
<file path=[Content_Types].xml><?xml version="1.0" encoding="utf-8"?>
<Types xmlns="http://schemas.openxmlformats.org/package/2006/content-types">
  <Default Extension="xml" ContentType="application/xml"/>
  <Default Extension="wmf" ContentType="image/x-wmf"/>
  <Default Extension="jpeg" ContentType="image/jpeg"/>
  <Default Extension="rels" ContentType="application/vnd.openxmlformats-package.relationships+xml"/>
  <Default Extension="emf" ContentType="image/x-emf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notesSlides/notesSlide5.xml" ContentType="application/vnd.openxmlformats-officedocument.presentationml.notesSlide+xml"/>
  <Override PartName="/ppt/tags/tag3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notesSlides/notesSlide8.xml" ContentType="application/vnd.openxmlformats-officedocument.presentationml.notesSlid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59"/>
  </p:notesMasterIdLst>
  <p:sldIdLst>
    <p:sldId id="1365" r:id="rId2"/>
    <p:sldId id="1366" r:id="rId3"/>
    <p:sldId id="1375" r:id="rId4"/>
    <p:sldId id="1377" r:id="rId5"/>
    <p:sldId id="1383" r:id="rId6"/>
    <p:sldId id="1372" r:id="rId7"/>
    <p:sldId id="1373" r:id="rId8"/>
    <p:sldId id="1376" r:id="rId9"/>
    <p:sldId id="1371" r:id="rId10"/>
    <p:sldId id="1387" r:id="rId11"/>
    <p:sldId id="1333" r:id="rId12"/>
    <p:sldId id="1334" r:id="rId13"/>
    <p:sldId id="1335" r:id="rId14"/>
    <p:sldId id="1354" r:id="rId15"/>
    <p:sldId id="1356" r:id="rId16"/>
    <p:sldId id="1336" r:id="rId17"/>
    <p:sldId id="1284" r:id="rId18"/>
    <p:sldId id="1345" r:id="rId19"/>
    <p:sldId id="1337" r:id="rId20"/>
    <p:sldId id="1346" r:id="rId21"/>
    <p:sldId id="1341" r:id="rId22"/>
    <p:sldId id="1342" r:id="rId23"/>
    <p:sldId id="1347" r:id="rId24"/>
    <p:sldId id="1374" r:id="rId25"/>
    <p:sldId id="1285" r:id="rId26"/>
    <p:sldId id="1386" r:id="rId27"/>
    <p:sldId id="1286" r:id="rId28"/>
    <p:sldId id="1378" r:id="rId29"/>
    <p:sldId id="1303" r:id="rId30"/>
    <p:sldId id="1316" r:id="rId31"/>
    <p:sldId id="1317" r:id="rId32"/>
    <p:sldId id="1331" r:id="rId33"/>
    <p:sldId id="1291" r:id="rId34"/>
    <p:sldId id="1326" r:id="rId35"/>
    <p:sldId id="1292" r:id="rId36"/>
    <p:sldId id="1293" r:id="rId37"/>
    <p:sldId id="1379" r:id="rId38"/>
    <p:sldId id="1294" r:id="rId39"/>
    <p:sldId id="1367" r:id="rId40"/>
    <p:sldId id="1296" r:id="rId41"/>
    <p:sldId id="1369" r:id="rId42"/>
    <p:sldId id="1370" r:id="rId43"/>
    <p:sldId id="1380" r:id="rId44"/>
    <p:sldId id="1381" r:id="rId45"/>
    <p:sldId id="1308" r:id="rId46"/>
    <p:sldId id="1309" r:id="rId47"/>
    <p:sldId id="1310" r:id="rId48"/>
    <p:sldId id="1311" r:id="rId49"/>
    <p:sldId id="1325" r:id="rId50"/>
    <p:sldId id="1384" r:id="rId51"/>
    <p:sldId id="1357" r:id="rId52"/>
    <p:sldId id="1382" r:id="rId53"/>
    <p:sldId id="1358" r:id="rId54"/>
    <p:sldId id="1359" r:id="rId55"/>
    <p:sldId id="1362" r:id="rId56"/>
    <p:sldId id="1360" r:id="rId57"/>
    <p:sldId id="1385" r:id="rId58"/>
  </p:sldIdLst>
  <p:sldSz cx="9144000" cy="6858000" type="screen4x3"/>
  <p:notesSz cx="6858000" cy="9144000"/>
  <p:defaultTextStyle>
    <a:defPPr>
      <a:defRPr lang="fr-FR"/>
    </a:defPPr>
    <a:lvl1pPr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0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000" kern="1200">
        <a:solidFill>
          <a:schemeClr val="tx1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000" kern="1200">
        <a:solidFill>
          <a:schemeClr val="tx1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000" kern="1200">
        <a:solidFill>
          <a:schemeClr val="tx1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000" kern="1200">
        <a:solidFill>
          <a:schemeClr val="tx1"/>
        </a:solidFill>
        <a:latin typeface="Arial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6600"/>
    <a:srgbClr val="66CCFF"/>
    <a:srgbClr val="FFFFFF"/>
    <a:srgbClr val="3399FF"/>
    <a:srgbClr val="33CCFF"/>
    <a:srgbClr val="0099FF"/>
    <a:srgbClr val="D60093"/>
    <a:srgbClr val="9933FF"/>
    <a:srgbClr val="00FF00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2100" autoAdjust="0"/>
    <p:restoredTop sz="94415" autoAdjust="0"/>
  </p:normalViewPr>
  <p:slideViewPr>
    <p:cSldViewPr showGuides="1">
      <p:cViewPr>
        <p:scale>
          <a:sx n="72" d="100"/>
          <a:sy n="72" d="100"/>
        </p:scale>
        <p:origin x="-2808" y="-920"/>
      </p:cViewPr>
      <p:guideLst>
        <p:guide orient="horz"/>
        <p:guide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39" d="100"/>
        <a:sy n="39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63" Type="http://schemas.openxmlformats.org/officeDocument/2006/relationships/theme" Target="theme/theme1.xml"/><Relationship Id="rId64" Type="http://schemas.openxmlformats.org/officeDocument/2006/relationships/tableStyles" Target="tableStyles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notesMaster" Target="notesMasters/notesMaster1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60" Type="http://schemas.openxmlformats.org/officeDocument/2006/relationships/printerSettings" Target="printerSettings/printerSettings1.bin"/><Relationship Id="rId61" Type="http://schemas.openxmlformats.org/officeDocument/2006/relationships/presProps" Target="presProps.xml"/><Relationship Id="rId62" Type="http://schemas.openxmlformats.org/officeDocument/2006/relationships/viewProps" Target="viewProps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710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8806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noProof="0" smtClean="0"/>
              <a:t>Cliquez pour modifier les styles du texte du masque</a:t>
            </a:r>
          </a:p>
          <a:p>
            <a:pPr lvl="1"/>
            <a:r>
              <a:rPr lang="fr-FR" noProof="0" smtClean="0"/>
              <a:t>Deuxième niveau</a:t>
            </a:r>
          </a:p>
          <a:p>
            <a:pPr lvl="2"/>
            <a:r>
              <a:rPr lang="fr-FR" noProof="0" smtClean="0"/>
              <a:t>Troisième niveau</a:t>
            </a:r>
          </a:p>
          <a:p>
            <a:pPr lvl="3"/>
            <a:r>
              <a:rPr lang="fr-FR" noProof="0" smtClean="0"/>
              <a:t>Quatrième niveau</a:t>
            </a:r>
          </a:p>
          <a:p>
            <a:pPr lvl="4"/>
            <a:r>
              <a:rPr lang="fr-FR" noProof="0" smtClean="0"/>
              <a:t>Cinquième niveau</a:t>
            </a:r>
          </a:p>
        </p:txBody>
      </p:sp>
      <p:sp>
        <p:nvSpPr>
          <p:cNvPr id="4711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711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AF3BA7BC-5381-43ED-82E3-F673B1C04837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16101233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6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0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F3BA7BC-5381-43ED-82E3-F673B1C04837}" type="slidenum">
              <a:rPr lang="fr-FR" smtClean="0"/>
              <a:pPr>
                <a:defRPr/>
              </a:pPr>
              <a:t>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350978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F3BA7BC-5381-43ED-82E3-F673B1C04837}" type="slidenum">
              <a:rPr lang="fr-FR" smtClean="0"/>
              <a:pPr>
                <a:defRPr/>
              </a:pPr>
              <a:t>5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3509781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20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09717DE6-BABD-48E6-8838-89A6747264DB}" type="slidenum">
              <a:rPr lang="fr-FR" sz="1200">
                <a:latin typeface="Arial" charset="0"/>
              </a:rPr>
              <a:pPr eaLnBrk="1" hangingPunct="1"/>
              <a:t>9</a:t>
            </a:fld>
            <a:endParaRPr lang="fr-FR" sz="1200">
              <a:latin typeface="Arial" charset="0"/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F3BA7BC-5381-43ED-82E3-F673B1C04837}" type="slidenum">
              <a:rPr lang="fr-FR" smtClean="0"/>
              <a:pPr>
                <a:defRPr/>
              </a:pPr>
              <a:t>10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3509781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F3BA7BC-5381-43ED-82E3-F673B1C04837}" type="slidenum">
              <a:rPr lang="fr-FR" smtClean="0"/>
              <a:pPr>
                <a:defRPr/>
              </a:pPr>
              <a:t>23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8729841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F3BA7BC-5381-43ED-82E3-F673B1C04837}" type="slidenum">
              <a:rPr lang="fr-FR" smtClean="0"/>
              <a:pPr>
                <a:defRPr/>
              </a:pPr>
              <a:t>24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8729841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F3BA7BC-5381-43ED-82E3-F673B1C04837}" type="slidenum">
              <a:rPr lang="fr-FR" smtClean="0"/>
              <a:pPr>
                <a:defRPr/>
              </a:pPr>
              <a:t>26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3509781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F3BA7BC-5381-43ED-82E3-F673B1C04837}" type="slidenum">
              <a:rPr lang="fr-FR" smtClean="0"/>
              <a:pPr>
                <a:defRPr/>
              </a:pPr>
              <a:t>50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3509781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e l'image des diapositives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Espace réservé des commentaires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fr-FR" dirty="0"/>
          </a:p>
        </p:txBody>
      </p:sp>
      <p:sp>
        <p:nvSpPr>
          <p:cNvPr id="4" name="Espace réservé du numéro de diapositive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AF3BA7BC-5381-43ED-82E3-F673B1C04837}" type="slidenum">
              <a:rPr lang="fr-FR" smtClean="0"/>
              <a:pPr>
                <a:defRPr/>
              </a:pPr>
              <a:t>57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3509781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e de tit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Sous-titr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fr-FR" smtClean="0"/>
              <a:t>Cliquez pour modifier le style des sous-titres du masque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5B2B2-6257-4645-8ABB-0E054E6BB251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48399202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re et texte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A45C800-43B3-42CF-A201-BD777A0C6A23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580502303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itre vertical et tex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vertica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vertical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8311E7C-B406-4A44-9EC2-6B19908B7B25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486429164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ce réservé du contenu 1"/>
          <p:cNvSpPr>
            <a:spLocks noGrp="1"/>
          </p:cNvSpPr>
          <p:nvPr>
            <p:ph/>
          </p:nvPr>
        </p:nvSpPr>
        <p:spPr>
          <a:xfrm>
            <a:off x="685800" y="609600"/>
            <a:ext cx="7772400" cy="5486400"/>
          </a:xfrm>
        </p:spPr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245CE65-E2E6-48FF-9619-19ACA7C62571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2644078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re et conten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207649E-F5CC-40C1-B305-1BDA21062032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02708438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itre de sec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1805F5-4179-40FA-B4FC-5A1779BB7F73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988999864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eux conten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EB96AE-B996-463E-B6B3-BE06ADBBAA05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83935471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texte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4" name="Espace réservé du contenu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5" name="Espace réservé du texte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6" name="Espace réservé du contenu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BE7630-43D7-4777-8724-45781AD6BED4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4058386839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re seu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C1173D-2EB5-4774-8DBA-D28DAD109473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3179198705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57A5008-F05B-4AD2-9C89-35E5816DDB0D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652391029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du contenu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  <a:endParaRPr lang="fr-FR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F24BE2-613D-4A9B-A64C-A07FD8CC3B3F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1997179296"/>
      </p:ext>
    </p:extLst>
  </p:cSld>
  <p:clrMapOvr>
    <a:masterClrMapping/>
  </p:clrMapOvr>
  <p:transition xmlns:p14="http://schemas.microsoft.com/office/powerpoint/2010/main"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 avec légen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r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fr-FR" smtClean="0"/>
              <a:t>Cliquez pour modifier le style du titre</a:t>
            </a:r>
            <a:endParaRPr lang="fr-FR"/>
          </a:p>
        </p:txBody>
      </p:sp>
      <p:sp>
        <p:nvSpPr>
          <p:cNvPr id="3" name="Espace réservé pour une image 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fr-FR" noProof="0" smtClean="0"/>
          </a:p>
        </p:txBody>
      </p:sp>
      <p:sp>
        <p:nvSpPr>
          <p:cNvPr id="4" name="Espace réservé du texte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fr-FR" smtClean="0"/>
              <a:t>Cliquez pour modifier les styles du texte du masque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2548299-7CD0-492C-A0CC-13A77335D2DC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  <p:extLst>
      <p:ext uri="{BB962C8B-B14F-4D97-AF65-F5344CB8AC3E}">
        <p14:creationId xmlns:p14="http://schemas.microsoft.com/office/powerpoint/2010/main" val="2015976280"/>
      </p:ext>
    </p:extLst>
  </p:cSld>
  <p:clrMapOvr>
    <a:masterClrMapping/>
  </p:clrMapOvr>
  <p:transition xmlns:p14="http://schemas.microsoft.com/office/powerpoint/2010/main">
    <p:fade/>
  </p:transition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99CC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Cliquez pour modifier le style du titre du masque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fr-FR" smtClean="0"/>
              <a:t>Cliquez pour modifier les styles du texte du masque</a:t>
            </a:r>
          </a:p>
          <a:p>
            <a:pPr lvl="1"/>
            <a:r>
              <a:rPr lang="fr-FR" smtClean="0"/>
              <a:t>Deuxième niveau</a:t>
            </a:r>
          </a:p>
          <a:p>
            <a:pPr lvl="2"/>
            <a:r>
              <a:rPr lang="fr-FR" smtClean="0"/>
              <a:t>Troisième niveau</a:t>
            </a:r>
          </a:p>
          <a:p>
            <a:pPr lvl="3"/>
            <a:r>
              <a:rPr lang="fr-FR" smtClean="0"/>
              <a:t>Quatrième niveau</a:t>
            </a:r>
          </a:p>
          <a:p>
            <a:pPr lvl="4"/>
            <a:r>
              <a:rPr lang="fr-FR" smtClean="0"/>
              <a:t>Cinquième niveau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latin typeface="+mn-lt"/>
              </a:defRPr>
            </a:lvl1pPr>
          </a:lstStyle>
          <a:p>
            <a:pPr>
              <a:defRPr/>
            </a:pPr>
            <a:endParaRPr lang="fr-FR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+mn-lt"/>
              </a:defRPr>
            </a:lvl1pPr>
          </a:lstStyle>
          <a:p>
            <a:pPr>
              <a:defRPr/>
            </a:pPr>
            <a:fld id="{E88804D5-2EB7-40E0-83CE-547B0F1FA3D2}" type="slidenum">
              <a:rPr lang="fr-FR"/>
              <a:pPr>
                <a:defRPr/>
              </a:pPr>
              <a:t>‹#›</a:t>
            </a:fld>
            <a:endParaRPr lang="fr-F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xmlns:p14="http://schemas.microsoft.com/office/powerpoint/2010/main">
    <p:fade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fr-F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1.jpeg"/><Relationship Id="rId3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4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4.png"/><Relationship Id="rId3" Type="http://schemas.openxmlformats.org/officeDocument/2006/relationships/image" Target="../media/image15.wmf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6.wmf"/><Relationship Id="rId3" Type="http://schemas.openxmlformats.org/officeDocument/2006/relationships/image" Target="../media/image17.wmf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4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4" Type="http://schemas.openxmlformats.org/officeDocument/2006/relationships/image" Target="../media/image22.png"/><Relationship Id="rId1" Type="http://schemas.openxmlformats.org/officeDocument/2006/relationships/tags" Target="../tags/tag1.xml"/><Relationship Id="rId2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tags" Target="../tags/tag2.xml"/><Relationship Id="rId2" Type="http://schemas.openxmlformats.org/officeDocument/2006/relationships/slideLayout" Target="../slideLayouts/slideLayout2.xml"/><Relationship Id="rId3" Type="http://schemas.openxmlformats.org/officeDocument/2006/relationships/notesSlide" Target="../notesSlides/notesSlide5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tags" Target="../tags/tag3.xml"/><Relationship Id="rId2" Type="http://schemas.openxmlformats.org/officeDocument/2006/relationships/slideLayout" Target="../slideLayouts/slideLayout2.xml"/><Relationship Id="rId3" Type="http://schemas.openxmlformats.org/officeDocument/2006/relationships/notesSlide" Target="../notesSlides/notesSlide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7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23.png"/><Relationship Id="rId1" Type="http://schemas.microsoft.com/office/2007/relationships/media" Target="file://localhost/Users/xaviermonnet/Dropbox/Topo/R%C3%A9ponse%20%C3%A0%20l'EV%20SMART%202012/hypotension.wmv" TargetMode="External"/><Relationship Id="rId2" Type="http://schemas.openxmlformats.org/officeDocument/2006/relationships/video" Target="file://localhost/Users/xaviermonnet/Dropbox/Topo/R%C3%A9ponse%20%C3%A0%20l'EV%20SMART%202012/hypotension.wmv" TargetMode="Externa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4" Type="http://schemas.openxmlformats.org/officeDocument/2006/relationships/image" Target="../media/image25.wmf"/><Relationship Id="rId5" Type="http://schemas.openxmlformats.org/officeDocument/2006/relationships/image" Target="../media/image26.wmf"/><Relationship Id="rId1" Type="http://schemas.openxmlformats.org/officeDocument/2006/relationships/tags" Target="../tags/tag4.xml"/><Relationship Id="rId2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.xml"/></Relationships>
</file>

<file path=ppt/slides/_rels/slide30.xml.rels><?xml version="1.0" encoding="UTF-8" standalone="yes"?>
<Relationships xmlns="http://schemas.openxmlformats.org/package/2006/relationships"><Relationship Id="rId3" Type="http://schemas.microsoft.com/office/2007/relationships/media" Target="file://localhost/Users/xaviermonnet/Dropbox/Topo/Re%CC%81ponse%20a%CC%80%20l'EV%20SMART%202012/picco%20pause_ventil.wmv" TargetMode="External"/><Relationship Id="rId4" Type="http://schemas.openxmlformats.org/officeDocument/2006/relationships/video" Target="file://localhost/Users/xaviermonnet/Dropbox/Topo/Re%CC%81ponse%20a%CC%80%20l'EV%20SMART%202012/picco%20pause_ventil.wmv" TargetMode="External"/><Relationship Id="rId5" Type="http://schemas.openxmlformats.org/officeDocument/2006/relationships/slideLayout" Target="../slideLayouts/slideLayout4.xml"/><Relationship Id="rId6" Type="http://schemas.openxmlformats.org/officeDocument/2006/relationships/image" Target="../media/image27.png"/><Relationship Id="rId7" Type="http://schemas.openxmlformats.org/officeDocument/2006/relationships/image" Target="../media/image28.jpeg"/><Relationship Id="rId1" Type="http://schemas.microsoft.com/office/2007/relationships/media" Target="file://localhost/Users/xaviermonnet/Dropbox/Topo/Re%CC%81ponse%20a%CC%80%20l'EV%20SMART%202012/picco%20pause_picco.wmv" TargetMode="External"/><Relationship Id="rId2" Type="http://schemas.openxmlformats.org/officeDocument/2006/relationships/video" Target="file://localhost/Users/xaviermonnet/Dropbox/Topo/Re%CC%81ponse%20a%CC%80%20l'EV%20SMART%202012/picco%20pause_picco.wmv" TargetMode="Externa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image" Target="../media/image25.wmf"/><Relationship Id="rId3" Type="http://schemas.openxmlformats.org/officeDocument/2006/relationships/image" Target="../media/image26.wmf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tags" Target="../tags/tag5.xml"/><Relationship Id="rId2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23.png"/><Relationship Id="rId1" Type="http://schemas.microsoft.com/office/2007/relationships/media" Target="file://localhost/Users/xaviermonnet/Dropbox/Topo/R%C3%A9ponse%20%C3%A0%20l'EV%20SMART%202012/hypotension.wmv" TargetMode="External"/><Relationship Id="rId2" Type="http://schemas.openxmlformats.org/officeDocument/2006/relationships/video" Target="file://localhost/Users/xaviermonnet/Dropbox/Topo/R%C3%A9ponse%20%C3%A0%20l'EV%20SMART%202012/hypotension.wmv" TargetMode="Externa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tags" Target="../tags/tag6.xml"/><Relationship Id="rId2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emf"/><Relationship Id="rId4" Type="http://schemas.openxmlformats.org/officeDocument/2006/relationships/image" Target="../media/image30.wmf"/><Relationship Id="rId5" Type="http://schemas.openxmlformats.org/officeDocument/2006/relationships/image" Target="../media/image31.png"/><Relationship Id="rId1" Type="http://schemas.openxmlformats.org/officeDocument/2006/relationships/tags" Target="../tags/tag7.xml"/><Relationship Id="rId2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9" Type="http://schemas.openxmlformats.org/officeDocument/2006/relationships/image" Target="../media/image39.png"/><Relationship Id="rId20" Type="http://schemas.openxmlformats.org/officeDocument/2006/relationships/image" Target="../media/image46.png"/><Relationship Id="rId10" Type="http://schemas.openxmlformats.org/officeDocument/2006/relationships/image" Target="../media/image40.png"/><Relationship Id="rId11" Type="http://schemas.openxmlformats.org/officeDocument/2006/relationships/image" Target="../media/image41.wmf"/><Relationship Id="rId12" Type="http://schemas.openxmlformats.org/officeDocument/2006/relationships/image" Target="../media/image42.png"/><Relationship Id="rId13" Type="http://schemas.openxmlformats.org/officeDocument/2006/relationships/image" Target="../media/image43.wmf"/><Relationship Id="rId14" Type="http://schemas.openxmlformats.org/officeDocument/2006/relationships/image" Target="../media/image44.png"/><Relationship Id="rId15" Type="http://schemas.openxmlformats.org/officeDocument/2006/relationships/image" Target="../media/image25.wmf"/><Relationship Id="rId16" Type="http://schemas.openxmlformats.org/officeDocument/2006/relationships/image" Target="../media/image26.wmf"/><Relationship Id="rId17" Type="http://schemas.openxmlformats.org/officeDocument/2006/relationships/image" Target="../media/image21.png"/><Relationship Id="rId18" Type="http://schemas.openxmlformats.org/officeDocument/2006/relationships/image" Target="../media/image22.png"/><Relationship Id="rId19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.wmf"/><Relationship Id="rId3" Type="http://schemas.openxmlformats.org/officeDocument/2006/relationships/image" Target="../media/image33.wmf"/><Relationship Id="rId4" Type="http://schemas.openxmlformats.org/officeDocument/2006/relationships/image" Target="../media/image34.wmf"/><Relationship Id="rId5" Type="http://schemas.openxmlformats.org/officeDocument/2006/relationships/image" Target="../media/image35.png"/><Relationship Id="rId6" Type="http://schemas.openxmlformats.org/officeDocument/2006/relationships/image" Target="../media/image36.wmf"/><Relationship Id="rId7" Type="http://schemas.openxmlformats.org/officeDocument/2006/relationships/image" Target="../media/image37.wmf"/><Relationship Id="rId8" Type="http://schemas.openxmlformats.org/officeDocument/2006/relationships/image" Target="../media/image38.wmf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4" Type="http://schemas.openxmlformats.org/officeDocument/2006/relationships/image" Target="../media/image48.png"/><Relationship Id="rId1" Type="http://schemas.openxmlformats.org/officeDocument/2006/relationships/tags" Target="../tags/tag8.xml"/><Relationship Id="rId2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9" Type="http://schemas.openxmlformats.org/officeDocument/2006/relationships/image" Target="../media/image39.png"/><Relationship Id="rId20" Type="http://schemas.openxmlformats.org/officeDocument/2006/relationships/image" Target="../media/image46.png"/><Relationship Id="rId10" Type="http://schemas.openxmlformats.org/officeDocument/2006/relationships/image" Target="../media/image40.png"/><Relationship Id="rId11" Type="http://schemas.openxmlformats.org/officeDocument/2006/relationships/image" Target="../media/image41.wmf"/><Relationship Id="rId12" Type="http://schemas.openxmlformats.org/officeDocument/2006/relationships/image" Target="../media/image42.png"/><Relationship Id="rId13" Type="http://schemas.openxmlformats.org/officeDocument/2006/relationships/image" Target="../media/image43.wmf"/><Relationship Id="rId14" Type="http://schemas.openxmlformats.org/officeDocument/2006/relationships/image" Target="../media/image44.png"/><Relationship Id="rId15" Type="http://schemas.openxmlformats.org/officeDocument/2006/relationships/image" Target="../media/image25.wmf"/><Relationship Id="rId16" Type="http://schemas.openxmlformats.org/officeDocument/2006/relationships/image" Target="../media/image26.wmf"/><Relationship Id="rId17" Type="http://schemas.openxmlformats.org/officeDocument/2006/relationships/image" Target="../media/image21.png"/><Relationship Id="rId18" Type="http://schemas.openxmlformats.org/officeDocument/2006/relationships/image" Target="../media/image22.png"/><Relationship Id="rId19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2.wmf"/><Relationship Id="rId3" Type="http://schemas.openxmlformats.org/officeDocument/2006/relationships/image" Target="../media/image33.wmf"/><Relationship Id="rId4" Type="http://schemas.openxmlformats.org/officeDocument/2006/relationships/image" Target="../media/image34.wmf"/><Relationship Id="rId5" Type="http://schemas.openxmlformats.org/officeDocument/2006/relationships/image" Target="../media/image35.png"/><Relationship Id="rId6" Type="http://schemas.openxmlformats.org/officeDocument/2006/relationships/image" Target="../media/image36.wmf"/><Relationship Id="rId7" Type="http://schemas.openxmlformats.org/officeDocument/2006/relationships/image" Target="../media/image37.wmf"/><Relationship Id="rId8" Type="http://schemas.openxmlformats.org/officeDocument/2006/relationships/image" Target="../media/image38.wmf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3.wmf"/><Relationship Id="rId3" Type="http://schemas.openxmlformats.org/officeDocument/2006/relationships/image" Target="../media/image44.png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9.png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image" Target="../media/image49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0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0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0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8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23.png"/><Relationship Id="rId1" Type="http://schemas.microsoft.com/office/2007/relationships/media" Target="file://localhost/Users/xaviermonnet/Dropbox/Topo/R%C3%A9ponse%20%C3%A0%20l'EV%20SMART%202012/hypotension.wmv" TargetMode="External"/><Relationship Id="rId2" Type="http://schemas.openxmlformats.org/officeDocument/2006/relationships/video" Target="file://localhost/Users/xaviermonnet/Dropbox/Topo/R%C3%A9ponse%20%C3%A0%20l'EV%20SMART%202012/hypotension.wmv" TargetMode="Externa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4" Type="http://schemas.openxmlformats.org/officeDocument/2006/relationships/image" Target="../media/image52.jpeg"/><Relationship Id="rId5" Type="http://schemas.openxmlformats.org/officeDocument/2006/relationships/image" Target="../media/image53.png"/><Relationship Id="rId6" Type="http://schemas.openxmlformats.org/officeDocument/2006/relationships/image" Target="../media/image54.png"/><Relationship Id="rId1" Type="http://schemas.openxmlformats.org/officeDocument/2006/relationships/tags" Target="../tags/tag9.xml"/><Relationship Id="rId2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4" Type="http://schemas.openxmlformats.org/officeDocument/2006/relationships/image" Target="../media/image54.png"/><Relationship Id="rId1" Type="http://schemas.openxmlformats.org/officeDocument/2006/relationships/tags" Target="../tags/tag10.xml"/><Relationship Id="rId2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4" Type="http://schemas.openxmlformats.org/officeDocument/2006/relationships/image" Target="../media/image54.png"/><Relationship Id="rId1" Type="http://schemas.openxmlformats.org/officeDocument/2006/relationships/tags" Target="../tags/tag11.xml"/><Relationship Id="rId2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4" Type="http://schemas.openxmlformats.org/officeDocument/2006/relationships/image" Target="../media/image56.png"/><Relationship Id="rId1" Type="http://schemas.openxmlformats.org/officeDocument/2006/relationships/tags" Target="../tags/tag12.xml"/><Relationship Id="rId2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23.png"/><Relationship Id="rId1" Type="http://schemas.microsoft.com/office/2007/relationships/media" Target="file://localhost/Users/xaviermonnet/Dropbox/Topo/Avant/Re%CC%81ponse%20a%CC%80%20l'EV%20Saint%20Moritz%202011/hypotension.wmv" TargetMode="External"/><Relationship Id="rId2" Type="http://schemas.openxmlformats.org/officeDocument/2006/relationships/video" Target="file://localhost/Users/xaviermonnet/Dropbox/Topo/Avant/Re%CC%81ponse%20a%CC%80%20l'EV%20Saint%20Moritz%202011/hypotension.wmv" TargetMode="Externa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4" Type="http://schemas.openxmlformats.org/officeDocument/2006/relationships/image" Target="../media/image5.wmf"/><Relationship Id="rId5" Type="http://schemas.openxmlformats.org/officeDocument/2006/relationships/image" Target="../media/image6.w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.wmf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wmf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4" Type="http://schemas.openxmlformats.org/officeDocument/2006/relationships/image" Target="../media/image12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0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13.em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/>
          <p:cNvSpPr/>
          <p:nvPr/>
        </p:nvSpPr>
        <p:spPr bwMode="auto">
          <a:xfrm>
            <a:off x="609600" y="1488996"/>
            <a:ext cx="7772400" cy="3616404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/>
          </a:p>
        </p:txBody>
      </p:sp>
      <p:sp>
        <p:nvSpPr>
          <p:cNvPr id="3078" name="Text Box 6"/>
          <p:cNvSpPr txBox="1">
            <a:spLocks noChangeArrowheads="1"/>
          </p:cNvSpPr>
          <p:nvPr/>
        </p:nvSpPr>
        <p:spPr bwMode="auto">
          <a:xfrm>
            <a:off x="3233738" y="2554288"/>
            <a:ext cx="2524125" cy="611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/>
          <a:p>
            <a:pPr>
              <a:lnSpc>
                <a:spcPct val="140000"/>
              </a:lnSpc>
            </a:pPr>
            <a:r>
              <a:rPr lang="fr-FR" sz="2400">
                <a:solidFill>
                  <a:schemeClr val="bg1"/>
                </a:solidFill>
                <a:latin typeface="Calibri" pitchFamily="34" charset="0"/>
              </a:rPr>
              <a:t>Pr Xavier MONNET</a:t>
            </a:r>
          </a:p>
        </p:txBody>
      </p:sp>
      <p:sp>
        <p:nvSpPr>
          <p:cNvPr id="3079" name="Text Box 7"/>
          <p:cNvSpPr txBox="1">
            <a:spLocks noChangeArrowheads="1"/>
          </p:cNvSpPr>
          <p:nvPr/>
        </p:nvSpPr>
        <p:spPr bwMode="auto">
          <a:xfrm>
            <a:off x="2339975" y="3335338"/>
            <a:ext cx="4311650" cy="1201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fr-FR">
                <a:solidFill>
                  <a:schemeClr val="bg1"/>
                </a:solidFill>
                <a:latin typeface="Calibri" pitchFamily="34" charset="0"/>
              </a:rPr>
              <a:t>Service de réanimation médicale</a:t>
            </a:r>
          </a:p>
          <a:p>
            <a:pPr algn="ctr">
              <a:lnSpc>
                <a:spcPct val="120000"/>
              </a:lnSpc>
            </a:pPr>
            <a:r>
              <a:rPr lang="fr-FR">
                <a:solidFill>
                  <a:schemeClr val="bg1"/>
                </a:solidFill>
                <a:latin typeface="Calibri" pitchFamily="34" charset="0"/>
              </a:rPr>
              <a:t>Hôpital de Bicêtre</a:t>
            </a:r>
          </a:p>
          <a:p>
            <a:pPr algn="ctr">
              <a:lnSpc>
                <a:spcPct val="120000"/>
              </a:lnSpc>
            </a:pPr>
            <a:r>
              <a:rPr lang="fr-FR">
                <a:solidFill>
                  <a:schemeClr val="bg1"/>
                </a:solidFill>
                <a:latin typeface="Calibri" pitchFamily="34" charset="0"/>
              </a:rPr>
              <a:t>Assistance publique – Hôpitaux de Paris</a:t>
            </a:r>
          </a:p>
        </p:txBody>
      </p:sp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1216025" y="469627"/>
            <a:ext cx="6559550" cy="1938992"/>
          </a:xfrm>
          <a:prstGeom prst="rect">
            <a:avLst/>
          </a:prstGeom>
          <a:solidFill>
            <a:srgbClr val="0099FF"/>
          </a:solidFill>
          <a:effectLst>
            <a:outerShdw blurRad="50800" dist="38100" algn="l" rotWithShape="0">
              <a:prstClr val="black">
                <a:alpha val="40000"/>
              </a:prstClr>
            </a:outerShdw>
            <a:softEdge rad="31750"/>
          </a:effectLst>
        </p:spPr>
        <p:txBody>
          <a:bodyPr anchor="ctr">
            <a:spAutoFit/>
          </a:bodyPr>
          <a:lstStyle/>
          <a:p>
            <a:pPr algn="ctr">
              <a:lnSpc>
                <a:spcPct val="150000"/>
              </a:lnSpc>
              <a:defRPr/>
            </a:pPr>
            <a:r>
              <a:rPr lang="fr-FR" sz="4000" dirty="0" smtClean="0">
                <a:solidFill>
                  <a:srgbClr val="FFFFFF"/>
                </a:solidFill>
                <a:latin typeface="Calibri" pitchFamily="34" charset="0"/>
              </a:rPr>
              <a:t>Prédiction de la réponse à l’expansion volémique</a:t>
            </a:r>
            <a:endParaRPr lang="fr-FR" sz="2400" dirty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9" name="Rectangle 8"/>
          <p:cNvSpPr/>
          <p:nvPr/>
        </p:nvSpPr>
        <p:spPr bwMode="auto">
          <a:xfrm>
            <a:off x="838200" y="5334000"/>
            <a:ext cx="1371600" cy="13716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glow rad="228600">
              <a:schemeClr val="bg1">
                <a:alpha val="40000"/>
              </a:schemeClr>
            </a:glow>
            <a:softEdge rad="63500"/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  <p:sp>
        <p:nvSpPr>
          <p:cNvPr id="10" name="Rectangle 9"/>
          <p:cNvSpPr/>
          <p:nvPr/>
        </p:nvSpPr>
        <p:spPr bwMode="auto">
          <a:xfrm>
            <a:off x="5867400" y="5334000"/>
            <a:ext cx="2286000" cy="1371600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glow rad="228600">
              <a:schemeClr val="bg1">
                <a:alpha val="40000"/>
              </a:schemeClr>
            </a:glow>
            <a:softEdge rad="63500"/>
          </a:effec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  <p:pic>
        <p:nvPicPr>
          <p:cNvPr id="11" name="Picture 1" descr="image002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5980167" y="5486400"/>
            <a:ext cx="2001783" cy="11241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" name="Picture 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3832" y="5486400"/>
            <a:ext cx="1253515" cy="1124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11165637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 bwMode="auto">
          <a:xfrm>
            <a:off x="685800" y="338048"/>
            <a:ext cx="8422704" cy="651995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1344579" y="1268760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Tous les patients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ne répondent pas </a:t>
            </a:r>
            <a:r>
              <a:rPr lang="fr-FR" dirty="0" smtClean="0">
                <a:latin typeface="Calibri" pitchFamily="34" charset="0"/>
              </a:rPr>
              <a:t>à l’expansion volémique par une augmentation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significative</a:t>
            </a:r>
            <a:r>
              <a:rPr lang="fr-FR" dirty="0" smtClean="0">
                <a:latin typeface="Calibri" pitchFamily="34" charset="0"/>
              </a:rPr>
              <a:t> du débit cardiaque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344579" y="2405934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L’administration liquidienne excessive est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délétère</a:t>
            </a:r>
            <a:r>
              <a:rPr lang="fr-FR" dirty="0">
                <a:latin typeface="Calibri" pitchFamily="34" charset="0"/>
              </a:rPr>
              <a:t> chez les patients atteints de </a:t>
            </a:r>
            <a:r>
              <a:rPr lang="fr-FR" dirty="0" err="1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sepsis</a:t>
            </a:r>
            <a:r>
              <a:rPr lang="fr-FR" dirty="0">
                <a:latin typeface="Calibri" pitchFamily="34" charset="0"/>
              </a:rPr>
              <a:t> et de </a:t>
            </a:r>
            <a:r>
              <a:rPr lang="fr-FR" dirty="0" smtClean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SDRA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344579" y="354310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344579" y="4680282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9" name="ZoneTexte 8"/>
          <p:cNvSpPr txBox="1"/>
          <p:nvPr/>
        </p:nvSpPr>
        <p:spPr>
          <a:xfrm>
            <a:off x="971600" y="1268760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1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971600" y="2405934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2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971600" y="354310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3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971600" y="4680282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4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4" name="ZoneTexte 13"/>
          <p:cNvSpPr txBox="1"/>
          <p:nvPr/>
        </p:nvSpPr>
        <p:spPr>
          <a:xfrm>
            <a:off x="685800" y="304800"/>
            <a:ext cx="3094112" cy="58477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Les </a:t>
            </a:r>
            <a:r>
              <a:rPr lang="fr-FR" sz="3200" dirty="0" smtClean="0">
                <a:solidFill>
                  <a:schemeClr val="bg1"/>
                </a:solidFill>
                <a:latin typeface="Calibri" pitchFamily="34" charset="0"/>
              </a:rPr>
              <a:t>5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 messages-clés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ZoneTexte 12"/>
          <p:cNvSpPr txBox="1"/>
          <p:nvPr/>
        </p:nvSpPr>
        <p:spPr>
          <a:xfrm>
            <a:off x="1344579" y="581745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971600" y="581745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5</a:t>
            </a: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4562249" y="3348281"/>
            <a:ext cx="4050610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Comment prédire</a:t>
            </a:r>
          </a:p>
          <a:p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la réponse à l’expansion volémique ?</a:t>
            </a:r>
            <a:endParaRPr lang="fr-FR" dirty="0">
              <a:effectLst>
                <a:glow rad="228600">
                  <a:srgbClr val="FF0000">
                    <a:alpha val="40000"/>
                  </a:srgbClr>
                </a:glow>
              </a:effectLst>
            </a:endParaRPr>
          </a:p>
        </p:txBody>
      </p:sp>
      <p:sp>
        <p:nvSpPr>
          <p:cNvPr id="18" name="ZoneTexte 17"/>
          <p:cNvSpPr txBox="1"/>
          <p:nvPr/>
        </p:nvSpPr>
        <p:spPr>
          <a:xfrm>
            <a:off x="1700091" y="3255949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61653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11" grpId="0" animBg="1"/>
      <p:bldP spid="12" grpId="0" animBg="1"/>
      <p:bldP spid="13" grpId="0" animBg="1"/>
      <p:bldP spid="16" grpId="0" animBg="1"/>
      <p:bldP spid="17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Rectangle 3"/>
          <p:cNvSpPr>
            <a:spLocks noChangeArrowheads="1"/>
          </p:cNvSpPr>
          <p:nvPr/>
        </p:nvSpPr>
        <p:spPr bwMode="auto">
          <a:xfrm>
            <a:off x="0" y="762000"/>
            <a:ext cx="8993188" cy="5940425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17413" name="Line 3"/>
          <p:cNvSpPr>
            <a:spLocks noChangeShapeType="1"/>
          </p:cNvSpPr>
          <p:nvPr/>
        </p:nvSpPr>
        <p:spPr bwMode="auto">
          <a:xfrm flipV="1">
            <a:off x="1619250" y="1457325"/>
            <a:ext cx="0" cy="4113213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14" name="Line 4"/>
          <p:cNvSpPr>
            <a:spLocks noChangeShapeType="1"/>
          </p:cNvSpPr>
          <p:nvPr/>
        </p:nvSpPr>
        <p:spPr bwMode="auto">
          <a:xfrm rot="5400000" flipV="1">
            <a:off x="4314825" y="2874963"/>
            <a:ext cx="0" cy="5391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15" name="Line 5"/>
          <p:cNvSpPr>
            <a:spLocks noChangeShapeType="1"/>
          </p:cNvSpPr>
          <p:nvPr/>
        </p:nvSpPr>
        <p:spPr bwMode="auto">
          <a:xfrm>
            <a:off x="3305175" y="2493963"/>
            <a:ext cx="0" cy="3103562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16" name="Line 6"/>
          <p:cNvSpPr>
            <a:spLocks noChangeShapeType="1"/>
          </p:cNvSpPr>
          <p:nvPr/>
        </p:nvSpPr>
        <p:spPr bwMode="auto">
          <a:xfrm flipV="1">
            <a:off x="2667000" y="3100388"/>
            <a:ext cx="0" cy="2462212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17" name="Line 7"/>
          <p:cNvSpPr>
            <a:spLocks noChangeShapeType="1"/>
          </p:cNvSpPr>
          <p:nvPr/>
        </p:nvSpPr>
        <p:spPr bwMode="auto">
          <a:xfrm flipH="1">
            <a:off x="1619250" y="2490788"/>
            <a:ext cx="1682750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18" name="Line 8"/>
          <p:cNvSpPr>
            <a:spLocks noChangeShapeType="1"/>
          </p:cNvSpPr>
          <p:nvPr/>
        </p:nvSpPr>
        <p:spPr bwMode="auto">
          <a:xfrm flipH="1">
            <a:off x="1619250" y="3103563"/>
            <a:ext cx="1031875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872457" name="Text Box 9"/>
          <p:cNvSpPr txBox="1">
            <a:spLocks noChangeArrowheads="1"/>
          </p:cNvSpPr>
          <p:nvPr/>
        </p:nvSpPr>
        <p:spPr bwMode="auto">
          <a:xfrm>
            <a:off x="2509838" y="5618163"/>
            <a:ext cx="28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>
                <a:latin typeface="Calibri" pitchFamily="34" charset="0"/>
              </a:rPr>
              <a:t>A</a:t>
            </a:r>
          </a:p>
        </p:txBody>
      </p:sp>
      <p:sp>
        <p:nvSpPr>
          <p:cNvPr id="17420" name="Text Box 10"/>
          <p:cNvSpPr txBox="1">
            <a:spLocks noChangeArrowheads="1"/>
          </p:cNvSpPr>
          <p:nvPr/>
        </p:nvSpPr>
        <p:spPr bwMode="auto">
          <a:xfrm>
            <a:off x="3135313" y="5618163"/>
            <a:ext cx="282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>
                <a:latin typeface="Calibri" pitchFamily="34" charset="0"/>
              </a:rPr>
              <a:t>B</a:t>
            </a:r>
          </a:p>
        </p:txBody>
      </p:sp>
      <p:sp>
        <p:nvSpPr>
          <p:cNvPr id="17421" name="Text Box 11"/>
          <p:cNvSpPr txBox="1">
            <a:spLocks noChangeArrowheads="1"/>
          </p:cNvSpPr>
          <p:nvPr/>
        </p:nvSpPr>
        <p:spPr bwMode="auto">
          <a:xfrm>
            <a:off x="1231900" y="3001963"/>
            <a:ext cx="3159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>
                <a:latin typeface="Calibri" pitchFamily="34" charset="0"/>
              </a:rPr>
              <a:t>a'</a:t>
            </a:r>
          </a:p>
        </p:txBody>
      </p:sp>
      <p:sp>
        <p:nvSpPr>
          <p:cNvPr id="17422" name="Text Box 12"/>
          <p:cNvSpPr txBox="1">
            <a:spLocks noChangeArrowheads="1"/>
          </p:cNvSpPr>
          <p:nvPr/>
        </p:nvSpPr>
        <p:spPr bwMode="auto">
          <a:xfrm>
            <a:off x="1231900" y="2316163"/>
            <a:ext cx="319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>
                <a:latin typeface="Calibri" pitchFamily="34" charset="0"/>
              </a:rPr>
              <a:t>b'</a:t>
            </a:r>
          </a:p>
        </p:txBody>
      </p:sp>
      <p:sp>
        <p:nvSpPr>
          <p:cNvPr id="17423" name="Line 13"/>
          <p:cNvSpPr>
            <a:spLocks noChangeShapeType="1"/>
          </p:cNvSpPr>
          <p:nvPr/>
        </p:nvSpPr>
        <p:spPr bwMode="auto">
          <a:xfrm rot="5400000">
            <a:off x="2981325" y="5618163"/>
            <a:ext cx="0" cy="6096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 type="triangle" w="med" len="sm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872462" name="Text Box 14"/>
          <p:cNvSpPr txBox="1">
            <a:spLocks noChangeArrowheads="1"/>
          </p:cNvSpPr>
          <p:nvPr/>
        </p:nvSpPr>
        <p:spPr bwMode="auto">
          <a:xfrm>
            <a:off x="5503863" y="5680075"/>
            <a:ext cx="193264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600" b="1" dirty="0" err="1" smtClean="0">
                <a:latin typeface="Calibri" pitchFamily="34" charset="0"/>
              </a:rPr>
              <a:t>Précharge</a:t>
            </a:r>
            <a:r>
              <a:rPr lang="fr-FR" sz="1600" b="1" dirty="0" smtClean="0">
                <a:latin typeface="Calibri" pitchFamily="34" charset="0"/>
              </a:rPr>
              <a:t> cardiaque</a:t>
            </a:r>
            <a:endParaRPr lang="fr-FR" sz="1600" b="1" dirty="0">
              <a:latin typeface="Calibri" pitchFamily="34" charset="0"/>
            </a:endParaRPr>
          </a:p>
        </p:txBody>
      </p:sp>
      <p:sp>
        <p:nvSpPr>
          <p:cNvPr id="17426" name="Line 16"/>
          <p:cNvSpPr>
            <a:spLocks noChangeShapeType="1"/>
          </p:cNvSpPr>
          <p:nvPr/>
        </p:nvSpPr>
        <p:spPr bwMode="auto">
          <a:xfrm>
            <a:off x="1212850" y="2506663"/>
            <a:ext cx="0" cy="6096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 type="triangle" w="med" len="sm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27" name="Freeform 17"/>
          <p:cNvSpPr>
            <a:spLocks/>
          </p:cNvSpPr>
          <p:nvPr/>
        </p:nvSpPr>
        <p:spPr bwMode="auto">
          <a:xfrm>
            <a:off x="1857375" y="1762125"/>
            <a:ext cx="3552825" cy="3808413"/>
          </a:xfrm>
          <a:custGeom>
            <a:avLst/>
            <a:gdLst>
              <a:gd name="T0" fmla="*/ 2147483647 w 2238"/>
              <a:gd name="T1" fmla="*/ 2147483647 h 2399"/>
              <a:gd name="T2" fmla="*/ 2147483647 w 2238"/>
              <a:gd name="T3" fmla="*/ 2147483647 h 2399"/>
              <a:gd name="T4" fmla="*/ 2147483647 w 2238"/>
              <a:gd name="T5" fmla="*/ 2147483647 h 2399"/>
              <a:gd name="T6" fmla="*/ 2147483647 w 2238"/>
              <a:gd name="T7" fmla="*/ 2147483647 h 2399"/>
              <a:gd name="T8" fmla="*/ 2147483647 w 2238"/>
              <a:gd name="T9" fmla="*/ 2147483647 h 2399"/>
              <a:gd name="T10" fmla="*/ 2147483647 w 2238"/>
              <a:gd name="T11" fmla="*/ 2147483647 h 2399"/>
              <a:gd name="T12" fmla="*/ 2147483647 w 2238"/>
              <a:gd name="T13" fmla="*/ 0 h 23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8"/>
              <a:gd name="T22" fmla="*/ 0 h 2399"/>
              <a:gd name="T23" fmla="*/ 2238 w 2238"/>
              <a:gd name="T24" fmla="*/ 2399 h 23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8" h="2399">
                <a:moveTo>
                  <a:pt x="8" y="2399"/>
                </a:moveTo>
                <a:cubicBezTo>
                  <a:pt x="13" y="2312"/>
                  <a:pt x="0" y="2072"/>
                  <a:pt x="40" y="1875"/>
                </a:cubicBezTo>
                <a:cubicBezTo>
                  <a:pt x="82" y="1679"/>
                  <a:pt x="155" y="1416"/>
                  <a:pt x="253" y="1221"/>
                </a:cubicBezTo>
                <a:cubicBezTo>
                  <a:pt x="351" y="1028"/>
                  <a:pt x="484" y="866"/>
                  <a:pt x="629" y="716"/>
                </a:cubicBezTo>
                <a:cubicBezTo>
                  <a:pt x="772" y="565"/>
                  <a:pt x="930" y="431"/>
                  <a:pt x="1116" y="325"/>
                </a:cubicBezTo>
                <a:cubicBezTo>
                  <a:pt x="1302" y="219"/>
                  <a:pt x="1563" y="136"/>
                  <a:pt x="1750" y="82"/>
                </a:cubicBezTo>
                <a:cubicBezTo>
                  <a:pt x="1937" y="28"/>
                  <a:pt x="2136" y="17"/>
                  <a:pt x="2238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28" name="Line 18"/>
          <p:cNvSpPr>
            <a:spLocks noChangeShapeType="1"/>
          </p:cNvSpPr>
          <p:nvPr/>
        </p:nvSpPr>
        <p:spPr bwMode="auto">
          <a:xfrm>
            <a:off x="5032375" y="1817688"/>
            <a:ext cx="0" cy="3767137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29" name="Line 19"/>
          <p:cNvSpPr>
            <a:spLocks noChangeShapeType="1"/>
          </p:cNvSpPr>
          <p:nvPr/>
        </p:nvSpPr>
        <p:spPr bwMode="auto">
          <a:xfrm flipV="1">
            <a:off x="4394200" y="1973263"/>
            <a:ext cx="0" cy="3576637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30" name="Line 20"/>
          <p:cNvSpPr>
            <a:spLocks noChangeShapeType="1"/>
          </p:cNvSpPr>
          <p:nvPr/>
        </p:nvSpPr>
        <p:spPr bwMode="auto">
          <a:xfrm flipH="1">
            <a:off x="1619250" y="1792288"/>
            <a:ext cx="3398838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31" name="Line 21"/>
          <p:cNvSpPr>
            <a:spLocks noChangeShapeType="1"/>
          </p:cNvSpPr>
          <p:nvPr/>
        </p:nvSpPr>
        <p:spPr bwMode="auto">
          <a:xfrm flipH="1">
            <a:off x="1619250" y="1947863"/>
            <a:ext cx="2760663" cy="0"/>
          </a:xfrm>
          <a:prstGeom prst="line">
            <a:avLst/>
          </a:prstGeom>
          <a:noFill/>
          <a:ln w="9525">
            <a:solidFill>
              <a:schemeClr val="bg2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432" name="Text Box 22"/>
          <p:cNvSpPr txBox="1">
            <a:spLocks noChangeArrowheads="1"/>
          </p:cNvSpPr>
          <p:nvPr/>
        </p:nvSpPr>
        <p:spPr bwMode="auto">
          <a:xfrm>
            <a:off x="1231900" y="1833563"/>
            <a:ext cx="3159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>
                <a:latin typeface="Calibri" pitchFamily="34" charset="0"/>
              </a:rPr>
              <a:t>a'</a:t>
            </a:r>
          </a:p>
        </p:txBody>
      </p:sp>
      <p:sp>
        <p:nvSpPr>
          <p:cNvPr id="17433" name="Text Box 23"/>
          <p:cNvSpPr txBox="1">
            <a:spLocks noChangeArrowheads="1"/>
          </p:cNvSpPr>
          <p:nvPr/>
        </p:nvSpPr>
        <p:spPr bwMode="auto">
          <a:xfrm>
            <a:off x="1231900" y="1604963"/>
            <a:ext cx="319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>
                <a:latin typeface="Calibri" pitchFamily="34" charset="0"/>
              </a:rPr>
              <a:t>b'</a:t>
            </a:r>
          </a:p>
        </p:txBody>
      </p:sp>
      <p:sp>
        <p:nvSpPr>
          <p:cNvPr id="17434" name="Line 24"/>
          <p:cNvSpPr>
            <a:spLocks noChangeShapeType="1"/>
          </p:cNvSpPr>
          <p:nvPr/>
        </p:nvSpPr>
        <p:spPr bwMode="auto">
          <a:xfrm>
            <a:off x="1212850" y="1731963"/>
            <a:ext cx="0" cy="19685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 type="triangle" w="med" len="sm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872473" name="Text Box 25"/>
          <p:cNvSpPr txBox="1">
            <a:spLocks noChangeArrowheads="1"/>
          </p:cNvSpPr>
          <p:nvPr/>
        </p:nvSpPr>
        <p:spPr bwMode="auto">
          <a:xfrm>
            <a:off x="4237038" y="5618163"/>
            <a:ext cx="288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>
                <a:latin typeface="Calibri" pitchFamily="34" charset="0"/>
              </a:rPr>
              <a:t>A</a:t>
            </a:r>
          </a:p>
        </p:txBody>
      </p:sp>
      <p:sp>
        <p:nvSpPr>
          <p:cNvPr id="17436" name="Text Box 26"/>
          <p:cNvSpPr txBox="1">
            <a:spLocks noChangeArrowheads="1"/>
          </p:cNvSpPr>
          <p:nvPr/>
        </p:nvSpPr>
        <p:spPr bwMode="auto">
          <a:xfrm>
            <a:off x="4862513" y="5618163"/>
            <a:ext cx="2825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>
                <a:latin typeface="Calibri" pitchFamily="34" charset="0"/>
              </a:rPr>
              <a:t>B</a:t>
            </a:r>
          </a:p>
        </p:txBody>
      </p:sp>
      <p:sp>
        <p:nvSpPr>
          <p:cNvPr id="17437" name="Line 27"/>
          <p:cNvSpPr>
            <a:spLocks noChangeShapeType="1"/>
          </p:cNvSpPr>
          <p:nvPr/>
        </p:nvSpPr>
        <p:spPr bwMode="auto">
          <a:xfrm rot="5400000">
            <a:off x="4708525" y="5618163"/>
            <a:ext cx="0" cy="609600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 type="triangle" w="med" len="sm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2" name="Group 28"/>
          <p:cNvGrpSpPr>
            <a:grpSpLocks/>
          </p:cNvGrpSpPr>
          <p:nvPr/>
        </p:nvGrpSpPr>
        <p:grpSpPr bwMode="auto">
          <a:xfrm>
            <a:off x="1706563" y="6019800"/>
            <a:ext cx="3657600" cy="349250"/>
            <a:chOff x="1296" y="3792"/>
            <a:chExt cx="2304" cy="220"/>
          </a:xfrm>
        </p:grpSpPr>
        <p:sp>
          <p:nvSpPr>
            <p:cNvPr id="17446" name="Text Box 29"/>
            <p:cNvSpPr txBox="1">
              <a:spLocks noChangeArrowheads="1"/>
            </p:cNvSpPr>
            <p:nvPr/>
          </p:nvSpPr>
          <p:spPr bwMode="auto">
            <a:xfrm>
              <a:off x="1296" y="3799"/>
              <a:ext cx="121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fr-FR" sz="1600" b="1" dirty="0" smtClean="0">
                  <a:latin typeface="Calibri" pitchFamily="34" charset="0"/>
                </a:rPr>
                <a:t>PVC</a:t>
              </a:r>
              <a:endParaRPr lang="fr-FR" sz="1600" b="1" dirty="0">
                <a:latin typeface="Calibri" pitchFamily="34" charset="0"/>
              </a:endParaRPr>
            </a:p>
          </p:txBody>
        </p:sp>
        <p:sp>
          <p:nvSpPr>
            <p:cNvPr id="17447" name="Text Box 30"/>
            <p:cNvSpPr txBox="1">
              <a:spLocks noChangeArrowheads="1"/>
            </p:cNvSpPr>
            <p:nvPr/>
          </p:nvSpPr>
          <p:spPr bwMode="auto">
            <a:xfrm>
              <a:off x="2390" y="3792"/>
              <a:ext cx="1210" cy="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fr-FR" sz="1600" b="1" dirty="0" smtClean="0">
                  <a:latin typeface="Calibri" pitchFamily="34" charset="0"/>
                </a:rPr>
                <a:t>PVC</a:t>
              </a:r>
              <a:endParaRPr lang="fr-FR" sz="1600" b="1" dirty="0">
                <a:latin typeface="Calibri" pitchFamily="34" charset="0"/>
              </a:endParaRPr>
            </a:p>
          </p:txBody>
        </p:sp>
      </p:grpSp>
      <p:sp>
        <p:nvSpPr>
          <p:cNvPr id="872479" name="Line 31"/>
          <p:cNvSpPr>
            <a:spLocks noChangeShapeType="1"/>
          </p:cNvSpPr>
          <p:nvPr/>
        </p:nvSpPr>
        <p:spPr bwMode="auto">
          <a:xfrm flipV="1">
            <a:off x="3849688" y="1408113"/>
            <a:ext cx="0" cy="4656137"/>
          </a:xfrm>
          <a:prstGeom prst="line">
            <a:avLst/>
          </a:prstGeom>
          <a:noFill/>
          <a:ln w="38100">
            <a:solidFill>
              <a:srgbClr val="0099FF"/>
            </a:solidFill>
            <a:prstDash val="sysDash"/>
            <a:round/>
            <a:headEnd/>
            <a:tailEnd/>
          </a:ln>
          <a:effectLst>
            <a:outerShdw dist="38100" dir="2460036" sx="103999" sy="103999" algn="tl" rotWithShape="0">
              <a:srgbClr val="0099FF">
                <a:alpha val="39998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37" name="Text Box 7"/>
          <p:cNvSpPr txBox="1">
            <a:spLocks noChangeArrowheads="1"/>
          </p:cNvSpPr>
          <p:nvPr/>
        </p:nvSpPr>
        <p:spPr bwMode="auto">
          <a:xfrm>
            <a:off x="582613" y="908050"/>
            <a:ext cx="1754607" cy="539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fr-FR" sz="1600" b="1" dirty="0" smtClean="0">
                <a:latin typeface="Calibri" pitchFamily="34" charset="0"/>
              </a:rPr>
              <a:t>Volume d’éjection</a:t>
            </a:r>
          </a:p>
          <a:p>
            <a:pPr eaLnBrk="1" hangingPunct="1">
              <a:lnSpc>
                <a:spcPct val="90000"/>
              </a:lnSpc>
            </a:pPr>
            <a:r>
              <a:rPr lang="fr-FR" sz="1600" b="1" dirty="0" smtClean="0">
                <a:latin typeface="Calibri" pitchFamily="34" charset="0"/>
              </a:rPr>
              <a:t>systolique</a:t>
            </a:r>
            <a:endParaRPr lang="fr-FR" sz="1600" b="1" dirty="0">
              <a:latin typeface="Calibri" pitchFamily="34" charset="0"/>
            </a:endParaRPr>
          </a:p>
        </p:txBody>
      </p:sp>
      <p:sp>
        <p:nvSpPr>
          <p:cNvPr id="38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6625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9" name="Text Box 38"/>
          <p:cNvSpPr txBox="1">
            <a:spLocks noChangeArrowheads="1"/>
          </p:cNvSpPr>
          <p:nvPr/>
        </p:nvSpPr>
        <p:spPr bwMode="auto">
          <a:xfrm>
            <a:off x="3851920" y="73025"/>
            <a:ext cx="1047531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Concept</a:t>
            </a:r>
          </a:p>
        </p:txBody>
      </p:sp>
    </p:spTree>
    <p:extLst>
      <p:ext uri="{BB962C8B-B14F-4D97-AF65-F5344CB8AC3E}">
        <p14:creationId xmlns:p14="http://schemas.microsoft.com/office/powerpoint/2010/main" val="483079241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500" fill="hold"/>
                                        <p:tgtEl>
                                          <p:spTgt spid="8724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99FF"/>
                                      </p:to>
                                    </p:animClr>
                                    <p:set>
                                      <p:cBhvr>
                                        <p:cTn id="7" dur="500" fill="hold"/>
                                        <p:tgtEl>
                                          <p:spTgt spid="8724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8724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500" fill="hold"/>
                                        <p:tgtEl>
                                          <p:spTgt spid="8724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6" dur="500" fill="hold"/>
                                        <p:tgtEl>
                                          <p:spTgt spid="87245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1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8" dur="500" fill="hold"/>
                                        <p:tgtEl>
                                          <p:spTgt spid="87247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1" dur="500" fill="hold"/>
                                        <p:tgtEl>
                                          <p:spTgt spid="8724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99FF"/>
                                      </p:to>
                                    </p:animClr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8724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8724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5" dur="500" fill="hold"/>
                                        <p:tgtEl>
                                          <p:spTgt spid="87247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99FF"/>
                                      </p:to>
                                    </p:animClr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87247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87247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2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872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72457" grpId="0"/>
      <p:bldP spid="872462" grpId="0"/>
      <p:bldP spid="872473" grpId="0"/>
      <p:bldP spid="872479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Rectangle 3"/>
          <p:cNvSpPr>
            <a:spLocks noChangeArrowheads="1"/>
          </p:cNvSpPr>
          <p:nvPr/>
        </p:nvSpPr>
        <p:spPr bwMode="auto">
          <a:xfrm>
            <a:off x="0" y="762000"/>
            <a:ext cx="8993188" cy="5940425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21509" name="Line 4"/>
          <p:cNvSpPr>
            <a:spLocks noChangeShapeType="1"/>
          </p:cNvSpPr>
          <p:nvPr/>
        </p:nvSpPr>
        <p:spPr bwMode="auto">
          <a:xfrm flipV="1">
            <a:off x="1619250" y="1454150"/>
            <a:ext cx="0" cy="4113213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1510" name="Line 5"/>
          <p:cNvSpPr>
            <a:spLocks noChangeShapeType="1"/>
          </p:cNvSpPr>
          <p:nvPr/>
        </p:nvSpPr>
        <p:spPr bwMode="auto">
          <a:xfrm rot="5400000" flipV="1">
            <a:off x="4315619" y="2870994"/>
            <a:ext cx="0" cy="5392738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55720" name="Freeform 8"/>
          <p:cNvSpPr>
            <a:spLocks/>
          </p:cNvSpPr>
          <p:nvPr/>
        </p:nvSpPr>
        <p:spPr bwMode="auto">
          <a:xfrm>
            <a:off x="1892300" y="3729038"/>
            <a:ext cx="3476625" cy="1819275"/>
          </a:xfrm>
          <a:custGeom>
            <a:avLst/>
            <a:gdLst>
              <a:gd name="T0" fmla="*/ 0 w 2190"/>
              <a:gd name="T1" fmla="*/ 2147483647 h 1180"/>
              <a:gd name="T2" fmla="*/ 2147483647 w 2190"/>
              <a:gd name="T3" fmla="*/ 2147483647 h 1180"/>
              <a:gd name="T4" fmla="*/ 2147483647 w 2190"/>
              <a:gd name="T5" fmla="*/ 2147483647 h 1180"/>
              <a:gd name="T6" fmla="*/ 2147483647 w 2190"/>
              <a:gd name="T7" fmla="*/ 2147483647 h 1180"/>
              <a:gd name="T8" fmla="*/ 2147483647 w 2190"/>
              <a:gd name="T9" fmla="*/ 2147483647 h 1180"/>
              <a:gd name="T10" fmla="*/ 2147483647 w 2190"/>
              <a:gd name="T11" fmla="*/ 2147483647 h 1180"/>
              <a:gd name="T12" fmla="*/ 2147483647 w 2190"/>
              <a:gd name="T13" fmla="*/ 0 h 1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0"/>
              <a:gd name="T22" fmla="*/ 0 h 1180"/>
              <a:gd name="T23" fmla="*/ 2190 w 2190"/>
              <a:gd name="T24" fmla="*/ 1180 h 1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0" h="1180">
                <a:moveTo>
                  <a:pt x="0" y="1180"/>
                </a:moveTo>
                <a:cubicBezTo>
                  <a:pt x="8" y="1118"/>
                  <a:pt x="23" y="918"/>
                  <a:pt x="50" y="807"/>
                </a:cubicBezTo>
                <a:cubicBezTo>
                  <a:pt x="77" y="696"/>
                  <a:pt x="107" y="599"/>
                  <a:pt x="160" y="514"/>
                </a:cubicBezTo>
                <a:cubicBezTo>
                  <a:pt x="213" y="429"/>
                  <a:pt x="276" y="355"/>
                  <a:pt x="366" y="295"/>
                </a:cubicBezTo>
                <a:cubicBezTo>
                  <a:pt x="456" y="235"/>
                  <a:pt x="526" y="192"/>
                  <a:pt x="702" y="151"/>
                </a:cubicBezTo>
                <a:cubicBezTo>
                  <a:pt x="878" y="110"/>
                  <a:pt x="1174" y="73"/>
                  <a:pt x="1422" y="48"/>
                </a:cubicBezTo>
                <a:cubicBezTo>
                  <a:pt x="1670" y="23"/>
                  <a:pt x="2030" y="10"/>
                  <a:pt x="2190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2" name="Group 9"/>
          <p:cNvGrpSpPr>
            <a:grpSpLocks/>
          </p:cNvGrpSpPr>
          <p:nvPr/>
        </p:nvGrpSpPr>
        <p:grpSpPr bwMode="auto">
          <a:xfrm>
            <a:off x="2668588" y="2490788"/>
            <a:ext cx="644525" cy="3074987"/>
            <a:chOff x="1680" y="1571"/>
            <a:chExt cx="406" cy="1937"/>
          </a:xfrm>
        </p:grpSpPr>
        <p:sp>
          <p:nvSpPr>
            <p:cNvPr id="21544" name="Line 10"/>
            <p:cNvSpPr>
              <a:spLocks noChangeShapeType="1"/>
            </p:cNvSpPr>
            <p:nvPr/>
          </p:nvSpPr>
          <p:spPr bwMode="auto">
            <a:xfrm>
              <a:off x="1680" y="2566"/>
              <a:ext cx="0" cy="94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1545" name="Line 11"/>
            <p:cNvSpPr>
              <a:spLocks noChangeShapeType="1"/>
            </p:cNvSpPr>
            <p:nvPr/>
          </p:nvSpPr>
          <p:spPr bwMode="auto">
            <a:xfrm>
              <a:off x="2082" y="2462"/>
              <a:ext cx="0" cy="10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1546" name="Line 12"/>
            <p:cNvSpPr>
              <a:spLocks noChangeShapeType="1"/>
            </p:cNvSpPr>
            <p:nvPr/>
          </p:nvSpPr>
          <p:spPr bwMode="auto">
            <a:xfrm>
              <a:off x="2082" y="1571"/>
              <a:ext cx="4" cy="89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1547" name="Line 13"/>
            <p:cNvSpPr>
              <a:spLocks noChangeShapeType="1"/>
            </p:cNvSpPr>
            <p:nvPr/>
          </p:nvSpPr>
          <p:spPr bwMode="auto">
            <a:xfrm flipV="1">
              <a:off x="1680" y="1953"/>
              <a:ext cx="0" cy="61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619250" y="2487613"/>
            <a:ext cx="1684338" cy="612775"/>
            <a:chOff x="1172" y="1569"/>
            <a:chExt cx="908" cy="386"/>
          </a:xfrm>
        </p:grpSpPr>
        <p:sp>
          <p:nvSpPr>
            <p:cNvPr id="21542" name="Line 15"/>
            <p:cNvSpPr>
              <a:spLocks noChangeShapeType="1"/>
            </p:cNvSpPr>
            <p:nvPr/>
          </p:nvSpPr>
          <p:spPr bwMode="auto">
            <a:xfrm flipH="1">
              <a:off x="1172" y="1569"/>
              <a:ext cx="90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1543" name="Line 16"/>
            <p:cNvSpPr>
              <a:spLocks noChangeShapeType="1"/>
            </p:cNvSpPr>
            <p:nvPr/>
          </p:nvSpPr>
          <p:spPr bwMode="auto">
            <a:xfrm flipH="1">
              <a:off x="1172" y="1955"/>
              <a:ext cx="49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4" name="Group 17"/>
          <p:cNvGrpSpPr>
            <a:grpSpLocks/>
          </p:cNvGrpSpPr>
          <p:nvPr/>
        </p:nvGrpSpPr>
        <p:grpSpPr bwMode="auto">
          <a:xfrm>
            <a:off x="1619250" y="3887788"/>
            <a:ext cx="1687513" cy="184150"/>
            <a:chOff x="1172" y="2451"/>
            <a:chExt cx="910" cy="116"/>
          </a:xfrm>
        </p:grpSpPr>
        <p:sp>
          <p:nvSpPr>
            <p:cNvPr id="21540" name="Line 18"/>
            <p:cNvSpPr>
              <a:spLocks noChangeShapeType="1"/>
            </p:cNvSpPr>
            <p:nvPr/>
          </p:nvSpPr>
          <p:spPr bwMode="auto">
            <a:xfrm flipH="1">
              <a:off x="1172" y="2567"/>
              <a:ext cx="51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1541" name="Line 19"/>
            <p:cNvSpPr>
              <a:spLocks noChangeShapeType="1"/>
            </p:cNvSpPr>
            <p:nvPr/>
          </p:nvSpPr>
          <p:spPr bwMode="auto">
            <a:xfrm flipH="1">
              <a:off x="1174" y="2451"/>
              <a:ext cx="90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21517" name="Text Box 22"/>
          <p:cNvSpPr txBox="1">
            <a:spLocks noChangeArrowheads="1"/>
          </p:cNvSpPr>
          <p:nvPr/>
        </p:nvSpPr>
        <p:spPr bwMode="auto">
          <a:xfrm>
            <a:off x="3136900" y="5614988"/>
            <a:ext cx="1841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endParaRPr lang="fr-FR" sz="1400">
              <a:latin typeface="Calibri" pitchFamily="34" charset="0"/>
            </a:endParaRPr>
          </a:p>
        </p:txBody>
      </p:sp>
      <p:grpSp>
        <p:nvGrpSpPr>
          <p:cNvPr id="5" name="Groupe 38"/>
          <p:cNvGrpSpPr>
            <a:grpSpLocks/>
          </p:cNvGrpSpPr>
          <p:nvPr/>
        </p:nvGrpSpPr>
        <p:grpSpPr bwMode="auto">
          <a:xfrm>
            <a:off x="2511425" y="5614988"/>
            <a:ext cx="776288" cy="406400"/>
            <a:chOff x="2511425" y="5614988"/>
            <a:chExt cx="776288" cy="406300"/>
          </a:xfrm>
        </p:grpSpPr>
        <p:sp>
          <p:nvSpPr>
            <p:cNvPr id="42009" name="Text Box 21"/>
            <p:cNvSpPr txBox="1">
              <a:spLocks noChangeArrowheads="1"/>
            </p:cNvSpPr>
            <p:nvPr/>
          </p:nvSpPr>
          <p:spPr bwMode="auto">
            <a:xfrm>
              <a:off x="2511425" y="5614988"/>
              <a:ext cx="516488" cy="338471"/>
            </a:xfrm>
            <a:prstGeom prst="rect">
              <a:avLst/>
            </a:prstGeom>
            <a:solidFill>
              <a:srgbClr val="0099FF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softEdge rad="31750"/>
            </a:effec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fr-FR" sz="1600" dirty="0">
                  <a:solidFill>
                    <a:schemeClr val="bg1"/>
                  </a:solidFill>
                  <a:latin typeface="Calibri" pitchFamily="34" charset="0"/>
                </a:rPr>
                <a:t>CVP</a:t>
              </a:r>
            </a:p>
          </p:txBody>
        </p:sp>
        <p:sp>
          <p:nvSpPr>
            <p:cNvPr id="21539" name="Line 23"/>
            <p:cNvSpPr>
              <a:spLocks noChangeShapeType="1"/>
            </p:cNvSpPr>
            <p:nvPr/>
          </p:nvSpPr>
          <p:spPr bwMode="auto">
            <a:xfrm rot="5400000">
              <a:off x="2982913" y="5716488"/>
              <a:ext cx="0" cy="609600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 type="triangle" w="med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55736" name="Text Box 24"/>
          <p:cNvSpPr txBox="1">
            <a:spLocks noChangeArrowheads="1"/>
          </p:cNvSpPr>
          <p:nvPr/>
        </p:nvSpPr>
        <p:spPr bwMode="auto">
          <a:xfrm>
            <a:off x="5489575" y="3553073"/>
            <a:ext cx="236475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 b="1" dirty="0" smtClean="0">
                <a:latin typeface="Calibri" pitchFamily="34" charset="0"/>
              </a:rPr>
              <a:t>fonction ventriculaire altérée</a:t>
            </a:r>
            <a:endParaRPr lang="fr-FR" sz="1400" b="1" dirty="0">
              <a:latin typeface="Calibri" pitchFamily="34" charset="0"/>
            </a:endParaRPr>
          </a:p>
        </p:txBody>
      </p:sp>
      <p:grpSp>
        <p:nvGrpSpPr>
          <p:cNvPr id="6" name="Group 25"/>
          <p:cNvGrpSpPr>
            <a:grpSpLocks/>
          </p:cNvGrpSpPr>
          <p:nvPr/>
        </p:nvGrpSpPr>
        <p:grpSpPr bwMode="auto">
          <a:xfrm>
            <a:off x="1257300" y="2312988"/>
            <a:ext cx="338138" cy="990600"/>
            <a:chOff x="914" y="1459"/>
            <a:chExt cx="213" cy="624"/>
          </a:xfrm>
        </p:grpSpPr>
        <p:sp>
          <p:nvSpPr>
            <p:cNvPr id="21533" name="Text Box 26"/>
            <p:cNvSpPr txBox="1">
              <a:spLocks noChangeArrowheads="1"/>
            </p:cNvSpPr>
            <p:nvPr/>
          </p:nvSpPr>
          <p:spPr bwMode="auto">
            <a:xfrm>
              <a:off x="926" y="1891"/>
              <a:ext cx="199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>
                  <a:latin typeface="Calibri" pitchFamily="34" charset="0"/>
                </a:rPr>
                <a:t>a'</a:t>
              </a:r>
            </a:p>
          </p:txBody>
        </p:sp>
        <p:sp>
          <p:nvSpPr>
            <p:cNvPr id="21534" name="Text Box 27"/>
            <p:cNvSpPr txBox="1">
              <a:spLocks noChangeArrowheads="1"/>
            </p:cNvSpPr>
            <p:nvPr/>
          </p:nvSpPr>
          <p:spPr bwMode="auto">
            <a:xfrm>
              <a:off x="926" y="1459"/>
              <a:ext cx="20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>
                  <a:latin typeface="Calibri" pitchFamily="34" charset="0"/>
                </a:rPr>
                <a:t>b'</a:t>
              </a:r>
            </a:p>
          </p:txBody>
        </p:sp>
        <p:sp>
          <p:nvSpPr>
            <p:cNvPr id="21535" name="Line 28"/>
            <p:cNvSpPr>
              <a:spLocks noChangeShapeType="1"/>
            </p:cNvSpPr>
            <p:nvPr/>
          </p:nvSpPr>
          <p:spPr bwMode="auto">
            <a:xfrm>
              <a:off x="914" y="1579"/>
              <a:ext cx="0" cy="384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 type="triangle" w="med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7" name="Group 29"/>
          <p:cNvGrpSpPr>
            <a:grpSpLocks/>
          </p:cNvGrpSpPr>
          <p:nvPr/>
        </p:nvGrpSpPr>
        <p:grpSpPr bwMode="auto">
          <a:xfrm>
            <a:off x="1257300" y="3727450"/>
            <a:ext cx="319088" cy="530225"/>
            <a:chOff x="914" y="2350"/>
            <a:chExt cx="201" cy="334"/>
          </a:xfrm>
        </p:grpSpPr>
        <p:sp>
          <p:nvSpPr>
            <p:cNvPr id="21530" name="Text Box 30"/>
            <p:cNvSpPr txBox="1">
              <a:spLocks noChangeArrowheads="1"/>
            </p:cNvSpPr>
            <p:nvPr/>
          </p:nvSpPr>
          <p:spPr bwMode="auto">
            <a:xfrm>
              <a:off x="937" y="2490"/>
              <a:ext cx="171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>
                  <a:latin typeface="Calibri" pitchFamily="34" charset="0"/>
                </a:rPr>
                <a:t>a</a:t>
              </a:r>
            </a:p>
          </p:txBody>
        </p:sp>
        <p:sp>
          <p:nvSpPr>
            <p:cNvPr id="21531" name="Text Box 31"/>
            <p:cNvSpPr txBox="1">
              <a:spLocks noChangeArrowheads="1"/>
            </p:cNvSpPr>
            <p:nvPr/>
          </p:nvSpPr>
          <p:spPr bwMode="auto">
            <a:xfrm>
              <a:off x="937" y="2350"/>
              <a:ext cx="178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>
                  <a:latin typeface="Calibri" pitchFamily="34" charset="0"/>
                </a:rPr>
                <a:t>b</a:t>
              </a:r>
            </a:p>
          </p:txBody>
        </p:sp>
        <p:sp>
          <p:nvSpPr>
            <p:cNvPr id="21532" name="Line 32"/>
            <p:cNvSpPr>
              <a:spLocks noChangeShapeType="1"/>
            </p:cNvSpPr>
            <p:nvPr/>
          </p:nvSpPr>
          <p:spPr bwMode="auto">
            <a:xfrm>
              <a:off x="914" y="2439"/>
              <a:ext cx="0" cy="156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 type="triangle" w="med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755745" name="Freeform 33"/>
          <p:cNvSpPr>
            <a:spLocks/>
          </p:cNvSpPr>
          <p:nvPr/>
        </p:nvSpPr>
        <p:spPr bwMode="auto">
          <a:xfrm>
            <a:off x="1858963" y="1758950"/>
            <a:ext cx="3552825" cy="3808413"/>
          </a:xfrm>
          <a:custGeom>
            <a:avLst/>
            <a:gdLst>
              <a:gd name="T0" fmla="*/ 2147483647 w 2238"/>
              <a:gd name="T1" fmla="*/ 2147483647 h 2399"/>
              <a:gd name="T2" fmla="*/ 2147483647 w 2238"/>
              <a:gd name="T3" fmla="*/ 2147483647 h 2399"/>
              <a:gd name="T4" fmla="*/ 2147483647 w 2238"/>
              <a:gd name="T5" fmla="*/ 2147483647 h 2399"/>
              <a:gd name="T6" fmla="*/ 2147483647 w 2238"/>
              <a:gd name="T7" fmla="*/ 2147483647 h 2399"/>
              <a:gd name="T8" fmla="*/ 2147483647 w 2238"/>
              <a:gd name="T9" fmla="*/ 2147483647 h 2399"/>
              <a:gd name="T10" fmla="*/ 2147483647 w 2238"/>
              <a:gd name="T11" fmla="*/ 2147483647 h 2399"/>
              <a:gd name="T12" fmla="*/ 2147483647 w 2238"/>
              <a:gd name="T13" fmla="*/ 0 h 23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8"/>
              <a:gd name="T22" fmla="*/ 0 h 2399"/>
              <a:gd name="T23" fmla="*/ 2238 w 2238"/>
              <a:gd name="T24" fmla="*/ 2399 h 23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8" h="2399">
                <a:moveTo>
                  <a:pt x="8" y="2399"/>
                </a:moveTo>
                <a:cubicBezTo>
                  <a:pt x="13" y="2312"/>
                  <a:pt x="0" y="2072"/>
                  <a:pt x="40" y="1875"/>
                </a:cubicBezTo>
                <a:cubicBezTo>
                  <a:pt x="82" y="1679"/>
                  <a:pt x="155" y="1416"/>
                  <a:pt x="253" y="1221"/>
                </a:cubicBezTo>
                <a:cubicBezTo>
                  <a:pt x="351" y="1028"/>
                  <a:pt x="484" y="866"/>
                  <a:pt x="629" y="716"/>
                </a:cubicBezTo>
                <a:cubicBezTo>
                  <a:pt x="772" y="565"/>
                  <a:pt x="930" y="431"/>
                  <a:pt x="1116" y="325"/>
                </a:cubicBezTo>
                <a:cubicBezTo>
                  <a:pt x="1302" y="219"/>
                  <a:pt x="1563" y="136"/>
                  <a:pt x="1750" y="82"/>
                </a:cubicBezTo>
                <a:cubicBezTo>
                  <a:pt x="1937" y="28"/>
                  <a:pt x="2136" y="17"/>
                  <a:pt x="2238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55746" name="Text Box 34"/>
          <p:cNvSpPr txBox="1">
            <a:spLocks noChangeArrowheads="1"/>
          </p:cNvSpPr>
          <p:nvPr/>
        </p:nvSpPr>
        <p:spPr bwMode="auto">
          <a:xfrm>
            <a:off x="5497513" y="1530350"/>
            <a:ext cx="245876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 b="1" dirty="0" smtClean="0">
                <a:latin typeface="Calibri" pitchFamily="34" charset="0"/>
              </a:rPr>
              <a:t>fonction ventriculaire normale</a:t>
            </a:r>
            <a:endParaRPr lang="fr-FR" sz="1400" b="1" dirty="0">
              <a:latin typeface="Calibri" pitchFamily="34" charset="0"/>
            </a:endParaRPr>
          </a:p>
        </p:txBody>
      </p:sp>
      <p:sp>
        <p:nvSpPr>
          <p:cNvPr id="36" name="Text Box 42"/>
          <p:cNvSpPr txBox="1">
            <a:spLocks noChangeArrowheads="1"/>
          </p:cNvSpPr>
          <p:nvPr/>
        </p:nvSpPr>
        <p:spPr bwMode="auto">
          <a:xfrm>
            <a:off x="3709242" y="4305290"/>
            <a:ext cx="4967214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Une valeur donnée de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PVC ne permet pas</a:t>
            </a:r>
            <a:r>
              <a:rPr lang="fr-FR" dirty="0" smtClean="0"/>
              <a:t> de prédire la réponse à l’EV</a:t>
            </a:r>
            <a:endParaRPr lang="fr-FR" dirty="0"/>
          </a:p>
        </p:txBody>
      </p:sp>
      <p:sp>
        <p:nvSpPr>
          <p:cNvPr id="37" name="ZoneTexte 36"/>
          <p:cNvSpPr txBox="1"/>
          <p:nvPr/>
        </p:nvSpPr>
        <p:spPr>
          <a:xfrm>
            <a:off x="847085" y="4221088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42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6625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3" name="Text Box 38"/>
          <p:cNvSpPr txBox="1">
            <a:spLocks noChangeArrowheads="1"/>
          </p:cNvSpPr>
          <p:nvPr/>
        </p:nvSpPr>
        <p:spPr bwMode="auto">
          <a:xfrm>
            <a:off x="3851920" y="73025"/>
            <a:ext cx="1047531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Concept</a:t>
            </a:r>
          </a:p>
        </p:txBody>
      </p:sp>
      <p:sp>
        <p:nvSpPr>
          <p:cNvPr id="44" name="Text Box 14"/>
          <p:cNvSpPr txBox="1">
            <a:spLocks noChangeArrowheads="1"/>
          </p:cNvSpPr>
          <p:nvPr/>
        </p:nvSpPr>
        <p:spPr bwMode="auto">
          <a:xfrm>
            <a:off x="5503863" y="5680075"/>
            <a:ext cx="193264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600" b="1" dirty="0" err="1" smtClean="0">
                <a:latin typeface="Calibri" pitchFamily="34" charset="0"/>
              </a:rPr>
              <a:t>Précharge</a:t>
            </a:r>
            <a:r>
              <a:rPr lang="fr-FR" sz="1600" b="1" dirty="0" smtClean="0">
                <a:latin typeface="Calibri" pitchFamily="34" charset="0"/>
              </a:rPr>
              <a:t> cardiaque</a:t>
            </a:r>
            <a:endParaRPr lang="fr-FR" sz="1600" b="1" dirty="0">
              <a:latin typeface="Calibri" pitchFamily="34" charset="0"/>
            </a:endParaRPr>
          </a:p>
        </p:txBody>
      </p:sp>
      <p:sp>
        <p:nvSpPr>
          <p:cNvPr id="45" name="Text Box 7"/>
          <p:cNvSpPr txBox="1">
            <a:spLocks noChangeArrowheads="1"/>
          </p:cNvSpPr>
          <p:nvPr/>
        </p:nvSpPr>
        <p:spPr bwMode="auto">
          <a:xfrm>
            <a:off x="582613" y="908050"/>
            <a:ext cx="1754607" cy="53963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fr-FR" sz="1600" b="1" dirty="0" smtClean="0">
                <a:latin typeface="Calibri" pitchFamily="34" charset="0"/>
              </a:rPr>
              <a:t>Volume d’éjection</a:t>
            </a:r>
          </a:p>
          <a:p>
            <a:pPr eaLnBrk="1" hangingPunct="1">
              <a:lnSpc>
                <a:spcPct val="90000"/>
              </a:lnSpc>
            </a:pPr>
            <a:r>
              <a:rPr lang="fr-FR" sz="1600" b="1" dirty="0" smtClean="0">
                <a:latin typeface="Calibri" pitchFamily="34" charset="0"/>
              </a:rPr>
              <a:t>systolique</a:t>
            </a:r>
            <a:endParaRPr lang="fr-FR" sz="1600" b="1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80836788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55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755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7557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5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55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5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99FF"/>
                                      </p:to>
                                    </p:animClr>
                                    <p:set>
                                      <p:cBhvr>
                                        <p:cTn id="6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5720" grpId="0" animBg="1"/>
      <p:bldP spid="755736" grpId="0" autoUpdateAnimBg="0"/>
      <p:bldP spid="755745" grpId="0" animBg="1"/>
      <p:bldP spid="755746" grpId="0" autoUpdateAnimBg="0"/>
      <p:bldP spid="36" grpId="0" animBg="1"/>
      <p:bldP spid="44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3"/>
          <p:cNvSpPr>
            <a:spLocks noChangeArrowheads="1"/>
          </p:cNvSpPr>
          <p:nvPr/>
        </p:nvSpPr>
        <p:spPr bwMode="auto">
          <a:xfrm>
            <a:off x="0" y="508000"/>
            <a:ext cx="9144000" cy="6400801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24581" name="Line 5"/>
          <p:cNvSpPr>
            <a:spLocks noChangeShapeType="1"/>
          </p:cNvSpPr>
          <p:nvPr/>
        </p:nvSpPr>
        <p:spPr bwMode="auto">
          <a:xfrm flipV="1">
            <a:off x="2962275" y="1223963"/>
            <a:ext cx="0" cy="41132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4582" name="Line 6"/>
          <p:cNvSpPr>
            <a:spLocks noChangeShapeType="1"/>
          </p:cNvSpPr>
          <p:nvPr/>
        </p:nvSpPr>
        <p:spPr bwMode="auto">
          <a:xfrm rot="5400000" flipV="1">
            <a:off x="4558507" y="3739356"/>
            <a:ext cx="6350" cy="318928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4583" name="Freeform 7"/>
          <p:cNvSpPr>
            <a:spLocks/>
          </p:cNvSpPr>
          <p:nvPr/>
        </p:nvSpPr>
        <p:spPr bwMode="auto">
          <a:xfrm>
            <a:off x="3289300" y="3541713"/>
            <a:ext cx="2647950" cy="1776412"/>
          </a:xfrm>
          <a:custGeom>
            <a:avLst/>
            <a:gdLst>
              <a:gd name="T0" fmla="*/ 0 w 2190"/>
              <a:gd name="T1" fmla="*/ 2147483647 h 1180"/>
              <a:gd name="T2" fmla="*/ 2147483647 w 2190"/>
              <a:gd name="T3" fmla="*/ 2147483647 h 1180"/>
              <a:gd name="T4" fmla="*/ 2147483647 w 2190"/>
              <a:gd name="T5" fmla="*/ 2147483647 h 1180"/>
              <a:gd name="T6" fmla="*/ 2147483647 w 2190"/>
              <a:gd name="T7" fmla="*/ 2147483647 h 1180"/>
              <a:gd name="T8" fmla="*/ 2147483647 w 2190"/>
              <a:gd name="T9" fmla="*/ 2147483647 h 1180"/>
              <a:gd name="T10" fmla="*/ 2147483647 w 2190"/>
              <a:gd name="T11" fmla="*/ 2147483647 h 1180"/>
              <a:gd name="T12" fmla="*/ 2147483647 w 2190"/>
              <a:gd name="T13" fmla="*/ 0 h 1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0"/>
              <a:gd name="T22" fmla="*/ 0 h 1180"/>
              <a:gd name="T23" fmla="*/ 2190 w 2190"/>
              <a:gd name="T24" fmla="*/ 1180 h 1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0" h="1180">
                <a:moveTo>
                  <a:pt x="0" y="1180"/>
                </a:moveTo>
                <a:cubicBezTo>
                  <a:pt x="8" y="1118"/>
                  <a:pt x="23" y="918"/>
                  <a:pt x="50" y="807"/>
                </a:cubicBezTo>
                <a:cubicBezTo>
                  <a:pt x="77" y="696"/>
                  <a:pt x="107" y="599"/>
                  <a:pt x="160" y="514"/>
                </a:cubicBezTo>
                <a:cubicBezTo>
                  <a:pt x="213" y="429"/>
                  <a:pt x="276" y="355"/>
                  <a:pt x="366" y="295"/>
                </a:cubicBezTo>
                <a:cubicBezTo>
                  <a:pt x="456" y="235"/>
                  <a:pt x="526" y="192"/>
                  <a:pt x="702" y="151"/>
                </a:cubicBezTo>
                <a:cubicBezTo>
                  <a:pt x="878" y="110"/>
                  <a:pt x="1174" y="73"/>
                  <a:pt x="1422" y="48"/>
                </a:cubicBezTo>
                <a:cubicBezTo>
                  <a:pt x="1670" y="23"/>
                  <a:pt x="2030" y="10"/>
                  <a:pt x="2190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4065588" y="3675063"/>
            <a:ext cx="638175" cy="1660525"/>
            <a:chOff x="2376" y="2875"/>
            <a:chExt cx="402" cy="1046"/>
          </a:xfrm>
        </p:grpSpPr>
        <p:sp>
          <p:nvSpPr>
            <p:cNvPr id="24627" name="Line 9"/>
            <p:cNvSpPr>
              <a:spLocks noChangeShapeType="1"/>
            </p:cNvSpPr>
            <p:nvPr/>
          </p:nvSpPr>
          <p:spPr bwMode="auto">
            <a:xfrm>
              <a:off x="2376" y="2979"/>
              <a:ext cx="0" cy="94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8" name="Line 10"/>
            <p:cNvSpPr>
              <a:spLocks noChangeShapeType="1"/>
            </p:cNvSpPr>
            <p:nvPr/>
          </p:nvSpPr>
          <p:spPr bwMode="auto">
            <a:xfrm>
              <a:off x="2778" y="2875"/>
              <a:ext cx="0" cy="10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4065588" y="2260600"/>
            <a:ext cx="644525" cy="1576388"/>
            <a:chOff x="2376" y="1984"/>
            <a:chExt cx="406" cy="993"/>
          </a:xfrm>
        </p:grpSpPr>
        <p:sp>
          <p:nvSpPr>
            <p:cNvPr id="24625" name="Line 12"/>
            <p:cNvSpPr>
              <a:spLocks noChangeShapeType="1"/>
            </p:cNvSpPr>
            <p:nvPr/>
          </p:nvSpPr>
          <p:spPr bwMode="auto">
            <a:xfrm>
              <a:off x="2778" y="1984"/>
              <a:ext cx="4" cy="89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6" name="Line 13"/>
            <p:cNvSpPr>
              <a:spLocks noChangeShapeType="1"/>
            </p:cNvSpPr>
            <p:nvPr/>
          </p:nvSpPr>
          <p:spPr bwMode="auto">
            <a:xfrm flipV="1">
              <a:off x="2376" y="2366"/>
              <a:ext cx="0" cy="61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>
            <a:off x="3000375" y="2257425"/>
            <a:ext cx="1700213" cy="612775"/>
            <a:chOff x="1868" y="1982"/>
            <a:chExt cx="908" cy="386"/>
          </a:xfrm>
        </p:grpSpPr>
        <p:sp>
          <p:nvSpPr>
            <p:cNvPr id="24623" name="Line 15"/>
            <p:cNvSpPr>
              <a:spLocks noChangeShapeType="1"/>
            </p:cNvSpPr>
            <p:nvPr/>
          </p:nvSpPr>
          <p:spPr bwMode="auto">
            <a:xfrm flipH="1">
              <a:off x="1868" y="1982"/>
              <a:ext cx="90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4" name="Line 16"/>
            <p:cNvSpPr>
              <a:spLocks noChangeShapeType="1"/>
            </p:cNvSpPr>
            <p:nvPr/>
          </p:nvSpPr>
          <p:spPr bwMode="auto">
            <a:xfrm flipH="1">
              <a:off x="1868" y="2368"/>
              <a:ext cx="49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3000375" y="3657600"/>
            <a:ext cx="1703388" cy="184150"/>
            <a:chOff x="1868" y="2864"/>
            <a:chExt cx="910" cy="116"/>
          </a:xfrm>
        </p:grpSpPr>
        <p:sp>
          <p:nvSpPr>
            <p:cNvPr id="24621" name="Line 18"/>
            <p:cNvSpPr>
              <a:spLocks noChangeShapeType="1"/>
            </p:cNvSpPr>
            <p:nvPr/>
          </p:nvSpPr>
          <p:spPr bwMode="auto">
            <a:xfrm flipH="1">
              <a:off x="1868" y="2980"/>
              <a:ext cx="51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2" name="Line 19"/>
            <p:cNvSpPr>
              <a:spLocks noChangeShapeType="1"/>
            </p:cNvSpPr>
            <p:nvPr/>
          </p:nvSpPr>
          <p:spPr bwMode="auto">
            <a:xfrm flipH="1">
              <a:off x="1870" y="2864"/>
              <a:ext cx="90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24588" name="Group 20"/>
          <p:cNvGrpSpPr>
            <a:grpSpLocks/>
          </p:cNvGrpSpPr>
          <p:nvPr/>
        </p:nvGrpSpPr>
        <p:grpSpPr bwMode="auto">
          <a:xfrm>
            <a:off x="3908425" y="5384800"/>
            <a:ext cx="908050" cy="307975"/>
            <a:chOff x="2277" y="3952"/>
            <a:chExt cx="572" cy="194"/>
          </a:xfrm>
        </p:grpSpPr>
        <p:sp>
          <p:nvSpPr>
            <p:cNvPr id="24618" name="Text Box 21"/>
            <p:cNvSpPr txBox="1">
              <a:spLocks noChangeArrowheads="1"/>
            </p:cNvSpPr>
            <p:nvPr/>
          </p:nvSpPr>
          <p:spPr bwMode="auto">
            <a:xfrm>
              <a:off x="2277" y="3952"/>
              <a:ext cx="182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>
                  <a:latin typeface="Calibri" pitchFamily="34" charset="0"/>
                </a:rPr>
                <a:t>A</a:t>
              </a:r>
            </a:p>
          </p:txBody>
        </p:sp>
        <p:sp>
          <p:nvSpPr>
            <p:cNvPr id="24619" name="Text Box 22"/>
            <p:cNvSpPr txBox="1">
              <a:spLocks noChangeArrowheads="1"/>
            </p:cNvSpPr>
            <p:nvPr/>
          </p:nvSpPr>
          <p:spPr bwMode="auto">
            <a:xfrm>
              <a:off x="2671" y="3952"/>
              <a:ext cx="17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>
                  <a:latin typeface="Calibri" pitchFamily="34" charset="0"/>
                </a:rPr>
                <a:t>B</a:t>
              </a:r>
            </a:p>
          </p:txBody>
        </p:sp>
        <p:sp>
          <p:nvSpPr>
            <p:cNvPr id="24620" name="Line 23"/>
            <p:cNvSpPr>
              <a:spLocks noChangeShapeType="1"/>
            </p:cNvSpPr>
            <p:nvPr/>
          </p:nvSpPr>
          <p:spPr bwMode="auto">
            <a:xfrm rot="16200000" flipH="1">
              <a:off x="2574" y="3952"/>
              <a:ext cx="0" cy="384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 type="none" w="med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24589" name="Freeform 24"/>
          <p:cNvSpPr>
            <a:spLocks/>
          </p:cNvSpPr>
          <p:nvPr/>
        </p:nvSpPr>
        <p:spPr bwMode="auto">
          <a:xfrm>
            <a:off x="3255963" y="1846263"/>
            <a:ext cx="2706687" cy="3490912"/>
          </a:xfrm>
          <a:custGeom>
            <a:avLst/>
            <a:gdLst>
              <a:gd name="T0" fmla="*/ 2147483647 w 2238"/>
              <a:gd name="T1" fmla="*/ 2147483647 h 2399"/>
              <a:gd name="T2" fmla="*/ 2147483647 w 2238"/>
              <a:gd name="T3" fmla="*/ 2147483647 h 2399"/>
              <a:gd name="T4" fmla="*/ 2147483647 w 2238"/>
              <a:gd name="T5" fmla="*/ 2147483647 h 2399"/>
              <a:gd name="T6" fmla="*/ 2147483647 w 2238"/>
              <a:gd name="T7" fmla="*/ 2147483647 h 2399"/>
              <a:gd name="T8" fmla="*/ 2147483647 w 2238"/>
              <a:gd name="T9" fmla="*/ 2147483647 h 2399"/>
              <a:gd name="T10" fmla="*/ 2147483647 w 2238"/>
              <a:gd name="T11" fmla="*/ 2147483647 h 2399"/>
              <a:gd name="T12" fmla="*/ 2147483647 w 2238"/>
              <a:gd name="T13" fmla="*/ 0 h 23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8"/>
              <a:gd name="T22" fmla="*/ 0 h 2399"/>
              <a:gd name="T23" fmla="*/ 2238 w 2238"/>
              <a:gd name="T24" fmla="*/ 2399 h 23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8" h="2399">
                <a:moveTo>
                  <a:pt x="8" y="2399"/>
                </a:moveTo>
                <a:cubicBezTo>
                  <a:pt x="13" y="2312"/>
                  <a:pt x="0" y="2072"/>
                  <a:pt x="40" y="1875"/>
                </a:cubicBezTo>
                <a:cubicBezTo>
                  <a:pt x="82" y="1679"/>
                  <a:pt x="155" y="1416"/>
                  <a:pt x="253" y="1221"/>
                </a:cubicBezTo>
                <a:cubicBezTo>
                  <a:pt x="351" y="1028"/>
                  <a:pt x="484" y="866"/>
                  <a:pt x="629" y="716"/>
                </a:cubicBezTo>
                <a:cubicBezTo>
                  <a:pt x="772" y="565"/>
                  <a:pt x="930" y="431"/>
                  <a:pt x="1116" y="325"/>
                </a:cubicBezTo>
                <a:cubicBezTo>
                  <a:pt x="1302" y="219"/>
                  <a:pt x="1563" y="136"/>
                  <a:pt x="1750" y="82"/>
                </a:cubicBezTo>
                <a:cubicBezTo>
                  <a:pt x="1937" y="28"/>
                  <a:pt x="2136" y="17"/>
                  <a:pt x="2238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pic>
        <p:nvPicPr>
          <p:cNvPr id="757785" name="Picture 2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96"/>
          <a:stretch>
            <a:fillRect/>
          </a:stretch>
        </p:blipFill>
        <p:spPr bwMode="auto">
          <a:xfrm>
            <a:off x="285750" y="1738313"/>
            <a:ext cx="2330450" cy="160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57786" name="Picture 2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584" r="925"/>
          <a:stretch>
            <a:fillRect/>
          </a:stretch>
        </p:blipFill>
        <p:spPr bwMode="auto">
          <a:xfrm>
            <a:off x="266700" y="3336925"/>
            <a:ext cx="2454275" cy="143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" name="Group 27"/>
          <p:cNvGrpSpPr>
            <a:grpSpLocks/>
          </p:cNvGrpSpPr>
          <p:nvPr/>
        </p:nvGrpSpPr>
        <p:grpSpPr bwMode="auto">
          <a:xfrm>
            <a:off x="3048000" y="5791200"/>
            <a:ext cx="2328863" cy="627063"/>
            <a:chOff x="1735" y="3648"/>
            <a:chExt cx="1467" cy="395"/>
          </a:xfrm>
        </p:grpSpPr>
        <p:sp>
          <p:nvSpPr>
            <p:cNvPr id="24606" name="Line 28"/>
            <p:cNvSpPr>
              <a:spLocks noChangeShapeType="1"/>
            </p:cNvSpPr>
            <p:nvPr/>
          </p:nvSpPr>
          <p:spPr bwMode="auto">
            <a:xfrm>
              <a:off x="2397" y="4043"/>
              <a:ext cx="328" cy="0"/>
            </a:xfrm>
            <a:prstGeom prst="line">
              <a:avLst/>
            </a:prstGeom>
            <a:noFill/>
            <a:ln w="9525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24607" name="Group 29"/>
            <p:cNvGrpSpPr>
              <a:grpSpLocks/>
            </p:cNvGrpSpPr>
            <p:nvPr/>
          </p:nvGrpSpPr>
          <p:grpSpPr bwMode="auto">
            <a:xfrm>
              <a:off x="2725" y="3648"/>
              <a:ext cx="477" cy="395"/>
              <a:chOff x="1211" y="1186"/>
              <a:chExt cx="477" cy="395"/>
            </a:xfrm>
          </p:grpSpPr>
          <p:sp>
            <p:nvSpPr>
              <p:cNvPr id="24614" name="Arc 30"/>
              <p:cNvSpPr>
                <a:spLocks/>
              </p:cNvSpPr>
              <p:nvPr/>
            </p:nvSpPr>
            <p:spPr bwMode="auto">
              <a:xfrm rot="10800000" flipV="1">
                <a:off x="1211" y="1186"/>
                <a:ext cx="174" cy="3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24615" name="Arc 31"/>
              <p:cNvSpPr>
                <a:spLocks/>
              </p:cNvSpPr>
              <p:nvPr/>
            </p:nvSpPr>
            <p:spPr bwMode="auto">
              <a:xfrm rot="10800000">
                <a:off x="1385" y="1187"/>
                <a:ext cx="50" cy="13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24616" name="Arc 32"/>
              <p:cNvSpPr>
                <a:spLocks/>
              </p:cNvSpPr>
              <p:nvPr/>
            </p:nvSpPr>
            <p:spPr bwMode="auto">
              <a:xfrm rot="10800000">
                <a:off x="1438" y="1325"/>
                <a:ext cx="64" cy="25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24617" name="Line 33"/>
              <p:cNvSpPr>
                <a:spLocks noChangeShapeType="1"/>
              </p:cNvSpPr>
              <p:nvPr/>
            </p:nvSpPr>
            <p:spPr bwMode="auto">
              <a:xfrm>
                <a:off x="1497" y="1581"/>
                <a:ext cx="191" cy="0"/>
              </a:xfrm>
              <a:prstGeom prst="line">
                <a:avLst/>
              </a:pr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24608" name="Group 34"/>
            <p:cNvGrpSpPr>
              <a:grpSpLocks/>
            </p:cNvGrpSpPr>
            <p:nvPr/>
          </p:nvGrpSpPr>
          <p:grpSpPr bwMode="auto">
            <a:xfrm>
              <a:off x="1735" y="3648"/>
              <a:ext cx="667" cy="395"/>
              <a:chOff x="221" y="1186"/>
              <a:chExt cx="667" cy="395"/>
            </a:xfrm>
          </p:grpSpPr>
          <p:grpSp>
            <p:nvGrpSpPr>
              <p:cNvPr id="24609" name="Group 35"/>
              <p:cNvGrpSpPr>
                <a:grpSpLocks/>
              </p:cNvGrpSpPr>
              <p:nvPr/>
            </p:nvGrpSpPr>
            <p:grpSpPr bwMode="auto">
              <a:xfrm>
                <a:off x="597" y="1186"/>
                <a:ext cx="291" cy="395"/>
                <a:chOff x="997" y="1002"/>
                <a:chExt cx="307" cy="358"/>
              </a:xfrm>
            </p:grpSpPr>
            <p:sp>
              <p:nvSpPr>
                <p:cNvPr id="24611" name="Arc 36"/>
                <p:cNvSpPr>
                  <a:spLocks/>
                </p:cNvSpPr>
                <p:nvPr/>
              </p:nvSpPr>
              <p:spPr bwMode="auto">
                <a:xfrm rot="10800000" flipV="1">
                  <a:off x="997" y="1002"/>
                  <a:ext cx="184" cy="35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fr-FR"/>
                </a:p>
              </p:txBody>
            </p:sp>
            <p:sp>
              <p:nvSpPr>
                <p:cNvPr id="24612" name="Arc 37"/>
                <p:cNvSpPr>
                  <a:spLocks/>
                </p:cNvSpPr>
                <p:nvPr/>
              </p:nvSpPr>
              <p:spPr bwMode="auto">
                <a:xfrm rot="10800000">
                  <a:off x="1181" y="1003"/>
                  <a:ext cx="52" cy="124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fr-FR"/>
                </a:p>
              </p:txBody>
            </p:sp>
            <p:sp>
              <p:nvSpPr>
                <p:cNvPr id="24613" name="Arc 38"/>
                <p:cNvSpPr>
                  <a:spLocks/>
                </p:cNvSpPr>
                <p:nvPr/>
              </p:nvSpPr>
              <p:spPr bwMode="auto">
                <a:xfrm rot="10800000">
                  <a:off x="1236" y="1128"/>
                  <a:ext cx="68" cy="23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fr-FR"/>
                </a:p>
              </p:txBody>
            </p:sp>
          </p:grpSp>
          <p:sp>
            <p:nvSpPr>
              <p:cNvPr id="24610" name="Line 39"/>
              <p:cNvSpPr>
                <a:spLocks noChangeShapeType="1"/>
              </p:cNvSpPr>
              <p:nvPr/>
            </p:nvSpPr>
            <p:spPr bwMode="auto">
              <a:xfrm>
                <a:off x="221" y="1581"/>
                <a:ext cx="377" cy="0"/>
              </a:xfrm>
              <a:prstGeom prst="line">
                <a:avLst/>
              </a:pr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757800" name="Oval 40"/>
          <p:cNvSpPr>
            <a:spLocks noChangeArrowheads="1"/>
          </p:cNvSpPr>
          <p:nvPr/>
        </p:nvSpPr>
        <p:spPr bwMode="auto">
          <a:xfrm>
            <a:off x="4029075" y="5610225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757801" name="Oval 41"/>
          <p:cNvSpPr>
            <a:spLocks noChangeArrowheads="1"/>
          </p:cNvSpPr>
          <p:nvPr/>
        </p:nvSpPr>
        <p:spPr bwMode="auto">
          <a:xfrm>
            <a:off x="2714625" y="3784600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757802" name="Oval 42"/>
          <p:cNvSpPr>
            <a:spLocks noChangeArrowheads="1"/>
          </p:cNvSpPr>
          <p:nvPr/>
        </p:nvSpPr>
        <p:spPr bwMode="auto">
          <a:xfrm>
            <a:off x="2717800" y="2833688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44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5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11270396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7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0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23 C -0.00746 0.00023 0.00538 -0.00023 0.01563 -0.00023 C 0.02587 -0.00023 0.06441 1.85185E-6 0.06215 0.00023 C 0.0599 0.00046 0.00816 0.00023 0.00035 0.00023 Z " pathEditMode="relative" ptsTypes="aaaa">
                                      <p:cBhvr>
                                        <p:cTn id="15" dur="2000" fill="hold"/>
                                        <p:tgtEl>
                                          <p:spTgt spid="7578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57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0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0.00024 C 0.00052 0.00024 -0.00017 -0.03078 -0.00034 -0.03101 C -0.00052 -0.03125 0.00052 0.00024 0.00052 0.00024 Z " pathEditMode="relative" ptsTypes="aaa">
                                      <p:cBhvr>
                                        <p:cTn id="31" dur="2000" fill="hold"/>
                                        <p:tgtEl>
                                          <p:spTgt spid="757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7577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57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0" presetID="0" presetClass="path" presetSubtype="0" repeatCount="indefinite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0.00023 C 0.00052 2.96296E-6 0.00017 -0.1 0.00017 -0.1 C 0.00017 -0.1 0.00052 -0.0206 0.00052 0.00023 Z " pathEditMode="relative" rAng="0" ptsTypes="aaa">
                                      <p:cBhvr>
                                        <p:cTn id="51" dur="2000" fill="hold"/>
                                        <p:tgtEl>
                                          <p:spTgt spid="7578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757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800" grpId="0" animBg="1"/>
      <p:bldP spid="757800" grpId="1" animBg="1"/>
      <p:bldP spid="757801" grpId="0" animBg="1"/>
      <p:bldP spid="757801" grpId="1" animBg="1"/>
      <p:bldP spid="757802" grpId="0" animBg="1"/>
      <p:bldP spid="757802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484188" y="1412875"/>
            <a:ext cx="8229600" cy="4876800"/>
            <a:chOff x="288" y="1008"/>
            <a:chExt cx="5184" cy="3072"/>
          </a:xfrm>
        </p:grpSpPr>
        <p:sp>
          <p:nvSpPr>
            <p:cNvPr id="760835" name="Rectangle 3"/>
            <p:cNvSpPr>
              <a:spLocks noChangeArrowheads="1"/>
            </p:cNvSpPr>
            <p:nvPr/>
          </p:nvSpPr>
          <p:spPr bwMode="auto">
            <a:xfrm>
              <a:off x="288" y="1008"/>
              <a:ext cx="5184" cy="307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>
              <a:glow rad="101600">
                <a:srgbClr val="0099FF">
                  <a:alpha val="40000"/>
                </a:srgbClr>
              </a:glow>
              <a:softEdge rad="63500"/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fr-FR" sz="2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29568" name="Line 4"/>
            <p:cNvSpPr>
              <a:spLocks noChangeAspect="1" noChangeShapeType="1"/>
            </p:cNvSpPr>
            <p:nvPr/>
          </p:nvSpPr>
          <p:spPr bwMode="auto">
            <a:xfrm>
              <a:off x="1096" y="1513"/>
              <a:ext cx="0" cy="17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9569" name="Line 5"/>
            <p:cNvSpPr>
              <a:spLocks noChangeAspect="1" noChangeShapeType="1"/>
            </p:cNvSpPr>
            <p:nvPr/>
          </p:nvSpPr>
          <p:spPr bwMode="auto">
            <a:xfrm>
              <a:off x="1046" y="322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9570" name="Line 6"/>
            <p:cNvSpPr>
              <a:spLocks noChangeAspect="1" noChangeShapeType="1"/>
            </p:cNvSpPr>
            <p:nvPr/>
          </p:nvSpPr>
          <p:spPr bwMode="auto">
            <a:xfrm>
              <a:off x="1046" y="2655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9571" name="Line 7"/>
            <p:cNvSpPr>
              <a:spLocks noChangeAspect="1" noChangeShapeType="1"/>
            </p:cNvSpPr>
            <p:nvPr/>
          </p:nvSpPr>
          <p:spPr bwMode="auto">
            <a:xfrm>
              <a:off x="1046" y="2081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9572" name="Line 8"/>
            <p:cNvSpPr>
              <a:spLocks noChangeAspect="1" noChangeShapeType="1"/>
            </p:cNvSpPr>
            <p:nvPr/>
          </p:nvSpPr>
          <p:spPr bwMode="auto">
            <a:xfrm>
              <a:off x="1046" y="151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9573" name="Rectangle 9"/>
            <p:cNvSpPr>
              <a:spLocks noChangeAspect="1" noChangeArrowheads="1"/>
            </p:cNvSpPr>
            <p:nvPr/>
          </p:nvSpPr>
          <p:spPr bwMode="auto">
            <a:xfrm>
              <a:off x="841" y="3147"/>
              <a:ext cx="156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900">
                  <a:solidFill>
                    <a:srgbClr val="000000"/>
                  </a:solidFill>
                  <a:latin typeface="Calibri" pitchFamily="34" charset="0"/>
                </a:rPr>
                <a:t>50</a:t>
              </a:r>
              <a:endParaRPr lang="en-US" sz="1800">
                <a:latin typeface="Calibri" pitchFamily="34" charset="0"/>
              </a:endParaRPr>
            </a:p>
          </p:txBody>
        </p:sp>
        <p:sp>
          <p:nvSpPr>
            <p:cNvPr id="29574" name="Rectangle 10"/>
            <p:cNvSpPr>
              <a:spLocks noChangeAspect="1" noChangeArrowheads="1"/>
            </p:cNvSpPr>
            <p:nvPr/>
          </p:nvSpPr>
          <p:spPr bwMode="auto">
            <a:xfrm>
              <a:off x="841" y="2580"/>
              <a:ext cx="156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900">
                  <a:solidFill>
                    <a:srgbClr val="000000"/>
                  </a:solidFill>
                  <a:latin typeface="Calibri" pitchFamily="34" charset="0"/>
                </a:rPr>
                <a:t>70</a:t>
              </a:r>
              <a:endParaRPr lang="en-US" sz="1800">
                <a:latin typeface="Calibri" pitchFamily="34" charset="0"/>
              </a:endParaRPr>
            </a:p>
          </p:txBody>
        </p:sp>
        <p:sp>
          <p:nvSpPr>
            <p:cNvPr id="29575" name="Rectangle 11"/>
            <p:cNvSpPr>
              <a:spLocks noChangeAspect="1" noChangeArrowheads="1"/>
            </p:cNvSpPr>
            <p:nvPr/>
          </p:nvSpPr>
          <p:spPr bwMode="auto">
            <a:xfrm>
              <a:off x="841" y="2005"/>
              <a:ext cx="156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900">
                  <a:solidFill>
                    <a:srgbClr val="000000"/>
                  </a:solidFill>
                  <a:latin typeface="Calibri" pitchFamily="34" charset="0"/>
                </a:rPr>
                <a:t>90</a:t>
              </a:r>
              <a:endParaRPr lang="en-US" sz="1800">
                <a:latin typeface="Calibri" pitchFamily="34" charset="0"/>
              </a:endParaRPr>
            </a:p>
          </p:txBody>
        </p:sp>
        <p:sp>
          <p:nvSpPr>
            <p:cNvPr id="29576" name="Rectangle 12"/>
            <p:cNvSpPr>
              <a:spLocks noChangeAspect="1" noChangeArrowheads="1"/>
            </p:cNvSpPr>
            <p:nvPr/>
          </p:nvSpPr>
          <p:spPr bwMode="auto">
            <a:xfrm>
              <a:off x="760" y="1438"/>
              <a:ext cx="233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900">
                  <a:solidFill>
                    <a:srgbClr val="000000"/>
                  </a:solidFill>
                  <a:latin typeface="Calibri" pitchFamily="34" charset="0"/>
                </a:rPr>
                <a:t>110</a:t>
              </a:r>
              <a:endParaRPr lang="en-US" sz="1800">
                <a:latin typeface="Calibri" pitchFamily="34" charset="0"/>
              </a:endParaRPr>
            </a:p>
          </p:txBody>
        </p:sp>
        <p:sp>
          <p:nvSpPr>
            <p:cNvPr id="29577" name="Text Box 13"/>
            <p:cNvSpPr txBox="1">
              <a:spLocks noChangeAspect="1" noChangeArrowheads="1"/>
            </p:cNvSpPr>
            <p:nvPr/>
          </p:nvSpPr>
          <p:spPr bwMode="auto">
            <a:xfrm>
              <a:off x="379" y="1113"/>
              <a:ext cx="508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800">
                  <a:latin typeface="Calibri" pitchFamily="34" charset="0"/>
                </a:rPr>
                <a:t>mmHg</a:t>
              </a:r>
              <a:endParaRPr lang="en-US" sz="1800">
                <a:latin typeface="Calibri" pitchFamily="34" charset="0"/>
              </a:endParaRPr>
            </a:p>
          </p:txBody>
        </p:sp>
      </p:grpSp>
      <p:grpSp>
        <p:nvGrpSpPr>
          <p:cNvPr id="3" name="Group 14"/>
          <p:cNvGrpSpPr>
            <a:grpSpLocks/>
          </p:cNvGrpSpPr>
          <p:nvPr/>
        </p:nvGrpSpPr>
        <p:grpSpPr bwMode="auto">
          <a:xfrm>
            <a:off x="1766888" y="2430463"/>
            <a:ext cx="5815012" cy="2259012"/>
            <a:chOff x="1089" y="1697"/>
            <a:chExt cx="3663" cy="1423"/>
          </a:xfrm>
        </p:grpSpPr>
        <p:sp>
          <p:nvSpPr>
            <p:cNvPr id="27669" name="Line 15"/>
            <p:cNvSpPr>
              <a:spLocks noChangeAspect="1" noChangeShapeType="1"/>
            </p:cNvSpPr>
            <p:nvPr/>
          </p:nvSpPr>
          <p:spPr bwMode="auto">
            <a:xfrm flipV="1">
              <a:off x="1894" y="1734"/>
              <a:ext cx="6" cy="6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7670" name="Line 16"/>
            <p:cNvSpPr>
              <a:spLocks noChangeAspect="1" noChangeShapeType="1"/>
            </p:cNvSpPr>
            <p:nvPr/>
          </p:nvSpPr>
          <p:spPr bwMode="auto">
            <a:xfrm flipV="1">
              <a:off x="1900" y="1703"/>
              <a:ext cx="1" cy="3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7671" name="Line 17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1" cy="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7672" name="Line 18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6" cy="43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7673" name="Line 19"/>
            <p:cNvSpPr>
              <a:spLocks noChangeAspect="1" noChangeShapeType="1"/>
            </p:cNvSpPr>
            <p:nvPr/>
          </p:nvSpPr>
          <p:spPr bwMode="auto">
            <a:xfrm>
              <a:off x="1906" y="1746"/>
              <a:ext cx="1" cy="4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7674" name="Line 20"/>
            <p:cNvSpPr>
              <a:spLocks noChangeAspect="1" noChangeShapeType="1"/>
            </p:cNvSpPr>
            <p:nvPr/>
          </p:nvSpPr>
          <p:spPr bwMode="auto">
            <a:xfrm flipV="1">
              <a:off x="2050" y="1771"/>
              <a:ext cx="5" cy="6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7675" name="Line 21"/>
            <p:cNvSpPr>
              <a:spLocks noChangeAspect="1" noChangeShapeType="1"/>
            </p:cNvSpPr>
            <p:nvPr/>
          </p:nvSpPr>
          <p:spPr bwMode="auto">
            <a:xfrm flipV="1">
              <a:off x="2055" y="1734"/>
              <a:ext cx="1" cy="3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7676" name="Line 22"/>
            <p:cNvSpPr>
              <a:spLocks noChangeAspect="1" noChangeShapeType="1"/>
            </p:cNvSpPr>
            <p:nvPr/>
          </p:nvSpPr>
          <p:spPr bwMode="auto">
            <a:xfrm>
              <a:off x="2055" y="1734"/>
              <a:ext cx="1" cy="1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7677" name="Line 23"/>
            <p:cNvSpPr>
              <a:spLocks noChangeAspect="1" noChangeShapeType="1"/>
            </p:cNvSpPr>
            <p:nvPr/>
          </p:nvSpPr>
          <p:spPr bwMode="auto">
            <a:xfrm>
              <a:off x="2055" y="1746"/>
              <a:ext cx="7" cy="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7678" name="Line 24"/>
            <p:cNvSpPr>
              <a:spLocks noChangeAspect="1" noChangeShapeType="1"/>
            </p:cNvSpPr>
            <p:nvPr/>
          </p:nvSpPr>
          <p:spPr bwMode="auto">
            <a:xfrm>
              <a:off x="2062" y="1771"/>
              <a:ext cx="1" cy="69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27679" name="Group 25"/>
            <p:cNvGrpSpPr>
              <a:grpSpLocks/>
            </p:cNvGrpSpPr>
            <p:nvPr/>
          </p:nvGrpSpPr>
          <p:grpSpPr bwMode="auto">
            <a:xfrm>
              <a:off x="1089" y="1697"/>
              <a:ext cx="3663" cy="1423"/>
              <a:chOff x="1089" y="1697"/>
              <a:chExt cx="3663" cy="1423"/>
            </a:xfrm>
          </p:grpSpPr>
          <p:sp>
            <p:nvSpPr>
              <p:cNvPr id="27680" name="Line 26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72"/>
                <a:ext cx="1" cy="1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81" name="Line 27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53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82" name="Line 28"/>
              <p:cNvSpPr>
                <a:spLocks noChangeAspect="1" noChangeShapeType="1"/>
              </p:cNvSpPr>
              <p:nvPr/>
            </p:nvSpPr>
            <p:spPr bwMode="auto">
              <a:xfrm>
                <a:off x="3310" y="1753"/>
                <a:ext cx="6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83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3460" y="1759"/>
                <a:ext cx="6" cy="11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84" name="Line 30"/>
              <p:cNvSpPr>
                <a:spLocks noChangeAspect="1" noChangeShapeType="1"/>
              </p:cNvSpPr>
              <p:nvPr/>
            </p:nvSpPr>
            <p:spPr bwMode="auto">
              <a:xfrm flipV="1">
                <a:off x="3466" y="1710"/>
                <a:ext cx="1" cy="4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85" name="Line 31"/>
              <p:cNvSpPr>
                <a:spLocks noChangeAspect="1" noChangeShapeType="1"/>
              </p:cNvSpPr>
              <p:nvPr/>
            </p:nvSpPr>
            <p:spPr bwMode="auto">
              <a:xfrm flipV="1">
                <a:off x="3466" y="1697"/>
                <a:ext cx="1" cy="13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86" name="Line 32"/>
              <p:cNvSpPr>
                <a:spLocks noChangeAspect="1" noChangeShapeType="1"/>
              </p:cNvSpPr>
              <p:nvPr/>
            </p:nvSpPr>
            <p:spPr bwMode="auto">
              <a:xfrm>
                <a:off x="3466" y="1697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87" name="Line 33"/>
              <p:cNvSpPr>
                <a:spLocks noChangeAspect="1" noChangeShapeType="1"/>
              </p:cNvSpPr>
              <p:nvPr/>
            </p:nvSpPr>
            <p:spPr bwMode="auto">
              <a:xfrm>
                <a:off x="3466" y="1716"/>
                <a:ext cx="6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88" name="Line 34"/>
              <p:cNvSpPr>
                <a:spLocks noChangeAspect="1" noChangeShapeType="1"/>
              </p:cNvSpPr>
              <p:nvPr/>
            </p:nvSpPr>
            <p:spPr bwMode="auto">
              <a:xfrm>
                <a:off x="3472" y="1753"/>
                <a:ext cx="1" cy="6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grpSp>
            <p:nvGrpSpPr>
              <p:cNvPr id="27689" name="Group 35"/>
              <p:cNvGrpSpPr>
                <a:grpSpLocks/>
              </p:cNvGrpSpPr>
              <p:nvPr/>
            </p:nvGrpSpPr>
            <p:grpSpPr bwMode="auto">
              <a:xfrm>
                <a:off x="1089" y="1790"/>
                <a:ext cx="3663" cy="1330"/>
                <a:chOff x="1089" y="1790"/>
                <a:chExt cx="3663" cy="1330"/>
              </a:xfrm>
            </p:grpSpPr>
            <p:sp>
              <p:nvSpPr>
                <p:cNvPr id="27694" name="Line 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300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695" name="Line 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2990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696" name="Line 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6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697" name="Line 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698" name="Line 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87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699" name="Line 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96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0" name="Line 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22"/>
                  <a:ext cx="1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1" name="Line 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622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2" name="Line 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229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3" name="Line 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2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4" name="Line 4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2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5" name="Line 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532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6" name="Line 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433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7" name="Line 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314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8" name="Line 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64"/>
                  <a:ext cx="1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09" name="Line 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02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0" name="Line 52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1" name="Line 53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33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2" name="Line 54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59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3" name="Line 55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1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4" name="Line 56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6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5" name="Line 57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3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6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376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7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3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8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70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19" name="Line 61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0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52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1" name="Line 63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8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2" name="Line 64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2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3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5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4" name="Line 6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01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5" name="Line 67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78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6" name="Line 68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7" name="Line 69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76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8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29" name="Line 71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3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0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5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1" name="Line 73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2" name="Line 74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3" name="Line 75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4" name="Line 76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5" name="Line 77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6" name="Line 78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7" name="Line 79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8" name="Line 80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39" name="Line 81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8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0" name="Line 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76" y="3101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1" name="Line 83"/>
                <p:cNvSpPr>
                  <a:spLocks noChangeAspect="1" noChangeShapeType="1"/>
                </p:cNvSpPr>
                <p:nvPr/>
              </p:nvSpPr>
              <p:spPr bwMode="auto">
                <a:xfrm>
                  <a:off x="1182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2" name="Line 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1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3" name="Line 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0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4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1189" y="310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5" name="Line 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82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6" name="Line 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75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7" name="Line 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45"/>
                  <a:ext cx="1" cy="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8" name="Line 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49" name="Line 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0" name="Line 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1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2" name="Line 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3" name="Line 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4" name="Line 96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5" name="Line 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7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6" name="Line 98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6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7" name="Line 99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8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59" name="Line 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1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0" name="Line 102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1" name="Line 103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2" name="Line 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20" y="298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3" name="Line 105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4" name="Line 106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5" name="Line 107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6" name="Line 108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7" name="Line 109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0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8" name="Line 110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19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69" name="Line 111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2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0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1" name="Line 1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38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2" name="Line 114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45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3" name="Line 1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4" name="Line 1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5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6" name="Line 1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7" name="Line 1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6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8" name="Line 1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3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79" name="Line 1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89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0" name="Line 1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838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1" name="Line 1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757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2" name="Line 1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676"/>
                  <a:ext cx="5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3" name="Line 1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4" name="Line 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464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5" name="Line 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371"/>
                  <a:ext cx="7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6" name="Line 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264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7" name="Line 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95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8" name="Line 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89" name="Line 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3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0" name="Line 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1" name="Line 133"/>
                <p:cNvSpPr>
                  <a:spLocks noChangeAspect="1" noChangeShapeType="1"/>
                </p:cNvSpPr>
                <p:nvPr/>
              </p:nvSpPr>
              <p:spPr bwMode="auto">
                <a:xfrm>
                  <a:off x="1276" y="2114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2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5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3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4" name="Line 136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46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5" name="Line 137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6" name="Line 138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35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7" name="Line 139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8" name="Line 140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52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799" name="Line 141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0" name="Line 142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3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1" name="Line 143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2" name="Line 144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2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3" name="Line 145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3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4" name="Line 146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88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5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6" name="Line 148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70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7" name="Line 149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1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8" name="Line 150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6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09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89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0" name="Line 152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25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1" name="Line 153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5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2" name="Line 154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3" name="Line 155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4" name="Line 156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5" name="Line 157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2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6" name="Line 158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45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7" name="Line 159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5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8" name="Line 160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6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19" name="Line 161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7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0" name="Line 162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1" name="Line 163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2" name="Line 164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3" name="Line 165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4" name="Line 1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38" y="3101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5" name="Line 1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6" name="Line 1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7" name="Line 1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6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8" name="Line 1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5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29" name="Line 1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0" name="Line 1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1" name="Line 1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2" name="Line 1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3" name="Line 175"/>
                <p:cNvSpPr>
                  <a:spLocks noChangeAspect="1" noChangeShapeType="1"/>
                </p:cNvSpPr>
                <p:nvPr/>
              </p:nvSpPr>
              <p:spPr bwMode="auto">
                <a:xfrm>
                  <a:off x="1357" y="299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4" name="Line 1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5" name="Line 177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6" name="Line 178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7" name="Line 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8" name="Line 180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39" name="Line 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0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1" name="Line 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2" name="Line 184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3" name="Line 185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4" name="Line 186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5" name="Line 187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6" name="Line 188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7" name="Line 1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88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8" name="Line 190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49" name="Line 191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0" name="Line 192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9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1" name="Line 193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2" name="Line 194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3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5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4" name="Line 1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5" name="Line 197"/>
                <p:cNvSpPr>
                  <a:spLocks noChangeAspect="1" noChangeShapeType="1"/>
                </p:cNvSpPr>
                <p:nvPr/>
              </p:nvSpPr>
              <p:spPr bwMode="auto">
                <a:xfrm>
                  <a:off x="1401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6" name="Line 1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7" name="Line 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8" name="Line 2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59" name="Line 2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07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0" name="Line 2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86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1" name="Line 2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77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2" name="Line 2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6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3" name="Line 2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4" name="Line 2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452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5" name="Line 2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320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6" name="Line 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195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7" name="Line 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96"/>
                  <a:ext cx="0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8" name="Line 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69" name="Line 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197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0" name="Line 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32" y="194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1" name="Line 213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4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2" name="Line 214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3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4" name="Line 216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5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5" name="Line 217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12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6" name="Line 218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18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7" name="Line 219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52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8" name="Line 220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79" name="Line 221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339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0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3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1" name="Line 223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1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2" name="Line 224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58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3" name="Line 225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48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4" name="Line 226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3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5" name="Line 227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76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6" name="Line 228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2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7" name="Line 229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8" name="Line 230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7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89" name="Line 231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77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0" name="Line 232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2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1" name="Line 233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76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2" name="Line 234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9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3" name="Line 235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4" name="Line 236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5" name="Line 237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8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6" name="Line 238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7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8" name="Line 240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899" name="Line 241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0" name="Line 242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1" name="Line 243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2" name="Line 244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3" name="Line 245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4" name="Line 246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5" name="Line 2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57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6" name="Line 248"/>
                <p:cNvSpPr>
                  <a:spLocks noChangeAspect="1" noChangeShapeType="1"/>
                </p:cNvSpPr>
                <p:nvPr/>
              </p:nvSpPr>
              <p:spPr bwMode="auto">
                <a:xfrm>
                  <a:off x="1501" y="305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7" name="Line 2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38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8" name="Line 2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09" name="Line 2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0" name="Line 2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1" name="Line 2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2" name="Line 2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5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3" name="Line 2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4" name="Line 2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5" name="Line 2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9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6" name="Line 258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7" name="Line 259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8" name="Line 260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19" name="Line 261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0" name="Line 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1" name="Line 263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2" name="Line 264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3" name="Line 265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4" name="Line 266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5" name="Line 267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6" name="Line 268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7" name="Line 269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8" name="Line 270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29" name="Line 271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0" name="Line 272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63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1" name="Line 273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2" name="Line 274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9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3" name="Line 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0" y="298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4" name="Line 276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8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5" name="Line 277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6" name="Line 278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7" name="Line 2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7" y="295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8" name="Line 2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39" name="Line 2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0" name="Line 2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86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1" name="Line 2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81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2" name="Line 2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3" name="Line 2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651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4" name="Line 2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557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5" name="Line 2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439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6" name="Line 2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320"/>
                  <a:ext cx="7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7" name="Line 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208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8" name="Line 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96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49" name="Line 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0" name="Line 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1952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1" name="Line 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8" y="194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2" name="Line 294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3" name="Line 295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4" name="Line 296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19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5" name="Line 297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14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6" name="Line 298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7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7" name="Line 299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33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8" name="Line 300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59" name="Line 301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2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0" name="Line 302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2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1" name="Line 303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2" name="Line 304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83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3" name="Line 305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407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4" name="Line 306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58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5" name="Line 307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96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6" name="Line 308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53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7" name="Line 309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57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8" name="Line 310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2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69" name="Line 311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82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0" name="Line 312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2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1" name="Line 313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7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2" name="Line 314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826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3" name="Line 315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57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4" name="Line 316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5" name="Line 317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907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6" name="Line 318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7" name="Line 319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4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8" name="Line 320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5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79" name="Line 321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0" name="Line 322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1" name="Line 323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2" name="Line 324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3" name="Line 325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4" name="Line 326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14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5" name="Line 3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1" y="30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6" name="Line 3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7" name="Line 329"/>
                <p:cNvSpPr>
                  <a:spLocks noChangeAspect="1" noChangeShapeType="1"/>
                </p:cNvSpPr>
                <p:nvPr/>
              </p:nvSpPr>
              <p:spPr bwMode="auto">
                <a:xfrm>
                  <a:off x="165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8" name="Line 3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29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89" name="Line 3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6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0" name="Line 3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45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1" name="Line 3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2" name="Line 3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3" name="Line 3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9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4" name="Line 3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5" name="Line 3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6" name="Line 338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7" name="Line 3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75" y="28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8" name="Line 340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6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7999" name="Line 341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0" name="Line 342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1" name="Line 343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2" name="Line 344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3" name="Line 345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4" name="Line 346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5" name="Line 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8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6" name="Line 348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7" name="Line 349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8" name="Line 350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8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09" name="Line 351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88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0" name="Line 352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1" name="Line 353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7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2" name="Line 354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3" name="Line 355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4" name="Line 356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3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5" name="Line 3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3" y="293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6" name="Line 358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7" name="Line 359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8" name="Line 3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907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19" name="Line 3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89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0" name="Line 3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57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1" name="Line 3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1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2" name="Line 3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3" name="Line 3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67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4" name="Line 3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5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5" name="Line 3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458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6" name="Line 3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327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7" name="Line 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190"/>
                  <a:ext cx="7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8" name="Line 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2065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29" name="Line 3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952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0" name="Line 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865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1" name="Line 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33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2" name="Line 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3" name="Line 375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0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4" name="Line 376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2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5" name="Line 377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878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6" name="Line 378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15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7" name="Line 379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83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8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03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39" name="Line 381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0" name="Line 382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1" name="Line 383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08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2" name="Line 384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5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3" name="Line 385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77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4" name="Line 386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5" name="Line 387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6" name="Line 388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95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7" name="Line 389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439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8" name="Line 390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0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49" name="Line 391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0" name="Line 392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95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1" name="Line 393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5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2" name="Line 394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9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3" name="Line 395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7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4" name="Line 396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77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5" name="Line 397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6" name="Line 398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45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7" name="Line 399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63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8" name="Line 400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59" name="Line 401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94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0" name="Line 402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1" name="Line 403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2" name="Line 404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3" name="Line 405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4" name="Line 406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5" name="Line 407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6" name="Line 408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7" name="Line 409"/>
                <p:cNvSpPr>
                  <a:spLocks noChangeAspect="1" noChangeShapeType="1"/>
                </p:cNvSpPr>
                <p:nvPr/>
              </p:nvSpPr>
              <p:spPr bwMode="auto">
                <a:xfrm>
                  <a:off x="1812" y="2945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8" name="Line 4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69" name="Line 4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2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0" name="Line 4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90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1" name="Line 4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76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2" name="Line 4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3" name="Line 4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3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4" name="Line 4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5" name="Line 4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1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6" name="Line 418"/>
                <p:cNvSpPr>
                  <a:spLocks noChangeAspect="1" noChangeShapeType="1"/>
                </p:cNvSpPr>
                <p:nvPr/>
              </p:nvSpPr>
              <p:spPr bwMode="auto">
                <a:xfrm>
                  <a:off x="1825" y="281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7" name="Line 4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31" y="280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8" name="Line 420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79" name="Line 421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0" name="Line 422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1" name="Line 423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2" name="Line 424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3" name="Line 425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4" name="Line 426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5" name="Line 427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6" name="Line 428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7" name="Line 429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8" name="Line 430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89" name="Line 431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0" name="Line 432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1" name="Line 433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2" name="Line 434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45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3" name="Line 435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4" name="Line 436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5" name="Line 437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6" name="Line 438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7" name="Line 439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8" name="Line 440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099" name="Line 4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0" name="Line 4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1" name="Line 4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79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2" name="Line 4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7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3" name="Line 4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664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4" name="Line 4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570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5" name="Line 4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458"/>
                  <a:ext cx="6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6" name="Line 4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314"/>
                  <a:ext cx="1" cy="1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7" name="Line 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190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8" name="Line 4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027"/>
                  <a:ext cx="7" cy="1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09" name="Line 4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902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0" name="Line 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802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1" name="Line 453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79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2" name="Line 454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86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3" name="Line 455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940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4" name="Line 456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5" name="Line 457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6" name="Line 458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7" name="Line 459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8" name="Line 460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19" name="Line 461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0" name="Line 462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33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1" name="Line 463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2" name="Line 464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3" name="Line 465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4" name="Line 466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64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5" name="Line 467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6" name="Line 468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7" name="Line 469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8" name="Line 4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29" name="Line 471"/>
                <p:cNvSpPr>
                  <a:spLocks noChangeAspect="1" noChangeShapeType="1"/>
                </p:cNvSpPr>
                <p:nvPr/>
              </p:nvSpPr>
              <p:spPr bwMode="auto">
                <a:xfrm>
                  <a:off x="375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0" name="Line 4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38"/>
                  <a:ext cx="7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1" name="Line 4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90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2" name="Line 4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3" name="Line 4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4" name="Line 476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5" name="Line 477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6" name="Line 478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63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7" name="Line 479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8" name="Line 480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39" name="Line 481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0" name="Line 4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47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1" name="Line 4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2" name="Line 4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3" name="Line 4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4" name="Line 4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5" name="Line 4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6" name="Line 4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2982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7" name="Line 4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8" name="Line 490"/>
                <p:cNvSpPr>
                  <a:spLocks noChangeAspect="1" noChangeShapeType="1"/>
                </p:cNvSpPr>
                <p:nvPr/>
              </p:nvSpPr>
              <p:spPr bwMode="auto">
                <a:xfrm>
                  <a:off x="3865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49" name="Line 4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0" name="Line 492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1" name="Line 493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2" name="Line 4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3" name="Line 4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645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4" name="Line 4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552"/>
                  <a:ext cx="0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5" name="Line 4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458"/>
                  <a:ext cx="6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6" name="Line 4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371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7" name="Line 4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90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8" name="Line 5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3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59" name="Line 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03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0" name="Line 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1" name="Line 503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2" name="Line 504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20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3" name="Line 505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3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4" name="Line 506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5" name="Line 507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333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6" name="Line 508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389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7" name="Line 509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8" name="Line 510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69" name="Line 511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0" name="Line 512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7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1" name="Line 513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2" name="Line 514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52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3" name="Line 515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68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4" name="Line 516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1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5" name="Line 517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64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6" name="Line 518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79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7" name="Line 519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4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8" name="Line 520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76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79" name="Line 521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1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0" name="Line 522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1" name="Line 523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2" name="Line 524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299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3" name="Line 525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07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4" name="Line 526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0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5" name="Line 527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6" name="Line 528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7" name="Line 529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8" name="Line 530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89" name="Line 531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0" name="Line 532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1" name="Line 533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2" name="Line 534"/>
                <p:cNvSpPr>
                  <a:spLocks noChangeAspect="1" noChangeShapeType="1"/>
                </p:cNvSpPr>
                <p:nvPr/>
              </p:nvSpPr>
              <p:spPr bwMode="auto">
                <a:xfrm>
                  <a:off x="4009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3" name="Line 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08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4" name="Line 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5" name="Line 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6" name="Line 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7" name="Line 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8" name="Line 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199" name="Line 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0" name="Line 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1" name="Line 543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30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2" name="Line 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8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3" name="Line 545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4" name="Line 546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5" name="Line 547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6" name="Line 5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3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7" name="Line 549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8" name="Line 5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09" name="Line 551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0" name="Line 552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1" name="Line 553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2" name="Line 554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3" name="Line 555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4" name="Line 556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5" name="Line 557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6" name="Line 5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7" name="Line 559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8" name="Line 5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9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19" name="Line 561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0" name="Line 562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1" name="Line 563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2" name="Line 5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3" name="Line 5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4" name="Line 5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3007"/>
                  <a:ext cx="0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5" name="Line 5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7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6" name="Line 5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20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7" name="Line 5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858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8" name="Line 5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8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29" name="Line 5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0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0" name="Line 5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601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1" name="Line 5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489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2" name="Line 5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384"/>
                  <a:ext cx="6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3" name="Line 5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2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4" name="Line 5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5" name="Line 5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4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6" name="Line 5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6" y="209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7" name="Line 579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8" name="Line 580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39" name="Line 581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103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0" name="Line 582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1" name="Line 583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2" name="Line 584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240"/>
                  <a:ext cx="5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3" name="Line 585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0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4" name="Line 586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5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5" name="Line 587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415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6" name="Line 588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7" name="Line 589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0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8" name="Line 590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3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49" name="Line 591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0" name="Line 592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1" name="Line 593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2" name="Line 594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3" name="Line 595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3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4" name="Line 596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83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5" name="Line 597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82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6" name="Line 598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7" name="Line 599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0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8" name="Line 600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59" name="Line 601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0" name="Line 602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1" name="Line 603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3014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2" name="Line 604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3" name="Line 605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4" name="Line 606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51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5" name="Line 607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6" name="Line 608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7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7" name="Line 609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8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8" name="Line 610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69" name="Line 6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0" name="Line 6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7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1" name="Line 6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2" name="Line 6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3" name="Line 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4" name="Line 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5" name="Line 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6" name="Line 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7" name="Line 619"/>
                <p:cNvSpPr>
                  <a:spLocks noChangeAspect="1" noChangeShapeType="1"/>
                </p:cNvSpPr>
                <p:nvPr/>
              </p:nvSpPr>
              <p:spPr bwMode="auto">
                <a:xfrm>
                  <a:off x="4177" y="2982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8" name="Line 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84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79" name="Line 621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0" name="Line 622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1" name="Line 623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2" name="Line 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9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3" name="Line 625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4" name="Line 626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5" name="Line 627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6" name="Line 628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7" name="Line 629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8" name="Line 630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89" name="Line 631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0" name="Line 632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1" name="Line 633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2" name="Line 634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3" name="Line 635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4" name="Line 636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5" name="Line 637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6" name="Line 638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7" name="Line 639"/>
                <p:cNvSpPr>
                  <a:spLocks noChangeAspect="1" noChangeShapeType="1"/>
                </p:cNvSpPr>
                <p:nvPr/>
              </p:nvSpPr>
              <p:spPr bwMode="auto">
                <a:xfrm>
                  <a:off x="422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8" name="Line 6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299" name="Line 6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0" name="Line 6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1" name="Line 6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2" name="Line 6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3" name="Line 6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90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4" name="Line 6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85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5" name="Line 6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83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6" name="Line 6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01"/>
                  <a:ext cx="7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7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60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8" name="Line 6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502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09" name="Line 6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371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0" name="Line 6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27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1" name="Line 6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8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2" name="Line 6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03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3" name="Line 6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65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4" name="Line 6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5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5" name="Line 657"/>
                <p:cNvSpPr>
                  <a:spLocks noChangeAspect="1" noChangeShapeType="1"/>
                </p:cNvSpPr>
                <p:nvPr/>
              </p:nvSpPr>
              <p:spPr bwMode="auto">
                <a:xfrm>
                  <a:off x="4253" y="2052"/>
                  <a:ext cx="5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6" name="Line 658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7" name="Line 659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8" name="Line 660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19" name="Line 661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21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0" name="Line 662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271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1" name="Line 663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2" name="Line 664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3" name="Line 665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4" name="Line 666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5" name="Line 667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5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6" name="Line 668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7" name="Line 669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8" name="Line 670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627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29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670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0" name="Line 672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08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1" name="Line 673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52"/>
                  <a:ext cx="5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2" name="Line 674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3" name="Line 675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4" name="Line 676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5" name="Line 677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920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6" name="Line 678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7" name="Line 679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8" name="Line 680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39" name="Line 681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0" name="Line 682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1" name="Line 683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2" name="Line 684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51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3" name="Line 685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4" name="Line 686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7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5" name="Line 687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3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6" name="Line 688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7" name="Line 689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8" name="Line 6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15" y="30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49" name="Line 691"/>
                <p:cNvSpPr>
                  <a:spLocks noChangeAspect="1" noChangeShapeType="1"/>
                </p:cNvSpPr>
                <p:nvPr/>
              </p:nvSpPr>
              <p:spPr bwMode="auto">
                <a:xfrm>
                  <a:off x="4321" y="30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0" name="Line 6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76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1" name="Line 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2" name="Line 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3" name="Line 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2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4" name="Line 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5" name="Line 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6" name="Line 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7" name="Line 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8" name="Line 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0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59" name="Line 701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0" name="Line 702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1" name="Line 703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2" name="Line 704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3" name="Line 705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4" name="Line 706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5" name="Line 707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6" name="Line 708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7" name="Line 7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8" name="Line 710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69" name="Line 711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0" name="Line 712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1" name="Line 713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2" name="Line 714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3" name="Line 715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4" name="Line 716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5" name="Line 717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6" name="Line 718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7" name="Line 719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8" name="Line 720"/>
                <p:cNvSpPr>
                  <a:spLocks noChangeAspect="1" noChangeShapeType="1"/>
                </p:cNvSpPr>
                <p:nvPr/>
              </p:nvSpPr>
              <p:spPr bwMode="auto">
                <a:xfrm>
                  <a:off x="4377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79" name="Line 7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0" name="Line 7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1" name="Line 7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2" name="Line 7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3" name="Line 7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1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4" name="Line 7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8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5" name="Line 7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6" name="Line 7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21"/>
                  <a:ext cx="7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7" name="Line 7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601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8" name="Line 7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89" name="Line 7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358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0" name="Line 7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234"/>
                  <a:ext cx="6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1" name="Line 7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115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2" name="Line 7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015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3" name="Line 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1965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4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9" y="191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5" name="Line 737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1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6" name="Line 738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22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7" name="Line 739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34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8" name="Line 740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9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399" name="Line 741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2047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0" name="Line 742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09"/>
                  <a:ext cx="0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1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77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2" name="Line 744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40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3" name="Line 745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90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4" name="Line 746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2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5" name="Line 747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7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6" name="Line 748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40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7" name="Line 749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4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8" name="Line 750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09" name="Line 751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521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0" name="Line 752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570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1" name="Line 753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2" name="Line 754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3" name="Line 755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4" name="Line 756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5" name="Line 757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826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6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870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7" name="Line 759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8" name="Line 760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19" name="Line 761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0" name="Line 762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1" name="Line 763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2" name="Line 764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3" name="Line 765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14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4" name="Line 766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5" name="Line 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6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6" name="Line 768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7" name="Line 769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8" name="Line 770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29" name="Line 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51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0" name="Line 772"/>
                <p:cNvSpPr>
                  <a:spLocks noChangeAspect="1" noChangeShapeType="1"/>
                </p:cNvSpPr>
                <p:nvPr/>
              </p:nvSpPr>
              <p:spPr bwMode="auto">
                <a:xfrm>
                  <a:off x="4477" y="305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1" name="Line 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2" name="Line 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3" name="Line 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4" name="Line 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5" name="Line 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6" name="Line 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38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7" name="Line 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8" name="Line 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39" name="Line 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96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0" name="Line 782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1" name="Line 783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2" name="Line 7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01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3" name="Line 785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4" name="Line 786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5" name="Line 787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6" name="Line 788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7" name="Line 789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8" name="Line 790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49" name="Line 791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0" name="Line 792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1" name="Line 793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7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2" name="Line 794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20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3" name="Line 795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3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4" name="Line 796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5" name="Line 797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6" name="Line 798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7" name="Line 799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8" name="Line 800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70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59" name="Line 8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0" name="Line 802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1" name="Line 8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2" name="Line 8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9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3" name="Line 8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9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4" name="Line 8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5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5" name="Line 8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95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6" name="Line 8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33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7" name="Line 8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652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8" name="Line 8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565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69" name="Line 8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44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0" name="Line 8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327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1" name="Line 8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203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2" name="Line 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083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3" name="Line 8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9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4" name="Line 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09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5" name="Line 8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9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6" name="Line 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6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7" name="Line 819"/>
                <p:cNvSpPr>
                  <a:spLocks noChangeAspect="1" noChangeShapeType="1"/>
                </p:cNvSpPr>
                <p:nvPr/>
              </p:nvSpPr>
              <p:spPr bwMode="auto">
                <a:xfrm>
                  <a:off x="4564" y="186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8" name="Line 820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79" name="Line 821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40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0" name="Line 822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2003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1" name="Line 823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0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2" name="Line 824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15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3" name="Line 825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7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4" name="Line 826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2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5" name="Line 827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71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6" name="Line 828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308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7" name="Line 829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52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8" name="Line 830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89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89" name="Line 831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2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0" name="Line 832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1" name="Line 833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2" name="Line 834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3" name="Line 835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614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4" name="Line 836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67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5" name="Line 837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2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6" name="Line 838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7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7" name="Line 839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8" name="Line 840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499" name="Line 841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7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0" name="Line 842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1" name="Line 843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2" name="Line 844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3" name="Line 845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33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4" name="Line 846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5" name="Line 847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6" name="Line 848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6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7" name="Line 849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7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8" name="Line 8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26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09" name="Line 851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0" name="Line 8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1" name="Line 8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2" name="Line 8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3" name="Line 8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4" name="Line 8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5" name="Line 8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07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6" name="Line 8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889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7" name="Line 8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76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8" name="Line 8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19" name="Line 861"/>
                <p:cNvSpPr>
                  <a:spLocks noChangeAspect="1" noChangeShapeType="1"/>
                </p:cNvSpPr>
                <p:nvPr/>
              </p:nvSpPr>
              <p:spPr bwMode="auto">
                <a:xfrm>
                  <a:off x="4646" y="28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0" name="Line 8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52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1" name="Line 863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2" name="Line 864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3" name="Line 865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4" name="Line 866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5" name="Line 867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6" name="Line 868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7" name="Line 869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8" name="Line 870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29" name="Line 871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0" name="Line 872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1" name="Line 873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2" name="Line 874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3" name="Line 875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4" name="Line 876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5" name="Line 877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6" name="Line 878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7" name="Line 879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8" name="Line 880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39" name="Line 881"/>
                <p:cNvSpPr>
                  <a:spLocks noChangeAspect="1" noChangeShapeType="1"/>
                </p:cNvSpPr>
                <p:nvPr/>
              </p:nvSpPr>
              <p:spPr bwMode="auto">
                <a:xfrm>
                  <a:off x="4689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0" name="Line 8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1" name="Line 8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2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2" name="Line 884"/>
                <p:cNvSpPr>
                  <a:spLocks noChangeAspect="1" noChangeShapeType="1"/>
                </p:cNvSpPr>
                <p:nvPr/>
              </p:nvSpPr>
              <p:spPr bwMode="auto">
                <a:xfrm>
                  <a:off x="4695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3" name="Line 8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4" name="Line 8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5" name="Line 8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7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6" name="Line 8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752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7" name="Line 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658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8" name="Line 8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570"/>
                  <a:ext cx="6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49" name="Line 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433"/>
                  <a:ext cx="1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0" name="Line 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308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1" name="Line 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165"/>
                  <a:ext cx="6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2" name="Line 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20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3" name="Line 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915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4" name="Line 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815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5" name="Line 897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6" name="Line 898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59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7" name="Line 899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922"/>
                  <a:ext cx="7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8" name="Line 900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1991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59" name="Line 901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05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0" name="Line 902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103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1" name="Line 903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152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2" name="Line 904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0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3" name="Line 905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28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4" name="Line 906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71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5" name="Line 907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96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6" name="Line 908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352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7" name="Line 909"/>
                <p:cNvSpPr>
                  <a:spLocks noChangeAspect="1" noChangeShapeType="1"/>
                </p:cNvSpPr>
                <p:nvPr/>
              </p:nvSpPr>
              <p:spPr bwMode="auto">
                <a:xfrm>
                  <a:off x="4751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8" name="Line 910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0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69" name="Line 911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0" name="Line 912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121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1" name="Line 913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6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2" name="Line 914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96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3" name="Line 915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23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4" name="Line 916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26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5" name="Line 917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6" name="Line 918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52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7" name="Line 919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0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8" name="Line 920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79" name="Line 921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521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0" name="Line 922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5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1" name="Line 923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2" name="Line 924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7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3" name="Line 925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72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4" name="Line 926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6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5" name="Line 927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6" name="Line 928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820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7" name="Line 929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8" name="Line 930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89" name="Line 931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0" name="Line 932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1" name="Line 933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2" name="Line 934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3" name="Line 935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4" name="Line 936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5" name="Line 9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6" name="Line 938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7" name="Line 9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8" name="Line 9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599" name="Line 9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76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0" name="Line 9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1" name="Line 9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2" name="Line 9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3" name="Line 9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4" name="Line 9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5" name="Line 9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6" name="Line 9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7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7" name="Line 949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8" name="Line 950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09" name="Line 951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0" name="Line 952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1" name="Line 953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2" name="Line 954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83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3" name="Line 955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4" name="Line 956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5" name="Line 957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6" name="Line 958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7" name="Line 959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8" name="Line 960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19" name="Line 961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0" name="Line 962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1" name="Line 963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2" name="Line 964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39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3" name="Line 965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4" name="Line 966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5" name="Line 967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5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6" name="Line 968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7" name="Line 969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8" name="Line 9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24" y="28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29" name="Line 9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0" name="Line 9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1" name="Line 9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0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2" name="Line 9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76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3" name="Line 9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95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4" name="Line 9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5" name="Line 9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489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6" name="Line 9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364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7" name="Line 9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208"/>
                  <a:ext cx="1" cy="1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8" name="Line 9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078"/>
                  <a:ext cx="7" cy="1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39" name="Line 9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953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0" name="Line 9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846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1" name="Line 983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85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2" name="Line 984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90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3" name="Line 985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197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4" name="Line 986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034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5" name="Line 987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1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6" name="Line 988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7" name="Line 989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9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8" name="Line 990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3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49" name="Line 991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0" name="Line 992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1" name="Line 993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2" name="Line 994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89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3" name="Line 995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44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4" name="Line 996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5" name="Line 997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5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6" name="Line 998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7" name="Line 999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52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8" name="Line 1000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71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59" name="Line 1001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58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0" name="Line 1002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8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1" name="Line 1003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2" name="Line 1004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3" name="Line 1005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4" name="Line 1006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5" name="Line 1007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6" name="Line 100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8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7" name="Line 100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8" name="Line 101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69" name="Line 1011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0" name="Line 10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1" name="Line 1013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2" name="Line 10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3" name="Line 1015"/>
                <p:cNvSpPr>
                  <a:spLocks noChangeAspect="1" noChangeShapeType="1"/>
                </p:cNvSpPr>
                <p:nvPr/>
              </p:nvSpPr>
              <p:spPr bwMode="auto">
                <a:xfrm>
                  <a:off x="2124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4" name="Line 10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5" name="Line 10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6" name="Line 10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7" name="Line 10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8" name="Line 10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79" name="Line 10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0" name="Line 10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1" name="Line 10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0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2" name="Line 1024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80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3" name="Line 10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4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4" name="Line 1026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79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5" name="Line 10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6" name="Line 1028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7" name="Line 1029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8" name="Line 10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89" name="Line 1031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795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0" name="Line 1032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8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1" name="Line 10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8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2" name="Line 1034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3" name="Line 1035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4" name="Line 1036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5" name="Line 1037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6" name="Line 1038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7" name="Line 1039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8" name="Line 1040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699" name="Line 1041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0" name="Line 1042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1" name="Line 1043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2" name="Line 1044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3" name="Line 10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0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4" name="Line 1046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5" name="Line 10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6" name="Line 10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7" name="Line 10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8" name="Line 10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8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09" name="Line 10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0" name="Line 10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33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1" name="Line 10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67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2" name="Line 10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96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3" name="Line 10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14"/>
                  <a:ext cx="6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4" name="Line 10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408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5" name="Line 10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308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6" name="Line 10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228"/>
                  <a:ext cx="6" cy="8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7" name="Line 10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52"/>
                  <a:ext cx="0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8" name="Line 10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09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19" name="Line 10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078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0" name="Line 1062"/>
                <p:cNvSpPr>
                  <a:spLocks noChangeAspect="1" noChangeShapeType="1"/>
                </p:cNvSpPr>
                <p:nvPr/>
              </p:nvSpPr>
              <p:spPr bwMode="auto">
                <a:xfrm>
                  <a:off x="2212" y="2078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1" name="Line 1063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8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2" name="Line 1064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90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3" name="Line 1065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127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4" name="Line 1066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165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5" name="Line 1067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6" name="Line 1068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84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7" name="Line 1069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8" name="Line 1070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84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29" name="Line 1071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420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0" name="Line 1072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477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1" name="Line 1073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0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2" name="Line 1074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3" name="Line 1075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9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4" name="Line 1076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5" name="Line 1077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6" name="Line 1078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7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7" name="Line 1079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5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8" name="Line 1080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39" name="Line 1081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826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0" name="Line 1082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5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1" name="Line 1083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70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2" name="Line 1084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3" name="Line 1085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4" name="Line 1086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5" name="Line 1087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6" name="Line 1088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45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7" name="Line 1089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8" name="Line 1090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49" name="Line 1091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0" name="Line 1092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1" name="Line 1093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2" name="Line 1094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3" name="Line 1095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4" name="Line 1096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5" name="Line 10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0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6" name="Line 10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7" name="Line 10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8" name="Line 11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59" name="Line 1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0" name="Line 11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1" name="Line 11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2" name="Line 1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20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3" name="Line 11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00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4" name="Line 1106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5" name="Line 1107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6" name="Line 1108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7" name="Line 1109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8" name="Line 1110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69" name="Line 11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12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0" name="Line 1112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1" name="Line 1113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2" name="Line 1114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3" name="Line 1115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4" name="Line 1116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5" name="Line 1117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6" name="Line 1118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7" name="Line 1119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8" name="Line 1120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79" name="Line 1121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0" name="Line 1122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1" name="Line 1123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2" name="Line 1124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3" name="Line 1125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4" name="Line 1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6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5" name="Line 1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6" name="Line 1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7" name="Line 1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8" name="Line 1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89" name="Line 1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0" name="Line 1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1" name="Line 11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26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2" name="Line 11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764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3" name="Line 11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89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4" name="Line 11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01"/>
                  <a:ext cx="5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5" name="Line 11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509"/>
                  <a:ext cx="1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6" name="Line 11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408"/>
                  <a:ext cx="1" cy="10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7" name="Line 11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321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8" name="Line 11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246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799" name="Line 11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9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0" name="Line 11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1" name="Line 11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74" y="214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2" name="Line 1144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4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3" name="Line 1145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6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4" name="Line 1146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8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5" name="Line 1147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6" name="Line 1148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7" name="Line 1149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8" name="Line 1150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3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09" name="Line 1151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0" name="Line 1152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1" name="Line 1153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2" name="Line 1154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6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3" name="Line 1155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96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4" name="Line 1156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5" name="Line 1157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8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6" name="Line 1158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7" name="Line 1159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6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8" name="Line 1160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0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19" name="Line 1161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3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0" name="Line 1162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82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1" name="Line 1163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2" name="Line 1164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33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3" name="Line 1165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4" name="Line 1166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5" name="Line 1167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6" name="Line 1168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7" name="Line 1169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8" name="Line 1170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29" name="Line 1171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0" name="Line 1172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1" name="Line 1173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2" name="Line 1174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3" name="Line 1175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4" name="Line 1176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5" name="Line 1177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6" name="Line 1178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7" name="Line 1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8" name="Line 11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39" name="Line 1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32"/>
                  <a:ext cx="6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0" name="Line 11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1" name="Line 1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2" name="Line 11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3" name="Line 11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4" name="Line 11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5" name="Line 11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6" name="Line 11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7" name="Line 1189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8" name="Line 1190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49" name="Line 1191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0" name="Line 1192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1" name="Line 1193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2" name="Line 1194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3" name="Line 1195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4" name="Line 1196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5" name="Line 1197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6" name="Line 1198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7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7" name="Line 1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8" name="Line 1200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59" name="Line 1201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30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0" name="Line 1202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1" name="Line 1203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2" name="Line 1204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3" name="Line 1205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27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4" name="Line 1206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5" name="Line 1207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6" name="Line 1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7" name="Line 1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8" name="Line 1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69" name="Line 1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0" name="Line 1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6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1" name="Line 12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38"/>
                  <a:ext cx="7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2" name="Line 12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8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3" name="Line 12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4" name="Line 12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7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5" name="Line 12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695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6" name="Line 12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60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7" name="Line 12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8" name="Line 12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427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79" name="Line 12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340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0" name="Line 12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1" name="Line 12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2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2" name="Line 12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2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3" name="Line 12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0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4" name="Line 1226"/>
                <p:cNvSpPr>
                  <a:spLocks noChangeAspect="1" noChangeShapeType="1"/>
                </p:cNvSpPr>
                <p:nvPr/>
              </p:nvSpPr>
              <p:spPr bwMode="auto">
                <a:xfrm>
                  <a:off x="2530" y="220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5" name="Line 1227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40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6" name="Line 1228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84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7" name="Line 1229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33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8" name="Line 1230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89" name="Line 1231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0" name="Line 1232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1" name="Line 1233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533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2" name="Line 1234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583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3" name="Line 1235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14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4" name="Line 1236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58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5" name="Line 1237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6" name="Line 1238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2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7" name="Line 1239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8" name="Line 1240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899" name="Line 1241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33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0" name="Line 1242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82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1" name="Line 1243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2" name="Line 1244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38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3" name="Line 1245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4" name="Line 1246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5" name="Line 1247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6" name="Line 1248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7" name="Line 1249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8" name="Line 1250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09" name="Line 1251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0" name="Line 1252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1" name="Line 1253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2" name="Line 1254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3" name="Line 1255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4" name="Line 1256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5" name="Line 1257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6" name="Line 1258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7" name="Line 1259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8" name="Line 12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19" name="Line 12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0" name="Line 1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8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1" name="Line 12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63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2" name="Line 12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3" name="Line 12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4" name="Line 12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5" name="Line 12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6" name="Line 1268"/>
                <p:cNvSpPr>
                  <a:spLocks noChangeAspect="1" noChangeShapeType="1"/>
                </p:cNvSpPr>
                <p:nvPr/>
              </p:nvSpPr>
              <p:spPr bwMode="auto">
                <a:xfrm>
                  <a:off x="2611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7" name="Line 12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8" name="Line 1270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29" name="Line 12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0" name="Line 1272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1" name="Line 1273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2" name="Line 1274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3" name="Line 1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2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4" name="Line 1276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5" name="Line 12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30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6" name="Line 1278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7" name="Line 1279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8" name="Line 1280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39" name="Line 1281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0" name="Line 1282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1" name="Line 1283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2" name="Line 1284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51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3" name="Line 1285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58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4" name="Line 1286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5" name="Line 1287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6" name="Line 1288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7" name="Line 1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8" name="Line 1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49" name="Line 1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0" name="Line 1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30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1" name="Line 1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2" name="Line 12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51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3" name="Line 12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902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4" name="Line 12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83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5" name="Line 12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758"/>
                  <a:ext cx="6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6" name="Line 12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645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7" name="Line 12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539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8" name="Line 13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420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59" name="Line 13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321"/>
                  <a:ext cx="7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0" name="Line 13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215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1" name="Line 13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2" name="Line 13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3" name="Line 13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6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4" name="Line 1306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7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5" name="Line 1307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9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6" name="Line 1308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15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7" name="Line 1309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72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8" name="Line 1310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228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69" name="Line 1311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0" name="Line 1312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34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1" name="Line 1313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2" name="Line 1314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46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3" name="Line 1315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483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4" name="Line 1316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21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5" name="Line 1317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5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6" name="Line 1318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5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7" name="Line 1319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3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8" name="Line 1320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6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79" name="Line 1321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0" name="Line 1322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1" name="Line 1323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80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2" name="Line 1324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4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3" name="Line 1325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4" name="Line 1326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920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5" name="Line 1327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6" name="Line 1328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7" name="Line 1329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8" name="Line 1330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14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89" name="Line 1331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2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0" name="Line 1332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1" name="Line 1333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2" name="Line 1334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3" name="Line 1335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4" name="Line 1336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5" name="Line 1337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6" name="Line 1338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7" name="Line 1339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8" name="Line 13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8999" name="Line 13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0" name="Line 13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8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1" name="Line 13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7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2" name="Line 13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3" name="Line 13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4" name="Line 13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5" name="Line 1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6" name="Line 13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7" name="Line 1349"/>
                <p:cNvSpPr>
                  <a:spLocks noChangeAspect="1" noChangeShapeType="1"/>
                </p:cNvSpPr>
                <p:nvPr/>
              </p:nvSpPr>
              <p:spPr bwMode="auto">
                <a:xfrm>
                  <a:off x="2767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8" name="Line 13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09" name="Line 1351"/>
                <p:cNvSpPr>
                  <a:spLocks noChangeAspect="1" noChangeShapeType="1"/>
                </p:cNvSpPr>
                <p:nvPr/>
              </p:nvSpPr>
              <p:spPr bwMode="auto">
                <a:xfrm>
                  <a:off x="2773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0" name="Line 13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1" name="Line 1353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2" name="Line 13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3" name="Line 1355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4" name="Line 13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6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5" name="Line 1357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6" name="Line 1358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7" name="Line 1359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8" name="Line 1360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19" name="Line 1361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0" name="Line 1362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1" name="Line 1363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2" name="Line 1364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3" name="Line 1365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4" name="Line 1366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20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5" name="Line 1367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6" name="Line 1368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7" name="Line 1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8" name="Line 1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29" name="Line 1371"/>
                <p:cNvSpPr>
                  <a:spLocks noChangeAspect="1" noChangeShapeType="1"/>
                </p:cNvSpPr>
                <p:nvPr/>
              </p:nvSpPr>
              <p:spPr bwMode="auto">
                <a:xfrm>
                  <a:off x="2811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0" name="Line 1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14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1" name="Line 1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2" name="Line 1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3" name="Line 13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20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4" name="Line 13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87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5" name="Line 13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6" name="Line 1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7" name="Line 13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601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8" name="Line 13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39" name="Line 13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364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0" name="Line 13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259"/>
                  <a:ext cx="1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1" name="Line 13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159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2" name="Line 13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83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3" name="Line 13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21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4" name="Line 1386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2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5" name="Line 13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42" y="200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6" name="Line 1388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7" name="Line 1389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52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8" name="Line 1390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96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49" name="Line 1391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159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0" name="Line 1392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1" name="Line 1393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2" name="Line 1394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3" name="Line 1395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384"/>
                  <a:ext cx="0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4" name="Line 1396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20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5" name="Line 1397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65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6" name="Line 1398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7" name="Line 1399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8" name="Line 1400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59" name="Line 1401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6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0" name="Line 1402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1" name="Line 1403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2" name="Line 1404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3" name="Line 1405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0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4" name="Line 1406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5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5" name="Line 1407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89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6" name="Line 1408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7" name="Line 1409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8" name="Line 1410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7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69" name="Line 1411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0" name="Line 1412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1" name="Line 1413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2" name="Line 1414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3" name="Line 1415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4" name="Line 1416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5" name="Line 1417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6" name="Line 1418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7" name="Line 1419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8" name="Line 1420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79" name="Line 14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7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0" name="Line 14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6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1" name="Line 14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51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2" name="Line 14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3" name="Line 14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4" name="Line 14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5" name="Line 14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6" name="Line 14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7" name="Line 14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8" name="Line 14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89" name="Line 1431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0" name="Line 14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30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1" name="Line 1433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2" name="Line 1434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3" name="Line 1435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4" name="Line 1436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5" name="Line 1437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6" name="Line 1438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7" name="Line 1439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8" name="Line 1440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099" name="Line 1441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0" name="Line 1442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1" name="Line 1443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2" name="Line 1444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3" name="Line 1445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4" name="Line 1446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82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5" name="Line 1447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6" name="Line 1448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7" name="Line 1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1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8" name="Line 1450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09" name="Line 1451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0" name="Line 1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1" name="Line 14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2" name="Line 14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3" name="Line 14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4" name="Line 14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876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5" name="Line 14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6" name="Line 14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739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7" name="Line 14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65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8" name="Line 14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539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19" name="Line 14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415"/>
                  <a:ext cx="0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0" name="Line 14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296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1" name="Line 14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172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2" name="Line 14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078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3" name="Line 14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1978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4" name="Line 14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5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5" name="Line 14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0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6" name="Line 1468"/>
                <p:cNvSpPr>
                  <a:spLocks noChangeAspect="1" noChangeShapeType="1"/>
                </p:cNvSpPr>
                <p:nvPr/>
              </p:nvSpPr>
              <p:spPr bwMode="auto">
                <a:xfrm>
                  <a:off x="2998" y="1909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7" name="Line 1469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3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8" name="Line 1470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29" name="Line 1471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2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0" name="Line 1472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90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1" name="Line 1473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146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2" name="Line 1474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1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3" name="Line 1475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6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4" name="Line 1476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2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5" name="Line 1477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6" name="Line 1478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7" name="Line 1479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8" name="Line 1480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6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39" name="Line 1481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509"/>
                  <a:ext cx="7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0" name="Line 1482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545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1" name="Line 1483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01"/>
                  <a:ext cx="0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2" name="Line 1484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52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3" name="Line 1485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701"/>
                  <a:ext cx="5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4" name="Line 1486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6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5" name="Line 1487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6" name="Line 1488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845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7" name="Line 1489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889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8" name="Line 1490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1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49" name="Line 1491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0" name="Line 1492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1" name="Line 1493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2" name="Line 1494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3" name="Line 1495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4" name="Line 1496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7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5" name="Line 1497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6" name="Line 1498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7" name="Line 1499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8" name="Line 1500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59" name="Line 1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1" y="3039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0" name="Line 1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1" name="Line 15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2" name="Line 15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3" name="Line 15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4" name="Line 15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5" name="Line 15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6" name="Line 15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7" name="Line 15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8" name="Line 1510"/>
                <p:cNvSpPr>
                  <a:spLocks noChangeAspect="1" noChangeShapeType="1"/>
                </p:cNvSpPr>
                <p:nvPr/>
              </p:nvSpPr>
              <p:spPr bwMode="auto">
                <a:xfrm>
                  <a:off x="3079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69" name="Line 15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0" name="Line 1512"/>
                <p:cNvSpPr>
                  <a:spLocks noChangeAspect="1" noChangeShapeType="1"/>
                </p:cNvSpPr>
                <p:nvPr/>
              </p:nvSpPr>
              <p:spPr bwMode="auto">
                <a:xfrm>
                  <a:off x="3086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1" name="Line 15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2" name="Line 15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3" name="Line 1515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4" name="Line 1516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5" name="Line 1517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6" name="Line 1518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76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7" name="Line 1519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8" name="Line 1520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79" name="Line 1521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0" name="Line 1522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1" name="Line 1523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2" name="Line 1524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3" name="Line 1525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4" name="Line 1526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5" name="Line 1527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38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6" name="Line 1528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7" name="Line 1529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8" name="Line 1530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89" name="Line 1531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0" name="Line 15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1" name="Line 1533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2" name="Line 15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3" name="Line 1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4" name="Line 1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85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5" name="Line 1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826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6" name="Line 1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758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7" name="Line 1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677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8" name="Line 1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583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199" name="Line 1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465"/>
                  <a:ext cx="0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0" name="Line 1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346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1" name="Line 15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215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2" name="Line 1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209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3" name="Line 15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84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4" name="Line 15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15"/>
                  <a:ext cx="6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5" name="Line 15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5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6" name="Line 1548"/>
                <p:cNvSpPr>
                  <a:spLocks noChangeAspect="1" noChangeShapeType="1"/>
                </p:cNvSpPr>
                <p:nvPr/>
              </p:nvSpPr>
              <p:spPr bwMode="auto">
                <a:xfrm>
                  <a:off x="3154" y="185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7" name="Line 15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4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8" name="Line 1550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846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09" name="Line 1551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0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0" name="Line 1552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5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1" name="Line 1553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2" name="Line 1554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3" name="Line 1555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2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4" name="Line 1556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8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5" name="Line 1557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6" name="Line 1558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7" name="Line 1559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32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8" name="Line 1560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19" name="Line 1561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0" name="Line 1562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4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1" name="Line 1563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47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2" name="Line 1564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3" name="Line 1565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83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4" name="Line 1566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5" name="Line 1567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6" name="Line 1568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7" name="Line 1569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8" name="Line 1570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20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29" name="Line 1571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39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0" name="Line 1572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1" name="Line 1573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882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2" name="Line 1574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3" name="Line 1575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4" name="Line 1576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5" name="Line 1577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6" name="Line 1578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7" name="Line 1579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8" name="Line 1580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39" name="Line 1581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70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0" name="Line 1582"/>
                <p:cNvSpPr>
                  <a:spLocks noChangeAspect="1" noChangeShapeType="1"/>
                </p:cNvSpPr>
                <p:nvPr/>
              </p:nvSpPr>
              <p:spPr bwMode="auto">
                <a:xfrm>
                  <a:off x="3222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1" name="Line 15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2" name="Line 15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3" name="Line 15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3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4" name="Line 15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5" name="Line 15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02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6" name="Line 15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7" name="Line 15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7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8" name="Line 15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49" name="Line 15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39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0" name="Line 15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1" name="Line 15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2" name="Line 1594"/>
                <p:cNvSpPr>
                  <a:spLocks noChangeAspect="1" noChangeShapeType="1"/>
                </p:cNvSpPr>
                <p:nvPr/>
              </p:nvSpPr>
              <p:spPr bwMode="auto">
                <a:xfrm>
                  <a:off x="3242" y="2826"/>
                  <a:ext cx="5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3" name="Line 1595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4" name="Line 1596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5" name="Line 15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7" y="282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6" name="Line 1598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2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7" name="Line 1599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8" name="Line 1600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59" name="Line 1601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0" name="Line 1602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1" name="Line 1603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2" name="Line 1604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3" name="Line 1605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4" name="Line 1606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5" name="Line 1607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6" name="Line 1608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7" name="Line 1609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8" name="Line 1610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69" name="Line 1611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0" name="Line 1612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1" name="Line 1613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2" name="Line 1614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3" name="Line 1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4" name="Line 1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4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5" name="Line 1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2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6" name="Line 1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7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7" name="Line 16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0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8" name="Line 1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601"/>
                  <a:ext cx="7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79" name="Line 16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509"/>
                  <a:ext cx="0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0" name="Line 16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364"/>
                  <a:ext cx="0" cy="1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1" name="Line 16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228"/>
                  <a:ext cx="6" cy="1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2" name="Line 1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2096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3" name="Line 16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965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4" name="Line 16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87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5" name="Line 16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790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6" name="Line 1628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797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7" name="Line 1629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840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8" name="Line 1630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909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89" name="Line 1631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1971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0" name="Line 1632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4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1" name="Line 1633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9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2" name="Line 1634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3" name="Line 1635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8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4" name="Line 1636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2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5" name="Line 1637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6" name="Line 1638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2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7" name="Line 1639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8" name="Line 1640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299" name="Line 1641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0" name="Line 1642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1" name="Line 1643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533"/>
                  <a:ext cx="6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2" name="Line 1644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59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3" name="Line 1645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4" name="Line 1646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95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5" name="Line 1647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6" name="Line 1648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7" name="Line 1649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8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8" name="Line 1650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09" name="Line 1651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0" name="Line 1652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1" name="Line 1653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2" name="Line 1654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3" name="Line 1655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4" name="Line 1656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5" name="Line 1657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6" name="Line 1658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7" name="Line 16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2" y="2933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8" name="Line 16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19" name="Line 1661"/>
                <p:cNvSpPr>
                  <a:spLocks noChangeAspect="1" noChangeShapeType="1"/>
                </p:cNvSpPr>
                <p:nvPr/>
              </p:nvSpPr>
              <p:spPr bwMode="auto">
                <a:xfrm>
                  <a:off x="3379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0" name="Line 16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1" name="Line 16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2" name="Line 1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3" name="Line 16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4" name="Line 16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3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5" name="Line 16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6" name="Line 16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7" name="Line 16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79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8" name="Line 1670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29" name="Line 16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8" y="27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0" name="Line 1672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1" name="Line 16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03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2" name="Line 1674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3" name="Line 1675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4" name="Line 1676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5" name="Line 1677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6" name="Line 1678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7" name="Line 1679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8" name="Line 1680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39" name="Line 1681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0" name="Line 1682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1" name="Line 1683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2" name="Line 1684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3" name="Line 1685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4" name="Line 1686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5" name="Line 1687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6" name="Line 1688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7" name="Line 1689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0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8" name="Line 1690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49" name="Line 1691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0" name="Line 1692"/>
                <p:cNvSpPr>
                  <a:spLocks noChangeAspect="1" noChangeShapeType="1"/>
                </p:cNvSpPr>
                <p:nvPr/>
              </p:nvSpPr>
              <p:spPr bwMode="auto">
                <a:xfrm>
                  <a:off x="3441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1" name="Line 1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2" name="Line 1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3" name="Line 1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78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4" name="Line 1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7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5" name="Line 1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652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6" name="Line 1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565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7" name="Line 1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4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8" name="Line 1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2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59" name="Line 17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127"/>
                  <a:ext cx="6" cy="1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0" name="Line 17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9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1" name="Line 17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871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2" name="Line 1704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2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3" name="Line 1705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97"/>
                  <a:ext cx="7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4" name="Line 1706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1965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5" name="Line 1707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6" name="Line 1708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83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7" name="Line 1709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8" name="Line 1710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6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69" name="Line 1711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2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0" name="Line 1712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4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1" name="Line 1713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2" name="Line 1714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3" name="Line 1715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64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4" name="Line 1716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2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5" name="Line 1717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7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6" name="Line 1718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53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7" name="Line 1719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0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8" name="Line 1720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4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79" name="Line 1721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701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0" name="Line 1722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5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1" name="Line 1723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2" name="Line 1724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8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3" name="Line 1725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4" name="Line 1726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5" name="Line 1727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6" name="Line 1728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7" name="Line 1729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9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8" name="Line 1730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89" name="Line 1731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1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0" name="Line 1732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1" name="Line 1733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2" name="Line 1734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3" name="Line 1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4" name="Line 1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5" name="Line 17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8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6" name="Line 17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7" name="Line 17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8" name="Line 17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399" name="Line 17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2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0" name="Line 17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1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1" name="Line 17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2" name="Line 17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3" name="Line 1745"/>
                <p:cNvSpPr>
                  <a:spLocks noChangeAspect="1" noChangeShapeType="1"/>
                </p:cNvSpPr>
                <p:nvPr/>
              </p:nvSpPr>
              <p:spPr bwMode="auto">
                <a:xfrm>
                  <a:off x="3553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4" name="Line 17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5" name="Line 17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6" name="Line 1748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7" name="Line 1749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8" name="Line 1750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8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09" name="Line 1751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0" name="Line 1752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1" name="Line 1753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2" name="Line 1754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0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3" name="Line 1755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4" name="Line 17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72" y="28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5" name="Line 1757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6" name="Line 1758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7" name="Line 1759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8" name="Line 1760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4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19" name="Line 1761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0" name="Line 1762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1" name="Line 1763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6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2" name="Line 1764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3" name="Line 1765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4" name="Line 1766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5" name="Line 1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8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6" name="Line 17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7" name="Line 17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8" name="Line 17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29" name="Line 1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0" name="Line 17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1" name="Line 1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689"/>
                  <a:ext cx="7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2" name="Line 1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601"/>
                  <a:ext cx="1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3" name="Line 1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4" name="Line 1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402"/>
                  <a:ext cx="5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5" name="Line 1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296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6" name="Line 1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96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7" name="Line 1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15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8" name="Line 1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39" name="Line 1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0" name="Line 17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198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1" name="Line 1783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8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2" name="Line 1784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9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3" name="Line 1785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27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4" name="Line 1786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78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5" name="Line 1787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6" name="Line 1788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84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7" name="Line 1789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240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8" name="Line 1790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49" name="Line 1791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0" name="Line 1792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1" name="Line 1793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2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2" name="Line 1794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71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3" name="Line 1795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5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4" name="Line 1796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5" name="Line 1797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6" name="Line 1798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63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7" name="Line 1799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8" name="Line 1800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59" name="Line 1801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0" name="Line 1802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814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1" name="Line 1803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2" name="Line 1804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3" name="Line 1805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82"/>
                  <a:ext cx="6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4" name="Line 1806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5" name="Line 1807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6" name="Line 1808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20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7" name="Line 1809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8" name="Line 1810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69" name="Line 1811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0" name="Line 1812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1" name="Line 1813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2" name="Line 1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8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3" name="Line 1815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4" name="Line 1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5" name="Line 1817"/>
                <p:cNvSpPr>
                  <a:spLocks noChangeAspect="1" noChangeShapeType="1"/>
                </p:cNvSpPr>
                <p:nvPr/>
              </p:nvSpPr>
              <p:spPr bwMode="auto">
                <a:xfrm>
                  <a:off x="3691" y="298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6" name="Line 1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7" name="Line 18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8" name="Line 18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79" name="Line 18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0" name="Line 18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1" name="Line 18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2" name="Line 18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3" name="Line 1825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4" name="Line 1826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5" name="Line 18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9" y="2876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6" name="Line 1828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7" name="Line 1829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8" name="Line 1830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89" name="Line 1831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0" name="Line 1832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1" name="Line 1833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2" name="Line 18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3" name="Line 18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4" name="Line 18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6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5" name="Line 18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583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6" name="Line 18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89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7" name="Line 18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08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8" name="Line 18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321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499" name="Line 18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4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0" name="Line 18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03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1" name="Line 18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172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2" name="Line 18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84" y="216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3" name="Line 1845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6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4" name="Line 1846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7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5" name="Line 1847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0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6" name="Line 1848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5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7" name="Line 1849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308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8" name="Line 1850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3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09" name="Line 1851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0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0" name="Line 1852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1" name="Line 1853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509"/>
                  <a:ext cx="6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2" name="Line 1854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4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3" name="Line 1855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4" name="Line 1856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62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5" name="Line 1857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6" name="Line 1858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0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7" name="Line 1859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8" name="Line 1860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777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19" name="Line 1861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0" name="Line 1862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1" name="Line 1863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2" name="Line 1864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3" name="Line 1865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4" name="Line 1866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5" name="Line 1867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6" name="Line 1868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7" name="Line 1869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8" name="Line 1870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29" name="Line 1871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0" name="Line 1872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1" name="Line 1873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2" name="Line 1874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3" name="Line 1875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4" name="Line 18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8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5" name="Line 1877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6" name="Line 1878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7" name="Line 1879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8" name="Line 1880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39" name="Line 1881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0" name="Line 1882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1" name="Line 1883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2" name="Line 1884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3" name="Line 1885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4" name="Line 1886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5" name="Line 1887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6" name="Line 1888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7" name="Line 1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3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8" name="Line 1890"/>
                <p:cNvSpPr>
                  <a:spLocks noChangeAspect="1" noChangeShapeType="1"/>
                </p:cNvSpPr>
                <p:nvPr/>
              </p:nvSpPr>
              <p:spPr bwMode="auto">
                <a:xfrm>
                  <a:off x="3909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49" name="Line 1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0" name="Line 1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1" name="Line 1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2" name="Line 1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58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3" name="Line 1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1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4" name="Line 1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7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5" name="Line 18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14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6" name="Line 18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726"/>
                  <a:ext cx="7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7" name="Line 1899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8" name="Line 1900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59" name="Line 1901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60" name="Line 19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61" name="Line 1903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62" name="Line 1904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63" name="Line 19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59" y="31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  <p:sp>
              <p:nvSpPr>
                <p:cNvPr id="29564" name="Line 19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/>
                </a:p>
              </p:txBody>
            </p:sp>
          </p:grpSp>
          <p:sp>
            <p:nvSpPr>
              <p:cNvPr id="27690" name="Line 1907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78"/>
                <a:ext cx="1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91" name="Line 1908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34"/>
                <a:ext cx="1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92" name="Line 1909"/>
              <p:cNvSpPr>
                <a:spLocks noChangeAspect="1" noChangeShapeType="1"/>
              </p:cNvSpPr>
              <p:nvPr/>
            </p:nvSpPr>
            <p:spPr bwMode="auto">
              <a:xfrm>
                <a:off x="4720" y="1734"/>
                <a:ext cx="6" cy="3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27693" name="Line 1910"/>
              <p:cNvSpPr>
                <a:spLocks noChangeAspect="1" noChangeShapeType="1"/>
              </p:cNvSpPr>
              <p:nvPr/>
            </p:nvSpPr>
            <p:spPr bwMode="auto">
              <a:xfrm>
                <a:off x="4726" y="1772"/>
                <a:ext cx="1" cy="31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6" name="Group 1911"/>
          <p:cNvGrpSpPr>
            <a:grpSpLocks/>
          </p:cNvGrpSpPr>
          <p:nvPr/>
        </p:nvGrpSpPr>
        <p:grpSpPr bwMode="auto">
          <a:xfrm>
            <a:off x="2476500" y="1884363"/>
            <a:ext cx="5926138" cy="2638425"/>
            <a:chOff x="1543" y="1305"/>
            <a:chExt cx="3733" cy="1662"/>
          </a:xfrm>
        </p:grpSpPr>
        <p:sp>
          <p:nvSpPr>
            <p:cNvPr id="24592" name="Line 1912"/>
            <p:cNvSpPr>
              <a:spLocks noChangeAspect="1" noChangeShapeType="1"/>
            </p:cNvSpPr>
            <p:nvPr/>
          </p:nvSpPr>
          <p:spPr bwMode="auto">
            <a:xfrm>
              <a:off x="1831" y="1632"/>
              <a:ext cx="0" cy="1196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7665" name="Text Box 1913"/>
            <p:cNvSpPr txBox="1">
              <a:spLocks noChangeAspect="1" noChangeArrowheads="1"/>
            </p:cNvSpPr>
            <p:nvPr/>
          </p:nvSpPr>
          <p:spPr bwMode="auto">
            <a:xfrm>
              <a:off x="1543" y="1305"/>
              <a:ext cx="513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800">
                  <a:latin typeface="Calibri" pitchFamily="34" charset="0"/>
                </a:rPr>
                <a:t>PPmax</a:t>
              </a:r>
              <a:endParaRPr lang="en-US" sz="1800">
                <a:latin typeface="Calibri" pitchFamily="34" charset="0"/>
              </a:endParaRPr>
            </a:p>
          </p:txBody>
        </p:sp>
        <p:sp>
          <p:nvSpPr>
            <p:cNvPr id="27666" name="Text Box 1914"/>
            <p:cNvSpPr txBox="1">
              <a:spLocks noChangeAspect="1" noChangeArrowheads="1"/>
            </p:cNvSpPr>
            <p:nvPr/>
          </p:nvSpPr>
          <p:spPr bwMode="auto">
            <a:xfrm>
              <a:off x="2203" y="1785"/>
              <a:ext cx="492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800">
                  <a:latin typeface="Calibri" pitchFamily="34" charset="0"/>
                </a:rPr>
                <a:t>PPmin</a:t>
              </a:r>
              <a:endParaRPr lang="en-US" sz="1800">
                <a:latin typeface="Calibri" pitchFamily="34" charset="0"/>
              </a:endParaRPr>
            </a:p>
          </p:txBody>
        </p:sp>
        <p:sp>
          <p:nvSpPr>
            <p:cNvPr id="24595" name="Line 1915"/>
            <p:cNvSpPr>
              <a:spLocks noChangeAspect="1" noChangeShapeType="1"/>
            </p:cNvSpPr>
            <p:nvPr/>
          </p:nvSpPr>
          <p:spPr bwMode="auto">
            <a:xfrm>
              <a:off x="2455" y="2160"/>
              <a:ext cx="0" cy="807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sp>
          <p:nvSpPr>
            <p:cNvPr id="27668" name="Text Box 1916"/>
            <p:cNvSpPr txBox="1">
              <a:spLocks noChangeAspect="1" noChangeArrowheads="1"/>
            </p:cNvSpPr>
            <p:nvPr/>
          </p:nvSpPr>
          <p:spPr bwMode="auto">
            <a:xfrm>
              <a:off x="4471" y="2160"/>
              <a:ext cx="805" cy="23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l-GR" sz="1800">
                  <a:latin typeface="Calibri" pitchFamily="34" charset="0"/>
                </a:rPr>
                <a:t>Δ </a:t>
              </a:r>
              <a:r>
                <a:rPr lang="fr-FR" sz="1800">
                  <a:latin typeface="Calibri" pitchFamily="34" charset="0"/>
                </a:rPr>
                <a:t>PP = 32 %</a:t>
              </a:r>
              <a:endParaRPr lang="en-US" sz="1800">
                <a:latin typeface="Calibri" pitchFamily="34" charset="0"/>
              </a:endParaRPr>
            </a:p>
          </p:txBody>
        </p:sp>
      </p:grpSp>
      <p:grpSp>
        <p:nvGrpSpPr>
          <p:cNvPr id="7" name="Group 1917"/>
          <p:cNvGrpSpPr>
            <a:grpSpLocks/>
          </p:cNvGrpSpPr>
          <p:nvPr/>
        </p:nvGrpSpPr>
        <p:grpSpPr bwMode="auto">
          <a:xfrm>
            <a:off x="2220913" y="4994275"/>
            <a:ext cx="3067050" cy="922338"/>
            <a:chOff x="1382" y="3264"/>
            <a:chExt cx="1932" cy="581"/>
          </a:xfrm>
        </p:grpSpPr>
        <p:sp>
          <p:nvSpPr>
            <p:cNvPr id="27660" name="Text Box 1918"/>
            <p:cNvSpPr txBox="1">
              <a:spLocks noChangeArrowheads="1"/>
            </p:cNvSpPr>
            <p:nvPr/>
          </p:nvSpPr>
          <p:spPr bwMode="auto">
            <a:xfrm>
              <a:off x="1382" y="3429"/>
              <a:ext cx="462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el-GR" sz="1800">
                  <a:latin typeface="Calibri" pitchFamily="34" charset="0"/>
                </a:rPr>
                <a:t>Δ</a:t>
              </a:r>
              <a:r>
                <a:rPr lang="fr-FR" sz="1800">
                  <a:latin typeface="Calibri" pitchFamily="34" charset="0"/>
                </a:rPr>
                <a:t>PP =</a:t>
              </a:r>
            </a:p>
          </p:txBody>
        </p:sp>
        <p:sp>
          <p:nvSpPr>
            <p:cNvPr id="27661" name="Text Box 1919"/>
            <p:cNvSpPr txBox="1">
              <a:spLocks noChangeArrowheads="1"/>
            </p:cNvSpPr>
            <p:nvPr/>
          </p:nvSpPr>
          <p:spPr bwMode="auto">
            <a:xfrm>
              <a:off x="2093" y="3264"/>
              <a:ext cx="100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800">
                  <a:latin typeface="Calibri" pitchFamily="34" charset="0"/>
                </a:rPr>
                <a:t>PPmax - PPmin</a:t>
              </a:r>
            </a:p>
          </p:txBody>
        </p:sp>
        <p:sp>
          <p:nvSpPr>
            <p:cNvPr id="27662" name="Text Box 1920"/>
            <p:cNvSpPr txBox="1">
              <a:spLocks noChangeArrowheads="1"/>
            </p:cNvSpPr>
            <p:nvPr/>
          </p:nvSpPr>
          <p:spPr bwMode="auto">
            <a:xfrm>
              <a:off x="1927" y="3554"/>
              <a:ext cx="133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800">
                  <a:latin typeface="Calibri" pitchFamily="34" charset="0"/>
                </a:rPr>
                <a:t>(PPmax + PPmin) </a:t>
              </a:r>
              <a:r>
                <a:rPr lang="fr-FR" sz="2400">
                  <a:latin typeface="Calibri" pitchFamily="34" charset="0"/>
                </a:rPr>
                <a:t>/</a:t>
              </a:r>
              <a:r>
                <a:rPr lang="fr-FR" sz="1800">
                  <a:latin typeface="Calibri" pitchFamily="34" charset="0"/>
                </a:rPr>
                <a:t> 2</a:t>
              </a:r>
            </a:p>
          </p:txBody>
        </p:sp>
        <p:sp>
          <p:nvSpPr>
            <p:cNvPr id="27663" name="Line 1921"/>
            <p:cNvSpPr>
              <a:spLocks noChangeShapeType="1"/>
            </p:cNvSpPr>
            <p:nvPr/>
          </p:nvSpPr>
          <p:spPr bwMode="auto">
            <a:xfrm>
              <a:off x="2004" y="3552"/>
              <a:ext cx="13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1924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25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3647403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2883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68325"/>
            <a:ext cx="5689600" cy="1331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288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2028825"/>
            <a:ext cx="4010025" cy="482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2886" name="Text Box 6"/>
          <p:cNvSpPr txBox="1">
            <a:spLocks noChangeArrowheads="1"/>
          </p:cNvSpPr>
          <p:nvPr/>
        </p:nvSpPr>
        <p:spPr bwMode="auto">
          <a:xfrm>
            <a:off x="5148064" y="1556792"/>
            <a:ext cx="1512168" cy="759311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Meta-analysis</a:t>
            </a:r>
          </a:p>
          <a:p>
            <a:pPr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29 studies</a:t>
            </a:r>
          </a:p>
          <a:p>
            <a:pPr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685 patients</a:t>
            </a: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963672" y="4305290"/>
            <a:ext cx="2821488" cy="400110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A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large</a:t>
            </a:r>
            <a:r>
              <a:rPr lang="fr-FR" dirty="0" smtClean="0"/>
              <a:t> base of </a:t>
            </a:r>
            <a:r>
              <a:rPr lang="fr-FR" dirty="0" err="1" smtClean="0"/>
              <a:t>evidence</a:t>
            </a:r>
            <a:endParaRPr lang="fr-FR" dirty="0"/>
          </a:p>
        </p:txBody>
      </p:sp>
      <p:sp>
        <p:nvSpPr>
          <p:cNvPr id="16" name="ZoneTexte 15"/>
          <p:cNvSpPr txBox="1"/>
          <p:nvPr/>
        </p:nvSpPr>
        <p:spPr>
          <a:xfrm>
            <a:off x="1048595" y="4221088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9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9409731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62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6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7628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 bwMode="auto">
          <a:xfrm>
            <a:off x="107504" y="576411"/>
            <a:ext cx="8640960" cy="602094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467544" y="3813794"/>
            <a:ext cx="3960440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Ne peuvent être utilisées en cas de :</a:t>
            </a:r>
            <a:endParaRPr lang="fr-FR" dirty="0">
              <a:latin typeface="Calibri" pitchFamily="34" charset="0"/>
            </a:endParaRPr>
          </a:p>
        </p:txBody>
      </p:sp>
      <p:grpSp>
        <p:nvGrpSpPr>
          <p:cNvPr id="8" name="Group 2"/>
          <p:cNvGrpSpPr>
            <a:grpSpLocks/>
          </p:cNvGrpSpPr>
          <p:nvPr/>
        </p:nvGrpSpPr>
        <p:grpSpPr bwMode="auto">
          <a:xfrm>
            <a:off x="433636" y="914400"/>
            <a:ext cx="5188472" cy="2678111"/>
            <a:chOff x="288" y="1008"/>
            <a:chExt cx="5184" cy="3072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288" y="1008"/>
              <a:ext cx="5184" cy="307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>
              <a:glow rad="101600">
                <a:srgbClr val="0099FF">
                  <a:alpha val="40000"/>
                </a:srgbClr>
              </a:glow>
              <a:softEdge rad="63500"/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fr-FR" sz="1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" name="Line 4"/>
            <p:cNvSpPr>
              <a:spLocks noChangeAspect="1" noChangeShapeType="1"/>
            </p:cNvSpPr>
            <p:nvPr/>
          </p:nvSpPr>
          <p:spPr bwMode="auto">
            <a:xfrm>
              <a:off x="1096" y="1513"/>
              <a:ext cx="0" cy="17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1" name="Line 5"/>
            <p:cNvSpPr>
              <a:spLocks noChangeAspect="1" noChangeShapeType="1"/>
            </p:cNvSpPr>
            <p:nvPr/>
          </p:nvSpPr>
          <p:spPr bwMode="auto">
            <a:xfrm>
              <a:off x="1046" y="322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2" name="Line 6"/>
            <p:cNvSpPr>
              <a:spLocks noChangeAspect="1" noChangeShapeType="1"/>
            </p:cNvSpPr>
            <p:nvPr/>
          </p:nvSpPr>
          <p:spPr bwMode="auto">
            <a:xfrm>
              <a:off x="1046" y="2655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3" name="Line 7"/>
            <p:cNvSpPr>
              <a:spLocks noChangeAspect="1" noChangeShapeType="1"/>
            </p:cNvSpPr>
            <p:nvPr/>
          </p:nvSpPr>
          <p:spPr bwMode="auto">
            <a:xfrm>
              <a:off x="1046" y="2081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4" name="Line 8"/>
            <p:cNvSpPr>
              <a:spLocks noChangeAspect="1" noChangeShapeType="1"/>
            </p:cNvSpPr>
            <p:nvPr/>
          </p:nvSpPr>
          <p:spPr bwMode="auto">
            <a:xfrm>
              <a:off x="1046" y="151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5" name="Rectangle 9"/>
            <p:cNvSpPr>
              <a:spLocks noChangeAspect="1" noChangeArrowheads="1"/>
            </p:cNvSpPr>
            <p:nvPr/>
          </p:nvSpPr>
          <p:spPr bwMode="auto">
            <a:xfrm>
              <a:off x="841" y="3147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50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6" name="Rectangle 10"/>
            <p:cNvSpPr>
              <a:spLocks noChangeAspect="1" noChangeArrowheads="1"/>
            </p:cNvSpPr>
            <p:nvPr/>
          </p:nvSpPr>
          <p:spPr bwMode="auto">
            <a:xfrm>
              <a:off x="841" y="2580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70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7" name="Rectangle 11"/>
            <p:cNvSpPr>
              <a:spLocks noChangeAspect="1" noChangeArrowheads="1"/>
            </p:cNvSpPr>
            <p:nvPr/>
          </p:nvSpPr>
          <p:spPr bwMode="auto">
            <a:xfrm>
              <a:off x="841" y="2005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90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8" name="Rectangle 12"/>
            <p:cNvSpPr>
              <a:spLocks noChangeAspect="1" noChangeArrowheads="1"/>
            </p:cNvSpPr>
            <p:nvPr/>
          </p:nvSpPr>
          <p:spPr bwMode="auto">
            <a:xfrm>
              <a:off x="760" y="1438"/>
              <a:ext cx="26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110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" name="Text Box 13"/>
            <p:cNvSpPr txBox="1">
              <a:spLocks noChangeAspect="1" noChangeArrowheads="1"/>
            </p:cNvSpPr>
            <p:nvPr/>
          </p:nvSpPr>
          <p:spPr bwMode="auto">
            <a:xfrm>
              <a:off x="379" y="1113"/>
              <a:ext cx="642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mmHg</a:t>
              </a:r>
              <a:endParaRPr lang="en-US" sz="1100">
                <a:latin typeface="Calibri" pitchFamily="34" charset="0"/>
              </a:endParaRPr>
            </a:p>
          </p:txBody>
        </p:sp>
      </p:grpSp>
      <p:grpSp>
        <p:nvGrpSpPr>
          <p:cNvPr id="20" name="Group 14"/>
          <p:cNvGrpSpPr>
            <a:grpSpLocks/>
          </p:cNvGrpSpPr>
          <p:nvPr/>
        </p:nvGrpSpPr>
        <p:grpSpPr bwMode="auto">
          <a:xfrm>
            <a:off x="1334764" y="1449804"/>
            <a:ext cx="3213011" cy="1240544"/>
            <a:chOff x="1089" y="1697"/>
            <a:chExt cx="3663" cy="1423"/>
          </a:xfrm>
        </p:grpSpPr>
        <p:sp>
          <p:nvSpPr>
            <p:cNvPr id="21" name="Line 15"/>
            <p:cNvSpPr>
              <a:spLocks noChangeAspect="1" noChangeShapeType="1"/>
            </p:cNvSpPr>
            <p:nvPr/>
          </p:nvSpPr>
          <p:spPr bwMode="auto">
            <a:xfrm flipV="1">
              <a:off x="1894" y="1734"/>
              <a:ext cx="6" cy="6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2" name="Line 16"/>
            <p:cNvSpPr>
              <a:spLocks noChangeAspect="1" noChangeShapeType="1"/>
            </p:cNvSpPr>
            <p:nvPr/>
          </p:nvSpPr>
          <p:spPr bwMode="auto">
            <a:xfrm flipV="1">
              <a:off x="1900" y="1703"/>
              <a:ext cx="1" cy="3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3" name="Line 17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1" cy="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4" name="Line 18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6" cy="43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5" name="Line 19"/>
            <p:cNvSpPr>
              <a:spLocks noChangeAspect="1" noChangeShapeType="1"/>
            </p:cNvSpPr>
            <p:nvPr/>
          </p:nvSpPr>
          <p:spPr bwMode="auto">
            <a:xfrm>
              <a:off x="1906" y="1746"/>
              <a:ext cx="1" cy="4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6" name="Line 20"/>
            <p:cNvSpPr>
              <a:spLocks noChangeAspect="1" noChangeShapeType="1"/>
            </p:cNvSpPr>
            <p:nvPr/>
          </p:nvSpPr>
          <p:spPr bwMode="auto">
            <a:xfrm flipV="1">
              <a:off x="2050" y="1771"/>
              <a:ext cx="5" cy="6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7" name="Line 21"/>
            <p:cNvSpPr>
              <a:spLocks noChangeAspect="1" noChangeShapeType="1"/>
            </p:cNvSpPr>
            <p:nvPr/>
          </p:nvSpPr>
          <p:spPr bwMode="auto">
            <a:xfrm flipV="1">
              <a:off x="2055" y="1734"/>
              <a:ext cx="1" cy="3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8" name="Line 22"/>
            <p:cNvSpPr>
              <a:spLocks noChangeAspect="1" noChangeShapeType="1"/>
            </p:cNvSpPr>
            <p:nvPr/>
          </p:nvSpPr>
          <p:spPr bwMode="auto">
            <a:xfrm>
              <a:off x="2055" y="1734"/>
              <a:ext cx="1" cy="1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9" name="Line 23"/>
            <p:cNvSpPr>
              <a:spLocks noChangeAspect="1" noChangeShapeType="1"/>
            </p:cNvSpPr>
            <p:nvPr/>
          </p:nvSpPr>
          <p:spPr bwMode="auto">
            <a:xfrm>
              <a:off x="2055" y="1746"/>
              <a:ext cx="7" cy="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0" name="Line 24"/>
            <p:cNvSpPr>
              <a:spLocks noChangeAspect="1" noChangeShapeType="1"/>
            </p:cNvSpPr>
            <p:nvPr/>
          </p:nvSpPr>
          <p:spPr bwMode="auto">
            <a:xfrm>
              <a:off x="2062" y="1771"/>
              <a:ext cx="1" cy="69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grpSp>
          <p:nvGrpSpPr>
            <p:cNvPr id="31" name="Group 25"/>
            <p:cNvGrpSpPr>
              <a:grpSpLocks/>
            </p:cNvGrpSpPr>
            <p:nvPr/>
          </p:nvGrpSpPr>
          <p:grpSpPr bwMode="auto">
            <a:xfrm>
              <a:off x="1089" y="1697"/>
              <a:ext cx="3663" cy="1423"/>
              <a:chOff x="1089" y="1697"/>
              <a:chExt cx="3663" cy="1423"/>
            </a:xfrm>
          </p:grpSpPr>
          <p:sp>
            <p:nvSpPr>
              <p:cNvPr id="32" name="Line 26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72"/>
                <a:ext cx="1" cy="1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3" name="Line 27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53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4" name="Line 28"/>
              <p:cNvSpPr>
                <a:spLocks noChangeAspect="1" noChangeShapeType="1"/>
              </p:cNvSpPr>
              <p:nvPr/>
            </p:nvSpPr>
            <p:spPr bwMode="auto">
              <a:xfrm>
                <a:off x="3310" y="1753"/>
                <a:ext cx="6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5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3460" y="1759"/>
                <a:ext cx="6" cy="11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6" name="Line 30"/>
              <p:cNvSpPr>
                <a:spLocks noChangeAspect="1" noChangeShapeType="1"/>
              </p:cNvSpPr>
              <p:nvPr/>
            </p:nvSpPr>
            <p:spPr bwMode="auto">
              <a:xfrm flipV="1">
                <a:off x="3466" y="1710"/>
                <a:ext cx="1" cy="4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7" name="Line 31"/>
              <p:cNvSpPr>
                <a:spLocks noChangeAspect="1" noChangeShapeType="1"/>
              </p:cNvSpPr>
              <p:nvPr/>
            </p:nvSpPr>
            <p:spPr bwMode="auto">
              <a:xfrm flipV="1">
                <a:off x="3466" y="1697"/>
                <a:ext cx="1" cy="13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8" name="Line 32"/>
              <p:cNvSpPr>
                <a:spLocks noChangeAspect="1" noChangeShapeType="1"/>
              </p:cNvSpPr>
              <p:nvPr/>
            </p:nvSpPr>
            <p:spPr bwMode="auto">
              <a:xfrm>
                <a:off x="3466" y="1697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9" name="Line 33"/>
              <p:cNvSpPr>
                <a:spLocks noChangeAspect="1" noChangeShapeType="1"/>
              </p:cNvSpPr>
              <p:nvPr/>
            </p:nvSpPr>
            <p:spPr bwMode="auto">
              <a:xfrm>
                <a:off x="3466" y="1716"/>
                <a:ext cx="6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0" name="Line 34"/>
              <p:cNvSpPr>
                <a:spLocks noChangeAspect="1" noChangeShapeType="1"/>
              </p:cNvSpPr>
              <p:nvPr/>
            </p:nvSpPr>
            <p:spPr bwMode="auto">
              <a:xfrm>
                <a:off x="3472" y="1753"/>
                <a:ext cx="1" cy="6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grpSp>
            <p:nvGrpSpPr>
              <p:cNvPr id="41" name="Group 35"/>
              <p:cNvGrpSpPr>
                <a:grpSpLocks/>
              </p:cNvGrpSpPr>
              <p:nvPr/>
            </p:nvGrpSpPr>
            <p:grpSpPr bwMode="auto">
              <a:xfrm>
                <a:off x="1089" y="1790"/>
                <a:ext cx="3663" cy="1330"/>
                <a:chOff x="1089" y="1790"/>
                <a:chExt cx="3663" cy="1330"/>
              </a:xfrm>
            </p:grpSpPr>
            <p:sp>
              <p:nvSpPr>
                <p:cNvPr id="46" name="Line 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300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" name="Line 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2990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" name="Line 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6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" name="Line 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" name="Line 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87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" name="Line 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96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" name="Line 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22"/>
                  <a:ext cx="1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" name="Line 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622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" name="Line 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229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" name="Line 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2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" name="Line 4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2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" name="Line 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532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" name="Line 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433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" name="Line 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314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" name="Line 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64"/>
                  <a:ext cx="1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" name="Line 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02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" name="Line 52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" name="Line 53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33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" name="Line 54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59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" name="Line 55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1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" name="Line 56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6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" name="Line 57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3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376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3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70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" name="Line 61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52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" name="Line 63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8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" name="Line 64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2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5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" name="Line 6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01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" name="Line 67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78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" name="Line 68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" name="Line 69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76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" name="Line 71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3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5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" name="Line 73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" name="Line 74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" name="Line 75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" name="Line 76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" name="Line 77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" name="Line 78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" name="Line 79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" name="Line 80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" name="Line 81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8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" name="Line 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76" y="3101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" name="Line 83"/>
                <p:cNvSpPr>
                  <a:spLocks noChangeAspect="1" noChangeShapeType="1"/>
                </p:cNvSpPr>
                <p:nvPr/>
              </p:nvSpPr>
              <p:spPr bwMode="auto">
                <a:xfrm>
                  <a:off x="1182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" name="Line 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1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" name="Line 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0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1189" y="310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" name="Line 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82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" name="Line 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75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" name="Line 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45"/>
                  <a:ext cx="1" cy="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" name="Line 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" name="Line 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" name="Line 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" name="Line 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" name="Line 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" name="Line 96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" name="Line 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7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" name="Line 98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6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" name="Line 99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" name="Line 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1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" name="Line 102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" name="Line 103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" name="Line 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20" y="298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" name="Line 105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" name="Line 106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" name="Line 107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" name="Line 108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" name="Line 109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0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" name="Line 110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19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" name="Line 111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2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" name="Line 1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38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" name="Line 114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45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" name="Line 1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" name="Line 1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" name="Line 1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" name="Line 1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6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" name="Line 1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3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" name="Line 1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89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" name="Line 1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838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" name="Line 1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757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" name="Line 1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676"/>
                  <a:ext cx="5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" name="Line 1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" name="Line 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464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" name="Line 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371"/>
                  <a:ext cx="7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" name="Line 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264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" name="Line 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95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" name="Line 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" name="Line 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3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" name="Line 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" name="Line 133"/>
                <p:cNvSpPr>
                  <a:spLocks noChangeAspect="1" noChangeShapeType="1"/>
                </p:cNvSpPr>
                <p:nvPr/>
              </p:nvSpPr>
              <p:spPr bwMode="auto">
                <a:xfrm>
                  <a:off x="1276" y="2114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5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" name="Line 136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46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" name="Line 137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" name="Line 138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35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" name="Line 139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" name="Line 140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52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" name="Line 141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" name="Line 142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3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" name="Line 143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" name="Line 144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2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" name="Line 145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3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" name="Line 146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88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" name="Line 148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70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" name="Line 149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1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" name="Line 150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6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89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" name="Line 152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25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" name="Line 153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5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" name="Line 154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" name="Line 155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" name="Line 156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" name="Line 157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2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" name="Line 158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45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" name="Line 159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5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" name="Line 160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6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" name="Line 161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7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" name="Line 162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" name="Line 163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" name="Line 164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" name="Line 165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" name="Line 1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38" y="3101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" name="Line 1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" name="Line 1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" name="Line 1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6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" name="Line 1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5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" name="Line 1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" name="Line 1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" name="Line 1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" name="Line 1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" name="Line 175"/>
                <p:cNvSpPr>
                  <a:spLocks noChangeAspect="1" noChangeShapeType="1"/>
                </p:cNvSpPr>
                <p:nvPr/>
              </p:nvSpPr>
              <p:spPr bwMode="auto">
                <a:xfrm>
                  <a:off x="1357" y="299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" name="Line 1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" name="Line 177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" name="Line 178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" name="Line 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" name="Line 180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" name="Line 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3" name="Line 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4" name="Line 184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5" name="Line 185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6" name="Line 186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7" name="Line 187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8" name="Line 188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9" name="Line 1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88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0" name="Line 190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1" name="Line 191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2" name="Line 192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9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3" name="Line 193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4" name="Line 194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5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5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6" name="Line 1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7" name="Line 197"/>
                <p:cNvSpPr>
                  <a:spLocks noChangeAspect="1" noChangeShapeType="1"/>
                </p:cNvSpPr>
                <p:nvPr/>
              </p:nvSpPr>
              <p:spPr bwMode="auto">
                <a:xfrm>
                  <a:off x="1401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8" name="Line 1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9" name="Line 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0" name="Line 2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1" name="Line 2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07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2" name="Line 2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86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3" name="Line 2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77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4" name="Line 2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6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5" name="Line 2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6" name="Line 2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452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7" name="Line 2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320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8" name="Line 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195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9" name="Line 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96"/>
                  <a:ext cx="0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0" name="Line 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1" name="Line 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197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2" name="Line 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32" y="194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3" name="Line 213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4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4" name="Line 214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5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6" name="Line 216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5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7" name="Line 217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12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8" name="Line 218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18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9" name="Line 219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52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0" name="Line 220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1" name="Line 221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339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2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3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3" name="Line 223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1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4" name="Line 224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58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5" name="Line 225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48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6" name="Line 226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3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7" name="Line 227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76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8" name="Line 228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2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9" name="Line 229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0" name="Line 230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7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1" name="Line 231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77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2" name="Line 232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2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3" name="Line 233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76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4" name="Line 234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9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5" name="Line 235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6" name="Line 236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7" name="Line 237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8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8" name="Line 238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9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0" name="Line 240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1" name="Line 241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2" name="Line 242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3" name="Line 243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4" name="Line 244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5" name="Line 245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6" name="Line 246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7" name="Line 2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57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8" name="Line 248"/>
                <p:cNvSpPr>
                  <a:spLocks noChangeAspect="1" noChangeShapeType="1"/>
                </p:cNvSpPr>
                <p:nvPr/>
              </p:nvSpPr>
              <p:spPr bwMode="auto">
                <a:xfrm>
                  <a:off x="1501" y="305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9" name="Line 2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38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0" name="Line 2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1" name="Line 2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2" name="Line 2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3" name="Line 2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4" name="Line 2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5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5" name="Line 2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6" name="Line 2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7" name="Line 2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9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8" name="Line 258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9" name="Line 259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0" name="Line 260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1" name="Line 261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2" name="Line 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3" name="Line 263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4" name="Line 264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5" name="Line 265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6" name="Line 266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7" name="Line 267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8" name="Line 268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9" name="Line 269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0" name="Line 270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1" name="Line 271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2" name="Line 272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63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3" name="Line 273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4" name="Line 274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9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5" name="Line 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0" y="298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6" name="Line 276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8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7" name="Line 277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8" name="Line 278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9" name="Line 2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7" y="295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0" name="Line 2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1" name="Line 2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2" name="Line 2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86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3" name="Line 2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81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4" name="Line 2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5" name="Line 2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651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6" name="Line 2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557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7" name="Line 2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439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8" name="Line 2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320"/>
                  <a:ext cx="7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9" name="Line 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208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0" name="Line 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96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1" name="Line 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2" name="Line 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1952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3" name="Line 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8" y="194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4" name="Line 294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5" name="Line 295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6" name="Line 296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19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7" name="Line 297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14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8" name="Line 298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7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9" name="Line 299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33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0" name="Line 300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1" name="Line 301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2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2" name="Line 302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2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3" name="Line 303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4" name="Line 304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83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5" name="Line 305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407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6" name="Line 306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58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7" name="Line 307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96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8" name="Line 308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53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9" name="Line 309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57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0" name="Line 310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2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1" name="Line 311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82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2" name="Line 312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2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3" name="Line 313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7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4" name="Line 314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826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5" name="Line 315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57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6" name="Line 316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7" name="Line 317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907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8" name="Line 318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9" name="Line 319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4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0" name="Line 320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5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1" name="Line 321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2" name="Line 322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3" name="Line 323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4" name="Line 324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5" name="Line 325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6" name="Line 326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14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7" name="Line 3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1" y="30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8" name="Line 3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9" name="Line 329"/>
                <p:cNvSpPr>
                  <a:spLocks noChangeAspect="1" noChangeShapeType="1"/>
                </p:cNvSpPr>
                <p:nvPr/>
              </p:nvSpPr>
              <p:spPr bwMode="auto">
                <a:xfrm>
                  <a:off x="165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0" name="Line 3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29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1" name="Line 3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6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2" name="Line 3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45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3" name="Line 3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4" name="Line 3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5" name="Line 3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9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6" name="Line 3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7" name="Line 3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8" name="Line 338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9" name="Line 3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75" y="28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0" name="Line 340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6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1" name="Line 341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2" name="Line 342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3" name="Line 343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4" name="Line 344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5" name="Line 345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6" name="Line 346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7" name="Line 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8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8" name="Line 348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9" name="Line 349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0" name="Line 350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8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1" name="Line 351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88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2" name="Line 352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3" name="Line 353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7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4" name="Line 354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5" name="Line 355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6" name="Line 356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3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7" name="Line 3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3" y="293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8" name="Line 358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9" name="Line 359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0" name="Line 3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907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1" name="Line 3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89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2" name="Line 3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57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3" name="Line 3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1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4" name="Line 3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5" name="Line 3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67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6" name="Line 3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5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7" name="Line 3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458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8" name="Line 3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327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9" name="Line 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190"/>
                  <a:ext cx="7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0" name="Line 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2065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1" name="Line 3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952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2" name="Line 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865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3" name="Line 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33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4" name="Line 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5" name="Line 375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0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6" name="Line 376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2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7" name="Line 377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878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8" name="Line 378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15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9" name="Line 379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83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0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03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1" name="Line 381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2" name="Line 382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3" name="Line 383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08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4" name="Line 384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5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5" name="Line 385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77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6" name="Line 386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7" name="Line 387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8" name="Line 388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95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9" name="Line 389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439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0" name="Line 390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0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1" name="Line 391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2" name="Line 392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95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3" name="Line 393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5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4" name="Line 394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9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5" name="Line 395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7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6" name="Line 396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77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7" name="Line 397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8" name="Line 398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45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9" name="Line 399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63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0" name="Line 400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1" name="Line 401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94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2" name="Line 402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3" name="Line 403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4" name="Line 404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5" name="Line 405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6" name="Line 406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7" name="Line 407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8" name="Line 408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9" name="Line 409"/>
                <p:cNvSpPr>
                  <a:spLocks noChangeAspect="1" noChangeShapeType="1"/>
                </p:cNvSpPr>
                <p:nvPr/>
              </p:nvSpPr>
              <p:spPr bwMode="auto">
                <a:xfrm>
                  <a:off x="1812" y="2945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0" name="Line 4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1" name="Line 4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2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2" name="Line 4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90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3" name="Line 4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76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4" name="Line 4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5" name="Line 4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3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6" name="Line 4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7" name="Line 4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1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8" name="Line 418"/>
                <p:cNvSpPr>
                  <a:spLocks noChangeAspect="1" noChangeShapeType="1"/>
                </p:cNvSpPr>
                <p:nvPr/>
              </p:nvSpPr>
              <p:spPr bwMode="auto">
                <a:xfrm>
                  <a:off x="1825" y="281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9" name="Line 4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31" y="280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0" name="Line 420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1" name="Line 421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2" name="Line 422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3" name="Line 423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4" name="Line 424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5" name="Line 425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6" name="Line 426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7" name="Line 427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8" name="Line 428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9" name="Line 429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0" name="Line 430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1" name="Line 431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2" name="Line 432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3" name="Line 433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4" name="Line 434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45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5" name="Line 435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6" name="Line 436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7" name="Line 437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8" name="Line 438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9" name="Line 439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0" name="Line 440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1" name="Line 4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2" name="Line 4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3" name="Line 4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79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4" name="Line 4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7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5" name="Line 4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664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6" name="Line 4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570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7" name="Line 4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458"/>
                  <a:ext cx="6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8" name="Line 4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314"/>
                  <a:ext cx="1" cy="1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9" name="Line 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190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0" name="Line 4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027"/>
                  <a:ext cx="7" cy="1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1" name="Line 4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902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2" name="Line 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802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3" name="Line 453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79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4" name="Line 454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86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5" name="Line 455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940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6" name="Line 456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7" name="Line 457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8" name="Line 458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9" name="Line 459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0" name="Line 460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1" name="Line 461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2" name="Line 462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33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3" name="Line 463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4" name="Line 464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5" name="Line 465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6" name="Line 466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64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7" name="Line 467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8" name="Line 468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9" name="Line 469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0" name="Line 4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1" name="Line 471"/>
                <p:cNvSpPr>
                  <a:spLocks noChangeAspect="1" noChangeShapeType="1"/>
                </p:cNvSpPr>
                <p:nvPr/>
              </p:nvSpPr>
              <p:spPr bwMode="auto">
                <a:xfrm>
                  <a:off x="375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2" name="Line 4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38"/>
                  <a:ext cx="7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3" name="Line 4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90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4" name="Line 4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5" name="Line 4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6" name="Line 476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7" name="Line 477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8" name="Line 478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63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9" name="Line 479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0" name="Line 480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1" name="Line 481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2" name="Line 4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47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3" name="Line 4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4" name="Line 4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5" name="Line 4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6" name="Line 4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7" name="Line 4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8" name="Line 4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2982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9" name="Line 4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0" name="Line 490"/>
                <p:cNvSpPr>
                  <a:spLocks noChangeAspect="1" noChangeShapeType="1"/>
                </p:cNvSpPr>
                <p:nvPr/>
              </p:nvSpPr>
              <p:spPr bwMode="auto">
                <a:xfrm>
                  <a:off x="3865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1" name="Line 4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2" name="Line 492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3" name="Line 493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4" name="Line 4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5" name="Line 4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645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6" name="Line 4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552"/>
                  <a:ext cx="0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7" name="Line 4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458"/>
                  <a:ext cx="6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8" name="Line 4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371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9" name="Line 4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90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0" name="Line 5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3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1" name="Line 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03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2" name="Line 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3" name="Line 503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4" name="Line 504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20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5" name="Line 505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3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6" name="Line 506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7" name="Line 507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333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8" name="Line 508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389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9" name="Line 509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0" name="Line 510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1" name="Line 511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2" name="Line 512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7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3" name="Line 513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4" name="Line 514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52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5" name="Line 515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68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6" name="Line 516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1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7" name="Line 517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64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8" name="Line 518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79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9" name="Line 519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4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0" name="Line 520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76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1" name="Line 521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1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2" name="Line 522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3" name="Line 523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4" name="Line 524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299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5" name="Line 525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07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6" name="Line 526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0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7" name="Line 527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8" name="Line 528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9" name="Line 529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0" name="Line 530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1" name="Line 531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2" name="Line 532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3" name="Line 533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4" name="Line 534"/>
                <p:cNvSpPr>
                  <a:spLocks noChangeAspect="1" noChangeShapeType="1"/>
                </p:cNvSpPr>
                <p:nvPr/>
              </p:nvSpPr>
              <p:spPr bwMode="auto">
                <a:xfrm>
                  <a:off x="4009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5" name="Line 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08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6" name="Line 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7" name="Line 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8" name="Line 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9" name="Line 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0" name="Line 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1" name="Line 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2" name="Line 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3" name="Line 543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30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4" name="Line 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8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5" name="Line 545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6" name="Line 546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7" name="Line 547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8" name="Line 5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3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9" name="Line 549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0" name="Line 5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1" name="Line 551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2" name="Line 552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3" name="Line 553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4" name="Line 554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5" name="Line 555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6" name="Line 556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7" name="Line 557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8" name="Line 5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9" name="Line 559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0" name="Line 5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9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1" name="Line 561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2" name="Line 562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3" name="Line 563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4" name="Line 5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5" name="Line 5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6" name="Line 5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3007"/>
                  <a:ext cx="0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7" name="Line 5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7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8" name="Line 5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20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9" name="Line 5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858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0" name="Line 5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8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1" name="Line 5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0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2" name="Line 5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601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3" name="Line 5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489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4" name="Line 5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384"/>
                  <a:ext cx="6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5" name="Line 5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2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6" name="Line 5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7" name="Line 5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4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8" name="Line 5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6" y="209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9" name="Line 579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0" name="Line 580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1" name="Line 581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103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2" name="Line 582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3" name="Line 583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4" name="Line 584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240"/>
                  <a:ext cx="5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5" name="Line 585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0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6" name="Line 586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5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7" name="Line 587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415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8" name="Line 588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9" name="Line 589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0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0" name="Line 590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3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1" name="Line 591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2" name="Line 592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3" name="Line 593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4" name="Line 594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5" name="Line 595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3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6" name="Line 596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83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7" name="Line 597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82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8" name="Line 598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9" name="Line 599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0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0" name="Line 600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1" name="Line 601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2" name="Line 602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3" name="Line 603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3014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4" name="Line 604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5" name="Line 605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6" name="Line 606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51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7" name="Line 607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8" name="Line 608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7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9" name="Line 609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8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0" name="Line 610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1" name="Line 6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2" name="Line 6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7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3" name="Line 6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4" name="Line 6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5" name="Line 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6" name="Line 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7" name="Line 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8" name="Line 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9" name="Line 619"/>
                <p:cNvSpPr>
                  <a:spLocks noChangeAspect="1" noChangeShapeType="1"/>
                </p:cNvSpPr>
                <p:nvPr/>
              </p:nvSpPr>
              <p:spPr bwMode="auto">
                <a:xfrm>
                  <a:off x="4177" y="2982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0" name="Line 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84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1" name="Line 621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2" name="Line 622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3" name="Line 623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4" name="Line 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9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5" name="Line 625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6" name="Line 626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7" name="Line 627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8" name="Line 628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9" name="Line 629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0" name="Line 630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1" name="Line 631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2" name="Line 632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3" name="Line 633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4" name="Line 634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5" name="Line 635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6" name="Line 636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7" name="Line 637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8" name="Line 638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9" name="Line 639"/>
                <p:cNvSpPr>
                  <a:spLocks noChangeAspect="1" noChangeShapeType="1"/>
                </p:cNvSpPr>
                <p:nvPr/>
              </p:nvSpPr>
              <p:spPr bwMode="auto">
                <a:xfrm>
                  <a:off x="422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0" name="Line 6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1" name="Line 6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2" name="Line 6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3" name="Line 6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4" name="Line 6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5" name="Line 6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90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6" name="Line 6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85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7" name="Line 6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83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8" name="Line 6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01"/>
                  <a:ext cx="7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9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60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0" name="Line 6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502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1" name="Line 6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371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2" name="Line 6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27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3" name="Line 6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8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4" name="Line 6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03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5" name="Line 6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65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6" name="Line 6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5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7" name="Line 657"/>
                <p:cNvSpPr>
                  <a:spLocks noChangeAspect="1" noChangeShapeType="1"/>
                </p:cNvSpPr>
                <p:nvPr/>
              </p:nvSpPr>
              <p:spPr bwMode="auto">
                <a:xfrm>
                  <a:off x="4253" y="2052"/>
                  <a:ext cx="5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8" name="Line 658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9" name="Line 659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0" name="Line 660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1" name="Line 661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21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2" name="Line 662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271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3" name="Line 663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4" name="Line 664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5" name="Line 665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6" name="Line 666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7" name="Line 667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5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8" name="Line 668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9" name="Line 669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0" name="Line 670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627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1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670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2" name="Line 672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08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3" name="Line 673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52"/>
                  <a:ext cx="5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4" name="Line 674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5" name="Line 675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6" name="Line 676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7" name="Line 677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920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8" name="Line 678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9" name="Line 679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0" name="Line 680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1" name="Line 681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2" name="Line 682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3" name="Line 683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4" name="Line 684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51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5" name="Line 685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6" name="Line 686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7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7" name="Line 687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3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8" name="Line 688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9" name="Line 689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0" name="Line 6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15" y="30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1" name="Line 691"/>
                <p:cNvSpPr>
                  <a:spLocks noChangeAspect="1" noChangeShapeType="1"/>
                </p:cNvSpPr>
                <p:nvPr/>
              </p:nvSpPr>
              <p:spPr bwMode="auto">
                <a:xfrm>
                  <a:off x="4321" y="30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2" name="Line 6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76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3" name="Line 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4" name="Line 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5" name="Line 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2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6" name="Line 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7" name="Line 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8" name="Line 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9" name="Line 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0" name="Line 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0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1" name="Line 701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2" name="Line 702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3" name="Line 703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4" name="Line 704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5" name="Line 705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6" name="Line 706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7" name="Line 707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8" name="Line 708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9" name="Line 7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0" name="Line 710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1" name="Line 711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2" name="Line 712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3" name="Line 713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4" name="Line 714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5" name="Line 715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6" name="Line 716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7" name="Line 717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8" name="Line 718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9" name="Line 719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0" name="Line 720"/>
                <p:cNvSpPr>
                  <a:spLocks noChangeAspect="1" noChangeShapeType="1"/>
                </p:cNvSpPr>
                <p:nvPr/>
              </p:nvSpPr>
              <p:spPr bwMode="auto">
                <a:xfrm>
                  <a:off x="4377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1" name="Line 7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2" name="Line 7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3" name="Line 7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4" name="Line 7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5" name="Line 7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1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6" name="Line 7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8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7" name="Line 7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8" name="Line 7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21"/>
                  <a:ext cx="7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9" name="Line 7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601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0" name="Line 7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1" name="Line 7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358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2" name="Line 7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234"/>
                  <a:ext cx="6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3" name="Line 7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115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4" name="Line 7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015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5" name="Line 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1965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9" y="191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7" name="Line 737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1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8" name="Line 738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22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9" name="Line 739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34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0" name="Line 740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9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1" name="Line 741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2047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2" name="Line 742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09"/>
                  <a:ext cx="0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3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77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4" name="Line 744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40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5" name="Line 745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90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6" name="Line 746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2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7" name="Line 747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7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8" name="Line 748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40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9" name="Line 749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4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0" name="Line 750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1" name="Line 751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521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2" name="Line 752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570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3" name="Line 753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4" name="Line 754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5" name="Line 755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6" name="Line 756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7" name="Line 757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826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870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9" name="Line 759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0" name="Line 760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1" name="Line 761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2" name="Line 762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3" name="Line 763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4" name="Line 764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5" name="Line 765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14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6" name="Line 766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7" name="Line 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6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8" name="Line 768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9" name="Line 769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0" name="Line 770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1" name="Line 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51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2" name="Line 772"/>
                <p:cNvSpPr>
                  <a:spLocks noChangeAspect="1" noChangeShapeType="1"/>
                </p:cNvSpPr>
                <p:nvPr/>
              </p:nvSpPr>
              <p:spPr bwMode="auto">
                <a:xfrm>
                  <a:off x="4477" y="305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3" name="Line 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4" name="Line 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5" name="Line 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6" name="Line 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7" name="Line 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8" name="Line 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38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9" name="Line 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0" name="Line 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1" name="Line 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96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2" name="Line 782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3" name="Line 783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4" name="Line 7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01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5" name="Line 785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6" name="Line 786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7" name="Line 787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8" name="Line 788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9" name="Line 789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0" name="Line 790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1" name="Line 791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2" name="Line 792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3" name="Line 793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7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4" name="Line 794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20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5" name="Line 795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3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6" name="Line 796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7" name="Line 797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8" name="Line 798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9" name="Line 799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0" name="Line 800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70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1" name="Line 8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2" name="Line 802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3" name="Line 8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4" name="Line 8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9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5" name="Line 8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9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6" name="Line 8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5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7" name="Line 8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95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8" name="Line 8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33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9" name="Line 8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652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0" name="Line 8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565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1" name="Line 8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44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2" name="Line 8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327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3" name="Line 8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203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4" name="Line 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083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5" name="Line 8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9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6" name="Line 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09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7" name="Line 8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9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8" name="Line 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6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9" name="Line 819"/>
                <p:cNvSpPr>
                  <a:spLocks noChangeAspect="1" noChangeShapeType="1"/>
                </p:cNvSpPr>
                <p:nvPr/>
              </p:nvSpPr>
              <p:spPr bwMode="auto">
                <a:xfrm>
                  <a:off x="4564" y="186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0" name="Line 820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1" name="Line 821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40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2" name="Line 822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2003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3" name="Line 823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0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4" name="Line 824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15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5" name="Line 825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7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6" name="Line 826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2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7" name="Line 827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71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8" name="Line 828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308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9" name="Line 829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52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0" name="Line 830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89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1" name="Line 831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2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2" name="Line 832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3" name="Line 833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4" name="Line 834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5" name="Line 835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614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6" name="Line 836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67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7" name="Line 837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2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8" name="Line 838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7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9" name="Line 839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0" name="Line 840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1" name="Line 841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7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2" name="Line 842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3" name="Line 843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4" name="Line 844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5" name="Line 845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33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6" name="Line 846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7" name="Line 847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8" name="Line 848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6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9" name="Line 849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7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0" name="Line 8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26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1" name="Line 851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2" name="Line 8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3" name="Line 8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4" name="Line 8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5" name="Line 8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6" name="Line 8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7" name="Line 8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07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8" name="Line 8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889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9" name="Line 8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76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0" name="Line 8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1" name="Line 861"/>
                <p:cNvSpPr>
                  <a:spLocks noChangeAspect="1" noChangeShapeType="1"/>
                </p:cNvSpPr>
                <p:nvPr/>
              </p:nvSpPr>
              <p:spPr bwMode="auto">
                <a:xfrm>
                  <a:off x="4646" y="28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2" name="Line 8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52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3" name="Line 863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4" name="Line 864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5" name="Line 865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6" name="Line 866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7" name="Line 867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8" name="Line 868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9" name="Line 869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0" name="Line 870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1" name="Line 871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2" name="Line 872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3" name="Line 873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4" name="Line 874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5" name="Line 875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6" name="Line 876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7" name="Line 877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8" name="Line 878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9" name="Line 879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0" name="Line 880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1" name="Line 881"/>
                <p:cNvSpPr>
                  <a:spLocks noChangeAspect="1" noChangeShapeType="1"/>
                </p:cNvSpPr>
                <p:nvPr/>
              </p:nvSpPr>
              <p:spPr bwMode="auto">
                <a:xfrm>
                  <a:off x="4689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2" name="Line 8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3" name="Line 8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2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4" name="Line 884"/>
                <p:cNvSpPr>
                  <a:spLocks noChangeAspect="1" noChangeShapeType="1"/>
                </p:cNvSpPr>
                <p:nvPr/>
              </p:nvSpPr>
              <p:spPr bwMode="auto">
                <a:xfrm>
                  <a:off x="4695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5" name="Line 8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6" name="Line 8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7" name="Line 8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7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8" name="Line 8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752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9" name="Line 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658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0" name="Line 8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570"/>
                  <a:ext cx="6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1" name="Line 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433"/>
                  <a:ext cx="1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2" name="Line 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308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3" name="Line 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165"/>
                  <a:ext cx="6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4" name="Line 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20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5" name="Line 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915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6" name="Line 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815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7" name="Line 897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8" name="Line 898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59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9" name="Line 899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922"/>
                  <a:ext cx="7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0" name="Line 900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1991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1" name="Line 901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05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2" name="Line 902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103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3" name="Line 903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152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4" name="Line 904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0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5" name="Line 905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28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6" name="Line 906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71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7" name="Line 907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96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8" name="Line 908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352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9" name="Line 909"/>
                <p:cNvSpPr>
                  <a:spLocks noChangeAspect="1" noChangeShapeType="1"/>
                </p:cNvSpPr>
                <p:nvPr/>
              </p:nvSpPr>
              <p:spPr bwMode="auto">
                <a:xfrm>
                  <a:off x="4751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0" name="Line 910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0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1" name="Line 911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2" name="Line 912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121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3" name="Line 913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6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4" name="Line 914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96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5" name="Line 915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23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6" name="Line 916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26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7" name="Line 917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8" name="Line 918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52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9" name="Line 919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0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0" name="Line 920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1" name="Line 921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521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2" name="Line 922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5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3" name="Line 923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4" name="Line 924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7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5" name="Line 925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72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6" name="Line 926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6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7" name="Line 927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8" name="Line 928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820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9" name="Line 929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0" name="Line 930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1" name="Line 931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2" name="Line 932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3" name="Line 933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4" name="Line 934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5" name="Line 935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6" name="Line 936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7" name="Line 9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8" name="Line 938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9" name="Line 9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0" name="Line 9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1" name="Line 9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76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2" name="Line 9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3" name="Line 9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4" name="Line 9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5" name="Line 9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6" name="Line 9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7" name="Line 9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8" name="Line 9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7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9" name="Line 949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0" name="Line 950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1" name="Line 951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2" name="Line 952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3" name="Line 953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4" name="Line 954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83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5" name="Line 955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6" name="Line 956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7" name="Line 957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8" name="Line 958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9" name="Line 959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0" name="Line 960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1" name="Line 961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2" name="Line 962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3" name="Line 963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4" name="Line 964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39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5" name="Line 965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6" name="Line 966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7" name="Line 967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5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8" name="Line 968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9" name="Line 969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0" name="Line 9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24" y="28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1" name="Line 9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2" name="Line 9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3" name="Line 9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0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4" name="Line 9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76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5" name="Line 9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95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6" name="Line 9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7" name="Line 9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489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8" name="Line 9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364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9" name="Line 9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208"/>
                  <a:ext cx="1" cy="1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0" name="Line 9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078"/>
                  <a:ext cx="7" cy="1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1" name="Line 9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953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2" name="Line 9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846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3" name="Line 983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85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4" name="Line 984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90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5" name="Line 985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197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6" name="Line 986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034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7" name="Line 987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1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8" name="Line 988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9" name="Line 989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9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0" name="Line 990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3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1" name="Line 991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2" name="Line 992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3" name="Line 993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4" name="Line 994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89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5" name="Line 995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44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6" name="Line 996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7" name="Line 997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5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8" name="Line 998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9" name="Line 999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52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0" name="Line 1000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71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1" name="Line 1001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58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2" name="Line 1002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8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3" name="Line 1003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4" name="Line 1004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5" name="Line 1005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6" name="Line 1006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7" name="Line 1007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8" name="Line 100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8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9" name="Line 100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0" name="Line 101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1" name="Line 1011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2" name="Line 10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3" name="Line 1013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4" name="Line 10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5" name="Line 1015"/>
                <p:cNvSpPr>
                  <a:spLocks noChangeAspect="1" noChangeShapeType="1"/>
                </p:cNvSpPr>
                <p:nvPr/>
              </p:nvSpPr>
              <p:spPr bwMode="auto">
                <a:xfrm>
                  <a:off x="2124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6" name="Line 10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7" name="Line 10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8" name="Line 10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9" name="Line 10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0" name="Line 10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1" name="Line 10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2" name="Line 10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3" name="Line 10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0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4" name="Line 1024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80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5" name="Line 10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4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6" name="Line 1026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79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7" name="Line 10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8" name="Line 1028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9" name="Line 1029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0" name="Line 10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1" name="Line 1031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795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2" name="Line 1032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8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3" name="Line 10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8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4" name="Line 1034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5" name="Line 1035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6" name="Line 1036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7" name="Line 1037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8" name="Line 1038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9" name="Line 1039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0" name="Line 1040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1" name="Line 1041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2" name="Line 1042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3" name="Line 1043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4" name="Line 1044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5" name="Line 10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0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6" name="Line 1046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7" name="Line 10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8" name="Line 10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9" name="Line 10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0" name="Line 10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8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1" name="Line 10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2" name="Line 10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33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3" name="Line 10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67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4" name="Line 10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96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5" name="Line 10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14"/>
                  <a:ext cx="6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6" name="Line 10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408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7" name="Line 10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308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8" name="Line 10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228"/>
                  <a:ext cx="6" cy="8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9" name="Line 10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52"/>
                  <a:ext cx="0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0" name="Line 10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09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1" name="Line 10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078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2" name="Line 1062"/>
                <p:cNvSpPr>
                  <a:spLocks noChangeAspect="1" noChangeShapeType="1"/>
                </p:cNvSpPr>
                <p:nvPr/>
              </p:nvSpPr>
              <p:spPr bwMode="auto">
                <a:xfrm>
                  <a:off x="2212" y="2078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3" name="Line 1063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8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4" name="Line 1064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90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5" name="Line 1065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127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6" name="Line 1066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165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7" name="Line 1067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8" name="Line 1068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84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9" name="Line 1069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0" name="Line 1070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84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1" name="Line 1071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420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2" name="Line 1072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477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3" name="Line 1073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0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4" name="Line 1074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5" name="Line 1075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9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6" name="Line 1076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7" name="Line 1077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8" name="Line 1078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7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9" name="Line 1079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5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0" name="Line 1080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1" name="Line 1081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826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2" name="Line 1082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5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3" name="Line 1083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70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4" name="Line 1084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5" name="Line 1085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6" name="Line 1086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7" name="Line 1087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8" name="Line 1088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45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9" name="Line 1089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0" name="Line 1090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1" name="Line 1091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2" name="Line 1092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3" name="Line 1093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4" name="Line 1094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5" name="Line 1095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6" name="Line 1096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7" name="Line 10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0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8" name="Line 10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9" name="Line 10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0" name="Line 11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1" name="Line 1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2" name="Line 11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3" name="Line 11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4" name="Line 1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20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5" name="Line 11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00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6" name="Line 1106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7" name="Line 1107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8" name="Line 1108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9" name="Line 1109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0" name="Line 1110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1" name="Line 11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12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2" name="Line 1112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3" name="Line 1113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4" name="Line 1114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5" name="Line 1115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6" name="Line 1116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7" name="Line 1117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8" name="Line 1118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9" name="Line 1119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0" name="Line 1120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1" name="Line 1121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2" name="Line 1122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3" name="Line 1123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4" name="Line 1124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5" name="Line 1125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6" name="Line 1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6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7" name="Line 1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8" name="Line 1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9" name="Line 1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0" name="Line 1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1" name="Line 1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2" name="Line 1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3" name="Line 11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26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4" name="Line 11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764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5" name="Line 11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89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6" name="Line 11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01"/>
                  <a:ext cx="5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7" name="Line 11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509"/>
                  <a:ext cx="1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8" name="Line 11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408"/>
                  <a:ext cx="1" cy="10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9" name="Line 11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321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0" name="Line 11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246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1" name="Line 11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9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2" name="Line 11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3" name="Line 11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74" y="214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4" name="Line 1144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4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5" name="Line 1145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6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6" name="Line 1146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8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7" name="Line 1147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8" name="Line 1148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9" name="Line 1149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0" name="Line 1150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3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1" name="Line 1151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2" name="Line 1152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3" name="Line 1153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4" name="Line 1154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6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5" name="Line 1155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96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6" name="Line 1156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7" name="Line 1157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8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8" name="Line 1158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9" name="Line 1159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6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0" name="Line 1160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0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1" name="Line 1161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3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2" name="Line 1162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82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3" name="Line 1163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4" name="Line 1164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33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5" name="Line 1165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6" name="Line 1166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7" name="Line 1167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8" name="Line 1168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9" name="Line 1169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0" name="Line 1170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1" name="Line 1171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2" name="Line 1172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3" name="Line 1173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4" name="Line 1174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5" name="Line 1175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6" name="Line 1176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7" name="Line 1177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8" name="Line 1178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9" name="Line 1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0" name="Line 11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1" name="Line 1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32"/>
                  <a:ext cx="6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2" name="Line 11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3" name="Line 1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4" name="Line 11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5" name="Line 11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6" name="Line 11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7" name="Line 11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8" name="Line 11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9" name="Line 1189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0" name="Line 1190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1" name="Line 1191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2" name="Line 1192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3" name="Line 1193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4" name="Line 1194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5" name="Line 1195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6" name="Line 1196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7" name="Line 1197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8" name="Line 1198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7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9" name="Line 1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0" name="Line 1200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1" name="Line 1201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30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2" name="Line 1202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3" name="Line 1203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4" name="Line 1204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5" name="Line 1205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27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6" name="Line 1206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7" name="Line 1207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8" name="Line 1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9" name="Line 1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0" name="Line 1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1" name="Line 1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2" name="Line 1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6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3" name="Line 12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38"/>
                  <a:ext cx="7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4" name="Line 12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8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5" name="Line 12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6" name="Line 12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7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7" name="Line 12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695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8" name="Line 12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60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9" name="Line 12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0" name="Line 12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427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1" name="Line 12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340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2" name="Line 12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3" name="Line 12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2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4" name="Line 12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2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5" name="Line 12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0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6" name="Line 1226"/>
                <p:cNvSpPr>
                  <a:spLocks noChangeAspect="1" noChangeShapeType="1"/>
                </p:cNvSpPr>
                <p:nvPr/>
              </p:nvSpPr>
              <p:spPr bwMode="auto">
                <a:xfrm>
                  <a:off x="2530" y="220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7" name="Line 1227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40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8" name="Line 1228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84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9" name="Line 1229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33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0" name="Line 1230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1" name="Line 1231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2" name="Line 1232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3" name="Line 1233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533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4" name="Line 1234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583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5" name="Line 1235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14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6" name="Line 1236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58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7" name="Line 1237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8" name="Line 1238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2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9" name="Line 1239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0" name="Line 1240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1" name="Line 1241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33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2" name="Line 1242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82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3" name="Line 1243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4" name="Line 1244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38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5" name="Line 1245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6" name="Line 1246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7" name="Line 1247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8" name="Line 1248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9" name="Line 1249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0" name="Line 1250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1" name="Line 1251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2" name="Line 1252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3" name="Line 1253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4" name="Line 1254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5" name="Line 1255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6" name="Line 1256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7" name="Line 1257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8" name="Line 1258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9" name="Line 1259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0" name="Line 12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1" name="Line 12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2" name="Line 1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8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3" name="Line 12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63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4" name="Line 12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5" name="Line 12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6" name="Line 12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7" name="Line 12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8" name="Line 1268"/>
                <p:cNvSpPr>
                  <a:spLocks noChangeAspect="1" noChangeShapeType="1"/>
                </p:cNvSpPr>
                <p:nvPr/>
              </p:nvSpPr>
              <p:spPr bwMode="auto">
                <a:xfrm>
                  <a:off x="2611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9" name="Line 12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0" name="Line 1270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1" name="Line 12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2" name="Line 1272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3" name="Line 1273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4" name="Line 1274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5" name="Line 1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2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6" name="Line 1276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7" name="Line 12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30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8" name="Line 1278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9" name="Line 1279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0" name="Line 1280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1" name="Line 1281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2" name="Line 1282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3" name="Line 1283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4" name="Line 1284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51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5" name="Line 1285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58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6" name="Line 1286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7" name="Line 1287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8" name="Line 1288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9" name="Line 1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0" name="Line 1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1" name="Line 1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2" name="Line 1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30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3" name="Line 1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4" name="Line 12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51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5" name="Line 12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902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6" name="Line 12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83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7" name="Line 12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758"/>
                  <a:ext cx="6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8" name="Line 12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645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9" name="Line 12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539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0" name="Line 13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420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1" name="Line 13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321"/>
                  <a:ext cx="7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2" name="Line 13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215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3" name="Line 13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4" name="Line 13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5" name="Line 13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6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6" name="Line 1306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7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7" name="Line 1307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9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8" name="Line 1308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15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9" name="Line 1309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72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0" name="Line 1310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228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1" name="Line 1311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2" name="Line 1312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34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3" name="Line 1313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4" name="Line 1314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46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5" name="Line 1315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483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6" name="Line 1316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21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7" name="Line 1317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5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8" name="Line 1318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5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9" name="Line 1319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3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0" name="Line 1320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6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1" name="Line 1321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2" name="Line 1322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3" name="Line 1323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80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4" name="Line 1324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4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5" name="Line 1325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6" name="Line 1326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920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7" name="Line 1327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8" name="Line 1328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9" name="Line 1329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0" name="Line 1330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14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1" name="Line 1331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2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2" name="Line 1332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3" name="Line 1333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4" name="Line 1334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5" name="Line 1335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6" name="Line 1336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7" name="Line 1337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8" name="Line 1338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9" name="Line 1339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0" name="Line 13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1" name="Line 13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2" name="Line 13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8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3" name="Line 13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7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4" name="Line 13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5" name="Line 13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6" name="Line 13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7" name="Line 1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8" name="Line 13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9" name="Line 1349"/>
                <p:cNvSpPr>
                  <a:spLocks noChangeAspect="1" noChangeShapeType="1"/>
                </p:cNvSpPr>
                <p:nvPr/>
              </p:nvSpPr>
              <p:spPr bwMode="auto">
                <a:xfrm>
                  <a:off x="2767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0" name="Line 13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1" name="Line 1351"/>
                <p:cNvSpPr>
                  <a:spLocks noChangeAspect="1" noChangeShapeType="1"/>
                </p:cNvSpPr>
                <p:nvPr/>
              </p:nvSpPr>
              <p:spPr bwMode="auto">
                <a:xfrm>
                  <a:off x="2773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2" name="Line 13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3" name="Line 1353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4" name="Line 13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5" name="Line 1355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6" name="Line 13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6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7" name="Line 1357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8" name="Line 1358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9" name="Line 1359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0" name="Line 1360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1" name="Line 1361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2" name="Line 1362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3" name="Line 1363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4" name="Line 1364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5" name="Line 1365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6" name="Line 1366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20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7" name="Line 1367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8" name="Line 1368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9" name="Line 1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0" name="Line 1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1" name="Line 1371"/>
                <p:cNvSpPr>
                  <a:spLocks noChangeAspect="1" noChangeShapeType="1"/>
                </p:cNvSpPr>
                <p:nvPr/>
              </p:nvSpPr>
              <p:spPr bwMode="auto">
                <a:xfrm>
                  <a:off x="2811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2" name="Line 1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14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3" name="Line 1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4" name="Line 1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5" name="Line 13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20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6" name="Line 13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87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7" name="Line 13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8" name="Line 1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9" name="Line 13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601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0" name="Line 13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1" name="Line 13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364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2" name="Line 13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259"/>
                  <a:ext cx="1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3" name="Line 13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159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4" name="Line 13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83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5" name="Line 13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21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6" name="Line 1386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2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7" name="Line 13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42" y="200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8" name="Line 1388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9" name="Line 1389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52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0" name="Line 1390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96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1" name="Line 1391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159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2" name="Line 1392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3" name="Line 1393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4" name="Line 1394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5" name="Line 1395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384"/>
                  <a:ext cx="0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6" name="Line 1396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20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7" name="Line 1397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65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8" name="Line 1398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9" name="Line 1399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0" name="Line 1400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1" name="Line 1401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6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2" name="Line 1402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3" name="Line 1403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4" name="Line 1404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5" name="Line 1405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0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6" name="Line 1406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5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7" name="Line 1407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89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8" name="Line 1408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9" name="Line 1409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0" name="Line 1410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7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1" name="Line 1411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2" name="Line 1412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3" name="Line 1413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4" name="Line 1414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5" name="Line 1415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6" name="Line 1416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7" name="Line 1417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8" name="Line 1418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9" name="Line 1419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0" name="Line 1420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1" name="Line 14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7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2" name="Line 14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6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3" name="Line 14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51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4" name="Line 14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5" name="Line 14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6" name="Line 14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7" name="Line 14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8" name="Line 14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9" name="Line 14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0" name="Line 14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1" name="Line 1431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2" name="Line 14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30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3" name="Line 1433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4" name="Line 1434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5" name="Line 1435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6" name="Line 1436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7" name="Line 1437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8" name="Line 1438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9" name="Line 1439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0" name="Line 1440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1" name="Line 1441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2" name="Line 1442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3" name="Line 1443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4" name="Line 1444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5" name="Line 1445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6" name="Line 1446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82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7" name="Line 1447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8" name="Line 1448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9" name="Line 1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1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0" name="Line 1450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1" name="Line 1451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2" name="Line 1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3" name="Line 14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4" name="Line 14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5" name="Line 14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6" name="Line 14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876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7" name="Line 14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8" name="Line 14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739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9" name="Line 14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65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0" name="Line 14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539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1" name="Line 14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415"/>
                  <a:ext cx="0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2" name="Line 14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296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3" name="Line 14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172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4" name="Line 14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078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5" name="Line 14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1978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6" name="Line 14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5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7" name="Line 14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0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8" name="Line 1468"/>
                <p:cNvSpPr>
                  <a:spLocks noChangeAspect="1" noChangeShapeType="1"/>
                </p:cNvSpPr>
                <p:nvPr/>
              </p:nvSpPr>
              <p:spPr bwMode="auto">
                <a:xfrm>
                  <a:off x="2998" y="1909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9" name="Line 1469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3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0" name="Line 1470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1" name="Line 1471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2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2" name="Line 1472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90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3" name="Line 1473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146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4" name="Line 1474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1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5" name="Line 1475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6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6" name="Line 1476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2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7" name="Line 1477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8" name="Line 1478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9" name="Line 1479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0" name="Line 1480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6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1" name="Line 1481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509"/>
                  <a:ext cx="7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2" name="Line 1482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545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3" name="Line 1483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01"/>
                  <a:ext cx="0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4" name="Line 1484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52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5" name="Line 1485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701"/>
                  <a:ext cx="5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6" name="Line 1486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6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7" name="Line 1487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8" name="Line 1488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845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9" name="Line 1489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889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0" name="Line 1490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1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1" name="Line 1491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2" name="Line 1492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3" name="Line 1493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4" name="Line 1494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5" name="Line 1495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6" name="Line 1496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7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7" name="Line 1497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8" name="Line 1498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9" name="Line 1499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0" name="Line 1500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1" name="Line 1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1" y="3039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2" name="Line 1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3" name="Line 15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4" name="Line 15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5" name="Line 15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6" name="Line 15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7" name="Line 15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8" name="Line 15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9" name="Line 15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0" name="Line 1510"/>
                <p:cNvSpPr>
                  <a:spLocks noChangeAspect="1" noChangeShapeType="1"/>
                </p:cNvSpPr>
                <p:nvPr/>
              </p:nvSpPr>
              <p:spPr bwMode="auto">
                <a:xfrm>
                  <a:off x="3079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1" name="Line 15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2" name="Line 1512"/>
                <p:cNvSpPr>
                  <a:spLocks noChangeAspect="1" noChangeShapeType="1"/>
                </p:cNvSpPr>
                <p:nvPr/>
              </p:nvSpPr>
              <p:spPr bwMode="auto">
                <a:xfrm>
                  <a:off x="3086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3" name="Line 15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4" name="Line 15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5" name="Line 1515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6" name="Line 1516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7" name="Line 1517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8" name="Line 1518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76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9" name="Line 1519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0" name="Line 1520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1" name="Line 1521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2" name="Line 1522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3" name="Line 1523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4" name="Line 1524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5" name="Line 1525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6" name="Line 1526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7" name="Line 1527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38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8" name="Line 1528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9" name="Line 1529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0" name="Line 1530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1" name="Line 1531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2" name="Line 15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3" name="Line 1533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4" name="Line 15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5" name="Line 1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6" name="Line 1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85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7" name="Line 1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826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8" name="Line 1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758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9" name="Line 1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677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0" name="Line 1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583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1" name="Line 1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465"/>
                  <a:ext cx="0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2" name="Line 1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346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3" name="Line 15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215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4" name="Line 1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209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5" name="Line 15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84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6" name="Line 15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15"/>
                  <a:ext cx="6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7" name="Line 15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5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8" name="Line 1548"/>
                <p:cNvSpPr>
                  <a:spLocks noChangeAspect="1" noChangeShapeType="1"/>
                </p:cNvSpPr>
                <p:nvPr/>
              </p:nvSpPr>
              <p:spPr bwMode="auto">
                <a:xfrm>
                  <a:off x="3154" y="185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9" name="Line 15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4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0" name="Line 1550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846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1" name="Line 1551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0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2" name="Line 1552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5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3" name="Line 1553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4" name="Line 1554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5" name="Line 1555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2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6" name="Line 1556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8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7" name="Line 1557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8" name="Line 1558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9" name="Line 1559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32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0" name="Line 1560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1" name="Line 1561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2" name="Line 1562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4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3" name="Line 1563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47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4" name="Line 1564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5" name="Line 1565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83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6" name="Line 1566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7" name="Line 1567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8" name="Line 1568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9" name="Line 1569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0" name="Line 1570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20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1" name="Line 1571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39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2" name="Line 1572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3" name="Line 1573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882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4" name="Line 1574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5" name="Line 1575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6" name="Line 1576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7" name="Line 1577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8" name="Line 1578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9" name="Line 1579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0" name="Line 1580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1" name="Line 1581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70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2" name="Line 1582"/>
                <p:cNvSpPr>
                  <a:spLocks noChangeAspect="1" noChangeShapeType="1"/>
                </p:cNvSpPr>
                <p:nvPr/>
              </p:nvSpPr>
              <p:spPr bwMode="auto">
                <a:xfrm>
                  <a:off x="3222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3" name="Line 15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4" name="Line 15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5" name="Line 15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3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6" name="Line 15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7" name="Line 15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02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8" name="Line 15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9" name="Line 15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7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0" name="Line 15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1" name="Line 15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39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2" name="Line 15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3" name="Line 15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4" name="Line 1594"/>
                <p:cNvSpPr>
                  <a:spLocks noChangeAspect="1" noChangeShapeType="1"/>
                </p:cNvSpPr>
                <p:nvPr/>
              </p:nvSpPr>
              <p:spPr bwMode="auto">
                <a:xfrm>
                  <a:off x="3242" y="2826"/>
                  <a:ext cx="5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5" name="Line 1595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6" name="Line 1596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7" name="Line 15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7" y="282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8" name="Line 1598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2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9" name="Line 1599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0" name="Line 1600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1" name="Line 1601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2" name="Line 1602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3" name="Line 1603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4" name="Line 1604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5" name="Line 1605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6" name="Line 1606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7" name="Line 1607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8" name="Line 1608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9" name="Line 1609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0" name="Line 1610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1" name="Line 1611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2" name="Line 1612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3" name="Line 1613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4" name="Line 1614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5" name="Line 1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6" name="Line 1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4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7" name="Line 1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2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8" name="Line 1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7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9" name="Line 16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0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0" name="Line 1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601"/>
                  <a:ext cx="7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1" name="Line 16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509"/>
                  <a:ext cx="0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2" name="Line 16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364"/>
                  <a:ext cx="0" cy="1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3" name="Line 16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228"/>
                  <a:ext cx="6" cy="1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4" name="Line 1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2096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5" name="Line 16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965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6" name="Line 16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87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7" name="Line 16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790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8" name="Line 1628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797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9" name="Line 1629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840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0" name="Line 1630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909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1" name="Line 1631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1971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2" name="Line 1632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4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3" name="Line 1633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9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4" name="Line 1634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5" name="Line 1635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8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6" name="Line 1636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2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7" name="Line 1637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8" name="Line 1638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2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9" name="Line 1639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0" name="Line 1640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1" name="Line 1641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2" name="Line 1642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3" name="Line 1643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533"/>
                  <a:ext cx="6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4" name="Line 1644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59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5" name="Line 1645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6" name="Line 1646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95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7" name="Line 1647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8" name="Line 1648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9" name="Line 1649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8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0" name="Line 1650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1" name="Line 1651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2" name="Line 1652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3" name="Line 1653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4" name="Line 1654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5" name="Line 1655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6" name="Line 1656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7" name="Line 1657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8" name="Line 1658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9" name="Line 16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2" y="2933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0" name="Line 16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1" name="Line 1661"/>
                <p:cNvSpPr>
                  <a:spLocks noChangeAspect="1" noChangeShapeType="1"/>
                </p:cNvSpPr>
                <p:nvPr/>
              </p:nvSpPr>
              <p:spPr bwMode="auto">
                <a:xfrm>
                  <a:off x="3379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2" name="Line 16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3" name="Line 16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4" name="Line 1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5" name="Line 16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6" name="Line 16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3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7" name="Line 16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8" name="Line 16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9" name="Line 16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79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0" name="Line 1670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1" name="Line 16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8" y="27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2" name="Line 1672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3" name="Line 16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03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4" name="Line 1674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5" name="Line 1675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6" name="Line 1676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7" name="Line 1677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8" name="Line 1678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9" name="Line 1679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0" name="Line 1680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1" name="Line 1681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2" name="Line 1682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3" name="Line 1683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4" name="Line 1684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5" name="Line 1685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6" name="Line 1686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7" name="Line 1687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8" name="Line 1688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9" name="Line 1689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0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0" name="Line 1690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1" name="Line 1691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2" name="Line 1692"/>
                <p:cNvSpPr>
                  <a:spLocks noChangeAspect="1" noChangeShapeType="1"/>
                </p:cNvSpPr>
                <p:nvPr/>
              </p:nvSpPr>
              <p:spPr bwMode="auto">
                <a:xfrm>
                  <a:off x="3441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3" name="Line 1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4" name="Line 1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5" name="Line 1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78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6" name="Line 1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7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7" name="Line 1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652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8" name="Line 1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565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9" name="Line 1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4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0" name="Line 1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2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1" name="Line 17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127"/>
                  <a:ext cx="6" cy="1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2" name="Line 17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9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3" name="Line 17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871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4" name="Line 1704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2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5" name="Line 1705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97"/>
                  <a:ext cx="7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6" name="Line 1706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1965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7" name="Line 1707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8" name="Line 1708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83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9" name="Line 1709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0" name="Line 1710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6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1" name="Line 1711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2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2" name="Line 1712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4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3" name="Line 1713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4" name="Line 1714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5" name="Line 1715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64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6" name="Line 1716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2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7" name="Line 1717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7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8" name="Line 1718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53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9" name="Line 1719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0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0" name="Line 1720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4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1" name="Line 1721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701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2" name="Line 1722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5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3" name="Line 1723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4" name="Line 1724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8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5" name="Line 1725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6" name="Line 1726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7" name="Line 1727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8" name="Line 1728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9" name="Line 1729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9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0" name="Line 1730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1" name="Line 1731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1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2" name="Line 1732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3" name="Line 1733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4" name="Line 1734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5" name="Line 1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6" name="Line 1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7" name="Line 17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8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8" name="Line 17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9" name="Line 17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0" name="Line 17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1" name="Line 17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2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2" name="Line 17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1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3" name="Line 17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4" name="Line 17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5" name="Line 1745"/>
                <p:cNvSpPr>
                  <a:spLocks noChangeAspect="1" noChangeShapeType="1"/>
                </p:cNvSpPr>
                <p:nvPr/>
              </p:nvSpPr>
              <p:spPr bwMode="auto">
                <a:xfrm>
                  <a:off x="3553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6" name="Line 17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7" name="Line 17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8" name="Line 1748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9" name="Line 1749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0" name="Line 1750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8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1" name="Line 1751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2" name="Line 1752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3" name="Line 1753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4" name="Line 1754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0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5" name="Line 1755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6" name="Line 17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72" y="28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7" name="Line 1757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8" name="Line 1758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9" name="Line 1759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0" name="Line 1760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4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1" name="Line 1761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2" name="Line 1762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3" name="Line 1763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6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4" name="Line 1764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5" name="Line 1765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6" name="Line 1766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7" name="Line 1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8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8" name="Line 17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9" name="Line 17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0" name="Line 17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1" name="Line 1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2" name="Line 17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3" name="Line 1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689"/>
                  <a:ext cx="7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4" name="Line 1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601"/>
                  <a:ext cx="1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5" name="Line 1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6" name="Line 1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402"/>
                  <a:ext cx="5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7" name="Line 1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296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8" name="Line 1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96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9" name="Line 1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15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0" name="Line 1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1" name="Line 1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2" name="Line 17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198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3" name="Line 1783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8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4" name="Line 1784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9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5" name="Line 1785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27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6" name="Line 1786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78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7" name="Line 1787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8" name="Line 1788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84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9" name="Line 1789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240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0" name="Line 1790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1" name="Line 1791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2" name="Line 1792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3" name="Line 1793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2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4" name="Line 1794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71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5" name="Line 1795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5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6" name="Line 1796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7" name="Line 1797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8" name="Line 1798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63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9" name="Line 1799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0" name="Line 1800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1" name="Line 1801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2" name="Line 1802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814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3" name="Line 1803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4" name="Line 1804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5" name="Line 1805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82"/>
                  <a:ext cx="6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6" name="Line 1806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7" name="Line 1807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8" name="Line 1808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20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9" name="Line 1809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0" name="Line 1810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1" name="Line 1811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2" name="Line 1812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3" name="Line 1813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4" name="Line 1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8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5" name="Line 1815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6" name="Line 1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7" name="Line 1817"/>
                <p:cNvSpPr>
                  <a:spLocks noChangeAspect="1" noChangeShapeType="1"/>
                </p:cNvSpPr>
                <p:nvPr/>
              </p:nvSpPr>
              <p:spPr bwMode="auto">
                <a:xfrm>
                  <a:off x="3691" y="298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8" name="Line 1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9" name="Line 18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0" name="Line 18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1" name="Line 18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2" name="Line 18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3" name="Line 18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4" name="Line 18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5" name="Line 1825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6" name="Line 1826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7" name="Line 18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9" y="2876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8" name="Line 1828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9" name="Line 1829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0" name="Line 1830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1" name="Line 1831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2" name="Line 1832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3" name="Line 1833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4" name="Line 18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5" name="Line 18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6" name="Line 18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6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7" name="Line 18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583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8" name="Line 18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89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9" name="Line 18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08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0" name="Line 18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321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1" name="Line 18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4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2" name="Line 18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03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3" name="Line 18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172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4" name="Line 18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84" y="216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5" name="Line 1845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6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6" name="Line 1846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7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7" name="Line 1847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0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8" name="Line 1848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5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9" name="Line 1849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308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0" name="Line 1850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3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1" name="Line 1851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0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2" name="Line 1852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3" name="Line 1853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509"/>
                  <a:ext cx="6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4" name="Line 1854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4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5" name="Line 1855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6" name="Line 1856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62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7" name="Line 1857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8" name="Line 1858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0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9" name="Line 1859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0" name="Line 1860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777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1" name="Line 1861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2" name="Line 1862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3" name="Line 1863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4" name="Line 1864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5" name="Line 1865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6" name="Line 1866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7" name="Line 1867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8" name="Line 1868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9" name="Line 1869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0" name="Line 1870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1" name="Line 1871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2" name="Line 1872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3" name="Line 1873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4" name="Line 1874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5" name="Line 1875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6" name="Line 18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8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7" name="Line 1877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8" name="Line 1878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9" name="Line 1879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0" name="Line 1880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1" name="Line 1881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2" name="Line 1882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3" name="Line 1883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4" name="Line 1884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5" name="Line 1885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6" name="Line 1886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7" name="Line 1887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8" name="Line 1888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9" name="Line 1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3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0" name="Line 1890"/>
                <p:cNvSpPr>
                  <a:spLocks noChangeAspect="1" noChangeShapeType="1"/>
                </p:cNvSpPr>
                <p:nvPr/>
              </p:nvSpPr>
              <p:spPr bwMode="auto">
                <a:xfrm>
                  <a:off x="3909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1" name="Line 1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2" name="Line 1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3" name="Line 1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4" name="Line 1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58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5" name="Line 1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1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6" name="Line 1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7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7" name="Line 18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14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8" name="Line 18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726"/>
                  <a:ext cx="7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9" name="Line 1899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0" name="Line 1900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1" name="Line 1901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2" name="Line 19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3" name="Line 1903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4" name="Line 1904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5" name="Line 19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59" y="31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6" name="Line 19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</p:grpSp>
          <p:sp>
            <p:nvSpPr>
              <p:cNvPr id="42" name="Line 1907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78"/>
                <a:ext cx="1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3" name="Line 1908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34"/>
                <a:ext cx="1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4" name="Line 1909"/>
              <p:cNvSpPr>
                <a:spLocks noChangeAspect="1" noChangeShapeType="1"/>
              </p:cNvSpPr>
              <p:nvPr/>
            </p:nvSpPr>
            <p:spPr bwMode="auto">
              <a:xfrm>
                <a:off x="4720" y="1734"/>
                <a:ext cx="6" cy="3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5" name="Line 1910"/>
              <p:cNvSpPr>
                <a:spLocks noChangeAspect="1" noChangeShapeType="1"/>
              </p:cNvSpPr>
              <p:nvPr/>
            </p:nvSpPr>
            <p:spPr bwMode="auto">
              <a:xfrm>
                <a:off x="4726" y="1772"/>
                <a:ext cx="1" cy="31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</p:grpSp>
      </p:grpSp>
      <p:grpSp>
        <p:nvGrpSpPr>
          <p:cNvPr id="1917" name="Group 1911"/>
          <p:cNvGrpSpPr>
            <a:grpSpLocks/>
          </p:cNvGrpSpPr>
          <p:nvPr/>
        </p:nvGrpSpPr>
        <p:grpSpPr bwMode="auto">
          <a:xfrm>
            <a:off x="2044376" y="1074761"/>
            <a:ext cx="3389318" cy="1516030"/>
            <a:chOff x="1543" y="1305"/>
            <a:chExt cx="3864" cy="1739"/>
          </a:xfrm>
        </p:grpSpPr>
        <p:sp>
          <p:nvSpPr>
            <p:cNvPr id="1918" name="Line 1912"/>
            <p:cNvSpPr>
              <a:spLocks noChangeAspect="1" noChangeShapeType="1"/>
            </p:cNvSpPr>
            <p:nvPr/>
          </p:nvSpPr>
          <p:spPr bwMode="auto">
            <a:xfrm>
              <a:off x="1831" y="1709"/>
              <a:ext cx="0" cy="1196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19" name="Text Box 1913"/>
            <p:cNvSpPr txBox="1">
              <a:spLocks noChangeAspect="1" noChangeArrowheads="1"/>
            </p:cNvSpPr>
            <p:nvPr/>
          </p:nvSpPr>
          <p:spPr bwMode="auto">
            <a:xfrm>
              <a:off x="1543" y="1305"/>
              <a:ext cx="649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20" name="Text Box 1914"/>
            <p:cNvSpPr txBox="1">
              <a:spLocks noChangeAspect="1" noChangeArrowheads="1"/>
            </p:cNvSpPr>
            <p:nvPr/>
          </p:nvSpPr>
          <p:spPr bwMode="auto">
            <a:xfrm>
              <a:off x="2203" y="1785"/>
              <a:ext cx="624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PPmin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21" name="Line 1915"/>
            <p:cNvSpPr>
              <a:spLocks noChangeAspect="1" noChangeShapeType="1"/>
            </p:cNvSpPr>
            <p:nvPr/>
          </p:nvSpPr>
          <p:spPr bwMode="auto">
            <a:xfrm>
              <a:off x="2455" y="2160"/>
              <a:ext cx="0" cy="884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22" name="Text Box 1916"/>
            <p:cNvSpPr txBox="1">
              <a:spLocks noChangeAspect="1" noChangeArrowheads="1"/>
            </p:cNvSpPr>
            <p:nvPr/>
          </p:nvSpPr>
          <p:spPr bwMode="auto">
            <a:xfrm>
              <a:off x="4471" y="2160"/>
              <a:ext cx="936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 32 %</a:t>
              </a:r>
              <a:endParaRPr lang="en-US" sz="1100" dirty="0">
                <a:latin typeface="Calibri" pitchFamily="34" charset="0"/>
              </a:endParaRPr>
            </a:p>
          </p:txBody>
        </p:sp>
      </p:grpSp>
      <p:grpSp>
        <p:nvGrpSpPr>
          <p:cNvPr id="1923" name="Group 1917"/>
          <p:cNvGrpSpPr>
            <a:grpSpLocks/>
          </p:cNvGrpSpPr>
          <p:nvPr/>
        </p:nvGrpSpPr>
        <p:grpSpPr bwMode="auto">
          <a:xfrm>
            <a:off x="2204936" y="2712948"/>
            <a:ext cx="1845530" cy="560556"/>
            <a:chOff x="1382" y="3264"/>
            <a:chExt cx="2104" cy="643"/>
          </a:xfrm>
        </p:grpSpPr>
        <p:sp>
          <p:nvSpPr>
            <p:cNvPr id="1924" name="Text Box 1918"/>
            <p:cNvSpPr txBox="1">
              <a:spLocks noChangeArrowheads="1"/>
            </p:cNvSpPr>
            <p:nvPr/>
          </p:nvSpPr>
          <p:spPr bwMode="auto">
            <a:xfrm>
              <a:off x="1382" y="3429"/>
              <a:ext cx="583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</a:t>
              </a:r>
            </a:p>
          </p:txBody>
        </p:sp>
        <p:sp>
          <p:nvSpPr>
            <p:cNvPr id="1925" name="Text Box 1919"/>
            <p:cNvSpPr txBox="1">
              <a:spLocks noChangeArrowheads="1"/>
            </p:cNvSpPr>
            <p:nvPr/>
          </p:nvSpPr>
          <p:spPr bwMode="auto">
            <a:xfrm>
              <a:off x="2093" y="3264"/>
              <a:ext cx="1185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 - PPmin</a:t>
              </a:r>
            </a:p>
          </p:txBody>
        </p:sp>
        <p:sp>
          <p:nvSpPr>
            <p:cNvPr id="1926" name="Text Box 1920"/>
            <p:cNvSpPr txBox="1">
              <a:spLocks noChangeArrowheads="1"/>
            </p:cNvSpPr>
            <p:nvPr/>
          </p:nvSpPr>
          <p:spPr bwMode="auto">
            <a:xfrm>
              <a:off x="1927" y="3554"/>
              <a:ext cx="1559" cy="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(PPmax + PPmin) </a:t>
              </a:r>
              <a:r>
                <a:rPr lang="fr-FR" sz="1400">
                  <a:latin typeface="Calibri" pitchFamily="34" charset="0"/>
                </a:rPr>
                <a:t>/</a:t>
              </a:r>
              <a:r>
                <a:rPr lang="fr-FR" sz="1100">
                  <a:latin typeface="Calibri" pitchFamily="34" charset="0"/>
                </a:rPr>
                <a:t> 2</a:t>
              </a:r>
            </a:p>
          </p:txBody>
        </p:sp>
        <p:sp>
          <p:nvSpPr>
            <p:cNvPr id="1927" name="Line 1921"/>
            <p:cNvSpPr>
              <a:spLocks noChangeShapeType="1"/>
            </p:cNvSpPr>
            <p:nvPr/>
          </p:nvSpPr>
          <p:spPr bwMode="auto">
            <a:xfrm>
              <a:off x="2004" y="3552"/>
              <a:ext cx="13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</p:grpSp>
      <p:sp>
        <p:nvSpPr>
          <p:cNvPr id="1928" name="Text Box 4"/>
          <p:cNvSpPr txBox="1">
            <a:spLocks noChangeArrowheads="1"/>
          </p:cNvSpPr>
          <p:nvPr/>
        </p:nvSpPr>
        <p:spPr bwMode="auto">
          <a:xfrm>
            <a:off x="2278632" y="4469050"/>
            <a:ext cx="3373488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activité respiratoire spontanée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1929" name="Text Box 3"/>
          <p:cNvSpPr txBox="1">
            <a:spLocks noChangeArrowheads="1"/>
          </p:cNvSpPr>
          <p:nvPr/>
        </p:nvSpPr>
        <p:spPr bwMode="auto">
          <a:xfrm>
            <a:off x="2278632" y="5132674"/>
            <a:ext cx="3373488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930" name="Text Box 4"/>
          <p:cNvSpPr txBox="1">
            <a:spLocks noChangeArrowheads="1"/>
          </p:cNvSpPr>
          <p:nvPr/>
        </p:nvSpPr>
        <p:spPr bwMode="auto">
          <a:xfrm>
            <a:off x="2278632" y="5796299"/>
            <a:ext cx="3373488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931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32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08461015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9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9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9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928" grpId="0" animBg="1"/>
      <p:bldP spid="1929" grpId="0" animBg="1"/>
      <p:bldP spid="1930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tangle 2"/>
          <p:cNvSpPr>
            <a:spLocks noChangeArrowheads="1"/>
          </p:cNvSpPr>
          <p:nvPr/>
        </p:nvSpPr>
        <p:spPr bwMode="auto">
          <a:xfrm>
            <a:off x="179512" y="764704"/>
            <a:ext cx="7992888" cy="4026768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  <a:ea typeface="+mn-ea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910853" y="3216672"/>
            <a:ext cx="6662738" cy="1041400"/>
            <a:chOff x="982" y="2752"/>
            <a:chExt cx="4197" cy="656"/>
          </a:xfrm>
        </p:grpSpPr>
        <p:sp>
          <p:nvSpPr>
            <p:cNvPr id="51226" name="Line 4"/>
            <p:cNvSpPr>
              <a:spLocks noChangeShapeType="1"/>
            </p:cNvSpPr>
            <p:nvPr/>
          </p:nvSpPr>
          <p:spPr bwMode="auto">
            <a:xfrm>
              <a:off x="1644" y="3318"/>
              <a:ext cx="328" cy="0"/>
            </a:xfrm>
            <a:prstGeom prst="line">
              <a:avLst/>
            </a:pr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51227" name="Group 5"/>
            <p:cNvGrpSpPr>
              <a:grpSpLocks/>
            </p:cNvGrpSpPr>
            <p:nvPr/>
          </p:nvGrpSpPr>
          <p:grpSpPr bwMode="auto">
            <a:xfrm>
              <a:off x="1358" y="2923"/>
              <a:ext cx="291" cy="395"/>
              <a:chOff x="997" y="1002"/>
              <a:chExt cx="307" cy="358"/>
            </a:xfrm>
          </p:grpSpPr>
          <p:sp>
            <p:nvSpPr>
              <p:cNvPr id="51244" name="Arc 6"/>
              <p:cNvSpPr>
                <a:spLocks/>
              </p:cNvSpPr>
              <p:nvPr/>
            </p:nvSpPr>
            <p:spPr bwMode="auto">
              <a:xfrm rot="10800000" flipV="1">
                <a:off x="997" y="1002"/>
                <a:ext cx="184" cy="35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51245" name="Arc 7"/>
              <p:cNvSpPr>
                <a:spLocks/>
              </p:cNvSpPr>
              <p:nvPr/>
            </p:nvSpPr>
            <p:spPr bwMode="auto">
              <a:xfrm rot="10800000">
                <a:off x="1181" y="1003"/>
                <a:ext cx="52" cy="12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51246" name="Arc 8"/>
              <p:cNvSpPr>
                <a:spLocks/>
              </p:cNvSpPr>
              <p:nvPr/>
            </p:nvSpPr>
            <p:spPr bwMode="auto">
              <a:xfrm rot="10800000">
                <a:off x="1236" y="1128"/>
                <a:ext cx="68" cy="2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</p:grpSp>
        <p:sp>
          <p:nvSpPr>
            <p:cNvPr id="51228" name="Line 9"/>
            <p:cNvSpPr>
              <a:spLocks noChangeShapeType="1"/>
            </p:cNvSpPr>
            <p:nvPr/>
          </p:nvSpPr>
          <p:spPr bwMode="auto">
            <a:xfrm>
              <a:off x="982" y="3318"/>
              <a:ext cx="377" cy="0"/>
            </a:xfrm>
            <a:prstGeom prst="line">
              <a:avLst/>
            </a:pr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1229" name="Line 10"/>
            <p:cNvSpPr>
              <a:spLocks noChangeShapeType="1"/>
            </p:cNvSpPr>
            <p:nvPr/>
          </p:nvSpPr>
          <p:spPr bwMode="auto">
            <a:xfrm>
              <a:off x="3152" y="3316"/>
              <a:ext cx="193" cy="0"/>
            </a:xfrm>
            <a:prstGeom prst="line">
              <a:avLst/>
            </a:pr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1230" name="Freeform 11"/>
            <p:cNvSpPr>
              <a:spLocks/>
            </p:cNvSpPr>
            <p:nvPr/>
          </p:nvSpPr>
          <p:spPr bwMode="auto">
            <a:xfrm>
              <a:off x="2432" y="3318"/>
              <a:ext cx="280" cy="1"/>
            </a:xfrm>
            <a:custGeom>
              <a:avLst/>
              <a:gdLst>
                <a:gd name="T0" fmla="*/ 0 w 280"/>
                <a:gd name="T1" fmla="*/ 0 h 1"/>
                <a:gd name="T2" fmla="*/ 280 w 280"/>
                <a:gd name="T3" fmla="*/ 1 h 1"/>
                <a:gd name="T4" fmla="*/ 0 60000 65536"/>
                <a:gd name="T5" fmla="*/ 0 60000 65536"/>
                <a:gd name="T6" fmla="*/ 0 w 280"/>
                <a:gd name="T7" fmla="*/ 0 h 1"/>
                <a:gd name="T8" fmla="*/ 280 w 280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80" h="1">
                  <a:moveTo>
                    <a:pt x="0" y="0"/>
                  </a:moveTo>
                  <a:lnTo>
                    <a:pt x="280" y="1"/>
                  </a:lnTo>
                </a:path>
              </a:pathLst>
            </a:cu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1231" name="Line 12"/>
            <p:cNvSpPr>
              <a:spLocks noChangeShapeType="1"/>
            </p:cNvSpPr>
            <p:nvPr/>
          </p:nvSpPr>
          <p:spPr bwMode="auto">
            <a:xfrm>
              <a:off x="4374" y="3318"/>
              <a:ext cx="328" cy="0"/>
            </a:xfrm>
            <a:prstGeom prst="line">
              <a:avLst/>
            </a:pr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1232" name="Arc 13"/>
            <p:cNvSpPr>
              <a:spLocks/>
            </p:cNvSpPr>
            <p:nvPr/>
          </p:nvSpPr>
          <p:spPr bwMode="auto">
            <a:xfrm rot="10800000" flipV="1">
              <a:off x="4702" y="2923"/>
              <a:ext cx="174" cy="395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51233" name="Arc 14"/>
            <p:cNvSpPr>
              <a:spLocks/>
            </p:cNvSpPr>
            <p:nvPr/>
          </p:nvSpPr>
          <p:spPr bwMode="auto">
            <a:xfrm rot="10800000">
              <a:off x="4876" y="2924"/>
              <a:ext cx="50" cy="137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51234" name="Arc 15"/>
            <p:cNvSpPr>
              <a:spLocks/>
            </p:cNvSpPr>
            <p:nvPr/>
          </p:nvSpPr>
          <p:spPr bwMode="auto">
            <a:xfrm rot="10800000">
              <a:off x="4929" y="3062"/>
              <a:ext cx="64" cy="2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51235" name="Line 16"/>
            <p:cNvSpPr>
              <a:spLocks noChangeShapeType="1"/>
            </p:cNvSpPr>
            <p:nvPr/>
          </p:nvSpPr>
          <p:spPr bwMode="auto">
            <a:xfrm>
              <a:off x="4988" y="3318"/>
              <a:ext cx="191" cy="0"/>
            </a:xfrm>
            <a:prstGeom prst="line">
              <a:avLst/>
            </a:pr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51236" name="Group 17"/>
            <p:cNvGrpSpPr>
              <a:grpSpLocks/>
            </p:cNvGrpSpPr>
            <p:nvPr/>
          </p:nvGrpSpPr>
          <p:grpSpPr bwMode="auto">
            <a:xfrm>
              <a:off x="4088" y="2923"/>
              <a:ext cx="291" cy="395"/>
              <a:chOff x="997" y="1002"/>
              <a:chExt cx="307" cy="358"/>
            </a:xfrm>
          </p:grpSpPr>
          <p:sp>
            <p:nvSpPr>
              <p:cNvPr id="51241" name="Arc 18"/>
              <p:cNvSpPr>
                <a:spLocks/>
              </p:cNvSpPr>
              <p:nvPr/>
            </p:nvSpPr>
            <p:spPr bwMode="auto">
              <a:xfrm rot="10800000" flipV="1">
                <a:off x="997" y="1002"/>
                <a:ext cx="184" cy="358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51242" name="Arc 19"/>
              <p:cNvSpPr>
                <a:spLocks/>
              </p:cNvSpPr>
              <p:nvPr/>
            </p:nvSpPr>
            <p:spPr bwMode="auto">
              <a:xfrm rot="10800000">
                <a:off x="1181" y="1003"/>
                <a:ext cx="52" cy="12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51243" name="Arc 20"/>
              <p:cNvSpPr>
                <a:spLocks/>
              </p:cNvSpPr>
              <p:nvPr/>
            </p:nvSpPr>
            <p:spPr bwMode="auto">
              <a:xfrm rot="10800000">
                <a:off x="1236" y="1128"/>
                <a:ext cx="68" cy="23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19050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</p:grpSp>
        <p:sp>
          <p:nvSpPr>
            <p:cNvPr id="51237" name="Line 21"/>
            <p:cNvSpPr>
              <a:spLocks noChangeShapeType="1"/>
            </p:cNvSpPr>
            <p:nvPr/>
          </p:nvSpPr>
          <p:spPr bwMode="auto">
            <a:xfrm>
              <a:off x="3683" y="3318"/>
              <a:ext cx="406" cy="0"/>
            </a:xfrm>
            <a:prstGeom prst="line">
              <a:avLst/>
            </a:pr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1238" name="Freeform 22"/>
            <p:cNvSpPr>
              <a:spLocks/>
            </p:cNvSpPr>
            <p:nvPr/>
          </p:nvSpPr>
          <p:spPr bwMode="auto">
            <a:xfrm>
              <a:off x="1971" y="3067"/>
              <a:ext cx="462" cy="252"/>
            </a:xfrm>
            <a:custGeom>
              <a:avLst/>
              <a:gdLst>
                <a:gd name="T0" fmla="*/ 0 w 462"/>
                <a:gd name="T1" fmla="*/ 252 h 252"/>
                <a:gd name="T2" fmla="*/ 76 w 462"/>
                <a:gd name="T3" fmla="*/ 112 h 252"/>
                <a:gd name="T4" fmla="*/ 175 w 462"/>
                <a:gd name="T5" fmla="*/ 40 h 252"/>
                <a:gd name="T6" fmla="*/ 292 w 462"/>
                <a:gd name="T7" fmla="*/ 22 h 252"/>
                <a:gd name="T8" fmla="*/ 400 w 462"/>
                <a:gd name="T9" fmla="*/ 4 h 252"/>
                <a:gd name="T10" fmla="*/ 418 w 462"/>
                <a:gd name="T11" fmla="*/ 46 h 252"/>
                <a:gd name="T12" fmla="*/ 433 w 462"/>
                <a:gd name="T13" fmla="*/ 205 h 252"/>
                <a:gd name="T14" fmla="*/ 462 w 462"/>
                <a:gd name="T15" fmla="*/ 252 h 25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62"/>
                <a:gd name="T25" fmla="*/ 0 h 252"/>
                <a:gd name="T26" fmla="*/ 462 w 462"/>
                <a:gd name="T27" fmla="*/ 252 h 25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62" h="252">
                  <a:moveTo>
                    <a:pt x="0" y="252"/>
                  </a:moveTo>
                  <a:cubicBezTo>
                    <a:pt x="13" y="229"/>
                    <a:pt x="47" y="147"/>
                    <a:pt x="76" y="112"/>
                  </a:cubicBezTo>
                  <a:cubicBezTo>
                    <a:pt x="105" y="77"/>
                    <a:pt x="139" y="55"/>
                    <a:pt x="175" y="40"/>
                  </a:cubicBezTo>
                  <a:cubicBezTo>
                    <a:pt x="211" y="25"/>
                    <a:pt x="255" y="28"/>
                    <a:pt x="292" y="22"/>
                  </a:cubicBezTo>
                  <a:cubicBezTo>
                    <a:pt x="329" y="16"/>
                    <a:pt x="379" y="0"/>
                    <a:pt x="400" y="4"/>
                  </a:cubicBezTo>
                  <a:cubicBezTo>
                    <a:pt x="421" y="8"/>
                    <a:pt x="413" y="13"/>
                    <a:pt x="418" y="46"/>
                  </a:cubicBezTo>
                  <a:cubicBezTo>
                    <a:pt x="423" y="79"/>
                    <a:pt x="426" y="171"/>
                    <a:pt x="433" y="205"/>
                  </a:cubicBezTo>
                  <a:cubicBezTo>
                    <a:pt x="440" y="239"/>
                    <a:pt x="456" y="243"/>
                    <a:pt x="462" y="252"/>
                  </a:cubicBezTo>
                </a:path>
              </a:pathLst>
            </a:cu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0000" tIns="46800" rIns="90000" bIns="46800">
              <a:spAutoFit/>
            </a:bodyPr>
            <a:lstStyle/>
            <a:p>
              <a:endParaRPr lang="fr-FR"/>
            </a:p>
          </p:txBody>
        </p:sp>
        <p:sp>
          <p:nvSpPr>
            <p:cNvPr id="51239" name="Freeform 23"/>
            <p:cNvSpPr>
              <a:spLocks/>
            </p:cNvSpPr>
            <p:nvPr/>
          </p:nvSpPr>
          <p:spPr bwMode="auto">
            <a:xfrm>
              <a:off x="2708" y="2752"/>
              <a:ext cx="444" cy="656"/>
            </a:xfrm>
            <a:custGeom>
              <a:avLst/>
              <a:gdLst>
                <a:gd name="T0" fmla="*/ 0 w 444"/>
                <a:gd name="T1" fmla="*/ 568 h 656"/>
                <a:gd name="T2" fmla="*/ 47 w 444"/>
                <a:gd name="T3" fmla="*/ 606 h 656"/>
                <a:gd name="T4" fmla="*/ 84 w 444"/>
                <a:gd name="T5" fmla="*/ 268 h 656"/>
                <a:gd name="T6" fmla="*/ 153 w 444"/>
                <a:gd name="T7" fmla="*/ 31 h 656"/>
                <a:gd name="T8" fmla="*/ 168 w 444"/>
                <a:gd name="T9" fmla="*/ 79 h 656"/>
                <a:gd name="T10" fmla="*/ 183 w 444"/>
                <a:gd name="T11" fmla="*/ 157 h 656"/>
                <a:gd name="T12" fmla="*/ 231 w 444"/>
                <a:gd name="T13" fmla="*/ 277 h 656"/>
                <a:gd name="T14" fmla="*/ 399 w 444"/>
                <a:gd name="T15" fmla="*/ 352 h 656"/>
                <a:gd name="T16" fmla="*/ 411 w 444"/>
                <a:gd name="T17" fmla="*/ 451 h 656"/>
                <a:gd name="T18" fmla="*/ 423 w 444"/>
                <a:gd name="T19" fmla="*/ 558 h 656"/>
                <a:gd name="T20" fmla="*/ 444 w 444"/>
                <a:gd name="T21" fmla="*/ 565 h 65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4"/>
                <a:gd name="T34" fmla="*/ 0 h 656"/>
                <a:gd name="T35" fmla="*/ 444 w 444"/>
                <a:gd name="T36" fmla="*/ 656 h 65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4" h="656">
                  <a:moveTo>
                    <a:pt x="0" y="568"/>
                  </a:moveTo>
                  <a:cubicBezTo>
                    <a:pt x="7" y="574"/>
                    <a:pt x="33" y="656"/>
                    <a:pt x="47" y="606"/>
                  </a:cubicBezTo>
                  <a:cubicBezTo>
                    <a:pt x="61" y="556"/>
                    <a:pt x="66" y="364"/>
                    <a:pt x="84" y="268"/>
                  </a:cubicBezTo>
                  <a:cubicBezTo>
                    <a:pt x="102" y="172"/>
                    <a:pt x="139" y="62"/>
                    <a:pt x="153" y="31"/>
                  </a:cubicBezTo>
                  <a:cubicBezTo>
                    <a:pt x="167" y="0"/>
                    <a:pt x="163" y="58"/>
                    <a:pt x="168" y="79"/>
                  </a:cubicBezTo>
                  <a:cubicBezTo>
                    <a:pt x="173" y="100"/>
                    <a:pt x="173" y="124"/>
                    <a:pt x="183" y="157"/>
                  </a:cubicBezTo>
                  <a:cubicBezTo>
                    <a:pt x="193" y="190"/>
                    <a:pt x="195" y="245"/>
                    <a:pt x="231" y="277"/>
                  </a:cubicBezTo>
                  <a:cubicBezTo>
                    <a:pt x="267" y="309"/>
                    <a:pt x="369" y="323"/>
                    <a:pt x="399" y="352"/>
                  </a:cubicBezTo>
                  <a:cubicBezTo>
                    <a:pt x="429" y="381"/>
                    <a:pt x="407" y="417"/>
                    <a:pt x="411" y="451"/>
                  </a:cubicBezTo>
                  <a:cubicBezTo>
                    <a:pt x="415" y="485"/>
                    <a:pt x="418" y="539"/>
                    <a:pt x="423" y="558"/>
                  </a:cubicBezTo>
                  <a:cubicBezTo>
                    <a:pt x="428" y="577"/>
                    <a:pt x="440" y="564"/>
                    <a:pt x="444" y="565"/>
                  </a:cubicBezTo>
                </a:path>
              </a:pathLst>
            </a:cu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0000" tIns="46800" rIns="90000" bIns="46800">
              <a:spAutoFit/>
            </a:bodyPr>
            <a:lstStyle/>
            <a:p>
              <a:endParaRPr lang="fr-FR"/>
            </a:p>
          </p:txBody>
        </p:sp>
        <p:sp>
          <p:nvSpPr>
            <p:cNvPr id="51240" name="Freeform 24"/>
            <p:cNvSpPr>
              <a:spLocks/>
            </p:cNvSpPr>
            <p:nvPr/>
          </p:nvSpPr>
          <p:spPr bwMode="auto">
            <a:xfrm>
              <a:off x="3340" y="2761"/>
              <a:ext cx="341" cy="628"/>
            </a:xfrm>
            <a:custGeom>
              <a:avLst/>
              <a:gdLst>
                <a:gd name="T0" fmla="*/ 0 w 341"/>
                <a:gd name="T1" fmla="*/ 556 h 628"/>
                <a:gd name="T2" fmla="*/ 36 w 341"/>
                <a:gd name="T3" fmla="*/ 553 h 628"/>
                <a:gd name="T4" fmla="*/ 80 w 341"/>
                <a:gd name="T5" fmla="*/ 103 h 628"/>
                <a:gd name="T6" fmla="*/ 146 w 341"/>
                <a:gd name="T7" fmla="*/ 1 h 628"/>
                <a:gd name="T8" fmla="*/ 164 w 341"/>
                <a:gd name="T9" fmla="*/ 109 h 628"/>
                <a:gd name="T10" fmla="*/ 230 w 341"/>
                <a:gd name="T11" fmla="*/ 244 h 628"/>
                <a:gd name="T12" fmla="*/ 278 w 341"/>
                <a:gd name="T13" fmla="*/ 367 h 628"/>
                <a:gd name="T14" fmla="*/ 299 w 341"/>
                <a:gd name="T15" fmla="*/ 520 h 628"/>
                <a:gd name="T16" fmla="*/ 341 w 341"/>
                <a:gd name="T17" fmla="*/ 556 h 6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41"/>
                <a:gd name="T28" fmla="*/ 0 h 628"/>
                <a:gd name="T29" fmla="*/ 341 w 341"/>
                <a:gd name="T30" fmla="*/ 628 h 6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41" h="628">
                  <a:moveTo>
                    <a:pt x="0" y="556"/>
                  </a:moveTo>
                  <a:cubicBezTo>
                    <a:pt x="6" y="555"/>
                    <a:pt x="23" y="628"/>
                    <a:pt x="36" y="553"/>
                  </a:cubicBezTo>
                  <a:cubicBezTo>
                    <a:pt x="49" y="478"/>
                    <a:pt x="62" y="195"/>
                    <a:pt x="80" y="103"/>
                  </a:cubicBezTo>
                  <a:cubicBezTo>
                    <a:pt x="98" y="11"/>
                    <a:pt x="132" y="0"/>
                    <a:pt x="146" y="1"/>
                  </a:cubicBezTo>
                  <a:cubicBezTo>
                    <a:pt x="160" y="2"/>
                    <a:pt x="150" y="69"/>
                    <a:pt x="164" y="109"/>
                  </a:cubicBezTo>
                  <a:cubicBezTo>
                    <a:pt x="178" y="149"/>
                    <a:pt x="211" y="201"/>
                    <a:pt x="230" y="244"/>
                  </a:cubicBezTo>
                  <a:cubicBezTo>
                    <a:pt x="249" y="287"/>
                    <a:pt x="267" y="321"/>
                    <a:pt x="278" y="367"/>
                  </a:cubicBezTo>
                  <a:cubicBezTo>
                    <a:pt x="289" y="413"/>
                    <a:pt x="289" y="488"/>
                    <a:pt x="299" y="520"/>
                  </a:cubicBezTo>
                  <a:cubicBezTo>
                    <a:pt x="309" y="552"/>
                    <a:pt x="332" y="549"/>
                    <a:pt x="341" y="556"/>
                  </a:cubicBezTo>
                </a:path>
              </a:pathLst>
            </a:custGeom>
            <a:noFill/>
            <a:ln w="19050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lIns="90000" tIns="46800" rIns="90000" bIns="46800">
              <a:spAutoFit/>
            </a:bodyPr>
            <a:lstStyle/>
            <a:p>
              <a:endParaRPr lang="fr-FR"/>
            </a:p>
          </p:txBody>
        </p:sp>
      </p:grpSp>
      <p:sp>
        <p:nvSpPr>
          <p:cNvPr id="773145" name="Freeform 25"/>
          <p:cNvSpPr>
            <a:spLocks/>
          </p:cNvSpPr>
          <p:nvPr/>
        </p:nvSpPr>
        <p:spPr bwMode="auto">
          <a:xfrm>
            <a:off x="610816" y="1779985"/>
            <a:ext cx="6910387" cy="1447800"/>
          </a:xfrm>
          <a:custGeom>
            <a:avLst/>
            <a:gdLst>
              <a:gd name="T0" fmla="*/ 2147483647 w 4353"/>
              <a:gd name="T1" fmla="*/ 2147483647 h 912"/>
              <a:gd name="T2" fmla="*/ 2147483647 w 4353"/>
              <a:gd name="T3" fmla="*/ 2147483647 h 912"/>
              <a:gd name="T4" fmla="*/ 2147483647 w 4353"/>
              <a:gd name="T5" fmla="*/ 2147483647 h 912"/>
              <a:gd name="T6" fmla="*/ 2147483647 w 4353"/>
              <a:gd name="T7" fmla="*/ 2147483647 h 912"/>
              <a:gd name="T8" fmla="*/ 2147483647 w 4353"/>
              <a:gd name="T9" fmla="*/ 2147483647 h 912"/>
              <a:gd name="T10" fmla="*/ 2147483647 w 4353"/>
              <a:gd name="T11" fmla="*/ 2147483647 h 912"/>
              <a:gd name="T12" fmla="*/ 2147483647 w 4353"/>
              <a:gd name="T13" fmla="*/ 2147483647 h 912"/>
              <a:gd name="T14" fmla="*/ 2147483647 w 4353"/>
              <a:gd name="T15" fmla="*/ 2147483647 h 912"/>
              <a:gd name="T16" fmla="*/ 2147483647 w 4353"/>
              <a:gd name="T17" fmla="*/ 2147483647 h 912"/>
              <a:gd name="T18" fmla="*/ 2147483647 w 4353"/>
              <a:gd name="T19" fmla="*/ 2147483647 h 912"/>
              <a:gd name="T20" fmla="*/ 2147483647 w 4353"/>
              <a:gd name="T21" fmla="*/ 2147483647 h 912"/>
              <a:gd name="T22" fmla="*/ 2147483647 w 4353"/>
              <a:gd name="T23" fmla="*/ 2147483647 h 912"/>
              <a:gd name="T24" fmla="*/ 2147483647 w 4353"/>
              <a:gd name="T25" fmla="*/ 2147483647 h 912"/>
              <a:gd name="T26" fmla="*/ 2147483647 w 4353"/>
              <a:gd name="T27" fmla="*/ 2147483647 h 912"/>
              <a:gd name="T28" fmla="*/ 2147483647 w 4353"/>
              <a:gd name="T29" fmla="*/ 2147483647 h 912"/>
              <a:gd name="T30" fmla="*/ 2147483647 w 4353"/>
              <a:gd name="T31" fmla="*/ 2147483647 h 912"/>
              <a:gd name="T32" fmla="*/ 2147483647 w 4353"/>
              <a:gd name="T33" fmla="*/ 2147483647 h 912"/>
              <a:gd name="T34" fmla="*/ 2147483647 w 4353"/>
              <a:gd name="T35" fmla="*/ 2147483647 h 912"/>
              <a:gd name="T36" fmla="*/ 2147483647 w 4353"/>
              <a:gd name="T37" fmla="*/ 2147483647 h 912"/>
              <a:gd name="T38" fmla="*/ 2147483647 w 4353"/>
              <a:gd name="T39" fmla="*/ 2147483647 h 912"/>
              <a:gd name="T40" fmla="*/ 2147483647 w 4353"/>
              <a:gd name="T41" fmla="*/ 2147483647 h 912"/>
              <a:gd name="T42" fmla="*/ 2147483647 w 4353"/>
              <a:gd name="T43" fmla="*/ 2147483647 h 912"/>
              <a:gd name="T44" fmla="*/ 2147483647 w 4353"/>
              <a:gd name="T45" fmla="*/ 2147483647 h 912"/>
              <a:gd name="T46" fmla="*/ 2147483647 w 4353"/>
              <a:gd name="T47" fmla="*/ 2147483647 h 912"/>
              <a:gd name="T48" fmla="*/ 2147483647 w 4353"/>
              <a:gd name="T49" fmla="*/ 2147483647 h 912"/>
              <a:gd name="T50" fmla="*/ 2147483647 w 4353"/>
              <a:gd name="T51" fmla="*/ 2147483647 h 912"/>
              <a:gd name="T52" fmla="*/ 2147483647 w 4353"/>
              <a:gd name="T53" fmla="*/ 2147483647 h 912"/>
              <a:gd name="T54" fmla="*/ 2147483647 w 4353"/>
              <a:gd name="T55" fmla="*/ 2147483647 h 912"/>
              <a:gd name="T56" fmla="*/ 2147483647 w 4353"/>
              <a:gd name="T57" fmla="*/ 2147483647 h 912"/>
              <a:gd name="T58" fmla="*/ 2147483647 w 4353"/>
              <a:gd name="T59" fmla="*/ 2147483647 h 912"/>
              <a:gd name="T60" fmla="*/ 2147483647 w 4353"/>
              <a:gd name="T61" fmla="*/ 2147483647 h 912"/>
              <a:gd name="T62" fmla="*/ 2147483647 w 4353"/>
              <a:gd name="T63" fmla="*/ 2147483647 h 912"/>
              <a:gd name="T64" fmla="*/ 2147483647 w 4353"/>
              <a:gd name="T65" fmla="*/ 2147483647 h 912"/>
              <a:gd name="T66" fmla="*/ 2147483647 w 4353"/>
              <a:gd name="T67" fmla="*/ 2147483647 h 912"/>
              <a:gd name="T68" fmla="*/ 2147483647 w 4353"/>
              <a:gd name="T69" fmla="*/ 2147483647 h 912"/>
              <a:gd name="T70" fmla="*/ 2147483647 w 4353"/>
              <a:gd name="T71" fmla="*/ 2147483647 h 912"/>
              <a:gd name="T72" fmla="*/ 2147483647 w 4353"/>
              <a:gd name="T73" fmla="*/ 2147483647 h 912"/>
              <a:gd name="T74" fmla="*/ 2147483647 w 4353"/>
              <a:gd name="T75" fmla="*/ 2147483647 h 912"/>
              <a:gd name="T76" fmla="*/ 2147483647 w 4353"/>
              <a:gd name="T77" fmla="*/ 2147483647 h 912"/>
              <a:gd name="T78" fmla="*/ 2147483647 w 4353"/>
              <a:gd name="T79" fmla="*/ 2147483647 h 912"/>
              <a:gd name="T80" fmla="*/ 2147483647 w 4353"/>
              <a:gd name="T81" fmla="*/ 2147483647 h 912"/>
              <a:gd name="T82" fmla="*/ 2147483647 w 4353"/>
              <a:gd name="T83" fmla="*/ 2147483647 h 912"/>
              <a:gd name="T84" fmla="*/ 2147483647 w 4353"/>
              <a:gd name="T85" fmla="*/ 2147483647 h 912"/>
              <a:gd name="T86" fmla="*/ 2147483647 w 4353"/>
              <a:gd name="T87" fmla="*/ 2147483647 h 912"/>
              <a:gd name="T88" fmla="*/ 2147483647 w 4353"/>
              <a:gd name="T89" fmla="*/ 2147483647 h 912"/>
              <a:gd name="T90" fmla="*/ 2147483647 w 4353"/>
              <a:gd name="T91" fmla="*/ 2147483647 h 912"/>
              <a:gd name="T92" fmla="*/ 2147483647 w 4353"/>
              <a:gd name="T93" fmla="*/ 2147483647 h 912"/>
              <a:gd name="T94" fmla="*/ 2147483647 w 4353"/>
              <a:gd name="T95" fmla="*/ 2147483647 h 912"/>
              <a:gd name="T96" fmla="*/ 2147483647 w 4353"/>
              <a:gd name="T97" fmla="*/ 2147483647 h 912"/>
              <a:gd name="T98" fmla="*/ 2147483647 w 4353"/>
              <a:gd name="T99" fmla="*/ 2147483647 h 912"/>
              <a:gd name="T100" fmla="*/ 2147483647 w 4353"/>
              <a:gd name="T101" fmla="*/ 2147483647 h 912"/>
              <a:gd name="T102" fmla="*/ 2147483647 w 4353"/>
              <a:gd name="T103" fmla="*/ 2147483647 h 912"/>
              <a:gd name="T104" fmla="*/ 2147483647 w 4353"/>
              <a:gd name="T105" fmla="*/ 2147483647 h 912"/>
              <a:gd name="T106" fmla="*/ 2147483647 w 4353"/>
              <a:gd name="T107" fmla="*/ 2147483647 h 912"/>
              <a:gd name="T108" fmla="*/ 2147483647 w 4353"/>
              <a:gd name="T109" fmla="*/ 2147483647 h 912"/>
              <a:gd name="T110" fmla="*/ 2147483647 w 4353"/>
              <a:gd name="T111" fmla="*/ 2147483647 h 912"/>
              <a:gd name="T112" fmla="*/ 2147483647 w 4353"/>
              <a:gd name="T113" fmla="*/ 2147483647 h 912"/>
              <a:gd name="T114" fmla="*/ 2147483647 w 4353"/>
              <a:gd name="T115" fmla="*/ 2147483647 h 912"/>
              <a:gd name="T116" fmla="*/ 2147483647 w 4353"/>
              <a:gd name="T117" fmla="*/ 2147483647 h 912"/>
              <a:gd name="T118" fmla="*/ 2147483647 w 4353"/>
              <a:gd name="T119" fmla="*/ 2147483647 h 912"/>
              <a:gd name="T120" fmla="*/ 2147483647 w 4353"/>
              <a:gd name="T121" fmla="*/ 2147483647 h 91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4353"/>
              <a:gd name="T184" fmla="*/ 0 h 912"/>
              <a:gd name="T185" fmla="*/ 4353 w 4353"/>
              <a:gd name="T186" fmla="*/ 912 h 91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4353" h="912">
                <a:moveTo>
                  <a:pt x="0" y="645"/>
                </a:moveTo>
                <a:cubicBezTo>
                  <a:pt x="6" y="721"/>
                  <a:pt x="13" y="797"/>
                  <a:pt x="18" y="699"/>
                </a:cubicBezTo>
                <a:cubicBezTo>
                  <a:pt x="23" y="601"/>
                  <a:pt x="39" y="57"/>
                  <a:pt x="33" y="57"/>
                </a:cubicBezTo>
                <a:cubicBezTo>
                  <a:pt x="27" y="57"/>
                  <a:pt x="49" y="602"/>
                  <a:pt x="57" y="702"/>
                </a:cubicBezTo>
                <a:cubicBezTo>
                  <a:pt x="65" y="802"/>
                  <a:pt x="78" y="659"/>
                  <a:pt x="84" y="660"/>
                </a:cubicBezTo>
                <a:cubicBezTo>
                  <a:pt x="90" y="661"/>
                  <a:pt x="91" y="781"/>
                  <a:pt x="96" y="711"/>
                </a:cubicBezTo>
                <a:cubicBezTo>
                  <a:pt x="101" y="641"/>
                  <a:pt x="111" y="239"/>
                  <a:pt x="117" y="240"/>
                </a:cubicBezTo>
                <a:cubicBezTo>
                  <a:pt x="123" y="241"/>
                  <a:pt x="127" y="632"/>
                  <a:pt x="132" y="720"/>
                </a:cubicBezTo>
                <a:cubicBezTo>
                  <a:pt x="137" y="808"/>
                  <a:pt x="146" y="766"/>
                  <a:pt x="150" y="767"/>
                </a:cubicBezTo>
                <a:cubicBezTo>
                  <a:pt x="154" y="768"/>
                  <a:pt x="154" y="724"/>
                  <a:pt x="159" y="726"/>
                </a:cubicBezTo>
                <a:cubicBezTo>
                  <a:pt x="164" y="728"/>
                  <a:pt x="174" y="851"/>
                  <a:pt x="180" y="777"/>
                </a:cubicBezTo>
                <a:cubicBezTo>
                  <a:pt x="186" y="703"/>
                  <a:pt x="191" y="289"/>
                  <a:pt x="198" y="282"/>
                </a:cubicBezTo>
                <a:cubicBezTo>
                  <a:pt x="205" y="275"/>
                  <a:pt x="215" y="643"/>
                  <a:pt x="222" y="732"/>
                </a:cubicBezTo>
                <a:cubicBezTo>
                  <a:pt x="229" y="821"/>
                  <a:pt x="236" y="816"/>
                  <a:pt x="240" y="819"/>
                </a:cubicBezTo>
                <a:cubicBezTo>
                  <a:pt x="244" y="822"/>
                  <a:pt x="241" y="755"/>
                  <a:pt x="246" y="750"/>
                </a:cubicBezTo>
                <a:cubicBezTo>
                  <a:pt x="251" y="745"/>
                  <a:pt x="265" y="858"/>
                  <a:pt x="270" y="786"/>
                </a:cubicBezTo>
                <a:cubicBezTo>
                  <a:pt x="275" y="714"/>
                  <a:pt x="274" y="314"/>
                  <a:pt x="279" y="315"/>
                </a:cubicBezTo>
                <a:cubicBezTo>
                  <a:pt x="284" y="316"/>
                  <a:pt x="292" y="715"/>
                  <a:pt x="299" y="795"/>
                </a:cubicBezTo>
                <a:cubicBezTo>
                  <a:pt x="306" y="875"/>
                  <a:pt x="314" y="792"/>
                  <a:pt x="321" y="795"/>
                </a:cubicBezTo>
                <a:cubicBezTo>
                  <a:pt x="328" y="798"/>
                  <a:pt x="332" y="903"/>
                  <a:pt x="339" y="813"/>
                </a:cubicBezTo>
                <a:cubicBezTo>
                  <a:pt x="346" y="723"/>
                  <a:pt x="356" y="267"/>
                  <a:pt x="363" y="252"/>
                </a:cubicBezTo>
                <a:cubicBezTo>
                  <a:pt x="370" y="237"/>
                  <a:pt x="375" y="631"/>
                  <a:pt x="381" y="720"/>
                </a:cubicBezTo>
                <a:cubicBezTo>
                  <a:pt x="387" y="809"/>
                  <a:pt x="398" y="783"/>
                  <a:pt x="402" y="789"/>
                </a:cubicBezTo>
                <a:cubicBezTo>
                  <a:pt x="406" y="795"/>
                  <a:pt x="402" y="755"/>
                  <a:pt x="408" y="756"/>
                </a:cubicBezTo>
                <a:cubicBezTo>
                  <a:pt x="414" y="757"/>
                  <a:pt x="432" y="891"/>
                  <a:pt x="438" y="798"/>
                </a:cubicBezTo>
                <a:cubicBezTo>
                  <a:pt x="444" y="705"/>
                  <a:pt x="437" y="195"/>
                  <a:pt x="444" y="198"/>
                </a:cubicBezTo>
                <a:cubicBezTo>
                  <a:pt x="451" y="201"/>
                  <a:pt x="472" y="726"/>
                  <a:pt x="480" y="816"/>
                </a:cubicBezTo>
                <a:cubicBezTo>
                  <a:pt x="488" y="906"/>
                  <a:pt x="486" y="746"/>
                  <a:pt x="492" y="741"/>
                </a:cubicBezTo>
                <a:cubicBezTo>
                  <a:pt x="498" y="736"/>
                  <a:pt x="512" y="882"/>
                  <a:pt x="516" y="783"/>
                </a:cubicBezTo>
                <a:cubicBezTo>
                  <a:pt x="520" y="684"/>
                  <a:pt x="514" y="158"/>
                  <a:pt x="519" y="144"/>
                </a:cubicBezTo>
                <a:cubicBezTo>
                  <a:pt x="524" y="130"/>
                  <a:pt x="536" y="591"/>
                  <a:pt x="543" y="699"/>
                </a:cubicBezTo>
                <a:cubicBezTo>
                  <a:pt x="550" y="807"/>
                  <a:pt x="560" y="793"/>
                  <a:pt x="564" y="795"/>
                </a:cubicBezTo>
                <a:cubicBezTo>
                  <a:pt x="568" y="797"/>
                  <a:pt x="566" y="719"/>
                  <a:pt x="570" y="711"/>
                </a:cubicBezTo>
                <a:cubicBezTo>
                  <a:pt x="574" y="703"/>
                  <a:pt x="583" y="847"/>
                  <a:pt x="588" y="747"/>
                </a:cubicBezTo>
                <a:cubicBezTo>
                  <a:pt x="593" y="647"/>
                  <a:pt x="597" y="122"/>
                  <a:pt x="603" y="111"/>
                </a:cubicBezTo>
                <a:cubicBezTo>
                  <a:pt x="609" y="100"/>
                  <a:pt x="619" y="584"/>
                  <a:pt x="627" y="678"/>
                </a:cubicBezTo>
                <a:cubicBezTo>
                  <a:pt x="635" y="772"/>
                  <a:pt x="643" y="671"/>
                  <a:pt x="651" y="675"/>
                </a:cubicBezTo>
                <a:cubicBezTo>
                  <a:pt x="659" y="679"/>
                  <a:pt x="671" y="754"/>
                  <a:pt x="675" y="702"/>
                </a:cubicBezTo>
                <a:cubicBezTo>
                  <a:pt x="679" y="650"/>
                  <a:pt x="676" y="467"/>
                  <a:pt x="678" y="360"/>
                </a:cubicBezTo>
                <a:cubicBezTo>
                  <a:pt x="680" y="253"/>
                  <a:pt x="682" y="2"/>
                  <a:pt x="687" y="57"/>
                </a:cubicBezTo>
                <a:cubicBezTo>
                  <a:pt x="692" y="112"/>
                  <a:pt x="704" y="593"/>
                  <a:pt x="711" y="693"/>
                </a:cubicBezTo>
                <a:cubicBezTo>
                  <a:pt x="718" y="793"/>
                  <a:pt x="722" y="660"/>
                  <a:pt x="729" y="660"/>
                </a:cubicBezTo>
                <a:cubicBezTo>
                  <a:pt x="736" y="660"/>
                  <a:pt x="748" y="799"/>
                  <a:pt x="753" y="693"/>
                </a:cubicBezTo>
                <a:cubicBezTo>
                  <a:pt x="758" y="587"/>
                  <a:pt x="756" y="42"/>
                  <a:pt x="762" y="21"/>
                </a:cubicBezTo>
                <a:cubicBezTo>
                  <a:pt x="768" y="0"/>
                  <a:pt x="782" y="455"/>
                  <a:pt x="786" y="567"/>
                </a:cubicBezTo>
                <a:cubicBezTo>
                  <a:pt x="790" y="679"/>
                  <a:pt x="784" y="669"/>
                  <a:pt x="786" y="696"/>
                </a:cubicBezTo>
                <a:cubicBezTo>
                  <a:pt x="788" y="723"/>
                  <a:pt x="797" y="738"/>
                  <a:pt x="801" y="732"/>
                </a:cubicBezTo>
                <a:cubicBezTo>
                  <a:pt x="805" y="726"/>
                  <a:pt x="806" y="665"/>
                  <a:pt x="810" y="661"/>
                </a:cubicBezTo>
                <a:cubicBezTo>
                  <a:pt x="814" y="657"/>
                  <a:pt x="820" y="783"/>
                  <a:pt x="828" y="705"/>
                </a:cubicBezTo>
                <a:cubicBezTo>
                  <a:pt x="836" y="627"/>
                  <a:pt x="849" y="213"/>
                  <a:pt x="855" y="195"/>
                </a:cubicBezTo>
                <a:cubicBezTo>
                  <a:pt x="861" y="177"/>
                  <a:pt x="862" y="500"/>
                  <a:pt x="864" y="594"/>
                </a:cubicBezTo>
                <a:cubicBezTo>
                  <a:pt x="866" y="688"/>
                  <a:pt x="866" y="738"/>
                  <a:pt x="870" y="758"/>
                </a:cubicBezTo>
                <a:cubicBezTo>
                  <a:pt x="874" y="778"/>
                  <a:pt x="883" y="713"/>
                  <a:pt x="890" y="712"/>
                </a:cubicBezTo>
                <a:cubicBezTo>
                  <a:pt x="897" y="711"/>
                  <a:pt x="905" y="819"/>
                  <a:pt x="912" y="753"/>
                </a:cubicBezTo>
                <a:cubicBezTo>
                  <a:pt x="919" y="687"/>
                  <a:pt x="924" y="317"/>
                  <a:pt x="930" y="318"/>
                </a:cubicBezTo>
                <a:cubicBezTo>
                  <a:pt x="936" y="319"/>
                  <a:pt x="946" y="678"/>
                  <a:pt x="951" y="759"/>
                </a:cubicBezTo>
                <a:cubicBezTo>
                  <a:pt x="956" y="840"/>
                  <a:pt x="958" y="806"/>
                  <a:pt x="963" y="807"/>
                </a:cubicBezTo>
                <a:cubicBezTo>
                  <a:pt x="968" y="808"/>
                  <a:pt x="976" y="768"/>
                  <a:pt x="981" y="765"/>
                </a:cubicBezTo>
                <a:cubicBezTo>
                  <a:pt x="986" y="762"/>
                  <a:pt x="991" y="864"/>
                  <a:pt x="996" y="789"/>
                </a:cubicBezTo>
                <a:cubicBezTo>
                  <a:pt x="1001" y="714"/>
                  <a:pt x="1008" y="321"/>
                  <a:pt x="1014" y="315"/>
                </a:cubicBezTo>
                <a:cubicBezTo>
                  <a:pt x="1020" y="309"/>
                  <a:pt x="1027" y="668"/>
                  <a:pt x="1032" y="753"/>
                </a:cubicBezTo>
                <a:cubicBezTo>
                  <a:pt x="1037" y="838"/>
                  <a:pt x="1040" y="824"/>
                  <a:pt x="1044" y="828"/>
                </a:cubicBezTo>
                <a:cubicBezTo>
                  <a:pt x="1048" y="832"/>
                  <a:pt x="1053" y="778"/>
                  <a:pt x="1058" y="774"/>
                </a:cubicBezTo>
                <a:cubicBezTo>
                  <a:pt x="1063" y="770"/>
                  <a:pt x="1069" y="889"/>
                  <a:pt x="1074" y="804"/>
                </a:cubicBezTo>
                <a:cubicBezTo>
                  <a:pt x="1079" y="719"/>
                  <a:pt x="1083" y="275"/>
                  <a:pt x="1089" y="261"/>
                </a:cubicBezTo>
                <a:cubicBezTo>
                  <a:pt x="1095" y="247"/>
                  <a:pt x="1105" y="621"/>
                  <a:pt x="1110" y="717"/>
                </a:cubicBezTo>
                <a:cubicBezTo>
                  <a:pt x="1115" y="813"/>
                  <a:pt x="1117" y="827"/>
                  <a:pt x="1122" y="835"/>
                </a:cubicBezTo>
                <a:cubicBezTo>
                  <a:pt x="1127" y="843"/>
                  <a:pt x="1132" y="771"/>
                  <a:pt x="1138" y="765"/>
                </a:cubicBezTo>
                <a:cubicBezTo>
                  <a:pt x="1144" y="759"/>
                  <a:pt x="1148" y="887"/>
                  <a:pt x="1155" y="798"/>
                </a:cubicBezTo>
                <a:cubicBezTo>
                  <a:pt x="1162" y="709"/>
                  <a:pt x="1175" y="240"/>
                  <a:pt x="1182" y="234"/>
                </a:cubicBezTo>
                <a:cubicBezTo>
                  <a:pt x="1189" y="228"/>
                  <a:pt x="1196" y="661"/>
                  <a:pt x="1200" y="759"/>
                </a:cubicBezTo>
                <a:cubicBezTo>
                  <a:pt x="1204" y="857"/>
                  <a:pt x="1205" y="824"/>
                  <a:pt x="1209" y="822"/>
                </a:cubicBezTo>
                <a:cubicBezTo>
                  <a:pt x="1213" y="820"/>
                  <a:pt x="1219" y="755"/>
                  <a:pt x="1224" y="747"/>
                </a:cubicBezTo>
                <a:cubicBezTo>
                  <a:pt x="1229" y="739"/>
                  <a:pt x="1233" y="879"/>
                  <a:pt x="1239" y="777"/>
                </a:cubicBezTo>
                <a:cubicBezTo>
                  <a:pt x="1245" y="675"/>
                  <a:pt x="1254" y="138"/>
                  <a:pt x="1260" y="135"/>
                </a:cubicBezTo>
                <a:cubicBezTo>
                  <a:pt x="1266" y="132"/>
                  <a:pt x="1269" y="657"/>
                  <a:pt x="1275" y="758"/>
                </a:cubicBezTo>
                <a:cubicBezTo>
                  <a:pt x="1281" y="859"/>
                  <a:pt x="1287" y="743"/>
                  <a:pt x="1294" y="739"/>
                </a:cubicBezTo>
                <a:cubicBezTo>
                  <a:pt x="1301" y="735"/>
                  <a:pt x="1310" y="839"/>
                  <a:pt x="1316" y="735"/>
                </a:cubicBezTo>
                <a:cubicBezTo>
                  <a:pt x="1322" y="631"/>
                  <a:pt x="1325" y="130"/>
                  <a:pt x="1332" y="117"/>
                </a:cubicBezTo>
                <a:cubicBezTo>
                  <a:pt x="1339" y="104"/>
                  <a:pt x="1350" y="550"/>
                  <a:pt x="1356" y="657"/>
                </a:cubicBezTo>
                <a:cubicBezTo>
                  <a:pt x="1362" y="764"/>
                  <a:pt x="1362" y="753"/>
                  <a:pt x="1366" y="761"/>
                </a:cubicBezTo>
                <a:cubicBezTo>
                  <a:pt x="1370" y="769"/>
                  <a:pt x="1373" y="710"/>
                  <a:pt x="1379" y="705"/>
                </a:cubicBezTo>
                <a:cubicBezTo>
                  <a:pt x="1385" y="700"/>
                  <a:pt x="1396" y="791"/>
                  <a:pt x="1400" y="734"/>
                </a:cubicBezTo>
                <a:cubicBezTo>
                  <a:pt x="1404" y="677"/>
                  <a:pt x="1401" y="477"/>
                  <a:pt x="1404" y="363"/>
                </a:cubicBezTo>
                <a:cubicBezTo>
                  <a:pt x="1407" y="249"/>
                  <a:pt x="1415" y="52"/>
                  <a:pt x="1419" y="48"/>
                </a:cubicBezTo>
                <a:cubicBezTo>
                  <a:pt x="1423" y="44"/>
                  <a:pt x="1423" y="229"/>
                  <a:pt x="1426" y="341"/>
                </a:cubicBezTo>
                <a:cubicBezTo>
                  <a:pt x="1429" y="453"/>
                  <a:pt x="1434" y="667"/>
                  <a:pt x="1439" y="720"/>
                </a:cubicBezTo>
                <a:cubicBezTo>
                  <a:pt x="1444" y="773"/>
                  <a:pt x="1452" y="660"/>
                  <a:pt x="1458" y="660"/>
                </a:cubicBezTo>
                <a:cubicBezTo>
                  <a:pt x="1464" y="660"/>
                  <a:pt x="1470" y="814"/>
                  <a:pt x="1476" y="717"/>
                </a:cubicBezTo>
                <a:cubicBezTo>
                  <a:pt x="1482" y="620"/>
                  <a:pt x="1486" y="72"/>
                  <a:pt x="1494" y="75"/>
                </a:cubicBezTo>
                <a:cubicBezTo>
                  <a:pt x="1502" y="78"/>
                  <a:pt x="1519" y="632"/>
                  <a:pt x="1527" y="738"/>
                </a:cubicBezTo>
                <a:cubicBezTo>
                  <a:pt x="1535" y="844"/>
                  <a:pt x="1537" y="710"/>
                  <a:pt x="1544" y="713"/>
                </a:cubicBezTo>
                <a:cubicBezTo>
                  <a:pt x="1551" y="716"/>
                  <a:pt x="1563" y="835"/>
                  <a:pt x="1569" y="758"/>
                </a:cubicBezTo>
                <a:cubicBezTo>
                  <a:pt x="1575" y="681"/>
                  <a:pt x="1573" y="254"/>
                  <a:pt x="1578" y="249"/>
                </a:cubicBezTo>
                <a:cubicBezTo>
                  <a:pt x="1583" y="244"/>
                  <a:pt x="1596" y="637"/>
                  <a:pt x="1602" y="726"/>
                </a:cubicBezTo>
                <a:cubicBezTo>
                  <a:pt x="1608" y="815"/>
                  <a:pt x="1610" y="778"/>
                  <a:pt x="1614" y="783"/>
                </a:cubicBezTo>
                <a:cubicBezTo>
                  <a:pt x="1618" y="788"/>
                  <a:pt x="1621" y="756"/>
                  <a:pt x="1625" y="755"/>
                </a:cubicBezTo>
                <a:cubicBezTo>
                  <a:pt x="1629" y="754"/>
                  <a:pt x="1633" y="855"/>
                  <a:pt x="1638" y="780"/>
                </a:cubicBezTo>
                <a:cubicBezTo>
                  <a:pt x="1643" y="705"/>
                  <a:pt x="1649" y="311"/>
                  <a:pt x="1656" y="303"/>
                </a:cubicBezTo>
                <a:cubicBezTo>
                  <a:pt x="1663" y="295"/>
                  <a:pt x="1672" y="647"/>
                  <a:pt x="1677" y="732"/>
                </a:cubicBezTo>
                <a:cubicBezTo>
                  <a:pt x="1682" y="817"/>
                  <a:pt x="1681" y="806"/>
                  <a:pt x="1686" y="816"/>
                </a:cubicBezTo>
                <a:cubicBezTo>
                  <a:pt x="1691" y="826"/>
                  <a:pt x="1700" y="797"/>
                  <a:pt x="1706" y="795"/>
                </a:cubicBezTo>
                <a:cubicBezTo>
                  <a:pt x="1712" y="793"/>
                  <a:pt x="1716" y="891"/>
                  <a:pt x="1722" y="805"/>
                </a:cubicBezTo>
                <a:cubicBezTo>
                  <a:pt x="1728" y="719"/>
                  <a:pt x="1736" y="275"/>
                  <a:pt x="1743" y="276"/>
                </a:cubicBezTo>
                <a:cubicBezTo>
                  <a:pt x="1750" y="277"/>
                  <a:pt x="1757" y="721"/>
                  <a:pt x="1762" y="810"/>
                </a:cubicBezTo>
                <a:cubicBezTo>
                  <a:pt x="1767" y="899"/>
                  <a:pt x="1770" y="810"/>
                  <a:pt x="1776" y="811"/>
                </a:cubicBezTo>
                <a:cubicBezTo>
                  <a:pt x="1782" y="812"/>
                  <a:pt x="1790" y="903"/>
                  <a:pt x="1798" y="816"/>
                </a:cubicBezTo>
                <a:cubicBezTo>
                  <a:pt x="1806" y="729"/>
                  <a:pt x="1819" y="305"/>
                  <a:pt x="1825" y="289"/>
                </a:cubicBezTo>
                <a:cubicBezTo>
                  <a:pt x="1831" y="273"/>
                  <a:pt x="1828" y="626"/>
                  <a:pt x="1833" y="720"/>
                </a:cubicBezTo>
                <a:cubicBezTo>
                  <a:pt x="1838" y="814"/>
                  <a:pt x="1848" y="839"/>
                  <a:pt x="1854" y="852"/>
                </a:cubicBezTo>
                <a:cubicBezTo>
                  <a:pt x="1860" y="865"/>
                  <a:pt x="1862" y="804"/>
                  <a:pt x="1868" y="797"/>
                </a:cubicBezTo>
                <a:cubicBezTo>
                  <a:pt x="1874" y="790"/>
                  <a:pt x="1884" y="898"/>
                  <a:pt x="1890" y="813"/>
                </a:cubicBezTo>
                <a:cubicBezTo>
                  <a:pt x="1896" y="728"/>
                  <a:pt x="1896" y="302"/>
                  <a:pt x="1902" y="285"/>
                </a:cubicBezTo>
                <a:cubicBezTo>
                  <a:pt x="1908" y="268"/>
                  <a:pt x="1920" y="619"/>
                  <a:pt x="1926" y="708"/>
                </a:cubicBezTo>
                <a:cubicBezTo>
                  <a:pt x="1932" y="797"/>
                  <a:pt x="1932" y="811"/>
                  <a:pt x="1936" y="821"/>
                </a:cubicBezTo>
                <a:cubicBezTo>
                  <a:pt x="1940" y="831"/>
                  <a:pt x="1947" y="777"/>
                  <a:pt x="1952" y="771"/>
                </a:cubicBezTo>
                <a:cubicBezTo>
                  <a:pt x="1957" y="765"/>
                  <a:pt x="1962" y="866"/>
                  <a:pt x="1968" y="783"/>
                </a:cubicBezTo>
                <a:cubicBezTo>
                  <a:pt x="1974" y="700"/>
                  <a:pt x="1980" y="276"/>
                  <a:pt x="1986" y="273"/>
                </a:cubicBezTo>
                <a:cubicBezTo>
                  <a:pt x="1992" y="270"/>
                  <a:pt x="1995" y="689"/>
                  <a:pt x="2002" y="767"/>
                </a:cubicBezTo>
                <a:cubicBezTo>
                  <a:pt x="2009" y="845"/>
                  <a:pt x="2021" y="742"/>
                  <a:pt x="2030" y="741"/>
                </a:cubicBezTo>
                <a:cubicBezTo>
                  <a:pt x="2039" y="740"/>
                  <a:pt x="2049" y="839"/>
                  <a:pt x="2055" y="759"/>
                </a:cubicBezTo>
                <a:cubicBezTo>
                  <a:pt x="2061" y="679"/>
                  <a:pt x="2057" y="261"/>
                  <a:pt x="2064" y="261"/>
                </a:cubicBezTo>
                <a:cubicBezTo>
                  <a:pt x="2071" y="261"/>
                  <a:pt x="2088" y="686"/>
                  <a:pt x="2097" y="762"/>
                </a:cubicBezTo>
                <a:cubicBezTo>
                  <a:pt x="2106" y="838"/>
                  <a:pt x="2109" y="724"/>
                  <a:pt x="2115" y="716"/>
                </a:cubicBezTo>
                <a:cubicBezTo>
                  <a:pt x="2121" y="708"/>
                  <a:pt x="2129" y="799"/>
                  <a:pt x="2133" y="714"/>
                </a:cubicBezTo>
                <a:cubicBezTo>
                  <a:pt x="2137" y="629"/>
                  <a:pt x="2134" y="218"/>
                  <a:pt x="2138" y="208"/>
                </a:cubicBezTo>
                <a:cubicBezTo>
                  <a:pt x="2142" y="198"/>
                  <a:pt x="2153" y="563"/>
                  <a:pt x="2160" y="651"/>
                </a:cubicBezTo>
                <a:cubicBezTo>
                  <a:pt x="2167" y="739"/>
                  <a:pt x="2173" y="732"/>
                  <a:pt x="2178" y="738"/>
                </a:cubicBezTo>
                <a:cubicBezTo>
                  <a:pt x="2183" y="744"/>
                  <a:pt x="2184" y="696"/>
                  <a:pt x="2189" y="690"/>
                </a:cubicBezTo>
                <a:cubicBezTo>
                  <a:pt x="2194" y="684"/>
                  <a:pt x="2200" y="784"/>
                  <a:pt x="2205" y="702"/>
                </a:cubicBezTo>
                <a:cubicBezTo>
                  <a:pt x="2210" y="620"/>
                  <a:pt x="2215" y="199"/>
                  <a:pt x="2222" y="196"/>
                </a:cubicBezTo>
                <a:cubicBezTo>
                  <a:pt x="2229" y="193"/>
                  <a:pt x="2240" y="592"/>
                  <a:pt x="2247" y="681"/>
                </a:cubicBezTo>
                <a:cubicBezTo>
                  <a:pt x="2254" y="770"/>
                  <a:pt x="2258" y="728"/>
                  <a:pt x="2262" y="731"/>
                </a:cubicBezTo>
                <a:cubicBezTo>
                  <a:pt x="2266" y="734"/>
                  <a:pt x="2265" y="695"/>
                  <a:pt x="2270" y="697"/>
                </a:cubicBezTo>
                <a:cubicBezTo>
                  <a:pt x="2275" y="699"/>
                  <a:pt x="2284" y="803"/>
                  <a:pt x="2290" y="741"/>
                </a:cubicBezTo>
                <a:cubicBezTo>
                  <a:pt x="2296" y="679"/>
                  <a:pt x="2299" y="337"/>
                  <a:pt x="2304" y="327"/>
                </a:cubicBezTo>
                <a:cubicBezTo>
                  <a:pt x="2309" y="317"/>
                  <a:pt x="2316" y="608"/>
                  <a:pt x="2322" y="681"/>
                </a:cubicBezTo>
                <a:cubicBezTo>
                  <a:pt x="2328" y="754"/>
                  <a:pt x="2335" y="759"/>
                  <a:pt x="2340" y="768"/>
                </a:cubicBezTo>
                <a:cubicBezTo>
                  <a:pt x="2345" y="777"/>
                  <a:pt x="2347" y="737"/>
                  <a:pt x="2352" y="737"/>
                </a:cubicBezTo>
                <a:cubicBezTo>
                  <a:pt x="2357" y="737"/>
                  <a:pt x="2365" y="814"/>
                  <a:pt x="2370" y="767"/>
                </a:cubicBezTo>
                <a:cubicBezTo>
                  <a:pt x="2375" y="720"/>
                  <a:pt x="2377" y="462"/>
                  <a:pt x="2382" y="453"/>
                </a:cubicBezTo>
                <a:cubicBezTo>
                  <a:pt x="2387" y="444"/>
                  <a:pt x="2392" y="654"/>
                  <a:pt x="2397" y="711"/>
                </a:cubicBezTo>
                <a:cubicBezTo>
                  <a:pt x="2402" y="768"/>
                  <a:pt x="2404" y="786"/>
                  <a:pt x="2410" y="795"/>
                </a:cubicBezTo>
                <a:cubicBezTo>
                  <a:pt x="2416" y="804"/>
                  <a:pt x="2424" y="768"/>
                  <a:pt x="2432" y="765"/>
                </a:cubicBezTo>
                <a:cubicBezTo>
                  <a:pt x="2440" y="762"/>
                  <a:pt x="2451" y="826"/>
                  <a:pt x="2457" y="777"/>
                </a:cubicBezTo>
                <a:cubicBezTo>
                  <a:pt x="2463" y="728"/>
                  <a:pt x="2462" y="465"/>
                  <a:pt x="2469" y="468"/>
                </a:cubicBezTo>
                <a:cubicBezTo>
                  <a:pt x="2476" y="471"/>
                  <a:pt x="2492" y="735"/>
                  <a:pt x="2499" y="795"/>
                </a:cubicBezTo>
                <a:cubicBezTo>
                  <a:pt x="2506" y="855"/>
                  <a:pt x="2507" y="832"/>
                  <a:pt x="2511" y="831"/>
                </a:cubicBezTo>
                <a:cubicBezTo>
                  <a:pt x="2515" y="830"/>
                  <a:pt x="2519" y="794"/>
                  <a:pt x="2523" y="789"/>
                </a:cubicBezTo>
                <a:cubicBezTo>
                  <a:pt x="2527" y="784"/>
                  <a:pt x="2533" y="860"/>
                  <a:pt x="2538" y="803"/>
                </a:cubicBezTo>
                <a:cubicBezTo>
                  <a:pt x="2543" y="746"/>
                  <a:pt x="2550" y="443"/>
                  <a:pt x="2556" y="444"/>
                </a:cubicBezTo>
                <a:cubicBezTo>
                  <a:pt x="2562" y="445"/>
                  <a:pt x="2570" y="756"/>
                  <a:pt x="2577" y="810"/>
                </a:cubicBezTo>
                <a:cubicBezTo>
                  <a:pt x="2584" y="864"/>
                  <a:pt x="2593" y="771"/>
                  <a:pt x="2601" y="771"/>
                </a:cubicBezTo>
                <a:cubicBezTo>
                  <a:pt x="2609" y="771"/>
                  <a:pt x="2622" y="870"/>
                  <a:pt x="2628" y="813"/>
                </a:cubicBezTo>
                <a:cubicBezTo>
                  <a:pt x="2634" y="756"/>
                  <a:pt x="2633" y="431"/>
                  <a:pt x="2638" y="429"/>
                </a:cubicBezTo>
                <a:cubicBezTo>
                  <a:pt x="2643" y="427"/>
                  <a:pt x="2652" y="735"/>
                  <a:pt x="2658" y="801"/>
                </a:cubicBezTo>
                <a:cubicBezTo>
                  <a:pt x="2664" y="867"/>
                  <a:pt x="2672" y="825"/>
                  <a:pt x="2676" y="822"/>
                </a:cubicBezTo>
                <a:cubicBezTo>
                  <a:pt x="2680" y="819"/>
                  <a:pt x="2679" y="789"/>
                  <a:pt x="2684" y="783"/>
                </a:cubicBezTo>
                <a:cubicBezTo>
                  <a:pt x="2689" y="777"/>
                  <a:pt x="2700" y="865"/>
                  <a:pt x="2706" y="789"/>
                </a:cubicBezTo>
                <a:cubicBezTo>
                  <a:pt x="2712" y="713"/>
                  <a:pt x="2714" y="329"/>
                  <a:pt x="2719" y="325"/>
                </a:cubicBezTo>
                <a:cubicBezTo>
                  <a:pt x="2724" y="321"/>
                  <a:pt x="2732" y="694"/>
                  <a:pt x="2739" y="762"/>
                </a:cubicBezTo>
                <a:cubicBezTo>
                  <a:pt x="2746" y="830"/>
                  <a:pt x="2754" y="733"/>
                  <a:pt x="2763" y="735"/>
                </a:cubicBezTo>
                <a:cubicBezTo>
                  <a:pt x="2772" y="737"/>
                  <a:pt x="2784" y="845"/>
                  <a:pt x="2790" y="771"/>
                </a:cubicBezTo>
                <a:cubicBezTo>
                  <a:pt x="2796" y="697"/>
                  <a:pt x="2793" y="287"/>
                  <a:pt x="2799" y="288"/>
                </a:cubicBezTo>
                <a:cubicBezTo>
                  <a:pt x="2805" y="289"/>
                  <a:pt x="2822" y="706"/>
                  <a:pt x="2829" y="777"/>
                </a:cubicBezTo>
                <a:cubicBezTo>
                  <a:pt x="2836" y="848"/>
                  <a:pt x="2838" y="725"/>
                  <a:pt x="2844" y="716"/>
                </a:cubicBezTo>
                <a:cubicBezTo>
                  <a:pt x="2850" y="707"/>
                  <a:pt x="2857" y="804"/>
                  <a:pt x="2862" y="723"/>
                </a:cubicBezTo>
                <a:cubicBezTo>
                  <a:pt x="2867" y="642"/>
                  <a:pt x="2868" y="234"/>
                  <a:pt x="2874" y="232"/>
                </a:cubicBezTo>
                <a:cubicBezTo>
                  <a:pt x="2880" y="230"/>
                  <a:pt x="2891" y="642"/>
                  <a:pt x="2898" y="711"/>
                </a:cubicBezTo>
                <a:cubicBezTo>
                  <a:pt x="2905" y="780"/>
                  <a:pt x="2912" y="644"/>
                  <a:pt x="2919" y="645"/>
                </a:cubicBezTo>
                <a:cubicBezTo>
                  <a:pt x="2926" y="646"/>
                  <a:pt x="2938" y="788"/>
                  <a:pt x="2943" y="717"/>
                </a:cubicBezTo>
                <a:cubicBezTo>
                  <a:pt x="2948" y="646"/>
                  <a:pt x="2947" y="222"/>
                  <a:pt x="2952" y="216"/>
                </a:cubicBezTo>
                <a:cubicBezTo>
                  <a:pt x="2957" y="210"/>
                  <a:pt x="2965" y="604"/>
                  <a:pt x="2973" y="678"/>
                </a:cubicBezTo>
                <a:cubicBezTo>
                  <a:pt x="2981" y="752"/>
                  <a:pt x="2993" y="657"/>
                  <a:pt x="3000" y="663"/>
                </a:cubicBezTo>
                <a:cubicBezTo>
                  <a:pt x="3007" y="669"/>
                  <a:pt x="3012" y="763"/>
                  <a:pt x="3018" y="714"/>
                </a:cubicBezTo>
                <a:cubicBezTo>
                  <a:pt x="3024" y="665"/>
                  <a:pt x="3030" y="363"/>
                  <a:pt x="3036" y="366"/>
                </a:cubicBezTo>
                <a:cubicBezTo>
                  <a:pt x="3042" y="369"/>
                  <a:pt x="3049" y="673"/>
                  <a:pt x="3057" y="735"/>
                </a:cubicBezTo>
                <a:cubicBezTo>
                  <a:pt x="3065" y="797"/>
                  <a:pt x="3078" y="733"/>
                  <a:pt x="3087" y="741"/>
                </a:cubicBezTo>
                <a:cubicBezTo>
                  <a:pt x="3096" y="749"/>
                  <a:pt x="3102" y="828"/>
                  <a:pt x="3108" y="781"/>
                </a:cubicBezTo>
                <a:cubicBezTo>
                  <a:pt x="3114" y="734"/>
                  <a:pt x="3115" y="454"/>
                  <a:pt x="3121" y="457"/>
                </a:cubicBezTo>
                <a:cubicBezTo>
                  <a:pt x="3127" y="460"/>
                  <a:pt x="3136" y="748"/>
                  <a:pt x="3144" y="801"/>
                </a:cubicBezTo>
                <a:cubicBezTo>
                  <a:pt x="3152" y="854"/>
                  <a:pt x="3163" y="777"/>
                  <a:pt x="3171" y="774"/>
                </a:cubicBezTo>
                <a:cubicBezTo>
                  <a:pt x="3179" y="771"/>
                  <a:pt x="3186" y="828"/>
                  <a:pt x="3192" y="786"/>
                </a:cubicBezTo>
                <a:cubicBezTo>
                  <a:pt x="3198" y="744"/>
                  <a:pt x="3199" y="516"/>
                  <a:pt x="3205" y="523"/>
                </a:cubicBezTo>
                <a:cubicBezTo>
                  <a:pt x="3211" y="530"/>
                  <a:pt x="3220" y="787"/>
                  <a:pt x="3228" y="831"/>
                </a:cubicBezTo>
                <a:cubicBezTo>
                  <a:pt x="3236" y="875"/>
                  <a:pt x="3245" y="788"/>
                  <a:pt x="3252" y="785"/>
                </a:cubicBezTo>
                <a:cubicBezTo>
                  <a:pt x="3259" y="782"/>
                  <a:pt x="3268" y="874"/>
                  <a:pt x="3273" y="813"/>
                </a:cubicBezTo>
                <a:cubicBezTo>
                  <a:pt x="3278" y="752"/>
                  <a:pt x="3276" y="417"/>
                  <a:pt x="3282" y="417"/>
                </a:cubicBezTo>
                <a:cubicBezTo>
                  <a:pt x="3288" y="417"/>
                  <a:pt x="3303" y="752"/>
                  <a:pt x="3312" y="810"/>
                </a:cubicBezTo>
                <a:cubicBezTo>
                  <a:pt x="3321" y="868"/>
                  <a:pt x="3329" y="771"/>
                  <a:pt x="3336" y="768"/>
                </a:cubicBezTo>
                <a:cubicBezTo>
                  <a:pt x="3343" y="765"/>
                  <a:pt x="3354" y="859"/>
                  <a:pt x="3357" y="792"/>
                </a:cubicBezTo>
                <a:cubicBezTo>
                  <a:pt x="3360" y="725"/>
                  <a:pt x="3353" y="363"/>
                  <a:pt x="3357" y="363"/>
                </a:cubicBezTo>
                <a:cubicBezTo>
                  <a:pt x="3361" y="363"/>
                  <a:pt x="3376" y="725"/>
                  <a:pt x="3384" y="792"/>
                </a:cubicBezTo>
                <a:cubicBezTo>
                  <a:pt x="3392" y="859"/>
                  <a:pt x="3398" y="767"/>
                  <a:pt x="3406" y="765"/>
                </a:cubicBezTo>
                <a:cubicBezTo>
                  <a:pt x="3414" y="763"/>
                  <a:pt x="3429" y="881"/>
                  <a:pt x="3435" y="780"/>
                </a:cubicBezTo>
                <a:cubicBezTo>
                  <a:pt x="3441" y="679"/>
                  <a:pt x="3438" y="161"/>
                  <a:pt x="3444" y="156"/>
                </a:cubicBezTo>
                <a:cubicBezTo>
                  <a:pt x="3450" y="151"/>
                  <a:pt x="3464" y="651"/>
                  <a:pt x="3471" y="750"/>
                </a:cubicBezTo>
                <a:cubicBezTo>
                  <a:pt x="3478" y="849"/>
                  <a:pt x="3482" y="756"/>
                  <a:pt x="3488" y="753"/>
                </a:cubicBezTo>
                <a:cubicBezTo>
                  <a:pt x="3494" y="750"/>
                  <a:pt x="3501" y="838"/>
                  <a:pt x="3507" y="732"/>
                </a:cubicBezTo>
                <a:cubicBezTo>
                  <a:pt x="3513" y="626"/>
                  <a:pt x="3517" y="117"/>
                  <a:pt x="3525" y="117"/>
                </a:cubicBezTo>
                <a:cubicBezTo>
                  <a:pt x="3533" y="117"/>
                  <a:pt x="3546" y="632"/>
                  <a:pt x="3555" y="732"/>
                </a:cubicBezTo>
                <a:cubicBezTo>
                  <a:pt x="3564" y="832"/>
                  <a:pt x="3569" y="718"/>
                  <a:pt x="3576" y="717"/>
                </a:cubicBezTo>
                <a:cubicBezTo>
                  <a:pt x="3583" y="716"/>
                  <a:pt x="3593" y="834"/>
                  <a:pt x="3597" y="726"/>
                </a:cubicBezTo>
                <a:cubicBezTo>
                  <a:pt x="3601" y="618"/>
                  <a:pt x="3595" y="72"/>
                  <a:pt x="3600" y="69"/>
                </a:cubicBezTo>
                <a:cubicBezTo>
                  <a:pt x="3605" y="66"/>
                  <a:pt x="3621" y="606"/>
                  <a:pt x="3630" y="708"/>
                </a:cubicBezTo>
                <a:cubicBezTo>
                  <a:pt x="3639" y="810"/>
                  <a:pt x="3647" y="678"/>
                  <a:pt x="3654" y="679"/>
                </a:cubicBezTo>
                <a:cubicBezTo>
                  <a:pt x="3661" y="680"/>
                  <a:pt x="3666" y="822"/>
                  <a:pt x="3672" y="714"/>
                </a:cubicBezTo>
                <a:cubicBezTo>
                  <a:pt x="3678" y="606"/>
                  <a:pt x="3681" y="46"/>
                  <a:pt x="3687" y="33"/>
                </a:cubicBezTo>
                <a:cubicBezTo>
                  <a:pt x="3693" y="20"/>
                  <a:pt x="3702" y="521"/>
                  <a:pt x="3708" y="639"/>
                </a:cubicBezTo>
                <a:cubicBezTo>
                  <a:pt x="3714" y="757"/>
                  <a:pt x="3717" y="731"/>
                  <a:pt x="3720" y="738"/>
                </a:cubicBezTo>
                <a:cubicBezTo>
                  <a:pt x="3723" y="745"/>
                  <a:pt x="3724" y="684"/>
                  <a:pt x="3728" y="680"/>
                </a:cubicBezTo>
                <a:cubicBezTo>
                  <a:pt x="3732" y="676"/>
                  <a:pt x="3740" y="791"/>
                  <a:pt x="3747" y="711"/>
                </a:cubicBezTo>
                <a:cubicBezTo>
                  <a:pt x="3754" y="631"/>
                  <a:pt x="3761" y="198"/>
                  <a:pt x="3768" y="198"/>
                </a:cubicBezTo>
                <a:cubicBezTo>
                  <a:pt x="3775" y="198"/>
                  <a:pt x="3786" y="618"/>
                  <a:pt x="3792" y="711"/>
                </a:cubicBezTo>
                <a:cubicBezTo>
                  <a:pt x="3798" y="804"/>
                  <a:pt x="3803" y="755"/>
                  <a:pt x="3807" y="759"/>
                </a:cubicBezTo>
                <a:cubicBezTo>
                  <a:pt x="3811" y="763"/>
                  <a:pt x="3811" y="734"/>
                  <a:pt x="3816" y="737"/>
                </a:cubicBezTo>
                <a:cubicBezTo>
                  <a:pt x="3821" y="740"/>
                  <a:pt x="3832" y="846"/>
                  <a:pt x="3837" y="774"/>
                </a:cubicBezTo>
                <a:cubicBezTo>
                  <a:pt x="3842" y="702"/>
                  <a:pt x="3840" y="302"/>
                  <a:pt x="3846" y="303"/>
                </a:cubicBezTo>
                <a:cubicBezTo>
                  <a:pt x="3852" y="304"/>
                  <a:pt x="3864" y="700"/>
                  <a:pt x="3872" y="779"/>
                </a:cubicBezTo>
                <a:cubicBezTo>
                  <a:pt x="3880" y="858"/>
                  <a:pt x="3888" y="776"/>
                  <a:pt x="3897" y="780"/>
                </a:cubicBezTo>
                <a:cubicBezTo>
                  <a:pt x="3906" y="784"/>
                  <a:pt x="3919" y="877"/>
                  <a:pt x="3924" y="801"/>
                </a:cubicBezTo>
                <a:cubicBezTo>
                  <a:pt x="3929" y="725"/>
                  <a:pt x="3925" y="322"/>
                  <a:pt x="3930" y="324"/>
                </a:cubicBezTo>
                <a:cubicBezTo>
                  <a:pt x="3935" y="326"/>
                  <a:pt x="3946" y="735"/>
                  <a:pt x="3953" y="813"/>
                </a:cubicBezTo>
                <a:cubicBezTo>
                  <a:pt x="3960" y="891"/>
                  <a:pt x="3968" y="790"/>
                  <a:pt x="3975" y="792"/>
                </a:cubicBezTo>
                <a:cubicBezTo>
                  <a:pt x="3982" y="794"/>
                  <a:pt x="3991" y="912"/>
                  <a:pt x="3996" y="825"/>
                </a:cubicBezTo>
                <a:cubicBezTo>
                  <a:pt x="4001" y="738"/>
                  <a:pt x="4002" y="274"/>
                  <a:pt x="4008" y="267"/>
                </a:cubicBezTo>
                <a:cubicBezTo>
                  <a:pt x="4014" y="260"/>
                  <a:pt x="4026" y="688"/>
                  <a:pt x="4032" y="786"/>
                </a:cubicBezTo>
                <a:cubicBezTo>
                  <a:pt x="4038" y="884"/>
                  <a:pt x="4042" y="854"/>
                  <a:pt x="4047" y="855"/>
                </a:cubicBezTo>
                <a:cubicBezTo>
                  <a:pt x="4052" y="856"/>
                  <a:pt x="4054" y="804"/>
                  <a:pt x="4061" y="795"/>
                </a:cubicBezTo>
                <a:cubicBezTo>
                  <a:pt x="4068" y="786"/>
                  <a:pt x="4084" y="896"/>
                  <a:pt x="4089" y="801"/>
                </a:cubicBezTo>
                <a:cubicBezTo>
                  <a:pt x="4094" y="706"/>
                  <a:pt x="4087" y="234"/>
                  <a:pt x="4092" y="228"/>
                </a:cubicBezTo>
                <a:cubicBezTo>
                  <a:pt x="4097" y="222"/>
                  <a:pt x="4113" y="662"/>
                  <a:pt x="4119" y="765"/>
                </a:cubicBezTo>
                <a:cubicBezTo>
                  <a:pt x="4125" y="868"/>
                  <a:pt x="4125" y="842"/>
                  <a:pt x="4128" y="846"/>
                </a:cubicBezTo>
                <a:cubicBezTo>
                  <a:pt x="4131" y="850"/>
                  <a:pt x="4134" y="794"/>
                  <a:pt x="4139" y="788"/>
                </a:cubicBezTo>
                <a:cubicBezTo>
                  <a:pt x="4144" y="782"/>
                  <a:pt x="4149" y="912"/>
                  <a:pt x="4155" y="807"/>
                </a:cubicBezTo>
                <a:cubicBezTo>
                  <a:pt x="4161" y="702"/>
                  <a:pt x="4165" y="161"/>
                  <a:pt x="4173" y="159"/>
                </a:cubicBezTo>
                <a:cubicBezTo>
                  <a:pt x="4181" y="157"/>
                  <a:pt x="4196" y="692"/>
                  <a:pt x="4203" y="794"/>
                </a:cubicBezTo>
                <a:cubicBezTo>
                  <a:pt x="4210" y="896"/>
                  <a:pt x="4213" y="779"/>
                  <a:pt x="4218" y="773"/>
                </a:cubicBezTo>
                <a:cubicBezTo>
                  <a:pt x="4223" y="767"/>
                  <a:pt x="4227" y="865"/>
                  <a:pt x="4233" y="756"/>
                </a:cubicBezTo>
                <a:cubicBezTo>
                  <a:pt x="4239" y="647"/>
                  <a:pt x="4246" y="118"/>
                  <a:pt x="4254" y="117"/>
                </a:cubicBezTo>
                <a:cubicBezTo>
                  <a:pt x="4262" y="116"/>
                  <a:pt x="4274" y="647"/>
                  <a:pt x="4281" y="749"/>
                </a:cubicBezTo>
                <a:cubicBezTo>
                  <a:pt x="4288" y="851"/>
                  <a:pt x="4293" y="735"/>
                  <a:pt x="4298" y="732"/>
                </a:cubicBezTo>
                <a:cubicBezTo>
                  <a:pt x="4303" y="729"/>
                  <a:pt x="4307" y="845"/>
                  <a:pt x="4314" y="732"/>
                </a:cubicBezTo>
                <a:cubicBezTo>
                  <a:pt x="4321" y="619"/>
                  <a:pt x="4332" y="96"/>
                  <a:pt x="4338" y="51"/>
                </a:cubicBezTo>
                <a:cubicBezTo>
                  <a:pt x="4344" y="6"/>
                  <a:pt x="4348" y="234"/>
                  <a:pt x="4353" y="462"/>
                </a:cubicBezTo>
              </a:path>
            </a:pathLst>
          </a:custGeom>
          <a:noFill/>
          <a:ln w="63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lIns="90000" tIns="46800" rIns="90000" bIns="46800">
            <a:spAutoFit/>
          </a:bodyPr>
          <a:lstStyle/>
          <a:p>
            <a:endParaRPr lang="fr-FR"/>
          </a:p>
        </p:txBody>
      </p:sp>
      <p:grpSp>
        <p:nvGrpSpPr>
          <p:cNvPr id="5" name="Group 26"/>
          <p:cNvGrpSpPr>
            <a:grpSpLocks/>
          </p:cNvGrpSpPr>
          <p:nvPr/>
        </p:nvGrpSpPr>
        <p:grpSpPr bwMode="auto">
          <a:xfrm>
            <a:off x="1841128" y="1268760"/>
            <a:ext cx="1295400" cy="1835150"/>
            <a:chOff x="1568" y="1568"/>
            <a:chExt cx="816" cy="1156"/>
          </a:xfrm>
        </p:grpSpPr>
        <p:sp>
          <p:nvSpPr>
            <p:cNvPr id="51220" name="Text Box 27"/>
            <p:cNvSpPr txBox="1">
              <a:spLocks noChangeAspect="1" noChangeArrowheads="1"/>
            </p:cNvSpPr>
            <p:nvPr/>
          </p:nvSpPr>
          <p:spPr bwMode="auto">
            <a:xfrm>
              <a:off x="2016" y="1616"/>
              <a:ext cx="368" cy="174"/>
            </a:xfrm>
            <a:prstGeom prst="rect">
              <a:avLst/>
            </a:prstGeom>
            <a:solidFill>
              <a:srgbClr val="0066FF">
                <a:alpha val="20000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fr-FR" sz="1200" dirty="0" err="1">
                  <a:latin typeface="Calibri" pitchFamily="34" charset="0"/>
                  <a:cs typeface="Calibri" pitchFamily="34" charset="0"/>
                </a:rPr>
                <a:t>PPmin</a:t>
              </a:r>
              <a:endParaRPr lang="en-US" sz="1200" dirty="0">
                <a:latin typeface="Calibri" pitchFamily="34" charset="0"/>
                <a:cs typeface="Calibri" pitchFamily="34" charset="0"/>
              </a:endParaRPr>
            </a:p>
          </p:txBody>
        </p:sp>
        <p:grpSp>
          <p:nvGrpSpPr>
            <p:cNvPr id="51221" name="Group 28"/>
            <p:cNvGrpSpPr>
              <a:grpSpLocks/>
            </p:cNvGrpSpPr>
            <p:nvPr/>
          </p:nvGrpSpPr>
          <p:grpSpPr bwMode="auto">
            <a:xfrm>
              <a:off x="1568" y="1568"/>
              <a:ext cx="804" cy="1156"/>
              <a:chOff x="1568" y="1568"/>
              <a:chExt cx="804" cy="1156"/>
            </a:xfrm>
          </p:grpSpPr>
          <p:sp>
            <p:nvSpPr>
              <p:cNvPr id="51222" name="Rectangle 29"/>
              <p:cNvSpPr>
                <a:spLocks noChangeArrowheads="1"/>
              </p:cNvSpPr>
              <p:nvPr/>
            </p:nvSpPr>
            <p:spPr bwMode="auto">
              <a:xfrm>
                <a:off x="1596" y="1568"/>
                <a:ext cx="776" cy="1156"/>
              </a:xfrm>
              <a:prstGeom prst="rect">
                <a:avLst/>
              </a:prstGeom>
              <a:solidFill>
                <a:srgbClr val="0099FF">
                  <a:alpha val="39999"/>
                </a:srgbClr>
              </a:solidFill>
              <a:ln w="25400">
                <a:noFill/>
                <a:miter lim="800000"/>
                <a:headEnd/>
                <a:tailEnd/>
              </a:ln>
              <a:effectLst>
                <a:softEdge rad="31750"/>
              </a:effectLst>
            </p:spPr>
            <p:txBody>
              <a:bodyPr lIns="90000" tIns="46800" rIns="90000" bIns="46800" anchor="ctr"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51223" name="Text Box 30"/>
              <p:cNvSpPr txBox="1">
                <a:spLocks noChangeAspect="1" noChangeArrowheads="1"/>
              </p:cNvSpPr>
              <p:nvPr/>
            </p:nvSpPr>
            <p:spPr bwMode="auto">
              <a:xfrm>
                <a:off x="1568" y="1926"/>
                <a:ext cx="383" cy="174"/>
              </a:xfrm>
              <a:prstGeom prst="rect">
                <a:avLst/>
              </a:prstGeom>
              <a:solidFill>
                <a:srgbClr val="0066FF">
                  <a:alpha val="2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1pPr>
                <a:lvl2pPr marL="742950" indent="-28575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2pPr>
                <a:lvl3pPr marL="11430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3pPr>
                <a:lvl4pPr marL="16002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4pPr>
                <a:lvl5pPr marL="2057400" indent="-228600" eaLnBrk="0" hangingPunct="0"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>
                    <a:solidFill>
                      <a:schemeClr val="tx1"/>
                    </a:solidFill>
                    <a:latin typeface="Arial" charset="0"/>
                    <a:ea typeface="ＭＳ Ｐゴシック" charset="0"/>
                  </a:defRPr>
                </a:lvl9pPr>
              </a:lstStyle>
              <a:p>
                <a:pPr eaLnBrk="1" hangingPunct="1"/>
                <a:r>
                  <a:rPr lang="fr-FR" sz="1200">
                    <a:latin typeface="Calibri" charset="0"/>
                  </a:rPr>
                  <a:t>PPmax</a:t>
                </a:r>
                <a:endParaRPr lang="en-US" sz="1200">
                  <a:latin typeface="Calibri" charset="0"/>
                </a:endParaRPr>
              </a:p>
            </p:txBody>
          </p:sp>
          <p:sp>
            <p:nvSpPr>
              <p:cNvPr id="51224" name="Line 31"/>
              <p:cNvSpPr>
                <a:spLocks noChangeAspect="1" noChangeShapeType="1"/>
              </p:cNvSpPr>
              <p:nvPr/>
            </p:nvSpPr>
            <p:spPr bwMode="auto">
              <a:xfrm>
                <a:off x="1778" y="2160"/>
                <a:ext cx="0" cy="474"/>
              </a:xfrm>
              <a:prstGeom prst="line">
                <a:avLst/>
              </a:prstGeom>
              <a:noFill/>
              <a:ln w="57150">
                <a:solidFill>
                  <a:srgbClr val="0099FF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51225" name="Line 32"/>
              <p:cNvSpPr>
                <a:spLocks noChangeAspect="1" noChangeShapeType="1"/>
              </p:cNvSpPr>
              <p:nvPr/>
            </p:nvSpPr>
            <p:spPr bwMode="auto">
              <a:xfrm>
                <a:off x="2214" y="1864"/>
                <a:ext cx="0" cy="718"/>
              </a:xfrm>
              <a:prstGeom prst="line">
                <a:avLst/>
              </a:prstGeom>
              <a:noFill/>
              <a:ln w="57150">
                <a:solidFill>
                  <a:srgbClr val="0099FF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grpSp>
        <p:nvGrpSpPr>
          <p:cNvPr id="7" name="Group 33"/>
          <p:cNvGrpSpPr>
            <a:grpSpLocks/>
          </p:cNvGrpSpPr>
          <p:nvPr/>
        </p:nvGrpSpPr>
        <p:grpSpPr bwMode="auto">
          <a:xfrm>
            <a:off x="3231778" y="1284635"/>
            <a:ext cx="1231900" cy="1835150"/>
            <a:chOff x="2444" y="1578"/>
            <a:chExt cx="776" cy="1156"/>
          </a:xfrm>
        </p:grpSpPr>
        <p:sp>
          <p:nvSpPr>
            <p:cNvPr id="51215" name="Rectangle 34"/>
            <p:cNvSpPr>
              <a:spLocks noChangeArrowheads="1"/>
            </p:cNvSpPr>
            <p:nvPr/>
          </p:nvSpPr>
          <p:spPr bwMode="auto">
            <a:xfrm>
              <a:off x="2444" y="1578"/>
              <a:ext cx="776" cy="1156"/>
            </a:xfrm>
            <a:prstGeom prst="rect">
              <a:avLst/>
            </a:prstGeom>
            <a:solidFill>
              <a:srgbClr val="0099FF">
                <a:alpha val="39999"/>
              </a:srgbClr>
            </a:solidFill>
            <a:ln w="25400">
              <a:noFill/>
              <a:miter lim="800000"/>
              <a:headEnd/>
              <a:tailEnd/>
            </a:ln>
            <a:effectLst>
              <a:softEdge rad="31750"/>
            </a:effectLst>
          </p:spPr>
          <p:txBody>
            <a:bodyPr lIns="90000" tIns="46800" rIns="90000" bIns="46800" anchor="ctr">
              <a:spAutoFit/>
            </a:bodyPr>
            <a:lstStyle/>
            <a:p>
              <a:endParaRPr lang="fr-FR"/>
            </a:p>
          </p:txBody>
        </p:sp>
        <p:sp>
          <p:nvSpPr>
            <p:cNvPr id="51216" name="Text Box 35"/>
            <p:cNvSpPr txBox="1">
              <a:spLocks noChangeAspect="1" noChangeArrowheads="1"/>
            </p:cNvSpPr>
            <p:nvPr/>
          </p:nvSpPr>
          <p:spPr bwMode="auto">
            <a:xfrm>
              <a:off x="2464" y="1894"/>
              <a:ext cx="383" cy="174"/>
            </a:xfrm>
            <a:prstGeom prst="rect">
              <a:avLst/>
            </a:prstGeom>
            <a:solidFill>
              <a:srgbClr val="0066FF">
                <a:alpha val="3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fr-FR" sz="1200">
                  <a:latin typeface="Calibri" charset="0"/>
                </a:rPr>
                <a:t>PPmax</a:t>
              </a:r>
              <a:endParaRPr lang="en-US" sz="1200">
                <a:latin typeface="Calibri" charset="0"/>
              </a:endParaRPr>
            </a:p>
          </p:txBody>
        </p:sp>
        <p:sp>
          <p:nvSpPr>
            <p:cNvPr id="51217" name="Text Box 36"/>
            <p:cNvSpPr txBox="1">
              <a:spLocks noChangeAspect="1" noChangeArrowheads="1"/>
            </p:cNvSpPr>
            <p:nvPr/>
          </p:nvSpPr>
          <p:spPr bwMode="auto">
            <a:xfrm>
              <a:off x="2836" y="1812"/>
              <a:ext cx="368" cy="174"/>
            </a:xfrm>
            <a:prstGeom prst="rect">
              <a:avLst/>
            </a:prstGeom>
            <a:solidFill>
              <a:srgbClr val="0066FF">
                <a:alpha val="3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eaLnBrk="1" hangingPunct="1"/>
              <a:r>
                <a:rPr lang="fr-FR" sz="1200" dirty="0" err="1">
                  <a:latin typeface="Calibri" pitchFamily="34" charset="0"/>
                  <a:cs typeface="Calibri" pitchFamily="34" charset="0"/>
                </a:rPr>
                <a:t>PPmin</a:t>
              </a:r>
              <a:endParaRPr lang="en-US" sz="1200" dirty="0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51218" name="Line 37"/>
            <p:cNvSpPr>
              <a:spLocks noChangeAspect="1" noChangeShapeType="1"/>
            </p:cNvSpPr>
            <p:nvPr/>
          </p:nvSpPr>
          <p:spPr bwMode="auto">
            <a:xfrm>
              <a:off x="2698" y="2112"/>
              <a:ext cx="0" cy="558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1219" name="Line 38"/>
            <p:cNvSpPr>
              <a:spLocks noChangeAspect="1" noChangeShapeType="1"/>
            </p:cNvSpPr>
            <p:nvPr/>
          </p:nvSpPr>
          <p:spPr bwMode="auto">
            <a:xfrm>
              <a:off x="3022" y="2036"/>
              <a:ext cx="0" cy="542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44" name="ZoneTexte 43"/>
          <p:cNvSpPr txBox="1"/>
          <p:nvPr/>
        </p:nvSpPr>
        <p:spPr>
          <a:xfrm>
            <a:off x="1050756" y="5077633"/>
            <a:ext cx="7985740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The </a:t>
            </a:r>
            <a:r>
              <a:rPr lang="fr-FR" dirty="0" err="1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inhomogeneity</a:t>
            </a:r>
            <a:r>
              <a:rPr lang="fr-FR" dirty="0" smtClean="0"/>
              <a:t> of the variations in intrathoracic pressure </a:t>
            </a:r>
            <a:r>
              <a:rPr lang="fr-FR" dirty="0" err="1" smtClean="0"/>
              <a:t>induced</a:t>
            </a:r>
            <a:r>
              <a:rPr lang="fr-FR" dirty="0" smtClean="0"/>
              <a:t> by ventilation </a:t>
            </a:r>
            <a:r>
              <a:rPr lang="fr-FR" dirty="0" err="1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precludes</a:t>
            </a:r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 to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use PPV as a </a:t>
            </a:r>
            <a:r>
              <a:rPr lang="fr-FR" dirty="0" err="1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predictor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 of </a:t>
            </a:r>
            <a:r>
              <a:rPr lang="fr-FR" dirty="0" err="1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fluid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 </a:t>
            </a:r>
            <a:r>
              <a:rPr lang="fr-FR" dirty="0" err="1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responsiveness</a:t>
            </a:r>
            <a:endParaRPr lang="fr-FR" dirty="0">
              <a:effectLst>
                <a:glow rad="228600">
                  <a:srgbClr val="FF0000">
                    <a:alpha val="40000"/>
                  </a:srgbClr>
                </a:glow>
              </a:effectLst>
            </a:endParaRPr>
          </a:p>
        </p:txBody>
      </p:sp>
      <p:sp>
        <p:nvSpPr>
          <p:cNvPr id="45" name="ZoneTexte 44"/>
          <p:cNvSpPr txBox="1"/>
          <p:nvPr/>
        </p:nvSpPr>
        <p:spPr>
          <a:xfrm>
            <a:off x="-2005111" y="4933618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43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8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97110369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3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0"/>
                                        <p:tgtEl>
                                          <p:spTgt spid="773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7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2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80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3145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 bwMode="auto">
          <a:xfrm>
            <a:off x="107504" y="576411"/>
            <a:ext cx="8640960" cy="602094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467544" y="3813794"/>
            <a:ext cx="3960440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Ne peuvent être utilisées en cas de :</a:t>
            </a:r>
          </a:p>
        </p:txBody>
      </p:sp>
      <p:grpSp>
        <p:nvGrpSpPr>
          <p:cNvPr id="8" name="Group 2"/>
          <p:cNvGrpSpPr>
            <a:grpSpLocks/>
          </p:cNvGrpSpPr>
          <p:nvPr/>
        </p:nvGrpSpPr>
        <p:grpSpPr bwMode="auto">
          <a:xfrm>
            <a:off x="433636" y="914400"/>
            <a:ext cx="5188472" cy="2678111"/>
            <a:chOff x="288" y="1008"/>
            <a:chExt cx="5184" cy="3072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288" y="1008"/>
              <a:ext cx="5184" cy="307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>
              <a:glow rad="101600">
                <a:srgbClr val="0099FF">
                  <a:alpha val="40000"/>
                </a:srgbClr>
              </a:glow>
              <a:softEdge rad="63500"/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fr-FR" sz="1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" name="Line 4"/>
            <p:cNvSpPr>
              <a:spLocks noChangeAspect="1" noChangeShapeType="1"/>
            </p:cNvSpPr>
            <p:nvPr/>
          </p:nvSpPr>
          <p:spPr bwMode="auto">
            <a:xfrm>
              <a:off x="1096" y="1513"/>
              <a:ext cx="0" cy="17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1" name="Line 5"/>
            <p:cNvSpPr>
              <a:spLocks noChangeAspect="1" noChangeShapeType="1"/>
            </p:cNvSpPr>
            <p:nvPr/>
          </p:nvSpPr>
          <p:spPr bwMode="auto">
            <a:xfrm>
              <a:off x="1046" y="322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2" name="Line 6"/>
            <p:cNvSpPr>
              <a:spLocks noChangeAspect="1" noChangeShapeType="1"/>
            </p:cNvSpPr>
            <p:nvPr/>
          </p:nvSpPr>
          <p:spPr bwMode="auto">
            <a:xfrm>
              <a:off x="1046" y="2655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3" name="Line 7"/>
            <p:cNvSpPr>
              <a:spLocks noChangeAspect="1" noChangeShapeType="1"/>
            </p:cNvSpPr>
            <p:nvPr/>
          </p:nvSpPr>
          <p:spPr bwMode="auto">
            <a:xfrm>
              <a:off x="1046" y="2081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4" name="Line 8"/>
            <p:cNvSpPr>
              <a:spLocks noChangeAspect="1" noChangeShapeType="1"/>
            </p:cNvSpPr>
            <p:nvPr/>
          </p:nvSpPr>
          <p:spPr bwMode="auto">
            <a:xfrm>
              <a:off x="1046" y="151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5" name="Rectangle 9"/>
            <p:cNvSpPr>
              <a:spLocks noChangeAspect="1" noChangeArrowheads="1"/>
            </p:cNvSpPr>
            <p:nvPr/>
          </p:nvSpPr>
          <p:spPr bwMode="auto">
            <a:xfrm>
              <a:off x="841" y="3147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50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6" name="Rectangle 10"/>
            <p:cNvSpPr>
              <a:spLocks noChangeAspect="1" noChangeArrowheads="1"/>
            </p:cNvSpPr>
            <p:nvPr/>
          </p:nvSpPr>
          <p:spPr bwMode="auto">
            <a:xfrm>
              <a:off x="841" y="2580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70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7" name="Rectangle 11"/>
            <p:cNvSpPr>
              <a:spLocks noChangeAspect="1" noChangeArrowheads="1"/>
            </p:cNvSpPr>
            <p:nvPr/>
          </p:nvSpPr>
          <p:spPr bwMode="auto">
            <a:xfrm>
              <a:off x="841" y="2005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90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8" name="Rectangle 12"/>
            <p:cNvSpPr>
              <a:spLocks noChangeAspect="1" noChangeArrowheads="1"/>
            </p:cNvSpPr>
            <p:nvPr/>
          </p:nvSpPr>
          <p:spPr bwMode="auto">
            <a:xfrm>
              <a:off x="760" y="1438"/>
              <a:ext cx="26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110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" name="Text Box 13"/>
            <p:cNvSpPr txBox="1">
              <a:spLocks noChangeAspect="1" noChangeArrowheads="1"/>
            </p:cNvSpPr>
            <p:nvPr/>
          </p:nvSpPr>
          <p:spPr bwMode="auto">
            <a:xfrm>
              <a:off x="379" y="1113"/>
              <a:ext cx="642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mmHg</a:t>
              </a:r>
              <a:endParaRPr lang="en-US" sz="1100">
                <a:latin typeface="Calibri" pitchFamily="34" charset="0"/>
              </a:endParaRPr>
            </a:p>
          </p:txBody>
        </p:sp>
      </p:grpSp>
      <p:grpSp>
        <p:nvGrpSpPr>
          <p:cNvPr id="20" name="Group 14"/>
          <p:cNvGrpSpPr>
            <a:grpSpLocks/>
          </p:cNvGrpSpPr>
          <p:nvPr/>
        </p:nvGrpSpPr>
        <p:grpSpPr bwMode="auto">
          <a:xfrm>
            <a:off x="1334764" y="1449804"/>
            <a:ext cx="3213011" cy="1240544"/>
            <a:chOff x="1089" y="1697"/>
            <a:chExt cx="3663" cy="1423"/>
          </a:xfrm>
        </p:grpSpPr>
        <p:sp>
          <p:nvSpPr>
            <p:cNvPr id="21" name="Line 15"/>
            <p:cNvSpPr>
              <a:spLocks noChangeAspect="1" noChangeShapeType="1"/>
            </p:cNvSpPr>
            <p:nvPr/>
          </p:nvSpPr>
          <p:spPr bwMode="auto">
            <a:xfrm flipV="1">
              <a:off x="1894" y="1734"/>
              <a:ext cx="6" cy="6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2" name="Line 16"/>
            <p:cNvSpPr>
              <a:spLocks noChangeAspect="1" noChangeShapeType="1"/>
            </p:cNvSpPr>
            <p:nvPr/>
          </p:nvSpPr>
          <p:spPr bwMode="auto">
            <a:xfrm flipV="1">
              <a:off x="1900" y="1703"/>
              <a:ext cx="1" cy="3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3" name="Line 17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1" cy="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4" name="Line 18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6" cy="43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5" name="Line 19"/>
            <p:cNvSpPr>
              <a:spLocks noChangeAspect="1" noChangeShapeType="1"/>
            </p:cNvSpPr>
            <p:nvPr/>
          </p:nvSpPr>
          <p:spPr bwMode="auto">
            <a:xfrm>
              <a:off x="1906" y="1746"/>
              <a:ext cx="1" cy="4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6" name="Line 20"/>
            <p:cNvSpPr>
              <a:spLocks noChangeAspect="1" noChangeShapeType="1"/>
            </p:cNvSpPr>
            <p:nvPr/>
          </p:nvSpPr>
          <p:spPr bwMode="auto">
            <a:xfrm flipV="1">
              <a:off x="2050" y="1771"/>
              <a:ext cx="5" cy="6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7" name="Line 21"/>
            <p:cNvSpPr>
              <a:spLocks noChangeAspect="1" noChangeShapeType="1"/>
            </p:cNvSpPr>
            <p:nvPr/>
          </p:nvSpPr>
          <p:spPr bwMode="auto">
            <a:xfrm flipV="1">
              <a:off x="2055" y="1734"/>
              <a:ext cx="1" cy="3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8" name="Line 22"/>
            <p:cNvSpPr>
              <a:spLocks noChangeAspect="1" noChangeShapeType="1"/>
            </p:cNvSpPr>
            <p:nvPr/>
          </p:nvSpPr>
          <p:spPr bwMode="auto">
            <a:xfrm>
              <a:off x="2055" y="1734"/>
              <a:ext cx="1" cy="1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9" name="Line 23"/>
            <p:cNvSpPr>
              <a:spLocks noChangeAspect="1" noChangeShapeType="1"/>
            </p:cNvSpPr>
            <p:nvPr/>
          </p:nvSpPr>
          <p:spPr bwMode="auto">
            <a:xfrm>
              <a:off x="2055" y="1746"/>
              <a:ext cx="7" cy="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0" name="Line 24"/>
            <p:cNvSpPr>
              <a:spLocks noChangeAspect="1" noChangeShapeType="1"/>
            </p:cNvSpPr>
            <p:nvPr/>
          </p:nvSpPr>
          <p:spPr bwMode="auto">
            <a:xfrm>
              <a:off x="2062" y="1771"/>
              <a:ext cx="1" cy="69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grpSp>
          <p:nvGrpSpPr>
            <p:cNvPr id="31" name="Group 25"/>
            <p:cNvGrpSpPr>
              <a:grpSpLocks/>
            </p:cNvGrpSpPr>
            <p:nvPr/>
          </p:nvGrpSpPr>
          <p:grpSpPr bwMode="auto">
            <a:xfrm>
              <a:off x="1089" y="1697"/>
              <a:ext cx="3663" cy="1423"/>
              <a:chOff x="1089" y="1697"/>
              <a:chExt cx="3663" cy="1423"/>
            </a:xfrm>
          </p:grpSpPr>
          <p:sp>
            <p:nvSpPr>
              <p:cNvPr id="32" name="Line 26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72"/>
                <a:ext cx="1" cy="1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3" name="Line 27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53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4" name="Line 28"/>
              <p:cNvSpPr>
                <a:spLocks noChangeAspect="1" noChangeShapeType="1"/>
              </p:cNvSpPr>
              <p:nvPr/>
            </p:nvSpPr>
            <p:spPr bwMode="auto">
              <a:xfrm>
                <a:off x="3310" y="1753"/>
                <a:ext cx="6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5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3460" y="1759"/>
                <a:ext cx="6" cy="11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6" name="Line 30"/>
              <p:cNvSpPr>
                <a:spLocks noChangeAspect="1" noChangeShapeType="1"/>
              </p:cNvSpPr>
              <p:nvPr/>
            </p:nvSpPr>
            <p:spPr bwMode="auto">
              <a:xfrm flipV="1">
                <a:off x="3466" y="1710"/>
                <a:ext cx="1" cy="4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7" name="Line 31"/>
              <p:cNvSpPr>
                <a:spLocks noChangeAspect="1" noChangeShapeType="1"/>
              </p:cNvSpPr>
              <p:nvPr/>
            </p:nvSpPr>
            <p:spPr bwMode="auto">
              <a:xfrm flipV="1">
                <a:off x="3466" y="1697"/>
                <a:ext cx="1" cy="13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8" name="Line 32"/>
              <p:cNvSpPr>
                <a:spLocks noChangeAspect="1" noChangeShapeType="1"/>
              </p:cNvSpPr>
              <p:nvPr/>
            </p:nvSpPr>
            <p:spPr bwMode="auto">
              <a:xfrm>
                <a:off x="3466" y="1697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9" name="Line 33"/>
              <p:cNvSpPr>
                <a:spLocks noChangeAspect="1" noChangeShapeType="1"/>
              </p:cNvSpPr>
              <p:nvPr/>
            </p:nvSpPr>
            <p:spPr bwMode="auto">
              <a:xfrm>
                <a:off x="3466" y="1716"/>
                <a:ext cx="6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0" name="Line 34"/>
              <p:cNvSpPr>
                <a:spLocks noChangeAspect="1" noChangeShapeType="1"/>
              </p:cNvSpPr>
              <p:nvPr/>
            </p:nvSpPr>
            <p:spPr bwMode="auto">
              <a:xfrm>
                <a:off x="3472" y="1753"/>
                <a:ext cx="1" cy="6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grpSp>
            <p:nvGrpSpPr>
              <p:cNvPr id="41" name="Group 35"/>
              <p:cNvGrpSpPr>
                <a:grpSpLocks/>
              </p:cNvGrpSpPr>
              <p:nvPr/>
            </p:nvGrpSpPr>
            <p:grpSpPr bwMode="auto">
              <a:xfrm>
                <a:off x="1089" y="1790"/>
                <a:ext cx="3663" cy="1330"/>
                <a:chOff x="1089" y="1790"/>
                <a:chExt cx="3663" cy="1330"/>
              </a:xfrm>
            </p:grpSpPr>
            <p:sp>
              <p:nvSpPr>
                <p:cNvPr id="46" name="Line 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300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" name="Line 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2990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" name="Line 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6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" name="Line 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" name="Line 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87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" name="Line 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96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" name="Line 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22"/>
                  <a:ext cx="1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" name="Line 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622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" name="Line 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229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" name="Line 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2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" name="Line 4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2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" name="Line 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532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" name="Line 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433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" name="Line 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314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" name="Line 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64"/>
                  <a:ext cx="1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" name="Line 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02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" name="Line 52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" name="Line 53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33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" name="Line 54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59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" name="Line 55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1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" name="Line 56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6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" name="Line 57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3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376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3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70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" name="Line 61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52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" name="Line 63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8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" name="Line 64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2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5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" name="Line 6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01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" name="Line 67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78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" name="Line 68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" name="Line 69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76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" name="Line 71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3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5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" name="Line 73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" name="Line 74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" name="Line 75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" name="Line 76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" name="Line 77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" name="Line 78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" name="Line 79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" name="Line 80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" name="Line 81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8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" name="Line 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76" y="3101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" name="Line 83"/>
                <p:cNvSpPr>
                  <a:spLocks noChangeAspect="1" noChangeShapeType="1"/>
                </p:cNvSpPr>
                <p:nvPr/>
              </p:nvSpPr>
              <p:spPr bwMode="auto">
                <a:xfrm>
                  <a:off x="1182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" name="Line 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1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" name="Line 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0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1189" y="310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" name="Line 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82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" name="Line 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75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" name="Line 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45"/>
                  <a:ext cx="1" cy="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" name="Line 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" name="Line 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" name="Line 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" name="Line 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" name="Line 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" name="Line 96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" name="Line 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7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" name="Line 98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6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" name="Line 99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" name="Line 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1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" name="Line 102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" name="Line 103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" name="Line 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20" y="298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" name="Line 105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" name="Line 106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" name="Line 107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" name="Line 108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" name="Line 109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0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" name="Line 110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19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" name="Line 111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2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" name="Line 1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38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" name="Line 114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45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" name="Line 1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" name="Line 1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" name="Line 1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" name="Line 1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6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" name="Line 1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3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" name="Line 1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89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" name="Line 1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838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" name="Line 1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757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" name="Line 1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676"/>
                  <a:ext cx="5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" name="Line 1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" name="Line 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464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" name="Line 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371"/>
                  <a:ext cx="7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" name="Line 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264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" name="Line 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95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" name="Line 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" name="Line 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3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" name="Line 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" name="Line 133"/>
                <p:cNvSpPr>
                  <a:spLocks noChangeAspect="1" noChangeShapeType="1"/>
                </p:cNvSpPr>
                <p:nvPr/>
              </p:nvSpPr>
              <p:spPr bwMode="auto">
                <a:xfrm>
                  <a:off x="1276" y="2114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5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" name="Line 136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46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" name="Line 137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" name="Line 138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35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" name="Line 139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" name="Line 140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52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" name="Line 141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" name="Line 142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3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" name="Line 143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" name="Line 144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2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" name="Line 145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3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" name="Line 146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88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" name="Line 148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70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" name="Line 149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1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" name="Line 150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6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89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" name="Line 152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25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" name="Line 153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5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" name="Line 154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" name="Line 155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" name="Line 156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" name="Line 157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2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" name="Line 158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45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" name="Line 159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5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" name="Line 160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6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" name="Line 161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7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" name="Line 162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" name="Line 163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" name="Line 164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" name="Line 165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" name="Line 1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38" y="3101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" name="Line 1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" name="Line 1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" name="Line 1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6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" name="Line 1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5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" name="Line 1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" name="Line 1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" name="Line 1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" name="Line 1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" name="Line 175"/>
                <p:cNvSpPr>
                  <a:spLocks noChangeAspect="1" noChangeShapeType="1"/>
                </p:cNvSpPr>
                <p:nvPr/>
              </p:nvSpPr>
              <p:spPr bwMode="auto">
                <a:xfrm>
                  <a:off x="1357" y="299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" name="Line 1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" name="Line 177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" name="Line 178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" name="Line 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" name="Line 180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" name="Line 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3" name="Line 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4" name="Line 184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5" name="Line 185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6" name="Line 186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7" name="Line 187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8" name="Line 188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9" name="Line 1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88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0" name="Line 190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1" name="Line 191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2" name="Line 192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9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3" name="Line 193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4" name="Line 194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5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5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6" name="Line 1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7" name="Line 197"/>
                <p:cNvSpPr>
                  <a:spLocks noChangeAspect="1" noChangeShapeType="1"/>
                </p:cNvSpPr>
                <p:nvPr/>
              </p:nvSpPr>
              <p:spPr bwMode="auto">
                <a:xfrm>
                  <a:off x="1401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8" name="Line 1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9" name="Line 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0" name="Line 2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1" name="Line 2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07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2" name="Line 2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86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3" name="Line 2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77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4" name="Line 2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6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5" name="Line 2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6" name="Line 2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452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7" name="Line 2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320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8" name="Line 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195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9" name="Line 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96"/>
                  <a:ext cx="0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0" name="Line 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1" name="Line 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197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2" name="Line 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32" y="194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3" name="Line 213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4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4" name="Line 214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5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6" name="Line 216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5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7" name="Line 217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12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8" name="Line 218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18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9" name="Line 219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52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0" name="Line 220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1" name="Line 221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339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2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3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3" name="Line 223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1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4" name="Line 224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58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5" name="Line 225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48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6" name="Line 226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3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7" name="Line 227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76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8" name="Line 228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2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9" name="Line 229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0" name="Line 230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7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1" name="Line 231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77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2" name="Line 232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2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3" name="Line 233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76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4" name="Line 234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9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5" name="Line 235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6" name="Line 236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7" name="Line 237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8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8" name="Line 238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9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0" name="Line 240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1" name="Line 241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2" name="Line 242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3" name="Line 243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4" name="Line 244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5" name="Line 245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6" name="Line 246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7" name="Line 2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57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8" name="Line 248"/>
                <p:cNvSpPr>
                  <a:spLocks noChangeAspect="1" noChangeShapeType="1"/>
                </p:cNvSpPr>
                <p:nvPr/>
              </p:nvSpPr>
              <p:spPr bwMode="auto">
                <a:xfrm>
                  <a:off x="1501" y="305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9" name="Line 2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38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0" name="Line 2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1" name="Line 2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2" name="Line 2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3" name="Line 2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4" name="Line 2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5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5" name="Line 2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6" name="Line 2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7" name="Line 2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9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8" name="Line 258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9" name="Line 259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0" name="Line 260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1" name="Line 261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2" name="Line 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3" name="Line 263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4" name="Line 264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5" name="Line 265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6" name="Line 266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7" name="Line 267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8" name="Line 268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9" name="Line 269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0" name="Line 270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1" name="Line 271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2" name="Line 272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63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3" name="Line 273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4" name="Line 274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9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5" name="Line 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0" y="298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6" name="Line 276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8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7" name="Line 277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8" name="Line 278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9" name="Line 2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7" y="295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0" name="Line 2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1" name="Line 2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2" name="Line 2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86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3" name="Line 2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81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4" name="Line 2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5" name="Line 2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651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6" name="Line 2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557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7" name="Line 2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439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8" name="Line 2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320"/>
                  <a:ext cx="7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9" name="Line 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208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0" name="Line 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96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1" name="Line 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2" name="Line 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1952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3" name="Line 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8" y="194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4" name="Line 294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5" name="Line 295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6" name="Line 296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19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7" name="Line 297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14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8" name="Line 298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7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9" name="Line 299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33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0" name="Line 300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1" name="Line 301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2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2" name="Line 302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2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3" name="Line 303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4" name="Line 304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83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5" name="Line 305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407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6" name="Line 306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58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7" name="Line 307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96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8" name="Line 308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53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9" name="Line 309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57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0" name="Line 310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2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1" name="Line 311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82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2" name="Line 312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2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3" name="Line 313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7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4" name="Line 314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826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5" name="Line 315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57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6" name="Line 316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7" name="Line 317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907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8" name="Line 318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9" name="Line 319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4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0" name="Line 320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5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1" name="Line 321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2" name="Line 322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3" name="Line 323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4" name="Line 324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5" name="Line 325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6" name="Line 326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14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7" name="Line 3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1" y="30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8" name="Line 3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9" name="Line 329"/>
                <p:cNvSpPr>
                  <a:spLocks noChangeAspect="1" noChangeShapeType="1"/>
                </p:cNvSpPr>
                <p:nvPr/>
              </p:nvSpPr>
              <p:spPr bwMode="auto">
                <a:xfrm>
                  <a:off x="165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0" name="Line 3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29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1" name="Line 3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6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2" name="Line 3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45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3" name="Line 3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4" name="Line 3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5" name="Line 3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9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6" name="Line 3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7" name="Line 3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8" name="Line 338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9" name="Line 3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75" y="28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0" name="Line 340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6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1" name="Line 341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2" name="Line 342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3" name="Line 343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4" name="Line 344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5" name="Line 345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6" name="Line 346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7" name="Line 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8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8" name="Line 348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9" name="Line 349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0" name="Line 350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8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1" name="Line 351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88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2" name="Line 352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3" name="Line 353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7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4" name="Line 354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5" name="Line 355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6" name="Line 356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3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7" name="Line 3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3" y="293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8" name="Line 358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9" name="Line 359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0" name="Line 3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907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1" name="Line 3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89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2" name="Line 3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57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3" name="Line 3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1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4" name="Line 3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5" name="Line 3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67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6" name="Line 3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5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7" name="Line 3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458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8" name="Line 3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327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9" name="Line 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190"/>
                  <a:ext cx="7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0" name="Line 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2065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1" name="Line 3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952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2" name="Line 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865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3" name="Line 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33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4" name="Line 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5" name="Line 375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0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6" name="Line 376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2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7" name="Line 377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878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8" name="Line 378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15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9" name="Line 379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83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0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03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1" name="Line 381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2" name="Line 382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3" name="Line 383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08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4" name="Line 384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5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5" name="Line 385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77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6" name="Line 386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7" name="Line 387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8" name="Line 388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95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9" name="Line 389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439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0" name="Line 390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0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1" name="Line 391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2" name="Line 392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95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3" name="Line 393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5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4" name="Line 394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9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5" name="Line 395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7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6" name="Line 396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77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7" name="Line 397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8" name="Line 398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45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9" name="Line 399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63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0" name="Line 400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1" name="Line 401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94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2" name="Line 402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3" name="Line 403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4" name="Line 404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5" name="Line 405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6" name="Line 406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7" name="Line 407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8" name="Line 408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9" name="Line 409"/>
                <p:cNvSpPr>
                  <a:spLocks noChangeAspect="1" noChangeShapeType="1"/>
                </p:cNvSpPr>
                <p:nvPr/>
              </p:nvSpPr>
              <p:spPr bwMode="auto">
                <a:xfrm>
                  <a:off x="1812" y="2945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0" name="Line 4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1" name="Line 4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2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2" name="Line 4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90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3" name="Line 4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76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4" name="Line 4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5" name="Line 4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3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6" name="Line 4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7" name="Line 4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1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8" name="Line 418"/>
                <p:cNvSpPr>
                  <a:spLocks noChangeAspect="1" noChangeShapeType="1"/>
                </p:cNvSpPr>
                <p:nvPr/>
              </p:nvSpPr>
              <p:spPr bwMode="auto">
                <a:xfrm>
                  <a:off x="1825" y="281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9" name="Line 4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31" y="280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0" name="Line 420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1" name="Line 421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2" name="Line 422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3" name="Line 423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4" name="Line 424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5" name="Line 425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6" name="Line 426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7" name="Line 427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8" name="Line 428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9" name="Line 429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0" name="Line 430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1" name="Line 431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2" name="Line 432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3" name="Line 433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4" name="Line 434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45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5" name="Line 435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6" name="Line 436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7" name="Line 437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8" name="Line 438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9" name="Line 439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0" name="Line 440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1" name="Line 4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2" name="Line 4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3" name="Line 4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79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4" name="Line 4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7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5" name="Line 4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664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6" name="Line 4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570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7" name="Line 4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458"/>
                  <a:ext cx="6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8" name="Line 4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314"/>
                  <a:ext cx="1" cy="1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9" name="Line 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190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0" name="Line 4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027"/>
                  <a:ext cx="7" cy="1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1" name="Line 4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902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2" name="Line 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802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3" name="Line 453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79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4" name="Line 454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86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5" name="Line 455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940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6" name="Line 456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7" name="Line 457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8" name="Line 458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9" name="Line 459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0" name="Line 460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1" name="Line 461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2" name="Line 462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33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3" name="Line 463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4" name="Line 464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5" name="Line 465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6" name="Line 466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64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7" name="Line 467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8" name="Line 468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9" name="Line 469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0" name="Line 4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1" name="Line 471"/>
                <p:cNvSpPr>
                  <a:spLocks noChangeAspect="1" noChangeShapeType="1"/>
                </p:cNvSpPr>
                <p:nvPr/>
              </p:nvSpPr>
              <p:spPr bwMode="auto">
                <a:xfrm>
                  <a:off x="375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2" name="Line 4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38"/>
                  <a:ext cx="7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3" name="Line 4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90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4" name="Line 4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5" name="Line 4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6" name="Line 476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7" name="Line 477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8" name="Line 478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63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9" name="Line 479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0" name="Line 480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1" name="Line 481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2" name="Line 4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47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3" name="Line 4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4" name="Line 4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5" name="Line 4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6" name="Line 4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7" name="Line 4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8" name="Line 4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2982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9" name="Line 4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0" name="Line 490"/>
                <p:cNvSpPr>
                  <a:spLocks noChangeAspect="1" noChangeShapeType="1"/>
                </p:cNvSpPr>
                <p:nvPr/>
              </p:nvSpPr>
              <p:spPr bwMode="auto">
                <a:xfrm>
                  <a:off x="3865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1" name="Line 4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2" name="Line 492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3" name="Line 493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4" name="Line 4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5" name="Line 4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645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6" name="Line 4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552"/>
                  <a:ext cx="0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7" name="Line 4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458"/>
                  <a:ext cx="6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8" name="Line 4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371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9" name="Line 4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90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0" name="Line 5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3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1" name="Line 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03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2" name="Line 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3" name="Line 503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4" name="Line 504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20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5" name="Line 505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3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6" name="Line 506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7" name="Line 507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333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8" name="Line 508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389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9" name="Line 509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0" name="Line 510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1" name="Line 511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2" name="Line 512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7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3" name="Line 513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4" name="Line 514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52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5" name="Line 515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68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6" name="Line 516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1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7" name="Line 517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64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8" name="Line 518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79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9" name="Line 519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4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0" name="Line 520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76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1" name="Line 521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1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2" name="Line 522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3" name="Line 523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4" name="Line 524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299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5" name="Line 525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07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6" name="Line 526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0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7" name="Line 527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8" name="Line 528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9" name="Line 529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0" name="Line 530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1" name="Line 531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2" name="Line 532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3" name="Line 533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4" name="Line 534"/>
                <p:cNvSpPr>
                  <a:spLocks noChangeAspect="1" noChangeShapeType="1"/>
                </p:cNvSpPr>
                <p:nvPr/>
              </p:nvSpPr>
              <p:spPr bwMode="auto">
                <a:xfrm>
                  <a:off x="4009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5" name="Line 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08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6" name="Line 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7" name="Line 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8" name="Line 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9" name="Line 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0" name="Line 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1" name="Line 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2" name="Line 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3" name="Line 543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30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4" name="Line 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8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5" name="Line 545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6" name="Line 546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7" name="Line 547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8" name="Line 5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3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9" name="Line 549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0" name="Line 5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1" name="Line 551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2" name="Line 552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3" name="Line 553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4" name="Line 554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5" name="Line 555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6" name="Line 556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7" name="Line 557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8" name="Line 5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9" name="Line 559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0" name="Line 5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9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1" name="Line 561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2" name="Line 562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3" name="Line 563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4" name="Line 5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5" name="Line 5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6" name="Line 5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3007"/>
                  <a:ext cx="0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7" name="Line 5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7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8" name="Line 5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20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9" name="Line 5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858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0" name="Line 5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8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1" name="Line 5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0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2" name="Line 5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601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3" name="Line 5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489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4" name="Line 5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384"/>
                  <a:ext cx="6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5" name="Line 5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2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6" name="Line 5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7" name="Line 5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4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8" name="Line 5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6" y="209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9" name="Line 579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0" name="Line 580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1" name="Line 581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103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2" name="Line 582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3" name="Line 583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4" name="Line 584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240"/>
                  <a:ext cx="5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5" name="Line 585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0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6" name="Line 586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5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7" name="Line 587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415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8" name="Line 588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9" name="Line 589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0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0" name="Line 590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3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1" name="Line 591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2" name="Line 592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3" name="Line 593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4" name="Line 594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5" name="Line 595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3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6" name="Line 596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83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7" name="Line 597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82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8" name="Line 598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9" name="Line 599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0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0" name="Line 600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1" name="Line 601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2" name="Line 602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3" name="Line 603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3014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4" name="Line 604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5" name="Line 605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6" name="Line 606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51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7" name="Line 607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8" name="Line 608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7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9" name="Line 609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8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0" name="Line 610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1" name="Line 6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2" name="Line 6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7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3" name="Line 6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4" name="Line 6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5" name="Line 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6" name="Line 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7" name="Line 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8" name="Line 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9" name="Line 619"/>
                <p:cNvSpPr>
                  <a:spLocks noChangeAspect="1" noChangeShapeType="1"/>
                </p:cNvSpPr>
                <p:nvPr/>
              </p:nvSpPr>
              <p:spPr bwMode="auto">
                <a:xfrm>
                  <a:off x="4177" y="2982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0" name="Line 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84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1" name="Line 621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2" name="Line 622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3" name="Line 623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4" name="Line 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9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5" name="Line 625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6" name="Line 626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7" name="Line 627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8" name="Line 628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9" name="Line 629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0" name="Line 630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1" name="Line 631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2" name="Line 632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3" name="Line 633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4" name="Line 634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5" name="Line 635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6" name="Line 636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7" name="Line 637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8" name="Line 638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9" name="Line 639"/>
                <p:cNvSpPr>
                  <a:spLocks noChangeAspect="1" noChangeShapeType="1"/>
                </p:cNvSpPr>
                <p:nvPr/>
              </p:nvSpPr>
              <p:spPr bwMode="auto">
                <a:xfrm>
                  <a:off x="422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0" name="Line 6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1" name="Line 6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2" name="Line 6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3" name="Line 6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4" name="Line 6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5" name="Line 6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90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6" name="Line 6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85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7" name="Line 6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83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8" name="Line 6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01"/>
                  <a:ext cx="7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9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60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0" name="Line 6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502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1" name="Line 6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371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2" name="Line 6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27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3" name="Line 6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8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4" name="Line 6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03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5" name="Line 6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65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6" name="Line 6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5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7" name="Line 657"/>
                <p:cNvSpPr>
                  <a:spLocks noChangeAspect="1" noChangeShapeType="1"/>
                </p:cNvSpPr>
                <p:nvPr/>
              </p:nvSpPr>
              <p:spPr bwMode="auto">
                <a:xfrm>
                  <a:off x="4253" y="2052"/>
                  <a:ext cx="5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8" name="Line 658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9" name="Line 659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0" name="Line 660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1" name="Line 661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21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2" name="Line 662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271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3" name="Line 663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4" name="Line 664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5" name="Line 665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6" name="Line 666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7" name="Line 667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5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8" name="Line 668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9" name="Line 669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0" name="Line 670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627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1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670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2" name="Line 672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08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3" name="Line 673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52"/>
                  <a:ext cx="5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4" name="Line 674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5" name="Line 675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6" name="Line 676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7" name="Line 677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920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8" name="Line 678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9" name="Line 679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0" name="Line 680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1" name="Line 681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2" name="Line 682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3" name="Line 683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4" name="Line 684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51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5" name="Line 685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6" name="Line 686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7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7" name="Line 687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3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8" name="Line 688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9" name="Line 689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0" name="Line 6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15" y="30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1" name="Line 691"/>
                <p:cNvSpPr>
                  <a:spLocks noChangeAspect="1" noChangeShapeType="1"/>
                </p:cNvSpPr>
                <p:nvPr/>
              </p:nvSpPr>
              <p:spPr bwMode="auto">
                <a:xfrm>
                  <a:off x="4321" y="30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2" name="Line 6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76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3" name="Line 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4" name="Line 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5" name="Line 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2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6" name="Line 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7" name="Line 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8" name="Line 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9" name="Line 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0" name="Line 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0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1" name="Line 701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2" name="Line 702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3" name="Line 703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4" name="Line 704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5" name="Line 705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6" name="Line 706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7" name="Line 707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8" name="Line 708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9" name="Line 7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0" name="Line 710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1" name="Line 711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2" name="Line 712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3" name="Line 713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4" name="Line 714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5" name="Line 715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6" name="Line 716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7" name="Line 717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8" name="Line 718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9" name="Line 719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0" name="Line 720"/>
                <p:cNvSpPr>
                  <a:spLocks noChangeAspect="1" noChangeShapeType="1"/>
                </p:cNvSpPr>
                <p:nvPr/>
              </p:nvSpPr>
              <p:spPr bwMode="auto">
                <a:xfrm>
                  <a:off x="4377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1" name="Line 7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2" name="Line 7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3" name="Line 7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4" name="Line 7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5" name="Line 7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1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6" name="Line 7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8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7" name="Line 7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8" name="Line 7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21"/>
                  <a:ext cx="7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9" name="Line 7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601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0" name="Line 7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1" name="Line 7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358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2" name="Line 7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234"/>
                  <a:ext cx="6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3" name="Line 7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115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4" name="Line 7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015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5" name="Line 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1965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9" y="191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7" name="Line 737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1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8" name="Line 738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22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9" name="Line 739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34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0" name="Line 740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9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1" name="Line 741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2047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2" name="Line 742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09"/>
                  <a:ext cx="0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3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77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4" name="Line 744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40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5" name="Line 745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90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6" name="Line 746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2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7" name="Line 747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7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8" name="Line 748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40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9" name="Line 749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4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0" name="Line 750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1" name="Line 751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521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2" name="Line 752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570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3" name="Line 753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4" name="Line 754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5" name="Line 755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6" name="Line 756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7" name="Line 757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826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870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9" name="Line 759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0" name="Line 760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1" name="Line 761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2" name="Line 762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3" name="Line 763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4" name="Line 764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5" name="Line 765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14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6" name="Line 766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7" name="Line 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6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8" name="Line 768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9" name="Line 769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0" name="Line 770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1" name="Line 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51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2" name="Line 772"/>
                <p:cNvSpPr>
                  <a:spLocks noChangeAspect="1" noChangeShapeType="1"/>
                </p:cNvSpPr>
                <p:nvPr/>
              </p:nvSpPr>
              <p:spPr bwMode="auto">
                <a:xfrm>
                  <a:off x="4477" y="305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3" name="Line 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4" name="Line 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5" name="Line 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6" name="Line 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7" name="Line 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8" name="Line 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38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9" name="Line 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0" name="Line 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1" name="Line 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96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2" name="Line 782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3" name="Line 783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4" name="Line 7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01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5" name="Line 785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6" name="Line 786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7" name="Line 787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8" name="Line 788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9" name="Line 789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0" name="Line 790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1" name="Line 791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2" name="Line 792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3" name="Line 793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7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4" name="Line 794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20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5" name="Line 795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3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6" name="Line 796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7" name="Line 797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8" name="Line 798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9" name="Line 799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0" name="Line 800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70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1" name="Line 8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2" name="Line 802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3" name="Line 8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4" name="Line 8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9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5" name="Line 8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9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6" name="Line 8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5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7" name="Line 8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95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8" name="Line 8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33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9" name="Line 8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652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0" name="Line 8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565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1" name="Line 8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44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2" name="Line 8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327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3" name="Line 8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203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4" name="Line 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083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5" name="Line 8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9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6" name="Line 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09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7" name="Line 8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9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8" name="Line 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6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9" name="Line 819"/>
                <p:cNvSpPr>
                  <a:spLocks noChangeAspect="1" noChangeShapeType="1"/>
                </p:cNvSpPr>
                <p:nvPr/>
              </p:nvSpPr>
              <p:spPr bwMode="auto">
                <a:xfrm>
                  <a:off x="4564" y="186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0" name="Line 820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1" name="Line 821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40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2" name="Line 822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2003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3" name="Line 823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0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4" name="Line 824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15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5" name="Line 825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7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6" name="Line 826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2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7" name="Line 827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71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8" name="Line 828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308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9" name="Line 829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52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0" name="Line 830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89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1" name="Line 831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2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2" name="Line 832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3" name="Line 833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4" name="Line 834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5" name="Line 835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614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6" name="Line 836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67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7" name="Line 837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2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8" name="Line 838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7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9" name="Line 839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0" name="Line 840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1" name="Line 841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7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2" name="Line 842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3" name="Line 843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4" name="Line 844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5" name="Line 845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33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6" name="Line 846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7" name="Line 847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8" name="Line 848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6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9" name="Line 849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7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0" name="Line 8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26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1" name="Line 851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2" name="Line 8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3" name="Line 8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4" name="Line 8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5" name="Line 8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6" name="Line 8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7" name="Line 8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07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8" name="Line 8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889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9" name="Line 8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76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0" name="Line 8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1" name="Line 861"/>
                <p:cNvSpPr>
                  <a:spLocks noChangeAspect="1" noChangeShapeType="1"/>
                </p:cNvSpPr>
                <p:nvPr/>
              </p:nvSpPr>
              <p:spPr bwMode="auto">
                <a:xfrm>
                  <a:off x="4646" y="28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2" name="Line 8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52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3" name="Line 863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4" name="Line 864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5" name="Line 865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6" name="Line 866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7" name="Line 867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8" name="Line 868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9" name="Line 869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0" name="Line 870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1" name="Line 871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2" name="Line 872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3" name="Line 873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4" name="Line 874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5" name="Line 875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6" name="Line 876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7" name="Line 877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8" name="Line 878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9" name="Line 879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0" name="Line 880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1" name="Line 881"/>
                <p:cNvSpPr>
                  <a:spLocks noChangeAspect="1" noChangeShapeType="1"/>
                </p:cNvSpPr>
                <p:nvPr/>
              </p:nvSpPr>
              <p:spPr bwMode="auto">
                <a:xfrm>
                  <a:off x="4689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2" name="Line 8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3" name="Line 8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2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4" name="Line 884"/>
                <p:cNvSpPr>
                  <a:spLocks noChangeAspect="1" noChangeShapeType="1"/>
                </p:cNvSpPr>
                <p:nvPr/>
              </p:nvSpPr>
              <p:spPr bwMode="auto">
                <a:xfrm>
                  <a:off x="4695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5" name="Line 8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6" name="Line 8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7" name="Line 8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7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8" name="Line 8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752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9" name="Line 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658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0" name="Line 8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570"/>
                  <a:ext cx="6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1" name="Line 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433"/>
                  <a:ext cx="1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2" name="Line 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308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3" name="Line 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165"/>
                  <a:ext cx="6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4" name="Line 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20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5" name="Line 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915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6" name="Line 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815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7" name="Line 897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8" name="Line 898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59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9" name="Line 899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922"/>
                  <a:ext cx="7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0" name="Line 900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1991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1" name="Line 901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05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2" name="Line 902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103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3" name="Line 903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152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4" name="Line 904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0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5" name="Line 905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28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6" name="Line 906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71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7" name="Line 907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96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8" name="Line 908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352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9" name="Line 909"/>
                <p:cNvSpPr>
                  <a:spLocks noChangeAspect="1" noChangeShapeType="1"/>
                </p:cNvSpPr>
                <p:nvPr/>
              </p:nvSpPr>
              <p:spPr bwMode="auto">
                <a:xfrm>
                  <a:off x="4751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0" name="Line 910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0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1" name="Line 911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2" name="Line 912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121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3" name="Line 913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6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4" name="Line 914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96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5" name="Line 915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23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6" name="Line 916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26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7" name="Line 917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8" name="Line 918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52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9" name="Line 919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0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0" name="Line 920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1" name="Line 921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521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2" name="Line 922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5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3" name="Line 923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4" name="Line 924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7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5" name="Line 925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72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6" name="Line 926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6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7" name="Line 927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8" name="Line 928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820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9" name="Line 929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0" name="Line 930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1" name="Line 931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2" name="Line 932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3" name="Line 933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4" name="Line 934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5" name="Line 935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6" name="Line 936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7" name="Line 9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8" name="Line 938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9" name="Line 9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0" name="Line 9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1" name="Line 9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76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2" name="Line 9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3" name="Line 9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4" name="Line 9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5" name="Line 9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6" name="Line 9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7" name="Line 9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8" name="Line 9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7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9" name="Line 949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0" name="Line 950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1" name="Line 951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2" name="Line 952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3" name="Line 953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4" name="Line 954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83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5" name="Line 955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6" name="Line 956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7" name="Line 957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8" name="Line 958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9" name="Line 959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0" name="Line 960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1" name="Line 961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2" name="Line 962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3" name="Line 963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4" name="Line 964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39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5" name="Line 965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6" name="Line 966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7" name="Line 967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5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8" name="Line 968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9" name="Line 969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0" name="Line 9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24" y="28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1" name="Line 9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2" name="Line 9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3" name="Line 9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0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4" name="Line 9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76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5" name="Line 9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95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6" name="Line 9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7" name="Line 9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489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8" name="Line 9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364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9" name="Line 9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208"/>
                  <a:ext cx="1" cy="1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0" name="Line 9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078"/>
                  <a:ext cx="7" cy="1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1" name="Line 9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953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2" name="Line 9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846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3" name="Line 983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85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4" name="Line 984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90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5" name="Line 985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197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6" name="Line 986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034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7" name="Line 987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1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8" name="Line 988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9" name="Line 989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9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0" name="Line 990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3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1" name="Line 991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2" name="Line 992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3" name="Line 993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4" name="Line 994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89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5" name="Line 995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44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6" name="Line 996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7" name="Line 997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5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8" name="Line 998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9" name="Line 999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52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0" name="Line 1000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71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1" name="Line 1001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58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2" name="Line 1002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8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3" name="Line 1003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4" name="Line 1004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5" name="Line 1005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6" name="Line 1006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7" name="Line 1007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8" name="Line 100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8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9" name="Line 100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0" name="Line 101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1" name="Line 1011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2" name="Line 10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3" name="Line 1013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4" name="Line 10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5" name="Line 1015"/>
                <p:cNvSpPr>
                  <a:spLocks noChangeAspect="1" noChangeShapeType="1"/>
                </p:cNvSpPr>
                <p:nvPr/>
              </p:nvSpPr>
              <p:spPr bwMode="auto">
                <a:xfrm>
                  <a:off x="2124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6" name="Line 10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7" name="Line 10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8" name="Line 10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9" name="Line 10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0" name="Line 10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1" name="Line 10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2" name="Line 10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3" name="Line 10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0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4" name="Line 1024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80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5" name="Line 10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4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6" name="Line 1026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79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7" name="Line 10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8" name="Line 1028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9" name="Line 1029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0" name="Line 10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1" name="Line 1031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795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2" name="Line 1032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8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3" name="Line 10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8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4" name="Line 1034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5" name="Line 1035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6" name="Line 1036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7" name="Line 1037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8" name="Line 1038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9" name="Line 1039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0" name="Line 1040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1" name="Line 1041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2" name="Line 1042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3" name="Line 1043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4" name="Line 1044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5" name="Line 10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0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6" name="Line 1046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7" name="Line 10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8" name="Line 10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9" name="Line 10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0" name="Line 10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8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1" name="Line 10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2" name="Line 10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33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3" name="Line 10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67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4" name="Line 10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96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5" name="Line 10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14"/>
                  <a:ext cx="6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6" name="Line 10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408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7" name="Line 10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308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8" name="Line 10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228"/>
                  <a:ext cx="6" cy="8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9" name="Line 10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52"/>
                  <a:ext cx="0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0" name="Line 10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09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1" name="Line 10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078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2" name="Line 1062"/>
                <p:cNvSpPr>
                  <a:spLocks noChangeAspect="1" noChangeShapeType="1"/>
                </p:cNvSpPr>
                <p:nvPr/>
              </p:nvSpPr>
              <p:spPr bwMode="auto">
                <a:xfrm>
                  <a:off x="2212" y="2078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3" name="Line 1063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8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4" name="Line 1064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90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5" name="Line 1065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127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6" name="Line 1066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165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7" name="Line 1067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8" name="Line 1068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84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9" name="Line 1069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0" name="Line 1070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84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1" name="Line 1071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420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2" name="Line 1072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477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3" name="Line 1073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0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4" name="Line 1074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5" name="Line 1075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9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6" name="Line 1076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7" name="Line 1077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8" name="Line 1078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7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9" name="Line 1079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5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0" name="Line 1080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1" name="Line 1081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826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2" name="Line 1082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5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3" name="Line 1083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70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4" name="Line 1084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5" name="Line 1085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6" name="Line 1086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7" name="Line 1087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8" name="Line 1088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45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9" name="Line 1089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0" name="Line 1090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1" name="Line 1091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2" name="Line 1092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3" name="Line 1093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4" name="Line 1094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5" name="Line 1095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6" name="Line 1096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7" name="Line 10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0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8" name="Line 10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9" name="Line 10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0" name="Line 11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1" name="Line 1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2" name="Line 11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3" name="Line 11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4" name="Line 1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20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5" name="Line 11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00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6" name="Line 1106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7" name="Line 1107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8" name="Line 1108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9" name="Line 1109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0" name="Line 1110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1" name="Line 11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12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2" name="Line 1112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3" name="Line 1113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4" name="Line 1114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5" name="Line 1115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6" name="Line 1116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7" name="Line 1117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8" name="Line 1118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9" name="Line 1119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0" name="Line 1120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1" name="Line 1121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2" name="Line 1122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3" name="Line 1123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4" name="Line 1124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5" name="Line 1125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6" name="Line 1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6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7" name="Line 1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8" name="Line 1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9" name="Line 1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0" name="Line 1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1" name="Line 1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2" name="Line 1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3" name="Line 11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26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4" name="Line 11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764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5" name="Line 11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89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6" name="Line 11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01"/>
                  <a:ext cx="5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7" name="Line 11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509"/>
                  <a:ext cx="1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8" name="Line 11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408"/>
                  <a:ext cx="1" cy="10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9" name="Line 11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321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0" name="Line 11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246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1" name="Line 11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9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2" name="Line 11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3" name="Line 11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74" y="214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4" name="Line 1144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4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5" name="Line 1145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6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6" name="Line 1146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8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7" name="Line 1147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8" name="Line 1148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9" name="Line 1149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0" name="Line 1150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3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1" name="Line 1151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2" name="Line 1152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3" name="Line 1153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4" name="Line 1154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6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5" name="Line 1155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96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6" name="Line 1156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7" name="Line 1157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8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8" name="Line 1158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9" name="Line 1159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6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0" name="Line 1160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0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1" name="Line 1161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3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2" name="Line 1162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82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3" name="Line 1163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4" name="Line 1164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33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5" name="Line 1165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6" name="Line 1166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7" name="Line 1167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8" name="Line 1168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9" name="Line 1169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0" name="Line 1170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1" name="Line 1171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2" name="Line 1172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3" name="Line 1173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4" name="Line 1174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5" name="Line 1175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6" name="Line 1176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7" name="Line 1177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8" name="Line 1178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9" name="Line 1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0" name="Line 11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1" name="Line 1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32"/>
                  <a:ext cx="6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2" name="Line 11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3" name="Line 1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4" name="Line 11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5" name="Line 11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6" name="Line 11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7" name="Line 11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8" name="Line 11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9" name="Line 1189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0" name="Line 1190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1" name="Line 1191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2" name="Line 1192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3" name="Line 1193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4" name="Line 1194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5" name="Line 1195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6" name="Line 1196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7" name="Line 1197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8" name="Line 1198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7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9" name="Line 1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0" name="Line 1200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1" name="Line 1201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30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2" name="Line 1202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3" name="Line 1203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4" name="Line 1204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5" name="Line 1205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27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6" name="Line 1206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7" name="Line 1207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8" name="Line 1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9" name="Line 1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0" name="Line 1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1" name="Line 1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2" name="Line 1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6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3" name="Line 12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38"/>
                  <a:ext cx="7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4" name="Line 12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8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5" name="Line 12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6" name="Line 12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7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7" name="Line 12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695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8" name="Line 12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60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9" name="Line 12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0" name="Line 12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427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1" name="Line 12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340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2" name="Line 12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3" name="Line 12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2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4" name="Line 12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2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5" name="Line 12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0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6" name="Line 1226"/>
                <p:cNvSpPr>
                  <a:spLocks noChangeAspect="1" noChangeShapeType="1"/>
                </p:cNvSpPr>
                <p:nvPr/>
              </p:nvSpPr>
              <p:spPr bwMode="auto">
                <a:xfrm>
                  <a:off x="2530" y="220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7" name="Line 1227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40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8" name="Line 1228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84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9" name="Line 1229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33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0" name="Line 1230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1" name="Line 1231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2" name="Line 1232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3" name="Line 1233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533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4" name="Line 1234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583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5" name="Line 1235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14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6" name="Line 1236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58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7" name="Line 1237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8" name="Line 1238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2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9" name="Line 1239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0" name="Line 1240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1" name="Line 1241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33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2" name="Line 1242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82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3" name="Line 1243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4" name="Line 1244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38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5" name="Line 1245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6" name="Line 1246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7" name="Line 1247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8" name="Line 1248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9" name="Line 1249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0" name="Line 1250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1" name="Line 1251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2" name="Line 1252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3" name="Line 1253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4" name="Line 1254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5" name="Line 1255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6" name="Line 1256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7" name="Line 1257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8" name="Line 1258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9" name="Line 1259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0" name="Line 12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1" name="Line 12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2" name="Line 1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8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3" name="Line 12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63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4" name="Line 12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5" name="Line 12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6" name="Line 12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7" name="Line 12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8" name="Line 1268"/>
                <p:cNvSpPr>
                  <a:spLocks noChangeAspect="1" noChangeShapeType="1"/>
                </p:cNvSpPr>
                <p:nvPr/>
              </p:nvSpPr>
              <p:spPr bwMode="auto">
                <a:xfrm>
                  <a:off x="2611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9" name="Line 12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0" name="Line 1270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1" name="Line 12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2" name="Line 1272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3" name="Line 1273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4" name="Line 1274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5" name="Line 1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2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6" name="Line 1276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7" name="Line 12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30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8" name="Line 1278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9" name="Line 1279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0" name="Line 1280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1" name="Line 1281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2" name="Line 1282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3" name="Line 1283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4" name="Line 1284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51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5" name="Line 1285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58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6" name="Line 1286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7" name="Line 1287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8" name="Line 1288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9" name="Line 1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0" name="Line 1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1" name="Line 1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2" name="Line 1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30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3" name="Line 1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4" name="Line 12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51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5" name="Line 12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902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6" name="Line 12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83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7" name="Line 12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758"/>
                  <a:ext cx="6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8" name="Line 12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645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9" name="Line 12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539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0" name="Line 13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420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1" name="Line 13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321"/>
                  <a:ext cx="7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2" name="Line 13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215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3" name="Line 13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4" name="Line 13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5" name="Line 13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6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6" name="Line 1306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7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7" name="Line 1307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9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8" name="Line 1308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15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9" name="Line 1309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72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0" name="Line 1310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228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1" name="Line 1311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2" name="Line 1312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34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3" name="Line 1313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4" name="Line 1314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46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5" name="Line 1315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483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6" name="Line 1316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21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7" name="Line 1317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5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8" name="Line 1318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5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9" name="Line 1319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3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0" name="Line 1320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6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1" name="Line 1321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2" name="Line 1322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3" name="Line 1323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80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4" name="Line 1324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4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5" name="Line 1325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6" name="Line 1326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920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7" name="Line 1327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8" name="Line 1328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9" name="Line 1329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0" name="Line 1330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14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1" name="Line 1331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2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2" name="Line 1332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3" name="Line 1333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4" name="Line 1334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5" name="Line 1335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6" name="Line 1336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7" name="Line 1337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8" name="Line 1338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9" name="Line 1339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0" name="Line 13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1" name="Line 13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2" name="Line 13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8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3" name="Line 13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7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4" name="Line 13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5" name="Line 13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6" name="Line 13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7" name="Line 1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8" name="Line 13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9" name="Line 1349"/>
                <p:cNvSpPr>
                  <a:spLocks noChangeAspect="1" noChangeShapeType="1"/>
                </p:cNvSpPr>
                <p:nvPr/>
              </p:nvSpPr>
              <p:spPr bwMode="auto">
                <a:xfrm>
                  <a:off x="2767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0" name="Line 13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1" name="Line 1351"/>
                <p:cNvSpPr>
                  <a:spLocks noChangeAspect="1" noChangeShapeType="1"/>
                </p:cNvSpPr>
                <p:nvPr/>
              </p:nvSpPr>
              <p:spPr bwMode="auto">
                <a:xfrm>
                  <a:off x="2773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2" name="Line 13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3" name="Line 1353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4" name="Line 13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5" name="Line 1355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6" name="Line 13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6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7" name="Line 1357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8" name="Line 1358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9" name="Line 1359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0" name="Line 1360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1" name="Line 1361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2" name="Line 1362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3" name="Line 1363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4" name="Line 1364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5" name="Line 1365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6" name="Line 1366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20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7" name="Line 1367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8" name="Line 1368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9" name="Line 1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0" name="Line 1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1" name="Line 1371"/>
                <p:cNvSpPr>
                  <a:spLocks noChangeAspect="1" noChangeShapeType="1"/>
                </p:cNvSpPr>
                <p:nvPr/>
              </p:nvSpPr>
              <p:spPr bwMode="auto">
                <a:xfrm>
                  <a:off x="2811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2" name="Line 1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14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3" name="Line 1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4" name="Line 1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5" name="Line 13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20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6" name="Line 13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87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7" name="Line 13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8" name="Line 1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9" name="Line 13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601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0" name="Line 13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1" name="Line 13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364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2" name="Line 13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259"/>
                  <a:ext cx="1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3" name="Line 13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159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4" name="Line 13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83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5" name="Line 13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21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6" name="Line 1386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2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7" name="Line 13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42" y="200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8" name="Line 1388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9" name="Line 1389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52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0" name="Line 1390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96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1" name="Line 1391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159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2" name="Line 1392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3" name="Line 1393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4" name="Line 1394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5" name="Line 1395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384"/>
                  <a:ext cx="0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6" name="Line 1396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20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7" name="Line 1397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65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8" name="Line 1398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9" name="Line 1399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0" name="Line 1400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1" name="Line 1401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6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2" name="Line 1402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3" name="Line 1403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4" name="Line 1404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5" name="Line 1405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0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6" name="Line 1406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5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7" name="Line 1407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89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8" name="Line 1408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9" name="Line 1409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0" name="Line 1410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7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1" name="Line 1411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2" name="Line 1412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3" name="Line 1413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4" name="Line 1414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5" name="Line 1415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6" name="Line 1416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7" name="Line 1417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8" name="Line 1418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9" name="Line 1419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0" name="Line 1420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1" name="Line 14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7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2" name="Line 14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6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3" name="Line 14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51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4" name="Line 14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5" name="Line 14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6" name="Line 14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7" name="Line 14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8" name="Line 14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9" name="Line 14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0" name="Line 14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1" name="Line 1431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2" name="Line 14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30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3" name="Line 1433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4" name="Line 1434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5" name="Line 1435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6" name="Line 1436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7" name="Line 1437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8" name="Line 1438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9" name="Line 1439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0" name="Line 1440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1" name="Line 1441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2" name="Line 1442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3" name="Line 1443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4" name="Line 1444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5" name="Line 1445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6" name="Line 1446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82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7" name="Line 1447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8" name="Line 1448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9" name="Line 1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1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0" name="Line 1450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1" name="Line 1451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2" name="Line 1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3" name="Line 14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4" name="Line 14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5" name="Line 14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6" name="Line 14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876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7" name="Line 14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8" name="Line 14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739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9" name="Line 14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65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0" name="Line 14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539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1" name="Line 14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415"/>
                  <a:ext cx="0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2" name="Line 14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296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3" name="Line 14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172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4" name="Line 14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078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5" name="Line 14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1978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6" name="Line 14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5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7" name="Line 14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0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8" name="Line 1468"/>
                <p:cNvSpPr>
                  <a:spLocks noChangeAspect="1" noChangeShapeType="1"/>
                </p:cNvSpPr>
                <p:nvPr/>
              </p:nvSpPr>
              <p:spPr bwMode="auto">
                <a:xfrm>
                  <a:off x="2998" y="1909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9" name="Line 1469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3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0" name="Line 1470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1" name="Line 1471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2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2" name="Line 1472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90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3" name="Line 1473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146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4" name="Line 1474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1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5" name="Line 1475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6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6" name="Line 1476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2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7" name="Line 1477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8" name="Line 1478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9" name="Line 1479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0" name="Line 1480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6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1" name="Line 1481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509"/>
                  <a:ext cx="7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2" name="Line 1482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545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3" name="Line 1483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01"/>
                  <a:ext cx="0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4" name="Line 1484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52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5" name="Line 1485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701"/>
                  <a:ext cx="5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6" name="Line 1486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6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7" name="Line 1487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8" name="Line 1488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845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9" name="Line 1489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889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0" name="Line 1490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1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1" name="Line 1491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2" name="Line 1492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3" name="Line 1493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4" name="Line 1494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5" name="Line 1495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6" name="Line 1496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7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7" name="Line 1497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8" name="Line 1498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9" name="Line 1499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0" name="Line 1500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1" name="Line 1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1" y="3039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2" name="Line 1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3" name="Line 15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4" name="Line 15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5" name="Line 15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6" name="Line 15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7" name="Line 15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8" name="Line 15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9" name="Line 15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0" name="Line 1510"/>
                <p:cNvSpPr>
                  <a:spLocks noChangeAspect="1" noChangeShapeType="1"/>
                </p:cNvSpPr>
                <p:nvPr/>
              </p:nvSpPr>
              <p:spPr bwMode="auto">
                <a:xfrm>
                  <a:off x="3079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1" name="Line 15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2" name="Line 1512"/>
                <p:cNvSpPr>
                  <a:spLocks noChangeAspect="1" noChangeShapeType="1"/>
                </p:cNvSpPr>
                <p:nvPr/>
              </p:nvSpPr>
              <p:spPr bwMode="auto">
                <a:xfrm>
                  <a:off x="3086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3" name="Line 15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4" name="Line 15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5" name="Line 1515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6" name="Line 1516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7" name="Line 1517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8" name="Line 1518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76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9" name="Line 1519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0" name="Line 1520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1" name="Line 1521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2" name="Line 1522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3" name="Line 1523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4" name="Line 1524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5" name="Line 1525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6" name="Line 1526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7" name="Line 1527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38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8" name="Line 1528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9" name="Line 1529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0" name="Line 1530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1" name="Line 1531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2" name="Line 15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3" name="Line 1533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4" name="Line 15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5" name="Line 1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6" name="Line 1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85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7" name="Line 1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826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8" name="Line 1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758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9" name="Line 1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677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0" name="Line 1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583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1" name="Line 1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465"/>
                  <a:ext cx="0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2" name="Line 1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346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3" name="Line 15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215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4" name="Line 1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209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5" name="Line 15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84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6" name="Line 15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15"/>
                  <a:ext cx="6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7" name="Line 15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5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8" name="Line 1548"/>
                <p:cNvSpPr>
                  <a:spLocks noChangeAspect="1" noChangeShapeType="1"/>
                </p:cNvSpPr>
                <p:nvPr/>
              </p:nvSpPr>
              <p:spPr bwMode="auto">
                <a:xfrm>
                  <a:off x="3154" y="185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9" name="Line 15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4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0" name="Line 1550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846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1" name="Line 1551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0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2" name="Line 1552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5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3" name="Line 1553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4" name="Line 1554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5" name="Line 1555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2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6" name="Line 1556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8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7" name="Line 1557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8" name="Line 1558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9" name="Line 1559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32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0" name="Line 1560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1" name="Line 1561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2" name="Line 1562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4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3" name="Line 1563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47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4" name="Line 1564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5" name="Line 1565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83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6" name="Line 1566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7" name="Line 1567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8" name="Line 1568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9" name="Line 1569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0" name="Line 1570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20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1" name="Line 1571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39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2" name="Line 1572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3" name="Line 1573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882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4" name="Line 1574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5" name="Line 1575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6" name="Line 1576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7" name="Line 1577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8" name="Line 1578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9" name="Line 1579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0" name="Line 1580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1" name="Line 1581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70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2" name="Line 1582"/>
                <p:cNvSpPr>
                  <a:spLocks noChangeAspect="1" noChangeShapeType="1"/>
                </p:cNvSpPr>
                <p:nvPr/>
              </p:nvSpPr>
              <p:spPr bwMode="auto">
                <a:xfrm>
                  <a:off x="3222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3" name="Line 15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4" name="Line 15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5" name="Line 15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3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6" name="Line 15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7" name="Line 15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02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8" name="Line 15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9" name="Line 15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7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0" name="Line 15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1" name="Line 15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39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2" name="Line 15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3" name="Line 15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4" name="Line 1594"/>
                <p:cNvSpPr>
                  <a:spLocks noChangeAspect="1" noChangeShapeType="1"/>
                </p:cNvSpPr>
                <p:nvPr/>
              </p:nvSpPr>
              <p:spPr bwMode="auto">
                <a:xfrm>
                  <a:off x="3242" y="2826"/>
                  <a:ext cx="5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5" name="Line 1595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6" name="Line 1596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7" name="Line 15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7" y="282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8" name="Line 1598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2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9" name="Line 1599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0" name="Line 1600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1" name="Line 1601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2" name="Line 1602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3" name="Line 1603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4" name="Line 1604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5" name="Line 1605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6" name="Line 1606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7" name="Line 1607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8" name="Line 1608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9" name="Line 1609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0" name="Line 1610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1" name="Line 1611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2" name="Line 1612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3" name="Line 1613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4" name="Line 1614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5" name="Line 1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6" name="Line 1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4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7" name="Line 1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2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8" name="Line 1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7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9" name="Line 16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0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0" name="Line 1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601"/>
                  <a:ext cx="7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1" name="Line 16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509"/>
                  <a:ext cx="0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2" name="Line 16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364"/>
                  <a:ext cx="0" cy="1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3" name="Line 16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228"/>
                  <a:ext cx="6" cy="1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4" name="Line 1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2096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5" name="Line 16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965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6" name="Line 16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87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7" name="Line 16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790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8" name="Line 1628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797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9" name="Line 1629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840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0" name="Line 1630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909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1" name="Line 1631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1971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2" name="Line 1632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4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3" name="Line 1633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9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4" name="Line 1634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5" name="Line 1635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8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6" name="Line 1636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2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7" name="Line 1637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8" name="Line 1638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2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9" name="Line 1639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0" name="Line 1640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1" name="Line 1641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2" name="Line 1642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3" name="Line 1643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533"/>
                  <a:ext cx="6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4" name="Line 1644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59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5" name="Line 1645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6" name="Line 1646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95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7" name="Line 1647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8" name="Line 1648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9" name="Line 1649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8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0" name="Line 1650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1" name="Line 1651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2" name="Line 1652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3" name="Line 1653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4" name="Line 1654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5" name="Line 1655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6" name="Line 1656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7" name="Line 1657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8" name="Line 1658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9" name="Line 16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2" y="2933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0" name="Line 16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1" name="Line 1661"/>
                <p:cNvSpPr>
                  <a:spLocks noChangeAspect="1" noChangeShapeType="1"/>
                </p:cNvSpPr>
                <p:nvPr/>
              </p:nvSpPr>
              <p:spPr bwMode="auto">
                <a:xfrm>
                  <a:off x="3379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2" name="Line 16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3" name="Line 16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4" name="Line 1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5" name="Line 16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6" name="Line 16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3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7" name="Line 16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8" name="Line 16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9" name="Line 16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79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0" name="Line 1670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1" name="Line 16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8" y="27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2" name="Line 1672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3" name="Line 16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03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4" name="Line 1674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5" name="Line 1675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6" name="Line 1676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7" name="Line 1677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8" name="Line 1678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9" name="Line 1679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0" name="Line 1680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1" name="Line 1681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2" name="Line 1682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3" name="Line 1683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4" name="Line 1684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5" name="Line 1685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6" name="Line 1686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7" name="Line 1687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8" name="Line 1688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9" name="Line 1689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0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0" name="Line 1690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1" name="Line 1691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2" name="Line 1692"/>
                <p:cNvSpPr>
                  <a:spLocks noChangeAspect="1" noChangeShapeType="1"/>
                </p:cNvSpPr>
                <p:nvPr/>
              </p:nvSpPr>
              <p:spPr bwMode="auto">
                <a:xfrm>
                  <a:off x="3441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3" name="Line 1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4" name="Line 1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5" name="Line 1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78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6" name="Line 1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7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7" name="Line 1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652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8" name="Line 1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565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9" name="Line 1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4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0" name="Line 1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2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1" name="Line 17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127"/>
                  <a:ext cx="6" cy="1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2" name="Line 17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9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3" name="Line 17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871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4" name="Line 1704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2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5" name="Line 1705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97"/>
                  <a:ext cx="7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6" name="Line 1706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1965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7" name="Line 1707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8" name="Line 1708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83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9" name="Line 1709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0" name="Line 1710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6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1" name="Line 1711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2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2" name="Line 1712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4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3" name="Line 1713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4" name="Line 1714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5" name="Line 1715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64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6" name="Line 1716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2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7" name="Line 1717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7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8" name="Line 1718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53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9" name="Line 1719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0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0" name="Line 1720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4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1" name="Line 1721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701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2" name="Line 1722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5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3" name="Line 1723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4" name="Line 1724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8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5" name="Line 1725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6" name="Line 1726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7" name="Line 1727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8" name="Line 1728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9" name="Line 1729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9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0" name="Line 1730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1" name="Line 1731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1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2" name="Line 1732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3" name="Line 1733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4" name="Line 1734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5" name="Line 1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6" name="Line 1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7" name="Line 17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8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8" name="Line 17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9" name="Line 17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0" name="Line 17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1" name="Line 17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2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2" name="Line 17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1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3" name="Line 17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4" name="Line 17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5" name="Line 1745"/>
                <p:cNvSpPr>
                  <a:spLocks noChangeAspect="1" noChangeShapeType="1"/>
                </p:cNvSpPr>
                <p:nvPr/>
              </p:nvSpPr>
              <p:spPr bwMode="auto">
                <a:xfrm>
                  <a:off x="3553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6" name="Line 17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7" name="Line 17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8" name="Line 1748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9" name="Line 1749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0" name="Line 1750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8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1" name="Line 1751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2" name="Line 1752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3" name="Line 1753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4" name="Line 1754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0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5" name="Line 1755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6" name="Line 17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72" y="28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7" name="Line 1757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8" name="Line 1758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9" name="Line 1759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0" name="Line 1760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4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1" name="Line 1761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2" name="Line 1762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3" name="Line 1763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6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4" name="Line 1764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5" name="Line 1765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6" name="Line 1766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7" name="Line 1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8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8" name="Line 17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9" name="Line 17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0" name="Line 17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1" name="Line 1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2" name="Line 17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3" name="Line 1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689"/>
                  <a:ext cx="7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4" name="Line 1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601"/>
                  <a:ext cx="1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5" name="Line 1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6" name="Line 1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402"/>
                  <a:ext cx="5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7" name="Line 1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296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8" name="Line 1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96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9" name="Line 1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15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0" name="Line 1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1" name="Line 1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2" name="Line 17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198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3" name="Line 1783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8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4" name="Line 1784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9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5" name="Line 1785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27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6" name="Line 1786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78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7" name="Line 1787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8" name="Line 1788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84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9" name="Line 1789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240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0" name="Line 1790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1" name="Line 1791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2" name="Line 1792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3" name="Line 1793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2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4" name="Line 1794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71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5" name="Line 1795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5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6" name="Line 1796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7" name="Line 1797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8" name="Line 1798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63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9" name="Line 1799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0" name="Line 1800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1" name="Line 1801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2" name="Line 1802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814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3" name="Line 1803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4" name="Line 1804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5" name="Line 1805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82"/>
                  <a:ext cx="6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6" name="Line 1806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7" name="Line 1807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8" name="Line 1808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20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9" name="Line 1809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0" name="Line 1810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1" name="Line 1811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2" name="Line 1812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3" name="Line 1813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4" name="Line 1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8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5" name="Line 1815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6" name="Line 1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7" name="Line 1817"/>
                <p:cNvSpPr>
                  <a:spLocks noChangeAspect="1" noChangeShapeType="1"/>
                </p:cNvSpPr>
                <p:nvPr/>
              </p:nvSpPr>
              <p:spPr bwMode="auto">
                <a:xfrm>
                  <a:off x="3691" y="298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8" name="Line 1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9" name="Line 18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0" name="Line 18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1" name="Line 18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2" name="Line 18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3" name="Line 18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4" name="Line 18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5" name="Line 1825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6" name="Line 1826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7" name="Line 18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9" y="2876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8" name="Line 1828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9" name="Line 1829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0" name="Line 1830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1" name="Line 1831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2" name="Line 1832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3" name="Line 1833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4" name="Line 18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5" name="Line 18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6" name="Line 18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6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7" name="Line 18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583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8" name="Line 18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89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9" name="Line 18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08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0" name="Line 18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321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1" name="Line 18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4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2" name="Line 18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03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3" name="Line 18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172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4" name="Line 18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84" y="216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5" name="Line 1845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6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6" name="Line 1846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7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7" name="Line 1847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0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8" name="Line 1848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5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9" name="Line 1849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308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0" name="Line 1850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3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1" name="Line 1851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0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2" name="Line 1852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3" name="Line 1853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509"/>
                  <a:ext cx="6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4" name="Line 1854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4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5" name="Line 1855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6" name="Line 1856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62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7" name="Line 1857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8" name="Line 1858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0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9" name="Line 1859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0" name="Line 1860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777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1" name="Line 1861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2" name="Line 1862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3" name="Line 1863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4" name="Line 1864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5" name="Line 1865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6" name="Line 1866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7" name="Line 1867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8" name="Line 1868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9" name="Line 1869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0" name="Line 1870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1" name="Line 1871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2" name="Line 1872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3" name="Line 1873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4" name="Line 1874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5" name="Line 1875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6" name="Line 18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8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7" name="Line 1877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8" name="Line 1878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9" name="Line 1879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0" name="Line 1880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1" name="Line 1881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2" name="Line 1882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3" name="Line 1883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4" name="Line 1884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5" name="Line 1885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6" name="Line 1886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7" name="Line 1887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8" name="Line 1888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9" name="Line 1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3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0" name="Line 1890"/>
                <p:cNvSpPr>
                  <a:spLocks noChangeAspect="1" noChangeShapeType="1"/>
                </p:cNvSpPr>
                <p:nvPr/>
              </p:nvSpPr>
              <p:spPr bwMode="auto">
                <a:xfrm>
                  <a:off x="3909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1" name="Line 1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2" name="Line 1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3" name="Line 1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4" name="Line 1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58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5" name="Line 1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1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6" name="Line 1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7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7" name="Line 18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14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8" name="Line 18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726"/>
                  <a:ext cx="7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9" name="Line 1899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0" name="Line 1900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1" name="Line 1901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2" name="Line 19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3" name="Line 1903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4" name="Line 1904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5" name="Line 19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59" y="31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6" name="Line 19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</p:grpSp>
          <p:sp>
            <p:nvSpPr>
              <p:cNvPr id="42" name="Line 1907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78"/>
                <a:ext cx="1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3" name="Line 1908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34"/>
                <a:ext cx="1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4" name="Line 1909"/>
              <p:cNvSpPr>
                <a:spLocks noChangeAspect="1" noChangeShapeType="1"/>
              </p:cNvSpPr>
              <p:nvPr/>
            </p:nvSpPr>
            <p:spPr bwMode="auto">
              <a:xfrm>
                <a:off x="4720" y="1734"/>
                <a:ext cx="6" cy="3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5" name="Line 1910"/>
              <p:cNvSpPr>
                <a:spLocks noChangeAspect="1" noChangeShapeType="1"/>
              </p:cNvSpPr>
              <p:nvPr/>
            </p:nvSpPr>
            <p:spPr bwMode="auto">
              <a:xfrm>
                <a:off x="4726" y="1772"/>
                <a:ext cx="1" cy="31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</p:grpSp>
      </p:grpSp>
      <p:grpSp>
        <p:nvGrpSpPr>
          <p:cNvPr id="1917" name="Group 1911"/>
          <p:cNvGrpSpPr>
            <a:grpSpLocks/>
          </p:cNvGrpSpPr>
          <p:nvPr/>
        </p:nvGrpSpPr>
        <p:grpSpPr bwMode="auto">
          <a:xfrm>
            <a:off x="2044376" y="1074761"/>
            <a:ext cx="3389318" cy="1516030"/>
            <a:chOff x="1543" y="1305"/>
            <a:chExt cx="3864" cy="1739"/>
          </a:xfrm>
        </p:grpSpPr>
        <p:sp>
          <p:nvSpPr>
            <p:cNvPr id="1918" name="Line 1912"/>
            <p:cNvSpPr>
              <a:spLocks noChangeAspect="1" noChangeShapeType="1"/>
            </p:cNvSpPr>
            <p:nvPr/>
          </p:nvSpPr>
          <p:spPr bwMode="auto">
            <a:xfrm>
              <a:off x="1831" y="1709"/>
              <a:ext cx="0" cy="1196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19" name="Text Box 1913"/>
            <p:cNvSpPr txBox="1">
              <a:spLocks noChangeAspect="1" noChangeArrowheads="1"/>
            </p:cNvSpPr>
            <p:nvPr/>
          </p:nvSpPr>
          <p:spPr bwMode="auto">
            <a:xfrm>
              <a:off x="1543" y="1305"/>
              <a:ext cx="649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20" name="Text Box 1914"/>
            <p:cNvSpPr txBox="1">
              <a:spLocks noChangeAspect="1" noChangeArrowheads="1"/>
            </p:cNvSpPr>
            <p:nvPr/>
          </p:nvSpPr>
          <p:spPr bwMode="auto">
            <a:xfrm>
              <a:off x="2203" y="1785"/>
              <a:ext cx="624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PPmin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21" name="Line 1915"/>
            <p:cNvSpPr>
              <a:spLocks noChangeAspect="1" noChangeShapeType="1"/>
            </p:cNvSpPr>
            <p:nvPr/>
          </p:nvSpPr>
          <p:spPr bwMode="auto">
            <a:xfrm>
              <a:off x="2455" y="2160"/>
              <a:ext cx="0" cy="884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22" name="Text Box 1916"/>
            <p:cNvSpPr txBox="1">
              <a:spLocks noChangeAspect="1" noChangeArrowheads="1"/>
            </p:cNvSpPr>
            <p:nvPr/>
          </p:nvSpPr>
          <p:spPr bwMode="auto">
            <a:xfrm>
              <a:off x="4471" y="2160"/>
              <a:ext cx="936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 32 %</a:t>
              </a:r>
              <a:endParaRPr lang="en-US" sz="1100" dirty="0">
                <a:latin typeface="Calibri" pitchFamily="34" charset="0"/>
              </a:endParaRPr>
            </a:p>
          </p:txBody>
        </p:sp>
      </p:grpSp>
      <p:grpSp>
        <p:nvGrpSpPr>
          <p:cNvPr id="1923" name="Group 1917"/>
          <p:cNvGrpSpPr>
            <a:grpSpLocks/>
          </p:cNvGrpSpPr>
          <p:nvPr/>
        </p:nvGrpSpPr>
        <p:grpSpPr bwMode="auto">
          <a:xfrm>
            <a:off x="2204936" y="2712948"/>
            <a:ext cx="1845530" cy="560556"/>
            <a:chOff x="1382" y="3264"/>
            <a:chExt cx="2104" cy="643"/>
          </a:xfrm>
        </p:grpSpPr>
        <p:sp>
          <p:nvSpPr>
            <p:cNvPr id="1924" name="Text Box 1918"/>
            <p:cNvSpPr txBox="1">
              <a:spLocks noChangeArrowheads="1"/>
            </p:cNvSpPr>
            <p:nvPr/>
          </p:nvSpPr>
          <p:spPr bwMode="auto">
            <a:xfrm>
              <a:off x="1382" y="3429"/>
              <a:ext cx="583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</a:t>
              </a:r>
            </a:p>
          </p:txBody>
        </p:sp>
        <p:sp>
          <p:nvSpPr>
            <p:cNvPr id="1925" name="Text Box 1919"/>
            <p:cNvSpPr txBox="1">
              <a:spLocks noChangeArrowheads="1"/>
            </p:cNvSpPr>
            <p:nvPr/>
          </p:nvSpPr>
          <p:spPr bwMode="auto">
            <a:xfrm>
              <a:off x="2093" y="3264"/>
              <a:ext cx="1185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 - PPmin</a:t>
              </a:r>
            </a:p>
          </p:txBody>
        </p:sp>
        <p:sp>
          <p:nvSpPr>
            <p:cNvPr id="1926" name="Text Box 1920"/>
            <p:cNvSpPr txBox="1">
              <a:spLocks noChangeArrowheads="1"/>
            </p:cNvSpPr>
            <p:nvPr/>
          </p:nvSpPr>
          <p:spPr bwMode="auto">
            <a:xfrm>
              <a:off x="1927" y="3554"/>
              <a:ext cx="1559" cy="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(PPmax + PPmin) </a:t>
              </a:r>
              <a:r>
                <a:rPr lang="fr-FR" sz="1400">
                  <a:latin typeface="Calibri" pitchFamily="34" charset="0"/>
                </a:rPr>
                <a:t>/</a:t>
              </a:r>
              <a:r>
                <a:rPr lang="fr-FR" sz="1100">
                  <a:latin typeface="Calibri" pitchFamily="34" charset="0"/>
                </a:rPr>
                <a:t> 2</a:t>
              </a:r>
            </a:p>
          </p:txBody>
        </p:sp>
        <p:sp>
          <p:nvSpPr>
            <p:cNvPr id="1927" name="Line 1921"/>
            <p:cNvSpPr>
              <a:spLocks noChangeShapeType="1"/>
            </p:cNvSpPr>
            <p:nvPr/>
          </p:nvSpPr>
          <p:spPr bwMode="auto">
            <a:xfrm>
              <a:off x="2004" y="3552"/>
              <a:ext cx="13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</p:grpSp>
      <p:sp>
        <p:nvSpPr>
          <p:cNvPr id="1928" name="Text Box 4"/>
          <p:cNvSpPr txBox="1">
            <a:spLocks noChangeArrowheads="1"/>
          </p:cNvSpPr>
          <p:nvPr/>
        </p:nvSpPr>
        <p:spPr bwMode="auto">
          <a:xfrm>
            <a:off x="2278632" y="4469050"/>
            <a:ext cx="3373488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activité respiratoire spontanée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1929" name="Text Box 3"/>
          <p:cNvSpPr txBox="1">
            <a:spLocks noChangeArrowheads="1"/>
          </p:cNvSpPr>
          <p:nvPr/>
        </p:nvSpPr>
        <p:spPr bwMode="auto">
          <a:xfrm>
            <a:off x="2278632" y="5132674"/>
            <a:ext cx="3373488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arythmies cardiaque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30" name="Text Box 4"/>
          <p:cNvSpPr txBox="1">
            <a:spLocks noChangeArrowheads="1"/>
          </p:cNvSpPr>
          <p:nvPr/>
        </p:nvSpPr>
        <p:spPr bwMode="auto">
          <a:xfrm>
            <a:off x="2278632" y="5796299"/>
            <a:ext cx="3373488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931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32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4740441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19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19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192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2"/>
          <p:cNvSpPr>
            <a:spLocks noChangeArrowheads="1"/>
          </p:cNvSpPr>
          <p:nvPr/>
        </p:nvSpPr>
        <p:spPr bwMode="auto">
          <a:xfrm>
            <a:off x="1600200" y="1408113"/>
            <a:ext cx="6477000" cy="4535487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  <a:ea typeface="+mn-ea"/>
            </a:endParaRPr>
          </a:p>
        </p:txBody>
      </p:sp>
      <p:sp>
        <p:nvSpPr>
          <p:cNvPr id="49157" name="Line 3"/>
          <p:cNvSpPr>
            <a:spLocks noChangeAspect="1" noChangeShapeType="1"/>
          </p:cNvSpPr>
          <p:nvPr/>
        </p:nvSpPr>
        <p:spPr bwMode="auto">
          <a:xfrm>
            <a:off x="3009900" y="2527300"/>
            <a:ext cx="0" cy="27146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49158" name="Line 4"/>
          <p:cNvSpPr>
            <a:spLocks noChangeAspect="1" noChangeShapeType="1"/>
          </p:cNvSpPr>
          <p:nvPr/>
        </p:nvSpPr>
        <p:spPr bwMode="auto">
          <a:xfrm>
            <a:off x="2930525" y="2527300"/>
            <a:ext cx="79375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49159" name="Rectangle 5"/>
          <p:cNvSpPr>
            <a:spLocks noChangeAspect="1" noChangeArrowheads="1"/>
          </p:cNvSpPr>
          <p:nvPr/>
        </p:nvSpPr>
        <p:spPr bwMode="auto">
          <a:xfrm>
            <a:off x="2605088" y="5121275"/>
            <a:ext cx="247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900">
                <a:solidFill>
                  <a:srgbClr val="000000"/>
                </a:solidFill>
                <a:latin typeface="Calibri" charset="0"/>
              </a:rPr>
              <a:t>50</a:t>
            </a:r>
            <a:endParaRPr lang="en-US" sz="1800">
              <a:latin typeface="Calibri" charset="0"/>
            </a:endParaRPr>
          </a:p>
        </p:txBody>
      </p:sp>
      <p:sp>
        <p:nvSpPr>
          <p:cNvPr id="49160" name="Rectangle 6"/>
          <p:cNvSpPr>
            <a:spLocks noChangeAspect="1" noChangeArrowheads="1"/>
          </p:cNvSpPr>
          <p:nvPr/>
        </p:nvSpPr>
        <p:spPr bwMode="auto">
          <a:xfrm>
            <a:off x="2605088" y="4221163"/>
            <a:ext cx="247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900">
                <a:solidFill>
                  <a:srgbClr val="000000"/>
                </a:solidFill>
                <a:latin typeface="Calibri" charset="0"/>
              </a:rPr>
              <a:t>70</a:t>
            </a:r>
            <a:endParaRPr lang="en-US" sz="1800">
              <a:latin typeface="Calibri" charset="0"/>
            </a:endParaRPr>
          </a:p>
        </p:txBody>
      </p:sp>
      <p:sp>
        <p:nvSpPr>
          <p:cNvPr id="49161" name="Rectangle 7"/>
          <p:cNvSpPr>
            <a:spLocks noChangeAspect="1" noChangeArrowheads="1"/>
          </p:cNvSpPr>
          <p:nvPr/>
        </p:nvSpPr>
        <p:spPr bwMode="auto">
          <a:xfrm>
            <a:off x="2605088" y="3308350"/>
            <a:ext cx="247650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900">
                <a:solidFill>
                  <a:srgbClr val="000000"/>
                </a:solidFill>
                <a:latin typeface="Calibri" charset="0"/>
              </a:rPr>
              <a:t>90</a:t>
            </a:r>
            <a:endParaRPr lang="en-US" sz="1800">
              <a:latin typeface="Calibri" charset="0"/>
            </a:endParaRPr>
          </a:p>
        </p:txBody>
      </p:sp>
      <p:sp>
        <p:nvSpPr>
          <p:cNvPr id="49162" name="Rectangle 8"/>
          <p:cNvSpPr>
            <a:spLocks noChangeAspect="1" noChangeArrowheads="1"/>
          </p:cNvSpPr>
          <p:nvPr/>
        </p:nvSpPr>
        <p:spPr bwMode="auto">
          <a:xfrm>
            <a:off x="2476500" y="2408238"/>
            <a:ext cx="369888" cy="29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900">
                <a:solidFill>
                  <a:srgbClr val="000000"/>
                </a:solidFill>
                <a:latin typeface="Calibri" charset="0"/>
              </a:rPr>
              <a:t>110</a:t>
            </a:r>
            <a:endParaRPr lang="en-US" sz="1800">
              <a:latin typeface="Calibri" charset="0"/>
            </a:endParaRPr>
          </a:p>
        </p:txBody>
      </p:sp>
      <p:sp>
        <p:nvSpPr>
          <p:cNvPr id="49163" name="Text Box 9"/>
          <p:cNvSpPr txBox="1">
            <a:spLocks noChangeAspect="1" noChangeArrowheads="1"/>
          </p:cNvSpPr>
          <p:nvPr/>
        </p:nvSpPr>
        <p:spPr bwMode="auto">
          <a:xfrm>
            <a:off x="1871663" y="1892300"/>
            <a:ext cx="806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1800">
                <a:latin typeface="Calibri" charset="0"/>
              </a:rPr>
              <a:t>mmHg</a:t>
            </a:r>
            <a:endParaRPr lang="en-US" sz="1800">
              <a:latin typeface="Calibri" charset="0"/>
            </a:endParaRPr>
          </a:p>
        </p:txBody>
      </p:sp>
      <p:sp>
        <p:nvSpPr>
          <p:cNvPr id="49164" name="Line 10"/>
          <p:cNvSpPr>
            <a:spLocks noChangeAspect="1" noChangeShapeType="1"/>
          </p:cNvSpPr>
          <p:nvPr/>
        </p:nvSpPr>
        <p:spPr bwMode="auto">
          <a:xfrm>
            <a:off x="4897438" y="2403475"/>
            <a:ext cx="0" cy="2224088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49165" name="Text Box 11"/>
          <p:cNvSpPr txBox="1">
            <a:spLocks noChangeAspect="1" noChangeArrowheads="1"/>
          </p:cNvSpPr>
          <p:nvPr/>
        </p:nvSpPr>
        <p:spPr bwMode="auto">
          <a:xfrm>
            <a:off x="4454525" y="1763713"/>
            <a:ext cx="814388" cy="3698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1800">
                <a:latin typeface="Calibri" charset="0"/>
              </a:rPr>
              <a:t>PPmax</a:t>
            </a:r>
            <a:endParaRPr lang="en-US" sz="1800">
              <a:latin typeface="Calibri" charset="0"/>
            </a:endParaRPr>
          </a:p>
        </p:txBody>
      </p:sp>
      <p:sp>
        <p:nvSpPr>
          <p:cNvPr id="49166" name="Text Box 12"/>
          <p:cNvSpPr txBox="1">
            <a:spLocks noChangeAspect="1" noChangeArrowheads="1"/>
          </p:cNvSpPr>
          <p:nvPr/>
        </p:nvSpPr>
        <p:spPr bwMode="auto">
          <a:xfrm>
            <a:off x="5334000" y="2381250"/>
            <a:ext cx="781050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1800">
                <a:latin typeface="Calibri" charset="0"/>
              </a:rPr>
              <a:t>PPmin</a:t>
            </a:r>
            <a:endParaRPr lang="en-US" sz="1800">
              <a:latin typeface="Calibri" charset="0"/>
            </a:endParaRPr>
          </a:p>
        </p:txBody>
      </p:sp>
      <p:sp>
        <p:nvSpPr>
          <p:cNvPr id="49167" name="Line 13"/>
          <p:cNvSpPr>
            <a:spLocks noChangeAspect="1" noChangeShapeType="1"/>
          </p:cNvSpPr>
          <p:nvPr/>
        </p:nvSpPr>
        <p:spPr bwMode="auto">
          <a:xfrm>
            <a:off x="5540375" y="4143375"/>
            <a:ext cx="0" cy="847725"/>
          </a:xfrm>
          <a:prstGeom prst="line">
            <a:avLst/>
          </a:prstGeom>
          <a:noFill/>
          <a:ln w="571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49168" name="Freeform 14"/>
          <p:cNvSpPr>
            <a:spLocks/>
          </p:cNvSpPr>
          <p:nvPr/>
        </p:nvSpPr>
        <p:spPr bwMode="auto">
          <a:xfrm>
            <a:off x="3251200" y="2216150"/>
            <a:ext cx="3683000" cy="2873375"/>
          </a:xfrm>
          <a:custGeom>
            <a:avLst/>
            <a:gdLst>
              <a:gd name="T0" fmla="*/ 2147483647 w 2320"/>
              <a:gd name="T1" fmla="*/ 2147483647 h 1810"/>
              <a:gd name="T2" fmla="*/ 2147483647 w 2320"/>
              <a:gd name="T3" fmla="*/ 2147483647 h 1810"/>
              <a:gd name="T4" fmla="*/ 2147483647 w 2320"/>
              <a:gd name="T5" fmla="*/ 2147483647 h 1810"/>
              <a:gd name="T6" fmla="*/ 2147483647 w 2320"/>
              <a:gd name="T7" fmla="*/ 2147483647 h 1810"/>
              <a:gd name="T8" fmla="*/ 2147483647 w 2320"/>
              <a:gd name="T9" fmla="*/ 2147483647 h 1810"/>
              <a:gd name="T10" fmla="*/ 2147483647 w 2320"/>
              <a:gd name="T11" fmla="*/ 2147483647 h 1810"/>
              <a:gd name="T12" fmla="*/ 2147483647 w 2320"/>
              <a:gd name="T13" fmla="*/ 2147483647 h 1810"/>
              <a:gd name="T14" fmla="*/ 2147483647 w 2320"/>
              <a:gd name="T15" fmla="*/ 2147483647 h 1810"/>
              <a:gd name="T16" fmla="*/ 2147483647 w 2320"/>
              <a:gd name="T17" fmla="*/ 2147483647 h 1810"/>
              <a:gd name="T18" fmla="*/ 2147483647 w 2320"/>
              <a:gd name="T19" fmla="*/ 2147483647 h 1810"/>
              <a:gd name="T20" fmla="*/ 2147483647 w 2320"/>
              <a:gd name="T21" fmla="*/ 2147483647 h 1810"/>
              <a:gd name="T22" fmla="*/ 2147483647 w 2320"/>
              <a:gd name="T23" fmla="*/ 2147483647 h 1810"/>
              <a:gd name="T24" fmla="*/ 2147483647 w 2320"/>
              <a:gd name="T25" fmla="*/ 2147483647 h 1810"/>
              <a:gd name="T26" fmla="*/ 2147483647 w 2320"/>
              <a:gd name="T27" fmla="*/ 2147483647 h 1810"/>
              <a:gd name="T28" fmla="*/ 2147483647 w 2320"/>
              <a:gd name="T29" fmla="*/ 2147483647 h 1810"/>
              <a:gd name="T30" fmla="*/ 2147483647 w 2320"/>
              <a:gd name="T31" fmla="*/ 2147483647 h 1810"/>
              <a:gd name="T32" fmla="*/ 2147483647 w 2320"/>
              <a:gd name="T33" fmla="*/ 2147483647 h 1810"/>
              <a:gd name="T34" fmla="*/ 2147483647 w 2320"/>
              <a:gd name="T35" fmla="*/ 2147483647 h 1810"/>
              <a:gd name="T36" fmla="*/ 2147483647 w 2320"/>
              <a:gd name="T37" fmla="*/ 2147483647 h 1810"/>
              <a:gd name="T38" fmla="*/ 2147483647 w 2320"/>
              <a:gd name="T39" fmla="*/ 2147483647 h 1810"/>
              <a:gd name="T40" fmla="*/ 2147483647 w 2320"/>
              <a:gd name="T41" fmla="*/ 2147483647 h 1810"/>
              <a:gd name="T42" fmla="*/ 2147483647 w 2320"/>
              <a:gd name="T43" fmla="*/ 2147483647 h 1810"/>
              <a:gd name="T44" fmla="*/ 2147483647 w 2320"/>
              <a:gd name="T45" fmla="*/ 2147483647 h 1810"/>
              <a:gd name="T46" fmla="*/ 2147483647 w 2320"/>
              <a:gd name="T47" fmla="*/ 2147483647 h 1810"/>
              <a:gd name="T48" fmla="*/ 2147483647 w 2320"/>
              <a:gd name="T49" fmla="*/ 2147483647 h 1810"/>
              <a:gd name="T50" fmla="*/ 2147483647 w 2320"/>
              <a:gd name="T51" fmla="*/ 2147483647 h 1810"/>
              <a:gd name="T52" fmla="*/ 2147483647 w 2320"/>
              <a:gd name="T53" fmla="*/ 2147483647 h 1810"/>
              <a:gd name="T54" fmla="*/ 2147483647 w 2320"/>
              <a:gd name="T55" fmla="*/ 2147483647 h 1810"/>
              <a:gd name="T56" fmla="*/ 2147483647 w 2320"/>
              <a:gd name="T57" fmla="*/ 2147483647 h 1810"/>
              <a:gd name="T58" fmla="*/ 2147483647 w 2320"/>
              <a:gd name="T59" fmla="*/ 2147483647 h 1810"/>
              <a:gd name="T60" fmla="*/ 2147483647 w 2320"/>
              <a:gd name="T61" fmla="*/ 2147483647 h 1810"/>
              <a:gd name="T62" fmla="*/ 2147483647 w 2320"/>
              <a:gd name="T63" fmla="*/ 2147483647 h 1810"/>
              <a:gd name="T64" fmla="*/ 2147483647 w 2320"/>
              <a:gd name="T65" fmla="*/ 2147483647 h 1810"/>
              <a:gd name="T66" fmla="*/ 2147483647 w 2320"/>
              <a:gd name="T67" fmla="*/ 2147483647 h 1810"/>
              <a:gd name="T68" fmla="*/ 2147483647 w 2320"/>
              <a:gd name="T69" fmla="*/ 2147483647 h 1810"/>
              <a:gd name="T70" fmla="*/ 2147483647 w 2320"/>
              <a:gd name="T71" fmla="*/ 2147483647 h 1810"/>
              <a:gd name="T72" fmla="*/ 2147483647 w 2320"/>
              <a:gd name="T73" fmla="*/ 2147483647 h 1810"/>
              <a:gd name="T74" fmla="*/ 2147483647 w 2320"/>
              <a:gd name="T75" fmla="*/ 2147483647 h 1810"/>
              <a:gd name="T76" fmla="*/ 2147483647 w 2320"/>
              <a:gd name="T77" fmla="*/ 2147483647 h 1810"/>
              <a:gd name="T78" fmla="*/ 2147483647 w 2320"/>
              <a:gd name="T79" fmla="*/ 2147483647 h 1810"/>
              <a:gd name="T80" fmla="*/ 2147483647 w 2320"/>
              <a:gd name="T81" fmla="*/ 2147483647 h 1810"/>
              <a:gd name="T82" fmla="*/ 2147483647 w 2320"/>
              <a:gd name="T83" fmla="*/ 2147483647 h 1810"/>
              <a:gd name="T84" fmla="*/ 2147483647 w 2320"/>
              <a:gd name="T85" fmla="*/ 2147483647 h 1810"/>
              <a:gd name="T86" fmla="*/ 2147483647 w 2320"/>
              <a:gd name="T87" fmla="*/ 2147483647 h 1810"/>
              <a:gd name="T88" fmla="*/ 2147483647 w 2320"/>
              <a:gd name="T89" fmla="*/ 2147483647 h 1810"/>
              <a:gd name="T90" fmla="*/ 2147483647 w 2320"/>
              <a:gd name="T91" fmla="*/ 2147483647 h 1810"/>
              <a:gd name="T92" fmla="*/ 2147483647 w 2320"/>
              <a:gd name="T93" fmla="*/ 2147483647 h 1810"/>
              <a:gd name="T94" fmla="*/ 2147483647 w 2320"/>
              <a:gd name="T95" fmla="*/ 2147483647 h 18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2320"/>
              <a:gd name="T145" fmla="*/ 0 h 1810"/>
              <a:gd name="T146" fmla="*/ 2320 w 2320"/>
              <a:gd name="T147" fmla="*/ 1810 h 18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2320" h="1810">
                <a:moveTo>
                  <a:pt x="0" y="1663"/>
                </a:moveTo>
                <a:cubicBezTo>
                  <a:pt x="3" y="1723"/>
                  <a:pt x="7" y="1784"/>
                  <a:pt x="12" y="1635"/>
                </a:cubicBezTo>
                <a:cubicBezTo>
                  <a:pt x="17" y="1486"/>
                  <a:pt x="27" y="886"/>
                  <a:pt x="32" y="771"/>
                </a:cubicBezTo>
                <a:cubicBezTo>
                  <a:pt x="37" y="656"/>
                  <a:pt x="39" y="847"/>
                  <a:pt x="44" y="947"/>
                </a:cubicBezTo>
                <a:cubicBezTo>
                  <a:pt x="49" y="1047"/>
                  <a:pt x="53" y="1254"/>
                  <a:pt x="60" y="1371"/>
                </a:cubicBezTo>
                <a:cubicBezTo>
                  <a:pt x="67" y="1488"/>
                  <a:pt x="77" y="1588"/>
                  <a:pt x="84" y="1647"/>
                </a:cubicBezTo>
                <a:cubicBezTo>
                  <a:pt x="91" y="1706"/>
                  <a:pt x="97" y="1731"/>
                  <a:pt x="104" y="1727"/>
                </a:cubicBezTo>
                <a:cubicBezTo>
                  <a:pt x="111" y="1723"/>
                  <a:pt x="116" y="1631"/>
                  <a:pt x="124" y="1623"/>
                </a:cubicBezTo>
                <a:cubicBezTo>
                  <a:pt x="132" y="1615"/>
                  <a:pt x="144" y="1694"/>
                  <a:pt x="152" y="1679"/>
                </a:cubicBezTo>
                <a:cubicBezTo>
                  <a:pt x="160" y="1664"/>
                  <a:pt x="167" y="1684"/>
                  <a:pt x="172" y="1535"/>
                </a:cubicBezTo>
                <a:cubicBezTo>
                  <a:pt x="177" y="1386"/>
                  <a:pt x="180" y="916"/>
                  <a:pt x="184" y="787"/>
                </a:cubicBezTo>
                <a:cubicBezTo>
                  <a:pt x="188" y="658"/>
                  <a:pt x="191" y="705"/>
                  <a:pt x="196" y="763"/>
                </a:cubicBezTo>
                <a:cubicBezTo>
                  <a:pt x="201" y="821"/>
                  <a:pt x="208" y="1051"/>
                  <a:pt x="212" y="1135"/>
                </a:cubicBezTo>
                <a:cubicBezTo>
                  <a:pt x="216" y="1219"/>
                  <a:pt x="217" y="1218"/>
                  <a:pt x="220" y="1267"/>
                </a:cubicBezTo>
                <a:cubicBezTo>
                  <a:pt x="223" y="1316"/>
                  <a:pt x="226" y="1380"/>
                  <a:pt x="228" y="1431"/>
                </a:cubicBezTo>
                <a:cubicBezTo>
                  <a:pt x="230" y="1482"/>
                  <a:pt x="227" y="1530"/>
                  <a:pt x="232" y="1575"/>
                </a:cubicBezTo>
                <a:cubicBezTo>
                  <a:pt x="237" y="1620"/>
                  <a:pt x="250" y="1704"/>
                  <a:pt x="260" y="1703"/>
                </a:cubicBezTo>
                <a:cubicBezTo>
                  <a:pt x="270" y="1702"/>
                  <a:pt x="281" y="1585"/>
                  <a:pt x="292" y="1571"/>
                </a:cubicBezTo>
                <a:cubicBezTo>
                  <a:pt x="303" y="1557"/>
                  <a:pt x="317" y="1663"/>
                  <a:pt x="324" y="1619"/>
                </a:cubicBezTo>
                <a:cubicBezTo>
                  <a:pt x="331" y="1575"/>
                  <a:pt x="332" y="1474"/>
                  <a:pt x="336" y="1307"/>
                </a:cubicBezTo>
                <a:cubicBezTo>
                  <a:pt x="340" y="1140"/>
                  <a:pt x="344" y="706"/>
                  <a:pt x="348" y="615"/>
                </a:cubicBezTo>
                <a:cubicBezTo>
                  <a:pt x="352" y="524"/>
                  <a:pt x="356" y="673"/>
                  <a:pt x="360" y="763"/>
                </a:cubicBezTo>
                <a:cubicBezTo>
                  <a:pt x="364" y="853"/>
                  <a:pt x="367" y="1040"/>
                  <a:pt x="372" y="1155"/>
                </a:cubicBezTo>
                <a:cubicBezTo>
                  <a:pt x="377" y="1270"/>
                  <a:pt x="382" y="1373"/>
                  <a:pt x="388" y="1455"/>
                </a:cubicBezTo>
                <a:cubicBezTo>
                  <a:pt x="394" y="1537"/>
                  <a:pt x="402" y="1628"/>
                  <a:pt x="408" y="1647"/>
                </a:cubicBezTo>
                <a:cubicBezTo>
                  <a:pt x="414" y="1666"/>
                  <a:pt x="417" y="1589"/>
                  <a:pt x="424" y="1567"/>
                </a:cubicBezTo>
                <a:cubicBezTo>
                  <a:pt x="431" y="1545"/>
                  <a:pt x="443" y="1517"/>
                  <a:pt x="452" y="1515"/>
                </a:cubicBezTo>
                <a:cubicBezTo>
                  <a:pt x="461" y="1513"/>
                  <a:pt x="470" y="1584"/>
                  <a:pt x="476" y="1555"/>
                </a:cubicBezTo>
                <a:cubicBezTo>
                  <a:pt x="482" y="1526"/>
                  <a:pt x="481" y="1508"/>
                  <a:pt x="488" y="1343"/>
                </a:cubicBezTo>
                <a:cubicBezTo>
                  <a:pt x="495" y="1178"/>
                  <a:pt x="509" y="629"/>
                  <a:pt x="516" y="563"/>
                </a:cubicBezTo>
                <a:cubicBezTo>
                  <a:pt x="523" y="497"/>
                  <a:pt x="525" y="832"/>
                  <a:pt x="528" y="947"/>
                </a:cubicBezTo>
                <a:cubicBezTo>
                  <a:pt x="531" y="1062"/>
                  <a:pt x="527" y="1172"/>
                  <a:pt x="532" y="1255"/>
                </a:cubicBezTo>
                <a:cubicBezTo>
                  <a:pt x="537" y="1338"/>
                  <a:pt x="547" y="1410"/>
                  <a:pt x="556" y="1447"/>
                </a:cubicBezTo>
                <a:cubicBezTo>
                  <a:pt x="565" y="1484"/>
                  <a:pt x="580" y="1482"/>
                  <a:pt x="584" y="1479"/>
                </a:cubicBezTo>
                <a:cubicBezTo>
                  <a:pt x="588" y="1476"/>
                  <a:pt x="572" y="1426"/>
                  <a:pt x="580" y="1431"/>
                </a:cubicBezTo>
                <a:cubicBezTo>
                  <a:pt x="588" y="1436"/>
                  <a:pt x="620" y="1620"/>
                  <a:pt x="632" y="1507"/>
                </a:cubicBezTo>
                <a:cubicBezTo>
                  <a:pt x="644" y="1394"/>
                  <a:pt x="649" y="936"/>
                  <a:pt x="652" y="751"/>
                </a:cubicBezTo>
                <a:cubicBezTo>
                  <a:pt x="655" y="566"/>
                  <a:pt x="644" y="396"/>
                  <a:pt x="648" y="395"/>
                </a:cubicBezTo>
                <a:cubicBezTo>
                  <a:pt x="652" y="394"/>
                  <a:pt x="670" y="656"/>
                  <a:pt x="676" y="743"/>
                </a:cubicBezTo>
                <a:cubicBezTo>
                  <a:pt x="682" y="830"/>
                  <a:pt x="681" y="851"/>
                  <a:pt x="684" y="915"/>
                </a:cubicBezTo>
                <a:cubicBezTo>
                  <a:pt x="687" y="979"/>
                  <a:pt x="689" y="1053"/>
                  <a:pt x="692" y="1127"/>
                </a:cubicBezTo>
                <a:cubicBezTo>
                  <a:pt x="695" y="1201"/>
                  <a:pt x="695" y="1288"/>
                  <a:pt x="700" y="1359"/>
                </a:cubicBezTo>
                <a:cubicBezTo>
                  <a:pt x="705" y="1430"/>
                  <a:pt x="713" y="1540"/>
                  <a:pt x="720" y="1551"/>
                </a:cubicBezTo>
                <a:cubicBezTo>
                  <a:pt x="727" y="1562"/>
                  <a:pt x="731" y="1455"/>
                  <a:pt x="740" y="1423"/>
                </a:cubicBezTo>
                <a:cubicBezTo>
                  <a:pt x="749" y="1391"/>
                  <a:pt x="765" y="1443"/>
                  <a:pt x="772" y="1359"/>
                </a:cubicBezTo>
                <a:cubicBezTo>
                  <a:pt x="779" y="1275"/>
                  <a:pt x="775" y="974"/>
                  <a:pt x="780" y="919"/>
                </a:cubicBezTo>
                <a:cubicBezTo>
                  <a:pt x="785" y="864"/>
                  <a:pt x="794" y="963"/>
                  <a:pt x="800" y="1027"/>
                </a:cubicBezTo>
                <a:cubicBezTo>
                  <a:pt x="806" y="1091"/>
                  <a:pt x="807" y="1237"/>
                  <a:pt x="816" y="1303"/>
                </a:cubicBezTo>
                <a:cubicBezTo>
                  <a:pt x="825" y="1369"/>
                  <a:pt x="832" y="1383"/>
                  <a:pt x="856" y="1423"/>
                </a:cubicBezTo>
                <a:cubicBezTo>
                  <a:pt x="880" y="1463"/>
                  <a:pt x="935" y="1524"/>
                  <a:pt x="960" y="1543"/>
                </a:cubicBezTo>
                <a:cubicBezTo>
                  <a:pt x="985" y="1562"/>
                  <a:pt x="993" y="1578"/>
                  <a:pt x="1004" y="1535"/>
                </a:cubicBezTo>
                <a:cubicBezTo>
                  <a:pt x="1015" y="1492"/>
                  <a:pt x="1019" y="1516"/>
                  <a:pt x="1024" y="1283"/>
                </a:cubicBezTo>
                <a:cubicBezTo>
                  <a:pt x="1029" y="1050"/>
                  <a:pt x="1027" y="278"/>
                  <a:pt x="1032" y="139"/>
                </a:cubicBezTo>
                <a:cubicBezTo>
                  <a:pt x="1037" y="0"/>
                  <a:pt x="1050" y="310"/>
                  <a:pt x="1056" y="451"/>
                </a:cubicBezTo>
                <a:cubicBezTo>
                  <a:pt x="1062" y="592"/>
                  <a:pt x="1061" y="816"/>
                  <a:pt x="1068" y="983"/>
                </a:cubicBezTo>
                <a:cubicBezTo>
                  <a:pt x="1075" y="1150"/>
                  <a:pt x="1090" y="1345"/>
                  <a:pt x="1100" y="1451"/>
                </a:cubicBezTo>
                <a:cubicBezTo>
                  <a:pt x="1110" y="1557"/>
                  <a:pt x="1116" y="1600"/>
                  <a:pt x="1128" y="1619"/>
                </a:cubicBezTo>
                <a:cubicBezTo>
                  <a:pt x="1140" y="1638"/>
                  <a:pt x="1155" y="1566"/>
                  <a:pt x="1172" y="1567"/>
                </a:cubicBezTo>
                <a:cubicBezTo>
                  <a:pt x="1189" y="1568"/>
                  <a:pt x="1215" y="1772"/>
                  <a:pt x="1228" y="1623"/>
                </a:cubicBezTo>
                <a:cubicBezTo>
                  <a:pt x="1241" y="1474"/>
                  <a:pt x="1245" y="798"/>
                  <a:pt x="1252" y="675"/>
                </a:cubicBezTo>
                <a:cubicBezTo>
                  <a:pt x="1259" y="552"/>
                  <a:pt x="1261" y="755"/>
                  <a:pt x="1268" y="887"/>
                </a:cubicBezTo>
                <a:cubicBezTo>
                  <a:pt x="1275" y="1019"/>
                  <a:pt x="1284" y="1330"/>
                  <a:pt x="1292" y="1467"/>
                </a:cubicBezTo>
                <a:cubicBezTo>
                  <a:pt x="1300" y="1604"/>
                  <a:pt x="1305" y="1665"/>
                  <a:pt x="1316" y="1711"/>
                </a:cubicBezTo>
                <a:cubicBezTo>
                  <a:pt x="1327" y="1757"/>
                  <a:pt x="1345" y="1752"/>
                  <a:pt x="1356" y="1743"/>
                </a:cubicBezTo>
                <a:cubicBezTo>
                  <a:pt x="1367" y="1734"/>
                  <a:pt x="1376" y="1662"/>
                  <a:pt x="1384" y="1655"/>
                </a:cubicBezTo>
                <a:cubicBezTo>
                  <a:pt x="1392" y="1648"/>
                  <a:pt x="1395" y="1766"/>
                  <a:pt x="1404" y="1699"/>
                </a:cubicBezTo>
                <a:cubicBezTo>
                  <a:pt x="1413" y="1632"/>
                  <a:pt x="1426" y="1290"/>
                  <a:pt x="1436" y="1251"/>
                </a:cubicBezTo>
                <a:cubicBezTo>
                  <a:pt x="1446" y="1212"/>
                  <a:pt x="1453" y="1395"/>
                  <a:pt x="1464" y="1463"/>
                </a:cubicBezTo>
                <a:cubicBezTo>
                  <a:pt x="1475" y="1531"/>
                  <a:pt x="1467" y="1615"/>
                  <a:pt x="1500" y="1659"/>
                </a:cubicBezTo>
                <a:cubicBezTo>
                  <a:pt x="1533" y="1703"/>
                  <a:pt x="1625" y="1810"/>
                  <a:pt x="1660" y="1727"/>
                </a:cubicBezTo>
                <a:cubicBezTo>
                  <a:pt x="1695" y="1644"/>
                  <a:pt x="1699" y="1380"/>
                  <a:pt x="1708" y="1159"/>
                </a:cubicBezTo>
                <a:cubicBezTo>
                  <a:pt x="1717" y="938"/>
                  <a:pt x="1712" y="478"/>
                  <a:pt x="1716" y="399"/>
                </a:cubicBezTo>
                <a:cubicBezTo>
                  <a:pt x="1720" y="320"/>
                  <a:pt x="1719" y="507"/>
                  <a:pt x="1732" y="687"/>
                </a:cubicBezTo>
                <a:cubicBezTo>
                  <a:pt x="1745" y="867"/>
                  <a:pt x="1779" y="1321"/>
                  <a:pt x="1796" y="1479"/>
                </a:cubicBezTo>
                <a:cubicBezTo>
                  <a:pt x="1813" y="1637"/>
                  <a:pt x="1822" y="1627"/>
                  <a:pt x="1832" y="1635"/>
                </a:cubicBezTo>
                <a:cubicBezTo>
                  <a:pt x="1842" y="1643"/>
                  <a:pt x="1847" y="1535"/>
                  <a:pt x="1856" y="1527"/>
                </a:cubicBezTo>
                <a:cubicBezTo>
                  <a:pt x="1865" y="1519"/>
                  <a:pt x="1877" y="1616"/>
                  <a:pt x="1884" y="1587"/>
                </a:cubicBezTo>
                <a:cubicBezTo>
                  <a:pt x="1891" y="1558"/>
                  <a:pt x="1893" y="1505"/>
                  <a:pt x="1896" y="1355"/>
                </a:cubicBezTo>
                <a:cubicBezTo>
                  <a:pt x="1899" y="1205"/>
                  <a:pt x="1897" y="830"/>
                  <a:pt x="1900" y="687"/>
                </a:cubicBezTo>
                <a:cubicBezTo>
                  <a:pt x="1903" y="544"/>
                  <a:pt x="1911" y="450"/>
                  <a:pt x="1916" y="495"/>
                </a:cubicBezTo>
                <a:cubicBezTo>
                  <a:pt x="1921" y="540"/>
                  <a:pt x="1921" y="804"/>
                  <a:pt x="1928" y="955"/>
                </a:cubicBezTo>
                <a:cubicBezTo>
                  <a:pt x="1935" y="1106"/>
                  <a:pt x="1952" y="1290"/>
                  <a:pt x="1960" y="1399"/>
                </a:cubicBezTo>
                <a:cubicBezTo>
                  <a:pt x="1968" y="1508"/>
                  <a:pt x="1967" y="1595"/>
                  <a:pt x="1976" y="1607"/>
                </a:cubicBezTo>
                <a:cubicBezTo>
                  <a:pt x="1985" y="1619"/>
                  <a:pt x="2005" y="1486"/>
                  <a:pt x="2016" y="1471"/>
                </a:cubicBezTo>
                <a:cubicBezTo>
                  <a:pt x="2027" y="1456"/>
                  <a:pt x="2032" y="1685"/>
                  <a:pt x="2040" y="1519"/>
                </a:cubicBezTo>
                <a:cubicBezTo>
                  <a:pt x="2048" y="1353"/>
                  <a:pt x="2057" y="618"/>
                  <a:pt x="2064" y="475"/>
                </a:cubicBezTo>
                <a:cubicBezTo>
                  <a:pt x="2071" y="332"/>
                  <a:pt x="2073" y="512"/>
                  <a:pt x="2080" y="659"/>
                </a:cubicBezTo>
                <a:cubicBezTo>
                  <a:pt x="2087" y="806"/>
                  <a:pt x="2099" y="1202"/>
                  <a:pt x="2108" y="1355"/>
                </a:cubicBezTo>
                <a:cubicBezTo>
                  <a:pt x="2117" y="1508"/>
                  <a:pt x="2122" y="1566"/>
                  <a:pt x="2132" y="1579"/>
                </a:cubicBezTo>
                <a:cubicBezTo>
                  <a:pt x="2142" y="1592"/>
                  <a:pt x="2157" y="1443"/>
                  <a:pt x="2168" y="1431"/>
                </a:cubicBezTo>
                <a:cubicBezTo>
                  <a:pt x="2179" y="1419"/>
                  <a:pt x="2186" y="1686"/>
                  <a:pt x="2196" y="1507"/>
                </a:cubicBezTo>
                <a:cubicBezTo>
                  <a:pt x="2206" y="1328"/>
                  <a:pt x="2219" y="461"/>
                  <a:pt x="2228" y="359"/>
                </a:cubicBezTo>
                <a:cubicBezTo>
                  <a:pt x="2237" y="257"/>
                  <a:pt x="2244" y="706"/>
                  <a:pt x="2252" y="895"/>
                </a:cubicBezTo>
                <a:cubicBezTo>
                  <a:pt x="2260" y="1084"/>
                  <a:pt x="2269" y="1381"/>
                  <a:pt x="2276" y="1491"/>
                </a:cubicBezTo>
                <a:cubicBezTo>
                  <a:pt x="2283" y="1601"/>
                  <a:pt x="2289" y="1568"/>
                  <a:pt x="2296" y="1555"/>
                </a:cubicBezTo>
                <a:cubicBezTo>
                  <a:pt x="2303" y="1542"/>
                  <a:pt x="2311" y="1476"/>
                  <a:pt x="2320" y="1411"/>
                </a:cubicBez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7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8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55171115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 bwMode="auto">
          <a:xfrm>
            <a:off x="990600" y="762000"/>
            <a:ext cx="5381600" cy="2133600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4099" name="Text Box 8"/>
          <p:cNvSpPr txBox="1">
            <a:spLocks noChangeArrowheads="1"/>
          </p:cNvSpPr>
          <p:nvPr/>
        </p:nvSpPr>
        <p:spPr bwMode="auto">
          <a:xfrm>
            <a:off x="1112838" y="923887"/>
            <a:ext cx="1586954" cy="400110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Lien d’intérêt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4100" name="Text Box 11"/>
          <p:cNvSpPr txBox="1">
            <a:spLocks noChangeArrowheads="1"/>
          </p:cNvSpPr>
          <p:nvPr/>
        </p:nvSpPr>
        <p:spPr bwMode="auto">
          <a:xfrm>
            <a:off x="2411760" y="1844824"/>
            <a:ext cx="37052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Membre du </a:t>
            </a:r>
            <a:r>
              <a:rPr lang="fr-FR" dirty="0" err="1" smtClean="0">
                <a:latin typeface="Calibri" pitchFamily="34" charset="0"/>
              </a:rPr>
              <a:t>Medical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Advisory</a:t>
            </a:r>
            <a:r>
              <a:rPr lang="fr-FR" dirty="0" smtClean="0">
                <a:latin typeface="Calibri" pitchFamily="34" charset="0"/>
              </a:rPr>
              <a:t> </a:t>
            </a:r>
            <a:r>
              <a:rPr lang="fr-FR" dirty="0" err="1" smtClean="0">
                <a:latin typeface="Calibri" pitchFamily="34" charset="0"/>
              </a:rPr>
              <a:t>Board</a:t>
            </a:r>
            <a:r>
              <a:rPr lang="fr-FR" dirty="0" smtClean="0">
                <a:latin typeface="Calibri" pitchFamily="34" charset="0"/>
              </a:rPr>
              <a:t> de Pulsion </a:t>
            </a:r>
            <a:r>
              <a:rPr lang="fr-FR" dirty="0">
                <a:latin typeface="Calibri" pitchFamily="34" charset="0"/>
              </a:rPr>
              <a:t>Medical Systems</a:t>
            </a:r>
          </a:p>
        </p:txBody>
      </p:sp>
    </p:spTree>
    <p:extLst>
      <p:ext uri="{BB962C8B-B14F-4D97-AF65-F5344CB8AC3E}">
        <p14:creationId xmlns:p14="http://schemas.microsoft.com/office/powerpoint/2010/main" val="2505824261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 bwMode="auto">
          <a:xfrm>
            <a:off x="107504" y="576411"/>
            <a:ext cx="8640960" cy="602094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7" name="Text Box 2"/>
          <p:cNvSpPr txBox="1">
            <a:spLocks noChangeArrowheads="1"/>
          </p:cNvSpPr>
          <p:nvPr/>
        </p:nvSpPr>
        <p:spPr bwMode="auto">
          <a:xfrm>
            <a:off x="467544" y="3813794"/>
            <a:ext cx="388843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Ne peuvent être utilisés en cas de :</a:t>
            </a:r>
            <a:endParaRPr lang="fr-FR" dirty="0">
              <a:latin typeface="Calibri" pitchFamily="34" charset="0"/>
            </a:endParaRPr>
          </a:p>
        </p:txBody>
      </p:sp>
      <p:grpSp>
        <p:nvGrpSpPr>
          <p:cNvPr id="8" name="Group 2"/>
          <p:cNvGrpSpPr>
            <a:grpSpLocks/>
          </p:cNvGrpSpPr>
          <p:nvPr/>
        </p:nvGrpSpPr>
        <p:grpSpPr bwMode="auto">
          <a:xfrm>
            <a:off x="433636" y="914400"/>
            <a:ext cx="5188472" cy="2678111"/>
            <a:chOff x="288" y="1008"/>
            <a:chExt cx="5184" cy="3072"/>
          </a:xfrm>
        </p:grpSpPr>
        <p:sp>
          <p:nvSpPr>
            <p:cNvPr id="9" name="Rectangle 3"/>
            <p:cNvSpPr>
              <a:spLocks noChangeArrowheads="1"/>
            </p:cNvSpPr>
            <p:nvPr/>
          </p:nvSpPr>
          <p:spPr bwMode="auto">
            <a:xfrm>
              <a:off x="288" y="1008"/>
              <a:ext cx="5184" cy="307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>
              <a:glow rad="101600">
                <a:srgbClr val="0099FF">
                  <a:alpha val="40000"/>
                </a:srgbClr>
              </a:glow>
              <a:softEdge rad="63500"/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fr-FR" sz="1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0" name="Line 4"/>
            <p:cNvSpPr>
              <a:spLocks noChangeAspect="1" noChangeShapeType="1"/>
            </p:cNvSpPr>
            <p:nvPr/>
          </p:nvSpPr>
          <p:spPr bwMode="auto">
            <a:xfrm>
              <a:off x="1096" y="1513"/>
              <a:ext cx="0" cy="17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1" name="Line 5"/>
            <p:cNvSpPr>
              <a:spLocks noChangeAspect="1" noChangeShapeType="1"/>
            </p:cNvSpPr>
            <p:nvPr/>
          </p:nvSpPr>
          <p:spPr bwMode="auto">
            <a:xfrm>
              <a:off x="1046" y="322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2" name="Line 6"/>
            <p:cNvSpPr>
              <a:spLocks noChangeAspect="1" noChangeShapeType="1"/>
            </p:cNvSpPr>
            <p:nvPr/>
          </p:nvSpPr>
          <p:spPr bwMode="auto">
            <a:xfrm>
              <a:off x="1046" y="2655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3" name="Line 7"/>
            <p:cNvSpPr>
              <a:spLocks noChangeAspect="1" noChangeShapeType="1"/>
            </p:cNvSpPr>
            <p:nvPr/>
          </p:nvSpPr>
          <p:spPr bwMode="auto">
            <a:xfrm>
              <a:off x="1046" y="2081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4" name="Line 8"/>
            <p:cNvSpPr>
              <a:spLocks noChangeAspect="1" noChangeShapeType="1"/>
            </p:cNvSpPr>
            <p:nvPr/>
          </p:nvSpPr>
          <p:spPr bwMode="auto">
            <a:xfrm>
              <a:off x="1046" y="151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5" name="Rectangle 9"/>
            <p:cNvSpPr>
              <a:spLocks noChangeAspect="1" noChangeArrowheads="1"/>
            </p:cNvSpPr>
            <p:nvPr/>
          </p:nvSpPr>
          <p:spPr bwMode="auto">
            <a:xfrm>
              <a:off x="841" y="3147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50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6" name="Rectangle 10"/>
            <p:cNvSpPr>
              <a:spLocks noChangeAspect="1" noChangeArrowheads="1"/>
            </p:cNvSpPr>
            <p:nvPr/>
          </p:nvSpPr>
          <p:spPr bwMode="auto">
            <a:xfrm>
              <a:off x="841" y="2580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70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7" name="Rectangle 11"/>
            <p:cNvSpPr>
              <a:spLocks noChangeAspect="1" noChangeArrowheads="1"/>
            </p:cNvSpPr>
            <p:nvPr/>
          </p:nvSpPr>
          <p:spPr bwMode="auto">
            <a:xfrm>
              <a:off x="841" y="2005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90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8" name="Rectangle 12"/>
            <p:cNvSpPr>
              <a:spLocks noChangeAspect="1" noChangeArrowheads="1"/>
            </p:cNvSpPr>
            <p:nvPr/>
          </p:nvSpPr>
          <p:spPr bwMode="auto">
            <a:xfrm>
              <a:off x="760" y="1438"/>
              <a:ext cx="26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110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" name="Text Box 13"/>
            <p:cNvSpPr txBox="1">
              <a:spLocks noChangeAspect="1" noChangeArrowheads="1"/>
            </p:cNvSpPr>
            <p:nvPr/>
          </p:nvSpPr>
          <p:spPr bwMode="auto">
            <a:xfrm>
              <a:off x="379" y="1113"/>
              <a:ext cx="642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mmHg</a:t>
              </a:r>
              <a:endParaRPr lang="en-US" sz="1100">
                <a:latin typeface="Calibri" pitchFamily="34" charset="0"/>
              </a:endParaRPr>
            </a:p>
          </p:txBody>
        </p:sp>
      </p:grpSp>
      <p:grpSp>
        <p:nvGrpSpPr>
          <p:cNvPr id="20" name="Group 14"/>
          <p:cNvGrpSpPr>
            <a:grpSpLocks/>
          </p:cNvGrpSpPr>
          <p:nvPr/>
        </p:nvGrpSpPr>
        <p:grpSpPr bwMode="auto">
          <a:xfrm>
            <a:off x="1334764" y="1449804"/>
            <a:ext cx="3213011" cy="1240544"/>
            <a:chOff x="1089" y="1697"/>
            <a:chExt cx="3663" cy="1423"/>
          </a:xfrm>
        </p:grpSpPr>
        <p:sp>
          <p:nvSpPr>
            <p:cNvPr id="21" name="Line 15"/>
            <p:cNvSpPr>
              <a:spLocks noChangeAspect="1" noChangeShapeType="1"/>
            </p:cNvSpPr>
            <p:nvPr/>
          </p:nvSpPr>
          <p:spPr bwMode="auto">
            <a:xfrm flipV="1">
              <a:off x="1894" y="1734"/>
              <a:ext cx="6" cy="6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2" name="Line 16"/>
            <p:cNvSpPr>
              <a:spLocks noChangeAspect="1" noChangeShapeType="1"/>
            </p:cNvSpPr>
            <p:nvPr/>
          </p:nvSpPr>
          <p:spPr bwMode="auto">
            <a:xfrm flipV="1">
              <a:off x="1900" y="1703"/>
              <a:ext cx="1" cy="3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3" name="Line 17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1" cy="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4" name="Line 18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6" cy="43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5" name="Line 19"/>
            <p:cNvSpPr>
              <a:spLocks noChangeAspect="1" noChangeShapeType="1"/>
            </p:cNvSpPr>
            <p:nvPr/>
          </p:nvSpPr>
          <p:spPr bwMode="auto">
            <a:xfrm>
              <a:off x="1906" y="1746"/>
              <a:ext cx="1" cy="4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6" name="Line 20"/>
            <p:cNvSpPr>
              <a:spLocks noChangeAspect="1" noChangeShapeType="1"/>
            </p:cNvSpPr>
            <p:nvPr/>
          </p:nvSpPr>
          <p:spPr bwMode="auto">
            <a:xfrm flipV="1">
              <a:off x="2050" y="1771"/>
              <a:ext cx="5" cy="6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7" name="Line 21"/>
            <p:cNvSpPr>
              <a:spLocks noChangeAspect="1" noChangeShapeType="1"/>
            </p:cNvSpPr>
            <p:nvPr/>
          </p:nvSpPr>
          <p:spPr bwMode="auto">
            <a:xfrm flipV="1">
              <a:off x="2055" y="1734"/>
              <a:ext cx="1" cy="3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8" name="Line 22"/>
            <p:cNvSpPr>
              <a:spLocks noChangeAspect="1" noChangeShapeType="1"/>
            </p:cNvSpPr>
            <p:nvPr/>
          </p:nvSpPr>
          <p:spPr bwMode="auto">
            <a:xfrm>
              <a:off x="2055" y="1734"/>
              <a:ext cx="1" cy="1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9" name="Line 23"/>
            <p:cNvSpPr>
              <a:spLocks noChangeAspect="1" noChangeShapeType="1"/>
            </p:cNvSpPr>
            <p:nvPr/>
          </p:nvSpPr>
          <p:spPr bwMode="auto">
            <a:xfrm>
              <a:off x="2055" y="1746"/>
              <a:ext cx="7" cy="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0" name="Line 24"/>
            <p:cNvSpPr>
              <a:spLocks noChangeAspect="1" noChangeShapeType="1"/>
            </p:cNvSpPr>
            <p:nvPr/>
          </p:nvSpPr>
          <p:spPr bwMode="auto">
            <a:xfrm>
              <a:off x="2062" y="1771"/>
              <a:ext cx="1" cy="69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grpSp>
          <p:nvGrpSpPr>
            <p:cNvPr id="31" name="Group 25"/>
            <p:cNvGrpSpPr>
              <a:grpSpLocks/>
            </p:cNvGrpSpPr>
            <p:nvPr/>
          </p:nvGrpSpPr>
          <p:grpSpPr bwMode="auto">
            <a:xfrm>
              <a:off x="1089" y="1697"/>
              <a:ext cx="3663" cy="1423"/>
              <a:chOff x="1089" y="1697"/>
              <a:chExt cx="3663" cy="1423"/>
            </a:xfrm>
          </p:grpSpPr>
          <p:sp>
            <p:nvSpPr>
              <p:cNvPr id="32" name="Line 26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72"/>
                <a:ext cx="1" cy="1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3" name="Line 27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53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4" name="Line 28"/>
              <p:cNvSpPr>
                <a:spLocks noChangeAspect="1" noChangeShapeType="1"/>
              </p:cNvSpPr>
              <p:nvPr/>
            </p:nvSpPr>
            <p:spPr bwMode="auto">
              <a:xfrm>
                <a:off x="3310" y="1753"/>
                <a:ext cx="6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5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3460" y="1759"/>
                <a:ext cx="6" cy="11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6" name="Line 30"/>
              <p:cNvSpPr>
                <a:spLocks noChangeAspect="1" noChangeShapeType="1"/>
              </p:cNvSpPr>
              <p:nvPr/>
            </p:nvSpPr>
            <p:spPr bwMode="auto">
              <a:xfrm flipV="1">
                <a:off x="3466" y="1710"/>
                <a:ext cx="1" cy="4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7" name="Line 31"/>
              <p:cNvSpPr>
                <a:spLocks noChangeAspect="1" noChangeShapeType="1"/>
              </p:cNvSpPr>
              <p:nvPr/>
            </p:nvSpPr>
            <p:spPr bwMode="auto">
              <a:xfrm flipV="1">
                <a:off x="3466" y="1697"/>
                <a:ext cx="1" cy="13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8" name="Line 32"/>
              <p:cNvSpPr>
                <a:spLocks noChangeAspect="1" noChangeShapeType="1"/>
              </p:cNvSpPr>
              <p:nvPr/>
            </p:nvSpPr>
            <p:spPr bwMode="auto">
              <a:xfrm>
                <a:off x="3466" y="1697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39" name="Line 33"/>
              <p:cNvSpPr>
                <a:spLocks noChangeAspect="1" noChangeShapeType="1"/>
              </p:cNvSpPr>
              <p:nvPr/>
            </p:nvSpPr>
            <p:spPr bwMode="auto">
              <a:xfrm>
                <a:off x="3466" y="1716"/>
                <a:ext cx="6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0" name="Line 34"/>
              <p:cNvSpPr>
                <a:spLocks noChangeAspect="1" noChangeShapeType="1"/>
              </p:cNvSpPr>
              <p:nvPr/>
            </p:nvSpPr>
            <p:spPr bwMode="auto">
              <a:xfrm>
                <a:off x="3472" y="1753"/>
                <a:ext cx="1" cy="6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grpSp>
            <p:nvGrpSpPr>
              <p:cNvPr id="41" name="Group 35"/>
              <p:cNvGrpSpPr>
                <a:grpSpLocks/>
              </p:cNvGrpSpPr>
              <p:nvPr/>
            </p:nvGrpSpPr>
            <p:grpSpPr bwMode="auto">
              <a:xfrm>
                <a:off x="1089" y="1790"/>
                <a:ext cx="3663" cy="1330"/>
                <a:chOff x="1089" y="1790"/>
                <a:chExt cx="3663" cy="1330"/>
              </a:xfrm>
            </p:grpSpPr>
            <p:sp>
              <p:nvSpPr>
                <p:cNvPr id="46" name="Line 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300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" name="Line 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2990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" name="Line 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6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" name="Line 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" name="Line 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87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" name="Line 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96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" name="Line 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22"/>
                  <a:ext cx="1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" name="Line 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622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" name="Line 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229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" name="Line 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2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" name="Line 4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2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" name="Line 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532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" name="Line 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433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" name="Line 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314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" name="Line 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64"/>
                  <a:ext cx="1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" name="Line 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02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" name="Line 52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" name="Line 53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33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" name="Line 54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59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" name="Line 55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1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" name="Line 56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6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" name="Line 57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3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376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3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70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" name="Line 61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52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" name="Line 63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8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" name="Line 64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2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5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" name="Line 6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01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" name="Line 67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78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" name="Line 68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" name="Line 69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76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" name="Line 71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3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5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" name="Line 73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" name="Line 74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" name="Line 75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" name="Line 76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" name="Line 77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" name="Line 78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" name="Line 79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" name="Line 80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" name="Line 81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8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" name="Line 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76" y="3101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" name="Line 83"/>
                <p:cNvSpPr>
                  <a:spLocks noChangeAspect="1" noChangeShapeType="1"/>
                </p:cNvSpPr>
                <p:nvPr/>
              </p:nvSpPr>
              <p:spPr bwMode="auto">
                <a:xfrm>
                  <a:off x="1182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" name="Line 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1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" name="Line 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0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1189" y="310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" name="Line 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82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" name="Line 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75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" name="Line 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45"/>
                  <a:ext cx="1" cy="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" name="Line 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" name="Line 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" name="Line 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" name="Line 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" name="Line 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" name="Line 96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" name="Line 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7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" name="Line 98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6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" name="Line 99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" name="Line 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1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" name="Line 102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" name="Line 103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" name="Line 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20" y="298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" name="Line 105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" name="Line 106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" name="Line 107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" name="Line 108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" name="Line 109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0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" name="Line 110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19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" name="Line 111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2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" name="Line 1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38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" name="Line 114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45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" name="Line 1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" name="Line 1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" name="Line 1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" name="Line 1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6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" name="Line 1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3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" name="Line 1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89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" name="Line 1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838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" name="Line 1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757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" name="Line 1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676"/>
                  <a:ext cx="5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" name="Line 1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" name="Line 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464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" name="Line 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371"/>
                  <a:ext cx="7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" name="Line 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264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" name="Line 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95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" name="Line 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" name="Line 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3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" name="Line 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" name="Line 133"/>
                <p:cNvSpPr>
                  <a:spLocks noChangeAspect="1" noChangeShapeType="1"/>
                </p:cNvSpPr>
                <p:nvPr/>
              </p:nvSpPr>
              <p:spPr bwMode="auto">
                <a:xfrm>
                  <a:off x="1276" y="2114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5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" name="Line 136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46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" name="Line 137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" name="Line 138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35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" name="Line 139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" name="Line 140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52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" name="Line 141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" name="Line 142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3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" name="Line 143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" name="Line 144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2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" name="Line 145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3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" name="Line 146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88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" name="Line 148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70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" name="Line 149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1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" name="Line 150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6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89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" name="Line 152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25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" name="Line 153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5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" name="Line 154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" name="Line 155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" name="Line 156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" name="Line 157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2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" name="Line 158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45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" name="Line 159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5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" name="Line 160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6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" name="Line 161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7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" name="Line 162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" name="Line 163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" name="Line 164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" name="Line 165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" name="Line 1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38" y="3101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" name="Line 1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" name="Line 1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" name="Line 1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6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" name="Line 1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5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" name="Line 1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" name="Line 1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" name="Line 1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" name="Line 1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" name="Line 175"/>
                <p:cNvSpPr>
                  <a:spLocks noChangeAspect="1" noChangeShapeType="1"/>
                </p:cNvSpPr>
                <p:nvPr/>
              </p:nvSpPr>
              <p:spPr bwMode="auto">
                <a:xfrm>
                  <a:off x="1357" y="299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" name="Line 1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" name="Line 177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" name="Line 178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" name="Line 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" name="Line 180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" name="Line 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3" name="Line 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4" name="Line 184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5" name="Line 185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6" name="Line 186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7" name="Line 187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8" name="Line 188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9" name="Line 1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88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0" name="Line 190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1" name="Line 191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2" name="Line 192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9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3" name="Line 193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4" name="Line 194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5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5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6" name="Line 1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7" name="Line 197"/>
                <p:cNvSpPr>
                  <a:spLocks noChangeAspect="1" noChangeShapeType="1"/>
                </p:cNvSpPr>
                <p:nvPr/>
              </p:nvSpPr>
              <p:spPr bwMode="auto">
                <a:xfrm>
                  <a:off x="1401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8" name="Line 1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9" name="Line 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0" name="Line 2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1" name="Line 2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07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2" name="Line 2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86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3" name="Line 2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77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4" name="Line 2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6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5" name="Line 2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6" name="Line 2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452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7" name="Line 2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320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8" name="Line 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195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9" name="Line 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96"/>
                  <a:ext cx="0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0" name="Line 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1" name="Line 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197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2" name="Line 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32" y="194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3" name="Line 213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4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4" name="Line 214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5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6" name="Line 216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5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7" name="Line 217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12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8" name="Line 218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18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9" name="Line 219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52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0" name="Line 220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1" name="Line 221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339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2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3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3" name="Line 223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1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4" name="Line 224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58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5" name="Line 225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48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6" name="Line 226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3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7" name="Line 227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76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8" name="Line 228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2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9" name="Line 229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0" name="Line 230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7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1" name="Line 231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77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2" name="Line 232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2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3" name="Line 233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76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4" name="Line 234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9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5" name="Line 235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6" name="Line 236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7" name="Line 237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8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8" name="Line 238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9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0" name="Line 240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1" name="Line 241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2" name="Line 242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3" name="Line 243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4" name="Line 244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5" name="Line 245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6" name="Line 246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7" name="Line 2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57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8" name="Line 248"/>
                <p:cNvSpPr>
                  <a:spLocks noChangeAspect="1" noChangeShapeType="1"/>
                </p:cNvSpPr>
                <p:nvPr/>
              </p:nvSpPr>
              <p:spPr bwMode="auto">
                <a:xfrm>
                  <a:off x="1501" y="305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9" name="Line 2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38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0" name="Line 2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1" name="Line 2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2" name="Line 2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3" name="Line 2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4" name="Line 2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5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5" name="Line 2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6" name="Line 2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7" name="Line 2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9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8" name="Line 258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9" name="Line 259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0" name="Line 260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1" name="Line 261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2" name="Line 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3" name="Line 263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4" name="Line 264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5" name="Line 265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6" name="Line 266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7" name="Line 267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8" name="Line 268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9" name="Line 269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0" name="Line 270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1" name="Line 271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2" name="Line 272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63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3" name="Line 273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4" name="Line 274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9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5" name="Line 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0" y="298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6" name="Line 276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8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7" name="Line 277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8" name="Line 278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9" name="Line 2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7" y="295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0" name="Line 2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1" name="Line 2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2" name="Line 2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86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3" name="Line 2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81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4" name="Line 2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5" name="Line 2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651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6" name="Line 2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557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7" name="Line 2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439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8" name="Line 2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320"/>
                  <a:ext cx="7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9" name="Line 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208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0" name="Line 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96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1" name="Line 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2" name="Line 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1952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3" name="Line 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8" y="194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4" name="Line 294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5" name="Line 295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6" name="Line 296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19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7" name="Line 297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14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8" name="Line 298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7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9" name="Line 299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33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0" name="Line 300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1" name="Line 301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2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2" name="Line 302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2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3" name="Line 303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4" name="Line 304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83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5" name="Line 305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407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6" name="Line 306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58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7" name="Line 307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96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8" name="Line 308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53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9" name="Line 309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57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0" name="Line 310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2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1" name="Line 311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82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2" name="Line 312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2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3" name="Line 313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7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4" name="Line 314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826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5" name="Line 315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57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6" name="Line 316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7" name="Line 317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907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8" name="Line 318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9" name="Line 319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4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0" name="Line 320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5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1" name="Line 321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2" name="Line 322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3" name="Line 323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4" name="Line 324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5" name="Line 325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6" name="Line 326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14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7" name="Line 3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1" y="30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8" name="Line 3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9" name="Line 329"/>
                <p:cNvSpPr>
                  <a:spLocks noChangeAspect="1" noChangeShapeType="1"/>
                </p:cNvSpPr>
                <p:nvPr/>
              </p:nvSpPr>
              <p:spPr bwMode="auto">
                <a:xfrm>
                  <a:off x="165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0" name="Line 3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29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1" name="Line 3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6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2" name="Line 3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45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3" name="Line 3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4" name="Line 3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5" name="Line 3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9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6" name="Line 3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7" name="Line 3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8" name="Line 338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9" name="Line 3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75" y="28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0" name="Line 340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6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1" name="Line 341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2" name="Line 342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3" name="Line 343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4" name="Line 344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5" name="Line 345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6" name="Line 346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7" name="Line 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8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8" name="Line 348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9" name="Line 349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0" name="Line 350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8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1" name="Line 351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88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2" name="Line 352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3" name="Line 353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7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4" name="Line 354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5" name="Line 355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6" name="Line 356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3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7" name="Line 3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3" y="293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8" name="Line 358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9" name="Line 359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0" name="Line 3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907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1" name="Line 3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89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2" name="Line 3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57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3" name="Line 3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1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4" name="Line 3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5" name="Line 3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67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6" name="Line 3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5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7" name="Line 3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458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8" name="Line 3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327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9" name="Line 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190"/>
                  <a:ext cx="7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0" name="Line 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2065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1" name="Line 3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952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2" name="Line 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865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3" name="Line 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33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4" name="Line 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5" name="Line 375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0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6" name="Line 376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2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7" name="Line 377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878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8" name="Line 378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15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9" name="Line 379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83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0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03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1" name="Line 381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2" name="Line 382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3" name="Line 383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08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4" name="Line 384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5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5" name="Line 385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77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6" name="Line 386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7" name="Line 387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8" name="Line 388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95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9" name="Line 389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439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0" name="Line 390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0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1" name="Line 391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2" name="Line 392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95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3" name="Line 393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5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4" name="Line 394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9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5" name="Line 395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7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6" name="Line 396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77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7" name="Line 397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8" name="Line 398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45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9" name="Line 399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63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0" name="Line 400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1" name="Line 401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94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2" name="Line 402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3" name="Line 403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4" name="Line 404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5" name="Line 405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6" name="Line 406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7" name="Line 407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8" name="Line 408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9" name="Line 409"/>
                <p:cNvSpPr>
                  <a:spLocks noChangeAspect="1" noChangeShapeType="1"/>
                </p:cNvSpPr>
                <p:nvPr/>
              </p:nvSpPr>
              <p:spPr bwMode="auto">
                <a:xfrm>
                  <a:off x="1812" y="2945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0" name="Line 4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1" name="Line 4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2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2" name="Line 4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90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3" name="Line 4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76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4" name="Line 4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5" name="Line 4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3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6" name="Line 4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7" name="Line 4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1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8" name="Line 418"/>
                <p:cNvSpPr>
                  <a:spLocks noChangeAspect="1" noChangeShapeType="1"/>
                </p:cNvSpPr>
                <p:nvPr/>
              </p:nvSpPr>
              <p:spPr bwMode="auto">
                <a:xfrm>
                  <a:off x="1825" y="281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9" name="Line 4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31" y="280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0" name="Line 420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1" name="Line 421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2" name="Line 422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3" name="Line 423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4" name="Line 424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5" name="Line 425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6" name="Line 426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7" name="Line 427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8" name="Line 428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9" name="Line 429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0" name="Line 430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1" name="Line 431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2" name="Line 432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3" name="Line 433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4" name="Line 434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45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5" name="Line 435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6" name="Line 436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7" name="Line 437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8" name="Line 438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9" name="Line 439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0" name="Line 440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1" name="Line 4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2" name="Line 4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3" name="Line 4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79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4" name="Line 4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7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5" name="Line 4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664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6" name="Line 4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570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7" name="Line 4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458"/>
                  <a:ext cx="6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8" name="Line 4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314"/>
                  <a:ext cx="1" cy="1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9" name="Line 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190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0" name="Line 4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027"/>
                  <a:ext cx="7" cy="1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1" name="Line 4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902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2" name="Line 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802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3" name="Line 453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79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4" name="Line 454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86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5" name="Line 455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940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6" name="Line 456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7" name="Line 457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8" name="Line 458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9" name="Line 459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0" name="Line 460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1" name="Line 461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2" name="Line 462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33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3" name="Line 463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4" name="Line 464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5" name="Line 465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6" name="Line 466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64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7" name="Line 467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8" name="Line 468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9" name="Line 469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0" name="Line 4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1" name="Line 471"/>
                <p:cNvSpPr>
                  <a:spLocks noChangeAspect="1" noChangeShapeType="1"/>
                </p:cNvSpPr>
                <p:nvPr/>
              </p:nvSpPr>
              <p:spPr bwMode="auto">
                <a:xfrm>
                  <a:off x="375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2" name="Line 4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38"/>
                  <a:ext cx="7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3" name="Line 4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90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4" name="Line 4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5" name="Line 4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6" name="Line 476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7" name="Line 477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8" name="Line 478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63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9" name="Line 479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0" name="Line 480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1" name="Line 481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2" name="Line 4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47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3" name="Line 4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4" name="Line 4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5" name="Line 4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6" name="Line 4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7" name="Line 4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8" name="Line 4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2982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9" name="Line 4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0" name="Line 490"/>
                <p:cNvSpPr>
                  <a:spLocks noChangeAspect="1" noChangeShapeType="1"/>
                </p:cNvSpPr>
                <p:nvPr/>
              </p:nvSpPr>
              <p:spPr bwMode="auto">
                <a:xfrm>
                  <a:off x="3865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1" name="Line 4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2" name="Line 492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3" name="Line 493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4" name="Line 4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5" name="Line 4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645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6" name="Line 4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552"/>
                  <a:ext cx="0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7" name="Line 4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458"/>
                  <a:ext cx="6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8" name="Line 4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371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9" name="Line 4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90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0" name="Line 5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3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1" name="Line 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03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2" name="Line 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3" name="Line 503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4" name="Line 504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20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5" name="Line 505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3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6" name="Line 506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7" name="Line 507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333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8" name="Line 508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389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9" name="Line 509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0" name="Line 510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1" name="Line 511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2" name="Line 512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7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3" name="Line 513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4" name="Line 514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52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5" name="Line 515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68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6" name="Line 516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1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7" name="Line 517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64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8" name="Line 518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79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9" name="Line 519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4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0" name="Line 520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76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1" name="Line 521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1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2" name="Line 522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3" name="Line 523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4" name="Line 524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299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5" name="Line 525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07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6" name="Line 526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0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7" name="Line 527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8" name="Line 528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9" name="Line 529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0" name="Line 530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1" name="Line 531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2" name="Line 532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3" name="Line 533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4" name="Line 534"/>
                <p:cNvSpPr>
                  <a:spLocks noChangeAspect="1" noChangeShapeType="1"/>
                </p:cNvSpPr>
                <p:nvPr/>
              </p:nvSpPr>
              <p:spPr bwMode="auto">
                <a:xfrm>
                  <a:off x="4009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5" name="Line 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08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6" name="Line 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7" name="Line 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8" name="Line 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9" name="Line 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0" name="Line 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1" name="Line 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2" name="Line 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3" name="Line 543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30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4" name="Line 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8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5" name="Line 545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6" name="Line 546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7" name="Line 547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8" name="Line 5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3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9" name="Line 549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0" name="Line 5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1" name="Line 551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2" name="Line 552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3" name="Line 553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4" name="Line 554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5" name="Line 555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6" name="Line 556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7" name="Line 557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8" name="Line 5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9" name="Line 559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0" name="Line 5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9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1" name="Line 561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2" name="Line 562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3" name="Line 563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4" name="Line 5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5" name="Line 5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6" name="Line 5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3007"/>
                  <a:ext cx="0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7" name="Line 5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7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8" name="Line 5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20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9" name="Line 5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858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0" name="Line 5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8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1" name="Line 5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0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2" name="Line 5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601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3" name="Line 5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489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4" name="Line 5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384"/>
                  <a:ext cx="6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5" name="Line 5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2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6" name="Line 5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7" name="Line 5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4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8" name="Line 5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6" y="209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9" name="Line 579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0" name="Line 580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1" name="Line 581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103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2" name="Line 582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3" name="Line 583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4" name="Line 584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240"/>
                  <a:ext cx="5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5" name="Line 585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0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6" name="Line 586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5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7" name="Line 587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415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8" name="Line 588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9" name="Line 589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0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0" name="Line 590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3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1" name="Line 591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2" name="Line 592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3" name="Line 593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4" name="Line 594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5" name="Line 595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3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6" name="Line 596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83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7" name="Line 597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82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8" name="Line 598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9" name="Line 599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0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0" name="Line 600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1" name="Line 601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2" name="Line 602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3" name="Line 603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3014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4" name="Line 604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5" name="Line 605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6" name="Line 606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51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7" name="Line 607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8" name="Line 608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7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9" name="Line 609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8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0" name="Line 610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1" name="Line 6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2" name="Line 6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7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3" name="Line 6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4" name="Line 6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5" name="Line 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6" name="Line 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7" name="Line 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8" name="Line 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9" name="Line 619"/>
                <p:cNvSpPr>
                  <a:spLocks noChangeAspect="1" noChangeShapeType="1"/>
                </p:cNvSpPr>
                <p:nvPr/>
              </p:nvSpPr>
              <p:spPr bwMode="auto">
                <a:xfrm>
                  <a:off x="4177" y="2982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0" name="Line 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84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1" name="Line 621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2" name="Line 622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3" name="Line 623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4" name="Line 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9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5" name="Line 625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6" name="Line 626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7" name="Line 627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8" name="Line 628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9" name="Line 629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0" name="Line 630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1" name="Line 631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2" name="Line 632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3" name="Line 633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4" name="Line 634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5" name="Line 635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6" name="Line 636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7" name="Line 637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8" name="Line 638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9" name="Line 639"/>
                <p:cNvSpPr>
                  <a:spLocks noChangeAspect="1" noChangeShapeType="1"/>
                </p:cNvSpPr>
                <p:nvPr/>
              </p:nvSpPr>
              <p:spPr bwMode="auto">
                <a:xfrm>
                  <a:off x="422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0" name="Line 6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1" name="Line 6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2" name="Line 6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3" name="Line 6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4" name="Line 6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5" name="Line 6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90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6" name="Line 6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85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7" name="Line 6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83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8" name="Line 6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01"/>
                  <a:ext cx="7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9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60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0" name="Line 6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502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1" name="Line 6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371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2" name="Line 6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27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3" name="Line 6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8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4" name="Line 6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03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5" name="Line 6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65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6" name="Line 6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5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7" name="Line 657"/>
                <p:cNvSpPr>
                  <a:spLocks noChangeAspect="1" noChangeShapeType="1"/>
                </p:cNvSpPr>
                <p:nvPr/>
              </p:nvSpPr>
              <p:spPr bwMode="auto">
                <a:xfrm>
                  <a:off x="4253" y="2052"/>
                  <a:ext cx="5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8" name="Line 658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9" name="Line 659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0" name="Line 660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1" name="Line 661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21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2" name="Line 662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271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3" name="Line 663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4" name="Line 664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5" name="Line 665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6" name="Line 666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7" name="Line 667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5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8" name="Line 668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9" name="Line 669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0" name="Line 670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627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1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670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2" name="Line 672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08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3" name="Line 673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52"/>
                  <a:ext cx="5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4" name="Line 674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5" name="Line 675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6" name="Line 676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7" name="Line 677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920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8" name="Line 678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9" name="Line 679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0" name="Line 680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1" name="Line 681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2" name="Line 682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3" name="Line 683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4" name="Line 684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51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5" name="Line 685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6" name="Line 686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7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7" name="Line 687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3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8" name="Line 688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9" name="Line 689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0" name="Line 6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15" y="30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1" name="Line 691"/>
                <p:cNvSpPr>
                  <a:spLocks noChangeAspect="1" noChangeShapeType="1"/>
                </p:cNvSpPr>
                <p:nvPr/>
              </p:nvSpPr>
              <p:spPr bwMode="auto">
                <a:xfrm>
                  <a:off x="4321" y="30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2" name="Line 6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76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3" name="Line 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4" name="Line 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5" name="Line 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2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6" name="Line 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7" name="Line 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8" name="Line 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9" name="Line 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0" name="Line 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0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1" name="Line 701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2" name="Line 702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3" name="Line 703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4" name="Line 704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5" name="Line 705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6" name="Line 706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7" name="Line 707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8" name="Line 708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9" name="Line 7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0" name="Line 710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1" name="Line 711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2" name="Line 712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3" name="Line 713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4" name="Line 714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5" name="Line 715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6" name="Line 716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7" name="Line 717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8" name="Line 718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9" name="Line 719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0" name="Line 720"/>
                <p:cNvSpPr>
                  <a:spLocks noChangeAspect="1" noChangeShapeType="1"/>
                </p:cNvSpPr>
                <p:nvPr/>
              </p:nvSpPr>
              <p:spPr bwMode="auto">
                <a:xfrm>
                  <a:off x="4377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1" name="Line 7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2" name="Line 7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3" name="Line 7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4" name="Line 7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5" name="Line 7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1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6" name="Line 7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8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7" name="Line 7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8" name="Line 7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21"/>
                  <a:ext cx="7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9" name="Line 7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601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0" name="Line 7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1" name="Line 7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358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2" name="Line 7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234"/>
                  <a:ext cx="6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3" name="Line 7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115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4" name="Line 7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015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5" name="Line 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1965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6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9" y="191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7" name="Line 737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1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8" name="Line 738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22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9" name="Line 739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34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0" name="Line 740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9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1" name="Line 741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2047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2" name="Line 742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09"/>
                  <a:ext cx="0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3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77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4" name="Line 744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40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5" name="Line 745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90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6" name="Line 746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2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7" name="Line 747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7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8" name="Line 748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40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9" name="Line 749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4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0" name="Line 750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1" name="Line 751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521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2" name="Line 752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570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3" name="Line 753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4" name="Line 754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5" name="Line 755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6" name="Line 756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7" name="Line 757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826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8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870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9" name="Line 759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0" name="Line 760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1" name="Line 761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2" name="Line 762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3" name="Line 763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4" name="Line 764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5" name="Line 765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14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6" name="Line 766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7" name="Line 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6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8" name="Line 768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9" name="Line 769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0" name="Line 770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1" name="Line 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51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2" name="Line 772"/>
                <p:cNvSpPr>
                  <a:spLocks noChangeAspect="1" noChangeShapeType="1"/>
                </p:cNvSpPr>
                <p:nvPr/>
              </p:nvSpPr>
              <p:spPr bwMode="auto">
                <a:xfrm>
                  <a:off x="4477" y="305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3" name="Line 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4" name="Line 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5" name="Line 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6" name="Line 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7" name="Line 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8" name="Line 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38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9" name="Line 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0" name="Line 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1" name="Line 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96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2" name="Line 782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3" name="Line 783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4" name="Line 7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01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5" name="Line 785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6" name="Line 786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7" name="Line 787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8" name="Line 788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9" name="Line 789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0" name="Line 790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1" name="Line 791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2" name="Line 792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3" name="Line 793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7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4" name="Line 794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20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5" name="Line 795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3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6" name="Line 796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7" name="Line 797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8" name="Line 798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9" name="Line 799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0" name="Line 800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70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1" name="Line 8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2" name="Line 802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3" name="Line 8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4" name="Line 8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9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5" name="Line 8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9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6" name="Line 8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5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7" name="Line 8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95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8" name="Line 8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33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9" name="Line 8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652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0" name="Line 8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565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1" name="Line 8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44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2" name="Line 8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327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3" name="Line 8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203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4" name="Line 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083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5" name="Line 8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9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6" name="Line 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09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7" name="Line 8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9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8" name="Line 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6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9" name="Line 819"/>
                <p:cNvSpPr>
                  <a:spLocks noChangeAspect="1" noChangeShapeType="1"/>
                </p:cNvSpPr>
                <p:nvPr/>
              </p:nvSpPr>
              <p:spPr bwMode="auto">
                <a:xfrm>
                  <a:off x="4564" y="186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0" name="Line 820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1" name="Line 821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40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2" name="Line 822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2003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3" name="Line 823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0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4" name="Line 824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15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5" name="Line 825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7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6" name="Line 826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2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7" name="Line 827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71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8" name="Line 828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308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9" name="Line 829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52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0" name="Line 830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89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1" name="Line 831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2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2" name="Line 832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3" name="Line 833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4" name="Line 834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5" name="Line 835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614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6" name="Line 836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67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7" name="Line 837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2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8" name="Line 838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7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9" name="Line 839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0" name="Line 840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1" name="Line 841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7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2" name="Line 842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3" name="Line 843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4" name="Line 844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5" name="Line 845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33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6" name="Line 846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7" name="Line 847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8" name="Line 848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6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9" name="Line 849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7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0" name="Line 8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26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1" name="Line 851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2" name="Line 8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3" name="Line 8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4" name="Line 8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5" name="Line 8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6" name="Line 8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7" name="Line 8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07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8" name="Line 8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889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9" name="Line 8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76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0" name="Line 8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1" name="Line 861"/>
                <p:cNvSpPr>
                  <a:spLocks noChangeAspect="1" noChangeShapeType="1"/>
                </p:cNvSpPr>
                <p:nvPr/>
              </p:nvSpPr>
              <p:spPr bwMode="auto">
                <a:xfrm>
                  <a:off x="4646" y="28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2" name="Line 8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52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3" name="Line 863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4" name="Line 864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5" name="Line 865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6" name="Line 866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7" name="Line 867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8" name="Line 868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9" name="Line 869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0" name="Line 870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1" name="Line 871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2" name="Line 872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3" name="Line 873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4" name="Line 874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5" name="Line 875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6" name="Line 876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7" name="Line 877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8" name="Line 878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9" name="Line 879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0" name="Line 880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1" name="Line 881"/>
                <p:cNvSpPr>
                  <a:spLocks noChangeAspect="1" noChangeShapeType="1"/>
                </p:cNvSpPr>
                <p:nvPr/>
              </p:nvSpPr>
              <p:spPr bwMode="auto">
                <a:xfrm>
                  <a:off x="4689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2" name="Line 8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3" name="Line 8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2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4" name="Line 884"/>
                <p:cNvSpPr>
                  <a:spLocks noChangeAspect="1" noChangeShapeType="1"/>
                </p:cNvSpPr>
                <p:nvPr/>
              </p:nvSpPr>
              <p:spPr bwMode="auto">
                <a:xfrm>
                  <a:off x="4695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5" name="Line 8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6" name="Line 8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7" name="Line 8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7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8" name="Line 8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752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9" name="Line 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658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0" name="Line 8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570"/>
                  <a:ext cx="6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1" name="Line 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433"/>
                  <a:ext cx="1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2" name="Line 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308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3" name="Line 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165"/>
                  <a:ext cx="6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4" name="Line 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20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5" name="Line 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915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6" name="Line 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815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7" name="Line 897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8" name="Line 898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59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9" name="Line 899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922"/>
                  <a:ext cx="7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0" name="Line 900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1991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1" name="Line 901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05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2" name="Line 902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103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3" name="Line 903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152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4" name="Line 904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0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5" name="Line 905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28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6" name="Line 906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71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7" name="Line 907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96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8" name="Line 908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352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9" name="Line 909"/>
                <p:cNvSpPr>
                  <a:spLocks noChangeAspect="1" noChangeShapeType="1"/>
                </p:cNvSpPr>
                <p:nvPr/>
              </p:nvSpPr>
              <p:spPr bwMode="auto">
                <a:xfrm>
                  <a:off x="4751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0" name="Line 910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0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1" name="Line 911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2" name="Line 912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121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3" name="Line 913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6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4" name="Line 914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96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5" name="Line 915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23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6" name="Line 916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26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7" name="Line 917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8" name="Line 918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52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9" name="Line 919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0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0" name="Line 920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1" name="Line 921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521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2" name="Line 922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5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3" name="Line 923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4" name="Line 924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7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5" name="Line 925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72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6" name="Line 926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6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7" name="Line 927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8" name="Line 928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820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9" name="Line 929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0" name="Line 930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1" name="Line 931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2" name="Line 932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3" name="Line 933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4" name="Line 934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5" name="Line 935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6" name="Line 936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7" name="Line 9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8" name="Line 938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9" name="Line 9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0" name="Line 9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1" name="Line 9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76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2" name="Line 9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3" name="Line 9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4" name="Line 9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5" name="Line 9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6" name="Line 9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7" name="Line 9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8" name="Line 9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7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9" name="Line 949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0" name="Line 950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1" name="Line 951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2" name="Line 952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3" name="Line 953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4" name="Line 954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83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5" name="Line 955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6" name="Line 956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7" name="Line 957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8" name="Line 958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9" name="Line 959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0" name="Line 960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1" name="Line 961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2" name="Line 962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3" name="Line 963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4" name="Line 964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39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5" name="Line 965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6" name="Line 966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7" name="Line 967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5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8" name="Line 968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9" name="Line 969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0" name="Line 9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24" y="28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1" name="Line 9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2" name="Line 9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3" name="Line 9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0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4" name="Line 9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76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5" name="Line 9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95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6" name="Line 9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7" name="Line 9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489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8" name="Line 9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364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9" name="Line 9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208"/>
                  <a:ext cx="1" cy="1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0" name="Line 9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078"/>
                  <a:ext cx="7" cy="1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1" name="Line 9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953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2" name="Line 9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846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3" name="Line 983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85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4" name="Line 984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90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5" name="Line 985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197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6" name="Line 986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034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7" name="Line 987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1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8" name="Line 988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9" name="Line 989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9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0" name="Line 990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3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1" name="Line 991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2" name="Line 992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3" name="Line 993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4" name="Line 994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89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5" name="Line 995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44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6" name="Line 996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7" name="Line 997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5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8" name="Line 998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9" name="Line 999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52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0" name="Line 1000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71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1" name="Line 1001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58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2" name="Line 1002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8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3" name="Line 1003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4" name="Line 1004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5" name="Line 1005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6" name="Line 1006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7" name="Line 1007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8" name="Line 100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8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9" name="Line 100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0" name="Line 101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1" name="Line 1011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2" name="Line 10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3" name="Line 1013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4" name="Line 10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5" name="Line 1015"/>
                <p:cNvSpPr>
                  <a:spLocks noChangeAspect="1" noChangeShapeType="1"/>
                </p:cNvSpPr>
                <p:nvPr/>
              </p:nvSpPr>
              <p:spPr bwMode="auto">
                <a:xfrm>
                  <a:off x="2124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6" name="Line 10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7" name="Line 10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8" name="Line 10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9" name="Line 10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0" name="Line 10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1" name="Line 10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2" name="Line 10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3" name="Line 10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0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4" name="Line 1024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80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5" name="Line 10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4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6" name="Line 1026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79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7" name="Line 10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8" name="Line 1028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9" name="Line 1029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0" name="Line 10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1" name="Line 1031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795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2" name="Line 1032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8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3" name="Line 10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8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4" name="Line 1034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5" name="Line 1035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6" name="Line 1036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7" name="Line 1037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8" name="Line 1038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9" name="Line 1039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0" name="Line 1040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1" name="Line 1041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2" name="Line 1042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3" name="Line 1043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4" name="Line 1044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5" name="Line 10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0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6" name="Line 1046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7" name="Line 10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8" name="Line 10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9" name="Line 10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0" name="Line 10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8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1" name="Line 10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2" name="Line 10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33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3" name="Line 10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67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4" name="Line 10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96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5" name="Line 10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14"/>
                  <a:ext cx="6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6" name="Line 10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408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7" name="Line 10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308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8" name="Line 10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228"/>
                  <a:ext cx="6" cy="8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9" name="Line 10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52"/>
                  <a:ext cx="0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0" name="Line 10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09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1" name="Line 10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078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2" name="Line 1062"/>
                <p:cNvSpPr>
                  <a:spLocks noChangeAspect="1" noChangeShapeType="1"/>
                </p:cNvSpPr>
                <p:nvPr/>
              </p:nvSpPr>
              <p:spPr bwMode="auto">
                <a:xfrm>
                  <a:off x="2212" y="2078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3" name="Line 1063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8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4" name="Line 1064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90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5" name="Line 1065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127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6" name="Line 1066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165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7" name="Line 1067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8" name="Line 1068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84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9" name="Line 1069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0" name="Line 1070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84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1" name="Line 1071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420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2" name="Line 1072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477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3" name="Line 1073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0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4" name="Line 1074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5" name="Line 1075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9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6" name="Line 1076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7" name="Line 1077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8" name="Line 1078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7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9" name="Line 1079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5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0" name="Line 1080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1" name="Line 1081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826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2" name="Line 1082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5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3" name="Line 1083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70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4" name="Line 1084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5" name="Line 1085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6" name="Line 1086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7" name="Line 1087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8" name="Line 1088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45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9" name="Line 1089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0" name="Line 1090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1" name="Line 1091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2" name="Line 1092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3" name="Line 1093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4" name="Line 1094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5" name="Line 1095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6" name="Line 1096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7" name="Line 10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0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8" name="Line 10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9" name="Line 10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0" name="Line 11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1" name="Line 1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2" name="Line 11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3" name="Line 11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4" name="Line 1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20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5" name="Line 11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00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6" name="Line 1106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7" name="Line 1107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8" name="Line 1108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9" name="Line 1109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0" name="Line 1110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1" name="Line 11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12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2" name="Line 1112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3" name="Line 1113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4" name="Line 1114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5" name="Line 1115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6" name="Line 1116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7" name="Line 1117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8" name="Line 1118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9" name="Line 1119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0" name="Line 1120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1" name="Line 1121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2" name="Line 1122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3" name="Line 1123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4" name="Line 1124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5" name="Line 1125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6" name="Line 1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6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7" name="Line 1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8" name="Line 1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9" name="Line 1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0" name="Line 1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1" name="Line 1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2" name="Line 1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3" name="Line 11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26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4" name="Line 11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764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5" name="Line 11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89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6" name="Line 11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01"/>
                  <a:ext cx="5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7" name="Line 11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509"/>
                  <a:ext cx="1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8" name="Line 11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408"/>
                  <a:ext cx="1" cy="10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9" name="Line 11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321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0" name="Line 11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246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1" name="Line 11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9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2" name="Line 11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3" name="Line 11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74" y="214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4" name="Line 1144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4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5" name="Line 1145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6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6" name="Line 1146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8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7" name="Line 1147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8" name="Line 1148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9" name="Line 1149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0" name="Line 1150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3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1" name="Line 1151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2" name="Line 1152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3" name="Line 1153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4" name="Line 1154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6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5" name="Line 1155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96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6" name="Line 1156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7" name="Line 1157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8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8" name="Line 1158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9" name="Line 1159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6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0" name="Line 1160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0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1" name="Line 1161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3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2" name="Line 1162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82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3" name="Line 1163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4" name="Line 1164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33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5" name="Line 1165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6" name="Line 1166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7" name="Line 1167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8" name="Line 1168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9" name="Line 1169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0" name="Line 1170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1" name="Line 1171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2" name="Line 1172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3" name="Line 1173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4" name="Line 1174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5" name="Line 1175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6" name="Line 1176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7" name="Line 1177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8" name="Line 1178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9" name="Line 1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0" name="Line 11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1" name="Line 1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32"/>
                  <a:ext cx="6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2" name="Line 11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3" name="Line 1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4" name="Line 11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5" name="Line 11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6" name="Line 11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7" name="Line 11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8" name="Line 11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9" name="Line 1189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0" name="Line 1190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1" name="Line 1191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2" name="Line 1192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3" name="Line 1193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4" name="Line 1194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5" name="Line 1195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6" name="Line 1196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7" name="Line 1197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8" name="Line 1198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7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9" name="Line 1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0" name="Line 1200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1" name="Line 1201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30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2" name="Line 1202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3" name="Line 1203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4" name="Line 1204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5" name="Line 1205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27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6" name="Line 1206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7" name="Line 1207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8" name="Line 1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9" name="Line 1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0" name="Line 1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1" name="Line 1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2" name="Line 1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6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3" name="Line 12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38"/>
                  <a:ext cx="7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4" name="Line 12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8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5" name="Line 12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6" name="Line 12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7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7" name="Line 12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695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8" name="Line 12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60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9" name="Line 12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0" name="Line 12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427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1" name="Line 12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340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2" name="Line 12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3" name="Line 12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2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4" name="Line 12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2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5" name="Line 12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0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6" name="Line 1226"/>
                <p:cNvSpPr>
                  <a:spLocks noChangeAspect="1" noChangeShapeType="1"/>
                </p:cNvSpPr>
                <p:nvPr/>
              </p:nvSpPr>
              <p:spPr bwMode="auto">
                <a:xfrm>
                  <a:off x="2530" y="220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7" name="Line 1227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40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8" name="Line 1228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84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9" name="Line 1229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33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0" name="Line 1230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1" name="Line 1231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2" name="Line 1232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3" name="Line 1233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533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4" name="Line 1234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583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5" name="Line 1235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14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6" name="Line 1236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58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7" name="Line 1237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8" name="Line 1238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2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9" name="Line 1239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0" name="Line 1240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1" name="Line 1241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33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2" name="Line 1242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82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3" name="Line 1243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4" name="Line 1244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38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5" name="Line 1245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6" name="Line 1246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7" name="Line 1247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8" name="Line 1248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9" name="Line 1249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0" name="Line 1250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1" name="Line 1251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2" name="Line 1252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3" name="Line 1253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4" name="Line 1254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5" name="Line 1255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6" name="Line 1256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7" name="Line 1257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8" name="Line 1258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9" name="Line 1259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0" name="Line 12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1" name="Line 12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2" name="Line 1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8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3" name="Line 12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63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4" name="Line 12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5" name="Line 12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6" name="Line 12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7" name="Line 12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8" name="Line 1268"/>
                <p:cNvSpPr>
                  <a:spLocks noChangeAspect="1" noChangeShapeType="1"/>
                </p:cNvSpPr>
                <p:nvPr/>
              </p:nvSpPr>
              <p:spPr bwMode="auto">
                <a:xfrm>
                  <a:off x="2611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9" name="Line 12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0" name="Line 1270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1" name="Line 12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2" name="Line 1272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3" name="Line 1273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4" name="Line 1274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5" name="Line 1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2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6" name="Line 1276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7" name="Line 12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30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8" name="Line 1278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9" name="Line 1279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0" name="Line 1280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1" name="Line 1281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2" name="Line 1282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3" name="Line 1283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4" name="Line 1284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51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5" name="Line 1285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58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6" name="Line 1286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7" name="Line 1287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8" name="Line 1288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9" name="Line 1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0" name="Line 1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1" name="Line 1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2" name="Line 1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30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3" name="Line 1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4" name="Line 12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51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5" name="Line 12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902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6" name="Line 12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83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7" name="Line 12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758"/>
                  <a:ext cx="6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8" name="Line 12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645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9" name="Line 12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539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0" name="Line 13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420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1" name="Line 13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321"/>
                  <a:ext cx="7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2" name="Line 13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215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3" name="Line 13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4" name="Line 13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5" name="Line 13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6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6" name="Line 1306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7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7" name="Line 1307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9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8" name="Line 1308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15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9" name="Line 1309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72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0" name="Line 1310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228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1" name="Line 1311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2" name="Line 1312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34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3" name="Line 1313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4" name="Line 1314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46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5" name="Line 1315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483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6" name="Line 1316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21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7" name="Line 1317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5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8" name="Line 1318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5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9" name="Line 1319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3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0" name="Line 1320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6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1" name="Line 1321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2" name="Line 1322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3" name="Line 1323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80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4" name="Line 1324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4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5" name="Line 1325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6" name="Line 1326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920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7" name="Line 1327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8" name="Line 1328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9" name="Line 1329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0" name="Line 1330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14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1" name="Line 1331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2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2" name="Line 1332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3" name="Line 1333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4" name="Line 1334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5" name="Line 1335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6" name="Line 1336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7" name="Line 1337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8" name="Line 1338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9" name="Line 1339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0" name="Line 13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1" name="Line 13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2" name="Line 13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8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3" name="Line 13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7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4" name="Line 13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5" name="Line 13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6" name="Line 13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7" name="Line 1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8" name="Line 13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9" name="Line 1349"/>
                <p:cNvSpPr>
                  <a:spLocks noChangeAspect="1" noChangeShapeType="1"/>
                </p:cNvSpPr>
                <p:nvPr/>
              </p:nvSpPr>
              <p:spPr bwMode="auto">
                <a:xfrm>
                  <a:off x="2767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0" name="Line 13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1" name="Line 1351"/>
                <p:cNvSpPr>
                  <a:spLocks noChangeAspect="1" noChangeShapeType="1"/>
                </p:cNvSpPr>
                <p:nvPr/>
              </p:nvSpPr>
              <p:spPr bwMode="auto">
                <a:xfrm>
                  <a:off x="2773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2" name="Line 13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3" name="Line 1353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4" name="Line 13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5" name="Line 1355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6" name="Line 13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6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7" name="Line 1357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8" name="Line 1358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9" name="Line 1359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0" name="Line 1360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1" name="Line 1361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2" name="Line 1362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3" name="Line 1363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4" name="Line 1364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5" name="Line 1365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6" name="Line 1366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20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7" name="Line 1367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8" name="Line 1368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9" name="Line 1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0" name="Line 1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1" name="Line 1371"/>
                <p:cNvSpPr>
                  <a:spLocks noChangeAspect="1" noChangeShapeType="1"/>
                </p:cNvSpPr>
                <p:nvPr/>
              </p:nvSpPr>
              <p:spPr bwMode="auto">
                <a:xfrm>
                  <a:off x="2811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2" name="Line 1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14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3" name="Line 1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4" name="Line 1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5" name="Line 13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20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6" name="Line 13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87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7" name="Line 13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8" name="Line 1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9" name="Line 13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601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0" name="Line 13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1" name="Line 13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364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2" name="Line 13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259"/>
                  <a:ext cx="1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3" name="Line 13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159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4" name="Line 13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83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5" name="Line 13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21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6" name="Line 1386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2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7" name="Line 13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42" y="200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8" name="Line 1388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9" name="Line 1389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52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0" name="Line 1390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96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1" name="Line 1391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159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2" name="Line 1392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3" name="Line 1393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4" name="Line 1394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5" name="Line 1395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384"/>
                  <a:ext cx="0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6" name="Line 1396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20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7" name="Line 1397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65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8" name="Line 1398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9" name="Line 1399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0" name="Line 1400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1" name="Line 1401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6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2" name="Line 1402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3" name="Line 1403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4" name="Line 1404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5" name="Line 1405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0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6" name="Line 1406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5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7" name="Line 1407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89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8" name="Line 1408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9" name="Line 1409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0" name="Line 1410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7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1" name="Line 1411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2" name="Line 1412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3" name="Line 1413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4" name="Line 1414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5" name="Line 1415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6" name="Line 1416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7" name="Line 1417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8" name="Line 1418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9" name="Line 1419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0" name="Line 1420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1" name="Line 14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7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2" name="Line 14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6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3" name="Line 14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51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4" name="Line 14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5" name="Line 14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6" name="Line 14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7" name="Line 14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8" name="Line 14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9" name="Line 14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0" name="Line 14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1" name="Line 1431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2" name="Line 14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30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3" name="Line 1433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4" name="Line 1434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5" name="Line 1435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6" name="Line 1436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7" name="Line 1437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8" name="Line 1438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9" name="Line 1439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0" name="Line 1440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1" name="Line 1441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2" name="Line 1442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3" name="Line 1443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4" name="Line 1444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5" name="Line 1445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6" name="Line 1446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82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7" name="Line 1447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8" name="Line 1448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9" name="Line 1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1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0" name="Line 1450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1" name="Line 1451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2" name="Line 1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3" name="Line 14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4" name="Line 14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5" name="Line 14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6" name="Line 14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876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7" name="Line 14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8" name="Line 14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739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9" name="Line 14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65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0" name="Line 14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539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1" name="Line 14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415"/>
                  <a:ext cx="0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2" name="Line 14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296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3" name="Line 14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172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4" name="Line 14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078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5" name="Line 14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1978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6" name="Line 14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5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7" name="Line 14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0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8" name="Line 1468"/>
                <p:cNvSpPr>
                  <a:spLocks noChangeAspect="1" noChangeShapeType="1"/>
                </p:cNvSpPr>
                <p:nvPr/>
              </p:nvSpPr>
              <p:spPr bwMode="auto">
                <a:xfrm>
                  <a:off x="2998" y="1909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9" name="Line 1469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3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0" name="Line 1470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1" name="Line 1471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2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2" name="Line 1472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90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3" name="Line 1473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146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4" name="Line 1474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1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5" name="Line 1475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6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6" name="Line 1476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2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7" name="Line 1477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8" name="Line 1478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9" name="Line 1479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0" name="Line 1480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6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1" name="Line 1481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509"/>
                  <a:ext cx="7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2" name="Line 1482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545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3" name="Line 1483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01"/>
                  <a:ext cx="0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4" name="Line 1484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52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5" name="Line 1485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701"/>
                  <a:ext cx="5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6" name="Line 1486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6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7" name="Line 1487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8" name="Line 1488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845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9" name="Line 1489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889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0" name="Line 1490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1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1" name="Line 1491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2" name="Line 1492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3" name="Line 1493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4" name="Line 1494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5" name="Line 1495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6" name="Line 1496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7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7" name="Line 1497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8" name="Line 1498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9" name="Line 1499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0" name="Line 1500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1" name="Line 1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1" y="3039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2" name="Line 1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3" name="Line 15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4" name="Line 15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5" name="Line 15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6" name="Line 15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7" name="Line 15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8" name="Line 15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9" name="Line 15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0" name="Line 1510"/>
                <p:cNvSpPr>
                  <a:spLocks noChangeAspect="1" noChangeShapeType="1"/>
                </p:cNvSpPr>
                <p:nvPr/>
              </p:nvSpPr>
              <p:spPr bwMode="auto">
                <a:xfrm>
                  <a:off x="3079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1" name="Line 15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2" name="Line 1512"/>
                <p:cNvSpPr>
                  <a:spLocks noChangeAspect="1" noChangeShapeType="1"/>
                </p:cNvSpPr>
                <p:nvPr/>
              </p:nvSpPr>
              <p:spPr bwMode="auto">
                <a:xfrm>
                  <a:off x="3086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3" name="Line 15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4" name="Line 15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5" name="Line 1515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6" name="Line 1516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7" name="Line 1517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8" name="Line 1518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76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9" name="Line 1519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0" name="Line 1520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1" name="Line 1521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2" name="Line 1522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3" name="Line 1523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4" name="Line 1524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5" name="Line 1525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6" name="Line 1526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7" name="Line 1527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38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8" name="Line 1528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9" name="Line 1529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0" name="Line 1530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1" name="Line 1531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2" name="Line 15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3" name="Line 1533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4" name="Line 15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5" name="Line 1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6" name="Line 1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85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7" name="Line 1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826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8" name="Line 1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758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9" name="Line 1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677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0" name="Line 1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583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1" name="Line 1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465"/>
                  <a:ext cx="0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2" name="Line 1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346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3" name="Line 15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215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4" name="Line 1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209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5" name="Line 15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84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6" name="Line 15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15"/>
                  <a:ext cx="6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7" name="Line 15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5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8" name="Line 1548"/>
                <p:cNvSpPr>
                  <a:spLocks noChangeAspect="1" noChangeShapeType="1"/>
                </p:cNvSpPr>
                <p:nvPr/>
              </p:nvSpPr>
              <p:spPr bwMode="auto">
                <a:xfrm>
                  <a:off x="3154" y="185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9" name="Line 15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4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0" name="Line 1550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846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1" name="Line 1551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0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2" name="Line 1552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5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3" name="Line 1553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4" name="Line 1554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5" name="Line 1555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2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6" name="Line 1556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8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7" name="Line 1557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8" name="Line 1558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9" name="Line 1559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32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0" name="Line 1560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1" name="Line 1561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2" name="Line 1562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4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3" name="Line 1563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47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4" name="Line 1564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5" name="Line 1565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83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6" name="Line 1566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7" name="Line 1567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8" name="Line 1568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9" name="Line 1569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0" name="Line 1570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20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1" name="Line 1571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39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2" name="Line 1572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3" name="Line 1573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882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4" name="Line 1574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5" name="Line 1575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6" name="Line 1576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7" name="Line 1577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8" name="Line 1578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9" name="Line 1579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0" name="Line 1580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1" name="Line 1581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70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2" name="Line 1582"/>
                <p:cNvSpPr>
                  <a:spLocks noChangeAspect="1" noChangeShapeType="1"/>
                </p:cNvSpPr>
                <p:nvPr/>
              </p:nvSpPr>
              <p:spPr bwMode="auto">
                <a:xfrm>
                  <a:off x="3222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3" name="Line 15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4" name="Line 15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5" name="Line 15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3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6" name="Line 15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7" name="Line 15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02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8" name="Line 15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9" name="Line 15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7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0" name="Line 15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1" name="Line 15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39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2" name="Line 15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3" name="Line 15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4" name="Line 1594"/>
                <p:cNvSpPr>
                  <a:spLocks noChangeAspect="1" noChangeShapeType="1"/>
                </p:cNvSpPr>
                <p:nvPr/>
              </p:nvSpPr>
              <p:spPr bwMode="auto">
                <a:xfrm>
                  <a:off x="3242" y="2826"/>
                  <a:ext cx="5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5" name="Line 1595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6" name="Line 1596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7" name="Line 15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7" y="282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8" name="Line 1598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2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9" name="Line 1599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0" name="Line 1600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1" name="Line 1601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2" name="Line 1602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3" name="Line 1603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4" name="Line 1604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5" name="Line 1605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6" name="Line 1606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7" name="Line 1607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8" name="Line 1608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9" name="Line 1609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0" name="Line 1610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1" name="Line 1611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2" name="Line 1612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3" name="Line 1613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4" name="Line 1614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5" name="Line 1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6" name="Line 1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4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7" name="Line 1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2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8" name="Line 1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7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9" name="Line 16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0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0" name="Line 1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601"/>
                  <a:ext cx="7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1" name="Line 16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509"/>
                  <a:ext cx="0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2" name="Line 16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364"/>
                  <a:ext cx="0" cy="1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3" name="Line 16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228"/>
                  <a:ext cx="6" cy="1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4" name="Line 1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2096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5" name="Line 16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965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6" name="Line 16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87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7" name="Line 16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790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8" name="Line 1628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797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9" name="Line 1629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840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0" name="Line 1630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909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1" name="Line 1631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1971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2" name="Line 1632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4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3" name="Line 1633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9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4" name="Line 1634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5" name="Line 1635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8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6" name="Line 1636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2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7" name="Line 1637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8" name="Line 1638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2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9" name="Line 1639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0" name="Line 1640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1" name="Line 1641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2" name="Line 1642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3" name="Line 1643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533"/>
                  <a:ext cx="6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4" name="Line 1644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59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5" name="Line 1645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6" name="Line 1646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95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7" name="Line 1647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8" name="Line 1648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9" name="Line 1649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8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0" name="Line 1650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1" name="Line 1651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2" name="Line 1652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3" name="Line 1653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4" name="Line 1654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5" name="Line 1655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6" name="Line 1656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7" name="Line 1657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8" name="Line 1658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9" name="Line 16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2" y="2933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0" name="Line 16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1" name="Line 1661"/>
                <p:cNvSpPr>
                  <a:spLocks noChangeAspect="1" noChangeShapeType="1"/>
                </p:cNvSpPr>
                <p:nvPr/>
              </p:nvSpPr>
              <p:spPr bwMode="auto">
                <a:xfrm>
                  <a:off x="3379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2" name="Line 16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3" name="Line 16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4" name="Line 1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5" name="Line 16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6" name="Line 16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3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7" name="Line 16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8" name="Line 16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9" name="Line 16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79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0" name="Line 1670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1" name="Line 16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8" y="27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2" name="Line 1672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3" name="Line 16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03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4" name="Line 1674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5" name="Line 1675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6" name="Line 1676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7" name="Line 1677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8" name="Line 1678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9" name="Line 1679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0" name="Line 1680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1" name="Line 1681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2" name="Line 1682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3" name="Line 1683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4" name="Line 1684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5" name="Line 1685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6" name="Line 1686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7" name="Line 1687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8" name="Line 1688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9" name="Line 1689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0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0" name="Line 1690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1" name="Line 1691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2" name="Line 1692"/>
                <p:cNvSpPr>
                  <a:spLocks noChangeAspect="1" noChangeShapeType="1"/>
                </p:cNvSpPr>
                <p:nvPr/>
              </p:nvSpPr>
              <p:spPr bwMode="auto">
                <a:xfrm>
                  <a:off x="3441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3" name="Line 1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4" name="Line 1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5" name="Line 1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78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6" name="Line 1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7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7" name="Line 1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652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8" name="Line 1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565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9" name="Line 1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4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0" name="Line 1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2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1" name="Line 17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127"/>
                  <a:ext cx="6" cy="1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2" name="Line 17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9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3" name="Line 17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871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4" name="Line 1704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2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5" name="Line 1705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97"/>
                  <a:ext cx="7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6" name="Line 1706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1965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7" name="Line 1707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8" name="Line 1708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83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9" name="Line 1709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0" name="Line 1710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6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1" name="Line 1711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2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2" name="Line 1712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4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3" name="Line 1713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4" name="Line 1714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5" name="Line 1715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64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6" name="Line 1716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2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7" name="Line 1717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7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8" name="Line 1718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53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9" name="Line 1719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0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0" name="Line 1720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4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1" name="Line 1721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701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2" name="Line 1722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5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3" name="Line 1723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4" name="Line 1724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8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5" name="Line 1725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6" name="Line 1726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7" name="Line 1727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8" name="Line 1728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9" name="Line 1729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9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0" name="Line 1730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1" name="Line 1731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1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2" name="Line 1732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3" name="Line 1733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4" name="Line 1734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5" name="Line 1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6" name="Line 1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7" name="Line 17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8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8" name="Line 17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9" name="Line 17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0" name="Line 17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1" name="Line 17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2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2" name="Line 17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1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3" name="Line 17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4" name="Line 17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5" name="Line 1745"/>
                <p:cNvSpPr>
                  <a:spLocks noChangeAspect="1" noChangeShapeType="1"/>
                </p:cNvSpPr>
                <p:nvPr/>
              </p:nvSpPr>
              <p:spPr bwMode="auto">
                <a:xfrm>
                  <a:off x="3553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6" name="Line 17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7" name="Line 17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8" name="Line 1748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9" name="Line 1749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0" name="Line 1750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8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1" name="Line 1751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2" name="Line 1752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3" name="Line 1753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4" name="Line 1754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0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5" name="Line 1755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6" name="Line 17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72" y="28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7" name="Line 1757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8" name="Line 1758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9" name="Line 1759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0" name="Line 1760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4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1" name="Line 1761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2" name="Line 1762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3" name="Line 1763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6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4" name="Line 1764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5" name="Line 1765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6" name="Line 1766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7" name="Line 1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8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8" name="Line 17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9" name="Line 17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0" name="Line 17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1" name="Line 1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2" name="Line 17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3" name="Line 1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689"/>
                  <a:ext cx="7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4" name="Line 1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601"/>
                  <a:ext cx="1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5" name="Line 1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6" name="Line 1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402"/>
                  <a:ext cx="5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7" name="Line 1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296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8" name="Line 1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96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9" name="Line 1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15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0" name="Line 1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1" name="Line 1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2" name="Line 17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198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3" name="Line 1783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8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4" name="Line 1784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9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5" name="Line 1785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27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6" name="Line 1786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78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7" name="Line 1787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8" name="Line 1788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84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9" name="Line 1789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240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0" name="Line 1790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1" name="Line 1791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2" name="Line 1792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3" name="Line 1793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2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4" name="Line 1794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71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5" name="Line 1795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5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6" name="Line 1796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7" name="Line 1797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8" name="Line 1798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63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9" name="Line 1799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0" name="Line 1800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1" name="Line 1801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2" name="Line 1802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814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3" name="Line 1803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4" name="Line 1804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5" name="Line 1805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82"/>
                  <a:ext cx="6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6" name="Line 1806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7" name="Line 1807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8" name="Line 1808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20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9" name="Line 1809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0" name="Line 1810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1" name="Line 1811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2" name="Line 1812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3" name="Line 1813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4" name="Line 1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8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5" name="Line 1815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6" name="Line 1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7" name="Line 1817"/>
                <p:cNvSpPr>
                  <a:spLocks noChangeAspect="1" noChangeShapeType="1"/>
                </p:cNvSpPr>
                <p:nvPr/>
              </p:nvSpPr>
              <p:spPr bwMode="auto">
                <a:xfrm>
                  <a:off x="3691" y="298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8" name="Line 1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9" name="Line 18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0" name="Line 18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1" name="Line 18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2" name="Line 18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3" name="Line 18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4" name="Line 18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5" name="Line 1825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6" name="Line 1826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7" name="Line 18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9" y="2876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8" name="Line 1828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9" name="Line 1829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0" name="Line 1830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1" name="Line 1831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2" name="Line 1832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3" name="Line 1833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4" name="Line 18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5" name="Line 18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6" name="Line 18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6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7" name="Line 18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583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8" name="Line 18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89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9" name="Line 18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08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0" name="Line 18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321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1" name="Line 18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4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2" name="Line 18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03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3" name="Line 18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172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4" name="Line 18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84" y="216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5" name="Line 1845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6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6" name="Line 1846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7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7" name="Line 1847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0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8" name="Line 1848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5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9" name="Line 1849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308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0" name="Line 1850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3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1" name="Line 1851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0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2" name="Line 1852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3" name="Line 1853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509"/>
                  <a:ext cx="6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4" name="Line 1854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4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5" name="Line 1855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6" name="Line 1856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62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7" name="Line 1857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8" name="Line 1858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0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9" name="Line 1859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0" name="Line 1860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777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1" name="Line 1861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2" name="Line 1862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3" name="Line 1863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4" name="Line 1864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5" name="Line 1865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6" name="Line 1866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7" name="Line 1867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8" name="Line 1868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9" name="Line 1869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0" name="Line 1870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1" name="Line 1871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2" name="Line 1872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3" name="Line 1873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4" name="Line 1874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5" name="Line 1875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6" name="Line 18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8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7" name="Line 1877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8" name="Line 1878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9" name="Line 1879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0" name="Line 1880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1" name="Line 1881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2" name="Line 1882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3" name="Line 1883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4" name="Line 1884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5" name="Line 1885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6" name="Line 1886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7" name="Line 1887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8" name="Line 1888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9" name="Line 1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3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0" name="Line 1890"/>
                <p:cNvSpPr>
                  <a:spLocks noChangeAspect="1" noChangeShapeType="1"/>
                </p:cNvSpPr>
                <p:nvPr/>
              </p:nvSpPr>
              <p:spPr bwMode="auto">
                <a:xfrm>
                  <a:off x="3909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1" name="Line 1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2" name="Line 1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3" name="Line 1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4" name="Line 1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58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5" name="Line 1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1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6" name="Line 1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7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7" name="Line 18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14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8" name="Line 18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726"/>
                  <a:ext cx="7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9" name="Line 1899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0" name="Line 1900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1" name="Line 1901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2" name="Line 19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3" name="Line 1903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4" name="Line 1904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5" name="Line 19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59" y="31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6" name="Line 19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</p:grpSp>
          <p:sp>
            <p:nvSpPr>
              <p:cNvPr id="42" name="Line 1907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78"/>
                <a:ext cx="1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3" name="Line 1908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34"/>
                <a:ext cx="1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4" name="Line 1909"/>
              <p:cNvSpPr>
                <a:spLocks noChangeAspect="1" noChangeShapeType="1"/>
              </p:cNvSpPr>
              <p:nvPr/>
            </p:nvSpPr>
            <p:spPr bwMode="auto">
              <a:xfrm>
                <a:off x="4720" y="1734"/>
                <a:ext cx="6" cy="3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5" name="Line 1910"/>
              <p:cNvSpPr>
                <a:spLocks noChangeAspect="1" noChangeShapeType="1"/>
              </p:cNvSpPr>
              <p:nvPr/>
            </p:nvSpPr>
            <p:spPr bwMode="auto">
              <a:xfrm>
                <a:off x="4726" y="1772"/>
                <a:ext cx="1" cy="31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</p:grpSp>
      </p:grpSp>
      <p:grpSp>
        <p:nvGrpSpPr>
          <p:cNvPr id="1917" name="Group 1911"/>
          <p:cNvGrpSpPr>
            <a:grpSpLocks/>
          </p:cNvGrpSpPr>
          <p:nvPr/>
        </p:nvGrpSpPr>
        <p:grpSpPr bwMode="auto">
          <a:xfrm>
            <a:off x="2044376" y="1074761"/>
            <a:ext cx="3389318" cy="1516030"/>
            <a:chOff x="1543" y="1305"/>
            <a:chExt cx="3864" cy="1739"/>
          </a:xfrm>
        </p:grpSpPr>
        <p:sp>
          <p:nvSpPr>
            <p:cNvPr id="1918" name="Line 1912"/>
            <p:cNvSpPr>
              <a:spLocks noChangeAspect="1" noChangeShapeType="1"/>
            </p:cNvSpPr>
            <p:nvPr/>
          </p:nvSpPr>
          <p:spPr bwMode="auto">
            <a:xfrm>
              <a:off x="1831" y="1709"/>
              <a:ext cx="0" cy="1196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19" name="Text Box 1913"/>
            <p:cNvSpPr txBox="1">
              <a:spLocks noChangeAspect="1" noChangeArrowheads="1"/>
            </p:cNvSpPr>
            <p:nvPr/>
          </p:nvSpPr>
          <p:spPr bwMode="auto">
            <a:xfrm>
              <a:off x="1543" y="1305"/>
              <a:ext cx="649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20" name="Text Box 1914"/>
            <p:cNvSpPr txBox="1">
              <a:spLocks noChangeAspect="1" noChangeArrowheads="1"/>
            </p:cNvSpPr>
            <p:nvPr/>
          </p:nvSpPr>
          <p:spPr bwMode="auto">
            <a:xfrm>
              <a:off x="2203" y="1785"/>
              <a:ext cx="624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PPmin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21" name="Line 1915"/>
            <p:cNvSpPr>
              <a:spLocks noChangeAspect="1" noChangeShapeType="1"/>
            </p:cNvSpPr>
            <p:nvPr/>
          </p:nvSpPr>
          <p:spPr bwMode="auto">
            <a:xfrm>
              <a:off x="2455" y="2160"/>
              <a:ext cx="0" cy="884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22" name="Text Box 1916"/>
            <p:cNvSpPr txBox="1">
              <a:spLocks noChangeAspect="1" noChangeArrowheads="1"/>
            </p:cNvSpPr>
            <p:nvPr/>
          </p:nvSpPr>
          <p:spPr bwMode="auto">
            <a:xfrm>
              <a:off x="4471" y="2160"/>
              <a:ext cx="936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 32 %</a:t>
              </a:r>
              <a:endParaRPr lang="en-US" sz="1100" dirty="0">
                <a:latin typeface="Calibri" pitchFamily="34" charset="0"/>
              </a:endParaRPr>
            </a:p>
          </p:txBody>
        </p:sp>
      </p:grpSp>
      <p:grpSp>
        <p:nvGrpSpPr>
          <p:cNvPr id="1923" name="Group 1917"/>
          <p:cNvGrpSpPr>
            <a:grpSpLocks/>
          </p:cNvGrpSpPr>
          <p:nvPr/>
        </p:nvGrpSpPr>
        <p:grpSpPr bwMode="auto">
          <a:xfrm>
            <a:off x="2204936" y="2712948"/>
            <a:ext cx="1845530" cy="560556"/>
            <a:chOff x="1382" y="3264"/>
            <a:chExt cx="2104" cy="643"/>
          </a:xfrm>
        </p:grpSpPr>
        <p:sp>
          <p:nvSpPr>
            <p:cNvPr id="1924" name="Text Box 1918"/>
            <p:cNvSpPr txBox="1">
              <a:spLocks noChangeArrowheads="1"/>
            </p:cNvSpPr>
            <p:nvPr/>
          </p:nvSpPr>
          <p:spPr bwMode="auto">
            <a:xfrm>
              <a:off x="1382" y="3429"/>
              <a:ext cx="583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</a:t>
              </a:r>
            </a:p>
          </p:txBody>
        </p:sp>
        <p:sp>
          <p:nvSpPr>
            <p:cNvPr id="1925" name="Text Box 1919"/>
            <p:cNvSpPr txBox="1">
              <a:spLocks noChangeArrowheads="1"/>
            </p:cNvSpPr>
            <p:nvPr/>
          </p:nvSpPr>
          <p:spPr bwMode="auto">
            <a:xfrm>
              <a:off x="2093" y="3264"/>
              <a:ext cx="1185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 - PPmin</a:t>
              </a:r>
            </a:p>
          </p:txBody>
        </p:sp>
        <p:sp>
          <p:nvSpPr>
            <p:cNvPr id="1926" name="Text Box 1920"/>
            <p:cNvSpPr txBox="1">
              <a:spLocks noChangeArrowheads="1"/>
            </p:cNvSpPr>
            <p:nvPr/>
          </p:nvSpPr>
          <p:spPr bwMode="auto">
            <a:xfrm>
              <a:off x="1927" y="3554"/>
              <a:ext cx="1559" cy="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(PPmax + PPmin) </a:t>
              </a:r>
              <a:r>
                <a:rPr lang="fr-FR" sz="1400">
                  <a:latin typeface="Calibri" pitchFamily="34" charset="0"/>
                </a:rPr>
                <a:t>/</a:t>
              </a:r>
              <a:r>
                <a:rPr lang="fr-FR" sz="1100">
                  <a:latin typeface="Calibri" pitchFamily="34" charset="0"/>
                </a:rPr>
                <a:t> 2</a:t>
              </a:r>
            </a:p>
          </p:txBody>
        </p:sp>
        <p:sp>
          <p:nvSpPr>
            <p:cNvPr id="1927" name="Line 1921"/>
            <p:cNvSpPr>
              <a:spLocks noChangeShapeType="1"/>
            </p:cNvSpPr>
            <p:nvPr/>
          </p:nvSpPr>
          <p:spPr bwMode="auto">
            <a:xfrm>
              <a:off x="2004" y="3552"/>
              <a:ext cx="13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</p:grpSp>
      <p:sp>
        <p:nvSpPr>
          <p:cNvPr id="1928" name="Text Box 4"/>
          <p:cNvSpPr txBox="1">
            <a:spLocks noChangeArrowheads="1"/>
          </p:cNvSpPr>
          <p:nvPr/>
        </p:nvSpPr>
        <p:spPr bwMode="auto">
          <a:xfrm>
            <a:off x="2278632" y="4469050"/>
            <a:ext cx="394955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activité respiratoire spontanée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1929" name="Text Box 3"/>
          <p:cNvSpPr txBox="1">
            <a:spLocks noChangeArrowheads="1"/>
          </p:cNvSpPr>
          <p:nvPr/>
        </p:nvSpPr>
        <p:spPr bwMode="auto">
          <a:xfrm>
            <a:off x="2278632" y="5132674"/>
            <a:ext cx="394955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arythmies cardiaques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1930" name="Text Box 4"/>
          <p:cNvSpPr txBox="1">
            <a:spLocks noChangeArrowheads="1"/>
          </p:cNvSpPr>
          <p:nvPr/>
        </p:nvSpPr>
        <p:spPr bwMode="auto">
          <a:xfrm>
            <a:off x="2278632" y="5796299"/>
            <a:ext cx="394955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Faible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Vt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 /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compliance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 pulmonaire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31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32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27448518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1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1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rgbClr val="000000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19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Rectangle 4"/>
          <p:cNvSpPr>
            <a:spLocks noChangeArrowheads="1"/>
          </p:cNvSpPr>
          <p:nvPr/>
        </p:nvSpPr>
        <p:spPr bwMode="auto">
          <a:xfrm>
            <a:off x="231775" y="2054225"/>
            <a:ext cx="7462838" cy="480377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54275" name="Rectangle 5"/>
          <p:cNvSpPr>
            <a:spLocks noChangeArrowheads="1"/>
          </p:cNvSpPr>
          <p:nvPr/>
        </p:nvSpPr>
        <p:spPr bwMode="auto">
          <a:xfrm>
            <a:off x="79375" y="2052638"/>
            <a:ext cx="5040313" cy="4808537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78" name="Text Box 6"/>
          <p:cNvSpPr txBox="1">
            <a:spLocks noChangeArrowheads="1"/>
          </p:cNvSpPr>
          <p:nvPr/>
        </p:nvSpPr>
        <p:spPr bwMode="auto">
          <a:xfrm>
            <a:off x="2684463" y="2295525"/>
            <a:ext cx="1085850" cy="7318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1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ea typeface="Osaka" charset="-128"/>
              </a:rPr>
              <a:t>PPV 8 %</a:t>
            </a:r>
          </a:p>
          <a:p>
            <a:pPr>
              <a:defRPr/>
            </a:pPr>
            <a:endParaRPr lang="fr-FR" sz="2400" b="1">
              <a:latin typeface="Times New Roman" pitchFamily="18" charset="0"/>
              <a:ea typeface="Osaka" charset="-128"/>
            </a:endParaRPr>
          </a:p>
        </p:txBody>
      </p:sp>
      <p:pic>
        <p:nvPicPr>
          <p:cNvPr id="54277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945" t="12703" r="25224" b="8109"/>
          <a:stretch>
            <a:fillRect/>
          </a:stretch>
        </p:blipFill>
        <p:spPr bwMode="auto">
          <a:xfrm>
            <a:off x="728663" y="2600325"/>
            <a:ext cx="4303712" cy="36290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4278" name="Text Box 8"/>
          <p:cNvSpPr txBox="1">
            <a:spLocks noChangeArrowheads="1"/>
          </p:cNvSpPr>
          <p:nvPr/>
        </p:nvSpPr>
        <p:spPr bwMode="auto">
          <a:xfrm>
            <a:off x="2260600" y="6369050"/>
            <a:ext cx="2060575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900" b="1">
                <a:latin typeface="Times New Roman" pitchFamily="18" charset="0"/>
                <a:ea typeface="Osaka" charset="-128"/>
              </a:rPr>
              <a:t>1- Specificity</a:t>
            </a:r>
          </a:p>
        </p:txBody>
      </p:sp>
      <p:sp>
        <p:nvSpPr>
          <p:cNvPr id="54279" name="Text Box 9"/>
          <p:cNvSpPr txBox="1">
            <a:spLocks noChangeArrowheads="1"/>
          </p:cNvSpPr>
          <p:nvPr/>
        </p:nvSpPr>
        <p:spPr bwMode="auto">
          <a:xfrm rot="-5400000">
            <a:off x="-165894" y="4052094"/>
            <a:ext cx="1335088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900" b="1">
                <a:latin typeface="Times New Roman" pitchFamily="18" charset="0"/>
                <a:ea typeface="Osaka" charset="-128"/>
              </a:rPr>
              <a:t>Sensitivity</a:t>
            </a:r>
          </a:p>
        </p:txBody>
      </p:sp>
      <p:sp>
        <p:nvSpPr>
          <p:cNvPr id="82" name="Text Box 10"/>
          <p:cNvSpPr txBox="1">
            <a:spLocks noChangeArrowheads="1"/>
          </p:cNvSpPr>
          <p:nvPr/>
        </p:nvSpPr>
        <p:spPr bwMode="auto">
          <a:xfrm>
            <a:off x="1103313" y="2212975"/>
            <a:ext cx="1371600" cy="793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1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ea typeface="Osaka" charset="-128"/>
              </a:rPr>
              <a:t>PPV 12.8 %</a:t>
            </a:r>
          </a:p>
          <a:p>
            <a:pPr>
              <a:defRPr/>
            </a:pPr>
            <a:endParaRPr lang="fr-FR" sz="2800" b="1">
              <a:latin typeface="Times New Roman" pitchFamily="18" charset="0"/>
              <a:ea typeface="Osaka" charset="-128"/>
            </a:endParaRPr>
          </a:p>
        </p:txBody>
      </p:sp>
      <p:sp>
        <p:nvSpPr>
          <p:cNvPr id="54281" name="Line 11"/>
          <p:cNvSpPr>
            <a:spLocks noChangeShapeType="1"/>
          </p:cNvSpPr>
          <p:nvPr/>
        </p:nvSpPr>
        <p:spPr bwMode="auto">
          <a:xfrm>
            <a:off x="1195388" y="4464050"/>
            <a:ext cx="0" cy="1481138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82" name="Line 12"/>
          <p:cNvSpPr>
            <a:spLocks noChangeShapeType="1"/>
          </p:cNvSpPr>
          <p:nvPr/>
        </p:nvSpPr>
        <p:spPr bwMode="auto">
          <a:xfrm>
            <a:off x="1566863" y="3621088"/>
            <a:ext cx="0" cy="8509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83" name="Line 13"/>
          <p:cNvSpPr>
            <a:spLocks noChangeShapeType="1"/>
          </p:cNvSpPr>
          <p:nvPr/>
        </p:nvSpPr>
        <p:spPr bwMode="auto">
          <a:xfrm>
            <a:off x="1195388" y="4476750"/>
            <a:ext cx="371475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84" name="Line 14"/>
          <p:cNvSpPr>
            <a:spLocks noChangeShapeType="1"/>
          </p:cNvSpPr>
          <p:nvPr/>
        </p:nvSpPr>
        <p:spPr bwMode="auto">
          <a:xfrm flipV="1">
            <a:off x="1538288" y="3414713"/>
            <a:ext cx="385762" cy="20955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85" name="Line 15"/>
          <p:cNvSpPr>
            <a:spLocks noChangeShapeType="1"/>
          </p:cNvSpPr>
          <p:nvPr/>
        </p:nvSpPr>
        <p:spPr bwMode="auto">
          <a:xfrm>
            <a:off x="1938338" y="2982913"/>
            <a:ext cx="0" cy="44450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86" name="Line 16"/>
          <p:cNvSpPr>
            <a:spLocks noChangeShapeType="1"/>
          </p:cNvSpPr>
          <p:nvPr/>
        </p:nvSpPr>
        <p:spPr bwMode="auto">
          <a:xfrm>
            <a:off x="1924050" y="2970213"/>
            <a:ext cx="1841500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87" name="Line 17"/>
          <p:cNvSpPr>
            <a:spLocks noChangeShapeType="1"/>
          </p:cNvSpPr>
          <p:nvPr/>
        </p:nvSpPr>
        <p:spPr bwMode="auto">
          <a:xfrm flipV="1">
            <a:off x="3779838" y="2786063"/>
            <a:ext cx="0" cy="19685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88" name="Line 18"/>
          <p:cNvSpPr>
            <a:spLocks noChangeShapeType="1"/>
          </p:cNvSpPr>
          <p:nvPr/>
        </p:nvSpPr>
        <p:spPr bwMode="auto">
          <a:xfrm>
            <a:off x="3765550" y="2773363"/>
            <a:ext cx="1100138" cy="0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57150">
                <a:solidFill>
                  <a:srgbClr val="FF505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89" name="Line 19"/>
          <p:cNvSpPr>
            <a:spLocks noChangeShapeType="1"/>
          </p:cNvSpPr>
          <p:nvPr/>
        </p:nvSpPr>
        <p:spPr bwMode="auto">
          <a:xfrm flipH="1">
            <a:off x="2538413" y="2673350"/>
            <a:ext cx="398462" cy="604838"/>
          </a:xfrm>
          <a:prstGeom prst="line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31750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90" name="Rectangle 20"/>
          <p:cNvSpPr>
            <a:spLocks noChangeArrowheads="1"/>
          </p:cNvSpPr>
          <p:nvPr/>
        </p:nvSpPr>
        <p:spPr bwMode="auto">
          <a:xfrm>
            <a:off x="5040313" y="3757613"/>
            <a:ext cx="2395537" cy="874712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28575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93" name="Text Box 21"/>
          <p:cNvSpPr txBox="1">
            <a:spLocks noChangeArrowheads="1"/>
          </p:cNvSpPr>
          <p:nvPr/>
        </p:nvSpPr>
        <p:spPr bwMode="auto">
          <a:xfrm>
            <a:off x="5689600" y="3824288"/>
            <a:ext cx="1308100" cy="3667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1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ea typeface="Osaka" charset="-128"/>
              </a:rPr>
              <a:t>Normal TV</a:t>
            </a:r>
          </a:p>
        </p:txBody>
      </p:sp>
      <p:sp>
        <p:nvSpPr>
          <p:cNvPr id="54292" name="Line 22"/>
          <p:cNvSpPr>
            <a:spLocks noChangeShapeType="1"/>
          </p:cNvSpPr>
          <p:nvPr/>
        </p:nvSpPr>
        <p:spPr bwMode="auto">
          <a:xfrm>
            <a:off x="5222875" y="4032250"/>
            <a:ext cx="3714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54293" name="Line 23"/>
          <p:cNvSpPr>
            <a:spLocks noChangeShapeType="1"/>
          </p:cNvSpPr>
          <p:nvPr/>
        </p:nvSpPr>
        <p:spPr bwMode="auto">
          <a:xfrm>
            <a:off x="5235575" y="4371975"/>
            <a:ext cx="371475" cy="0"/>
          </a:xfrm>
          <a:prstGeom prst="line">
            <a:avLst/>
          </a:prstGeom>
          <a:noFill/>
          <a:ln w="38100">
            <a:solidFill>
              <a:schemeClr val="tx1"/>
            </a:solidFill>
            <a:prstDash val="sysDot"/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96" name="Text Box 24"/>
          <p:cNvSpPr txBox="1">
            <a:spLocks noChangeArrowheads="1"/>
          </p:cNvSpPr>
          <p:nvPr/>
        </p:nvSpPr>
        <p:spPr bwMode="auto">
          <a:xfrm>
            <a:off x="5695950" y="4168775"/>
            <a:ext cx="9906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FF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1800" b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ea typeface="Osaka" charset="-128"/>
              </a:rPr>
              <a:t>Low TV</a:t>
            </a:r>
          </a:p>
        </p:txBody>
      </p:sp>
      <p:grpSp>
        <p:nvGrpSpPr>
          <p:cNvPr id="54295" name="Group 25"/>
          <p:cNvGrpSpPr>
            <a:grpSpLocks/>
          </p:cNvGrpSpPr>
          <p:nvPr/>
        </p:nvGrpSpPr>
        <p:grpSpPr bwMode="auto">
          <a:xfrm>
            <a:off x="79375" y="658813"/>
            <a:ext cx="7013575" cy="1312862"/>
            <a:chOff x="798" y="103"/>
            <a:chExt cx="3927" cy="827"/>
          </a:xfrm>
        </p:grpSpPr>
        <p:grpSp>
          <p:nvGrpSpPr>
            <p:cNvPr id="54309" name="Group 26"/>
            <p:cNvGrpSpPr>
              <a:grpSpLocks/>
            </p:cNvGrpSpPr>
            <p:nvPr/>
          </p:nvGrpSpPr>
          <p:grpSpPr bwMode="auto">
            <a:xfrm>
              <a:off x="804" y="103"/>
              <a:ext cx="3921" cy="822"/>
              <a:chOff x="368" y="564"/>
              <a:chExt cx="3921" cy="822"/>
            </a:xfrm>
          </p:grpSpPr>
          <p:pic>
            <p:nvPicPr>
              <p:cNvPr id="54311" name="Picture 27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834" t="41612" r="1686" b="6250"/>
              <a:stretch>
                <a:fillRect/>
              </a:stretch>
            </p:blipFill>
            <p:spPr bwMode="auto">
              <a:xfrm>
                <a:off x="373" y="765"/>
                <a:ext cx="3916" cy="62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54312" name="Picture 28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1834" t="3662" r="1686" b="74677"/>
              <a:stretch>
                <a:fillRect/>
              </a:stretch>
            </p:blipFill>
            <p:spPr bwMode="auto">
              <a:xfrm>
                <a:off x="368" y="564"/>
                <a:ext cx="3916" cy="25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54310" name="Rectangle 29"/>
            <p:cNvSpPr>
              <a:spLocks noChangeArrowheads="1"/>
            </p:cNvSpPr>
            <p:nvPr/>
          </p:nvSpPr>
          <p:spPr bwMode="auto">
            <a:xfrm>
              <a:off x="798" y="107"/>
              <a:ext cx="3917" cy="82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FF505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102" name="AutoShape 30"/>
          <p:cNvSpPr>
            <a:spLocks noChangeArrowheads="1"/>
          </p:cNvSpPr>
          <p:nvPr/>
        </p:nvSpPr>
        <p:spPr bwMode="auto">
          <a:xfrm>
            <a:off x="1789112" y="3757612"/>
            <a:ext cx="612441" cy="433387"/>
          </a:xfrm>
          <a:prstGeom prst="rightArrow">
            <a:avLst>
              <a:gd name="adj1" fmla="val 50000"/>
              <a:gd name="adj2" fmla="val 58560"/>
            </a:avLst>
          </a:prstGeom>
          <a:solidFill>
            <a:srgbClr val="0099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glow rad="63500">
              <a:schemeClr val="accent1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  <a:extLst>
            <a:ext uri="{91240B29-F687-4f45-9708-019B960494DF}">
              <a14:hiddenLine xmlns:a14="http://schemas.microsoft.com/office/drawing/2010/main" w="25400">
                <a:solidFill>
                  <a:schemeClr val="bg1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>
              <a:defRPr/>
            </a:pPr>
            <a:endParaRPr lang="fr-FR" sz="1800">
              <a:latin typeface="Calibri" pitchFamily="34" charset="0"/>
            </a:endParaRPr>
          </a:p>
        </p:txBody>
      </p:sp>
      <p:sp>
        <p:nvSpPr>
          <p:cNvPr id="54305" name="Text Box 34"/>
          <p:cNvSpPr txBox="1">
            <a:spLocks noChangeArrowheads="1"/>
          </p:cNvSpPr>
          <p:nvPr/>
        </p:nvSpPr>
        <p:spPr bwMode="auto">
          <a:xfrm>
            <a:off x="6516688" y="1844675"/>
            <a:ext cx="1711325" cy="687388"/>
          </a:xfrm>
          <a:prstGeom prst="rect">
            <a:avLst/>
          </a:prstGeom>
          <a:solidFill>
            <a:schemeClr val="bg1"/>
          </a:solidFill>
          <a:ln w="38100">
            <a:solidFill>
              <a:srgbClr val="0099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10000"/>
              </a:lnSpc>
            </a:pPr>
            <a:r>
              <a:rPr lang="fr-FR" sz="1100">
                <a:solidFill>
                  <a:schemeClr val="tx2"/>
                </a:solidFill>
              </a:rPr>
              <a:t>26 pts with Vt &lt; 7 mL/kg</a:t>
            </a:r>
          </a:p>
          <a:p>
            <a:pPr eaLnBrk="1" hangingPunct="1">
              <a:lnSpc>
                <a:spcPct val="110000"/>
              </a:lnSpc>
            </a:pPr>
            <a:r>
              <a:rPr lang="fr-FR" sz="1100">
                <a:solidFill>
                  <a:schemeClr val="tx2"/>
                </a:solidFill>
              </a:rPr>
              <a:t>9 pts with Vt 7-8 mL/kg</a:t>
            </a:r>
          </a:p>
          <a:p>
            <a:pPr eaLnBrk="1" hangingPunct="1">
              <a:lnSpc>
                <a:spcPct val="110000"/>
              </a:lnSpc>
            </a:pPr>
            <a:r>
              <a:rPr lang="fr-FR" sz="1100">
                <a:solidFill>
                  <a:schemeClr val="tx2"/>
                </a:solidFill>
              </a:rPr>
              <a:t>27 pts with Vt &gt; 8 mL/kg</a:t>
            </a:r>
          </a:p>
        </p:txBody>
      </p:sp>
      <p:sp>
        <p:nvSpPr>
          <p:cNvPr id="105" name="Rectangle 104"/>
          <p:cNvSpPr/>
          <p:nvPr/>
        </p:nvSpPr>
        <p:spPr bwMode="auto">
          <a:xfrm>
            <a:off x="5032375" y="3996719"/>
            <a:ext cx="1915611" cy="800433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33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4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39078039"/>
      </p:ext>
    </p:extLst>
  </p:cSld>
  <p:clrMapOvr>
    <a:masterClrMapping/>
  </p:clrMapOvr>
  <p:transition xmlns:p14="http://schemas.microsoft.com/office/powerpoint/2010/main" advTm="11241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Rectangle 91"/>
          <p:cNvSpPr/>
          <p:nvPr/>
        </p:nvSpPr>
        <p:spPr>
          <a:xfrm>
            <a:off x="142844" y="2214554"/>
            <a:ext cx="4500594" cy="4357718"/>
          </a:xfrm>
          <a:prstGeom prst="rect">
            <a:avLst/>
          </a:pr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35" name="Line 44"/>
          <p:cNvSpPr>
            <a:spLocks noChangeShapeType="1"/>
          </p:cNvSpPr>
          <p:nvPr/>
        </p:nvSpPr>
        <p:spPr bwMode="auto">
          <a:xfrm flipV="1">
            <a:off x="1454118" y="2677158"/>
            <a:ext cx="2821990" cy="2738671"/>
          </a:xfrm>
          <a:prstGeom prst="line">
            <a:avLst/>
          </a:prstGeom>
          <a:noFill/>
          <a:ln w="6">
            <a:solidFill>
              <a:srgbClr val="000000"/>
            </a:solidFill>
            <a:prstDash val="sysDot"/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36" name="Rectangle 99"/>
          <p:cNvSpPr>
            <a:spLocks noChangeArrowheads="1"/>
          </p:cNvSpPr>
          <p:nvPr/>
        </p:nvSpPr>
        <p:spPr bwMode="auto">
          <a:xfrm>
            <a:off x="1352034" y="5520255"/>
            <a:ext cx="140148" cy="294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0</a:t>
            </a:r>
            <a:endParaRPr lang="fr-FR" sz="1400"/>
          </a:p>
        </p:txBody>
      </p:sp>
      <p:sp>
        <p:nvSpPr>
          <p:cNvPr id="37" name="Line 100"/>
          <p:cNvSpPr>
            <a:spLocks noChangeShapeType="1"/>
          </p:cNvSpPr>
          <p:nvPr/>
        </p:nvSpPr>
        <p:spPr bwMode="auto">
          <a:xfrm flipV="1">
            <a:off x="1412593" y="5410775"/>
            <a:ext cx="1730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38" name="Line 101"/>
          <p:cNvSpPr>
            <a:spLocks noChangeShapeType="1"/>
          </p:cNvSpPr>
          <p:nvPr/>
        </p:nvSpPr>
        <p:spPr bwMode="auto">
          <a:xfrm flipV="1">
            <a:off x="1684237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39" name="Rectangle 102"/>
          <p:cNvSpPr>
            <a:spLocks noChangeArrowheads="1"/>
          </p:cNvSpPr>
          <p:nvPr/>
        </p:nvSpPr>
        <p:spPr bwMode="auto">
          <a:xfrm>
            <a:off x="1829575" y="5520255"/>
            <a:ext cx="280296" cy="294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20</a:t>
            </a:r>
            <a:endParaRPr lang="fr-FR" sz="1400"/>
          </a:p>
        </p:txBody>
      </p:sp>
      <p:sp>
        <p:nvSpPr>
          <p:cNvPr id="40" name="Line 103"/>
          <p:cNvSpPr>
            <a:spLocks noChangeShapeType="1"/>
          </p:cNvSpPr>
          <p:nvPr/>
        </p:nvSpPr>
        <p:spPr bwMode="auto">
          <a:xfrm flipV="1">
            <a:off x="1964533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41" name="Line 104"/>
          <p:cNvSpPr>
            <a:spLocks noChangeShapeType="1"/>
          </p:cNvSpPr>
          <p:nvPr/>
        </p:nvSpPr>
        <p:spPr bwMode="auto">
          <a:xfrm flipV="1">
            <a:off x="2244829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42" name="Rectangle 105"/>
          <p:cNvSpPr>
            <a:spLocks noChangeArrowheads="1"/>
          </p:cNvSpPr>
          <p:nvPr/>
        </p:nvSpPr>
        <p:spPr bwMode="auto">
          <a:xfrm>
            <a:off x="2390167" y="5520255"/>
            <a:ext cx="278566" cy="294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40</a:t>
            </a:r>
            <a:endParaRPr lang="fr-FR" sz="1400"/>
          </a:p>
        </p:txBody>
      </p:sp>
      <p:sp>
        <p:nvSpPr>
          <p:cNvPr id="43" name="Line 106"/>
          <p:cNvSpPr>
            <a:spLocks noChangeShapeType="1"/>
          </p:cNvSpPr>
          <p:nvPr/>
        </p:nvSpPr>
        <p:spPr bwMode="auto">
          <a:xfrm flipV="1">
            <a:off x="2525124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44" name="Line 107"/>
          <p:cNvSpPr>
            <a:spLocks noChangeShapeType="1"/>
          </p:cNvSpPr>
          <p:nvPr/>
        </p:nvSpPr>
        <p:spPr bwMode="auto">
          <a:xfrm flipV="1">
            <a:off x="2815801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45" name="Rectangle 108"/>
          <p:cNvSpPr>
            <a:spLocks noChangeArrowheads="1"/>
          </p:cNvSpPr>
          <p:nvPr/>
        </p:nvSpPr>
        <p:spPr bwMode="auto">
          <a:xfrm>
            <a:off x="2961140" y="5520255"/>
            <a:ext cx="278566" cy="294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60</a:t>
            </a:r>
            <a:endParaRPr lang="fr-FR" sz="1400"/>
          </a:p>
        </p:txBody>
      </p:sp>
      <p:sp>
        <p:nvSpPr>
          <p:cNvPr id="46" name="Line 109"/>
          <p:cNvSpPr>
            <a:spLocks noChangeShapeType="1"/>
          </p:cNvSpPr>
          <p:nvPr/>
        </p:nvSpPr>
        <p:spPr bwMode="auto">
          <a:xfrm flipV="1">
            <a:off x="3096097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47" name="Line 110"/>
          <p:cNvSpPr>
            <a:spLocks noChangeShapeType="1"/>
          </p:cNvSpPr>
          <p:nvPr/>
        </p:nvSpPr>
        <p:spPr bwMode="auto">
          <a:xfrm flipV="1">
            <a:off x="3376393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48" name="Rectangle 111"/>
          <p:cNvSpPr>
            <a:spLocks noChangeArrowheads="1"/>
          </p:cNvSpPr>
          <p:nvPr/>
        </p:nvSpPr>
        <p:spPr bwMode="auto">
          <a:xfrm>
            <a:off x="3521732" y="5520255"/>
            <a:ext cx="278566" cy="294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80</a:t>
            </a:r>
            <a:endParaRPr lang="fr-FR" sz="1400"/>
          </a:p>
        </p:txBody>
      </p:sp>
      <p:sp>
        <p:nvSpPr>
          <p:cNvPr id="49" name="Line 112"/>
          <p:cNvSpPr>
            <a:spLocks noChangeShapeType="1"/>
          </p:cNvSpPr>
          <p:nvPr/>
        </p:nvSpPr>
        <p:spPr bwMode="auto">
          <a:xfrm flipV="1">
            <a:off x="3656689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0" name="Line 113"/>
          <p:cNvSpPr>
            <a:spLocks noChangeShapeType="1"/>
          </p:cNvSpPr>
          <p:nvPr/>
        </p:nvSpPr>
        <p:spPr bwMode="auto">
          <a:xfrm flipV="1">
            <a:off x="3936985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1" name="Rectangle 114"/>
          <p:cNvSpPr>
            <a:spLocks noChangeArrowheads="1"/>
          </p:cNvSpPr>
          <p:nvPr/>
        </p:nvSpPr>
        <p:spPr bwMode="auto">
          <a:xfrm>
            <a:off x="3999273" y="5520255"/>
            <a:ext cx="418713" cy="294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100</a:t>
            </a:r>
            <a:endParaRPr lang="fr-FR" sz="1400"/>
          </a:p>
        </p:txBody>
      </p:sp>
      <p:sp>
        <p:nvSpPr>
          <p:cNvPr id="52" name="Line 115"/>
          <p:cNvSpPr>
            <a:spLocks noChangeShapeType="1"/>
          </p:cNvSpPr>
          <p:nvPr/>
        </p:nvSpPr>
        <p:spPr bwMode="auto">
          <a:xfrm flipV="1">
            <a:off x="4217280" y="5410775"/>
            <a:ext cx="1731" cy="70741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3" name="Rectangle 116"/>
          <p:cNvSpPr>
            <a:spLocks noChangeArrowheads="1"/>
          </p:cNvSpPr>
          <p:nvPr/>
        </p:nvSpPr>
        <p:spPr bwMode="auto">
          <a:xfrm>
            <a:off x="867573" y="2500306"/>
            <a:ext cx="420444" cy="2947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100</a:t>
            </a:r>
            <a:endParaRPr lang="fr-FR" sz="1400"/>
          </a:p>
        </p:txBody>
      </p:sp>
      <p:sp>
        <p:nvSpPr>
          <p:cNvPr id="54" name="Line 117"/>
          <p:cNvSpPr>
            <a:spLocks noChangeShapeType="1"/>
          </p:cNvSpPr>
          <p:nvPr/>
        </p:nvSpPr>
        <p:spPr bwMode="auto">
          <a:xfrm>
            <a:off x="1339923" y="2672105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5" name="Line 118"/>
          <p:cNvSpPr>
            <a:spLocks noChangeShapeType="1"/>
          </p:cNvSpPr>
          <p:nvPr/>
        </p:nvSpPr>
        <p:spPr bwMode="auto">
          <a:xfrm>
            <a:off x="1339923" y="2944961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6" name="Rectangle 119"/>
          <p:cNvSpPr>
            <a:spLocks noChangeArrowheads="1"/>
          </p:cNvSpPr>
          <p:nvPr/>
        </p:nvSpPr>
        <p:spPr bwMode="auto">
          <a:xfrm>
            <a:off x="1033674" y="3046019"/>
            <a:ext cx="280296" cy="2947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80</a:t>
            </a:r>
            <a:endParaRPr lang="fr-FR" sz="1400"/>
          </a:p>
        </p:txBody>
      </p:sp>
      <p:sp>
        <p:nvSpPr>
          <p:cNvPr id="57" name="Line 120"/>
          <p:cNvSpPr>
            <a:spLocks noChangeShapeType="1"/>
          </p:cNvSpPr>
          <p:nvPr/>
        </p:nvSpPr>
        <p:spPr bwMode="auto">
          <a:xfrm>
            <a:off x="1339923" y="3217818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8" name="Line 121"/>
          <p:cNvSpPr>
            <a:spLocks noChangeShapeType="1"/>
          </p:cNvSpPr>
          <p:nvPr/>
        </p:nvSpPr>
        <p:spPr bwMode="auto">
          <a:xfrm>
            <a:off x="1339923" y="3490674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59" name="Rectangle 122"/>
          <p:cNvSpPr>
            <a:spLocks noChangeArrowheads="1"/>
          </p:cNvSpPr>
          <p:nvPr/>
        </p:nvSpPr>
        <p:spPr bwMode="auto">
          <a:xfrm>
            <a:off x="1033674" y="3591732"/>
            <a:ext cx="280296" cy="2947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60</a:t>
            </a:r>
            <a:endParaRPr lang="fr-FR" sz="1400"/>
          </a:p>
        </p:txBody>
      </p:sp>
      <p:sp>
        <p:nvSpPr>
          <p:cNvPr id="60" name="Line 123"/>
          <p:cNvSpPr>
            <a:spLocks noChangeShapeType="1"/>
          </p:cNvSpPr>
          <p:nvPr/>
        </p:nvSpPr>
        <p:spPr bwMode="auto">
          <a:xfrm>
            <a:off x="1339923" y="3763531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61" name="Line 124"/>
          <p:cNvSpPr>
            <a:spLocks noChangeShapeType="1"/>
          </p:cNvSpPr>
          <p:nvPr/>
        </p:nvSpPr>
        <p:spPr bwMode="auto">
          <a:xfrm>
            <a:off x="1339923" y="4036387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62" name="Rectangle 125"/>
          <p:cNvSpPr>
            <a:spLocks noChangeArrowheads="1"/>
          </p:cNvSpPr>
          <p:nvPr/>
        </p:nvSpPr>
        <p:spPr bwMode="auto">
          <a:xfrm>
            <a:off x="1033674" y="4147551"/>
            <a:ext cx="280296" cy="2947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40</a:t>
            </a:r>
            <a:endParaRPr lang="fr-FR" sz="1400"/>
          </a:p>
        </p:txBody>
      </p:sp>
      <p:sp>
        <p:nvSpPr>
          <p:cNvPr id="63" name="Line 126"/>
          <p:cNvSpPr>
            <a:spLocks noChangeShapeType="1"/>
          </p:cNvSpPr>
          <p:nvPr/>
        </p:nvSpPr>
        <p:spPr bwMode="auto">
          <a:xfrm>
            <a:off x="1339923" y="4319349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64" name="Line 127"/>
          <p:cNvSpPr>
            <a:spLocks noChangeShapeType="1"/>
          </p:cNvSpPr>
          <p:nvPr/>
        </p:nvSpPr>
        <p:spPr bwMode="auto">
          <a:xfrm>
            <a:off x="1339923" y="4592206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65" name="Rectangle 128"/>
          <p:cNvSpPr>
            <a:spLocks noChangeArrowheads="1"/>
          </p:cNvSpPr>
          <p:nvPr/>
        </p:nvSpPr>
        <p:spPr bwMode="auto">
          <a:xfrm>
            <a:off x="1033674" y="4693264"/>
            <a:ext cx="280296" cy="2947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20</a:t>
            </a:r>
            <a:endParaRPr lang="fr-FR" sz="1400"/>
          </a:p>
        </p:txBody>
      </p:sp>
      <p:sp>
        <p:nvSpPr>
          <p:cNvPr id="66" name="Line 129"/>
          <p:cNvSpPr>
            <a:spLocks noChangeShapeType="1"/>
          </p:cNvSpPr>
          <p:nvPr/>
        </p:nvSpPr>
        <p:spPr bwMode="auto">
          <a:xfrm>
            <a:off x="1339923" y="4865062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67" name="Line 130"/>
          <p:cNvSpPr>
            <a:spLocks noChangeShapeType="1"/>
          </p:cNvSpPr>
          <p:nvPr/>
        </p:nvSpPr>
        <p:spPr bwMode="auto">
          <a:xfrm>
            <a:off x="1339923" y="5137919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68" name="Rectangle 131"/>
          <p:cNvSpPr>
            <a:spLocks noChangeArrowheads="1"/>
          </p:cNvSpPr>
          <p:nvPr/>
        </p:nvSpPr>
        <p:spPr bwMode="auto">
          <a:xfrm>
            <a:off x="1199775" y="5238977"/>
            <a:ext cx="140148" cy="2947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0</a:t>
            </a:r>
            <a:endParaRPr lang="fr-FR" sz="1400"/>
          </a:p>
        </p:txBody>
      </p:sp>
      <p:sp>
        <p:nvSpPr>
          <p:cNvPr id="69" name="Line 132"/>
          <p:cNvSpPr>
            <a:spLocks noChangeShapeType="1"/>
          </p:cNvSpPr>
          <p:nvPr/>
        </p:nvSpPr>
        <p:spPr bwMode="auto">
          <a:xfrm>
            <a:off x="1339923" y="5410775"/>
            <a:ext cx="62288" cy="1685"/>
          </a:xfrm>
          <a:prstGeom prst="line">
            <a:avLst/>
          </a:pr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70" name="Rectangle 133"/>
          <p:cNvSpPr>
            <a:spLocks noChangeArrowheads="1"/>
          </p:cNvSpPr>
          <p:nvPr/>
        </p:nvSpPr>
        <p:spPr bwMode="auto">
          <a:xfrm>
            <a:off x="1891863" y="5934593"/>
            <a:ext cx="1635059" cy="29475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>
                <a:solidFill>
                  <a:srgbClr val="000000"/>
                </a:solidFill>
              </a:rPr>
              <a:t>100-Specificity</a:t>
            </a:r>
            <a:endParaRPr lang="fr-FR" sz="1400"/>
          </a:p>
        </p:txBody>
      </p:sp>
      <p:sp>
        <p:nvSpPr>
          <p:cNvPr id="71" name="Rectangle 134"/>
          <p:cNvSpPr>
            <a:spLocks noChangeArrowheads="1"/>
          </p:cNvSpPr>
          <p:nvPr/>
        </p:nvSpPr>
        <p:spPr bwMode="auto">
          <a:xfrm rot="16200000">
            <a:off x="-43079" y="3833645"/>
            <a:ext cx="1101532" cy="30105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fr-FR" dirty="0" err="1">
                <a:solidFill>
                  <a:srgbClr val="000000"/>
                </a:solidFill>
              </a:rPr>
              <a:t>Sensitivity</a:t>
            </a:r>
            <a:endParaRPr lang="fr-FR" sz="1400" dirty="0"/>
          </a:p>
        </p:txBody>
      </p:sp>
      <p:sp>
        <p:nvSpPr>
          <p:cNvPr id="72" name="Freeform 98"/>
          <p:cNvSpPr>
            <a:spLocks/>
          </p:cNvSpPr>
          <p:nvPr/>
        </p:nvSpPr>
        <p:spPr bwMode="auto">
          <a:xfrm>
            <a:off x="1403941" y="2631681"/>
            <a:ext cx="2854865" cy="2779094"/>
          </a:xfrm>
          <a:custGeom>
            <a:avLst/>
            <a:gdLst>
              <a:gd name="T0" fmla="*/ 0 w 1650"/>
              <a:gd name="T1" fmla="*/ 0 h 1650"/>
              <a:gd name="T2" fmla="*/ 0 w 1650"/>
              <a:gd name="T3" fmla="*/ 2147483647 h 1650"/>
              <a:gd name="T4" fmla="*/ 2147483647 w 1650"/>
              <a:gd name="T5" fmla="*/ 2147483647 h 1650"/>
              <a:gd name="T6" fmla="*/ 0 60000 65536"/>
              <a:gd name="T7" fmla="*/ 0 60000 65536"/>
              <a:gd name="T8" fmla="*/ 0 60000 65536"/>
              <a:gd name="T9" fmla="*/ 0 w 1650"/>
              <a:gd name="T10" fmla="*/ 0 h 1650"/>
              <a:gd name="T11" fmla="*/ 1650 w 1650"/>
              <a:gd name="T12" fmla="*/ 1650 h 16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50" h="1650">
                <a:moveTo>
                  <a:pt x="0" y="0"/>
                </a:moveTo>
                <a:lnTo>
                  <a:pt x="0" y="1650"/>
                </a:lnTo>
                <a:lnTo>
                  <a:pt x="1650" y="1650"/>
                </a:lnTo>
              </a:path>
            </a:pathLst>
          </a:custGeom>
          <a:noFill/>
          <a:ln w="18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grpSp>
        <p:nvGrpSpPr>
          <p:cNvPr id="104" name="Groupe 103"/>
          <p:cNvGrpSpPr/>
          <p:nvPr/>
        </p:nvGrpSpPr>
        <p:grpSpPr>
          <a:xfrm>
            <a:off x="1493913" y="2678842"/>
            <a:ext cx="2794307" cy="2693195"/>
            <a:chOff x="1493913" y="2678842"/>
            <a:chExt cx="2794307" cy="2693195"/>
          </a:xfrm>
        </p:grpSpPr>
        <p:sp>
          <p:nvSpPr>
            <p:cNvPr id="73" name="Freeform 48"/>
            <p:cNvSpPr>
              <a:spLocks/>
            </p:cNvSpPr>
            <p:nvPr/>
          </p:nvSpPr>
          <p:spPr bwMode="auto">
            <a:xfrm>
              <a:off x="1493913" y="2678842"/>
              <a:ext cx="2794307" cy="2693195"/>
            </a:xfrm>
            <a:custGeom>
              <a:avLst/>
              <a:gdLst>
                <a:gd name="T0" fmla="*/ 2147483647 w 1747"/>
                <a:gd name="T1" fmla="*/ 0 h 1746"/>
                <a:gd name="T2" fmla="*/ 2147483647 w 1747"/>
                <a:gd name="T3" fmla="*/ 0 h 1746"/>
                <a:gd name="T4" fmla="*/ 2147483647 w 1747"/>
                <a:gd name="T5" fmla="*/ 0 h 1746"/>
                <a:gd name="T6" fmla="*/ 2147483647 w 1747"/>
                <a:gd name="T7" fmla="*/ 2147483647 h 1746"/>
                <a:gd name="T8" fmla="*/ 2147483647 w 1747"/>
                <a:gd name="T9" fmla="*/ 2147483647 h 1746"/>
                <a:gd name="T10" fmla="*/ 2147483647 w 1747"/>
                <a:gd name="T11" fmla="*/ 2147483647 h 1746"/>
                <a:gd name="T12" fmla="*/ 2147483647 w 1747"/>
                <a:gd name="T13" fmla="*/ 2147483647 h 1746"/>
                <a:gd name="T14" fmla="*/ 2147483647 w 1747"/>
                <a:gd name="T15" fmla="*/ 2147483647 h 1746"/>
                <a:gd name="T16" fmla="*/ 0 w 1747"/>
                <a:gd name="T17" fmla="*/ 2147483647 h 1746"/>
                <a:gd name="T18" fmla="*/ 0 w 1747"/>
                <a:gd name="T19" fmla="*/ 2147483647 h 1746"/>
                <a:gd name="T20" fmla="*/ 0 w 1747"/>
                <a:gd name="T21" fmla="*/ 2147483647 h 17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47"/>
                <a:gd name="T34" fmla="*/ 0 h 1746"/>
                <a:gd name="T35" fmla="*/ 1747 w 1747"/>
                <a:gd name="T36" fmla="*/ 1746 h 17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47" h="1746">
                  <a:moveTo>
                    <a:pt x="1747" y="0"/>
                  </a:moveTo>
                  <a:lnTo>
                    <a:pt x="1611" y="0"/>
                  </a:lnTo>
                  <a:lnTo>
                    <a:pt x="1207" y="0"/>
                  </a:lnTo>
                  <a:lnTo>
                    <a:pt x="1071" y="351"/>
                  </a:lnTo>
                  <a:lnTo>
                    <a:pt x="672" y="699"/>
                  </a:lnTo>
                  <a:lnTo>
                    <a:pt x="268" y="1167"/>
                  </a:lnTo>
                  <a:lnTo>
                    <a:pt x="132" y="1283"/>
                  </a:lnTo>
                  <a:lnTo>
                    <a:pt x="132" y="1399"/>
                  </a:lnTo>
                  <a:lnTo>
                    <a:pt x="0" y="1399"/>
                  </a:lnTo>
                  <a:lnTo>
                    <a:pt x="0" y="1515"/>
                  </a:lnTo>
                  <a:lnTo>
                    <a:pt x="0" y="1746"/>
                  </a:lnTo>
                </a:path>
              </a:pathLst>
            </a:custGeom>
            <a:noFill/>
            <a:ln w="19050">
              <a:solidFill>
                <a:srgbClr val="99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grpSp>
          <p:nvGrpSpPr>
            <p:cNvPr id="103" name="Groupe 102"/>
            <p:cNvGrpSpPr/>
            <p:nvPr/>
          </p:nvGrpSpPr>
          <p:grpSpPr>
            <a:xfrm>
              <a:off x="2359023" y="3995964"/>
              <a:ext cx="1621980" cy="513653"/>
              <a:chOff x="2359023" y="3995964"/>
              <a:chExt cx="1621980" cy="513653"/>
            </a:xfrm>
          </p:grpSpPr>
          <p:sp>
            <p:nvSpPr>
              <p:cNvPr id="76" name="ZoneTexte 138"/>
              <p:cNvSpPr txBox="1">
                <a:spLocks noChangeArrowheads="1"/>
              </p:cNvSpPr>
              <p:nvPr/>
            </p:nvSpPr>
            <p:spPr bwMode="auto">
              <a:xfrm>
                <a:off x="2778430" y="4263396"/>
                <a:ext cx="1202573" cy="246221"/>
              </a:xfrm>
              <a:prstGeom prst="rect">
                <a:avLst/>
              </a:prstGeom>
              <a:solidFill>
                <a:srgbClr val="99CC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1000" dirty="0" smtClean="0"/>
                  <a:t>Crs &lt; 30 </a:t>
                </a:r>
                <a:r>
                  <a:rPr lang="fr-FR" sz="1000" dirty="0"/>
                  <a:t>cmH</a:t>
                </a:r>
                <a:r>
                  <a:rPr lang="fr-FR" sz="1000" baseline="-25000" dirty="0"/>
                  <a:t>2</a:t>
                </a:r>
                <a:r>
                  <a:rPr lang="fr-FR" sz="1000" dirty="0"/>
                  <a:t>O/</a:t>
                </a:r>
                <a:r>
                  <a:rPr lang="fr-FR" sz="1000" dirty="0" err="1"/>
                  <a:t>mL</a:t>
                </a:r>
                <a:endParaRPr lang="fr-FR" sz="1000" dirty="0"/>
              </a:p>
            </p:txBody>
          </p:sp>
          <p:cxnSp>
            <p:nvCxnSpPr>
              <p:cNvPr id="77" name="Connecteur droit avec flèche 76"/>
              <p:cNvCxnSpPr/>
              <p:nvPr/>
            </p:nvCxnSpPr>
            <p:spPr bwMode="auto">
              <a:xfrm>
                <a:off x="2359023" y="3995964"/>
                <a:ext cx="427027" cy="290292"/>
              </a:xfrm>
              <a:prstGeom prst="straightConnector1">
                <a:avLst/>
              </a:prstGeom>
              <a:ln w="19050">
                <a:solidFill>
                  <a:srgbClr val="99CCFF"/>
                </a:solidFill>
                <a:headEnd type="none" w="med" len="med"/>
                <a:tailEnd type="none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06" name="Groupe 105"/>
          <p:cNvGrpSpPr/>
          <p:nvPr/>
        </p:nvGrpSpPr>
        <p:grpSpPr>
          <a:xfrm>
            <a:off x="1435085" y="2614838"/>
            <a:ext cx="2868706" cy="2768988"/>
            <a:chOff x="1435085" y="2614838"/>
            <a:chExt cx="2868706" cy="2768988"/>
          </a:xfrm>
        </p:grpSpPr>
        <p:sp>
          <p:nvSpPr>
            <p:cNvPr id="74" name="Freeform 136"/>
            <p:cNvSpPr>
              <a:spLocks/>
            </p:cNvSpPr>
            <p:nvPr/>
          </p:nvSpPr>
          <p:spPr bwMode="auto">
            <a:xfrm>
              <a:off x="1435085" y="2614838"/>
              <a:ext cx="2868706" cy="2768988"/>
            </a:xfrm>
            <a:custGeom>
              <a:avLst/>
              <a:gdLst>
                <a:gd name="T0" fmla="*/ 2147483647 w 1747"/>
                <a:gd name="T1" fmla="*/ 0 h 1746"/>
                <a:gd name="T2" fmla="*/ 2147483647 w 1747"/>
                <a:gd name="T3" fmla="*/ 0 h 1746"/>
                <a:gd name="T4" fmla="*/ 2147483647 w 1747"/>
                <a:gd name="T5" fmla="*/ 0 h 1746"/>
                <a:gd name="T6" fmla="*/ 2147483647 w 1747"/>
                <a:gd name="T7" fmla="*/ 0 h 1746"/>
                <a:gd name="T8" fmla="*/ 0 w 1747"/>
                <a:gd name="T9" fmla="*/ 0 h 1746"/>
                <a:gd name="T10" fmla="*/ 0 w 1747"/>
                <a:gd name="T11" fmla="*/ 2147483647 h 1746"/>
                <a:gd name="T12" fmla="*/ 0 w 1747"/>
                <a:gd name="T13" fmla="*/ 2147483647 h 1746"/>
                <a:gd name="T14" fmla="*/ 0 w 1747"/>
                <a:gd name="T15" fmla="*/ 2147483647 h 1746"/>
                <a:gd name="T16" fmla="*/ 0 w 1747"/>
                <a:gd name="T17" fmla="*/ 2147483647 h 174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747"/>
                <a:gd name="T28" fmla="*/ 0 h 1746"/>
                <a:gd name="T29" fmla="*/ 1747 w 1747"/>
                <a:gd name="T30" fmla="*/ 1746 h 174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747" h="1746">
                  <a:moveTo>
                    <a:pt x="1747" y="0"/>
                  </a:moveTo>
                  <a:lnTo>
                    <a:pt x="1395" y="0"/>
                  </a:lnTo>
                  <a:lnTo>
                    <a:pt x="1047" y="0"/>
                  </a:lnTo>
                  <a:lnTo>
                    <a:pt x="348" y="0"/>
                  </a:lnTo>
                  <a:lnTo>
                    <a:pt x="0" y="0"/>
                  </a:lnTo>
                  <a:lnTo>
                    <a:pt x="0" y="583"/>
                  </a:lnTo>
                  <a:lnTo>
                    <a:pt x="0" y="1167"/>
                  </a:lnTo>
                  <a:lnTo>
                    <a:pt x="0" y="1459"/>
                  </a:lnTo>
                  <a:lnTo>
                    <a:pt x="0" y="1746"/>
                  </a:lnTo>
                </a:path>
              </a:pathLst>
            </a:custGeom>
            <a:noFill/>
            <a:ln w="19050">
              <a:solidFill>
                <a:srgbClr val="0099FF"/>
              </a:solidFill>
              <a:prstDash val="lgDash"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cxnSp>
          <p:nvCxnSpPr>
            <p:cNvPr id="79" name="Connecteur droit avec flèche 78"/>
            <p:cNvCxnSpPr/>
            <p:nvPr/>
          </p:nvCxnSpPr>
          <p:spPr bwMode="auto">
            <a:xfrm>
              <a:off x="1455848" y="2783268"/>
              <a:ext cx="401508" cy="288542"/>
            </a:xfrm>
            <a:prstGeom prst="straightConnector1">
              <a:avLst/>
            </a:prstGeom>
            <a:ln w="19050">
              <a:solidFill>
                <a:srgbClr val="0099FF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ZoneTexte 136"/>
            <p:cNvSpPr txBox="1">
              <a:spLocks noChangeArrowheads="1"/>
            </p:cNvSpPr>
            <p:nvPr/>
          </p:nvSpPr>
          <p:spPr bwMode="auto">
            <a:xfrm>
              <a:off x="1857356" y="3071810"/>
              <a:ext cx="1202573" cy="246221"/>
            </a:xfrm>
            <a:prstGeom prst="rect">
              <a:avLst/>
            </a:prstGeom>
            <a:solidFill>
              <a:srgbClr val="3399FF"/>
            </a:solidFill>
            <a:ln w="9525">
              <a:solidFill>
                <a:srgbClr val="0099FF"/>
              </a:solidFill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1000" dirty="0" smtClean="0">
                  <a:solidFill>
                    <a:schemeClr val="bg1"/>
                  </a:solidFill>
                </a:rPr>
                <a:t>Crs ≥ 40 </a:t>
              </a:r>
              <a:r>
                <a:rPr lang="fr-FR" sz="1000" dirty="0">
                  <a:solidFill>
                    <a:schemeClr val="bg1"/>
                  </a:solidFill>
                </a:rPr>
                <a:t>cmH</a:t>
              </a:r>
              <a:r>
                <a:rPr lang="fr-FR" sz="1000" baseline="-25000" dirty="0">
                  <a:solidFill>
                    <a:schemeClr val="bg1"/>
                  </a:solidFill>
                </a:rPr>
                <a:t>2</a:t>
              </a:r>
              <a:r>
                <a:rPr lang="fr-FR" sz="1000" dirty="0">
                  <a:solidFill>
                    <a:schemeClr val="bg1"/>
                  </a:solidFill>
                </a:rPr>
                <a:t>O/</a:t>
              </a:r>
              <a:r>
                <a:rPr lang="fr-FR" sz="1000" dirty="0" err="1">
                  <a:solidFill>
                    <a:schemeClr val="bg1"/>
                  </a:solidFill>
                </a:rPr>
                <a:t>mL</a:t>
              </a:r>
              <a:endParaRPr lang="fr-FR" sz="10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07" name="Groupe 106"/>
          <p:cNvGrpSpPr/>
          <p:nvPr/>
        </p:nvGrpSpPr>
        <p:grpSpPr>
          <a:xfrm>
            <a:off x="1475226" y="2654252"/>
            <a:ext cx="2815070" cy="2742040"/>
            <a:chOff x="1475226" y="2654252"/>
            <a:chExt cx="2815070" cy="2742040"/>
          </a:xfrm>
        </p:grpSpPr>
        <p:sp>
          <p:nvSpPr>
            <p:cNvPr id="81" name="ZoneTexte 137"/>
            <p:cNvSpPr txBox="1">
              <a:spLocks noChangeArrowheads="1"/>
            </p:cNvSpPr>
            <p:nvPr/>
          </p:nvSpPr>
          <p:spPr bwMode="auto">
            <a:xfrm>
              <a:off x="2285984" y="3643314"/>
              <a:ext cx="1372492" cy="246221"/>
            </a:xfrm>
            <a:prstGeom prst="rect">
              <a:avLst/>
            </a:prstGeom>
            <a:solidFill>
              <a:srgbClr val="66CCFF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fr-FR" sz="1000" dirty="0" smtClean="0"/>
                <a:t>Crs = 30-40 </a:t>
              </a:r>
              <a:r>
                <a:rPr lang="fr-FR" sz="1000" dirty="0"/>
                <a:t>cmH</a:t>
              </a:r>
              <a:r>
                <a:rPr lang="fr-FR" sz="1000" baseline="-25000" dirty="0"/>
                <a:t>2</a:t>
              </a:r>
              <a:r>
                <a:rPr lang="fr-FR" sz="1000" dirty="0"/>
                <a:t>O/</a:t>
              </a:r>
              <a:r>
                <a:rPr lang="fr-FR" sz="1000" dirty="0" err="1"/>
                <a:t>mL</a:t>
              </a:r>
              <a:endParaRPr lang="fr-FR" sz="1000" dirty="0"/>
            </a:p>
          </p:txBody>
        </p:sp>
        <p:cxnSp>
          <p:nvCxnSpPr>
            <p:cNvPr id="83" name="Connecteur droit avec flèche 82"/>
            <p:cNvCxnSpPr/>
            <p:nvPr/>
          </p:nvCxnSpPr>
          <p:spPr bwMode="auto">
            <a:xfrm>
              <a:off x="1774780" y="3300387"/>
              <a:ext cx="511204" cy="342927"/>
            </a:xfrm>
            <a:prstGeom prst="straightConnector1">
              <a:avLst/>
            </a:prstGeom>
            <a:ln w="19050">
              <a:solidFill>
                <a:srgbClr val="66CCFF"/>
              </a:solidFill>
              <a:headEnd type="none" w="med" len="med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Freeform 99"/>
            <p:cNvSpPr>
              <a:spLocks/>
            </p:cNvSpPr>
            <p:nvPr/>
          </p:nvSpPr>
          <p:spPr bwMode="auto">
            <a:xfrm>
              <a:off x="1475226" y="2654252"/>
              <a:ext cx="2815070" cy="2742040"/>
            </a:xfrm>
            <a:custGeom>
              <a:avLst/>
              <a:gdLst>
                <a:gd name="T0" fmla="*/ 2147483647 w 1627"/>
                <a:gd name="T1" fmla="*/ 0 h 1628"/>
                <a:gd name="T2" fmla="*/ 2147483647 w 1627"/>
                <a:gd name="T3" fmla="*/ 0 h 1628"/>
                <a:gd name="T4" fmla="*/ 1360884627 w 1627"/>
                <a:gd name="T5" fmla="*/ 0 h 1628"/>
                <a:gd name="T6" fmla="*/ 985382179 w 1627"/>
                <a:gd name="T7" fmla="*/ 0 h 1628"/>
                <a:gd name="T8" fmla="*/ 0 w 1627"/>
                <a:gd name="T9" fmla="*/ 854333903 h 1628"/>
                <a:gd name="T10" fmla="*/ 0 w 1627"/>
                <a:gd name="T11" fmla="*/ 1033264149 h 1628"/>
                <a:gd name="T12" fmla="*/ 0 w 1627"/>
                <a:gd name="T13" fmla="*/ 1539816198 h 1628"/>
                <a:gd name="T14" fmla="*/ 0 w 1627"/>
                <a:gd name="T15" fmla="*/ 2147483647 h 1628"/>
                <a:gd name="T16" fmla="*/ 0 w 1627"/>
                <a:gd name="T17" fmla="*/ 2147483647 h 1628"/>
                <a:gd name="T18" fmla="*/ 0 w 1627"/>
                <a:gd name="T19" fmla="*/ 2147483647 h 1628"/>
                <a:gd name="T20" fmla="*/ 0 w 1627"/>
                <a:gd name="T21" fmla="*/ 2147483647 h 162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27"/>
                <a:gd name="T34" fmla="*/ 0 h 1628"/>
                <a:gd name="T35" fmla="*/ 1627 w 1627"/>
                <a:gd name="T36" fmla="*/ 1628 h 1628"/>
                <a:gd name="connsiteX0" fmla="*/ 1627 w 1627"/>
                <a:gd name="connsiteY0" fmla="*/ 0 h 1628"/>
                <a:gd name="connsiteX1" fmla="*/ 1084 w 1627"/>
                <a:gd name="connsiteY1" fmla="*/ 0 h 1628"/>
                <a:gd name="connsiteX2" fmla="*/ 540 w 1627"/>
                <a:gd name="connsiteY2" fmla="*/ 0 h 1628"/>
                <a:gd name="connsiteX3" fmla="*/ 556 w 1627"/>
                <a:gd name="connsiteY3" fmla="*/ 0 h 1628"/>
                <a:gd name="connsiteX4" fmla="*/ 0 w 1627"/>
                <a:gd name="connsiteY4" fmla="*/ 339 h 1628"/>
                <a:gd name="connsiteX5" fmla="*/ 0 w 1627"/>
                <a:gd name="connsiteY5" fmla="*/ 410 h 1628"/>
                <a:gd name="connsiteX6" fmla="*/ 0 w 1627"/>
                <a:gd name="connsiteY6" fmla="*/ 611 h 1628"/>
                <a:gd name="connsiteX7" fmla="*/ 0 w 1627"/>
                <a:gd name="connsiteY7" fmla="*/ 1021 h 1628"/>
                <a:gd name="connsiteX8" fmla="*/ 0 w 1627"/>
                <a:gd name="connsiteY8" fmla="*/ 1222 h 1628"/>
                <a:gd name="connsiteX9" fmla="*/ 0 w 1627"/>
                <a:gd name="connsiteY9" fmla="*/ 1427 h 1628"/>
                <a:gd name="connsiteX10" fmla="*/ 0 w 1627"/>
                <a:gd name="connsiteY10" fmla="*/ 1628 h 1628"/>
                <a:gd name="connsiteX0" fmla="*/ 1627 w 1627"/>
                <a:gd name="connsiteY0" fmla="*/ 0 h 1628"/>
                <a:gd name="connsiteX1" fmla="*/ 1084 w 1627"/>
                <a:gd name="connsiteY1" fmla="*/ 0 h 1628"/>
                <a:gd name="connsiteX2" fmla="*/ 540 w 1627"/>
                <a:gd name="connsiteY2" fmla="*/ 0 h 1628"/>
                <a:gd name="connsiteX3" fmla="*/ 556 w 1627"/>
                <a:gd name="connsiteY3" fmla="*/ 0 h 1628"/>
                <a:gd name="connsiteX4" fmla="*/ 0 w 1627"/>
                <a:gd name="connsiteY4" fmla="*/ 551 h 1628"/>
                <a:gd name="connsiteX5" fmla="*/ 0 w 1627"/>
                <a:gd name="connsiteY5" fmla="*/ 410 h 1628"/>
                <a:gd name="connsiteX6" fmla="*/ 0 w 1627"/>
                <a:gd name="connsiteY6" fmla="*/ 611 h 1628"/>
                <a:gd name="connsiteX7" fmla="*/ 0 w 1627"/>
                <a:gd name="connsiteY7" fmla="*/ 1021 h 1628"/>
                <a:gd name="connsiteX8" fmla="*/ 0 w 1627"/>
                <a:gd name="connsiteY8" fmla="*/ 1222 h 1628"/>
                <a:gd name="connsiteX9" fmla="*/ 0 w 1627"/>
                <a:gd name="connsiteY9" fmla="*/ 1427 h 1628"/>
                <a:gd name="connsiteX10" fmla="*/ 0 w 1627"/>
                <a:gd name="connsiteY10" fmla="*/ 1628 h 1628"/>
                <a:gd name="connsiteX0" fmla="*/ 1627 w 1627"/>
                <a:gd name="connsiteY0" fmla="*/ 0 h 1628"/>
                <a:gd name="connsiteX1" fmla="*/ 1084 w 1627"/>
                <a:gd name="connsiteY1" fmla="*/ 0 h 1628"/>
                <a:gd name="connsiteX2" fmla="*/ 540 w 1627"/>
                <a:gd name="connsiteY2" fmla="*/ 0 h 1628"/>
                <a:gd name="connsiteX3" fmla="*/ 556 w 1627"/>
                <a:gd name="connsiteY3" fmla="*/ 0 h 1628"/>
                <a:gd name="connsiteX4" fmla="*/ 0 w 1627"/>
                <a:gd name="connsiteY4" fmla="*/ 551 h 1628"/>
                <a:gd name="connsiteX5" fmla="*/ 0 w 1627"/>
                <a:gd name="connsiteY5" fmla="*/ 611 h 1628"/>
                <a:gd name="connsiteX6" fmla="*/ 0 w 1627"/>
                <a:gd name="connsiteY6" fmla="*/ 1021 h 1628"/>
                <a:gd name="connsiteX7" fmla="*/ 0 w 1627"/>
                <a:gd name="connsiteY7" fmla="*/ 1222 h 1628"/>
                <a:gd name="connsiteX8" fmla="*/ 0 w 1627"/>
                <a:gd name="connsiteY8" fmla="*/ 1427 h 1628"/>
                <a:gd name="connsiteX9" fmla="*/ 0 w 1627"/>
                <a:gd name="connsiteY9" fmla="*/ 1628 h 1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7" h="1628">
                  <a:moveTo>
                    <a:pt x="1627" y="0"/>
                  </a:moveTo>
                  <a:lnTo>
                    <a:pt x="1084" y="0"/>
                  </a:lnTo>
                  <a:lnTo>
                    <a:pt x="540" y="0"/>
                  </a:lnTo>
                  <a:lnTo>
                    <a:pt x="556" y="0"/>
                  </a:lnTo>
                  <a:lnTo>
                    <a:pt x="0" y="551"/>
                  </a:lnTo>
                  <a:lnTo>
                    <a:pt x="0" y="611"/>
                  </a:lnTo>
                  <a:lnTo>
                    <a:pt x="0" y="1021"/>
                  </a:lnTo>
                  <a:lnTo>
                    <a:pt x="0" y="1222"/>
                  </a:lnTo>
                  <a:lnTo>
                    <a:pt x="0" y="1427"/>
                  </a:lnTo>
                  <a:lnTo>
                    <a:pt x="0" y="1628"/>
                  </a:lnTo>
                </a:path>
              </a:pathLst>
            </a:custGeom>
            <a:noFill/>
            <a:ln w="19050">
              <a:solidFill>
                <a:schemeClr val="accent1">
                  <a:lumMod val="75000"/>
                </a:schemeClr>
              </a:solidFill>
              <a:prstDash val="sysDot"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89" name="Text Box 73"/>
          <p:cNvSpPr txBox="1">
            <a:spLocks noChangeArrowheads="1"/>
          </p:cNvSpPr>
          <p:nvPr/>
        </p:nvSpPr>
        <p:spPr bwMode="auto">
          <a:xfrm>
            <a:off x="6572264" y="2000240"/>
            <a:ext cx="2369944" cy="535531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39 septic shock patients</a:t>
            </a:r>
          </a:p>
          <a:p>
            <a:pPr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19 ARDS and 20 non ARDS patients</a:t>
            </a:r>
          </a:p>
        </p:txBody>
      </p:sp>
      <p:grpSp>
        <p:nvGrpSpPr>
          <p:cNvPr id="91" name="Groupe 90"/>
          <p:cNvGrpSpPr/>
          <p:nvPr/>
        </p:nvGrpSpPr>
        <p:grpSpPr>
          <a:xfrm>
            <a:off x="142845" y="571480"/>
            <a:ext cx="6143668" cy="1494039"/>
            <a:chOff x="142845" y="571480"/>
            <a:chExt cx="6143668" cy="1494039"/>
          </a:xfrm>
        </p:grpSpPr>
        <p:pic>
          <p:nvPicPr>
            <p:cNvPr id="29697" name="Picture 1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42845" y="571480"/>
              <a:ext cx="6143668" cy="14940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29698" name="Picture 2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4805364" y="1834823"/>
              <a:ext cx="1319206" cy="1844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82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85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28431162"/>
      </p:ext>
    </p:extLst>
  </p:cSld>
  <p:clrMapOvr>
    <a:masterClrMapping/>
  </p:clrMapOvr>
  <p:transition xmlns:p14="http://schemas.microsoft.com/office/powerpoint/2010/main" advTm="39525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 bwMode="auto">
          <a:xfrm>
            <a:off x="107504" y="576411"/>
            <a:ext cx="8640960" cy="602094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18" name="Text Box 2"/>
          <p:cNvSpPr txBox="1">
            <a:spLocks noChangeArrowheads="1"/>
          </p:cNvSpPr>
          <p:nvPr/>
        </p:nvSpPr>
        <p:spPr bwMode="auto">
          <a:xfrm>
            <a:off x="467544" y="3813794"/>
            <a:ext cx="388843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Ne peuvent être utilisés en cas de :</a:t>
            </a:r>
          </a:p>
        </p:txBody>
      </p:sp>
      <p:grpSp>
        <p:nvGrpSpPr>
          <p:cNvPr id="13" name="Group 2"/>
          <p:cNvGrpSpPr>
            <a:grpSpLocks/>
          </p:cNvGrpSpPr>
          <p:nvPr/>
        </p:nvGrpSpPr>
        <p:grpSpPr bwMode="auto">
          <a:xfrm>
            <a:off x="468212" y="914400"/>
            <a:ext cx="5188472" cy="2678111"/>
            <a:chOff x="288" y="1008"/>
            <a:chExt cx="5184" cy="3072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auto">
            <a:xfrm>
              <a:off x="288" y="1008"/>
              <a:ext cx="5184" cy="307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>
              <a:glow rad="101600">
                <a:srgbClr val="0099FF">
                  <a:alpha val="40000"/>
                </a:srgbClr>
              </a:glow>
              <a:softEdge rad="63500"/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fr-FR" sz="1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5" name="Line 4"/>
            <p:cNvSpPr>
              <a:spLocks noChangeAspect="1" noChangeShapeType="1"/>
            </p:cNvSpPr>
            <p:nvPr/>
          </p:nvSpPr>
          <p:spPr bwMode="auto">
            <a:xfrm>
              <a:off x="1096" y="1513"/>
              <a:ext cx="0" cy="17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6" name="Line 5"/>
            <p:cNvSpPr>
              <a:spLocks noChangeAspect="1" noChangeShapeType="1"/>
            </p:cNvSpPr>
            <p:nvPr/>
          </p:nvSpPr>
          <p:spPr bwMode="auto">
            <a:xfrm>
              <a:off x="1046" y="322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1" name="Line 6"/>
            <p:cNvSpPr>
              <a:spLocks noChangeAspect="1" noChangeShapeType="1"/>
            </p:cNvSpPr>
            <p:nvPr/>
          </p:nvSpPr>
          <p:spPr bwMode="auto">
            <a:xfrm>
              <a:off x="1046" y="2655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2" name="Line 7"/>
            <p:cNvSpPr>
              <a:spLocks noChangeAspect="1" noChangeShapeType="1"/>
            </p:cNvSpPr>
            <p:nvPr/>
          </p:nvSpPr>
          <p:spPr bwMode="auto">
            <a:xfrm>
              <a:off x="1046" y="2081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3" name="Line 8"/>
            <p:cNvSpPr>
              <a:spLocks noChangeAspect="1" noChangeShapeType="1"/>
            </p:cNvSpPr>
            <p:nvPr/>
          </p:nvSpPr>
          <p:spPr bwMode="auto">
            <a:xfrm>
              <a:off x="1046" y="151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4" name="Rectangle 9"/>
            <p:cNvSpPr>
              <a:spLocks noChangeAspect="1" noChangeArrowheads="1"/>
            </p:cNvSpPr>
            <p:nvPr/>
          </p:nvSpPr>
          <p:spPr bwMode="auto">
            <a:xfrm>
              <a:off x="841" y="3147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50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25" name="Rectangle 10"/>
            <p:cNvSpPr>
              <a:spLocks noChangeAspect="1" noChangeArrowheads="1"/>
            </p:cNvSpPr>
            <p:nvPr/>
          </p:nvSpPr>
          <p:spPr bwMode="auto">
            <a:xfrm>
              <a:off x="841" y="2580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70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26" name="Rectangle 11"/>
            <p:cNvSpPr>
              <a:spLocks noChangeAspect="1" noChangeArrowheads="1"/>
            </p:cNvSpPr>
            <p:nvPr/>
          </p:nvSpPr>
          <p:spPr bwMode="auto">
            <a:xfrm>
              <a:off x="841" y="2005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90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27" name="Rectangle 12"/>
            <p:cNvSpPr>
              <a:spLocks noChangeAspect="1" noChangeArrowheads="1"/>
            </p:cNvSpPr>
            <p:nvPr/>
          </p:nvSpPr>
          <p:spPr bwMode="auto">
            <a:xfrm>
              <a:off x="760" y="1438"/>
              <a:ext cx="26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110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28" name="Text Box 13"/>
            <p:cNvSpPr txBox="1">
              <a:spLocks noChangeAspect="1" noChangeArrowheads="1"/>
            </p:cNvSpPr>
            <p:nvPr/>
          </p:nvSpPr>
          <p:spPr bwMode="auto">
            <a:xfrm>
              <a:off x="379" y="1113"/>
              <a:ext cx="642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mmHg</a:t>
              </a:r>
              <a:endParaRPr lang="en-US" sz="1100">
                <a:latin typeface="Calibri" pitchFamily="34" charset="0"/>
              </a:endParaRPr>
            </a:p>
          </p:txBody>
        </p:sp>
      </p:grpSp>
      <p:grpSp>
        <p:nvGrpSpPr>
          <p:cNvPr id="29" name="Group 14"/>
          <p:cNvGrpSpPr>
            <a:grpSpLocks/>
          </p:cNvGrpSpPr>
          <p:nvPr/>
        </p:nvGrpSpPr>
        <p:grpSpPr bwMode="auto">
          <a:xfrm>
            <a:off x="1334764" y="1449804"/>
            <a:ext cx="3213011" cy="1240544"/>
            <a:chOff x="1089" y="1697"/>
            <a:chExt cx="3663" cy="1423"/>
          </a:xfrm>
        </p:grpSpPr>
        <p:sp>
          <p:nvSpPr>
            <p:cNvPr id="30" name="Line 15"/>
            <p:cNvSpPr>
              <a:spLocks noChangeAspect="1" noChangeShapeType="1"/>
            </p:cNvSpPr>
            <p:nvPr/>
          </p:nvSpPr>
          <p:spPr bwMode="auto">
            <a:xfrm flipV="1">
              <a:off x="1894" y="1734"/>
              <a:ext cx="6" cy="6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1" name="Line 16"/>
            <p:cNvSpPr>
              <a:spLocks noChangeAspect="1" noChangeShapeType="1"/>
            </p:cNvSpPr>
            <p:nvPr/>
          </p:nvSpPr>
          <p:spPr bwMode="auto">
            <a:xfrm flipV="1">
              <a:off x="1900" y="1703"/>
              <a:ext cx="1" cy="3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2" name="Line 17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1" cy="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3" name="Line 18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6" cy="43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4" name="Line 19"/>
            <p:cNvSpPr>
              <a:spLocks noChangeAspect="1" noChangeShapeType="1"/>
            </p:cNvSpPr>
            <p:nvPr/>
          </p:nvSpPr>
          <p:spPr bwMode="auto">
            <a:xfrm>
              <a:off x="1906" y="1746"/>
              <a:ext cx="1" cy="4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5" name="Line 20"/>
            <p:cNvSpPr>
              <a:spLocks noChangeAspect="1" noChangeShapeType="1"/>
            </p:cNvSpPr>
            <p:nvPr/>
          </p:nvSpPr>
          <p:spPr bwMode="auto">
            <a:xfrm flipV="1">
              <a:off x="2050" y="1771"/>
              <a:ext cx="5" cy="6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6" name="Line 21"/>
            <p:cNvSpPr>
              <a:spLocks noChangeAspect="1" noChangeShapeType="1"/>
            </p:cNvSpPr>
            <p:nvPr/>
          </p:nvSpPr>
          <p:spPr bwMode="auto">
            <a:xfrm flipV="1">
              <a:off x="2055" y="1734"/>
              <a:ext cx="1" cy="3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7" name="Line 22"/>
            <p:cNvSpPr>
              <a:spLocks noChangeAspect="1" noChangeShapeType="1"/>
            </p:cNvSpPr>
            <p:nvPr/>
          </p:nvSpPr>
          <p:spPr bwMode="auto">
            <a:xfrm>
              <a:off x="2055" y="1734"/>
              <a:ext cx="1" cy="1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8" name="Line 23"/>
            <p:cNvSpPr>
              <a:spLocks noChangeAspect="1" noChangeShapeType="1"/>
            </p:cNvSpPr>
            <p:nvPr/>
          </p:nvSpPr>
          <p:spPr bwMode="auto">
            <a:xfrm>
              <a:off x="2055" y="1746"/>
              <a:ext cx="7" cy="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9" name="Line 24"/>
            <p:cNvSpPr>
              <a:spLocks noChangeAspect="1" noChangeShapeType="1"/>
            </p:cNvSpPr>
            <p:nvPr/>
          </p:nvSpPr>
          <p:spPr bwMode="auto">
            <a:xfrm>
              <a:off x="2062" y="1771"/>
              <a:ext cx="1" cy="69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grpSp>
          <p:nvGrpSpPr>
            <p:cNvPr id="40" name="Group 25"/>
            <p:cNvGrpSpPr>
              <a:grpSpLocks/>
            </p:cNvGrpSpPr>
            <p:nvPr/>
          </p:nvGrpSpPr>
          <p:grpSpPr bwMode="auto">
            <a:xfrm>
              <a:off x="1089" y="1697"/>
              <a:ext cx="3663" cy="1423"/>
              <a:chOff x="1089" y="1697"/>
              <a:chExt cx="3663" cy="1423"/>
            </a:xfrm>
          </p:grpSpPr>
          <p:sp>
            <p:nvSpPr>
              <p:cNvPr id="41" name="Line 26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72"/>
                <a:ext cx="1" cy="1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2" name="Line 27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53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3" name="Line 28"/>
              <p:cNvSpPr>
                <a:spLocks noChangeAspect="1" noChangeShapeType="1"/>
              </p:cNvSpPr>
              <p:nvPr/>
            </p:nvSpPr>
            <p:spPr bwMode="auto">
              <a:xfrm>
                <a:off x="3310" y="1753"/>
                <a:ext cx="6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4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3460" y="1759"/>
                <a:ext cx="6" cy="11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5" name="Line 30"/>
              <p:cNvSpPr>
                <a:spLocks noChangeAspect="1" noChangeShapeType="1"/>
              </p:cNvSpPr>
              <p:nvPr/>
            </p:nvSpPr>
            <p:spPr bwMode="auto">
              <a:xfrm flipV="1">
                <a:off x="3466" y="1710"/>
                <a:ext cx="1" cy="4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6" name="Line 31"/>
              <p:cNvSpPr>
                <a:spLocks noChangeAspect="1" noChangeShapeType="1"/>
              </p:cNvSpPr>
              <p:nvPr/>
            </p:nvSpPr>
            <p:spPr bwMode="auto">
              <a:xfrm flipV="1">
                <a:off x="3466" y="1697"/>
                <a:ext cx="1" cy="13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7" name="Line 32"/>
              <p:cNvSpPr>
                <a:spLocks noChangeAspect="1" noChangeShapeType="1"/>
              </p:cNvSpPr>
              <p:nvPr/>
            </p:nvSpPr>
            <p:spPr bwMode="auto">
              <a:xfrm>
                <a:off x="3466" y="1697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8" name="Line 33"/>
              <p:cNvSpPr>
                <a:spLocks noChangeAspect="1" noChangeShapeType="1"/>
              </p:cNvSpPr>
              <p:nvPr/>
            </p:nvSpPr>
            <p:spPr bwMode="auto">
              <a:xfrm>
                <a:off x="3466" y="1716"/>
                <a:ext cx="6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9" name="Line 34"/>
              <p:cNvSpPr>
                <a:spLocks noChangeAspect="1" noChangeShapeType="1"/>
              </p:cNvSpPr>
              <p:nvPr/>
            </p:nvSpPr>
            <p:spPr bwMode="auto">
              <a:xfrm>
                <a:off x="3472" y="1753"/>
                <a:ext cx="1" cy="6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grpSp>
            <p:nvGrpSpPr>
              <p:cNvPr id="50" name="Group 35"/>
              <p:cNvGrpSpPr>
                <a:grpSpLocks/>
              </p:cNvGrpSpPr>
              <p:nvPr/>
            </p:nvGrpSpPr>
            <p:grpSpPr bwMode="auto">
              <a:xfrm>
                <a:off x="1089" y="1790"/>
                <a:ext cx="3663" cy="1330"/>
                <a:chOff x="1089" y="1790"/>
                <a:chExt cx="3663" cy="1330"/>
              </a:xfrm>
            </p:grpSpPr>
            <p:sp>
              <p:nvSpPr>
                <p:cNvPr id="55" name="Line 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300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" name="Line 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2990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" name="Line 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6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" name="Line 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" name="Line 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87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" name="Line 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96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" name="Line 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22"/>
                  <a:ext cx="1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" name="Line 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622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" name="Line 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229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" name="Line 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2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" name="Line 4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2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" name="Line 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532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" name="Line 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433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" name="Line 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314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" name="Line 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64"/>
                  <a:ext cx="1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" name="Line 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02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" name="Line 52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" name="Line 53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33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" name="Line 54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59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" name="Line 55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1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" name="Line 56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6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" name="Line 57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3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376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3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70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" name="Line 61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52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" name="Line 63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8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" name="Line 64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2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5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" name="Line 6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01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" name="Line 67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78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" name="Line 68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" name="Line 69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76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" name="Line 71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3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5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" name="Line 73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" name="Line 74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" name="Line 75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" name="Line 76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" name="Line 77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" name="Line 78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" name="Line 79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" name="Line 80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" name="Line 81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8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" name="Line 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76" y="3101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" name="Line 83"/>
                <p:cNvSpPr>
                  <a:spLocks noChangeAspect="1" noChangeShapeType="1"/>
                </p:cNvSpPr>
                <p:nvPr/>
              </p:nvSpPr>
              <p:spPr bwMode="auto">
                <a:xfrm>
                  <a:off x="1182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" name="Line 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1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" name="Line 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0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1189" y="310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" name="Line 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82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" name="Line 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75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" name="Line 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45"/>
                  <a:ext cx="1" cy="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" name="Line 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" name="Line 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" name="Line 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" name="Line 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" name="Line 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" name="Line 96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" name="Line 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7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" name="Line 98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6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" name="Line 99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" name="Line 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1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" name="Line 102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" name="Line 103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" name="Line 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20" y="298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" name="Line 105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" name="Line 106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" name="Line 107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" name="Line 108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" name="Line 109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0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" name="Line 110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19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" name="Line 111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2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" name="Line 1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38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" name="Line 114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45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" name="Line 1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" name="Line 1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" name="Line 1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" name="Line 1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6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" name="Line 1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3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" name="Line 1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89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" name="Line 1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838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" name="Line 1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757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" name="Line 1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676"/>
                  <a:ext cx="5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" name="Line 1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" name="Line 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464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" name="Line 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371"/>
                  <a:ext cx="7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" name="Line 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264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" name="Line 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95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" name="Line 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" name="Line 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3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" name="Line 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" name="Line 133"/>
                <p:cNvSpPr>
                  <a:spLocks noChangeAspect="1" noChangeShapeType="1"/>
                </p:cNvSpPr>
                <p:nvPr/>
              </p:nvSpPr>
              <p:spPr bwMode="auto">
                <a:xfrm>
                  <a:off x="1276" y="2114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5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" name="Line 136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46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" name="Line 137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" name="Line 138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35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" name="Line 139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" name="Line 140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52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" name="Line 141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" name="Line 142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3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" name="Line 143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" name="Line 144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2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" name="Line 145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3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" name="Line 146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88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" name="Line 148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70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" name="Line 149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1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" name="Line 150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6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89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" name="Line 152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25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" name="Line 153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5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" name="Line 154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" name="Line 155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" name="Line 156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" name="Line 157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2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" name="Line 158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45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" name="Line 159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5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" name="Line 160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6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" name="Line 161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7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" name="Line 162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" name="Line 163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" name="Line 164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" name="Line 165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" name="Line 1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38" y="3101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" name="Line 1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" name="Line 1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" name="Line 1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6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" name="Line 1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5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" name="Line 1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" name="Line 1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" name="Line 1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3" name="Line 1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4" name="Line 175"/>
                <p:cNvSpPr>
                  <a:spLocks noChangeAspect="1" noChangeShapeType="1"/>
                </p:cNvSpPr>
                <p:nvPr/>
              </p:nvSpPr>
              <p:spPr bwMode="auto">
                <a:xfrm>
                  <a:off x="1357" y="299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5" name="Line 1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6" name="Line 177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7" name="Line 178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8" name="Line 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9" name="Line 180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0" name="Line 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1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2" name="Line 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3" name="Line 184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4" name="Line 185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5" name="Line 186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6" name="Line 187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7" name="Line 188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8" name="Line 1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88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9" name="Line 190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0" name="Line 191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1" name="Line 192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9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2" name="Line 193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3" name="Line 194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4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5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5" name="Line 1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6" name="Line 197"/>
                <p:cNvSpPr>
                  <a:spLocks noChangeAspect="1" noChangeShapeType="1"/>
                </p:cNvSpPr>
                <p:nvPr/>
              </p:nvSpPr>
              <p:spPr bwMode="auto">
                <a:xfrm>
                  <a:off x="1401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7" name="Line 1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8" name="Line 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9" name="Line 2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0" name="Line 2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07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1" name="Line 2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86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2" name="Line 2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77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3" name="Line 2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6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4" name="Line 2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5" name="Line 2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452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6" name="Line 2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320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7" name="Line 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195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8" name="Line 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96"/>
                  <a:ext cx="0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9" name="Line 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0" name="Line 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197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1" name="Line 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32" y="194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2" name="Line 213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4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3" name="Line 214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4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5" name="Line 216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5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6" name="Line 217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12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7" name="Line 218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18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8" name="Line 219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52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9" name="Line 220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0" name="Line 221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339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1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3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2" name="Line 223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1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3" name="Line 224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58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4" name="Line 225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48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5" name="Line 226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3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6" name="Line 227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76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7" name="Line 228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2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8" name="Line 229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9" name="Line 230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7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0" name="Line 231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77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1" name="Line 232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2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2" name="Line 233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76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3" name="Line 234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9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4" name="Line 235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5" name="Line 236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6" name="Line 237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8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7" name="Line 238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8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9" name="Line 240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0" name="Line 241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1" name="Line 242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2" name="Line 243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3" name="Line 244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4" name="Line 245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5" name="Line 246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6" name="Line 2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57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7" name="Line 248"/>
                <p:cNvSpPr>
                  <a:spLocks noChangeAspect="1" noChangeShapeType="1"/>
                </p:cNvSpPr>
                <p:nvPr/>
              </p:nvSpPr>
              <p:spPr bwMode="auto">
                <a:xfrm>
                  <a:off x="1501" y="305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8" name="Line 2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38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9" name="Line 2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0" name="Line 2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1" name="Line 2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2" name="Line 2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3" name="Line 2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5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4" name="Line 2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5" name="Line 2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6" name="Line 2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9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7" name="Line 258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8" name="Line 259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9" name="Line 260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0" name="Line 261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1" name="Line 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2" name="Line 263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3" name="Line 264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4" name="Line 265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5" name="Line 266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6" name="Line 267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7" name="Line 268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8" name="Line 269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9" name="Line 270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0" name="Line 271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1" name="Line 272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63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2" name="Line 273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3" name="Line 274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9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4" name="Line 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0" y="298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5" name="Line 276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8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6" name="Line 277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7" name="Line 278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8" name="Line 2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7" y="295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9" name="Line 2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0" name="Line 2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1" name="Line 2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86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2" name="Line 2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81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3" name="Line 2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4" name="Line 2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651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5" name="Line 2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557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6" name="Line 2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439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7" name="Line 2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320"/>
                  <a:ext cx="7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8" name="Line 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208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9" name="Line 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96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0" name="Line 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1" name="Line 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1952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2" name="Line 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8" y="194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3" name="Line 294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4" name="Line 295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5" name="Line 296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19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6" name="Line 297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14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7" name="Line 298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7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8" name="Line 299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33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9" name="Line 300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0" name="Line 301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2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1" name="Line 302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2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2" name="Line 303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3" name="Line 304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83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4" name="Line 305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407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5" name="Line 306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58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6" name="Line 307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96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7" name="Line 308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53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8" name="Line 309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57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9" name="Line 310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2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0" name="Line 311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82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1" name="Line 312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2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2" name="Line 313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7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3" name="Line 314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826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4" name="Line 315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57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5" name="Line 316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6" name="Line 317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907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7" name="Line 318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8" name="Line 319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4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9" name="Line 320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5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0" name="Line 321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1" name="Line 322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2" name="Line 323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3" name="Line 324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4" name="Line 325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5" name="Line 326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14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6" name="Line 3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1" y="30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7" name="Line 3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8" name="Line 329"/>
                <p:cNvSpPr>
                  <a:spLocks noChangeAspect="1" noChangeShapeType="1"/>
                </p:cNvSpPr>
                <p:nvPr/>
              </p:nvSpPr>
              <p:spPr bwMode="auto">
                <a:xfrm>
                  <a:off x="165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9" name="Line 3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29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0" name="Line 3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6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1" name="Line 3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45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2" name="Line 3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3" name="Line 3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4" name="Line 3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9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5" name="Line 3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6" name="Line 3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7" name="Line 338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8" name="Line 3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75" y="28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9" name="Line 340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6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0" name="Line 341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1" name="Line 342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2" name="Line 343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3" name="Line 344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4" name="Line 345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5" name="Line 346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6" name="Line 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8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7" name="Line 348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8" name="Line 349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9" name="Line 350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8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0" name="Line 351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88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1" name="Line 352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2" name="Line 353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7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3" name="Line 354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4" name="Line 355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5" name="Line 356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3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6" name="Line 3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3" y="293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7" name="Line 358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8" name="Line 359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9" name="Line 3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907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0" name="Line 3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89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1" name="Line 3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57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2" name="Line 3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1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3" name="Line 3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4" name="Line 3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67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5" name="Line 3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5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6" name="Line 3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458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7" name="Line 3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327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8" name="Line 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190"/>
                  <a:ext cx="7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9" name="Line 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2065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0" name="Line 3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952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1" name="Line 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865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2" name="Line 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33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3" name="Line 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4" name="Line 375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0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5" name="Line 376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2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6" name="Line 377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878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7" name="Line 378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15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8" name="Line 379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83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9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03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0" name="Line 381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1" name="Line 382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2" name="Line 383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08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3" name="Line 384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5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4" name="Line 385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77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5" name="Line 386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6" name="Line 387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7" name="Line 388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95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8" name="Line 389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439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9" name="Line 390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0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0" name="Line 391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1" name="Line 392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95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2" name="Line 393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5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3" name="Line 394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9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4" name="Line 395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7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5" name="Line 396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77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6" name="Line 397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7" name="Line 398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45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8" name="Line 399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63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9" name="Line 400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0" name="Line 401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94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1" name="Line 402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2" name="Line 403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3" name="Line 404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4" name="Line 405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5" name="Line 406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6" name="Line 407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7" name="Line 408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8" name="Line 409"/>
                <p:cNvSpPr>
                  <a:spLocks noChangeAspect="1" noChangeShapeType="1"/>
                </p:cNvSpPr>
                <p:nvPr/>
              </p:nvSpPr>
              <p:spPr bwMode="auto">
                <a:xfrm>
                  <a:off x="1812" y="2945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9" name="Line 4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0" name="Line 4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2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1" name="Line 4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90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2" name="Line 4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76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3" name="Line 4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4" name="Line 4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3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5" name="Line 4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6" name="Line 4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1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7" name="Line 418"/>
                <p:cNvSpPr>
                  <a:spLocks noChangeAspect="1" noChangeShapeType="1"/>
                </p:cNvSpPr>
                <p:nvPr/>
              </p:nvSpPr>
              <p:spPr bwMode="auto">
                <a:xfrm>
                  <a:off x="1825" y="281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8" name="Line 4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31" y="280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9" name="Line 420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0" name="Line 421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1" name="Line 422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2" name="Line 423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3" name="Line 424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4" name="Line 425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5" name="Line 426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6" name="Line 427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7" name="Line 428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8" name="Line 429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9" name="Line 430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0" name="Line 431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1" name="Line 432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2" name="Line 433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3" name="Line 434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45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4" name="Line 435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5" name="Line 436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6" name="Line 437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7" name="Line 438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8" name="Line 439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9" name="Line 440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0" name="Line 4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1" name="Line 4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2" name="Line 4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79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3" name="Line 4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7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4" name="Line 4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664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5" name="Line 4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570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6" name="Line 4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458"/>
                  <a:ext cx="6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7" name="Line 4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314"/>
                  <a:ext cx="1" cy="1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8" name="Line 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190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9" name="Line 4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027"/>
                  <a:ext cx="7" cy="1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0" name="Line 4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902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1" name="Line 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802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2" name="Line 453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79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3" name="Line 454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86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4" name="Line 455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940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5" name="Line 456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6" name="Line 457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7" name="Line 458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8" name="Line 459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9" name="Line 460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0" name="Line 461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1" name="Line 462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33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2" name="Line 463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3" name="Line 464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4" name="Line 465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5" name="Line 466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64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6" name="Line 467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7" name="Line 468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8" name="Line 469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9" name="Line 4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0" name="Line 471"/>
                <p:cNvSpPr>
                  <a:spLocks noChangeAspect="1" noChangeShapeType="1"/>
                </p:cNvSpPr>
                <p:nvPr/>
              </p:nvSpPr>
              <p:spPr bwMode="auto">
                <a:xfrm>
                  <a:off x="375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1" name="Line 4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38"/>
                  <a:ext cx="7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2" name="Line 4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90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3" name="Line 4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4" name="Line 4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5" name="Line 476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6" name="Line 477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7" name="Line 478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63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8" name="Line 479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9" name="Line 480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0" name="Line 481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1" name="Line 4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47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2" name="Line 4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3" name="Line 4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4" name="Line 4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5" name="Line 4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6" name="Line 4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7" name="Line 4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2982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8" name="Line 4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9" name="Line 490"/>
                <p:cNvSpPr>
                  <a:spLocks noChangeAspect="1" noChangeShapeType="1"/>
                </p:cNvSpPr>
                <p:nvPr/>
              </p:nvSpPr>
              <p:spPr bwMode="auto">
                <a:xfrm>
                  <a:off x="3865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0" name="Line 4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1" name="Line 492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2" name="Line 493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3" name="Line 4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4" name="Line 4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645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5" name="Line 4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552"/>
                  <a:ext cx="0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6" name="Line 4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458"/>
                  <a:ext cx="6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7" name="Line 4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371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8" name="Line 4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90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9" name="Line 5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3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0" name="Line 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03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1" name="Line 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2" name="Line 503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3" name="Line 504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20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4" name="Line 505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3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5" name="Line 506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6" name="Line 507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333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7" name="Line 508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389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8" name="Line 509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9" name="Line 510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0" name="Line 511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1" name="Line 512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7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2" name="Line 513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3" name="Line 514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52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4" name="Line 515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68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5" name="Line 516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1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6" name="Line 517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64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7" name="Line 518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79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8" name="Line 519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4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9" name="Line 520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76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0" name="Line 521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1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1" name="Line 522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2" name="Line 523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3" name="Line 524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299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4" name="Line 525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07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5" name="Line 526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0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6" name="Line 527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7" name="Line 528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8" name="Line 529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9" name="Line 530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0" name="Line 531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1" name="Line 532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2" name="Line 533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3" name="Line 534"/>
                <p:cNvSpPr>
                  <a:spLocks noChangeAspect="1" noChangeShapeType="1"/>
                </p:cNvSpPr>
                <p:nvPr/>
              </p:nvSpPr>
              <p:spPr bwMode="auto">
                <a:xfrm>
                  <a:off x="4009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4" name="Line 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08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5" name="Line 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6" name="Line 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7" name="Line 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8" name="Line 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9" name="Line 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0" name="Line 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1" name="Line 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2" name="Line 543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30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3" name="Line 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8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4" name="Line 545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5" name="Line 546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6" name="Line 547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7" name="Line 5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3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8" name="Line 549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9" name="Line 5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0" name="Line 551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1" name="Line 552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2" name="Line 553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3" name="Line 554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4" name="Line 555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5" name="Line 556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6" name="Line 557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7" name="Line 5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8" name="Line 559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9" name="Line 5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9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0" name="Line 561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1" name="Line 562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2" name="Line 563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3" name="Line 5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4" name="Line 5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5" name="Line 5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3007"/>
                  <a:ext cx="0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6" name="Line 5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7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7" name="Line 5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20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8" name="Line 5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858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9" name="Line 5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8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0" name="Line 5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0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1" name="Line 5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601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2" name="Line 5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489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3" name="Line 5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384"/>
                  <a:ext cx="6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4" name="Line 5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2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5" name="Line 5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6" name="Line 5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4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7" name="Line 5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6" y="209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8" name="Line 579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9" name="Line 580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0" name="Line 581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103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1" name="Line 582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2" name="Line 583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3" name="Line 584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240"/>
                  <a:ext cx="5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4" name="Line 585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0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5" name="Line 586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5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6" name="Line 587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415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7" name="Line 588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8" name="Line 589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0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9" name="Line 590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3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0" name="Line 591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1" name="Line 592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2" name="Line 593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3" name="Line 594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4" name="Line 595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3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5" name="Line 596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83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6" name="Line 597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82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7" name="Line 598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8" name="Line 599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0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9" name="Line 600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0" name="Line 601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1" name="Line 602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2" name="Line 603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3014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3" name="Line 604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4" name="Line 605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5" name="Line 606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51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6" name="Line 607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7" name="Line 608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7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8" name="Line 609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8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9" name="Line 610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0" name="Line 6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1" name="Line 6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7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2" name="Line 6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3" name="Line 6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4" name="Line 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5" name="Line 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6" name="Line 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7" name="Line 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8" name="Line 619"/>
                <p:cNvSpPr>
                  <a:spLocks noChangeAspect="1" noChangeShapeType="1"/>
                </p:cNvSpPr>
                <p:nvPr/>
              </p:nvSpPr>
              <p:spPr bwMode="auto">
                <a:xfrm>
                  <a:off x="4177" y="2982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9" name="Line 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84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0" name="Line 621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1" name="Line 622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2" name="Line 623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3" name="Line 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9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4" name="Line 625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5" name="Line 626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6" name="Line 627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7" name="Line 628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8" name="Line 629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9" name="Line 630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0" name="Line 631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1" name="Line 632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2" name="Line 633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3" name="Line 634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4" name="Line 635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5" name="Line 636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6" name="Line 637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7" name="Line 638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8" name="Line 639"/>
                <p:cNvSpPr>
                  <a:spLocks noChangeAspect="1" noChangeShapeType="1"/>
                </p:cNvSpPr>
                <p:nvPr/>
              </p:nvSpPr>
              <p:spPr bwMode="auto">
                <a:xfrm>
                  <a:off x="422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9" name="Line 6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0" name="Line 6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1" name="Line 6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2" name="Line 6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3" name="Line 6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4" name="Line 6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90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5" name="Line 6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85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6" name="Line 6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83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7" name="Line 6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01"/>
                  <a:ext cx="7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8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60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9" name="Line 6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502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0" name="Line 6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371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1" name="Line 6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27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2" name="Line 6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8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3" name="Line 6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03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4" name="Line 6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65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5" name="Line 6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5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6" name="Line 657"/>
                <p:cNvSpPr>
                  <a:spLocks noChangeAspect="1" noChangeShapeType="1"/>
                </p:cNvSpPr>
                <p:nvPr/>
              </p:nvSpPr>
              <p:spPr bwMode="auto">
                <a:xfrm>
                  <a:off x="4253" y="2052"/>
                  <a:ext cx="5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7" name="Line 658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8" name="Line 659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9" name="Line 660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0" name="Line 661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21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1" name="Line 662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271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2" name="Line 663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3" name="Line 664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4" name="Line 665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5" name="Line 666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6" name="Line 667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5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7" name="Line 668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8" name="Line 669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9" name="Line 670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627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0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670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1" name="Line 672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08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2" name="Line 673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52"/>
                  <a:ext cx="5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3" name="Line 674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4" name="Line 675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5" name="Line 676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6" name="Line 677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920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7" name="Line 678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8" name="Line 679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9" name="Line 680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0" name="Line 681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1" name="Line 682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2" name="Line 683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3" name="Line 684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51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4" name="Line 685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5" name="Line 686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7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6" name="Line 687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3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7" name="Line 688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8" name="Line 689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9" name="Line 6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15" y="30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0" name="Line 691"/>
                <p:cNvSpPr>
                  <a:spLocks noChangeAspect="1" noChangeShapeType="1"/>
                </p:cNvSpPr>
                <p:nvPr/>
              </p:nvSpPr>
              <p:spPr bwMode="auto">
                <a:xfrm>
                  <a:off x="4321" y="30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1" name="Line 6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76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2" name="Line 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3" name="Line 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4" name="Line 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2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5" name="Line 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6" name="Line 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7" name="Line 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8" name="Line 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9" name="Line 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0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0" name="Line 701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1" name="Line 702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2" name="Line 703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3" name="Line 704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4" name="Line 705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5" name="Line 706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6" name="Line 707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7" name="Line 708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8" name="Line 7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9" name="Line 710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0" name="Line 711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1" name="Line 712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2" name="Line 713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3" name="Line 714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4" name="Line 715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5" name="Line 716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6" name="Line 717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7" name="Line 718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8" name="Line 719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9" name="Line 720"/>
                <p:cNvSpPr>
                  <a:spLocks noChangeAspect="1" noChangeShapeType="1"/>
                </p:cNvSpPr>
                <p:nvPr/>
              </p:nvSpPr>
              <p:spPr bwMode="auto">
                <a:xfrm>
                  <a:off x="4377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0" name="Line 7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1" name="Line 7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2" name="Line 7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3" name="Line 7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4" name="Line 7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1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5" name="Line 7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8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6" name="Line 7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7" name="Line 7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21"/>
                  <a:ext cx="7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8" name="Line 7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601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9" name="Line 7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0" name="Line 7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358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1" name="Line 7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234"/>
                  <a:ext cx="6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2" name="Line 7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115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3" name="Line 7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015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4" name="Line 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1965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5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9" y="191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6" name="Line 737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1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7" name="Line 738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22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8" name="Line 739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34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9" name="Line 740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9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0" name="Line 741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2047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1" name="Line 742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09"/>
                  <a:ext cx="0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77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3" name="Line 744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40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4" name="Line 745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90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5" name="Line 746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2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6" name="Line 747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7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7" name="Line 748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40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8" name="Line 749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4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9" name="Line 750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0" name="Line 751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521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1" name="Line 752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570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2" name="Line 753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3" name="Line 754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4" name="Line 755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5" name="Line 756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6" name="Line 757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826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7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870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8" name="Line 759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9" name="Line 760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0" name="Line 761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1" name="Line 762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2" name="Line 763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3" name="Line 764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4" name="Line 765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14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5" name="Line 766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6" name="Line 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6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7" name="Line 768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8" name="Line 769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9" name="Line 770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0" name="Line 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51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1" name="Line 772"/>
                <p:cNvSpPr>
                  <a:spLocks noChangeAspect="1" noChangeShapeType="1"/>
                </p:cNvSpPr>
                <p:nvPr/>
              </p:nvSpPr>
              <p:spPr bwMode="auto">
                <a:xfrm>
                  <a:off x="4477" y="305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2" name="Line 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3" name="Line 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4" name="Line 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5" name="Line 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6" name="Line 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7" name="Line 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38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8" name="Line 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9" name="Line 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0" name="Line 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96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1" name="Line 782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2" name="Line 783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3" name="Line 7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01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4" name="Line 785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5" name="Line 786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6" name="Line 787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7" name="Line 788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8" name="Line 789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9" name="Line 790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0" name="Line 791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1" name="Line 792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2" name="Line 793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7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3" name="Line 794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20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4" name="Line 795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3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5" name="Line 796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6" name="Line 797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7" name="Line 798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8" name="Line 799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9" name="Line 800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70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0" name="Line 8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1" name="Line 802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2" name="Line 8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3" name="Line 8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9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4" name="Line 8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9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5" name="Line 8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5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6" name="Line 8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95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7" name="Line 8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33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8" name="Line 8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652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9" name="Line 8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565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0" name="Line 8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44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1" name="Line 8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327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2" name="Line 8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203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3" name="Line 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083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4" name="Line 8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9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5" name="Line 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09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6" name="Line 8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9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7" name="Line 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6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8" name="Line 819"/>
                <p:cNvSpPr>
                  <a:spLocks noChangeAspect="1" noChangeShapeType="1"/>
                </p:cNvSpPr>
                <p:nvPr/>
              </p:nvSpPr>
              <p:spPr bwMode="auto">
                <a:xfrm>
                  <a:off x="4564" y="186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9" name="Line 820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0" name="Line 821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40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1" name="Line 822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2003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2" name="Line 823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0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3" name="Line 824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15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4" name="Line 825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7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5" name="Line 826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2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6" name="Line 827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71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7" name="Line 828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308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8" name="Line 829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52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9" name="Line 830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89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0" name="Line 831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2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1" name="Line 832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2" name="Line 833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3" name="Line 834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4" name="Line 835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614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5" name="Line 836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67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6" name="Line 837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2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7" name="Line 838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7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8" name="Line 839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9" name="Line 840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0" name="Line 841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7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1" name="Line 842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2" name="Line 843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3" name="Line 844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4" name="Line 845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33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5" name="Line 846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6" name="Line 847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7" name="Line 848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6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8" name="Line 849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7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9" name="Line 8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26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0" name="Line 851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1" name="Line 8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2" name="Line 8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3" name="Line 8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4" name="Line 8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5" name="Line 8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6" name="Line 8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07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7" name="Line 8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889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8" name="Line 8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76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9" name="Line 8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0" name="Line 861"/>
                <p:cNvSpPr>
                  <a:spLocks noChangeAspect="1" noChangeShapeType="1"/>
                </p:cNvSpPr>
                <p:nvPr/>
              </p:nvSpPr>
              <p:spPr bwMode="auto">
                <a:xfrm>
                  <a:off x="4646" y="28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1" name="Line 8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52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2" name="Line 863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3" name="Line 864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4" name="Line 865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5" name="Line 866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6" name="Line 867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7" name="Line 868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8" name="Line 869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9" name="Line 870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0" name="Line 871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1" name="Line 872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2" name="Line 873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3" name="Line 874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4" name="Line 875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5" name="Line 876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6" name="Line 877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7" name="Line 878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8" name="Line 879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9" name="Line 880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0" name="Line 881"/>
                <p:cNvSpPr>
                  <a:spLocks noChangeAspect="1" noChangeShapeType="1"/>
                </p:cNvSpPr>
                <p:nvPr/>
              </p:nvSpPr>
              <p:spPr bwMode="auto">
                <a:xfrm>
                  <a:off x="4689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1" name="Line 8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2" name="Line 8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2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3" name="Line 884"/>
                <p:cNvSpPr>
                  <a:spLocks noChangeAspect="1" noChangeShapeType="1"/>
                </p:cNvSpPr>
                <p:nvPr/>
              </p:nvSpPr>
              <p:spPr bwMode="auto">
                <a:xfrm>
                  <a:off x="4695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4" name="Line 8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5" name="Line 8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6" name="Line 8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7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7" name="Line 8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752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8" name="Line 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658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9" name="Line 8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570"/>
                  <a:ext cx="6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0" name="Line 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433"/>
                  <a:ext cx="1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1" name="Line 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308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2" name="Line 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165"/>
                  <a:ext cx="6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3" name="Line 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20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4" name="Line 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915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5" name="Line 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815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6" name="Line 897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7" name="Line 898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59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8" name="Line 899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922"/>
                  <a:ext cx="7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9" name="Line 900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1991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0" name="Line 901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05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1" name="Line 902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103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2" name="Line 903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152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3" name="Line 904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0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4" name="Line 905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28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5" name="Line 906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71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6" name="Line 907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96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7" name="Line 908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352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8" name="Line 909"/>
                <p:cNvSpPr>
                  <a:spLocks noChangeAspect="1" noChangeShapeType="1"/>
                </p:cNvSpPr>
                <p:nvPr/>
              </p:nvSpPr>
              <p:spPr bwMode="auto">
                <a:xfrm>
                  <a:off x="4751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9" name="Line 910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0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0" name="Line 911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1" name="Line 912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121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2" name="Line 913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6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3" name="Line 914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96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4" name="Line 915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23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5" name="Line 916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26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6" name="Line 917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7" name="Line 918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52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8" name="Line 919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0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9" name="Line 920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0" name="Line 921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521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1" name="Line 922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5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2" name="Line 923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3" name="Line 924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7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4" name="Line 925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72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5" name="Line 926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6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6" name="Line 927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7" name="Line 928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820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8" name="Line 929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9" name="Line 930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0" name="Line 931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1" name="Line 932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2" name="Line 933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3" name="Line 934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4" name="Line 935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5" name="Line 936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6" name="Line 9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7" name="Line 938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8" name="Line 9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9" name="Line 9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0" name="Line 9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76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1" name="Line 9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2" name="Line 9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3" name="Line 9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4" name="Line 9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5" name="Line 9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6" name="Line 9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7" name="Line 9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7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8" name="Line 949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9" name="Line 950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0" name="Line 951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1" name="Line 952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2" name="Line 953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3" name="Line 954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83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4" name="Line 955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5" name="Line 956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6" name="Line 957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7" name="Line 958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8" name="Line 959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9" name="Line 960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0" name="Line 961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1" name="Line 962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2" name="Line 963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3" name="Line 964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39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4" name="Line 965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5" name="Line 966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6" name="Line 967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5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7" name="Line 968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8" name="Line 969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9" name="Line 9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24" y="28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0" name="Line 9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1" name="Line 9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2" name="Line 9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0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3" name="Line 9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76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4" name="Line 9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95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5" name="Line 9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6" name="Line 9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489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7" name="Line 9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364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8" name="Line 9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208"/>
                  <a:ext cx="1" cy="1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9" name="Line 9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078"/>
                  <a:ext cx="7" cy="1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0" name="Line 9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953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1" name="Line 9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846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2" name="Line 983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85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3" name="Line 984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90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4" name="Line 985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197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5" name="Line 986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034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6" name="Line 987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1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7" name="Line 988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8" name="Line 989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9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9" name="Line 990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3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0" name="Line 991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1" name="Line 992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2" name="Line 993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3" name="Line 994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89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4" name="Line 995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44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5" name="Line 996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6" name="Line 997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5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7" name="Line 998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8" name="Line 999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52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9" name="Line 1000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71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0" name="Line 1001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58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1" name="Line 1002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8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2" name="Line 1003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3" name="Line 1004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4" name="Line 1005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5" name="Line 1006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6" name="Line 1007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7" name="Line 100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8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8" name="Line 100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9" name="Line 101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0" name="Line 1011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1" name="Line 10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2" name="Line 1013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3" name="Line 10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4" name="Line 1015"/>
                <p:cNvSpPr>
                  <a:spLocks noChangeAspect="1" noChangeShapeType="1"/>
                </p:cNvSpPr>
                <p:nvPr/>
              </p:nvSpPr>
              <p:spPr bwMode="auto">
                <a:xfrm>
                  <a:off x="2124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5" name="Line 10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6" name="Line 10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7" name="Line 10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8" name="Line 10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9" name="Line 10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0" name="Line 10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1" name="Line 10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2" name="Line 10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0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3" name="Line 1024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80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4" name="Line 10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4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5" name="Line 1026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79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6" name="Line 10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7" name="Line 1028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8" name="Line 1029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9" name="Line 10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0" name="Line 1031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795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1" name="Line 1032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8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2" name="Line 10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8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3" name="Line 1034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4" name="Line 1035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5" name="Line 1036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6" name="Line 1037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7" name="Line 1038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8" name="Line 1039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9" name="Line 1040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0" name="Line 1041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1" name="Line 1042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2" name="Line 1043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3" name="Line 1044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4" name="Line 10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0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5" name="Line 1046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6" name="Line 10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7" name="Line 10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8" name="Line 10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9" name="Line 10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8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0" name="Line 10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1" name="Line 10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33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2" name="Line 10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67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3" name="Line 10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96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4" name="Line 10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14"/>
                  <a:ext cx="6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5" name="Line 10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408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6" name="Line 10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308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7" name="Line 10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228"/>
                  <a:ext cx="6" cy="8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8" name="Line 10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52"/>
                  <a:ext cx="0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9" name="Line 10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09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0" name="Line 10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078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1" name="Line 1062"/>
                <p:cNvSpPr>
                  <a:spLocks noChangeAspect="1" noChangeShapeType="1"/>
                </p:cNvSpPr>
                <p:nvPr/>
              </p:nvSpPr>
              <p:spPr bwMode="auto">
                <a:xfrm>
                  <a:off x="2212" y="2078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2" name="Line 1063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8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3" name="Line 1064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90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4" name="Line 1065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127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5" name="Line 1066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165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6" name="Line 1067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7" name="Line 1068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84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8" name="Line 1069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9" name="Line 1070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84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0" name="Line 1071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420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1" name="Line 1072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477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2" name="Line 1073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0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3" name="Line 1074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4" name="Line 1075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9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5" name="Line 1076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6" name="Line 1077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7" name="Line 1078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7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8" name="Line 1079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5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9" name="Line 1080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0" name="Line 1081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826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1" name="Line 1082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5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2" name="Line 1083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70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3" name="Line 1084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4" name="Line 1085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5" name="Line 1086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6" name="Line 1087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7" name="Line 1088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45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8" name="Line 1089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9" name="Line 1090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0" name="Line 1091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1" name="Line 1092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2" name="Line 1093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3" name="Line 1094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4" name="Line 1095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5" name="Line 1096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6" name="Line 10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0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7" name="Line 10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8" name="Line 10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9" name="Line 11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0" name="Line 1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1" name="Line 11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2" name="Line 11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3" name="Line 1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20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4" name="Line 11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00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5" name="Line 1106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6" name="Line 1107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7" name="Line 1108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8" name="Line 1109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9" name="Line 1110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0" name="Line 11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12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1" name="Line 1112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2" name="Line 1113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3" name="Line 1114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4" name="Line 1115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5" name="Line 1116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6" name="Line 1117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7" name="Line 1118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8" name="Line 1119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9" name="Line 1120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0" name="Line 1121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1" name="Line 1122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2" name="Line 1123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3" name="Line 1124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4" name="Line 1125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5" name="Line 1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6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6" name="Line 1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7" name="Line 1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8" name="Line 1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9" name="Line 1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0" name="Line 1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1" name="Line 1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2" name="Line 11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26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3" name="Line 11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764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4" name="Line 11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89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5" name="Line 11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01"/>
                  <a:ext cx="5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6" name="Line 11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509"/>
                  <a:ext cx="1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7" name="Line 11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408"/>
                  <a:ext cx="1" cy="10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8" name="Line 11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321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9" name="Line 11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246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0" name="Line 11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9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1" name="Line 11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2" name="Line 11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74" y="214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3" name="Line 1144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4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4" name="Line 1145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6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5" name="Line 1146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8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6" name="Line 1147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7" name="Line 1148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8" name="Line 1149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9" name="Line 1150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3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0" name="Line 1151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1" name="Line 1152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2" name="Line 1153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3" name="Line 1154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6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4" name="Line 1155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96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5" name="Line 1156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6" name="Line 1157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8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7" name="Line 1158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8" name="Line 1159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6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9" name="Line 1160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0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0" name="Line 1161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3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1" name="Line 1162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82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2" name="Line 1163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3" name="Line 1164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33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4" name="Line 1165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5" name="Line 1166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6" name="Line 1167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7" name="Line 1168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8" name="Line 1169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9" name="Line 1170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0" name="Line 1171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1" name="Line 1172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2" name="Line 1173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3" name="Line 1174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4" name="Line 1175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5" name="Line 1176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6" name="Line 1177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7" name="Line 1178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8" name="Line 1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9" name="Line 11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0" name="Line 1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32"/>
                  <a:ext cx="6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1" name="Line 11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2" name="Line 1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3" name="Line 11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4" name="Line 11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5" name="Line 11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6" name="Line 11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7" name="Line 11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8" name="Line 1189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9" name="Line 1190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0" name="Line 1191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1" name="Line 1192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2" name="Line 1193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3" name="Line 1194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4" name="Line 1195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5" name="Line 1196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6" name="Line 1197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7" name="Line 1198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7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8" name="Line 1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9" name="Line 1200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0" name="Line 1201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30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1" name="Line 1202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2" name="Line 1203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3" name="Line 1204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4" name="Line 1205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27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5" name="Line 1206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6" name="Line 1207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7" name="Line 1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8" name="Line 1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9" name="Line 1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0" name="Line 1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1" name="Line 1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6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2" name="Line 12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38"/>
                  <a:ext cx="7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3" name="Line 12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8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4" name="Line 12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5" name="Line 12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7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6" name="Line 12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695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7" name="Line 12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60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8" name="Line 12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9" name="Line 12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427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0" name="Line 12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340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1" name="Line 12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2" name="Line 12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2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3" name="Line 12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2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4" name="Line 12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0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5" name="Line 1226"/>
                <p:cNvSpPr>
                  <a:spLocks noChangeAspect="1" noChangeShapeType="1"/>
                </p:cNvSpPr>
                <p:nvPr/>
              </p:nvSpPr>
              <p:spPr bwMode="auto">
                <a:xfrm>
                  <a:off x="2530" y="220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6" name="Line 1227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40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7" name="Line 1228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84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8" name="Line 1229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33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9" name="Line 1230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0" name="Line 1231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1" name="Line 1232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2" name="Line 1233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533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3" name="Line 1234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583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4" name="Line 1235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14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5" name="Line 1236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58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6" name="Line 1237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7" name="Line 1238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2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8" name="Line 1239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9" name="Line 1240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0" name="Line 1241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33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1" name="Line 1242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82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2" name="Line 1243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3" name="Line 1244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38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4" name="Line 1245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5" name="Line 1246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6" name="Line 1247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7" name="Line 1248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8" name="Line 1249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9" name="Line 1250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0" name="Line 1251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1" name="Line 1252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2" name="Line 1253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3" name="Line 1254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4" name="Line 1255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5" name="Line 1256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6" name="Line 1257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7" name="Line 1258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8" name="Line 1259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9" name="Line 12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0" name="Line 12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1" name="Line 1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8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2" name="Line 12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63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3" name="Line 12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4" name="Line 12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5" name="Line 12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6" name="Line 12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7" name="Line 1268"/>
                <p:cNvSpPr>
                  <a:spLocks noChangeAspect="1" noChangeShapeType="1"/>
                </p:cNvSpPr>
                <p:nvPr/>
              </p:nvSpPr>
              <p:spPr bwMode="auto">
                <a:xfrm>
                  <a:off x="2611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8" name="Line 12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9" name="Line 1270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0" name="Line 12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1" name="Line 1272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2" name="Line 1273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3" name="Line 1274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4" name="Line 1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2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5" name="Line 1276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6" name="Line 12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30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7" name="Line 1278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8" name="Line 1279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9" name="Line 1280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0" name="Line 1281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1" name="Line 1282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2" name="Line 1283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3" name="Line 1284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51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4" name="Line 1285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58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5" name="Line 1286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6" name="Line 1287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7" name="Line 1288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8" name="Line 1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9" name="Line 1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0" name="Line 1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1" name="Line 1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30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2" name="Line 1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3" name="Line 12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51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4" name="Line 12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902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5" name="Line 12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83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6" name="Line 12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758"/>
                  <a:ext cx="6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7" name="Line 12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645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8" name="Line 12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539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9" name="Line 13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420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0" name="Line 13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321"/>
                  <a:ext cx="7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1" name="Line 13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215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2" name="Line 13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3" name="Line 13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4" name="Line 13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6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5" name="Line 1306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7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6" name="Line 1307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9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7" name="Line 1308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15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8" name="Line 1309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72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9" name="Line 1310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228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0" name="Line 1311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1" name="Line 1312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34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2" name="Line 1313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3" name="Line 1314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46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4" name="Line 1315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483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5" name="Line 1316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21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6" name="Line 1317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5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7" name="Line 1318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5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8" name="Line 1319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3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9" name="Line 1320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6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0" name="Line 1321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1" name="Line 1322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2" name="Line 1323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80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3" name="Line 1324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4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4" name="Line 1325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5" name="Line 1326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920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6" name="Line 1327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7" name="Line 1328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8" name="Line 1329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9" name="Line 1330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14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0" name="Line 1331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2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1" name="Line 1332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2" name="Line 1333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3" name="Line 1334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4" name="Line 1335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5" name="Line 1336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6" name="Line 1337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7" name="Line 1338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8" name="Line 1339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9" name="Line 13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0" name="Line 13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1" name="Line 13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8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2" name="Line 13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7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3" name="Line 13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4" name="Line 13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5" name="Line 13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6" name="Line 1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7" name="Line 13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8" name="Line 1349"/>
                <p:cNvSpPr>
                  <a:spLocks noChangeAspect="1" noChangeShapeType="1"/>
                </p:cNvSpPr>
                <p:nvPr/>
              </p:nvSpPr>
              <p:spPr bwMode="auto">
                <a:xfrm>
                  <a:off x="2767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9" name="Line 13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0" name="Line 1351"/>
                <p:cNvSpPr>
                  <a:spLocks noChangeAspect="1" noChangeShapeType="1"/>
                </p:cNvSpPr>
                <p:nvPr/>
              </p:nvSpPr>
              <p:spPr bwMode="auto">
                <a:xfrm>
                  <a:off x="2773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1" name="Line 13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2" name="Line 1353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3" name="Line 13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4" name="Line 1355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5" name="Line 13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6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6" name="Line 1357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7" name="Line 1358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8" name="Line 1359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9" name="Line 1360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0" name="Line 1361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1" name="Line 1362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2" name="Line 1363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3" name="Line 1364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4" name="Line 1365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5" name="Line 1366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20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6" name="Line 1367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7" name="Line 1368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8" name="Line 1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9" name="Line 1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0" name="Line 1371"/>
                <p:cNvSpPr>
                  <a:spLocks noChangeAspect="1" noChangeShapeType="1"/>
                </p:cNvSpPr>
                <p:nvPr/>
              </p:nvSpPr>
              <p:spPr bwMode="auto">
                <a:xfrm>
                  <a:off x="2811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1" name="Line 1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14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2" name="Line 1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3" name="Line 1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4" name="Line 13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20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5" name="Line 13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87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6" name="Line 13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7" name="Line 1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8" name="Line 13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601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9" name="Line 13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0" name="Line 13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364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1" name="Line 13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259"/>
                  <a:ext cx="1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2" name="Line 13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159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3" name="Line 13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83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4" name="Line 13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21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5" name="Line 1386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2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6" name="Line 13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42" y="200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7" name="Line 1388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8" name="Line 1389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52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9" name="Line 1390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96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0" name="Line 1391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159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1" name="Line 1392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2" name="Line 1393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3" name="Line 1394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4" name="Line 1395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384"/>
                  <a:ext cx="0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5" name="Line 1396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20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6" name="Line 1397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65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7" name="Line 1398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8" name="Line 1399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9" name="Line 1400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0" name="Line 1401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6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1" name="Line 1402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2" name="Line 1403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3" name="Line 1404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4" name="Line 1405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0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5" name="Line 1406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5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6" name="Line 1407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89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7" name="Line 1408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8" name="Line 1409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9" name="Line 1410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7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0" name="Line 1411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1" name="Line 1412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2" name="Line 1413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3" name="Line 1414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4" name="Line 1415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5" name="Line 1416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6" name="Line 1417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7" name="Line 1418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8" name="Line 1419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9" name="Line 1420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0" name="Line 14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7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1" name="Line 14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6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2" name="Line 14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51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3" name="Line 14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4" name="Line 14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5" name="Line 14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6" name="Line 14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7" name="Line 14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8" name="Line 14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9" name="Line 14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0" name="Line 1431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1" name="Line 14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30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2" name="Line 1433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3" name="Line 1434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4" name="Line 1435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5" name="Line 1436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6" name="Line 1437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7" name="Line 1438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8" name="Line 1439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9" name="Line 1440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0" name="Line 1441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1" name="Line 1442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2" name="Line 1443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3" name="Line 1444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4" name="Line 1445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5" name="Line 1446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82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6" name="Line 1447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7" name="Line 1448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8" name="Line 1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1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9" name="Line 1450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0" name="Line 1451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1" name="Line 1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2" name="Line 14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3" name="Line 14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4" name="Line 14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5" name="Line 14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876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6" name="Line 14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7" name="Line 14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739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8" name="Line 14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65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9" name="Line 14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539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0" name="Line 14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415"/>
                  <a:ext cx="0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1" name="Line 14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296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2" name="Line 14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172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3" name="Line 14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078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4" name="Line 14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1978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5" name="Line 14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5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6" name="Line 14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0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7" name="Line 1468"/>
                <p:cNvSpPr>
                  <a:spLocks noChangeAspect="1" noChangeShapeType="1"/>
                </p:cNvSpPr>
                <p:nvPr/>
              </p:nvSpPr>
              <p:spPr bwMode="auto">
                <a:xfrm>
                  <a:off x="2998" y="1909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8" name="Line 1469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3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9" name="Line 1470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0" name="Line 1471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2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1" name="Line 1472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90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2" name="Line 1473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146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3" name="Line 1474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1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4" name="Line 1475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6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5" name="Line 1476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2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6" name="Line 1477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7" name="Line 1478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8" name="Line 1479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9" name="Line 1480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6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0" name="Line 1481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509"/>
                  <a:ext cx="7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1" name="Line 1482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545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2" name="Line 1483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01"/>
                  <a:ext cx="0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3" name="Line 1484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52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4" name="Line 1485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701"/>
                  <a:ext cx="5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5" name="Line 1486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6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6" name="Line 1487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7" name="Line 1488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845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8" name="Line 1489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889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9" name="Line 1490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1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0" name="Line 1491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1" name="Line 1492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2" name="Line 1493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3" name="Line 1494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4" name="Line 1495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5" name="Line 1496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7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6" name="Line 1497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7" name="Line 1498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8" name="Line 1499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9" name="Line 1500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0" name="Line 1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1" y="3039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1" name="Line 1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2" name="Line 15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3" name="Line 15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4" name="Line 15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5" name="Line 15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6" name="Line 15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7" name="Line 15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8" name="Line 15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9" name="Line 1510"/>
                <p:cNvSpPr>
                  <a:spLocks noChangeAspect="1" noChangeShapeType="1"/>
                </p:cNvSpPr>
                <p:nvPr/>
              </p:nvSpPr>
              <p:spPr bwMode="auto">
                <a:xfrm>
                  <a:off x="3079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0" name="Line 15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1" name="Line 1512"/>
                <p:cNvSpPr>
                  <a:spLocks noChangeAspect="1" noChangeShapeType="1"/>
                </p:cNvSpPr>
                <p:nvPr/>
              </p:nvSpPr>
              <p:spPr bwMode="auto">
                <a:xfrm>
                  <a:off x="3086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2" name="Line 15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3" name="Line 15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4" name="Line 1515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5" name="Line 1516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6" name="Line 1517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7" name="Line 1518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76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8" name="Line 1519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9" name="Line 1520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0" name="Line 1521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1" name="Line 1522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2" name="Line 1523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3" name="Line 1524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4" name="Line 1525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5" name="Line 1526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6" name="Line 1527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38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7" name="Line 1528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8" name="Line 1529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9" name="Line 1530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0" name="Line 1531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1" name="Line 15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2" name="Line 1533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3" name="Line 15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4" name="Line 1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5" name="Line 1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85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6" name="Line 1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826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7" name="Line 1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758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8" name="Line 1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677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9" name="Line 1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583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0" name="Line 1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465"/>
                  <a:ext cx="0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1" name="Line 1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346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2" name="Line 15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215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3" name="Line 1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209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4" name="Line 15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84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5" name="Line 15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15"/>
                  <a:ext cx="6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6" name="Line 15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5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7" name="Line 1548"/>
                <p:cNvSpPr>
                  <a:spLocks noChangeAspect="1" noChangeShapeType="1"/>
                </p:cNvSpPr>
                <p:nvPr/>
              </p:nvSpPr>
              <p:spPr bwMode="auto">
                <a:xfrm>
                  <a:off x="3154" y="185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8" name="Line 15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4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9" name="Line 1550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846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0" name="Line 1551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0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1" name="Line 1552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5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2" name="Line 1553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3" name="Line 1554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4" name="Line 1555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2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5" name="Line 1556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8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6" name="Line 1557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7" name="Line 1558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8" name="Line 1559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32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9" name="Line 1560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0" name="Line 1561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1" name="Line 1562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4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2" name="Line 1563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47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3" name="Line 1564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4" name="Line 1565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83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5" name="Line 1566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6" name="Line 1567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7" name="Line 1568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8" name="Line 1569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9" name="Line 1570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20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0" name="Line 1571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39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1" name="Line 1572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2" name="Line 1573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882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3" name="Line 1574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4" name="Line 1575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5" name="Line 1576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6" name="Line 1577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7" name="Line 1578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8" name="Line 1579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9" name="Line 1580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0" name="Line 1581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70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1" name="Line 1582"/>
                <p:cNvSpPr>
                  <a:spLocks noChangeAspect="1" noChangeShapeType="1"/>
                </p:cNvSpPr>
                <p:nvPr/>
              </p:nvSpPr>
              <p:spPr bwMode="auto">
                <a:xfrm>
                  <a:off x="3222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2" name="Line 15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3" name="Line 15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4" name="Line 15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3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5" name="Line 15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6" name="Line 15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02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7" name="Line 15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8" name="Line 15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7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9" name="Line 15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0" name="Line 15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39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1" name="Line 15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2" name="Line 15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3" name="Line 1594"/>
                <p:cNvSpPr>
                  <a:spLocks noChangeAspect="1" noChangeShapeType="1"/>
                </p:cNvSpPr>
                <p:nvPr/>
              </p:nvSpPr>
              <p:spPr bwMode="auto">
                <a:xfrm>
                  <a:off x="3242" y="2826"/>
                  <a:ext cx="5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4" name="Line 1595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5" name="Line 1596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6" name="Line 15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7" y="282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7" name="Line 1598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2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8" name="Line 1599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9" name="Line 1600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0" name="Line 1601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1" name="Line 1602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2" name="Line 1603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3" name="Line 1604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4" name="Line 1605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5" name="Line 1606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6" name="Line 1607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7" name="Line 1608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8" name="Line 1609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9" name="Line 1610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0" name="Line 1611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1" name="Line 1612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2" name="Line 1613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3" name="Line 1614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4" name="Line 1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5" name="Line 1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4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6" name="Line 1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2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7" name="Line 1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7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8" name="Line 16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0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9" name="Line 1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601"/>
                  <a:ext cx="7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0" name="Line 16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509"/>
                  <a:ext cx="0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1" name="Line 16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364"/>
                  <a:ext cx="0" cy="1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2" name="Line 16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228"/>
                  <a:ext cx="6" cy="1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3" name="Line 1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2096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4" name="Line 16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965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5" name="Line 16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87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6" name="Line 16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790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7" name="Line 1628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797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8" name="Line 1629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840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9" name="Line 1630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909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0" name="Line 1631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1971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1" name="Line 1632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4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2" name="Line 1633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9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3" name="Line 1634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4" name="Line 1635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8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5" name="Line 1636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2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6" name="Line 1637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7" name="Line 1638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2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8" name="Line 1639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9" name="Line 1640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0" name="Line 1641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1" name="Line 1642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2" name="Line 1643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533"/>
                  <a:ext cx="6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3" name="Line 1644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59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4" name="Line 1645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5" name="Line 1646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95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6" name="Line 1647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7" name="Line 1648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8" name="Line 1649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8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9" name="Line 1650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0" name="Line 1651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1" name="Line 1652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2" name="Line 1653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3" name="Line 1654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4" name="Line 1655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5" name="Line 1656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6" name="Line 1657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7" name="Line 1658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8" name="Line 16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2" y="2933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9" name="Line 16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0" name="Line 1661"/>
                <p:cNvSpPr>
                  <a:spLocks noChangeAspect="1" noChangeShapeType="1"/>
                </p:cNvSpPr>
                <p:nvPr/>
              </p:nvSpPr>
              <p:spPr bwMode="auto">
                <a:xfrm>
                  <a:off x="3379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1" name="Line 16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2" name="Line 16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3" name="Line 1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4" name="Line 16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5" name="Line 16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3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6" name="Line 16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7" name="Line 16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8" name="Line 16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79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9" name="Line 1670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0" name="Line 16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8" y="27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1" name="Line 1672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2" name="Line 16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03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3" name="Line 1674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4" name="Line 1675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5" name="Line 1676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6" name="Line 1677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7" name="Line 1678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8" name="Line 1679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9" name="Line 1680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0" name="Line 1681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1" name="Line 1682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2" name="Line 1683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3" name="Line 1684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4" name="Line 1685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5" name="Line 1686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6" name="Line 1687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7" name="Line 1688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8" name="Line 1689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0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9" name="Line 1690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0" name="Line 1691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1" name="Line 1692"/>
                <p:cNvSpPr>
                  <a:spLocks noChangeAspect="1" noChangeShapeType="1"/>
                </p:cNvSpPr>
                <p:nvPr/>
              </p:nvSpPr>
              <p:spPr bwMode="auto">
                <a:xfrm>
                  <a:off x="3441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2" name="Line 1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3" name="Line 1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4" name="Line 1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78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5" name="Line 1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7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6" name="Line 1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652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7" name="Line 1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565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8" name="Line 1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4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9" name="Line 1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2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0" name="Line 17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127"/>
                  <a:ext cx="6" cy="1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1" name="Line 17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9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2" name="Line 17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871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3" name="Line 1704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2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4" name="Line 1705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97"/>
                  <a:ext cx="7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5" name="Line 1706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1965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6" name="Line 1707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7" name="Line 1708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83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8" name="Line 1709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9" name="Line 1710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6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0" name="Line 1711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2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1" name="Line 1712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4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2" name="Line 1713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3" name="Line 1714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4" name="Line 1715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64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5" name="Line 1716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2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6" name="Line 1717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7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7" name="Line 1718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53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8" name="Line 1719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0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9" name="Line 1720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4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0" name="Line 1721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701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1" name="Line 1722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5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2" name="Line 1723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3" name="Line 1724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8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4" name="Line 1725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5" name="Line 1726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6" name="Line 1727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7" name="Line 1728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8" name="Line 1729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9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9" name="Line 1730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0" name="Line 1731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1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1" name="Line 1732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2" name="Line 1733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3" name="Line 1734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4" name="Line 1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5" name="Line 1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6" name="Line 17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8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7" name="Line 17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8" name="Line 17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9" name="Line 17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0" name="Line 17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2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1" name="Line 17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1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2" name="Line 17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3" name="Line 17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4" name="Line 1745"/>
                <p:cNvSpPr>
                  <a:spLocks noChangeAspect="1" noChangeShapeType="1"/>
                </p:cNvSpPr>
                <p:nvPr/>
              </p:nvSpPr>
              <p:spPr bwMode="auto">
                <a:xfrm>
                  <a:off x="3553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5" name="Line 17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6" name="Line 17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7" name="Line 1748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8" name="Line 1749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9" name="Line 1750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8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0" name="Line 1751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1" name="Line 1752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2" name="Line 1753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3" name="Line 1754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0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4" name="Line 1755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5" name="Line 17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72" y="28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6" name="Line 1757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7" name="Line 1758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8" name="Line 1759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9" name="Line 1760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4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0" name="Line 1761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1" name="Line 1762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2" name="Line 1763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6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3" name="Line 1764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4" name="Line 1765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5" name="Line 1766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6" name="Line 1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8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7" name="Line 17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8" name="Line 17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9" name="Line 17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0" name="Line 1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1" name="Line 17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2" name="Line 1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689"/>
                  <a:ext cx="7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3" name="Line 1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601"/>
                  <a:ext cx="1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4" name="Line 1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5" name="Line 1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402"/>
                  <a:ext cx="5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6" name="Line 1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296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7" name="Line 1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96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8" name="Line 1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15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9" name="Line 1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0" name="Line 1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1" name="Line 17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198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2" name="Line 1783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8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3" name="Line 1784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9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4" name="Line 1785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27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5" name="Line 1786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78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6" name="Line 1787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7" name="Line 1788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84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8" name="Line 1789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240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9" name="Line 1790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0" name="Line 1791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1" name="Line 1792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2" name="Line 1793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2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3" name="Line 1794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71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4" name="Line 1795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5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5" name="Line 1796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6" name="Line 1797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7" name="Line 1798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63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8" name="Line 1799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9" name="Line 1800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0" name="Line 1801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1" name="Line 1802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814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2" name="Line 1803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3" name="Line 1804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4" name="Line 1805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82"/>
                  <a:ext cx="6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5" name="Line 1806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6" name="Line 1807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7" name="Line 1808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20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8" name="Line 1809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9" name="Line 1810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0" name="Line 1811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1" name="Line 1812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2" name="Line 1813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3" name="Line 1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8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4" name="Line 1815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5" name="Line 1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6" name="Line 1817"/>
                <p:cNvSpPr>
                  <a:spLocks noChangeAspect="1" noChangeShapeType="1"/>
                </p:cNvSpPr>
                <p:nvPr/>
              </p:nvSpPr>
              <p:spPr bwMode="auto">
                <a:xfrm>
                  <a:off x="3691" y="298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7" name="Line 1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8" name="Line 18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9" name="Line 18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0" name="Line 18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1" name="Line 18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2" name="Line 18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3" name="Line 18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4" name="Line 1825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5" name="Line 1826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6" name="Line 18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9" y="2876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7" name="Line 1828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8" name="Line 1829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9" name="Line 1830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0" name="Line 1831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1" name="Line 1832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2" name="Line 1833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3" name="Line 18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4" name="Line 18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5" name="Line 18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6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6" name="Line 18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583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7" name="Line 18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89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8" name="Line 18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08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9" name="Line 18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321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0" name="Line 18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4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1" name="Line 18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03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2" name="Line 18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172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3" name="Line 18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84" y="216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4" name="Line 1845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6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5" name="Line 1846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7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6" name="Line 1847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0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7" name="Line 1848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5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8" name="Line 1849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308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9" name="Line 1850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3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0" name="Line 1851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0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1" name="Line 1852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2" name="Line 1853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509"/>
                  <a:ext cx="6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3" name="Line 1854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4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4" name="Line 1855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5" name="Line 1856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62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6" name="Line 1857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7" name="Line 1858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0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8" name="Line 1859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9" name="Line 1860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777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0" name="Line 1861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1" name="Line 1862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2" name="Line 1863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3" name="Line 1864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4" name="Line 1865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5" name="Line 1866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6" name="Line 1867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7" name="Line 1868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8" name="Line 1869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9" name="Line 1870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0" name="Line 1871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1" name="Line 1872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2" name="Line 1873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3" name="Line 1874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4" name="Line 1875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5" name="Line 18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8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6" name="Line 1877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7" name="Line 1878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8" name="Line 1879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9" name="Line 1880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0" name="Line 1881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1" name="Line 1882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2" name="Line 1883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3" name="Line 1884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4" name="Line 1885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5" name="Line 1886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6" name="Line 1887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7" name="Line 1888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8" name="Line 1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3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9" name="Line 1890"/>
                <p:cNvSpPr>
                  <a:spLocks noChangeAspect="1" noChangeShapeType="1"/>
                </p:cNvSpPr>
                <p:nvPr/>
              </p:nvSpPr>
              <p:spPr bwMode="auto">
                <a:xfrm>
                  <a:off x="3909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0" name="Line 1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1" name="Line 1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2" name="Line 1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3" name="Line 1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58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4" name="Line 1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1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5" name="Line 1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7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6" name="Line 18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14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7" name="Line 18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726"/>
                  <a:ext cx="7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8" name="Line 1899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9" name="Line 1900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0" name="Line 1901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1" name="Line 19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2" name="Line 1903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3" name="Line 1904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4" name="Line 19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59" y="31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5" name="Line 19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</p:grpSp>
          <p:sp>
            <p:nvSpPr>
              <p:cNvPr id="51" name="Line 1907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78"/>
                <a:ext cx="1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52" name="Line 1908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34"/>
                <a:ext cx="1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53" name="Line 1909"/>
              <p:cNvSpPr>
                <a:spLocks noChangeAspect="1" noChangeShapeType="1"/>
              </p:cNvSpPr>
              <p:nvPr/>
            </p:nvSpPr>
            <p:spPr bwMode="auto">
              <a:xfrm>
                <a:off x="4720" y="1734"/>
                <a:ext cx="6" cy="3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54" name="Line 1910"/>
              <p:cNvSpPr>
                <a:spLocks noChangeAspect="1" noChangeShapeType="1"/>
              </p:cNvSpPr>
              <p:nvPr/>
            </p:nvSpPr>
            <p:spPr bwMode="auto">
              <a:xfrm>
                <a:off x="4726" y="1772"/>
                <a:ext cx="1" cy="31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</p:grpSp>
      </p:grpSp>
      <p:grpSp>
        <p:nvGrpSpPr>
          <p:cNvPr id="1926" name="Group 1911"/>
          <p:cNvGrpSpPr>
            <a:grpSpLocks/>
          </p:cNvGrpSpPr>
          <p:nvPr/>
        </p:nvGrpSpPr>
        <p:grpSpPr bwMode="auto">
          <a:xfrm>
            <a:off x="2044376" y="1074761"/>
            <a:ext cx="3389318" cy="1516030"/>
            <a:chOff x="1543" y="1305"/>
            <a:chExt cx="3864" cy="1739"/>
          </a:xfrm>
        </p:grpSpPr>
        <p:sp>
          <p:nvSpPr>
            <p:cNvPr id="1927" name="Line 1912"/>
            <p:cNvSpPr>
              <a:spLocks noChangeAspect="1" noChangeShapeType="1"/>
            </p:cNvSpPr>
            <p:nvPr/>
          </p:nvSpPr>
          <p:spPr bwMode="auto">
            <a:xfrm>
              <a:off x="1831" y="1709"/>
              <a:ext cx="0" cy="1196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28" name="Text Box 1913"/>
            <p:cNvSpPr txBox="1">
              <a:spLocks noChangeAspect="1" noChangeArrowheads="1"/>
            </p:cNvSpPr>
            <p:nvPr/>
          </p:nvSpPr>
          <p:spPr bwMode="auto">
            <a:xfrm>
              <a:off x="1543" y="1305"/>
              <a:ext cx="649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29" name="Text Box 1914"/>
            <p:cNvSpPr txBox="1">
              <a:spLocks noChangeAspect="1" noChangeArrowheads="1"/>
            </p:cNvSpPr>
            <p:nvPr/>
          </p:nvSpPr>
          <p:spPr bwMode="auto">
            <a:xfrm>
              <a:off x="2203" y="1785"/>
              <a:ext cx="624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PPmin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30" name="Line 1915"/>
            <p:cNvSpPr>
              <a:spLocks noChangeAspect="1" noChangeShapeType="1"/>
            </p:cNvSpPr>
            <p:nvPr/>
          </p:nvSpPr>
          <p:spPr bwMode="auto">
            <a:xfrm>
              <a:off x="2455" y="2160"/>
              <a:ext cx="0" cy="884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31" name="Text Box 1916"/>
            <p:cNvSpPr txBox="1">
              <a:spLocks noChangeAspect="1" noChangeArrowheads="1"/>
            </p:cNvSpPr>
            <p:nvPr/>
          </p:nvSpPr>
          <p:spPr bwMode="auto">
            <a:xfrm>
              <a:off x="4471" y="2160"/>
              <a:ext cx="936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 32 %</a:t>
              </a:r>
              <a:endParaRPr lang="en-US" sz="1100" dirty="0">
                <a:latin typeface="Calibri" pitchFamily="34" charset="0"/>
              </a:endParaRPr>
            </a:p>
          </p:txBody>
        </p:sp>
      </p:grpSp>
      <p:grpSp>
        <p:nvGrpSpPr>
          <p:cNvPr id="1932" name="Group 1917"/>
          <p:cNvGrpSpPr>
            <a:grpSpLocks/>
          </p:cNvGrpSpPr>
          <p:nvPr/>
        </p:nvGrpSpPr>
        <p:grpSpPr bwMode="auto">
          <a:xfrm>
            <a:off x="2204936" y="2712948"/>
            <a:ext cx="1845530" cy="560556"/>
            <a:chOff x="1382" y="3264"/>
            <a:chExt cx="2104" cy="643"/>
          </a:xfrm>
        </p:grpSpPr>
        <p:sp>
          <p:nvSpPr>
            <p:cNvPr id="1933" name="Text Box 1918"/>
            <p:cNvSpPr txBox="1">
              <a:spLocks noChangeArrowheads="1"/>
            </p:cNvSpPr>
            <p:nvPr/>
          </p:nvSpPr>
          <p:spPr bwMode="auto">
            <a:xfrm>
              <a:off x="1382" y="3429"/>
              <a:ext cx="583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</a:t>
              </a:r>
            </a:p>
          </p:txBody>
        </p:sp>
        <p:sp>
          <p:nvSpPr>
            <p:cNvPr id="1934" name="Text Box 1919"/>
            <p:cNvSpPr txBox="1">
              <a:spLocks noChangeArrowheads="1"/>
            </p:cNvSpPr>
            <p:nvPr/>
          </p:nvSpPr>
          <p:spPr bwMode="auto">
            <a:xfrm>
              <a:off x="2093" y="3264"/>
              <a:ext cx="1185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 - PPmin</a:t>
              </a:r>
            </a:p>
          </p:txBody>
        </p:sp>
        <p:sp>
          <p:nvSpPr>
            <p:cNvPr id="1935" name="Text Box 1920"/>
            <p:cNvSpPr txBox="1">
              <a:spLocks noChangeArrowheads="1"/>
            </p:cNvSpPr>
            <p:nvPr/>
          </p:nvSpPr>
          <p:spPr bwMode="auto">
            <a:xfrm>
              <a:off x="1927" y="3554"/>
              <a:ext cx="1559" cy="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(PPmax + PPmin) </a:t>
              </a:r>
              <a:r>
                <a:rPr lang="fr-FR" sz="1400">
                  <a:latin typeface="Calibri" pitchFamily="34" charset="0"/>
                </a:rPr>
                <a:t>/</a:t>
              </a:r>
              <a:r>
                <a:rPr lang="fr-FR" sz="1100">
                  <a:latin typeface="Calibri" pitchFamily="34" charset="0"/>
                </a:rPr>
                <a:t> 2</a:t>
              </a:r>
            </a:p>
          </p:txBody>
        </p:sp>
        <p:sp>
          <p:nvSpPr>
            <p:cNvPr id="1936" name="Line 1921"/>
            <p:cNvSpPr>
              <a:spLocks noChangeShapeType="1"/>
            </p:cNvSpPr>
            <p:nvPr/>
          </p:nvSpPr>
          <p:spPr bwMode="auto">
            <a:xfrm>
              <a:off x="2004" y="3552"/>
              <a:ext cx="13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</p:grpSp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971600" y="4478014"/>
            <a:ext cx="4896544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activité respiratoire spontanée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971600" y="5141638"/>
            <a:ext cx="4896544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arythmies cardiaques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971600" y="5805263"/>
            <a:ext cx="4896544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SDRA avec faible VT / </a:t>
            </a:r>
            <a:r>
              <a:rPr lang="fr-FR" dirty="0" err="1" smtClean="0">
                <a:latin typeface="Calibri" pitchFamily="34" charset="0"/>
              </a:rPr>
              <a:t>compliance</a:t>
            </a:r>
            <a:r>
              <a:rPr lang="fr-FR" dirty="0" smtClean="0">
                <a:latin typeface="Calibri" pitchFamily="34" charset="0"/>
              </a:rPr>
              <a:t> pulmonaire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1939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40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708051993"/>
      </p:ext>
    </p:extLst>
  </p:cSld>
  <p:clrMapOvr>
    <a:masterClrMapping/>
  </p:clrMapOvr>
  <p:transition xmlns:p14="http://schemas.microsoft.com/office/powerpoint/2010/main" advTm="8411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Box 4"/>
          <p:cNvSpPr txBox="1">
            <a:spLocks noChangeArrowheads="1"/>
          </p:cNvSpPr>
          <p:nvPr/>
        </p:nvSpPr>
        <p:spPr bwMode="auto">
          <a:xfrm>
            <a:off x="971600" y="4478014"/>
            <a:ext cx="4896544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activité respiratoire spontanée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19" name="Text Box 3"/>
          <p:cNvSpPr txBox="1">
            <a:spLocks noChangeArrowheads="1"/>
          </p:cNvSpPr>
          <p:nvPr/>
        </p:nvSpPr>
        <p:spPr bwMode="auto">
          <a:xfrm>
            <a:off x="971600" y="5141638"/>
            <a:ext cx="4896544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arythmies cardiaques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971600" y="5805263"/>
            <a:ext cx="4896544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SDRA avec faible VT / </a:t>
            </a:r>
            <a:r>
              <a:rPr lang="fr-FR" dirty="0" err="1" smtClean="0">
                <a:latin typeface="Calibri" pitchFamily="34" charset="0"/>
              </a:rPr>
              <a:t>compliance</a:t>
            </a:r>
            <a:r>
              <a:rPr lang="fr-FR" dirty="0" smtClean="0">
                <a:latin typeface="Calibri" pitchFamily="34" charset="0"/>
              </a:rPr>
              <a:t> pulmonaire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12" name="Rectangle 11"/>
          <p:cNvSpPr/>
          <p:nvPr/>
        </p:nvSpPr>
        <p:spPr bwMode="auto">
          <a:xfrm>
            <a:off x="107504" y="576411"/>
            <a:ext cx="8640960" cy="602094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18" name="Text Box 2"/>
          <p:cNvSpPr txBox="1">
            <a:spLocks noChangeArrowheads="1"/>
          </p:cNvSpPr>
          <p:nvPr/>
        </p:nvSpPr>
        <p:spPr bwMode="auto">
          <a:xfrm>
            <a:off x="467544" y="3813794"/>
            <a:ext cx="388843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Ne peuvent être utilisés en cas de :</a:t>
            </a:r>
          </a:p>
        </p:txBody>
      </p:sp>
      <p:grpSp>
        <p:nvGrpSpPr>
          <p:cNvPr id="13" name="Group 2"/>
          <p:cNvGrpSpPr>
            <a:grpSpLocks/>
          </p:cNvGrpSpPr>
          <p:nvPr/>
        </p:nvGrpSpPr>
        <p:grpSpPr bwMode="auto">
          <a:xfrm>
            <a:off x="468212" y="914400"/>
            <a:ext cx="5188472" cy="2678111"/>
            <a:chOff x="288" y="1008"/>
            <a:chExt cx="5184" cy="3072"/>
          </a:xfrm>
        </p:grpSpPr>
        <p:sp>
          <p:nvSpPr>
            <p:cNvPr id="14" name="Rectangle 3"/>
            <p:cNvSpPr>
              <a:spLocks noChangeArrowheads="1"/>
            </p:cNvSpPr>
            <p:nvPr/>
          </p:nvSpPr>
          <p:spPr bwMode="auto">
            <a:xfrm>
              <a:off x="288" y="1008"/>
              <a:ext cx="5184" cy="307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>
              <a:glow rad="101600">
                <a:srgbClr val="0099FF">
                  <a:alpha val="40000"/>
                </a:srgbClr>
              </a:glow>
              <a:softEdge rad="63500"/>
            </a:effectLst>
          </p:spPr>
          <p:txBody>
            <a:bodyPr wrap="none" anchor="ctr"/>
            <a:lstStyle/>
            <a:p>
              <a:pPr algn="ctr">
                <a:defRPr/>
              </a:pPr>
              <a:endParaRPr lang="fr-FR" sz="1400">
                <a:solidFill>
                  <a:schemeClr val="bg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Calibri" pitchFamily="34" charset="0"/>
              </a:endParaRPr>
            </a:p>
          </p:txBody>
        </p:sp>
        <p:sp>
          <p:nvSpPr>
            <p:cNvPr id="15" name="Line 4"/>
            <p:cNvSpPr>
              <a:spLocks noChangeAspect="1" noChangeShapeType="1"/>
            </p:cNvSpPr>
            <p:nvPr/>
          </p:nvSpPr>
          <p:spPr bwMode="auto">
            <a:xfrm>
              <a:off x="1096" y="1513"/>
              <a:ext cx="0" cy="1710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16" name="Line 5"/>
            <p:cNvSpPr>
              <a:spLocks noChangeAspect="1" noChangeShapeType="1"/>
            </p:cNvSpPr>
            <p:nvPr/>
          </p:nvSpPr>
          <p:spPr bwMode="auto">
            <a:xfrm>
              <a:off x="1046" y="322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1" name="Line 6"/>
            <p:cNvSpPr>
              <a:spLocks noChangeAspect="1" noChangeShapeType="1"/>
            </p:cNvSpPr>
            <p:nvPr/>
          </p:nvSpPr>
          <p:spPr bwMode="auto">
            <a:xfrm>
              <a:off x="1046" y="2655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2" name="Line 7"/>
            <p:cNvSpPr>
              <a:spLocks noChangeAspect="1" noChangeShapeType="1"/>
            </p:cNvSpPr>
            <p:nvPr/>
          </p:nvSpPr>
          <p:spPr bwMode="auto">
            <a:xfrm>
              <a:off x="1046" y="2081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3" name="Line 8"/>
            <p:cNvSpPr>
              <a:spLocks noChangeAspect="1" noChangeShapeType="1"/>
            </p:cNvSpPr>
            <p:nvPr/>
          </p:nvSpPr>
          <p:spPr bwMode="auto">
            <a:xfrm>
              <a:off x="1046" y="1513"/>
              <a:ext cx="50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24" name="Rectangle 9"/>
            <p:cNvSpPr>
              <a:spLocks noChangeAspect="1" noChangeArrowheads="1"/>
            </p:cNvSpPr>
            <p:nvPr/>
          </p:nvSpPr>
          <p:spPr bwMode="auto">
            <a:xfrm>
              <a:off x="841" y="3147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50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25" name="Rectangle 10"/>
            <p:cNvSpPr>
              <a:spLocks noChangeAspect="1" noChangeArrowheads="1"/>
            </p:cNvSpPr>
            <p:nvPr/>
          </p:nvSpPr>
          <p:spPr bwMode="auto">
            <a:xfrm>
              <a:off x="841" y="2580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70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26" name="Rectangle 11"/>
            <p:cNvSpPr>
              <a:spLocks noChangeAspect="1" noChangeArrowheads="1"/>
            </p:cNvSpPr>
            <p:nvPr/>
          </p:nvSpPr>
          <p:spPr bwMode="auto">
            <a:xfrm>
              <a:off x="841" y="2005"/>
              <a:ext cx="17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90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27" name="Rectangle 12"/>
            <p:cNvSpPr>
              <a:spLocks noChangeAspect="1" noChangeArrowheads="1"/>
            </p:cNvSpPr>
            <p:nvPr/>
          </p:nvSpPr>
          <p:spPr bwMode="auto">
            <a:xfrm>
              <a:off x="760" y="1438"/>
              <a:ext cx="269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en-US" sz="1200">
                  <a:solidFill>
                    <a:srgbClr val="000000"/>
                  </a:solidFill>
                  <a:latin typeface="Calibri" pitchFamily="34" charset="0"/>
                </a:rPr>
                <a:t>110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28" name="Text Box 13"/>
            <p:cNvSpPr txBox="1">
              <a:spLocks noChangeAspect="1" noChangeArrowheads="1"/>
            </p:cNvSpPr>
            <p:nvPr/>
          </p:nvSpPr>
          <p:spPr bwMode="auto">
            <a:xfrm>
              <a:off x="379" y="1113"/>
              <a:ext cx="642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mmHg</a:t>
              </a:r>
              <a:endParaRPr lang="en-US" sz="1100">
                <a:latin typeface="Calibri" pitchFamily="34" charset="0"/>
              </a:endParaRPr>
            </a:p>
          </p:txBody>
        </p:sp>
      </p:grpSp>
      <p:grpSp>
        <p:nvGrpSpPr>
          <p:cNvPr id="29" name="Group 14"/>
          <p:cNvGrpSpPr>
            <a:grpSpLocks/>
          </p:cNvGrpSpPr>
          <p:nvPr/>
        </p:nvGrpSpPr>
        <p:grpSpPr bwMode="auto">
          <a:xfrm>
            <a:off x="1334764" y="1449804"/>
            <a:ext cx="3213011" cy="1240544"/>
            <a:chOff x="1089" y="1697"/>
            <a:chExt cx="3663" cy="1423"/>
          </a:xfrm>
        </p:grpSpPr>
        <p:sp>
          <p:nvSpPr>
            <p:cNvPr id="30" name="Line 15"/>
            <p:cNvSpPr>
              <a:spLocks noChangeAspect="1" noChangeShapeType="1"/>
            </p:cNvSpPr>
            <p:nvPr/>
          </p:nvSpPr>
          <p:spPr bwMode="auto">
            <a:xfrm flipV="1">
              <a:off x="1894" y="1734"/>
              <a:ext cx="6" cy="68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1" name="Line 16"/>
            <p:cNvSpPr>
              <a:spLocks noChangeAspect="1" noChangeShapeType="1"/>
            </p:cNvSpPr>
            <p:nvPr/>
          </p:nvSpPr>
          <p:spPr bwMode="auto">
            <a:xfrm flipV="1">
              <a:off x="1900" y="1703"/>
              <a:ext cx="1" cy="3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2" name="Line 17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1" cy="1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3" name="Line 18"/>
            <p:cNvSpPr>
              <a:spLocks noChangeAspect="1" noChangeShapeType="1"/>
            </p:cNvSpPr>
            <p:nvPr/>
          </p:nvSpPr>
          <p:spPr bwMode="auto">
            <a:xfrm>
              <a:off x="1900" y="1703"/>
              <a:ext cx="6" cy="43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4" name="Line 19"/>
            <p:cNvSpPr>
              <a:spLocks noChangeAspect="1" noChangeShapeType="1"/>
            </p:cNvSpPr>
            <p:nvPr/>
          </p:nvSpPr>
          <p:spPr bwMode="auto">
            <a:xfrm>
              <a:off x="1906" y="1746"/>
              <a:ext cx="1" cy="44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5" name="Line 20"/>
            <p:cNvSpPr>
              <a:spLocks noChangeAspect="1" noChangeShapeType="1"/>
            </p:cNvSpPr>
            <p:nvPr/>
          </p:nvSpPr>
          <p:spPr bwMode="auto">
            <a:xfrm flipV="1">
              <a:off x="2050" y="1771"/>
              <a:ext cx="5" cy="6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6" name="Line 21"/>
            <p:cNvSpPr>
              <a:spLocks noChangeAspect="1" noChangeShapeType="1"/>
            </p:cNvSpPr>
            <p:nvPr/>
          </p:nvSpPr>
          <p:spPr bwMode="auto">
            <a:xfrm flipV="1">
              <a:off x="2055" y="1734"/>
              <a:ext cx="1" cy="37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7" name="Line 22"/>
            <p:cNvSpPr>
              <a:spLocks noChangeAspect="1" noChangeShapeType="1"/>
            </p:cNvSpPr>
            <p:nvPr/>
          </p:nvSpPr>
          <p:spPr bwMode="auto">
            <a:xfrm>
              <a:off x="2055" y="1734"/>
              <a:ext cx="1" cy="12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8" name="Line 23"/>
            <p:cNvSpPr>
              <a:spLocks noChangeAspect="1" noChangeShapeType="1"/>
            </p:cNvSpPr>
            <p:nvPr/>
          </p:nvSpPr>
          <p:spPr bwMode="auto">
            <a:xfrm>
              <a:off x="2055" y="1746"/>
              <a:ext cx="7" cy="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sp>
          <p:nvSpPr>
            <p:cNvPr id="39" name="Line 24"/>
            <p:cNvSpPr>
              <a:spLocks noChangeAspect="1" noChangeShapeType="1"/>
            </p:cNvSpPr>
            <p:nvPr/>
          </p:nvSpPr>
          <p:spPr bwMode="auto">
            <a:xfrm>
              <a:off x="2062" y="1771"/>
              <a:ext cx="1" cy="69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  <p:grpSp>
          <p:nvGrpSpPr>
            <p:cNvPr id="40" name="Group 25"/>
            <p:cNvGrpSpPr>
              <a:grpSpLocks/>
            </p:cNvGrpSpPr>
            <p:nvPr/>
          </p:nvGrpSpPr>
          <p:grpSpPr bwMode="auto">
            <a:xfrm>
              <a:off x="1089" y="1697"/>
              <a:ext cx="3663" cy="1423"/>
              <a:chOff x="1089" y="1697"/>
              <a:chExt cx="3663" cy="1423"/>
            </a:xfrm>
          </p:grpSpPr>
          <p:sp>
            <p:nvSpPr>
              <p:cNvPr id="41" name="Line 26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72"/>
                <a:ext cx="1" cy="1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2" name="Line 27"/>
              <p:cNvSpPr>
                <a:spLocks noChangeAspect="1" noChangeShapeType="1"/>
              </p:cNvSpPr>
              <p:nvPr/>
            </p:nvSpPr>
            <p:spPr bwMode="auto">
              <a:xfrm flipV="1">
                <a:off x="3310" y="1753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3" name="Line 28"/>
              <p:cNvSpPr>
                <a:spLocks noChangeAspect="1" noChangeShapeType="1"/>
              </p:cNvSpPr>
              <p:nvPr/>
            </p:nvSpPr>
            <p:spPr bwMode="auto">
              <a:xfrm>
                <a:off x="3310" y="1753"/>
                <a:ext cx="6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4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3460" y="1759"/>
                <a:ext cx="6" cy="112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5" name="Line 30"/>
              <p:cNvSpPr>
                <a:spLocks noChangeAspect="1" noChangeShapeType="1"/>
              </p:cNvSpPr>
              <p:nvPr/>
            </p:nvSpPr>
            <p:spPr bwMode="auto">
              <a:xfrm flipV="1">
                <a:off x="3466" y="1710"/>
                <a:ext cx="1" cy="4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6" name="Line 31"/>
              <p:cNvSpPr>
                <a:spLocks noChangeAspect="1" noChangeShapeType="1"/>
              </p:cNvSpPr>
              <p:nvPr/>
            </p:nvSpPr>
            <p:spPr bwMode="auto">
              <a:xfrm flipV="1">
                <a:off x="3466" y="1697"/>
                <a:ext cx="1" cy="13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7" name="Line 32"/>
              <p:cNvSpPr>
                <a:spLocks noChangeAspect="1" noChangeShapeType="1"/>
              </p:cNvSpPr>
              <p:nvPr/>
            </p:nvSpPr>
            <p:spPr bwMode="auto">
              <a:xfrm>
                <a:off x="3466" y="1697"/>
                <a:ext cx="1" cy="1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8" name="Line 33"/>
              <p:cNvSpPr>
                <a:spLocks noChangeAspect="1" noChangeShapeType="1"/>
              </p:cNvSpPr>
              <p:nvPr/>
            </p:nvSpPr>
            <p:spPr bwMode="auto">
              <a:xfrm>
                <a:off x="3466" y="1716"/>
                <a:ext cx="6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49" name="Line 34"/>
              <p:cNvSpPr>
                <a:spLocks noChangeAspect="1" noChangeShapeType="1"/>
              </p:cNvSpPr>
              <p:nvPr/>
            </p:nvSpPr>
            <p:spPr bwMode="auto">
              <a:xfrm>
                <a:off x="3472" y="1753"/>
                <a:ext cx="1" cy="69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grpSp>
            <p:nvGrpSpPr>
              <p:cNvPr id="50" name="Group 35"/>
              <p:cNvGrpSpPr>
                <a:grpSpLocks/>
              </p:cNvGrpSpPr>
              <p:nvPr/>
            </p:nvGrpSpPr>
            <p:grpSpPr bwMode="auto">
              <a:xfrm>
                <a:off x="1089" y="1790"/>
                <a:ext cx="3663" cy="1330"/>
                <a:chOff x="1089" y="1790"/>
                <a:chExt cx="3663" cy="1330"/>
              </a:xfrm>
            </p:grpSpPr>
            <p:sp>
              <p:nvSpPr>
                <p:cNvPr id="55" name="Line 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300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" name="Line 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89" y="2990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" name="Line 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6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" name="Line 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9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" name="Line 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095" y="287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" name="Line 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96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" name="Line 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722"/>
                  <a:ext cx="1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" name="Line 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1" y="2622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" name="Line 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229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" name="Line 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2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" name="Line 4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2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" name="Line 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532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" name="Line 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433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" name="Line 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07" y="2314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" name="Line 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64"/>
                  <a:ext cx="1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" name="Line 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13" y="2102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" name="Line 52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" name="Line 53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33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" name="Line 54"/>
                <p:cNvSpPr>
                  <a:spLocks noChangeAspect="1" noChangeShapeType="1"/>
                </p:cNvSpPr>
                <p:nvPr/>
              </p:nvSpPr>
              <p:spPr bwMode="auto">
                <a:xfrm>
                  <a:off x="1120" y="2159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" name="Line 55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1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" name="Line 56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26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" name="Line 57"/>
                <p:cNvSpPr>
                  <a:spLocks noChangeAspect="1" noChangeShapeType="1"/>
                </p:cNvSpPr>
                <p:nvPr/>
              </p:nvSpPr>
              <p:spPr bwMode="auto">
                <a:xfrm>
                  <a:off x="1126" y="23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" name="Line 58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376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" name="Line 59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3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" name="Line 60"/>
                <p:cNvSpPr>
                  <a:spLocks noChangeAspect="1" noChangeShapeType="1"/>
                </p:cNvSpPr>
                <p:nvPr/>
              </p:nvSpPr>
              <p:spPr bwMode="auto">
                <a:xfrm>
                  <a:off x="1133" y="2470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" name="Line 61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" name="Line 62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52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" name="Line 63"/>
                <p:cNvSpPr>
                  <a:spLocks noChangeAspect="1" noChangeShapeType="1"/>
                </p:cNvSpPr>
                <p:nvPr/>
              </p:nvSpPr>
              <p:spPr bwMode="auto">
                <a:xfrm>
                  <a:off x="1138" y="258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" name="Line 64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2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" name="Line 65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65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" name="Line 66"/>
                <p:cNvSpPr>
                  <a:spLocks noChangeAspect="1" noChangeShapeType="1"/>
                </p:cNvSpPr>
                <p:nvPr/>
              </p:nvSpPr>
              <p:spPr bwMode="auto">
                <a:xfrm>
                  <a:off x="1145" y="2701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" name="Line 67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78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" name="Line 68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" name="Line 69"/>
                <p:cNvSpPr>
                  <a:spLocks noChangeAspect="1" noChangeShapeType="1"/>
                </p:cNvSpPr>
                <p:nvPr/>
              </p:nvSpPr>
              <p:spPr bwMode="auto">
                <a:xfrm>
                  <a:off x="1151" y="2876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" name="Line 70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" name="Line 71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3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" name="Line 72"/>
                <p:cNvSpPr>
                  <a:spLocks noChangeAspect="1" noChangeShapeType="1"/>
                </p:cNvSpPr>
                <p:nvPr/>
              </p:nvSpPr>
              <p:spPr bwMode="auto">
                <a:xfrm>
                  <a:off x="1157" y="295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" name="Line 73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" name="Line 74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" name="Line 75"/>
                <p:cNvSpPr>
                  <a:spLocks noChangeAspect="1" noChangeShapeType="1"/>
                </p:cNvSpPr>
                <p:nvPr/>
              </p:nvSpPr>
              <p:spPr bwMode="auto">
                <a:xfrm>
                  <a:off x="1164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" name="Line 76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" name="Line 77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" name="Line 78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" name="Line 79"/>
                <p:cNvSpPr>
                  <a:spLocks noChangeAspect="1" noChangeShapeType="1"/>
                </p:cNvSpPr>
                <p:nvPr/>
              </p:nvSpPr>
              <p:spPr bwMode="auto">
                <a:xfrm>
                  <a:off x="1169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" name="Line 80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" name="Line 81"/>
                <p:cNvSpPr>
                  <a:spLocks noChangeAspect="1" noChangeShapeType="1"/>
                </p:cNvSpPr>
                <p:nvPr/>
              </p:nvSpPr>
              <p:spPr bwMode="auto">
                <a:xfrm>
                  <a:off x="1176" y="308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" name="Line 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76" y="3101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" name="Line 83"/>
                <p:cNvSpPr>
                  <a:spLocks noChangeAspect="1" noChangeShapeType="1"/>
                </p:cNvSpPr>
                <p:nvPr/>
              </p:nvSpPr>
              <p:spPr bwMode="auto">
                <a:xfrm>
                  <a:off x="1182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" name="Line 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1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" name="Line 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2" y="310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" name="Line 86"/>
                <p:cNvSpPr>
                  <a:spLocks noChangeAspect="1" noChangeShapeType="1"/>
                </p:cNvSpPr>
                <p:nvPr/>
              </p:nvSpPr>
              <p:spPr bwMode="auto">
                <a:xfrm>
                  <a:off x="1189" y="310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" name="Line 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82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" name="Line 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89" y="3075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" name="Line 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45"/>
                  <a:ext cx="1" cy="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" name="Line 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" name="Line 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195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" name="Line 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" name="Line 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" name="Line 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" name="Line 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1" y="298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" name="Line 96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" name="Line 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07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" name="Line 98"/>
                <p:cNvSpPr>
                  <a:spLocks noChangeAspect="1" noChangeShapeType="1"/>
                </p:cNvSpPr>
                <p:nvPr/>
              </p:nvSpPr>
              <p:spPr bwMode="auto">
                <a:xfrm>
                  <a:off x="1207" y="296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" name="Line 99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" name="Line 100"/>
                <p:cNvSpPr>
                  <a:spLocks noChangeAspect="1" noChangeShapeType="1"/>
                </p:cNvSpPr>
                <p:nvPr/>
              </p:nvSpPr>
              <p:spPr bwMode="auto">
                <a:xfrm>
                  <a:off x="121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" name="Line 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1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" name="Line 102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" name="Line 103"/>
                <p:cNvSpPr>
                  <a:spLocks noChangeAspect="1" noChangeShapeType="1"/>
                </p:cNvSpPr>
                <p:nvPr/>
              </p:nvSpPr>
              <p:spPr bwMode="auto">
                <a:xfrm>
                  <a:off x="122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" name="Line 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20" y="298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" name="Line 105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" name="Line 106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29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" name="Line 107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" name="Line 108"/>
                <p:cNvSpPr>
                  <a:spLocks noChangeAspect="1" noChangeShapeType="1"/>
                </p:cNvSpPr>
                <p:nvPr/>
              </p:nvSpPr>
              <p:spPr bwMode="auto">
                <a:xfrm>
                  <a:off x="1226" y="300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" name="Line 109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0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" name="Line 110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19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" name="Line 111"/>
                <p:cNvSpPr>
                  <a:spLocks noChangeAspect="1" noChangeShapeType="1"/>
                </p:cNvSpPr>
                <p:nvPr/>
              </p:nvSpPr>
              <p:spPr bwMode="auto">
                <a:xfrm>
                  <a:off x="1232" y="302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" name="Line 112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" name="Line 1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38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" name="Line 114"/>
                <p:cNvSpPr>
                  <a:spLocks noChangeAspect="1" noChangeShapeType="1"/>
                </p:cNvSpPr>
                <p:nvPr/>
              </p:nvSpPr>
              <p:spPr bwMode="auto">
                <a:xfrm>
                  <a:off x="1238" y="3045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" name="Line 1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" name="Line 1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" name="Line 1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45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" name="Line 1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" name="Line 1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6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" name="Line 1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93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" name="Line 1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1" y="289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" name="Line 1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838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" name="Line 1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757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" name="Line 1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58" y="2676"/>
                  <a:ext cx="5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" name="Line 1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" name="Line 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464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" name="Line 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63" y="2371"/>
                  <a:ext cx="7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" name="Line 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264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" name="Line 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95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" name="Line 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0" y="21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" name="Line 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3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" name="Line 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276" y="21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" name="Line 133"/>
                <p:cNvSpPr>
                  <a:spLocks noChangeAspect="1" noChangeShapeType="1"/>
                </p:cNvSpPr>
                <p:nvPr/>
              </p:nvSpPr>
              <p:spPr bwMode="auto">
                <a:xfrm>
                  <a:off x="1276" y="2114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" name="Line 134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5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" name="Line 135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" name="Line 136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46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" name="Line 137"/>
                <p:cNvSpPr>
                  <a:spLocks noChangeAspect="1" noChangeShapeType="1"/>
                </p:cNvSpPr>
                <p:nvPr/>
              </p:nvSpPr>
              <p:spPr bwMode="auto">
                <a:xfrm>
                  <a:off x="1282" y="22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" name="Line 138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35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" name="Line 139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" name="Line 140"/>
                <p:cNvSpPr>
                  <a:spLocks noChangeAspect="1" noChangeShapeType="1"/>
                </p:cNvSpPr>
                <p:nvPr/>
              </p:nvSpPr>
              <p:spPr bwMode="auto">
                <a:xfrm>
                  <a:off x="1289" y="2452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" name="Line 141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0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" name="Line 142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3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" name="Line 143"/>
                <p:cNvSpPr>
                  <a:spLocks noChangeAspect="1" noChangeShapeType="1"/>
                </p:cNvSpPr>
                <p:nvPr/>
              </p:nvSpPr>
              <p:spPr bwMode="auto">
                <a:xfrm>
                  <a:off x="1294" y="25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" name="Line 144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2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" name="Line 145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3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" name="Line 146"/>
                <p:cNvSpPr>
                  <a:spLocks noChangeAspect="1" noChangeShapeType="1"/>
                </p:cNvSpPr>
                <p:nvPr/>
              </p:nvSpPr>
              <p:spPr bwMode="auto">
                <a:xfrm>
                  <a:off x="1301" y="2688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" name="Line 147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" name="Line 148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770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" name="Line 149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1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" name="Line 150"/>
                <p:cNvSpPr>
                  <a:spLocks noChangeAspect="1" noChangeShapeType="1"/>
                </p:cNvSpPr>
                <p:nvPr/>
              </p:nvSpPr>
              <p:spPr bwMode="auto">
                <a:xfrm>
                  <a:off x="1307" y="286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" name="Line 151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89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" name="Line 152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25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" name="Line 153"/>
                <p:cNvSpPr>
                  <a:spLocks noChangeAspect="1" noChangeShapeType="1"/>
                </p:cNvSpPr>
                <p:nvPr/>
              </p:nvSpPr>
              <p:spPr bwMode="auto">
                <a:xfrm>
                  <a:off x="1314" y="295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" name="Line 154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" name="Line 155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" name="Line 156"/>
                <p:cNvSpPr>
                  <a:spLocks noChangeAspect="1" noChangeShapeType="1"/>
                </p:cNvSpPr>
                <p:nvPr/>
              </p:nvSpPr>
              <p:spPr bwMode="auto">
                <a:xfrm>
                  <a:off x="1320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" name="Line 157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2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" name="Line 158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45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" name="Line 159"/>
                <p:cNvSpPr>
                  <a:spLocks noChangeAspect="1" noChangeShapeType="1"/>
                </p:cNvSpPr>
                <p:nvPr/>
              </p:nvSpPr>
              <p:spPr bwMode="auto">
                <a:xfrm>
                  <a:off x="1326" y="305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" name="Line 160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6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" name="Line 161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7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" name="Line 162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" name="Line 163"/>
                <p:cNvSpPr>
                  <a:spLocks noChangeAspect="1" noChangeShapeType="1"/>
                </p:cNvSpPr>
                <p:nvPr/>
              </p:nvSpPr>
              <p:spPr bwMode="auto">
                <a:xfrm>
                  <a:off x="1332" y="308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" name="Line 164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" name="Line 165"/>
                <p:cNvSpPr>
                  <a:spLocks noChangeAspect="1" noChangeShapeType="1"/>
                </p:cNvSpPr>
                <p:nvPr/>
              </p:nvSpPr>
              <p:spPr bwMode="auto">
                <a:xfrm>
                  <a:off x="1338" y="310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" name="Line 1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38" y="3101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" name="Line 1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" name="Line 1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7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" name="Line 1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45" y="306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" name="Line 1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5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" name="Line 1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45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" name="Line 1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1" y="30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" name="Line 1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3" name="Line 1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57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4" name="Line 175"/>
                <p:cNvSpPr>
                  <a:spLocks noChangeAspect="1" noChangeShapeType="1"/>
                </p:cNvSpPr>
                <p:nvPr/>
              </p:nvSpPr>
              <p:spPr bwMode="auto">
                <a:xfrm>
                  <a:off x="1357" y="299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5" name="Line 1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6" name="Line 177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7" name="Line 178"/>
                <p:cNvSpPr>
                  <a:spLocks noChangeAspect="1" noChangeShapeType="1"/>
                </p:cNvSpPr>
                <p:nvPr/>
              </p:nvSpPr>
              <p:spPr bwMode="auto">
                <a:xfrm>
                  <a:off x="1363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8" name="Line 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63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9" name="Line 180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0" name="Line 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0" y="296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1" name="Line 182"/>
                <p:cNvSpPr>
                  <a:spLocks noChangeAspect="1" noChangeShapeType="1"/>
                </p:cNvSpPr>
                <p:nvPr/>
              </p:nvSpPr>
              <p:spPr bwMode="auto">
                <a:xfrm>
                  <a:off x="1370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2" name="Line 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3" name="Line 184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4" name="Line 185"/>
                <p:cNvSpPr>
                  <a:spLocks noChangeAspect="1" noChangeShapeType="1"/>
                </p:cNvSpPr>
                <p:nvPr/>
              </p:nvSpPr>
              <p:spPr bwMode="auto">
                <a:xfrm>
                  <a:off x="1376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5" name="Line 186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6" name="Line 187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7" name="Line 188"/>
                <p:cNvSpPr>
                  <a:spLocks noChangeAspect="1" noChangeShapeType="1"/>
                </p:cNvSpPr>
                <p:nvPr/>
              </p:nvSpPr>
              <p:spPr bwMode="auto">
                <a:xfrm>
                  <a:off x="1382" y="2988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8" name="Line 1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388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09" name="Line 190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0" name="Line 191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1" name="Line 192"/>
                <p:cNvSpPr>
                  <a:spLocks noChangeAspect="1" noChangeShapeType="1"/>
                </p:cNvSpPr>
                <p:nvPr/>
              </p:nvSpPr>
              <p:spPr bwMode="auto">
                <a:xfrm>
                  <a:off x="1388" y="3019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2" name="Line 193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3" name="Line 194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4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1394" y="305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5" name="Line 1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26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6" name="Line 197"/>
                <p:cNvSpPr>
                  <a:spLocks noChangeAspect="1" noChangeShapeType="1"/>
                </p:cNvSpPr>
                <p:nvPr/>
              </p:nvSpPr>
              <p:spPr bwMode="auto">
                <a:xfrm>
                  <a:off x="1401" y="3026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7" name="Line 1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1" y="301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8" name="Line 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19" name="Line 2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0" name="Line 2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07" y="2907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1" name="Line 2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86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2" name="Line 2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77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3" name="Line 2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3" y="26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4" name="Line 2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570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5" name="Line 2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452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6" name="Line 2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320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7" name="Line 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19" y="2195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8" name="Line 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96"/>
                  <a:ext cx="0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29" name="Line 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0" name="Line 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26" y="197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1" name="Line 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432" y="194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2" name="Line 213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4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3" name="Line 214"/>
                <p:cNvSpPr>
                  <a:spLocks noChangeAspect="1" noChangeShapeType="1"/>
                </p:cNvSpPr>
                <p:nvPr/>
              </p:nvSpPr>
              <p:spPr bwMode="auto">
                <a:xfrm>
                  <a:off x="1432" y="19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4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5" name="Line 216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05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6" name="Line 217"/>
                <p:cNvSpPr>
                  <a:spLocks noChangeAspect="1" noChangeShapeType="1"/>
                </p:cNvSpPr>
                <p:nvPr/>
              </p:nvSpPr>
              <p:spPr bwMode="auto">
                <a:xfrm>
                  <a:off x="1438" y="212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7" name="Line 218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18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8" name="Line 219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52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39" name="Line 220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2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0" name="Line 221"/>
                <p:cNvSpPr>
                  <a:spLocks noChangeAspect="1" noChangeShapeType="1"/>
                </p:cNvSpPr>
                <p:nvPr/>
              </p:nvSpPr>
              <p:spPr bwMode="auto">
                <a:xfrm>
                  <a:off x="1444" y="2339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1" name="Line 222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3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2" name="Line 223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1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3" name="Line 224"/>
                <p:cNvSpPr>
                  <a:spLocks noChangeAspect="1" noChangeShapeType="1"/>
                </p:cNvSpPr>
                <p:nvPr/>
              </p:nvSpPr>
              <p:spPr bwMode="auto">
                <a:xfrm>
                  <a:off x="1450" y="2458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4" name="Line 225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48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5" name="Line 226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3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6" name="Line 227"/>
                <p:cNvSpPr>
                  <a:spLocks noChangeAspect="1" noChangeShapeType="1"/>
                </p:cNvSpPr>
                <p:nvPr/>
              </p:nvSpPr>
              <p:spPr bwMode="auto">
                <a:xfrm>
                  <a:off x="1457" y="2576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7" name="Line 228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2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8" name="Line 229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6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49" name="Line 230"/>
                <p:cNvSpPr>
                  <a:spLocks noChangeAspect="1" noChangeShapeType="1"/>
                </p:cNvSpPr>
                <p:nvPr/>
              </p:nvSpPr>
              <p:spPr bwMode="auto">
                <a:xfrm>
                  <a:off x="1463" y="2720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0" name="Line 231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77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1" name="Line 232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2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2" name="Line 233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76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3" name="Line 234"/>
                <p:cNvSpPr>
                  <a:spLocks noChangeAspect="1" noChangeShapeType="1"/>
                </p:cNvSpPr>
                <p:nvPr/>
              </p:nvSpPr>
              <p:spPr bwMode="auto">
                <a:xfrm>
                  <a:off x="1470" y="289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4" name="Line 235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5" name="Line 236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5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6" name="Line 237"/>
                <p:cNvSpPr>
                  <a:spLocks noChangeAspect="1" noChangeShapeType="1"/>
                </p:cNvSpPr>
                <p:nvPr/>
              </p:nvSpPr>
              <p:spPr bwMode="auto">
                <a:xfrm>
                  <a:off x="1475" y="298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7" name="Line 238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299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8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0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59" name="Line 240"/>
                <p:cNvSpPr>
                  <a:spLocks noChangeAspect="1" noChangeShapeType="1"/>
                </p:cNvSpPr>
                <p:nvPr/>
              </p:nvSpPr>
              <p:spPr bwMode="auto">
                <a:xfrm>
                  <a:off x="1482" y="301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0" name="Line 241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3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1" name="Line 242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2" name="Line 243"/>
                <p:cNvSpPr>
                  <a:spLocks noChangeAspect="1" noChangeShapeType="1"/>
                </p:cNvSpPr>
                <p:nvPr/>
              </p:nvSpPr>
              <p:spPr bwMode="auto">
                <a:xfrm>
                  <a:off x="1488" y="3057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3" name="Line 244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5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4" name="Line 245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5" name="Line 246"/>
                <p:cNvSpPr>
                  <a:spLocks noChangeAspect="1" noChangeShapeType="1"/>
                </p:cNvSpPr>
                <p:nvPr/>
              </p:nvSpPr>
              <p:spPr bwMode="auto">
                <a:xfrm>
                  <a:off x="1494" y="3070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6" name="Line 2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57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7" name="Line 248"/>
                <p:cNvSpPr>
                  <a:spLocks noChangeAspect="1" noChangeShapeType="1"/>
                </p:cNvSpPr>
                <p:nvPr/>
              </p:nvSpPr>
              <p:spPr bwMode="auto">
                <a:xfrm>
                  <a:off x="1501" y="305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8" name="Line 2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38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69" name="Line 2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1" y="3019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0" name="Line 2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30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1" name="Line 2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2" name="Line 2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06" y="2969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3" name="Line 2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5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4" name="Line 2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5" name="Line 2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3" y="2932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6" name="Line 2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19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7" name="Line 258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8" name="Line 259"/>
                <p:cNvSpPr>
                  <a:spLocks noChangeAspect="1" noChangeShapeType="1"/>
                </p:cNvSpPr>
                <p:nvPr/>
              </p:nvSpPr>
              <p:spPr bwMode="auto">
                <a:xfrm>
                  <a:off x="1519" y="2920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79" name="Line 260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0" name="Line 261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1" name="Line 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26" y="2920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2" name="Line 263"/>
                <p:cNvSpPr>
                  <a:spLocks noChangeAspect="1" noChangeShapeType="1"/>
                </p:cNvSpPr>
                <p:nvPr/>
              </p:nvSpPr>
              <p:spPr bwMode="auto">
                <a:xfrm>
                  <a:off x="1526" y="29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3" name="Line 264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4" name="Line 265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5" name="Line 266"/>
                <p:cNvSpPr>
                  <a:spLocks noChangeAspect="1" noChangeShapeType="1"/>
                </p:cNvSpPr>
                <p:nvPr/>
              </p:nvSpPr>
              <p:spPr bwMode="auto">
                <a:xfrm>
                  <a:off x="1532" y="29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6" name="Line 267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7" name="Line 268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2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8" name="Line 269"/>
                <p:cNvSpPr>
                  <a:spLocks noChangeAspect="1" noChangeShapeType="1"/>
                </p:cNvSpPr>
                <p:nvPr/>
              </p:nvSpPr>
              <p:spPr bwMode="auto">
                <a:xfrm>
                  <a:off x="1538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89" name="Line 270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0" name="Line 271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5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1" name="Line 272"/>
                <p:cNvSpPr>
                  <a:spLocks noChangeAspect="1" noChangeShapeType="1"/>
                </p:cNvSpPr>
                <p:nvPr/>
              </p:nvSpPr>
              <p:spPr bwMode="auto">
                <a:xfrm>
                  <a:off x="1544" y="2963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2" name="Line 273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6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3" name="Line 274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9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4" name="Line 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0" y="298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5" name="Line 276"/>
                <p:cNvSpPr>
                  <a:spLocks noChangeAspect="1" noChangeShapeType="1"/>
                </p:cNvSpPr>
                <p:nvPr/>
              </p:nvSpPr>
              <p:spPr bwMode="auto">
                <a:xfrm>
                  <a:off x="1550" y="298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6" name="Line 277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7" name="Line 278"/>
                <p:cNvSpPr>
                  <a:spLocks noChangeAspect="1" noChangeShapeType="1"/>
                </p:cNvSpPr>
                <p:nvPr/>
              </p:nvSpPr>
              <p:spPr bwMode="auto">
                <a:xfrm>
                  <a:off x="1557" y="29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8" name="Line 2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57" y="295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299" name="Line 2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4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0" name="Line 2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1" name="Line 2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3" y="286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2" name="Line 2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81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3" name="Line 2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4" name="Line 2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69" y="2651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5" name="Line 2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557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6" name="Line 2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439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7" name="Line 2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75" y="2320"/>
                  <a:ext cx="7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8" name="Line 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208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09" name="Line 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96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0" name="Line 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2014"/>
                  <a:ext cx="0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1" name="Line 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2" y="1952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2" name="Line 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588" y="194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3" name="Line 294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4" name="Line 295"/>
                <p:cNvSpPr>
                  <a:spLocks noChangeAspect="1" noChangeShapeType="1"/>
                </p:cNvSpPr>
                <p:nvPr/>
              </p:nvSpPr>
              <p:spPr bwMode="auto">
                <a:xfrm>
                  <a:off x="1588" y="194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5" name="Line 296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19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6" name="Line 297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14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7" name="Line 298"/>
                <p:cNvSpPr>
                  <a:spLocks noChangeAspect="1" noChangeShapeType="1"/>
                </p:cNvSpPr>
                <p:nvPr/>
              </p:nvSpPr>
              <p:spPr bwMode="auto">
                <a:xfrm>
                  <a:off x="1594" y="2077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8" name="Line 299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33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19" name="Line 300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19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0" name="Line 301"/>
                <p:cNvSpPr>
                  <a:spLocks noChangeAspect="1" noChangeShapeType="1"/>
                </p:cNvSpPr>
                <p:nvPr/>
              </p:nvSpPr>
              <p:spPr bwMode="auto">
                <a:xfrm>
                  <a:off x="1600" y="2246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1" name="Line 302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2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2" name="Line 303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3" name="Line 304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383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4" name="Line 305"/>
                <p:cNvSpPr>
                  <a:spLocks noChangeAspect="1" noChangeShapeType="1"/>
                </p:cNvSpPr>
                <p:nvPr/>
              </p:nvSpPr>
              <p:spPr bwMode="auto">
                <a:xfrm>
                  <a:off x="1606" y="2407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5" name="Line 306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58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6" name="Line 307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496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7" name="Line 308"/>
                <p:cNvSpPr>
                  <a:spLocks noChangeAspect="1" noChangeShapeType="1"/>
                </p:cNvSpPr>
                <p:nvPr/>
              </p:nvSpPr>
              <p:spPr bwMode="auto">
                <a:xfrm>
                  <a:off x="1613" y="253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8" name="Line 309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57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29" name="Line 310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2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0" name="Line 311"/>
                <p:cNvSpPr>
                  <a:spLocks noChangeAspect="1" noChangeShapeType="1"/>
                </p:cNvSpPr>
                <p:nvPr/>
              </p:nvSpPr>
              <p:spPr bwMode="auto">
                <a:xfrm>
                  <a:off x="1619" y="2682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1" name="Line 312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2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2" name="Line 313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77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3" name="Line 314"/>
                <p:cNvSpPr>
                  <a:spLocks noChangeAspect="1" noChangeShapeType="1"/>
                </p:cNvSpPr>
                <p:nvPr/>
              </p:nvSpPr>
              <p:spPr bwMode="auto">
                <a:xfrm>
                  <a:off x="1626" y="2826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4" name="Line 315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57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5" name="Line 316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6" name="Line 317"/>
                <p:cNvSpPr>
                  <a:spLocks noChangeAspect="1" noChangeShapeType="1"/>
                </p:cNvSpPr>
                <p:nvPr/>
              </p:nvSpPr>
              <p:spPr bwMode="auto">
                <a:xfrm>
                  <a:off x="1631" y="2907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7" name="Line 318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8" name="Line 319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4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39" name="Line 320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57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0" name="Line 321"/>
                <p:cNvSpPr>
                  <a:spLocks noChangeAspect="1" noChangeShapeType="1"/>
                </p:cNvSpPr>
                <p:nvPr/>
              </p:nvSpPr>
              <p:spPr bwMode="auto">
                <a:xfrm>
                  <a:off x="1638" y="296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1" name="Line 322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2" name="Line 323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2994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3" name="Line 324"/>
                <p:cNvSpPr>
                  <a:spLocks noChangeAspect="1" noChangeShapeType="1"/>
                </p:cNvSpPr>
                <p:nvPr/>
              </p:nvSpPr>
              <p:spPr bwMode="auto">
                <a:xfrm>
                  <a:off x="1644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4" name="Line 325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5" name="Line 326"/>
                <p:cNvSpPr>
                  <a:spLocks noChangeAspect="1" noChangeShapeType="1"/>
                </p:cNvSpPr>
                <p:nvPr/>
              </p:nvSpPr>
              <p:spPr bwMode="auto">
                <a:xfrm>
                  <a:off x="1651" y="3014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6" name="Line 3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1" y="30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7" name="Line 3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8" name="Line 329"/>
                <p:cNvSpPr>
                  <a:spLocks noChangeAspect="1" noChangeShapeType="1"/>
                </p:cNvSpPr>
                <p:nvPr/>
              </p:nvSpPr>
              <p:spPr bwMode="auto">
                <a:xfrm>
                  <a:off x="165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49" name="Line 3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57" y="29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0" name="Line 3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69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1" name="Line 3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45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2" name="Line 3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3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3" name="Line 3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3" y="29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4" name="Line 3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9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5" name="Line 3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6" name="Line 3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69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7" name="Line 338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8" name="Line 3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75" y="28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59" name="Line 340"/>
                <p:cNvSpPr>
                  <a:spLocks noChangeAspect="1" noChangeShapeType="1"/>
                </p:cNvSpPr>
                <p:nvPr/>
              </p:nvSpPr>
              <p:spPr bwMode="auto">
                <a:xfrm>
                  <a:off x="1675" y="286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0" name="Line 341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1" name="Line 342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2" name="Line 343"/>
                <p:cNvSpPr>
                  <a:spLocks noChangeAspect="1" noChangeShapeType="1"/>
                </p:cNvSpPr>
                <p:nvPr/>
              </p:nvSpPr>
              <p:spPr bwMode="auto">
                <a:xfrm>
                  <a:off x="1682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3" name="Line 344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4" name="Line 345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5" name="Line 346"/>
                <p:cNvSpPr>
                  <a:spLocks noChangeAspect="1" noChangeShapeType="1"/>
                </p:cNvSpPr>
                <p:nvPr/>
              </p:nvSpPr>
              <p:spPr bwMode="auto">
                <a:xfrm>
                  <a:off x="1688" y="286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6" name="Line 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68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7" name="Line 348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8" name="Line 349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69" name="Line 350"/>
                <p:cNvSpPr>
                  <a:spLocks noChangeAspect="1" noChangeShapeType="1"/>
                </p:cNvSpPr>
                <p:nvPr/>
              </p:nvSpPr>
              <p:spPr bwMode="auto">
                <a:xfrm>
                  <a:off x="1694" y="288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0" name="Line 351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88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1" name="Line 352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2" name="Line 353"/>
                <p:cNvSpPr>
                  <a:spLocks noChangeAspect="1" noChangeShapeType="1"/>
                </p:cNvSpPr>
                <p:nvPr/>
              </p:nvSpPr>
              <p:spPr bwMode="auto">
                <a:xfrm>
                  <a:off x="1700" y="2901"/>
                  <a:ext cx="7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3" name="Line 354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4" name="Line 355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2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5" name="Line 356"/>
                <p:cNvSpPr>
                  <a:spLocks noChangeAspect="1" noChangeShapeType="1"/>
                </p:cNvSpPr>
                <p:nvPr/>
              </p:nvSpPr>
              <p:spPr bwMode="auto">
                <a:xfrm>
                  <a:off x="1707" y="293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6" name="Line 3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3" y="2932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7" name="Line 358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8" name="Line 359"/>
                <p:cNvSpPr>
                  <a:spLocks noChangeAspect="1" noChangeShapeType="1"/>
                </p:cNvSpPr>
                <p:nvPr/>
              </p:nvSpPr>
              <p:spPr bwMode="auto">
                <a:xfrm>
                  <a:off x="1713" y="29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79" name="Line 3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907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0" name="Line 3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89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1" name="Line 3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57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2" name="Line 3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19" y="281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3" name="Line 3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75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4" name="Line 3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67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5" name="Line 3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25" y="2576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6" name="Line 3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458"/>
                  <a:ext cx="1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7" name="Line 3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327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8" name="Line 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1" y="2190"/>
                  <a:ext cx="7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89" name="Line 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2065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0" name="Line 3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952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1" name="Line 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38" y="1865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2" name="Line 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33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3" name="Line 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744" y="18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4" name="Line 375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0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5" name="Line 376"/>
                <p:cNvSpPr>
                  <a:spLocks noChangeAspect="1" noChangeShapeType="1"/>
                </p:cNvSpPr>
                <p:nvPr/>
              </p:nvSpPr>
              <p:spPr bwMode="auto">
                <a:xfrm>
                  <a:off x="1744" y="182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6" name="Line 377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878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7" name="Line 378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15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8" name="Line 379"/>
                <p:cNvSpPr>
                  <a:spLocks noChangeAspect="1" noChangeShapeType="1"/>
                </p:cNvSpPr>
                <p:nvPr/>
              </p:nvSpPr>
              <p:spPr bwMode="auto">
                <a:xfrm>
                  <a:off x="1750" y="1983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399" name="Line 380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03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0" name="Line 381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1" name="Line 382"/>
                <p:cNvSpPr>
                  <a:spLocks noChangeAspect="1" noChangeShapeType="1"/>
                </p:cNvSpPr>
                <p:nvPr/>
              </p:nvSpPr>
              <p:spPr bwMode="auto">
                <a:xfrm>
                  <a:off x="1756" y="21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2" name="Line 383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08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3" name="Line 384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5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4" name="Line 385"/>
                <p:cNvSpPr>
                  <a:spLocks noChangeAspect="1" noChangeShapeType="1"/>
                </p:cNvSpPr>
                <p:nvPr/>
              </p:nvSpPr>
              <p:spPr bwMode="auto">
                <a:xfrm>
                  <a:off x="1763" y="2277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5" name="Line 386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6" name="Line 387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7" name="Line 388"/>
                <p:cNvSpPr>
                  <a:spLocks noChangeAspect="1" noChangeShapeType="1"/>
                </p:cNvSpPr>
                <p:nvPr/>
              </p:nvSpPr>
              <p:spPr bwMode="auto">
                <a:xfrm>
                  <a:off x="1769" y="2395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8" name="Line 389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439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09" name="Line 390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0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0" name="Line 391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1" name="Line 392"/>
                <p:cNvSpPr>
                  <a:spLocks noChangeAspect="1" noChangeShapeType="1"/>
                </p:cNvSpPr>
                <p:nvPr/>
              </p:nvSpPr>
              <p:spPr bwMode="auto">
                <a:xfrm>
                  <a:off x="1775" y="2595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2" name="Line 393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5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3" name="Line 394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69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4" name="Line 395"/>
                <p:cNvSpPr>
                  <a:spLocks noChangeAspect="1" noChangeShapeType="1"/>
                </p:cNvSpPr>
                <p:nvPr/>
              </p:nvSpPr>
              <p:spPr bwMode="auto">
                <a:xfrm>
                  <a:off x="1781" y="27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5" name="Line 396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77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6" name="Line 397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7" name="Line 398"/>
                <p:cNvSpPr>
                  <a:spLocks noChangeAspect="1" noChangeShapeType="1"/>
                </p:cNvSpPr>
                <p:nvPr/>
              </p:nvSpPr>
              <p:spPr bwMode="auto">
                <a:xfrm>
                  <a:off x="1787" y="2845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8" name="Line 399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63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19" name="Line 400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8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0" name="Line 401"/>
                <p:cNvSpPr>
                  <a:spLocks noChangeAspect="1" noChangeShapeType="1"/>
                </p:cNvSpPr>
                <p:nvPr/>
              </p:nvSpPr>
              <p:spPr bwMode="auto">
                <a:xfrm>
                  <a:off x="1794" y="2894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1" name="Line 402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2" name="Line 403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3" name="Line 404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4" name="Line 405"/>
                <p:cNvSpPr>
                  <a:spLocks noChangeAspect="1" noChangeShapeType="1"/>
                </p:cNvSpPr>
                <p:nvPr/>
              </p:nvSpPr>
              <p:spPr bwMode="auto">
                <a:xfrm>
                  <a:off x="1800" y="293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5" name="Line 406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6" name="Line 407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7" name="Line 408"/>
                <p:cNvSpPr>
                  <a:spLocks noChangeAspect="1" noChangeShapeType="1"/>
                </p:cNvSpPr>
                <p:nvPr/>
              </p:nvSpPr>
              <p:spPr bwMode="auto">
                <a:xfrm>
                  <a:off x="1807" y="2945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8" name="Line 409"/>
                <p:cNvSpPr>
                  <a:spLocks noChangeAspect="1" noChangeShapeType="1"/>
                </p:cNvSpPr>
                <p:nvPr/>
              </p:nvSpPr>
              <p:spPr bwMode="auto">
                <a:xfrm>
                  <a:off x="1812" y="2945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29" name="Line 4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0" name="Line 4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2" y="292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1" name="Line 4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90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2" name="Line 4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76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3" name="Line 4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19" y="28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4" name="Line 4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3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5" name="Line 4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2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6" name="Line 4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25" y="281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7" name="Line 418"/>
                <p:cNvSpPr>
                  <a:spLocks noChangeAspect="1" noChangeShapeType="1"/>
                </p:cNvSpPr>
                <p:nvPr/>
              </p:nvSpPr>
              <p:spPr bwMode="auto">
                <a:xfrm>
                  <a:off x="1825" y="281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8" name="Line 4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31" y="280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39" name="Line 420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0" name="Line 421"/>
                <p:cNvSpPr>
                  <a:spLocks noChangeAspect="1" noChangeShapeType="1"/>
                </p:cNvSpPr>
                <p:nvPr/>
              </p:nvSpPr>
              <p:spPr bwMode="auto">
                <a:xfrm>
                  <a:off x="1831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1" name="Line 422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2" name="Line 423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3" name="Line 424"/>
                <p:cNvSpPr>
                  <a:spLocks noChangeAspect="1" noChangeShapeType="1"/>
                </p:cNvSpPr>
                <p:nvPr/>
              </p:nvSpPr>
              <p:spPr bwMode="auto">
                <a:xfrm>
                  <a:off x="1838" y="28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4" name="Line 425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5" name="Line 426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6" name="Line 427"/>
                <p:cNvSpPr>
                  <a:spLocks noChangeAspect="1" noChangeShapeType="1"/>
                </p:cNvSpPr>
                <p:nvPr/>
              </p:nvSpPr>
              <p:spPr bwMode="auto">
                <a:xfrm>
                  <a:off x="1843" y="28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7" name="Line 428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8" name="Line 429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49" name="Line 430"/>
                <p:cNvSpPr>
                  <a:spLocks noChangeAspect="1" noChangeShapeType="1"/>
                </p:cNvSpPr>
                <p:nvPr/>
              </p:nvSpPr>
              <p:spPr bwMode="auto">
                <a:xfrm>
                  <a:off x="1850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0" name="Line 431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1" name="Line 432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2" name="Line 433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3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3" name="Line 434"/>
                <p:cNvSpPr>
                  <a:spLocks noChangeAspect="1" noChangeShapeType="1"/>
                </p:cNvSpPr>
                <p:nvPr/>
              </p:nvSpPr>
              <p:spPr bwMode="auto">
                <a:xfrm>
                  <a:off x="1856" y="2845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4" name="Line 435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5" name="Line 436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6" name="Line 437"/>
                <p:cNvSpPr>
                  <a:spLocks noChangeAspect="1" noChangeShapeType="1"/>
                </p:cNvSpPr>
                <p:nvPr/>
              </p:nvSpPr>
              <p:spPr bwMode="auto">
                <a:xfrm>
                  <a:off x="1863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7" name="Line 438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8" name="Line 439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59" name="Line 440"/>
                <p:cNvSpPr>
                  <a:spLocks noChangeAspect="1" noChangeShapeType="1"/>
                </p:cNvSpPr>
                <p:nvPr/>
              </p:nvSpPr>
              <p:spPr bwMode="auto">
                <a:xfrm>
                  <a:off x="1869" y="286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0" name="Line 4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45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1" name="Line 4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2" name="Line 4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75" y="279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3" name="Line 4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74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4" name="Line 4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664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5" name="Line 4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570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6" name="Line 4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1" y="2458"/>
                  <a:ext cx="6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7" name="Line 4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314"/>
                  <a:ext cx="1" cy="1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8" name="Line 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190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69" name="Line 4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87" y="2027"/>
                  <a:ext cx="7" cy="1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0" name="Line 4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902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1" name="Line 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894" y="1802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2" name="Line 453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79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3" name="Line 454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86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4" name="Line 455"/>
                <p:cNvSpPr>
                  <a:spLocks noChangeAspect="1" noChangeShapeType="1"/>
                </p:cNvSpPr>
                <p:nvPr/>
              </p:nvSpPr>
              <p:spPr bwMode="auto">
                <a:xfrm>
                  <a:off x="1906" y="1940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5" name="Line 456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6" name="Line 457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7" name="Line 458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8" name="Line 459"/>
                <p:cNvSpPr>
                  <a:spLocks noChangeAspect="1" noChangeShapeType="1"/>
                </p:cNvSpPr>
                <p:nvPr/>
              </p:nvSpPr>
              <p:spPr bwMode="auto">
                <a:xfrm>
                  <a:off x="3715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79" name="Line 460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0" name="Line 461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1" name="Line 462"/>
                <p:cNvSpPr>
                  <a:spLocks noChangeAspect="1" noChangeShapeType="1"/>
                </p:cNvSpPr>
                <p:nvPr/>
              </p:nvSpPr>
              <p:spPr bwMode="auto">
                <a:xfrm>
                  <a:off x="3735" y="2933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2" name="Line 463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3" name="Line 464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4" name="Line 465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5" name="Line 466"/>
                <p:cNvSpPr>
                  <a:spLocks noChangeAspect="1" noChangeShapeType="1"/>
                </p:cNvSpPr>
                <p:nvPr/>
              </p:nvSpPr>
              <p:spPr bwMode="auto">
                <a:xfrm>
                  <a:off x="3740" y="2964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6" name="Line 467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7" name="Line 468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8" name="Line 469"/>
                <p:cNvSpPr>
                  <a:spLocks noChangeAspect="1" noChangeShapeType="1"/>
                </p:cNvSpPr>
                <p:nvPr/>
              </p:nvSpPr>
              <p:spPr bwMode="auto">
                <a:xfrm>
                  <a:off x="3747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89" name="Line 4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0" name="Line 471"/>
                <p:cNvSpPr>
                  <a:spLocks noChangeAspect="1" noChangeShapeType="1"/>
                </p:cNvSpPr>
                <p:nvPr/>
              </p:nvSpPr>
              <p:spPr bwMode="auto">
                <a:xfrm>
                  <a:off x="375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1" name="Line 4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53" y="2938"/>
                  <a:ext cx="7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2" name="Line 4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90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3" name="Line 4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4" name="Line 4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0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5" name="Line 476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6" name="Line 477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7" name="Line 478"/>
                <p:cNvSpPr>
                  <a:spLocks noChangeAspect="1" noChangeShapeType="1"/>
                </p:cNvSpPr>
                <p:nvPr/>
              </p:nvSpPr>
              <p:spPr bwMode="auto">
                <a:xfrm>
                  <a:off x="3840" y="3063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8" name="Line 479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499" name="Line 480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0" name="Line 481"/>
                <p:cNvSpPr>
                  <a:spLocks noChangeAspect="1" noChangeShapeType="1"/>
                </p:cNvSpPr>
                <p:nvPr/>
              </p:nvSpPr>
              <p:spPr bwMode="auto">
                <a:xfrm>
                  <a:off x="3847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1" name="Line 4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47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2" name="Line 4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3" name="Line 4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4" name="Line 4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53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5" name="Line 4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6" name="Line 4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7" name="Line 4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0" y="2982"/>
                  <a:ext cx="5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8" name="Line 4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09" name="Line 490"/>
                <p:cNvSpPr>
                  <a:spLocks noChangeAspect="1" noChangeShapeType="1"/>
                </p:cNvSpPr>
                <p:nvPr/>
              </p:nvSpPr>
              <p:spPr bwMode="auto">
                <a:xfrm>
                  <a:off x="3865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0" name="Line 4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65" y="29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1" name="Line 492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2" name="Line 493"/>
                <p:cNvSpPr>
                  <a:spLocks noChangeAspect="1" noChangeShapeType="1"/>
                </p:cNvSpPr>
                <p:nvPr/>
              </p:nvSpPr>
              <p:spPr bwMode="auto">
                <a:xfrm>
                  <a:off x="3872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3" name="Line 4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4" name="Line 4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645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5" name="Line 4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552"/>
                  <a:ext cx="0" cy="9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6" name="Line 4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8" y="2458"/>
                  <a:ext cx="6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7" name="Line 4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371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8" name="Line 4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90"/>
                  <a:ext cx="1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19" name="Line 5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3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0" name="Line 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34" y="2203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1" name="Line 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2" name="Line 503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19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3" name="Line 504"/>
                <p:cNvSpPr>
                  <a:spLocks noChangeAspect="1" noChangeShapeType="1"/>
                </p:cNvSpPr>
                <p:nvPr/>
              </p:nvSpPr>
              <p:spPr bwMode="auto">
                <a:xfrm>
                  <a:off x="3940" y="2203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4" name="Line 505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3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5" name="Line 506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2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6" name="Line 507"/>
                <p:cNvSpPr>
                  <a:spLocks noChangeAspect="1" noChangeShapeType="1"/>
                </p:cNvSpPr>
                <p:nvPr/>
              </p:nvSpPr>
              <p:spPr bwMode="auto">
                <a:xfrm>
                  <a:off x="3947" y="2333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7" name="Line 508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389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8" name="Line 509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29" name="Line 510"/>
                <p:cNvSpPr>
                  <a:spLocks noChangeAspect="1" noChangeShapeType="1"/>
                </p:cNvSpPr>
                <p:nvPr/>
              </p:nvSpPr>
              <p:spPr bwMode="auto">
                <a:xfrm>
                  <a:off x="3952" y="24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0" name="Line 511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1" name="Line 512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57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2" name="Line 513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3" name="Line 514"/>
                <p:cNvSpPr>
                  <a:spLocks noChangeAspect="1" noChangeShapeType="1"/>
                </p:cNvSpPr>
                <p:nvPr/>
              </p:nvSpPr>
              <p:spPr bwMode="auto">
                <a:xfrm>
                  <a:off x="3959" y="2652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4" name="Line 515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689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5" name="Line 516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14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6" name="Line 517"/>
                <p:cNvSpPr>
                  <a:spLocks noChangeAspect="1" noChangeShapeType="1"/>
                </p:cNvSpPr>
                <p:nvPr/>
              </p:nvSpPr>
              <p:spPr bwMode="auto">
                <a:xfrm>
                  <a:off x="3965" y="2764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7" name="Line 518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79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8" name="Line 519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4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39" name="Line 520"/>
                <p:cNvSpPr>
                  <a:spLocks noChangeAspect="1" noChangeShapeType="1"/>
                </p:cNvSpPr>
                <p:nvPr/>
              </p:nvSpPr>
              <p:spPr bwMode="auto">
                <a:xfrm>
                  <a:off x="3972" y="2876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0" name="Line 521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1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1" name="Line 522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5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2" name="Line 523"/>
                <p:cNvSpPr>
                  <a:spLocks noChangeAspect="1" noChangeShapeType="1"/>
                </p:cNvSpPr>
                <p:nvPr/>
              </p:nvSpPr>
              <p:spPr bwMode="auto">
                <a:xfrm>
                  <a:off x="3978" y="29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3" name="Line 524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2995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4" name="Line 525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07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5" name="Line 526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0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6" name="Line 527"/>
                <p:cNvSpPr>
                  <a:spLocks noChangeAspect="1" noChangeShapeType="1"/>
                </p:cNvSpPr>
                <p:nvPr/>
              </p:nvSpPr>
              <p:spPr bwMode="auto">
                <a:xfrm>
                  <a:off x="3984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7" name="Line 528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8" name="Line 529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49" name="Line 530"/>
                <p:cNvSpPr>
                  <a:spLocks noChangeAspect="1" noChangeShapeType="1"/>
                </p:cNvSpPr>
                <p:nvPr/>
              </p:nvSpPr>
              <p:spPr bwMode="auto">
                <a:xfrm>
                  <a:off x="399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0" name="Line 531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1" name="Line 532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2" name="Line 533"/>
                <p:cNvSpPr>
                  <a:spLocks noChangeAspect="1" noChangeShapeType="1"/>
                </p:cNvSpPr>
                <p:nvPr/>
              </p:nvSpPr>
              <p:spPr bwMode="auto">
                <a:xfrm>
                  <a:off x="399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3" name="Line 534"/>
                <p:cNvSpPr>
                  <a:spLocks noChangeAspect="1" noChangeShapeType="1"/>
                </p:cNvSpPr>
                <p:nvPr/>
              </p:nvSpPr>
              <p:spPr bwMode="auto">
                <a:xfrm>
                  <a:off x="4009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4" name="Line 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08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5" name="Line 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6" name="Line 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7" name="Line 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8" name="Line 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15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59" name="Line 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0" name="Line 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1" name="Line 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1" y="3001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2" name="Line 543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30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3" name="Line 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28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4" name="Line 545"/>
                <p:cNvSpPr>
                  <a:spLocks noChangeAspect="1" noChangeShapeType="1"/>
                </p:cNvSpPr>
                <p:nvPr/>
              </p:nvSpPr>
              <p:spPr bwMode="auto">
                <a:xfrm>
                  <a:off x="4028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5" name="Line 546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6" name="Line 547"/>
                <p:cNvSpPr>
                  <a:spLocks noChangeAspect="1" noChangeShapeType="1"/>
                </p:cNvSpPr>
                <p:nvPr/>
              </p:nvSpPr>
              <p:spPr bwMode="auto">
                <a:xfrm>
                  <a:off x="4034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7" name="Line 5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3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8" name="Line 549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69" name="Line 5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40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0" name="Line 551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1" name="Line 552"/>
                <p:cNvSpPr>
                  <a:spLocks noChangeAspect="1" noChangeShapeType="1"/>
                </p:cNvSpPr>
                <p:nvPr/>
              </p:nvSpPr>
              <p:spPr bwMode="auto">
                <a:xfrm>
                  <a:off x="4040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2" name="Line 553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3" name="Line 554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4" name="Line 555"/>
                <p:cNvSpPr>
                  <a:spLocks noChangeAspect="1" noChangeShapeType="1"/>
                </p:cNvSpPr>
                <p:nvPr/>
              </p:nvSpPr>
              <p:spPr bwMode="auto">
                <a:xfrm>
                  <a:off x="4046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5" name="Line 556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6" name="Line 557"/>
                <p:cNvSpPr>
                  <a:spLocks noChangeAspect="1" noChangeShapeType="1"/>
                </p:cNvSpPr>
                <p:nvPr/>
              </p:nvSpPr>
              <p:spPr bwMode="auto">
                <a:xfrm>
                  <a:off x="405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7" name="Line 5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8" name="Line 559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79" name="Line 5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59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0" name="Line 561"/>
                <p:cNvSpPr>
                  <a:spLocks noChangeAspect="1" noChangeShapeType="1"/>
                </p:cNvSpPr>
                <p:nvPr/>
              </p:nvSpPr>
              <p:spPr bwMode="auto">
                <a:xfrm>
                  <a:off x="4059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1" name="Line 562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2" name="Line 563"/>
                <p:cNvSpPr>
                  <a:spLocks noChangeAspect="1" noChangeShapeType="1"/>
                </p:cNvSpPr>
                <p:nvPr/>
              </p:nvSpPr>
              <p:spPr bwMode="auto">
                <a:xfrm>
                  <a:off x="4065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3" name="Line 5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4" name="Line 5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65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5" name="Line 5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3007"/>
                  <a:ext cx="0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6" name="Line 5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70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7" name="Line 5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2" y="2920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8" name="Line 5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858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89" name="Line 5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89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0" name="Line 5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77" y="270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1" name="Line 5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601"/>
                  <a:ext cx="0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2" name="Line 5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489"/>
                  <a:ext cx="0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3" name="Line 5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84" y="2384"/>
                  <a:ext cx="6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4" name="Line 5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2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5" name="Line 5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84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6" name="Line 5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0" y="214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7" name="Line 5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96" y="209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8" name="Line 579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599" name="Line 580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09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0" name="Line 581"/>
                <p:cNvSpPr>
                  <a:spLocks noChangeAspect="1" noChangeShapeType="1"/>
                </p:cNvSpPr>
                <p:nvPr/>
              </p:nvSpPr>
              <p:spPr bwMode="auto">
                <a:xfrm>
                  <a:off x="4096" y="2103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1" name="Line 582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2" name="Line 583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1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3" name="Line 584"/>
                <p:cNvSpPr>
                  <a:spLocks noChangeAspect="1" noChangeShapeType="1"/>
                </p:cNvSpPr>
                <p:nvPr/>
              </p:nvSpPr>
              <p:spPr bwMode="auto">
                <a:xfrm>
                  <a:off x="4103" y="2240"/>
                  <a:ext cx="5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4" name="Line 585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0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5" name="Line 586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35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6" name="Line 587"/>
                <p:cNvSpPr>
                  <a:spLocks noChangeAspect="1" noChangeShapeType="1"/>
                </p:cNvSpPr>
                <p:nvPr/>
              </p:nvSpPr>
              <p:spPr bwMode="auto">
                <a:xfrm>
                  <a:off x="4108" y="2415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7" name="Line 588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8" name="Line 589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0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09" name="Line 590"/>
                <p:cNvSpPr>
                  <a:spLocks noChangeAspect="1" noChangeShapeType="1"/>
                </p:cNvSpPr>
                <p:nvPr/>
              </p:nvSpPr>
              <p:spPr bwMode="auto">
                <a:xfrm>
                  <a:off x="4115" y="2533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0" name="Line 591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1" name="Line 592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2" name="Line 593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3" name="Line 594"/>
                <p:cNvSpPr>
                  <a:spLocks noChangeAspect="1" noChangeShapeType="1"/>
                </p:cNvSpPr>
                <p:nvPr/>
              </p:nvSpPr>
              <p:spPr bwMode="auto">
                <a:xfrm>
                  <a:off x="4121" y="2689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4" name="Line 595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33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5" name="Line 596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783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6" name="Line 597"/>
                <p:cNvSpPr>
                  <a:spLocks noChangeAspect="1" noChangeShapeType="1"/>
                </p:cNvSpPr>
                <p:nvPr/>
              </p:nvSpPr>
              <p:spPr bwMode="auto">
                <a:xfrm>
                  <a:off x="4128" y="282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7" name="Line 598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8" name="Line 599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0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19" name="Line 600"/>
                <p:cNvSpPr>
                  <a:spLocks noChangeAspect="1" noChangeShapeType="1"/>
                </p:cNvSpPr>
                <p:nvPr/>
              </p:nvSpPr>
              <p:spPr bwMode="auto">
                <a:xfrm>
                  <a:off x="4134" y="29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0" name="Line 601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1" name="Line 602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2" name="Line 603"/>
                <p:cNvSpPr>
                  <a:spLocks noChangeAspect="1" noChangeShapeType="1"/>
                </p:cNvSpPr>
                <p:nvPr/>
              </p:nvSpPr>
              <p:spPr bwMode="auto">
                <a:xfrm>
                  <a:off x="4140" y="3014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3" name="Line 604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4" name="Line 605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5" name="Line 606"/>
                <p:cNvSpPr>
                  <a:spLocks noChangeAspect="1" noChangeShapeType="1"/>
                </p:cNvSpPr>
                <p:nvPr/>
              </p:nvSpPr>
              <p:spPr bwMode="auto">
                <a:xfrm>
                  <a:off x="4146" y="3051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6" name="Line 607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7" name="Line 608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7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8" name="Line 609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8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29" name="Line 610"/>
                <p:cNvSpPr>
                  <a:spLocks noChangeAspect="1" noChangeShapeType="1"/>
                </p:cNvSpPr>
                <p:nvPr/>
              </p:nvSpPr>
              <p:spPr bwMode="auto">
                <a:xfrm>
                  <a:off x="4153" y="30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0" name="Line 6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1" name="Line 6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076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2" name="Line 6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3" name="Line 6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4" name="Line 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1" y="3027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5" name="Line 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6" name="Line 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7" name="Line 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7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8" name="Line 619"/>
                <p:cNvSpPr>
                  <a:spLocks noChangeAspect="1" noChangeShapeType="1"/>
                </p:cNvSpPr>
                <p:nvPr/>
              </p:nvSpPr>
              <p:spPr bwMode="auto">
                <a:xfrm>
                  <a:off x="4177" y="2982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39" name="Line 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84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0" name="Line 621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1" name="Line 622"/>
                <p:cNvSpPr>
                  <a:spLocks noChangeAspect="1" noChangeShapeType="1"/>
                </p:cNvSpPr>
                <p:nvPr/>
              </p:nvSpPr>
              <p:spPr bwMode="auto">
                <a:xfrm>
                  <a:off x="4184" y="29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2" name="Line 623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3" name="Line 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9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4" name="Line 625"/>
                <p:cNvSpPr>
                  <a:spLocks noChangeAspect="1" noChangeShapeType="1"/>
                </p:cNvSpPr>
                <p:nvPr/>
              </p:nvSpPr>
              <p:spPr bwMode="auto">
                <a:xfrm>
                  <a:off x="4190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5" name="Line 626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6" name="Line 627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7" name="Line 628"/>
                <p:cNvSpPr>
                  <a:spLocks noChangeAspect="1" noChangeShapeType="1"/>
                </p:cNvSpPr>
                <p:nvPr/>
              </p:nvSpPr>
              <p:spPr bwMode="auto">
                <a:xfrm>
                  <a:off x="4196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8" name="Line 629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49" name="Line 630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0" name="Line 631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1" name="Line 632"/>
                <p:cNvSpPr>
                  <a:spLocks noChangeAspect="1" noChangeShapeType="1"/>
                </p:cNvSpPr>
                <p:nvPr/>
              </p:nvSpPr>
              <p:spPr bwMode="auto">
                <a:xfrm>
                  <a:off x="4202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2" name="Line 633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3" name="Line 634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4" name="Line 635"/>
                <p:cNvSpPr>
                  <a:spLocks noChangeAspect="1" noChangeShapeType="1"/>
                </p:cNvSpPr>
                <p:nvPr/>
              </p:nvSpPr>
              <p:spPr bwMode="auto">
                <a:xfrm>
                  <a:off x="4209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5" name="Line 636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6" name="Line 637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7" name="Line 638"/>
                <p:cNvSpPr>
                  <a:spLocks noChangeAspect="1" noChangeShapeType="1"/>
                </p:cNvSpPr>
                <p:nvPr/>
              </p:nvSpPr>
              <p:spPr bwMode="auto">
                <a:xfrm>
                  <a:off x="421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8" name="Line 639"/>
                <p:cNvSpPr>
                  <a:spLocks noChangeAspect="1" noChangeShapeType="1"/>
                </p:cNvSpPr>
                <p:nvPr/>
              </p:nvSpPr>
              <p:spPr bwMode="auto">
                <a:xfrm>
                  <a:off x="422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59" name="Line 6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0" name="Line 6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1" y="302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1" name="Line 6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2" name="Line 6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3" name="Line 6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27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4" name="Line 6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90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5" name="Line 6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85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6" name="Line 6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83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7" name="Line 6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33" y="2701"/>
                  <a:ext cx="7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8" name="Line 6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60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69" name="Line 6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502"/>
                  <a:ext cx="1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0" name="Line 6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0" y="2371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1" name="Line 6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271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2" name="Line 6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8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3" name="Line 6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46" y="2103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4" name="Line 6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65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5" name="Line 6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253" y="205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6" name="Line 657"/>
                <p:cNvSpPr>
                  <a:spLocks noChangeAspect="1" noChangeShapeType="1"/>
                </p:cNvSpPr>
                <p:nvPr/>
              </p:nvSpPr>
              <p:spPr bwMode="auto">
                <a:xfrm>
                  <a:off x="4253" y="2052"/>
                  <a:ext cx="5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7" name="Line 658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8" name="Line 659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79" name="Line 660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1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0" name="Line 661"/>
                <p:cNvSpPr>
                  <a:spLocks noChangeAspect="1" noChangeShapeType="1"/>
                </p:cNvSpPr>
                <p:nvPr/>
              </p:nvSpPr>
              <p:spPr bwMode="auto">
                <a:xfrm>
                  <a:off x="4258" y="221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1" name="Line 662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271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2" name="Line 663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3" name="Line 664"/>
                <p:cNvSpPr>
                  <a:spLocks noChangeAspect="1" noChangeShapeType="1"/>
                </p:cNvSpPr>
                <p:nvPr/>
              </p:nvSpPr>
              <p:spPr bwMode="auto">
                <a:xfrm>
                  <a:off x="426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4" name="Line 665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5" name="Line 666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465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6" name="Line 667"/>
                <p:cNvSpPr>
                  <a:spLocks noChangeAspect="1" noChangeShapeType="1"/>
                </p:cNvSpPr>
                <p:nvPr/>
              </p:nvSpPr>
              <p:spPr bwMode="auto">
                <a:xfrm>
                  <a:off x="4271" y="25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7" name="Line 668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3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8" name="Line 669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89" name="Line 670"/>
                <p:cNvSpPr>
                  <a:spLocks noChangeAspect="1" noChangeShapeType="1"/>
                </p:cNvSpPr>
                <p:nvPr/>
              </p:nvSpPr>
              <p:spPr bwMode="auto">
                <a:xfrm>
                  <a:off x="4277" y="2627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0" name="Line 671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670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1" name="Line 672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08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2" name="Line 673"/>
                <p:cNvSpPr>
                  <a:spLocks noChangeAspect="1" noChangeShapeType="1"/>
                </p:cNvSpPr>
                <p:nvPr/>
              </p:nvSpPr>
              <p:spPr bwMode="auto">
                <a:xfrm>
                  <a:off x="4284" y="2752"/>
                  <a:ext cx="5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3" name="Line 674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4" name="Line 675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5" name="Line 676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8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6" name="Line 677"/>
                <p:cNvSpPr>
                  <a:spLocks noChangeAspect="1" noChangeShapeType="1"/>
                </p:cNvSpPr>
                <p:nvPr/>
              </p:nvSpPr>
              <p:spPr bwMode="auto">
                <a:xfrm>
                  <a:off x="4289" y="2920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7" name="Line 678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8" name="Line 679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699" name="Line 680"/>
                <p:cNvSpPr>
                  <a:spLocks noChangeAspect="1" noChangeShapeType="1"/>
                </p:cNvSpPr>
                <p:nvPr/>
              </p:nvSpPr>
              <p:spPr bwMode="auto">
                <a:xfrm>
                  <a:off x="4296" y="300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0" name="Line 681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1" name="Line 682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2" name="Line 683"/>
                <p:cNvSpPr>
                  <a:spLocks noChangeAspect="1" noChangeShapeType="1"/>
                </p:cNvSpPr>
                <p:nvPr/>
              </p:nvSpPr>
              <p:spPr bwMode="auto">
                <a:xfrm>
                  <a:off x="4302" y="3039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3" name="Line 684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51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4" name="Line 685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5" name="Line 686"/>
                <p:cNvSpPr>
                  <a:spLocks noChangeAspect="1" noChangeShapeType="1"/>
                </p:cNvSpPr>
                <p:nvPr/>
              </p:nvSpPr>
              <p:spPr bwMode="auto">
                <a:xfrm>
                  <a:off x="4309" y="307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6" name="Line 687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3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7" name="Line 688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8" name="Line 689"/>
                <p:cNvSpPr>
                  <a:spLocks noChangeAspect="1" noChangeShapeType="1"/>
                </p:cNvSpPr>
                <p:nvPr/>
              </p:nvSpPr>
              <p:spPr bwMode="auto">
                <a:xfrm>
                  <a:off x="4315" y="31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09" name="Line 6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15" y="308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0" name="Line 691"/>
                <p:cNvSpPr>
                  <a:spLocks noChangeAspect="1" noChangeShapeType="1"/>
                </p:cNvSpPr>
                <p:nvPr/>
              </p:nvSpPr>
              <p:spPr bwMode="auto">
                <a:xfrm>
                  <a:off x="4321" y="308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1" name="Line 6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76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2" name="Line 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1" y="30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3" name="Line 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4" name="Line 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2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5" name="Line 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27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6" name="Line 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7" name="Line 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8" name="Line 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3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19" name="Line 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40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0" name="Line 701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1" name="Line 702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2" name="Line 703"/>
                <p:cNvSpPr>
                  <a:spLocks noChangeAspect="1" noChangeShapeType="1"/>
                </p:cNvSpPr>
                <p:nvPr/>
              </p:nvSpPr>
              <p:spPr bwMode="auto">
                <a:xfrm>
                  <a:off x="4340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3" name="Line 704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4" name="Line 705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5" name="Line 706"/>
                <p:cNvSpPr>
                  <a:spLocks noChangeAspect="1" noChangeShapeType="1"/>
                </p:cNvSpPr>
                <p:nvPr/>
              </p:nvSpPr>
              <p:spPr bwMode="auto">
                <a:xfrm>
                  <a:off x="4346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6" name="Line 707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7" name="Line 708"/>
                <p:cNvSpPr>
                  <a:spLocks noChangeAspect="1" noChangeShapeType="1"/>
                </p:cNvSpPr>
                <p:nvPr/>
              </p:nvSpPr>
              <p:spPr bwMode="auto">
                <a:xfrm>
                  <a:off x="4352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8" name="Line 7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52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29" name="Line 710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0" name="Line 711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1" name="Line 712"/>
                <p:cNvSpPr>
                  <a:spLocks noChangeAspect="1" noChangeShapeType="1"/>
                </p:cNvSpPr>
                <p:nvPr/>
              </p:nvSpPr>
              <p:spPr bwMode="auto">
                <a:xfrm>
                  <a:off x="4358" y="29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2" name="Line 713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3" name="Line 714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4" name="Line 715"/>
                <p:cNvSpPr>
                  <a:spLocks noChangeAspect="1" noChangeShapeType="1"/>
                </p:cNvSpPr>
                <p:nvPr/>
              </p:nvSpPr>
              <p:spPr bwMode="auto">
                <a:xfrm>
                  <a:off x="4365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5" name="Line 716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6" name="Line 717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7" name="Line 718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8" name="Line 719"/>
                <p:cNvSpPr>
                  <a:spLocks noChangeAspect="1" noChangeShapeType="1"/>
                </p:cNvSpPr>
                <p:nvPr/>
              </p:nvSpPr>
              <p:spPr bwMode="auto">
                <a:xfrm>
                  <a:off x="4371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39" name="Line 720"/>
                <p:cNvSpPr>
                  <a:spLocks noChangeAspect="1" noChangeShapeType="1"/>
                </p:cNvSpPr>
                <p:nvPr/>
              </p:nvSpPr>
              <p:spPr bwMode="auto">
                <a:xfrm>
                  <a:off x="4377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0" name="Line 7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1" name="Line 7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77" y="30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2" name="Line 7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3" name="Line 7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4" name="Line 7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3" y="291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5" name="Line 7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8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6" name="Line 7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7" name="Line 7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89" y="2721"/>
                  <a:ext cx="7" cy="7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8" name="Line 7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601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49" name="Line 7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0" name="Line 7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358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1" name="Line 7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396" y="2234"/>
                  <a:ext cx="6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2" name="Line 7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115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3" name="Line 7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2015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4" name="Line 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2" y="1965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5" name="Line 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09" y="1915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6" name="Line 737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1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7" name="Line 738"/>
                <p:cNvSpPr>
                  <a:spLocks noChangeAspect="1" noChangeShapeType="1"/>
                </p:cNvSpPr>
                <p:nvPr/>
              </p:nvSpPr>
              <p:spPr bwMode="auto">
                <a:xfrm>
                  <a:off x="4409" y="1922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8" name="Line 739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34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59" name="Line 740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199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0" name="Line 741"/>
                <p:cNvSpPr>
                  <a:spLocks noChangeAspect="1" noChangeShapeType="1"/>
                </p:cNvSpPr>
                <p:nvPr/>
              </p:nvSpPr>
              <p:spPr bwMode="auto">
                <a:xfrm>
                  <a:off x="4414" y="2047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1" name="Line 742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09"/>
                  <a:ext cx="0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2" name="Line 743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177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3" name="Line 744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40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4" name="Line 745"/>
                <p:cNvSpPr>
                  <a:spLocks noChangeAspect="1" noChangeShapeType="1"/>
                </p:cNvSpPr>
                <p:nvPr/>
              </p:nvSpPr>
              <p:spPr bwMode="auto">
                <a:xfrm>
                  <a:off x="4421" y="2290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5" name="Line 746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2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6" name="Line 747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371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7" name="Line 748"/>
                <p:cNvSpPr>
                  <a:spLocks noChangeAspect="1" noChangeShapeType="1"/>
                </p:cNvSpPr>
                <p:nvPr/>
              </p:nvSpPr>
              <p:spPr bwMode="auto">
                <a:xfrm>
                  <a:off x="4427" y="240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8" name="Line 749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4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69" name="Line 750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4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0" name="Line 751"/>
                <p:cNvSpPr>
                  <a:spLocks noChangeAspect="1" noChangeShapeType="1"/>
                </p:cNvSpPr>
                <p:nvPr/>
              </p:nvSpPr>
              <p:spPr bwMode="auto">
                <a:xfrm>
                  <a:off x="4433" y="2521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1" name="Line 752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570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2" name="Line 753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3" name="Line 754"/>
                <p:cNvSpPr>
                  <a:spLocks noChangeAspect="1" noChangeShapeType="1"/>
                </p:cNvSpPr>
                <p:nvPr/>
              </p:nvSpPr>
              <p:spPr bwMode="auto">
                <a:xfrm>
                  <a:off x="4440" y="26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4" name="Line 755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5" name="Line 756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7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6" name="Line 757"/>
                <p:cNvSpPr>
                  <a:spLocks noChangeAspect="1" noChangeShapeType="1"/>
                </p:cNvSpPr>
                <p:nvPr/>
              </p:nvSpPr>
              <p:spPr bwMode="auto">
                <a:xfrm>
                  <a:off x="4445" y="2826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7" name="Line 758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870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8" name="Line 759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79" name="Line 760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0" name="Line 761"/>
                <p:cNvSpPr>
                  <a:spLocks noChangeAspect="1" noChangeShapeType="1"/>
                </p:cNvSpPr>
                <p:nvPr/>
              </p:nvSpPr>
              <p:spPr bwMode="auto">
                <a:xfrm>
                  <a:off x="4452" y="2951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1" name="Line 762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2" name="Line 763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3" name="Line 764"/>
                <p:cNvSpPr>
                  <a:spLocks noChangeAspect="1" noChangeShapeType="1"/>
                </p:cNvSpPr>
                <p:nvPr/>
              </p:nvSpPr>
              <p:spPr bwMode="auto">
                <a:xfrm>
                  <a:off x="4458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4" name="Line 765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14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5" name="Line 766"/>
                <p:cNvSpPr>
                  <a:spLocks noChangeAspect="1" noChangeShapeType="1"/>
                </p:cNvSpPr>
                <p:nvPr/>
              </p:nvSpPr>
              <p:spPr bwMode="auto">
                <a:xfrm>
                  <a:off x="4465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6" name="Line 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65" y="3039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7" name="Line 768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3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8" name="Line 769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89" name="Line 770"/>
                <p:cNvSpPr>
                  <a:spLocks noChangeAspect="1" noChangeShapeType="1"/>
                </p:cNvSpPr>
                <p:nvPr/>
              </p:nvSpPr>
              <p:spPr bwMode="auto">
                <a:xfrm>
                  <a:off x="4471" y="305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0" name="Line 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51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1" name="Line 772"/>
                <p:cNvSpPr>
                  <a:spLocks noChangeAspect="1" noChangeShapeType="1"/>
                </p:cNvSpPr>
                <p:nvPr/>
              </p:nvSpPr>
              <p:spPr bwMode="auto">
                <a:xfrm>
                  <a:off x="4477" y="305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2" name="Line 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3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3" name="Line 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77" y="3007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4" name="Line 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5" name="Line 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7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6" name="Line 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3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7" name="Line 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38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8" name="Line 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799" name="Line 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89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0" name="Line 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496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1" name="Line 782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2" name="Line 783"/>
                <p:cNvSpPr>
                  <a:spLocks noChangeAspect="1" noChangeShapeType="1"/>
                </p:cNvSpPr>
                <p:nvPr/>
              </p:nvSpPr>
              <p:spPr bwMode="auto">
                <a:xfrm>
                  <a:off x="4496" y="2902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3" name="Line 7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01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4" name="Line 785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5" name="Line 786"/>
                <p:cNvSpPr>
                  <a:spLocks noChangeAspect="1" noChangeShapeType="1"/>
                </p:cNvSpPr>
                <p:nvPr/>
              </p:nvSpPr>
              <p:spPr bwMode="auto">
                <a:xfrm>
                  <a:off x="4501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6" name="Line 787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7" name="Line 788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8" name="Line 789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09" name="Line 790"/>
                <p:cNvSpPr>
                  <a:spLocks noChangeAspect="1" noChangeShapeType="1"/>
                </p:cNvSpPr>
                <p:nvPr/>
              </p:nvSpPr>
              <p:spPr bwMode="auto">
                <a:xfrm>
                  <a:off x="4508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0" name="Line 791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1" name="Line 792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2" name="Line 793"/>
                <p:cNvSpPr>
                  <a:spLocks noChangeAspect="1" noChangeShapeType="1"/>
                </p:cNvSpPr>
                <p:nvPr/>
              </p:nvSpPr>
              <p:spPr bwMode="auto">
                <a:xfrm>
                  <a:off x="4514" y="2907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3" name="Line 794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20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4" name="Line 795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3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5" name="Line 796"/>
                <p:cNvSpPr>
                  <a:spLocks noChangeAspect="1" noChangeShapeType="1"/>
                </p:cNvSpPr>
                <p:nvPr/>
              </p:nvSpPr>
              <p:spPr bwMode="auto">
                <a:xfrm>
                  <a:off x="4521" y="2938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6" name="Line 797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7" name="Line 798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8" name="Line 799"/>
                <p:cNvSpPr>
                  <a:spLocks noChangeAspect="1" noChangeShapeType="1"/>
                </p:cNvSpPr>
                <p:nvPr/>
              </p:nvSpPr>
              <p:spPr bwMode="auto">
                <a:xfrm>
                  <a:off x="4527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19" name="Line 800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70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0" name="Line 8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1" name="Line 802"/>
                <p:cNvSpPr>
                  <a:spLocks noChangeAspect="1" noChangeShapeType="1"/>
                </p:cNvSpPr>
                <p:nvPr/>
              </p:nvSpPr>
              <p:spPr bwMode="auto">
                <a:xfrm>
                  <a:off x="4533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2" name="Line 8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3" name="Line 8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92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4" name="Line 8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95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5" name="Line 8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39" y="285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6" name="Line 8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95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7" name="Line 8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733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8" name="Line 8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46" y="2652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29" name="Line 8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565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0" name="Line 8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44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1" name="Line 8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2" y="2327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2" name="Line 8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203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3" name="Line 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2083"/>
                  <a:ext cx="1" cy="1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4" name="Line 8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96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5" name="Line 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58" y="1909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6" name="Line 8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9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7" name="Line 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564" y="186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8" name="Line 819"/>
                <p:cNvSpPr>
                  <a:spLocks noChangeAspect="1" noChangeShapeType="1"/>
                </p:cNvSpPr>
                <p:nvPr/>
              </p:nvSpPr>
              <p:spPr bwMode="auto">
                <a:xfrm>
                  <a:off x="4564" y="186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39" name="Line 820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0" name="Line 821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1940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1" name="Line 822"/>
                <p:cNvSpPr>
                  <a:spLocks noChangeAspect="1" noChangeShapeType="1"/>
                </p:cNvSpPr>
                <p:nvPr/>
              </p:nvSpPr>
              <p:spPr bwMode="auto">
                <a:xfrm>
                  <a:off x="4570" y="2003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2" name="Line 823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05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3" name="Line 824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15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4" name="Line 825"/>
                <p:cNvSpPr>
                  <a:spLocks noChangeAspect="1" noChangeShapeType="1"/>
                </p:cNvSpPr>
                <p:nvPr/>
              </p:nvSpPr>
              <p:spPr bwMode="auto">
                <a:xfrm>
                  <a:off x="4577" y="2177"/>
                  <a:ext cx="6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5" name="Line 826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2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6" name="Line 827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271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7" name="Line 828"/>
                <p:cNvSpPr>
                  <a:spLocks noChangeAspect="1" noChangeShapeType="1"/>
                </p:cNvSpPr>
                <p:nvPr/>
              </p:nvSpPr>
              <p:spPr bwMode="auto">
                <a:xfrm>
                  <a:off x="4583" y="2308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8" name="Line 829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52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49" name="Line 830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389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0" name="Line 831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2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1" name="Line 832"/>
                <p:cNvSpPr>
                  <a:spLocks noChangeAspect="1" noChangeShapeType="1"/>
                </p:cNvSpPr>
                <p:nvPr/>
              </p:nvSpPr>
              <p:spPr bwMode="auto">
                <a:xfrm>
                  <a:off x="4590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2" name="Line 833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21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3" name="Line 834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4" name="Line 835"/>
                <p:cNvSpPr>
                  <a:spLocks noChangeAspect="1" noChangeShapeType="1"/>
                </p:cNvSpPr>
                <p:nvPr/>
              </p:nvSpPr>
              <p:spPr bwMode="auto">
                <a:xfrm>
                  <a:off x="4595" y="2614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5" name="Line 836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67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6" name="Line 837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26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7" name="Line 838"/>
                <p:cNvSpPr>
                  <a:spLocks noChangeAspect="1" noChangeShapeType="1"/>
                </p:cNvSpPr>
                <p:nvPr/>
              </p:nvSpPr>
              <p:spPr bwMode="auto">
                <a:xfrm>
                  <a:off x="4602" y="2770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8" name="Line 839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59" name="Line 840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0" name="Line 841"/>
                <p:cNvSpPr>
                  <a:spLocks noChangeAspect="1" noChangeShapeType="1"/>
                </p:cNvSpPr>
                <p:nvPr/>
              </p:nvSpPr>
              <p:spPr bwMode="auto">
                <a:xfrm>
                  <a:off x="4608" y="2870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1" name="Line 842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2" name="Line 843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3" name="Line 844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4" name="Line 845"/>
                <p:cNvSpPr>
                  <a:spLocks noChangeAspect="1" noChangeShapeType="1"/>
                </p:cNvSpPr>
                <p:nvPr/>
              </p:nvSpPr>
              <p:spPr bwMode="auto">
                <a:xfrm>
                  <a:off x="4614" y="2933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5" name="Line 846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6" name="Line 847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7" name="Line 848"/>
                <p:cNvSpPr>
                  <a:spLocks noChangeAspect="1" noChangeShapeType="1"/>
                </p:cNvSpPr>
                <p:nvPr/>
              </p:nvSpPr>
              <p:spPr bwMode="auto">
                <a:xfrm>
                  <a:off x="4621" y="296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8" name="Line 849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7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69" name="Line 8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26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0" name="Line 851"/>
                <p:cNvSpPr>
                  <a:spLocks noChangeAspect="1" noChangeShapeType="1"/>
                </p:cNvSpPr>
                <p:nvPr/>
              </p:nvSpPr>
              <p:spPr bwMode="auto">
                <a:xfrm>
                  <a:off x="4626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1" name="Line 8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2" name="Line 8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3" name="Line 8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4" name="Line 8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5" name="Line 8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6" name="Line 8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907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7" name="Line 8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39" y="2889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8" name="Line 8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76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79" name="Line 8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46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0" name="Line 861"/>
                <p:cNvSpPr>
                  <a:spLocks noChangeAspect="1" noChangeShapeType="1"/>
                </p:cNvSpPr>
                <p:nvPr/>
              </p:nvSpPr>
              <p:spPr bwMode="auto">
                <a:xfrm>
                  <a:off x="4646" y="28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1" name="Line 8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52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2" name="Line 863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3" name="Line 864"/>
                <p:cNvSpPr>
                  <a:spLocks noChangeAspect="1" noChangeShapeType="1"/>
                </p:cNvSpPr>
                <p:nvPr/>
              </p:nvSpPr>
              <p:spPr bwMode="auto">
                <a:xfrm>
                  <a:off x="4652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4" name="Line 865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5" name="Line 866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6" name="Line 867"/>
                <p:cNvSpPr>
                  <a:spLocks noChangeAspect="1" noChangeShapeType="1"/>
                </p:cNvSpPr>
                <p:nvPr/>
              </p:nvSpPr>
              <p:spPr bwMode="auto">
                <a:xfrm>
                  <a:off x="4658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7" name="Line 868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8" name="Line 869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89" name="Line 870"/>
                <p:cNvSpPr>
                  <a:spLocks noChangeAspect="1" noChangeShapeType="1"/>
                </p:cNvSpPr>
                <p:nvPr/>
              </p:nvSpPr>
              <p:spPr bwMode="auto">
                <a:xfrm>
                  <a:off x="4664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0" name="Line 871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1" name="Line 872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2" name="Line 873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3" name="Line 874"/>
                <p:cNvSpPr>
                  <a:spLocks noChangeAspect="1" noChangeShapeType="1"/>
                </p:cNvSpPr>
                <p:nvPr/>
              </p:nvSpPr>
              <p:spPr bwMode="auto">
                <a:xfrm>
                  <a:off x="4670" y="285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4" name="Line 875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5" name="Line 876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6" name="Line 877"/>
                <p:cNvSpPr>
                  <a:spLocks noChangeAspect="1" noChangeShapeType="1"/>
                </p:cNvSpPr>
                <p:nvPr/>
              </p:nvSpPr>
              <p:spPr bwMode="auto">
                <a:xfrm>
                  <a:off x="4677" y="28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7" name="Line 878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8" name="Line 879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899" name="Line 880"/>
                <p:cNvSpPr>
                  <a:spLocks noChangeAspect="1" noChangeShapeType="1"/>
                </p:cNvSpPr>
                <p:nvPr/>
              </p:nvSpPr>
              <p:spPr bwMode="auto">
                <a:xfrm>
                  <a:off x="4683" y="2907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0" name="Line 881"/>
                <p:cNvSpPr>
                  <a:spLocks noChangeAspect="1" noChangeShapeType="1"/>
                </p:cNvSpPr>
                <p:nvPr/>
              </p:nvSpPr>
              <p:spPr bwMode="auto">
                <a:xfrm>
                  <a:off x="4689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1" name="Line 8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2" name="Line 8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89" y="2902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3" name="Line 884"/>
                <p:cNvSpPr>
                  <a:spLocks noChangeAspect="1" noChangeShapeType="1"/>
                </p:cNvSpPr>
                <p:nvPr/>
              </p:nvSpPr>
              <p:spPr bwMode="auto">
                <a:xfrm>
                  <a:off x="4695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4" name="Line 8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5" name="Line 8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6" name="Line 8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695" y="279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7" name="Line 8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752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8" name="Line 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658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09" name="Line 8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2" y="2570"/>
                  <a:ext cx="6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0" name="Line 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433"/>
                  <a:ext cx="1" cy="1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1" name="Line 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308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2" name="Line 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08" y="2165"/>
                  <a:ext cx="6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3" name="Line 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20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4" name="Line 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915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5" name="Line 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714" y="1815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6" name="Line 897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03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7" name="Line 898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859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8" name="Line 899"/>
                <p:cNvSpPr>
                  <a:spLocks noChangeAspect="1" noChangeShapeType="1"/>
                </p:cNvSpPr>
                <p:nvPr/>
              </p:nvSpPr>
              <p:spPr bwMode="auto">
                <a:xfrm>
                  <a:off x="4726" y="1922"/>
                  <a:ext cx="7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19" name="Line 900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1991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0" name="Line 901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05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1" name="Line 902"/>
                <p:cNvSpPr>
                  <a:spLocks noChangeAspect="1" noChangeShapeType="1"/>
                </p:cNvSpPr>
                <p:nvPr/>
              </p:nvSpPr>
              <p:spPr bwMode="auto">
                <a:xfrm>
                  <a:off x="4733" y="2103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2" name="Line 903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152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3" name="Line 904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0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4" name="Line 905"/>
                <p:cNvSpPr>
                  <a:spLocks noChangeAspect="1" noChangeShapeType="1"/>
                </p:cNvSpPr>
                <p:nvPr/>
              </p:nvSpPr>
              <p:spPr bwMode="auto">
                <a:xfrm>
                  <a:off x="4739" y="2228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5" name="Line 906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71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6" name="Line 907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296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7" name="Line 908"/>
                <p:cNvSpPr>
                  <a:spLocks noChangeAspect="1" noChangeShapeType="1"/>
                </p:cNvSpPr>
                <p:nvPr/>
              </p:nvSpPr>
              <p:spPr bwMode="auto">
                <a:xfrm>
                  <a:off x="4746" y="2352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8" name="Line 909"/>
                <p:cNvSpPr>
                  <a:spLocks noChangeAspect="1" noChangeShapeType="1"/>
                </p:cNvSpPr>
                <p:nvPr/>
              </p:nvSpPr>
              <p:spPr bwMode="auto">
                <a:xfrm>
                  <a:off x="4751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29" name="Line 910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0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0" name="Line 911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1" name="Line 912"/>
                <p:cNvSpPr>
                  <a:spLocks noChangeAspect="1" noChangeShapeType="1"/>
                </p:cNvSpPr>
                <p:nvPr/>
              </p:nvSpPr>
              <p:spPr bwMode="auto">
                <a:xfrm>
                  <a:off x="1912" y="2121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2" name="Line 913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65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3" name="Line 914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196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4" name="Line 915"/>
                <p:cNvSpPr>
                  <a:spLocks noChangeAspect="1" noChangeShapeType="1"/>
                </p:cNvSpPr>
                <p:nvPr/>
              </p:nvSpPr>
              <p:spPr bwMode="auto">
                <a:xfrm>
                  <a:off x="1919" y="223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5" name="Line 916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26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6" name="Line 917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7" name="Line 918"/>
                <p:cNvSpPr>
                  <a:spLocks noChangeAspect="1" noChangeShapeType="1"/>
                </p:cNvSpPr>
                <p:nvPr/>
              </p:nvSpPr>
              <p:spPr bwMode="auto">
                <a:xfrm>
                  <a:off x="1925" y="2352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8" name="Line 919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08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39" name="Line 920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4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0" name="Line 921"/>
                <p:cNvSpPr>
                  <a:spLocks noChangeAspect="1" noChangeShapeType="1"/>
                </p:cNvSpPr>
                <p:nvPr/>
              </p:nvSpPr>
              <p:spPr bwMode="auto">
                <a:xfrm>
                  <a:off x="1931" y="2521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1" name="Line 922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5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2" name="Line 923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3" name="Line 924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67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4" name="Line 925"/>
                <p:cNvSpPr>
                  <a:spLocks noChangeAspect="1" noChangeShapeType="1"/>
                </p:cNvSpPr>
                <p:nvPr/>
              </p:nvSpPr>
              <p:spPr bwMode="auto">
                <a:xfrm>
                  <a:off x="1937" y="2721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5" name="Line 926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6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6" name="Line 927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78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7" name="Line 928"/>
                <p:cNvSpPr>
                  <a:spLocks noChangeAspect="1" noChangeShapeType="1"/>
                </p:cNvSpPr>
                <p:nvPr/>
              </p:nvSpPr>
              <p:spPr bwMode="auto">
                <a:xfrm>
                  <a:off x="1943" y="2820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8" name="Line 929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49" name="Line 930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0" name="Line 931"/>
                <p:cNvSpPr>
                  <a:spLocks noChangeAspect="1" noChangeShapeType="1"/>
                </p:cNvSpPr>
                <p:nvPr/>
              </p:nvSpPr>
              <p:spPr bwMode="auto">
                <a:xfrm>
                  <a:off x="1950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1" name="Line 932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2" name="Line 933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3" name="Line 934"/>
                <p:cNvSpPr>
                  <a:spLocks noChangeAspect="1" noChangeShapeType="1"/>
                </p:cNvSpPr>
                <p:nvPr/>
              </p:nvSpPr>
              <p:spPr bwMode="auto">
                <a:xfrm>
                  <a:off x="1956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4" name="Line 935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5" name="Line 936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6" name="Line 9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3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7" name="Line 938"/>
                <p:cNvSpPr>
                  <a:spLocks noChangeAspect="1" noChangeShapeType="1"/>
                </p:cNvSpPr>
                <p:nvPr/>
              </p:nvSpPr>
              <p:spPr bwMode="auto">
                <a:xfrm>
                  <a:off x="1963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8" name="Line 9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59" name="Line 9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0" name="Line 9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68" y="2876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1" name="Line 9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58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2" name="Line 9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3" name="Line 9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75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4" name="Line 9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5" name="Line 9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6" name="Line 9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1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7" name="Line 9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87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8" name="Line 949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69" name="Line 950"/>
                <p:cNvSpPr>
                  <a:spLocks noChangeAspect="1" noChangeShapeType="1"/>
                </p:cNvSpPr>
                <p:nvPr/>
              </p:nvSpPr>
              <p:spPr bwMode="auto">
                <a:xfrm>
                  <a:off x="1987" y="277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0" name="Line 951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1" name="Line 952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2" name="Line 953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3" name="Line 954"/>
                <p:cNvSpPr>
                  <a:spLocks noChangeAspect="1" noChangeShapeType="1"/>
                </p:cNvSpPr>
                <p:nvPr/>
              </p:nvSpPr>
              <p:spPr bwMode="auto">
                <a:xfrm>
                  <a:off x="1994" y="2783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4" name="Line 955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5" name="Line 956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6" name="Line 957"/>
                <p:cNvSpPr>
                  <a:spLocks noChangeAspect="1" noChangeShapeType="1"/>
                </p:cNvSpPr>
                <p:nvPr/>
              </p:nvSpPr>
              <p:spPr bwMode="auto">
                <a:xfrm>
                  <a:off x="199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7" name="Line 958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8" name="Line 959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79" name="Line 960"/>
                <p:cNvSpPr>
                  <a:spLocks noChangeAspect="1" noChangeShapeType="1"/>
                </p:cNvSpPr>
                <p:nvPr/>
              </p:nvSpPr>
              <p:spPr bwMode="auto">
                <a:xfrm>
                  <a:off x="2006" y="2820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0" name="Line 961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1" name="Line 962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2" name="Line 963"/>
                <p:cNvSpPr>
                  <a:spLocks noChangeAspect="1" noChangeShapeType="1"/>
                </p:cNvSpPr>
                <p:nvPr/>
              </p:nvSpPr>
              <p:spPr bwMode="auto">
                <a:xfrm>
                  <a:off x="2012" y="283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3" name="Line 964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39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4" name="Line 965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5" name="Line 966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6" name="Line 967"/>
                <p:cNvSpPr>
                  <a:spLocks noChangeAspect="1" noChangeShapeType="1"/>
                </p:cNvSpPr>
                <p:nvPr/>
              </p:nvSpPr>
              <p:spPr bwMode="auto">
                <a:xfrm>
                  <a:off x="2019" y="2858"/>
                  <a:ext cx="5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7" name="Line 968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8" name="Line 969"/>
                <p:cNvSpPr>
                  <a:spLocks noChangeAspect="1" noChangeShapeType="1"/>
                </p:cNvSpPr>
                <p:nvPr/>
              </p:nvSpPr>
              <p:spPr bwMode="auto">
                <a:xfrm>
                  <a:off x="2024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89" name="Line 9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24" y="28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0" name="Line 9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1" name="Line 9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4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2" name="Line 9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1" y="2808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3" name="Line 9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76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4" name="Line 9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95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5" name="Line 9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37" y="26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6" name="Line 9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489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7" name="Line 9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364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8" name="Line 9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208"/>
                  <a:ext cx="1" cy="1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999" name="Line 9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43" y="2078"/>
                  <a:ext cx="7" cy="13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0" name="Line 9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953"/>
                  <a:ext cx="1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1" name="Line 9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050" y="1846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2" name="Line 983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85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3" name="Line 984"/>
                <p:cNvSpPr>
                  <a:spLocks noChangeAspect="1" noChangeShapeType="1"/>
                </p:cNvSpPr>
                <p:nvPr/>
              </p:nvSpPr>
              <p:spPr bwMode="auto">
                <a:xfrm>
                  <a:off x="2062" y="190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4" name="Line 985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197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5" name="Line 986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034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6" name="Line 987"/>
                <p:cNvSpPr>
                  <a:spLocks noChangeAspect="1" noChangeShapeType="1"/>
                </p:cNvSpPr>
                <p:nvPr/>
              </p:nvSpPr>
              <p:spPr bwMode="auto">
                <a:xfrm>
                  <a:off x="2068" y="21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7" name="Line 988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8" name="Line 989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19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09" name="Line 990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3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0" name="Line 991"/>
                <p:cNvSpPr>
                  <a:spLocks noChangeAspect="1" noChangeShapeType="1"/>
                </p:cNvSpPr>
                <p:nvPr/>
              </p:nvSpPr>
              <p:spPr bwMode="auto">
                <a:xfrm>
                  <a:off x="2075" y="226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1" name="Line 992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2" name="Line 993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3" name="Line 994"/>
                <p:cNvSpPr>
                  <a:spLocks noChangeAspect="1" noChangeShapeType="1"/>
                </p:cNvSpPr>
                <p:nvPr/>
              </p:nvSpPr>
              <p:spPr bwMode="auto">
                <a:xfrm>
                  <a:off x="2081" y="2389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4" name="Line 995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44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5" name="Line 996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02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6" name="Line 997"/>
                <p:cNvSpPr>
                  <a:spLocks noChangeAspect="1" noChangeShapeType="1"/>
                </p:cNvSpPr>
                <p:nvPr/>
              </p:nvSpPr>
              <p:spPr bwMode="auto">
                <a:xfrm>
                  <a:off x="2087" y="2552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7" name="Line 998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01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8" name="Line 999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652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19" name="Line 1000"/>
                <p:cNvSpPr>
                  <a:spLocks noChangeAspect="1" noChangeShapeType="1"/>
                </p:cNvSpPr>
                <p:nvPr/>
              </p:nvSpPr>
              <p:spPr bwMode="auto">
                <a:xfrm>
                  <a:off x="2093" y="271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0" name="Line 1001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58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1" name="Line 1002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783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2" name="Line 1003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3" name="Line 1004"/>
                <p:cNvSpPr>
                  <a:spLocks noChangeAspect="1" noChangeShapeType="1"/>
                </p:cNvSpPr>
                <p:nvPr/>
              </p:nvSpPr>
              <p:spPr bwMode="auto">
                <a:xfrm>
                  <a:off x="2100" y="28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4" name="Line 1005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5" name="Line 1006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6" name="Line 1007"/>
                <p:cNvSpPr>
                  <a:spLocks noChangeAspect="1" noChangeShapeType="1"/>
                </p:cNvSpPr>
                <p:nvPr/>
              </p:nvSpPr>
              <p:spPr bwMode="auto">
                <a:xfrm>
                  <a:off x="2106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7" name="Line 1008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8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8" name="Line 1009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29" name="Line 1010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0" name="Line 1011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1" name="Line 1012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2" name="Line 1013"/>
                <p:cNvSpPr>
                  <a:spLocks noChangeAspect="1" noChangeShapeType="1"/>
                </p:cNvSpPr>
                <p:nvPr/>
              </p:nvSpPr>
              <p:spPr bwMode="auto">
                <a:xfrm>
                  <a:off x="2118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3" name="Line 10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4" name="Line 1015"/>
                <p:cNvSpPr>
                  <a:spLocks noChangeAspect="1" noChangeShapeType="1"/>
                </p:cNvSpPr>
                <p:nvPr/>
              </p:nvSpPr>
              <p:spPr bwMode="auto">
                <a:xfrm>
                  <a:off x="2124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5" name="Line 10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6" name="Line 10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24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7" name="Line 10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6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8" name="Line 10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39" name="Line 10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1" y="2845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0" name="Line 10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1" name="Line 10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2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2" name="Line 10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37" y="2808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3" name="Line 1024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808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4" name="Line 10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4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5" name="Line 1026"/>
                <p:cNvSpPr>
                  <a:spLocks noChangeAspect="1" noChangeShapeType="1"/>
                </p:cNvSpPr>
                <p:nvPr/>
              </p:nvSpPr>
              <p:spPr bwMode="auto">
                <a:xfrm>
                  <a:off x="2144" y="279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6" name="Line 10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7" name="Line 1028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79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8" name="Line 1029"/>
                <p:cNvSpPr>
                  <a:spLocks noChangeAspect="1" noChangeShapeType="1"/>
                </p:cNvSpPr>
                <p:nvPr/>
              </p:nvSpPr>
              <p:spPr bwMode="auto">
                <a:xfrm>
                  <a:off x="2149" y="2808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49" name="Line 10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795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0" name="Line 1031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795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1" name="Line 1032"/>
                <p:cNvSpPr>
                  <a:spLocks noChangeAspect="1" noChangeShapeType="1"/>
                </p:cNvSpPr>
                <p:nvPr/>
              </p:nvSpPr>
              <p:spPr bwMode="auto">
                <a:xfrm>
                  <a:off x="2156" y="2820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2" name="Line 10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56" y="28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3" name="Line 1034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4" name="Line 1035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5" name="Line 1036"/>
                <p:cNvSpPr>
                  <a:spLocks noChangeAspect="1" noChangeShapeType="1"/>
                </p:cNvSpPr>
                <p:nvPr/>
              </p:nvSpPr>
              <p:spPr bwMode="auto">
                <a:xfrm>
                  <a:off x="2162" y="28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6" name="Line 1037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7" name="Line 1038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8" name="Line 1039"/>
                <p:cNvSpPr>
                  <a:spLocks noChangeAspect="1" noChangeShapeType="1"/>
                </p:cNvSpPr>
                <p:nvPr/>
              </p:nvSpPr>
              <p:spPr bwMode="auto">
                <a:xfrm>
                  <a:off x="2168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59" name="Line 1040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0" name="Line 1041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1" name="Line 1042"/>
                <p:cNvSpPr>
                  <a:spLocks noChangeAspect="1" noChangeShapeType="1"/>
                </p:cNvSpPr>
                <p:nvPr/>
              </p:nvSpPr>
              <p:spPr bwMode="auto">
                <a:xfrm>
                  <a:off x="2175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2" name="Line 1043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3" name="Line 1044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8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4" name="Line 10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0" y="2902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5" name="Line 1046"/>
                <p:cNvSpPr>
                  <a:spLocks noChangeAspect="1" noChangeShapeType="1"/>
                </p:cNvSpPr>
                <p:nvPr/>
              </p:nvSpPr>
              <p:spPr bwMode="auto">
                <a:xfrm>
                  <a:off x="2180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6" name="Line 10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7" name="Line 10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8" name="Line 10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87" y="2858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69" name="Line 10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8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0" name="Line 105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1" name="Line 10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3" y="2733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2" name="Line 10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67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3" name="Line 10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96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4" name="Line 10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0" y="2514"/>
                  <a:ext cx="6" cy="8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5" name="Line 10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408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6" name="Line 10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308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7" name="Line 10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06" y="2228"/>
                  <a:ext cx="6" cy="8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8" name="Line 10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52"/>
                  <a:ext cx="0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79" name="Line 10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109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0" name="Line 10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12" y="2078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1" name="Line 1062"/>
                <p:cNvSpPr>
                  <a:spLocks noChangeAspect="1" noChangeShapeType="1"/>
                </p:cNvSpPr>
                <p:nvPr/>
              </p:nvSpPr>
              <p:spPr bwMode="auto">
                <a:xfrm>
                  <a:off x="2212" y="2078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2" name="Line 1063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8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3" name="Line 1064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090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4" name="Line 1065"/>
                <p:cNvSpPr>
                  <a:spLocks noChangeAspect="1" noChangeShapeType="1"/>
                </p:cNvSpPr>
                <p:nvPr/>
              </p:nvSpPr>
              <p:spPr bwMode="auto">
                <a:xfrm>
                  <a:off x="2218" y="2127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5" name="Line 1066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165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6" name="Line 1067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7" name="Line 1068"/>
                <p:cNvSpPr>
                  <a:spLocks noChangeAspect="1" noChangeShapeType="1"/>
                </p:cNvSpPr>
                <p:nvPr/>
              </p:nvSpPr>
              <p:spPr bwMode="auto">
                <a:xfrm>
                  <a:off x="2224" y="2284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8" name="Line 1069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89" name="Line 1070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384"/>
                  <a:ext cx="1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0" name="Line 1071"/>
                <p:cNvSpPr>
                  <a:spLocks noChangeAspect="1" noChangeShapeType="1"/>
                </p:cNvSpPr>
                <p:nvPr/>
              </p:nvSpPr>
              <p:spPr bwMode="auto">
                <a:xfrm>
                  <a:off x="2231" y="2420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1" name="Line 1072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477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2" name="Line 1073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0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3" name="Line 1074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5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4" name="Line 1075"/>
                <p:cNvSpPr>
                  <a:spLocks noChangeAspect="1" noChangeShapeType="1"/>
                </p:cNvSpPr>
                <p:nvPr/>
              </p:nvSpPr>
              <p:spPr bwMode="auto">
                <a:xfrm>
                  <a:off x="2237" y="2596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5" name="Line 1076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3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6" name="Line 1077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6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7" name="Line 1078"/>
                <p:cNvSpPr>
                  <a:spLocks noChangeAspect="1" noChangeShapeType="1"/>
                </p:cNvSpPr>
                <p:nvPr/>
              </p:nvSpPr>
              <p:spPr bwMode="auto">
                <a:xfrm>
                  <a:off x="2243" y="27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8" name="Line 1079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5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099" name="Line 1080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7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0" name="Line 1081"/>
                <p:cNvSpPr>
                  <a:spLocks noChangeAspect="1" noChangeShapeType="1"/>
                </p:cNvSpPr>
                <p:nvPr/>
              </p:nvSpPr>
              <p:spPr bwMode="auto">
                <a:xfrm>
                  <a:off x="2249" y="2826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1" name="Line 1082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51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2" name="Line 1083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870"/>
                  <a:ext cx="0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3" name="Line 1084"/>
                <p:cNvSpPr>
                  <a:spLocks noChangeAspect="1" noChangeShapeType="1"/>
                </p:cNvSpPr>
                <p:nvPr/>
              </p:nvSpPr>
              <p:spPr bwMode="auto">
                <a:xfrm>
                  <a:off x="2256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4" name="Line 1085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5" name="Line 1086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6" name="Line 1087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7" name="Line 1088"/>
                <p:cNvSpPr>
                  <a:spLocks noChangeAspect="1" noChangeShapeType="1"/>
                </p:cNvSpPr>
                <p:nvPr/>
              </p:nvSpPr>
              <p:spPr bwMode="auto">
                <a:xfrm>
                  <a:off x="2262" y="2945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8" name="Line 1089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09" name="Line 1090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0" name="Line 1091"/>
                <p:cNvSpPr>
                  <a:spLocks noChangeAspect="1" noChangeShapeType="1"/>
                </p:cNvSpPr>
                <p:nvPr/>
              </p:nvSpPr>
              <p:spPr bwMode="auto">
                <a:xfrm>
                  <a:off x="2268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1" name="Line 1092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2" name="Line 1093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3" name="Line 1094"/>
                <p:cNvSpPr>
                  <a:spLocks noChangeAspect="1" noChangeShapeType="1"/>
                </p:cNvSpPr>
                <p:nvPr/>
              </p:nvSpPr>
              <p:spPr bwMode="auto">
                <a:xfrm>
                  <a:off x="2274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4" name="Line 1095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5" name="Line 1096"/>
                <p:cNvSpPr>
                  <a:spLocks noChangeAspect="1" noChangeShapeType="1"/>
                </p:cNvSpPr>
                <p:nvPr/>
              </p:nvSpPr>
              <p:spPr bwMode="auto">
                <a:xfrm>
                  <a:off x="2280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6" name="Line 10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0" y="3007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7" name="Line 10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9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8" name="Line 10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19" name="Line 11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87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0" name="Line 11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1" name="Line 11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2" name="Line 11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3" name="Line 11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3" y="2920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4" name="Line 11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00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5" name="Line 1106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6" name="Line 1107"/>
                <p:cNvSpPr>
                  <a:spLocks noChangeAspect="1" noChangeShapeType="1"/>
                </p:cNvSpPr>
                <p:nvPr/>
              </p:nvSpPr>
              <p:spPr bwMode="auto">
                <a:xfrm>
                  <a:off x="2300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7" name="Line 1108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8" name="Line 1109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29" name="Line 1110"/>
                <p:cNvSpPr>
                  <a:spLocks noChangeAspect="1" noChangeShapeType="1"/>
                </p:cNvSpPr>
                <p:nvPr/>
              </p:nvSpPr>
              <p:spPr bwMode="auto">
                <a:xfrm>
                  <a:off x="2305" y="29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0" name="Line 11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12" y="2914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1" name="Line 1112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2" name="Line 1113"/>
                <p:cNvSpPr>
                  <a:spLocks noChangeAspect="1" noChangeShapeType="1"/>
                </p:cNvSpPr>
                <p:nvPr/>
              </p:nvSpPr>
              <p:spPr bwMode="auto">
                <a:xfrm>
                  <a:off x="2312" y="2914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3" name="Line 1114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4" name="Line 1115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5" name="Line 1116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6" name="Line 1117"/>
                <p:cNvSpPr>
                  <a:spLocks noChangeAspect="1" noChangeShapeType="1"/>
                </p:cNvSpPr>
                <p:nvPr/>
              </p:nvSpPr>
              <p:spPr bwMode="auto">
                <a:xfrm>
                  <a:off x="2318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7" name="Line 1118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8" name="Line 1119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39" name="Line 1120"/>
                <p:cNvSpPr>
                  <a:spLocks noChangeAspect="1" noChangeShapeType="1"/>
                </p:cNvSpPr>
                <p:nvPr/>
              </p:nvSpPr>
              <p:spPr bwMode="auto">
                <a:xfrm>
                  <a:off x="2324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0" name="Line 1121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1" name="Line 1122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2" name="Line 1123"/>
                <p:cNvSpPr>
                  <a:spLocks noChangeAspect="1" noChangeShapeType="1"/>
                </p:cNvSpPr>
                <p:nvPr/>
              </p:nvSpPr>
              <p:spPr bwMode="auto">
                <a:xfrm>
                  <a:off x="2330" y="2982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3" name="Line 1124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29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4" name="Line 1125"/>
                <p:cNvSpPr>
                  <a:spLocks noChangeAspect="1" noChangeShapeType="1"/>
                </p:cNvSpPr>
                <p:nvPr/>
              </p:nvSpPr>
              <p:spPr bwMode="auto">
                <a:xfrm>
                  <a:off x="2336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5" name="Line 11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36" y="2995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6" name="Line 11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7" name="Line 11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8" name="Line 11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3" y="2964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49" name="Line 11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4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0" name="Line 113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90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1" name="Line 11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2" name="Line 113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49" y="2826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3" name="Line 11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764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4" name="Line 11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89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5" name="Line 11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56" y="2601"/>
                  <a:ext cx="5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6" name="Line 11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509"/>
                  <a:ext cx="1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7" name="Line 11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408"/>
                  <a:ext cx="1" cy="10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8" name="Line 11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1" y="2321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59" name="Line 11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246"/>
                  <a:ext cx="0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0" name="Line 11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96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1" name="Line 11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68" y="21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2" name="Line 11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374" y="214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3" name="Line 1144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40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4" name="Line 1145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6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5" name="Line 1146"/>
                <p:cNvSpPr>
                  <a:spLocks noChangeAspect="1" noChangeShapeType="1"/>
                </p:cNvSpPr>
                <p:nvPr/>
              </p:nvSpPr>
              <p:spPr bwMode="auto">
                <a:xfrm>
                  <a:off x="2374" y="218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6" name="Line 1147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7" name="Line 1148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8" name="Line 1149"/>
                <p:cNvSpPr>
                  <a:spLocks noChangeAspect="1" noChangeShapeType="1"/>
                </p:cNvSpPr>
                <p:nvPr/>
              </p:nvSpPr>
              <p:spPr bwMode="auto">
                <a:xfrm>
                  <a:off x="2380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69" name="Line 1150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384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0" name="Line 1151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1" name="Line 1152"/>
                <p:cNvSpPr>
                  <a:spLocks noChangeAspect="1" noChangeShapeType="1"/>
                </p:cNvSpPr>
                <p:nvPr/>
              </p:nvSpPr>
              <p:spPr bwMode="auto">
                <a:xfrm>
                  <a:off x="2387" y="2477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2" name="Line 1153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3" name="Line 1154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6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4" name="Line 1155"/>
                <p:cNvSpPr>
                  <a:spLocks noChangeAspect="1" noChangeShapeType="1"/>
                </p:cNvSpPr>
                <p:nvPr/>
              </p:nvSpPr>
              <p:spPr bwMode="auto">
                <a:xfrm>
                  <a:off x="2392" y="2596"/>
                  <a:ext cx="7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5" name="Line 1156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6" name="Line 1157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689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7" name="Line 1158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8" name="Line 1159"/>
                <p:cNvSpPr>
                  <a:spLocks noChangeAspect="1" noChangeShapeType="1"/>
                </p:cNvSpPr>
                <p:nvPr/>
              </p:nvSpPr>
              <p:spPr bwMode="auto">
                <a:xfrm>
                  <a:off x="2399" y="276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79" name="Line 1160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0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0" name="Line 1161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39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1" name="Line 1162"/>
                <p:cNvSpPr>
                  <a:spLocks noChangeAspect="1" noChangeShapeType="1"/>
                </p:cNvSpPr>
                <p:nvPr/>
              </p:nvSpPr>
              <p:spPr bwMode="auto">
                <a:xfrm>
                  <a:off x="2405" y="2882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2" name="Line 1163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3" name="Line 1164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33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4" name="Line 1165"/>
                <p:cNvSpPr>
                  <a:spLocks noChangeAspect="1" noChangeShapeType="1"/>
                </p:cNvSpPr>
                <p:nvPr/>
              </p:nvSpPr>
              <p:spPr bwMode="auto">
                <a:xfrm>
                  <a:off x="241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5" name="Line 1166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6" name="Line 1167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7" name="Line 1168"/>
                <p:cNvSpPr>
                  <a:spLocks noChangeAspect="1" noChangeShapeType="1"/>
                </p:cNvSpPr>
                <p:nvPr/>
              </p:nvSpPr>
              <p:spPr bwMode="auto">
                <a:xfrm>
                  <a:off x="241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8" name="Line 1169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01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89" name="Line 1170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14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0" name="Line 1171"/>
                <p:cNvSpPr>
                  <a:spLocks noChangeAspect="1" noChangeShapeType="1"/>
                </p:cNvSpPr>
                <p:nvPr/>
              </p:nvSpPr>
              <p:spPr bwMode="auto">
                <a:xfrm>
                  <a:off x="2424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1" name="Line 1172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2" name="Line 1173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58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3" name="Line 1174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63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4" name="Line 1175"/>
                <p:cNvSpPr>
                  <a:spLocks noChangeAspect="1" noChangeShapeType="1"/>
                </p:cNvSpPr>
                <p:nvPr/>
              </p:nvSpPr>
              <p:spPr bwMode="auto">
                <a:xfrm>
                  <a:off x="2430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5" name="Line 1176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6" name="Line 1177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7" name="Line 1178"/>
                <p:cNvSpPr>
                  <a:spLocks noChangeAspect="1" noChangeShapeType="1"/>
                </p:cNvSpPr>
                <p:nvPr/>
              </p:nvSpPr>
              <p:spPr bwMode="auto">
                <a:xfrm>
                  <a:off x="2436" y="3076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8" name="Line 11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199" name="Line 11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0" name="Line 11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3" y="3032"/>
                  <a:ext cx="6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1" name="Line 11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2" name="Line 11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3" name="Line 11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49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4" name="Line 11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5" name="Line 11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6" name="Line 11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7" name="Line 11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55" y="2958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8" name="Line 1189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09" name="Line 1190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0" name="Line 1191"/>
                <p:cNvSpPr>
                  <a:spLocks noChangeAspect="1" noChangeShapeType="1"/>
                </p:cNvSpPr>
                <p:nvPr/>
              </p:nvSpPr>
              <p:spPr bwMode="auto">
                <a:xfrm>
                  <a:off x="2461" y="2958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1" name="Line 1192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2" name="Line 1193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58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3" name="Line 1194"/>
                <p:cNvSpPr>
                  <a:spLocks noChangeAspect="1" noChangeShapeType="1"/>
                </p:cNvSpPr>
                <p:nvPr/>
              </p:nvSpPr>
              <p:spPr bwMode="auto">
                <a:xfrm>
                  <a:off x="246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4" name="Line 1195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5" name="Line 1196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6" name="Line 1197"/>
                <p:cNvSpPr>
                  <a:spLocks noChangeAspect="1" noChangeShapeType="1"/>
                </p:cNvSpPr>
                <p:nvPr/>
              </p:nvSpPr>
              <p:spPr bwMode="auto">
                <a:xfrm>
                  <a:off x="2474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7" name="Line 1198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76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8" name="Line 11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8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19" name="Line 1200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2982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0" name="Line 1201"/>
                <p:cNvSpPr>
                  <a:spLocks noChangeAspect="1" noChangeShapeType="1"/>
                </p:cNvSpPr>
                <p:nvPr/>
              </p:nvSpPr>
              <p:spPr bwMode="auto">
                <a:xfrm>
                  <a:off x="2481" y="3007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1" name="Line 1202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2" name="Line 1203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3" name="Line 1204"/>
                <p:cNvSpPr>
                  <a:spLocks noChangeAspect="1" noChangeShapeType="1"/>
                </p:cNvSpPr>
                <p:nvPr/>
              </p:nvSpPr>
              <p:spPr bwMode="auto">
                <a:xfrm>
                  <a:off x="248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4" name="Line 1205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27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5" name="Line 1206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6" name="Line 1207"/>
                <p:cNvSpPr>
                  <a:spLocks noChangeAspect="1" noChangeShapeType="1"/>
                </p:cNvSpPr>
                <p:nvPr/>
              </p:nvSpPr>
              <p:spPr bwMode="auto">
                <a:xfrm>
                  <a:off x="2493" y="3039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7" name="Line 12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8" name="Line 12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2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29" name="Line 121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499" y="3007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0" name="Line 12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1" name="Line 121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6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2" name="Line 12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05" y="2938"/>
                  <a:ext cx="7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3" name="Line 12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8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4" name="Line 12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8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5" name="Line 12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7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6" name="Line 12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2" y="2695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7" name="Line 12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60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8" name="Line 12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39" name="Line 12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17" y="2427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0" name="Line 12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340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1" name="Line 12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77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2" name="Line 12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24" y="222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3" name="Line 12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2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4" name="Line 12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30" y="220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5" name="Line 1226"/>
                <p:cNvSpPr>
                  <a:spLocks noChangeAspect="1" noChangeShapeType="1"/>
                </p:cNvSpPr>
                <p:nvPr/>
              </p:nvSpPr>
              <p:spPr bwMode="auto">
                <a:xfrm>
                  <a:off x="2530" y="2208"/>
                  <a:ext cx="7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6" name="Line 1227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40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7" name="Line 1228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284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8" name="Line 1229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33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49" name="Line 1230"/>
                <p:cNvSpPr>
                  <a:spLocks noChangeAspect="1" noChangeShapeType="1"/>
                </p:cNvSpPr>
                <p:nvPr/>
              </p:nvSpPr>
              <p:spPr bwMode="auto">
                <a:xfrm>
                  <a:off x="253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0" name="Line 1231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27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1" name="Line 1232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2" name="Line 1233"/>
                <p:cNvSpPr>
                  <a:spLocks noChangeAspect="1" noChangeShapeType="1"/>
                </p:cNvSpPr>
                <p:nvPr/>
              </p:nvSpPr>
              <p:spPr bwMode="auto">
                <a:xfrm>
                  <a:off x="2543" y="2533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3" name="Line 1234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583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4" name="Line 1235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14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5" name="Line 1236"/>
                <p:cNvSpPr>
                  <a:spLocks noChangeAspect="1" noChangeShapeType="1"/>
                </p:cNvSpPr>
                <p:nvPr/>
              </p:nvSpPr>
              <p:spPr bwMode="auto">
                <a:xfrm>
                  <a:off x="2549" y="2658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6" name="Line 1237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7" name="Line 1238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2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8" name="Line 1239"/>
                <p:cNvSpPr>
                  <a:spLocks noChangeAspect="1" noChangeShapeType="1"/>
                </p:cNvSpPr>
                <p:nvPr/>
              </p:nvSpPr>
              <p:spPr bwMode="auto">
                <a:xfrm>
                  <a:off x="2555" y="276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59" name="Line 1240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79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0" name="Line 1241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33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1" name="Line 1242"/>
                <p:cNvSpPr>
                  <a:spLocks noChangeAspect="1" noChangeShapeType="1"/>
                </p:cNvSpPr>
                <p:nvPr/>
              </p:nvSpPr>
              <p:spPr bwMode="auto">
                <a:xfrm>
                  <a:off x="2561" y="2882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2" name="Line 1243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3" name="Line 1244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38"/>
                  <a:ext cx="1" cy="2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4" name="Line 1245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6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5" name="Line 1246"/>
                <p:cNvSpPr>
                  <a:spLocks noChangeAspect="1" noChangeShapeType="1"/>
                </p:cNvSpPr>
                <p:nvPr/>
              </p:nvSpPr>
              <p:spPr bwMode="auto">
                <a:xfrm>
                  <a:off x="256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6" name="Line 1247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7" name="Line 1248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8" name="Line 1249"/>
                <p:cNvSpPr>
                  <a:spLocks noChangeAspect="1" noChangeShapeType="1"/>
                </p:cNvSpPr>
                <p:nvPr/>
              </p:nvSpPr>
              <p:spPr bwMode="auto">
                <a:xfrm>
                  <a:off x="257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69" name="Line 1250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39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0" name="Line 1251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1" name="Line 1252"/>
                <p:cNvSpPr>
                  <a:spLocks noChangeAspect="1" noChangeShapeType="1"/>
                </p:cNvSpPr>
                <p:nvPr/>
              </p:nvSpPr>
              <p:spPr bwMode="auto">
                <a:xfrm>
                  <a:off x="2580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2" name="Line 1253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3" name="Line 1254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08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4" name="Line 1255"/>
                <p:cNvSpPr>
                  <a:spLocks noChangeAspect="1" noChangeShapeType="1"/>
                </p:cNvSpPr>
                <p:nvPr/>
              </p:nvSpPr>
              <p:spPr bwMode="auto">
                <a:xfrm>
                  <a:off x="2586" y="3101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5" name="Line 1256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6" name="Line 1257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7" name="Line 1258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8" name="Line 1259"/>
                <p:cNvSpPr>
                  <a:spLocks noChangeAspect="1" noChangeShapeType="1"/>
                </p:cNvSpPr>
                <p:nvPr/>
              </p:nvSpPr>
              <p:spPr bwMode="auto">
                <a:xfrm>
                  <a:off x="259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79" name="Line 12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0" name="Line 12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1" name="Line 12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99" y="308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2" name="Line 12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63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3" name="Line 12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4" name="Line 12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5" name="Line 12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6" name="Line 12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1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7" name="Line 1268"/>
                <p:cNvSpPr>
                  <a:spLocks noChangeAspect="1" noChangeShapeType="1"/>
                </p:cNvSpPr>
                <p:nvPr/>
              </p:nvSpPr>
              <p:spPr bwMode="auto">
                <a:xfrm>
                  <a:off x="2611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8" name="Line 12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17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89" name="Line 1270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0" name="Line 1271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1" name="Line 1272"/>
                <p:cNvSpPr>
                  <a:spLocks noChangeAspect="1" noChangeShapeType="1"/>
                </p:cNvSpPr>
                <p:nvPr/>
              </p:nvSpPr>
              <p:spPr bwMode="auto">
                <a:xfrm>
                  <a:off x="2617" y="3007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2" name="Line 1273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3" name="Line 1274"/>
                <p:cNvSpPr>
                  <a:spLocks noChangeAspect="1" noChangeShapeType="1"/>
                </p:cNvSpPr>
                <p:nvPr/>
              </p:nvSpPr>
              <p:spPr bwMode="auto">
                <a:xfrm>
                  <a:off x="2624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4" name="Line 12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24" y="3001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5" name="Line 1276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6" name="Line 12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30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7" name="Line 1278"/>
                <p:cNvSpPr>
                  <a:spLocks noChangeAspect="1" noChangeShapeType="1"/>
                </p:cNvSpPr>
                <p:nvPr/>
              </p:nvSpPr>
              <p:spPr bwMode="auto">
                <a:xfrm>
                  <a:off x="2630" y="3014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8" name="Line 1279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299" name="Line 1280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0" name="Line 1281"/>
                <p:cNvSpPr>
                  <a:spLocks noChangeAspect="1" noChangeShapeType="1"/>
                </p:cNvSpPr>
                <p:nvPr/>
              </p:nvSpPr>
              <p:spPr bwMode="auto">
                <a:xfrm>
                  <a:off x="2636" y="303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1" name="Line 1282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2" name="Line 1283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3" name="Line 1284"/>
                <p:cNvSpPr>
                  <a:spLocks noChangeAspect="1" noChangeShapeType="1"/>
                </p:cNvSpPr>
                <p:nvPr/>
              </p:nvSpPr>
              <p:spPr bwMode="auto">
                <a:xfrm>
                  <a:off x="2642" y="3051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4" name="Line 1285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58"/>
                  <a:ext cx="0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5" name="Line 1286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63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6" name="Line 1287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7" name="Line 1288"/>
                <p:cNvSpPr>
                  <a:spLocks noChangeAspect="1" noChangeShapeType="1"/>
                </p:cNvSpPr>
                <p:nvPr/>
              </p:nvSpPr>
              <p:spPr bwMode="auto">
                <a:xfrm>
                  <a:off x="2649" y="30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8" name="Line 12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09" name="Line 12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0" name="Line 12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55" y="30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1" name="Line 12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3014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2" name="Line 12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3" name="Line 12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1" y="2951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4" name="Line 12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902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5" name="Line 12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833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6" name="Line 12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67" y="2758"/>
                  <a:ext cx="6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7" name="Line 12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645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8" name="Line 12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539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19" name="Line 13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420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0" name="Line 13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73" y="2321"/>
                  <a:ext cx="7" cy="9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1" name="Line 13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215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2" name="Line 13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3" name="Line 13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0" y="21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4" name="Line 13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686" y="207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5" name="Line 1306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7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6" name="Line 1307"/>
                <p:cNvSpPr>
                  <a:spLocks noChangeAspect="1" noChangeShapeType="1"/>
                </p:cNvSpPr>
                <p:nvPr/>
              </p:nvSpPr>
              <p:spPr bwMode="auto">
                <a:xfrm>
                  <a:off x="2686" y="209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7" name="Line 1308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15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8" name="Line 1309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172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29" name="Line 1310"/>
                <p:cNvSpPr>
                  <a:spLocks noChangeAspect="1" noChangeShapeType="1"/>
                </p:cNvSpPr>
                <p:nvPr/>
              </p:nvSpPr>
              <p:spPr bwMode="auto">
                <a:xfrm>
                  <a:off x="2693" y="2228"/>
                  <a:ext cx="5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0" name="Line 1311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1" name="Line 1312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340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2" name="Line 1313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3" name="Line 1314"/>
                <p:cNvSpPr>
                  <a:spLocks noChangeAspect="1" noChangeShapeType="1"/>
                </p:cNvSpPr>
                <p:nvPr/>
              </p:nvSpPr>
              <p:spPr bwMode="auto">
                <a:xfrm>
                  <a:off x="2698" y="2446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4" name="Line 1315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483"/>
                  <a:ext cx="0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5" name="Line 1316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21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6" name="Line 1317"/>
                <p:cNvSpPr>
                  <a:spLocks noChangeAspect="1" noChangeShapeType="1"/>
                </p:cNvSpPr>
                <p:nvPr/>
              </p:nvSpPr>
              <p:spPr bwMode="auto">
                <a:xfrm>
                  <a:off x="2705" y="2552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7" name="Line 1318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5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8" name="Line 1319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3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39" name="Line 1320"/>
                <p:cNvSpPr>
                  <a:spLocks noChangeAspect="1" noChangeShapeType="1"/>
                </p:cNvSpPr>
                <p:nvPr/>
              </p:nvSpPr>
              <p:spPr bwMode="auto">
                <a:xfrm>
                  <a:off x="2711" y="2664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0" name="Line 1321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14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1" name="Line 1322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7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2" name="Line 1323"/>
                <p:cNvSpPr>
                  <a:spLocks noChangeAspect="1" noChangeShapeType="1"/>
                </p:cNvSpPr>
                <p:nvPr/>
              </p:nvSpPr>
              <p:spPr bwMode="auto">
                <a:xfrm>
                  <a:off x="2717" y="2808"/>
                  <a:ext cx="7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3" name="Line 1324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45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4" name="Line 1325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882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5" name="Line 1326"/>
                <p:cNvSpPr>
                  <a:spLocks noChangeAspect="1" noChangeShapeType="1"/>
                </p:cNvSpPr>
                <p:nvPr/>
              </p:nvSpPr>
              <p:spPr bwMode="auto">
                <a:xfrm>
                  <a:off x="2724" y="2920"/>
                  <a:ext cx="5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6" name="Line 1327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7" name="Line 1328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297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8" name="Line 1329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49" name="Line 1330"/>
                <p:cNvSpPr>
                  <a:spLocks noChangeAspect="1" noChangeShapeType="1"/>
                </p:cNvSpPr>
                <p:nvPr/>
              </p:nvSpPr>
              <p:spPr bwMode="auto">
                <a:xfrm>
                  <a:off x="2729" y="3014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0" name="Line 1331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27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1" name="Line 1332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51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2" name="Line 1333"/>
                <p:cNvSpPr>
                  <a:spLocks noChangeAspect="1" noChangeShapeType="1"/>
                </p:cNvSpPr>
                <p:nvPr/>
              </p:nvSpPr>
              <p:spPr bwMode="auto">
                <a:xfrm>
                  <a:off x="2736" y="3063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3" name="Line 1334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76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4" name="Line 1335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5" name="Line 1336"/>
                <p:cNvSpPr>
                  <a:spLocks noChangeAspect="1" noChangeShapeType="1"/>
                </p:cNvSpPr>
                <p:nvPr/>
              </p:nvSpPr>
              <p:spPr bwMode="auto">
                <a:xfrm>
                  <a:off x="2742" y="308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6" name="Line 1337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7" name="Line 1338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01"/>
                  <a:ext cx="0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8" name="Line 1339"/>
                <p:cNvSpPr>
                  <a:spLocks noChangeAspect="1" noChangeShapeType="1"/>
                </p:cNvSpPr>
                <p:nvPr/>
              </p:nvSpPr>
              <p:spPr bwMode="auto">
                <a:xfrm>
                  <a:off x="2749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59" name="Line 13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0" name="Line 13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9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1" name="Line 13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8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2" name="Line 13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55" y="3070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3" name="Line 13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58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4" name="Line 13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7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5" name="Line 13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1" y="302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6" name="Line 13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300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7" name="Line 134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67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8" name="Line 1349"/>
                <p:cNvSpPr>
                  <a:spLocks noChangeAspect="1" noChangeShapeType="1"/>
                </p:cNvSpPr>
                <p:nvPr/>
              </p:nvSpPr>
              <p:spPr bwMode="auto">
                <a:xfrm>
                  <a:off x="2767" y="2982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69" name="Line 135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0" name="Line 1351"/>
                <p:cNvSpPr>
                  <a:spLocks noChangeAspect="1" noChangeShapeType="1"/>
                </p:cNvSpPr>
                <p:nvPr/>
              </p:nvSpPr>
              <p:spPr bwMode="auto">
                <a:xfrm>
                  <a:off x="2773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1" name="Line 13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73" y="29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2" name="Line 1353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3" name="Line 13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0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4" name="Line 1355"/>
                <p:cNvSpPr>
                  <a:spLocks noChangeAspect="1" noChangeShapeType="1"/>
                </p:cNvSpPr>
                <p:nvPr/>
              </p:nvSpPr>
              <p:spPr bwMode="auto">
                <a:xfrm>
                  <a:off x="2780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5" name="Line 13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786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6" name="Line 1357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7" name="Line 1358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8" name="Line 1359"/>
                <p:cNvSpPr>
                  <a:spLocks noChangeAspect="1" noChangeShapeType="1"/>
                </p:cNvSpPr>
                <p:nvPr/>
              </p:nvSpPr>
              <p:spPr bwMode="auto">
                <a:xfrm>
                  <a:off x="2786" y="2970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79" name="Line 1360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0" name="Line 1361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1" name="Line 1362"/>
                <p:cNvSpPr>
                  <a:spLocks noChangeAspect="1" noChangeShapeType="1"/>
                </p:cNvSpPr>
                <p:nvPr/>
              </p:nvSpPr>
              <p:spPr bwMode="auto">
                <a:xfrm>
                  <a:off x="2792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2" name="Line 1363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3" name="Line 1364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4" name="Line 1365"/>
                <p:cNvSpPr>
                  <a:spLocks noChangeAspect="1" noChangeShapeType="1"/>
                </p:cNvSpPr>
                <p:nvPr/>
              </p:nvSpPr>
              <p:spPr bwMode="auto">
                <a:xfrm>
                  <a:off x="2798" y="30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5" name="Line 1366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20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6" name="Line 1367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7" name="Line 1368"/>
                <p:cNvSpPr>
                  <a:spLocks noChangeAspect="1" noChangeShapeType="1"/>
                </p:cNvSpPr>
                <p:nvPr/>
              </p:nvSpPr>
              <p:spPr bwMode="auto">
                <a:xfrm>
                  <a:off x="2805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8" name="Line 13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89" name="Line 13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0" name="Line 1371"/>
                <p:cNvSpPr>
                  <a:spLocks noChangeAspect="1" noChangeShapeType="1"/>
                </p:cNvSpPr>
                <p:nvPr/>
              </p:nvSpPr>
              <p:spPr bwMode="auto">
                <a:xfrm>
                  <a:off x="2811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1" name="Line 13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1" y="3014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2" name="Line 13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82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3" name="Line 13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4" name="Line 13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17" y="2920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5" name="Line 13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870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6" name="Line 13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95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7" name="Line 13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3" y="2708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8" name="Line 13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601"/>
                  <a:ext cx="1" cy="10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399" name="Line 13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489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0" name="Line 13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29" y="2364"/>
                  <a:ext cx="7" cy="1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1" name="Line 13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259"/>
                  <a:ext cx="1" cy="10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2" name="Line 13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159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3" name="Line 13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83"/>
                  <a:ext cx="1" cy="7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4" name="Line 13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36" y="2021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5" name="Line 1386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2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6" name="Line 13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842" y="200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7" name="Line 1388"/>
                <p:cNvSpPr>
                  <a:spLocks noChangeAspect="1" noChangeShapeType="1"/>
                </p:cNvSpPr>
                <p:nvPr/>
              </p:nvSpPr>
              <p:spPr bwMode="auto">
                <a:xfrm>
                  <a:off x="2842" y="2003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8" name="Line 1389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52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09" name="Line 1390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096"/>
                  <a:ext cx="0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0" name="Line 1391"/>
                <p:cNvSpPr>
                  <a:spLocks noChangeAspect="1" noChangeShapeType="1"/>
                </p:cNvSpPr>
                <p:nvPr/>
              </p:nvSpPr>
              <p:spPr bwMode="auto">
                <a:xfrm>
                  <a:off x="2849" y="2159"/>
                  <a:ext cx="5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1" name="Line 1392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2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2" name="Line 1393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284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3" name="Line 1394"/>
                <p:cNvSpPr>
                  <a:spLocks noChangeAspect="1" noChangeShapeType="1"/>
                </p:cNvSpPr>
                <p:nvPr/>
              </p:nvSpPr>
              <p:spPr bwMode="auto">
                <a:xfrm>
                  <a:off x="2854" y="2340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4" name="Line 1395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384"/>
                  <a:ext cx="0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5" name="Line 1396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20"/>
                  <a:ext cx="0" cy="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6" name="Line 1397"/>
                <p:cNvSpPr>
                  <a:spLocks noChangeAspect="1" noChangeShapeType="1"/>
                </p:cNvSpPr>
                <p:nvPr/>
              </p:nvSpPr>
              <p:spPr bwMode="auto">
                <a:xfrm>
                  <a:off x="2861" y="2465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7" name="Line 1398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4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8" name="Line 1399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19" name="Line 1400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5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0" name="Line 1401"/>
                <p:cNvSpPr>
                  <a:spLocks noChangeAspect="1" noChangeShapeType="1"/>
                </p:cNvSpPr>
                <p:nvPr/>
              </p:nvSpPr>
              <p:spPr bwMode="auto">
                <a:xfrm>
                  <a:off x="2867" y="2614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1" name="Line 1402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2" name="Line 1403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08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3" name="Line 1404"/>
                <p:cNvSpPr>
                  <a:spLocks noChangeAspect="1" noChangeShapeType="1"/>
                </p:cNvSpPr>
                <p:nvPr/>
              </p:nvSpPr>
              <p:spPr bwMode="auto">
                <a:xfrm>
                  <a:off x="2873" y="276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4" name="Line 1405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08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5" name="Line 1406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51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6" name="Line 1407"/>
                <p:cNvSpPr>
                  <a:spLocks noChangeAspect="1" noChangeShapeType="1"/>
                </p:cNvSpPr>
                <p:nvPr/>
              </p:nvSpPr>
              <p:spPr bwMode="auto">
                <a:xfrm>
                  <a:off x="2880" y="2889"/>
                  <a:ext cx="5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7" name="Line 1408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8" name="Line 1409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29" name="Line 1410"/>
                <p:cNvSpPr>
                  <a:spLocks noChangeAspect="1" noChangeShapeType="1"/>
                </p:cNvSpPr>
                <p:nvPr/>
              </p:nvSpPr>
              <p:spPr bwMode="auto">
                <a:xfrm>
                  <a:off x="2885" y="2976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0" name="Line 1411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29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1" name="Line 1412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2" name="Line 1413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3" name="Line 1414"/>
                <p:cNvSpPr>
                  <a:spLocks noChangeAspect="1" noChangeShapeType="1"/>
                </p:cNvSpPr>
                <p:nvPr/>
              </p:nvSpPr>
              <p:spPr bwMode="auto">
                <a:xfrm>
                  <a:off x="2892" y="303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4" name="Line 1415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5" name="Line 1416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6" name="Line 1417"/>
                <p:cNvSpPr>
                  <a:spLocks noChangeAspect="1" noChangeShapeType="1"/>
                </p:cNvSpPr>
                <p:nvPr/>
              </p:nvSpPr>
              <p:spPr bwMode="auto">
                <a:xfrm>
                  <a:off x="2898" y="307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7" name="Line 1418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7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8" name="Line 1419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39" name="Line 1420"/>
                <p:cNvSpPr>
                  <a:spLocks noChangeAspect="1" noChangeShapeType="1"/>
                </p:cNvSpPr>
                <p:nvPr/>
              </p:nvSpPr>
              <p:spPr bwMode="auto">
                <a:xfrm>
                  <a:off x="2905" y="3083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0" name="Line 14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7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1" name="Line 14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63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2" name="Line 14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1" y="3051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3" name="Line 14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4" name="Line 14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2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5" name="Line 14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1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6" name="Line 14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7" name="Line 142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8" name="Line 142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49" name="Line 14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23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0" name="Line 1431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1" name="Line 14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30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2" name="Line 1433"/>
                <p:cNvSpPr>
                  <a:spLocks noChangeAspect="1" noChangeShapeType="1"/>
                </p:cNvSpPr>
                <p:nvPr/>
              </p:nvSpPr>
              <p:spPr bwMode="auto">
                <a:xfrm>
                  <a:off x="2930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3" name="Line 1434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4" name="Line 1435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5" name="Line 1436"/>
                <p:cNvSpPr>
                  <a:spLocks noChangeAspect="1" noChangeShapeType="1"/>
                </p:cNvSpPr>
                <p:nvPr/>
              </p:nvSpPr>
              <p:spPr bwMode="auto">
                <a:xfrm>
                  <a:off x="2936" y="29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6" name="Line 1437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7" name="Line 1438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8" name="Line 1439"/>
                <p:cNvSpPr>
                  <a:spLocks noChangeAspect="1" noChangeShapeType="1"/>
                </p:cNvSpPr>
                <p:nvPr/>
              </p:nvSpPr>
              <p:spPr bwMode="auto">
                <a:xfrm>
                  <a:off x="2942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59" name="Line 1440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0" name="Line 1441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1" name="Line 1442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2" name="Line 1443"/>
                <p:cNvSpPr>
                  <a:spLocks noChangeAspect="1" noChangeShapeType="1"/>
                </p:cNvSpPr>
                <p:nvPr/>
              </p:nvSpPr>
              <p:spPr bwMode="auto">
                <a:xfrm>
                  <a:off x="2948" y="296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3" name="Line 1444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4" name="Line 1445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5" name="Line 1446"/>
                <p:cNvSpPr>
                  <a:spLocks noChangeAspect="1" noChangeShapeType="1"/>
                </p:cNvSpPr>
                <p:nvPr/>
              </p:nvSpPr>
              <p:spPr bwMode="auto">
                <a:xfrm>
                  <a:off x="2954" y="2982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6" name="Line 1447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7" name="Line 1448"/>
                <p:cNvSpPr>
                  <a:spLocks noChangeAspect="1" noChangeShapeType="1"/>
                </p:cNvSpPr>
                <p:nvPr/>
              </p:nvSpPr>
              <p:spPr bwMode="auto">
                <a:xfrm>
                  <a:off x="2961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8" name="Line 14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1" y="3014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69" name="Line 1450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0" name="Line 1451"/>
                <p:cNvSpPr>
                  <a:spLocks noChangeAspect="1" noChangeShapeType="1"/>
                </p:cNvSpPr>
                <p:nvPr/>
              </p:nvSpPr>
              <p:spPr bwMode="auto">
                <a:xfrm>
                  <a:off x="2967" y="30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1" name="Line 145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67" y="3001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2" name="Line 145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8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3" name="Line 145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4" name="Line 145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93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5" name="Line 14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3" y="2876"/>
                  <a:ext cx="6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6" name="Line 145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826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7" name="Line 145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739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8" name="Line 14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79" y="2658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79" name="Line 14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539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0" name="Line 146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415"/>
                  <a:ext cx="0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1" name="Line 14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86" y="2296"/>
                  <a:ext cx="6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2" name="Line 14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172"/>
                  <a:ext cx="1" cy="1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3" name="Line 14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2078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4" name="Line 14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2" y="1978"/>
                  <a:ext cx="6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5" name="Line 14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53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6" name="Line 14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998" y="190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7" name="Line 1468"/>
                <p:cNvSpPr>
                  <a:spLocks noChangeAspect="1" noChangeShapeType="1"/>
                </p:cNvSpPr>
                <p:nvPr/>
              </p:nvSpPr>
              <p:spPr bwMode="auto">
                <a:xfrm>
                  <a:off x="2998" y="1909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8" name="Line 1469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34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89" name="Line 1470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19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0" name="Line 1471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2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1" name="Line 1472"/>
                <p:cNvSpPr>
                  <a:spLocks noChangeAspect="1" noChangeShapeType="1"/>
                </p:cNvSpPr>
                <p:nvPr/>
              </p:nvSpPr>
              <p:spPr bwMode="auto">
                <a:xfrm>
                  <a:off x="3004" y="2090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2" name="Line 1473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146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3" name="Line 1474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1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4" name="Line 1475"/>
                <p:cNvSpPr>
                  <a:spLocks noChangeAspect="1" noChangeShapeType="1"/>
                </p:cNvSpPr>
                <p:nvPr/>
              </p:nvSpPr>
              <p:spPr bwMode="auto">
                <a:xfrm>
                  <a:off x="3010" y="2265"/>
                  <a:ext cx="7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5" name="Line 1476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2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6" name="Line 1477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7" name="Line 1478"/>
                <p:cNvSpPr>
                  <a:spLocks noChangeAspect="1" noChangeShapeType="1"/>
                </p:cNvSpPr>
                <p:nvPr/>
              </p:nvSpPr>
              <p:spPr bwMode="auto">
                <a:xfrm>
                  <a:off x="3017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8" name="Line 1479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27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499" name="Line 1480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46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0" name="Line 1481"/>
                <p:cNvSpPr>
                  <a:spLocks noChangeAspect="1" noChangeShapeType="1"/>
                </p:cNvSpPr>
                <p:nvPr/>
              </p:nvSpPr>
              <p:spPr bwMode="auto">
                <a:xfrm>
                  <a:off x="3023" y="2509"/>
                  <a:ext cx="7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1" name="Line 1482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545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2" name="Line 1483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01"/>
                  <a:ext cx="0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3" name="Line 1484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652"/>
                  <a:ext cx="0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4" name="Line 1485"/>
                <p:cNvSpPr>
                  <a:spLocks noChangeAspect="1" noChangeShapeType="1"/>
                </p:cNvSpPr>
                <p:nvPr/>
              </p:nvSpPr>
              <p:spPr bwMode="auto">
                <a:xfrm>
                  <a:off x="3030" y="2701"/>
                  <a:ext cx="5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5" name="Line 1486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6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6" name="Line 1487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7" name="Line 1488"/>
                <p:cNvSpPr>
                  <a:spLocks noChangeAspect="1" noChangeShapeType="1"/>
                </p:cNvSpPr>
                <p:nvPr/>
              </p:nvSpPr>
              <p:spPr bwMode="auto">
                <a:xfrm>
                  <a:off x="3035" y="2845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8" name="Line 1489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889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09" name="Line 1490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14"/>
                  <a:ext cx="0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0" name="Line 1491"/>
                <p:cNvSpPr>
                  <a:spLocks noChangeAspect="1" noChangeShapeType="1"/>
                </p:cNvSpPr>
                <p:nvPr/>
              </p:nvSpPr>
              <p:spPr bwMode="auto">
                <a:xfrm>
                  <a:off x="3042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1" name="Line 1492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2" name="Line 1493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3" name="Line 1494"/>
                <p:cNvSpPr>
                  <a:spLocks noChangeAspect="1" noChangeShapeType="1"/>
                </p:cNvSpPr>
                <p:nvPr/>
              </p:nvSpPr>
              <p:spPr bwMode="auto">
                <a:xfrm>
                  <a:off x="3048" y="2982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4" name="Line 1495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1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5" name="Line 1496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07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6" name="Line 1497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7" name="Line 1498"/>
                <p:cNvSpPr>
                  <a:spLocks noChangeAspect="1" noChangeShapeType="1"/>
                </p:cNvSpPr>
                <p:nvPr/>
              </p:nvSpPr>
              <p:spPr bwMode="auto">
                <a:xfrm>
                  <a:off x="3054" y="3027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8" name="Line 1499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19" name="Line 1500"/>
                <p:cNvSpPr>
                  <a:spLocks noChangeAspect="1" noChangeShapeType="1"/>
                </p:cNvSpPr>
                <p:nvPr/>
              </p:nvSpPr>
              <p:spPr bwMode="auto">
                <a:xfrm>
                  <a:off x="3061" y="3051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0" name="Line 15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1" y="3039"/>
                  <a:ext cx="5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1" name="Line 15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2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2" name="Line 15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14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3" name="Line 150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66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4" name="Line 15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76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5" name="Line 15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58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6" name="Line 150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3" y="2945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7" name="Line 150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8" name="Line 150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79" y="290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29" name="Line 1510"/>
                <p:cNvSpPr>
                  <a:spLocks noChangeAspect="1" noChangeShapeType="1"/>
                </p:cNvSpPr>
                <p:nvPr/>
              </p:nvSpPr>
              <p:spPr bwMode="auto">
                <a:xfrm>
                  <a:off x="3079" y="2902"/>
                  <a:ext cx="7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0" name="Line 151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1" name="Line 1512"/>
                <p:cNvSpPr>
                  <a:spLocks noChangeAspect="1" noChangeShapeType="1"/>
                </p:cNvSpPr>
                <p:nvPr/>
              </p:nvSpPr>
              <p:spPr bwMode="auto">
                <a:xfrm>
                  <a:off x="3086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2" name="Line 151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3" name="Line 15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086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4" name="Line 1515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5" name="Line 1516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6" name="Line 1517"/>
                <p:cNvSpPr>
                  <a:spLocks noChangeAspect="1" noChangeShapeType="1"/>
                </p:cNvSpPr>
                <p:nvPr/>
              </p:nvSpPr>
              <p:spPr bwMode="auto">
                <a:xfrm>
                  <a:off x="3092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7" name="Line 1518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76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8" name="Line 1519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39" name="Line 1520"/>
                <p:cNvSpPr>
                  <a:spLocks noChangeAspect="1" noChangeShapeType="1"/>
                </p:cNvSpPr>
                <p:nvPr/>
              </p:nvSpPr>
              <p:spPr bwMode="auto">
                <a:xfrm>
                  <a:off x="3098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0" name="Line 1521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1" name="Line 1522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2" name="Line 1523"/>
                <p:cNvSpPr>
                  <a:spLocks noChangeAspect="1" noChangeShapeType="1"/>
                </p:cNvSpPr>
                <p:nvPr/>
              </p:nvSpPr>
              <p:spPr bwMode="auto">
                <a:xfrm>
                  <a:off x="3104" y="2902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3" name="Line 1524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4" name="Line 1525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5" name="Line 1526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6" name="Line 1527"/>
                <p:cNvSpPr>
                  <a:spLocks noChangeAspect="1" noChangeShapeType="1"/>
                </p:cNvSpPr>
                <p:nvPr/>
              </p:nvSpPr>
              <p:spPr bwMode="auto">
                <a:xfrm>
                  <a:off x="3110" y="2938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7" name="Line 1528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8" name="Line 1529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49" name="Line 1530"/>
                <p:cNvSpPr>
                  <a:spLocks noChangeAspect="1" noChangeShapeType="1"/>
                </p:cNvSpPr>
                <p:nvPr/>
              </p:nvSpPr>
              <p:spPr bwMode="auto">
                <a:xfrm>
                  <a:off x="3117" y="2958"/>
                  <a:ext cx="6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0" name="Line 1531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1" name="Line 15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3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2" name="Line 1533"/>
                <p:cNvSpPr>
                  <a:spLocks noChangeAspect="1" noChangeShapeType="1"/>
                </p:cNvSpPr>
                <p:nvPr/>
              </p:nvSpPr>
              <p:spPr bwMode="auto">
                <a:xfrm>
                  <a:off x="3123" y="29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3" name="Line 15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14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4" name="Line 15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907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5" name="Line 15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29" y="2858"/>
                  <a:ext cx="6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6" name="Line 15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826"/>
                  <a:ext cx="1" cy="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7" name="Line 15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758"/>
                  <a:ext cx="1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8" name="Line 15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35" y="2677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59" name="Line 15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583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0" name="Line 15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465"/>
                  <a:ext cx="0" cy="1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1" name="Line 15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346"/>
                  <a:ext cx="0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2" name="Line 15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2" y="2215"/>
                  <a:ext cx="6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3" name="Line 15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2096"/>
                  <a:ext cx="1" cy="1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4" name="Line 154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84"/>
                  <a:ext cx="1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5" name="Line 15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48" y="1915"/>
                  <a:ext cx="6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6" name="Line 15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53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7" name="Line 1548"/>
                <p:cNvSpPr>
                  <a:spLocks noChangeAspect="1" noChangeShapeType="1"/>
                </p:cNvSpPr>
                <p:nvPr/>
              </p:nvSpPr>
              <p:spPr bwMode="auto">
                <a:xfrm>
                  <a:off x="3154" y="185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8" name="Line 154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154" y="1846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69" name="Line 1550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846"/>
                  <a:ext cx="1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0" name="Line 1551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03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1" name="Line 1552"/>
                <p:cNvSpPr>
                  <a:spLocks noChangeAspect="1" noChangeShapeType="1"/>
                </p:cNvSpPr>
                <p:nvPr/>
              </p:nvSpPr>
              <p:spPr bwMode="auto">
                <a:xfrm>
                  <a:off x="3160" y="195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2" name="Line 1553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3" name="Line 1554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06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4" name="Line 1555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21"/>
                  <a:ext cx="1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5" name="Line 1556"/>
                <p:cNvSpPr>
                  <a:spLocks noChangeAspect="1" noChangeShapeType="1"/>
                </p:cNvSpPr>
                <p:nvPr/>
              </p:nvSpPr>
              <p:spPr bwMode="auto">
                <a:xfrm>
                  <a:off x="3166" y="2184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6" name="Line 1557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28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7" name="Line 1558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277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8" name="Line 1559"/>
                <p:cNvSpPr>
                  <a:spLocks noChangeAspect="1" noChangeShapeType="1"/>
                </p:cNvSpPr>
                <p:nvPr/>
              </p:nvSpPr>
              <p:spPr bwMode="auto">
                <a:xfrm>
                  <a:off x="3173" y="232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79" name="Line 1560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0" name="Line 1561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389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1" name="Line 1562"/>
                <p:cNvSpPr>
                  <a:spLocks noChangeAspect="1" noChangeShapeType="1"/>
                </p:cNvSpPr>
                <p:nvPr/>
              </p:nvSpPr>
              <p:spPr bwMode="auto">
                <a:xfrm>
                  <a:off x="3179" y="24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2" name="Line 1563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477"/>
                  <a:ext cx="0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3" name="Line 1564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4" name="Line 1565"/>
                <p:cNvSpPr>
                  <a:spLocks noChangeAspect="1" noChangeShapeType="1"/>
                </p:cNvSpPr>
                <p:nvPr/>
              </p:nvSpPr>
              <p:spPr bwMode="auto">
                <a:xfrm>
                  <a:off x="3186" y="2583"/>
                  <a:ext cx="5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5" name="Line 1566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6" name="Line 1567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677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7" name="Line 1568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8" name="Line 1569"/>
                <p:cNvSpPr>
                  <a:spLocks noChangeAspect="1" noChangeShapeType="1"/>
                </p:cNvSpPr>
                <p:nvPr/>
              </p:nvSpPr>
              <p:spPr bwMode="auto">
                <a:xfrm>
                  <a:off x="3191" y="2770"/>
                  <a:ext cx="7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89" name="Line 1570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20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0" name="Line 1571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39"/>
                  <a:ext cx="0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1" name="Line 1572"/>
                <p:cNvSpPr>
                  <a:spLocks noChangeAspect="1" noChangeShapeType="1"/>
                </p:cNvSpPr>
                <p:nvPr/>
              </p:nvSpPr>
              <p:spPr bwMode="auto">
                <a:xfrm>
                  <a:off x="3198" y="2876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2" name="Line 1573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882"/>
                  <a:ext cx="1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3" name="Line 1574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4" name="Line 1575"/>
                <p:cNvSpPr>
                  <a:spLocks noChangeAspect="1" noChangeShapeType="1"/>
                </p:cNvSpPr>
                <p:nvPr/>
              </p:nvSpPr>
              <p:spPr bwMode="auto">
                <a:xfrm>
                  <a:off x="3204" y="29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5" name="Line 1576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6" name="Line 1577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7" name="Line 1578"/>
                <p:cNvSpPr>
                  <a:spLocks noChangeAspect="1" noChangeShapeType="1"/>
                </p:cNvSpPr>
                <p:nvPr/>
              </p:nvSpPr>
              <p:spPr bwMode="auto">
                <a:xfrm>
                  <a:off x="3210" y="294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8" name="Line 1579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599" name="Line 1580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6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0" name="Line 1581"/>
                <p:cNvSpPr>
                  <a:spLocks noChangeAspect="1" noChangeShapeType="1"/>
                </p:cNvSpPr>
                <p:nvPr/>
              </p:nvSpPr>
              <p:spPr bwMode="auto">
                <a:xfrm>
                  <a:off x="3217" y="2970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1" name="Line 1582"/>
                <p:cNvSpPr>
                  <a:spLocks noChangeAspect="1" noChangeShapeType="1"/>
                </p:cNvSpPr>
                <p:nvPr/>
              </p:nvSpPr>
              <p:spPr bwMode="auto">
                <a:xfrm>
                  <a:off x="3222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2" name="Line 158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3" name="Line 158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4" name="Line 158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2" y="2938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5" name="Line 158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20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6" name="Line 158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902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7" name="Line 158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29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8" name="Line 15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70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09" name="Line 159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0" name="Line 15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35" y="2839"/>
                  <a:ext cx="7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1" name="Line 15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2" name="Line 15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2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3" name="Line 1594"/>
                <p:cNvSpPr>
                  <a:spLocks noChangeAspect="1" noChangeShapeType="1"/>
                </p:cNvSpPr>
                <p:nvPr/>
              </p:nvSpPr>
              <p:spPr bwMode="auto">
                <a:xfrm>
                  <a:off x="3242" y="2826"/>
                  <a:ext cx="5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4" name="Line 1595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5" name="Line 1596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6" name="Line 15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47" y="2826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7" name="Line 1598"/>
                <p:cNvSpPr>
                  <a:spLocks noChangeAspect="1" noChangeShapeType="1"/>
                </p:cNvSpPr>
                <p:nvPr/>
              </p:nvSpPr>
              <p:spPr bwMode="auto">
                <a:xfrm>
                  <a:off x="3247" y="2826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8" name="Line 1599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19" name="Line 1600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0" name="Line 1601"/>
                <p:cNvSpPr>
                  <a:spLocks noChangeAspect="1" noChangeShapeType="1"/>
                </p:cNvSpPr>
                <p:nvPr/>
              </p:nvSpPr>
              <p:spPr bwMode="auto">
                <a:xfrm>
                  <a:off x="3254" y="2833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1" name="Line 1602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2" name="Line 1603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33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3" name="Line 1604"/>
                <p:cNvSpPr>
                  <a:spLocks noChangeAspect="1" noChangeShapeType="1"/>
                </p:cNvSpPr>
                <p:nvPr/>
              </p:nvSpPr>
              <p:spPr bwMode="auto">
                <a:xfrm>
                  <a:off x="3260" y="2845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4" name="Line 1605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5" name="Line 1606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6" name="Line 1607"/>
                <p:cNvSpPr>
                  <a:spLocks noChangeAspect="1" noChangeShapeType="1"/>
                </p:cNvSpPr>
                <p:nvPr/>
              </p:nvSpPr>
              <p:spPr bwMode="auto">
                <a:xfrm>
                  <a:off x="3266" y="2858"/>
                  <a:ext cx="7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7" name="Line 1608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8" name="Line 1609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29" name="Line 1610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0" name="Line 1611"/>
                <p:cNvSpPr>
                  <a:spLocks noChangeAspect="1" noChangeShapeType="1"/>
                </p:cNvSpPr>
                <p:nvPr/>
              </p:nvSpPr>
              <p:spPr bwMode="auto">
                <a:xfrm>
                  <a:off x="3273" y="28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1" name="Line 1612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2" name="Line 1613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3" name="Line 1614"/>
                <p:cNvSpPr>
                  <a:spLocks noChangeAspect="1" noChangeShapeType="1"/>
                </p:cNvSpPr>
                <p:nvPr/>
              </p:nvSpPr>
              <p:spPr bwMode="auto">
                <a:xfrm>
                  <a:off x="3278" y="2889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4" name="Line 161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5" name="Line 16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45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6" name="Line 161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85" y="282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7" name="Line 16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70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8" name="Line 16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701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39" name="Line 16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1" y="2601"/>
                  <a:ext cx="7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0" name="Line 16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509"/>
                  <a:ext cx="0" cy="9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1" name="Line 16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364"/>
                  <a:ext cx="0" cy="14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2" name="Line 16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298" y="2228"/>
                  <a:ext cx="6" cy="1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3" name="Line 16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2096"/>
                  <a:ext cx="1" cy="13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4" name="Line 162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965"/>
                  <a:ext cx="1" cy="1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5" name="Line 162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871"/>
                  <a:ext cx="1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6" name="Line 16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04" y="1790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7" name="Line 1628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797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8" name="Line 1629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840"/>
                  <a:ext cx="1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49" name="Line 1630"/>
                <p:cNvSpPr>
                  <a:spLocks noChangeAspect="1" noChangeShapeType="1"/>
                </p:cNvSpPr>
                <p:nvPr/>
              </p:nvSpPr>
              <p:spPr bwMode="auto">
                <a:xfrm>
                  <a:off x="3316" y="1909"/>
                  <a:ext cx="7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0" name="Line 1631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1971"/>
                  <a:ext cx="0" cy="6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1" name="Line 1632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40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2" name="Line 1633"/>
                <p:cNvSpPr>
                  <a:spLocks noChangeAspect="1" noChangeShapeType="1"/>
                </p:cNvSpPr>
                <p:nvPr/>
              </p:nvSpPr>
              <p:spPr bwMode="auto">
                <a:xfrm>
                  <a:off x="3323" y="2096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3" name="Line 1634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4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4" name="Line 1635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184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5" name="Line 1636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28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6" name="Line 1637"/>
                <p:cNvSpPr>
                  <a:spLocks noChangeAspect="1" noChangeShapeType="1"/>
                </p:cNvSpPr>
                <p:nvPr/>
              </p:nvSpPr>
              <p:spPr bwMode="auto">
                <a:xfrm>
                  <a:off x="3329" y="2259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7" name="Line 1638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296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8" name="Line 1639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33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59" name="Line 1640"/>
                <p:cNvSpPr>
                  <a:spLocks noChangeAspect="1" noChangeShapeType="1"/>
                </p:cNvSpPr>
                <p:nvPr/>
              </p:nvSpPr>
              <p:spPr bwMode="auto">
                <a:xfrm>
                  <a:off x="3335" y="2384"/>
                  <a:ext cx="6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0" name="Line 1641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27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1" name="Line 1642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477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2" name="Line 1643"/>
                <p:cNvSpPr>
                  <a:spLocks noChangeAspect="1" noChangeShapeType="1"/>
                </p:cNvSpPr>
                <p:nvPr/>
              </p:nvSpPr>
              <p:spPr bwMode="auto">
                <a:xfrm>
                  <a:off x="3341" y="2533"/>
                  <a:ext cx="6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3" name="Line 1644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596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4" name="Line 1645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5" name="Line 1646"/>
                <p:cNvSpPr>
                  <a:spLocks noChangeAspect="1" noChangeShapeType="1"/>
                </p:cNvSpPr>
                <p:nvPr/>
              </p:nvSpPr>
              <p:spPr bwMode="auto">
                <a:xfrm>
                  <a:off x="3347" y="2695"/>
                  <a:ext cx="7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6" name="Line 1647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3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7" name="Line 1648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777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8" name="Line 1649"/>
                <p:cNvSpPr>
                  <a:spLocks noChangeAspect="1" noChangeShapeType="1"/>
                </p:cNvSpPr>
                <p:nvPr/>
              </p:nvSpPr>
              <p:spPr bwMode="auto">
                <a:xfrm>
                  <a:off x="3354" y="281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69" name="Line 1650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33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0" name="Line 1651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1" name="Line 1652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2" name="Line 1653"/>
                <p:cNvSpPr>
                  <a:spLocks noChangeAspect="1" noChangeShapeType="1"/>
                </p:cNvSpPr>
                <p:nvPr/>
              </p:nvSpPr>
              <p:spPr bwMode="auto">
                <a:xfrm>
                  <a:off x="3360" y="2882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3" name="Line 1654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889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4" name="Line 1655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5" name="Line 1656"/>
                <p:cNvSpPr>
                  <a:spLocks noChangeAspect="1" noChangeShapeType="1"/>
                </p:cNvSpPr>
                <p:nvPr/>
              </p:nvSpPr>
              <p:spPr bwMode="auto">
                <a:xfrm>
                  <a:off x="3367" y="2914"/>
                  <a:ext cx="5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6" name="Line 1657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7" name="Line 1658"/>
                <p:cNvSpPr>
                  <a:spLocks noChangeAspect="1" noChangeShapeType="1"/>
                </p:cNvSpPr>
                <p:nvPr/>
              </p:nvSpPr>
              <p:spPr bwMode="auto">
                <a:xfrm>
                  <a:off x="3372" y="2914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8" name="Line 165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2" y="2933"/>
                  <a:ext cx="7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79" name="Line 166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0" name="Line 1661"/>
                <p:cNvSpPr>
                  <a:spLocks noChangeAspect="1" noChangeShapeType="1"/>
                </p:cNvSpPr>
                <p:nvPr/>
              </p:nvSpPr>
              <p:spPr bwMode="auto">
                <a:xfrm>
                  <a:off x="3379" y="2914"/>
                  <a:ext cx="0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1" name="Line 166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79" y="2902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2" name="Line 166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89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3" name="Line 166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7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4" name="Line 166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5" name="Line 166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85" y="2833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6" name="Line 16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7" name="Line 16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8" name="Line 16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1" y="2795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89" name="Line 1670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0" name="Line 16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398" y="2789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1" name="Line 1672"/>
                <p:cNvSpPr>
                  <a:spLocks noChangeAspect="1" noChangeShapeType="1"/>
                </p:cNvSpPr>
                <p:nvPr/>
              </p:nvSpPr>
              <p:spPr bwMode="auto">
                <a:xfrm>
                  <a:off x="3398" y="2789"/>
                  <a:ext cx="5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2" name="Line 16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03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3" name="Line 1674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4" name="Line 1675"/>
                <p:cNvSpPr>
                  <a:spLocks noChangeAspect="1" noChangeShapeType="1"/>
                </p:cNvSpPr>
                <p:nvPr/>
              </p:nvSpPr>
              <p:spPr bwMode="auto">
                <a:xfrm>
                  <a:off x="3403" y="2783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5" name="Line 1676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6" name="Line 1677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7" name="Line 1678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8" name="Line 1679"/>
                <p:cNvSpPr>
                  <a:spLocks noChangeAspect="1" noChangeShapeType="1"/>
                </p:cNvSpPr>
                <p:nvPr/>
              </p:nvSpPr>
              <p:spPr bwMode="auto">
                <a:xfrm>
                  <a:off x="3410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699" name="Line 1680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0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0" name="Line 1681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1" name="Line 1682"/>
                <p:cNvSpPr>
                  <a:spLocks noChangeAspect="1" noChangeShapeType="1"/>
                </p:cNvSpPr>
                <p:nvPr/>
              </p:nvSpPr>
              <p:spPr bwMode="auto">
                <a:xfrm>
                  <a:off x="3416" y="2820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2" name="Line 1683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26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3" name="Line 1684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3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4" name="Line 1685"/>
                <p:cNvSpPr>
                  <a:spLocks noChangeAspect="1" noChangeShapeType="1"/>
                </p:cNvSpPr>
                <p:nvPr/>
              </p:nvSpPr>
              <p:spPr bwMode="auto">
                <a:xfrm>
                  <a:off x="3423" y="283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5" name="Line 1686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45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6" name="Line 1687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1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7" name="Line 1688"/>
                <p:cNvSpPr>
                  <a:spLocks noChangeAspect="1" noChangeShapeType="1"/>
                </p:cNvSpPr>
                <p:nvPr/>
              </p:nvSpPr>
              <p:spPr bwMode="auto">
                <a:xfrm>
                  <a:off x="3429" y="28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8" name="Line 1689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0"/>
                  <a:ext cx="0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09" name="Line 1690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0" name="Line 1691"/>
                <p:cNvSpPr>
                  <a:spLocks noChangeAspect="1" noChangeShapeType="1"/>
                </p:cNvSpPr>
                <p:nvPr/>
              </p:nvSpPr>
              <p:spPr bwMode="auto">
                <a:xfrm>
                  <a:off x="3435" y="2876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1" name="Line 1692"/>
                <p:cNvSpPr>
                  <a:spLocks noChangeAspect="1" noChangeShapeType="1"/>
                </p:cNvSpPr>
                <p:nvPr/>
              </p:nvSpPr>
              <p:spPr bwMode="auto">
                <a:xfrm>
                  <a:off x="3441" y="2876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2" name="Line 16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51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3" name="Line 16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4" name="Line 16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1" y="278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5" name="Line 16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73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6" name="Line 16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652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7" name="Line 16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47" y="2565"/>
                  <a:ext cx="7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8" name="Line 169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427"/>
                  <a:ext cx="1" cy="1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19" name="Line 170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2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0" name="Line 170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54" y="2127"/>
                  <a:ext cx="6" cy="1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1" name="Line 17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984"/>
                  <a:ext cx="1" cy="1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2" name="Line 170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460" y="1871"/>
                  <a:ext cx="1" cy="1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3" name="Line 1704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22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4" name="Line 1705"/>
                <p:cNvSpPr>
                  <a:spLocks noChangeAspect="1" noChangeShapeType="1"/>
                </p:cNvSpPr>
                <p:nvPr/>
              </p:nvSpPr>
              <p:spPr bwMode="auto">
                <a:xfrm>
                  <a:off x="3472" y="1897"/>
                  <a:ext cx="7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5" name="Line 1706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1965"/>
                  <a:ext cx="0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6" name="Line 1707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27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7" name="Line 1708"/>
                <p:cNvSpPr>
                  <a:spLocks noChangeAspect="1" noChangeShapeType="1"/>
                </p:cNvSpPr>
                <p:nvPr/>
              </p:nvSpPr>
              <p:spPr bwMode="auto">
                <a:xfrm>
                  <a:off x="3479" y="2083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8" name="Line 1709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2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29" name="Line 1710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16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0" name="Line 1711"/>
                <p:cNvSpPr>
                  <a:spLocks noChangeAspect="1" noChangeShapeType="1"/>
                </p:cNvSpPr>
                <p:nvPr/>
              </p:nvSpPr>
              <p:spPr bwMode="auto">
                <a:xfrm>
                  <a:off x="3485" y="2203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1" name="Line 1712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40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2" name="Line 1713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271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3" name="Line 1714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21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4" name="Line 1715"/>
                <p:cNvSpPr>
                  <a:spLocks noChangeAspect="1" noChangeShapeType="1"/>
                </p:cNvSpPr>
                <p:nvPr/>
              </p:nvSpPr>
              <p:spPr bwMode="auto">
                <a:xfrm>
                  <a:off x="3491" y="2364"/>
                  <a:ext cx="6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5" name="Line 1716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20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6" name="Line 1717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471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7" name="Line 1718"/>
                <p:cNvSpPr>
                  <a:spLocks noChangeAspect="1" noChangeShapeType="1"/>
                </p:cNvSpPr>
                <p:nvPr/>
              </p:nvSpPr>
              <p:spPr bwMode="auto">
                <a:xfrm>
                  <a:off x="3497" y="2533"/>
                  <a:ext cx="6" cy="6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8" name="Line 1719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01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39" name="Line 1720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645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0" name="Line 1721"/>
                <p:cNvSpPr>
                  <a:spLocks noChangeAspect="1" noChangeShapeType="1"/>
                </p:cNvSpPr>
                <p:nvPr/>
              </p:nvSpPr>
              <p:spPr bwMode="auto">
                <a:xfrm>
                  <a:off x="3503" y="2701"/>
                  <a:ext cx="7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1" name="Line 1722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52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2" name="Line 1723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783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3" name="Line 1724"/>
                <p:cNvSpPr>
                  <a:spLocks noChangeAspect="1" noChangeShapeType="1"/>
                </p:cNvSpPr>
                <p:nvPr/>
              </p:nvSpPr>
              <p:spPr bwMode="auto">
                <a:xfrm>
                  <a:off x="3510" y="2814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4" name="Line 1725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5" name="Line 1726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51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6" name="Line 1727"/>
                <p:cNvSpPr>
                  <a:spLocks noChangeAspect="1" noChangeShapeType="1"/>
                </p:cNvSpPr>
                <p:nvPr/>
              </p:nvSpPr>
              <p:spPr bwMode="auto">
                <a:xfrm>
                  <a:off x="3516" y="2870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7" name="Line 1728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8" name="Line 1729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895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49" name="Line 1730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02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0" name="Line 1731"/>
                <p:cNvSpPr>
                  <a:spLocks noChangeAspect="1" noChangeShapeType="1"/>
                </p:cNvSpPr>
                <p:nvPr/>
              </p:nvSpPr>
              <p:spPr bwMode="auto">
                <a:xfrm>
                  <a:off x="3523" y="2914"/>
                  <a:ext cx="5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1" name="Line 1732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20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2" name="Line 1733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3" name="Line 1734"/>
                <p:cNvSpPr>
                  <a:spLocks noChangeAspect="1" noChangeShapeType="1"/>
                </p:cNvSpPr>
                <p:nvPr/>
              </p:nvSpPr>
              <p:spPr bwMode="auto">
                <a:xfrm>
                  <a:off x="3528" y="293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4" name="Line 17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5" name="Line 17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907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6" name="Line 17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35" y="28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7" name="Line 17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8" name="Line 17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58"/>
                  <a:ext cx="1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59" name="Line 17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1" y="2839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0" name="Line 17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26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1" name="Line 17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81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2" name="Line 17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95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3" name="Line 17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47" y="27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4" name="Line 1745"/>
                <p:cNvSpPr>
                  <a:spLocks noChangeAspect="1" noChangeShapeType="1"/>
                </p:cNvSpPr>
                <p:nvPr/>
              </p:nvSpPr>
              <p:spPr bwMode="auto">
                <a:xfrm>
                  <a:off x="3553" y="27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5" name="Line 174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7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6" name="Line 174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53" y="2770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7" name="Line 1748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0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8" name="Line 1749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77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69" name="Line 1750"/>
                <p:cNvSpPr>
                  <a:spLocks noChangeAspect="1" noChangeShapeType="1"/>
                </p:cNvSpPr>
                <p:nvPr/>
              </p:nvSpPr>
              <p:spPr bwMode="auto">
                <a:xfrm>
                  <a:off x="3559" y="2783"/>
                  <a:ext cx="7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0" name="Line 1751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3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1" name="Line 1752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789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2" name="Line 1753"/>
                <p:cNvSpPr>
                  <a:spLocks noChangeAspect="1" noChangeShapeType="1"/>
                </p:cNvSpPr>
                <p:nvPr/>
              </p:nvSpPr>
              <p:spPr bwMode="auto">
                <a:xfrm>
                  <a:off x="3566" y="2808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3" name="Line 1754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0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4" name="Line 1755"/>
                <p:cNvSpPr>
                  <a:spLocks noChangeAspect="1" noChangeShapeType="1"/>
                </p:cNvSpPr>
                <p:nvPr/>
              </p:nvSpPr>
              <p:spPr bwMode="auto">
                <a:xfrm>
                  <a:off x="3572" y="28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5" name="Line 175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72" y="2814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6" name="Line 1757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14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7" name="Line 1758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8" name="Line 1759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33"/>
                  <a:ext cx="0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79" name="Line 1760"/>
                <p:cNvSpPr>
                  <a:spLocks noChangeAspect="1" noChangeShapeType="1"/>
                </p:cNvSpPr>
                <p:nvPr/>
              </p:nvSpPr>
              <p:spPr bwMode="auto">
                <a:xfrm>
                  <a:off x="3579" y="2845"/>
                  <a:ext cx="5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0" name="Line 1761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1" name="Line 1762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2" name="Line 1763"/>
                <p:cNvSpPr>
                  <a:spLocks noChangeAspect="1" noChangeShapeType="1"/>
                </p:cNvSpPr>
                <p:nvPr/>
              </p:nvSpPr>
              <p:spPr bwMode="auto">
                <a:xfrm>
                  <a:off x="3584" y="2876"/>
                  <a:ext cx="7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3" name="Line 1764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2"/>
                  <a:ext cx="0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4" name="Line 1765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5" name="Line 1766"/>
                <p:cNvSpPr>
                  <a:spLocks noChangeAspect="1" noChangeShapeType="1"/>
                </p:cNvSpPr>
                <p:nvPr/>
              </p:nvSpPr>
              <p:spPr bwMode="auto">
                <a:xfrm>
                  <a:off x="3591" y="288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6" name="Line 176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82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7" name="Line 176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76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8" name="Line 176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597" y="2851"/>
                  <a:ext cx="6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89" name="Line 177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839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0" name="Line 177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9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1" name="Line 177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752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2" name="Line 177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03" y="2689"/>
                  <a:ext cx="7" cy="6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3" name="Line 177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601"/>
                  <a:ext cx="1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4" name="Line 177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514"/>
                  <a:ext cx="1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5" name="Line 17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0" y="2402"/>
                  <a:ext cx="5" cy="1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6" name="Line 177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296"/>
                  <a:ext cx="1" cy="10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7" name="Line 177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96"/>
                  <a:ext cx="1" cy="10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8" name="Line 177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15" y="2115"/>
                  <a:ext cx="7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799" name="Line 178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40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0" name="Line 178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2003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1" name="Line 178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22" y="1984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2" name="Line 1783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8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3" name="Line 1784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1996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4" name="Line 1785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27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5" name="Line 1786"/>
                <p:cNvSpPr>
                  <a:spLocks noChangeAspect="1" noChangeShapeType="1"/>
                </p:cNvSpPr>
                <p:nvPr/>
              </p:nvSpPr>
              <p:spPr bwMode="auto">
                <a:xfrm>
                  <a:off x="3628" y="2078"/>
                  <a:ext cx="7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6" name="Line 1787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27"/>
                  <a:ext cx="0" cy="5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7" name="Line 1788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184"/>
                  <a:ext cx="0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8" name="Line 1789"/>
                <p:cNvSpPr>
                  <a:spLocks noChangeAspect="1" noChangeShapeType="1"/>
                </p:cNvSpPr>
                <p:nvPr/>
              </p:nvSpPr>
              <p:spPr bwMode="auto">
                <a:xfrm>
                  <a:off x="3635" y="2240"/>
                  <a:ext cx="6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09" name="Line 1790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02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0" name="Line 1791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46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1" name="Line 1792"/>
                <p:cNvSpPr>
                  <a:spLocks noChangeAspect="1" noChangeShapeType="1"/>
                </p:cNvSpPr>
                <p:nvPr/>
              </p:nvSpPr>
              <p:spPr bwMode="auto">
                <a:xfrm>
                  <a:off x="3641" y="2389"/>
                  <a:ext cx="6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2" name="Line 1793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27"/>
                  <a:ext cx="0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3" name="Line 1794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471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4" name="Line 1795"/>
                <p:cNvSpPr>
                  <a:spLocks noChangeAspect="1" noChangeShapeType="1"/>
                </p:cNvSpPr>
                <p:nvPr/>
              </p:nvSpPr>
              <p:spPr bwMode="auto">
                <a:xfrm>
                  <a:off x="3647" y="2514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5" name="Line 1796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45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6" name="Line 1797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589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7" name="Line 1798"/>
                <p:cNvSpPr>
                  <a:spLocks noChangeAspect="1" noChangeShapeType="1"/>
                </p:cNvSpPr>
                <p:nvPr/>
              </p:nvSpPr>
              <p:spPr bwMode="auto">
                <a:xfrm>
                  <a:off x="3653" y="2639"/>
                  <a:ext cx="6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8" name="Line 1799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689"/>
                  <a:ext cx="1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19" name="Line 1800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26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0" name="Line 1801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770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1" name="Line 1802"/>
                <p:cNvSpPr>
                  <a:spLocks noChangeAspect="1" noChangeShapeType="1"/>
                </p:cNvSpPr>
                <p:nvPr/>
              </p:nvSpPr>
              <p:spPr bwMode="auto">
                <a:xfrm>
                  <a:off x="3659" y="2814"/>
                  <a:ext cx="7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2" name="Line 1803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39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3" name="Line 1804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70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4" name="Line 1805"/>
                <p:cNvSpPr>
                  <a:spLocks noChangeAspect="1" noChangeShapeType="1"/>
                </p:cNvSpPr>
                <p:nvPr/>
              </p:nvSpPr>
              <p:spPr bwMode="auto">
                <a:xfrm>
                  <a:off x="3666" y="2882"/>
                  <a:ext cx="6" cy="2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5" name="Line 1806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6" name="Line 1807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14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7" name="Line 1808"/>
                <p:cNvSpPr>
                  <a:spLocks noChangeAspect="1" noChangeShapeType="1"/>
                </p:cNvSpPr>
                <p:nvPr/>
              </p:nvSpPr>
              <p:spPr bwMode="auto">
                <a:xfrm>
                  <a:off x="3672" y="2920"/>
                  <a:ext cx="6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8" name="Line 1809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38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29" name="Line 1810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0" name="Line 1811"/>
                <p:cNvSpPr>
                  <a:spLocks noChangeAspect="1" noChangeShapeType="1"/>
                </p:cNvSpPr>
                <p:nvPr/>
              </p:nvSpPr>
              <p:spPr bwMode="auto">
                <a:xfrm>
                  <a:off x="3678" y="2958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1" name="Line 1812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2" name="Line 1813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3" name="Line 181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84" y="2982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4" name="Line 1815"/>
                <p:cNvSpPr>
                  <a:spLocks noChangeAspect="1" noChangeShapeType="1"/>
                </p:cNvSpPr>
                <p:nvPr/>
              </p:nvSpPr>
              <p:spPr bwMode="auto">
                <a:xfrm>
                  <a:off x="3684" y="2982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5" name="Line 181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82"/>
                  <a:ext cx="0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6" name="Line 1817"/>
                <p:cNvSpPr>
                  <a:spLocks noChangeAspect="1" noChangeShapeType="1"/>
                </p:cNvSpPr>
                <p:nvPr/>
              </p:nvSpPr>
              <p:spPr bwMode="auto">
                <a:xfrm>
                  <a:off x="3691" y="2982"/>
                  <a:ext cx="0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7" name="Line 181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1" y="2970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8" name="Line 181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58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39" name="Line 182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45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0" name="Line 182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697" y="2933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1" name="Line 182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14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2" name="Line 182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902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3" name="Line 182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3" y="2889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4" name="Line 1825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5" name="Line 1826"/>
                <p:cNvSpPr>
                  <a:spLocks noChangeAspect="1" noChangeShapeType="1"/>
                </p:cNvSpPr>
                <p:nvPr/>
              </p:nvSpPr>
              <p:spPr bwMode="auto">
                <a:xfrm>
                  <a:off x="3709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6" name="Line 182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09" y="2876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7" name="Line 1828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8" name="Line 1829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49" name="Line 1830"/>
                <p:cNvSpPr>
                  <a:spLocks noChangeAspect="1" noChangeShapeType="1"/>
                </p:cNvSpPr>
                <p:nvPr/>
              </p:nvSpPr>
              <p:spPr bwMode="auto">
                <a:xfrm>
                  <a:off x="3722" y="2889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0" name="Line 1831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89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1" name="Line 1832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2" name="Line 1833"/>
                <p:cNvSpPr>
                  <a:spLocks noChangeAspect="1" noChangeShapeType="1"/>
                </p:cNvSpPr>
                <p:nvPr/>
              </p:nvSpPr>
              <p:spPr bwMode="auto">
                <a:xfrm>
                  <a:off x="3728" y="2902"/>
                  <a:ext cx="7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3" name="Line 183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95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4" name="Line 183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739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5" name="Line 183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664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6" name="Line 183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66" y="2583"/>
                  <a:ext cx="6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7" name="Line 18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89"/>
                  <a:ext cx="0" cy="9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8" name="Line 183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408"/>
                  <a:ext cx="0" cy="8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59" name="Line 18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2" y="2321"/>
                  <a:ext cx="6" cy="8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0" name="Line 184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46"/>
                  <a:ext cx="1" cy="7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1" name="Line 184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203"/>
                  <a:ext cx="1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2" name="Line 184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78" y="2172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3" name="Line 184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784" y="2165"/>
                  <a:ext cx="1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4" name="Line 1845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65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5" name="Line 1846"/>
                <p:cNvSpPr>
                  <a:spLocks noChangeAspect="1" noChangeShapeType="1"/>
                </p:cNvSpPr>
                <p:nvPr/>
              </p:nvSpPr>
              <p:spPr bwMode="auto">
                <a:xfrm>
                  <a:off x="3784" y="2177"/>
                  <a:ext cx="7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6" name="Line 1847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0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7" name="Line 1848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259"/>
                  <a:ext cx="1" cy="4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8" name="Line 1849"/>
                <p:cNvSpPr>
                  <a:spLocks noChangeAspect="1" noChangeShapeType="1"/>
                </p:cNvSpPr>
                <p:nvPr/>
              </p:nvSpPr>
              <p:spPr bwMode="auto">
                <a:xfrm>
                  <a:off x="3791" y="2308"/>
                  <a:ext cx="6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69" name="Line 1850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352"/>
                  <a:ext cx="1" cy="5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0" name="Line 1851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0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1" name="Line 1852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458"/>
                  <a:ext cx="1" cy="5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2" name="Line 1853"/>
                <p:cNvSpPr>
                  <a:spLocks noChangeAspect="1" noChangeShapeType="1"/>
                </p:cNvSpPr>
                <p:nvPr/>
              </p:nvSpPr>
              <p:spPr bwMode="auto">
                <a:xfrm>
                  <a:off x="3797" y="2509"/>
                  <a:ext cx="6" cy="3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3" name="Line 1854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45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4" name="Line 1855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583"/>
                  <a:ext cx="1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5" name="Line 1856"/>
                <p:cNvSpPr>
                  <a:spLocks noChangeAspect="1" noChangeShapeType="1"/>
                </p:cNvSpPr>
                <p:nvPr/>
              </p:nvSpPr>
              <p:spPr bwMode="auto">
                <a:xfrm>
                  <a:off x="3803" y="2627"/>
                  <a:ext cx="6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6" name="Line 1857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658"/>
                  <a:ext cx="1" cy="5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7" name="Line 1858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08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8" name="Line 1859"/>
                <p:cNvSpPr>
                  <a:spLocks noChangeAspect="1" noChangeShapeType="1"/>
                </p:cNvSpPr>
                <p:nvPr/>
              </p:nvSpPr>
              <p:spPr bwMode="auto">
                <a:xfrm>
                  <a:off x="3809" y="2733"/>
                  <a:ext cx="7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79" name="Line 1860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777"/>
                  <a:ext cx="0" cy="4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0" name="Line 1861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20"/>
                  <a:ext cx="0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1" name="Line 1862"/>
                <p:cNvSpPr>
                  <a:spLocks noChangeAspect="1" noChangeShapeType="1"/>
                </p:cNvSpPr>
                <p:nvPr/>
              </p:nvSpPr>
              <p:spPr bwMode="auto">
                <a:xfrm>
                  <a:off x="3816" y="2845"/>
                  <a:ext cx="6" cy="3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2" name="Line 1863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882"/>
                  <a:ext cx="1" cy="2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3" name="Line 1864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07"/>
                  <a:ext cx="1" cy="3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4" name="Line 1865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38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5" name="Line 1866"/>
                <p:cNvSpPr>
                  <a:spLocks noChangeAspect="1" noChangeShapeType="1"/>
                </p:cNvSpPr>
                <p:nvPr/>
              </p:nvSpPr>
              <p:spPr bwMode="auto">
                <a:xfrm>
                  <a:off x="3822" y="2951"/>
                  <a:ext cx="6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6" name="Line 1867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7" name="Line 1868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76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8" name="Line 1869"/>
                <p:cNvSpPr>
                  <a:spLocks noChangeAspect="1" noChangeShapeType="1"/>
                </p:cNvSpPr>
                <p:nvPr/>
              </p:nvSpPr>
              <p:spPr bwMode="auto">
                <a:xfrm>
                  <a:off x="3828" y="2995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89" name="Line 1870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0" name="Line 1871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1" name="Line 1872"/>
                <p:cNvSpPr>
                  <a:spLocks noChangeAspect="1" noChangeShapeType="1"/>
                </p:cNvSpPr>
                <p:nvPr/>
              </p:nvSpPr>
              <p:spPr bwMode="auto">
                <a:xfrm>
                  <a:off x="3834" y="3032"/>
                  <a:ext cx="6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2" name="Line 1873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3" name="Line 1874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58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4" name="Line 1875"/>
                <p:cNvSpPr>
                  <a:spLocks noChangeAspect="1" noChangeShapeType="1"/>
                </p:cNvSpPr>
                <p:nvPr/>
              </p:nvSpPr>
              <p:spPr bwMode="auto">
                <a:xfrm>
                  <a:off x="3878" y="2964"/>
                  <a:ext cx="1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5" name="Line 187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878" y="2970"/>
                  <a:ext cx="6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6" name="Line 1877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7" name="Line 1878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0"/>
                  <a:ext cx="1" cy="6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8" name="Line 1879"/>
                <p:cNvSpPr>
                  <a:spLocks noChangeAspect="1" noChangeShapeType="1"/>
                </p:cNvSpPr>
                <p:nvPr/>
              </p:nvSpPr>
              <p:spPr bwMode="auto">
                <a:xfrm>
                  <a:off x="3884" y="2976"/>
                  <a:ext cx="6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899" name="Line 1880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0" name="Line 1881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1" name="Line 1882"/>
                <p:cNvSpPr>
                  <a:spLocks noChangeAspect="1" noChangeShapeType="1"/>
                </p:cNvSpPr>
                <p:nvPr/>
              </p:nvSpPr>
              <p:spPr bwMode="auto">
                <a:xfrm>
                  <a:off x="3890" y="2995"/>
                  <a:ext cx="6" cy="1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2" name="Line 1883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3" name="Line 1884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07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4" name="Line 1885"/>
                <p:cNvSpPr>
                  <a:spLocks noChangeAspect="1" noChangeShapeType="1"/>
                </p:cNvSpPr>
                <p:nvPr/>
              </p:nvSpPr>
              <p:spPr bwMode="auto">
                <a:xfrm>
                  <a:off x="3896" y="3020"/>
                  <a:ext cx="7" cy="7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5" name="Line 1886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0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6" name="Line 1887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7" name="Line 1888"/>
                <p:cNvSpPr>
                  <a:spLocks noChangeAspect="1" noChangeShapeType="1"/>
                </p:cNvSpPr>
                <p:nvPr/>
              </p:nvSpPr>
              <p:spPr bwMode="auto">
                <a:xfrm>
                  <a:off x="3903" y="3032"/>
                  <a:ext cx="1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8" name="Line 1889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3" y="3027"/>
                  <a:ext cx="6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09" name="Line 1890"/>
                <p:cNvSpPr>
                  <a:spLocks noChangeAspect="1" noChangeShapeType="1"/>
                </p:cNvSpPr>
                <p:nvPr/>
              </p:nvSpPr>
              <p:spPr bwMode="auto">
                <a:xfrm>
                  <a:off x="3909" y="3027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0" name="Line 1891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14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1" name="Line 189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09" y="3001"/>
                  <a:ext cx="7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2" name="Line 1893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82"/>
                  <a:ext cx="0" cy="19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3" name="Line 1894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58"/>
                  <a:ext cx="0" cy="2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4" name="Line 189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16" y="2914"/>
                  <a:ext cx="5" cy="44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5" name="Line 189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76"/>
                  <a:ext cx="1" cy="3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6" name="Line 1897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814"/>
                  <a:ext cx="1" cy="62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7" name="Line 189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3921" y="2726"/>
                  <a:ext cx="7" cy="8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8" name="Line 1899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19" name="Line 1900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1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0" name="Line 1901"/>
                <p:cNvSpPr>
                  <a:spLocks noChangeAspect="1" noChangeShapeType="1"/>
                </p:cNvSpPr>
                <p:nvPr/>
              </p:nvSpPr>
              <p:spPr bwMode="auto">
                <a:xfrm>
                  <a:off x="4003" y="3119"/>
                  <a:ext cx="6" cy="1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1" name="Line 190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009" y="3101"/>
                  <a:ext cx="1" cy="18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2" name="Line 1903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3" name="Line 1904"/>
                <p:cNvSpPr>
                  <a:spLocks noChangeAspect="1" noChangeShapeType="1"/>
                </p:cNvSpPr>
                <p:nvPr/>
              </p:nvSpPr>
              <p:spPr bwMode="auto">
                <a:xfrm>
                  <a:off x="4159" y="3114"/>
                  <a:ext cx="1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4" name="Line 1905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59" y="3114"/>
                  <a:ext cx="6" cy="5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  <p:sp>
              <p:nvSpPr>
                <p:cNvPr id="1925" name="Line 1906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4165" y="3101"/>
                  <a:ext cx="1" cy="13"/>
                </a:xfrm>
                <a:prstGeom prst="line">
                  <a:avLst/>
                </a:prstGeom>
                <a:noFill/>
                <a:ln w="12700">
                  <a:solidFill>
                    <a:schemeClr val="bg2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fr-FR" sz="1200"/>
                </a:p>
              </p:txBody>
            </p:sp>
          </p:grpSp>
          <p:sp>
            <p:nvSpPr>
              <p:cNvPr id="51" name="Line 1907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78"/>
                <a:ext cx="1" cy="37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52" name="Line 1908"/>
              <p:cNvSpPr>
                <a:spLocks noChangeAspect="1" noChangeShapeType="1"/>
              </p:cNvSpPr>
              <p:nvPr/>
            </p:nvSpPr>
            <p:spPr bwMode="auto">
              <a:xfrm flipV="1">
                <a:off x="4720" y="1734"/>
                <a:ext cx="1" cy="44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53" name="Line 1909"/>
              <p:cNvSpPr>
                <a:spLocks noChangeAspect="1" noChangeShapeType="1"/>
              </p:cNvSpPr>
              <p:nvPr/>
            </p:nvSpPr>
            <p:spPr bwMode="auto">
              <a:xfrm>
                <a:off x="4720" y="1734"/>
                <a:ext cx="6" cy="38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  <p:sp>
            <p:nvSpPr>
              <p:cNvPr id="54" name="Line 1910"/>
              <p:cNvSpPr>
                <a:spLocks noChangeAspect="1" noChangeShapeType="1"/>
              </p:cNvSpPr>
              <p:nvPr/>
            </p:nvSpPr>
            <p:spPr bwMode="auto">
              <a:xfrm>
                <a:off x="4726" y="1772"/>
                <a:ext cx="1" cy="31"/>
              </a:xfrm>
              <a:prstGeom prst="line">
                <a:avLst/>
              </a:prstGeom>
              <a:noFill/>
              <a:ln w="12700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 sz="1200"/>
              </a:p>
            </p:txBody>
          </p:sp>
        </p:grpSp>
      </p:grpSp>
      <p:grpSp>
        <p:nvGrpSpPr>
          <p:cNvPr id="1926" name="Group 1911"/>
          <p:cNvGrpSpPr>
            <a:grpSpLocks/>
          </p:cNvGrpSpPr>
          <p:nvPr/>
        </p:nvGrpSpPr>
        <p:grpSpPr bwMode="auto">
          <a:xfrm>
            <a:off x="2044376" y="1074761"/>
            <a:ext cx="3389318" cy="1516030"/>
            <a:chOff x="1543" y="1305"/>
            <a:chExt cx="3864" cy="1739"/>
          </a:xfrm>
        </p:grpSpPr>
        <p:sp>
          <p:nvSpPr>
            <p:cNvPr id="1927" name="Line 1912"/>
            <p:cNvSpPr>
              <a:spLocks noChangeAspect="1" noChangeShapeType="1"/>
            </p:cNvSpPr>
            <p:nvPr/>
          </p:nvSpPr>
          <p:spPr bwMode="auto">
            <a:xfrm>
              <a:off x="1831" y="1709"/>
              <a:ext cx="0" cy="1196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28" name="Text Box 1913"/>
            <p:cNvSpPr txBox="1">
              <a:spLocks noChangeAspect="1" noChangeArrowheads="1"/>
            </p:cNvSpPr>
            <p:nvPr/>
          </p:nvSpPr>
          <p:spPr bwMode="auto">
            <a:xfrm>
              <a:off x="1543" y="1305"/>
              <a:ext cx="649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29" name="Text Box 1914"/>
            <p:cNvSpPr txBox="1">
              <a:spLocks noChangeAspect="1" noChangeArrowheads="1"/>
            </p:cNvSpPr>
            <p:nvPr/>
          </p:nvSpPr>
          <p:spPr bwMode="auto">
            <a:xfrm>
              <a:off x="2203" y="1785"/>
              <a:ext cx="624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PPmin</a:t>
              </a:r>
              <a:endParaRPr lang="en-US" sz="1100">
                <a:latin typeface="Calibri" pitchFamily="34" charset="0"/>
              </a:endParaRPr>
            </a:p>
          </p:txBody>
        </p:sp>
        <p:sp>
          <p:nvSpPr>
            <p:cNvPr id="1930" name="Line 1915"/>
            <p:cNvSpPr>
              <a:spLocks noChangeAspect="1" noChangeShapeType="1"/>
            </p:cNvSpPr>
            <p:nvPr/>
          </p:nvSpPr>
          <p:spPr bwMode="auto">
            <a:xfrm>
              <a:off x="2455" y="2160"/>
              <a:ext cx="0" cy="884"/>
            </a:xfrm>
            <a:prstGeom prst="line">
              <a:avLst/>
            </a:prstGeom>
            <a:noFill/>
            <a:ln w="57150">
              <a:solidFill>
                <a:srgbClr val="0099FF"/>
              </a:solidFill>
              <a:round/>
              <a:headEnd/>
              <a:tailEnd/>
            </a:ln>
            <a:effectLst>
              <a:outerShdw blurRad="50800" dist="38100" dir="2700000" algn="tl" rotWithShape="0">
                <a:srgbClr val="0099FF">
                  <a:alpha val="40000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>
                <a:defRPr/>
              </a:pPr>
              <a:endParaRPr lang="fr-FR" sz="1200"/>
            </a:p>
          </p:txBody>
        </p:sp>
        <p:sp>
          <p:nvSpPr>
            <p:cNvPr id="1931" name="Text Box 1916"/>
            <p:cNvSpPr txBox="1">
              <a:spLocks noChangeAspect="1" noChangeArrowheads="1"/>
            </p:cNvSpPr>
            <p:nvPr/>
          </p:nvSpPr>
          <p:spPr bwMode="auto">
            <a:xfrm>
              <a:off x="4471" y="2160"/>
              <a:ext cx="936" cy="3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 32 %</a:t>
              </a:r>
              <a:endParaRPr lang="en-US" sz="1100" dirty="0">
                <a:latin typeface="Calibri" pitchFamily="34" charset="0"/>
              </a:endParaRPr>
            </a:p>
          </p:txBody>
        </p:sp>
      </p:grpSp>
      <p:grpSp>
        <p:nvGrpSpPr>
          <p:cNvPr id="1932" name="Group 1917"/>
          <p:cNvGrpSpPr>
            <a:grpSpLocks/>
          </p:cNvGrpSpPr>
          <p:nvPr/>
        </p:nvGrpSpPr>
        <p:grpSpPr bwMode="auto">
          <a:xfrm>
            <a:off x="2204936" y="2712948"/>
            <a:ext cx="1845530" cy="560556"/>
            <a:chOff x="1382" y="3264"/>
            <a:chExt cx="2104" cy="643"/>
          </a:xfrm>
        </p:grpSpPr>
        <p:sp>
          <p:nvSpPr>
            <p:cNvPr id="1933" name="Text Box 1918"/>
            <p:cNvSpPr txBox="1">
              <a:spLocks noChangeArrowheads="1"/>
            </p:cNvSpPr>
            <p:nvPr/>
          </p:nvSpPr>
          <p:spPr bwMode="auto">
            <a:xfrm>
              <a:off x="1382" y="3429"/>
              <a:ext cx="583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 dirty="0" smtClean="0">
                  <a:latin typeface="Calibri" pitchFamily="34" charset="0"/>
                </a:rPr>
                <a:t>PPV </a:t>
              </a:r>
              <a:r>
                <a:rPr lang="fr-FR" sz="1100" dirty="0">
                  <a:latin typeface="Calibri" pitchFamily="34" charset="0"/>
                </a:rPr>
                <a:t>=</a:t>
              </a:r>
            </a:p>
          </p:txBody>
        </p:sp>
        <p:sp>
          <p:nvSpPr>
            <p:cNvPr id="1934" name="Text Box 1919"/>
            <p:cNvSpPr txBox="1">
              <a:spLocks noChangeArrowheads="1"/>
            </p:cNvSpPr>
            <p:nvPr/>
          </p:nvSpPr>
          <p:spPr bwMode="auto">
            <a:xfrm>
              <a:off x="2093" y="3264"/>
              <a:ext cx="1185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PPmax - PPmin</a:t>
              </a:r>
            </a:p>
          </p:txBody>
        </p:sp>
        <p:sp>
          <p:nvSpPr>
            <p:cNvPr id="1935" name="Text Box 1920"/>
            <p:cNvSpPr txBox="1">
              <a:spLocks noChangeArrowheads="1"/>
            </p:cNvSpPr>
            <p:nvPr/>
          </p:nvSpPr>
          <p:spPr bwMode="auto">
            <a:xfrm>
              <a:off x="1927" y="3554"/>
              <a:ext cx="1559" cy="3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100">
                  <a:latin typeface="Calibri" pitchFamily="34" charset="0"/>
                </a:rPr>
                <a:t>(PPmax + PPmin) </a:t>
              </a:r>
              <a:r>
                <a:rPr lang="fr-FR" sz="1400">
                  <a:latin typeface="Calibri" pitchFamily="34" charset="0"/>
                </a:rPr>
                <a:t>/</a:t>
              </a:r>
              <a:r>
                <a:rPr lang="fr-FR" sz="1100">
                  <a:latin typeface="Calibri" pitchFamily="34" charset="0"/>
                </a:rPr>
                <a:t> 2</a:t>
              </a:r>
            </a:p>
          </p:txBody>
        </p:sp>
        <p:sp>
          <p:nvSpPr>
            <p:cNvPr id="1936" name="Line 1921"/>
            <p:cNvSpPr>
              <a:spLocks noChangeShapeType="1"/>
            </p:cNvSpPr>
            <p:nvPr/>
          </p:nvSpPr>
          <p:spPr bwMode="auto">
            <a:xfrm>
              <a:off x="2004" y="3552"/>
              <a:ext cx="131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 sz="1200"/>
            </a:p>
          </p:txBody>
        </p:sp>
      </p:grpSp>
      <p:sp>
        <p:nvSpPr>
          <p:cNvPr id="1939" name="Text Box 9"/>
          <p:cNvSpPr txBox="1">
            <a:spLocks noChangeArrowheads="1"/>
          </p:cNvSpPr>
          <p:nvPr/>
        </p:nvSpPr>
        <p:spPr bwMode="auto">
          <a:xfrm>
            <a:off x="6156176" y="4869160"/>
            <a:ext cx="2736850" cy="707886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3 </a:t>
            </a:r>
            <a:r>
              <a:rPr lang="fr-FR" dirty="0" smtClean="0">
                <a:latin typeface="Calibri" pitchFamily="34" charset="0"/>
              </a:rPr>
              <a:t>situations fréquentes en </a:t>
            </a:r>
            <a:r>
              <a:rPr lang="fr-FR" dirty="0" smtClean="0">
                <a:solidFill>
                  <a:srgbClr val="0070C0"/>
                </a:solidFill>
                <a:effectLst>
                  <a:glow rad="139700">
                    <a:srgbClr val="66CCFF">
                      <a:alpha val="40000"/>
                    </a:srgbClr>
                  </a:glow>
                </a:effectLst>
                <a:latin typeface="Calibri" pitchFamily="34" charset="0"/>
              </a:rPr>
              <a:t>réanimation</a:t>
            </a:r>
            <a:endParaRPr lang="fr-FR" dirty="0">
              <a:solidFill>
                <a:srgbClr val="0070C0"/>
              </a:solidFill>
              <a:effectLst>
                <a:glow rad="139700">
                  <a:srgbClr val="66CC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1940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941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076209900"/>
      </p:ext>
    </p:extLst>
  </p:cSld>
  <p:clrMapOvr>
    <a:masterClrMapping/>
  </p:clrMapOvr>
  <p:transition xmlns:p14="http://schemas.microsoft.com/office/powerpoint/2010/main" advTm="8411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e 1"/>
          <p:cNvGrpSpPr/>
          <p:nvPr/>
        </p:nvGrpSpPr>
        <p:grpSpPr>
          <a:xfrm>
            <a:off x="142843" y="2071678"/>
            <a:ext cx="7309477" cy="4214841"/>
            <a:chOff x="142843" y="2071678"/>
            <a:chExt cx="7309477" cy="4214841"/>
          </a:xfrm>
        </p:grpSpPr>
        <p:sp>
          <p:nvSpPr>
            <p:cNvPr id="1028" name="AutoShape 4"/>
            <p:cNvSpPr>
              <a:spLocks noChangeAspect="1" noChangeArrowheads="1" noTextEdit="1"/>
            </p:cNvSpPr>
            <p:nvPr/>
          </p:nvSpPr>
          <p:spPr bwMode="auto">
            <a:xfrm>
              <a:off x="1118195" y="2338407"/>
              <a:ext cx="6334125" cy="3876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30" name="Rectangle 6"/>
            <p:cNvSpPr>
              <a:spLocks noChangeArrowheads="1"/>
            </p:cNvSpPr>
            <p:nvPr/>
          </p:nvSpPr>
          <p:spPr bwMode="auto">
            <a:xfrm>
              <a:off x="142843" y="2071678"/>
              <a:ext cx="6993380" cy="421484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31" name="Freeform 7"/>
            <p:cNvSpPr>
              <a:spLocks/>
            </p:cNvSpPr>
            <p:nvPr/>
          </p:nvSpPr>
          <p:spPr bwMode="auto">
            <a:xfrm>
              <a:off x="4066218" y="2709882"/>
              <a:ext cx="1249363" cy="1571625"/>
            </a:xfrm>
            <a:custGeom>
              <a:avLst/>
              <a:gdLst/>
              <a:ahLst/>
              <a:cxnLst>
                <a:cxn ang="0">
                  <a:pos x="2099" y="1039"/>
                </a:cxn>
                <a:cxn ang="0">
                  <a:pos x="0" y="0"/>
                </a:cxn>
                <a:cxn ang="0">
                  <a:pos x="0" y="2640"/>
                </a:cxn>
                <a:cxn ang="0">
                  <a:pos x="2099" y="1039"/>
                </a:cxn>
              </a:cxnLst>
              <a:rect l="0" t="0" r="r" b="b"/>
              <a:pathLst>
                <a:path w="2099" h="2640">
                  <a:moveTo>
                    <a:pt x="2099" y="1039"/>
                  </a:moveTo>
                  <a:cubicBezTo>
                    <a:pt x="1599" y="384"/>
                    <a:pt x="824" y="0"/>
                    <a:pt x="0" y="0"/>
                  </a:cubicBezTo>
                  <a:lnTo>
                    <a:pt x="0" y="2640"/>
                  </a:lnTo>
                  <a:lnTo>
                    <a:pt x="2099" y="1039"/>
                  </a:lnTo>
                  <a:close/>
                </a:path>
              </a:pathLst>
            </a:custGeom>
            <a:solidFill>
              <a:srgbClr val="00FF00"/>
            </a:solidFill>
            <a:ln w="762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33" name="Freeform 9"/>
            <p:cNvSpPr>
              <a:spLocks/>
            </p:cNvSpPr>
            <p:nvPr/>
          </p:nvSpPr>
          <p:spPr bwMode="auto">
            <a:xfrm>
              <a:off x="4066218" y="3329007"/>
              <a:ext cx="1711325" cy="2012950"/>
            </a:xfrm>
            <a:custGeom>
              <a:avLst/>
              <a:gdLst/>
              <a:ahLst/>
              <a:cxnLst>
                <a:cxn ang="0">
                  <a:pos x="1948" y="3383"/>
                </a:cxn>
                <a:cxn ang="0">
                  <a:pos x="2099" y="0"/>
                </a:cxn>
                <a:cxn ang="0">
                  <a:pos x="0" y="1601"/>
                </a:cxn>
                <a:cxn ang="0">
                  <a:pos x="1948" y="3383"/>
                </a:cxn>
              </a:cxnLst>
              <a:rect l="0" t="0" r="r" b="b"/>
              <a:pathLst>
                <a:path w="2874" h="3383">
                  <a:moveTo>
                    <a:pt x="1948" y="3383"/>
                  </a:moveTo>
                  <a:cubicBezTo>
                    <a:pt x="2811" y="2441"/>
                    <a:pt x="2874" y="1015"/>
                    <a:pt x="2099" y="0"/>
                  </a:cubicBezTo>
                  <a:lnTo>
                    <a:pt x="0" y="1601"/>
                  </a:lnTo>
                  <a:lnTo>
                    <a:pt x="1948" y="3383"/>
                  </a:ln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 w="762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solidFill>
                  <a:srgbClr val="FFC000"/>
                </a:solidFill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35" name="Freeform 11"/>
            <p:cNvSpPr>
              <a:spLocks/>
            </p:cNvSpPr>
            <p:nvPr/>
          </p:nvSpPr>
          <p:spPr bwMode="auto">
            <a:xfrm>
              <a:off x="3974143" y="4281507"/>
              <a:ext cx="1252538" cy="1597025"/>
            </a:xfrm>
            <a:custGeom>
              <a:avLst/>
              <a:gdLst/>
              <a:ahLst/>
              <a:cxnLst>
                <a:cxn ang="0">
                  <a:pos x="0" y="2636"/>
                </a:cxn>
                <a:cxn ang="0">
                  <a:pos x="2104" y="1782"/>
                </a:cxn>
                <a:cxn ang="0">
                  <a:pos x="156" y="0"/>
                </a:cxn>
                <a:cxn ang="0">
                  <a:pos x="0" y="2636"/>
                </a:cxn>
              </a:cxnLst>
              <a:rect l="0" t="0" r="r" b="b"/>
              <a:pathLst>
                <a:path w="2104" h="2683">
                  <a:moveTo>
                    <a:pt x="0" y="2636"/>
                  </a:moveTo>
                  <a:cubicBezTo>
                    <a:pt x="794" y="2683"/>
                    <a:pt x="1567" y="2369"/>
                    <a:pt x="2104" y="1782"/>
                  </a:cubicBezTo>
                  <a:lnTo>
                    <a:pt x="156" y="0"/>
                  </a:lnTo>
                  <a:lnTo>
                    <a:pt x="0" y="2636"/>
                  </a:ln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 w="762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37" name="Freeform 13"/>
            <p:cNvSpPr>
              <a:spLocks/>
            </p:cNvSpPr>
            <p:nvPr/>
          </p:nvSpPr>
          <p:spPr bwMode="auto">
            <a:xfrm>
              <a:off x="2321556" y="3221057"/>
              <a:ext cx="1744663" cy="2630488"/>
            </a:xfrm>
            <a:custGeom>
              <a:avLst/>
              <a:gdLst/>
              <a:ahLst/>
              <a:cxnLst>
                <a:cxn ang="0">
                  <a:pos x="985" y="0"/>
                </a:cxn>
                <a:cxn ang="0">
                  <a:pos x="1151" y="3729"/>
                </a:cxn>
                <a:cxn ang="0">
                  <a:pos x="2776" y="4417"/>
                </a:cxn>
                <a:cxn ang="0">
                  <a:pos x="2932" y="1781"/>
                </a:cxn>
                <a:cxn ang="0">
                  <a:pos x="985" y="0"/>
                </a:cxn>
              </a:cxnLst>
              <a:rect l="0" t="0" r="r" b="b"/>
              <a:pathLst>
                <a:path w="2932" h="4417">
                  <a:moveTo>
                    <a:pt x="985" y="0"/>
                  </a:moveTo>
                  <a:cubicBezTo>
                    <a:pt x="0" y="1075"/>
                    <a:pt x="75" y="2745"/>
                    <a:pt x="1151" y="3729"/>
                  </a:cubicBezTo>
                  <a:cubicBezTo>
                    <a:pt x="1597" y="4138"/>
                    <a:pt x="2171" y="4381"/>
                    <a:pt x="2776" y="4417"/>
                  </a:cubicBezTo>
                  <a:lnTo>
                    <a:pt x="2932" y="1781"/>
                  </a:lnTo>
                  <a:lnTo>
                    <a:pt x="985" y="0"/>
                  </a:lnTo>
                  <a:close/>
                </a:path>
              </a:pathLst>
            </a:custGeom>
            <a:solidFill>
              <a:srgbClr val="FF0000"/>
            </a:solidFill>
            <a:ln w="762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39" name="Freeform 15"/>
            <p:cNvSpPr>
              <a:spLocks/>
            </p:cNvSpPr>
            <p:nvPr/>
          </p:nvSpPr>
          <p:spPr bwMode="auto">
            <a:xfrm>
              <a:off x="2907343" y="2765445"/>
              <a:ext cx="1158875" cy="1516063"/>
            </a:xfrm>
            <a:custGeom>
              <a:avLst/>
              <a:gdLst/>
              <a:ahLst/>
              <a:cxnLst>
                <a:cxn ang="0">
                  <a:pos x="1252" y="0"/>
                </a:cxn>
                <a:cxn ang="0">
                  <a:pos x="0" y="765"/>
                </a:cxn>
                <a:cxn ang="0">
                  <a:pos x="1947" y="2546"/>
                </a:cxn>
                <a:cxn ang="0">
                  <a:pos x="1252" y="0"/>
                </a:cxn>
              </a:cxnLst>
              <a:rect l="0" t="0" r="r" b="b"/>
              <a:pathLst>
                <a:path w="1947" h="2546">
                  <a:moveTo>
                    <a:pt x="1252" y="0"/>
                  </a:moveTo>
                  <a:cubicBezTo>
                    <a:pt x="770" y="131"/>
                    <a:pt x="336" y="396"/>
                    <a:pt x="0" y="765"/>
                  </a:cubicBezTo>
                  <a:lnTo>
                    <a:pt x="1947" y="2546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 w="762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41" name="Freeform 17"/>
            <p:cNvSpPr>
              <a:spLocks/>
            </p:cNvSpPr>
            <p:nvPr/>
          </p:nvSpPr>
          <p:spPr bwMode="auto">
            <a:xfrm>
              <a:off x="3651881" y="2709882"/>
              <a:ext cx="414338" cy="1571625"/>
            </a:xfrm>
            <a:custGeom>
              <a:avLst/>
              <a:gdLst/>
              <a:ahLst/>
              <a:cxnLst>
                <a:cxn ang="0">
                  <a:pos x="695" y="0"/>
                </a:cxn>
                <a:cxn ang="0">
                  <a:pos x="0" y="94"/>
                </a:cxn>
                <a:cxn ang="0">
                  <a:pos x="695" y="2640"/>
                </a:cxn>
                <a:cxn ang="0">
                  <a:pos x="695" y="0"/>
                </a:cxn>
              </a:cxnLst>
              <a:rect l="0" t="0" r="r" b="b"/>
              <a:pathLst>
                <a:path w="695" h="2640">
                  <a:moveTo>
                    <a:pt x="695" y="0"/>
                  </a:moveTo>
                  <a:cubicBezTo>
                    <a:pt x="460" y="0"/>
                    <a:pt x="226" y="32"/>
                    <a:pt x="0" y="94"/>
                  </a:cubicBezTo>
                  <a:lnTo>
                    <a:pt x="695" y="2640"/>
                  </a:lnTo>
                  <a:lnTo>
                    <a:pt x="695" y="0"/>
                  </a:lnTo>
                  <a:close/>
                </a:path>
              </a:pathLst>
            </a:custGeom>
            <a:solidFill>
              <a:schemeClr val="bg2">
                <a:lumMod val="60000"/>
                <a:lumOff val="40000"/>
              </a:schemeClr>
            </a:solidFill>
            <a:ln w="7620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43" name="Rectangle 19"/>
            <p:cNvSpPr>
              <a:spLocks noChangeArrowheads="1"/>
            </p:cNvSpPr>
            <p:nvPr/>
          </p:nvSpPr>
          <p:spPr bwMode="auto">
            <a:xfrm>
              <a:off x="4304316" y="2998113"/>
              <a:ext cx="621965" cy="430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28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Calibri" pitchFamily="34" charset="0"/>
                </a:rPr>
                <a:t>16%</a:t>
              </a:r>
              <a:endParaRPr kumimoji="0" lang="fr-FR" sz="40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44" name="Rectangle 20"/>
            <p:cNvSpPr>
              <a:spLocks noChangeArrowheads="1"/>
            </p:cNvSpPr>
            <p:nvPr/>
          </p:nvSpPr>
          <p:spPr bwMode="auto">
            <a:xfrm>
              <a:off x="5266368" y="4262457"/>
              <a:ext cx="267702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Calibri" pitchFamily="34" charset="0"/>
                </a:rPr>
                <a:t>24%</a:t>
              </a:r>
              <a:endParaRPr kumimoji="0" lang="fr-FR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45" name="Rectangle 21"/>
            <p:cNvSpPr>
              <a:spLocks noChangeArrowheads="1"/>
            </p:cNvSpPr>
            <p:nvPr/>
          </p:nvSpPr>
          <p:spPr bwMode="auto">
            <a:xfrm>
              <a:off x="4418643" y="5481657"/>
              <a:ext cx="267702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Calibri" pitchFamily="34" charset="0"/>
                </a:rPr>
                <a:t>15%</a:t>
              </a:r>
              <a:endParaRPr kumimoji="0" lang="fr-FR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47" name="Rectangle 23"/>
            <p:cNvSpPr>
              <a:spLocks noChangeArrowheads="1"/>
            </p:cNvSpPr>
            <p:nvPr/>
          </p:nvSpPr>
          <p:spPr bwMode="auto">
            <a:xfrm>
              <a:off x="3199443" y="3043257"/>
              <a:ext cx="267702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Calibri" pitchFamily="34" charset="0"/>
                </a:rPr>
                <a:t>10%</a:t>
              </a:r>
              <a:endParaRPr kumimoji="0" lang="fr-FR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1048" name="Rectangle 24"/>
            <p:cNvSpPr>
              <a:spLocks noChangeArrowheads="1"/>
            </p:cNvSpPr>
            <p:nvPr/>
          </p:nvSpPr>
          <p:spPr bwMode="auto">
            <a:xfrm>
              <a:off x="3766181" y="2805132"/>
              <a:ext cx="189154" cy="1846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2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Calibri" pitchFamily="34" charset="0"/>
                </a:rPr>
                <a:t>5%</a:t>
              </a:r>
              <a:endParaRPr kumimoji="0" lang="fr-FR" sz="1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53" name="ZoneTexte 52"/>
            <p:cNvSpPr txBox="1"/>
            <p:nvPr/>
          </p:nvSpPr>
          <p:spPr>
            <a:xfrm>
              <a:off x="4899647" y="2560650"/>
              <a:ext cx="1560171" cy="461665"/>
            </a:xfrm>
            <a:prstGeom prst="rect">
              <a:avLst/>
            </a:prstGeom>
            <a:noFill/>
            <a:ln w="38100">
              <a:solidFill>
                <a:srgbClr val="00FF00"/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2400" dirty="0" smtClean="0">
                  <a:latin typeface="Calibri" pitchFamily="34" charset="0"/>
                  <a:cs typeface="Calibri" pitchFamily="34" charset="0"/>
                </a:rPr>
                <a:t>usable PPV</a:t>
              </a:r>
              <a:endParaRPr lang="fr-FR" sz="2400" dirty="0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54" name="ZoneTexte 53"/>
            <p:cNvSpPr txBox="1"/>
            <p:nvPr/>
          </p:nvSpPr>
          <p:spPr>
            <a:xfrm>
              <a:off x="5506062" y="4723637"/>
              <a:ext cx="1391278" cy="276999"/>
            </a:xfrm>
            <a:prstGeom prst="rect">
              <a:avLst/>
            </a:pr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1200" dirty="0" smtClean="0">
                  <a:latin typeface="Calibri" pitchFamily="34" charset="0"/>
                  <a:cs typeface="Calibri" pitchFamily="34" charset="0"/>
                </a:rPr>
                <a:t>no </a:t>
              </a:r>
              <a:r>
                <a:rPr lang="fr-FR" sz="1200" dirty="0" err="1" smtClean="0">
                  <a:latin typeface="Calibri" pitchFamily="34" charset="0"/>
                  <a:cs typeface="Calibri" pitchFamily="34" charset="0"/>
                </a:rPr>
                <a:t>arterial</a:t>
              </a:r>
              <a:r>
                <a:rPr lang="fr-FR" sz="1200" dirty="0" smtClean="0">
                  <a:latin typeface="Calibri" pitchFamily="34" charset="0"/>
                  <a:cs typeface="Calibri" pitchFamily="34" charset="0"/>
                </a:rPr>
                <a:t> </a:t>
              </a:r>
              <a:r>
                <a:rPr lang="fr-FR" sz="1200" dirty="0" err="1" smtClean="0">
                  <a:latin typeface="Calibri" pitchFamily="34" charset="0"/>
                  <a:cs typeface="Calibri" pitchFamily="34" charset="0"/>
                </a:rPr>
                <a:t>catheter</a:t>
              </a:r>
              <a:endParaRPr lang="fr-FR" sz="1200" dirty="0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55" name="ZoneTexte 54"/>
            <p:cNvSpPr txBox="1"/>
            <p:nvPr/>
          </p:nvSpPr>
          <p:spPr>
            <a:xfrm>
              <a:off x="4375754" y="5782507"/>
              <a:ext cx="1205779" cy="276999"/>
            </a:xfrm>
            <a:prstGeom prst="rect">
              <a:avLst/>
            </a:pr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1200" dirty="0" smtClean="0">
                  <a:latin typeface="Calibri" pitchFamily="34" charset="0"/>
                  <a:cs typeface="Calibri" pitchFamily="34" charset="0"/>
                </a:rPr>
                <a:t>atrial fibrillation</a:t>
              </a:r>
              <a:endParaRPr lang="fr-FR" sz="1200" dirty="0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57" name="ZoneTexte 56"/>
            <p:cNvSpPr txBox="1"/>
            <p:nvPr/>
          </p:nvSpPr>
          <p:spPr>
            <a:xfrm>
              <a:off x="2037979" y="2866249"/>
              <a:ext cx="973343" cy="276999"/>
            </a:xfrm>
            <a:prstGeom prst="rect">
              <a:avLst/>
            </a:pr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1200" dirty="0" err="1" smtClean="0">
                  <a:latin typeface="Calibri" pitchFamily="34" charset="0"/>
                  <a:cs typeface="Calibri" pitchFamily="34" charset="0"/>
                </a:rPr>
                <a:t>Vt</a:t>
              </a:r>
              <a:r>
                <a:rPr lang="fr-FR" sz="1200" dirty="0" smtClean="0">
                  <a:latin typeface="Calibri" pitchFamily="34" charset="0"/>
                  <a:cs typeface="Calibri" pitchFamily="34" charset="0"/>
                </a:rPr>
                <a:t> &lt; 7 </a:t>
              </a:r>
              <a:r>
                <a:rPr lang="fr-FR" sz="1200" dirty="0" err="1" smtClean="0">
                  <a:latin typeface="Calibri" pitchFamily="34" charset="0"/>
                  <a:cs typeface="Calibri" pitchFamily="34" charset="0"/>
                </a:rPr>
                <a:t>mL</a:t>
              </a:r>
              <a:r>
                <a:rPr lang="fr-FR" sz="1200" dirty="0" smtClean="0">
                  <a:latin typeface="Calibri" pitchFamily="34" charset="0"/>
                  <a:cs typeface="Calibri" pitchFamily="34" charset="0"/>
                </a:rPr>
                <a:t>/kg</a:t>
              </a:r>
              <a:endParaRPr lang="fr-FR" sz="1200" dirty="0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58" name="ZoneTexte 57"/>
            <p:cNvSpPr txBox="1"/>
            <p:nvPr/>
          </p:nvSpPr>
          <p:spPr>
            <a:xfrm>
              <a:off x="3267687" y="2460636"/>
              <a:ext cx="585994" cy="276999"/>
            </a:xfrm>
            <a:prstGeom prst="rect">
              <a:avLst/>
            </a:prstGeom>
            <a:noFill/>
            <a:ln w="38100">
              <a:solidFill>
                <a:schemeClr val="tx1">
                  <a:lumMod val="50000"/>
                  <a:lumOff val="50000"/>
                </a:schemeClr>
              </a:solidFill>
            </a:ln>
          </p:spPr>
          <p:txBody>
            <a:bodyPr wrap="none" rtlCol="0">
              <a:spAutoFit/>
            </a:bodyPr>
            <a:lstStyle/>
            <a:p>
              <a:r>
                <a:rPr lang="fr-FR" sz="1200" dirty="0" err="1" smtClean="0">
                  <a:latin typeface="Calibri" pitchFamily="34" charset="0"/>
                  <a:cs typeface="Calibri" pitchFamily="34" charset="0"/>
                </a:rPr>
                <a:t>others</a:t>
              </a:r>
              <a:endParaRPr lang="fr-FR" sz="1200" dirty="0"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8" name="Rectangle 7"/>
          <p:cNvSpPr/>
          <p:nvPr/>
        </p:nvSpPr>
        <p:spPr bwMode="auto">
          <a:xfrm>
            <a:off x="142843" y="785794"/>
            <a:ext cx="6993380" cy="1143008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fr-FR" sz="1800">
              <a:latin typeface="Calibri" pitchFamily="34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07504" y="764704"/>
            <a:ext cx="6827703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dirty="0" smtClean="0">
                <a:latin typeface="+mn-lt"/>
              </a:rPr>
              <a:t>Pulse pressure </a:t>
            </a:r>
            <a:r>
              <a:rPr lang="fr-FR" dirty="0" err="1" smtClean="0">
                <a:latin typeface="+mn-lt"/>
              </a:rPr>
              <a:t>cannot</a:t>
            </a:r>
            <a:r>
              <a:rPr lang="fr-FR" dirty="0" smtClean="0">
                <a:latin typeface="+mn-lt"/>
              </a:rPr>
              <a:t> </a:t>
            </a:r>
            <a:r>
              <a:rPr lang="fr-FR" dirty="0" err="1" smtClean="0">
                <a:latin typeface="+mn-lt"/>
              </a:rPr>
              <a:t>be</a:t>
            </a:r>
            <a:r>
              <a:rPr lang="fr-FR" dirty="0" smtClean="0">
                <a:latin typeface="+mn-lt"/>
              </a:rPr>
              <a:t> </a:t>
            </a:r>
            <a:r>
              <a:rPr lang="fr-FR" dirty="0" err="1" smtClean="0">
                <a:latin typeface="+mn-lt"/>
              </a:rPr>
              <a:t>used</a:t>
            </a:r>
            <a:r>
              <a:rPr lang="fr-FR" dirty="0" smtClean="0">
                <a:latin typeface="+mn-lt"/>
              </a:rPr>
              <a:t> in a large </a:t>
            </a:r>
            <a:r>
              <a:rPr lang="fr-FR" dirty="0" err="1" smtClean="0">
                <a:latin typeface="+mn-lt"/>
              </a:rPr>
              <a:t>majority</a:t>
            </a:r>
            <a:r>
              <a:rPr lang="fr-FR" dirty="0" smtClean="0">
                <a:latin typeface="+mn-lt"/>
              </a:rPr>
              <a:t> of ICU patients</a:t>
            </a:r>
          </a:p>
          <a:p>
            <a:r>
              <a:rPr lang="fr-FR" dirty="0" smtClean="0">
                <a:latin typeface="+mn-lt"/>
              </a:rPr>
              <a:t>for </a:t>
            </a:r>
            <a:r>
              <a:rPr lang="fr-FR" dirty="0" err="1" smtClean="0">
                <a:latin typeface="+mn-lt"/>
              </a:rPr>
              <a:t>predicting</a:t>
            </a:r>
            <a:r>
              <a:rPr lang="fr-FR" dirty="0" smtClean="0">
                <a:latin typeface="+mn-lt"/>
              </a:rPr>
              <a:t> </a:t>
            </a:r>
            <a:r>
              <a:rPr lang="fr-FR" dirty="0" err="1" smtClean="0">
                <a:latin typeface="+mn-lt"/>
              </a:rPr>
              <a:t>fluid</a:t>
            </a:r>
            <a:r>
              <a:rPr lang="fr-FR" dirty="0" smtClean="0">
                <a:latin typeface="+mn-lt"/>
              </a:rPr>
              <a:t> </a:t>
            </a:r>
            <a:r>
              <a:rPr lang="fr-FR" dirty="0" err="1" smtClean="0">
                <a:latin typeface="+mn-lt"/>
              </a:rPr>
              <a:t>responsiveness</a:t>
            </a:r>
            <a:endParaRPr lang="fr-FR" dirty="0">
              <a:latin typeface="+mn-lt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64195" y="1536272"/>
            <a:ext cx="34268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600" dirty="0" err="1" smtClean="0">
                <a:latin typeface="Arial Narrow" pitchFamily="34" charset="0"/>
              </a:rPr>
              <a:t>Jozwiak</a:t>
            </a:r>
            <a:r>
              <a:rPr lang="fr-FR" sz="1600" dirty="0" smtClean="0">
                <a:latin typeface="Arial Narrow" pitchFamily="34" charset="0"/>
              </a:rPr>
              <a:t> M, Teboul JL, Richard C, Monnet X</a:t>
            </a:r>
            <a:endParaRPr lang="fr-FR" sz="1600" dirty="0">
              <a:latin typeface="Arial Narrow" pitchFamily="34" charset="0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5251040" y="1444519"/>
            <a:ext cx="133609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fr-FR" sz="1400" i="1" dirty="0" smtClean="0"/>
              <a:t>In </a:t>
            </a:r>
            <a:r>
              <a:rPr lang="fr-FR" sz="1400" i="1" dirty="0" err="1" smtClean="0"/>
              <a:t>preparation</a:t>
            </a:r>
            <a:endParaRPr lang="fr-FR" sz="1400" i="1" dirty="0"/>
          </a:p>
        </p:txBody>
      </p:sp>
      <p:sp>
        <p:nvSpPr>
          <p:cNvPr id="1046" name="Rectangle 22"/>
          <p:cNvSpPr>
            <a:spLocks noChangeArrowheads="1"/>
          </p:cNvSpPr>
          <p:nvPr/>
        </p:nvSpPr>
        <p:spPr bwMode="auto">
          <a:xfrm>
            <a:off x="2855367" y="4437112"/>
            <a:ext cx="621965" cy="430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28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38%</a:t>
            </a:r>
            <a:endParaRPr kumimoji="0" lang="fr-FR" sz="28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56" name="ZoneTexte 55"/>
          <p:cNvSpPr txBox="1"/>
          <p:nvPr/>
        </p:nvSpPr>
        <p:spPr>
          <a:xfrm>
            <a:off x="201172" y="4418853"/>
            <a:ext cx="2361031" cy="830997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txBody>
          <a:bodyPr wrap="none" rtlCol="0">
            <a:spAutoFit/>
          </a:bodyPr>
          <a:lstStyle/>
          <a:p>
            <a:r>
              <a:rPr lang="fr-FR" sz="2400" dirty="0" err="1" smtClean="0">
                <a:latin typeface="Calibri" pitchFamily="34" charset="0"/>
                <a:cs typeface="Calibri" pitchFamily="34" charset="0"/>
              </a:rPr>
              <a:t>spontaneous</a:t>
            </a:r>
            <a:endParaRPr lang="fr-FR" sz="2400" dirty="0" smtClean="0">
              <a:latin typeface="Calibri" pitchFamily="34" charset="0"/>
              <a:cs typeface="Calibri" pitchFamily="34" charset="0"/>
            </a:endParaRPr>
          </a:p>
          <a:p>
            <a:r>
              <a:rPr lang="fr-FR" sz="2400" dirty="0" err="1" smtClean="0">
                <a:latin typeface="Calibri" pitchFamily="34" charset="0"/>
                <a:cs typeface="Calibri" pitchFamily="34" charset="0"/>
              </a:rPr>
              <a:t>breathing</a:t>
            </a:r>
            <a:r>
              <a:rPr lang="fr-FR" sz="2400" dirty="0" smtClean="0">
                <a:latin typeface="Calibri" pitchFamily="34" charset="0"/>
                <a:cs typeface="Calibri" pitchFamily="34" charset="0"/>
              </a:rPr>
              <a:t> </a:t>
            </a:r>
            <a:r>
              <a:rPr lang="fr-FR" sz="2400" dirty="0" err="1" smtClean="0">
                <a:latin typeface="Calibri" pitchFamily="34" charset="0"/>
                <a:cs typeface="Calibri" pitchFamily="34" charset="0"/>
              </a:rPr>
              <a:t>activity</a:t>
            </a:r>
            <a:endParaRPr lang="fr-FR" sz="2400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59" name="Text Box 73"/>
          <p:cNvSpPr txBox="1">
            <a:spLocks noChangeArrowheads="1"/>
          </p:cNvSpPr>
          <p:nvPr/>
        </p:nvSpPr>
        <p:spPr bwMode="auto">
          <a:xfrm>
            <a:off x="5580112" y="1893337"/>
            <a:ext cx="3492482" cy="535531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fr-FR" sz="1200" dirty="0" smtClean="0">
                <a:latin typeface="Calibri" pitchFamily="34" charset="0"/>
              </a:rPr>
              <a:t>200 volume expansions</a:t>
            </a:r>
          </a:p>
          <a:p>
            <a:pPr>
              <a:lnSpc>
                <a:spcPct val="120000"/>
              </a:lnSpc>
              <a:defRPr/>
            </a:pPr>
            <a:r>
              <a:rPr lang="fr-FR" sz="1200" dirty="0" err="1" smtClean="0">
                <a:latin typeface="Calibri" pitchFamily="34" charset="0"/>
              </a:rPr>
              <a:t>Validity</a:t>
            </a:r>
            <a:r>
              <a:rPr lang="fr-FR" sz="1200" dirty="0" smtClean="0">
                <a:latin typeface="Calibri" pitchFamily="34" charset="0"/>
              </a:rPr>
              <a:t> of PPV as a marker of </a:t>
            </a:r>
            <a:r>
              <a:rPr lang="fr-FR" sz="1200" dirty="0" err="1" smtClean="0">
                <a:latin typeface="Calibri" pitchFamily="34" charset="0"/>
              </a:rPr>
              <a:t>fluid</a:t>
            </a:r>
            <a:r>
              <a:rPr lang="fr-FR" sz="1200" dirty="0" smtClean="0">
                <a:latin typeface="Calibri" pitchFamily="34" charset="0"/>
              </a:rPr>
              <a:t> </a:t>
            </a:r>
            <a:r>
              <a:rPr lang="fr-FR" sz="1200" dirty="0" err="1" smtClean="0">
                <a:latin typeface="Calibri" pitchFamily="34" charset="0"/>
              </a:rPr>
              <a:t>responsiveness</a:t>
            </a:r>
            <a:endParaRPr lang="fr-FR" sz="1200" dirty="0">
              <a:latin typeface="Calibri" pitchFamily="34" charset="0"/>
            </a:endParaRPr>
          </a:p>
        </p:txBody>
      </p:sp>
      <p:sp>
        <p:nvSpPr>
          <p:cNvPr id="32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35220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Prédiction de la réponse à l’EV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3" name="Text Box 38"/>
          <p:cNvSpPr txBox="1">
            <a:spLocks noChangeArrowheads="1"/>
          </p:cNvSpPr>
          <p:nvPr/>
        </p:nvSpPr>
        <p:spPr bwMode="auto">
          <a:xfrm>
            <a:off x="3549374" y="73025"/>
            <a:ext cx="556530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variation respiratoire des signaux hémodynamiques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3689144"/>
      </p:ext>
    </p:extLst>
  </p:cSld>
  <p:clrMapOvr>
    <a:masterClrMapping/>
  </p:clrMapOvr>
  <p:transition xmlns:p14="http://schemas.microsoft.com/office/powerpoint/2010/main" advTm="23591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46" grpId="0"/>
      <p:bldP spid="5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 bwMode="auto">
          <a:xfrm>
            <a:off x="685800" y="338048"/>
            <a:ext cx="8422704" cy="651995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1344579" y="1268760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Tous les patients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ne répondent pas </a:t>
            </a:r>
            <a:r>
              <a:rPr lang="fr-FR" dirty="0" smtClean="0">
                <a:latin typeface="Calibri" pitchFamily="34" charset="0"/>
              </a:rPr>
              <a:t>à l’expansion volémique par une augmentation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significative</a:t>
            </a:r>
            <a:r>
              <a:rPr lang="fr-FR" dirty="0" smtClean="0">
                <a:latin typeface="Calibri" pitchFamily="34" charset="0"/>
              </a:rPr>
              <a:t> du débit cardiaque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344579" y="2405934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L’administration liquidienne excessive est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délétère</a:t>
            </a:r>
            <a:r>
              <a:rPr lang="fr-FR" dirty="0" smtClean="0">
                <a:latin typeface="Calibri" pitchFamily="34" charset="0"/>
              </a:rPr>
              <a:t> chez les patients atteints de </a:t>
            </a:r>
            <a:r>
              <a:rPr lang="fr-FR" dirty="0" err="1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sepsis</a:t>
            </a:r>
            <a:r>
              <a:rPr lang="fr-FR" dirty="0" smtClean="0">
                <a:latin typeface="Calibri" pitchFamily="34" charset="0"/>
              </a:rPr>
              <a:t> et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SDRA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344579" y="354310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La variabilité respiratoire des signaux hémodynamiques ne peut être utilisée en cas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d’arythmie</a:t>
            </a:r>
            <a:r>
              <a:rPr lang="fr-FR" dirty="0" smtClean="0">
                <a:latin typeface="Calibri" pitchFamily="34" charset="0"/>
              </a:rPr>
              <a:t>,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ventilation spontanée </a:t>
            </a:r>
            <a:r>
              <a:rPr lang="fr-FR" dirty="0" smtClean="0">
                <a:latin typeface="Calibri" pitchFamily="34" charset="0"/>
              </a:rPr>
              <a:t>et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SDRA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344579" y="4680282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9" name="ZoneTexte 8"/>
          <p:cNvSpPr txBox="1"/>
          <p:nvPr/>
        </p:nvSpPr>
        <p:spPr>
          <a:xfrm>
            <a:off x="971600" y="1268760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1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971600" y="2405934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2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971600" y="354310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3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971600" y="4680282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4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4" name="ZoneTexte 13"/>
          <p:cNvSpPr txBox="1"/>
          <p:nvPr/>
        </p:nvSpPr>
        <p:spPr>
          <a:xfrm>
            <a:off x="685800" y="304800"/>
            <a:ext cx="3094112" cy="58477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Les </a:t>
            </a:r>
            <a:r>
              <a:rPr lang="fr-FR" sz="3200" dirty="0" smtClean="0">
                <a:solidFill>
                  <a:schemeClr val="bg1"/>
                </a:solidFill>
                <a:latin typeface="Calibri" pitchFamily="34" charset="0"/>
              </a:rPr>
              <a:t>5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 messages-clés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ZoneTexte 12"/>
          <p:cNvSpPr txBox="1"/>
          <p:nvPr/>
        </p:nvSpPr>
        <p:spPr>
          <a:xfrm>
            <a:off x="1344579" y="581745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971600" y="581745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5</a:t>
            </a: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5947300" y="4581127"/>
            <a:ext cx="2585140" cy="400110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Quelles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alternatives</a:t>
            </a:r>
            <a:r>
              <a:rPr lang="fr-FR" dirty="0" smtClean="0"/>
              <a:t> ?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2891433" y="4437112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423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2" grpId="0" animBg="1"/>
      <p:bldP spid="13" grpId="0" animBg="1"/>
      <p:bldP spid="16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auto">
          <a:xfrm>
            <a:off x="-252536" y="280897"/>
            <a:ext cx="8943528" cy="6525344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 sz="1800">
              <a:latin typeface="Calibri" pitchFamily="34" charset="0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584990" y="692696"/>
            <a:ext cx="5283154" cy="402291"/>
          </a:xfrm>
          <a:prstGeom prst="rect">
            <a:avLst/>
          </a:prstGeom>
          <a:solidFill>
            <a:srgbClr val="FFFFFF"/>
          </a:solidFill>
          <a:effectLst>
            <a:glow rad="228600">
              <a:srgbClr val="00B0F0">
                <a:alpha val="4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Chez un patient avec une insuffisance circulatoire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3186146" y="1412776"/>
            <a:ext cx="2681998" cy="70788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7" name="hypotension.wmv">
            <a:hlinkClick r:id="" action="ppaction://media"/>
          </p:cNvPr>
          <p:cNvPicPr>
            <a:picLocks noGrp="1" noRot="1" noChangeAspect="1" noChangeArrowheads="1"/>
          </p:cNvPicPr>
          <p:nvPr>
            <p:ph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215063" y="642938"/>
            <a:ext cx="1963737" cy="1473200"/>
          </a:xfrm>
        </p:spPr>
      </p:pic>
      <p:sp>
        <p:nvSpPr>
          <p:cNvPr id="9" name="Text Box 51"/>
          <p:cNvSpPr txBox="1">
            <a:spLocks noChangeArrowheads="1"/>
          </p:cNvSpPr>
          <p:nvPr/>
        </p:nvSpPr>
        <p:spPr bwMode="auto">
          <a:xfrm>
            <a:off x="4241387" y="2348880"/>
            <a:ext cx="576064" cy="70788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4000" dirty="0">
                <a:solidFill>
                  <a:schemeClr val="bg1"/>
                </a:solidFill>
                <a:latin typeface="Calibri" pitchFamily="34" charset="0"/>
              </a:rPr>
              <a:t>?</a:t>
            </a:r>
          </a:p>
        </p:txBody>
      </p:sp>
      <p:sp>
        <p:nvSpPr>
          <p:cNvPr id="10" name="Text Box 52"/>
          <p:cNvSpPr txBox="1">
            <a:spLocks noChangeArrowheads="1"/>
          </p:cNvSpPr>
          <p:nvPr/>
        </p:nvSpPr>
        <p:spPr bwMode="auto">
          <a:xfrm>
            <a:off x="2693988" y="4855234"/>
            <a:ext cx="1340707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VVP, VVE…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11" name="AutoShape 53"/>
          <p:cNvCxnSpPr>
            <a:cxnSpLocks noChangeShapeType="1"/>
          </p:cNvCxnSpPr>
          <p:nvPr/>
        </p:nvCxnSpPr>
        <p:spPr bwMode="auto">
          <a:xfrm rot="10800000" flipV="1">
            <a:off x="2693988" y="4349750"/>
            <a:ext cx="22225" cy="704850"/>
          </a:xfrm>
          <a:prstGeom prst="bentConnector3">
            <a:avLst>
              <a:gd name="adj1" fmla="val 1128569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" name="Text Box 54"/>
          <p:cNvSpPr txBox="1">
            <a:spLocks noChangeArrowheads="1"/>
          </p:cNvSpPr>
          <p:nvPr/>
        </p:nvSpPr>
        <p:spPr bwMode="auto">
          <a:xfrm>
            <a:off x="2284413" y="3212976"/>
            <a:ext cx="4512523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Arythmies, SDRA, ventilation spontanée ?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13" name="AutoShape 55"/>
          <p:cNvCxnSpPr>
            <a:cxnSpLocks noChangeShapeType="1"/>
          </p:cNvCxnSpPr>
          <p:nvPr/>
        </p:nvCxnSpPr>
        <p:spPr bwMode="auto">
          <a:xfrm rot="5400000">
            <a:off x="4452144" y="3134519"/>
            <a:ext cx="155575" cy="1587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Text Box 56"/>
          <p:cNvSpPr txBox="1">
            <a:spLocks noChangeArrowheads="1"/>
          </p:cNvSpPr>
          <p:nvPr/>
        </p:nvSpPr>
        <p:spPr bwMode="auto">
          <a:xfrm>
            <a:off x="6040438" y="4149080"/>
            <a:ext cx="61979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oui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5" name="Text Box 57"/>
          <p:cNvSpPr txBox="1">
            <a:spLocks noChangeArrowheads="1"/>
          </p:cNvSpPr>
          <p:nvPr/>
        </p:nvSpPr>
        <p:spPr bwMode="auto">
          <a:xfrm>
            <a:off x="2648486" y="4149080"/>
            <a:ext cx="58942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non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16" name="AutoShape 58"/>
          <p:cNvCxnSpPr>
            <a:cxnSpLocks noChangeShapeType="1"/>
          </p:cNvCxnSpPr>
          <p:nvPr/>
        </p:nvCxnSpPr>
        <p:spPr bwMode="auto">
          <a:xfrm rot="5400000">
            <a:off x="3500438" y="3121025"/>
            <a:ext cx="536575" cy="1520825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" name="AutoShape 59"/>
          <p:cNvCxnSpPr>
            <a:cxnSpLocks noChangeShapeType="1"/>
          </p:cNvCxnSpPr>
          <p:nvPr/>
        </p:nvCxnSpPr>
        <p:spPr bwMode="auto">
          <a:xfrm rot="16200000" flipH="1">
            <a:off x="5171281" y="2971007"/>
            <a:ext cx="536575" cy="1820862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" name="AutoShape 60"/>
          <p:cNvCxnSpPr>
            <a:cxnSpLocks noChangeShapeType="1"/>
          </p:cNvCxnSpPr>
          <p:nvPr/>
        </p:nvCxnSpPr>
        <p:spPr bwMode="auto">
          <a:xfrm rot="10800000" flipV="1">
            <a:off x="6040438" y="4349750"/>
            <a:ext cx="1587" cy="858838"/>
          </a:xfrm>
          <a:prstGeom prst="bentConnector3">
            <a:avLst>
              <a:gd name="adj1" fmla="val 14395468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Text Box 61"/>
          <p:cNvSpPr txBox="1">
            <a:spLocks noChangeArrowheads="1"/>
          </p:cNvSpPr>
          <p:nvPr/>
        </p:nvSpPr>
        <p:spPr bwMode="auto">
          <a:xfrm>
            <a:off x="6040438" y="4855234"/>
            <a:ext cx="619794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4000" dirty="0">
                <a:solidFill>
                  <a:schemeClr val="bg1"/>
                </a:solidFill>
                <a:latin typeface="Calibri" pitchFamily="34" charset="0"/>
              </a:rPr>
              <a:t>?</a:t>
            </a:r>
          </a:p>
        </p:txBody>
      </p:sp>
      <p:cxnSp>
        <p:nvCxnSpPr>
          <p:cNvPr id="25" name="AutoShape 55"/>
          <p:cNvCxnSpPr>
            <a:cxnSpLocks noChangeShapeType="1"/>
          </p:cNvCxnSpPr>
          <p:nvPr/>
        </p:nvCxnSpPr>
        <p:spPr bwMode="auto">
          <a:xfrm rot="5400000">
            <a:off x="4414838" y="2235200"/>
            <a:ext cx="228600" cy="0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ext Box 56"/>
          <p:cNvSpPr txBox="1">
            <a:spLocks noChangeArrowheads="1"/>
          </p:cNvSpPr>
          <p:nvPr/>
        </p:nvSpPr>
        <p:spPr bwMode="auto">
          <a:xfrm>
            <a:off x="6832526" y="4149080"/>
            <a:ext cx="1627906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/>
                <a:cs typeface="Calibri"/>
              </a:rPr>
              <a:t>~ 80% </a:t>
            </a:r>
            <a:r>
              <a:rPr lang="fr-FR" dirty="0" smtClean="0">
                <a:solidFill>
                  <a:schemeClr val="bg1"/>
                </a:solidFill>
                <a:latin typeface="Calibri"/>
                <a:cs typeface="Calibri"/>
              </a:rPr>
              <a:t>des patients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0374590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2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withGroup">
                            <p:stCondLst>
                              <p:cond delay="40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4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5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1" fill="hold" nodeType="clickPar">
                      <p:stCondLst>
                        <p:cond delay="0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4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mute="1">
                <p:cTn id="65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Rectangle 3"/>
          <p:cNvSpPr>
            <a:spLocks noChangeArrowheads="1"/>
          </p:cNvSpPr>
          <p:nvPr/>
        </p:nvSpPr>
        <p:spPr bwMode="auto">
          <a:xfrm>
            <a:off x="0" y="508000"/>
            <a:ext cx="9144000" cy="6400801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38" name="Line 5"/>
          <p:cNvSpPr>
            <a:spLocks noChangeShapeType="1"/>
          </p:cNvSpPr>
          <p:nvPr/>
        </p:nvSpPr>
        <p:spPr bwMode="auto">
          <a:xfrm flipV="1">
            <a:off x="2962275" y="1223963"/>
            <a:ext cx="0" cy="41132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42" name="Line 6"/>
          <p:cNvSpPr>
            <a:spLocks noChangeShapeType="1"/>
          </p:cNvSpPr>
          <p:nvPr/>
        </p:nvSpPr>
        <p:spPr bwMode="auto">
          <a:xfrm rot="5400000" flipV="1">
            <a:off x="4558507" y="3739356"/>
            <a:ext cx="6350" cy="318928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43" name="Freeform 7"/>
          <p:cNvSpPr>
            <a:spLocks/>
          </p:cNvSpPr>
          <p:nvPr/>
        </p:nvSpPr>
        <p:spPr bwMode="auto">
          <a:xfrm>
            <a:off x="3289300" y="3541713"/>
            <a:ext cx="2647950" cy="1776412"/>
          </a:xfrm>
          <a:custGeom>
            <a:avLst/>
            <a:gdLst>
              <a:gd name="T0" fmla="*/ 0 w 2190"/>
              <a:gd name="T1" fmla="*/ 2147483647 h 1180"/>
              <a:gd name="T2" fmla="*/ 2147483647 w 2190"/>
              <a:gd name="T3" fmla="*/ 2147483647 h 1180"/>
              <a:gd name="T4" fmla="*/ 2147483647 w 2190"/>
              <a:gd name="T5" fmla="*/ 2147483647 h 1180"/>
              <a:gd name="T6" fmla="*/ 2147483647 w 2190"/>
              <a:gd name="T7" fmla="*/ 2147483647 h 1180"/>
              <a:gd name="T8" fmla="*/ 2147483647 w 2190"/>
              <a:gd name="T9" fmla="*/ 2147483647 h 1180"/>
              <a:gd name="T10" fmla="*/ 2147483647 w 2190"/>
              <a:gd name="T11" fmla="*/ 2147483647 h 1180"/>
              <a:gd name="T12" fmla="*/ 2147483647 w 2190"/>
              <a:gd name="T13" fmla="*/ 0 h 1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0"/>
              <a:gd name="T22" fmla="*/ 0 h 1180"/>
              <a:gd name="T23" fmla="*/ 2190 w 2190"/>
              <a:gd name="T24" fmla="*/ 1180 h 1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0" h="1180">
                <a:moveTo>
                  <a:pt x="0" y="1180"/>
                </a:moveTo>
                <a:cubicBezTo>
                  <a:pt x="8" y="1118"/>
                  <a:pt x="23" y="918"/>
                  <a:pt x="50" y="807"/>
                </a:cubicBezTo>
                <a:cubicBezTo>
                  <a:pt x="77" y="696"/>
                  <a:pt x="107" y="599"/>
                  <a:pt x="160" y="514"/>
                </a:cubicBezTo>
                <a:cubicBezTo>
                  <a:pt x="213" y="429"/>
                  <a:pt x="276" y="355"/>
                  <a:pt x="366" y="295"/>
                </a:cubicBezTo>
                <a:cubicBezTo>
                  <a:pt x="456" y="235"/>
                  <a:pt x="526" y="192"/>
                  <a:pt x="702" y="151"/>
                </a:cubicBezTo>
                <a:cubicBezTo>
                  <a:pt x="878" y="110"/>
                  <a:pt x="1174" y="73"/>
                  <a:pt x="1422" y="48"/>
                </a:cubicBezTo>
                <a:cubicBezTo>
                  <a:pt x="1670" y="23"/>
                  <a:pt x="2030" y="10"/>
                  <a:pt x="2190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46" name="Group 8"/>
          <p:cNvGrpSpPr>
            <a:grpSpLocks/>
          </p:cNvGrpSpPr>
          <p:nvPr/>
        </p:nvGrpSpPr>
        <p:grpSpPr bwMode="auto">
          <a:xfrm>
            <a:off x="4065588" y="3675063"/>
            <a:ext cx="1019175" cy="1660525"/>
            <a:chOff x="2376" y="2875"/>
            <a:chExt cx="642" cy="1046"/>
          </a:xfrm>
        </p:grpSpPr>
        <p:sp>
          <p:nvSpPr>
            <p:cNvPr id="47" name="Line 9"/>
            <p:cNvSpPr>
              <a:spLocks noChangeShapeType="1"/>
            </p:cNvSpPr>
            <p:nvPr/>
          </p:nvSpPr>
          <p:spPr bwMode="auto">
            <a:xfrm>
              <a:off x="2376" y="2979"/>
              <a:ext cx="0" cy="94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8" name="Line 10"/>
            <p:cNvSpPr>
              <a:spLocks noChangeShapeType="1"/>
            </p:cNvSpPr>
            <p:nvPr/>
          </p:nvSpPr>
          <p:spPr bwMode="auto">
            <a:xfrm>
              <a:off x="3018" y="2875"/>
              <a:ext cx="0" cy="10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49" name="Group 11"/>
          <p:cNvGrpSpPr>
            <a:grpSpLocks/>
          </p:cNvGrpSpPr>
          <p:nvPr/>
        </p:nvGrpSpPr>
        <p:grpSpPr bwMode="auto">
          <a:xfrm>
            <a:off x="4065588" y="2076450"/>
            <a:ext cx="1006475" cy="1760538"/>
            <a:chOff x="2376" y="1868"/>
            <a:chExt cx="634" cy="1109"/>
          </a:xfrm>
        </p:grpSpPr>
        <p:sp>
          <p:nvSpPr>
            <p:cNvPr id="50" name="Line 12"/>
            <p:cNvSpPr>
              <a:spLocks noChangeShapeType="1"/>
            </p:cNvSpPr>
            <p:nvPr/>
          </p:nvSpPr>
          <p:spPr bwMode="auto">
            <a:xfrm>
              <a:off x="3006" y="1868"/>
              <a:ext cx="4" cy="95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1" name="Line 13"/>
            <p:cNvSpPr>
              <a:spLocks noChangeShapeType="1"/>
            </p:cNvSpPr>
            <p:nvPr/>
          </p:nvSpPr>
          <p:spPr bwMode="auto">
            <a:xfrm flipV="1">
              <a:off x="2376" y="2366"/>
              <a:ext cx="0" cy="61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2" name="Group 14"/>
          <p:cNvGrpSpPr>
            <a:grpSpLocks/>
          </p:cNvGrpSpPr>
          <p:nvPr/>
        </p:nvGrpSpPr>
        <p:grpSpPr bwMode="auto">
          <a:xfrm>
            <a:off x="2966671" y="2076489"/>
            <a:ext cx="2106542" cy="763597"/>
            <a:chOff x="1850" y="1982"/>
            <a:chExt cx="1125" cy="481"/>
          </a:xfrm>
        </p:grpSpPr>
        <p:sp>
          <p:nvSpPr>
            <p:cNvPr id="53" name="Line 15"/>
            <p:cNvSpPr>
              <a:spLocks noChangeShapeType="1"/>
            </p:cNvSpPr>
            <p:nvPr/>
          </p:nvSpPr>
          <p:spPr bwMode="auto">
            <a:xfrm flipH="1">
              <a:off x="1868" y="1982"/>
              <a:ext cx="1107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4" name="Line 16"/>
            <p:cNvSpPr>
              <a:spLocks noChangeShapeType="1"/>
            </p:cNvSpPr>
            <p:nvPr/>
          </p:nvSpPr>
          <p:spPr bwMode="auto">
            <a:xfrm flipH="1" flipV="1">
              <a:off x="1850" y="2459"/>
              <a:ext cx="580" cy="4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5" name="Group 17"/>
          <p:cNvGrpSpPr>
            <a:grpSpLocks/>
          </p:cNvGrpSpPr>
          <p:nvPr/>
        </p:nvGrpSpPr>
        <p:grpSpPr bwMode="auto">
          <a:xfrm>
            <a:off x="3000376" y="3589346"/>
            <a:ext cx="2225636" cy="252413"/>
            <a:chOff x="1868" y="2821"/>
            <a:chExt cx="1189" cy="159"/>
          </a:xfrm>
        </p:grpSpPr>
        <p:sp>
          <p:nvSpPr>
            <p:cNvPr id="56" name="Line 18"/>
            <p:cNvSpPr>
              <a:spLocks noChangeShapeType="1"/>
            </p:cNvSpPr>
            <p:nvPr/>
          </p:nvSpPr>
          <p:spPr bwMode="auto">
            <a:xfrm flipH="1">
              <a:off x="1868" y="2980"/>
              <a:ext cx="51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7" name="Line 19"/>
            <p:cNvSpPr>
              <a:spLocks noChangeShapeType="1"/>
            </p:cNvSpPr>
            <p:nvPr/>
          </p:nvSpPr>
          <p:spPr bwMode="auto">
            <a:xfrm flipH="1">
              <a:off x="1870" y="2821"/>
              <a:ext cx="1187" cy="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8" name="Group 20"/>
          <p:cNvGrpSpPr>
            <a:grpSpLocks/>
          </p:cNvGrpSpPr>
          <p:nvPr/>
        </p:nvGrpSpPr>
        <p:grpSpPr bwMode="auto">
          <a:xfrm>
            <a:off x="3908425" y="5384800"/>
            <a:ext cx="781050" cy="307975"/>
            <a:chOff x="2277" y="3952"/>
            <a:chExt cx="492" cy="194"/>
          </a:xfrm>
        </p:grpSpPr>
        <p:sp>
          <p:nvSpPr>
            <p:cNvPr id="59" name="Text Box 21"/>
            <p:cNvSpPr txBox="1">
              <a:spLocks noChangeArrowheads="1"/>
            </p:cNvSpPr>
            <p:nvPr/>
          </p:nvSpPr>
          <p:spPr bwMode="auto">
            <a:xfrm>
              <a:off x="2277" y="3952"/>
              <a:ext cx="182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 dirty="0">
                  <a:latin typeface="Calibri" pitchFamily="34" charset="0"/>
                </a:rPr>
                <a:t>A</a:t>
              </a:r>
            </a:p>
          </p:txBody>
        </p:sp>
        <p:sp>
          <p:nvSpPr>
            <p:cNvPr id="60" name="Text Box 22"/>
            <p:cNvSpPr txBox="1">
              <a:spLocks noChangeArrowheads="1"/>
            </p:cNvSpPr>
            <p:nvPr/>
          </p:nvSpPr>
          <p:spPr bwMode="auto">
            <a:xfrm>
              <a:off x="2591" y="3952"/>
              <a:ext cx="17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 dirty="0">
                  <a:latin typeface="Calibri" pitchFamily="34" charset="0"/>
                </a:rPr>
                <a:t>B</a:t>
              </a:r>
            </a:p>
          </p:txBody>
        </p:sp>
        <p:sp>
          <p:nvSpPr>
            <p:cNvPr id="61" name="Line 23"/>
            <p:cNvSpPr>
              <a:spLocks noChangeShapeType="1"/>
            </p:cNvSpPr>
            <p:nvPr/>
          </p:nvSpPr>
          <p:spPr bwMode="auto">
            <a:xfrm rot="16200000">
              <a:off x="2535" y="3990"/>
              <a:ext cx="1" cy="307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 type="none" w="med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62" name="Freeform 24"/>
          <p:cNvSpPr>
            <a:spLocks/>
          </p:cNvSpPr>
          <p:nvPr/>
        </p:nvSpPr>
        <p:spPr bwMode="auto">
          <a:xfrm>
            <a:off x="3255963" y="1846263"/>
            <a:ext cx="2706687" cy="3490912"/>
          </a:xfrm>
          <a:custGeom>
            <a:avLst/>
            <a:gdLst>
              <a:gd name="T0" fmla="*/ 2147483647 w 2238"/>
              <a:gd name="T1" fmla="*/ 2147483647 h 2399"/>
              <a:gd name="T2" fmla="*/ 2147483647 w 2238"/>
              <a:gd name="T3" fmla="*/ 2147483647 h 2399"/>
              <a:gd name="T4" fmla="*/ 2147483647 w 2238"/>
              <a:gd name="T5" fmla="*/ 2147483647 h 2399"/>
              <a:gd name="T6" fmla="*/ 2147483647 w 2238"/>
              <a:gd name="T7" fmla="*/ 2147483647 h 2399"/>
              <a:gd name="T8" fmla="*/ 2147483647 w 2238"/>
              <a:gd name="T9" fmla="*/ 2147483647 h 2399"/>
              <a:gd name="T10" fmla="*/ 2147483647 w 2238"/>
              <a:gd name="T11" fmla="*/ 2147483647 h 2399"/>
              <a:gd name="T12" fmla="*/ 2147483647 w 2238"/>
              <a:gd name="T13" fmla="*/ 0 h 23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8"/>
              <a:gd name="T22" fmla="*/ 0 h 2399"/>
              <a:gd name="T23" fmla="*/ 2238 w 2238"/>
              <a:gd name="T24" fmla="*/ 2399 h 23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8" h="2399">
                <a:moveTo>
                  <a:pt x="8" y="2399"/>
                </a:moveTo>
                <a:cubicBezTo>
                  <a:pt x="13" y="2312"/>
                  <a:pt x="0" y="2072"/>
                  <a:pt x="40" y="1875"/>
                </a:cubicBezTo>
                <a:cubicBezTo>
                  <a:pt x="82" y="1679"/>
                  <a:pt x="155" y="1416"/>
                  <a:pt x="253" y="1221"/>
                </a:cubicBezTo>
                <a:cubicBezTo>
                  <a:pt x="351" y="1028"/>
                  <a:pt x="484" y="866"/>
                  <a:pt x="629" y="716"/>
                </a:cubicBezTo>
                <a:cubicBezTo>
                  <a:pt x="772" y="565"/>
                  <a:pt x="930" y="431"/>
                  <a:pt x="1116" y="325"/>
                </a:cubicBezTo>
                <a:cubicBezTo>
                  <a:pt x="1302" y="219"/>
                  <a:pt x="1563" y="136"/>
                  <a:pt x="1750" y="82"/>
                </a:cubicBezTo>
                <a:cubicBezTo>
                  <a:pt x="1937" y="28"/>
                  <a:pt x="2136" y="17"/>
                  <a:pt x="2238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65" name="Group 27"/>
          <p:cNvGrpSpPr>
            <a:grpSpLocks/>
          </p:cNvGrpSpPr>
          <p:nvPr/>
        </p:nvGrpSpPr>
        <p:grpSpPr bwMode="auto">
          <a:xfrm>
            <a:off x="3048000" y="5791200"/>
            <a:ext cx="2328863" cy="627063"/>
            <a:chOff x="1735" y="3648"/>
            <a:chExt cx="1467" cy="395"/>
          </a:xfrm>
        </p:grpSpPr>
        <p:sp>
          <p:nvSpPr>
            <p:cNvPr id="66" name="Line 28"/>
            <p:cNvSpPr>
              <a:spLocks noChangeShapeType="1"/>
            </p:cNvSpPr>
            <p:nvPr/>
          </p:nvSpPr>
          <p:spPr bwMode="auto">
            <a:xfrm>
              <a:off x="2397" y="4043"/>
              <a:ext cx="328" cy="0"/>
            </a:xfrm>
            <a:prstGeom prst="line">
              <a:avLst/>
            </a:prstGeom>
            <a:noFill/>
            <a:ln w="9525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67" name="Group 29"/>
            <p:cNvGrpSpPr>
              <a:grpSpLocks/>
            </p:cNvGrpSpPr>
            <p:nvPr/>
          </p:nvGrpSpPr>
          <p:grpSpPr bwMode="auto">
            <a:xfrm>
              <a:off x="2725" y="3648"/>
              <a:ext cx="477" cy="395"/>
              <a:chOff x="1211" y="1186"/>
              <a:chExt cx="477" cy="395"/>
            </a:xfrm>
          </p:grpSpPr>
          <p:sp>
            <p:nvSpPr>
              <p:cNvPr id="74" name="Arc 30"/>
              <p:cNvSpPr>
                <a:spLocks/>
              </p:cNvSpPr>
              <p:nvPr/>
            </p:nvSpPr>
            <p:spPr bwMode="auto">
              <a:xfrm rot="10800000" flipV="1">
                <a:off x="1211" y="1186"/>
                <a:ext cx="174" cy="39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5" name="Arc 31"/>
              <p:cNvSpPr>
                <a:spLocks/>
              </p:cNvSpPr>
              <p:nvPr/>
            </p:nvSpPr>
            <p:spPr bwMode="auto">
              <a:xfrm rot="10800000">
                <a:off x="1385" y="1187"/>
                <a:ext cx="50" cy="137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6" name="Arc 32"/>
              <p:cNvSpPr>
                <a:spLocks/>
              </p:cNvSpPr>
              <p:nvPr/>
            </p:nvSpPr>
            <p:spPr bwMode="auto">
              <a:xfrm rot="10800000">
                <a:off x="1438" y="1325"/>
                <a:ext cx="64" cy="25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7" name="Line 33"/>
              <p:cNvSpPr>
                <a:spLocks noChangeShapeType="1"/>
              </p:cNvSpPr>
              <p:nvPr/>
            </p:nvSpPr>
            <p:spPr bwMode="auto">
              <a:xfrm>
                <a:off x="1497" y="1581"/>
                <a:ext cx="191" cy="0"/>
              </a:xfrm>
              <a:prstGeom prst="line">
                <a:avLst/>
              </a:pr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  <p:grpSp>
          <p:nvGrpSpPr>
            <p:cNvPr id="68" name="Group 34"/>
            <p:cNvGrpSpPr>
              <a:grpSpLocks/>
            </p:cNvGrpSpPr>
            <p:nvPr/>
          </p:nvGrpSpPr>
          <p:grpSpPr bwMode="auto">
            <a:xfrm>
              <a:off x="1735" y="3648"/>
              <a:ext cx="667" cy="395"/>
              <a:chOff x="221" y="1186"/>
              <a:chExt cx="667" cy="395"/>
            </a:xfrm>
          </p:grpSpPr>
          <p:grpSp>
            <p:nvGrpSpPr>
              <p:cNvPr id="69" name="Group 35"/>
              <p:cNvGrpSpPr>
                <a:grpSpLocks/>
              </p:cNvGrpSpPr>
              <p:nvPr/>
            </p:nvGrpSpPr>
            <p:grpSpPr bwMode="auto">
              <a:xfrm>
                <a:off x="597" y="1186"/>
                <a:ext cx="291" cy="395"/>
                <a:chOff x="997" y="1002"/>
                <a:chExt cx="307" cy="358"/>
              </a:xfrm>
            </p:grpSpPr>
            <p:sp>
              <p:nvSpPr>
                <p:cNvPr id="71" name="Arc 36"/>
                <p:cNvSpPr>
                  <a:spLocks/>
                </p:cNvSpPr>
                <p:nvPr/>
              </p:nvSpPr>
              <p:spPr bwMode="auto">
                <a:xfrm rot="10800000" flipV="1">
                  <a:off x="997" y="1002"/>
                  <a:ext cx="184" cy="35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fr-FR"/>
                </a:p>
              </p:txBody>
            </p:sp>
            <p:sp>
              <p:nvSpPr>
                <p:cNvPr id="72" name="Arc 37"/>
                <p:cNvSpPr>
                  <a:spLocks/>
                </p:cNvSpPr>
                <p:nvPr/>
              </p:nvSpPr>
              <p:spPr bwMode="auto">
                <a:xfrm rot="10800000">
                  <a:off x="1181" y="1003"/>
                  <a:ext cx="52" cy="124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fr-FR"/>
                </a:p>
              </p:txBody>
            </p:sp>
            <p:sp>
              <p:nvSpPr>
                <p:cNvPr id="73" name="Arc 38"/>
                <p:cNvSpPr>
                  <a:spLocks/>
                </p:cNvSpPr>
                <p:nvPr/>
              </p:nvSpPr>
              <p:spPr bwMode="auto">
                <a:xfrm rot="10800000">
                  <a:off x="1236" y="1128"/>
                  <a:ext cx="68" cy="23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fr-FR"/>
                </a:p>
              </p:txBody>
            </p:sp>
          </p:grpSp>
          <p:sp>
            <p:nvSpPr>
              <p:cNvPr id="70" name="Line 39"/>
              <p:cNvSpPr>
                <a:spLocks noChangeShapeType="1"/>
              </p:cNvSpPr>
              <p:nvPr/>
            </p:nvSpPr>
            <p:spPr bwMode="auto">
              <a:xfrm>
                <a:off x="221" y="1581"/>
                <a:ext cx="377" cy="0"/>
              </a:xfrm>
              <a:prstGeom prst="line">
                <a:avLst/>
              </a:pr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78" name="Oval 40"/>
          <p:cNvSpPr>
            <a:spLocks noChangeArrowheads="1"/>
          </p:cNvSpPr>
          <p:nvPr/>
        </p:nvSpPr>
        <p:spPr bwMode="auto">
          <a:xfrm>
            <a:off x="4029075" y="5610225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79" name="Oval 41"/>
          <p:cNvSpPr>
            <a:spLocks noChangeArrowheads="1"/>
          </p:cNvSpPr>
          <p:nvPr/>
        </p:nvSpPr>
        <p:spPr bwMode="auto">
          <a:xfrm>
            <a:off x="2714625" y="3784600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80" name="Oval 42"/>
          <p:cNvSpPr>
            <a:spLocks noChangeArrowheads="1"/>
          </p:cNvSpPr>
          <p:nvPr/>
        </p:nvSpPr>
        <p:spPr bwMode="auto">
          <a:xfrm>
            <a:off x="2717800" y="2833688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grpSp>
        <p:nvGrpSpPr>
          <p:cNvPr id="81" name="Group 27"/>
          <p:cNvGrpSpPr>
            <a:grpSpLocks/>
          </p:cNvGrpSpPr>
          <p:nvPr/>
        </p:nvGrpSpPr>
        <p:grpSpPr bwMode="auto">
          <a:xfrm>
            <a:off x="3026147" y="5788173"/>
            <a:ext cx="2193925" cy="627063"/>
            <a:chOff x="1735" y="3648"/>
            <a:chExt cx="1382" cy="395"/>
          </a:xfrm>
        </p:grpSpPr>
        <p:sp>
          <p:nvSpPr>
            <p:cNvPr id="82" name="Line 28"/>
            <p:cNvSpPr>
              <a:spLocks noChangeShapeType="1"/>
            </p:cNvSpPr>
            <p:nvPr/>
          </p:nvSpPr>
          <p:spPr bwMode="auto">
            <a:xfrm>
              <a:off x="2397" y="4043"/>
              <a:ext cx="720" cy="0"/>
            </a:xfrm>
            <a:prstGeom prst="line">
              <a:avLst/>
            </a:prstGeom>
            <a:noFill/>
            <a:ln w="9525">
              <a:solidFill>
                <a:srgbClr val="5F5F5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84" name="Group 34"/>
            <p:cNvGrpSpPr>
              <a:grpSpLocks/>
            </p:cNvGrpSpPr>
            <p:nvPr/>
          </p:nvGrpSpPr>
          <p:grpSpPr bwMode="auto">
            <a:xfrm>
              <a:off x="1735" y="3648"/>
              <a:ext cx="667" cy="395"/>
              <a:chOff x="221" y="1186"/>
              <a:chExt cx="667" cy="395"/>
            </a:xfrm>
          </p:grpSpPr>
          <p:grpSp>
            <p:nvGrpSpPr>
              <p:cNvPr id="85" name="Group 35"/>
              <p:cNvGrpSpPr>
                <a:grpSpLocks/>
              </p:cNvGrpSpPr>
              <p:nvPr/>
            </p:nvGrpSpPr>
            <p:grpSpPr bwMode="auto">
              <a:xfrm>
                <a:off x="597" y="1186"/>
                <a:ext cx="291" cy="395"/>
                <a:chOff x="997" y="1002"/>
                <a:chExt cx="307" cy="358"/>
              </a:xfrm>
            </p:grpSpPr>
            <p:sp>
              <p:nvSpPr>
                <p:cNvPr id="87" name="Arc 36"/>
                <p:cNvSpPr>
                  <a:spLocks/>
                </p:cNvSpPr>
                <p:nvPr/>
              </p:nvSpPr>
              <p:spPr bwMode="auto">
                <a:xfrm rot="10800000" flipV="1">
                  <a:off x="997" y="1002"/>
                  <a:ext cx="184" cy="35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fr-FR"/>
                </a:p>
              </p:txBody>
            </p:sp>
            <p:sp>
              <p:nvSpPr>
                <p:cNvPr id="88" name="Arc 37"/>
                <p:cNvSpPr>
                  <a:spLocks/>
                </p:cNvSpPr>
                <p:nvPr/>
              </p:nvSpPr>
              <p:spPr bwMode="auto">
                <a:xfrm rot="10800000">
                  <a:off x="1181" y="1003"/>
                  <a:ext cx="52" cy="124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fr-FR"/>
                </a:p>
              </p:txBody>
            </p:sp>
            <p:sp>
              <p:nvSpPr>
                <p:cNvPr id="89" name="Arc 38"/>
                <p:cNvSpPr>
                  <a:spLocks/>
                </p:cNvSpPr>
                <p:nvPr/>
              </p:nvSpPr>
              <p:spPr bwMode="auto">
                <a:xfrm rot="10800000">
                  <a:off x="1236" y="1128"/>
                  <a:ext cx="68" cy="232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5F5F5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fr-FR"/>
                </a:p>
              </p:txBody>
            </p:sp>
          </p:grpSp>
          <p:sp>
            <p:nvSpPr>
              <p:cNvPr id="86" name="Line 39"/>
              <p:cNvSpPr>
                <a:spLocks noChangeShapeType="1"/>
              </p:cNvSpPr>
              <p:nvPr/>
            </p:nvSpPr>
            <p:spPr bwMode="auto">
              <a:xfrm>
                <a:off x="221" y="1581"/>
                <a:ext cx="377" cy="0"/>
              </a:xfrm>
              <a:prstGeom prst="line">
                <a:avLst/>
              </a:prstGeom>
              <a:noFill/>
              <a:ln w="9525">
                <a:solidFill>
                  <a:srgbClr val="5F5F5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</p:grpSp>
      </p:grpSp>
      <p:sp>
        <p:nvSpPr>
          <p:cNvPr id="94" name="Oval 40"/>
          <p:cNvSpPr>
            <a:spLocks noChangeArrowheads="1"/>
          </p:cNvSpPr>
          <p:nvPr/>
        </p:nvSpPr>
        <p:spPr bwMode="auto">
          <a:xfrm>
            <a:off x="4015240" y="5602302"/>
            <a:ext cx="176018" cy="159526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squar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95" name="Oval 40"/>
          <p:cNvSpPr>
            <a:spLocks noChangeArrowheads="1"/>
          </p:cNvSpPr>
          <p:nvPr/>
        </p:nvSpPr>
        <p:spPr bwMode="auto">
          <a:xfrm>
            <a:off x="4992995" y="5528487"/>
            <a:ext cx="299085" cy="3079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squar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96" name="Oval 40"/>
          <p:cNvSpPr>
            <a:spLocks noChangeArrowheads="1"/>
          </p:cNvSpPr>
          <p:nvPr/>
        </p:nvSpPr>
        <p:spPr bwMode="auto">
          <a:xfrm>
            <a:off x="2636619" y="1954305"/>
            <a:ext cx="299085" cy="3079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squar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97" name="Text Box 64"/>
          <p:cNvSpPr txBox="1">
            <a:spLocks noChangeArrowheads="1"/>
          </p:cNvSpPr>
          <p:nvPr/>
        </p:nvSpPr>
        <p:spPr bwMode="auto">
          <a:xfrm>
            <a:off x="5750148" y="5935474"/>
            <a:ext cx="3203185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 defTabSz="180975">
              <a:buFont typeface="Wingdings" pitchFamily="2" charset="2"/>
              <a:buChar char="ä"/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retour veineux systémique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3" name="Text Box 31"/>
          <p:cNvSpPr txBox="1">
            <a:spLocks noChangeArrowheads="1"/>
          </p:cNvSpPr>
          <p:nvPr/>
        </p:nvSpPr>
        <p:spPr bwMode="auto">
          <a:xfrm>
            <a:off x="143197" y="60325"/>
            <a:ext cx="3476977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dirty="0" smtClean="0">
                <a:solidFill>
                  <a:schemeClr val="bg1"/>
                </a:solidFill>
                <a:latin typeface="Calibri" pitchFamily="34" charset="0"/>
              </a:rPr>
              <a:t>Test d’occlusion télé-expiratoire</a:t>
            </a:r>
            <a:endParaRPr lang="fr-FR" sz="2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25916514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20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5 0.00023 C -0.00747 0.00023 0.00729 -0.00023 0.01562 -0.00023 C 0.02396 -0.00023 0.05312 0.00023 0.05052 0.00023 C 0.04792 0.00023 0.01076 0.00023 0.00035 0.00023 Z " pathEditMode="relative" rAng="0" ptsTypes="aaaa">
                                      <p:cBhvr>
                                        <p:cTn id="12" dur="2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40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20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7 L 0.11267 0.00023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62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000"/>
                            </p:stCondLst>
                            <p:childTnLst>
                              <p:par>
                                <p:cTn id="4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44444E-6 L 8.33333E-7 -0.03773 " pathEditMode="relative" rAng="0" ptsTypes="AA">
                                      <p:cBhvr>
                                        <p:cTn id="60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89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500"/>
                            </p:stCondLst>
                            <p:childTnLst>
                              <p:par>
                                <p:cTn id="6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1000"/>
                            </p:stCondLst>
                            <p:childTnLst>
                              <p:par>
                                <p:cTn id="7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1500"/>
                            </p:stCondLst>
                            <p:childTnLst>
                              <p:par>
                                <p:cTn id="7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2.96296E-6 L 3.61111E-6 -0.11551 " pathEditMode="relative" rAng="0" ptsTypes="AA">
                                      <p:cBhvr>
                                        <p:cTn id="76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78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2500"/>
                            </p:stCondLst>
                            <p:childTnLst>
                              <p:par>
                                <p:cTn id="7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8" grpId="2" animBg="1"/>
      <p:bldP spid="79" grpId="0" animBg="1"/>
      <p:bldP spid="79" grpId="1" animBg="1"/>
      <p:bldP spid="80" grpId="0" animBg="1"/>
      <p:bldP spid="80" grpId="1" animBg="1"/>
      <p:bldP spid="94" grpId="0" animBg="1"/>
      <p:bldP spid="94" grpId="1" animBg="1"/>
      <p:bldP spid="95" grpId="0" animBg="1"/>
      <p:bldP spid="96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2054225"/>
            <a:ext cx="6175375" cy="4514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84387" name="Rectangle 3"/>
          <p:cNvSpPr>
            <a:spLocks noChangeArrowheads="1"/>
          </p:cNvSpPr>
          <p:nvPr/>
        </p:nvSpPr>
        <p:spPr bwMode="auto">
          <a:xfrm>
            <a:off x="952054" y="2054225"/>
            <a:ext cx="5330825" cy="44164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76804" name="Rectangle 4"/>
          <p:cNvSpPr>
            <a:spLocks noChangeArrowheads="1"/>
          </p:cNvSpPr>
          <p:nvPr/>
        </p:nvSpPr>
        <p:spPr bwMode="auto">
          <a:xfrm>
            <a:off x="5230367" y="2068513"/>
            <a:ext cx="1025525" cy="19208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fr-FR"/>
          </a:p>
        </p:txBody>
      </p:sp>
      <p:pic>
        <p:nvPicPr>
          <p:cNvPr id="76805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4" y="544513"/>
            <a:ext cx="6715125" cy="139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6806" name="Picture 6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811"/>
          <a:stretch>
            <a:fillRect/>
          </a:stretch>
        </p:blipFill>
        <p:spPr bwMode="auto">
          <a:xfrm>
            <a:off x="5057329" y="1693863"/>
            <a:ext cx="1692275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6" name="Text Box 8"/>
          <p:cNvSpPr txBox="1">
            <a:spLocks noChangeArrowheads="1"/>
          </p:cNvSpPr>
          <p:nvPr/>
        </p:nvSpPr>
        <p:spPr bwMode="auto">
          <a:xfrm>
            <a:off x="5868144" y="1916113"/>
            <a:ext cx="3129424" cy="611579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defRPr/>
            </a:pPr>
            <a:r>
              <a:rPr lang="fr-FR" sz="1400" dirty="0">
                <a:latin typeface="Calibri" pitchFamily="34" charset="0"/>
              </a:rPr>
              <a:t>34 patients with acute circulatory failure</a:t>
            </a:r>
          </a:p>
          <a:p>
            <a:pPr marL="457200" indent="-457200">
              <a:lnSpc>
                <a:spcPct val="120000"/>
              </a:lnSpc>
              <a:defRPr/>
            </a:pPr>
            <a:r>
              <a:rPr lang="fr-FR" sz="1400" dirty="0">
                <a:latin typeface="Calibri" pitchFamily="34" charset="0"/>
              </a:rPr>
              <a:t>monitored by PiCCO device</a:t>
            </a:r>
          </a:p>
        </p:txBody>
      </p:sp>
      <p:sp>
        <p:nvSpPr>
          <p:cNvPr id="10" name="Text Box 31"/>
          <p:cNvSpPr txBox="1">
            <a:spLocks noChangeArrowheads="1"/>
          </p:cNvSpPr>
          <p:nvPr/>
        </p:nvSpPr>
        <p:spPr bwMode="auto">
          <a:xfrm>
            <a:off x="143197" y="60325"/>
            <a:ext cx="3476977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dirty="0" smtClean="0">
                <a:solidFill>
                  <a:schemeClr val="bg1"/>
                </a:solidFill>
                <a:latin typeface="Calibri" pitchFamily="34" charset="0"/>
              </a:rPr>
              <a:t>Test d’occlusion télé-expiratoire</a:t>
            </a:r>
            <a:endParaRPr lang="fr-FR" sz="2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16442391"/>
      </p:ext>
    </p:extLst>
  </p:cSld>
  <p:clrMapOvr>
    <a:masterClrMapping/>
  </p:clrMapOvr>
  <p:transition xmlns:p14="http://schemas.microsoft.com/office/powerpoint/2010/main" advTm="21600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xit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left)">
                                      <p:cBhvr>
                                        <p:cTn id="10" dur="3000"/>
                                        <p:tgtEl>
                                          <p:spTgt spid="7843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2999"/>
                                          </p:stCondLst>
                                        </p:cTn>
                                        <p:tgtEl>
                                          <p:spTgt spid="7843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4387" grpId="0" animBg="1"/>
      <p:bldP spid="784387" grpId="1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 bwMode="auto">
          <a:xfrm>
            <a:off x="685800" y="338048"/>
            <a:ext cx="8422704" cy="651995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1344579" y="1268760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Tous les patients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ne répondent pas </a:t>
            </a:r>
            <a:r>
              <a:rPr lang="fr-FR" dirty="0" smtClean="0">
                <a:latin typeface="Calibri" pitchFamily="34" charset="0"/>
              </a:rPr>
              <a:t>à l’expansion volémique par une augmentation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significative</a:t>
            </a:r>
            <a:r>
              <a:rPr lang="fr-FR" dirty="0" smtClean="0">
                <a:latin typeface="Calibri" pitchFamily="34" charset="0"/>
              </a:rPr>
              <a:t> du débit cardiaque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344579" y="2405934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344579" y="354310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344579" y="4680282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9" name="ZoneTexte 8"/>
          <p:cNvSpPr txBox="1"/>
          <p:nvPr/>
        </p:nvSpPr>
        <p:spPr>
          <a:xfrm>
            <a:off x="971600" y="1268760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1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971600" y="2405934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2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971600" y="354310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3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971600" y="4680282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4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4" name="ZoneTexte 13"/>
          <p:cNvSpPr txBox="1"/>
          <p:nvPr/>
        </p:nvSpPr>
        <p:spPr>
          <a:xfrm>
            <a:off x="685800" y="304800"/>
            <a:ext cx="3094112" cy="58477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Les </a:t>
            </a:r>
            <a:r>
              <a:rPr lang="fr-FR" sz="3200" dirty="0" smtClean="0">
                <a:solidFill>
                  <a:schemeClr val="bg1"/>
                </a:solidFill>
                <a:latin typeface="Calibri" pitchFamily="34" charset="0"/>
              </a:rPr>
              <a:t>5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 messages-clés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ZoneTexte 12"/>
          <p:cNvSpPr txBox="1"/>
          <p:nvPr/>
        </p:nvSpPr>
        <p:spPr>
          <a:xfrm>
            <a:off x="1344579" y="581745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971600" y="581745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5</a:t>
            </a: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9536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 bwMode="auto">
          <a:xfrm>
            <a:off x="0" y="1052736"/>
            <a:ext cx="9144000" cy="4752528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 anchor="ctr"/>
          <a:lstStyle/>
          <a:p>
            <a:pPr algn="ctr">
              <a:defRPr/>
            </a:pPr>
            <a:endParaRPr lang="fr-FR">
              <a:latin typeface="Calibri" pitchFamily="34" charset="0"/>
            </a:endParaRPr>
          </a:p>
        </p:txBody>
      </p:sp>
      <p:pic>
        <p:nvPicPr>
          <p:cNvPr id="1000452" name="picco pause_picco.wmv">
            <a:hlinkClick r:id="" action="ppaction://media"/>
          </p:cNvPr>
          <p:cNvPicPr>
            <a:picLocks noGrp="1" noRot="1" noChangeAspect="1" noChangeArrowheads="1"/>
          </p:cNvPicPr>
          <p:nvPr>
            <p:ph sz="half" idx="1"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6"/>
          <a:srcRect/>
          <a:stretch>
            <a:fillRect/>
          </a:stretch>
        </p:blipFill>
        <p:spPr>
          <a:xfrm>
            <a:off x="4384644" y="2133600"/>
            <a:ext cx="4110037" cy="3082925"/>
          </a:xfrm>
        </p:spPr>
      </p:pic>
      <p:pic>
        <p:nvPicPr>
          <p:cNvPr id="1000454" name="picco pause_ventil.wmv">
            <a:hlinkClick r:id="" action="ppaction://media"/>
          </p:cNvPr>
          <p:cNvPicPr>
            <a:picLocks noGrp="1" noRot="1" noChangeAspect="1" noChangeArrowheads="1"/>
          </p:cNvPicPr>
          <p:nvPr>
            <p:ph sz="half" idx="2"/>
            <a:videoFile r:link="rId4"/>
            <p:extLst>
              <p:ext uri="{DAA4B4D4-6D71-4841-9C94-3DE7FCFB9230}">
                <p14:media xmlns:p14="http://schemas.microsoft.com/office/powerpoint/2010/main" r:link="rId3"/>
              </p:ext>
            </p:extLst>
          </p:nvPr>
        </p:nvPicPr>
        <p:blipFill>
          <a:blip r:embed="rId7"/>
          <a:srcRect/>
          <a:stretch>
            <a:fillRect/>
          </a:stretch>
        </p:blipFill>
        <p:spPr>
          <a:xfrm>
            <a:off x="142844" y="2133600"/>
            <a:ext cx="4110037" cy="3082925"/>
          </a:xfrm>
        </p:spPr>
      </p:pic>
      <p:sp>
        <p:nvSpPr>
          <p:cNvPr id="10" name="Flèche droite 9"/>
          <p:cNvSpPr/>
          <p:nvPr/>
        </p:nvSpPr>
        <p:spPr>
          <a:xfrm rot="10800000">
            <a:off x="8513789" y="2877498"/>
            <a:ext cx="522707" cy="357190"/>
          </a:xfrm>
          <a:prstGeom prst="rightArrow">
            <a:avLst>
              <a:gd name="adj1" fmla="val 50000"/>
              <a:gd name="adj2" fmla="val 77428"/>
            </a:avLst>
          </a:prstGeom>
          <a:solidFill>
            <a:srgbClr val="FF0000"/>
          </a:solidFill>
          <a:ln>
            <a:noFill/>
          </a:ln>
          <a:effectLst>
            <a:glow rad="228600">
              <a:srgbClr val="FF0000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/>
          </a:p>
        </p:txBody>
      </p:sp>
      <p:sp>
        <p:nvSpPr>
          <p:cNvPr id="7" name="ZoneTexte 6"/>
          <p:cNvSpPr txBox="1"/>
          <p:nvPr/>
        </p:nvSpPr>
        <p:spPr>
          <a:xfrm>
            <a:off x="2443291" y="5949279"/>
            <a:ext cx="5996617" cy="400110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Plus facile avec une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mesure continue </a:t>
            </a:r>
            <a:r>
              <a:rPr lang="fr-FR" dirty="0" smtClean="0"/>
              <a:t>du débit cardiaque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-612576" y="5805264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12" name="Text Box 31"/>
          <p:cNvSpPr txBox="1">
            <a:spLocks noChangeArrowheads="1"/>
          </p:cNvSpPr>
          <p:nvPr/>
        </p:nvSpPr>
        <p:spPr bwMode="auto">
          <a:xfrm>
            <a:off x="143197" y="60325"/>
            <a:ext cx="3476977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dirty="0" smtClean="0">
                <a:solidFill>
                  <a:schemeClr val="bg1"/>
                </a:solidFill>
                <a:latin typeface="Calibri" pitchFamily="34" charset="0"/>
              </a:rPr>
              <a:t>Test d’occlusion télé-expiratoire</a:t>
            </a:r>
            <a:endParaRPr lang="fr-FR" sz="2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8527833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8445" fill="hold"/>
                                        <p:tgtEl>
                                          <p:spTgt spid="100045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" dur="17831" fill="hold"/>
                                        <p:tgtEl>
                                          <p:spTgt spid="100045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mute="1">
                <p:cTn id="9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000452"/>
                </p:tgtEl>
              </p:cMediaNode>
            </p:video>
            <p:seq concurrent="1" nextAc="seek">
              <p:cTn id="10" restart="whenNotActive" fill="hold" evtFilter="cancelBubble" nodeType="interactiveSeq">
                <p:stCondLst>
                  <p:cond evt="onClick" delay="0">
                    <p:tgtEl>
                      <p:spTgt spid="100045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1" fill="hold">
                      <p:stCondLst>
                        <p:cond delay="0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00452"/>
                  </p:tgtEl>
                </p:cond>
              </p:nextCondLst>
            </p:seq>
            <p:video>
              <p:cMediaNode mute="1">
                <p:cTn id="22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1000454"/>
                </p:tgtEl>
              </p:cMediaNode>
            </p:video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4"/>
          <p:cNvSpPr>
            <a:spLocks noChangeArrowheads="1"/>
          </p:cNvSpPr>
          <p:nvPr/>
        </p:nvSpPr>
        <p:spPr bwMode="auto">
          <a:xfrm>
            <a:off x="107504" y="2006600"/>
            <a:ext cx="6715125" cy="4800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11" name="Rectangle 5"/>
          <p:cNvSpPr>
            <a:spLocks noChangeAspect="1" noChangeArrowheads="1"/>
          </p:cNvSpPr>
          <p:nvPr/>
        </p:nvSpPr>
        <p:spPr bwMode="auto">
          <a:xfrm>
            <a:off x="1859235" y="6211888"/>
            <a:ext cx="219075" cy="18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200">
                <a:solidFill>
                  <a:srgbClr val="000000"/>
                </a:solidFill>
              </a:rPr>
              <a:t>-10</a:t>
            </a:r>
            <a:endParaRPr lang="fr-FR">
              <a:latin typeface="Times New Roman" pitchFamily="18" charset="0"/>
            </a:endParaRPr>
          </a:p>
        </p:txBody>
      </p:sp>
      <p:sp>
        <p:nvSpPr>
          <p:cNvPr id="12" name="Rectangle 6"/>
          <p:cNvSpPr>
            <a:spLocks noChangeAspect="1" noChangeArrowheads="1"/>
          </p:cNvSpPr>
          <p:nvPr/>
        </p:nvSpPr>
        <p:spPr bwMode="auto">
          <a:xfrm>
            <a:off x="1975123" y="5664200"/>
            <a:ext cx="84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200">
                <a:solidFill>
                  <a:srgbClr val="000000"/>
                </a:solidFill>
              </a:rPr>
              <a:t>0</a:t>
            </a:r>
            <a:endParaRPr lang="fr-FR">
              <a:latin typeface="Times New Roman" pitchFamily="18" charset="0"/>
            </a:endParaRPr>
          </a:p>
        </p:txBody>
      </p:sp>
      <p:sp>
        <p:nvSpPr>
          <p:cNvPr id="13" name="Rectangle 7"/>
          <p:cNvSpPr>
            <a:spLocks noChangeAspect="1" noChangeArrowheads="1"/>
          </p:cNvSpPr>
          <p:nvPr/>
        </p:nvSpPr>
        <p:spPr bwMode="auto">
          <a:xfrm>
            <a:off x="1902098" y="5111750"/>
            <a:ext cx="168275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200">
                <a:solidFill>
                  <a:srgbClr val="000000"/>
                </a:solidFill>
              </a:rPr>
              <a:t>10</a:t>
            </a:r>
            <a:endParaRPr lang="fr-FR">
              <a:latin typeface="Times New Roman" pitchFamily="18" charset="0"/>
            </a:endParaRPr>
          </a:p>
        </p:txBody>
      </p:sp>
      <p:sp>
        <p:nvSpPr>
          <p:cNvPr id="14" name="Rectangle 8"/>
          <p:cNvSpPr>
            <a:spLocks noChangeAspect="1" noChangeArrowheads="1"/>
          </p:cNvSpPr>
          <p:nvPr/>
        </p:nvSpPr>
        <p:spPr bwMode="auto">
          <a:xfrm>
            <a:off x="1902098" y="4560888"/>
            <a:ext cx="168275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200">
                <a:solidFill>
                  <a:srgbClr val="000000"/>
                </a:solidFill>
              </a:rPr>
              <a:t>20</a:t>
            </a:r>
            <a:endParaRPr lang="fr-FR">
              <a:latin typeface="Times New Roman" pitchFamily="18" charset="0"/>
            </a:endParaRPr>
          </a:p>
        </p:txBody>
      </p:sp>
      <p:sp>
        <p:nvSpPr>
          <p:cNvPr id="15" name="Rectangle 9"/>
          <p:cNvSpPr>
            <a:spLocks noChangeAspect="1" noChangeArrowheads="1"/>
          </p:cNvSpPr>
          <p:nvPr/>
        </p:nvSpPr>
        <p:spPr bwMode="auto">
          <a:xfrm>
            <a:off x="1902098" y="4011613"/>
            <a:ext cx="168275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200">
                <a:solidFill>
                  <a:srgbClr val="000000"/>
                </a:solidFill>
              </a:rPr>
              <a:t>30</a:t>
            </a:r>
            <a:endParaRPr lang="fr-FR">
              <a:latin typeface="Times New Roman" pitchFamily="18" charset="0"/>
            </a:endParaRPr>
          </a:p>
        </p:txBody>
      </p:sp>
      <p:sp>
        <p:nvSpPr>
          <p:cNvPr id="16" name="Rectangle 10"/>
          <p:cNvSpPr>
            <a:spLocks noChangeAspect="1" noChangeArrowheads="1"/>
          </p:cNvSpPr>
          <p:nvPr/>
        </p:nvSpPr>
        <p:spPr bwMode="auto">
          <a:xfrm>
            <a:off x="1902098" y="3463925"/>
            <a:ext cx="168275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200">
                <a:solidFill>
                  <a:srgbClr val="000000"/>
                </a:solidFill>
              </a:rPr>
              <a:t>40</a:t>
            </a:r>
            <a:endParaRPr lang="fr-FR">
              <a:latin typeface="Times New Roman" pitchFamily="18" charset="0"/>
            </a:endParaRPr>
          </a:p>
        </p:txBody>
      </p:sp>
      <p:sp>
        <p:nvSpPr>
          <p:cNvPr id="17" name="Rectangle 11"/>
          <p:cNvSpPr>
            <a:spLocks noChangeAspect="1" noChangeArrowheads="1"/>
          </p:cNvSpPr>
          <p:nvPr/>
        </p:nvSpPr>
        <p:spPr bwMode="auto">
          <a:xfrm>
            <a:off x="1902098" y="2911475"/>
            <a:ext cx="168275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200">
                <a:solidFill>
                  <a:srgbClr val="000000"/>
                </a:solidFill>
              </a:rPr>
              <a:t>50</a:t>
            </a:r>
            <a:endParaRPr lang="fr-FR">
              <a:latin typeface="Times New Roman" pitchFamily="18" charset="0"/>
            </a:endParaRPr>
          </a:p>
        </p:txBody>
      </p:sp>
      <p:sp>
        <p:nvSpPr>
          <p:cNvPr id="18" name="Line 12"/>
          <p:cNvSpPr>
            <a:spLocks noChangeAspect="1" noChangeShapeType="1"/>
          </p:cNvSpPr>
          <p:nvPr/>
        </p:nvSpPr>
        <p:spPr bwMode="auto">
          <a:xfrm>
            <a:off x="2091010" y="6292850"/>
            <a:ext cx="650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19" name="Line 13"/>
          <p:cNvSpPr>
            <a:spLocks noChangeAspect="1" noChangeShapeType="1"/>
          </p:cNvSpPr>
          <p:nvPr/>
        </p:nvSpPr>
        <p:spPr bwMode="auto">
          <a:xfrm>
            <a:off x="2156098" y="6018213"/>
            <a:ext cx="1587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0" name="Line 14"/>
          <p:cNvSpPr>
            <a:spLocks noChangeAspect="1" noChangeShapeType="1"/>
          </p:cNvSpPr>
          <p:nvPr/>
        </p:nvSpPr>
        <p:spPr bwMode="auto">
          <a:xfrm>
            <a:off x="2091010" y="5743575"/>
            <a:ext cx="650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1" name="Line 15"/>
          <p:cNvSpPr>
            <a:spLocks noChangeAspect="1" noChangeShapeType="1"/>
          </p:cNvSpPr>
          <p:nvPr/>
        </p:nvSpPr>
        <p:spPr bwMode="auto">
          <a:xfrm>
            <a:off x="2156098" y="5467350"/>
            <a:ext cx="1587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2" name="Line 16"/>
          <p:cNvSpPr>
            <a:spLocks noChangeAspect="1" noChangeShapeType="1"/>
          </p:cNvSpPr>
          <p:nvPr/>
        </p:nvSpPr>
        <p:spPr bwMode="auto">
          <a:xfrm>
            <a:off x="2091010" y="5192713"/>
            <a:ext cx="650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3" name="Line 17"/>
          <p:cNvSpPr>
            <a:spLocks noChangeAspect="1" noChangeShapeType="1"/>
          </p:cNvSpPr>
          <p:nvPr/>
        </p:nvSpPr>
        <p:spPr bwMode="auto">
          <a:xfrm>
            <a:off x="2156098" y="4918075"/>
            <a:ext cx="1587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4" name="Line 18"/>
          <p:cNvSpPr>
            <a:spLocks noChangeAspect="1" noChangeShapeType="1"/>
          </p:cNvSpPr>
          <p:nvPr/>
        </p:nvSpPr>
        <p:spPr bwMode="auto">
          <a:xfrm>
            <a:off x="2091010" y="4643438"/>
            <a:ext cx="650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5" name="Line 19"/>
          <p:cNvSpPr>
            <a:spLocks noChangeAspect="1" noChangeShapeType="1"/>
          </p:cNvSpPr>
          <p:nvPr/>
        </p:nvSpPr>
        <p:spPr bwMode="auto">
          <a:xfrm>
            <a:off x="2156098" y="4367213"/>
            <a:ext cx="1587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6" name="Line 20"/>
          <p:cNvSpPr>
            <a:spLocks noChangeAspect="1" noChangeShapeType="1"/>
          </p:cNvSpPr>
          <p:nvPr/>
        </p:nvSpPr>
        <p:spPr bwMode="auto">
          <a:xfrm>
            <a:off x="2091010" y="4092575"/>
            <a:ext cx="65088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7" name="Line 21"/>
          <p:cNvSpPr>
            <a:spLocks noChangeAspect="1" noChangeShapeType="1"/>
          </p:cNvSpPr>
          <p:nvPr/>
        </p:nvSpPr>
        <p:spPr bwMode="auto">
          <a:xfrm>
            <a:off x="2156098" y="3819525"/>
            <a:ext cx="1587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8" name="Line 22"/>
          <p:cNvSpPr>
            <a:spLocks noChangeAspect="1" noChangeShapeType="1"/>
          </p:cNvSpPr>
          <p:nvPr/>
        </p:nvSpPr>
        <p:spPr bwMode="auto">
          <a:xfrm>
            <a:off x="2091010" y="3544888"/>
            <a:ext cx="65088" cy="158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9" name="Line 23"/>
          <p:cNvSpPr>
            <a:spLocks noChangeAspect="1" noChangeShapeType="1"/>
          </p:cNvSpPr>
          <p:nvPr/>
        </p:nvSpPr>
        <p:spPr bwMode="auto">
          <a:xfrm>
            <a:off x="2156098" y="3267075"/>
            <a:ext cx="1587" cy="15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30" name="Line 24"/>
          <p:cNvSpPr>
            <a:spLocks noChangeAspect="1" noChangeShapeType="1"/>
          </p:cNvSpPr>
          <p:nvPr/>
        </p:nvSpPr>
        <p:spPr bwMode="auto">
          <a:xfrm>
            <a:off x="2091010" y="2994025"/>
            <a:ext cx="65088" cy="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31" name="Line 25"/>
          <p:cNvSpPr>
            <a:spLocks noChangeAspect="1" noChangeShapeType="1"/>
          </p:cNvSpPr>
          <p:nvPr/>
        </p:nvSpPr>
        <p:spPr bwMode="auto">
          <a:xfrm flipV="1">
            <a:off x="2156098" y="2994025"/>
            <a:ext cx="1587" cy="32988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32" name="Group 26"/>
          <p:cNvGrpSpPr>
            <a:grpSpLocks/>
          </p:cNvGrpSpPr>
          <p:nvPr/>
        </p:nvGrpSpPr>
        <p:grpSpPr bwMode="auto">
          <a:xfrm>
            <a:off x="2808560" y="3492500"/>
            <a:ext cx="222250" cy="2239963"/>
            <a:chOff x="1439" y="1704"/>
            <a:chExt cx="140" cy="1411"/>
          </a:xfrm>
          <a:solidFill>
            <a:srgbClr val="00B0F0"/>
          </a:solidFill>
        </p:grpSpPr>
        <p:sp>
          <p:nvSpPr>
            <p:cNvPr id="33" name="Oval 27"/>
            <p:cNvSpPr>
              <a:spLocks noChangeAspect="1" noChangeArrowheads="1"/>
            </p:cNvSpPr>
            <p:nvPr/>
          </p:nvSpPr>
          <p:spPr bwMode="auto">
            <a:xfrm>
              <a:off x="1477" y="2868"/>
              <a:ext cx="63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4" name="Oval 28"/>
            <p:cNvSpPr>
              <a:spLocks noChangeAspect="1" noChangeArrowheads="1"/>
            </p:cNvSpPr>
            <p:nvPr/>
          </p:nvSpPr>
          <p:spPr bwMode="auto">
            <a:xfrm>
              <a:off x="1477" y="2636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5" name="Oval 29"/>
            <p:cNvSpPr>
              <a:spLocks noChangeAspect="1" noChangeArrowheads="1"/>
            </p:cNvSpPr>
            <p:nvPr/>
          </p:nvSpPr>
          <p:spPr bwMode="auto">
            <a:xfrm>
              <a:off x="1477" y="2319"/>
              <a:ext cx="63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6" name="Oval 30"/>
            <p:cNvSpPr>
              <a:spLocks noChangeAspect="1" noChangeArrowheads="1"/>
            </p:cNvSpPr>
            <p:nvPr/>
          </p:nvSpPr>
          <p:spPr bwMode="auto">
            <a:xfrm>
              <a:off x="1477" y="2847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7" name="Oval 31"/>
            <p:cNvSpPr>
              <a:spLocks noChangeAspect="1" noChangeArrowheads="1"/>
            </p:cNvSpPr>
            <p:nvPr/>
          </p:nvSpPr>
          <p:spPr bwMode="auto">
            <a:xfrm>
              <a:off x="1477" y="2705"/>
              <a:ext cx="63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8" name="Oval 32"/>
            <p:cNvSpPr>
              <a:spLocks noChangeAspect="1" noChangeArrowheads="1"/>
            </p:cNvSpPr>
            <p:nvPr/>
          </p:nvSpPr>
          <p:spPr bwMode="auto">
            <a:xfrm>
              <a:off x="1477" y="2955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39" name="Oval 33"/>
            <p:cNvSpPr>
              <a:spLocks noChangeAspect="1" noChangeArrowheads="1"/>
            </p:cNvSpPr>
            <p:nvPr/>
          </p:nvSpPr>
          <p:spPr bwMode="auto">
            <a:xfrm>
              <a:off x="1477" y="2801"/>
              <a:ext cx="63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0" name="Oval 34"/>
            <p:cNvSpPr>
              <a:spLocks noChangeAspect="1" noChangeArrowheads="1"/>
            </p:cNvSpPr>
            <p:nvPr/>
          </p:nvSpPr>
          <p:spPr bwMode="auto">
            <a:xfrm>
              <a:off x="1477" y="2909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1" name="Oval 35"/>
            <p:cNvSpPr>
              <a:spLocks noChangeAspect="1" noChangeArrowheads="1"/>
            </p:cNvSpPr>
            <p:nvPr/>
          </p:nvSpPr>
          <p:spPr bwMode="auto">
            <a:xfrm>
              <a:off x="1477" y="2578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2" name="Oval 36"/>
            <p:cNvSpPr>
              <a:spLocks noChangeAspect="1" noChangeArrowheads="1"/>
            </p:cNvSpPr>
            <p:nvPr/>
          </p:nvSpPr>
          <p:spPr bwMode="auto">
            <a:xfrm>
              <a:off x="1477" y="2869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3" name="Oval 37"/>
            <p:cNvSpPr>
              <a:spLocks noChangeAspect="1" noChangeArrowheads="1"/>
            </p:cNvSpPr>
            <p:nvPr/>
          </p:nvSpPr>
          <p:spPr bwMode="auto">
            <a:xfrm>
              <a:off x="1477" y="2828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4" name="Oval 38"/>
            <p:cNvSpPr>
              <a:spLocks noChangeAspect="1" noChangeArrowheads="1"/>
            </p:cNvSpPr>
            <p:nvPr/>
          </p:nvSpPr>
          <p:spPr bwMode="auto">
            <a:xfrm>
              <a:off x="1477" y="1866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5" name="Oval 39"/>
            <p:cNvSpPr>
              <a:spLocks noChangeAspect="1" noChangeArrowheads="1"/>
            </p:cNvSpPr>
            <p:nvPr/>
          </p:nvSpPr>
          <p:spPr bwMode="auto">
            <a:xfrm>
              <a:off x="1477" y="3051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6" name="Oval 40"/>
            <p:cNvSpPr>
              <a:spLocks noChangeAspect="1" noChangeArrowheads="1"/>
            </p:cNvSpPr>
            <p:nvPr/>
          </p:nvSpPr>
          <p:spPr bwMode="auto">
            <a:xfrm>
              <a:off x="1477" y="2813"/>
              <a:ext cx="63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7" name="Oval 41"/>
            <p:cNvSpPr>
              <a:spLocks noChangeAspect="1" noChangeArrowheads="1"/>
            </p:cNvSpPr>
            <p:nvPr/>
          </p:nvSpPr>
          <p:spPr bwMode="auto">
            <a:xfrm>
              <a:off x="1477" y="2570"/>
              <a:ext cx="63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8" name="Oval 42"/>
            <p:cNvSpPr>
              <a:spLocks noChangeAspect="1" noChangeArrowheads="1"/>
            </p:cNvSpPr>
            <p:nvPr/>
          </p:nvSpPr>
          <p:spPr bwMode="auto">
            <a:xfrm>
              <a:off x="1477" y="1704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49" name="Oval 43"/>
            <p:cNvSpPr>
              <a:spLocks noChangeAspect="1" noChangeArrowheads="1"/>
            </p:cNvSpPr>
            <p:nvPr/>
          </p:nvSpPr>
          <p:spPr bwMode="auto">
            <a:xfrm>
              <a:off x="1477" y="2744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0" name="Oval 44"/>
            <p:cNvSpPr>
              <a:spLocks noChangeAspect="1" noChangeArrowheads="1"/>
            </p:cNvSpPr>
            <p:nvPr/>
          </p:nvSpPr>
          <p:spPr bwMode="auto">
            <a:xfrm>
              <a:off x="1477" y="2010"/>
              <a:ext cx="63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1" name="Oval 45"/>
            <p:cNvSpPr>
              <a:spLocks noChangeAspect="1" noChangeArrowheads="1"/>
            </p:cNvSpPr>
            <p:nvPr/>
          </p:nvSpPr>
          <p:spPr bwMode="auto">
            <a:xfrm>
              <a:off x="1477" y="2827"/>
              <a:ext cx="63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2" name="Oval 46"/>
            <p:cNvSpPr>
              <a:spLocks noChangeAspect="1" noChangeArrowheads="1"/>
            </p:cNvSpPr>
            <p:nvPr/>
          </p:nvSpPr>
          <p:spPr bwMode="auto">
            <a:xfrm>
              <a:off x="1515" y="2757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3" name="Oval 47"/>
            <p:cNvSpPr>
              <a:spLocks noChangeAspect="1" noChangeArrowheads="1"/>
            </p:cNvSpPr>
            <p:nvPr/>
          </p:nvSpPr>
          <p:spPr bwMode="auto">
            <a:xfrm>
              <a:off x="1439" y="2757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4" name="Oval 48"/>
            <p:cNvSpPr>
              <a:spLocks noChangeAspect="1" noChangeArrowheads="1"/>
            </p:cNvSpPr>
            <p:nvPr/>
          </p:nvSpPr>
          <p:spPr bwMode="auto">
            <a:xfrm>
              <a:off x="1515" y="2901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5" name="Oval 49"/>
            <p:cNvSpPr>
              <a:spLocks noChangeAspect="1" noChangeArrowheads="1"/>
            </p:cNvSpPr>
            <p:nvPr/>
          </p:nvSpPr>
          <p:spPr bwMode="auto">
            <a:xfrm>
              <a:off x="1439" y="2901"/>
              <a:ext cx="63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56" name="Rectangle 50"/>
          <p:cNvSpPr>
            <a:spLocks noChangeAspect="1" noChangeArrowheads="1"/>
          </p:cNvSpPr>
          <p:nvPr/>
        </p:nvSpPr>
        <p:spPr bwMode="auto">
          <a:xfrm>
            <a:off x="2131654" y="2204864"/>
            <a:ext cx="3545266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2000" dirty="0" err="1">
                <a:solidFill>
                  <a:srgbClr val="000000"/>
                </a:solidFill>
              </a:rPr>
              <a:t>Effects</a:t>
            </a:r>
            <a:r>
              <a:rPr lang="fr-FR" sz="2000" dirty="0">
                <a:solidFill>
                  <a:srgbClr val="000000"/>
                </a:solidFill>
              </a:rPr>
              <a:t> of end-</a:t>
            </a:r>
            <a:r>
              <a:rPr lang="fr-FR" sz="2000" dirty="0" err="1">
                <a:solidFill>
                  <a:srgbClr val="000000"/>
                </a:solidFill>
              </a:rPr>
              <a:t>expiratory</a:t>
            </a:r>
            <a:r>
              <a:rPr lang="fr-FR" sz="2000" dirty="0">
                <a:solidFill>
                  <a:srgbClr val="000000"/>
                </a:solidFill>
              </a:rPr>
              <a:t> pause</a:t>
            </a:r>
          </a:p>
          <a:p>
            <a:r>
              <a:rPr lang="fr-FR" sz="2000" dirty="0" smtClean="0">
                <a:solidFill>
                  <a:srgbClr val="000000"/>
                </a:solidFill>
              </a:rPr>
              <a:t>on </a:t>
            </a:r>
            <a:r>
              <a:rPr lang="fr-FR" sz="2000" dirty="0" err="1" smtClean="0">
                <a:solidFill>
                  <a:srgbClr val="0070C0"/>
                </a:solidFill>
                <a:effectLst>
                  <a:glow rad="101600">
                    <a:srgbClr val="66CCFF">
                      <a:alpha val="40000"/>
                    </a:srgbClr>
                  </a:glow>
                </a:effectLst>
              </a:rPr>
              <a:t>continuous</a:t>
            </a:r>
            <a:r>
              <a:rPr lang="fr-FR" sz="2000" dirty="0" smtClean="0">
                <a:solidFill>
                  <a:srgbClr val="000000"/>
                </a:solidFill>
                <a:effectLst>
                  <a:glow>
                    <a:srgbClr val="66CCFF"/>
                  </a:glow>
                </a:effectLst>
              </a:rPr>
              <a:t> </a:t>
            </a:r>
            <a:r>
              <a:rPr lang="fr-FR" sz="2000" dirty="0" err="1">
                <a:solidFill>
                  <a:srgbClr val="000000"/>
                </a:solidFill>
              </a:rPr>
              <a:t>cardiac</a:t>
            </a:r>
            <a:r>
              <a:rPr lang="fr-FR" sz="2000" dirty="0">
                <a:solidFill>
                  <a:srgbClr val="000000"/>
                </a:solidFill>
              </a:rPr>
              <a:t> index</a:t>
            </a:r>
            <a:endParaRPr lang="fr-FR" sz="3200" dirty="0">
              <a:latin typeface="Times New Roman" pitchFamily="18" charset="0"/>
            </a:endParaRPr>
          </a:p>
        </p:txBody>
      </p:sp>
      <p:grpSp>
        <p:nvGrpSpPr>
          <p:cNvPr id="57" name="Group 73"/>
          <p:cNvGrpSpPr>
            <a:grpSpLocks/>
          </p:cNvGrpSpPr>
          <p:nvPr/>
        </p:nvGrpSpPr>
        <p:grpSpPr bwMode="auto">
          <a:xfrm>
            <a:off x="2684735" y="5430838"/>
            <a:ext cx="468313" cy="452437"/>
            <a:chOff x="963" y="2925"/>
            <a:chExt cx="295" cy="285"/>
          </a:xfrm>
          <a:solidFill>
            <a:srgbClr val="00B0F0"/>
          </a:solidFill>
        </p:grpSpPr>
        <p:sp>
          <p:nvSpPr>
            <p:cNvPr id="58" name="Oval 74"/>
            <p:cNvSpPr>
              <a:spLocks noChangeAspect="1" noChangeArrowheads="1"/>
            </p:cNvSpPr>
            <p:nvPr/>
          </p:nvSpPr>
          <p:spPr bwMode="auto">
            <a:xfrm>
              <a:off x="1078" y="2994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59" name="Oval 75"/>
            <p:cNvSpPr>
              <a:spLocks noChangeAspect="1" noChangeArrowheads="1"/>
            </p:cNvSpPr>
            <p:nvPr/>
          </p:nvSpPr>
          <p:spPr bwMode="auto">
            <a:xfrm>
              <a:off x="1078" y="3027"/>
              <a:ext cx="64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60" name="Oval 76"/>
            <p:cNvSpPr>
              <a:spLocks noChangeAspect="1" noChangeArrowheads="1"/>
            </p:cNvSpPr>
            <p:nvPr/>
          </p:nvSpPr>
          <p:spPr bwMode="auto">
            <a:xfrm>
              <a:off x="1078" y="3147"/>
              <a:ext cx="64" cy="63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61" name="Oval 77"/>
            <p:cNvSpPr>
              <a:spLocks noChangeAspect="1" noChangeArrowheads="1"/>
            </p:cNvSpPr>
            <p:nvPr/>
          </p:nvSpPr>
          <p:spPr bwMode="auto">
            <a:xfrm>
              <a:off x="1078" y="2925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62" name="Oval 78"/>
            <p:cNvSpPr>
              <a:spLocks noChangeAspect="1" noChangeArrowheads="1"/>
            </p:cNvSpPr>
            <p:nvPr/>
          </p:nvSpPr>
          <p:spPr bwMode="auto">
            <a:xfrm>
              <a:off x="1078" y="3028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63" name="Oval 79"/>
            <p:cNvSpPr>
              <a:spLocks noChangeAspect="1" noChangeArrowheads="1"/>
            </p:cNvSpPr>
            <p:nvPr/>
          </p:nvSpPr>
          <p:spPr bwMode="auto">
            <a:xfrm>
              <a:off x="1117" y="3088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64" name="Oval 80"/>
            <p:cNvSpPr>
              <a:spLocks noChangeAspect="1" noChangeArrowheads="1"/>
            </p:cNvSpPr>
            <p:nvPr/>
          </p:nvSpPr>
          <p:spPr bwMode="auto">
            <a:xfrm>
              <a:off x="1040" y="3088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65" name="Oval 81"/>
            <p:cNvSpPr>
              <a:spLocks noChangeAspect="1" noChangeArrowheads="1"/>
            </p:cNvSpPr>
            <p:nvPr/>
          </p:nvSpPr>
          <p:spPr bwMode="auto">
            <a:xfrm>
              <a:off x="1194" y="3088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66" name="Oval 82"/>
            <p:cNvSpPr>
              <a:spLocks noChangeAspect="1" noChangeArrowheads="1"/>
            </p:cNvSpPr>
            <p:nvPr/>
          </p:nvSpPr>
          <p:spPr bwMode="auto">
            <a:xfrm>
              <a:off x="963" y="3088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67" name="Oval 83"/>
            <p:cNvSpPr>
              <a:spLocks noChangeAspect="1" noChangeArrowheads="1"/>
            </p:cNvSpPr>
            <p:nvPr/>
          </p:nvSpPr>
          <p:spPr bwMode="auto">
            <a:xfrm>
              <a:off x="1117" y="2961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68" name="Oval 84"/>
            <p:cNvSpPr>
              <a:spLocks noChangeAspect="1" noChangeArrowheads="1"/>
            </p:cNvSpPr>
            <p:nvPr/>
          </p:nvSpPr>
          <p:spPr bwMode="auto">
            <a:xfrm>
              <a:off x="1040" y="2961"/>
              <a:ext cx="64" cy="64"/>
            </a:xfrm>
            <a:prstGeom prst="ellipse">
              <a:avLst/>
            </a:prstGeom>
            <a:grpFill/>
            <a:ln w="9525">
              <a:solidFill>
                <a:srgbClr val="0070C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69" name="Line 121"/>
          <p:cNvSpPr>
            <a:spLocks noChangeAspect="1" noChangeShapeType="1"/>
          </p:cNvSpPr>
          <p:nvPr/>
        </p:nvSpPr>
        <p:spPr bwMode="auto">
          <a:xfrm>
            <a:off x="2154510" y="5476875"/>
            <a:ext cx="1290638" cy="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0" name="Text Box 124"/>
          <p:cNvSpPr txBox="1">
            <a:spLocks noChangeArrowheads="1"/>
          </p:cNvSpPr>
          <p:nvPr/>
        </p:nvSpPr>
        <p:spPr bwMode="auto">
          <a:xfrm>
            <a:off x="3535635" y="4999038"/>
            <a:ext cx="1623971" cy="1015663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increase </a:t>
            </a:r>
            <a:r>
              <a:rPr lang="fr-FR" dirty="0">
                <a:solidFill>
                  <a:schemeClr val="bg1"/>
                </a:solidFill>
                <a:latin typeface="Calibri" pitchFamily="34" charset="0"/>
                <a:sym typeface="Symbol" pitchFamily="18" charset="2"/>
              </a:rPr>
              <a:t> 5%</a:t>
            </a:r>
          </a:p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  <a:sym typeface="Symbol" pitchFamily="18" charset="2"/>
              </a:rPr>
              <a:t>Se = 91%</a:t>
            </a:r>
          </a:p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  <a:sym typeface="Symbol" pitchFamily="18" charset="2"/>
              </a:rPr>
              <a:t>Sp = 100 %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71" name="Picture 12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544513"/>
            <a:ext cx="6715125" cy="139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2" name="Picture 12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811"/>
          <a:stretch>
            <a:fillRect/>
          </a:stretch>
        </p:blipFill>
        <p:spPr bwMode="auto">
          <a:xfrm>
            <a:off x="5038725" y="1693863"/>
            <a:ext cx="1692275" cy="201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" name="Text Box 127"/>
          <p:cNvSpPr txBox="1">
            <a:spLocks noChangeArrowheads="1"/>
          </p:cNvSpPr>
          <p:nvPr/>
        </p:nvSpPr>
        <p:spPr bwMode="auto">
          <a:xfrm>
            <a:off x="6411128" y="1108016"/>
            <a:ext cx="2732872" cy="535531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34 patients with acute circulatory failure</a:t>
            </a:r>
          </a:p>
          <a:p>
            <a:pPr marL="457200" indent="-457200"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monitored by PiCCO device</a:t>
            </a:r>
          </a:p>
        </p:txBody>
      </p:sp>
      <p:sp>
        <p:nvSpPr>
          <p:cNvPr id="78" name="Rectangle 50"/>
          <p:cNvSpPr>
            <a:spLocks noChangeAspect="1" noChangeArrowheads="1"/>
          </p:cNvSpPr>
          <p:nvPr/>
        </p:nvSpPr>
        <p:spPr bwMode="auto">
          <a:xfrm>
            <a:off x="2483768" y="6453336"/>
            <a:ext cx="245260" cy="311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>
              <a:lnSpc>
                <a:spcPct val="140000"/>
              </a:lnSpc>
            </a:pPr>
            <a:r>
              <a:rPr lang="fr-FR" sz="1600" dirty="0" smtClean="0">
                <a:solidFill>
                  <a:srgbClr val="000000"/>
                </a:solidFill>
              </a:rPr>
              <a:t>NR</a:t>
            </a:r>
            <a:endParaRPr lang="fr-FR" sz="2400" dirty="0">
              <a:latin typeface="Times New Roman" pitchFamily="18" charset="0"/>
            </a:endParaRPr>
          </a:p>
        </p:txBody>
      </p:sp>
      <p:sp>
        <p:nvSpPr>
          <p:cNvPr id="79" name="Rectangle 50"/>
          <p:cNvSpPr>
            <a:spLocks noChangeAspect="1" noChangeArrowheads="1"/>
          </p:cNvSpPr>
          <p:nvPr/>
        </p:nvSpPr>
        <p:spPr bwMode="auto">
          <a:xfrm>
            <a:off x="3174612" y="6453336"/>
            <a:ext cx="112210" cy="3113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>
              <a:lnSpc>
                <a:spcPct val="140000"/>
              </a:lnSpc>
            </a:pPr>
            <a:r>
              <a:rPr lang="fr-FR" sz="1600" dirty="0" smtClean="0">
                <a:solidFill>
                  <a:srgbClr val="000000"/>
                </a:solidFill>
              </a:rPr>
              <a:t>R</a:t>
            </a:r>
            <a:endParaRPr lang="fr-FR" sz="2400" dirty="0">
              <a:latin typeface="Times New Roman" pitchFamily="18" charset="0"/>
            </a:endParaRPr>
          </a:p>
        </p:txBody>
      </p:sp>
      <p:sp>
        <p:nvSpPr>
          <p:cNvPr id="75" name="Text Box 31"/>
          <p:cNvSpPr txBox="1">
            <a:spLocks noChangeArrowheads="1"/>
          </p:cNvSpPr>
          <p:nvPr/>
        </p:nvSpPr>
        <p:spPr bwMode="auto">
          <a:xfrm>
            <a:off x="143197" y="60325"/>
            <a:ext cx="3476977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dirty="0" smtClean="0">
                <a:solidFill>
                  <a:schemeClr val="bg1"/>
                </a:solidFill>
                <a:latin typeface="Calibri" pitchFamily="34" charset="0"/>
              </a:rPr>
              <a:t>Test d’occlusion télé-expiratoire</a:t>
            </a:r>
            <a:endParaRPr lang="fr-FR" sz="2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361672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03423E-6 L 0.05 -3.03423E-6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" y="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5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3.05273E-6 L -0.04392 3.05273E-6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20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 bwMode="auto">
          <a:xfrm>
            <a:off x="1120494" y="-50800"/>
            <a:ext cx="8132026" cy="3788023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65" name="Text Box 2"/>
          <p:cNvSpPr txBox="1">
            <a:spLocks noChangeArrowheads="1"/>
          </p:cNvSpPr>
          <p:nvPr/>
        </p:nvSpPr>
        <p:spPr bwMode="auto">
          <a:xfrm>
            <a:off x="1331640" y="764704"/>
            <a:ext cx="1983060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Niveau de PEP ?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62" name="Text Box 37"/>
          <p:cNvSpPr txBox="1">
            <a:spLocks noChangeArrowheads="1"/>
          </p:cNvSpPr>
          <p:nvPr/>
        </p:nvSpPr>
        <p:spPr bwMode="auto">
          <a:xfrm>
            <a:off x="3707904" y="73025"/>
            <a:ext cx="879968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limites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" name="Text Box 31"/>
          <p:cNvSpPr txBox="1">
            <a:spLocks noChangeArrowheads="1"/>
          </p:cNvSpPr>
          <p:nvPr/>
        </p:nvSpPr>
        <p:spPr bwMode="auto">
          <a:xfrm>
            <a:off x="143197" y="60325"/>
            <a:ext cx="3476977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dirty="0" smtClean="0">
                <a:solidFill>
                  <a:schemeClr val="bg1"/>
                </a:solidFill>
                <a:latin typeface="Calibri" pitchFamily="34" charset="0"/>
              </a:rPr>
              <a:t>Test d’occlusion télé-expiratoire</a:t>
            </a:r>
            <a:endParaRPr lang="fr-FR" sz="2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03282302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5" grpId="0" animBg="1"/>
      <p:bldP spid="62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e 2"/>
          <p:cNvGrpSpPr/>
          <p:nvPr/>
        </p:nvGrpSpPr>
        <p:grpSpPr>
          <a:xfrm>
            <a:off x="4157663" y="2132856"/>
            <a:ext cx="3903105" cy="3821113"/>
            <a:chOff x="4157663" y="2132856"/>
            <a:chExt cx="3903105" cy="3821113"/>
          </a:xfrm>
        </p:grpSpPr>
        <p:sp>
          <p:nvSpPr>
            <p:cNvPr id="105" name="Rectangle 7"/>
            <p:cNvSpPr>
              <a:spLocks noChangeArrowheads="1"/>
            </p:cNvSpPr>
            <p:nvPr/>
          </p:nvSpPr>
          <p:spPr bwMode="auto">
            <a:xfrm>
              <a:off x="4157663" y="2132856"/>
              <a:ext cx="3903105" cy="3821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06" name="Line 9"/>
            <p:cNvSpPr>
              <a:spLocks noChangeShapeType="1"/>
            </p:cNvSpPr>
            <p:nvPr/>
          </p:nvSpPr>
          <p:spPr bwMode="auto">
            <a:xfrm flipV="1">
              <a:off x="4877470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07" name="Line 10"/>
            <p:cNvSpPr>
              <a:spLocks noChangeShapeType="1"/>
            </p:cNvSpPr>
            <p:nvPr/>
          </p:nvSpPr>
          <p:spPr bwMode="auto">
            <a:xfrm>
              <a:off x="5158457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08" name="Line 11"/>
            <p:cNvSpPr>
              <a:spLocks noChangeShapeType="1"/>
            </p:cNvSpPr>
            <p:nvPr/>
          </p:nvSpPr>
          <p:spPr bwMode="auto">
            <a:xfrm flipV="1">
              <a:off x="5437857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09" name="Line 12"/>
            <p:cNvSpPr>
              <a:spLocks noChangeShapeType="1"/>
            </p:cNvSpPr>
            <p:nvPr/>
          </p:nvSpPr>
          <p:spPr bwMode="auto">
            <a:xfrm>
              <a:off x="5725195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10" name="Line 13"/>
            <p:cNvSpPr>
              <a:spLocks noChangeShapeType="1"/>
            </p:cNvSpPr>
            <p:nvPr/>
          </p:nvSpPr>
          <p:spPr bwMode="auto">
            <a:xfrm flipV="1">
              <a:off x="6004595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11" name="Line 14"/>
            <p:cNvSpPr>
              <a:spLocks noChangeShapeType="1"/>
            </p:cNvSpPr>
            <p:nvPr/>
          </p:nvSpPr>
          <p:spPr bwMode="auto">
            <a:xfrm>
              <a:off x="6285582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12" name="Line 15"/>
            <p:cNvSpPr>
              <a:spLocks noChangeShapeType="1"/>
            </p:cNvSpPr>
            <p:nvPr/>
          </p:nvSpPr>
          <p:spPr bwMode="auto">
            <a:xfrm flipV="1">
              <a:off x="6564982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13" name="Line 16"/>
            <p:cNvSpPr>
              <a:spLocks noChangeShapeType="1"/>
            </p:cNvSpPr>
            <p:nvPr/>
          </p:nvSpPr>
          <p:spPr bwMode="auto">
            <a:xfrm>
              <a:off x="6845970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14" name="Line 17"/>
            <p:cNvSpPr>
              <a:spLocks noChangeShapeType="1"/>
            </p:cNvSpPr>
            <p:nvPr/>
          </p:nvSpPr>
          <p:spPr bwMode="auto">
            <a:xfrm flipV="1">
              <a:off x="7131720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15" name="Line 18"/>
            <p:cNvSpPr>
              <a:spLocks noChangeShapeType="1"/>
            </p:cNvSpPr>
            <p:nvPr/>
          </p:nvSpPr>
          <p:spPr bwMode="auto">
            <a:xfrm>
              <a:off x="7412707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16" name="Line 19"/>
            <p:cNvSpPr>
              <a:spLocks noChangeShapeType="1"/>
            </p:cNvSpPr>
            <p:nvPr/>
          </p:nvSpPr>
          <p:spPr bwMode="auto">
            <a:xfrm flipV="1">
              <a:off x="7685757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17" name="Rectangle 20"/>
            <p:cNvSpPr>
              <a:spLocks noChangeArrowheads="1"/>
            </p:cNvSpPr>
            <p:nvPr/>
          </p:nvSpPr>
          <p:spPr bwMode="auto">
            <a:xfrm>
              <a:off x="4852070" y="5469781"/>
              <a:ext cx="68930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18" name="Rectangle 21"/>
            <p:cNvSpPr>
              <a:spLocks noChangeArrowheads="1"/>
            </p:cNvSpPr>
            <p:nvPr/>
          </p:nvSpPr>
          <p:spPr bwMode="auto">
            <a:xfrm>
              <a:off x="5380707" y="5469781"/>
              <a:ext cx="13785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20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19" name="Rectangle 22"/>
            <p:cNvSpPr>
              <a:spLocks noChangeArrowheads="1"/>
            </p:cNvSpPr>
            <p:nvPr/>
          </p:nvSpPr>
          <p:spPr bwMode="auto">
            <a:xfrm>
              <a:off x="5947445" y="5469781"/>
              <a:ext cx="13785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40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20" name="Rectangle 23"/>
            <p:cNvSpPr>
              <a:spLocks noChangeArrowheads="1"/>
            </p:cNvSpPr>
            <p:nvPr/>
          </p:nvSpPr>
          <p:spPr bwMode="auto">
            <a:xfrm>
              <a:off x="6507832" y="5469781"/>
              <a:ext cx="13785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60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21" name="Rectangle 24"/>
            <p:cNvSpPr>
              <a:spLocks noChangeArrowheads="1"/>
            </p:cNvSpPr>
            <p:nvPr/>
          </p:nvSpPr>
          <p:spPr bwMode="auto">
            <a:xfrm>
              <a:off x="7074570" y="5469781"/>
              <a:ext cx="13785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80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22" name="Rectangle 25"/>
            <p:cNvSpPr>
              <a:spLocks noChangeArrowheads="1"/>
            </p:cNvSpPr>
            <p:nvPr/>
          </p:nvSpPr>
          <p:spPr bwMode="auto">
            <a:xfrm>
              <a:off x="7609557" y="5469781"/>
              <a:ext cx="20678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100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23" name="Line 26"/>
            <p:cNvSpPr>
              <a:spLocks noChangeShapeType="1"/>
            </p:cNvSpPr>
            <p:nvPr/>
          </p:nvSpPr>
          <p:spPr bwMode="auto">
            <a:xfrm>
              <a:off x="4794920" y="2547194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24" name="Line 27"/>
            <p:cNvSpPr>
              <a:spLocks noChangeShapeType="1"/>
            </p:cNvSpPr>
            <p:nvPr/>
          </p:nvSpPr>
          <p:spPr bwMode="auto">
            <a:xfrm>
              <a:off x="4794920" y="3107581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25" name="Line 28"/>
            <p:cNvSpPr>
              <a:spLocks noChangeShapeType="1"/>
            </p:cNvSpPr>
            <p:nvPr/>
          </p:nvSpPr>
          <p:spPr bwMode="auto">
            <a:xfrm flipH="1">
              <a:off x="4833020" y="2826594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26" name="Line 29"/>
            <p:cNvSpPr>
              <a:spLocks noChangeShapeType="1"/>
            </p:cNvSpPr>
            <p:nvPr/>
          </p:nvSpPr>
          <p:spPr bwMode="auto">
            <a:xfrm>
              <a:off x="4794920" y="3674319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27" name="Line 30"/>
            <p:cNvSpPr>
              <a:spLocks noChangeShapeType="1"/>
            </p:cNvSpPr>
            <p:nvPr/>
          </p:nvSpPr>
          <p:spPr bwMode="auto">
            <a:xfrm flipH="1">
              <a:off x="4833020" y="3393331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29" name="Line 31"/>
            <p:cNvSpPr>
              <a:spLocks noChangeShapeType="1"/>
            </p:cNvSpPr>
            <p:nvPr/>
          </p:nvSpPr>
          <p:spPr bwMode="auto">
            <a:xfrm>
              <a:off x="4794920" y="4234706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30" name="Line 32"/>
            <p:cNvSpPr>
              <a:spLocks noChangeShapeType="1"/>
            </p:cNvSpPr>
            <p:nvPr/>
          </p:nvSpPr>
          <p:spPr bwMode="auto">
            <a:xfrm flipH="1">
              <a:off x="4833020" y="3953719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31" name="Line 33"/>
            <p:cNvSpPr>
              <a:spLocks noChangeShapeType="1"/>
            </p:cNvSpPr>
            <p:nvPr/>
          </p:nvSpPr>
          <p:spPr bwMode="auto">
            <a:xfrm>
              <a:off x="4794920" y="4801444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32" name="Line 34"/>
            <p:cNvSpPr>
              <a:spLocks noChangeShapeType="1"/>
            </p:cNvSpPr>
            <p:nvPr/>
          </p:nvSpPr>
          <p:spPr bwMode="auto">
            <a:xfrm flipH="1">
              <a:off x="4833020" y="4514106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33" name="Line 35"/>
            <p:cNvSpPr>
              <a:spLocks noChangeShapeType="1"/>
            </p:cNvSpPr>
            <p:nvPr/>
          </p:nvSpPr>
          <p:spPr bwMode="auto">
            <a:xfrm>
              <a:off x="4794920" y="5355481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34" name="Line 36"/>
            <p:cNvSpPr>
              <a:spLocks noChangeShapeType="1"/>
            </p:cNvSpPr>
            <p:nvPr/>
          </p:nvSpPr>
          <p:spPr bwMode="auto">
            <a:xfrm flipH="1">
              <a:off x="4833020" y="5080844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35" name="Rectangle 37"/>
            <p:cNvSpPr>
              <a:spLocks noChangeArrowheads="1"/>
            </p:cNvSpPr>
            <p:nvPr/>
          </p:nvSpPr>
          <p:spPr bwMode="auto">
            <a:xfrm>
              <a:off x="4693320" y="5279281"/>
              <a:ext cx="68930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6" name="Rectangle 38"/>
            <p:cNvSpPr>
              <a:spLocks noChangeArrowheads="1"/>
            </p:cNvSpPr>
            <p:nvPr/>
          </p:nvSpPr>
          <p:spPr bwMode="auto">
            <a:xfrm>
              <a:off x="4636170" y="4718894"/>
              <a:ext cx="13785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20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7" name="Rectangle 39"/>
            <p:cNvSpPr>
              <a:spLocks noChangeArrowheads="1"/>
            </p:cNvSpPr>
            <p:nvPr/>
          </p:nvSpPr>
          <p:spPr bwMode="auto">
            <a:xfrm>
              <a:off x="4636170" y="4152156"/>
              <a:ext cx="13785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40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8" name="Rectangle 40"/>
            <p:cNvSpPr>
              <a:spLocks noChangeArrowheads="1"/>
            </p:cNvSpPr>
            <p:nvPr/>
          </p:nvSpPr>
          <p:spPr bwMode="auto">
            <a:xfrm>
              <a:off x="4636170" y="3591769"/>
              <a:ext cx="13785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60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39" name="Rectangle 41"/>
            <p:cNvSpPr>
              <a:spLocks noChangeArrowheads="1"/>
            </p:cNvSpPr>
            <p:nvPr/>
          </p:nvSpPr>
          <p:spPr bwMode="auto">
            <a:xfrm>
              <a:off x="4636170" y="3025031"/>
              <a:ext cx="13785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80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40" name="Rectangle 42"/>
            <p:cNvSpPr>
              <a:spLocks noChangeArrowheads="1"/>
            </p:cNvSpPr>
            <p:nvPr/>
          </p:nvSpPr>
          <p:spPr bwMode="auto">
            <a:xfrm>
              <a:off x="4579020" y="2464644"/>
              <a:ext cx="206788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05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100</a:t>
              </a:r>
              <a:endParaRPr kumimoji="0" lang="fr-FR" sz="24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141" name="Freeform 43"/>
            <p:cNvSpPr>
              <a:spLocks/>
            </p:cNvSpPr>
            <p:nvPr/>
          </p:nvSpPr>
          <p:spPr bwMode="auto">
            <a:xfrm>
              <a:off x="4877470" y="2502744"/>
              <a:ext cx="2859087" cy="2859088"/>
            </a:xfrm>
            <a:custGeom>
              <a:avLst/>
              <a:gdLst>
                <a:gd name="T0" fmla="*/ 0 w 1801"/>
                <a:gd name="T1" fmla="*/ 0 h 1801"/>
                <a:gd name="T2" fmla="*/ 0 w 1801"/>
                <a:gd name="T3" fmla="*/ 1801 h 1801"/>
                <a:gd name="T4" fmla="*/ 1801 w 1801"/>
                <a:gd name="T5" fmla="*/ 1801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01" h="1801">
                  <a:moveTo>
                    <a:pt x="0" y="0"/>
                  </a:moveTo>
                  <a:lnTo>
                    <a:pt x="0" y="1801"/>
                  </a:lnTo>
                  <a:lnTo>
                    <a:pt x="1801" y="1801"/>
                  </a:lnTo>
                </a:path>
              </a:pathLst>
            </a:cu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42" name="Rectangle 44"/>
            <p:cNvSpPr>
              <a:spLocks noChangeArrowheads="1"/>
            </p:cNvSpPr>
            <p:nvPr/>
          </p:nvSpPr>
          <p:spPr bwMode="auto">
            <a:xfrm>
              <a:off x="5960145" y="5636469"/>
              <a:ext cx="803105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lvl="0" fontAlgn="base">
                <a:spcBef>
                  <a:spcPct val="0"/>
                </a:spcBef>
                <a:spcAft>
                  <a:spcPct val="0"/>
                </a:spcAft>
              </a:pPr>
              <a:r>
                <a:rPr lang="fr-FR" sz="1050" dirty="0" smtClean="0">
                  <a:solidFill>
                    <a:srgbClr val="000000"/>
                  </a:solidFill>
                  <a:latin typeface="Calibri" pitchFamily="34" charset="0"/>
                </a:rPr>
                <a:t>100-Specificity</a:t>
              </a:r>
              <a:endParaRPr lang="fr-FR" sz="2400" dirty="0">
                <a:latin typeface="Arial" pitchFamily="34" charset="0"/>
              </a:endParaRPr>
            </a:p>
          </p:txBody>
        </p:sp>
        <p:sp>
          <p:nvSpPr>
            <p:cNvPr id="143" name="Rectangle 45"/>
            <p:cNvSpPr>
              <a:spLocks noChangeArrowheads="1"/>
            </p:cNvSpPr>
            <p:nvPr/>
          </p:nvSpPr>
          <p:spPr bwMode="auto">
            <a:xfrm rot="16200000">
              <a:off x="4163579" y="3833240"/>
              <a:ext cx="556243" cy="1615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lvl="0"/>
              <a:r>
                <a:rPr lang="fr-FR" sz="1050" dirty="0" err="1">
                  <a:solidFill>
                    <a:srgbClr val="000000"/>
                  </a:solidFill>
                  <a:latin typeface="Calibri" pitchFamily="34" charset="0"/>
                </a:rPr>
                <a:t>Sensitivity</a:t>
              </a:r>
              <a:endParaRPr lang="fr-FR" sz="2400" dirty="0">
                <a:latin typeface="Arial" pitchFamily="34" charset="0"/>
              </a:endParaRPr>
            </a:p>
          </p:txBody>
        </p:sp>
        <p:sp>
          <p:nvSpPr>
            <p:cNvPr id="144" name="Line 46"/>
            <p:cNvSpPr>
              <a:spLocks noChangeShapeType="1"/>
            </p:cNvSpPr>
            <p:nvPr/>
          </p:nvSpPr>
          <p:spPr bwMode="auto">
            <a:xfrm flipV="1">
              <a:off x="4877470" y="2547194"/>
              <a:ext cx="2814637" cy="281463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400"/>
            </a:p>
          </p:txBody>
        </p:sp>
        <p:sp>
          <p:nvSpPr>
            <p:cNvPr id="145" name="Freeform 47"/>
            <p:cNvSpPr>
              <a:spLocks/>
            </p:cNvSpPr>
            <p:nvPr/>
          </p:nvSpPr>
          <p:spPr bwMode="auto">
            <a:xfrm>
              <a:off x="4877470" y="2547194"/>
              <a:ext cx="2814637" cy="2814638"/>
            </a:xfrm>
            <a:custGeom>
              <a:avLst/>
              <a:gdLst>
                <a:gd name="T0" fmla="*/ 1773 w 1773"/>
                <a:gd name="T1" fmla="*/ 0 h 1773"/>
                <a:gd name="T2" fmla="*/ 1685 w 1773"/>
                <a:gd name="T3" fmla="*/ 0 h 1773"/>
                <a:gd name="T4" fmla="*/ 1517 w 1773"/>
                <a:gd name="T5" fmla="*/ 0 h 1773"/>
                <a:gd name="T6" fmla="*/ 1348 w 1773"/>
                <a:gd name="T7" fmla="*/ 0 h 1773"/>
                <a:gd name="T8" fmla="*/ 1180 w 1773"/>
                <a:gd name="T9" fmla="*/ 0 h 1773"/>
                <a:gd name="T10" fmla="*/ 1011 w 1773"/>
                <a:gd name="T11" fmla="*/ 0 h 1773"/>
                <a:gd name="T12" fmla="*/ 843 w 1773"/>
                <a:gd name="T13" fmla="*/ 0 h 1773"/>
                <a:gd name="T14" fmla="*/ 674 w 1773"/>
                <a:gd name="T15" fmla="*/ 0 h 1773"/>
                <a:gd name="T16" fmla="*/ 506 w 1773"/>
                <a:gd name="T17" fmla="*/ 0 h 1773"/>
                <a:gd name="T18" fmla="*/ 337 w 1773"/>
                <a:gd name="T19" fmla="*/ 0 h 1773"/>
                <a:gd name="T20" fmla="*/ 169 w 1773"/>
                <a:gd name="T21" fmla="*/ 0 h 1773"/>
                <a:gd name="T22" fmla="*/ 169 w 1773"/>
                <a:gd name="T23" fmla="*/ 136 h 1773"/>
                <a:gd name="T24" fmla="*/ 169 w 1773"/>
                <a:gd name="T25" fmla="*/ 277 h 1773"/>
                <a:gd name="T26" fmla="*/ 169 w 1773"/>
                <a:gd name="T27" fmla="*/ 409 h 1773"/>
                <a:gd name="T28" fmla="*/ 169 w 1773"/>
                <a:gd name="T29" fmla="*/ 549 h 1773"/>
                <a:gd name="T30" fmla="*/ 169 w 1773"/>
                <a:gd name="T31" fmla="*/ 682 h 1773"/>
                <a:gd name="T32" fmla="*/ 169 w 1773"/>
                <a:gd name="T33" fmla="*/ 822 h 1773"/>
                <a:gd name="T34" fmla="*/ 0 w 1773"/>
                <a:gd name="T35" fmla="*/ 822 h 1773"/>
                <a:gd name="T36" fmla="*/ 0 w 1773"/>
                <a:gd name="T37" fmla="*/ 955 h 1773"/>
                <a:gd name="T38" fmla="*/ 0 w 1773"/>
                <a:gd name="T39" fmla="*/ 1227 h 1773"/>
                <a:gd name="T40" fmla="*/ 0 w 1773"/>
                <a:gd name="T41" fmla="*/ 1500 h 1773"/>
                <a:gd name="T42" fmla="*/ 0 w 1773"/>
                <a:gd name="T43" fmla="*/ 1773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73" h="1773">
                  <a:moveTo>
                    <a:pt x="1773" y="0"/>
                  </a:moveTo>
                  <a:lnTo>
                    <a:pt x="1685" y="0"/>
                  </a:lnTo>
                  <a:lnTo>
                    <a:pt x="1517" y="0"/>
                  </a:lnTo>
                  <a:lnTo>
                    <a:pt x="1348" y="0"/>
                  </a:lnTo>
                  <a:lnTo>
                    <a:pt x="1180" y="0"/>
                  </a:lnTo>
                  <a:lnTo>
                    <a:pt x="1011" y="0"/>
                  </a:lnTo>
                  <a:lnTo>
                    <a:pt x="843" y="0"/>
                  </a:lnTo>
                  <a:lnTo>
                    <a:pt x="674" y="0"/>
                  </a:lnTo>
                  <a:lnTo>
                    <a:pt x="506" y="0"/>
                  </a:lnTo>
                  <a:lnTo>
                    <a:pt x="337" y="0"/>
                  </a:lnTo>
                  <a:lnTo>
                    <a:pt x="169" y="0"/>
                  </a:lnTo>
                  <a:lnTo>
                    <a:pt x="169" y="136"/>
                  </a:lnTo>
                  <a:lnTo>
                    <a:pt x="169" y="277"/>
                  </a:lnTo>
                  <a:lnTo>
                    <a:pt x="169" y="409"/>
                  </a:lnTo>
                  <a:lnTo>
                    <a:pt x="169" y="549"/>
                  </a:lnTo>
                  <a:lnTo>
                    <a:pt x="169" y="682"/>
                  </a:lnTo>
                  <a:lnTo>
                    <a:pt x="169" y="822"/>
                  </a:lnTo>
                  <a:lnTo>
                    <a:pt x="0" y="822"/>
                  </a:lnTo>
                  <a:lnTo>
                    <a:pt x="0" y="955"/>
                  </a:lnTo>
                  <a:lnTo>
                    <a:pt x="0" y="1227"/>
                  </a:lnTo>
                  <a:lnTo>
                    <a:pt x="0" y="1500"/>
                  </a:lnTo>
                  <a:lnTo>
                    <a:pt x="0" y="1773"/>
                  </a:lnTo>
                </a:path>
              </a:pathLst>
            </a:custGeom>
            <a:noFill/>
            <a:ln w="381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cxnSp>
          <p:nvCxnSpPr>
            <p:cNvPr id="146" name="Connecteur droit avec flèche 145"/>
            <p:cNvCxnSpPr/>
            <p:nvPr/>
          </p:nvCxnSpPr>
          <p:spPr>
            <a:xfrm flipH="1" flipV="1">
              <a:off x="5216522" y="2592697"/>
              <a:ext cx="144016" cy="216024"/>
            </a:xfrm>
            <a:prstGeom prst="straightConnector1">
              <a:avLst/>
            </a:prstGeom>
            <a:ln w="190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Rectangle 146"/>
            <p:cNvSpPr/>
            <p:nvPr/>
          </p:nvSpPr>
          <p:spPr>
            <a:xfrm>
              <a:off x="5345780" y="2782304"/>
              <a:ext cx="887264" cy="523305"/>
            </a:xfrm>
            <a:prstGeom prst="rect">
              <a:avLst/>
            </a:prstGeom>
            <a:solidFill>
              <a:schemeClr val="bg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48" name="Rectangle 49"/>
            <p:cNvSpPr>
              <a:spLocks noChangeArrowheads="1"/>
            </p:cNvSpPr>
            <p:nvPr/>
          </p:nvSpPr>
          <p:spPr bwMode="auto">
            <a:xfrm>
              <a:off x="5358976" y="2806225"/>
              <a:ext cx="729367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 </a:t>
              </a:r>
              <a:r>
                <a:rPr kumimoji="0" lang="fr-FR" sz="900" b="0" i="0" u="none" strike="noStrike" cap="none" normalizeH="0" baseline="0" dirty="0" err="1" smtClean="0">
                  <a:ln>
                    <a:noFill/>
                  </a:ln>
                  <a:effectLst/>
                  <a:latin typeface="Calibri" pitchFamily="34" charset="0"/>
                </a:rPr>
                <a:t>Sensitivity</a:t>
              </a: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 90%</a:t>
              </a:r>
              <a:endParaRPr kumimoji="0" lang="fr-FR" sz="2800" b="0" i="0" u="none" strike="noStrike" cap="none" normalizeH="0" baseline="0" dirty="0" smtClean="0">
                <a:ln>
                  <a:noFill/>
                </a:ln>
                <a:effectLst/>
                <a:latin typeface="Arial" pitchFamily="34" charset="0"/>
              </a:endParaRPr>
            </a:p>
          </p:txBody>
        </p:sp>
        <p:sp>
          <p:nvSpPr>
            <p:cNvPr id="149" name="Rectangle 50"/>
            <p:cNvSpPr>
              <a:spLocks noChangeArrowheads="1"/>
            </p:cNvSpPr>
            <p:nvPr/>
          </p:nvSpPr>
          <p:spPr bwMode="auto">
            <a:xfrm>
              <a:off x="5358976" y="2972095"/>
              <a:ext cx="780663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 </a:t>
              </a:r>
              <a:r>
                <a:rPr kumimoji="0" lang="fr-FR" sz="900" b="0" i="0" u="none" strike="noStrike" cap="none" normalizeH="0" baseline="0" dirty="0" err="1" smtClean="0">
                  <a:ln>
                    <a:noFill/>
                  </a:ln>
                  <a:effectLst/>
                  <a:latin typeface="Calibri" pitchFamily="34" charset="0"/>
                </a:rPr>
                <a:t>Specificity</a:t>
              </a: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:  86%</a:t>
              </a:r>
              <a:endParaRPr kumimoji="0" lang="fr-FR" sz="2800" b="0" i="0" u="none" strike="noStrike" cap="none" normalizeH="0" baseline="0" dirty="0" smtClean="0">
                <a:ln>
                  <a:noFill/>
                </a:ln>
                <a:effectLst/>
                <a:latin typeface="Arial" pitchFamily="34" charset="0"/>
              </a:endParaRPr>
            </a:p>
          </p:txBody>
        </p:sp>
        <p:sp>
          <p:nvSpPr>
            <p:cNvPr id="150" name="Rectangle 51"/>
            <p:cNvSpPr>
              <a:spLocks noChangeArrowheads="1"/>
            </p:cNvSpPr>
            <p:nvPr/>
          </p:nvSpPr>
          <p:spPr bwMode="auto">
            <a:xfrm>
              <a:off x="5358976" y="3131986"/>
              <a:ext cx="22281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 &gt;6%</a:t>
              </a:r>
              <a:endParaRPr kumimoji="0" lang="fr-FR" sz="2800" b="0" i="0" u="none" strike="noStrike" cap="none" normalizeH="0" baseline="0" dirty="0" smtClean="0">
                <a:ln>
                  <a:noFill/>
                </a:ln>
                <a:effectLst/>
                <a:latin typeface="Arial" pitchFamily="34" charset="0"/>
              </a:endParaRPr>
            </a:p>
          </p:txBody>
        </p:sp>
        <p:sp>
          <p:nvSpPr>
            <p:cNvPr id="171" name="Text Box 7"/>
            <p:cNvSpPr txBox="1">
              <a:spLocks noChangeArrowheads="1"/>
            </p:cNvSpPr>
            <p:nvPr/>
          </p:nvSpPr>
          <p:spPr bwMode="auto">
            <a:xfrm>
              <a:off x="5699221" y="4113684"/>
              <a:ext cx="2250937" cy="400110"/>
            </a:xfrm>
            <a:prstGeom prst="rect">
              <a:avLst/>
            </a:prstGeom>
            <a:solidFill>
              <a:srgbClr val="0099FF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softEdge rad="31750"/>
            </a:effec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fr-FR" dirty="0" smtClean="0">
                  <a:solidFill>
                    <a:schemeClr val="bg1"/>
                  </a:solidFill>
                  <a:latin typeface="Calibri" pitchFamily="34" charset="0"/>
                </a:rPr>
                <a:t>PEEP = 14±4 cmH</a:t>
              </a:r>
              <a:r>
                <a:rPr lang="fr-FR" baseline="-25000" dirty="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fr-FR" dirty="0" smtClean="0">
                  <a:solidFill>
                    <a:schemeClr val="bg1"/>
                  </a:solidFill>
                  <a:latin typeface="Calibri" pitchFamily="34" charset="0"/>
                </a:rPr>
                <a:t>O</a:t>
              </a:r>
              <a:endParaRPr lang="fr-FR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grpSp>
        <p:nvGrpSpPr>
          <p:cNvPr id="2" name="Groupe 1"/>
          <p:cNvGrpSpPr/>
          <p:nvPr/>
        </p:nvGrpSpPr>
        <p:grpSpPr>
          <a:xfrm>
            <a:off x="107950" y="2132856"/>
            <a:ext cx="3887986" cy="3821113"/>
            <a:chOff x="107950" y="2132856"/>
            <a:chExt cx="3887986" cy="3821113"/>
          </a:xfrm>
        </p:grpSpPr>
        <p:sp>
          <p:nvSpPr>
            <p:cNvPr id="53" name="Rectangle 7"/>
            <p:cNvSpPr>
              <a:spLocks noChangeArrowheads="1"/>
            </p:cNvSpPr>
            <p:nvPr/>
          </p:nvSpPr>
          <p:spPr bwMode="auto">
            <a:xfrm>
              <a:off x="107950" y="2132856"/>
              <a:ext cx="3887986" cy="382111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54" name="Line 9"/>
            <p:cNvSpPr>
              <a:spLocks noChangeShapeType="1"/>
            </p:cNvSpPr>
            <p:nvPr/>
          </p:nvSpPr>
          <p:spPr bwMode="auto">
            <a:xfrm flipV="1">
              <a:off x="774601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55" name="Line 10"/>
            <p:cNvSpPr>
              <a:spLocks noChangeShapeType="1"/>
            </p:cNvSpPr>
            <p:nvPr/>
          </p:nvSpPr>
          <p:spPr bwMode="auto">
            <a:xfrm>
              <a:off x="1055589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56" name="Line 11"/>
            <p:cNvSpPr>
              <a:spLocks noChangeShapeType="1"/>
            </p:cNvSpPr>
            <p:nvPr/>
          </p:nvSpPr>
          <p:spPr bwMode="auto">
            <a:xfrm flipV="1">
              <a:off x="1334989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57" name="Line 12"/>
            <p:cNvSpPr>
              <a:spLocks noChangeShapeType="1"/>
            </p:cNvSpPr>
            <p:nvPr/>
          </p:nvSpPr>
          <p:spPr bwMode="auto">
            <a:xfrm>
              <a:off x="1622326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58" name="Line 13"/>
            <p:cNvSpPr>
              <a:spLocks noChangeShapeType="1"/>
            </p:cNvSpPr>
            <p:nvPr/>
          </p:nvSpPr>
          <p:spPr bwMode="auto">
            <a:xfrm flipV="1">
              <a:off x="1901726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59" name="Line 14"/>
            <p:cNvSpPr>
              <a:spLocks noChangeShapeType="1"/>
            </p:cNvSpPr>
            <p:nvPr/>
          </p:nvSpPr>
          <p:spPr bwMode="auto">
            <a:xfrm>
              <a:off x="2182714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60" name="Line 15"/>
            <p:cNvSpPr>
              <a:spLocks noChangeShapeType="1"/>
            </p:cNvSpPr>
            <p:nvPr/>
          </p:nvSpPr>
          <p:spPr bwMode="auto">
            <a:xfrm flipV="1">
              <a:off x="2462114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61" name="Line 16"/>
            <p:cNvSpPr>
              <a:spLocks noChangeShapeType="1"/>
            </p:cNvSpPr>
            <p:nvPr/>
          </p:nvSpPr>
          <p:spPr bwMode="auto">
            <a:xfrm>
              <a:off x="2743101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62" name="Line 17"/>
            <p:cNvSpPr>
              <a:spLocks noChangeShapeType="1"/>
            </p:cNvSpPr>
            <p:nvPr/>
          </p:nvSpPr>
          <p:spPr bwMode="auto">
            <a:xfrm flipV="1">
              <a:off x="3028851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63" name="Line 18"/>
            <p:cNvSpPr>
              <a:spLocks noChangeShapeType="1"/>
            </p:cNvSpPr>
            <p:nvPr/>
          </p:nvSpPr>
          <p:spPr bwMode="auto">
            <a:xfrm>
              <a:off x="3309839" y="5361831"/>
              <a:ext cx="0" cy="4445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71" name="Line 19"/>
            <p:cNvSpPr>
              <a:spLocks noChangeShapeType="1"/>
            </p:cNvSpPr>
            <p:nvPr/>
          </p:nvSpPr>
          <p:spPr bwMode="auto">
            <a:xfrm flipV="1">
              <a:off x="3582889" y="5355481"/>
              <a:ext cx="0" cy="8890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72" name="Rectangle 20"/>
            <p:cNvSpPr>
              <a:spLocks noChangeArrowheads="1"/>
            </p:cNvSpPr>
            <p:nvPr/>
          </p:nvSpPr>
          <p:spPr bwMode="auto">
            <a:xfrm>
              <a:off x="749201" y="5469781"/>
              <a:ext cx="7213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73" name="Rectangle 21"/>
            <p:cNvSpPr>
              <a:spLocks noChangeArrowheads="1"/>
            </p:cNvSpPr>
            <p:nvPr/>
          </p:nvSpPr>
          <p:spPr bwMode="auto">
            <a:xfrm>
              <a:off x="1277839" y="5469781"/>
              <a:ext cx="144270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20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74" name="Rectangle 22"/>
            <p:cNvSpPr>
              <a:spLocks noChangeArrowheads="1"/>
            </p:cNvSpPr>
            <p:nvPr/>
          </p:nvSpPr>
          <p:spPr bwMode="auto">
            <a:xfrm>
              <a:off x="1844576" y="5469781"/>
              <a:ext cx="144270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40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75" name="Rectangle 23"/>
            <p:cNvSpPr>
              <a:spLocks noChangeArrowheads="1"/>
            </p:cNvSpPr>
            <p:nvPr/>
          </p:nvSpPr>
          <p:spPr bwMode="auto">
            <a:xfrm>
              <a:off x="2404964" y="5469781"/>
              <a:ext cx="144270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60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76" name="Rectangle 24"/>
            <p:cNvSpPr>
              <a:spLocks noChangeArrowheads="1"/>
            </p:cNvSpPr>
            <p:nvPr/>
          </p:nvSpPr>
          <p:spPr bwMode="auto">
            <a:xfrm>
              <a:off x="2971701" y="5469781"/>
              <a:ext cx="144270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80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77" name="Rectangle 25"/>
            <p:cNvSpPr>
              <a:spLocks noChangeArrowheads="1"/>
            </p:cNvSpPr>
            <p:nvPr/>
          </p:nvSpPr>
          <p:spPr bwMode="auto">
            <a:xfrm>
              <a:off x="3506689" y="5469781"/>
              <a:ext cx="21640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100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78" name="Line 26"/>
            <p:cNvSpPr>
              <a:spLocks noChangeShapeType="1"/>
            </p:cNvSpPr>
            <p:nvPr/>
          </p:nvSpPr>
          <p:spPr bwMode="auto">
            <a:xfrm>
              <a:off x="692051" y="2547194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79" name="Line 27"/>
            <p:cNvSpPr>
              <a:spLocks noChangeShapeType="1"/>
            </p:cNvSpPr>
            <p:nvPr/>
          </p:nvSpPr>
          <p:spPr bwMode="auto">
            <a:xfrm>
              <a:off x="692051" y="3107581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0" name="Line 28"/>
            <p:cNvSpPr>
              <a:spLocks noChangeShapeType="1"/>
            </p:cNvSpPr>
            <p:nvPr/>
          </p:nvSpPr>
          <p:spPr bwMode="auto">
            <a:xfrm flipH="1">
              <a:off x="730151" y="2826594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1" name="Line 29"/>
            <p:cNvSpPr>
              <a:spLocks noChangeShapeType="1"/>
            </p:cNvSpPr>
            <p:nvPr/>
          </p:nvSpPr>
          <p:spPr bwMode="auto">
            <a:xfrm>
              <a:off x="692051" y="3674319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2" name="Line 30"/>
            <p:cNvSpPr>
              <a:spLocks noChangeShapeType="1"/>
            </p:cNvSpPr>
            <p:nvPr/>
          </p:nvSpPr>
          <p:spPr bwMode="auto">
            <a:xfrm flipH="1">
              <a:off x="730151" y="3393331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3" name="Line 31"/>
            <p:cNvSpPr>
              <a:spLocks noChangeShapeType="1"/>
            </p:cNvSpPr>
            <p:nvPr/>
          </p:nvSpPr>
          <p:spPr bwMode="auto">
            <a:xfrm>
              <a:off x="692051" y="4234706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4" name="Line 32"/>
            <p:cNvSpPr>
              <a:spLocks noChangeShapeType="1"/>
            </p:cNvSpPr>
            <p:nvPr/>
          </p:nvSpPr>
          <p:spPr bwMode="auto">
            <a:xfrm flipH="1">
              <a:off x="730151" y="3953719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5" name="Line 33"/>
            <p:cNvSpPr>
              <a:spLocks noChangeShapeType="1"/>
            </p:cNvSpPr>
            <p:nvPr/>
          </p:nvSpPr>
          <p:spPr bwMode="auto">
            <a:xfrm>
              <a:off x="692051" y="4801444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6" name="Line 34"/>
            <p:cNvSpPr>
              <a:spLocks noChangeShapeType="1"/>
            </p:cNvSpPr>
            <p:nvPr/>
          </p:nvSpPr>
          <p:spPr bwMode="auto">
            <a:xfrm flipH="1">
              <a:off x="730151" y="4514106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7" name="Line 35"/>
            <p:cNvSpPr>
              <a:spLocks noChangeShapeType="1"/>
            </p:cNvSpPr>
            <p:nvPr/>
          </p:nvSpPr>
          <p:spPr bwMode="auto">
            <a:xfrm>
              <a:off x="692051" y="5355481"/>
              <a:ext cx="82550" cy="0"/>
            </a:xfrm>
            <a:prstGeom prst="line">
              <a:avLst/>
            </a:pr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8" name="Line 36"/>
            <p:cNvSpPr>
              <a:spLocks noChangeShapeType="1"/>
            </p:cNvSpPr>
            <p:nvPr/>
          </p:nvSpPr>
          <p:spPr bwMode="auto">
            <a:xfrm flipH="1">
              <a:off x="730151" y="5080844"/>
              <a:ext cx="44450" cy="0"/>
            </a:xfrm>
            <a:prstGeom prst="line">
              <a:avLst/>
            </a:prstGeom>
            <a:noFill/>
            <a:ln w="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89" name="Rectangle 37"/>
            <p:cNvSpPr>
              <a:spLocks noChangeArrowheads="1"/>
            </p:cNvSpPr>
            <p:nvPr/>
          </p:nvSpPr>
          <p:spPr bwMode="auto">
            <a:xfrm>
              <a:off x="581844" y="5279281"/>
              <a:ext cx="7213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0</a:t>
              </a:r>
              <a:endParaRPr kumimoji="0" lang="fr-FR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90" name="Rectangle 38"/>
            <p:cNvSpPr>
              <a:spLocks noChangeArrowheads="1"/>
            </p:cNvSpPr>
            <p:nvPr/>
          </p:nvSpPr>
          <p:spPr bwMode="auto">
            <a:xfrm>
              <a:off x="524694" y="4718894"/>
              <a:ext cx="144270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20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91" name="Rectangle 39"/>
            <p:cNvSpPr>
              <a:spLocks noChangeArrowheads="1"/>
            </p:cNvSpPr>
            <p:nvPr/>
          </p:nvSpPr>
          <p:spPr bwMode="auto">
            <a:xfrm>
              <a:off x="524694" y="4152156"/>
              <a:ext cx="144270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40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92" name="Rectangle 40"/>
            <p:cNvSpPr>
              <a:spLocks noChangeArrowheads="1"/>
            </p:cNvSpPr>
            <p:nvPr/>
          </p:nvSpPr>
          <p:spPr bwMode="auto">
            <a:xfrm>
              <a:off x="524694" y="3591769"/>
              <a:ext cx="144270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60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93" name="Rectangle 41"/>
            <p:cNvSpPr>
              <a:spLocks noChangeArrowheads="1"/>
            </p:cNvSpPr>
            <p:nvPr/>
          </p:nvSpPr>
          <p:spPr bwMode="auto">
            <a:xfrm>
              <a:off x="524694" y="3025031"/>
              <a:ext cx="144270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80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94" name="Rectangle 42"/>
            <p:cNvSpPr>
              <a:spLocks noChangeArrowheads="1"/>
            </p:cNvSpPr>
            <p:nvPr/>
          </p:nvSpPr>
          <p:spPr bwMode="auto">
            <a:xfrm>
              <a:off x="467544" y="2464644"/>
              <a:ext cx="216406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100</a:t>
              </a:r>
              <a:endParaRPr kumimoji="0" lang="fr-FR" sz="28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95" name="Freeform 43"/>
            <p:cNvSpPr>
              <a:spLocks/>
            </p:cNvSpPr>
            <p:nvPr/>
          </p:nvSpPr>
          <p:spPr bwMode="auto">
            <a:xfrm>
              <a:off x="774601" y="2502744"/>
              <a:ext cx="2859088" cy="2859088"/>
            </a:xfrm>
            <a:custGeom>
              <a:avLst/>
              <a:gdLst>
                <a:gd name="T0" fmla="*/ 0 w 1801"/>
                <a:gd name="T1" fmla="*/ 0 h 1801"/>
                <a:gd name="T2" fmla="*/ 0 w 1801"/>
                <a:gd name="T3" fmla="*/ 1801 h 1801"/>
                <a:gd name="T4" fmla="*/ 1801 w 1801"/>
                <a:gd name="T5" fmla="*/ 1801 h 1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01" h="1801">
                  <a:moveTo>
                    <a:pt x="0" y="0"/>
                  </a:moveTo>
                  <a:lnTo>
                    <a:pt x="0" y="1801"/>
                  </a:lnTo>
                  <a:lnTo>
                    <a:pt x="1801" y="1801"/>
                  </a:lnTo>
                </a:path>
              </a:pathLst>
            </a:custGeom>
            <a:noFill/>
            <a:ln w="12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96" name="Rectangle 44"/>
            <p:cNvSpPr>
              <a:spLocks noChangeArrowheads="1"/>
            </p:cNvSpPr>
            <p:nvPr/>
          </p:nvSpPr>
          <p:spPr bwMode="auto">
            <a:xfrm>
              <a:off x="1857276" y="5636469"/>
              <a:ext cx="83676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lvl="0"/>
              <a:r>
                <a:rPr lang="fr-FR" sz="1100" dirty="0">
                  <a:solidFill>
                    <a:srgbClr val="000000"/>
                  </a:solidFill>
                  <a:latin typeface="Calibri" pitchFamily="34" charset="0"/>
                </a:rPr>
                <a:t>100-Specificity</a:t>
              </a:r>
              <a:endParaRPr lang="fr-FR" sz="2800" dirty="0">
                <a:latin typeface="Arial" pitchFamily="34" charset="0"/>
              </a:endParaRPr>
            </a:p>
          </p:txBody>
        </p:sp>
        <p:sp>
          <p:nvSpPr>
            <p:cNvPr id="97" name="Rectangle 45"/>
            <p:cNvSpPr>
              <a:spLocks noChangeArrowheads="1"/>
            </p:cNvSpPr>
            <p:nvPr/>
          </p:nvSpPr>
          <p:spPr bwMode="auto">
            <a:xfrm rot="16200000">
              <a:off x="47101" y="3830981"/>
              <a:ext cx="580287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11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</a:rPr>
                <a:t>Sensitivity</a:t>
              </a:r>
              <a:endParaRPr kumimoji="0" lang="fr-FR" sz="2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Arial" pitchFamily="34" charset="0"/>
              </a:endParaRPr>
            </a:p>
          </p:txBody>
        </p:sp>
        <p:sp>
          <p:nvSpPr>
            <p:cNvPr id="98" name="Line 46"/>
            <p:cNvSpPr>
              <a:spLocks noChangeShapeType="1"/>
            </p:cNvSpPr>
            <p:nvPr/>
          </p:nvSpPr>
          <p:spPr bwMode="auto">
            <a:xfrm flipV="1">
              <a:off x="774601" y="2547194"/>
              <a:ext cx="2814638" cy="2814638"/>
            </a:xfrm>
            <a:prstGeom prst="line">
              <a:avLst/>
            </a:prstGeom>
            <a:noFill/>
            <a:ln w="4">
              <a:solidFill>
                <a:srgbClr val="000000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sp>
          <p:nvSpPr>
            <p:cNvPr id="99" name="Freeform 47"/>
            <p:cNvSpPr>
              <a:spLocks/>
            </p:cNvSpPr>
            <p:nvPr/>
          </p:nvSpPr>
          <p:spPr bwMode="auto">
            <a:xfrm>
              <a:off x="774601" y="2547194"/>
              <a:ext cx="2814638" cy="2814638"/>
            </a:xfrm>
            <a:custGeom>
              <a:avLst/>
              <a:gdLst>
                <a:gd name="T0" fmla="*/ 1773 w 1773"/>
                <a:gd name="T1" fmla="*/ 0 h 1773"/>
                <a:gd name="T2" fmla="*/ 1697 w 1773"/>
                <a:gd name="T3" fmla="*/ 0 h 1773"/>
                <a:gd name="T4" fmla="*/ 1625 w 1773"/>
                <a:gd name="T5" fmla="*/ 0 h 1773"/>
                <a:gd name="T6" fmla="*/ 1476 w 1773"/>
                <a:gd name="T7" fmla="*/ 0 h 1773"/>
                <a:gd name="T8" fmla="*/ 1400 w 1773"/>
                <a:gd name="T9" fmla="*/ 0 h 1773"/>
                <a:gd name="T10" fmla="*/ 1256 w 1773"/>
                <a:gd name="T11" fmla="*/ 0 h 1773"/>
                <a:gd name="T12" fmla="*/ 1180 w 1773"/>
                <a:gd name="T13" fmla="*/ 0 h 1773"/>
                <a:gd name="T14" fmla="*/ 1107 w 1773"/>
                <a:gd name="T15" fmla="*/ 0 h 1773"/>
                <a:gd name="T16" fmla="*/ 1031 w 1773"/>
                <a:gd name="T17" fmla="*/ 0 h 1773"/>
                <a:gd name="T18" fmla="*/ 1031 w 1773"/>
                <a:gd name="T19" fmla="*/ 180 h 1773"/>
                <a:gd name="T20" fmla="*/ 887 w 1773"/>
                <a:gd name="T21" fmla="*/ 180 h 1773"/>
                <a:gd name="T22" fmla="*/ 738 w 1773"/>
                <a:gd name="T23" fmla="*/ 180 h 1773"/>
                <a:gd name="T24" fmla="*/ 662 w 1773"/>
                <a:gd name="T25" fmla="*/ 180 h 1773"/>
                <a:gd name="T26" fmla="*/ 514 w 1773"/>
                <a:gd name="T27" fmla="*/ 180 h 1773"/>
                <a:gd name="T28" fmla="*/ 369 w 1773"/>
                <a:gd name="T29" fmla="*/ 180 h 1773"/>
                <a:gd name="T30" fmla="*/ 293 w 1773"/>
                <a:gd name="T31" fmla="*/ 180 h 1773"/>
                <a:gd name="T32" fmla="*/ 221 w 1773"/>
                <a:gd name="T33" fmla="*/ 180 h 1773"/>
                <a:gd name="T34" fmla="*/ 221 w 1773"/>
                <a:gd name="T35" fmla="*/ 357 h 1773"/>
                <a:gd name="T36" fmla="*/ 145 w 1773"/>
                <a:gd name="T37" fmla="*/ 357 h 1773"/>
                <a:gd name="T38" fmla="*/ 145 w 1773"/>
                <a:gd name="T39" fmla="*/ 533 h 1773"/>
                <a:gd name="T40" fmla="*/ 73 w 1773"/>
                <a:gd name="T41" fmla="*/ 533 h 1773"/>
                <a:gd name="T42" fmla="*/ 73 w 1773"/>
                <a:gd name="T43" fmla="*/ 886 h 1773"/>
                <a:gd name="T44" fmla="*/ 73 w 1773"/>
                <a:gd name="T45" fmla="*/ 1067 h 1773"/>
                <a:gd name="T46" fmla="*/ 73 w 1773"/>
                <a:gd name="T47" fmla="*/ 1243 h 1773"/>
                <a:gd name="T48" fmla="*/ 0 w 1773"/>
                <a:gd name="T49" fmla="*/ 1243 h 1773"/>
                <a:gd name="T50" fmla="*/ 0 w 1773"/>
                <a:gd name="T51" fmla="*/ 1596 h 1773"/>
                <a:gd name="T52" fmla="*/ 0 w 1773"/>
                <a:gd name="T53" fmla="*/ 1773 h 1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73" h="1773">
                  <a:moveTo>
                    <a:pt x="1773" y="0"/>
                  </a:moveTo>
                  <a:lnTo>
                    <a:pt x="1697" y="0"/>
                  </a:lnTo>
                  <a:lnTo>
                    <a:pt x="1625" y="0"/>
                  </a:lnTo>
                  <a:lnTo>
                    <a:pt x="1476" y="0"/>
                  </a:lnTo>
                  <a:lnTo>
                    <a:pt x="1400" y="0"/>
                  </a:lnTo>
                  <a:lnTo>
                    <a:pt x="1256" y="0"/>
                  </a:lnTo>
                  <a:lnTo>
                    <a:pt x="1180" y="0"/>
                  </a:lnTo>
                  <a:lnTo>
                    <a:pt x="1107" y="0"/>
                  </a:lnTo>
                  <a:lnTo>
                    <a:pt x="1031" y="0"/>
                  </a:lnTo>
                  <a:lnTo>
                    <a:pt x="1031" y="180"/>
                  </a:lnTo>
                  <a:lnTo>
                    <a:pt x="887" y="180"/>
                  </a:lnTo>
                  <a:lnTo>
                    <a:pt x="738" y="180"/>
                  </a:lnTo>
                  <a:lnTo>
                    <a:pt x="662" y="180"/>
                  </a:lnTo>
                  <a:lnTo>
                    <a:pt x="514" y="180"/>
                  </a:lnTo>
                  <a:lnTo>
                    <a:pt x="369" y="180"/>
                  </a:lnTo>
                  <a:lnTo>
                    <a:pt x="293" y="180"/>
                  </a:lnTo>
                  <a:lnTo>
                    <a:pt x="221" y="180"/>
                  </a:lnTo>
                  <a:lnTo>
                    <a:pt x="221" y="357"/>
                  </a:lnTo>
                  <a:lnTo>
                    <a:pt x="145" y="357"/>
                  </a:lnTo>
                  <a:lnTo>
                    <a:pt x="145" y="533"/>
                  </a:lnTo>
                  <a:lnTo>
                    <a:pt x="73" y="533"/>
                  </a:lnTo>
                  <a:lnTo>
                    <a:pt x="73" y="886"/>
                  </a:lnTo>
                  <a:lnTo>
                    <a:pt x="73" y="1067"/>
                  </a:lnTo>
                  <a:lnTo>
                    <a:pt x="73" y="1243"/>
                  </a:lnTo>
                  <a:lnTo>
                    <a:pt x="0" y="1243"/>
                  </a:lnTo>
                  <a:lnTo>
                    <a:pt x="0" y="1596"/>
                  </a:lnTo>
                  <a:lnTo>
                    <a:pt x="0" y="1773"/>
                  </a:lnTo>
                </a:path>
              </a:pathLst>
            </a:custGeom>
            <a:noFill/>
            <a:ln w="381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 sz="2800"/>
            </a:p>
          </p:txBody>
        </p:sp>
        <p:cxnSp>
          <p:nvCxnSpPr>
            <p:cNvPr id="100" name="Connecteur droit avec flèche 99"/>
            <p:cNvCxnSpPr/>
            <p:nvPr/>
          </p:nvCxnSpPr>
          <p:spPr>
            <a:xfrm flipH="1" flipV="1">
              <a:off x="1187624" y="2891557"/>
              <a:ext cx="144016" cy="216024"/>
            </a:xfrm>
            <a:prstGeom prst="straightConnector1">
              <a:avLst/>
            </a:prstGeom>
            <a:ln w="19050">
              <a:solidFill>
                <a:schemeClr val="bg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Rectangle 100"/>
            <p:cNvSpPr/>
            <p:nvPr/>
          </p:nvSpPr>
          <p:spPr>
            <a:xfrm>
              <a:off x="1316882" y="3081164"/>
              <a:ext cx="887264" cy="523305"/>
            </a:xfrm>
            <a:prstGeom prst="rect">
              <a:avLst/>
            </a:prstGeom>
            <a:solidFill>
              <a:schemeClr val="bg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fr-FR"/>
            </a:p>
          </p:txBody>
        </p:sp>
        <p:sp>
          <p:nvSpPr>
            <p:cNvPr id="102" name="Rectangle 49"/>
            <p:cNvSpPr>
              <a:spLocks noChangeArrowheads="1"/>
            </p:cNvSpPr>
            <p:nvPr/>
          </p:nvSpPr>
          <p:spPr bwMode="auto">
            <a:xfrm>
              <a:off x="1330078" y="3105085"/>
              <a:ext cx="759823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 </a:t>
              </a:r>
              <a:r>
                <a:rPr kumimoji="0" lang="fr-FR" sz="900" b="0" i="0" u="none" strike="noStrike" cap="none" normalizeH="0" baseline="0" dirty="0" err="1" smtClean="0">
                  <a:ln>
                    <a:noFill/>
                  </a:ln>
                  <a:effectLst/>
                  <a:latin typeface="Calibri" pitchFamily="34" charset="0"/>
                </a:rPr>
                <a:t>Sensitivity</a:t>
              </a: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: 80%</a:t>
              </a:r>
              <a:endParaRPr kumimoji="0" lang="fr-FR" sz="2800" b="0" i="0" u="none" strike="noStrike" cap="none" normalizeH="0" baseline="0" dirty="0" smtClean="0">
                <a:ln>
                  <a:noFill/>
                </a:ln>
                <a:effectLst/>
                <a:latin typeface="Arial" pitchFamily="34" charset="0"/>
              </a:endParaRPr>
            </a:p>
          </p:txBody>
        </p:sp>
        <p:sp>
          <p:nvSpPr>
            <p:cNvPr id="103" name="Rectangle 50"/>
            <p:cNvSpPr>
              <a:spLocks noChangeArrowheads="1"/>
            </p:cNvSpPr>
            <p:nvPr/>
          </p:nvSpPr>
          <p:spPr bwMode="auto">
            <a:xfrm>
              <a:off x="1330078" y="3270955"/>
              <a:ext cx="780663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 </a:t>
              </a:r>
              <a:r>
                <a:rPr kumimoji="0" lang="fr-FR" sz="900" b="0" i="0" u="none" strike="noStrike" cap="none" normalizeH="0" baseline="0" dirty="0" err="1" smtClean="0">
                  <a:ln>
                    <a:noFill/>
                  </a:ln>
                  <a:effectLst/>
                  <a:latin typeface="Calibri" pitchFamily="34" charset="0"/>
                </a:rPr>
                <a:t>Specificity</a:t>
              </a: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:  88%</a:t>
              </a:r>
              <a:endParaRPr kumimoji="0" lang="fr-FR" sz="2800" b="0" i="0" u="none" strike="noStrike" cap="none" normalizeH="0" baseline="0" dirty="0" smtClean="0">
                <a:ln>
                  <a:noFill/>
                </a:ln>
                <a:effectLst/>
                <a:latin typeface="Arial" pitchFamily="34" charset="0"/>
              </a:endParaRPr>
            </a:p>
          </p:txBody>
        </p:sp>
        <p:sp>
          <p:nvSpPr>
            <p:cNvPr id="104" name="Rectangle 51"/>
            <p:cNvSpPr>
              <a:spLocks noChangeArrowheads="1"/>
            </p:cNvSpPr>
            <p:nvPr/>
          </p:nvSpPr>
          <p:spPr bwMode="auto">
            <a:xfrm>
              <a:off x="1330078" y="3430846"/>
              <a:ext cx="222818" cy="1384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fr-FR" sz="900" b="0" i="0" u="none" strike="noStrike" cap="none" normalizeH="0" baseline="0" dirty="0" smtClean="0">
                  <a:ln>
                    <a:noFill/>
                  </a:ln>
                  <a:effectLst/>
                  <a:latin typeface="Calibri" pitchFamily="34" charset="0"/>
                </a:rPr>
                <a:t> &gt;5%</a:t>
              </a:r>
              <a:endParaRPr kumimoji="0" lang="fr-FR" sz="2800" b="0" i="0" u="none" strike="noStrike" cap="none" normalizeH="0" baseline="0" dirty="0" smtClean="0">
                <a:ln>
                  <a:noFill/>
                </a:ln>
                <a:effectLst/>
                <a:latin typeface="Arial" pitchFamily="34" charset="0"/>
              </a:endParaRPr>
            </a:p>
          </p:txBody>
        </p:sp>
        <p:sp>
          <p:nvSpPr>
            <p:cNvPr id="153" name="Text Box 7"/>
            <p:cNvSpPr txBox="1">
              <a:spLocks noChangeArrowheads="1"/>
            </p:cNvSpPr>
            <p:nvPr/>
          </p:nvSpPr>
          <p:spPr bwMode="auto">
            <a:xfrm>
              <a:off x="1528975" y="4109010"/>
              <a:ext cx="2121093" cy="400110"/>
            </a:xfrm>
            <a:prstGeom prst="rect">
              <a:avLst/>
            </a:prstGeom>
            <a:solidFill>
              <a:srgbClr val="0099FF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softEdge rad="31750"/>
            </a:effectLst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fr-FR" dirty="0" smtClean="0">
                  <a:solidFill>
                    <a:schemeClr val="bg1"/>
                  </a:solidFill>
                  <a:latin typeface="Calibri" pitchFamily="34" charset="0"/>
                </a:rPr>
                <a:t>PEEP = 5±0 cmH</a:t>
              </a:r>
              <a:r>
                <a:rPr lang="fr-FR" baseline="-25000" dirty="0" smtClean="0">
                  <a:solidFill>
                    <a:schemeClr val="bg1"/>
                  </a:solidFill>
                  <a:latin typeface="Calibri" pitchFamily="34" charset="0"/>
                </a:rPr>
                <a:t>2</a:t>
              </a:r>
              <a:r>
                <a:rPr lang="fr-FR" dirty="0" smtClean="0">
                  <a:solidFill>
                    <a:schemeClr val="bg1"/>
                  </a:solidFill>
                  <a:latin typeface="Calibri" pitchFamily="34" charset="0"/>
                </a:rPr>
                <a:t>O</a:t>
              </a:r>
              <a:endParaRPr lang="fr-FR" dirty="0">
                <a:solidFill>
                  <a:schemeClr val="bg1"/>
                </a:solidFill>
                <a:latin typeface="Calibri" pitchFamily="34" charset="0"/>
              </a:endParaRPr>
            </a:p>
          </p:txBody>
        </p:sp>
      </p:grpSp>
      <p:sp>
        <p:nvSpPr>
          <p:cNvPr id="75835" name="Text Box 127"/>
          <p:cNvSpPr txBox="1">
            <a:spLocks noChangeArrowheads="1"/>
          </p:cNvSpPr>
          <p:nvPr/>
        </p:nvSpPr>
        <p:spPr bwMode="auto">
          <a:xfrm>
            <a:off x="5868144" y="1844824"/>
            <a:ext cx="3215552" cy="535531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 marL="457200" indent="-457200"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34 </a:t>
            </a:r>
            <a:r>
              <a:rPr lang="fr-FR" sz="1200" dirty="0" smtClean="0">
                <a:latin typeface="Calibri" pitchFamily="34" charset="0"/>
              </a:rPr>
              <a:t>ARDS patients</a:t>
            </a:r>
          </a:p>
          <a:p>
            <a:pPr marL="457200" indent="-457200">
              <a:lnSpc>
                <a:spcPct val="120000"/>
              </a:lnSpc>
              <a:defRPr/>
            </a:pPr>
            <a:r>
              <a:rPr lang="fr-FR" sz="1200" dirty="0" smtClean="0">
                <a:latin typeface="Calibri" pitchFamily="34" charset="0"/>
              </a:rPr>
              <a:t>EEO test </a:t>
            </a:r>
            <a:r>
              <a:rPr lang="fr-FR" sz="1200" dirty="0" err="1" smtClean="0">
                <a:latin typeface="Calibri" pitchFamily="34" charset="0"/>
              </a:rPr>
              <a:t>at</a:t>
            </a:r>
            <a:r>
              <a:rPr lang="fr-FR" sz="1200" dirty="0" smtClean="0">
                <a:latin typeface="Calibri" pitchFamily="34" charset="0"/>
              </a:rPr>
              <a:t> PEEP=5 cmH</a:t>
            </a:r>
            <a:r>
              <a:rPr lang="fr-FR" sz="1200" baseline="-25000" dirty="0" smtClean="0">
                <a:latin typeface="Calibri" pitchFamily="34" charset="0"/>
              </a:rPr>
              <a:t>2</a:t>
            </a:r>
            <a:r>
              <a:rPr lang="fr-FR" sz="1200" dirty="0" smtClean="0">
                <a:latin typeface="Calibri" pitchFamily="34" charset="0"/>
              </a:rPr>
              <a:t>O and </a:t>
            </a:r>
            <a:r>
              <a:rPr lang="fr-FR" sz="1200" dirty="0" err="1" smtClean="0">
                <a:latin typeface="Calibri" pitchFamily="34" charset="0"/>
              </a:rPr>
              <a:t>Pplat</a:t>
            </a:r>
            <a:r>
              <a:rPr lang="fr-FR" sz="1200" dirty="0" smtClean="0">
                <a:latin typeface="Calibri" pitchFamily="34" charset="0"/>
              </a:rPr>
              <a:t>=30 cmH</a:t>
            </a:r>
            <a:r>
              <a:rPr lang="fr-FR" sz="1200" baseline="-25000" dirty="0" smtClean="0">
                <a:latin typeface="Calibri" pitchFamily="34" charset="0"/>
              </a:rPr>
              <a:t>2</a:t>
            </a:r>
            <a:r>
              <a:rPr lang="fr-FR" sz="1200" dirty="0" smtClean="0">
                <a:latin typeface="Calibri" pitchFamily="34" charset="0"/>
              </a:rPr>
              <a:t>O</a:t>
            </a:r>
            <a:endParaRPr lang="fr-FR" sz="1200" dirty="0">
              <a:latin typeface="Calibri" pitchFamily="34" charset="0"/>
            </a:endParaRPr>
          </a:p>
        </p:txBody>
      </p:sp>
      <p:sp>
        <p:nvSpPr>
          <p:cNvPr id="67" name="Rectangle 66"/>
          <p:cNvSpPr>
            <a:spLocks noChangeArrowheads="1"/>
          </p:cNvSpPr>
          <p:nvPr/>
        </p:nvSpPr>
        <p:spPr bwMode="auto">
          <a:xfrm>
            <a:off x="88900" y="615950"/>
            <a:ext cx="8083550" cy="1152525"/>
          </a:xfrm>
          <a:prstGeom prst="rect">
            <a:avLst/>
          </a:prstGeom>
          <a:solidFill>
            <a:schemeClr val="bg1"/>
          </a:solidFill>
          <a:ln w="25400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68" name="Text Box 5"/>
          <p:cNvSpPr txBox="1">
            <a:spLocks noChangeArrowheads="1"/>
          </p:cNvSpPr>
          <p:nvPr/>
        </p:nvSpPr>
        <p:spPr bwMode="auto">
          <a:xfrm>
            <a:off x="107950" y="615950"/>
            <a:ext cx="7848600" cy="584775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r>
              <a:rPr lang="fr-FR" sz="1600" dirty="0"/>
              <a:t>The end-</a:t>
            </a:r>
            <a:r>
              <a:rPr lang="fr-FR" sz="1600" dirty="0" err="1"/>
              <a:t>expiratory</a:t>
            </a:r>
            <a:r>
              <a:rPr lang="fr-FR" sz="1600" dirty="0"/>
              <a:t> occlusion test </a:t>
            </a:r>
            <a:r>
              <a:rPr lang="fr-FR" sz="1600" dirty="0" err="1"/>
              <a:t>predicts</a:t>
            </a:r>
            <a:r>
              <a:rPr lang="fr-FR" sz="1600" dirty="0"/>
              <a:t> </a:t>
            </a:r>
            <a:r>
              <a:rPr lang="fr-FR" sz="1600" dirty="0" err="1"/>
              <a:t>fluid</a:t>
            </a:r>
            <a:r>
              <a:rPr lang="fr-FR" sz="1600" dirty="0"/>
              <a:t> </a:t>
            </a:r>
            <a:r>
              <a:rPr lang="fr-FR" sz="1600" dirty="0" err="1"/>
              <a:t>responsiveness</a:t>
            </a:r>
            <a:r>
              <a:rPr lang="fr-FR" sz="1600" dirty="0"/>
              <a:t> </a:t>
            </a:r>
            <a:r>
              <a:rPr lang="fr-FR" sz="1600" dirty="0" err="1"/>
              <a:t>independently</a:t>
            </a:r>
            <a:r>
              <a:rPr lang="fr-FR" sz="1600" dirty="0"/>
              <a:t> </a:t>
            </a:r>
            <a:r>
              <a:rPr lang="fr-FR" sz="1600" dirty="0" err="1"/>
              <a:t>from</a:t>
            </a:r>
            <a:r>
              <a:rPr lang="fr-FR" sz="1600" dirty="0"/>
              <a:t> the </a:t>
            </a:r>
            <a:r>
              <a:rPr lang="fr-FR" sz="1600" dirty="0" err="1"/>
              <a:t>level</a:t>
            </a:r>
            <a:r>
              <a:rPr lang="fr-FR" sz="1600" dirty="0"/>
              <a:t> of positive end-</a:t>
            </a:r>
            <a:r>
              <a:rPr lang="fr-FR" sz="1600" dirty="0" err="1"/>
              <a:t>expiratory</a:t>
            </a:r>
            <a:r>
              <a:rPr lang="fr-FR" sz="1600" dirty="0"/>
              <a:t> pressure </a:t>
            </a:r>
            <a:r>
              <a:rPr lang="fr-FR" sz="1600" dirty="0" err="1"/>
              <a:t>during</a:t>
            </a:r>
            <a:r>
              <a:rPr lang="fr-FR" sz="1600" dirty="0"/>
              <a:t> ARDS</a:t>
            </a:r>
          </a:p>
        </p:txBody>
      </p:sp>
      <p:sp>
        <p:nvSpPr>
          <p:cNvPr id="69" name="Text Box 8"/>
          <p:cNvSpPr txBox="1">
            <a:spLocks noChangeArrowheads="1"/>
          </p:cNvSpPr>
          <p:nvPr/>
        </p:nvSpPr>
        <p:spPr bwMode="auto">
          <a:xfrm>
            <a:off x="7281736" y="1489295"/>
            <a:ext cx="912639" cy="27918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/>
          <a:p>
            <a:r>
              <a:rPr lang="fr-FR" sz="1200" i="1" dirty="0" smtClean="0"/>
              <a:t>in </a:t>
            </a:r>
            <a:r>
              <a:rPr lang="fr-FR" sz="1200" i="1" dirty="0" err="1" smtClean="0"/>
              <a:t>revision</a:t>
            </a:r>
            <a:endParaRPr lang="fr-FR" sz="1200" i="1" dirty="0"/>
          </a:p>
        </p:txBody>
      </p:sp>
      <p:sp>
        <p:nvSpPr>
          <p:cNvPr id="70" name="Text Box 4"/>
          <p:cNvSpPr txBox="1">
            <a:spLocks noChangeArrowheads="1"/>
          </p:cNvSpPr>
          <p:nvPr/>
        </p:nvSpPr>
        <p:spPr bwMode="auto">
          <a:xfrm>
            <a:off x="142844" y="1268760"/>
            <a:ext cx="7970750" cy="25609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/>
          <a:p>
            <a:r>
              <a:rPr lang="fr-FR" sz="1050" dirty="0"/>
              <a:t>Serena SILVA</a:t>
            </a:r>
            <a:r>
              <a:rPr lang="fr-FR" sz="1050" baseline="30000" dirty="0"/>
              <a:t>1,2</a:t>
            </a:r>
            <a:r>
              <a:rPr lang="fr-FR" sz="1050" dirty="0"/>
              <a:t>, Mathieu JOZWIAK</a:t>
            </a:r>
            <a:r>
              <a:rPr lang="fr-FR" sz="1050" baseline="30000" dirty="0"/>
              <a:t>1,2</a:t>
            </a:r>
            <a:r>
              <a:rPr lang="fr-FR" sz="1050" dirty="0"/>
              <a:t>, Jean-Louis TEBOUL</a:t>
            </a:r>
            <a:r>
              <a:rPr lang="fr-FR" sz="1050" baseline="30000" dirty="0"/>
              <a:t>1,2</a:t>
            </a:r>
            <a:r>
              <a:rPr lang="fr-FR" sz="1050" dirty="0"/>
              <a:t>, Romain PERSICHINI</a:t>
            </a:r>
            <a:r>
              <a:rPr lang="fr-FR" sz="1050" baseline="30000" dirty="0"/>
              <a:t>1,2</a:t>
            </a:r>
            <a:r>
              <a:rPr lang="fr-FR" sz="1050" dirty="0"/>
              <a:t>, Christian RICHARD</a:t>
            </a:r>
            <a:r>
              <a:rPr lang="fr-FR" sz="1050" baseline="30000" dirty="0"/>
              <a:t>1,2</a:t>
            </a:r>
            <a:r>
              <a:rPr lang="fr-FR" sz="1050" dirty="0"/>
              <a:t>, Xavier MONNET</a:t>
            </a:r>
            <a:r>
              <a:rPr lang="fr-FR" sz="1050" baseline="30000" dirty="0"/>
              <a:t>1,2</a:t>
            </a:r>
            <a:endParaRPr lang="fr-FR" sz="1400" dirty="0"/>
          </a:p>
        </p:txBody>
      </p:sp>
      <p:sp>
        <p:nvSpPr>
          <p:cNvPr id="128" name="ZoneTexte 127"/>
          <p:cNvSpPr txBox="1"/>
          <p:nvPr/>
        </p:nvSpPr>
        <p:spPr>
          <a:xfrm>
            <a:off x="2227267" y="6156592"/>
            <a:ext cx="5825500" cy="400110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Le test d’EEO est valable</a:t>
            </a:r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quelque soit le niveau de </a:t>
            </a:r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PEP</a:t>
            </a:r>
            <a:endParaRPr lang="fr-FR" dirty="0">
              <a:effectLst>
                <a:glow rad="228600">
                  <a:srgbClr val="FF0000">
                    <a:alpha val="40000"/>
                  </a:srgbClr>
                </a:glow>
              </a:effectLst>
            </a:endParaRPr>
          </a:p>
        </p:txBody>
      </p:sp>
      <p:sp>
        <p:nvSpPr>
          <p:cNvPr id="152" name="ZoneTexte 151"/>
          <p:cNvSpPr txBox="1"/>
          <p:nvPr/>
        </p:nvSpPr>
        <p:spPr>
          <a:xfrm>
            <a:off x="-828600" y="6012577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154" name="Text Box 31"/>
          <p:cNvSpPr txBox="1">
            <a:spLocks noChangeArrowheads="1"/>
          </p:cNvSpPr>
          <p:nvPr/>
        </p:nvSpPr>
        <p:spPr bwMode="auto">
          <a:xfrm>
            <a:off x="143197" y="60325"/>
            <a:ext cx="3476977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dirty="0" smtClean="0">
                <a:solidFill>
                  <a:schemeClr val="bg1"/>
                </a:solidFill>
                <a:latin typeface="Calibri" pitchFamily="34" charset="0"/>
              </a:rPr>
              <a:t>Test d’occlusion télé-expiratoire</a:t>
            </a:r>
            <a:endParaRPr lang="fr-FR" sz="2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636383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19266"/>
    </mc:Choice>
    <mc:Fallback xmlns="">
      <p:transition spd="slow" advTm="19266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9" dur="10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Rectangle 63"/>
          <p:cNvSpPr/>
          <p:nvPr/>
        </p:nvSpPr>
        <p:spPr bwMode="auto">
          <a:xfrm>
            <a:off x="1120494" y="-50800"/>
            <a:ext cx="8132026" cy="3788023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65" name="Text Box 2"/>
          <p:cNvSpPr txBox="1">
            <a:spLocks noChangeArrowheads="1"/>
          </p:cNvSpPr>
          <p:nvPr/>
        </p:nvSpPr>
        <p:spPr bwMode="auto">
          <a:xfrm>
            <a:off x="1331640" y="764704"/>
            <a:ext cx="712879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Inutilisable chez les patients qui ne sont </a:t>
            </a:r>
            <a:r>
              <a:rPr lang="fr-FR" dirty="0">
                <a:solidFill>
                  <a:srgbClr val="0070C0"/>
                </a:solidFill>
                <a:effectLst>
                  <a:glow rad="139700">
                    <a:srgbClr val="66CCFF">
                      <a:alpha val="40000"/>
                    </a:srgbClr>
                  </a:glow>
                </a:effectLst>
                <a:latin typeface="Calibri" pitchFamily="34" charset="0"/>
              </a:rPr>
              <a:t>pas intubés</a:t>
            </a:r>
          </a:p>
        </p:txBody>
      </p:sp>
      <p:sp>
        <p:nvSpPr>
          <p:cNvPr id="67" name="Text Box 3"/>
          <p:cNvSpPr txBox="1">
            <a:spLocks noChangeArrowheads="1"/>
          </p:cNvSpPr>
          <p:nvPr/>
        </p:nvSpPr>
        <p:spPr bwMode="auto">
          <a:xfrm>
            <a:off x="1938077" y="1460781"/>
            <a:ext cx="6989038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>
            <a:defPPr>
              <a:defRPr lang="fr-FR"/>
            </a:defPPr>
            <a:lvl1pPr>
              <a:defRPr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mais a-t-on besoin de prédire la réponse à l’EV chez ces patients ?</a:t>
            </a:r>
            <a:endParaRPr lang="fr-FR" dirty="0"/>
          </a:p>
        </p:txBody>
      </p:sp>
      <p:sp>
        <p:nvSpPr>
          <p:cNvPr id="9" name="Text Box 2"/>
          <p:cNvSpPr txBox="1">
            <a:spLocks noChangeArrowheads="1"/>
          </p:cNvSpPr>
          <p:nvPr/>
        </p:nvSpPr>
        <p:spPr bwMode="auto">
          <a:xfrm>
            <a:off x="1331640" y="2156858"/>
            <a:ext cx="712879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Patients </a:t>
            </a:r>
            <a:r>
              <a:rPr lang="fr-FR" dirty="0">
                <a:solidFill>
                  <a:srgbClr val="0070C0"/>
                </a:solidFill>
                <a:effectLst>
                  <a:glow rad="139700">
                    <a:srgbClr val="66CCFF">
                      <a:alpha val="40000"/>
                    </a:srgbClr>
                  </a:glow>
                </a:effectLst>
                <a:latin typeface="Calibri" pitchFamily="34" charset="0"/>
              </a:rPr>
              <a:t>ne pouvant soutenir une pause expiratoire</a:t>
            </a:r>
          </a:p>
        </p:txBody>
      </p:sp>
      <p:sp>
        <p:nvSpPr>
          <p:cNvPr id="10" name="Text Box 2"/>
          <p:cNvSpPr txBox="1">
            <a:spLocks noChangeArrowheads="1"/>
          </p:cNvSpPr>
          <p:nvPr/>
        </p:nvSpPr>
        <p:spPr bwMode="auto">
          <a:xfrm>
            <a:off x="1331640" y="2852936"/>
            <a:ext cx="712879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Plus facile avec une </a:t>
            </a:r>
            <a:r>
              <a:rPr lang="fr-FR" dirty="0">
                <a:solidFill>
                  <a:srgbClr val="0070C0"/>
                </a:solidFill>
                <a:effectLst>
                  <a:glow rad="139700">
                    <a:srgbClr val="66CCFF">
                      <a:alpha val="40000"/>
                    </a:srgbClr>
                  </a:glow>
                </a:effectLst>
                <a:latin typeface="Calibri" pitchFamily="34" charset="0"/>
              </a:rPr>
              <a:t>mesure continue du débit </a:t>
            </a:r>
            <a:r>
              <a:rPr lang="fr-FR" dirty="0" smtClean="0">
                <a:solidFill>
                  <a:srgbClr val="0070C0"/>
                </a:solidFill>
                <a:effectLst>
                  <a:glow rad="139700">
                    <a:srgbClr val="66CCFF">
                      <a:alpha val="40000"/>
                    </a:srgbClr>
                  </a:glow>
                </a:effectLst>
                <a:latin typeface="Calibri" pitchFamily="34" charset="0"/>
              </a:rPr>
              <a:t>cardiaque</a:t>
            </a:r>
            <a:endParaRPr lang="fr-FR" dirty="0">
              <a:solidFill>
                <a:srgbClr val="0070C0"/>
              </a:solidFill>
              <a:effectLst>
                <a:glow rad="139700">
                  <a:srgbClr val="66CC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11" name="Text Box 2"/>
          <p:cNvSpPr txBox="1">
            <a:spLocks noChangeArrowheads="1"/>
          </p:cNvSpPr>
          <p:nvPr/>
        </p:nvSpPr>
        <p:spPr bwMode="auto">
          <a:xfrm>
            <a:off x="1331640" y="764704"/>
            <a:ext cx="1983060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Niveau de PEP ?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12" name="Text Box 37"/>
          <p:cNvSpPr txBox="1">
            <a:spLocks noChangeArrowheads="1"/>
          </p:cNvSpPr>
          <p:nvPr/>
        </p:nvSpPr>
        <p:spPr bwMode="auto">
          <a:xfrm>
            <a:off x="3707904" y="73025"/>
            <a:ext cx="879968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limites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Text Box 31"/>
          <p:cNvSpPr txBox="1">
            <a:spLocks noChangeArrowheads="1"/>
          </p:cNvSpPr>
          <p:nvPr/>
        </p:nvSpPr>
        <p:spPr bwMode="auto">
          <a:xfrm>
            <a:off x="143197" y="60325"/>
            <a:ext cx="3476977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dirty="0" smtClean="0">
                <a:solidFill>
                  <a:schemeClr val="bg1"/>
                </a:solidFill>
                <a:latin typeface="Calibri" pitchFamily="34" charset="0"/>
              </a:rPr>
              <a:t>Test d’occlusion télé-expiratoire</a:t>
            </a:r>
            <a:endParaRPr lang="fr-FR" sz="2000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1925194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7" grpId="0" animBg="1"/>
      <p:bldP spid="9" grpId="0" animBg="1"/>
      <p:bldP spid="10" grpId="0" animBg="1"/>
      <p:bldP spid="11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auto">
          <a:xfrm>
            <a:off x="-252536" y="280897"/>
            <a:ext cx="8943528" cy="6525344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 sz="1800">
              <a:latin typeface="Calibri" pitchFamily="34" charset="0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395536" y="692696"/>
            <a:ext cx="5472608" cy="400110"/>
          </a:xfrm>
          <a:prstGeom prst="rect">
            <a:avLst/>
          </a:prstGeom>
          <a:solidFill>
            <a:srgbClr val="FFFFFF"/>
          </a:solidFill>
          <a:effectLst>
            <a:glow rad="228600">
              <a:srgbClr val="00B0F0">
                <a:alpha val="4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Chez un patient avec une insuffisance circulatoire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3227806" y="1412776"/>
            <a:ext cx="2640360" cy="70788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7" name="hypotension.wmv">
            <a:hlinkClick r:id="" action="ppaction://media"/>
          </p:cNvPr>
          <p:cNvPicPr>
            <a:picLocks noGrp="1" noRot="1" noChangeAspect="1" noChangeArrowheads="1"/>
          </p:cNvPicPr>
          <p:nvPr>
            <p:ph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215063" y="642938"/>
            <a:ext cx="1963737" cy="1473200"/>
          </a:xfrm>
        </p:spPr>
      </p:pic>
      <p:cxnSp>
        <p:nvCxnSpPr>
          <p:cNvPr id="8" name="AutoShape 50"/>
          <p:cNvCxnSpPr>
            <a:cxnSpLocks noChangeShapeType="1"/>
            <a:stCxn id="15" idx="1"/>
            <a:endCxn id="20" idx="1"/>
          </p:cNvCxnSpPr>
          <p:nvPr/>
        </p:nvCxnSpPr>
        <p:spPr bwMode="auto">
          <a:xfrm rot="10800000" flipH="1" flipV="1">
            <a:off x="2559808" y="3989094"/>
            <a:ext cx="45501" cy="993983"/>
          </a:xfrm>
          <a:prstGeom prst="bentConnector3">
            <a:avLst>
              <a:gd name="adj1" fmla="val -502407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Text Box 51"/>
          <p:cNvSpPr txBox="1">
            <a:spLocks noChangeArrowheads="1"/>
          </p:cNvSpPr>
          <p:nvPr/>
        </p:nvSpPr>
        <p:spPr bwMode="auto">
          <a:xfrm>
            <a:off x="4259954" y="2204864"/>
            <a:ext cx="576064" cy="70788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4000" dirty="0">
                <a:solidFill>
                  <a:schemeClr val="bg1"/>
                </a:solidFill>
                <a:latin typeface="Calibri" pitchFamily="34" charset="0"/>
              </a:rPr>
              <a:t>?</a:t>
            </a:r>
          </a:p>
        </p:txBody>
      </p:sp>
      <p:sp>
        <p:nvSpPr>
          <p:cNvPr id="10" name="Text Box 52"/>
          <p:cNvSpPr txBox="1">
            <a:spLocks noChangeArrowheads="1"/>
          </p:cNvSpPr>
          <p:nvPr/>
        </p:nvSpPr>
        <p:spPr bwMode="auto">
          <a:xfrm>
            <a:off x="2605311" y="4293096"/>
            <a:ext cx="1340707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VVP, VVE…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74771" name="AutoShape 53"/>
          <p:cNvCxnSpPr>
            <a:cxnSpLocks noChangeShapeType="1"/>
            <a:stCxn id="15" idx="1"/>
            <a:endCxn id="10" idx="1"/>
          </p:cNvCxnSpPr>
          <p:nvPr/>
        </p:nvCxnSpPr>
        <p:spPr bwMode="auto">
          <a:xfrm rot="10800000" flipH="1" flipV="1">
            <a:off x="2559809" y="3989095"/>
            <a:ext cx="45502" cy="504056"/>
          </a:xfrm>
          <a:prstGeom prst="bentConnector3">
            <a:avLst>
              <a:gd name="adj1" fmla="val -502395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" name="Text Box 54"/>
          <p:cNvSpPr txBox="1">
            <a:spLocks noChangeArrowheads="1"/>
          </p:cNvSpPr>
          <p:nvPr/>
        </p:nvSpPr>
        <p:spPr bwMode="auto">
          <a:xfrm>
            <a:off x="2291725" y="2996952"/>
            <a:ext cx="4512523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Arythmies, SDRA, ventilation spontanée ?</a:t>
            </a:r>
          </a:p>
        </p:txBody>
      </p:sp>
      <p:cxnSp>
        <p:nvCxnSpPr>
          <p:cNvPr id="74775" name="AutoShape 55"/>
          <p:cNvCxnSpPr>
            <a:cxnSpLocks noChangeShapeType="1"/>
            <a:stCxn id="9" idx="2"/>
            <a:endCxn id="12" idx="0"/>
          </p:cNvCxnSpPr>
          <p:nvPr/>
        </p:nvCxnSpPr>
        <p:spPr bwMode="auto">
          <a:xfrm rot="16200000" flipH="1">
            <a:off x="4505885" y="2954850"/>
            <a:ext cx="84202" cy="1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Text Box 56"/>
          <p:cNvSpPr txBox="1">
            <a:spLocks noChangeArrowheads="1"/>
          </p:cNvSpPr>
          <p:nvPr/>
        </p:nvSpPr>
        <p:spPr bwMode="auto">
          <a:xfrm>
            <a:off x="5997767" y="3789040"/>
            <a:ext cx="513532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oui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5" name="Text Box 57"/>
          <p:cNvSpPr txBox="1">
            <a:spLocks noChangeArrowheads="1"/>
          </p:cNvSpPr>
          <p:nvPr/>
        </p:nvSpPr>
        <p:spPr bwMode="auto">
          <a:xfrm>
            <a:off x="2559809" y="3789040"/>
            <a:ext cx="58942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non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74782" name="AutoShape 58"/>
          <p:cNvCxnSpPr>
            <a:cxnSpLocks noChangeShapeType="1"/>
            <a:stCxn id="12" idx="2"/>
            <a:endCxn id="15" idx="0"/>
          </p:cNvCxnSpPr>
          <p:nvPr/>
        </p:nvCxnSpPr>
        <p:spPr bwMode="auto">
          <a:xfrm rot="5400000">
            <a:off x="3505265" y="2746318"/>
            <a:ext cx="391978" cy="1693466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4783" name="AutoShape 59"/>
          <p:cNvCxnSpPr>
            <a:cxnSpLocks noChangeShapeType="1"/>
            <a:stCxn id="12" idx="2"/>
            <a:endCxn id="14" idx="0"/>
          </p:cNvCxnSpPr>
          <p:nvPr/>
        </p:nvCxnSpPr>
        <p:spPr bwMode="auto">
          <a:xfrm rot="16200000" flipH="1">
            <a:off x="5205271" y="2739778"/>
            <a:ext cx="391978" cy="1706546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8" name="AutoShape 60"/>
          <p:cNvCxnSpPr>
            <a:cxnSpLocks noChangeShapeType="1"/>
            <a:stCxn id="14" idx="1"/>
            <a:endCxn id="19" idx="1"/>
          </p:cNvCxnSpPr>
          <p:nvPr/>
        </p:nvCxnSpPr>
        <p:spPr bwMode="auto">
          <a:xfrm rot="10800000" flipV="1">
            <a:off x="5951761" y="3989095"/>
            <a:ext cx="46007" cy="952148"/>
          </a:xfrm>
          <a:prstGeom prst="bentConnector3">
            <a:avLst>
              <a:gd name="adj1" fmla="val 596881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Text Box 61"/>
          <p:cNvSpPr txBox="1">
            <a:spLocks noChangeArrowheads="1"/>
          </p:cNvSpPr>
          <p:nvPr/>
        </p:nvSpPr>
        <p:spPr bwMode="auto">
          <a:xfrm>
            <a:off x="5951760" y="4741188"/>
            <a:ext cx="1282531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EEO </a:t>
            </a: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test</a:t>
            </a:r>
          </a:p>
        </p:txBody>
      </p:sp>
      <p:sp>
        <p:nvSpPr>
          <p:cNvPr id="20" name="Text Box 62"/>
          <p:cNvSpPr txBox="1">
            <a:spLocks noChangeArrowheads="1"/>
          </p:cNvSpPr>
          <p:nvPr/>
        </p:nvSpPr>
        <p:spPr bwMode="auto">
          <a:xfrm>
            <a:off x="2605310" y="4783023"/>
            <a:ext cx="1282531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EEO </a:t>
            </a: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test</a:t>
            </a:r>
          </a:p>
        </p:txBody>
      </p:sp>
      <p:cxnSp>
        <p:nvCxnSpPr>
          <p:cNvPr id="21" name="AutoShape 63"/>
          <p:cNvCxnSpPr>
            <a:cxnSpLocks noChangeShapeType="1"/>
            <a:stCxn id="14" idx="1"/>
            <a:endCxn id="22" idx="1"/>
          </p:cNvCxnSpPr>
          <p:nvPr/>
        </p:nvCxnSpPr>
        <p:spPr bwMode="auto">
          <a:xfrm rot="10800000" flipV="1">
            <a:off x="5951761" y="3989095"/>
            <a:ext cx="46006" cy="1595790"/>
          </a:xfrm>
          <a:prstGeom prst="bentConnector3">
            <a:avLst>
              <a:gd name="adj1" fmla="val 596892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ext Box 64"/>
          <p:cNvSpPr txBox="1">
            <a:spLocks noChangeArrowheads="1"/>
          </p:cNvSpPr>
          <p:nvPr/>
        </p:nvSpPr>
        <p:spPr bwMode="auto">
          <a:xfrm>
            <a:off x="5951761" y="5292497"/>
            <a:ext cx="581868" cy="584775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3200" dirty="0">
                <a:solidFill>
                  <a:schemeClr val="bg1"/>
                </a:solidFill>
                <a:latin typeface="Calibri" pitchFamily="34" charset="0"/>
              </a:rPr>
              <a:t>?</a:t>
            </a:r>
          </a:p>
        </p:txBody>
      </p:sp>
      <p:cxnSp>
        <p:nvCxnSpPr>
          <p:cNvPr id="23" name="AutoShape 65"/>
          <p:cNvCxnSpPr>
            <a:cxnSpLocks noChangeShapeType="1"/>
            <a:stCxn id="15" idx="1"/>
            <a:endCxn id="24" idx="1"/>
          </p:cNvCxnSpPr>
          <p:nvPr/>
        </p:nvCxnSpPr>
        <p:spPr bwMode="auto">
          <a:xfrm rot="10800000" flipH="1" flipV="1">
            <a:off x="2559809" y="3989094"/>
            <a:ext cx="45502" cy="1580475"/>
          </a:xfrm>
          <a:prstGeom prst="bentConnector3">
            <a:avLst>
              <a:gd name="adj1" fmla="val -502395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" name="Text Box 66"/>
          <p:cNvSpPr txBox="1">
            <a:spLocks noChangeArrowheads="1"/>
          </p:cNvSpPr>
          <p:nvPr/>
        </p:nvSpPr>
        <p:spPr bwMode="auto">
          <a:xfrm>
            <a:off x="2605311" y="5277182"/>
            <a:ext cx="581868" cy="584775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3200" dirty="0">
                <a:solidFill>
                  <a:schemeClr val="bg1"/>
                </a:solidFill>
                <a:latin typeface="Calibri" pitchFamily="34" charset="0"/>
              </a:rPr>
              <a:t>?</a:t>
            </a:r>
          </a:p>
        </p:txBody>
      </p:sp>
      <p:cxnSp>
        <p:nvCxnSpPr>
          <p:cNvPr id="74799" name="AutoShape 55"/>
          <p:cNvCxnSpPr>
            <a:cxnSpLocks noChangeShapeType="1"/>
            <a:stCxn id="6" idx="2"/>
            <a:endCxn id="9" idx="0"/>
          </p:cNvCxnSpPr>
          <p:nvPr/>
        </p:nvCxnSpPr>
        <p:spPr bwMode="auto">
          <a:xfrm rot="5400000">
            <a:off x="4505885" y="2162763"/>
            <a:ext cx="84202" cy="12700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525694419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2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4925"/>
                            </p:stCondLst>
                            <p:childTnLst>
                              <p:par>
                                <p:cTn id="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425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0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1" fill="hold" nodeType="clickPar">
                      <p:stCondLst>
                        <p:cond delay="0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44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mute="1">
                <p:cTn id="45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ectangle 20"/>
          <p:cNvSpPr/>
          <p:nvPr/>
        </p:nvSpPr>
        <p:spPr bwMode="auto">
          <a:xfrm>
            <a:off x="457199" y="1447800"/>
            <a:ext cx="8570259" cy="4038600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171700" y="2362200"/>
            <a:ext cx="2616200" cy="1136650"/>
            <a:chOff x="192" y="1488"/>
            <a:chExt cx="1648" cy="716"/>
          </a:xfrm>
        </p:grpSpPr>
        <p:sp>
          <p:nvSpPr>
            <p:cNvPr id="57366" name="Line 4"/>
            <p:cNvSpPr>
              <a:spLocks noChangeAspect="1" noChangeShapeType="1"/>
            </p:cNvSpPr>
            <p:nvPr/>
          </p:nvSpPr>
          <p:spPr bwMode="auto">
            <a:xfrm>
              <a:off x="936" y="2156"/>
              <a:ext cx="832" cy="0"/>
            </a:xfrm>
            <a:prstGeom prst="line">
              <a:avLst/>
            </a:prstGeom>
            <a:noFill/>
            <a:ln w="165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57367" name="Group 5"/>
            <p:cNvGrpSpPr>
              <a:grpSpLocks/>
            </p:cNvGrpSpPr>
            <p:nvPr/>
          </p:nvGrpSpPr>
          <p:grpSpPr bwMode="auto">
            <a:xfrm>
              <a:off x="192" y="1488"/>
              <a:ext cx="894" cy="618"/>
              <a:chOff x="192" y="1488"/>
              <a:chExt cx="894" cy="618"/>
            </a:xfrm>
          </p:grpSpPr>
          <p:sp>
            <p:nvSpPr>
              <p:cNvPr id="57369" name="Oval 6"/>
              <p:cNvSpPr>
                <a:spLocks noChangeAspect="1" noChangeArrowheads="1"/>
              </p:cNvSpPr>
              <p:nvPr/>
            </p:nvSpPr>
            <p:spPr bwMode="auto">
              <a:xfrm rot="2289988">
                <a:off x="332" y="1756"/>
                <a:ext cx="754" cy="35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57370" name="Oval 7"/>
              <p:cNvSpPr>
                <a:spLocks noChangeAspect="1" noChangeArrowheads="1"/>
              </p:cNvSpPr>
              <p:nvPr/>
            </p:nvSpPr>
            <p:spPr bwMode="auto">
              <a:xfrm>
                <a:off x="192" y="1488"/>
                <a:ext cx="278" cy="26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</p:grpSp>
        <p:sp>
          <p:nvSpPr>
            <p:cNvPr id="57368" name="AutoShape 8"/>
            <p:cNvSpPr>
              <a:spLocks noChangeAspect="1" noChangeArrowheads="1"/>
            </p:cNvSpPr>
            <p:nvPr/>
          </p:nvSpPr>
          <p:spPr bwMode="auto">
            <a:xfrm rot="-3286122">
              <a:off x="1681" y="2045"/>
              <a:ext cx="202" cy="116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762889" name="Oval 9"/>
          <p:cNvSpPr>
            <a:spLocks noChangeArrowheads="1"/>
          </p:cNvSpPr>
          <p:nvPr/>
        </p:nvSpPr>
        <p:spPr bwMode="auto">
          <a:xfrm rot="-2637546">
            <a:off x="4275138" y="2514600"/>
            <a:ext cx="468312" cy="304800"/>
          </a:xfrm>
          <a:prstGeom prst="ellipse">
            <a:avLst/>
          </a:prstGeom>
          <a:solidFill>
            <a:srgbClr val="0099FF"/>
          </a:solidFill>
          <a:ln w="9525">
            <a:noFill/>
            <a:round/>
            <a:headEnd/>
            <a:tailEnd/>
          </a:ln>
          <a:effectLst>
            <a:glow rad="139700">
              <a:srgbClr val="0099FF">
                <a:alpha val="40000"/>
              </a:srgbClr>
            </a:glow>
            <a:softEdge rad="31750"/>
          </a:effectLst>
        </p:spPr>
        <p:txBody>
          <a:bodyPr lIns="90000" tIns="46800" rIns="90000" bIns="46800" anchor="ctr">
            <a:spAutoFit/>
          </a:bodyPr>
          <a:lstStyle/>
          <a:p>
            <a:pPr>
              <a:defRPr/>
            </a:pPr>
            <a:endParaRPr lang="fr-FR"/>
          </a:p>
        </p:txBody>
      </p:sp>
      <p:sp>
        <p:nvSpPr>
          <p:cNvPr id="762890" name="Oval 10"/>
          <p:cNvSpPr>
            <a:spLocks noChangeArrowheads="1"/>
          </p:cNvSpPr>
          <p:nvPr/>
        </p:nvSpPr>
        <p:spPr bwMode="auto">
          <a:xfrm>
            <a:off x="3270250" y="3192463"/>
            <a:ext cx="457200" cy="381000"/>
          </a:xfrm>
          <a:prstGeom prst="ellipse">
            <a:avLst/>
          </a:prstGeom>
          <a:solidFill>
            <a:srgbClr val="0099FF"/>
          </a:solidFill>
          <a:ln w="9525">
            <a:noFill/>
            <a:round/>
            <a:headEnd/>
            <a:tailEnd/>
          </a:ln>
          <a:effectLst>
            <a:glow rad="139700">
              <a:srgbClr val="0099FF">
                <a:alpha val="40000"/>
              </a:srgbClr>
            </a:glow>
            <a:softEdge rad="31750"/>
          </a:effectLst>
        </p:spPr>
        <p:txBody>
          <a:bodyPr wrap="none" lIns="90000" tIns="46800" rIns="90000" bIns="46800" anchor="ctr">
            <a:spAutoFit/>
          </a:bodyPr>
          <a:lstStyle/>
          <a:p>
            <a:pPr>
              <a:defRPr/>
            </a:pPr>
            <a:endParaRPr lang="fr-FR"/>
          </a:p>
        </p:txBody>
      </p:sp>
      <p:sp>
        <p:nvSpPr>
          <p:cNvPr id="17" name="ZoneTexte 16"/>
          <p:cNvSpPr txBox="1"/>
          <p:nvPr/>
        </p:nvSpPr>
        <p:spPr>
          <a:xfrm>
            <a:off x="1526719" y="4464279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>
            <a:defPPr>
              <a:defRPr lang="fr-FR"/>
            </a:defPPr>
            <a:lvl1pPr>
              <a:defRPr sz="3200" b="1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defRPr>
            </a:lvl1pPr>
          </a:lstStyle>
          <a:p>
            <a:r>
              <a:rPr lang="fr-FR" dirty="0"/>
              <a:t>→</a:t>
            </a:r>
          </a:p>
        </p:txBody>
      </p:sp>
      <p:sp>
        <p:nvSpPr>
          <p:cNvPr id="20" name="ZoneTexte 19"/>
          <p:cNvSpPr txBox="1"/>
          <p:nvPr/>
        </p:nvSpPr>
        <p:spPr>
          <a:xfrm>
            <a:off x="4458072" y="4572000"/>
            <a:ext cx="3282280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Le test de LJP agit comme un</a:t>
            </a:r>
          </a:p>
          <a:p>
            <a:r>
              <a:rPr lang="fr-FR" dirty="0" smtClean="0"/>
              <a:t>« auto test de précharge »</a:t>
            </a:r>
            <a:endParaRPr lang="fr-FR" dirty="0"/>
          </a:p>
        </p:txBody>
      </p:sp>
      <p:sp>
        <p:nvSpPr>
          <p:cNvPr id="15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5490846"/>
      </p:ext>
    </p:extLst>
  </p:cSld>
  <p:clrMapOvr>
    <a:masterClrMapping/>
  </p:clrMapOvr>
  <p:transition xmlns:p14="http://schemas.microsoft.com/office/powerpoint/2010/main" advTm="27967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1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62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1.11111E-6 C -0.03021 0.04259 -0.06233 0.0875 -0.09167 0.1037 C -0.12101 0.11991 -0.15868 0.09861 -0.17639 0.09722 " pathEditMode="relative" rAng="0" ptsTypes="aaa">
                                      <p:cBhvr>
                                        <p:cTn id="22" dur="1000" fill="hold"/>
                                        <p:tgtEl>
                                          <p:spTgt spid="76288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00" y="60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2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7628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2.96296E-6 L -0.07014 -0.00255 " pathEditMode="relative" rAng="0" ptsTypes="AA">
                                      <p:cBhvr>
                                        <p:cTn id="30" dur="1000" fill="hold"/>
                                        <p:tgtEl>
                                          <p:spTgt spid="7628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0" y="-10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3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3"/>
          <p:cNvSpPr>
            <a:spLocks noChangeArrowheads="1"/>
          </p:cNvSpPr>
          <p:nvPr/>
        </p:nvSpPr>
        <p:spPr bwMode="auto">
          <a:xfrm>
            <a:off x="0" y="508000"/>
            <a:ext cx="9144000" cy="6400801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24581" name="Line 5"/>
          <p:cNvSpPr>
            <a:spLocks noChangeShapeType="1"/>
          </p:cNvSpPr>
          <p:nvPr/>
        </p:nvSpPr>
        <p:spPr bwMode="auto">
          <a:xfrm flipV="1">
            <a:off x="2962275" y="1223963"/>
            <a:ext cx="0" cy="41132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4582" name="Line 6"/>
          <p:cNvSpPr>
            <a:spLocks noChangeShapeType="1"/>
          </p:cNvSpPr>
          <p:nvPr/>
        </p:nvSpPr>
        <p:spPr bwMode="auto">
          <a:xfrm rot="5400000" flipV="1">
            <a:off x="4558507" y="3739356"/>
            <a:ext cx="6350" cy="318928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4583" name="Freeform 7"/>
          <p:cNvSpPr>
            <a:spLocks/>
          </p:cNvSpPr>
          <p:nvPr/>
        </p:nvSpPr>
        <p:spPr bwMode="auto">
          <a:xfrm>
            <a:off x="3289300" y="3541713"/>
            <a:ext cx="2647950" cy="1776412"/>
          </a:xfrm>
          <a:custGeom>
            <a:avLst/>
            <a:gdLst>
              <a:gd name="T0" fmla="*/ 0 w 2190"/>
              <a:gd name="T1" fmla="*/ 2147483647 h 1180"/>
              <a:gd name="T2" fmla="*/ 2147483647 w 2190"/>
              <a:gd name="T3" fmla="*/ 2147483647 h 1180"/>
              <a:gd name="T4" fmla="*/ 2147483647 w 2190"/>
              <a:gd name="T5" fmla="*/ 2147483647 h 1180"/>
              <a:gd name="T6" fmla="*/ 2147483647 w 2190"/>
              <a:gd name="T7" fmla="*/ 2147483647 h 1180"/>
              <a:gd name="T8" fmla="*/ 2147483647 w 2190"/>
              <a:gd name="T9" fmla="*/ 2147483647 h 1180"/>
              <a:gd name="T10" fmla="*/ 2147483647 w 2190"/>
              <a:gd name="T11" fmla="*/ 2147483647 h 1180"/>
              <a:gd name="T12" fmla="*/ 2147483647 w 2190"/>
              <a:gd name="T13" fmla="*/ 0 h 1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0"/>
              <a:gd name="T22" fmla="*/ 0 h 1180"/>
              <a:gd name="T23" fmla="*/ 2190 w 2190"/>
              <a:gd name="T24" fmla="*/ 1180 h 1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0" h="1180">
                <a:moveTo>
                  <a:pt x="0" y="1180"/>
                </a:moveTo>
                <a:cubicBezTo>
                  <a:pt x="8" y="1118"/>
                  <a:pt x="23" y="918"/>
                  <a:pt x="50" y="807"/>
                </a:cubicBezTo>
                <a:cubicBezTo>
                  <a:pt x="77" y="696"/>
                  <a:pt x="107" y="599"/>
                  <a:pt x="160" y="514"/>
                </a:cubicBezTo>
                <a:cubicBezTo>
                  <a:pt x="213" y="429"/>
                  <a:pt x="276" y="355"/>
                  <a:pt x="366" y="295"/>
                </a:cubicBezTo>
                <a:cubicBezTo>
                  <a:pt x="456" y="235"/>
                  <a:pt x="526" y="192"/>
                  <a:pt x="702" y="151"/>
                </a:cubicBezTo>
                <a:cubicBezTo>
                  <a:pt x="878" y="110"/>
                  <a:pt x="1174" y="73"/>
                  <a:pt x="1422" y="48"/>
                </a:cubicBezTo>
                <a:cubicBezTo>
                  <a:pt x="1670" y="23"/>
                  <a:pt x="2030" y="10"/>
                  <a:pt x="2190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4065588" y="3675063"/>
            <a:ext cx="638175" cy="1660525"/>
            <a:chOff x="2376" y="2875"/>
            <a:chExt cx="402" cy="1046"/>
          </a:xfrm>
        </p:grpSpPr>
        <p:sp>
          <p:nvSpPr>
            <p:cNvPr id="24627" name="Line 9"/>
            <p:cNvSpPr>
              <a:spLocks noChangeShapeType="1"/>
            </p:cNvSpPr>
            <p:nvPr/>
          </p:nvSpPr>
          <p:spPr bwMode="auto">
            <a:xfrm>
              <a:off x="2376" y="2979"/>
              <a:ext cx="0" cy="94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8" name="Line 10"/>
            <p:cNvSpPr>
              <a:spLocks noChangeShapeType="1"/>
            </p:cNvSpPr>
            <p:nvPr/>
          </p:nvSpPr>
          <p:spPr bwMode="auto">
            <a:xfrm>
              <a:off x="2778" y="2875"/>
              <a:ext cx="0" cy="10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4065588" y="2260600"/>
            <a:ext cx="644525" cy="1576388"/>
            <a:chOff x="2376" y="1984"/>
            <a:chExt cx="406" cy="993"/>
          </a:xfrm>
        </p:grpSpPr>
        <p:sp>
          <p:nvSpPr>
            <p:cNvPr id="24625" name="Line 12"/>
            <p:cNvSpPr>
              <a:spLocks noChangeShapeType="1"/>
            </p:cNvSpPr>
            <p:nvPr/>
          </p:nvSpPr>
          <p:spPr bwMode="auto">
            <a:xfrm>
              <a:off x="2778" y="1984"/>
              <a:ext cx="4" cy="89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6" name="Line 13"/>
            <p:cNvSpPr>
              <a:spLocks noChangeShapeType="1"/>
            </p:cNvSpPr>
            <p:nvPr/>
          </p:nvSpPr>
          <p:spPr bwMode="auto">
            <a:xfrm flipV="1">
              <a:off x="2376" y="2366"/>
              <a:ext cx="0" cy="61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>
            <a:off x="3000375" y="2257425"/>
            <a:ext cx="1700213" cy="612775"/>
            <a:chOff x="1868" y="1982"/>
            <a:chExt cx="908" cy="386"/>
          </a:xfrm>
        </p:grpSpPr>
        <p:sp>
          <p:nvSpPr>
            <p:cNvPr id="24623" name="Line 15"/>
            <p:cNvSpPr>
              <a:spLocks noChangeShapeType="1"/>
            </p:cNvSpPr>
            <p:nvPr/>
          </p:nvSpPr>
          <p:spPr bwMode="auto">
            <a:xfrm flipH="1">
              <a:off x="1868" y="1982"/>
              <a:ext cx="90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4" name="Line 16"/>
            <p:cNvSpPr>
              <a:spLocks noChangeShapeType="1"/>
            </p:cNvSpPr>
            <p:nvPr/>
          </p:nvSpPr>
          <p:spPr bwMode="auto">
            <a:xfrm flipH="1">
              <a:off x="1868" y="2368"/>
              <a:ext cx="49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3000375" y="3657600"/>
            <a:ext cx="1703388" cy="184150"/>
            <a:chOff x="1868" y="2864"/>
            <a:chExt cx="910" cy="116"/>
          </a:xfrm>
        </p:grpSpPr>
        <p:sp>
          <p:nvSpPr>
            <p:cNvPr id="24621" name="Line 18"/>
            <p:cNvSpPr>
              <a:spLocks noChangeShapeType="1"/>
            </p:cNvSpPr>
            <p:nvPr/>
          </p:nvSpPr>
          <p:spPr bwMode="auto">
            <a:xfrm flipH="1">
              <a:off x="1868" y="2980"/>
              <a:ext cx="51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2" name="Line 19"/>
            <p:cNvSpPr>
              <a:spLocks noChangeShapeType="1"/>
            </p:cNvSpPr>
            <p:nvPr/>
          </p:nvSpPr>
          <p:spPr bwMode="auto">
            <a:xfrm flipH="1">
              <a:off x="1870" y="2864"/>
              <a:ext cx="90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24588" name="Group 20"/>
          <p:cNvGrpSpPr>
            <a:grpSpLocks/>
          </p:cNvGrpSpPr>
          <p:nvPr/>
        </p:nvGrpSpPr>
        <p:grpSpPr bwMode="auto">
          <a:xfrm>
            <a:off x="3908425" y="5384800"/>
            <a:ext cx="987425" cy="307975"/>
            <a:chOff x="2277" y="3952"/>
            <a:chExt cx="622" cy="194"/>
          </a:xfrm>
        </p:grpSpPr>
        <p:sp>
          <p:nvSpPr>
            <p:cNvPr id="24618" name="Text Box 21"/>
            <p:cNvSpPr txBox="1">
              <a:spLocks noChangeArrowheads="1"/>
            </p:cNvSpPr>
            <p:nvPr/>
          </p:nvSpPr>
          <p:spPr bwMode="auto">
            <a:xfrm>
              <a:off x="2277" y="3952"/>
              <a:ext cx="182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>
                  <a:latin typeface="Calibri" pitchFamily="34" charset="0"/>
                </a:rPr>
                <a:t>A</a:t>
              </a:r>
            </a:p>
          </p:txBody>
        </p:sp>
        <p:sp>
          <p:nvSpPr>
            <p:cNvPr id="24619" name="Text Box 22"/>
            <p:cNvSpPr txBox="1">
              <a:spLocks noChangeArrowheads="1"/>
            </p:cNvSpPr>
            <p:nvPr/>
          </p:nvSpPr>
          <p:spPr bwMode="auto">
            <a:xfrm>
              <a:off x="2721" y="3952"/>
              <a:ext cx="17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 dirty="0">
                  <a:latin typeface="Calibri" pitchFamily="34" charset="0"/>
                </a:rPr>
                <a:t>B</a:t>
              </a:r>
            </a:p>
          </p:txBody>
        </p:sp>
        <p:sp>
          <p:nvSpPr>
            <p:cNvPr id="24620" name="Line 23"/>
            <p:cNvSpPr>
              <a:spLocks noChangeShapeType="1"/>
            </p:cNvSpPr>
            <p:nvPr/>
          </p:nvSpPr>
          <p:spPr bwMode="auto">
            <a:xfrm rot="16200000" flipH="1">
              <a:off x="2574" y="3952"/>
              <a:ext cx="0" cy="384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 type="none" w="med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24589" name="Freeform 24"/>
          <p:cNvSpPr>
            <a:spLocks/>
          </p:cNvSpPr>
          <p:nvPr/>
        </p:nvSpPr>
        <p:spPr bwMode="auto">
          <a:xfrm>
            <a:off x="3255963" y="1846263"/>
            <a:ext cx="2706687" cy="3490912"/>
          </a:xfrm>
          <a:custGeom>
            <a:avLst/>
            <a:gdLst>
              <a:gd name="T0" fmla="*/ 2147483647 w 2238"/>
              <a:gd name="T1" fmla="*/ 2147483647 h 2399"/>
              <a:gd name="T2" fmla="*/ 2147483647 w 2238"/>
              <a:gd name="T3" fmla="*/ 2147483647 h 2399"/>
              <a:gd name="T4" fmla="*/ 2147483647 w 2238"/>
              <a:gd name="T5" fmla="*/ 2147483647 h 2399"/>
              <a:gd name="T6" fmla="*/ 2147483647 w 2238"/>
              <a:gd name="T7" fmla="*/ 2147483647 h 2399"/>
              <a:gd name="T8" fmla="*/ 2147483647 w 2238"/>
              <a:gd name="T9" fmla="*/ 2147483647 h 2399"/>
              <a:gd name="T10" fmla="*/ 2147483647 w 2238"/>
              <a:gd name="T11" fmla="*/ 2147483647 h 2399"/>
              <a:gd name="T12" fmla="*/ 2147483647 w 2238"/>
              <a:gd name="T13" fmla="*/ 0 h 23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8"/>
              <a:gd name="T22" fmla="*/ 0 h 2399"/>
              <a:gd name="T23" fmla="*/ 2238 w 2238"/>
              <a:gd name="T24" fmla="*/ 2399 h 23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8" h="2399">
                <a:moveTo>
                  <a:pt x="8" y="2399"/>
                </a:moveTo>
                <a:cubicBezTo>
                  <a:pt x="13" y="2312"/>
                  <a:pt x="0" y="2072"/>
                  <a:pt x="40" y="1875"/>
                </a:cubicBezTo>
                <a:cubicBezTo>
                  <a:pt x="82" y="1679"/>
                  <a:pt x="155" y="1416"/>
                  <a:pt x="253" y="1221"/>
                </a:cubicBezTo>
                <a:cubicBezTo>
                  <a:pt x="351" y="1028"/>
                  <a:pt x="484" y="866"/>
                  <a:pt x="629" y="716"/>
                </a:cubicBezTo>
                <a:cubicBezTo>
                  <a:pt x="772" y="565"/>
                  <a:pt x="930" y="431"/>
                  <a:pt x="1116" y="325"/>
                </a:cubicBezTo>
                <a:cubicBezTo>
                  <a:pt x="1302" y="219"/>
                  <a:pt x="1563" y="136"/>
                  <a:pt x="1750" y="82"/>
                </a:cubicBezTo>
                <a:cubicBezTo>
                  <a:pt x="1937" y="28"/>
                  <a:pt x="2136" y="17"/>
                  <a:pt x="2238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57800" name="Oval 40"/>
          <p:cNvSpPr>
            <a:spLocks noChangeArrowheads="1"/>
          </p:cNvSpPr>
          <p:nvPr/>
        </p:nvSpPr>
        <p:spPr bwMode="auto">
          <a:xfrm>
            <a:off x="4029075" y="5610225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757801" name="Oval 41"/>
          <p:cNvSpPr>
            <a:spLocks noChangeArrowheads="1"/>
          </p:cNvSpPr>
          <p:nvPr/>
        </p:nvSpPr>
        <p:spPr bwMode="auto">
          <a:xfrm>
            <a:off x="2714625" y="3784600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757802" name="Oval 42"/>
          <p:cNvSpPr>
            <a:spLocks noChangeArrowheads="1"/>
          </p:cNvSpPr>
          <p:nvPr/>
        </p:nvSpPr>
        <p:spPr bwMode="auto">
          <a:xfrm>
            <a:off x="2717800" y="2833688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grpSp>
        <p:nvGrpSpPr>
          <p:cNvPr id="42" name="Group 3"/>
          <p:cNvGrpSpPr>
            <a:grpSpLocks/>
          </p:cNvGrpSpPr>
          <p:nvPr/>
        </p:nvGrpSpPr>
        <p:grpSpPr bwMode="auto">
          <a:xfrm>
            <a:off x="3842039" y="6072720"/>
            <a:ext cx="1136882" cy="524632"/>
            <a:chOff x="212" y="1524"/>
            <a:chExt cx="1613" cy="628"/>
          </a:xfrm>
        </p:grpSpPr>
        <p:sp>
          <p:nvSpPr>
            <p:cNvPr id="43" name="Line 4"/>
            <p:cNvSpPr>
              <a:spLocks noChangeAspect="1" noChangeShapeType="1"/>
            </p:cNvSpPr>
            <p:nvPr/>
          </p:nvSpPr>
          <p:spPr bwMode="auto">
            <a:xfrm>
              <a:off x="921" y="2104"/>
              <a:ext cx="832" cy="0"/>
            </a:xfrm>
            <a:prstGeom prst="line">
              <a:avLst/>
            </a:prstGeom>
            <a:noFill/>
            <a:ln w="825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44" name="Group 5"/>
            <p:cNvGrpSpPr>
              <a:grpSpLocks/>
            </p:cNvGrpSpPr>
            <p:nvPr/>
          </p:nvGrpSpPr>
          <p:grpSpPr bwMode="auto">
            <a:xfrm>
              <a:off x="212" y="1524"/>
              <a:ext cx="852" cy="576"/>
              <a:chOff x="212" y="1524"/>
              <a:chExt cx="852" cy="576"/>
            </a:xfrm>
          </p:grpSpPr>
          <p:sp>
            <p:nvSpPr>
              <p:cNvPr id="47" name="Oval 6"/>
              <p:cNvSpPr>
                <a:spLocks noChangeAspect="1" noChangeArrowheads="1"/>
              </p:cNvSpPr>
              <p:nvPr/>
            </p:nvSpPr>
            <p:spPr bwMode="auto">
              <a:xfrm rot="2289988">
                <a:off x="310" y="1807"/>
                <a:ext cx="754" cy="293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48" name="Oval 7"/>
              <p:cNvSpPr>
                <a:spLocks noChangeAspect="1" noChangeArrowheads="1"/>
              </p:cNvSpPr>
              <p:nvPr/>
            </p:nvSpPr>
            <p:spPr bwMode="auto">
              <a:xfrm>
                <a:off x="212" y="1524"/>
                <a:ext cx="278" cy="26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</p:grpSp>
        <p:sp>
          <p:nvSpPr>
            <p:cNvPr id="45" name="AutoShape 8"/>
            <p:cNvSpPr>
              <a:spLocks noChangeAspect="1" noChangeArrowheads="1"/>
            </p:cNvSpPr>
            <p:nvPr/>
          </p:nvSpPr>
          <p:spPr bwMode="auto">
            <a:xfrm rot="-3286122">
              <a:off x="1666" y="1993"/>
              <a:ext cx="202" cy="116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50" name="Ellipse 49"/>
          <p:cNvSpPr/>
          <p:nvPr/>
        </p:nvSpPr>
        <p:spPr bwMode="auto">
          <a:xfrm>
            <a:off x="4888926" y="5984350"/>
            <a:ext cx="152400" cy="152400"/>
          </a:xfrm>
          <a:prstGeom prst="ellipse">
            <a:avLst/>
          </a:prstGeom>
          <a:solidFill>
            <a:srgbClr val="0099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glow rad="228600">
              <a:srgbClr val="0099FF">
                <a:alpha val="40000"/>
              </a:srgb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35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5522967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10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57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500"/>
                            </p:stCondLst>
                            <p:childTnLst>
                              <p:par>
                                <p:cTn id="2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9 0.00139 C -0.00591 0.01134 -0.02431 0.04976 -0.03924 0.06111 C -0.05417 0.07245 -0.07848 0.06736 -0.08889 0.06898 " pathEditMode="relative" rAng="0" ptsTypes="aaa">
                                      <p:cBhvr>
                                        <p:cTn id="21" dur="1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479" y="3542"/>
                                    </p:animMotion>
                                  </p:childTnLst>
                                </p:cTn>
                              </p:par>
                              <p:par>
                                <p:cTn id="22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85185E-6 L 0.0625 0.00023 " pathEditMode="relative" rAng="0" ptsTypes="AA">
                                      <p:cBhvr>
                                        <p:cTn id="23" dur="1500" fill="hold"/>
                                        <p:tgtEl>
                                          <p:spTgt spid="7578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withGroup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57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57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2.96296E-6 L 3.61111E-6 -0.08148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7578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4074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44444E-6 L 0.00017 -0.03032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757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52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7800" grpId="0" animBg="1"/>
      <p:bldP spid="757800" grpId="1" animBg="1"/>
      <p:bldP spid="757801" grpId="0" animBg="1"/>
      <p:bldP spid="757801" grpId="1" animBg="1"/>
      <p:bldP spid="757802" grpId="0" animBg="1"/>
      <p:bldP spid="757802" grpId="1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76200" y="2060575"/>
            <a:ext cx="8729663" cy="3362325"/>
            <a:chOff x="48" y="1298"/>
            <a:chExt cx="5499" cy="2118"/>
          </a:xfrm>
        </p:grpSpPr>
        <p:pic>
          <p:nvPicPr>
            <p:cNvPr id="60454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" y="1298"/>
              <a:ext cx="5499" cy="21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455" name="Line 4"/>
            <p:cNvSpPr>
              <a:spLocks noChangeShapeType="1"/>
            </p:cNvSpPr>
            <p:nvPr/>
          </p:nvSpPr>
          <p:spPr bwMode="auto">
            <a:xfrm flipV="1">
              <a:off x="341" y="1671"/>
              <a:ext cx="0" cy="166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lIns="90000" tIns="46800" rIns="90000" bIns="46800">
              <a:spAutoFit/>
            </a:bodyPr>
            <a:lstStyle/>
            <a:p>
              <a:endParaRPr lang="fr-FR"/>
            </a:p>
          </p:txBody>
        </p:sp>
        <p:sp>
          <p:nvSpPr>
            <p:cNvPr id="60456" name="Text Box 5"/>
            <p:cNvSpPr txBox="1">
              <a:spLocks noChangeArrowheads="1"/>
            </p:cNvSpPr>
            <p:nvPr/>
          </p:nvSpPr>
          <p:spPr bwMode="auto">
            <a:xfrm>
              <a:off x="52" y="1390"/>
              <a:ext cx="426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/>
                <a:t>ABF</a:t>
              </a:r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2084388" y="2063750"/>
            <a:ext cx="1722437" cy="3238500"/>
            <a:chOff x="1394" y="1073"/>
            <a:chExt cx="1085" cy="2040"/>
          </a:xfrm>
        </p:grpSpPr>
        <p:sp>
          <p:nvSpPr>
            <p:cNvPr id="60452" name="Rectangle 7"/>
            <p:cNvSpPr>
              <a:spLocks noChangeArrowheads="1"/>
            </p:cNvSpPr>
            <p:nvPr/>
          </p:nvSpPr>
          <p:spPr bwMode="auto">
            <a:xfrm>
              <a:off x="1394" y="1073"/>
              <a:ext cx="1085" cy="2040"/>
            </a:xfrm>
            <a:prstGeom prst="rect">
              <a:avLst/>
            </a:prstGeom>
            <a:solidFill>
              <a:srgbClr val="0099FF">
                <a:alpha val="3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000" tIns="46800" rIns="90000" bIns="46800" anchor="ctr">
              <a:spAutoFit/>
            </a:bodyPr>
            <a:lstStyle/>
            <a:p>
              <a:endParaRPr lang="fr-FR"/>
            </a:p>
          </p:txBody>
        </p:sp>
        <p:sp>
          <p:nvSpPr>
            <p:cNvPr id="60453" name="Text Box 8"/>
            <p:cNvSpPr txBox="1">
              <a:spLocks noChangeArrowheads="1"/>
            </p:cNvSpPr>
            <p:nvPr/>
          </p:nvSpPr>
          <p:spPr bwMode="auto">
            <a:xfrm>
              <a:off x="1709" y="1289"/>
              <a:ext cx="426" cy="250"/>
            </a:xfrm>
            <a:prstGeom prst="rect">
              <a:avLst/>
            </a:prstGeom>
            <a:solidFill>
              <a:srgbClr val="0099FF">
                <a:alpha val="3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/>
                <a:t>PLR</a:t>
              </a:r>
            </a:p>
          </p:txBody>
        </p:sp>
      </p:grpSp>
      <p:grpSp>
        <p:nvGrpSpPr>
          <p:cNvPr id="60420" name="Group 9"/>
          <p:cNvGrpSpPr>
            <a:grpSpLocks/>
          </p:cNvGrpSpPr>
          <p:nvPr/>
        </p:nvGrpSpPr>
        <p:grpSpPr bwMode="auto">
          <a:xfrm>
            <a:off x="76200" y="549275"/>
            <a:ext cx="8712200" cy="1439863"/>
            <a:chOff x="48" y="391"/>
            <a:chExt cx="5488" cy="907"/>
          </a:xfrm>
        </p:grpSpPr>
        <p:pic>
          <p:nvPicPr>
            <p:cNvPr id="60450" name="Picture 1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14029"/>
            <a:stretch>
              <a:fillRect/>
            </a:stretch>
          </p:blipFill>
          <p:spPr bwMode="auto">
            <a:xfrm>
              <a:off x="48" y="391"/>
              <a:ext cx="5488" cy="9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51" name="Picture 11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1" y="1117"/>
              <a:ext cx="1043" cy="1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12"/>
          <p:cNvGrpSpPr>
            <a:grpSpLocks/>
          </p:cNvGrpSpPr>
          <p:nvPr/>
        </p:nvGrpSpPr>
        <p:grpSpPr bwMode="auto">
          <a:xfrm>
            <a:off x="5673725" y="2060575"/>
            <a:ext cx="2801938" cy="3238500"/>
            <a:chOff x="3655" y="1071"/>
            <a:chExt cx="1765" cy="2040"/>
          </a:xfrm>
        </p:grpSpPr>
        <p:sp>
          <p:nvSpPr>
            <p:cNvPr id="60448" name="Rectangle 13"/>
            <p:cNvSpPr>
              <a:spLocks noChangeArrowheads="1"/>
            </p:cNvSpPr>
            <p:nvPr/>
          </p:nvSpPr>
          <p:spPr bwMode="auto">
            <a:xfrm>
              <a:off x="3655" y="1071"/>
              <a:ext cx="1765" cy="2040"/>
            </a:xfrm>
            <a:prstGeom prst="rect">
              <a:avLst/>
            </a:prstGeom>
            <a:solidFill>
              <a:srgbClr val="0099FF">
                <a:alpha val="3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0000" tIns="46800" rIns="90000" bIns="46800" anchor="ctr">
              <a:spAutoFit/>
            </a:bodyPr>
            <a:lstStyle/>
            <a:p>
              <a:endParaRPr lang="fr-FR"/>
            </a:p>
          </p:txBody>
        </p:sp>
        <p:sp>
          <p:nvSpPr>
            <p:cNvPr id="60449" name="Text Box 14"/>
            <p:cNvSpPr txBox="1">
              <a:spLocks noChangeArrowheads="1"/>
            </p:cNvSpPr>
            <p:nvPr/>
          </p:nvSpPr>
          <p:spPr bwMode="auto">
            <a:xfrm>
              <a:off x="3900" y="1139"/>
              <a:ext cx="1431" cy="250"/>
            </a:xfrm>
            <a:prstGeom prst="rect">
              <a:avLst/>
            </a:prstGeom>
            <a:solidFill>
              <a:srgbClr val="0099FF">
                <a:alpha val="30196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90000" tIns="46800" rIns="90000" bIns="46800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/>
                <a:t>Volume expansion</a:t>
              </a:r>
            </a:p>
          </p:txBody>
        </p:sp>
      </p:grpSp>
      <p:grpSp>
        <p:nvGrpSpPr>
          <p:cNvPr id="6" name="Group 15"/>
          <p:cNvGrpSpPr>
            <a:grpSpLocks/>
          </p:cNvGrpSpPr>
          <p:nvPr/>
        </p:nvGrpSpPr>
        <p:grpSpPr bwMode="auto">
          <a:xfrm>
            <a:off x="88900" y="5534025"/>
            <a:ext cx="8731250" cy="1223963"/>
            <a:chOff x="56" y="3486"/>
            <a:chExt cx="5500" cy="771"/>
          </a:xfrm>
        </p:grpSpPr>
        <p:sp>
          <p:nvSpPr>
            <p:cNvPr id="60429" name="Rectangle 16"/>
            <p:cNvSpPr>
              <a:spLocks noChangeArrowheads="1"/>
            </p:cNvSpPr>
            <p:nvPr/>
          </p:nvSpPr>
          <p:spPr bwMode="auto">
            <a:xfrm>
              <a:off x="56" y="3486"/>
              <a:ext cx="5500" cy="771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endParaRPr lang="fr-FR"/>
            </a:p>
          </p:txBody>
        </p:sp>
        <p:sp>
          <p:nvSpPr>
            <p:cNvPr id="60430" name="AutoShape 17"/>
            <p:cNvSpPr>
              <a:spLocks noChangeAspect="1" noChangeArrowheads="1"/>
            </p:cNvSpPr>
            <p:nvPr/>
          </p:nvSpPr>
          <p:spPr bwMode="auto">
            <a:xfrm>
              <a:off x="859" y="4141"/>
              <a:ext cx="340" cy="42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31" name="AutoShape 18"/>
            <p:cNvSpPr>
              <a:spLocks noChangeAspect="1" noChangeArrowheads="1"/>
            </p:cNvSpPr>
            <p:nvPr/>
          </p:nvSpPr>
          <p:spPr bwMode="auto">
            <a:xfrm rot="-2936927">
              <a:off x="1171" y="4122"/>
              <a:ext cx="85" cy="38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32" name="Oval 19"/>
            <p:cNvSpPr>
              <a:spLocks noChangeAspect="1" noChangeArrowheads="1"/>
            </p:cNvSpPr>
            <p:nvPr/>
          </p:nvSpPr>
          <p:spPr bwMode="auto">
            <a:xfrm rot="2289988">
              <a:off x="622" y="4003"/>
              <a:ext cx="292" cy="151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0433" name="Oval 20"/>
            <p:cNvSpPr>
              <a:spLocks noChangeAspect="1" noChangeArrowheads="1"/>
            </p:cNvSpPr>
            <p:nvPr/>
          </p:nvSpPr>
          <p:spPr bwMode="auto">
            <a:xfrm>
              <a:off x="567" y="3861"/>
              <a:ext cx="107" cy="114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0434" name="AutoShape 21"/>
            <p:cNvSpPr>
              <a:spLocks noChangeAspect="1" noChangeArrowheads="1"/>
            </p:cNvSpPr>
            <p:nvPr/>
          </p:nvSpPr>
          <p:spPr bwMode="auto">
            <a:xfrm rot="-2706875">
              <a:off x="1890" y="3936"/>
              <a:ext cx="386" cy="40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35" name="AutoShape 22"/>
            <p:cNvSpPr>
              <a:spLocks noChangeAspect="1" noChangeArrowheads="1"/>
            </p:cNvSpPr>
            <p:nvPr/>
          </p:nvSpPr>
          <p:spPr bwMode="auto">
            <a:xfrm rot="-5392204">
              <a:off x="2169" y="3781"/>
              <a:ext cx="85" cy="35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36" name="Oval 23"/>
            <p:cNvSpPr>
              <a:spLocks noChangeAspect="1" noChangeArrowheads="1"/>
            </p:cNvSpPr>
            <p:nvPr/>
          </p:nvSpPr>
          <p:spPr bwMode="auto">
            <a:xfrm rot="-416886">
              <a:off x="1701" y="4014"/>
              <a:ext cx="295" cy="154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37" name="Oval 24"/>
            <p:cNvSpPr>
              <a:spLocks noChangeAspect="1" noChangeArrowheads="1"/>
            </p:cNvSpPr>
            <p:nvPr/>
          </p:nvSpPr>
          <p:spPr bwMode="auto">
            <a:xfrm rot="-2706875">
              <a:off x="1597" y="4059"/>
              <a:ext cx="123" cy="105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38" name="AutoShape 25"/>
            <p:cNvSpPr>
              <a:spLocks noChangeAspect="1" noChangeArrowheads="1"/>
            </p:cNvSpPr>
            <p:nvPr/>
          </p:nvSpPr>
          <p:spPr bwMode="auto">
            <a:xfrm>
              <a:off x="3142" y="4125"/>
              <a:ext cx="340" cy="42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39" name="AutoShape 26"/>
            <p:cNvSpPr>
              <a:spLocks noChangeAspect="1" noChangeArrowheads="1"/>
            </p:cNvSpPr>
            <p:nvPr/>
          </p:nvSpPr>
          <p:spPr bwMode="auto">
            <a:xfrm rot="-2936927">
              <a:off x="3455" y="4101"/>
              <a:ext cx="82" cy="38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40" name="Oval 27"/>
            <p:cNvSpPr>
              <a:spLocks noChangeAspect="1" noChangeArrowheads="1"/>
            </p:cNvSpPr>
            <p:nvPr/>
          </p:nvSpPr>
          <p:spPr bwMode="auto">
            <a:xfrm rot="2289988">
              <a:off x="2904" y="3968"/>
              <a:ext cx="292" cy="153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0441" name="Oval 28"/>
            <p:cNvSpPr>
              <a:spLocks noChangeAspect="1" noChangeArrowheads="1"/>
            </p:cNvSpPr>
            <p:nvPr/>
          </p:nvSpPr>
          <p:spPr bwMode="auto">
            <a:xfrm>
              <a:off x="2849" y="3850"/>
              <a:ext cx="108" cy="115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0442" name="AutoShape 29"/>
            <p:cNvSpPr>
              <a:spLocks noChangeAspect="1" noChangeArrowheads="1"/>
            </p:cNvSpPr>
            <p:nvPr/>
          </p:nvSpPr>
          <p:spPr bwMode="auto">
            <a:xfrm>
              <a:off x="4140" y="4118"/>
              <a:ext cx="340" cy="43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43" name="AutoShape 30"/>
            <p:cNvSpPr>
              <a:spLocks noChangeAspect="1" noChangeArrowheads="1"/>
            </p:cNvSpPr>
            <p:nvPr/>
          </p:nvSpPr>
          <p:spPr bwMode="auto">
            <a:xfrm rot="-2936927">
              <a:off x="4452" y="4101"/>
              <a:ext cx="85" cy="36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0444" name="Oval 31"/>
            <p:cNvSpPr>
              <a:spLocks noChangeAspect="1" noChangeArrowheads="1"/>
            </p:cNvSpPr>
            <p:nvPr/>
          </p:nvSpPr>
          <p:spPr bwMode="auto">
            <a:xfrm rot="2289988">
              <a:off x="3902" y="3962"/>
              <a:ext cx="295" cy="156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0445" name="Oval 32"/>
            <p:cNvSpPr>
              <a:spLocks noChangeAspect="1" noChangeArrowheads="1"/>
            </p:cNvSpPr>
            <p:nvPr/>
          </p:nvSpPr>
          <p:spPr bwMode="auto">
            <a:xfrm>
              <a:off x="3849" y="3844"/>
              <a:ext cx="108" cy="115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0446" name="Freeform 33"/>
            <p:cNvSpPr>
              <a:spLocks noChangeAspect="1"/>
            </p:cNvSpPr>
            <p:nvPr/>
          </p:nvSpPr>
          <p:spPr bwMode="auto">
            <a:xfrm flipV="1">
              <a:off x="4042" y="3702"/>
              <a:ext cx="74" cy="321"/>
            </a:xfrm>
            <a:custGeom>
              <a:avLst/>
              <a:gdLst>
                <a:gd name="T0" fmla="*/ 65 w 63"/>
                <a:gd name="T1" fmla="*/ 51960 h 238"/>
                <a:gd name="T2" fmla="*/ 1144 w 63"/>
                <a:gd name="T3" fmla="*/ 33659 h 238"/>
                <a:gd name="T4" fmla="*/ 1 w 63"/>
                <a:gd name="T5" fmla="*/ 14549 h 238"/>
                <a:gd name="T6" fmla="*/ 1034 w 63"/>
                <a:gd name="T7" fmla="*/ 0 h 2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38"/>
                <a:gd name="T14" fmla="*/ 63 w 63"/>
                <a:gd name="T15" fmla="*/ 238 h 2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38">
                  <a:moveTo>
                    <a:pt x="3" y="238"/>
                  </a:moveTo>
                  <a:cubicBezTo>
                    <a:pt x="34" y="207"/>
                    <a:pt x="63" y="182"/>
                    <a:pt x="63" y="154"/>
                  </a:cubicBezTo>
                  <a:cubicBezTo>
                    <a:pt x="63" y="126"/>
                    <a:pt x="2" y="93"/>
                    <a:pt x="1" y="67"/>
                  </a:cubicBezTo>
                  <a:cubicBezTo>
                    <a:pt x="0" y="41"/>
                    <a:pt x="45" y="14"/>
                    <a:pt x="5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0447" name="AutoShape 34"/>
            <p:cNvSpPr>
              <a:spLocks noChangeAspect="1" noChangeArrowheads="1"/>
            </p:cNvSpPr>
            <p:nvPr/>
          </p:nvSpPr>
          <p:spPr bwMode="auto">
            <a:xfrm flipV="1">
              <a:off x="3969" y="3521"/>
              <a:ext cx="150" cy="227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36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012477292"/>
      </p:ext>
    </p:extLst>
  </p:cSld>
  <p:clrMapOvr>
    <a:masterClrMapping/>
  </p:clrMapOvr>
  <p:transition xmlns:p14="http://schemas.microsoft.com/office/powerpoint/2010/main" advTm="24719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grpSp>
        <p:nvGrpSpPr>
          <p:cNvPr id="43" name="Group 11"/>
          <p:cNvGrpSpPr>
            <a:grpSpLocks/>
          </p:cNvGrpSpPr>
          <p:nvPr/>
        </p:nvGrpSpPr>
        <p:grpSpPr bwMode="auto">
          <a:xfrm>
            <a:off x="426010" y="2708877"/>
            <a:ext cx="3785950" cy="802310"/>
            <a:chOff x="609" y="1644"/>
            <a:chExt cx="4542" cy="1031"/>
          </a:xfrm>
        </p:grpSpPr>
        <p:pic>
          <p:nvPicPr>
            <p:cNvPr id="65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" y="1644"/>
              <a:ext cx="4542" cy="1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 type="none" w="med" len="sm"/>
                </a14:hiddenLine>
              </a:ext>
            </a:extLst>
          </p:spPr>
        </p:pic>
        <p:pic>
          <p:nvPicPr>
            <p:cNvPr id="77" name="Picture 1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8" y="2432"/>
              <a:ext cx="2392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 type="none" w="med" len="sm"/>
                </a14:hiddenLine>
              </a:ext>
            </a:extLst>
          </p:spPr>
        </p:pic>
      </p:grpSp>
      <p:grpSp>
        <p:nvGrpSpPr>
          <p:cNvPr id="78" name="Group 14"/>
          <p:cNvGrpSpPr>
            <a:grpSpLocks/>
          </p:cNvGrpSpPr>
          <p:nvPr/>
        </p:nvGrpSpPr>
        <p:grpSpPr bwMode="auto">
          <a:xfrm>
            <a:off x="0" y="1628800"/>
            <a:ext cx="4042597" cy="803653"/>
            <a:chOff x="0" y="1207"/>
            <a:chExt cx="2835" cy="596"/>
          </a:xfrm>
        </p:grpSpPr>
        <p:pic>
          <p:nvPicPr>
            <p:cNvPr id="79" name="Picture 1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207"/>
              <a:ext cx="2835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" name="Picture 1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" y="1645"/>
              <a:ext cx="108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1" name="Group 2"/>
          <p:cNvGrpSpPr>
            <a:grpSpLocks/>
          </p:cNvGrpSpPr>
          <p:nvPr/>
        </p:nvGrpSpPr>
        <p:grpSpPr bwMode="auto">
          <a:xfrm>
            <a:off x="36513" y="5761975"/>
            <a:ext cx="4073968" cy="978946"/>
            <a:chOff x="113" y="346"/>
            <a:chExt cx="4536" cy="1089"/>
          </a:xfrm>
        </p:grpSpPr>
        <p:pic>
          <p:nvPicPr>
            <p:cNvPr id="82" name="Picture 3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18" b="3407"/>
            <a:stretch>
              <a:fillRect/>
            </a:stretch>
          </p:blipFill>
          <p:spPr bwMode="auto">
            <a:xfrm>
              <a:off x="113" y="346"/>
              <a:ext cx="4536" cy="1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0" y="1207"/>
              <a:ext cx="1499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5"/>
          <p:cNvGrpSpPr>
            <a:grpSpLocks/>
          </p:cNvGrpSpPr>
          <p:nvPr/>
        </p:nvGrpSpPr>
        <p:grpSpPr bwMode="auto">
          <a:xfrm>
            <a:off x="4810672" y="4587759"/>
            <a:ext cx="4009800" cy="857589"/>
            <a:chOff x="158" y="1525"/>
            <a:chExt cx="4582" cy="1090"/>
          </a:xfrm>
        </p:grpSpPr>
        <p:pic>
          <p:nvPicPr>
            <p:cNvPr id="85" name="Picture 6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" y="1525"/>
              <a:ext cx="4582" cy="10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7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5" y="2449"/>
              <a:ext cx="1194" cy="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17"/>
          <p:cNvGrpSpPr>
            <a:grpSpLocks/>
          </p:cNvGrpSpPr>
          <p:nvPr/>
        </p:nvGrpSpPr>
        <p:grpSpPr bwMode="auto">
          <a:xfrm>
            <a:off x="34926" y="3714755"/>
            <a:ext cx="4075394" cy="728146"/>
            <a:chOff x="839" y="3371"/>
            <a:chExt cx="2994" cy="558"/>
          </a:xfrm>
        </p:grpSpPr>
        <p:pic>
          <p:nvPicPr>
            <p:cNvPr id="88" name="Picture 18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017"/>
            <a:stretch>
              <a:fillRect/>
            </a:stretch>
          </p:blipFill>
          <p:spPr bwMode="auto">
            <a:xfrm>
              <a:off x="839" y="3371"/>
              <a:ext cx="2994" cy="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19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8204" b="87650"/>
            <a:stretch>
              <a:fillRect/>
            </a:stretch>
          </p:blipFill>
          <p:spPr bwMode="auto">
            <a:xfrm>
              <a:off x="2061" y="3698"/>
              <a:ext cx="1710" cy="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0" name="Text Box 27"/>
          <p:cNvSpPr txBox="1">
            <a:spLocks noChangeArrowheads="1"/>
          </p:cNvSpPr>
          <p:nvPr/>
        </p:nvSpPr>
        <p:spPr bwMode="auto">
          <a:xfrm>
            <a:off x="900113" y="2259416"/>
            <a:ext cx="1195387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Eso Doppler</a:t>
            </a:r>
          </a:p>
        </p:txBody>
      </p:sp>
      <p:sp>
        <p:nvSpPr>
          <p:cNvPr id="91" name="Text Box 29"/>
          <p:cNvSpPr txBox="1">
            <a:spLocks noChangeArrowheads="1"/>
          </p:cNvSpPr>
          <p:nvPr/>
        </p:nvSpPr>
        <p:spPr bwMode="auto">
          <a:xfrm>
            <a:off x="1016000" y="4327007"/>
            <a:ext cx="603250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echo</a:t>
            </a:r>
          </a:p>
        </p:txBody>
      </p:sp>
      <p:sp>
        <p:nvSpPr>
          <p:cNvPr id="92" name="Text Box 30"/>
          <p:cNvSpPr txBox="1">
            <a:spLocks noChangeArrowheads="1"/>
          </p:cNvSpPr>
          <p:nvPr/>
        </p:nvSpPr>
        <p:spPr bwMode="auto">
          <a:xfrm>
            <a:off x="1505510" y="3295287"/>
            <a:ext cx="603250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echo</a:t>
            </a:r>
          </a:p>
        </p:txBody>
      </p:sp>
      <p:sp>
        <p:nvSpPr>
          <p:cNvPr id="93" name="Text Box 31"/>
          <p:cNvSpPr txBox="1">
            <a:spLocks noChangeArrowheads="1"/>
          </p:cNvSpPr>
          <p:nvPr/>
        </p:nvSpPr>
        <p:spPr bwMode="auto">
          <a:xfrm>
            <a:off x="6106072" y="5318348"/>
            <a:ext cx="1903413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echo and arterial flow</a:t>
            </a:r>
          </a:p>
        </p:txBody>
      </p:sp>
      <p:sp>
        <p:nvSpPr>
          <p:cNvPr id="94" name="Text Box 32"/>
          <p:cNvSpPr txBox="1">
            <a:spLocks noChangeArrowheads="1"/>
          </p:cNvSpPr>
          <p:nvPr/>
        </p:nvSpPr>
        <p:spPr bwMode="auto">
          <a:xfrm>
            <a:off x="1476375" y="6542484"/>
            <a:ext cx="1312863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Flotrac/vigileo</a:t>
            </a:r>
          </a:p>
        </p:txBody>
      </p:sp>
      <p:grpSp>
        <p:nvGrpSpPr>
          <p:cNvPr id="95" name="Group 33"/>
          <p:cNvGrpSpPr>
            <a:grpSpLocks/>
          </p:cNvGrpSpPr>
          <p:nvPr/>
        </p:nvGrpSpPr>
        <p:grpSpPr bwMode="auto">
          <a:xfrm>
            <a:off x="4716463" y="5805264"/>
            <a:ext cx="3847240" cy="856239"/>
            <a:chOff x="0" y="2750"/>
            <a:chExt cx="4694" cy="993"/>
          </a:xfrm>
        </p:grpSpPr>
        <p:pic>
          <p:nvPicPr>
            <p:cNvPr id="96" name="Picture 34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750"/>
              <a:ext cx="4694" cy="9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" name="Picture 35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6" y="3430"/>
              <a:ext cx="1615" cy="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8" name="Text Box 36"/>
          <p:cNvSpPr txBox="1">
            <a:spLocks noChangeArrowheads="1"/>
          </p:cNvSpPr>
          <p:nvPr/>
        </p:nvSpPr>
        <p:spPr bwMode="auto">
          <a:xfrm>
            <a:off x="6118348" y="6465997"/>
            <a:ext cx="850211" cy="309958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 dirty="0" smtClean="0"/>
              <a:t>USCOM</a:t>
            </a:r>
            <a:endParaRPr lang="fr-FR" sz="1400" dirty="0"/>
          </a:p>
        </p:txBody>
      </p:sp>
      <p:grpSp>
        <p:nvGrpSpPr>
          <p:cNvPr id="99" name="Group 8"/>
          <p:cNvGrpSpPr>
            <a:grpSpLocks/>
          </p:cNvGrpSpPr>
          <p:nvPr/>
        </p:nvGrpSpPr>
        <p:grpSpPr bwMode="auto">
          <a:xfrm>
            <a:off x="185043" y="679579"/>
            <a:ext cx="4170933" cy="734884"/>
            <a:chOff x="0" y="346"/>
            <a:chExt cx="2925" cy="545"/>
          </a:xfrm>
        </p:grpSpPr>
        <p:pic>
          <p:nvPicPr>
            <p:cNvPr id="100" name="Picture 9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46"/>
              <a:ext cx="2925" cy="5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10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4349" b="-20000"/>
            <a:stretch>
              <a:fillRect/>
            </a:stretch>
          </p:blipFill>
          <p:spPr bwMode="auto">
            <a:xfrm>
              <a:off x="2150" y="766"/>
              <a:ext cx="771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2" name="Group 20"/>
          <p:cNvGrpSpPr>
            <a:grpSpLocks/>
          </p:cNvGrpSpPr>
          <p:nvPr/>
        </p:nvGrpSpPr>
        <p:grpSpPr bwMode="auto">
          <a:xfrm>
            <a:off x="4716494" y="620688"/>
            <a:ext cx="3912834" cy="856241"/>
            <a:chOff x="2971" y="528"/>
            <a:chExt cx="2744" cy="635"/>
          </a:xfrm>
        </p:grpSpPr>
        <p:pic>
          <p:nvPicPr>
            <p:cNvPr id="103" name="Picture 21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1" y="528"/>
              <a:ext cx="2744" cy="6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22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1571" b="-9656"/>
            <a:stretch>
              <a:fillRect/>
            </a:stretch>
          </p:blipFill>
          <p:spPr bwMode="auto">
            <a:xfrm>
              <a:off x="4830" y="1048"/>
              <a:ext cx="862" cy="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5" name="Text Box 28"/>
          <p:cNvSpPr txBox="1">
            <a:spLocks noChangeArrowheads="1"/>
          </p:cNvSpPr>
          <p:nvPr/>
        </p:nvSpPr>
        <p:spPr bwMode="auto">
          <a:xfrm>
            <a:off x="6227794" y="1330880"/>
            <a:ext cx="773113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PiCCO</a:t>
            </a:r>
          </a:p>
        </p:txBody>
      </p:sp>
      <p:sp>
        <p:nvSpPr>
          <p:cNvPr id="106" name="Text Box 26"/>
          <p:cNvSpPr txBox="1">
            <a:spLocks noChangeArrowheads="1"/>
          </p:cNvSpPr>
          <p:nvPr/>
        </p:nvSpPr>
        <p:spPr bwMode="auto">
          <a:xfrm>
            <a:off x="1085157" y="1196975"/>
            <a:ext cx="1195387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Eso Doppler</a:t>
            </a:r>
          </a:p>
        </p:txBody>
      </p:sp>
      <p:grpSp>
        <p:nvGrpSpPr>
          <p:cNvPr id="107" name="Groupe 106"/>
          <p:cNvGrpSpPr/>
          <p:nvPr/>
        </p:nvGrpSpPr>
        <p:grpSpPr>
          <a:xfrm>
            <a:off x="4643439" y="3284984"/>
            <a:ext cx="3850117" cy="910182"/>
            <a:chOff x="142845" y="571480"/>
            <a:chExt cx="6143668" cy="1494039"/>
          </a:xfrm>
        </p:grpSpPr>
        <p:pic>
          <p:nvPicPr>
            <p:cNvPr id="108" name="Picture 1"/>
            <p:cNvPicPr>
              <a:picLocks noChangeAspect="1"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142845" y="571480"/>
              <a:ext cx="6143668" cy="14940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09" name="Picture 2"/>
            <p:cNvPicPr>
              <a:picLocks noChangeAspect="1" noChangeArrowheads="1"/>
            </p:cNvPicPr>
            <p:nvPr/>
          </p:nvPicPr>
          <p:blipFill>
            <a:blip r:embed="rId18" cstate="print"/>
            <a:srcRect/>
            <a:stretch>
              <a:fillRect/>
            </a:stretch>
          </p:blipFill>
          <p:spPr bwMode="auto">
            <a:xfrm>
              <a:off x="4805364" y="1834823"/>
              <a:ext cx="1319206" cy="1844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110" name="Text Box 28"/>
          <p:cNvSpPr txBox="1">
            <a:spLocks noChangeArrowheads="1"/>
          </p:cNvSpPr>
          <p:nvPr/>
        </p:nvSpPr>
        <p:spPr bwMode="auto">
          <a:xfrm>
            <a:off x="5799143" y="4109454"/>
            <a:ext cx="773113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PiCCO</a:t>
            </a:r>
          </a:p>
        </p:txBody>
      </p:sp>
      <p:pic>
        <p:nvPicPr>
          <p:cNvPr id="111" name="Picture 2"/>
          <p:cNvPicPr>
            <a:picLocks noChangeAspect="1" noChangeArrowheads="1"/>
          </p:cNvPicPr>
          <p:nvPr/>
        </p:nvPicPr>
        <p:blipFill rotWithShape="1"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401"/>
          <a:stretch/>
        </p:blipFill>
        <p:spPr bwMode="auto">
          <a:xfrm>
            <a:off x="5072857" y="1910503"/>
            <a:ext cx="3675607" cy="984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2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25" r="78109" b="93711"/>
          <a:stretch/>
        </p:blipFill>
        <p:spPr bwMode="auto">
          <a:xfrm>
            <a:off x="7913216" y="2708877"/>
            <a:ext cx="720080" cy="1579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3" name="Groupe 112"/>
          <p:cNvGrpSpPr/>
          <p:nvPr/>
        </p:nvGrpSpPr>
        <p:grpSpPr>
          <a:xfrm>
            <a:off x="395452" y="4818390"/>
            <a:ext cx="4032532" cy="626834"/>
            <a:chOff x="9144000" y="2219404"/>
            <a:chExt cx="3360452" cy="530060"/>
          </a:xfrm>
        </p:grpSpPr>
        <p:pic>
          <p:nvPicPr>
            <p:cNvPr id="114" name="Picture 3"/>
            <p:cNvPicPr>
              <a:picLocks noChangeAspect="1" noChangeArrowheads="1"/>
            </p:cNvPicPr>
            <p:nvPr/>
          </p:nvPicPr>
          <p:blipFill rotWithShape="1"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3856"/>
            <a:stretch/>
          </p:blipFill>
          <p:spPr bwMode="auto">
            <a:xfrm>
              <a:off x="9144000" y="2219404"/>
              <a:ext cx="3360452" cy="5300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15" name="Picture 3"/>
            <p:cNvPicPr>
              <a:picLocks noChangeAspect="1" noChangeArrowheads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79061" b="89514"/>
            <a:stretch/>
          </p:blipFill>
          <p:spPr bwMode="auto">
            <a:xfrm>
              <a:off x="11434697" y="2564904"/>
              <a:ext cx="969755" cy="136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16" name="Text Box 36"/>
          <p:cNvSpPr txBox="1">
            <a:spLocks noChangeArrowheads="1"/>
          </p:cNvSpPr>
          <p:nvPr/>
        </p:nvSpPr>
        <p:spPr bwMode="auto">
          <a:xfrm>
            <a:off x="1387631" y="5298924"/>
            <a:ext cx="603250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echo</a:t>
            </a:r>
          </a:p>
        </p:txBody>
      </p:sp>
      <p:sp>
        <p:nvSpPr>
          <p:cNvPr id="117" name="Text Box 36"/>
          <p:cNvSpPr txBox="1">
            <a:spLocks noChangeArrowheads="1"/>
          </p:cNvSpPr>
          <p:nvPr/>
        </p:nvSpPr>
        <p:spPr bwMode="auto">
          <a:xfrm>
            <a:off x="6525496" y="2775165"/>
            <a:ext cx="1206077" cy="309958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 dirty="0" err="1" smtClean="0"/>
              <a:t>bioreactance</a:t>
            </a:r>
            <a:endParaRPr lang="fr-FR" sz="1400" dirty="0"/>
          </a:p>
        </p:txBody>
      </p:sp>
    </p:spTree>
    <p:extLst>
      <p:ext uri="{BB962C8B-B14F-4D97-AF65-F5344CB8AC3E}">
        <p14:creationId xmlns:p14="http://schemas.microsoft.com/office/powerpoint/2010/main" val="2179660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763"/>
    </mc:Choice>
    <mc:Fallback xmlns="">
      <p:transition spd="slow" advTm="5763"/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Rectangle 3"/>
          <p:cNvSpPr>
            <a:spLocks noChangeArrowheads="1"/>
          </p:cNvSpPr>
          <p:nvPr/>
        </p:nvSpPr>
        <p:spPr bwMode="auto">
          <a:xfrm>
            <a:off x="0" y="508000"/>
            <a:ext cx="9144000" cy="6400801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24581" name="Line 5"/>
          <p:cNvSpPr>
            <a:spLocks noChangeShapeType="1"/>
          </p:cNvSpPr>
          <p:nvPr/>
        </p:nvSpPr>
        <p:spPr bwMode="auto">
          <a:xfrm flipV="1">
            <a:off x="2962275" y="1223963"/>
            <a:ext cx="0" cy="41132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4582" name="Line 6"/>
          <p:cNvSpPr>
            <a:spLocks noChangeShapeType="1"/>
          </p:cNvSpPr>
          <p:nvPr/>
        </p:nvSpPr>
        <p:spPr bwMode="auto">
          <a:xfrm rot="5400000" flipV="1">
            <a:off x="4558507" y="3739356"/>
            <a:ext cx="6350" cy="318928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24583" name="Freeform 7"/>
          <p:cNvSpPr>
            <a:spLocks/>
          </p:cNvSpPr>
          <p:nvPr/>
        </p:nvSpPr>
        <p:spPr bwMode="auto">
          <a:xfrm>
            <a:off x="3289300" y="3541713"/>
            <a:ext cx="2647950" cy="1776412"/>
          </a:xfrm>
          <a:custGeom>
            <a:avLst/>
            <a:gdLst>
              <a:gd name="T0" fmla="*/ 0 w 2190"/>
              <a:gd name="T1" fmla="*/ 2147483647 h 1180"/>
              <a:gd name="T2" fmla="*/ 2147483647 w 2190"/>
              <a:gd name="T3" fmla="*/ 2147483647 h 1180"/>
              <a:gd name="T4" fmla="*/ 2147483647 w 2190"/>
              <a:gd name="T5" fmla="*/ 2147483647 h 1180"/>
              <a:gd name="T6" fmla="*/ 2147483647 w 2190"/>
              <a:gd name="T7" fmla="*/ 2147483647 h 1180"/>
              <a:gd name="T8" fmla="*/ 2147483647 w 2190"/>
              <a:gd name="T9" fmla="*/ 2147483647 h 1180"/>
              <a:gd name="T10" fmla="*/ 2147483647 w 2190"/>
              <a:gd name="T11" fmla="*/ 2147483647 h 1180"/>
              <a:gd name="T12" fmla="*/ 2147483647 w 2190"/>
              <a:gd name="T13" fmla="*/ 0 h 11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190"/>
              <a:gd name="T22" fmla="*/ 0 h 1180"/>
              <a:gd name="T23" fmla="*/ 2190 w 2190"/>
              <a:gd name="T24" fmla="*/ 1180 h 118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190" h="1180">
                <a:moveTo>
                  <a:pt x="0" y="1180"/>
                </a:moveTo>
                <a:cubicBezTo>
                  <a:pt x="8" y="1118"/>
                  <a:pt x="23" y="918"/>
                  <a:pt x="50" y="807"/>
                </a:cubicBezTo>
                <a:cubicBezTo>
                  <a:pt x="77" y="696"/>
                  <a:pt x="107" y="599"/>
                  <a:pt x="160" y="514"/>
                </a:cubicBezTo>
                <a:cubicBezTo>
                  <a:pt x="213" y="429"/>
                  <a:pt x="276" y="355"/>
                  <a:pt x="366" y="295"/>
                </a:cubicBezTo>
                <a:cubicBezTo>
                  <a:pt x="456" y="235"/>
                  <a:pt x="526" y="192"/>
                  <a:pt x="702" y="151"/>
                </a:cubicBezTo>
                <a:cubicBezTo>
                  <a:pt x="878" y="110"/>
                  <a:pt x="1174" y="73"/>
                  <a:pt x="1422" y="48"/>
                </a:cubicBezTo>
                <a:cubicBezTo>
                  <a:pt x="1670" y="23"/>
                  <a:pt x="2030" y="10"/>
                  <a:pt x="2190" y="0"/>
                </a:cubicBezTo>
              </a:path>
            </a:pathLst>
          </a:cu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4065588" y="3675063"/>
            <a:ext cx="638175" cy="1660525"/>
            <a:chOff x="2376" y="2875"/>
            <a:chExt cx="402" cy="1046"/>
          </a:xfrm>
        </p:grpSpPr>
        <p:sp>
          <p:nvSpPr>
            <p:cNvPr id="24627" name="Line 9"/>
            <p:cNvSpPr>
              <a:spLocks noChangeShapeType="1"/>
            </p:cNvSpPr>
            <p:nvPr/>
          </p:nvSpPr>
          <p:spPr bwMode="auto">
            <a:xfrm>
              <a:off x="2376" y="2979"/>
              <a:ext cx="0" cy="94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8" name="Line 10"/>
            <p:cNvSpPr>
              <a:spLocks noChangeShapeType="1"/>
            </p:cNvSpPr>
            <p:nvPr/>
          </p:nvSpPr>
          <p:spPr bwMode="auto">
            <a:xfrm>
              <a:off x="2778" y="2875"/>
              <a:ext cx="0" cy="10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4057653" y="2260599"/>
            <a:ext cx="646113" cy="3076575"/>
            <a:chOff x="2371" y="1984"/>
            <a:chExt cx="407" cy="993"/>
          </a:xfrm>
        </p:grpSpPr>
        <p:sp>
          <p:nvSpPr>
            <p:cNvPr id="24625" name="Line 12"/>
            <p:cNvSpPr>
              <a:spLocks noChangeShapeType="1"/>
            </p:cNvSpPr>
            <p:nvPr/>
          </p:nvSpPr>
          <p:spPr bwMode="auto">
            <a:xfrm flipH="1">
              <a:off x="2776" y="1984"/>
              <a:ext cx="2" cy="981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6" name="Line 13"/>
            <p:cNvSpPr>
              <a:spLocks noChangeShapeType="1"/>
            </p:cNvSpPr>
            <p:nvPr/>
          </p:nvSpPr>
          <p:spPr bwMode="auto">
            <a:xfrm flipH="1" flipV="1">
              <a:off x="2371" y="2194"/>
              <a:ext cx="5" cy="78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4" name="Group 14"/>
          <p:cNvGrpSpPr>
            <a:grpSpLocks/>
          </p:cNvGrpSpPr>
          <p:nvPr/>
        </p:nvGrpSpPr>
        <p:grpSpPr bwMode="auto">
          <a:xfrm>
            <a:off x="3000375" y="2257425"/>
            <a:ext cx="1700213" cy="612775"/>
            <a:chOff x="1868" y="1982"/>
            <a:chExt cx="908" cy="386"/>
          </a:xfrm>
        </p:grpSpPr>
        <p:sp>
          <p:nvSpPr>
            <p:cNvPr id="24623" name="Line 15"/>
            <p:cNvSpPr>
              <a:spLocks noChangeShapeType="1"/>
            </p:cNvSpPr>
            <p:nvPr/>
          </p:nvSpPr>
          <p:spPr bwMode="auto">
            <a:xfrm flipH="1">
              <a:off x="1868" y="1982"/>
              <a:ext cx="90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4" name="Line 16"/>
            <p:cNvSpPr>
              <a:spLocks noChangeShapeType="1"/>
            </p:cNvSpPr>
            <p:nvPr/>
          </p:nvSpPr>
          <p:spPr bwMode="auto">
            <a:xfrm flipH="1">
              <a:off x="1868" y="2368"/>
              <a:ext cx="549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" name="Group 17"/>
          <p:cNvGrpSpPr>
            <a:grpSpLocks/>
          </p:cNvGrpSpPr>
          <p:nvPr/>
        </p:nvGrpSpPr>
        <p:grpSpPr bwMode="auto">
          <a:xfrm>
            <a:off x="3000375" y="3657600"/>
            <a:ext cx="1703388" cy="184150"/>
            <a:chOff x="1868" y="2864"/>
            <a:chExt cx="910" cy="116"/>
          </a:xfrm>
        </p:grpSpPr>
        <p:sp>
          <p:nvSpPr>
            <p:cNvPr id="24621" name="Line 18"/>
            <p:cNvSpPr>
              <a:spLocks noChangeShapeType="1"/>
            </p:cNvSpPr>
            <p:nvPr/>
          </p:nvSpPr>
          <p:spPr bwMode="auto">
            <a:xfrm flipH="1">
              <a:off x="1868" y="2980"/>
              <a:ext cx="514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622" name="Line 19"/>
            <p:cNvSpPr>
              <a:spLocks noChangeShapeType="1"/>
            </p:cNvSpPr>
            <p:nvPr/>
          </p:nvSpPr>
          <p:spPr bwMode="auto">
            <a:xfrm flipH="1">
              <a:off x="1870" y="2864"/>
              <a:ext cx="90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sysDot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24588" name="Group 20"/>
          <p:cNvGrpSpPr>
            <a:grpSpLocks/>
          </p:cNvGrpSpPr>
          <p:nvPr/>
        </p:nvGrpSpPr>
        <p:grpSpPr bwMode="auto">
          <a:xfrm>
            <a:off x="3908425" y="5384800"/>
            <a:ext cx="908050" cy="307975"/>
            <a:chOff x="2277" y="3952"/>
            <a:chExt cx="572" cy="194"/>
          </a:xfrm>
        </p:grpSpPr>
        <p:sp>
          <p:nvSpPr>
            <p:cNvPr id="24618" name="Text Box 21"/>
            <p:cNvSpPr txBox="1">
              <a:spLocks noChangeArrowheads="1"/>
            </p:cNvSpPr>
            <p:nvPr/>
          </p:nvSpPr>
          <p:spPr bwMode="auto">
            <a:xfrm>
              <a:off x="2277" y="3952"/>
              <a:ext cx="182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>
                  <a:latin typeface="Calibri" pitchFamily="34" charset="0"/>
                </a:rPr>
                <a:t>A</a:t>
              </a:r>
            </a:p>
          </p:txBody>
        </p:sp>
        <p:sp>
          <p:nvSpPr>
            <p:cNvPr id="24619" name="Text Box 22"/>
            <p:cNvSpPr txBox="1">
              <a:spLocks noChangeArrowheads="1"/>
            </p:cNvSpPr>
            <p:nvPr/>
          </p:nvSpPr>
          <p:spPr bwMode="auto">
            <a:xfrm>
              <a:off x="2671" y="3952"/>
              <a:ext cx="178" cy="19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 dirty="0">
                  <a:latin typeface="Calibri" pitchFamily="34" charset="0"/>
                </a:rPr>
                <a:t>B</a:t>
              </a:r>
            </a:p>
          </p:txBody>
        </p:sp>
        <p:sp>
          <p:nvSpPr>
            <p:cNvPr id="24620" name="Line 23"/>
            <p:cNvSpPr>
              <a:spLocks noChangeShapeType="1"/>
            </p:cNvSpPr>
            <p:nvPr/>
          </p:nvSpPr>
          <p:spPr bwMode="auto">
            <a:xfrm rot="16200000" flipH="1">
              <a:off x="2574" y="3952"/>
              <a:ext cx="0" cy="384"/>
            </a:xfrm>
            <a:prstGeom prst="line">
              <a:avLst/>
            </a:prstGeom>
            <a:noFill/>
            <a:ln w="19050">
              <a:solidFill>
                <a:schemeClr val="bg2"/>
              </a:solidFill>
              <a:round/>
              <a:headEnd type="none" w="med" len="sm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24589" name="Freeform 24"/>
          <p:cNvSpPr>
            <a:spLocks/>
          </p:cNvSpPr>
          <p:nvPr/>
        </p:nvSpPr>
        <p:spPr bwMode="auto">
          <a:xfrm>
            <a:off x="3255963" y="1846263"/>
            <a:ext cx="2706687" cy="3490912"/>
          </a:xfrm>
          <a:custGeom>
            <a:avLst/>
            <a:gdLst>
              <a:gd name="T0" fmla="*/ 2147483647 w 2238"/>
              <a:gd name="T1" fmla="*/ 2147483647 h 2399"/>
              <a:gd name="T2" fmla="*/ 2147483647 w 2238"/>
              <a:gd name="T3" fmla="*/ 2147483647 h 2399"/>
              <a:gd name="T4" fmla="*/ 2147483647 w 2238"/>
              <a:gd name="T5" fmla="*/ 2147483647 h 2399"/>
              <a:gd name="T6" fmla="*/ 2147483647 w 2238"/>
              <a:gd name="T7" fmla="*/ 2147483647 h 2399"/>
              <a:gd name="T8" fmla="*/ 2147483647 w 2238"/>
              <a:gd name="T9" fmla="*/ 2147483647 h 2399"/>
              <a:gd name="T10" fmla="*/ 2147483647 w 2238"/>
              <a:gd name="T11" fmla="*/ 2147483647 h 2399"/>
              <a:gd name="T12" fmla="*/ 2147483647 w 2238"/>
              <a:gd name="T13" fmla="*/ 0 h 23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238"/>
              <a:gd name="T22" fmla="*/ 0 h 2399"/>
              <a:gd name="T23" fmla="*/ 2238 w 2238"/>
              <a:gd name="T24" fmla="*/ 2399 h 239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238" h="2399">
                <a:moveTo>
                  <a:pt x="8" y="2399"/>
                </a:moveTo>
                <a:cubicBezTo>
                  <a:pt x="13" y="2312"/>
                  <a:pt x="0" y="2072"/>
                  <a:pt x="40" y="1875"/>
                </a:cubicBezTo>
                <a:cubicBezTo>
                  <a:pt x="82" y="1679"/>
                  <a:pt x="155" y="1416"/>
                  <a:pt x="253" y="1221"/>
                </a:cubicBezTo>
                <a:cubicBezTo>
                  <a:pt x="351" y="1028"/>
                  <a:pt x="484" y="866"/>
                  <a:pt x="629" y="716"/>
                </a:cubicBezTo>
                <a:cubicBezTo>
                  <a:pt x="772" y="565"/>
                  <a:pt x="930" y="431"/>
                  <a:pt x="1116" y="325"/>
                </a:cubicBezTo>
                <a:cubicBezTo>
                  <a:pt x="1302" y="219"/>
                  <a:pt x="1563" y="136"/>
                  <a:pt x="1750" y="82"/>
                </a:cubicBezTo>
                <a:cubicBezTo>
                  <a:pt x="1937" y="28"/>
                  <a:pt x="2136" y="17"/>
                  <a:pt x="2238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57800" name="Oval 40"/>
          <p:cNvSpPr>
            <a:spLocks noChangeArrowheads="1"/>
          </p:cNvSpPr>
          <p:nvPr/>
        </p:nvSpPr>
        <p:spPr bwMode="auto">
          <a:xfrm>
            <a:off x="4029075" y="5610225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757801" name="Oval 41"/>
          <p:cNvSpPr>
            <a:spLocks noChangeArrowheads="1"/>
          </p:cNvSpPr>
          <p:nvPr/>
        </p:nvSpPr>
        <p:spPr bwMode="auto">
          <a:xfrm>
            <a:off x="2714625" y="3784600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757802" name="Oval 42"/>
          <p:cNvSpPr>
            <a:spLocks noChangeArrowheads="1"/>
          </p:cNvSpPr>
          <p:nvPr/>
        </p:nvSpPr>
        <p:spPr bwMode="auto">
          <a:xfrm>
            <a:off x="2717800" y="2833688"/>
            <a:ext cx="161925" cy="155575"/>
          </a:xfrm>
          <a:prstGeom prst="ellipse">
            <a:avLst/>
          </a:prstGeom>
          <a:solidFill>
            <a:srgbClr val="3399FF"/>
          </a:solidFill>
          <a:ln w="12700">
            <a:solidFill>
              <a:schemeClr val="bg1"/>
            </a:solidFill>
            <a:round/>
            <a:headEnd/>
            <a:tailEnd/>
          </a:ln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42" name="Text Box 6"/>
          <p:cNvSpPr txBox="1">
            <a:spLocks noChangeArrowheads="1"/>
          </p:cNvSpPr>
          <p:nvPr/>
        </p:nvSpPr>
        <p:spPr bwMode="auto">
          <a:xfrm>
            <a:off x="5652120" y="5373216"/>
            <a:ext cx="192450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1600" b="1" dirty="0" smtClean="0">
                <a:latin typeface="Calibri" charset="0"/>
              </a:rPr>
              <a:t>Précharge cardiaque</a:t>
            </a:r>
            <a:endParaRPr lang="fr-FR" sz="1600" b="1" dirty="0">
              <a:latin typeface="Calibri" charset="0"/>
            </a:endParaRPr>
          </a:p>
        </p:txBody>
      </p:sp>
      <p:sp>
        <p:nvSpPr>
          <p:cNvPr id="43" name="Text Box 7"/>
          <p:cNvSpPr txBox="1">
            <a:spLocks noChangeArrowheads="1"/>
          </p:cNvSpPr>
          <p:nvPr/>
        </p:nvSpPr>
        <p:spPr bwMode="auto">
          <a:xfrm>
            <a:off x="1835696" y="908720"/>
            <a:ext cx="1719638" cy="5355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90000"/>
              </a:lnSpc>
            </a:pPr>
            <a:r>
              <a:rPr lang="fr-FR" sz="1600" b="1" dirty="0" smtClean="0">
                <a:latin typeface="Calibri" charset="0"/>
              </a:rPr>
              <a:t>Volume d’éjection</a:t>
            </a:r>
          </a:p>
          <a:p>
            <a:pPr eaLnBrk="1" hangingPunct="1">
              <a:lnSpc>
                <a:spcPct val="90000"/>
              </a:lnSpc>
            </a:pPr>
            <a:r>
              <a:rPr lang="fr-FR" sz="1600" b="1" dirty="0" smtClean="0">
                <a:latin typeface="Calibri" charset="0"/>
              </a:rPr>
              <a:t>systolique</a:t>
            </a:r>
            <a:endParaRPr lang="fr-FR" sz="1600" b="1" dirty="0">
              <a:latin typeface="Calibri" charset="0"/>
            </a:endParaRPr>
          </a:p>
        </p:txBody>
      </p:sp>
      <p:sp>
        <p:nvSpPr>
          <p:cNvPr id="44" name="Text Box 24"/>
          <p:cNvSpPr txBox="1">
            <a:spLocks noChangeArrowheads="1"/>
          </p:cNvSpPr>
          <p:nvPr/>
        </p:nvSpPr>
        <p:spPr bwMode="auto">
          <a:xfrm>
            <a:off x="5940152" y="3356992"/>
            <a:ext cx="239584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1400" b="1" dirty="0" smtClean="0">
                <a:latin typeface="Calibri" charset="0"/>
              </a:rPr>
              <a:t>fonction </a:t>
            </a:r>
            <a:r>
              <a:rPr lang="fr-FR" sz="1400" b="1" dirty="0">
                <a:latin typeface="Calibri" charset="0"/>
              </a:rPr>
              <a:t>ventriculaire </a:t>
            </a:r>
            <a:r>
              <a:rPr lang="fr-FR" sz="1400" b="1" dirty="0" smtClean="0">
                <a:latin typeface="Calibri" charset="0"/>
              </a:rPr>
              <a:t>altérée</a:t>
            </a:r>
            <a:endParaRPr lang="fr-FR" sz="1400" b="1" dirty="0">
              <a:latin typeface="Calibri" charset="0"/>
            </a:endParaRPr>
          </a:p>
        </p:txBody>
      </p:sp>
      <p:sp>
        <p:nvSpPr>
          <p:cNvPr id="45" name="Text Box 34"/>
          <p:cNvSpPr txBox="1">
            <a:spLocks noChangeArrowheads="1"/>
          </p:cNvSpPr>
          <p:nvPr/>
        </p:nvSpPr>
        <p:spPr bwMode="auto">
          <a:xfrm>
            <a:off x="6012160" y="1628800"/>
            <a:ext cx="24513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1400" b="1" dirty="0" smtClean="0">
                <a:latin typeface="Calibri" charset="0"/>
              </a:rPr>
              <a:t>fonction ventriculaire normale</a:t>
            </a:r>
            <a:endParaRPr lang="fr-FR" sz="1400" b="1" dirty="0">
              <a:latin typeface="Calibri" charset="0"/>
            </a:endParaRPr>
          </a:p>
        </p:txBody>
      </p:sp>
      <p:grpSp>
        <p:nvGrpSpPr>
          <p:cNvPr id="6" name="Groupe 5"/>
          <p:cNvGrpSpPr/>
          <p:nvPr/>
        </p:nvGrpSpPr>
        <p:grpSpPr>
          <a:xfrm>
            <a:off x="3798267" y="5769772"/>
            <a:ext cx="742157" cy="822325"/>
            <a:chOff x="3491880" y="5589588"/>
            <a:chExt cx="1046590" cy="999428"/>
          </a:xfrm>
        </p:grpSpPr>
        <p:sp>
          <p:nvSpPr>
            <p:cNvPr id="47" name="AutoShape 29"/>
            <p:cNvSpPr>
              <a:spLocks noChangeAspect="1" noChangeArrowheads="1"/>
            </p:cNvSpPr>
            <p:nvPr/>
          </p:nvSpPr>
          <p:spPr bwMode="auto">
            <a:xfrm>
              <a:off x="3947125" y="6504524"/>
              <a:ext cx="539750" cy="68262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8" name="AutoShape 30"/>
            <p:cNvSpPr>
              <a:spLocks noChangeAspect="1" noChangeArrowheads="1"/>
            </p:cNvSpPr>
            <p:nvPr/>
          </p:nvSpPr>
          <p:spPr bwMode="auto">
            <a:xfrm rot="18663073">
              <a:off x="4442426" y="6492972"/>
              <a:ext cx="134938" cy="57150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50" name="Oval 31"/>
            <p:cNvSpPr>
              <a:spLocks noChangeAspect="1" noChangeArrowheads="1"/>
            </p:cNvSpPr>
            <p:nvPr/>
          </p:nvSpPr>
          <p:spPr bwMode="auto">
            <a:xfrm rot="2289988">
              <a:off x="3576017" y="6289675"/>
              <a:ext cx="468313" cy="247650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51" name="Oval 32"/>
            <p:cNvSpPr>
              <a:spLocks noChangeAspect="1" noChangeArrowheads="1"/>
            </p:cNvSpPr>
            <p:nvPr/>
          </p:nvSpPr>
          <p:spPr bwMode="auto">
            <a:xfrm>
              <a:off x="3491880" y="6102350"/>
              <a:ext cx="171450" cy="182563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52" name="Freeform 33"/>
            <p:cNvSpPr>
              <a:spLocks noChangeAspect="1"/>
            </p:cNvSpPr>
            <p:nvPr/>
          </p:nvSpPr>
          <p:spPr bwMode="auto">
            <a:xfrm flipV="1">
              <a:off x="3798267" y="5876925"/>
              <a:ext cx="117475" cy="509588"/>
            </a:xfrm>
            <a:custGeom>
              <a:avLst/>
              <a:gdLst>
                <a:gd name="T0" fmla="*/ 65 w 63"/>
                <a:gd name="T1" fmla="*/ 51960 h 238"/>
                <a:gd name="T2" fmla="*/ 1144 w 63"/>
                <a:gd name="T3" fmla="*/ 33659 h 238"/>
                <a:gd name="T4" fmla="*/ 1 w 63"/>
                <a:gd name="T5" fmla="*/ 14549 h 238"/>
                <a:gd name="T6" fmla="*/ 1034 w 63"/>
                <a:gd name="T7" fmla="*/ 0 h 2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38"/>
                <a:gd name="T14" fmla="*/ 63 w 63"/>
                <a:gd name="T15" fmla="*/ 238 h 2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38">
                  <a:moveTo>
                    <a:pt x="3" y="238"/>
                  </a:moveTo>
                  <a:cubicBezTo>
                    <a:pt x="34" y="207"/>
                    <a:pt x="63" y="182"/>
                    <a:pt x="63" y="154"/>
                  </a:cubicBezTo>
                  <a:cubicBezTo>
                    <a:pt x="63" y="126"/>
                    <a:pt x="2" y="93"/>
                    <a:pt x="1" y="67"/>
                  </a:cubicBezTo>
                  <a:cubicBezTo>
                    <a:pt x="0" y="41"/>
                    <a:pt x="45" y="14"/>
                    <a:pt x="5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53" name="AutoShape 34"/>
            <p:cNvSpPr>
              <a:spLocks noChangeAspect="1" noChangeArrowheads="1"/>
            </p:cNvSpPr>
            <p:nvPr/>
          </p:nvSpPr>
          <p:spPr bwMode="auto">
            <a:xfrm flipV="1">
              <a:off x="3682380" y="5589588"/>
              <a:ext cx="238125" cy="360363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54" name="Text Box 5"/>
          <p:cNvSpPr txBox="1">
            <a:spLocks noChangeArrowheads="1"/>
          </p:cNvSpPr>
          <p:nvPr/>
        </p:nvSpPr>
        <p:spPr bwMode="auto">
          <a:xfrm>
            <a:off x="4021832" y="4529297"/>
            <a:ext cx="4726632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srgbClr val="FF0000">
                <a:alpha val="40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Tous les patients </a:t>
            </a:r>
            <a:r>
              <a:rPr lang="fr-FR" dirty="0" smtClean="0">
                <a:solidFill>
                  <a:schemeClr val="bg1"/>
                </a:solidFill>
                <a:effectLst>
                  <a:glow rad="228600">
                    <a:srgbClr val="FF0000">
                      <a:alpha val="40000"/>
                    </a:srgbClr>
                  </a:glow>
                </a:effectLst>
                <a:latin typeface="Calibri" pitchFamily="34" charset="0"/>
              </a:rPr>
              <a:t>ne « répondent pas </a:t>
            </a: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» à l’expansion 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5" name="Text Box 18"/>
          <p:cNvSpPr txBox="1">
            <a:spLocks noChangeArrowheads="1"/>
          </p:cNvSpPr>
          <p:nvPr/>
        </p:nvSpPr>
        <p:spPr bwMode="auto">
          <a:xfrm>
            <a:off x="-294581" y="4437112"/>
            <a:ext cx="582613" cy="579438"/>
          </a:xfrm>
          <a:prstGeom prst="rect">
            <a:avLst/>
          </a:prstGeom>
          <a:noFill/>
          <a:ln w="22225">
            <a:noFill/>
            <a:miter lim="800000"/>
            <a:headEnd/>
            <a:tailEnd/>
          </a:ln>
          <a:effectLst>
            <a:glow rad="101600">
              <a:srgbClr val="FF6600">
                <a:alpha val="60000"/>
              </a:srgbClr>
            </a:glow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  <a:sym typeface="Wingdings" pitchFamily="2" charset="2"/>
              </a:rPr>
              <a:t></a:t>
            </a:r>
          </a:p>
        </p:txBody>
      </p:sp>
      <p:sp>
        <p:nvSpPr>
          <p:cNvPr id="7" name="Rectangle 6"/>
          <p:cNvSpPr/>
          <p:nvPr/>
        </p:nvSpPr>
        <p:spPr bwMode="auto">
          <a:xfrm>
            <a:off x="3933353" y="5769768"/>
            <a:ext cx="165482" cy="296505"/>
          </a:xfrm>
          <a:prstGeom prst="rect">
            <a:avLst/>
          </a:prstGeom>
          <a:solidFill>
            <a:srgbClr val="00B0F0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 rtlCol="0" anchor="ctr"/>
          <a:lstStyle/>
          <a:p>
            <a:pPr algn="ctr"/>
            <a:endParaRPr lang="fr-FR">
              <a:latin typeface="Calibri" pitchFamily="34" charset="0"/>
            </a:endParaRPr>
          </a:p>
        </p:txBody>
      </p:sp>
      <p:sp>
        <p:nvSpPr>
          <p:cNvPr id="8" name="Rectangle 7"/>
          <p:cNvSpPr/>
          <p:nvPr/>
        </p:nvSpPr>
        <p:spPr bwMode="auto">
          <a:xfrm>
            <a:off x="3933353" y="5805264"/>
            <a:ext cx="168859" cy="261009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softEdge rad="12700"/>
          </a:effectLst>
        </p:spPr>
        <p:txBody>
          <a:bodyPr rtlCol="0" anchor="ctr"/>
          <a:lstStyle/>
          <a:p>
            <a:pPr algn="ctr"/>
            <a:endParaRPr lang="fr-FR">
              <a:latin typeface="Calibri" pitchFamily="34" charset="0"/>
            </a:endParaRPr>
          </a:p>
        </p:txBody>
      </p:sp>
      <p:sp>
        <p:nvSpPr>
          <p:cNvPr id="56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6625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7" name="Text Box 38"/>
          <p:cNvSpPr txBox="1">
            <a:spLocks noChangeArrowheads="1"/>
          </p:cNvSpPr>
          <p:nvPr/>
        </p:nvSpPr>
        <p:spPr bwMode="auto">
          <a:xfrm>
            <a:off x="3851920" y="73025"/>
            <a:ext cx="1047531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Concept</a:t>
            </a:r>
          </a:p>
        </p:txBody>
      </p:sp>
    </p:spTree>
    <p:extLst>
      <p:ext uri="{BB962C8B-B14F-4D97-AF65-F5344CB8AC3E}">
        <p14:creationId xmlns:p14="http://schemas.microsoft.com/office/powerpoint/2010/main" val="1184093584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45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578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xit" presetSubtype="1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8" dur="2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1.85185E-6 L 0.06007 0.00162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7578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03" y="6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578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2.96296E-6 L -0.00035 -0.08982 " pathEditMode="relative" rAng="0" ptsTypes="AA">
                                      <p:cBhvr>
                                        <p:cTn id="37" dur="2000" fill="hold"/>
                                        <p:tgtEl>
                                          <p:spTgt spid="7578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-449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245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0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757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2500"/>
                            </p:stCondLst>
                            <p:childTnLst>
                              <p:par>
                                <p:cTn id="63" presetID="42" presetClass="path" presetSubtype="0" accel="50000" decel="5000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44444E-6 L 8.33333E-7 -0.02916 " pathEditMode="relative" rAng="0" ptsTypes="AA">
                                      <p:cBhvr>
                                        <p:cTn id="64" dur="1000" fill="hold"/>
                                        <p:tgtEl>
                                          <p:spTgt spid="757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145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3.7037E-7 L 0.40156 -3.7037E-7 " pathEditMode="relative" rAng="0" ptsTypes="AA">
                                      <p:cBhvr>
                                        <p:cTn id="7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069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10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583" grpId="0" animBg="1"/>
      <p:bldP spid="24589" grpId="0" animBg="1"/>
      <p:bldP spid="757800" grpId="0" animBg="1"/>
      <p:bldP spid="757800" grpId="1" animBg="1"/>
      <p:bldP spid="757801" grpId="0" animBg="1"/>
      <p:bldP spid="757801" grpId="1" animBg="1"/>
      <p:bldP spid="757802" grpId="0" animBg="1"/>
      <p:bldP spid="757802" grpId="1" animBg="1"/>
      <p:bldP spid="44" grpId="0" autoUpdateAnimBg="0"/>
      <p:bldP spid="45" grpId="0" autoUpdateAnimBg="0"/>
      <p:bldP spid="54" grpId="0" animBg="1"/>
      <p:bldP spid="8" grpId="0" animBg="1"/>
      <p:bldP spid="8" grpId="1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525463"/>
            <a:ext cx="3843338" cy="137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963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928813"/>
            <a:ext cx="4572000" cy="4605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 Box 52"/>
          <p:cNvSpPr txBox="1">
            <a:spLocks noChangeArrowheads="1"/>
          </p:cNvSpPr>
          <p:nvPr/>
        </p:nvSpPr>
        <p:spPr bwMode="auto">
          <a:xfrm>
            <a:off x="5867400" y="2205038"/>
            <a:ext cx="2958374" cy="535531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Meta-</a:t>
            </a:r>
            <a:r>
              <a:rPr lang="fr-FR" sz="1200" dirty="0" err="1">
                <a:latin typeface="Calibri" pitchFamily="34" charset="0"/>
              </a:rPr>
              <a:t>analysis</a:t>
            </a:r>
            <a:r>
              <a:rPr lang="fr-FR" sz="1200" dirty="0">
                <a:latin typeface="Calibri" pitchFamily="34" charset="0"/>
              </a:rPr>
              <a:t> of </a:t>
            </a:r>
            <a:r>
              <a:rPr lang="fr-FR" sz="1200" dirty="0" smtClean="0">
                <a:latin typeface="Calibri" pitchFamily="34" charset="0"/>
              </a:rPr>
              <a:t>8 </a:t>
            </a:r>
            <a:r>
              <a:rPr lang="fr-FR" sz="1200" dirty="0" err="1">
                <a:latin typeface="Calibri" pitchFamily="34" charset="0"/>
              </a:rPr>
              <a:t>studies</a:t>
            </a:r>
            <a:r>
              <a:rPr lang="fr-FR" sz="1200" dirty="0">
                <a:latin typeface="Calibri" pitchFamily="34" charset="0"/>
              </a:rPr>
              <a:t> </a:t>
            </a:r>
            <a:r>
              <a:rPr lang="fr-FR" sz="1200" dirty="0" err="1">
                <a:latin typeface="Calibri" pitchFamily="34" charset="0"/>
              </a:rPr>
              <a:t>with</a:t>
            </a:r>
            <a:r>
              <a:rPr lang="fr-FR" sz="1200" dirty="0">
                <a:latin typeface="Calibri" pitchFamily="34" charset="0"/>
              </a:rPr>
              <a:t> PLR</a:t>
            </a:r>
          </a:p>
          <a:p>
            <a:pPr>
              <a:lnSpc>
                <a:spcPct val="120000"/>
              </a:lnSpc>
              <a:defRPr/>
            </a:pPr>
            <a:r>
              <a:rPr lang="fr-FR" sz="1200" dirty="0">
                <a:latin typeface="Calibri" pitchFamily="34" charset="0"/>
              </a:rPr>
              <a:t>and volume expansion</a:t>
            </a:r>
          </a:p>
        </p:txBody>
      </p:sp>
      <p:sp>
        <p:nvSpPr>
          <p:cNvPr id="9" name="ZoneTexte 8"/>
          <p:cNvSpPr txBox="1"/>
          <p:nvPr/>
        </p:nvSpPr>
        <p:spPr>
          <a:xfrm>
            <a:off x="3255555" y="4581128"/>
            <a:ext cx="2848789" cy="400110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A  </a:t>
            </a:r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large base of </a:t>
            </a:r>
            <a:r>
              <a:rPr lang="fr-FR" dirty="0" err="1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evidence</a:t>
            </a:r>
            <a:endParaRPr lang="fr-FR" dirty="0"/>
          </a:p>
        </p:txBody>
      </p:sp>
      <p:sp>
        <p:nvSpPr>
          <p:cNvPr id="10" name="ZoneTexte 9"/>
          <p:cNvSpPr txBox="1"/>
          <p:nvPr/>
        </p:nvSpPr>
        <p:spPr>
          <a:xfrm>
            <a:off x="199688" y="4437113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11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243882833"/>
      </p:ext>
    </p:extLst>
  </p:cSld>
  <p:clrMapOvr>
    <a:masterClrMapping/>
  </p:clrMapOvr>
  <p:transition xmlns:p14="http://schemas.microsoft.com/office/powerpoint/2010/main" advTm="12199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9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Group 11"/>
          <p:cNvGrpSpPr>
            <a:grpSpLocks/>
          </p:cNvGrpSpPr>
          <p:nvPr/>
        </p:nvGrpSpPr>
        <p:grpSpPr bwMode="auto">
          <a:xfrm>
            <a:off x="426010" y="2708877"/>
            <a:ext cx="3785950" cy="802310"/>
            <a:chOff x="609" y="1644"/>
            <a:chExt cx="4542" cy="1031"/>
          </a:xfrm>
        </p:grpSpPr>
        <p:pic>
          <p:nvPicPr>
            <p:cNvPr id="65" name="Picture 12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" y="1644"/>
              <a:ext cx="4542" cy="10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 type="none" w="med" len="sm"/>
                </a14:hiddenLine>
              </a:ext>
            </a:extLst>
          </p:spPr>
        </p:pic>
        <p:pic>
          <p:nvPicPr>
            <p:cNvPr id="77" name="Picture 13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08" y="2432"/>
              <a:ext cx="2392" cy="1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 type="none" w="med" len="sm"/>
                </a14:hiddenLine>
              </a:ext>
            </a:extLst>
          </p:spPr>
        </p:pic>
      </p:grpSp>
      <p:grpSp>
        <p:nvGrpSpPr>
          <p:cNvPr id="78" name="Group 14"/>
          <p:cNvGrpSpPr>
            <a:grpSpLocks/>
          </p:cNvGrpSpPr>
          <p:nvPr/>
        </p:nvGrpSpPr>
        <p:grpSpPr bwMode="auto">
          <a:xfrm>
            <a:off x="0" y="1628800"/>
            <a:ext cx="4042597" cy="803653"/>
            <a:chOff x="0" y="1207"/>
            <a:chExt cx="2835" cy="596"/>
          </a:xfrm>
        </p:grpSpPr>
        <p:pic>
          <p:nvPicPr>
            <p:cNvPr id="79" name="Picture 1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207"/>
              <a:ext cx="2835" cy="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" name="Picture 1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9" y="1645"/>
              <a:ext cx="1087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1" name="Group 2"/>
          <p:cNvGrpSpPr>
            <a:grpSpLocks/>
          </p:cNvGrpSpPr>
          <p:nvPr/>
        </p:nvGrpSpPr>
        <p:grpSpPr bwMode="auto">
          <a:xfrm>
            <a:off x="36513" y="5761975"/>
            <a:ext cx="4073968" cy="978946"/>
            <a:chOff x="113" y="346"/>
            <a:chExt cx="4536" cy="1089"/>
          </a:xfrm>
        </p:grpSpPr>
        <p:pic>
          <p:nvPicPr>
            <p:cNvPr id="82" name="Picture 3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18" b="3407"/>
            <a:stretch>
              <a:fillRect/>
            </a:stretch>
          </p:blipFill>
          <p:spPr bwMode="auto">
            <a:xfrm>
              <a:off x="113" y="346"/>
              <a:ext cx="4536" cy="1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3" name="Picture 4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50" y="1207"/>
              <a:ext cx="1499" cy="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4" name="Group 5"/>
          <p:cNvGrpSpPr>
            <a:grpSpLocks/>
          </p:cNvGrpSpPr>
          <p:nvPr/>
        </p:nvGrpSpPr>
        <p:grpSpPr bwMode="auto">
          <a:xfrm>
            <a:off x="4810672" y="4587759"/>
            <a:ext cx="4009800" cy="857589"/>
            <a:chOff x="158" y="1525"/>
            <a:chExt cx="4582" cy="1090"/>
          </a:xfrm>
        </p:grpSpPr>
        <p:pic>
          <p:nvPicPr>
            <p:cNvPr id="85" name="Picture 6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" y="1525"/>
              <a:ext cx="4582" cy="10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6" name="Picture 7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15" y="2449"/>
              <a:ext cx="1194" cy="1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7" name="Group 17"/>
          <p:cNvGrpSpPr>
            <a:grpSpLocks/>
          </p:cNvGrpSpPr>
          <p:nvPr/>
        </p:nvGrpSpPr>
        <p:grpSpPr bwMode="auto">
          <a:xfrm>
            <a:off x="34926" y="3714755"/>
            <a:ext cx="4075394" cy="728146"/>
            <a:chOff x="839" y="3371"/>
            <a:chExt cx="2994" cy="558"/>
          </a:xfrm>
        </p:grpSpPr>
        <p:pic>
          <p:nvPicPr>
            <p:cNvPr id="88" name="Picture 18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39017"/>
            <a:stretch>
              <a:fillRect/>
            </a:stretch>
          </p:blipFill>
          <p:spPr bwMode="auto">
            <a:xfrm>
              <a:off x="839" y="3371"/>
              <a:ext cx="2994" cy="5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9" name="Picture 19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68204" b="87650"/>
            <a:stretch>
              <a:fillRect/>
            </a:stretch>
          </p:blipFill>
          <p:spPr bwMode="auto">
            <a:xfrm>
              <a:off x="2061" y="3698"/>
              <a:ext cx="1710" cy="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0" name="Text Box 27"/>
          <p:cNvSpPr txBox="1">
            <a:spLocks noChangeArrowheads="1"/>
          </p:cNvSpPr>
          <p:nvPr/>
        </p:nvSpPr>
        <p:spPr bwMode="auto">
          <a:xfrm>
            <a:off x="900113" y="2259416"/>
            <a:ext cx="1195387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Eso Doppler</a:t>
            </a:r>
          </a:p>
        </p:txBody>
      </p:sp>
      <p:sp>
        <p:nvSpPr>
          <p:cNvPr id="91" name="Text Box 29"/>
          <p:cNvSpPr txBox="1">
            <a:spLocks noChangeArrowheads="1"/>
          </p:cNvSpPr>
          <p:nvPr/>
        </p:nvSpPr>
        <p:spPr bwMode="auto">
          <a:xfrm>
            <a:off x="1016000" y="4327007"/>
            <a:ext cx="603250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echo</a:t>
            </a:r>
          </a:p>
        </p:txBody>
      </p:sp>
      <p:sp>
        <p:nvSpPr>
          <p:cNvPr id="92" name="Text Box 30"/>
          <p:cNvSpPr txBox="1">
            <a:spLocks noChangeArrowheads="1"/>
          </p:cNvSpPr>
          <p:nvPr/>
        </p:nvSpPr>
        <p:spPr bwMode="auto">
          <a:xfrm>
            <a:off x="1505510" y="3295287"/>
            <a:ext cx="603250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echo</a:t>
            </a:r>
          </a:p>
        </p:txBody>
      </p:sp>
      <p:sp>
        <p:nvSpPr>
          <p:cNvPr id="93" name="Text Box 31"/>
          <p:cNvSpPr txBox="1">
            <a:spLocks noChangeArrowheads="1"/>
          </p:cNvSpPr>
          <p:nvPr/>
        </p:nvSpPr>
        <p:spPr bwMode="auto">
          <a:xfrm>
            <a:off x="6106072" y="5318348"/>
            <a:ext cx="1903413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echo and arterial flow</a:t>
            </a:r>
          </a:p>
        </p:txBody>
      </p:sp>
      <p:sp>
        <p:nvSpPr>
          <p:cNvPr id="94" name="Text Box 32"/>
          <p:cNvSpPr txBox="1">
            <a:spLocks noChangeArrowheads="1"/>
          </p:cNvSpPr>
          <p:nvPr/>
        </p:nvSpPr>
        <p:spPr bwMode="auto">
          <a:xfrm>
            <a:off x="1476375" y="6542484"/>
            <a:ext cx="1312863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Flotrac/vigileo</a:t>
            </a:r>
          </a:p>
        </p:txBody>
      </p:sp>
      <p:grpSp>
        <p:nvGrpSpPr>
          <p:cNvPr id="95" name="Group 33"/>
          <p:cNvGrpSpPr>
            <a:grpSpLocks/>
          </p:cNvGrpSpPr>
          <p:nvPr/>
        </p:nvGrpSpPr>
        <p:grpSpPr bwMode="auto">
          <a:xfrm>
            <a:off x="4716463" y="5805264"/>
            <a:ext cx="3847240" cy="856239"/>
            <a:chOff x="0" y="2750"/>
            <a:chExt cx="4694" cy="993"/>
          </a:xfrm>
        </p:grpSpPr>
        <p:pic>
          <p:nvPicPr>
            <p:cNvPr id="96" name="Picture 34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750"/>
              <a:ext cx="4694" cy="9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7" name="Picture 35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6" y="3430"/>
              <a:ext cx="1615" cy="2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98" name="Text Box 36"/>
          <p:cNvSpPr txBox="1">
            <a:spLocks noChangeArrowheads="1"/>
          </p:cNvSpPr>
          <p:nvPr/>
        </p:nvSpPr>
        <p:spPr bwMode="auto">
          <a:xfrm>
            <a:off x="6118348" y="6465997"/>
            <a:ext cx="850211" cy="309958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 dirty="0" smtClean="0"/>
              <a:t>USCOM</a:t>
            </a:r>
            <a:endParaRPr lang="fr-FR" sz="1400" dirty="0"/>
          </a:p>
        </p:txBody>
      </p:sp>
      <p:grpSp>
        <p:nvGrpSpPr>
          <p:cNvPr id="99" name="Group 8"/>
          <p:cNvGrpSpPr>
            <a:grpSpLocks/>
          </p:cNvGrpSpPr>
          <p:nvPr/>
        </p:nvGrpSpPr>
        <p:grpSpPr bwMode="auto">
          <a:xfrm>
            <a:off x="185043" y="679579"/>
            <a:ext cx="4170933" cy="734884"/>
            <a:chOff x="0" y="346"/>
            <a:chExt cx="2925" cy="545"/>
          </a:xfrm>
        </p:grpSpPr>
        <p:pic>
          <p:nvPicPr>
            <p:cNvPr id="100" name="Picture 9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346"/>
              <a:ext cx="2925" cy="5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10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14349" b="-20000"/>
            <a:stretch>
              <a:fillRect/>
            </a:stretch>
          </p:blipFill>
          <p:spPr bwMode="auto">
            <a:xfrm>
              <a:off x="2150" y="766"/>
              <a:ext cx="771" cy="1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2" name="Group 20"/>
          <p:cNvGrpSpPr>
            <a:grpSpLocks/>
          </p:cNvGrpSpPr>
          <p:nvPr/>
        </p:nvGrpSpPr>
        <p:grpSpPr bwMode="auto">
          <a:xfrm>
            <a:off x="4716494" y="620688"/>
            <a:ext cx="3912834" cy="856241"/>
            <a:chOff x="2971" y="528"/>
            <a:chExt cx="2744" cy="635"/>
          </a:xfrm>
        </p:grpSpPr>
        <p:pic>
          <p:nvPicPr>
            <p:cNvPr id="103" name="Picture 21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71" y="528"/>
              <a:ext cx="2744" cy="6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22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41571" b="-9656"/>
            <a:stretch>
              <a:fillRect/>
            </a:stretch>
          </p:blipFill>
          <p:spPr bwMode="auto">
            <a:xfrm>
              <a:off x="4830" y="1048"/>
              <a:ext cx="862" cy="1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254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5" name="Text Box 28"/>
          <p:cNvSpPr txBox="1">
            <a:spLocks noChangeArrowheads="1"/>
          </p:cNvSpPr>
          <p:nvPr/>
        </p:nvSpPr>
        <p:spPr bwMode="auto">
          <a:xfrm>
            <a:off x="6227794" y="1330880"/>
            <a:ext cx="773113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PiCCO</a:t>
            </a:r>
          </a:p>
        </p:txBody>
      </p:sp>
      <p:sp>
        <p:nvSpPr>
          <p:cNvPr id="106" name="Text Box 26"/>
          <p:cNvSpPr txBox="1">
            <a:spLocks noChangeArrowheads="1"/>
          </p:cNvSpPr>
          <p:nvPr/>
        </p:nvSpPr>
        <p:spPr bwMode="auto">
          <a:xfrm>
            <a:off x="1085157" y="1196975"/>
            <a:ext cx="1195387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Eso Doppler</a:t>
            </a:r>
          </a:p>
        </p:txBody>
      </p:sp>
      <p:grpSp>
        <p:nvGrpSpPr>
          <p:cNvPr id="107" name="Groupe 106"/>
          <p:cNvGrpSpPr/>
          <p:nvPr/>
        </p:nvGrpSpPr>
        <p:grpSpPr>
          <a:xfrm>
            <a:off x="4643439" y="3284984"/>
            <a:ext cx="3850117" cy="910182"/>
            <a:chOff x="142845" y="571480"/>
            <a:chExt cx="6143668" cy="1494039"/>
          </a:xfrm>
        </p:grpSpPr>
        <p:pic>
          <p:nvPicPr>
            <p:cNvPr id="108" name="Picture 1"/>
            <p:cNvPicPr>
              <a:picLocks noChangeAspect="1"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142845" y="571480"/>
              <a:ext cx="6143668" cy="14940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109" name="Picture 2"/>
            <p:cNvPicPr>
              <a:picLocks noChangeAspect="1" noChangeArrowheads="1"/>
            </p:cNvPicPr>
            <p:nvPr/>
          </p:nvPicPr>
          <p:blipFill>
            <a:blip r:embed="rId18" cstate="print"/>
            <a:srcRect/>
            <a:stretch>
              <a:fillRect/>
            </a:stretch>
          </p:blipFill>
          <p:spPr bwMode="auto">
            <a:xfrm>
              <a:off x="4805364" y="1834823"/>
              <a:ext cx="1319206" cy="1844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</p:grpSp>
      <p:sp>
        <p:nvSpPr>
          <p:cNvPr id="110" name="Text Box 28"/>
          <p:cNvSpPr txBox="1">
            <a:spLocks noChangeArrowheads="1"/>
          </p:cNvSpPr>
          <p:nvPr/>
        </p:nvSpPr>
        <p:spPr bwMode="auto">
          <a:xfrm>
            <a:off x="5799143" y="4109454"/>
            <a:ext cx="773113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PiCCO</a:t>
            </a:r>
          </a:p>
        </p:txBody>
      </p:sp>
      <p:pic>
        <p:nvPicPr>
          <p:cNvPr id="111" name="Picture 2"/>
          <p:cNvPicPr>
            <a:picLocks noChangeAspect="1" noChangeArrowheads="1"/>
          </p:cNvPicPr>
          <p:nvPr/>
        </p:nvPicPr>
        <p:blipFill rotWithShape="1"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401"/>
          <a:stretch/>
        </p:blipFill>
        <p:spPr bwMode="auto">
          <a:xfrm>
            <a:off x="5072857" y="1910503"/>
            <a:ext cx="3675607" cy="9845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12" name="Picture 2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625" r="78109" b="93711"/>
          <a:stretch/>
        </p:blipFill>
        <p:spPr bwMode="auto">
          <a:xfrm>
            <a:off x="7913216" y="2708877"/>
            <a:ext cx="720080" cy="1579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13" name="Groupe 112"/>
          <p:cNvGrpSpPr/>
          <p:nvPr/>
        </p:nvGrpSpPr>
        <p:grpSpPr>
          <a:xfrm>
            <a:off x="395452" y="4818390"/>
            <a:ext cx="4032532" cy="626834"/>
            <a:chOff x="9144000" y="2219404"/>
            <a:chExt cx="3360452" cy="530060"/>
          </a:xfrm>
        </p:grpSpPr>
        <p:pic>
          <p:nvPicPr>
            <p:cNvPr id="114" name="Picture 3"/>
            <p:cNvPicPr>
              <a:picLocks noChangeAspect="1" noChangeArrowheads="1"/>
            </p:cNvPicPr>
            <p:nvPr/>
          </p:nvPicPr>
          <p:blipFill rotWithShape="1"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3856"/>
            <a:stretch/>
          </p:blipFill>
          <p:spPr bwMode="auto">
            <a:xfrm>
              <a:off x="9144000" y="2219404"/>
              <a:ext cx="3360452" cy="53006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115" name="Picture 3"/>
            <p:cNvPicPr>
              <a:picLocks noChangeAspect="1" noChangeArrowheads="1"/>
            </p:cNvPicPr>
            <p:nvPr/>
          </p:nvPicPr>
          <p:blipFill rotWithShape="1"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79061" b="89514"/>
            <a:stretch/>
          </p:blipFill>
          <p:spPr bwMode="auto">
            <a:xfrm>
              <a:off x="11434697" y="2564904"/>
              <a:ext cx="969755" cy="13643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sp>
        <p:nvSpPr>
          <p:cNvPr id="116" name="Text Box 36"/>
          <p:cNvSpPr txBox="1">
            <a:spLocks noChangeArrowheads="1"/>
          </p:cNvSpPr>
          <p:nvPr/>
        </p:nvSpPr>
        <p:spPr bwMode="auto">
          <a:xfrm>
            <a:off x="1387631" y="5298924"/>
            <a:ext cx="603250" cy="342900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/>
              <a:t>echo</a:t>
            </a:r>
          </a:p>
        </p:txBody>
      </p:sp>
      <p:sp>
        <p:nvSpPr>
          <p:cNvPr id="117" name="Text Box 36"/>
          <p:cNvSpPr txBox="1">
            <a:spLocks noChangeArrowheads="1"/>
          </p:cNvSpPr>
          <p:nvPr/>
        </p:nvSpPr>
        <p:spPr bwMode="auto">
          <a:xfrm>
            <a:off x="6525496" y="2775165"/>
            <a:ext cx="1206077" cy="309958"/>
          </a:xfrm>
          <a:prstGeom prst="rect">
            <a:avLst/>
          </a:prstGeom>
          <a:solidFill>
            <a:srgbClr val="3399FF">
              <a:alpha val="39999"/>
            </a:srgbClr>
          </a:solidFill>
          <a:ln w="38100">
            <a:solidFill>
              <a:schemeClr val="bg1"/>
            </a:solidFill>
            <a:miter lim="800000"/>
            <a:headEnd/>
            <a:tailEnd/>
          </a:ln>
        </p:spPr>
        <p:txBody>
          <a:bodyPr wrap="none" lIns="90000" tIns="46800" rIns="90000" bIns="46800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fr-FR" sz="1400" dirty="0" err="1" smtClean="0"/>
              <a:t>bioreactance</a:t>
            </a:r>
            <a:endParaRPr lang="fr-FR" sz="1400" dirty="0"/>
          </a:p>
        </p:txBody>
      </p:sp>
      <p:sp>
        <p:nvSpPr>
          <p:cNvPr id="46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34410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763"/>
    </mc:Choice>
    <mc:Fallback xmlns="">
      <p:transition spd="slow" advTm="5763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7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6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6600"/>
                                      </p:to>
                                    </p:animClr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4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8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5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0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1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3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4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5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7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8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69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7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FFFF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91" grpId="0" animBg="1"/>
      <p:bldP spid="92" grpId="0" animBg="1"/>
      <p:bldP spid="93" grpId="0" animBg="1"/>
      <p:bldP spid="94" grpId="0" animBg="1"/>
      <p:bldP spid="98" grpId="0" animBg="1"/>
      <p:bldP spid="105" grpId="0" animBg="1"/>
      <p:bldP spid="106" grpId="0" animBg="1"/>
      <p:bldP spid="110" grpId="0" animBg="1"/>
      <p:bldP spid="116" grpId="0" animBg="1"/>
      <p:bldP spid="117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ChangeArrowheads="1"/>
          </p:cNvSpPr>
          <p:nvPr/>
        </p:nvSpPr>
        <p:spPr bwMode="auto">
          <a:xfrm>
            <a:off x="107504" y="1773238"/>
            <a:ext cx="5977384" cy="50450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fr-FR"/>
          </a:p>
        </p:txBody>
      </p:sp>
      <p:sp>
        <p:nvSpPr>
          <p:cNvPr id="73731" name="Line 3"/>
          <p:cNvSpPr>
            <a:spLocks noChangeShapeType="1"/>
          </p:cNvSpPr>
          <p:nvPr/>
        </p:nvSpPr>
        <p:spPr bwMode="auto">
          <a:xfrm>
            <a:off x="1197124" y="2686050"/>
            <a:ext cx="1588" cy="3743325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32" name="Line 4"/>
          <p:cNvSpPr>
            <a:spLocks noChangeShapeType="1"/>
          </p:cNvSpPr>
          <p:nvPr/>
        </p:nvSpPr>
        <p:spPr bwMode="auto">
          <a:xfrm>
            <a:off x="1147912" y="6429375"/>
            <a:ext cx="492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33" name="Line 5"/>
          <p:cNvSpPr>
            <a:spLocks noChangeShapeType="1"/>
          </p:cNvSpPr>
          <p:nvPr/>
        </p:nvSpPr>
        <p:spPr bwMode="auto">
          <a:xfrm>
            <a:off x="1147912" y="5803900"/>
            <a:ext cx="492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34" name="Line 6"/>
          <p:cNvSpPr>
            <a:spLocks noChangeShapeType="1"/>
          </p:cNvSpPr>
          <p:nvPr/>
        </p:nvSpPr>
        <p:spPr bwMode="auto">
          <a:xfrm>
            <a:off x="1147912" y="5184775"/>
            <a:ext cx="49212" cy="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35" name="Line 7"/>
          <p:cNvSpPr>
            <a:spLocks noChangeShapeType="1"/>
          </p:cNvSpPr>
          <p:nvPr/>
        </p:nvSpPr>
        <p:spPr bwMode="auto">
          <a:xfrm>
            <a:off x="1147912" y="4559300"/>
            <a:ext cx="492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36" name="Line 8"/>
          <p:cNvSpPr>
            <a:spLocks noChangeShapeType="1"/>
          </p:cNvSpPr>
          <p:nvPr/>
        </p:nvSpPr>
        <p:spPr bwMode="auto">
          <a:xfrm>
            <a:off x="1147912" y="3932238"/>
            <a:ext cx="49212" cy="1587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37" name="Line 9"/>
          <p:cNvSpPr>
            <a:spLocks noChangeShapeType="1"/>
          </p:cNvSpPr>
          <p:nvPr/>
        </p:nvSpPr>
        <p:spPr bwMode="auto">
          <a:xfrm>
            <a:off x="1147912" y="3311525"/>
            <a:ext cx="49212" cy="1588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39" name="Line 11"/>
          <p:cNvSpPr>
            <a:spLocks noChangeShapeType="1"/>
          </p:cNvSpPr>
          <p:nvPr/>
        </p:nvSpPr>
        <p:spPr bwMode="auto">
          <a:xfrm flipV="1">
            <a:off x="2231579" y="4559300"/>
            <a:ext cx="1588" cy="468313"/>
          </a:xfrm>
          <a:prstGeom prst="line">
            <a:avLst/>
          </a:prstGeom>
          <a:noFill/>
          <a:ln w="6350">
            <a:solidFill>
              <a:srgbClr val="00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40" name="Line 12"/>
          <p:cNvSpPr>
            <a:spLocks noChangeShapeType="1"/>
          </p:cNvSpPr>
          <p:nvPr/>
        </p:nvSpPr>
        <p:spPr bwMode="auto">
          <a:xfrm>
            <a:off x="2214117" y="4559300"/>
            <a:ext cx="38100" cy="1588"/>
          </a:xfrm>
          <a:prstGeom prst="line">
            <a:avLst/>
          </a:prstGeom>
          <a:noFill/>
          <a:ln w="6350">
            <a:solidFill>
              <a:srgbClr val="00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41" name="Line 13"/>
          <p:cNvSpPr>
            <a:spLocks noChangeShapeType="1"/>
          </p:cNvSpPr>
          <p:nvPr/>
        </p:nvSpPr>
        <p:spPr bwMode="auto">
          <a:xfrm>
            <a:off x="2231579" y="5027613"/>
            <a:ext cx="1588" cy="469900"/>
          </a:xfrm>
          <a:prstGeom prst="line">
            <a:avLst/>
          </a:prstGeom>
          <a:noFill/>
          <a:ln w="6350">
            <a:solidFill>
              <a:srgbClr val="00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42" name="Line 14"/>
          <p:cNvSpPr>
            <a:spLocks noChangeShapeType="1"/>
          </p:cNvSpPr>
          <p:nvPr/>
        </p:nvSpPr>
        <p:spPr bwMode="auto">
          <a:xfrm>
            <a:off x="2214117" y="5497513"/>
            <a:ext cx="38100" cy="1587"/>
          </a:xfrm>
          <a:prstGeom prst="line">
            <a:avLst/>
          </a:prstGeom>
          <a:noFill/>
          <a:ln w="6350">
            <a:solidFill>
              <a:srgbClr val="00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43" name="Line 15"/>
          <p:cNvSpPr>
            <a:spLocks noChangeShapeType="1"/>
          </p:cNvSpPr>
          <p:nvPr/>
        </p:nvSpPr>
        <p:spPr bwMode="auto">
          <a:xfrm flipV="1">
            <a:off x="2909442" y="3997325"/>
            <a:ext cx="0" cy="593725"/>
          </a:xfrm>
          <a:prstGeom prst="line">
            <a:avLst/>
          </a:prstGeom>
          <a:noFill/>
          <a:ln w="6350">
            <a:solidFill>
              <a:srgbClr val="00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44" name="Line 16"/>
          <p:cNvSpPr>
            <a:spLocks noChangeShapeType="1"/>
          </p:cNvSpPr>
          <p:nvPr/>
        </p:nvSpPr>
        <p:spPr bwMode="auto">
          <a:xfrm>
            <a:off x="2893567" y="3997325"/>
            <a:ext cx="38100" cy="1588"/>
          </a:xfrm>
          <a:prstGeom prst="line">
            <a:avLst/>
          </a:prstGeom>
          <a:noFill/>
          <a:ln w="6350">
            <a:solidFill>
              <a:srgbClr val="00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45" name="Line 17"/>
          <p:cNvSpPr>
            <a:spLocks noChangeShapeType="1"/>
          </p:cNvSpPr>
          <p:nvPr/>
        </p:nvSpPr>
        <p:spPr bwMode="auto">
          <a:xfrm>
            <a:off x="2909442" y="4591050"/>
            <a:ext cx="0" cy="593725"/>
          </a:xfrm>
          <a:prstGeom prst="line">
            <a:avLst/>
          </a:prstGeom>
          <a:noFill/>
          <a:ln w="6350">
            <a:solidFill>
              <a:srgbClr val="00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46" name="Line 18"/>
          <p:cNvSpPr>
            <a:spLocks noChangeShapeType="1"/>
          </p:cNvSpPr>
          <p:nvPr/>
        </p:nvSpPr>
        <p:spPr bwMode="auto">
          <a:xfrm>
            <a:off x="2893567" y="5184775"/>
            <a:ext cx="38100" cy="0"/>
          </a:xfrm>
          <a:prstGeom prst="line">
            <a:avLst/>
          </a:prstGeom>
          <a:noFill/>
          <a:ln w="6350">
            <a:solidFill>
              <a:srgbClr val="0099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747" name="Oval 19"/>
          <p:cNvSpPr>
            <a:spLocks noChangeArrowheads="1"/>
          </p:cNvSpPr>
          <p:nvPr/>
        </p:nvSpPr>
        <p:spPr bwMode="auto">
          <a:xfrm>
            <a:off x="2015679" y="59499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48" name="Oval 20"/>
          <p:cNvSpPr>
            <a:spLocks noChangeArrowheads="1"/>
          </p:cNvSpPr>
          <p:nvPr/>
        </p:nvSpPr>
        <p:spPr bwMode="auto">
          <a:xfrm>
            <a:off x="2015679" y="593407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49" name="Oval 21"/>
          <p:cNvSpPr>
            <a:spLocks noChangeArrowheads="1"/>
          </p:cNvSpPr>
          <p:nvPr/>
        </p:nvSpPr>
        <p:spPr bwMode="auto">
          <a:xfrm>
            <a:off x="2015679" y="572928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0" name="Oval 22"/>
          <p:cNvSpPr>
            <a:spLocks noChangeArrowheads="1"/>
          </p:cNvSpPr>
          <p:nvPr/>
        </p:nvSpPr>
        <p:spPr bwMode="auto">
          <a:xfrm>
            <a:off x="2015679" y="54165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1" name="Oval 23"/>
          <p:cNvSpPr>
            <a:spLocks noChangeArrowheads="1"/>
          </p:cNvSpPr>
          <p:nvPr/>
        </p:nvSpPr>
        <p:spPr bwMode="auto">
          <a:xfrm>
            <a:off x="2015679" y="524351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2" name="Oval 24"/>
          <p:cNvSpPr>
            <a:spLocks noChangeArrowheads="1"/>
          </p:cNvSpPr>
          <p:nvPr/>
        </p:nvSpPr>
        <p:spPr bwMode="auto">
          <a:xfrm>
            <a:off x="2015679" y="52387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3" name="Oval 25"/>
          <p:cNvSpPr>
            <a:spLocks noChangeArrowheads="1"/>
          </p:cNvSpPr>
          <p:nvPr/>
        </p:nvSpPr>
        <p:spPr bwMode="auto">
          <a:xfrm>
            <a:off x="2015679" y="52324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4" name="Oval 26"/>
          <p:cNvSpPr>
            <a:spLocks noChangeArrowheads="1"/>
          </p:cNvSpPr>
          <p:nvPr/>
        </p:nvSpPr>
        <p:spPr bwMode="auto">
          <a:xfrm>
            <a:off x="2015679" y="52165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5" name="Oval 27"/>
          <p:cNvSpPr>
            <a:spLocks noChangeArrowheads="1"/>
          </p:cNvSpPr>
          <p:nvPr/>
        </p:nvSpPr>
        <p:spPr bwMode="auto">
          <a:xfrm>
            <a:off x="2015679" y="52117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6" name="Oval 28"/>
          <p:cNvSpPr>
            <a:spLocks noChangeArrowheads="1"/>
          </p:cNvSpPr>
          <p:nvPr/>
        </p:nvSpPr>
        <p:spPr bwMode="auto">
          <a:xfrm>
            <a:off x="2015679" y="51784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7" name="Oval 29"/>
          <p:cNvSpPr>
            <a:spLocks noChangeArrowheads="1"/>
          </p:cNvSpPr>
          <p:nvPr/>
        </p:nvSpPr>
        <p:spPr bwMode="auto">
          <a:xfrm>
            <a:off x="2015679" y="51625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8" name="Oval 30"/>
          <p:cNvSpPr>
            <a:spLocks noChangeArrowheads="1"/>
          </p:cNvSpPr>
          <p:nvPr/>
        </p:nvSpPr>
        <p:spPr bwMode="auto">
          <a:xfrm>
            <a:off x="2015679" y="51308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59" name="Oval 31"/>
          <p:cNvSpPr>
            <a:spLocks noChangeArrowheads="1"/>
          </p:cNvSpPr>
          <p:nvPr/>
        </p:nvSpPr>
        <p:spPr bwMode="auto">
          <a:xfrm>
            <a:off x="2015679" y="50974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0" name="Oval 32"/>
          <p:cNvSpPr>
            <a:spLocks noChangeArrowheads="1"/>
          </p:cNvSpPr>
          <p:nvPr/>
        </p:nvSpPr>
        <p:spPr bwMode="auto">
          <a:xfrm>
            <a:off x="2015679" y="50863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1" name="Oval 33"/>
          <p:cNvSpPr>
            <a:spLocks noChangeArrowheads="1"/>
          </p:cNvSpPr>
          <p:nvPr/>
        </p:nvSpPr>
        <p:spPr bwMode="auto">
          <a:xfrm>
            <a:off x="2015679" y="507047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2" name="Oval 34"/>
          <p:cNvSpPr>
            <a:spLocks noChangeArrowheads="1"/>
          </p:cNvSpPr>
          <p:nvPr/>
        </p:nvSpPr>
        <p:spPr bwMode="auto">
          <a:xfrm>
            <a:off x="2015679" y="503237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3" name="Oval 35"/>
          <p:cNvSpPr>
            <a:spLocks noChangeArrowheads="1"/>
          </p:cNvSpPr>
          <p:nvPr/>
        </p:nvSpPr>
        <p:spPr bwMode="auto">
          <a:xfrm>
            <a:off x="2015679" y="5018088"/>
            <a:ext cx="82550" cy="79375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4" name="Oval 36"/>
          <p:cNvSpPr>
            <a:spLocks noChangeArrowheads="1"/>
          </p:cNvSpPr>
          <p:nvPr/>
        </p:nvSpPr>
        <p:spPr bwMode="auto">
          <a:xfrm>
            <a:off x="2015679" y="500538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5" name="Oval 37"/>
          <p:cNvSpPr>
            <a:spLocks noChangeArrowheads="1"/>
          </p:cNvSpPr>
          <p:nvPr/>
        </p:nvSpPr>
        <p:spPr bwMode="auto">
          <a:xfrm>
            <a:off x="2015679" y="49958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6" name="Oval 38"/>
          <p:cNvSpPr>
            <a:spLocks noChangeArrowheads="1"/>
          </p:cNvSpPr>
          <p:nvPr/>
        </p:nvSpPr>
        <p:spPr bwMode="auto">
          <a:xfrm>
            <a:off x="2015679" y="49371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7" name="Oval 39"/>
          <p:cNvSpPr>
            <a:spLocks noChangeArrowheads="1"/>
          </p:cNvSpPr>
          <p:nvPr/>
        </p:nvSpPr>
        <p:spPr bwMode="auto">
          <a:xfrm>
            <a:off x="2015679" y="49371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8" name="Oval 40"/>
          <p:cNvSpPr>
            <a:spLocks noChangeArrowheads="1"/>
          </p:cNvSpPr>
          <p:nvPr/>
        </p:nvSpPr>
        <p:spPr bwMode="auto">
          <a:xfrm>
            <a:off x="2015679" y="49196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69" name="Oval 41"/>
          <p:cNvSpPr>
            <a:spLocks noChangeArrowheads="1"/>
          </p:cNvSpPr>
          <p:nvPr/>
        </p:nvSpPr>
        <p:spPr bwMode="auto">
          <a:xfrm>
            <a:off x="2015679" y="489743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0" name="Oval 42"/>
          <p:cNvSpPr>
            <a:spLocks noChangeArrowheads="1"/>
          </p:cNvSpPr>
          <p:nvPr/>
        </p:nvSpPr>
        <p:spPr bwMode="auto">
          <a:xfrm>
            <a:off x="2015679" y="486568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1" name="Oval 43"/>
          <p:cNvSpPr>
            <a:spLocks noChangeArrowheads="1"/>
          </p:cNvSpPr>
          <p:nvPr/>
        </p:nvSpPr>
        <p:spPr bwMode="auto">
          <a:xfrm>
            <a:off x="2015679" y="484981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2" name="Oval 44"/>
          <p:cNvSpPr>
            <a:spLocks noChangeArrowheads="1"/>
          </p:cNvSpPr>
          <p:nvPr/>
        </p:nvSpPr>
        <p:spPr bwMode="auto">
          <a:xfrm>
            <a:off x="2015679" y="48387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3" name="Oval 45"/>
          <p:cNvSpPr>
            <a:spLocks noChangeArrowheads="1"/>
          </p:cNvSpPr>
          <p:nvPr/>
        </p:nvSpPr>
        <p:spPr bwMode="auto">
          <a:xfrm>
            <a:off x="2015679" y="483393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4" name="Oval 46"/>
          <p:cNvSpPr>
            <a:spLocks noChangeArrowheads="1"/>
          </p:cNvSpPr>
          <p:nvPr/>
        </p:nvSpPr>
        <p:spPr bwMode="auto">
          <a:xfrm>
            <a:off x="2015679" y="482917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5" name="Oval 47"/>
          <p:cNvSpPr>
            <a:spLocks noChangeArrowheads="1"/>
          </p:cNvSpPr>
          <p:nvPr/>
        </p:nvSpPr>
        <p:spPr bwMode="auto">
          <a:xfrm>
            <a:off x="2015679" y="475773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6" name="Oval 48"/>
          <p:cNvSpPr>
            <a:spLocks noChangeArrowheads="1"/>
          </p:cNvSpPr>
          <p:nvPr/>
        </p:nvSpPr>
        <p:spPr bwMode="auto">
          <a:xfrm>
            <a:off x="2015679" y="45148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7" name="Oval 49"/>
          <p:cNvSpPr>
            <a:spLocks noChangeArrowheads="1"/>
          </p:cNvSpPr>
          <p:nvPr/>
        </p:nvSpPr>
        <p:spPr bwMode="auto">
          <a:xfrm>
            <a:off x="2015679" y="39052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8" name="Oval 50"/>
          <p:cNvSpPr>
            <a:spLocks noChangeArrowheads="1"/>
          </p:cNvSpPr>
          <p:nvPr/>
        </p:nvSpPr>
        <p:spPr bwMode="auto">
          <a:xfrm>
            <a:off x="2015679" y="374967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79" name="Oval 51"/>
          <p:cNvSpPr>
            <a:spLocks noChangeArrowheads="1"/>
          </p:cNvSpPr>
          <p:nvPr/>
        </p:nvSpPr>
        <p:spPr bwMode="auto">
          <a:xfrm>
            <a:off x="2187129" y="49831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896052" name="Oval 52"/>
          <p:cNvSpPr>
            <a:spLocks noChangeArrowheads="1"/>
          </p:cNvSpPr>
          <p:nvPr/>
        </p:nvSpPr>
        <p:spPr bwMode="auto">
          <a:xfrm>
            <a:off x="2693542" y="57499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53" name="Oval 53"/>
          <p:cNvSpPr>
            <a:spLocks noChangeArrowheads="1"/>
          </p:cNvSpPr>
          <p:nvPr/>
        </p:nvSpPr>
        <p:spPr bwMode="auto">
          <a:xfrm>
            <a:off x="2693542" y="55880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54" name="Oval 54"/>
          <p:cNvSpPr>
            <a:spLocks noChangeArrowheads="1"/>
          </p:cNvSpPr>
          <p:nvPr/>
        </p:nvSpPr>
        <p:spPr bwMode="auto">
          <a:xfrm>
            <a:off x="2693542" y="52165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55" name="Oval 55"/>
          <p:cNvSpPr>
            <a:spLocks noChangeArrowheads="1"/>
          </p:cNvSpPr>
          <p:nvPr/>
        </p:nvSpPr>
        <p:spPr bwMode="auto">
          <a:xfrm>
            <a:off x="2693542" y="51943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56" name="Oval 56"/>
          <p:cNvSpPr>
            <a:spLocks noChangeArrowheads="1"/>
          </p:cNvSpPr>
          <p:nvPr/>
        </p:nvSpPr>
        <p:spPr bwMode="auto">
          <a:xfrm>
            <a:off x="2693542" y="50546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57" name="Oval 57"/>
          <p:cNvSpPr>
            <a:spLocks noChangeArrowheads="1"/>
          </p:cNvSpPr>
          <p:nvPr/>
        </p:nvSpPr>
        <p:spPr bwMode="auto">
          <a:xfrm>
            <a:off x="2693542" y="503237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58" name="Oval 58"/>
          <p:cNvSpPr>
            <a:spLocks noChangeArrowheads="1"/>
          </p:cNvSpPr>
          <p:nvPr/>
        </p:nvSpPr>
        <p:spPr bwMode="auto">
          <a:xfrm>
            <a:off x="2693542" y="5018088"/>
            <a:ext cx="82550" cy="79375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59" name="Oval 59"/>
          <p:cNvSpPr>
            <a:spLocks noChangeArrowheads="1"/>
          </p:cNvSpPr>
          <p:nvPr/>
        </p:nvSpPr>
        <p:spPr bwMode="auto">
          <a:xfrm>
            <a:off x="2693542" y="50101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60" name="Oval 60"/>
          <p:cNvSpPr>
            <a:spLocks noChangeArrowheads="1"/>
          </p:cNvSpPr>
          <p:nvPr/>
        </p:nvSpPr>
        <p:spPr bwMode="auto">
          <a:xfrm>
            <a:off x="2693542" y="50006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61" name="Oval 61"/>
          <p:cNvSpPr>
            <a:spLocks noChangeArrowheads="1"/>
          </p:cNvSpPr>
          <p:nvPr/>
        </p:nvSpPr>
        <p:spPr bwMode="auto">
          <a:xfrm>
            <a:off x="2693542" y="49784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62" name="Oval 62"/>
          <p:cNvSpPr>
            <a:spLocks noChangeArrowheads="1"/>
          </p:cNvSpPr>
          <p:nvPr/>
        </p:nvSpPr>
        <p:spPr bwMode="auto">
          <a:xfrm>
            <a:off x="2693542" y="488791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63" name="Oval 63"/>
          <p:cNvSpPr>
            <a:spLocks noChangeArrowheads="1"/>
          </p:cNvSpPr>
          <p:nvPr/>
        </p:nvSpPr>
        <p:spPr bwMode="auto">
          <a:xfrm>
            <a:off x="2693542" y="48561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64" name="Oval 64"/>
          <p:cNvSpPr>
            <a:spLocks noChangeArrowheads="1"/>
          </p:cNvSpPr>
          <p:nvPr/>
        </p:nvSpPr>
        <p:spPr bwMode="auto">
          <a:xfrm>
            <a:off x="2693542" y="48434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65" name="Oval 65"/>
          <p:cNvSpPr>
            <a:spLocks noChangeArrowheads="1"/>
          </p:cNvSpPr>
          <p:nvPr/>
        </p:nvSpPr>
        <p:spPr bwMode="auto">
          <a:xfrm>
            <a:off x="2693542" y="482917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896066" name="Oval 66"/>
          <p:cNvSpPr>
            <a:spLocks noChangeArrowheads="1"/>
          </p:cNvSpPr>
          <p:nvPr/>
        </p:nvSpPr>
        <p:spPr bwMode="auto">
          <a:xfrm>
            <a:off x="2693542" y="48069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95" name="Oval 67"/>
          <p:cNvSpPr>
            <a:spLocks noChangeArrowheads="1"/>
          </p:cNvSpPr>
          <p:nvPr/>
        </p:nvSpPr>
        <p:spPr bwMode="auto">
          <a:xfrm>
            <a:off x="2693542" y="474821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96" name="Oval 68"/>
          <p:cNvSpPr>
            <a:spLocks noChangeArrowheads="1"/>
          </p:cNvSpPr>
          <p:nvPr/>
        </p:nvSpPr>
        <p:spPr bwMode="auto">
          <a:xfrm>
            <a:off x="2693542" y="473551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97" name="Oval 69"/>
          <p:cNvSpPr>
            <a:spLocks noChangeArrowheads="1"/>
          </p:cNvSpPr>
          <p:nvPr/>
        </p:nvSpPr>
        <p:spPr bwMode="auto">
          <a:xfrm>
            <a:off x="2693542" y="46450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98" name="Oval 70"/>
          <p:cNvSpPr>
            <a:spLocks noChangeArrowheads="1"/>
          </p:cNvSpPr>
          <p:nvPr/>
        </p:nvSpPr>
        <p:spPr bwMode="auto">
          <a:xfrm>
            <a:off x="2693542" y="461803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799" name="Oval 71"/>
          <p:cNvSpPr>
            <a:spLocks noChangeArrowheads="1"/>
          </p:cNvSpPr>
          <p:nvPr/>
        </p:nvSpPr>
        <p:spPr bwMode="auto">
          <a:xfrm>
            <a:off x="2693542" y="45259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0" name="Oval 72"/>
          <p:cNvSpPr>
            <a:spLocks noChangeArrowheads="1"/>
          </p:cNvSpPr>
          <p:nvPr/>
        </p:nvSpPr>
        <p:spPr bwMode="auto">
          <a:xfrm>
            <a:off x="2693542" y="45053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1" name="Oval 73"/>
          <p:cNvSpPr>
            <a:spLocks noChangeArrowheads="1"/>
          </p:cNvSpPr>
          <p:nvPr/>
        </p:nvSpPr>
        <p:spPr bwMode="auto">
          <a:xfrm>
            <a:off x="2693542" y="447833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2" name="Oval 74"/>
          <p:cNvSpPr>
            <a:spLocks noChangeArrowheads="1"/>
          </p:cNvSpPr>
          <p:nvPr/>
        </p:nvSpPr>
        <p:spPr bwMode="auto">
          <a:xfrm>
            <a:off x="2693542" y="42989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3" name="Oval 75"/>
          <p:cNvSpPr>
            <a:spLocks noChangeArrowheads="1"/>
          </p:cNvSpPr>
          <p:nvPr/>
        </p:nvSpPr>
        <p:spPr bwMode="auto">
          <a:xfrm>
            <a:off x="2693542" y="425608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4" name="Oval 76"/>
          <p:cNvSpPr>
            <a:spLocks noChangeArrowheads="1"/>
          </p:cNvSpPr>
          <p:nvPr/>
        </p:nvSpPr>
        <p:spPr bwMode="auto">
          <a:xfrm>
            <a:off x="2693542" y="424497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5" name="Oval 77"/>
          <p:cNvSpPr>
            <a:spLocks noChangeArrowheads="1"/>
          </p:cNvSpPr>
          <p:nvPr/>
        </p:nvSpPr>
        <p:spPr bwMode="auto">
          <a:xfrm>
            <a:off x="2693542" y="418147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6" name="Oval 78"/>
          <p:cNvSpPr>
            <a:spLocks noChangeArrowheads="1"/>
          </p:cNvSpPr>
          <p:nvPr/>
        </p:nvSpPr>
        <p:spPr bwMode="auto">
          <a:xfrm>
            <a:off x="2693542" y="41703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7" name="Oval 79"/>
          <p:cNvSpPr>
            <a:spLocks noChangeArrowheads="1"/>
          </p:cNvSpPr>
          <p:nvPr/>
        </p:nvSpPr>
        <p:spPr bwMode="auto">
          <a:xfrm>
            <a:off x="2693542" y="415925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8" name="Oval 80"/>
          <p:cNvSpPr>
            <a:spLocks noChangeArrowheads="1"/>
          </p:cNvSpPr>
          <p:nvPr/>
        </p:nvSpPr>
        <p:spPr bwMode="auto">
          <a:xfrm>
            <a:off x="2693542" y="414813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09" name="Oval 81"/>
          <p:cNvSpPr>
            <a:spLocks noChangeArrowheads="1"/>
          </p:cNvSpPr>
          <p:nvPr/>
        </p:nvSpPr>
        <p:spPr bwMode="auto">
          <a:xfrm>
            <a:off x="2693542" y="413226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10" name="Oval 82"/>
          <p:cNvSpPr>
            <a:spLocks noChangeArrowheads="1"/>
          </p:cNvSpPr>
          <p:nvPr/>
        </p:nvSpPr>
        <p:spPr bwMode="auto">
          <a:xfrm>
            <a:off x="2693542" y="411003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11" name="Oval 83"/>
          <p:cNvSpPr>
            <a:spLocks noChangeArrowheads="1"/>
          </p:cNvSpPr>
          <p:nvPr/>
        </p:nvSpPr>
        <p:spPr bwMode="auto">
          <a:xfrm>
            <a:off x="2693542" y="400843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12" name="Oval 84"/>
          <p:cNvSpPr>
            <a:spLocks noChangeArrowheads="1"/>
          </p:cNvSpPr>
          <p:nvPr/>
        </p:nvSpPr>
        <p:spPr bwMode="auto">
          <a:xfrm>
            <a:off x="2693542" y="3986213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13" name="Oval 85"/>
          <p:cNvSpPr>
            <a:spLocks noChangeArrowheads="1"/>
          </p:cNvSpPr>
          <p:nvPr/>
        </p:nvSpPr>
        <p:spPr bwMode="auto">
          <a:xfrm>
            <a:off x="2693542" y="39751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14" name="Oval 86"/>
          <p:cNvSpPr>
            <a:spLocks noChangeArrowheads="1"/>
          </p:cNvSpPr>
          <p:nvPr/>
        </p:nvSpPr>
        <p:spPr bwMode="auto">
          <a:xfrm>
            <a:off x="2693542" y="3857625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15" name="Oval 87"/>
          <p:cNvSpPr>
            <a:spLocks noChangeArrowheads="1"/>
          </p:cNvSpPr>
          <p:nvPr/>
        </p:nvSpPr>
        <p:spPr bwMode="auto">
          <a:xfrm>
            <a:off x="2693542" y="31496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16" name="Oval 88"/>
          <p:cNvSpPr>
            <a:spLocks noChangeArrowheads="1"/>
          </p:cNvSpPr>
          <p:nvPr/>
        </p:nvSpPr>
        <p:spPr bwMode="auto">
          <a:xfrm>
            <a:off x="2693542" y="2928938"/>
            <a:ext cx="82550" cy="80962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  <a:extLst/>
        </p:spPr>
        <p:txBody>
          <a:bodyPr/>
          <a:lstStyle/>
          <a:p>
            <a:endParaRPr lang="fr-FR"/>
          </a:p>
        </p:txBody>
      </p:sp>
      <p:sp>
        <p:nvSpPr>
          <p:cNvPr id="73817" name="Oval 89"/>
          <p:cNvSpPr>
            <a:spLocks noChangeArrowheads="1"/>
          </p:cNvSpPr>
          <p:nvPr/>
        </p:nvSpPr>
        <p:spPr bwMode="auto">
          <a:xfrm>
            <a:off x="2864992" y="4546600"/>
            <a:ext cx="82550" cy="80963"/>
          </a:xfrm>
          <a:prstGeom prst="ellipse">
            <a:avLst/>
          </a:prstGeom>
          <a:solidFill>
            <a:srgbClr val="71CCE9"/>
          </a:solidFill>
          <a:ln w="6350">
            <a:solidFill>
              <a:srgbClr val="0099FF"/>
            </a:solidFill>
            <a:round/>
            <a:headEnd/>
            <a:tailEnd/>
          </a:ln>
        </p:spPr>
        <p:txBody>
          <a:bodyPr/>
          <a:lstStyle/>
          <a:p>
            <a:endParaRPr lang="fr-FR"/>
          </a:p>
        </p:txBody>
      </p:sp>
      <p:sp>
        <p:nvSpPr>
          <p:cNvPr id="73818" name="Rectangle 90"/>
          <p:cNvSpPr>
            <a:spLocks noChangeArrowheads="1"/>
          </p:cNvSpPr>
          <p:nvPr/>
        </p:nvSpPr>
        <p:spPr bwMode="auto">
          <a:xfrm>
            <a:off x="844699" y="6342063"/>
            <a:ext cx="239713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300">
                <a:solidFill>
                  <a:srgbClr val="000000"/>
                </a:solidFill>
              </a:rPr>
              <a:t>-40</a:t>
            </a:r>
            <a:endParaRPr lang="en-US">
              <a:latin typeface="Times New Roman" charset="0"/>
            </a:endParaRPr>
          </a:p>
        </p:txBody>
      </p:sp>
      <p:sp>
        <p:nvSpPr>
          <p:cNvPr id="73819" name="Rectangle 91"/>
          <p:cNvSpPr>
            <a:spLocks noChangeArrowheads="1"/>
          </p:cNvSpPr>
          <p:nvPr/>
        </p:nvSpPr>
        <p:spPr bwMode="auto">
          <a:xfrm>
            <a:off x="844699" y="5719763"/>
            <a:ext cx="239713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300">
                <a:solidFill>
                  <a:srgbClr val="000000"/>
                </a:solidFill>
              </a:rPr>
              <a:t>-20</a:t>
            </a:r>
            <a:endParaRPr lang="en-US">
              <a:latin typeface="Times New Roman" charset="0"/>
            </a:endParaRPr>
          </a:p>
        </p:txBody>
      </p:sp>
      <p:sp>
        <p:nvSpPr>
          <p:cNvPr id="73820" name="Rectangle 92"/>
          <p:cNvSpPr>
            <a:spLocks noChangeArrowheads="1"/>
          </p:cNvSpPr>
          <p:nvPr/>
        </p:nvSpPr>
        <p:spPr bwMode="auto">
          <a:xfrm>
            <a:off x="987574" y="5097463"/>
            <a:ext cx="92075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300">
                <a:solidFill>
                  <a:srgbClr val="000000"/>
                </a:solidFill>
              </a:rPr>
              <a:t>0</a:t>
            </a:r>
            <a:endParaRPr lang="en-US">
              <a:latin typeface="Times New Roman" charset="0"/>
            </a:endParaRPr>
          </a:p>
        </p:txBody>
      </p:sp>
      <p:sp>
        <p:nvSpPr>
          <p:cNvPr id="73821" name="Rectangle 93"/>
          <p:cNvSpPr>
            <a:spLocks noChangeArrowheads="1"/>
          </p:cNvSpPr>
          <p:nvPr/>
        </p:nvSpPr>
        <p:spPr bwMode="auto">
          <a:xfrm>
            <a:off x="900262" y="4471988"/>
            <a:ext cx="1841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300">
                <a:solidFill>
                  <a:srgbClr val="000000"/>
                </a:solidFill>
              </a:rPr>
              <a:t>20</a:t>
            </a:r>
            <a:endParaRPr lang="en-US">
              <a:latin typeface="Times New Roman" charset="0"/>
            </a:endParaRPr>
          </a:p>
        </p:txBody>
      </p:sp>
      <p:sp>
        <p:nvSpPr>
          <p:cNvPr id="73822" name="Rectangle 94"/>
          <p:cNvSpPr>
            <a:spLocks noChangeArrowheads="1"/>
          </p:cNvSpPr>
          <p:nvPr/>
        </p:nvSpPr>
        <p:spPr bwMode="auto">
          <a:xfrm>
            <a:off x="900262" y="3846513"/>
            <a:ext cx="1841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300">
                <a:solidFill>
                  <a:srgbClr val="000000"/>
                </a:solidFill>
              </a:rPr>
              <a:t>40</a:t>
            </a:r>
            <a:endParaRPr lang="en-US">
              <a:latin typeface="Times New Roman" charset="0"/>
            </a:endParaRPr>
          </a:p>
        </p:txBody>
      </p:sp>
      <p:sp>
        <p:nvSpPr>
          <p:cNvPr id="73823" name="Rectangle 95"/>
          <p:cNvSpPr>
            <a:spLocks noChangeArrowheads="1"/>
          </p:cNvSpPr>
          <p:nvPr/>
        </p:nvSpPr>
        <p:spPr bwMode="auto">
          <a:xfrm>
            <a:off x="900262" y="3227388"/>
            <a:ext cx="184150" cy="198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300">
                <a:solidFill>
                  <a:srgbClr val="000000"/>
                </a:solidFill>
              </a:rPr>
              <a:t>60</a:t>
            </a:r>
            <a:endParaRPr lang="en-US">
              <a:latin typeface="Times New Roman" charset="0"/>
            </a:endParaRPr>
          </a:p>
        </p:txBody>
      </p:sp>
      <p:sp>
        <p:nvSpPr>
          <p:cNvPr id="73824" name="Rectangle 96"/>
          <p:cNvSpPr>
            <a:spLocks noChangeArrowheads="1"/>
          </p:cNvSpPr>
          <p:nvPr/>
        </p:nvSpPr>
        <p:spPr bwMode="auto">
          <a:xfrm>
            <a:off x="900262" y="2600325"/>
            <a:ext cx="184150" cy="198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en-US" sz="1300">
                <a:solidFill>
                  <a:srgbClr val="000000"/>
                </a:solidFill>
              </a:rPr>
              <a:t>80</a:t>
            </a:r>
            <a:endParaRPr lang="en-US">
              <a:latin typeface="Times New Roman" charset="0"/>
            </a:endParaRPr>
          </a:p>
        </p:txBody>
      </p:sp>
      <p:sp>
        <p:nvSpPr>
          <p:cNvPr id="73825" name="Line 97"/>
          <p:cNvSpPr>
            <a:spLocks noChangeShapeType="1"/>
          </p:cNvSpPr>
          <p:nvPr/>
        </p:nvSpPr>
        <p:spPr bwMode="auto">
          <a:xfrm>
            <a:off x="1845817" y="4789488"/>
            <a:ext cx="1235075" cy="0"/>
          </a:xfrm>
          <a:prstGeom prst="line">
            <a:avLst/>
          </a:prstGeom>
          <a:noFill/>
          <a:ln w="1905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73826" name="Text Box 98"/>
          <p:cNvSpPr txBox="1">
            <a:spLocks noChangeArrowheads="1"/>
          </p:cNvSpPr>
          <p:nvPr/>
        </p:nvSpPr>
        <p:spPr bwMode="auto">
          <a:xfrm>
            <a:off x="1423817" y="1988840"/>
            <a:ext cx="2727223" cy="6155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dashDot"/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algn="ctr" eaLnBrk="1" hangingPunct="1"/>
            <a:r>
              <a:rPr lang="fr-FR" sz="1600" dirty="0">
                <a:latin typeface="Calibri"/>
                <a:cs typeface="Calibri"/>
              </a:rPr>
              <a:t>PLR-</a:t>
            </a:r>
            <a:r>
              <a:rPr lang="fr-FR" sz="1600" dirty="0" err="1">
                <a:latin typeface="Calibri"/>
                <a:cs typeface="Calibri"/>
              </a:rPr>
              <a:t>induced</a:t>
            </a:r>
            <a:r>
              <a:rPr lang="fr-FR" sz="1600" dirty="0">
                <a:latin typeface="Calibri"/>
                <a:cs typeface="Calibri"/>
              </a:rPr>
              <a:t> changes in </a:t>
            </a:r>
            <a:r>
              <a:rPr lang="fr-FR" sz="1800" dirty="0" err="1">
                <a:solidFill>
                  <a:srgbClr val="0070C0"/>
                </a:solidFill>
                <a:effectLst>
                  <a:glow rad="101600">
                    <a:srgbClr val="66CCFF">
                      <a:alpha val="40000"/>
                    </a:srgbClr>
                  </a:glow>
                </a:effectLst>
                <a:latin typeface="Calibri"/>
                <a:ea typeface="+mn-ea"/>
                <a:cs typeface="Calibri"/>
              </a:rPr>
              <a:t>arterial</a:t>
            </a:r>
            <a:r>
              <a:rPr lang="fr-FR" sz="1800" dirty="0">
                <a:solidFill>
                  <a:srgbClr val="0070C0"/>
                </a:solidFill>
                <a:effectLst>
                  <a:glow rad="101600">
                    <a:srgbClr val="66CCFF">
                      <a:alpha val="40000"/>
                    </a:srgbClr>
                  </a:glow>
                </a:effectLst>
                <a:latin typeface="Calibri"/>
                <a:ea typeface="+mn-ea"/>
                <a:cs typeface="Calibri"/>
              </a:rPr>
              <a:t> pulse pressur</a:t>
            </a:r>
            <a:r>
              <a:rPr lang="fr-FR" sz="1800" dirty="0">
                <a:solidFill>
                  <a:srgbClr val="0070C0"/>
                </a:solidFill>
                <a:effectLst>
                  <a:glow rad="101600">
                    <a:srgbClr val="66CCFF">
                      <a:alpha val="40000"/>
                    </a:srgbClr>
                  </a:glow>
                </a:effectLst>
                <a:latin typeface="Calibri" pitchFamily="34" charset="0"/>
                <a:ea typeface="+mn-ea"/>
              </a:rPr>
              <a:t>e</a:t>
            </a:r>
            <a:endParaRPr lang="en-US" sz="1800" dirty="0">
              <a:solidFill>
                <a:srgbClr val="0070C0"/>
              </a:solidFill>
              <a:effectLst>
                <a:glow rad="101600">
                  <a:srgbClr val="66CCFF">
                    <a:alpha val="40000"/>
                  </a:srgbClr>
                </a:glow>
              </a:effectLst>
              <a:latin typeface="Calibri" pitchFamily="34" charset="0"/>
              <a:ea typeface="+mn-ea"/>
            </a:endParaRPr>
          </a:p>
        </p:txBody>
      </p:sp>
      <p:sp>
        <p:nvSpPr>
          <p:cNvPr id="73827" name="Text Box 99"/>
          <p:cNvSpPr txBox="1">
            <a:spLocks noChangeArrowheads="1"/>
          </p:cNvSpPr>
          <p:nvPr/>
        </p:nvSpPr>
        <p:spPr bwMode="auto">
          <a:xfrm>
            <a:off x="2953892" y="4379913"/>
            <a:ext cx="312737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dash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2600"/>
              <a:t>*</a:t>
            </a:r>
            <a:endParaRPr lang="en-US" sz="2600"/>
          </a:p>
        </p:txBody>
      </p:sp>
      <p:sp>
        <p:nvSpPr>
          <p:cNvPr id="73828" name="Text Box 100"/>
          <p:cNvSpPr txBox="1">
            <a:spLocks noChangeArrowheads="1"/>
          </p:cNvSpPr>
          <p:nvPr/>
        </p:nvSpPr>
        <p:spPr bwMode="auto">
          <a:xfrm>
            <a:off x="2639567" y="6219825"/>
            <a:ext cx="3097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dash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1800" dirty="0">
                <a:latin typeface="+mn-lt"/>
              </a:rPr>
              <a:t>R</a:t>
            </a:r>
            <a:endParaRPr lang="en-US" sz="1800" dirty="0">
              <a:latin typeface="+mn-lt"/>
            </a:endParaRPr>
          </a:p>
        </p:txBody>
      </p:sp>
      <p:sp>
        <p:nvSpPr>
          <p:cNvPr id="73829" name="Text Box 101"/>
          <p:cNvSpPr txBox="1">
            <a:spLocks noChangeArrowheads="1"/>
          </p:cNvSpPr>
          <p:nvPr/>
        </p:nvSpPr>
        <p:spPr bwMode="auto">
          <a:xfrm>
            <a:off x="1883917" y="6219825"/>
            <a:ext cx="45878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prstDash val="dashDot"/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/>
            <a:r>
              <a:rPr lang="fr-FR" sz="1800">
                <a:latin typeface="+mn-lt"/>
              </a:rPr>
              <a:t>NR</a:t>
            </a:r>
            <a:endParaRPr lang="en-US" sz="1800">
              <a:latin typeface="+mn-lt"/>
            </a:endParaRPr>
          </a:p>
        </p:txBody>
      </p:sp>
      <p:sp>
        <p:nvSpPr>
          <p:cNvPr id="896103" name="Rectangle 103"/>
          <p:cNvSpPr>
            <a:spLocks noChangeArrowheads="1"/>
          </p:cNvSpPr>
          <p:nvPr/>
        </p:nvSpPr>
        <p:spPr bwMode="auto">
          <a:xfrm>
            <a:off x="2392710" y="4727576"/>
            <a:ext cx="3115394" cy="1492249"/>
          </a:xfrm>
          <a:prstGeom prst="rect">
            <a:avLst/>
          </a:prstGeom>
          <a:solidFill>
            <a:srgbClr val="0099FF">
              <a:alpha val="58039"/>
            </a:srgbClr>
          </a:solidFill>
          <a:ln>
            <a:noFill/>
          </a:ln>
          <a:effectLst>
            <a:softEdge rad="63500"/>
          </a:effectLst>
          <a:extLst/>
        </p:spPr>
        <p:txBody>
          <a:bodyPr wrap="none" anchor="ctr"/>
          <a:lstStyle/>
          <a:p>
            <a:endParaRPr lang="fr-FR"/>
          </a:p>
        </p:txBody>
      </p:sp>
      <p:grpSp>
        <p:nvGrpSpPr>
          <p:cNvPr id="73831" name="Group 104"/>
          <p:cNvGrpSpPr>
            <a:grpSpLocks/>
          </p:cNvGrpSpPr>
          <p:nvPr/>
        </p:nvGrpSpPr>
        <p:grpSpPr bwMode="auto">
          <a:xfrm>
            <a:off x="107950" y="620713"/>
            <a:ext cx="5976938" cy="1079500"/>
            <a:chOff x="152" y="1681"/>
            <a:chExt cx="5456" cy="957"/>
          </a:xfrm>
        </p:grpSpPr>
        <p:pic>
          <p:nvPicPr>
            <p:cNvPr id="73842" name="Picture 10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" y="1681"/>
              <a:ext cx="5456" cy="9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3843" name="Picture 10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86" y="2478"/>
              <a:ext cx="1248" cy="1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5" name="ZoneTexte 114"/>
          <p:cNvSpPr txBox="1"/>
          <p:nvPr/>
        </p:nvSpPr>
        <p:spPr>
          <a:xfrm>
            <a:off x="3203848" y="5312847"/>
            <a:ext cx="2144380" cy="369332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sz="1800" dirty="0">
                <a:solidFill>
                  <a:srgbClr val="0070C0"/>
                </a:solidFill>
                <a:effectLst>
                  <a:glow rad="101600">
                    <a:srgbClr val="66CCFF">
                      <a:alpha val="40000"/>
                    </a:srgbClr>
                  </a:glow>
                </a:effectLst>
                <a:latin typeface="Calibri"/>
                <a:cs typeface="Calibri"/>
              </a:rPr>
              <a:t>False-</a:t>
            </a:r>
            <a:r>
              <a:rPr lang="fr-FR" sz="1800" dirty="0" err="1">
                <a:solidFill>
                  <a:srgbClr val="0070C0"/>
                </a:solidFill>
                <a:effectLst>
                  <a:glow rad="101600">
                    <a:srgbClr val="66CCFF">
                      <a:alpha val="40000"/>
                    </a:srgbClr>
                  </a:glow>
                </a:effectLst>
                <a:latin typeface="Calibri"/>
                <a:cs typeface="Calibri"/>
              </a:rPr>
              <a:t>negative</a:t>
            </a:r>
            <a:r>
              <a:rPr lang="fr-FR" sz="1800" dirty="0">
                <a:solidFill>
                  <a:srgbClr val="0070C0"/>
                </a:solidFill>
                <a:effectLst>
                  <a:glow rad="101600">
                    <a:srgbClr val="66CCFF">
                      <a:alpha val="40000"/>
                    </a:srgbClr>
                  </a:glow>
                </a:effectLst>
                <a:latin typeface="Calibri"/>
                <a:cs typeface="Calibri"/>
              </a:rPr>
              <a:t> cases</a:t>
            </a:r>
          </a:p>
        </p:txBody>
      </p:sp>
      <p:sp>
        <p:nvSpPr>
          <p:cNvPr id="118" name="ZoneTexte 117"/>
          <p:cNvSpPr txBox="1"/>
          <p:nvPr/>
        </p:nvSpPr>
        <p:spPr>
          <a:xfrm>
            <a:off x="2734817" y="2872456"/>
            <a:ext cx="6185963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/>
              <a:t>Il faut une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mesure continue du débit cardiaque </a:t>
            </a:r>
            <a:r>
              <a:rPr lang="fr-FR" dirty="0"/>
              <a:t>pour estimer la réponse à l’expansion volémique</a:t>
            </a:r>
          </a:p>
        </p:txBody>
      </p:sp>
      <p:sp>
        <p:nvSpPr>
          <p:cNvPr id="119" name="ZoneTexte 118"/>
          <p:cNvSpPr txBox="1"/>
          <p:nvPr/>
        </p:nvSpPr>
        <p:spPr>
          <a:xfrm>
            <a:off x="-321050" y="2728441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>
            <a:defPPr>
              <a:defRPr lang="fr-FR"/>
            </a:defPPr>
            <a:lvl1pPr>
              <a:defRPr sz="3200" b="1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defRPr>
            </a:lvl1pPr>
          </a:lstStyle>
          <a:p>
            <a:r>
              <a:rPr lang="fr-FR" dirty="0"/>
              <a:t>→</a:t>
            </a:r>
          </a:p>
        </p:txBody>
      </p:sp>
      <p:sp>
        <p:nvSpPr>
          <p:cNvPr id="109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0780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500" fill="hold"/>
                                        <p:tgtEl>
                                          <p:spTgt spid="89605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7" dur="500" fill="hold"/>
                                        <p:tgtEl>
                                          <p:spTgt spid="89605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89605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89605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89605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89605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4" dur="500" fill="hold"/>
                                        <p:tgtEl>
                                          <p:spTgt spid="89605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89605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89605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8" dur="500" fill="hold"/>
                                        <p:tgtEl>
                                          <p:spTgt spid="8960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8960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8960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" dur="500" fill="hold"/>
                                        <p:tgtEl>
                                          <p:spTgt spid="8960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8960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89605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6" dur="500" fill="hold"/>
                                        <p:tgtEl>
                                          <p:spTgt spid="8960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8960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8960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8960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8960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89605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500" fill="hold"/>
                                        <p:tgtEl>
                                          <p:spTgt spid="8960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35" dur="500" fill="hold"/>
                                        <p:tgtEl>
                                          <p:spTgt spid="8960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89605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8" dur="500" fill="hold"/>
                                        <p:tgtEl>
                                          <p:spTgt spid="89606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89606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0" dur="500" fill="hold"/>
                                        <p:tgtEl>
                                          <p:spTgt spid="89606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2" dur="500" fill="hold"/>
                                        <p:tgtEl>
                                          <p:spTgt spid="89606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43" dur="500" fill="hold"/>
                                        <p:tgtEl>
                                          <p:spTgt spid="89606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89606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500" fill="hold"/>
                                        <p:tgtEl>
                                          <p:spTgt spid="8960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8960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89606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0" dur="500" fill="hold"/>
                                        <p:tgtEl>
                                          <p:spTgt spid="8960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51" dur="500" fill="hold"/>
                                        <p:tgtEl>
                                          <p:spTgt spid="8960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2" dur="500" fill="hold"/>
                                        <p:tgtEl>
                                          <p:spTgt spid="89606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4" dur="500" fill="hold"/>
                                        <p:tgtEl>
                                          <p:spTgt spid="89606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55" dur="500" fill="hold"/>
                                        <p:tgtEl>
                                          <p:spTgt spid="89606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56" dur="500" fill="hold"/>
                                        <p:tgtEl>
                                          <p:spTgt spid="89606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58" dur="500" fill="hold"/>
                                        <p:tgtEl>
                                          <p:spTgt spid="8960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59" dur="500" fill="hold"/>
                                        <p:tgtEl>
                                          <p:spTgt spid="8960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0" dur="500" fill="hold"/>
                                        <p:tgtEl>
                                          <p:spTgt spid="89606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2" dur="500" fill="hold"/>
                                        <p:tgtEl>
                                          <p:spTgt spid="89606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E36C09"/>
                                      </p:to>
                                    </p:animClr>
                                    <p:set>
                                      <p:cBhvr>
                                        <p:cTn id="63" dur="500" fill="hold"/>
                                        <p:tgtEl>
                                          <p:spTgt spid="89606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64" dur="500" fill="hold"/>
                                        <p:tgtEl>
                                          <p:spTgt spid="89606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6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6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896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79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1000"/>
                            </p:stCondLst>
                            <p:childTnLst>
                              <p:par>
                                <p:cTn id="8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96103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e 3"/>
          <p:cNvGrpSpPr/>
          <p:nvPr/>
        </p:nvGrpSpPr>
        <p:grpSpPr>
          <a:xfrm>
            <a:off x="95616" y="2198664"/>
            <a:ext cx="8940880" cy="4398688"/>
            <a:chOff x="95616" y="2198664"/>
            <a:chExt cx="8940880" cy="4398688"/>
          </a:xfrm>
        </p:grpSpPr>
        <p:sp>
          <p:nvSpPr>
            <p:cNvPr id="2" name="Rectangle 1"/>
            <p:cNvSpPr/>
            <p:nvPr/>
          </p:nvSpPr>
          <p:spPr bwMode="auto">
            <a:xfrm>
              <a:off x="95616" y="2198664"/>
              <a:ext cx="8940880" cy="4398688"/>
            </a:xfrm>
            <a:prstGeom prst="rect">
              <a:avLst/>
            </a:prstGeom>
            <a:solidFill>
              <a:srgbClr val="FFFFFF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rtlCol="0" anchor="ctr"/>
            <a:lstStyle/>
            <a:p>
              <a:pPr algn="ctr"/>
              <a:endParaRPr lang="fr-FR">
                <a:latin typeface="Calibri" pitchFamily="34" charset="0"/>
              </a:endParaRPr>
            </a:p>
          </p:txBody>
        </p:sp>
        <p:sp>
          <p:nvSpPr>
            <p:cNvPr id="404" name="Line 5"/>
            <p:cNvSpPr>
              <a:spLocks noChangeShapeType="1"/>
            </p:cNvSpPr>
            <p:nvPr/>
          </p:nvSpPr>
          <p:spPr bwMode="auto">
            <a:xfrm>
              <a:off x="1756336" y="3567026"/>
              <a:ext cx="0" cy="1920331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05" name="Line 7"/>
            <p:cNvSpPr>
              <a:spLocks noChangeShapeType="1"/>
            </p:cNvSpPr>
            <p:nvPr/>
          </p:nvSpPr>
          <p:spPr bwMode="auto">
            <a:xfrm flipH="1">
              <a:off x="1694425" y="5476790"/>
              <a:ext cx="60325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06" name="Text Box 9"/>
            <p:cNvSpPr txBox="1">
              <a:spLocks noChangeArrowheads="1"/>
            </p:cNvSpPr>
            <p:nvPr/>
          </p:nvSpPr>
          <p:spPr bwMode="auto">
            <a:xfrm>
              <a:off x="1343077" y="3405942"/>
              <a:ext cx="367408" cy="307777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1400" dirty="0" smtClean="0"/>
                <a:t>40</a:t>
              </a:r>
              <a:endParaRPr lang="fr-FR" sz="1400" dirty="0"/>
            </a:p>
          </p:txBody>
        </p:sp>
        <p:sp>
          <p:nvSpPr>
            <p:cNvPr id="414" name="Text Box 33"/>
            <p:cNvSpPr txBox="1">
              <a:spLocks noChangeArrowheads="1"/>
            </p:cNvSpPr>
            <p:nvPr/>
          </p:nvSpPr>
          <p:spPr bwMode="auto">
            <a:xfrm>
              <a:off x="309726" y="3394973"/>
              <a:ext cx="984821" cy="313932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>
                <a:lnSpc>
                  <a:spcPct val="120000"/>
                </a:lnSpc>
              </a:pPr>
              <a:r>
                <a:rPr lang="fr-FR" sz="1200" dirty="0" smtClean="0"/>
                <a:t>CO</a:t>
              </a:r>
              <a:r>
                <a:rPr lang="fr-FR" sz="1200" baseline="-25000" dirty="0" smtClean="0"/>
                <a:t>2 </a:t>
              </a:r>
              <a:r>
                <a:rPr lang="fr-FR" sz="1200" dirty="0" smtClean="0"/>
                <a:t>(</a:t>
              </a:r>
              <a:r>
                <a:rPr lang="fr-FR" sz="1200" dirty="0" err="1" smtClean="0"/>
                <a:t>mmHg</a:t>
              </a:r>
              <a:r>
                <a:rPr lang="fr-FR" sz="1200" dirty="0"/>
                <a:t>)</a:t>
              </a:r>
            </a:p>
          </p:txBody>
        </p:sp>
        <p:sp>
          <p:nvSpPr>
            <p:cNvPr id="415" name="Text Box 35"/>
            <p:cNvSpPr txBox="1">
              <a:spLocks noChangeArrowheads="1"/>
            </p:cNvSpPr>
            <p:nvPr/>
          </p:nvSpPr>
          <p:spPr bwMode="auto">
            <a:xfrm>
              <a:off x="7794509" y="5690851"/>
              <a:ext cx="580608" cy="276999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r>
                <a:rPr lang="fr-FR" sz="1200" dirty="0"/>
                <a:t>30 sec</a:t>
              </a:r>
            </a:p>
          </p:txBody>
        </p:sp>
        <p:sp>
          <p:nvSpPr>
            <p:cNvPr id="416" name="Line 9049"/>
            <p:cNvSpPr>
              <a:spLocks noChangeShapeType="1"/>
            </p:cNvSpPr>
            <p:nvPr/>
          </p:nvSpPr>
          <p:spPr bwMode="auto">
            <a:xfrm>
              <a:off x="1654737" y="4964027"/>
              <a:ext cx="95250" cy="0"/>
            </a:xfrm>
            <a:prstGeom prst="lin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17" name="Line 9050"/>
            <p:cNvSpPr>
              <a:spLocks noChangeShapeType="1"/>
            </p:cNvSpPr>
            <p:nvPr/>
          </p:nvSpPr>
          <p:spPr bwMode="auto">
            <a:xfrm>
              <a:off x="1661087" y="4500477"/>
              <a:ext cx="95250" cy="0"/>
            </a:xfrm>
            <a:prstGeom prst="lin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18" name="Line 9051"/>
            <p:cNvSpPr>
              <a:spLocks noChangeShapeType="1"/>
            </p:cNvSpPr>
            <p:nvPr/>
          </p:nvSpPr>
          <p:spPr bwMode="auto">
            <a:xfrm>
              <a:off x="1661087" y="4036927"/>
              <a:ext cx="95250" cy="0"/>
            </a:xfrm>
            <a:prstGeom prst="lin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19" name="Line 9052"/>
            <p:cNvSpPr>
              <a:spLocks noChangeShapeType="1"/>
            </p:cNvSpPr>
            <p:nvPr/>
          </p:nvSpPr>
          <p:spPr bwMode="auto">
            <a:xfrm>
              <a:off x="1654737" y="3567027"/>
              <a:ext cx="95250" cy="0"/>
            </a:xfrm>
            <a:prstGeom prst="lin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20" name="Line 9062"/>
            <p:cNvSpPr>
              <a:spLocks noChangeShapeType="1"/>
            </p:cNvSpPr>
            <p:nvPr/>
          </p:nvSpPr>
          <p:spPr bwMode="auto">
            <a:xfrm>
              <a:off x="7903299" y="5729943"/>
              <a:ext cx="342378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26" name="Text Box 9"/>
            <p:cNvSpPr txBox="1">
              <a:spLocks noChangeArrowheads="1"/>
            </p:cNvSpPr>
            <p:nvPr/>
          </p:nvSpPr>
          <p:spPr bwMode="auto">
            <a:xfrm>
              <a:off x="1435081" y="5350158"/>
              <a:ext cx="276038" cy="307777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r"/>
              <a:r>
                <a:rPr lang="fr-FR" sz="1400" dirty="0" smtClean="0"/>
                <a:t>0</a:t>
              </a:r>
              <a:endParaRPr lang="fr-FR" sz="1400" dirty="0"/>
            </a:p>
          </p:txBody>
        </p:sp>
        <p:sp>
          <p:nvSpPr>
            <p:cNvPr id="427" name="Rectangle 16"/>
            <p:cNvSpPr>
              <a:spLocks noChangeArrowheads="1"/>
            </p:cNvSpPr>
            <p:nvPr/>
          </p:nvSpPr>
          <p:spPr bwMode="auto">
            <a:xfrm>
              <a:off x="1098353" y="5729943"/>
              <a:ext cx="5773947" cy="795401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endParaRPr lang="fr-FR"/>
            </a:p>
          </p:txBody>
        </p:sp>
        <p:sp>
          <p:nvSpPr>
            <p:cNvPr id="428" name="AutoShape 17"/>
            <p:cNvSpPr>
              <a:spLocks noChangeAspect="1" noChangeArrowheads="1"/>
            </p:cNvSpPr>
            <p:nvPr/>
          </p:nvSpPr>
          <p:spPr bwMode="auto">
            <a:xfrm>
              <a:off x="2437903" y="6405673"/>
              <a:ext cx="356935" cy="43329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29" name="AutoShape 18"/>
            <p:cNvSpPr>
              <a:spLocks noChangeAspect="1" noChangeArrowheads="1"/>
            </p:cNvSpPr>
            <p:nvPr/>
          </p:nvSpPr>
          <p:spPr bwMode="auto">
            <a:xfrm rot="18663073">
              <a:off x="2766215" y="6379376"/>
              <a:ext cx="87690" cy="39893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30" name="Oval 19"/>
            <p:cNvSpPr>
              <a:spLocks noChangeAspect="1" noChangeArrowheads="1"/>
            </p:cNvSpPr>
            <p:nvPr/>
          </p:nvSpPr>
          <p:spPr bwMode="auto">
            <a:xfrm rot="2289988">
              <a:off x="2189099" y="6263305"/>
              <a:ext cx="306544" cy="155779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431" name="Oval 20"/>
            <p:cNvSpPr>
              <a:spLocks noChangeAspect="1" noChangeArrowheads="1"/>
            </p:cNvSpPr>
            <p:nvPr/>
          </p:nvSpPr>
          <p:spPr bwMode="auto">
            <a:xfrm>
              <a:off x="2131359" y="6116811"/>
              <a:ext cx="112330" cy="117608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432" name="AutoShape 21"/>
            <p:cNvSpPr>
              <a:spLocks noChangeAspect="1" noChangeArrowheads="1"/>
            </p:cNvSpPr>
            <p:nvPr/>
          </p:nvSpPr>
          <p:spPr bwMode="auto">
            <a:xfrm rot="18893125">
              <a:off x="3557747" y="6193822"/>
              <a:ext cx="398216" cy="41992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33" name="AutoShape 22"/>
            <p:cNvSpPr>
              <a:spLocks noChangeAspect="1" noChangeArrowheads="1"/>
            </p:cNvSpPr>
            <p:nvPr/>
          </p:nvSpPr>
          <p:spPr bwMode="auto">
            <a:xfrm rot="16207796">
              <a:off x="3847910" y="6033962"/>
              <a:ext cx="87690" cy="36743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34" name="Oval 23"/>
            <p:cNvSpPr>
              <a:spLocks noChangeAspect="1" noChangeArrowheads="1"/>
            </p:cNvSpPr>
            <p:nvPr/>
          </p:nvSpPr>
          <p:spPr bwMode="auto">
            <a:xfrm rot="21183114">
              <a:off x="3355828" y="6274653"/>
              <a:ext cx="309694" cy="158874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35" name="Oval 24"/>
            <p:cNvSpPr>
              <a:spLocks noChangeAspect="1" noChangeArrowheads="1"/>
            </p:cNvSpPr>
            <p:nvPr/>
          </p:nvSpPr>
          <p:spPr bwMode="auto">
            <a:xfrm rot="18893125">
              <a:off x="3247765" y="6320124"/>
              <a:ext cx="126893" cy="110230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36" name="AutoShape 25"/>
            <p:cNvSpPr>
              <a:spLocks noChangeAspect="1" noChangeArrowheads="1"/>
            </p:cNvSpPr>
            <p:nvPr/>
          </p:nvSpPr>
          <p:spPr bwMode="auto">
            <a:xfrm>
              <a:off x="5174731" y="6382816"/>
              <a:ext cx="356935" cy="43329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37" name="AutoShape 26"/>
            <p:cNvSpPr>
              <a:spLocks noChangeAspect="1" noChangeArrowheads="1"/>
            </p:cNvSpPr>
            <p:nvPr/>
          </p:nvSpPr>
          <p:spPr bwMode="auto">
            <a:xfrm rot="18663073">
              <a:off x="5504066" y="6357712"/>
              <a:ext cx="84595" cy="39893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38" name="Oval 27"/>
            <p:cNvSpPr>
              <a:spLocks noChangeAspect="1" noChangeArrowheads="1"/>
            </p:cNvSpPr>
            <p:nvPr/>
          </p:nvSpPr>
          <p:spPr bwMode="auto">
            <a:xfrm rot="2289988">
              <a:off x="4924877" y="6227198"/>
              <a:ext cx="306544" cy="157842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439" name="Oval 28"/>
            <p:cNvSpPr>
              <a:spLocks noChangeAspect="1" noChangeArrowheads="1"/>
            </p:cNvSpPr>
            <p:nvPr/>
          </p:nvSpPr>
          <p:spPr bwMode="auto">
            <a:xfrm>
              <a:off x="4867137" y="6105463"/>
              <a:ext cx="113379" cy="118640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440" name="AutoShape 29"/>
            <p:cNvSpPr>
              <a:spLocks noChangeAspect="1" noChangeArrowheads="1"/>
            </p:cNvSpPr>
            <p:nvPr/>
          </p:nvSpPr>
          <p:spPr bwMode="auto">
            <a:xfrm>
              <a:off x="7047465" y="6375595"/>
              <a:ext cx="356935" cy="44361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41" name="AutoShape 30"/>
            <p:cNvSpPr>
              <a:spLocks noChangeAspect="1" noChangeArrowheads="1"/>
            </p:cNvSpPr>
            <p:nvPr/>
          </p:nvSpPr>
          <p:spPr bwMode="auto">
            <a:xfrm rot="18663073">
              <a:off x="7375777" y="6357730"/>
              <a:ext cx="87690" cy="37793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442" name="Oval 31"/>
            <p:cNvSpPr>
              <a:spLocks noChangeAspect="1" noChangeArrowheads="1"/>
            </p:cNvSpPr>
            <p:nvPr/>
          </p:nvSpPr>
          <p:spPr bwMode="auto">
            <a:xfrm rot="2289988">
              <a:off x="6797611" y="6221008"/>
              <a:ext cx="309694" cy="160937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443" name="Oval 32"/>
            <p:cNvSpPr>
              <a:spLocks noChangeAspect="1" noChangeArrowheads="1"/>
            </p:cNvSpPr>
            <p:nvPr/>
          </p:nvSpPr>
          <p:spPr bwMode="auto">
            <a:xfrm>
              <a:off x="6741971" y="6099273"/>
              <a:ext cx="113379" cy="118640"/>
            </a:xfrm>
            <a:prstGeom prst="ellipse">
              <a:avLst/>
            </a:prstGeom>
            <a:solidFill>
              <a:schemeClr val="tx1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444" name="Freeform 33"/>
            <p:cNvSpPr>
              <a:spLocks noChangeAspect="1"/>
            </p:cNvSpPr>
            <p:nvPr/>
          </p:nvSpPr>
          <p:spPr bwMode="auto">
            <a:xfrm flipV="1">
              <a:off x="6944584" y="5952779"/>
              <a:ext cx="77686" cy="331159"/>
            </a:xfrm>
            <a:custGeom>
              <a:avLst/>
              <a:gdLst>
                <a:gd name="T0" fmla="*/ 65 w 63"/>
                <a:gd name="T1" fmla="*/ 51960 h 238"/>
                <a:gd name="T2" fmla="*/ 1144 w 63"/>
                <a:gd name="T3" fmla="*/ 33659 h 238"/>
                <a:gd name="T4" fmla="*/ 1 w 63"/>
                <a:gd name="T5" fmla="*/ 14549 h 238"/>
                <a:gd name="T6" fmla="*/ 1034 w 63"/>
                <a:gd name="T7" fmla="*/ 0 h 2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38"/>
                <a:gd name="T14" fmla="*/ 63 w 63"/>
                <a:gd name="T15" fmla="*/ 238 h 2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38">
                  <a:moveTo>
                    <a:pt x="3" y="238"/>
                  </a:moveTo>
                  <a:cubicBezTo>
                    <a:pt x="34" y="207"/>
                    <a:pt x="63" y="182"/>
                    <a:pt x="63" y="154"/>
                  </a:cubicBezTo>
                  <a:cubicBezTo>
                    <a:pt x="63" y="126"/>
                    <a:pt x="2" y="93"/>
                    <a:pt x="1" y="67"/>
                  </a:cubicBezTo>
                  <a:cubicBezTo>
                    <a:pt x="0" y="41"/>
                    <a:pt x="45" y="14"/>
                    <a:pt x="5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/>
          </p:spPr>
          <p:txBody>
            <a:bodyPr/>
            <a:lstStyle/>
            <a:p>
              <a:endParaRPr lang="fr-FR"/>
            </a:p>
          </p:txBody>
        </p:sp>
        <p:sp>
          <p:nvSpPr>
            <p:cNvPr id="445" name="AutoShape 34"/>
            <p:cNvSpPr>
              <a:spLocks noChangeAspect="1" noChangeArrowheads="1"/>
            </p:cNvSpPr>
            <p:nvPr/>
          </p:nvSpPr>
          <p:spPr bwMode="auto">
            <a:xfrm flipV="1">
              <a:off x="6867948" y="5766051"/>
              <a:ext cx="157471" cy="234184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111" name="ZoneTexte 110"/>
          <p:cNvSpPr txBox="1"/>
          <p:nvPr/>
        </p:nvSpPr>
        <p:spPr>
          <a:xfrm>
            <a:off x="5298260" y="1092973"/>
            <a:ext cx="2671753" cy="461665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sz="1200" dirty="0" smtClean="0">
                <a:latin typeface="Calibri" pitchFamily="34" charset="0"/>
              </a:rPr>
              <a:t>65 </a:t>
            </a:r>
            <a:r>
              <a:rPr lang="fr-FR" sz="1200" dirty="0">
                <a:latin typeface="Calibri" pitchFamily="34" charset="0"/>
              </a:rPr>
              <a:t>pts </a:t>
            </a:r>
            <a:r>
              <a:rPr lang="fr-FR" sz="1200" dirty="0" err="1">
                <a:latin typeface="Calibri" pitchFamily="34" charset="0"/>
              </a:rPr>
              <a:t>receiving</a:t>
            </a:r>
            <a:r>
              <a:rPr lang="fr-FR" sz="1200" dirty="0">
                <a:latin typeface="Calibri" pitchFamily="34" charset="0"/>
              </a:rPr>
              <a:t> volume expansion</a:t>
            </a:r>
          </a:p>
          <a:p>
            <a:pPr>
              <a:defRPr/>
            </a:pPr>
            <a:r>
              <a:rPr lang="fr-FR" sz="1200" dirty="0" smtClean="0">
                <a:latin typeface="Calibri" pitchFamily="34" charset="0"/>
              </a:rPr>
              <a:t>Monitoring of end-</a:t>
            </a:r>
            <a:r>
              <a:rPr lang="fr-FR" sz="1200" dirty="0" err="1" smtClean="0">
                <a:latin typeface="Calibri" pitchFamily="34" charset="0"/>
              </a:rPr>
              <a:t>expiratory</a:t>
            </a:r>
            <a:r>
              <a:rPr lang="fr-FR" sz="1200" dirty="0" smtClean="0">
                <a:latin typeface="Calibri" pitchFamily="34" charset="0"/>
              </a:rPr>
              <a:t> CO</a:t>
            </a:r>
            <a:r>
              <a:rPr lang="fr-FR" sz="1200" baseline="-25000" dirty="0" smtClean="0">
                <a:latin typeface="Calibri" pitchFamily="34" charset="0"/>
              </a:rPr>
              <a:t>2</a:t>
            </a:r>
            <a:endParaRPr lang="fr-FR" sz="1200" baseline="-25000" dirty="0">
              <a:latin typeface="Calibri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35" y="544374"/>
            <a:ext cx="4355374" cy="15588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" name="Groupe 2"/>
          <p:cNvGrpSpPr/>
          <p:nvPr/>
        </p:nvGrpSpPr>
        <p:grpSpPr>
          <a:xfrm>
            <a:off x="2000085" y="2489583"/>
            <a:ext cx="6532355" cy="3063892"/>
            <a:chOff x="2000085" y="2489583"/>
            <a:chExt cx="6532355" cy="3063892"/>
          </a:xfrm>
        </p:grpSpPr>
        <p:sp>
          <p:nvSpPr>
            <p:cNvPr id="114" name="Freeform 8"/>
            <p:cNvSpPr>
              <a:spLocks/>
            </p:cNvSpPr>
            <p:nvPr/>
          </p:nvSpPr>
          <p:spPr bwMode="auto">
            <a:xfrm>
              <a:off x="2000085" y="5466285"/>
              <a:ext cx="239950" cy="13748"/>
            </a:xfrm>
            <a:custGeom>
              <a:avLst/>
              <a:gdLst>
                <a:gd name="T0" fmla="*/ 56 w 1488"/>
                <a:gd name="T1" fmla="*/ 1 h 75"/>
                <a:gd name="T2" fmla="*/ 66 w 1488"/>
                <a:gd name="T3" fmla="*/ 18 h 75"/>
                <a:gd name="T4" fmla="*/ 120 w 1488"/>
                <a:gd name="T5" fmla="*/ 25 h 75"/>
                <a:gd name="T6" fmla="*/ 184 w 1488"/>
                <a:gd name="T7" fmla="*/ 25 h 75"/>
                <a:gd name="T8" fmla="*/ 248 w 1488"/>
                <a:gd name="T9" fmla="*/ 25 h 75"/>
                <a:gd name="T10" fmla="*/ 312 w 1488"/>
                <a:gd name="T11" fmla="*/ 25 h 75"/>
                <a:gd name="T12" fmla="*/ 376 w 1488"/>
                <a:gd name="T13" fmla="*/ 25 h 75"/>
                <a:gd name="T14" fmla="*/ 440 w 1488"/>
                <a:gd name="T15" fmla="*/ 25 h 75"/>
                <a:gd name="T16" fmla="*/ 504 w 1488"/>
                <a:gd name="T17" fmla="*/ 25 h 75"/>
                <a:gd name="T18" fmla="*/ 568 w 1488"/>
                <a:gd name="T19" fmla="*/ 25 h 75"/>
                <a:gd name="T20" fmla="*/ 632 w 1488"/>
                <a:gd name="T21" fmla="*/ 25 h 75"/>
                <a:gd name="T22" fmla="*/ 696 w 1488"/>
                <a:gd name="T23" fmla="*/ 25 h 75"/>
                <a:gd name="T24" fmla="*/ 760 w 1488"/>
                <a:gd name="T25" fmla="*/ 25 h 75"/>
                <a:gd name="T26" fmla="*/ 824 w 1488"/>
                <a:gd name="T27" fmla="*/ 25 h 75"/>
                <a:gd name="T28" fmla="*/ 888 w 1488"/>
                <a:gd name="T29" fmla="*/ 25 h 75"/>
                <a:gd name="T30" fmla="*/ 952 w 1488"/>
                <a:gd name="T31" fmla="*/ 25 h 75"/>
                <a:gd name="T32" fmla="*/ 1016 w 1488"/>
                <a:gd name="T33" fmla="*/ 25 h 75"/>
                <a:gd name="T34" fmla="*/ 1080 w 1488"/>
                <a:gd name="T35" fmla="*/ 25 h 75"/>
                <a:gd name="T36" fmla="*/ 1136 w 1488"/>
                <a:gd name="T37" fmla="*/ 25 h 75"/>
                <a:gd name="T38" fmla="*/ 1152 w 1488"/>
                <a:gd name="T39" fmla="*/ 25 h 75"/>
                <a:gd name="T40" fmla="*/ 1144 w 1488"/>
                <a:gd name="T41" fmla="*/ 25 h 75"/>
                <a:gd name="T42" fmla="*/ 1168 w 1488"/>
                <a:gd name="T43" fmla="*/ 25 h 75"/>
                <a:gd name="T44" fmla="*/ 1232 w 1488"/>
                <a:gd name="T45" fmla="*/ 25 h 75"/>
                <a:gd name="T46" fmla="*/ 1256 w 1488"/>
                <a:gd name="T47" fmla="*/ 25 h 75"/>
                <a:gd name="T48" fmla="*/ 1320 w 1488"/>
                <a:gd name="T49" fmla="*/ 25 h 75"/>
                <a:gd name="T50" fmla="*/ 1280 w 1488"/>
                <a:gd name="T51" fmla="*/ 49 h 75"/>
                <a:gd name="T52" fmla="*/ 1328 w 1488"/>
                <a:gd name="T53" fmla="*/ 25 h 75"/>
                <a:gd name="T54" fmla="*/ 1376 w 1488"/>
                <a:gd name="T55" fmla="*/ 1 h 75"/>
                <a:gd name="T56" fmla="*/ 1392 w 1488"/>
                <a:gd name="T57" fmla="*/ 1 h 75"/>
                <a:gd name="T58" fmla="*/ 1423 w 1488"/>
                <a:gd name="T59" fmla="*/ 18 h 75"/>
                <a:gd name="T60" fmla="*/ 1416 w 1488"/>
                <a:gd name="T61" fmla="*/ 25 h 75"/>
                <a:gd name="T62" fmla="*/ 1464 w 1488"/>
                <a:gd name="T63" fmla="*/ 73 h 75"/>
                <a:gd name="T64" fmla="*/ 1392 w 1488"/>
                <a:gd name="T65" fmla="*/ 25 h 75"/>
                <a:gd name="T66" fmla="*/ 1424 w 1488"/>
                <a:gd name="T67" fmla="*/ 25 h 75"/>
                <a:gd name="T68" fmla="*/ 1392 w 1488"/>
                <a:gd name="T69" fmla="*/ 73 h 75"/>
                <a:gd name="T70" fmla="*/ 1383 w 1488"/>
                <a:gd name="T71" fmla="*/ 57 h 75"/>
                <a:gd name="T72" fmla="*/ 1304 w 1488"/>
                <a:gd name="T73" fmla="*/ 73 h 75"/>
                <a:gd name="T74" fmla="*/ 1320 w 1488"/>
                <a:gd name="T75" fmla="*/ 25 h 75"/>
                <a:gd name="T76" fmla="*/ 1272 w 1488"/>
                <a:gd name="T77" fmla="*/ 73 h 75"/>
                <a:gd name="T78" fmla="*/ 1255 w 1488"/>
                <a:gd name="T79" fmla="*/ 57 h 75"/>
                <a:gd name="T80" fmla="*/ 1176 w 1488"/>
                <a:gd name="T81" fmla="*/ 73 h 75"/>
                <a:gd name="T82" fmla="*/ 1144 w 1488"/>
                <a:gd name="T83" fmla="*/ 73 h 75"/>
                <a:gd name="T84" fmla="*/ 1104 w 1488"/>
                <a:gd name="T85" fmla="*/ 25 h 75"/>
                <a:gd name="T86" fmla="*/ 1136 w 1488"/>
                <a:gd name="T87" fmla="*/ 25 h 75"/>
                <a:gd name="T88" fmla="*/ 1064 w 1488"/>
                <a:gd name="T89" fmla="*/ 73 h 75"/>
                <a:gd name="T90" fmla="*/ 1000 w 1488"/>
                <a:gd name="T91" fmla="*/ 73 h 75"/>
                <a:gd name="T92" fmla="*/ 936 w 1488"/>
                <a:gd name="T93" fmla="*/ 73 h 75"/>
                <a:gd name="T94" fmla="*/ 872 w 1488"/>
                <a:gd name="T95" fmla="*/ 73 h 75"/>
                <a:gd name="T96" fmla="*/ 808 w 1488"/>
                <a:gd name="T97" fmla="*/ 73 h 75"/>
                <a:gd name="T98" fmla="*/ 744 w 1488"/>
                <a:gd name="T99" fmla="*/ 73 h 75"/>
                <a:gd name="T100" fmla="*/ 680 w 1488"/>
                <a:gd name="T101" fmla="*/ 73 h 75"/>
                <a:gd name="T102" fmla="*/ 616 w 1488"/>
                <a:gd name="T103" fmla="*/ 73 h 75"/>
                <a:gd name="T104" fmla="*/ 552 w 1488"/>
                <a:gd name="T105" fmla="*/ 73 h 75"/>
                <a:gd name="T106" fmla="*/ 488 w 1488"/>
                <a:gd name="T107" fmla="*/ 73 h 75"/>
                <a:gd name="T108" fmla="*/ 424 w 1488"/>
                <a:gd name="T109" fmla="*/ 73 h 75"/>
                <a:gd name="T110" fmla="*/ 360 w 1488"/>
                <a:gd name="T111" fmla="*/ 73 h 75"/>
                <a:gd name="T112" fmla="*/ 296 w 1488"/>
                <a:gd name="T113" fmla="*/ 73 h 75"/>
                <a:gd name="T114" fmla="*/ 232 w 1488"/>
                <a:gd name="T115" fmla="*/ 73 h 75"/>
                <a:gd name="T116" fmla="*/ 168 w 1488"/>
                <a:gd name="T117" fmla="*/ 73 h 75"/>
                <a:gd name="T118" fmla="*/ 104 w 1488"/>
                <a:gd name="T119" fmla="*/ 73 h 75"/>
                <a:gd name="T120" fmla="*/ 72 w 1488"/>
                <a:gd name="T121" fmla="*/ 73 h 75"/>
                <a:gd name="T122" fmla="*/ 48 w 1488"/>
                <a:gd name="T123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88" h="75">
                  <a:moveTo>
                    <a:pt x="24" y="25"/>
                  </a:moveTo>
                  <a:lnTo>
                    <a:pt x="32" y="25"/>
                  </a:lnTo>
                  <a:lnTo>
                    <a:pt x="40" y="25"/>
                  </a:lnTo>
                  <a:lnTo>
                    <a:pt x="48" y="25"/>
                  </a:lnTo>
                  <a:lnTo>
                    <a:pt x="56" y="25"/>
                  </a:lnTo>
                  <a:lnTo>
                    <a:pt x="32" y="49"/>
                  </a:lnTo>
                  <a:lnTo>
                    <a:pt x="32" y="25"/>
                  </a:lnTo>
                  <a:cubicBezTo>
                    <a:pt x="32" y="12"/>
                    <a:pt x="43" y="1"/>
                    <a:pt x="56" y="1"/>
                  </a:cubicBezTo>
                  <a:cubicBezTo>
                    <a:pt x="70" y="1"/>
                    <a:pt x="80" y="12"/>
                    <a:pt x="80" y="25"/>
                  </a:cubicBezTo>
                  <a:lnTo>
                    <a:pt x="80" y="49"/>
                  </a:lnTo>
                  <a:lnTo>
                    <a:pt x="56" y="25"/>
                  </a:lnTo>
                  <a:lnTo>
                    <a:pt x="64" y="25"/>
                  </a:lnTo>
                  <a:lnTo>
                    <a:pt x="72" y="25"/>
                  </a:lnTo>
                  <a:lnTo>
                    <a:pt x="80" y="25"/>
                  </a:lnTo>
                  <a:lnTo>
                    <a:pt x="58" y="42"/>
                  </a:lnTo>
                  <a:lnTo>
                    <a:pt x="66" y="18"/>
                  </a:lnTo>
                  <a:cubicBezTo>
                    <a:pt x="69" y="7"/>
                    <a:pt x="81" y="0"/>
                    <a:pt x="92" y="2"/>
                  </a:cubicBezTo>
                  <a:cubicBezTo>
                    <a:pt x="104" y="4"/>
                    <a:pt x="112" y="14"/>
                    <a:pt x="112" y="25"/>
                  </a:cubicBezTo>
                  <a:lnTo>
                    <a:pt x="112" y="49"/>
                  </a:lnTo>
                  <a:lnTo>
                    <a:pt x="88" y="25"/>
                  </a:lnTo>
                  <a:lnTo>
                    <a:pt x="96" y="25"/>
                  </a:lnTo>
                  <a:lnTo>
                    <a:pt x="104" y="25"/>
                  </a:lnTo>
                  <a:lnTo>
                    <a:pt x="112" y="25"/>
                  </a:lnTo>
                  <a:lnTo>
                    <a:pt x="120" y="25"/>
                  </a:lnTo>
                  <a:lnTo>
                    <a:pt x="128" y="25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60" y="25"/>
                  </a:lnTo>
                  <a:lnTo>
                    <a:pt x="168" y="25"/>
                  </a:lnTo>
                  <a:lnTo>
                    <a:pt x="176" y="25"/>
                  </a:lnTo>
                  <a:lnTo>
                    <a:pt x="184" y="25"/>
                  </a:lnTo>
                  <a:lnTo>
                    <a:pt x="192" y="25"/>
                  </a:lnTo>
                  <a:lnTo>
                    <a:pt x="200" y="25"/>
                  </a:lnTo>
                  <a:lnTo>
                    <a:pt x="208" y="25"/>
                  </a:lnTo>
                  <a:lnTo>
                    <a:pt x="216" y="25"/>
                  </a:lnTo>
                  <a:lnTo>
                    <a:pt x="224" y="25"/>
                  </a:lnTo>
                  <a:lnTo>
                    <a:pt x="232" y="25"/>
                  </a:lnTo>
                  <a:lnTo>
                    <a:pt x="240" y="25"/>
                  </a:lnTo>
                  <a:lnTo>
                    <a:pt x="248" y="25"/>
                  </a:lnTo>
                  <a:lnTo>
                    <a:pt x="256" y="25"/>
                  </a:lnTo>
                  <a:lnTo>
                    <a:pt x="264" y="25"/>
                  </a:lnTo>
                  <a:lnTo>
                    <a:pt x="272" y="25"/>
                  </a:lnTo>
                  <a:lnTo>
                    <a:pt x="280" y="25"/>
                  </a:lnTo>
                  <a:lnTo>
                    <a:pt x="288" y="25"/>
                  </a:lnTo>
                  <a:lnTo>
                    <a:pt x="296" y="25"/>
                  </a:lnTo>
                  <a:lnTo>
                    <a:pt x="304" y="25"/>
                  </a:lnTo>
                  <a:lnTo>
                    <a:pt x="312" y="25"/>
                  </a:lnTo>
                  <a:lnTo>
                    <a:pt x="320" y="25"/>
                  </a:lnTo>
                  <a:lnTo>
                    <a:pt x="328" y="25"/>
                  </a:lnTo>
                  <a:lnTo>
                    <a:pt x="336" y="25"/>
                  </a:lnTo>
                  <a:lnTo>
                    <a:pt x="344" y="25"/>
                  </a:lnTo>
                  <a:lnTo>
                    <a:pt x="352" y="25"/>
                  </a:lnTo>
                  <a:lnTo>
                    <a:pt x="360" y="25"/>
                  </a:lnTo>
                  <a:lnTo>
                    <a:pt x="368" y="25"/>
                  </a:lnTo>
                  <a:lnTo>
                    <a:pt x="376" y="25"/>
                  </a:lnTo>
                  <a:lnTo>
                    <a:pt x="384" y="25"/>
                  </a:lnTo>
                  <a:lnTo>
                    <a:pt x="392" y="25"/>
                  </a:lnTo>
                  <a:lnTo>
                    <a:pt x="400" y="25"/>
                  </a:lnTo>
                  <a:lnTo>
                    <a:pt x="408" y="25"/>
                  </a:lnTo>
                  <a:lnTo>
                    <a:pt x="416" y="25"/>
                  </a:lnTo>
                  <a:lnTo>
                    <a:pt x="424" y="25"/>
                  </a:lnTo>
                  <a:lnTo>
                    <a:pt x="432" y="25"/>
                  </a:lnTo>
                  <a:lnTo>
                    <a:pt x="440" y="25"/>
                  </a:lnTo>
                  <a:lnTo>
                    <a:pt x="448" y="25"/>
                  </a:lnTo>
                  <a:lnTo>
                    <a:pt x="456" y="25"/>
                  </a:lnTo>
                  <a:lnTo>
                    <a:pt x="464" y="25"/>
                  </a:lnTo>
                  <a:lnTo>
                    <a:pt x="472" y="25"/>
                  </a:lnTo>
                  <a:lnTo>
                    <a:pt x="480" y="25"/>
                  </a:lnTo>
                  <a:lnTo>
                    <a:pt x="488" y="25"/>
                  </a:lnTo>
                  <a:lnTo>
                    <a:pt x="496" y="25"/>
                  </a:lnTo>
                  <a:lnTo>
                    <a:pt x="504" y="25"/>
                  </a:lnTo>
                  <a:lnTo>
                    <a:pt x="512" y="25"/>
                  </a:lnTo>
                  <a:lnTo>
                    <a:pt x="520" y="25"/>
                  </a:lnTo>
                  <a:lnTo>
                    <a:pt x="528" y="25"/>
                  </a:lnTo>
                  <a:lnTo>
                    <a:pt x="536" y="25"/>
                  </a:lnTo>
                  <a:lnTo>
                    <a:pt x="544" y="25"/>
                  </a:lnTo>
                  <a:lnTo>
                    <a:pt x="552" y="25"/>
                  </a:lnTo>
                  <a:lnTo>
                    <a:pt x="560" y="25"/>
                  </a:lnTo>
                  <a:lnTo>
                    <a:pt x="568" y="25"/>
                  </a:lnTo>
                  <a:lnTo>
                    <a:pt x="576" y="25"/>
                  </a:lnTo>
                  <a:lnTo>
                    <a:pt x="584" y="25"/>
                  </a:lnTo>
                  <a:lnTo>
                    <a:pt x="592" y="25"/>
                  </a:lnTo>
                  <a:lnTo>
                    <a:pt x="600" y="25"/>
                  </a:lnTo>
                  <a:lnTo>
                    <a:pt x="608" y="25"/>
                  </a:lnTo>
                  <a:lnTo>
                    <a:pt x="616" y="25"/>
                  </a:lnTo>
                  <a:lnTo>
                    <a:pt x="624" y="25"/>
                  </a:lnTo>
                  <a:lnTo>
                    <a:pt x="632" y="25"/>
                  </a:lnTo>
                  <a:lnTo>
                    <a:pt x="640" y="25"/>
                  </a:lnTo>
                  <a:lnTo>
                    <a:pt x="648" y="25"/>
                  </a:lnTo>
                  <a:lnTo>
                    <a:pt x="656" y="25"/>
                  </a:lnTo>
                  <a:lnTo>
                    <a:pt x="664" y="25"/>
                  </a:lnTo>
                  <a:lnTo>
                    <a:pt x="672" y="25"/>
                  </a:lnTo>
                  <a:lnTo>
                    <a:pt x="680" y="25"/>
                  </a:lnTo>
                  <a:lnTo>
                    <a:pt x="688" y="25"/>
                  </a:lnTo>
                  <a:lnTo>
                    <a:pt x="696" y="25"/>
                  </a:lnTo>
                  <a:lnTo>
                    <a:pt x="704" y="25"/>
                  </a:lnTo>
                  <a:lnTo>
                    <a:pt x="712" y="25"/>
                  </a:lnTo>
                  <a:lnTo>
                    <a:pt x="720" y="25"/>
                  </a:lnTo>
                  <a:lnTo>
                    <a:pt x="728" y="25"/>
                  </a:lnTo>
                  <a:lnTo>
                    <a:pt x="736" y="25"/>
                  </a:lnTo>
                  <a:lnTo>
                    <a:pt x="744" y="25"/>
                  </a:lnTo>
                  <a:lnTo>
                    <a:pt x="752" y="25"/>
                  </a:lnTo>
                  <a:lnTo>
                    <a:pt x="760" y="25"/>
                  </a:lnTo>
                  <a:lnTo>
                    <a:pt x="768" y="25"/>
                  </a:lnTo>
                  <a:lnTo>
                    <a:pt x="776" y="25"/>
                  </a:lnTo>
                  <a:lnTo>
                    <a:pt x="784" y="25"/>
                  </a:lnTo>
                  <a:lnTo>
                    <a:pt x="792" y="25"/>
                  </a:lnTo>
                  <a:lnTo>
                    <a:pt x="800" y="25"/>
                  </a:lnTo>
                  <a:lnTo>
                    <a:pt x="808" y="25"/>
                  </a:lnTo>
                  <a:lnTo>
                    <a:pt x="816" y="25"/>
                  </a:lnTo>
                  <a:lnTo>
                    <a:pt x="824" y="25"/>
                  </a:lnTo>
                  <a:lnTo>
                    <a:pt x="832" y="25"/>
                  </a:lnTo>
                  <a:lnTo>
                    <a:pt x="840" y="25"/>
                  </a:lnTo>
                  <a:lnTo>
                    <a:pt x="848" y="25"/>
                  </a:lnTo>
                  <a:lnTo>
                    <a:pt x="856" y="25"/>
                  </a:lnTo>
                  <a:lnTo>
                    <a:pt x="864" y="25"/>
                  </a:lnTo>
                  <a:lnTo>
                    <a:pt x="872" y="25"/>
                  </a:lnTo>
                  <a:lnTo>
                    <a:pt x="880" y="25"/>
                  </a:lnTo>
                  <a:lnTo>
                    <a:pt x="888" y="25"/>
                  </a:lnTo>
                  <a:lnTo>
                    <a:pt x="896" y="25"/>
                  </a:lnTo>
                  <a:lnTo>
                    <a:pt x="904" y="25"/>
                  </a:lnTo>
                  <a:lnTo>
                    <a:pt x="912" y="25"/>
                  </a:lnTo>
                  <a:lnTo>
                    <a:pt x="920" y="25"/>
                  </a:lnTo>
                  <a:lnTo>
                    <a:pt x="928" y="25"/>
                  </a:lnTo>
                  <a:lnTo>
                    <a:pt x="936" y="25"/>
                  </a:lnTo>
                  <a:lnTo>
                    <a:pt x="944" y="25"/>
                  </a:lnTo>
                  <a:lnTo>
                    <a:pt x="952" y="25"/>
                  </a:lnTo>
                  <a:lnTo>
                    <a:pt x="960" y="25"/>
                  </a:lnTo>
                  <a:lnTo>
                    <a:pt x="968" y="25"/>
                  </a:lnTo>
                  <a:lnTo>
                    <a:pt x="976" y="25"/>
                  </a:lnTo>
                  <a:lnTo>
                    <a:pt x="984" y="25"/>
                  </a:lnTo>
                  <a:lnTo>
                    <a:pt x="992" y="25"/>
                  </a:lnTo>
                  <a:lnTo>
                    <a:pt x="1000" y="25"/>
                  </a:lnTo>
                  <a:lnTo>
                    <a:pt x="1008" y="25"/>
                  </a:lnTo>
                  <a:lnTo>
                    <a:pt x="1016" y="25"/>
                  </a:lnTo>
                  <a:lnTo>
                    <a:pt x="1024" y="25"/>
                  </a:lnTo>
                  <a:lnTo>
                    <a:pt x="1032" y="25"/>
                  </a:lnTo>
                  <a:lnTo>
                    <a:pt x="1040" y="25"/>
                  </a:lnTo>
                  <a:lnTo>
                    <a:pt x="1048" y="25"/>
                  </a:lnTo>
                  <a:lnTo>
                    <a:pt x="1056" y="25"/>
                  </a:lnTo>
                  <a:lnTo>
                    <a:pt x="1064" y="25"/>
                  </a:lnTo>
                  <a:lnTo>
                    <a:pt x="1072" y="25"/>
                  </a:lnTo>
                  <a:lnTo>
                    <a:pt x="1080" y="25"/>
                  </a:lnTo>
                  <a:lnTo>
                    <a:pt x="1088" y="25"/>
                  </a:lnTo>
                  <a:lnTo>
                    <a:pt x="1096" y="25"/>
                  </a:lnTo>
                  <a:lnTo>
                    <a:pt x="1104" y="25"/>
                  </a:lnTo>
                  <a:lnTo>
                    <a:pt x="1112" y="25"/>
                  </a:lnTo>
                  <a:lnTo>
                    <a:pt x="1088" y="49"/>
                  </a:lnTo>
                  <a:lnTo>
                    <a:pt x="1088" y="25"/>
                  </a:lnTo>
                  <a:cubicBezTo>
                    <a:pt x="1088" y="12"/>
                    <a:pt x="1099" y="1"/>
                    <a:pt x="1112" y="1"/>
                  </a:cubicBezTo>
                  <a:cubicBezTo>
                    <a:pt x="1126" y="1"/>
                    <a:pt x="1136" y="12"/>
                    <a:pt x="1136" y="25"/>
                  </a:cubicBezTo>
                  <a:lnTo>
                    <a:pt x="1136" y="49"/>
                  </a:lnTo>
                  <a:lnTo>
                    <a:pt x="1112" y="25"/>
                  </a:lnTo>
                  <a:lnTo>
                    <a:pt x="1120" y="25"/>
                  </a:lnTo>
                  <a:lnTo>
                    <a:pt x="1128" y="25"/>
                  </a:lnTo>
                  <a:lnTo>
                    <a:pt x="1104" y="49"/>
                  </a:lnTo>
                  <a:lnTo>
                    <a:pt x="1104" y="25"/>
                  </a:lnTo>
                  <a:cubicBezTo>
                    <a:pt x="1104" y="12"/>
                    <a:pt x="1115" y="1"/>
                    <a:pt x="1128" y="1"/>
                  </a:cubicBezTo>
                  <a:cubicBezTo>
                    <a:pt x="1142" y="1"/>
                    <a:pt x="1152" y="12"/>
                    <a:pt x="1152" y="25"/>
                  </a:cubicBezTo>
                  <a:lnTo>
                    <a:pt x="1152" y="49"/>
                  </a:lnTo>
                  <a:lnTo>
                    <a:pt x="1106" y="42"/>
                  </a:lnTo>
                  <a:lnTo>
                    <a:pt x="1114" y="18"/>
                  </a:lnTo>
                  <a:cubicBezTo>
                    <a:pt x="1117" y="7"/>
                    <a:pt x="1129" y="0"/>
                    <a:pt x="1140" y="2"/>
                  </a:cubicBezTo>
                  <a:cubicBezTo>
                    <a:pt x="1152" y="4"/>
                    <a:pt x="1160" y="14"/>
                    <a:pt x="1160" y="25"/>
                  </a:cubicBezTo>
                  <a:lnTo>
                    <a:pt x="1160" y="49"/>
                  </a:lnTo>
                  <a:lnTo>
                    <a:pt x="1136" y="25"/>
                  </a:lnTo>
                  <a:lnTo>
                    <a:pt x="1144" y="25"/>
                  </a:lnTo>
                  <a:lnTo>
                    <a:pt x="1152" y="25"/>
                  </a:lnTo>
                  <a:lnTo>
                    <a:pt x="1130" y="42"/>
                  </a:lnTo>
                  <a:lnTo>
                    <a:pt x="1138" y="18"/>
                  </a:lnTo>
                  <a:cubicBezTo>
                    <a:pt x="1141" y="7"/>
                    <a:pt x="1153" y="0"/>
                    <a:pt x="1164" y="2"/>
                  </a:cubicBezTo>
                  <a:cubicBezTo>
                    <a:pt x="1176" y="4"/>
                    <a:pt x="1184" y="14"/>
                    <a:pt x="1184" y="25"/>
                  </a:cubicBezTo>
                  <a:lnTo>
                    <a:pt x="1184" y="49"/>
                  </a:lnTo>
                  <a:lnTo>
                    <a:pt x="1160" y="25"/>
                  </a:lnTo>
                  <a:lnTo>
                    <a:pt x="1168" y="25"/>
                  </a:lnTo>
                  <a:lnTo>
                    <a:pt x="1176" y="25"/>
                  </a:lnTo>
                  <a:lnTo>
                    <a:pt x="1184" y="25"/>
                  </a:lnTo>
                  <a:lnTo>
                    <a:pt x="1192" y="25"/>
                  </a:lnTo>
                  <a:lnTo>
                    <a:pt x="1200" y="25"/>
                  </a:lnTo>
                  <a:lnTo>
                    <a:pt x="1208" y="25"/>
                  </a:lnTo>
                  <a:lnTo>
                    <a:pt x="1216" y="25"/>
                  </a:lnTo>
                  <a:lnTo>
                    <a:pt x="1224" y="25"/>
                  </a:lnTo>
                  <a:lnTo>
                    <a:pt x="1232" y="25"/>
                  </a:lnTo>
                  <a:lnTo>
                    <a:pt x="1210" y="42"/>
                  </a:lnTo>
                  <a:lnTo>
                    <a:pt x="1218" y="18"/>
                  </a:lnTo>
                  <a:cubicBezTo>
                    <a:pt x="1221" y="7"/>
                    <a:pt x="1233" y="0"/>
                    <a:pt x="1244" y="2"/>
                  </a:cubicBezTo>
                  <a:cubicBezTo>
                    <a:pt x="1256" y="4"/>
                    <a:pt x="1264" y="14"/>
                    <a:pt x="1264" y="25"/>
                  </a:cubicBezTo>
                  <a:lnTo>
                    <a:pt x="1264" y="49"/>
                  </a:lnTo>
                  <a:lnTo>
                    <a:pt x="1240" y="25"/>
                  </a:lnTo>
                  <a:lnTo>
                    <a:pt x="1248" y="25"/>
                  </a:lnTo>
                  <a:lnTo>
                    <a:pt x="1256" y="25"/>
                  </a:lnTo>
                  <a:lnTo>
                    <a:pt x="1264" y="25"/>
                  </a:lnTo>
                  <a:lnTo>
                    <a:pt x="1272" y="25"/>
                  </a:lnTo>
                  <a:lnTo>
                    <a:pt x="1280" y="25"/>
                  </a:lnTo>
                  <a:lnTo>
                    <a:pt x="1288" y="25"/>
                  </a:lnTo>
                  <a:lnTo>
                    <a:pt x="1266" y="42"/>
                  </a:lnTo>
                  <a:lnTo>
                    <a:pt x="1274" y="18"/>
                  </a:lnTo>
                  <a:cubicBezTo>
                    <a:pt x="1277" y="7"/>
                    <a:pt x="1289" y="0"/>
                    <a:pt x="1300" y="2"/>
                  </a:cubicBezTo>
                  <a:cubicBezTo>
                    <a:pt x="1312" y="4"/>
                    <a:pt x="1320" y="14"/>
                    <a:pt x="1320" y="25"/>
                  </a:cubicBezTo>
                  <a:lnTo>
                    <a:pt x="1320" y="49"/>
                  </a:lnTo>
                  <a:cubicBezTo>
                    <a:pt x="1320" y="63"/>
                    <a:pt x="1310" y="73"/>
                    <a:pt x="1296" y="73"/>
                  </a:cubicBezTo>
                  <a:cubicBezTo>
                    <a:pt x="1283" y="73"/>
                    <a:pt x="1272" y="63"/>
                    <a:pt x="1272" y="49"/>
                  </a:cubicBezTo>
                  <a:lnTo>
                    <a:pt x="1272" y="25"/>
                  </a:lnTo>
                  <a:cubicBezTo>
                    <a:pt x="1272" y="14"/>
                    <a:pt x="1281" y="4"/>
                    <a:pt x="1293" y="2"/>
                  </a:cubicBezTo>
                  <a:cubicBezTo>
                    <a:pt x="1304" y="0"/>
                    <a:pt x="1316" y="7"/>
                    <a:pt x="1319" y="18"/>
                  </a:cubicBezTo>
                  <a:lnTo>
                    <a:pt x="1327" y="42"/>
                  </a:lnTo>
                  <a:lnTo>
                    <a:pt x="1280" y="49"/>
                  </a:lnTo>
                  <a:lnTo>
                    <a:pt x="1280" y="25"/>
                  </a:lnTo>
                  <a:cubicBezTo>
                    <a:pt x="1280" y="12"/>
                    <a:pt x="1291" y="1"/>
                    <a:pt x="1304" y="1"/>
                  </a:cubicBezTo>
                  <a:cubicBezTo>
                    <a:pt x="1318" y="1"/>
                    <a:pt x="1328" y="12"/>
                    <a:pt x="1328" y="25"/>
                  </a:cubicBezTo>
                  <a:lnTo>
                    <a:pt x="1328" y="49"/>
                  </a:lnTo>
                  <a:lnTo>
                    <a:pt x="1304" y="25"/>
                  </a:lnTo>
                  <a:lnTo>
                    <a:pt x="1312" y="25"/>
                  </a:lnTo>
                  <a:lnTo>
                    <a:pt x="1320" y="25"/>
                  </a:lnTo>
                  <a:lnTo>
                    <a:pt x="1328" y="25"/>
                  </a:lnTo>
                  <a:lnTo>
                    <a:pt x="1336" y="25"/>
                  </a:lnTo>
                  <a:lnTo>
                    <a:pt x="1344" y="25"/>
                  </a:lnTo>
                  <a:lnTo>
                    <a:pt x="1352" y="25"/>
                  </a:lnTo>
                  <a:lnTo>
                    <a:pt x="1360" y="25"/>
                  </a:lnTo>
                  <a:lnTo>
                    <a:pt x="1338" y="42"/>
                  </a:lnTo>
                  <a:lnTo>
                    <a:pt x="1346" y="18"/>
                  </a:lnTo>
                  <a:cubicBezTo>
                    <a:pt x="1349" y="8"/>
                    <a:pt x="1358" y="1"/>
                    <a:pt x="1368" y="1"/>
                  </a:cubicBezTo>
                  <a:lnTo>
                    <a:pt x="1376" y="1"/>
                  </a:lnTo>
                  <a:cubicBezTo>
                    <a:pt x="1390" y="1"/>
                    <a:pt x="1400" y="12"/>
                    <a:pt x="1400" y="25"/>
                  </a:cubicBezTo>
                  <a:lnTo>
                    <a:pt x="1400" y="49"/>
                  </a:lnTo>
                  <a:lnTo>
                    <a:pt x="1376" y="25"/>
                  </a:lnTo>
                  <a:lnTo>
                    <a:pt x="1384" y="25"/>
                  </a:lnTo>
                  <a:lnTo>
                    <a:pt x="1392" y="25"/>
                  </a:lnTo>
                  <a:lnTo>
                    <a:pt x="1368" y="49"/>
                  </a:lnTo>
                  <a:lnTo>
                    <a:pt x="1368" y="25"/>
                  </a:lnTo>
                  <a:cubicBezTo>
                    <a:pt x="1368" y="12"/>
                    <a:pt x="1379" y="1"/>
                    <a:pt x="1392" y="1"/>
                  </a:cubicBezTo>
                  <a:lnTo>
                    <a:pt x="1400" y="1"/>
                  </a:lnTo>
                  <a:cubicBezTo>
                    <a:pt x="1414" y="1"/>
                    <a:pt x="1424" y="12"/>
                    <a:pt x="1424" y="25"/>
                  </a:cubicBezTo>
                  <a:lnTo>
                    <a:pt x="1424" y="49"/>
                  </a:lnTo>
                  <a:cubicBezTo>
                    <a:pt x="1424" y="63"/>
                    <a:pt x="1414" y="73"/>
                    <a:pt x="1400" y="73"/>
                  </a:cubicBezTo>
                  <a:cubicBezTo>
                    <a:pt x="1387" y="73"/>
                    <a:pt x="1376" y="63"/>
                    <a:pt x="1376" y="49"/>
                  </a:cubicBezTo>
                  <a:lnTo>
                    <a:pt x="1376" y="25"/>
                  </a:lnTo>
                  <a:cubicBezTo>
                    <a:pt x="1376" y="14"/>
                    <a:pt x="1385" y="4"/>
                    <a:pt x="1397" y="2"/>
                  </a:cubicBezTo>
                  <a:cubicBezTo>
                    <a:pt x="1408" y="0"/>
                    <a:pt x="1420" y="7"/>
                    <a:pt x="1423" y="18"/>
                  </a:cubicBezTo>
                  <a:lnTo>
                    <a:pt x="1431" y="42"/>
                  </a:lnTo>
                  <a:lnTo>
                    <a:pt x="1384" y="49"/>
                  </a:lnTo>
                  <a:lnTo>
                    <a:pt x="1384" y="25"/>
                  </a:lnTo>
                  <a:cubicBezTo>
                    <a:pt x="1384" y="12"/>
                    <a:pt x="1395" y="1"/>
                    <a:pt x="1408" y="1"/>
                  </a:cubicBezTo>
                  <a:lnTo>
                    <a:pt x="1416" y="1"/>
                  </a:lnTo>
                  <a:cubicBezTo>
                    <a:pt x="1430" y="1"/>
                    <a:pt x="1440" y="12"/>
                    <a:pt x="1440" y="25"/>
                  </a:cubicBezTo>
                  <a:lnTo>
                    <a:pt x="1440" y="49"/>
                  </a:lnTo>
                  <a:lnTo>
                    <a:pt x="1416" y="25"/>
                  </a:lnTo>
                  <a:lnTo>
                    <a:pt x="1424" y="25"/>
                  </a:lnTo>
                  <a:lnTo>
                    <a:pt x="1432" y="25"/>
                  </a:lnTo>
                  <a:lnTo>
                    <a:pt x="1440" y="25"/>
                  </a:lnTo>
                  <a:lnTo>
                    <a:pt x="1448" y="25"/>
                  </a:lnTo>
                  <a:lnTo>
                    <a:pt x="1456" y="25"/>
                  </a:lnTo>
                  <a:lnTo>
                    <a:pt x="1464" y="25"/>
                  </a:lnTo>
                  <a:cubicBezTo>
                    <a:pt x="1478" y="25"/>
                    <a:pt x="1488" y="36"/>
                    <a:pt x="1488" y="49"/>
                  </a:cubicBezTo>
                  <a:cubicBezTo>
                    <a:pt x="1488" y="63"/>
                    <a:pt x="1478" y="73"/>
                    <a:pt x="1464" y="73"/>
                  </a:cubicBezTo>
                  <a:lnTo>
                    <a:pt x="1456" y="73"/>
                  </a:lnTo>
                  <a:lnTo>
                    <a:pt x="1448" y="73"/>
                  </a:lnTo>
                  <a:lnTo>
                    <a:pt x="1440" y="73"/>
                  </a:lnTo>
                  <a:lnTo>
                    <a:pt x="1432" y="73"/>
                  </a:lnTo>
                  <a:lnTo>
                    <a:pt x="1424" y="73"/>
                  </a:lnTo>
                  <a:lnTo>
                    <a:pt x="1416" y="73"/>
                  </a:lnTo>
                  <a:cubicBezTo>
                    <a:pt x="1403" y="73"/>
                    <a:pt x="1392" y="63"/>
                    <a:pt x="1392" y="49"/>
                  </a:cubicBezTo>
                  <a:lnTo>
                    <a:pt x="1392" y="25"/>
                  </a:lnTo>
                  <a:lnTo>
                    <a:pt x="1416" y="49"/>
                  </a:lnTo>
                  <a:lnTo>
                    <a:pt x="1408" y="49"/>
                  </a:lnTo>
                  <a:lnTo>
                    <a:pt x="1432" y="25"/>
                  </a:lnTo>
                  <a:lnTo>
                    <a:pt x="1432" y="49"/>
                  </a:lnTo>
                  <a:cubicBezTo>
                    <a:pt x="1432" y="61"/>
                    <a:pt x="1424" y="71"/>
                    <a:pt x="1412" y="73"/>
                  </a:cubicBezTo>
                  <a:cubicBezTo>
                    <a:pt x="1401" y="75"/>
                    <a:pt x="1389" y="68"/>
                    <a:pt x="1386" y="57"/>
                  </a:cubicBezTo>
                  <a:lnTo>
                    <a:pt x="1378" y="33"/>
                  </a:lnTo>
                  <a:lnTo>
                    <a:pt x="1424" y="25"/>
                  </a:lnTo>
                  <a:lnTo>
                    <a:pt x="1424" y="49"/>
                  </a:lnTo>
                  <a:lnTo>
                    <a:pt x="1376" y="49"/>
                  </a:lnTo>
                  <a:lnTo>
                    <a:pt x="1376" y="25"/>
                  </a:lnTo>
                  <a:lnTo>
                    <a:pt x="1400" y="49"/>
                  </a:lnTo>
                  <a:lnTo>
                    <a:pt x="1392" y="49"/>
                  </a:lnTo>
                  <a:lnTo>
                    <a:pt x="1416" y="25"/>
                  </a:lnTo>
                  <a:lnTo>
                    <a:pt x="1416" y="49"/>
                  </a:lnTo>
                  <a:cubicBezTo>
                    <a:pt x="1416" y="63"/>
                    <a:pt x="1406" y="73"/>
                    <a:pt x="1392" y="73"/>
                  </a:cubicBezTo>
                  <a:lnTo>
                    <a:pt x="1384" y="73"/>
                  </a:lnTo>
                  <a:lnTo>
                    <a:pt x="1376" y="73"/>
                  </a:lnTo>
                  <a:cubicBezTo>
                    <a:pt x="1363" y="73"/>
                    <a:pt x="1352" y="63"/>
                    <a:pt x="1352" y="49"/>
                  </a:cubicBezTo>
                  <a:lnTo>
                    <a:pt x="1352" y="25"/>
                  </a:lnTo>
                  <a:lnTo>
                    <a:pt x="1376" y="49"/>
                  </a:lnTo>
                  <a:lnTo>
                    <a:pt x="1368" y="49"/>
                  </a:lnTo>
                  <a:lnTo>
                    <a:pt x="1391" y="33"/>
                  </a:lnTo>
                  <a:lnTo>
                    <a:pt x="1383" y="57"/>
                  </a:lnTo>
                  <a:cubicBezTo>
                    <a:pt x="1380" y="67"/>
                    <a:pt x="1371" y="73"/>
                    <a:pt x="1360" y="73"/>
                  </a:cubicBezTo>
                  <a:lnTo>
                    <a:pt x="1352" y="73"/>
                  </a:lnTo>
                  <a:lnTo>
                    <a:pt x="1344" y="73"/>
                  </a:lnTo>
                  <a:lnTo>
                    <a:pt x="1336" y="73"/>
                  </a:lnTo>
                  <a:lnTo>
                    <a:pt x="1328" y="73"/>
                  </a:lnTo>
                  <a:lnTo>
                    <a:pt x="1320" y="73"/>
                  </a:lnTo>
                  <a:lnTo>
                    <a:pt x="1312" y="73"/>
                  </a:lnTo>
                  <a:lnTo>
                    <a:pt x="1304" y="73"/>
                  </a:lnTo>
                  <a:cubicBezTo>
                    <a:pt x="1291" y="73"/>
                    <a:pt x="1280" y="63"/>
                    <a:pt x="1280" y="49"/>
                  </a:cubicBezTo>
                  <a:lnTo>
                    <a:pt x="1280" y="25"/>
                  </a:lnTo>
                  <a:lnTo>
                    <a:pt x="1328" y="25"/>
                  </a:lnTo>
                  <a:lnTo>
                    <a:pt x="1328" y="49"/>
                  </a:lnTo>
                  <a:cubicBezTo>
                    <a:pt x="1328" y="61"/>
                    <a:pt x="1320" y="71"/>
                    <a:pt x="1308" y="73"/>
                  </a:cubicBezTo>
                  <a:cubicBezTo>
                    <a:pt x="1297" y="75"/>
                    <a:pt x="1285" y="68"/>
                    <a:pt x="1282" y="57"/>
                  </a:cubicBezTo>
                  <a:lnTo>
                    <a:pt x="1274" y="33"/>
                  </a:lnTo>
                  <a:lnTo>
                    <a:pt x="1320" y="25"/>
                  </a:lnTo>
                  <a:lnTo>
                    <a:pt x="1320" y="49"/>
                  </a:lnTo>
                  <a:lnTo>
                    <a:pt x="1272" y="49"/>
                  </a:lnTo>
                  <a:lnTo>
                    <a:pt x="1272" y="25"/>
                  </a:lnTo>
                  <a:lnTo>
                    <a:pt x="1319" y="33"/>
                  </a:lnTo>
                  <a:lnTo>
                    <a:pt x="1311" y="57"/>
                  </a:lnTo>
                  <a:cubicBezTo>
                    <a:pt x="1308" y="67"/>
                    <a:pt x="1299" y="73"/>
                    <a:pt x="1288" y="73"/>
                  </a:cubicBezTo>
                  <a:lnTo>
                    <a:pt x="1280" y="73"/>
                  </a:lnTo>
                  <a:lnTo>
                    <a:pt x="1272" y="73"/>
                  </a:lnTo>
                  <a:lnTo>
                    <a:pt x="1264" y="73"/>
                  </a:lnTo>
                  <a:lnTo>
                    <a:pt x="1256" y="73"/>
                  </a:lnTo>
                  <a:lnTo>
                    <a:pt x="1248" y="73"/>
                  </a:lnTo>
                  <a:lnTo>
                    <a:pt x="1240" y="73"/>
                  </a:lnTo>
                  <a:cubicBezTo>
                    <a:pt x="1227" y="73"/>
                    <a:pt x="1216" y="63"/>
                    <a:pt x="1216" y="49"/>
                  </a:cubicBezTo>
                  <a:lnTo>
                    <a:pt x="1216" y="25"/>
                  </a:lnTo>
                  <a:lnTo>
                    <a:pt x="1263" y="33"/>
                  </a:lnTo>
                  <a:lnTo>
                    <a:pt x="1255" y="57"/>
                  </a:lnTo>
                  <a:cubicBezTo>
                    <a:pt x="1252" y="67"/>
                    <a:pt x="1243" y="73"/>
                    <a:pt x="1232" y="73"/>
                  </a:cubicBezTo>
                  <a:lnTo>
                    <a:pt x="1224" y="73"/>
                  </a:lnTo>
                  <a:lnTo>
                    <a:pt x="1216" y="73"/>
                  </a:lnTo>
                  <a:lnTo>
                    <a:pt x="1208" y="73"/>
                  </a:lnTo>
                  <a:lnTo>
                    <a:pt x="1200" y="73"/>
                  </a:lnTo>
                  <a:lnTo>
                    <a:pt x="1192" y="73"/>
                  </a:lnTo>
                  <a:lnTo>
                    <a:pt x="1184" y="73"/>
                  </a:lnTo>
                  <a:lnTo>
                    <a:pt x="1176" y="73"/>
                  </a:lnTo>
                  <a:lnTo>
                    <a:pt x="1168" y="73"/>
                  </a:lnTo>
                  <a:lnTo>
                    <a:pt x="1160" y="73"/>
                  </a:lnTo>
                  <a:cubicBezTo>
                    <a:pt x="1147" y="73"/>
                    <a:pt x="1136" y="63"/>
                    <a:pt x="1136" y="49"/>
                  </a:cubicBezTo>
                  <a:lnTo>
                    <a:pt x="1136" y="25"/>
                  </a:lnTo>
                  <a:lnTo>
                    <a:pt x="1183" y="33"/>
                  </a:lnTo>
                  <a:lnTo>
                    <a:pt x="1175" y="57"/>
                  </a:lnTo>
                  <a:cubicBezTo>
                    <a:pt x="1172" y="67"/>
                    <a:pt x="1163" y="73"/>
                    <a:pt x="1152" y="73"/>
                  </a:cubicBezTo>
                  <a:lnTo>
                    <a:pt x="1144" y="73"/>
                  </a:lnTo>
                  <a:lnTo>
                    <a:pt x="1136" y="73"/>
                  </a:lnTo>
                  <a:cubicBezTo>
                    <a:pt x="1123" y="73"/>
                    <a:pt x="1112" y="63"/>
                    <a:pt x="1112" y="49"/>
                  </a:cubicBezTo>
                  <a:lnTo>
                    <a:pt x="1112" y="25"/>
                  </a:lnTo>
                  <a:lnTo>
                    <a:pt x="1159" y="33"/>
                  </a:lnTo>
                  <a:lnTo>
                    <a:pt x="1151" y="57"/>
                  </a:lnTo>
                  <a:cubicBezTo>
                    <a:pt x="1148" y="68"/>
                    <a:pt x="1136" y="75"/>
                    <a:pt x="1125" y="73"/>
                  </a:cubicBezTo>
                  <a:cubicBezTo>
                    <a:pt x="1113" y="71"/>
                    <a:pt x="1104" y="61"/>
                    <a:pt x="1104" y="49"/>
                  </a:cubicBezTo>
                  <a:lnTo>
                    <a:pt x="1104" y="25"/>
                  </a:lnTo>
                  <a:lnTo>
                    <a:pt x="1152" y="25"/>
                  </a:lnTo>
                  <a:lnTo>
                    <a:pt x="1152" y="49"/>
                  </a:lnTo>
                  <a:cubicBezTo>
                    <a:pt x="1152" y="63"/>
                    <a:pt x="1142" y="73"/>
                    <a:pt x="1128" y="73"/>
                  </a:cubicBezTo>
                  <a:lnTo>
                    <a:pt x="1120" y="73"/>
                  </a:lnTo>
                  <a:lnTo>
                    <a:pt x="1112" y="73"/>
                  </a:lnTo>
                  <a:cubicBezTo>
                    <a:pt x="1099" y="73"/>
                    <a:pt x="1088" y="63"/>
                    <a:pt x="1088" y="49"/>
                  </a:cubicBezTo>
                  <a:lnTo>
                    <a:pt x="1088" y="25"/>
                  </a:lnTo>
                  <a:lnTo>
                    <a:pt x="1136" y="25"/>
                  </a:lnTo>
                  <a:lnTo>
                    <a:pt x="1136" y="49"/>
                  </a:lnTo>
                  <a:cubicBezTo>
                    <a:pt x="1136" y="63"/>
                    <a:pt x="1126" y="73"/>
                    <a:pt x="1112" y="73"/>
                  </a:cubicBezTo>
                  <a:lnTo>
                    <a:pt x="1104" y="73"/>
                  </a:lnTo>
                  <a:lnTo>
                    <a:pt x="1096" y="73"/>
                  </a:lnTo>
                  <a:lnTo>
                    <a:pt x="1088" y="73"/>
                  </a:lnTo>
                  <a:lnTo>
                    <a:pt x="1080" y="73"/>
                  </a:lnTo>
                  <a:lnTo>
                    <a:pt x="1072" y="73"/>
                  </a:lnTo>
                  <a:lnTo>
                    <a:pt x="1064" y="73"/>
                  </a:lnTo>
                  <a:lnTo>
                    <a:pt x="1056" y="73"/>
                  </a:lnTo>
                  <a:lnTo>
                    <a:pt x="1048" y="73"/>
                  </a:lnTo>
                  <a:lnTo>
                    <a:pt x="1040" y="73"/>
                  </a:lnTo>
                  <a:lnTo>
                    <a:pt x="1032" y="73"/>
                  </a:lnTo>
                  <a:lnTo>
                    <a:pt x="1024" y="73"/>
                  </a:lnTo>
                  <a:lnTo>
                    <a:pt x="1016" y="73"/>
                  </a:lnTo>
                  <a:lnTo>
                    <a:pt x="1008" y="73"/>
                  </a:lnTo>
                  <a:lnTo>
                    <a:pt x="1000" y="73"/>
                  </a:lnTo>
                  <a:lnTo>
                    <a:pt x="992" y="73"/>
                  </a:lnTo>
                  <a:lnTo>
                    <a:pt x="984" y="73"/>
                  </a:lnTo>
                  <a:lnTo>
                    <a:pt x="976" y="73"/>
                  </a:lnTo>
                  <a:lnTo>
                    <a:pt x="968" y="73"/>
                  </a:lnTo>
                  <a:lnTo>
                    <a:pt x="960" y="73"/>
                  </a:lnTo>
                  <a:lnTo>
                    <a:pt x="952" y="73"/>
                  </a:lnTo>
                  <a:lnTo>
                    <a:pt x="944" y="73"/>
                  </a:lnTo>
                  <a:lnTo>
                    <a:pt x="936" y="73"/>
                  </a:lnTo>
                  <a:lnTo>
                    <a:pt x="928" y="73"/>
                  </a:lnTo>
                  <a:lnTo>
                    <a:pt x="920" y="73"/>
                  </a:lnTo>
                  <a:lnTo>
                    <a:pt x="912" y="73"/>
                  </a:lnTo>
                  <a:lnTo>
                    <a:pt x="904" y="73"/>
                  </a:lnTo>
                  <a:lnTo>
                    <a:pt x="896" y="73"/>
                  </a:lnTo>
                  <a:lnTo>
                    <a:pt x="888" y="73"/>
                  </a:lnTo>
                  <a:lnTo>
                    <a:pt x="880" y="73"/>
                  </a:lnTo>
                  <a:lnTo>
                    <a:pt x="872" y="73"/>
                  </a:lnTo>
                  <a:lnTo>
                    <a:pt x="864" y="73"/>
                  </a:lnTo>
                  <a:lnTo>
                    <a:pt x="856" y="73"/>
                  </a:lnTo>
                  <a:lnTo>
                    <a:pt x="848" y="73"/>
                  </a:lnTo>
                  <a:lnTo>
                    <a:pt x="840" y="73"/>
                  </a:lnTo>
                  <a:lnTo>
                    <a:pt x="832" y="73"/>
                  </a:lnTo>
                  <a:lnTo>
                    <a:pt x="824" y="73"/>
                  </a:lnTo>
                  <a:lnTo>
                    <a:pt x="816" y="73"/>
                  </a:lnTo>
                  <a:lnTo>
                    <a:pt x="808" y="73"/>
                  </a:lnTo>
                  <a:lnTo>
                    <a:pt x="800" y="73"/>
                  </a:lnTo>
                  <a:lnTo>
                    <a:pt x="792" y="73"/>
                  </a:lnTo>
                  <a:lnTo>
                    <a:pt x="784" y="73"/>
                  </a:lnTo>
                  <a:lnTo>
                    <a:pt x="776" y="73"/>
                  </a:lnTo>
                  <a:lnTo>
                    <a:pt x="768" y="73"/>
                  </a:lnTo>
                  <a:lnTo>
                    <a:pt x="760" y="73"/>
                  </a:lnTo>
                  <a:lnTo>
                    <a:pt x="752" y="73"/>
                  </a:lnTo>
                  <a:lnTo>
                    <a:pt x="744" y="73"/>
                  </a:lnTo>
                  <a:lnTo>
                    <a:pt x="736" y="73"/>
                  </a:lnTo>
                  <a:lnTo>
                    <a:pt x="728" y="73"/>
                  </a:lnTo>
                  <a:lnTo>
                    <a:pt x="720" y="73"/>
                  </a:lnTo>
                  <a:lnTo>
                    <a:pt x="712" y="73"/>
                  </a:lnTo>
                  <a:lnTo>
                    <a:pt x="704" y="73"/>
                  </a:lnTo>
                  <a:lnTo>
                    <a:pt x="696" y="73"/>
                  </a:lnTo>
                  <a:lnTo>
                    <a:pt x="688" y="73"/>
                  </a:lnTo>
                  <a:lnTo>
                    <a:pt x="680" y="73"/>
                  </a:lnTo>
                  <a:lnTo>
                    <a:pt x="672" y="73"/>
                  </a:lnTo>
                  <a:lnTo>
                    <a:pt x="664" y="73"/>
                  </a:lnTo>
                  <a:lnTo>
                    <a:pt x="656" y="73"/>
                  </a:lnTo>
                  <a:lnTo>
                    <a:pt x="648" y="73"/>
                  </a:lnTo>
                  <a:lnTo>
                    <a:pt x="640" y="73"/>
                  </a:lnTo>
                  <a:lnTo>
                    <a:pt x="632" y="73"/>
                  </a:lnTo>
                  <a:lnTo>
                    <a:pt x="624" y="73"/>
                  </a:lnTo>
                  <a:lnTo>
                    <a:pt x="616" y="73"/>
                  </a:lnTo>
                  <a:lnTo>
                    <a:pt x="608" y="73"/>
                  </a:lnTo>
                  <a:lnTo>
                    <a:pt x="600" y="73"/>
                  </a:lnTo>
                  <a:lnTo>
                    <a:pt x="592" y="73"/>
                  </a:lnTo>
                  <a:lnTo>
                    <a:pt x="584" y="73"/>
                  </a:lnTo>
                  <a:lnTo>
                    <a:pt x="576" y="73"/>
                  </a:lnTo>
                  <a:lnTo>
                    <a:pt x="568" y="73"/>
                  </a:lnTo>
                  <a:lnTo>
                    <a:pt x="560" y="73"/>
                  </a:lnTo>
                  <a:lnTo>
                    <a:pt x="552" y="73"/>
                  </a:lnTo>
                  <a:lnTo>
                    <a:pt x="544" y="73"/>
                  </a:lnTo>
                  <a:lnTo>
                    <a:pt x="536" y="73"/>
                  </a:lnTo>
                  <a:lnTo>
                    <a:pt x="528" y="73"/>
                  </a:lnTo>
                  <a:lnTo>
                    <a:pt x="520" y="73"/>
                  </a:lnTo>
                  <a:lnTo>
                    <a:pt x="512" y="73"/>
                  </a:lnTo>
                  <a:lnTo>
                    <a:pt x="504" y="73"/>
                  </a:lnTo>
                  <a:lnTo>
                    <a:pt x="496" y="73"/>
                  </a:lnTo>
                  <a:lnTo>
                    <a:pt x="488" y="73"/>
                  </a:lnTo>
                  <a:lnTo>
                    <a:pt x="480" y="73"/>
                  </a:lnTo>
                  <a:lnTo>
                    <a:pt x="472" y="73"/>
                  </a:lnTo>
                  <a:lnTo>
                    <a:pt x="464" y="73"/>
                  </a:lnTo>
                  <a:lnTo>
                    <a:pt x="456" y="73"/>
                  </a:lnTo>
                  <a:lnTo>
                    <a:pt x="448" y="73"/>
                  </a:lnTo>
                  <a:lnTo>
                    <a:pt x="440" y="73"/>
                  </a:lnTo>
                  <a:lnTo>
                    <a:pt x="432" y="73"/>
                  </a:lnTo>
                  <a:lnTo>
                    <a:pt x="424" y="73"/>
                  </a:lnTo>
                  <a:lnTo>
                    <a:pt x="416" y="73"/>
                  </a:lnTo>
                  <a:lnTo>
                    <a:pt x="408" y="73"/>
                  </a:lnTo>
                  <a:lnTo>
                    <a:pt x="400" y="73"/>
                  </a:lnTo>
                  <a:lnTo>
                    <a:pt x="392" y="73"/>
                  </a:lnTo>
                  <a:lnTo>
                    <a:pt x="384" y="73"/>
                  </a:lnTo>
                  <a:lnTo>
                    <a:pt x="376" y="73"/>
                  </a:lnTo>
                  <a:lnTo>
                    <a:pt x="368" y="73"/>
                  </a:lnTo>
                  <a:lnTo>
                    <a:pt x="360" y="73"/>
                  </a:lnTo>
                  <a:lnTo>
                    <a:pt x="352" y="73"/>
                  </a:lnTo>
                  <a:lnTo>
                    <a:pt x="344" y="73"/>
                  </a:lnTo>
                  <a:lnTo>
                    <a:pt x="336" y="73"/>
                  </a:lnTo>
                  <a:lnTo>
                    <a:pt x="328" y="73"/>
                  </a:lnTo>
                  <a:lnTo>
                    <a:pt x="320" y="73"/>
                  </a:lnTo>
                  <a:lnTo>
                    <a:pt x="312" y="73"/>
                  </a:lnTo>
                  <a:lnTo>
                    <a:pt x="304" y="73"/>
                  </a:lnTo>
                  <a:lnTo>
                    <a:pt x="296" y="73"/>
                  </a:lnTo>
                  <a:lnTo>
                    <a:pt x="288" y="73"/>
                  </a:lnTo>
                  <a:lnTo>
                    <a:pt x="280" y="73"/>
                  </a:lnTo>
                  <a:lnTo>
                    <a:pt x="272" y="73"/>
                  </a:lnTo>
                  <a:lnTo>
                    <a:pt x="264" y="73"/>
                  </a:lnTo>
                  <a:lnTo>
                    <a:pt x="256" y="73"/>
                  </a:lnTo>
                  <a:lnTo>
                    <a:pt x="248" y="73"/>
                  </a:lnTo>
                  <a:lnTo>
                    <a:pt x="240" y="73"/>
                  </a:lnTo>
                  <a:lnTo>
                    <a:pt x="232" y="73"/>
                  </a:lnTo>
                  <a:lnTo>
                    <a:pt x="224" y="73"/>
                  </a:lnTo>
                  <a:lnTo>
                    <a:pt x="216" y="73"/>
                  </a:lnTo>
                  <a:lnTo>
                    <a:pt x="208" y="73"/>
                  </a:lnTo>
                  <a:lnTo>
                    <a:pt x="200" y="73"/>
                  </a:lnTo>
                  <a:lnTo>
                    <a:pt x="192" y="73"/>
                  </a:lnTo>
                  <a:lnTo>
                    <a:pt x="184" y="73"/>
                  </a:lnTo>
                  <a:lnTo>
                    <a:pt x="176" y="73"/>
                  </a:lnTo>
                  <a:lnTo>
                    <a:pt x="168" y="73"/>
                  </a:lnTo>
                  <a:lnTo>
                    <a:pt x="160" y="73"/>
                  </a:lnTo>
                  <a:lnTo>
                    <a:pt x="152" y="73"/>
                  </a:lnTo>
                  <a:lnTo>
                    <a:pt x="144" y="73"/>
                  </a:lnTo>
                  <a:lnTo>
                    <a:pt x="136" y="73"/>
                  </a:lnTo>
                  <a:lnTo>
                    <a:pt x="128" y="73"/>
                  </a:lnTo>
                  <a:lnTo>
                    <a:pt x="120" y="73"/>
                  </a:lnTo>
                  <a:lnTo>
                    <a:pt x="112" y="73"/>
                  </a:lnTo>
                  <a:lnTo>
                    <a:pt x="104" y="73"/>
                  </a:lnTo>
                  <a:lnTo>
                    <a:pt x="96" y="73"/>
                  </a:lnTo>
                  <a:lnTo>
                    <a:pt x="88" y="73"/>
                  </a:lnTo>
                  <a:cubicBezTo>
                    <a:pt x="75" y="73"/>
                    <a:pt x="64" y="63"/>
                    <a:pt x="64" y="49"/>
                  </a:cubicBezTo>
                  <a:lnTo>
                    <a:pt x="64" y="25"/>
                  </a:lnTo>
                  <a:lnTo>
                    <a:pt x="111" y="33"/>
                  </a:lnTo>
                  <a:lnTo>
                    <a:pt x="103" y="57"/>
                  </a:lnTo>
                  <a:cubicBezTo>
                    <a:pt x="100" y="67"/>
                    <a:pt x="91" y="73"/>
                    <a:pt x="80" y="73"/>
                  </a:cubicBezTo>
                  <a:lnTo>
                    <a:pt x="72" y="73"/>
                  </a:lnTo>
                  <a:lnTo>
                    <a:pt x="64" y="73"/>
                  </a:lnTo>
                  <a:lnTo>
                    <a:pt x="56" y="73"/>
                  </a:lnTo>
                  <a:cubicBezTo>
                    <a:pt x="43" y="73"/>
                    <a:pt x="32" y="63"/>
                    <a:pt x="32" y="49"/>
                  </a:cubicBezTo>
                  <a:lnTo>
                    <a:pt x="32" y="25"/>
                  </a:lnTo>
                  <a:lnTo>
                    <a:pt x="80" y="25"/>
                  </a:lnTo>
                  <a:lnTo>
                    <a:pt x="80" y="49"/>
                  </a:lnTo>
                  <a:cubicBezTo>
                    <a:pt x="80" y="63"/>
                    <a:pt x="70" y="73"/>
                    <a:pt x="56" y="73"/>
                  </a:cubicBezTo>
                  <a:lnTo>
                    <a:pt x="48" y="73"/>
                  </a:lnTo>
                  <a:lnTo>
                    <a:pt x="40" y="73"/>
                  </a:lnTo>
                  <a:lnTo>
                    <a:pt x="32" y="73"/>
                  </a:lnTo>
                  <a:lnTo>
                    <a:pt x="24" y="73"/>
                  </a:lnTo>
                  <a:cubicBezTo>
                    <a:pt x="11" y="73"/>
                    <a:pt x="0" y="63"/>
                    <a:pt x="0" y="49"/>
                  </a:cubicBezTo>
                  <a:cubicBezTo>
                    <a:pt x="0" y="36"/>
                    <a:pt x="11" y="25"/>
                    <a:pt x="24" y="25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6" name="Freeform 9"/>
            <p:cNvSpPr>
              <a:spLocks/>
            </p:cNvSpPr>
            <p:nvPr/>
          </p:nvSpPr>
          <p:spPr bwMode="auto">
            <a:xfrm>
              <a:off x="2232593" y="4596290"/>
              <a:ext cx="124625" cy="883742"/>
            </a:xfrm>
            <a:custGeom>
              <a:avLst/>
              <a:gdLst>
                <a:gd name="T0" fmla="*/ 74 w 776"/>
                <a:gd name="T1" fmla="*/ 4993 h 5048"/>
                <a:gd name="T2" fmla="*/ 152 w 776"/>
                <a:gd name="T3" fmla="*/ 5000 h 5048"/>
                <a:gd name="T4" fmla="*/ 168 w 776"/>
                <a:gd name="T5" fmla="*/ 4920 h 5048"/>
                <a:gd name="T6" fmla="*/ 224 w 776"/>
                <a:gd name="T7" fmla="*/ 4944 h 5048"/>
                <a:gd name="T8" fmla="*/ 242 w 776"/>
                <a:gd name="T9" fmla="*/ 4809 h 5048"/>
                <a:gd name="T10" fmla="*/ 265 w 776"/>
                <a:gd name="T11" fmla="*/ 4613 h 5048"/>
                <a:gd name="T12" fmla="*/ 280 w 776"/>
                <a:gd name="T13" fmla="*/ 4464 h 5048"/>
                <a:gd name="T14" fmla="*/ 296 w 776"/>
                <a:gd name="T15" fmla="*/ 4288 h 5048"/>
                <a:gd name="T16" fmla="*/ 322 w 776"/>
                <a:gd name="T17" fmla="*/ 4129 h 5048"/>
                <a:gd name="T18" fmla="*/ 336 w 776"/>
                <a:gd name="T19" fmla="*/ 3984 h 5048"/>
                <a:gd name="T20" fmla="*/ 352 w 776"/>
                <a:gd name="T21" fmla="*/ 3832 h 5048"/>
                <a:gd name="T22" fmla="*/ 369 w 776"/>
                <a:gd name="T23" fmla="*/ 3651 h 5048"/>
                <a:gd name="T24" fmla="*/ 392 w 776"/>
                <a:gd name="T25" fmla="*/ 3472 h 5048"/>
                <a:gd name="T26" fmla="*/ 408 w 776"/>
                <a:gd name="T27" fmla="*/ 3296 h 5048"/>
                <a:gd name="T28" fmla="*/ 426 w 776"/>
                <a:gd name="T29" fmla="*/ 3137 h 5048"/>
                <a:gd name="T30" fmla="*/ 448 w 776"/>
                <a:gd name="T31" fmla="*/ 2920 h 5048"/>
                <a:gd name="T32" fmla="*/ 464 w 776"/>
                <a:gd name="T33" fmla="*/ 2688 h 5048"/>
                <a:gd name="T34" fmla="*/ 489 w 776"/>
                <a:gd name="T35" fmla="*/ 2429 h 5048"/>
                <a:gd name="T36" fmla="*/ 504 w 776"/>
                <a:gd name="T37" fmla="*/ 2280 h 5048"/>
                <a:gd name="T38" fmla="*/ 520 w 776"/>
                <a:gd name="T39" fmla="*/ 2080 h 5048"/>
                <a:gd name="T40" fmla="*/ 537 w 776"/>
                <a:gd name="T41" fmla="*/ 1899 h 5048"/>
                <a:gd name="T42" fmla="*/ 560 w 776"/>
                <a:gd name="T43" fmla="*/ 1720 h 5048"/>
                <a:gd name="T44" fmla="*/ 576 w 776"/>
                <a:gd name="T45" fmla="*/ 1520 h 5048"/>
                <a:gd name="T46" fmla="*/ 592 w 776"/>
                <a:gd name="T47" fmla="*/ 1320 h 5048"/>
                <a:gd name="T48" fmla="*/ 617 w 776"/>
                <a:gd name="T49" fmla="*/ 1061 h 5048"/>
                <a:gd name="T50" fmla="*/ 632 w 776"/>
                <a:gd name="T51" fmla="*/ 832 h 5048"/>
                <a:gd name="T52" fmla="*/ 648 w 776"/>
                <a:gd name="T53" fmla="*/ 584 h 5048"/>
                <a:gd name="T54" fmla="*/ 665 w 776"/>
                <a:gd name="T55" fmla="*/ 349 h 5048"/>
                <a:gd name="T56" fmla="*/ 688 w 776"/>
                <a:gd name="T57" fmla="*/ 176 h 5048"/>
                <a:gd name="T58" fmla="*/ 728 w 776"/>
                <a:gd name="T59" fmla="*/ 24 h 5048"/>
                <a:gd name="T60" fmla="*/ 760 w 776"/>
                <a:gd name="T61" fmla="*/ 24 h 5048"/>
                <a:gd name="T62" fmla="*/ 712 w 776"/>
                <a:gd name="T63" fmla="*/ 152 h 5048"/>
                <a:gd name="T64" fmla="*/ 720 w 776"/>
                <a:gd name="T65" fmla="*/ 280 h 5048"/>
                <a:gd name="T66" fmla="*/ 704 w 776"/>
                <a:gd name="T67" fmla="*/ 552 h 5048"/>
                <a:gd name="T68" fmla="*/ 679 w 776"/>
                <a:gd name="T69" fmla="*/ 768 h 5048"/>
                <a:gd name="T70" fmla="*/ 664 w 776"/>
                <a:gd name="T71" fmla="*/ 1016 h 5048"/>
                <a:gd name="T72" fmla="*/ 648 w 776"/>
                <a:gd name="T73" fmla="*/ 1264 h 5048"/>
                <a:gd name="T74" fmla="*/ 632 w 776"/>
                <a:gd name="T75" fmla="*/ 1452 h 5048"/>
                <a:gd name="T76" fmla="*/ 607 w 776"/>
                <a:gd name="T77" fmla="*/ 1680 h 5048"/>
                <a:gd name="T78" fmla="*/ 592 w 776"/>
                <a:gd name="T79" fmla="*/ 1848 h 5048"/>
                <a:gd name="T80" fmla="*/ 576 w 776"/>
                <a:gd name="T81" fmla="*/ 2056 h 5048"/>
                <a:gd name="T82" fmla="*/ 551 w 776"/>
                <a:gd name="T83" fmla="*/ 2216 h 5048"/>
                <a:gd name="T84" fmla="*/ 536 w 776"/>
                <a:gd name="T85" fmla="*/ 2384 h 5048"/>
                <a:gd name="T86" fmla="*/ 520 w 776"/>
                <a:gd name="T87" fmla="*/ 2664 h 5048"/>
                <a:gd name="T88" fmla="*/ 496 w 776"/>
                <a:gd name="T89" fmla="*/ 2844 h 5048"/>
                <a:gd name="T90" fmla="*/ 480 w 776"/>
                <a:gd name="T91" fmla="*/ 3072 h 5048"/>
                <a:gd name="T92" fmla="*/ 464 w 776"/>
                <a:gd name="T93" fmla="*/ 3272 h 5048"/>
                <a:gd name="T94" fmla="*/ 447 w 776"/>
                <a:gd name="T95" fmla="*/ 3432 h 5048"/>
                <a:gd name="T96" fmla="*/ 424 w 776"/>
                <a:gd name="T97" fmla="*/ 3600 h 5048"/>
                <a:gd name="T98" fmla="*/ 408 w 776"/>
                <a:gd name="T99" fmla="*/ 3808 h 5048"/>
                <a:gd name="T100" fmla="*/ 360 w 776"/>
                <a:gd name="T101" fmla="*/ 3928 h 5048"/>
                <a:gd name="T102" fmla="*/ 368 w 776"/>
                <a:gd name="T103" fmla="*/ 4080 h 5048"/>
                <a:gd name="T104" fmla="*/ 352 w 776"/>
                <a:gd name="T105" fmla="*/ 4264 h 5048"/>
                <a:gd name="T106" fmla="*/ 335 w 776"/>
                <a:gd name="T107" fmla="*/ 4424 h 5048"/>
                <a:gd name="T108" fmla="*/ 311 w 776"/>
                <a:gd name="T109" fmla="*/ 4600 h 5048"/>
                <a:gd name="T110" fmla="*/ 296 w 776"/>
                <a:gd name="T111" fmla="*/ 4768 h 5048"/>
                <a:gd name="T112" fmla="*/ 256 w 776"/>
                <a:gd name="T113" fmla="*/ 4944 h 5048"/>
                <a:gd name="T114" fmla="*/ 178 w 776"/>
                <a:gd name="T115" fmla="*/ 4928 h 5048"/>
                <a:gd name="T116" fmla="*/ 191 w 776"/>
                <a:gd name="T117" fmla="*/ 5032 h 5048"/>
                <a:gd name="T118" fmla="*/ 72 w 776"/>
                <a:gd name="T119" fmla="*/ 5024 h 5048"/>
                <a:gd name="T120" fmla="*/ 32 w 776"/>
                <a:gd name="T121" fmla="*/ 5048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76" h="5048">
                  <a:moveTo>
                    <a:pt x="24" y="5000"/>
                  </a:moveTo>
                  <a:lnTo>
                    <a:pt x="32" y="5000"/>
                  </a:lnTo>
                  <a:lnTo>
                    <a:pt x="40" y="5000"/>
                  </a:lnTo>
                  <a:lnTo>
                    <a:pt x="48" y="5000"/>
                  </a:lnTo>
                  <a:lnTo>
                    <a:pt x="56" y="5000"/>
                  </a:lnTo>
                  <a:lnTo>
                    <a:pt x="64" y="5000"/>
                  </a:lnTo>
                  <a:lnTo>
                    <a:pt x="72" y="5000"/>
                  </a:lnTo>
                  <a:lnTo>
                    <a:pt x="80" y="5000"/>
                  </a:lnTo>
                  <a:lnTo>
                    <a:pt x="88" y="5000"/>
                  </a:lnTo>
                  <a:lnTo>
                    <a:pt x="66" y="5017"/>
                  </a:lnTo>
                  <a:lnTo>
                    <a:pt x="74" y="4993"/>
                  </a:lnTo>
                  <a:cubicBezTo>
                    <a:pt x="77" y="4982"/>
                    <a:pt x="89" y="4975"/>
                    <a:pt x="100" y="4977"/>
                  </a:cubicBezTo>
                  <a:cubicBezTo>
                    <a:pt x="112" y="4979"/>
                    <a:pt x="120" y="4989"/>
                    <a:pt x="120" y="5000"/>
                  </a:cubicBezTo>
                  <a:lnTo>
                    <a:pt x="120" y="5024"/>
                  </a:lnTo>
                  <a:lnTo>
                    <a:pt x="96" y="5000"/>
                  </a:lnTo>
                  <a:lnTo>
                    <a:pt x="104" y="5000"/>
                  </a:lnTo>
                  <a:lnTo>
                    <a:pt x="112" y="5000"/>
                  </a:lnTo>
                  <a:lnTo>
                    <a:pt x="120" y="5000"/>
                  </a:lnTo>
                  <a:lnTo>
                    <a:pt x="128" y="5000"/>
                  </a:lnTo>
                  <a:lnTo>
                    <a:pt x="136" y="5000"/>
                  </a:lnTo>
                  <a:lnTo>
                    <a:pt x="144" y="5000"/>
                  </a:lnTo>
                  <a:lnTo>
                    <a:pt x="152" y="5000"/>
                  </a:lnTo>
                  <a:lnTo>
                    <a:pt x="160" y="5000"/>
                  </a:lnTo>
                  <a:lnTo>
                    <a:pt x="168" y="5000"/>
                  </a:lnTo>
                  <a:lnTo>
                    <a:pt x="146" y="5017"/>
                  </a:lnTo>
                  <a:lnTo>
                    <a:pt x="154" y="4993"/>
                  </a:lnTo>
                  <a:lnTo>
                    <a:pt x="162" y="4969"/>
                  </a:lnTo>
                  <a:lnTo>
                    <a:pt x="160" y="4976"/>
                  </a:lnTo>
                  <a:lnTo>
                    <a:pt x="160" y="4944"/>
                  </a:lnTo>
                  <a:cubicBezTo>
                    <a:pt x="160" y="4931"/>
                    <a:pt x="171" y="4920"/>
                    <a:pt x="184" y="4920"/>
                  </a:cubicBezTo>
                  <a:lnTo>
                    <a:pt x="192" y="4920"/>
                  </a:lnTo>
                  <a:lnTo>
                    <a:pt x="168" y="4944"/>
                  </a:lnTo>
                  <a:lnTo>
                    <a:pt x="168" y="4920"/>
                  </a:lnTo>
                  <a:cubicBezTo>
                    <a:pt x="168" y="4907"/>
                    <a:pt x="179" y="4896"/>
                    <a:pt x="192" y="4896"/>
                  </a:cubicBezTo>
                  <a:lnTo>
                    <a:pt x="200" y="4896"/>
                  </a:lnTo>
                  <a:cubicBezTo>
                    <a:pt x="211" y="4896"/>
                    <a:pt x="220" y="4903"/>
                    <a:pt x="223" y="4913"/>
                  </a:cubicBezTo>
                  <a:lnTo>
                    <a:pt x="231" y="4937"/>
                  </a:lnTo>
                  <a:lnTo>
                    <a:pt x="208" y="4920"/>
                  </a:lnTo>
                  <a:lnTo>
                    <a:pt x="216" y="4920"/>
                  </a:lnTo>
                  <a:lnTo>
                    <a:pt x="224" y="4920"/>
                  </a:lnTo>
                  <a:lnTo>
                    <a:pt x="232" y="4920"/>
                  </a:lnTo>
                  <a:lnTo>
                    <a:pt x="240" y="4920"/>
                  </a:lnTo>
                  <a:lnTo>
                    <a:pt x="248" y="4920"/>
                  </a:lnTo>
                  <a:lnTo>
                    <a:pt x="224" y="4944"/>
                  </a:lnTo>
                  <a:lnTo>
                    <a:pt x="224" y="4920"/>
                  </a:lnTo>
                  <a:cubicBezTo>
                    <a:pt x="224" y="4907"/>
                    <a:pt x="235" y="4896"/>
                    <a:pt x="248" y="4896"/>
                  </a:cubicBezTo>
                  <a:lnTo>
                    <a:pt x="256" y="4896"/>
                  </a:lnTo>
                  <a:lnTo>
                    <a:pt x="232" y="4920"/>
                  </a:lnTo>
                  <a:lnTo>
                    <a:pt x="232" y="4896"/>
                  </a:lnTo>
                  <a:cubicBezTo>
                    <a:pt x="232" y="4894"/>
                    <a:pt x="233" y="4891"/>
                    <a:pt x="234" y="4889"/>
                  </a:cubicBezTo>
                  <a:lnTo>
                    <a:pt x="242" y="4865"/>
                  </a:lnTo>
                  <a:lnTo>
                    <a:pt x="240" y="4872"/>
                  </a:lnTo>
                  <a:lnTo>
                    <a:pt x="240" y="4848"/>
                  </a:lnTo>
                  <a:lnTo>
                    <a:pt x="240" y="4816"/>
                  </a:lnTo>
                  <a:cubicBezTo>
                    <a:pt x="240" y="4814"/>
                    <a:pt x="241" y="4811"/>
                    <a:pt x="242" y="4809"/>
                  </a:cubicBezTo>
                  <a:lnTo>
                    <a:pt x="250" y="4785"/>
                  </a:lnTo>
                  <a:lnTo>
                    <a:pt x="248" y="4792"/>
                  </a:lnTo>
                  <a:lnTo>
                    <a:pt x="248" y="4768"/>
                  </a:lnTo>
                  <a:lnTo>
                    <a:pt x="248" y="4744"/>
                  </a:lnTo>
                  <a:cubicBezTo>
                    <a:pt x="248" y="4742"/>
                    <a:pt x="249" y="4739"/>
                    <a:pt x="250" y="4737"/>
                  </a:cubicBezTo>
                  <a:lnTo>
                    <a:pt x="258" y="4713"/>
                  </a:lnTo>
                  <a:lnTo>
                    <a:pt x="256" y="4720"/>
                  </a:lnTo>
                  <a:lnTo>
                    <a:pt x="256" y="4696"/>
                  </a:lnTo>
                  <a:lnTo>
                    <a:pt x="256" y="4664"/>
                  </a:lnTo>
                  <a:cubicBezTo>
                    <a:pt x="256" y="4663"/>
                    <a:pt x="257" y="4662"/>
                    <a:pt x="257" y="4661"/>
                  </a:cubicBezTo>
                  <a:lnTo>
                    <a:pt x="265" y="4613"/>
                  </a:lnTo>
                  <a:lnTo>
                    <a:pt x="264" y="4616"/>
                  </a:lnTo>
                  <a:lnTo>
                    <a:pt x="264" y="4592"/>
                  </a:lnTo>
                  <a:cubicBezTo>
                    <a:pt x="264" y="4590"/>
                    <a:pt x="265" y="4587"/>
                    <a:pt x="266" y="4585"/>
                  </a:cubicBezTo>
                  <a:lnTo>
                    <a:pt x="274" y="4561"/>
                  </a:lnTo>
                  <a:lnTo>
                    <a:pt x="272" y="4568"/>
                  </a:lnTo>
                  <a:lnTo>
                    <a:pt x="272" y="4544"/>
                  </a:lnTo>
                  <a:lnTo>
                    <a:pt x="272" y="4512"/>
                  </a:lnTo>
                  <a:cubicBezTo>
                    <a:pt x="272" y="4510"/>
                    <a:pt x="273" y="4507"/>
                    <a:pt x="274" y="4505"/>
                  </a:cubicBezTo>
                  <a:lnTo>
                    <a:pt x="282" y="4481"/>
                  </a:lnTo>
                  <a:lnTo>
                    <a:pt x="280" y="4488"/>
                  </a:lnTo>
                  <a:lnTo>
                    <a:pt x="280" y="4464"/>
                  </a:lnTo>
                  <a:lnTo>
                    <a:pt x="280" y="4440"/>
                  </a:lnTo>
                  <a:cubicBezTo>
                    <a:pt x="280" y="4438"/>
                    <a:pt x="281" y="4435"/>
                    <a:pt x="282" y="4433"/>
                  </a:cubicBezTo>
                  <a:lnTo>
                    <a:pt x="290" y="4409"/>
                  </a:lnTo>
                  <a:lnTo>
                    <a:pt x="288" y="4416"/>
                  </a:lnTo>
                  <a:lnTo>
                    <a:pt x="288" y="4392"/>
                  </a:lnTo>
                  <a:lnTo>
                    <a:pt x="288" y="4360"/>
                  </a:lnTo>
                  <a:cubicBezTo>
                    <a:pt x="288" y="4358"/>
                    <a:pt x="289" y="4355"/>
                    <a:pt x="290" y="4353"/>
                  </a:cubicBezTo>
                  <a:lnTo>
                    <a:pt x="298" y="4329"/>
                  </a:lnTo>
                  <a:lnTo>
                    <a:pt x="296" y="4336"/>
                  </a:lnTo>
                  <a:lnTo>
                    <a:pt x="296" y="4312"/>
                  </a:lnTo>
                  <a:lnTo>
                    <a:pt x="296" y="4288"/>
                  </a:lnTo>
                  <a:cubicBezTo>
                    <a:pt x="296" y="4286"/>
                    <a:pt x="297" y="4283"/>
                    <a:pt x="298" y="4281"/>
                  </a:cubicBezTo>
                  <a:lnTo>
                    <a:pt x="306" y="4257"/>
                  </a:lnTo>
                  <a:lnTo>
                    <a:pt x="304" y="4264"/>
                  </a:lnTo>
                  <a:lnTo>
                    <a:pt x="304" y="4240"/>
                  </a:lnTo>
                  <a:cubicBezTo>
                    <a:pt x="304" y="4239"/>
                    <a:pt x="305" y="4237"/>
                    <a:pt x="305" y="4235"/>
                  </a:cubicBezTo>
                  <a:lnTo>
                    <a:pt x="313" y="4203"/>
                  </a:lnTo>
                  <a:lnTo>
                    <a:pt x="312" y="4208"/>
                  </a:lnTo>
                  <a:lnTo>
                    <a:pt x="312" y="4184"/>
                  </a:lnTo>
                  <a:lnTo>
                    <a:pt x="312" y="4160"/>
                  </a:lnTo>
                  <a:cubicBezTo>
                    <a:pt x="312" y="4158"/>
                    <a:pt x="313" y="4155"/>
                    <a:pt x="314" y="4153"/>
                  </a:cubicBezTo>
                  <a:lnTo>
                    <a:pt x="322" y="4129"/>
                  </a:lnTo>
                  <a:lnTo>
                    <a:pt x="320" y="4136"/>
                  </a:lnTo>
                  <a:lnTo>
                    <a:pt x="320" y="4112"/>
                  </a:lnTo>
                  <a:lnTo>
                    <a:pt x="320" y="4080"/>
                  </a:lnTo>
                  <a:cubicBezTo>
                    <a:pt x="320" y="4078"/>
                    <a:pt x="321" y="4075"/>
                    <a:pt x="322" y="4073"/>
                  </a:cubicBezTo>
                  <a:lnTo>
                    <a:pt x="330" y="4049"/>
                  </a:lnTo>
                  <a:lnTo>
                    <a:pt x="328" y="4056"/>
                  </a:lnTo>
                  <a:lnTo>
                    <a:pt x="328" y="4032"/>
                  </a:lnTo>
                  <a:lnTo>
                    <a:pt x="328" y="4008"/>
                  </a:lnTo>
                  <a:cubicBezTo>
                    <a:pt x="328" y="4006"/>
                    <a:pt x="329" y="4003"/>
                    <a:pt x="330" y="4001"/>
                  </a:cubicBezTo>
                  <a:lnTo>
                    <a:pt x="338" y="3977"/>
                  </a:lnTo>
                  <a:lnTo>
                    <a:pt x="336" y="3984"/>
                  </a:lnTo>
                  <a:lnTo>
                    <a:pt x="336" y="3960"/>
                  </a:lnTo>
                  <a:lnTo>
                    <a:pt x="336" y="3904"/>
                  </a:lnTo>
                  <a:cubicBezTo>
                    <a:pt x="336" y="3891"/>
                    <a:pt x="347" y="3880"/>
                    <a:pt x="360" y="3880"/>
                  </a:cubicBezTo>
                  <a:lnTo>
                    <a:pt x="368" y="3880"/>
                  </a:lnTo>
                  <a:lnTo>
                    <a:pt x="344" y="3904"/>
                  </a:lnTo>
                  <a:lnTo>
                    <a:pt x="344" y="3880"/>
                  </a:lnTo>
                  <a:cubicBezTo>
                    <a:pt x="344" y="3867"/>
                    <a:pt x="355" y="3856"/>
                    <a:pt x="368" y="3856"/>
                  </a:cubicBezTo>
                  <a:lnTo>
                    <a:pt x="376" y="3856"/>
                  </a:lnTo>
                  <a:lnTo>
                    <a:pt x="352" y="3880"/>
                  </a:lnTo>
                  <a:lnTo>
                    <a:pt x="352" y="3856"/>
                  </a:lnTo>
                  <a:lnTo>
                    <a:pt x="352" y="3832"/>
                  </a:lnTo>
                  <a:cubicBezTo>
                    <a:pt x="352" y="3830"/>
                    <a:pt x="353" y="3827"/>
                    <a:pt x="354" y="3825"/>
                  </a:cubicBezTo>
                  <a:lnTo>
                    <a:pt x="362" y="3801"/>
                  </a:lnTo>
                  <a:lnTo>
                    <a:pt x="360" y="3808"/>
                  </a:lnTo>
                  <a:lnTo>
                    <a:pt x="360" y="3776"/>
                  </a:lnTo>
                  <a:lnTo>
                    <a:pt x="360" y="3752"/>
                  </a:lnTo>
                  <a:cubicBezTo>
                    <a:pt x="360" y="3750"/>
                    <a:pt x="361" y="3747"/>
                    <a:pt x="362" y="3745"/>
                  </a:cubicBezTo>
                  <a:lnTo>
                    <a:pt x="370" y="3721"/>
                  </a:lnTo>
                  <a:lnTo>
                    <a:pt x="368" y="3728"/>
                  </a:lnTo>
                  <a:lnTo>
                    <a:pt x="368" y="3680"/>
                  </a:lnTo>
                  <a:lnTo>
                    <a:pt x="368" y="3656"/>
                  </a:lnTo>
                  <a:cubicBezTo>
                    <a:pt x="368" y="3655"/>
                    <a:pt x="369" y="3653"/>
                    <a:pt x="369" y="3651"/>
                  </a:cubicBezTo>
                  <a:lnTo>
                    <a:pt x="377" y="3619"/>
                  </a:lnTo>
                  <a:lnTo>
                    <a:pt x="376" y="3624"/>
                  </a:lnTo>
                  <a:lnTo>
                    <a:pt x="376" y="3600"/>
                  </a:lnTo>
                  <a:cubicBezTo>
                    <a:pt x="376" y="3599"/>
                    <a:pt x="377" y="3598"/>
                    <a:pt x="377" y="3597"/>
                  </a:cubicBezTo>
                  <a:lnTo>
                    <a:pt x="385" y="3549"/>
                  </a:lnTo>
                  <a:lnTo>
                    <a:pt x="384" y="3552"/>
                  </a:lnTo>
                  <a:lnTo>
                    <a:pt x="384" y="3528"/>
                  </a:lnTo>
                  <a:lnTo>
                    <a:pt x="384" y="3504"/>
                  </a:lnTo>
                  <a:cubicBezTo>
                    <a:pt x="384" y="3503"/>
                    <a:pt x="385" y="3501"/>
                    <a:pt x="385" y="3499"/>
                  </a:cubicBezTo>
                  <a:lnTo>
                    <a:pt x="393" y="3467"/>
                  </a:lnTo>
                  <a:lnTo>
                    <a:pt x="392" y="3472"/>
                  </a:lnTo>
                  <a:lnTo>
                    <a:pt x="392" y="3448"/>
                  </a:lnTo>
                  <a:cubicBezTo>
                    <a:pt x="392" y="3446"/>
                    <a:pt x="393" y="3443"/>
                    <a:pt x="394" y="3441"/>
                  </a:cubicBezTo>
                  <a:lnTo>
                    <a:pt x="402" y="3417"/>
                  </a:lnTo>
                  <a:lnTo>
                    <a:pt x="400" y="3424"/>
                  </a:lnTo>
                  <a:lnTo>
                    <a:pt x="400" y="3400"/>
                  </a:lnTo>
                  <a:lnTo>
                    <a:pt x="400" y="3376"/>
                  </a:lnTo>
                  <a:cubicBezTo>
                    <a:pt x="400" y="3375"/>
                    <a:pt x="401" y="3373"/>
                    <a:pt x="401" y="3371"/>
                  </a:cubicBezTo>
                  <a:lnTo>
                    <a:pt x="409" y="3339"/>
                  </a:lnTo>
                  <a:lnTo>
                    <a:pt x="408" y="3344"/>
                  </a:lnTo>
                  <a:lnTo>
                    <a:pt x="408" y="3320"/>
                  </a:lnTo>
                  <a:lnTo>
                    <a:pt x="408" y="3296"/>
                  </a:lnTo>
                  <a:cubicBezTo>
                    <a:pt x="408" y="3294"/>
                    <a:pt x="409" y="3291"/>
                    <a:pt x="410" y="3289"/>
                  </a:cubicBezTo>
                  <a:lnTo>
                    <a:pt x="418" y="3265"/>
                  </a:lnTo>
                  <a:lnTo>
                    <a:pt x="416" y="3272"/>
                  </a:lnTo>
                  <a:lnTo>
                    <a:pt x="416" y="3248"/>
                  </a:lnTo>
                  <a:lnTo>
                    <a:pt x="416" y="3224"/>
                  </a:lnTo>
                  <a:cubicBezTo>
                    <a:pt x="416" y="3223"/>
                    <a:pt x="417" y="3221"/>
                    <a:pt x="417" y="3219"/>
                  </a:cubicBezTo>
                  <a:lnTo>
                    <a:pt x="425" y="3187"/>
                  </a:lnTo>
                  <a:lnTo>
                    <a:pt x="424" y="3192"/>
                  </a:lnTo>
                  <a:lnTo>
                    <a:pt x="424" y="3168"/>
                  </a:lnTo>
                  <a:lnTo>
                    <a:pt x="424" y="3144"/>
                  </a:lnTo>
                  <a:cubicBezTo>
                    <a:pt x="424" y="3142"/>
                    <a:pt x="425" y="3139"/>
                    <a:pt x="426" y="3137"/>
                  </a:cubicBezTo>
                  <a:lnTo>
                    <a:pt x="434" y="3113"/>
                  </a:lnTo>
                  <a:lnTo>
                    <a:pt x="432" y="3120"/>
                  </a:lnTo>
                  <a:lnTo>
                    <a:pt x="432" y="3072"/>
                  </a:lnTo>
                  <a:cubicBezTo>
                    <a:pt x="432" y="3071"/>
                    <a:pt x="433" y="3069"/>
                    <a:pt x="433" y="3067"/>
                  </a:cubicBezTo>
                  <a:lnTo>
                    <a:pt x="441" y="3035"/>
                  </a:lnTo>
                  <a:lnTo>
                    <a:pt x="440" y="3040"/>
                  </a:lnTo>
                  <a:lnTo>
                    <a:pt x="440" y="2992"/>
                  </a:lnTo>
                  <a:lnTo>
                    <a:pt x="440" y="2944"/>
                  </a:lnTo>
                  <a:cubicBezTo>
                    <a:pt x="440" y="2942"/>
                    <a:pt x="441" y="2939"/>
                    <a:pt x="442" y="2937"/>
                  </a:cubicBezTo>
                  <a:lnTo>
                    <a:pt x="450" y="2913"/>
                  </a:lnTo>
                  <a:lnTo>
                    <a:pt x="448" y="2920"/>
                  </a:lnTo>
                  <a:lnTo>
                    <a:pt x="448" y="2864"/>
                  </a:lnTo>
                  <a:lnTo>
                    <a:pt x="448" y="2840"/>
                  </a:lnTo>
                  <a:cubicBezTo>
                    <a:pt x="448" y="2839"/>
                    <a:pt x="449" y="2838"/>
                    <a:pt x="449" y="2837"/>
                  </a:cubicBezTo>
                  <a:lnTo>
                    <a:pt x="457" y="2789"/>
                  </a:lnTo>
                  <a:lnTo>
                    <a:pt x="456" y="2792"/>
                  </a:lnTo>
                  <a:lnTo>
                    <a:pt x="456" y="2768"/>
                  </a:lnTo>
                  <a:cubicBezTo>
                    <a:pt x="456" y="2767"/>
                    <a:pt x="457" y="2765"/>
                    <a:pt x="457" y="2763"/>
                  </a:cubicBezTo>
                  <a:lnTo>
                    <a:pt x="465" y="2731"/>
                  </a:lnTo>
                  <a:lnTo>
                    <a:pt x="464" y="2736"/>
                  </a:lnTo>
                  <a:lnTo>
                    <a:pt x="464" y="2712"/>
                  </a:lnTo>
                  <a:lnTo>
                    <a:pt x="464" y="2688"/>
                  </a:lnTo>
                  <a:cubicBezTo>
                    <a:pt x="464" y="2686"/>
                    <a:pt x="465" y="2683"/>
                    <a:pt x="466" y="2681"/>
                  </a:cubicBezTo>
                  <a:lnTo>
                    <a:pt x="474" y="2657"/>
                  </a:lnTo>
                  <a:lnTo>
                    <a:pt x="472" y="2664"/>
                  </a:lnTo>
                  <a:lnTo>
                    <a:pt x="472" y="2608"/>
                  </a:lnTo>
                  <a:cubicBezTo>
                    <a:pt x="472" y="2607"/>
                    <a:pt x="473" y="2606"/>
                    <a:pt x="473" y="2605"/>
                  </a:cubicBezTo>
                  <a:lnTo>
                    <a:pt x="481" y="2557"/>
                  </a:lnTo>
                  <a:lnTo>
                    <a:pt x="480" y="2560"/>
                  </a:lnTo>
                  <a:lnTo>
                    <a:pt x="480" y="2512"/>
                  </a:lnTo>
                  <a:lnTo>
                    <a:pt x="480" y="2488"/>
                  </a:lnTo>
                  <a:cubicBezTo>
                    <a:pt x="480" y="2487"/>
                    <a:pt x="481" y="2486"/>
                    <a:pt x="481" y="2485"/>
                  </a:cubicBezTo>
                  <a:lnTo>
                    <a:pt x="489" y="2429"/>
                  </a:lnTo>
                  <a:lnTo>
                    <a:pt x="488" y="2432"/>
                  </a:lnTo>
                  <a:lnTo>
                    <a:pt x="488" y="2408"/>
                  </a:lnTo>
                  <a:lnTo>
                    <a:pt x="488" y="2384"/>
                  </a:lnTo>
                  <a:cubicBezTo>
                    <a:pt x="488" y="2382"/>
                    <a:pt x="489" y="2379"/>
                    <a:pt x="490" y="2377"/>
                  </a:cubicBezTo>
                  <a:lnTo>
                    <a:pt x="498" y="2353"/>
                  </a:lnTo>
                  <a:lnTo>
                    <a:pt x="496" y="2360"/>
                  </a:lnTo>
                  <a:lnTo>
                    <a:pt x="496" y="2336"/>
                  </a:lnTo>
                  <a:lnTo>
                    <a:pt x="496" y="2304"/>
                  </a:lnTo>
                  <a:cubicBezTo>
                    <a:pt x="496" y="2302"/>
                    <a:pt x="497" y="2299"/>
                    <a:pt x="498" y="2297"/>
                  </a:cubicBezTo>
                  <a:lnTo>
                    <a:pt x="506" y="2273"/>
                  </a:lnTo>
                  <a:lnTo>
                    <a:pt x="504" y="2280"/>
                  </a:lnTo>
                  <a:lnTo>
                    <a:pt x="504" y="2256"/>
                  </a:lnTo>
                  <a:lnTo>
                    <a:pt x="504" y="2208"/>
                  </a:lnTo>
                  <a:cubicBezTo>
                    <a:pt x="504" y="2206"/>
                    <a:pt x="505" y="2203"/>
                    <a:pt x="506" y="2201"/>
                  </a:cubicBezTo>
                  <a:lnTo>
                    <a:pt x="514" y="2177"/>
                  </a:lnTo>
                  <a:lnTo>
                    <a:pt x="512" y="2184"/>
                  </a:lnTo>
                  <a:lnTo>
                    <a:pt x="512" y="2152"/>
                  </a:lnTo>
                  <a:cubicBezTo>
                    <a:pt x="512" y="2150"/>
                    <a:pt x="513" y="2147"/>
                    <a:pt x="514" y="2145"/>
                  </a:cubicBezTo>
                  <a:lnTo>
                    <a:pt x="522" y="2121"/>
                  </a:lnTo>
                  <a:lnTo>
                    <a:pt x="520" y="2128"/>
                  </a:lnTo>
                  <a:lnTo>
                    <a:pt x="520" y="2104"/>
                  </a:lnTo>
                  <a:lnTo>
                    <a:pt x="520" y="2080"/>
                  </a:lnTo>
                  <a:cubicBezTo>
                    <a:pt x="520" y="2078"/>
                    <a:pt x="521" y="2075"/>
                    <a:pt x="522" y="2073"/>
                  </a:cubicBezTo>
                  <a:lnTo>
                    <a:pt x="530" y="2049"/>
                  </a:lnTo>
                  <a:lnTo>
                    <a:pt x="528" y="2056"/>
                  </a:lnTo>
                  <a:lnTo>
                    <a:pt x="528" y="2032"/>
                  </a:lnTo>
                  <a:lnTo>
                    <a:pt x="528" y="1976"/>
                  </a:lnTo>
                  <a:cubicBezTo>
                    <a:pt x="528" y="1974"/>
                    <a:pt x="529" y="1971"/>
                    <a:pt x="530" y="1969"/>
                  </a:cubicBezTo>
                  <a:lnTo>
                    <a:pt x="538" y="1945"/>
                  </a:lnTo>
                  <a:lnTo>
                    <a:pt x="536" y="1952"/>
                  </a:lnTo>
                  <a:lnTo>
                    <a:pt x="536" y="1928"/>
                  </a:lnTo>
                  <a:lnTo>
                    <a:pt x="536" y="1904"/>
                  </a:lnTo>
                  <a:cubicBezTo>
                    <a:pt x="536" y="1903"/>
                    <a:pt x="537" y="1901"/>
                    <a:pt x="537" y="1899"/>
                  </a:cubicBezTo>
                  <a:lnTo>
                    <a:pt x="545" y="1867"/>
                  </a:lnTo>
                  <a:lnTo>
                    <a:pt x="544" y="1872"/>
                  </a:lnTo>
                  <a:lnTo>
                    <a:pt x="544" y="1848"/>
                  </a:lnTo>
                  <a:lnTo>
                    <a:pt x="544" y="1824"/>
                  </a:lnTo>
                  <a:cubicBezTo>
                    <a:pt x="544" y="1823"/>
                    <a:pt x="545" y="1822"/>
                    <a:pt x="545" y="1821"/>
                  </a:cubicBezTo>
                  <a:lnTo>
                    <a:pt x="553" y="1773"/>
                  </a:lnTo>
                  <a:lnTo>
                    <a:pt x="552" y="1776"/>
                  </a:lnTo>
                  <a:lnTo>
                    <a:pt x="552" y="1752"/>
                  </a:lnTo>
                  <a:cubicBezTo>
                    <a:pt x="552" y="1751"/>
                    <a:pt x="553" y="1749"/>
                    <a:pt x="553" y="1747"/>
                  </a:cubicBezTo>
                  <a:lnTo>
                    <a:pt x="561" y="1715"/>
                  </a:lnTo>
                  <a:lnTo>
                    <a:pt x="560" y="1720"/>
                  </a:lnTo>
                  <a:lnTo>
                    <a:pt x="560" y="1696"/>
                  </a:lnTo>
                  <a:lnTo>
                    <a:pt x="560" y="1672"/>
                  </a:lnTo>
                  <a:cubicBezTo>
                    <a:pt x="560" y="1670"/>
                    <a:pt x="561" y="1667"/>
                    <a:pt x="562" y="1665"/>
                  </a:cubicBezTo>
                  <a:lnTo>
                    <a:pt x="570" y="1641"/>
                  </a:lnTo>
                  <a:lnTo>
                    <a:pt x="568" y="1648"/>
                  </a:lnTo>
                  <a:lnTo>
                    <a:pt x="568" y="1624"/>
                  </a:lnTo>
                  <a:lnTo>
                    <a:pt x="568" y="1600"/>
                  </a:lnTo>
                  <a:cubicBezTo>
                    <a:pt x="568" y="1599"/>
                    <a:pt x="569" y="1598"/>
                    <a:pt x="569" y="1597"/>
                  </a:cubicBezTo>
                  <a:lnTo>
                    <a:pt x="577" y="1541"/>
                  </a:lnTo>
                  <a:lnTo>
                    <a:pt x="576" y="1544"/>
                  </a:lnTo>
                  <a:lnTo>
                    <a:pt x="576" y="1520"/>
                  </a:lnTo>
                  <a:lnTo>
                    <a:pt x="576" y="1496"/>
                  </a:lnTo>
                  <a:cubicBezTo>
                    <a:pt x="576" y="1495"/>
                    <a:pt x="577" y="1494"/>
                    <a:pt x="577" y="1493"/>
                  </a:cubicBezTo>
                  <a:lnTo>
                    <a:pt x="585" y="1445"/>
                  </a:lnTo>
                  <a:lnTo>
                    <a:pt x="584" y="1448"/>
                  </a:lnTo>
                  <a:lnTo>
                    <a:pt x="584" y="1416"/>
                  </a:lnTo>
                  <a:lnTo>
                    <a:pt x="584" y="1392"/>
                  </a:lnTo>
                  <a:cubicBezTo>
                    <a:pt x="584" y="1379"/>
                    <a:pt x="595" y="1368"/>
                    <a:pt x="608" y="1368"/>
                  </a:cubicBezTo>
                  <a:lnTo>
                    <a:pt x="616" y="1368"/>
                  </a:lnTo>
                  <a:lnTo>
                    <a:pt x="592" y="1392"/>
                  </a:lnTo>
                  <a:lnTo>
                    <a:pt x="592" y="1368"/>
                  </a:lnTo>
                  <a:lnTo>
                    <a:pt x="592" y="1320"/>
                  </a:lnTo>
                  <a:cubicBezTo>
                    <a:pt x="592" y="1319"/>
                    <a:pt x="593" y="1318"/>
                    <a:pt x="593" y="1317"/>
                  </a:cubicBezTo>
                  <a:lnTo>
                    <a:pt x="601" y="1261"/>
                  </a:lnTo>
                  <a:lnTo>
                    <a:pt x="600" y="1264"/>
                  </a:lnTo>
                  <a:lnTo>
                    <a:pt x="600" y="1240"/>
                  </a:lnTo>
                  <a:cubicBezTo>
                    <a:pt x="600" y="1239"/>
                    <a:pt x="601" y="1238"/>
                    <a:pt x="601" y="1237"/>
                  </a:cubicBezTo>
                  <a:lnTo>
                    <a:pt x="609" y="1189"/>
                  </a:lnTo>
                  <a:lnTo>
                    <a:pt x="608" y="1192"/>
                  </a:lnTo>
                  <a:lnTo>
                    <a:pt x="608" y="1136"/>
                  </a:lnTo>
                  <a:lnTo>
                    <a:pt x="608" y="1112"/>
                  </a:lnTo>
                  <a:cubicBezTo>
                    <a:pt x="608" y="1111"/>
                    <a:pt x="609" y="1110"/>
                    <a:pt x="609" y="1109"/>
                  </a:cubicBezTo>
                  <a:lnTo>
                    <a:pt x="617" y="1061"/>
                  </a:lnTo>
                  <a:lnTo>
                    <a:pt x="616" y="1064"/>
                  </a:lnTo>
                  <a:lnTo>
                    <a:pt x="616" y="1040"/>
                  </a:lnTo>
                  <a:lnTo>
                    <a:pt x="616" y="1016"/>
                  </a:lnTo>
                  <a:cubicBezTo>
                    <a:pt x="616" y="1015"/>
                    <a:pt x="617" y="1014"/>
                    <a:pt x="617" y="1013"/>
                  </a:cubicBezTo>
                  <a:lnTo>
                    <a:pt x="625" y="957"/>
                  </a:lnTo>
                  <a:lnTo>
                    <a:pt x="624" y="960"/>
                  </a:lnTo>
                  <a:lnTo>
                    <a:pt x="624" y="936"/>
                  </a:lnTo>
                  <a:lnTo>
                    <a:pt x="624" y="888"/>
                  </a:lnTo>
                  <a:cubicBezTo>
                    <a:pt x="624" y="887"/>
                    <a:pt x="625" y="886"/>
                    <a:pt x="625" y="885"/>
                  </a:cubicBezTo>
                  <a:lnTo>
                    <a:pt x="633" y="829"/>
                  </a:lnTo>
                  <a:lnTo>
                    <a:pt x="632" y="832"/>
                  </a:lnTo>
                  <a:lnTo>
                    <a:pt x="632" y="808"/>
                  </a:lnTo>
                  <a:lnTo>
                    <a:pt x="632" y="760"/>
                  </a:lnTo>
                  <a:cubicBezTo>
                    <a:pt x="632" y="758"/>
                    <a:pt x="633" y="755"/>
                    <a:pt x="634" y="753"/>
                  </a:cubicBezTo>
                  <a:lnTo>
                    <a:pt x="642" y="729"/>
                  </a:lnTo>
                  <a:lnTo>
                    <a:pt x="640" y="736"/>
                  </a:lnTo>
                  <a:lnTo>
                    <a:pt x="640" y="680"/>
                  </a:lnTo>
                  <a:cubicBezTo>
                    <a:pt x="640" y="678"/>
                    <a:pt x="641" y="675"/>
                    <a:pt x="642" y="673"/>
                  </a:cubicBezTo>
                  <a:lnTo>
                    <a:pt x="650" y="649"/>
                  </a:lnTo>
                  <a:lnTo>
                    <a:pt x="648" y="656"/>
                  </a:lnTo>
                  <a:lnTo>
                    <a:pt x="648" y="632"/>
                  </a:lnTo>
                  <a:lnTo>
                    <a:pt x="648" y="584"/>
                  </a:lnTo>
                  <a:cubicBezTo>
                    <a:pt x="648" y="583"/>
                    <a:pt x="649" y="581"/>
                    <a:pt x="649" y="579"/>
                  </a:cubicBezTo>
                  <a:lnTo>
                    <a:pt x="657" y="547"/>
                  </a:lnTo>
                  <a:lnTo>
                    <a:pt x="656" y="552"/>
                  </a:lnTo>
                  <a:lnTo>
                    <a:pt x="656" y="504"/>
                  </a:lnTo>
                  <a:lnTo>
                    <a:pt x="656" y="456"/>
                  </a:lnTo>
                  <a:cubicBezTo>
                    <a:pt x="656" y="454"/>
                    <a:pt x="657" y="451"/>
                    <a:pt x="658" y="449"/>
                  </a:cubicBezTo>
                  <a:lnTo>
                    <a:pt x="666" y="425"/>
                  </a:lnTo>
                  <a:lnTo>
                    <a:pt x="664" y="432"/>
                  </a:lnTo>
                  <a:lnTo>
                    <a:pt x="664" y="376"/>
                  </a:lnTo>
                  <a:lnTo>
                    <a:pt x="664" y="352"/>
                  </a:lnTo>
                  <a:cubicBezTo>
                    <a:pt x="664" y="351"/>
                    <a:pt x="665" y="350"/>
                    <a:pt x="665" y="349"/>
                  </a:cubicBezTo>
                  <a:lnTo>
                    <a:pt x="673" y="301"/>
                  </a:lnTo>
                  <a:lnTo>
                    <a:pt x="672" y="304"/>
                  </a:lnTo>
                  <a:lnTo>
                    <a:pt x="672" y="280"/>
                  </a:lnTo>
                  <a:lnTo>
                    <a:pt x="672" y="248"/>
                  </a:lnTo>
                  <a:cubicBezTo>
                    <a:pt x="672" y="246"/>
                    <a:pt x="673" y="243"/>
                    <a:pt x="674" y="241"/>
                  </a:cubicBezTo>
                  <a:lnTo>
                    <a:pt x="682" y="217"/>
                  </a:lnTo>
                  <a:lnTo>
                    <a:pt x="680" y="224"/>
                  </a:lnTo>
                  <a:lnTo>
                    <a:pt x="680" y="200"/>
                  </a:lnTo>
                  <a:cubicBezTo>
                    <a:pt x="680" y="198"/>
                    <a:pt x="681" y="195"/>
                    <a:pt x="682" y="193"/>
                  </a:cubicBezTo>
                  <a:lnTo>
                    <a:pt x="690" y="169"/>
                  </a:lnTo>
                  <a:lnTo>
                    <a:pt x="688" y="176"/>
                  </a:lnTo>
                  <a:lnTo>
                    <a:pt x="688" y="152"/>
                  </a:lnTo>
                  <a:lnTo>
                    <a:pt x="688" y="128"/>
                  </a:lnTo>
                  <a:cubicBezTo>
                    <a:pt x="688" y="115"/>
                    <a:pt x="699" y="104"/>
                    <a:pt x="712" y="104"/>
                  </a:cubicBezTo>
                  <a:lnTo>
                    <a:pt x="720" y="104"/>
                  </a:lnTo>
                  <a:lnTo>
                    <a:pt x="696" y="128"/>
                  </a:lnTo>
                  <a:lnTo>
                    <a:pt x="696" y="96"/>
                  </a:lnTo>
                  <a:cubicBezTo>
                    <a:pt x="696" y="94"/>
                    <a:pt x="697" y="91"/>
                    <a:pt x="698" y="89"/>
                  </a:cubicBezTo>
                  <a:lnTo>
                    <a:pt x="706" y="65"/>
                  </a:lnTo>
                  <a:lnTo>
                    <a:pt x="704" y="72"/>
                  </a:lnTo>
                  <a:lnTo>
                    <a:pt x="704" y="48"/>
                  </a:lnTo>
                  <a:cubicBezTo>
                    <a:pt x="704" y="35"/>
                    <a:pt x="715" y="24"/>
                    <a:pt x="728" y="24"/>
                  </a:cubicBezTo>
                  <a:lnTo>
                    <a:pt x="736" y="24"/>
                  </a:lnTo>
                  <a:lnTo>
                    <a:pt x="712" y="48"/>
                  </a:lnTo>
                  <a:lnTo>
                    <a:pt x="712" y="24"/>
                  </a:lnTo>
                  <a:cubicBezTo>
                    <a:pt x="712" y="11"/>
                    <a:pt x="723" y="0"/>
                    <a:pt x="736" y="0"/>
                  </a:cubicBezTo>
                  <a:lnTo>
                    <a:pt x="744" y="0"/>
                  </a:lnTo>
                  <a:lnTo>
                    <a:pt x="752" y="0"/>
                  </a:lnTo>
                  <a:cubicBezTo>
                    <a:pt x="766" y="0"/>
                    <a:pt x="776" y="11"/>
                    <a:pt x="776" y="24"/>
                  </a:cubicBezTo>
                  <a:cubicBezTo>
                    <a:pt x="776" y="38"/>
                    <a:pt x="766" y="48"/>
                    <a:pt x="752" y="48"/>
                  </a:cubicBezTo>
                  <a:lnTo>
                    <a:pt x="744" y="48"/>
                  </a:lnTo>
                  <a:lnTo>
                    <a:pt x="736" y="48"/>
                  </a:lnTo>
                  <a:lnTo>
                    <a:pt x="760" y="24"/>
                  </a:lnTo>
                  <a:lnTo>
                    <a:pt x="760" y="48"/>
                  </a:lnTo>
                  <a:cubicBezTo>
                    <a:pt x="760" y="62"/>
                    <a:pt x="750" y="72"/>
                    <a:pt x="736" y="72"/>
                  </a:cubicBezTo>
                  <a:lnTo>
                    <a:pt x="728" y="72"/>
                  </a:lnTo>
                  <a:lnTo>
                    <a:pt x="752" y="48"/>
                  </a:lnTo>
                  <a:lnTo>
                    <a:pt x="752" y="72"/>
                  </a:lnTo>
                  <a:cubicBezTo>
                    <a:pt x="752" y="75"/>
                    <a:pt x="752" y="78"/>
                    <a:pt x="751" y="80"/>
                  </a:cubicBezTo>
                  <a:lnTo>
                    <a:pt x="743" y="104"/>
                  </a:lnTo>
                  <a:lnTo>
                    <a:pt x="744" y="96"/>
                  </a:lnTo>
                  <a:lnTo>
                    <a:pt x="744" y="128"/>
                  </a:lnTo>
                  <a:cubicBezTo>
                    <a:pt x="744" y="142"/>
                    <a:pt x="734" y="152"/>
                    <a:pt x="720" y="152"/>
                  </a:cubicBezTo>
                  <a:lnTo>
                    <a:pt x="712" y="152"/>
                  </a:lnTo>
                  <a:lnTo>
                    <a:pt x="736" y="128"/>
                  </a:lnTo>
                  <a:lnTo>
                    <a:pt x="736" y="152"/>
                  </a:lnTo>
                  <a:lnTo>
                    <a:pt x="736" y="176"/>
                  </a:lnTo>
                  <a:cubicBezTo>
                    <a:pt x="736" y="179"/>
                    <a:pt x="736" y="182"/>
                    <a:pt x="735" y="184"/>
                  </a:cubicBezTo>
                  <a:lnTo>
                    <a:pt x="727" y="208"/>
                  </a:lnTo>
                  <a:lnTo>
                    <a:pt x="728" y="200"/>
                  </a:lnTo>
                  <a:lnTo>
                    <a:pt x="728" y="224"/>
                  </a:lnTo>
                  <a:cubicBezTo>
                    <a:pt x="728" y="227"/>
                    <a:pt x="728" y="230"/>
                    <a:pt x="727" y="232"/>
                  </a:cubicBezTo>
                  <a:lnTo>
                    <a:pt x="719" y="256"/>
                  </a:lnTo>
                  <a:lnTo>
                    <a:pt x="720" y="248"/>
                  </a:lnTo>
                  <a:lnTo>
                    <a:pt x="720" y="280"/>
                  </a:lnTo>
                  <a:lnTo>
                    <a:pt x="720" y="304"/>
                  </a:lnTo>
                  <a:cubicBezTo>
                    <a:pt x="720" y="306"/>
                    <a:pt x="720" y="307"/>
                    <a:pt x="720" y="308"/>
                  </a:cubicBezTo>
                  <a:lnTo>
                    <a:pt x="712" y="356"/>
                  </a:lnTo>
                  <a:lnTo>
                    <a:pt x="712" y="352"/>
                  </a:lnTo>
                  <a:lnTo>
                    <a:pt x="712" y="376"/>
                  </a:lnTo>
                  <a:lnTo>
                    <a:pt x="712" y="432"/>
                  </a:lnTo>
                  <a:cubicBezTo>
                    <a:pt x="712" y="435"/>
                    <a:pt x="712" y="438"/>
                    <a:pt x="711" y="440"/>
                  </a:cubicBezTo>
                  <a:lnTo>
                    <a:pt x="703" y="464"/>
                  </a:lnTo>
                  <a:lnTo>
                    <a:pt x="704" y="456"/>
                  </a:lnTo>
                  <a:lnTo>
                    <a:pt x="704" y="504"/>
                  </a:lnTo>
                  <a:lnTo>
                    <a:pt x="704" y="552"/>
                  </a:lnTo>
                  <a:cubicBezTo>
                    <a:pt x="704" y="554"/>
                    <a:pt x="704" y="556"/>
                    <a:pt x="704" y="558"/>
                  </a:cubicBezTo>
                  <a:lnTo>
                    <a:pt x="696" y="590"/>
                  </a:lnTo>
                  <a:lnTo>
                    <a:pt x="696" y="584"/>
                  </a:lnTo>
                  <a:lnTo>
                    <a:pt x="696" y="632"/>
                  </a:lnTo>
                  <a:lnTo>
                    <a:pt x="696" y="656"/>
                  </a:lnTo>
                  <a:cubicBezTo>
                    <a:pt x="696" y="659"/>
                    <a:pt x="696" y="662"/>
                    <a:pt x="695" y="664"/>
                  </a:cubicBezTo>
                  <a:lnTo>
                    <a:pt x="687" y="688"/>
                  </a:lnTo>
                  <a:lnTo>
                    <a:pt x="688" y="680"/>
                  </a:lnTo>
                  <a:lnTo>
                    <a:pt x="688" y="736"/>
                  </a:lnTo>
                  <a:cubicBezTo>
                    <a:pt x="688" y="739"/>
                    <a:pt x="688" y="742"/>
                    <a:pt x="687" y="744"/>
                  </a:cubicBezTo>
                  <a:lnTo>
                    <a:pt x="679" y="768"/>
                  </a:lnTo>
                  <a:lnTo>
                    <a:pt x="680" y="760"/>
                  </a:lnTo>
                  <a:lnTo>
                    <a:pt x="680" y="808"/>
                  </a:lnTo>
                  <a:lnTo>
                    <a:pt x="680" y="832"/>
                  </a:lnTo>
                  <a:cubicBezTo>
                    <a:pt x="680" y="834"/>
                    <a:pt x="680" y="835"/>
                    <a:pt x="680" y="836"/>
                  </a:cubicBezTo>
                  <a:lnTo>
                    <a:pt x="672" y="892"/>
                  </a:lnTo>
                  <a:lnTo>
                    <a:pt x="672" y="888"/>
                  </a:lnTo>
                  <a:lnTo>
                    <a:pt x="672" y="936"/>
                  </a:lnTo>
                  <a:lnTo>
                    <a:pt x="672" y="960"/>
                  </a:lnTo>
                  <a:cubicBezTo>
                    <a:pt x="672" y="962"/>
                    <a:pt x="672" y="963"/>
                    <a:pt x="672" y="964"/>
                  </a:cubicBezTo>
                  <a:lnTo>
                    <a:pt x="664" y="1020"/>
                  </a:lnTo>
                  <a:lnTo>
                    <a:pt x="664" y="1016"/>
                  </a:lnTo>
                  <a:lnTo>
                    <a:pt x="664" y="1040"/>
                  </a:lnTo>
                  <a:lnTo>
                    <a:pt x="664" y="1064"/>
                  </a:lnTo>
                  <a:cubicBezTo>
                    <a:pt x="664" y="1066"/>
                    <a:pt x="664" y="1067"/>
                    <a:pt x="664" y="1068"/>
                  </a:cubicBezTo>
                  <a:lnTo>
                    <a:pt x="656" y="1116"/>
                  </a:lnTo>
                  <a:lnTo>
                    <a:pt x="656" y="1112"/>
                  </a:lnTo>
                  <a:lnTo>
                    <a:pt x="656" y="1136"/>
                  </a:lnTo>
                  <a:lnTo>
                    <a:pt x="656" y="1192"/>
                  </a:lnTo>
                  <a:cubicBezTo>
                    <a:pt x="656" y="1194"/>
                    <a:pt x="656" y="1195"/>
                    <a:pt x="656" y="1196"/>
                  </a:cubicBezTo>
                  <a:lnTo>
                    <a:pt x="648" y="1244"/>
                  </a:lnTo>
                  <a:lnTo>
                    <a:pt x="648" y="1240"/>
                  </a:lnTo>
                  <a:lnTo>
                    <a:pt x="648" y="1264"/>
                  </a:lnTo>
                  <a:cubicBezTo>
                    <a:pt x="648" y="1266"/>
                    <a:pt x="648" y="1267"/>
                    <a:pt x="648" y="1268"/>
                  </a:cubicBezTo>
                  <a:lnTo>
                    <a:pt x="640" y="1324"/>
                  </a:lnTo>
                  <a:lnTo>
                    <a:pt x="640" y="1320"/>
                  </a:lnTo>
                  <a:lnTo>
                    <a:pt x="640" y="1368"/>
                  </a:lnTo>
                  <a:lnTo>
                    <a:pt x="640" y="1392"/>
                  </a:lnTo>
                  <a:cubicBezTo>
                    <a:pt x="640" y="1406"/>
                    <a:pt x="630" y="1416"/>
                    <a:pt x="616" y="1416"/>
                  </a:cubicBezTo>
                  <a:lnTo>
                    <a:pt x="608" y="1416"/>
                  </a:lnTo>
                  <a:lnTo>
                    <a:pt x="632" y="1392"/>
                  </a:lnTo>
                  <a:lnTo>
                    <a:pt x="632" y="1416"/>
                  </a:lnTo>
                  <a:lnTo>
                    <a:pt x="632" y="1448"/>
                  </a:lnTo>
                  <a:cubicBezTo>
                    <a:pt x="632" y="1450"/>
                    <a:pt x="632" y="1451"/>
                    <a:pt x="632" y="1452"/>
                  </a:cubicBezTo>
                  <a:lnTo>
                    <a:pt x="624" y="1500"/>
                  </a:lnTo>
                  <a:lnTo>
                    <a:pt x="624" y="1496"/>
                  </a:lnTo>
                  <a:lnTo>
                    <a:pt x="624" y="1520"/>
                  </a:lnTo>
                  <a:lnTo>
                    <a:pt x="624" y="1544"/>
                  </a:lnTo>
                  <a:cubicBezTo>
                    <a:pt x="624" y="1546"/>
                    <a:pt x="624" y="1547"/>
                    <a:pt x="624" y="1548"/>
                  </a:cubicBezTo>
                  <a:lnTo>
                    <a:pt x="616" y="1604"/>
                  </a:lnTo>
                  <a:lnTo>
                    <a:pt x="616" y="1600"/>
                  </a:lnTo>
                  <a:lnTo>
                    <a:pt x="616" y="1624"/>
                  </a:lnTo>
                  <a:lnTo>
                    <a:pt x="616" y="1648"/>
                  </a:lnTo>
                  <a:cubicBezTo>
                    <a:pt x="616" y="1651"/>
                    <a:pt x="616" y="1654"/>
                    <a:pt x="615" y="1656"/>
                  </a:cubicBezTo>
                  <a:lnTo>
                    <a:pt x="607" y="1680"/>
                  </a:lnTo>
                  <a:lnTo>
                    <a:pt x="608" y="1672"/>
                  </a:lnTo>
                  <a:lnTo>
                    <a:pt x="608" y="1696"/>
                  </a:lnTo>
                  <a:lnTo>
                    <a:pt x="608" y="1720"/>
                  </a:lnTo>
                  <a:cubicBezTo>
                    <a:pt x="608" y="1722"/>
                    <a:pt x="608" y="1724"/>
                    <a:pt x="608" y="1726"/>
                  </a:cubicBezTo>
                  <a:lnTo>
                    <a:pt x="600" y="1758"/>
                  </a:lnTo>
                  <a:lnTo>
                    <a:pt x="600" y="1752"/>
                  </a:lnTo>
                  <a:lnTo>
                    <a:pt x="600" y="1776"/>
                  </a:lnTo>
                  <a:cubicBezTo>
                    <a:pt x="600" y="1778"/>
                    <a:pt x="600" y="1779"/>
                    <a:pt x="600" y="1780"/>
                  </a:cubicBezTo>
                  <a:lnTo>
                    <a:pt x="592" y="1828"/>
                  </a:lnTo>
                  <a:lnTo>
                    <a:pt x="592" y="1824"/>
                  </a:lnTo>
                  <a:lnTo>
                    <a:pt x="592" y="1848"/>
                  </a:lnTo>
                  <a:lnTo>
                    <a:pt x="592" y="1872"/>
                  </a:lnTo>
                  <a:cubicBezTo>
                    <a:pt x="592" y="1874"/>
                    <a:pt x="592" y="1876"/>
                    <a:pt x="592" y="1878"/>
                  </a:cubicBezTo>
                  <a:lnTo>
                    <a:pt x="584" y="1910"/>
                  </a:lnTo>
                  <a:lnTo>
                    <a:pt x="584" y="1904"/>
                  </a:lnTo>
                  <a:lnTo>
                    <a:pt x="584" y="1928"/>
                  </a:lnTo>
                  <a:lnTo>
                    <a:pt x="584" y="1952"/>
                  </a:lnTo>
                  <a:cubicBezTo>
                    <a:pt x="584" y="1955"/>
                    <a:pt x="584" y="1958"/>
                    <a:pt x="583" y="1960"/>
                  </a:cubicBezTo>
                  <a:lnTo>
                    <a:pt x="575" y="1984"/>
                  </a:lnTo>
                  <a:lnTo>
                    <a:pt x="576" y="1976"/>
                  </a:lnTo>
                  <a:lnTo>
                    <a:pt x="576" y="2032"/>
                  </a:lnTo>
                  <a:lnTo>
                    <a:pt x="576" y="2056"/>
                  </a:lnTo>
                  <a:cubicBezTo>
                    <a:pt x="576" y="2059"/>
                    <a:pt x="576" y="2062"/>
                    <a:pt x="575" y="2064"/>
                  </a:cubicBezTo>
                  <a:lnTo>
                    <a:pt x="567" y="2088"/>
                  </a:lnTo>
                  <a:lnTo>
                    <a:pt x="568" y="2080"/>
                  </a:lnTo>
                  <a:lnTo>
                    <a:pt x="568" y="2104"/>
                  </a:lnTo>
                  <a:lnTo>
                    <a:pt x="568" y="2128"/>
                  </a:lnTo>
                  <a:cubicBezTo>
                    <a:pt x="568" y="2131"/>
                    <a:pt x="568" y="2134"/>
                    <a:pt x="567" y="2136"/>
                  </a:cubicBezTo>
                  <a:lnTo>
                    <a:pt x="559" y="2160"/>
                  </a:lnTo>
                  <a:lnTo>
                    <a:pt x="560" y="2152"/>
                  </a:lnTo>
                  <a:lnTo>
                    <a:pt x="560" y="2184"/>
                  </a:lnTo>
                  <a:cubicBezTo>
                    <a:pt x="560" y="2187"/>
                    <a:pt x="560" y="2190"/>
                    <a:pt x="559" y="2192"/>
                  </a:cubicBezTo>
                  <a:lnTo>
                    <a:pt x="551" y="2216"/>
                  </a:lnTo>
                  <a:lnTo>
                    <a:pt x="552" y="2208"/>
                  </a:lnTo>
                  <a:lnTo>
                    <a:pt x="552" y="2256"/>
                  </a:lnTo>
                  <a:lnTo>
                    <a:pt x="552" y="2280"/>
                  </a:lnTo>
                  <a:cubicBezTo>
                    <a:pt x="552" y="2283"/>
                    <a:pt x="552" y="2286"/>
                    <a:pt x="551" y="2288"/>
                  </a:cubicBezTo>
                  <a:lnTo>
                    <a:pt x="543" y="2312"/>
                  </a:lnTo>
                  <a:lnTo>
                    <a:pt x="544" y="2304"/>
                  </a:lnTo>
                  <a:lnTo>
                    <a:pt x="544" y="2336"/>
                  </a:lnTo>
                  <a:lnTo>
                    <a:pt x="544" y="2360"/>
                  </a:lnTo>
                  <a:cubicBezTo>
                    <a:pt x="544" y="2363"/>
                    <a:pt x="544" y="2366"/>
                    <a:pt x="543" y="2368"/>
                  </a:cubicBezTo>
                  <a:lnTo>
                    <a:pt x="535" y="2392"/>
                  </a:lnTo>
                  <a:lnTo>
                    <a:pt x="536" y="2384"/>
                  </a:lnTo>
                  <a:lnTo>
                    <a:pt x="536" y="2408"/>
                  </a:lnTo>
                  <a:lnTo>
                    <a:pt x="536" y="2432"/>
                  </a:lnTo>
                  <a:cubicBezTo>
                    <a:pt x="536" y="2434"/>
                    <a:pt x="536" y="2435"/>
                    <a:pt x="536" y="2436"/>
                  </a:cubicBezTo>
                  <a:lnTo>
                    <a:pt x="528" y="2492"/>
                  </a:lnTo>
                  <a:lnTo>
                    <a:pt x="528" y="2488"/>
                  </a:lnTo>
                  <a:lnTo>
                    <a:pt x="528" y="2512"/>
                  </a:lnTo>
                  <a:lnTo>
                    <a:pt x="528" y="2560"/>
                  </a:lnTo>
                  <a:cubicBezTo>
                    <a:pt x="528" y="2562"/>
                    <a:pt x="528" y="2563"/>
                    <a:pt x="528" y="2564"/>
                  </a:cubicBezTo>
                  <a:lnTo>
                    <a:pt x="520" y="2612"/>
                  </a:lnTo>
                  <a:lnTo>
                    <a:pt x="520" y="2608"/>
                  </a:lnTo>
                  <a:lnTo>
                    <a:pt x="520" y="2664"/>
                  </a:lnTo>
                  <a:cubicBezTo>
                    <a:pt x="520" y="2667"/>
                    <a:pt x="520" y="2670"/>
                    <a:pt x="519" y="2672"/>
                  </a:cubicBezTo>
                  <a:lnTo>
                    <a:pt x="511" y="2696"/>
                  </a:lnTo>
                  <a:lnTo>
                    <a:pt x="512" y="2688"/>
                  </a:lnTo>
                  <a:lnTo>
                    <a:pt x="512" y="2712"/>
                  </a:lnTo>
                  <a:lnTo>
                    <a:pt x="512" y="2736"/>
                  </a:lnTo>
                  <a:cubicBezTo>
                    <a:pt x="512" y="2738"/>
                    <a:pt x="512" y="2740"/>
                    <a:pt x="512" y="2742"/>
                  </a:cubicBezTo>
                  <a:lnTo>
                    <a:pt x="504" y="2774"/>
                  </a:lnTo>
                  <a:lnTo>
                    <a:pt x="504" y="2768"/>
                  </a:lnTo>
                  <a:lnTo>
                    <a:pt x="504" y="2792"/>
                  </a:lnTo>
                  <a:cubicBezTo>
                    <a:pt x="504" y="2794"/>
                    <a:pt x="504" y="2795"/>
                    <a:pt x="504" y="2796"/>
                  </a:cubicBezTo>
                  <a:lnTo>
                    <a:pt x="496" y="2844"/>
                  </a:lnTo>
                  <a:lnTo>
                    <a:pt x="496" y="2840"/>
                  </a:lnTo>
                  <a:lnTo>
                    <a:pt x="496" y="2864"/>
                  </a:lnTo>
                  <a:lnTo>
                    <a:pt x="496" y="2920"/>
                  </a:lnTo>
                  <a:cubicBezTo>
                    <a:pt x="496" y="2923"/>
                    <a:pt x="496" y="2926"/>
                    <a:pt x="495" y="2928"/>
                  </a:cubicBezTo>
                  <a:lnTo>
                    <a:pt x="487" y="2952"/>
                  </a:lnTo>
                  <a:lnTo>
                    <a:pt x="488" y="2944"/>
                  </a:lnTo>
                  <a:lnTo>
                    <a:pt x="488" y="2992"/>
                  </a:lnTo>
                  <a:lnTo>
                    <a:pt x="488" y="3040"/>
                  </a:lnTo>
                  <a:cubicBezTo>
                    <a:pt x="488" y="3042"/>
                    <a:pt x="488" y="3044"/>
                    <a:pt x="488" y="3046"/>
                  </a:cubicBezTo>
                  <a:lnTo>
                    <a:pt x="480" y="3078"/>
                  </a:lnTo>
                  <a:lnTo>
                    <a:pt x="480" y="3072"/>
                  </a:lnTo>
                  <a:lnTo>
                    <a:pt x="480" y="3120"/>
                  </a:lnTo>
                  <a:cubicBezTo>
                    <a:pt x="480" y="3123"/>
                    <a:pt x="480" y="3126"/>
                    <a:pt x="479" y="3128"/>
                  </a:cubicBezTo>
                  <a:lnTo>
                    <a:pt x="471" y="3152"/>
                  </a:lnTo>
                  <a:lnTo>
                    <a:pt x="472" y="3144"/>
                  </a:lnTo>
                  <a:lnTo>
                    <a:pt x="472" y="3168"/>
                  </a:lnTo>
                  <a:lnTo>
                    <a:pt x="472" y="3192"/>
                  </a:lnTo>
                  <a:cubicBezTo>
                    <a:pt x="472" y="3194"/>
                    <a:pt x="472" y="3196"/>
                    <a:pt x="472" y="3198"/>
                  </a:cubicBezTo>
                  <a:lnTo>
                    <a:pt x="464" y="3230"/>
                  </a:lnTo>
                  <a:lnTo>
                    <a:pt x="464" y="3224"/>
                  </a:lnTo>
                  <a:lnTo>
                    <a:pt x="464" y="3248"/>
                  </a:lnTo>
                  <a:lnTo>
                    <a:pt x="464" y="3272"/>
                  </a:lnTo>
                  <a:cubicBezTo>
                    <a:pt x="464" y="3275"/>
                    <a:pt x="464" y="3278"/>
                    <a:pt x="463" y="3280"/>
                  </a:cubicBezTo>
                  <a:lnTo>
                    <a:pt x="455" y="3304"/>
                  </a:lnTo>
                  <a:lnTo>
                    <a:pt x="456" y="3296"/>
                  </a:lnTo>
                  <a:lnTo>
                    <a:pt x="456" y="3320"/>
                  </a:lnTo>
                  <a:lnTo>
                    <a:pt x="456" y="3344"/>
                  </a:lnTo>
                  <a:cubicBezTo>
                    <a:pt x="456" y="3346"/>
                    <a:pt x="456" y="3348"/>
                    <a:pt x="456" y="3350"/>
                  </a:cubicBezTo>
                  <a:lnTo>
                    <a:pt x="448" y="3382"/>
                  </a:lnTo>
                  <a:lnTo>
                    <a:pt x="448" y="3376"/>
                  </a:lnTo>
                  <a:lnTo>
                    <a:pt x="448" y="3400"/>
                  </a:lnTo>
                  <a:lnTo>
                    <a:pt x="448" y="3424"/>
                  </a:lnTo>
                  <a:cubicBezTo>
                    <a:pt x="448" y="3427"/>
                    <a:pt x="448" y="3430"/>
                    <a:pt x="447" y="3432"/>
                  </a:cubicBezTo>
                  <a:lnTo>
                    <a:pt x="439" y="3456"/>
                  </a:lnTo>
                  <a:lnTo>
                    <a:pt x="440" y="3448"/>
                  </a:lnTo>
                  <a:lnTo>
                    <a:pt x="440" y="3472"/>
                  </a:lnTo>
                  <a:cubicBezTo>
                    <a:pt x="440" y="3474"/>
                    <a:pt x="440" y="3476"/>
                    <a:pt x="440" y="3478"/>
                  </a:cubicBezTo>
                  <a:lnTo>
                    <a:pt x="432" y="3510"/>
                  </a:lnTo>
                  <a:lnTo>
                    <a:pt x="432" y="3504"/>
                  </a:lnTo>
                  <a:lnTo>
                    <a:pt x="432" y="3528"/>
                  </a:lnTo>
                  <a:lnTo>
                    <a:pt x="432" y="3552"/>
                  </a:lnTo>
                  <a:cubicBezTo>
                    <a:pt x="432" y="3554"/>
                    <a:pt x="432" y="3555"/>
                    <a:pt x="432" y="3556"/>
                  </a:cubicBezTo>
                  <a:lnTo>
                    <a:pt x="424" y="3604"/>
                  </a:lnTo>
                  <a:lnTo>
                    <a:pt x="424" y="3600"/>
                  </a:lnTo>
                  <a:lnTo>
                    <a:pt x="424" y="3624"/>
                  </a:lnTo>
                  <a:cubicBezTo>
                    <a:pt x="424" y="3626"/>
                    <a:pt x="424" y="3628"/>
                    <a:pt x="424" y="3630"/>
                  </a:cubicBezTo>
                  <a:lnTo>
                    <a:pt x="416" y="3662"/>
                  </a:lnTo>
                  <a:lnTo>
                    <a:pt x="416" y="3656"/>
                  </a:lnTo>
                  <a:lnTo>
                    <a:pt x="416" y="3680"/>
                  </a:lnTo>
                  <a:lnTo>
                    <a:pt x="416" y="3728"/>
                  </a:lnTo>
                  <a:cubicBezTo>
                    <a:pt x="416" y="3731"/>
                    <a:pt x="416" y="3734"/>
                    <a:pt x="415" y="3736"/>
                  </a:cubicBezTo>
                  <a:lnTo>
                    <a:pt x="407" y="3760"/>
                  </a:lnTo>
                  <a:lnTo>
                    <a:pt x="408" y="3752"/>
                  </a:lnTo>
                  <a:lnTo>
                    <a:pt x="408" y="3776"/>
                  </a:lnTo>
                  <a:lnTo>
                    <a:pt x="408" y="3808"/>
                  </a:lnTo>
                  <a:cubicBezTo>
                    <a:pt x="408" y="3811"/>
                    <a:pt x="408" y="3814"/>
                    <a:pt x="407" y="3816"/>
                  </a:cubicBezTo>
                  <a:lnTo>
                    <a:pt x="399" y="3840"/>
                  </a:lnTo>
                  <a:lnTo>
                    <a:pt x="400" y="3832"/>
                  </a:lnTo>
                  <a:lnTo>
                    <a:pt x="400" y="3856"/>
                  </a:lnTo>
                  <a:lnTo>
                    <a:pt x="400" y="3880"/>
                  </a:lnTo>
                  <a:cubicBezTo>
                    <a:pt x="400" y="3894"/>
                    <a:pt x="390" y="3904"/>
                    <a:pt x="376" y="3904"/>
                  </a:cubicBezTo>
                  <a:lnTo>
                    <a:pt x="368" y="3904"/>
                  </a:lnTo>
                  <a:lnTo>
                    <a:pt x="392" y="3880"/>
                  </a:lnTo>
                  <a:lnTo>
                    <a:pt x="392" y="3904"/>
                  </a:lnTo>
                  <a:cubicBezTo>
                    <a:pt x="392" y="3918"/>
                    <a:pt x="382" y="3928"/>
                    <a:pt x="368" y="3928"/>
                  </a:cubicBezTo>
                  <a:lnTo>
                    <a:pt x="360" y="3928"/>
                  </a:lnTo>
                  <a:lnTo>
                    <a:pt x="384" y="3904"/>
                  </a:lnTo>
                  <a:lnTo>
                    <a:pt x="384" y="3960"/>
                  </a:lnTo>
                  <a:lnTo>
                    <a:pt x="384" y="3984"/>
                  </a:lnTo>
                  <a:cubicBezTo>
                    <a:pt x="384" y="3987"/>
                    <a:pt x="384" y="3990"/>
                    <a:pt x="383" y="3992"/>
                  </a:cubicBezTo>
                  <a:lnTo>
                    <a:pt x="375" y="4016"/>
                  </a:lnTo>
                  <a:lnTo>
                    <a:pt x="376" y="4008"/>
                  </a:lnTo>
                  <a:lnTo>
                    <a:pt x="376" y="4032"/>
                  </a:lnTo>
                  <a:lnTo>
                    <a:pt x="376" y="4056"/>
                  </a:lnTo>
                  <a:cubicBezTo>
                    <a:pt x="376" y="4059"/>
                    <a:pt x="376" y="4062"/>
                    <a:pt x="375" y="4064"/>
                  </a:cubicBezTo>
                  <a:lnTo>
                    <a:pt x="367" y="4088"/>
                  </a:lnTo>
                  <a:lnTo>
                    <a:pt x="368" y="4080"/>
                  </a:lnTo>
                  <a:lnTo>
                    <a:pt x="368" y="4112"/>
                  </a:lnTo>
                  <a:lnTo>
                    <a:pt x="368" y="4136"/>
                  </a:lnTo>
                  <a:cubicBezTo>
                    <a:pt x="368" y="4139"/>
                    <a:pt x="368" y="4142"/>
                    <a:pt x="367" y="4144"/>
                  </a:cubicBezTo>
                  <a:lnTo>
                    <a:pt x="359" y="4168"/>
                  </a:lnTo>
                  <a:lnTo>
                    <a:pt x="360" y="4160"/>
                  </a:lnTo>
                  <a:lnTo>
                    <a:pt x="360" y="4184"/>
                  </a:lnTo>
                  <a:lnTo>
                    <a:pt x="360" y="4208"/>
                  </a:lnTo>
                  <a:cubicBezTo>
                    <a:pt x="360" y="4210"/>
                    <a:pt x="360" y="4212"/>
                    <a:pt x="360" y="4214"/>
                  </a:cubicBezTo>
                  <a:lnTo>
                    <a:pt x="352" y="4246"/>
                  </a:lnTo>
                  <a:lnTo>
                    <a:pt x="352" y="4240"/>
                  </a:lnTo>
                  <a:lnTo>
                    <a:pt x="352" y="4264"/>
                  </a:lnTo>
                  <a:cubicBezTo>
                    <a:pt x="352" y="4267"/>
                    <a:pt x="352" y="4270"/>
                    <a:pt x="351" y="4272"/>
                  </a:cubicBezTo>
                  <a:lnTo>
                    <a:pt x="343" y="4296"/>
                  </a:lnTo>
                  <a:lnTo>
                    <a:pt x="344" y="4288"/>
                  </a:lnTo>
                  <a:lnTo>
                    <a:pt x="344" y="4312"/>
                  </a:lnTo>
                  <a:lnTo>
                    <a:pt x="344" y="4336"/>
                  </a:lnTo>
                  <a:cubicBezTo>
                    <a:pt x="344" y="4339"/>
                    <a:pt x="344" y="4342"/>
                    <a:pt x="343" y="4344"/>
                  </a:cubicBezTo>
                  <a:lnTo>
                    <a:pt x="335" y="4368"/>
                  </a:lnTo>
                  <a:lnTo>
                    <a:pt x="336" y="4360"/>
                  </a:lnTo>
                  <a:lnTo>
                    <a:pt x="336" y="4392"/>
                  </a:lnTo>
                  <a:lnTo>
                    <a:pt x="336" y="4416"/>
                  </a:lnTo>
                  <a:cubicBezTo>
                    <a:pt x="336" y="4419"/>
                    <a:pt x="336" y="4422"/>
                    <a:pt x="335" y="4424"/>
                  </a:cubicBezTo>
                  <a:lnTo>
                    <a:pt x="327" y="4448"/>
                  </a:lnTo>
                  <a:lnTo>
                    <a:pt x="328" y="4440"/>
                  </a:lnTo>
                  <a:lnTo>
                    <a:pt x="328" y="4464"/>
                  </a:lnTo>
                  <a:lnTo>
                    <a:pt x="328" y="4488"/>
                  </a:lnTo>
                  <a:cubicBezTo>
                    <a:pt x="328" y="4491"/>
                    <a:pt x="328" y="4494"/>
                    <a:pt x="327" y="4496"/>
                  </a:cubicBezTo>
                  <a:lnTo>
                    <a:pt x="319" y="4520"/>
                  </a:lnTo>
                  <a:lnTo>
                    <a:pt x="320" y="4512"/>
                  </a:lnTo>
                  <a:lnTo>
                    <a:pt x="320" y="4544"/>
                  </a:lnTo>
                  <a:lnTo>
                    <a:pt x="320" y="4568"/>
                  </a:lnTo>
                  <a:cubicBezTo>
                    <a:pt x="320" y="4571"/>
                    <a:pt x="320" y="4574"/>
                    <a:pt x="319" y="4576"/>
                  </a:cubicBezTo>
                  <a:lnTo>
                    <a:pt x="311" y="4600"/>
                  </a:lnTo>
                  <a:lnTo>
                    <a:pt x="312" y="4592"/>
                  </a:lnTo>
                  <a:lnTo>
                    <a:pt x="312" y="4616"/>
                  </a:lnTo>
                  <a:cubicBezTo>
                    <a:pt x="312" y="4618"/>
                    <a:pt x="312" y="4619"/>
                    <a:pt x="312" y="4620"/>
                  </a:cubicBezTo>
                  <a:lnTo>
                    <a:pt x="304" y="4668"/>
                  </a:lnTo>
                  <a:lnTo>
                    <a:pt x="304" y="4664"/>
                  </a:lnTo>
                  <a:lnTo>
                    <a:pt x="304" y="4696"/>
                  </a:lnTo>
                  <a:lnTo>
                    <a:pt x="304" y="4720"/>
                  </a:lnTo>
                  <a:cubicBezTo>
                    <a:pt x="304" y="4723"/>
                    <a:pt x="304" y="4726"/>
                    <a:pt x="303" y="4728"/>
                  </a:cubicBezTo>
                  <a:lnTo>
                    <a:pt x="295" y="4752"/>
                  </a:lnTo>
                  <a:lnTo>
                    <a:pt x="296" y="4744"/>
                  </a:lnTo>
                  <a:lnTo>
                    <a:pt x="296" y="4768"/>
                  </a:lnTo>
                  <a:lnTo>
                    <a:pt x="296" y="4792"/>
                  </a:lnTo>
                  <a:cubicBezTo>
                    <a:pt x="296" y="4795"/>
                    <a:pt x="296" y="4798"/>
                    <a:pt x="295" y="4800"/>
                  </a:cubicBezTo>
                  <a:lnTo>
                    <a:pt x="287" y="4824"/>
                  </a:lnTo>
                  <a:lnTo>
                    <a:pt x="288" y="4816"/>
                  </a:lnTo>
                  <a:lnTo>
                    <a:pt x="288" y="4848"/>
                  </a:lnTo>
                  <a:lnTo>
                    <a:pt x="288" y="4872"/>
                  </a:lnTo>
                  <a:cubicBezTo>
                    <a:pt x="288" y="4875"/>
                    <a:pt x="288" y="4878"/>
                    <a:pt x="287" y="4880"/>
                  </a:cubicBezTo>
                  <a:lnTo>
                    <a:pt x="279" y="4904"/>
                  </a:lnTo>
                  <a:lnTo>
                    <a:pt x="280" y="4896"/>
                  </a:lnTo>
                  <a:lnTo>
                    <a:pt x="280" y="4920"/>
                  </a:lnTo>
                  <a:cubicBezTo>
                    <a:pt x="280" y="4934"/>
                    <a:pt x="270" y="4944"/>
                    <a:pt x="256" y="4944"/>
                  </a:cubicBezTo>
                  <a:lnTo>
                    <a:pt x="248" y="4944"/>
                  </a:lnTo>
                  <a:lnTo>
                    <a:pt x="272" y="4920"/>
                  </a:lnTo>
                  <a:lnTo>
                    <a:pt x="272" y="4944"/>
                  </a:lnTo>
                  <a:cubicBezTo>
                    <a:pt x="272" y="4958"/>
                    <a:pt x="262" y="4968"/>
                    <a:pt x="248" y="4968"/>
                  </a:cubicBezTo>
                  <a:lnTo>
                    <a:pt x="240" y="4968"/>
                  </a:lnTo>
                  <a:lnTo>
                    <a:pt x="232" y="4968"/>
                  </a:lnTo>
                  <a:lnTo>
                    <a:pt x="224" y="4968"/>
                  </a:lnTo>
                  <a:lnTo>
                    <a:pt x="216" y="4968"/>
                  </a:lnTo>
                  <a:lnTo>
                    <a:pt x="208" y="4968"/>
                  </a:lnTo>
                  <a:cubicBezTo>
                    <a:pt x="198" y="4968"/>
                    <a:pt x="189" y="4962"/>
                    <a:pt x="186" y="4952"/>
                  </a:cubicBezTo>
                  <a:lnTo>
                    <a:pt x="178" y="4928"/>
                  </a:lnTo>
                  <a:lnTo>
                    <a:pt x="200" y="4944"/>
                  </a:lnTo>
                  <a:lnTo>
                    <a:pt x="192" y="4944"/>
                  </a:lnTo>
                  <a:lnTo>
                    <a:pt x="216" y="4920"/>
                  </a:lnTo>
                  <a:lnTo>
                    <a:pt x="216" y="4944"/>
                  </a:lnTo>
                  <a:cubicBezTo>
                    <a:pt x="216" y="4958"/>
                    <a:pt x="206" y="4968"/>
                    <a:pt x="192" y="4968"/>
                  </a:cubicBezTo>
                  <a:lnTo>
                    <a:pt x="184" y="4968"/>
                  </a:lnTo>
                  <a:lnTo>
                    <a:pt x="208" y="4944"/>
                  </a:lnTo>
                  <a:lnTo>
                    <a:pt x="208" y="4976"/>
                  </a:lnTo>
                  <a:cubicBezTo>
                    <a:pt x="208" y="4979"/>
                    <a:pt x="208" y="4982"/>
                    <a:pt x="207" y="4984"/>
                  </a:cubicBezTo>
                  <a:lnTo>
                    <a:pt x="199" y="5008"/>
                  </a:lnTo>
                  <a:lnTo>
                    <a:pt x="191" y="5032"/>
                  </a:lnTo>
                  <a:cubicBezTo>
                    <a:pt x="188" y="5042"/>
                    <a:pt x="179" y="5048"/>
                    <a:pt x="168" y="5048"/>
                  </a:cubicBezTo>
                  <a:lnTo>
                    <a:pt x="160" y="5048"/>
                  </a:lnTo>
                  <a:lnTo>
                    <a:pt x="152" y="5048"/>
                  </a:lnTo>
                  <a:lnTo>
                    <a:pt x="144" y="5048"/>
                  </a:lnTo>
                  <a:lnTo>
                    <a:pt x="136" y="5048"/>
                  </a:lnTo>
                  <a:lnTo>
                    <a:pt x="128" y="5048"/>
                  </a:lnTo>
                  <a:lnTo>
                    <a:pt x="120" y="5048"/>
                  </a:lnTo>
                  <a:lnTo>
                    <a:pt x="112" y="5048"/>
                  </a:lnTo>
                  <a:lnTo>
                    <a:pt x="104" y="5048"/>
                  </a:lnTo>
                  <a:lnTo>
                    <a:pt x="96" y="5048"/>
                  </a:lnTo>
                  <a:cubicBezTo>
                    <a:pt x="83" y="5048"/>
                    <a:pt x="72" y="5038"/>
                    <a:pt x="72" y="5024"/>
                  </a:cubicBezTo>
                  <a:lnTo>
                    <a:pt x="72" y="5000"/>
                  </a:lnTo>
                  <a:lnTo>
                    <a:pt x="119" y="5008"/>
                  </a:lnTo>
                  <a:lnTo>
                    <a:pt x="111" y="5032"/>
                  </a:lnTo>
                  <a:cubicBezTo>
                    <a:pt x="108" y="5042"/>
                    <a:pt x="99" y="5048"/>
                    <a:pt x="88" y="5048"/>
                  </a:cubicBezTo>
                  <a:lnTo>
                    <a:pt x="80" y="5048"/>
                  </a:lnTo>
                  <a:lnTo>
                    <a:pt x="72" y="5048"/>
                  </a:lnTo>
                  <a:lnTo>
                    <a:pt x="64" y="5048"/>
                  </a:lnTo>
                  <a:lnTo>
                    <a:pt x="56" y="5048"/>
                  </a:lnTo>
                  <a:lnTo>
                    <a:pt x="48" y="5048"/>
                  </a:lnTo>
                  <a:lnTo>
                    <a:pt x="40" y="5048"/>
                  </a:lnTo>
                  <a:lnTo>
                    <a:pt x="32" y="5048"/>
                  </a:lnTo>
                  <a:lnTo>
                    <a:pt x="24" y="5048"/>
                  </a:lnTo>
                  <a:cubicBezTo>
                    <a:pt x="11" y="5048"/>
                    <a:pt x="0" y="5038"/>
                    <a:pt x="0" y="5024"/>
                  </a:cubicBezTo>
                  <a:cubicBezTo>
                    <a:pt x="0" y="5011"/>
                    <a:pt x="11" y="5000"/>
                    <a:pt x="24" y="500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17" name="Freeform 10"/>
            <p:cNvSpPr>
              <a:spLocks/>
            </p:cNvSpPr>
            <p:nvPr/>
          </p:nvSpPr>
          <p:spPr bwMode="auto">
            <a:xfrm>
              <a:off x="2349779" y="4126925"/>
              <a:ext cx="163686" cy="477221"/>
            </a:xfrm>
            <a:custGeom>
              <a:avLst/>
              <a:gdLst>
                <a:gd name="T0" fmla="*/ 80 w 2048"/>
                <a:gd name="T1" fmla="*/ 5120 h 5472"/>
                <a:gd name="T2" fmla="*/ 115 w 2048"/>
                <a:gd name="T3" fmla="*/ 4897 h 5472"/>
                <a:gd name="T4" fmla="*/ 160 w 2048"/>
                <a:gd name="T5" fmla="*/ 4704 h 5472"/>
                <a:gd name="T6" fmla="*/ 256 w 2048"/>
                <a:gd name="T7" fmla="*/ 4464 h 5472"/>
                <a:gd name="T8" fmla="*/ 288 w 2048"/>
                <a:gd name="T9" fmla="*/ 4352 h 5472"/>
                <a:gd name="T10" fmla="*/ 384 w 2048"/>
                <a:gd name="T11" fmla="*/ 3952 h 5472"/>
                <a:gd name="T12" fmla="*/ 384 w 2048"/>
                <a:gd name="T13" fmla="*/ 3696 h 5472"/>
                <a:gd name="T14" fmla="*/ 448 w 2048"/>
                <a:gd name="T15" fmla="*/ 3440 h 5472"/>
                <a:gd name="T16" fmla="*/ 512 w 2048"/>
                <a:gd name="T17" fmla="*/ 3184 h 5472"/>
                <a:gd name="T18" fmla="*/ 579 w 2048"/>
                <a:gd name="T19" fmla="*/ 3025 h 5472"/>
                <a:gd name="T20" fmla="*/ 672 w 2048"/>
                <a:gd name="T21" fmla="*/ 2784 h 5472"/>
                <a:gd name="T22" fmla="*/ 768 w 2048"/>
                <a:gd name="T23" fmla="*/ 2688 h 5472"/>
                <a:gd name="T24" fmla="*/ 848 w 2048"/>
                <a:gd name="T25" fmla="*/ 2528 h 5472"/>
                <a:gd name="T26" fmla="*/ 960 w 2048"/>
                <a:gd name="T27" fmla="*/ 2336 h 5472"/>
                <a:gd name="T28" fmla="*/ 976 w 2048"/>
                <a:gd name="T29" fmla="*/ 2176 h 5472"/>
                <a:gd name="T30" fmla="*/ 1088 w 2048"/>
                <a:gd name="T31" fmla="*/ 1920 h 5472"/>
                <a:gd name="T32" fmla="*/ 1120 w 2048"/>
                <a:gd name="T33" fmla="*/ 1712 h 5472"/>
                <a:gd name="T34" fmla="*/ 1232 w 2048"/>
                <a:gd name="T35" fmla="*/ 1408 h 5472"/>
                <a:gd name="T36" fmla="*/ 1248 w 2048"/>
                <a:gd name="T37" fmla="*/ 1264 h 5472"/>
                <a:gd name="T38" fmla="*/ 1328 w 2048"/>
                <a:gd name="T39" fmla="*/ 1104 h 5472"/>
                <a:gd name="T40" fmla="*/ 1401 w 2048"/>
                <a:gd name="T41" fmla="*/ 1009 h 5472"/>
                <a:gd name="T42" fmla="*/ 1440 w 2048"/>
                <a:gd name="T43" fmla="*/ 1008 h 5472"/>
                <a:gd name="T44" fmla="*/ 1520 w 2048"/>
                <a:gd name="T45" fmla="*/ 864 h 5472"/>
                <a:gd name="T46" fmla="*/ 1552 w 2048"/>
                <a:gd name="T47" fmla="*/ 912 h 5472"/>
                <a:gd name="T48" fmla="*/ 1648 w 2048"/>
                <a:gd name="T49" fmla="*/ 848 h 5472"/>
                <a:gd name="T50" fmla="*/ 1696 w 2048"/>
                <a:gd name="T51" fmla="*/ 544 h 5472"/>
                <a:gd name="T52" fmla="*/ 1760 w 2048"/>
                <a:gd name="T53" fmla="*/ 400 h 5472"/>
                <a:gd name="T54" fmla="*/ 1840 w 2048"/>
                <a:gd name="T55" fmla="*/ 240 h 5472"/>
                <a:gd name="T56" fmla="*/ 1920 w 2048"/>
                <a:gd name="T57" fmla="*/ 96 h 5472"/>
                <a:gd name="T58" fmla="*/ 1984 w 2048"/>
                <a:gd name="T59" fmla="*/ 96 h 5472"/>
                <a:gd name="T60" fmla="*/ 1936 w 2048"/>
                <a:gd name="T61" fmla="*/ 192 h 5472"/>
                <a:gd name="T62" fmla="*/ 1840 w 2048"/>
                <a:gd name="T63" fmla="*/ 288 h 5472"/>
                <a:gd name="T64" fmla="*/ 1776 w 2048"/>
                <a:gd name="T65" fmla="*/ 496 h 5472"/>
                <a:gd name="T66" fmla="*/ 1728 w 2048"/>
                <a:gd name="T67" fmla="*/ 656 h 5472"/>
                <a:gd name="T68" fmla="*/ 1632 w 2048"/>
                <a:gd name="T69" fmla="*/ 800 h 5472"/>
                <a:gd name="T70" fmla="*/ 1539 w 2048"/>
                <a:gd name="T71" fmla="*/ 976 h 5472"/>
                <a:gd name="T72" fmla="*/ 1518 w 2048"/>
                <a:gd name="T73" fmla="*/ 976 h 5472"/>
                <a:gd name="T74" fmla="*/ 1392 w 2048"/>
                <a:gd name="T75" fmla="*/ 1056 h 5472"/>
                <a:gd name="T76" fmla="*/ 1408 w 2048"/>
                <a:gd name="T77" fmla="*/ 1104 h 5472"/>
                <a:gd name="T78" fmla="*/ 1408 w 2048"/>
                <a:gd name="T79" fmla="*/ 1264 h 5472"/>
                <a:gd name="T80" fmla="*/ 1219 w 2048"/>
                <a:gd name="T81" fmla="*/ 1424 h 5472"/>
                <a:gd name="T82" fmla="*/ 1230 w 2048"/>
                <a:gd name="T83" fmla="*/ 1632 h 5472"/>
                <a:gd name="T84" fmla="*/ 1182 w 2048"/>
                <a:gd name="T85" fmla="*/ 1840 h 5472"/>
                <a:gd name="T86" fmla="*/ 1120 w 2048"/>
                <a:gd name="T87" fmla="*/ 2128 h 5472"/>
                <a:gd name="T88" fmla="*/ 1008 w 2048"/>
                <a:gd name="T89" fmla="*/ 2368 h 5472"/>
                <a:gd name="T90" fmla="*/ 992 w 2048"/>
                <a:gd name="T91" fmla="*/ 2480 h 5472"/>
                <a:gd name="T92" fmla="*/ 880 w 2048"/>
                <a:gd name="T93" fmla="*/ 2672 h 5472"/>
                <a:gd name="T94" fmla="*/ 800 w 2048"/>
                <a:gd name="T95" fmla="*/ 2832 h 5472"/>
                <a:gd name="T96" fmla="*/ 672 w 2048"/>
                <a:gd name="T97" fmla="*/ 2976 h 5472"/>
                <a:gd name="T98" fmla="*/ 576 w 2048"/>
                <a:gd name="T99" fmla="*/ 3136 h 5472"/>
                <a:gd name="T100" fmla="*/ 560 w 2048"/>
                <a:gd name="T101" fmla="*/ 3232 h 5472"/>
                <a:gd name="T102" fmla="*/ 464 w 2048"/>
                <a:gd name="T103" fmla="*/ 3584 h 5472"/>
                <a:gd name="T104" fmla="*/ 464 w 2048"/>
                <a:gd name="T105" fmla="*/ 3904 h 5472"/>
                <a:gd name="T106" fmla="*/ 400 w 2048"/>
                <a:gd name="T107" fmla="*/ 4160 h 5472"/>
                <a:gd name="T108" fmla="*/ 351 w 2048"/>
                <a:gd name="T109" fmla="*/ 4476 h 5472"/>
                <a:gd name="T110" fmla="*/ 288 w 2048"/>
                <a:gd name="T111" fmla="*/ 4608 h 5472"/>
                <a:gd name="T112" fmla="*/ 192 w 2048"/>
                <a:gd name="T113" fmla="*/ 4864 h 5472"/>
                <a:gd name="T114" fmla="*/ 175 w 2048"/>
                <a:gd name="T115" fmla="*/ 5020 h 5472"/>
                <a:gd name="T116" fmla="*/ 112 w 2048"/>
                <a:gd name="T117" fmla="*/ 5328 h 5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48" h="5472">
                  <a:moveTo>
                    <a:pt x="0" y="5424"/>
                  </a:moveTo>
                  <a:lnTo>
                    <a:pt x="0" y="5376"/>
                  </a:lnTo>
                  <a:lnTo>
                    <a:pt x="0" y="5328"/>
                  </a:lnTo>
                  <a:cubicBezTo>
                    <a:pt x="0" y="5302"/>
                    <a:pt x="22" y="5280"/>
                    <a:pt x="48" y="5280"/>
                  </a:cubicBezTo>
                  <a:lnTo>
                    <a:pt x="64" y="5280"/>
                  </a:lnTo>
                  <a:lnTo>
                    <a:pt x="16" y="5328"/>
                  </a:lnTo>
                  <a:lnTo>
                    <a:pt x="16" y="5264"/>
                  </a:lnTo>
                  <a:cubicBezTo>
                    <a:pt x="16" y="5259"/>
                    <a:pt x="17" y="5254"/>
                    <a:pt x="19" y="5249"/>
                  </a:cubicBezTo>
                  <a:lnTo>
                    <a:pt x="35" y="5201"/>
                  </a:lnTo>
                  <a:lnTo>
                    <a:pt x="32" y="5216"/>
                  </a:lnTo>
                  <a:lnTo>
                    <a:pt x="32" y="5168"/>
                  </a:lnTo>
                  <a:cubicBezTo>
                    <a:pt x="32" y="5142"/>
                    <a:pt x="54" y="5120"/>
                    <a:pt x="80" y="5120"/>
                  </a:cubicBezTo>
                  <a:lnTo>
                    <a:pt x="96" y="5120"/>
                  </a:lnTo>
                  <a:lnTo>
                    <a:pt x="48" y="5168"/>
                  </a:lnTo>
                  <a:lnTo>
                    <a:pt x="48" y="5120"/>
                  </a:lnTo>
                  <a:cubicBezTo>
                    <a:pt x="48" y="5115"/>
                    <a:pt x="49" y="5110"/>
                    <a:pt x="51" y="5105"/>
                  </a:cubicBezTo>
                  <a:lnTo>
                    <a:pt x="67" y="5057"/>
                  </a:lnTo>
                  <a:lnTo>
                    <a:pt x="82" y="4997"/>
                  </a:lnTo>
                  <a:lnTo>
                    <a:pt x="80" y="5008"/>
                  </a:lnTo>
                  <a:lnTo>
                    <a:pt x="80" y="4960"/>
                  </a:lnTo>
                  <a:cubicBezTo>
                    <a:pt x="80" y="4934"/>
                    <a:pt x="102" y="4912"/>
                    <a:pt x="128" y="4912"/>
                  </a:cubicBezTo>
                  <a:lnTo>
                    <a:pt x="144" y="4912"/>
                  </a:lnTo>
                  <a:lnTo>
                    <a:pt x="99" y="4945"/>
                  </a:lnTo>
                  <a:lnTo>
                    <a:pt x="115" y="4897"/>
                  </a:lnTo>
                  <a:lnTo>
                    <a:pt x="112" y="4912"/>
                  </a:lnTo>
                  <a:lnTo>
                    <a:pt x="112" y="4864"/>
                  </a:lnTo>
                  <a:cubicBezTo>
                    <a:pt x="112" y="4859"/>
                    <a:pt x="113" y="4854"/>
                    <a:pt x="115" y="4849"/>
                  </a:cubicBezTo>
                  <a:lnTo>
                    <a:pt x="131" y="4801"/>
                  </a:lnTo>
                  <a:cubicBezTo>
                    <a:pt x="137" y="4782"/>
                    <a:pt x="156" y="4768"/>
                    <a:pt x="176" y="4768"/>
                  </a:cubicBezTo>
                  <a:lnTo>
                    <a:pt x="192" y="4768"/>
                  </a:lnTo>
                  <a:lnTo>
                    <a:pt x="144" y="4816"/>
                  </a:lnTo>
                  <a:lnTo>
                    <a:pt x="144" y="4768"/>
                  </a:lnTo>
                  <a:cubicBezTo>
                    <a:pt x="144" y="4742"/>
                    <a:pt x="166" y="4720"/>
                    <a:pt x="192" y="4720"/>
                  </a:cubicBezTo>
                  <a:lnTo>
                    <a:pt x="208" y="4720"/>
                  </a:lnTo>
                  <a:lnTo>
                    <a:pt x="160" y="4768"/>
                  </a:lnTo>
                  <a:lnTo>
                    <a:pt x="160" y="4704"/>
                  </a:lnTo>
                  <a:cubicBezTo>
                    <a:pt x="160" y="4699"/>
                    <a:pt x="161" y="4694"/>
                    <a:pt x="163" y="4689"/>
                  </a:cubicBezTo>
                  <a:lnTo>
                    <a:pt x="179" y="4641"/>
                  </a:lnTo>
                  <a:cubicBezTo>
                    <a:pt x="185" y="4622"/>
                    <a:pt x="204" y="4608"/>
                    <a:pt x="224" y="4608"/>
                  </a:cubicBezTo>
                  <a:lnTo>
                    <a:pt x="240" y="4608"/>
                  </a:lnTo>
                  <a:lnTo>
                    <a:pt x="192" y="4656"/>
                  </a:lnTo>
                  <a:lnTo>
                    <a:pt x="192" y="4608"/>
                  </a:lnTo>
                  <a:cubicBezTo>
                    <a:pt x="192" y="4582"/>
                    <a:pt x="214" y="4560"/>
                    <a:pt x="240" y="4560"/>
                  </a:cubicBezTo>
                  <a:lnTo>
                    <a:pt x="256" y="4560"/>
                  </a:lnTo>
                  <a:lnTo>
                    <a:pt x="208" y="4608"/>
                  </a:lnTo>
                  <a:lnTo>
                    <a:pt x="208" y="4560"/>
                  </a:lnTo>
                  <a:lnTo>
                    <a:pt x="208" y="4512"/>
                  </a:lnTo>
                  <a:cubicBezTo>
                    <a:pt x="208" y="4486"/>
                    <a:pt x="230" y="4464"/>
                    <a:pt x="256" y="4464"/>
                  </a:cubicBezTo>
                  <a:lnTo>
                    <a:pt x="272" y="4464"/>
                  </a:lnTo>
                  <a:lnTo>
                    <a:pt x="288" y="4464"/>
                  </a:lnTo>
                  <a:lnTo>
                    <a:pt x="304" y="4464"/>
                  </a:lnTo>
                  <a:lnTo>
                    <a:pt x="256" y="4512"/>
                  </a:lnTo>
                  <a:lnTo>
                    <a:pt x="256" y="4464"/>
                  </a:lnTo>
                  <a:cubicBezTo>
                    <a:pt x="256" y="4461"/>
                    <a:pt x="257" y="4457"/>
                    <a:pt x="258" y="4453"/>
                  </a:cubicBezTo>
                  <a:lnTo>
                    <a:pt x="274" y="4389"/>
                  </a:lnTo>
                  <a:lnTo>
                    <a:pt x="272" y="4400"/>
                  </a:lnTo>
                  <a:lnTo>
                    <a:pt x="272" y="4352"/>
                  </a:lnTo>
                  <a:cubicBezTo>
                    <a:pt x="272" y="4326"/>
                    <a:pt x="294" y="4304"/>
                    <a:pt x="320" y="4304"/>
                  </a:cubicBezTo>
                  <a:lnTo>
                    <a:pt x="336" y="4304"/>
                  </a:lnTo>
                  <a:lnTo>
                    <a:pt x="288" y="4352"/>
                  </a:lnTo>
                  <a:lnTo>
                    <a:pt x="288" y="4304"/>
                  </a:lnTo>
                  <a:cubicBezTo>
                    <a:pt x="288" y="4299"/>
                    <a:pt x="289" y="4294"/>
                    <a:pt x="291" y="4289"/>
                  </a:cubicBezTo>
                  <a:lnTo>
                    <a:pt x="307" y="4241"/>
                  </a:lnTo>
                  <a:lnTo>
                    <a:pt x="304" y="4256"/>
                  </a:lnTo>
                  <a:lnTo>
                    <a:pt x="304" y="4208"/>
                  </a:lnTo>
                  <a:lnTo>
                    <a:pt x="304" y="4160"/>
                  </a:lnTo>
                  <a:cubicBezTo>
                    <a:pt x="304" y="4157"/>
                    <a:pt x="305" y="4153"/>
                    <a:pt x="306" y="4149"/>
                  </a:cubicBezTo>
                  <a:lnTo>
                    <a:pt x="322" y="4085"/>
                  </a:lnTo>
                  <a:lnTo>
                    <a:pt x="339" y="4033"/>
                  </a:lnTo>
                  <a:lnTo>
                    <a:pt x="336" y="4048"/>
                  </a:lnTo>
                  <a:lnTo>
                    <a:pt x="336" y="4000"/>
                  </a:lnTo>
                  <a:cubicBezTo>
                    <a:pt x="336" y="3974"/>
                    <a:pt x="358" y="3952"/>
                    <a:pt x="384" y="3952"/>
                  </a:cubicBezTo>
                  <a:lnTo>
                    <a:pt x="400" y="3952"/>
                  </a:lnTo>
                  <a:lnTo>
                    <a:pt x="352" y="4000"/>
                  </a:lnTo>
                  <a:lnTo>
                    <a:pt x="352" y="3952"/>
                  </a:lnTo>
                  <a:cubicBezTo>
                    <a:pt x="352" y="3947"/>
                    <a:pt x="353" y="3942"/>
                    <a:pt x="355" y="3937"/>
                  </a:cubicBezTo>
                  <a:lnTo>
                    <a:pt x="371" y="3889"/>
                  </a:lnTo>
                  <a:lnTo>
                    <a:pt x="368" y="3904"/>
                  </a:lnTo>
                  <a:lnTo>
                    <a:pt x="368" y="3856"/>
                  </a:lnTo>
                  <a:cubicBezTo>
                    <a:pt x="368" y="3853"/>
                    <a:pt x="369" y="3849"/>
                    <a:pt x="370" y="3845"/>
                  </a:cubicBezTo>
                  <a:lnTo>
                    <a:pt x="386" y="3781"/>
                  </a:lnTo>
                  <a:lnTo>
                    <a:pt x="384" y="3792"/>
                  </a:lnTo>
                  <a:lnTo>
                    <a:pt x="384" y="3744"/>
                  </a:lnTo>
                  <a:lnTo>
                    <a:pt x="384" y="3696"/>
                  </a:lnTo>
                  <a:cubicBezTo>
                    <a:pt x="384" y="3691"/>
                    <a:pt x="385" y="3686"/>
                    <a:pt x="387" y="3681"/>
                  </a:cubicBezTo>
                  <a:lnTo>
                    <a:pt x="403" y="3633"/>
                  </a:lnTo>
                  <a:lnTo>
                    <a:pt x="419" y="3585"/>
                  </a:lnTo>
                  <a:lnTo>
                    <a:pt x="416" y="3600"/>
                  </a:lnTo>
                  <a:lnTo>
                    <a:pt x="416" y="3536"/>
                  </a:lnTo>
                  <a:cubicBezTo>
                    <a:pt x="416" y="3510"/>
                    <a:pt x="438" y="3488"/>
                    <a:pt x="464" y="3488"/>
                  </a:cubicBezTo>
                  <a:lnTo>
                    <a:pt x="480" y="3488"/>
                  </a:lnTo>
                  <a:lnTo>
                    <a:pt x="432" y="3536"/>
                  </a:lnTo>
                  <a:lnTo>
                    <a:pt x="432" y="3488"/>
                  </a:lnTo>
                  <a:cubicBezTo>
                    <a:pt x="432" y="3483"/>
                    <a:pt x="433" y="3478"/>
                    <a:pt x="435" y="3473"/>
                  </a:cubicBezTo>
                  <a:lnTo>
                    <a:pt x="451" y="3425"/>
                  </a:lnTo>
                  <a:lnTo>
                    <a:pt x="448" y="3440"/>
                  </a:lnTo>
                  <a:lnTo>
                    <a:pt x="448" y="3392"/>
                  </a:lnTo>
                  <a:lnTo>
                    <a:pt x="448" y="3344"/>
                  </a:lnTo>
                  <a:cubicBezTo>
                    <a:pt x="448" y="3339"/>
                    <a:pt x="449" y="3334"/>
                    <a:pt x="451" y="3329"/>
                  </a:cubicBezTo>
                  <a:lnTo>
                    <a:pt x="467" y="3281"/>
                  </a:lnTo>
                  <a:lnTo>
                    <a:pt x="464" y="3296"/>
                  </a:lnTo>
                  <a:lnTo>
                    <a:pt x="464" y="3232"/>
                  </a:lnTo>
                  <a:cubicBezTo>
                    <a:pt x="464" y="3206"/>
                    <a:pt x="486" y="3184"/>
                    <a:pt x="512" y="3184"/>
                  </a:cubicBezTo>
                  <a:lnTo>
                    <a:pt x="528" y="3184"/>
                  </a:lnTo>
                  <a:lnTo>
                    <a:pt x="544" y="3184"/>
                  </a:lnTo>
                  <a:lnTo>
                    <a:pt x="560" y="3184"/>
                  </a:lnTo>
                  <a:lnTo>
                    <a:pt x="512" y="3232"/>
                  </a:lnTo>
                  <a:lnTo>
                    <a:pt x="512" y="3184"/>
                  </a:lnTo>
                  <a:lnTo>
                    <a:pt x="512" y="3136"/>
                  </a:lnTo>
                  <a:cubicBezTo>
                    <a:pt x="512" y="3110"/>
                    <a:pt x="534" y="3088"/>
                    <a:pt x="560" y="3088"/>
                  </a:cubicBezTo>
                  <a:lnTo>
                    <a:pt x="576" y="3088"/>
                  </a:lnTo>
                  <a:lnTo>
                    <a:pt x="528" y="3136"/>
                  </a:lnTo>
                  <a:lnTo>
                    <a:pt x="528" y="3088"/>
                  </a:lnTo>
                  <a:cubicBezTo>
                    <a:pt x="528" y="3062"/>
                    <a:pt x="550" y="3040"/>
                    <a:pt x="576" y="3040"/>
                  </a:cubicBezTo>
                  <a:lnTo>
                    <a:pt x="592" y="3040"/>
                  </a:lnTo>
                  <a:lnTo>
                    <a:pt x="608" y="3040"/>
                  </a:lnTo>
                  <a:lnTo>
                    <a:pt x="624" y="3040"/>
                  </a:lnTo>
                  <a:lnTo>
                    <a:pt x="576" y="3088"/>
                  </a:lnTo>
                  <a:lnTo>
                    <a:pt x="576" y="3040"/>
                  </a:lnTo>
                  <a:cubicBezTo>
                    <a:pt x="576" y="3035"/>
                    <a:pt x="577" y="3030"/>
                    <a:pt x="579" y="3025"/>
                  </a:cubicBezTo>
                  <a:lnTo>
                    <a:pt x="595" y="2977"/>
                  </a:lnTo>
                  <a:lnTo>
                    <a:pt x="592" y="2992"/>
                  </a:lnTo>
                  <a:lnTo>
                    <a:pt x="592" y="2928"/>
                  </a:lnTo>
                  <a:cubicBezTo>
                    <a:pt x="592" y="2902"/>
                    <a:pt x="614" y="2880"/>
                    <a:pt x="640" y="2880"/>
                  </a:cubicBezTo>
                  <a:lnTo>
                    <a:pt x="656" y="2880"/>
                  </a:lnTo>
                  <a:lnTo>
                    <a:pt x="672" y="2880"/>
                  </a:lnTo>
                  <a:lnTo>
                    <a:pt x="688" y="2880"/>
                  </a:lnTo>
                  <a:lnTo>
                    <a:pt x="643" y="2913"/>
                  </a:lnTo>
                  <a:lnTo>
                    <a:pt x="659" y="2865"/>
                  </a:lnTo>
                  <a:lnTo>
                    <a:pt x="675" y="2817"/>
                  </a:lnTo>
                  <a:lnTo>
                    <a:pt x="672" y="2832"/>
                  </a:lnTo>
                  <a:lnTo>
                    <a:pt x="672" y="2784"/>
                  </a:lnTo>
                  <a:cubicBezTo>
                    <a:pt x="672" y="2758"/>
                    <a:pt x="694" y="2736"/>
                    <a:pt x="720" y="2736"/>
                  </a:cubicBezTo>
                  <a:lnTo>
                    <a:pt x="736" y="2736"/>
                  </a:lnTo>
                  <a:lnTo>
                    <a:pt x="752" y="2736"/>
                  </a:lnTo>
                  <a:lnTo>
                    <a:pt x="768" y="2736"/>
                  </a:lnTo>
                  <a:lnTo>
                    <a:pt x="784" y="2736"/>
                  </a:lnTo>
                  <a:lnTo>
                    <a:pt x="800" y="2736"/>
                  </a:lnTo>
                  <a:lnTo>
                    <a:pt x="752" y="2784"/>
                  </a:lnTo>
                  <a:lnTo>
                    <a:pt x="752" y="2736"/>
                  </a:lnTo>
                  <a:lnTo>
                    <a:pt x="752" y="2688"/>
                  </a:lnTo>
                  <a:cubicBezTo>
                    <a:pt x="752" y="2662"/>
                    <a:pt x="774" y="2640"/>
                    <a:pt x="800" y="2640"/>
                  </a:cubicBezTo>
                  <a:lnTo>
                    <a:pt x="816" y="2640"/>
                  </a:lnTo>
                  <a:lnTo>
                    <a:pt x="768" y="2688"/>
                  </a:lnTo>
                  <a:lnTo>
                    <a:pt x="768" y="2624"/>
                  </a:lnTo>
                  <a:cubicBezTo>
                    <a:pt x="768" y="2598"/>
                    <a:pt x="790" y="2576"/>
                    <a:pt x="816" y="2576"/>
                  </a:cubicBezTo>
                  <a:lnTo>
                    <a:pt x="832" y="2576"/>
                  </a:lnTo>
                  <a:lnTo>
                    <a:pt x="848" y="2576"/>
                  </a:lnTo>
                  <a:lnTo>
                    <a:pt x="864" y="2576"/>
                  </a:lnTo>
                  <a:lnTo>
                    <a:pt x="880" y="2576"/>
                  </a:lnTo>
                  <a:lnTo>
                    <a:pt x="832" y="2624"/>
                  </a:lnTo>
                  <a:lnTo>
                    <a:pt x="832" y="2576"/>
                  </a:lnTo>
                  <a:lnTo>
                    <a:pt x="832" y="2528"/>
                  </a:lnTo>
                  <a:cubicBezTo>
                    <a:pt x="832" y="2502"/>
                    <a:pt x="854" y="2480"/>
                    <a:pt x="880" y="2480"/>
                  </a:cubicBezTo>
                  <a:lnTo>
                    <a:pt x="896" y="2480"/>
                  </a:lnTo>
                  <a:lnTo>
                    <a:pt x="848" y="2528"/>
                  </a:lnTo>
                  <a:lnTo>
                    <a:pt x="848" y="2480"/>
                  </a:lnTo>
                  <a:cubicBezTo>
                    <a:pt x="848" y="2454"/>
                    <a:pt x="870" y="2432"/>
                    <a:pt x="896" y="2432"/>
                  </a:cubicBezTo>
                  <a:lnTo>
                    <a:pt x="912" y="2432"/>
                  </a:lnTo>
                  <a:lnTo>
                    <a:pt x="928" y="2432"/>
                  </a:lnTo>
                  <a:lnTo>
                    <a:pt x="944" y="2432"/>
                  </a:lnTo>
                  <a:lnTo>
                    <a:pt x="896" y="2480"/>
                  </a:lnTo>
                  <a:lnTo>
                    <a:pt x="896" y="2432"/>
                  </a:lnTo>
                  <a:cubicBezTo>
                    <a:pt x="896" y="2406"/>
                    <a:pt x="918" y="2384"/>
                    <a:pt x="944" y="2384"/>
                  </a:cubicBezTo>
                  <a:lnTo>
                    <a:pt x="960" y="2384"/>
                  </a:lnTo>
                  <a:lnTo>
                    <a:pt x="912" y="2432"/>
                  </a:lnTo>
                  <a:lnTo>
                    <a:pt x="912" y="2384"/>
                  </a:lnTo>
                  <a:cubicBezTo>
                    <a:pt x="912" y="2358"/>
                    <a:pt x="934" y="2336"/>
                    <a:pt x="960" y="2336"/>
                  </a:cubicBezTo>
                  <a:lnTo>
                    <a:pt x="976" y="2336"/>
                  </a:lnTo>
                  <a:lnTo>
                    <a:pt x="928" y="2384"/>
                  </a:lnTo>
                  <a:lnTo>
                    <a:pt x="928" y="2320"/>
                  </a:lnTo>
                  <a:cubicBezTo>
                    <a:pt x="928" y="2294"/>
                    <a:pt x="950" y="2272"/>
                    <a:pt x="976" y="2272"/>
                  </a:cubicBezTo>
                  <a:lnTo>
                    <a:pt x="992" y="2272"/>
                  </a:lnTo>
                  <a:lnTo>
                    <a:pt x="1008" y="2272"/>
                  </a:lnTo>
                  <a:lnTo>
                    <a:pt x="960" y="2320"/>
                  </a:lnTo>
                  <a:lnTo>
                    <a:pt x="960" y="2272"/>
                  </a:lnTo>
                  <a:cubicBezTo>
                    <a:pt x="960" y="2267"/>
                    <a:pt x="961" y="2262"/>
                    <a:pt x="963" y="2257"/>
                  </a:cubicBezTo>
                  <a:lnTo>
                    <a:pt x="979" y="2209"/>
                  </a:lnTo>
                  <a:lnTo>
                    <a:pt x="976" y="2224"/>
                  </a:lnTo>
                  <a:lnTo>
                    <a:pt x="976" y="2176"/>
                  </a:lnTo>
                  <a:cubicBezTo>
                    <a:pt x="976" y="2150"/>
                    <a:pt x="998" y="2128"/>
                    <a:pt x="1024" y="2128"/>
                  </a:cubicBezTo>
                  <a:lnTo>
                    <a:pt x="1040" y="2128"/>
                  </a:lnTo>
                  <a:lnTo>
                    <a:pt x="1056" y="2128"/>
                  </a:lnTo>
                  <a:lnTo>
                    <a:pt x="1011" y="2161"/>
                  </a:lnTo>
                  <a:lnTo>
                    <a:pt x="1027" y="2113"/>
                  </a:lnTo>
                  <a:lnTo>
                    <a:pt x="1024" y="2128"/>
                  </a:lnTo>
                  <a:lnTo>
                    <a:pt x="1024" y="2064"/>
                  </a:lnTo>
                  <a:cubicBezTo>
                    <a:pt x="1024" y="2059"/>
                    <a:pt x="1025" y="2054"/>
                    <a:pt x="1027" y="2049"/>
                  </a:cubicBezTo>
                  <a:lnTo>
                    <a:pt x="1043" y="2001"/>
                  </a:lnTo>
                  <a:lnTo>
                    <a:pt x="1040" y="2016"/>
                  </a:lnTo>
                  <a:lnTo>
                    <a:pt x="1040" y="1968"/>
                  </a:lnTo>
                  <a:cubicBezTo>
                    <a:pt x="1040" y="1942"/>
                    <a:pt x="1062" y="1920"/>
                    <a:pt x="1088" y="1920"/>
                  </a:cubicBezTo>
                  <a:lnTo>
                    <a:pt x="1104" y="1920"/>
                  </a:lnTo>
                  <a:lnTo>
                    <a:pt x="1056" y="1968"/>
                  </a:lnTo>
                  <a:lnTo>
                    <a:pt x="1056" y="1920"/>
                  </a:lnTo>
                  <a:cubicBezTo>
                    <a:pt x="1056" y="1915"/>
                    <a:pt x="1057" y="1910"/>
                    <a:pt x="1059" y="1905"/>
                  </a:cubicBezTo>
                  <a:lnTo>
                    <a:pt x="1075" y="1857"/>
                  </a:lnTo>
                  <a:lnTo>
                    <a:pt x="1091" y="1809"/>
                  </a:lnTo>
                  <a:lnTo>
                    <a:pt x="1106" y="1749"/>
                  </a:lnTo>
                  <a:lnTo>
                    <a:pt x="1104" y="1760"/>
                  </a:lnTo>
                  <a:lnTo>
                    <a:pt x="1104" y="1712"/>
                  </a:lnTo>
                  <a:cubicBezTo>
                    <a:pt x="1104" y="1686"/>
                    <a:pt x="1126" y="1664"/>
                    <a:pt x="1152" y="1664"/>
                  </a:cubicBezTo>
                  <a:lnTo>
                    <a:pt x="1168" y="1664"/>
                  </a:lnTo>
                  <a:lnTo>
                    <a:pt x="1120" y="1712"/>
                  </a:lnTo>
                  <a:lnTo>
                    <a:pt x="1120" y="1664"/>
                  </a:lnTo>
                  <a:cubicBezTo>
                    <a:pt x="1120" y="1638"/>
                    <a:pt x="1142" y="1616"/>
                    <a:pt x="1168" y="1616"/>
                  </a:cubicBezTo>
                  <a:lnTo>
                    <a:pt x="1184" y="1616"/>
                  </a:lnTo>
                  <a:lnTo>
                    <a:pt x="1136" y="1664"/>
                  </a:lnTo>
                  <a:lnTo>
                    <a:pt x="1136" y="1616"/>
                  </a:lnTo>
                  <a:cubicBezTo>
                    <a:pt x="1136" y="1611"/>
                    <a:pt x="1137" y="1606"/>
                    <a:pt x="1139" y="1601"/>
                  </a:cubicBezTo>
                  <a:lnTo>
                    <a:pt x="1155" y="1553"/>
                  </a:lnTo>
                  <a:lnTo>
                    <a:pt x="1171" y="1505"/>
                  </a:lnTo>
                  <a:lnTo>
                    <a:pt x="1168" y="1520"/>
                  </a:lnTo>
                  <a:lnTo>
                    <a:pt x="1168" y="1456"/>
                  </a:lnTo>
                  <a:cubicBezTo>
                    <a:pt x="1168" y="1430"/>
                    <a:pt x="1190" y="1408"/>
                    <a:pt x="1216" y="1408"/>
                  </a:cubicBezTo>
                  <a:lnTo>
                    <a:pt x="1232" y="1408"/>
                  </a:lnTo>
                  <a:lnTo>
                    <a:pt x="1184" y="1456"/>
                  </a:lnTo>
                  <a:lnTo>
                    <a:pt x="1184" y="1408"/>
                  </a:lnTo>
                  <a:cubicBezTo>
                    <a:pt x="1184" y="1403"/>
                    <a:pt x="1185" y="1398"/>
                    <a:pt x="1187" y="1393"/>
                  </a:cubicBezTo>
                  <a:lnTo>
                    <a:pt x="1203" y="1345"/>
                  </a:lnTo>
                  <a:cubicBezTo>
                    <a:pt x="1209" y="1326"/>
                    <a:pt x="1228" y="1312"/>
                    <a:pt x="1248" y="1312"/>
                  </a:cubicBezTo>
                  <a:cubicBezTo>
                    <a:pt x="1269" y="1312"/>
                    <a:pt x="1287" y="1326"/>
                    <a:pt x="1294" y="1345"/>
                  </a:cubicBezTo>
                  <a:lnTo>
                    <a:pt x="1310" y="1393"/>
                  </a:lnTo>
                  <a:lnTo>
                    <a:pt x="1219" y="1393"/>
                  </a:lnTo>
                  <a:lnTo>
                    <a:pt x="1235" y="1345"/>
                  </a:lnTo>
                  <a:lnTo>
                    <a:pt x="1251" y="1297"/>
                  </a:lnTo>
                  <a:lnTo>
                    <a:pt x="1248" y="1312"/>
                  </a:lnTo>
                  <a:lnTo>
                    <a:pt x="1248" y="1264"/>
                  </a:lnTo>
                  <a:cubicBezTo>
                    <a:pt x="1248" y="1238"/>
                    <a:pt x="1270" y="1216"/>
                    <a:pt x="1296" y="1216"/>
                  </a:cubicBezTo>
                  <a:lnTo>
                    <a:pt x="1312" y="1216"/>
                  </a:lnTo>
                  <a:lnTo>
                    <a:pt x="1328" y="1216"/>
                  </a:lnTo>
                  <a:lnTo>
                    <a:pt x="1344" y="1216"/>
                  </a:lnTo>
                  <a:lnTo>
                    <a:pt x="1360" y="1216"/>
                  </a:lnTo>
                  <a:lnTo>
                    <a:pt x="1312" y="1264"/>
                  </a:lnTo>
                  <a:lnTo>
                    <a:pt x="1312" y="1216"/>
                  </a:lnTo>
                  <a:lnTo>
                    <a:pt x="1312" y="1152"/>
                  </a:lnTo>
                  <a:cubicBezTo>
                    <a:pt x="1312" y="1126"/>
                    <a:pt x="1334" y="1104"/>
                    <a:pt x="1360" y="1104"/>
                  </a:cubicBezTo>
                  <a:lnTo>
                    <a:pt x="1376" y="1104"/>
                  </a:lnTo>
                  <a:lnTo>
                    <a:pt x="1328" y="1152"/>
                  </a:lnTo>
                  <a:lnTo>
                    <a:pt x="1328" y="1104"/>
                  </a:lnTo>
                  <a:cubicBezTo>
                    <a:pt x="1328" y="1078"/>
                    <a:pt x="1350" y="1056"/>
                    <a:pt x="1376" y="1056"/>
                  </a:cubicBezTo>
                  <a:lnTo>
                    <a:pt x="1392" y="1056"/>
                  </a:lnTo>
                  <a:lnTo>
                    <a:pt x="1344" y="1104"/>
                  </a:lnTo>
                  <a:lnTo>
                    <a:pt x="1344" y="1056"/>
                  </a:lnTo>
                  <a:cubicBezTo>
                    <a:pt x="1344" y="1030"/>
                    <a:pt x="1366" y="1008"/>
                    <a:pt x="1392" y="1008"/>
                  </a:cubicBezTo>
                  <a:lnTo>
                    <a:pt x="1408" y="1008"/>
                  </a:lnTo>
                  <a:cubicBezTo>
                    <a:pt x="1435" y="1008"/>
                    <a:pt x="1456" y="1030"/>
                    <a:pt x="1456" y="1056"/>
                  </a:cubicBezTo>
                  <a:lnTo>
                    <a:pt x="1456" y="1104"/>
                  </a:lnTo>
                  <a:cubicBezTo>
                    <a:pt x="1456" y="1131"/>
                    <a:pt x="1435" y="1152"/>
                    <a:pt x="1408" y="1152"/>
                  </a:cubicBezTo>
                  <a:cubicBezTo>
                    <a:pt x="1382" y="1152"/>
                    <a:pt x="1360" y="1131"/>
                    <a:pt x="1360" y="1104"/>
                  </a:cubicBezTo>
                  <a:lnTo>
                    <a:pt x="1360" y="1056"/>
                  </a:lnTo>
                  <a:cubicBezTo>
                    <a:pt x="1360" y="1033"/>
                    <a:pt x="1378" y="1013"/>
                    <a:pt x="1401" y="1009"/>
                  </a:cubicBezTo>
                  <a:cubicBezTo>
                    <a:pt x="1424" y="1005"/>
                    <a:pt x="1447" y="1019"/>
                    <a:pt x="1454" y="1041"/>
                  </a:cubicBezTo>
                  <a:lnTo>
                    <a:pt x="1470" y="1089"/>
                  </a:lnTo>
                  <a:lnTo>
                    <a:pt x="1376" y="1104"/>
                  </a:lnTo>
                  <a:lnTo>
                    <a:pt x="1376" y="1056"/>
                  </a:lnTo>
                  <a:cubicBezTo>
                    <a:pt x="1376" y="1030"/>
                    <a:pt x="1398" y="1008"/>
                    <a:pt x="1424" y="1008"/>
                  </a:cubicBezTo>
                  <a:lnTo>
                    <a:pt x="1440" y="1008"/>
                  </a:lnTo>
                  <a:cubicBezTo>
                    <a:pt x="1467" y="1008"/>
                    <a:pt x="1488" y="1030"/>
                    <a:pt x="1488" y="1056"/>
                  </a:cubicBezTo>
                  <a:lnTo>
                    <a:pt x="1488" y="1104"/>
                  </a:lnTo>
                  <a:cubicBezTo>
                    <a:pt x="1488" y="1131"/>
                    <a:pt x="1467" y="1152"/>
                    <a:pt x="1440" y="1152"/>
                  </a:cubicBezTo>
                  <a:cubicBezTo>
                    <a:pt x="1414" y="1152"/>
                    <a:pt x="1392" y="1131"/>
                    <a:pt x="1392" y="1104"/>
                  </a:cubicBezTo>
                  <a:lnTo>
                    <a:pt x="1392" y="1056"/>
                  </a:lnTo>
                  <a:cubicBezTo>
                    <a:pt x="1392" y="1030"/>
                    <a:pt x="1414" y="1008"/>
                    <a:pt x="1440" y="1008"/>
                  </a:cubicBezTo>
                  <a:lnTo>
                    <a:pt x="1456" y="1008"/>
                  </a:lnTo>
                  <a:lnTo>
                    <a:pt x="1408" y="1056"/>
                  </a:lnTo>
                  <a:lnTo>
                    <a:pt x="1408" y="1008"/>
                  </a:lnTo>
                  <a:cubicBezTo>
                    <a:pt x="1408" y="982"/>
                    <a:pt x="1430" y="960"/>
                    <a:pt x="1456" y="960"/>
                  </a:cubicBezTo>
                  <a:lnTo>
                    <a:pt x="1472" y="960"/>
                  </a:lnTo>
                  <a:lnTo>
                    <a:pt x="1424" y="1008"/>
                  </a:lnTo>
                  <a:lnTo>
                    <a:pt x="1424" y="960"/>
                  </a:lnTo>
                  <a:cubicBezTo>
                    <a:pt x="1424" y="955"/>
                    <a:pt x="1425" y="950"/>
                    <a:pt x="1427" y="945"/>
                  </a:cubicBezTo>
                  <a:lnTo>
                    <a:pt x="1443" y="897"/>
                  </a:lnTo>
                  <a:cubicBezTo>
                    <a:pt x="1449" y="878"/>
                    <a:pt x="1468" y="864"/>
                    <a:pt x="1488" y="864"/>
                  </a:cubicBezTo>
                  <a:lnTo>
                    <a:pt x="1504" y="864"/>
                  </a:lnTo>
                  <a:lnTo>
                    <a:pt x="1520" y="864"/>
                  </a:lnTo>
                  <a:cubicBezTo>
                    <a:pt x="1541" y="864"/>
                    <a:pt x="1559" y="878"/>
                    <a:pt x="1566" y="897"/>
                  </a:cubicBezTo>
                  <a:lnTo>
                    <a:pt x="1582" y="945"/>
                  </a:lnTo>
                  <a:lnTo>
                    <a:pt x="1536" y="912"/>
                  </a:lnTo>
                  <a:lnTo>
                    <a:pt x="1552" y="912"/>
                  </a:lnTo>
                  <a:lnTo>
                    <a:pt x="1507" y="945"/>
                  </a:lnTo>
                  <a:lnTo>
                    <a:pt x="1523" y="897"/>
                  </a:lnTo>
                  <a:cubicBezTo>
                    <a:pt x="1529" y="878"/>
                    <a:pt x="1548" y="864"/>
                    <a:pt x="1568" y="864"/>
                  </a:cubicBezTo>
                  <a:cubicBezTo>
                    <a:pt x="1589" y="864"/>
                    <a:pt x="1607" y="878"/>
                    <a:pt x="1614" y="897"/>
                  </a:cubicBezTo>
                  <a:lnTo>
                    <a:pt x="1630" y="945"/>
                  </a:lnTo>
                  <a:lnTo>
                    <a:pt x="1539" y="945"/>
                  </a:lnTo>
                  <a:lnTo>
                    <a:pt x="1555" y="897"/>
                  </a:lnTo>
                  <a:lnTo>
                    <a:pt x="1552" y="912"/>
                  </a:lnTo>
                  <a:lnTo>
                    <a:pt x="1552" y="848"/>
                  </a:lnTo>
                  <a:cubicBezTo>
                    <a:pt x="1552" y="822"/>
                    <a:pt x="1574" y="800"/>
                    <a:pt x="1600" y="800"/>
                  </a:cubicBezTo>
                  <a:lnTo>
                    <a:pt x="1616" y="800"/>
                  </a:lnTo>
                  <a:lnTo>
                    <a:pt x="1568" y="848"/>
                  </a:lnTo>
                  <a:lnTo>
                    <a:pt x="1568" y="800"/>
                  </a:lnTo>
                  <a:cubicBezTo>
                    <a:pt x="1568" y="795"/>
                    <a:pt x="1569" y="790"/>
                    <a:pt x="1571" y="785"/>
                  </a:cubicBezTo>
                  <a:lnTo>
                    <a:pt x="1587" y="737"/>
                  </a:lnTo>
                  <a:cubicBezTo>
                    <a:pt x="1593" y="718"/>
                    <a:pt x="1612" y="704"/>
                    <a:pt x="1632" y="704"/>
                  </a:cubicBezTo>
                  <a:lnTo>
                    <a:pt x="1648" y="704"/>
                  </a:lnTo>
                  <a:cubicBezTo>
                    <a:pt x="1675" y="704"/>
                    <a:pt x="1696" y="726"/>
                    <a:pt x="1696" y="752"/>
                  </a:cubicBezTo>
                  <a:lnTo>
                    <a:pt x="1696" y="800"/>
                  </a:lnTo>
                  <a:cubicBezTo>
                    <a:pt x="1696" y="827"/>
                    <a:pt x="1675" y="848"/>
                    <a:pt x="1648" y="848"/>
                  </a:cubicBezTo>
                  <a:cubicBezTo>
                    <a:pt x="1622" y="848"/>
                    <a:pt x="1600" y="827"/>
                    <a:pt x="1600" y="800"/>
                  </a:cubicBezTo>
                  <a:lnTo>
                    <a:pt x="1600" y="752"/>
                  </a:lnTo>
                  <a:cubicBezTo>
                    <a:pt x="1600" y="726"/>
                    <a:pt x="1622" y="704"/>
                    <a:pt x="1648" y="704"/>
                  </a:cubicBezTo>
                  <a:lnTo>
                    <a:pt x="1664" y="704"/>
                  </a:lnTo>
                  <a:lnTo>
                    <a:pt x="1616" y="752"/>
                  </a:lnTo>
                  <a:lnTo>
                    <a:pt x="1616" y="704"/>
                  </a:lnTo>
                  <a:cubicBezTo>
                    <a:pt x="1616" y="699"/>
                    <a:pt x="1617" y="694"/>
                    <a:pt x="1619" y="689"/>
                  </a:cubicBezTo>
                  <a:lnTo>
                    <a:pt x="1635" y="641"/>
                  </a:lnTo>
                  <a:lnTo>
                    <a:pt x="1632" y="656"/>
                  </a:lnTo>
                  <a:lnTo>
                    <a:pt x="1632" y="592"/>
                  </a:lnTo>
                  <a:cubicBezTo>
                    <a:pt x="1632" y="566"/>
                    <a:pt x="1654" y="544"/>
                    <a:pt x="1680" y="544"/>
                  </a:cubicBezTo>
                  <a:lnTo>
                    <a:pt x="1696" y="544"/>
                  </a:lnTo>
                  <a:cubicBezTo>
                    <a:pt x="1718" y="544"/>
                    <a:pt x="1738" y="559"/>
                    <a:pt x="1743" y="581"/>
                  </a:cubicBezTo>
                  <a:lnTo>
                    <a:pt x="1759" y="645"/>
                  </a:lnTo>
                  <a:lnTo>
                    <a:pt x="1664" y="656"/>
                  </a:lnTo>
                  <a:lnTo>
                    <a:pt x="1664" y="592"/>
                  </a:lnTo>
                  <a:cubicBezTo>
                    <a:pt x="1664" y="587"/>
                    <a:pt x="1665" y="582"/>
                    <a:pt x="1667" y="577"/>
                  </a:cubicBezTo>
                  <a:lnTo>
                    <a:pt x="1683" y="529"/>
                  </a:lnTo>
                  <a:lnTo>
                    <a:pt x="1680" y="544"/>
                  </a:lnTo>
                  <a:lnTo>
                    <a:pt x="1680" y="496"/>
                  </a:lnTo>
                  <a:cubicBezTo>
                    <a:pt x="1680" y="491"/>
                    <a:pt x="1681" y="486"/>
                    <a:pt x="1683" y="481"/>
                  </a:cubicBezTo>
                  <a:lnTo>
                    <a:pt x="1699" y="433"/>
                  </a:lnTo>
                  <a:cubicBezTo>
                    <a:pt x="1705" y="414"/>
                    <a:pt x="1724" y="400"/>
                    <a:pt x="1744" y="400"/>
                  </a:cubicBezTo>
                  <a:lnTo>
                    <a:pt x="1760" y="400"/>
                  </a:lnTo>
                  <a:lnTo>
                    <a:pt x="1776" y="400"/>
                  </a:lnTo>
                  <a:lnTo>
                    <a:pt x="1728" y="448"/>
                  </a:lnTo>
                  <a:lnTo>
                    <a:pt x="1728" y="400"/>
                  </a:lnTo>
                  <a:lnTo>
                    <a:pt x="1728" y="352"/>
                  </a:lnTo>
                  <a:cubicBezTo>
                    <a:pt x="1728" y="326"/>
                    <a:pt x="1750" y="304"/>
                    <a:pt x="1776" y="304"/>
                  </a:cubicBezTo>
                  <a:lnTo>
                    <a:pt x="1792" y="304"/>
                  </a:lnTo>
                  <a:lnTo>
                    <a:pt x="1744" y="352"/>
                  </a:lnTo>
                  <a:lnTo>
                    <a:pt x="1744" y="288"/>
                  </a:lnTo>
                  <a:cubicBezTo>
                    <a:pt x="1744" y="262"/>
                    <a:pt x="1766" y="240"/>
                    <a:pt x="1792" y="240"/>
                  </a:cubicBezTo>
                  <a:lnTo>
                    <a:pt x="1808" y="240"/>
                  </a:lnTo>
                  <a:lnTo>
                    <a:pt x="1824" y="240"/>
                  </a:lnTo>
                  <a:lnTo>
                    <a:pt x="1840" y="240"/>
                  </a:lnTo>
                  <a:lnTo>
                    <a:pt x="1856" y="240"/>
                  </a:lnTo>
                  <a:lnTo>
                    <a:pt x="1872" y="240"/>
                  </a:lnTo>
                  <a:lnTo>
                    <a:pt x="1824" y="288"/>
                  </a:lnTo>
                  <a:lnTo>
                    <a:pt x="1824" y="240"/>
                  </a:lnTo>
                  <a:cubicBezTo>
                    <a:pt x="1824" y="214"/>
                    <a:pt x="1846" y="192"/>
                    <a:pt x="1872" y="192"/>
                  </a:cubicBezTo>
                  <a:lnTo>
                    <a:pt x="1888" y="192"/>
                  </a:lnTo>
                  <a:lnTo>
                    <a:pt x="1840" y="240"/>
                  </a:lnTo>
                  <a:lnTo>
                    <a:pt x="1840" y="192"/>
                  </a:lnTo>
                  <a:cubicBezTo>
                    <a:pt x="1840" y="187"/>
                    <a:pt x="1841" y="182"/>
                    <a:pt x="1843" y="177"/>
                  </a:cubicBezTo>
                  <a:lnTo>
                    <a:pt x="1859" y="129"/>
                  </a:lnTo>
                  <a:cubicBezTo>
                    <a:pt x="1865" y="110"/>
                    <a:pt x="1884" y="96"/>
                    <a:pt x="1904" y="96"/>
                  </a:cubicBezTo>
                  <a:lnTo>
                    <a:pt x="1920" y="96"/>
                  </a:lnTo>
                  <a:lnTo>
                    <a:pt x="1936" y="96"/>
                  </a:lnTo>
                  <a:lnTo>
                    <a:pt x="1952" y="96"/>
                  </a:lnTo>
                  <a:lnTo>
                    <a:pt x="1968" y="96"/>
                  </a:lnTo>
                  <a:lnTo>
                    <a:pt x="1923" y="129"/>
                  </a:lnTo>
                  <a:lnTo>
                    <a:pt x="1939" y="81"/>
                  </a:lnTo>
                  <a:lnTo>
                    <a:pt x="1936" y="96"/>
                  </a:lnTo>
                  <a:lnTo>
                    <a:pt x="1936" y="48"/>
                  </a:lnTo>
                  <a:cubicBezTo>
                    <a:pt x="1936" y="22"/>
                    <a:pt x="1958" y="0"/>
                    <a:pt x="1984" y="0"/>
                  </a:cubicBezTo>
                  <a:lnTo>
                    <a:pt x="2000" y="0"/>
                  </a:lnTo>
                  <a:cubicBezTo>
                    <a:pt x="2027" y="0"/>
                    <a:pt x="2048" y="22"/>
                    <a:pt x="2048" y="48"/>
                  </a:cubicBezTo>
                  <a:cubicBezTo>
                    <a:pt x="2048" y="75"/>
                    <a:pt x="2027" y="96"/>
                    <a:pt x="2000" y="96"/>
                  </a:cubicBezTo>
                  <a:lnTo>
                    <a:pt x="1984" y="96"/>
                  </a:lnTo>
                  <a:lnTo>
                    <a:pt x="2032" y="48"/>
                  </a:lnTo>
                  <a:lnTo>
                    <a:pt x="2032" y="96"/>
                  </a:lnTo>
                  <a:cubicBezTo>
                    <a:pt x="2032" y="102"/>
                    <a:pt x="2032" y="107"/>
                    <a:pt x="2030" y="112"/>
                  </a:cubicBezTo>
                  <a:lnTo>
                    <a:pt x="2014" y="160"/>
                  </a:lnTo>
                  <a:cubicBezTo>
                    <a:pt x="2007" y="179"/>
                    <a:pt x="1989" y="192"/>
                    <a:pt x="1968" y="192"/>
                  </a:cubicBezTo>
                  <a:lnTo>
                    <a:pt x="1952" y="192"/>
                  </a:lnTo>
                  <a:lnTo>
                    <a:pt x="1936" y="192"/>
                  </a:lnTo>
                  <a:lnTo>
                    <a:pt x="1920" y="192"/>
                  </a:lnTo>
                  <a:lnTo>
                    <a:pt x="1904" y="192"/>
                  </a:lnTo>
                  <a:lnTo>
                    <a:pt x="1950" y="160"/>
                  </a:lnTo>
                  <a:lnTo>
                    <a:pt x="1934" y="208"/>
                  </a:lnTo>
                  <a:lnTo>
                    <a:pt x="1936" y="192"/>
                  </a:lnTo>
                  <a:lnTo>
                    <a:pt x="1936" y="240"/>
                  </a:lnTo>
                  <a:cubicBezTo>
                    <a:pt x="1936" y="267"/>
                    <a:pt x="1915" y="288"/>
                    <a:pt x="1888" y="288"/>
                  </a:cubicBezTo>
                  <a:lnTo>
                    <a:pt x="1872" y="288"/>
                  </a:lnTo>
                  <a:lnTo>
                    <a:pt x="1920" y="240"/>
                  </a:lnTo>
                  <a:lnTo>
                    <a:pt x="1920" y="288"/>
                  </a:lnTo>
                  <a:cubicBezTo>
                    <a:pt x="1920" y="315"/>
                    <a:pt x="1899" y="336"/>
                    <a:pt x="1872" y="336"/>
                  </a:cubicBezTo>
                  <a:lnTo>
                    <a:pt x="1856" y="336"/>
                  </a:lnTo>
                  <a:lnTo>
                    <a:pt x="1840" y="336"/>
                  </a:lnTo>
                  <a:lnTo>
                    <a:pt x="1824" y="336"/>
                  </a:lnTo>
                  <a:lnTo>
                    <a:pt x="1808" y="336"/>
                  </a:lnTo>
                  <a:lnTo>
                    <a:pt x="1792" y="336"/>
                  </a:lnTo>
                  <a:lnTo>
                    <a:pt x="1840" y="288"/>
                  </a:lnTo>
                  <a:lnTo>
                    <a:pt x="1840" y="352"/>
                  </a:lnTo>
                  <a:cubicBezTo>
                    <a:pt x="1840" y="379"/>
                    <a:pt x="1819" y="400"/>
                    <a:pt x="1792" y="400"/>
                  </a:cubicBezTo>
                  <a:lnTo>
                    <a:pt x="1776" y="400"/>
                  </a:lnTo>
                  <a:lnTo>
                    <a:pt x="1824" y="352"/>
                  </a:lnTo>
                  <a:lnTo>
                    <a:pt x="1824" y="400"/>
                  </a:lnTo>
                  <a:lnTo>
                    <a:pt x="1824" y="448"/>
                  </a:lnTo>
                  <a:cubicBezTo>
                    <a:pt x="1824" y="475"/>
                    <a:pt x="1803" y="496"/>
                    <a:pt x="1776" y="496"/>
                  </a:cubicBezTo>
                  <a:lnTo>
                    <a:pt x="1760" y="496"/>
                  </a:lnTo>
                  <a:lnTo>
                    <a:pt x="1744" y="496"/>
                  </a:lnTo>
                  <a:lnTo>
                    <a:pt x="1790" y="464"/>
                  </a:lnTo>
                  <a:lnTo>
                    <a:pt x="1774" y="512"/>
                  </a:lnTo>
                  <a:lnTo>
                    <a:pt x="1776" y="496"/>
                  </a:lnTo>
                  <a:lnTo>
                    <a:pt x="1776" y="544"/>
                  </a:lnTo>
                  <a:cubicBezTo>
                    <a:pt x="1776" y="550"/>
                    <a:pt x="1776" y="555"/>
                    <a:pt x="1774" y="560"/>
                  </a:cubicBezTo>
                  <a:lnTo>
                    <a:pt x="1758" y="608"/>
                  </a:lnTo>
                  <a:lnTo>
                    <a:pt x="1760" y="592"/>
                  </a:lnTo>
                  <a:lnTo>
                    <a:pt x="1760" y="656"/>
                  </a:lnTo>
                  <a:cubicBezTo>
                    <a:pt x="1760" y="681"/>
                    <a:pt x="1742" y="701"/>
                    <a:pt x="1718" y="704"/>
                  </a:cubicBezTo>
                  <a:cubicBezTo>
                    <a:pt x="1694" y="707"/>
                    <a:pt x="1672" y="692"/>
                    <a:pt x="1666" y="668"/>
                  </a:cubicBezTo>
                  <a:lnTo>
                    <a:pt x="1650" y="604"/>
                  </a:lnTo>
                  <a:lnTo>
                    <a:pt x="1696" y="640"/>
                  </a:lnTo>
                  <a:lnTo>
                    <a:pt x="1680" y="640"/>
                  </a:lnTo>
                  <a:lnTo>
                    <a:pt x="1728" y="592"/>
                  </a:lnTo>
                  <a:lnTo>
                    <a:pt x="1728" y="656"/>
                  </a:lnTo>
                  <a:cubicBezTo>
                    <a:pt x="1728" y="662"/>
                    <a:pt x="1728" y="667"/>
                    <a:pt x="1726" y="672"/>
                  </a:cubicBezTo>
                  <a:lnTo>
                    <a:pt x="1710" y="720"/>
                  </a:lnTo>
                  <a:lnTo>
                    <a:pt x="1712" y="704"/>
                  </a:lnTo>
                  <a:lnTo>
                    <a:pt x="1712" y="752"/>
                  </a:lnTo>
                  <a:cubicBezTo>
                    <a:pt x="1712" y="779"/>
                    <a:pt x="1691" y="800"/>
                    <a:pt x="1664" y="800"/>
                  </a:cubicBezTo>
                  <a:lnTo>
                    <a:pt x="1648" y="800"/>
                  </a:lnTo>
                  <a:lnTo>
                    <a:pt x="1696" y="752"/>
                  </a:lnTo>
                  <a:lnTo>
                    <a:pt x="1696" y="800"/>
                  </a:lnTo>
                  <a:lnTo>
                    <a:pt x="1600" y="800"/>
                  </a:lnTo>
                  <a:lnTo>
                    <a:pt x="1600" y="752"/>
                  </a:lnTo>
                  <a:lnTo>
                    <a:pt x="1648" y="800"/>
                  </a:lnTo>
                  <a:lnTo>
                    <a:pt x="1632" y="800"/>
                  </a:lnTo>
                  <a:lnTo>
                    <a:pt x="1678" y="768"/>
                  </a:lnTo>
                  <a:lnTo>
                    <a:pt x="1662" y="816"/>
                  </a:lnTo>
                  <a:lnTo>
                    <a:pt x="1664" y="800"/>
                  </a:lnTo>
                  <a:lnTo>
                    <a:pt x="1664" y="848"/>
                  </a:lnTo>
                  <a:cubicBezTo>
                    <a:pt x="1664" y="875"/>
                    <a:pt x="1643" y="896"/>
                    <a:pt x="1616" y="896"/>
                  </a:cubicBezTo>
                  <a:lnTo>
                    <a:pt x="1600" y="896"/>
                  </a:lnTo>
                  <a:lnTo>
                    <a:pt x="1648" y="848"/>
                  </a:lnTo>
                  <a:lnTo>
                    <a:pt x="1648" y="912"/>
                  </a:lnTo>
                  <a:cubicBezTo>
                    <a:pt x="1648" y="918"/>
                    <a:pt x="1648" y="923"/>
                    <a:pt x="1646" y="928"/>
                  </a:cubicBezTo>
                  <a:lnTo>
                    <a:pt x="1630" y="976"/>
                  </a:lnTo>
                  <a:cubicBezTo>
                    <a:pt x="1623" y="995"/>
                    <a:pt x="1605" y="1008"/>
                    <a:pt x="1584" y="1008"/>
                  </a:cubicBezTo>
                  <a:cubicBezTo>
                    <a:pt x="1564" y="1008"/>
                    <a:pt x="1545" y="995"/>
                    <a:pt x="1539" y="976"/>
                  </a:cubicBezTo>
                  <a:lnTo>
                    <a:pt x="1523" y="928"/>
                  </a:lnTo>
                  <a:lnTo>
                    <a:pt x="1614" y="928"/>
                  </a:lnTo>
                  <a:lnTo>
                    <a:pt x="1598" y="976"/>
                  </a:lnTo>
                  <a:cubicBezTo>
                    <a:pt x="1591" y="995"/>
                    <a:pt x="1573" y="1008"/>
                    <a:pt x="1552" y="1008"/>
                  </a:cubicBezTo>
                  <a:lnTo>
                    <a:pt x="1536" y="1008"/>
                  </a:lnTo>
                  <a:cubicBezTo>
                    <a:pt x="1516" y="1008"/>
                    <a:pt x="1497" y="995"/>
                    <a:pt x="1491" y="976"/>
                  </a:cubicBezTo>
                  <a:lnTo>
                    <a:pt x="1475" y="928"/>
                  </a:lnTo>
                  <a:lnTo>
                    <a:pt x="1520" y="960"/>
                  </a:lnTo>
                  <a:lnTo>
                    <a:pt x="1504" y="960"/>
                  </a:lnTo>
                  <a:lnTo>
                    <a:pt x="1488" y="960"/>
                  </a:lnTo>
                  <a:lnTo>
                    <a:pt x="1534" y="928"/>
                  </a:lnTo>
                  <a:lnTo>
                    <a:pt x="1518" y="976"/>
                  </a:lnTo>
                  <a:lnTo>
                    <a:pt x="1520" y="960"/>
                  </a:lnTo>
                  <a:lnTo>
                    <a:pt x="1520" y="1008"/>
                  </a:lnTo>
                  <a:cubicBezTo>
                    <a:pt x="1520" y="1035"/>
                    <a:pt x="1499" y="1056"/>
                    <a:pt x="1472" y="1056"/>
                  </a:cubicBezTo>
                  <a:lnTo>
                    <a:pt x="1456" y="1056"/>
                  </a:lnTo>
                  <a:lnTo>
                    <a:pt x="1504" y="1008"/>
                  </a:lnTo>
                  <a:lnTo>
                    <a:pt x="1504" y="1056"/>
                  </a:lnTo>
                  <a:cubicBezTo>
                    <a:pt x="1504" y="1083"/>
                    <a:pt x="1483" y="1104"/>
                    <a:pt x="1456" y="1104"/>
                  </a:cubicBezTo>
                  <a:lnTo>
                    <a:pt x="1440" y="1104"/>
                  </a:lnTo>
                  <a:lnTo>
                    <a:pt x="1488" y="1056"/>
                  </a:lnTo>
                  <a:lnTo>
                    <a:pt x="1488" y="1104"/>
                  </a:lnTo>
                  <a:lnTo>
                    <a:pt x="1392" y="1104"/>
                  </a:lnTo>
                  <a:lnTo>
                    <a:pt x="1392" y="1056"/>
                  </a:lnTo>
                  <a:lnTo>
                    <a:pt x="1440" y="1104"/>
                  </a:lnTo>
                  <a:lnTo>
                    <a:pt x="1424" y="1104"/>
                  </a:lnTo>
                  <a:lnTo>
                    <a:pt x="1472" y="1056"/>
                  </a:lnTo>
                  <a:lnTo>
                    <a:pt x="1472" y="1104"/>
                  </a:lnTo>
                  <a:cubicBezTo>
                    <a:pt x="1472" y="1128"/>
                    <a:pt x="1455" y="1148"/>
                    <a:pt x="1432" y="1152"/>
                  </a:cubicBezTo>
                  <a:cubicBezTo>
                    <a:pt x="1409" y="1156"/>
                    <a:pt x="1386" y="1142"/>
                    <a:pt x="1379" y="1120"/>
                  </a:cubicBezTo>
                  <a:lnTo>
                    <a:pt x="1363" y="1072"/>
                  </a:lnTo>
                  <a:lnTo>
                    <a:pt x="1456" y="1056"/>
                  </a:lnTo>
                  <a:lnTo>
                    <a:pt x="1456" y="1104"/>
                  </a:lnTo>
                  <a:lnTo>
                    <a:pt x="1360" y="1104"/>
                  </a:lnTo>
                  <a:lnTo>
                    <a:pt x="1360" y="1056"/>
                  </a:lnTo>
                  <a:lnTo>
                    <a:pt x="1408" y="1104"/>
                  </a:lnTo>
                  <a:lnTo>
                    <a:pt x="1392" y="1104"/>
                  </a:lnTo>
                  <a:lnTo>
                    <a:pt x="1440" y="1056"/>
                  </a:lnTo>
                  <a:lnTo>
                    <a:pt x="1440" y="1104"/>
                  </a:lnTo>
                  <a:cubicBezTo>
                    <a:pt x="1440" y="1131"/>
                    <a:pt x="1419" y="1152"/>
                    <a:pt x="1392" y="1152"/>
                  </a:cubicBezTo>
                  <a:lnTo>
                    <a:pt x="1376" y="1152"/>
                  </a:lnTo>
                  <a:lnTo>
                    <a:pt x="1424" y="1104"/>
                  </a:lnTo>
                  <a:lnTo>
                    <a:pt x="1424" y="1152"/>
                  </a:lnTo>
                  <a:cubicBezTo>
                    <a:pt x="1424" y="1179"/>
                    <a:pt x="1403" y="1200"/>
                    <a:pt x="1376" y="1200"/>
                  </a:cubicBezTo>
                  <a:lnTo>
                    <a:pt x="1360" y="1200"/>
                  </a:lnTo>
                  <a:lnTo>
                    <a:pt x="1408" y="1152"/>
                  </a:lnTo>
                  <a:lnTo>
                    <a:pt x="1408" y="1216"/>
                  </a:lnTo>
                  <a:lnTo>
                    <a:pt x="1408" y="1264"/>
                  </a:lnTo>
                  <a:cubicBezTo>
                    <a:pt x="1408" y="1291"/>
                    <a:pt x="1387" y="1312"/>
                    <a:pt x="1360" y="1312"/>
                  </a:cubicBezTo>
                  <a:lnTo>
                    <a:pt x="1344" y="1312"/>
                  </a:lnTo>
                  <a:lnTo>
                    <a:pt x="1328" y="1312"/>
                  </a:lnTo>
                  <a:lnTo>
                    <a:pt x="1312" y="1312"/>
                  </a:lnTo>
                  <a:lnTo>
                    <a:pt x="1296" y="1312"/>
                  </a:lnTo>
                  <a:lnTo>
                    <a:pt x="1344" y="1264"/>
                  </a:lnTo>
                  <a:lnTo>
                    <a:pt x="1344" y="1312"/>
                  </a:lnTo>
                  <a:cubicBezTo>
                    <a:pt x="1344" y="1318"/>
                    <a:pt x="1344" y="1323"/>
                    <a:pt x="1342" y="1328"/>
                  </a:cubicBezTo>
                  <a:lnTo>
                    <a:pt x="1326" y="1376"/>
                  </a:lnTo>
                  <a:lnTo>
                    <a:pt x="1310" y="1424"/>
                  </a:lnTo>
                  <a:cubicBezTo>
                    <a:pt x="1303" y="1443"/>
                    <a:pt x="1285" y="1456"/>
                    <a:pt x="1264" y="1456"/>
                  </a:cubicBezTo>
                  <a:cubicBezTo>
                    <a:pt x="1244" y="1456"/>
                    <a:pt x="1225" y="1443"/>
                    <a:pt x="1219" y="1424"/>
                  </a:cubicBezTo>
                  <a:lnTo>
                    <a:pt x="1203" y="1376"/>
                  </a:lnTo>
                  <a:lnTo>
                    <a:pt x="1294" y="1376"/>
                  </a:lnTo>
                  <a:lnTo>
                    <a:pt x="1278" y="1424"/>
                  </a:lnTo>
                  <a:lnTo>
                    <a:pt x="1280" y="1408"/>
                  </a:lnTo>
                  <a:lnTo>
                    <a:pt x="1280" y="1456"/>
                  </a:lnTo>
                  <a:cubicBezTo>
                    <a:pt x="1280" y="1483"/>
                    <a:pt x="1259" y="1504"/>
                    <a:pt x="1232" y="1504"/>
                  </a:cubicBezTo>
                  <a:lnTo>
                    <a:pt x="1216" y="1504"/>
                  </a:lnTo>
                  <a:lnTo>
                    <a:pt x="1264" y="1456"/>
                  </a:lnTo>
                  <a:lnTo>
                    <a:pt x="1264" y="1520"/>
                  </a:lnTo>
                  <a:cubicBezTo>
                    <a:pt x="1264" y="1526"/>
                    <a:pt x="1264" y="1531"/>
                    <a:pt x="1262" y="1536"/>
                  </a:cubicBezTo>
                  <a:lnTo>
                    <a:pt x="1246" y="1584"/>
                  </a:lnTo>
                  <a:lnTo>
                    <a:pt x="1230" y="1632"/>
                  </a:lnTo>
                  <a:lnTo>
                    <a:pt x="1232" y="1616"/>
                  </a:lnTo>
                  <a:lnTo>
                    <a:pt x="1232" y="1664"/>
                  </a:lnTo>
                  <a:cubicBezTo>
                    <a:pt x="1232" y="1691"/>
                    <a:pt x="1211" y="1712"/>
                    <a:pt x="1184" y="1712"/>
                  </a:cubicBezTo>
                  <a:lnTo>
                    <a:pt x="1168" y="1712"/>
                  </a:lnTo>
                  <a:lnTo>
                    <a:pt x="1216" y="1664"/>
                  </a:lnTo>
                  <a:lnTo>
                    <a:pt x="1216" y="1712"/>
                  </a:lnTo>
                  <a:cubicBezTo>
                    <a:pt x="1216" y="1739"/>
                    <a:pt x="1195" y="1760"/>
                    <a:pt x="1168" y="1760"/>
                  </a:cubicBezTo>
                  <a:lnTo>
                    <a:pt x="1152" y="1760"/>
                  </a:lnTo>
                  <a:lnTo>
                    <a:pt x="1200" y="1712"/>
                  </a:lnTo>
                  <a:lnTo>
                    <a:pt x="1200" y="1760"/>
                  </a:lnTo>
                  <a:cubicBezTo>
                    <a:pt x="1200" y="1764"/>
                    <a:pt x="1200" y="1768"/>
                    <a:pt x="1199" y="1772"/>
                  </a:cubicBezTo>
                  <a:lnTo>
                    <a:pt x="1182" y="1840"/>
                  </a:lnTo>
                  <a:lnTo>
                    <a:pt x="1166" y="1888"/>
                  </a:lnTo>
                  <a:lnTo>
                    <a:pt x="1150" y="1936"/>
                  </a:lnTo>
                  <a:lnTo>
                    <a:pt x="1152" y="1920"/>
                  </a:lnTo>
                  <a:lnTo>
                    <a:pt x="1152" y="1968"/>
                  </a:lnTo>
                  <a:cubicBezTo>
                    <a:pt x="1152" y="1995"/>
                    <a:pt x="1131" y="2016"/>
                    <a:pt x="1104" y="2016"/>
                  </a:cubicBezTo>
                  <a:lnTo>
                    <a:pt x="1088" y="2016"/>
                  </a:lnTo>
                  <a:lnTo>
                    <a:pt x="1136" y="1968"/>
                  </a:lnTo>
                  <a:lnTo>
                    <a:pt x="1136" y="2016"/>
                  </a:lnTo>
                  <a:cubicBezTo>
                    <a:pt x="1136" y="2022"/>
                    <a:pt x="1136" y="2027"/>
                    <a:pt x="1134" y="2032"/>
                  </a:cubicBezTo>
                  <a:lnTo>
                    <a:pt x="1118" y="2080"/>
                  </a:lnTo>
                  <a:lnTo>
                    <a:pt x="1120" y="2064"/>
                  </a:lnTo>
                  <a:lnTo>
                    <a:pt x="1120" y="2128"/>
                  </a:lnTo>
                  <a:cubicBezTo>
                    <a:pt x="1120" y="2134"/>
                    <a:pt x="1120" y="2139"/>
                    <a:pt x="1118" y="2144"/>
                  </a:cubicBezTo>
                  <a:lnTo>
                    <a:pt x="1102" y="2192"/>
                  </a:lnTo>
                  <a:cubicBezTo>
                    <a:pt x="1095" y="2211"/>
                    <a:pt x="1077" y="2224"/>
                    <a:pt x="1056" y="2224"/>
                  </a:cubicBezTo>
                  <a:lnTo>
                    <a:pt x="1040" y="2224"/>
                  </a:lnTo>
                  <a:lnTo>
                    <a:pt x="1024" y="2224"/>
                  </a:lnTo>
                  <a:lnTo>
                    <a:pt x="1072" y="2176"/>
                  </a:lnTo>
                  <a:lnTo>
                    <a:pt x="1072" y="2224"/>
                  </a:lnTo>
                  <a:cubicBezTo>
                    <a:pt x="1072" y="2230"/>
                    <a:pt x="1072" y="2235"/>
                    <a:pt x="1070" y="2240"/>
                  </a:cubicBezTo>
                  <a:lnTo>
                    <a:pt x="1054" y="2288"/>
                  </a:lnTo>
                  <a:lnTo>
                    <a:pt x="1056" y="2272"/>
                  </a:lnTo>
                  <a:lnTo>
                    <a:pt x="1056" y="2320"/>
                  </a:lnTo>
                  <a:cubicBezTo>
                    <a:pt x="1056" y="2347"/>
                    <a:pt x="1035" y="2368"/>
                    <a:pt x="1008" y="2368"/>
                  </a:cubicBezTo>
                  <a:lnTo>
                    <a:pt x="992" y="2368"/>
                  </a:lnTo>
                  <a:lnTo>
                    <a:pt x="976" y="2368"/>
                  </a:lnTo>
                  <a:lnTo>
                    <a:pt x="1024" y="2320"/>
                  </a:lnTo>
                  <a:lnTo>
                    <a:pt x="1024" y="2384"/>
                  </a:lnTo>
                  <a:cubicBezTo>
                    <a:pt x="1024" y="2411"/>
                    <a:pt x="1003" y="2432"/>
                    <a:pt x="976" y="2432"/>
                  </a:cubicBezTo>
                  <a:lnTo>
                    <a:pt x="960" y="2432"/>
                  </a:lnTo>
                  <a:lnTo>
                    <a:pt x="1008" y="2384"/>
                  </a:lnTo>
                  <a:lnTo>
                    <a:pt x="1008" y="2432"/>
                  </a:lnTo>
                  <a:cubicBezTo>
                    <a:pt x="1008" y="2459"/>
                    <a:pt x="987" y="2480"/>
                    <a:pt x="960" y="2480"/>
                  </a:cubicBezTo>
                  <a:lnTo>
                    <a:pt x="944" y="2480"/>
                  </a:lnTo>
                  <a:lnTo>
                    <a:pt x="992" y="2432"/>
                  </a:lnTo>
                  <a:lnTo>
                    <a:pt x="992" y="2480"/>
                  </a:lnTo>
                  <a:cubicBezTo>
                    <a:pt x="992" y="2507"/>
                    <a:pt x="971" y="2528"/>
                    <a:pt x="944" y="2528"/>
                  </a:cubicBezTo>
                  <a:lnTo>
                    <a:pt x="928" y="2528"/>
                  </a:lnTo>
                  <a:lnTo>
                    <a:pt x="912" y="2528"/>
                  </a:lnTo>
                  <a:lnTo>
                    <a:pt x="896" y="2528"/>
                  </a:lnTo>
                  <a:lnTo>
                    <a:pt x="944" y="2480"/>
                  </a:lnTo>
                  <a:lnTo>
                    <a:pt x="944" y="2528"/>
                  </a:lnTo>
                  <a:cubicBezTo>
                    <a:pt x="944" y="2555"/>
                    <a:pt x="923" y="2576"/>
                    <a:pt x="896" y="2576"/>
                  </a:cubicBezTo>
                  <a:lnTo>
                    <a:pt x="880" y="2576"/>
                  </a:lnTo>
                  <a:lnTo>
                    <a:pt x="928" y="2528"/>
                  </a:lnTo>
                  <a:lnTo>
                    <a:pt x="928" y="2576"/>
                  </a:lnTo>
                  <a:lnTo>
                    <a:pt x="928" y="2624"/>
                  </a:lnTo>
                  <a:cubicBezTo>
                    <a:pt x="928" y="2651"/>
                    <a:pt x="907" y="2672"/>
                    <a:pt x="880" y="2672"/>
                  </a:cubicBezTo>
                  <a:lnTo>
                    <a:pt x="864" y="2672"/>
                  </a:lnTo>
                  <a:lnTo>
                    <a:pt x="848" y="2672"/>
                  </a:lnTo>
                  <a:lnTo>
                    <a:pt x="832" y="2672"/>
                  </a:lnTo>
                  <a:lnTo>
                    <a:pt x="816" y="2672"/>
                  </a:lnTo>
                  <a:lnTo>
                    <a:pt x="864" y="2624"/>
                  </a:lnTo>
                  <a:lnTo>
                    <a:pt x="864" y="2688"/>
                  </a:lnTo>
                  <a:cubicBezTo>
                    <a:pt x="864" y="2715"/>
                    <a:pt x="843" y="2736"/>
                    <a:pt x="816" y="2736"/>
                  </a:cubicBezTo>
                  <a:lnTo>
                    <a:pt x="800" y="2736"/>
                  </a:lnTo>
                  <a:lnTo>
                    <a:pt x="848" y="2688"/>
                  </a:lnTo>
                  <a:lnTo>
                    <a:pt x="848" y="2736"/>
                  </a:lnTo>
                  <a:lnTo>
                    <a:pt x="848" y="2784"/>
                  </a:lnTo>
                  <a:cubicBezTo>
                    <a:pt x="848" y="2811"/>
                    <a:pt x="827" y="2832"/>
                    <a:pt x="800" y="2832"/>
                  </a:cubicBezTo>
                  <a:lnTo>
                    <a:pt x="784" y="2832"/>
                  </a:lnTo>
                  <a:lnTo>
                    <a:pt x="768" y="2832"/>
                  </a:lnTo>
                  <a:lnTo>
                    <a:pt x="752" y="2832"/>
                  </a:lnTo>
                  <a:lnTo>
                    <a:pt x="736" y="2832"/>
                  </a:lnTo>
                  <a:lnTo>
                    <a:pt x="720" y="2832"/>
                  </a:lnTo>
                  <a:lnTo>
                    <a:pt x="768" y="2784"/>
                  </a:lnTo>
                  <a:lnTo>
                    <a:pt x="768" y="2832"/>
                  </a:lnTo>
                  <a:cubicBezTo>
                    <a:pt x="768" y="2838"/>
                    <a:pt x="768" y="2843"/>
                    <a:pt x="766" y="2848"/>
                  </a:cubicBezTo>
                  <a:lnTo>
                    <a:pt x="750" y="2896"/>
                  </a:lnTo>
                  <a:lnTo>
                    <a:pt x="734" y="2944"/>
                  </a:lnTo>
                  <a:cubicBezTo>
                    <a:pt x="727" y="2963"/>
                    <a:pt x="709" y="2976"/>
                    <a:pt x="688" y="2976"/>
                  </a:cubicBezTo>
                  <a:lnTo>
                    <a:pt x="672" y="2976"/>
                  </a:lnTo>
                  <a:lnTo>
                    <a:pt x="656" y="2976"/>
                  </a:lnTo>
                  <a:lnTo>
                    <a:pt x="640" y="2976"/>
                  </a:lnTo>
                  <a:lnTo>
                    <a:pt x="688" y="2928"/>
                  </a:lnTo>
                  <a:lnTo>
                    <a:pt x="688" y="2992"/>
                  </a:lnTo>
                  <a:cubicBezTo>
                    <a:pt x="688" y="2998"/>
                    <a:pt x="688" y="3003"/>
                    <a:pt x="686" y="3008"/>
                  </a:cubicBezTo>
                  <a:lnTo>
                    <a:pt x="670" y="3056"/>
                  </a:lnTo>
                  <a:lnTo>
                    <a:pt x="672" y="3040"/>
                  </a:lnTo>
                  <a:lnTo>
                    <a:pt x="672" y="3088"/>
                  </a:lnTo>
                  <a:cubicBezTo>
                    <a:pt x="672" y="3115"/>
                    <a:pt x="651" y="3136"/>
                    <a:pt x="624" y="3136"/>
                  </a:cubicBezTo>
                  <a:lnTo>
                    <a:pt x="608" y="3136"/>
                  </a:lnTo>
                  <a:lnTo>
                    <a:pt x="592" y="3136"/>
                  </a:lnTo>
                  <a:lnTo>
                    <a:pt x="576" y="3136"/>
                  </a:lnTo>
                  <a:lnTo>
                    <a:pt x="624" y="3088"/>
                  </a:lnTo>
                  <a:lnTo>
                    <a:pt x="624" y="3136"/>
                  </a:lnTo>
                  <a:cubicBezTo>
                    <a:pt x="624" y="3163"/>
                    <a:pt x="603" y="3184"/>
                    <a:pt x="576" y="3184"/>
                  </a:cubicBezTo>
                  <a:lnTo>
                    <a:pt x="560" y="3184"/>
                  </a:lnTo>
                  <a:lnTo>
                    <a:pt x="608" y="3136"/>
                  </a:lnTo>
                  <a:lnTo>
                    <a:pt x="608" y="3184"/>
                  </a:lnTo>
                  <a:lnTo>
                    <a:pt x="608" y="3232"/>
                  </a:lnTo>
                  <a:cubicBezTo>
                    <a:pt x="608" y="3259"/>
                    <a:pt x="587" y="3280"/>
                    <a:pt x="560" y="3280"/>
                  </a:cubicBezTo>
                  <a:lnTo>
                    <a:pt x="544" y="3280"/>
                  </a:lnTo>
                  <a:lnTo>
                    <a:pt x="528" y="3280"/>
                  </a:lnTo>
                  <a:lnTo>
                    <a:pt x="512" y="3280"/>
                  </a:lnTo>
                  <a:lnTo>
                    <a:pt x="560" y="3232"/>
                  </a:lnTo>
                  <a:lnTo>
                    <a:pt x="560" y="3296"/>
                  </a:lnTo>
                  <a:cubicBezTo>
                    <a:pt x="560" y="3302"/>
                    <a:pt x="560" y="3307"/>
                    <a:pt x="558" y="3312"/>
                  </a:cubicBezTo>
                  <a:lnTo>
                    <a:pt x="542" y="3360"/>
                  </a:lnTo>
                  <a:lnTo>
                    <a:pt x="544" y="3344"/>
                  </a:lnTo>
                  <a:lnTo>
                    <a:pt x="544" y="3392"/>
                  </a:lnTo>
                  <a:lnTo>
                    <a:pt x="544" y="3440"/>
                  </a:lnTo>
                  <a:cubicBezTo>
                    <a:pt x="544" y="3446"/>
                    <a:pt x="544" y="3451"/>
                    <a:pt x="542" y="3456"/>
                  </a:cubicBezTo>
                  <a:lnTo>
                    <a:pt x="526" y="3504"/>
                  </a:lnTo>
                  <a:lnTo>
                    <a:pt x="528" y="3488"/>
                  </a:lnTo>
                  <a:lnTo>
                    <a:pt x="528" y="3536"/>
                  </a:lnTo>
                  <a:cubicBezTo>
                    <a:pt x="528" y="3563"/>
                    <a:pt x="507" y="3584"/>
                    <a:pt x="480" y="3584"/>
                  </a:cubicBezTo>
                  <a:lnTo>
                    <a:pt x="464" y="3584"/>
                  </a:lnTo>
                  <a:lnTo>
                    <a:pt x="512" y="3536"/>
                  </a:lnTo>
                  <a:lnTo>
                    <a:pt x="512" y="3600"/>
                  </a:lnTo>
                  <a:cubicBezTo>
                    <a:pt x="512" y="3606"/>
                    <a:pt x="512" y="3611"/>
                    <a:pt x="510" y="3616"/>
                  </a:cubicBezTo>
                  <a:lnTo>
                    <a:pt x="494" y="3664"/>
                  </a:lnTo>
                  <a:lnTo>
                    <a:pt x="478" y="3712"/>
                  </a:lnTo>
                  <a:lnTo>
                    <a:pt x="480" y="3696"/>
                  </a:lnTo>
                  <a:lnTo>
                    <a:pt x="480" y="3744"/>
                  </a:lnTo>
                  <a:lnTo>
                    <a:pt x="480" y="3792"/>
                  </a:lnTo>
                  <a:cubicBezTo>
                    <a:pt x="480" y="3796"/>
                    <a:pt x="480" y="3800"/>
                    <a:pt x="479" y="3804"/>
                  </a:cubicBezTo>
                  <a:lnTo>
                    <a:pt x="463" y="3868"/>
                  </a:lnTo>
                  <a:lnTo>
                    <a:pt x="464" y="3856"/>
                  </a:lnTo>
                  <a:lnTo>
                    <a:pt x="464" y="3904"/>
                  </a:lnTo>
                  <a:cubicBezTo>
                    <a:pt x="464" y="3910"/>
                    <a:pt x="464" y="3915"/>
                    <a:pt x="462" y="3920"/>
                  </a:cubicBezTo>
                  <a:lnTo>
                    <a:pt x="446" y="3968"/>
                  </a:lnTo>
                  <a:lnTo>
                    <a:pt x="448" y="3952"/>
                  </a:lnTo>
                  <a:lnTo>
                    <a:pt x="448" y="4000"/>
                  </a:lnTo>
                  <a:cubicBezTo>
                    <a:pt x="448" y="4027"/>
                    <a:pt x="427" y="4048"/>
                    <a:pt x="400" y="4048"/>
                  </a:cubicBezTo>
                  <a:lnTo>
                    <a:pt x="384" y="4048"/>
                  </a:lnTo>
                  <a:lnTo>
                    <a:pt x="432" y="4000"/>
                  </a:lnTo>
                  <a:lnTo>
                    <a:pt x="432" y="4048"/>
                  </a:lnTo>
                  <a:cubicBezTo>
                    <a:pt x="432" y="4054"/>
                    <a:pt x="432" y="4059"/>
                    <a:pt x="430" y="4064"/>
                  </a:cubicBezTo>
                  <a:lnTo>
                    <a:pt x="415" y="4108"/>
                  </a:lnTo>
                  <a:lnTo>
                    <a:pt x="399" y="4172"/>
                  </a:lnTo>
                  <a:lnTo>
                    <a:pt x="400" y="4160"/>
                  </a:lnTo>
                  <a:lnTo>
                    <a:pt x="400" y="4208"/>
                  </a:lnTo>
                  <a:lnTo>
                    <a:pt x="400" y="4256"/>
                  </a:lnTo>
                  <a:cubicBezTo>
                    <a:pt x="400" y="4262"/>
                    <a:pt x="400" y="4267"/>
                    <a:pt x="398" y="4272"/>
                  </a:cubicBezTo>
                  <a:lnTo>
                    <a:pt x="382" y="4320"/>
                  </a:lnTo>
                  <a:lnTo>
                    <a:pt x="384" y="4304"/>
                  </a:lnTo>
                  <a:lnTo>
                    <a:pt x="384" y="4352"/>
                  </a:lnTo>
                  <a:cubicBezTo>
                    <a:pt x="384" y="4379"/>
                    <a:pt x="363" y="4400"/>
                    <a:pt x="336" y="4400"/>
                  </a:cubicBezTo>
                  <a:lnTo>
                    <a:pt x="320" y="4400"/>
                  </a:lnTo>
                  <a:lnTo>
                    <a:pt x="368" y="4352"/>
                  </a:lnTo>
                  <a:lnTo>
                    <a:pt x="368" y="4400"/>
                  </a:lnTo>
                  <a:cubicBezTo>
                    <a:pt x="368" y="4404"/>
                    <a:pt x="368" y="4408"/>
                    <a:pt x="367" y="4412"/>
                  </a:cubicBezTo>
                  <a:lnTo>
                    <a:pt x="351" y="4476"/>
                  </a:lnTo>
                  <a:lnTo>
                    <a:pt x="352" y="4464"/>
                  </a:lnTo>
                  <a:lnTo>
                    <a:pt x="352" y="4512"/>
                  </a:lnTo>
                  <a:cubicBezTo>
                    <a:pt x="352" y="4539"/>
                    <a:pt x="331" y="4560"/>
                    <a:pt x="304" y="4560"/>
                  </a:cubicBezTo>
                  <a:lnTo>
                    <a:pt x="288" y="4560"/>
                  </a:lnTo>
                  <a:lnTo>
                    <a:pt x="272" y="4560"/>
                  </a:lnTo>
                  <a:lnTo>
                    <a:pt x="256" y="4560"/>
                  </a:lnTo>
                  <a:lnTo>
                    <a:pt x="304" y="4512"/>
                  </a:lnTo>
                  <a:lnTo>
                    <a:pt x="304" y="4560"/>
                  </a:lnTo>
                  <a:lnTo>
                    <a:pt x="304" y="4608"/>
                  </a:lnTo>
                  <a:cubicBezTo>
                    <a:pt x="304" y="4635"/>
                    <a:pt x="283" y="4656"/>
                    <a:pt x="256" y="4656"/>
                  </a:cubicBezTo>
                  <a:lnTo>
                    <a:pt x="240" y="4656"/>
                  </a:lnTo>
                  <a:lnTo>
                    <a:pt x="288" y="4608"/>
                  </a:lnTo>
                  <a:lnTo>
                    <a:pt x="288" y="4656"/>
                  </a:lnTo>
                  <a:cubicBezTo>
                    <a:pt x="288" y="4683"/>
                    <a:pt x="267" y="4704"/>
                    <a:pt x="240" y="4704"/>
                  </a:cubicBezTo>
                  <a:lnTo>
                    <a:pt x="224" y="4704"/>
                  </a:lnTo>
                  <a:lnTo>
                    <a:pt x="270" y="4672"/>
                  </a:lnTo>
                  <a:lnTo>
                    <a:pt x="254" y="4720"/>
                  </a:lnTo>
                  <a:lnTo>
                    <a:pt x="256" y="4704"/>
                  </a:lnTo>
                  <a:lnTo>
                    <a:pt x="256" y="4768"/>
                  </a:lnTo>
                  <a:cubicBezTo>
                    <a:pt x="256" y="4795"/>
                    <a:pt x="235" y="4816"/>
                    <a:pt x="208" y="4816"/>
                  </a:cubicBezTo>
                  <a:lnTo>
                    <a:pt x="192" y="4816"/>
                  </a:lnTo>
                  <a:lnTo>
                    <a:pt x="240" y="4768"/>
                  </a:lnTo>
                  <a:lnTo>
                    <a:pt x="240" y="4816"/>
                  </a:lnTo>
                  <a:cubicBezTo>
                    <a:pt x="240" y="4843"/>
                    <a:pt x="219" y="4864"/>
                    <a:pt x="192" y="4864"/>
                  </a:cubicBezTo>
                  <a:lnTo>
                    <a:pt x="176" y="4864"/>
                  </a:lnTo>
                  <a:lnTo>
                    <a:pt x="222" y="4832"/>
                  </a:lnTo>
                  <a:lnTo>
                    <a:pt x="206" y="4880"/>
                  </a:lnTo>
                  <a:lnTo>
                    <a:pt x="208" y="4864"/>
                  </a:lnTo>
                  <a:lnTo>
                    <a:pt x="208" y="4912"/>
                  </a:lnTo>
                  <a:cubicBezTo>
                    <a:pt x="208" y="4918"/>
                    <a:pt x="208" y="4923"/>
                    <a:pt x="206" y="4928"/>
                  </a:cubicBezTo>
                  <a:lnTo>
                    <a:pt x="190" y="4976"/>
                  </a:lnTo>
                  <a:cubicBezTo>
                    <a:pt x="183" y="4995"/>
                    <a:pt x="165" y="5008"/>
                    <a:pt x="144" y="5008"/>
                  </a:cubicBezTo>
                  <a:lnTo>
                    <a:pt x="128" y="5008"/>
                  </a:lnTo>
                  <a:lnTo>
                    <a:pt x="176" y="4960"/>
                  </a:lnTo>
                  <a:lnTo>
                    <a:pt x="176" y="5008"/>
                  </a:lnTo>
                  <a:cubicBezTo>
                    <a:pt x="176" y="5012"/>
                    <a:pt x="176" y="5016"/>
                    <a:pt x="175" y="5020"/>
                  </a:cubicBezTo>
                  <a:lnTo>
                    <a:pt x="158" y="5088"/>
                  </a:lnTo>
                  <a:lnTo>
                    <a:pt x="142" y="5136"/>
                  </a:lnTo>
                  <a:lnTo>
                    <a:pt x="144" y="5120"/>
                  </a:lnTo>
                  <a:lnTo>
                    <a:pt x="144" y="5168"/>
                  </a:lnTo>
                  <a:cubicBezTo>
                    <a:pt x="144" y="5195"/>
                    <a:pt x="123" y="5216"/>
                    <a:pt x="96" y="5216"/>
                  </a:cubicBezTo>
                  <a:lnTo>
                    <a:pt x="80" y="5216"/>
                  </a:lnTo>
                  <a:lnTo>
                    <a:pt x="128" y="5168"/>
                  </a:lnTo>
                  <a:lnTo>
                    <a:pt x="128" y="5216"/>
                  </a:lnTo>
                  <a:cubicBezTo>
                    <a:pt x="128" y="5222"/>
                    <a:pt x="128" y="5227"/>
                    <a:pt x="126" y="5232"/>
                  </a:cubicBezTo>
                  <a:lnTo>
                    <a:pt x="110" y="5280"/>
                  </a:lnTo>
                  <a:lnTo>
                    <a:pt x="112" y="5264"/>
                  </a:lnTo>
                  <a:lnTo>
                    <a:pt x="112" y="5328"/>
                  </a:lnTo>
                  <a:cubicBezTo>
                    <a:pt x="112" y="5355"/>
                    <a:pt x="91" y="5376"/>
                    <a:pt x="64" y="5376"/>
                  </a:cubicBezTo>
                  <a:lnTo>
                    <a:pt x="48" y="5376"/>
                  </a:lnTo>
                  <a:lnTo>
                    <a:pt x="96" y="5328"/>
                  </a:lnTo>
                  <a:lnTo>
                    <a:pt x="96" y="5376"/>
                  </a:lnTo>
                  <a:lnTo>
                    <a:pt x="96" y="5424"/>
                  </a:lnTo>
                  <a:cubicBezTo>
                    <a:pt x="96" y="5451"/>
                    <a:pt x="75" y="5472"/>
                    <a:pt x="48" y="5472"/>
                  </a:cubicBezTo>
                  <a:cubicBezTo>
                    <a:pt x="22" y="5472"/>
                    <a:pt x="0" y="5451"/>
                    <a:pt x="0" y="54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0" name="Freeform 11"/>
            <p:cNvSpPr>
              <a:spLocks/>
            </p:cNvSpPr>
            <p:nvPr/>
          </p:nvSpPr>
          <p:spPr bwMode="auto">
            <a:xfrm>
              <a:off x="2506025" y="3983562"/>
              <a:ext cx="200888" cy="151219"/>
            </a:xfrm>
            <a:custGeom>
              <a:avLst/>
              <a:gdLst>
                <a:gd name="T0" fmla="*/ 80 w 2496"/>
                <a:gd name="T1" fmla="*/ 1568 h 1728"/>
                <a:gd name="T2" fmla="*/ 144 w 2496"/>
                <a:gd name="T3" fmla="*/ 1424 h 1728"/>
                <a:gd name="T4" fmla="*/ 240 w 2496"/>
                <a:gd name="T5" fmla="*/ 1328 h 1728"/>
                <a:gd name="T6" fmla="*/ 291 w 2496"/>
                <a:gd name="T7" fmla="*/ 1297 h 1728"/>
                <a:gd name="T8" fmla="*/ 432 w 2496"/>
                <a:gd name="T9" fmla="*/ 1120 h 1728"/>
                <a:gd name="T10" fmla="*/ 512 w 2496"/>
                <a:gd name="T11" fmla="*/ 960 h 1728"/>
                <a:gd name="T12" fmla="*/ 560 w 2496"/>
                <a:gd name="T13" fmla="*/ 960 h 1728"/>
                <a:gd name="T14" fmla="*/ 640 w 2496"/>
                <a:gd name="T15" fmla="*/ 816 h 1728"/>
                <a:gd name="T16" fmla="*/ 800 w 2496"/>
                <a:gd name="T17" fmla="*/ 816 h 1728"/>
                <a:gd name="T18" fmla="*/ 816 w 2496"/>
                <a:gd name="T19" fmla="*/ 864 h 1728"/>
                <a:gd name="T20" fmla="*/ 896 w 2496"/>
                <a:gd name="T21" fmla="*/ 816 h 1728"/>
                <a:gd name="T22" fmla="*/ 896 w 2496"/>
                <a:gd name="T23" fmla="*/ 864 h 1728"/>
                <a:gd name="T24" fmla="*/ 928 w 2496"/>
                <a:gd name="T25" fmla="*/ 656 h 1728"/>
                <a:gd name="T26" fmla="*/ 1040 w 2496"/>
                <a:gd name="T27" fmla="*/ 608 h 1728"/>
                <a:gd name="T28" fmla="*/ 1120 w 2496"/>
                <a:gd name="T29" fmla="*/ 512 h 1728"/>
                <a:gd name="T30" fmla="*/ 1059 w 2496"/>
                <a:gd name="T31" fmla="*/ 433 h 1728"/>
                <a:gd name="T32" fmla="*/ 1176 w 2496"/>
                <a:gd name="T33" fmla="*/ 305 h 1728"/>
                <a:gd name="T34" fmla="*/ 1200 w 2496"/>
                <a:gd name="T35" fmla="*/ 352 h 1728"/>
                <a:gd name="T36" fmla="*/ 1328 w 2496"/>
                <a:gd name="T37" fmla="*/ 400 h 1728"/>
                <a:gd name="T38" fmla="*/ 1312 w 2496"/>
                <a:gd name="T39" fmla="*/ 304 h 1728"/>
                <a:gd name="T40" fmla="*/ 1424 w 2496"/>
                <a:gd name="T41" fmla="*/ 352 h 1728"/>
                <a:gd name="T42" fmla="*/ 1427 w 2496"/>
                <a:gd name="T43" fmla="*/ 193 h 1728"/>
                <a:gd name="T44" fmla="*/ 1584 w 2496"/>
                <a:gd name="T45" fmla="*/ 208 h 1728"/>
                <a:gd name="T46" fmla="*/ 1600 w 2496"/>
                <a:gd name="T47" fmla="*/ 208 h 1728"/>
                <a:gd name="T48" fmla="*/ 1664 w 2496"/>
                <a:gd name="T49" fmla="*/ 208 h 1728"/>
                <a:gd name="T50" fmla="*/ 1800 w 2496"/>
                <a:gd name="T51" fmla="*/ 161 h 1728"/>
                <a:gd name="T52" fmla="*/ 1856 w 2496"/>
                <a:gd name="T53" fmla="*/ 160 h 1728"/>
                <a:gd name="T54" fmla="*/ 1920 w 2496"/>
                <a:gd name="T55" fmla="*/ 160 h 1728"/>
                <a:gd name="T56" fmla="*/ 1984 w 2496"/>
                <a:gd name="T57" fmla="*/ 0 h 1728"/>
                <a:gd name="T58" fmla="*/ 2144 w 2496"/>
                <a:gd name="T59" fmla="*/ 0 h 1728"/>
                <a:gd name="T60" fmla="*/ 2304 w 2496"/>
                <a:gd name="T61" fmla="*/ 0 h 1728"/>
                <a:gd name="T62" fmla="*/ 2496 w 2496"/>
                <a:gd name="T63" fmla="*/ 48 h 1728"/>
                <a:gd name="T64" fmla="*/ 2304 w 2496"/>
                <a:gd name="T65" fmla="*/ 96 h 1728"/>
                <a:gd name="T66" fmla="*/ 2144 w 2496"/>
                <a:gd name="T67" fmla="*/ 96 h 1728"/>
                <a:gd name="T68" fmla="*/ 1984 w 2496"/>
                <a:gd name="T69" fmla="*/ 96 h 1728"/>
                <a:gd name="T70" fmla="*/ 1920 w 2496"/>
                <a:gd name="T71" fmla="*/ 256 h 1728"/>
                <a:gd name="T72" fmla="*/ 1856 w 2496"/>
                <a:gd name="T73" fmla="*/ 256 h 1728"/>
                <a:gd name="T74" fmla="*/ 1838 w 2496"/>
                <a:gd name="T75" fmla="*/ 224 h 1728"/>
                <a:gd name="T76" fmla="*/ 1760 w 2496"/>
                <a:gd name="T77" fmla="*/ 256 h 1728"/>
                <a:gd name="T78" fmla="*/ 1696 w 2496"/>
                <a:gd name="T79" fmla="*/ 256 h 1728"/>
                <a:gd name="T80" fmla="*/ 1584 w 2496"/>
                <a:gd name="T81" fmla="*/ 304 h 1728"/>
                <a:gd name="T82" fmla="*/ 1518 w 2496"/>
                <a:gd name="T83" fmla="*/ 224 h 1728"/>
                <a:gd name="T84" fmla="*/ 1424 w 2496"/>
                <a:gd name="T85" fmla="*/ 448 h 1728"/>
                <a:gd name="T86" fmla="*/ 1312 w 2496"/>
                <a:gd name="T87" fmla="*/ 400 h 1728"/>
                <a:gd name="T88" fmla="*/ 1232 w 2496"/>
                <a:gd name="T89" fmla="*/ 400 h 1728"/>
                <a:gd name="T90" fmla="*/ 1200 w 2496"/>
                <a:gd name="T91" fmla="*/ 448 h 1728"/>
                <a:gd name="T92" fmla="*/ 1198 w 2496"/>
                <a:gd name="T93" fmla="*/ 416 h 1728"/>
                <a:gd name="T94" fmla="*/ 1152 w 2496"/>
                <a:gd name="T95" fmla="*/ 448 h 1728"/>
                <a:gd name="T96" fmla="*/ 1072 w 2496"/>
                <a:gd name="T97" fmla="*/ 560 h 1728"/>
                <a:gd name="T98" fmla="*/ 1024 w 2496"/>
                <a:gd name="T99" fmla="*/ 704 h 1728"/>
                <a:gd name="T100" fmla="*/ 976 w 2496"/>
                <a:gd name="T101" fmla="*/ 752 h 1728"/>
                <a:gd name="T102" fmla="*/ 928 w 2496"/>
                <a:gd name="T103" fmla="*/ 912 h 1728"/>
                <a:gd name="T104" fmla="*/ 835 w 2496"/>
                <a:gd name="T105" fmla="*/ 832 h 1728"/>
                <a:gd name="T106" fmla="*/ 832 w 2496"/>
                <a:gd name="T107" fmla="*/ 912 h 1728"/>
                <a:gd name="T108" fmla="*/ 736 w 2496"/>
                <a:gd name="T109" fmla="*/ 912 h 1728"/>
                <a:gd name="T110" fmla="*/ 640 w 2496"/>
                <a:gd name="T111" fmla="*/ 912 h 1728"/>
                <a:gd name="T112" fmla="*/ 592 w 2496"/>
                <a:gd name="T113" fmla="*/ 1056 h 1728"/>
                <a:gd name="T114" fmla="*/ 512 w 2496"/>
                <a:gd name="T115" fmla="*/ 1072 h 1728"/>
                <a:gd name="T116" fmla="*/ 414 w 2496"/>
                <a:gd name="T117" fmla="*/ 1184 h 1728"/>
                <a:gd name="T118" fmla="*/ 272 w 2496"/>
                <a:gd name="T119" fmla="*/ 1360 h 1728"/>
                <a:gd name="T120" fmla="*/ 254 w 2496"/>
                <a:gd name="T121" fmla="*/ 1488 h 1728"/>
                <a:gd name="T122" fmla="*/ 144 w 2496"/>
                <a:gd name="T123" fmla="*/ 1520 h 1728"/>
                <a:gd name="T124" fmla="*/ 64 w 2496"/>
                <a:gd name="T125" fmla="*/ 1664 h 1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96" h="1728">
                  <a:moveTo>
                    <a:pt x="0" y="1680"/>
                  </a:moveTo>
                  <a:lnTo>
                    <a:pt x="0" y="1616"/>
                  </a:lnTo>
                  <a:cubicBezTo>
                    <a:pt x="0" y="1590"/>
                    <a:pt x="22" y="1568"/>
                    <a:pt x="48" y="1568"/>
                  </a:cubicBezTo>
                  <a:lnTo>
                    <a:pt x="64" y="1568"/>
                  </a:lnTo>
                  <a:lnTo>
                    <a:pt x="80" y="1568"/>
                  </a:lnTo>
                  <a:lnTo>
                    <a:pt x="96" y="1568"/>
                  </a:lnTo>
                  <a:lnTo>
                    <a:pt x="112" y="1568"/>
                  </a:lnTo>
                  <a:lnTo>
                    <a:pt x="67" y="1601"/>
                  </a:lnTo>
                  <a:lnTo>
                    <a:pt x="83" y="1553"/>
                  </a:lnTo>
                  <a:lnTo>
                    <a:pt x="80" y="1568"/>
                  </a:lnTo>
                  <a:lnTo>
                    <a:pt x="80" y="1520"/>
                  </a:lnTo>
                  <a:lnTo>
                    <a:pt x="80" y="1472"/>
                  </a:lnTo>
                  <a:cubicBezTo>
                    <a:pt x="80" y="1446"/>
                    <a:pt x="102" y="1424"/>
                    <a:pt x="128" y="1424"/>
                  </a:cubicBezTo>
                  <a:lnTo>
                    <a:pt x="144" y="1424"/>
                  </a:lnTo>
                  <a:lnTo>
                    <a:pt x="96" y="1472"/>
                  </a:lnTo>
                  <a:lnTo>
                    <a:pt x="96" y="1424"/>
                  </a:lnTo>
                  <a:cubicBezTo>
                    <a:pt x="96" y="1398"/>
                    <a:pt x="118" y="1376"/>
                    <a:pt x="144" y="1376"/>
                  </a:cubicBezTo>
                  <a:cubicBezTo>
                    <a:pt x="171" y="1376"/>
                    <a:pt x="192" y="1398"/>
                    <a:pt x="192" y="1424"/>
                  </a:cubicBezTo>
                  <a:lnTo>
                    <a:pt x="192" y="1472"/>
                  </a:lnTo>
                  <a:lnTo>
                    <a:pt x="144" y="1424"/>
                  </a:lnTo>
                  <a:lnTo>
                    <a:pt x="160" y="1424"/>
                  </a:lnTo>
                  <a:lnTo>
                    <a:pt x="176" y="1424"/>
                  </a:lnTo>
                  <a:lnTo>
                    <a:pt x="192" y="1424"/>
                  </a:lnTo>
                  <a:lnTo>
                    <a:pt x="208" y="1424"/>
                  </a:lnTo>
                  <a:lnTo>
                    <a:pt x="163" y="1457"/>
                  </a:lnTo>
                  <a:lnTo>
                    <a:pt x="179" y="1409"/>
                  </a:lnTo>
                  <a:lnTo>
                    <a:pt x="176" y="1424"/>
                  </a:lnTo>
                  <a:lnTo>
                    <a:pt x="176" y="1376"/>
                  </a:lnTo>
                  <a:cubicBezTo>
                    <a:pt x="176" y="1350"/>
                    <a:pt x="198" y="1328"/>
                    <a:pt x="224" y="1328"/>
                  </a:cubicBezTo>
                  <a:lnTo>
                    <a:pt x="240" y="1328"/>
                  </a:lnTo>
                  <a:lnTo>
                    <a:pt x="192" y="1376"/>
                  </a:lnTo>
                  <a:lnTo>
                    <a:pt x="192" y="1312"/>
                  </a:lnTo>
                  <a:cubicBezTo>
                    <a:pt x="192" y="1286"/>
                    <a:pt x="214" y="1264"/>
                    <a:pt x="240" y="1264"/>
                  </a:cubicBezTo>
                  <a:lnTo>
                    <a:pt x="256" y="1264"/>
                  </a:lnTo>
                  <a:lnTo>
                    <a:pt x="272" y="1264"/>
                  </a:lnTo>
                  <a:lnTo>
                    <a:pt x="288" y="1264"/>
                  </a:lnTo>
                  <a:lnTo>
                    <a:pt x="304" y="1264"/>
                  </a:lnTo>
                  <a:lnTo>
                    <a:pt x="320" y="1264"/>
                  </a:lnTo>
                  <a:lnTo>
                    <a:pt x="336" y="1264"/>
                  </a:lnTo>
                  <a:lnTo>
                    <a:pt x="291" y="1297"/>
                  </a:lnTo>
                  <a:lnTo>
                    <a:pt x="307" y="1249"/>
                  </a:lnTo>
                  <a:lnTo>
                    <a:pt x="304" y="1264"/>
                  </a:lnTo>
                  <a:lnTo>
                    <a:pt x="304" y="1216"/>
                  </a:lnTo>
                  <a:cubicBezTo>
                    <a:pt x="304" y="1211"/>
                    <a:pt x="305" y="1206"/>
                    <a:pt x="307" y="1201"/>
                  </a:cubicBezTo>
                  <a:lnTo>
                    <a:pt x="323" y="1153"/>
                  </a:lnTo>
                  <a:cubicBezTo>
                    <a:pt x="329" y="1134"/>
                    <a:pt x="348" y="1120"/>
                    <a:pt x="368" y="1120"/>
                  </a:cubicBezTo>
                  <a:lnTo>
                    <a:pt x="384" y="1120"/>
                  </a:lnTo>
                  <a:lnTo>
                    <a:pt x="400" y="1120"/>
                  </a:lnTo>
                  <a:lnTo>
                    <a:pt x="416" y="1120"/>
                  </a:lnTo>
                  <a:lnTo>
                    <a:pt x="432" y="1120"/>
                  </a:lnTo>
                  <a:lnTo>
                    <a:pt x="448" y="1120"/>
                  </a:lnTo>
                  <a:lnTo>
                    <a:pt x="403" y="1153"/>
                  </a:lnTo>
                  <a:lnTo>
                    <a:pt x="419" y="1105"/>
                  </a:lnTo>
                  <a:lnTo>
                    <a:pt x="416" y="1120"/>
                  </a:lnTo>
                  <a:lnTo>
                    <a:pt x="416" y="1072"/>
                  </a:lnTo>
                  <a:cubicBezTo>
                    <a:pt x="416" y="1069"/>
                    <a:pt x="417" y="1065"/>
                    <a:pt x="418" y="1061"/>
                  </a:cubicBezTo>
                  <a:lnTo>
                    <a:pt x="434" y="997"/>
                  </a:lnTo>
                  <a:cubicBezTo>
                    <a:pt x="439" y="975"/>
                    <a:pt x="458" y="960"/>
                    <a:pt x="480" y="960"/>
                  </a:cubicBezTo>
                  <a:lnTo>
                    <a:pt x="496" y="960"/>
                  </a:lnTo>
                  <a:lnTo>
                    <a:pt x="512" y="960"/>
                  </a:lnTo>
                  <a:lnTo>
                    <a:pt x="528" y="960"/>
                  </a:lnTo>
                  <a:lnTo>
                    <a:pt x="544" y="960"/>
                  </a:lnTo>
                  <a:lnTo>
                    <a:pt x="560" y="960"/>
                  </a:lnTo>
                  <a:lnTo>
                    <a:pt x="576" y="960"/>
                  </a:lnTo>
                  <a:lnTo>
                    <a:pt x="592" y="960"/>
                  </a:lnTo>
                  <a:lnTo>
                    <a:pt x="544" y="1008"/>
                  </a:lnTo>
                  <a:lnTo>
                    <a:pt x="544" y="960"/>
                  </a:lnTo>
                  <a:cubicBezTo>
                    <a:pt x="544" y="934"/>
                    <a:pt x="566" y="912"/>
                    <a:pt x="592" y="912"/>
                  </a:cubicBezTo>
                  <a:lnTo>
                    <a:pt x="608" y="912"/>
                  </a:lnTo>
                  <a:lnTo>
                    <a:pt x="560" y="960"/>
                  </a:lnTo>
                  <a:lnTo>
                    <a:pt x="560" y="912"/>
                  </a:lnTo>
                  <a:lnTo>
                    <a:pt x="560" y="864"/>
                  </a:lnTo>
                  <a:cubicBezTo>
                    <a:pt x="560" y="838"/>
                    <a:pt x="582" y="816"/>
                    <a:pt x="608" y="816"/>
                  </a:cubicBezTo>
                  <a:lnTo>
                    <a:pt x="624" y="816"/>
                  </a:lnTo>
                  <a:lnTo>
                    <a:pt x="640" y="816"/>
                  </a:lnTo>
                  <a:lnTo>
                    <a:pt x="656" y="816"/>
                  </a:lnTo>
                  <a:lnTo>
                    <a:pt x="672" y="816"/>
                  </a:lnTo>
                  <a:lnTo>
                    <a:pt x="688" y="816"/>
                  </a:lnTo>
                  <a:lnTo>
                    <a:pt x="640" y="864"/>
                  </a:lnTo>
                  <a:lnTo>
                    <a:pt x="640" y="816"/>
                  </a:lnTo>
                  <a:cubicBezTo>
                    <a:pt x="640" y="793"/>
                    <a:pt x="658" y="773"/>
                    <a:pt x="681" y="769"/>
                  </a:cubicBezTo>
                  <a:cubicBezTo>
                    <a:pt x="704" y="765"/>
                    <a:pt x="727" y="779"/>
                    <a:pt x="734" y="801"/>
                  </a:cubicBezTo>
                  <a:lnTo>
                    <a:pt x="750" y="849"/>
                  </a:lnTo>
                  <a:lnTo>
                    <a:pt x="704" y="816"/>
                  </a:lnTo>
                  <a:lnTo>
                    <a:pt x="720" y="816"/>
                  </a:lnTo>
                  <a:lnTo>
                    <a:pt x="736" y="816"/>
                  </a:lnTo>
                  <a:lnTo>
                    <a:pt x="752" y="816"/>
                  </a:lnTo>
                  <a:lnTo>
                    <a:pt x="768" y="816"/>
                  </a:lnTo>
                  <a:lnTo>
                    <a:pt x="784" y="816"/>
                  </a:lnTo>
                  <a:lnTo>
                    <a:pt x="800" y="816"/>
                  </a:lnTo>
                  <a:lnTo>
                    <a:pt x="816" y="816"/>
                  </a:lnTo>
                  <a:lnTo>
                    <a:pt x="771" y="849"/>
                  </a:lnTo>
                  <a:lnTo>
                    <a:pt x="787" y="801"/>
                  </a:lnTo>
                  <a:cubicBezTo>
                    <a:pt x="794" y="779"/>
                    <a:pt x="817" y="765"/>
                    <a:pt x="840" y="769"/>
                  </a:cubicBezTo>
                  <a:cubicBezTo>
                    <a:pt x="863" y="773"/>
                    <a:pt x="880" y="793"/>
                    <a:pt x="880" y="816"/>
                  </a:cubicBezTo>
                  <a:lnTo>
                    <a:pt x="880" y="864"/>
                  </a:lnTo>
                  <a:lnTo>
                    <a:pt x="832" y="816"/>
                  </a:lnTo>
                  <a:lnTo>
                    <a:pt x="848" y="816"/>
                  </a:lnTo>
                  <a:lnTo>
                    <a:pt x="864" y="816"/>
                  </a:lnTo>
                  <a:lnTo>
                    <a:pt x="816" y="864"/>
                  </a:lnTo>
                  <a:lnTo>
                    <a:pt x="816" y="816"/>
                  </a:lnTo>
                  <a:cubicBezTo>
                    <a:pt x="816" y="793"/>
                    <a:pt x="834" y="773"/>
                    <a:pt x="857" y="769"/>
                  </a:cubicBezTo>
                  <a:cubicBezTo>
                    <a:pt x="880" y="765"/>
                    <a:pt x="903" y="779"/>
                    <a:pt x="910" y="801"/>
                  </a:cubicBezTo>
                  <a:lnTo>
                    <a:pt x="926" y="849"/>
                  </a:lnTo>
                  <a:lnTo>
                    <a:pt x="832" y="864"/>
                  </a:lnTo>
                  <a:lnTo>
                    <a:pt x="832" y="816"/>
                  </a:lnTo>
                  <a:cubicBezTo>
                    <a:pt x="832" y="793"/>
                    <a:pt x="850" y="773"/>
                    <a:pt x="873" y="769"/>
                  </a:cubicBezTo>
                  <a:cubicBezTo>
                    <a:pt x="896" y="765"/>
                    <a:pt x="919" y="779"/>
                    <a:pt x="926" y="801"/>
                  </a:cubicBezTo>
                  <a:lnTo>
                    <a:pt x="942" y="849"/>
                  </a:lnTo>
                  <a:lnTo>
                    <a:pt x="896" y="816"/>
                  </a:lnTo>
                  <a:lnTo>
                    <a:pt x="912" y="816"/>
                  </a:lnTo>
                  <a:lnTo>
                    <a:pt x="864" y="864"/>
                  </a:lnTo>
                  <a:lnTo>
                    <a:pt x="864" y="816"/>
                  </a:lnTo>
                  <a:cubicBezTo>
                    <a:pt x="864" y="790"/>
                    <a:pt x="886" y="768"/>
                    <a:pt x="912" y="768"/>
                  </a:cubicBezTo>
                  <a:lnTo>
                    <a:pt x="928" y="768"/>
                  </a:lnTo>
                  <a:cubicBezTo>
                    <a:pt x="955" y="768"/>
                    <a:pt x="976" y="790"/>
                    <a:pt x="976" y="816"/>
                  </a:cubicBezTo>
                  <a:lnTo>
                    <a:pt x="976" y="864"/>
                  </a:lnTo>
                  <a:lnTo>
                    <a:pt x="928" y="816"/>
                  </a:lnTo>
                  <a:lnTo>
                    <a:pt x="944" y="816"/>
                  </a:lnTo>
                  <a:lnTo>
                    <a:pt x="896" y="864"/>
                  </a:lnTo>
                  <a:lnTo>
                    <a:pt x="896" y="816"/>
                  </a:lnTo>
                  <a:cubicBezTo>
                    <a:pt x="896" y="790"/>
                    <a:pt x="918" y="768"/>
                    <a:pt x="944" y="768"/>
                  </a:cubicBezTo>
                  <a:lnTo>
                    <a:pt x="960" y="768"/>
                  </a:lnTo>
                  <a:lnTo>
                    <a:pt x="912" y="816"/>
                  </a:lnTo>
                  <a:lnTo>
                    <a:pt x="912" y="752"/>
                  </a:lnTo>
                  <a:lnTo>
                    <a:pt x="912" y="704"/>
                  </a:lnTo>
                  <a:cubicBezTo>
                    <a:pt x="912" y="678"/>
                    <a:pt x="934" y="656"/>
                    <a:pt x="960" y="656"/>
                  </a:cubicBezTo>
                  <a:lnTo>
                    <a:pt x="976" y="656"/>
                  </a:lnTo>
                  <a:lnTo>
                    <a:pt x="928" y="704"/>
                  </a:lnTo>
                  <a:lnTo>
                    <a:pt x="928" y="656"/>
                  </a:lnTo>
                  <a:cubicBezTo>
                    <a:pt x="928" y="633"/>
                    <a:pt x="946" y="613"/>
                    <a:pt x="969" y="609"/>
                  </a:cubicBezTo>
                  <a:cubicBezTo>
                    <a:pt x="992" y="605"/>
                    <a:pt x="1015" y="619"/>
                    <a:pt x="1022" y="641"/>
                  </a:cubicBezTo>
                  <a:lnTo>
                    <a:pt x="1038" y="689"/>
                  </a:lnTo>
                  <a:lnTo>
                    <a:pt x="992" y="656"/>
                  </a:lnTo>
                  <a:lnTo>
                    <a:pt x="1008" y="656"/>
                  </a:lnTo>
                  <a:lnTo>
                    <a:pt x="1024" y="656"/>
                  </a:lnTo>
                  <a:lnTo>
                    <a:pt x="976" y="704"/>
                  </a:lnTo>
                  <a:lnTo>
                    <a:pt x="976" y="656"/>
                  </a:lnTo>
                  <a:cubicBezTo>
                    <a:pt x="976" y="630"/>
                    <a:pt x="998" y="608"/>
                    <a:pt x="1024" y="608"/>
                  </a:cubicBezTo>
                  <a:lnTo>
                    <a:pt x="1040" y="608"/>
                  </a:lnTo>
                  <a:lnTo>
                    <a:pt x="992" y="656"/>
                  </a:lnTo>
                  <a:lnTo>
                    <a:pt x="992" y="608"/>
                  </a:lnTo>
                  <a:lnTo>
                    <a:pt x="992" y="560"/>
                  </a:lnTo>
                  <a:cubicBezTo>
                    <a:pt x="992" y="534"/>
                    <a:pt x="1014" y="512"/>
                    <a:pt x="1040" y="512"/>
                  </a:cubicBezTo>
                  <a:lnTo>
                    <a:pt x="1056" y="512"/>
                  </a:lnTo>
                  <a:lnTo>
                    <a:pt x="1008" y="560"/>
                  </a:lnTo>
                  <a:lnTo>
                    <a:pt x="1008" y="512"/>
                  </a:lnTo>
                  <a:cubicBezTo>
                    <a:pt x="1008" y="486"/>
                    <a:pt x="1030" y="464"/>
                    <a:pt x="1056" y="464"/>
                  </a:cubicBezTo>
                  <a:lnTo>
                    <a:pt x="1072" y="464"/>
                  </a:lnTo>
                  <a:cubicBezTo>
                    <a:pt x="1099" y="464"/>
                    <a:pt x="1120" y="486"/>
                    <a:pt x="1120" y="512"/>
                  </a:cubicBezTo>
                  <a:lnTo>
                    <a:pt x="1120" y="560"/>
                  </a:lnTo>
                  <a:lnTo>
                    <a:pt x="1072" y="512"/>
                  </a:lnTo>
                  <a:lnTo>
                    <a:pt x="1088" y="512"/>
                  </a:lnTo>
                  <a:lnTo>
                    <a:pt x="1040" y="560"/>
                  </a:lnTo>
                  <a:lnTo>
                    <a:pt x="1040" y="512"/>
                  </a:lnTo>
                  <a:cubicBezTo>
                    <a:pt x="1040" y="486"/>
                    <a:pt x="1062" y="464"/>
                    <a:pt x="1088" y="464"/>
                  </a:cubicBezTo>
                  <a:lnTo>
                    <a:pt x="1104" y="464"/>
                  </a:lnTo>
                  <a:lnTo>
                    <a:pt x="1056" y="512"/>
                  </a:lnTo>
                  <a:lnTo>
                    <a:pt x="1056" y="448"/>
                  </a:lnTo>
                  <a:cubicBezTo>
                    <a:pt x="1056" y="443"/>
                    <a:pt x="1057" y="438"/>
                    <a:pt x="1059" y="433"/>
                  </a:cubicBezTo>
                  <a:lnTo>
                    <a:pt x="1075" y="385"/>
                  </a:lnTo>
                  <a:lnTo>
                    <a:pt x="1072" y="400"/>
                  </a:lnTo>
                  <a:lnTo>
                    <a:pt x="1072" y="352"/>
                  </a:lnTo>
                  <a:cubicBezTo>
                    <a:pt x="1072" y="326"/>
                    <a:pt x="1094" y="304"/>
                    <a:pt x="1120" y="304"/>
                  </a:cubicBezTo>
                  <a:lnTo>
                    <a:pt x="1136" y="304"/>
                  </a:lnTo>
                  <a:cubicBezTo>
                    <a:pt x="1157" y="304"/>
                    <a:pt x="1175" y="318"/>
                    <a:pt x="1182" y="337"/>
                  </a:cubicBezTo>
                  <a:lnTo>
                    <a:pt x="1198" y="385"/>
                  </a:lnTo>
                  <a:lnTo>
                    <a:pt x="1107" y="385"/>
                  </a:lnTo>
                  <a:lnTo>
                    <a:pt x="1123" y="337"/>
                  </a:lnTo>
                  <a:cubicBezTo>
                    <a:pt x="1130" y="315"/>
                    <a:pt x="1153" y="301"/>
                    <a:pt x="1176" y="305"/>
                  </a:cubicBezTo>
                  <a:cubicBezTo>
                    <a:pt x="1199" y="309"/>
                    <a:pt x="1216" y="329"/>
                    <a:pt x="1216" y="352"/>
                  </a:cubicBezTo>
                  <a:lnTo>
                    <a:pt x="1216" y="400"/>
                  </a:lnTo>
                  <a:lnTo>
                    <a:pt x="1168" y="352"/>
                  </a:lnTo>
                  <a:lnTo>
                    <a:pt x="1184" y="352"/>
                  </a:lnTo>
                  <a:lnTo>
                    <a:pt x="1136" y="400"/>
                  </a:lnTo>
                  <a:lnTo>
                    <a:pt x="1136" y="352"/>
                  </a:lnTo>
                  <a:cubicBezTo>
                    <a:pt x="1136" y="329"/>
                    <a:pt x="1154" y="309"/>
                    <a:pt x="1177" y="305"/>
                  </a:cubicBezTo>
                  <a:cubicBezTo>
                    <a:pt x="1200" y="301"/>
                    <a:pt x="1223" y="315"/>
                    <a:pt x="1230" y="337"/>
                  </a:cubicBezTo>
                  <a:lnTo>
                    <a:pt x="1246" y="385"/>
                  </a:lnTo>
                  <a:lnTo>
                    <a:pt x="1200" y="352"/>
                  </a:lnTo>
                  <a:lnTo>
                    <a:pt x="1216" y="352"/>
                  </a:lnTo>
                  <a:lnTo>
                    <a:pt x="1168" y="400"/>
                  </a:lnTo>
                  <a:lnTo>
                    <a:pt x="1168" y="352"/>
                  </a:lnTo>
                  <a:cubicBezTo>
                    <a:pt x="1168" y="326"/>
                    <a:pt x="1190" y="304"/>
                    <a:pt x="1216" y="304"/>
                  </a:cubicBezTo>
                  <a:lnTo>
                    <a:pt x="1232" y="304"/>
                  </a:lnTo>
                  <a:lnTo>
                    <a:pt x="1248" y="304"/>
                  </a:lnTo>
                  <a:lnTo>
                    <a:pt x="1264" y="304"/>
                  </a:lnTo>
                  <a:lnTo>
                    <a:pt x="1280" y="304"/>
                  </a:lnTo>
                  <a:cubicBezTo>
                    <a:pt x="1307" y="304"/>
                    <a:pt x="1328" y="326"/>
                    <a:pt x="1328" y="352"/>
                  </a:cubicBezTo>
                  <a:lnTo>
                    <a:pt x="1328" y="400"/>
                  </a:lnTo>
                  <a:lnTo>
                    <a:pt x="1280" y="352"/>
                  </a:lnTo>
                  <a:lnTo>
                    <a:pt x="1296" y="352"/>
                  </a:lnTo>
                  <a:lnTo>
                    <a:pt x="1248" y="400"/>
                  </a:lnTo>
                  <a:lnTo>
                    <a:pt x="1248" y="352"/>
                  </a:lnTo>
                  <a:cubicBezTo>
                    <a:pt x="1248" y="329"/>
                    <a:pt x="1266" y="309"/>
                    <a:pt x="1289" y="305"/>
                  </a:cubicBezTo>
                  <a:cubicBezTo>
                    <a:pt x="1312" y="301"/>
                    <a:pt x="1335" y="315"/>
                    <a:pt x="1342" y="337"/>
                  </a:cubicBezTo>
                  <a:lnTo>
                    <a:pt x="1358" y="385"/>
                  </a:lnTo>
                  <a:lnTo>
                    <a:pt x="1264" y="400"/>
                  </a:lnTo>
                  <a:lnTo>
                    <a:pt x="1264" y="352"/>
                  </a:lnTo>
                  <a:cubicBezTo>
                    <a:pt x="1264" y="326"/>
                    <a:pt x="1286" y="304"/>
                    <a:pt x="1312" y="304"/>
                  </a:cubicBezTo>
                  <a:lnTo>
                    <a:pt x="1328" y="304"/>
                  </a:lnTo>
                  <a:cubicBezTo>
                    <a:pt x="1355" y="304"/>
                    <a:pt x="1376" y="326"/>
                    <a:pt x="1376" y="352"/>
                  </a:cubicBezTo>
                  <a:lnTo>
                    <a:pt x="1376" y="400"/>
                  </a:lnTo>
                  <a:lnTo>
                    <a:pt x="1328" y="352"/>
                  </a:lnTo>
                  <a:lnTo>
                    <a:pt x="1344" y="352"/>
                  </a:lnTo>
                  <a:lnTo>
                    <a:pt x="1360" y="352"/>
                  </a:lnTo>
                  <a:lnTo>
                    <a:pt x="1376" y="352"/>
                  </a:lnTo>
                  <a:lnTo>
                    <a:pt x="1392" y="352"/>
                  </a:lnTo>
                  <a:lnTo>
                    <a:pt x="1408" y="352"/>
                  </a:lnTo>
                  <a:lnTo>
                    <a:pt x="1424" y="352"/>
                  </a:lnTo>
                  <a:lnTo>
                    <a:pt x="1440" y="352"/>
                  </a:lnTo>
                  <a:lnTo>
                    <a:pt x="1392" y="400"/>
                  </a:lnTo>
                  <a:lnTo>
                    <a:pt x="1392" y="352"/>
                  </a:lnTo>
                  <a:lnTo>
                    <a:pt x="1392" y="304"/>
                  </a:lnTo>
                  <a:cubicBezTo>
                    <a:pt x="1392" y="278"/>
                    <a:pt x="1414" y="256"/>
                    <a:pt x="1440" y="256"/>
                  </a:cubicBezTo>
                  <a:lnTo>
                    <a:pt x="1456" y="256"/>
                  </a:lnTo>
                  <a:lnTo>
                    <a:pt x="1408" y="304"/>
                  </a:lnTo>
                  <a:lnTo>
                    <a:pt x="1408" y="256"/>
                  </a:lnTo>
                  <a:cubicBezTo>
                    <a:pt x="1408" y="251"/>
                    <a:pt x="1409" y="246"/>
                    <a:pt x="1411" y="241"/>
                  </a:cubicBezTo>
                  <a:lnTo>
                    <a:pt x="1427" y="193"/>
                  </a:lnTo>
                  <a:cubicBezTo>
                    <a:pt x="1433" y="174"/>
                    <a:pt x="1452" y="160"/>
                    <a:pt x="1472" y="160"/>
                  </a:cubicBezTo>
                  <a:lnTo>
                    <a:pt x="1488" y="160"/>
                  </a:lnTo>
                  <a:cubicBezTo>
                    <a:pt x="1509" y="160"/>
                    <a:pt x="1527" y="174"/>
                    <a:pt x="1534" y="193"/>
                  </a:cubicBezTo>
                  <a:lnTo>
                    <a:pt x="1550" y="241"/>
                  </a:lnTo>
                  <a:lnTo>
                    <a:pt x="1504" y="208"/>
                  </a:lnTo>
                  <a:lnTo>
                    <a:pt x="1520" y="208"/>
                  </a:lnTo>
                  <a:lnTo>
                    <a:pt x="1536" y="208"/>
                  </a:lnTo>
                  <a:lnTo>
                    <a:pt x="1552" y="208"/>
                  </a:lnTo>
                  <a:lnTo>
                    <a:pt x="1568" y="208"/>
                  </a:lnTo>
                  <a:lnTo>
                    <a:pt x="1584" y="208"/>
                  </a:lnTo>
                  <a:lnTo>
                    <a:pt x="1600" y="208"/>
                  </a:lnTo>
                  <a:lnTo>
                    <a:pt x="1552" y="256"/>
                  </a:lnTo>
                  <a:lnTo>
                    <a:pt x="1552" y="208"/>
                  </a:lnTo>
                  <a:cubicBezTo>
                    <a:pt x="1552" y="182"/>
                    <a:pt x="1574" y="160"/>
                    <a:pt x="1600" y="160"/>
                  </a:cubicBezTo>
                  <a:lnTo>
                    <a:pt x="1616" y="160"/>
                  </a:lnTo>
                  <a:lnTo>
                    <a:pt x="1632" y="160"/>
                  </a:lnTo>
                  <a:cubicBezTo>
                    <a:pt x="1653" y="160"/>
                    <a:pt x="1671" y="174"/>
                    <a:pt x="1678" y="193"/>
                  </a:cubicBezTo>
                  <a:lnTo>
                    <a:pt x="1694" y="241"/>
                  </a:lnTo>
                  <a:lnTo>
                    <a:pt x="1600" y="256"/>
                  </a:lnTo>
                  <a:lnTo>
                    <a:pt x="1600" y="208"/>
                  </a:lnTo>
                  <a:cubicBezTo>
                    <a:pt x="1600" y="182"/>
                    <a:pt x="1622" y="160"/>
                    <a:pt x="1648" y="160"/>
                  </a:cubicBezTo>
                  <a:lnTo>
                    <a:pt x="1664" y="160"/>
                  </a:lnTo>
                  <a:lnTo>
                    <a:pt x="1680" y="160"/>
                  </a:lnTo>
                  <a:lnTo>
                    <a:pt x="1696" y="160"/>
                  </a:lnTo>
                  <a:cubicBezTo>
                    <a:pt x="1723" y="160"/>
                    <a:pt x="1744" y="182"/>
                    <a:pt x="1744" y="208"/>
                  </a:cubicBezTo>
                  <a:lnTo>
                    <a:pt x="1744" y="256"/>
                  </a:lnTo>
                  <a:lnTo>
                    <a:pt x="1696" y="208"/>
                  </a:lnTo>
                  <a:lnTo>
                    <a:pt x="1712" y="208"/>
                  </a:lnTo>
                  <a:lnTo>
                    <a:pt x="1664" y="256"/>
                  </a:lnTo>
                  <a:lnTo>
                    <a:pt x="1664" y="208"/>
                  </a:lnTo>
                  <a:cubicBezTo>
                    <a:pt x="1664" y="182"/>
                    <a:pt x="1686" y="160"/>
                    <a:pt x="1712" y="160"/>
                  </a:cubicBezTo>
                  <a:lnTo>
                    <a:pt x="1728" y="160"/>
                  </a:lnTo>
                  <a:lnTo>
                    <a:pt x="1744" y="160"/>
                  </a:lnTo>
                  <a:cubicBezTo>
                    <a:pt x="1765" y="160"/>
                    <a:pt x="1783" y="174"/>
                    <a:pt x="1790" y="193"/>
                  </a:cubicBezTo>
                  <a:lnTo>
                    <a:pt x="1806" y="241"/>
                  </a:lnTo>
                  <a:lnTo>
                    <a:pt x="1760" y="208"/>
                  </a:lnTo>
                  <a:lnTo>
                    <a:pt x="1776" y="208"/>
                  </a:lnTo>
                  <a:lnTo>
                    <a:pt x="1731" y="241"/>
                  </a:lnTo>
                  <a:lnTo>
                    <a:pt x="1747" y="193"/>
                  </a:lnTo>
                  <a:cubicBezTo>
                    <a:pt x="1754" y="171"/>
                    <a:pt x="1777" y="157"/>
                    <a:pt x="1800" y="161"/>
                  </a:cubicBezTo>
                  <a:cubicBezTo>
                    <a:pt x="1823" y="165"/>
                    <a:pt x="1840" y="185"/>
                    <a:pt x="1840" y="208"/>
                  </a:cubicBezTo>
                  <a:lnTo>
                    <a:pt x="1840" y="256"/>
                  </a:lnTo>
                  <a:lnTo>
                    <a:pt x="1792" y="208"/>
                  </a:lnTo>
                  <a:lnTo>
                    <a:pt x="1808" y="208"/>
                  </a:lnTo>
                  <a:lnTo>
                    <a:pt x="1760" y="256"/>
                  </a:lnTo>
                  <a:lnTo>
                    <a:pt x="1760" y="208"/>
                  </a:lnTo>
                  <a:cubicBezTo>
                    <a:pt x="1760" y="182"/>
                    <a:pt x="1782" y="160"/>
                    <a:pt x="1808" y="160"/>
                  </a:cubicBezTo>
                  <a:lnTo>
                    <a:pt x="1824" y="160"/>
                  </a:lnTo>
                  <a:lnTo>
                    <a:pt x="1840" y="160"/>
                  </a:lnTo>
                  <a:lnTo>
                    <a:pt x="1856" y="160"/>
                  </a:lnTo>
                  <a:lnTo>
                    <a:pt x="1872" y="160"/>
                  </a:lnTo>
                  <a:cubicBezTo>
                    <a:pt x="1899" y="160"/>
                    <a:pt x="1920" y="182"/>
                    <a:pt x="1920" y="208"/>
                  </a:cubicBezTo>
                  <a:lnTo>
                    <a:pt x="1920" y="256"/>
                  </a:lnTo>
                  <a:lnTo>
                    <a:pt x="1872" y="208"/>
                  </a:lnTo>
                  <a:lnTo>
                    <a:pt x="1888" y="208"/>
                  </a:lnTo>
                  <a:lnTo>
                    <a:pt x="1904" y="208"/>
                  </a:lnTo>
                  <a:lnTo>
                    <a:pt x="1856" y="256"/>
                  </a:lnTo>
                  <a:lnTo>
                    <a:pt x="1856" y="208"/>
                  </a:lnTo>
                  <a:cubicBezTo>
                    <a:pt x="1856" y="182"/>
                    <a:pt x="1878" y="160"/>
                    <a:pt x="1904" y="160"/>
                  </a:cubicBezTo>
                  <a:lnTo>
                    <a:pt x="1920" y="160"/>
                  </a:lnTo>
                  <a:lnTo>
                    <a:pt x="1936" y="160"/>
                  </a:lnTo>
                  <a:lnTo>
                    <a:pt x="1952" y="160"/>
                  </a:lnTo>
                  <a:lnTo>
                    <a:pt x="1968" y="160"/>
                  </a:lnTo>
                  <a:lnTo>
                    <a:pt x="1920" y="208"/>
                  </a:lnTo>
                  <a:lnTo>
                    <a:pt x="1920" y="144"/>
                  </a:lnTo>
                  <a:cubicBezTo>
                    <a:pt x="1920" y="139"/>
                    <a:pt x="1921" y="134"/>
                    <a:pt x="1923" y="129"/>
                  </a:cubicBezTo>
                  <a:lnTo>
                    <a:pt x="1939" y="81"/>
                  </a:lnTo>
                  <a:lnTo>
                    <a:pt x="1936" y="96"/>
                  </a:lnTo>
                  <a:lnTo>
                    <a:pt x="1936" y="48"/>
                  </a:lnTo>
                  <a:cubicBezTo>
                    <a:pt x="1936" y="22"/>
                    <a:pt x="1958" y="0"/>
                    <a:pt x="1984" y="0"/>
                  </a:cubicBezTo>
                  <a:lnTo>
                    <a:pt x="2000" y="0"/>
                  </a:lnTo>
                  <a:lnTo>
                    <a:pt x="2016" y="0"/>
                  </a:lnTo>
                  <a:lnTo>
                    <a:pt x="2032" y="0"/>
                  </a:lnTo>
                  <a:lnTo>
                    <a:pt x="2048" y="0"/>
                  </a:lnTo>
                  <a:lnTo>
                    <a:pt x="2064" y="0"/>
                  </a:lnTo>
                  <a:lnTo>
                    <a:pt x="2080" y="0"/>
                  </a:lnTo>
                  <a:lnTo>
                    <a:pt x="2096" y="0"/>
                  </a:lnTo>
                  <a:lnTo>
                    <a:pt x="2112" y="0"/>
                  </a:lnTo>
                  <a:lnTo>
                    <a:pt x="2128" y="0"/>
                  </a:lnTo>
                  <a:lnTo>
                    <a:pt x="2144" y="0"/>
                  </a:lnTo>
                  <a:lnTo>
                    <a:pt x="2160" y="0"/>
                  </a:lnTo>
                  <a:lnTo>
                    <a:pt x="2176" y="0"/>
                  </a:lnTo>
                  <a:lnTo>
                    <a:pt x="2192" y="0"/>
                  </a:lnTo>
                  <a:lnTo>
                    <a:pt x="2208" y="0"/>
                  </a:lnTo>
                  <a:lnTo>
                    <a:pt x="2224" y="0"/>
                  </a:lnTo>
                  <a:lnTo>
                    <a:pt x="2240" y="0"/>
                  </a:lnTo>
                  <a:lnTo>
                    <a:pt x="2256" y="0"/>
                  </a:lnTo>
                  <a:lnTo>
                    <a:pt x="2272" y="0"/>
                  </a:lnTo>
                  <a:lnTo>
                    <a:pt x="2288" y="0"/>
                  </a:lnTo>
                  <a:lnTo>
                    <a:pt x="2304" y="0"/>
                  </a:lnTo>
                  <a:lnTo>
                    <a:pt x="2320" y="0"/>
                  </a:lnTo>
                  <a:lnTo>
                    <a:pt x="2336" y="0"/>
                  </a:lnTo>
                  <a:lnTo>
                    <a:pt x="2352" y="0"/>
                  </a:lnTo>
                  <a:lnTo>
                    <a:pt x="2368" y="0"/>
                  </a:lnTo>
                  <a:lnTo>
                    <a:pt x="2384" y="0"/>
                  </a:lnTo>
                  <a:lnTo>
                    <a:pt x="2400" y="0"/>
                  </a:lnTo>
                  <a:lnTo>
                    <a:pt x="2416" y="0"/>
                  </a:lnTo>
                  <a:lnTo>
                    <a:pt x="2432" y="0"/>
                  </a:lnTo>
                  <a:lnTo>
                    <a:pt x="2448" y="0"/>
                  </a:lnTo>
                  <a:cubicBezTo>
                    <a:pt x="2475" y="0"/>
                    <a:pt x="2496" y="22"/>
                    <a:pt x="2496" y="48"/>
                  </a:cubicBezTo>
                  <a:cubicBezTo>
                    <a:pt x="2496" y="75"/>
                    <a:pt x="2475" y="96"/>
                    <a:pt x="2448" y="96"/>
                  </a:cubicBezTo>
                  <a:lnTo>
                    <a:pt x="2432" y="96"/>
                  </a:lnTo>
                  <a:lnTo>
                    <a:pt x="2416" y="96"/>
                  </a:lnTo>
                  <a:lnTo>
                    <a:pt x="2400" y="96"/>
                  </a:lnTo>
                  <a:lnTo>
                    <a:pt x="2384" y="96"/>
                  </a:lnTo>
                  <a:lnTo>
                    <a:pt x="2368" y="96"/>
                  </a:lnTo>
                  <a:lnTo>
                    <a:pt x="2352" y="96"/>
                  </a:lnTo>
                  <a:lnTo>
                    <a:pt x="2336" y="96"/>
                  </a:lnTo>
                  <a:lnTo>
                    <a:pt x="2320" y="96"/>
                  </a:lnTo>
                  <a:lnTo>
                    <a:pt x="2304" y="96"/>
                  </a:lnTo>
                  <a:lnTo>
                    <a:pt x="2288" y="96"/>
                  </a:lnTo>
                  <a:lnTo>
                    <a:pt x="2272" y="96"/>
                  </a:lnTo>
                  <a:lnTo>
                    <a:pt x="2256" y="96"/>
                  </a:lnTo>
                  <a:lnTo>
                    <a:pt x="2240" y="96"/>
                  </a:lnTo>
                  <a:lnTo>
                    <a:pt x="2224" y="96"/>
                  </a:lnTo>
                  <a:lnTo>
                    <a:pt x="2208" y="96"/>
                  </a:lnTo>
                  <a:lnTo>
                    <a:pt x="2192" y="96"/>
                  </a:lnTo>
                  <a:lnTo>
                    <a:pt x="2176" y="96"/>
                  </a:lnTo>
                  <a:lnTo>
                    <a:pt x="2160" y="96"/>
                  </a:lnTo>
                  <a:lnTo>
                    <a:pt x="2144" y="96"/>
                  </a:lnTo>
                  <a:lnTo>
                    <a:pt x="2128" y="96"/>
                  </a:lnTo>
                  <a:lnTo>
                    <a:pt x="2112" y="96"/>
                  </a:lnTo>
                  <a:lnTo>
                    <a:pt x="2096" y="96"/>
                  </a:lnTo>
                  <a:lnTo>
                    <a:pt x="2080" y="96"/>
                  </a:lnTo>
                  <a:lnTo>
                    <a:pt x="2064" y="96"/>
                  </a:lnTo>
                  <a:lnTo>
                    <a:pt x="2048" y="96"/>
                  </a:lnTo>
                  <a:lnTo>
                    <a:pt x="2032" y="96"/>
                  </a:lnTo>
                  <a:lnTo>
                    <a:pt x="2016" y="96"/>
                  </a:lnTo>
                  <a:lnTo>
                    <a:pt x="2000" y="96"/>
                  </a:lnTo>
                  <a:lnTo>
                    <a:pt x="1984" y="96"/>
                  </a:lnTo>
                  <a:lnTo>
                    <a:pt x="2032" y="48"/>
                  </a:lnTo>
                  <a:lnTo>
                    <a:pt x="2032" y="96"/>
                  </a:lnTo>
                  <a:cubicBezTo>
                    <a:pt x="2032" y="102"/>
                    <a:pt x="2032" y="107"/>
                    <a:pt x="2030" y="112"/>
                  </a:cubicBezTo>
                  <a:lnTo>
                    <a:pt x="2014" y="160"/>
                  </a:lnTo>
                  <a:lnTo>
                    <a:pt x="2016" y="144"/>
                  </a:lnTo>
                  <a:lnTo>
                    <a:pt x="2016" y="208"/>
                  </a:lnTo>
                  <a:cubicBezTo>
                    <a:pt x="2016" y="235"/>
                    <a:pt x="1995" y="256"/>
                    <a:pt x="1968" y="256"/>
                  </a:cubicBezTo>
                  <a:lnTo>
                    <a:pt x="1952" y="256"/>
                  </a:lnTo>
                  <a:lnTo>
                    <a:pt x="1936" y="256"/>
                  </a:lnTo>
                  <a:lnTo>
                    <a:pt x="1920" y="256"/>
                  </a:lnTo>
                  <a:lnTo>
                    <a:pt x="1904" y="256"/>
                  </a:lnTo>
                  <a:lnTo>
                    <a:pt x="1952" y="208"/>
                  </a:lnTo>
                  <a:lnTo>
                    <a:pt x="1952" y="256"/>
                  </a:lnTo>
                  <a:cubicBezTo>
                    <a:pt x="1952" y="283"/>
                    <a:pt x="1931" y="304"/>
                    <a:pt x="1904" y="304"/>
                  </a:cubicBezTo>
                  <a:lnTo>
                    <a:pt x="1888" y="304"/>
                  </a:lnTo>
                  <a:lnTo>
                    <a:pt x="1872" y="304"/>
                  </a:lnTo>
                  <a:cubicBezTo>
                    <a:pt x="1846" y="304"/>
                    <a:pt x="1824" y="283"/>
                    <a:pt x="1824" y="256"/>
                  </a:cubicBezTo>
                  <a:lnTo>
                    <a:pt x="1824" y="208"/>
                  </a:lnTo>
                  <a:lnTo>
                    <a:pt x="1872" y="256"/>
                  </a:lnTo>
                  <a:lnTo>
                    <a:pt x="1856" y="256"/>
                  </a:lnTo>
                  <a:lnTo>
                    <a:pt x="1840" y="256"/>
                  </a:lnTo>
                  <a:lnTo>
                    <a:pt x="1824" y="256"/>
                  </a:lnTo>
                  <a:lnTo>
                    <a:pt x="1808" y="256"/>
                  </a:lnTo>
                  <a:lnTo>
                    <a:pt x="1856" y="208"/>
                  </a:lnTo>
                  <a:lnTo>
                    <a:pt x="1856" y="256"/>
                  </a:lnTo>
                  <a:cubicBezTo>
                    <a:pt x="1856" y="283"/>
                    <a:pt x="1835" y="304"/>
                    <a:pt x="1808" y="304"/>
                  </a:cubicBezTo>
                  <a:lnTo>
                    <a:pt x="1792" y="304"/>
                  </a:lnTo>
                  <a:cubicBezTo>
                    <a:pt x="1766" y="304"/>
                    <a:pt x="1744" y="283"/>
                    <a:pt x="1744" y="256"/>
                  </a:cubicBezTo>
                  <a:lnTo>
                    <a:pt x="1744" y="208"/>
                  </a:lnTo>
                  <a:lnTo>
                    <a:pt x="1838" y="224"/>
                  </a:lnTo>
                  <a:lnTo>
                    <a:pt x="1822" y="272"/>
                  </a:lnTo>
                  <a:cubicBezTo>
                    <a:pt x="1815" y="291"/>
                    <a:pt x="1797" y="304"/>
                    <a:pt x="1776" y="304"/>
                  </a:cubicBezTo>
                  <a:lnTo>
                    <a:pt x="1760" y="304"/>
                  </a:lnTo>
                  <a:cubicBezTo>
                    <a:pt x="1740" y="304"/>
                    <a:pt x="1721" y="291"/>
                    <a:pt x="1715" y="272"/>
                  </a:cubicBezTo>
                  <a:lnTo>
                    <a:pt x="1699" y="224"/>
                  </a:lnTo>
                  <a:lnTo>
                    <a:pt x="1744" y="256"/>
                  </a:lnTo>
                  <a:lnTo>
                    <a:pt x="1728" y="256"/>
                  </a:lnTo>
                  <a:lnTo>
                    <a:pt x="1712" y="256"/>
                  </a:lnTo>
                  <a:lnTo>
                    <a:pt x="1760" y="208"/>
                  </a:lnTo>
                  <a:lnTo>
                    <a:pt x="1760" y="256"/>
                  </a:lnTo>
                  <a:cubicBezTo>
                    <a:pt x="1760" y="283"/>
                    <a:pt x="1739" y="304"/>
                    <a:pt x="1712" y="304"/>
                  </a:cubicBezTo>
                  <a:lnTo>
                    <a:pt x="1696" y="304"/>
                  </a:lnTo>
                  <a:cubicBezTo>
                    <a:pt x="1670" y="304"/>
                    <a:pt x="1648" y="283"/>
                    <a:pt x="1648" y="256"/>
                  </a:cubicBezTo>
                  <a:lnTo>
                    <a:pt x="1648" y="208"/>
                  </a:lnTo>
                  <a:lnTo>
                    <a:pt x="1696" y="256"/>
                  </a:lnTo>
                  <a:lnTo>
                    <a:pt x="1680" y="256"/>
                  </a:lnTo>
                  <a:lnTo>
                    <a:pt x="1664" y="256"/>
                  </a:lnTo>
                  <a:lnTo>
                    <a:pt x="1648" y="256"/>
                  </a:lnTo>
                  <a:lnTo>
                    <a:pt x="1696" y="208"/>
                  </a:lnTo>
                  <a:lnTo>
                    <a:pt x="1696" y="256"/>
                  </a:lnTo>
                  <a:cubicBezTo>
                    <a:pt x="1696" y="280"/>
                    <a:pt x="1679" y="300"/>
                    <a:pt x="1656" y="304"/>
                  </a:cubicBezTo>
                  <a:cubicBezTo>
                    <a:pt x="1633" y="308"/>
                    <a:pt x="1610" y="294"/>
                    <a:pt x="1603" y="272"/>
                  </a:cubicBezTo>
                  <a:lnTo>
                    <a:pt x="1587" y="224"/>
                  </a:lnTo>
                  <a:lnTo>
                    <a:pt x="1632" y="256"/>
                  </a:lnTo>
                  <a:lnTo>
                    <a:pt x="1616" y="256"/>
                  </a:lnTo>
                  <a:lnTo>
                    <a:pt x="1600" y="256"/>
                  </a:lnTo>
                  <a:lnTo>
                    <a:pt x="1648" y="208"/>
                  </a:lnTo>
                  <a:lnTo>
                    <a:pt x="1648" y="256"/>
                  </a:lnTo>
                  <a:cubicBezTo>
                    <a:pt x="1648" y="283"/>
                    <a:pt x="1627" y="304"/>
                    <a:pt x="1600" y="304"/>
                  </a:cubicBezTo>
                  <a:lnTo>
                    <a:pt x="1584" y="304"/>
                  </a:lnTo>
                  <a:lnTo>
                    <a:pt x="1568" y="304"/>
                  </a:lnTo>
                  <a:lnTo>
                    <a:pt x="1552" y="304"/>
                  </a:lnTo>
                  <a:lnTo>
                    <a:pt x="1536" y="304"/>
                  </a:lnTo>
                  <a:lnTo>
                    <a:pt x="1520" y="304"/>
                  </a:lnTo>
                  <a:lnTo>
                    <a:pt x="1504" y="304"/>
                  </a:lnTo>
                  <a:cubicBezTo>
                    <a:pt x="1484" y="304"/>
                    <a:pt x="1465" y="291"/>
                    <a:pt x="1459" y="272"/>
                  </a:cubicBezTo>
                  <a:lnTo>
                    <a:pt x="1443" y="224"/>
                  </a:lnTo>
                  <a:lnTo>
                    <a:pt x="1488" y="256"/>
                  </a:lnTo>
                  <a:lnTo>
                    <a:pt x="1472" y="256"/>
                  </a:lnTo>
                  <a:lnTo>
                    <a:pt x="1518" y="224"/>
                  </a:lnTo>
                  <a:lnTo>
                    <a:pt x="1502" y="272"/>
                  </a:lnTo>
                  <a:lnTo>
                    <a:pt x="1504" y="256"/>
                  </a:lnTo>
                  <a:lnTo>
                    <a:pt x="1504" y="304"/>
                  </a:lnTo>
                  <a:cubicBezTo>
                    <a:pt x="1504" y="331"/>
                    <a:pt x="1483" y="352"/>
                    <a:pt x="1456" y="352"/>
                  </a:cubicBezTo>
                  <a:lnTo>
                    <a:pt x="1440" y="352"/>
                  </a:lnTo>
                  <a:lnTo>
                    <a:pt x="1488" y="304"/>
                  </a:lnTo>
                  <a:lnTo>
                    <a:pt x="1488" y="352"/>
                  </a:lnTo>
                  <a:lnTo>
                    <a:pt x="1488" y="400"/>
                  </a:lnTo>
                  <a:cubicBezTo>
                    <a:pt x="1488" y="427"/>
                    <a:pt x="1467" y="448"/>
                    <a:pt x="1440" y="448"/>
                  </a:cubicBezTo>
                  <a:lnTo>
                    <a:pt x="1424" y="448"/>
                  </a:lnTo>
                  <a:lnTo>
                    <a:pt x="1408" y="448"/>
                  </a:lnTo>
                  <a:lnTo>
                    <a:pt x="1392" y="448"/>
                  </a:lnTo>
                  <a:lnTo>
                    <a:pt x="1376" y="448"/>
                  </a:lnTo>
                  <a:lnTo>
                    <a:pt x="1360" y="448"/>
                  </a:lnTo>
                  <a:lnTo>
                    <a:pt x="1344" y="448"/>
                  </a:lnTo>
                  <a:lnTo>
                    <a:pt x="1328" y="448"/>
                  </a:lnTo>
                  <a:cubicBezTo>
                    <a:pt x="1302" y="448"/>
                    <a:pt x="1280" y="427"/>
                    <a:pt x="1280" y="400"/>
                  </a:cubicBezTo>
                  <a:lnTo>
                    <a:pt x="1280" y="352"/>
                  </a:lnTo>
                  <a:lnTo>
                    <a:pt x="1328" y="400"/>
                  </a:lnTo>
                  <a:lnTo>
                    <a:pt x="1312" y="400"/>
                  </a:lnTo>
                  <a:lnTo>
                    <a:pt x="1360" y="352"/>
                  </a:lnTo>
                  <a:lnTo>
                    <a:pt x="1360" y="400"/>
                  </a:lnTo>
                  <a:cubicBezTo>
                    <a:pt x="1360" y="424"/>
                    <a:pt x="1343" y="444"/>
                    <a:pt x="1320" y="448"/>
                  </a:cubicBezTo>
                  <a:cubicBezTo>
                    <a:pt x="1297" y="452"/>
                    <a:pt x="1274" y="438"/>
                    <a:pt x="1267" y="416"/>
                  </a:cubicBezTo>
                  <a:lnTo>
                    <a:pt x="1251" y="368"/>
                  </a:lnTo>
                  <a:lnTo>
                    <a:pt x="1344" y="352"/>
                  </a:lnTo>
                  <a:lnTo>
                    <a:pt x="1344" y="400"/>
                  </a:lnTo>
                  <a:cubicBezTo>
                    <a:pt x="1344" y="427"/>
                    <a:pt x="1323" y="448"/>
                    <a:pt x="1296" y="448"/>
                  </a:cubicBezTo>
                  <a:lnTo>
                    <a:pt x="1280" y="448"/>
                  </a:lnTo>
                  <a:cubicBezTo>
                    <a:pt x="1254" y="448"/>
                    <a:pt x="1232" y="427"/>
                    <a:pt x="1232" y="400"/>
                  </a:cubicBezTo>
                  <a:lnTo>
                    <a:pt x="1232" y="352"/>
                  </a:lnTo>
                  <a:lnTo>
                    <a:pt x="1280" y="400"/>
                  </a:lnTo>
                  <a:lnTo>
                    <a:pt x="1264" y="400"/>
                  </a:lnTo>
                  <a:lnTo>
                    <a:pt x="1248" y="400"/>
                  </a:lnTo>
                  <a:lnTo>
                    <a:pt x="1232" y="400"/>
                  </a:lnTo>
                  <a:lnTo>
                    <a:pt x="1216" y="400"/>
                  </a:lnTo>
                  <a:lnTo>
                    <a:pt x="1264" y="352"/>
                  </a:lnTo>
                  <a:lnTo>
                    <a:pt x="1264" y="400"/>
                  </a:lnTo>
                  <a:cubicBezTo>
                    <a:pt x="1264" y="427"/>
                    <a:pt x="1243" y="448"/>
                    <a:pt x="1216" y="448"/>
                  </a:cubicBezTo>
                  <a:lnTo>
                    <a:pt x="1200" y="448"/>
                  </a:lnTo>
                  <a:cubicBezTo>
                    <a:pt x="1180" y="448"/>
                    <a:pt x="1161" y="435"/>
                    <a:pt x="1155" y="416"/>
                  </a:cubicBezTo>
                  <a:lnTo>
                    <a:pt x="1139" y="368"/>
                  </a:lnTo>
                  <a:lnTo>
                    <a:pt x="1232" y="352"/>
                  </a:lnTo>
                  <a:lnTo>
                    <a:pt x="1232" y="400"/>
                  </a:lnTo>
                  <a:cubicBezTo>
                    <a:pt x="1232" y="427"/>
                    <a:pt x="1211" y="448"/>
                    <a:pt x="1184" y="448"/>
                  </a:cubicBezTo>
                  <a:lnTo>
                    <a:pt x="1168" y="448"/>
                  </a:lnTo>
                  <a:cubicBezTo>
                    <a:pt x="1142" y="448"/>
                    <a:pt x="1120" y="427"/>
                    <a:pt x="1120" y="400"/>
                  </a:cubicBezTo>
                  <a:lnTo>
                    <a:pt x="1120" y="352"/>
                  </a:lnTo>
                  <a:lnTo>
                    <a:pt x="1214" y="368"/>
                  </a:lnTo>
                  <a:lnTo>
                    <a:pt x="1198" y="416"/>
                  </a:lnTo>
                  <a:cubicBezTo>
                    <a:pt x="1191" y="435"/>
                    <a:pt x="1173" y="448"/>
                    <a:pt x="1152" y="448"/>
                  </a:cubicBezTo>
                  <a:cubicBezTo>
                    <a:pt x="1132" y="448"/>
                    <a:pt x="1113" y="435"/>
                    <a:pt x="1107" y="416"/>
                  </a:cubicBezTo>
                  <a:lnTo>
                    <a:pt x="1091" y="368"/>
                  </a:lnTo>
                  <a:lnTo>
                    <a:pt x="1136" y="400"/>
                  </a:lnTo>
                  <a:lnTo>
                    <a:pt x="1120" y="400"/>
                  </a:lnTo>
                  <a:lnTo>
                    <a:pt x="1168" y="352"/>
                  </a:lnTo>
                  <a:lnTo>
                    <a:pt x="1168" y="400"/>
                  </a:lnTo>
                  <a:cubicBezTo>
                    <a:pt x="1168" y="406"/>
                    <a:pt x="1168" y="411"/>
                    <a:pt x="1166" y="416"/>
                  </a:cubicBezTo>
                  <a:lnTo>
                    <a:pt x="1150" y="464"/>
                  </a:lnTo>
                  <a:lnTo>
                    <a:pt x="1152" y="448"/>
                  </a:lnTo>
                  <a:lnTo>
                    <a:pt x="1152" y="512"/>
                  </a:lnTo>
                  <a:cubicBezTo>
                    <a:pt x="1152" y="539"/>
                    <a:pt x="1131" y="560"/>
                    <a:pt x="1104" y="560"/>
                  </a:cubicBezTo>
                  <a:lnTo>
                    <a:pt x="1088" y="560"/>
                  </a:lnTo>
                  <a:lnTo>
                    <a:pt x="1136" y="512"/>
                  </a:lnTo>
                  <a:lnTo>
                    <a:pt x="1136" y="560"/>
                  </a:lnTo>
                  <a:cubicBezTo>
                    <a:pt x="1136" y="587"/>
                    <a:pt x="1115" y="608"/>
                    <a:pt x="1088" y="608"/>
                  </a:cubicBezTo>
                  <a:lnTo>
                    <a:pt x="1072" y="608"/>
                  </a:lnTo>
                  <a:cubicBezTo>
                    <a:pt x="1046" y="608"/>
                    <a:pt x="1024" y="587"/>
                    <a:pt x="1024" y="560"/>
                  </a:cubicBezTo>
                  <a:lnTo>
                    <a:pt x="1024" y="512"/>
                  </a:lnTo>
                  <a:lnTo>
                    <a:pt x="1072" y="560"/>
                  </a:lnTo>
                  <a:lnTo>
                    <a:pt x="1056" y="560"/>
                  </a:lnTo>
                  <a:lnTo>
                    <a:pt x="1104" y="512"/>
                  </a:lnTo>
                  <a:lnTo>
                    <a:pt x="1104" y="560"/>
                  </a:lnTo>
                  <a:cubicBezTo>
                    <a:pt x="1104" y="587"/>
                    <a:pt x="1083" y="608"/>
                    <a:pt x="1056" y="608"/>
                  </a:cubicBezTo>
                  <a:lnTo>
                    <a:pt x="1040" y="608"/>
                  </a:lnTo>
                  <a:lnTo>
                    <a:pt x="1088" y="560"/>
                  </a:lnTo>
                  <a:lnTo>
                    <a:pt x="1088" y="608"/>
                  </a:lnTo>
                  <a:lnTo>
                    <a:pt x="1088" y="656"/>
                  </a:lnTo>
                  <a:cubicBezTo>
                    <a:pt x="1088" y="683"/>
                    <a:pt x="1067" y="704"/>
                    <a:pt x="1040" y="704"/>
                  </a:cubicBezTo>
                  <a:lnTo>
                    <a:pt x="1024" y="704"/>
                  </a:lnTo>
                  <a:lnTo>
                    <a:pt x="1072" y="656"/>
                  </a:lnTo>
                  <a:lnTo>
                    <a:pt x="1072" y="704"/>
                  </a:lnTo>
                  <a:cubicBezTo>
                    <a:pt x="1072" y="731"/>
                    <a:pt x="1051" y="752"/>
                    <a:pt x="1024" y="752"/>
                  </a:cubicBezTo>
                  <a:lnTo>
                    <a:pt x="1008" y="752"/>
                  </a:lnTo>
                  <a:lnTo>
                    <a:pt x="992" y="752"/>
                  </a:lnTo>
                  <a:cubicBezTo>
                    <a:pt x="972" y="752"/>
                    <a:pt x="953" y="739"/>
                    <a:pt x="947" y="720"/>
                  </a:cubicBezTo>
                  <a:lnTo>
                    <a:pt x="931" y="672"/>
                  </a:lnTo>
                  <a:lnTo>
                    <a:pt x="1024" y="656"/>
                  </a:lnTo>
                  <a:lnTo>
                    <a:pt x="1024" y="704"/>
                  </a:lnTo>
                  <a:cubicBezTo>
                    <a:pt x="1024" y="731"/>
                    <a:pt x="1003" y="752"/>
                    <a:pt x="976" y="752"/>
                  </a:cubicBezTo>
                  <a:lnTo>
                    <a:pt x="960" y="752"/>
                  </a:lnTo>
                  <a:lnTo>
                    <a:pt x="1008" y="704"/>
                  </a:lnTo>
                  <a:lnTo>
                    <a:pt x="1008" y="752"/>
                  </a:lnTo>
                  <a:lnTo>
                    <a:pt x="1008" y="816"/>
                  </a:lnTo>
                  <a:cubicBezTo>
                    <a:pt x="1008" y="843"/>
                    <a:pt x="987" y="864"/>
                    <a:pt x="960" y="864"/>
                  </a:cubicBezTo>
                  <a:lnTo>
                    <a:pt x="944" y="864"/>
                  </a:lnTo>
                  <a:lnTo>
                    <a:pt x="992" y="816"/>
                  </a:lnTo>
                  <a:lnTo>
                    <a:pt x="992" y="864"/>
                  </a:lnTo>
                  <a:cubicBezTo>
                    <a:pt x="992" y="891"/>
                    <a:pt x="971" y="912"/>
                    <a:pt x="944" y="912"/>
                  </a:cubicBezTo>
                  <a:lnTo>
                    <a:pt x="928" y="912"/>
                  </a:lnTo>
                  <a:cubicBezTo>
                    <a:pt x="902" y="912"/>
                    <a:pt x="880" y="891"/>
                    <a:pt x="880" y="864"/>
                  </a:cubicBezTo>
                  <a:lnTo>
                    <a:pt x="880" y="816"/>
                  </a:lnTo>
                  <a:lnTo>
                    <a:pt x="928" y="864"/>
                  </a:lnTo>
                  <a:lnTo>
                    <a:pt x="912" y="864"/>
                  </a:lnTo>
                  <a:lnTo>
                    <a:pt x="960" y="816"/>
                  </a:lnTo>
                  <a:lnTo>
                    <a:pt x="960" y="864"/>
                  </a:lnTo>
                  <a:cubicBezTo>
                    <a:pt x="960" y="891"/>
                    <a:pt x="939" y="912"/>
                    <a:pt x="912" y="912"/>
                  </a:cubicBezTo>
                  <a:lnTo>
                    <a:pt x="896" y="912"/>
                  </a:lnTo>
                  <a:cubicBezTo>
                    <a:pt x="876" y="912"/>
                    <a:pt x="857" y="899"/>
                    <a:pt x="851" y="880"/>
                  </a:cubicBezTo>
                  <a:lnTo>
                    <a:pt x="835" y="832"/>
                  </a:lnTo>
                  <a:lnTo>
                    <a:pt x="928" y="816"/>
                  </a:lnTo>
                  <a:lnTo>
                    <a:pt x="928" y="864"/>
                  </a:lnTo>
                  <a:cubicBezTo>
                    <a:pt x="928" y="888"/>
                    <a:pt x="911" y="908"/>
                    <a:pt x="888" y="912"/>
                  </a:cubicBezTo>
                  <a:cubicBezTo>
                    <a:pt x="865" y="916"/>
                    <a:pt x="842" y="902"/>
                    <a:pt x="835" y="880"/>
                  </a:cubicBezTo>
                  <a:lnTo>
                    <a:pt x="819" y="832"/>
                  </a:lnTo>
                  <a:lnTo>
                    <a:pt x="912" y="816"/>
                  </a:lnTo>
                  <a:lnTo>
                    <a:pt x="912" y="864"/>
                  </a:lnTo>
                  <a:cubicBezTo>
                    <a:pt x="912" y="891"/>
                    <a:pt x="891" y="912"/>
                    <a:pt x="864" y="912"/>
                  </a:cubicBezTo>
                  <a:lnTo>
                    <a:pt x="848" y="912"/>
                  </a:lnTo>
                  <a:lnTo>
                    <a:pt x="832" y="912"/>
                  </a:lnTo>
                  <a:cubicBezTo>
                    <a:pt x="806" y="912"/>
                    <a:pt x="784" y="891"/>
                    <a:pt x="784" y="864"/>
                  </a:cubicBezTo>
                  <a:lnTo>
                    <a:pt x="784" y="816"/>
                  </a:lnTo>
                  <a:lnTo>
                    <a:pt x="878" y="832"/>
                  </a:lnTo>
                  <a:lnTo>
                    <a:pt x="862" y="880"/>
                  </a:lnTo>
                  <a:cubicBezTo>
                    <a:pt x="855" y="899"/>
                    <a:pt x="837" y="912"/>
                    <a:pt x="816" y="912"/>
                  </a:cubicBezTo>
                  <a:lnTo>
                    <a:pt x="800" y="912"/>
                  </a:lnTo>
                  <a:lnTo>
                    <a:pt x="784" y="912"/>
                  </a:lnTo>
                  <a:lnTo>
                    <a:pt x="768" y="912"/>
                  </a:lnTo>
                  <a:lnTo>
                    <a:pt x="752" y="912"/>
                  </a:lnTo>
                  <a:lnTo>
                    <a:pt x="736" y="912"/>
                  </a:lnTo>
                  <a:lnTo>
                    <a:pt x="720" y="912"/>
                  </a:lnTo>
                  <a:lnTo>
                    <a:pt x="704" y="912"/>
                  </a:lnTo>
                  <a:cubicBezTo>
                    <a:pt x="684" y="912"/>
                    <a:pt x="665" y="899"/>
                    <a:pt x="659" y="880"/>
                  </a:cubicBezTo>
                  <a:lnTo>
                    <a:pt x="643" y="832"/>
                  </a:lnTo>
                  <a:lnTo>
                    <a:pt x="736" y="816"/>
                  </a:lnTo>
                  <a:lnTo>
                    <a:pt x="736" y="864"/>
                  </a:lnTo>
                  <a:cubicBezTo>
                    <a:pt x="736" y="891"/>
                    <a:pt x="715" y="912"/>
                    <a:pt x="688" y="912"/>
                  </a:cubicBezTo>
                  <a:lnTo>
                    <a:pt x="672" y="912"/>
                  </a:lnTo>
                  <a:lnTo>
                    <a:pt x="656" y="912"/>
                  </a:lnTo>
                  <a:lnTo>
                    <a:pt x="640" y="912"/>
                  </a:lnTo>
                  <a:lnTo>
                    <a:pt x="624" y="912"/>
                  </a:lnTo>
                  <a:lnTo>
                    <a:pt x="608" y="912"/>
                  </a:lnTo>
                  <a:lnTo>
                    <a:pt x="656" y="864"/>
                  </a:lnTo>
                  <a:lnTo>
                    <a:pt x="656" y="912"/>
                  </a:lnTo>
                  <a:lnTo>
                    <a:pt x="656" y="960"/>
                  </a:lnTo>
                  <a:cubicBezTo>
                    <a:pt x="656" y="987"/>
                    <a:pt x="635" y="1008"/>
                    <a:pt x="608" y="1008"/>
                  </a:cubicBezTo>
                  <a:lnTo>
                    <a:pt x="592" y="1008"/>
                  </a:lnTo>
                  <a:lnTo>
                    <a:pt x="640" y="960"/>
                  </a:lnTo>
                  <a:lnTo>
                    <a:pt x="640" y="1008"/>
                  </a:lnTo>
                  <a:cubicBezTo>
                    <a:pt x="640" y="1035"/>
                    <a:pt x="619" y="1056"/>
                    <a:pt x="592" y="1056"/>
                  </a:cubicBezTo>
                  <a:lnTo>
                    <a:pt x="576" y="1056"/>
                  </a:lnTo>
                  <a:lnTo>
                    <a:pt x="560" y="1056"/>
                  </a:lnTo>
                  <a:lnTo>
                    <a:pt x="544" y="1056"/>
                  </a:lnTo>
                  <a:lnTo>
                    <a:pt x="528" y="1056"/>
                  </a:lnTo>
                  <a:lnTo>
                    <a:pt x="512" y="1056"/>
                  </a:lnTo>
                  <a:lnTo>
                    <a:pt x="496" y="1056"/>
                  </a:lnTo>
                  <a:lnTo>
                    <a:pt x="480" y="1056"/>
                  </a:lnTo>
                  <a:lnTo>
                    <a:pt x="527" y="1020"/>
                  </a:lnTo>
                  <a:lnTo>
                    <a:pt x="511" y="1084"/>
                  </a:lnTo>
                  <a:lnTo>
                    <a:pt x="512" y="1072"/>
                  </a:lnTo>
                  <a:lnTo>
                    <a:pt x="512" y="1120"/>
                  </a:lnTo>
                  <a:cubicBezTo>
                    <a:pt x="512" y="1126"/>
                    <a:pt x="512" y="1131"/>
                    <a:pt x="510" y="1136"/>
                  </a:cubicBezTo>
                  <a:lnTo>
                    <a:pt x="494" y="1184"/>
                  </a:lnTo>
                  <a:cubicBezTo>
                    <a:pt x="487" y="1203"/>
                    <a:pt x="469" y="1216"/>
                    <a:pt x="448" y="1216"/>
                  </a:cubicBezTo>
                  <a:lnTo>
                    <a:pt x="432" y="1216"/>
                  </a:lnTo>
                  <a:lnTo>
                    <a:pt x="416" y="1216"/>
                  </a:lnTo>
                  <a:lnTo>
                    <a:pt x="400" y="1216"/>
                  </a:lnTo>
                  <a:lnTo>
                    <a:pt x="384" y="1216"/>
                  </a:lnTo>
                  <a:lnTo>
                    <a:pt x="368" y="1216"/>
                  </a:lnTo>
                  <a:lnTo>
                    <a:pt x="414" y="1184"/>
                  </a:lnTo>
                  <a:lnTo>
                    <a:pt x="398" y="1232"/>
                  </a:lnTo>
                  <a:lnTo>
                    <a:pt x="400" y="1216"/>
                  </a:lnTo>
                  <a:lnTo>
                    <a:pt x="400" y="1264"/>
                  </a:lnTo>
                  <a:cubicBezTo>
                    <a:pt x="400" y="1270"/>
                    <a:pt x="400" y="1275"/>
                    <a:pt x="398" y="1280"/>
                  </a:cubicBezTo>
                  <a:lnTo>
                    <a:pt x="382" y="1328"/>
                  </a:lnTo>
                  <a:cubicBezTo>
                    <a:pt x="375" y="1347"/>
                    <a:pt x="357" y="1360"/>
                    <a:pt x="336" y="1360"/>
                  </a:cubicBezTo>
                  <a:lnTo>
                    <a:pt x="320" y="1360"/>
                  </a:lnTo>
                  <a:lnTo>
                    <a:pt x="304" y="1360"/>
                  </a:lnTo>
                  <a:lnTo>
                    <a:pt x="288" y="1360"/>
                  </a:lnTo>
                  <a:lnTo>
                    <a:pt x="272" y="1360"/>
                  </a:lnTo>
                  <a:lnTo>
                    <a:pt x="256" y="1360"/>
                  </a:lnTo>
                  <a:lnTo>
                    <a:pt x="240" y="1360"/>
                  </a:lnTo>
                  <a:lnTo>
                    <a:pt x="288" y="1312"/>
                  </a:lnTo>
                  <a:lnTo>
                    <a:pt x="288" y="1376"/>
                  </a:lnTo>
                  <a:cubicBezTo>
                    <a:pt x="288" y="1403"/>
                    <a:pt x="267" y="1424"/>
                    <a:pt x="240" y="1424"/>
                  </a:cubicBezTo>
                  <a:lnTo>
                    <a:pt x="224" y="1424"/>
                  </a:lnTo>
                  <a:lnTo>
                    <a:pt x="272" y="1376"/>
                  </a:lnTo>
                  <a:lnTo>
                    <a:pt x="272" y="1424"/>
                  </a:lnTo>
                  <a:cubicBezTo>
                    <a:pt x="272" y="1430"/>
                    <a:pt x="272" y="1435"/>
                    <a:pt x="270" y="1440"/>
                  </a:cubicBezTo>
                  <a:lnTo>
                    <a:pt x="254" y="1488"/>
                  </a:lnTo>
                  <a:cubicBezTo>
                    <a:pt x="247" y="1507"/>
                    <a:pt x="229" y="1520"/>
                    <a:pt x="208" y="1520"/>
                  </a:cubicBezTo>
                  <a:lnTo>
                    <a:pt x="192" y="1520"/>
                  </a:lnTo>
                  <a:lnTo>
                    <a:pt x="176" y="1520"/>
                  </a:lnTo>
                  <a:lnTo>
                    <a:pt x="160" y="1520"/>
                  </a:lnTo>
                  <a:lnTo>
                    <a:pt x="144" y="1520"/>
                  </a:lnTo>
                  <a:cubicBezTo>
                    <a:pt x="118" y="1520"/>
                    <a:pt x="96" y="1499"/>
                    <a:pt x="96" y="1472"/>
                  </a:cubicBezTo>
                  <a:lnTo>
                    <a:pt x="96" y="1424"/>
                  </a:lnTo>
                  <a:lnTo>
                    <a:pt x="192" y="1424"/>
                  </a:lnTo>
                  <a:lnTo>
                    <a:pt x="192" y="1472"/>
                  </a:lnTo>
                  <a:cubicBezTo>
                    <a:pt x="192" y="1499"/>
                    <a:pt x="171" y="1520"/>
                    <a:pt x="144" y="1520"/>
                  </a:cubicBezTo>
                  <a:lnTo>
                    <a:pt x="128" y="1520"/>
                  </a:lnTo>
                  <a:lnTo>
                    <a:pt x="176" y="1472"/>
                  </a:lnTo>
                  <a:lnTo>
                    <a:pt x="176" y="1520"/>
                  </a:lnTo>
                  <a:lnTo>
                    <a:pt x="176" y="1568"/>
                  </a:lnTo>
                  <a:cubicBezTo>
                    <a:pt x="176" y="1574"/>
                    <a:pt x="176" y="1579"/>
                    <a:pt x="174" y="1584"/>
                  </a:cubicBezTo>
                  <a:lnTo>
                    <a:pt x="158" y="1632"/>
                  </a:lnTo>
                  <a:cubicBezTo>
                    <a:pt x="151" y="1651"/>
                    <a:pt x="133" y="1664"/>
                    <a:pt x="112" y="1664"/>
                  </a:cubicBezTo>
                  <a:lnTo>
                    <a:pt x="96" y="1664"/>
                  </a:lnTo>
                  <a:lnTo>
                    <a:pt x="80" y="1664"/>
                  </a:lnTo>
                  <a:lnTo>
                    <a:pt x="64" y="1664"/>
                  </a:lnTo>
                  <a:lnTo>
                    <a:pt x="48" y="1664"/>
                  </a:lnTo>
                  <a:lnTo>
                    <a:pt x="96" y="1616"/>
                  </a:lnTo>
                  <a:lnTo>
                    <a:pt x="96" y="1680"/>
                  </a:lnTo>
                  <a:cubicBezTo>
                    <a:pt x="96" y="1707"/>
                    <a:pt x="75" y="1728"/>
                    <a:pt x="48" y="1728"/>
                  </a:cubicBezTo>
                  <a:cubicBezTo>
                    <a:pt x="22" y="1728"/>
                    <a:pt x="0" y="1707"/>
                    <a:pt x="0" y="16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1" name="Freeform 12"/>
            <p:cNvSpPr>
              <a:spLocks/>
            </p:cNvSpPr>
            <p:nvPr/>
          </p:nvSpPr>
          <p:spPr bwMode="auto">
            <a:xfrm>
              <a:off x="2699472" y="3971779"/>
              <a:ext cx="154387" cy="1223492"/>
            </a:xfrm>
            <a:custGeom>
              <a:avLst/>
              <a:gdLst>
                <a:gd name="T0" fmla="*/ 64 w 1920"/>
                <a:gd name="T1" fmla="*/ 195 h 14003"/>
                <a:gd name="T2" fmla="*/ 160 w 1920"/>
                <a:gd name="T3" fmla="*/ 3 h 14003"/>
                <a:gd name="T4" fmla="*/ 201 w 1920"/>
                <a:gd name="T5" fmla="*/ 4 h 14003"/>
                <a:gd name="T6" fmla="*/ 320 w 1920"/>
                <a:gd name="T7" fmla="*/ 51 h 14003"/>
                <a:gd name="T8" fmla="*/ 368 w 1920"/>
                <a:gd name="T9" fmla="*/ 3 h 14003"/>
                <a:gd name="T10" fmla="*/ 544 w 1920"/>
                <a:gd name="T11" fmla="*/ 51 h 14003"/>
                <a:gd name="T12" fmla="*/ 592 w 1920"/>
                <a:gd name="T13" fmla="*/ 3 h 14003"/>
                <a:gd name="T14" fmla="*/ 672 w 1920"/>
                <a:gd name="T15" fmla="*/ 3 h 14003"/>
                <a:gd name="T16" fmla="*/ 816 w 1920"/>
                <a:gd name="T17" fmla="*/ 3 h 14003"/>
                <a:gd name="T18" fmla="*/ 926 w 1920"/>
                <a:gd name="T19" fmla="*/ 36 h 14003"/>
                <a:gd name="T20" fmla="*/ 976 w 1920"/>
                <a:gd name="T21" fmla="*/ 3 h 14003"/>
                <a:gd name="T22" fmla="*/ 1120 w 1920"/>
                <a:gd name="T23" fmla="*/ 3 h 14003"/>
                <a:gd name="T24" fmla="*/ 1200 w 1920"/>
                <a:gd name="T25" fmla="*/ 195 h 14003"/>
                <a:gd name="T26" fmla="*/ 1216 w 1920"/>
                <a:gd name="T27" fmla="*/ 147 h 14003"/>
                <a:gd name="T28" fmla="*/ 1328 w 1920"/>
                <a:gd name="T29" fmla="*/ 355 h 14003"/>
                <a:gd name="T30" fmla="*/ 1360 w 1920"/>
                <a:gd name="T31" fmla="*/ 755 h 14003"/>
                <a:gd name="T32" fmla="*/ 1392 w 1920"/>
                <a:gd name="T33" fmla="*/ 1356 h 14003"/>
                <a:gd name="T34" fmla="*/ 1422 w 1920"/>
                <a:gd name="T35" fmla="*/ 1700 h 14003"/>
                <a:gd name="T36" fmla="*/ 1440 w 1920"/>
                <a:gd name="T37" fmla="*/ 2124 h 14003"/>
                <a:gd name="T38" fmla="*/ 1472 w 1920"/>
                <a:gd name="T39" fmla="*/ 2739 h 14003"/>
                <a:gd name="T40" fmla="*/ 1504 w 1920"/>
                <a:gd name="T41" fmla="*/ 3299 h 14003"/>
                <a:gd name="T42" fmla="*/ 1552 w 1920"/>
                <a:gd name="T43" fmla="*/ 4867 h 14003"/>
                <a:gd name="T44" fmla="*/ 1616 w 1920"/>
                <a:gd name="T45" fmla="*/ 6287 h 14003"/>
                <a:gd name="T46" fmla="*/ 1664 w 1920"/>
                <a:gd name="T47" fmla="*/ 7811 h 14003"/>
                <a:gd name="T48" fmla="*/ 1712 w 1920"/>
                <a:gd name="T49" fmla="*/ 9075 h 14003"/>
                <a:gd name="T50" fmla="*/ 1760 w 1920"/>
                <a:gd name="T51" fmla="*/ 10047 h 14003"/>
                <a:gd name="T52" fmla="*/ 1792 w 1920"/>
                <a:gd name="T53" fmla="*/ 10796 h 14003"/>
                <a:gd name="T54" fmla="*/ 1824 w 1920"/>
                <a:gd name="T55" fmla="*/ 11404 h 14003"/>
                <a:gd name="T56" fmla="*/ 1856 w 1920"/>
                <a:gd name="T57" fmla="*/ 12175 h 14003"/>
                <a:gd name="T58" fmla="*/ 1888 w 1920"/>
                <a:gd name="T59" fmla="*/ 13139 h 14003"/>
                <a:gd name="T60" fmla="*/ 1824 w 1920"/>
                <a:gd name="T61" fmla="*/ 13843 h 14003"/>
                <a:gd name="T62" fmla="*/ 1776 w 1920"/>
                <a:gd name="T63" fmla="*/ 12883 h 14003"/>
                <a:gd name="T64" fmla="*/ 1745 w 1920"/>
                <a:gd name="T65" fmla="*/ 11771 h 14003"/>
                <a:gd name="T66" fmla="*/ 1713 w 1920"/>
                <a:gd name="T67" fmla="*/ 11163 h 14003"/>
                <a:gd name="T68" fmla="*/ 1680 w 1920"/>
                <a:gd name="T69" fmla="*/ 10403 h 14003"/>
                <a:gd name="T70" fmla="*/ 1632 w 1920"/>
                <a:gd name="T71" fmla="*/ 9491 h 14003"/>
                <a:gd name="T72" fmla="*/ 1601 w 1920"/>
                <a:gd name="T73" fmla="*/ 8584 h 14003"/>
                <a:gd name="T74" fmla="*/ 1536 w 1920"/>
                <a:gd name="T75" fmla="*/ 7203 h 14003"/>
                <a:gd name="T76" fmla="*/ 1488 w 1920"/>
                <a:gd name="T77" fmla="*/ 5635 h 14003"/>
                <a:gd name="T78" fmla="*/ 1440 w 1920"/>
                <a:gd name="T79" fmla="*/ 4163 h 14003"/>
                <a:gd name="T80" fmla="*/ 1393 w 1920"/>
                <a:gd name="T81" fmla="*/ 2938 h 14003"/>
                <a:gd name="T82" fmla="*/ 1361 w 1920"/>
                <a:gd name="T83" fmla="*/ 2443 h 14003"/>
                <a:gd name="T84" fmla="*/ 1347 w 1920"/>
                <a:gd name="T85" fmla="*/ 1987 h 14003"/>
                <a:gd name="T86" fmla="*/ 1312 w 1920"/>
                <a:gd name="T87" fmla="*/ 1523 h 14003"/>
                <a:gd name="T88" fmla="*/ 1280 w 1920"/>
                <a:gd name="T89" fmla="*/ 1059 h 14003"/>
                <a:gd name="T90" fmla="*/ 1248 w 1920"/>
                <a:gd name="T91" fmla="*/ 547 h 14003"/>
                <a:gd name="T92" fmla="*/ 1216 w 1920"/>
                <a:gd name="T93" fmla="*/ 243 h 14003"/>
                <a:gd name="T94" fmla="*/ 1152 w 1920"/>
                <a:gd name="T95" fmla="*/ 243 h 14003"/>
                <a:gd name="T96" fmla="*/ 1091 w 1920"/>
                <a:gd name="T97" fmla="*/ 163 h 14003"/>
                <a:gd name="T98" fmla="*/ 1040 w 1920"/>
                <a:gd name="T99" fmla="*/ 99 h 14003"/>
                <a:gd name="T100" fmla="*/ 896 w 1920"/>
                <a:gd name="T101" fmla="*/ 99 h 14003"/>
                <a:gd name="T102" fmla="*/ 832 w 1920"/>
                <a:gd name="T103" fmla="*/ 99 h 14003"/>
                <a:gd name="T104" fmla="*/ 768 w 1920"/>
                <a:gd name="T105" fmla="*/ 99 h 14003"/>
                <a:gd name="T106" fmla="*/ 688 w 1920"/>
                <a:gd name="T107" fmla="*/ 51 h 14003"/>
                <a:gd name="T108" fmla="*/ 560 w 1920"/>
                <a:gd name="T109" fmla="*/ 99 h 14003"/>
                <a:gd name="T110" fmla="*/ 496 w 1920"/>
                <a:gd name="T111" fmla="*/ 99 h 14003"/>
                <a:gd name="T112" fmla="*/ 352 w 1920"/>
                <a:gd name="T113" fmla="*/ 99 h 14003"/>
                <a:gd name="T114" fmla="*/ 224 w 1920"/>
                <a:gd name="T115" fmla="*/ 51 h 14003"/>
                <a:gd name="T116" fmla="*/ 163 w 1920"/>
                <a:gd name="T117" fmla="*/ 67 h 14003"/>
                <a:gd name="T118" fmla="*/ 144 w 1920"/>
                <a:gd name="T119" fmla="*/ 99 h 14003"/>
                <a:gd name="T120" fmla="*/ 160 w 1920"/>
                <a:gd name="T121" fmla="*/ 243 h 14003"/>
                <a:gd name="T122" fmla="*/ 48 w 1920"/>
                <a:gd name="T123" fmla="*/ 147 h 140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0" h="14003">
                  <a:moveTo>
                    <a:pt x="48" y="147"/>
                  </a:moveTo>
                  <a:lnTo>
                    <a:pt x="64" y="147"/>
                  </a:lnTo>
                  <a:lnTo>
                    <a:pt x="80" y="147"/>
                  </a:lnTo>
                  <a:cubicBezTo>
                    <a:pt x="101" y="147"/>
                    <a:pt x="119" y="161"/>
                    <a:pt x="126" y="180"/>
                  </a:cubicBezTo>
                  <a:lnTo>
                    <a:pt x="142" y="228"/>
                  </a:lnTo>
                  <a:lnTo>
                    <a:pt x="96" y="195"/>
                  </a:lnTo>
                  <a:lnTo>
                    <a:pt x="112" y="195"/>
                  </a:lnTo>
                  <a:lnTo>
                    <a:pt x="64" y="243"/>
                  </a:lnTo>
                  <a:lnTo>
                    <a:pt x="64" y="195"/>
                  </a:lnTo>
                  <a:lnTo>
                    <a:pt x="64" y="147"/>
                  </a:lnTo>
                  <a:cubicBezTo>
                    <a:pt x="64" y="121"/>
                    <a:pt x="86" y="99"/>
                    <a:pt x="112" y="99"/>
                  </a:cubicBezTo>
                  <a:lnTo>
                    <a:pt x="128" y="99"/>
                  </a:lnTo>
                  <a:lnTo>
                    <a:pt x="80" y="147"/>
                  </a:lnTo>
                  <a:lnTo>
                    <a:pt x="80" y="99"/>
                  </a:lnTo>
                  <a:lnTo>
                    <a:pt x="80" y="51"/>
                  </a:lnTo>
                  <a:cubicBezTo>
                    <a:pt x="80" y="25"/>
                    <a:pt x="102" y="3"/>
                    <a:pt x="128" y="3"/>
                  </a:cubicBezTo>
                  <a:lnTo>
                    <a:pt x="144" y="3"/>
                  </a:lnTo>
                  <a:lnTo>
                    <a:pt x="160" y="3"/>
                  </a:lnTo>
                  <a:lnTo>
                    <a:pt x="176" y="3"/>
                  </a:lnTo>
                  <a:lnTo>
                    <a:pt x="192" y="3"/>
                  </a:lnTo>
                  <a:lnTo>
                    <a:pt x="208" y="3"/>
                  </a:lnTo>
                  <a:cubicBezTo>
                    <a:pt x="235" y="3"/>
                    <a:pt x="256" y="25"/>
                    <a:pt x="256" y="51"/>
                  </a:cubicBezTo>
                  <a:lnTo>
                    <a:pt x="256" y="99"/>
                  </a:lnTo>
                  <a:cubicBezTo>
                    <a:pt x="256" y="126"/>
                    <a:pt x="235" y="147"/>
                    <a:pt x="208" y="147"/>
                  </a:cubicBezTo>
                  <a:cubicBezTo>
                    <a:pt x="182" y="147"/>
                    <a:pt x="160" y="126"/>
                    <a:pt x="160" y="99"/>
                  </a:cubicBezTo>
                  <a:lnTo>
                    <a:pt x="160" y="51"/>
                  </a:lnTo>
                  <a:cubicBezTo>
                    <a:pt x="160" y="28"/>
                    <a:pt x="178" y="8"/>
                    <a:pt x="201" y="4"/>
                  </a:cubicBezTo>
                  <a:cubicBezTo>
                    <a:pt x="224" y="0"/>
                    <a:pt x="247" y="14"/>
                    <a:pt x="254" y="36"/>
                  </a:cubicBezTo>
                  <a:lnTo>
                    <a:pt x="270" y="84"/>
                  </a:lnTo>
                  <a:lnTo>
                    <a:pt x="176" y="99"/>
                  </a:lnTo>
                  <a:lnTo>
                    <a:pt x="176" y="51"/>
                  </a:lnTo>
                  <a:cubicBezTo>
                    <a:pt x="176" y="25"/>
                    <a:pt x="198" y="3"/>
                    <a:pt x="224" y="3"/>
                  </a:cubicBezTo>
                  <a:lnTo>
                    <a:pt x="240" y="3"/>
                  </a:lnTo>
                  <a:lnTo>
                    <a:pt x="256" y="3"/>
                  </a:lnTo>
                  <a:lnTo>
                    <a:pt x="272" y="3"/>
                  </a:lnTo>
                  <a:cubicBezTo>
                    <a:pt x="299" y="3"/>
                    <a:pt x="320" y="25"/>
                    <a:pt x="320" y="51"/>
                  </a:cubicBezTo>
                  <a:lnTo>
                    <a:pt x="320" y="99"/>
                  </a:lnTo>
                  <a:lnTo>
                    <a:pt x="227" y="84"/>
                  </a:lnTo>
                  <a:lnTo>
                    <a:pt x="243" y="36"/>
                  </a:lnTo>
                  <a:cubicBezTo>
                    <a:pt x="249" y="17"/>
                    <a:pt x="268" y="3"/>
                    <a:pt x="288" y="3"/>
                  </a:cubicBezTo>
                  <a:lnTo>
                    <a:pt x="304" y="3"/>
                  </a:lnTo>
                  <a:lnTo>
                    <a:pt x="320" y="3"/>
                  </a:lnTo>
                  <a:lnTo>
                    <a:pt x="336" y="3"/>
                  </a:lnTo>
                  <a:lnTo>
                    <a:pt x="352" y="3"/>
                  </a:lnTo>
                  <a:lnTo>
                    <a:pt x="368" y="3"/>
                  </a:lnTo>
                  <a:lnTo>
                    <a:pt x="384" y="3"/>
                  </a:lnTo>
                  <a:lnTo>
                    <a:pt x="400" y="3"/>
                  </a:lnTo>
                  <a:lnTo>
                    <a:pt x="416" y="3"/>
                  </a:lnTo>
                  <a:lnTo>
                    <a:pt x="432" y="3"/>
                  </a:lnTo>
                  <a:lnTo>
                    <a:pt x="448" y="3"/>
                  </a:lnTo>
                  <a:lnTo>
                    <a:pt x="464" y="3"/>
                  </a:lnTo>
                  <a:lnTo>
                    <a:pt x="480" y="3"/>
                  </a:lnTo>
                  <a:lnTo>
                    <a:pt x="496" y="3"/>
                  </a:lnTo>
                  <a:cubicBezTo>
                    <a:pt x="523" y="3"/>
                    <a:pt x="544" y="25"/>
                    <a:pt x="544" y="51"/>
                  </a:cubicBezTo>
                  <a:lnTo>
                    <a:pt x="544" y="99"/>
                  </a:lnTo>
                  <a:lnTo>
                    <a:pt x="451" y="84"/>
                  </a:lnTo>
                  <a:lnTo>
                    <a:pt x="467" y="36"/>
                  </a:lnTo>
                  <a:cubicBezTo>
                    <a:pt x="473" y="17"/>
                    <a:pt x="492" y="3"/>
                    <a:pt x="512" y="3"/>
                  </a:cubicBezTo>
                  <a:lnTo>
                    <a:pt x="528" y="3"/>
                  </a:lnTo>
                  <a:lnTo>
                    <a:pt x="544" y="3"/>
                  </a:lnTo>
                  <a:lnTo>
                    <a:pt x="560" y="3"/>
                  </a:lnTo>
                  <a:lnTo>
                    <a:pt x="576" y="3"/>
                  </a:lnTo>
                  <a:lnTo>
                    <a:pt x="592" y="3"/>
                  </a:lnTo>
                  <a:lnTo>
                    <a:pt x="608" y="3"/>
                  </a:lnTo>
                  <a:lnTo>
                    <a:pt x="624" y="3"/>
                  </a:lnTo>
                  <a:cubicBezTo>
                    <a:pt x="645" y="3"/>
                    <a:pt x="663" y="17"/>
                    <a:pt x="670" y="36"/>
                  </a:cubicBezTo>
                  <a:lnTo>
                    <a:pt x="686" y="84"/>
                  </a:lnTo>
                  <a:lnTo>
                    <a:pt x="592" y="99"/>
                  </a:lnTo>
                  <a:lnTo>
                    <a:pt x="592" y="51"/>
                  </a:lnTo>
                  <a:cubicBezTo>
                    <a:pt x="592" y="25"/>
                    <a:pt x="614" y="3"/>
                    <a:pt x="640" y="3"/>
                  </a:cubicBezTo>
                  <a:lnTo>
                    <a:pt x="656" y="3"/>
                  </a:lnTo>
                  <a:lnTo>
                    <a:pt x="672" y="3"/>
                  </a:lnTo>
                  <a:lnTo>
                    <a:pt x="688" y="3"/>
                  </a:lnTo>
                  <a:lnTo>
                    <a:pt x="704" y="3"/>
                  </a:lnTo>
                  <a:lnTo>
                    <a:pt x="720" y="3"/>
                  </a:lnTo>
                  <a:lnTo>
                    <a:pt x="736" y="3"/>
                  </a:lnTo>
                  <a:lnTo>
                    <a:pt x="752" y="3"/>
                  </a:lnTo>
                  <a:lnTo>
                    <a:pt x="768" y="3"/>
                  </a:lnTo>
                  <a:lnTo>
                    <a:pt x="784" y="3"/>
                  </a:lnTo>
                  <a:lnTo>
                    <a:pt x="800" y="3"/>
                  </a:lnTo>
                  <a:lnTo>
                    <a:pt x="816" y="3"/>
                  </a:lnTo>
                  <a:cubicBezTo>
                    <a:pt x="843" y="3"/>
                    <a:pt x="864" y="25"/>
                    <a:pt x="864" y="51"/>
                  </a:cubicBezTo>
                  <a:lnTo>
                    <a:pt x="864" y="99"/>
                  </a:lnTo>
                  <a:lnTo>
                    <a:pt x="771" y="84"/>
                  </a:lnTo>
                  <a:lnTo>
                    <a:pt x="787" y="36"/>
                  </a:lnTo>
                  <a:cubicBezTo>
                    <a:pt x="793" y="17"/>
                    <a:pt x="812" y="3"/>
                    <a:pt x="832" y="3"/>
                  </a:cubicBezTo>
                  <a:lnTo>
                    <a:pt x="848" y="3"/>
                  </a:lnTo>
                  <a:lnTo>
                    <a:pt x="864" y="3"/>
                  </a:lnTo>
                  <a:lnTo>
                    <a:pt x="880" y="3"/>
                  </a:lnTo>
                  <a:cubicBezTo>
                    <a:pt x="901" y="3"/>
                    <a:pt x="919" y="17"/>
                    <a:pt x="926" y="36"/>
                  </a:cubicBezTo>
                  <a:lnTo>
                    <a:pt x="942" y="84"/>
                  </a:lnTo>
                  <a:lnTo>
                    <a:pt x="848" y="99"/>
                  </a:lnTo>
                  <a:lnTo>
                    <a:pt x="848" y="51"/>
                  </a:lnTo>
                  <a:cubicBezTo>
                    <a:pt x="848" y="25"/>
                    <a:pt x="870" y="3"/>
                    <a:pt x="896" y="3"/>
                  </a:cubicBezTo>
                  <a:lnTo>
                    <a:pt x="912" y="3"/>
                  </a:lnTo>
                  <a:lnTo>
                    <a:pt x="928" y="3"/>
                  </a:lnTo>
                  <a:lnTo>
                    <a:pt x="944" y="3"/>
                  </a:lnTo>
                  <a:lnTo>
                    <a:pt x="960" y="3"/>
                  </a:lnTo>
                  <a:lnTo>
                    <a:pt x="976" y="3"/>
                  </a:lnTo>
                  <a:lnTo>
                    <a:pt x="992" y="3"/>
                  </a:lnTo>
                  <a:lnTo>
                    <a:pt x="1008" y="3"/>
                  </a:lnTo>
                  <a:lnTo>
                    <a:pt x="1024" y="3"/>
                  </a:lnTo>
                  <a:lnTo>
                    <a:pt x="1040" y="3"/>
                  </a:lnTo>
                  <a:lnTo>
                    <a:pt x="1056" y="3"/>
                  </a:lnTo>
                  <a:lnTo>
                    <a:pt x="1072" y="3"/>
                  </a:lnTo>
                  <a:lnTo>
                    <a:pt x="1088" y="3"/>
                  </a:lnTo>
                  <a:lnTo>
                    <a:pt x="1104" y="3"/>
                  </a:lnTo>
                  <a:lnTo>
                    <a:pt x="1120" y="3"/>
                  </a:lnTo>
                  <a:cubicBezTo>
                    <a:pt x="1147" y="3"/>
                    <a:pt x="1168" y="25"/>
                    <a:pt x="1168" y="51"/>
                  </a:cubicBezTo>
                  <a:lnTo>
                    <a:pt x="1168" y="99"/>
                  </a:lnTo>
                  <a:lnTo>
                    <a:pt x="1166" y="84"/>
                  </a:lnTo>
                  <a:lnTo>
                    <a:pt x="1182" y="132"/>
                  </a:lnTo>
                  <a:cubicBezTo>
                    <a:pt x="1184" y="137"/>
                    <a:pt x="1184" y="142"/>
                    <a:pt x="1184" y="147"/>
                  </a:cubicBezTo>
                  <a:lnTo>
                    <a:pt x="1184" y="195"/>
                  </a:lnTo>
                  <a:lnTo>
                    <a:pt x="1136" y="147"/>
                  </a:lnTo>
                  <a:lnTo>
                    <a:pt x="1152" y="147"/>
                  </a:lnTo>
                  <a:cubicBezTo>
                    <a:pt x="1179" y="147"/>
                    <a:pt x="1200" y="169"/>
                    <a:pt x="1200" y="195"/>
                  </a:cubicBezTo>
                  <a:lnTo>
                    <a:pt x="1200" y="243"/>
                  </a:lnTo>
                  <a:cubicBezTo>
                    <a:pt x="1200" y="270"/>
                    <a:pt x="1179" y="291"/>
                    <a:pt x="1152" y="291"/>
                  </a:cubicBezTo>
                  <a:cubicBezTo>
                    <a:pt x="1126" y="291"/>
                    <a:pt x="1104" y="270"/>
                    <a:pt x="1104" y="243"/>
                  </a:cubicBezTo>
                  <a:lnTo>
                    <a:pt x="1104" y="195"/>
                  </a:lnTo>
                  <a:cubicBezTo>
                    <a:pt x="1104" y="169"/>
                    <a:pt x="1126" y="147"/>
                    <a:pt x="1152" y="147"/>
                  </a:cubicBezTo>
                  <a:lnTo>
                    <a:pt x="1168" y="147"/>
                  </a:lnTo>
                  <a:lnTo>
                    <a:pt x="1184" y="147"/>
                  </a:lnTo>
                  <a:lnTo>
                    <a:pt x="1200" y="147"/>
                  </a:lnTo>
                  <a:lnTo>
                    <a:pt x="1216" y="147"/>
                  </a:lnTo>
                  <a:lnTo>
                    <a:pt x="1232" y="147"/>
                  </a:lnTo>
                  <a:lnTo>
                    <a:pt x="1248" y="147"/>
                  </a:lnTo>
                  <a:lnTo>
                    <a:pt x="1264" y="147"/>
                  </a:lnTo>
                  <a:cubicBezTo>
                    <a:pt x="1291" y="147"/>
                    <a:pt x="1312" y="169"/>
                    <a:pt x="1312" y="195"/>
                  </a:cubicBezTo>
                  <a:lnTo>
                    <a:pt x="1312" y="243"/>
                  </a:lnTo>
                  <a:lnTo>
                    <a:pt x="1264" y="195"/>
                  </a:lnTo>
                  <a:lnTo>
                    <a:pt x="1280" y="195"/>
                  </a:lnTo>
                  <a:cubicBezTo>
                    <a:pt x="1307" y="195"/>
                    <a:pt x="1328" y="217"/>
                    <a:pt x="1328" y="243"/>
                  </a:cubicBezTo>
                  <a:lnTo>
                    <a:pt x="1328" y="355"/>
                  </a:lnTo>
                  <a:lnTo>
                    <a:pt x="1328" y="403"/>
                  </a:lnTo>
                  <a:lnTo>
                    <a:pt x="1328" y="396"/>
                  </a:lnTo>
                  <a:lnTo>
                    <a:pt x="1344" y="492"/>
                  </a:lnTo>
                  <a:cubicBezTo>
                    <a:pt x="1344" y="494"/>
                    <a:pt x="1344" y="497"/>
                    <a:pt x="1344" y="499"/>
                  </a:cubicBezTo>
                  <a:lnTo>
                    <a:pt x="1344" y="547"/>
                  </a:lnTo>
                  <a:lnTo>
                    <a:pt x="1344" y="659"/>
                  </a:lnTo>
                  <a:lnTo>
                    <a:pt x="1344" y="652"/>
                  </a:lnTo>
                  <a:lnTo>
                    <a:pt x="1360" y="748"/>
                  </a:lnTo>
                  <a:cubicBezTo>
                    <a:pt x="1360" y="750"/>
                    <a:pt x="1360" y="753"/>
                    <a:pt x="1360" y="755"/>
                  </a:cubicBezTo>
                  <a:lnTo>
                    <a:pt x="1360" y="851"/>
                  </a:lnTo>
                  <a:lnTo>
                    <a:pt x="1360" y="963"/>
                  </a:lnTo>
                  <a:lnTo>
                    <a:pt x="1360" y="956"/>
                  </a:lnTo>
                  <a:lnTo>
                    <a:pt x="1376" y="1052"/>
                  </a:lnTo>
                  <a:cubicBezTo>
                    <a:pt x="1376" y="1054"/>
                    <a:pt x="1376" y="1057"/>
                    <a:pt x="1376" y="1059"/>
                  </a:cubicBezTo>
                  <a:lnTo>
                    <a:pt x="1376" y="1155"/>
                  </a:lnTo>
                  <a:lnTo>
                    <a:pt x="1376" y="1267"/>
                  </a:lnTo>
                  <a:lnTo>
                    <a:pt x="1376" y="1260"/>
                  </a:lnTo>
                  <a:lnTo>
                    <a:pt x="1392" y="1356"/>
                  </a:lnTo>
                  <a:cubicBezTo>
                    <a:pt x="1392" y="1358"/>
                    <a:pt x="1392" y="1361"/>
                    <a:pt x="1392" y="1363"/>
                  </a:cubicBezTo>
                  <a:lnTo>
                    <a:pt x="1392" y="1459"/>
                  </a:lnTo>
                  <a:lnTo>
                    <a:pt x="1391" y="1448"/>
                  </a:lnTo>
                  <a:lnTo>
                    <a:pt x="1407" y="1512"/>
                  </a:lnTo>
                  <a:cubicBezTo>
                    <a:pt x="1408" y="1516"/>
                    <a:pt x="1408" y="1520"/>
                    <a:pt x="1408" y="1523"/>
                  </a:cubicBezTo>
                  <a:lnTo>
                    <a:pt x="1408" y="1619"/>
                  </a:lnTo>
                  <a:lnTo>
                    <a:pt x="1408" y="1667"/>
                  </a:lnTo>
                  <a:lnTo>
                    <a:pt x="1406" y="1652"/>
                  </a:lnTo>
                  <a:lnTo>
                    <a:pt x="1422" y="1700"/>
                  </a:lnTo>
                  <a:cubicBezTo>
                    <a:pt x="1424" y="1705"/>
                    <a:pt x="1424" y="1710"/>
                    <a:pt x="1424" y="1715"/>
                  </a:cubicBezTo>
                  <a:lnTo>
                    <a:pt x="1424" y="1827"/>
                  </a:lnTo>
                  <a:lnTo>
                    <a:pt x="1424" y="1923"/>
                  </a:lnTo>
                  <a:lnTo>
                    <a:pt x="1422" y="1908"/>
                  </a:lnTo>
                  <a:lnTo>
                    <a:pt x="1438" y="1956"/>
                  </a:lnTo>
                  <a:cubicBezTo>
                    <a:pt x="1440" y="1961"/>
                    <a:pt x="1440" y="1966"/>
                    <a:pt x="1440" y="1971"/>
                  </a:cubicBezTo>
                  <a:lnTo>
                    <a:pt x="1440" y="2067"/>
                  </a:lnTo>
                  <a:lnTo>
                    <a:pt x="1440" y="2131"/>
                  </a:lnTo>
                  <a:lnTo>
                    <a:pt x="1440" y="2124"/>
                  </a:lnTo>
                  <a:lnTo>
                    <a:pt x="1456" y="2220"/>
                  </a:lnTo>
                  <a:cubicBezTo>
                    <a:pt x="1456" y="2222"/>
                    <a:pt x="1456" y="2225"/>
                    <a:pt x="1456" y="2227"/>
                  </a:cubicBezTo>
                  <a:lnTo>
                    <a:pt x="1456" y="2323"/>
                  </a:lnTo>
                  <a:lnTo>
                    <a:pt x="1456" y="2435"/>
                  </a:lnTo>
                  <a:lnTo>
                    <a:pt x="1456" y="2428"/>
                  </a:lnTo>
                  <a:lnTo>
                    <a:pt x="1472" y="2524"/>
                  </a:lnTo>
                  <a:cubicBezTo>
                    <a:pt x="1472" y="2526"/>
                    <a:pt x="1472" y="2529"/>
                    <a:pt x="1472" y="2531"/>
                  </a:cubicBezTo>
                  <a:lnTo>
                    <a:pt x="1472" y="2627"/>
                  </a:lnTo>
                  <a:lnTo>
                    <a:pt x="1472" y="2739"/>
                  </a:lnTo>
                  <a:lnTo>
                    <a:pt x="1472" y="2732"/>
                  </a:lnTo>
                  <a:lnTo>
                    <a:pt x="1488" y="2828"/>
                  </a:lnTo>
                  <a:cubicBezTo>
                    <a:pt x="1488" y="2830"/>
                    <a:pt x="1488" y="2833"/>
                    <a:pt x="1488" y="2835"/>
                  </a:cubicBezTo>
                  <a:lnTo>
                    <a:pt x="1488" y="2931"/>
                  </a:lnTo>
                  <a:lnTo>
                    <a:pt x="1488" y="2925"/>
                  </a:lnTo>
                  <a:lnTo>
                    <a:pt x="1504" y="3037"/>
                  </a:lnTo>
                  <a:cubicBezTo>
                    <a:pt x="1504" y="3039"/>
                    <a:pt x="1504" y="3041"/>
                    <a:pt x="1504" y="3043"/>
                  </a:cubicBezTo>
                  <a:lnTo>
                    <a:pt x="1504" y="3139"/>
                  </a:lnTo>
                  <a:lnTo>
                    <a:pt x="1504" y="3299"/>
                  </a:lnTo>
                  <a:lnTo>
                    <a:pt x="1520" y="3438"/>
                  </a:lnTo>
                  <a:lnTo>
                    <a:pt x="1520" y="3603"/>
                  </a:lnTo>
                  <a:lnTo>
                    <a:pt x="1520" y="3747"/>
                  </a:lnTo>
                  <a:lnTo>
                    <a:pt x="1536" y="3952"/>
                  </a:lnTo>
                  <a:lnTo>
                    <a:pt x="1536" y="4163"/>
                  </a:lnTo>
                  <a:lnTo>
                    <a:pt x="1536" y="4307"/>
                  </a:lnTo>
                  <a:lnTo>
                    <a:pt x="1552" y="4512"/>
                  </a:lnTo>
                  <a:lnTo>
                    <a:pt x="1552" y="4707"/>
                  </a:lnTo>
                  <a:lnTo>
                    <a:pt x="1552" y="4867"/>
                  </a:lnTo>
                  <a:lnTo>
                    <a:pt x="1568" y="5006"/>
                  </a:lnTo>
                  <a:lnTo>
                    <a:pt x="1568" y="5171"/>
                  </a:lnTo>
                  <a:lnTo>
                    <a:pt x="1584" y="5310"/>
                  </a:lnTo>
                  <a:lnTo>
                    <a:pt x="1584" y="5475"/>
                  </a:lnTo>
                  <a:lnTo>
                    <a:pt x="1584" y="5635"/>
                  </a:lnTo>
                  <a:lnTo>
                    <a:pt x="1600" y="5774"/>
                  </a:lnTo>
                  <a:lnTo>
                    <a:pt x="1600" y="5939"/>
                  </a:lnTo>
                  <a:lnTo>
                    <a:pt x="1600" y="6131"/>
                  </a:lnTo>
                  <a:lnTo>
                    <a:pt x="1616" y="6287"/>
                  </a:lnTo>
                  <a:lnTo>
                    <a:pt x="1616" y="6483"/>
                  </a:lnTo>
                  <a:lnTo>
                    <a:pt x="1616" y="6691"/>
                  </a:lnTo>
                  <a:lnTo>
                    <a:pt x="1632" y="6847"/>
                  </a:lnTo>
                  <a:lnTo>
                    <a:pt x="1632" y="7043"/>
                  </a:lnTo>
                  <a:lnTo>
                    <a:pt x="1632" y="7203"/>
                  </a:lnTo>
                  <a:lnTo>
                    <a:pt x="1648" y="7342"/>
                  </a:lnTo>
                  <a:lnTo>
                    <a:pt x="1648" y="7507"/>
                  </a:lnTo>
                  <a:lnTo>
                    <a:pt x="1664" y="7646"/>
                  </a:lnTo>
                  <a:lnTo>
                    <a:pt x="1664" y="7811"/>
                  </a:lnTo>
                  <a:lnTo>
                    <a:pt x="1664" y="7955"/>
                  </a:lnTo>
                  <a:lnTo>
                    <a:pt x="1680" y="8111"/>
                  </a:lnTo>
                  <a:lnTo>
                    <a:pt x="1680" y="8259"/>
                  </a:lnTo>
                  <a:lnTo>
                    <a:pt x="1680" y="8419"/>
                  </a:lnTo>
                  <a:lnTo>
                    <a:pt x="1696" y="8575"/>
                  </a:lnTo>
                  <a:lnTo>
                    <a:pt x="1696" y="8723"/>
                  </a:lnTo>
                  <a:lnTo>
                    <a:pt x="1696" y="8819"/>
                  </a:lnTo>
                  <a:lnTo>
                    <a:pt x="1712" y="8975"/>
                  </a:lnTo>
                  <a:lnTo>
                    <a:pt x="1712" y="9075"/>
                  </a:lnTo>
                  <a:lnTo>
                    <a:pt x="1712" y="9235"/>
                  </a:lnTo>
                  <a:lnTo>
                    <a:pt x="1712" y="9228"/>
                  </a:lnTo>
                  <a:lnTo>
                    <a:pt x="1728" y="9324"/>
                  </a:lnTo>
                  <a:cubicBezTo>
                    <a:pt x="1728" y="9326"/>
                    <a:pt x="1728" y="9329"/>
                    <a:pt x="1728" y="9331"/>
                  </a:cubicBezTo>
                  <a:lnTo>
                    <a:pt x="1728" y="9491"/>
                  </a:lnTo>
                  <a:lnTo>
                    <a:pt x="1744" y="9630"/>
                  </a:lnTo>
                  <a:lnTo>
                    <a:pt x="1744" y="9731"/>
                  </a:lnTo>
                  <a:lnTo>
                    <a:pt x="1744" y="9891"/>
                  </a:lnTo>
                  <a:lnTo>
                    <a:pt x="1760" y="10047"/>
                  </a:lnTo>
                  <a:lnTo>
                    <a:pt x="1760" y="10147"/>
                  </a:lnTo>
                  <a:lnTo>
                    <a:pt x="1760" y="10291"/>
                  </a:lnTo>
                  <a:lnTo>
                    <a:pt x="1760" y="10285"/>
                  </a:lnTo>
                  <a:lnTo>
                    <a:pt x="1776" y="10397"/>
                  </a:lnTo>
                  <a:cubicBezTo>
                    <a:pt x="1776" y="10399"/>
                    <a:pt x="1776" y="10401"/>
                    <a:pt x="1776" y="10403"/>
                  </a:cubicBezTo>
                  <a:lnTo>
                    <a:pt x="1776" y="10547"/>
                  </a:lnTo>
                  <a:lnTo>
                    <a:pt x="1776" y="10707"/>
                  </a:lnTo>
                  <a:lnTo>
                    <a:pt x="1776" y="10700"/>
                  </a:lnTo>
                  <a:lnTo>
                    <a:pt x="1792" y="10796"/>
                  </a:lnTo>
                  <a:cubicBezTo>
                    <a:pt x="1792" y="10798"/>
                    <a:pt x="1792" y="10801"/>
                    <a:pt x="1792" y="10803"/>
                  </a:cubicBezTo>
                  <a:lnTo>
                    <a:pt x="1792" y="10963"/>
                  </a:lnTo>
                  <a:lnTo>
                    <a:pt x="1792" y="11059"/>
                  </a:lnTo>
                  <a:lnTo>
                    <a:pt x="1792" y="11052"/>
                  </a:lnTo>
                  <a:lnTo>
                    <a:pt x="1808" y="11148"/>
                  </a:lnTo>
                  <a:cubicBezTo>
                    <a:pt x="1808" y="11150"/>
                    <a:pt x="1808" y="11153"/>
                    <a:pt x="1808" y="11155"/>
                  </a:cubicBezTo>
                  <a:lnTo>
                    <a:pt x="1808" y="11315"/>
                  </a:lnTo>
                  <a:lnTo>
                    <a:pt x="1808" y="11308"/>
                  </a:lnTo>
                  <a:lnTo>
                    <a:pt x="1824" y="11404"/>
                  </a:lnTo>
                  <a:cubicBezTo>
                    <a:pt x="1824" y="11406"/>
                    <a:pt x="1824" y="11409"/>
                    <a:pt x="1824" y="11411"/>
                  </a:cubicBezTo>
                  <a:lnTo>
                    <a:pt x="1824" y="11571"/>
                  </a:lnTo>
                  <a:lnTo>
                    <a:pt x="1824" y="11667"/>
                  </a:lnTo>
                  <a:lnTo>
                    <a:pt x="1824" y="11660"/>
                  </a:lnTo>
                  <a:lnTo>
                    <a:pt x="1840" y="11756"/>
                  </a:lnTo>
                  <a:cubicBezTo>
                    <a:pt x="1840" y="11758"/>
                    <a:pt x="1840" y="11761"/>
                    <a:pt x="1840" y="11763"/>
                  </a:cubicBezTo>
                  <a:lnTo>
                    <a:pt x="1840" y="11923"/>
                  </a:lnTo>
                  <a:lnTo>
                    <a:pt x="1840" y="12019"/>
                  </a:lnTo>
                  <a:lnTo>
                    <a:pt x="1856" y="12175"/>
                  </a:lnTo>
                  <a:lnTo>
                    <a:pt x="1856" y="12323"/>
                  </a:lnTo>
                  <a:lnTo>
                    <a:pt x="1856" y="12483"/>
                  </a:lnTo>
                  <a:lnTo>
                    <a:pt x="1872" y="12622"/>
                  </a:lnTo>
                  <a:lnTo>
                    <a:pt x="1872" y="12739"/>
                  </a:lnTo>
                  <a:lnTo>
                    <a:pt x="1872" y="12883"/>
                  </a:lnTo>
                  <a:lnTo>
                    <a:pt x="1872" y="12877"/>
                  </a:lnTo>
                  <a:lnTo>
                    <a:pt x="1888" y="12989"/>
                  </a:lnTo>
                  <a:cubicBezTo>
                    <a:pt x="1888" y="12991"/>
                    <a:pt x="1888" y="12993"/>
                    <a:pt x="1888" y="12995"/>
                  </a:cubicBezTo>
                  <a:lnTo>
                    <a:pt x="1888" y="13139"/>
                  </a:lnTo>
                  <a:lnTo>
                    <a:pt x="1888" y="13235"/>
                  </a:lnTo>
                  <a:lnTo>
                    <a:pt x="1904" y="13391"/>
                  </a:lnTo>
                  <a:lnTo>
                    <a:pt x="1904" y="13539"/>
                  </a:lnTo>
                  <a:lnTo>
                    <a:pt x="1920" y="13695"/>
                  </a:lnTo>
                  <a:lnTo>
                    <a:pt x="1920" y="13843"/>
                  </a:lnTo>
                  <a:lnTo>
                    <a:pt x="1920" y="13955"/>
                  </a:lnTo>
                  <a:cubicBezTo>
                    <a:pt x="1920" y="13982"/>
                    <a:pt x="1899" y="14003"/>
                    <a:pt x="1872" y="14003"/>
                  </a:cubicBezTo>
                  <a:cubicBezTo>
                    <a:pt x="1846" y="14003"/>
                    <a:pt x="1824" y="13982"/>
                    <a:pt x="1824" y="13955"/>
                  </a:cubicBezTo>
                  <a:lnTo>
                    <a:pt x="1824" y="13843"/>
                  </a:lnTo>
                  <a:lnTo>
                    <a:pt x="1825" y="13704"/>
                  </a:lnTo>
                  <a:lnTo>
                    <a:pt x="1808" y="13539"/>
                  </a:lnTo>
                  <a:lnTo>
                    <a:pt x="1809" y="13400"/>
                  </a:lnTo>
                  <a:lnTo>
                    <a:pt x="1792" y="13235"/>
                  </a:lnTo>
                  <a:lnTo>
                    <a:pt x="1792" y="13139"/>
                  </a:lnTo>
                  <a:lnTo>
                    <a:pt x="1792" y="12995"/>
                  </a:lnTo>
                  <a:lnTo>
                    <a:pt x="1793" y="13002"/>
                  </a:lnTo>
                  <a:lnTo>
                    <a:pt x="1777" y="12890"/>
                  </a:lnTo>
                  <a:cubicBezTo>
                    <a:pt x="1777" y="12888"/>
                    <a:pt x="1776" y="12886"/>
                    <a:pt x="1776" y="12883"/>
                  </a:cubicBezTo>
                  <a:lnTo>
                    <a:pt x="1776" y="12739"/>
                  </a:lnTo>
                  <a:lnTo>
                    <a:pt x="1777" y="12633"/>
                  </a:lnTo>
                  <a:lnTo>
                    <a:pt x="1760" y="12483"/>
                  </a:lnTo>
                  <a:lnTo>
                    <a:pt x="1760" y="12323"/>
                  </a:lnTo>
                  <a:lnTo>
                    <a:pt x="1761" y="12184"/>
                  </a:lnTo>
                  <a:lnTo>
                    <a:pt x="1744" y="12019"/>
                  </a:lnTo>
                  <a:lnTo>
                    <a:pt x="1744" y="11923"/>
                  </a:lnTo>
                  <a:lnTo>
                    <a:pt x="1744" y="11763"/>
                  </a:lnTo>
                  <a:lnTo>
                    <a:pt x="1745" y="11771"/>
                  </a:lnTo>
                  <a:lnTo>
                    <a:pt x="1729" y="11675"/>
                  </a:lnTo>
                  <a:cubicBezTo>
                    <a:pt x="1729" y="11673"/>
                    <a:pt x="1728" y="11670"/>
                    <a:pt x="1728" y="11667"/>
                  </a:cubicBezTo>
                  <a:lnTo>
                    <a:pt x="1728" y="11571"/>
                  </a:lnTo>
                  <a:lnTo>
                    <a:pt x="1728" y="11411"/>
                  </a:lnTo>
                  <a:lnTo>
                    <a:pt x="1729" y="11419"/>
                  </a:lnTo>
                  <a:lnTo>
                    <a:pt x="1713" y="11323"/>
                  </a:lnTo>
                  <a:cubicBezTo>
                    <a:pt x="1713" y="11321"/>
                    <a:pt x="1712" y="11318"/>
                    <a:pt x="1712" y="11315"/>
                  </a:cubicBezTo>
                  <a:lnTo>
                    <a:pt x="1712" y="11155"/>
                  </a:lnTo>
                  <a:lnTo>
                    <a:pt x="1713" y="11163"/>
                  </a:lnTo>
                  <a:lnTo>
                    <a:pt x="1697" y="11067"/>
                  </a:lnTo>
                  <a:cubicBezTo>
                    <a:pt x="1697" y="11065"/>
                    <a:pt x="1696" y="11062"/>
                    <a:pt x="1696" y="11059"/>
                  </a:cubicBezTo>
                  <a:lnTo>
                    <a:pt x="1696" y="10963"/>
                  </a:lnTo>
                  <a:lnTo>
                    <a:pt x="1696" y="10803"/>
                  </a:lnTo>
                  <a:lnTo>
                    <a:pt x="1697" y="10811"/>
                  </a:lnTo>
                  <a:lnTo>
                    <a:pt x="1681" y="10715"/>
                  </a:lnTo>
                  <a:cubicBezTo>
                    <a:pt x="1681" y="10713"/>
                    <a:pt x="1680" y="10710"/>
                    <a:pt x="1680" y="10707"/>
                  </a:cubicBezTo>
                  <a:lnTo>
                    <a:pt x="1680" y="10547"/>
                  </a:lnTo>
                  <a:lnTo>
                    <a:pt x="1680" y="10403"/>
                  </a:lnTo>
                  <a:lnTo>
                    <a:pt x="1681" y="10410"/>
                  </a:lnTo>
                  <a:lnTo>
                    <a:pt x="1665" y="10298"/>
                  </a:lnTo>
                  <a:cubicBezTo>
                    <a:pt x="1665" y="10296"/>
                    <a:pt x="1664" y="10294"/>
                    <a:pt x="1664" y="10291"/>
                  </a:cubicBezTo>
                  <a:lnTo>
                    <a:pt x="1664" y="10147"/>
                  </a:lnTo>
                  <a:lnTo>
                    <a:pt x="1665" y="10056"/>
                  </a:lnTo>
                  <a:lnTo>
                    <a:pt x="1648" y="9891"/>
                  </a:lnTo>
                  <a:lnTo>
                    <a:pt x="1648" y="9731"/>
                  </a:lnTo>
                  <a:lnTo>
                    <a:pt x="1649" y="9641"/>
                  </a:lnTo>
                  <a:lnTo>
                    <a:pt x="1632" y="9491"/>
                  </a:lnTo>
                  <a:lnTo>
                    <a:pt x="1632" y="9331"/>
                  </a:lnTo>
                  <a:lnTo>
                    <a:pt x="1633" y="9339"/>
                  </a:lnTo>
                  <a:lnTo>
                    <a:pt x="1617" y="9243"/>
                  </a:lnTo>
                  <a:cubicBezTo>
                    <a:pt x="1617" y="9241"/>
                    <a:pt x="1616" y="9238"/>
                    <a:pt x="1616" y="9235"/>
                  </a:cubicBezTo>
                  <a:lnTo>
                    <a:pt x="1616" y="9075"/>
                  </a:lnTo>
                  <a:lnTo>
                    <a:pt x="1617" y="8984"/>
                  </a:lnTo>
                  <a:lnTo>
                    <a:pt x="1600" y="8819"/>
                  </a:lnTo>
                  <a:lnTo>
                    <a:pt x="1600" y="8723"/>
                  </a:lnTo>
                  <a:lnTo>
                    <a:pt x="1601" y="8584"/>
                  </a:lnTo>
                  <a:lnTo>
                    <a:pt x="1584" y="8419"/>
                  </a:lnTo>
                  <a:lnTo>
                    <a:pt x="1584" y="8259"/>
                  </a:lnTo>
                  <a:lnTo>
                    <a:pt x="1585" y="8120"/>
                  </a:lnTo>
                  <a:lnTo>
                    <a:pt x="1568" y="7955"/>
                  </a:lnTo>
                  <a:lnTo>
                    <a:pt x="1568" y="7811"/>
                  </a:lnTo>
                  <a:lnTo>
                    <a:pt x="1569" y="7657"/>
                  </a:lnTo>
                  <a:lnTo>
                    <a:pt x="1552" y="7507"/>
                  </a:lnTo>
                  <a:lnTo>
                    <a:pt x="1553" y="7353"/>
                  </a:lnTo>
                  <a:lnTo>
                    <a:pt x="1536" y="7203"/>
                  </a:lnTo>
                  <a:lnTo>
                    <a:pt x="1536" y="7043"/>
                  </a:lnTo>
                  <a:lnTo>
                    <a:pt x="1537" y="6856"/>
                  </a:lnTo>
                  <a:lnTo>
                    <a:pt x="1520" y="6691"/>
                  </a:lnTo>
                  <a:lnTo>
                    <a:pt x="1520" y="6483"/>
                  </a:lnTo>
                  <a:lnTo>
                    <a:pt x="1521" y="6296"/>
                  </a:lnTo>
                  <a:lnTo>
                    <a:pt x="1504" y="6131"/>
                  </a:lnTo>
                  <a:lnTo>
                    <a:pt x="1504" y="5939"/>
                  </a:lnTo>
                  <a:lnTo>
                    <a:pt x="1505" y="5785"/>
                  </a:lnTo>
                  <a:lnTo>
                    <a:pt x="1488" y="5635"/>
                  </a:lnTo>
                  <a:lnTo>
                    <a:pt x="1488" y="5475"/>
                  </a:lnTo>
                  <a:lnTo>
                    <a:pt x="1489" y="5321"/>
                  </a:lnTo>
                  <a:lnTo>
                    <a:pt x="1472" y="5171"/>
                  </a:lnTo>
                  <a:lnTo>
                    <a:pt x="1473" y="5017"/>
                  </a:lnTo>
                  <a:lnTo>
                    <a:pt x="1456" y="4867"/>
                  </a:lnTo>
                  <a:lnTo>
                    <a:pt x="1456" y="4707"/>
                  </a:lnTo>
                  <a:lnTo>
                    <a:pt x="1457" y="4519"/>
                  </a:lnTo>
                  <a:lnTo>
                    <a:pt x="1440" y="4307"/>
                  </a:lnTo>
                  <a:lnTo>
                    <a:pt x="1440" y="4163"/>
                  </a:lnTo>
                  <a:lnTo>
                    <a:pt x="1441" y="3959"/>
                  </a:lnTo>
                  <a:lnTo>
                    <a:pt x="1424" y="3747"/>
                  </a:lnTo>
                  <a:lnTo>
                    <a:pt x="1424" y="3603"/>
                  </a:lnTo>
                  <a:lnTo>
                    <a:pt x="1425" y="3449"/>
                  </a:lnTo>
                  <a:lnTo>
                    <a:pt x="1408" y="3299"/>
                  </a:lnTo>
                  <a:lnTo>
                    <a:pt x="1408" y="3139"/>
                  </a:lnTo>
                  <a:lnTo>
                    <a:pt x="1408" y="3043"/>
                  </a:lnTo>
                  <a:lnTo>
                    <a:pt x="1409" y="3050"/>
                  </a:lnTo>
                  <a:lnTo>
                    <a:pt x="1393" y="2938"/>
                  </a:lnTo>
                  <a:cubicBezTo>
                    <a:pt x="1393" y="2936"/>
                    <a:pt x="1392" y="2934"/>
                    <a:pt x="1392" y="2931"/>
                  </a:cubicBezTo>
                  <a:lnTo>
                    <a:pt x="1392" y="2835"/>
                  </a:lnTo>
                  <a:lnTo>
                    <a:pt x="1393" y="2843"/>
                  </a:lnTo>
                  <a:lnTo>
                    <a:pt x="1377" y="2747"/>
                  </a:lnTo>
                  <a:cubicBezTo>
                    <a:pt x="1377" y="2745"/>
                    <a:pt x="1376" y="2742"/>
                    <a:pt x="1376" y="2739"/>
                  </a:cubicBezTo>
                  <a:lnTo>
                    <a:pt x="1376" y="2627"/>
                  </a:lnTo>
                  <a:lnTo>
                    <a:pt x="1376" y="2531"/>
                  </a:lnTo>
                  <a:lnTo>
                    <a:pt x="1377" y="2539"/>
                  </a:lnTo>
                  <a:lnTo>
                    <a:pt x="1361" y="2443"/>
                  </a:lnTo>
                  <a:cubicBezTo>
                    <a:pt x="1361" y="2441"/>
                    <a:pt x="1360" y="2438"/>
                    <a:pt x="1360" y="2435"/>
                  </a:cubicBezTo>
                  <a:lnTo>
                    <a:pt x="1360" y="2323"/>
                  </a:lnTo>
                  <a:lnTo>
                    <a:pt x="1360" y="2227"/>
                  </a:lnTo>
                  <a:lnTo>
                    <a:pt x="1361" y="2235"/>
                  </a:lnTo>
                  <a:lnTo>
                    <a:pt x="1345" y="2139"/>
                  </a:lnTo>
                  <a:cubicBezTo>
                    <a:pt x="1345" y="2137"/>
                    <a:pt x="1344" y="2134"/>
                    <a:pt x="1344" y="2131"/>
                  </a:cubicBezTo>
                  <a:lnTo>
                    <a:pt x="1344" y="2067"/>
                  </a:lnTo>
                  <a:lnTo>
                    <a:pt x="1344" y="1971"/>
                  </a:lnTo>
                  <a:lnTo>
                    <a:pt x="1347" y="1987"/>
                  </a:lnTo>
                  <a:lnTo>
                    <a:pt x="1331" y="1939"/>
                  </a:lnTo>
                  <a:cubicBezTo>
                    <a:pt x="1329" y="1934"/>
                    <a:pt x="1328" y="1929"/>
                    <a:pt x="1328" y="1923"/>
                  </a:cubicBezTo>
                  <a:lnTo>
                    <a:pt x="1328" y="1827"/>
                  </a:lnTo>
                  <a:lnTo>
                    <a:pt x="1328" y="1715"/>
                  </a:lnTo>
                  <a:lnTo>
                    <a:pt x="1331" y="1731"/>
                  </a:lnTo>
                  <a:lnTo>
                    <a:pt x="1315" y="1683"/>
                  </a:lnTo>
                  <a:cubicBezTo>
                    <a:pt x="1313" y="1678"/>
                    <a:pt x="1312" y="1673"/>
                    <a:pt x="1312" y="1667"/>
                  </a:cubicBezTo>
                  <a:lnTo>
                    <a:pt x="1312" y="1619"/>
                  </a:lnTo>
                  <a:lnTo>
                    <a:pt x="1312" y="1523"/>
                  </a:lnTo>
                  <a:lnTo>
                    <a:pt x="1314" y="1535"/>
                  </a:lnTo>
                  <a:lnTo>
                    <a:pt x="1298" y="1471"/>
                  </a:lnTo>
                  <a:cubicBezTo>
                    <a:pt x="1297" y="1467"/>
                    <a:pt x="1296" y="1463"/>
                    <a:pt x="1296" y="1459"/>
                  </a:cubicBezTo>
                  <a:lnTo>
                    <a:pt x="1296" y="1363"/>
                  </a:lnTo>
                  <a:lnTo>
                    <a:pt x="1297" y="1371"/>
                  </a:lnTo>
                  <a:lnTo>
                    <a:pt x="1281" y="1275"/>
                  </a:lnTo>
                  <a:cubicBezTo>
                    <a:pt x="1281" y="1273"/>
                    <a:pt x="1280" y="1270"/>
                    <a:pt x="1280" y="1267"/>
                  </a:cubicBezTo>
                  <a:lnTo>
                    <a:pt x="1280" y="1155"/>
                  </a:lnTo>
                  <a:lnTo>
                    <a:pt x="1280" y="1059"/>
                  </a:lnTo>
                  <a:lnTo>
                    <a:pt x="1281" y="1067"/>
                  </a:lnTo>
                  <a:lnTo>
                    <a:pt x="1265" y="971"/>
                  </a:lnTo>
                  <a:cubicBezTo>
                    <a:pt x="1265" y="969"/>
                    <a:pt x="1264" y="966"/>
                    <a:pt x="1264" y="963"/>
                  </a:cubicBezTo>
                  <a:lnTo>
                    <a:pt x="1264" y="851"/>
                  </a:lnTo>
                  <a:lnTo>
                    <a:pt x="1264" y="755"/>
                  </a:lnTo>
                  <a:lnTo>
                    <a:pt x="1265" y="763"/>
                  </a:lnTo>
                  <a:lnTo>
                    <a:pt x="1249" y="667"/>
                  </a:lnTo>
                  <a:cubicBezTo>
                    <a:pt x="1249" y="665"/>
                    <a:pt x="1248" y="662"/>
                    <a:pt x="1248" y="659"/>
                  </a:cubicBezTo>
                  <a:lnTo>
                    <a:pt x="1248" y="547"/>
                  </a:lnTo>
                  <a:lnTo>
                    <a:pt x="1248" y="499"/>
                  </a:lnTo>
                  <a:lnTo>
                    <a:pt x="1249" y="507"/>
                  </a:lnTo>
                  <a:lnTo>
                    <a:pt x="1233" y="411"/>
                  </a:lnTo>
                  <a:cubicBezTo>
                    <a:pt x="1233" y="409"/>
                    <a:pt x="1232" y="406"/>
                    <a:pt x="1232" y="403"/>
                  </a:cubicBezTo>
                  <a:lnTo>
                    <a:pt x="1232" y="355"/>
                  </a:lnTo>
                  <a:lnTo>
                    <a:pt x="1232" y="243"/>
                  </a:lnTo>
                  <a:lnTo>
                    <a:pt x="1280" y="291"/>
                  </a:lnTo>
                  <a:lnTo>
                    <a:pt x="1264" y="291"/>
                  </a:lnTo>
                  <a:cubicBezTo>
                    <a:pt x="1238" y="291"/>
                    <a:pt x="1216" y="270"/>
                    <a:pt x="1216" y="243"/>
                  </a:cubicBezTo>
                  <a:lnTo>
                    <a:pt x="1216" y="195"/>
                  </a:lnTo>
                  <a:lnTo>
                    <a:pt x="1264" y="243"/>
                  </a:lnTo>
                  <a:lnTo>
                    <a:pt x="1248" y="243"/>
                  </a:lnTo>
                  <a:lnTo>
                    <a:pt x="1232" y="243"/>
                  </a:lnTo>
                  <a:lnTo>
                    <a:pt x="1216" y="243"/>
                  </a:lnTo>
                  <a:lnTo>
                    <a:pt x="1200" y="243"/>
                  </a:lnTo>
                  <a:lnTo>
                    <a:pt x="1184" y="243"/>
                  </a:lnTo>
                  <a:lnTo>
                    <a:pt x="1168" y="243"/>
                  </a:lnTo>
                  <a:lnTo>
                    <a:pt x="1152" y="243"/>
                  </a:lnTo>
                  <a:lnTo>
                    <a:pt x="1200" y="195"/>
                  </a:lnTo>
                  <a:lnTo>
                    <a:pt x="1200" y="243"/>
                  </a:lnTo>
                  <a:lnTo>
                    <a:pt x="1104" y="243"/>
                  </a:lnTo>
                  <a:lnTo>
                    <a:pt x="1104" y="195"/>
                  </a:lnTo>
                  <a:lnTo>
                    <a:pt x="1152" y="243"/>
                  </a:lnTo>
                  <a:lnTo>
                    <a:pt x="1136" y="243"/>
                  </a:lnTo>
                  <a:cubicBezTo>
                    <a:pt x="1110" y="243"/>
                    <a:pt x="1088" y="222"/>
                    <a:pt x="1088" y="195"/>
                  </a:cubicBezTo>
                  <a:lnTo>
                    <a:pt x="1088" y="147"/>
                  </a:lnTo>
                  <a:lnTo>
                    <a:pt x="1091" y="163"/>
                  </a:lnTo>
                  <a:lnTo>
                    <a:pt x="1075" y="115"/>
                  </a:lnTo>
                  <a:cubicBezTo>
                    <a:pt x="1073" y="110"/>
                    <a:pt x="1072" y="105"/>
                    <a:pt x="1072" y="99"/>
                  </a:cubicBezTo>
                  <a:lnTo>
                    <a:pt x="1072" y="51"/>
                  </a:lnTo>
                  <a:lnTo>
                    <a:pt x="1120" y="99"/>
                  </a:lnTo>
                  <a:lnTo>
                    <a:pt x="1104" y="99"/>
                  </a:lnTo>
                  <a:lnTo>
                    <a:pt x="1088" y="99"/>
                  </a:lnTo>
                  <a:lnTo>
                    <a:pt x="1072" y="99"/>
                  </a:lnTo>
                  <a:lnTo>
                    <a:pt x="1056" y="99"/>
                  </a:lnTo>
                  <a:lnTo>
                    <a:pt x="1040" y="99"/>
                  </a:lnTo>
                  <a:lnTo>
                    <a:pt x="1024" y="99"/>
                  </a:lnTo>
                  <a:lnTo>
                    <a:pt x="1008" y="99"/>
                  </a:lnTo>
                  <a:lnTo>
                    <a:pt x="992" y="99"/>
                  </a:lnTo>
                  <a:lnTo>
                    <a:pt x="976" y="99"/>
                  </a:lnTo>
                  <a:lnTo>
                    <a:pt x="960" y="99"/>
                  </a:lnTo>
                  <a:lnTo>
                    <a:pt x="944" y="99"/>
                  </a:lnTo>
                  <a:lnTo>
                    <a:pt x="928" y="99"/>
                  </a:lnTo>
                  <a:lnTo>
                    <a:pt x="912" y="99"/>
                  </a:lnTo>
                  <a:lnTo>
                    <a:pt x="896" y="99"/>
                  </a:lnTo>
                  <a:lnTo>
                    <a:pt x="944" y="51"/>
                  </a:lnTo>
                  <a:lnTo>
                    <a:pt x="944" y="99"/>
                  </a:lnTo>
                  <a:cubicBezTo>
                    <a:pt x="944" y="123"/>
                    <a:pt x="927" y="143"/>
                    <a:pt x="904" y="147"/>
                  </a:cubicBezTo>
                  <a:cubicBezTo>
                    <a:pt x="881" y="151"/>
                    <a:pt x="858" y="137"/>
                    <a:pt x="851" y="115"/>
                  </a:cubicBezTo>
                  <a:lnTo>
                    <a:pt x="835" y="67"/>
                  </a:lnTo>
                  <a:lnTo>
                    <a:pt x="880" y="99"/>
                  </a:lnTo>
                  <a:lnTo>
                    <a:pt x="864" y="99"/>
                  </a:lnTo>
                  <a:lnTo>
                    <a:pt x="848" y="99"/>
                  </a:lnTo>
                  <a:lnTo>
                    <a:pt x="832" y="99"/>
                  </a:lnTo>
                  <a:lnTo>
                    <a:pt x="878" y="67"/>
                  </a:lnTo>
                  <a:lnTo>
                    <a:pt x="862" y="115"/>
                  </a:lnTo>
                  <a:cubicBezTo>
                    <a:pt x="855" y="137"/>
                    <a:pt x="832" y="151"/>
                    <a:pt x="809" y="147"/>
                  </a:cubicBezTo>
                  <a:cubicBezTo>
                    <a:pt x="786" y="143"/>
                    <a:pt x="768" y="123"/>
                    <a:pt x="768" y="99"/>
                  </a:cubicBezTo>
                  <a:lnTo>
                    <a:pt x="768" y="51"/>
                  </a:lnTo>
                  <a:lnTo>
                    <a:pt x="816" y="99"/>
                  </a:lnTo>
                  <a:lnTo>
                    <a:pt x="800" y="99"/>
                  </a:lnTo>
                  <a:lnTo>
                    <a:pt x="784" y="99"/>
                  </a:lnTo>
                  <a:lnTo>
                    <a:pt x="768" y="99"/>
                  </a:lnTo>
                  <a:lnTo>
                    <a:pt x="752" y="99"/>
                  </a:lnTo>
                  <a:lnTo>
                    <a:pt x="736" y="99"/>
                  </a:lnTo>
                  <a:lnTo>
                    <a:pt x="720" y="99"/>
                  </a:lnTo>
                  <a:lnTo>
                    <a:pt x="704" y="99"/>
                  </a:lnTo>
                  <a:lnTo>
                    <a:pt x="688" y="99"/>
                  </a:lnTo>
                  <a:lnTo>
                    <a:pt x="672" y="99"/>
                  </a:lnTo>
                  <a:lnTo>
                    <a:pt x="656" y="99"/>
                  </a:lnTo>
                  <a:lnTo>
                    <a:pt x="640" y="99"/>
                  </a:lnTo>
                  <a:lnTo>
                    <a:pt x="688" y="51"/>
                  </a:lnTo>
                  <a:lnTo>
                    <a:pt x="688" y="99"/>
                  </a:lnTo>
                  <a:cubicBezTo>
                    <a:pt x="688" y="123"/>
                    <a:pt x="671" y="143"/>
                    <a:pt x="648" y="147"/>
                  </a:cubicBezTo>
                  <a:cubicBezTo>
                    <a:pt x="625" y="151"/>
                    <a:pt x="602" y="137"/>
                    <a:pt x="595" y="115"/>
                  </a:cubicBezTo>
                  <a:lnTo>
                    <a:pt x="579" y="67"/>
                  </a:lnTo>
                  <a:lnTo>
                    <a:pt x="624" y="99"/>
                  </a:lnTo>
                  <a:lnTo>
                    <a:pt x="608" y="99"/>
                  </a:lnTo>
                  <a:lnTo>
                    <a:pt x="592" y="99"/>
                  </a:lnTo>
                  <a:lnTo>
                    <a:pt x="576" y="99"/>
                  </a:lnTo>
                  <a:lnTo>
                    <a:pt x="560" y="99"/>
                  </a:lnTo>
                  <a:lnTo>
                    <a:pt x="544" y="99"/>
                  </a:lnTo>
                  <a:lnTo>
                    <a:pt x="528" y="99"/>
                  </a:lnTo>
                  <a:lnTo>
                    <a:pt x="512" y="99"/>
                  </a:lnTo>
                  <a:lnTo>
                    <a:pt x="558" y="67"/>
                  </a:lnTo>
                  <a:lnTo>
                    <a:pt x="542" y="115"/>
                  </a:lnTo>
                  <a:cubicBezTo>
                    <a:pt x="535" y="137"/>
                    <a:pt x="512" y="151"/>
                    <a:pt x="489" y="147"/>
                  </a:cubicBezTo>
                  <a:cubicBezTo>
                    <a:pt x="466" y="143"/>
                    <a:pt x="448" y="123"/>
                    <a:pt x="448" y="99"/>
                  </a:cubicBezTo>
                  <a:lnTo>
                    <a:pt x="448" y="51"/>
                  </a:lnTo>
                  <a:lnTo>
                    <a:pt x="496" y="99"/>
                  </a:lnTo>
                  <a:lnTo>
                    <a:pt x="480" y="99"/>
                  </a:lnTo>
                  <a:lnTo>
                    <a:pt x="464" y="99"/>
                  </a:lnTo>
                  <a:lnTo>
                    <a:pt x="448" y="99"/>
                  </a:lnTo>
                  <a:lnTo>
                    <a:pt x="432" y="99"/>
                  </a:lnTo>
                  <a:lnTo>
                    <a:pt x="416" y="99"/>
                  </a:lnTo>
                  <a:lnTo>
                    <a:pt x="400" y="99"/>
                  </a:lnTo>
                  <a:lnTo>
                    <a:pt x="384" y="99"/>
                  </a:lnTo>
                  <a:lnTo>
                    <a:pt x="368" y="99"/>
                  </a:lnTo>
                  <a:lnTo>
                    <a:pt x="352" y="99"/>
                  </a:lnTo>
                  <a:lnTo>
                    <a:pt x="336" y="99"/>
                  </a:lnTo>
                  <a:lnTo>
                    <a:pt x="320" y="99"/>
                  </a:lnTo>
                  <a:lnTo>
                    <a:pt x="304" y="99"/>
                  </a:lnTo>
                  <a:lnTo>
                    <a:pt x="288" y="99"/>
                  </a:lnTo>
                  <a:lnTo>
                    <a:pt x="334" y="67"/>
                  </a:lnTo>
                  <a:lnTo>
                    <a:pt x="318" y="115"/>
                  </a:lnTo>
                  <a:cubicBezTo>
                    <a:pt x="311" y="137"/>
                    <a:pt x="288" y="151"/>
                    <a:pt x="265" y="147"/>
                  </a:cubicBezTo>
                  <a:cubicBezTo>
                    <a:pt x="242" y="143"/>
                    <a:pt x="224" y="123"/>
                    <a:pt x="224" y="99"/>
                  </a:cubicBezTo>
                  <a:lnTo>
                    <a:pt x="224" y="51"/>
                  </a:lnTo>
                  <a:lnTo>
                    <a:pt x="272" y="99"/>
                  </a:lnTo>
                  <a:lnTo>
                    <a:pt x="256" y="99"/>
                  </a:lnTo>
                  <a:lnTo>
                    <a:pt x="240" y="99"/>
                  </a:lnTo>
                  <a:lnTo>
                    <a:pt x="224" y="99"/>
                  </a:lnTo>
                  <a:lnTo>
                    <a:pt x="272" y="51"/>
                  </a:lnTo>
                  <a:lnTo>
                    <a:pt x="272" y="99"/>
                  </a:lnTo>
                  <a:cubicBezTo>
                    <a:pt x="272" y="123"/>
                    <a:pt x="255" y="143"/>
                    <a:pt x="232" y="147"/>
                  </a:cubicBezTo>
                  <a:cubicBezTo>
                    <a:pt x="209" y="151"/>
                    <a:pt x="186" y="137"/>
                    <a:pt x="179" y="115"/>
                  </a:cubicBezTo>
                  <a:lnTo>
                    <a:pt x="163" y="67"/>
                  </a:lnTo>
                  <a:lnTo>
                    <a:pt x="256" y="51"/>
                  </a:lnTo>
                  <a:lnTo>
                    <a:pt x="256" y="99"/>
                  </a:lnTo>
                  <a:lnTo>
                    <a:pt x="160" y="99"/>
                  </a:lnTo>
                  <a:lnTo>
                    <a:pt x="160" y="51"/>
                  </a:lnTo>
                  <a:lnTo>
                    <a:pt x="208" y="99"/>
                  </a:lnTo>
                  <a:lnTo>
                    <a:pt x="192" y="99"/>
                  </a:lnTo>
                  <a:lnTo>
                    <a:pt x="176" y="99"/>
                  </a:lnTo>
                  <a:lnTo>
                    <a:pt x="160" y="99"/>
                  </a:lnTo>
                  <a:lnTo>
                    <a:pt x="144" y="99"/>
                  </a:lnTo>
                  <a:lnTo>
                    <a:pt x="128" y="99"/>
                  </a:lnTo>
                  <a:lnTo>
                    <a:pt x="176" y="51"/>
                  </a:lnTo>
                  <a:lnTo>
                    <a:pt x="176" y="99"/>
                  </a:lnTo>
                  <a:lnTo>
                    <a:pt x="176" y="147"/>
                  </a:lnTo>
                  <a:cubicBezTo>
                    <a:pt x="176" y="174"/>
                    <a:pt x="155" y="195"/>
                    <a:pt x="128" y="195"/>
                  </a:cubicBezTo>
                  <a:lnTo>
                    <a:pt x="112" y="195"/>
                  </a:lnTo>
                  <a:lnTo>
                    <a:pt x="160" y="147"/>
                  </a:lnTo>
                  <a:lnTo>
                    <a:pt x="160" y="195"/>
                  </a:lnTo>
                  <a:lnTo>
                    <a:pt x="160" y="243"/>
                  </a:lnTo>
                  <a:cubicBezTo>
                    <a:pt x="160" y="270"/>
                    <a:pt x="139" y="291"/>
                    <a:pt x="112" y="291"/>
                  </a:cubicBezTo>
                  <a:lnTo>
                    <a:pt x="96" y="291"/>
                  </a:lnTo>
                  <a:cubicBezTo>
                    <a:pt x="76" y="291"/>
                    <a:pt x="57" y="278"/>
                    <a:pt x="51" y="259"/>
                  </a:cubicBezTo>
                  <a:lnTo>
                    <a:pt x="35" y="211"/>
                  </a:lnTo>
                  <a:lnTo>
                    <a:pt x="80" y="243"/>
                  </a:lnTo>
                  <a:lnTo>
                    <a:pt x="64" y="243"/>
                  </a:lnTo>
                  <a:lnTo>
                    <a:pt x="48" y="243"/>
                  </a:lnTo>
                  <a:cubicBezTo>
                    <a:pt x="22" y="243"/>
                    <a:pt x="0" y="222"/>
                    <a:pt x="0" y="195"/>
                  </a:cubicBezTo>
                  <a:cubicBezTo>
                    <a:pt x="0" y="169"/>
                    <a:pt x="22" y="147"/>
                    <a:pt x="48" y="147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2" name="Freeform 13"/>
            <p:cNvSpPr>
              <a:spLocks/>
            </p:cNvSpPr>
            <p:nvPr/>
          </p:nvSpPr>
          <p:spPr bwMode="auto">
            <a:xfrm>
              <a:off x="2846417" y="5187416"/>
              <a:ext cx="74403" cy="292617"/>
            </a:xfrm>
            <a:custGeom>
              <a:avLst/>
              <a:gdLst>
                <a:gd name="T0" fmla="*/ 57 w 465"/>
                <a:gd name="T1" fmla="*/ 153 h 1673"/>
                <a:gd name="T2" fmla="*/ 65 w 465"/>
                <a:gd name="T3" fmla="*/ 377 h 1673"/>
                <a:gd name="T4" fmla="*/ 73 w 465"/>
                <a:gd name="T5" fmla="*/ 502 h 1673"/>
                <a:gd name="T6" fmla="*/ 73 w 465"/>
                <a:gd name="T7" fmla="*/ 633 h 1673"/>
                <a:gd name="T8" fmla="*/ 89 w 465"/>
                <a:gd name="T9" fmla="*/ 863 h 1673"/>
                <a:gd name="T10" fmla="*/ 89 w 465"/>
                <a:gd name="T11" fmla="*/ 1014 h 1673"/>
                <a:gd name="T12" fmla="*/ 97 w 465"/>
                <a:gd name="T13" fmla="*/ 1137 h 1673"/>
                <a:gd name="T14" fmla="*/ 105 w 465"/>
                <a:gd name="T15" fmla="*/ 1321 h 1673"/>
                <a:gd name="T16" fmla="*/ 113 w 465"/>
                <a:gd name="T17" fmla="*/ 1438 h 1673"/>
                <a:gd name="T18" fmla="*/ 113 w 465"/>
                <a:gd name="T19" fmla="*/ 1497 h 1673"/>
                <a:gd name="T20" fmla="*/ 105 w 465"/>
                <a:gd name="T21" fmla="*/ 1473 h 1673"/>
                <a:gd name="T22" fmla="*/ 97 w 465"/>
                <a:gd name="T23" fmla="*/ 1497 h 1673"/>
                <a:gd name="T24" fmla="*/ 129 w 465"/>
                <a:gd name="T25" fmla="*/ 1449 h 1673"/>
                <a:gd name="T26" fmla="*/ 152 w 465"/>
                <a:gd name="T27" fmla="*/ 1490 h 1673"/>
                <a:gd name="T28" fmla="*/ 161 w 465"/>
                <a:gd name="T29" fmla="*/ 1545 h 1673"/>
                <a:gd name="T30" fmla="*/ 169 w 465"/>
                <a:gd name="T31" fmla="*/ 1545 h 1673"/>
                <a:gd name="T32" fmla="*/ 153 w 465"/>
                <a:gd name="T33" fmla="*/ 1545 h 1673"/>
                <a:gd name="T34" fmla="*/ 177 w 465"/>
                <a:gd name="T35" fmla="*/ 1545 h 1673"/>
                <a:gd name="T36" fmla="*/ 201 w 465"/>
                <a:gd name="T37" fmla="*/ 1545 h 1673"/>
                <a:gd name="T38" fmla="*/ 225 w 465"/>
                <a:gd name="T39" fmla="*/ 1545 h 1673"/>
                <a:gd name="T40" fmla="*/ 249 w 465"/>
                <a:gd name="T41" fmla="*/ 1545 h 1673"/>
                <a:gd name="T42" fmla="*/ 273 w 465"/>
                <a:gd name="T43" fmla="*/ 1545 h 1673"/>
                <a:gd name="T44" fmla="*/ 305 w 465"/>
                <a:gd name="T45" fmla="*/ 1601 h 1673"/>
                <a:gd name="T46" fmla="*/ 312 w 465"/>
                <a:gd name="T47" fmla="*/ 1642 h 1673"/>
                <a:gd name="T48" fmla="*/ 305 w 465"/>
                <a:gd name="T49" fmla="*/ 1625 h 1673"/>
                <a:gd name="T50" fmla="*/ 329 w 465"/>
                <a:gd name="T51" fmla="*/ 1625 h 1673"/>
                <a:gd name="T52" fmla="*/ 353 w 465"/>
                <a:gd name="T53" fmla="*/ 1625 h 1673"/>
                <a:gd name="T54" fmla="*/ 377 w 465"/>
                <a:gd name="T55" fmla="*/ 1625 h 1673"/>
                <a:gd name="T56" fmla="*/ 401 w 465"/>
                <a:gd name="T57" fmla="*/ 1625 h 1673"/>
                <a:gd name="T58" fmla="*/ 425 w 465"/>
                <a:gd name="T59" fmla="*/ 1625 h 1673"/>
                <a:gd name="T60" fmla="*/ 465 w 465"/>
                <a:gd name="T61" fmla="*/ 1649 h 1673"/>
                <a:gd name="T62" fmla="*/ 425 w 465"/>
                <a:gd name="T63" fmla="*/ 1673 h 1673"/>
                <a:gd name="T64" fmla="*/ 401 w 465"/>
                <a:gd name="T65" fmla="*/ 1673 h 1673"/>
                <a:gd name="T66" fmla="*/ 377 w 465"/>
                <a:gd name="T67" fmla="*/ 1673 h 1673"/>
                <a:gd name="T68" fmla="*/ 353 w 465"/>
                <a:gd name="T69" fmla="*/ 1673 h 1673"/>
                <a:gd name="T70" fmla="*/ 329 w 465"/>
                <a:gd name="T71" fmla="*/ 1673 h 1673"/>
                <a:gd name="T72" fmla="*/ 305 w 465"/>
                <a:gd name="T73" fmla="*/ 1673 h 1673"/>
                <a:gd name="T74" fmla="*/ 267 w 465"/>
                <a:gd name="T75" fmla="*/ 1657 h 1673"/>
                <a:gd name="T76" fmla="*/ 257 w 465"/>
                <a:gd name="T77" fmla="*/ 1601 h 1673"/>
                <a:gd name="T78" fmla="*/ 273 w 465"/>
                <a:gd name="T79" fmla="*/ 1593 h 1673"/>
                <a:gd name="T80" fmla="*/ 249 w 465"/>
                <a:gd name="T81" fmla="*/ 1593 h 1673"/>
                <a:gd name="T82" fmla="*/ 225 w 465"/>
                <a:gd name="T83" fmla="*/ 1593 h 1673"/>
                <a:gd name="T84" fmla="*/ 201 w 465"/>
                <a:gd name="T85" fmla="*/ 1593 h 1673"/>
                <a:gd name="T86" fmla="*/ 177 w 465"/>
                <a:gd name="T87" fmla="*/ 1593 h 1673"/>
                <a:gd name="T88" fmla="*/ 153 w 465"/>
                <a:gd name="T89" fmla="*/ 1593 h 1673"/>
                <a:gd name="T90" fmla="*/ 121 w 465"/>
                <a:gd name="T91" fmla="*/ 1545 h 1673"/>
                <a:gd name="T92" fmla="*/ 113 w 465"/>
                <a:gd name="T93" fmla="*/ 1545 h 1673"/>
                <a:gd name="T94" fmla="*/ 107 w 465"/>
                <a:gd name="T95" fmla="*/ 1505 h 1673"/>
                <a:gd name="T96" fmla="*/ 129 w 465"/>
                <a:gd name="T97" fmla="*/ 1497 h 1673"/>
                <a:gd name="T98" fmla="*/ 145 w 465"/>
                <a:gd name="T99" fmla="*/ 1497 h 1673"/>
                <a:gd name="T100" fmla="*/ 105 w 465"/>
                <a:gd name="T101" fmla="*/ 1521 h 1673"/>
                <a:gd name="T102" fmla="*/ 65 w 465"/>
                <a:gd name="T103" fmla="*/ 1497 h 1673"/>
                <a:gd name="T104" fmla="*/ 66 w 465"/>
                <a:gd name="T105" fmla="*/ 1445 h 1673"/>
                <a:gd name="T106" fmla="*/ 57 w 465"/>
                <a:gd name="T107" fmla="*/ 1321 h 1673"/>
                <a:gd name="T108" fmla="*/ 49 w 465"/>
                <a:gd name="T109" fmla="*/ 1137 h 1673"/>
                <a:gd name="T110" fmla="*/ 42 w 465"/>
                <a:gd name="T111" fmla="*/ 1021 h 1673"/>
                <a:gd name="T112" fmla="*/ 42 w 465"/>
                <a:gd name="T113" fmla="*/ 868 h 1673"/>
                <a:gd name="T114" fmla="*/ 25 w 465"/>
                <a:gd name="T115" fmla="*/ 633 h 1673"/>
                <a:gd name="T116" fmla="*/ 26 w 465"/>
                <a:gd name="T117" fmla="*/ 509 h 1673"/>
                <a:gd name="T118" fmla="*/ 17 w 465"/>
                <a:gd name="T119" fmla="*/ 377 h 1673"/>
                <a:gd name="T120" fmla="*/ 9 w 465"/>
                <a:gd name="T121" fmla="*/ 153 h 1673"/>
                <a:gd name="T122" fmla="*/ 23 w 465"/>
                <a:gd name="T123" fmla="*/ 2 h 1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5" h="1673">
                  <a:moveTo>
                    <a:pt x="49" y="23"/>
                  </a:moveTo>
                  <a:lnTo>
                    <a:pt x="57" y="95"/>
                  </a:lnTo>
                  <a:lnTo>
                    <a:pt x="57" y="153"/>
                  </a:lnTo>
                  <a:lnTo>
                    <a:pt x="57" y="225"/>
                  </a:lnTo>
                  <a:lnTo>
                    <a:pt x="65" y="303"/>
                  </a:lnTo>
                  <a:lnTo>
                    <a:pt x="65" y="377"/>
                  </a:lnTo>
                  <a:lnTo>
                    <a:pt x="65" y="457"/>
                  </a:lnTo>
                  <a:lnTo>
                    <a:pt x="65" y="454"/>
                  </a:lnTo>
                  <a:lnTo>
                    <a:pt x="73" y="502"/>
                  </a:lnTo>
                  <a:cubicBezTo>
                    <a:pt x="73" y="503"/>
                    <a:pt x="73" y="504"/>
                    <a:pt x="73" y="505"/>
                  </a:cubicBezTo>
                  <a:lnTo>
                    <a:pt x="73" y="585"/>
                  </a:lnTo>
                  <a:lnTo>
                    <a:pt x="73" y="633"/>
                  </a:lnTo>
                  <a:lnTo>
                    <a:pt x="81" y="703"/>
                  </a:lnTo>
                  <a:lnTo>
                    <a:pt x="81" y="785"/>
                  </a:lnTo>
                  <a:lnTo>
                    <a:pt x="89" y="863"/>
                  </a:lnTo>
                  <a:lnTo>
                    <a:pt x="89" y="937"/>
                  </a:lnTo>
                  <a:lnTo>
                    <a:pt x="89" y="1017"/>
                  </a:lnTo>
                  <a:lnTo>
                    <a:pt x="89" y="1014"/>
                  </a:lnTo>
                  <a:lnTo>
                    <a:pt x="97" y="1062"/>
                  </a:lnTo>
                  <a:cubicBezTo>
                    <a:pt x="97" y="1063"/>
                    <a:pt x="97" y="1064"/>
                    <a:pt x="97" y="1065"/>
                  </a:cubicBezTo>
                  <a:lnTo>
                    <a:pt x="97" y="1137"/>
                  </a:lnTo>
                  <a:lnTo>
                    <a:pt x="97" y="1193"/>
                  </a:lnTo>
                  <a:lnTo>
                    <a:pt x="105" y="1263"/>
                  </a:lnTo>
                  <a:lnTo>
                    <a:pt x="105" y="1321"/>
                  </a:lnTo>
                  <a:lnTo>
                    <a:pt x="105" y="1393"/>
                  </a:lnTo>
                  <a:lnTo>
                    <a:pt x="105" y="1390"/>
                  </a:lnTo>
                  <a:lnTo>
                    <a:pt x="113" y="1438"/>
                  </a:lnTo>
                  <a:cubicBezTo>
                    <a:pt x="113" y="1439"/>
                    <a:pt x="113" y="1440"/>
                    <a:pt x="113" y="1441"/>
                  </a:cubicBezTo>
                  <a:lnTo>
                    <a:pt x="113" y="1473"/>
                  </a:lnTo>
                  <a:lnTo>
                    <a:pt x="113" y="1497"/>
                  </a:lnTo>
                  <a:lnTo>
                    <a:pt x="89" y="1473"/>
                  </a:lnTo>
                  <a:lnTo>
                    <a:pt x="97" y="1473"/>
                  </a:lnTo>
                  <a:lnTo>
                    <a:pt x="105" y="1473"/>
                  </a:lnTo>
                  <a:lnTo>
                    <a:pt x="113" y="1473"/>
                  </a:lnTo>
                  <a:lnTo>
                    <a:pt x="121" y="1473"/>
                  </a:lnTo>
                  <a:lnTo>
                    <a:pt x="97" y="1497"/>
                  </a:lnTo>
                  <a:lnTo>
                    <a:pt x="97" y="1473"/>
                  </a:lnTo>
                  <a:cubicBezTo>
                    <a:pt x="97" y="1460"/>
                    <a:pt x="108" y="1449"/>
                    <a:pt x="121" y="1449"/>
                  </a:cubicBezTo>
                  <a:lnTo>
                    <a:pt x="129" y="1449"/>
                  </a:lnTo>
                  <a:cubicBezTo>
                    <a:pt x="143" y="1449"/>
                    <a:pt x="153" y="1460"/>
                    <a:pt x="153" y="1473"/>
                  </a:cubicBezTo>
                  <a:lnTo>
                    <a:pt x="153" y="1497"/>
                  </a:lnTo>
                  <a:lnTo>
                    <a:pt x="152" y="1490"/>
                  </a:lnTo>
                  <a:lnTo>
                    <a:pt x="160" y="1514"/>
                  </a:lnTo>
                  <a:cubicBezTo>
                    <a:pt x="161" y="1516"/>
                    <a:pt x="161" y="1519"/>
                    <a:pt x="161" y="1521"/>
                  </a:cubicBezTo>
                  <a:lnTo>
                    <a:pt x="161" y="1545"/>
                  </a:lnTo>
                  <a:lnTo>
                    <a:pt x="137" y="1521"/>
                  </a:lnTo>
                  <a:lnTo>
                    <a:pt x="145" y="1521"/>
                  </a:lnTo>
                  <a:cubicBezTo>
                    <a:pt x="159" y="1521"/>
                    <a:pt x="169" y="1532"/>
                    <a:pt x="169" y="1545"/>
                  </a:cubicBezTo>
                  <a:lnTo>
                    <a:pt x="169" y="1569"/>
                  </a:lnTo>
                  <a:lnTo>
                    <a:pt x="145" y="1545"/>
                  </a:lnTo>
                  <a:lnTo>
                    <a:pt x="153" y="1545"/>
                  </a:lnTo>
                  <a:lnTo>
                    <a:pt x="161" y="1545"/>
                  </a:lnTo>
                  <a:lnTo>
                    <a:pt x="169" y="1545"/>
                  </a:lnTo>
                  <a:lnTo>
                    <a:pt x="177" y="1545"/>
                  </a:lnTo>
                  <a:lnTo>
                    <a:pt x="185" y="1545"/>
                  </a:lnTo>
                  <a:lnTo>
                    <a:pt x="193" y="1545"/>
                  </a:lnTo>
                  <a:lnTo>
                    <a:pt x="201" y="1545"/>
                  </a:lnTo>
                  <a:lnTo>
                    <a:pt x="209" y="1545"/>
                  </a:lnTo>
                  <a:lnTo>
                    <a:pt x="217" y="1545"/>
                  </a:lnTo>
                  <a:lnTo>
                    <a:pt x="225" y="1545"/>
                  </a:lnTo>
                  <a:lnTo>
                    <a:pt x="233" y="1545"/>
                  </a:lnTo>
                  <a:lnTo>
                    <a:pt x="241" y="1545"/>
                  </a:lnTo>
                  <a:lnTo>
                    <a:pt x="249" y="1545"/>
                  </a:lnTo>
                  <a:lnTo>
                    <a:pt x="257" y="1545"/>
                  </a:lnTo>
                  <a:lnTo>
                    <a:pt x="265" y="1545"/>
                  </a:lnTo>
                  <a:lnTo>
                    <a:pt x="273" y="1545"/>
                  </a:lnTo>
                  <a:cubicBezTo>
                    <a:pt x="284" y="1545"/>
                    <a:pt x="294" y="1553"/>
                    <a:pt x="297" y="1564"/>
                  </a:cubicBezTo>
                  <a:lnTo>
                    <a:pt x="305" y="1596"/>
                  </a:lnTo>
                  <a:cubicBezTo>
                    <a:pt x="305" y="1598"/>
                    <a:pt x="305" y="1600"/>
                    <a:pt x="305" y="1601"/>
                  </a:cubicBezTo>
                  <a:lnTo>
                    <a:pt x="305" y="1625"/>
                  </a:lnTo>
                  <a:lnTo>
                    <a:pt x="304" y="1618"/>
                  </a:lnTo>
                  <a:lnTo>
                    <a:pt x="312" y="1642"/>
                  </a:lnTo>
                  <a:lnTo>
                    <a:pt x="289" y="1625"/>
                  </a:lnTo>
                  <a:lnTo>
                    <a:pt x="297" y="1625"/>
                  </a:lnTo>
                  <a:lnTo>
                    <a:pt x="305" y="1625"/>
                  </a:lnTo>
                  <a:lnTo>
                    <a:pt x="313" y="1625"/>
                  </a:lnTo>
                  <a:lnTo>
                    <a:pt x="321" y="1625"/>
                  </a:lnTo>
                  <a:lnTo>
                    <a:pt x="329" y="1625"/>
                  </a:lnTo>
                  <a:lnTo>
                    <a:pt x="337" y="1625"/>
                  </a:lnTo>
                  <a:lnTo>
                    <a:pt x="345" y="1625"/>
                  </a:lnTo>
                  <a:lnTo>
                    <a:pt x="353" y="1625"/>
                  </a:lnTo>
                  <a:lnTo>
                    <a:pt x="361" y="1625"/>
                  </a:lnTo>
                  <a:lnTo>
                    <a:pt x="369" y="1625"/>
                  </a:lnTo>
                  <a:lnTo>
                    <a:pt x="377" y="1625"/>
                  </a:lnTo>
                  <a:lnTo>
                    <a:pt x="385" y="1625"/>
                  </a:lnTo>
                  <a:lnTo>
                    <a:pt x="393" y="1625"/>
                  </a:lnTo>
                  <a:lnTo>
                    <a:pt x="401" y="1625"/>
                  </a:lnTo>
                  <a:lnTo>
                    <a:pt x="409" y="1625"/>
                  </a:lnTo>
                  <a:lnTo>
                    <a:pt x="417" y="1625"/>
                  </a:lnTo>
                  <a:lnTo>
                    <a:pt x="425" y="1625"/>
                  </a:lnTo>
                  <a:lnTo>
                    <a:pt x="433" y="1625"/>
                  </a:lnTo>
                  <a:lnTo>
                    <a:pt x="441" y="1625"/>
                  </a:lnTo>
                  <a:cubicBezTo>
                    <a:pt x="455" y="1625"/>
                    <a:pt x="465" y="1636"/>
                    <a:pt x="465" y="1649"/>
                  </a:cubicBezTo>
                  <a:cubicBezTo>
                    <a:pt x="465" y="1663"/>
                    <a:pt x="455" y="1673"/>
                    <a:pt x="441" y="1673"/>
                  </a:cubicBezTo>
                  <a:lnTo>
                    <a:pt x="433" y="1673"/>
                  </a:lnTo>
                  <a:lnTo>
                    <a:pt x="425" y="1673"/>
                  </a:lnTo>
                  <a:lnTo>
                    <a:pt x="417" y="1673"/>
                  </a:lnTo>
                  <a:lnTo>
                    <a:pt x="409" y="1673"/>
                  </a:lnTo>
                  <a:lnTo>
                    <a:pt x="401" y="1673"/>
                  </a:lnTo>
                  <a:lnTo>
                    <a:pt x="393" y="1673"/>
                  </a:lnTo>
                  <a:lnTo>
                    <a:pt x="385" y="1673"/>
                  </a:lnTo>
                  <a:lnTo>
                    <a:pt x="377" y="1673"/>
                  </a:lnTo>
                  <a:lnTo>
                    <a:pt x="369" y="1673"/>
                  </a:lnTo>
                  <a:lnTo>
                    <a:pt x="361" y="1673"/>
                  </a:lnTo>
                  <a:lnTo>
                    <a:pt x="353" y="1673"/>
                  </a:lnTo>
                  <a:lnTo>
                    <a:pt x="345" y="1673"/>
                  </a:lnTo>
                  <a:lnTo>
                    <a:pt x="337" y="1673"/>
                  </a:lnTo>
                  <a:lnTo>
                    <a:pt x="329" y="1673"/>
                  </a:lnTo>
                  <a:lnTo>
                    <a:pt x="321" y="1673"/>
                  </a:lnTo>
                  <a:lnTo>
                    <a:pt x="313" y="1673"/>
                  </a:lnTo>
                  <a:lnTo>
                    <a:pt x="305" y="1673"/>
                  </a:lnTo>
                  <a:lnTo>
                    <a:pt x="297" y="1673"/>
                  </a:lnTo>
                  <a:lnTo>
                    <a:pt x="289" y="1673"/>
                  </a:lnTo>
                  <a:cubicBezTo>
                    <a:pt x="279" y="1673"/>
                    <a:pt x="270" y="1667"/>
                    <a:pt x="267" y="1657"/>
                  </a:cubicBezTo>
                  <a:lnTo>
                    <a:pt x="259" y="1633"/>
                  </a:lnTo>
                  <a:cubicBezTo>
                    <a:pt x="258" y="1631"/>
                    <a:pt x="257" y="1628"/>
                    <a:pt x="257" y="1625"/>
                  </a:cubicBezTo>
                  <a:lnTo>
                    <a:pt x="257" y="1601"/>
                  </a:lnTo>
                  <a:lnTo>
                    <a:pt x="258" y="1607"/>
                  </a:lnTo>
                  <a:lnTo>
                    <a:pt x="250" y="1575"/>
                  </a:lnTo>
                  <a:lnTo>
                    <a:pt x="273" y="1593"/>
                  </a:lnTo>
                  <a:lnTo>
                    <a:pt x="265" y="1593"/>
                  </a:lnTo>
                  <a:lnTo>
                    <a:pt x="257" y="1593"/>
                  </a:lnTo>
                  <a:lnTo>
                    <a:pt x="249" y="1593"/>
                  </a:lnTo>
                  <a:lnTo>
                    <a:pt x="241" y="1593"/>
                  </a:lnTo>
                  <a:lnTo>
                    <a:pt x="233" y="1593"/>
                  </a:lnTo>
                  <a:lnTo>
                    <a:pt x="225" y="1593"/>
                  </a:lnTo>
                  <a:lnTo>
                    <a:pt x="217" y="1593"/>
                  </a:lnTo>
                  <a:lnTo>
                    <a:pt x="209" y="1593"/>
                  </a:lnTo>
                  <a:lnTo>
                    <a:pt x="201" y="1593"/>
                  </a:lnTo>
                  <a:lnTo>
                    <a:pt x="193" y="1593"/>
                  </a:lnTo>
                  <a:lnTo>
                    <a:pt x="185" y="1593"/>
                  </a:lnTo>
                  <a:lnTo>
                    <a:pt x="177" y="1593"/>
                  </a:lnTo>
                  <a:lnTo>
                    <a:pt x="169" y="1593"/>
                  </a:lnTo>
                  <a:lnTo>
                    <a:pt x="161" y="1593"/>
                  </a:lnTo>
                  <a:lnTo>
                    <a:pt x="153" y="1593"/>
                  </a:lnTo>
                  <a:lnTo>
                    <a:pt x="145" y="1593"/>
                  </a:lnTo>
                  <a:cubicBezTo>
                    <a:pt x="132" y="1593"/>
                    <a:pt x="121" y="1583"/>
                    <a:pt x="121" y="1569"/>
                  </a:cubicBezTo>
                  <a:lnTo>
                    <a:pt x="121" y="1545"/>
                  </a:lnTo>
                  <a:lnTo>
                    <a:pt x="145" y="1569"/>
                  </a:lnTo>
                  <a:lnTo>
                    <a:pt x="137" y="1569"/>
                  </a:lnTo>
                  <a:cubicBezTo>
                    <a:pt x="124" y="1569"/>
                    <a:pt x="113" y="1559"/>
                    <a:pt x="113" y="1545"/>
                  </a:cubicBezTo>
                  <a:lnTo>
                    <a:pt x="113" y="1521"/>
                  </a:lnTo>
                  <a:lnTo>
                    <a:pt x="115" y="1529"/>
                  </a:lnTo>
                  <a:lnTo>
                    <a:pt x="107" y="1505"/>
                  </a:lnTo>
                  <a:cubicBezTo>
                    <a:pt x="106" y="1503"/>
                    <a:pt x="105" y="1500"/>
                    <a:pt x="105" y="1497"/>
                  </a:cubicBezTo>
                  <a:lnTo>
                    <a:pt x="105" y="1473"/>
                  </a:lnTo>
                  <a:lnTo>
                    <a:pt x="129" y="1497"/>
                  </a:lnTo>
                  <a:lnTo>
                    <a:pt x="121" y="1497"/>
                  </a:lnTo>
                  <a:lnTo>
                    <a:pt x="145" y="1473"/>
                  </a:lnTo>
                  <a:lnTo>
                    <a:pt x="145" y="1497"/>
                  </a:lnTo>
                  <a:cubicBezTo>
                    <a:pt x="145" y="1511"/>
                    <a:pt x="135" y="1521"/>
                    <a:pt x="121" y="1521"/>
                  </a:cubicBezTo>
                  <a:lnTo>
                    <a:pt x="113" y="1521"/>
                  </a:lnTo>
                  <a:lnTo>
                    <a:pt x="105" y="1521"/>
                  </a:lnTo>
                  <a:lnTo>
                    <a:pt x="97" y="1521"/>
                  </a:lnTo>
                  <a:lnTo>
                    <a:pt x="89" y="1521"/>
                  </a:lnTo>
                  <a:cubicBezTo>
                    <a:pt x="76" y="1521"/>
                    <a:pt x="65" y="1511"/>
                    <a:pt x="65" y="1497"/>
                  </a:cubicBezTo>
                  <a:lnTo>
                    <a:pt x="65" y="1473"/>
                  </a:lnTo>
                  <a:lnTo>
                    <a:pt x="65" y="1441"/>
                  </a:lnTo>
                  <a:lnTo>
                    <a:pt x="66" y="1445"/>
                  </a:lnTo>
                  <a:lnTo>
                    <a:pt x="58" y="1397"/>
                  </a:lnTo>
                  <a:cubicBezTo>
                    <a:pt x="58" y="1396"/>
                    <a:pt x="57" y="1395"/>
                    <a:pt x="57" y="1393"/>
                  </a:cubicBezTo>
                  <a:lnTo>
                    <a:pt x="57" y="1321"/>
                  </a:lnTo>
                  <a:lnTo>
                    <a:pt x="58" y="1268"/>
                  </a:lnTo>
                  <a:lnTo>
                    <a:pt x="49" y="1193"/>
                  </a:lnTo>
                  <a:lnTo>
                    <a:pt x="49" y="1137"/>
                  </a:lnTo>
                  <a:lnTo>
                    <a:pt x="49" y="1065"/>
                  </a:lnTo>
                  <a:lnTo>
                    <a:pt x="50" y="1069"/>
                  </a:lnTo>
                  <a:lnTo>
                    <a:pt x="42" y="1021"/>
                  </a:lnTo>
                  <a:cubicBezTo>
                    <a:pt x="42" y="1020"/>
                    <a:pt x="41" y="1019"/>
                    <a:pt x="41" y="1017"/>
                  </a:cubicBezTo>
                  <a:lnTo>
                    <a:pt x="41" y="937"/>
                  </a:lnTo>
                  <a:lnTo>
                    <a:pt x="42" y="868"/>
                  </a:lnTo>
                  <a:lnTo>
                    <a:pt x="33" y="785"/>
                  </a:lnTo>
                  <a:lnTo>
                    <a:pt x="34" y="708"/>
                  </a:lnTo>
                  <a:lnTo>
                    <a:pt x="25" y="633"/>
                  </a:lnTo>
                  <a:lnTo>
                    <a:pt x="25" y="585"/>
                  </a:lnTo>
                  <a:lnTo>
                    <a:pt x="25" y="505"/>
                  </a:lnTo>
                  <a:lnTo>
                    <a:pt x="26" y="509"/>
                  </a:lnTo>
                  <a:lnTo>
                    <a:pt x="18" y="461"/>
                  </a:lnTo>
                  <a:cubicBezTo>
                    <a:pt x="18" y="460"/>
                    <a:pt x="17" y="459"/>
                    <a:pt x="17" y="457"/>
                  </a:cubicBezTo>
                  <a:lnTo>
                    <a:pt x="17" y="377"/>
                  </a:lnTo>
                  <a:lnTo>
                    <a:pt x="18" y="308"/>
                  </a:lnTo>
                  <a:lnTo>
                    <a:pt x="9" y="225"/>
                  </a:lnTo>
                  <a:lnTo>
                    <a:pt x="9" y="153"/>
                  </a:lnTo>
                  <a:lnTo>
                    <a:pt x="10" y="100"/>
                  </a:lnTo>
                  <a:lnTo>
                    <a:pt x="2" y="28"/>
                  </a:lnTo>
                  <a:cubicBezTo>
                    <a:pt x="0" y="15"/>
                    <a:pt x="10" y="3"/>
                    <a:pt x="23" y="2"/>
                  </a:cubicBezTo>
                  <a:cubicBezTo>
                    <a:pt x="36" y="0"/>
                    <a:pt x="48" y="10"/>
                    <a:pt x="49" y="23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3" name="Freeform 87"/>
            <p:cNvSpPr>
              <a:spLocks/>
            </p:cNvSpPr>
            <p:nvPr/>
          </p:nvSpPr>
          <p:spPr bwMode="auto">
            <a:xfrm>
              <a:off x="4273098" y="4403300"/>
              <a:ext cx="16747" cy="1078166"/>
            </a:xfrm>
            <a:custGeom>
              <a:avLst/>
              <a:gdLst>
                <a:gd name="T0" fmla="*/ 8 w 144"/>
                <a:gd name="T1" fmla="*/ 5792 h 5816"/>
                <a:gd name="T2" fmla="*/ 16 w 144"/>
                <a:gd name="T3" fmla="*/ 5664 h 5816"/>
                <a:gd name="T4" fmla="*/ 24 w 144"/>
                <a:gd name="T5" fmla="*/ 5512 h 5816"/>
                <a:gd name="T6" fmla="*/ 24 w 144"/>
                <a:gd name="T7" fmla="*/ 5464 h 5816"/>
                <a:gd name="T8" fmla="*/ 32 w 144"/>
                <a:gd name="T9" fmla="*/ 5328 h 5816"/>
                <a:gd name="T10" fmla="*/ 32 w 144"/>
                <a:gd name="T11" fmla="*/ 5128 h 5816"/>
                <a:gd name="T12" fmla="*/ 32 w 144"/>
                <a:gd name="T13" fmla="*/ 4920 h 5816"/>
                <a:gd name="T14" fmla="*/ 40 w 144"/>
                <a:gd name="T15" fmla="*/ 4768 h 5816"/>
                <a:gd name="T16" fmla="*/ 40 w 144"/>
                <a:gd name="T17" fmla="*/ 4328 h 5816"/>
                <a:gd name="T18" fmla="*/ 40 w 144"/>
                <a:gd name="T19" fmla="*/ 3936 h 5816"/>
                <a:gd name="T20" fmla="*/ 40 w 144"/>
                <a:gd name="T21" fmla="*/ 3504 h 5816"/>
                <a:gd name="T22" fmla="*/ 48 w 144"/>
                <a:gd name="T23" fmla="*/ 3216 h 5816"/>
                <a:gd name="T24" fmla="*/ 48 w 144"/>
                <a:gd name="T25" fmla="*/ 2984 h 5816"/>
                <a:gd name="T26" fmla="*/ 48 w 144"/>
                <a:gd name="T27" fmla="*/ 2728 h 5816"/>
                <a:gd name="T28" fmla="*/ 56 w 144"/>
                <a:gd name="T29" fmla="*/ 2576 h 5816"/>
                <a:gd name="T30" fmla="*/ 56 w 144"/>
                <a:gd name="T31" fmla="*/ 2344 h 5816"/>
                <a:gd name="T32" fmla="*/ 56 w 144"/>
                <a:gd name="T33" fmla="*/ 2136 h 5816"/>
                <a:gd name="T34" fmla="*/ 64 w 144"/>
                <a:gd name="T35" fmla="*/ 1984 h 5816"/>
                <a:gd name="T36" fmla="*/ 64 w 144"/>
                <a:gd name="T37" fmla="*/ 1776 h 5816"/>
                <a:gd name="T38" fmla="*/ 64 w 144"/>
                <a:gd name="T39" fmla="*/ 1568 h 5816"/>
                <a:gd name="T40" fmla="*/ 72 w 144"/>
                <a:gd name="T41" fmla="*/ 1416 h 5816"/>
                <a:gd name="T42" fmla="*/ 72 w 144"/>
                <a:gd name="T43" fmla="*/ 1208 h 5816"/>
                <a:gd name="T44" fmla="*/ 72 w 144"/>
                <a:gd name="T45" fmla="*/ 1000 h 5816"/>
                <a:gd name="T46" fmla="*/ 80 w 144"/>
                <a:gd name="T47" fmla="*/ 872 h 5816"/>
                <a:gd name="T48" fmla="*/ 80 w 144"/>
                <a:gd name="T49" fmla="*/ 664 h 5816"/>
                <a:gd name="T50" fmla="*/ 80 w 144"/>
                <a:gd name="T51" fmla="*/ 432 h 5816"/>
                <a:gd name="T52" fmla="*/ 88 w 144"/>
                <a:gd name="T53" fmla="*/ 304 h 5816"/>
                <a:gd name="T54" fmla="*/ 89 w 144"/>
                <a:gd name="T55" fmla="*/ 123 h 5816"/>
                <a:gd name="T56" fmla="*/ 96 w 144"/>
                <a:gd name="T57" fmla="*/ 96 h 5816"/>
                <a:gd name="T58" fmla="*/ 144 w 144"/>
                <a:gd name="T59" fmla="*/ 96 h 5816"/>
                <a:gd name="T60" fmla="*/ 136 w 144"/>
                <a:gd name="T61" fmla="*/ 152 h 5816"/>
                <a:gd name="T62" fmla="*/ 136 w 144"/>
                <a:gd name="T63" fmla="*/ 360 h 5816"/>
                <a:gd name="T64" fmla="*/ 128 w 144"/>
                <a:gd name="T65" fmla="*/ 488 h 5816"/>
                <a:gd name="T66" fmla="*/ 128 w 144"/>
                <a:gd name="T67" fmla="*/ 720 h 5816"/>
                <a:gd name="T68" fmla="*/ 128 w 144"/>
                <a:gd name="T69" fmla="*/ 920 h 5816"/>
                <a:gd name="T70" fmla="*/ 120 w 144"/>
                <a:gd name="T71" fmla="*/ 1056 h 5816"/>
                <a:gd name="T72" fmla="*/ 120 w 144"/>
                <a:gd name="T73" fmla="*/ 1256 h 5816"/>
                <a:gd name="T74" fmla="*/ 120 w 144"/>
                <a:gd name="T75" fmla="*/ 1464 h 5816"/>
                <a:gd name="T76" fmla="*/ 112 w 144"/>
                <a:gd name="T77" fmla="*/ 1616 h 5816"/>
                <a:gd name="T78" fmla="*/ 112 w 144"/>
                <a:gd name="T79" fmla="*/ 1824 h 5816"/>
                <a:gd name="T80" fmla="*/ 112 w 144"/>
                <a:gd name="T81" fmla="*/ 2032 h 5816"/>
                <a:gd name="T82" fmla="*/ 104 w 144"/>
                <a:gd name="T83" fmla="*/ 2184 h 5816"/>
                <a:gd name="T84" fmla="*/ 104 w 144"/>
                <a:gd name="T85" fmla="*/ 2392 h 5816"/>
                <a:gd name="T86" fmla="*/ 103 w 144"/>
                <a:gd name="T87" fmla="*/ 2608 h 5816"/>
                <a:gd name="T88" fmla="*/ 96 w 144"/>
                <a:gd name="T89" fmla="*/ 2776 h 5816"/>
                <a:gd name="T90" fmla="*/ 96 w 144"/>
                <a:gd name="T91" fmla="*/ 3064 h 5816"/>
                <a:gd name="T92" fmla="*/ 96 w 144"/>
                <a:gd name="T93" fmla="*/ 3296 h 5816"/>
                <a:gd name="T94" fmla="*/ 88 w 144"/>
                <a:gd name="T95" fmla="*/ 3608 h 5816"/>
                <a:gd name="T96" fmla="*/ 88 w 144"/>
                <a:gd name="T97" fmla="*/ 4040 h 5816"/>
                <a:gd name="T98" fmla="*/ 88 w 144"/>
                <a:gd name="T99" fmla="*/ 4432 h 5816"/>
                <a:gd name="T100" fmla="*/ 88 w 144"/>
                <a:gd name="T101" fmla="*/ 4840 h 5816"/>
                <a:gd name="T102" fmla="*/ 80 w 144"/>
                <a:gd name="T103" fmla="*/ 4968 h 5816"/>
                <a:gd name="T104" fmla="*/ 80 w 144"/>
                <a:gd name="T105" fmla="*/ 5176 h 5816"/>
                <a:gd name="T106" fmla="*/ 56 w 144"/>
                <a:gd name="T107" fmla="*/ 5384 h 5816"/>
                <a:gd name="T108" fmla="*/ 24 w 144"/>
                <a:gd name="T109" fmla="*/ 5488 h 5816"/>
                <a:gd name="T110" fmla="*/ 72 w 144"/>
                <a:gd name="T111" fmla="*/ 5616 h 5816"/>
                <a:gd name="T112" fmla="*/ 32 w 144"/>
                <a:gd name="T113" fmla="*/ 5744 h 5816"/>
                <a:gd name="T114" fmla="*/ 0 w 144"/>
                <a:gd name="T115" fmla="*/ 5768 h 5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5816">
                  <a:moveTo>
                    <a:pt x="0" y="5792"/>
                  </a:moveTo>
                  <a:lnTo>
                    <a:pt x="0" y="5768"/>
                  </a:lnTo>
                  <a:cubicBezTo>
                    <a:pt x="0" y="5755"/>
                    <a:pt x="11" y="5744"/>
                    <a:pt x="24" y="5744"/>
                  </a:cubicBezTo>
                  <a:cubicBezTo>
                    <a:pt x="38" y="5744"/>
                    <a:pt x="48" y="5755"/>
                    <a:pt x="48" y="5768"/>
                  </a:cubicBezTo>
                  <a:lnTo>
                    <a:pt x="48" y="5792"/>
                  </a:lnTo>
                  <a:lnTo>
                    <a:pt x="24" y="5768"/>
                  </a:lnTo>
                  <a:lnTo>
                    <a:pt x="32" y="5768"/>
                  </a:lnTo>
                  <a:lnTo>
                    <a:pt x="8" y="5792"/>
                  </a:lnTo>
                  <a:lnTo>
                    <a:pt x="8" y="5768"/>
                  </a:lnTo>
                  <a:lnTo>
                    <a:pt x="8" y="5744"/>
                  </a:lnTo>
                  <a:lnTo>
                    <a:pt x="8" y="5720"/>
                  </a:lnTo>
                  <a:cubicBezTo>
                    <a:pt x="8" y="5707"/>
                    <a:pt x="19" y="5696"/>
                    <a:pt x="32" y="5696"/>
                  </a:cubicBezTo>
                  <a:lnTo>
                    <a:pt x="40" y="5696"/>
                  </a:lnTo>
                  <a:lnTo>
                    <a:pt x="16" y="5720"/>
                  </a:lnTo>
                  <a:lnTo>
                    <a:pt x="16" y="5696"/>
                  </a:lnTo>
                  <a:lnTo>
                    <a:pt x="16" y="5664"/>
                  </a:lnTo>
                  <a:lnTo>
                    <a:pt x="16" y="5640"/>
                  </a:lnTo>
                  <a:cubicBezTo>
                    <a:pt x="16" y="5638"/>
                    <a:pt x="17" y="5635"/>
                    <a:pt x="18" y="5633"/>
                  </a:cubicBezTo>
                  <a:lnTo>
                    <a:pt x="26" y="5609"/>
                  </a:lnTo>
                  <a:lnTo>
                    <a:pt x="24" y="5616"/>
                  </a:lnTo>
                  <a:lnTo>
                    <a:pt x="24" y="5592"/>
                  </a:lnTo>
                  <a:lnTo>
                    <a:pt x="24" y="5560"/>
                  </a:lnTo>
                  <a:lnTo>
                    <a:pt x="24" y="5536"/>
                  </a:lnTo>
                  <a:lnTo>
                    <a:pt x="24" y="5512"/>
                  </a:lnTo>
                  <a:lnTo>
                    <a:pt x="24" y="5488"/>
                  </a:lnTo>
                  <a:lnTo>
                    <a:pt x="24" y="5464"/>
                  </a:lnTo>
                  <a:cubicBezTo>
                    <a:pt x="24" y="5451"/>
                    <a:pt x="35" y="5440"/>
                    <a:pt x="48" y="5440"/>
                  </a:cubicBezTo>
                  <a:cubicBezTo>
                    <a:pt x="62" y="5440"/>
                    <a:pt x="72" y="5451"/>
                    <a:pt x="72" y="5464"/>
                  </a:cubicBezTo>
                  <a:lnTo>
                    <a:pt x="72" y="5488"/>
                  </a:lnTo>
                  <a:cubicBezTo>
                    <a:pt x="72" y="5502"/>
                    <a:pt x="62" y="5512"/>
                    <a:pt x="48" y="5512"/>
                  </a:cubicBezTo>
                  <a:cubicBezTo>
                    <a:pt x="35" y="5512"/>
                    <a:pt x="24" y="5502"/>
                    <a:pt x="24" y="5488"/>
                  </a:cubicBezTo>
                  <a:lnTo>
                    <a:pt x="24" y="5464"/>
                  </a:lnTo>
                  <a:lnTo>
                    <a:pt x="24" y="5432"/>
                  </a:lnTo>
                  <a:lnTo>
                    <a:pt x="24" y="5408"/>
                  </a:lnTo>
                  <a:lnTo>
                    <a:pt x="24" y="5384"/>
                  </a:lnTo>
                  <a:lnTo>
                    <a:pt x="24" y="5360"/>
                  </a:lnTo>
                  <a:cubicBezTo>
                    <a:pt x="24" y="5347"/>
                    <a:pt x="35" y="5336"/>
                    <a:pt x="48" y="5336"/>
                  </a:cubicBezTo>
                  <a:lnTo>
                    <a:pt x="56" y="5336"/>
                  </a:lnTo>
                  <a:lnTo>
                    <a:pt x="32" y="5360"/>
                  </a:lnTo>
                  <a:lnTo>
                    <a:pt x="32" y="5328"/>
                  </a:lnTo>
                  <a:lnTo>
                    <a:pt x="32" y="5304"/>
                  </a:lnTo>
                  <a:lnTo>
                    <a:pt x="32" y="5280"/>
                  </a:lnTo>
                  <a:lnTo>
                    <a:pt x="32" y="5256"/>
                  </a:lnTo>
                  <a:lnTo>
                    <a:pt x="32" y="5232"/>
                  </a:lnTo>
                  <a:lnTo>
                    <a:pt x="32" y="5200"/>
                  </a:lnTo>
                  <a:lnTo>
                    <a:pt x="32" y="5176"/>
                  </a:lnTo>
                  <a:lnTo>
                    <a:pt x="32" y="5152"/>
                  </a:lnTo>
                  <a:lnTo>
                    <a:pt x="32" y="5128"/>
                  </a:lnTo>
                  <a:lnTo>
                    <a:pt x="32" y="5096"/>
                  </a:lnTo>
                  <a:lnTo>
                    <a:pt x="32" y="5072"/>
                  </a:lnTo>
                  <a:lnTo>
                    <a:pt x="32" y="5048"/>
                  </a:lnTo>
                  <a:lnTo>
                    <a:pt x="32" y="5024"/>
                  </a:lnTo>
                  <a:lnTo>
                    <a:pt x="32" y="5000"/>
                  </a:lnTo>
                  <a:lnTo>
                    <a:pt x="32" y="4968"/>
                  </a:lnTo>
                  <a:lnTo>
                    <a:pt x="32" y="4944"/>
                  </a:lnTo>
                  <a:lnTo>
                    <a:pt x="32" y="4920"/>
                  </a:lnTo>
                  <a:lnTo>
                    <a:pt x="32" y="4896"/>
                  </a:lnTo>
                  <a:cubicBezTo>
                    <a:pt x="32" y="4883"/>
                    <a:pt x="43" y="4872"/>
                    <a:pt x="56" y="4872"/>
                  </a:cubicBezTo>
                  <a:lnTo>
                    <a:pt x="64" y="4872"/>
                  </a:lnTo>
                  <a:lnTo>
                    <a:pt x="40" y="4896"/>
                  </a:lnTo>
                  <a:lnTo>
                    <a:pt x="40" y="4864"/>
                  </a:lnTo>
                  <a:lnTo>
                    <a:pt x="40" y="4840"/>
                  </a:lnTo>
                  <a:lnTo>
                    <a:pt x="40" y="4816"/>
                  </a:lnTo>
                  <a:lnTo>
                    <a:pt x="40" y="4768"/>
                  </a:lnTo>
                  <a:lnTo>
                    <a:pt x="40" y="4712"/>
                  </a:lnTo>
                  <a:lnTo>
                    <a:pt x="40" y="4664"/>
                  </a:lnTo>
                  <a:lnTo>
                    <a:pt x="40" y="4584"/>
                  </a:lnTo>
                  <a:lnTo>
                    <a:pt x="40" y="4536"/>
                  </a:lnTo>
                  <a:lnTo>
                    <a:pt x="40" y="4480"/>
                  </a:lnTo>
                  <a:lnTo>
                    <a:pt x="40" y="4432"/>
                  </a:lnTo>
                  <a:lnTo>
                    <a:pt x="40" y="4376"/>
                  </a:lnTo>
                  <a:lnTo>
                    <a:pt x="40" y="4328"/>
                  </a:lnTo>
                  <a:lnTo>
                    <a:pt x="40" y="4272"/>
                  </a:lnTo>
                  <a:lnTo>
                    <a:pt x="40" y="4224"/>
                  </a:lnTo>
                  <a:lnTo>
                    <a:pt x="40" y="4168"/>
                  </a:lnTo>
                  <a:lnTo>
                    <a:pt x="40" y="4144"/>
                  </a:lnTo>
                  <a:lnTo>
                    <a:pt x="40" y="4096"/>
                  </a:lnTo>
                  <a:lnTo>
                    <a:pt x="40" y="4040"/>
                  </a:lnTo>
                  <a:lnTo>
                    <a:pt x="40" y="3992"/>
                  </a:lnTo>
                  <a:lnTo>
                    <a:pt x="40" y="3936"/>
                  </a:lnTo>
                  <a:lnTo>
                    <a:pt x="40" y="3888"/>
                  </a:lnTo>
                  <a:lnTo>
                    <a:pt x="40" y="3840"/>
                  </a:lnTo>
                  <a:lnTo>
                    <a:pt x="40" y="3784"/>
                  </a:lnTo>
                  <a:lnTo>
                    <a:pt x="40" y="3736"/>
                  </a:lnTo>
                  <a:lnTo>
                    <a:pt x="40" y="3680"/>
                  </a:lnTo>
                  <a:lnTo>
                    <a:pt x="40" y="3608"/>
                  </a:lnTo>
                  <a:lnTo>
                    <a:pt x="40" y="3552"/>
                  </a:lnTo>
                  <a:lnTo>
                    <a:pt x="40" y="3504"/>
                  </a:lnTo>
                  <a:cubicBezTo>
                    <a:pt x="40" y="3503"/>
                    <a:pt x="41" y="3502"/>
                    <a:pt x="41" y="3501"/>
                  </a:cubicBezTo>
                  <a:lnTo>
                    <a:pt x="49" y="3445"/>
                  </a:lnTo>
                  <a:lnTo>
                    <a:pt x="48" y="3448"/>
                  </a:lnTo>
                  <a:lnTo>
                    <a:pt x="48" y="3400"/>
                  </a:lnTo>
                  <a:lnTo>
                    <a:pt x="48" y="3344"/>
                  </a:lnTo>
                  <a:lnTo>
                    <a:pt x="48" y="3296"/>
                  </a:lnTo>
                  <a:lnTo>
                    <a:pt x="48" y="3240"/>
                  </a:lnTo>
                  <a:lnTo>
                    <a:pt x="48" y="3216"/>
                  </a:lnTo>
                  <a:lnTo>
                    <a:pt x="48" y="3192"/>
                  </a:lnTo>
                  <a:lnTo>
                    <a:pt x="48" y="3168"/>
                  </a:lnTo>
                  <a:lnTo>
                    <a:pt x="48" y="3144"/>
                  </a:lnTo>
                  <a:lnTo>
                    <a:pt x="48" y="3112"/>
                  </a:lnTo>
                  <a:lnTo>
                    <a:pt x="48" y="3088"/>
                  </a:lnTo>
                  <a:lnTo>
                    <a:pt x="48" y="3064"/>
                  </a:lnTo>
                  <a:lnTo>
                    <a:pt x="48" y="3040"/>
                  </a:lnTo>
                  <a:lnTo>
                    <a:pt x="48" y="2984"/>
                  </a:lnTo>
                  <a:lnTo>
                    <a:pt x="48" y="2960"/>
                  </a:lnTo>
                  <a:lnTo>
                    <a:pt x="48" y="2936"/>
                  </a:lnTo>
                  <a:lnTo>
                    <a:pt x="48" y="2912"/>
                  </a:lnTo>
                  <a:lnTo>
                    <a:pt x="48" y="2880"/>
                  </a:lnTo>
                  <a:lnTo>
                    <a:pt x="48" y="2832"/>
                  </a:lnTo>
                  <a:lnTo>
                    <a:pt x="48" y="2776"/>
                  </a:lnTo>
                  <a:lnTo>
                    <a:pt x="48" y="2752"/>
                  </a:lnTo>
                  <a:lnTo>
                    <a:pt x="48" y="2728"/>
                  </a:lnTo>
                  <a:lnTo>
                    <a:pt x="48" y="2704"/>
                  </a:lnTo>
                  <a:lnTo>
                    <a:pt x="48" y="2680"/>
                  </a:lnTo>
                  <a:lnTo>
                    <a:pt x="48" y="2648"/>
                  </a:lnTo>
                  <a:lnTo>
                    <a:pt x="48" y="2624"/>
                  </a:lnTo>
                  <a:cubicBezTo>
                    <a:pt x="48" y="2622"/>
                    <a:pt x="49" y="2619"/>
                    <a:pt x="50" y="2617"/>
                  </a:cubicBezTo>
                  <a:lnTo>
                    <a:pt x="58" y="2593"/>
                  </a:lnTo>
                  <a:lnTo>
                    <a:pt x="56" y="2600"/>
                  </a:lnTo>
                  <a:lnTo>
                    <a:pt x="56" y="2576"/>
                  </a:lnTo>
                  <a:lnTo>
                    <a:pt x="56" y="2544"/>
                  </a:lnTo>
                  <a:lnTo>
                    <a:pt x="56" y="2520"/>
                  </a:lnTo>
                  <a:lnTo>
                    <a:pt x="56" y="2472"/>
                  </a:lnTo>
                  <a:lnTo>
                    <a:pt x="56" y="2448"/>
                  </a:lnTo>
                  <a:lnTo>
                    <a:pt x="56" y="2416"/>
                  </a:lnTo>
                  <a:lnTo>
                    <a:pt x="56" y="2392"/>
                  </a:lnTo>
                  <a:lnTo>
                    <a:pt x="56" y="2368"/>
                  </a:lnTo>
                  <a:lnTo>
                    <a:pt x="56" y="2344"/>
                  </a:lnTo>
                  <a:lnTo>
                    <a:pt x="56" y="2312"/>
                  </a:lnTo>
                  <a:lnTo>
                    <a:pt x="56" y="2288"/>
                  </a:lnTo>
                  <a:lnTo>
                    <a:pt x="56" y="2264"/>
                  </a:lnTo>
                  <a:lnTo>
                    <a:pt x="56" y="2240"/>
                  </a:lnTo>
                  <a:lnTo>
                    <a:pt x="56" y="2216"/>
                  </a:lnTo>
                  <a:lnTo>
                    <a:pt x="56" y="2184"/>
                  </a:lnTo>
                  <a:lnTo>
                    <a:pt x="56" y="2160"/>
                  </a:lnTo>
                  <a:lnTo>
                    <a:pt x="56" y="2136"/>
                  </a:lnTo>
                  <a:lnTo>
                    <a:pt x="56" y="2112"/>
                  </a:lnTo>
                  <a:lnTo>
                    <a:pt x="56" y="2080"/>
                  </a:lnTo>
                  <a:lnTo>
                    <a:pt x="56" y="2056"/>
                  </a:lnTo>
                  <a:cubicBezTo>
                    <a:pt x="56" y="2054"/>
                    <a:pt x="57" y="2051"/>
                    <a:pt x="58" y="2049"/>
                  </a:cubicBezTo>
                  <a:lnTo>
                    <a:pt x="66" y="2025"/>
                  </a:lnTo>
                  <a:lnTo>
                    <a:pt x="64" y="2032"/>
                  </a:lnTo>
                  <a:lnTo>
                    <a:pt x="64" y="2008"/>
                  </a:lnTo>
                  <a:lnTo>
                    <a:pt x="64" y="1984"/>
                  </a:lnTo>
                  <a:lnTo>
                    <a:pt x="64" y="1952"/>
                  </a:lnTo>
                  <a:lnTo>
                    <a:pt x="64" y="1928"/>
                  </a:lnTo>
                  <a:lnTo>
                    <a:pt x="64" y="1904"/>
                  </a:lnTo>
                  <a:lnTo>
                    <a:pt x="64" y="1880"/>
                  </a:lnTo>
                  <a:lnTo>
                    <a:pt x="64" y="1848"/>
                  </a:lnTo>
                  <a:lnTo>
                    <a:pt x="64" y="1824"/>
                  </a:lnTo>
                  <a:lnTo>
                    <a:pt x="64" y="1800"/>
                  </a:lnTo>
                  <a:lnTo>
                    <a:pt x="64" y="1776"/>
                  </a:lnTo>
                  <a:lnTo>
                    <a:pt x="64" y="1752"/>
                  </a:lnTo>
                  <a:lnTo>
                    <a:pt x="64" y="1720"/>
                  </a:lnTo>
                  <a:lnTo>
                    <a:pt x="64" y="1696"/>
                  </a:lnTo>
                  <a:lnTo>
                    <a:pt x="64" y="1672"/>
                  </a:lnTo>
                  <a:lnTo>
                    <a:pt x="64" y="1648"/>
                  </a:lnTo>
                  <a:lnTo>
                    <a:pt x="64" y="1616"/>
                  </a:lnTo>
                  <a:lnTo>
                    <a:pt x="64" y="1592"/>
                  </a:lnTo>
                  <a:lnTo>
                    <a:pt x="64" y="1568"/>
                  </a:lnTo>
                  <a:lnTo>
                    <a:pt x="64" y="1544"/>
                  </a:lnTo>
                  <a:cubicBezTo>
                    <a:pt x="64" y="1542"/>
                    <a:pt x="65" y="1539"/>
                    <a:pt x="66" y="1537"/>
                  </a:cubicBezTo>
                  <a:lnTo>
                    <a:pt x="74" y="1513"/>
                  </a:lnTo>
                  <a:lnTo>
                    <a:pt x="72" y="1520"/>
                  </a:lnTo>
                  <a:lnTo>
                    <a:pt x="72" y="1488"/>
                  </a:lnTo>
                  <a:lnTo>
                    <a:pt x="72" y="1464"/>
                  </a:lnTo>
                  <a:lnTo>
                    <a:pt x="72" y="1440"/>
                  </a:lnTo>
                  <a:lnTo>
                    <a:pt x="72" y="1416"/>
                  </a:lnTo>
                  <a:lnTo>
                    <a:pt x="72" y="1384"/>
                  </a:lnTo>
                  <a:lnTo>
                    <a:pt x="72" y="1360"/>
                  </a:lnTo>
                  <a:lnTo>
                    <a:pt x="72" y="1336"/>
                  </a:lnTo>
                  <a:lnTo>
                    <a:pt x="72" y="1312"/>
                  </a:lnTo>
                  <a:lnTo>
                    <a:pt x="72" y="1288"/>
                  </a:lnTo>
                  <a:lnTo>
                    <a:pt x="72" y="1256"/>
                  </a:lnTo>
                  <a:lnTo>
                    <a:pt x="72" y="1232"/>
                  </a:lnTo>
                  <a:lnTo>
                    <a:pt x="72" y="1208"/>
                  </a:lnTo>
                  <a:lnTo>
                    <a:pt x="72" y="1184"/>
                  </a:lnTo>
                  <a:lnTo>
                    <a:pt x="72" y="1152"/>
                  </a:lnTo>
                  <a:lnTo>
                    <a:pt x="72" y="1128"/>
                  </a:lnTo>
                  <a:lnTo>
                    <a:pt x="72" y="1104"/>
                  </a:lnTo>
                  <a:lnTo>
                    <a:pt x="72" y="1080"/>
                  </a:lnTo>
                  <a:lnTo>
                    <a:pt x="72" y="1056"/>
                  </a:lnTo>
                  <a:lnTo>
                    <a:pt x="72" y="1024"/>
                  </a:lnTo>
                  <a:lnTo>
                    <a:pt x="72" y="1000"/>
                  </a:lnTo>
                  <a:lnTo>
                    <a:pt x="72" y="976"/>
                  </a:lnTo>
                  <a:cubicBezTo>
                    <a:pt x="72" y="963"/>
                    <a:pt x="83" y="952"/>
                    <a:pt x="96" y="952"/>
                  </a:cubicBezTo>
                  <a:lnTo>
                    <a:pt x="104" y="952"/>
                  </a:lnTo>
                  <a:lnTo>
                    <a:pt x="80" y="976"/>
                  </a:lnTo>
                  <a:lnTo>
                    <a:pt x="80" y="952"/>
                  </a:lnTo>
                  <a:lnTo>
                    <a:pt x="80" y="920"/>
                  </a:lnTo>
                  <a:lnTo>
                    <a:pt x="80" y="896"/>
                  </a:lnTo>
                  <a:lnTo>
                    <a:pt x="80" y="872"/>
                  </a:lnTo>
                  <a:lnTo>
                    <a:pt x="80" y="848"/>
                  </a:lnTo>
                  <a:lnTo>
                    <a:pt x="80" y="824"/>
                  </a:lnTo>
                  <a:lnTo>
                    <a:pt x="80" y="792"/>
                  </a:lnTo>
                  <a:lnTo>
                    <a:pt x="80" y="768"/>
                  </a:lnTo>
                  <a:lnTo>
                    <a:pt x="80" y="744"/>
                  </a:lnTo>
                  <a:lnTo>
                    <a:pt x="80" y="720"/>
                  </a:lnTo>
                  <a:lnTo>
                    <a:pt x="80" y="688"/>
                  </a:lnTo>
                  <a:lnTo>
                    <a:pt x="80" y="664"/>
                  </a:lnTo>
                  <a:lnTo>
                    <a:pt x="80" y="640"/>
                  </a:lnTo>
                  <a:lnTo>
                    <a:pt x="80" y="616"/>
                  </a:lnTo>
                  <a:lnTo>
                    <a:pt x="80" y="592"/>
                  </a:lnTo>
                  <a:lnTo>
                    <a:pt x="80" y="536"/>
                  </a:lnTo>
                  <a:lnTo>
                    <a:pt x="80" y="512"/>
                  </a:lnTo>
                  <a:lnTo>
                    <a:pt x="80" y="488"/>
                  </a:lnTo>
                  <a:lnTo>
                    <a:pt x="80" y="456"/>
                  </a:lnTo>
                  <a:lnTo>
                    <a:pt x="80" y="432"/>
                  </a:lnTo>
                  <a:lnTo>
                    <a:pt x="80" y="408"/>
                  </a:lnTo>
                  <a:cubicBezTo>
                    <a:pt x="80" y="395"/>
                    <a:pt x="91" y="384"/>
                    <a:pt x="104" y="384"/>
                  </a:cubicBezTo>
                  <a:lnTo>
                    <a:pt x="112" y="384"/>
                  </a:lnTo>
                  <a:lnTo>
                    <a:pt x="88" y="408"/>
                  </a:lnTo>
                  <a:lnTo>
                    <a:pt x="88" y="384"/>
                  </a:lnTo>
                  <a:lnTo>
                    <a:pt x="88" y="360"/>
                  </a:lnTo>
                  <a:lnTo>
                    <a:pt x="88" y="328"/>
                  </a:lnTo>
                  <a:lnTo>
                    <a:pt x="88" y="304"/>
                  </a:lnTo>
                  <a:lnTo>
                    <a:pt x="88" y="280"/>
                  </a:lnTo>
                  <a:lnTo>
                    <a:pt x="88" y="256"/>
                  </a:lnTo>
                  <a:lnTo>
                    <a:pt x="88" y="224"/>
                  </a:lnTo>
                  <a:lnTo>
                    <a:pt x="88" y="200"/>
                  </a:lnTo>
                  <a:lnTo>
                    <a:pt x="88" y="176"/>
                  </a:lnTo>
                  <a:lnTo>
                    <a:pt x="88" y="152"/>
                  </a:lnTo>
                  <a:lnTo>
                    <a:pt x="88" y="128"/>
                  </a:lnTo>
                  <a:cubicBezTo>
                    <a:pt x="88" y="127"/>
                    <a:pt x="89" y="125"/>
                    <a:pt x="89" y="123"/>
                  </a:cubicBezTo>
                  <a:lnTo>
                    <a:pt x="97" y="91"/>
                  </a:lnTo>
                  <a:lnTo>
                    <a:pt x="96" y="96"/>
                  </a:lnTo>
                  <a:lnTo>
                    <a:pt x="96" y="72"/>
                  </a:lnTo>
                  <a:cubicBezTo>
                    <a:pt x="96" y="59"/>
                    <a:pt x="107" y="48"/>
                    <a:pt x="120" y="48"/>
                  </a:cubicBezTo>
                  <a:cubicBezTo>
                    <a:pt x="134" y="48"/>
                    <a:pt x="144" y="59"/>
                    <a:pt x="144" y="72"/>
                  </a:cubicBezTo>
                  <a:lnTo>
                    <a:pt x="144" y="96"/>
                  </a:lnTo>
                  <a:cubicBezTo>
                    <a:pt x="144" y="110"/>
                    <a:pt x="134" y="120"/>
                    <a:pt x="120" y="120"/>
                  </a:cubicBezTo>
                  <a:cubicBezTo>
                    <a:pt x="107" y="120"/>
                    <a:pt x="96" y="110"/>
                    <a:pt x="96" y="96"/>
                  </a:cubicBezTo>
                  <a:lnTo>
                    <a:pt x="96" y="72"/>
                  </a:lnTo>
                  <a:lnTo>
                    <a:pt x="96" y="48"/>
                  </a:ln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48"/>
                  </a:lnTo>
                  <a:lnTo>
                    <a:pt x="144" y="72"/>
                  </a:lnTo>
                  <a:lnTo>
                    <a:pt x="144" y="96"/>
                  </a:lnTo>
                  <a:lnTo>
                    <a:pt x="96" y="96"/>
                  </a:lnTo>
                  <a:lnTo>
                    <a:pt x="96" y="72"/>
                  </a:lnTo>
                  <a:lnTo>
                    <a:pt x="144" y="72"/>
                  </a:lnTo>
                  <a:lnTo>
                    <a:pt x="144" y="96"/>
                  </a:lnTo>
                  <a:cubicBezTo>
                    <a:pt x="144" y="98"/>
                    <a:pt x="144" y="100"/>
                    <a:pt x="144" y="102"/>
                  </a:cubicBezTo>
                  <a:lnTo>
                    <a:pt x="136" y="134"/>
                  </a:lnTo>
                  <a:lnTo>
                    <a:pt x="136" y="128"/>
                  </a:lnTo>
                  <a:lnTo>
                    <a:pt x="136" y="152"/>
                  </a:lnTo>
                  <a:lnTo>
                    <a:pt x="136" y="176"/>
                  </a:lnTo>
                  <a:lnTo>
                    <a:pt x="136" y="200"/>
                  </a:lnTo>
                  <a:lnTo>
                    <a:pt x="136" y="224"/>
                  </a:lnTo>
                  <a:lnTo>
                    <a:pt x="136" y="256"/>
                  </a:lnTo>
                  <a:lnTo>
                    <a:pt x="136" y="280"/>
                  </a:lnTo>
                  <a:lnTo>
                    <a:pt x="136" y="304"/>
                  </a:lnTo>
                  <a:lnTo>
                    <a:pt x="136" y="328"/>
                  </a:lnTo>
                  <a:lnTo>
                    <a:pt x="136" y="360"/>
                  </a:lnTo>
                  <a:lnTo>
                    <a:pt x="136" y="384"/>
                  </a:lnTo>
                  <a:lnTo>
                    <a:pt x="136" y="408"/>
                  </a:lnTo>
                  <a:cubicBezTo>
                    <a:pt x="136" y="422"/>
                    <a:pt x="126" y="432"/>
                    <a:pt x="112" y="432"/>
                  </a:cubicBezTo>
                  <a:lnTo>
                    <a:pt x="104" y="432"/>
                  </a:lnTo>
                  <a:lnTo>
                    <a:pt x="128" y="408"/>
                  </a:lnTo>
                  <a:lnTo>
                    <a:pt x="128" y="432"/>
                  </a:lnTo>
                  <a:lnTo>
                    <a:pt x="128" y="456"/>
                  </a:lnTo>
                  <a:lnTo>
                    <a:pt x="128" y="488"/>
                  </a:lnTo>
                  <a:lnTo>
                    <a:pt x="128" y="512"/>
                  </a:lnTo>
                  <a:lnTo>
                    <a:pt x="128" y="536"/>
                  </a:lnTo>
                  <a:lnTo>
                    <a:pt x="128" y="592"/>
                  </a:lnTo>
                  <a:lnTo>
                    <a:pt x="128" y="616"/>
                  </a:lnTo>
                  <a:lnTo>
                    <a:pt x="128" y="640"/>
                  </a:lnTo>
                  <a:lnTo>
                    <a:pt x="128" y="664"/>
                  </a:lnTo>
                  <a:lnTo>
                    <a:pt x="128" y="688"/>
                  </a:lnTo>
                  <a:lnTo>
                    <a:pt x="128" y="720"/>
                  </a:lnTo>
                  <a:lnTo>
                    <a:pt x="128" y="744"/>
                  </a:lnTo>
                  <a:lnTo>
                    <a:pt x="128" y="768"/>
                  </a:lnTo>
                  <a:lnTo>
                    <a:pt x="128" y="792"/>
                  </a:lnTo>
                  <a:lnTo>
                    <a:pt x="128" y="824"/>
                  </a:lnTo>
                  <a:lnTo>
                    <a:pt x="128" y="848"/>
                  </a:lnTo>
                  <a:lnTo>
                    <a:pt x="128" y="872"/>
                  </a:lnTo>
                  <a:lnTo>
                    <a:pt x="128" y="896"/>
                  </a:lnTo>
                  <a:lnTo>
                    <a:pt x="128" y="920"/>
                  </a:lnTo>
                  <a:lnTo>
                    <a:pt x="128" y="952"/>
                  </a:lnTo>
                  <a:lnTo>
                    <a:pt x="128" y="976"/>
                  </a:lnTo>
                  <a:cubicBezTo>
                    <a:pt x="128" y="990"/>
                    <a:pt x="118" y="1000"/>
                    <a:pt x="104" y="1000"/>
                  </a:cubicBezTo>
                  <a:lnTo>
                    <a:pt x="96" y="1000"/>
                  </a:lnTo>
                  <a:lnTo>
                    <a:pt x="120" y="976"/>
                  </a:lnTo>
                  <a:lnTo>
                    <a:pt x="120" y="1000"/>
                  </a:lnTo>
                  <a:lnTo>
                    <a:pt x="120" y="1024"/>
                  </a:lnTo>
                  <a:lnTo>
                    <a:pt x="120" y="1056"/>
                  </a:lnTo>
                  <a:lnTo>
                    <a:pt x="120" y="1080"/>
                  </a:lnTo>
                  <a:lnTo>
                    <a:pt x="120" y="1104"/>
                  </a:lnTo>
                  <a:lnTo>
                    <a:pt x="120" y="1128"/>
                  </a:lnTo>
                  <a:lnTo>
                    <a:pt x="120" y="1152"/>
                  </a:lnTo>
                  <a:lnTo>
                    <a:pt x="120" y="1184"/>
                  </a:lnTo>
                  <a:lnTo>
                    <a:pt x="120" y="1208"/>
                  </a:lnTo>
                  <a:lnTo>
                    <a:pt x="120" y="1232"/>
                  </a:lnTo>
                  <a:lnTo>
                    <a:pt x="120" y="1256"/>
                  </a:lnTo>
                  <a:lnTo>
                    <a:pt x="120" y="1288"/>
                  </a:lnTo>
                  <a:lnTo>
                    <a:pt x="120" y="1312"/>
                  </a:lnTo>
                  <a:lnTo>
                    <a:pt x="120" y="1336"/>
                  </a:lnTo>
                  <a:lnTo>
                    <a:pt x="120" y="1360"/>
                  </a:lnTo>
                  <a:lnTo>
                    <a:pt x="120" y="1384"/>
                  </a:lnTo>
                  <a:lnTo>
                    <a:pt x="120" y="1416"/>
                  </a:lnTo>
                  <a:lnTo>
                    <a:pt x="120" y="1440"/>
                  </a:lnTo>
                  <a:lnTo>
                    <a:pt x="120" y="1464"/>
                  </a:lnTo>
                  <a:lnTo>
                    <a:pt x="120" y="1488"/>
                  </a:lnTo>
                  <a:lnTo>
                    <a:pt x="120" y="1520"/>
                  </a:lnTo>
                  <a:cubicBezTo>
                    <a:pt x="120" y="1523"/>
                    <a:pt x="120" y="1526"/>
                    <a:pt x="119" y="1528"/>
                  </a:cubicBezTo>
                  <a:lnTo>
                    <a:pt x="111" y="1552"/>
                  </a:lnTo>
                  <a:lnTo>
                    <a:pt x="112" y="1544"/>
                  </a:lnTo>
                  <a:lnTo>
                    <a:pt x="112" y="1568"/>
                  </a:lnTo>
                  <a:lnTo>
                    <a:pt x="112" y="1592"/>
                  </a:lnTo>
                  <a:lnTo>
                    <a:pt x="112" y="1616"/>
                  </a:lnTo>
                  <a:lnTo>
                    <a:pt x="112" y="1648"/>
                  </a:lnTo>
                  <a:lnTo>
                    <a:pt x="112" y="1672"/>
                  </a:lnTo>
                  <a:lnTo>
                    <a:pt x="112" y="1696"/>
                  </a:lnTo>
                  <a:lnTo>
                    <a:pt x="112" y="1720"/>
                  </a:lnTo>
                  <a:lnTo>
                    <a:pt x="112" y="1752"/>
                  </a:lnTo>
                  <a:lnTo>
                    <a:pt x="112" y="1776"/>
                  </a:lnTo>
                  <a:lnTo>
                    <a:pt x="112" y="1800"/>
                  </a:lnTo>
                  <a:lnTo>
                    <a:pt x="112" y="1824"/>
                  </a:lnTo>
                  <a:lnTo>
                    <a:pt x="112" y="1848"/>
                  </a:lnTo>
                  <a:lnTo>
                    <a:pt x="112" y="1880"/>
                  </a:lnTo>
                  <a:lnTo>
                    <a:pt x="112" y="1904"/>
                  </a:lnTo>
                  <a:lnTo>
                    <a:pt x="112" y="1928"/>
                  </a:lnTo>
                  <a:lnTo>
                    <a:pt x="112" y="1952"/>
                  </a:lnTo>
                  <a:lnTo>
                    <a:pt x="112" y="1984"/>
                  </a:lnTo>
                  <a:lnTo>
                    <a:pt x="112" y="2008"/>
                  </a:lnTo>
                  <a:lnTo>
                    <a:pt x="112" y="2032"/>
                  </a:lnTo>
                  <a:cubicBezTo>
                    <a:pt x="112" y="2035"/>
                    <a:pt x="112" y="2038"/>
                    <a:pt x="111" y="2040"/>
                  </a:cubicBezTo>
                  <a:lnTo>
                    <a:pt x="103" y="2064"/>
                  </a:lnTo>
                  <a:lnTo>
                    <a:pt x="104" y="2056"/>
                  </a:lnTo>
                  <a:lnTo>
                    <a:pt x="104" y="2080"/>
                  </a:lnTo>
                  <a:lnTo>
                    <a:pt x="104" y="2112"/>
                  </a:lnTo>
                  <a:lnTo>
                    <a:pt x="104" y="2136"/>
                  </a:lnTo>
                  <a:lnTo>
                    <a:pt x="104" y="2160"/>
                  </a:lnTo>
                  <a:lnTo>
                    <a:pt x="104" y="2184"/>
                  </a:lnTo>
                  <a:lnTo>
                    <a:pt x="104" y="2216"/>
                  </a:lnTo>
                  <a:lnTo>
                    <a:pt x="104" y="2240"/>
                  </a:lnTo>
                  <a:lnTo>
                    <a:pt x="104" y="2264"/>
                  </a:lnTo>
                  <a:lnTo>
                    <a:pt x="104" y="2288"/>
                  </a:lnTo>
                  <a:lnTo>
                    <a:pt x="104" y="2312"/>
                  </a:lnTo>
                  <a:lnTo>
                    <a:pt x="104" y="2344"/>
                  </a:lnTo>
                  <a:lnTo>
                    <a:pt x="104" y="2368"/>
                  </a:lnTo>
                  <a:lnTo>
                    <a:pt x="104" y="2392"/>
                  </a:lnTo>
                  <a:lnTo>
                    <a:pt x="104" y="2416"/>
                  </a:lnTo>
                  <a:lnTo>
                    <a:pt x="104" y="2448"/>
                  </a:lnTo>
                  <a:lnTo>
                    <a:pt x="104" y="2472"/>
                  </a:lnTo>
                  <a:lnTo>
                    <a:pt x="104" y="2520"/>
                  </a:lnTo>
                  <a:lnTo>
                    <a:pt x="104" y="2544"/>
                  </a:lnTo>
                  <a:lnTo>
                    <a:pt x="104" y="2576"/>
                  </a:lnTo>
                  <a:lnTo>
                    <a:pt x="104" y="2600"/>
                  </a:lnTo>
                  <a:cubicBezTo>
                    <a:pt x="104" y="2603"/>
                    <a:pt x="104" y="2606"/>
                    <a:pt x="103" y="2608"/>
                  </a:cubicBezTo>
                  <a:lnTo>
                    <a:pt x="95" y="2632"/>
                  </a:lnTo>
                  <a:lnTo>
                    <a:pt x="96" y="2624"/>
                  </a:lnTo>
                  <a:lnTo>
                    <a:pt x="96" y="2648"/>
                  </a:lnTo>
                  <a:lnTo>
                    <a:pt x="96" y="2680"/>
                  </a:lnTo>
                  <a:lnTo>
                    <a:pt x="96" y="2704"/>
                  </a:lnTo>
                  <a:lnTo>
                    <a:pt x="96" y="2728"/>
                  </a:lnTo>
                  <a:lnTo>
                    <a:pt x="96" y="2752"/>
                  </a:lnTo>
                  <a:lnTo>
                    <a:pt x="96" y="2776"/>
                  </a:lnTo>
                  <a:lnTo>
                    <a:pt x="96" y="2832"/>
                  </a:lnTo>
                  <a:lnTo>
                    <a:pt x="96" y="2880"/>
                  </a:lnTo>
                  <a:lnTo>
                    <a:pt x="96" y="2912"/>
                  </a:lnTo>
                  <a:lnTo>
                    <a:pt x="96" y="2936"/>
                  </a:lnTo>
                  <a:lnTo>
                    <a:pt x="96" y="2960"/>
                  </a:lnTo>
                  <a:lnTo>
                    <a:pt x="96" y="2984"/>
                  </a:lnTo>
                  <a:lnTo>
                    <a:pt x="96" y="3040"/>
                  </a:lnTo>
                  <a:lnTo>
                    <a:pt x="96" y="3064"/>
                  </a:lnTo>
                  <a:lnTo>
                    <a:pt x="96" y="3088"/>
                  </a:lnTo>
                  <a:lnTo>
                    <a:pt x="96" y="3112"/>
                  </a:lnTo>
                  <a:lnTo>
                    <a:pt x="96" y="3144"/>
                  </a:lnTo>
                  <a:lnTo>
                    <a:pt x="96" y="3168"/>
                  </a:lnTo>
                  <a:lnTo>
                    <a:pt x="96" y="3192"/>
                  </a:lnTo>
                  <a:lnTo>
                    <a:pt x="96" y="3216"/>
                  </a:lnTo>
                  <a:lnTo>
                    <a:pt x="96" y="3240"/>
                  </a:lnTo>
                  <a:lnTo>
                    <a:pt x="96" y="3296"/>
                  </a:lnTo>
                  <a:lnTo>
                    <a:pt x="96" y="3344"/>
                  </a:lnTo>
                  <a:lnTo>
                    <a:pt x="96" y="3400"/>
                  </a:lnTo>
                  <a:lnTo>
                    <a:pt x="96" y="3448"/>
                  </a:lnTo>
                  <a:cubicBezTo>
                    <a:pt x="96" y="3450"/>
                    <a:pt x="96" y="3451"/>
                    <a:pt x="96" y="3452"/>
                  </a:cubicBezTo>
                  <a:lnTo>
                    <a:pt x="88" y="3508"/>
                  </a:lnTo>
                  <a:lnTo>
                    <a:pt x="88" y="3504"/>
                  </a:lnTo>
                  <a:lnTo>
                    <a:pt x="88" y="3552"/>
                  </a:lnTo>
                  <a:lnTo>
                    <a:pt x="88" y="3608"/>
                  </a:lnTo>
                  <a:lnTo>
                    <a:pt x="88" y="3680"/>
                  </a:lnTo>
                  <a:lnTo>
                    <a:pt x="88" y="3736"/>
                  </a:lnTo>
                  <a:lnTo>
                    <a:pt x="88" y="3784"/>
                  </a:lnTo>
                  <a:lnTo>
                    <a:pt x="88" y="3840"/>
                  </a:lnTo>
                  <a:lnTo>
                    <a:pt x="88" y="3888"/>
                  </a:lnTo>
                  <a:lnTo>
                    <a:pt x="88" y="3936"/>
                  </a:lnTo>
                  <a:lnTo>
                    <a:pt x="88" y="3992"/>
                  </a:lnTo>
                  <a:lnTo>
                    <a:pt x="88" y="4040"/>
                  </a:lnTo>
                  <a:lnTo>
                    <a:pt x="88" y="4096"/>
                  </a:lnTo>
                  <a:lnTo>
                    <a:pt x="88" y="4144"/>
                  </a:lnTo>
                  <a:lnTo>
                    <a:pt x="88" y="4168"/>
                  </a:lnTo>
                  <a:lnTo>
                    <a:pt x="88" y="4224"/>
                  </a:lnTo>
                  <a:lnTo>
                    <a:pt x="88" y="4272"/>
                  </a:lnTo>
                  <a:lnTo>
                    <a:pt x="88" y="4328"/>
                  </a:lnTo>
                  <a:lnTo>
                    <a:pt x="88" y="4376"/>
                  </a:lnTo>
                  <a:lnTo>
                    <a:pt x="88" y="4432"/>
                  </a:lnTo>
                  <a:lnTo>
                    <a:pt x="88" y="4480"/>
                  </a:lnTo>
                  <a:lnTo>
                    <a:pt x="88" y="4536"/>
                  </a:lnTo>
                  <a:lnTo>
                    <a:pt x="88" y="4584"/>
                  </a:lnTo>
                  <a:lnTo>
                    <a:pt x="88" y="4664"/>
                  </a:lnTo>
                  <a:lnTo>
                    <a:pt x="88" y="4712"/>
                  </a:lnTo>
                  <a:lnTo>
                    <a:pt x="88" y="4768"/>
                  </a:lnTo>
                  <a:lnTo>
                    <a:pt x="88" y="4816"/>
                  </a:lnTo>
                  <a:lnTo>
                    <a:pt x="88" y="4840"/>
                  </a:lnTo>
                  <a:lnTo>
                    <a:pt x="88" y="4864"/>
                  </a:lnTo>
                  <a:lnTo>
                    <a:pt x="88" y="4896"/>
                  </a:lnTo>
                  <a:cubicBezTo>
                    <a:pt x="88" y="4910"/>
                    <a:pt x="78" y="4920"/>
                    <a:pt x="64" y="4920"/>
                  </a:cubicBezTo>
                  <a:lnTo>
                    <a:pt x="56" y="4920"/>
                  </a:lnTo>
                  <a:lnTo>
                    <a:pt x="80" y="4896"/>
                  </a:lnTo>
                  <a:lnTo>
                    <a:pt x="80" y="4920"/>
                  </a:lnTo>
                  <a:lnTo>
                    <a:pt x="80" y="4944"/>
                  </a:lnTo>
                  <a:lnTo>
                    <a:pt x="80" y="4968"/>
                  </a:lnTo>
                  <a:lnTo>
                    <a:pt x="80" y="5000"/>
                  </a:lnTo>
                  <a:lnTo>
                    <a:pt x="80" y="5024"/>
                  </a:lnTo>
                  <a:lnTo>
                    <a:pt x="80" y="5048"/>
                  </a:lnTo>
                  <a:lnTo>
                    <a:pt x="80" y="5072"/>
                  </a:lnTo>
                  <a:lnTo>
                    <a:pt x="80" y="5096"/>
                  </a:lnTo>
                  <a:lnTo>
                    <a:pt x="80" y="5128"/>
                  </a:lnTo>
                  <a:lnTo>
                    <a:pt x="80" y="5152"/>
                  </a:lnTo>
                  <a:lnTo>
                    <a:pt x="80" y="5176"/>
                  </a:lnTo>
                  <a:lnTo>
                    <a:pt x="80" y="5200"/>
                  </a:lnTo>
                  <a:lnTo>
                    <a:pt x="80" y="5232"/>
                  </a:lnTo>
                  <a:lnTo>
                    <a:pt x="80" y="5256"/>
                  </a:lnTo>
                  <a:lnTo>
                    <a:pt x="80" y="5280"/>
                  </a:lnTo>
                  <a:lnTo>
                    <a:pt x="80" y="5304"/>
                  </a:lnTo>
                  <a:lnTo>
                    <a:pt x="80" y="5328"/>
                  </a:lnTo>
                  <a:lnTo>
                    <a:pt x="80" y="5360"/>
                  </a:lnTo>
                  <a:cubicBezTo>
                    <a:pt x="80" y="5374"/>
                    <a:pt x="70" y="5384"/>
                    <a:pt x="56" y="5384"/>
                  </a:cubicBezTo>
                  <a:lnTo>
                    <a:pt x="48" y="5384"/>
                  </a:lnTo>
                  <a:lnTo>
                    <a:pt x="72" y="5360"/>
                  </a:lnTo>
                  <a:lnTo>
                    <a:pt x="72" y="5384"/>
                  </a:lnTo>
                  <a:lnTo>
                    <a:pt x="72" y="5408"/>
                  </a:lnTo>
                  <a:lnTo>
                    <a:pt x="72" y="5432"/>
                  </a:lnTo>
                  <a:lnTo>
                    <a:pt x="72" y="5464"/>
                  </a:lnTo>
                  <a:lnTo>
                    <a:pt x="72" y="5488"/>
                  </a:lnTo>
                  <a:lnTo>
                    <a:pt x="24" y="5488"/>
                  </a:lnTo>
                  <a:lnTo>
                    <a:pt x="24" y="5464"/>
                  </a:lnTo>
                  <a:lnTo>
                    <a:pt x="72" y="5464"/>
                  </a:lnTo>
                  <a:lnTo>
                    <a:pt x="72" y="5488"/>
                  </a:lnTo>
                  <a:lnTo>
                    <a:pt x="72" y="5512"/>
                  </a:lnTo>
                  <a:lnTo>
                    <a:pt x="72" y="5536"/>
                  </a:lnTo>
                  <a:lnTo>
                    <a:pt x="72" y="5560"/>
                  </a:lnTo>
                  <a:lnTo>
                    <a:pt x="72" y="5592"/>
                  </a:lnTo>
                  <a:lnTo>
                    <a:pt x="72" y="5616"/>
                  </a:lnTo>
                  <a:cubicBezTo>
                    <a:pt x="72" y="5619"/>
                    <a:pt x="72" y="5622"/>
                    <a:pt x="71" y="5624"/>
                  </a:cubicBezTo>
                  <a:lnTo>
                    <a:pt x="63" y="5648"/>
                  </a:lnTo>
                  <a:lnTo>
                    <a:pt x="64" y="5640"/>
                  </a:lnTo>
                  <a:lnTo>
                    <a:pt x="64" y="5664"/>
                  </a:lnTo>
                  <a:lnTo>
                    <a:pt x="64" y="5696"/>
                  </a:lnTo>
                  <a:lnTo>
                    <a:pt x="64" y="5720"/>
                  </a:lnTo>
                  <a:cubicBezTo>
                    <a:pt x="64" y="5734"/>
                    <a:pt x="54" y="5744"/>
                    <a:pt x="40" y="5744"/>
                  </a:cubicBezTo>
                  <a:lnTo>
                    <a:pt x="32" y="5744"/>
                  </a:lnTo>
                  <a:lnTo>
                    <a:pt x="56" y="5720"/>
                  </a:lnTo>
                  <a:lnTo>
                    <a:pt x="56" y="5744"/>
                  </a:lnTo>
                  <a:lnTo>
                    <a:pt x="56" y="5768"/>
                  </a:lnTo>
                  <a:lnTo>
                    <a:pt x="56" y="5792"/>
                  </a:lnTo>
                  <a:cubicBezTo>
                    <a:pt x="56" y="5806"/>
                    <a:pt x="46" y="5816"/>
                    <a:pt x="32" y="5816"/>
                  </a:cubicBezTo>
                  <a:lnTo>
                    <a:pt x="24" y="5816"/>
                  </a:lnTo>
                  <a:cubicBezTo>
                    <a:pt x="11" y="5816"/>
                    <a:pt x="0" y="5806"/>
                    <a:pt x="0" y="5792"/>
                  </a:cubicBezTo>
                  <a:lnTo>
                    <a:pt x="0" y="5768"/>
                  </a:lnTo>
                  <a:lnTo>
                    <a:pt x="48" y="5768"/>
                  </a:lnTo>
                  <a:lnTo>
                    <a:pt x="48" y="5792"/>
                  </a:lnTo>
                  <a:cubicBezTo>
                    <a:pt x="48" y="5806"/>
                    <a:pt x="38" y="5816"/>
                    <a:pt x="24" y="5816"/>
                  </a:cubicBezTo>
                  <a:cubicBezTo>
                    <a:pt x="11" y="5816"/>
                    <a:pt x="0" y="5806"/>
                    <a:pt x="0" y="579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4" name="Freeform 88"/>
            <p:cNvSpPr>
              <a:spLocks/>
            </p:cNvSpPr>
            <p:nvPr/>
          </p:nvSpPr>
          <p:spPr bwMode="auto">
            <a:xfrm>
              <a:off x="4284263" y="3986959"/>
              <a:ext cx="31633" cy="426161"/>
            </a:xfrm>
            <a:custGeom>
              <a:avLst/>
              <a:gdLst>
                <a:gd name="T0" fmla="*/ 16 w 528"/>
                <a:gd name="T1" fmla="*/ 4130 h 4594"/>
                <a:gd name="T2" fmla="*/ 16 w 528"/>
                <a:gd name="T3" fmla="*/ 3874 h 4594"/>
                <a:gd name="T4" fmla="*/ 32 w 528"/>
                <a:gd name="T5" fmla="*/ 3458 h 4594"/>
                <a:gd name="T6" fmla="*/ 48 w 528"/>
                <a:gd name="T7" fmla="*/ 2994 h 4594"/>
                <a:gd name="T8" fmla="*/ 64 w 528"/>
                <a:gd name="T9" fmla="*/ 2786 h 4594"/>
                <a:gd name="T10" fmla="*/ 64 w 528"/>
                <a:gd name="T11" fmla="*/ 2530 h 4594"/>
                <a:gd name="T12" fmla="*/ 80 w 528"/>
                <a:gd name="T13" fmla="*/ 2274 h 4594"/>
                <a:gd name="T14" fmla="*/ 80 w 528"/>
                <a:gd name="T15" fmla="*/ 2018 h 4594"/>
                <a:gd name="T16" fmla="*/ 96 w 528"/>
                <a:gd name="T17" fmla="*/ 1554 h 4594"/>
                <a:gd name="T18" fmla="*/ 160 w 528"/>
                <a:gd name="T19" fmla="*/ 1442 h 4594"/>
                <a:gd name="T20" fmla="*/ 128 w 528"/>
                <a:gd name="T21" fmla="*/ 1042 h 4594"/>
                <a:gd name="T22" fmla="*/ 208 w 528"/>
                <a:gd name="T23" fmla="*/ 786 h 4594"/>
                <a:gd name="T24" fmla="*/ 256 w 528"/>
                <a:gd name="T25" fmla="*/ 722 h 4594"/>
                <a:gd name="T26" fmla="*/ 176 w 528"/>
                <a:gd name="T27" fmla="*/ 626 h 4594"/>
                <a:gd name="T28" fmla="*/ 272 w 528"/>
                <a:gd name="T29" fmla="*/ 578 h 4594"/>
                <a:gd name="T30" fmla="*/ 208 w 528"/>
                <a:gd name="T31" fmla="*/ 514 h 4594"/>
                <a:gd name="T32" fmla="*/ 272 w 528"/>
                <a:gd name="T33" fmla="*/ 626 h 4594"/>
                <a:gd name="T34" fmla="*/ 352 w 528"/>
                <a:gd name="T35" fmla="*/ 370 h 4594"/>
                <a:gd name="T36" fmla="*/ 304 w 528"/>
                <a:gd name="T37" fmla="*/ 306 h 4594"/>
                <a:gd name="T38" fmla="*/ 368 w 528"/>
                <a:gd name="T39" fmla="*/ 210 h 4594"/>
                <a:gd name="T40" fmla="*/ 384 w 528"/>
                <a:gd name="T41" fmla="*/ 114 h 4594"/>
                <a:gd name="T42" fmla="*/ 400 w 528"/>
                <a:gd name="T43" fmla="*/ 114 h 4594"/>
                <a:gd name="T44" fmla="*/ 400 w 528"/>
                <a:gd name="T45" fmla="*/ 50 h 4594"/>
                <a:gd name="T46" fmla="*/ 320 w 528"/>
                <a:gd name="T47" fmla="*/ 50 h 4594"/>
                <a:gd name="T48" fmla="*/ 416 w 528"/>
                <a:gd name="T49" fmla="*/ 210 h 4594"/>
                <a:gd name="T50" fmla="*/ 336 w 528"/>
                <a:gd name="T51" fmla="*/ 210 h 4594"/>
                <a:gd name="T52" fmla="*/ 400 w 528"/>
                <a:gd name="T53" fmla="*/ 306 h 4594"/>
                <a:gd name="T54" fmla="*/ 371 w 528"/>
                <a:gd name="T55" fmla="*/ 243 h 4594"/>
                <a:gd name="T56" fmla="*/ 432 w 528"/>
                <a:gd name="T57" fmla="*/ 306 h 4594"/>
                <a:gd name="T58" fmla="*/ 496 w 528"/>
                <a:gd name="T59" fmla="*/ 210 h 4594"/>
                <a:gd name="T60" fmla="*/ 416 w 528"/>
                <a:gd name="T61" fmla="*/ 210 h 4594"/>
                <a:gd name="T62" fmla="*/ 528 w 528"/>
                <a:gd name="T63" fmla="*/ 306 h 4594"/>
                <a:gd name="T64" fmla="*/ 528 w 528"/>
                <a:gd name="T65" fmla="*/ 1650 h 4594"/>
                <a:gd name="T66" fmla="*/ 432 w 528"/>
                <a:gd name="T67" fmla="*/ 834 h 4594"/>
                <a:gd name="T68" fmla="*/ 526 w 528"/>
                <a:gd name="T69" fmla="*/ 130 h 4594"/>
                <a:gd name="T70" fmla="*/ 400 w 528"/>
                <a:gd name="T71" fmla="*/ 258 h 4594"/>
                <a:gd name="T72" fmla="*/ 384 w 528"/>
                <a:gd name="T73" fmla="*/ 210 h 4594"/>
                <a:gd name="T74" fmla="*/ 446 w 528"/>
                <a:gd name="T75" fmla="*/ 274 h 4594"/>
                <a:gd name="T76" fmla="*/ 384 w 528"/>
                <a:gd name="T77" fmla="*/ 306 h 4594"/>
                <a:gd name="T78" fmla="*/ 320 w 528"/>
                <a:gd name="T79" fmla="*/ 258 h 4594"/>
                <a:gd name="T80" fmla="*/ 368 w 528"/>
                <a:gd name="T81" fmla="*/ 162 h 4594"/>
                <a:gd name="T82" fmla="*/ 304 w 528"/>
                <a:gd name="T83" fmla="*/ 50 h 4594"/>
                <a:gd name="T84" fmla="*/ 384 w 528"/>
                <a:gd name="T85" fmla="*/ 114 h 4594"/>
                <a:gd name="T86" fmla="*/ 272 w 528"/>
                <a:gd name="T87" fmla="*/ 210 h 4594"/>
                <a:gd name="T88" fmla="*/ 352 w 528"/>
                <a:gd name="T89" fmla="*/ 210 h 4594"/>
                <a:gd name="T90" fmla="*/ 288 w 528"/>
                <a:gd name="T91" fmla="*/ 466 h 4594"/>
                <a:gd name="T92" fmla="*/ 256 w 528"/>
                <a:gd name="T93" fmla="*/ 626 h 4594"/>
                <a:gd name="T94" fmla="*/ 240 w 528"/>
                <a:gd name="T95" fmla="*/ 626 h 4594"/>
                <a:gd name="T96" fmla="*/ 272 w 528"/>
                <a:gd name="T97" fmla="*/ 674 h 4594"/>
                <a:gd name="T98" fmla="*/ 256 w 528"/>
                <a:gd name="T99" fmla="*/ 722 h 4594"/>
                <a:gd name="T100" fmla="*/ 240 w 528"/>
                <a:gd name="T101" fmla="*/ 930 h 4594"/>
                <a:gd name="T102" fmla="*/ 208 w 528"/>
                <a:gd name="T103" fmla="*/ 1186 h 4594"/>
                <a:gd name="T104" fmla="*/ 192 w 528"/>
                <a:gd name="T105" fmla="*/ 1394 h 4594"/>
                <a:gd name="T106" fmla="*/ 192 w 528"/>
                <a:gd name="T107" fmla="*/ 1970 h 4594"/>
                <a:gd name="T108" fmla="*/ 80 w 528"/>
                <a:gd name="T109" fmla="*/ 2274 h 4594"/>
                <a:gd name="T110" fmla="*/ 160 w 528"/>
                <a:gd name="T111" fmla="*/ 2482 h 4594"/>
                <a:gd name="T112" fmla="*/ 112 w 528"/>
                <a:gd name="T113" fmla="*/ 2834 h 4594"/>
                <a:gd name="T114" fmla="*/ 144 w 528"/>
                <a:gd name="T115" fmla="*/ 3090 h 4594"/>
                <a:gd name="T116" fmla="*/ 128 w 528"/>
                <a:gd name="T117" fmla="*/ 3554 h 4594"/>
                <a:gd name="T118" fmla="*/ 112 w 528"/>
                <a:gd name="T119" fmla="*/ 3970 h 4594"/>
                <a:gd name="T120" fmla="*/ 110 w 528"/>
                <a:gd name="T121" fmla="*/ 4306 h 4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8" h="4594">
                  <a:moveTo>
                    <a:pt x="0" y="4546"/>
                  </a:moveTo>
                  <a:lnTo>
                    <a:pt x="0" y="4482"/>
                  </a:lnTo>
                  <a:lnTo>
                    <a:pt x="0" y="4434"/>
                  </a:lnTo>
                  <a:lnTo>
                    <a:pt x="0" y="4386"/>
                  </a:lnTo>
                  <a:lnTo>
                    <a:pt x="0" y="4338"/>
                  </a:lnTo>
                  <a:cubicBezTo>
                    <a:pt x="0" y="4333"/>
                    <a:pt x="1" y="4328"/>
                    <a:pt x="3" y="4323"/>
                  </a:cubicBezTo>
                  <a:lnTo>
                    <a:pt x="19" y="4275"/>
                  </a:lnTo>
                  <a:lnTo>
                    <a:pt x="16" y="4290"/>
                  </a:lnTo>
                  <a:lnTo>
                    <a:pt x="16" y="4226"/>
                  </a:lnTo>
                  <a:lnTo>
                    <a:pt x="16" y="4178"/>
                  </a:lnTo>
                  <a:lnTo>
                    <a:pt x="16" y="4130"/>
                  </a:lnTo>
                  <a:lnTo>
                    <a:pt x="16" y="4082"/>
                  </a:lnTo>
                  <a:lnTo>
                    <a:pt x="16" y="4018"/>
                  </a:lnTo>
                  <a:cubicBezTo>
                    <a:pt x="16" y="3992"/>
                    <a:pt x="38" y="3970"/>
                    <a:pt x="64" y="3970"/>
                  </a:cubicBezTo>
                  <a:cubicBezTo>
                    <a:pt x="91" y="3970"/>
                    <a:pt x="112" y="3992"/>
                    <a:pt x="112" y="4018"/>
                  </a:cubicBezTo>
                  <a:lnTo>
                    <a:pt x="112" y="4082"/>
                  </a:lnTo>
                  <a:cubicBezTo>
                    <a:pt x="112" y="4109"/>
                    <a:pt x="91" y="4130"/>
                    <a:pt x="64" y="4130"/>
                  </a:cubicBezTo>
                  <a:cubicBezTo>
                    <a:pt x="38" y="4130"/>
                    <a:pt x="16" y="4109"/>
                    <a:pt x="16" y="4082"/>
                  </a:cubicBezTo>
                  <a:lnTo>
                    <a:pt x="16" y="4018"/>
                  </a:lnTo>
                  <a:lnTo>
                    <a:pt x="16" y="3970"/>
                  </a:lnTo>
                  <a:lnTo>
                    <a:pt x="16" y="3922"/>
                  </a:lnTo>
                  <a:lnTo>
                    <a:pt x="16" y="3874"/>
                  </a:lnTo>
                  <a:cubicBezTo>
                    <a:pt x="16" y="3848"/>
                    <a:pt x="38" y="3826"/>
                    <a:pt x="64" y="3826"/>
                  </a:cubicBezTo>
                  <a:lnTo>
                    <a:pt x="80" y="3826"/>
                  </a:lnTo>
                  <a:lnTo>
                    <a:pt x="32" y="3874"/>
                  </a:lnTo>
                  <a:lnTo>
                    <a:pt x="32" y="3826"/>
                  </a:lnTo>
                  <a:lnTo>
                    <a:pt x="32" y="3762"/>
                  </a:lnTo>
                  <a:lnTo>
                    <a:pt x="32" y="3714"/>
                  </a:lnTo>
                  <a:lnTo>
                    <a:pt x="32" y="3666"/>
                  </a:lnTo>
                  <a:lnTo>
                    <a:pt x="32" y="3618"/>
                  </a:lnTo>
                  <a:lnTo>
                    <a:pt x="32" y="3554"/>
                  </a:lnTo>
                  <a:lnTo>
                    <a:pt x="32" y="3506"/>
                  </a:lnTo>
                  <a:lnTo>
                    <a:pt x="32" y="3458"/>
                  </a:lnTo>
                  <a:lnTo>
                    <a:pt x="32" y="3410"/>
                  </a:lnTo>
                  <a:lnTo>
                    <a:pt x="32" y="3362"/>
                  </a:lnTo>
                  <a:lnTo>
                    <a:pt x="32" y="3298"/>
                  </a:lnTo>
                  <a:lnTo>
                    <a:pt x="32" y="3250"/>
                  </a:lnTo>
                  <a:cubicBezTo>
                    <a:pt x="32" y="3245"/>
                    <a:pt x="33" y="3240"/>
                    <a:pt x="35" y="3235"/>
                  </a:cubicBezTo>
                  <a:lnTo>
                    <a:pt x="51" y="3187"/>
                  </a:lnTo>
                  <a:lnTo>
                    <a:pt x="48" y="3202"/>
                  </a:lnTo>
                  <a:lnTo>
                    <a:pt x="48" y="3154"/>
                  </a:lnTo>
                  <a:lnTo>
                    <a:pt x="48" y="3090"/>
                  </a:lnTo>
                  <a:lnTo>
                    <a:pt x="48" y="3042"/>
                  </a:lnTo>
                  <a:lnTo>
                    <a:pt x="48" y="2994"/>
                  </a:lnTo>
                  <a:lnTo>
                    <a:pt x="48" y="2946"/>
                  </a:lnTo>
                  <a:lnTo>
                    <a:pt x="48" y="2898"/>
                  </a:lnTo>
                  <a:lnTo>
                    <a:pt x="48" y="2834"/>
                  </a:lnTo>
                  <a:lnTo>
                    <a:pt x="48" y="2786"/>
                  </a:lnTo>
                  <a:lnTo>
                    <a:pt x="48" y="2738"/>
                  </a:lnTo>
                  <a:cubicBezTo>
                    <a:pt x="48" y="2712"/>
                    <a:pt x="70" y="2690"/>
                    <a:pt x="96" y="2690"/>
                  </a:cubicBezTo>
                  <a:cubicBezTo>
                    <a:pt x="123" y="2690"/>
                    <a:pt x="144" y="2712"/>
                    <a:pt x="144" y="2738"/>
                  </a:cubicBezTo>
                  <a:lnTo>
                    <a:pt x="144" y="2786"/>
                  </a:lnTo>
                  <a:lnTo>
                    <a:pt x="96" y="2738"/>
                  </a:lnTo>
                  <a:lnTo>
                    <a:pt x="112" y="2738"/>
                  </a:lnTo>
                  <a:lnTo>
                    <a:pt x="64" y="2786"/>
                  </a:lnTo>
                  <a:lnTo>
                    <a:pt x="64" y="2738"/>
                  </a:lnTo>
                  <a:lnTo>
                    <a:pt x="64" y="2690"/>
                  </a:lnTo>
                  <a:lnTo>
                    <a:pt x="64" y="2626"/>
                  </a:lnTo>
                  <a:lnTo>
                    <a:pt x="64" y="2578"/>
                  </a:lnTo>
                  <a:cubicBezTo>
                    <a:pt x="64" y="2552"/>
                    <a:pt x="86" y="2530"/>
                    <a:pt x="112" y="2530"/>
                  </a:cubicBezTo>
                  <a:cubicBezTo>
                    <a:pt x="139" y="2530"/>
                    <a:pt x="160" y="2552"/>
                    <a:pt x="160" y="2578"/>
                  </a:cubicBezTo>
                  <a:lnTo>
                    <a:pt x="160" y="2626"/>
                  </a:lnTo>
                  <a:cubicBezTo>
                    <a:pt x="160" y="2653"/>
                    <a:pt x="139" y="2674"/>
                    <a:pt x="112" y="2674"/>
                  </a:cubicBezTo>
                  <a:cubicBezTo>
                    <a:pt x="86" y="2674"/>
                    <a:pt x="64" y="2653"/>
                    <a:pt x="64" y="2626"/>
                  </a:cubicBezTo>
                  <a:lnTo>
                    <a:pt x="64" y="2578"/>
                  </a:lnTo>
                  <a:lnTo>
                    <a:pt x="64" y="2530"/>
                  </a:lnTo>
                  <a:lnTo>
                    <a:pt x="64" y="2482"/>
                  </a:lnTo>
                  <a:lnTo>
                    <a:pt x="64" y="2434"/>
                  </a:lnTo>
                  <a:cubicBezTo>
                    <a:pt x="64" y="2408"/>
                    <a:pt x="86" y="2386"/>
                    <a:pt x="112" y="2386"/>
                  </a:cubicBezTo>
                  <a:cubicBezTo>
                    <a:pt x="139" y="2386"/>
                    <a:pt x="160" y="2408"/>
                    <a:pt x="160" y="2434"/>
                  </a:cubicBezTo>
                  <a:lnTo>
                    <a:pt x="160" y="2482"/>
                  </a:lnTo>
                  <a:lnTo>
                    <a:pt x="67" y="2467"/>
                  </a:lnTo>
                  <a:lnTo>
                    <a:pt x="83" y="2419"/>
                  </a:lnTo>
                  <a:lnTo>
                    <a:pt x="80" y="2434"/>
                  </a:lnTo>
                  <a:lnTo>
                    <a:pt x="80" y="2370"/>
                  </a:lnTo>
                  <a:lnTo>
                    <a:pt x="80" y="2322"/>
                  </a:lnTo>
                  <a:lnTo>
                    <a:pt x="80" y="2274"/>
                  </a:lnTo>
                  <a:cubicBezTo>
                    <a:pt x="80" y="2248"/>
                    <a:pt x="102" y="2226"/>
                    <a:pt x="128" y="2226"/>
                  </a:cubicBezTo>
                  <a:cubicBezTo>
                    <a:pt x="155" y="2226"/>
                    <a:pt x="176" y="2248"/>
                    <a:pt x="176" y="2274"/>
                  </a:cubicBezTo>
                  <a:lnTo>
                    <a:pt x="176" y="2322"/>
                  </a:lnTo>
                  <a:cubicBezTo>
                    <a:pt x="176" y="2349"/>
                    <a:pt x="155" y="2370"/>
                    <a:pt x="128" y="2370"/>
                  </a:cubicBezTo>
                  <a:cubicBezTo>
                    <a:pt x="102" y="2370"/>
                    <a:pt x="80" y="2349"/>
                    <a:pt x="80" y="2322"/>
                  </a:cubicBezTo>
                  <a:lnTo>
                    <a:pt x="80" y="2274"/>
                  </a:lnTo>
                  <a:lnTo>
                    <a:pt x="80" y="2226"/>
                  </a:lnTo>
                  <a:lnTo>
                    <a:pt x="80" y="2162"/>
                  </a:lnTo>
                  <a:lnTo>
                    <a:pt x="80" y="2114"/>
                  </a:lnTo>
                  <a:lnTo>
                    <a:pt x="80" y="2066"/>
                  </a:lnTo>
                  <a:lnTo>
                    <a:pt x="80" y="2018"/>
                  </a:lnTo>
                  <a:cubicBezTo>
                    <a:pt x="80" y="2013"/>
                    <a:pt x="81" y="2008"/>
                    <a:pt x="83" y="2003"/>
                  </a:cubicBezTo>
                  <a:lnTo>
                    <a:pt x="99" y="1955"/>
                  </a:lnTo>
                  <a:lnTo>
                    <a:pt x="96" y="1970"/>
                  </a:lnTo>
                  <a:lnTo>
                    <a:pt x="96" y="1906"/>
                  </a:lnTo>
                  <a:lnTo>
                    <a:pt x="96" y="1858"/>
                  </a:lnTo>
                  <a:lnTo>
                    <a:pt x="96" y="1810"/>
                  </a:lnTo>
                  <a:lnTo>
                    <a:pt x="96" y="1762"/>
                  </a:lnTo>
                  <a:lnTo>
                    <a:pt x="96" y="1698"/>
                  </a:lnTo>
                  <a:lnTo>
                    <a:pt x="96" y="1650"/>
                  </a:lnTo>
                  <a:lnTo>
                    <a:pt x="96" y="1602"/>
                  </a:lnTo>
                  <a:lnTo>
                    <a:pt x="96" y="1554"/>
                  </a:lnTo>
                  <a:lnTo>
                    <a:pt x="96" y="1506"/>
                  </a:lnTo>
                  <a:lnTo>
                    <a:pt x="96" y="1442"/>
                  </a:lnTo>
                  <a:lnTo>
                    <a:pt x="96" y="1394"/>
                  </a:lnTo>
                  <a:cubicBezTo>
                    <a:pt x="96" y="1368"/>
                    <a:pt x="118" y="1346"/>
                    <a:pt x="144" y="1346"/>
                  </a:cubicBezTo>
                  <a:lnTo>
                    <a:pt x="160" y="1346"/>
                  </a:lnTo>
                  <a:lnTo>
                    <a:pt x="112" y="1394"/>
                  </a:lnTo>
                  <a:lnTo>
                    <a:pt x="112" y="1346"/>
                  </a:lnTo>
                  <a:cubicBezTo>
                    <a:pt x="112" y="1320"/>
                    <a:pt x="134" y="1298"/>
                    <a:pt x="160" y="1298"/>
                  </a:cubicBezTo>
                  <a:cubicBezTo>
                    <a:pt x="187" y="1298"/>
                    <a:pt x="208" y="1320"/>
                    <a:pt x="208" y="1346"/>
                  </a:cubicBezTo>
                  <a:lnTo>
                    <a:pt x="208" y="1394"/>
                  </a:lnTo>
                  <a:cubicBezTo>
                    <a:pt x="208" y="1421"/>
                    <a:pt x="187" y="1442"/>
                    <a:pt x="160" y="1442"/>
                  </a:cubicBezTo>
                  <a:cubicBezTo>
                    <a:pt x="134" y="1442"/>
                    <a:pt x="112" y="1421"/>
                    <a:pt x="112" y="1394"/>
                  </a:cubicBezTo>
                  <a:lnTo>
                    <a:pt x="112" y="1346"/>
                  </a:lnTo>
                  <a:lnTo>
                    <a:pt x="112" y="1298"/>
                  </a:lnTo>
                  <a:lnTo>
                    <a:pt x="112" y="1234"/>
                  </a:lnTo>
                  <a:lnTo>
                    <a:pt x="112" y="1186"/>
                  </a:lnTo>
                  <a:cubicBezTo>
                    <a:pt x="112" y="1160"/>
                    <a:pt x="134" y="1138"/>
                    <a:pt x="160" y="1138"/>
                  </a:cubicBezTo>
                  <a:lnTo>
                    <a:pt x="176" y="1138"/>
                  </a:lnTo>
                  <a:lnTo>
                    <a:pt x="128" y="1186"/>
                  </a:lnTo>
                  <a:lnTo>
                    <a:pt x="128" y="1138"/>
                  </a:lnTo>
                  <a:lnTo>
                    <a:pt x="128" y="1090"/>
                  </a:lnTo>
                  <a:lnTo>
                    <a:pt x="128" y="1042"/>
                  </a:lnTo>
                  <a:cubicBezTo>
                    <a:pt x="128" y="1016"/>
                    <a:pt x="150" y="994"/>
                    <a:pt x="176" y="994"/>
                  </a:cubicBezTo>
                  <a:lnTo>
                    <a:pt x="192" y="994"/>
                  </a:lnTo>
                  <a:lnTo>
                    <a:pt x="144" y="1042"/>
                  </a:lnTo>
                  <a:lnTo>
                    <a:pt x="144" y="978"/>
                  </a:lnTo>
                  <a:lnTo>
                    <a:pt x="144" y="930"/>
                  </a:lnTo>
                  <a:lnTo>
                    <a:pt x="144" y="882"/>
                  </a:lnTo>
                  <a:cubicBezTo>
                    <a:pt x="144" y="856"/>
                    <a:pt x="166" y="834"/>
                    <a:pt x="192" y="834"/>
                  </a:cubicBezTo>
                  <a:lnTo>
                    <a:pt x="208" y="834"/>
                  </a:lnTo>
                  <a:lnTo>
                    <a:pt x="160" y="882"/>
                  </a:lnTo>
                  <a:lnTo>
                    <a:pt x="160" y="834"/>
                  </a:lnTo>
                  <a:cubicBezTo>
                    <a:pt x="160" y="808"/>
                    <a:pt x="182" y="786"/>
                    <a:pt x="208" y="786"/>
                  </a:cubicBezTo>
                  <a:cubicBezTo>
                    <a:pt x="235" y="786"/>
                    <a:pt x="256" y="808"/>
                    <a:pt x="256" y="834"/>
                  </a:cubicBezTo>
                  <a:lnTo>
                    <a:pt x="256" y="882"/>
                  </a:lnTo>
                  <a:cubicBezTo>
                    <a:pt x="256" y="909"/>
                    <a:pt x="235" y="930"/>
                    <a:pt x="208" y="930"/>
                  </a:cubicBezTo>
                  <a:cubicBezTo>
                    <a:pt x="182" y="930"/>
                    <a:pt x="160" y="909"/>
                    <a:pt x="160" y="882"/>
                  </a:cubicBezTo>
                  <a:lnTo>
                    <a:pt x="160" y="834"/>
                  </a:lnTo>
                  <a:lnTo>
                    <a:pt x="160" y="770"/>
                  </a:lnTo>
                  <a:lnTo>
                    <a:pt x="160" y="722"/>
                  </a:lnTo>
                  <a:lnTo>
                    <a:pt x="160" y="674"/>
                  </a:lnTo>
                  <a:cubicBezTo>
                    <a:pt x="160" y="648"/>
                    <a:pt x="182" y="626"/>
                    <a:pt x="208" y="626"/>
                  </a:cubicBezTo>
                  <a:cubicBezTo>
                    <a:pt x="235" y="626"/>
                    <a:pt x="256" y="648"/>
                    <a:pt x="256" y="674"/>
                  </a:cubicBezTo>
                  <a:lnTo>
                    <a:pt x="256" y="722"/>
                  </a:lnTo>
                  <a:lnTo>
                    <a:pt x="208" y="674"/>
                  </a:lnTo>
                  <a:lnTo>
                    <a:pt x="224" y="674"/>
                  </a:lnTo>
                  <a:lnTo>
                    <a:pt x="176" y="722"/>
                  </a:lnTo>
                  <a:lnTo>
                    <a:pt x="176" y="674"/>
                  </a:lnTo>
                  <a:cubicBezTo>
                    <a:pt x="176" y="648"/>
                    <a:pt x="198" y="626"/>
                    <a:pt x="224" y="626"/>
                  </a:cubicBezTo>
                  <a:cubicBezTo>
                    <a:pt x="251" y="626"/>
                    <a:pt x="272" y="648"/>
                    <a:pt x="272" y="674"/>
                  </a:cubicBezTo>
                  <a:lnTo>
                    <a:pt x="272" y="722"/>
                  </a:lnTo>
                  <a:cubicBezTo>
                    <a:pt x="272" y="749"/>
                    <a:pt x="251" y="770"/>
                    <a:pt x="224" y="770"/>
                  </a:cubicBezTo>
                  <a:cubicBezTo>
                    <a:pt x="198" y="770"/>
                    <a:pt x="176" y="749"/>
                    <a:pt x="176" y="722"/>
                  </a:cubicBezTo>
                  <a:lnTo>
                    <a:pt x="176" y="674"/>
                  </a:lnTo>
                  <a:lnTo>
                    <a:pt x="176" y="626"/>
                  </a:lnTo>
                  <a:lnTo>
                    <a:pt x="176" y="578"/>
                  </a:lnTo>
                  <a:lnTo>
                    <a:pt x="176" y="514"/>
                  </a:lnTo>
                  <a:cubicBezTo>
                    <a:pt x="176" y="488"/>
                    <a:pt x="198" y="466"/>
                    <a:pt x="224" y="466"/>
                  </a:cubicBezTo>
                  <a:cubicBezTo>
                    <a:pt x="251" y="466"/>
                    <a:pt x="272" y="488"/>
                    <a:pt x="272" y="514"/>
                  </a:cubicBezTo>
                  <a:lnTo>
                    <a:pt x="272" y="578"/>
                  </a:lnTo>
                  <a:cubicBezTo>
                    <a:pt x="272" y="605"/>
                    <a:pt x="251" y="626"/>
                    <a:pt x="224" y="626"/>
                  </a:cubicBezTo>
                  <a:cubicBezTo>
                    <a:pt x="198" y="626"/>
                    <a:pt x="176" y="605"/>
                    <a:pt x="176" y="578"/>
                  </a:cubicBezTo>
                  <a:lnTo>
                    <a:pt x="176" y="514"/>
                  </a:lnTo>
                  <a:cubicBezTo>
                    <a:pt x="176" y="488"/>
                    <a:pt x="198" y="466"/>
                    <a:pt x="224" y="466"/>
                  </a:cubicBezTo>
                  <a:cubicBezTo>
                    <a:pt x="251" y="466"/>
                    <a:pt x="272" y="488"/>
                    <a:pt x="272" y="514"/>
                  </a:cubicBezTo>
                  <a:lnTo>
                    <a:pt x="272" y="578"/>
                  </a:lnTo>
                  <a:lnTo>
                    <a:pt x="224" y="530"/>
                  </a:lnTo>
                  <a:lnTo>
                    <a:pt x="240" y="530"/>
                  </a:lnTo>
                  <a:lnTo>
                    <a:pt x="192" y="578"/>
                  </a:lnTo>
                  <a:lnTo>
                    <a:pt x="192" y="514"/>
                  </a:lnTo>
                  <a:cubicBezTo>
                    <a:pt x="192" y="488"/>
                    <a:pt x="214" y="466"/>
                    <a:pt x="240" y="466"/>
                  </a:cubicBezTo>
                  <a:cubicBezTo>
                    <a:pt x="267" y="466"/>
                    <a:pt x="288" y="488"/>
                    <a:pt x="288" y="514"/>
                  </a:cubicBezTo>
                  <a:lnTo>
                    <a:pt x="288" y="578"/>
                  </a:lnTo>
                  <a:lnTo>
                    <a:pt x="240" y="530"/>
                  </a:lnTo>
                  <a:lnTo>
                    <a:pt x="256" y="530"/>
                  </a:lnTo>
                  <a:lnTo>
                    <a:pt x="208" y="578"/>
                  </a:lnTo>
                  <a:lnTo>
                    <a:pt x="208" y="514"/>
                  </a:lnTo>
                  <a:cubicBezTo>
                    <a:pt x="208" y="488"/>
                    <a:pt x="230" y="466"/>
                    <a:pt x="256" y="466"/>
                  </a:cubicBezTo>
                  <a:cubicBezTo>
                    <a:pt x="283" y="466"/>
                    <a:pt x="304" y="488"/>
                    <a:pt x="304" y="514"/>
                  </a:cubicBezTo>
                  <a:lnTo>
                    <a:pt x="304" y="578"/>
                  </a:lnTo>
                  <a:lnTo>
                    <a:pt x="256" y="530"/>
                  </a:lnTo>
                  <a:lnTo>
                    <a:pt x="272" y="530"/>
                  </a:lnTo>
                  <a:lnTo>
                    <a:pt x="224" y="578"/>
                  </a:lnTo>
                  <a:lnTo>
                    <a:pt x="224" y="514"/>
                  </a:lnTo>
                  <a:cubicBezTo>
                    <a:pt x="224" y="488"/>
                    <a:pt x="246" y="466"/>
                    <a:pt x="272" y="466"/>
                  </a:cubicBezTo>
                  <a:cubicBezTo>
                    <a:pt x="299" y="466"/>
                    <a:pt x="320" y="488"/>
                    <a:pt x="320" y="514"/>
                  </a:cubicBezTo>
                  <a:lnTo>
                    <a:pt x="320" y="578"/>
                  </a:lnTo>
                  <a:cubicBezTo>
                    <a:pt x="320" y="605"/>
                    <a:pt x="299" y="626"/>
                    <a:pt x="272" y="626"/>
                  </a:cubicBezTo>
                  <a:cubicBezTo>
                    <a:pt x="246" y="626"/>
                    <a:pt x="224" y="605"/>
                    <a:pt x="224" y="578"/>
                  </a:cubicBezTo>
                  <a:lnTo>
                    <a:pt x="224" y="514"/>
                  </a:lnTo>
                  <a:lnTo>
                    <a:pt x="224" y="466"/>
                  </a:lnTo>
                  <a:lnTo>
                    <a:pt x="224" y="418"/>
                  </a:lnTo>
                  <a:cubicBezTo>
                    <a:pt x="224" y="392"/>
                    <a:pt x="246" y="370"/>
                    <a:pt x="272" y="370"/>
                  </a:cubicBezTo>
                  <a:lnTo>
                    <a:pt x="288" y="370"/>
                  </a:lnTo>
                  <a:lnTo>
                    <a:pt x="240" y="418"/>
                  </a:lnTo>
                  <a:lnTo>
                    <a:pt x="240" y="370"/>
                  </a:lnTo>
                  <a:cubicBezTo>
                    <a:pt x="240" y="344"/>
                    <a:pt x="262" y="322"/>
                    <a:pt x="288" y="322"/>
                  </a:cubicBezTo>
                  <a:lnTo>
                    <a:pt x="304" y="322"/>
                  </a:lnTo>
                  <a:cubicBezTo>
                    <a:pt x="331" y="322"/>
                    <a:pt x="352" y="344"/>
                    <a:pt x="352" y="370"/>
                  </a:cubicBezTo>
                  <a:lnTo>
                    <a:pt x="352" y="418"/>
                  </a:lnTo>
                  <a:cubicBezTo>
                    <a:pt x="352" y="445"/>
                    <a:pt x="331" y="466"/>
                    <a:pt x="304" y="466"/>
                  </a:cubicBezTo>
                  <a:cubicBezTo>
                    <a:pt x="278" y="466"/>
                    <a:pt x="256" y="445"/>
                    <a:pt x="256" y="418"/>
                  </a:cubicBezTo>
                  <a:lnTo>
                    <a:pt x="256" y="370"/>
                  </a:lnTo>
                  <a:lnTo>
                    <a:pt x="256" y="306"/>
                  </a:lnTo>
                  <a:lnTo>
                    <a:pt x="256" y="258"/>
                  </a:lnTo>
                  <a:lnTo>
                    <a:pt x="256" y="210"/>
                  </a:lnTo>
                  <a:cubicBezTo>
                    <a:pt x="256" y="184"/>
                    <a:pt x="278" y="162"/>
                    <a:pt x="304" y="162"/>
                  </a:cubicBezTo>
                  <a:cubicBezTo>
                    <a:pt x="331" y="162"/>
                    <a:pt x="352" y="184"/>
                    <a:pt x="352" y="210"/>
                  </a:cubicBezTo>
                  <a:lnTo>
                    <a:pt x="352" y="258"/>
                  </a:lnTo>
                  <a:cubicBezTo>
                    <a:pt x="352" y="285"/>
                    <a:pt x="331" y="306"/>
                    <a:pt x="304" y="306"/>
                  </a:cubicBezTo>
                  <a:cubicBezTo>
                    <a:pt x="278" y="306"/>
                    <a:pt x="256" y="285"/>
                    <a:pt x="256" y="258"/>
                  </a:cubicBezTo>
                  <a:lnTo>
                    <a:pt x="256" y="210"/>
                  </a:lnTo>
                  <a:cubicBezTo>
                    <a:pt x="256" y="184"/>
                    <a:pt x="278" y="162"/>
                    <a:pt x="304" y="162"/>
                  </a:cubicBezTo>
                  <a:cubicBezTo>
                    <a:pt x="331" y="162"/>
                    <a:pt x="352" y="184"/>
                    <a:pt x="352" y="210"/>
                  </a:cubicBezTo>
                  <a:lnTo>
                    <a:pt x="352" y="258"/>
                  </a:lnTo>
                  <a:lnTo>
                    <a:pt x="304" y="210"/>
                  </a:lnTo>
                  <a:lnTo>
                    <a:pt x="320" y="210"/>
                  </a:lnTo>
                  <a:lnTo>
                    <a:pt x="272" y="258"/>
                  </a:lnTo>
                  <a:lnTo>
                    <a:pt x="272" y="210"/>
                  </a:lnTo>
                  <a:cubicBezTo>
                    <a:pt x="272" y="184"/>
                    <a:pt x="294" y="162"/>
                    <a:pt x="320" y="162"/>
                  </a:cubicBezTo>
                  <a:cubicBezTo>
                    <a:pt x="347" y="162"/>
                    <a:pt x="368" y="184"/>
                    <a:pt x="368" y="210"/>
                  </a:cubicBezTo>
                  <a:lnTo>
                    <a:pt x="368" y="258"/>
                  </a:lnTo>
                  <a:lnTo>
                    <a:pt x="320" y="210"/>
                  </a:lnTo>
                  <a:lnTo>
                    <a:pt x="336" y="210"/>
                  </a:lnTo>
                  <a:lnTo>
                    <a:pt x="288" y="258"/>
                  </a:lnTo>
                  <a:lnTo>
                    <a:pt x="288" y="210"/>
                  </a:lnTo>
                  <a:lnTo>
                    <a:pt x="288" y="162"/>
                  </a:lnTo>
                  <a:lnTo>
                    <a:pt x="288" y="114"/>
                  </a:ln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cubicBezTo>
                    <a:pt x="363" y="2"/>
                    <a:pt x="384" y="24"/>
                    <a:pt x="384" y="50"/>
                  </a:cubicBezTo>
                  <a:lnTo>
                    <a:pt x="384" y="114"/>
                  </a:lnTo>
                  <a:cubicBezTo>
                    <a:pt x="384" y="141"/>
                    <a:pt x="363" y="162"/>
                    <a:pt x="336" y="162"/>
                  </a:cubicBezTo>
                  <a:cubicBezTo>
                    <a:pt x="310" y="162"/>
                    <a:pt x="288" y="141"/>
                    <a:pt x="288" y="114"/>
                  </a:cubicBez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cubicBezTo>
                    <a:pt x="363" y="2"/>
                    <a:pt x="384" y="24"/>
                    <a:pt x="384" y="50"/>
                  </a:cubicBezTo>
                  <a:lnTo>
                    <a:pt x="384" y="114"/>
                  </a:lnTo>
                  <a:lnTo>
                    <a:pt x="290" y="103"/>
                  </a:lnTo>
                  <a:lnTo>
                    <a:pt x="306" y="39"/>
                  </a:lnTo>
                  <a:cubicBezTo>
                    <a:pt x="312" y="15"/>
                    <a:pt x="334" y="0"/>
                    <a:pt x="358" y="3"/>
                  </a:cubicBezTo>
                  <a:cubicBezTo>
                    <a:pt x="382" y="6"/>
                    <a:pt x="400" y="26"/>
                    <a:pt x="400" y="50"/>
                  </a:cubicBezTo>
                  <a:lnTo>
                    <a:pt x="400" y="114"/>
                  </a:lnTo>
                  <a:cubicBezTo>
                    <a:pt x="400" y="141"/>
                    <a:pt x="379" y="162"/>
                    <a:pt x="352" y="162"/>
                  </a:cubicBezTo>
                  <a:cubicBezTo>
                    <a:pt x="326" y="162"/>
                    <a:pt x="304" y="141"/>
                    <a:pt x="304" y="114"/>
                  </a:cubicBezTo>
                  <a:lnTo>
                    <a:pt x="304" y="50"/>
                  </a:lnTo>
                  <a:cubicBezTo>
                    <a:pt x="304" y="24"/>
                    <a:pt x="326" y="2"/>
                    <a:pt x="352" y="2"/>
                  </a:cubicBezTo>
                  <a:cubicBezTo>
                    <a:pt x="379" y="2"/>
                    <a:pt x="400" y="24"/>
                    <a:pt x="400" y="50"/>
                  </a:cubicBezTo>
                  <a:lnTo>
                    <a:pt x="400" y="114"/>
                  </a:lnTo>
                  <a:cubicBezTo>
                    <a:pt x="400" y="141"/>
                    <a:pt x="379" y="162"/>
                    <a:pt x="352" y="162"/>
                  </a:cubicBezTo>
                  <a:cubicBezTo>
                    <a:pt x="326" y="162"/>
                    <a:pt x="304" y="141"/>
                    <a:pt x="304" y="114"/>
                  </a:cubicBezTo>
                  <a:lnTo>
                    <a:pt x="304" y="50"/>
                  </a:lnTo>
                  <a:cubicBezTo>
                    <a:pt x="304" y="24"/>
                    <a:pt x="326" y="2"/>
                    <a:pt x="352" y="2"/>
                  </a:cubicBezTo>
                  <a:cubicBezTo>
                    <a:pt x="379" y="2"/>
                    <a:pt x="400" y="24"/>
                    <a:pt x="400" y="50"/>
                  </a:cubicBezTo>
                  <a:lnTo>
                    <a:pt x="400" y="114"/>
                  </a:lnTo>
                  <a:cubicBezTo>
                    <a:pt x="400" y="141"/>
                    <a:pt x="379" y="162"/>
                    <a:pt x="352" y="162"/>
                  </a:cubicBezTo>
                  <a:cubicBezTo>
                    <a:pt x="326" y="162"/>
                    <a:pt x="304" y="141"/>
                    <a:pt x="304" y="114"/>
                  </a:cubicBezTo>
                  <a:lnTo>
                    <a:pt x="304" y="50"/>
                  </a:lnTo>
                  <a:cubicBezTo>
                    <a:pt x="304" y="24"/>
                    <a:pt x="326" y="2"/>
                    <a:pt x="352" y="2"/>
                  </a:cubicBezTo>
                  <a:cubicBezTo>
                    <a:pt x="379" y="2"/>
                    <a:pt x="400" y="24"/>
                    <a:pt x="400" y="50"/>
                  </a:cubicBezTo>
                  <a:lnTo>
                    <a:pt x="400" y="114"/>
                  </a:lnTo>
                  <a:lnTo>
                    <a:pt x="352" y="66"/>
                  </a:lnTo>
                  <a:lnTo>
                    <a:pt x="368" y="66"/>
                  </a:lnTo>
                  <a:lnTo>
                    <a:pt x="320" y="114"/>
                  </a:ln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lnTo>
                    <a:pt x="416" y="162"/>
                  </a:lnTo>
                  <a:lnTo>
                    <a:pt x="416" y="210"/>
                  </a:lnTo>
                  <a:lnTo>
                    <a:pt x="416" y="258"/>
                  </a:lnTo>
                  <a:cubicBezTo>
                    <a:pt x="416" y="285"/>
                    <a:pt x="395" y="306"/>
                    <a:pt x="368" y="306"/>
                  </a:cubicBezTo>
                  <a:cubicBezTo>
                    <a:pt x="342" y="306"/>
                    <a:pt x="320" y="285"/>
                    <a:pt x="320" y="258"/>
                  </a:cubicBezTo>
                  <a:lnTo>
                    <a:pt x="320" y="210"/>
                  </a:lnTo>
                  <a:cubicBezTo>
                    <a:pt x="320" y="184"/>
                    <a:pt x="342" y="162"/>
                    <a:pt x="368" y="162"/>
                  </a:cubicBezTo>
                  <a:cubicBezTo>
                    <a:pt x="395" y="162"/>
                    <a:pt x="416" y="184"/>
                    <a:pt x="416" y="210"/>
                  </a:cubicBezTo>
                  <a:lnTo>
                    <a:pt x="416" y="258"/>
                  </a:lnTo>
                  <a:lnTo>
                    <a:pt x="368" y="210"/>
                  </a:lnTo>
                  <a:lnTo>
                    <a:pt x="384" y="210"/>
                  </a:lnTo>
                  <a:lnTo>
                    <a:pt x="336" y="258"/>
                  </a:lnTo>
                  <a:lnTo>
                    <a:pt x="336" y="210"/>
                  </a:lnTo>
                  <a:cubicBezTo>
                    <a:pt x="336" y="184"/>
                    <a:pt x="358" y="162"/>
                    <a:pt x="384" y="162"/>
                  </a:cubicBezTo>
                  <a:cubicBezTo>
                    <a:pt x="411" y="162"/>
                    <a:pt x="432" y="184"/>
                    <a:pt x="432" y="210"/>
                  </a:cubicBezTo>
                  <a:lnTo>
                    <a:pt x="432" y="258"/>
                  </a:lnTo>
                  <a:cubicBezTo>
                    <a:pt x="432" y="285"/>
                    <a:pt x="411" y="306"/>
                    <a:pt x="384" y="306"/>
                  </a:cubicBezTo>
                  <a:cubicBezTo>
                    <a:pt x="358" y="306"/>
                    <a:pt x="336" y="285"/>
                    <a:pt x="336" y="258"/>
                  </a:cubicBezTo>
                  <a:lnTo>
                    <a:pt x="336" y="210"/>
                  </a:lnTo>
                  <a:cubicBezTo>
                    <a:pt x="336" y="184"/>
                    <a:pt x="358" y="162"/>
                    <a:pt x="384" y="162"/>
                  </a:cubicBezTo>
                  <a:cubicBezTo>
                    <a:pt x="411" y="162"/>
                    <a:pt x="432" y="184"/>
                    <a:pt x="432" y="210"/>
                  </a:cubicBezTo>
                  <a:lnTo>
                    <a:pt x="432" y="258"/>
                  </a:lnTo>
                  <a:lnTo>
                    <a:pt x="384" y="210"/>
                  </a:lnTo>
                  <a:lnTo>
                    <a:pt x="400" y="210"/>
                  </a:lnTo>
                  <a:lnTo>
                    <a:pt x="352" y="258"/>
                  </a:lnTo>
                  <a:lnTo>
                    <a:pt x="352" y="210"/>
                  </a:lnTo>
                  <a:cubicBezTo>
                    <a:pt x="352" y="184"/>
                    <a:pt x="374" y="162"/>
                    <a:pt x="400" y="162"/>
                  </a:cubicBezTo>
                  <a:cubicBezTo>
                    <a:pt x="427" y="162"/>
                    <a:pt x="448" y="184"/>
                    <a:pt x="448" y="210"/>
                  </a:cubicBezTo>
                  <a:lnTo>
                    <a:pt x="448" y="258"/>
                  </a:lnTo>
                  <a:cubicBezTo>
                    <a:pt x="448" y="285"/>
                    <a:pt x="427" y="306"/>
                    <a:pt x="400" y="306"/>
                  </a:cubicBezTo>
                  <a:cubicBezTo>
                    <a:pt x="374" y="306"/>
                    <a:pt x="352" y="285"/>
                    <a:pt x="352" y="258"/>
                  </a:cubicBezTo>
                  <a:lnTo>
                    <a:pt x="352" y="210"/>
                  </a:lnTo>
                  <a:cubicBezTo>
                    <a:pt x="352" y="184"/>
                    <a:pt x="374" y="162"/>
                    <a:pt x="400" y="162"/>
                  </a:cubicBezTo>
                  <a:cubicBezTo>
                    <a:pt x="427" y="162"/>
                    <a:pt x="448" y="184"/>
                    <a:pt x="448" y="210"/>
                  </a:cubicBezTo>
                  <a:lnTo>
                    <a:pt x="448" y="258"/>
                  </a:lnTo>
                  <a:lnTo>
                    <a:pt x="355" y="243"/>
                  </a:lnTo>
                  <a:lnTo>
                    <a:pt x="371" y="195"/>
                  </a:lnTo>
                  <a:cubicBezTo>
                    <a:pt x="378" y="173"/>
                    <a:pt x="401" y="159"/>
                    <a:pt x="424" y="163"/>
                  </a:cubicBezTo>
                  <a:cubicBezTo>
                    <a:pt x="447" y="167"/>
                    <a:pt x="464" y="187"/>
                    <a:pt x="464" y="210"/>
                  </a:cubicBezTo>
                  <a:lnTo>
                    <a:pt x="464" y="258"/>
                  </a:lnTo>
                  <a:lnTo>
                    <a:pt x="371" y="243"/>
                  </a:lnTo>
                  <a:lnTo>
                    <a:pt x="387" y="195"/>
                  </a:lnTo>
                  <a:cubicBezTo>
                    <a:pt x="394" y="173"/>
                    <a:pt x="417" y="159"/>
                    <a:pt x="440" y="163"/>
                  </a:cubicBezTo>
                  <a:cubicBezTo>
                    <a:pt x="463" y="167"/>
                    <a:pt x="480" y="187"/>
                    <a:pt x="480" y="210"/>
                  </a:cubicBezTo>
                  <a:lnTo>
                    <a:pt x="480" y="258"/>
                  </a:lnTo>
                  <a:cubicBezTo>
                    <a:pt x="480" y="285"/>
                    <a:pt x="459" y="306"/>
                    <a:pt x="432" y="306"/>
                  </a:cubicBezTo>
                  <a:cubicBezTo>
                    <a:pt x="406" y="306"/>
                    <a:pt x="384" y="285"/>
                    <a:pt x="384" y="258"/>
                  </a:cubicBezTo>
                  <a:lnTo>
                    <a:pt x="384" y="210"/>
                  </a:lnTo>
                  <a:cubicBezTo>
                    <a:pt x="384" y="184"/>
                    <a:pt x="406" y="162"/>
                    <a:pt x="432" y="162"/>
                  </a:cubicBezTo>
                  <a:cubicBezTo>
                    <a:pt x="459" y="162"/>
                    <a:pt x="480" y="184"/>
                    <a:pt x="480" y="210"/>
                  </a:cubicBezTo>
                  <a:lnTo>
                    <a:pt x="480" y="258"/>
                  </a:lnTo>
                  <a:cubicBezTo>
                    <a:pt x="480" y="285"/>
                    <a:pt x="459" y="306"/>
                    <a:pt x="432" y="306"/>
                  </a:cubicBezTo>
                  <a:cubicBezTo>
                    <a:pt x="406" y="306"/>
                    <a:pt x="384" y="285"/>
                    <a:pt x="384" y="258"/>
                  </a:cubicBezTo>
                  <a:lnTo>
                    <a:pt x="384" y="210"/>
                  </a:lnTo>
                  <a:cubicBezTo>
                    <a:pt x="384" y="184"/>
                    <a:pt x="406" y="162"/>
                    <a:pt x="432" y="162"/>
                  </a:cubicBezTo>
                  <a:lnTo>
                    <a:pt x="448" y="162"/>
                  </a:lnTo>
                  <a:cubicBezTo>
                    <a:pt x="475" y="162"/>
                    <a:pt x="496" y="184"/>
                    <a:pt x="496" y="210"/>
                  </a:cubicBezTo>
                  <a:lnTo>
                    <a:pt x="496" y="258"/>
                  </a:lnTo>
                  <a:cubicBezTo>
                    <a:pt x="496" y="285"/>
                    <a:pt x="475" y="306"/>
                    <a:pt x="448" y="306"/>
                  </a:cubicBezTo>
                  <a:cubicBezTo>
                    <a:pt x="422" y="306"/>
                    <a:pt x="400" y="285"/>
                    <a:pt x="400" y="258"/>
                  </a:cubicBezTo>
                  <a:lnTo>
                    <a:pt x="400" y="210"/>
                  </a:lnTo>
                  <a:cubicBezTo>
                    <a:pt x="400" y="184"/>
                    <a:pt x="422" y="162"/>
                    <a:pt x="448" y="162"/>
                  </a:cubicBezTo>
                  <a:cubicBezTo>
                    <a:pt x="475" y="162"/>
                    <a:pt x="496" y="184"/>
                    <a:pt x="496" y="210"/>
                  </a:cubicBezTo>
                  <a:lnTo>
                    <a:pt x="496" y="258"/>
                  </a:lnTo>
                  <a:lnTo>
                    <a:pt x="448" y="210"/>
                  </a:lnTo>
                  <a:lnTo>
                    <a:pt x="464" y="210"/>
                  </a:lnTo>
                  <a:lnTo>
                    <a:pt x="416" y="258"/>
                  </a:lnTo>
                  <a:lnTo>
                    <a:pt x="416" y="210"/>
                  </a:lnTo>
                  <a:cubicBezTo>
                    <a:pt x="416" y="184"/>
                    <a:pt x="438" y="162"/>
                    <a:pt x="464" y="162"/>
                  </a:cubicBezTo>
                  <a:cubicBezTo>
                    <a:pt x="491" y="162"/>
                    <a:pt x="512" y="184"/>
                    <a:pt x="512" y="210"/>
                  </a:cubicBezTo>
                  <a:lnTo>
                    <a:pt x="512" y="258"/>
                  </a:lnTo>
                  <a:cubicBezTo>
                    <a:pt x="512" y="285"/>
                    <a:pt x="491" y="306"/>
                    <a:pt x="464" y="306"/>
                  </a:cubicBezTo>
                  <a:cubicBezTo>
                    <a:pt x="438" y="306"/>
                    <a:pt x="416" y="285"/>
                    <a:pt x="416" y="258"/>
                  </a:cubicBezTo>
                  <a:lnTo>
                    <a:pt x="416" y="210"/>
                  </a:lnTo>
                  <a:lnTo>
                    <a:pt x="416" y="162"/>
                  </a:lnTo>
                  <a:cubicBezTo>
                    <a:pt x="416" y="157"/>
                    <a:pt x="417" y="152"/>
                    <a:pt x="419" y="147"/>
                  </a:cubicBezTo>
                  <a:lnTo>
                    <a:pt x="435" y="99"/>
                  </a:lnTo>
                  <a:lnTo>
                    <a:pt x="432" y="114"/>
                  </a:lnTo>
                  <a:lnTo>
                    <a:pt x="432" y="50"/>
                  </a:lnTo>
                  <a:cubicBezTo>
                    <a:pt x="432" y="24"/>
                    <a:pt x="454" y="2"/>
                    <a:pt x="480" y="2"/>
                  </a:cubicBezTo>
                  <a:cubicBezTo>
                    <a:pt x="507" y="2"/>
                    <a:pt x="528" y="24"/>
                    <a:pt x="528" y="50"/>
                  </a:cubicBezTo>
                  <a:lnTo>
                    <a:pt x="528" y="114"/>
                  </a:lnTo>
                  <a:lnTo>
                    <a:pt x="528" y="162"/>
                  </a:lnTo>
                  <a:lnTo>
                    <a:pt x="528" y="210"/>
                  </a:lnTo>
                  <a:lnTo>
                    <a:pt x="528" y="306"/>
                  </a:lnTo>
                  <a:lnTo>
                    <a:pt x="528" y="418"/>
                  </a:lnTo>
                  <a:lnTo>
                    <a:pt x="528" y="578"/>
                  </a:lnTo>
                  <a:lnTo>
                    <a:pt x="528" y="674"/>
                  </a:lnTo>
                  <a:lnTo>
                    <a:pt x="528" y="834"/>
                  </a:lnTo>
                  <a:lnTo>
                    <a:pt x="528" y="930"/>
                  </a:lnTo>
                  <a:lnTo>
                    <a:pt x="528" y="1042"/>
                  </a:lnTo>
                  <a:lnTo>
                    <a:pt x="528" y="1186"/>
                  </a:lnTo>
                  <a:lnTo>
                    <a:pt x="528" y="1298"/>
                  </a:lnTo>
                  <a:lnTo>
                    <a:pt x="528" y="1394"/>
                  </a:lnTo>
                  <a:lnTo>
                    <a:pt x="528" y="1506"/>
                  </a:lnTo>
                  <a:lnTo>
                    <a:pt x="528" y="1650"/>
                  </a:lnTo>
                  <a:lnTo>
                    <a:pt x="528" y="1762"/>
                  </a:lnTo>
                  <a:cubicBezTo>
                    <a:pt x="528" y="1789"/>
                    <a:pt x="507" y="1810"/>
                    <a:pt x="480" y="1810"/>
                  </a:cubicBezTo>
                  <a:cubicBezTo>
                    <a:pt x="454" y="1810"/>
                    <a:pt x="432" y="1789"/>
                    <a:pt x="432" y="1762"/>
                  </a:cubicBezTo>
                  <a:lnTo>
                    <a:pt x="432" y="1650"/>
                  </a:lnTo>
                  <a:lnTo>
                    <a:pt x="432" y="1506"/>
                  </a:lnTo>
                  <a:lnTo>
                    <a:pt x="432" y="1394"/>
                  </a:lnTo>
                  <a:lnTo>
                    <a:pt x="432" y="1298"/>
                  </a:lnTo>
                  <a:lnTo>
                    <a:pt x="432" y="1186"/>
                  </a:lnTo>
                  <a:lnTo>
                    <a:pt x="432" y="1042"/>
                  </a:lnTo>
                  <a:lnTo>
                    <a:pt x="432" y="930"/>
                  </a:lnTo>
                  <a:lnTo>
                    <a:pt x="432" y="834"/>
                  </a:lnTo>
                  <a:lnTo>
                    <a:pt x="432" y="674"/>
                  </a:lnTo>
                  <a:lnTo>
                    <a:pt x="432" y="578"/>
                  </a:lnTo>
                  <a:lnTo>
                    <a:pt x="432" y="418"/>
                  </a:lnTo>
                  <a:lnTo>
                    <a:pt x="432" y="306"/>
                  </a:lnTo>
                  <a:lnTo>
                    <a:pt x="432" y="210"/>
                  </a:lnTo>
                  <a:lnTo>
                    <a:pt x="432" y="162"/>
                  </a:lnTo>
                  <a:lnTo>
                    <a:pt x="432" y="114"/>
                  </a:lnTo>
                  <a:lnTo>
                    <a:pt x="432" y="50"/>
                  </a:lnTo>
                  <a:lnTo>
                    <a:pt x="528" y="50"/>
                  </a:lnTo>
                  <a:lnTo>
                    <a:pt x="528" y="114"/>
                  </a:lnTo>
                  <a:cubicBezTo>
                    <a:pt x="528" y="120"/>
                    <a:pt x="528" y="125"/>
                    <a:pt x="526" y="130"/>
                  </a:cubicBezTo>
                  <a:lnTo>
                    <a:pt x="510" y="178"/>
                  </a:lnTo>
                  <a:lnTo>
                    <a:pt x="512" y="162"/>
                  </a:lnTo>
                  <a:lnTo>
                    <a:pt x="512" y="210"/>
                  </a:lnTo>
                  <a:lnTo>
                    <a:pt x="512" y="258"/>
                  </a:lnTo>
                  <a:lnTo>
                    <a:pt x="416" y="258"/>
                  </a:lnTo>
                  <a:lnTo>
                    <a:pt x="416" y="210"/>
                  </a:lnTo>
                  <a:lnTo>
                    <a:pt x="512" y="210"/>
                  </a:lnTo>
                  <a:lnTo>
                    <a:pt x="512" y="258"/>
                  </a:lnTo>
                  <a:cubicBezTo>
                    <a:pt x="512" y="285"/>
                    <a:pt x="491" y="306"/>
                    <a:pt x="464" y="306"/>
                  </a:cubicBezTo>
                  <a:lnTo>
                    <a:pt x="448" y="306"/>
                  </a:lnTo>
                  <a:cubicBezTo>
                    <a:pt x="422" y="306"/>
                    <a:pt x="400" y="285"/>
                    <a:pt x="400" y="258"/>
                  </a:cubicBezTo>
                  <a:lnTo>
                    <a:pt x="400" y="210"/>
                  </a:lnTo>
                  <a:lnTo>
                    <a:pt x="496" y="210"/>
                  </a:lnTo>
                  <a:lnTo>
                    <a:pt x="496" y="258"/>
                  </a:lnTo>
                  <a:lnTo>
                    <a:pt x="400" y="258"/>
                  </a:lnTo>
                  <a:lnTo>
                    <a:pt x="400" y="210"/>
                  </a:lnTo>
                  <a:lnTo>
                    <a:pt x="448" y="258"/>
                  </a:lnTo>
                  <a:lnTo>
                    <a:pt x="432" y="258"/>
                  </a:lnTo>
                  <a:lnTo>
                    <a:pt x="480" y="210"/>
                  </a:lnTo>
                  <a:lnTo>
                    <a:pt x="480" y="258"/>
                  </a:lnTo>
                  <a:lnTo>
                    <a:pt x="384" y="258"/>
                  </a:lnTo>
                  <a:lnTo>
                    <a:pt x="384" y="210"/>
                  </a:lnTo>
                  <a:lnTo>
                    <a:pt x="480" y="210"/>
                  </a:lnTo>
                  <a:lnTo>
                    <a:pt x="480" y="258"/>
                  </a:lnTo>
                  <a:lnTo>
                    <a:pt x="384" y="258"/>
                  </a:lnTo>
                  <a:lnTo>
                    <a:pt x="384" y="210"/>
                  </a:lnTo>
                  <a:lnTo>
                    <a:pt x="478" y="226"/>
                  </a:lnTo>
                  <a:lnTo>
                    <a:pt x="462" y="274"/>
                  </a:lnTo>
                  <a:cubicBezTo>
                    <a:pt x="455" y="296"/>
                    <a:pt x="432" y="310"/>
                    <a:pt x="409" y="306"/>
                  </a:cubicBezTo>
                  <a:cubicBezTo>
                    <a:pt x="386" y="302"/>
                    <a:pt x="368" y="282"/>
                    <a:pt x="368" y="258"/>
                  </a:cubicBezTo>
                  <a:lnTo>
                    <a:pt x="368" y="210"/>
                  </a:lnTo>
                  <a:lnTo>
                    <a:pt x="462" y="226"/>
                  </a:lnTo>
                  <a:lnTo>
                    <a:pt x="446" y="274"/>
                  </a:lnTo>
                  <a:cubicBezTo>
                    <a:pt x="439" y="296"/>
                    <a:pt x="416" y="310"/>
                    <a:pt x="393" y="306"/>
                  </a:cubicBezTo>
                  <a:cubicBezTo>
                    <a:pt x="370" y="302"/>
                    <a:pt x="352" y="282"/>
                    <a:pt x="352" y="258"/>
                  </a:cubicBezTo>
                  <a:lnTo>
                    <a:pt x="352" y="210"/>
                  </a:lnTo>
                  <a:lnTo>
                    <a:pt x="448" y="210"/>
                  </a:lnTo>
                  <a:lnTo>
                    <a:pt x="448" y="258"/>
                  </a:lnTo>
                  <a:lnTo>
                    <a:pt x="352" y="258"/>
                  </a:lnTo>
                  <a:lnTo>
                    <a:pt x="352" y="210"/>
                  </a:lnTo>
                  <a:lnTo>
                    <a:pt x="448" y="210"/>
                  </a:lnTo>
                  <a:lnTo>
                    <a:pt x="448" y="258"/>
                  </a:lnTo>
                  <a:cubicBezTo>
                    <a:pt x="448" y="285"/>
                    <a:pt x="427" y="306"/>
                    <a:pt x="400" y="306"/>
                  </a:cubicBezTo>
                  <a:lnTo>
                    <a:pt x="384" y="306"/>
                  </a:lnTo>
                  <a:cubicBezTo>
                    <a:pt x="358" y="306"/>
                    <a:pt x="336" y="285"/>
                    <a:pt x="336" y="258"/>
                  </a:cubicBezTo>
                  <a:lnTo>
                    <a:pt x="336" y="210"/>
                  </a:lnTo>
                  <a:lnTo>
                    <a:pt x="432" y="210"/>
                  </a:lnTo>
                  <a:lnTo>
                    <a:pt x="432" y="258"/>
                  </a:lnTo>
                  <a:lnTo>
                    <a:pt x="336" y="258"/>
                  </a:lnTo>
                  <a:lnTo>
                    <a:pt x="336" y="210"/>
                  </a:lnTo>
                  <a:lnTo>
                    <a:pt x="432" y="210"/>
                  </a:lnTo>
                  <a:lnTo>
                    <a:pt x="432" y="258"/>
                  </a:lnTo>
                  <a:cubicBezTo>
                    <a:pt x="432" y="285"/>
                    <a:pt x="411" y="306"/>
                    <a:pt x="384" y="306"/>
                  </a:cubicBezTo>
                  <a:lnTo>
                    <a:pt x="368" y="306"/>
                  </a:lnTo>
                  <a:cubicBezTo>
                    <a:pt x="342" y="306"/>
                    <a:pt x="320" y="285"/>
                    <a:pt x="320" y="258"/>
                  </a:cubicBezTo>
                  <a:lnTo>
                    <a:pt x="320" y="210"/>
                  </a:lnTo>
                  <a:lnTo>
                    <a:pt x="416" y="210"/>
                  </a:lnTo>
                  <a:lnTo>
                    <a:pt x="416" y="258"/>
                  </a:lnTo>
                  <a:lnTo>
                    <a:pt x="320" y="258"/>
                  </a:lnTo>
                  <a:lnTo>
                    <a:pt x="320" y="210"/>
                  </a:lnTo>
                  <a:lnTo>
                    <a:pt x="320" y="162"/>
                  </a:lnTo>
                  <a:lnTo>
                    <a:pt x="320" y="114"/>
                  </a:ln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lnTo>
                    <a:pt x="352" y="162"/>
                  </a:lnTo>
                  <a:cubicBezTo>
                    <a:pt x="326" y="162"/>
                    <a:pt x="304" y="141"/>
                    <a:pt x="304" y="114"/>
                  </a:cubicBezTo>
                  <a:lnTo>
                    <a:pt x="304" y="50"/>
                  </a:lnTo>
                  <a:lnTo>
                    <a:pt x="400" y="50"/>
                  </a:lnTo>
                  <a:lnTo>
                    <a:pt x="400" y="114"/>
                  </a:lnTo>
                  <a:lnTo>
                    <a:pt x="304" y="114"/>
                  </a:lnTo>
                  <a:lnTo>
                    <a:pt x="304" y="50"/>
                  </a:lnTo>
                  <a:lnTo>
                    <a:pt x="400" y="50"/>
                  </a:lnTo>
                  <a:lnTo>
                    <a:pt x="400" y="114"/>
                  </a:lnTo>
                  <a:lnTo>
                    <a:pt x="304" y="114"/>
                  </a:lnTo>
                  <a:lnTo>
                    <a:pt x="304" y="50"/>
                  </a:lnTo>
                  <a:lnTo>
                    <a:pt x="400" y="50"/>
                  </a:lnTo>
                  <a:lnTo>
                    <a:pt x="400" y="114"/>
                  </a:lnTo>
                  <a:lnTo>
                    <a:pt x="304" y="114"/>
                  </a:lnTo>
                  <a:lnTo>
                    <a:pt x="304" y="50"/>
                  </a:lnTo>
                  <a:lnTo>
                    <a:pt x="399" y="62"/>
                  </a:lnTo>
                  <a:lnTo>
                    <a:pt x="383" y="126"/>
                  </a:lnTo>
                  <a:cubicBezTo>
                    <a:pt x="377" y="150"/>
                    <a:pt x="355" y="165"/>
                    <a:pt x="331" y="162"/>
                  </a:cubicBezTo>
                  <a:cubicBezTo>
                    <a:pt x="307" y="159"/>
                    <a:pt x="288" y="139"/>
                    <a:pt x="288" y="114"/>
                  </a:cubicBezTo>
                  <a:lnTo>
                    <a:pt x="288" y="50"/>
                  </a:lnTo>
                  <a:lnTo>
                    <a:pt x="384" y="50"/>
                  </a:lnTo>
                  <a:lnTo>
                    <a:pt x="384" y="114"/>
                  </a:lnTo>
                  <a:lnTo>
                    <a:pt x="288" y="114"/>
                  </a:lnTo>
                  <a:lnTo>
                    <a:pt x="288" y="50"/>
                  </a:lnTo>
                  <a:lnTo>
                    <a:pt x="384" y="50"/>
                  </a:lnTo>
                  <a:lnTo>
                    <a:pt x="384" y="114"/>
                  </a:lnTo>
                  <a:lnTo>
                    <a:pt x="384" y="162"/>
                  </a:lnTo>
                  <a:lnTo>
                    <a:pt x="384" y="210"/>
                  </a:lnTo>
                  <a:lnTo>
                    <a:pt x="384" y="258"/>
                  </a:lnTo>
                  <a:cubicBezTo>
                    <a:pt x="384" y="285"/>
                    <a:pt x="363" y="306"/>
                    <a:pt x="336" y="306"/>
                  </a:cubicBezTo>
                  <a:lnTo>
                    <a:pt x="320" y="306"/>
                  </a:lnTo>
                  <a:cubicBezTo>
                    <a:pt x="294" y="306"/>
                    <a:pt x="272" y="285"/>
                    <a:pt x="272" y="258"/>
                  </a:cubicBezTo>
                  <a:lnTo>
                    <a:pt x="272" y="210"/>
                  </a:lnTo>
                  <a:lnTo>
                    <a:pt x="368" y="210"/>
                  </a:lnTo>
                  <a:lnTo>
                    <a:pt x="368" y="258"/>
                  </a:lnTo>
                  <a:cubicBezTo>
                    <a:pt x="368" y="285"/>
                    <a:pt x="347" y="306"/>
                    <a:pt x="320" y="306"/>
                  </a:cubicBezTo>
                  <a:lnTo>
                    <a:pt x="304" y="306"/>
                  </a:lnTo>
                  <a:cubicBezTo>
                    <a:pt x="278" y="306"/>
                    <a:pt x="256" y="285"/>
                    <a:pt x="256" y="258"/>
                  </a:cubicBezTo>
                  <a:lnTo>
                    <a:pt x="256" y="210"/>
                  </a:lnTo>
                  <a:lnTo>
                    <a:pt x="352" y="210"/>
                  </a:lnTo>
                  <a:lnTo>
                    <a:pt x="352" y="258"/>
                  </a:lnTo>
                  <a:lnTo>
                    <a:pt x="256" y="258"/>
                  </a:lnTo>
                  <a:lnTo>
                    <a:pt x="256" y="210"/>
                  </a:lnTo>
                  <a:lnTo>
                    <a:pt x="352" y="210"/>
                  </a:lnTo>
                  <a:lnTo>
                    <a:pt x="352" y="258"/>
                  </a:lnTo>
                  <a:lnTo>
                    <a:pt x="352" y="306"/>
                  </a:lnTo>
                  <a:lnTo>
                    <a:pt x="352" y="370"/>
                  </a:lnTo>
                  <a:lnTo>
                    <a:pt x="352" y="418"/>
                  </a:lnTo>
                  <a:lnTo>
                    <a:pt x="256" y="418"/>
                  </a:lnTo>
                  <a:lnTo>
                    <a:pt x="256" y="370"/>
                  </a:lnTo>
                  <a:lnTo>
                    <a:pt x="304" y="418"/>
                  </a:lnTo>
                  <a:lnTo>
                    <a:pt x="288" y="418"/>
                  </a:lnTo>
                  <a:lnTo>
                    <a:pt x="336" y="370"/>
                  </a:lnTo>
                  <a:lnTo>
                    <a:pt x="336" y="418"/>
                  </a:lnTo>
                  <a:cubicBezTo>
                    <a:pt x="336" y="445"/>
                    <a:pt x="315" y="466"/>
                    <a:pt x="288" y="466"/>
                  </a:cubicBezTo>
                  <a:lnTo>
                    <a:pt x="272" y="466"/>
                  </a:lnTo>
                  <a:lnTo>
                    <a:pt x="320" y="418"/>
                  </a:lnTo>
                  <a:lnTo>
                    <a:pt x="320" y="466"/>
                  </a:lnTo>
                  <a:lnTo>
                    <a:pt x="320" y="514"/>
                  </a:lnTo>
                  <a:lnTo>
                    <a:pt x="320" y="578"/>
                  </a:lnTo>
                  <a:lnTo>
                    <a:pt x="224" y="578"/>
                  </a:lnTo>
                  <a:lnTo>
                    <a:pt x="224" y="514"/>
                  </a:lnTo>
                  <a:lnTo>
                    <a:pt x="320" y="514"/>
                  </a:lnTo>
                  <a:lnTo>
                    <a:pt x="320" y="578"/>
                  </a:lnTo>
                  <a:cubicBezTo>
                    <a:pt x="320" y="605"/>
                    <a:pt x="299" y="626"/>
                    <a:pt x="272" y="626"/>
                  </a:cubicBezTo>
                  <a:lnTo>
                    <a:pt x="256" y="626"/>
                  </a:lnTo>
                  <a:cubicBezTo>
                    <a:pt x="230" y="626"/>
                    <a:pt x="208" y="605"/>
                    <a:pt x="208" y="578"/>
                  </a:cubicBezTo>
                  <a:lnTo>
                    <a:pt x="208" y="514"/>
                  </a:lnTo>
                  <a:lnTo>
                    <a:pt x="304" y="514"/>
                  </a:lnTo>
                  <a:lnTo>
                    <a:pt x="304" y="578"/>
                  </a:lnTo>
                  <a:cubicBezTo>
                    <a:pt x="304" y="605"/>
                    <a:pt x="283" y="626"/>
                    <a:pt x="256" y="626"/>
                  </a:cubicBezTo>
                  <a:lnTo>
                    <a:pt x="240" y="626"/>
                  </a:lnTo>
                  <a:cubicBezTo>
                    <a:pt x="214" y="626"/>
                    <a:pt x="192" y="605"/>
                    <a:pt x="192" y="578"/>
                  </a:cubicBezTo>
                  <a:lnTo>
                    <a:pt x="192" y="514"/>
                  </a:lnTo>
                  <a:lnTo>
                    <a:pt x="288" y="514"/>
                  </a:lnTo>
                  <a:lnTo>
                    <a:pt x="288" y="578"/>
                  </a:lnTo>
                  <a:cubicBezTo>
                    <a:pt x="288" y="605"/>
                    <a:pt x="267" y="626"/>
                    <a:pt x="240" y="626"/>
                  </a:cubicBezTo>
                  <a:lnTo>
                    <a:pt x="224" y="626"/>
                  </a:lnTo>
                  <a:cubicBezTo>
                    <a:pt x="198" y="626"/>
                    <a:pt x="176" y="605"/>
                    <a:pt x="176" y="578"/>
                  </a:cubicBezTo>
                  <a:lnTo>
                    <a:pt x="176" y="514"/>
                  </a:lnTo>
                  <a:lnTo>
                    <a:pt x="272" y="514"/>
                  </a:lnTo>
                  <a:lnTo>
                    <a:pt x="272" y="578"/>
                  </a:lnTo>
                  <a:lnTo>
                    <a:pt x="176" y="578"/>
                  </a:lnTo>
                  <a:lnTo>
                    <a:pt x="176" y="514"/>
                  </a:lnTo>
                  <a:lnTo>
                    <a:pt x="272" y="514"/>
                  </a:lnTo>
                  <a:lnTo>
                    <a:pt x="272" y="578"/>
                  </a:lnTo>
                  <a:lnTo>
                    <a:pt x="272" y="626"/>
                  </a:lnTo>
                  <a:lnTo>
                    <a:pt x="272" y="674"/>
                  </a:lnTo>
                  <a:lnTo>
                    <a:pt x="272" y="722"/>
                  </a:lnTo>
                  <a:lnTo>
                    <a:pt x="176" y="722"/>
                  </a:lnTo>
                  <a:lnTo>
                    <a:pt x="176" y="674"/>
                  </a:lnTo>
                  <a:lnTo>
                    <a:pt x="272" y="674"/>
                  </a:lnTo>
                  <a:lnTo>
                    <a:pt x="272" y="722"/>
                  </a:lnTo>
                  <a:cubicBezTo>
                    <a:pt x="272" y="749"/>
                    <a:pt x="251" y="770"/>
                    <a:pt x="224" y="770"/>
                  </a:cubicBezTo>
                  <a:lnTo>
                    <a:pt x="208" y="770"/>
                  </a:lnTo>
                  <a:cubicBezTo>
                    <a:pt x="182" y="770"/>
                    <a:pt x="160" y="749"/>
                    <a:pt x="160" y="722"/>
                  </a:cubicBezTo>
                  <a:lnTo>
                    <a:pt x="160" y="674"/>
                  </a:lnTo>
                  <a:lnTo>
                    <a:pt x="256" y="674"/>
                  </a:lnTo>
                  <a:lnTo>
                    <a:pt x="256" y="722"/>
                  </a:lnTo>
                  <a:lnTo>
                    <a:pt x="256" y="770"/>
                  </a:lnTo>
                  <a:lnTo>
                    <a:pt x="256" y="834"/>
                  </a:lnTo>
                  <a:lnTo>
                    <a:pt x="256" y="882"/>
                  </a:lnTo>
                  <a:lnTo>
                    <a:pt x="160" y="882"/>
                  </a:lnTo>
                  <a:lnTo>
                    <a:pt x="160" y="834"/>
                  </a:lnTo>
                  <a:lnTo>
                    <a:pt x="256" y="834"/>
                  </a:lnTo>
                  <a:lnTo>
                    <a:pt x="256" y="882"/>
                  </a:lnTo>
                  <a:cubicBezTo>
                    <a:pt x="256" y="909"/>
                    <a:pt x="235" y="930"/>
                    <a:pt x="208" y="930"/>
                  </a:cubicBezTo>
                  <a:lnTo>
                    <a:pt x="192" y="930"/>
                  </a:lnTo>
                  <a:lnTo>
                    <a:pt x="240" y="882"/>
                  </a:lnTo>
                  <a:lnTo>
                    <a:pt x="240" y="930"/>
                  </a:lnTo>
                  <a:lnTo>
                    <a:pt x="240" y="978"/>
                  </a:lnTo>
                  <a:lnTo>
                    <a:pt x="240" y="1042"/>
                  </a:lnTo>
                  <a:cubicBezTo>
                    <a:pt x="240" y="1069"/>
                    <a:pt x="219" y="1090"/>
                    <a:pt x="192" y="1090"/>
                  </a:cubicBezTo>
                  <a:lnTo>
                    <a:pt x="176" y="1090"/>
                  </a:lnTo>
                  <a:lnTo>
                    <a:pt x="224" y="1042"/>
                  </a:lnTo>
                  <a:lnTo>
                    <a:pt x="224" y="1090"/>
                  </a:lnTo>
                  <a:lnTo>
                    <a:pt x="224" y="1138"/>
                  </a:lnTo>
                  <a:lnTo>
                    <a:pt x="224" y="1186"/>
                  </a:lnTo>
                  <a:cubicBezTo>
                    <a:pt x="224" y="1213"/>
                    <a:pt x="203" y="1234"/>
                    <a:pt x="176" y="1234"/>
                  </a:cubicBezTo>
                  <a:lnTo>
                    <a:pt x="160" y="1234"/>
                  </a:lnTo>
                  <a:lnTo>
                    <a:pt x="208" y="1186"/>
                  </a:lnTo>
                  <a:lnTo>
                    <a:pt x="208" y="1234"/>
                  </a:lnTo>
                  <a:lnTo>
                    <a:pt x="208" y="1298"/>
                  </a:lnTo>
                  <a:lnTo>
                    <a:pt x="208" y="1346"/>
                  </a:lnTo>
                  <a:lnTo>
                    <a:pt x="208" y="1394"/>
                  </a:lnTo>
                  <a:lnTo>
                    <a:pt x="112" y="1394"/>
                  </a:lnTo>
                  <a:lnTo>
                    <a:pt x="112" y="1346"/>
                  </a:lnTo>
                  <a:lnTo>
                    <a:pt x="208" y="1346"/>
                  </a:lnTo>
                  <a:lnTo>
                    <a:pt x="208" y="1394"/>
                  </a:lnTo>
                  <a:cubicBezTo>
                    <a:pt x="208" y="1421"/>
                    <a:pt x="187" y="1442"/>
                    <a:pt x="160" y="1442"/>
                  </a:cubicBezTo>
                  <a:lnTo>
                    <a:pt x="144" y="1442"/>
                  </a:lnTo>
                  <a:lnTo>
                    <a:pt x="192" y="1394"/>
                  </a:lnTo>
                  <a:lnTo>
                    <a:pt x="192" y="1442"/>
                  </a:lnTo>
                  <a:lnTo>
                    <a:pt x="192" y="1506"/>
                  </a:lnTo>
                  <a:lnTo>
                    <a:pt x="192" y="1554"/>
                  </a:lnTo>
                  <a:lnTo>
                    <a:pt x="192" y="1602"/>
                  </a:lnTo>
                  <a:lnTo>
                    <a:pt x="192" y="1650"/>
                  </a:lnTo>
                  <a:lnTo>
                    <a:pt x="192" y="1698"/>
                  </a:lnTo>
                  <a:lnTo>
                    <a:pt x="192" y="1762"/>
                  </a:lnTo>
                  <a:lnTo>
                    <a:pt x="192" y="1810"/>
                  </a:lnTo>
                  <a:lnTo>
                    <a:pt x="192" y="1858"/>
                  </a:lnTo>
                  <a:lnTo>
                    <a:pt x="192" y="1906"/>
                  </a:lnTo>
                  <a:lnTo>
                    <a:pt x="192" y="1970"/>
                  </a:lnTo>
                  <a:cubicBezTo>
                    <a:pt x="192" y="1976"/>
                    <a:pt x="192" y="1981"/>
                    <a:pt x="190" y="1986"/>
                  </a:cubicBezTo>
                  <a:lnTo>
                    <a:pt x="174" y="2034"/>
                  </a:lnTo>
                  <a:lnTo>
                    <a:pt x="176" y="2018"/>
                  </a:lnTo>
                  <a:lnTo>
                    <a:pt x="176" y="2066"/>
                  </a:lnTo>
                  <a:lnTo>
                    <a:pt x="176" y="2114"/>
                  </a:lnTo>
                  <a:lnTo>
                    <a:pt x="176" y="2162"/>
                  </a:lnTo>
                  <a:lnTo>
                    <a:pt x="176" y="2226"/>
                  </a:lnTo>
                  <a:lnTo>
                    <a:pt x="176" y="2274"/>
                  </a:lnTo>
                  <a:lnTo>
                    <a:pt x="176" y="2322"/>
                  </a:lnTo>
                  <a:lnTo>
                    <a:pt x="80" y="2322"/>
                  </a:lnTo>
                  <a:lnTo>
                    <a:pt x="80" y="2274"/>
                  </a:lnTo>
                  <a:lnTo>
                    <a:pt x="176" y="2274"/>
                  </a:lnTo>
                  <a:lnTo>
                    <a:pt x="176" y="2322"/>
                  </a:lnTo>
                  <a:lnTo>
                    <a:pt x="176" y="2370"/>
                  </a:lnTo>
                  <a:lnTo>
                    <a:pt x="176" y="2434"/>
                  </a:lnTo>
                  <a:cubicBezTo>
                    <a:pt x="176" y="2440"/>
                    <a:pt x="176" y="2445"/>
                    <a:pt x="174" y="2450"/>
                  </a:cubicBezTo>
                  <a:lnTo>
                    <a:pt x="158" y="2498"/>
                  </a:lnTo>
                  <a:cubicBezTo>
                    <a:pt x="151" y="2520"/>
                    <a:pt x="128" y="2534"/>
                    <a:pt x="105" y="2530"/>
                  </a:cubicBezTo>
                  <a:cubicBezTo>
                    <a:pt x="82" y="2526"/>
                    <a:pt x="64" y="2506"/>
                    <a:pt x="64" y="2482"/>
                  </a:cubicBezTo>
                  <a:lnTo>
                    <a:pt x="64" y="2434"/>
                  </a:lnTo>
                  <a:lnTo>
                    <a:pt x="160" y="2434"/>
                  </a:lnTo>
                  <a:lnTo>
                    <a:pt x="160" y="2482"/>
                  </a:lnTo>
                  <a:lnTo>
                    <a:pt x="160" y="2530"/>
                  </a:lnTo>
                  <a:lnTo>
                    <a:pt x="160" y="2578"/>
                  </a:lnTo>
                  <a:lnTo>
                    <a:pt x="160" y="2626"/>
                  </a:lnTo>
                  <a:lnTo>
                    <a:pt x="64" y="2626"/>
                  </a:lnTo>
                  <a:lnTo>
                    <a:pt x="64" y="2578"/>
                  </a:lnTo>
                  <a:lnTo>
                    <a:pt x="160" y="2578"/>
                  </a:lnTo>
                  <a:lnTo>
                    <a:pt x="160" y="2626"/>
                  </a:lnTo>
                  <a:lnTo>
                    <a:pt x="160" y="2690"/>
                  </a:lnTo>
                  <a:lnTo>
                    <a:pt x="160" y="2738"/>
                  </a:lnTo>
                  <a:lnTo>
                    <a:pt x="160" y="2786"/>
                  </a:lnTo>
                  <a:cubicBezTo>
                    <a:pt x="160" y="2813"/>
                    <a:pt x="139" y="2834"/>
                    <a:pt x="112" y="2834"/>
                  </a:cubicBezTo>
                  <a:lnTo>
                    <a:pt x="96" y="2834"/>
                  </a:lnTo>
                  <a:cubicBezTo>
                    <a:pt x="70" y="2834"/>
                    <a:pt x="48" y="2813"/>
                    <a:pt x="48" y="2786"/>
                  </a:cubicBezTo>
                  <a:lnTo>
                    <a:pt x="48" y="2738"/>
                  </a:lnTo>
                  <a:lnTo>
                    <a:pt x="144" y="2738"/>
                  </a:lnTo>
                  <a:lnTo>
                    <a:pt x="144" y="2786"/>
                  </a:lnTo>
                  <a:lnTo>
                    <a:pt x="144" y="2834"/>
                  </a:lnTo>
                  <a:lnTo>
                    <a:pt x="144" y="2898"/>
                  </a:lnTo>
                  <a:lnTo>
                    <a:pt x="144" y="2946"/>
                  </a:lnTo>
                  <a:lnTo>
                    <a:pt x="144" y="2994"/>
                  </a:lnTo>
                  <a:lnTo>
                    <a:pt x="144" y="3042"/>
                  </a:lnTo>
                  <a:lnTo>
                    <a:pt x="144" y="3090"/>
                  </a:lnTo>
                  <a:lnTo>
                    <a:pt x="144" y="3154"/>
                  </a:lnTo>
                  <a:lnTo>
                    <a:pt x="144" y="3202"/>
                  </a:lnTo>
                  <a:cubicBezTo>
                    <a:pt x="144" y="3208"/>
                    <a:pt x="144" y="3213"/>
                    <a:pt x="142" y="3218"/>
                  </a:cubicBezTo>
                  <a:lnTo>
                    <a:pt x="126" y="3266"/>
                  </a:lnTo>
                  <a:lnTo>
                    <a:pt x="128" y="3250"/>
                  </a:lnTo>
                  <a:lnTo>
                    <a:pt x="128" y="3298"/>
                  </a:lnTo>
                  <a:lnTo>
                    <a:pt x="128" y="3362"/>
                  </a:lnTo>
                  <a:lnTo>
                    <a:pt x="128" y="3410"/>
                  </a:lnTo>
                  <a:lnTo>
                    <a:pt x="128" y="3458"/>
                  </a:lnTo>
                  <a:lnTo>
                    <a:pt x="128" y="3506"/>
                  </a:lnTo>
                  <a:lnTo>
                    <a:pt x="128" y="3554"/>
                  </a:lnTo>
                  <a:lnTo>
                    <a:pt x="128" y="3618"/>
                  </a:lnTo>
                  <a:lnTo>
                    <a:pt x="128" y="3666"/>
                  </a:lnTo>
                  <a:lnTo>
                    <a:pt x="128" y="3714"/>
                  </a:lnTo>
                  <a:lnTo>
                    <a:pt x="128" y="3762"/>
                  </a:lnTo>
                  <a:lnTo>
                    <a:pt x="128" y="3826"/>
                  </a:lnTo>
                  <a:lnTo>
                    <a:pt x="128" y="3874"/>
                  </a:lnTo>
                  <a:cubicBezTo>
                    <a:pt x="128" y="3901"/>
                    <a:pt x="107" y="3922"/>
                    <a:pt x="80" y="3922"/>
                  </a:cubicBezTo>
                  <a:lnTo>
                    <a:pt x="64" y="3922"/>
                  </a:lnTo>
                  <a:lnTo>
                    <a:pt x="112" y="3874"/>
                  </a:lnTo>
                  <a:lnTo>
                    <a:pt x="112" y="3922"/>
                  </a:lnTo>
                  <a:lnTo>
                    <a:pt x="112" y="3970"/>
                  </a:lnTo>
                  <a:lnTo>
                    <a:pt x="112" y="4018"/>
                  </a:lnTo>
                  <a:lnTo>
                    <a:pt x="112" y="4082"/>
                  </a:lnTo>
                  <a:lnTo>
                    <a:pt x="16" y="4082"/>
                  </a:lnTo>
                  <a:lnTo>
                    <a:pt x="16" y="4018"/>
                  </a:lnTo>
                  <a:lnTo>
                    <a:pt x="112" y="4018"/>
                  </a:lnTo>
                  <a:lnTo>
                    <a:pt x="112" y="4082"/>
                  </a:lnTo>
                  <a:lnTo>
                    <a:pt x="112" y="4130"/>
                  </a:lnTo>
                  <a:lnTo>
                    <a:pt x="112" y="4178"/>
                  </a:lnTo>
                  <a:lnTo>
                    <a:pt x="112" y="4226"/>
                  </a:lnTo>
                  <a:lnTo>
                    <a:pt x="112" y="4290"/>
                  </a:lnTo>
                  <a:cubicBezTo>
                    <a:pt x="112" y="4296"/>
                    <a:pt x="112" y="4301"/>
                    <a:pt x="110" y="4306"/>
                  </a:cubicBezTo>
                  <a:lnTo>
                    <a:pt x="94" y="4354"/>
                  </a:lnTo>
                  <a:lnTo>
                    <a:pt x="96" y="4338"/>
                  </a:lnTo>
                  <a:lnTo>
                    <a:pt x="96" y="4386"/>
                  </a:lnTo>
                  <a:lnTo>
                    <a:pt x="96" y="4434"/>
                  </a:lnTo>
                  <a:lnTo>
                    <a:pt x="96" y="4482"/>
                  </a:lnTo>
                  <a:lnTo>
                    <a:pt x="96" y="4546"/>
                  </a:lnTo>
                  <a:cubicBezTo>
                    <a:pt x="96" y="4573"/>
                    <a:pt x="75" y="4594"/>
                    <a:pt x="48" y="4594"/>
                  </a:cubicBezTo>
                  <a:cubicBezTo>
                    <a:pt x="22" y="4594"/>
                    <a:pt x="0" y="4573"/>
                    <a:pt x="0" y="454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5" name="Freeform 89"/>
            <p:cNvSpPr>
              <a:spLocks/>
            </p:cNvSpPr>
            <p:nvPr/>
          </p:nvSpPr>
          <p:spPr bwMode="auto">
            <a:xfrm>
              <a:off x="4310313" y="4146033"/>
              <a:ext cx="33493" cy="1341325"/>
            </a:xfrm>
            <a:custGeom>
              <a:avLst/>
              <a:gdLst>
                <a:gd name="T0" fmla="*/ 56 w 280"/>
                <a:gd name="T1" fmla="*/ 488 h 7240"/>
                <a:gd name="T2" fmla="*/ 56 w 280"/>
                <a:gd name="T3" fmla="*/ 1152 h 7240"/>
                <a:gd name="T4" fmla="*/ 56 w 280"/>
                <a:gd name="T5" fmla="*/ 2008 h 7240"/>
                <a:gd name="T6" fmla="*/ 64 w 280"/>
                <a:gd name="T7" fmla="*/ 2880 h 7240"/>
                <a:gd name="T8" fmla="*/ 64 w 280"/>
                <a:gd name="T9" fmla="*/ 3704 h 7240"/>
                <a:gd name="T10" fmla="*/ 64 w 280"/>
                <a:gd name="T11" fmla="*/ 4816 h 7240"/>
                <a:gd name="T12" fmla="*/ 72 w 280"/>
                <a:gd name="T13" fmla="*/ 5896 h 7240"/>
                <a:gd name="T14" fmla="*/ 72 w 280"/>
                <a:gd name="T15" fmla="*/ 6776 h 7240"/>
                <a:gd name="T16" fmla="*/ 80 w 280"/>
                <a:gd name="T17" fmla="*/ 6984 h 7240"/>
                <a:gd name="T18" fmla="*/ 72 w 280"/>
                <a:gd name="T19" fmla="*/ 7064 h 7240"/>
                <a:gd name="T20" fmla="*/ 48 w 280"/>
                <a:gd name="T21" fmla="*/ 7088 h 7240"/>
                <a:gd name="T22" fmla="*/ 56 w 280"/>
                <a:gd name="T23" fmla="*/ 7184 h 7240"/>
                <a:gd name="T24" fmla="*/ 112 w 280"/>
                <a:gd name="T25" fmla="*/ 7184 h 7240"/>
                <a:gd name="T26" fmla="*/ 96 w 280"/>
                <a:gd name="T27" fmla="*/ 7136 h 7240"/>
                <a:gd name="T28" fmla="*/ 72 w 280"/>
                <a:gd name="T29" fmla="*/ 7160 h 7240"/>
                <a:gd name="T30" fmla="*/ 104 w 280"/>
                <a:gd name="T31" fmla="*/ 7208 h 7240"/>
                <a:gd name="T32" fmla="*/ 136 w 280"/>
                <a:gd name="T33" fmla="*/ 7160 h 7240"/>
                <a:gd name="T34" fmla="*/ 96 w 280"/>
                <a:gd name="T35" fmla="*/ 7160 h 7240"/>
                <a:gd name="T36" fmla="*/ 106 w 280"/>
                <a:gd name="T37" fmla="*/ 7177 h 7240"/>
                <a:gd name="T38" fmla="*/ 120 w 280"/>
                <a:gd name="T39" fmla="*/ 7184 h 7240"/>
                <a:gd name="T40" fmla="*/ 176 w 280"/>
                <a:gd name="T41" fmla="*/ 7184 h 7240"/>
                <a:gd name="T42" fmla="*/ 160 w 280"/>
                <a:gd name="T43" fmla="*/ 7136 h 7240"/>
                <a:gd name="T44" fmla="*/ 176 w 280"/>
                <a:gd name="T45" fmla="*/ 7160 h 7240"/>
                <a:gd name="T46" fmla="*/ 200 w 280"/>
                <a:gd name="T47" fmla="*/ 7184 h 7240"/>
                <a:gd name="T48" fmla="*/ 168 w 280"/>
                <a:gd name="T49" fmla="*/ 7160 h 7240"/>
                <a:gd name="T50" fmla="*/ 176 w 280"/>
                <a:gd name="T51" fmla="*/ 7160 h 7240"/>
                <a:gd name="T52" fmla="*/ 192 w 280"/>
                <a:gd name="T53" fmla="*/ 7184 h 7240"/>
                <a:gd name="T54" fmla="*/ 216 w 280"/>
                <a:gd name="T55" fmla="*/ 7160 h 7240"/>
                <a:gd name="T56" fmla="*/ 248 w 280"/>
                <a:gd name="T57" fmla="*/ 7160 h 7240"/>
                <a:gd name="T58" fmla="*/ 208 w 280"/>
                <a:gd name="T59" fmla="*/ 7160 h 7240"/>
                <a:gd name="T60" fmla="*/ 240 w 280"/>
                <a:gd name="T61" fmla="*/ 7208 h 7240"/>
                <a:gd name="T62" fmla="*/ 272 w 280"/>
                <a:gd name="T63" fmla="*/ 7160 h 7240"/>
                <a:gd name="T64" fmla="*/ 224 w 280"/>
                <a:gd name="T65" fmla="*/ 7184 h 7240"/>
                <a:gd name="T66" fmla="*/ 216 w 280"/>
                <a:gd name="T67" fmla="*/ 7160 h 7240"/>
                <a:gd name="T68" fmla="*/ 256 w 280"/>
                <a:gd name="T69" fmla="*/ 7160 h 7240"/>
                <a:gd name="T70" fmla="*/ 248 w 280"/>
                <a:gd name="T71" fmla="*/ 7184 h 7240"/>
                <a:gd name="T72" fmla="*/ 216 w 280"/>
                <a:gd name="T73" fmla="*/ 7208 h 7240"/>
                <a:gd name="T74" fmla="*/ 176 w 280"/>
                <a:gd name="T75" fmla="*/ 7184 h 7240"/>
                <a:gd name="T76" fmla="*/ 216 w 280"/>
                <a:gd name="T77" fmla="*/ 7160 h 7240"/>
                <a:gd name="T78" fmla="*/ 200 w 280"/>
                <a:gd name="T79" fmla="*/ 7160 h 7240"/>
                <a:gd name="T80" fmla="*/ 136 w 280"/>
                <a:gd name="T81" fmla="*/ 7160 h 7240"/>
                <a:gd name="T82" fmla="*/ 176 w 280"/>
                <a:gd name="T83" fmla="*/ 7160 h 7240"/>
                <a:gd name="T84" fmla="*/ 160 w 280"/>
                <a:gd name="T85" fmla="*/ 7160 h 7240"/>
                <a:gd name="T86" fmla="*/ 120 w 280"/>
                <a:gd name="T87" fmla="*/ 7208 h 7240"/>
                <a:gd name="T88" fmla="*/ 88 w 280"/>
                <a:gd name="T89" fmla="*/ 7184 h 7240"/>
                <a:gd name="T90" fmla="*/ 80 w 280"/>
                <a:gd name="T91" fmla="*/ 7160 h 7240"/>
                <a:gd name="T92" fmla="*/ 120 w 280"/>
                <a:gd name="T93" fmla="*/ 7160 h 7240"/>
                <a:gd name="T94" fmla="*/ 112 w 280"/>
                <a:gd name="T95" fmla="*/ 7184 h 7240"/>
                <a:gd name="T96" fmla="*/ 56 w 280"/>
                <a:gd name="T97" fmla="*/ 7184 h 7240"/>
                <a:gd name="T98" fmla="*/ 48 w 280"/>
                <a:gd name="T99" fmla="*/ 7088 h 7240"/>
                <a:gd name="T100" fmla="*/ 32 w 280"/>
                <a:gd name="T101" fmla="*/ 7088 h 7240"/>
                <a:gd name="T102" fmla="*/ 56 w 280"/>
                <a:gd name="T103" fmla="*/ 6848 h 7240"/>
                <a:gd name="T104" fmla="*/ 24 w 280"/>
                <a:gd name="T105" fmla="*/ 6312 h 7240"/>
                <a:gd name="T106" fmla="*/ 24 w 280"/>
                <a:gd name="T107" fmla="*/ 5200 h 7240"/>
                <a:gd name="T108" fmla="*/ 16 w 280"/>
                <a:gd name="T109" fmla="*/ 4120 h 7240"/>
                <a:gd name="T110" fmla="*/ 16 w 280"/>
                <a:gd name="T111" fmla="*/ 3144 h 7240"/>
                <a:gd name="T112" fmla="*/ 8 w 280"/>
                <a:gd name="T113" fmla="*/ 2312 h 7240"/>
                <a:gd name="T114" fmla="*/ 8 w 280"/>
                <a:gd name="T115" fmla="*/ 1464 h 7240"/>
                <a:gd name="T116" fmla="*/ 8 w 280"/>
                <a:gd name="T117" fmla="*/ 720 h 7240"/>
                <a:gd name="T118" fmla="*/ 0 w 280"/>
                <a:gd name="T119" fmla="*/ 200 h 7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0" h="7240">
                  <a:moveTo>
                    <a:pt x="48" y="24"/>
                  </a:moveTo>
                  <a:lnTo>
                    <a:pt x="48" y="72"/>
                  </a:lnTo>
                  <a:lnTo>
                    <a:pt x="48" y="152"/>
                  </a:lnTo>
                  <a:lnTo>
                    <a:pt x="48" y="200"/>
                  </a:lnTo>
                  <a:lnTo>
                    <a:pt x="48" y="256"/>
                  </a:lnTo>
                  <a:lnTo>
                    <a:pt x="48" y="328"/>
                  </a:lnTo>
                  <a:lnTo>
                    <a:pt x="48" y="384"/>
                  </a:lnTo>
                  <a:lnTo>
                    <a:pt x="48" y="381"/>
                  </a:lnTo>
                  <a:lnTo>
                    <a:pt x="56" y="429"/>
                  </a:lnTo>
                  <a:cubicBezTo>
                    <a:pt x="56" y="430"/>
                    <a:pt x="56" y="431"/>
                    <a:pt x="56" y="432"/>
                  </a:cubicBezTo>
                  <a:lnTo>
                    <a:pt x="56" y="488"/>
                  </a:lnTo>
                  <a:lnTo>
                    <a:pt x="56" y="560"/>
                  </a:lnTo>
                  <a:lnTo>
                    <a:pt x="56" y="616"/>
                  </a:lnTo>
                  <a:lnTo>
                    <a:pt x="56" y="664"/>
                  </a:lnTo>
                  <a:lnTo>
                    <a:pt x="56" y="720"/>
                  </a:lnTo>
                  <a:lnTo>
                    <a:pt x="56" y="792"/>
                  </a:lnTo>
                  <a:lnTo>
                    <a:pt x="56" y="848"/>
                  </a:lnTo>
                  <a:lnTo>
                    <a:pt x="56" y="920"/>
                  </a:lnTo>
                  <a:lnTo>
                    <a:pt x="56" y="976"/>
                  </a:lnTo>
                  <a:lnTo>
                    <a:pt x="56" y="1024"/>
                  </a:lnTo>
                  <a:lnTo>
                    <a:pt x="56" y="1104"/>
                  </a:lnTo>
                  <a:lnTo>
                    <a:pt x="56" y="1152"/>
                  </a:lnTo>
                  <a:lnTo>
                    <a:pt x="56" y="1232"/>
                  </a:lnTo>
                  <a:lnTo>
                    <a:pt x="56" y="1288"/>
                  </a:lnTo>
                  <a:lnTo>
                    <a:pt x="56" y="1360"/>
                  </a:lnTo>
                  <a:lnTo>
                    <a:pt x="56" y="1464"/>
                  </a:lnTo>
                  <a:lnTo>
                    <a:pt x="56" y="1544"/>
                  </a:lnTo>
                  <a:lnTo>
                    <a:pt x="56" y="1616"/>
                  </a:lnTo>
                  <a:lnTo>
                    <a:pt x="56" y="1696"/>
                  </a:lnTo>
                  <a:lnTo>
                    <a:pt x="56" y="1776"/>
                  </a:lnTo>
                  <a:lnTo>
                    <a:pt x="56" y="1848"/>
                  </a:lnTo>
                  <a:lnTo>
                    <a:pt x="56" y="1928"/>
                  </a:lnTo>
                  <a:lnTo>
                    <a:pt x="56" y="2008"/>
                  </a:lnTo>
                  <a:lnTo>
                    <a:pt x="56" y="2080"/>
                  </a:lnTo>
                  <a:lnTo>
                    <a:pt x="56" y="2160"/>
                  </a:lnTo>
                  <a:lnTo>
                    <a:pt x="56" y="2240"/>
                  </a:lnTo>
                  <a:lnTo>
                    <a:pt x="56" y="2312"/>
                  </a:lnTo>
                  <a:lnTo>
                    <a:pt x="56" y="2392"/>
                  </a:lnTo>
                  <a:lnTo>
                    <a:pt x="64" y="2470"/>
                  </a:lnTo>
                  <a:lnTo>
                    <a:pt x="64" y="2576"/>
                  </a:lnTo>
                  <a:lnTo>
                    <a:pt x="64" y="2648"/>
                  </a:lnTo>
                  <a:lnTo>
                    <a:pt x="64" y="2728"/>
                  </a:lnTo>
                  <a:lnTo>
                    <a:pt x="64" y="2808"/>
                  </a:lnTo>
                  <a:lnTo>
                    <a:pt x="64" y="2880"/>
                  </a:lnTo>
                  <a:lnTo>
                    <a:pt x="64" y="2936"/>
                  </a:lnTo>
                  <a:lnTo>
                    <a:pt x="64" y="3008"/>
                  </a:lnTo>
                  <a:lnTo>
                    <a:pt x="64" y="3064"/>
                  </a:lnTo>
                  <a:lnTo>
                    <a:pt x="64" y="3144"/>
                  </a:lnTo>
                  <a:lnTo>
                    <a:pt x="64" y="3192"/>
                  </a:lnTo>
                  <a:lnTo>
                    <a:pt x="64" y="3272"/>
                  </a:lnTo>
                  <a:lnTo>
                    <a:pt x="64" y="3344"/>
                  </a:lnTo>
                  <a:lnTo>
                    <a:pt x="64" y="3424"/>
                  </a:lnTo>
                  <a:lnTo>
                    <a:pt x="64" y="3528"/>
                  </a:lnTo>
                  <a:lnTo>
                    <a:pt x="64" y="3608"/>
                  </a:lnTo>
                  <a:lnTo>
                    <a:pt x="64" y="3704"/>
                  </a:lnTo>
                  <a:lnTo>
                    <a:pt x="64" y="3808"/>
                  </a:lnTo>
                  <a:lnTo>
                    <a:pt x="64" y="3912"/>
                  </a:lnTo>
                  <a:lnTo>
                    <a:pt x="64" y="4016"/>
                  </a:lnTo>
                  <a:lnTo>
                    <a:pt x="64" y="4120"/>
                  </a:lnTo>
                  <a:lnTo>
                    <a:pt x="64" y="4224"/>
                  </a:lnTo>
                  <a:lnTo>
                    <a:pt x="64" y="4304"/>
                  </a:lnTo>
                  <a:lnTo>
                    <a:pt x="64" y="4400"/>
                  </a:lnTo>
                  <a:lnTo>
                    <a:pt x="64" y="4504"/>
                  </a:lnTo>
                  <a:lnTo>
                    <a:pt x="64" y="4608"/>
                  </a:lnTo>
                  <a:lnTo>
                    <a:pt x="64" y="4712"/>
                  </a:lnTo>
                  <a:lnTo>
                    <a:pt x="64" y="4816"/>
                  </a:lnTo>
                  <a:lnTo>
                    <a:pt x="72" y="4919"/>
                  </a:lnTo>
                  <a:lnTo>
                    <a:pt x="72" y="5024"/>
                  </a:lnTo>
                  <a:lnTo>
                    <a:pt x="72" y="5128"/>
                  </a:lnTo>
                  <a:lnTo>
                    <a:pt x="72" y="5200"/>
                  </a:lnTo>
                  <a:lnTo>
                    <a:pt x="72" y="5304"/>
                  </a:lnTo>
                  <a:lnTo>
                    <a:pt x="72" y="5408"/>
                  </a:lnTo>
                  <a:lnTo>
                    <a:pt x="72" y="5488"/>
                  </a:lnTo>
                  <a:lnTo>
                    <a:pt x="72" y="5592"/>
                  </a:lnTo>
                  <a:lnTo>
                    <a:pt x="72" y="5696"/>
                  </a:lnTo>
                  <a:lnTo>
                    <a:pt x="72" y="5792"/>
                  </a:lnTo>
                  <a:lnTo>
                    <a:pt x="72" y="5896"/>
                  </a:lnTo>
                  <a:lnTo>
                    <a:pt x="72" y="6000"/>
                  </a:lnTo>
                  <a:lnTo>
                    <a:pt x="72" y="6104"/>
                  </a:lnTo>
                  <a:lnTo>
                    <a:pt x="72" y="6208"/>
                  </a:lnTo>
                  <a:lnTo>
                    <a:pt x="72" y="6312"/>
                  </a:lnTo>
                  <a:lnTo>
                    <a:pt x="72" y="6416"/>
                  </a:lnTo>
                  <a:lnTo>
                    <a:pt x="72" y="6520"/>
                  </a:lnTo>
                  <a:lnTo>
                    <a:pt x="72" y="6592"/>
                  </a:lnTo>
                  <a:lnTo>
                    <a:pt x="72" y="6672"/>
                  </a:lnTo>
                  <a:lnTo>
                    <a:pt x="72" y="6720"/>
                  </a:lnTo>
                  <a:lnTo>
                    <a:pt x="72" y="6752"/>
                  </a:lnTo>
                  <a:lnTo>
                    <a:pt x="72" y="6776"/>
                  </a:lnTo>
                  <a:lnTo>
                    <a:pt x="72" y="6800"/>
                  </a:lnTo>
                  <a:lnTo>
                    <a:pt x="72" y="6824"/>
                  </a:lnTo>
                  <a:lnTo>
                    <a:pt x="48" y="6800"/>
                  </a:lnTo>
                  <a:lnTo>
                    <a:pt x="56" y="6800"/>
                  </a:lnTo>
                  <a:cubicBezTo>
                    <a:pt x="70" y="6800"/>
                    <a:pt x="80" y="6811"/>
                    <a:pt x="80" y="6824"/>
                  </a:cubicBezTo>
                  <a:lnTo>
                    <a:pt x="80" y="6856"/>
                  </a:lnTo>
                  <a:lnTo>
                    <a:pt x="80" y="6880"/>
                  </a:lnTo>
                  <a:lnTo>
                    <a:pt x="80" y="6904"/>
                  </a:lnTo>
                  <a:lnTo>
                    <a:pt x="80" y="6928"/>
                  </a:lnTo>
                  <a:lnTo>
                    <a:pt x="80" y="6952"/>
                  </a:lnTo>
                  <a:lnTo>
                    <a:pt x="80" y="6984"/>
                  </a:lnTo>
                  <a:lnTo>
                    <a:pt x="80" y="7008"/>
                  </a:lnTo>
                  <a:lnTo>
                    <a:pt x="80" y="7032"/>
                  </a:lnTo>
                  <a:lnTo>
                    <a:pt x="80" y="7056"/>
                  </a:lnTo>
                  <a:lnTo>
                    <a:pt x="80" y="7088"/>
                  </a:lnTo>
                  <a:lnTo>
                    <a:pt x="80" y="7112"/>
                  </a:lnTo>
                  <a:lnTo>
                    <a:pt x="56" y="7088"/>
                  </a:lnTo>
                  <a:lnTo>
                    <a:pt x="64" y="7088"/>
                  </a:lnTo>
                  <a:lnTo>
                    <a:pt x="72" y="7088"/>
                  </a:lnTo>
                  <a:lnTo>
                    <a:pt x="48" y="7112"/>
                  </a:lnTo>
                  <a:lnTo>
                    <a:pt x="48" y="7088"/>
                  </a:lnTo>
                  <a:cubicBezTo>
                    <a:pt x="48" y="7075"/>
                    <a:pt x="59" y="7064"/>
                    <a:pt x="72" y="7064"/>
                  </a:cubicBezTo>
                  <a:cubicBezTo>
                    <a:pt x="86" y="7064"/>
                    <a:pt x="96" y="7075"/>
                    <a:pt x="96" y="7088"/>
                  </a:cubicBezTo>
                  <a:lnTo>
                    <a:pt x="96" y="7112"/>
                  </a:lnTo>
                  <a:cubicBezTo>
                    <a:pt x="96" y="7126"/>
                    <a:pt x="86" y="7136"/>
                    <a:pt x="72" y="7136"/>
                  </a:cubicBezTo>
                  <a:cubicBezTo>
                    <a:pt x="59" y="7136"/>
                    <a:pt x="48" y="7126"/>
                    <a:pt x="48" y="7112"/>
                  </a:cubicBezTo>
                  <a:lnTo>
                    <a:pt x="48" y="7088"/>
                  </a:lnTo>
                  <a:cubicBezTo>
                    <a:pt x="48" y="7075"/>
                    <a:pt x="59" y="7064"/>
                    <a:pt x="72" y="7064"/>
                  </a:cubicBezTo>
                  <a:cubicBezTo>
                    <a:pt x="86" y="7064"/>
                    <a:pt x="96" y="7075"/>
                    <a:pt x="96" y="7088"/>
                  </a:cubicBezTo>
                  <a:lnTo>
                    <a:pt x="96" y="7112"/>
                  </a:lnTo>
                  <a:cubicBezTo>
                    <a:pt x="96" y="7126"/>
                    <a:pt x="86" y="7136"/>
                    <a:pt x="72" y="7136"/>
                  </a:cubicBezTo>
                  <a:cubicBezTo>
                    <a:pt x="59" y="7136"/>
                    <a:pt x="48" y="7126"/>
                    <a:pt x="48" y="7112"/>
                  </a:cubicBezTo>
                  <a:lnTo>
                    <a:pt x="48" y="7088"/>
                  </a:lnTo>
                  <a:cubicBezTo>
                    <a:pt x="48" y="7075"/>
                    <a:pt x="59" y="7064"/>
                    <a:pt x="72" y="7064"/>
                  </a:cubicBezTo>
                  <a:cubicBezTo>
                    <a:pt x="86" y="7064"/>
                    <a:pt x="96" y="7075"/>
                    <a:pt x="96" y="7088"/>
                  </a:cubicBezTo>
                  <a:lnTo>
                    <a:pt x="96" y="7112"/>
                  </a:lnTo>
                  <a:lnTo>
                    <a:pt x="72" y="7088"/>
                  </a:lnTo>
                  <a:lnTo>
                    <a:pt x="80" y="7088"/>
                  </a:lnTo>
                  <a:cubicBezTo>
                    <a:pt x="94" y="7088"/>
                    <a:pt x="104" y="7099"/>
                    <a:pt x="104" y="7112"/>
                  </a:cubicBezTo>
                  <a:lnTo>
                    <a:pt x="104" y="7136"/>
                  </a:lnTo>
                  <a:lnTo>
                    <a:pt x="104" y="7160"/>
                  </a:lnTo>
                  <a:lnTo>
                    <a:pt x="104" y="7184"/>
                  </a:lnTo>
                  <a:cubicBezTo>
                    <a:pt x="104" y="7198"/>
                    <a:pt x="94" y="7208"/>
                    <a:pt x="80" y="7208"/>
                  </a:cubicBezTo>
                  <a:cubicBezTo>
                    <a:pt x="67" y="7208"/>
                    <a:pt x="56" y="7198"/>
                    <a:pt x="56" y="7184"/>
                  </a:cubicBezTo>
                  <a:lnTo>
                    <a:pt x="56" y="7160"/>
                  </a:lnTo>
                  <a:cubicBezTo>
                    <a:pt x="56" y="7147"/>
                    <a:pt x="67" y="7136"/>
                    <a:pt x="80" y="7136"/>
                  </a:cubicBezTo>
                  <a:cubicBezTo>
                    <a:pt x="94" y="7136"/>
                    <a:pt x="104" y="7147"/>
                    <a:pt x="104" y="7160"/>
                  </a:cubicBezTo>
                  <a:lnTo>
                    <a:pt x="104" y="7184"/>
                  </a:lnTo>
                  <a:lnTo>
                    <a:pt x="80" y="7160"/>
                  </a:lnTo>
                  <a:lnTo>
                    <a:pt x="88" y="7160"/>
                  </a:lnTo>
                  <a:lnTo>
                    <a:pt x="64" y="7184"/>
                  </a:lnTo>
                  <a:lnTo>
                    <a:pt x="64" y="7160"/>
                  </a:lnTo>
                  <a:cubicBezTo>
                    <a:pt x="64" y="7147"/>
                    <a:pt x="75" y="7136"/>
                    <a:pt x="88" y="7136"/>
                  </a:cubicBezTo>
                  <a:cubicBezTo>
                    <a:pt x="102" y="7136"/>
                    <a:pt x="112" y="7147"/>
                    <a:pt x="112" y="7160"/>
                  </a:cubicBezTo>
                  <a:lnTo>
                    <a:pt x="112" y="7184"/>
                  </a:lnTo>
                  <a:cubicBezTo>
                    <a:pt x="112" y="7198"/>
                    <a:pt x="102" y="7208"/>
                    <a:pt x="88" y="7208"/>
                  </a:cubicBezTo>
                  <a:cubicBezTo>
                    <a:pt x="75" y="7208"/>
                    <a:pt x="64" y="7198"/>
                    <a:pt x="64" y="7184"/>
                  </a:cubicBezTo>
                  <a:lnTo>
                    <a:pt x="64" y="7160"/>
                  </a:lnTo>
                  <a:cubicBezTo>
                    <a:pt x="64" y="7147"/>
                    <a:pt x="75" y="7136"/>
                    <a:pt x="88" y="7136"/>
                  </a:cubicBezTo>
                  <a:cubicBezTo>
                    <a:pt x="102" y="7136"/>
                    <a:pt x="112" y="7147"/>
                    <a:pt x="112" y="7160"/>
                  </a:cubicBezTo>
                  <a:lnTo>
                    <a:pt x="112" y="7184"/>
                  </a:lnTo>
                  <a:lnTo>
                    <a:pt x="88" y="7160"/>
                  </a:lnTo>
                  <a:lnTo>
                    <a:pt x="96" y="7160"/>
                  </a:lnTo>
                  <a:lnTo>
                    <a:pt x="72" y="7184"/>
                  </a:lnTo>
                  <a:lnTo>
                    <a:pt x="72" y="7160"/>
                  </a:lnTo>
                  <a:cubicBezTo>
                    <a:pt x="72" y="7147"/>
                    <a:pt x="83" y="7136"/>
                    <a:pt x="96" y="7136"/>
                  </a:cubicBezTo>
                  <a:cubicBezTo>
                    <a:pt x="110" y="7136"/>
                    <a:pt x="120" y="7147"/>
                    <a:pt x="120" y="7160"/>
                  </a:cubicBezTo>
                  <a:lnTo>
                    <a:pt x="120" y="7184"/>
                  </a:lnTo>
                  <a:cubicBezTo>
                    <a:pt x="120" y="7198"/>
                    <a:pt x="110" y="7208"/>
                    <a:pt x="96" y="7208"/>
                  </a:cubicBezTo>
                  <a:cubicBezTo>
                    <a:pt x="83" y="7208"/>
                    <a:pt x="72" y="7198"/>
                    <a:pt x="72" y="7184"/>
                  </a:cubicBezTo>
                  <a:lnTo>
                    <a:pt x="72" y="7160"/>
                  </a:lnTo>
                  <a:cubicBezTo>
                    <a:pt x="72" y="7147"/>
                    <a:pt x="83" y="7136"/>
                    <a:pt x="96" y="7136"/>
                  </a:cubicBezTo>
                  <a:cubicBezTo>
                    <a:pt x="110" y="7136"/>
                    <a:pt x="120" y="7147"/>
                    <a:pt x="120" y="7160"/>
                  </a:cubicBezTo>
                  <a:lnTo>
                    <a:pt x="120" y="7184"/>
                  </a:lnTo>
                  <a:cubicBezTo>
                    <a:pt x="120" y="7198"/>
                    <a:pt x="110" y="7208"/>
                    <a:pt x="96" y="7208"/>
                  </a:cubicBezTo>
                  <a:cubicBezTo>
                    <a:pt x="83" y="7208"/>
                    <a:pt x="72" y="7198"/>
                    <a:pt x="72" y="7184"/>
                  </a:cubicBezTo>
                  <a:lnTo>
                    <a:pt x="72" y="7160"/>
                  </a:lnTo>
                  <a:cubicBezTo>
                    <a:pt x="72" y="7147"/>
                    <a:pt x="83" y="7136"/>
                    <a:pt x="96" y="7136"/>
                  </a:cubicBezTo>
                  <a:cubicBezTo>
                    <a:pt x="110" y="7136"/>
                    <a:pt x="120" y="7147"/>
                    <a:pt x="120" y="7160"/>
                  </a:cubicBezTo>
                  <a:lnTo>
                    <a:pt x="120" y="7184"/>
                  </a:lnTo>
                  <a:lnTo>
                    <a:pt x="96" y="7160"/>
                  </a:lnTo>
                  <a:lnTo>
                    <a:pt x="104" y="7160"/>
                  </a:lnTo>
                  <a:lnTo>
                    <a:pt x="80" y="7184"/>
                  </a:lnTo>
                  <a:lnTo>
                    <a:pt x="80" y="7160"/>
                  </a:lnTo>
                  <a:cubicBezTo>
                    <a:pt x="80" y="7147"/>
                    <a:pt x="91" y="7136"/>
                    <a:pt x="104" y="7136"/>
                  </a:cubicBezTo>
                  <a:cubicBezTo>
                    <a:pt x="118" y="7136"/>
                    <a:pt x="128" y="7147"/>
                    <a:pt x="128" y="7160"/>
                  </a:cubicBezTo>
                  <a:lnTo>
                    <a:pt x="128" y="7184"/>
                  </a:lnTo>
                  <a:cubicBezTo>
                    <a:pt x="128" y="7198"/>
                    <a:pt x="118" y="7208"/>
                    <a:pt x="104" y="7208"/>
                  </a:cubicBezTo>
                  <a:cubicBezTo>
                    <a:pt x="91" y="7208"/>
                    <a:pt x="80" y="7198"/>
                    <a:pt x="80" y="7184"/>
                  </a:cubicBezTo>
                  <a:lnTo>
                    <a:pt x="80" y="7160"/>
                  </a:lnTo>
                  <a:cubicBezTo>
                    <a:pt x="80" y="7147"/>
                    <a:pt x="91" y="7136"/>
                    <a:pt x="104" y="7136"/>
                  </a:cubicBezTo>
                  <a:cubicBezTo>
                    <a:pt x="118" y="7136"/>
                    <a:pt x="128" y="7147"/>
                    <a:pt x="128" y="7160"/>
                  </a:cubicBezTo>
                  <a:lnTo>
                    <a:pt x="128" y="7184"/>
                  </a:lnTo>
                  <a:lnTo>
                    <a:pt x="104" y="7160"/>
                  </a:lnTo>
                  <a:lnTo>
                    <a:pt x="112" y="7160"/>
                  </a:lnTo>
                  <a:lnTo>
                    <a:pt x="88" y="7184"/>
                  </a:lnTo>
                  <a:lnTo>
                    <a:pt x="88" y="7160"/>
                  </a:lnTo>
                  <a:cubicBezTo>
                    <a:pt x="88" y="7147"/>
                    <a:pt x="99" y="7136"/>
                    <a:pt x="112" y="7136"/>
                  </a:cubicBezTo>
                  <a:cubicBezTo>
                    <a:pt x="126" y="7136"/>
                    <a:pt x="136" y="7147"/>
                    <a:pt x="136" y="7160"/>
                  </a:cubicBezTo>
                  <a:lnTo>
                    <a:pt x="136" y="7184"/>
                  </a:lnTo>
                  <a:cubicBezTo>
                    <a:pt x="136" y="7198"/>
                    <a:pt x="126" y="7208"/>
                    <a:pt x="112" y="7208"/>
                  </a:cubicBezTo>
                  <a:cubicBezTo>
                    <a:pt x="99" y="7208"/>
                    <a:pt x="88" y="7198"/>
                    <a:pt x="88" y="7184"/>
                  </a:cubicBezTo>
                  <a:lnTo>
                    <a:pt x="88" y="7160"/>
                  </a:lnTo>
                  <a:cubicBezTo>
                    <a:pt x="88" y="7147"/>
                    <a:pt x="99" y="7136"/>
                    <a:pt x="112" y="7136"/>
                  </a:cubicBezTo>
                  <a:cubicBezTo>
                    <a:pt x="126" y="7136"/>
                    <a:pt x="136" y="7147"/>
                    <a:pt x="136" y="7160"/>
                  </a:cubicBezTo>
                  <a:lnTo>
                    <a:pt x="136" y="7184"/>
                  </a:lnTo>
                  <a:lnTo>
                    <a:pt x="112" y="7160"/>
                  </a:lnTo>
                  <a:lnTo>
                    <a:pt x="120" y="7160"/>
                  </a:lnTo>
                  <a:lnTo>
                    <a:pt x="96" y="7184"/>
                  </a:lnTo>
                  <a:lnTo>
                    <a:pt x="96" y="7160"/>
                  </a:lnTo>
                  <a:cubicBezTo>
                    <a:pt x="96" y="7147"/>
                    <a:pt x="107" y="7136"/>
                    <a:pt x="120" y="7136"/>
                  </a:cubicBezTo>
                  <a:cubicBezTo>
                    <a:pt x="134" y="7136"/>
                    <a:pt x="144" y="7147"/>
                    <a:pt x="144" y="7160"/>
                  </a:cubicBezTo>
                  <a:lnTo>
                    <a:pt x="144" y="7184"/>
                  </a:lnTo>
                  <a:lnTo>
                    <a:pt x="120" y="7160"/>
                  </a:lnTo>
                  <a:lnTo>
                    <a:pt x="128" y="7160"/>
                  </a:lnTo>
                  <a:cubicBezTo>
                    <a:pt x="142" y="7160"/>
                    <a:pt x="152" y="7171"/>
                    <a:pt x="152" y="7184"/>
                  </a:cubicBezTo>
                  <a:lnTo>
                    <a:pt x="152" y="7216"/>
                  </a:lnTo>
                  <a:cubicBezTo>
                    <a:pt x="152" y="7230"/>
                    <a:pt x="142" y="7240"/>
                    <a:pt x="128" y="7240"/>
                  </a:cubicBezTo>
                  <a:cubicBezTo>
                    <a:pt x="115" y="7240"/>
                    <a:pt x="104" y="7230"/>
                    <a:pt x="104" y="7216"/>
                  </a:cubicBezTo>
                  <a:lnTo>
                    <a:pt x="104" y="7184"/>
                  </a:lnTo>
                  <a:cubicBezTo>
                    <a:pt x="104" y="7182"/>
                    <a:pt x="105" y="7179"/>
                    <a:pt x="106" y="7177"/>
                  </a:cubicBezTo>
                  <a:lnTo>
                    <a:pt x="114" y="7153"/>
                  </a:lnTo>
                  <a:cubicBezTo>
                    <a:pt x="117" y="7142"/>
                    <a:pt x="129" y="7135"/>
                    <a:pt x="140" y="7137"/>
                  </a:cubicBezTo>
                  <a:cubicBezTo>
                    <a:pt x="152" y="7139"/>
                    <a:pt x="160" y="7149"/>
                    <a:pt x="160" y="7160"/>
                  </a:cubicBezTo>
                  <a:lnTo>
                    <a:pt x="160" y="7184"/>
                  </a:lnTo>
                  <a:cubicBezTo>
                    <a:pt x="160" y="7198"/>
                    <a:pt x="150" y="7208"/>
                    <a:pt x="136" y="7208"/>
                  </a:cubicBezTo>
                  <a:cubicBezTo>
                    <a:pt x="123" y="7208"/>
                    <a:pt x="112" y="7198"/>
                    <a:pt x="112" y="7184"/>
                  </a:cubicBezTo>
                  <a:lnTo>
                    <a:pt x="112" y="7160"/>
                  </a:lnTo>
                  <a:cubicBezTo>
                    <a:pt x="112" y="7149"/>
                    <a:pt x="121" y="7139"/>
                    <a:pt x="133" y="7137"/>
                  </a:cubicBezTo>
                  <a:cubicBezTo>
                    <a:pt x="144" y="7135"/>
                    <a:pt x="156" y="7142"/>
                    <a:pt x="159" y="7153"/>
                  </a:cubicBezTo>
                  <a:lnTo>
                    <a:pt x="167" y="7177"/>
                  </a:lnTo>
                  <a:lnTo>
                    <a:pt x="120" y="7184"/>
                  </a:lnTo>
                  <a:lnTo>
                    <a:pt x="120" y="7160"/>
                  </a:lnTo>
                  <a:cubicBezTo>
                    <a:pt x="120" y="7147"/>
                    <a:pt x="131" y="7136"/>
                    <a:pt x="144" y="7136"/>
                  </a:cubicBezTo>
                  <a:cubicBezTo>
                    <a:pt x="158" y="7136"/>
                    <a:pt x="168" y="7147"/>
                    <a:pt x="168" y="7160"/>
                  </a:cubicBezTo>
                  <a:lnTo>
                    <a:pt x="168" y="7184"/>
                  </a:lnTo>
                  <a:lnTo>
                    <a:pt x="144" y="7160"/>
                  </a:lnTo>
                  <a:lnTo>
                    <a:pt x="152" y="7160"/>
                  </a:lnTo>
                  <a:lnTo>
                    <a:pt x="128" y="7184"/>
                  </a:lnTo>
                  <a:lnTo>
                    <a:pt x="128" y="7160"/>
                  </a:lnTo>
                  <a:cubicBezTo>
                    <a:pt x="128" y="7147"/>
                    <a:pt x="139" y="7136"/>
                    <a:pt x="152" y="7136"/>
                  </a:cubicBezTo>
                  <a:cubicBezTo>
                    <a:pt x="166" y="7136"/>
                    <a:pt x="176" y="7147"/>
                    <a:pt x="176" y="7160"/>
                  </a:cubicBezTo>
                  <a:lnTo>
                    <a:pt x="176" y="7184"/>
                  </a:lnTo>
                  <a:lnTo>
                    <a:pt x="152" y="7160"/>
                  </a:lnTo>
                  <a:lnTo>
                    <a:pt x="160" y="7160"/>
                  </a:lnTo>
                  <a:lnTo>
                    <a:pt x="136" y="7184"/>
                  </a:lnTo>
                  <a:lnTo>
                    <a:pt x="136" y="7160"/>
                  </a:lnTo>
                  <a:cubicBezTo>
                    <a:pt x="136" y="7147"/>
                    <a:pt x="147" y="7136"/>
                    <a:pt x="160" y="7136"/>
                  </a:cubicBezTo>
                  <a:cubicBezTo>
                    <a:pt x="174" y="7136"/>
                    <a:pt x="184" y="7147"/>
                    <a:pt x="184" y="7160"/>
                  </a:cubicBezTo>
                  <a:lnTo>
                    <a:pt x="184" y="7184"/>
                  </a:lnTo>
                  <a:cubicBezTo>
                    <a:pt x="184" y="7198"/>
                    <a:pt x="174" y="7208"/>
                    <a:pt x="160" y="7208"/>
                  </a:cubicBezTo>
                  <a:cubicBezTo>
                    <a:pt x="147" y="7208"/>
                    <a:pt x="136" y="7198"/>
                    <a:pt x="136" y="7184"/>
                  </a:cubicBezTo>
                  <a:lnTo>
                    <a:pt x="136" y="7160"/>
                  </a:lnTo>
                  <a:cubicBezTo>
                    <a:pt x="136" y="7147"/>
                    <a:pt x="147" y="7136"/>
                    <a:pt x="160" y="7136"/>
                  </a:cubicBezTo>
                  <a:cubicBezTo>
                    <a:pt x="174" y="7136"/>
                    <a:pt x="184" y="7147"/>
                    <a:pt x="184" y="7160"/>
                  </a:cubicBezTo>
                  <a:lnTo>
                    <a:pt x="184" y="7184"/>
                  </a:lnTo>
                  <a:lnTo>
                    <a:pt x="160" y="7160"/>
                  </a:lnTo>
                  <a:lnTo>
                    <a:pt x="168" y="7160"/>
                  </a:lnTo>
                  <a:lnTo>
                    <a:pt x="144" y="7184"/>
                  </a:lnTo>
                  <a:lnTo>
                    <a:pt x="144" y="7160"/>
                  </a:lnTo>
                  <a:cubicBezTo>
                    <a:pt x="144" y="7147"/>
                    <a:pt x="155" y="7136"/>
                    <a:pt x="168" y="7136"/>
                  </a:cubicBezTo>
                  <a:cubicBezTo>
                    <a:pt x="182" y="7136"/>
                    <a:pt x="192" y="7147"/>
                    <a:pt x="192" y="7160"/>
                  </a:cubicBezTo>
                  <a:lnTo>
                    <a:pt x="192" y="7184"/>
                  </a:lnTo>
                  <a:lnTo>
                    <a:pt x="168" y="7160"/>
                  </a:lnTo>
                  <a:lnTo>
                    <a:pt x="176" y="7160"/>
                  </a:lnTo>
                  <a:lnTo>
                    <a:pt x="152" y="7184"/>
                  </a:lnTo>
                  <a:lnTo>
                    <a:pt x="152" y="7160"/>
                  </a:lnTo>
                  <a:cubicBezTo>
                    <a:pt x="152" y="7147"/>
                    <a:pt x="163" y="7136"/>
                    <a:pt x="176" y="7136"/>
                  </a:cubicBezTo>
                  <a:cubicBezTo>
                    <a:pt x="190" y="7136"/>
                    <a:pt x="200" y="7147"/>
                    <a:pt x="200" y="7160"/>
                  </a:cubicBezTo>
                  <a:lnTo>
                    <a:pt x="200" y="7184"/>
                  </a:lnTo>
                  <a:cubicBezTo>
                    <a:pt x="200" y="7198"/>
                    <a:pt x="190" y="7208"/>
                    <a:pt x="176" y="7208"/>
                  </a:cubicBezTo>
                  <a:cubicBezTo>
                    <a:pt x="163" y="7208"/>
                    <a:pt x="152" y="7198"/>
                    <a:pt x="152" y="7184"/>
                  </a:cubicBezTo>
                  <a:lnTo>
                    <a:pt x="152" y="7160"/>
                  </a:lnTo>
                  <a:cubicBezTo>
                    <a:pt x="152" y="7147"/>
                    <a:pt x="163" y="7136"/>
                    <a:pt x="176" y="7136"/>
                  </a:cubicBezTo>
                  <a:cubicBezTo>
                    <a:pt x="190" y="7136"/>
                    <a:pt x="200" y="7147"/>
                    <a:pt x="200" y="7160"/>
                  </a:cubicBezTo>
                  <a:lnTo>
                    <a:pt x="200" y="7184"/>
                  </a:lnTo>
                  <a:lnTo>
                    <a:pt x="176" y="7160"/>
                  </a:lnTo>
                  <a:lnTo>
                    <a:pt x="184" y="7160"/>
                  </a:lnTo>
                  <a:lnTo>
                    <a:pt x="192" y="7160"/>
                  </a:lnTo>
                  <a:lnTo>
                    <a:pt x="168" y="7184"/>
                  </a:lnTo>
                  <a:lnTo>
                    <a:pt x="168" y="7160"/>
                  </a:lnTo>
                  <a:cubicBezTo>
                    <a:pt x="168" y="7147"/>
                    <a:pt x="179" y="7136"/>
                    <a:pt x="192" y="7136"/>
                  </a:cubicBezTo>
                  <a:cubicBezTo>
                    <a:pt x="206" y="7136"/>
                    <a:pt x="216" y="7147"/>
                    <a:pt x="216" y="7160"/>
                  </a:cubicBezTo>
                  <a:lnTo>
                    <a:pt x="216" y="7184"/>
                  </a:lnTo>
                  <a:cubicBezTo>
                    <a:pt x="216" y="7198"/>
                    <a:pt x="206" y="7208"/>
                    <a:pt x="192" y="7208"/>
                  </a:cubicBezTo>
                  <a:cubicBezTo>
                    <a:pt x="179" y="7208"/>
                    <a:pt x="168" y="7198"/>
                    <a:pt x="168" y="7184"/>
                  </a:cubicBezTo>
                  <a:lnTo>
                    <a:pt x="168" y="7160"/>
                  </a:lnTo>
                  <a:cubicBezTo>
                    <a:pt x="168" y="7149"/>
                    <a:pt x="177" y="7139"/>
                    <a:pt x="189" y="7137"/>
                  </a:cubicBezTo>
                  <a:cubicBezTo>
                    <a:pt x="200" y="7135"/>
                    <a:pt x="212" y="7142"/>
                    <a:pt x="215" y="7153"/>
                  </a:cubicBezTo>
                  <a:lnTo>
                    <a:pt x="223" y="7177"/>
                  </a:lnTo>
                  <a:lnTo>
                    <a:pt x="176" y="7184"/>
                  </a:lnTo>
                  <a:lnTo>
                    <a:pt x="176" y="7160"/>
                  </a:lnTo>
                  <a:cubicBezTo>
                    <a:pt x="176" y="7147"/>
                    <a:pt x="187" y="7136"/>
                    <a:pt x="200" y="7136"/>
                  </a:cubicBezTo>
                  <a:cubicBezTo>
                    <a:pt x="214" y="7136"/>
                    <a:pt x="224" y="7147"/>
                    <a:pt x="224" y="7160"/>
                  </a:cubicBezTo>
                  <a:lnTo>
                    <a:pt x="224" y="7184"/>
                  </a:lnTo>
                  <a:cubicBezTo>
                    <a:pt x="224" y="7198"/>
                    <a:pt x="214" y="7208"/>
                    <a:pt x="200" y="7208"/>
                  </a:cubicBezTo>
                  <a:cubicBezTo>
                    <a:pt x="187" y="7208"/>
                    <a:pt x="176" y="7198"/>
                    <a:pt x="176" y="7184"/>
                  </a:cubicBezTo>
                  <a:lnTo>
                    <a:pt x="176" y="7160"/>
                  </a:lnTo>
                  <a:cubicBezTo>
                    <a:pt x="176" y="7149"/>
                    <a:pt x="185" y="7139"/>
                    <a:pt x="197" y="7137"/>
                  </a:cubicBezTo>
                  <a:cubicBezTo>
                    <a:pt x="208" y="7135"/>
                    <a:pt x="220" y="7142"/>
                    <a:pt x="223" y="7153"/>
                  </a:cubicBezTo>
                  <a:lnTo>
                    <a:pt x="231" y="7177"/>
                  </a:lnTo>
                  <a:lnTo>
                    <a:pt x="184" y="7184"/>
                  </a:lnTo>
                  <a:lnTo>
                    <a:pt x="184" y="7160"/>
                  </a:lnTo>
                  <a:cubicBezTo>
                    <a:pt x="184" y="7147"/>
                    <a:pt x="195" y="7136"/>
                    <a:pt x="208" y="7136"/>
                  </a:cubicBezTo>
                  <a:cubicBezTo>
                    <a:pt x="222" y="7136"/>
                    <a:pt x="232" y="7147"/>
                    <a:pt x="232" y="7160"/>
                  </a:cubicBezTo>
                  <a:lnTo>
                    <a:pt x="232" y="7184"/>
                  </a:lnTo>
                  <a:lnTo>
                    <a:pt x="208" y="7160"/>
                  </a:lnTo>
                  <a:lnTo>
                    <a:pt x="216" y="7160"/>
                  </a:lnTo>
                  <a:lnTo>
                    <a:pt x="192" y="7184"/>
                  </a:lnTo>
                  <a:lnTo>
                    <a:pt x="192" y="7160"/>
                  </a:lnTo>
                  <a:cubicBezTo>
                    <a:pt x="192" y="7147"/>
                    <a:pt x="203" y="7136"/>
                    <a:pt x="216" y="7136"/>
                  </a:cubicBezTo>
                  <a:cubicBezTo>
                    <a:pt x="230" y="7136"/>
                    <a:pt x="240" y="7147"/>
                    <a:pt x="240" y="7160"/>
                  </a:cubicBezTo>
                  <a:lnTo>
                    <a:pt x="240" y="7184"/>
                  </a:lnTo>
                  <a:cubicBezTo>
                    <a:pt x="240" y="7198"/>
                    <a:pt x="230" y="7208"/>
                    <a:pt x="216" y="7208"/>
                  </a:cubicBezTo>
                  <a:cubicBezTo>
                    <a:pt x="203" y="7208"/>
                    <a:pt x="192" y="7198"/>
                    <a:pt x="192" y="7184"/>
                  </a:cubicBezTo>
                  <a:lnTo>
                    <a:pt x="192" y="7160"/>
                  </a:lnTo>
                  <a:cubicBezTo>
                    <a:pt x="192" y="7147"/>
                    <a:pt x="203" y="7136"/>
                    <a:pt x="216" y="7136"/>
                  </a:cubicBezTo>
                  <a:cubicBezTo>
                    <a:pt x="230" y="7136"/>
                    <a:pt x="240" y="7147"/>
                    <a:pt x="240" y="7160"/>
                  </a:cubicBezTo>
                  <a:lnTo>
                    <a:pt x="240" y="7184"/>
                  </a:lnTo>
                  <a:lnTo>
                    <a:pt x="216" y="7160"/>
                  </a:lnTo>
                  <a:lnTo>
                    <a:pt x="224" y="7160"/>
                  </a:lnTo>
                  <a:lnTo>
                    <a:pt x="200" y="7184"/>
                  </a:lnTo>
                  <a:lnTo>
                    <a:pt x="200" y="7160"/>
                  </a:lnTo>
                  <a:cubicBezTo>
                    <a:pt x="200" y="7147"/>
                    <a:pt x="211" y="7136"/>
                    <a:pt x="224" y="7136"/>
                  </a:cubicBezTo>
                  <a:cubicBezTo>
                    <a:pt x="238" y="7136"/>
                    <a:pt x="248" y="7147"/>
                    <a:pt x="248" y="7160"/>
                  </a:cubicBezTo>
                  <a:lnTo>
                    <a:pt x="248" y="7184"/>
                  </a:lnTo>
                  <a:cubicBezTo>
                    <a:pt x="248" y="7198"/>
                    <a:pt x="238" y="7208"/>
                    <a:pt x="224" y="7208"/>
                  </a:cubicBezTo>
                  <a:cubicBezTo>
                    <a:pt x="211" y="7208"/>
                    <a:pt x="200" y="7198"/>
                    <a:pt x="200" y="7184"/>
                  </a:cubicBezTo>
                  <a:lnTo>
                    <a:pt x="200" y="7160"/>
                  </a:lnTo>
                  <a:cubicBezTo>
                    <a:pt x="200" y="7147"/>
                    <a:pt x="211" y="7136"/>
                    <a:pt x="224" y="7136"/>
                  </a:cubicBezTo>
                  <a:cubicBezTo>
                    <a:pt x="238" y="7136"/>
                    <a:pt x="248" y="7147"/>
                    <a:pt x="248" y="7160"/>
                  </a:cubicBezTo>
                  <a:lnTo>
                    <a:pt x="248" y="7184"/>
                  </a:lnTo>
                  <a:lnTo>
                    <a:pt x="224" y="7160"/>
                  </a:lnTo>
                  <a:lnTo>
                    <a:pt x="232" y="7160"/>
                  </a:lnTo>
                  <a:lnTo>
                    <a:pt x="208" y="7184"/>
                  </a:lnTo>
                  <a:lnTo>
                    <a:pt x="208" y="7160"/>
                  </a:lnTo>
                  <a:cubicBezTo>
                    <a:pt x="208" y="7147"/>
                    <a:pt x="219" y="7136"/>
                    <a:pt x="232" y="7136"/>
                  </a:cubicBezTo>
                  <a:cubicBezTo>
                    <a:pt x="246" y="7136"/>
                    <a:pt x="256" y="7147"/>
                    <a:pt x="256" y="7160"/>
                  </a:cubicBezTo>
                  <a:lnTo>
                    <a:pt x="256" y="7184"/>
                  </a:lnTo>
                  <a:cubicBezTo>
                    <a:pt x="256" y="7198"/>
                    <a:pt x="246" y="7208"/>
                    <a:pt x="232" y="7208"/>
                  </a:cubicBezTo>
                  <a:cubicBezTo>
                    <a:pt x="219" y="7208"/>
                    <a:pt x="208" y="7198"/>
                    <a:pt x="208" y="7184"/>
                  </a:cubicBezTo>
                  <a:lnTo>
                    <a:pt x="208" y="7160"/>
                  </a:lnTo>
                  <a:cubicBezTo>
                    <a:pt x="208" y="7147"/>
                    <a:pt x="219" y="7136"/>
                    <a:pt x="232" y="7136"/>
                  </a:cubicBezTo>
                  <a:cubicBezTo>
                    <a:pt x="246" y="7136"/>
                    <a:pt x="256" y="7147"/>
                    <a:pt x="256" y="7160"/>
                  </a:cubicBezTo>
                  <a:lnTo>
                    <a:pt x="256" y="7184"/>
                  </a:lnTo>
                  <a:lnTo>
                    <a:pt x="232" y="7160"/>
                  </a:lnTo>
                  <a:lnTo>
                    <a:pt x="240" y="7160"/>
                  </a:lnTo>
                  <a:lnTo>
                    <a:pt x="216" y="7184"/>
                  </a:lnTo>
                  <a:lnTo>
                    <a:pt x="216" y="7160"/>
                  </a:lnTo>
                  <a:cubicBezTo>
                    <a:pt x="216" y="7147"/>
                    <a:pt x="227" y="7136"/>
                    <a:pt x="240" y="7136"/>
                  </a:cubicBezTo>
                  <a:cubicBezTo>
                    <a:pt x="254" y="7136"/>
                    <a:pt x="264" y="7147"/>
                    <a:pt x="264" y="7160"/>
                  </a:cubicBezTo>
                  <a:lnTo>
                    <a:pt x="264" y="7184"/>
                  </a:lnTo>
                  <a:cubicBezTo>
                    <a:pt x="264" y="7198"/>
                    <a:pt x="254" y="7208"/>
                    <a:pt x="240" y="7208"/>
                  </a:cubicBezTo>
                  <a:cubicBezTo>
                    <a:pt x="227" y="7208"/>
                    <a:pt x="216" y="7198"/>
                    <a:pt x="216" y="7184"/>
                  </a:cubicBezTo>
                  <a:lnTo>
                    <a:pt x="216" y="7160"/>
                  </a:lnTo>
                  <a:cubicBezTo>
                    <a:pt x="216" y="7147"/>
                    <a:pt x="227" y="7136"/>
                    <a:pt x="240" y="7136"/>
                  </a:cubicBezTo>
                  <a:cubicBezTo>
                    <a:pt x="254" y="7136"/>
                    <a:pt x="264" y="7147"/>
                    <a:pt x="264" y="7160"/>
                  </a:cubicBezTo>
                  <a:lnTo>
                    <a:pt x="264" y="7184"/>
                  </a:lnTo>
                  <a:lnTo>
                    <a:pt x="240" y="7160"/>
                  </a:lnTo>
                  <a:lnTo>
                    <a:pt x="248" y="7160"/>
                  </a:lnTo>
                  <a:lnTo>
                    <a:pt x="224" y="7184"/>
                  </a:lnTo>
                  <a:lnTo>
                    <a:pt x="224" y="7160"/>
                  </a:lnTo>
                  <a:cubicBezTo>
                    <a:pt x="224" y="7147"/>
                    <a:pt x="235" y="7136"/>
                    <a:pt x="248" y="7136"/>
                  </a:cubicBezTo>
                  <a:cubicBezTo>
                    <a:pt x="262" y="7136"/>
                    <a:pt x="272" y="7147"/>
                    <a:pt x="272" y="7160"/>
                  </a:cubicBezTo>
                  <a:lnTo>
                    <a:pt x="272" y="7184"/>
                  </a:lnTo>
                  <a:lnTo>
                    <a:pt x="248" y="7160"/>
                  </a:lnTo>
                  <a:lnTo>
                    <a:pt x="256" y="7160"/>
                  </a:lnTo>
                  <a:lnTo>
                    <a:pt x="232" y="7184"/>
                  </a:lnTo>
                  <a:lnTo>
                    <a:pt x="232" y="7160"/>
                  </a:lnTo>
                  <a:cubicBezTo>
                    <a:pt x="232" y="7147"/>
                    <a:pt x="243" y="7136"/>
                    <a:pt x="256" y="7136"/>
                  </a:cubicBezTo>
                  <a:cubicBezTo>
                    <a:pt x="270" y="7136"/>
                    <a:pt x="280" y="7147"/>
                    <a:pt x="280" y="7160"/>
                  </a:cubicBezTo>
                  <a:lnTo>
                    <a:pt x="280" y="7184"/>
                  </a:lnTo>
                  <a:cubicBezTo>
                    <a:pt x="280" y="7198"/>
                    <a:pt x="270" y="7208"/>
                    <a:pt x="256" y="7208"/>
                  </a:cubicBezTo>
                  <a:lnTo>
                    <a:pt x="248" y="7208"/>
                  </a:lnTo>
                  <a:cubicBezTo>
                    <a:pt x="235" y="7208"/>
                    <a:pt x="224" y="7198"/>
                    <a:pt x="224" y="7184"/>
                  </a:cubicBezTo>
                  <a:lnTo>
                    <a:pt x="224" y="7160"/>
                  </a:lnTo>
                  <a:lnTo>
                    <a:pt x="272" y="7160"/>
                  </a:lnTo>
                  <a:lnTo>
                    <a:pt x="272" y="7184"/>
                  </a:lnTo>
                  <a:cubicBezTo>
                    <a:pt x="272" y="7198"/>
                    <a:pt x="262" y="7208"/>
                    <a:pt x="248" y="7208"/>
                  </a:cubicBezTo>
                  <a:lnTo>
                    <a:pt x="240" y="7208"/>
                  </a:lnTo>
                  <a:cubicBezTo>
                    <a:pt x="227" y="7208"/>
                    <a:pt x="216" y="7198"/>
                    <a:pt x="216" y="7184"/>
                  </a:cubicBezTo>
                  <a:lnTo>
                    <a:pt x="216" y="7160"/>
                  </a:lnTo>
                  <a:lnTo>
                    <a:pt x="264" y="7160"/>
                  </a:lnTo>
                  <a:lnTo>
                    <a:pt x="264" y="7184"/>
                  </a:lnTo>
                  <a:lnTo>
                    <a:pt x="216" y="7184"/>
                  </a:lnTo>
                  <a:lnTo>
                    <a:pt x="216" y="7160"/>
                  </a:lnTo>
                  <a:lnTo>
                    <a:pt x="264" y="7160"/>
                  </a:lnTo>
                  <a:lnTo>
                    <a:pt x="264" y="7184"/>
                  </a:lnTo>
                  <a:cubicBezTo>
                    <a:pt x="264" y="7198"/>
                    <a:pt x="254" y="7208"/>
                    <a:pt x="240" y="7208"/>
                  </a:cubicBezTo>
                  <a:lnTo>
                    <a:pt x="232" y="7208"/>
                  </a:lnTo>
                  <a:cubicBezTo>
                    <a:pt x="219" y="7208"/>
                    <a:pt x="208" y="7198"/>
                    <a:pt x="208" y="7184"/>
                  </a:cubicBezTo>
                  <a:lnTo>
                    <a:pt x="208" y="7160"/>
                  </a:lnTo>
                  <a:lnTo>
                    <a:pt x="256" y="7160"/>
                  </a:lnTo>
                  <a:lnTo>
                    <a:pt x="256" y="7184"/>
                  </a:lnTo>
                  <a:lnTo>
                    <a:pt x="208" y="7184"/>
                  </a:lnTo>
                  <a:lnTo>
                    <a:pt x="208" y="7160"/>
                  </a:lnTo>
                  <a:lnTo>
                    <a:pt x="256" y="7160"/>
                  </a:lnTo>
                  <a:lnTo>
                    <a:pt x="256" y="7184"/>
                  </a:lnTo>
                  <a:cubicBezTo>
                    <a:pt x="256" y="7198"/>
                    <a:pt x="246" y="7208"/>
                    <a:pt x="232" y="7208"/>
                  </a:cubicBezTo>
                  <a:lnTo>
                    <a:pt x="224" y="7208"/>
                  </a:lnTo>
                  <a:cubicBezTo>
                    <a:pt x="211" y="7208"/>
                    <a:pt x="200" y="7198"/>
                    <a:pt x="200" y="7184"/>
                  </a:cubicBezTo>
                  <a:lnTo>
                    <a:pt x="200" y="7160"/>
                  </a:lnTo>
                  <a:lnTo>
                    <a:pt x="248" y="7160"/>
                  </a:lnTo>
                  <a:lnTo>
                    <a:pt x="248" y="7184"/>
                  </a:lnTo>
                  <a:lnTo>
                    <a:pt x="200" y="7184"/>
                  </a:lnTo>
                  <a:lnTo>
                    <a:pt x="200" y="7160"/>
                  </a:lnTo>
                  <a:lnTo>
                    <a:pt x="248" y="7160"/>
                  </a:lnTo>
                  <a:lnTo>
                    <a:pt x="248" y="7184"/>
                  </a:lnTo>
                  <a:cubicBezTo>
                    <a:pt x="248" y="7198"/>
                    <a:pt x="238" y="7208"/>
                    <a:pt x="224" y="7208"/>
                  </a:cubicBezTo>
                  <a:lnTo>
                    <a:pt x="216" y="7208"/>
                  </a:lnTo>
                  <a:cubicBezTo>
                    <a:pt x="203" y="7208"/>
                    <a:pt x="192" y="7198"/>
                    <a:pt x="192" y="7184"/>
                  </a:cubicBezTo>
                  <a:lnTo>
                    <a:pt x="192" y="7160"/>
                  </a:lnTo>
                  <a:lnTo>
                    <a:pt x="240" y="7160"/>
                  </a:lnTo>
                  <a:lnTo>
                    <a:pt x="240" y="7184"/>
                  </a:lnTo>
                  <a:lnTo>
                    <a:pt x="192" y="7184"/>
                  </a:lnTo>
                  <a:lnTo>
                    <a:pt x="192" y="7160"/>
                  </a:lnTo>
                  <a:lnTo>
                    <a:pt x="240" y="7160"/>
                  </a:lnTo>
                  <a:lnTo>
                    <a:pt x="240" y="7184"/>
                  </a:lnTo>
                  <a:cubicBezTo>
                    <a:pt x="240" y="7198"/>
                    <a:pt x="230" y="7208"/>
                    <a:pt x="216" y="7208"/>
                  </a:cubicBezTo>
                  <a:lnTo>
                    <a:pt x="208" y="7208"/>
                  </a:lnTo>
                  <a:cubicBezTo>
                    <a:pt x="195" y="7208"/>
                    <a:pt x="184" y="7198"/>
                    <a:pt x="184" y="7184"/>
                  </a:cubicBezTo>
                  <a:lnTo>
                    <a:pt x="184" y="7160"/>
                  </a:lnTo>
                  <a:lnTo>
                    <a:pt x="232" y="7160"/>
                  </a:lnTo>
                  <a:lnTo>
                    <a:pt x="232" y="7184"/>
                  </a:lnTo>
                  <a:cubicBezTo>
                    <a:pt x="232" y="7196"/>
                    <a:pt x="224" y="7206"/>
                    <a:pt x="212" y="7208"/>
                  </a:cubicBezTo>
                  <a:cubicBezTo>
                    <a:pt x="201" y="7210"/>
                    <a:pt x="189" y="7203"/>
                    <a:pt x="186" y="7192"/>
                  </a:cubicBezTo>
                  <a:lnTo>
                    <a:pt x="178" y="7168"/>
                  </a:lnTo>
                  <a:lnTo>
                    <a:pt x="224" y="7160"/>
                  </a:lnTo>
                  <a:lnTo>
                    <a:pt x="224" y="7184"/>
                  </a:lnTo>
                  <a:lnTo>
                    <a:pt x="176" y="7184"/>
                  </a:lnTo>
                  <a:lnTo>
                    <a:pt x="176" y="7160"/>
                  </a:lnTo>
                  <a:lnTo>
                    <a:pt x="224" y="7160"/>
                  </a:lnTo>
                  <a:lnTo>
                    <a:pt x="224" y="7184"/>
                  </a:lnTo>
                  <a:cubicBezTo>
                    <a:pt x="224" y="7196"/>
                    <a:pt x="216" y="7206"/>
                    <a:pt x="204" y="7208"/>
                  </a:cubicBezTo>
                  <a:cubicBezTo>
                    <a:pt x="193" y="7210"/>
                    <a:pt x="181" y="7203"/>
                    <a:pt x="178" y="7192"/>
                  </a:cubicBezTo>
                  <a:lnTo>
                    <a:pt x="170" y="7168"/>
                  </a:lnTo>
                  <a:lnTo>
                    <a:pt x="216" y="7160"/>
                  </a:lnTo>
                  <a:lnTo>
                    <a:pt x="216" y="7184"/>
                  </a:lnTo>
                  <a:lnTo>
                    <a:pt x="168" y="7184"/>
                  </a:lnTo>
                  <a:lnTo>
                    <a:pt x="168" y="7160"/>
                  </a:lnTo>
                  <a:lnTo>
                    <a:pt x="216" y="7160"/>
                  </a:lnTo>
                  <a:lnTo>
                    <a:pt x="216" y="7184"/>
                  </a:lnTo>
                  <a:cubicBezTo>
                    <a:pt x="216" y="7198"/>
                    <a:pt x="206" y="7208"/>
                    <a:pt x="192" y="7208"/>
                  </a:cubicBezTo>
                  <a:lnTo>
                    <a:pt x="184" y="7208"/>
                  </a:lnTo>
                  <a:lnTo>
                    <a:pt x="176" y="7208"/>
                  </a:lnTo>
                  <a:cubicBezTo>
                    <a:pt x="163" y="7208"/>
                    <a:pt x="152" y="7198"/>
                    <a:pt x="152" y="7184"/>
                  </a:cubicBezTo>
                  <a:lnTo>
                    <a:pt x="152" y="7160"/>
                  </a:lnTo>
                  <a:lnTo>
                    <a:pt x="200" y="7160"/>
                  </a:lnTo>
                  <a:lnTo>
                    <a:pt x="200" y="7184"/>
                  </a:lnTo>
                  <a:lnTo>
                    <a:pt x="152" y="7184"/>
                  </a:lnTo>
                  <a:lnTo>
                    <a:pt x="152" y="7160"/>
                  </a:lnTo>
                  <a:lnTo>
                    <a:pt x="200" y="7160"/>
                  </a:lnTo>
                  <a:lnTo>
                    <a:pt x="200" y="7184"/>
                  </a:lnTo>
                  <a:cubicBezTo>
                    <a:pt x="200" y="7198"/>
                    <a:pt x="190" y="7208"/>
                    <a:pt x="176" y="7208"/>
                  </a:cubicBezTo>
                  <a:lnTo>
                    <a:pt x="168" y="7208"/>
                  </a:lnTo>
                  <a:cubicBezTo>
                    <a:pt x="155" y="7208"/>
                    <a:pt x="144" y="7198"/>
                    <a:pt x="144" y="7184"/>
                  </a:cubicBezTo>
                  <a:lnTo>
                    <a:pt x="144" y="7160"/>
                  </a:lnTo>
                  <a:lnTo>
                    <a:pt x="192" y="7160"/>
                  </a:lnTo>
                  <a:lnTo>
                    <a:pt x="192" y="7184"/>
                  </a:lnTo>
                  <a:cubicBezTo>
                    <a:pt x="192" y="7198"/>
                    <a:pt x="182" y="7208"/>
                    <a:pt x="168" y="7208"/>
                  </a:cubicBezTo>
                  <a:lnTo>
                    <a:pt x="160" y="7208"/>
                  </a:lnTo>
                  <a:cubicBezTo>
                    <a:pt x="147" y="7208"/>
                    <a:pt x="136" y="7198"/>
                    <a:pt x="136" y="7184"/>
                  </a:cubicBezTo>
                  <a:lnTo>
                    <a:pt x="136" y="7160"/>
                  </a:lnTo>
                  <a:lnTo>
                    <a:pt x="184" y="7160"/>
                  </a:lnTo>
                  <a:lnTo>
                    <a:pt x="184" y="7184"/>
                  </a:lnTo>
                  <a:lnTo>
                    <a:pt x="136" y="7184"/>
                  </a:lnTo>
                  <a:lnTo>
                    <a:pt x="136" y="7160"/>
                  </a:lnTo>
                  <a:lnTo>
                    <a:pt x="184" y="7160"/>
                  </a:lnTo>
                  <a:lnTo>
                    <a:pt x="184" y="7184"/>
                  </a:lnTo>
                  <a:cubicBezTo>
                    <a:pt x="184" y="7198"/>
                    <a:pt x="174" y="7208"/>
                    <a:pt x="160" y="7208"/>
                  </a:cubicBezTo>
                  <a:lnTo>
                    <a:pt x="152" y="7208"/>
                  </a:lnTo>
                  <a:cubicBezTo>
                    <a:pt x="139" y="7208"/>
                    <a:pt x="128" y="7198"/>
                    <a:pt x="128" y="7184"/>
                  </a:cubicBezTo>
                  <a:lnTo>
                    <a:pt x="128" y="7160"/>
                  </a:lnTo>
                  <a:lnTo>
                    <a:pt x="176" y="7160"/>
                  </a:lnTo>
                  <a:lnTo>
                    <a:pt x="176" y="7184"/>
                  </a:lnTo>
                  <a:cubicBezTo>
                    <a:pt x="176" y="7198"/>
                    <a:pt x="166" y="7208"/>
                    <a:pt x="152" y="7208"/>
                  </a:cubicBezTo>
                  <a:lnTo>
                    <a:pt x="144" y="7208"/>
                  </a:lnTo>
                  <a:cubicBezTo>
                    <a:pt x="131" y="7208"/>
                    <a:pt x="120" y="7198"/>
                    <a:pt x="120" y="7184"/>
                  </a:cubicBezTo>
                  <a:lnTo>
                    <a:pt x="120" y="7160"/>
                  </a:lnTo>
                  <a:lnTo>
                    <a:pt x="168" y="7160"/>
                  </a:lnTo>
                  <a:lnTo>
                    <a:pt x="168" y="7184"/>
                  </a:lnTo>
                  <a:cubicBezTo>
                    <a:pt x="168" y="7196"/>
                    <a:pt x="160" y="7206"/>
                    <a:pt x="148" y="7208"/>
                  </a:cubicBezTo>
                  <a:cubicBezTo>
                    <a:pt x="137" y="7210"/>
                    <a:pt x="125" y="7203"/>
                    <a:pt x="122" y="7192"/>
                  </a:cubicBezTo>
                  <a:lnTo>
                    <a:pt x="114" y="7168"/>
                  </a:lnTo>
                  <a:lnTo>
                    <a:pt x="160" y="7160"/>
                  </a:lnTo>
                  <a:lnTo>
                    <a:pt x="160" y="7184"/>
                  </a:lnTo>
                  <a:lnTo>
                    <a:pt x="112" y="7184"/>
                  </a:lnTo>
                  <a:lnTo>
                    <a:pt x="112" y="7160"/>
                  </a:lnTo>
                  <a:lnTo>
                    <a:pt x="159" y="7168"/>
                  </a:lnTo>
                  <a:lnTo>
                    <a:pt x="151" y="7192"/>
                  </a:lnTo>
                  <a:lnTo>
                    <a:pt x="152" y="7184"/>
                  </a:lnTo>
                  <a:lnTo>
                    <a:pt x="152" y="7216"/>
                  </a:lnTo>
                  <a:lnTo>
                    <a:pt x="104" y="7216"/>
                  </a:lnTo>
                  <a:lnTo>
                    <a:pt x="104" y="7184"/>
                  </a:lnTo>
                  <a:lnTo>
                    <a:pt x="128" y="7208"/>
                  </a:lnTo>
                  <a:lnTo>
                    <a:pt x="120" y="7208"/>
                  </a:lnTo>
                  <a:cubicBezTo>
                    <a:pt x="107" y="7208"/>
                    <a:pt x="96" y="7198"/>
                    <a:pt x="96" y="7184"/>
                  </a:cubicBezTo>
                  <a:lnTo>
                    <a:pt x="96" y="7160"/>
                  </a:lnTo>
                  <a:lnTo>
                    <a:pt x="144" y="7160"/>
                  </a:lnTo>
                  <a:lnTo>
                    <a:pt x="144" y="7184"/>
                  </a:lnTo>
                  <a:cubicBezTo>
                    <a:pt x="144" y="7198"/>
                    <a:pt x="134" y="7208"/>
                    <a:pt x="120" y="7208"/>
                  </a:cubicBezTo>
                  <a:lnTo>
                    <a:pt x="112" y="7208"/>
                  </a:lnTo>
                  <a:cubicBezTo>
                    <a:pt x="99" y="7208"/>
                    <a:pt x="88" y="7198"/>
                    <a:pt x="88" y="7184"/>
                  </a:cubicBezTo>
                  <a:lnTo>
                    <a:pt x="88" y="7160"/>
                  </a:lnTo>
                  <a:lnTo>
                    <a:pt x="136" y="7160"/>
                  </a:lnTo>
                  <a:lnTo>
                    <a:pt x="136" y="7184"/>
                  </a:lnTo>
                  <a:lnTo>
                    <a:pt x="88" y="7184"/>
                  </a:lnTo>
                  <a:lnTo>
                    <a:pt x="88" y="7160"/>
                  </a:lnTo>
                  <a:lnTo>
                    <a:pt x="136" y="7160"/>
                  </a:lnTo>
                  <a:lnTo>
                    <a:pt x="136" y="7184"/>
                  </a:lnTo>
                  <a:cubicBezTo>
                    <a:pt x="136" y="7198"/>
                    <a:pt x="126" y="7208"/>
                    <a:pt x="112" y="7208"/>
                  </a:cubicBezTo>
                  <a:lnTo>
                    <a:pt x="104" y="7208"/>
                  </a:lnTo>
                  <a:cubicBezTo>
                    <a:pt x="91" y="7208"/>
                    <a:pt x="80" y="7198"/>
                    <a:pt x="80" y="7184"/>
                  </a:cubicBezTo>
                  <a:lnTo>
                    <a:pt x="80" y="7160"/>
                  </a:lnTo>
                  <a:lnTo>
                    <a:pt x="128" y="7160"/>
                  </a:lnTo>
                  <a:lnTo>
                    <a:pt x="128" y="7184"/>
                  </a:lnTo>
                  <a:lnTo>
                    <a:pt x="80" y="7184"/>
                  </a:lnTo>
                  <a:lnTo>
                    <a:pt x="80" y="7160"/>
                  </a:lnTo>
                  <a:lnTo>
                    <a:pt x="128" y="7160"/>
                  </a:lnTo>
                  <a:lnTo>
                    <a:pt x="128" y="7184"/>
                  </a:lnTo>
                  <a:cubicBezTo>
                    <a:pt x="128" y="7198"/>
                    <a:pt x="118" y="7208"/>
                    <a:pt x="104" y="7208"/>
                  </a:cubicBezTo>
                  <a:lnTo>
                    <a:pt x="96" y="7208"/>
                  </a:lnTo>
                  <a:cubicBezTo>
                    <a:pt x="83" y="7208"/>
                    <a:pt x="72" y="7198"/>
                    <a:pt x="72" y="7184"/>
                  </a:cubicBezTo>
                  <a:lnTo>
                    <a:pt x="72" y="7160"/>
                  </a:lnTo>
                  <a:lnTo>
                    <a:pt x="120" y="7160"/>
                  </a:lnTo>
                  <a:lnTo>
                    <a:pt x="120" y="7184"/>
                  </a:lnTo>
                  <a:lnTo>
                    <a:pt x="72" y="7184"/>
                  </a:lnTo>
                  <a:lnTo>
                    <a:pt x="72" y="7160"/>
                  </a:lnTo>
                  <a:lnTo>
                    <a:pt x="120" y="7160"/>
                  </a:lnTo>
                  <a:lnTo>
                    <a:pt x="120" y="7184"/>
                  </a:lnTo>
                  <a:lnTo>
                    <a:pt x="72" y="7184"/>
                  </a:lnTo>
                  <a:lnTo>
                    <a:pt x="72" y="7160"/>
                  </a:lnTo>
                  <a:lnTo>
                    <a:pt x="120" y="7160"/>
                  </a:lnTo>
                  <a:lnTo>
                    <a:pt x="120" y="7184"/>
                  </a:lnTo>
                  <a:cubicBezTo>
                    <a:pt x="120" y="7198"/>
                    <a:pt x="110" y="7208"/>
                    <a:pt x="96" y="7208"/>
                  </a:cubicBezTo>
                  <a:lnTo>
                    <a:pt x="88" y="7208"/>
                  </a:lnTo>
                  <a:cubicBezTo>
                    <a:pt x="75" y="7208"/>
                    <a:pt x="64" y="7198"/>
                    <a:pt x="64" y="7184"/>
                  </a:cubicBezTo>
                  <a:lnTo>
                    <a:pt x="64" y="7160"/>
                  </a:lnTo>
                  <a:lnTo>
                    <a:pt x="112" y="7160"/>
                  </a:lnTo>
                  <a:lnTo>
                    <a:pt x="112" y="7184"/>
                  </a:lnTo>
                  <a:lnTo>
                    <a:pt x="64" y="7184"/>
                  </a:lnTo>
                  <a:lnTo>
                    <a:pt x="64" y="7160"/>
                  </a:lnTo>
                  <a:lnTo>
                    <a:pt x="112" y="7160"/>
                  </a:lnTo>
                  <a:lnTo>
                    <a:pt x="112" y="7184"/>
                  </a:lnTo>
                  <a:cubicBezTo>
                    <a:pt x="112" y="7198"/>
                    <a:pt x="102" y="7208"/>
                    <a:pt x="88" y="7208"/>
                  </a:cubicBezTo>
                  <a:lnTo>
                    <a:pt x="80" y="7208"/>
                  </a:lnTo>
                  <a:cubicBezTo>
                    <a:pt x="67" y="7208"/>
                    <a:pt x="56" y="7198"/>
                    <a:pt x="56" y="7184"/>
                  </a:cubicBezTo>
                  <a:lnTo>
                    <a:pt x="56" y="7160"/>
                  </a:lnTo>
                  <a:lnTo>
                    <a:pt x="104" y="7160"/>
                  </a:lnTo>
                  <a:lnTo>
                    <a:pt x="104" y="7184"/>
                  </a:lnTo>
                  <a:lnTo>
                    <a:pt x="56" y="7184"/>
                  </a:lnTo>
                  <a:lnTo>
                    <a:pt x="56" y="7160"/>
                  </a:lnTo>
                  <a:lnTo>
                    <a:pt x="56" y="7136"/>
                  </a:lnTo>
                  <a:lnTo>
                    <a:pt x="56" y="7112"/>
                  </a:lnTo>
                  <a:lnTo>
                    <a:pt x="80" y="7136"/>
                  </a:lnTo>
                  <a:lnTo>
                    <a:pt x="72" y="7136"/>
                  </a:lnTo>
                  <a:cubicBezTo>
                    <a:pt x="59" y="7136"/>
                    <a:pt x="48" y="7126"/>
                    <a:pt x="48" y="7112"/>
                  </a:cubicBezTo>
                  <a:lnTo>
                    <a:pt x="48" y="7088"/>
                  </a:lnTo>
                  <a:lnTo>
                    <a:pt x="96" y="7088"/>
                  </a:lnTo>
                  <a:lnTo>
                    <a:pt x="96" y="7112"/>
                  </a:lnTo>
                  <a:lnTo>
                    <a:pt x="48" y="7112"/>
                  </a:lnTo>
                  <a:lnTo>
                    <a:pt x="48" y="7088"/>
                  </a:lnTo>
                  <a:lnTo>
                    <a:pt x="96" y="7088"/>
                  </a:lnTo>
                  <a:lnTo>
                    <a:pt x="96" y="7112"/>
                  </a:lnTo>
                  <a:lnTo>
                    <a:pt x="48" y="7112"/>
                  </a:lnTo>
                  <a:lnTo>
                    <a:pt x="48" y="7088"/>
                  </a:lnTo>
                  <a:lnTo>
                    <a:pt x="96" y="7088"/>
                  </a:lnTo>
                  <a:lnTo>
                    <a:pt x="96" y="7112"/>
                  </a:lnTo>
                  <a:cubicBezTo>
                    <a:pt x="96" y="7126"/>
                    <a:pt x="86" y="7136"/>
                    <a:pt x="72" y="7136"/>
                  </a:cubicBezTo>
                  <a:lnTo>
                    <a:pt x="64" y="7136"/>
                  </a:lnTo>
                  <a:lnTo>
                    <a:pt x="56" y="7136"/>
                  </a:lnTo>
                  <a:cubicBezTo>
                    <a:pt x="43" y="7136"/>
                    <a:pt x="32" y="7126"/>
                    <a:pt x="32" y="7112"/>
                  </a:cubicBezTo>
                  <a:lnTo>
                    <a:pt x="32" y="7088"/>
                  </a:lnTo>
                  <a:lnTo>
                    <a:pt x="32" y="7056"/>
                  </a:lnTo>
                  <a:lnTo>
                    <a:pt x="32" y="7032"/>
                  </a:lnTo>
                  <a:lnTo>
                    <a:pt x="32" y="7008"/>
                  </a:lnTo>
                  <a:lnTo>
                    <a:pt x="32" y="6984"/>
                  </a:lnTo>
                  <a:lnTo>
                    <a:pt x="32" y="6952"/>
                  </a:lnTo>
                  <a:lnTo>
                    <a:pt x="32" y="6928"/>
                  </a:lnTo>
                  <a:lnTo>
                    <a:pt x="32" y="6904"/>
                  </a:lnTo>
                  <a:lnTo>
                    <a:pt x="32" y="6880"/>
                  </a:lnTo>
                  <a:lnTo>
                    <a:pt x="32" y="6856"/>
                  </a:lnTo>
                  <a:lnTo>
                    <a:pt x="32" y="6824"/>
                  </a:lnTo>
                  <a:lnTo>
                    <a:pt x="56" y="6848"/>
                  </a:lnTo>
                  <a:lnTo>
                    <a:pt x="48" y="6848"/>
                  </a:lnTo>
                  <a:cubicBezTo>
                    <a:pt x="35" y="6848"/>
                    <a:pt x="24" y="6838"/>
                    <a:pt x="24" y="6824"/>
                  </a:cubicBezTo>
                  <a:lnTo>
                    <a:pt x="24" y="6800"/>
                  </a:lnTo>
                  <a:lnTo>
                    <a:pt x="24" y="6776"/>
                  </a:lnTo>
                  <a:lnTo>
                    <a:pt x="24" y="6752"/>
                  </a:lnTo>
                  <a:lnTo>
                    <a:pt x="24" y="6720"/>
                  </a:lnTo>
                  <a:lnTo>
                    <a:pt x="24" y="6672"/>
                  </a:lnTo>
                  <a:lnTo>
                    <a:pt x="24" y="6592"/>
                  </a:lnTo>
                  <a:lnTo>
                    <a:pt x="24" y="6520"/>
                  </a:lnTo>
                  <a:lnTo>
                    <a:pt x="24" y="6416"/>
                  </a:lnTo>
                  <a:lnTo>
                    <a:pt x="24" y="6312"/>
                  </a:lnTo>
                  <a:lnTo>
                    <a:pt x="24" y="6208"/>
                  </a:lnTo>
                  <a:lnTo>
                    <a:pt x="24" y="6104"/>
                  </a:lnTo>
                  <a:lnTo>
                    <a:pt x="24" y="6000"/>
                  </a:lnTo>
                  <a:lnTo>
                    <a:pt x="24" y="5896"/>
                  </a:lnTo>
                  <a:lnTo>
                    <a:pt x="24" y="5792"/>
                  </a:lnTo>
                  <a:lnTo>
                    <a:pt x="24" y="5696"/>
                  </a:lnTo>
                  <a:lnTo>
                    <a:pt x="24" y="5592"/>
                  </a:lnTo>
                  <a:lnTo>
                    <a:pt x="24" y="5488"/>
                  </a:lnTo>
                  <a:lnTo>
                    <a:pt x="24" y="5408"/>
                  </a:lnTo>
                  <a:lnTo>
                    <a:pt x="24" y="5304"/>
                  </a:lnTo>
                  <a:lnTo>
                    <a:pt x="24" y="5200"/>
                  </a:lnTo>
                  <a:lnTo>
                    <a:pt x="24" y="5128"/>
                  </a:lnTo>
                  <a:lnTo>
                    <a:pt x="24" y="5024"/>
                  </a:lnTo>
                  <a:lnTo>
                    <a:pt x="25" y="4922"/>
                  </a:lnTo>
                  <a:lnTo>
                    <a:pt x="16" y="4816"/>
                  </a:lnTo>
                  <a:lnTo>
                    <a:pt x="16" y="4712"/>
                  </a:lnTo>
                  <a:lnTo>
                    <a:pt x="16" y="4608"/>
                  </a:lnTo>
                  <a:lnTo>
                    <a:pt x="16" y="4504"/>
                  </a:lnTo>
                  <a:lnTo>
                    <a:pt x="16" y="4400"/>
                  </a:lnTo>
                  <a:lnTo>
                    <a:pt x="16" y="4304"/>
                  </a:lnTo>
                  <a:lnTo>
                    <a:pt x="16" y="4224"/>
                  </a:lnTo>
                  <a:lnTo>
                    <a:pt x="16" y="4120"/>
                  </a:lnTo>
                  <a:lnTo>
                    <a:pt x="16" y="4016"/>
                  </a:lnTo>
                  <a:lnTo>
                    <a:pt x="16" y="3912"/>
                  </a:lnTo>
                  <a:lnTo>
                    <a:pt x="16" y="3808"/>
                  </a:lnTo>
                  <a:lnTo>
                    <a:pt x="16" y="3704"/>
                  </a:lnTo>
                  <a:lnTo>
                    <a:pt x="16" y="3608"/>
                  </a:lnTo>
                  <a:lnTo>
                    <a:pt x="16" y="3528"/>
                  </a:lnTo>
                  <a:lnTo>
                    <a:pt x="16" y="3424"/>
                  </a:lnTo>
                  <a:lnTo>
                    <a:pt x="16" y="3344"/>
                  </a:lnTo>
                  <a:lnTo>
                    <a:pt x="16" y="3272"/>
                  </a:lnTo>
                  <a:lnTo>
                    <a:pt x="16" y="3192"/>
                  </a:lnTo>
                  <a:lnTo>
                    <a:pt x="16" y="3144"/>
                  </a:lnTo>
                  <a:lnTo>
                    <a:pt x="16" y="3064"/>
                  </a:lnTo>
                  <a:lnTo>
                    <a:pt x="16" y="3008"/>
                  </a:lnTo>
                  <a:lnTo>
                    <a:pt x="16" y="2936"/>
                  </a:lnTo>
                  <a:lnTo>
                    <a:pt x="16" y="2880"/>
                  </a:lnTo>
                  <a:lnTo>
                    <a:pt x="16" y="2808"/>
                  </a:lnTo>
                  <a:lnTo>
                    <a:pt x="16" y="2728"/>
                  </a:lnTo>
                  <a:lnTo>
                    <a:pt x="16" y="2648"/>
                  </a:lnTo>
                  <a:lnTo>
                    <a:pt x="16" y="2576"/>
                  </a:lnTo>
                  <a:lnTo>
                    <a:pt x="17" y="2475"/>
                  </a:lnTo>
                  <a:lnTo>
                    <a:pt x="8" y="2392"/>
                  </a:lnTo>
                  <a:lnTo>
                    <a:pt x="8" y="2312"/>
                  </a:lnTo>
                  <a:lnTo>
                    <a:pt x="8" y="2240"/>
                  </a:lnTo>
                  <a:lnTo>
                    <a:pt x="8" y="2160"/>
                  </a:lnTo>
                  <a:lnTo>
                    <a:pt x="8" y="2080"/>
                  </a:lnTo>
                  <a:lnTo>
                    <a:pt x="8" y="2008"/>
                  </a:lnTo>
                  <a:lnTo>
                    <a:pt x="8" y="1928"/>
                  </a:lnTo>
                  <a:lnTo>
                    <a:pt x="8" y="1848"/>
                  </a:lnTo>
                  <a:lnTo>
                    <a:pt x="8" y="1776"/>
                  </a:lnTo>
                  <a:lnTo>
                    <a:pt x="8" y="1696"/>
                  </a:lnTo>
                  <a:lnTo>
                    <a:pt x="8" y="1616"/>
                  </a:lnTo>
                  <a:lnTo>
                    <a:pt x="8" y="1544"/>
                  </a:lnTo>
                  <a:lnTo>
                    <a:pt x="8" y="1464"/>
                  </a:lnTo>
                  <a:lnTo>
                    <a:pt x="8" y="1360"/>
                  </a:lnTo>
                  <a:lnTo>
                    <a:pt x="8" y="1288"/>
                  </a:lnTo>
                  <a:lnTo>
                    <a:pt x="8" y="1232"/>
                  </a:lnTo>
                  <a:lnTo>
                    <a:pt x="8" y="1152"/>
                  </a:lnTo>
                  <a:lnTo>
                    <a:pt x="8" y="1104"/>
                  </a:lnTo>
                  <a:lnTo>
                    <a:pt x="8" y="1024"/>
                  </a:lnTo>
                  <a:lnTo>
                    <a:pt x="8" y="976"/>
                  </a:lnTo>
                  <a:lnTo>
                    <a:pt x="8" y="920"/>
                  </a:lnTo>
                  <a:lnTo>
                    <a:pt x="8" y="848"/>
                  </a:lnTo>
                  <a:lnTo>
                    <a:pt x="8" y="792"/>
                  </a:lnTo>
                  <a:lnTo>
                    <a:pt x="8" y="720"/>
                  </a:lnTo>
                  <a:lnTo>
                    <a:pt x="8" y="664"/>
                  </a:lnTo>
                  <a:lnTo>
                    <a:pt x="8" y="616"/>
                  </a:lnTo>
                  <a:lnTo>
                    <a:pt x="8" y="560"/>
                  </a:lnTo>
                  <a:lnTo>
                    <a:pt x="8" y="488"/>
                  </a:lnTo>
                  <a:lnTo>
                    <a:pt x="8" y="432"/>
                  </a:lnTo>
                  <a:lnTo>
                    <a:pt x="9" y="436"/>
                  </a:lnTo>
                  <a:lnTo>
                    <a:pt x="1" y="388"/>
                  </a:lnTo>
                  <a:cubicBezTo>
                    <a:pt x="1" y="387"/>
                    <a:pt x="0" y="386"/>
                    <a:pt x="0" y="384"/>
                  </a:cubicBezTo>
                  <a:lnTo>
                    <a:pt x="0" y="328"/>
                  </a:lnTo>
                  <a:lnTo>
                    <a:pt x="0" y="256"/>
                  </a:lnTo>
                  <a:lnTo>
                    <a:pt x="0" y="200"/>
                  </a:lnTo>
                  <a:lnTo>
                    <a:pt x="0" y="152"/>
                  </a:lnTo>
                  <a:lnTo>
                    <a:pt x="0" y="72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6" name="Freeform 90"/>
            <p:cNvSpPr>
              <a:spLocks/>
            </p:cNvSpPr>
            <p:nvPr/>
          </p:nvSpPr>
          <p:spPr bwMode="auto">
            <a:xfrm>
              <a:off x="4338224" y="4397409"/>
              <a:ext cx="14886" cy="1080129"/>
            </a:xfrm>
            <a:custGeom>
              <a:avLst/>
              <a:gdLst>
                <a:gd name="T0" fmla="*/ 24 w 128"/>
                <a:gd name="T1" fmla="*/ 5728 h 5824"/>
                <a:gd name="T2" fmla="*/ 56 w 128"/>
                <a:gd name="T3" fmla="*/ 5648 h 5824"/>
                <a:gd name="T4" fmla="*/ 56 w 128"/>
                <a:gd name="T5" fmla="*/ 5592 h 5824"/>
                <a:gd name="T6" fmla="*/ 16 w 128"/>
                <a:gd name="T7" fmla="*/ 5568 h 5824"/>
                <a:gd name="T8" fmla="*/ 16 w 128"/>
                <a:gd name="T9" fmla="*/ 5264 h 5824"/>
                <a:gd name="T10" fmla="*/ 16 w 128"/>
                <a:gd name="T11" fmla="*/ 4952 h 5824"/>
                <a:gd name="T12" fmla="*/ 16 w 128"/>
                <a:gd name="T13" fmla="*/ 4664 h 5824"/>
                <a:gd name="T14" fmla="*/ 24 w 128"/>
                <a:gd name="T15" fmla="*/ 4488 h 5824"/>
                <a:gd name="T16" fmla="*/ 24 w 128"/>
                <a:gd name="T17" fmla="*/ 4200 h 5824"/>
                <a:gd name="T18" fmla="*/ 24 w 128"/>
                <a:gd name="T19" fmla="*/ 4000 h 5824"/>
                <a:gd name="T20" fmla="*/ 34 w 128"/>
                <a:gd name="T21" fmla="*/ 3809 h 5824"/>
                <a:gd name="T22" fmla="*/ 32 w 128"/>
                <a:gd name="T23" fmla="*/ 3608 h 5824"/>
                <a:gd name="T24" fmla="*/ 32 w 128"/>
                <a:gd name="T25" fmla="*/ 3376 h 5824"/>
                <a:gd name="T26" fmla="*/ 32 w 128"/>
                <a:gd name="T27" fmla="*/ 3120 h 5824"/>
                <a:gd name="T28" fmla="*/ 40 w 128"/>
                <a:gd name="T29" fmla="*/ 2968 h 5824"/>
                <a:gd name="T30" fmla="*/ 40 w 128"/>
                <a:gd name="T31" fmla="*/ 2736 h 5824"/>
                <a:gd name="T32" fmla="*/ 40 w 128"/>
                <a:gd name="T33" fmla="*/ 2504 h 5824"/>
                <a:gd name="T34" fmla="*/ 50 w 128"/>
                <a:gd name="T35" fmla="*/ 2289 h 5824"/>
                <a:gd name="T36" fmla="*/ 48 w 128"/>
                <a:gd name="T37" fmla="*/ 2112 h 5824"/>
                <a:gd name="T38" fmla="*/ 48 w 128"/>
                <a:gd name="T39" fmla="*/ 1856 h 5824"/>
                <a:gd name="T40" fmla="*/ 48 w 128"/>
                <a:gd name="T41" fmla="*/ 1600 h 5824"/>
                <a:gd name="T42" fmla="*/ 56 w 128"/>
                <a:gd name="T43" fmla="*/ 1344 h 5824"/>
                <a:gd name="T44" fmla="*/ 56 w 128"/>
                <a:gd name="T45" fmla="*/ 1136 h 5824"/>
                <a:gd name="T46" fmla="*/ 56 w 128"/>
                <a:gd name="T47" fmla="*/ 824 h 5824"/>
                <a:gd name="T48" fmla="*/ 64 w 128"/>
                <a:gd name="T49" fmla="*/ 672 h 5824"/>
                <a:gd name="T50" fmla="*/ 64 w 128"/>
                <a:gd name="T51" fmla="*/ 464 h 5824"/>
                <a:gd name="T52" fmla="*/ 72 w 128"/>
                <a:gd name="T53" fmla="*/ 336 h 5824"/>
                <a:gd name="T54" fmla="*/ 72 w 128"/>
                <a:gd name="T55" fmla="*/ 128 h 5824"/>
                <a:gd name="T56" fmla="*/ 104 w 128"/>
                <a:gd name="T57" fmla="*/ 0 h 5824"/>
                <a:gd name="T58" fmla="*/ 120 w 128"/>
                <a:gd name="T59" fmla="*/ 128 h 5824"/>
                <a:gd name="T60" fmla="*/ 120 w 128"/>
                <a:gd name="T61" fmla="*/ 336 h 5824"/>
                <a:gd name="T62" fmla="*/ 112 w 128"/>
                <a:gd name="T63" fmla="*/ 464 h 5824"/>
                <a:gd name="T64" fmla="*/ 112 w 128"/>
                <a:gd name="T65" fmla="*/ 672 h 5824"/>
                <a:gd name="T66" fmla="*/ 104 w 128"/>
                <a:gd name="T67" fmla="*/ 824 h 5824"/>
                <a:gd name="T68" fmla="*/ 104 w 128"/>
                <a:gd name="T69" fmla="*/ 1136 h 5824"/>
                <a:gd name="T70" fmla="*/ 104 w 128"/>
                <a:gd name="T71" fmla="*/ 1344 h 5824"/>
                <a:gd name="T72" fmla="*/ 96 w 128"/>
                <a:gd name="T73" fmla="*/ 1600 h 5824"/>
                <a:gd name="T74" fmla="*/ 96 w 128"/>
                <a:gd name="T75" fmla="*/ 1856 h 5824"/>
                <a:gd name="T76" fmla="*/ 96 w 128"/>
                <a:gd name="T77" fmla="*/ 2112 h 5824"/>
                <a:gd name="T78" fmla="*/ 95 w 128"/>
                <a:gd name="T79" fmla="*/ 2304 h 5824"/>
                <a:gd name="T80" fmla="*/ 88 w 128"/>
                <a:gd name="T81" fmla="*/ 2504 h 5824"/>
                <a:gd name="T82" fmla="*/ 88 w 128"/>
                <a:gd name="T83" fmla="*/ 2736 h 5824"/>
                <a:gd name="T84" fmla="*/ 88 w 128"/>
                <a:gd name="T85" fmla="*/ 2968 h 5824"/>
                <a:gd name="T86" fmla="*/ 80 w 128"/>
                <a:gd name="T87" fmla="*/ 3120 h 5824"/>
                <a:gd name="T88" fmla="*/ 80 w 128"/>
                <a:gd name="T89" fmla="*/ 3376 h 5824"/>
                <a:gd name="T90" fmla="*/ 80 w 128"/>
                <a:gd name="T91" fmla="*/ 3608 h 5824"/>
                <a:gd name="T92" fmla="*/ 79 w 128"/>
                <a:gd name="T93" fmla="*/ 3824 h 5824"/>
                <a:gd name="T94" fmla="*/ 72 w 128"/>
                <a:gd name="T95" fmla="*/ 4000 h 5824"/>
                <a:gd name="T96" fmla="*/ 72 w 128"/>
                <a:gd name="T97" fmla="*/ 4200 h 5824"/>
                <a:gd name="T98" fmla="*/ 72 w 128"/>
                <a:gd name="T99" fmla="*/ 4488 h 5824"/>
                <a:gd name="T100" fmla="*/ 64 w 128"/>
                <a:gd name="T101" fmla="*/ 4664 h 5824"/>
                <a:gd name="T102" fmla="*/ 64 w 128"/>
                <a:gd name="T103" fmla="*/ 4952 h 5824"/>
                <a:gd name="T104" fmla="*/ 64 w 128"/>
                <a:gd name="T105" fmla="*/ 5264 h 5824"/>
                <a:gd name="T106" fmla="*/ 64 w 128"/>
                <a:gd name="T107" fmla="*/ 5568 h 5824"/>
                <a:gd name="T108" fmla="*/ 56 w 128"/>
                <a:gd name="T109" fmla="*/ 5592 h 5824"/>
                <a:gd name="T110" fmla="*/ 56 w 128"/>
                <a:gd name="T111" fmla="*/ 5696 h 5824"/>
                <a:gd name="T112" fmla="*/ 48 w 128"/>
                <a:gd name="T113" fmla="*/ 5752 h 58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" h="5824">
                  <a:moveTo>
                    <a:pt x="0" y="5800"/>
                  </a:moveTo>
                  <a:lnTo>
                    <a:pt x="0" y="5776"/>
                  </a:lnTo>
                  <a:lnTo>
                    <a:pt x="0" y="5752"/>
                  </a:lnTo>
                  <a:lnTo>
                    <a:pt x="0" y="5728"/>
                  </a:lnTo>
                  <a:cubicBezTo>
                    <a:pt x="0" y="5715"/>
                    <a:pt x="11" y="5704"/>
                    <a:pt x="24" y="5704"/>
                  </a:cubicBezTo>
                  <a:cubicBezTo>
                    <a:pt x="38" y="5704"/>
                    <a:pt x="48" y="5715"/>
                    <a:pt x="48" y="5728"/>
                  </a:cubicBezTo>
                  <a:lnTo>
                    <a:pt x="48" y="5752"/>
                  </a:lnTo>
                  <a:lnTo>
                    <a:pt x="24" y="5728"/>
                  </a:lnTo>
                  <a:lnTo>
                    <a:pt x="32" y="5728"/>
                  </a:lnTo>
                  <a:lnTo>
                    <a:pt x="8" y="5752"/>
                  </a:lnTo>
                  <a:lnTo>
                    <a:pt x="8" y="5728"/>
                  </a:lnTo>
                  <a:lnTo>
                    <a:pt x="8" y="5696"/>
                  </a:lnTo>
                  <a:lnTo>
                    <a:pt x="8" y="5672"/>
                  </a:lnTo>
                  <a:lnTo>
                    <a:pt x="8" y="5648"/>
                  </a:lnTo>
                  <a:cubicBezTo>
                    <a:pt x="8" y="5635"/>
                    <a:pt x="19" y="5624"/>
                    <a:pt x="32" y="5624"/>
                  </a:cubicBezTo>
                  <a:cubicBezTo>
                    <a:pt x="46" y="5624"/>
                    <a:pt x="56" y="5635"/>
                    <a:pt x="56" y="5648"/>
                  </a:cubicBezTo>
                  <a:lnTo>
                    <a:pt x="56" y="5672"/>
                  </a:lnTo>
                  <a:cubicBezTo>
                    <a:pt x="56" y="5686"/>
                    <a:pt x="46" y="5696"/>
                    <a:pt x="32" y="5696"/>
                  </a:cubicBezTo>
                  <a:cubicBezTo>
                    <a:pt x="19" y="5696"/>
                    <a:pt x="8" y="5686"/>
                    <a:pt x="8" y="5672"/>
                  </a:cubicBezTo>
                  <a:lnTo>
                    <a:pt x="8" y="5648"/>
                  </a:lnTo>
                  <a:lnTo>
                    <a:pt x="8" y="5624"/>
                  </a:lnTo>
                  <a:lnTo>
                    <a:pt x="8" y="5592"/>
                  </a:lnTo>
                  <a:cubicBezTo>
                    <a:pt x="8" y="5579"/>
                    <a:pt x="19" y="5568"/>
                    <a:pt x="32" y="5568"/>
                  </a:cubicBezTo>
                  <a:cubicBezTo>
                    <a:pt x="46" y="5568"/>
                    <a:pt x="56" y="5579"/>
                    <a:pt x="56" y="5592"/>
                  </a:cubicBezTo>
                  <a:lnTo>
                    <a:pt x="56" y="5624"/>
                  </a:lnTo>
                  <a:cubicBezTo>
                    <a:pt x="56" y="5638"/>
                    <a:pt x="46" y="5648"/>
                    <a:pt x="32" y="5648"/>
                  </a:cubicBezTo>
                  <a:cubicBezTo>
                    <a:pt x="19" y="5648"/>
                    <a:pt x="8" y="5638"/>
                    <a:pt x="8" y="5624"/>
                  </a:cubicBezTo>
                  <a:lnTo>
                    <a:pt x="8" y="5592"/>
                  </a:lnTo>
                  <a:cubicBezTo>
                    <a:pt x="8" y="5579"/>
                    <a:pt x="19" y="5568"/>
                    <a:pt x="32" y="5568"/>
                  </a:cubicBezTo>
                  <a:lnTo>
                    <a:pt x="40" y="5568"/>
                  </a:lnTo>
                  <a:lnTo>
                    <a:pt x="16" y="5592"/>
                  </a:lnTo>
                  <a:lnTo>
                    <a:pt x="16" y="5568"/>
                  </a:lnTo>
                  <a:lnTo>
                    <a:pt x="16" y="5520"/>
                  </a:lnTo>
                  <a:lnTo>
                    <a:pt x="16" y="5496"/>
                  </a:lnTo>
                  <a:lnTo>
                    <a:pt x="16" y="5440"/>
                  </a:lnTo>
                  <a:lnTo>
                    <a:pt x="16" y="5392"/>
                  </a:lnTo>
                  <a:lnTo>
                    <a:pt x="16" y="5336"/>
                  </a:lnTo>
                  <a:lnTo>
                    <a:pt x="16" y="5312"/>
                  </a:lnTo>
                  <a:lnTo>
                    <a:pt x="16" y="5288"/>
                  </a:lnTo>
                  <a:lnTo>
                    <a:pt x="16" y="5264"/>
                  </a:lnTo>
                  <a:lnTo>
                    <a:pt x="16" y="5232"/>
                  </a:lnTo>
                  <a:lnTo>
                    <a:pt x="16" y="5208"/>
                  </a:lnTo>
                  <a:lnTo>
                    <a:pt x="16" y="5184"/>
                  </a:lnTo>
                  <a:lnTo>
                    <a:pt x="16" y="5128"/>
                  </a:lnTo>
                  <a:lnTo>
                    <a:pt x="16" y="5080"/>
                  </a:lnTo>
                  <a:lnTo>
                    <a:pt x="16" y="5056"/>
                  </a:lnTo>
                  <a:lnTo>
                    <a:pt x="16" y="5000"/>
                  </a:lnTo>
                  <a:lnTo>
                    <a:pt x="16" y="4952"/>
                  </a:lnTo>
                  <a:lnTo>
                    <a:pt x="16" y="4928"/>
                  </a:lnTo>
                  <a:lnTo>
                    <a:pt x="16" y="4872"/>
                  </a:lnTo>
                  <a:lnTo>
                    <a:pt x="16" y="4848"/>
                  </a:lnTo>
                  <a:lnTo>
                    <a:pt x="16" y="4800"/>
                  </a:lnTo>
                  <a:lnTo>
                    <a:pt x="16" y="4768"/>
                  </a:lnTo>
                  <a:lnTo>
                    <a:pt x="16" y="4720"/>
                  </a:lnTo>
                  <a:lnTo>
                    <a:pt x="16" y="4696"/>
                  </a:lnTo>
                  <a:lnTo>
                    <a:pt x="16" y="4664"/>
                  </a:lnTo>
                  <a:lnTo>
                    <a:pt x="16" y="4640"/>
                  </a:lnTo>
                  <a:cubicBezTo>
                    <a:pt x="16" y="4638"/>
                    <a:pt x="17" y="4635"/>
                    <a:pt x="18" y="4633"/>
                  </a:cubicBezTo>
                  <a:lnTo>
                    <a:pt x="26" y="4609"/>
                  </a:lnTo>
                  <a:lnTo>
                    <a:pt x="24" y="4616"/>
                  </a:lnTo>
                  <a:lnTo>
                    <a:pt x="24" y="4592"/>
                  </a:lnTo>
                  <a:lnTo>
                    <a:pt x="24" y="4568"/>
                  </a:lnTo>
                  <a:lnTo>
                    <a:pt x="24" y="4512"/>
                  </a:lnTo>
                  <a:lnTo>
                    <a:pt x="24" y="4488"/>
                  </a:lnTo>
                  <a:lnTo>
                    <a:pt x="24" y="4432"/>
                  </a:lnTo>
                  <a:lnTo>
                    <a:pt x="24" y="4384"/>
                  </a:lnTo>
                  <a:lnTo>
                    <a:pt x="24" y="4360"/>
                  </a:lnTo>
                  <a:lnTo>
                    <a:pt x="24" y="4336"/>
                  </a:lnTo>
                  <a:lnTo>
                    <a:pt x="24" y="4304"/>
                  </a:lnTo>
                  <a:lnTo>
                    <a:pt x="24" y="4280"/>
                  </a:lnTo>
                  <a:lnTo>
                    <a:pt x="24" y="4256"/>
                  </a:lnTo>
                  <a:lnTo>
                    <a:pt x="24" y="4200"/>
                  </a:lnTo>
                  <a:lnTo>
                    <a:pt x="24" y="4176"/>
                  </a:lnTo>
                  <a:lnTo>
                    <a:pt x="24" y="4152"/>
                  </a:lnTo>
                  <a:lnTo>
                    <a:pt x="24" y="4128"/>
                  </a:lnTo>
                  <a:lnTo>
                    <a:pt x="24" y="4104"/>
                  </a:lnTo>
                  <a:lnTo>
                    <a:pt x="24" y="4072"/>
                  </a:lnTo>
                  <a:lnTo>
                    <a:pt x="24" y="4048"/>
                  </a:lnTo>
                  <a:lnTo>
                    <a:pt x="24" y="4024"/>
                  </a:lnTo>
                  <a:lnTo>
                    <a:pt x="24" y="4000"/>
                  </a:lnTo>
                  <a:lnTo>
                    <a:pt x="24" y="3968"/>
                  </a:lnTo>
                  <a:lnTo>
                    <a:pt x="24" y="3944"/>
                  </a:lnTo>
                  <a:lnTo>
                    <a:pt x="24" y="3920"/>
                  </a:lnTo>
                  <a:lnTo>
                    <a:pt x="24" y="3896"/>
                  </a:lnTo>
                  <a:lnTo>
                    <a:pt x="24" y="3872"/>
                  </a:lnTo>
                  <a:lnTo>
                    <a:pt x="24" y="3840"/>
                  </a:lnTo>
                  <a:cubicBezTo>
                    <a:pt x="24" y="3838"/>
                    <a:pt x="25" y="3835"/>
                    <a:pt x="26" y="3833"/>
                  </a:cubicBezTo>
                  <a:lnTo>
                    <a:pt x="34" y="3809"/>
                  </a:lnTo>
                  <a:lnTo>
                    <a:pt x="32" y="3816"/>
                  </a:lnTo>
                  <a:lnTo>
                    <a:pt x="32" y="3792"/>
                  </a:lnTo>
                  <a:lnTo>
                    <a:pt x="32" y="3768"/>
                  </a:lnTo>
                  <a:lnTo>
                    <a:pt x="32" y="3736"/>
                  </a:lnTo>
                  <a:lnTo>
                    <a:pt x="32" y="3712"/>
                  </a:lnTo>
                  <a:lnTo>
                    <a:pt x="32" y="3664"/>
                  </a:lnTo>
                  <a:lnTo>
                    <a:pt x="32" y="3640"/>
                  </a:lnTo>
                  <a:lnTo>
                    <a:pt x="32" y="3608"/>
                  </a:lnTo>
                  <a:lnTo>
                    <a:pt x="32" y="3584"/>
                  </a:lnTo>
                  <a:lnTo>
                    <a:pt x="32" y="3560"/>
                  </a:lnTo>
                  <a:lnTo>
                    <a:pt x="32" y="3536"/>
                  </a:lnTo>
                  <a:lnTo>
                    <a:pt x="32" y="3504"/>
                  </a:lnTo>
                  <a:lnTo>
                    <a:pt x="32" y="3480"/>
                  </a:lnTo>
                  <a:lnTo>
                    <a:pt x="32" y="3432"/>
                  </a:lnTo>
                  <a:lnTo>
                    <a:pt x="32" y="3408"/>
                  </a:lnTo>
                  <a:lnTo>
                    <a:pt x="32" y="3376"/>
                  </a:lnTo>
                  <a:lnTo>
                    <a:pt x="32" y="3328"/>
                  </a:lnTo>
                  <a:lnTo>
                    <a:pt x="32" y="3304"/>
                  </a:lnTo>
                  <a:lnTo>
                    <a:pt x="32" y="3272"/>
                  </a:lnTo>
                  <a:lnTo>
                    <a:pt x="32" y="3248"/>
                  </a:lnTo>
                  <a:lnTo>
                    <a:pt x="32" y="3224"/>
                  </a:lnTo>
                  <a:lnTo>
                    <a:pt x="32" y="3200"/>
                  </a:lnTo>
                  <a:lnTo>
                    <a:pt x="32" y="3144"/>
                  </a:lnTo>
                  <a:lnTo>
                    <a:pt x="32" y="3120"/>
                  </a:lnTo>
                  <a:lnTo>
                    <a:pt x="32" y="3096"/>
                  </a:lnTo>
                  <a:lnTo>
                    <a:pt x="32" y="3072"/>
                  </a:lnTo>
                  <a:lnTo>
                    <a:pt x="32" y="3040"/>
                  </a:lnTo>
                  <a:cubicBezTo>
                    <a:pt x="32" y="3038"/>
                    <a:pt x="33" y="3035"/>
                    <a:pt x="34" y="3033"/>
                  </a:cubicBezTo>
                  <a:lnTo>
                    <a:pt x="42" y="3009"/>
                  </a:lnTo>
                  <a:lnTo>
                    <a:pt x="40" y="3016"/>
                  </a:lnTo>
                  <a:lnTo>
                    <a:pt x="40" y="2992"/>
                  </a:lnTo>
                  <a:lnTo>
                    <a:pt x="40" y="2968"/>
                  </a:lnTo>
                  <a:lnTo>
                    <a:pt x="40" y="2944"/>
                  </a:lnTo>
                  <a:lnTo>
                    <a:pt x="40" y="2912"/>
                  </a:lnTo>
                  <a:lnTo>
                    <a:pt x="40" y="2864"/>
                  </a:lnTo>
                  <a:lnTo>
                    <a:pt x="40" y="2840"/>
                  </a:lnTo>
                  <a:lnTo>
                    <a:pt x="40" y="2808"/>
                  </a:lnTo>
                  <a:lnTo>
                    <a:pt x="40" y="2784"/>
                  </a:lnTo>
                  <a:lnTo>
                    <a:pt x="40" y="2760"/>
                  </a:lnTo>
                  <a:lnTo>
                    <a:pt x="40" y="2736"/>
                  </a:lnTo>
                  <a:lnTo>
                    <a:pt x="40" y="2712"/>
                  </a:lnTo>
                  <a:lnTo>
                    <a:pt x="40" y="2680"/>
                  </a:lnTo>
                  <a:lnTo>
                    <a:pt x="40" y="2656"/>
                  </a:lnTo>
                  <a:lnTo>
                    <a:pt x="40" y="2632"/>
                  </a:lnTo>
                  <a:lnTo>
                    <a:pt x="40" y="2608"/>
                  </a:lnTo>
                  <a:lnTo>
                    <a:pt x="40" y="2576"/>
                  </a:lnTo>
                  <a:lnTo>
                    <a:pt x="40" y="2552"/>
                  </a:lnTo>
                  <a:lnTo>
                    <a:pt x="40" y="2504"/>
                  </a:lnTo>
                  <a:lnTo>
                    <a:pt x="40" y="2480"/>
                  </a:lnTo>
                  <a:lnTo>
                    <a:pt x="40" y="2448"/>
                  </a:lnTo>
                  <a:lnTo>
                    <a:pt x="40" y="2424"/>
                  </a:lnTo>
                  <a:lnTo>
                    <a:pt x="40" y="2400"/>
                  </a:lnTo>
                  <a:lnTo>
                    <a:pt x="40" y="2344"/>
                  </a:lnTo>
                  <a:lnTo>
                    <a:pt x="40" y="2320"/>
                  </a:lnTo>
                  <a:cubicBezTo>
                    <a:pt x="40" y="2318"/>
                    <a:pt x="41" y="2315"/>
                    <a:pt x="42" y="2313"/>
                  </a:cubicBezTo>
                  <a:lnTo>
                    <a:pt x="50" y="2289"/>
                  </a:lnTo>
                  <a:lnTo>
                    <a:pt x="48" y="2296"/>
                  </a:lnTo>
                  <a:lnTo>
                    <a:pt x="48" y="2272"/>
                  </a:lnTo>
                  <a:lnTo>
                    <a:pt x="48" y="2248"/>
                  </a:lnTo>
                  <a:lnTo>
                    <a:pt x="48" y="2216"/>
                  </a:lnTo>
                  <a:lnTo>
                    <a:pt x="48" y="2192"/>
                  </a:lnTo>
                  <a:lnTo>
                    <a:pt x="48" y="2168"/>
                  </a:lnTo>
                  <a:lnTo>
                    <a:pt x="48" y="2144"/>
                  </a:lnTo>
                  <a:lnTo>
                    <a:pt x="48" y="2112"/>
                  </a:lnTo>
                  <a:lnTo>
                    <a:pt x="48" y="2088"/>
                  </a:lnTo>
                  <a:lnTo>
                    <a:pt x="48" y="2064"/>
                  </a:lnTo>
                  <a:lnTo>
                    <a:pt x="48" y="2016"/>
                  </a:lnTo>
                  <a:lnTo>
                    <a:pt x="48" y="1984"/>
                  </a:lnTo>
                  <a:lnTo>
                    <a:pt x="48" y="1960"/>
                  </a:lnTo>
                  <a:lnTo>
                    <a:pt x="48" y="1936"/>
                  </a:lnTo>
                  <a:lnTo>
                    <a:pt x="48" y="1912"/>
                  </a:lnTo>
                  <a:lnTo>
                    <a:pt x="48" y="1856"/>
                  </a:lnTo>
                  <a:lnTo>
                    <a:pt x="48" y="1832"/>
                  </a:lnTo>
                  <a:lnTo>
                    <a:pt x="48" y="1784"/>
                  </a:lnTo>
                  <a:lnTo>
                    <a:pt x="48" y="1752"/>
                  </a:lnTo>
                  <a:lnTo>
                    <a:pt x="48" y="1704"/>
                  </a:lnTo>
                  <a:lnTo>
                    <a:pt x="48" y="1680"/>
                  </a:lnTo>
                  <a:lnTo>
                    <a:pt x="48" y="1648"/>
                  </a:lnTo>
                  <a:lnTo>
                    <a:pt x="48" y="1624"/>
                  </a:lnTo>
                  <a:lnTo>
                    <a:pt x="48" y="1600"/>
                  </a:lnTo>
                  <a:cubicBezTo>
                    <a:pt x="48" y="1599"/>
                    <a:pt x="49" y="1598"/>
                    <a:pt x="49" y="1597"/>
                  </a:cubicBezTo>
                  <a:lnTo>
                    <a:pt x="57" y="1549"/>
                  </a:lnTo>
                  <a:lnTo>
                    <a:pt x="56" y="1552"/>
                  </a:lnTo>
                  <a:lnTo>
                    <a:pt x="56" y="1520"/>
                  </a:lnTo>
                  <a:lnTo>
                    <a:pt x="56" y="1472"/>
                  </a:lnTo>
                  <a:lnTo>
                    <a:pt x="56" y="1448"/>
                  </a:lnTo>
                  <a:lnTo>
                    <a:pt x="56" y="1392"/>
                  </a:lnTo>
                  <a:lnTo>
                    <a:pt x="56" y="1344"/>
                  </a:lnTo>
                  <a:lnTo>
                    <a:pt x="56" y="1320"/>
                  </a:lnTo>
                  <a:lnTo>
                    <a:pt x="56" y="1288"/>
                  </a:lnTo>
                  <a:lnTo>
                    <a:pt x="56" y="1264"/>
                  </a:lnTo>
                  <a:lnTo>
                    <a:pt x="56" y="1240"/>
                  </a:lnTo>
                  <a:lnTo>
                    <a:pt x="56" y="1216"/>
                  </a:lnTo>
                  <a:lnTo>
                    <a:pt x="56" y="1184"/>
                  </a:lnTo>
                  <a:lnTo>
                    <a:pt x="56" y="1160"/>
                  </a:lnTo>
                  <a:lnTo>
                    <a:pt x="56" y="1136"/>
                  </a:lnTo>
                  <a:lnTo>
                    <a:pt x="56" y="1088"/>
                  </a:lnTo>
                  <a:lnTo>
                    <a:pt x="56" y="1032"/>
                  </a:lnTo>
                  <a:lnTo>
                    <a:pt x="56" y="984"/>
                  </a:lnTo>
                  <a:lnTo>
                    <a:pt x="56" y="952"/>
                  </a:lnTo>
                  <a:lnTo>
                    <a:pt x="56" y="904"/>
                  </a:lnTo>
                  <a:lnTo>
                    <a:pt x="56" y="880"/>
                  </a:lnTo>
                  <a:lnTo>
                    <a:pt x="56" y="856"/>
                  </a:lnTo>
                  <a:lnTo>
                    <a:pt x="56" y="824"/>
                  </a:lnTo>
                  <a:lnTo>
                    <a:pt x="56" y="800"/>
                  </a:lnTo>
                  <a:lnTo>
                    <a:pt x="56" y="776"/>
                  </a:lnTo>
                  <a:cubicBezTo>
                    <a:pt x="56" y="774"/>
                    <a:pt x="57" y="771"/>
                    <a:pt x="58" y="769"/>
                  </a:cubicBezTo>
                  <a:lnTo>
                    <a:pt x="66" y="745"/>
                  </a:lnTo>
                  <a:lnTo>
                    <a:pt x="64" y="752"/>
                  </a:lnTo>
                  <a:lnTo>
                    <a:pt x="64" y="720"/>
                  </a:lnTo>
                  <a:lnTo>
                    <a:pt x="64" y="696"/>
                  </a:lnTo>
                  <a:lnTo>
                    <a:pt x="64" y="672"/>
                  </a:lnTo>
                  <a:lnTo>
                    <a:pt x="64" y="648"/>
                  </a:lnTo>
                  <a:lnTo>
                    <a:pt x="64" y="624"/>
                  </a:lnTo>
                  <a:lnTo>
                    <a:pt x="64" y="592"/>
                  </a:lnTo>
                  <a:lnTo>
                    <a:pt x="64" y="568"/>
                  </a:lnTo>
                  <a:lnTo>
                    <a:pt x="64" y="544"/>
                  </a:lnTo>
                  <a:lnTo>
                    <a:pt x="64" y="520"/>
                  </a:lnTo>
                  <a:lnTo>
                    <a:pt x="64" y="488"/>
                  </a:lnTo>
                  <a:lnTo>
                    <a:pt x="64" y="464"/>
                  </a:lnTo>
                  <a:lnTo>
                    <a:pt x="64" y="440"/>
                  </a:lnTo>
                  <a:lnTo>
                    <a:pt x="64" y="416"/>
                  </a:lnTo>
                  <a:lnTo>
                    <a:pt x="64" y="392"/>
                  </a:lnTo>
                  <a:cubicBezTo>
                    <a:pt x="64" y="379"/>
                    <a:pt x="75" y="368"/>
                    <a:pt x="88" y="368"/>
                  </a:cubicBezTo>
                  <a:lnTo>
                    <a:pt x="96" y="368"/>
                  </a:lnTo>
                  <a:lnTo>
                    <a:pt x="72" y="392"/>
                  </a:lnTo>
                  <a:lnTo>
                    <a:pt x="72" y="360"/>
                  </a:lnTo>
                  <a:lnTo>
                    <a:pt x="72" y="336"/>
                  </a:lnTo>
                  <a:lnTo>
                    <a:pt x="72" y="312"/>
                  </a:lnTo>
                  <a:lnTo>
                    <a:pt x="72" y="288"/>
                  </a:lnTo>
                  <a:lnTo>
                    <a:pt x="72" y="256"/>
                  </a:lnTo>
                  <a:lnTo>
                    <a:pt x="72" y="232"/>
                  </a:lnTo>
                  <a:lnTo>
                    <a:pt x="72" y="208"/>
                  </a:lnTo>
                  <a:lnTo>
                    <a:pt x="72" y="184"/>
                  </a:lnTo>
                  <a:lnTo>
                    <a:pt x="72" y="160"/>
                  </a:lnTo>
                  <a:lnTo>
                    <a:pt x="72" y="128"/>
                  </a:lnTo>
                  <a:lnTo>
                    <a:pt x="72" y="104"/>
                  </a:lnTo>
                  <a:cubicBezTo>
                    <a:pt x="72" y="91"/>
                    <a:pt x="83" y="80"/>
                    <a:pt x="96" y="80"/>
                  </a:cubicBezTo>
                  <a:lnTo>
                    <a:pt x="104" y="80"/>
                  </a:lnTo>
                  <a:lnTo>
                    <a:pt x="80" y="104"/>
                  </a:lnTo>
                  <a:lnTo>
                    <a:pt x="80" y="80"/>
                  </a:lnTo>
                  <a:lnTo>
                    <a:pt x="80" y="56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56"/>
                  </a:lnTo>
                  <a:lnTo>
                    <a:pt x="128" y="80"/>
                  </a:lnTo>
                  <a:lnTo>
                    <a:pt x="128" y="104"/>
                  </a:lnTo>
                  <a:cubicBezTo>
                    <a:pt x="128" y="118"/>
                    <a:pt x="118" y="128"/>
                    <a:pt x="104" y="128"/>
                  </a:cubicBezTo>
                  <a:lnTo>
                    <a:pt x="96" y="128"/>
                  </a:lnTo>
                  <a:lnTo>
                    <a:pt x="120" y="104"/>
                  </a:lnTo>
                  <a:lnTo>
                    <a:pt x="120" y="128"/>
                  </a:lnTo>
                  <a:lnTo>
                    <a:pt x="120" y="160"/>
                  </a:lnTo>
                  <a:lnTo>
                    <a:pt x="120" y="184"/>
                  </a:lnTo>
                  <a:lnTo>
                    <a:pt x="120" y="208"/>
                  </a:lnTo>
                  <a:lnTo>
                    <a:pt x="120" y="232"/>
                  </a:lnTo>
                  <a:lnTo>
                    <a:pt x="120" y="256"/>
                  </a:lnTo>
                  <a:lnTo>
                    <a:pt x="120" y="288"/>
                  </a:lnTo>
                  <a:lnTo>
                    <a:pt x="120" y="312"/>
                  </a:lnTo>
                  <a:lnTo>
                    <a:pt x="120" y="336"/>
                  </a:lnTo>
                  <a:lnTo>
                    <a:pt x="120" y="360"/>
                  </a:lnTo>
                  <a:lnTo>
                    <a:pt x="120" y="392"/>
                  </a:lnTo>
                  <a:cubicBezTo>
                    <a:pt x="120" y="406"/>
                    <a:pt x="110" y="416"/>
                    <a:pt x="96" y="416"/>
                  </a:cubicBezTo>
                  <a:lnTo>
                    <a:pt x="88" y="416"/>
                  </a:lnTo>
                  <a:lnTo>
                    <a:pt x="112" y="392"/>
                  </a:lnTo>
                  <a:lnTo>
                    <a:pt x="112" y="416"/>
                  </a:lnTo>
                  <a:lnTo>
                    <a:pt x="112" y="440"/>
                  </a:lnTo>
                  <a:lnTo>
                    <a:pt x="112" y="464"/>
                  </a:lnTo>
                  <a:lnTo>
                    <a:pt x="112" y="488"/>
                  </a:lnTo>
                  <a:lnTo>
                    <a:pt x="112" y="520"/>
                  </a:lnTo>
                  <a:lnTo>
                    <a:pt x="112" y="544"/>
                  </a:lnTo>
                  <a:lnTo>
                    <a:pt x="112" y="568"/>
                  </a:lnTo>
                  <a:lnTo>
                    <a:pt x="112" y="592"/>
                  </a:lnTo>
                  <a:lnTo>
                    <a:pt x="112" y="624"/>
                  </a:lnTo>
                  <a:lnTo>
                    <a:pt x="112" y="648"/>
                  </a:lnTo>
                  <a:lnTo>
                    <a:pt x="112" y="672"/>
                  </a:lnTo>
                  <a:lnTo>
                    <a:pt x="112" y="696"/>
                  </a:lnTo>
                  <a:lnTo>
                    <a:pt x="112" y="720"/>
                  </a:lnTo>
                  <a:lnTo>
                    <a:pt x="112" y="752"/>
                  </a:lnTo>
                  <a:cubicBezTo>
                    <a:pt x="112" y="755"/>
                    <a:pt x="112" y="758"/>
                    <a:pt x="111" y="760"/>
                  </a:cubicBezTo>
                  <a:lnTo>
                    <a:pt x="103" y="784"/>
                  </a:lnTo>
                  <a:lnTo>
                    <a:pt x="104" y="776"/>
                  </a:lnTo>
                  <a:lnTo>
                    <a:pt x="104" y="800"/>
                  </a:lnTo>
                  <a:lnTo>
                    <a:pt x="104" y="824"/>
                  </a:lnTo>
                  <a:lnTo>
                    <a:pt x="104" y="856"/>
                  </a:lnTo>
                  <a:lnTo>
                    <a:pt x="104" y="880"/>
                  </a:lnTo>
                  <a:lnTo>
                    <a:pt x="104" y="904"/>
                  </a:lnTo>
                  <a:lnTo>
                    <a:pt x="104" y="952"/>
                  </a:lnTo>
                  <a:lnTo>
                    <a:pt x="104" y="984"/>
                  </a:lnTo>
                  <a:lnTo>
                    <a:pt x="104" y="1032"/>
                  </a:lnTo>
                  <a:lnTo>
                    <a:pt x="104" y="1088"/>
                  </a:lnTo>
                  <a:lnTo>
                    <a:pt x="104" y="1136"/>
                  </a:lnTo>
                  <a:lnTo>
                    <a:pt x="104" y="1160"/>
                  </a:lnTo>
                  <a:lnTo>
                    <a:pt x="104" y="1184"/>
                  </a:lnTo>
                  <a:lnTo>
                    <a:pt x="104" y="1216"/>
                  </a:lnTo>
                  <a:lnTo>
                    <a:pt x="104" y="1240"/>
                  </a:lnTo>
                  <a:lnTo>
                    <a:pt x="104" y="1264"/>
                  </a:lnTo>
                  <a:lnTo>
                    <a:pt x="104" y="1288"/>
                  </a:lnTo>
                  <a:lnTo>
                    <a:pt x="104" y="1320"/>
                  </a:lnTo>
                  <a:lnTo>
                    <a:pt x="104" y="1344"/>
                  </a:lnTo>
                  <a:lnTo>
                    <a:pt x="104" y="1392"/>
                  </a:lnTo>
                  <a:lnTo>
                    <a:pt x="104" y="1448"/>
                  </a:lnTo>
                  <a:lnTo>
                    <a:pt x="104" y="1472"/>
                  </a:lnTo>
                  <a:lnTo>
                    <a:pt x="104" y="1520"/>
                  </a:lnTo>
                  <a:lnTo>
                    <a:pt x="104" y="1552"/>
                  </a:lnTo>
                  <a:cubicBezTo>
                    <a:pt x="104" y="1554"/>
                    <a:pt x="104" y="1555"/>
                    <a:pt x="104" y="1556"/>
                  </a:cubicBezTo>
                  <a:lnTo>
                    <a:pt x="96" y="1604"/>
                  </a:lnTo>
                  <a:lnTo>
                    <a:pt x="96" y="1600"/>
                  </a:lnTo>
                  <a:lnTo>
                    <a:pt x="96" y="1624"/>
                  </a:lnTo>
                  <a:lnTo>
                    <a:pt x="96" y="1648"/>
                  </a:lnTo>
                  <a:lnTo>
                    <a:pt x="96" y="1680"/>
                  </a:lnTo>
                  <a:lnTo>
                    <a:pt x="96" y="1704"/>
                  </a:lnTo>
                  <a:lnTo>
                    <a:pt x="96" y="1752"/>
                  </a:lnTo>
                  <a:lnTo>
                    <a:pt x="96" y="1784"/>
                  </a:lnTo>
                  <a:lnTo>
                    <a:pt x="96" y="1832"/>
                  </a:lnTo>
                  <a:lnTo>
                    <a:pt x="96" y="1856"/>
                  </a:lnTo>
                  <a:lnTo>
                    <a:pt x="96" y="1912"/>
                  </a:lnTo>
                  <a:lnTo>
                    <a:pt x="96" y="1936"/>
                  </a:lnTo>
                  <a:lnTo>
                    <a:pt x="96" y="1960"/>
                  </a:lnTo>
                  <a:lnTo>
                    <a:pt x="96" y="1984"/>
                  </a:lnTo>
                  <a:lnTo>
                    <a:pt x="96" y="2016"/>
                  </a:lnTo>
                  <a:lnTo>
                    <a:pt x="96" y="2064"/>
                  </a:lnTo>
                  <a:lnTo>
                    <a:pt x="96" y="2088"/>
                  </a:lnTo>
                  <a:lnTo>
                    <a:pt x="96" y="2112"/>
                  </a:lnTo>
                  <a:lnTo>
                    <a:pt x="96" y="2144"/>
                  </a:lnTo>
                  <a:lnTo>
                    <a:pt x="96" y="2168"/>
                  </a:lnTo>
                  <a:lnTo>
                    <a:pt x="96" y="2192"/>
                  </a:lnTo>
                  <a:lnTo>
                    <a:pt x="96" y="2216"/>
                  </a:lnTo>
                  <a:lnTo>
                    <a:pt x="96" y="2248"/>
                  </a:lnTo>
                  <a:lnTo>
                    <a:pt x="96" y="2272"/>
                  </a:lnTo>
                  <a:lnTo>
                    <a:pt x="96" y="2296"/>
                  </a:lnTo>
                  <a:cubicBezTo>
                    <a:pt x="96" y="2299"/>
                    <a:pt x="96" y="2302"/>
                    <a:pt x="95" y="2304"/>
                  </a:cubicBezTo>
                  <a:lnTo>
                    <a:pt x="87" y="2328"/>
                  </a:lnTo>
                  <a:lnTo>
                    <a:pt x="88" y="2320"/>
                  </a:lnTo>
                  <a:lnTo>
                    <a:pt x="88" y="2344"/>
                  </a:lnTo>
                  <a:lnTo>
                    <a:pt x="88" y="2400"/>
                  </a:lnTo>
                  <a:lnTo>
                    <a:pt x="88" y="2424"/>
                  </a:lnTo>
                  <a:lnTo>
                    <a:pt x="88" y="2448"/>
                  </a:lnTo>
                  <a:lnTo>
                    <a:pt x="88" y="2480"/>
                  </a:lnTo>
                  <a:lnTo>
                    <a:pt x="88" y="2504"/>
                  </a:lnTo>
                  <a:lnTo>
                    <a:pt x="88" y="2552"/>
                  </a:lnTo>
                  <a:lnTo>
                    <a:pt x="88" y="2576"/>
                  </a:lnTo>
                  <a:lnTo>
                    <a:pt x="88" y="2608"/>
                  </a:lnTo>
                  <a:lnTo>
                    <a:pt x="88" y="2632"/>
                  </a:lnTo>
                  <a:lnTo>
                    <a:pt x="88" y="2656"/>
                  </a:lnTo>
                  <a:lnTo>
                    <a:pt x="88" y="2680"/>
                  </a:lnTo>
                  <a:lnTo>
                    <a:pt x="88" y="2712"/>
                  </a:lnTo>
                  <a:lnTo>
                    <a:pt x="88" y="2736"/>
                  </a:lnTo>
                  <a:lnTo>
                    <a:pt x="88" y="2760"/>
                  </a:lnTo>
                  <a:lnTo>
                    <a:pt x="88" y="2784"/>
                  </a:lnTo>
                  <a:lnTo>
                    <a:pt x="88" y="2808"/>
                  </a:lnTo>
                  <a:lnTo>
                    <a:pt x="88" y="2840"/>
                  </a:lnTo>
                  <a:lnTo>
                    <a:pt x="88" y="2864"/>
                  </a:lnTo>
                  <a:lnTo>
                    <a:pt x="88" y="2912"/>
                  </a:lnTo>
                  <a:lnTo>
                    <a:pt x="88" y="2944"/>
                  </a:lnTo>
                  <a:lnTo>
                    <a:pt x="88" y="2968"/>
                  </a:lnTo>
                  <a:lnTo>
                    <a:pt x="88" y="2992"/>
                  </a:lnTo>
                  <a:lnTo>
                    <a:pt x="88" y="3016"/>
                  </a:lnTo>
                  <a:cubicBezTo>
                    <a:pt x="88" y="3019"/>
                    <a:pt x="88" y="3022"/>
                    <a:pt x="87" y="3024"/>
                  </a:cubicBezTo>
                  <a:lnTo>
                    <a:pt x="79" y="3048"/>
                  </a:lnTo>
                  <a:lnTo>
                    <a:pt x="80" y="3040"/>
                  </a:lnTo>
                  <a:lnTo>
                    <a:pt x="80" y="3072"/>
                  </a:lnTo>
                  <a:lnTo>
                    <a:pt x="80" y="3096"/>
                  </a:lnTo>
                  <a:lnTo>
                    <a:pt x="80" y="3120"/>
                  </a:lnTo>
                  <a:lnTo>
                    <a:pt x="80" y="3144"/>
                  </a:lnTo>
                  <a:lnTo>
                    <a:pt x="80" y="3200"/>
                  </a:lnTo>
                  <a:lnTo>
                    <a:pt x="80" y="3224"/>
                  </a:lnTo>
                  <a:lnTo>
                    <a:pt x="80" y="3248"/>
                  </a:lnTo>
                  <a:lnTo>
                    <a:pt x="80" y="3272"/>
                  </a:lnTo>
                  <a:lnTo>
                    <a:pt x="80" y="3304"/>
                  </a:lnTo>
                  <a:lnTo>
                    <a:pt x="80" y="3328"/>
                  </a:lnTo>
                  <a:lnTo>
                    <a:pt x="80" y="3376"/>
                  </a:lnTo>
                  <a:lnTo>
                    <a:pt x="80" y="3408"/>
                  </a:lnTo>
                  <a:lnTo>
                    <a:pt x="80" y="3432"/>
                  </a:lnTo>
                  <a:lnTo>
                    <a:pt x="80" y="3480"/>
                  </a:lnTo>
                  <a:lnTo>
                    <a:pt x="80" y="3504"/>
                  </a:lnTo>
                  <a:lnTo>
                    <a:pt x="80" y="3536"/>
                  </a:lnTo>
                  <a:lnTo>
                    <a:pt x="80" y="3560"/>
                  </a:lnTo>
                  <a:lnTo>
                    <a:pt x="80" y="3584"/>
                  </a:lnTo>
                  <a:lnTo>
                    <a:pt x="80" y="3608"/>
                  </a:lnTo>
                  <a:lnTo>
                    <a:pt x="80" y="3640"/>
                  </a:lnTo>
                  <a:lnTo>
                    <a:pt x="80" y="3664"/>
                  </a:lnTo>
                  <a:lnTo>
                    <a:pt x="80" y="3712"/>
                  </a:lnTo>
                  <a:lnTo>
                    <a:pt x="80" y="3736"/>
                  </a:lnTo>
                  <a:lnTo>
                    <a:pt x="80" y="3768"/>
                  </a:lnTo>
                  <a:lnTo>
                    <a:pt x="80" y="3792"/>
                  </a:lnTo>
                  <a:lnTo>
                    <a:pt x="80" y="3816"/>
                  </a:lnTo>
                  <a:cubicBezTo>
                    <a:pt x="80" y="3819"/>
                    <a:pt x="80" y="3822"/>
                    <a:pt x="79" y="3824"/>
                  </a:cubicBezTo>
                  <a:lnTo>
                    <a:pt x="71" y="3848"/>
                  </a:lnTo>
                  <a:lnTo>
                    <a:pt x="72" y="3840"/>
                  </a:lnTo>
                  <a:lnTo>
                    <a:pt x="72" y="3872"/>
                  </a:lnTo>
                  <a:lnTo>
                    <a:pt x="72" y="3896"/>
                  </a:lnTo>
                  <a:lnTo>
                    <a:pt x="72" y="3920"/>
                  </a:lnTo>
                  <a:lnTo>
                    <a:pt x="72" y="3944"/>
                  </a:lnTo>
                  <a:lnTo>
                    <a:pt x="72" y="3968"/>
                  </a:lnTo>
                  <a:lnTo>
                    <a:pt x="72" y="4000"/>
                  </a:lnTo>
                  <a:lnTo>
                    <a:pt x="72" y="4024"/>
                  </a:lnTo>
                  <a:lnTo>
                    <a:pt x="72" y="4048"/>
                  </a:lnTo>
                  <a:lnTo>
                    <a:pt x="72" y="4072"/>
                  </a:lnTo>
                  <a:lnTo>
                    <a:pt x="72" y="4104"/>
                  </a:lnTo>
                  <a:lnTo>
                    <a:pt x="72" y="4128"/>
                  </a:lnTo>
                  <a:lnTo>
                    <a:pt x="72" y="4152"/>
                  </a:lnTo>
                  <a:lnTo>
                    <a:pt x="72" y="4176"/>
                  </a:lnTo>
                  <a:lnTo>
                    <a:pt x="72" y="4200"/>
                  </a:lnTo>
                  <a:lnTo>
                    <a:pt x="72" y="4256"/>
                  </a:lnTo>
                  <a:lnTo>
                    <a:pt x="72" y="4280"/>
                  </a:lnTo>
                  <a:lnTo>
                    <a:pt x="72" y="4304"/>
                  </a:lnTo>
                  <a:lnTo>
                    <a:pt x="72" y="4336"/>
                  </a:lnTo>
                  <a:lnTo>
                    <a:pt x="72" y="4360"/>
                  </a:lnTo>
                  <a:lnTo>
                    <a:pt x="72" y="4384"/>
                  </a:lnTo>
                  <a:lnTo>
                    <a:pt x="72" y="4432"/>
                  </a:lnTo>
                  <a:lnTo>
                    <a:pt x="72" y="4488"/>
                  </a:lnTo>
                  <a:lnTo>
                    <a:pt x="72" y="4512"/>
                  </a:lnTo>
                  <a:lnTo>
                    <a:pt x="72" y="4568"/>
                  </a:lnTo>
                  <a:lnTo>
                    <a:pt x="72" y="4592"/>
                  </a:lnTo>
                  <a:lnTo>
                    <a:pt x="72" y="4616"/>
                  </a:lnTo>
                  <a:cubicBezTo>
                    <a:pt x="72" y="4619"/>
                    <a:pt x="72" y="4622"/>
                    <a:pt x="71" y="4624"/>
                  </a:cubicBezTo>
                  <a:lnTo>
                    <a:pt x="63" y="4648"/>
                  </a:lnTo>
                  <a:lnTo>
                    <a:pt x="64" y="4640"/>
                  </a:lnTo>
                  <a:lnTo>
                    <a:pt x="64" y="4664"/>
                  </a:lnTo>
                  <a:lnTo>
                    <a:pt x="64" y="4696"/>
                  </a:lnTo>
                  <a:lnTo>
                    <a:pt x="64" y="4720"/>
                  </a:lnTo>
                  <a:lnTo>
                    <a:pt x="64" y="4768"/>
                  </a:lnTo>
                  <a:lnTo>
                    <a:pt x="64" y="4800"/>
                  </a:lnTo>
                  <a:lnTo>
                    <a:pt x="64" y="4848"/>
                  </a:lnTo>
                  <a:lnTo>
                    <a:pt x="64" y="4872"/>
                  </a:lnTo>
                  <a:lnTo>
                    <a:pt x="64" y="4928"/>
                  </a:lnTo>
                  <a:lnTo>
                    <a:pt x="64" y="4952"/>
                  </a:lnTo>
                  <a:lnTo>
                    <a:pt x="64" y="5000"/>
                  </a:lnTo>
                  <a:lnTo>
                    <a:pt x="64" y="5056"/>
                  </a:lnTo>
                  <a:lnTo>
                    <a:pt x="64" y="5080"/>
                  </a:lnTo>
                  <a:lnTo>
                    <a:pt x="64" y="5128"/>
                  </a:lnTo>
                  <a:lnTo>
                    <a:pt x="64" y="5184"/>
                  </a:lnTo>
                  <a:lnTo>
                    <a:pt x="64" y="5208"/>
                  </a:lnTo>
                  <a:lnTo>
                    <a:pt x="64" y="5232"/>
                  </a:lnTo>
                  <a:lnTo>
                    <a:pt x="64" y="5264"/>
                  </a:lnTo>
                  <a:lnTo>
                    <a:pt x="64" y="5288"/>
                  </a:lnTo>
                  <a:lnTo>
                    <a:pt x="64" y="5312"/>
                  </a:lnTo>
                  <a:lnTo>
                    <a:pt x="64" y="5336"/>
                  </a:lnTo>
                  <a:lnTo>
                    <a:pt x="64" y="5392"/>
                  </a:lnTo>
                  <a:lnTo>
                    <a:pt x="64" y="5440"/>
                  </a:lnTo>
                  <a:lnTo>
                    <a:pt x="64" y="5496"/>
                  </a:lnTo>
                  <a:lnTo>
                    <a:pt x="64" y="5520"/>
                  </a:lnTo>
                  <a:lnTo>
                    <a:pt x="64" y="5568"/>
                  </a:lnTo>
                  <a:lnTo>
                    <a:pt x="64" y="5592"/>
                  </a:lnTo>
                  <a:cubicBezTo>
                    <a:pt x="64" y="5606"/>
                    <a:pt x="54" y="5616"/>
                    <a:pt x="40" y="5616"/>
                  </a:cubicBezTo>
                  <a:lnTo>
                    <a:pt x="32" y="5616"/>
                  </a:lnTo>
                  <a:lnTo>
                    <a:pt x="56" y="5592"/>
                  </a:lnTo>
                  <a:lnTo>
                    <a:pt x="56" y="5624"/>
                  </a:lnTo>
                  <a:lnTo>
                    <a:pt x="8" y="5624"/>
                  </a:lnTo>
                  <a:lnTo>
                    <a:pt x="8" y="5592"/>
                  </a:lnTo>
                  <a:lnTo>
                    <a:pt x="56" y="5592"/>
                  </a:lnTo>
                  <a:lnTo>
                    <a:pt x="56" y="5624"/>
                  </a:lnTo>
                  <a:lnTo>
                    <a:pt x="56" y="5648"/>
                  </a:lnTo>
                  <a:lnTo>
                    <a:pt x="56" y="5672"/>
                  </a:lnTo>
                  <a:lnTo>
                    <a:pt x="8" y="5672"/>
                  </a:lnTo>
                  <a:lnTo>
                    <a:pt x="8" y="5648"/>
                  </a:lnTo>
                  <a:lnTo>
                    <a:pt x="56" y="5648"/>
                  </a:lnTo>
                  <a:lnTo>
                    <a:pt x="56" y="5672"/>
                  </a:lnTo>
                  <a:lnTo>
                    <a:pt x="56" y="5696"/>
                  </a:lnTo>
                  <a:lnTo>
                    <a:pt x="56" y="5728"/>
                  </a:lnTo>
                  <a:lnTo>
                    <a:pt x="56" y="5752"/>
                  </a:lnTo>
                  <a:cubicBezTo>
                    <a:pt x="56" y="5766"/>
                    <a:pt x="46" y="5776"/>
                    <a:pt x="32" y="5776"/>
                  </a:cubicBezTo>
                  <a:lnTo>
                    <a:pt x="24" y="5776"/>
                  </a:lnTo>
                  <a:cubicBezTo>
                    <a:pt x="11" y="5776"/>
                    <a:pt x="0" y="5766"/>
                    <a:pt x="0" y="5752"/>
                  </a:cubicBezTo>
                  <a:lnTo>
                    <a:pt x="0" y="5728"/>
                  </a:lnTo>
                  <a:lnTo>
                    <a:pt x="48" y="5728"/>
                  </a:lnTo>
                  <a:lnTo>
                    <a:pt x="48" y="5752"/>
                  </a:lnTo>
                  <a:lnTo>
                    <a:pt x="48" y="5776"/>
                  </a:lnTo>
                  <a:lnTo>
                    <a:pt x="48" y="5800"/>
                  </a:lnTo>
                  <a:cubicBezTo>
                    <a:pt x="48" y="5814"/>
                    <a:pt x="38" y="5824"/>
                    <a:pt x="24" y="5824"/>
                  </a:cubicBezTo>
                  <a:cubicBezTo>
                    <a:pt x="11" y="5824"/>
                    <a:pt x="0" y="5814"/>
                    <a:pt x="0" y="580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7" name="Freeform 91"/>
            <p:cNvSpPr>
              <a:spLocks/>
            </p:cNvSpPr>
            <p:nvPr/>
          </p:nvSpPr>
          <p:spPr bwMode="auto">
            <a:xfrm>
              <a:off x="4347529" y="3973213"/>
              <a:ext cx="26051" cy="434016"/>
            </a:xfrm>
            <a:custGeom>
              <a:avLst/>
              <a:gdLst>
                <a:gd name="T0" fmla="*/ 0 w 464"/>
                <a:gd name="T1" fmla="*/ 4115 h 4675"/>
                <a:gd name="T2" fmla="*/ 16 w 464"/>
                <a:gd name="T3" fmla="*/ 3699 h 4675"/>
                <a:gd name="T4" fmla="*/ 16 w 464"/>
                <a:gd name="T5" fmla="*/ 3443 h 4675"/>
                <a:gd name="T6" fmla="*/ 32 w 464"/>
                <a:gd name="T7" fmla="*/ 3043 h 4675"/>
                <a:gd name="T8" fmla="*/ 96 w 464"/>
                <a:gd name="T9" fmla="*/ 2835 h 4675"/>
                <a:gd name="T10" fmla="*/ 144 w 464"/>
                <a:gd name="T11" fmla="*/ 2771 h 4675"/>
                <a:gd name="T12" fmla="*/ 64 w 464"/>
                <a:gd name="T13" fmla="*/ 2675 h 4675"/>
                <a:gd name="T14" fmla="*/ 80 w 464"/>
                <a:gd name="T15" fmla="*/ 2211 h 4675"/>
                <a:gd name="T16" fmla="*/ 96 w 464"/>
                <a:gd name="T17" fmla="*/ 1907 h 4675"/>
                <a:gd name="T18" fmla="*/ 192 w 464"/>
                <a:gd name="T19" fmla="*/ 1843 h 4675"/>
                <a:gd name="T20" fmla="*/ 160 w 464"/>
                <a:gd name="T21" fmla="*/ 1747 h 4675"/>
                <a:gd name="T22" fmla="*/ 208 w 464"/>
                <a:gd name="T23" fmla="*/ 1699 h 4675"/>
                <a:gd name="T24" fmla="*/ 128 w 464"/>
                <a:gd name="T25" fmla="*/ 1587 h 4675"/>
                <a:gd name="T26" fmla="*/ 240 w 464"/>
                <a:gd name="T27" fmla="*/ 1491 h 4675"/>
                <a:gd name="T28" fmla="*/ 192 w 464"/>
                <a:gd name="T29" fmla="*/ 1427 h 4675"/>
                <a:gd name="T30" fmla="*/ 256 w 464"/>
                <a:gd name="T31" fmla="*/ 1235 h 4675"/>
                <a:gd name="T32" fmla="*/ 179 w 464"/>
                <a:gd name="T33" fmla="*/ 900 h 4675"/>
                <a:gd name="T34" fmla="*/ 192 w 464"/>
                <a:gd name="T35" fmla="*/ 723 h 4675"/>
                <a:gd name="T36" fmla="*/ 304 w 464"/>
                <a:gd name="T37" fmla="*/ 723 h 4675"/>
                <a:gd name="T38" fmla="*/ 208 w 464"/>
                <a:gd name="T39" fmla="*/ 563 h 4675"/>
                <a:gd name="T40" fmla="*/ 320 w 464"/>
                <a:gd name="T41" fmla="*/ 355 h 4675"/>
                <a:gd name="T42" fmla="*/ 288 w 464"/>
                <a:gd name="T43" fmla="*/ 147 h 4675"/>
                <a:gd name="T44" fmla="*/ 256 w 464"/>
                <a:gd name="T45" fmla="*/ 259 h 4675"/>
                <a:gd name="T46" fmla="*/ 368 w 464"/>
                <a:gd name="T47" fmla="*/ 51 h 4675"/>
                <a:gd name="T48" fmla="*/ 320 w 464"/>
                <a:gd name="T49" fmla="*/ 307 h 4675"/>
                <a:gd name="T50" fmla="*/ 384 w 464"/>
                <a:gd name="T51" fmla="*/ 259 h 4675"/>
                <a:gd name="T52" fmla="*/ 400 w 464"/>
                <a:gd name="T53" fmla="*/ 355 h 4675"/>
                <a:gd name="T54" fmla="*/ 304 w 464"/>
                <a:gd name="T55" fmla="*/ 307 h 4675"/>
                <a:gd name="T56" fmla="*/ 320 w 464"/>
                <a:gd name="T57" fmla="*/ 403 h 4675"/>
                <a:gd name="T58" fmla="*/ 368 w 464"/>
                <a:gd name="T59" fmla="*/ 147 h 4675"/>
                <a:gd name="T60" fmla="*/ 432 w 464"/>
                <a:gd name="T61" fmla="*/ 355 h 4675"/>
                <a:gd name="T62" fmla="*/ 384 w 464"/>
                <a:gd name="T63" fmla="*/ 211 h 4675"/>
                <a:gd name="T64" fmla="*/ 352 w 464"/>
                <a:gd name="T65" fmla="*/ 403 h 4675"/>
                <a:gd name="T66" fmla="*/ 416 w 464"/>
                <a:gd name="T67" fmla="*/ 307 h 4675"/>
                <a:gd name="T68" fmla="*/ 448 w 464"/>
                <a:gd name="T69" fmla="*/ 355 h 4675"/>
                <a:gd name="T70" fmla="*/ 432 w 464"/>
                <a:gd name="T71" fmla="*/ 355 h 4675"/>
                <a:gd name="T72" fmla="*/ 320 w 464"/>
                <a:gd name="T73" fmla="*/ 195 h 4675"/>
                <a:gd name="T74" fmla="*/ 320 w 464"/>
                <a:gd name="T75" fmla="*/ 259 h 4675"/>
                <a:gd name="T76" fmla="*/ 304 w 464"/>
                <a:gd name="T77" fmla="*/ 355 h 4675"/>
                <a:gd name="T78" fmla="*/ 384 w 464"/>
                <a:gd name="T79" fmla="*/ 403 h 4675"/>
                <a:gd name="T80" fmla="*/ 272 w 464"/>
                <a:gd name="T81" fmla="*/ 403 h 4675"/>
                <a:gd name="T82" fmla="*/ 350 w 464"/>
                <a:gd name="T83" fmla="*/ 115 h 4675"/>
                <a:gd name="T84" fmla="*/ 240 w 464"/>
                <a:gd name="T85" fmla="*/ 259 h 4675"/>
                <a:gd name="T86" fmla="*/ 320 w 464"/>
                <a:gd name="T87" fmla="*/ 307 h 4675"/>
                <a:gd name="T88" fmla="*/ 304 w 464"/>
                <a:gd name="T89" fmla="*/ 403 h 4675"/>
                <a:gd name="T90" fmla="*/ 208 w 464"/>
                <a:gd name="T91" fmla="*/ 723 h 4675"/>
                <a:gd name="T92" fmla="*/ 288 w 464"/>
                <a:gd name="T93" fmla="*/ 819 h 4675"/>
                <a:gd name="T94" fmla="*/ 272 w 464"/>
                <a:gd name="T95" fmla="*/ 1075 h 4675"/>
                <a:gd name="T96" fmla="*/ 256 w 464"/>
                <a:gd name="T97" fmla="*/ 1331 h 4675"/>
                <a:gd name="T98" fmla="*/ 240 w 464"/>
                <a:gd name="T99" fmla="*/ 1539 h 4675"/>
                <a:gd name="T100" fmla="*/ 224 w 464"/>
                <a:gd name="T101" fmla="*/ 1587 h 4675"/>
                <a:gd name="T102" fmla="*/ 208 w 464"/>
                <a:gd name="T103" fmla="*/ 1651 h 4675"/>
                <a:gd name="T104" fmla="*/ 208 w 464"/>
                <a:gd name="T105" fmla="*/ 1795 h 4675"/>
                <a:gd name="T106" fmla="*/ 192 w 464"/>
                <a:gd name="T107" fmla="*/ 1843 h 4675"/>
                <a:gd name="T108" fmla="*/ 176 w 464"/>
                <a:gd name="T109" fmla="*/ 2163 h 4675"/>
                <a:gd name="T110" fmla="*/ 160 w 464"/>
                <a:gd name="T111" fmla="*/ 2627 h 4675"/>
                <a:gd name="T112" fmla="*/ 48 w 464"/>
                <a:gd name="T113" fmla="*/ 2723 h 4675"/>
                <a:gd name="T114" fmla="*/ 144 w 464"/>
                <a:gd name="T115" fmla="*/ 3043 h 4675"/>
                <a:gd name="T116" fmla="*/ 128 w 464"/>
                <a:gd name="T117" fmla="*/ 3299 h 4675"/>
                <a:gd name="T118" fmla="*/ 16 w 464"/>
                <a:gd name="T119" fmla="*/ 3555 h 4675"/>
                <a:gd name="T120" fmla="*/ 96 w 464"/>
                <a:gd name="T121" fmla="*/ 3907 h 4675"/>
                <a:gd name="T122" fmla="*/ 96 w 464"/>
                <a:gd name="T123" fmla="*/ 4483 h 4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64" h="4675">
                  <a:moveTo>
                    <a:pt x="0" y="4627"/>
                  </a:moveTo>
                  <a:lnTo>
                    <a:pt x="0" y="4579"/>
                  </a:lnTo>
                  <a:lnTo>
                    <a:pt x="0" y="4531"/>
                  </a:lnTo>
                  <a:lnTo>
                    <a:pt x="0" y="4483"/>
                  </a:lnTo>
                  <a:lnTo>
                    <a:pt x="0" y="4435"/>
                  </a:lnTo>
                  <a:lnTo>
                    <a:pt x="0" y="4371"/>
                  </a:lnTo>
                  <a:lnTo>
                    <a:pt x="0" y="4323"/>
                  </a:lnTo>
                  <a:lnTo>
                    <a:pt x="0" y="4275"/>
                  </a:lnTo>
                  <a:lnTo>
                    <a:pt x="0" y="4227"/>
                  </a:lnTo>
                  <a:lnTo>
                    <a:pt x="0" y="4163"/>
                  </a:lnTo>
                  <a:lnTo>
                    <a:pt x="0" y="4115"/>
                  </a:lnTo>
                  <a:lnTo>
                    <a:pt x="0" y="4067"/>
                  </a:lnTo>
                  <a:lnTo>
                    <a:pt x="0" y="4019"/>
                  </a:lnTo>
                  <a:lnTo>
                    <a:pt x="0" y="3971"/>
                  </a:lnTo>
                  <a:lnTo>
                    <a:pt x="0" y="3907"/>
                  </a:lnTo>
                  <a:lnTo>
                    <a:pt x="0" y="3859"/>
                  </a:lnTo>
                  <a:cubicBezTo>
                    <a:pt x="0" y="3833"/>
                    <a:pt x="22" y="3811"/>
                    <a:pt x="48" y="3811"/>
                  </a:cubicBezTo>
                  <a:lnTo>
                    <a:pt x="64" y="3811"/>
                  </a:lnTo>
                  <a:lnTo>
                    <a:pt x="16" y="3859"/>
                  </a:lnTo>
                  <a:lnTo>
                    <a:pt x="16" y="3811"/>
                  </a:lnTo>
                  <a:lnTo>
                    <a:pt x="16" y="3763"/>
                  </a:lnTo>
                  <a:lnTo>
                    <a:pt x="16" y="3699"/>
                  </a:lnTo>
                  <a:lnTo>
                    <a:pt x="16" y="3651"/>
                  </a:lnTo>
                  <a:lnTo>
                    <a:pt x="16" y="3603"/>
                  </a:lnTo>
                  <a:lnTo>
                    <a:pt x="16" y="3555"/>
                  </a:lnTo>
                  <a:cubicBezTo>
                    <a:pt x="16" y="3529"/>
                    <a:pt x="38" y="3507"/>
                    <a:pt x="64" y="3507"/>
                  </a:cubicBezTo>
                  <a:cubicBezTo>
                    <a:pt x="91" y="3507"/>
                    <a:pt x="112" y="3529"/>
                    <a:pt x="112" y="3555"/>
                  </a:cubicBezTo>
                  <a:lnTo>
                    <a:pt x="112" y="3603"/>
                  </a:lnTo>
                  <a:cubicBezTo>
                    <a:pt x="112" y="3630"/>
                    <a:pt x="91" y="3651"/>
                    <a:pt x="64" y="3651"/>
                  </a:cubicBezTo>
                  <a:cubicBezTo>
                    <a:pt x="38" y="3651"/>
                    <a:pt x="16" y="3630"/>
                    <a:pt x="16" y="3603"/>
                  </a:cubicBezTo>
                  <a:lnTo>
                    <a:pt x="16" y="3555"/>
                  </a:lnTo>
                  <a:lnTo>
                    <a:pt x="16" y="3507"/>
                  </a:lnTo>
                  <a:lnTo>
                    <a:pt x="16" y="3443"/>
                  </a:lnTo>
                  <a:lnTo>
                    <a:pt x="16" y="3395"/>
                  </a:lnTo>
                  <a:cubicBezTo>
                    <a:pt x="16" y="3369"/>
                    <a:pt x="38" y="3347"/>
                    <a:pt x="64" y="3347"/>
                  </a:cubicBezTo>
                  <a:lnTo>
                    <a:pt x="80" y="3347"/>
                  </a:lnTo>
                  <a:lnTo>
                    <a:pt x="32" y="3395"/>
                  </a:lnTo>
                  <a:lnTo>
                    <a:pt x="32" y="3347"/>
                  </a:lnTo>
                  <a:lnTo>
                    <a:pt x="32" y="3299"/>
                  </a:lnTo>
                  <a:lnTo>
                    <a:pt x="32" y="3235"/>
                  </a:lnTo>
                  <a:lnTo>
                    <a:pt x="32" y="3187"/>
                  </a:lnTo>
                  <a:lnTo>
                    <a:pt x="32" y="3139"/>
                  </a:lnTo>
                  <a:lnTo>
                    <a:pt x="32" y="3091"/>
                  </a:lnTo>
                  <a:lnTo>
                    <a:pt x="32" y="3043"/>
                  </a:lnTo>
                  <a:cubicBezTo>
                    <a:pt x="32" y="3017"/>
                    <a:pt x="54" y="2995"/>
                    <a:pt x="80" y="2995"/>
                  </a:cubicBezTo>
                  <a:cubicBezTo>
                    <a:pt x="107" y="2995"/>
                    <a:pt x="128" y="3017"/>
                    <a:pt x="128" y="3043"/>
                  </a:cubicBezTo>
                  <a:lnTo>
                    <a:pt x="128" y="3091"/>
                  </a:lnTo>
                  <a:lnTo>
                    <a:pt x="80" y="3043"/>
                  </a:lnTo>
                  <a:lnTo>
                    <a:pt x="96" y="3043"/>
                  </a:lnTo>
                  <a:lnTo>
                    <a:pt x="48" y="3091"/>
                  </a:lnTo>
                  <a:lnTo>
                    <a:pt x="48" y="3043"/>
                  </a:lnTo>
                  <a:lnTo>
                    <a:pt x="48" y="2979"/>
                  </a:lnTo>
                  <a:lnTo>
                    <a:pt x="48" y="2931"/>
                  </a:lnTo>
                  <a:lnTo>
                    <a:pt x="48" y="2883"/>
                  </a:lnTo>
                  <a:cubicBezTo>
                    <a:pt x="48" y="2857"/>
                    <a:pt x="70" y="2835"/>
                    <a:pt x="96" y="2835"/>
                  </a:cubicBezTo>
                  <a:cubicBezTo>
                    <a:pt x="123" y="2835"/>
                    <a:pt x="144" y="2857"/>
                    <a:pt x="144" y="2883"/>
                  </a:cubicBezTo>
                  <a:lnTo>
                    <a:pt x="144" y="2931"/>
                  </a:lnTo>
                  <a:cubicBezTo>
                    <a:pt x="144" y="2958"/>
                    <a:pt x="123" y="2979"/>
                    <a:pt x="96" y="2979"/>
                  </a:cubicBezTo>
                  <a:cubicBezTo>
                    <a:pt x="70" y="2979"/>
                    <a:pt x="48" y="2958"/>
                    <a:pt x="48" y="2931"/>
                  </a:cubicBezTo>
                  <a:lnTo>
                    <a:pt x="48" y="2883"/>
                  </a:lnTo>
                  <a:lnTo>
                    <a:pt x="48" y="2835"/>
                  </a:lnTo>
                  <a:lnTo>
                    <a:pt x="48" y="2771"/>
                  </a:lnTo>
                  <a:lnTo>
                    <a:pt x="48" y="2723"/>
                  </a:lnTo>
                  <a:cubicBezTo>
                    <a:pt x="48" y="2697"/>
                    <a:pt x="70" y="2675"/>
                    <a:pt x="96" y="2675"/>
                  </a:cubicBezTo>
                  <a:cubicBezTo>
                    <a:pt x="123" y="2675"/>
                    <a:pt x="144" y="2697"/>
                    <a:pt x="144" y="2723"/>
                  </a:cubicBezTo>
                  <a:lnTo>
                    <a:pt x="144" y="2771"/>
                  </a:lnTo>
                  <a:cubicBezTo>
                    <a:pt x="144" y="2798"/>
                    <a:pt x="123" y="2819"/>
                    <a:pt x="96" y="2819"/>
                  </a:cubicBezTo>
                  <a:cubicBezTo>
                    <a:pt x="70" y="2819"/>
                    <a:pt x="48" y="2798"/>
                    <a:pt x="48" y="2771"/>
                  </a:cubicBezTo>
                  <a:lnTo>
                    <a:pt x="48" y="2723"/>
                  </a:lnTo>
                  <a:cubicBezTo>
                    <a:pt x="48" y="2697"/>
                    <a:pt x="70" y="2675"/>
                    <a:pt x="96" y="2675"/>
                  </a:cubicBezTo>
                  <a:lnTo>
                    <a:pt x="112" y="2675"/>
                  </a:lnTo>
                  <a:cubicBezTo>
                    <a:pt x="139" y="2675"/>
                    <a:pt x="160" y="2697"/>
                    <a:pt x="160" y="2723"/>
                  </a:cubicBezTo>
                  <a:lnTo>
                    <a:pt x="160" y="2771"/>
                  </a:lnTo>
                  <a:cubicBezTo>
                    <a:pt x="160" y="2798"/>
                    <a:pt x="139" y="2819"/>
                    <a:pt x="112" y="2819"/>
                  </a:cubicBezTo>
                  <a:cubicBezTo>
                    <a:pt x="86" y="2819"/>
                    <a:pt x="64" y="2798"/>
                    <a:pt x="64" y="2771"/>
                  </a:cubicBezTo>
                  <a:lnTo>
                    <a:pt x="64" y="2723"/>
                  </a:lnTo>
                  <a:lnTo>
                    <a:pt x="64" y="2675"/>
                  </a:lnTo>
                  <a:lnTo>
                    <a:pt x="64" y="2627"/>
                  </a:lnTo>
                  <a:lnTo>
                    <a:pt x="64" y="2579"/>
                  </a:lnTo>
                  <a:lnTo>
                    <a:pt x="64" y="2515"/>
                  </a:lnTo>
                  <a:lnTo>
                    <a:pt x="64" y="2467"/>
                  </a:lnTo>
                  <a:lnTo>
                    <a:pt x="64" y="2419"/>
                  </a:lnTo>
                  <a:lnTo>
                    <a:pt x="64" y="2371"/>
                  </a:lnTo>
                  <a:cubicBezTo>
                    <a:pt x="64" y="2368"/>
                    <a:pt x="65" y="2364"/>
                    <a:pt x="66" y="2360"/>
                  </a:cubicBezTo>
                  <a:lnTo>
                    <a:pt x="82" y="2296"/>
                  </a:lnTo>
                  <a:lnTo>
                    <a:pt x="80" y="2307"/>
                  </a:lnTo>
                  <a:lnTo>
                    <a:pt x="80" y="2259"/>
                  </a:lnTo>
                  <a:lnTo>
                    <a:pt x="80" y="2211"/>
                  </a:lnTo>
                  <a:lnTo>
                    <a:pt x="80" y="2163"/>
                  </a:lnTo>
                  <a:lnTo>
                    <a:pt x="80" y="2115"/>
                  </a:lnTo>
                  <a:lnTo>
                    <a:pt x="80" y="2051"/>
                  </a:lnTo>
                  <a:lnTo>
                    <a:pt x="80" y="2003"/>
                  </a:lnTo>
                  <a:lnTo>
                    <a:pt x="80" y="1955"/>
                  </a:lnTo>
                  <a:cubicBezTo>
                    <a:pt x="80" y="1932"/>
                    <a:pt x="98" y="1912"/>
                    <a:pt x="121" y="1908"/>
                  </a:cubicBezTo>
                  <a:cubicBezTo>
                    <a:pt x="144" y="1904"/>
                    <a:pt x="167" y="1918"/>
                    <a:pt x="174" y="1940"/>
                  </a:cubicBezTo>
                  <a:lnTo>
                    <a:pt x="190" y="1988"/>
                  </a:lnTo>
                  <a:lnTo>
                    <a:pt x="96" y="2003"/>
                  </a:lnTo>
                  <a:lnTo>
                    <a:pt x="96" y="1955"/>
                  </a:lnTo>
                  <a:lnTo>
                    <a:pt x="96" y="1907"/>
                  </a:lnTo>
                  <a:lnTo>
                    <a:pt x="96" y="1843"/>
                  </a:lnTo>
                  <a:lnTo>
                    <a:pt x="96" y="1795"/>
                  </a:lnTo>
                  <a:cubicBezTo>
                    <a:pt x="96" y="1769"/>
                    <a:pt x="118" y="1747"/>
                    <a:pt x="144" y="1747"/>
                  </a:cubicBezTo>
                  <a:cubicBezTo>
                    <a:pt x="171" y="1747"/>
                    <a:pt x="192" y="1769"/>
                    <a:pt x="192" y="1795"/>
                  </a:cubicBezTo>
                  <a:lnTo>
                    <a:pt x="192" y="1843"/>
                  </a:lnTo>
                  <a:cubicBezTo>
                    <a:pt x="192" y="1870"/>
                    <a:pt x="171" y="1891"/>
                    <a:pt x="144" y="1891"/>
                  </a:cubicBezTo>
                  <a:cubicBezTo>
                    <a:pt x="118" y="1891"/>
                    <a:pt x="96" y="1870"/>
                    <a:pt x="96" y="1843"/>
                  </a:cubicBezTo>
                  <a:lnTo>
                    <a:pt x="96" y="1795"/>
                  </a:lnTo>
                  <a:cubicBezTo>
                    <a:pt x="96" y="1769"/>
                    <a:pt x="118" y="1747"/>
                    <a:pt x="144" y="1747"/>
                  </a:cubicBezTo>
                  <a:cubicBezTo>
                    <a:pt x="171" y="1747"/>
                    <a:pt x="192" y="1769"/>
                    <a:pt x="192" y="1795"/>
                  </a:cubicBezTo>
                  <a:lnTo>
                    <a:pt x="192" y="1843"/>
                  </a:lnTo>
                  <a:lnTo>
                    <a:pt x="144" y="1795"/>
                  </a:lnTo>
                  <a:lnTo>
                    <a:pt x="160" y="1795"/>
                  </a:lnTo>
                  <a:lnTo>
                    <a:pt x="112" y="1843"/>
                  </a:lnTo>
                  <a:lnTo>
                    <a:pt x="112" y="1795"/>
                  </a:lnTo>
                  <a:lnTo>
                    <a:pt x="112" y="1747"/>
                  </a:lnTo>
                  <a:lnTo>
                    <a:pt x="112" y="1699"/>
                  </a:lnTo>
                  <a:lnTo>
                    <a:pt x="112" y="1651"/>
                  </a:lnTo>
                  <a:cubicBezTo>
                    <a:pt x="112" y="1625"/>
                    <a:pt x="134" y="1603"/>
                    <a:pt x="160" y="1603"/>
                  </a:cubicBezTo>
                  <a:cubicBezTo>
                    <a:pt x="187" y="1603"/>
                    <a:pt x="208" y="1625"/>
                    <a:pt x="208" y="1651"/>
                  </a:cubicBezTo>
                  <a:lnTo>
                    <a:pt x="208" y="1699"/>
                  </a:lnTo>
                  <a:cubicBezTo>
                    <a:pt x="208" y="1726"/>
                    <a:pt x="187" y="1747"/>
                    <a:pt x="160" y="1747"/>
                  </a:cubicBezTo>
                  <a:cubicBezTo>
                    <a:pt x="134" y="1747"/>
                    <a:pt x="112" y="1726"/>
                    <a:pt x="112" y="1699"/>
                  </a:cubicBezTo>
                  <a:lnTo>
                    <a:pt x="112" y="1651"/>
                  </a:lnTo>
                  <a:cubicBezTo>
                    <a:pt x="112" y="1625"/>
                    <a:pt x="134" y="1603"/>
                    <a:pt x="160" y="1603"/>
                  </a:cubicBezTo>
                  <a:cubicBezTo>
                    <a:pt x="187" y="1603"/>
                    <a:pt x="208" y="1625"/>
                    <a:pt x="208" y="1651"/>
                  </a:cubicBezTo>
                  <a:lnTo>
                    <a:pt x="208" y="1699"/>
                  </a:lnTo>
                  <a:cubicBezTo>
                    <a:pt x="208" y="1726"/>
                    <a:pt x="187" y="1747"/>
                    <a:pt x="160" y="1747"/>
                  </a:cubicBezTo>
                  <a:cubicBezTo>
                    <a:pt x="134" y="1747"/>
                    <a:pt x="112" y="1726"/>
                    <a:pt x="112" y="1699"/>
                  </a:cubicBezTo>
                  <a:lnTo>
                    <a:pt x="112" y="1651"/>
                  </a:lnTo>
                  <a:cubicBezTo>
                    <a:pt x="112" y="1625"/>
                    <a:pt x="134" y="1603"/>
                    <a:pt x="160" y="1603"/>
                  </a:cubicBezTo>
                  <a:cubicBezTo>
                    <a:pt x="187" y="1603"/>
                    <a:pt x="208" y="1625"/>
                    <a:pt x="208" y="1651"/>
                  </a:cubicBezTo>
                  <a:lnTo>
                    <a:pt x="208" y="1699"/>
                  </a:lnTo>
                  <a:lnTo>
                    <a:pt x="160" y="1651"/>
                  </a:lnTo>
                  <a:lnTo>
                    <a:pt x="176" y="1651"/>
                  </a:lnTo>
                  <a:lnTo>
                    <a:pt x="128" y="1699"/>
                  </a:lnTo>
                  <a:lnTo>
                    <a:pt x="128" y="1651"/>
                  </a:lnTo>
                  <a:cubicBezTo>
                    <a:pt x="128" y="1625"/>
                    <a:pt x="150" y="1603"/>
                    <a:pt x="176" y="1603"/>
                  </a:cubicBezTo>
                  <a:cubicBezTo>
                    <a:pt x="203" y="1603"/>
                    <a:pt x="224" y="1625"/>
                    <a:pt x="224" y="1651"/>
                  </a:cubicBezTo>
                  <a:lnTo>
                    <a:pt x="224" y="1699"/>
                  </a:lnTo>
                  <a:cubicBezTo>
                    <a:pt x="224" y="1726"/>
                    <a:pt x="203" y="1747"/>
                    <a:pt x="176" y="1747"/>
                  </a:cubicBezTo>
                  <a:cubicBezTo>
                    <a:pt x="150" y="1747"/>
                    <a:pt x="128" y="1726"/>
                    <a:pt x="128" y="1699"/>
                  </a:cubicBezTo>
                  <a:lnTo>
                    <a:pt x="128" y="1651"/>
                  </a:lnTo>
                  <a:lnTo>
                    <a:pt x="128" y="1587"/>
                  </a:lnTo>
                  <a:lnTo>
                    <a:pt x="128" y="1539"/>
                  </a:lnTo>
                  <a:lnTo>
                    <a:pt x="128" y="1491"/>
                  </a:lnTo>
                  <a:cubicBezTo>
                    <a:pt x="128" y="1465"/>
                    <a:pt x="150" y="1443"/>
                    <a:pt x="176" y="1443"/>
                  </a:cubicBezTo>
                  <a:cubicBezTo>
                    <a:pt x="203" y="1443"/>
                    <a:pt x="224" y="1465"/>
                    <a:pt x="224" y="1491"/>
                  </a:cubicBezTo>
                  <a:lnTo>
                    <a:pt x="224" y="1539"/>
                  </a:lnTo>
                  <a:cubicBezTo>
                    <a:pt x="224" y="1566"/>
                    <a:pt x="203" y="1587"/>
                    <a:pt x="176" y="1587"/>
                  </a:cubicBezTo>
                  <a:cubicBezTo>
                    <a:pt x="150" y="1587"/>
                    <a:pt x="128" y="1566"/>
                    <a:pt x="128" y="1539"/>
                  </a:cubicBezTo>
                  <a:lnTo>
                    <a:pt x="128" y="1491"/>
                  </a:lnTo>
                  <a:cubicBezTo>
                    <a:pt x="128" y="1465"/>
                    <a:pt x="150" y="1443"/>
                    <a:pt x="176" y="1443"/>
                  </a:cubicBezTo>
                  <a:lnTo>
                    <a:pt x="192" y="1443"/>
                  </a:lnTo>
                  <a:cubicBezTo>
                    <a:pt x="219" y="1443"/>
                    <a:pt x="240" y="1465"/>
                    <a:pt x="240" y="1491"/>
                  </a:cubicBezTo>
                  <a:lnTo>
                    <a:pt x="240" y="1539"/>
                  </a:lnTo>
                  <a:cubicBezTo>
                    <a:pt x="240" y="1566"/>
                    <a:pt x="219" y="1587"/>
                    <a:pt x="192" y="1587"/>
                  </a:cubicBezTo>
                  <a:cubicBezTo>
                    <a:pt x="166" y="1587"/>
                    <a:pt x="144" y="1566"/>
                    <a:pt x="144" y="1539"/>
                  </a:cubicBezTo>
                  <a:lnTo>
                    <a:pt x="144" y="1491"/>
                  </a:lnTo>
                  <a:lnTo>
                    <a:pt x="144" y="1443"/>
                  </a:lnTo>
                  <a:lnTo>
                    <a:pt x="144" y="1379"/>
                  </a:lnTo>
                  <a:lnTo>
                    <a:pt x="144" y="1331"/>
                  </a:lnTo>
                  <a:cubicBezTo>
                    <a:pt x="144" y="1305"/>
                    <a:pt x="166" y="1283"/>
                    <a:pt x="192" y="1283"/>
                  </a:cubicBezTo>
                  <a:cubicBezTo>
                    <a:pt x="219" y="1283"/>
                    <a:pt x="240" y="1305"/>
                    <a:pt x="240" y="1331"/>
                  </a:cubicBezTo>
                  <a:lnTo>
                    <a:pt x="240" y="1379"/>
                  </a:lnTo>
                  <a:cubicBezTo>
                    <a:pt x="240" y="1406"/>
                    <a:pt x="219" y="1427"/>
                    <a:pt x="192" y="1427"/>
                  </a:cubicBezTo>
                  <a:cubicBezTo>
                    <a:pt x="166" y="1427"/>
                    <a:pt x="144" y="1406"/>
                    <a:pt x="144" y="1379"/>
                  </a:cubicBezTo>
                  <a:lnTo>
                    <a:pt x="144" y="1331"/>
                  </a:lnTo>
                  <a:cubicBezTo>
                    <a:pt x="144" y="1305"/>
                    <a:pt x="166" y="1283"/>
                    <a:pt x="192" y="1283"/>
                  </a:cubicBezTo>
                  <a:lnTo>
                    <a:pt x="208" y="1283"/>
                  </a:lnTo>
                  <a:lnTo>
                    <a:pt x="160" y="1331"/>
                  </a:lnTo>
                  <a:lnTo>
                    <a:pt x="160" y="1283"/>
                  </a:lnTo>
                  <a:lnTo>
                    <a:pt x="160" y="1235"/>
                  </a:lnTo>
                  <a:lnTo>
                    <a:pt x="160" y="1187"/>
                  </a:lnTo>
                  <a:cubicBezTo>
                    <a:pt x="160" y="1161"/>
                    <a:pt x="182" y="1139"/>
                    <a:pt x="208" y="1139"/>
                  </a:cubicBezTo>
                  <a:cubicBezTo>
                    <a:pt x="235" y="1139"/>
                    <a:pt x="256" y="1161"/>
                    <a:pt x="256" y="1187"/>
                  </a:cubicBezTo>
                  <a:lnTo>
                    <a:pt x="256" y="1235"/>
                  </a:lnTo>
                  <a:cubicBezTo>
                    <a:pt x="256" y="1262"/>
                    <a:pt x="235" y="1283"/>
                    <a:pt x="208" y="1283"/>
                  </a:cubicBezTo>
                  <a:cubicBezTo>
                    <a:pt x="182" y="1283"/>
                    <a:pt x="160" y="1262"/>
                    <a:pt x="160" y="1235"/>
                  </a:cubicBezTo>
                  <a:lnTo>
                    <a:pt x="160" y="1187"/>
                  </a:lnTo>
                  <a:lnTo>
                    <a:pt x="160" y="1123"/>
                  </a:lnTo>
                  <a:cubicBezTo>
                    <a:pt x="160" y="1118"/>
                    <a:pt x="161" y="1113"/>
                    <a:pt x="163" y="1108"/>
                  </a:cubicBezTo>
                  <a:lnTo>
                    <a:pt x="179" y="1060"/>
                  </a:lnTo>
                  <a:lnTo>
                    <a:pt x="176" y="1075"/>
                  </a:lnTo>
                  <a:lnTo>
                    <a:pt x="176" y="1027"/>
                  </a:lnTo>
                  <a:lnTo>
                    <a:pt x="176" y="979"/>
                  </a:lnTo>
                  <a:lnTo>
                    <a:pt x="176" y="915"/>
                  </a:lnTo>
                  <a:cubicBezTo>
                    <a:pt x="176" y="910"/>
                    <a:pt x="177" y="905"/>
                    <a:pt x="179" y="900"/>
                  </a:cubicBezTo>
                  <a:lnTo>
                    <a:pt x="195" y="852"/>
                  </a:lnTo>
                  <a:lnTo>
                    <a:pt x="192" y="867"/>
                  </a:lnTo>
                  <a:lnTo>
                    <a:pt x="192" y="819"/>
                  </a:lnTo>
                  <a:cubicBezTo>
                    <a:pt x="192" y="793"/>
                    <a:pt x="214" y="771"/>
                    <a:pt x="240" y="771"/>
                  </a:cubicBezTo>
                  <a:cubicBezTo>
                    <a:pt x="267" y="771"/>
                    <a:pt x="288" y="793"/>
                    <a:pt x="288" y="819"/>
                  </a:cubicBezTo>
                  <a:lnTo>
                    <a:pt x="288" y="867"/>
                  </a:lnTo>
                  <a:cubicBezTo>
                    <a:pt x="288" y="894"/>
                    <a:pt x="267" y="915"/>
                    <a:pt x="240" y="915"/>
                  </a:cubicBezTo>
                  <a:cubicBezTo>
                    <a:pt x="214" y="915"/>
                    <a:pt x="192" y="894"/>
                    <a:pt x="192" y="867"/>
                  </a:cubicBezTo>
                  <a:lnTo>
                    <a:pt x="192" y="819"/>
                  </a:lnTo>
                  <a:lnTo>
                    <a:pt x="192" y="771"/>
                  </a:lnTo>
                  <a:lnTo>
                    <a:pt x="192" y="723"/>
                  </a:lnTo>
                  <a:lnTo>
                    <a:pt x="192" y="659"/>
                  </a:lnTo>
                  <a:cubicBezTo>
                    <a:pt x="192" y="633"/>
                    <a:pt x="214" y="611"/>
                    <a:pt x="240" y="611"/>
                  </a:cubicBezTo>
                  <a:cubicBezTo>
                    <a:pt x="267" y="611"/>
                    <a:pt x="288" y="633"/>
                    <a:pt x="288" y="659"/>
                  </a:cubicBezTo>
                  <a:lnTo>
                    <a:pt x="288" y="723"/>
                  </a:lnTo>
                  <a:cubicBezTo>
                    <a:pt x="288" y="750"/>
                    <a:pt x="267" y="771"/>
                    <a:pt x="240" y="771"/>
                  </a:cubicBezTo>
                  <a:cubicBezTo>
                    <a:pt x="214" y="771"/>
                    <a:pt x="192" y="750"/>
                    <a:pt x="192" y="723"/>
                  </a:cubicBezTo>
                  <a:lnTo>
                    <a:pt x="192" y="659"/>
                  </a:lnTo>
                  <a:cubicBezTo>
                    <a:pt x="192" y="633"/>
                    <a:pt x="214" y="611"/>
                    <a:pt x="240" y="611"/>
                  </a:cubicBezTo>
                  <a:lnTo>
                    <a:pt x="256" y="611"/>
                  </a:lnTo>
                  <a:cubicBezTo>
                    <a:pt x="283" y="611"/>
                    <a:pt x="304" y="633"/>
                    <a:pt x="304" y="659"/>
                  </a:cubicBezTo>
                  <a:lnTo>
                    <a:pt x="304" y="723"/>
                  </a:lnTo>
                  <a:cubicBezTo>
                    <a:pt x="304" y="750"/>
                    <a:pt x="283" y="771"/>
                    <a:pt x="256" y="771"/>
                  </a:cubicBezTo>
                  <a:cubicBezTo>
                    <a:pt x="230" y="771"/>
                    <a:pt x="208" y="750"/>
                    <a:pt x="208" y="723"/>
                  </a:cubicBezTo>
                  <a:lnTo>
                    <a:pt x="208" y="659"/>
                  </a:lnTo>
                  <a:lnTo>
                    <a:pt x="208" y="611"/>
                  </a:lnTo>
                  <a:lnTo>
                    <a:pt x="208" y="563"/>
                  </a:lnTo>
                  <a:lnTo>
                    <a:pt x="208" y="515"/>
                  </a:lnTo>
                  <a:cubicBezTo>
                    <a:pt x="208" y="489"/>
                    <a:pt x="230" y="467"/>
                    <a:pt x="256" y="467"/>
                  </a:cubicBezTo>
                  <a:cubicBezTo>
                    <a:pt x="283" y="467"/>
                    <a:pt x="304" y="489"/>
                    <a:pt x="304" y="515"/>
                  </a:cubicBezTo>
                  <a:lnTo>
                    <a:pt x="304" y="563"/>
                  </a:lnTo>
                  <a:cubicBezTo>
                    <a:pt x="304" y="590"/>
                    <a:pt x="283" y="611"/>
                    <a:pt x="256" y="611"/>
                  </a:cubicBezTo>
                  <a:cubicBezTo>
                    <a:pt x="230" y="611"/>
                    <a:pt x="208" y="590"/>
                    <a:pt x="208" y="563"/>
                  </a:cubicBezTo>
                  <a:lnTo>
                    <a:pt x="208" y="515"/>
                  </a:lnTo>
                  <a:lnTo>
                    <a:pt x="208" y="451"/>
                  </a:lnTo>
                  <a:lnTo>
                    <a:pt x="208" y="403"/>
                  </a:lnTo>
                  <a:lnTo>
                    <a:pt x="208" y="355"/>
                  </a:lnTo>
                  <a:cubicBezTo>
                    <a:pt x="208" y="332"/>
                    <a:pt x="226" y="312"/>
                    <a:pt x="249" y="308"/>
                  </a:cubicBezTo>
                  <a:cubicBezTo>
                    <a:pt x="272" y="304"/>
                    <a:pt x="295" y="318"/>
                    <a:pt x="302" y="340"/>
                  </a:cubicBezTo>
                  <a:lnTo>
                    <a:pt x="318" y="388"/>
                  </a:lnTo>
                  <a:lnTo>
                    <a:pt x="224" y="403"/>
                  </a:lnTo>
                  <a:lnTo>
                    <a:pt x="224" y="355"/>
                  </a:lnTo>
                  <a:cubicBezTo>
                    <a:pt x="224" y="329"/>
                    <a:pt x="246" y="307"/>
                    <a:pt x="272" y="307"/>
                  </a:cubicBezTo>
                  <a:cubicBezTo>
                    <a:pt x="299" y="307"/>
                    <a:pt x="320" y="329"/>
                    <a:pt x="320" y="355"/>
                  </a:cubicBezTo>
                  <a:lnTo>
                    <a:pt x="320" y="403"/>
                  </a:lnTo>
                  <a:cubicBezTo>
                    <a:pt x="320" y="430"/>
                    <a:pt x="299" y="451"/>
                    <a:pt x="272" y="451"/>
                  </a:cubicBezTo>
                  <a:cubicBezTo>
                    <a:pt x="246" y="451"/>
                    <a:pt x="224" y="430"/>
                    <a:pt x="224" y="403"/>
                  </a:cubicBezTo>
                  <a:lnTo>
                    <a:pt x="224" y="355"/>
                  </a:lnTo>
                  <a:lnTo>
                    <a:pt x="224" y="307"/>
                  </a:lnTo>
                  <a:lnTo>
                    <a:pt x="224" y="259"/>
                  </a:lnTo>
                  <a:cubicBezTo>
                    <a:pt x="224" y="233"/>
                    <a:pt x="246" y="211"/>
                    <a:pt x="272" y="211"/>
                  </a:cubicBezTo>
                  <a:lnTo>
                    <a:pt x="288" y="211"/>
                  </a:lnTo>
                  <a:lnTo>
                    <a:pt x="240" y="259"/>
                  </a:lnTo>
                  <a:lnTo>
                    <a:pt x="240" y="195"/>
                  </a:lnTo>
                  <a:cubicBezTo>
                    <a:pt x="240" y="169"/>
                    <a:pt x="262" y="147"/>
                    <a:pt x="288" y="147"/>
                  </a:cubicBezTo>
                  <a:cubicBezTo>
                    <a:pt x="315" y="147"/>
                    <a:pt x="336" y="169"/>
                    <a:pt x="336" y="195"/>
                  </a:cubicBezTo>
                  <a:lnTo>
                    <a:pt x="336" y="259"/>
                  </a:lnTo>
                  <a:cubicBezTo>
                    <a:pt x="336" y="286"/>
                    <a:pt x="315" y="307"/>
                    <a:pt x="288" y="307"/>
                  </a:cubicBezTo>
                  <a:cubicBezTo>
                    <a:pt x="262" y="307"/>
                    <a:pt x="240" y="286"/>
                    <a:pt x="240" y="259"/>
                  </a:cubicBezTo>
                  <a:lnTo>
                    <a:pt x="240" y="195"/>
                  </a:lnTo>
                  <a:cubicBezTo>
                    <a:pt x="240" y="169"/>
                    <a:pt x="262" y="147"/>
                    <a:pt x="288" y="147"/>
                  </a:cubicBezTo>
                  <a:cubicBezTo>
                    <a:pt x="315" y="147"/>
                    <a:pt x="336" y="169"/>
                    <a:pt x="336" y="195"/>
                  </a:cubicBezTo>
                  <a:lnTo>
                    <a:pt x="336" y="259"/>
                  </a:lnTo>
                  <a:lnTo>
                    <a:pt x="288" y="211"/>
                  </a:lnTo>
                  <a:lnTo>
                    <a:pt x="304" y="211"/>
                  </a:lnTo>
                  <a:lnTo>
                    <a:pt x="256" y="259"/>
                  </a:lnTo>
                  <a:lnTo>
                    <a:pt x="256" y="195"/>
                  </a:lnTo>
                  <a:lnTo>
                    <a:pt x="256" y="147"/>
                  </a:lnTo>
                  <a:lnTo>
                    <a:pt x="256" y="99"/>
                  </a:lnTo>
                  <a:lnTo>
                    <a:pt x="256" y="51"/>
                  </a:lnTo>
                  <a:cubicBezTo>
                    <a:pt x="256" y="25"/>
                    <a:pt x="278" y="3"/>
                    <a:pt x="304" y="3"/>
                  </a:cubicBezTo>
                  <a:cubicBezTo>
                    <a:pt x="331" y="3"/>
                    <a:pt x="352" y="25"/>
                    <a:pt x="352" y="51"/>
                  </a:cubicBezTo>
                  <a:lnTo>
                    <a:pt x="352" y="99"/>
                  </a:lnTo>
                  <a:lnTo>
                    <a:pt x="259" y="84"/>
                  </a:lnTo>
                  <a:lnTo>
                    <a:pt x="275" y="36"/>
                  </a:lnTo>
                  <a:cubicBezTo>
                    <a:pt x="282" y="14"/>
                    <a:pt x="305" y="0"/>
                    <a:pt x="328" y="4"/>
                  </a:cubicBezTo>
                  <a:cubicBezTo>
                    <a:pt x="351" y="8"/>
                    <a:pt x="368" y="28"/>
                    <a:pt x="368" y="51"/>
                  </a:cubicBezTo>
                  <a:lnTo>
                    <a:pt x="368" y="99"/>
                  </a:lnTo>
                  <a:cubicBezTo>
                    <a:pt x="368" y="126"/>
                    <a:pt x="347" y="147"/>
                    <a:pt x="320" y="147"/>
                  </a:cubicBezTo>
                  <a:cubicBezTo>
                    <a:pt x="294" y="147"/>
                    <a:pt x="272" y="126"/>
                    <a:pt x="272" y="99"/>
                  </a:cubicBezTo>
                  <a:lnTo>
                    <a:pt x="272" y="51"/>
                  </a:lnTo>
                  <a:cubicBezTo>
                    <a:pt x="272" y="25"/>
                    <a:pt x="294" y="3"/>
                    <a:pt x="320" y="3"/>
                  </a:cubicBezTo>
                  <a:cubicBezTo>
                    <a:pt x="347" y="3"/>
                    <a:pt x="368" y="25"/>
                    <a:pt x="368" y="51"/>
                  </a:cubicBezTo>
                  <a:lnTo>
                    <a:pt x="368" y="403"/>
                  </a:lnTo>
                  <a:cubicBezTo>
                    <a:pt x="368" y="430"/>
                    <a:pt x="347" y="451"/>
                    <a:pt x="320" y="451"/>
                  </a:cubicBezTo>
                  <a:cubicBezTo>
                    <a:pt x="294" y="451"/>
                    <a:pt x="272" y="430"/>
                    <a:pt x="272" y="403"/>
                  </a:cubicBezTo>
                  <a:lnTo>
                    <a:pt x="272" y="355"/>
                  </a:lnTo>
                  <a:cubicBezTo>
                    <a:pt x="272" y="329"/>
                    <a:pt x="294" y="307"/>
                    <a:pt x="320" y="307"/>
                  </a:cubicBezTo>
                  <a:cubicBezTo>
                    <a:pt x="347" y="307"/>
                    <a:pt x="368" y="329"/>
                    <a:pt x="368" y="355"/>
                  </a:cubicBezTo>
                  <a:lnTo>
                    <a:pt x="368" y="403"/>
                  </a:lnTo>
                  <a:lnTo>
                    <a:pt x="275" y="388"/>
                  </a:lnTo>
                  <a:lnTo>
                    <a:pt x="291" y="340"/>
                  </a:lnTo>
                  <a:lnTo>
                    <a:pt x="288" y="355"/>
                  </a:lnTo>
                  <a:lnTo>
                    <a:pt x="288" y="307"/>
                  </a:lnTo>
                  <a:lnTo>
                    <a:pt x="288" y="259"/>
                  </a:lnTo>
                  <a:lnTo>
                    <a:pt x="288" y="195"/>
                  </a:lnTo>
                  <a:cubicBezTo>
                    <a:pt x="288" y="169"/>
                    <a:pt x="310" y="147"/>
                    <a:pt x="336" y="147"/>
                  </a:cubicBezTo>
                  <a:cubicBezTo>
                    <a:pt x="363" y="147"/>
                    <a:pt x="384" y="169"/>
                    <a:pt x="384" y="195"/>
                  </a:cubicBezTo>
                  <a:lnTo>
                    <a:pt x="384" y="259"/>
                  </a:lnTo>
                  <a:lnTo>
                    <a:pt x="384" y="403"/>
                  </a:lnTo>
                  <a:cubicBezTo>
                    <a:pt x="384" y="430"/>
                    <a:pt x="363" y="451"/>
                    <a:pt x="336" y="451"/>
                  </a:cubicBezTo>
                  <a:cubicBezTo>
                    <a:pt x="310" y="451"/>
                    <a:pt x="288" y="430"/>
                    <a:pt x="288" y="403"/>
                  </a:cubicBezTo>
                  <a:lnTo>
                    <a:pt x="288" y="355"/>
                  </a:lnTo>
                  <a:cubicBezTo>
                    <a:pt x="288" y="329"/>
                    <a:pt x="310" y="307"/>
                    <a:pt x="336" y="307"/>
                  </a:cubicBezTo>
                  <a:cubicBezTo>
                    <a:pt x="363" y="307"/>
                    <a:pt x="384" y="329"/>
                    <a:pt x="384" y="355"/>
                  </a:cubicBezTo>
                  <a:lnTo>
                    <a:pt x="384" y="403"/>
                  </a:lnTo>
                  <a:lnTo>
                    <a:pt x="291" y="388"/>
                  </a:lnTo>
                  <a:lnTo>
                    <a:pt x="307" y="340"/>
                  </a:lnTo>
                  <a:cubicBezTo>
                    <a:pt x="314" y="318"/>
                    <a:pt x="337" y="304"/>
                    <a:pt x="360" y="308"/>
                  </a:cubicBezTo>
                  <a:cubicBezTo>
                    <a:pt x="383" y="312"/>
                    <a:pt x="400" y="332"/>
                    <a:pt x="400" y="355"/>
                  </a:cubicBezTo>
                  <a:lnTo>
                    <a:pt x="400" y="403"/>
                  </a:lnTo>
                  <a:cubicBezTo>
                    <a:pt x="400" y="430"/>
                    <a:pt x="379" y="451"/>
                    <a:pt x="352" y="451"/>
                  </a:cubicBezTo>
                  <a:cubicBezTo>
                    <a:pt x="326" y="451"/>
                    <a:pt x="304" y="430"/>
                    <a:pt x="304" y="403"/>
                  </a:cubicBezTo>
                  <a:lnTo>
                    <a:pt x="304" y="355"/>
                  </a:lnTo>
                  <a:cubicBezTo>
                    <a:pt x="304" y="329"/>
                    <a:pt x="326" y="307"/>
                    <a:pt x="352" y="307"/>
                  </a:cubicBezTo>
                  <a:cubicBezTo>
                    <a:pt x="379" y="307"/>
                    <a:pt x="400" y="329"/>
                    <a:pt x="400" y="355"/>
                  </a:cubicBezTo>
                  <a:lnTo>
                    <a:pt x="400" y="403"/>
                  </a:lnTo>
                  <a:cubicBezTo>
                    <a:pt x="400" y="430"/>
                    <a:pt x="379" y="451"/>
                    <a:pt x="352" y="451"/>
                  </a:cubicBezTo>
                  <a:cubicBezTo>
                    <a:pt x="326" y="451"/>
                    <a:pt x="304" y="430"/>
                    <a:pt x="304" y="403"/>
                  </a:cubicBezTo>
                  <a:lnTo>
                    <a:pt x="304" y="355"/>
                  </a:lnTo>
                  <a:lnTo>
                    <a:pt x="304" y="307"/>
                  </a:lnTo>
                  <a:lnTo>
                    <a:pt x="304" y="259"/>
                  </a:lnTo>
                  <a:lnTo>
                    <a:pt x="304" y="195"/>
                  </a:lnTo>
                  <a:cubicBezTo>
                    <a:pt x="304" y="169"/>
                    <a:pt x="326" y="147"/>
                    <a:pt x="352" y="147"/>
                  </a:cubicBezTo>
                  <a:cubicBezTo>
                    <a:pt x="379" y="147"/>
                    <a:pt x="400" y="169"/>
                    <a:pt x="400" y="195"/>
                  </a:cubicBezTo>
                  <a:lnTo>
                    <a:pt x="400" y="259"/>
                  </a:lnTo>
                  <a:lnTo>
                    <a:pt x="352" y="211"/>
                  </a:lnTo>
                  <a:lnTo>
                    <a:pt x="368" y="211"/>
                  </a:lnTo>
                  <a:cubicBezTo>
                    <a:pt x="395" y="211"/>
                    <a:pt x="416" y="233"/>
                    <a:pt x="416" y="259"/>
                  </a:cubicBezTo>
                  <a:lnTo>
                    <a:pt x="416" y="403"/>
                  </a:lnTo>
                  <a:cubicBezTo>
                    <a:pt x="416" y="430"/>
                    <a:pt x="395" y="451"/>
                    <a:pt x="368" y="451"/>
                  </a:cubicBezTo>
                  <a:cubicBezTo>
                    <a:pt x="342" y="451"/>
                    <a:pt x="320" y="430"/>
                    <a:pt x="320" y="403"/>
                  </a:cubicBezTo>
                  <a:lnTo>
                    <a:pt x="320" y="355"/>
                  </a:lnTo>
                  <a:cubicBezTo>
                    <a:pt x="320" y="329"/>
                    <a:pt x="342" y="307"/>
                    <a:pt x="368" y="307"/>
                  </a:cubicBezTo>
                  <a:cubicBezTo>
                    <a:pt x="395" y="307"/>
                    <a:pt x="416" y="329"/>
                    <a:pt x="416" y="355"/>
                  </a:cubicBezTo>
                  <a:lnTo>
                    <a:pt x="416" y="403"/>
                  </a:lnTo>
                  <a:cubicBezTo>
                    <a:pt x="416" y="430"/>
                    <a:pt x="395" y="451"/>
                    <a:pt x="368" y="451"/>
                  </a:cubicBezTo>
                  <a:cubicBezTo>
                    <a:pt x="342" y="451"/>
                    <a:pt x="320" y="430"/>
                    <a:pt x="320" y="403"/>
                  </a:cubicBezTo>
                  <a:lnTo>
                    <a:pt x="320" y="355"/>
                  </a:lnTo>
                  <a:lnTo>
                    <a:pt x="320" y="307"/>
                  </a:lnTo>
                  <a:lnTo>
                    <a:pt x="320" y="259"/>
                  </a:lnTo>
                  <a:lnTo>
                    <a:pt x="320" y="195"/>
                  </a:lnTo>
                  <a:cubicBezTo>
                    <a:pt x="320" y="169"/>
                    <a:pt x="342" y="147"/>
                    <a:pt x="368" y="147"/>
                  </a:cubicBezTo>
                  <a:cubicBezTo>
                    <a:pt x="395" y="147"/>
                    <a:pt x="416" y="169"/>
                    <a:pt x="416" y="195"/>
                  </a:cubicBezTo>
                  <a:lnTo>
                    <a:pt x="416" y="259"/>
                  </a:lnTo>
                  <a:lnTo>
                    <a:pt x="368" y="211"/>
                  </a:lnTo>
                  <a:lnTo>
                    <a:pt x="384" y="211"/>
                  </a:lnTo>
                  <a:cubicBezTo>
                    <a:pt x="411" y="211"/>
                    <a:pt x="432" y="233"/>
                    <a:pt x="432" y="259"/>
                  </a:cubicBezTo>
                  <a:lnTo>
                    <a:pt x="432" y="403"/>
                  </a:lnTo>
                  <a:cubicBezTo>
                    <a:pt x="432" y="430"/>
                    <a:pt x="411" y="451"/>
                    <a:pt x="384" y="451"/>
                  </a:cubicBezTo>
                  <a:cubicBezTo>
                    <a:pt x="358" y="451"/>
                    <a:pt x="336" y="430"/>
                    <a:pt x="336" y="403"/>
                  </a:cubicBezTo>
                  <a:lnTo>
                    <a:pt x="336" y="355"/>
                  </a:lnTo>
                  <a:cubicBezTo>
                    <a:pt x="336" y="329"/>
                    <a:pt x="358" y="307"/>
                    <a:pt x="384" y="307"/>
                  </a:cubicBezTo>
                  <a:cubicBezTo>
                    <a:pt x="411" y="307"/>
                    <a:pt x="432" y="329"/>
                    <a:pt x="432" y="355"/>
                  </a:cubicBezTo>
                  <a:lnTo>
                    <a:pt x="432" y="403"/>
                  </a:lnTo>
                  <a:cubicBezTo>
                    <a:pt x="432" y="430"/>
                    <a:pt x="411" y="451"/>
                    <a:pt x="384" y="451"/>
                  </a:cubicBezTo>
                  <a:cubicBezTo>
                    <a:pt x="358" y="451"/>
                    <a:pt x="336" y="430"/>
                    <a:pt x="336" y="403"/>
                  </a:cubicBezTo>
                  <a:lnTo>
                    <a:pt x="336" y="355"/>
                  </a:lnTo>
                  <a:lnTo>
                    <a:pt x="336" y="307"/>
                  </a:lnTo>
                  <a:lnTo>
                    <a:pt x="336" y="259"/>
                  </a:lnTo>
                  <a:lnTo>
                    <a:pt x="336" y="195"/>
                  </a:lnTo>
                  <a:cubicBezTo>
                    <a:pt x="336" y="169"/>
                    <a:pt x="358" y="147"/>
                    <a:pt x="384" y="147"/>
                  </a:cubicBezTo>
                  <a:cubicBezTo>
                    <a:pt x="411" y="147"/>
                    <a:pt x="432" y="169"/>
                    <a:pt x="432" y="195"/>
                  </a:cubicBezTo>
                  <a:lnTo>
                    <a:pt x="432" y="259"/>
                  </a:lnTo>
                  <a:lnTo>
                    <a:pt x="384" y="211"/>
                  </a:lnTo>
                  <a:lnTo>
                    <a:pt x="400" y="211"/>
                  </a:lnTo>
                  <a:cubicBezTo>
                    <a:pt x="427" y="211"/>
                    <a:pt x="448" y="233"/>
                    <a:pt x="448" y="259"/>
                  </a:cubicBezTo>
                  <a:lnTo>
                    <a:pt x="448" y="403"/>
                  </a:lnTo>
                  <a:cubicBezTo>
                    <a:pt x="448" y="430"/>
                    <a:pt x="427" y="451"/>
                    <a:pt x="400" y="451"/>
                  </a:cubicBezTo>
                  <a:cubicBezTo>
                    <a:pt x="374" y="451"/>
                    <a:pt x="352" y="430"/>
                    <a:pt x="352" y="403"/>
                  </a:cubicBezTo>
                  <a:lnTo>
                    <a:pt x="352" y="355"/>
                  </a:lnTo>
                  <a:cubicBezTo>
                    <a:pt x="352" y="329"/>
                    <a:pt x="374" y="307"/>
                    <a:pt x="400" y="307"/>
                  </a:cubicBezTo>
                  <a:cubicBezTo>
                    <a:pt x="427" y="307"/>
                    <a:pt x="448" y="329"/>
                    <a:pt x="448" y="355"/>
                  </a:cubicBezTo>
                  <a:lnTo>
                    <a:pt x="448" y="403"/>
                  </a:lnTo>
                  <a:cubicBezTo>
                    <a:pt x="448" y="430"/>
                    <a:pt x="427" y="451"/>
                    <a:pt x="400" y="451"/>
                  </a:cubicBezTo>
                  <a:cubicBezTo>
                    <a:pt x="374" y="451"/>
                    <a:pt x="352" y="430"/>
                    <a:pt x="352" y="403"/>
                  </a:cubicBezTo>
                  <a:lnTo>
                    <a:pt x="352" y="355"/>
                  </a:lnTo>
                  <a:lnTo>
                    <a:pt x="352" y="307"/>
                  </a:lnTo>
                  <a:lnTo>
                    <a:pt x="352" y="259"/>
                  </a:lnTo>
                  <a:lnTo>
                    <a:pt x="352" y="195"/>
                  </a:lnTo>
                  <a:cubicBezTo>
                    <a:pt x="352" y="169"/>
                    <a:pt x="374" y="147"/>
                    <a:pt x="400" y="147"/>
                  </a:cubicBezTo>
                  <a:cubicBezTo>
                    <a:pt x="427" y="147"/>
                    <a:pt x="448" y="169"/>
                    <a:pt x="448" y="195"/>
                  </a:cubicBezTo>
                  <a:lnTo>
                    <a:pt x="448" y="259"/>
                  </a:lnTo>
                  <a:lnTo>
                    <a:pt x="400" y="211"/>
                  </a:lnTo>
                  <a:lnTo>
                    <a:pt x="416" y="211"/>
                  </a:lnTo>
                  <a:cubicBezTo>
                    <a:pt x="443" y="211"/>
                    <a:pt x="464" y="233"/>
                    <a:pt x="464" y="259"/>
                  </a:cubicBezTo>
                  <a:cubicBezTo>
                    <a:pt x="464" y="286"/>
                    <a:pt x="443" y="307"/>
                    <a:pt x="416" y="307"/>
                  </a:cubicBezTo>
                  <a:lnTo>
                    <a:pt x="400" y="307"/>
                  </a:lnTo>
                  <a:cubicBezTo>
                    <a:pt x="374" y="307"/>
                    <a:pt x="352" y="286"/>
                    <a:pt x="352" y="259"/>
                  </a:cubicBezTo>
                  <a:lnTo>
                    <a:pt x="352" y="195"/>
                  </a:lnTo>
                  <a:lnTo>
                    <a:pt x="448" y="195"/>
                  </a:lnTo>
                  <a:lnTo>
                    <a:pt x="448" y="259"/>
                  </a:lnTo>
                  <a:lnTo>
                    <a:pt x="448" y="307"/>
                  </a:lnTo>
                  <a:lnTo>
                    <a:pt x="448" y="355"/>
                  </a:lnTo>
                  <a:lnTo>
                    <a:pt x="448" y="403"/>
                  </a:lnTo>
                  <a:lnTo>
                    <a:pt x="352" y="403"/>
                  </a:lnTo>
                  <a:lnTo>
                    <a:pt x="352" y="355"/>
                  </a:lnTo>
                  <a:lnTo>
                    <a:pt x="448" y="355"/>
                  </a:lnTo>
                  <a:lnTo>
                    <a:pt x="448" y="403"/>
                  </a:lnTo>
                  <a:lnTo>
                    <a:pt x="352" y="403"/>
                  </a:lnTo>
                  <a:lnTo>
                    <a:pt x="352" y="259"/>
                  </a:lnTo>
                  <a:lnTo>
                    <a:pt x="400" y="307"/>
                  </a:lnTo>
                  <a:lnTo>
                    <a:pt x="384" y="307"/>
                  </a:lnTo>
                  <a:cubicBezTo>
                    <a:pt x="358" y="307"/>
                    <a:pt x="336" y="286"/>
                    <a:pt x="336" y="259"/>
                  </a:cubicBezTo>
                  <a:lnTo>
                    <a:pt x="336" y="195"/>
                  </a:lnTo>
                  <a:lnTo>
                    <a:pt x="432" y="195"/>
                  </a:lnTo>
                  <a:lnTo>
                    <a:pt x="432" y="259"/>
                  </a:lnTo>
                  <a:lnTo>
                    <a:pt x="432" y="307"/>
                  </a:lnTo>
                  <a:lnTo>
                    <a:pt x="432" y="355"/>
                  </a:lnTo>
                  <a:lnTo>
                    <a:pt x="432" y="403"/>
                  </a:lnTo>
                  <a:lnTo>
                    <a:pt x="336" y="403"/>
                  </a:lnTo>
                  <a:lnTo>
                    <a:pt x="336" y="355"/>
                  </a:lnTo>
                  <a:lnTo>
                    <a:pt x="432" y="355"/>
                  </a:lnTo>
                  <a:lnTo>
                    <a:pt x="432" y="403"/>
                  </a:lnTo>
                  <a:lnTo>
                    <a:pt x="336" y="403"/>
                  </a:lnTo>
                  <a:lnTo>
                    <a:pt x="336" y="259"/>
                  </a:lnTo>
                  <a:lnTo>
                    <a:pt x="384" y="307"/>
                  </a:lnTo>
                  <a:lnTo>
                    <a:pt x="368" y="307"/>
                  </a:lnTo>
                  <a:cubicBezTo>
                    <a:pt x="342" y="307"/>
                    <a:pt x="320" y="286"/>
                    <a:pt x="320" y="259"/>
                  </a:cubicBezTo>
                  <a:lnTo>
                    <a:pt x="320" y="195"/>
                  </a:lnTo>
                  <a:lnTo>
                    <a:pt x="416" y="195"/>
                  </a:lnTo>
                  <a:lnTo>
                    <a:pt x="416" y="259"/>
                  </a:lnTo>
                  <a:lnTo>
                    <a:pt x="416" y="307"/>
                  </a:lnTo>
                  <a:lnTo>
                    <a:pt x="416" y="355"/>
                  </a:lnTo>
                  <a:lnTo>
                    <a:pt x="416" y="403"/>
                  </a:lnTo>
                  <a:lnTo>
                    <a:pt x="320" y="403"/>
                  </a:lnTo>
                  <a:lnTo>
                    <a:pt x="320" y="355"/>
                  </a:lnTo>
                  <a:lnTo>
                    <a:pt x="416" y="355"/>
                  </a:lnTo>
                  <a:lnTo>
                    <a:pt x="416" y="403"/>
                  </a:lnTo>
                  <a:lnTo>
                    <a:pt x="320" y="403"/>
                  </a:lnTo>
                  <a:lnTo>
                    <a:pt x="320" y="259"/>
                  </a:lnTo>
                  <a:lnTo>
                    <a:pt x="368" y="307"/>
                  </a:lnTo>
                  <a:lnTo>
                    <a:pt x="352" y="307"/>
                  </a:lnTo>
                  <a:cubicBezTo>
                    <a:pt x="326" y="307"/>
                    <a:pt x="304" y="286"/>
                    <a:pt x="304" y="259"/>
                  </a:cubicBezTo>
                  <a:lnTo>
                    <a:pt x="304" y="195"/>
                  </a:lnTo>
                  <a:lnTo>
                    <a:pt x="400" y="195"/>
                  </a:lnTo>
                  <a:lnTo>
                    <a:pt x="400" y="259"/>
                  </a:lnTo>
                  <a:lnTo>
                    <a:pt x="400" y="307"/>
                  </a:lnTo>
                  <a:lnTo>
                    <a:pt x="400" y="355"/>
                  </a:lnTo>
                  <a:lnTo>
                    <a:pt x="400" y="403"/>
                  </a:lnTo>
                  <a:lnTo>
                    <a:pt x="304" y="403"/>
                  </a:lnTo>
                  <a:lnTo>
                    <a:pt x="304" y="355"/>
                  </a:lnTo>
                  <a:lnTo>
                    <a:pt x="400" y="355"/>
                  </a:lnTo>
                  <a:lnTo>
                    <a:pt x="400" y="403"/>
                  </a:lnTo>
                  <a:lnTo>
                    <a:pt x="304" y="403"/>
                  </a:lnTo>
                  <a:lnTo>
                    <a:pt x="304" y="355"/>
                  </a:lnTo>
                  <a:lnTo>
                    <a:pt x="398" y="371"/>
                  </a:lnTo>
                  <a:lnTo>
                    <a:pt x="382" y="419"/>
                  </a:lnTo>
                  <a:cubicBezTo>
                    <a:pt x="375" y="441"/>
                    <a:pt x="352" y="455"/>
                    <a:pt x="329" y="451"/>
                  </a:cubicBezTo>
                  <a:cubicBezTo>
                    <a:pt x="306" y="447"/>
                    <a:pt x="288" y="427"/>
                    <a:pt x="288" y="403"/>
                  </a:cubicBezTo>
                  <a:lnTo>
                    <a:pt x="288" y="355"/>
                  </a:lnTo>
                  <a:lnTo>
                    <a:pt x="384" y="355"/>
                  </a:lnTo>
                  <a:lnTo>
                    <a:pt x="384" y="403"/>
                  </a:lnTo>
                  <a:lnTo>
                    <a:pt x="288" y="403"/>
                  </a:lnTo>
                  <a:lnTo>
                    <a:pt x="288" y="259"/>
                  </a:lnTo>
                  <a:lnTo>
                    <a:pt x="288" y="195"/>
                  </a:lnTo>
                  <a:lnTo>
                    <a:pt x="384" y="195"/>
                  </a:lnTo>
                  <a:lnTo>
                    <a:pt x="384" y="259"/>
                  </a:lnTo>
                  <a:lnTo>
                    <a:pt x="384" y="307"/>
                  </a:lnTo>
                  <a:lnTo>
                    <a:pt x="384" y="355"/>
                  </a:lnTo>
                  <a:cubicBezTo>
                    <a:pt x="384" y="361"/>
                    <a:pt x="384" y="366"/>
                    <a:pt x="382" y="371"/>
                  </a:cubicBezTo>
                  <a:lnTo>
                    <a:pt x="366" y="419"/>
                  </a:lnTo>
                  <a:cubicBezTo>
                    <a:pt x="359" y="441"/>
                    <a:pt x="336" y="455"/>
                    <a:pt x="313" y="451"/>
                  </a:cubicBezTo>
                  <a:cubicBezTo>
                    <a:pt x="290" y="447"/>
                    <a:pt x="272" y="427"/>
                    <a:pt x="272" y="403"/>
                  </a:cubicBezTo>
                  <a:lnTo>
                    <a:pt x="272" y="355"/>
                  </a:lnTo>
                  <a:lnTo>
                    <a:pt x="368" y="355"/>
                  </a:lnTo>
                  <a:lnTo>
                    <a:pt x="368" y="403"/>
                  </a:lnTo>
                  <a:lnTo>
                    <a:pt x="272" y="403"/>
                  </a:lnTo>
                  <a:lnTo>
                    <a:pt x="272" y="51"/>
                  </a:lnTo>
                  <a:lnTo>
                    <a:pt x="368" y="51"/>
                  </a:lnTo>
                  <a:lnTo>
                    <a:pt x="368" y="99"/>
                  </a:lnTo>
                  <a:lnTo>
                    <a:pt x="272" y="99"/>
                  </a:lnTo>
                  <a:lnTo>
                    <a:pt x="272" y="51"/>
                  </a:lnTo>
                  <a:lnTo>
                    <a:pt x="366" y="67"/>
                  </a:lnTo>
                  <a:lnTo>
                    <a:pt x="350" y="115"/>
                  </a:lnTo>
                  <a:cubicBezTo>
                    <a:pt x="343" y="137"/>
                    <a:pt x="320" y="151"/>
                    <a:pt x="297" y="147"/>
                  </a:cubicBezTo>
                  <a:cubicBezTo>
                    <a:pt x="274" y="143"/>
                    <a:pt x="256" y="123"/>
                    <a:pt x="256" y="99"/>
                  </a:cubicBezTo>
                  <a:lnTo>
                    <a:pt x="256" y="51"/>
                  </a:lnTo>
                  <a:lnTo>
                    <a:pt x="352" y="51"/>
                  </a:lnTo>
                  <a:lnTo>
                    <a:pt x="352" y="99"/>
                  </a:lnTo>
                  <a:lnTo>
                    <a:pt x="352" y="147"/>
                  </a:lnTo>
                  <a:lnTo>
                    <a:pt x="352" y="195"/>
                  </a:lnTo>
                  <a:lnTo>
                    <a:pt x="352" y="259"/>
                  </a:lnTo>
                  <a:cubicBezTo>
                    <a:pt x="352" y="286"/>
                    <a:pt x="331" y="307"/>
                    <a:pt x="304" y="307"/>
                  </a:cubicBezTo>
                  <a:lnTo>
                    <a:pt x="288" y="307"/>
                  </a:lnTo>
                  <a:cubicBezTo>
                    <a:pt x="262" y="307"/>
                    <a:pt x="240" y="286"/>
                    <a:pt x="240" y="259"/>
                  </a:cubicBezTo>
                  <a:lnTo>
                    <a:pt x="240" y="195"/>
                  </a:lnTo>
                  <a:lnTo>
                    <a:pt x="336" y="195"/>
                  </a:lnTo>
                  <a:lnTo>
                    <a:pt x="336" y="259"/>
                  </a:lnTo>
                  <a:lnTo>
                    <a:pt x="240" y="259"/>
                  </a:lnTo>
                  <a:lnTo>
                    <a:pt x="240" y="195"/>
                  </a:lnTo>
                  <a:lnTo>
                    <a:pt x="336" y="195"/>
                  </a:lnTo>
                  <a:lnTo>
                    <a:pt x="336" y="259"/>
                  </a:lnTo>
                  <a:cubicBezTo>
                    <a:pt x="336" y="286"/>
                    <a:pt x="315" y="307"/>
                    <a:pt x="288" y="307"/>
                  </a:cubicBezTo>
                  <a:lnTo>
                    <a:pt x="272" y="307"/>
                  </a:lnTo>
                  <a:lnTo>
                    <a:pt x="320" y="259"/>
                  </a:lnTo>
                  <a:lnTo>
                    <a:pt x="320" y="307"/>
                  </a:lnTo>
                  <a:lnTo>
                    <a:pt x="320" y="355"/>
                  </a:lnTo>
                  <a:lnTo>
                    <a:pt x="320" y="403"/>
                  </a:lnTo>
                  <a:lnTo>
                    <a:pt x="224" y="403"/>
                  </a:lnTo>
                  <a:lnTo>
                    <a:pt x="224" y="355"/>
                  </a:lnTo>
                  <a:lnTo>
                    <a:pt x="320" y="355"/>
                  </a:lnTo>
                  <a:lnTo>
                    <a:pt x="320" y="403"/>
                  </a:lnTo>
                  <a:cubicBezTo>
                    <a:pt x="320" y="427"/>
                    <a:pt x="303" y="447"/>
                    <a:pt x="280" y="451"/>
                  </a:cubicBezTo>
                  <a:cubicBezTo>
                    <a:pt x="257" y="455"/>
                    <a:pt x="234" y="441"/>
                    <a:pt x="227" y="419"/>
                  </a:cubicBezTo>
                  <a:lnTo>
                    <a:pt x="211" y="371"/>
                  </a:lnTo>
                  <a:lnTo>
                    <a:pt x="304" y="355"/>
                  </a:lnTo>
                  <a:lnTo>
                    <a:pt x="304" y="403"/>
                  </a:lnTo>
                  <a:lnTo>
                    <a:pt x="304" y="451"/>
                  </a:lnTo>
                  <a:lnTo>
                    <a:pt x="304" y="515"/>
                  </a:lnTo>
                  <a:lnTo>
                    <a:pt x="304" y="563"/>
                  </a:lnTo>
                  <a:lnTo>
                    <a:pt x="208" y="563"/>
                  </a:lnTo>
                  <a:lnTo>
                    <a:pt x="208" y="515"/>
                  </a:lnTo>
                  <a:lnTo>
                    <a:pt x="304" y="515"/>
                  </a:lnTo>
                  <a:lnTo>
                    <a:pt x="304" y="563"/>
                  </a:lnTo>
                  <a:lnTo>
                    <a:pt x="304" y="611"/>
                  </a:lnTo>
                  <a:lnTo>
                    <a:pt x="304" y="659"/>
                  </a:lnTo>
                  <a:lnTo>
                    <a:pt x="304" y="723"/>
                  </a:lnTo>
                  <a:lnTo>
                    <a:pt x="208" y="723"/>
                  </a:lnTo>
                  <a:lnTo>
                    <a:pt x="208" y="659"/>
                  </a:lnTo>
                  <a:lnTo>
                    <a:pt x="256" y="707"/>
                  </a:lnTo>
                  <a:lnTo>
                    <a:pt x="240" y="707"/>
                  </a:lnTo>
                  <a:lnTo>
                    <a:pt x="288" y="659"/>
                  </a:lnTo>
                  <a:lnTo>
                    <a:pt x="288" y="723"/>
                  </a:lnTo>
                  <a:lnTo>
                    <a:pt x="192" y="723"/>
                  </a:lnTo>
                  <a:lnTo>
                    <a:pt x="192" y="659"/>
                  </a:lnTo>
                  <a:lnTo>
                    <a:pt x="288" y="659"/>
                  </a:lnTo>
                  <a:lnTo>
                    <a:pt x="288" y="723"/>
                  </a:lnTo>
                  <a:lnTo>
                    <a:pt x="288" y="771"/>
                  </a:lnTo>
                  <a:lnTo>
                    <a:pt x="288" y="819"/>
                  </a:lnTo>
                  <a:lnTo>
                    <a:pt x="288" y="867"/>
                  </a:lnTo>
                  <a:lnTo>
                    <a:pt x="192" y="867"/>
                  </a:lnTo>
                  <a:lnTo>
                    <a:pt x="192" y="819"/>
                  </a:lnTo>
                  <a:lnTo>
                    <a:pt x="288" y="819"/>
                  </a:lnTo>
                  <a:lnTo>
                    <a:pt x="288" y="867"/>
                  </a:lnTo>
                  <a:cubicBezTo>
                    <a:pt x="288" y="873"/>
                    <a:pt x="288" y="878"/>
                    <a:pt x="286" y="883"/>
                  </a:cubicBezTo>
                  <a:lnTo>
                    <a:pt x="270" y="931"/>
                  </a:lnTo>
                  <a:lnTo>
                    <a:pt x="272" y="915"/>
                  </a:lnTo>
                  <a:lnTo>
                    <a:pt x="272" y="979"/>
                  </a:lnTo>
                  <a:lnTo>
                    <a:pt x="272" y="1027"/>
                  </a:lnTo>
                  <a:lnTo>
                    <a:pt x="272" y="1075"/>
                  </a:lnTo>
                  <a:cubicBezTo>
                    <a:pt x="272" y="1081"/>
                    <a:pt x="272" y="1086"/>
                    <a:pt x="270" y="1091"/>
                  </a:cubicBezTo>
                  <a:lnTo>
                    <a:pt x="254" y="1139"/>
                  </a:lnTo>
                  <a:lnTo>
                    <a:pt x="256" y="1123"/>
                  </a:lnTo>
                  <a:lnTo>
                    <a:pt x="256" y="1187"/>
                  </a:lnTo>
                  <a:lnTo>
                    <a:pt x="256" y="1235"/>
                  </a:lnTo>
                  <a:lnTo>
                    <a:pt x="160" y="1235"/>
                  </a:lnTo>
                  <a:lnTo>
                    <a:pt x="160" y="1187"/>
                  </a:lnTo>
                  <a:lnTo>
                    <a:pt x="256" y="1187"/>
                  </a:lnTo>
                  <a:lnTo>
                    <a:pt x="256" y="1235"/>
                  </a:lnTo>
                  <a:lnTo>
                    <a:pt x="256" y="1283"/>
                  </a:lnTo>
                  <a:lnTo>
                    <a:pt x="256" y="1331"/>
                  </a:lnTo>
                  <a:cubicBezTo>
                    <a:pt x="256" y="1358"/>
                    <a:pt x="235" y="1379"/>
                    <a:pt x="208" y="1379"/>
                  </a:cubicBezTo>
                  <a:lnTo>
                    <a:pt x="192" y="1379"/>
                  </a:lnTo>
                  <a:lnTo>
                    <a:pt x="240" y="1331"/>
                  </a:lnTo>
                  <a:lnTo>
                    <a:pt x="240" y="1379"/>
                  </a:lnTo>
                  <a:lnTo>
                    <a:pt x="144" y="1379"/>
                  </a:lnTo>
                  <a:lnTo>
                    <a:pt x="144" y="1331"/>
                  </a:lnTo>
                  <a:lnTo>
                    <a:pt x="240" y="1331"/>
                  </a:lnTo>
                  <a:lnTo>
                    <a:pt x="240" y="1379"/>
                  </a:lnTo>
                  <a:lnTo>
                    <a:pt x="240" y="1443"/>
                  </a:lnTo>
                  <a:lnTo>
                    <a:pt x="240" y="1491"/>
                  </a:lnTo>
                  <a:lnTo>
                    <a:pt x="240" y="1539"/>
                  </a:lnTo>
                  <a:lnTo>
                    <a:pt x="144" y="1539"/>
                  </a:lnTo>
                  <a:lnTo>
                    <a:pt x="144" y="1491"/>
                  </a:lnTo>
                  <a:lnTo>
                    <a:pt x="192" y="1539"/>
                  </a:lnTo>
                  <a:lnTo>
                    <a:pt x="176" y="1539"/>
                  </a:lnTo>
                  <a:lnTo>
                    <a:pt x="224" y="1491"/>
                  </a:lnTo>
                  <a:lnTo>
                    <a:pt x="224" y="1539"/>
                  </a:lnTo>
                  <a:lnTo>
                    <a:pt x="128" y="1539"/>
                  </a:lnTo>
                  <a:lnTo>
                    <a:pt x="128" y="1491"/>
                  </a:lnTo>
                  <a:lnTo>
                    <a:pt x="224" y="1491"/>
                  </a:lnTo>
                  <a:lnTo>
                    <a:pt x="224" y="1539"/>
                  </a:lnTo>
                  <a:lnTo>
                    <a:pt x="224" y="1587"/>
                  </a:lnTo>
                  <a:lnTo>
                    <a:pt x="224" y="1651"/>
                  </a:lnTo>
                  <a:lnTo>
                    <a:pt x="224" y="1699"/>
                  </a:lnTo>
                  <a:lnTo>
                    <a:pt x="128" y="1699"/>
                  </a:lnTo>
                  <a:lnTo>
                    <a:pt x="128" y="1651"/>
                  </a:lnTo>
                  <a:lnTo>
                    <a:pt x="224" y="1651"/>
                  </a:lnTo>
                  <a:lnTo>
                    <a:pt x="224" y="1699"/>
                  </a:lnTo>
                  <a:cubicBezTo>
                    <a:pt x="224" y="1726"/>
                    <a:pt x="203" y="1747"/>
                    <a:pt x="176" y="1747"/>
                  </a:cubicBezTo>
                  <a:lnTo>
                    <a:pt x="160" y="1747"/>
                  </a:lnTo>
                  <a:cubicBezTo>
                    <a:pt x="134" y="1747"/>
                    <a:pt x="112" y="1726"/>
                    <a:pt x="112" y="1699"/>
                  </a:cubicBezTo>
                  <a:lnTo>
                    <a:pt x="112" y="1651"/>
                  </a:lnTo>
                  <a:lnTo>
                    <a:pt x="208" y="1651"/>
                  </a:lnTo>
                  <a:lnTo>
                    <a:pt x="208" y="1699"/>
                  </a:lnTo>
                  <a:lnTo>
                    <a:pt x="112" y="1699"/>
                  </a:lnTo>
                  <a:lnTo>
                    <a:pt x="112" y="1651"/>
                  </a:lnTo>
                  <a:lnTo>
                    <a:pt x="208" y="1651"/>
                  </a:lnTo>
                  <a:lnTo>
                    <a:pt x="208" y="1699"/>
                  </a:lnTo>
                  <a:lnTo>
                    <a:pt x="112" y="1699"/>
                  </a:lnTo>
                  <a:lnTo>
                    <a:pt x="112" y="1651"/>
                  </a:lnTo>
                  <a:lnTo>
                    <a:pt x="208" y="1651"/>
                  </a:lnTo>
                  <a:lnTo>
                    <a:pt x="208" y="1699"/>
                  </a:lnTo>
                  <a:lnTo>
                    <a:pt x="208" y="1747"/>
                  </a:lnTo>
                  <a:lnTo>
                    <a:pt x="208" y="1795"/>
                  </a:lnTo>
                  <a:lnTo>
                    <a:pt x="208" y="1843"/>
                  </a:lnTo>
                  <a:cubicBezTo>
                    <a:pt x="208" y="1870"/>
                    <a:pt x="187" y="1891"/>
                    <a:pt x="160" y="1891"/>
                  </a:cubicBezTo>
                  <a:lnTo>
                    <a:pt x="144" y="1891"/>
                  </a:lnTo>
                  <a:cubicBezTo>
                    <a:pt x="118" y="1891"/>
                    <a:pt x="96" y="1870"/>
                    <a:pt x="96" y="1843"/>
                  </a:cubicBezTo>
                  <a:lnTo>
                    <a:pt x="96" y="1795"/>
                  </a:lnTo>
                  <a:lnTo>
                    <a:pt x="192" y="1795"/>
                  </a:lnTo>
                  <a:lnTo>
                    <a:pt x="192" y="1843"/>
                  </a:lnTo>
                  <a:lnTo>
                    <a:pt x="96" y="1843"/>
                  </a:lnTo>
                  <a:lnTo>
                    <a:pt x="96" y="1795"/>
                  </a:lnTo>
                  <a:lnTo>
                    <a:pt x="192" y="1795"/>
                  </a:lnTo>
                  <a:lnTo>
                    <a:pt x="192" y="1843"/>
                  </a:lnTo>
                  <a:lnTo>
                    <a:pt x="192" y="1907"/>
                  </a:lnTo>
                  <a:lnTo>
                    <a:pt x="192" y="1955"/>
                  </a:lnTo>
                  <a:lnTo>
                    <a:pt x="192" y="2003"/>
                  </a:lnTo>
                  <a:cubicBezTo>
                    <a:pt x="192" y="2027"/>
                    <a:pt x="175" y="2047"/>
                    <a:pt x="152" y="2051"/>
                  </a:cubicBezTo>
                  <a:cubicBezTo>
                    <a:pt x="129" y="2055"/>
                    <a:pt x="106" y="2041"/>
                    <a:pt x="99" y="2019"/>
                  </a:cubicBezTo>
                  <a:lnTo>
                    <a:pt x="83" y="1971"/>
                  </a:lnTo>
                  <a:lnTo>
                    <a:pt x="176" y="1955"/>
                  </a:lnTo>
                  <a:lnTo>
                    <a:pt x="176" y="2003"/>
                  </a:lnTo>
                  <a:lnTo>
                    <a:pt x="176" y="2051"/>
                  </a:lnTo>
                  <a:lnTo>
                    <a:pt x="176" y="2115"/>
                  </a:lnTo>
                  <a:lnTo>
                    <a:pt x="176" y="2163"/>
                  </a:lnTo>
                  <a:lnTo>
                    <a:pt x="176" y="2211"/>
                  </a:lnTo>
                  <a:lnTo>
                    <a:pt x="176" y="2259"/>
                  </a:lnTo>
                  <a:lnTo>
                    <a:pt x="176" y="2307"/>
                  </a:lnTo>
                  <a:cubicBezTo>
                    <a:pt x="176" y="2311"/>
                    <a:pt x="176" y="2315"/>
                    <a:pt x="175" y="2319"/>
                  </a:cubicBezTo>
                  <a:lnTo>
                    <a:pt x="159" y="2383"/>
                  </a:lnTo>
                  <a:lnTo>
                    <a:pt x="160" y="2371"/>
                  </a:lnTo>
                  <a:lnTo>
                    <a:pt x="160" y="2419"/>
                  </a:lnTo>
                  <a:lnTo>
                    <a:pt x="160" y="2467"/>
                  </a:lnTo>
                  <a:lnTo>
                    <a:pt x="160" y="2515"/>
                  </a:lnTo>
                  <a:lnTo>
                    <a:pt x="160" y="2579"/>
                  </a:lnTo>
                  <a:lnTo>
                    <a:pt x="160" y="2627"/>
                  </a:lnTo>
                  <a:lnTo>
                    <a:pt x="160" y="2675"/>
                  </a:lnTo>
                  <a:lnTo>
                    <a:pt x="160" y="2723"/>
                  </a:lnTo>
                  <a:lnTo>
                    <a:pt x="160" y="2771"/>
                  </a:lnTo>
                  <a:lnTo>
                    <a:pt x="64" y="2771"/>
                  </a:lnTo>
                  <a:lnTo>
                    <a:pt x="64" y="2723"/>
                  </a:lnTo>
                  <a:lnTo>
                    <a:pt x="112" y="2771"/>
                  </a:lnTo>
                  <a:lnTo>
                    <a:pt x="96" y="2771"/>
                  </a:lnTo>
                  <a:lnTo>
                    <a:pt x="144" y="2723"/>
                  </a:lnTo>
                  <a:lnTo>
                    <a:pt x="144" y="2771"/>
                  </a:lnTo>
                  <a:lnTo>
                    <a:pt x="48" y="2771"/>
                  </a:lnTo>
                  <a:lnTo>
                    <a:pt x="48" y="2723"/>
                  </a:lnTo>
                  <a:lnTo>
                    <a:pt x="144" y="2723"/>
                  </a:lnTo>
                  <a:lnTo>
                    <a:pt x="144" y="2771"/>
                  </a:lnTo>
                  <a:lnTo>
                    <a:pt x="144" y="2835"/>
                  </a:lnTo>
                  <a:lnTo>
                    <a:pt x="144" y="2883"/>
                  </a:lnTo>
                  <a:lnTo>
                    <a:pt x="144" y="2931"/>
                  </a:lnTo>
                  <a:lnTo>
                    <a:pt x="48" y="2931"/>
                  </a:lnTo>
                  <a:lnTo>
                    <a:pt x="48" y="2883"/>
                  </a:lnTo>
                  <a:lnTo>
                    <a:pt x="144" y="2883"/>
                  </a:lnTo>
                  <a:lnTo>
                    <a:pt x="144" y="2931"/>
                  </a:lnTo>
                  <a:lnTo>
                    <a:pt x="144" y="2979"/>
                  </a:lnTo>
                  <a:lnTo>
                    <a:pt x="144" y="3043"/>
                  </a:lnTo>
                  <a:lnTo>
                    <a:pt x="144" y="3091"/>
                  </a:lnTo>
                  <a:cubicBezTo>
                    <a:pt x="144" y="3118"/>
                    <a:pt x="123" y="3139"/>
                    <a:pt x="96" y="3139"/>
                  </a:cubicBezTo>
                  <a:lnTo>
                    <a:pt x="80" y="3139"/>
                  </a:lnTo>
                  <a:cubicBezTo>
                    <a:pt x="54" y="3139"/>
                    <a:pt x="32" y="3118"/>
                    <a:pt x="32" y="3091"/>
                  </a:cubicBezTo>
                  <a:lnTo>
                    <a:pt x="32" y="3043"/>
                  </a:lnTo>
                  <a:lnTo>
                    <a:pt x="128" y="3043"/>
                  </a:lnTo>
                  <a:lnTo>
                    <a:pt x="128" y="3091"/>
                  </a:lnTo>
                  <a:lnTo>
                    <a:pt x="128" y="3139"/>
                  </a:lnTo>
                  <a:lnTo>
                    <a:pt x="128" y="3187"/>
                  </a:lnTo>
                  <a:lnTo>
                    <a:pt x="128" y="3235"/>
                  </a:lnTo>
                  <a:lnTo>
                    <a:pt x="128" y="3299"/>
                  </a:lnTo>
                  <a:lnTo>
                    <a:pt x="128" y="3347"/>
                  </a:lnTo>
                  <a:lnTo>
                    <a:pt x="128" y="3395"/>
                  </a:lnTo>
                  <a:cubicBezTo>
                    <a:pt x="128" y="3422"/>
                    <a:pt x="107" y="3443"/>
                    <a:pt x="80" y="3443"/>
                  </a:cubicBezTo>
                  <a:lnTo>
                    <a:pt x="64" y="3443"/>
                  </a:lnTo>
                  <a:lnTo>
                    <a:pt x="112" y="3395"/>
                  </a:lnTo>
                  <a:lnTo>
                    <a:pt x="112" y="3443"/>
                  </a:lnTo>
                  <a:lnTo>
                    <a:pt x="112" y="3507"/>
                  </a:lnTo>
                  <a:lnTo>
                    <a:pt x="112" y="3555"/>
                  </a:lnTo>
                  <a:lnTo>
                    <a:pt x="112" y="3603"/>
                  </a:lnTo>
                  <a:lnTo>
                    <a:pt x="16" y="3603"/>
                  </a:lnTo>
                  <a:lnTo>
                    <a:pt x="16" y="3555"/>
                  </a:lnTo>
                  <a:lnTo>
                    <a:pt x="112" y="3555"/>
                  </a:lnTo>
                  <a:lnTo>
                    <a:pt x="112" y="3603"/>
                  </a:lnTo>
                  <a:lnTo>
                    <a:pt x="112" y="3651"/>
                  </a:lnTo>
                  <a:lnTo>
                    <a:pt x="112" y="3699"/>
                  </a:lnTo>
                  <a:lnTo>
                    <a:pt x="112" y="3763"/>
                  </a:lnTo>
                  <a:lnTo>
                    <a:pt x="112" y="3811"/>
                  </a:lnTo>
                  <a:lnTo>
                    <a:pt x="112" y="3859"/>
                  </a:lnTo>
                  <a:cubicBezTo>
                    <a:pt x="112" y="3886"/>
                    <a:pt x="91" y="3907"/>
                    <a:pt x="64" y="3907"/>
                  </a:cubicBezTo>
                  <a:lnTo>
                    <a:pt x="48" y="3907"/>
                  </a:lnTo>
                  <a:lnTo>
                    <a:pt x="96" y="3859"/>
                  </a:lnTo>
                  <a:lnTo>
                    <a:pt x="96" y="3907"/>
                  </a:lnTo>
                  <a:lnTo>
                    <a:pt x="96" y="3971"/>
                  </a:lnTo>
                  <a:lnTo>
                    <a:pt x="96" y="4019"/>
                  </a:lnTo>
                  <a:lnTo>
                    <a:pt x="96" y="4067"/>
                  </a:lnTo>
                  <a:lnTo>
                    <a:pt x="96" y="4115"/>
                  </a:lnTo>
                  <a:lnTo>
                    <a:pt x="96" y="4163"/>
                  </a:lnTo>
                  <a:lnTo>
                    <a:pt x="96" y="4227"/>
                  </a:lnTo>
                  <a:lnTo>
                    <a:pt x="96" y="4275"/>
                  </a:lnTo>
                  <a:lnTo>
                    <a:pt x="96" y="4323"/>
                  </a:lnTo>
                  <a:lnTo>
                    <a:pt x="96" y="4371"/>
                  </a:lnTo>
                  <a:lnTo>
                    <a:pt x="96" y="4435"/>
                  </a:lnTo>
                  <a:lnTo>
                    <a:pt x="96" y="4483"/>
                  </a:lnTo>
                  <a:lnTo>
                    <a:pt x="96" y="4531"/>
                  </a:lnTo>
                  <a:lnTo>
                    <a:pt x="96" y="4579"/>
                  </a:lnTo>
                  <a:lnTo>
                    <a:pt x="96" y="4627"/>
                  </a:lnTo>
                  <a:cubicBezTo>
                    <a:pt x="96" y="4654"/>
                    <a:pt x="75" y="4675"/>
                    <a:pt x="48" y="4675"/>
                  </a:cubicBezTo>
                  <a:cubicBezTo>
                    <a:pt x="22" y="4675"/>
                    <a:pt x="0" y="4654"/>
                    <a:pt x="0" y="4627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8" name="Freeform 92"/>
            <p:cNvSpPr>
              <a:spLocks/>
            </p:cNvSpPr>
            <p:nvPr/>
          </p:nvSpPr>
          <p:spPr bwMode="auto">
            <a:xfrm>
              <a:off x="4367996" y="3986959"/>
              <a:ext cx="18608" cy="1433626"/>
            </a:xfrm>
            <a:custGeom>
              <a:avLst/>
              <a:gdLst>
                <a:gd name="T0" fmla="*/ 24 w 160"/>
                <a:gd name="T1" fmla="*/ 153 h 7737"/>
                <a:gd name="T2" fmla="*/ 24 w 160"/>
                <a:gd name="T3" fmla="*/ 33 h 7737"/>
                <a:gd name="T4" fmla="*/ 56 w 160"/>
                <a:gd name="T5" fmla="*/ 129 h 7737"/>
                <a:gd name="T6" fmla="*/ 56 w 160"/>
                <a:gd name="T7" fmla="*/ 57 h 7737"/>
                <a:gd name="T8" fmla="*/ 64 w 160"/>
                <a:gd name="T9" fmla="*/ 105 h 7737"/>
                <a:gd name="T10" fmla="*/ 64 w 160"/>
                <a:gd name="T11" fmla="*/ 25 h 7737"/>
                <a:gd name="T12" fmla="*/ 48 w 160"/>
                <a:gd name="T13" fmla="*/ 81 h 7737"/>
                <a:gd name="T14" fmla="*/ 48 w 160"/>
                <a:gd name="T15" fmla="*/ 1 h 7737"/>
                <a:gd name="T16" fmla="*/ 32 w 160"/>
                <a:gd name="T17" fmla="*/ 105 h 7737"/>
                <a:gd name="T18" fmla="*/ 32 w 160"/>
                <a:gd name="T19" fmla="*/ 25 h 7737"/>
                <a:gd name="T20" fmla="*/ 40 w 160"/>
                <a:gd name="T21" fmla="*/ 129 h 7737"/>
                <a:gd name="T22" fmla="*/ 40 w 160"/>
                <a:gd name="T23" fmla="*/ 57 h 7737"/>
                <a:gd name="T24" fmla="*/ 72 w 160"/>
                <a:gd name="T25" fmla="*/ 153 h 7737"/>
                <a:gd name="T26" fmla="*/ 48 w 160"/>
                <a:gd name="T27" fmla="*/ 81 h 7737"/>
                <a:gd name="T28" fmla="*/ 104 w 160"/>
                <a:gd name="T29" fmla="*/ 129 h 7737"/>
                <a:gd name="T30" fmla="*/ 56 w 160"/>
                <a:gd name="T31" fmla="*/ 105 h 7737"/>
                <a:gd name="T32" fmla="*/ 112 w 160"/>
                <a:gd name="T33" fmla="*/ 57 h 7737"/>
                <a:gd name="T34" fmla="*/ 64 w 160"/>
                <a:gd name="T35" fmla="*/ 129 h 7737"/>
                <a:gd name="T36" fmla="*/ 96 w 160"/>
                <a:gd name="T37" fmla="*/ 33 h 7737"/>
                <a:gd name="T38" fmla="*/ 96 w 160"/>
                <a:gd name="T39" fmla="*/ 153 h 7737"/>
                <a:gd name="T40" fmla="*/ 73 w 160"/>
                <a:gd name="T41" fmla="*/ 52 h 7737"/>
                <a:gd name="T42" fmla="*/ 128 w 160"/>
                <a:gd name="T43" fmla="*/ 593 h 7737"/>
                <a:gd name="T44" fmla="*/ 128 w 160"/>
                <a:gd name="T45" fmla="*/ 1753 h 7737"/>
                <a:gd name="T46" fmla="*/ 136 w 160"/>
                <a:gd name="T47" fmla="*/ 2888 h 7737"/>
                <a:gd name="T48" fmla="*/ 136 w 160"/>
                <a:gd name="T49" fmla="*/ 3817 h 7737"/>
                <a:gd name="T50" fmla="*/ 136 w 160"/>
                <a:gd name="T51" fmla="*/ 4409 h 7737"/>
                <a:gd name="T52" fmla="*/ 136 w 160"/>
                <a:gd name="T53" fmla="*/ 5001 h 7737"/>
                <a:gd name="T54" fmla="*/ 144 w 160"/>
                <a:gd name="T55" fmla="*/ 5593 h 7737"/>
                <a:gd name="T56" fmla="*/ 144 w 160"/>
                <a:gd name="T57" fmla="*/ 6057 h 7737"/>
                <a:gd name="T58" fmla="*/ 144 w 160"/>
                <a:gd name="T59" fmla="*/ 6473 h 7737"/>
                <a:gd name="T60" fmla="*/ 152 w 160"/>
                <a:gd name="T61" fmla="*/ 6913 h 7737"/>
                <a:gd name="T62" fmla="*/ 152 w 160"/>
                <a:gd name="T63" fmla="*/ 7321 h 7737"/>
                <a:gd name="T64" fmla="*/ 152 w 160"/>
                <a:gd name="T65" fmla="*/ 7553 h 7737"/>
                <a:gd name="T66" fmla="*/ 112 w 160"/>
                <a:gd name="T67" fmla="*/ 7713 h 7737"/>
                <a:gd name="T68" fmla="*/ 104 w 160"/>
                <a:gd name="T69" fmla="*/ 7505 h 7737"/>
                <a:gd name="T70" fmla="*/ 104 w 160"/>
                <a:gd name="T71" fmla="*/ 7217 h 7737"/>
                <a:gd name="T72" fmla="*/ 104 w 160"/>
                <a:gd name="T73" fmla="*/ 6833 h 7737"/>
                <a:gd name="T74" fmla="*/ 96 w 160"/>
                <a:gd name="T75" fmla="*/ 6393 h 7737"/>
                <a:gd name="T76" fmla="*/ 96 w 160"/>
                <a:gd name="T77" fmla="*/ 5953 h 7737"/>
                <a:gd name="T78" fmla="*/ 96 w 160"/>
                <a:gd name="T79" fmla="*/ 5465 h 7737"/>
                <a:gd name="T80" fmla="*/ 88 w 160"/>
                <a:gd name="T81" fmla="*/ 4873 h 7737"/>
                <a:gd name="T82" fmla="*/ 88 w 160"/>
                <a:gd name="T83" fmla="*/ 4281 h 7737"/>
                <a:gd name="T84" fmla="*/ 88 w 160"/>
                <a:gd name="T85" fmla="*/ 3689 h 7737"/>
                <a:gd name="T86" fmla="*/ 80 w 160"/>
                <a:gd name="T87" fmla="*/ 2633 h 7737"/>
                <a:gd name="T88" fmla="*/ 80 w 160"/>
                <a:gd name="T89" fmla="*/ 1497 h 7737"/>
                <a:gd name="T90" fmla="*/ 80 w 160"/>
                <a:gd name="T91" fmla="*/ 361 h 7737"/>
                <a:gd name="T92" fmla="*/ 72 w 160"/>
                <a:gd name="T93" fmla="*/ 25 h 7737"/>
                <a:gd name="T94" fmla="*/ 120 w 160"/>
                <a:gd name="T95" fmla="*/ 129 h 7737"/>
                <a:gd name="T96" fmla="*/ 112 w 160"/>
                <a:gd name="T97" fmla="*/ 81 h 7737"/>
                <a:gd name="T98" fmla="*/ 88 w 160"/>
                <a:gd name="T99" fmla="*/ 81 h 7737"/>
                <a:gd name="T100" fmla="*/ 56 w 160"/>
                <a:gd name="T101" fmla="*/ 129 h 7737"/>
                <a:gd name="T102" fmla="*/ 48 w 160"/>
                <a:gd name="T103" fmla="*/ 25 h 7737"/>
                <a:gd name="T104" fmla="*/ 96 w 160"/>
                <a:gd name="T105" fmla="*/ 129 h 7737"/>
                <a:gd name="T106" fmla="*/ 88 w 160"/>
                <a:gd name="T107" fmla="*/ 81 h 7737"/>
                <a:gd name="T108" fmla="*/ 64 w 160"/>
                <a:gd name="T109" fmla="*/ 81 h 7737"/>
                <a:gd name="T110" fmla="*/ 32 w 160"/>
                <a:gd name="T111" fmla="*/ 129 h 7737"/>
                <a:gd name="T112" fmla="*/ 24 w 160"/>
                <a:gd name="T113" fmla="*/ 25 h 7737"/>
                <a:gd name="T114" fmla="*/ 72 w 160"/>
                <a:gd name="T115" fmla="*/ 129 h 7737"/>
                <a:gd name="T116" fmla="*/ 64 w 160"/>
                <a:gd name="T117" fmla="*/ 81 h 7737"/>
                <a:gd name="T118" fmla="*/ 40 w 160"/>
                <a:gd name="T119" fmla="*/ 81 h 7737"/>
                <a:gd name="T120" fmla="*/ 8 w 160"/>
                <a:gd name="T121" fmla="*/ 129 h 7737"/>
                <a:gd name="T122" fmla="*/ 0 w 160"/>
                <a:gd name="T123" fmla="*/ 25 h 7737"/>
                <a:gd name="T124" fmla="*/ 48 w 160"/>
                <a:gd name="T125" fmla="*/ 129 h 77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0" h="7737">
                  <a:moveTo>
                    <a:pt x="48" y="57"/>
                  </a:moveTo>
                  <a:lnTo>
                    <a:pt x="48" y="129"/>
                  </a:lnTo>
                  <a:cubicBezTo>
                    <a:pt x="48" y="143"/>
                    <a:pt x="38" y="153"/>
                    <a:pt x="24" y="153"/>
                  </a:cubicBezTo>
                  <a:cubicBezTo>
                    <a:pt x="11" y="153"/>
                    <a:pt x="0" y="143"/>
                    <a:pt x="0" y="129"/>
                  </a:cubicBezTo>
                  <a:lnTo>
                    <a:pt x="0" y="105"/>
                  </a:lnTo>
                  <a:cubicBezTo>
                    <a:pt x="0" y="92"/>
                    <a:pt x="11" y="81"/>
                    <a:pt x="24" y="81"/>
                  </a:cubicBezTo>
                  <a:cubicBezTo>
                    <a:pt x="38" y="81"/>
                    <a:pt x="48" y="92"/>
                    <a:pt x="48" y="105"/>
                  </a:cubicBezTo>
                  <a:lnTo>
                    <a:pt x="48" y="129"/>
                  </a:lnTo>
                  <a:cubicBezTo>
                    <a:pt x="48" y="143"/>
                    <a:pt x="38" y="153"/>
                    <a:pt x="24" y="153"/>
                  </a:cubicBezTo>
                  <a:cubicBezTo>
                    <a:pt x="11" y="153"/>
                    <a:pt x="0" y="143"/>
                    <a:pt x="0" y="129"/>
                  </a:cubicBezTo>
                  <a:lnTo>
                    <a:pt x="0" y="105"/>
                  </a:lnTo>
                  <a:lnTo>
                    <a:pt x="0" y="81"/>
                  </a:lnTo>
                  <a:lnTo>
                    <a:pt x="0" y="57"/>
                  </a:lnTo>
                  <a:lnTo>
                    <a:pt x="0" y="25"/>
                  </a:lnTo>
                  <a:cubicBezTo>
                    <a:pt x="0" y="12"/>
                    <a:pt x="11" y="1"/>
                    <a:pt x="24" y="1"/>
                  </a:cubicBezTo>
                  <a:cubicBezTo>
                    <a:pt x="38" y="1"/>
                    <a:pt x="48" y="12"/>
                    <a:pt x="48" y="25"/>
                  </a:cubicBezTo>
                  <a:lnTo>
                    <a:pt x="48" y="57"/>
                  </a:lnTo>
                  <a:lnTo>
                    <a:pt x="24" y="33"/>
                  </a:lnTo>
                  <a:lnTo>
                    <a:pt x="32" y="33"/>
                  </a:lnTo>
                  <a:cubicBezTo>
                    <a:pt x="46" y="33"/>
                    <a:pt x="56" y="44"/>
                    <a:pt x="56" y="57"/>
                  </a:cubicBezTo>
                  <a:lnTo>
                    <a:pt x="56" y="129"/>
                  </a:lnTo>
                  <a:cubicBezTo>
                    <a:pt x="56" y="143"/>
                    <a:pt x="46" y="153"/>
                    <a:pt x="32" y="153"/>
                  </a:cubicBezTo>
                  <a:cubicBezTo>
                    <a:pt x="19" y="153"/>
                    <a:pt x="8" y="143"/>
                    <a:pt x="8" y="129"/>
                  </a:cubicBezTo>
                  <a:lnTo>
                    <a:pt x="8" y="105"/>
                  </a:lnTo>
                  <a:cubicBezTo>
                    <a:pt x="8" y="92"/>
                    <a:pt x="19" y="81"/>
                    <a:pt x="32" y="81"/>
                  </a:cubicBezTo>
                  <a:cubicBezTo>
                    <a:pt x="46" y="81"/>
                    <a:pt x="56" y="92"/>
                    <a:pt x="56" y="105"/>
                  </a:cubicBezTo>
                  <a:lnTo>
                    <a:pt x="56" y="129"/>
                  </a:lnTo>
                  <a:cubicBezTo>
                    <a:pt x="56" y="143"/>
                    <a:pt x="46" y="153"/>
                    <a:pt x="32" y="153"/>
                  </a:cubicBezTo>
                  <a:cubicBezTo>
                    <a:pt x="19" y="153"/>
                    <a:pt x="8" y="143"/>
                    <a:pt x="8" y="129"/>
                  </a:cubicBezTo>
                  <a:lnTo>
                    <a:pt x="8" y="105"/>
                  </a:lnTo>
                  <a:lnTo>
                    <a:pt x="8" y="81"/>
                  </a:lnTo>
                  <a:lnTo>
                    <a:pt x="8" y="57"/>
                  </a:ln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57"/>
                  </a:lnTo>
                  <a:lnTo>
                    <a:pt x="32" y="33"/>
                  </a:lnTo>
                  <a:lnTo>
                    <a:pt x="40" y="33"/>
                  </a:lnTo>
                  <a:cubicBezTo>
                    <a:pt x="54" y="33"/>
                    <a:pt x="64" y="44"/>
                    <a:pt x="64" y="57"/>
                  </a:cubicBezTo>
                  <a:lnTo>
                    <a:pt x="64" y="129"/>
                  </a:lnTo>
                  <a:cubicBezTo>
                    <a:pt x="64" y="143"/>
                    <a:pt x="54" y="153"/>
                    <a:pt x="40" y="153"/>
                  </a:cubicBezTo>
                  <a:cubicBezTo>
                    <a:pt x="27" y="153"/>
                    <a:pt x="16" y="143"/>
                    <a:pt x="16" y="129"/>
                  </a:cubicBezTo>
                  <a:lnTo>
                    <a:pt x="16" y="105"/>
                  </a:lnTo>
                  <a:cubicBezTo>
                    <a:pt x="16" y="92"/>
                    <a:pt x="27" y="81"/>
                    <a:pt x="40" y="81"/>
                  </a:cubicBezTo>
                  <a:cubicBezTo>
                    <a:pt x="54" y="81"/>
                    <a:pt x="64" y="92"/>
                    <a:pt x="64" y="105"/>
                  </a:cubicBezTo>
                  <a:lnTo>
                    <a:pt x="64" y="129"/>
                  </a:lnTo>
                  <a:cubicBezTo>
                    <a:pt x="64" y="143"/>
                    <a:pt x="54" y="153"/>
                    <a:pt x="40" y="153"/>
                  </a:cubicBezTo>
                  <a:cubicBezTo>
                    <a:pt x="27" y="153"/>
                    <a:pt x="16" y="143"/>
                    <a:pt x="16" y="129"/>
                  </a:cubicBezTo>
                  <a:lnTo>
                    <a:pt x="16" y="105"/>
                  </a:lnTo>
                  <a:lnTo>
                    <a:pt x="16" y="81"/>
                  </a:lnTo>
                  <a:lnTo>
                    <a:pt x="16" y="57"/>
                  </a:lnTo>
                  <a:lnTo>
                    <a:pt x="16" y="25"/>
                  </a:lnTo>
                  <a:cubicBezTo>
                    <a:pt x="16" y="12"/>
                    <a:pt x="27" y="1"/>
                    <a:pt x="40" y="1"/>
                  </a:cubicBezTo>
                  <a:cubicBezTo>
                    <a:pt x="54" y="1"/>
                    <a:pt x="64" y="12"/>
                    <a:pt x="64" y="25"/>
                  </a:cubicBezTo>
                  <a:lnTo>
                    <a:pt x="64" y="57"/>
                  </a:lnTo>
                  <a:lnTo>
                    <a:pt x="40" y="33"/>
                  </a:lnTo>
                  <a:lnTo>
                    <a:pt x="48" y="33"/>
                  </a:lnTo>
                  <a:cubicBezTo>
                    <a:pt x="62" y="33"/>
                    <a:pt x="72" y="44"/>
                    <a:pt x="72" y="57"/>
                  </a:cubicBezTo>
                  <a:lnTo>
                    <a:pt x="72" y="129"/>
                  </a:lnTo>
                  <a:cubicBezTo>
                    <a:pt x="72" y="143"/>
                    <a:pt x="62" y="153"/>
                    <a:pt x="48" y="153"/>
                  </a:cubicBezTo>
                  <a:cubicBezTo>
                    <a:pt x="35" y="153"/>
                    <a:pt x="24" y="143"/>
                    <a:pt x="24" y="129"/>
                  </a:cubicBezTo>
                  <a:lnTo>
                    <a:pt x="24" y="105"/>
                  </a:lnTo>
                  <a:cubicBezTo>
                    <a:pt x="24" y="92"/>
                    <a:pt x="35" y="81"/>
                    <a:pt x="48" y="81"/>
                  </a:cubicBezTo>
                  <a:cubicBezTo>
                    <a:pt x="62" y="81"/>
                    <a:pt x="72" y="92"/>
                    <a:pt x="72" y="105"/>
                  </a:cubicBezTo>
                  <a:lnTo>
                    <a:pt x="72" y="129"/>
                  </a:lnTo>
                  <a:cubicBezTo>
                    <a:pt x="72" y="143"/>
                    <a:pt x="62" y="153"/>
                    <a:pt x="48" y="153"/>
                  </a:cubicBezTo>
                  <a:cubicBezTo>
                    <a:pt x="35" y="153"/>
                    <a:pt x="24" y="143"/>
                    <a:pt x="24" y="129"/>
                  </a:cubicBezTo>
                  <a:lnTo>
                    <a:pt x="24" y="105"/>
                  </a:lnTo>
                  <a:lnTo>
                    <a:pt x="24" y="81"/>
                  </a:lnTo>
                  <a:lnTo>
                    <a:pt x="24" y="57"/>
                  </a:lnTo>
                  <a:lnTo>
                    <a:pt x="24" y="25"/>
                  </a:lnTo>
                  <a:cubicBezTo>
                    <a:pt x="24" y="12"/>
                    <a:pt x="35" y="1"/>
                    <a:pt x="48" y="1"/>
                  </a:cubicBezTo>
                  <a:cubicBezTo>
                    <a:pt x="62" y="1"/>
                    <a:pt x="72" y="12"/>
                    <a:pt x="72" y="25"/>
                  </a:cubicBezTo>
                  <a:lnTo>
                    <a:pt x="72" y="57"/>
                  </a:lnTo>
                  <a:lnTo>
                    <a:pt x="48" y="33"/>
                  </a:lnTo>
                  <a:lnTo>
                    <a:pt x="56" y="33"/>
                  </a:lnTo>
                  <a:cubicBezTo>
                    <a:pt x="70" y="33"/>
                    <a:pt x="80" y="44"/>
                    <a:pt x="80" y="57"/>
                  </a:cubicBezTo>
                  <a:lnTo>
                    <a:pt x="80" y="129"/>
                  </a:lnTo>
                  <a:cubicBezTo>
                    <a:pt x="80" y="143"/>
                    <a:pt x="70" y="153"/>
                    <a:pt x="56" y="153"/>
                  </a:cubicBezTo>
                  <a:cubicBezTo>
                    <a:pt x="43" y="153"/>
                    <a:pt x="32" y="143"/>
                    <a:pt x="32" y="129"/>
                  </a:cubicBezTo>
                  <a:lnTo>
                    <a:pt x="32" y="105"/>
                  </a:lnTo>
                  <a:cubicBezTo>
                    <a:pt x="32" y="92"/>
                    <a:pt x="43" y="81"/>
                    <a:pt x="56" y="81"/>
                  </a:cubicBezTo>
                  <a:cubicBezTo>
                    <a:pt x="70" y="81"/>
                    <a:pt x="80" y="92"/>
                    <a:pt x="80" y="105"/>
                  </a:cubicBezTo>
                  <a:lnTo>
                    <a:pt x="80" y="129"/>
                  </a:lnTo>
                  <a:cubicBezTo>
                    <a:pt x="80" y="143"/>
                    <a:pt x="70" y="153"/>
                    <a:pt x="56" y="153"/>
                  </a:cubicBezTo>
                  <a:cubicBezTo>
                    <a:pt x="43" y="153"/>
                    <a:pt x="32" y="143"/>
                    <a:pt x="32" y="129"/>
                  </a:cubicBezTo>
                  <a:lnTo>
                    <a:pt x="32" y="105"/>
                  </a:lnTo>
                  <a:lnTo>
                    <a:pt x="32" y="81"/>
                  </a:lnTo>
                  <a:lnTo>
                    <a:pt x="32" y="57"/>
                  </a:lnTo>
                  <a:lnTo>
                    <a:pt x="32" y="25"/>
                  </a:lnTo>
                  <a:cubicBezTo>
                    <a:pt x="32" y="12"/>
                    <a:pt x="43" y="1"/>
                    <a:pt x="56" y="1"/>
                  </a:cubicBezTo>
                  <a:cubicBezTo>
                    <a:pt x="70" y="1"/>
                    <a:pt x="80" y="12"/>
                    <a:pt x="80" y="25"/>
                  </a:cubicBezTo>
                  <a:lnTo>
                    <a:pt x="80" y="57"/>
                  </a:lnTo>
                  <a:lnTo>
                    <a:pt x="56" y="33"/>
                  </a:lnTo>
                  <a:lnTo>
                    <a:pt x="64" y="33"/>
                  </a:lnTo>
                  <a:cubicBezTo>
                    <a:pt x="78" y="33"/>
                    <a:pt x="88" y="44"/>
                    <a:pt x="88" y="57"/>
                  </a:cubicBezTo>
                  <a:lnTo>
                    <a:pt x="88" y="129"/>
                  </a:lnTo>
                  <a:cubicBezTo>
                    <a:pt x="88" y="143"/>
                    <a:pt x="78" y="153"/>
                    <a:pt x="64" y="153"/>
                  </a:cubicBezTo>
                  <a:cubicBezTo>
                    <a:pt x="51" y="153"/>
                    <a:pt x="40" y="143"/>
                    <a:pt x="40" y="129"/>
                  </a:cubicBezTo>
                  <a:lnTo>
                    <a:pt x="40" y="105"/>
                  </a:lnTo>
                  <a:cubicBezTo>
                    <a:pt x="40" y="92"/>
                    <a:pt x="51" y="81"/>
                    <a:pt x="64" y="81"/>
                  </a:cubicBezTo>
                  <a:cubicBezTo>
                    <a:pt x="78" y="81"/>
                    <a:pt x="88" y="92"/>
                    <a:pt x="88" y="105"/>
                  </a:cubicBezTo>
                  <a:lnTo>
                    <a:pt x="88" y="129"/>
                  </a:lnTo>
                  <a:cubicBezTo>
                    <a:pt x="88" y="143"/>
                    <a:pt x="78" y="153"/>
                    <a:pt x="64" y="153"/>
                  </a:cubicBezTo>
                  <a:cubicBezTo>
                    <a:pt x="51" y="153"/>
                    <a:pt x="40" y="143"/>
                    <a:pt x="40" y="129"/>
                  </a:cubicBezTo>
                  <a:lnTo>
                    <a:pt x="40" y="105"/>
                  </a:lnTo>
                  <a:lnTo>
                    <a:pt x="40" y="81"/>
                  </a:lnTo>
                  <a:lnTo>
                    <a:pt x="40" y="57"/>
                  </a:lnTo>
                  <a:lnTo>
                    <a:pt x="40" y="25"/>
                  </a:lnTo>
                  <a:cubicBezTo>
                    <a:pt x="40" y="12"/>
                    <a:pt x="51" y="1"/>
                    <a:pt x="64" y="1"/>
                  </a:cubicBezTo>
                  <a:cubicBezTo>
                    <a:pt x="78" y="1"/>
                    <a:pt x="88" y="12"/>
                    <a:pt x="88" y="25"/>
                  </a:cubicBezTo>
                  <a:lnTo>
                    <a:pt x="88" y="57"/>
                  </a:lnTo>
                  <a:lnTo>
                    <a:pt x="64" y="33"/>
                  </a:lnTo>
                  <a:lnTo>
                    <a:pt x="72" y="33"/>
                  </a:lnTo>
                  <a:cubicBezTo>
                    <a:pt x="86" y="33"/>
                    <a:pt x="96" y="44"/>
                    <a:pt x="96" y="57"/>
                  </a:cubicBezTo>
                  <a:lnTo>
                    <a:pt x="96" y="129"/>
                  </a:lnTo>
                  <a:cubicBezTo>
                    <a:pt x="96" y="143"/>
                    <a:pt x="86" y="153"/>
                    <a:pt x="72" y="153"/>
                  </a:cubicBezTo>
                  <a:cubicBezTo>
                    <a:pt x="59" y="153"/>
                    <a:pt x="48" y="143"/>
                    <a:pt x="48" y="129"/>
                  </a:cubicBezTo>
                  <a:lnTo>
                    <a:pt x="48" y="105"/>
                  </a:lnTo>
                  <a:cubicBezTo>
                    <a:pt x="48" y="92"/>
                    <a:pt x="59" y="81"/>
                    <a:pt x="72" y="81"/>
                  </a:cubicBezTo>
                  <a:cubicBezTo>
                    <a:pt x="86" y="81"/>
                    <a:pt x="96" y="92"/>
                    <a:pt x="96" y="105"/>
                  </a:cubicBezTo>
                  <a:lnTo>
                    <a:pt x="96" y="129"/>
                  </a:lnTo>
                  <a:cubicBezTo>
                    <a:pt x="96" y="143"/>
                    <a:pt x="86" y="153"/>
                    <a:pt x="72" y="153"/>
                  </a:cubicBezTo>
                  <a:cubicBezTo>
                    <a:pt x="59" y="153"/>
                    <a:pt x="48" y="143"/>
                    <a:pt x="48" y="129"/>
                  </a:cubicBezTo>
                  <a:lnTo>
                    <a:pt x="48" y="105"/>
                  </a:lnTo>
                  <a:lnTo>
                    <a:pt x="48" y="81"/>
                  </a:lnTo>
                  <a:lnTo>
                    <a:pt x="48" y="57"/>
                  </a:lnTo>
                  <a:lnTo>
                    <a:pt x="48" y="25"/>
                  </a:lnTo>
                  <a:cubicBezTo>
                    <a:pt x="48" y="12"/>
                    <a:pt x="59" y="1"/>
                    <a:pt x="72" y="1"/>
                  </a:cubicBezTo>
                  <a:cubicBezTo>
                    <a:pt x="86" y="1"/>
                    <a:pt x="96" y="12"/>
                    <a:pt x="96" y="25"/>
                  </a:cubicBezTo>
                  <a:lnTo>
                    <a:pt x="96" y="57"/>
                  </a:lnTo>
                  <a:lnTo>
                    <a:pt x="72" y="33"/>
                  </a:lnTo>
                  <a:lnTo>
                    <a:pt x="80" y="33"/>
                  </a:lnTo>
                  <a:cubicBezTo>
                    <a:pt x="94" y="33"/>
                    <a:pt x="104" y="44"/>
                    <a:pt x="104" y="57"/>
                  </a:cubicBezTo>
                  <a:lnTo>
                    <a:pt x="104" y="129"/>
                  </a:lnTo>
                  <a:cubicBezTo>
                    <a:pt x="104" y="143"/>
                    <a:pt x="94" y="153"/>
                    <a:pt x="80" y="153"/>
                  </a:cubicBezTo>
                  <a:cubicBezTo>
                    <a:pt x="67" y="153"/>
                    <a:pt x="56" y="143"/>
                    <a:pt x="56" y="129"/>
                  </a:cubicBezTo>
                  <a:lnTo>
                    <a:pt x="56" y="105"/>
                  </a:lnTo>
                  <a:cubicBezTo>
                    <a:pt x="56" y="92"/>
                    <a:pt x="67" y="81"/>
                    <a:pt x="80" y="81"/>
                  </a:cubicBezTo>
                  <a:cubicBezTo>
                    <a:pt x="94" y="81"/>
                    <a:pt x="104" y="92"/>
                    <a:pt x="104" y="105"/>
                  </a:cubicBezTo>
                  <a:lnTo>
                    <a:pt x="104" y="129"/>
                  </a:lnTo>
                  <a:cubicBezTo>
                    <a:pt x="104" y="143"/>
                    <a:pt x="94" y="153"/>
                    <a:pt x="80" y="153"/>
                  </a:cubicBezTo>
                  <a:cubicBezTo>
                    <a:pt x="67" y="153"/>
                    <a:pt x="56" y="143"/>
                    <a:pt x="56" y="129"/>
                  </a:cubicBezTo>
                  <a:lnTo>
                    <a:pt x="56" y="105"/>
                  </a:lnTo>
                  <a:lnTo>
                    <a:pt x="56" y="81"/>
                  </a:lnTo>
                  <a:lnTo>
                    <a:pt x="56" y="57"/>
                  </a:lnTo>
                  <a:lnTo>
                    <a:pt x="56" y="25"/>
                  </a:lnTo>
                  <a:cubicBezTo>
                    <a:pt x="56" y="12"/>
                    <a:pt x="67" y="1"/>
                    <a:pt x="80" y="1"/>
                  </a:cubicBezTo>
                  <a:cubicBezTo>
                    <a:pt x="94" y="1"/>
                    <a:pt x="104" y="12"/>
                    <a:pt x="104" y="25"/>
                  </a:cubicBezTo>
                  <a:lnTo>
                    <a:pt x="104" y="57"/>
                  </a:lnTo>
                  <a:lnTo>
                    <a:pt x="80" y="33"/>
                  </a:lnTo>
                  <a:lnTo>
                    <a:pt x="88" y="33"/>
                  </a:lnTo>
                  <a:cubicBezTo>
                    <a:pt x="102" y="33"/>
                    <a:pt x="112" y="44"/>
                    <a:pt x="112" y="57"/>
                  </a:cubicBezTo>
                  <a:lnTo>
                    <a:pt x="112" y="129"/>
                  </a:lnTo>
                  <a:cubicBezTo>
                    <a:pt x="112" y="143"/>
                    <a:pt x="102" y="153"/>
                    <a:pt x="88" y="153"/>
                  </a:cubicBezTo>
                  <a:cubicBezTo>
                    <a:pt x="75" y="153"/>
                    <a:pt x="64" y="143"/>
                    <a:pt x="64" y="129"/>
                  </a:cubicBezTo>
                  <a:lnTo>
                    <a:pt x="64" y="105"/>
                  </a:lnTo>
                  <a:cubicBezTo>
                    <a:pt x="64" y="92"/>
                    <a:pt x="75" y="81"/>
                    <a:pt x="88" y="81"/>
                  </a:cubicBezTo>
                  <a:cubicBezTo>
                    <a:pt x="102" y="81"/>
                    <a:pt x="112" y="92"/>
                    <a:pt x="112" y="105"/>
                  </a:cubicBezTo>
                  <a:lnTo>
                    <a:pt x="112" y="129"/>
                  </a:lnTo>
                  <a:cubicBezTo>
                    <a:pt x="112" y="143"/>
                    <a:pt x="102" y="153"/>
                    <a:pt x="88" y="153"/>
                  </a:cubicBezTo>
                  <a:cubicBezTo>
                    <a:pt x="75" y="153"/>
                    <a:pt x="64" y="143"/>
                    <a:pt x="64" y="129"/>
                  </a:cubicBezTo>
                  <a:lnTo>
                    <a:pt x="64" y="105"/>
                  </a:lnTo>
                  <a:lnTo>
                    <a:pt x="64" y="81"/>
                  </a:lnTo>
                  <a:lnTo>
                    <a:pt x="64" y="57"/>
                  </a:lnTo>
                  <a:lnTo>
                    <a:pt x="64" y="25"/>
                  </a:lnTo>
                  <a:cubicBezTo>
                    <a:pt x="64" y="12"/>
                    <a:pt x="75" y="1"/>
                    <a:pt x="88" y="1"/>
                  </a:cubicBezTo>
                  <a:cubicBezTo>
                    <a:pt x="102" y="1"/>
                    <a:pt x="112" y="12"/>
                    <a:pt x="112" y="25"/>
                  </a:cubicBezTo>
                  <a:lnTo>
                    <a:pt x="112" y="57"/>
                  </a:lnTo>
                  <a:lnTo>
                    <a:pt x="88" y="33"/>
                  </a:lnTo>
                  <a:lnTo>
                    <a:pt x="96" y="33"/>
                  </a:lnTo>
                  <a:cubicBezTo>
                    <a:pt x="110" y="33"/>
                    <a:pt x="120" y="44"/>
                    <a:pt x="120" y="57"/>
                  </a:cubicBezTo>
                  <a:lnTo>
                    <a:pt x="120" y="129"/>
                  </a:lnTo>
                  <a:cubicBezTo>
                    <a:pt x="120" y="143"/>
                    <a:pt x="110" y="153"/>
                    <a:pt x="96" y="153"/>
                  </a:cubicBezTo>
                  <a:cubicBezTo>
                    <a:pt x="83" y="153"/>
                    <a:pt x="72" y="143"/>
                    <a:pt x="72" y="129"/>
                  </a:cubicBezTo>
                  <a:lnTo>
                    <a:pt x="72" y="105"/>
                  </a:lnTo>
                  <a:cubicBezTo>
                    <a:pt x="72" y="92"/>
                    <a:pt x="83" y="81"/>
                    <a:pt x="96" y="81"/>
                  </a:cubicBezTo>
                  <a:cubicBezTo>
                    <a:pt x="110" y="81"/>
                    <a:pt x="120" y="92"/>
                    <a:pt x="120" y="105"/>
                  </a:cubicBezTo>
                  <a:lnTo>
                    <a:pt x="120" y="129"/>
                  </a:lnTo>
                  <a:cubicBezTo>
                    <a:pt x="120" y="143"/>
                    <a:pt x="110" y="153"/>
                    <a:pt x="96" y="153"/>
                  </a:cubicBezTo>
                  <a:cubicBezTo>
                    <a:pt x="83" y="153"/>
                    <a:pt x="72" y="143"/>
                    <a:pt x="72" y="129"/>
                  </a:cubicBezTo>
                  <a:lnTo>
                    <a:pt x="72" y="105"/>
                  </a:lnTo>
                  <a:lnTo>
                    <a:pt x="72" y="81"/>
                  </a:lnTo>
                  <a:lnTo>
                    <a:pt x="72" y="57"/>
                  </a:lnTo>
                  <a:lnTo>
                    <a:pt x="72" y="25"/>
                  </a:lnTo>
                  <a:cubicBezTo>
                    <a:pt x="72" y="12"/>
                    <a:pt x="83" y="1"/>
                    <a:pt x="96" y="1"/>
                  </a:cubicBezTo>
                  <a:cubicBezTo>
                    <a:pt x="110" y="1"/>
                    <a:pt x="120" y="12"/>
                    <a:pt x="120" y="25"/>
                  </a:cubicBezTo>
                  <a:lnTo>
                    <a:pt x="120" y="57"/>
                  </a:lnTo>
                  <a:lnTo>
                    <a:pt x="73" y="52"/>
                  </a:lnTo>
                  <a:lnTo>
                    <a:pt x="81" y="20"/>
                  </a:lnTo>
                  <a:cubicBezTo>
                    <a:pt x="84" y="8"/>
                    <a:pt x="95" y="0"/>
                    <a:pt x="107" y="2"/>
                  </a:cubicBezTo>
                  <a:cubicBezTo>
                    <a:pt x="119" y="3"/>
                    <a:pt x="128" y="13"/>
                    <a:pt x="128" y="25"/>
                  </a:cubicBezTo>
                  <a:lnTo>
                    <a:pt x="128" y="57"/>
                  </a:lnTo>
                  <a:lnTo>
                    <a:pt x="128" y="81"/>
                  </a:lnTo>
                  <a:lnTo>
                    <a:pt x="128" y="209"/>
                  </a:lnTo>
                  <a:lnTo>
                    <a:pt x="128" y="361"/>
                  </a:lnTo>
                  <a:lnTo>
                    <a:pt x="128" y="489"/>
                  </a:lnTo>
                  <a:lnTo>
                    <a:pt x="128" y="593"/>
                  </a:lnTo>
                  <a:lnTo>
                    <a:pt x="128" y="721"/>
                  </a:lnTo>
                  <a:lnTo>
                    <a:pt x="128" y="825"/>
                  </a:lnTo>
                  <a:lnTo>
                    <a:pt x="128" y="953"/>
                  </a:lnTo>
                  <a:lnTo>
                    <a:pt x="128" y="1081"/>
                  </a:lnTo>
                  <a:lnTo>
                    <a:pt x="128" y="1241"/>
                  </a:lnTo>
                  <a:lnTo>
                    <a:pt x="128" y="1369"/>
                  </a:lnTo>
                  <a:lnTo>
                    <a:pt x="128" y="1497"/>
                  </a:lnTo>
                  <a:lnTo>
                    <a:pt x="128" y="1625"/>
                  </a:lnTo>
                  <a:lnTo>
                    <a:pt x="128" y="1753"/>
                  </a:lnTo>
                  <a:lnTo>
                    <a:pt x="128" y="1881"/>
                  </a:lnTo>
                  <a:lnTo>
                    <a:pt x="128" y="2009"/>
                  </a:lnTo>
                  <a:lnTo>
                    <a:pt x="128" y="2145"/>
                  </a:lnTo>
                  <a:lnTo>
                    <a:pt x="128" y="2273"/>
                  </a:lnTo>
                  <a:lnTo>
                    <a:pt x="128" y="2401"/>
                  </a:lnTo>
                  <a:lnTo>
                    <a:pt x="128" y="2529"/>
                  </a:lnTo>
                  <a:lnTo>
                    <a:pt x="128" y="2633"/>
                  </a:lnTo>
                  <a:lnTo>
                    <a:pt x="128" y="2761"/>
                  </a:lnTo>
                  <a:lnTo>
                    <a:pt x="136" y="2888"/>
                  </a:lnTo>
                  <a:lnTo>
                    <a:pt x="136" y="3017"/>
                  </a:lnTo>
                  <a:lnTo>
                    <a:pt x="136" y="3169"/>
                  </a:lnTo>
                  <a:lnTo>
                    <a:pt x="136" y="3305"/>
                  </a:lnTo>
                  <a:lnTo>
                    <a:pt x="136" y="3433"/>
                  </a:lnTo>
                  <a:lnTo>
                    <a:pt x="136" y="3537"/>
                  </a:lnTo>
                  <a:lnTo>
                    <a:pt x="136" y="3609"/>
                  </a:lnTo>
                  <a:lnTo>
                    <a:pt x="136" y="3689"/>
                  </a:lnTo>
                  <a:lnTo>
                    <a:pt x="136" y="3769"/>
                  </a:lnTo>
                  <a:lnTo>
                    <a:pt x="136" y="3817"/>
                  </a:lnTo>
                  <a:lnTo>
                    <a:pt x="136" y="3865"/>
                  </a:lnTo>
                  <a:lnTo>
                    <a:pt x="136" y="3945"/>
                  </a:lnTo>
                  <a:lnTo>
                    <a:pt x="136" y="4025"/>
                  </a:lnTo>
                  <a:lnTo>
                    <a:pt x="136" y="4073"/>
                  </a:lnTo>
                  <a:lnTo>
                    <a:pt x="136" y="4153"/>
                  </a:lnTo>
                  <a:lnTo>
                    <a:pt x="136" y="4201"/>
                  </a:lnTo>
                  <a:lnTo>
                    <a:pt x="136" y="4281"/>
                  </a:lnTo>
                  <a:lnTo>
                    <a:pt x="136" y="4329"/>
                  </a:lnTo>
                  <a:lnTo>
                    <a:pt x="136" y="4409"/>
                  </a:lnTo>
                  <a:lnTo>
                    <a:pt x="136" y="4489"/>
                  </a:lnTo>
                  <a:lnTo>
                    <a:pt x="136" y="4537"/>
                  </a:lnTo>
                  <a:lnTo>
                    <a:pt x="136" y="4617"/>
                  </a:lnTo>
                  <a:lnTo>
                    <a:pt x="136" y="4697"/>
                  </a:lnTo>
                  <a:lnTo>
                    <a:pt x="136" y="4745"/>
                  </a:lnTo>
                  <a:lnTo>
                    <a:pt x="136" y="4793"/>
                  </a:lnTo>
                  <a:lnTo>
                    <a:pt x="136" y="4873"/>
                  </a:lnTo>
                  <a:lnTo>
                    <a:pt x="136" y="4929"/>
                  </a:lnTo>
                  <a:lnTo>
                    <a:pt x="136" y="5001"/>
                  </a:lnTo>
                  <a:lnTo>
                    <a:pt x="136" y="5057"/>
                  </a:lnTo>
                  <a:lnTo>
                    <a:pt x="144" y="5127"/>
                  </a:lnTo>
                  <a:lnTo>
                    <a:pt x="144" y="5209"/>
                  </a:lnTo>
                  <a:lnTo>
                    <a:pt x="144" y="5257"/>
                  </a:lnTo>
                  <a:lnTo>
                    <a:pt x="144" y="5337"/>
                  </a:lnTo>
                  <a:lnTo>
                    <a:pt x="144" y="5417"/>
                  </a:lnTo>
                  <a:lnTo>
                    <a:pt x="144" y="5465"/>
                  </a:lnTo>
                  <a:lnTo>
                    <a:pt x="144" y="5521"/>
                  </a:lnTo>
                  <a:lnTo>
                    <a:pt x="144" y="5593"/>
                  </a:lnTo>
                  <a:lnTo>
                    <a:pt x="144" y="5649"/>
                  </a:lnTo>
                  <a:lnTo>
                    <a:pt x="144" y="5721"/>
                  </a:lnTo>
                  <a:lnTo>
                    <a:pt x="144" y="5777"/>
                  </a:lnTo>
                  <a:lnTo>
                    <a:pt x="144" y="5825"/>
                  </a:lnTo>
                  <a:lnTo>
                    <a:pt x="144" y="5881"/>
                  </a:lnTo>
                  <a:lnTo>
                    <a:pt x="144" y="5929"/>
                  </a:lnTo>
                  <a:lnTo>
                    <a:pt x="144" y="5953"/>
                  </a:lnTo>
                  <a:lnTo>
                    <a:pt x="144" y="6009"/>
                  </a:lnTo>
                  <a:lnTo>
                    <a:pt x="144" y="6057"/>
                  </a:lnTo>
                  <a:lnTo>
                    <a:pt x="144" y="6089"/>
                  </a:lnTo>
                  <a:lnTo>
                    <a:pt x="144" y="6137"/>
                  </a:lnTo>
                  <a:lnTo>
                    <a:pt x="144" y="6185"/>
                  </a:lnTo>
                  <a:lnTo>
                    <a:pt x="144" y="6241"/>
                  </a:lnTo>
                  <a:lnTo>
                    <a:pt x="144" y="6289"/>
                  </a:lnTo>
                  <a:lnTo>
                    <a:pt x="144" y="6345"/>
                  </a:lnTo>
                  <a:lnTo>
                    <a:pt x="144" y="6393"/>
                  </a:lnTo>
                  <a:lnTo>
                    <a:pt x="144" y="6449"/>
                  </a:lnTo>
                  <a:lnTo>
                    <a:pt x="144" y="6473"/>
                  </a:lnTo>
                  <a:lnTo>
                    <a:pt x="144" y="6521"/>
                  </a:lnTo>
                  <a:lnTo>
                    <a:pt x="144" y="6553"/>
                  </a:lnTo>
                  <a:lnTo>
                    <a:pt x="152" y="6623"/>
                  </a:lnTo>
                  <a:lnTo>
                    <a:pt x="152" y="6681"/>
                  </a:lnTo>
                  <a:lnTo>
                    <a:pt x="152" y="6729"/>
                  </a:lnTo>
                  <a:lnTo>
                    <a:pt x="152" y="6785"/>
                  </a:lnTo>
                  <a:lnTo>
                    <a:pt x="152" y="6833"/>
                  </a:lnTo>
                  <a:lnTo>
                    <a:pt x="152" y="6881"/>
                  </a:lnTo>
                  <a:lnTo>
                    <a:pt x="152" y="6913"/>
                  </a:lnTo>
                  <a:lnTo>
                    <a:pt x="152" y="6961"/>
                  </a:lnTo>
                  <a:lnTo>
                    <a:pt x="152" y="6985"/>
                  </a:lnTo>
                  <a:lnTo>
                    <a:pt x="152" y="7041"/>
                  </a:lnTo>
                  <a:lnTo>
                    <a:pt x="152" y="7089"/>
                  </a:lnTo>
                  <a:lnTo>
                    <a:pt x="152" y="7145"/>
                  </a:lnTo>
                  <a:lnTo>
                    <a:pt x="152" y="7193"/>
                  </a:lnTo>
                  <a:lnTo>
                    <a:pt x="152" y="7217"/>
                  </a:lnTo>
                  <a:lnTo>
                    <a:pt x="152" y="7273"/>
                  </a:lnTo>
                  <a:lnTo>
                    <a:pt x="152" y="7321"/>
                  </a:lnTo>
                  <a:lnTo>
                    <a:pt x="152" y="7345"/>
                  </a:lnTo>
                  <a:lnTo>
                    <a:pt x="152" y="7377"/>
                  </a:lnTo>
                  <a:lnTo>
                    <a:pt x="152" y="7401"/>
                  </a:lnTo>
                  <a:lnTo>
                    <a:pt x="152" y="7425"/>
                  </a:lnTo>
                  <a:lnTo>
                    <a:pt x="152" y="7449"/>
                  </a:lnTo>
                  <a:lnTo>
                    <a:pt x="152" y="7481"/>
                  </a:lnTo>
                  <a:lnTo>
                    <a:pt x="152" y="7505"/>
                  </a:lnTo>
                  <a:lnTo>
                    <a:pt x="152" y="7529"/>
                  </a:lnTo>
                  <a:lnTo>
                    <a:pt x="152" y="7553"/>
                  </a:lnTo>
                  <a:lnTo>
                    <a:pt x="152" y="7577"/>
                  </a:lnTo>
                  <a:lnTo>
                    <a:pt x="152" y="7572"/>
                  </a:lnTo>
                  <a:lnTo>
                    <a:pt x="160" y="7604"/>
                  </a:lnTo>
                  <a:cubicBezTo>
                    <a:pt x="160" y="7606"/>
                    <a:pt x="160" y="7608"/>
                    <a:pt x="160" y="7609"/>
                  </a:cubicBezTo>
                  <a:lnTo>
                    <a:pt x="160" y="7633"/>
                  </a:lnTo>
                  <a:lnTo>
                    <a:pt x="160" y="7681"/>
                  </a:lnTo>
                  <a:lnTo>
                    <a:pt x="160" y="7713"/>
                  </a:lnTo>
                  <a:cubicBezTo>
                    <a:pt x="160" y="7727"/>
                    <a:pt x="150" y="7737"/>
                    <a:pt x="136" y="7737"/>
                  </a:cubicBezTo>
                  <a:cubicBezTo>
                    <a:pt x="123" y="7737"/>
                    <a:pt x="112" y="7727"/>
                    <a:pt x="112" y="7713"/>
                  </a:cubicBezTo>
                  <a:lnTo>
                    <a:pt x="112" y="7681"/>
                  </a:lnTo>
                  <a:lnTo>
                    <a:pt x="112" y="7633"/>
                  </a:lnTo>
                  <a:lnTo>
                    <a:pt x="112" y="7609"/>
                  </a:lnTo>
                  <a:lnTo>
                    <a:pt x="113" y="7615"/>
                  </a:lnTo>
                  <a:lnTo>
                    <a:pt x="105" y="7583"/>
                  </a:lnTo>
                  <a:cubicBezTo>
                    <a:pt x="105" y="7581"/>
                    <a:pt x="104" y="7579"/>
                    <a:pt x="104" y="7577"/>
                  </a:cubicBezTo>
                  <a:lnTo>
                    <a:pt x="104" y="7553"/>
                  </a:lnTo>
                  <a:lnTo>
                    <a:pt x="104" y="7529"/>
                  </a:lnTo>
                  <a:lnTo>
                    <a:pt x="104" y="7505"/>
                  </a:lnTo>
                  <a:lnTo>
                    <a:pt x="104" y="7481"/>
                  </a:lnTo>
                  <a:lnTo>
                    <a:pt x="104" y="7449"/>
                  </a:lnTo>
                  <a:lnTo>
                    <a:pt x="104" y="7425"/>
                  </a:lnTo>
                  <a:lnTo>
                    <a:pt x="104" y="7401"/>
                  </a:lnTo>
                  <a:lnTo>
                    <a:pt x="104" y="7377"/>
                  </a:lnTo>
                  <a:lnTo>
                    <a:pt x="104" y="7345"/>
                  </a:lnTo>
                  <a:lnTo>
                    <a:pt x="104" y="7321"/>
                  </a:lnTo>
                  <a:lnTo>
                    <a:pt x="104" y="7273"/>
                  </a:lnTo>
                  <a:lnTo>
                    <a:pt x="104" y="7217"/>
                  </a:lnTo>
                  <a:lnTo>
                    <a:pt x="104" y="7193"/>
                  </a:lnTo>
                  <a:lnTo>
                    <a:pt x="104" y="7145"/>
                  </a:lnTo>
                  <a:lnTo>
                    <a:pt x="104" y="7089"/>
                  </a:lnTo>
                  <a:lnTo>
                    <a:pt x="104" y="7041"/>
                  </a:lnTo>
                  <a:lnTo>
                    <a:pt x="104" y="6985"/>
                  </a:lnTo>
                  <a:lnTo>
                    <a:pt x="104" y="6961"/>
                  </a:lnTo>
                  <a:lnTo>
                    <a:pt x="104" y="6913"/>
                  </a:lnTo>
                  <a:lnTo>
                    <a:pt x="104" y="6881"/>
                  </a:lnTo>
                  <a:lnTo>
                    <a:pt x="104" y="6833"/>
                  </a:lnTo>
                  <a:lnTo>
                    <a:pt x="104" y="6785"/>
                  </a:lnTo>
                  <a:lnTo>
                    <a:pt x="104" y="6729"/>
                  </a:lnTo>
                  <a:lnTo>
                    <a:pt x="104" y="6681"/>
                  </a:lnTo>
                  <a:lnTo>
                    <a:pt x="105" y="6628"/>
                  </a:lnTo>
                  <a:lnTo>
                    <a:pt x="96" y="6553"/>
                  </a:lnTo>
                  <a:lnTo>
                    <a:pt x="96" y="6521"/>
                  </a:lnTo>
                  <a:lnTo>
                    <a:pt x="96" y="6473"/>
                  </a:lnTo>
                  <a:lnTo>
                    <a:pt x="96" y="6449"/>
                  </a:lnTo>
                  <a:lnTo>
                    <a:pt x="96" y="6393"/>
                  </a:lnTo>
                  <a:lnTo>
                    <a:pt x="96" y="6345"/>
                  </a:lnTo>
                  <a:lnTo>
                    <a:pt x="96" y="6289"/>
                  </a:lnTo>
                  <a:lnTo>
                    <a:pt x="96" y="6241"/>
                  </a:lnTo>
                  <a:lnTo>
                    <a:pt x="96" y="6185"/>
                  </a:lnTo>
                  <a:lnTo>
                    <a:pt x="96" y="6137"/>
                  </a:lnTo>
                  <a:lnTo>
                    <a:pt x="96" y="6089"/>
                  </a:lnTo>
                  <a:lnTo>
                    <a:pt x="96" y="6057"/>
                  </a:lnTo>
                  <a:lnTo>
                    <a:pt x="96" y="6009"/>
                  </a:lnTo>
                  <a:lnTo>
                    <a:pt x="96" y="5953"/>
                  </a:lnTo>
                  <a:lnTo>
                    <a:pt x="96" y="5929"/>
                  </a:lnTo>
                  <a:lnTo>
                    <a:pt x="96" y="5881"/>
                  </a:lnTo>
                  <a:lnTo>
                    <a:pt x="96" y="5825"/>
                  </a:lnTo>
                  <a:lnTo>
                    <a:pt x="96" y="5777"/>
                  </a:lnTo>
                  <a:lnTo>
                    <a:pt x="96" y="5721"/>
                  </a:lnTo>
                  <a:lnTo>
                    <a:pt x="96" y="5649"/>
                  </a:lnTo>
                  <a:lnTo>
                    <a:pt x="96" y="5593"/>
                  </a:lnTo>
                  <a:lnTo>
                    <a:pt x="96" y="5521"/>
                  </a:lnTo>
                  <a:lnTo>
                    <a:pt x="96" y="5465"/>
                  </a:lnTo>
                  <a:lnTo>
                    <a:pt x="96" y="5417"/>
                  </a:lnTo>
                  <a:lnTo>
                    <a:pt x="96" y="5337"/>
                  </a:lnTo>
                  <a:lnTo>
                    <a:pt x="96" y="5257"/>
                  </a:lnTo>
                  <a:lnTo>
                    <a:pt x="96" y="5209"/>
                  </a:lnTo>
                  <a:lnTo>
                    <a:pt x="97" y="5132"/>
                  </a:lnTo>
                  <a:lnTo>
                    <a:pt x="88" y="5057"/>
                  </a:lnTo>
                  <a:lnTo>
                    <a:pt x="88" y="5001"/>
                  </a:lnTo>
                  <a:lnTo>
                    <a:pt x="88" y="4929"/>
                  </a:lnTo>
                  <a:lnTo>
                    <a:pt x="88" y="4873"/>
                  </a:lnTo>
                  <a:lnTo>
                    <a:pt x="88" y="4793"/>
                  </a:lnTo>
                  <a:lnTo>
                    <a:pt x="88" y="4745"/>
                  </a:lnTo>
                  <a:lnTo>
                    <a:pt x="88" y="4697"/>
                  </a:lnTo>
                  <a:lnTo>
                    <a:pt x="88" y="4617"/>
                  </a:lnTo>
                  <a:lnTo>
                    <a:pt x="88" y="4537"/>
                  </a:lnTo>
                  <a:lnTo>
                    <a:pt x="88" y="4489"/>
                  </a:lnTo>
                  <a:lnTo>
                    <a:pt x="88" y="4409"/>
                  </a:lnTo>
                  <a:lnTo>
                    <a:pt x="88" y="4329"/>
                  </a:lnTo>
                  <a:lnTo>
                    <a:pt x="88" y="4281"/>
                  </a:lnTo>
                  <a:lnTo>
                    <a:pt x="88" y="4201"/>
                  </a:lnTo>
                  <a:lnTo>
                    <a:pt x="88" y="4153"/>
                  </a:lnTo>
                  <a:lnTo>
                    <a:pt x="88" y="4073"/>
                  </a:lnTo>
                  <a:lnTo>
                    <a:pt x="88" y="4025"/>
                  </a:lnTo>
                  <a:lnTo>
                    <a:pt x="88" y="3945"/>
                  </a:lnTo>
                  <a:lnTo>
                    <a:pt x="88" y="3865"/>
                  </a:lnTo>
                  <a:lnTo>
                    <a:pt x="88" y="3817"/>
                  </a:lnTo>
                  <a:lnTo>
                    <a:pt x="88" y="3769"/>
                  </a:lnTo>
                  <a:lnTo>
                    <a:pt x="88" y="3689"/>
                  </a:lnTo>
                  <a:lnTo>
                    <a:pt x="88" y="3609"/>
                  </a:lnTo>
                  <a:lnTo>
                    <a:pt x="88" y="3537"/>
                  </a:lnTo>
                  <a:lnTo>
                    <a:pt x="88" y="3433"/>
                  </a:lnTo>
                  <a:lnTo>
                    <a:pt x="88" y="3305"/>
                  </a:lnTo>
                  <a:lnTo>
                    <a:pt x="88" y="3169"/>
                  </a:lnTo>
                  <a:lnTo>
                    <a:pt x="88" y="3017"/>
                  </a:lnTo>
                  <a:lnTo>
                    <a:pt x="89" y="2891"/>
                  </a:lnTo>
                  <a:lnTo>
                    <a:pt x="80" y="2761"/>
                  </a:lnTo>
                  <a:lnTo>
                    <a:pt x="80" y="2633"/>
                  </a:lnTo>
                  <a:lnTo>
                    <a:pt x="80" y="2529"/>
                  </a:lnTo>
                  <a:lnTo>
                    <a:pt x="80" y="2401"/>
                  </a:lnTo>
                  <a:lnTo>
                    <a:pt x="80" y="2273"/>
                  </a:lnTo>
                  <a:lnTo>
                    <a:pt x="80" y="2145"/>
                  </a:lnTo>
                  <a:lnTo>
                    <a:pt x="80" y="2009"/>
                  </a:lnTo>
                  <a:lnTo>
                    <a:pt x="80" y="1881"/>
                  </a:lnTo>
                  <a:lnTo>
                    <a:pt x="80" y="1753"/>
                  </a:lnTo>
                  <a:lnTo>
                    <a:pt x="80" y="1625"/>
                  </a:lnTo>
                  <a:lnTo>
                    <a:pt x="80" y="1497"/>
                  </a:lnTo>
                  <a:lnTo>
                    <a:pt x="80" y="1369"/>
                  </a:lnTo>
                  <a:lnTo>
                    <a:pt x="80" y="1241"/>
                  </a:lnTo>
                  <a:lnTo>
                    <a:pt x="80" y="1081"/>
                  </a:lnTo>
                  <a:lnTo>
                    <a:pt x="80" y="953"/>
                  </a:lnTo>
                  <a:lnTo>
                    <a:pt x="80" y="825"/>
                  </a:lnTo>
                  <a:lnTo>
                    <a:pt x="80" y="721"/>
                  </a:lnTo>
                  <a:lnTo>
                    <a:pt x="80" y="593"/>
                  </a:lnTo>
                  <a:lnTo>
                    <a:pt x="80" y="489"/>
                  </a:lnTo>
                  <a:lnTo>
                    <a:pt x="80" y="361"/>
                  </a:lnTo>
                  <a:lnTo>
                    <a:pt x="80" y="209"/>
                  </a:lnTo>
                  <a:lnTo>
                    <a:pt x="80" y="81"/>
                  </a:lnTo>
                  <a:lnTo>
                    <a:pt x="80" y="57"/>
                  </a:lnTo>
                  <a:lnTo>
                    <a:pt x="80" y="25"/>
                  </a:lnTo>
                  <a:lnTo>
                    <a:pt x="128" y="31"/>
                  </a:lnTo>
                  <a:lnTo>
                    <a:pt x="120" y="63"/>
                  </a:lnTo>
                  <a:cubicBezTo>
                    <a:pt x="117" y="75"/>
                    <a:pt x="106" y="83"/>
                    <a:pt x="94" y="81"/>
                  </a:cubicBezTo>
                  <a:cubicBezTo>
                    <a:pt x="82" y="80"/>
                    <a:pt x="72" y="70"/>
                    <a:pt x="72" y="57"/>
                  </a:cubicBezTo>
                  <a:lnTo>
                    <a:pt x="72" y="25"/>
                  </a:lnTo>
                  <a:lnTo>
                    <a:pt x="120" y="25"/>
                  </a:lnTo>
                  <a:lnTo>
                    <a:pt x="120" y="57"/>
                  </a:lnTo>
                  <a:lnTo>
                    <a:pt x="120" y="81"/>
                  </a:lnTo>
                  <a:lnTo>
                    <a:pt x="120" y="105"/>
                  </a:lnTo>
                  <a:lnTo>
                    <a:pt x="120" y="129"/>
                  </a:lnTo>
                  <a:lnTo>
                    <a:pt x="72" y="129"/>
                  </a:lnTo>
                  <a:lnTo>
                    <a:pt x="72" y="105"/>
                  </a:lnTo>
                  <a:lnTo>
                    <a:pt x="120" y="105"/>
                  </a:lnTo>
                  <a:lnTo>
                    <a:pt x="120" y="129"/>
                  </a:lnTo>
                  <a:lnTo>
                    <a:pt x="72" y="129"/>
                  </a:lnTo>
                  <a:lnTo>
                    <a:pt x="72" y="57"/>
                  </a:lnTo>
                  <a:lnTo>
                    <a:pt x="96" y="81"/>
                  </a:lnTo>
                  <a:lnTo>
                    <a:pt x="88" y="81"/>
                  </a:lnTo>
                  <a:cubicBezTo>
                    <a:pt x="75" y="81"/>
                    <a:pt x="64" y="71"/>
                    <a:pt x="64" y="57"/>
                  </a:cubicBezTo>
                  <a:lnTo>
                    <a:pt x="64" y="25"/>
                  </a:lnTo>
                  <a:lnTo>
                    <a:pt x="112" y="25"/>
                  </a:lnTo>
                  <a:lnTo>
                    <a:pt x="112" y="57"/>
                  </a:lnTo>
                  <a:lnTo>
                    <a:pt x="112" y="81"/>
                  </a:lnTo>
                  <a:lnTo>
                    <a:pt x="112" y="105"/>
                  </a:lnTo>
                  <a:lnTo>
                    <a:pt x="112" y="129"/>
                  </a:lnTo>
                  <a:lnTo>
                    <a:pt x="64" y="129"/>
                  </a:lnTo>
                  <a:lnTo>
                    <a:pt x="64" y="105"/>
                  </a:lnTo>
                  <a:lnTo>
                    <a:pt x="112" y="105"/>
                  </a:lnTo>
                  <a:lnTo>
                    <a:pt x="112" y="129"/>
                  </a:lnTo>
                  <a:lnTo>
                    <a:pt x="64" y="129"/>
                  </a:lnTo>
                  <a:lnTo>
                    <a:pt x="64" y="57"/>
                  </a:lnTo>
                  <a:lnTo>
                    <a:pt x="88" y="81"/>
                  </a:lnTo>
                  <a:lnTo>
                    <a:pt x="80" y="81"/>
                  </a:lnTo>
                  <a:cubicBezTo>
                    <a:pt x="67" y="81"/>
                    <a:pt x="56" y="71"/>
                    <a:pt x="56" y="57"/>
                  </a:cubicBezTo>
                  <a:lnTo>
                    <a:pt x="56" y="25"/>
                  </a:lnTo>
                  <a:lnTo>
                    <a:pt x="104" y="25"/>
                  </a:lnTo>
                  <a:lnTo>
                    <a:pt x="104" y="57"/>
                  </a:lnTo>
                  <a:lnTo>
                    <a:pt x="104" y="81"/>
                  </a:lnTo>
                  <a:lnTo>
                    <a:pt x="104" y="105"/>
                  </a:lnTo>
                  <a:lnTo>
                    <a:pt x="104" y="129"/>
                  </a:lnTo>
                  <a:lnTo>
                    <a:pt x="56" y="129"/>
                  </a:lnTo>
                  <a:lnTo>
                    <a:pt x="56" y="105"/>
                  </a:lnTo>
                  <a:lnTo>
                    <a:pt x="104" y="105"/>
                  </a:lnTo>
                  <a:lnTo>
                    <a:pt x="104" y="129"/>
                  </a:lnTo>
                  <a:lnTo>
                    <a:pt x="56" y="129"/>
                  </a:lnTo>
                  <a:lnTo>
                    <a:pt x="56" y="57"/>
                  </a:lnTo>
                  <a:lnTo>
                    <a:pt x="80" y="81"/>
                  </a:lnTo>
                  <a:lnTo>
                    <a:pt x="72" y="81"/>
                  </a:lnTo>
                  <a:cubicBezTo>
                    <a:pt x="59" y="81"/>
                    <a:pt x="48" y="71"/>
                    <a:pt x="48" y="57"/>
                  </a:cubicBezTo>
                  <a:lnTo>
                    <a:pt x="48" y="25"/>
                  </a:lnTo>
                  <a:lnTo>
                    <a:pt x="96" y="25"/>
                  </a:lnTo>
                  <a:lnTo>
                    <a:pt x="96" y="57"/>
                  </a:lnTo>
                  <a:lnTo>
                    <a:pt x="96" y="81"/>
                  </a:lnTo>
                  <a:lnTo>
                    <a:pt x="96" y="105"/>
                  </a:lnTo>
                  <a:lnTo>
                    <a:pt x="96" y="129"/>
                  </a:lnTo>
                  <a:lnTo>
                    <a:pt x="48" y="129"/>
                  </a:lnTo>
                  <a:lnTo>
                    <a:pt x="48" y="105"/>
                  </a:lnTo>
                  <a:lnTo>
                    <a:pt x="96" y="105"/>
                  </a:lnTo>
                  <a:lnTo>
                    <a:pt x="96" y="129"/>
                  </a:lnTo>
                  <a:lnTo>
                    <a:pt x="48" y="129"/>
                  </a:lnTo>
                  <a:lnTo>
                    <a:pt x="48" y="57"/>
                  </a:lnTo>
                  <a:lnTo>
                    <a:pt x="72" y="81"/>
                  </a:lnTo>
                  <a:lnTo>
                    <a:pt x="64" y="81"/>
                  </a:lnTo>
                  <a:cubicBezTo>
                    <a:pt x="51" y="81"/>
                    <a:pt x="40" y="71"/>
                    <a:pt x="40" y="57"/>
                  </a:cubicBezTo>
                  <a:lnTo>
                    <a:pt x="40" y="25"/>
                  </a:lnTo>
                  <a:lnTo>
                    <a:pt x="88" y="25"/>
                  </a:lnTo>
                  <a:lnTo>
                    <a:pt x="88" y="57"/>
                  </a:lnTo>
                  <a:lnTo>
                    <a:pt x="88" y="81"/>
                  </a:lnTo>
                  <a:lnTo>
                    <a:pt x="88" y="105"/>
                  </a:lnTo>
                  <a:lnTo>
                    <a:pt x="88" y="129"/>
                  </a:lnTo>
                  <a:lnTo>
                    <a:pt x="40" y="129"/>
                  </a:lnTo>
                  <a:lnTo>
                    <a:pt x="40" y="105"/>
                  </a:lnTo>
                  <a:lnTo>
                    <a:pt x="88" y="105"/>
                  </a:lnTo>
                  <a:lnTo>
                    <a:pt x="88" y="129"/>
                  </a:lnTo>
                  <a:lnTo>
                    <a:pt x="40" y="129"/>
                  </a:lnTo>
                  <a:lnTo>
                    <a:pt x="40" y="57"/>
                  </a:lnTo>
                  <a:lnTo>
                    <a:pt x="64" y="81"/>
                  </a:lnTo>
                  <a:lnTo>
                    <a:pt x="56" y="81"/>
                  </a:lnTo>
                  <a:cubicBezTo>
                    <a:pt x="43" y="81"/>
                    <a:pt x="32" y="71"/>
                    <a:pt x="32" y="57"/>
                  </a:cubicBezTo>
                  <a:lnTo>
                    <a:pt x="32" y="25"/>
                  </a:lnTo>
                  <a:lnTo>
                    <a:pt x="80" y="25"/>
                  </a:lnTo>
                  <a:lnTo>
                    <a:pt x="80" y="57"/>
                  </a:lnTo>
                  <a:lnTo>
                    <a:pt x="80" y="81"/>
                  </a:lnTo>
                  <a:lnTo>
                    <a:pt x="80" y="105"/>
                  </a:lnTo>
                  <a:lnTo>
                    <a:pt x="80" y="129"/>
                  </a:lnTo>
                  <a:lnTo>
                    <a:pt x="32" y="129"/>
                  </a:lnTo>
                  <a:lnTo>
                    <a:pt x="32" y="105"/>
                  </a:lnTo>
                  <a:lnTo>
                    <a:pt x="80" y="105"/>
                  </a:lnTo>
                  <a:lnTo>
                    <a:pt x="80" y="129"/>
                  </a:lnTo>
                  <a:lnTo>
                    <a:pt x="32" y="129"/>
                  </a:lnTo>
                  <a:lnTo>
                    <a:pt x="32" y="57"/>
                  </a:lnTo>
                  <a:lnTo>
                    <a:pt x="56" y="81"/>
                  </a:lnTo>
                  <a:lnTo>
                    <a:pt x="48" y="81"/>
                  </a:lnTo>
                  <a:cubicBezTo>
                    <a:pt x="35" y="81"/>
                    <a:pt x="24" y="71"/>
                    <a:pt x="24" y="57"/>
                  </a:cubicBezTo>
                  <a:lnTo>
                    <a:pt x="24" y="25"/>
                  </a:lnTo>
                  <a:lnTo>
                    <a:pt x="72" y="25"/>
                  </a:lnTo>
                  <a:lnTo>
                    <a:pt x="72" y="57"/>
                  </a:lnTo>
                  <a:lnTo>
                    <a:pt x="72" y="81"/>
                  </a:lnTo>
                  <a:lnTo>
                    <a:pt x="72" y="105"/>
                  </a:lnTo>
                  <a:lnTo>
                    <a:pt x="72" y="129"/>
                  </a:lnTo>
                  <a:lnTo>
                    <a:pt x="24" y="129"/>
                  </a:lnTo>
                  <a:lnTo>
                    <a:pt x="24" y="105"/>
                  </a:lnTo>
                  <a:lnTo>
                    <a:pt x="72" y="105"/>
                  </a:lnTo>
                  <a:lnTo>
                    <a:pt x="72" y="129"/>
                  </a:lnTo>
                  <a:lnTo>
                    <a:pt x="24" y="129"/>
                  </a:lnTo>
                  <a:lnTo>
                    <a:pt x="24" y="57"/>
                  </a:lnTo>
                  <a:lnTo>
                    <a:pt x="48" y="81"/>
                  </a:lnTo>
                  <a:lnTo>
                    <a:pt x="40" y="81"/>
                  </a:lnTo>
                  <a:cubicBezTo>
                    <a:pt x="27" y="81"/>
                    <a:pt x="16" y="71"/>
                    <a:pt x="16" y="57"/>
                  </a:cubicBezTo>
                  <a:lnTo>
                    <a:pt x="16" y="25"/>
                  </a:lnTo>
                  <a:lnTo>
                    <a:pt x="64" y="25"/>
                  </a:lnTo>
                  <a:lnTo>
                    <a:pt x="64" y="57"/>
                  </a:lnTo>
                  <a:lnTo>
                    <a:pt x="64" y="81"/>
                  </a:lnTo>
                  <a:lnTo>
                    <a:pt x="64" y="105"/>
                  </a:lnTo>
                  <a:lnTo>
                    <a:pt x="64" y="129"/>
                  </a:lnTo>
                  <a:lnTo>
                    <a:pt x="16" y="129"/>
                  </a:lnTo>
                  <a:lnTo>
                    <a:pt x="16" y="105"/>
                  </a:lnTo>
                  <a:lnTo>
                    <a:pt x="64" y="105"/>
                  </a:lnTo>
                  <a:lnTo>
                    <a:pt x="64" y="129"/>
                  </a:lnTo>
                  <a:lnTo>
                    <a:pt x="16" y="129"/>
                  </a:lnTo>
                  <a:lnTo>
                    <a:pt x="16" y="57"/>
                  </a:lnTo>
                  <a:lnTo>
                    <a:pt x="40" y="81"/>
                  </a:lnTo>
                  <a:lnTo>
                    <a:pt x="32" y="81"/>
                  </a:lnTo>
                  <a:cubicBezTo>
                    <a:pt x="19" y="81"/>
                    <a:pt x="8" y="71"/>
                    <a:pt x="8" y="57"/>
                  </a:cubicBezTo>
                  <a:lnTo>
                    <a:pt x="8" y="25"/>
                  </a:lnTo>
                  <a:lnTo>
                    <a:pt x="56" y="25"/>
                  </a:lnTo>
                  <a:lnTo>
                    <a:pt x="56" y="57"/>
                  </a:lnTo>
                  <a:lnTo>
                    <a:pt x="56" y="81"/>
                  </a:lnTo>
                  <a:lnTo>
                    <a:pt x="56" y="105"/>
                  </a:lnTo>
                  <a:lnTo>
                    <a:pt x="56" y="129"/>
                  </a:lnTo>
                  <a:lnTo>
                    <a:pt x="8" y="129"/>
                  </a:lnTo>
                  <a:lnTo>
                    <a:pt x="8" y="105"/>
                  </a:lnTo>
                  <a:lnTo>
                    <a:pt x="56" y="105"/>
                  </a:lnTo>
                  <a:lnTo>
                    <a:pt x="56" y="129"/>
                  </a:lnTo>
                  <a:lnTo>
                    <a:pt x="8" y="129"/>
                  </a:lnTo>
                  <a:lnTo>
                    <a:pt x="8" y="57"/>
                  </a:lnTo>
                  <a:lnTo>
                    <a:pt x="32" y="81"/>
                  </a:lnTo>
                  <a:lnTo>
                    <a:pt x="24" y="81"/>
                  </a:lnTo>
                  <a:cubicBezTo>
                    <a:pt x="11" y="81"/>
                    <a:pt x="0" y="71"/>
                    <a:pt x="0" y="57"/>
                  </a:cubicBezTo>
                  <a:lnTo>
                    <a:pt x="0" y="25"/>
                  </a:lnTo>
                  <a:lnTo>
                    <a:pt x="48" y="25"/>
                  </a:lnTo>
                  <a:lnTo>
                    <a:pt x="48" y="57"/>
                  </a:lnTo>
                  <a:lnTo>
                    <a:pt x="48" y="81"/>
                  </a:lnTo>
                  <a:lnTo>
                    <a:pt x="48" y="105"/>
                  </a:lnTo>
                  <a:lnTo>
                    <a:pt x="48" y="129"/>
                  </a:lnTo>
                  <a:lnTo>
                    <a:pt x="0" y="129"/>
                  </a:lnTo>
                  <a:lnTo>
                    <a:pt x="0" y="105"/>
                  </a:lnTo>
                  <a:lnTo>
                    <a:pt x="48" y="105"/>
                  </a:lnTo>
                  <a:lnTo>
                    <a:pt x="48" y="129"/>
                  </a:lnTo>
                  <a:lnTo>
                    <a:pt x="0" y="129"/>
                  </a:lnTo>
                  <a:lnTo>
                    <a:pt x="0" y="57"/>
                  </a:lnTo>
                  <a:cubicBezTo>
                    <a:pt x="0" y="44"/>
                    <a:pt x="11" y="33"/>
                    <a:pt x="24" y="33"/>
                  </a:cubicBezTo>
                  <a:cubicBezTo>
                    <a:pt x="38" y="33"/>
                    <a:pt x="48" y="44"/>
                    <a:pt x="48" y="57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29" name="Freeform 93"/>
            <p:cNvSpPr>
              <a:spLocks/>
            </p:cNvSpPr>
            <p:nvPr/>
          </p:nvSpPr>
          <p:spPr bwMode="auto">
            <a:xfrm>
              <a:off x="4381022" y="5076909"/>
              <a:ext cx="31633" cy="404558"/>
            </a:xfrm>
            <a:custGeom>
              <a:avLst/>
              <a:gdLst>
                <a:gd name="T0" fmla="*/ 24 w 264"/>
                <a:gd name="T1" fmla="*/ 2064 h 2184"/>
                <a:gd name="T2" fmla="*/ 56 w 264"/>
                <a:gd name="T3" fmla="*/ 2064 h 2184"/>
                <a:gd name="T4" fmla="*/ 16 w 264"/>
                <a:gd name="T5" fmla="*/ 2064 h 2184"/>
                <a:gd name="T6" fmla="*/ 48 w 264"/>
                <a:gd name="T7" fmla="*/ 2112 h 2184"/>
                <a:gd name="T8" fmla="*/ 80 w 264"/>
                <a:gd name="T9" fmla="*/ 2160 h 2184"/>
                <a:gd name="T10" fmla="*/ 64 w 264"/>
                <a:gd name="T11" fmla="*/ 2112 h 2184"/>
                <a:gd name="T12" fmla="*/ 48 w 264"/>
                <a:gd name="T13" fmla="*/ 2160 h 2184"/>
                <a:gd name="T14" fmla="*/ 72 w 264"/>
                <a:gd name="T15" fmla="*/ 2136 h 2184"/>
                <a:gd name="T16" fmla="*/ 104 w 264"/>
                <a:gd name="T17" fmla="*/ 2136 h 2184"/>
                <a:gd name="T18" fmla="*/ 64 w 264"/>
                <a:gd name="T19" fmla="*/ 2136 h 2184"/>
                <a:gd name="T20" fmla="*/ 96 w 264"/>
                <a:gd name="T21" fmla="*/ 2136 h 2184"/>
                <a:gd name="T22" fmla="*/ 120 w 264"/>
                <a:gd name="T23" fmla="*/ 2160 h 2184"/>
                <a:gd name="T24" fmla="*/ 88 w 264"/>
                <a:gd name="T25" fmla="*/ 2136 h 2184"/>
                <a:gd name="T26" fmla="*/ 120 w 264"/>
                <a:gd name="T27" fmla="*/ 2136 h 2184"/>
                <a:gd name="T28" fmla="*/ 112 w 264"/>
                <a:gd name="T29" fmla="*/ 2112 h 2184"/>
                <a:gd name="T30" fmla="*/ 168 w 264"/>
                <a:gd name="T31" fmla="*/ 2064 h 2184"/>
                <a:gd name="T32" fmla="*/ 128 w 264"/>
                <a:gd name="T33" fmla="*/ 2064 h 2184"/>
                <a:gd name="T34" fmla="*/ 136 w 264"/>
                <a:gd name="T35" fmla="*/ 2064 h 2184"/>
                <a:gd name="T36" fmla="*/ 168 w 264"/>
                <a:gd name="T37" fmla="*/ 2112 h 2184"/>
                <a:gd name="T38" fmla="*/ 200 w 264"/>
                <a:gd name="T39" fmla="*/ 2064 h 2184"/>
                <a:gd name="T40" fmla="*/ 168 w 264"/>
                <a:gd name="T41" fmla="*/ 2088 h 2184"/>
                <a:gd name="T42" fmla="*/ 176 w 264"/>
                <a:gd name="T43" fmla="*/ 2088 h 2184"/>
                <a:gd name="T44" fmla="*/ 200 w 264"/>
                <a:gd name="T45" fmla="*/ 2112 h 2184"/>
                <a:gd name="T46" fmla="*/ 232 w 264"/>
                <a:gd name="T47" fmla="*/ 2064 h 2184"/>
                <a:gd name="T48" fmla="*/ 208 w 264"/>
                <a:gd name="T49" fmla="*/ 2040 h 2184"/>
                <a:gd name="T50" fmla="*/ 192 w 264"/>
                <a:gd name="T51" fmla="*/ 2032 h 2184"/>
                <a:gd name="T52" fmla="*/ 202 w 264"/>
                <a:gd name="T53" fmla="*/ 1769 h 2184"/>
                <a:gd name="T54" fmla="*/ 200 w 264"/>
                <a:gd name="T55" fmla="*/ 1520 h 2184"/>
                <a:gd name="T56" fmla="*/ 201 w 264"/>
                <a:gd name="T57" fmla="*/ 1259 h 2184"/>
                <a:gd name="T58" fmla="*/ 208 w 264"/>
                <a:gd name="T59" fmla="*/ 1000 h 2184"/>
                <a:gd name="T60" fmla="*/ 208 w 264"/>
                <a:gd name="T61" fmla="*/ 720 h 2184"/>
                <a:gd name="T62" fmla="*/ 216 w 264"/>
                <a:gd name="T63" fmla="*/ 464 h 2184"/>
                <a:gd name="T64" fmla="*/ 216 w 264"/>
                <a:gd name="T65" fmla="*/ 152 h 2184"/>
                <a:gd name="T66" fmla="*/ 264 w 264"/>
                <a:gd name="T67" fmla="*/ 128 h 2184"/>
                <a:gd name="T68" fmla="*/ 264 w 264"/>
                <a:gd name="T69" fmla="*/ 440 h 2184"/>
                <a:gd name="T70" fmla="*/ 256 w 264"/>
                <a:gd name="T71" fmla="*/ 696 h 2184"/>
                <a:gd name="T72" fmla="*/ 256 w 264"/>
                <a:gd name="T73" fmla="*/ 976 h 2184"/>
                <a:gd name="T74" fmla="*/ 256 w 264"/>
                <a:gd name="T75" fmla="*/ 1238 h 2184"/>
                <a:gd name="T76" fmla="*/ 248 w 264"/>
                <a:gd name="T77" fmla="*/ 1496 h 2184"/>
                <a:gd name="T78" fmla="*/ 248 w 264"/>
                <a:gd name="T79" fmla="*/ 1776 h 2184"/>
                <a:gd name="T80" fmla="*/ 240 w 264"/>
                <a:gd name="T81" fmla="*/ 2008 h 2184"/>
                <a:gd name="T82" fmla="*/ 232 w 264"/>
                <a:gd name="T83" fmla="*/ 2064 h 2184"/>
                <a:gd name="T84" fmla="*/ 224 w 264"/>
                <a:gd name="T85" fmla="*/ 2088 h 2184"/>
                <a:gd name="T86" fmla="*/ 176 w 264"/>
                <a:gd name="T87" fmla="*/ 2088 h 2184"/>
                <a:gd name="T88" fmla="*/ 216 w 264"/>
                <a:gd name="T89" fmla="*/ 2064 h 2184"/>
                <a:gd name="T90" fmla="*/ 152 w 264"/>
                <a:gd name="T91" fmla="*/ 2064 h 2184"/>
                <a:gd name="T92" fmla="*/ 192 w 264"/>
                <a:gd name="T93" fmla="*/ 2064 h 2184"/>
                <a:gd name="T94" fmla="*/ 176 w 264"/>
                <a:gd name="T95" fmla="*/ 2064 h 2184"/>
                <a:gd name="T96" fmla="*/ 144 w 264"/>
                <a:gd name="T97" fmla="*/ 2112 h 2184"/>
                <a:gd name="T98" fmla="*/ 160 w 264"/>
                <a:gd name="T99" fmla="*/ 2112 h 2184"/>
                <a:gd name="T100" fmla="*/ 96 w 264"/>
                <a:gd name="T101" fmla="*/ 2160 h 2184"/>
                <a:gd name="T102" fmla="*/ 104 w 264"/>
                <a:gd name="T103" fmla="*/ 2184 h 2184"/>
                <a:gd name="T104" fmla="*/ 72 w 264"/>
                <a:gd name="T105" fmla="*/ 2160 h 2184"/>
                <a:gd name="T106" fmla="*/ 64 w 264"/>
                <a:gd name="T107" fmla="*/ 2136 h 2184"/>
                <a:gd name="T108" fmla="*/ 104 w 264"/>
                <a:gd name="T109" fmla="*/ 2136 h 2184"/>
                <a:gd name="T110" fmla="*/ 96 w 264"/>
                <a:gd name="T111" fmla="*/ 2160 h 2184"/>
                <a:gd name="T112" fmla="*/ 40 w 264"/>
                <a:gd name="T113" fmla="*/ 2160 h 2184"/>
                <a:gd name="T114" fmla="*/ 32 w 264"/>
                <a:gd name="T115" fmla="*/ 2136 h 2184"/>
                <a:gd name="T116" fmla="*/ 72 w 264"/>
                <a:gd name="T117" fmla="*/ 2064 h 2184"/>
                <a:gd name="T118" fmla="*/ 64 w 264"/>
                <a:gd name="T119" fmla="*/ 2088 h 2184"/>
                <a:gd name="T120" fmla="*/ 32 w 264"/>
                <a:gd name="T121" fmla="*/ 2112 h 2184"/>
                <a:gd name="T122" fmla="*/ 0 w 264"/>
                <a:gd name="T123" fmla="*/ 1832 h 2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4" h="2184">
                  <a:moveTo>
                    <a:pt x="48" y="1832"/>
                  </a:moveTo>
                  <a:lnTo>
                    <a:pt x="48" y="1856"/>
                  </a:lnTo>
                  <a:lnTo>
                    <a:pt x="48" y="1880"/>
                  </a:lnTo>
                  <a:lnTo>
                    <a:pt x="48" y="1904"/>
                  </a:lnTo>
                  <a:lnTo>
                    <a:pt x="48" y="1928"/>
                  </a:lnTo>
                  <a:lnTo>
                    <a:pt x="48" y="1960"/>
                  </a:lnTo>
                  <a:lnTo>
                    <a:pt x="48" y="1984"/>
                  </a:lnTo>
                  <a:lnTo>
                    <a:pt x="48" y="2032"/>
                  </a:lnTo>
                  <a:lnTo>
                    <a:pt x="48" y="2064"/>
                  </a:lnTo>
                  <a:lnTo>
                    <a:pt x="48" y="2088"/>
                  </a:lnTo>
                  <a:lnTo>
                    <a:pt x="24" y="2064"/>
                  </a:lnTo>
                  <a:lnTo>
                    <a:pt x="32" y="2064"/>
                  </a:lnTo>
                  <a:lnTo>
                    <a:pt x="8" y="2088"/>
                  </a:lnTo>
                  <a:lnTo>
                    <a:pt x="8" y="2064"/>
                  </a:lnTo>
                  <a:cubicBezTo>
                    <a:pt x="8" y="2051"/>
                    <a:pt x="19" y="2040"/>
                    <a:pt x="32" y="2040"/>
                  </a:cubicBezTo>
                  <a:cubicBezTo>
                    <a:pt x="46" y="2040"/>
                    <a:pt x="56" y="2051"/>
                    <a:pt x="56" y="2064"/>
                  </a:cubicBezTo>
                  <a:lnTo>
                    <a:pt x="56" y="2088"/>
                  </a:lnTo>
                  <a:cubicBezTo>
                    <a:pt x="56" y="2102"/>
                    <a:pt x="46" y="2112"/>
                    <a:pt x="32" y="2112"/>
                  </a:cubicBezTo>
                  <a:cubicBezTo>
                    <a:pt x="19" y="2112"/>
                    <a:pt x="8" y="2102"/>
                    <a:pt x="8" y="2088"/>
                  </a:cubicBezTo>
                  <a:lnTo>
                    <a:pt x="8" y="2064"/>
                  </a:lnTo>
                  <a:cubicBezTo>
                    <a:pt x="8" y="2051"/>
                    <a:pt x="19" y="2040"/>
                    <a:pt x="32" y="2040"/>
                  </a:cubicBezTo>
                  <a:cubicBezTo>
                    <a:pt x="46" y="2040"/>
                    <a:pt x="56" y="2051"/>
                    <a:pt x="56" y="2064"/>
                  </a:cubicBezTo>
                  <a:lnTo>
                    <a:pt x="56" y="2088"/>
                  </a:lnTo>
                  <a:lnTo>
                    <a:pt x="32" y="2064"/>
                  </a:lnTo>
                  <a:lnTo>
                    <a:pt x="40" y="2064"/>
                  </a:lnTo>
                  <a:lnTo>
                    <a:pt x="16" y="2088"/>
                  </a:lnTo>
                  <a:lnTo>
                    <a:pt x="16" y="2064"/>
                  </a:lnTo>
                  <a:cubicBezTo>
                    <a:pt x="16" y="2051"/>
                    <a:pt x="27" y="2040"/>
                    <a:pt x="40" y="2040"/>
                  </a:cubicBezTo>
                  <a:cubicBezTo>
                    <a:pt x="54" y="2040"/>
                    <a:pt x="64" y="2051"/>
                    <a:pt x="64" y="2064"/>
                  </a:cubicBezTo>
                  <a:lnTo>
                    <a:pt x="64" y="2088"/>
                  </a:lnTo>
                  <a:cubicBezTo>
                    <a:pt x="64" y="2102"/>
                    <a:pt x="54" y="2112"/>
                    <a:pt x="40" y="2112"/>
                  </a:cubicBezTo>
                  <a:cubicBezTo>
                    <a:pt x="27" y="2112"/>
                    <a:pt x="16" y="2102"/>
                    <a:pt x="16" y="2088"/>
                  </a:cubicBezTo>
                  <a:lnTo>
                    <a:pt x="16" y="2064"/>
                  </a:lnTo>
                  <a:cubicBezTo>
                    <a:pt x="16" y="2051"/>
                    <a:pt x="27" y="2040"/>
                    <a:pt x="40" y="2040"/>
                  </a:cubicBezTo>
                  <a:cubicBezTo>
                    <a:pt x="54" y="2040"/>
                    <a:pt x="64" y="2051"/>
                    <a:pt x="64" y="2064"/>
                  </a:cubicBezTo>
                  <a:lnTo>
                    <a:pt x="64" y="2088"/>
                  </a:lnTo>
                  <a:lnTo>
                    <a:pt x="40" y="2064"/>
                  </a:lnTo>
                  <a:lnTo>
                    <a:pt x="48" y="2064"/>
                  </a:lnTo>
                  <a:lnTo>
                    <a:pt x="24" y="2088"/>
                  </a:lnTo>
                  <a:lnTo>
                    <a:pt x="24" y="2064"/>
                  </a:lnTo>
                  <a:cubicBezTo>
                    <a:pt x="24" y="2051"/>
                    <a:pt x="35" y="2040"/>
                    <a:pt x="48" y="2040"/>
                  </a:cubicBezTo>
                  <a:cubicBezTo>
                    <a:pt x="62" y="2040"/>
                    <a:pt x="72" y="2051"/>
                    <a:pt x="72" y="2064"/>
                  </a:cubicBezTo>
                  <a:lnTo>
                    <a:pt x="72" y="2088"/>
                  </a:lnTo>
                  <a:cubicBezTo>
                    <a:pt x="72" y="2102"/>
                    <a:pt x="62" y="2112"/>
                    <a:pt x="48" y="2112"/>
                  </a:cubicBezTo>
                  <a:cubicBezTo>
                    <a:pt x="35" y="2112"/>
                    <a:pt x="24" y="2102"/>
                    <a:pt x="24" y="2088"/>
                  </a:cubicBezTo>
                  <a:lnTo>
                    <a:pt x="24" y="2064"/>
                  </a:lnTo>
                  <a:cubicBezTo>
                    <a:pt x="24" y="2051"/>
                    <a:pt x="35" y="2040"/>
                    <a:pt x="48" y="2040"/>
                  </a:cubicBezTo>
                  <a:cubicBezTo>
                    <a:pt x="62" y="2040"/>
                    <a:pt x="72" y="2051"/>
                    <a:pt x="72" y="2064"/>
                  </a:cubicBezTo>
                  <a:lnTo>
                    <a:pt x="72" y="2088"/>
                  </a:lnTo>
                  <a:lnTo>
                    <a:pt x="48" y="2064"/>
                  </a:lnTo>
                  <a:lnTo>
                    <a:pt x="56" y="2064"/>
                  </a:lnTo>
                  <a:cubicBezTo>
                    <a:pt x="70" y="2064"/>
                    <a:pt x="80" y="2075"/>
                    <a:pt x="80" y="2088"/>
                  </a:cubicBezTo>
                  <a:lnTo>
                    <a:pt x="80" y="2112"/>
                  </a:lnTo>
                  <a:lnTo>
                    <a:pt x="80" y="2136"/>
                  </a:lnTo>
                  <a:lnTo>
                    <a:pt x="80" y="2160"/>
                  </a:lnTo>
                  <a:lnTo>
                    <a:pt x="56" y="2136"/>
                  </a:lnTo>
                  <a:lnTo>
                    <a:pt x="64" y="2136"/>
                  </a:lnTo>
                  <a:lnTo>
                    <a:pt x="40" y="2160"/>
                  </a:lnTo>
                  <a:lnTo>
                    <a:pt x="40" y="2136"/>
                  </a:lnTo>
                  <a:cubicBezTo>
                    <a:pt x="40" y="2123"/>
                    <a:pt x="51" y="2112"/>
                    <a:pt x="64" y="2112"/>
                  </a:cubicBezTo>
                  <a:cubicBezTo>
                    <a:pt x="78" y="2112"/>
                    <a:pt x="88" y="2123"/>
                    <a:pt x="88" y="2136"/>
                  </a:cubicBezTo>
                  <a:lnTo>
                    <a:pt x="88" y="2160"/>
                  </a:lnTo>
                  <a:cubicBezTo>
                    <a:pt x="88" y="2174"/>
                    <a:pt x="78" y="2184"/>
                    <a:pt x="64" y="2184"/>
                  </a:cubicBezTo>
                  <a:cubicBezTo>
                    <a:pt x="51" y="2184"/>
                    <a:pt x="40" y="2174"/>
                    <a:pt x="40" y="2160"/>
                  </a:cubicBezTo>
                  <a:lnTo>
                    <a:pt x="40" y="2136"/>
                  </a:lnTo>
                  <a:cubicBezTo>
                    <a:pt x="40" y="2123"/>
                    <a:pt x="51" y="2112"/>
                    <a:pt x="64" y="2112"/>
                  </a:cubicBezTo>
                  <a:cubicBezTo>
                    <a:pt x="78" y="2112"/>
                    <a:pt x="88" y="2123"/>
                    <a:pt x="88" y="2136"/>
                  </a:cubicBezTo>
                  <a:lnTo>
                    <a:pt x="88" y="2160"/>
                  </a:lnTo>
                  <a:lnTo>
                    <a:pt x="64" y="2136"/>
                  </a:lnTo>
                  <a:lnTo>
                    <a:pt x="72" y="2136"/>
                  </a:lnTo>
                  <a:lnTo>
                    <a:pt x="48" y="2160"/>
                  </a:lnTo>
                  <a:lnTo>
                    <a:pt x="48" y="2136"/>
                  </a:lnTo>
                  <a:cubicBezTo>
                    <a:pt x="48" y="2123"/>
                    <a:pt x="59" y="2112"/>
                    <a:pt x="72" y="2112"/>
                  </a:cubicBezTo>
                  <a:cubicBezTo>
                    <a:pt x="86" y="2112"/>
                    <a:pt x="96" y="2123"/>
                    <a:pt x="96" y="2136"/>
                  </a:cubicBezTo>
                  <a:lnTo>
                    <a:pt x="96" y="2160"/>
                  </a:lnTo>
                  <a:cubicBezTo>
                    <a:pt x="96" y="2174"/>
                    <a:pt x="86" y="2184"/>
                    <a:pt x="72" y="2184"/>
                  </a:cubicBezTo>
                  <a:cubicBezTo>
                    <a:pt x="59" y="2184"/>
                    <a:pt x="48" y="2174"/>
                    <a:pt x="48" y="2160"/>
                  </a:cubicBezTo>
                  <a:lnTo>
                    <a:pt x="48" y="2136"/>
                  </a:lnTo>
                  <a:cubicBezTo>
                    <a:pt x="48" y="2123"/>
                    <a:pt x="59" y="2112"/>
                    <a:pt x="72" y="2112"/>
                  </a:cubicBezTo>
                  <a:cubicBezTo>
                    <a:pt x="86" y="2112"/>
                    <a:pt x="96" y="2123"/>
                    <a:pt x="96" y="2136"/>
                  </a:cubicBezTo>
                  <a:lnTo>
                    <a:pt x="96" y="2160"/>
                  </a:lnTo>
                  <a:cubicBezTo>
                    <a:pt x="96" y="2174"/>
                    <a:pt x="86" y="2184"/>
                    <a:pt x="72" y="2184"/>
                  </a:cubicBezTo>
                  <a:cubicBezTo>
                    <a:pt x="59" y="2184"/>
                    <a:pt x="48" y="2174"/>
                    <a:pt x="48" y="2160"/>
                  </a:cubicBezTo>
                  <a:lnTo>
                    <a:pt x="48" y="2136"/>
                  </a:lnTo>
                  <a:cubicBezTo>
                    <a:pt x="48" y="2123"/>
                    <a:pt x="59" y="2112"/>
                    <a:pt x="72" y="2112"/>
                  </a:cubicBezTo>
                  <a:cubicBezTo>
                    <a:pt x="86" y="2112"/>
                    <a:pt x="96" y="2123"/>
                    <a:pt x="96" y="2136"/>
                  </a:cubicBezTo>
                  <a:lnTo>
                    <a:pt x="96" y="2160"/>
                  </a:lnTo>
                  <a:lnTo>
                    <a:pt x="72" y="2136"/>
                  </a:lnTo>
                  <a:lnTo>
                    <a:pt x="80" y="2136"/>
                  </a:lnTo>
                  <a:lnTo>
                    <a:pt x="56" y="2160"/>
                  </a:lnTo>
                  <a:lnTo>
                    <a:pt x="56" y="2136"/>
                  </a:lnTo>
                  <a:cubicBezTo>
                    <a:pt x="56" y="2123"/>
                    <a:pt x="67" y="2112"/>
                    <a:pt x="80" y="2112"/>
                  </a:cubicBezTo>
                  <a:cubicBezTo>
                    <a:pt x="94" y="2112"/>
                    <a:pt x="104" y="2123"/>
                    <a:pt x="104" y="2136"/>
                  </a:cubicBezTo>
                  <a:lnTo>
                    <a:pt x="104" y="2160"/>
                  </a:lnTo>
                  <a:cubicBezTo>
                    <a:pt x="104" y="2174"/>
                    <a:pt x="94" y="2184"/>
                    <a:pt x="80" y="2184"/>
                  </a:cubicBezTo>
                  <a:cubicBezTo>
                    <a:pt x="67" y="2184"/>
                    <a:pt x="56" y="2174"/>
                    <a:pt x="56" y="2160"/>
                  </a:cubicBezTo>
                  <a:lnTo>
                    <a:pt x="56" y="2136"/>
                  </a:lnTo>
                  <a:cubicBezTo>
                    <a:pt x="56" y="2123"/>
                    <a:pt x="67" y="2112"/>
                    <a:pt x="80" y="2112"/>
                  </a:cubicBezTo>
                  <a:cubicBezTo>
                    <a:pt x="94" y="2112"/>
                    <a:pt x="104" y="2123"/>
                    <a:pt x="104" y="2136"/>
                  </a:cubicBezTo>
                  <a:lnTo>
                    <a:pt x="104" y="2160"/>
                  </a:lnTo>
                  <a:cubicBezTo>
                    <a:pt x="104" y="2174"/>
                    <a:pt x="94" y="2184"/>
                    <a:pt x="80" y="2184"/>
                  </a:cubicBezTo>
                  <a:cubicBezTo>
                    <a:pt x="67" y="2184"/>
                    <a:pt x="56" y="2174"/>
                    <a:pt x="56" y="2160"/>
                  </a:cubicBezTo>
                  <a:lnTo>
                    <a:pt x="56" y="2136"/>
                  </a:lnTo>
                  <a:cubicBezTo>
                    <a:pt x="56" y="2123"/>
                    <a:pt x="67" y="2112"/>
                    <a:pt x="80" y="2112"/>
                  </a:cubicBezTo>
                  <a:cubicBezTo>
                    <a:pt x="94" y="2112"/>
                    <a:pt x="104" y="2123"/>
                    <a:pt x="104" y="2136"/>
                  </a:cubicBezTo>
                  <a:lnTo>
                    <a:pt x="104" y="2160"/>
                  </a:lnTo>
                  <a:lnTo>
                    <a:pt x="80" y="2136"/>
                  </a:lnTo>
                  <a:lnTo>
                    <a:pt x="88" y="2136"/>
                  </a:lnTo>
                  <a:lnTo>
                    <a:pt x="64" y="2160"/>
                  </a:lnTo>
                  <a:lnTo>
                    <a:pt x="64" y="2136"/>
                  </a:lnTo>
                  <a:cubicBezTo>
                    <a:pt x="64" y="2123"/>
                    <a:pt x="75" y="2112"/>
                    <a:pt x="88" y="2112"/>
                  </a:cubicBezTo>
                  <a:cubicBezTo>
                    <a:pt x="102" y="2112"/>
                    <a:pt x="112" y="2123"/>
                    <a:pt x="112" y="2136"/>
                  </a:cubicBezTo>
                  <a:lnTo>
                    <a:pt x="112" y="2160"/>
                  </a:lnTo>
                  <a:cubicBezTo>
                    <a:pt x="112" y="2174"/>
                    <a:pt x="102" y="2184"/>
                    <a:pt x="88" y="2184"/>
                  </a:cubicBezTo>
                  <a:cubicBezTo>
                    <a:pt x="75" y="2184"/>
                    <a:pt x="64" y="2174"/>
                    <a:pt x="64" y="2160"/>
                  </a:cubicBezTo>
                  <a:lnTo>
                    <a:pt x="64" y="2136"/>
                  </a:lnTo>
                  <a:cubicBezTo>
                    <a:pt x="64" y="2123"/>
                    <a:pt x="75" y="2112"/>
                    <a:pt x="88" y="2112"/>
                  </a:cubicBezTo>
                  <a:cubicBezTo>
                    <a:pt x="102" y="2112"/>
                    <a:pt x="112" y="2123"/>
                    <a:pt x="112" y="2136"/>
                  </a:cubicBezTo>
                  <a:lnTo>
                    <a:pt x="112" y="2160"/>
                  </a:lnTo>
                  <a:lnTo>
                    <a:pt x="88" y="2136"/>
                  </a:lnTo>
                  <a:lnTo>
                    <a:pt x="96" y="2136"/>
                  </a:lnTo>
                  <a:lnTo>
                    <a:pt x="72" y="2160"/>
                  </a:lnTo>
                  <a:lnTo>
                    <a:pt x="72" y="2136"/>
                  </a:lnTo>
                  <a:cubicBezTo>
                    <a:pt x="72" y="2123"/>
                    <a:pt x="83" y="2112"/>
                    <a:pt x="96" y="2112"/>
                  </a:cubicBezTo>
                  <a:cubicBezTo>
                    <a:pt x="110" y="2112"/>
                    <a:pt x="120" y="2123"/>
                    <a:pt x="120" y="2136"/>
                  </a:cubicBezTo>
                  <a:lnTo>
                    <a:pt x="120" y="2160"/>
                  </a:lnTo>
                  <a:cubicBezTo>
                    <a:pt x="120" y="2174"/>
                    <a:pt x="110" y="2184"/>
                    <a:pt x="96" y="2184"/>
                  </a:cubicBezTo>
                  <a:cubicBezTo>
                    <a:pt x="83" y="2184"/>
                    <a:pt x="72" y="2174"/>
                    <a:pt x="72" y="2160"/>
                  </a:cubicBezTo>
                  <a:lnTo>
                    <a:pt x="72" y="2136"/>
                  </a:lnTo>
                  <a:cubicBezTo>
                    <a:pt x="72" y="2123"/>
                    <a:pt x="83" y="2112"/>
                    <a:pt x="96" y="2112"/>
                  </a:cubicBezTo>
                  <a:cubicBezTo>
                    <a:pt x="110" y="2112"/>
                    <a:pt x="120" y="2123"/>
                    <a:pt x="120" y="2136"/>
                  </a:cubicBezTo>
                  <a:lnTo>
                    <a:pt x="120" y="2160"/>
                  </a:lnTo>
                  <a:lnTo>
                    <a:pt x="96" y="2136"/>
                  </a:lnTo>
                  <a:lnTo>
                    <a:pt x="104" y="2136"/>
                  </a:lnTo>
                  <a:lnTo>
                    <a:pt x="80" y="2160"/>
                  </a:lnTo>
                  <a:lnTo>
                    <a:pt x="80" y="2136"/>
                  </a:lnTo>
                  <a:cubicBezTo>
                    <a:pt x="80" y="2123"/>
                    <a:pt x="91" y="2112"/>
                    <a:pt x="104" y="2112"/>
                  </a:cubicBezTo>
                  <a:cubicBezTo>
                    <a:pt x="118" y="2112"/>
                    <a:pt x="128" y="2123"/>
                    <a:pt x="128" y="2136"/>
                  </a:cubicBezTo>
                  <a:lnTo>
                    <a:pt x="128" y="2160"/>
                  </a:lnTo>
                  <a:lnTo>
                    <a:pt x="104" y="2136"/>
                  </a:lnTo>
                  <a:lnTo>
                    <a:pt x="112" y="2136"/>
                  </a:lnTo>
                  <a:lnTo>
                    <a:pt x="88" y="2160"/>
                  </a:lnTo>
                  <a:lnTo>
                    <a:pt x="88" y="2136"/>
                  </a:lnTo>
                  <a:cubicBezTo>
                    <a:pt x="88" y="2123"/>
                    <a:pt x="99" y="2112"/>
                    <a:pt x="112" y="2112"/>
                  </a:cubicBezTo>
                  <a:cubicBezTo>
                    <a:pt x="126" y="2112"/>
                    <a:pt x="136" y="2123"/>
                    <a:pt x="136" y="2136"/>
                  </a:cubicBezTo>
                  <a:lnTo>
                    <a:pt x="136" y="2160"/>
                  </a:lnTo>
                  <a:lnTo>
                    <a:pt x="112" y="2136"/>
                  </a:lnTo>
                  <a:lnTo>
                    <a:pt x="120" y="2136"/>
                  </a:lnTo>
                  <a:lnTo>
                    <a:pt x="96" y="2160"/>
                  </a:lnTo>
                  <a:lnTo>
                    <a:pt x="96" y="2136"/>
                  </a:lnTo>
                  <a:cubicBezTo>
                    <a:pt x="96" y="2123"/>
                    <a:pt x="107" y="2112"/>
                    <a:pt x="120" y="2112"/>
                  </a:cubicBezTo>
                  <a:cubicBezTo>
                    <a:pt x="134" y="2112"/>
                    <a:pt x="144" y="2123"/>
                    <a:pt x="144" y="2136"/>
                  </a:cubicBezTo>
                  <a:lnTo>
                    <a:pt x="144" y="2160"/>
                  </a:lnTo>
                  <a:lnTo>
                    <a:pt x="120" y="2136"/>
                  </a:lnTo>
                  <a:lnTo>
                    <a:pt x="128" y="2136"/>
                  </a:lnTo>
                  <a:lnTo>
                    <a:pt x="104" y="2160"/>
                  </a:lnTo>
                  <a:lnTo>
                    <a:pt x="104" y="2136"/>
                  </a:lnTo>
                  <a:cubicBezTo>
                    <a:pt x="104" y="2123"/>
                    <a:pt x="115" y="2112"/>
                    <a:pt x="128" y="2112"/>
                  </a:cubicBezTo>
                  <a:cubicBezTo>
                    <a:pt x="142" y="2112"/>
                    <a:pt x="152" y="2123"/>
                    <a:pt x="152" y="2136"/>
                  </a:cubicBezTo>
                  <a:lnTo>
                    <a:pt x="152" y="2160"/>
                  </a:lnTo>
                  <a:lnTo>
                    <a:pt x="128" y="2136"/>
                  </a:lnTo>
                  <a:lnTo>
                    <a:pt x="136" y="2136"/>
                  </a:lnTo>
                  <a:lnTo>
                    <a:pt x="112" y="2160"/>
                  </a:lnTo>
                  <a:lnTo>
                    <a:pt x="112" y="2136"/>
                  </a:lnTo>
                  <a:lnTo>
                    <a:pt x="112" y="2112"/>
                  </a:lnTo>
                  <a:lnTo>
                    <a:pt x="112" y="2088"/>
                  </a:lnTo>
                  <a:lnTo>
                    <a:pt x="112" y="2064"/>
                  </a:lnTo>
                  <a:cubicBezTo>
                    <a:pt x="112" y="2051"/>
                    <a:pt x="123" y="2040"/>
                    <a:pt x="136" y="2040"/>
                  </a:cubicBezTo>
                  <a:cubicBezTo>
                    <a:pt x="150" y="2040"/>
                    <a:pt x="160" y="2051"/>
                    <a:pt x="160" y="2064"/>
                  </a:cubicBezTo>
                  <a:lnTo>
                    <a:pt x="160" y="2088"/>
                  </a:lnTo>
                  <a:cubicBezTo>
                    <a:pt x="160" y="2102"/>
                    <a:pt x="150" y="2112"/>
                    <a:pt x="136" y="2112"/>
                  </a:cubicBezTo>
                  <a:cubicBezTo>
                    <a:pt x="123" y="2112"/>
                    <a:pt x="112" y="2102"/>
                    <a:pt x="112" y="2088"/>
                  </a:cubicBezTo>
                  <a:lnTo>
                    <a:pt x="112" y="2064"/>
                  </a:lnTo>
                  <a:cubicBezTo>
                    <a:pt x="112" y="2051"/>
                    <a:pt x="123" y="2040"/>
                    <a:pt x="136" y="2040"/>
                  </a:cubicBezTo>
                  <a:lnTo>
                    <a:pt x="144" y="2040"/>
                  </a:lnTo>
                  <a:cubicBezTo>
                    <a:pt x="158" y="2040"/>
                    <a:pt x="168" y="2051"/>
                    <a:pt x="168" y="2064"/>
                  </a:cubicBezTo>
                  <a:lnTo>
                    <a:pt x="168" y="2088"/>
                  </a:lnTo>
                  <a:lnTo>
                    <a:pt x="144" y="2064"/>
                  </a:lnTo>
                  <a:lnTo>
                    <a:pt x="152" y="2064"/>
                  </a:lnTo>
                  <a:lnTo>
                    <a:pt x="128" y="2088"/>
                  </a:lnTo>
                  <a:lnTo>
                    <a:pt x="128" y="2064"/>
                  </a:lnTo>
                  <a:cubicBezTo>
                    <a:pt x="128" y="2051"/>
                    <a:pt x="139" y="2040"/>
                    <a:pt x="152" y="2040"/>
                  </a:cubicBezTo>
                  <a:cubicBezTo>
                    <a:pt x="166" y="2040"/>
                    <a:pt x="176" y="2051"/>
                    <a:pt x="176" y="2064"/>
                  </a:cubicBezTo>
                  <a:lnTo>
                    <a:pt x="176" y="2088"/>
                  </a:lnTo>
                  <a:cubicBezTo>
                    <a:pt x="176" y="2102"/>
                    <a:pt x="166" y="2112"/>
                    <a:pt x="152" y="2112"/>
                  </a:cubicBezTo>
                  <a:cubicBezTo>
                    <a:pt x="139" y="2112"/>
                    <a:pt x="128" y="2102"/>
                    <a:pt x="128" y="2088"/>
                  </a:cubicBezTo>
                  <a:lnTo>
                    <a:pt x="128" y="2064"/>
                  </a:lnTo>
                  <a:cubicBezTo>
                    <a:pt x="128" y="2051"/>
                    <a:pt x="139" y="2040"/>
                    <a:pt x="152" y="2040"/>
                  </a:cubicBezTo>
                  <a:cubicBezTo>
                    <a:pt x="166" y="2040"/>
                    <a:pt x="176" y="2051"/>
                    <a:pt x="176" y="2064"/>
                  </a:cubicBezTo>
                  <a:lnTo>
                    <a:pt x="176" y="2088"/>
                  </a:lnTo>
                  <a:cubicBezTo>
                    <a:pt x="176" y="2102"/>
                    <a:pt x="166" y="2112"/>
                    <a:pt x="152" y="2112"/>
                  </a:cubicBezTo>
                  <a:cubicBezTo>
                    <a:pt x="139" y="2112"/>
                    <a:pt x="128" y="2102"/>
                    <a:pt x="128" y="2088"/>
                  </a:cubicBezTo>
                  <a:lnTo>
                    <a:pt x="128" y="2064"/>
                  </a:lnTo>
                  <a:cubicBezTo>
                    <a:pt x="128" y="2053"/>
                    <a:pt x="137" y="2043"/>
                    <a:pt x="149" y="2041"/>
                  </a:cubicBezTo>
                  <a:cubicBezTo>
                    <a:pt x="160" y="2039"/>
                    <a:pt x="172" y="2046"/>
                    <a:pt x="175" y="2057"/>
                  </a:cubicBezTo>
                  <a:lnTo>
                    <a:pt x="183" y="2081"/>
                  </a:lnTo>
                  <a:lnTo>
                    <a:pt x="136" y="2088"/>
                  </a:lnTo>
                  <a:lnTo>
                    <a:pt x="136" y="2064"/>
                  </a:lnTo>
                  <a:cubicBezTo>
                    <a:pt x="136" y="2051"/>
                    <a:pt x="147" y="2040"/>
                    <a:pt x="160" y="2040"/>
                  </a:cubicBezTo>
                  <a:cubicBezTo>
                    <a:pt x="174" y="2040"/>
                    <a:pt x="184" y="2051"/>
                    <a:pt x="184" y="2064"/>
                  </a:cubicBezTo>
                  <a:lnTo>
                    <a:pt x="184" y="2088"/>
                  </a:lnTo>
                  <a:lnTo>
                    <a:pt x="160" y="2064"/>
                  </a:lnTo>
                  <a:lnTo>
                    <a:pt x="168" y="2064"/>
                  </a:lnTo>
                  <a:lnTo>
                    <a:pt x="144" y="2088"/>
                  </a:lnTo>
                  <a:lnTo>
                    <a:pt x="144" y="2064"/>
                  </a:lnTo>
                  <a:cubicBezTo>
                    <a:pt x="144" y="2051"/>
                    <a:pt x="155" y="2040"/>
                    <a:pt x="168" y="2040"/>
                  </a:cubicBezTo>
                  <a:cubicBezTo>
                    <a:pt x="182" y="2040"/>
                    <a:pt x="192" y="2051"/>
                    <a:pt x="192" y="2064"/>
                  </a:cubicBezTo>
                  <a:lnTo>
                    <a:pt x="192" y="2088"/>
                  </a:lnTo>
                  <a:cubicBezTo>
                    <a:pt x="192" y="2102"/>
                    <a:pt x="182" y="2112"/>
                    <a:pt x="168" y="2112"/>
                  </a:cubicBezTo>
                  <a:cubicBezTo>
                    <a:pt x="155" y="2112"/>
                    <a:pt x="144" y="2102"/>
                    <a:pt x="144" y="2088"/>
                  </a:cubicBezTo>
                  <a:lnTo>
                    <a:pt x="144" y="2064"/>
                  </a:lnTo>
                  <a:cubicBezTo>
                    <a:pt x="144" y="2051"/>
                    <a:pt x="155" y="2040"/>
                    <a:pt x="168" y="2040"/>
                  </a:cubicBezTo>
                  <a:cubicBezTo>
                    <a:pt x="182" y="2040"/>
                    <a:pt x="192" y="2051"/>
                    <a:pt x="192" y="2064"/>
                  </a:cubicBezTo>
                  <a:lnTo>
                    <a:pt x="192" y="2088"/>
                  </a:lnTo>
                  <a:lnTo>
                    <a:pt x="168" y="2064"/>
                  </a:lnTo>
                  <a:lnTo>
                    <a:pt x="176" y="2064"/>
                  </a:lnTo>
                  <a:lnTo>
                    <a:pt x="152" y="2088"/>
                  </a:lnTo>
                  <a:lnTo>
                    <a:pt x="152" y="2064"/>
                  </a:lnTo>
                  <a:cubicBezTo>
                    <a:pt x="152" y="2051"/>
                    <a:pt x="163" y="2040"/>
                    <a:pt x="176" y="2040"/>
                  </a:cubicBezTo>
                  <a:cubicBezTo>
                    <a:pt x="190" y="2040"/>
                    <a:pt x="200" y="2051"/>
                    <a:pt x="200" y="2064"/>
                  </a:cubicBezTo>
                  <a:lnTo>
                    <a:pt x="200" y="2088"/>
                  </a:lnTo>
                  <a:lnTo>
                    <a:pt x="176" y="2064"/>
                  </a:lnTo>
                  <a:lnTo>
                    <a:pt x="184" y="2064"/>
                  </a:lnTo>
                  <a:lnTo>
                    <a:pt x="160" y="2088"/>
                  </a:lnTo>
                  <a:lnTo>
                    <a:pt x="160" y="2064"/>
                  </a:lnTo>
                  <a:cubicBezTo>
                    <a:pt x="160" y="2051"/>
                    <a:pt x="171" y="2040"/>
                    <a:pt x="184" y="2040"/>
                  </a:cubicBezTo>
                  <a:cubicBezTo>
                    <a:pt x="198" y="2040"/>
                    <a:pt x="208" y="2051"/>
                    <a:pt x="208" y="2064"/>
                  </a:cubicBezTo>
                  <a:lnTo>
                    <a:pt x="208" y="2088"/>
                  </a:lnTo>
                  <a:lnTo>
                    <a:pt x="184" y="2064"/>
                  </a:lnTo>
                  <a:lnTo>
                    <a:pt x="192" y="2064"/>
                  </a:lnTo>
                  <a:lnTo>
                    <a:pt x="168" y="2088"/>
                  </a:lnTo>
                  <a:lnTo>
                    <a:pt x="168" y="2064"/>
                  </a:lnTo>
                  <a:cubicBezTo>
                    <a:pt x="168" y="2051"/>
                    <a:pt x="179" y="2040"/>
                    <a:pt x="192" y="2040"/>
                  </a:cubicBezTo>
                  <a:cubicBezTo>
                    <a:pt x="206" y="2040"/>
                    <a:pt x="216" y="2051"/>
                    <a:pt x="216" y="2064"/>
                  </a:cubicBezTo>
                  <a:lnTo>
                    <a:pt x="216" y="2088"/>
                  </a:lnTo>
                  <a:cubicBezTo>
                    <a:pt x="216" y="2102"/>
                    <a:pt x="206" y="2112"/>
                    <a:pt x="192" y="2112"/>
                  </a:cubicBezTo>
                  <a:cubicBezTo>
                    <a:pt x="179" y="2112"/>
                    <a:pt x="168" y="2102"/>
                    <a:pt x="168" y="2088"/>
                  </a:cubicBezTo>
                  <a:lnTo>
                    <a:pt x="168" y="2064"/>
                  </a:lnTo>
                  <a:cubicBezTo>
                    <a:pt x="168" y="2053"/>
                    <a:pt x="177" y="2043"/>
                    <a:pt x="189" y="2041"/>
                  </a:cubicBezTo>
                  <a:cubicBezTo>
                    <a:pt x="200" y="2039"/>
                    <a:pt x="212" y="2046"/>
                    <a:pt x="215" y="2057"/>
                  </a:cubicBezTo>
                  <a:lnTo>
                    <a:pt x="223" y="2081"/>
                  </a:lnTo>
                  <a:lnTo>
                    <a:pt x="176" y="2088"/>
                  </a:lnTo>
                  <a:lnTo>
                    <a:pt x="176" y="2064"/>
                  </a:lnTo>
                  <a:cubicBezTo>
                    <a:pt x="176" y="2051"/>
                    <a:pt x="187" y="2040"/>
                    <a:pt x="200" y="2040"/>
                  </a:cubicBezTo>
                  <a:cubicBezTo>
                    <a:pt x="214" y="2040"/>
                    <a:pt x="224" y="2051"/>
                    <a:pt x="224" y="2064"/>
                  </a:cubicBezTo>
                  <a:lnTo>
                    <a:pt x="224" y="2088"/>
                  </a:lnTo>
                  <a:lnTo>
                    <a:pt x="224" y="2112"/>
                  </a:lnTo>
                  <a:lnTo>
                    <a:pt x="224" y="2136"/>
                  </a:lnTo>
                  <a:lnTo>
                    <a:pt x="224" y="2160"/>
                  </a:lnTo>
                  <a:cubicBezTo>
                    <a:pt x="224" y="2174"/>
                    <a:pt x="214" y="2184"/>
                    <a:pt x="200" y="2184"/>
                  </a:cubicBezTo>
                  <a:cubicBezTo>
                    <a:pt x="187" y="2184"/>
                    <a:pt x="176" y="2174"/>
                    <a:pt x="176" y="2160"/>
                  </a:cubicBezTo>
                  <a:lnTo>
                    <a:pt x="176" y="2136"/>
                  </a:lnTo>
                  <a:cubicBezTo>
                    <a:pt x="176" y="2123"/>
                    <a:pt x="187" y="2112"/>
                    <a:pt x="200" y="2112"/>
                  </a:cubicBezTo>
                  <a:cubicBezTo>
                    <a:pt x="214" y="2112"/>
                    <a:pt x="224" y="2123"/>
                    <a:pt x="224" y="2136"/>
                  </a:cubicBezTo>
                  <a:lnTo>
                    <a:pt x="224" y="2160"/>
                  </a:lnTo>
                  <a:cubicBezTo>
                    <a:pt x="224" y="2174"/>
                    <a:pt x="214" y="2184"/>
                    <a:pt x="200" y="2184"/>
                  </a:cubicBezTo>
                  <a:cubicBezTo>
                    <a:pt x="187" y="2184"/>
                    <a:pt x="176" y="2174"/>
                    <a:pt x="176" y="2160"/>
                  </a:cubicBezTo>
                  <a:lnTo>
                    <a:pt x="176" y="2136"/>
                  </a:lnTo>
                  <a:lnTo>
                    <a:pt x="176" y="2112"/>
                  </a:lnTo>
                  <a:lnTo>
                    <a:pt x="176" y="2088"/>
                  </a:lnTo>
                  <a:lnTo>
                    <a:pt x="176" y="2064"/>
                  </a:lnTo>
                  <a:cubicBezTo>
                    <a:pt x="176" y="2051"/>
                    <a:pt x="187" y="2040"/>
                    <a:pt x="200" y="2040"/>
                  </a:cubicBezTo>
                  <a:lnTo>
                    <a:pt x="208" y="2040"/>
                  </a:lnTo>
                  <a:cubicBezTo>
                    <a:pt x="222" y="2040"/>
                    <a:pt x="232" y="2051"/>
                    <a:pt x="232" y="2064"/>
                  </a:cubicBezTo>
                  <a:lnTo>
                    <a:pt x="232" y="2088"/>
                  </a:lnTo>
                  <a:cubicBezTo>
                    <a:pt x="232" y="2102"/>
                    <a:pt x="222" y="2112"/>
                    <a:pt x="208" y="2112"/>
                  </a:cubicBezTo>
                  <a:cubicBezTo>
                    <a:pt x="195" y="2112"/>
                    <a:pt x="184" y="2102"/>
                    <a:pt x="184" y="2088"/>
                  </a:cubicBezTo>
                  <a:lnTo>
                    <a:pt x="184" y="2064"/>
                  </a:lnTo>
                  <a:cubicBezTo>
                    <a:pt x="184" y="2051"/>
                    <a:pt x="195" y="2040"/>
                    <a:pt x="208" y="2040"/>
                  </a:cubicBezTo>
                  <a:cubicBezTo>
                    <a:pt x="222" y="2040"/>
                    <a:pt x="232" y="2051"/>
                    <a:pt x="232" y="2064"/>
                  </a:cubicBezTo>
                  <a:lnTo>
                    <a:pt x="232" y="2088"/>
                  </a:lnTo>
                  <a:cubicBezTo>
                    <a:pt x="232" y="2102"/>
                    <a:pt x="222" y="2112"/>
                    <a:pt x="208" y="2112"/>
                  </a:cubicBezTo>
                  <a:cubicBezTo>
                    <a:pt x="195" y="2112"/>
                    <a:pt x="184" y="2102"/>
                    <a:pt x="184" y="2088"/>
                  </a:cubicBezTo>
                  <a:lnTo>
                    <a:pt x="184" y="2064"/>
                  </a:lnTo>
                  <a:cubicBezTo>
                    <a:pt x="184" y="2051"/>
                    <a:pt x="195" y="2040"/>
                    <a:pt x="208" y="2040"/>
                  </a:cubicBezTo>
                  <a:cubicBezTo>
                    <a:pt x="222" y="2040"/>
                    <a:pt x="232" y="2051"/>
                    <a:pt x="232" y="2064"/>
                  </a:cubicBezTo>
                  <a:lnTo>
                    <a:pt x="232" y="2088"/>
                  </a:lnTo>
                  <a:lnTo>
                    <a:pt x="186" y="2081"/>
                  </a:lnTo>
                  <a:lnTo>
                    <a:pt x="194" y="2057"/>
                  </a:lnTo>
                  <a:cubicBezTo>
                    <a:pt x="197" y="2046"/>
                    <a:pt x="209" y="2039"/>
                    <a:pt x="220" y="2041"/>
                  </a:cubicBezTo>
                  <a:cubicBezTo>
                    <a:pt x="232" y="2043"/>
                    <a:pt x="240" y="2053"/>
                    <a:pt x="240" y="2064"/>
                  </a:cubicBezTo>
                  <a:lnTo>
                    <a:pt x="240" y="2088"/>
                  </a:lnTo>
                  <a:cubicBezTo>
                    <a:pt x="240" y="2102"/>
                    <a:pt x="230" y="2112"/>
                    <a:pt x="216" y="2112"/>
                  </a:cubicBezTo>
                  <a:cubicBezTo>
                    <a:pt x="203" y="2112"/>
                    <a:pt x="192" y="2102"/>
                    <a:pt x="192" y="2088"/>
                  </a:cubicBezTo>
                  <a:lnTo>
                    <a:pt x="192" y="2064"/>
                  </a:lnTo>
                  <a:lnTo>
                    <a:pt x="192" y="2032"/>
                  </a:lnTo>
                  <a:lnTo>
                    <a:pt x="192" y="2008"/>
                  </a:lnTo>
                  <a:lnTo>
                    <a:pt x="192" y="1984"/>
                  </a:lnTo>
                  <a:lnTo>
                    <a:pt x="192" y="1960"/>
                  </a:lnTo>
                  <a:lnTo>
                    <a:pt x="192" y="1928"/>
                  </a:lnTo>
                  <a:lnTo>
                    <a:pt x="192" y="1904"/>
                  </a:lnTo>
                  <a:lnTo>
                    <a:pt x="192" y="1880"/>
                  </a:lnTo>
                  <a:lnTo>
                    <a:pt x="192" y="1856"/>
                  </a:lnTo>
                  <a:lnTo>
                    <a:pt x="192" y="1832"/>
                  </a:lnTo>
                  <a:lnTo>
                    <a:pt x="192" y="1800"/>
                  </a:lnTo>
                  <a:cubicBezTo>
                    <a:pt x="192" y="1798"/>
                    <a:pt x="193" y="1795"/>
                    <a:pt x="194" y="1793"/>
                  </a:cubicBezTo>
                  <a:lnTo>
                    <a:pt x="202" y="1769"/>
                  </a:lnTo>
                  <a:lnTo>
                    <a:pt x="200" y="1776"/>
                  </a:lnTo>
                  <a:lnTo>
                    <a:pt x="200" y="1752"/>
                  </a:lnTo>
                  <a:lnTo>
                    <a:pt x="200" y="1728"/>
                  </a:lnTo>
                  <a:lnTo>
                    <a:pt x="200" y="1696"/>
                  </a:lnTo>
                  <a:lnTo>
                    <a:pt x="200" y="1672"/>
                  </a:lnTo>
                  <a:lnTo>
                    <a:pt x="200" y="1648"/>
                  </a:lnTo>
                  <a:lnTo>
                    <a:pt x="200" y="1624"/>
                  </a:lnTo>
                  <a:lnTo>
                    <a:pt x="200" y="1600"/>
                  </a:lnTo>
                  <a:lnTo>
                    <a:pt x="200" y="1568"/>
                  </a:lnTo>
                  <a:lnTo>
                    <a:pt x="200" y="1544"/>
                  </a:lnTo>
                  <a:lnTo>
                    <a:pt x="200" y="1520"/>
                  </a:lnTo>
                  <a:lnTo>
                    <a:pt x="200" y="1496"/>
                  </a:lnTo>
                  <a:lnTo>
                    <a:pt x="200" y="1464"/>
                  </a:lnTo>
                  <a:lnTo>
                    <a:pt x="200" y="1440"/>
                  </a:lnTo>
                  <a:lnTo>
                    <a:pt x="200" y="1416"/>
                  </a:lnTo>
                  <a:lnTo>
                    <a:pt x="200" y="1392"/>
                  </a:lnTo>
                  <a:lnTo>
                    <a:pt x="200" y="1368"/>
                  </a:lnTo>
                  <a:lnTo>
                    <a:pt x="200" y="1336"/>
                  </a:lnTo>
                  <a:lnTo>
                    <a:pt x="200" y="1312"/>
                  </a:lnTo>
                  <a:lnTo>
                    <a:pt x="200" y="1288"/>
                  </a:lnTo>
                  <a:lnTo>
                    <a:pt x="200" y="1264"/>
                  </a:lnTo>
                  <a:cubicBezTo>
                    <a:pt x="200" y="1263"/>
                    <a:pt x="201" y="1261"/>
                    <a:pt x="201" y="1259"/>
                  </a:cubicBezTo>
                  <a:lnTo>
                    <a:pt x="209" y="1227"/>
                  </a:lnTo>
                  <a:lnTo>
                    <a:pt x="208" y="1232"/>
                  </a:lnTo>
                  <a:lnTo>
                    <a:pt x="208" y="1208"/>
                  </a:lnTo>
                  <a:lnTo>
                    <a:pt x="208" y="1184"/>
                  </a:lnTo>
                  <a:lnTo>
                    <a:pt x="208" y="1160"/>
                  </a:lnTo>
                  <a:lnTo>
                    <a:pt x="208" y="1136"/>
                  </a:lnTo>
                  <a:lnTo>
                    <a:pt x="208" y="1104"/>
                  </a:lnTo>
                  <a:lnTo>
                    <a:pt x="208" y="1080"/>
                  </a:lnTo>
                  <a:lnTo>
                    <a:pt x="208" y="1056"/>
                  </a:lnTo>
                  <a:lnTo>
                    <a:pt x="208" y="1032"/>
                  </a:lnTo>
                  <a:lnTo>
                    <a:pt x="208" y="1000"/>
                  </a:lnTo>
                  <a:lnTo>
                    <a:pt x="208" y="976"/>
                  </a:lnTo>
                  <a:lnTo>
                    <a:pt x="208" y="952"/>
                  </a:lnTo>
                  <a:lnTo>
                    <a:pt x="208" y="928"/>
                  </a:lnTo>
                  <a:lnTo>
                    <a:pt x="208" y="904"/>
                  </a:lnTo>
                  <a:lnTo>
                    <a:pt x="208" y="872"/>
                  </a:lnTo>
                  <a:lnTo>
                    <a:pt x="208" y="848"/>
                  </a:lnTo>
                  <a:lnTo>
                    <a:pt x="208" y="824"/>
                  </a:lnTo>
                  <a:lnTo>
                    <a:pt x="208" y="800"/>
                  </a:lnTo>
                  <a:lnTo>
                    <a:pt x="208" y="768"/>
                  </a:lnTo>
                  <a:lnTo>
                    <a:pt x="208" y="744"/>
                  </a:lnTo>
                  <a:lnTo>
                    <a:pt x="208" y="720"/>
                  </a:lnTo>
                  <a:lnTo>
                    <a:pt x="208" y="696"/>
                  </a:lnTo>
                  <a:lnTo>
                    <a:pt x="208" y="672"/>
                  </a:lnTo>
                  <a:lnTo>
                    <a:pt x="208" y="640"/>
                  </a:lnTo>
                  <a:cubicBezTo>
                    <a:pt x="208" y="638"/>
                    <a:pt x="209" y="635"/>
                    <a:pt x="210" y="633"/>
                  </a:cubicBezTo>
                  <a:lnTo>
                    <a:pt x="218" y="609"/>
                  </a:lnTo>
                  <a:lnTo>
                    <a:pt x="216" y="616"/>
                  </a:lnTo>
                  <a:lnTo>
                    <a:pt x="216" y="592"/>
                  </a:lnTo>
                  <a:lnTo>
                    <a:pt x="216" y="568"/>
                  </a:lnTo>
                  <a:lnTo>
                    <a:pt x="216" y="512"/>
                  </a:lnTo>
                  <a:lnTo>
                    <a:pt x="216" y="488"/>
                  </a:lnTo>
                  <a:lnTo>
                    <a:pt x="216" y="464"/>
                  </a:lnTo>
                  <a:lnTo>
                    <a:pt x="216" y="44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216" y="360"/>
                  </a:lnTo>
                  <a:lnTo>
                    <a:pt x="216" y="336"/>
                  </a:lnTo>
                  <a:lnTo>
                    <a:pt x="216" y="280"/>
                  </a:lnTo>
                  <a:lnTo>
                    <a:pt x="216" y="256"/>
                  </a:lnTo>
                  <a:lnTo>
                    <a:pt x="216" y="232"/>
                  </a:lnTo>
                  <a:lnTo>
                    <a:pt x="216" y="208"/>
                  </a:lnTo>
                  <a:lnTo>
                    <a:pt x="216" y="176"/>
                  </a:lnTo>
                  <a:lnTo>
                    <a:pt x="216" y="152"/>
                  </a:lnTo>
                  <a:lnTo>
                    <a:pt x="216" y="128"/>
                  </a:lnTo>
                  <a:lnTo>
                    <a:pt x="216" y="104"/>
                  </a:lnTo>
                  <a:lnTo>
                    <a:pt x="216" y="72"/>
                  </a:lnTo>
                  <a:lnTo>
                    <a:pt x="216" y="48"/>
                  </a:lnTo>
                  <a:lnTo>
                    <a:pt x="216" y="24"/>
                  </a:lnTo>
                  <a:cubicBezTo>
                    <a:pt x="216" y="11"/>
                    <a:pt x="227" y="0"/>
                    <a:pt x="240" y="0"/>
                  </a:cubicBezTo>
                  <a:cubicBezTo>
                    <a:pt x="254" y="0"/>
                    <a:pt x="264" y="11"/>
                    <a:pt x="264" y="24"/>
                  </a:cubicBezTo>
                  <a:lnTo>
                    <a:pt x="264" y="48"/>
                  </a:lnTo>
                  <a:lnTo>
                    <a:pt x="264" y="72"/>
                  </a:lnTo>
                  <a:lnTo>
                    <a:pt x="264" y="104"/>
                  </a:lnTo>
                  <a:lnTo>
                    <a:pt x="264" y="128"/>
                  </a:lnTo>
                  <a:lnTo>
                    <a:pt x="264" y="152"/>
                  </a:lnTo>
                  <a:lnTo>
                    <a:pt x="264" y="176"/>
                  </a:lnTo>
                  <a:lnTo>
                    <a:pt x="264" y="208"/>
                  </a:lnTo>
                  <a:lnTo>
                    <a:pt x="264" y="232"/>
                  </a:lnTo>
                  <a:lnTo>
                    <a:pt x="264" y="256"/>
                  </a:lnTo>
                  <a:lnTo>
                    <a:pt x="264" y="280"/>
                  </a:lnTo>
                  <a:lnTo>
                    <a:pt x="264" y="336"/>
                  </a:lnTo>
                  <a:lnTo>
                    <a:pt x="264" y="360"/>
                  </a:lnTo>
                  <a:lnTo>
                    <a:pt x="264" y="384"/>
                  </a:lnTo>
                  <a:lnTo>
                    <a:pt x="264" y="408"/>
                  </a:lnTo>
                  <a:lnTo>
                    <a:pt x="264" y="440"/>
                  </a:lnTo>
                  <a:lnTo>
                    <a:pt x="264" y="464"/>
                  </a:lnTo>
                  <a:lnTo>
                    <a:pt x="264" y="488"/>
                  </a:lnTo>
                  <a:lnTo>
                    <a:pt x="264" y="512"/>
                  </a:lnTo>
                  <a:lnTo>
                    <a:pt x="264" y="568"/>
                  </a:lnTo>
                  <a:lnTo>
                    <a:pt x="264" y="592"/>
                  </a:lnTo>
                  <a:lnTo>
                    <a:pt x="264" y="616"/>
                  </a:lnTo>
                  <a:cubicBezTo>
                    <a:pt x="264" y="619"/>
                    <a:pt x="264" y="622"/>
                    <a:pt x="263" y="624"/>
                  </a:cubicBezTo>
                  <a:lnTo>
                    <a:pt x="255" y="648"/>
                  </a:lnTo>
                  <a:lnTo>
                    <a:pt x="256" y="640"/>
                  </a:lnTo>
                  <a:lnTo>
                    <a:pt x="256" y="672"/>
                  </a:lnTo>
                  <a:lnTo>
                    <a:pt x="256" y="696"/>
                  </a:lnTo>
                  <a:lnTo>
                    <a:pt x="256" y="720"/>
                  </a:lnTo>
                  <a:lnTo>
                    <a:pt x="256" y="744"/>
                  </a:lnTo>
                  <a:lnTo>
                    <a:pt x="256" y="768"/>
                  </a:lnTo>
                  <a:lnTo>
                    <a:pt x="256" y="800"/>
                  </a:lnTo>
                  <a:lnTo>
                    <a:pt x="256" y="824"/>
                  </a:lnTo>
                  <a:lnTo>
                    <a:pt x="256" y="848"/>
                  </a:lnTo>
                  <a:lnTo>
                    <a:pt x="256" y="872"/>
                  </a:lnTo>
                  <a:lnTo>
                    <a:pt x="256" y="904"/>
                  </a:lnTo>
                  <a:lnTo>
                    <a:pt x="256" y="928"/>
                  </a:lnTo>
                  <a:lnTo>
                    <a:pt x="256" y="952"/>
                  </a:lnTo>
                  <a:lnTo>
                    <a:pt x="256" y="976"/>
                  </a:lnTo>
                  <a:lnTo>
                    <a:pt x="256" y="1000"/>
                  </a:lnTo>
                  <a:lnTo>
                    <a:pt x="256" y="1032"/>
                  </a:lnTo>
                  <a:lnTo>
                    <a:pt x="256" y="1056"/>
                  </a:lnTo>
                  <a:lnTo>
                    <a:pt x="256" y="1080"/>
                  </a:lnTo>
                  <a:lnTo>
                    <a:pt x="256" y="1104"/>
                  </a:lnTo>
                  <a:lnTo>
                    <a:pt x="256" y="1136"/>
                  </a:lnTo>
                  <a:lnTo>
                    <a:pt x="256" y="1160"/>
                  </a:lnTo>
                  <a:lnTo>
                    <a:pt x="256" y="1184"/>
                  </a:lnTo>
                  <a:lnTo>
                    <a:pt x="256" y="1208"/>
                  </a:lnTo>
                  <a:lnTo>
                    <a:pt x="256" y="1232"/>
                  </a:lnTo>
                  <a:cubicBezTo>
                    <a:pt x="256" y="1234"/>
                    <a:pt x="256" y="1236"/>
                    <a:pt x="256" y="1238"/>
                  </a:cubicBezTo>
                  <a:lnTo>
                    <a:pt x="248" y="1270"/>
                  </a:lnTo>
                  <a:lnTo>
                    <a:pt x="248" y="1264"/>
                  </a:lnTo>
                  <a:lnTo>
                    <a:pt x="248" y="1288"/>
                  </a:lnTo>
                  <a:lnTo>
                    <a:pt x="248" y="1312"/>
                  </a:lnTo>
                  <a:lnTo>
                    <a:pt x="248" y="1336"/>
                  </a:lnTo>
                  <a:lnTo>
                    <a:pt x="248" y="1368"/>
                  </a:lnTo>
                  <a:lnTo>
                    <a:pt x="248" y="1392"/>
                  </a:lnTo>
                  <a:lnTo>
                    <a:pt x="248" y="1416"/>
                  </a:lnTo>
                  <a:lnTo>
                    <a:pt x="248" y="1440"/>
                  </a:lnTo>
                  <a:lnTo>
                    <a:pt x="248" y="1464"/>
                  </a:lnTo>
                  <a:lnTo>
                    <a:pt x="248" y="1496"/>
                  </a:lnTo>
                  <a:lnTo>
                    <a:pt x="248" y="1520"/>
                  </a:lnTo>
                  <a:lnTo>
                    <a:pt x="248" y="1544"/>
                  </a:lnTo>
                  <a:lnTo>
                    <a:pt x="248" y="1568"/>
                  </a:lnTo>
                  <a:lnTo>
                    <a:pt x="248" y="1600"/>
                  </a:lnTo>
                  <a:lnTo>
                    <a:pt x="248" y="1624"/>
                  </a:lnTo>
                  <a:lnTo>
                    <a:pt x="248" y="1648"/>
                  </a:lnTo>
                  <a:lnTo>
                    <a:pt x="248" y="1672"/>
                  </a:lnTo>
                  <a:lnTo>
                    <a:pt x="248" y="1696"/>
                  </a:lnTo>
                  <a:lnTo>
                    <a:pt x="248" y="1728"/>
                  </a:lnTo>
                  <a:lnTo>
                    <a:pt x="248" y="1752"/>
                  </a:lnTo>
                  <a:lnTo>
                    <a:pt x="248" y="1776"/>
                  </a:lnTo>
                  <a:cubicBezTo>
                    <a:pt x="248" y="1779"/>
                    <a:pt x="248" y="1782"/>
                    <a:pt x="247" y="1784"/>
                  </a:cubicBezTo>
                  <a:lnTo>
                    <a:pt x="239" y="1808"/>
                  </a:lnTo>
                  <a:lnTo>
                    <a:pt x="240" y="1800"/>
                  </a:lnTo>
                  <a:lnTo>
                    <a:pt x="240" y="1832"/>
                  </a:lnTo>
                  <a:lnTo>
                    <a:pt x="240" y="1856"/>
                  </a:lnTo>
                  <a:lnTo>
                    <a:pt x="240" y="1880"/>
                  </a:lnTo>
                  <a:lnTo>
                    <a:pt x="240" y="1904"/>
                  </a:lnTo>
                  <a:lnTo>
                    <a:pt x="240" y="1928"/>
                  </a:lnTo>
                  <a:lnTo>
                    <a:pt x="240" y="1960"/>
                  </a:lnTo>
                  <a:lnTo>
                    <a:pt x="240" y="1984"/>
                  </a:lnTo>
                  <a:lnTo>
                    <a:pt x="240" y="2008"/>
                  </a:lnTo>
                  <a:lnTo>
                    <a:pt x="240" y="2032"/>
                  </a:lnTo>
                  <a:lnTo>
                    <a:pt x="240" y="2064"/>
                  </a:lnTo>
                  <a:lnTo>
                    <a:pt x="240" y="2088"/>
                  </a:lnTo>
                  <a:lnTo>
                    <a:pt x="192" y="2088"/>
                  </a:lnTo>
                  <a:lnTo>
                    <a:pt x="192" y="2064"/>
                  </a:lnTo>
                  <a:lnTo>
                    <a:pt x="239" y="2072"/>
                  </a:lnTo>
                  <a:lnTo>
                    <a:pt x="231" y="2096"/>
                  </a:lnTo>
                  <a:cubicBezTo>
                    <a:pt x="228" y="2107"/>
                    <a:pt x="216" y="2114"/>
                    <a:pt x="205" y="2112"/>
                  </a:cubicBezTo>
                  <a:cubicBezTo>
                    <a:pt x="193" y="2110"/>
                    <a:pt x="184" y="2100"/>
                    <a:pt x="184" y="2088"/>
                  </a:cubicBezTo>
                  <a:lnTo>
                    <a:pt x="184" y="2064"/>
                  </a:lnTo>
                  <a:lnTo>
                    <a:pt x="232" y="2064"/>
                  </a:lnTo>
                  <a:lnTo>
                    <a:pt x="232" y="2088"/>
                  </a:lnTo>
                  <a:lnTo>
                    <a:pt x="184" y="2088"/>
                  </a:lnTo>
                  <a:lnTo>
                    <a:pt x="184" y="2064"/>
                  </a:lnTo>
                  <a:lnTo>
                    <a:pt x="232" y="2064"/>
                  </a:lnTo>
                  <a:lnTo>
                    <a:pt x="232" y="2088"/>
                  </a:lnTo>
                  <a:lnTo>
                    <a:pt x="184" y="2088"/>
                  </a:lnTo>
                  <a:lnTo>
                    <a:pt x="184" y="2064"/>
                  </a:lnTo>
                  <a:lnTo>
                    <a:pt x="208" y="2088"/>
                  </a:lnTo>
                  <a:lnTo>
                    <a:pt x="200" y="2088"/>
                  </a:lnTo>
                  <a:lnTo>
                    <a:pt x="224" y="2064"/>
                  </a:lnTo>
                  <a:lnTo>
                    <a:pt x="224" y="2088"/>
                  </a:lnTo>
                  <a:lnTo>
                    <a:pt x="224" y="2112"/>
                  </a:lnTo>
                  <a:lnTo>
                    <a:pt x="224" y="2136"/>
                  </a:lnTo>
                  <a:lnTo>
                    <a:pt x="224" y="2160"/>
                  </a:lnTo>
                  <a:lnTo>
                    <a:pt x="176" y="2160"/>
                  </a:lnTo>
                  <a:lnTo>
                    <a:pt x="176" y="2136"/>
                  </a:lnTo>
                  <a:lnTo>
                    <a:pt x="224" y="2136"/>
                  </a:lnTo>
                  <a:lnTo>
                    <a:pt x="224" y="2160"/>
                  </a:lnTo>
                  <a:lnTo>
                    <a:pt x="176" y="2160"/>
                  </a:lnTo>
                  <a:lnTo>
                    <a:pt x="176" y="2136"/>
                  </a:lnTo>
                  <a:lnTo>
                    <a:pt x="176" y="2112"/>
                  </a:lnTo>
                  <a:lnTo>
                    <a:pt x="176" y="2088"/>
                  </a:lnTo>
                  <a:lnTo>
                    <a:pt x="176" y="2064"/>
                  </a:lnTo>
                  <a:lnTo>
                    <a:pt x="224" y="2064"/>
                  </a:lnTo>
                  <a:lnTo>
                    <a:pt x="224" y="2088"/>
                  </a:lnTo>
                  <a:cubicBezTo>
                    <a:pt x="224" y="2100"/>
                    <a:pt x="216" y="2110"/>
                    <a:pt x="204" y="2112"/>
                  </a:cubicBezTo>
                  <a:cubicBezTo>
                    <a:pt x="193" y="2114"/>
                    <a:pt x="181" y="2107"/>
                    <a:pt x="178" y="2096"/>
                  </a:cubicBezTo>
                  <a:lnTo>
                    <a:pt x="170" y="2072"/>
                  </a:lnTo>
                  <a:lnTo>
                    <a:pt x="216" y="2064"/>
                  </a:lnTo>
                  <a:lnTo>
                    <a:pt x="216" y="2088"/>
                  </a:lnTo>
                  <a:lnTo>
                    <a:pt x="168" y="2088"/>
                  </a:lnTo>
                  <a:lnTo>
                    <a:pt x="168" y="2064"/>
                  </a:lnTo>
                  <a:lnTo>
                    <a:pt x="216" y="2064"/>
                  </a:lnTo>
                  <a:lnTo>
                    <a:pt x="216" y="2088"/>
                  </a:lnTo>
                  <a:cubicBezTo>
                    <a:pt x="216" y="2102"/>
                    <a:pt x="206" y="2112"/>
                    <a:pt x="192" y="2112"/>
                  </a:cubicBezTo>
                  <a:lnTo>
                    <a:pt x="184" y="2112"/>
                  </a:lnTo>
                  <a:cubicBezTo>
                    <a:pt x="171" y="2112"/>
                    <a:pt x="160" y="2102"/>
                    <a:pt x="160" y="2088"/>
                  </a:cubicBezTo>
                  <a:lnTo>
                    <a:pt x="160" y="2064"/>
                  </a:lnTo>
                  <a:lnTo>
                    <a:pt x="208" y="2064"/>
                  </a:lnTo>
                  <a:lnTo>
                    <a:pt x="208" y="2088"/>
                  </a:lnTo>
                  <a:cubicBezTo>
                    <a:pt x="208" y="2102"/>
                    <a:pt x="198" y="2112"/>
                    <a:pt x="184" y="2112"/>
                  </a:cubicBezTo>
                  <a:lnTo>
                    <a:pt x="176" y="2112"/>
                  </a:lnTo>
                  <a:cubicBezTo>
                    <a:pt x="163" y="2112"/>
                    <a:pt x="152" y="2102"/>
                    <a:pt x="152" y="2088"/>
                  </a:cubicBezTo>
                  <a:lnTo>
                    <a:pt x="152" y="2064"/>
                  </a:lnTo>
                  <a:lnTo>
                    <a:pt x="200" y="2064"/>
                  </a:lnTo>
                  <a:lnTo>
                    <a:pt x="200" y="2088"/>
                  </a:lnTo>
                  <a:cubicBezTo>
                    <a:pt x="200" y="2102"/>
                    <a:pt x="190" y="2112"/>
                    <a:pt x="176" y="2112"/>
                  </a:cubicBezTo>
                  <a:lnTo>
                    <a:pt x="168" y="2112"/>
                  </a:lnTo>
                  <a:cubicBezTo>
                    <a:pt x="155" y="2112"/>
                    <a:pt x="144" y="2102"/>
                    <a:pt x="144" y="2088"/>
                  </a:cubicBezTo>
                  <a:lnTo>
                    <a:pt x="144" y="2064"/>
                  </a:lnTo>
                  <a:lnTo>
                    <a:pt x="192" y="2064"/>
                  </a:lnTo>
                  <a:lnTo>
                    <a:pt x="192" y="2088"/>
                  </a:lnTo>
                  <a:lnTo>
                    <a:pt x="144" y="2088"/>
                  </a:lnTo>
                  <a:lnTo>
                    <a:pt x="144" y="2064"/>
                  </a:lnTo>
                  <a:lnTo>
                    <a:pt x="192" y="2064"/>
                  </a:lnTo>
                  <a:lnTo>
                    <a:pt x="192" y="2088"/>
                  </a:lnTo>
                  <a:cubicBezTo>
                    <a:pt x="192" y="2102"/>
                    <a:pt x="182" y="2112"/>
                    <a:pt x="168" y="2112"/>
                  </a:cubicBezTo>
                  <a:lnTo>
                    <a:pt x="160" y="2112"/>
                  </a:lnTo>
                  <a:cubicBezTo>
                    <a:pt x="147" y="2112"/>
                    <a:pt x="136" y="2102"/>
                    <a:pt x="136" y="2088"/>
                  </a:cubicBezTo>
                  <a:lnTo>
                    <a:pt x="136" y="2064"/>
                  </a:lnTo>
                  <a:lnTo>
                    <a:pt x="184" y="2064"/>
                  </a:lnTo>
                  <a:lnTo>
                    <a:pt x="184" y="2088"/>
                  </a:lnTo>
                  <a:cubicBezTo>
                    <a:pt x="184" y="2100"/>
                    <a:pt x="176" y="2110"/>
                    <a:pt x="164" y="2112"/>
                  </a:cubicBezTo>
                  <a:cubicBezTo>
                    <a:pt x="153" y="2114"/>
                    <a:pt x="141" y="2107"/>
                    <a:pt x="138" y="2096"/>
                  </a:cubicBezTo>
                  <a:lnTo>
                    <a:pt x="130" y="2072"/>
                  </a:lnTo>
                  <a:lnTo>
                    <a:pt x="176" y="2064"/>
                  </a:lnTo>
                  <a:lnTo>
                    <a:pt x="176" y="2088"/>
                  </a:lnTo>
                  <a:lnTo>
                    <a:pt x="128" y="2088"/>
                  </a:lnTo>
                  <a:lnTo>
                    <a:pt x="128" y="2064"/>
                  </a:lnTo>
                  <a:lnTo>
                    <a:pt x="176" y="2064"/>
                  </a:lnTo>
                  <a:lnTo>
                    <a:pt x="176" y="2088"/>
                  </a:lnTo>
                  <a:lnTo>
                    <a:pt x="128" y="2088"/>
                  </a:lnTo>
                  <a:lnTo>
                    <a:pt x="128" y="2064"/>
                  </a:lnTo>
                  <a:lnTo>
                    <a:pt x="176" y="2064"/>
                  </a:lnTo>
                  <a:lnTo>
                    <a:pt x="176" y="2088"/>
                  </a:lnTo>
                  <a:cubicBezTo>
                    <a:pt x="176" y="2102"/>
                    <a:pt x="166" y="2112"/>
                    <a:pt x="152" y="2112"/>
                  </a:cubicBezTo>
                  <a:lnTo>
                    <a:pt x="144" y="2112"/>
                  </a:lnTo>
                  <a:cubicBezTo>
                    <a:pt x="131" y="2112"/>
                    <a:pt x="120" y="2102"/>
                    <a:pt x="120" y="2088"/>
                  </a:cubicBezTo>
                  <a:lnTo>
                    <a:pt x="120" y="2064"/>
                  </a:lnTo>
                  <a:lnTo>
                    <a:pt x="144" y="2088"/>
                  </a:lnTo>
                  <a:lnTo>
                    <a:pt x="136" y="2088"/>
                  </a:lnTo>
                  <a:lnTo>
                    <a:pt x="160" y="2064"/>
                  </a:lnTo>
                  <a:lnTo>
                    <a:pt x="160" y="2088"/>
                  </a:lnTo>
                  <a:lnTo>
                    <a:pt x="112" y="2088"/>
                  </a:lnTo>
                  <a:lnTo>
                    <a:pt x="112" y="2064"/>
                  </a:lnTo>
                  <a:lnTo>
                    <a:pt x="160" y="2064"/>
                  </a:lnTo>
                  <a:lnTo>
                    <a:pt x="160" y="2088"/>
                  </a:lnTo>
                  <a:lnTo>
                    <a:pt x="160" y="2112"/>
                  </a:lnTo>
                  <a:lnTo>
                    <a:pt x="160" y="2136"/>
                  </a:lnTo>
                  <a:lnTo>
                    <a:pt x="160" y="2160"/>
                  </a:lnTo>
                  <a:cubicBezTo>
                    <a:pt x="160" y="2174"/>
                    <a:pt x="150" y="2184"/>
                    <a:pt x="136" y="2184"/>
                  </a:cubicBezTo>
                  <a:lnTo>
                    <a:pt x="128" y="2184"/>
                  </a:lnTo>
                  <a:cubicBezTo>
                    <a:pt x="115" y="2184"/>
                    <a:pt x="104" y="2174"/>
                    <a:pt x="104" y="2160"/>
                  </a:cubicBezTo>
                  <a:lnTo>
                    <a:pt x="104" y="2136"/>
                  </a:lnTo>
                  <a:lnTo>
                    <a:pt x="152" y="2136"/>
                  </a:lnTo>
                  <a:lnTo>
                    <a:pt x="152" y="2160"/>
                  </a:lnTo>
                  <a:cubicBezTo>
                    <a:pt x="152" y="2174"/>
                    <a:pt x="142" y="2184"/>
                    <a:pt x="128" y="2184"/>
                  </a:cubicBezTo>
                  <a:lnTo>
                    <a:pt x="120" y="2184"/>
                  </a:lnTo>
                  <a:cubicBezTo>
                    <a:pt x="107" y="2184"/>
                    <a:pt x="96" y="2174"/>
                    <a:pt x="96" y="2160"/>
                  </a:cubicBezTo>
                  <a:lnTo>
                    <a:pt x="96" y="2136"/>
                  </a:lnTo>
                  <a:lnTo>
                    <a:pt x="144" y="2136"/>
                  </a:lnTo>
                  <a:lnTo>
                    <a:pt x="144" y="2160"/>
                  </a:lnTo>
                  <a:cubicBezTo>
                    <a:pt x="144" y="2174"/>
                    <a:pt x="134" y="2184"/>
                    <a:pt x="120" y="2184"/>
                  </a:cubicBezTo>
                  <a:lnTo>
                    <a:pt x="112" y="2184"/>
                  </a:lnTo>
                  <a:cubicBezTo>
                    <a:pt x="99" y="2184"/>
                    <a:pt x="88" y="2174"/>
                    <a:pt x="88" y="2160"/>
                  </a:cubicBezTo>
                  <a:lnTo>
                    <a:pt x="88" y="2136"/>
                  </a:lnTo>
                  <a:lnTo>
                    <a:pt x="136" y="2136"/>
                  </a:lnTo>
                  <a:lnTo>
                    <a:pt x="136" y="2160"/>
                  </a:lnTo>
                  <a:cubicBezTo>
                    <a:pt x="136" y="2174"/>
                    <a:pt x="126" y="2184"/>
                    <a:pt x="112" y="2184"/>
                  </a:cubicBezTo>
                  <a:lnTo>
                    <a:pt x="104" y="2184"/>
                  </a:lnTo>
                  <a:cubicBezTo>
                    <a:pt x="91" y="2184"/>
                    <a:pt x="80" y="2174"/>
                    <a:pt x="80" y="2160"/>
                  </a:cubicBezTo>
                  <a:lnTo>
                    <a:pt x="80" y="2136"/>
                  </a:lnTo>
                  <a:lnTo>
                    <a:pt x="128" y="2136"/>
                  </a:lnTo>
                  <a:lnTo>
                    <a:pt x="128" y="2160"/>
                  </a:lnTo>
                  <a:cubicBezTo>
                    <a:pt x="128" y="2174"/>
                    <a:pt x="118" y="2184"/>
                    <a:pt x="104" y="2184"/>
                  </a:cubicBezTo>
                  <a:lnTo>
                    <a:pt x="96" y="2184"/>
                  </a:lnTo>
                  <a:cubicBezTo>
                    <a:pt x="83" y="2184"/>
                    <a:pt x="72" y="2174"/>
                    <a:pt x="72" y="2160"/>
                  </a:cubicBezTo>
                  <a:lnTo>
                    <a:pt x="72" y="2136"/>
                  </a:lnTo>
                  <a:lnTo>
                    <a:pt x="120" y="2136"/>
                  </a:lnTo>
                  <a:lnTo>
                    <a:pt x="120" y="2160"/>
                  </a:lnTo>
                  <a:lnTo>
                    <a:pt x="72" y="2160"/>
                  </a:lnTo>
                  <a:lnTo>
                    <a:pt x="72" y="2136"/>
                  </a:lnTo>
                  <a:lnTo>
                    <a:pt x="120" y="2136"/>
                  </a:lnTo>
                  <a:lnTo>
                    <a:pt x="120" y="2160"/>
                  </a:lnTo>
                  <a:cubicBezTo>
                    <a:pt x="120" y="2174"/>
                    <a:pt x="110" y="2184"/>
                    <a:pt x="96" y="2184"/>
                  </a:cubicBezTo>
                  <a:lnTo>
                    <a:pt x="88" y="2184"/>
                  </a:lnTo>
                  <a:cubicBezTo>
                    <a:pt x="75" y="2184"/>
                    <a:pt x="64" y="2174"/>
                    <a:pt x="64" y="2160"/>
                  </a:cubicBezTo>
                  <a:lnTo>
                    <a:pt x="64" y="2136"/>
                  </a:lnTo>
                  <a:lnTo>
                    <a:pt x="112" y="2136"/>
                  </a:lnTo>
                  <a:lnTo>
                    <a:pt x="112" y="2160"/>
                  </a:lnTo>
                  <a:lnTo>
                    <a:pt x="64" y="2160"/>
                  </a:lnTo>
                  <a:lnTo>
                    <a:pt x="64" y="2136"/>
                  </a:lnTo>
                  <a:lnTo>
                    <a:pt x="112" y="2136"/>
                  </a:lnTo>
                  <a:lnTo>
                    <a:pt x="112" y="2160"/>
                  </a:lnTo>
                  <a:cubicBezTo>
                    <a:pt x="112" y="2174"/>
                    <a:pt x="102" y="2184"/>
                    <a:pt x="88" y="2184"/>
                  </a:cubicBezTo>
                  <a:lnTo>
                    <a:pt x="80" y="2184"/>
                  </a:lnTo>
                  <a:cubicBezTo>
                    <a:pt x="67" y="2184"/>
                    <a:pt x="56" y="2174"/>
                    <a:pt x="56" y="2160"/>
                  </a:cubicBezTo>
                  <a:lnTo>
                    <a:pt x="56" y="2136"/>
                  </a:lnTo>
                  <a:lnTo>
                    <a:pt x="104" y="2136"/>
                  </a:lnTo>
                  <a:lnTo>
                    <a:pt x="104" y="2160"/>
                  </a:lnTo>
                  <a:lnTo>
                    <a:pt x="56" y="2160"/>
                  </a:lnTo>
                  <a:lnTo>
                    <a:pt x="56" y="2136"/>
                  </a:lnTo>
                  <a:lnTo>
                    <a:pt x="104" y="2136"/>
                  </a:lnTo>
                  <a:lnTo>
                    <a:pt x="104" y="2160"/>
                  </a:lnTo>
                  <a:lnTo>
                    <a:pt x="56" y="2160"/>
                  </a:lnTo>
                  <a:lnTo>
                    <a:pt x="56" y="2136"/>
                  </a:lnTo>
                  <a:lnTo>
                    <a:pt x="104" y="2136"/>
                  </a:lnTo>
                  <a:lnTo>
                    <a:pt x="104" y="2160"/>
                  </a:lnTo>
                  <a:cubicBezTo>
                    <a:pt x="104" y="2174"/>
                    <a:pt x="94" y="2184"/>
                    <a:pt x="80" y="2184"/>
                  </a:cubicBezTo>
                  <a:lnTo>
                    <a:pt x="72" y="2184"/>
                  </a:lnTo>
                  <a:cubicBezTo>
                    <a:pt x="59" y="2184"/>
                    <a:pt x="48" y="2174"/>
                    <a:pt x="48" y="2160"/>
                  </a:cubicBezTo>
                  <a:lnTo>
                    <a:pt x="48" y="2136"/>
                  </a:lnTo>
                  <a:lnTo>
                    <a:pt x="96" y="2136"/>
                  </a:lnTo>
                  <a:lnTo>
                    <a:pt x="96" y="2160"/>
                  </a:lnTo>
                  <a:lnTo>
                    <a:pt x="48" y="2160"/>
                  </a:lnTo>
                  <a:lnTo>
                    <a:pt x="48" y="2136"/>
                  </a:lnTo>
                  <a:lnTo>
                    <a:pt x="96" y="2136"/>
                  </a:lnTo>
                  <a:lnTo>
                    <a:pt x="96" y="2160"/>
                  </a:lnTo>
                  <a:lnTo>
                    <a:pt x="48" y="2160"/>
                  </a:lnTo>
                  <a:lnTo>
                    <a:pt x="48" y="2136"/>
                  </a:lnTo>
                  <a:lnTo>
                    <a:pt x="96" y="2136"/>
                  </a:lnTo>
                  <a:lnTo>
                    <a:pt x="96" y="2160"/>
                  </a:lnTo>
                  <a:cubicBezTo>
                    <a:pt x="96" y="2174"/>
                    <a:pt x="86" y="2184"/>
                    <a:pt x="72" y="2184"/>
                  </a:cubicBezTo>
                  <a:lnTo>
                    <a:pt x="64" y="2184"/>
                  </a:lnTo>
                  <a:cubicBezTo>
                    <a:pt x="51" y="2184"/>
                    <a:pt x="40" y="2174"/>
                    <a:pt x="40" y="2160"/>
                  </a:cubicBezTo>
                  <a:lnTo>
                    <a:pt x="40" y="2136"/>
                  </a:lnTo>
                  <a:lnTo>
                    <a:pt x="88" y="2136"/>
                  </a:lnTo>
                  <a:lnTo>
                    <a:pt x="88" y="2160"/>
                  </a:lnTo>
                  <a:lnTo>
                    <a:pt x="40" y="2160"/>
                  </a:lnTo>
                  <a:lnTo>
                    <a:pt x="40" y="2136"/>
                  </a:lnTo>
                  <a:lnTo>
                    <a:pt x="88" y="2136"/>
                  </a:lnTo>
                  <a:lnTo>
                    <a:pt x="88" y="2160"/>
                  </a:lnTo>
                  <a:cubicBezTo>
                    <a:pt x="88" y="2174"/>
                    <a:pt x="78" y="2184"/>
                    <a:pt x="64" y="2184"/>
                  </a:cubicBezTo>
                  <a:lnTo>
                    <a:pt x="56" y="2184"/>
                  </a:lnTo>
                  <a:cubicBezTo>
                    <a:pt x="43" y="2184"/>
                    <a:pt x="32" y="2174"/>
                    <a:pt x="32" y="2160"/>
                  </a:cubicBezTo>
                  <a:lnTo>
                    <a:pt x="32" y="2136"/>
                  </a:lnTo>
                  <a:lnTo>
                    <a:pt x="32" y="2112"/>
                  </a:lnTo>
                  <a:lnTo>
                    <a:pt x="32" y="2088"/>
                  </a:lnTo>
                  <a:lnTo>
                    <a:pt x="56" y="2112"/>
                  </a:lnTo>
                  <a:lnTo>
                    <a:pt x="48" y="2112"/>
                  </a:lnTo>
                  <a:cubicBezTo>
                    <a:pt x="35" y="2112"/>
                    <a:pt x="24" y="2102"/>
                    <a:pt x="24" y="2088"/>
                  </a:cubicBezTo>
                  <a:lnTo>
                    <a:pt x="24" y="2064"/>
                  </a:lnTo>
                  <a:lnTo>
                    <a:pt x="72" y="2064"/>
                  </a:lnTo>
                  <a:lnTo>
                    <a:pt x="72" y="2088"/>
                  </a:lnTo>
                  <a:lnTo>
                    <a:pt x="24" y="2088"/>
                  </a:lnTo>
                  <a:lnTo>
                    <a:pt x="24" y="2064"/>
                  </a:lnTo>
                  <a:lnTo>
                    <a:pt x="72" y="2064"/>
                  </a:lnTo>
                  <a:lnTo>
                    <a:pt x="72" y="2088"/>
                  </a:lnTo>
                  <a:cubicBezTo>
                    <a:pt x="72" y="2102"/>
                    <a:pt x="62" y="2112"/>
                    <a:pt x="48" y="2112"/>
                  </a:cubicBezTo>
                  <a:lnTo>
                    <a:pt x="40" y="2112"/>
                  </a:lnTo>
                  <a:cubicBezTo>
                    <a:pt x="27" y="2112"/>
                    <a:pt x="16" y="2102"/>
                    <a:pt x="16" y="2088"/>
                  </a:cubicBezTo>
                  <a:lnTo>
                    <a:pt x="16" y="2064"/>
                  </a:lnTo>
                  <a:lnTo>
                    <a:pt x="64" y="2064"/>
                  </a:lnTo>
                  <a:lnTo>
                    <a:pt x="64" y="2088"/>
                  </a:lnTo>
                  <a:lnTo>
                    <a:pt x="16" y="2088"/>
                  </a:lnTo>
                  <a:lnTo>
                    <a:pt x="16" y="2064"/>
                  </a:lnTo>
                  <a:lnTo>
                    <a:pt x="64" y="2064"/>
                  </a:lnTo>
                  <a:lnTo>
                    <a:pt x="64" y="2088"/>
                  </a:lnTo>
                  <a:cubicBezTo>
                    <a:pt x="64" y="2102"/>
                    <a:pt x="54" y="2112"/>
                    <a:pt x="40" y="2112"/>
                  </a:cubicBezTo>
                  <a:lnTo>
                    <a:pt x="32" y="2112"/>
                  </a:lnTo>
                  <a:cubicBezTo>
                    <a:pt x="19" y="2112"/>
                    <a:pt x="8" y="2102"/>
                    <a:pt x="8" y="2088"/>
                  </a:cubicBezTo>
                  <a:lnTo>
                    <a:pt x="8" y="2064"/>
                  </a:lnTo>
                  <a:lnTo>
                    <a:pt x="56" y="2064"/>
                  </a:lnTo>
                  <a:lnTo>
                    <a:pt x="56" y="2088"/>
                  </a:lnTo>
                  <a:lnTo>
                    <a:pt x="8" y="2088"/>
                  </a:lnTo>
                  <a:lnTo>
                    <a:pt x="8" y="2064"/>
                  </a:lnTo>
                  <a:lnTo>
                    <a:pt x="56" y="2064"/>
                  </a:lnTo>
                  <a:lnTo>
                    <a:pt x="56" y="2088"/>
                  </a:lnTo>
                  <a:cubicBezTo>
                    <a:pt x="56" y="2102"/>
                    <a:pt x="46" y="2112"/>
                    <a:pt x="32" y="2112"/>
                  </a:cubicBezTo>
                  <a:lnTo>
                    <a:pt x="24" y="2112"/>
                  </a:lnTo>
                  <a:cubicBezTo>
                    <a:pt x="11" y="2112"/>
                    <a:pt x="0" y="2102"/>
                    <a:pt x="0" y="2088"/>
                  </a:cubicBezTo>
                  <a:lnTo>
                    <a:pt x="0" y="2064"/>
                  </a:lnTo>
                  <a:lnTo>
                    <a:pt x="0" y="2032"/>
                  </a:lnTo>
                  <a:lnTo>
                    <a:pt x="0" y="1984"/>
                  </a:lnTo>
                  <a:lnTo>
                    <a:pt x="0" y="1960"/>
                  </a:lnTo>
                  <a:lnTo>
                    <a:pt x="0" y="1928"/>
                  </a:lnTo>
                  <a:lnTo>
                    <a:pt x="0" y="1904"/>
                  </a:lnTo>
                  <a:lnTo>
                    <a:pt x="0" y="1880"/>
                  </a:lnTo>
                  <a:lnTo>
                    <a:pt x="0" y="1856"/>
                  </a:lnTo>
                  <a:lnTo>
                    <a:pt x="0" y="1832"/>
                  </a:lnTo>
                  <a:cubicBezTo>
                    <a:pt x="0" y="1819"/>
                    <a:pt x="11" y="1808"/>
                    <a:pt x="24" y="1808"/>
                  </a:cubicBezTo>
                  <a:cubicBezTo>
                    <a:pt x="38" y="1808"/>
                    <a:pt x="48" y="1819"/>
                    <a:pt x="48" y="183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0" name="Freeform 94"/>
            <p:cNvSpPr>
              <a:spLocks/>
            </p:cNvSpPr>
            <p:nvPr/>
          </p:nvSpPr>
          <p:spPr bwMode="auto">
            <a:xfrm>
              <a:off x="4407072" y="4063551"/>
              <a:ext cx="20469" cy="1023178"/>
            </a:xfrm>
            <a:custGeom>
              <a:avLst/>
              <a:gdLst>
                <a:gd name="T0" fmla="*/ 16 w 352"/>
                <a:gd name="T1" fmla="*/ 10672 h 11024"/>
                <a:gd name="T2" fmla="*/ 16 w 352"/>
                <a:gd name="T3" fmla="*/ 9888 h 11024"/>
                <a:gd name="T4" fmla="*/ 16 w 352"/>
                <a:gd name="T5" fmla="*/ 9072 h 11024"/>
                <a:gd name="T6" fmla="*/ 16 w 352"/>
                <a:gd name="T7" fmla="*/ 8288 h 11024"/>
                <a:gd name="T8" fmla="*/ 32 w 352"/>
                <a:gd name="T9" fmla="*/ 7680 h 11024"/>
                <a:gd name="T10" fmla="*/ 32 w 352"/>
                <a:gd name="T11" fmla="*/ 7264 h 11024"/>
                <a:gd name="T12" fmla="*/ 32 w 352"/>
                <a:gd name="T13" fmla="*/ 6848 h 11024"/>
                <a:gd name="T14" fmla="*/ 48 w 352"/>
                <a:gd name="T15" fmla="*/ 6544 h 11024"/>
                <a:gd name="T16" fmla="*/ 48 w 352"/>
                <a:gd name="T17" fmla="*/ 6128 h 11024"/>
                <a:gd name="T18" fmla="*/ 64 w 352"/>
                <a:gd name="T19" fmla="*/ 5824 h 11024"/>
                <a:gd name="T20" fmla="*/ 64 w 352"/>
                <a:gd name="T21" fmla="*/ 5408 h 11024"/>
                <a:gd name="T22" fmla="*/ 80 w 352"/>
                <a:gd name="T23" fmla="*/ 5104 h 11024"/>
                <a:gd name="T24" fmla="*/ 80 w 352"/>
                <a:gd name="T25" fmla="*/ 4688 h 11024"/>
                <a:gd name="T26" fmla="*/ 98 w 352"/>
                <a:gd name="T27" fmla="*/ 4309 h 11024"/>
                <a:gd name="T28" fmla="*/ 96 w 352"/>
                <a:gd name="T29" fmla="*/ 3968 h 11024"/>
                <a:gd name="T30" fmla="*/ 96 w 352"/>
                <a:gd name="T31" fmla="*/ 3552 h 11024"/>
                <a:gd name="T32" fmla="*/ 112 w 352"/>
                <a:gd name="T33" fmla="*/ 3296 h 11024"/>
                <a:gd name="T34" fmla="*/ 128 w 352"/>
                <a:gd name="T35" fmla="*/ 3040 h 11024"/>
                <a:gd name="T36" fmla="*/ 144 w 352"/>
                <a:gd name="T37" fmla="*/ 2784 h 11024"/>
                <a:gd name="T38" fmla="*/ 192 w 352"/>
                <a:gd name="T39" fmla="*/ 2368 h 11024"/>
                <a:gd name="T40" fmla="*/ 160 w 352"/>
                <a:gd name="T41" fmla="*/ 2112 h 11024"/>
                <a:gd name="T42" fmla="*/ 179 w 352"/>
                <a:gd name="T43" fmla="*/ 1729 h 11024"/>
                <a:gd name="T44" fmla="*/ 224 w 352"/>
                <a:gd name="T45" fmla="*/ 1696 h 11024"/>
                <a:gd name="T46" fmla="*/ 272 w 352"/>
                <a:gd name="T47" fmla="*/ 1488 h 11024"/>
                <a:gd name="T48" fmla="*/ 192 w 352"/>
                <a:gd name="T49" fmla="*/ 1328 h 11024"/>
                <a:gd name="T50" fmla="*/ 192 w 352"/>
                <a:gd name="T51" fmla="*/ 1232 h 11024"/>
                <a:gd name="T52" fmla="*/ 256 w 352"/>
                <a:gd name="T53" fmla="*/ 880 h 11024"/>
                <a:gd name="T54" fmla="*/ 208 w 352"/>
                <a:gd name="T55" fmla="*/ 560 h 11024"/>
                <a:gd name="T56" fmla="*/ 224 w 352"/>
                <a:gd name="T57" fmla="*/ 512 h 11024"/>
                <a:gd name="T58" fmla="*/ 240 w 352"/>
                <a:gd name="T59" fmla="*/ 256 h 11024"/>
                <a:gd name="T60" fmla="*/ 304 w 352"/>
                <a:gd name="T61" fmla="*/ 0 h 11024"/>
                <a:gd name="T62" fmla="*/ 336 w 352"/>
                <a:gd name="T63" fmla="*/ 256 h 11024"/>
                <a:gd name="T64" fmla="*/ 320 w 352"/>
                <a:gd name="T65" fmla="*/ 512 h 11024"/>
                <a:gd name="T66" fmla="*/ 304 w 352"/>
                <a:gd name="T67" fmla="*/ 608 h 11024"/>
                <a:gd name="T68" fmla="*/ 240 w 352"/>
                <a:gd name="T69" fmla="*/ 976 h 11024"/>
                <a:gd name="T70" fmla="*/ 288 w 352"/>
                <a:gd name="T71" fmla="*/ 1280 h 11024"/>
                <a:gd name="T72" fmla="*/ 272 w 352"/>
                <a:gd name="T73" fmla="*/ 1328 h 11024"/>
                <a:gd name="T74" fmla="*/ 272 w 352"/>
                <a:gd name="T75" fmla="*/ 1536 h 11024"/>
                <a:gd name="T76" fmla="*/ 272 w 352"/>
                <a:gd name="T77" fmla="*/ 1744 h 11024"/>
                <a:gd name="T78" fmla="*/ 256 w 352"/>
                <a:gd name="T79" fmla="*/ 2064 h 11024"/>
                <a:gd name="T80" fmla="*/ 208 w 352"/>
                <a:gd name="T81" fmla="*/ 2464 h 11024"/>
                <a:gd name="T82" fmla="*/ 240 w 352"/>
                <a:gd name="T83" fmla="*/ 2720 h 11024"/>
                <a:gd name="T84" fmla="*/ 224 w 352"/>
                <a:gd name="T85" fmla="*/ 2992 h 11024"/>
                <a:gd name="T86" fmla="*/ 208 w 352"/>
                <a:gd name="T87" fmla="*/ 3248 h 11024"/>
                <a:gd name="T88" fmla="*/ 144 w 352"/>
                <a:gd name="T89" fmla="*/ 3600 h 11024"/>
                <a:gd name="T90" fmla="*/ 192 w 352"/>
                <a:gd name="T91" fmla="*/ 3920 h 11024"/>
                <a:gd name="T92" fmla="*/ 192 w 352"/>
                <a:gd name="T93" fmla="*/ 4320 h 11024"/>
                <a:gd name="T94" fmla="*/ 176 w 352"/>
                <a:gd name="T95" fmla="*/ 4640 h 11024"/>
                <a:gd name="T96" fmla="*/ 176 w 352"/>
                <a:gd name="T97" fmla="*/ 5040 h 11024"/>
                <a:gd name="T98" fmla="*/ 160 w 352"/>
                <a:gd name="T99" fmla="*/ 5360 h 11024"/>
                <a:gd name="T100" fmla="*/ 160 w 352"/>
                <a:gd name="T101" fmla="*/ 5776 h 11024"/>
                <a:gd name="T102" fmla="*/ 144 w 352"/>
                <a:gd name="T103" fmla="*/ 6080 h 11024"/>
                <a:gd name="T104" fmla="*/ 144 w 352"/>
                <a:gd name="T105" fmla="*/ 6496 h 11024"/>
                <a:gd name="T106" fmla="*/ 126 w 352"/>
                <a:gd name="T107" fmla="*/ 6864 h 11024"/>
                <a:gd name="T108" fmla="*/ 128 w 352"/>
                <a:gd name="T109" fmla="*/ 7216 h 11024"/>
                <a:gd name="T110" fmla="*/ 128 w 352"/>
                <a:gd name="T111" fmla="*/ 7632 h 11024"/>
                <a:gd name="T112" fmla="*/ 112 w 352"/>
                <a:gd name="T113" fmla="*/ 8192 h 11024"/>
                <a:gd name="T114" fmla="*/ 112 w 352"/>
                <a:gd name="T115" fmla="*/ 8960 h 11024"/>
                <a:gd name="T116" fmla="*/ 112 w 352"/>
                <a:gd name="T117" fmla="*/ 9792 h 11024"/>
                <a:gd name="T118" fmla="*/ 112 w 352"/>
                <a:gd name="T119" fmla="*/ 10608 h 11024"/>
                <a:gd name="T120" fmla="*/ 96 w 352"/>
                <a:gd name="T121" fmla="*/ 10976 h 1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2" h="11024">
                  <a:moveTo>
                    <a:pt x="0" y="10976"/>
                  </a:moveTo>
                  <a:lnTo>
                    <a:pt x="0" y="10928"/>
                  </a:lnTo>
                  <a:lnTo>
                    <a:pt x="0" y="10880"/>
                  </a:lnTo>
                  <a:lnTo>
                    <a:pt x="0" y="10816"/>
                  </a:lnTo>
                  <a:lnTo>
                    <a:pt x="0" y="10768"/>
                  </a:lnTo>
                  <a:cubicBezTo>
                    <a:pt x="0" y="10766"/>
                    <a:pt x="1" y="10763"/>
                    <a:pt x="1" y="10761"/>
                  </a:cubicBezTo>
                  <a:lnTo>
                    <a:pt x="17" y="10665"/>
                  </a:lnTo>
                  <a:lnTo>
                    <a:pt x="16" y="10672"/>
                  </a:lnTo>
                  <a:lnTo>
                    <a:pt x="16" y="10608"/>
                  </a:lnTo>
                  <a:lnTo>
                    <a:pt x="16" y="10512"/>
                  </a:lnTo>
                  <a:lnTo>
                    <a:pt x="16" y="10416"/>
                  </a:lnTo>
                  <a:lnTo>
                    <a:pt x="16" y="10304"/>
                  </a:lnTo>
                  <a:lnTo>
                    <a:pt x="16" y="10208"/>
                  </a:lnTo>
                  <a:lnTo>
                    <a:pt x="16" y="10096"/>
                  </a:lnTo>
                  <a:lnTo>
                    <a:pt x="16" y="10000"/>
                  </a:lnTo>
                  <a:lnTo>
                    <a:pt x="16" y="9888"/>
                  </a:lnTo>
                  <a:lnTo>
                    <a:pt x="16" y="9792"/>
                  </a:lnTo>
                  <a:lnTo>
                    <a:pt x="16" y="9680"/>
                  </a:lnTo>
                  <a:lnTo>
                    <a:pt x="16" y="9584"/>
                  </a:lnTo>
                  <a:lnTo>
                    <a:pt x="16" y="9424"/>
                  </a:lnTo>
                  <a:lnTo>
                    <a:pt x="16" y="9328"/>
                  </a:lnTo>
                  <a:lnTo>
                    <a:pt x="16" y="9216"/>
                  </a:lnTo>
                  <a:lnTo>
                    <a:pt x="16" y="9120"/>
                  </a:lnTo>
                  <a:lnTo>
                    <a:pt x="16" y="9072"/>
                  </a:lnTo>
                  <a:lnTo>
                    <a:pt x="16" y="8960"/>
                  </a:lnTo>
                  <a:lnTo>
                    <a:pt x="16" y="8912"/>
                  </a:lnTo>
                  <a:lnTo>
                    <a:pt x="16" y="8816"/>
                  </a:lnTo>
                  <a:lnTo>
                    <a:pt x="16" y="8704"/>
                  </a:lnTo>
                  <a:lnTo>
                    <a:pt x="16" y="8608"/>
                  </a:lnTo>
                  <a:lnTo>
                    <a:pt x="16" y="8496"/>
                  </a:lnTo>
                  <a:lnTo>
                    <a:pt x="16" y="8400"/>
                  </a:lnTo>
                  <a:lnTo>
                    <a:pt x="16" y="8288"/>
                  </a:lnTo>
                  <a:lnTo>
                    <a:pt x="16" y="8192"/>
                  </a:lnTo>
                  <a:lnTo>
                    <a:pt x="16" y="8096"/>
                  </a:lnTo>
                  <a:lnTo>
                    <a:pt x="16" y="7984"/>
                  </a:lnTo>
                  <a:cubicBezTo>
                    <a:pt x="16" y="7982"/>
                    <a:pt x="17" y="7979"/>
                    <a:pt x="17" y="7977"/>
                  </a:cubicBezTo>
                  <a:lnTo>
                    <a:pt x="33" y="7881"/>
                  </a:lnTo>
                  <a:lnTo>
                    <a:pt x="32" y="7888"/>
                  </a:lnTo>
                  <a:lnTo>
                    <a:pt x="32" y="7776"/>
                  </a:lnTo>
                  <a:lnTo>
                    <a:pt x="32" y="7680"/>
                  </a:lnTo>
                  <a:lnTo>
                    <a:pt x="32" y="7632"/>
                  </a:lnTo>
                  <a:lnTo>
                    <a:pt x="32" y="7568"/>
                  </a:lnTo>
                  <a:lnTo>
                    <a:pt x="32" y="7520"/>
                  </a:lnTo>
                  <a:lnTo>
                    <a:pt x="32" y="7472"/>
                  </a:lnTo>
                  <a:lnTo>
                    <a:pt x="32" y="7424"/>
                  </a:lnTo>
                  <a:lnTo>
                    <a:pt x="32" y="7360"/>
                  </a:lnTo>
                  <a:lnTo>
                    <a:pt x="32" y="7312"/>
                  </a:lnTo>
                  <a:lnTo>
                    <a:pt x="32" y="7264"/>
                  </a:lnTo>
                  <a:lnTo>
                    <a:pt x="32" y="7216"/>
                  </a:lnTo>
                  <a:lnTo>
                    <a:pt x="32" y="7168"/>
                  </a:lnTo>
                  <a:lnTo>
                    <a:pt x="32" y="7104"/>
                  </a:lnTo>
                  <a:lnTo>
                    <a:pt x="32" y="7056"/>
                  </a:lnTo>
                  <a:lnTo>
                    <a:pt x="32" y="7008"/>
                  </a:lnTo>
                  <a:lnTo>
                    <a:pt x="32" y="6960"/>
                  </a:lnTo>
                  <a:lnTo>
                    <a:pt x="32" y="6896"/>
                  </a:lnTo>
                  <a:lnTo>
                    <a:pt x="32" y="6848"/>
                  </a:lnTo>
                  <a:cubicBezTo>
                    <a:pt x="32" y="6843"/>
                    <a:pt x="33" y="6838"/>
                    <a:pt x="35" y="6833"/>
                  </a:cubicBezTo>
                  <a:lnTo>
                    <a:pt x="51" y="6785"/>
                  </a:lnTo>
                  <a:lnTo>
                    <a:pt x="48" y="6800"/>
                  </a:lnTo>
                  <a:lnTo>
                    <a:pt x="48" y="6752"/>
                  </a:lnTo>
                  <a:lnTo>
                    <a:pt x="48" y="6704"/>
                  </a:lnTo>
                  <a:lnTo>
                    <a:pt x="48" y="6640"/>
                  </a:lnTo>
                  <a:lnTo>
                    <a:pt x="48" y="6592"/>
                  </a:lnTo>
                  <a:lnTo>
                    <a:pt x="48" y="6544"/>
                  </a:lnTo>
                  <a:lnTo>
                    <a:pt x="48" y="6496"/>
                  </a:lnTo>
                  <a:lnTo>
                    <a:pt x="48" y="6432"/>
                  </a:lnTo>
                  <a:lnTo>
                    <a:pt x="48" y="6384"/>
                  </a:lnTo>
                  <a:lnTo>
                    <a:pt x="48" y="6336"/>
                  </a:lnTo>
                  <a:lnTo>
                    <a:pt x="48" y="6288"/>
                  </a:lnTo>
                  <a:lnTo>
                    <a:pt x="48" y="6240"/>
                  </a:lnTo>
                  <a:lnTo>
                    <a:pt x="48" y="6176"/>
                  </a:lnTo>
                  <a:lnTo>
                    <a:pt x="48" y="6128"/>
                  </a:lnTo>
                  <a:lnTo>
                    <a:pt x="48" y="6080"/>
                  </a:lnTo>
                  <a:cubicBezTo>
                    <a:pt x="48" y="6075"/>
                    <a:pt x="49" y="6070"/>
                    <a:pt x="51" y="6065"/>
                  </a:cubicBezTo>
                  <a:lnTo>
                    <a:pt x="67" y="6017"/>
                  </a:lnTo>
                  <a:lnTo>
                    <a:pt x="64" y="6032"/>
                  </a:lnTo>
                  <a:lnTo>
                    <a:pt x="64" y="5968"/>
                  </a:lnTo>
                  <a:lnTo>
                    <a:pt x="64" y="5920"/>
                  </a:lnTo>
                  <a:lnTo>
                    <a:pt x="64" y="5872"/>
                  </a:lnTo>
                  <a:lnTo>
                    <a:pt x="64" y="5824"/>
                  </a:lnTo>
                  <a:lnTo>
                    <a:pt x="64" y="5776"/>
                  </a:lnTo>
                  <a:lnTo>
                    <a:pt x="64" y="5712"/>
                  </a:lnTo>
                  <a:lnTo>
                    <a:pt x="64" y="5664"/>
                  </a:lnTo>
                  <a:lnTo>
                    <a:pt x="64" y="5616"/>
                  </a:lnTo>
                  <a:lnTo>
                    <a:pt x="64" y="5568"/>
                  </a:lnTo>
                  <a:lnTo>
                    <a:pt x="64" y="5504"/>
                  </a:lnTo>
                  <a:lnTo>
                    <a:pt x="64" y="5456"/>
                  </a:lnTo>
                  <a:lnTo>
                    <a:pt x="64" y="5408"/>
                  </a:lnTo>
                  <a:lnTo>
                    <a:pt x="64" y="5360"/>
                  </a:lnTo>
                  <a:lnTo>
                    <a:pt x="64" y="5312"/>
                  </a:lnTo>
                  <a:lnTo>
                    <a:pt x="64" y="5248"/>
                  </a:lnTo>
                  <a:cubicBezTo>
                    <a:pt x="64" y="5243"/>
                    <a:pt x="65" y="5238"/>
                    <a:pt x="67" y="5233"/>
                  </a:cubicBezTo>
                  <a:lnTo>
                    <a:pt x="83" y="5185"/>
                  </a:lnTo>
                  <a:lnTo>
                    <a:pt x="80" y="5200"/>
                  </a:lnTo>
                  <a:lnTo>
                    <a:pt x="80" y="5152"/>
                  </a:lnTo>
                  <a:lnTo>
                    <a:pt x="80" y="5104"/>
                  </a:lnTo>
                  <a:lnTo>
                    <a:pt x="80" y="5040"/>
                  </a:lnTo>
                  <a:lnTo>
                    <a:pt x="80" y="4992"/>
                  </a:lnTo>
                  <a:lnTo>
                    <a:pt x="80" y="4944"/>
                  </a:lnTo>
                  <a:lnTo>
                    <a:pt x="80" y="4896"/>
                  </a:lnTo>
                  <a:lnTo>
                    <a:pt x="80" y="4848"/>
                  </a:lnTo>
                  <a:lnTo>
                    <a:pt x="80" y="4784"/>
                  </a:lnTo>
                  <a:lnTo>
                    <a:pt x="80" y="4736"/>
                  </a:lnTo>
                  <a:lnTo>
                    <a:pt x="80" y="4688"/>
                  </a:lnTo>
                  <a:lnTo>
                    <a:pt x="80" y="4640"/>
                  </a:lnTo>
                  <a:lnTo>
                    <a:pt x="80" y="4576"/>
                  </a:lnTo>
                  <a:lnTo>
                    <a:pt x="80" y="4528"/>
                  </a:lnTo>
                  <a:lnTo>
                    <a:pt x="80" y="4480"/>
                  </a:lnTo>
                  <a:lnTo>
                    <a:pt x="80" y="4432"/>
                  </a:lnTo>
                  <a:lnTo>
                    <a:pt x="80" y="4384"/>
                  </a:lnTo>
                  <a:cubicBezTo>
                    <a:pt x="80" y="4381"/>
                    <a:pt x="81" y="4377"/>
                    <a:pt x="82" y="4373"/>
                  </a:cubicBezTo>
                  <a:lnTo>
                    <a:pt x="98" y="4309"/>
                  </a:lnTo>
                  <a:lnTo>
                    <a:pt x="96" y="4320"/>
                  </a:lnTo>
                  <a:lnTo>
                    <a:pt x="96" y="4272"/>
                  </a:lnTo>
                  <a:lnTo>
                    <a:pt x="96" y="4224"/>
                  </a:lnTo>
                  <a:lnTo>
                    <a:pt x="96" y="4176"/>
                  </a:lnTo>
                  <a:lnTo>
                    <a:pt x="96" y="4112"/>
                  </a:lnTo>
                  <a:lnTo>
                    <a:pt x="96" y="4064"/>
                  </a:lnTo>
                  <a:lnTo>
                    <a:pt x="96" y="4016"/>
                  </a:lnTo>
                  <a:lnTo>
                    <a:pt x="96" y="3968"/>
                  </a:lnTo>
                  <a:lnTo>
                    <a:pt x="96" y="3920"/>
                  </a:lnTo>
                  <a:lnTo>
                    <a:pt x="96" y="3856"/>
                  </a:lnTo>
                  <a:lnTo>
                    <a:pt x="96" y="3808"/>
                  </a:lnTo>
                  <a:lnTo>
                    <a:pt x="96" y="3760"/>
                  </a:lnTo>
                  <a:lnTo>
                    <a:pt x="96" y="3712"/>
                  </a:lnTo>
                  <a:lnTo>
                    <a:pt x="96" y="3648"/>
                  </a:lnTo>
                  <a:lnTo>
                    <a:pt x="96" y="3600"/>
                  </a:lnTo>
                  <a:lnTo>
                    <a:pt x="96" y="3552"/>
                  </a:lnTo>
                  <a:cubicBezTo>
                    <a:pt x="96" y="3526"/>
                    <a:pt x="118" y="3504"/>
                    <a:pt x="144" y="3504"/>
                  </a:cubicBezTo>
                  <a:lnTo>
                    <a:pt x="160" y="3504"/>
                  </a:lnTo>
                  <a:lnTo>
                    <a:pt x="112" y="3552"/>
                  </a:lnTo>
                  <a:lnTo>
                    <a:pt x="112" y="3504"/>
                  </a:lnTo>
                  <a:lnTo>
                    <a:pt x="112" y="3456"/>
                  </a:lnTo>
                  <a:lnTo>
                    <a:pt x="112" y="3392"/>
                  </a:lnTo>
                  <a:lnTo>
                    <a:pt x="112" y="3344"/>
                  </a:lnTo>
                  <a:lnTo>
                    <a:pt x="112" y="3296"/>
                  </a:lnTo>
                  <a:lnTo>
                    <a:pt x="112" y="3248"/>
                  </a:lnTo>
                  <a:cubicBezTo>
                    <a:pt x="112" y="3222"/>
                    <a:pt x="134" y="3200"/>
                    <a:pt x="160" y="3200"/>
                  </a:cubicBezTo>
                  <a:lnTo>
                    <a:pt x="176" y="3200"/>
                  </a:lnTo>
                  <a:lnTo>
                    <a:pt x="128" y="3248"/>
                  </a:lnTo>
                  <a:lnTo>
                    <a:pt x="128" y="3184"/>
                  </a:lnTo>
                  <a:lnTo>
                    <a:pt x="128" y="3136"/>
                  </a:lnTo>
                  <a:lnTo>
                    <a:pt x="128" y="3088"/>
                  </a:lnTo>
                  <a:lnTo>
                    <a:pt x="128" y="3040"/>
                  </a:lnTo>
                  <a:lnTo>
                    <a:pt x="128" y="2992"/>
                  </a:lnTo>
                  <a:lnTo>
                    <a:pt x="128" y="2928"/>
                  </a:lnTo>
                  <a:lnTo>
                    <a:pt x="128" y="2880"/>
                  </a:lnTo>
                  <a:cubicBezTo>
                    <a:pt x="128" y="2854"/>
                    <a:pt x="150" y="2832"/>
                    <a:pt x="176" y="2832"/>
                  </a:cubicBezTo>
                  <a:lnTo>
                    <a:pt x="192" y="2832"/>
                  </a:lnTo>
                  <a:lnTo>
                    <a:pt x="144" y="2880"/>
                  </a:lnTo>
                  <a:lnTo>
                    <a:pt x="144" y="2832"/>
                  </a:lnTo>
                  <a:lnTo>
                    <a:pt x="144" y="2784"/>
                  </a:lnTo>
                  <a:lnTo>
                    <a:pt x="144" y="2720"/>
                  </a:lnTo>
                  <a:lnTo>
                    <a:pt x="144" y="2672"/>
                  </a:lnTo>
                  <a:lnTo>
                    <a:pt x="144" y="2624"/>
                  </a:lnTo>
                  <a:lnTo>
                    <a:pt x="144" y="2576"/>
                  </a:lnTo>
                  <a:lnTo>
                    <a:pt x="144" y="2528"/>
                  </a:lnTo>
                  <a:lnTo>
                    <a:pt x="144" y="2464"/>
                  </a:lnTo>
                  <a:lnTo>
                    <a:pt x="144" y="2416"/>
                  </a:lnTo>
                  <a:cubicBezTo>
                    <a:pt x="144" y="2390"/>
                    <a:pt x="166" y="2368"/>
                    <a:pt x="192" y="2368"/>
                  </a:cubicBezTo>
                  <a:lnTo>
                    <a:pt x="208" y="2368"/>
                  </a:lnTo>
                  <a:lnTo>
                    <a:pt x="160" y="2416"/>
                  </a:lnTo>
                  <a:lnTo>
                    <a:pt x="160" y="2368"/>
                  </a:lnTo>
                  <a:lnTo>
                    <a:pt x="160" y="2320"/>
                  </a:lnTo>
                  <a:lnTo>
                    <a:pt x="160" y="2256"/>
                  </a:lnTo>
                  <a:lnTo>
                    <a:pt x="160" y="2208"/>
                  </a:lnTo>
                  <a:lnTo>
                    <a:pt x="160" y="2160"/>
                  </a:lnTo>
                  <a:lnTo>
                    <a:pt x="160" y="2112"/>
                  </a:lnTo>
                  <a:lnTo>
                    <a:pt x="160" y="2064"/>
                  </a:lnTo>
                  <a:lnTo>
                    <a:pt x="160" y="2000"/>
                  </a:lnTo>
                  <a:lnTo>
                    <a:pt x="160" y="1952"/>
                  </a:lnTo>
                  <a:lnTo>
                    <a:pt x="160" y="1904"/>
                  </a:lnTo>
                  <a:lnTo>
                    <a:pt x="160" y="1856"/>
                  </a:lnTo>
                  <a:lnTo>
                    <a:pt x="160" y="1792"/>
                  </a:lnTo>
                  <a:cubicBezTo>
                    <a:pt x="160" y="1787"/>
                    <a:pt x="161" y="1782"/>
                    <a:pt x="163" y="1777"/>
                  </a:cubicBezTo>
                  <a:lnTo>
                    <a:pt x="179" y="1729"/>
                  </a:lnTo>
                  <a:lnTo>
                    <a:pt x="176" y="1744"/>
                  </a:lnTo>
                  <a:lnTo>
                    <a:pt x="176" y="1696"/>
                  </a:lnTo>
                  <a:lnTo>
                    <a:pt x="176" y="1648"/>
                  </a:lnTo>
                  <a:lnTo>
                    <a:pt x="176" y="1600"/>
                  </a:lnTo>
                  <a:cubicBezTo>
                    <a:pt x="176" y="1574"/>
                    <a:pt x="198" y="1552"/>
                    <a:pt x="224" y="1552"/>
                  </a:cubicBezTo>
                  <a:cubicBezTo>
                    <a:pt x="251" y="1552"/>
                    <a:pt x="272" y="1574"/>
                    <a:pt x="272" y="1600"/>
                  </a:cubicBezTo>
                  <a:lnTo>
                    <a:pt x="272" y="1648"/>
                  </a:lnTo>
                  <a:cubicBezTo>
                    <a:pt x="272" y="1675"/>
                    <a:pt x="251" y="1696"/>
                    <a:pt x="224" y="1696"/>
                  </a:cubicBezTo>
                  <a:cubicBezTo>
                    <a:pt x="198" y="1696"/>
                    <a:pt x="176" y="1675"/>
                    <a:pt x="176" y="1648"/>
                  </a:cubicBezTo>
                  <a:lnTo>
                    <a:pt x="176" y="1600"/>
                  </a:lnTo>
                  <a:lnTo>
                    <a:pt x="176" y="1536"/>
                  </a:lnTo>
                  <a:lnTo>
                    <a:pt x="176" y="1488"/>
                  </a:lnTo>
                  <a:lnTo>
                    <a:pt x="176" y="1440"/>
                  </a:lnTo>
                  <a:cubicBezTo>
                    <a:pt x="176" y="1414"/>
                    <a:pt x="198" y="1392"/>
                    <a:pt x="224" y="1392"/>
                  </a:cubicBezTo>
                  <a:cubicBezTo>
                    <a:pt x="251" y="1392"/>
                    <a:pt x="272" y="1414"/>
                    <a:pt x="272" y="1440"/>
                  </a:cubicBezTo>
                  <a:lnTo>
                    <a:pt x="272" y="1488"/>
                  </a:lnTo>
                  <a:cubicBezTo>
                    <a:pt x="272" y="1515"/>
                    <a:pt x="251" y="1536"/>
                    <a:pt x="224" y="1536"/>
                  </a:cubicBezTo>
                  <a:cubicBezTo>
                    <a:pt x="198" y="1536"/>
                    <a:pt x="176" y="1515"/>
                    <a:pt x="176" y="1488"/>
                  </a:cubicBezTo>
                  <a:lnTo>
                    <a:pt x="176" y="1440"/>
                  </a:lnTo>
                  <a:lnTo>
                    <a:pt x="176" y="1392"/>
                  </a:lnTo>
                  <a:lnTo>
                    <a:pt x="176" y="1328"/>
                  </a:lnTo>
                  <a:cubicBezTo>
                    <a:pt x="176" y="1302"/>
                    <a:pt x="198" y="1280"/>
                    <a:pt x="224" y="1280"/>
                  </a:cubicBezTo>
                  <a:lnTo>
                    <a:pt x="240" y="1280"/>
                  </a:lnTo>
                  <a:lnTo>
                    <a:pt x="192" y="1328"/>
                  </a:lnTo>
                  <a:lnTo>
                    <a:pt x="192" y="1280"/>
                  </a:lnTo>
                  <a:cubicBezTo>
                    <a:pt x="192" y="1254"/>
                    <a:pt x="214" y="1232"/>
                    <a:pt x="240" y="1232"/>
                  </a:cubicBezTo>
                  <a:cubicBezTo>
                    <a:pt x="267" y="1232"/>
                    <a:pt x="288" y="1254"/>
                    <a:pt x="288" y="1280"/>
                  </a:cubicBezTo>
                  <a:lnTo>
                    <a:pt x="288" y="1328"/>
                  </a:lnTo>
                  <a:cubicBezTo>
                    <a:pt x="288" y="1355"/>
                    <a:pt x="267" y="1376"/>
                    <a:pt x="240" y="1376"/>
                  </a:cubicBezTo>
                  <a:cubicBezTo>
                    <a:pt x="214" y="1376"/>
                    <a:pt x="192" y="1355"/>
                    <a:pt x="192" y="1328"/>
                  </a:cubicBezTo>
                  <a:lnTo>
                    <a:pt x="192" y="1280"/>
                  </a:lnTo>
                  <a:lnTo>
                    <a:pt x="192" y="1232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72"/>
                  </a:lnTo>
                  <a:lnTo>
                    <a:pt x="192" y="1024"/>
                  </a:lnTo>
                  <a:lnTo>
                    <a:pt x="192" y="976"/>
                  </a:lnTo>
                  <a:lnTo>
                    <a:pt x="192" y="928"/>
                  </a:lnTo>
                  <a:cubicBezTo>
                    <a:pt x="192" y="902"/>
                    <a:pt x="214" y="880"/>
                    <a:pt x="240" y="880"/>
                  </a:cubicBezTo>
                  <a:lnTo>
                    <a:pt x="256" y="880"/>
                  </a:lnTo>
                  <a:lnTo>
                    <a:pt x="208" y="928"/>
                  </a:lnTo>
                  <a:lnTo>
                    <a:pt x="208" y="864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208" y="672"/>
                  </a:lnTo>
                  <a:lnTo>
                    <a:pt x="208" y="608"/>
                  </a:lnTo>
                  <a:lnTo>
                    <a:pt x="208" y="560"/>
                  </a:lnTo>
                  <a:lnTo>
                    <a:pt x="208" y="512"/>
                  </a:lnTo>
                  <a:cubicBezTo>
                    <a:pt x="208" y="486"/>
                    <a:pt x="230" y="464"/>
                    <a:pt x="256" y="464"/>
                  </a:cubicBezTo>
                  <a:lnTo>
                    <a:pt x="272" y="464"/>
                  </a:lnTo>
                  <a:cubicBezTo>
                    <a:pt x="299" y="464"/>
                    <a:pt x="320" y="486"/>
                    <a:pt x="320" y="512"/>
                  </a:cubicBezTo>
                  <a:lnTo>
                    <a:pt x="320" y="560"/>
                  </a:lnTo>
                  <a:cubicBezTo>
                    <a:pt x="320" y="587"/>
                    <a:pt x="299" y="608"/>
                    <a:pt x="272" y="608"/>
                  </a:cubicBezTo>
                  <a:cubicBezTo>
                    <a:pt x="246" y="608"/>
                    <a:pt x="224" y="587"/>
                    <a:pt x="224" y="560"/>
                  </a:cubicBezTo>
                  <a:lnTo>
                    <a:pt x="224" y="512"/>
                  </a:lnTo>
                  <a:lnTo>
                    <a:pt x="224" y="464"/>
                  </a:lnTo>
                  <a:lnTo>
                    <a:pt x="224" y="400"/>
                  </a:ln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lnTo>
                    <a:pt x="288" y="304"/>
                  </a:ln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lnTo>
                    <a:pt x="304" y="160"/>
                  </a:lnTo>
                  <a:lnTo>
                    <a:pt x="256" y="208"/>
                  </a:lnTo>
                  <a:lnTo>
                    <a:pt x="256" y="144"/>
                  </a:lnTo>
                  <a:lnTo>
                    <a:pt x="256" y="96"/>
                  </a:ln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cubicBezTo>
                    <a:pt x="331" y="0"/>
                    <a:pt x="352" y="22"/>
                    <a:pt x="352" y="48"/>
                  </a:cubicBezTo>
                  <a:lnTo>
                    <a:pt x="352" y="96"/>
                  </a:lnTo>
                  <a:lnTo>
                    <a:pt x="352" y="144"/>
                  </a:lnTo>
                  <a:lnTo>
                    <a:pt x="352" y="208"/>
                  </a:lnTo>
                  <a:cubicBezTo>
                    <a:pt x="352" y="235"/>
                    <a:pt x="331" y="256"/>
                    <a:pt x="304" y="256"/>
                  </a:cubicBezTo>
                  <a:lnTo>
                    <a:pt x="288" y="256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cubicBezTo>
                    <a:pt x="336" y="379"/>
                    <a:pt x="315" y="400"/>
                    <a:pt x="288" y="400"/>
                  </a:cubicBezTo>
                  <a:lnTo>
                    <a:pt x="272" y="400"/>
                  </a:lnTo>
                  <a:lnTo>
                    <a:pt x="320" y="352"/>
                  </a:lnTo>
                  <a:lnTo>
                    <a:pt x="320" y="400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224" y="560"/>
                  </a:lnTo>
                  <a:lnTo>
                    <a:pt x="224" y="512"/>
                  </a:lnTo>
                  <a:lnTo>
                    <a:pt x="272" y="560"/>
                  </a:lnTo>
                  <a:lnTo>
                    <a:pt x="256" y="560"/>
                  </a:lnTo>
                  <a:lnTo>
                    <a:pt x="304" y="512"/>
                  </a:lnTo>
                  <a:lnTo>
                    <a:pt x="304" y="560"/>
                  </a:lnTo>
                  <a:lnTo>
                    <a:pt x="304" y="608"/>
                  </a:lnTo>
                  <a:lnTo>
                    <a:pt x="304" y="672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64"/>
                  </a:lnTo>
                  <a:lnTo>
                    <a:pt x="304" y="928"/>
                  </a:lnTo>
                  <a:cubicBezTo>
                    <a:pt x="304" y="955"/>
                    <a:pt x="283" y="976"/>
                    <a:pt x="256" y="976"/>
                  </a:cubicBezTo>
                  <a:lnTo>
                    <a:pt x="240" y="976"/>
                  </a:lnTo>
                  <a:lnTo>
                    <a:pt x="288" y="928"/>
                  </a:lnTo>
                  <a:lnTo>
                    <a:pt x="288" y="976"/>
                  </a:lnTo>
                  <a:lnTo>
                    <a:pt x="288" y="1024"/>
                  </a:lnTo>
                  <a:lnTo>
                    <a:pt x="288" y="1072"/>
                  </a:lnTo>
                  <a:lnTo>
                    <a:pt x="288" y="1136"/>
                  </a:lnTo>
                  <a:lnTo>
                    <a:pt x="288" y="1184"/>
                  </a:lnTo>
                  <a:lnTo>
                    <a:pt x="288" y="1232"/>
                  </a:lnTo>
                  <a:lnTo>
                    <a:pt x="288" y="1280"/>
                  </a:lnTo>
                  <a:lnTo>
                    <a:pt x="288" y="1328"/>
                  </a:lnTo>
                  <a:lnTo>
                    <a:pt x="192" y="1328"/>
                  </a:lnTo>
                  <a:lnTo>
                    <a:pt x="192" y="1280"/>
                  </a:lnTo>
                  <a:lnTo>
                    <a:pt x="288" y="1280"/>
                  </a:lnTo>
                  <a:lnTo>
                    <a:pt x="288" y="1328"/>
                  </a:lnTo>
                  <a:cubicBezTo>
                    <a:pt x="288" y="1355"/>
                    <a:pt x="267" y="1376"/>
                    <a:pt x="240" y="1376"/>
                  </a:cubicBezTo>
                  <a:lnTo>
                    <a:pt x="224" y="1376"/>
                  </a:lnTo>
                  <a:lnTo>
                    <a:pt x="272" y="1328"/>
                  </a:lnTo>
                  <a:lnTo>
                    <a:pt x="272" y="1392"/>
                  </a:lnTo>
                  <a:lnTo>
                    <a:pt x="272" y="1440"/>
                  </a:lnTo>
                  <a:lnTo>
                    <a:pt x="272" y="1488"/>
                  </a:lnTo>
                  <a:lnTo>
                    <a:pt x="176" y="1488"/>
                  </a:lnTo>
                  <a:lnTo>
                    <a:pt x="176" y="1440"/>
                  </a:lnTo>
                  <a:lnTo>
                    <a:pt x="272" y="1440"/>
                  </a:lnTo>
                  <a:lnTo>
                    <a:pt x="272" y="1488"/>
                  </a:lnTo>
                  <a:lnTo>
                    <a:pt x="272" y="1536"/>
                  </a:lnTo>
                  <a:lnTo>
                    <a:pt x="272" y="1600"/>
                  </a:lnTo>
                  <a:lnTo>
                    <a:pt x="272" y="1648"/>
                  </a:lnTo>
                  <a:lnTo>
                    <a:pt x="176" y="1648"/>
                  </a:lnTo>
                  <a:lnTo>
                    <a:pt x="176" y="1600"/>
                  </a:lnTo>
                  <a:lnTo>
                    <a:pt x="272" y="1600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272" y="1744"/>
                  </a:lnTo>
                  <a:cubicBezTo>
                    <a:pt x="272" y="1750"/>
                    <a:pt x="272" y="1755"/>
                    <a:pt x="270" y="1760"/>
                  </a:cubicBezTo>
                  <a:lnTo>
                    <a:pt x="254" y="1808"/>
                  </a:lnTo>
                  <a:lnTo>
                    <a:pt x="256" y="1792"/>
                  </a:lnTo>
                  <a:lnTo>
                    <a:pt x="256" y="1856"/>
                  </a:lnTo>
                  <a:lnTo>
                    <a:pt x="256" y="1904"/>
                  </a:lnTo>
                  <a:lnTo>
                    <a:pt x="256" y="1952"/>
                  </a:lnTo>
                  <a:lnTo>
                    <a:pt x="256" y="2000"/>
                  </a:lnTo>
                  <a:lnTo>
                    <a:pt x="256" y="2064"/>
                  </a:lnTo>
                  <a:lnTo>
                    <a:pt x="256" y="2112"/>
                  </a:lnTo>
                  <a:lnTo>
                    <a:pt x="256" y="2160"/>
                  </a:lnTo>
                  <a:lnTo>
                    <a:pt x="256" y="2208"/>
                  </a:lnTo>
                  <a:lnTo>
                    <a:pt x="256" y="2256"/>
                  </a:lnTo>
                  <a:lnTo>
                    <a:pt x="256" y="2320"/>
                  </a:lnTo>
                  <a:lnTo>
                    <a:pt x="256" y="2368"/>
                  </a:lnTo>
                  <a:lnTo>
                    <a:pt x="256" y="2416"/>
                  </a:lnTo>
                  <a:cubicBezTo>
                    <a:pt x="256" y="2443"/>
                    <a:pt x="235" y="2464"/>
                    <a:pt x="208" y="2464"/>
                  </a:cubicBezTo>
                  <a:lnTo>
                    <a:pt x="192" y="2464"/>
                  </a:lnTo>
                  <a:lnTo>
                    <a:pt x="240" y="2416"/>
                  </a:lnTo>
                  <a:lnTo>
                    <a:pt x="240" y="2464"/>
                  </a:lnTo>
                  <a:lnTo>
                    <a:pt x="240" y="2528"/>
                  </a:lnTo>
                  <a:lnTo>
                    <a:pt x="240" y="2576"/>
                  </a:lnTo>
                  <a:lnTo>
                    <a:pt x="240" y="2624"/>
                  </a:lnTo>
                  <a:lnTo>
                    <a:pt x="240" y="2672"/>
                  </a:lnTo>
                  <a:lnTo>
                    <a:pt x="240" y="2720"/>
                  </a:lnTo>
                  <a:lnTo>
                    <a:pt x="240" y="2784"/>
                  </a:lnTo>
                  <a:lnTo>
                    <a:pt x="240" y="2832"/>
                  </a:lnTo>
                  <a:lnTo>
                    <a:pt x="240" y="2880"/>
                  </a:lnTo>
                  <a:cubicBezTo>
                    <a:pt x="240" y="2907"/>
                    <a:pt x="219" y="2928"/>
                    <a:pt x="192" y="2928"/>
                  </a:cubicBezTo>
                  <a:lnTo>
                    <a:pt x="176" y="2928"/>
                  </a:lnTo>
                  <a:lnTo>
                    <a:pt x="224" y="2880"/>
                  </a:lnTo>
                  <a:lnTo>
                    <a:pt x="224" y="2928"/>
                  </a:lnTo>
                  <a:lnTo>
                    <a:pt x="224" y="2992"/>
                  </a:lnTo>
                  <a:lnTo>
                    <a:pt x="224" y="3040"/>
                  </a:lnTo>
                  <a:lnTo>
                    <a:pt x="224" y="3088"/>
                  </a:lnTo>
                  <a:lnTo>
                    <a:pt x="224" y="3136"/>
                  </a:lnTo>
                  <a:lnTo>
                    <a:pt x="224" y="3184"/>
                  </a:lnTo>
                  <a:lnTo>
                    <a:pt x="224" y="3248"/>
                  </a:lnTo>
                  <a:cubicBezTo>
                    <a:pt x="224" y="3275"/>
                    <a:pt x="203" y="3296"/>
                    <a:pt x="176" y="3296"/>
                  </a:cubicBezTo>
                  <a:lnTo>
                    <a:pt x="160" y="3296"/>
                  </a:lnTo>
                  <a:lnTo>
                    <a:pt x="208" y="3248"/>
                  </a:lnTo>
                  <a:lnTo>
                    <a:pt x="208" y="3296"/>
                  </a:lnTo>
                  <a:lnTo>
                    <a:pt x="208" y="3344"/>
                  </a:lnTo>
                  <a:lnTo>
                    <a:pt x="208" y="3392"/>
                  </a:lnTo>
                  <a:lnTo>
                    <a:pt x="208" y="3456"/>
                  </a:lnTo>
                  <a:lnTo>
                    <a:pt x="208" y="3504"/>
                  </a:lnTo>
                  <a:lnTo>
                    <a:pt x="208" y="3552"/>
                  </a:lnTo>
                  <a:cubicBezTo>
                    <a:pt x="208" y="3579"/>
                    <a:pt x="187" y="3600"/>
                    <a:pt x="160" y="3600"/>
                  </a:cubicBezTo>
                  <a:lnTo>
                    <a:pt x="144" y="3600"/>
                  </a:lnTo>
                  <a:lnTo>
                    <a:pt x="192" y="3552"/>
                  </a:lnTo>
                  <a:lnTo>
                    <a:pt x="192" y="3600"/>
                  </a:lnTo>
                  <a:lnTo>
                    <a:pt x="192" y="3648"/>
                  </a:lnTo>
                  <a:lnTo>
                    <a:pt x="192" y="3712"/>
                  </a:lnTo>
                  <a:lnTo>
                    <a:pt x="192" y="3760"/>
                  </a:lnTo>
                  <a:lnTo>
                    <a:pt x="192" y="3808"/>
                  </a:lnTo>
                  <a:lnTo>
                    <a:pt x="192" y="3856"/>
                  </a:lnTo>
                  <a:lnTo>
                    <a:pt x="192" y="3920"/>
                  </a:lnTo>
                  <a:lnTo>
                    <a:pt x="192" y="3968"/>
                  </a:lnTo>
                  <a:lnTo>
                    <a:pt x="192" y="4016"/>
                  </a:lnTo>
                  <a:lnTo>
                    <a:pt x="192" y="4064"/>
                  </a:lnTo>
                  <a:lnTo>
                    <a:pt x="192" y="4112"/>
                  </a:lnTo>
                  <a:lnTo>
                    <a:pt x="192" y="4176"/>
                  </a:lnTo>
                  <a:lnTo>
                    <a:pt x="192" y="4224"/>
                  </a:lnTo>
                  <a:lnTo>
                    <a:pt x="192" y="4272"/>
                  </a:lnTo>
                  <a:lnTo>
                    <a:pt x="192" y="4320"/>
                  </a:lnTo>
                  <a:cubicBezTo>
                    <a:pt x="192" y="4324"/>
                    <a:pt x="192" y="4328"/>
                    <a:pt x="191" y="4332"/>
                  </a:cubicBezTo>
                  <a:lnTo>
                    <a:pt x="175" y="4396"/>
                  </a:lnTo>
                  <a:lnTo>
                    <a:pt x="176" y="4384"/>
                  </a:lnTo>
                  <a:lnTo>
                    <a:pt x="176" y="4432"/>
                  </a:lnTo>
                  <a:lnTo>
                    <a:pt x="176" y="4480"/>
                  </a:lnTo>
                  <a:lnTo>
                    <a:pt x="176" y="4528"/>
                  </a:lnTo>
                  <a:lnTo>
                    <a:pt x="176" y="4576"/>
                  </a:lnTo>
                  <a:lnTo>
                    <a:pt x="176" y="4640"/>
                  </a:lnTo>
                  <a:lnTo>
                    <a:pt x="176" y="4688"/>
                  </a:lnTo>
                  <a:lnTo>
                    <a:pt x="176" y="4736"/>
                  </a:lnTo>
                  <a:lnTo>
                    <a:pt x="176" y="4784"/>
                  </a:lnTo>
                  <a:lnTo>
                    <a:pt x="176" y="4848"/>
                  </a:lnTo>
                  <a:lnTo>
                    <a:pt x="176" y="4896"/>
                  </a:lnTo>
                  <a:lnTo>
                    <a:pt x="176" y="4944"/>
                  </a:lnTo>
                  <a:lnTo>
                    <a:pt x="176" y="4992"/>
                  </a:lnTo>
                  <a:lnTo>
                    <a:pt x="176" y="5040"/>
                  </a:lnTo>
                  <a:lnTo>
                    <a:pt x="176" y="5104"/>
                  </a:lnTo>
                  <a:lnTo>
                    <a:pt x="176" y="5152"/>
                  </a:lnTo>
                  <a:lnTo>
                    <a:pt x="176" y="5200"/>
                  </a:lnTo>
                  <a:cubicBezTo>
                    <a:pt x="176" y="5206"/>
                    <a:pt x="176" y="5211"/>
                    <a:pt x="174" y="5216"/>
                  </a:cubicBezTo>
                  <a:lnTo>
                    <a:pt x="158" y="5264"/>
                  </a:lnTo>
                  <a:lnTo>
                    <a:pt x="160" y="5248"/>
                  </a:lnTo>
                  <a:lnTo>
                    <a:pt x="160" y="5312"/>
                  </a:lnTo>
                  <a:lnTo>
                    <a:pt x="160" y="5360"/>
                  </a:lnTo>
                  <a:lnTo>
                    <a:pt x="160" y="5408"/>
                  </a:lnTo>
                  <a:lnTo>
                    <a:pt x="160" y="5456"/>
                  </a:lnTo>
                  <a:lnTo>
                    <a:pt x="160" y="5504"/>
                  </a:lnTo>
                  <a:lnTo>
                    <a:pt x="160" y="5568"/>
                  </a:lnTo>
                  <a:lnTo>
                    <a:pt x="160" y="5616"/>
                  </a:lnTo>
                  <a:lnTo>
                    <a:pt x="160" y="5664"/>
                  </a:lnTo>
                  <a:lnTo>
                    <a:pt x="160" y="5712"/>
                  </a:lnTo>
                  <a:lnTo>
                    <a:pt x="160" y="5776"/>
                  </a:lnTo>
                  <a:lnTo>
                    <a:pt x="160" y="5824"/>
                  </a:lnTo>
                  <a:lnTo>
                    <a:pt x="160" y="5872"/>
                  </a:lnTo>
                  <a:lnTo>
                    <a:pt x="160" y="5920"/>
                  </a:lnTo>
                  <a:lnTo>
                    <a:pt x="160" y="5968"/>
                  </a:lnTo>
                  <a:lnTo>
                    <a:pt x="160" y="6032"/>
                  </a:lnTo>
                  <a:cubicBezTo>
                    <a:pt x="160" y="6038"/>
                    <a:pt x="160" y="6043"/>
                    <a:pt x="158" y="6048"/>
                  </a:cubicBezTo>
                  <a:lnTo>
                    <a:pt x="142" y="6096"/>
                  </a:lnTo>
                  <a:lnTo>
                    <a:pt x="144" y="6080"/>
                  </a:lnTo>
                  <a:lnTo>
                    <a:pt x="144" y="6128"/>
                  </a:lnTo>
                  <a:lnTo>
                    <a:pt x="144" y="6176"/>
                  </a:lnTo>
                  <a:lnTo>
                    <a:pt x="144" y="6240"/>
                  </a:lnTo>
                  <a:lnTo>
                    <a:pt x="144" y="6288"/>
                  </a:lnTo>
                  <a:lnTo>
                    <a:pt x="144" y="6336"/>
                  </a:lnTo>
                  <a:lnTo>
                    <a:pt x="144" y="6384"/>
                  </a:lnTo>
                  <a:lnTo>
                    <a:pt x="144" y="6432"/>
                  </a:lnTo>
                  <a:lnTo>
                    <a:pt x="144" y="6496"/>
                  </a:lnTo>
                  <a:lnTo>
                    <a:pt x="144" y="6544"/>
                  </a:lnTo>
                  <a:lnTo>
                    <a:pt x="144" y="6592"/>
                  </a:lnTo>
                  <a:lnTo>
                    <a:pt x="144" y="6640"/>
                  </a:lnTo>
                  <a:lnTo>
                    <a:pt x="144" y="6704"/>
                  </a:lnTo>
                  <a:lnTo>
                    <a:pt x="144" y="6752"/>
                  </a:lnTo>
                  <a:lnTo>
                    <a:pt x="144" y="6800"/>
                  </a:lnTo>
                  <a:cubicBezTo>
                    <a:pt x="144" y="6806"/>
                    <a:pt x="144" y="6811"/>
                    <a:pt x="142" y="6816"/>
                  </a:cubicBezTo>
                  <a:lnTo>
                    <a:pt x="126" y="6864"/>
                  </a:lnTo>
                  <a:lnTo>
                    <a:pt x="128" y="6848"/>
                  </a:lnTo>
                  <a:lnTo>
                    <a:pt x="128" y="6896"/>
                  </a:lnTo>
                  <a:lnTo>
                    <a:pt x="128" y="6960"/>
                  </a:lnTo>
                  <a:lnTo>
                    <a:pt x="128" y="7008"/>
                  </a:lnTo>
                  <a:lnTo>
                    <a:pt x="128" y="7056"/>
                  </a:lnTo>
                  <a:lnTo>
                    <a:pt x="128" y="7104"/>
                  </a:lnTo>
                  <a:lnTo>
                    <a:pt x="128" y="7168"/>
                  </a:lnTo>
                  <a:lnTo>
                    <a:pt x="128" y="7216"/>
                  </a:lnTo>
                  <a:lnTo>
                    <a:pt x="128" y="7264"/>
                  </a:lnTo>
                  <a:lnTo>
                    <a:pt x="128" y="7312"/>
                  </a:lnTo>
                  <a:lnTo>
                    <a:pt x="128" y="7360"/>
                  </a:lnTo>
                  <a:lnTo>
                    <a:pt x="128" y="7424"/>
                  </a:lnTo>
                  <a:lnTo>
                    <a:pt x="128" y="7472"/>
                  </a:lnTo>
                  <a:lnTo>
                    <a:pt x="128" y="7520"/>
                  </a:lnTo>
                  <a:lnTo>
                    <a:pt x="128" y="7568"/>
                  </a:lnTo>
                  <a:lnTo>
                    <a:pt x="128" y="7632"/>
                  </a:lnTo>
                  <a:lnTo>
                    <a:pt x="128" y="7680"/>
                  </a:lnTo>
                  <a:lnTo>
                    <a:pt x="128" y="7776"/>
                  </a:lnTo>
                  <a:lnTo>
                    <a:pt x="128" y="7888"/>
                  </a:lnTo>
                  <a:cubicBezTo>
                    <a:pt x="128" y="7891"/>
                    <a:pt x="128" y="7894"/>
                    <a:pt x="128" y="7896"/>
                  </a:cubicBezTo>
                  <a:lnTo>
                    <a:pt x="112" y="7992"/>
                  </a:lnTo>
                  <a:lnTo>
                    <a:pt x="112" y="7984"/>
                  </a:lnTo>
                  <a:lnTo>
                    <a:pt x="112" y="8096"/>
                  </a:lnTo>
                  <a:lnTo>
                    <a:pt x="112" y="8192"/>
                  </a:lnTo>
                  <a:lnTo>
                    <a:pt x="112" y="8288"/>
                  </a:lnTo>
                  <a:lnTo>
                    <a:pt x="112" y="8400"/>
                  </a:lnTo>
                  <a:lnTo>
                    <a:pt x="112" y="8496"/>
                  </a:lnTo>
                  <a:lnTo>
                    <a:pt x="112" y="8608"/>
                  </a:lnTo>
                  <a:lnTo>
                    <a:pt x="112" y="8704"/>
                  </a:lnTo>
                  <a:lnTo>
                    <a:pt x="112" y="8816"/>
                  </a:lnTo>
                  <a:lnTo>
                    <a:pt x="112" y="8912"/>
                  </a:lnTo>
                  <a:lnTo>
                    <a:pt x="112" y="8960"/>
                  </a:lnTo>
                  <a:lnTo>
                    <a:pt x="112" y="9072"/>
                  </a:lnTo>
                  <a:lnTo>
                    <a:pt x="112" y="9120"/>
                  </a:lnTo>
                  <a:lnTo>
                    <a:pt x="112" y="9216"/>
                  </a:lnTo>
                  <a:lnTo>
                    <a:pt x="112" y="9328"/>
                  </a:lnTo>
                  <a:lnTo>
                    <a:pt x="112" y="9424"/>
                  </a:lnTo>
                  <a:lnTo>
                    <a:pt x="112" y="9584"/>
                  </a:lnTo>
                  <a:lnTo>
                    <a:pt x="112" y="9680"/>
                  </a:lnTo>
                  <a:lnTo>
                    <a:pt x="112" y="9792"/>
                  </a:lnTo>
                  <a:lnTo>
                    <a:pt x="112" y="9888"/>
                  </a:lnTo>
                  <a:lnTo>
                    <a:pt x="112" y="10000"/>
                  </a:lnTo>
                  <a:lnTo>
                    <a:pt x="112" y="10096"/>
                  </a:lnTo>
                  <a:lnTo>
                    <a:pt x="112" y="10208"/>
                  </a:lnTo>
                  <a:lnTo>
                    <a:pt x="112" y="10304"/>
                  </a:lnTo>
                  <a:lnTo>
                    <a:pt x="112" y="10416"/>
                  </a:lnTo>
                  <a:lnTo>
                    <a:pt x="112" y="10512"/>
                  </a:lnTo>
                  <a:lnTo>
                    <a:pt x="112" y="10608"/>
                  </a:lnTo>
                  <a:lnTo>
                    <a:pt x="112" y="10672"/>
                  </a:lnTo>
                  <a:cubicBezTo>
                    <a:pt x="112" y="10675"/>
                    <a:pt x="112" y="10678"/>
                    <a:pt x="112" y="10680"/>
                  </a:cubicBezTo>
                  <a:lnTo>
                    <a:pt x="96" y="10776"/>
                  </a:lnTo>
                  <a:lnTo>
                    <a:pt x="96" y="10768"/>
                  </a:lnTo>
                  <a:lnTo>
                    <a:pt x="96" y="10816"/>
                  </a:lnTo>
                  <a:lnTo>
                    <a:pt x="96" y="10880"/>
                  </a:lnTo>
                  <a:lnTo>
                    <a:pt x="96" y="10928"/>
                  </a:lnTo>
                  <a:lnTo>
                    <a:pt x="96" y="10976"/>
                  </a:lnTo>
                  <a:cubicBezTo>
                    <a:pt x="96" y="11003"/>
                    <a:pt x="75" y="11024"/>
                    <a:pt x="48" y="11024"/>
                  </a:cubicBezTo>
                  <a:cubicBezTo>
                    <a:pt x="22" y="11024"/>
                    <a:pt x="0" y="11003"/>
                    <a:pt x="0" y="1097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1" name="Freeform 95"/>
            <p:cNvSpPr>
              <a:spLocks/>
            </p:cNvSpPr>
            <p:nvPr/>
          </p:nvSpPr>
          <p:spPr bwMode="auto">
            <a:xfrm>
              <a:off x="4421959" y="3986959"/>
              <a:ext cx="26051" cy="1447374"/>
            </a:xfrm>
            <a:custGeom>
              <a:avLst/>
              <a:gdLst>
                <a:gd name="T0" fmla="*/ 8 w 216"/>
                <a:gd name="T1" fmla="*/ 416 h 7808"/>
                <a:gd name="T2" fmla="*/ 32 w 216"/>
                <a:gd name="T3" fmla="*/ 312 h 7808"/>
                <a:gd name="T4" fmla="*/ 16 w 216"/>
                <a:gd name="T5" fmla="*/ 256 h 7808"/>
                <a:gd name="T6" fmla="*/ 40 w 216"/>
                <a:gd name="T7" fmla="*/ 264 h 7808"/>
                <a:gd name="T8" fmla="*/ 80 w 216"/>
                <a:gd name="T9" fmla="*/ 256 h 7808"/>
                <a:gd name="T10" fmla="*/ 40 w 216"/>
                <a:gd name="T11" fmla="*/ 288 h 7808"/>
                <a:gd name="T12" fmla="*/ 96 w 216"/>
                <a:gd name="T13" fmla="*/ 208 h 7808"/>
                <a:gd name="T14" fmla="*/ 80 w 216"/>
                <a:gd name="T15" fmla="*/ 80 h 7808"/>
                <a:gd name="T16" fmla="*/ 88 w 216"/>
                <a:gd name="T17" fmla="*/ 104 h 7808"/>
                <a:gd name="T18" fmla="*/ 64 w 216"/>
                <a:gd name="T19" fmla="*/ 56 h 7808"/>
                <a:gd name="T20" fmla="*/ 120 w 216"/>
                <a:gd name="T21" fmla="*/ 24 h 7808"/>
                <a:gd name="T22" fmla="*/ 80 w 216"/>
                <a:gd name="T23" fmla="*/ 56 h 7808"/>
                <a:gd name="T24" fmla="*/ 128 w 216"/>
                <a:gd name="T25" fmla="*/ 56 h 7808"/>
                <a:gd name="T26" fmla="*/ 88 w 216"/>
                <a:gd name="T27" fmla="*/ 24 h 7808"/>
                <a:gd name="T28" fmla="*/ 112 w 216"/>
                <a:gd name="T29" fmla="*/ 80 h 7808"/>
                <a:gd name="T30" fmla="*/ 96 w 216"/>
                <a:gd name="T31" fmla="*/ 104 h 7808"/>
                <a:gd name="T32" fmla="*/ 120 w 216"/>
                <a:gd name="T33" fmla="*/ 104 h 7808"/>
                <a:gd name="T34" fmla="*/ 128 w 216"/>
                <a:gd name="T35" fmla="*/ 80 h 7808"/>
                <a:gd name="T36" fmla="*/ 136 w 216"/>
                <a:gd name="T37" fmla="*/ 104 h 7808"/>
                <a:gd name="T38" fmla="*/ 144 w 216"/>
                <a:gd name="T39" fmla="*/ 80 h 7808"/>
                <a:gd name="T40" fmla="*/ 152 w 216"/>
                <a:gd name="T41" fmla="*/ 152 h 7808"/>
                <a:gd name="T42" fmla="*/ 136 w 216"/>
                <a:gd name="T43" fmla="*/ 80 h 7808"/>
                <a:gd name="T44" fmla="*/ 192 w 216"/>
                <a:gd name="T45" fmla="*/ 152 h 7808"/>
                <a:gd name="T46" fmla="*/ 192 w 216"/>
                <a:gd name="T47" fmla="*/ 1776 h 7808"/>
                <a:gd name="T48" fmla="*/ 192 w 216"/>
                <a:gd name="T49" fmla="*/ 3120 h 7808"/>
                <a:gd name="T50" fmla="*/ 200 w 216"/>
                <a:gd name="T51" fmla="*/ 4488 h 7808"/>
                <a:gd name="T52" fmla="*/ 200 w 216"/>
                <a:gd name="T53" fmla="*/ 5080 h 7808"/>
                <a:gd name="T54" fmla="*/ 200 w 216"/>
                <a:gd name="T55" fmla="*/ 5624 h 7808"/>
                <a:gd name="T56" fmla="*/ 208 w 216"/>
                <a:gd name="T57" fmla="*/ 6056 h 7808"/>
                <a:gd name="T58" fmla="*/ 208 w 216"/>
                <a:gd name="T59" fmla="*/ 6520 h 7808"/>
                <a:gd name="T60" fmla="*/ 208 w 216"/>
                <a:gd name="T61" fmla="*/ 6936 h 7808"/>
                <a:gd name="T62" fmla="*/ 216 w 216"/>
                <a:gd name="T63" fmla="*/ 7320 h 7808"/>
                <a:gd name="T64" fmla="*/ 216 w 216"/>
                <a:gd name="T65" fmla="*/ 7680 h 7808"/>
                <a:gd name="T66" fmla="*/ 168 w 216"/>
                <a:gd name="T67" fmla="*/ 7680 h 7808"/>
                <a:gd name="T68" fmla="*/ 168 w 216"/>
                <a:gd name="T69" fmla="*/ 7320 h 7808"/>
                <a:gd name="T70" fmla="*/ 160 w 216"/>
                <a:gd name="T71" fmla="*/ 6936 h 7808"/>
                <a:gd name="T72" fmla="*/ 160 w 216"/>
                <a:gd name="T73" fmla="*/ 6520 h 7808"/>
                <a:gd name="T74" fmla="*/ 160 w 216"/>
                <a:gd name="T75" fmla="*/ 6056 h 7808"/>
                <a:gd name="T76" fmla="*/ 152 w 216"/>
                <a:gd name="T77" fmla="*/ 5624 h 7808"/>
                <a:gd name="T78" fmla="*/ 152 w 216"/>
                <a:gd name="T79" fmla="*/ 5080 h 7808"/>
                <a:gd name="T80" fmla="*/ 152 w 216"/>
                <a:gd name="T81" fmla="*/ 4488 h 7808"/>
                <a:gd name="T82" fmla="*/ 144 w 216"/>
                <a:gd name="T83" fmla="*/ 3120 h 7808"/>
                <a:gd name="T84" fmla="*/ 144 w 216"/>
                <a:gd name="T85" fmla="*/ 1776 h 7808"/>
                <a:gd name="T86" fmla="*/ 144 w 216"/>
                <a:gd name="T87" fmla="*/ 152 h 7808"/>
                <a:gd name="T88" fmla="*/ 184 w 216"/>
                <a:gd name="T89" fmla="*/ 104 h 7808"/>
                <a:gd name="T90" fmla="*/ 176 w 216"/>
                <a:gd name="T91" fmla="*/ 104 h 7808"/>
                <a:gd name="T92" fmla="*/ 168 w 216"/>
                <a:gd name="T93" fmla="*/ 104 h 7808"/>
                <a:gd name="T94" fmla="*/ 104 w 216"/>
                <a:gd name="T95" fmla="*/ 128 h 7808"/>
                <a:gd name="T96" fmla="*/ 96 w 216"/>
                <a:gd name="T97" fmla="*/ 128 h 7808"/>
                <a:gd name="T98" fmla="*/ 90 w 216"/>
                <a:gd name="T99" fmla="*/ 112 h 7808"/>
                <a:gd name="T100" fmla="*/ 88 w 216"/>
                <a:gd name="T101" fmla="*/ 56 h 7808"/>
                <a:gd name="T102" fmla="*/ 80 w 216"/>
                <a:gd name="T103" fmla="*/ 56 h 7808"/>
                <a:gd name="T104" fmla="*/ 72 w 216"/>
                <a:gd name="T105" fmla="*/ 56 h 7808"/>
                <a:gd name="T106" fmla="*/ 96 w 216"/>
                <a:gd name="T107" fmla="*/ 48 h 7808"/>
                <a:gd name="T108" fmla="*/ 112 w 216"/>
                <a:gd name="T109" fmla="*/ 128 h 7808"/>
                <a:gd name="T110" fmla="*/ 104 w 216"/>
                <a:gd name="T111" fmla="*/ 128 h 7808"/>
                <a:gd name="T112" fmla="*/ 96 w 216"/>
                <a:gd name="T113" fmla="*/ 208 h 7808"/>
                <a:gd name="T114" fmla="*/ 32 w 216"/>
                <a:gd name="T115" fmla="*/ 256 h 7808"/>
                <a:gd name="T116" fmla="*/ 72 w 216"/>
                <a:gd name="T117" fmla="*/ 256 h 7808"/>
                <a:gd name="T118" fmla="*/ 64 w 216"/>
                <a:gd name="T119" fmla="*/ 256 h 7808"/>
                <a:gd name="T120" fmla="*/ 56 w 216"/>
                <a:gd name="T121" fmla="*/ 360 h 7808"/>
                <a:gd name="T122" fmla="*/ 56 w 216"/>
                <a:gd name="T123" fmla="*/ 416 h 7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6" h="7808">
                  <a:moveTo>
                    <a:pt x="24" y="416"/>
                  </a:moveTo>
                  <a:lnTo>
                    <a:pt x="32" y="416"/>
                  </a:lnTo>
                  <a:lnTo>
                    <a:pt x="8" y="440"/>
                  </a:lnTo>
                  <a:lnTo>
                    <a:pt x="8" y="416"/>
                  </a:lnTo>
                  <a:cubicBezTo>
                    <a:pt x="8" y="403"/>
                    <a:pt x="19" y="392"/>
                    <a:pt x="32" y="392"/>
                  </a:cubicBezTo>
                  <a:cubicBezTo>
                    <a:pt x="46" y="392"/>
                    <a:pt x="56" y="403"/>
                    <a:pt x="56" y="416"/>
                  </a:cubicBezTo>
                  <a:lnTo>
                    <a:pt x="56" y="440"/>
                  </a:lnTo>
                  <a:cubicBezTo>
                    <a:pt x="56" y="454"/>
                    <a:pt x="46" y="464"/>
                    <a:pt x="32" y="464"/>
                  </a:cubicBezTo>
                  <a:cubicBezTo>
                    <a:pt x="19" y="464"/>
                    <a:pt x="8" y="454"/>
                    <a:pt x="8" y="440"/>
                  </a:cubicBezTo>
                  <a:lnTo>
                    <a:pt x="8" y="416"/>
                  </a:lnTo>
                  <a:lnTo>
                    <a:pt x="8" y="384"/>
                  </a:lnTo>
                  <a:lnTo>
                    <a:pt x="8" y="360"/>
                  </a:lnTo>
                  <a:lnTo>
                    <a:pt x="8" y="336"/>
                  </a:lnTo>
                  <a:cubicBezTo>
                    <a:pt x="8" y="323"/>
                    <a:pt x="19" y="312"/>
                    <a:pt x="32" y="312"/>
                  </a:cubicBezTo>
                  <a:cubicBezTo>
                    <a:pt x="46" y="312"/>
                    <a:pt x="56" y="323"/>
                    <a:pt x="56" y="336"/>
                  </a:cubicBezTo>
                  <a:lnTo>
                    <a:pt x="56" y="360"/>
                  </a:lnTo>
                  <a:cubicBezTo>
                    <a:pt x="56" y="374"/>
                    <a:pt x="46" y="384"/>
                    <a:pt x="32" y="384"/>
                  </a:cubicBezTo>
                  <a:cubicBezTo>
                    <a:pt x="19" y="384"/>
                    <a:pt x="8" y="374"/>
                    <a:pt x="8" y="360"/>
                  </a:cubicBezTo>
                  <a:lnTo>
                    <a:pt x="8" y="336"/>
                  </a:lnTo>
                  <a:cubicBezTo>
                    <a:pt x="8" y="323"/>
                    <a:pt x="19" y="312"/>
                    <a:pt x="32" y="312"/>
                  </a:cubicBezTo>
                  <a:cubicBezTo>
                    <a:pt x="46" y="312"/>
                    <a:pt x="56" y="323"/>
                    <a:pt x="56" y="336"/>
                  </a:cubicBezTo>
                  <a:lnTo>
                    <a:pt x="56" y="360"/>
                  </a:lnTo>
                  <a:cubicBezTo>
                    <a:pt x="56" y="374"/>
                    <a:pt x="46" y="384"/>
                    <a:pt x="32" y="384"/>
                  </a:cubicBezTo>
                  <a:cubicBezTo>
                    <a:pt x="19" y="384"/>
                    <a:pt x="8" y="374"/>
                    <a:pt x="8" y="360"/>
                  </a:cubicBezTo>
                  <a:lnTo>
                    <a:pt x="8" y="336"/>
                  </a:lnTo>
                  <a:cubicBezTo>
                    <a:pt x="8" y="334"/>
                    <a:pt x="9" y="331"/>
                    <a:pt x="10" y="329"/>
                  </a:cubicBezTo>
                  <a:lnTo>
                    <a:pt x="18" y="305"/>
                  </a:lnTo>
                  <a:lnTo>
                    <a:pt x="16" y="312"/>
                  </a:lnTo>
                  <a:lnTo>
                    <a:pt x="16" y="288"/>
                  </a:lnTo>
                  <a:lnTo>
                    <a:pt x="16" y="256"/>
                  </a:lnTo>
                  <a:cubicBezTo>
                    <a:pt x="16" y="243"/>
                    <a:pt x="27" y="232"/>
                    <a:pt x="40" y="232"/>
                  </a:cubicBezTo>
                  <a:cubicBezTo>
                    <a:pt x="54" y="232"/>
                    <a:pt x="64" y="243"/>
                    <a:pt x="64" y="256"/>
                  </a:cubicBezTo>
                  <a:lnTo>
                    <a:pt x="64" y="288"/>
                  </a:lnTo>
                  <a:cubicBezTo>
                    <a:pt x="64" y="302"/>
                    <a:pt x="54" y="312"/>
                    <a:pt x="40" y="312"/>
                  </a:cubicBezTo>
                  <a:cubicBezTo>
                    <a:pt x="27" y="312"/>
                    <a:pt x="16" y="302"/>
                    <a:pt x="16" y="288"/>
                  </a:cubicBezTo>
                  <a:lnTo>
                    <a:pt x="16" y="256"/>
                  </a:lnTo>
                  <a:cubicBezTo>
                    <a:pt x="16" y="243"/>
                    <a:pt x="27" y="232"/>
                    <a:pt x="40" y="232"/>
                  </a:cubicBezTo>
                  <a:cubicBezTo>
                    <a:pt x="54" y="232"/>
                    <a:pt x="64" y="243"/>
                    <a:pt x="64" y="256"/>
                  </a:cubicBezTo>
                  <a:lnTo>
                    <a:pt x="64" y="288"/>
                  </a:lnTo>
                  <a:lnTo>
                    <a:pt x="40" y="264"/>
                  </a:lnTo>
                  <a:lnTo>
                    <a:pt x="48" y="264"/>
                  </a:lnTo>
                  <a:lnTo>
                    <a:pt x="24" y="288"/>
                  </a:lnTo>
                  <a:lnTo>
                    <a:pt x="24" y="256"/>
                  </a:lnTo>
                  <a:cubicBezTo>
                    <a:pt x="24" y="243"/>
                    <a:pt x="35" y="232"/>
                    <a:pt x="48" y="232"/>
                  </a:cubicBezTo>
                  <a:cubicBezTo>
                    <a:pt x="62" y="232"/>
                    <a:pt x="72" y="243"/>
                    <a:pt x="72" y="256"/>
                  </a:cubicBezTo>
                  <a:lnTo>
                    <a:pt x="72" y="288"/>
                  </a:lnTo>
                  <a:lnTo>
                    <a:pt x="25" y="283"/>
                  </a:lnTo>
                  <a:lnTo>
                    <a:pt x="33" y="251"/>
                  </a:lnTo>
                  <a:cubicBezTo>
                    <a:pt x="36" y="239"/>
                    <a:pt x="47" y="231"/>
                    <a:pt x="59" y="233"/>
                  </a:cubicBezTo>
                  <a:cubicBezTo>
                    <a:pt x="71" y="234"/>
                    <a:pt x="80" y="244"/>
                    <a:pt x="80" y="256"/>
                  </a:cubicBezTo>
                  <a:lnTo>
                    <a:pt x="80" y="288"/>
                  </a:lnTo>
                  <a:cubicBezTo>
                    <a:pt x="80" y="302"/>
                    <a:pt x="70" y="312"/>
                    <a:pt x="56" y="312"/>
                  </a:cubicBezTo>
                  <a:cubicBezTo>
                    <a:pt x="43" y="312"/>
                    <a:pt x="32" y="302"/>
                    <a:pt x="32" y="288"/>
                  </a:cubicBezTo>
                  <a:lnTo>
                    <a:pt x="32" y="256"/>
                  </a:lnTo>
                  <a:cubicBezTo>
                    <a:pt x="32" y="243"/>
                    <a:pt x="43" y="232"/>
                    <a:pt x="56" y="232"/>
                  </a:cubicBezTo>
                  <a:cubicBezTo>
                    <a:pt x="70" y="232"/>
                    <a:pt x="80" y="243"/>
                    <a:pt x="80" y="256"/>
                  </a:cubicBezTo>
                  <a:lnTo>
                    <a:pt x="80" y="288"/>
                  </a:lnTo>
                  <a:lnTo>
                    <a:pt x="56" y="264"/>
                  </a:lnTo>
                  <a:lnTo>
                    <a:pt x="64" y="264"/>
                  </a:lnTo>
                  <a:lnTo>
                    <a:pt x="40" y="288"/>
                  </a:lnTo>
                  <a:lnTo>
                    <a:pt x="40" y="256"/>
                  </a:lnTo>
                  <a:lnTo>
                    <a:pt x="40" y="232"/>
                  </a:lnTo>
                  <a:lnTo>
                    <a:pt x="40" y="208"/>
                  </a:lnTo>
                  <a:cubicBezTo>
                    <a:pt x="40" y="195"/>
                    <a:pt x="51" y="184"/>
                    <a:pt x="64" y="184"/>
                  </a:cubicBezTo>
                  <a:lnTo>
                    <a:pt x="72" y="184"/>
                  </a:lnTo>
                  <a:lnTo>
                    <a:pt x="48" y="208"/>
                  </a:lnTo>
                  <a:lnTo>
                    <a:pt x="48" y="184"/>
                  </a:lnTo>
                  <a:cubicBezTo>
                    <a:pt x="48" y="171"/>
                    <a:pt x="59" y="160"/>
                    <a:pt x="72" y="160"/>
                  </a:cubicBezTo>
                  <a:cubicBezTo>
                    <a:pt x="86" y="160"/>
                    <a:pt x="96" y="171"/>
                    <a:pt x="96" y="184"/>
                  </a:cubicBezTo>
                  <a:lnTo>
                    <a:pt x="96" y="208"/>
                  </a:lnTo>
                  <a:cubicBezTo>
                    <a:pt x="96" y="222"/>
                    <a:pt x="86" y="232"/>
                    <a:pt x="72" y="232"/>
                  </a:cubicBezTo>
                  <a:cubicBezTo>
                    <a:pt x="59" y="232"/>
                    <a:pt x="48" y="222"/>
                    <a:pt x="48" y="208"/>
                  </a:cubicBezTo>
                  <a:lnTo>
                    <a:pt x="48" y="184"/>
                  </a:lnTo>
                  <a:cubicBezTo>
                    <a:pt x="48" y="171"/>
                    <a:pt x="59" y="160"/>
                    <a:pt x="72" y="160"/>
                  </a:cubicBezTo>
                  <a:lnTo>
                    <a:pt x="80" y="160"/>
                  </a:lnTo>
                  <a:lnTo>
                    <a:pt x="56" y="184"/>
                  </a:lnTo>
                  <a:lnTo>
                    <a:pt x="56" y="152"/>
                  </a:lnTo>
                  <a:lnTo>
                    <a:pt x="56" y="128"/>
                  </a:ln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cubicBezTo>
                    <a:pt x="94" y="80"/>
                    <a:pt x="104" y="91"/>
                    <a:pt x="104" y="104"/>
                  </a:cubicBez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cubicBezTo>
                    <a:pt x="94" y="80"/>
                    <a:pt x="104" y="91"/>
                    <a:pt x="104" y="104"/>
                  </a:cubicBezTo>
                  <a:lnTo>
                    <a:pt x="104" y="128"/>
                  </a:lnTo>
                  <a:lnTo>
                    <a:pt x="80" y="104"/>
                  </a:lnTo>
                  <a:lnTo>
                    <a:pt x="88" y="104"/>
                  </a:lnTo>
                  <a:lnTo>
                    <a:pt x="64" y="128"/>
                  </a:lnTo>
                  <a:lnTo>
                    <a:pt x="64" y="104"/>
                  </a:lnTo>
                  <a:cubicBezTo>
                    <a:pt x="64" y="91"/>
                    <a:pt x="75" y="80"/>
                    <a:pt x="88" y="80"/>
                  </a:cubicBezTo>
                  <a:cubicBezTo>
                    <a:pt x="102" y="80"/>
                    <a:pt x="112" y="91"/>
                    <a:pt x="112" y="104"/>
                  </a:cubicBez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cubicBezTo>
                    <a:pt x="75" y="152"/>
                    <a:pt x="64" y="142"/>
                    <a:pt x="64" y="128"/>
                  </a:cubicBezTo>
                  <a:lnTo>
                    <a:pt x="64" y="104"/>
                  </a:lnTo>
                  <a:lnTo>
                    <a:pt x="64" y="80"/>
                  </a:lnTo>
                  <a:lnTo>
                    <a:pt x="64" y="56"/>
                  </a:lnTo>
                  <a:lnTo>
                    <a:pt x="64" y="24"/>
                  </a:lnTo>
                  <a:cubicBezTo>
                    <a:pt x="64" y="11"/>
                    <a:pt x="75" y="0"/>
                    <a:pt x="88" y="0"/>
                  </a:cubicBezTo>
                  <a:lnTo>
                    <a:pt x="96" y="0"/>
                  </a:lnTo>
                  <a:cubicBezTo>
                    <a:pt x="110" y="0"/>
                    <a:pt x="120" y="11"/>
                    <a:pt x="120" y="24"/>
                  </a:cubicBezTo>
                  <a:lnTo>
                    <a:pt x="120" y="56"/>
                  </a:lnTo>
                  <a:cubicBezTo>
                    <a:pt x="120" y="70"/>
                    <a:pt x="110" y="80"/>
                    <a:pt x="96" y="80"/>
                  </a:cubicBezTo>
                  <a:cubicBezTo>
                    <a:pt x="83" y="80"/>
                    <a:pt x="72" y="70"/>
                    <a:pt x="72" y="56"/>
                  </a:cubicBez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56"/>
                  </a:lnTo>
                  <a:cubicBezTo>
                    <a:pt x="120" y="70"/>
                    <a:pt x="110" y="80"/>
                    <a:pt x="96" y="80"/>
                  </a:cubicBezTo>
                  <a:cubicBezTo>
                    <a:pt x="83" y="80"/>
                    <a:pt x="72" y="70"/>
                    <a:pt x="72" y="56"/>
                  </a:cubicBez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56"/>
                  </a:lnTo>
                  <a:lnTo>
                    <a:pt x="96" y="32"/>
                  </a:lnTo>
                  <a:lnTo>
                    <a:pt x="104" y="32"/>
                  </a:lnTo>
                  <a:lnTo>
                    <a:pt x="80" y="56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56"/>
                  </a:lnTo>
                  <a:cubicBezTo>
                    <a:pt x="128" y="70"/>
                    <a:pt x="118" y="80"/>
                    <a:pt x="104" y="80"/>
                  </a:cubicBezTo>
                  <a:cubicBezTo>
                    <a:pt x="91" y="80"/>
                    <a:pt x="80" y="70"/>
                    <a:pt x="80" y="56"/>
                  </a:cubicBez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56"/>
                  </a:lnTo>
                  <a:cubicBezTo>
                    <a:pt x="128" y="70"/>
                    <a:pt x="118" y="80"/>
                    <a:pt x="104" y="80"/>
                  </a:cubicBezTo>
                  <a:cubicBezTo>
                    <a:pt x="91" y="80"/>
                    <a:pt x="80" y="70"/>
                    <a:pt x="80" y="56"/>
                  </a:cubicBez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56"/>
                  </a:lnTo>
                  <a:lnTo>
                    <a:pt x="104" y="32"/>
                  </a:lnTo>
                  <a:lnTo>
                    <a:pt x="112" y="32"/>
                  </a:lnTo>
                  <a:lnTo>
                    <a:pt x="88" y="56"/>
                  </a:lnTo>
                  <a:lnTo>
                    <a:pt x="88" y="24"/>
                  </a:lnTo>
                  <a:cubicBezTo>
                    <a:pt x="88" y="11"/>
                    <a:pt x="99" y="0"/>
                    <a:pt x="112" y="0"/>
                  </a:cubicBezTo>
                  <a:cubicBezTo>
                    <a:pt x="126" y="0"/>
                    <a:pt x="136" y="11"/>
                    <a:pt x="136" y="24"/>
                  </a:cubicBezTo>
                  <a:lnTo>
                    <a:pt x="136" y="56"/>
                  </a:lnTo>
                  <a:lnTo>
                    <a:pt x="136" y="80"/>
                  </a:lnTo>
                  <a:lnTo>
                    <a:pt x="136" y="104"/>
                  </a:lnTo>
                  <a:lnTo>
                    <a:pt x="136" y="128"/>
                  </a:lnTo>
                  <a:cubicBezTo>
                    <a:pt x="136" y="142"/>
                    <a:pt x="126" y="152"/>
                    <a:pt x="112" y="152"/>
                  </a:cubicBezTo>
                  <a:cubicBezTo>
                    <a:pt x="99" y="152"/>
                    <a:pt x="88" y="142"/>
                    <a:pt x="88" y="128"/>
                  </a:cubicBezTo>
                  <a:lnTo>
                    <a:pt x="88" y="104"/>
                  </a:lnTo>
                  <a:cubicBezTo>
                    <a:pt x="88" y="91"/>
                    <a:pt x="99" y="80"/>
                    <a:pt x="112" y="80"/>
                  </a:cubicBezTo>
                  <a:cubicBezTo>
                    <a:pt x="126" y="80"/>
                    <a:pt x="136" y="91"/>
                    <a:pt x="136" y="104"/>
                  </a:cubicBezTo>
                  <a:lnTo>
                    <a:pt x="136" y="128"/>
                  </a:lnTo>
                  <a:cubicBezTo>
                    <a:pt x="136" y="142"/>
                    <a:pt x="126" y="152"/>
                    <a:pt x="112" y="152"/>
                  </a:cubicBezTo>
                  <a:cubicBezTo>
                    <a:pt x="99" y="152"/>
                    <a:pt x="88" y="142"/>
                    <a:pt x="88" y="128"/>
                  </a:cubicBezTo>
                  <a:lnTo>
                    <a:pt x="88" y="104"/>
                  </a:lnTo>
                  <a:cubicBezTo>
                    <a:pt x="88" y="93"/>
                    <a:pt x="97" y="83"/>
                    <a:pt x="109" y="81"/>
                  </a:cubicBezTo>
                  <a:cubicBezTo>
                    <a:pt x="120" y="79"/>
                    <a:pt x="132" y="86"/>
                    <a:pt x="135" y="97"/>
                  </a:cubicBezTo>
                  <a:lnTo>
                    <a:pt x="143" y="121"/>
                  </a:lnTo>
                  <a:lnTo>
                    <a:pt x="96" y="128"/>
                  </a:lnTo>
                  <a:lnTo>
                    <a:pt x="96" y="104"/>
                  </a:lnTo>
                  <a:cubicBezTo>
                    <a:pt x="96" y="91"/>
                    <a:pt x="107" y="80"/>
                    <a:pt x="120" y="80"/>
                  </a:cubicBezTo>
                  <a:cubicBezTo>
                    <a:pt x="134" y="80"/>
                    <a:pt x="144" y="91"/>
                    <a:pt x="144" y="104"/>
                  </a:cubicBezTo>
                  <a:lnTo>
                    <a:pt x="144" y="128"/>
                  </a:lnTo>
                  <a:cubicBezTo>
                    <a:pt x="144" y="142"/>
                    <a:pt x="134" y="152"/>
                    <a:pt x="120" y="152"/>
                  </a:cubicBezTo>
                  <a:cubicBezTo>
                    <a:pt x="107" y="152"/>
                    <a:pt x="96" y="142"/>
                    <a:pt x="96" y="128"/>
                  </a:cubicBezTo>
                  <a:lnTo>
                    <a:pt x="96" y="104"/>
                  </a:lnTo>
                  <a:cubicBezTo>
                    <a:pt x="96" y="91"/>
                    <a:pt x="107" y="80"/>
                    <a:pt x="120" y="80"/>
                  </a:cubicBezTo>
                  <a:cubicBezTo>
                    <a:pt x="134" y="80"/>
                    <a:pt x="144" y="91"/>
                    <a:pt x="144" y="104"/>
                  </a:cubicBezTo>
                  <a:lnTo>
                    <a:pt x="144" y="128"/>
                  </a:lnTo>
                  <a:lnTo>
                    <a:pt x="120" y="104"/>
                  </a:lnTo>
                  <a:lnTo>
                    <a:pt x="128" y="104"/>
                  </a:lnTo>
                  <a:lnTo>
                    <a:pt x="104" y="128"/>
                  </a:lnTo>
                  <a:lnTo>
                    <a:pt x="104" y="104"/>
                  </a:lnTo>
                  <a:cubicBezTo>
                    <a:pt x="104" y="91"/>
                    <a:pt x="115" y="80"/>
                    <a:pt x="128" y="80"/>
                  </a:cubicBezTo>
                  <a:cubicBezTo>
                    <a:pt x="142" y="80"/>
                    <a:pt x="152" y="91"/>
                    <a:pt x="152" y="104"/>
                  </a:cubicBezTo>
                  <a:lnTo>
                    <a:pt x="152" y="128"/>
                  </a:lnTo>
                  <a:cubicBezTo>
                    <a:pt x="152" y="142"/>
                    <a:pt x="142" y="152"/>
                    <a:pt x="128" y="152"/>
                  </a:cubicBezTo>
                  <a:cubicBezTo>
                    <a:pt x="115" y="152"/>
                    <a:pt x="104" y="142"/>
                    <a:pt x="104" y="128"/>
                  </a:cubicBezTo>
                  <a:lnTo>
                    <a:pt x="104" y="104"/>
                  </a:lnTo>
                  <a:cubicBezTo>
                    <a:pt x="104" y="91"/>
                    <a:pt x="115" y="80"/>
                    <a:pt x="128" y="80"/>
                  </a:cubicBezTo>
                  <a:cubicBezTo>
                    <a:pt x="142" y="80"/>
                    <a:pt x="152" y="91"/>
                    <a:pt x="152" y="104"/>
                  </a:cubicBezTo>
                  <a:lnTo>
                    <a:pt x="152" y="128"/>
                  </a:lnTo>
                  <a:lnTo>
                    <a:pt x="128" y="104"/>
                  </a:lnTo>
                  <a:lnTo>
                    <a:pt x="136" y="104"/>
                  </a:lnTo>
                  <a:lnTo>
                    <a:pt x="112" y="128"/>
                  </a:lnTo>
                  <a:lnTo>
                    <a:pt x="112" y="104"/>
                  </a:lnTo>
                  <a:cubicBezTo>
                    <a:pt x="112" y="91"/>
                    <a:pt x="123" y="80"/>
                    <a:pt x="136" y="80"/>
                  </a:cubicBezTo>
                  <a:cubicBezTo>
                    <a:pt x="150" y="80"/>
                    <a:pt x="160" y="91"/>
                    <a:pt x="160" y="104"/>
                  </a:cubicBezTo>
                  <a:lnTo>
                    <a:pt x="160" y="128"/>
                  </a:lnTo>
                  <a:lnTo>
                    <a:pt x="136" y="104"/>
                  </a:lnTo>
                  <a:lnTo>
                    <a:pt x="144" y="104"/>
                  </a:lnTo>
                  <a:lnTo>
                    <a:pt x="120" y="128"/>
                  </a:lnTo>
                  <a:lnTo>
                    <a:pt x="120" y="104"/>
                  </a:lnTo>
                  <a:cubicBezTo>
                    <a:pt x="120" y="91"/>
                    <a:pt x="131" y="80"/>
                    <a:pt x="144" y="80"/>
                  </a:cubicBezTo>
                  <a:cubicBezTo>
                    <a:pt x="158" y="80"/>
                    <a:pt x="168" y="91"/>
                    <a:pt x="168" y="104"/>
                  </a:cubicBezTo>
                  <a:lnTo>
                    <a:pt x="168" y="128"/>
                  </a:lnTo>
                  <a:cubicBezTo>
                    <a:pt x="168" y="142"/>
                    <a:pt x="158" y="152"/>
                    <a:pt x="144" y="152"/>
                  </a:cubicBezTo>
                  <a:cubicBezTo>
                    <a:pt x="131" y="152"/>
                    <a:pt x="120" y="142"/>
                    <a:pt x="120" y="128"/>
                  </a:cubicBezTo>
                  <a:lnTo>
                    <a:pt x="120" y="104"/>
                  </a:lnTo>
                  <a:cubicBezTo>
                    <a:pt x="120" y="91"/>
                    <a:pt x="131" y="80"/>
                    <a:pt x="144" y="80"/>
                  </a:cubicBezTo>
                  <a:cubicBezTo>
                    <a:pt x="158" y="80"/>
                    <a:pt x="168" y="91"/>
                    <a:pt x="168" y="104"/>
                  </a:cubicBezTo>
                  <a:lnTo>
                    <a:pt x="168" y="128"/>
                  </a:lnTo>
                  <a:lnTo>
                    <a:pt x="144" y="104"/>
                  </a:lnTo>
                  <a:lnTo>
                    <a:pt x="152" y="104"/>
                  </a:lnTo>
                  <a:lnTo>
                    <a:pt x="128" y="128"/>
                  </a:lnTo>
                  <a:lnTo>
                    <a:pt x="128" y="104"/>
                  </a:lnTo>
                  <a:cubicBezTo>
                    <a:pt x="128" y="91"/>
                    <a:pt x="139" y="80"/>
                    <a:pt x="152" y="80"/>
                  </a:cubicBezTo>
                  <a:cubicBezTo>
                    <a:pt x="166" y="80"/>
                    <a:pt x="176" y="91"/>
                    <a:pt x="176" y="104"/>
                  </a:cubicBezTo>
                  <a:lnTo>
                    <a:pt x="176" y="128"/>
                  </a:lnTo>
                  <a:cubicBezTo>
                    <a:pt x="176" y="142"/>
                    <a:pt x="166" y="152"/>
                    <a:pt x="152" y="152"/>
                  </a:cubicBezTo>
                  <a:cubicBezTo>
                    <a:pt x="139" y="152"/>
                    <a:pt x="128" y="142"/>
                    <a:pt x="128" y="128"/>
                  </a:cubicBezTo>
                  <a:lnTo>
                    <a:pt x="128" y="104"/>
                  </a:lnTo>
                  <a:cubicBezTo>
                    <a:pt x="128" y="91"/>
                    <a:pt x="139" y="80"/>
                    <a:pt x="152" y="80"/>
                  </a:cubicBezTo>
                  <a:cubicBezTo>
                    <a:pt x="166" y="80"/>
                    <a:pt x="176" y="91"/>
                    <a:pt x="176" y="104"/>
                  </a:cubicBezTo>
                  <a:lnTo>
                    <a:pt x="176" y="128"/>
                  </a:lnTo>
                  <a:lnTo>
                    <a:pt x="152" y="104"/>
                  </a:lnTo>
                  <a:lnTo>
                    <a:pt x="160" y="104"/>
                  </a:lnTo>
                  <a:lnTo>
                    <a:pt x="136" y="128"/>
                  </a:lnTo>
                  <a:lnTo>
                    <a:pt x="136" y="104"/>
                  </a:lnTo>
                  <a:lnTo>
                    <a:pt x="136" y="80"/>
                  </a:lnTo>
                  <a:lnTo>
                    <a:pt x="136" y="56"/>
                  </a:lnTo>
                  <a:lnTo>
                    <a:pt x="136" y="24"/>
                  </a:lnTo>
                  <a:cubicBezTo>
                    <a:pt x="136" y="11"/>
                    <a:pt x="147" y="0"/>
                    <a:pt x="160" y="0"/>
                  </a:cubicBezTo>
                  <a:cubicBezTo>
                    <a:pt x="174" y="0"/>
                    <a:pt x="184" y="11"/>
                    <a:pt x="184" y="24"/>
                  </a:cubicBezTo>
                  <a:lnTo>
                    <a:pt x="184" y="56"/>
                  </a:lnTo>
                  <a:lnTo>
                    <a:pt x="184" y="80"/>
                  </a:lnTo>
                  <a:lnTo>
                    <a:pt x="183" y="73"/>
                  </a:lnTo>
                  <a:lnTo>
                    <a:pt x="191" y="97"/>
                  </a:lnTo>
                  <a:cubicBezTo>
                    <a:pt x="192" y="99"/>
                    <a:pt x="192" y="102"/>
                    <a:pt x="192" y="104"/>
                  </a:cubicBezTo>
                  <a:lnTo>
                    <a:pt x="192" y="152"/>
                  </a:lnTo>
                  <a:lnTo>
                    <a:pt x="192" y="464"/>
                  </a:lnTo>
                  <a:lnTo>
                    <a:pt x="192" y="616"/>
                  </a:lnTo>
                  <a:lnTo>
                    <a:pt x="192" y="776"/>
                  </a:lnTo>
                  <a:lnTo>
                    <a:pt x="192" y="928"/>
                  </a:lnTo>
                  <a:lnTo>
                    <a:pt x="192" y="1080"/>
                  </a:lnTo>
                  <a:lnTo>
                    <a:pt x="192" y="1240"/>
                  </a:lnTo>
                  <a:lnTo>
                    <a:pt x="192" y="1368"/>
                  </a:lnTo>
                  <a:lnTo>
                    <a:pt x="192" y="1496"/>
                  </a:lnTo>
                  <a:lnTo>
                    <a:pt x="192" y="1648"/>
                  </a:lnTo>
                  <a:lnTo>
                    <a:pt x="192" y="1776"/>
                  </a:lnTo>
                  <a:lnTo>
                    <a:pt x="192" y="1912"/>
                  </a:lnTo>
                  <a:lnTo>
                    <a:pt x="192" y="2064"/>
                  </a:lnTo>
                  <a:lnTo>
                    <a:pt x="192" y="2192"/>
                  </a:lnTo>
                  <a:lnTo>
                    <a:pt x="192" y="2320"/>
                  </a:lnTo>
                  <a:lnTo>
                    <a:pt x="192" y="2472"/>
                  </a:lnTo>
                  <a:lnTo>
                    <a:pt x="192" y="2608"/>
                  </a:lnTo>
                  <a:lnTo>
                    <a:pt x="192" y="2736"/>
                  </a:lnTo>
                  <a:lnTo>
                    <a:pt x="192" y="2864"/>
                  </a:lnTo>
                  <a:lnTo>
                    <a:pt x="192" y="2992"/>
                  </a:lnTo>
                  <a:lnTo>
                    <a:pt x="192" y="3120"/>
                  </a:lnTo>
                  <a:lnTo>
                    <a:pt x="192" y="3248"/>
                  </a:lnTo>
                  <a:lnTo>
                    <a:pt x="192" y="3376"/>
                  </a:lnTo>
                  <a:lnTo>
                    <a:pt x="192" y="3536"/>
                  </a:lnTo>
                  <a:lnTo>
                    <a:pt x="192" y="3664"/>
                  </a:lnTo>
                  <a:lnTo>
                    <a:pt x="192" y="3816"/>
                  </a:lnTo>
                  <a:lnTo>
                    <a:pt x="192" y="3944"/>
                  </a:lnTo>
                  <a:lnTo>
                    <a:pt x="200" y="4095"/>
                  </a:lnTo>
                  <a:lnTo>
                    <a:pt x="200" y="4232"/>
                  </a:lnTo>
                  <a:lnTo>
                    <a:pt x="200" y="4360"/>
                  </a:lnTo>
                  <a:lnTo>
                    <a:pt x="200" y="4488"/>
                  </a:lnTo>
                  <a:lnTo>
                    <a:pt x="200" y="4560"/>
                  </a:lnTo>
                  <a:lnTo>
                    <a:pt x="200" y="4640"/>
                  </a:lnTo>
                  <a:lnTo>
                    <a:pt x="200" y="4720"/>
                  </a:lnTo>
                  <a:lnTo>
                    <a:pt x="200" y="4768"/>
                  </a:lnTo>
                  <a:lnTo>
                    <a:pt x="200" y="4824"/>
                  </a:lnTo>
                  <a:lnTo>
                    <a:pt x="200" y="4872"/>
                  </a:lnTo>
                  <a:lnTo>
                    <a:pt x="200" y="4928"/>
                  </a:lnTo>
                  <a:lnTo>
                    <a:pt x="200" y="4976"/>
                  </a:lnTo>
                  <a:lnTo>
                    <a:pt x="200" y="5024"/>
                  </a:lnTo>
                  <a:lnTo>
                    <a:pt x="200" y="5080"/>
                  </a:lnTo>
                  <a:lnTo>
                    <a:pt x="200" y="5128"/>
                  </a:lnTo>
                  <a:lnTo>
                    <a:pt x="200" y="5184"/>
                  </a:lnTo>
                  <a:lnTo>
                    <a:pt x="200" y="5256"/>
                  </a:lnTo>
                  <a:lnTo>
                    <a:pt x="200" y="5312"/>
                  </a:lnTo>
                  <a:lnTo>
                    <a:pt x="200" y="5360"/>
                  </a:lnTo>
                  <a:lnTo>
                    <a:pt x="200" y="5416"/>
                  </a:lnTo>
                  <a:lnTo>
                    <a:pt x="200" y="5464"/>
                  </a:lnTo>
                  <a:lnTo>
                    <a:pt x="200" y="5520"/>
                  </a:lnTo>
                  <a:lnTo>
                    <a:pt x="200" y="5568"/>
                  </a:lnTo>
                  <a:lnTo>
                    <a:pt x="200" y="5624"/>
                  </a:lnTo>
                  <a:lnTo>
                    <a:pt x="200" y="5672"/>
                  </a:lnTo>
                  <a:lnTo>
                    <a:pt x="200" y="5720"/>
                  </a:lnTo>
                  <a:lnTo>
                    <a:pt x="200" y="5776"/>
                  </a:lnTo>
                  <a:lnTo>
                    <a:pt x="200" y="5824"/>
                  </a:lnTo>
                  <a:lnTo>
                    <a:pt x="200" y="5821"/>
                  </a:lnTo>
                  <a:lnTo>
                    <a:pt x="208" y="5877"/>
                  </a:lnTo>
                  <a:cubicBezTo>
                    <a:pt x="208" y="5878"/>
                    <a:pt x="208" y="5879"/>
                    <a:pt x="208" y="5880"/>
                  </a:cubicBezTo>
                  <a:lnTo>
                    <a:pt x="208" y="5928"/>
                  </a:lnTo>
                  <a:lnTo>
                    <a:pt x="208" y="5984"/>
                  </a:lnTo>
                  <a:lnTo>
                    <a:pt x="208" y="6056"/>
                  </a:lnTo>
                  <a:lnTo>
                    <a:pt x="208" y="6112"/>
                  </a:lnTo>
                  <a:lnTo>
                    <a:pt x="208" y="6184"/>
                  </a:lnTo>
                  <a:lnTo>
                    <a:pt x="208" y="6240"/>
                  </a:lnTo>
                  <a:lnTo>
                    <a:pt x="208" y="6288"/>
                  </a:lnTo>
                  <a:lnTo>
                    <a:pt x="208" y="6344"/>
                  </a:lnTo>
                  <a:lnTo>
                    <a:pt x="208" y="6368"/>
                  </a:lnTo>
                  <a:lnTo>
                    <a:pt x="208" y="6416"/>
                  </a:lnTo>
                  <a:lnTo>
                    <a:pt x="208" y="6448"/>
                  </a:lnTo>
                  <a:lnTo>
                    <a:pt x="208" y="6496"/>
                  </a:lnTo>
                  <a:lnTo>
                    <a:pt x="208" y="6520"/>
                  </a:lnTo>
                  <a:lnTo>
                    <a:pt x="208" y="6576"/>
                  </a:lnTo>
                  <a:lnTo>
                    <a:pt x="208" y="6600"/>
                  </a:lnTo>
                  <a:lnTo>
                    <a:pt x="208" y="6648"/>
                  </a:lnTo>
                  <a:lnTo>
                    <a:pt x="208" y="6680"/>
                  </a:lnTo>
                  <a:lnTo>
                    <a:pt x="208" y="6728"/>
                  </a:lnTo>
                  <a:lnTo>
                    <a:pt x="208" y="6752"/>
                  </a:lnTo>
                  <a:lnTo>
                    <a:pt x="208" y="6784"/>
                  </a:lnTo>
                  <a:lnTo>
                    <a:pt x="208" y="6832"/>
                  </a:lnTo>
                  <a:lnTo>
                    <a:pt x="208" y="6880"/>
                  </a:lnTo>
                  <a:lnTo>
                    <a:pt x="208" y="6936"/>
                  </a:lnTo>
                  <a:lnTo>
                    <a:pt x="208" y="7016"/>
                  </a:lnTo>
                  <a:lnTo>
                    <a:pt x="208" y="7064"/>
                  </a:lnTo>
                  <a:lnTo>
                    <a:pt x="208" y="7112"/>
                  </a:lnTo>
                  <a:lnTo>
                    <a:pt x="208" y="7168"/>
                  </a:lnTo>
                  <a:lnTo>
                    <a:pt x="208" y="7165"/>
                  </a:lnTo>
                  <a:lnTo>
                    <a:pt x="216" y="7213"/>
                  </a:lnTo>
                  <a:cubicBezTo>
                    <a:pt x="216" y="7214"/>
                    <a:pt x="216" y="7215"/>
                    <a:pt x="216" y="7216"/>
                  </a:cubicBezTo>
                  <a:lnTo>
                    <a:pt x="216" y="7248"/>
                  </a:lnTo>
                  <a:lnTo>
                    <a:pt x="216" y="7296"/>
                  </a:lnTo>
                  <a:lnTo>
                    <a:pt x="216" y="7320"/>
                  </a:lnTo>
                  <a:lnTo>
                    <a:pt x="216" y="7376"/>
                  </a:lnTo>
                  <a:lnTo>
                    <a:pt x="216" y="7400"/>
                  </a:lnTo>
                  <a:lnTo>
                    <a:pt x="216" y="7448"/>
                  </a:lnTo>
                  <a:lnTo>
                    <a:pt x="216" y="7480"/>
                  </a:lnTo>
                  <a:lnTo>
                    <a:pt x="216" y="7528"/>
                  </a:lnTo>
                  <a:lnTo>
                    <a:pt x="216" y="7576"/>
                  </a:lnTo>
                  <a:lnTo>
                    <a:pt x="216" y="7608"/>
                  </a:lnTo>
                  <a:lnTo>
                    <a:pt x="216" y="7632"/>
                  </a:lnTo>
                  <a:lnTo>
                    <a:pt x="216" y="7656"/>
                  </a:lnTo>
                  <a:lnTo>
                    <a:pt x="216" y="7680"/>
                  </a:lnTo>
                  <a:lnTo>
                    <a:pt x="216" y="7712"/>
                  </a:lnTo>
                  <a:lnTo>
                    <a:pt x="216" y="7736"/>
                  </a:lnTo>
                  <a:lnTo>
                    <a:pt x="216" y="7760"/>
                  </a:lnTo>
                  <a:lnTo>
                    <a:pt x="216" y="7784"/>
                  </a:lnTo>
                  <a:cubicBezTo>
                    <a:pt x="216" y="7798"/>
                    <a:pt x="206" y="7808"/>
                    <a:pt x="192" y="7808"/>
                  </a:cubicBezTo>
                  <a:cubicBezTo>
                    <a:pt x="179" y="7808"/>
                    <a:pt x="168" y="7798"/>
                    <a:pt x="168" y="7784"/>
                  </a:cubicBezTo>
                  <a:lnTo>
                    <a:pt x="168" y="7760"/>
                  </a:lnTo>
                  <a:lnTo>
                    <a:pt x="168" y="7736"/>
                  </a:lnTo>
                  <a:lnTo>
                    <a:pt x="168" y="7712"/>
                  </a:lnTo>
                  <a:lnTo>
                    <a:pt x="168" y="7680"/>
                  </a:lnTo>
                  <a:lnTo>
                    <a:pt x="168" y="7656"/>
                  </a:lnTo>
                  <a:lnTo>
                    <a:pt x="168" y="7632"/>
                  </a:lnTo>
                  <a:lnTo>
                    <a:pt x="168" y="7608"/>
                  </a:lnTo>
                  <a:lnTo>
                    <a:pt x="168" y="7576"/>
                  </a:lnTo>
                  <a:lnTo>
                    <a:pt x="168" y="7528"/>
                  </a:lnTo>
                  <a:lnTo>
                    <a:pt x="168" y="7480"/>
                  </a:lnTo>
                  <a:lnTo>
                    <a:pt x="168" y="7448"/>
                  </a:lnTo>
                  <a:lnTo>
                    <a:pt x="168" y="7400"/>
                  </a:lnTo>
                  <a:lnTo>
                    <a:pt x="168" y="7376"/>
                  </a:lnTo>
                  <a:lnTo>
                    <a:pt x="168" y="7320"/>
                  </a:lnTo>
                  <a:lnTo>
                    <a:pt x="168" y="7296"/>
                  </a:lnTo>
                  <a:lnTo>
                    <a:pt x="168" y="7248"/>
                  </a:lnTo>
                  <a:lnTo>
                    <a:pt x="168" y="7216"/>
                  </a:lnTo>
                  <a:lnTo>
                    <a:pt x="169" y="7220"/>
                  </a:lnTo>
                  <a:lnTo>
                    <a:pt x="161" y="7172"/>
                  </a:lnTo>
                  <a:cubicBezTo>
                    <a:pt x="161" y="7171"/>
                    <a:pt x="160" y="7170"/>
                    <a:pt x="160" y="7168"/>
                  </a:cubicBezTo>
                  <a:lnTo>
                    <a:pt x="160" y="7112"/>
                  </a:lnTo>
                  <a:lnTo>
                    <a:pt x="160" y="7064"/>
                  </a:lnTo>
                  <a:lnTo>
                    <a:pt x="160" y="7016"/>
                  </a:lnTo>
                  <a:lnTo>
                    <a:pt x="160" y="6936"/>
                  </a:lnTo>
                  <a:lnTo>
                    <a:pt x="160" y="6880"/>
                  </a:lnTo>
                  <a:lnTo>
                    <a:pt x="160" y="6832"/>
                  </a:lnTo>
                  <a:lnTo>
                    <a:pt x="160" y="6784"/>
                  </a:lnTo>
                  <a:lnTo>
                    <a:pt x="160" y="6752"/>
                  </a:lnTo>
                  <a:lnTo>
                    <a:pt x="160" y="6728"/>
                  </a:lnTo>
                  <a:lnTo>
                    <a:pt x="160" y="6680"/>
                  </a:lnTo>
                  <a:lnTo>
                    <a:pt x="160" y="6648"/>
                  </a:lnTo>
                  <a:lnTo>
                    <a:pt x="160" y="6600"/>
                  </a:lnTo>
                  <a:lnTo>
                    <a:pt x="160" y="6576"/>
                  </a:lnTo>
                  <a:lnTo>
                    <a:pt x="160" y="6520"/>
                  </a:lnTo>
                  <a:lnTo>
                    <a:pt x="160" y="6496"/>
                  </a:lnTo>
                  <a:lnTo>
                    <a:pt x="160" y="6448"/>
                  </a:lnTo>
                  <a:lnTo>
                    <a:pt x="160" y="6416"/>
                  </a:lnTo>
                  <a:lnTo>
                    <a:pt x="160" y="6368"/>
                  </a:lnTo>
                  <a:lnTo>
                    <a:pt x="160" y="6344"/>
                  </a:lnTo>
                  <a:lnTo>
                    <a:pt x="160" y="6288"/>
                  </a:lnTo>
                  <a:lnTo>
                    <a:pt x="160" y="6240"/>
                  </a:lnTo>
                  <a:lnTo>
                    <a:pt x="160" y="6184"/>
                  </a:lnTo>
                  <a:lnTo>
                    <a:pt x="160" y="6112"/>
                  </a:lnTo>
                  <a:lnTo>
                    <a:pt x="160" y="6056"/>
                  </a:lnTo>
                  <a:lnTo>
                    <a:pt x="160" y="5984"/>
                  </a:lnTo>
                  <a:lnTo>
                    <a:pt x="160" y="5928"/>
                  </a:lnTo>
                  <a:lnTo>
                    <a:pt x="160" y="5880"/>
                  </a:lnTo>
                  <a:lnTo>
                    <a:pt x="161" y="5884"/>
                  </a:lnTo>
                  <a:lnTo>
                    <a:pt x="153" y="5828"/>
                  </a:lnTo>
                  <a:cubicBezTo>
                    <a:pt x="153" y="5827"/>
                    <a:pt x="152" y="5826"/>
                    <a:pt x="152" y="5824"/>
                  </a:cubicBezTo>
                  <a:lnTo>
                    <a:pt x="152" y="5776"/>
                  </a:lnTo>
                  <a:lnTo>
                    <a:pt x="152" y="5720"/>
                  </a:lnTo>
                  <a:lnTo>
                    <a:pt x="152" y="5672"/>
                  </a:lnTo>
                  <a:lnTo>
                    <a:pt x="152" y="5624"/>
                  </a:lnTo>
                  <a:lnTo>
                    <a:pt x="152" y="5568"/>
                  </a:lnTo>
                  <a:lnTo>
                    <a:pt x="152" y="5520"/>
                  </a:lnTo>
                  <a:lnTo>
                    <a:pt x="152" y="5464"/>
                  </a:lnTo>
                  <a:lnTo>
                    <a:pt x="152" y="5416"/>
                  </a:lnTo>
                  <a:lnTo>
                    <a:pt x="152" y="5360"/>
                  </a:lnTo>
                  <a:lnTo>
                    <a:pt x="152" y="5312"/>
                  </a:lnTo>
                  <a:lnTo>
                    <a:pt x="152" y="5256"/>
                  </a:lnTo>
                  <a:lnTo>
                    <a:pt x="152" y="5184"/>
                  </a:lnTo>
                  <a:lnTo>
                    <a:pt x="152" y="5128"/>
                  </a:lnTo>
                  <a:lnTo>
                    <a:pt x="152" y="5080"/>
                  </a:lnTo>
                  <a:lnTo>
                    <a:pt x="152" y="5024"/>
                  </a:lnTo>
                  <a:lnTo>
                    <a:pt x="152" y="4976"/>
                  </a:lnTo>
                  <a:lnTo>
                    <a:pt x="152" y="4928"/>
                  </a:lnTo>
                  <a:lnTo>
                    <a:pt x="152" y="4872"/>
                  </a:lnTo>
                  <a:lnTo>
                    <a:pt x="152" y="4824"/>
                  </a:lnTo>
                  <a:lnTo>
                    <a:pt x="152" y="4768"/>
                  </a:lnTo>
                  <a:lnTo>
                    <a:pt x="152" y="4720"/>
                  </a:lnTo>
                  <a:lnTo>
                    <a:pt x="152" y="4640"/>
                  </a:lnTo>
                  <a:lnTo>
                    <a:pt x="152" y="4560"/>
                  </a:lnTo>
                  <a:lnTo>
                    <a:pt x="152" y="4488"/>
                  </a:lnTo>
                  <a:lnTo>
                    <a:pt x="152" y="4360"/>
                  </a:lnTo>
                  <a:lnTo>
                    <a:pt x="152" y="4232"/>
                  </a:lnTo>
                  <a:lnTo>
                    <a:pt x="153" y="4098"/>
                  </a:lnTo>
                  <a:lnTo>
                    <a:pt x="144" y="3944"/>
                  </a:lnTo>
                  <a:lnTo>
                    <a:pt x="144" y="3816"/>
                  </a:lnTo>
                  <a:lnTo>
                    <a:pt x="144" y="3664"/>
                  </a:lnTo>
                  <a:lnTo>
                    <a:pt x="144" y="3536"/>
                  </a:lnTo>
                  <a:lnTo>
                    <a:pt x="144" y="3376"/>
                  </a:lnTo>
                  <a:lnTo>
                    <a:pt x="144" y="3248"/>
                  </a:lnTo>
                  <a:lnTo>
                    <a:pt x="144" y="3120"/>
                  </a:lnTo>
                  <a:lnTo>
                    <a:pt x="144" y="2992"/>
                  </a:lnTo>
                  <a:lnTo>
                    <a:pt x="144" y="2864"/>
                  </a:lnTo>
                  <a:lnTo>
                    <a:pt x="144" y="2736"/>
                  </a:lnTo>
                  <a:lnTo>
                    <a:pt x="144" y="2608"/>
                  </a:lnTo>
                  <a:lnTo>
                    <a:pt x="144" y="2472"/>
                  </a:lnTo>
                  <a:lnTo>
                    <a:pt x="144" y="2320"/>
                  </a:lnTo>
                  <a:lnTo>
                    <a:pt x="144" y="2192"/>
                  </a:lnTo>
                  <a:lnTo>
                    <a:pt x="144" y="2064"/>
                  </a:lnTo>
                  <a:lnTo>
                    <a:pt x="144" y="1912"/>
                  </a:lnTo>
                  <a:lnTo>
                    <a:pt x="144" y="1776"/>
                  </a:lnTo>
                  <a:lnTo>
                    <a:pt x="144" y="1648"/>
                  </a:lnTo>
                  <a:lnTo>
                    <a:pt x="144" y="1496"/>
                  </a:lnTo>
                  <a:lnTo>
                    <a:pt x="144" y="1368"/>
                  </a:lnTo>
                  <a:lnTo>
                    <a:pt x="144" y="1240"/>
                  </a:lnTo>
                  <a:lnTo>
                    <a:pt x="144" y="1080"/>
                  </a:lnTo>
                  <a:lnTo>
                    <a:pt x="144" y="928"/>
                  </a:lnTo>
                  <a:lnTo>
                    <a:pt x="144" y="776"/>
                  </a:lnTo>
                  <a:lnTo>
                    <a:pt x="144" y="616"/>
                  </a:lnTo>
                  <a:lnTo>
                    <a:pt x="144" y="464"/>
                  </a:lnTo>
                  <a:lnTo>
                    <a:pt x="144" y="152"/>
                  </a:lnTo>
                  <a:lnTo>
                    <a:pt x="144" y="104"/>
                  </a:lnTo>
                  <a:lnTo>
                    <a:pt x="146" y="112"/>
                  </a:lnTo>
                  <a:lnTo>
                    <a:pt x="138" y="88"/>
                  </a:lnTo>
                  <a:cubicBezTo>
                    <a:pt x="137" y="86"/>
                    <a:pt x="136" y="83"/>
                    <a:pt x="136" y="80"/>
                  </a:cubicBezTo>
                  <a:lnTo>
                    <a:pt x="136" y="56"/>
                  </a:lnTo>
                  <a:lnTo>
                    <a:pt x="136" y="24"/>
                  </a:lnTo>
                  <a:lnTo>
                    <a:pt x="184" y="24"/>
                  </a:lnTo>
                  <a:lnTo>
                    <a:pt x="184" y="56"/>
                  </a:lnTo>
                  <a:lnTo>
                    <a:pt x="184" y="80"/>
                  </a:lnTo>
                  <a:lnTo>
                    <a:pt x="184" y="104"/>
                  </a:lnTo>
                  <a:lnTo>
                    <a:pt x="184" y="128"/>
                  </a:lnTo>
                  <a:cubicBezTo>
                    <a:pt x="184" y="142"/>
                    <a:pt x="174" y="152"/>
                    <a:pt x="160" y="152"/>
                  </a:cubicBezTo>
                  <a:lnTo>
                    <a:pt x="152" y="152"/>
                  </a:lnTo>
                  <a:cubicBezTo>
                    <a:pt x="139" y="152"/>
                    <a:pt x="128" y="142"/>
                    <a:pt x="128" y="128"/>
                  </a:cubicBezTo>
                  <a:lnTo>
                    <a:pt x="128" y="104"/>
                  </a:lnTo>
                  <a:lnTo>
                    <a:pt x="176" y="104"/>
                  </a:lnTo>
                  <a:lnTo>
                    <a:pt x="176" y="128"/>
                  </a:lnTo>
                  <a:lnTo>
                    <a:pt x="128" y="128"/>
                  </a:lnTo>
                  <a:lnTo>
                    <a:pt x="128" y="104"/>
                  </a:lnTo>
                  <a:lnTo>
                    <a:pt x="176" y="104"/>
                  </a:lnTo>
                  <a:lnTo>
                    <a:pt x="176" y="128"/>
                  </a:lnTo>
                  <a:cubicBezTo>
                    <a:pt x="176" y="142"/>
                    <a:pt x="166" y="152"/>
                    <a:pt x="152" y="152"/>
                  </a:cubicBezTo>
                  <a:lnTo>
                    <a:pt x="144" y="152"/>
                  </a:lnTo>
                  <a:cubicBezTo>
                    <a:pt x="131" y="152"/>
                    <a:pt x="120" y="142"/>
                    <a:pt x="120" y="128"/>
                  </a:cubicBezTo>
                  <a:lnTo>
                    <a:pt x="120" y="104"/>
                  </a:lnTo>
                  <a:lnTo>
                    <a:pt x="168" y="104"/>
                  </a:lnTo>
                  <a:lnTo>
                    <a:pt x="168" y="128"/>
                  </a:lnTo>
                  <a:lnTo>
                    <a:pt x="120" y="128"/>
                  </a:lnTo>
                  <a:lnTo>
                    <a:pt x="120" y="104"/>
                  </a:lnTo>
                  <a:lnTo>
                    <a:pt x="168" y="104"/>
                  </a:lnTo>
                  <a:lnTo>
                    <a:pt x="168" y="128"/>
                  </a:lnTo>
                  <a:cubicBezTo>
                    <a:pt x="168" y="142"/>
                    <a:pt x="158" y="152"/>
                    <a:pt x="144" y="152"/>
                  </a:cubicBezTo>
                  <a:lnTo>
                    <a:pt x="136" y="152"/>
                  </a:lnTo>
                  <a:cubicBezTo>
                    <a:pt x="123" y="152"/>
                    <a:pt x="112" y="142"/>
                    <a:pt x="112" y="128"/>
                  </a:cubicBezTo>
                  <a:lnTo>
                    <a:pt x="112" y="104"/>
                  </a:lnTo>
                  <a:lnTo>
                    <a:pt x="160" y="104"/>
                  </a:lnTo>
                  <a:lnTo>
                    <a:pt x="160" y="128"/>
                  </a:lnTo>
                  <a:cubicBezTo>
                    <a:pt x="160" y="142"/>
                    <a:pt x="150" y="152"/>
                    <a:pt x="136" y="152"/>
                  </a:cubicBezTo>
                  <a:lnTo>
                    <a:pt x="128" y="152"/>
                  </a:lnTo>
                  <a:cubicBezTo>
                    <a:pt x="115" y="152"/>
                    <a:pt x="104" y="142"/>
                    <a:pt x="104" y="128"/>
                  </a:cubicBezTo>
                  <a:lnTo>
                    <a:pt x="104" y="104"/>
                  </a:lnTo>
                  <a:lnTo>
                    <a:pt x="152" y="104"/>
                  </a:lnTo>
                  <a:lnTo>
                    <a:pt x="152" y="128"/>
                  </a:lnTo>
                  <a:lnTo>
                    <a:pt x="104" y="128"/>
                  </a:lnTo>
                  <a:lnTo>
                    <a:pt x="104" y="104"/>
                  </a:lnTo>
                  <a:lnTo>
                    <a:pt x="152" y="104"/>
                  </a:lnTo>
                  <a:lnTo>
                    <a:pt x="152" y="128"/>
                  </a:lnTo>
                  <a:cubicBezTo>
                    <a:pt x="152" y="142"/>
                    <a:pt x="142" y="152"/>
                    <a:pt x="128" y="152"/>
                  </a:cubicBezTo>
                  <a:lnTo>
                    <a:pt x="120" y="152"/>
                  </a:lnTo>
                  <a:cubicBezTo>
                    <a:pt x="107" y="152"/>
                    <a:pt x="96" y="142"/>
                    <a:pt x="96" y="128"/>
                  </a:cubicBezTo>
                  <a:lnTo>
                    <a:pt x="96" y="104"/>
                  </a:lnTo>
                  <a:lnTo>
                    <a:pt x="144" y="104"/>
                  </a:lnTo>
                  <a:lnTo>
                    <a:pt x="144" y="128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144" y="104"/>
                  </a:lnTo>
                  <a:lnTo>
                    <a:pt x="144" y="128"/>
                  </a:lnTo>
                  <a:cubicBezTo>
                    <a:pt x="144" y="140"/>
                    <a:pt x="136" y="150"/>
                    <a:pt x="124" y="152"/>
                  </a:cubicBezTo>
                  <a:cubicBezTo>
                    <a:pt x="113" y="154"/>
                    <a:pt x="101" y="147"/>
                    <a:pt x="98" y="136"/>
                  </a:cubicBezTo>
                  <a:lnTo>
                    <a:pt x="90" y="112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88" y="128"/>
                  </a:lnTo>
                  <a:lnTo>
                    <a:pt x="88" y="104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88" y="128"/>
                  </a:lnTo>
                  <a:lnTo>
                    <a:pt x="88" y="104"/>
                  </a:lnTo>
                  <a:lnTo>
                    <a:pt x="88" y="80"/>
                  </a:lnTo>
                  <a:lnTo>
                    <a:pt x="88" y="56"/>
                  </a:lnTo>
                  <a:lnTo>
                    <a:pt x="88" y="24"/>
                  </a:lnTo>
                  <a:lnTo>
                    <a:pt x="136" y="24"/>
                  </a:lnTo>
                  <a:lnTo>
                    <a:pt x="136" y="56"/>
                  </a:lnTo>
                  <a:cubicBezTo>
                    <a:pt x="136" y="70"/>
                    <a:pt x="126" y="80"/>
                    <a:pt x="112" y="80"/>
                  </a:cubicBezTo>
                  <a:lnTo>
                    <a:pt x="104" y="80"/>
                  </a:lnTo>
                  <a:cubicBezTo>
                    <a:pt x="91" y="80"/>
                    <a:pt x="80" y="70"/>
                    <a:pt x="80" y="56"/>
                  </a:cubicBezTo>
                  <a:lnTo>
                    <a:pt x="80" y="24"/>
                  </a:lnTo>
                  <a:lnTo>
                    <a:pt x="128" y="24"/>
                  </a:lnTo>
                  <a:lnTo>
                    <a:pt x="128" y="56"/>
                  </a:lnTo>
                  <a:lnTo>
                    <a:pt x="80" y="56"/>
                  </a:lnTo>
                  <a:lnTo>
                    <a:pt x="80" y="24"/>
                  </a:lnTo>
                  <a:lnTo>
                    <a:pt x="128" y="24"/>
                  </a:lnTo>
                  <a:lnTo>
                    <a:pt x="128" y="56"/>
                  </a:lnTo>
                  <a:lnTo>
                    <a:pt x="80" y="56"/>
                  </a:lnTo>
                  <a:lnTo>
                    <a:pt x="80" y="24"/>
                  </a:lnTo>
                  <a:lnTo>
                    <a:pt x="128" y="24"/>
                  </a:lnTo>
                  <a:lnTo>
                    <a:pt x="128" y="56"/>
                  </a:lnTo>
                  <a:cubicBezTo>
                    <a:pt x="128" y="70"/>
                    <a:pt x="118" y="80"/>
                    <a:pt x="104" y="80"/>
                  </a:cubicBezTo>
                  <a:lnTo>
                    <a:pt x="96" y="80"/>
                  </a:lnTo>
                  <a:cubicBezTo>
                    <a:pt x="83" y="80"/>
                    <a:pt x="72" y="70"/>
                    <a:pt x="72" y="56"/>
                  </a:cubicBezTo>
                  <a:lnTo>
                    <a:pt x="72" y="24"/>
                  </a:lnTo>
                  <a:lnTo>
                    <a:pt x="120" y="24"/>
                  </a:lnTo>
                  <a:lnTo>
                    <a:pt x="120" y="56"/>
                  </a:lnTo>
                  <a:lnTo>
                    <a:pt x="72" y="56"/>
                  </a:lnTo>
                  <a:lnTo>
                    <a:pt x="72" y="24"/>
                  </a:lnTo>
                  <a:lnTo>
                    <a:pt x="120" y="24"/>
                  </a:lnTo>
                  <a:lnTo>
                    <a:pt x="120" y="56"/>
                  </a:lnTo>
                  <a:lnTo>
                    <a:pt x="72" y="56"/>
                  </a:lnTo>
                  <a:lnTo>
                    <a:pt x="72" y="24"/>
                  </a:lnTo>
                  <a:lnTo>
                    <a:pt x="96" y="48"/>
                  </a:lnTo>
                  <a:lnTo>
                    <a:pt x="88" y="48"/>
                  </a:lnTo>
                  <a:lnTo>
                    <a:pt x="112" y="24"/>
                  </a:lnTo>
                  <a:lnTo>
                    <a:pt x="112" y="56"/>
                  </a:lnTo>
                  <a:lnTo>
                    <a:pt x="112" y="80"/>
                  </a:lnTo>
                  <a:lnTo>
                    <a:pt x="112" y="104"/>
                  </a:lnTo>
                  <a:lnTo>
                    <a:pt x="112" y="128"/>
                  </a:lnTo>
                  <a:lnTo>
                    <a:pt x="64" y="128"/>
                  </a:lnTo>
                  <a:lnTo>
                    <a:pt x="64" y="104"/>
                  </a:lnTo>
                  <a:lnTo>
                    <a:pt x="112" y="104"/>
                  </a:ln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lnTo>
                    <a:pt x="80" y="152"/>
                  </a:ln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lnTo>
                    <a:pt x="104" y="104"/>
                  </a:lnTo>
                  <a:lnTo>
                    <a:pt x="104" y="128"/>
                  </a:lnTo>
                  <a:lnTo>
                    <a:pt x="56" y="128"/>
                  </a:lnTo>
                  <a:lnTo>
                    <a:pt x="56" y="104"/>
                  </a:lnTo>
                  <a:lnTo>
                    <a:pt x="104" y="104"/>
                  </a:lnTo>
                  <a:lnTo>
                    <a:pt x="104" y="128"/>
                  </a:lnTo>
                  <a:lnTo>
                    <a:pt x="104" y="152"/>
                  </a:lnTo>
                  <a:lnTo>
                    <a:pt x="104" y="184"/>
                  </a:lnTo>
                  <a:cubicBezTo>
                    <a:pt x="104" y="198"/>
                    <a:pt x="94" y="208"/>
                    <a:pt x="80" y="208"/>
                  </a:cubicBezTo>
                  <a:lnTo>
                    <a:pt x="72" y="208"/>
                  </a:lnTo>
                  <a:lnTo>
                    <a:pt x="96" y="184"/>
                  </a:lnTo>
                  <a:lnTo>
                    <a:pt x="96" y="208"/>
                  </a:lnTo>
                  <a:lnTo>
                    <a:pt x="48" y="208"/>
                  </a:lnTo>
                  <a:lnTo>
                    <a:pt x="48" y="184"/>
                  </a:lnTo>
                  <a:lnTo>
                    <a:pt x="96" y="184"/>
                  </a:lnTo>
                  <a:lnTo>
                    <a:pt x="96" y="208"/>
                  </a:lnTo>
                  <a:cubicBezTo>
                    <a:pt x="96" y="222"/>
                    <a:pt x="86" y="232"/>
                    <a:pt x="72" y="232"/>
                  </a:cubicBezTo>
                  <a:lnTo>
                    <a:pt x="64" y="232"/>
                  </a:lnTo>
                  <a:lnTo>
                    <a:pt x="88" y="208"/>
                  </a:lnTo>
                  <a:lnTo>
                    <a:pt x="88" y="232"/>
                  </a:lnTo>
                  <a:lnTo>
                    <a:pt x="88" y="256"/>
                  </a:lnTo>
                  <a:lnTo>
                    <a:pt x="88" y="288"/>
                  </a:lnTo>
                  <a:cubicBezTo>
                    <a:pt x="88" y="302"/>
                    <a:pt x="78" y="312"/>
                    <a:pt x="64" y="312"/>
                  </a:cubicBezTo>
                  <a:lnTo>
                    <a:pt x="56" y="312"/>
                  </a:lnTo>
                  <a:cubicBezTo>
                    <a:pt x="43" y="312"/>
                    <a:pt x="32" y="302"/>
                    <a:pt x="32" y="288"/>
                  </a:cubicBezTo>
                  <a:lnTo>
                    <a:pt x="32" y="256"/>
                  </a:lnTo>
                  <a:lnTo>
                    <a:pt x="80" y="256"/>
                  </a:lnTo>
                  <a:lnTo>
                    <a:pt x="80" y="288"/>
                  </a:lnTo>
                  <a:lnTo>
                    <a:pt x="32" y="288"/>
                  </a:lnTo>
                  <a:lnTo>
                    <a:pt x="32" y="256"/>
                  </a:lnTo>
                  <a:lnTo>
                    <a:pt x="80" y="262"/>
                  </a:lnTo>
                  <a:lnTo>
                    <a:pt x="72" y="294"/>
                  </a:lnTo>
                  <a:cubicBezTo>
                    <a:pt x="69" y="306"/>
                    <a:pt x="58" y="314"/>
                    <a:pt x="46" y="312"/>
                  </a:cubicBezTo>
                  <a:cubicBezTo>
                    <a:pt x="34" y="311"/>
                    <a:pt x="24" y="301"/>
                    <a:pt x="24" y="288"/>
                  </a:cubicBezTo>
                  <a:lnTo>
                    <a:pt x="24" y="256"/>
                  </a:lnTo>
                  <a:lnTo>
                    <a:pt x="72" y="256"/>
                  </a:lnTo>
                  <a:lnTo>
                    <a:pt x="72" y="288"/>
                  </a:lnTo>
                  <a:cubicBezTo>
                    <a:pt x="72" y="302"/>
                    <a:pt x="62" y="312"/>
                    <a:pt x="48" y="312"/>
                  </a:cubicBezTo>
                  <a:lnTo>
                    <a:pt x="40" y="312"/>
                  </a:lnTo>
                  <a:cubicBezTo>
                    <a:pt x="27" y="312"/>
                    <a:pt x="16" y="302"/>
                    <a:pt x="16" y="288"/>
                  </a:cubicBezTo>
                  <a:lnTo>
                    <a:pt x="16" y="256"/>
                  </a:lnTo>
                  <a:lnTo>
                    <a:pt x="64" y="256"/>
                  </a:lnTo>
                  <a:lnTo>
                    <a:pt x="64" y="288"/>
                  </a:lnTo>
                  <a:lnTo>
                    <a:pt x="16" y="288"/>
                  </a:lnTo>
                  <a:lnTo>
                    <a:pt x="16" y="256"/>
                  </a:lnTo>
                  <a:lnTo>
                    <a:pt x="64" y="256"/>
                  </a:lnTo>
                  <a:lnTo>
                    <a:pt x="64" y="288"/>
                  </a:lnTo>
                  <a:lnTo>
                    <a:pt x="64" y="312"/>
                  </a:lnTo>
                  <a:cubicBezTo>
                    <a:pt x="64" y="315"/>
                    <a:pt x="64" y="318"/>
                    <a:pt x="63" y="320"/>
                  </a:cubicBezTo>
                  <a:lnTo>
                    <a:pt x="55" y="344"/>
                  </a:lnTo>
                  <a:lnTo>
                    <a:pt x="56" y="336"/>
                  </a:lnTo>
                  <a:lnTo>
                    <a:pt x="56" y="360"/>
                  </a:lnTo>
                  <a:lnTo>
                    <a:pt x="8" y="360"/>
                  </a:lnTo>
                  <a:lnTo>
                    <a:pt x="8" y="336"/>
                  </a:lnTo>
                  <a:lnTo>
                    <a:pt x="56" y="336"/>
                  </a:lnTo>
                  <a:lnTo>
                    <a:pt x="56" y="360"/>
                  </a:lnTo>
                  <a:lnTo>
                    <a:pt x="8" y="360"/>
                  </a:lnTo>
                  <a:lnTo>
                    <a:pt x="8" y="336"/>
                  </a:lnTo>
                  <a:lnTo>
                    <a:pt x="56" y="336"/>
                  </a:lnTo>
                  <a:lnTo>
                    <a:pt x="56" y="360"/>
                  </a:lnTo>
                  <a:lnTo>
                    <a:pt x="56" y="384"/>
                  </a:lnTo>
                  <a:lnTo>
                    <a:pt x="56" y="416"/>
                  </a:lnTo>
                  <a:lnTo>
                    <a:pt x="56" y="440"/>
                  </a:lnTo>
                  <a:lnTo>
                    <a:pt x="8" y="440"/>
                  </a:lnTo>
                  <a:lnTo>
                    <a:pt x="8" y="416"/>
                  </a:lnTo>
                  <a:lnTo>
                    <a:pt x="56" y="416"/>
                  </a:lnTo>
                  <a:lnTo>
                    <a:pt x="56" y="440"/>
                  </a:lnTo>
                  <a:cubicBezTo>
                    <a:pt x="56" y="454"/>
                    <a:pt x="46" y="464"/>
                    <a:pt x="32" y="464"/>
                  </a:cubicBezTo>
                  <a:lnTo>
                    <a:pt x="24" y="464"/>
                  </a:lnTo>
                  <a:cubicBezTo>
                    <a:pt x="11" y="464"/>
                    <a:pt x="0" y="454"/>
                    <a:pt x="0" y="440"/>
                  </a:cubicBezTo>
                  <a:cubicBezTo>
                    <a:pt x="0" y="427"/>
                    <a:pt x="11" y="416"/>
                    <a:pt x="24" y="4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2" name="Freeform 96"/>
            <p:cNvSpPr>
              <a:spLocks/>
            </p:cNvSpPr>
            <p:nvPr/>
          </p:nvSpPr>
          <p:spPr bwMode="auto">
            <a:xfrm>
              <a:off x="4442427" y="4790183"/>
              <a:ext cx="33493" cy="691283"/>
            </a:xfrm>
            <a:custGeom>
              <a:avLst/>
              <a:gdLst>
                <a:gd name="T0" fmla="*/ 56 w 288"/>
                <a:gd name="T1" fmla="*/ 3608 h 3728"/>
                <a:gd name="T2" fmla="*/ 48 w 288"/>
                <a:gd name="T3" fmla="*/ 3656 h 3728"/>
                <a:gd name="T4" fmla="*/ 56 w 288"/>
                <a:gd name="T5" fmla="*/ 3728 h 3728"/>
                <a:gd name="T6" fmla="*/ 64 w 288"/>
                <a:gd name="T7" fmla="*/ 3656 h 3728"/>
                <a:gd name="T8" fmla="*/ 72 w 288"/>
                <a:gd name="T9" fmla="*/ 3680 h 3728"/>
                <a:gd name="T10" fmla="*/ 80 w 288"/>
                <a:gd name="T11" fmla="*/ 3656 h 3728"/>
                <a:gd name="T12" fmla="*/ 88 w 288"/>
                <a:gd name="T13" fmla="*/ 3728 h 3728"/>
                <a:gd name="T14" fmla="*/ 96 w 288"/>
                <a:gd name="T15" fmla="*/ 3656 h 3728"/>
                <a:gd name="T16" fmla="*/ 104 w 288"/>
                <a:gd name="T17" fmla="*/ 3728 h 3728"/>
                <a:gd name="T18" fmla="*/ 112 w 288"/>
                <a:gd name="T19" fmla="*/ 3656 h 3728"/>
                <a:gd name="T20" fmla="*/ 120 w 288"/>
                <a:gd name="T21" fmla="*/ 3728 h 3728"/>
                <a:gd name="T22" fmla="*/ 128 w 288"/>
                <a:gd name="T23" fmla="*/ 3656 h 3728"/>
                <a:gd name="T24" fmla="*/ 136 w 288"/>
                <a:gd name="T25" fmla="*/ 3680 h 3728"/>
                <a:gd name="T26" fmla="*/ 128 w 288"/>
                <a:gd name="T27" fmla="*/ 3680 h 3728"/>
                <a:gd name="T28" fmla="*/ 184 w 288"/>
                <a:gd name="T29" fmla="*/ 3704 h 3728"/>
                <a:gd name="T30" fmla="*/ 184 w 288"/>
                <a:gd name="T31" fmla="*/ 3680 h 3728"/>
                <a:gd name="T32" fmla="*/ 192 w 288"/>
                <a:gd name="T33" fmla="*/ 3656 h 3728"/>
                <a:gd name="T34" fmla="*/ 200 w 288"/>
                <a:gd name="T35" fmla="*/ 3680 h 3728"/>
                <a:gd name="T36" fmla="*/ 192 w 288"/>
                <a:gd name="T37" fmla="*/ 3680 h 3728"/>
                <a:gd name="T38" fmla="*/ 248 w 288"/>
                <a:gd name="T39" fmla="*/ 3704 h 3728"/>
                <a:gd name="T40" fmla="*/ 224 w 288"/>
                <a:gd name="T41" fmla="*/ 3504 h 3728"/>
                <a:gd name="T42" fmla="*/ 208 w 288"/>
                <a:gd name="T43" fmla="*/ 3320 h 3728"/>
                <a:gd name="T44" fmla="*/ 216 w 288"/>
                <a:gd name="T45" fmla="*/ 3144 h 3728"/>
                <a:gd name="T46" fmla="*/ 216 w 288"/>
                <a:gd name="T47" fmla="*/ 2880 h 3728"/>
                <a:gd name="T48" fmla="*/ 224 w 288"/>
                <a:gd name="T49" fmla="*/ 2704 h 3728"/>
                <a:gd name="T50" fmla="*/ 224 w 288"/>
                <a:gd name="T51" fmla="*/ 2416 h 3728"/>
                <a:gd name="T52" fmla="*/ 224 w 288"/>
                <a:gd name="T53" fmla="*/ 2160 h 3728"/>
                <a:gd name="T54" fmla="*/ 232 w 288"/>
                <a:gd name="T55" fmla="*/ 1824 h 3728"/>
                <a:gd name="T56" fmla="*/ 232 w 288"/>
                <a:gd name="T57" fmla="*/ 1312 h 3728"/>
                <a:gd name="T58" fmla="*/ 232 w 288"/>
                <a:gd name="T59" fmla="*/ 744 h 3728"/>
                <a:gd name="T60" fmla="*/ 240 w 288"/>
                <a:gd name="T61" fmla="*/ 360 h 3728"/>
                <a:gd name="T62" fmla="*/ 240 w 288"/>
                <a:gd name="T63" fmla="*/ 96 h 3728"/>
                <a:gd name="T64" fmla="*/ 288 w 288"/>
                <a:gd name="T65" fmla="*/ 152 h 3728"/>
                <a:gd name="T66" fmla="*/ 288 w 288"/>
                <a:gd name="T67" fmla="*/ 432 h 3728"/>
                <a:gd name="T68" fmla="*/ 280 w 288"/>
                <a:gd name="T69" fmla="*/ 848 h 3728"/>
                <a:gd name="T70" fmla="*/ 280 w 288"/>
                <a:gd name="T71" fmla="*/ 1416 h 3728"/>
                <a:gd name="T72" fmla="*/ 280 w 288"/>
                <a:gd name="T73" fmla="*/ 1928 h 3728"/>
                <a:gd name="T74" fmla="*/ 272 w 288"/>
                <a:gd name="T75" fmla="*/ 2216 h 3728"/>
                <a:gd name="T76" fmla="*/ 272 w 288"/>
                <a:gd name="T77" fmla="*/ 2472 h 3728"/>
                <a:gd name="T78" fmla="*/ 240 w 288"/>
                <a:gd name="T79" fmla="*/ 2728 h 3728"/>
                <a:gd name="T80" fmla="*/ 264 w 288"/>
                <a:gd name="T81" fmla="*/ 2936 h 3728"/>
                <a:gd name="T82" fmla="*/ 240 w 288"/>
                <a:gd name="T83" fmla="*/ 3192 h 3728"/>
                <a:gd name="T84" fmla="*/ 256 w 288"/>
                <a:gd name="T85" fmla="*/ 3376 h 3728"/>
                <a:gd name="T86" fmla="*/ 248 w 288"/>
                <a:gd name="T87" fmla="*/ 3552 h 3728"/>
                <a:gd name="T88" fmla="*/ 248 w 288"/>
                <a:gd name="T89" fmla="*/ 3704 h 3728"/>
                <a:gd name="T90" fmla="*/ 240 w 288"/>
                <a:gd name="T91" fmla="*/ 3704 h 3728"/>
                <a:gd name="T92" fmla="*/ 168 w 288"/>
                <a:gd name="T93" fmla="*/ 3680 h 3728"/>
                <a:gd name="T94" fmla="*/ 176 w 288"/>
                <a:gd name="T95" fmla="*/ 3728 h 3728"/>
                <a:gd name="T96" fmla="*/ 184 w 288"/>
                <a:gd name="T97" fmla="*/ 3680 h 3728"/>
                <a:gd name="T98" fmla="*/ 120 w 288"/>
                <a:gd name="T99" fmla="*/ 3704 h 3728"/>
                <a:gd name="T100" fmla="*/ 136 w 288"/>
                <a:gd name="T101" fmla="*/ 3728 h 3728"/>
                <a:gd name="T102" fmla="*/ 144 w 288"/>
                <a:gd name="T103" fmla="*/ 3680 h 3728"/>
                <a:gd name="T104" fmla="*/ 136 w 288"/>
                <a:gd name="T105" fmla="*/ 3680 h 3728"/>
                <a:gd name="T106" fmla="*/ 128 w 288"/>
                <a:gd name="T107" fmla="*/ 3680 h 3728"/>
                <a:gd name="T108" fmla="*/ 64 w 288"/>
                <a:gd name="T109" fmla="*/ 3704 h 3728"/>
                <a:gd name="T110" fmla="*/ 56 w 288"/>
                <a:gd name="T111" fmla="*/ 3704 h 3728"/>
                <a:gd name="T112" fmla="*/ 48 w 288"/>
                <a:gd name="T113" fmla="*/ 3704 h 3728"/>
                <a:gd name="T114" fmla="*/ 80 w 288"/>
                <a:gd name="T115" fmla="*/ 3680 h 3728"/>
                <a:gd name="T116" fmla="*/ 56 w 288"/>
                <a:gd name="T117" fmla="*/ 3728 h 3728"/>
                <a:gd name="T118" fmla="*/ 8 w 288"/>
                <a:gd name="T119" fmla="*/ 3680 h 3728"/>
                <a:gd name="T120" fmla="*/ 0 w 288"/>
                <a:gd name="T121" fmla="*/ 3504 h 3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3728">
                  <a:moveTo>
                    <a:pt x="48" y="3448"/>
                  </a:moveTo>
                  <a:lnTo>
                    <a:pt x="48" y="3472"/>
                  </a:lnTo>
                  <a:lnTo>
                    <a:pt x="48" y="3504"/>
                  </a:lnTo>
                  <a:lnTo>
                    <a:pt x="24" y="3480"/>
                  </a:lnTo>
                  <a:lnTo>
                    <a:pt x="32" y="3480"/>
                  </a:lnTo>
                  <a:cubicBezTo>
                    <a:pt x="46" y="3480"/>
                    <a:pt x="56" y="3491"/>
                    <a:pt x="56" y="3504"/>
                  </a:cubicBezTo>
                  <a:lnTo>
                    <a:pt x="56" y="3528"/>
                  </a:lnTo>
                  <a:lnTo>
                    <a:pt x="56" y="3552"/>
                  </a:lnTo>
                  <a:lnTo>
                    <a:pt x="56" y="3576"/>
                  </a:lnTo>
                  <a:lnTo>
                    <a:pt x="56" y="3608"/>
                  </a:lnTo>
                  <a:lnTo>
                    <a:pt x="56" y="3632"/>
                  </a:lnTo>
                  <a:lnTo>
                    <a:pt x="56" y="3656"/>
                  </a:lnTo>
                  <a:lnTo>
                    <a:pt x="56" y="3680"/>
                  </a:lnTo>
                  <a:lnTo>
                    <a:pt x="56" y="3704"/>
                  </a:lnTo>
                  <a:lnTo>
                    <a:pt x="32" y="3680"/>
                  </a:lnTo>
                  <a:lnTo>
                    <a:pt x="40" y="3680"/>
                  </a:lnTo>
                  <a:lnTo>
                    <a:pt x="48" y="3680"/>
                  </a:lnTo>
                  <a:lnTo>
                    <a:pt x="24" y="3704"/>
                  </a:lnTo>
                  <a:lnTo>
                    <a:pt x="24" y="3680"/>
                  </a:lnTo>
                  <a:cubicBezTo>
                    <a:pt x="24" y="3667"/>
                    <a:pt x="35" y="3656"/>
                    <a:pt x="48" y="3656"/>
                  </a:cubicBezTo>
                  <a:cubicBezTo>
                    <a:pt x="62" y="3656"/>
                    <a:pt x="72" y="3667"/>
                    <a:pt x="72" y="3680"/>
                  </a:cubicBezTo>
                  <a:lnTo>
                    <a:pt x="72" y="3704"/>
                  </a:lnTo>
                  <a:lnTo>
                    <a:pt x="48" y="3680"/>
                  </a:lnTo>
                  <a:lnTo>
                    <a:pt x="56" y="3680"/>
                  </a:lnTo>
                  <a:lnTo>
                    <a:pt x="32" y="3704"/>
                  </a:lnTo>
                  <a:lnTo>
                    <a:pt x="32" y="3680"/>
                  </a:lnTo>
                  <a:cubicBezTo>
                    <a:pt x="32" y="3667"/>
                    <a:pt x="43" y="3656"/>
                    <a:pt x="56" y="3656"/>
                  </a:cubicBezTo>
                  <a:cubicBezTo>
                    <a:pt x="70" y="3656"/>
                    <a:pt x="80" y="3667"/>
                    <a:pt x="80" y="3680"/>
                  </a:cubicBezTo>
                  <a:lnTo>
                    <a:pt x="80" y="3704"/>
                  </a:lnTo>
                  <a:cubicBezTo>
                    <a:pt x="80" y="3718"/>
                    <a:pt x="70" y="3728"/>
                    <a:pt x="56" y="3728"/>
                  </a:cubicBezTo>
                  <a:cubicBezTo>
                    <a:pt x="43" y="3728"/>
                    <a:pt x="32" y="3718"/>
                    <a:pt x="32" y="3704"/>
                  </a:cubicBezTo>
                  <a:lnTo>
                    <a:pt x="32" y="3680"/>
                  </a:lnTo>
                  <a:cubicBezTo>
                    <a:pt x="32" y="3667"/>
                    <a:pt x="43" y="3656"/>
                    <a:pt x="56" y="3656"/>
                  </a:cubicBezTo>
                  <a:cubicBezTo>
                    <a:pt x="70" y="3656"/>
                    <a:pt x="80" y="3667"/>
                    <a:pt x="80" y="3680"/>
                  </a:cubicBezTo>
                  <a:lnTo>
                    <a:pt x="80" y="3704"/>
                  </a:lnTo>
                  <a:cubicBezTo>
                    <a:pt x="80" y="3718"/>
                    <a:pt x="70" y="3728"/>
                    <a:pt x="56" y="3728"/>
                  </a:cubicBezTo>
                  <a:cubicBezTo>
                    <a:pt x="43" y="3728"/>
                    <a:pt x="32" y="3718"/>
                    <a:pt x="32" y="3704"/>
                  </a:cubicBezTo>
                  <a:lnTo>
                    <a:pt x="32" y="3680"/>
                  </a:lnTo>
                  <a:cubicBezTo>
                    <a:pt x="32" y="3667"/>
                    <a:pt x="43" y="3656"/>
                    <a:pt x="56" y="3656"/>
                  </a:cubicBezTo>
                  <a:lnTo>
                    <a:pt x="64" y="3656"/>
                  </a:lnTo>
                  <a:cubicBezTo>
                    <a:pt x="78" y="3656"/>
                    <a:pt x="88" y="3667"/>
                    <a:pt x="88" y="3680"/>
                  </a:cubicBezTo>
                  <a:lnTo>
                    <a:pt x="88" y="3704"/>
                  </a:lnTo>
                  <a:lnTo>
                    <a:pt x="64" y="3680"/>
                  </a:lnTo>
                  <a:lnTo>
                    <a:pt x="72" y="3680"/>
                  </a:lnTo>
                  <a:lnTo>
                    <a:pt x="48" y="3704"/>
                  </a:lnTo>
                  <a:lnTo>
                    <a:pt x="48" y="3680"/>
                  </a:lnTo>
                  <a:cubicBezTo>
                    <a:pt x="48" y="3667"/>
                    <a:pt x="59" y="3656"/>
                    <a:pt x="72" y="3656"/>
                  </a:cubicBezTo>
                  <a:cubicBezTo>
                    <a:pt x="86" y="3656"/>
                    <a:pt x="96" y="3667"/>
                    <a:pt x="96" y="3680"/>
                  </a:cubicBezTo>
                  <a:lnTo>
                    <a:pt x="96" y="3704"/>
                  </a:lnTo>
                  <a:lnTo>
                    <a:pt x="72" y="3680"/>
                  </a:lnTo>
                  <a:lnTo>
                    <a:pt x="80" y="3680"/>
                  </a:lnTo>
                  <a:lnTo>
                    <a:pt x="56" y="3704"/>
                  </a:lnTo>
                  <a:lnTo>
                    <a:pt x="56" y="3680"/>
                  </a:lnTo>
                  <a:cubicBezTo>
                    <a:pt x="56" y="3667"/>
                    <a:pt x="67" y="3656"/>
                    <a:pt x="80" y="3656"/>
                  </a:cubicBezTo>
                  <a:cubicBezTo>
                    <a:pt x="94" y="3656"/>
                    <a:pt x="104" y="3667"/>
                    <a:pt x="104" y="3680"/>
                  </a:cubicBezTo>
                  <a:lnTo>
                    <a:pt x="104" y="3704"/>
                  </a:lnTo>
                  <a:cubicBezTo>
                    <a:pt x="104" y="3718"/>
                    <a:pt x="94" y="3728"/>
                    <a:pt x="80" y="3728"/>
                  </a:cubicBezTo>
                  <a:cubicBezTo>
                    <a:pt x="67" y="3728"/>
                    <a:pt x="56" y="3718"/>
                    <a:pt x="56" y="3704"/>
                  </a:cubicBezTo>
                  <a:lnTo>
                    <a:pt x="56" y="3680"/>
                  </a:lnTo>
                  <a:cubicBezTo>
                    <a:pt x="56" y="3667"/>
                    <a:pt x="67" y="3656"/>
                    <a:pt x="80" y="3656"/>
                  </a:cubicBezTo>
                  <a:cubicBezTo>
                    <a:pt x="94" y="3656"/>
                    <a:pt x="104" y="3667"/>
                    <a:pt x="104" y="3680"/>
                  </a:cubicBezTo>
                  <a:lnTo>
                    <a:pt x="104" y="3704"/>
                  </a:lnTo>
                  <a:lnTo>
                    <a:pt x="80" y="3680"/>
                  </a:lnTo>
                  <a:lnTo>
                    <a:pt x="88" y="3680"/>
                  </a:lnTo>
                  <a:lnTo>
                    <a:pt x="64" y="3704"/>
                  </a:lnTo>
                  <a:lnTo>
                    <a:pt x="64" y="3680"/>
                  </a:lnTo>
                  <a:cubicBezTo>
                    <a:pt x="64" y="3667"/>
                    <a:pt x="75" y="3656"/>
                    <a:pt x="88" y="3656"/>
                  </a:cubicBezTo>
                  <a:cubicBezTo>
                    <a:pt x="102" y="3656"/>
                    <a:pt x="112" y="3667"/>
                    <a:pt x="112" y="3680"/>
                  </a:cubicBezTo>
                  <a:lnTo>
                    <a:pt x="112" y="3704"/>
                  </a:lnTo>
                  <a:cubicBezTo>
                    <a:pt x="112" y="3718"/>
                    <a:pt x="102" y="3728"/>
                    <a:pt x="88" y="3728"/>
                  </a:cubicBezTo>
                  <a:cubicBezTo>
                    <a:pt x="75" y="3728"/>
                    <a:pt x="64" y="3718"/>
                    <a:pt x="64" y="3704"/>
                  </a:cubicBezTo>
                  <a:lnTo>
                    <a:pt x="64" y="3680"/>
                  </a:lnTo>
                  <a:cubicBezTo>
                    <a:pt x="64" y="3667"/>
                    <a:pt x="75" y="3656"/>
                    <a:pt x="88" y="3656"/>
                  </a:cubicBezTo>
                  <a:cubicBezTo>
                    <a:pt x="102" y="3656"/>
                    <a:pt x="112" y="3667"/>
                    <a:pt x="112" y="3680"/>
                  </a:cubicBezTo>
                  <a:lnTo>
                    <a:pt x="112" y="3704"/>
                  </a:lnTo>
                  <a:lnTo>
                    <a:pt x="88" y="3680"/>
                  </a:lnTo>
                  <a:lnTo>
                    <a:pt x="96" y="3680"/>
                  </a:lnTo>
                  <a:lnTo>
                    <a:pt x="72" y="3704"/>
                  </a:lnTo>
                  <a:lnTo>
                    <a:pt x="72" y="3680"/>
                  </a:lnTo>
                  <a:cubicBezTo>
                    <a:pt x="72" y="3667"/>
                    <a:pt x="83" y="3656"/>
                    <a:pt x="96" y="3656"/>
                  </a:cubicBezTo>
                  <a:cubicBezTo>
                    <a:pt x="110" y="3656"/>
                    <a:pt x="120" y="3667"/>
                    <a:pt x="120" y="3680"/>
                  </a:cubicBezTo>
                  <a:lnTo>
                    <a:pt x="120" y="3704"/>
                  </a:lnTo>
                  <a:lnTo>
                    <a:pt x="96" y="3680"/>
                  </a:lnTo>
                  <a:lnTo>
                    <a:pt x="104" y="3680"/>
                  </a:lnTo>
                  <a:lnTo>
                    <a:pt x="80" y="3704"/>
                  </a:lnTo>
                  <a:lnTo>
                    <a:pt x="80" y="3680"/>
                  </a:lnTo>
                  <a:cubicBezTo>
                    <a:pt x="80" y="3667"/>
                    <a:pt x="91" y="3656"/>
                    <a:pt x="104" y="3656"/>
                  </a:cubicBezTo>
                  <a:cubicBezTo>
                    <a:pt x="118" y="3656"/>
                    <a:pt x="128" y="3667"/>
                    <a:pt x="128" y="3680"/>
                  </a:cubicBezTo>
                  <a:lnTo>
                    <a:pt x="128" y="3704"/>
                  </a:lnTo>
                  <a:cubicBezTo>
                    <a:pt x="128" y="3718"/>
                    <a:pt x="118" y="3728"/>
                    <a:pt x="104" y="3728"/>
                  </a:cubicBezTo>
                  <a:cubicBezTo>
                    <a:pt x="91" y="3728"/>
                    <a:pt x="80" y="3718"/>
                    <a:pt x="80" y="3704"/>
                  </a:cubicBezTo>
                  <a:lnTo>
                    <a:pt x="80" y="3680"/>
                  </a:lnTo>
                  <a:cubicBezTo>
                    <a:pt x="80" y="3667"/>
                    <a:pt x="91" y="3656"/>
                    <a:pt x="104" y="3656"/>
                  </a:cubicBezTo>
                  <a:cubicBezTo>
                    <a:pt x="118" y="3656"/>
                    <a:pt x="128" y="3667"/>
                    <a:pt x="128" y="3680"/>
                  </a:cubicBezTo>
                  <a:lnTo>
                    <a:pt x="128" y="3704"/>
                  </a:lnTo>
                  <a:lnTo>
                    <a:pt x="104" y="3680"/>
                  </a:lnTo>
                  <a:lnTo>
                    <a:pt x="112" y="3680"/>
                  </a:lnTo>
                  <a:lnTo>
                    <a:pt x="88" y="3704"/>
                  </a:lnTo>
                  <a:lnTo>
                    <a:pt x="88" y="3680"/>
                  </a:lnTo>
                  <a:cubicBezTo>
                    <a:pt x="88" y="3667"/>
                    <a:pt x="99" y="3656"/>
                    <a:pt x="112" y="3656"/>
                  </a:cubicBezTo>
                  <a:cubicBezTo>
                    <a:pt x="126" y="3656"/>
                    <a:pt x="136" y="3667"/>
                    <a:pt x="136" y="3680"/>
                  </a:cubicBezTo>
                  <a:lnTo>
                    <a:pt x="136" y="3704"/>
                  </a:lnTo>
                  <a:lnTo>
                    <a:pt x="112" y="3680"/>
                  </a:lnTo>
                  <a:lnTo>
                    <a:pt x="120" y="3680"/>
                  </a:lnTo>
                  <a:lnTo>
                    <a:pt x="96" y="3704"/>
                  </a:lnTo>
                  <a:lnTo>
                    <a:pt x="96" y="3680"/>
                  </a:lnTo>
                  <a:cubicBezTo>
                    <a:pt x="96" y="3667"/>
                    <a:pt x="107" y="3656"/>
                    <a:pt x="120" y="3656"/>
                  </a:cubicBezTo>
                  <a:cubicBezTo>
                    <a:pt x="134" y="3656"/>
                    <a:pt x="144" y="3667"/>
                    <a:pt x="144" y="3680"/>
                  </a:cubicBezTo>
                  <a:lnTo>
                    <a:pt x="144" y="3704"/>
                  </a:lnTo>
                  <a:cubicBezTo>
                    <a:pt x="144" y="3718"/>
                    <a:pt x="134" y="3728"/>
                    <a:pt x="120" y="3728"/>
                  </a:cubicBezTo>
                  <a:cubicBezTo>
                    <a:pt x="107" y="3728"/>
                    <a:pt x="96" y="3718"/>
                    <a:pt x="96" y="3704"/>
                  </a:cubicBezTo>
                  <a:lnTo>
                    <a:pt x="96" y="3680"/>
                  </a:lnTo>
                  <a:cubicBezTo>
                    <a:pt x="96" y="3667"/>
                    <a:pt x="107" y="3656"/>
                    <a:pt x="120" y="3656"/>
                  </a:cubicBezTo>
                  <a:cubicBezTo>
                    <a:pt x="134" y="3656"/>
                    <a:pt x="144" y="3667"/>
                    <a:pt x="144" y="3680"/>
                  </a:cubicBezTo>
                  <a:lnTo>
                    <a:pt x="144" y="3704"/>
                  </a:lnTo>
                  <a:lnTo>
                    <a:pt x="120" y="3680"/>
                  </a:lnTo>
                  <a:lnTo>
                    <a:pt x="128" y="3680"/>
                  </a:lnTo>
                  <a:lnTo>
                    <a:pt x="104" y="3704"/>
                  </a:lnTo>
                  <a:lnTo>
                    <a:pt x="104" y="3680"/>
                  </a:lnTo>
                  <a:cubicBezTo>
                    <a:pt x="104" y="3667"/>
                    <a:pt x="115" y="3656"/>
                    <a:pt x="128" y="3656"/>
                  </a:cubicBezTo>
                  <a:cubicBezTo>
                    <a:pt x="142" y="3656"/>
                    <a:pt x="152" y="3667"/>
                    <a:pt x="152" y="3680"/>
                  </a:cubicBezTo>
                  <a:lnTo>
                    <a:pt x="152" y="3704"/>
                  </a:lnTo>
                  <a:lnTo>
                    <a:pt x="128" y="3680"/>
                  </a:lnTo>
                  <a:lnTo>
                    <a:pt x="136" y="3680"/>
                  </a:lnTo>
                  <a:lnTo>
                    <a:pt x="112" y="3704"/>
                  </a:lnTo>
                  <a:lnTo>
                    <a:pt x="112" y="3680"/>
                  </a:lnTo>
                  <a:cubicBezTo>
                    <a:pt x="112" y="3667"/>
                    <a:pt x="123" y="3656"/>
                    <a:pt x="136" y="3656"/>
                  </a:cubicBezTo>
                  <a:cubicBezTo>
                    <a:pt x="150" y="3656"/>
                    <a:pt x="160" y="3667"/>
                    <a:pt x="160" y="3680"/>
                  </a:cubicBezTo>
                  <a:lnTo>
                    <a:pt x="160" y="3704"/>
                  </a:lnTo>
                  <a:lnTo>
                    <a:pt x="136" y="3680"/>
                  </a:lnTo>
                  <a:lnTo>
                    <a:pt x="144" y="3680"/>
                  </a:lnTo>
                  <a:lnTo>
                    <a:pt x="120" y="3704"/>
                  </a:lnTo>
                  <a:lnTo>
                    <a:pt x="120" y="3680"/>
                  </a:lnTo>
                  <a:cubicBezTo>
                    <a:pt x="120" y="3667"/>
                    <a:pt x="131" y="3656"/>
                    <a:pt x="144" y="3656"/>
                  </a:cubicBezTo>
                  <a:cubicBezTo>
                    <a:pt x="158" y="3656"/>
                    <a:pt x="168" y="3667"/>
                    <a:pt x="168" y="3680"/>
                  </a:cubicBezTo>
                  <a:lnTo>
                    <a:pt x="168" y="3704"/>
                  </a:lnTo>
                  <a:lnTo>
                    <a:pt x="144" y="3680"/>
                  </a:lnTo>
                  <a:lnTo>
                    <a:pt x="152" y="3680"/>
                  </a:lnTo>
                  <a:lnTo>
                    <a:pt x="128" y="3704"/>
                  </a:lnTo>
                  <a:lnTo>
                    <a:pt x="128" y="3680"/>
                  </a:lnTo>
                  <a:cubicBezTo>
                    <a:pt x="128" y="3667"/>
                    <a:pt x="139" y="3656"/>
                    <a:pt x="152" y="3656"/>
                  </a:cubicBezTo>
                  <a:cubicBezTo>
                    <a:pt x="166" y="3656"/>
                    <a:pt x="176" y="3667"/>
                    <a:pt x="176" y="3680"/>
                  </a:cubicBezTo>
                  <a:lnTo>
                    <a:pt x="176" y="3704"/>
                  </a:lnTo>
                  <a:lnTo>
                    <a:pt x="152" y="3680"/>
                  </a:lnTo>
                  <a:lnTo>
                    <a:pt x="160" y="3680"/>
                  </a:lnTo>
                  <a:lnTo>
                    <a:pt x="136" y="3704"/>
                  </a:lnTo>
                  <a:lnTo>
                    <a:pt x="136" y="3680"/>
                  </a:lnTo>
                  <a:cubicBezTo>
                    <a:pt x="136" y="3667"/>
                    <a:pt x="147" y="3656"/>
                    <a:pt x="160" y="3656"/>
                  </a:cubicBezTo>
                  <a:cubicBezTo>
                    <a:pt x="174" y="3656"/>
                    <a:pt x="184" y="3667"/>
                    <a:pt x="184" y="3680"/>
                  </a:cubicBezTo>
                  <a:lnTo>
                    <a:pt x="184" y="3704"/>
                  </a:lnTo>
                  <a:lnTo>
                    <a:pt x="160" y="3680"/>
                  </a:lnTo>
                  <a:lnTo>
                    <a:pt x="168" y="3680"/>
                  </a:lnTo>
                  <a:lnTo>
                    <a:pt x="176" y="3680"/>
                  </a:lnTo>
                  <a:lnTo>
                    <a:pt x="152" y="3704"/>
                  </a:lnTo>
                  <a:lnTo>
                    <a:pt x="152" y="3680"/>
                  </a:lnTo>
                  <a:cubicBezTo>
                    <a:pt x="152" y="3667"/>
                    <a:pt x="163" y="3656"/>
                    <a:pt x="176" y="3656"/>
                  </a:cubicBezTo>
                  <a:cubicBezTo>
                    <a:pt x="190" y="3656"/>
                    <a:pt x="200" y="3667"/>
                    <a:pt x="200" y="3680"/>
                  </a:cubicBezTo>
                  <a:lnTo>
                    <a:pt x="200" y="3704"/>
                  </a:lnTo>
                  <a:lnTo>
                    <a:pt x="176" y="3680"/>
                  </a:lnTo>
                  <a:lnTo>
                    <a:pt x="184" y="3680"/>
                  </a:lnTo>
                  <a:lnTo>
                    <a:pt x="160" y="3704"/>
                  </a:lnTo>
                  <a:lnTo>
                    <a:pt x="160" y="3680"/>
                  </a:lnTo>
                  <a:cubicBezTo>
                    <a:pt x="160" y="3667"/>
                    <a:pt x="171" y="3656"/>
                    <a:pt x="184" y="3656"/>
                  </a:cubicBezTo>
                  <a:cubicBezTo>
                    <a:pt x="198" y="3656"/>
                    <a:pt x="208" y="3667"/>
                    <a:pt x="208" y="3680"/>
                  </a:cubicBezTo>
                  <a:lnTo>
                    <a:pt x="208" y="3704"/>
                  </a:lnTo>
                  <a:lnTo>
                    <a:pt x="184" y="3680"/>
                  </a:lnTo>
                  <a:lnTo>
                    <a:pt x="192" y="3680"/>
                  </a:lnTo>
                  <a:lnTo>
                    <a:pt x="168" y="3704"/>
                  </a:lnTo>
                  <a:lnTo>
                    <a:pt x="168" y="3680"/>
                  </a:lnTo>
                  <a:cubicBezTo>
                    <a:pt x="168" y="3667"/>
                    <a:pt x="179" y="3656"/>
                    <a:pt x="192" y="3656"/>
                  </a:cubicBezTo>
                  <a:cubicBezTo>
                    <a:pt x="206" y="3656"/>
                    <a:pt x="216" y="3667"/>
                    <a:pt x="216" y="3680"/>
                  </a:cubicBezTo>
                  <a:lnTo>
                    <a:pt x="216" y="3704"/>
                  </a:lnTo>
                  <a:cubicBezTo>
                    <a:pt x="216" y="3718"/>
                    <a:pt x="206" y="3728"/>
                    <a:pt x="192" y="3728"/>
                  </a:cubicBezTo>
                  <a:cubicBezTo>
                    <a:pt x="179" y="3728"/>
                    <a:pt x="168" y="3718"/>
                    <a:pt x="168" y="3704"/>
                  </a:cubicBezTo>
                  <a:lnTo>
                    <a:pt x="168" y="3680"/>
                  </a:lnTo>
                  <a:cubicBezTo>
                    <a:pt x="168" y="3667"/>
                    <a:pt x="179" y="3656"/>
                    <a:pt x="192" y="3656"/>
                  </a:cubicBezTo>
                  <a:cubicBezTo>
                    <a:pt x="206" y="3656"/>
                    <a:pt x="216" y="3667"/>
                    <a:pt x="216" y="3680"/>
                  </a:cubicBezTo>
                  <a:lnTo>
                    <a:pt x="216" y="3704"/>
                  </a:lnTo>
                  <a:lnTo>
                    <a:pt x="192" y="3680"/>
                  </a:lnTo>
                  <a:lnTo>
                    <a:pt x="200" y="3680"/>
                  </a:lnTo>
                  <a:lnTo>
                    <a:pt x="208" y="3680"/>
                  </a:lnTo>
                  <a:lnTo>
                    <a:pt x="216" y="3680"/>
                  </a:lnTo>
                  <a:lnTo>
                    <a:pt x="192" y="3704"/>
                  </a:lnTo>
                  <a:lnTo>
                    <a:pt x="192" y="3680"/>
                  </a:lnTo>
                  <a:cubicBezTo>
                    <a:pt x="192" y="3667"/>
                    <a:pt x="203" y="3656"/>
                    <a:pt x="216" y="3656"/>
                  </a:cubicBezTo>
                  <a:cubicBezTo>
                    <a:pt x="230" y="3656"/>
                    <a:pt x="240" y="3667"/>
                    <a:pt x="240" y="3680"/>
                  </a:cubicBezTo>
                  <a:lnTo>
                    <a:pt x="240" y="3704"/>
                  </a:lnTo>
                  <a:cubicBezTo>
                    <a:pt x="240" y="3718"/>
                    <a:pt x="230" y="3728"/>
                    <a:pt x="216" y="3728"/>
                  </a:cubicBezTo>
                  <a:cubicBezTo>
                    <a:pt x="203" y="3728"/>
                    <a:pt x="192" y="3718"/>
                    <a:pt x="192" y="3704"/>
                  </a:cubicBezTo>
                  <a:lnTo>
                    <a:pt x="192" y="3680"/>
                  </a:lnTo>
                  <a:cubicBezTo>
                    <a:pt x="192" y="3667"/>
                    <a:pt x="203" y="3656"/>
                    <a:pt x="216" y="3656"/>
                  </a:cubicBezTo>
                  <a:cubicBezTo>
                    <a:pt x="230" y="3656"/>
                    <a:pt x="240" y="3667"/>
                    <a:pt x="240" y="3680"/>
                  </a:cubicBezTo>
                  <a:lnTo>
                    <a:pt x="240" y="3704"/>
                  </a:lnTo>
                  <a:lnTo>
                    <a:pt x="216" y="3680"/>
                  </a:lnTo>
                  <a:lnTo>
                    <a:pt x="224" y="3680"/>
                  </a:lnTo>
                  <a:lnTo>
                    <a:pt x="200" y="3704"/>
                  </a:lnTo>
                  <a:lnTo>
                    <a:pt x="200" y="3680"/>
                  </a:lnTo>
                  <a:cubicBezTo>
                    <a:pt x="200" y="3667"/>
                    <a:pt x="211" y="3656"/>
                    <a:pt x="224" y="3656"/>
                  </a:cubicBezTo>
                  <a:cubicBezTo>
                    <a:pt x="238" y="3656"/>
                    <a:pt x="248" y="3667"/>
                    <a:pt x="248" y="3680"/>
                  </a:cubicBezTo>
                  <a:lnTo>
                    <a:pt x="248" y="3704"/>
                  </a:lnTo>
                  <a:cubicBezTo>
                    <a:pt x="248" y="3718"/>
                    <a:pt x="238" y="3728"/>
                    <a:pt x="224" y="3728"/>
                  </a:cubicBezTo>
                  <a:cubicBezTo>
                    <a:pt x="211" y="3728"/>
                    <a:pt x="200" y="3718"/>
                    <a:pt x="200" y="3704"/>
                  </a:cubicBezTo>
                  <a:lnTo>
                    <a:pt x="200" y="3680"/>
                  </a:lnTo>
                  <a:lnTo>
                    <a:pt x="200" y="3656"/>
                  </a:lnTo>
                  <a:lnTo>
                    <a:pt x="200" y="3632"/>
                  </a:lnTo>
                  <a:lnTo>
                    <a:pt x="200" y="3608"/>
                  </a:lnTo>
                  <a:lnTo>
                    <a:pt x="200" y="3576"/>
                  </a:lnTo>
                  <a:lnTo>
                    <a:pt x="200" y="3552"/>
                  </a:lnTo>
                  <a:lnTo>
                    <a:pt x="200" y="3528"/>
                  </a:lnTo>
                  <a:cubicBezTo>
                    <a:pt x="200" y="3515"/>
                    <a:pt x="211" y="3504"/>
                    <a:pt x="224" y="3504"/>
                  </a:cubicBezTo>
                  <a:lnTo>
                    <a:pt x="232" y="3504"/>
                  </a:lnTo>
                  <a:lnTo>
                    <a:pt x="208" y="3528"/>
                  </a:lnTo>
                  <a:lnTo>
                    <a:pt x="208" y="3504"/>
                  </a:lnTo>
                  <a:lnTo>
                    <a:pt x="208" y="3472"/>
                  </a:lnTo>
                  <a:lnTo>
                    <a:pt x="208" y="3448"/>
                  </a:lnTo>
                  <a:lnTo>
                    <a:pt x="208" y="3424"/>
                  </a:lnTo>
                  <a:lnTo>
                    <a:pt x="208" y="3400"/>
                  </a:lnTo>
                  <a:lnTo>
                    <a:pt x="208" y="3376"/>
                  </a:lnTo>
                  <a:lnTo>
                    <a:pt x="208" y="3344"/>
                  </a:lnTo>
                  <a:lnTo>
                    <a:pt x="208" y="3320"/>
                  </a:lnTo>
                  <a:lnTo>
                    <a:pt x="208" y="3296"/>
                  </a:lnTo>
                  <a:lnTo>
                    <a:pt x="208" y="3272"/>
                  </a:lnTo>
                  <a:lnTo>
                    <a:pt x="208" y="3240"/>
                  </a:lnTo>
                  <a:lnTo>
                    <a:pt x="208" y="3216"/>
                  </a:lnTo>
                  <a:lnTo>
                    <a:pt x="208" y="3192"/>
                  </a:lnTo>
                  <a:lnTo>
                    <a:pt x="208" y="3168"/>
                  </a:lnTo>
                  <a:cubicBezTo>
                    <a:pt x="208" y="3155"/>
                    <a:pt x="219" y="3144"/>
                    <a:pt x="232" y="3144"/>
                  </a:cubicBezTo>
                  <a:lnTo>
                    <a:pt x="240" y="3144"/>
                  </a:lnTo>
                  <a:lnTo>
                    <a:pt x="216" y="3168"/>
                  </a:lnTo>
                  <a:lnTo>
                    <a:pt x="216" y="3144"/>
                  </a:lnTo>
                  <a:lnTo>
                    <a:pt x="216" y="3112"/>
                  </a:lnTo>
                  <a:lnTo>
                    <a:pt x="216" y="3088"/>
                  </a:lnTo>
                  <a:lnTo>
                    <a:pt x="216" y="3064"/>
                  </a:lnTo>
                  <a:lnTo>
                    <a:pt x="216" y="3040"/>
                  </a:lnTo>
                  <a:lnTo>
                    <a:pt x="216" y="3008"/>
                  </a:lnTo>
                  <a:lnTo>
                    <a:pt x="216" y="2984"/>
                  </a:lnTo>
                  <a:lnTo>
                    <a:pt x="216" y="2960"/>
                  </a:lnTo>
                  <a:lnTo>
                    <a:pt x="216" y="2936"/>
                  </a:lnTo>
                  <a:lnTo>
                    <a:pt x="216" y="2912"/>
                  </a:lnTo>
                  <a:lnTo>
                    <a:pt x="216" y="2880"/>
                  </a:lnTo>
                  <a:lnTo>
                    <a:pt x="216" y="2856"/>
                  </a:lnTo>
                  <a:lnTo>
                    <a:pt x="216" y="2832"/>
                  </a:lnTo>
                  <a:lnTo>
                    <a:pt x="216" y="2808"/>
                  </a:lnTo>
                  <a:lnTo>
                    <a:pt x="216" y="2776"/>
                  </a:lnTo>
                  <a:lnTo>
                    <a:pt x="216" y="2752"/>
                  </a:lnTo>
                  <a:lnTo>
                    <a:pt x="216" y="2728"/>
                  </a:lnTo>
                  <a:lnTo>
                    <a:pt x="216" y="2704"/>
                  </a:lnTo>
                  <a:cubicBezTo>
                    <a:pt x="216" y="2691"/>
                    <a:pt x="227" y="2680"/>
                    <a:pt x="240" y="2680"/>
                  </a:cubicBezTo>
                  <a:lnTo>
                    <a:pt x="248" y="2680"/>
                  </a:lnTo>
                  <a:lnTo>
                    <a:pt x="224" y="2704"/>
                  </a:lnTo>
                  <a:lnTo>
                    <a:pt x="224" y="2680"/>
                  </a:lnTo>
                  <a:lnTo>
                    <a:pt x="224" y="2624"/>
                  </a:lnTo>
                  <a:lnTo>
                    <a:pt x="224" y="2600"/>
                  </a:lnTo>
                  <a:lnTo>
                    <a:pt x="224" y="2576"/>
                  </a:lnTo>
                  <a:lnTo>
                    <a:pt x="224" y="2544"/>
                  </a:lnTo>
                  <a:lnTo>
                    <a:pt x="224" y="2520"/>
                  </a:lnTo>
                  <a:lnTo>
                    <a:pt x="224" y="2496"/>
                  </a:lnTo>
                  <a:lnTo>
                    <a:pt x="224" y="2472"/>
                  </a:lnTo>
                  <a:lnTo>
                    <a:pt x="224" y="2448"/>
                  </a:lnTo>
                  <a:lnTo>
                    <a:pt x="224" y="2416"/>
                  </a:lnTo>
                  <a:lnTo>
                    <a:pt x="224" y="2392"/>
                  </a:lnTo>
                  <a:lnTo>
                    <a:pt x="224" y="2368"/>
                  </a:lnTo>
                  <a:lnTo>
                    <a:pt x="224" y="2344"/>
                  </a:lnTo>
                  <a:lnTo>
                    <a:pt x="224" y="2312"/>
                  </a:lnTo>
                  <a:lnTo>
                    <a:pt x="224" y="2288"/>
                  </a:lnTo>
                  <a:lnTo>
                    <a:pt x="224" y="2264"/>
                  </a:lnTo>
                  <a:lnTo>
                    <a:pt x="224" y="2240"/>
                  </a:lnTo>
                  <a:lnTo>
                    <a:pt x="224" y="2216"/>
                  </a:lnTo>
                  <a:lnTo>
                    <a:pt x="224" y="2184"/>
                  </a:lnTo>
                  <a:lnTo>
                    <a:pt x="224" y="2160"/>
                  </a:lnTo>
                  <a:lnTo>
                    <a:pt x="224" y="2136"/>
                  </a:lnTo>
                  <a:lnTo>
                    <a:pt x="224" y="2112"/>
                  </a:lnTo>
                  <a:lnTo>
                    <a:pt x="224" y="2056"/>
                  </a:lnTo>
                  <a:lnTo>
                    <a:pt x="224" y="2032"/>
                  </a:lnTo>
                  <a:lnTo>
                    <a:pt x="224" y="1984"/>
                  </a:lnTo>
                  <a:cubicBezTo>
                    <a:pt x="224" y="1983"/>
                    <a:pt x="225" y="1982"/>
                    <a:pt x="225" y="1981"/>
                  </a:cubicBezTo>
                  <a:lnTo>
                    <a:pt x="233" y="1925"/>
                  </a:lnTo>
                  <a:lnTo>
                    <a:pt x="232" y="1928"/>
                  </a:lnTo>
                  <a:lnTo>
                    <a:pt x="232" y="1880"/>
                  </a:lnTo>
                  <a:lnTo>
                    <a:pt x="232" y="1824"/>
                  </a:lnTo>
                  <a:lnTo>
                    <a:pt x="232" y="1776"/>
                  </a:lnTo>
                  <a:lnTo>
                    <a:pt x="232" y="1720"/>
                  </a:lnTo>
                  <a:lnTo>
                    <a:pt x="232" y="1672"/>
                  </a:lnTo>
                  <a:lnTo>
                    <a:pt x="232" y="1616"/>
                  </a:lnTo>
                  <a:lnTo>
                    <a:pt x="232" y="1568"/>
                  </a:lnTo>
                  <a:lnTo>
                    <a:pt x="232" y="1520"/>
                  </a:lnTo>
                  <a:lnTo>
                    <a:pt x="232" y="1464"/>
                  </a:lnTo>
                  <a:lnTo>
                    <a:pt x="232" y="1416"/>
                  </a:lnTo>
                  <a:lnTo>
                    <a:pt x="232" y="1360"/>
                  </a:lnTo>
                  <a:lnTo>
                    <a:pt x="232" y="1312"/>
                  </a:lnTo>
                  <a:lnTo>
                    <a:pt x="232" y="1256"/>
                  </a:lnTo>
                  <a:lnTo>
                    <a:pt x="232" y="1208"/>
                  </a:lnTo>
                  <a:lnTo>
                    <a:pt x="232" y="1152"/>
                  </a:lnTo>
                  <a:lnTo>
                    <a:pt x="232" y="1104"/>
                  </a:lnTo>
                  <a:lnTo>
                    <a:pt x="232" y="1056"/>
                  </a:lnTo>
                  <a:lnTo>
                    <a:pt x="232" y="976"/>
                  </a:lnTo>
                  <a:lnTo>
                    <a:pt x="232" y="920"/>
                  </a:lnTo>
                  <a:lnTo>
                    <a:pt x="232" y="848"/>
                  </a:lnTo>
                  <a:lnTo>
                    <a:pt x="232" y="792"/>
                  </a:lnTo>
                  <a:lnTo>
                    <a:pt x="232" y="744"/>
                  </a:lnTo>
                  <a:lnTo>
                    <a:pt x="232" y="688"/>
                  </a:lnTo>
                  <a:lnTo>
                    <a:pt x="232" y="640"/>
                  </a:lnTo>
                  <a:lnTo>
                    <a:pt x="232" y="592"/>
                  </a:lnTo>
                  <a:lnTo>
                    <a:pt x="232" y="536"/>
                  </a:lnTo>
                  <a:lnTo>
                    <a:pt x="232" y="488"/>
                  </a:lnTo>
                  <a:cubicBezTo>
                    <a:pt x="232" y="487"/>
                    <a:pt x="233" y="486"/>
                    <a:pt x="233" y="485"/>
                  </a:cubicBezTo>
                  <a:lnTo>
                    <a:pt x="241" y="429"/>
                  </a:lnTo>
                  <a:lnTo>
                    <a:pt x="240" y="432"/>
                  </a:lnTo>
                  <a:lnTo>
                    <a:pt x="240" y="384"/>
                  </a:lnTo>
                  <a:lnTo>
                    <a:pt x="240" y="360"/>
                  </a:lnTo>
                  <a:lnTo>
                    <a:pt x="240" y="328"/>
                  </a:lnTo>
                  <a:lnTo>
                    <a:pt x="240" y="304"/>
                  </a:lnTo>
                  <a:lnTo>
                    <a:pt x="240" y="280"/>
                  </a:lnTo>
                  <a:lnTo>
                    <a:pt x="240" y="256"/>
                  </a:lnTo>
                  <a:lnTo>
                    <a:pt x="240" y="224"/>
                  </a:lnTo>
                  <a:lnTo>
                    <a:pt x="240" y="200"/>
                  </a:lnTo>
                  <a:lnTo>
                    <a:pt x="240" y="176"/>
                  </a:lnTo>
                  <a:lnTo>
                    <a:pt x="240" y="152"/>
                  </a:lnTo>
                  <a:lnTo>
                    <a:pt x="240" y="128"/>
                  </a:lnTo>
                  <a:lnTo>
                    <a:pt x="240" y="96"/>
                  </a:lnTo>
                  <a:lnTo>
                    <a:pt x="240" y="72"/>
                  </a:lnTo>
                  <a:lnTo>
                    <a:pt x="240" y="48"/>
                  </a:lnTo>
                  <a:lnTo>
                    <a:pt x="240" y="24"/>
                  </a:lnTo>
                  <a:cubicBezTo>
                    <a:pt x="240" y="11"/>
                    <a:pt x="251" y="0"/>
                    <a:pt x="264" y="0"/>
                  </a:cubicBezTo>
                  <a:cubicBezTo>
                    <a:pt x="278" y="0"/>
                    <a:pt x="288" y="11"/>
                    <a:pt x="288" y="24"/>
                  </a:cubicBezTo>
                  <a:lnTo>
                    <a:pt x="288" y="48"/>
                  </a:lnTo>
                  <a:lnTo>
                    <a:pt x="288" y="72"/>
                  </a:lnTo>
                  <a:lnTo>
                    <a:pt x="288" y="96"/>
                  </a:lnTo>
                  <a:lnTo>
                    <a:pt x="288" y="128"/>
                  </a:lnTo>
                  <a:lnTo>
                    <a:pt x="288" y="152"/>
                  </a:lnTo>
                  <a:lnTo>
                    <a:pt x="288" y="176"/>
                  </a:lnTo>
                  <a:lnTo>
                    <a:pt x="288" y="200"/>
                  </a:lnTo>
                  <a:lnTo>
                    <a:pt x="288" y="224"/>
                  </a:lnTo>
                  <a:lnTo>
                    <a:pt x="288" y="256"/>
                  </a:lnTo>
                  <a:lnTo>
                    <a:pt x="288" y="280"/>
                  </a:lnTo>
                  <a:lnTo>
                    <a:pt x="288" y="304"/>
                  </a:lnTo>
                  <a:lnTo>
                    <a:pt x="288" y="328"/>
                  </a:lnTo>
                  <a:lnTo>
                    <a:pt x="288" y="360"/>
                  </a:lnTo>
                  <a:lnTo>
                    <a:pt x="288" y="384"/>
                  </a:lnTo>
                  <a:lnTo>
                    <a:pt x="288" y="432"/>
                  </a:lnTo>
                  <a:cubicBezTo>
                    <a:pt x="288" y="434"/>
                    <a:pt x="288" y="435"/>
                    <a:pt x="288" y="436"/>
                  </a:cubicBezTo>
                  <a:lnTo>
                    <a:pt x="280" y="492"/>
                  </a:lnTo>
                  <a:lnTo>
                    <a:pt x="280" y="488"/>
                  </a:lnTo>
                  <a:lnTo>
                    <a:pt x="280" y="536"/>
                  </a:lnTo>
                  <a:lnTo>
                    <a:pt x="280" y="592"/>
                  </a:lnTo>
                  <a:lnTo>
                    <a:pt x="280" y="640"/>
                  </a:lnTo>
                  <a:lnTo>
                    <a:pt x="280" y="688"/>
                  </a:lnTo>
                  <a:lnTo>
                    <a:pt x="280" y="744"/>
                  </a:lnTo>
                  <a:lnTo>
                    <a:pt x="280" y="792"/>
                  </a:lnTo>
                  <a:lnTo>
                    <a:pt x="280" y="848"/>
                  </a:lnTo>
                  <a:lnTo>
                    <a:pt x="280" y="920"/>
                  </a:lnTo>
                  <a:lnTo>
                    <a:pt x="280" y="976"/>
                  </a:lnTo>
                  <a:lnTo>
                    <a:pt x="280" y="1056"/>
                  </a:lnTo>
                  <a:lnTo>
                    <a:pt x="280" y="1104"/>
                  </a:lnTo>
                  <a:lnTo>
                    <a:pt x="280" y="1152"/>
                  </a:lnTo>
                  <a:lnTo>
                    <a:pt x="280" y="1208"/>
                  </a:lnTo>
                  <a:lnTo>
                    <a:pt x="280" y="1256"/>
                  </a:lnTo>
                  <a:lnTo>
                    <a:pt x="280" y="1312"/>
                  </a:lnTo>
                  <a:lnTo>
                    <a:pt x="280" y="1360"/>
                  </a:lnTo>
                  <a:lnTo>
                    <a:pt x="280" y="1416"/>
                  </a:lnTo>
                  <a:lnTo>
                    <a:pt x="280" y="1464"/>
                  </a:lnTo>
                  <a:lnTo>
                    <a:pt x="280" y="1520"/>
                  </a:lnTo>
                  <a:lnTo>
                    <a:pt x="280" y="1568"/>
                  </a:lnTo>
                  <a:lnTo>
                    <a:pt x="280" y="1616"/>
                  </a:lnTo>
                  <a:lnTo>
                    <a:pt x="280" y="1672"/>
                  </a:lnTo>
                  <a:lnTo>
                    <a:pt x="280" y="1720"/>
                  </a:lnTo>
                  <a:lnTo>
                    <a:pt x="280" y="1776"/>
                  </a:lnTo>
                  <a:lnTo>
                    <a:pt x="280" y="1824"/>
                  </a:lnTo>
                  <a:lnTo>
                    <a:pt x="280" y="1880"/>
                  </a:lnTo>
                  <a:lnTo>
                    <a:pt x="280" y="1928"/>
                  </a:lnTo>
                  <a:cubicBezTo>
                    <a:pt x="280" y="1930"/>
                    <a:pt x="280" y="1931"/>
                    <a:pt x="280" y="1932"/>
                  </a:cubicBezTo>
                  <a:lnTo>
                    <a:pt x="272" y="1988"/>
                  </a:lnTo>
                  <a:lnTo>
                    <a:pt x="272" y="1984"/>
                  </a:lnTo>
                  <a:lnTo>
                    <a:pt x="272" y="2032"/>
                  </a:lnTo>
                  <a:lnTo>
                    <a:pt x="272" y="2056"/>
                  </a:lnTo>
                  <a:lnTo>
                    <a:pt x="272" y="2112"/>
                  </a:lnTo>
                  <a:lnTo>
                    <a:pt x="272" y="2136"/>
                  </a:lnTo>
                  <a:lnTo>
                    <a:pt x="272" y="2160"/>
                  </a:lnTo>
                  <a:lnTo>
                    <a:pt x="272" y="2184"/>
                  </a:lnTo>
                  <a:lnTo>
                    <a:pt x="272" y="2216"/>
                  </a:lnTo>
                  <a:lnTo>
                    <a:pt x="272" y="2240"/>
                  </a:lnTo>
                  <a:lnTo>
                    <a:pt x="272" y="2264"/>
                  </a:lnTo>
                  <a:lnTo>
                    <a:pt x="272" y="2288"/>
                  </a:lnTo>
                  <a:lnTo>
                    <a:pt x="272" y="2312"/>
                  </a:lnTo>
                  <a:lnTo>
                    <a:pt x="272" y="2344"/>
                  </a:lnTo>
                  <a:lnTo>
                    <a:pt x="272" y="2368"/>
                  </a:lnTo>
                  <a:lnTo>
                    <a:pt x="272" y="2392"/>
                  </a:lnTo>
                  <a:lnTo>
                    <a:pt x="272" y="2416"/>
                  </a:lnTo>
                  <a:lnTo>
                    <a:pt x="272" y="2448"/>
                  </a:lnTo>
                  <a:lnTo>
                    <a:pt x="272" y="2472"/>
                  </a:lnTo>
                  <a:lnTo>
                    <a:pt x="272" y="2496"/>
                  </a:lnTo>
                  <a:lnTo>
                    <a:pt x="272" y="2520"/>
                  </a:lnTo>
                  <a:lnTo>
                    <a:pt x="272" y="2544"/>
                  </a:lnTo>
                  <a:lnTo>
                    <a:pt x="272" y="2576"/>
                  </a:lnTo>
                  <a:lnTo>
                    <a:pt x="272" y="2600"/>
                  </a:lnTo>
                  <a:lnTo>
                    <a:pt x="272" y="2624"/>
                  </a:lnTo>
                  <a:lnTo>
                    <a:pt x="272" y="2680"/>
                  </a:lnTo>
                  <a:lnTo>
                    <a:pt x="272" y="2704"/>
                  </a:lnTo>
                  <a:cubicBezTo>
                    <a:pt x="272" y="2718"/>
                    <a:pt x="262" y="2728"/>
                    <a:pt x="248" y="2728"/>
                  </a:cubicBezTo>
                  <a:lnTo>
                    <a:pt x="240" y="2728"/>
                  </a:lnTo>
                  <a:lnTo>
                    <a:pt x="264" y="2704"/>
                  </a:lnTo>
                  <a:lnTo>
                    <a:pt x="264" y="2728"/>
                  </a:lnTo>
                  <a:lnTo>
                    <a:pt x="264" y="2752"/>
                  </a:lnTo>
                  <a:lnTo>
                    <a:pt x="264" y="2776"/>
                  </a:lnTo>
                  <a:lnTo>
                    <a:pt x="264" y="2808"/>
                  </a:lnTo>
                  <a:lnTo>
                    <a:pt x="264" y="2832"/>
                  </a:lnTo>
                  <a:lnTo>
                    <a:pt x="264" y="2856"/>
                  </a:lnTo>
                  <a:lnTo>
                    <a:pt x="264" y="2880"/>
                  </a:lnTo>
                  <a:lnTo>
                    <a:pt x="264" y="2912"/>
                  </a:lnTo>
                  <a:lnTo>
                    <a:pt x="264" y="2936"/>
                  </a:lnTo>
                  <a:lnTo>
                    <a:pt x="264" y="2960"/>
                  </a:lnTo>
                  <a:lnTo>
                    <a:pt x="264" y="2984"/>
                  </a:lnTo>
                  <a:lnTo>
                    <a:pt x="264" y="3008"/>
                  </a:lnTo>
                  <a:lnTo>
                    <a:pt x="264" y="3040"/>
                  </a:lnTo>
                  <a:lnTo>
                    <a:pt x="264" y="3064"/>
                  </a:lnTo>
                  <a:lnTo>
                    <a:pt x="264" y="3088"/>
                  </a:lnTo>
                  <a:lnTo>
                    <a:pt x="264" y="3112"/>
                  </a:lnTo>
                  <a:lnTo>
                    <a:pt x="264" y="3144"/>
                  </a:lnTo>
                  <a:lnTo>
                    <a:pt x="264" y="3168"/>
                  </a:lnTo>
                  <a:cubicBezTo>
                    <a:pt x="264" y="3182"/>
                    <a:pt x="254" y="3192"/>
                    <a:pt x="240" y="3192"/>
                  </a:cubicBezTo>
                  <a:lnTo>
                    <a:pt x="232" y="3192"/>
                  </a:lnTo>
                  <a:lnTo>
                    <a:pt x="256" y="3168"/>
                  </a:lnTo>
                  <a:lnTo>
                    <a:pt x="256" y="3192"/>
                  </a:lnTo>
                  <a:lnTo>
                    <a:pt x="256" y="3216"/>
                  </a:lnTo>
                  <a:lnTo>
                    <a:pt x="256" y="3240"/>
                  </a:lnTo>
                  <a:lnTo>
                    <a:pt x="256" y="3272"/>
                  </a:lnTo>
                  <a:lnTo>
                    <a:pt x="256" y="3296"/>
                  </a:lnTo>
                  <a:lnTo>
                    <a:pt x="256" y="3320"/>
                  </a:lnTo>
                  <a:lnTo>
                    <a:pt x="256" y="3344"/>
                  </a:lnTo>
                  <a:lnTo>
                    <a:pt x="256" y="3376"/>
                  </a:lnTo>
                  <a:lnTo>
                    <a:pt x="256" y="3400"/>
                  </a:lnTo>
                  <a:lnTo>
                    <a:pt x="256" y="3424"/>
                  </a:lnTo>
                  <a:lnTo>
                    <a:pt x="256" y="3448"/>
                  </a:lnTo>
                  <a:lnTo>
                    <a:pt x="256" y="3472"/>
                  </a:lnTo>
                  <a:lnTo>
                    <a:pt x="256" y="3504"/>
                  </a:lnTo>
                  <a:lnTo>
                    <a:pt x="256" y="3528"/>
                  </a:lnTo>
                  <a:cubicBezTo>
                    <a:pt x="256" y="3542"/>
                    <a:pt x="246" y="3552"/>
                    <a:pt x="232" y="3552"/>
                  </a:cubicBezTo>
                  <a:lnTo>
                    <a:pt x="224" y="3552"/>
                  </a:lnTo>
                  <a:lnTo>
                    <a:pt x="248" y="3528"/>
                  </a:lnTo>
                  <a:lnTo>
                    <a:pt x="248" y="3552"/>
                  </a:lnTo>
                  <a:lnTo>
                    <a:pt x="248" y="3576"/>
                  </a:lnTo>
                  <a:lnTo>
                    <a:pt x="248" y="3608"/>
                  </a:lnTo>
                  <a:lnTo>
                    <a:pt x="248" y="3632"/>
                  </a:lnTo>
                  <a:lnTo>
                    <a:pt x="248" y="3656"/>
                  </a:lnTo>
                  <a:lnTo>
                    <a:pt x="248" y="3680"/>
                  </a:lnTo>
                  <a:lnTo>
                    <a:pt x="248" y="3704"/>
                  </a:lnTo>
                  <a:lnTo>
                    <a:pt x="200" y="3704"/>
                  </a:lnTo>
                  <a:lnTo>
                    <a:pt x="200" y="3680"/>
                  </a:lnTo>
                  <a:lnTo>
                    <a:pt x="248" y="3680"/>
                  </a:lnTo>
                  <a:lnTo>
                    <a:pt x="248" y="3704"/>
                  </a:lnTo>
                  <a:cubicBezTo>
                    <a:pt x="248" y="3718"/>
                    <a:pt x="238" y="3728"/>
                    <a:pt x="224" y="3728"/>
                  </a:cubicBezTo>
                  <a:lnTo>
                    <a:pt x="216" y="3728"/>
                  </a:lnTo>
                  <a:cubicBezTo>
                    <a:pt x="203" y="3728"/>
                    <a:pt x="192" y="3718"/>
                    <a:pt x="192" y="3704"/>
                  </a:cubicBezTo>
                  <a:lnTo>
                    <a:pt x="192" y="3680"/>
                  </a:lnTo>
                  <a:lnTo>
                    <a:pt x="240" y="3680"/>
                  </a:lnTo>
                  <a:lnTo>
                    <a:pt x="240" y="3704"/>
                  </a:lnTo>
                  <a:lnTo>
                    <a:pt x="192" y="3704"/>
                  </a:lnTo>
                  <a:lnTo>
                    <a:pt x="192" y="3680"/>
                  </a:lnTo>
                  <a:lnTo>
                    <a:pt x="240" y="3680"/>
                  </a:lnTo>
                  <a:lnTo>
                    <a:pt x="240" y="3704"/>
                  </a:lnTo>
                  <a:cubicBezTo>
                    <a:pt x="240" y="3718"/>
                    <a:pt x="230" y="3728"/>
                    <a:pt x="216" y="3728"/>
                  </a:cubicBezTo>
                  <a:lnTo>
                    <a:pt x="208" y="3728"/>
                  </a:lnTo>
                  <a:lnTo>
                    <a:pt x="200" y="3728"/>
                  </a:lnTo>
                  <a:lnTo>
                    <a:pt x="192" y="3728"/>
                  </a:lnTo>
                  <a:cubicBezTo>
                    <a:pt x="179" y="3728"/>
                    <a:pt x="168" y="3718"/>
                    <a:pt x="168" y="3704"/>
                  </a:cubicBezTo>
                  <a:lnTo>
                    <a:pt x="168" y="3680"/>
                  </a:lnTo>
                  <a:lnTo>
                    <a:pt x="216" y="3680"/>
                  </a:lnTo>
                  <a:lnTo>
                    <a:pt x="216" y="3704"/>
                  </a:lnTo>
                  <a:lnTo>
                    <a:pt x="168" y="3704"/>
                  </a:lnTo>
                  <a:lnTo>
                    <a:pt x="168" y="3680"/>
                  </a:lnTo>
                  <a:lnTo>
                    <a:pt x="216" y="3680"/>
                  </a:lnTo>
                  <a:lnTo>
                    <a:pt x="216" y="3704"/>
                  </a:lnTo>
                  <a:cubicBezTo>
                    <a:pt x="216" y="3718"/>
                    <a:pt x="206" y="3728"/>
                    <a:pt x="192" y="3728"/>
                  </a:cubicBezTo>
                  <a:lnTo>
                    <a:pt x="184" y="3728"/>
                  </a:lnTo>
                  <a:cubicBezTo>
                    <a:pt x="171" y="3728"/>
                    <a:pt x="160" y="3718"/>
                    <a:pt x="160" y="3704"/>
                  </a:cubicBezTo>
                  <a:lnTo>
                    <a:pt x="160" y="3680"/>
                  </a:lnTo>
                  <a:lnTo>
                    <a:pt x="208" y="3680"/>
                  </a:lnTo>
                  <a:lnTo>
                    <a:pt x="208" y="3704"/>
                  </a:lnTo>
                  <a:cubicBezTo>
                    <a:pt x="208" y="3718"/>
                    <a:pt x="198" y="3728"/>
                    <a:pt x="184" y="3728"/>
                  </a:cubicBezTo>
                  <a:lnTo>
                    <a:pt x="176" y="3728"/>
                  </a:lnTo>
                  <a:cubicBezTo>
                    <a:pt x="163" y="3728"/>
                    <a:pt x="152" y="3718"/>
                    <a:pt x="152" y="3704"/>
                  </a:cubicBezTo>
                  <a:lnTo>
                    <a:pt x="152" y="3680"/>
                  </a:lnTo>
                  <a:lnTo>
                    <a:pt x="200" y="3680"/>
                  </a:lnTo>
                  <a:lnTo>
                    <a:pt x="200" y="3704"/>
                  </a:lnTo>
                  <a:cubicBezTo>
                    <a:pt x="200" y="3718"/>
                    <a:pt x="190" y="3728"/>
                    <a:pt x="176" y="3728"/>
                  </a:cubicBezTo>
                  <a:lnTo>
                    <a:pt x="168" y="3728"/>
                  </a:lnTo>
                  <a:lnTo>
                    <a:pt x="160" y="3728"/>
                  </a:lnTo>
                  <a:cubicBezTo>
                    <a:pt x="147" y="3728"/>
                    <a:pt x="136" y="3718"/>
                    <a:pt x="136" y="3704"/>
                  </a:cubicBezTo>
                  <a:lnTo>
                    <a:pt x="136" y="3680"/>
                  </a:lnTo>
                  <a:lnTo>
                    <a:pt x="184" y="3680"/>
                  </a:lnTo>
                  <a:lnTo>
                    <a:pt x="184" y="3704"/>
                  </a:lnTo>
                  <a:cubicBezTo>
                    <a:pt x="184" y="3718"/>
                    <a:pt x="174" y="3728"/>
                    <a:pt x="160" y="3728"/>
                  </a:cubicBezTo>
                  <a:lnTo>
                    <a:pt x="152" y="3728"/>
                  </a:lnTo>
                  <a:cubicBezTo>
                    <a:pt x="139" y="3728"/>
                    <a:pt x="128" y="3718"/>
                    <a:pt x="128" y="3704"/>
                  </a:cubicBezTo>
                  <a:lnTo>
                    <a:pt x="128" y="3680"/>
                  </a:lnTo>
                  <a:lnTo>
                    <a:pt x="176" y="3680"/>
                  </a:lnTo>
                  <a:lnTo>
                    <a:pt x="176" y="3704"/>
                  </a:lnTo>
                  <a:cubicBezTo>
                    <a:pt x="176" y="3718"/>
                    <a:pt x="166" y="3728"/>
                    <a:pt x="152" y="3728"/>
                  </a:cubicBezTo>
                  <a:lnTo>
                    <a:pt x="144" y="3728"/>
                  </a:lnTo>
                  <a:cubicBezTo>
                    <a:pt x="131" y="3728"/>
                    <a:pt x="120" y="3718"/>
                    <a:pt x="120" y="3704"/>
                  </a:cubicBezTo>
                  <a:lnTo>
                    <a:pt x="120" y="3680"/>
                  </a:lnTo>
                  <a:lnTo>
                    <a:pt x="168" y="3680"/>
                  </a:lnTo>
                  <a:lnTo>
                    <a:pt x="168" y="3704"/>
                  </a:lnTo>
                  <a:cubicBezTo>
                    <a:pt x="168" y="3718"/>
                    <a:pt x="158" y="3728"/>
                    <a:pt x="144" y="3728"/>
                  </a:cubicBezTo>
                  <a:lnTo>
                    <a:pt x="136" y="3728"/>
                  </a:lnTo>
                  <a:cubicBezTo>
                    <a:pt x="123" y="3728"/>
                    <a:pt x="112" y="3718"/>
                    <a:pt x="112" y="3704"/>
                  </a:cubicBezTo>
                  <a:lnTo>
                    <a:pt x="112" y="3680"/>
                  </a:lnTo>
                  <a:lnTo>
                    <a:pt x="160" y="3680"/>
                  </a:lnTo>
                  <a:lnTo>
                    <a:pt x="160" y="3704"/>
                  </a:lnTo>
                  <a:cubicBezTo>
                    <a:pt x="160" y="3718"/>
                    <a:pt x="150" y="3728"/>
                    <a:pt x="136" y="3728"/>
                  </a:cubicBezTo>
                  <a:lnTo>
                    <a:pt x="128" y="3728"/>
                  </a:lnTo>
                  <a:cubicBezTo>
                    <a:pt x="115" y="3728"/>
                    <a:pt x="104" y="3718"/>
                    <a:pt x="104" y="3704"/>
                  </a:cubicBezTo>
                  <a:lnTo>
                    <a:pt x="104" y="3680"/>
                  </a:lnTo>
                  <a:lnTo>
                    <a:pt x="152" y="3680"/>
                  </a:lnTo>
                  <a:lnTo>
                    <a:pt x="152" y="3704"/>
                  </a:lnTo>
                  <a:cubicBezTo>
                    <a:pt x="152" y="3718"/>
                    <a:pt x="142" y="3728"/>
                    <a:pt x="128" y="3728"/>
                  </a:cubicBezTo>
                  <a:lnTo>
                    <a:pt x="120" y="3728"/>
                  </a:lnTo>
                  <a:cubicBezTo>
                    <a:pt x="107" y="3728"/>
                    <a:pt x="96" y="3718"/>
                    <a:pt x="96" y="3704"/>
                  </a:cubicBezTo>
                  <a:lnTo>
                    <a:pt x="96" y="3680"/>
                  </a:lnTo>
                  <a:lnTo>
                    <a:pt x="144" y="3680"/>
                  </a:lnTo>
                  <a:lnTo>
                    <a:pt x="144" y="3704"/>
                  </a:lnTo>
                  <a:lnTo>
                    <a:pt x="96" y="3704"/>
                  </a:lnTo>
                  <a:lnTo>
                    <a:pt x="96" y="3680"/>
                  </a:lnTo>
                  <a:lnTo>
                    <a:pt x="144" y="3680"/>
                  </a:lnTo>
                  <a:lnTo>
                    <a:pt x="144" y="3704"/>
                  </a:lnTo>
                  <a:cubicBezTo>
                    <a:pt x="144" y="3718"/>
                    <a:pt x="134" y="3728"/>
                    <a:pt x="120" y="3728"/>
                  </a:cubicBezTo>
                  <a:lnTo>
                    <a:pt x="112" y="3728"/>
                  </a:lnTo>
                  <a:cubicBezTo>
                    <a:pt x="99" y="3728"/>
                    <a:pt x="88" y="3718"/>
                    <a:pt x="88" y="3704"/>
                  </a:cubicBezTo>
                  <a:lnTo>
                    <a:pt x="88" y="3680"/>
                  </a:lnTo>
                  <a:lnTo>
                    <a:pt x="136" y="3680"/>
                  </a:lnTo>
                  <a:lnTo>
                    <a:pt x="136" y="3704"/>
                  </a:lnTo>
                  <a:cubicBezTo>
                    <a:pt x="136" y="3718"/>
                    <a:pt x="126" y="3728"/>
                    <a:pt x="112" y="3728"/>
                  </a:cubicBezTo>
                  <a:lnTo>
                    <a:pt x="104" y="3728"/>
                  </a:lnTo>
                  <a:cubicBezTo>
                    <a:pt x="91" y="3728"/>
                    <a:pt x="80" y="3718"/>
                    <a:pt x="80" y="3704"/>
                  </a:cubicBezTo>
                  <a:lnTo>
                    <a:pt x="80" y="3680"/>
                  </a:lnTo>
                  <a:lnTo>
                    <a:pt x="128" y="3680"/>
                  </a:lnTo>
                  <a:lnTo>
                    <a:pt x="128" y="3704"/>
                  </a:lnTo>
                  <a:lnTo>
                    <a:pt x="80" y="3704"/>
                  </a:lnTo>
                  <a:lnTo>
                    <a:pt x="80" y="3680"/>
                  </a:lnTo>
                  <a:lnTo>
                    <a:pt x="128" y="3680"/>
                  </a:lnTo>
                  <a:lnTo>
                    <a:pt x="128" y="3704"/>
                  </a:lnTo>
                  <a:cubicBezTo>
                    <a:pt x="128" y="3718"/>
                    <a:pt x="118" y="3728"/>
                    <a:pt x="104" y="3728"/>
                  </a:cubicBezTo>
                  <a:lnTo>
                    <a:pt x="96" y="3728"/>
                  </a:lnTo>
                  <a:cubicBezTo>
                    <a:pt x="83" y="3728"/>
                    <a:pt x="72" y="3718"/>
                    <a:pt x="72" y="3704"/>
                  </a:cubicBezTo>
                  <a:lnTo>
                    <a:pt x="72" y="3680"/>
                  </a:lnTo>
                  <a:lnTo>
                    <a:pt x="120" y="3680"/>
                  </a:lnTo>
                  <a:lnTo>
                    <a:pt x="120" y="3704"/>
                  </a:lnTo>
                  <a:cubicBezTo>
                    <a:pt x="120" y="3718"/>
                    <a:pt x="110" y="3728"/>
                    <a:pt x="96" y="3728"/>
                  </a:cubicBezTo>
                  <a:lnTo>
                    <a:pt x="88" y="3728"/>
                  </a:lnTo>
                  <a:cubicBezTo>
                    <a:pt x="75" y="3728"/>
                    <a:pt x="64" y="3718"/>
                    <a:pt x="64" y="3704"/>
                  </a:cubicBezTo>
                  <a:lnTo>
                    <a:pt x="64" y="3680"/>
                  </a:lnTo>
                  <a:lnTo>
                    <a:pt x="112" y="3680"/>
                  </a:lnTo>
                  <a:lnTo>
                    <a:pt x="112" y="3704"/>
                  </a:lnTo>
                  <a:lnTo>
                    <a:pt x="64" y="3704"/>
                  </a:lnTo>
                  <a:lnTo>
                    <a:pt x="64" y="3680"/>
                  </a:lnTo>
                  <a:lnTo>
                    <a:pt x="112" y="3680"/>
                  </a:lnTo>
                  <a:lnTo>
                    <a:pt x="112" y="3704"/>
                  </a:lnTo>
                  <a:cubicBezTo>
                    <a:pt x="112" y="3718"/>
                    <a:pt x="102" y="3728"/>
                    <a:pt x="88" y="3728"/>
                  </a:cubicBezTo>
                  <a:lnTo>
                    <a:pt x="80" y="3728"/>
                  </a:lnTo>
                  <a:cubicBezTo>
                    <a:pt x="67" y="3728"/>
                    <a:pt x="56" y="3718"/>
                    <a:pt x="56" y="3704"/>
                  </a:cubicBezTo>
                  <a:lnTo>
                    <a:pt x="56" y="3680"/>
                  </a:lnTo>
                  <a:lnTo>
                    <a:pt x="104" y="3680"/>
                  </a:lnTo>
                  <a:lnTo>
                    <a:pt x="104" y="3704"/>
                  </a:lnTo>
                  <a:lnTo>
                    <a:pt x="56" y="3704"/>
                  </a:lnTo>
                  <a:lnTo>
                    <a:pt x="56" y="3680"/>
                  </a:lnTo>
                  <a:lnTo>
                    <a:pt x="104" y="3680"/>
                  </a:lnTo>
                  <a:lnTo>
                    <a:pt x="104" y="3704"/>
                  </a:lnTo>
                  <a:cubicBezTo>
                    <a:pt x="104" y="3718"/>
                    <a:pt x="94" y="3728"/>
                    <a:pt x="80" y="3728"/>
                  </a:cubicBezTo>
                  <a:lnTo>
                    <a:pt x="72" y="3728"/>
                  </a:lnTo>
                  <a:cubicBezTo>
                    <a:pt x="59" y="3728"/>
                    <a:pt x="48" y="3718"/>
                    <a:pt x="48" y="3704"/>
                  </a:cubicBezTo>
                  <a:lnTo>
                    <a:pt x="48" y="3680"/>
                  </a:lnTo>
                  <a:lnTo>
                    <a:pt x="96" y="3680"/>
                  </a:lnTo>
                  <a:lnTo>
                    <a:pt x="96" y="3704"/>
                  </a:lnTo>
                  <a:cubicBezTo>
                    <a:pt x="96" y="3718"/>
                    <a:pt x="86" y="3728"/>
                    <a:pt x="72" y="3728"/>
                  </a:cubicBezTo>
                  <a:lnTo>
                    <a:pt x="64" y="3728"/>
                  </a:lnTo>
                  <a:cubicBezTo>
                    <a:pt x="51" y="3728"/>
                    <a:pt x="40" y="3718"/>
                    <a:pt x="40" y="3704"/>
                  </a:cubicBezTo>
                  <a:lnTo>
                    <a:pt x="40" y="3680"/>
                  </a:lnTo>
                  <a:lnTo>
                    <a:pt x="64" y="3704"/>
                  </a:lnTo>
                  <a:lnTo>
                    <a:pt x="56" y="3704"/>
                  </a:lnTo>
                  <a:lnTo>
                    <a:pt x="80" y="3680"/>
                  </a:lnTo>
                  <a:lnTo>
                    <a:pt x="80" y="3704"/>
                  </a:lnTo>
                  <a:lnTo>
                    <a:pt x="32" y="3704"/>
                  </a:lnTo>
                  <a:lnTo>
                    <a:pt x="32" y="3680"/>
                  </a:lnTo>
                  <a:lnTo>
                    <a:pt x="80" y="3680"/>
                  </a:lnTo>
                  <a:lnTo>
                    <a:pt x="80" y="3704"/>
                  </a:lnTo>
                  <a:lnTo>
                    <a:pt x="32" y="3704"/>
                  </a:lnTo>
                  <a:lnTo>
                    <a:pt x="32" y="3680"/>
                  </a:lnTo>
                  <a:lnTo>
                    <a:pt x="80" y="3680"/>
                  </a:lnTo>
                  <a:lnTo>
                    <a:pt x="80" y="3704"/>
                  </a:lnTo>
                  <a:cubicBezTo>
                    <a:pt x="80" y="3718"/>
                    <a:pt x="70" y="3728"/>
                    <a:pt x="56" y="3728"/>
                  </a:cubicBezTo>
                  <a:lnTo>
                    <a:pt x="48" y="3728"/>
                  </a:lnTo>
                  <a:cubicBezTo>
                    <a:pt x="35" y="3728"/>
                    <a:pt x="24" y="3718"/>
                    <a:pt x="24" y="3704"/>
                  </a:cubicBezTo>
                  <a:lnTo>
                    <a:pt x="24" y="3680"/>
                  </a:lnTo>
                  <a:lnTo>
                    <a:pt x="72" y="3680"/>
                  </a:lnTo>
                  <a:lnTo>
                    <a:pt x="72" y="3704"/>
                  </a:lnTo>
                  <a:cubicBezTo>
                    <a:pt x="72" y="3718"/>
                    <a:pt x="62" y="3728"/>
                    <a:pt x="48" y="3728"/>
                  </a:cubicBezTo>
                  <a:lnTo>
                    <a:pt x="40" y="3728"/>
                  </a:lnTo>
                  <a:lnTo>
                    <a:pt x="32" y="3728"/>
                  </a:lnTo>
                  <a:cubicBezTo>
                    <a:pt x="19" y="3728"/>
                    <a:pt x="8" y="3718"/>
                    <a:pt x="8" y="3704"/>
                  </a:cubicBezTo>
                  <a:lnTo>
                    <a:pt x="8" y="3680"/>
                  </a:lnTo>
                  <a:lnTo>
                    <a:pt x="8" y="3656"/>
                  </a:lnTo>
                  <a:lnTo>
                    <a:pt x="8" y="3632"/>
                  </a:lnTo>
                  <a:lnTo>
                    <a:pt x="8" y="3608"/>
                  </a:lnTo>
                  <a:lnTo>
                    <a:pt x="8" y="3576"/>
                  </a:lnTo>
                  <a:lnTo>
                    <a:pt x="8" y="3552"/>
                  </a:lnTo>
                  <a:lnTo>
                    <a:pt x="8" y="3528"/>
                  </a:lnTo>
                  <a:lnTo>
                    <a:pt x="8" y="3504"/>
                  </a:lnTo>
                  <a:lnTo>
                    <a:pt x="32" y="3528"/>
                  </a:lnTo>
                  <a:lnTo>
                    <a:pt x="24" y="3528"/>
                  </a:lnTo>
                  <a:cubicBezTo>
                    <a:pt x="11" y="3528"/>
                    <a:pt x="0" y="3518"/>
                    <a:pt x="0" y="3504"/>
                  </a:cubicBezTo>
                  <a:lnTo>
                    <a:pt x="0" y="3472"/>
                  </a:lnTo>
                  <a:lnTo>
                    <a:pt x="0" y="3448"/>
                  </a:lnTo>
                  <a:cubicBezTo>
                    <a:pt x="0" y="3435"/>
                    <a:pt x="11" y="3424"/>
                    <a:pt x="24" y="3424"/>
                  </a:cubicBezTo>
                  <a:cubicBezTo>
                    <a:pt x="38" y="3424"/>
                    <a:pt x="48" y="3435"/>
                    <a:pt x="48" y="344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3" name="Freeform 97"/>
            <p:cNvSpPr>
              <a:spLocks/>
            </p:cNvSpPr>
            <p:nvPr/>
          </p:nvSpPr>
          <p:spPr bwMode="auto">
            <a:xfrm>
              <a:off x="4470338" y="4030164"/>
              <a:ext cx="22329" cy="769838"/>
            </a:xfrm>
            <a:custGeom>
              <a:avLst/>
              <a:gdLst>
                <a:gd name="T0" fmla="*/ 0 w 384"/>
                <a:gd name="T1" fmla="*/ 7840 h 8304"/>
                <a:gd name="T2" fmla="*/ 16 w 384"/>
                <a:gd name="T3" fmla="*/ 7536 h 8304"/>
                <a:gd name="T4" fmla="*/ 16 w 384"/>
                <a:gd name="T5" fmla="*/ 7072 h 8304"/>
                <a:gd name="T6" fmla="*/ 32 w 384"/>
                <a:gd name="T7" fmla="*/ 6752 h 8304"/>
                <a:gd name="T8" fmla="*/ 32 w 384"/>
                <a:gd name="T9" fmla="*/ 6288 h 8304"/>
                <a:gd name="T10" fmla="*/ 48 w 384"/>
                <a:gd name="T11" fmla="*/ 5936 h 8304"/>
                <a:gd name="T12" fmla="*/ 48 w 384"/>
                <a:gd name="T13" fmla="*/ 5472 h 8304"/>
                <a:gd name="T14" fmla="*/ 50 w 384"/>
                <a:gd name="T15" fmla="*/ 4997 h 8304"/>
                <a:gd name="T16" fmla="*/ 64 w 384"/>
                <a:gd name="T17" fmla="*/ 4592 h 8304"/>
                <a:gd name="T18" fmla="*/ 64 w 384"/>
                <a:gd name="T19" fmla="*/ 4080 h 8304"/>
                <a:gd name="T20" fmla="*/ 80 w 384"/>
                <a:gd name="T21" fmla="*/ 3712 h 8304"/>
                <a:gd name="T22" fmla="*/ 192 w 384"/>
                <a:gd name="T23" fmla="*/ 3408 h 8304"/>
                <a:gd name="T24" fmla="*/ 96 w 384"/>
                <a:gd name="T25" fmla="*/ 3152 h 8304"/>
                <a:gd name="T26" fmla="*/ 208 w 384"/>
                <a:gd name="T27" fmla="*/ 2896 h 8304"/>
                <a:gd name="T28" fmla="*/ 112 w 384"/>
                <a:gd name="T29" fmla="*/ 2624 h 8304"/>
                <a:gd name="T30" fmla="*/ 128 w 384"/>
                <a:gd name="T31" fmla="*/ 2272 h 8304"/>
                <a:gd name="T32" fmla="*/ 176 w 384"/>
                <a:gd name="T33" fmla="*/ 2112 h 8304"/>
                <a:gd name="T34" fmla="*/ 240 w 384"/>
                <a:gd name="T35" fmla="*/ 2016 h 8304"/>
                <a:gd name="T36" fmla="*/ 144 w 384"/>
                <a:gd name="T37" fmla="*/ 1968 h 8304"/>
                <a:gd name="T38" fmla="*/ 256 w 384"/>
                <a:gd name="T39" fmla="*/ 1856 h 8304"/>
                <a:gd name="T40" fmla="*/ 256 w 384"/>
                <a:gd name="T41" fmla="*/ 1696 h 8304"/>
                <a:gd name="T42" fmla="*/ 176 w 384"/>
                <a:gd name="T43" fmla="*/ 1696 h 8304"/>
                <a:gd name="T44" fmla="*/ 176 w 384"/>
                <a:gd name="T45" fmla="*/ 1232 h 8304"/>
                <a:gd name="T46" fmla="*/ 192 w 384"/>
                <a:gd name="T47" fmla="*/ 928 h 8304"/>
                <a:gd name="T48" fmla="*/ 208 w 384"/>
                <a:gd name="T49" fmla="*/ 832 h 8304"/>
                <a:gd name="T50" fmla="*/ 272 w 384"/>
                <a:gd name="T51" fmla="*/ 528 h 8304"/>
                <a:gd name="T52" fmla="*/ 352 w 384"/>
                <a:gd name="T53" fmla="*/ 368 h 8304"/>
                <a:gd name="T54" fmla="*/ 352 w 384"/>
                <a:gd name="T55" fmla="*/ 208 h 8304"/>
                <a:gd name="T56" fmla="*/ 256 w 384"/>
                <a:gd name="T57" fmla="*/ 256 h 8304"/>
                <a:gd name="T58" fmla="*/ 368 w 384"/>
                <a:gd name="T59" fmla="*/ 48 h 8304"/>
                <a:gd name="T60" fmla="*/ 336 w 384"/>
                <a:gd name="T61" fmla="*/ 64 h 8304"/>
                <a:gd name="T62" fmla="*/ 336 w 384"/>
                <a:gd name="T63" fmla="*/ 0 h 8304"/>
                <a:gd name="T64" fmla="*/ 288 w 384"/>
                <a:gd name="T65" fmla="*/ 48 h 8304"/>
                <a:gd name="T66" fmla="*/ 272 w 384"/>
                <a:gd name="T67" fmla="*/ 112 h 8304"/>
                <a:gd name="T68" fmla="*/ 352 w 384"/>
                <a:gd name="T69" fmla="*/ 256 h 8304"/>
                <a:gd name="T70" fmla="*/ 352 w 384"/>
                <a:gd name="T71" fmla="*/ 304 h 8304"/>
                <a:gd name="T72" fmla="*/ 336 w 384"/>
                <a:gd name="T73" fmla="*/ 512 h 8304"/>
                <a:gd name="T74" fmla="*/ 256 w 384"/>
                <a:gd name="T75" fmla="*/ 768 h 8304"/>
                <a:gd name="T76" fmla="*/ 240 w 384"/>
                <a:gd name="T77" fmla="*/ 928 h 8304"/>
                <a:gd name="T78" fmla="*/ 240 w 384"/>
                <a:gd name="T79" fmla="*/ 1280 h 8304"/>
                <a:gd name="T80" fmla="*/ 272 w 384"/>
                <a:gd name="T81" fmla="*/ 1600 h 8304"/>
                <a:gd name="T82" fmla="*/ 160 w 384"/>
                <a:gd name="T83" fmla="*/ 1696 h 8304"/>
                <a:gd name="T84" fmla="*/ 256 w 384"/>
                <a:gd name="T85" fmla="*/ 1808 h 8304"/>
                <a:gd name="T86" fmla="*/ 144 w 384"/>
                <a:gd name="T87" fmla="*/ 1968 h 8304"/>
                <a:gd name="T88" fmla="*/ 240 w 384"/>
                <a:gd name="T89" fmla="*/ 2160 h 8304"/>
                <a:gd name="T90" fmla="*/ 224 w 384"/>
                <a:gd name="T91" fmla="*/ 2272 h 8304"/>
                <a:gd name="T92" fmla="*/ 208 w 384"/>
                <a:gd name="T93" fmla="*/ 2624 h 8304"/>
                <a:gd name="T94" fmla="*/ 208 w 384"/>
                <a:gd name="T95" fmla="*/ 2896 h 8304"/>
                <a:gd name="T96" fmla="*/ 192 w 384"/>
                <a:gd name="T97" fmla="*/ 3248 h 8304"/>
                <a:gd name="T98" fmla="*/ 176 w 384"/>
                <a:gd name="T99" fmla="*/ 3408 h 8304"/>
                <a:gd name="T100" fmla="*/ 176 w 384"/>
                <a:gd name="T101" fmla="*/ 3872 h 8304"/>
                <a:gd name="T102" fmla="*/ 160 w 384"/>
                <a:gd name="T103" fmla="*/ 4224 h 8304"/>
                <a:gd name="T104" fmla="*/ 160 w 384"/>
                <a:gd name="T105" fmla="*/ 4752 h 8304"/>
                <a:gd name="T106" fmla="*/ 144 w 384"/>
                <a:gd name="T107" fmla="*/ 5104 h 8304"/>
                <a:gd name="T108" fmla="*/ 144 w 384"/>
                <a:gd name="T109" fmla="*/ 5616 h 8304"/>
                <a:gd name="T110" fmla="*/ 142 w 384"/>
                <a:gd name="T111" fmla="*/ 6048 h 8304"/>
                <a:gd name="T112" fmla="*/ 128 w 384"/>
                <a:gd name="T113" fmla="*/ 6448 h 8304"/>
                <a:gd name="T114" fmla="*/ 80 w 384"/>
                <a:gd name="T115" fmla="*/ 6912 h 8304"/>
                <a:gd name="T116" fmla="*/ 112 w 384"/>
                <a:gd name="T117" fmla="*/ 7216 h 8304"/>
                <a:gd name="T118" fmla="*/ 112 w 384"/>
                <a:gd name="T119" fmla="*/ 7680 h 8304"/>
                <a:gd name="T120" fmla="*/ 96 w 384"/>
                <a:gd name="T121" fmla="*/ 8000 h 8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84" h="8304">
                  <a:moveTo>
                    <a:pt x="0" y="8256"/>
                  </a:moveTo>
                  <a:lnTo>
                    <a:pt x="0" y="8192"/>
                  </a:lnTo>
                  <a:lnTo>
                    <a:pt x="0" y="8144"/>
                  </a:lnTo>
                  <a:lnTo>
                    <a:pt x="0" y="8096"/>
                  </a:lnTo>
                  <a:lnTo>
                    <a:pt x="0" y="8048"/>
                  </a:lnTo>
                  <a:lnTo>
                    <a:pt x="0" y="8000"/>
                  </a:lnTo>
                  <a:lnTo>
                    <a:pt x="0" y="7936"/>
                  </a:lnTo>
                  <a:lnTo>
                    <a:pt x="0" y="7888"/>
                  </a:lnTo>
                  <a:lnTo>
                    <a:pt x="0" y="7840"/>
                  </a:lnTo>
                  <a:lnTo>
                    <a:pt x="0" y="7792"/>
                  </a:lnTo>
                  <a:cubicBezTo>
                    <a:pt x="0" y="7766"/>
                    <a:pt x="22" y="7744"/>
                    <a:pt x="48" y="7744"/>
                  </a:cubicBezTo>
                  <a:lnTo>
                    <a:pt x="64" y="7744"/>
                  </a:lnTo>
                  <a:lnTo>
                    <a:pt x="16" y="7792"/>
                  </a:lnTo>
                  <a:lnTo>
                    <a:pt x="16" y="7728"/>
                  </a:lnTo>
                  <a:lnTo>
                    <a:pt x="16" y="7680"/>
                  </a:lnTo>
                  <a:lnTo>
                    <a:pt x="16" y="7632"/>
                  </a:lnTo>
                  <a:lnTo>
                    <a:pt x="16" y="7584"/>
                  </a:lnTo>
                  <a:lnTo>
                    <a:pt x="16" y="7536"/>
                  </a:lnTo>
                  <a:lnTo>
                    <a:pt x="16" y="7472"/>
                  </a:lnTo>
                  <a:lnTo>
                    <a:pt x="16" y="7424"/>
                  </a:lnTo>
                  <a:lnTo>
                    <a:pt x="16" y="7376"/>
                  </a:lnTo>
                  <a:lnTo>
                    <a:pt x="16" y="7328"/>
                  </a:lnTo>
                  <a:lnTo>
                    <a:pt x="16" y="7264"/>
                  </a:lnTo>
                  <a:lnTo>
                    <a:pt x="16" y="7216"/>
                  </a:lnTo>
                  <a:lnTo>
                    <a:pt x="16" y="7168"/>
                  </a:lnTo>
                  <a:lnTo>
                    <a:pt x="16" y="7120"/>
                  </a:lnTo>
                  <a:lnTo>
                    <a:pt x="16" y="7072"/>
                  </a:lnTo>
                  <a:lnTo>
                    <a:pt x="16" y="7008"/>
                  </a:lnTo>
                  <a:lnTo>
                    <a:pt x="16" y="6960"/>
                  </a:lnTo>
                  <a:lnTo>
                    <a:pt x="16" y="6912"/>
                  </a:lnTo>
                  <a:lnTo>
                    <a:pt x="16" y="6864"/>
                  </a:lnTo>
                  <a:cubicBezTo>
                    <a:pt x="16" y="6838"/>
                    <a:pt x="38" y="6816"/>
                    <a:pt x="64" y="6816"/>
                  </a:cubicBezTo>
                  <a:lnTo>
                    <a:pt x="80" y="6816"/>
                  </a:lnTo>
                  <a:lnTo>
                    <a:pt x="32" y="6864"/>
                  </a:lnTo>
                  <a:lnTo>
                    <a:pt x="32" y="6800"/>
                  </a:lnTo>
                  <a:lnTo>
                    <a:pt x="32" y="6752"/>
                  </a:lnTo>
                  <a:lnTo>
                    <a:pt x="32" y="6704"/>
                  </a:lnTo>
                  <a:lnTo>
                    <a:pt x="32" y="6656"/>
                  </a:lnTo>
                  <a:lnTo>
                    <a:pt x="32" y="6608"/>
                  </a:lnTo>
                  <a:lnTo>
                    <a:pt x="32" y="6544"/>
                  </a:lnTo>
                  <a:lnTo>
                    <a:pt x="32" y="6496"/>
                  </a:lnTo>
                  <a:lnTo>
                    <a:pt x="32" y="6448"/>
                  </a:lnTo>
                  <a:lnTo>
                    <a:pt x="32" y="6400"/>
                  </a:lnTo>
                  <a:lnTo>
                    <a:pt x="32" y="6336"/>
                  </a:lnTo>
                  <a:lnTo>
                    <a:pt x="32" y="6288"/>
                  </a:lnTo>
                  <a:lnTo>
                    <a:pt x="32" y="6240"/>
                  </a:lnTo>
                  <a:lnTo>
                    <a:pt x="32" y="6192"/>
                  </a:lnTo>
                  <a:lnTo>
                    <a:pt x="32" y="6144"/>
                  </a:lnTo>
                  <a:lnTo>
                    <a:pt x="32" y="6080"/>
                  </a:lnTo>
                  <a:cubicBezTo>
                    <a:pt x="32" y="6075"/>
                    <a:pt x="33" y="6070"/>
                    <a:pt x="35" y="6065"/>
                  </a:cubicBezTo>
                  <a:lnTo>
                    <a:pt x="51" y="6017"/>
                  </a:lnTo>
                  <a:lnTo>
                    <a:pt x="48" y="6032"/>
                  </a:lnTo>
                  <a:lnTo>
                    <a:pt x="48" y="5984"/>
                  </a:lnTo>
                  <a:lnTo>
                    <a:pt x="48" y="5936"/>
                  </a:lnTo>
                  <a:lnTo>
                    <a:pt x="48" y="5872"/>
                  </a:lnTo>
                  <a:lnTo>
                    <a:pt x="48" y="5824"/>
                  </a:lnTo>
                  <a:lnTo>
                    <a:pt x="48" y="5776"/>
                  </a:lnTo>
                  <a:lnTo>
                    <a:pt x="48" y="5728"/>
                  </a:lnTo>
                  <a:lnTo>
                    <a:pt x="48" y="5680"/>
                  </a:lnTo>
                  <a:lnTo>
                    <a:pt x="48" y="5616"/>
                  </a:lnTo>
                  <a:lnTo>
                    <a:pt x="48" y="5568"/>
                  </a:lnTo>
                  <a:lnTo>
                    <a:pt x="48" y="5520"/>
                  </a:lnTo>
                  <a:lnTo>
                    <a:pt x="48" y="5472"/>
                  </a:lnTo>
                  <a:lnTo>
                    <a:pt x="48" y="5408"/>
                  </a:lnTo>
                  <a:lnTo>
                    <a:pt x="48" y="5360"/>
                  </a:lnTo>
                  <a:lnTo>
                    <a:pt x="48" y="5312"/>
                  </a:lnTo>
                  <a:lnTo>
                    <a:pt x="48" y="5216"/>
                  </a:lnTo>
                  <a:lnTo>
                    <a:pt x="48" y="5152"/>
                  </a:lnTo>
                  <a:lnTo>
                    <a:pt x="48" y="5104"/>
                  </a:lnTo>
                  <a:lnTo>
                    <a:pt x="48" y="5056"/>
                  </a:lnTo>
                  <a:lnTo>
                    <a:pt x="48" y="5008"/>
                  </a:lnTo>
                  <a:cubicBezTo>
                    <a:pt x="48" y="5005"/>
                    <a:pt x="49" y="5001"/>
                    <a:pt x="50" y="4997"/>
                  </a:cubicBezTo>
                  <a:lnTo>
                    <a:pt x="66" y="4933"/>
                  </a:lnTo>
                  <a:lnTo>
                    <a:pt x="64" y="4944"/>
                  </a:lnTo>
                  <a:lnTo>
                    <a:pt x="64" y="4896"/>
                  </a:lnTo>
                  <a:lnTo>
                    <a:pt x="64" y="4848"/>
                  </a:lnTo>
                  <a:lnTo>
                    <a:pt x="64" y="4800"/>
                  </a:lnTo>
                  <a:lnTo>
                    <a:pt x="64" y="4752"/>
                  </a:lnTo>
                  <a:lnTo>
                    <a:pt x="64" y="4688"/>
                  </a:lnTo>
                  <a:lnTo>
                    <a:pt x="64" y="4640"/>
                  </a:lnTo>
                  <a:lnTo>
                    <a:pt x="64" y="4592"/>
                  </a:lnTo>
                  <a:lnTo>
                    <a:pt x="64" y="4544"/>
                  </a:lnTo>
                  <a:lnTo>
                    <a:pt x="64" y="4432"/>
                  </a:lnTo>
                  <a:lnTo>
                    <a:pt x="64" y="4384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24"/>
                  </a:lnTo>
                  <a:lnTo>
                    <a:pt x="64" y="4176"/>
                  </a:lnTo>
                  <a:lnTo>
                    <a:pt x="64" y="4128"/>
                  </a:lnTo>
                  <a:lnTo>
                    <a:pt x="64" y="4080"/>
                  </a:lnTo>
                  <a:lnTo>
                    <a:pt x="64" y="4016"/>
                  </a:lnTo>
                  <a:cubicBezTo>
                    <a:pt x="64" y="4011"/>
                    <a:pt x="65" y="4006"/>
                    <a:pt x="67" y="4001"/>
                  </a:cubicBezTo>
                  <a:lnTo>
                    <a:pt x="83" y="3953"/>
                  </a:lnTo>
                  <a:lnTo>
                    <a:pt x="80" y="3968"/>
                  </a:lnTo>
                  <a:lnTo>
                    <a:pt x="80" y="3920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60"/>
                  </a:lnTo>
                  <a:lnTo>
                    <a:pt x="80" y="3712"/>
                  </a:lnTo>
                  <a:lnTo>
                    <a:pt x="80" y="3664"/>
                  </a:lnTo>
                  <a:lnTo>
                    <a:pt x="80" y="3616"/>
                  </a:lnTo>
                  <a:lnTo>
                    <a:pt x="80" y="3552"/>
                  </a:lnTo>
                  <a:lnTo>
                    <a:pt x="80" y="3504"/>
                  </a:lnTo>
                  <a:lnTo>
                    <a:pt x="80" y="3456"/>
                  </a:lnTo>
                  <a:lnTo>
                    <a:pt x="80" y="3408"/>
                  </a:lnTo>
                  <a:cubicBezTo>
                    <a:pt x="80" y="3382"/>
                    <a:pt x="102" y="3360"/>
                    <a:pt x="128" y="3360"/>
                  </a:cubicBezTo>
                  <a:lnTo>
                    <a:pt x="144" y="3360"/>
                  </a:lnTo>
                  <a:cubicBezTo>
                    <a:pt x="171" y="3360"/>
                    <a:pt x="192" y="3382"/>
                    <a:pt x="192" y="3408"/>
                  </a:cubicBezTo>
                  <a:lnTo>
                    <a:pt x="192" y="3456"/>
                  </a:lnTo>
                  <a:cubicBezTo>
                    <a:pt x="192" y="3483"/>
                    <a:pt x="171" y="3504"/>
                    <a:pt x="144" y="3504"/>
                  </a:cubicBezTo>
                  <a:cubicBezTo>
                    <a:pt x="118" y="3504"/>
                    <a:pt x="96" y="3483"/>
                    <a:pt x="96" y="3456"/>
                  </a:cubicBezTo>
                  <a:lnTo>
                    <a:pt x="96" y="3408"/>
                  </a:lnTo>
                  <a:lnTo>
                    <a:pt x="96" y="3360"/>
                  </a:lnTo>
                  <a:lnTo>
                    <a:pt x="96" y="3296"/>
                  </a:lnTo>
                  <a:lnTo>
                    <a:pt x="96" y="3248"/>
                  </a:lnTo>
                  <a:lnTo>
                    <a:pt x="96" y="3200"/>
                  </a:lnTo>
                  <a:lnTo>
                    <a:pt x="96" y="3152"/>
                  </a:lnTo>
                  <a:lnTo>
                    <a:pt x="96" y="3088"/>
                  </a:lnTo>
                  <a:lnTo>
                    <a:pt x="96" y="3040"/>
                  </a:lnTo>
                  <a:cubicBezTo>
                    <a:pt x="96" y="3035"/>
                    <a:pt x="97" y="3030"/>
                    <a:pt x="99" y="3025"/>
                  </a:cubicBezTo>
                  <a:lnTo>
                    <a:pt x="115" y="2977"/>
                  </a:lnTo>
                  <a:lnTo>
                    <a:pt x="112" y="2992"/>
                  </a:lnTo>
                  <a:lnTo>
                    <a:pt x="112" y="2944"/>
                  </a:lnTo>
                  <a:lnTo>
                    <a:pt x="112" y="2896"/>
                  </a:lnTo>
                  <a:cubicBezTo>
                    <a:pt x="112" y="2870"/>
                    <a:pt x="134" y="2848"/>
                    <a:pt x="160" y="2848"/>
                  </a:cubicBezTo>
                  <a:cubicBezTo>
                    <a:pt x="187" y="2848"/>
                    <a:pt x="208" y="2870"/>
                    <a:pt x="208" y="2896"/>
                  </a:cubicBezTo>
                  <a:lnTo>
                    <a:pt x="208" y="2944"/>
                  </a:lnTo>
                  <a:cubicBezTo>
                    <a:pt x="208" y="2971"/>
                    <a:pt x="187" y="2992"/>
                    <a:pt x="160" y="2992"/>
                  </a:cubicBezTo>
                  <a:cubicBezTo>
                    <a:pt x="134" y="2992"/>
                    <a:pt x="112" y="2971"/>
                    <a:pt x="112" y="2944"/>
                  </a:cubicBezTo>
                  <a:lnTo>
                    <a:pt x="112" y="2896"/>
                  </a:lnTo>
                  <a:lnTo>
                    <a:pt x="112" y="2832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24"/>
                  </a:lnTo>
                  <a:lnTo>
                    <a:pt x="112" y="2576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cubicBezTo>
                    <a:pt x="112" y="2429"/>
                    <a:pt x="113" y="2425"/>
                    <a:pt x="114" y="2421"/>
                  </a:cubicBezTo>
                  <a:lnTo>
                    <a:pt x="130" y="2357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cubicBezTo>
                    <a:pt x="128" y="2246"/>
                    <a:pt x="150" y="2224"/>
                    <a:pt x="176" y="2224"/>
                  </a:cubicBezTo>
                  <a:cubicBezTo>
                    <a:pt x="203" y="2224"/>
                    <a:pt x="224" y="2246"/>
                    <a:pt x="224" y="2272"/>
                  </a:cubicBezTo>
                  <a:lnTo>
                    <a:pt x="224" y="2320"/>
                  </a:lnTo>
                  <a:cubicBezTo>
                    <a:pt x="224" y="2347"/>
                    <a:pt x="203" y="2368"/>
                    <a:pt x="176" y="2368"/>
                  </a:cubicBezTo>
                  <a:cubicBezTo>
                    <a:pt x="150" y="2368"/>
                    <a:pt x="128" y="2347"/>
                    <a:pt x="128" y="2320"/>
                  </a:cubicBezTo>
                  <a:lnTo>
                    <a:pt x="128" y="2272"/>
                  </a:lnTo>
                  <a:lnTo>
                    <a:pt x="128" y="2224"/>
                  </a:lnTo>
                  <a:lnTo>
                    <a:pt x="128" y="2160"/>
                  </a:lnTo>
                  <a:cubicBezTo>
                    <a:pt x="128" y="2134"/>
                    <a:pt x="150" y="2112"/>
                    <a:pt x="176" y="2112"/>
                  </a:cubicBezTo>
                  <a:lnTo>
                    <a:pt x="192" y="2112"/>
                  </a:lnTo>
                  <a:lnTo>
                    <a:pt x="144" y="2160"/>
                  </a:lnTo>
                  <a:lnTo>
                    <a:pt x="144" y="2112"/>
                  </a:lnTo>
                  <a:lnTo>
                    <a:pt x="144" y="2064"/>
                  </a:lnTo>
                  <a:lnTo>
                    <a:pt x="144" y="2016"/>
                  </a:lnTo>
                  <a:lnTo>
                    <a:pt x="144" y="1968"/>
                  </a:lnTo>
                  <a:cubicBezTo>
                    <a:pt x="144" y="1942"/>
                    <a:pt x="166" y="1920"/>
                    <a:pt x="192" y="1920"/>
                  </a:cubicBezTo>
                  <a:cubicBezTo>
                    <a:pt x="219" y="1920"/>
                    <a:pt x="240" y="1942"/>
                    <a:pt x="240" y="1968"/>
                  </a:cubicBezTo>
                  <a:lnTo>
                    <a:pt x="240" y="2016"/>
                  </a:lnTo>
                  <a:cubicBezTo>
                    <a:pt x="240" y="2043"/>
                    <a:pt x="219" y="2064"/>
                    <a:pt x="192" y="2064"/>
                  </a:cubicBezTo>
                  <a:cubicBezTo>
                    <a:pt x="166" y="2064"/>
                    <a:pt x="144" y="2043"/>
                    <a:pt x="144" y="2016"/>
                  </a:cubicBezTo>
                  <a:lnTo>
                    <a:pt x="144" y="1968"/>
                  </a:lnTo>
                  <a:cubicBezTo>
                    <a:pt x="144" y="1942"/>
                    <a:pt x="166" y="1920"/>
                    <a:pt x="192" y="1920"/>
                  </a:cubicBezTo>
                  <a:cubicBezTo>
                    <a:pt x="219" y="1920"/>
                    <a:pt x="240" y="1942"/>
                    <a:pt x="240" y="1968"/>
                  </a:cubicBezTo>
                  <a:lnTo>
                    <a:pt x="240" y="2016"/>
                  </a:lnTo>
                  <a:cubicBezTo>
                    <a:pt x="240" y="2043"/>
                    <a:pt x="219" y="2064"/>
                    <a:pt x="192" y="2064"/>
                  </a:cubicBezTo>
                  <a:cubicBezTo>
                    <a:pt x="166" y="2064"/>
                    <a:pt x="144" y="2043"/>
                    <a:pt x="144" y="2016"/>
                  </a:cubicBezTo>
                  <a:lnTo>
                    <a:pt x="144" y="1968"/>
                  </a:lnTo>
                  <a:lnTo>
                    <a:pt x="144" y="1904"/>
                  </a:lnTo>
                  <a:lnTo>
                    <a:pt x="144" y="1856"/>
                  </a:lnTo>
                  <a:cubicBezTo>
                    <a:pt x="144" y="1830"/>
                    <a:pt x="166" y="1808"/>
                    <a:pt x="192" y="1808"/>
                  </a:cubicBezTo>
                  <a:lnTo>
                    <a:pt x="208" y="1808"/>
                  </a:lnTo>
                  <a:lnTo>
                    <a:pt x="160" y="1856"/>
                  </a:lnTo>
                  <a:lnTo>
                    <a:pt x="160" y="1808"/>
                  </a:lnTo>
                  <a:cubicBezTo>
                    <a:pt x="160" y="1782"/>
                    <a:pt x="182" y="1760"/>
                    <a:pt x="208" y="1760"/>
                  </a:cubicBezTo>
                  <a:cubicBezTo>
                    <a:pt x="235" y="1760"/>
                    <a:pt x="256" y="1782"/>
                    <a:pt x="256" y="1808"/>
                  </a:cubicBezTo>
                  <a:lnTo>
                    <a:pt x="256" y="1856"/>
                  </a:lnTo>
                  <a:cubicBezTo>
                    <a:pt x="256" y="1883"/>
                    <a:pt x="235" y="1904"/>
                    <a:pt x="208" y="1904"/>
                  </a:cubicBezTo>
                  <a:cubicBezTo>
                    <a:pt x="182" y="1904"/>
                    <a:pt x="160" y="1883"/>
                    <a:pt x="160" y="1856"/>
                  </a:cubicBezTo>
                  <a:lnTo>
                    <a:pt x="160" y="1808"/>
                  </a:lnTo>
                  <a:lnTo>
                    <a:pt x="160" y="1760"/>
                  </a:lnTo>
                  <a:lnTo>
                    <a:pt x="160" y="1696"/>
                  </a:lnTo>
                  <a:lnTo>
                    <a:pt x="160" y="1648"/>
                  </a:lnTo>
                  <a:cubicBezTo>
                    <a:pt x="160" y="1622"/>
                    <a:pt x="182" y="1600"/>
                    <a:pt x="208" y="1600"/>
                  </a:cubicBezTo>
                  <a:cubicBezTo>
                    <a:pt x="235" y="1600"/>
                    <a:pt x="256" y="1622"/>
                    <a:pt x="256" y="1648"/>
                  </a:cubicBezTo>
                  <a:lnTo>
                    <a:pt x="256" y="1696"/>
                  </a:lnTo>
                  <a:lnTo>
                    <a:pt x="208" y="1648"/>
                  </a:lnTo>
                  <a:lnTo>
                    <a:pt x="224" y="1648"/>
                  </a:lnTo>
                  <a:lnTo>
                    <a:pt x="176" y="1696"/>
                  </a:lnTo>
                  <a:lnTo>
                    <a:pt x="176" y="1648"/>
                  </a:lnTo>
                  <a:cubicBezTo>
                    <a:pt x="176" y="1622"/>
                    <a:pt x="198" y="1600"/>
                    <a:pt x="224" y="1600"/>
                  </a:cubicBezTo>
                  <a:cubicBezTo>
                    <a:pt x="251" y="1600"/>
                    <a:pt x="272" y="1622"/>
                    <a:pt x="272" y="1648"/>
                  </a:cubicBezTo>
                  <a:lnTo>
                    <a:pt x="272" y="1696"/>
                  </a:lnTo>
                  <a:cubicBezTo>
                    <a:pt x="272" y="1723"/>
                    <a:pt x="251" y="1744"/>
                    <a:pt x="224" y="1744"/>
                  </a:cubicBezTo>
                  <a:cubicBezTo>
                    <a:pt x="198" y="1744"/>
                    <a:pt x="176" y="1723"/>
                    <a:pt x="176" y="1696"/>
                  </a:cubicBezTo>
                  <a:lnTo>
                    <a:pt x="176" y="1648"/>
                  </a:lnTo>
                  <a:lnTo>
                    <a:pt x="176" y="1600"/>
                  </a:lnTo>
                  <a:lnTo>
                    <a:pt x="176" y="1552"/>
                  </a:lnTo>
                  <a:lnTo>
                    <a:pt x="176" y="1504"/>
                  </a:lnTo>
                  <a:lnTo>
                    <a:pt x="176" y="1440"/>
                  </a:lnTo>
                  <a:lnTo>
                    <a:pt x="176" y="1392"/>
                  </a:lnTo>
                  <a:lnTo>
                    <a:pt x="176" y="1344"/>
                  </a:lnTo>
                  <a:lnTo>
                    <a:pt x="176" y="1296"/>
                  </a:lnTo>
                  <a:lnTo>
                    <a:pt x="176" y="1232"/>
                  </a:lnTo>
                  <a:cubicBezTo>
                    <a:pt x="176" y="1206"/>
                    <a:pt x="198" y="1184"/>
                    <a:pt x="224" y="1184"/>
                  </a:cubicBezTo>
                  <a:lnTo>
                    <a:pt x="240" y="1184"/>
                  </a:lnTo>
                  <a:lnTo>
                    <a:pt x="192" y="1232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88"/>
                  </a:lnTo>
                  <a:lnTo>
                    <a:pt x="192" y="1040"/>
                  </a:lnTo>
                  <a:lnTo>
                    <a:pt x="192" y="976"/>
                  </a:lnTo>
                  <a:lnTo>
                    <a:pt x="192" y="928"/>
                  </a:lnTo>
                  <a:lnTo>
                    <a:pt x="192" y="880"/>
                  </a:lnTo>
                  <a:cubicBezTo>
                    <a:pt x="192" y="854"/>
                    <a:pt x="214" y="832"/>
                    <a:pt x="240" y="832"/>
                  </a:cubicBezTo>
                  <a:lnTo>
                    <a:pt x="256" y="832"/>
                  </a:lnTo>
                  <a:cubicBezTo>
                    <a:pt x="283" y="832"/>
                    <a:pt x="304" y="854"/>
                    <a:pt x="304" y="880"/>
                  </a:cubicBezTo>
                  <a:lnTo>
                    <a:pt x="304" y="928"/>
                  </a:lnTo>
                  <a:cubicBezTo>
                    <a:pt x="304" y="955"/>
                    <a:pt x="283" y="976"/>
                    <a:pt x="256" y="976"/>
                  </a:cubicBezTo>
                  <a:cubicBezTo>
                    <a:pt x="230" y="976"/>
                    <a:pt x="208" y="955"/>
                    <a:pt x="208" y="928"/>
                  </a:cubicBezTo>
                  <a:lnTo>
                    <a:pt x="208" y="880"/>
                  </a:lnTo>
                  <a:lnTo>
                    <a:pt x="208" y="832"/>
                  </a:lnTo>
                  <a:lnTo>
                    <a:pt x="208" y="768"/>
                  </a:lnTo>
                  <a:lnTo>
                    <a:pt x="208" y="720"/>
                  </a:lnTo>
                  <a:cubicBezTo>
                    <a:pt x="208" y="694"/>
                    <a:pt x="230" y="672"/>
                    <a:pt x="256" y="672"/>
                  </a:cubicBezTo>
                  <a:lnTo>
                    <a:pt x="272" y="672"/>
                  </a:lnTo>
                  <a:lnTo>
                    <a:pt x="224" y="720"/>
                  </a:lnTo>
                  <a:lnTo>
                    <a:pt x="224" y="672"/>
                  </a:lnTo>
                  <a:lnTo>
                    <a:pt x="224" y="624"/>
                  </a:lnTo>
                  <a:lnTo>
                    <a:pt x="224" y="576"/>
                  </a:lnTo>
                  <a:cubicBezTo>
                    <a:pt x="224" y="550"/>
                    <a:pt x="246" y="528"/>
                    <a:pt x="272" y="528"/>
                  </a:cubicBezTo>
                  <a:lnTo>
                    <a:pt x="288" y="528"/>
                  </a:lnTo>
                  <a:lnTo>
                    <a:pt x="240" y="576"/>
                  </a:lnTo>
                  <a:lnTo>
                    <a:pt x="240" y="512"/>
                  </a:lnTo>
                  <a:lnTo>
                    <a:pt x="240" y="464"/>
                  </a:lnTo>
                  <a:lnTo>
                    <a:pt x="240" y="416"/>
                  </a:lnTo>
                  <a:cubicBezTo>
                    <a:pt x="240" y="411"/>
                    <a:pt x="241" y="406"/>
                    <a:pt x="243" y="401"/>
                  </a:cubicBezTo>
                  <a:lnTo>
                    <a:pt x="259" y="353"/>
                  </a:lnTo>
                  <a:cubicBezTo>
                    <a:pt x="266" y="331"/>
                    <a:pt x="289" y="317"/>
                    <a:pt x="312" y="321"/>
                  </a:cubicBezTo>
                  <a:cubicBezTo>
                    <a:pt x="335" y="325"/>
                    <a:pt x="352" y="345"/>
                    <a:pt x="352" y="368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68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cubicBezTo>
                    <a:pt x="331" y="160"/>
                    <a:pt x="352" y="182"/>
                    <a:pt x="352" y="208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cubicBezTo>
                    <a:pt x="331" y="160"/>
                    <a:pt x="352" y="182"/>
                    <a:pt x="352" y="208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208"/>
                  </a:lnTo>
                  <a:lnTo>
                    <a:pt x="256" y="160"/>
                  </a:lnTo>
                  <a:lnTo>
                    <a:pt x="256" y="112"/>
                  </a:lnTo>
                  <a:cubicBezTo>
                    <a:pt x="256" y="86"/>
                    <a:pt x="278" y="64"/>
                    <a:pt x="304" y="64"/>
                  </a:cubicBezTo>
                  <a:lnTo>
                    <a:pt x="320" y="64"/>
                  </a:lnTo>
                  <a:lnTo>
                    <a:pt x="272" y="112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cubicBezTo>
                    <a:pt x="368" y="139"/>
                    <a:pt x="347" y="160"/>
                    <a:pt x="320" y="160"/>
                  </a:cubicBezTo>
                  <a:cubicBezTo>
                    <a:pt x="294" y="160"/>
                    <a:pt x="272" y="139"/>
                    <a:pt x="272" y="112"/>
                  </a:cubicBez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lnTo>
                    <a:pt x="320" y="64"/>
                  </a:lnTo>
                  <a:lnTo>
                    <a:pt x="336" y="64"/>
                  </a:lnTo>
                  <a:lnTo>
                    <a:pt x="288" y="112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cubicBezTo>
                    <a:pt x="384" y="139"/>
                    <a:pt x="363" y="160"/>
                    <a:pt x="336" y="160"/>
                  </a:cubicBezTo>
                  <a:cubicBezTo>
                    <a:pt x="310" y="160"/>
                    <a:pt x="288" y="139"/>
                    <a:pt x="288" y="112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cubicBezTo>
                    <a:pt x="384" y="139"/>
                    <a:pt x="363" y="160"/>
                    <a:pt x="336" y="160"/>
                  </a:cubicBezTo>
                  <a:cubicBezTo>
                    <a:pt x="310" y="160"/>
                    <a:pt x="288" y="139"/>
                    <a:pt x="288" y="112"/>
                  </a:cubicBezTo>
                  <a:lnTo>
                    <a:pt x="288" y="48"/>
                  </a:lnTo>
                  <a:lnTo>
                    <a:pt x="384" y="48"/>
                  </a:lnTo>
                  <a:lnTo>
                    <a:pt x="384" y="112"/>
                  </a:lnTo>
                  <a:lnTo>
                    <a:pt x="288" y="112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112"/>
                  </a:lnTo>
                  <a:cubicBezTo>
                    <a:pt x="384" y="139"/>
                    <a:pt x="363" y="160"/>
                    <a:pt x="336" y="160"/>
                  </a:cubicBezTo>
                  <a:lnTo>
                    <a:pt x="320" y="160"/>
                  </a:lnTo>
                  <a:cubicBezTo>
                    <a:pt x="294" y="160"/>
                    <a:pt x="272" y="139"/>
                    <a:pt x="272" y="112"/>
                  </a:cubicBezTo>
                  <a:lnTo>
                    <a:pt x="272" y="48"/>
                  </a:lnTo>
                  <a:lnTo>
                    <a:pt x="368" y="48"/>
                  </a:lnTo>
                  <a:lnTo>
                    <a:pt x="368" y="112"/>
                  </a:lnTo>
                  <a:lnTo>
                    <a:pt x="272" y="112"/>
                  </a:lnTo>
                  <a:lnTo>
                    <a:pt x="272" y="48"/>
                  </a:lnTo>
                  <a:lnTo>
                    <a:pt x="368" y="48"/>
                  </a:lnTo>
                  <a:lnTo>
                    <a:pt x="368" y="112"/>
                  </a:lnTo>
                  <a:cubicBezTo>
                    <a:pt x="368" y="139"/>
                    <a:pt x="347" y="160"/>
                    <a:pt x="320" y="160"/>
                  </a:cubicBezTo>
                  <a:lnTo>
                    <a:pt x="304" y="160"/>
                  </a:lnTo>
                  <a:lnTo>
                    <a:pt x="352" y="112"/>
                  </a:lnTo>
                  <a:lnTo>
                    <a:pt x="352" y="160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208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208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352" y="368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68"/>
                  </a:lnTo>
                  <a:lnTo>
                    <a:pt x="350" y="384"/>
                  </a:lnTo>
                  <a:lnTo>
                    <a:pt x="334" y="432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336" y="512"/>
                  </a:lnTo>
                  <a:lnTo>
                    <a:pt x="336" y="576"/>
                  </a:lnTo>
                  <a:cubicBezTo>
                    <a:pt x="336" y="603"/>
                    <a:pt x="315" y="624"/>
                    <a:pt x="288" y="624"/>
                  </a:cubicBezTo>
                  <a:lnTo>
                    <a:pt x="272" y="624"/>
                  </a:lnTo>
                  <a:lnTo>
                    <a:pt x="320" y="576"/>
                  </a:lnTo>
                  <a:lnTo>
                    <a:pt x="320" y="624"/>
                  </a:lnTo>
                  <a:lnTo>
                    <a:pt x="320" y="672"/>
                  </a:ln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lnTo>
                    <a:pt x="256" y="768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32"/>
                  </a:lnTo>
                  <a:lnTo>
                    <a:pt x="304" y="880"/>
                  </a:lnTo>
                  <a:lnTo>
                    <a:pt x="304" y="928"/>
                  </a:lnTo>
                  <a:lnTo>
                    <a:pt x="208" y="928"/>
                  </a:lnTo>
                  <a:lnTo>
                    <a:pt x="208" y="880"/>
                  </a:lnTo>
                  <a:lnTo>
                    <a:pt x="256" y="928"/>
                  </a:lnTo>
                  <a:lnTo>
                    <a:pt x="240" y="928"/>
                  </a:lnTo>
                  <a:lnTo>
                    <a:pt x="288" y="880"/>
                  </a:lnTo>
                  <a:lnTo>
                    <a:pt x="288" y="928"/>
                  </a:lnTo>
                  <a:lnTo>
                    <a:pt x="288" y="976"/>
                  </a:lnTo>
                  <a:lnTo>
                    <a:pt x="288" y="1040"/>
                  </a:lnTo>
                  <a:lnTo>
                    <a:pt x="288" y="1088"/>
                  </a:lnTo>
                  <a:lnTo>
                    <a:pt x="288" y="1136"/>
                  </a:lnTo>
                  <a:lnTo>
                    <a:pt x="288" y="1184"/>
                  </a:lnTo>
                  <a:lnTo>
                    <a:pt x="288" y="1232"/>
                  </a:lnTo>
                  <a:cubicBezTo>
                    <a:pt x="288" y="1259"/>
                    <a:pt x="267" y="1280"/>
                    <a:pt x="240" y="1280"/>
                  </a:cubicBezTo>
                  <a:lnTo>
                    <a:pt x="224" y="1280"/>
                  </a:lnTo>
                  <a:lnTo>
                    <a:pt x="272" y="1232"/>
                  </a:lnTo>
                  <a:lnTo>
                    <a:pt x="272" y="1296"/>
                  </a:lnTo>
                  <a:lnTo>
                    <a:pt x="272" y="1344"/>
                  </a:lnTo>
                  <a:lnTo>
                    <a:pt x="272" y="1392"/>
                  </a:lnTo>
                  <a:lnTo>
                    <a:pt x="272" y="1440"/>
                  </a:lnTo>
                  <a:lnTo>
                    <a:pt x="272" y="1504"/>
                  </a:lnTo>
                  <a:lnTo>
                    <a:pt x="272" y="1552"/>
                  </a:lnTo>
                  <a:lnTo>
                    <a:pt x="272" y="1600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176" y="1696"/>
                  </a:lnTo>
                  <a:lnTo>
                    <a:pt x="176" y="1648"/>
                  </a:lnTo>
                  <a:lnTo>
                    <a:pt x="272" y="1648"/>
                  </a:lnTo>
                  <a:lnTo>
                    <a:pt x="272" y="1696"/>
                  </a:lnTo>
                  <a:cubicBezTo>
                    <a:pt x="272" y="1723"/>
                    <a:pt x="251" y="1744"/>
                    <a:pt x="224" y="1744"/>
                  </a:cubicBezTo>
                  <a:lnTo>
                    <a:pt x="208" y="1744"/>
                  </a:lnTo>
                  <a:cubicBezTo>
                    <a:pt x="182" y="1744"/>
                    <a:pt x="160" y="1723"/>
                    <a:pt x="160" y="1696"/>
                  </a:cubicBezTo>
                  <a:lnTo>
                    <a:pt x="160" y="1648"/>
                  </a:lnTo>
                  <a:lnTo>
                    <a:pt x="256" y="1648"/>
                  </a:lnTo>
                  <a:lnTo>
                    <a:pt x="256" y="1696"/>
                  </a:lnTo>
                  <a:lnTo>
                    <a:pt x="256" y="1760"/>
                  </a:lnTo>
                  <a:lnTo>
                    <a:pt x="256" y="1808"/>
                  </a:lnTo>
                  <a:lnTo>
                    <a:pt x="256" y="1856"/>
                  </a:lnTo>
                  <a:lnTo>
                    <a:pt x="160" y="1856"/>
                  </a:lnTo>
                  <a:lnTo>
                    <a:pt x="160" y="1808"/>
                  </a:lnTo>
                  <a:lnTo>
                    <a:pt x="256" y="1808"/>
                  </a:lnTo>
                  <a:lnTo>
                    <a:pt x="256" y="1856"/>
                  </a:lnTo>
                  <a:cubicBezTo>
                    <a:pt x="256" y="1883"/>
                    <a:pt x="235" y="1904"/>
                    <a:pt x="208" y="1904"/>
                  </a:cubicBezTo>
                  <a:lnTo>
                    <a:pt x="192" y="1904"/>
                  </a:lnTo>
                  <a:lnTo>
                    <a:pt x="240" y="1856"/>
                  </a:lnTo>
                  <a:lnTo>
                    <a:pt x="240" y="1904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240" y="2064"/>
                  </a:lnTo>
                  <a:lnTo>
                    <a:pt x="240" y="2112"/>
                  </a:lnTo>
                  <a:lnTo>
                    <a:pt x="240" y="2160"/>
                  </a:lnTo>
                  <a:cubicBezTo>
                    <a:pt x="240" y="2187"/>
                    <a:pt x="219" y="2208"/>
                    <a:pt x="192" y="2208"/>
                  </a:cubicBezTo>
                  <a:lnTo>
                    <a:pt x="176" y="2208"/>
                  </a:lnTo>
                  <a:lnTo>
                    <a:pt x="224" y="2160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cubicBezTo>
                    <a:pt x="224" y="2372"/>
                    <a:pt x="224" y="2376"/>
                    <a:pt x="223" y="2380"/>
                  </a:cubicBezTo>
                  <a:lnTo>
                    <a:pt x="207" y="2444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24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32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112" y="2944"/>
                  </a:lnTo>
                  <a:lnTo>
                    <a:pt x="112" y="2896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2992"/>
                  </a:lnTo>
                  <a:cubicBezTo>
                    <a:pt x="208" y="2998"/>
                    <a:pt x="208" y="3003"/>
                    <a:pt x="206" y="3008"/>
                  </a:cubicBezTo>
                  <a:lnTo>
                    <a:pt x="190" y="3056"/>
                  </a:lnTo>
                  <a:lnTo>
                    <a:pt x="192" y="3040"/>
                  </a:lnTo>
                  <a:lnTo>
                    <a:pt x="192" y="3088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296"/>
                  </a:lnTo>
                  <a:lnTo>
                    <a:pt x="192" y="3360"/>
                  </a:lnTo>
                  <a:lnTo>
                    <a:pt x="192" y="3408"/>
                  </a:lnTo>
                  <a:lnTo>
                    <a:pt x="192" y="3456"/>
                  </a:lnTo>
                  <a:lnTo>
                    <a:pt x="96" y="3456"/>
                  </a:lnTo>
                  <a:lnTo>
                    <a:pt x="96" y="3408"/>
                  </a:lnTo>
                  <a:lnTo>
                    <a:pt x="144" y="3456"/>
                  </a:lnTo>
                  <a:lnTo>
                    <a:pt x="128" y="3456"/>
                  </a:lnTo>
                  <a:lnTo>
                    <a:pt x="176" y="3408"/>
                  </a:lnTo>
                  <a:lnTo>
                    <a:pt x="176" y="3456"/>
                  </a:lnTo>
                  <a:lnTo>
                    <a:pt x="176" y="3504"/>
                  </a:lnTo>
                  <a:lnTo>
                    <a:pt x="176" y="3552"/>
                  </a:lnTo>
                  <a:lnTo>
                    <a:pt x="176" y="3616"/>
                  </a:lnTo>
                  <a:lnTo>
                    <a:pt x="176" y="3664"/>
                  </a:lnTo>
                  <a:lnTo>
                    <a:pt x="176" y="3712"/>
                  </a:lnTo>
                  <a:lnTo>
                    <a:pt x="176" y="3760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68"/>
                  </a:lnTo>
                  <a:cubicBezTo>
                    <a:pt x="176" y="3974"/>
                    <a:pt x="176" y="3979"/>
                    <a:pt x="174" y="3984"/>
                  </a:cubicBezTo>
                  <a:lnTo>
                    <a:pt x="158" y="4032"/>
                  </a:lnTo>
                  <a:lnTo>
                    <a:pt x="160" y="4016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76"/>
                  </a:lnTo>
                  <a:lnTo>
                    <a:pt x="160" y="4224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384"/>
                  </a:lnTo>
                  <a:lnTo>
                    <a:pt x="160" y="4432"/>
                  </a:lnTo>
                  <a:lnTo>
                    <a:pt x="160" y="4544"/>
                  </a:lnTo>
                  <a:lnTo>
                    <a:pt x="160" y="4592"/>
                  </a:lnTo>
                  <a:lnTo>
                    <a:pt x="160" y="4640"/>
                  </a:lnTo>
                  <a:lnTo>
                    <a:pt x="160" y="4688"/>
                  </a:lnTo>
                  <a:lnTo>
                    <a:pt x="160" y="4752"/>
                  </a:lnTo>
                  <a:lnTo>
                    <a:pt x="160" y="4800"/>
                  </a:lnTo>
                  <a:lnTo>
                    <a:pt x="160" y="4848"/>
                  </a:lnTo>
                  <a:lnTo>
                    <a:pt x="160" y="4896"/>
                  </a:lnTo>
                  <a:lnTo>
                    <a:pt x="160" y="4944"/>
                  </a:lnTo>
                  <a:cubicBezTo>
                    <a:pt x="160" y="4948"/>
                    <a:pt x="160" y="4952"/>
                    <a:pt x="159" y="4956"/>
                  </a:cubicBezTo>
                  <a:lnTo>
                    <a:pt x="143" y="5020"/>
                  </a:lnTo>
                  <a:lnTo>
                    <a:pt x="144" y="5008"/>
                  </a:lnTo>
                  <a:lnTo>
                    <a:pt x="144" y="5056"/>
                  </a:lnTo>
                  <a:lnTo>
                    <a:pt x="144" y="5104"/>
                  </a:lnTo>
                  <a:lnTo>
                    <a:pt x="144" y="5152"/>
                  </a:lnTo>
                  <a:lnTo>
                    <a:pt x="144" y="5216"/>
                  </a:lnTo>
                  <a:lnTo>
                    <a:pt x="144" y="5312"/>
                  </a:lnTo>
                  <a:lnTo>
                    <a:pt x="144" y="5360"/>
                  </a:lnTo>
                  <a:lnTo>
                    <a:pt x="144" y="5408"/>
                  </a:lnTo>
                  <a:lnTo>
                    <a:pt x="144" y="5472"/>
                  </a:lnTo>
                  <a:lnTo>
                    <a:pt x="144" y="5520"/>
                  </a:lnTo>
                  <a:lnTo>
                    <a:pt x="144" y="5568"/>
                  </a:lnTo>
                  <a:lnTo>
                    <a:pt x="144" y="5616"/>
                  </a:lnTo>
                  <a:lnTo>
                    <a:pt x="144" y="5680"/>
                  </a:lnTo>
                  <a:lnTo>
                    <a:pt x="144" y="5728"/>
                  </a:lnTo>
                  <a:lnTo>
                    <a:pt x="144" y="5776"/>
                  </a:lnTo>
                  <a:lnTo>
                    <a:pt x="144" y="5824"/>
                  </a:lnTo>
                  <a:lnTo>
                    <a:pt x="144" y="5872"/>
                  </a:lnTo>
                  <a:lnTo>
                    <a:pt x="144" y="5936"/>
                  </a:lnTo>
                  <a:lnTo>
                    <a:pt x="144" y="5984"/>
                  </a:lnTo>
                  <a:lnTo>
                    <a:pt x="144" y="6032"/>
                  </a:lnTo>
                  <a:cubicBezTo>
                    <a:pt x="144" y="6038"/>
                    <a:pt x="144" y="6043"/>
                    <a:pt x="142" y="6048"/>
                  </a:cubicBezTo>
                  <a:lnTo>
                    <a:pt x="126" y="6096"/>
                  </a:lnTo>
                  <a:lnTo>
                    <a:pt x="128" y="6080"/>
                  </a:lnTo>
                  <a:lnTo>
                    <a:pt x="128" y="6144"/>
                  </a:lnTo>
                  <a:lnTo>
                    <a:pt x="128" y="6192"/>
                  </a:lnTo>
                  <a:lnTo>
                    <a:pt x="128" y="6240"/>
                  </a:lnTo>
                  <a:lnTo>
                    <a:pt x="128" y="6288"/>
                  </a:lnTo>
                  <a:lnTo>
                    <a:pt x="128" y="6336"/>
                  </a:lnTo>
                  <a:lnTo>
                    <a:pt x="128" y="6400"/>
                  </a:lnTo>
                  <a:lnTo>
                    <a:pt x="128" y="6448"/>
                  </a:lnTo>
                  <a:lnTo>
                    <a:pt x="128" y="6496"/>
                  </a:lnTo>
                  <a:lnTo>
                    <a:pt x="128" y="6544"/>
                  </a:lnTo>
                  <a:lnTo>
                    <a:pt x="128" y="6608"/>
                  </a:lnTo>
                  <a:lnTo>
                    <a:pt x="128" y="6656"/>
                  </a:lnTo>
                  <a:lnTo>
                    <a:pt x="128" y="6704"/>
                  </a:lnTo>
                  <a:lnTo>
                    <a:pt x="128" y="6752"/>
                  </a:lnTo>
                  <a:lnTo>
                    <a:pt x="128" y="6800"/>
                  </a:lnTo>
                  <a:lnTo>
                    <a:pt x="128" y="6864"/>
                  </a:lnTo>
                  <a:cubicBezTo>
                    <a:pt x="128" y="6891"/>
                    <a:pt x="107" y="6912"/>
                    <a:pt x="80" y="6912"/>
                  </a:cubicBezTo>
                  <a:lnTo>
                    <a:pt x="64" y="6912"/>
                  </a:lnTo>
                  <a:lnTo>
                    <a:pt x="112" y="6864"/>
                  </a:lnTo>
                  <a:lnTo>
                    <a:pt x="112" y="6912"/>
                  </a:lnTo>
                  <a:lnTo>
                    <a:pt x="112" y="6960"/>
                  </a:lnTo>
                  <a:lnTo>
                    <a:pt x="112" y="7008"/>
                  </a:lnTo>
                  <a:lnTo>
                    <a:pt x="112" y="7072"/>
                  </a:lnTo>
                  <a:lnTo>
                    <a:pt x="112" y="7120"/>
                  </a:lnTo>
                  <a:lnTo>
                    <a:pt x="112" y="7168"/>
                  </a:lnTo>
                  <a:lnTo>
                    <a:pt x="112" y="7216"/>
                  </a:lnTo>
                  <a:lnTo>
                    <a:pt x="112" y="7264"/>
                  </a:lnTo>
                  <a:lnTo>
                    <a:pt x="112" y="7328"/>
                  </a:lnTo>
                  <a:lnTo>
                    <a:pt x="112" y="7376"/>
                  </a:lnTo>
                  <a:lnTo>
                    <a:pt x="112" y="7424"/>
                  </a:lnTo>
                  <a:lnTo>
                    <a:pt x="112" y="7472"/>
                  </a:lnTo>
                  <a:lnTo>
                    <a:pt x="112" y="7536"/>
                  </a:lnTo>
                  <a:lnTo>
                    <a:pt x="112" y="7584"/>
                  </a:lnTo>
                  <a:lnTo>
                    <a:pt x="112" y="7632"/>
                  </a:lnTo>
                  <a:lnTo>
                    <a:pt x="112" y="7680"/>
                  </a:lnTo>
                  <a:lnTo>
                    <a:pt x="112" y="7728"/>
                  </a:lnTo>
                  <a:lnTo>
                    <a:pt x="112" y="7792"/>
                  </a:lnTo>
                  <a:cubicBezTo>
                    <a:pt x="112" y="7819"/>
                    <a:pt x="91" y="7840"/>
                    <a:pt x="64" y="7840"/>
                  </a:cubicBezTo>
                  <a:lnTo>
                    <a:pt x="48" y="7840"/>
                  </a:lnTo>
                  <a:lnTo>
                    <a:pt x="96" y="7792"/>
                  </a:lnTo>
                  <a:lnTo>
                    <a:pt x="96" y="7840"/>
                  </a:lnTo>
                  <a:lnTo>
                    <a:pt x="96" y="7888"/>
                  </a:lnTo>
                  <a:lnTo>
                    <a:pt x="96" y="7936"/>
                  </a:lnTo>
                  <a:lnTo>
                    <a:pt x="96" y="8000"/>
                  </a:lnTo>
                  <a:lnTo>
                    <a:pt x="96" y="8048"/>
                  </a:lnTo>
                  <a:lnTo>
                    <a:pt x="96" y="8096"/>
                  </a:lnTo>
                  <a:lnTo>
                    <a:pt x="96" y="8144"/>
                  </a:lnTo>
                  <a:lnTo>
                    <a:pt x="96" y="8192"/>
                  </a:lnTo>
                  <a:lnTo>
                    <a:pt x="96" y="8256"/>
                  </a:lnTo>
                  <a:cubicBezTo>
                    <a:pt x="96" y="8283"/>
                    <a:pt x="75" y="8304"/>
                    <a:pt x="48" y="8304"/>
                  </a:cubicBezTo>
                  <a:cubicBezTo>
                    <a:pt x="22" y="8304"/>
                    <a:pt x="0" y="8283"/>
                    <a:pt x="0" y="825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4" name="Freeform 98"/>
            <p:cNvSpPr>
              <a:spLocks/>
            </p:cNvSpPr>
            <p:nvPr/>
          </p:nvSpPr>
          <p:spPr bwMode="auto">
            <a:xfrm>
              <a:off x="4487084" y="3949646"/>
              <a:ext cx="26051" cy="1355071"/>
            </a:xfrm>
            <a:custGeom>
              <a:avLst/>
              <a:gdLst>
                <a:gd name="T0" fmla="*/ 16 w 232"/>
                <a:gd name="T1" fmla="*/ 488 h 7312"/>
                <a:gd name="T2" fmla="*/ 72 w 232"/>
                <a:gd name="T3" fmla="*/ 408 h 7312"/>
                <a:gd name="T4" fmla="*/ 80 w 232"/>
                <a:gd name="T5" fmla="*/ 328 h 7312"/>
                <a:gd name="T6" fmla="*/ 40 w 232"/>
                <a:gd name="T7" fmla="*/ 304 h 7312"/>
                <a:gd name="T8" fmla="*/ 64 w 232"/>
                <a:gd name="T9" fmla="*/ 200 h 7312"/>
                <a:gd name="T10" fmla="*/ 72 w 232"/>
                <a:gd name="T11" fmla="*/ 280 h 7312"/>
                <a:gd name="T12" fmla="*/ 80 w 232"/>
                <a:gd name="T13" fmla="*/ 200 h 7312"/>
                <a:gd name="T14" fmla="*/ 56 w 232"/>
                <a:gd name="T15" fmla="*/ 256 h 7312"/>
                <a:gd name="T16" fmla="*/ 112 w 232"/>
                <a:gd name="T17" fmla="*/ 251 h 7312"/>
                <a:gd name="T18" fmla="*/ 112 w 232"/>
                <a:gd name="T19" fmla="*/ 328 h 7312"/>
                <a:gd name="T20" fmla="*/ 72 w 232"/>
                <a:gd name="T21" fmla="*/ 304 h 7312"/>
                <a:gd name="T22" fmla="*/ 96 w 232"/>
                <a:gd name="T23" fmla="*/ 304 h 7312"/>
                <a:gd name="T24" fmla="*/ 104 w 232"/>
                <a:gd name="T25" fmla="*/ 280 h 7312"/>
                <a:gd name="T26" fmla="*/ 112 w 232"/>
                <a:gd name="T27" fmla="*/ 304 h 7312"/>
                <a:gd name="T28" fmla="*/ 120 w 232"/>
                <a:gd name="T29" fmla="*/ 280 h 7312"/>
                <a:gd name="T30" fmla="*/ 128 w 232"/>
                <a:gd name="T31" fmla="*/ 352 h 7312"/>
                <a:gd name="T32" fmla="*/ 112 w 232"/>
                <a:gd name="T33" fmla="*/ 280 h 7312"/>
                <a:gd name="T34" fmla="*/ 120 w 232"/>
                <a:gd name="T35" fmla="*/ 328 h 7312"/>
                <a:gd name="T36" fmla="*/ 144 w 232"/>
                <a:gd name="T37" fmla="*/ 304 h 7312"/>
                <a:gd name="T38" fmla="*/ 176 w 232"/>
                <a:gd name="T39" fmla="*/ 280 h 7312"/>
                <a:gd name="T40" fmla="*/ 184 w 232"/>
                <a:gd name="T41" fmla="*/ 224 h 7312"/>
                <a:gd name="T42" fmla="*/ 168 w 232"/>
                <a:gd name="T43" fmla="*/ 200 h 7312"/>
                <a:gd name="T44" fmla="*/ 152 w 232"/>
                <a:gd name="T45" fmla="*/ 224 h 7312"/>
                <a:gd name="T46" fmla="*/ 208 w 232"/>
                <a:gd name="T47" fmla="*/ 48 h 7312"/>
                <a:gd name="T48" fmla="*/ 208 w 232"/>
                <a:gd name="T49" fmla="*/ 328 h 7312"/>
                <a:gd name="T50" fmla="*/ 208 w 232"/>
                <a:gd name="T51" fmla="*/ 720 h 7312"/>
                <a:gd name="T52" fmla="*/ 216 w 232"/>
                <a:gd name="T53" fmla="*/ 1672 h 7312"/>
                <a:gd name="T54" fmla="*/ 216 w 232"/>
                <a:gd name="T55" fmla="*/ 2600 h 7312"/>
                <a:gd name="T56" fmla="*/ 216 w 232"/>
                <a:gd name="T57" fmla="*/ 3528 h 7312"/>
                <a:gd name="T58" fmla="*/ 224 w 232"/>
                <a:gd name="T59" fmla="*/ 4632 h 7312"/>
                <a:gd name="T60" fmla="*/ 224 w 232"/>
                <a:gd name="T61" fmla="*/ 5824 h 7312"/>
                <a:gd name="T62" fmla="*/ 224 w 232"/>
                <a:gd name="T63" fmla="*/ 7008 h 7312"/>
                <a:gd name="T64" fmla="*/ 176 w 232"/>
                <a:gd name="T65" fmla="*/ 7008 h 7312"/>
                <a:gd name="T66" fmla="*/ 176 w 232"/>
                <a:gd name="T67" fmla="*/ 5824 h 7312"/>
                <a:gd name="T68" fmla="*/ 176 w 232"/>
                <a:gd name="T69" fmla="*/ 4632 h 7312"/>
                <a:gd name="T70" fmla="*/ 168 w 232"/>
                <a:gd name="T71" fmla="*/ 3528 h 7312"/>
                <a:gd name="T72" fmla="*/ 168 w 232"/>
                <a:gd name="T73" fmla="*/ 2600 h 7312"/>
                <a:gd name="T74" fmla="*/ 168 w 232"/>
                <a:gd name="T75" fmla="*/ 1672 h 7312"/>
                <a:gd name="T76" fmla="*/ 160 w 232"/>
                <a:gd name="T77" fmla="*/ 720 h 7312"/>
                <a:gd name="T78" fmla="*/ 160 w 232"/>
                <a:gd name="T79" fmla="*/ 328 h 7312"/>
                <a:gd name="T80" fmla="*/ 160 w 232"/>
                <a:gd name="T81" fmla="*/ 48 h 7312"/>
                <a:gd name="T82" fmla="*/ 200 w 232"/>
                <a:gd name="T83" fmla="*/ 256 h 7312"/>
                <a:gd name="T84" fmla="*/ 192 w 232"/>
                <a:gd name="T85" fmla="*/ 224 h 7312"/>
                <a:gd name="T86" fmla="*/ 136 w 232"/>
                <a:gd name="T87" fmla="*/ 224 h 7312"/>
                <a:gd name="T88" fmla="*/ 128 w 232"/>
                <a:gd name="T89" fmla="*/ 256 h 7312"/>
                <a:gd name="T90" fmla="*/ 120 w 232"/>
                <a:gd name="T91" fmla="*/ 280 h 7312"/>
                <a:gd name="T92" fmla="*/ 112 w 232"/>
                <a:gd name="T93" fmla="*/ 328 h 7312"/>
                <a:gd name="T94" fmla="*/ 128 w 232"/>
                <a:gd name="T95" fmla="*/ 352 h 7312"/>
                <a:gd name="T96" fmla="*/ 144 w 232"/>
                <a:gd name="T97" fmla="*/ 328 h 7312"/>
                <a:gd name="T98" fmla="*/ 112 w 232"/>
                <a:gd name="T99" fmla="*/ 352 h 7312"/>
                <a:gd name="T100" fmla="*/ 128 w 232"/>
                <a:gd name="T101" fmla="*/ 328 h 7312"/>
                <a:gd name="T102" fmla="*/ 120 w 232"/>
                <a:gd name="T103" fmla="*/ 328 h 7312"/>
                <a:gd name="T104" fmla="*/ 112 w 232"/>
                <a:gd name="T105" fmla="*/ 328 h 7312"/>
                <a:gd name="T106" fmla="*/ 57 w 232"/>
                <a:gd name="T107" fmla="*/ 230 h 7312"/>
                <a:gd name="T108" fmla="*/ 104 w 232"/>
                <a:gd name="T109" fmla="*/ 256 h 7312"/>
                <a:gd name="T110" fmla="*/ 96 w 232"/>
                <a:gd name="T111" fmla="*/ 256 h 7312"/>
                <a:gd name="T112" fmla="*/ 88 w 232"/>
                <a:gd name="T113" fmla="*/ 256 h 7312"/>
                <a:gd name="T114" fmla="*/ 32 w 232"/>
                <a:gd name="T115" fmla="*/ 328 h 7312"/>
                <a:gd name="T116" fmla="*/ 72 w 232"/>
                <a:gd name="T117" fmla="*/ 384 h 7312"/>
                <a:gd name="T118" fmla="*/ 64 w 232"/>
                <a:gd name="T119" fmla="*/ 456 h 7312"/>
                <a:gd name="T120" fmla="*/ 0 w 232"/>
                <a:gd name="T121" fmla="*/ 488 h 7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2" h="7312">
                  <a:moveTo>
                    <a:pt x="24" y="464"/>
                  </a:moveTo>
                  <a:lnTo>
                    <a:pt x="32" y="464"/>
                  </a:lnTo>
                  <a:lnTo>
                    <a:pt x="8" y="488"/>
                  </a:lnTo>
                  <a:lnTo>
                    <a:pt x="8" y="456"/>
                  </a:lnTo>
                  <a:cubicBezTo>
                    <a:pt x="8" y="443"/>
                    <a:pt x="19" y="432"/>
                    <a:pt x="32" y="432"/>
                  </a:cubicBezTo>
                  <a:cubicBezTo>
                    <a:pt x="46" y="432"/>
                    <a:pt x="56" y="443"/>
                    <a:pt x="56" y="456"/>
                  </a:cubicBezTo>
                  <a:lnTo>
                    <a:pt x="56" y="488"/>
                  </a:lnTo>
                  <a:lnTo>
                    <a:pt x="32" y="464"/>
                  </a:lnTo>
                  <a:lnTo>
                    <a:pt x="40" y="464"/>
                  </a:lnTo>
                  <a:lnTo>
                    <a:pt x="16" y="488"/>
                  </a:lnTo>
                  <a:lnTo>
                    <a:pt x="16" y="456"/>
                  </a:lnTo>
                  <a:lnTo>
                    <a:pt x="16" y="432"/>
                  </a:lnTo>
                  <a:lnTo>
                    <a:pt x="16" y="408"/>
                  </a:lnTo>
                  <a:cubicBezTo>
                    <a:pt x="16" y="395"/>
                    <a:pt x="27" y="384"/>
                    <a:pt x="40" y="384"/>
                  </a:cubicBezTo>
                  <a:lnTo>
                    <a:pt x="48" y="384"/>
                  </a:lnTo>
                  <a:lnTo>
                    <a:pt x="24" y="408"/>
                  </a:lnTo>
                  <a:lnTo>
                    <a:pt x="24" y="384"/>
                  </a:lnTo>
                  <a:cubicBezTo>
                    <a:pt x="24" y="371"/>
                    <a:pt x="35" y="360"/>
                    <a:pt x="48" y="360"/>
                  </a:cubicBezTo>
                  <a:cubicBezTo>
                    <a:pt x="62" y="360"/>
                    <a:pt x="72" y="371"/>
                    <a:pt x="72" y="384"/>
                  </a:cubicBezTo>
                  <a:lnTo>
                    <a:pt x="72" y="408"/>
                  </a:lnTo>
                  <a:cubicBezTo>
                    <a:pt x="72" y="422"/>
                    <a:pt x="62" y="432"/>
                    <a:pt x="48" y="432"/>
                  </a:cubicBezTo>
                  <a:cubicBezTo>
                    <a:pt x="35" y="432"/>
                    <a:pt x="24" y="422"/>
                    <a:pt x="24" y="408"/>
                  </a:cubicBezTo>
                  <a:lnTo>
                    <a:pt x="24" y="384"/>
                  </a:lnTo>
                  <a:lnTo>
                    <a:pt x="24" y="352"/>
                  </a:lnTo>
                  <a:lnTo>
                    <a:pt x="24" y="328"/>
                  </a:lnTo>
                  <a:cubicBezTo>
                    <a:pt x="24" y="326"/>
                    <a:pt x="25" y="323"/>
                    <a:pt x="26" y="321"/>
                  </a:cubicBezTo>
                  <a:lnTo>
                    <a:pt x="34" y="297"/>
                  </a:lnTo>
                  <a:cubicBezTo>
                    <a:pt x="37" y="286"/>
                    <a:pt x="49" y="279"/>
                    <a:pt x="60" y="281"/>
                  </a:cubicBezTo>
                  <a:cubicBezTo>
                    <a:pt x="72" y="283"/>
                    <a:pt x="80" y="293"/>
                    <a:pt x="80" y="304"/>
                  </a:cubicBezTo>
                  <a:lnTo>
                    <a:pt x="80" y="328"/>
                  </a:lnTo>
                  <a:cubicBezTo>
                    <a:pt x="80" y="342"/>
                    <a:pt x="70" y="352"/>
                    <a:pt x="56" y="352"/>
                  </a:cubicBezTo>
                  <a:cubicBezTo>
                    <a:pt x="43" y="352"/>
                    <a:pt x="32" y="342"/>
                    <a:pt x="32" y="328"/>
                  </a:cubicBezTo>
                  <a:lnTo>
                    <a:pt x="32" y="304"/>
                  </a:lnTo>
                  <a:cubicBezTo>
                    <a:pt x="32" y="291"/>
                    <a:pt x="43" y="280"/>
                    <a:pt x="56" y="280"/>
                  </a:cubicBezTo>
                  <a:cubicBezTo>
                    <a:pt x="70" y="280"/>
                    <a:pt x="80" y="291"/>
                    <a:pt x="80" y="304"/>
                  </a:cubicBezTo>
                  <a:lnTo>
                    <a:pt x="80" y="328"/>
                  </a:lnTo>
                  <a:lnTo>
                    <a:pt x="56" y="304"/>
                  </a:lnTo>
                  <a:lnTo>
                    <a:pt x="64" y="304"/>
                  </a:lnTo>
                  <a:lnTo>
                    <a:pt x="40" y="328"/>
                  </a:lnTo>
                  <a:lnTo>
                    <a:pt x="40" y="304"/>
                  </a:lnTo>
                  <a:cubicBezTo>
                    <a:pt x="40" y="291"/>
                    <a:pt x="51" y="280"/>
                    <a:pt x="64" y="280"/>
                  </a:cubicBezTo>
                  <a:cubicBezTo>
                    <a:pt x="78" y="280"/>
                    <a:pt x="88" y="291"/>
                    <a:pt x="88" y="304"/>
                  </a:cubicBezTo>
                  <a:lnTo>
                    <a:pt x="88" y="328"/>
                  </a:lnTo>
                  <a:cubicBezTo>
                    <a:pt x="88" y="342"/>
                    <a:pt x="78" y="352"/>
                    <a:pt x="64" y="352"/>
                  </a:cubicBezTo>
                  <a:cubicBezTo>
                    <a:pt x="51" y="352"/>
                    <a:pt x="40" y="342"/>
                    <a:pt x="40" y="328"/>
                  </a:cubicBezTo>
                  <a:lnTo>
                    <a:pt x="40" y="304"/>
                  </a:lnTo>
                  <a:lnTo>
                    <a:pt x="40" y="280"/>
                  </a:lnTo>
                  <a:lnTo>
                    <a:pt x="40" y="256"/>
                  </a:lnTo>
                  <a:lnTo>
                    <a:pt x="40" y="224"/>
                  </a:lnTo>
                  <a:cubicBezTo>
                    <a:pt x="40" y="211"/>
                    <a:pt x="51" y="200"/>
                    <a:pt x="64" y="200"/>
                  </a:cubicBezTo>
                  <a:cubicBezTo>
                    <a:pt x="78" y="200"/>
                    <a:pt x="88" y="211"/>
                    <a:pt x="88" y="224"/>
                  </a:cubicBezTo>
                  <a:lnTo>
                    <a:pt x="88" y="256"/>
                  </a:lnTo>
                  <a:lnTo>
                    <a:pt x="64" y="232"/>
                  </a:lnTo>
                  <a:lnTo>
                    <a:pt x="72" y="232"/>
                  </a:lnTo>
                  <a:lnTo>
                    <a:pt x="48" y="256"/>
                  </a:lnTo>
                  <a:lnTo>
                    <a:pt x="48" y="224"/>
                  </a:lnTo>
                  <a:cubicBezTo>
                    <a:pt x="48" y="211"/>
                    <a:pt x="59" y="200"/>
                    <a:pt x="72" y="200"/>
                  </a:cubicBezTo>
                  <a:cubicBezTo>
                    <a:pt x="86" y="200"/>
                    <a:pt x="96" y="211"/>
                    <a:pt x="96" y="224"/>
                  </a:cubicBezTo>
                  <a:lnTo>
                    <a:pt x="96" y="256"/>
                  </a:lnTo>
                  <a:cubicBezTo>
                    <a:pt x="96" y="270"/>
                    <a:pt x="86" y="280"/>
                    <a:pt x="72" y="280"/>
                  </a:cubicBezTo>
                  <a:cubicBezTo>
                    <a:pt x="59" y="280"/>
                    <a:pt x="48" y="270"/>
                    <a:pt x="48" y="256"/>
                  </a:cubicBezTo>
                  <a:lnTo>
                    <a:pt x="48" y="224"/>
                  </a:lnTo>
                  <a:cubicBezTo>
                    <a:pt x="48" y="211"/>
                    <a:pt x="59" y="200"/>
                    <a:pt x="72" y="200"/>
                  </a:cubicBezTo>
                  <a:cubicBezTo>
                    <a:pt x="86" y="200"/>
                    <a:pt x="96" y="211"/>
                    <a:pt x="96" y="224"/>
                  </a:cubicBezTo>
                  <a:lnTo>
                    <a:pt x="96" y="256"/>
                  </a:lnTo>
                  <a:lnTo>
                    <a:pt x="72" y="232"/>
                  </a:lnTo>
                  <a:lnTo>
                    <a:pt x="80" y="232"/>
                  </a:lnTo>
                  <a:lnTo>
                    <a:pt x="56" y="256"/>
                  </a:lnTo>
                  <a:lnTo>
                    <a:pt x="56" y="224"/>
                  </a:lnTo>
                  <a:cubicBezTo>
                    <a:pt x="56" y="211"/>
                    <a:pt x="67" y="200"/>
                    <a:pt x="80" y="200"/>
                  </a:cubicBezTo>
                  <a:cubicBezTo>
                    <a:pt x="94" y="200"/>
                    <a:pt x="104" y="211"/>
                    <a:pt x="104" y="224"/>
                  </a:cubicBezTo>
                  <a:lnTo>
                    <a:pt x="104" y="256"/>
                  </a:lnTo>
                  <a:cubicBezTo>
                    <a:pt x="104" y="270"/>
                    <a:pt x="94" y="280"/>
                    <a:pt x="80" y="280"/>
                  </a:cubicBezTo>
                  <a:cubicBezTo>
                    <a:pt x="67" y="280"/>
                    <a:pt x="56" y="270"/>
                    <a:pt x="56" y="256"/>
                  </a:cubicBezTo>
                  <a:lnTo>
                    <a:pt x="56" y="224"/>
                  </a:lnTo>
                  <a:cubicBezTo>
                    <a:pt x="56" y="211"/>
                    <a:pt x="67" y="200"/>
                    <a:pt x="80" y="200"/>
                  </a:cubicBezTo>
                  <a:cubicBezTo>
                    <a:pt x="94" y="200"/>
                    <a:pt x="104" y="211"/>
                    <a:pt x="104" y="224"/>
                  </a:cubicBezTo>
                  <a:lnTo>
                    <a:pt x="104" y="256"/>
                  </a:lnTo>
                  <a:cubicBezTo>
                    <a:pt x="104" y="270"/>
                    <a:pt x="94" y="280"/>
                    <a:pt x="80" y="280"/>
                  </a:cubicBezTo>
                  <a:cubicBezTo>
                    <a:pt x="67" y="280"/>
                    <a:pt x="56" y="270"/>
                    <a:pt x="56" y="256"/>
                  </a:cubicBezTo>
                  <a:lnTo>
                    <a:pt x="56" y="224"/>
                  </a:lnTo>
                  <a:cubicBezTo>
                    <a:pt x="56" y="211"/>
                    <a:pt x="67" y="200"/>
                    <a:pt x="80" y="200"/>
                  </a:cubicBezTo>
                  <a:cubicBezTo>
                    <a:pt x="94" y="200"/>
                    <a:pt x="104" y="211"/>
                    <a:pt x="104" y="224"/>
                  </a:cubicBezTo>
                  <a:lnTo>
                    <a:pt x="104" y="256"/>
                  </a:lnTo>
                  <a:cubicBezTo>
                    <a:pt x="104" y="270"/>
                    <a:pt x="94" y="280"/>
                    <a:pt x="80" y="280"/>
                  </a:cubicBezTo>
                  <a:cubicBezTo>
                    <a:pt x="67" y="280"/>
                    <a:pt x="56" y="270"/>
                    <a:pt x="56" y="256"/>
                  </a:cubicBezTo>
                  <a:lnTo>
                    <a:pt x="56" y="224"/>
                  </a:lnTo>
                  <a:cubicBezTo>
                    <a:pt x="56" y="212"/>
                    <a:pt x="66" y="202"/>
                    <a:pt x="78" y="201"/>
                  </a:cubicBezTo>
                  <a:cubicBezTo>
                    <a:pt x="90" y="199"/>
                    <a:pt x="101" y="207"/>
                    <a:pt x="104" y="219"/>
                  </a:cubicBezTo>
                  <a:lnTo>
                    <a:pt x="112" y="251"/>
                  </a:lnTo>
                  <a:cubicBezTo>
                    <a:pt x="112" y="253"/>
                    <a:pt x="112" y="255"/>
                    <a:pt x="112" y="256"/>
                  </a:cubicBezTo>
                  <a:lnTo>
                    <a:pt x="112" y="280"/>
                  </a:lnTo>
                  <a:lnTo>
                    <a:pt x="112" y="304"/>
                  </a:lnTo>
                  <a:lnTo>
                    <a:pt x="112" y="328"/>
                  </a:lnTo>
                  <a:cubicBezTo>
                    <a:pt x="112" y="342"/>
                    <a:pt x="102" y="352"/>
                    <a:pt x="88" y="352"/>
                  </a:cubicBezTo>
                  <a:cubicBezTo>
                    <a:pt x="75" y="352"/>
                    <a:pt x="64" y="342"/>
                    <a:pt x="64" y="328"/>
                  </a:cubicBezTo>
                  <a:lnTo>
                    <a:pt x="64" y="304"/>
                  </a:lnTo>
                  <a:cubicBezTo>
                    <a:pt x="64" y="291"/>
                    <a:pt x="75" y="280"/>
                    <a:pt x="88" y="280"/>
                  </a:cubicBezTo>
                  <a:cubicBezTo>
                    <a:pt x="102" y="280"/>
                    <a:pt x="112" y="291"/>
                    <a:pt x="112" y="304"/>
                  </a:cubicBezTo>
                  <a:lnTo>
                    <a:pt x="112" y="328"/>
                  </a:lnTo>
                  <a:cubicBezTo>
                    <a:pt x="112" y="342"/>
                    <a:pt x="102" y="352"/>
                    <a:pt x="88" y="352"/>
                  </a:cubicBezTo>
                  <a:cubicBezTo>
                    <a:pt x="75" y="352"/>
                    <a:pt x="64" y="342"/>
                    <a:pt x="64" y="328"/>
                  </a:cubicBezTo>
                  <a:lnTo>
                    <a:pt x="64" y="304"/>
                  </a:lnTo>
                  <a:cubicBezTo>
                    <a:pt x="64" y="291"/>
                    <a:pt x="75" y="280"/>
                    <a:pt x="88" y="280"/>
                  </a:cubicBezTo>
                  <a:cubicBezTo>
                    <a:pt x="102" y="280"/>
                    <a:pt x="112" y="291"/>
                    <a:pt x="112" y="304"/>
                  </a:cubicBezTo>
                  <a:lnTo>
                    <a:pt x="112" y="328"/>
                  </a:lnTo>
                  <a:lnTo>
                    <a:pt x="88" y="304"/>
                  </a:lnTo>
                  <a:lnTo>
                    <a:pt x="96" y="304"/>
                  </a:lnTo>
                  <a:lnTo>
                    <a:pt x="72" y="328"/>
                  </a:lnTo>
                  <a:lnTo>
                    <a:pt x="72" y="304"/>
                  </a:lnTo>
                  <a:cubicBezTo>
                    <a:pt x="72" y="291"/>
                    <a:pt x="83" y="280"/>
                    <a:pt x="96" y="280"/>
                  </a:cubicBezTo>
                  <a:cubicBezTo>
                    <a:pt x="110" y="280"/>
                    <a:pt x="120" y="291"/>
                    <a:pt x="120" y="304"/>
                  </a:cubicBezTo>
                  <a:lnTo>
                    <a:pt x="120" y="328"/>
                  </a:lnTo>
                  <a:cubicBezTo>
                    <a:pt x="120" y="342"/>
                    <a:pt x="110" y="352"/>
                    <a:pt x="96" y="352"/>
                  </a:cubicBezTo>
                  <a:cubicBezTo>
                    <a:pt x="83" y="352"/>
                    <a:pt x="72" y="342"/>
                    <a:pt x="72" y="328"/>
                  </a:cubicBezTo>
                  <a:lnTo>
                    <a:pt x="72" y="304"/>
                  </a:lnTo>
                  <a:cubicBezTo>
                    <a:pt x="72" y="291"/>
                    <a:pt x="83" y="280"/>
                    <a:pt x="96" y="280"/>
                  </a:cubicBezTo>
                  <a:cubicBezTo>
                    <a:pt x="110" y="280"/>
                    <a:pt x="120" y="291"/>
                    <a:pt x="120" y="304"/>
                  </a:cubicBezTo>
                  <a:lnTo>
                    <a:pt x="120" y="328"/>
                  </a:lnTo>
                  <a:lnTo>
                    <a:pt x="96" y="304"/>
                  </a:lnTo>
                  <a:lnTo>
                    <a:pt x="104" y="304"/>
                  </a:lnTo>
                  <a:lnTo>
                    <a:pt x="80" y="328"/>
                  </a:lnTo>
                  <a:lnTo>
                    <a:pt x="80" y="304"/>
                  </a:lnTo>
                  <a:cubicBezTo>
                    <a:pt x="80" y="291"/>
                    <a:pt x="91" y="280"/>
                    <a:pt x="104" y="280"/>
                  </a:cubicBezTo>
                  <a:cubicBezTo>
                    <a:pt x="118" y="280"/>
                    <a:pt x="128" y="291"/>
                    <a:pt x="128" y="304"/>
                  </a:cubicBezTo>
                  <a:lnTo>
                    <a:pt x="128" y="328"/>
                  </a:lnTo>
                  <a:cubicBezTo>
                    <a:pt x="128" y="342"/>
                    <a:pt x="118" y="352"/>
                    <a:pt x="104" y="352"/>
                  </a:cubicBezTo>
                  <a:cubicBezTo>
                    <a:pt x="91" y="352"/>
                    <a:pt x="80" y="342"/>
                    <a:pt x="80" y="328"/>
                  </a:cubicBezTo>
                  <a:lnTo>
                    <a:pt x="80" y="304"/>
                  </a:lnTo>
                  <a:cubicBezTo>
                    <a:pt x="80" y="291"/>
                    <a:pt x="91" y="280"/>
                    <a:pt x="104" y="280"/>
                  </a:cubicBezTo>
                  <a:cubicBezTo>
                    <a:pt x="118" y="280"/>
                    <a:pt x="128" y="291"/>
                    <a:pt x="128" y="304"/>
                  </a:cubicBezTo>
                  <a:lnTo>
                    <a:pt x="128" y="328"/>
                  </a:lnTo>
                  <a:lnTo>
                    <a:pt x="104" y="304"/>
                  </a:lnTo>
                  <a:lnTo>
                    <a:pt x="112" y="304"/>
                  </a:lnTo>
                  <a:lnTo>
                    <a:pt x="88" y="328"/>
                  </a:lnTo>
                  <a:lnTo>
                    <a:pt x="88" y="304"/>
                  </a:lnTo>
                  <a:cubicBezTo>
                    <a:pt x="88" y="291"/>
                    <a:pt x="99" y="280"/>
                    <a:pt x="112" y="280"/>
                  </a:cubicBezTo>
                  <a:cubicBezTo>
                    <a:pt x="126" y="280"/>
                    <a:pt x="136" y="291"/>
                    <a:pt x="136" y="304"/>
                  </a:cubicBezTo>
                  <a:lnTo>
                    <a:pt x="136" y="328"/>
                  </a:lnTo>
                  <a:lnTo>
                    <a:pt x="112" y="304"/>
                  </a:lnTo>
                  <a:lnTo>
                    <a:pt x="120" y="304"/>
                  </a:lnTo>
                  <a:lnTo>
                    <a:pt x="96" y="328"/>
                  </a:lnTo>
                  <a:lnTo>
                    <a:pt x="96" y="304"/>
                  </a:lnTo>
                  <a:cubicBezTo>
                    <a:pt x="96" y="291"/>
                    <a:pt x="107" y="280"/>
                    <a:pt x="120" y="280"/>
                  </a:cubicBezTo>
                  <a:cubicBezTo>
                    <a:pt x="134" y="280"/>
                    <a:pt x="144" y="291"/>
                    <a:pt x="144" y="304"/>
                  </a:cubicBezTo>
                  <a:lnTo>
                    <a:pt x="144" y="328"/>
                  </a:lnTo>
                  <a:cubicBezTo>
                    <a:pt x="144" y="342"/>
                    <a:pt x="134" y="352"/>
                    <a:pt x="120" y="352"/>
                  </a:cubicBezTo>
                  <a:cubicBezTo>
                    <a:pt x="107" y="352"/>
                    <a:pt x="96" y="342"/>
                    <a:pt x="96" y="328"/>
                  </a:cubicBezTo>
                  <a:lnTo>
                    <a:pt x="96" y="304"/>
                  </a:lnTo>
                  <a:cubicBezTo>
                    <a:pt x="96" y="291"/>
                    <a:pt x="107" y="280"/>
                    <a:pt x="120" y="280"/>
                  </a:cubicBezTo>
                  <a:cubicBezTo>
                    <a:pt x="134" y="280"/>
                    <a:pt x="144" y="291"/>
                    <a:pt x="144" y="304"/>
                  </a:cubicBezTo>
                  <a:lnTo>
                    <a:pt x="144" y="328"/>
                  </a:lnTo>
                  <a:cubicBezTo>
                    <a:pt x="144" y="342"/>
                    <a:pt x="134" y="352"/>
                    <a:pt x="120" y="352"/>
                  </a:cubicBezTo>
                  <a:cubicBezTo>
                    <a:pt x="107" y="352"/>
                    <a:pt x="96" y="342"/>
                    <a:pt x="96" y="328"/>
                  </a:cubicBezTo>
                  <a:lnTo>
                    <a:pt x="96" y="304"/>
                  </a:lnTo>
                  <a:cubicBezTo>
                    <a:pt x="96" y="291"/>
                    <a:pt x="107" y="280"/>
                    <a:pt x="120" y="280"/>
                  </a:cubicBezTo>
                  <a:lnTo>
                    <a:pt x="128" y="280"/>
                  </a:lnTo>
                  <a:cubicBezTo>
                    <a:pt x="142" y="280"/>
                    <a:pt x="152" y="291"/>
                    <a:pt x="152" y="304"/>
                  </a:cubicBezTo>
                  <a:lnTo>
                    <a:pt x="152" y="328"/>
                  </a:lnTo>
                  <a:cubicBezTo>
                    <a:pt x="152" y="342"/>
                    <a:pt x="142" y="352"/>
                    <a:pt x="128" y="352"/>
                  </a:cubicBezTo>
                  <a:cubicBezTo>
                    <a:pt x="115" y="352"/>
                    <a:pt x="104" y="342"/>
                    <a:pt x="104" y="328"/>
                  </a:cubicBezTo>
                  <a:lnTo>
                    <a:pt x="104" y="304"/>
                  </a:lnTo>
                  <a:cubicBezTo>
                    <a:pt x="104" y="291"/>
                    <a:pt x="115" y="280"/>
                    <a:pt x="128" y="280"/>
                  </a:cubicBezTo>
                  <a:cubicBezTo>
                    <a:pt x="142" y="280"/>
                    <a:pt x="152" y="291"/>
                    <a:pt x="152" y="304"/>
                  </a:cubicBezTo>
                  <a:lnTo>
                    <a:pt x="152" y="328"/>
                  </a:lnTo>
                  <a:lnTo>
                    <a:pt x="128" y="304"/>
                  </a:lnTo>
                  <a:lnTo>
                    <a:pt x="136" y="304"/>
                  </a:lnTo>
                  <a:lnTo>
                    <a:pt x="112" y="328"/>
                  </a:lnTo>
                  <a:lnTo>
                    <a:pt x="112" y="304"/>
                  </a:lnTo>
                  <a:lnTo>
                    <a:pt x="112" y="280"/>
                  </a:lnTo>
                  <a:lnTo>
                    <a:pt x="112" y="256"/>
                  </a:lnTo>
                  <a:lnTo>
                    <a:pt x="112" y="224"/>
                  </a:lnTo>
                  <a:cubicBezTo>
                    <a:pt x="112" y="211"/>
                    <a:pt x="123" y="200"/>
                    <a:pt x="136" y="200"/>
                  </a:cubicBezTo>
                  <a:cubicBezTo>
                    <a:pt x="150" y="200"/>
                    <a:pt x="160" y="211"/>
                    <a:pt x="160" y="224"/>
                  </a:cubicBezTo>
                  <a:lnTo>
                    <a:pt x="160" y="256"/>
                  </a:lnTo>
                  <a:lnTo>
                    <a:pt x="160" y="280"/>
                  </a:lnTo>
                  <a:lnTo>
                    <a:pt x="160" y="328"/>
                  </a:lnTo>
                  <a:lnTo>
                    <a:pt x="136" y="304"/>
                  </a:lnTo>
                  <a:lnTo>
                    <a:pt x="144" y="304"/>
                  </a:lnTo>
                  <a:lnTo>
                    <a:pt x="120" y="328"/>
                  </a:lnTo>
                  <a:lnTo>
                    <a:pt x="120" y="304"/>
                  </a:lnTo>
                  <a:lnTo>
                    <a:pt x="120" y="280"/>
                  </a:lnTo>
                  <a:lnTo>
                    <a:pt x="120" y="256"/>
                  </a:lnTo>
                  <a:lnTo>
                    <a:pt x="120" y="224"/>
                  </a:lnTo>
                  <a:cubicBezTo>
                    <a:pt x="120" y="211"/>
                    <a:pt x="131" y="200"/>
                    <a:pt x="144" y="200"/>
                  </a:cubicBezTo>
                  <a:cubicBezTo>
                    <a:pt x="158" y="200"/>
                    <a:pt x="168" y="211"/>
                    <a:pt x="168" y="224"/>
                  </a:cubicBezTo>
                  <a:lnTo>
                    <a:pt x="168" y="256"/>
                  </a:lnTo>
                  <a:lnTo>
                    <a:pt x="168" y="280"/>
                  </a:lnTo>
                  <a:lnTo>
                    <a:pt x="168" y="328"/>
                  </a:lnTo>
                  <a:lnTo>
                    <a:pt x="144" y="304"/>
                  </a:lnTo>
                  <a:lnTo>
                    <a:pt x="152" y="304"/>
                  </a:lnTo>
                  <a:lnTo>
                    <a:pt x="128" y="328"/>
                  </a:lnTo>
                  <a:lnTo>
                    <a:pt x="128" y="304"/>
                  </a:lnTo>
                  <a:lnTo>
                    <a:pt x="128" y="280"/>
                  </a:lnTo>
                  <a:lnTo>
                    <a:pt x="128" y="256"/>
                  </a:lnTo>
                  <a:lnTo>
                    <a:pt x="128" y="224"/>
                  </a:lnTo>
                  <a:cubicBezTo>
                    <a:pt x="128" y="211"/>
                    <a:pt x="139" y="200"/>
                    <a:pt x="152" y="200"/>
                  </a:cubicBezTo>
                  <a:cubicBezTo>
                    <a:pt x="166" y="200"/>
                    <a:pt x="176" y="211"/>
                    <a:pt x="176" y="224"/>
                  </a:cubicBezTo>
                  <a:lnTo>
                    <a:pt x="176" y="256"/>
                  </a:lnTo>
                  <a:lnTo>
                    <a:pt x="176" y="280"/>
                  </a:lnTo>
                  <a:lnTo>
                    <a:pt x="176" y="328"/>
                  </a:lnTo>
                  <a:lnTo>
                    <a:pt x="152" y="304"/>
                  </a:lnTo>
                  <a:lnTo>
                    <a:pt x="160" y="304"/>
                  </a:lnTo>
                  <a:lnTo>
                    <a:pt x="136" y="328"/>
                  </a:lnTo>
                  <a:lnTo>
                    <a:pt x="136" y="304"/>
                  </a:lnTo>
                  <a:lnTo>
                    <a:pt x="136" y="280"/>
                  </a:lnTo>
                  <a:lnTo>
                    <a:pt x="136" y="256"/>
                  </a:lnTo>
                  <a:lnTo>
                    <a:pt x="136" y="224"/>
                  </a:lnTo>
                  <a:cubicBezTo>
                    <a:pt x="136" y="211"/>
                    <a:pt x="147" y="200"/>
                    <a:pt x="160" y="200"/>
                  </a:cubicBezTo>
                  <a:cubicBezTo>
                    <a:pt x="174" y="200"/>
                    <a:pt x="184" y="211"/>
                    <a:pt x="184" y="224"/>
                  </a:cubicBezTo>
                  <a:lnTo>
                    <a:pt x="184" y="256"/>
                  </a:lnTo>
                  <a:lnTo>
                    <a:pt x="184" y="280"/>
                  </a:lnTo>
                  <a:lnTo>
                    <a:pt x="184" y="277"/>
                  </a:lnTo>
                  <a:lnTo>
                    <a:pt x="192" y="325"/>
                  </a:lnTo>
                  <a:lnTo>
                    <a:pt x="144" y="328"/>
                  </a:lnTo>
                  <a:lnTo>
                    <a:pt x="144" y="304"/>
                  </a:lnTo>
                  <a:lnTo>
                    <a:pt x="144" y="280"/>
                  </a:lnTo>
                  <a:lnTo>
                    <a:pt x="144" y="256"/>
                  </a:lnTo>
                  <a:lnTo>
                    <a:pt x="144" y="224"/>
                  </a:lnTo>
                  <a:cubicBezTo>
                    <a:pt x="144" y="211"/>
                    <a:pt x="155" y="200"/>
                    <a:pt x="168" y="200"/>
                  </a:cubicBezTo>
                  <a:cubicBezTo>
                    <a:pt x="182" y="200"/>
                    <a:pt x="192" y="211"/>
                    <a:pt x="192" y="224"/>
                  </a:cubicBezTo>
                  <a:lnTo>
                    <a:pt x="192" y="256"/>
                  </a:lnTo>
                  <a:lnTo>
                    <a:pt x="192" y="280"/>
                  </a:lnTo>
                  <a:lnTo>
                    <a:pt x="192" y="277"/>
                  </a:lnTo>
                  <a:lnTo>
                    <a:pt x="200" y="325"/>
                  </a:lnTo>
                  <a:lnTo>
                    <a:pt x="152" y="328"/>
                  </a:lnTo>
                  <a:lnTo>
                    <a:pt x="152" y="304"/>
                  </a:lnTo>
                  <a:lnTo>
                    <a:pt x="152" y="280"/>
                  </a:lnTo>
                  <a:lnTo>
                    <a:pt x="152" y="256"/>
                  </a:lnTo>
                  <a:lnTo>
                    <a:pt x="152" y="224"/>
                  </a:lnTo>
                  <a:cubicBezTo>
                    <a:pt x="152" y="211"/>
                    <a:pt x="163" y="200"/>
                    <a:pt x="176" y="200"/>
                  </a:cubicBezTo>
                  <a:cubicBezTo>
                    <a:pt x="190" y="200"/>
                    <a:pt x="200" y="211"/>
                    <a:pt x="200" y="224"/>
                  </a:cubicBezTo>
                  <a:lnTo>
                    <a:pt x="200" y="256"/>
                  </a:lnTo>
                  <a:lnTo>
                    <a:pt x="199" y="249"/>
                  </a:lnTo>
                  <a:lnTo>
                    <a:pt x="207" y="273"/>
                  </a:lnTo>
                  <a:lnTo>
                    <a:pt x="160" y="280"/>
                  </a:lnTo>
                  <a:lnTo>
                    <a:pt x="160" y="24"/>
                  </a:lnTo>
                  <a:cubicBezTo>
                    <a:pt x="160" y="11"/>
                    <a:pt x="171" y="0"/>
                    <a:pt x="184" y="0"/>
                  </a:cubicBezTo>
                  <a:cubicBezTo>
                    <a:pt x="198" y="0"/>
                    <a:pt x="208" y="11"/>
                    <a:pt x="208" y="24"/>
                  </a:cubicBezTo>
                  <a:lnTo>
                    <a:pt x="208" y="48"/>
                  </a:lnTo>
                  <a:lnTo>
                    <a:pt x="208" y="72"/>
                  </a:lnTo>
                  <a:lnTo>
                    <a:pt x="208" y="120"/>
                  </a:lnTo>
                  <a:lnTo>
                    <a:pt x="208" y="152"/>
                  </a:lnTo>
                  <a:lnTo>
                    <a:pt x="208" y="176"/>
                  </a:lnTo>
                  <a:lnTo>
                    <a:pt x="208" y="200"/>
                  </a:lnTo>
                  <a:lnTo>
                    <a:pt x="208" y="224"/>
                  </a:lnTo>
                  <a:lnTo>
                    <a:pt x="208" y="256"/>
                  </a:lnTo>
                  <a:lnTo>
                    <a:pt x="208" y="280"/>
                  </a:lnTo>
                  <a:lnTo>
                    <a:pt x="208" y="304"/>
                  </a:lnTo>
                  <a:lnTo>
                    <a:pt x="208" y="328"/>
                  </a:lnTo>
                  <a:lnTo>
                    <a:pt x="208" y="352"/>
                  </a:lnTo>
                  <a:lnTo>
                    <a:pt x="208" y="408"/>
                  </a:lnTo>
                  <a:lnTo>
                    <a:pt x="208" y="432"/>
                  </a:lnTo>
                  <a:lnTo>
                    <a:pt x="208" y="456"/>
                  </a:lnTo>
                  <a:lnTo>
                    <a:pt x="208" y="488"/>
                  </a:lnTo>
                  <a:lnTo>
                    <a:pt x="208" y="536"/>
                  </a:lnTo>
                  <a:lnTo>
                    <a:pt x="208" y="560"/>
                  </a:lnTo>
                  <a:lnTo>
                    <a:pt x="208" y="616"/>
                  </a:lnTo>
                  <a:lnTo>
                    <a:pt x="208" y="664"/>
                  </a:lnTo>
                  <a:lnTo>
                    <a:pt x="208" y="720"/>
                  </a:lnTo>
                  <a:lnTo>
                    <a:pt x="208" y="816"/>
                  </a:lnTo>
                  <a:lnTo>
                    <a:pt x="208" y="920"/>
                  </a:lnTo>
                  <a:lnTo>
                    <a:pt x="208" y="1000"/>
                  </a:lnTo>
                  <a:lnTo>
                    <a:pt x="208" y="1104"/>
                  </a:lnTo>
                  <a:lnTo>
                    <a:pt x="216" y="1207"/>
                  </a:lnTo>
                  <a:lnTo>
                    <a:pt x="216" y="1312"/>
                  </a:lnTo>
                  <a:lnTo>
                    <a:pt x="216" y="1384"/>
                  </a:lnTo>
                  <a:lnTo>
                    <a:pt x="216" y="1488"/>
                  </a:lnTo>
                  <a:lnTo>
                    <a:pt x="216" y="1568"/>
                  </a:lnTo>
                  <a:lnTo>
                    <a:pt x="216" y="1672"/>
                  </a:lnTo>
                  <a:lnTo>
                    <a:pt x="216" y="1776"/>
                  </a:lnTo>
                  <a:lnTo>
                    <a:pt x="216" y="1848"/>
                  </a:lnTo>
                  <a:lnTo>
                    <a:pt x="216" y="1952"/>
                  </a:lnTo>
                  <a:lnTo>
                    <a:pt x="216" y="2032"/>
                  </a:lnTo>
                  <a:lnTo>
                    <a:pt x="216" y="2136"/>
                  </a:lnTo>
                  <a:lnTo>
                    <a:pt x="216" y="2240"/>
                  </a:lnTo>
                  <a:lnTo>
                    <a:pt x="216" y="2312"/>
                  </a:lnTo>
                  <a:lnTo>
                    <a:pt x="216" y="2416"/>
                  </a:lnTo>
                  <a:lnTo>
                    <a:pt x="216" y="2520"/>
                  </a:lnTo>
                  <a:lnTo>
                    <a:pt x="216" y="2600"/>
                  </a:lnTo>
                  <a:lnTo>
                    <a:pt x="216" y="2704"/>
                  </a:lnTo>
                  <a:lnTo>
                    <a:pt x="216" y="2776"/>
                  </a:lnTo>
                  <a:lnTo>
                    <a:pt x="216" y="2880"/>
                  </a:lnTo>
                  <a:lnTo>
                    <a:pt x="216" y="2984"/>
                  </a:lnTo>
                  <a:lnTo>
                    <a:pt x="216" y="3064"/>
                  </a:lnTo>
                  <a:lnTo>
                    <a:pt x="216" y="3136"/>
                  </a:lnTo>
                  <a:lnTo>
                    <a:pt x="216" y="3240"/>
                  </a:lnTo>
                  <a:lnTo>
                    <a:pt x="216" y="3320"/>
                  </a:lnTo>
                  <a:lnTo>
                    <a:pt x="216" y="3424"/>
                  </a:lnTo>
                  <a:lnTo>
                    <a:pt x="216" y="3528"/>
                  </a:lnTo>
                  <a:lnTo>
                    <a:pt x="216" y="3632"/>
                  </a:lnTo>
                  <a:lnTo>
                    <a:pt x="216" y="3760"/>
                  </a:lnTo>
                  <a:lnTo>
                    <a:pt x="224" y="3887"/>
                  </a:lnTo>
                  <a:lnTo>
                    <a:pt x="224" y="4016"/>
                  </a:lnTo>
                  <a:lnTo>
                    <a:pt x="224" y="4120"/>
                  </a:lnTo>
                  <a:lnTo>
                    <a:pt x="224" y="4224"/>
                  </a:lnTo>
                  <a:lnTo>
                    <a:pt x="224" y="4328"/>
                  </a:lnTo>
                  <a:lnTo>
                    <a:pt x="224" y="4432"/>
                  </a:lnTo>
                  <a:lnTo>
                    <a:pt x="224" y="4528"/>
                  </a:lnTo>
                  <a:lnTo>
                    <a:pt x="224" y="4632"/>
                  </a:lnTo>
                  <a:lnTo>
                    <a:pt x="224" y="4736"/>
                  </a:lnTo>
                  <a:lnTo>
                    <a:pt x="224" y="4864"/>
                  </a:lnTo>
                  <a:lnTo>
                    <a:pt x="224" y="4992"/>
                  </a:lnTo>
                  <a:lnTo>
                    <a:pt x="224" y="5096"/>
                  </a:lnTo>
                  <a:lnTo>
                    <a:pt x="224" y="5224"/>
                  </a:lnTo>
                  <a:lnTo>
                    <a:pt x="224" y="5360"/>
                  </a:lnTo>
                  <a:lnTo>
                    <a:pt x="224" y="5488"/>
                  </a:lnTo>
                  <a:lnTo>
                    <a:pt x="224" y="5592"/>
                  </a:lnTo>
                  <a:lnTo>
                    <a:pt x="224" y="5720"/>
                  </a:lnTo>
                  <a:lnTo>
                    <a:pt x="224" y="5824"/>
                  </a:lnTo>
                  <a:lnTo>
                    <a:pt x="224" y="5952"/>
                  </a:lnTo>
                  <a:lnTo>
                    <a:pt x="224" y="6080"/>
                  </a:lnTo>
                  <a:lnTo>
                    <a:pt x="224" y="6184"/>
                  </a:lnTo>
                  <a:lnTo>
                    <a:pt x="224" y="6312"/>
                  </a:lnTo>
                  <a:lnTo>
                    <a:pt x="224" y="6416"/>
                  </a:lnTo>
                  <a:lnTo>
                    <a:pt x="224" y="6544"/>
                  </a:lnTo>
                  <a:lnTo>
                    <a:pt x="224" y="6648"/>
                  </a:lnTo>
                  <a:lnTo>
                    <a:pt x="224" y="6776"/>
                  </a:lnTo>
                  <a:lnTo>
                    <a:pt x="224" y="6904"/>
                  </a:lnTo>
                  <a:lnTo>
                    <a:pt x="224" y="7008"/>
                  </a:lnTo>
                  <a:lnTo>
                    <a:pt x="232" y="7111"/>
                  </a:lnTo>
                  <a:lnTo>
                    <a:pt x="232" y="7184"/>
                  </a:lnTo>
                  <a:lnTo>
                    <a:pt x="232" y="7240"/>
                  </a:lnTo>
                  <a:lnTo>
                    <a:pt x="232" y="7288"/>
                  </a:lnTo>
                  <a:cubicBezTo>
                    <a:pt x="232" y="7302"/>
                    <a:pt x="222" y="7312"/>
                    <a:pt x="208" y="7312"/>
                  </a:cubicBezTo>
                  <a:cubicBezTo>
                    <a:pt x="195" y="7312"/>
                    <a:pt x="184" y="7302"/>
                    <a:pt x="184" y="7288"/>
                  </a:cubicBezTo>
                  <a:lnTo>
                    <a:pt x="184" y="7240"/>
                  </a:lnTo>
                  <a:lnTo>
                    <a:pt x="184" y="7184"/>
                  </a:lnTo>
                  <a:lnTo>
                    <a:pt x="185" y="7114"/>
                  </a:lnTo>
                  <a:lnTo>
                    <a:pt x="176" y="7008"/>
                  </a:lnTo>
                  <a:lnTo>
                    <a:pt x="176" y="6904"/>
                  </a:lnTo>
                  <a:lnTo>
                    <a:pt x="176" y="6776"/>
                  </a:lnTo>
                  <a:lnTo>
                    <a:pt x="176" y="6648"/>
                  </a:lnTo>
                  <a:lnTo>
                    <a:pt x="176" y="6544"/>
                  </a:lnTo>
                  <a:lnTo>
                    <a:pt x="176" y="6416"/>
                  </a:lnTo>
                  <a:lnTo>
                    <a:pt x="176" y="6312"/>
                  </a:lnTo>
                  <a:lnTo>
                    <a:pt x="176" y="6184"/>
                  </a:lnTo>
                  <a:lnTo>
                    <a:pt x="176" y="6080"/>
                  </a:lnTo>
                  <a:lnTo>
                    <a:pt x="176" y="5952"/>
                  </a:lnTo>
                  <a:lnTo>
                    <a:pt x="176" y="5824"/>
                  </a:lnTo>
                  <a:lnTo>
                    <a:pt x="176" y="5720"/>
                  </a:lnTo>
                  <a:lnTo>
                    <a:pt x="176" y="5592"/>
                  </a:lnTo>
                  <a:lnTo>
                    <a:pt x="176" y="5488"/>
                  </a:lnTo>
                  <a:lnTo>
                    <a:pt x="176" y="5360"/>
                  </a:lnTo>
                  <a:lnTo>
                    <a:pt x="176" y="5224"/>
                  </a:lnTo>
                  <a:lnTo>
                    <a:pt x="176" y="5096"/>
                  </a:lnTo>
                  <a:lnTo>
                    <a:pt x="176" y="4992"/>
                  </a:lnTo>
                  <a:lnTo>
                    <a:pt x="176" y="4864"/>
                  </a:lnTo>
                  <a:lnTo>
                    <a:pt x="176" y="4736"/>
                  </a:lnTo>
                  <a:lnTo>
                    <a:pt x="176" y="4632"/>
                  </a:lnTo>
                  <a:lnTo>
                    <a:pt x="176" y="4528"/>
                  </a:lnTo>
                  <a:lnTo>
                    <a:pt x="176" y="4432"/>
                  </a:lnTo>
                  <a:lnTo>
                    <a:pt x="176" y="4328"/>
                  </a:lnTo>
                  <a:lnTo>
                    <a:pt x="176" y="4224"/>
                  </a:lnTo>
                  <a:lnTo>
                    <a:pt x="176" y="4120"/>
                  </a:lnTo>
                  <a:lnTo>
                    <a:pt x="176" y="4016"/>
                  </a:lnTo>
                  <a:lnTo>
                    <a:pt x="177" y="3890"/>
                  </a:lnTo>
                  <a:lnTo>
                    <a:pt x="168" y="3760"/>
                  </a:lnTo>
                  <a:lnTo>
                    <a:pt x="168" y="3632"/>
                  </a:lnTo>
                  <a:lnTo>
                    <a:pt x="168" y="3528"/>
                  </a:lnTo>
                  <a:lnTo>
                    <a:pt x="168" y="3424"/>
                  </a:lnTo>
                  <a:lnTo>
                    <a:pt x="168" y="3320"/>
                  </a:lnTo>
                  <a:lnTo>
                    <a:pt x="168" y="3240"/>
                  </a:lnTo>
                  <a:lnTo>
                    <a:pt x="168" y="3136"/>
                  </a:lnTo>
                  <a:lnTo>
                    <a:pt x="168" y="3064"/>
                  </a:lnTo>
                  <a:lnTo>
                    <a:pt x="168" y="2984"/>
                  </a:lnTo>
                  <a:lnTo>
                    <a:pt x="168" y="2880"/>
                  </a:lnTo>
                  <a:lnTo>
                    <a:pt x="168" y="2776"/>
                  </a:lnTo>
                  <a:lnTo>
                    <a:pt x="168" y="2704"/>
                  </a:lnTo>
                  <a:lnTo>
                    <a:pt x="168" y="2600"/>
                  </a:lnTo>
                  <a:lnTo>
                    <a:pt x="168" y="2520"/>
                  </a:lnTo>
                  <a:lnTo>
                    <a:pt x="168" y="2416"/>
                  </a:lnTo>
                  <a:lnTo>
                    <a:pt x="168" y="2312"/>
                  </a:lnTo>
                  <a:lnTo>
                    <a:pt x="168" y="2240"/>
                  </a:lnTo>
                  <a:lnTo>
                    <a:pt x="168" y="2136"/>
                  </a:lnTo>
                  <a:lnTo>
                    <a:pt x="168" y="2032"/>
                  </a:lnTo>
                  <a:lnTo>
                    <a:pt x="168" y="1952"/>
                  </a:lnTo>
                  <a:lnTo>
                    <a:pt x="168" y="1848"/>
                  </a:lnTo>
                  <a:lnTo>
                    <a:pt x="168" y="1776"/>
                  </a:lnTo>
                  <a:lnTo>
                    <a:pt x="168" y="1672"/>
                  </a:lnTo>
                  <a:lnTo>
                    <a:pt x="168" y="1568"/>
                  </a:lnTo>
                  <a:lnTo>
                    <a:pt x="168" y="1488"/>
                  </a:lnTo>
                  <a:lnTo>
                    <a:pt x="168" y="1384"/>
                  </a:lnTo>
                  <a:lnTo>
                    <a:pt x="168" y="1312"/>
                  </a:lnTo>
                  <a:lnTo>
                    <a:pt x="169" y="1210"/>
                  </a:lnTo>
                  <a:lnTo>
                    <a:pt x="160" y="1104"/>
                  </a:lnTo>
                  <a:lnTo>
                    <a:pt x="160" y="1000"/>
                  </a:lnTo>
                  <a:lnTo>
                    <a:pt x="160" y="920"/>
                  </a:lnTo>
                  <a:lnTo>
                    <a:pt x="160" y="816"/>
                  </a:lnTo>
                  <a:lnTo>
                    <a:pt x="160" y="720"/>
                  </a:lnTo>
                  <a:lnTo>
                    <a:pt x="160" y="664"/>
                  </a:lnTo>
                  <a:lnTo>
                    <a:pt x="160" y="616"/>
                  </a:lnTo>
                  <a:lnTo>
                    <a:pt x="160" y="560"/>
                  </a:lnTo>
                  <a:lnTo>
                    <a:pt x="160" y="536"/>
                  </a:lnTo>
                  <a:lnTo>
                    <a:pt x="160" y="488"/>
                  </a:lnTo>
                  <a:lnTo>
                    <a:pt x="160" y="456"/>
                  </a:lnTo>
                  <a:lnTo>
                    <a:pt x="160" y="432"/>
                  </a:lnTo>
                  <a:lnTo>
                    <a:pt x="160" y="408"/>
                  </a:lnTo>
                  <a:lnTo>
                    <a:pt x="160" y="352"/>
                  </a:lnTo>
                  <a:lnTo>
                    <a:pt x="160" y="328"/>
                  </a:lnTo>
                  <a:lnTo>
                    <a:pt x="160" y="304"/>
                  </a:lnTo>
                  <a:lnTo>
                    <a:pt x="160" y="280"/>
                  </a:lnTo>
                  <a:lnTo>
                    <a:pt x="160" y="256"/>
                  </a:lnTo>
                  <a:lnTo>
                    <a:pt x="160" y="224"/>
                  </a:lnTo>
                  <a:lnTo>
                    <a:pt x="160" y="200"/>
                  </a:lnTo>
                  <a:lnTo>
                    <a:pt x="160" y="176"/>
                  </a:lnTo>
                  <a:lnTo>
                    <a:pt x="160" y="152"/>
                  </a:lnTo>
                  <a:lnTo>
                    <a:pt x="160" y="120"/>
                  </a:lnTo>
                  <a:lnTo>
                    <a:pt x="160" y="72"/>
                  </a:lnTo>
                  <a:lnTo>
                    <a:pt x="160" y="48"/>
                  </a:lnTo>
                  <a:lnTo>
                    <a:pt x="160" y="24"/>
                  </a:lnTo>
                  <a:lnTo>
                    <a:pt x="208" y="24"/>
                  </a:lnTo>
                  <a:lnTo>
                    <a:pt x="208" y="280"/>
                  </a:lnTo>
                  <a:cubicBezTo>
                    <a:pt x="208" y="292"/>
                    <a:pt x="200" y="302"/>
                    <a:pt x="188" y="304"/>
                  </a:cubicBezTo>
                  <a:cubicBezTo>
                    <a:pt x="177" y="306"/>
                    <a:pt x="165" y="299"/>
                    <a:pt x="162" y="288"/>
                  </a:cubicBezTo>
                  <a:lnTo>
                    <a:pt x="154" y="264"/>
                  </a:lnTo>
                  <a:cubicBezTo>
                    <a:pt x="153" y="262"/>
                    <a:pt x="152" y="259"/>
                    <a:pt x="152" y="256"/>
                  </a:cubicBezTo>
                  <a:lnTo>
                    <a:pt x="152" y="224"/>
                  </a:lnTo>
                  <a:lnTo>
                    <a:pt x="200" y="224"/>
                  </a:lnTo>
                  <a:lnTo>
                    <a:pt x="200" y="256"/>
                  </a:lnTo>
                  <a:lnTo>
                    <a:pt x="200" y="280"/>
                  </a:lnTo>
                  <a:lnTo>
                    <a:pt x="200" y="304"/>
                  </a:lnTo>
                  <a:lnTo>
                    <a:pt x="200" y="328"/>
                  </a:lnTo>
                  <a:cubicBezTo>
                    <a:pt x="200" y="341"/>
                    <a:pt x="191" y="351"/>
                    <a:pt x="178" y="352"/>
                  </a:cubicBezTo>
                  <a:cubicBezTo>
                    <a:pt x="166" y="353"/>
                    <a:pt x="155" y="345"/>
                    <a:pt x="153" y="332"/>
                  </a:cubicBezTo>
                  <a:lnTo>
                    <a:pt x="145" y="284"/>
                  </a:lnTo>
                  <a:cubicBezTo>
                    <a:pt x="145" y="283"/>
                    <a:pt x="144" y="282"/>
                    <a:pt x="144" y="280"/>
                  </a:cubicBezTo>
                  <a:lnTo>
                    <a:pt x="144" y="256"/>
                  </a:lnTo>
                  <a:lnTo>
                    <a:pt x="144" y="224"/>
                  </a:lnTo>
                  <a:lnTo>
                    <a:pt x="192" y="224"/>
                  </a:lnTo>
                  <a:lnTo>
                    <a:pt x="192" y="256"/>
                  </a:lnTo>
                  <a:lnTo>
                    <a:pt x="192" y="280"/>
                  </a:lnTo>
                  <a:lnTo>
                    <a:pt x="192" y="304"/>
                  </a:lnTo>
                  <a:lnTo>
                    <a:pt x="192" y="328"/>
                  </a:lnTo>
                  <a:cubicBezTo>
                    <a:pt x="192" y="341"/>
                    <a:pt x="183" y="351"/>
                    <a:pt x="170" y="352"/>
                  </a:cubicBezTo>
                  <a:cubicBezTo>
                    <a:pt x="158" y="353"/>
                    <a:pt x="147" y="345"/>
                    <a:pt x="145" y="332"/>
                  </a:cubicBezTo>
                  <a:lnTo>
                    <a:pt x="137" y="284"/>
                  </a:lnTo>
                  <a:cubicBezTo>
                    <a:pt x="137" y="283"/>
                    <a:pt x="136" y="282"/>
                    <a:pt x="136" y="280"/>
                  </a:cubicBezTo>
                  <a:lnTo>
                    <a:pt x="136" y="256"/>
                  </a:lnTo>
                  <a:lnTo>
                    <a:pt x="136" y="224"/>
                  </a:lnTo>
                  <a:lnTo>
                    <a:pt x="184" y="224"/>
                  </a:lnTo>
                  <a:lnTo>
                    <a:pt x="184" y="256"/>
                  </a:lnTo>
                  <a:lnTo>
                    <a:pt x="184" y="280"/>
                  </a:lnTo>
                  <a:lnTo>
                    <a:pt x="184" y="304"/>
                  </a:lnTo>
                  <a:lnTo>
                    <a:pt x="184" y="328"/>
                  </a:lnTo>
                  <a:cubicBezTo>
                    <a:pt x="184" y="342"/>
                    <a:pt x="174" y="352"/>
                    <a:pt x="160" y="352"/>
                  </a:cubicBezTo>
                  <a:lnTo>
                    <a:pt x="152" y="352"/>
                  </a:lnTo>
                  <a:cubicBezTo>
                    <a:pt x="139" y="352"/>
                    <a:pt x="128" y="342"/>
                    <a:pt x="128" y="328"/>
                  </a:cubicBezTo>
                  <a:lnTo>
                    <a:pt x="128" y="280"/>
                  </a:lnTo>
                  <a:lnTo>
                    <a:pt x="128" y="256"/>
                  </a:lnTo>
                  <a:lnTo>
                    <a:pt x="128" y="224"/>
                  </a:lnTo>
                  <a:lnTo>
                    <a:pt x="176" y="224"/>
                  </a:lnTo>
                  <a:lnTo>
                    <a:pt x="176" y="256"/>
                  </a:lnTo>
                  <a:lnTo>
                    <a:pt x="176" y="280"/>
                  </a:lnTo>
                  <a:lnTo>
                    <a:pt x="176" y="304"/>
                  </a:lnTo>
                  <a:lnTo>
                    <a:pt x="176" y="328"/>
                  </a:lnTo>
                  <a:cubicBezTo>
                    <a:pt x="176" y="342"/>
                    <a:pt x="166" y="352"/>
                    <a:pt x="152" y="352"/>
                  </a:cubicBezTo>
                  <a:lnTo>
                    <a:pt x="144" y="352"/>
                  </a:lnTo>
                  <a:cubicBezTo>
                    <a:pt x="131" y="352"/>
                    <a:pt x="120" y="342"/>
                    <a:pt x="120" y="328"/>
                  </a:cubicBezTo>
                  <a:lnTo>
                    <a:pt x="120" y="280"/>
                  </a:lnTo>
                  <a:lnTo>
                    <a:pt x="120" y="256"/>
                  </a:lnTo>
                  <a:lnTo>
                    <a:pt x="120" y="224"/>
                  </a:lnTo>
                  <a:lnTo>
                    <a:pt x="168" y="224"/>
                  </a:lnTo>
                  <a:lnTo>
                    <a:pt x="168" y="256"/>
                  </a:lnTo>
                  <a:lnTo>
                    <a:pt x="168" y="280"/>
                  </a:lnTo>
                  <a:lnTo>
                    <a:pt x="168" y="304"/>
                  </a:lnTo>
                  <a:lnTo>
                    <a:pt x="168" y="328"/>
                  </a:lnTo>
                  <a:cubicBezTo>
                    <a:pt x="168" y="342"/>
                    <a:pt x="158" y="352"/>
                    <a:pt x="144" y="352"/>
                  </a:cubicBezTo>
                  <a:lnTo>
                    <a:pt x="136" y="352"/>
                  </a:lnTo>
                  <a:cubicBezTo>
                    <a:pt x="123" y="352"/>
                    <a:pt x="112" y="342"/>
                    <a:pt x="112" y="328"/>
                  </a:cubicBezTo>
                  <a:lnTo>
                    <a:pt x="112" y="280"/>
                  </a:lnTo>
                  <a:lnTo>
                    <a:pt x="112" y="256"/>
                  </a:lnTo>
                  <a:lnTo>
                    <a:pt x="112" y="224"/>
                  </a:lnTo>
                  <a:lnTo>
                    <a:pt x="160" y="224"/>
                  </a:lnTo>
                  <a:lnTo>
                    <a:pt x="160" y="256"/>
                  </a:lnTo>
                  <a:lnTo>
                    <a:pt x="160" y="280"/>
                  </a:lnTo>
                  <a:lnTo>
                    <a:pt x="160" y="304"/>
                  </a:lnTo>
                  <a:lnTo>
                    <a:pt x="160" y="328"/>
                  </a:lnTo>
                  <a:cubicBezTo>
                    <a:pt x="160" y="342"/>
                    <a:pt x="150" y="352"/>
                    <a:pt x="136" y="352"/>
                  </a:cubicBezTo>
                  <a:lnTo>
                    <a:pt x="128" y="352"/>
                  </a:lnTo>
                  <a:cubicBezTo>
                    <a:pt x="115" y="352"/>
                    <a:pt x="104" y="342"/>
                    <a:pt x="104" y="328"/>
                  </a:cubicBezTo>
                  <a:lnTo>
                    <a:pt x="104" y="304"/>
                  </a:lnTo>
                  <a:lnTo>
                    <a:pt x="152" y="304"/>
                  </a:lnTo>
                  <a:lnTo>
                    <a:pt x="152" y="328"/>
                  </a:lnTo>
                  <a:lnTo>
                    <a:pt x="104" y="328"/>
                  </a:lnTo>
                  <a:lnTo>
                    <a:pt x="104" y="304"/>
                  </a:lnTo>
                  <a:lnTo>
                    <a:pt x="128" y="328"/>
                  </a:lnTo>
                  <a:lnTo>
                    <a:pt x="120" y="328"/>
                  </a:lnTo>
                  <a:lnTo>
                    <a:pt x="144" y="304"/>
                  </a:lnTo>
                  <a:lnTo>
                    <a:pt x="144" y="328"/>
                  </a:lnTo>
                  <a:lnTo>
                    <a:pt x="96" y="328"/>
                  </a:lnTo>
                  <a:lnTo>
                    <a:pt x="96" y="304"/>
                  </a:lnTo>
                  <a:lnTo>
                    <a:pt x="144" y="304"/>
                  </a:lnTo>
                  <a:lnTo>
                    <a:pt x="144" y="328"/>
                  </a:lnTo>
                  <a:lnTo>
                    <a:pt x="96" y="328"/>
                  </a:lnTo>
                  <a:lnTo>
                    <a:pt x="96" y="304"/>
                  </a:lnTo>
                  <a:lnTo>
                    <a:pt x="144" y="304"/>
                  </a:lnTo>
                  <a:lnTo>
                    <a:pt x="144" y="328"/>
                  </a:lnTo>
                  <a:cubicBezTo>
                    <a:pt x="144" y="342"/>
                    <a:pt x="134" y="352"/>
                    <a:pt x="120" y="352"/>
                  </a:cubicBezTo>
                  <a:lnTo>
                    <a:pt x="112" y="352"/>
                  </a:lnTo>
                  <a:cubicBezTo>
                    <a:pt x="99" y="352"/>
                    <a:pt x="88" y="342"/>
                    <a:pt x="88" y="328"/>
                  </a:cubicBezTo>
                  <a:lnTo>
                    <a:pt x="88" y="304"/>
                  </a:lnTo>
                  <a:lnTo>
                    <a:pt x="136" y="304"/>
                  </a:lnTo>
                  <a:lnTo>
                    <a:pt x="136" y="328"/>
                  </a:lnTo>
                  <a:cubicBezTo>
                    <a:pt x="136" y="342"/>
                    <a:pt x="126" y="352"/>
                    <a:pt x="112" y="352"/>
                  </a:cubicBezTo>
                  <a:lnTo>
                    <a:pt x="104" y="352"/>
                  </a:lnTo>
                  <a:cubicBezTo>
                    <a:pt x="91" y="352"/>
                    <a:pt x="80" y="342"/>
                    <a:pt x="80" y="328"/>
                  </a:cubicBezTo>
                  <a:lnTo>
                    <a:pt x="80" y="304"/>
                  </a:lnTo>
                  <a:lnTo>
                    <a:pt x="128" y="304"/>
                  </a:lnTo>
                  <a:lnTo>
                    <a:pt x="128" y="328"/>
                  </a:lnTo>
                  <a:lnTo>
                    <a:pt x="80" y="328"/>
                  </a:lnTo>
                  <a:lnTo>
                    <a:pt x="80" y="304"/>
                  </a:lnTo>
                  <a:lnTo>
                    <a:pt x="128" y="304"/>
                  </a:lnTo>
                  <a:lnTo>
                    <a:pt x="128" y="328"/>
                  </a:lnTo>
                  <a:cubicBezTo>
                    <a:pt x="128" y="342"/>
                    <a:pt x="118" y="352"/>
                    <a:pt x="104" y="352"/>
                  </a:cubicBezTo>
                  <a:lnTo>
                    <a:pt x="96" y="352"/>
                  </a:lnTo>
                  <a:cubicBezTo>
                    <a:pt x="83" y="352"/>
                    <a:pt x="72" y="342"/>
                    <a:pt x="72" y="328"/>
                  </a:cubicBezTo>
                  <a:lnTo>
                    <a:pt x="72" y="304"/>
                  </a:lnTo>
                  <a:lnTo>
                    <a:pt x="120" y="304"/>
                  </a:lnTo>
                  <a:lnTo>
                    <a:pt x="120" y="328"/>
                  </a:lnTo>
                  <a:lnTo>
                    <a:pt x="72" y="328"/>
                  </a:lnTo>
                  <a:lnTo>
                    <a:pt x="72" y="304"/>
                  </a:lnTo>
                  <a:lnTo>
                    <a:pt x="120" y="304"/>
                  </a:lnTo>
                  <a:lnTo>
                    <a:pt x="120" y="328"/>
                  </a:lnTo>
                  <a:cubicBezTo>
                    <a:pt x="120" y="342"/>
                    <a:pt x="110" y="352"/>
                    <a:pt x="96" y="352"/>
                  </a:cubicBezTo>
                  <a:lnTo>
                    <a:pt x="88" y="352"/>
                  </a:lnTo>
                  <a:cubicBezTo>
                    <a:pt x="75" y="352"/>
                    <a:pt x="64" y="342"/>
                    <a:pt x="64" y="328"/>
                  </a:cubicBezTo>
                  <a:lnTo>
                    <a:pt x="64" y="304"/>
                  </a:lnTo>
                  <a:lnTo>
                    <a:pt x="112" y="304"/>
                  </a:lnTo>
                  <a:lnTo>
                    <a:pt x="112" y="328"/>
                  </a:lnTo>
                  <a:lnTo>
                    <a:pt x="64" y="328"/>
                  </a:lnTo>
                  <a:lnTo>
                    <a:pt x="64" y="304"/>
                  </a:lnTo>
                  <a:lnTo>
                    <a:pt x="112" y="304"/>
                  </a:lnTo>
                  <a:lnTo>
                    <a:pt x="112" y="328"/>
                  </a:lnTo>
                  <a:lnTo>
                    <a:pt x="64" y="328"/>
                  </a:lnTo>
                  <a:lnTo>
                    <a:pt x="64" y="304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65" y="262"/>
                  </a:lnTo>
                  <a:lnTo>
                    <a:pt x="57" y="230"/>
                  </a:lnTo>
                  <a:lnTo>
                    <a:pt x="104" y="224"/>
                  </a:lnTo>
                  <a:lnTo>
                    <a:pt x="104" y="256"/>
                  </a:lnTo>
                  <a:lnTo>
                    <a:pt x="56" y="256"/>
                  </a:lnTo>
                  <a:lnTo>
                    <a:pt x="56" y="224"/>
                  </a:lnTo>
                  <a:lnTo>
                    <a:pt x="104" y="224"/>
                  </a:lnTo>
                  <a:lnTo>
                    <a:pt x="104" y="256"/>
                  </a:lnTo>
                  <a:lnTo>
                    <a:pt x="56" y="256"/>
                  </a:lnTo>
                  <a:lnTo>
                    <a:pt x="56" y="224"/>
                  </a:lnTo>
                  <a:lnTo>
                    <a:pt x="104" y="224"/>
                  </a:lnTo>
                  <a:lnTo>
                    <a:pt x="104" y="256"/>
                  </a:lnTo>
                  <a:lnTo>
                    <a:pt x="56" y="256"/>
                  </a:lnTo>
                  <a:lnTo>
                    <a:pt x="56" y="224"/>
                  </a:lnTo>
                  <a:lnTo>
                    <a:pt x="104" y="224"/>
                  </a:lnTo>
                  <a:lnTo>
                    <a:pt x="104" y="256"/>
                  </a:lnTo>
                  <a:cubicBezTo>
                    <a:pt x="104" y="270"/>
                    <a:pt x="94" y="280"/>
                    <a:pt x="80" y="280"/>
                  </a:cubicBezTo>
                  <a:lnTo>
                    <a:pt x="72" y="280"/>
                  </a:lnTo>
                  <a:cubicBezTo>
                    <a:pt x="59" y="280"/>
                    <a:pt x="48" y="270"/>
                    <a:pt x="48" y="256"/>
                  </a:cubicBezTo>
                  <a:lnTo>
                    <a:pt x="48" y="224"/>
                  </a:lnTo>
                  <a:lnTo>
                    <a:pt x="96" y="224"/>
                  </a:lnTo>
                  <a:lnTo>
                    <a:pt x="96" y="256"/>
                  </a:lnTo>
                  <a:lnTo>
                    <a:pt x="48" y="256"/>
                  </a:lnTo>
                  <a:lnTo>
                    <a:pt x="48" y="224"/>
                  </a:lnTo>
                  <a:lnTo>
                    <a:pt x="96" y="224"/>
                  </a:lnTo>
                  <a:lnTo>
                    <a:pt x="96" y="256"/>
                  </a:lnTo>
                  <a:cubicBezTo>
                    <a:pt x="96" y="270"/>
                    <a:pt x="86" y="280"/>
                    <a:pt x="72" y="280"/>
                  </a:cubicBezTo>
                  <a:lnTo>
                    <a:pt x="64" y="280"/>
                  </a:lnTo>
                  <a:cubicBezTo>
                    <a:pt x="51" y="280"/>
                    <a:pt x="40" y="270"/>
                    <a:pt x="40" y="256"/>
                  </a:cubicBezTo>
                  <a:lnTo>
                    <a:pt x="40" y="224"/>
                  </a:lnTo>
                  <a:lnTo>
                    <a:pt x="88" y="224"/>
                  </a:lnTo>
                  <a:lnTo>
                    <a:pt x="88" y="256"/>
                  </a:lnTo>
                  <a:lnTo>
                    <a:pt x="88" y="280"/>
                  </a:lnTo>
                  <a:lnTo>
                    <a:pt x="88" y="304"/>
                  </a:lnTo>
                  <a:lnTo>
                    <a:pt x="88" y="328"/>
                  </a:lnTo>
                  <a:lnTo>
                    <a:pt x="40" y="328"/>
                  </a:lnTo>
                  <a:lnTo>
                    <a:pt x="40" y="304"/>
                  </a:lnTo>
                  <a:lnTo>
                    <a:pt x="88" y="304"/>
                  </a:lnTo>
                  <a:lnTo>
                    <a:pt x="88" y="328"/>
                  </a:lnTo>
                  <a:cubicBezTo>
                    <a:pt x="88" y="342"/>
                    <a:pt x="78" y="352"/>
                    <a:pt x="64" y="352"/>
                  </a:cubicBezTo>
                  <a:lnTo>
                    <a:pt x="56" y="352"/>
                  </a:lnTo>
                  <a:cubicBezTo>
                    <a:pt x="43" y="352"/>
                    <a:pt x="32" y="342"/>
                    <a:pt x="32" y="328"/>
                  </a:cubicBezTo>
                  <a:lnTo>
                    <a:pt x="32" y="304"/>
                  </a:lnTo>
                  <a:lnTo>
                    <a:pt x="80" y="304"/>
                  </a:lnTo>
                  <a:lnTo>
                    <a:pt x="80" y="328"/>
                  </a:lnTo>
                  <a:lnTo>
                    <a:pt x="32" y="328"/>
                  </a:lnTo>
                  <a:lnTo>
                    <a:pt x="32" y="304"/>
                  </a:lnTo>
                  <a:lnTo>
                    <a:pt x="79" y="312"/>
                  </a:lnTo>
                  <a:lnTo>
                    <a:pt x="71" y="336"/>
                  </a:lnTo>
                  <a:lnTo>
                    <a:pt x="72" y="328"/>
                  </a:lnTo>
                  <a:lnTo>
                    <a:pt x="72" y="352"/>
                  </a:lnTo>
                  <a:lnTo>
                    <a:pt x="72" y="384"/>
                  </a:lnTo>
                  <a:lnTo>
                    <a:pt x="72" y="408"/>
                  </a:lnTo>
                  <a:lnTo>
                    <a:pt x="24" y="408"/>
                  </a:lnTo>
                  <a:lnTo>
                    <a:pt x="24" y="384"/>
                  </a:lnTo>
                  <a:lnTo>
                    <a:pt x="72" y="384"/>
                  </a:lnTo>
                  <a:lnTo>
                    <a:pt x="72" y="408"/>
                  </a:lnTo>
                  <a:cubicBezTo>
                    <a:pt x="72" y="422"/>
                    <a:pt x="62" y="432"/>
                    <a:pt x="48" y="432"/>
                  </a:cubicBezTo>
                  <a:lnTo>
                    <a:pt x="40" y="432"/>
                  </a:lnTo>
                  <a:lnTo>
                    <a:pt x="64" y="408"/>
                  </a:lnTo>
                  <a:lnTo>
                    <a:pt x="64" y="432"/>
                  </a:lnTo>
                  <a:lnTo>
                    <a:pt x="64" y="456"/>
                  </a:lnTo>
                  <a:lnTo>
                    <a:pt x="64" y="488"/>
                  </a:lnTo>
                  <a:cubicBezTo>
                    <a:pt x="64" y="502"/>
                    <a:pt x="54" y="512"/>
                    <a:pt x="40" y="512"/>
                  </a:cubicBezTo>
                  <a:lnTo>
                    <a:pt x="32" y="512"/>
                  </a:lnTo>
                  <a:cubicBezTo>
                    <a:pt x="19" y="512"/>
                    <a:pt x="8" y="502"/>
                    <a:pt x="8" y="488"/>
                  </a:cubicBezTo>
                  <a:lnTo>
                    <a:pt x="8" y="456"/>
                  </a:lnTo>
                  <a:lnTo>
                    <a:pt x="56" y="456"/>
                  </a:lnTo>
                  <a:lnTo>
                    <a:pt x="56" y="488"/>
                  </a:lnTo>
                  <a:cubicBezTo>
                    <a:pt x="56" y="502"/>
                    <a:pt x="46" y="512"/>
                    <a:pt x="32" y="512"/>
                  </a:cubicBezTo>
                  <a:lnTo>
                    <a:pt x="24" y="512"/>
                  </a:lnTo>
                  <a:cubicBezTo>
                    <a:pt x="11" y="512"/>
                    <a:pt x="0" y="502"/>
                    <a:pt x="0" y="488"/>
                  </a:cubicBezTo>
                  <a:cubicBezTo>
                    <a:pt x="0" y="475"/>
                    <a:pt x="11" y="464"/>
                    <a:pt x="24" y="4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5" name="Freeform 99"/>
            <p:cNvSpPr>
              <a:spLocks/>
            </p:cNvSpPr>
            <p:nvPr/>
          </p:nvSpPr>
          <p:spPr bwMode="auto">
            <a:xfrm>
              <a:off x="4507553" y="4929618"/>
              <a:ext cx="33493" cy="551848"/>
            </a:xfrm>
            <a:custGeom>
              <a:avLst/>
              <a:gdLst>
                <a:gd name="T0" fmla="*/ 48 w 280"/>
                <a:gd name="T1" fmla="*/ 2296 h 2986"/>
                <a:gd name="T2" fmla="*/ 48 w 280"/>
                <a:gd name="T3" fmla="*/ 2600 h 2986"/>
                <a:gd name="T4" fmla="*/ 56 w 280"/>
                <a:gd name="T5" fmla="*/ 2832 h 2986"/>
                <a:gd name="T6" fmla="*/ 16 w 280"/>
                <a:gd name="T7" fmla="*/ 2864 h 2986"/>
                <a:gd name="T8" fmla="*/ 80 w 280"/>
                <a:gd name="T9" fmla="*/ 2960 h 2986"/>
                <a:gd name="T10" fmla="*/ 40 w 280"/>
                <a:gd name="T11" fmla="*/ 2936 h 2986"/>
                <a:gd name="T12" fmla="*/ 48 w 280"/>
                <a:gd name="T13" fmla="*/ 2864 h 2986"/>
                <a:gd name="T14" fmla="*/ 72 w 280"/>
                <a:gd name="T15" fmla="*/ 2912 h 2986"/>
                <a:gd name="T16" fmla="*/ 80 w 280"/>
                <a:gd name="T17" fmla="*/ 2840 h 2986"/>
                <a:gd name="T18" fmla="*/ 96 w 280"/>
                <a:gd name="T19" fmla="*/ 2936 h 2986"/>
                <a:gd name="T20" fmla="*/ 104 w 280"/>
                <a:gd name="T21" fmla="*/ 2912 h 2986"/>
                <a:gd name="T22" fmla="*/ 80 w 280"/>
                <a:gd name="T23" fmla="*/ 2960 h 2986"/>
                <a:gd name="T24" fmla="*/ 112 w 280"/>
                <a:gd name="T25" fmla="*/ 2936 h 2986"/>
                <a:gd name="T26" fmla="*/ 104 w 280"/>
                <a:gd name="T27" fmla="*/ 2936 h 2986"/>
                <a:gd name="T28" fmla="*/ 112 w 280"/>
                <a:gd name="T29" fmla="*/ 2960 h 2986"/>
                <a:gd name="T30" fmla="*/ 176 w 280"/>
                <a:gd name="T31" fmla="*/ 2936 h 2986"/>
                <a:gd name="T32" fmla="*/ 168 w 280"/>
                <a:gd name="T33" fmla="*/ 2936 h 2986"/>
                <a:gd name="T34" fmla="*/ 176 w 280"/>
                <a:gd name="T35" fmla="*/ 2912 h 2986"/>
                <a:gd name="T36" fmla="*/ 184 w 280"/>
                <a:gd name="T37" fmla="*/ 2936 h 2986"/>
                <a:gd name="T38" fmla="*/ 176 w 280"/>
                <a:gd name="T39" fmla="*/ 2936 h 2986"/>
                <a:gd name="T40" fmla="*/ 232 w 280"/>
                <a:gd name="T41" fmla="*/ 2960 h 2986"/>
                <a:gd name="T42" fmla="*/ 216 w 280"/>
                <a:gd name="T43" fmla="*/ 2864 h 2986"/>
                <a:gd name="T44" fmla="*/ 224 w 280"/>
                <a:gd name="T45" fmla="*/ 2680 h 2986"/>
                <a:gd name="T46" fmla="*/ 208 w 280"/>
                <a:gd name="T47" fmla="*/ 2632 h 2986"/>
                <a:gd name="T48" fmla="*/ 208 w 280"/>
                <a:gd name="T49" fmla="*/ 2528 h 2986"/>
                <a:gd name="T50" fmla="*/ 216 w 280"/>
                <a:gd name="T51" fmla="*/ 2320 h 2986"/>
                <a:gd name="T52" fmla="*/ 216 w 280"/>
                <a:gd name="T53" fmla="*/ 1984 h 2986"/>
                <a:gd name="T54" fmla="*/ 216 w 280"/>
                <a:gd name="T55" fmla="*/ 1496 h 2986"/>
                <a:gd name="T56" fmla="*/ 224 w 280"/>
                <a:gd name="T57" fmla="*/ 1104 h 2986"/>
                <a:gd name="T58" fmla="*/ 224 w 280"/>
                <a:gd name="T59" fmla="*/ 696 h 2986"/>
                <a:gd name="T60" fmla="*/ 224 w 280"/>
                <a:gd name="T61" fmla="*/ 408 h 2986"/>
                <a:gd name="T62" fmla="*/ 232 w 280"/>
                <a:gd name="T63" fmla="*/ 208 h 2986"/>
                <a:gd name="T64" fmla="*/ 280 w 280"/>
                <a:gd name="T65" fmla="*/ 80 h 2986"/>
                <a:gd name="T66" fmla="*/ 280 w 280"/>
                <a:gd name="T67" fmla="*/ 360 h 2986"/>
                <a:gd name="T68" fmla="*/ 272 w 280"/>
                <a:gd name="T69" fmla="*/ 592 h 2986"/>
                <a:gd name="T70" fmla="*/ 272 w 280"/>
                <a:gd name="T71" fmla="*/ 928 h 2986"/>
                <a:gd name="T72" fmla="*/ 272 w 280"/>
                <a:gd name="T73" fmla="*/ 1416 h 2986"/>
                <a:gd name="T74" fmla="*/ 264 w 280"/>
                <a:gd name="T75" fmla="*/ 1776 h 2986"/>
                <a:gd name="T76" fmla="*/ 264 w 280"/>
                <a:gd name="T77" fmla="*/ 2216 h 2986"/>
                <a:gd name="T78" fmla="*/ 256 w 280"/>
                <a:gd name="T79" fmla="*/ 2424 h 2986"/>
                <a:gd name="T80" fmla="*/ 208 w 280"/>
                <a:gd name="T81" fmla="*/ 2656 h 2986"/>
                <a:gd name="T82" fmla="*/ 200 w 280"/>
                <a:gd name="T83" fmla="*/ 2704 h 2986"/>
                <a:gd name="T84" fmla="*/ 216 w 280"/>
                <a:gd name="T85" fmla="*/ 2912 h 2986"/>
                <a:gd name="T86" fmla="*/ 184 w 280"/>
                <a:gd name="T87" fmla="*/ 2960 h 2986"/>
                <a:gd name="T88" fmla="*/ 200 w 280"/>
                <a:gd name="T89" fmla="*/ 2984 h 2986"/>
                <a:gd name="T90" fmla="*/ 208 w 280"/>
                <a:gd name="T91" fmla="*/ 2936 h 2986"/>
                <a:gd name="T92" fmla="*/ 144 w 280"/>
                <a:gd name="T93" fmla="*/ 2960 h 2986"/>
                <a:gd name="T94" fmla="*/ 160 w 280"/>
                <a:gd name="T95" fmla="*/ 2984 h 2986"/>
                <a:gd name="T96" fmla="*/ 160 w 280"/>
                <a:gd name="T97" fmla="*/ 2936 h 2986"/>
                <a:gd name="T98" fmla="*/ 152 w 280"/>
                <a:gd name="T99" fmla="*/ 2960 h 2986"/>
                <a:gd name="T100" fmla="*/ 88 w 280"/>
                <a:gd name="T101" fmla="*/ 2936 h 2986"/>
                <a:gd name="T102" fmla="*/ 128 w 280"/>
                <a:gd name="T103" fmla="*/ 2936 h 2986"/>
                <a:gd name="T104" fmla="*/ 120 w 280"/>
                <a:gd name="T105" fmla="*/ 2936 h 2986"/>
                <a:gd name="T106" fmla="*/ 56 w 280"/>
                <a:gd name="T107" fmla="*/ 2888 h 2986"/>
                <a:gd name="T108" fmla="*/ 48 w 280"/>
                <a:gd name="T109" fmla="*/ 2888 h 2986"/>
                <a:gd name="T110" fmla="*/ 40 w 280"/>
                <a:gd name="T111" fmla="*/ 2888 h 2986"/>
                <a:gd name="T112" fmla="*/ 88 w 280"/>
                <a:gd name="T113" fmla="*/ 2960 h 2986"/>
                <a:gd name="T114" fmla="*/ 16 w 280"/>
                <a:gd name="T115" fmla="*/ 2888 h 2986"/>
                <a:gd name="T116" fmla="*/ 8 w 280"/>
                <a:gd name="T117" fmla="*/ 2864 h 2986"/>
                <a:gd name="T118" fmla="*/ 0 w 280"/>
                <a:gd name="T119" fmla="*/ 2632 h 2986"/>
                <a:gd name="T120" fmla="*/ 0 w 280"/>
                <a:gd name="T121" fmla="*/ 2320 h 2986"/>
                <a:gd name="T122" fmla="*/ 0 w 280"/>
                <a:gd name="T123" fmla="*/ 2008 h 2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" h="2986">
                  <a:moveTo>
                    <a:pt x="48" y="2008"/>
                  </a:moveTo>
                  <a:lnTo>
                    <a:pt x="48" y="2064"/>
                  </a:lnTo>
                  <a:lnTo>
                    <a:pt x="48" y="2088"/>
                  </a:lnTo>
                  <a:lnTo>
                    <a:pt x="48" y="2136"/>
                  </a:lnTo>
                  <a:lnTo>
                    <a:pt x="48" y="2168"/>
                  </a:lnTo>
                  <a:lnTo>
                    <a:pt x="48" y="2192"/>
                  </a:lnTo>
                  <a:lnTo>
                    <a:pt x="48" y="2216"/>
                  </a:lnTo>
                  <a:lnTo>
                    <a:pt x="48" y="2240"/>
                  </a:lnTo>
                  <a:lnTo>
                    <a:pt x="48" y="2264"/>
                  </a:lnTo>
                  <a:lnTo>
                    <a:pt x="48" y="2296"/>
                  </a:lnTo>
                  <a:lnTo>
                    <a:pt x="48" y="2320"/>
                  </a:lnTo>
                  <a:lnTo>
                    <a:pt x="48" y="2344"/>
                  </a:lnTo>
                  <a:lnTo>
                    <a:pt x="48" y="2368"/>
                  </a:lnTo>
                  <a:lnTo>
                    <a:pt x="48" y="2400"/>
                  </a:lnTo>
                  <a:lnTo>
                    <a:pt x="48" y="2448"/>
                  </a:lnTo>
                  <a:lnTo>
                    <a:pt x="48" y="2472"/>
                  </a:lnTo>
                  <a:lnTo>
                    <a:pt x="48" y="2528"/>
                  </a:lnTo>
                  <a:lnTo>
                    <a:pt x="48" y="2552"/>
                  </a:lnTo>
                  <a:lnTo>
                    <a:pt x="48" y="2576"/>
                  </a:lnTo>
                  <a:lnTo>
                    <a:pt x="48" y="2600"/>
                  </a:lnTo>
                  <a:lnTo>
                    <a:pt x="48" y="2632"/>
                  </a:lnTo>
                  <a:lnTo>
                    <a:pt x="48" y="2656"/>
                  </a:lnTo>
                  <a:lnTo>
                    <a:pt x="48" y="2680"/>
                  </a:lnTo>
                  <a:lnTo>
                    <a:pt x="47" y="2673"/>
                  </a:lnTo>
                  <a:lnTo>
                    <a:pt x="55" y="2697"/>
                  </a:lnTo>
                  <a:cubicBezTo>
                    <a:pt x="56" y="2699"/>
                    <a:pt x="56" y="2702"/>
                    <a:pt x="56" y="2704"/>
                  </a:cubicBezTo>
                  <a:lnTo>
                    <a:pt x="56" y="2728"/>
                  </a:lnTo>
                  <a:lnTo>
                    <a:pt x="56" y="2784"/>
                  </a:lnTo>
                  <a:lnTo>
                    <a:pt x="56" y="2808"/>
                  </a:lnTo>
                  <a:lnTo>
                    <a:pt x="56" y="2832"/>
                  </a:lnTo>
                  <a:lnTo>
                    <a:pt x="56" y="2864"/>
                  </a:lnTo>
                  <a:lnTo>
                    <a:pt x="56" y="2888"/>
                  </a:lnTo>
                  <a:cubicBezTo>
                    <a:pt x="56" y="2902"/>
                    <a:pt x="46" y="2912"/>
                    <a:pt x="32" y="2912"/>
                  </a:cubicBezTo>
                  <a:cubicBezTo>
                    <a:pt x="19" y="2912"/>
                    <a:pt x="8" y="2902"/>
                    <a:pt x="8" y="2888"/>
                  </a:cubicBezTo>
                  <a:lnTo>
                    <a:pt x="8" y="2864"/>
                  </a:lnTo>
                  <a:cubicBezTo>
                    <a:pt x="8" y="2853"/>
                    <a:pt x="17" y="2843"/>
                    <a:pt x="29" y="2841"/>
                  </a:cubicBezTo>
                  <a:cubicBezTo>
                    <a:pt x="40" y="2839"/>
                    <a:pt x="52" y="2846"/>
                    <a:pt x="55" y="2857"/>
                  </a:cubicBezTo>
                  <a:lnTo>
                    <a:pt x="63" y="2881"/>
                  </a:lnTo>
                  <a:lnTo>
                    <a:pt x="16" y="2888"/>
                  </a:lnTo>
                  <a:lnTo>
                    <a:pt x="16" y="2864"/>
                  </a:lnTo>
                  <a:cubicBezTo>
                    <a:pt x="16" y="2851"/>
                    <a:pt x="27" y="2840"/>
                    <a:pt x="40" y="2840"/>
                  </a:cubicBezTo>
                  <a:cubicBezTo>
                    <a:pt x="54" y="2840"/>
                    <a:pt x="64" y="2851"/>
                    <a:pt x="64" y="2864"/>
                  </a:cubicBezTo>
                  <a:lnTo>
                    <a:pt x="64" y="2888"/>
                  </a:lnTo>
                  <a:lnTo>
                    <a:pt x="40" y="2864"/>
                  </a:lnTo>
                  <a:lnTo>
                    <a:pt x="48" y="2864"/>
                  </a:lnTo>
                  <a:lnTo>
                    <a:pt x="56" y="2864"/>
                  </a:lnTo>
                  <a:cubicBezTo>
                    <a:pt x="70" y="2864"/>
                    <a:pt x="80" y="2875"/>
                    <a:pt x="80" y="2888"/>
                  </a:cubicBezTo>
                  <a:lnTo>
                    <a:pt x="80" y="2912"/>
                  </a:lnTo>
                  <a:lnTo>
                    <a:pt x="80" y="2936"/>
                  </a:lnTo>
                  <a:lnTo>
                    <a:pt x="80" y="2960"/>
                  </a:lnTo>
                  <a:lnTo>
                    <a:pt x="56" y="2936"/>
                  </a:lnTo>
                  <a:lnTo>
                    <a:pt x="64" y="2936"/>
                  </a:lnTo>
                  <a:lnTo>
                    <a:pt x="40" y="2960"/>
                  </a:lnTo>
                  <a:lnTo>
                    <a:pt x="40" y="2936"/>
                  </a:lnTo>
                  <a:cubicBezTo>
                    <a:pt x="40" y="2923"/>
                    <a:pt x="51" y="2912"/>
                    <a:pt x="64" y="2912"/>
                  </a:cubicBezTo>
                  <a:cubicBezTo>
                    <a:pt x="78" y="2912"/>
                    <a:pt x="88" y="2923"/>
                    <a:pt x="88" y="2936"/>
                  </a:cubicBezTo>
                  <a:lnTo>
                    <a:pt x="88" y="2960"/>
                  </a:lnTo>
                  <a:cubicBezTo>
                    <a:pt x="88" y="2974"/>
                    <a:pt x="78" y="2984"/>
                    <a:pt x="64" y="2984"/>
                  </a:cubicBezTo>
                  <a:cubicBezTo>
                    <a:pt x="51" y="2984"/>
                    <a:pt x="40" y="2974"/>
                    <a:pt x="40" y="2960"/>
                  </a:cubicBezTo>
                  <a:lnTo>
                    <a:pt x="40" y="2936"/>
                  </a:lnTo>
                  <a:lnTo>
                    <a:pt x="40" y="2912"/>
                  </a:lnTo>
                  <a:lnTo>
                    <a:pt x="40" y="2888"/>
                  </a:lnTo>
                  <a:lnTo>
                    <a:pt x="40" y="2864"/>
                  </a:lnTo>
                  <a:cubicBezTo>
                    <a:pt x="40" y="2851"/>
                    <a:pt x="51" y="2840"/>
                    <a:pt x="64" y="2840"/>
                  </a:cubicBezTo>
                  <a:cubicBezTo>
                    <a:pt x="78" y="2840"/>
                    <a:pt x="88" y="2851"/>
                    <a:pt x="88" y="2864"/>
                  </a:cubicBezTo>
                  <a:lnTo>
                    <a:pt x="88" y="2888"/>
                  </a:lnTo>
                  <a:lnTo>
                    <a:pt x="64" y="2864"/>
                  </a:lnTo>
                  <a:lnTo>
                    <a:pt x="72" y="2864"/>
                  </a:lnTo>
                  <a:lnTo>
                    <a:pt x="48" y="2888"/>
                  </a:lnTo>
                  <a:lnTo>
                    <a:pt x="48" y="2864"/>
                  </a:lnTo>
                  <a:cubicBezTo>
                    <a:pt x="48" y="2851"/>
                    <a:pt x="59" y="2840"/>
                    <a:pt x="72" y="2840"/>
                  </a:cubicBezTo>
                  <a:cubicBezTo>
                    <a:pt x="86" y="2840"/>
                    <a:pt x="96" y="2851"/>
                    <a:pt x="96" y="2864"/>
                  </a:cubicBezTo>
                  <a:lnTo>
                    <a:pt x="96" y="2888"/>
                  </a:lnTo>
                  <a:cubicBezTo>
                    <a:pt x="96" y="2902"/>
                    <a:pt x="86" y="2912"/>
                    <a:pt x="72" y="2912"/>
                  </a:cubicBezTo>
                  <a:cubicBezTo>
                    <a:pt x="59" y="2912"/>
                    <a:pt x="48" y="2902"/>
                    <a:pt x="48" y="2888"/>
                  </a:cubicBezTo>
                  <a:lnTo>
                    <a:pt x="48" y="2864"/>
                  </a:lnTo>
                  <a:cubicBezTo>
                    <a:pt x="48" y="2851"/>
                    <a:pt x="59" y="2840"/>
                    <a:pt x="72" y="2840"/>
                  </a:cubicBezTo>
                  <a:cubicBezTo>
                    <a:pt x="86" y="2840"/>
                    <a:pt x="96" y="2851"/>
                    <a:pt x="96" y="2864"/>
                  </a:cubicBezTo>
                  <a:lnTo>
                    <a:pt x="96" y="2888"/>
                  </a:lnTo>
                  <a:cubicBezTo>
                    <a:pt x="96" y="2902"/>
                    <a:pt x="86" y="2912"/>
                    <a:pt x="72" y="2912"/>
                  </a:cubicBezTo>
                  <a:cubicBezTo>
                    <a:pt x="59" y="2912"/>
                    <a:pt x="48" y="2902"/>
                    <a:pt x="48" y="2888"/>
                  </a:cubicBezTo>
                  <a:lnTo>
                    <a:pt x="48" y="2864"/>
                  </a:lnTo>
                  <a:cubicBezTo>
                    <a:pt x="48" y="2851"/>
                    <a:pt x="59" y="2840"/>
                    <a:pt x="72" y="2840"/>
                  </a:cubicBezTo>
                  <a:cubicBezTo>
                    <a:pt x="86" y="2840"/>
                    <a:pt x="96" y="2851"/>
                    <a:pt x="96" y="2864"/>
                  </a:cubicBezTo>
                  <a:lnTo>
                    <a:pt x="96" y="2888"/>
                  </a:lnTo>
                  <a:lnTo>
                    <a:pt x="72" y="2864"/>
                  </a:lnTo>
                  <a:lnTo>
                    <a:pt x="80" y="2864"/>
                  </a:lnTo>
                  <a:lnTo>
                    <a:pt x="56" y="2888"/>
                  </a:lnTo>
                  <a:lnTo>
                    <a:pt x="56" y="2864"/>
                  </a:lnTo>
                  <a:cubicBezTo>
                    <a:pt x="56" y="2851"/>
                    <a:pt x="67" y="2840"/>
                    <a:pt x="80" y="2840"/>
                  </a:cubicBezTo>
                  <a:cubicBezTo>
                    <a:pt x="94" y="2840"/>
                    <a:pt x="104" y="2851"/>
                    <a:pt x="104" y="2864"/>
                  </a:cubicBezTo>
                  <a:lnTo>
                    <a:pt x="104" y="2888"/>
                  </a:lnTo>
                  <a:lnTo>
                    <a:pt x="80" y="2864"/>
                  </a:lnTo>
                  <a:lnTo>
                    <a:pt x="88" y="2864"/>
                  </a:lnTo>
                  <a:cubicBezTo>
                    <a:pt x="102" y="2864"/>
                    <a:pt x="112" y="2875"/>
                    <a:pt x="112" y="2888"/>
                  </a:cubicBezTo>
                  <a:lnTo>
                    <a:pt x="112" y="2912"/>
                  </a:lnTo>
                  <a:lnTo>
                    <a:pt x="112" y="2936"/>
                  </a:lnTo>
                  <a:lnTo>
                    <a:pt x="112" y="2960"/>
                  </a:lnTo>
                  <a:lnTo>
                    <a:pt x="88" y="2936"/>
                  </a:lnTo>
                  <a:lnTo>
                    <a:pt x="96" y="2936"/>
                  </a:lnTo>
                  <a:lnTo>
                    <a:pt x="72" y="2960"/>
                  </a:lnTo>
                  <a:lnTo>
                    <a:pt x="72" y="2936"/>
                  </a:lnTo>
                  <a:cubicBezTo>
                    <a:pt x="72" y="2923"/>
                    <a:pt x="83" y="2912"/>
                    <a:pt x="96" y="2912"/>
                  </a:cubicBezTo>
                  <a:cubicBezTo>
                    <a:pt x="110" y="2912"/>
                    <a:pt x="120" y="2923"/>
                    <a:pt x="120" y="2936"/>
                  </a:cubicBezTo>
                  <a:lnTo>
                    <a:pt x="120" y="2960"/>
                  </a:lnTo>
                  <a:lnTo>
                    <a:pt x="96" y="2936"/>
                  </a:lnTo>
                  <a:lnTo>
                    <a:pt x="104" y="2936"/>
                  </a:lnTo>
                  <a:lnTo>
                    <a:pt x="80" y="2960"/>
                  </a:lnTo>
                  <a:lnTo>
                    <a:pt x="80" y="2936"/>
                  </a:lnTo>
                  <a:cubicBezTo>
                    <a:pt x="80" y="2923"/>
                    <a:pt x="91" y="2912"/>
                    <a:pt x="104" y="2912"/>
                  </a:cubicBezTo>
                  <a:cubicBezTo>
                    <a:pt x="118" y="2912"/>
                    <a:pt x="128" y="2923"/>
                    <a:pt x="128" y="2936"/>
                  </a:cubicBezTo>
                  <a:lnTo>
                    <a:pt x="128" y="2960"/>
                  </a:lnTo>
                  <a:cubicBezTo>
                    <a:pt x="128" y="2974"/>
                    <a:pt x="118" y="2984"/>
                    <a:pt x="104" y="2984"/>
                  </a:cubicBezTo>
                  <a:cubicBezTo>
                    <a:pt x="91" y="2984"/>
                    <a:pt x="80" y="2974"/>
                    <a:pt x="80" y="2960"/>
                  </a:cubicBezTo>
                  <a:lnTo>
                    <a:pt x="80" y="2936"/>
                  </a:lnTo>
                  <a:cubicBezTo>
                    <a:pt x="80" y="2923"/>
                    <a:pt x="91" y="2912"/>
                    <a:pt x="104" y="2912"/>
                  </a:cubicBezTo>
                  <a:cubicBezTo>
                    <a:pt x="118" y="2912"/>
                    <a:pt x="128" y="2923"/>
                    <a:pt x="128" y="2936"/>
                  </a:cubicBezTo>
                  <a:lnTo>
                    <a:pt x="128" y="2960"/>
                  </a:lnTo>
                  <a:cubicBezTo>
                    <a:pt x="128" y="2974"/>
                    <a:pt x="118" y="2984"/>
                    <a:pt x="104" y="2984"/>
                  </a:cubicBezTo>
                  <a:cubicBezTo>
                    <a:pt x="91" y="2984"/>
                    <a:pt x="80" y="2974"/>
                    <a:pt x="80" y="2960"/>
                  </a:cubicBezTo>
                  <a:lnTo>
                    <a:pt x="80" y="2936"/>
                  </a:lnTo>
                  <a:cubicBezTo>
                    <a:pt x="80" y="2925"/>
                    <a:pt x="89" y="2915"/>
                    <a:pt x="101" y="2913"/>
                  </a:cubicBezTo>
                  <a:cubicBezTo>
                    <a:pt x="112" y="2911"/>
                    <a:pt x="124" y="2918"/>
                    <a:pt x="127" y="2929"/>
                  </a:cubicBezTo>
                  <a:lnTo>
                    <a:pt x="135" y="2953"/>
                  </a:lnTo>
                  <a:lnTo>
                    <a:pt x="88" y="2960"/>
                  </a:lnTo>
                  <a:lnTo>
                    <a:pt x="88" y="2936"/>
                  </a:lnTo>
                  <a:cubicBezTo>
                    <a:pt x="88" y="2923"/>
                    <a:pt x="99" y="2912"/>
                    <a:pt x="112" y="2912"/>
                  </a:cubicBezTo>
                  <a:cubicBezTo>
                    <a:pt x="126" y="2912"/>
                    <a:pt x="136" y="2923"/>
                    <a:pt x="136" y="2936"/>
                  </a:cubicBezTo>
                  <a:lnTo>
                    <a:pt x="136" y="2960"/>
                  </a:lnTo>
                  <a:lnTo>
                    <a:pt x="112" y="2936"/>
                  </a:lnTo>
                  <a:lnTo>
                    <a:pt x="120" y="2936"/>
                  </a:lnTo>
                  <a:lnTo>
                    <a:pt x="96" y="2960"/>
                  </a:lnTo>
                  <a:lnTo>
                    <a:pt x="96" y="2936"/>
                  </a:lnTo>
                  <a:cubicBezTo>
                    <a:pt x="96" y="2923"/>
                    <a:pt x="107" y="2912"/>
                    <a:pt x="120" y="2912"/>
                  </a:cubicBezTo>
                  <a:cubicBezTo>
                    <a:pt x="134" y="2912"/>
                    <a:pt x="144" y="2923"/>
                    <a:pt x="144" y="2936"/>
                  </a:cubicBezTo>
                  <a:lnTo>
                    <a:pt x="144" y="2960"/>
                  </a:lnTo>
                  <a:lnTo>
                    <a:pt x="120" y="2936"/>
                  </a:lnTo>
                  <a:lnTo>
                    <a:pt x="128" y="2936"/>
                  </a:lnTo>
                  <a:lnTo>
                    <a:pt x="104" y="2960"/>
                  </a:lnTo>
                  <a:lnTo>
                    <a:pt x="104" y="2936"/>
                  </a:lnTo>
                  <a:cubicBezTo>
                    <a:pt x="104" y="2923"/>
                    <a:pt x="115" y="2912"/>
                    <a:pt x="128" y="2912"/>
                  </a:cubicBezTo>
                  <a:cubicBezTo>
                    <a:pt x="142" y="2912"/>
                    <a:pt x="152" y="2923"/>
                    <a:pt x="152" y="2936"/>
                  </a:cubicBezTo>
                  <a:lnTo>
                    <a:pt x="152" y="2960"/>
                  </a:lnTo>
                  <a:cubicBezTo>
                    <a:pt x="152" y="2974"/>
                    <a:pt x="142" y="2984"/>
                    <a:pt x="128" y="2984"/>
                  </a:cubicBezTo>
                  <a:cubicBezTo>
                    <a:pt x="115" y="2984"/>
                    <a:pt x="104" y="2974"/>
                    <a:pt x="104" y="2960"/>
                  </a:cubicBezTo>
                  <a:lnTo>
                    <a:pt x="104" y="2936"/>
                  </a:lnTo>
                  <a:cubicBezTo>
                    <a:pt x="104" y="2925"/>
                    <a:pt x="113" y="2915"/>
                    <a:pt x="125" y="2913"/>
                  </a:cubicBezTo>
                  <a:cubicBezTo>
                    <a:pt x="136" y="2911"/>
                    <a:pt x="148" y="2918"/>
                    <a:pt x="151" y="2929"/>
                  </a:cubicBezTo>
                  <a:lnTo>
                    <a:pt x="159" y="2953"/>
                  </a:lnTo>
                  <a:lnTo>
                    <a:pt x="112" y="2960"/>
                  </a:lnTo>
                  <a:lnTo>
                    <a:pt x="112" y="2936"/>
                  </a:lnTo>
                  <a:cubicBezTo>
                    <a:pt x="112" y="2925"/>
                    <a:pt x="121" y="2915"/>
                    <a:pt x="133" y="2913"/>
                  </a:cubicBezTo>
                  <a:cubicBezTo>
                    <a:pt x="144" y="2911"/>
                    <a:pt x="156" y="2918"/>
                    <a:pt x="159" y="2929"/>
                  </a:cubicBezTo>
                  <a:lnTo>
                    <a:pt x="167" y="2953"/>
                  </a:lnTo>
                  <a:lnTo>
                    <a:pt x="144" y="2936"/>
                  </a:lnTo>
                  <a:lnTo>
                    <a:pt x="152" y="2936"/>
                  </a:lnTo>
                  <a:lnTo>
                    <a:pt x="128" y="2960"/>
                  </a:lnTo>
                  <a:lnTo>
                    <a:pt x="128" y="2936"/>
                  </a:lnTo>
                  <a:cubicBezTo>
                    <a:pt x="128" y="2923"/>
                    <a:pt x="139" y="2912"/>
                    <a:pt x="152" y="2912"/>
                  </a:cubicBezTo>
                  <a:cubicBezTo>
                    <a:pt x="166" y="2912"/>
                    <a:pt x="176" y="2923"/>
                    <a:pt x="176" y="2936"/>
                  </a:cubicBezTo>
                  <a:lnTo>
                    <a:pt x="176" y="2960"/>
                  </a:lnTo>
                  <a:lnTo>
                    <a:pt x="152" y="2936"/>
                  </a:lnTo>
                  <a:lnTo>
                    <a:pt x="160" y="2936"/>
                  </a:lnTo>
                  <a:lnTo>
                    <a:pt x="136" y="2960"/>
                  </a:lnTo>
                  <a:lnTo>
                    <a:pt x="136" y="2936"/>
                  </a:lnTo>
                  <a:cubicBezTo>
                    <a:pt x="136" y="2923"/>
                    <a:pt x="147" y="2912"/>
                    <a:pt x="160" y="2912"/>
                  </a:cubicBezTo>
                  <a:cubicBezTo>
                    <a:pt x="174" y="2912"/>
                    <a:pt x="184" y="2923"/>
                    <a:pt x="184" y="2936"/>
                  </a:cubicBezTo>
                  <a:lnTo>
                    <a:pt x="184" y="2960"/>
                  </a:lnTo>
                  <a:lnTo>
                    <a:pt x="160" y="2936"/>
                  </a:lnTo>
                  <a:lnTo>
                    <a:pt x="168" y="2936"/>
                  </a:lnTo>
                  <a:lnTo>
                    <a:pt x="144" y="2960"/>
                  </a:lnTo>
                  <a:lnTo>
                    <a:pt x="144" y="2936"/>
                  </a:lnTo>
                  <a:cubicBezTo>
                    <a:pt x="144" y="2923"/>
                    <a:pt x="155" y="2912"/>
                    <a:pt x="168" y="2912"/>
                  </a:cubicBezTo>
                  <a:cubicBezTo>
                    <a:pt x="182" y="2912"/>
                    <a:pt x="192" y="2923"/>
                    <a:pt x="192" y="2936"/>
                  </a:cubicBezTo>
                  <a:lnTo>
                    <a:pt x="192" y="2960"/>
                  </a:lnTo>
                  <a:lnTo>
                    <a:pt x="168" y="2936"/>
                  </a:lnTo>
                  <a:lnTo>
                    <a:pt x="176" y="2936"/>
                  </a:lnTo>
                  <a:lnTo>
                    <a:pt x="152" y="2960"/>
                  </a:lnTo>
                  <a:lnTo>
                    <a:pt x="152" y="2936"/>
                  </a:lnTo>
                  <a:cubicBezTo>
                    <a:pt x="152" y="2923"/>
                    <a:pt x="163" y="2912"/>
                    <a:pt x="176" y="2912"/>
                  </a:cubicBezTo>
                  <a:cubicBezTo>
                    <a:pt x="190" y="2912"/>
                    <a:pt x="200" y="2923"/>
                    <a:pt x="200" y="2936"/>
                  </a:cubicBezTo>
                  <a:lnTo>
                    <a:pt x="200" y="2960"/>
                  </a:lnTo>
                  <a:lnTo>
                    <a:pt x="176" y="2936"/>
                  </a:lnTo>
                  <a:lnTo>
                    <a:pt x="184" y="2936"/>
                  </a:lnTo>
                  <a:lnTo>
                    <a:pt x="160" y="2960"/>
                  </a:lnTo>
                  <a:lnTo>
                    <a:pt x="160" y="2936"/>
                  </a:lnTo>
                  <a:cubicBezTo>
                    <a:pt x="160" y="2923"/>
                    <a:pt x="171" y="2912"/>
                    <a:pt x="184" y="2912"/>
                  </a:cubicBezTo>
                  <a:cubicBezTo>
                    <a:pt x="198" y="2912"/>
                    <a:pt x="208" y="2923"/>
                    <a:pt x="208" y="2936"/>
                  </a:cubicBezTo>
                  <a:lnTo>
                    <a:pt x="208" y="2960"/>
                  </a:lnTo>
                  <a:lnTo>
                    <a:pt x="184" y="2936"/>
                  </a:lnTo>
                  <a:lnTo>
                    <a:pt x="192" y="2936"/>
                  </a:lnTo>
                  <a:lnTo>
                    <a:pt x="168" y="2960"/>
                  </a:lnTo>
                  <a:lnTo>
                    <a:pt x="168" y="2936"/>
                  </a:lnTo>
                  <a:cubicBezTo>
                    <a:pt x="168" y="2923"/>
                    <a:pt x="179" y="2912"/>
                    <a:pt x="192" y="2912"/>
                  </a:cubicBezTo>
                  <a:cubicBezTo>
                    <a:pt x="206" y="2912"/>
                    <a:pt x="216" y="2923"/>
                    <a:pt x="216" y="2936"/>
                  </a:cubicBezTo>
                  <a:lnTo>
                    <a:pt x="216" y="2960"/>
                  </a:lnTo>
                  <a:lnTo>
                    <a:pt x="192" y="2936"/>
                  </a:lnTo>
                  <a:lnTo>
                    <a:pt x="200" y="2936"/>
                  </a:lnTo>
                  <a:lnTo>
                    <a:pt x="176" y="2960"/>
                  </a:lnTo>
                  <a:lnTo>
                    <a:pt x="176" y="2936"/>
                  </a:lnTo>
                  <a:cubicBezTo>
                    <a:pt x="176" y="2923"/>
                    <a:pt x="187" y="2912"/>
                    <a:pt x="200" y="2912"/>
                  </a:cubicBezTo>
                  <a:cubicBezTo>
                    <a:pt x="214" y="2912"/>
                    <a:pt x="224" y="2923"/>
                    <a:pt x="224" y="2936"/>
                  </a:cubicBezTo>
                  <a:lnTo>
                    <a:pt x="224" y="2960"/>
                  </a:lnTo>
                  <a:lnTo>
                    <a:pt x="200" y="2936"/>
                  </a:lnTo>
                  <a:lnTo>
                    <a:pt x="208" y="2936"/>
                  </a:lnTo>
                  <a:lnTo>
                    <a:pt x="184" y="2960"/>
                  </a:lnTo>
                  <a:lnTo>
                    <a:pt x="184" y="2936"/>
                  </a:lnTo>
                  <a:cubicBezTo>
                    <a:pt x="184" y="2923"/>
                    <a:pt x="195" y="2912"/>
                    <a:pt x="208" y="2912"/>
                  </a:cubicBezTo>
                  <a:cubicBezTo>
                    <a:pt x="222" y="2912"/>
                    <a:pt x="232" y="2923"/>
                    <a:pt x="232" y="2936"/>
                  </a:cubicBezTo>
                  <a:lnTo>
                    <a:pt x="232" y="2960"/>
                  </a:lnTo>
                  <a:lnTo>
                    <a:pt x="186" y="2953"/>
                  </a:lnTo>
                  <a:lnTo>
                    <a:pt x="194" y="2929"/>
                  </a:lnTo>
                  <a:lnTo>
                    <a:pt x="192" y="2936"/>
                  </a:lnTo>
                  <a:lnTo>
                    <a:pt x="192" y="2912"/>
                  </a:lnTo>
                  <a:lnTo>
                    <a:pt x="192" y="2888"/>
                  </a:lnTo>
                  <a:lnTo>
                    <a:pt x="192" y="2864"/>
                  </a:lnTo>
                  <a:cubicBezTo>
                    <a:pt x="192" y="2851"/>
                    <a:pt x="203" y="2840"/>
                    <a:pt x="216" y="2840"/>
                  </a:cubicBezTo>
                  <a:cubicBezTo>
                    <a:pt x="230" y="2840"/>
                    <a:pt x="240" y="2851"/>
                    <a:pt x="240" y="2864"/>
                  </a:cubicBezTo>
                  <a:lnTo>
                    <a:pt x="240" y="2888"/>
                  </a:lnTo>
                  <a:lnTo>
                    <a:pt x="216" y="2864"/>
                  </a:lnTo>
                  <a:lnTo>
                    <a:pt x="224" y="2864"/>
                  </a:lnTo>
                  <a:lnTo>
                    <a:pt x="200" y="2888"/>
                  </a:lnTo>
                  <a:lnTo>
                    <a:pt x="200" y="2864"/>
                  </a:lnTo>
                  <a:lnTo>
                    <a:pt x="200" y="2832"/>
                  </a:lnTo>
                  <a:lnTo>
                    <a:pt x="200" y="2808"/>
                  </a:lnTo>
                  <a:lnTo>
                    <a:pt x="200" y="2784"/>
                  </a:lnTo>
                  <a:lnTo>
                    <a:pt x="200" y="2760"/>
                  </a:lnTo>
                  <a:lnTo>
                    <a:pt x="200" y="2728"/>
                  </a:lnTo>
                  <a:lnTo>
                    <a:pt x="200" y="2704"/>
                  </a:lnTo>
                  <a:cubicBezTo>
                    <a:pt x="200" y="2691"/>
                    <a:pt x="211" y="2680"/>
                    <a:pt x="224" y="2680"/>
                  </a:cubicBezTo>
                  <a:cubicBezTo>
                    <a:pt x="238" y="2680"/>
                    <a:pt x="248" y="2691"/>
                    <a:pt x="248" y="2704"/>
                  </a:cubicBezTo>
                  <a:lnTo>
                    <a:pt x="248" y="2728"/>
                  </a:lnTo>
                  <a:cubicBezTo>
                    <a:pt x="248" y="2742"/>
                    <a:pt x="238" y="2752"/>
                    <a:pt x="224" y="2752"/>
                  </a:cubicBezTo>
                  <a:cubicBezTo>
                    <a:pt x="211" y="2752"/>
                    <a:pt x="200" y="2742"/>
                    <a:pt x="200" y="2728"/>
                  </a:cubicBezTo>
                  <a:lnTo>
                    <a:pt x="200" y="2704"/>
                  </a:lnTo>
                  <a:lnTo>
                    <a:pt x="200" y="2680"/>
                  </a:lnTo>
                  <a:cubicBezTo>
                    <a:pt x="200" y="2678"/>
                    <a:pt x="201" y="2675"/>
                    <a:pt x="202" y="2673"/>
                  </a:cubicBezTo>
                  <a:lnTo>
                    <a:pt x="210" y="2649"/>
                  </a:lnTo>
                  <a:lnTo>
                    <a:pt x="208" y="2656"/>
                  </a:lnTo>
                  <a:lnTo>
                    <a:pt x="208" y="2632"/>
                  </a:lnTo>
                  <a:cubicBezTo>
                    <a:pt x="208" y="2619"/>
                    <a:pt x="219" y="2608"/>
                    <a:pt x="232" y="2608"/>
                  </a:cubicBezTo>
                  <a:cubicBezTo>
                    <a:pt x="246" y="2608"/>
                    <a:pt x="256" y="2619"/>
                    <a:pt x="256" y="2632"/>
                  </a:cubicBezTo>
                  <a:lnTo>
                    <a:pt x="256" y="2656"/>
                  </a:lnTo>
                  <a:cubicBezTo>
                    <a:pt x="256" y="2670"/>
                    <a:pt x="246" y="2680"/>
                    <a:pt x="232" y="2680"/>
                  </a:cubicBezTo>
                  <a:cubicBezTo>
                    <a:pt x="219" y="2680"/>
                    <a:pt x="208" y="2670"/>
                    <a:pt x="208" y="2656"/>
                  </a:cubicBezTo>
                  <a:lnTo>
                    <a:pt x="208" y="2632"/>
                  </a:lnTo>
                  <a:lnTo>
                    <a:pt x="208" y="2600"/>
                  </a:lnTo>
                  <a:lnTo>
                    <a:pt x="208" y="2576"/>
                  </a:lnTo>
                  <a:lnTo>
                    <a:pt x="208" y="2552"/>
                  </a:lnTo>
                  <a:lnTo>
                    <a:pt x="208" y="2528"/>
                  </a:lnTo>
                  <a:lnTo>
                    <a:pt x="208" y="2496"/>
                  </a:lnTo>
                  <a:lnTo>
                    <a:pt x="208" y="2472"/>
                  </a:lnTo>
                  <a:lnTo>
                    <a:pt x="208" y="2448"/>
                  </a:lnTo>
                  <a:lnTo>
                    <a:pt x="208" y="2424"/>
                  </a:lnTo>
                  <a:lnTo>
                    <a:pt x="208" y="2400"/>
                  </a:lnTo>
                  <a:lnTo>
                    <a:pt x="208" y="2368"/>
                  </a:lnTo>
                  <a:cubicBezTo>
                    <a:pt x="208" y="2366"/>
                    <a:pt x="209" y="2363"/>
                    <a:pt x="210" y="2361"/>
                  </a:cubicBezTo>
                  <a:lnTo>
                    <a:pt x="218" y="2337"/>
                  </a:lnTo>
                  <a:lnTo>
                    <a:pt x="216" y="2344"/>
                  </a:lnTo>
                  <a:lnTo>
                    <a:pt x="216" y="2320"/>
                  </a:lnTo>
                  <a:lnTo>
                    <a:pt x="216" y="2296"/>
                  </a:lnTo>
                  <a:lnTo>
                    <a:pt x="216" y="2264"/>
                  </a:lnTo>
                  <a:lnTo>
                    <a:pt x="216" y="2240"/>
                  </a:lnTo>
                  <a:lnTo>
                    <a:pt x="216" y="2216"/>
                  </a:lnTo>
                  <a:lnTo>
                    <a:pt x="216" y="2192"/>
                  </a:lnTo>
                  <a:lnTo>
                    <a:pt x="216" y="2168"/>
                  </a:lnTo>
                  <a:lnTo>
                    <a:pt x="216" y="2112"/>
                  </a:lnTo>
                  <a:lnTo>
                    <a:pt x="216" y="2064"/>
                  </a:lnTo>
                  <a:lnTo>
                    <a:pt x="216" y="2032"/>
                  </a:lnTo>
                  <a:lnTo>
                    <a:pt x="216" y="1984"/>
                  </a:lnTo>
                  <a:lnTo>
                    <a:pt x="216" y="1936"/>
                  </a:lnTo>
                  <a:lnTo>
                    <a:pt x="216" y="1880"/>
                  </a:lnTo>
                  <a:lnTo>
                    <a:pt x="216" y="1832"/>
                  </a:lnTo>
                  <a:lnTo>
                    <a:pt x="216" y="1776"/>
                  </a:lnTo>
                  <a:lnTo>
                    <a:pt x="216" y="1728"/>
                  </a:lnTo>
                  <a:lnTo>
                    <a:pt x="216" y="1648"/>
                  </a:lnTo>
                  <a:lnTo>
                    <a:pt x="216" y="1600"/>
                  </a:lnTo>
                  <a:lnTo>
                    <a:pt x="216" y="1568"/>
                  </a:lnTo>
                  <a:lnTo>
                    <a:pt x="216" y="1520"/>
                  </a:lnTo>
                  <a:lnTo>
                    <a:pt x="216" y="1496"/>
                  </a:lnTo>
                  <a:lnTo>
                    <a:pt x="216" y="1472"/>
                  </a:lnTo>
                  <a:cubicBezTo>
                    <a:pt x="216" y="1471"/>
                    <a:pt x="217" y="1470"/>
                    <a:pt x="217" y="1469"/>
                  </a:cubicBezTo>
                  <a:lnTo>
                    <a:pt x="225" y="1413"/>
                  </a:lnTo>
                  <a:lnTo>
                    <a:pt x="224" y="1416"/>
                  </a:lnTo>
                  <a:lnTo>
                    <a:pt x="224" y="1392"/>
                  </a:lnTo>
                  <a:lnTo>
                    <a:pt x="224" y="1336"/>
                  </a:lnTo>
                  <a:lnTo>
                    <a:pt x="224" y="1288"/>
                  </a:lnTo>
                  <a:lnTo>
                    <a:pt x="224" y="1240"/>
                  </a:lnTo>
                  <a:lnTo>
                    <a:pt x="224" y="1184"/>
                  </a:lnTo>
                  <a:lnTo>
                    <a:pt x="224" y="1104"/>
                  </a:lnTo>
                  <a:lnTo>
                    <a:pt x="224" y="1056"/>
                  </a:lnTo>
                  <a:lnTo>
                    <a:pt x="224" y="1008"/>
                  </a:lnTo>
                  <a:lnTo>
                    <a:pt x="224" y="976"/>
                  </a:lnTo>
                  <a:lnTo>
                    <a:pt x="224" y="928"/>
                  </a:lnTo>
                  <a:lnTo>
                    <a:pt x="224" y="904"/>
                  </a:lnTo>
                  <a:lnTo>
                    <a:pt x="224" y="848"/>
                  </a:lnTo>
                  <a:lnTo>
                    <a:pt x="224" y="824"/>
                  </a:lnTo>
                  <a:lnTo>
                    <a:pt x="224" y="776"/>
                  </a:lnTo>
                  <a:lnTo>
                    <a:pt x="224" y="744"/>
                  </a:lnTo>
                  <a:lnTo>
                    <a:pt x="224" y="696"/>
                  </a:lnTo>
                  <a:lnTo>
                    <a:pt x="224" y="672"/>
                  </a:lnTo>
                  <a:lnTo>
                    <a:pt x="224" y="640"/>
                  </a:lnTo>
                  <a:lnTo>
                    <a:pt x="224" y="616"/>
                  </a:lnTo>
                  <a:lnTo>
                    <a:pt x="224" y="592"/>
                  </a:lnTo>
                  <a:lnTo>
                    <a:pt x="224" y="568"/>
                  </a:lnTo>
                  <a:lnTo>
                    <a:pt x="224" y="544"/>
                  </a:lnTo>
                  <a:lnTo>
                    <a:pt x="224" y="512"/>
                  </a:lnTo>
                  <a:lnTo>
                    <a:pt x="224" y="488"/>
                  </a:lnTo>
                  <a:lnTo>
                    <a:pt x="224" y="440"/>
                  </a:lnTo>
                  <a:lnTo>
                    <a:pt x="224" y="408"/>
                  </a:lnTo>
                  <a:cubicBezTo>
                    <a:pt x="224" y="406"/>
                    <a:pt x="225" y="403"/>
                    <a:pt x="226" y="401"/>
                  </a:cubicBezTo>
                  <a:lnTo>
                    <a:pt x="234" y="377"/>
                  </a:lnTo>
                  <a:lnTo>
                    <a:pt x="232" y="384"/>
                  </a:lnTo>
                  <a:lnTo>
                    <a:pt x="232" y="360"/>
                  </a:lnTo>
                  <a:lnTo>
                    <a:pt x="232" y="336"/>
                  </a:lnTo>
                  <a:lnTo>
                    <a:pt x="232" y="312"/>
                  </a:lnTo>
                  <a:lnTo>
                    <a:pt x="232" y="280"/>
                  </a:lnTo>
                  <a:lnTo>
                    <a:pt x="232" y="256"/>
                  </a:lnTo>
                  <a:lnTo>
                    <a:pt x="232" y="232"/>
                  </a:lnTo>
                  <a:lnTo>
                    <a:pt x="232" y="208"/>
                  </a:lnTo>
                  <a:lnTo>
                    <a:pt x="232" y="176"/>
                  </a:lnTo>
                  <a:lnTo>
                    <a:pt x="232" y="152"/>
                  </a:lnTo>
                  <a:lnTo>
                    <a:pt x="232" y="128"/>
                  </a:lnTo>
                  <a:lnTo>
                    <a:pt x="232" y="80"/>
                  </a:lnTo>
                  <a:lnTo>
                    <a:pt x="232" y="48"/>
                  </a:lnTo>
                  <a:lnTo>
                    <a:pt x="232" y="24"/>
                  </a:lnTo>
                  <a:cubicBezTo>
                    <a:pt x="232" y="11"/>
                    <a:pt x="243" y="0"/>
                    <a:pt x="256" y="0"/>
                  </a:cubicBezTo>
                  <a:cubicBezTo>
                    <a:pt x="270" y="0"/>
                    <a:pt x="280" y="11"/>
                    <a:pt x="280" y="24"/>
                  </a:cubicBezTo>
                  <a:lnTo>
                    <a:pt x="280" y="48"/>
                  </a:lnTo>
                  <a:lnTo>
                    <a:pt x="280" y="80"/>
                  </a:lnTo>
                  <a:lnTo>
                    <a:pt x="280" y="128"/>
                  </a:lnTo>
                  <a:lnTo>
                    <a:pt x="280" y="152"/>
                  </a:lnTo>
                  <a:lnTo>
                    <a:pt x="280" y="176"/>
                  </a:lnTo>
                  <a:lnTo>
                    <a:pt x="280" y="208"/>
                  </a:lnTo>
                  <a:lnTo>
                    <a:pt x="280" y="232"/>
                  </a:lnTo>
                  <a:lnTo>
                    <a:pt x="280" y="256"/>
                  </a:lnTo>
                  <a:lnTo>
                    <a:pt x="280" y="280"/>
                  </a:lnTo>
                  <a:lnTo>
                    <a:pt x="280" y="312"/>
                  </a:lnTo>
                  <a:lnTo>
                    <a:pt x="280" y="336"/>
                  </a:lnTo>
                  <a:lnTo>
                    <a:pt x="280" y="360"/>
                  </a:lnTo>
                  <a:lnTo>
                    <a:pt x="280" y="384"/>
                  </a:lnTo>
                  <a:cubicBezTo>
                    <a:pt x="280" y="387"/>
                    <a:pt x="280" y="390"/>
                    <a:pt x="279" y="392"/>
                  </a:cubicBezTo>
                  <a:lnTo>
                    <a:pt x="271" y="416"/>
                  </a:lnTo>
                  <a:lnTo>
                    <a:pt x="272" y="408"/>
                  </a:lnTo>
                  <a:lnTo>
                    <a:pt x="272" y="440"/>
                  </a:lnTo>
                  <a:lnTo>
                    <a:pt x="272" y="488"/>
                  </a:lnTo>
                  <a:lnTo>
                    <a:pt x="272" y="512"/>
                  </a:lnTo>
                  <a:lnTo>
                    <a:pt x="272" y="544"/>
                  </a:lnTo>
                  <a:lnTo>
                    <a:pt x="272" y="568"/>
                  </a:lnTo>
                  <a:lnTo>
                    <a:pt x="272" y="592"/>
                  </a:lnTo>
                  <a:lnTo>
                    <a:pt x="272" y="616"/>
                  </a:lnTo>
                  <a:lnTo>
                    <a:pt x="272" y="640"/>
                  </a:lnTo>
                  <a:lnTo>
                    <a:pt x="272" y="672"/>
                  </a:lnTo>
                  <a:lnTo>
                    <a:pt x="272" y="696"/>
                  </a:lnTo>
                  <a:lnTo>
                    <a:pt x="272" y="744"/>
                  </a:lnTo>
                  <a:lnTo>
                    <a:pt x="272" y="776"/>
                  </a:lnTo>
                  <a:lnTo>
                    <a:pt x="272" y="824"/>
                  </a:lnTo>
                  <a:lnTo>
                    <a:pt x="272" y="848"/>
                  </a:lnTo>
                  <a:lnTo>
                    <a:pt x="272" y="904"/>
                  </a:lnTo>
                  <a:lnTo>
                    <a:pt x="272" y="928"/>
                  </a:lnTo>
                  <a:lnTo>
                    <a:pt x="272" y="976"/>
                  </a:lnTo>
                  <a:lnTo>
                    <a:pt x="272" y="1008"/>
                  </a:lnTo>
                  <a:lnTo>
                    <a:pt x="272" y="1056"/>
                  </a:lnTo>
                  <a:lnTo>
                    <a:pt x="272" y="1104"/>
                  </a:lnTo>
                  <a:lnTo>
                    <a:pt x="272" y="1184"/>
                  </a:lnTo>
                  <a:lnTo>
                    <a:pt x="272" y="1240"/>
                  </a:lnTo>
                  <a:lnTo>
                    <a:pt x="272" y="1288"/>
                  </a:lnTo>
                  <a:lnTo>
                    <a:pt x="272" y="1336"/>
                  </a:lnTo>
                  <a:lnTo>
                    <a:pt x="272" y="1392"/>
                  </a:lnTo>
                  <a:lnTo>
                    <a:pt x="272" y="1416"/>
                  </a:lnTo>
                  <a:cubicBezTo>
                    <a:pt x="272" y="1418"/>
                    <a:pt x="272" y="1419"/>
                    <a:pt x="272" y="1420"/>
                  </a:cubicBezTo>
                  <a:lnTo>
                    <a:pt x="264" y="1476"/>
                  </a:lnTo>
                  <a:lnTo>
                    <a:pt x="264" y="1472"/>
                  </a:lnTo>
                  <a:lnTo>
                    <a:pt x="264" y="1496"/>
                  </a:lnTo>
                  <a:lnTo>
                    <a:pt x="264" y="1520"/>
                  </a:lnTo>
                  <a:lnTo>
                    <a:pt x="264" y="1568"/>
                  </a:lnTo>
                  <a:lnTo>
                    <a:pt x="264" y="1600"/>
                  </a:lnTo>
                  <a:lnTo>
                    <a:pt x="264" y="1648"/>
                  </a:lnTo>
                  <a:lnTo>
                    <a:pt x="264" y="1728"/>
                  </a:lnTo>
                  <a:lnTo>
                    <a:pt x="264" y="1776"/>
                  </a:lnTo>
                  <a:lnTo>
                    <a:pt x="264" y="1832"/>
                  </a:lnTo>
                  <a:lnTo>
                    <a:pt x="264" y="1880"/>
                  </a:lnTo>
                  <a:lnTo>
                    <a:pt x="264" y="1936"/>
                  </a:lnTo>
                  <a:lnTo>
                    <a:pt x="264" y="1984"/>
                  </a:lnTo>
                  <a:lnTo>
                    <a:pt x="264" y="2032"/>
                  </a:lnTo>
                  <a:lnTo>
                    <a:pt x="264" y="2064"/>
                  </a:lnTo>
                  <a:lnTo>
                    <a:pt x="264" y="2112"/>
                  </a:lnTo>
                  <a:lnTo>
                    <a:pt x="264" y="2168"/>
                  </a:lnTo>
                  <a:lnTo>
                    <a:pt x="264" y="2192"/>
                  </a:lnTo>
                  <a:lnTo>
                    <a:pt x="264" y="2216"/>
                  </a:lnTo>
                  <a:lnTo>
                    <a:pt x="264" y="2240"/>
                  </a:lnTo>
                  <a:lnTo>
                    <a:pt x="264" y="2264"/>
                  </a:lnTo>
                  <a:lnTo>
                    <a:pt x="264" y="2296"/>
                  </a:lnTo>
                  <a:lnTo>
                    <a:pt x="264" y="2320"/>
                  </a:lnTo>
                  <a:lnTo>
                    <a:pt x="264" y="2344"/>
                  </a:lnTo>
                  <a:cubicBezTo>
                    <a:pt x="264" y="2347"/>
                    <a:pt x="264" y="2350"/>
                    <a:pt x="263" y="2352"/>
                  </a:cubicBezTo>
                  <a:lnTo>
                    <a:pt x="255" y="2376"/>
                  </a:lnTo>
                  <a:lnTo>
                    <a:pt x="256" y="2368"/>
                  </a:lnTo>
                  <a:lnTo>
                    <a:pt x="256" y="2400"/>
                  </a:lnTo>
                  <a:lnTo>
                    <a:pt x="256" y="2424"/>
                  </a:lnTo>
                  <a:lnTo>
                    <a:pt x="256" y="2448"/>
                  </a:lnTo>
                  <a:lnTo>
                    <a:pt x="256" y="2472"/>
                  </a:lnTo>
                  <a:lnTo>
                    <a:pt x="256" y="2496"/>
                  </a:lnTo>
                  <a:lnTo>
                    <a:pt x="256" y="2528"/>
                  </a:lnTo>
                  <a:lnTo>
                    <a:pt x="256" y="2552"/>
                  </a:lnTo>
                  <a:lnTo>
                    <a:pt x="256" y="2576"/>
                  </a:lnTo>
                  <a:lnTo>
                    <a:pt x="256" y="2600"/>
                  </a:lnTo>
                  <a:lnTo>
                    <a:pt x="256" y="2632"/>
                  </a:lnTo>
                  <a:lnTo>
                    <a:pt x="256" y="2656"/>
                  </a:lnTo>
                  <a:lnTo>
                    <a:pt x="208" y="2656"/>
                  </a:lnTo>
                  <a:lnTo>
                    <a:pt x="208" y="2632"/>
                  </a:lnTo>
                  <a:lnTo>
                    <a:pt x="256" y="2632"/>
                  </a:lnTo>
                  <a:lnTo>
                    <a:pt x="256" y="2656"/>
                  </a:lnTo>
                  <a:cubicBezTo>
                    <a:pt x="256" y="2659"/>
                    <a:pt x="256" y="2662"/>
                    <a:pt x="255" y="2664"/>
                  </a:cubicBezTo>
                  <a:lnTo>
                    <a:pt x="247" y="2688"/>
                  </a:lnTo>
                  <a:lnTo>
                    <a:pt x="248" y="2680"/>
                  </a:lnTo>
                  <a:lnTo>
                    <a:pt x="248" y="2704"/>
                  </a:lnTo>
                  <a:lnTo>
                    <a:pt x="248" y="2728"/>
                  </a:lnTo>
                  <a:lnTo>
                    <a:pt x="200" y="2728"/>
                  </a:lnTo>
                  <a:lnTo>
                    <a:pt x="200" y="2704"/>
                  </a:lnTo>
                  <a:lnTo>
                    <a:pt x="248" y="2704"/>
                  </a:lnTo>
                  <a:lnTo>
                    <a:pt x="248" y="2728"/>
                  </a:lnTo>
                  <a:lnTo>
                    <a:pt x="248" y="2760"/>
                  </a:lnTo>
                  <a:lnTo>
                    <a:pt x="248" y="2784"/>
                  </a:lnTo>
                  <a:lnTo>
                    <a:pt x="248" y="2808"/>
                  </a:lnTo>
                  <a:lnTo>
                    <a:pt x="248" y="2832"/>
                  </a:lnTo>
                  <a:lnTo>
                    <a:pt x="248" y="2864"/>
                  </a:lnTo>
                  <a:lnTo>
                    <a:pt x="248" y="2888"/>
                  </a:lnTo>
                  <a:cubicBezTo>
                    <a:pt x="248" y="2902"/>
                    <a:pt x="238" y="2912"/>
                    <a:pt x="224" y="2912"/>
                  </a:cubicBezTo>
                  <a:lnTo>
                    <a:pt x="216" y="2912"/>
                  </a:lnTo>
                  <a:cubicBezTo>
                    <a:pt x="203" y="2912"/>
                    <a:pt x="192" y="2902"/>
                    <a:pt x="192" y="2888"/>
                  </a:cubicBezTo>
                  <a:lnTo>
                    <a:pt x="192" y="2864"/>
                  </a:lnTo>
                  <a:lnTo>
                    <a:pt x="240" y="2864"/>
                  </a:lnTo>
                  <a:lnTo>
                    <a:pt x="240" y="2888"/>
                  </a:lnTo>
                  <a:lnTo>
                    <a:pt x="240" y="2912"/>
                  </a:lnTo>
                  <a:lnTo>
                    <a:pt x="240" y="2936"/>
                  </a:lnTo>
                  <a:cubicBezTo>
                    <a:pt x="240" y="2939"/>
                    <a:pt x="240" y="2942"/>
                    <a:pt x="239" y="2944"/>
                  </a:cubicBezTo>
                  <a:lnTo>
                    <a:pt x="231" y="2968"/>
                  </a:lnTo>
                  <a:cubicBezTo>
                    <a:pt x="228" y="2979"/>
                    <a:pt x="216" y="2986"/>
                    <a:pt x="205" y="2984"/>
                  </a:cubicBezTo>
                  <a:cubicBezTo>
                    <a:pt x="193" y="2982"/>
                    <a:pt x="184" y="2972"/>
                    <a:pt x="184" y="2960"/>
                  </a:cubicBezTo>
                  <a:lnTo>
                    <a:pt x="184" y="2936"/>
                  </a:lnTo>
                  <a:lnTo>
                    <a:pt x="232" y="2936"/>
                  </a:lnTo>
                  <a:lnTo>
                    <a:pt x="232" y="2960"/>
                  </a:lnTo>
                  <a:cubicBezTo>
                    <a:pt x="232" y="2974"/>
                    <a:pt x="222" y="2984"/>
                    <a:pt x="208" y="2984"/>
                  </a:cubicBezTo>
                  <a:lnTo>
                    <a:pt x="200" y="2984"/>
                  </a:lnTo>
                  <a:cubicBezTo>
                    <a:pt x="187" y="2984"/>
                    <a:pt x="176" y="2974"/>
                    <a:pt x="176" y="2960"/>
                  </a:cubicBezTo>
                  <a:lnTo>
                    <a:pt x="176" y="2936"/>
                  </a:lnTo>
                  <a:lnTo>
                    <a:pt x="224" y="2936"/>
                  </a:lnTo>
                  <a:lnTo>
                    <a:pt x="224" y="2960"/>
                  </a:lnTo>
                  <a:cubicBezTo>
                    <a:pt x="224" y="2974"/>
                    <a:pt x="214" y="2984"/>
                    <a:pt x="200" y="2984"/>
                  </a:cubicBezTo>
                  <a:lnTo>
                    <a:pt x="192" y="2984"/>
                  </a:lnTo>
                  <a:cubicBezTo>
                    <a:pt x="179" y="2984"/>
                    <a:pt x="168" y="2974"/>
                    <a:pt x="168" y="2960"/>
                  </a:cubicBezTo>
                  <a:lnTo>
                    <a:pt x="168" y="2936"/>
                  </a:lnTo>
                  <a:lnTo>
                    <a:pt x="216" y="2936"/>
                  </a:lnTo>
                  <a:lnTo>
                    <a:pt x="216" y="2960"/>
                  </a:lnTo>
                  <a:cubicBezTo>
                    <a:pt x="216" y="2974"/>
                    <a:pt x="206" y="2984"/>
                    <a:pt x="192" y="2984"/>
                  </a:cubicBezTo>
                  <a:lnTo>
                    <a:pt x="184" y="2984"/>
                  </a:lnTo>
                  <a:cubicBezTo>
                    <a:pt x="171" y="2984"/>
                    <a:pt x="160" y="2974"/>
                    <a:pt x="160" y="2960"/>
                  </a:cubicBezTo>
                  <a:lnTo>
                    <a:pt x="160" y="2936"/>
                  </a:lnTo>
                  <a:lnTo>
                    <a:pt x="208" y="2936"/>
                  </a:lnTo>
                  <a:lnTo>
                    <a:pt x="208" y="2960"/>
                  </a:lnTo>
                  <a:cubicBezTo>
                    <a:pt x="208" y="2974"/>
                    <a:pt x="198" y="2984"/>
                    <a:pt x="184" y="2984"/>
                  </a:cubicBezTo>
                  <a:lnTo>
                    <a:pt x="176" y="2984"/>
                  </a:lnTo>
                  <a:cubicBezTo>
                    <a:pt x="163" y="2984"/>
                    <a:pt x="152" y="2974"/>
                    <a:pt x="152" y="2960"/>
                  </a:cubicBezTo>
                  <a:lnTo>
                    <a:pt x="152" y="2936"/>
                  </a:lnTo>
                  <a:lnTo>
                    <a:pt x="200" y="2936"/>
                  </a:lnTo>
                  <a:lnTo>
                    <a:pt x="200" y="2960"/>
                  </a:lnTo>
                  <a:cubicBezTo>
                    <a:pt x="200" y="2974"/>
                    <a:pt x="190" y="2984"/>
                    <a:pt x="176" y="2984"/>
                  </a:cubicBezTo>
                  <a:lnTo>
                    <a:pt x="168" y="2984"/>
                  </a:lnTo>
                  <a:cubicBezTo>
                    <a:pt x="155" y="2984"/>
                    <a:pt x="144" y="2974"/>
                    <a:pt x="144" y="2960"/>
                  </a:cubicBezTo>
                  <a:lnTo>
                    <a:pt x="144" y="2936"/>
                  </a:lnTo>
                  <a:lnTo>
                    <a:pt x="192" y="2936"/>
                  </a:lnTo>
                  <a:lnTo>
                    <a:pt x="192" y="2960"/>
                  </a:lnTo>
                  <a:cubicBezTo>
                    <a:pt x="192" y="2974"/>
                    <a:pt x="182" y="2984"/>
                    <a:pt x="168" y="2984"/>
                  </a:cubicBezTo>
                  <a:lnTo>
                    <a:pt x="160" y="2984"/>
                  </a:lnTo>
                  <a:cubicBezTo>
                    <a:pt x="147" y="2984"/>
                    <a:pt x="136" y="2974"/>
                    <a:pt x="136" y="2960"/>
                  </a:cubicBezTo>
                  <a:lnTo>
                    <a:pt x="136" y="2936"/>
                  </a:lnTo>
                  <a:lnTo>
                    <a:pt x="184" y="2936"/>
                  </a:lnTo>
                  <a:lnTo>
                    <a:pt x="184" y="2960"/>
                  </a:lnTo>
                  <a:cubicBezTo>
                    <a:pt x="184" y="2974"/>
                    <a:pt x="174" y="2984"/>
                    <a:pt x="160" y="2984"/>
                  </a:cubicBezTo>
                  <a:lnTo>
                    <a:pt x="152" y="2984"/>
                  </a:lnTo>
                  <a:cubicBezTo>
                    <a:pt x="139" y="2984"/>
                    <a:pt x="128" y="2974"/>
                    <a:pt x="128" y="2960"/>
                  </a:cubicBezTo>
                  <a:lnTo>
                    <a:pt x="128" y="2936"/>
                  </a:lnTo>
                  <a:lnTo>
                    <a:pt x="176" y="2936"/>
                  </a:lnTo>
                  <a:lnTo>
                    <a:pt x="176" y="2960"/>
                  </a:lnTo>
                  <a:cubicBezTo>
                    <a:pt x="176" y="2974"/>
                    <a:pt x="166" y="2984"/>
                    <a:pt x="152" y="2984"/>
                  </a:cubicBezTo>
                  <a:lnTo>
                    <a:pt x="144" y="2984"/>
                  </a:lnTo>
                  <a:cubicBezTo>
                    <a:pt x="134" y="2984"/>
                    <a:pt x="125" y="2978"/>
                    <a:pt x="122" y="2968"/>
                  </a:cubicBezTo>
                  <a:lnTo>
                    <a:pt x="114" y="2944"/>
                  </a:lnTo>
                  <a:lnTo>
                    <a:pt x="160" y="2936"/>
                  </a:lnTo>
                  <a:lnTo>
                    <a:pt x="160" y="2960"/>
                  </a:lnTo>
                  <a:cubicBezTo>
                    <a:pt x="160" y="2972"/>
                    <a:pt x="152" y="2982"/>
                    <a:pt x="140" y="2984"/>
                  </a:cubicBezTo>
                  <a:cubicBezTo>
                    <a:pt x="129" y="2986"/>
                    <a:pt x="117" y="2979"/>
                    <a:pt x="114" y="2968"/>
                  </a:cubicBezTo>
                  <a:lnTo>
                    <a:pt x="106" y="2944"/>
                  </a:lnTo>
                  <a:lnTo>
                    <a:pt x="152" y="2936"/>
                  </a:lnTo>
                  <a:lnTo>
                    <a:pt x="152" y="2960"/>
                  </a:lnTo>
                  <a:lnTo>
                    <a:pt x="104" y="2960"/>
                  </a:lnTo>
                  <a:lnTo>
                    <a:pt x="104" y="2936"/>
                  </a:lnTo>
                  <a:lnTo>
                    <a:pt x="152" y="2936"/>
                  </a:lnTo>
                  <a:lnTo>
                    <a:pt x="152" y="2960"/>
                  </a:lnTo>
                  <a:cubicBezTo>
                    <a:pt x="152" y="2974"/>
                    <a:pt x="142" y="2984"/>
                    <a:pt x="128" y="2984"/>
                  </a:cubicBezTo>
                  <a:lnTo>
                    <a:pt x="120" y="2984"/>
                  </a:lnTo>
                  <a:cubicBezTo>
                    <a:pt x="107" y="2984"/>
                    <a:pt x="96" y="2974"/>
                    <a:pt x="96" y="2960"/>
                  </a:cubicBezTo>
                  <a:lnTo>
                    <a:pt x="96" y="2936"/>
                  </a:lnTo>
                  <a:lnTo>
                    <a:pt x="144" y="2936"/>
                  </a:lnTo>
                  <a:lnTo>
                    <a:pt x="144" y="2960"/>
                  </a:lnTo>
                  <a:cubicBezTo>
                    <a:pt x="144" y="2974"/>
                    <a:pt x="134" y="2984"/>
                    <a:pt x="120" y="2984"/>
                  </a:cubicBezTo>
                  <a:lnTo>
                    <a:pt x="112" y="2984"/>
                  </a:lnTo>
                  <a:cubicBezTo>
                    <a:pt x="99" y="2984"/>
                    <a:pt x="88" y="2974"/>
                    <a:pt x="88" y="2960"/>
                  </a:cubicBezTo>
                  <a:lnTo>
                    <a:pt x="88" y="2936"/>
                  </a:lnTo>
                  <a:lnTo>
                    <a:pt x="136" y="2936"/>
                  </a:lnTo>
                  <a:lnTo>
                    <a:pt x="136" y="2960"/>
                  </a:lnTo>
                  <a:cubicBezTo>
                    <a:pt x="136" y="2972"/>
                    <a:pt x="128" y="2982"/>
                    <a:pt x="116" y="2984"/>
                  </a:cubicBezTo>
                  <a:cubicBezTo>
                    <a:pt x="105" y="2986"/>
                    <a:pt x="93" y="2979"/>
                    <a:pt x="90" y="2968"/>
                  </a:cubicBezTo>
                  <a:lnTo>
                    <a:pt x="82" y="2944"/>
                  </a:lnTo>
                  <a:lnTo>
                    <a:pt x="128" y="2936"/>
                  </a:lnTo>
                  <a:lnTo>
                    <a:pt x="128" y="2960"/>
                  </a:lnTo>
                  <a:lnTo>
                    <a:pt x="80" y="2960"/>
                  </a:lnTo>
                  <a:lnTo>
                    <a:pt x="80" y="2936"/>
                  </a:lnTo>
                  <a:lnTo>
                    <a:pt x="128" y="2936"/>
                  </a:lnTo>
                  <a:lnTo>
                    <a:pt x="128" y="2960"/>
                  </a:lnTo>
                  <a:lnTo>
                    <a:pt x="80" y="2960"/>
                  </a:lnTo>
                  <a:lnTo>
                    <a:pt x="80" y="2936"/>
                  </a:lnTo>
                  <a:lnTo>
                    <a:pt x="128" y="2936"/>
                  </a:lnTo>
                  <a:lnTo>
                    <a:pt x="128" y="2960"/>
                  </a:lnTo>
                  <a:cubicBezTo>
                    <a:pt x="128" y="2974"/>
                    <a:pt x="118" y="2984"/>
                    <a:pt x="104" y="2984"/>
                  </a:cubicBezTo>
                  <a:lnTo>
                    <a:pt x="96" y="2984"/>
                  </a:lnTo>
                  <a:cubicBezTo>
                    <a:pt x="83" y="2984"/>
                    <a:pt x="72" y="2974"/>
                    <a:pt x="72" y="2960"/>
                  </a:cubicBezTo>
                  <a:lnTo>
                    <a:pt x="72" y="2936"/>
                  </a:lnTo>
                  <a:lnTo>
                    <a:pt x="120" y="2936"/>
                  </a:lnTo>
                  <a:lnTo>
                    <a:pt x="120" y="2960"/>
                  </a:lnTo>
                  <a:cubicBezTo>
                    <a:pt x="120" y="2974"/>
                    <a:pt x="110" y="2984"/>
                    <a:pt x="96" y="2984"/>
                  </a:cubicBezTo>
                  <a:lnTo>
                    <a:pt x="88" y="2984"/>
                  </a:lnTo>
                  <a:cubicBezTo>
                    <a:pt x="75" y="2984"/>
                    <a:pt x="64" y="2974"/>
                    <a:pt x="64" y="2960"/>
                  </a:cubicBezTo>
                  <a:lnTo>
                    <a:pt x="64" y="2936"/>
                  </a:lnTo>
                  <a:lnTo>
                    <a:pt x="64" y="2912"/>
                  </a:lnTo>
                  <a:lnTo>
                    <a:pt x="64" y="2888"/>
                  </a:lnTo>
                  <a:lnTo>
                    <a:pt x="88" y="2912"/>
                  </a:lnTo>
                  <a:lnTo>
                    <a:pt x="80" y="2912"/>
                  </a:lnTo>
                  <a:cubicBezTo>
                    <a:pt x="67" y="2912"/>
                    <a:pt x="56" y="2902"/>
                    <a:pt x="56" y="2888"/>
                  </a:cubicBezTo>
                  <a:lnTo>
                    <a:pt x="56" y="2864"/>
                  </a:lnTo>
                  <a:lnTo>
                    <a:pt x="104" y="2864"/>
                  </a:lnTo>
                  <a:lnTo>
                    <a:pt x="104" y="2888"/>
                  </a:lnTo>
                  <a:cubicBezTo>
                    <a:pt x="104" y="2902"/>
                    <a:pt x="94" y="2912"/>
                    <a:pt x="80" y="2912"/>
                  </a:cubicBezTo>
                  <a:lnTo>
                    <a:pt x="72" y="2912"/>
                  </a:lnTo>
                  <a:cubicBezTo>
                    <a:pt x="59" y="2912"/>
                    <a:pt x="48" y="2902"/>
                    <a:pt x="48" y="2888"/>
                  </a:cubicBezTo>
                  <a:lnTo>
                    <a:pt x="48" y="2864"/>
                  </a:lnTo>
                  <a:lnTo>
                    <a:pt x="96" y="2864"/>
                  </a:lnTo>
                  <a:lnTo>
                    <a:pt x="96" y="2888"/>
                  </a:lnTo>
                  <a:lnTo>
                    <a:pt x="48" y="2888"/>
                  </a:lnTo>
                  <a:lnTo>
                    <a:pt x="48" y="2864"/>
                  </a:lnTo>
                  <a:lnTo>
                    <a:pt x="96" y="2864"/>
                  </a:lnTo>
                  <a:lnTo>
                    <a:pt x="96" y="2888"/>
                  </a:lnTo>
                  <a:lnTo>
                    <a:pt x="48" y="2888"/>
                  </a:lnTo>
                  <a:lnTo>
                    <a:pt x="48" y="2864"/>
                  </a:lnTo>
                  <a:lnTo>
                    <a:pt x="96" y="2864"/>
                  </a:lnTo>
                  <a:lnTo>
                    <a:pt x="96" y="2888"/>
                  </a:lnTo>
                  <a:cubicBezTo>
                    <a:pt x="96" y="2902"/>
                    <a:pt x="86" y="2912"/>
                    <a:pt x="72" y="2912"/>
                  </a:cubicBezTo>
                  <a:lnTo>
                    <a:pt x="64" y="2912"/>
                  </a:lnTo>
                  <a:cubicBezTo>
                    <a:pt x="51" y="2912"/>
                    <a:pt x="40" y="2902"/>
                    <a:pt x="40" y="2888"/>
                  </a:cubicBezTo>
                  <a:lnTo>
                    <a:pt x="40" y="2864"/>
                  </a:lnTo>
                  <a:lnTo>
                    <a:pt x="88" y="2864"/>
                  </a:lnTo>
                  <a:lnTo>
                    <a:pt x="88" y="2888"/>
                  </a:lnTo>
                  <a:lnTo>
                    <a:pt x="88" y="2912"/>
                  </a:lnTo>
                  <a:lnTo>
                    <a:pt x="88" y="2936"/>
                  </a:lnTo>
                  <a:lnTo>
                    <a:pt x="88" y="2960"/>
                  </a:lnTo>
                  <a:lnTo>
                    <a:pt x="40" y="2960"/>
                  </a:lnTo>
                  <a:lnTo>
                    <a:pt x="40" y="2936"/>
                  </a:lnTo>
                  <a:lnTo>
                    <a:pt x="88" y="2936"/>
                  </a:lnTo>
                  <a:lnTo>
                    <a:pt x="88" y="2960"/>
                  </a:lnTo>
                  <a:cubicBezTo>
                    <a:pt x="88" y="2974"/>
                    <a:pt x="78" y="2984"/>
                    <a:pt x="64" y="2984"/>
                  </a:cubicBezTo>
                  <a:lnTo>
                    <a:pt x="56" y="2984"/>
                  </a:lnTo>
                  <a:cubicBezTo>
                    <a:pt x="43" y="2984"/>
                    <a:pt x="32" y="2974"/>
                    <a:pt x="32" y="2960"/>
                  </a:cubicBezTo>
                  <a:lnTo>
                    <a:pt x="32" y="2936"/>
                  </a:lnTo>
                  <a:lnTo>
                    <a:pt x="32" y="2912"/>
                  </a:lnTo>
                  <a:lnTo>
                    <a:pt x="32" y="2888"/>
                  </a:lnTo>
                  <a:lnTo>
                    <a:pt x="56" y="2912"/>
                  </a:lnTo>
                  <a:lnTo>
                    <a:pt x="48" y="2912"/>
                  </a:lnTo>
                  <a:lnTo>
                    <a:pt x="40" y="2912"/>
                  </a:lnTo>
                  <a:cubicBezTo>
                    <a:pt x="27" y="2912"/>
                    <a:pt x="16" y="2902"/>
                    <a:pt x="16" y="2888"/>
                  </a:cubicBezTo>
                  <a:lnTo>
                    <a:pt x="16" y="2864"/>
                  </a:lnTo>
                  <a:lnTo>
                    <a:pt x="64" y="2864"/>
                  </a:lnTo>
                  <a:lnTo>
                    <a:pt x="64" y="2888"/>
                  </a:lnTo>
                  <a:cubicBezTo>
                    <a:pt x="64" y="2900"/>
                    <a:pt x="56" y="2910"/>
                    <a:pt x="44" y="2912"/>
                  </a:cubicBezTo>
                  <a:cubicBezTo>
                    <a:pt x="33" y="2914"/>
                    <a:pt x="21" y="2907"/>
                    <a:pt x="18" y="2896"/>
                  </a:cubicBezTo>
                  <a:lnTo>
                    <a:pt x="10" y="2872"/>
                  </a:lnTo>
                  <a:lnTo>
                    <a:pt x="56" y="2864"/>
                  </a:lnTo>
                  <a:lnTo>
                    <a:pt x="56" y="2888"/>
                  </a:lnTo>
                  <a:lnTo>
                    <a:pt x="8" y="2888"/>
                  </a:lnTo>
                  <a:lnTo>
                    <a:pt x="8" y="2864"/>
                  </a:lnTo>
                  <a:lnTo>
                    <a:pt x="8" y="2832"/>
                  </a:lnTo>
                  <a:lnTo>
                    <a:pt x="8" y="2808"/>
                  </a:lnTo>
                  <a:lnTo>
                    <a:pt x="8" y="2784"/>
                  </a:lnTo>
                  <a:lnTo>
                    <a:pt x="8" y="2728"/>
                  </a:lnTo>
                  <a:lnTo>
                    <a:pt x="8" y="2704"/>
                  </a:lnTo>
                  <a:lnTo>
                    <a:pt x="10" y="2712"/>
                  </a:lnTo>
                  <a:lnTo>
                    <a:pt x="2" y="2688"/>
                  </a:lnTo>
                  <a:cubicBezTo>
                    <a:pt x="1" y="2686"/>
                    <a:pt x="0" y="2683"/>
                    <a:pt x="0" y="2680"/>
                  </a:cubicBezTo>
                  <a:lnTo>
                    <a:pt x="0" y="2656"/>
                  </a:lnTo>
                  <a:lnTo>
                    <a:pt x="0" y="2632"/>
                  </a:lnTo>
                  <a:lnTo>
                    <a:pt x="0" y="2600"/>
                  </a:lnTo>
                  <a:lnTo>
                    <a:pt x="0" y="2576"/>
                  </a:lnTo>
                  <a:lnTo>
                    <a:pt x="0" y="2552"/>
                  </a:lnTo>
                  <a:lnTo>
                    <a:pt x="0" y="2528"/>
                  </a:lnTo>
                  <a:lnTo>
                    <a:pt x="0" y="2472"/>
                  </a:lnTo>
                  <a:lnTo>
                    <a:pt x="0" y="2448"/>
                  </a:lnTo>
                  <a:lnTo>
                    <a:pt x="0" y="2400"/>
                  </a:lnTo>
                  <a:lnTo>
                    <a:pt x="0" y="2368"/>
                  </a:lnTo>
                  <a:lnTo>
                    <a:pt x="0" y="2344"/>
                  </a:lnTo>
                  <a:lnTo>
                    <a:pt x="0" y="2320"/>
                  </a:lnTo>
                  <a:lnTo>
                    <a:pt x="0" y="2296"/>
                  </a:lnTo>
                  <a:lnTo>
                    <a:pt x="0" y="2264"/>
                  </a:lnTo>
                  <a:lnTo>
                    <a:pt x="0" y="2240"/>
                  </a:lnTo>
                  <a:lnTo>
                    <a:pt x="0" y="2216"/>
                  </a:lnTo>
                  <a:lnTo>
                    <a:pt x="0" y="2192"/>
                  </a:lnTo>
                  <a:lnTo>
                    <a:pt x="0" y="2168"/>
                  </a:lnTo>
                  <a:lnTo>
                    <a:pt x="0" y="2136"/>
                  </a:lnTo>
                  <a:lnTo>
                    <a:pt x="0" y="2088"/>
                  </a:lnTo>
                  <a:lnTo>
                    <a:pt x="0" y="2064"/>
                  </a:lnTo>
                  <a:lnTo>
                    <a:pt x="0" y="2008"/>
                  </a:lnTo>
                  <a:cubicBezTo>
                    <a:pt x="0" y="1995"/>
                    <a:pt x="11" y="1984"/>
                    <a:pt x="24" y="1984"/>
                  </a:cubicBezTo>
                  <a:cubicBezTo>
                    <a:pt x="38" y="1984"/>
                    <a:pt x="48" y="1995"/>
                    <a:pt x="48" y="20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6" name="Freeform 100"/>
            <p:cNvSpPr>
              <a:spLocks/>
            </p:cNvSpPr>
            <p:nvPr/>
          </p:nvSpPr>
          <p:spPr bwMode="auto">
            <a:xfrm>
              <a:off x="4535464" y="4059623"/>
              <a:ext cx="20469" cy="877851"/>
            </a:xfrm>
            <a:custGeom>
              <a:avLst/>
              <a:gdLst>
                <a:gd name="T0" fmla="*/ 0 w 336"/>
                <a:gd name="T1" fmla="*/ 9072 h 9472"/>
                <a:gd name="T2" fmla="*/ 16 w 336"/>
                <a:gd name="T3" fmla="*/ 8752 h 9472"/>
                <a:gd name="T4" fmla="*/ 16 w 336"/>
                <a:gd name="T5" fmla="*/ 8336 h 9472"/>
                <a:gd name="T6" fmla="*/ 16 w 336"/>
                <a:gd name="T7" fmla="*/ 7824 h 9472"/>
                <a:gd name="T8" fmla="*/ 32 w 336"/>
                <a:gd name="T9" fmla="*/ 7472 h 9472"/>
                <a:gd name="T10" fmla="*/ 32 w 336"/>
                <a:gd name="T11" fmla="*/ 7008 h 9472"/>
                <a:gd name="T12" fmla="*/ 32 w 336"/>
                <a:gd name="T13" fmla="*/ 6544 h 9472"/>
                <a:gd name="T14" fmla="*/ 32 w 336"/>
                <a:gd name="T15" fmla="*/ 6080 h 9472"/>
                <a:gd name="T16" fmla="*/ 48 w 336"/>
                <a:gd name="T17" fmla="*/ 5760 h 9472"/>
                <a:gd name="T18" fmla="*/ 48 w 336"/>
                <a:gd name="T19" fmla="*/ 5360 h 9472"/>
                <a:gd name="T20" fmla="*/ 64 w 336"/>
                <a:gd name="T21" fmla="*/ 5040 h 9472"/>
                <a:gd name="T22" fmla="*/ 64 w 336"/>
                <a:gd name="T23" fmla="*/ 4624 h 9472"/>
                <a:gd name="T24" fmla="*/ 80 w 336"/>
                <a:gd name="T25" fmla="*/ 4320 h 9472"/>
                <a:gd name="T26" fmla="*/ 80 w 336"/>
                <a:gd name="T27" fmla="*/ 4224 h 9472"/>
                <a:gd name="T28" fmla="*/ 96 w 336"/>
                <a:gd name="T29" fmla="*/ 3968 h 9472"/>
                <a:gd name="T30" fmla="*/ 96 w 336"/>
                <a:gd name="T31" fmla="*/ 3552 h 9472"/>
                <a:gd name="T32" fmla="*/ 112 w 336"/>
                <a:gd name="T33" fmla="*/ 3296 h 9472"/>
                <a:gd name="T34" fmla="*/ 160 w 336"/>
                <a:gd name="T35" fmla="*/ 2880 h 9472"/>
                <a:gd name="T36" fmla="*/ 112 w 336"/>
                <a:gd name="T37" fmla="*/ 2768 h 9472"/>
                <a:gd name="T38" fmla="*/ 128 w 336"/>
                <a:gd name="T39" fmla="*/ 2512 h 9472"/>
                <a:gd name="T40" fmla="*/ 144 w 336"/>
                <a:gd name="T41" fmla="*/ 2256 h 9472"/>
                <a:gd name="T42" fmla="*/ 160 w 336"/>
                <a:gd name="T43" fmla="*/ 1952 h 9472"/>
                <a:gd name="T44" fmla="*/ 224 w 336"/>
                <a:gd name="T45" fmla="*/ 1904 h 9472"/>
                <a:gd name="T46" fmla="*/ 176 w 336"/>
                <a:gd name="T47" fmla="*/ 1584 h 9472"/>
                <a:gd name="T48" fmla="*/ 286 w 336"/>
                <a:gd name="T49" fmla="*/ 1361 h 9472"/>
                <a:gd name="T50" fmla="*/ 288 w 336"/>
                <a:gd name="T51" fmla="*/ 1232 h 9472"/>
                <a:gd name="T52" fmla="*/ 286 w 336"/>
                <a:gd name="T53" fmla="*/ 1009 h 9472"/>
                <a:gd name="T54" fmla="*/ 304 w 336"/>
                <a:gd name="T55" fmla="*/ 864 h 9472"/>
                <a:gd name="T56" fmla="*/ 224 w 336"/>
                <a:gd name="T57" fmla="*/ 768 h 9472"/>
                <a:gd name="T58" fmla="*/ 224 w 336"/>
                <a:gd name="T59" fmla="*/ 656 h 9472"/>
                <a:gd name="T60" fmla="*/ 240 w 336"/>
                <a:gd name="T61" fmla="*/ 400 h 9472"/>
                <a:gd name="T62" fmla="*/ 288 w 336"/>
                <a:gd name="T63" fmla="*/ 0 h 9472"/>
                <a:gd name="T64" fmla="*/ 336 w 336"/>
                <a:gd name="T65" fmla="*/ 96 h 9472"/>
                <a:gd name="T66" fmla="*/ 336 w 336"/>
                <a:gd name="T67" fmla="*/ 304 h 9472"/>
                <a:gd name="T68" fmla="*/ 320 w 336"/>
                <a:gd name="T69" fmla="*/ 560 h 9472"/>
                <a:gd name="T70" fmla="*/ 320 w 336"/>
                <a:gd name="T71" fmla="*/ 768 h 9472"/>
                <a:gd name="T72" fmla="*/ 304 w 336"/>
                <a:gd name="T73" fmla="*/ 864 h 9472"/>
                <a:gd name="T74" fmla="*/ 288 w 336"/>
                <a:gd name="T75" fmla="*/ 1024 h 9472"/>
                <a:gd name="T76" fmla="*/ 288 w 336"/>
                <a:gd name="T77" fmla="*/ 1232 h 9472"/>
                <a:gd name="T78" fmla="*/ 272 w 336"/>
                <a:gd name="T79" fmla="*/ 1376 h 9472"/>
                <a:gd name="T80" fmla="*/ 272 w 336"/>
                <a:gd name="T81" fmla="*/ 1792 h 9472"/>
                <a:gd name="T82" fmla="*/ 160 w 336"/>
                <a:gd name="T83" fmla="*/ 2000 h 9472"/>
                <a:gd name="T84" fmla="*/ 254 w 336"/>
                <a:gd name="T85" fmla="*/ 2224 h 9472"/>
                <a:gd name="T86" fmla="*/ 176 w 336"/>
                <a:gd name="T87" fmla="*/ 2512 h 9472"/>
                <a:gd name="T88" fmla="*/ 176 w 336"/>
                <a:gd name="T89" fmla="*/ 2816 h 9472"/>
                <a:gd name="T90" fmla="*/ 112 w 336"/>
                <a:gd name="T91" fmla="*/ 2928 h 9472"/>
                <a:gd name="T92" fmla="*/ 208 w 336"/>
                <a:gd name="T93" fmla="*/ 3296 h 9472"/>
                <a:gd name="T94" fmla="*/ 192 w 336"/>
                <a:gd name="T95" fmla="*/ 3552 h 9472"/>
                <a:gd name="T96" fmla="*/ 192 w 336"/>
                <a:gd name="T97" fmla="*/ 3968 h 9472"/>
                <a:gd name="T98" fmla="*/ 176 w 336"/>
                <a:gd name="T99" fmla="*/ 4224 h 9472"/>
                <a:gd name="T100" fmla="*/ 176 w 336"/>
                <a:gd name="T101" fmla="*/ 4432 h 9472"/>
                <a:gd name="T102" fmla="*/ 160 w 336"/>
                <a:gd name="T103" fmla="*/ 4736 h 9472"/>
                <a:gd name="T104" fmla="*/ 160 w 336"/>
                <a:gd name="T105" fmla="*/ 5152 h 9472"/>
                <a:gd name="T106" fmla="*/ 144 w 336"/>
                <a:gd name="T107" fmla="*/ 5456 h 9472"/>
                <a:gd name="T108" fmla="*/ 144 w 336"/>
                <a:gd name="T109" fmla="*/ 5872 h 9472"/>
                <a:gd name="T110" fmla="*/ 128 w 336"/>
                <a:gd name="T111" fmla="*/ 6176 h 9472"/>
                <a:gd name="T112" fmla="*/ 128 w 336"/>
                <a:gd name="T113" fmla="*/ 6640 h 9472"/>
                <a:gd name="T114" fmla="*/ 128 w 336"/>
                <a:gd name="T115" fmla="*/ 7104 h 9472"/>
                <a:gd name="T116" fmla="*/ 110 w 336"/>
                <a:gd name="T117" fmla="*/ 7536 h 9472"/>
                <a:gd name="T118" fmla="*/ 112 w 336"/>
                <a:gd name="T119" fmla="*/ 7936 h 9472"/>
                <a:gd name="T120" fmla="*/ 112 w 336"/>
                <a:gd name="T121" fmla="*/ 8448 h 9472"/>
                <a:gd name="T122" fmla="*/ 111 w 336"/>
                <a:gd name="T123" fmla="*/ 8812 h 9472"/>
                <a:gd name="T124" fmla="*/ 96 w 336"/>
                <a:gd name="T125" fmla="*/ 9168 h 9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6" h="9472">
                  <a:moveTo>
                    <a:pt x="0" y="9424"/>
                  </a:moveTo>
                  <a:lnTo>
                    <a:pt x="0" y="9376"/>
                  </a:lnTo>
                  <a:lnTo>
                    <a:pt x="0" y="9328"/>
                  </a:lnTo>
                  <a:lnTo>
                    <a:pt x="0" y="9264"/>
                  </a:lnTo>
                  <a:lnTo>
                    <a:pt x="0" y="9216"/>
                  </a:lnTo>
                  <a:lnTo>
                    <a:pt x="0" y="9168"/>
                  </a:lnTo>
                  <a:lnTo>
                    <a:pt x="0" y="9120"/>
                  </a:lnTo>
                  <a:lnTo>
                    <a:pt x="0" y="9072"/>
                  </a:lnTo>
                  <a:lnTo>
                    <a:pt x="0" y="9008"/>
                  </a:lnTo>
                  <a:lnTo>
                    <a:pt x="0" y="8960"/>
                  </a:lnTo>
                  <a:lnTo>
                    <a:pt x="0" y="8912"/>
                  </a:lnTo>
                  <a:lnTo>
                    <a:pt x="0" y="8864"/>
                  </a:lnTo>
                  <a:cubicBezTo>
                    <a:pt x="0" y="8861"/>
                    <a:pt x="1" y="8857"/>
                    <a:pt x="2" y="8853"/>
                  </a:cubicBezTo>
                  <a:lnTo>
                    <a:pt x="18" y="8789"/>
                  </a:lnTo>
                  <a:lnTo>
                    <a:pt x="16" y="8800"/>
                  </a:lnTo>
                  <a:lnTo>
                    <a:pt x="16" y="8752"/>
                  </a:lnTo>
                  <a:lnTo>
                    <a:pt x="16" y="8704"/>
                  </a:lnTo>
                  <a:lnTo>
                    <a:pt x="16" y="8656"/>
                  </a:lnTo>
                  <a:lnTo>
                    <a:pt x="16" y="8608"/>
                  </a:lnTo>
                  <a:lnTo>
                    <a:pt x="16" y="8544"/>
                  </a:lnTo>
                  <a:lnTo>
                    <a:pt x="16" y="8496"/>
                  </a:lnTo>
                  <a:lnTo>
                    <a:pt x="16" y="8448"/>
                  </a:lnTo>
                  <a:lnTo>
                    <a:pt x="16" y="8400"/>
                  </a:lnTo>
                  <a:lnTo>
                    <a:pt x="16" y="8336"/>
                  </a:lnTo>
                  <a:lnTo>
                    <a:pt x="16" y="8240"/>
                  </a:lnTo>
                  <a:lnTo>
                    <a:pt x="16" y="8192"/>
                  </a:lnTo>
                  <a:lnTo>
                    <a:pt x="16" y="8144"/>
                  </a:lnTo>
                  <a:lnTo>
                    <a:pt x="16" y="8080"/>
                  </a:lnTo>
                  <a:lnTo>
                    <a:pt x="16" y="7984"/>
                  </a:lnTo>
                  <a:lnTo>
                    <a:pt x="16" y="7936"/>
                  </a:lnTo>
                  <a:lnTo>
                    <a:pt x="16" y="7872"/>
                  </a:lnTo>
                  <a:lnTo>
                    <a:pt x="16" y="7824"/>
                  </a:lnTo>
                  <a:lnTo>
                    <a:pt x="16" y="7776"/>
                  </a:lnTo>
                  <a:lnTo>
                    <a:pt x="16" y="7728"/>
                  </a:lnTo>
                  <a:lnTo>
                    <a:pt x="16" y="7680"/>
                  </a:lnTo>
                  <a:lnTo>
                    <a:pt x="16" y="7616"/>
                  </a:lnTo>
                  <a:lnTo>
                    <a:pt x="16" y="7520"/>
                  </a:lnTo>
                  <a:cubicBezTo>
                    <a:pt x="16" y="7515"/>
                    <a:pt x="17" y="7510"/>
                    <a:pt x="19" y="7505"/>
                  </a:cubicBezTo>
                  <a:lnTo>
                    <a:pt x="35" y="7457"/>
                  </a:lnTo>
                  <a:lnTo>
                    <a:pt x="32" y="7472"/>
                  </a:lnTo>
                  <a:lnTo>
                    <a:pt x="32" y="7408"/>
                  </a:lnTo>
                  <a:lnTo>
                    <a:pt x="32" y="7360"/>
                  </a:lnTo>
                  <a:lnTo>
                    <a:pt x="32" y="7312"/>
                  </a:lnTo>
                  <a:lnTo>
                    <a:pt x="32" y="7216"/>
                  </a:lnTo>
                  <a:lnTo>
                    <a:pt x="32" y="7152"/>
                  </a:lnTo>
                  <a:lnTo>
                    <a:pt x="32" y="7104"/>
                  </a:lnTo>
                  <a:lnTo>
                    <a:pt x="32" y="7056"/>
                  </a:lnTo>
                  <a:lnTo>
                    <a:pt x="32" y="7008"/>
                  </a:lnTo>
                  <a:lnTo>
                    <a:pt x="32" y="6944"/>
                  </a:lnTo>
                  <a:lnTo>
                    <a:pt x="32" y="6896"/>
                  </a:lnTo>
                  <a:lnTo>
                    <a:pt x="32" y="6848"/>
                  </a:lnTo>
                  <a:lnTo>
                    <a:pt x="32" y="6800"/>
                  </a:lnTo>
                  <a:lnTo>
                    <a:pt x="32" y="6688"/>
                  </a:lnTo>
                  <a:lnTo>
                    <a:pt x="32" y="6640"/>
                  </a:lnTo>
                  <a:lnTo>
                    <a:pt x="32" y="6592"/>
                  </a:lnTo>
                  <a:lnTo>
                    <a:pt x="32" y="6544"/>
                  </a:lnTo>
                  <a:lnTo>
                    <a:pt x="32" y="6480"/>
                  </a:lnTo>
                  <a:lnTo>
                    <a:pt x="32" y="6432"/>
                  </a:lnTo>
                  <a:lnTo>
                    <a:pt x="32" y="6384"/>
                  </a:lnTo>
                  <a:lnTo>
                    <a:pt x="32" y="6288"/>
                  </a:lnTo>
                  <a:lnTo>
                    <a:pt x="32" y="6224"/>
                  </a:lnTo>
                  <a:lnTo>
                    <a:pt x="32" y="6176"/>
                  </a:lnTo>
                  <a:lnTo>
                    <a:pt x="32" y="6128"/>
                  </a:lnTo>
                  <a:lnTo>
                    <a:pt x="32" y="6080"/>
                  </a:lnTo>
                  <a:lnTo>
                    <a:pt x="32" y="6016"/>
                  </a:lnTo>
                  <a:lnTo>
                    <a:pt x="32" y="5968"/>
                  </a:lnTo>
                  <a:cubicBezTo>
                    <a:pt x="32" y="5963"/>
                    <a:pt x="33" y="5958"/>
                    <a:pt x="35" y="5953"/>
                  </a:cubicBezTo>
                  <a:lnTo>
                    <a:pt x="51" y="5905"/>
                  </a:lnTo>
                  <a:lnTo>
                    <a:pt x="48" y="5920"/>
                  </a:lnTo>
                  <a:lnTo>
                    <a:pt x="48" y="5872"/>
                  </a:lnTo>
                  <a:lnTo>
                    <a:pt x="48" y="5824"/>
                  </a:lnTo>
                  <a:lnTo>
                    <a:pt x="48" y="5760"/>
                  </a:lnTo>
                  <a:lnTo>
                    <a:pt x="48" y="5712"/>
                  </a:lnTo>
                  <a:lnTo>
                    <a:pt x="48" y="5664"/>
                  </a:lnTo>
                  <a:lnTo>
                    <a:pt x="48" y="5616"/>
                  </a:lnTo>
                  <a:lnTo>
                    <a:pt x="48" y="5552"/>
                  </a:lnTo>
                  <a:lnTo>
                    <a:pt x="48" y="5504"/>
                  </a:lnTo>
                  <a:lnTo>
                    <a:pt x="48" y="5456"/>
                  </a:lnTo>
                  <a:lnTo>
                    <a:pt x="48" y="5408"/>
                  </a:lnTo>
                  <a:lnTo>
                    <a:pt x="48" y="5360"/>
                  </a:lnTo>
                  <a:lnTo>
                    <a:pt x="48" y="5296"/>
                  </a:lnTo>
                  <a:lnTo>
                    <a:pt x="48" y="5248"/>
                  </a:lnTo>
                  <a:cubicBezTo>
                    <a:pt x="48" y="5243"/>
                    <a:pt x="49" y="5238"/>
                    <a:pt x="51" y="5233"/>
                  </a:cubicBezTo>
                  <a:lnTo>
                    <a:pt x="67" y="5185"/>
                  </a:lnTo>
                  <a:lnTo>
                    <a:pt x="64" y="5200"/>
                  </a:lnTo>
                  <a:lnTo>
                    <a:pt x="64" y="5152"/>
                  </a:lnTo>
                  <a:lnTo>
                    <a:pt x="64" y="5088"/>
                  </a:lnTo>
                  <a:lnTo>
                    <a:pt x="64" y="5040"/>
                  </a:lnTo>
                  <a:lnTo>
                    <a:pt x="64" y="4992"/>
                  </a:lnTo>
                  <a:lnTo>
                    <a:pt x="64" y="4944"/>
                  </a:lnTo>
                  <a:lnTo>
                    <a:pt x="64" y="4896"/>
                  </a:lnTo>
                  <a:lnTo>
                    <a:pt x="64" y="4832"/>
                  </a:lnTo>
                  <a:lnTo>
                    <a:pt x="64" y="4784"/>
                  </a:lnTo>
                  <a:lnTo>
                    <a:pt x="64" y="4736"/>
                  </a:lnTo>
                  <a:lnTo>
                    <a:pt x="64" y="4688"/>
                  </a:lnTo>
                  <a:lnTo>
                    <a:pt x="64" y="4624"/>
                  </a:lnTo>
                  <a:cubicBezTo>
                    <a:pt x="64" y="4619"/>
                    <a:pt x="65" y="4614"/>
                    <a:pt x="67" y="4609"/>
                  </a:cubicBezTo>
                  <a:lnTo>
                    <a:pt x="83" y="4561"/>
                  </a:lnTo>
                  <a:lnTo>
                    <a:pt x="80" y="4576"/>
                  </a:lnTo>
                  <a:lnTo>
                    <a:pt x="80" y="4528"/>
                  </a:lnTo>
                  <a:lnTo>
                    <a:pt x="80" y="4480"/>
                  </a:lnTo>
                  <a:lnTo>
                    <a:pt x="80" y="4432"/>
                  </a:lnTo>
                  <a:lnTo>
                    <a:pt x="80" y="4368"/>
                  </a:lnTo>
                  <a:lnTo>
                    <a:pt x="80" y="4320"/>
                  </a:lnTo>
                  <a:cubicBezTo>
                    <a:pt x="80" y="4294"/>
                    <a:pt x="102" y="4272"/>
                    <a:pt x="128" y="4272"/>
                  </a:cubicBezTo>
                  <a:cubicBezTo>
                    <a:pt x="155" y="4272"/>
                    <a:pt x="176" y="4294"/>
                    <a:pt x="176" y="4320"/>
                  </a:cubicBezTo>
                  <a:lnTo>
                    <a:pt x="176" y="4368"/>
                  </a:lnTo>
                  <a:cubicBezTo>
                    <a:pt x="176" y="4395"/>
                    <a:pt x="155" y="4416"/>
                    <a:pt x="128" y="4416"/>
                  </a:cubicBezTo>
                  <a:cubicBezTo>
                    <a:pt x="102" y="4416"/>
                    <a:pt x="80" y="4395"/>
                    <a:pt x="80" y="4368"/>
                  </a:cubicBezTo>
                  <a:lnTo>
                    <a:pt x="80" y="4320"/>
                  </a:lnTo>
                  <a:lnTo>
                    <a:pt x="80" y="4272"/>
                  </a:lnTo>
                  <a:lnTo>
                    <a:pt x="80" y="4224"/>
                  </a:lnTo>
                  <a:lnTo>
                    <a:pt x="80" y="4160"/>
                  </a:lnTo>
                  <a:lnTo>
                    <a:pt x="80" y="4112"/>
                  </a:lnTo>
                  <a:lnTo>
                    <a:pt x="80" y="4064"/>
                  </a:lnTo>
                  <a:cubicBezTo>
                    <a:pt x="80" y="4038"/>
                    <a:pt x="102" y="4016"/>
                    <a:pt x="128" y="4016"/>
                  </a:cubicBezTo>
                  <a:lnTo>
                    <a:pt x="144" y="4016"/>
                  </a:lnTo>
                  <a:lnTo>
                    <a:pt x="96" y="4064"/>
                  </a:lnTo>
                  <a:lnTo>
                    <a:pt x="96" y="4016"/>
                  </a:lnTo>
                  <a:lnTo>
                    <a:pt x="96" y="3968"/>
                  </a:lnTo>
                  <a:lnTo>
                    <a:pt x="96" y="3904"/>
                  </a:lnTo>
                  <a:lnTo>
                    <a:pt x="96" y="3856"/>
                  </a:lnTo>
                  <a:lnTo>
                    <a:pt x="96" y="3808"/>
                  </a:lnTo>
                  <a:lnTo>
                    <a:pt x="96" y="3760"/>
                  </a:lnTo>
                  <a:lnTo>
                    <a:pt x="96" y="3696"/>
                  </a:lnTo>
                  <a:lnTo>
                    <a:pt x="96" y="3648"/>
                  </a:lnTo>
                  <a:lnTo>
                    <a:pt x="96" y="3600"/>
                  </a:lnTo>
                  <a:lnTo>
                    <a:pt x="96" y="3552"/>
                  </a:lnTo>
                  <a:lnTo>
                    <a:pt x="96" y="3504"/>
                  </a:lnTo>
                  <a:lnTo>
                    <a:pt x="96" y="3440"/>
                  </a:lnTo>
                  <a:lnTo>
                    <a:pt x="96" y="3392"/>
                  </a:lnTo>
                  <a:lnTo>
                    <a:pt x="96" y="3344"/>
                  </a:lnTo>
                  <a:cubicBezTo>
                    <a:pt x="96" y="3318"/>
                    <a:pt x="118" y="3296"/>
                    <a:pt x="144" y="3296"/>
                  </a:cubicBezTo>
                  <a:lnTo>
                    <a:pt x="160" y="3296"/>
                  </a:lnTo>
                  <a:lnTo>
                    <a:pt x="112" y="3344"/>
                  </a:lnTo>
                  <a:lnTo>
                    <a:pt x="112" y="3296"/>
                  </a:lnTo>
                  <a:lnTo>
                    <a:pt x="112" y="3232"/>
                  </a:lnTo>
                  <a:lnTo>
                    <a:pt x="112" y="3184"/>
                  </a:lnTo>
                  <a:lnTo>
                    <a:pt x="112" y="3136"/>
                  </a:lnTo>
                  <a:lnTo>
                    <a:pt x="112" y="3088"/>
                  </a:lnTo>
                  <a:lnTo>
                    <a:pt x="112" y="3040"/>
                  </a:lnTo>
                  <a:lnTo>
                    <a:pt x="112" y="2976"/>
                  </a:lnTo>
                  <a:lnTo>
                    <a:pt x="112" y="2928"/>
                  </a:lnTo>
                  <a:cubicBezTo>
                    <a:pt x="112" y="2902"/>
                    <a:pt x="134" y="2880"/>
                    <a:pt x="160" y="2880"/>
                  </a:cubicBezTo>
                  <a:cubicBezTo>
                    <a:pt x="187" y="2880"/>
                    <a:pt x="208" y="2902"/>
                    <a:pt x="208" y="2928"/>
                  </a:cubicBezTo>
                  <a:lnTo>
                    <a:pt x="208" y="2976"/>
                  </a:lnTo>
                  <a:cubicBezTo>
                    <a:pt x="208" y="3003"/>
                    <a:pt x="187" y="3024"/>
                    <a:pt x="160" y="3024"/>
                  </a:cubicBezTo>
                  <a:cubicBezTo>
                    <a:pt x="134" y="3024"/>
                    <a:pt x="112" y="3003"/>
                    <a:pt x="112" y="2976"/>
                  </a:cubicBezTo>
                  <a:lnTo>
                    <a:pt x="112" y="2928"/>
                  </a:lnTo>
                  <a:lnTo>
                    <a:pt x="112" y="2880"/>
                  </a:lnTo>
                  <a:lnTo>
                    <a:pt x="112" y="2832"/>
                  </a:lnTo>
                  <a:lnTo>
                    <a:pt x="112" y="2768"/>
                  </a:lnTo>
                  <a:cubicBezTo>
                    <a:pt x="112" y="2742"/>
                    <a:pt x="134" y="2720"/>
                    <a:pt x="160" y="2720"/>
                  </a:cubicBezTo>
                  <a:lnTo>
                    <a:pt x="176" y="2720"/>
                  </a:lnTo>
                  <a:lnTo>
                    <a:pt x="128" y="2768"/>
                  </a:lnTo>
                  <a:lnTo>
                    <a:pt x="128" y="2720"/>
                  </a:lnTo>
                  <a:lnTo>
                    <a:pt x="128" y="2672"/>
                  </a:lnTo>
                  <a:lnTo>
                    <a:pt x="128" y="2624"/>
                  </a:lnTo>
                  <a:lnTo>
                    <a:pt x="128" y="2576"/>
                  </a:lnTo>
                  <a:lnTo>
                    <a:pt x="128" y="2512"/>
                  </a:lnTo>
                  <a:lnTo>
                    <a:pt x="128" y="2464"/>
                  </a:lnTo>
                  <a:cubicBezTo>
                    <a:pt x="128" y="2438"/>
                    <a:pt x="150" y="2416"/>
                    <a:pt x="176" y="2416"/>
                  </a:cubicBezTo>
                  <a:lnTo>
                    <a:pt x="192" y="2416"/>
                  </a:lnTo>
                  <a:lnTo>
                    <a:pt x="144" y="2464"/>
                  </a:lnTo>
                  <a:lnTo>
                    <a:pt x="144" y="2416"/>
                  </a:lnTo>
                  <a:lnTo>
                    <a:pt x="144" y="2368"/>
                  </a:lnTo>
                  <a:lnTo>
                    <a:pt x="144" y="2304"/>
                  </a:lnTo>
                  <a:lnTo>
                    <a:pt x="144" y="2256"/>
                  </a:lnTo>
                  <a:cubicBezTo>
                    <a:pt x="144" y="2251"/>
                    <a:pt x="145" y="2246"/>
                    <a:pt x="147" y="2241"/>
                  </a:cubicBezTo>
                  <a:lnTo>
                    <a:pt x="163" y="2193"/>
                  </a:lnTo>
                  <a:lnTo>
                    <a:pt x="160" y="2208"/>
                  </a:lnTo>
                  <a:lnTo>
                    <a:pt x="160" y="2160"/>
                  </a:lnTo>
                  <a:lnTo>
                    <a:pt x="160" y="2112"/>
                  </a:lnTo>
                  <a:lnTo>
                    <a:pt x="160" y="2048"/>
                  </a:lnTo>
                  <a:lnTo>
                    <a:pt x="160" y="2000"/>
                  </a:lnTo>
                  <a:lnTo>
                    <a:pt x="160" y="1952"/>
                  </a:lnTo>
                  <a:cubicBezTo>
                    <a:pt x="160" y="1926"/>
                    <a:pt x="182" y="1904"/>
                    <a:pt x="208" y="1904"/>
                  </a:cubicBezTo>
                  <a:cubicBezTo>
                    <a:pt x="235" y="1904"/>
                    <a:pt x="256" y="1926"/>
                    <a:pt x="256" y="1952"/>
                  </a:cubicBezTo>
                  <a:lnTo>
                    <a:pt x="256" y="2000"/>
                  </a:lnTo>
                  <a:cubicBezTo>
                    <a:pt x="256" y="2027"/>
                    <a:pt x="235" y="2048"/>
                    <a:pt x="208" y="2048"/>
                  </a:cubicBezTo>
                  <a:cubicBezTo>
                    <a:pt x="182" y="2048"/>
                    <a:pt x="160" y="2027"/>
                    <a:pt x="160" y="2000"/>
                  </a:cubicBezTo>
                  <a:lnTo>
                    <a:pt x="160" y="1952"/>
                  </a:lnTo>
                  <a:cubicBezTo>
                    <a:pt x="160" y="1926"/>
                    <a:pt x="182" y="1904"/>
                    <a:pt x="208" y="1904"/>
                  </a:cubicBezTo>
                  <a:lnTo>
                    <a:pt x="224" y="1904"/>
                  </a:lnTo>
                  <a:lnTo>
                    <a:pt x="176" y="1952"/>
                  </a:lnTo>
                  <a:lnTo>
                    <a:pt x="176" y="1904"/>
                  </a:lnTo>
                  <a:lnTo>
                    <a:pt x="176" y="1840"/>
                  </a:lnTo>
                  <a:lnTo>
                    <a:pt x="176" y="1792"/>
                  </a:lnTo>
                  <a:lnTo>
                    <a:pt x="176" y="1744"/>
                  </a:lnTo>
                  <a:lnTo>
                    <a:pt x="176" y="1696"/>
                  </a:lnTo>
                  <a:lnTo>
                    <a:pt x="176" y="1648"/>
                  </a:lnTo>
                  <a:lnTo>
                    <a:pt x="176" y="1584"/>
                  </a:lnTo>
                  <a:lnTo>
                    <a:pt x="176" y="1536"/>
                  </a:lnTo>
                  <a:lnTo>
                    <a:pt x="176" y="1488"/>
                  </a:lnTo>
                  <a:lnTo>
                    <a:pt x="176" y="1440"/>
                  </a:lnTo>
                  <a:lnTo>
                    <a:pt x="176" y="1376"/>
                  </a:lnTo>
                  <a:lnTo>
                    <a:pt x="176" y="1328"/>
                  </a:lnTo>
                  <a:cubicBezTo>
                    <a:pt x="176" y="1305"/>
                    <a:pt x="194" y="1285"/>
                    <a:pt x="217" y="1281"/>
                  </a:cubicBezTo>
                  <a:cubicBezTo>
                    <a:pt x="240" y="1277"/>
                    <a:pt x="263" y="1291"/>
                    <a:pt x="270" y="1313"/>
                  </a:cubicBezTo>
                  <a:lnTo>
                    <a:pt x="286" y="1361"/>
                  </a:lnTo>
                  <a:lnTo>
                    <a:pt x="192" y="1376"/>
                  </a:lnTo>
                  <a:lnTo>
                    <a:pt x="192" y="1328"/>
                  </a:lnTo>
                  <a:lnTo>
                    <a:pt x="192" y="1280"/>
                  </a:lnTo>
                  <a:lnTo>
                    <a:pt x="192" y="1232"/>
                  </a:lnTo>
                  <a:lnTo>
                    <a:pt x="192" y="1184"/>
                  </a:lnTo>
                  <a:cubicBezTo>
                    <a:pt x="192" y="1158"/>
                    <a:pt x="214" y="1136"/>
                    <a:pt x="240" y="1136"/>
                  </a:cubicBezTo>
                  <a:cubicBezTo>
                    <a:pt x="267" y="1136"/>
                    <a:pt x="288" y="1158"/>
                    <a:pt x="288" y="1184"/>
                  </a:cubicBezTo>
                  <a:lnTo>
                    <a:pt x="288" y="1232"/>
                  </a:lnTo>
                  <a:cubicBezTo>
                    <a:pt x="288" y="1259"/>
                    <a:pt x="267" y="1280"/>
                    <a:pt x="240" y="1280"/>
                  </a:cubicBezTo>
                  <a:cubicBezTo>
                    <a:pt x="214" y="1280"/>
                    <a:pt x="192" y="1259"/>
                    <a:pt x="192" y="1232"/>
                  </a:cubicBezTo>
                  <a:lnTo>
                    <a:pt x="192" y="1184"/>
                  </a:lnTo>
                  <a:lnTo>
                    <a:pt x="192" y="1120"/>
                  </a:lnTo>
                  <a:lnTo>
                    <a:pt x="192" y="1072"/>
                  </a:lnTo>
                  <a:lnTo>
                    <a:pt x="192" y="1024"/>
                  </a:lnTo>
                  <a:cubicBezTo>
                    <a:pt x="192" y="1001"/>
                    <a:pt x="210" y="981"/>
                    <a:pt x="233" y="977"/>
                  </a:cubicBezTo>
                  <a:cubicBezTo>
                    <a:pt x="256" y="973"/>
                    <a:pt x="279" y="987"/>
                    <a:pt x="286" y="1009"/>
                  </a:cubicBezTo>
                  <a:lnTo>
                    <a:pt x="302" y="1057"/>
                  </a:lnTo>
                  <a:lnTo>
                    <a:pt x="208" y="1072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912"/>
                  </a:lnTo>
                  <a:lnTo>
                    <a:pt x="208" y="864"/>
                  </a:lnTo>
                  <a:cubicBezTo>
                    <a:pt x="208" y="838"/>
                    <a:pt x="230" y="816"/>
                    <a:pt x="256" y="816"/>
                  </a:cubicBezTo>
                  <a:cubicBezTo>
                    <a:pt x="283" y="816"/>
                    <a:pt x="304" y="838"/>
                    <a:pt x="304" y="864"/>
                  </a:cubicBezTo>
                  <a:lnTo>
                    <a:pt x="304" y="912"/>
                  </a:lnTo>
                  <a:cubicBezTo>
                    <a:pt x="304" y="939"/>
                    <a:pt x="283" y="960"/>
                    <a:pt x="256" y="960"/>
                  </a:cubicBezTo>
                  <a:cubicBezTo>
                    <a:pt x="230" y="960"/>
                    <a:pt x="208" y="939"/>
                    <a:pt x="208" y="912"/>
                  </a:cubicBezTo>
                  <a:lnTo>
                    <a:pt x="208" y="864"/>
                  </a:lnTo>
                  <a:lnTo>
                    <a:pt x="208" y="816"/>
                  </a:lnTo>
                  <a:cubicBezTo>
                    <a:pt x="208" y="811"/>
                    <a:pt x="209" y="806"/>
                    <a:pt x="211" y="801"/>
                  </a:cubicBezTo>
                  <a:lnTo>
                    <a:pt x="227" y="753"/>
                  </a:lnTo>
                  <a:lnTo>
                    <a:pt x="224" y="768"/>
                  </a:lnTo>
                  <a:lnTo>
                    <a:pt x="224" y="720"/>
                  </a:lnTo>
                  <a:cubicBezTo>
                    <a:pt x="224" y="694"/>
                    <a:pt x="246" y="672"/>
                    <a:pt x="272" y="672"/>
                  </a:cubicBezTo>
                  <a:cubicBezTo>
                    <a:pt x="299" y="672"/>
                    <a:pt x="320" y="694"/>
                    <a:pt x="320" y="720"/>
                  </a:cubicBezTo>
                  <a:lnTo>
                    <a:pt x="320" y="768"/>
                  </a:lnTo>
                  <a:cubicBezTo>
                    <a:pt x="320" y="795"/>
                    <a:pt x="299" y="816"/>
                    <a:pt x="272" y="816"/>
                  </a:cubicBezTo>
                  <a:cubicBezTo>
                    <a:pt x="246" y="816"/>
                    <a:pt x="224" y="795"/>
                    <a:pt x="224" y="768"/>
                  </a:cubicBezTo>
                  <a:lnTo>
                    <a:pt x="224" y="720"/>
                  </a:lnTo>
                  <a:lnTo>
                    <a:pt x="224" y="656"/>
                  </a:lnTo>
                  <a:lnTo>
                    <a:pt x="224" y="608"/>
                  </a:lnTo>
                  <a:lnTo>
                    <a:pt x="224" y="560"/>
                  </a:lnTo>
                  <a:lnTo>
                    <a:pt x="224" y="512"/>
                  </a:lnTo>
                  <a:lnTo>
                    <a:pt x="224" y="448"/>
                  </a:lnTo>
                  <a:lnTo>
                    <a:pt x="224" y="400"/>
                  </a:lnTo>
                  <a:cubicBezTo>
                    <a:pt x="224" y="374"/>
                    <a:pt x="246" y="352"/>
                    <a:pt x="272" y="352"/>
                  </a:cubicBezTo>
                  <a:lnTo>
                    <a:pt x="288" y="352"/>
                  </a:lnTo>
                  <a:lnTo>
                    <a:pt x="240" y="400"/>
                  </a:ln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192"/>
                  </a:lnTo>
                  <a:lnTo>
                    <a:pt x="240" y="144"/>
                  </a:lnTo>
                  <a:lnTo>
                    <a:pt x="240" y="96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96"/>
                  </a:lnTo>
                  <a:cubicBezTo>
                    <a:pt x="336" y="123"/>
                    <a:pt x="315" y="144"/>
                    <a:pt x="288" y="144"/>
                  </a:cubicBezTo>
                  <a:cubicBezTo>
                    <a:pt x="262" y="144"/>
                    <a:pt x="240" y="123"/>
                    <a:pt x="240" y="96"/>
                  </a:cubicBez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96"/>
                  </a:lnTo>
                  <a:lnTo>
                    <a:pt x="240" y="96"/>
                  </a:lnTo>
                  <a:lnTo>
                    <a:pt x="240" y="48"/>
                  </a:lnTo>
                  <a:lnTo>
                    <a:pt x="336" y="48"/>
                  </a:lnTo>
                  <a:lnTo>
                    <a:pt x="336" y="96"/>
                  </a:lnTo>
                  <a:lnTo>
                    <a:pt x="336" y="144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lnTo>
                    <a:pt x="336" y="400"/>
                  </a:lnTo>
                  <a:cubicBezTo>
                    <a:pt x="336" y="427"/>
                    <a:pt x="315" y="448"/>
                    <a:pt x="288" y="448"/>
                  </a:cubicBezTo>
                  <a:lnTo>
                    <a:pt x="272" y="448"/>
                  </a:lnTo>
                  <a:lnTo>
                    <a:pt x="320" y="400"/>
                  </a:lnTo>
                  <a:lnTo>
                    <a:pt x="320" y="448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56"/>
                  </a:lnTo>
                  <a:lnTo>
                    <a:pt x="320" y="720"/>
                  </a:lnTo>
                  <a:lnTo>
                    <a:pt x="320" y="768"/>
                  </a:lnTo>
                  <a:lnTo>
                    <a:pt x="224" y="768"/>
                  </a:lnTo>
                  <a:lnTo>
                    <a:pt x="224" y="720"/>
                  </a:lnTo>
                  <a:lnTo>
                    <a:pt x="320" y="720"/>
                  </a:lnTo>
                  <a:lnTo>
                    <a:pt x="320" y="768"/>
                  </a:lnTo>
                  <a:cubicBezTo>
                    <a:pt x="320" y="774"/>
                    <a:pt x="320" y="779"/>
                    <a:pt x="318" y="784"/>
                  </a:cubicBezTo>
                  <a:lnTo>
                    <a:pt x="302" y="832"/>
                  </a:lnTo>
                  <a:lnTo>
                    <a:pt x="304" y="816"/>
                  </a:lnTo>
                  <a:lnTo>
                    <a:pt x="304" y="864"/>
                  </a:lnTo>
                  <a:lnTo>
                    <a:pt x="304" y="912"/>
                  </a:lnTo>
                  <a:lnTo>
                    <a:pt x="208" y="912"/>
                  </a:lnTo>
                  <a:lnTo>
                    <a:pt x="208" y="864"/>
                  </a:lnTo>
                  <a:lnTo>
                    <a:pt x="304" y="864"/>
                  </a:lnTo>
                  <a:lnTo>
                    <a:pt x="304" y="912"/>
                  </a:lnTo>
                  <a:lnTo>
                    <a:pt x="304" y="976"/>
                  </a:lnTo>
                  <a:lnTo>
                    <a:pt x="304" y="1024"/>
                  </a:lnTo>
                  <a:lnTo>
                    <a:pt x="304" y="1072"/>
                  </a:lnTo>
                  <a:cubicBezTo>
                    <a:pt x="304" y="1096"/>
                    <a:pt x="287" y="1116"/>
                    <a:pt x="264" y="1120"/>
                  </a:cubicBezTo>
                  <a:cubicBezTo>
                    <a:pt x="241" y="1124"/>
                    <a:pt x="218" y="1110"/>
                    <a:pt x="211" y="1088"/>
                  </a:cubicBezTo>
                  <a:lnTo>
                    <a:pt x="195" y="1040"/>
                  </a:lnTo>
                  <a:lnTo>
                    <a:pt x="288" y="1024"/>
                  </a:lnTo>
                  <a:lnTo>
                    <a:pt x="288" y="1072"/>
                  </a:lnTo>
                  <a:lnTo>
                    <a:pt x="288" y="1120"/>
                  </a:lnTo>
                  <a:lnTo>
                    <a:pt x="288" y="1184"/>
                  </a:lnTo>
                  <a:lnTo>
                    <a:pt x="288" y="1232"/>
                  </a:lnTo>
                  <a:lnTo>
                    <a:pt x="192" y="1232"/>
                  </a:lnTo>
                  <a:lnTo>
                    <a:pt x="192" y="1184"/>
                  </a:lnTo>
                  <a:lnTo>
                    <a:pt x="288" y="1184"/>
                  </a:lnTo>
                  <a:lnTo>
                    <a:pt x="288" y="1232"/>
                  </a:lnTo>
                  <a:lnTo>
                    <a:pt x="288" y="1280"/>
                  </a:lnTo>
                  <a:lnTo>
                    <a:pt x="288" y="1328"/>
                  </a:lnTo>
                  <a:lnTo>
                    <a:pt x="288" y="1376"/>
                  </a:lnTo>
                  <a:cubicBezTo>
                    <a:pt x="288" y="1400"/>
                    <a:pt x="271" y="1420"/>
                    <a:pt x="248" y="1424"/>
                  </a:cubicBezTo>
                  <a:cubicBezTo>
                    <a:pt x="225" y="1428"/>
                    <a:pt x="202" y="1414"/>
                    <a:pt x="195" y="1392"/>
                  </a:cubicBezTo>
                  <a:lnTo>
                    <a:pt x="179" y="1344"/>
                  </a:lnTo>
                  <a:lnTo>
                    <a:pt x="272" y="1328"/>
                  </a:lnTo>
                  <a:lnTo>
                    <a:pt x="272" y="1376"/>
                  </a:lnTo>
                  <a:lnTo>
                    <a:pt x="272" y="1440"/>
                  </a:lnTo>
                  <a:lnTo>
                    <a:pt x="272" y="1488"/>
                  </a:lnTo>
                  <a:lnTo>
                    <a:pt x="272" y="1536"/>
                  </a:lnTo>
                  <a:lnTo>
                    <a:pt x="272" y="1584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272" y="1744"/>
                  </a:lnTo>
                  <a:lnTo>
                    <a:pt x="272" y="1792"/>
                  </a:lnTo>
                  <a:lnTo>
                    <a:pt x="272" y="1840"/>
                  </a:lnTo>
                  <a:lnTo>
                    <a:pt x="272" y="1904"/>
                  </a:lnTo>
                  <a:lnTo>
                    <a:pt x="272" y="1952"/>
                  </a:lnTo>
                  <a:cubicBezTo>
                    <a:pt x="272" y="1979"/>
                    <a:pt x="251" y="2000"/>
                    <a:pt x="224" y="2000"/>
                  </a:cubicBezTo>
                  <a:lnTo>
                    <a:pt x="208" y="2000"/>
                  </a:lnTo>
                  <a:lnTo>
                    <a:pt x="256" y="1952"/>
                  </a:lnTo>
                  <a:lnTo>
                    <a:pt x="256" y="2000"/>
                  </a:lnTo>
                  <a:lnTo>
                    <a:pt x="160" y="2000"/>
                  </a:lnTo>
                  <a:lnTo>
                    <a:pt x="160" y="1952"/>
                  </a:lnTo>
                  <a:lnTo>
                    <a:pt x="256" y="1952"/>
                  </a:lnTo>
                  <a:lnTo>
                    <a:pt x="256" y="2000"/>
                  </a:lnTo>
                  <a:lnTo>
                    <a:pt x="256" y="2048"/>
                  </a:lnTo>
                  <a:lnTo>
                    <a:pt x="256" y="2112"/>
                  </a:lnTo>
                  <a:lnTo>
                    <a:pt x="256" y="2160"/>
                  </a:lnTo>
                  <a:lnTo>
                    <a:pt x="256" y="2208"/>
                  </a:lnTo>
                  <a:cubicBezTo>
                    <a:pt x="256" y="2214"/>
                    <a:pt x="256" y="2219"/>
                    <a:pt x="254" y="2224"/>
                  </a:cubicBezTo>
                  <a:lnTo>
                    <a:pt x="238" y="2272"/>
                  </a:lnTo>
                  <a:lnTo>
                    <a:pt x="240" y="2256"/>
                  </a:lnTo>
                  <a:lnTo>
                    <a:pt x="240" y="2304"/>
                  </a:lnTo>
                  <a:lnTo>
                    <a:pt x="240" y="2368"/>
                  </a:lnTo>
                  <a:lnTo>
                    <a:pt x="240" y="2416"/>
                  </a:lnTo>
                  <a:lnTo>
                    <a:pt x="240" y="2464"/>
                  </a:lnTo>
                  <a:cubicBezTo>
                    <a:pt x="240" y="2491"/>
                    <a:pt x="219" y="2512"/>
                    <a:pt x="192" y="2512"/>
                  </a:cubicBezTo>
                  <a:lnTo>
                    <a:pt x="176" y="2512"/>
                  </a:lnTo>
                  <a:lnTo>
                    <a:pt x="224" y="2464"/>
                  </a:lnTo>
                  <a:lnTo>
                    <a:pt x="224" y="2512"/>
                  </a:lnTo>
                  <a:lnTo>
                    <a:pt x="224" y="2576"/>
                  </a:lnTo>
                  <a:lnTo>
                    <a:pt x="224" y="2624"/>
                  </a:lnTo>
                  <a:lnTo>
                    <a:pt x="224" y="2672"/>
                  </a:lnTo>
                  <a:lnTo>
                    <a:pt x="224" y="2720"/>
                  </a:lnTo>
                  <a:lnTo>
                    <a:pt x="224" y="2768"/>
                  </a:lnTo>
                  <a:cubicBezTo>
                    <a:pt x="224" y="2795"/>
                    <a:pt x="203" y="2816"/>
                    <a:pt x="176" y="2816"/>
                  </a:cubicBezTo>
                  <a:lnTo>
                    <a:pt x="160" y="2816"/>
                  </a:lnTo>
                  <a:lnTo>
                    <a:pt x="208" y="2768"/>
                  </a:lnTo>
                  <a:lnTo>
                    <a:pt x="208" y="2832"/>
                  </a:lnTo>
                  <a:lnTo>
                    <a:pt x="208" y="2880"/>
                  </a:lnTo>
                  <a:lnTo>
                    <a:pt x="208" y="2928"/>
                  </a:lnTo>
                  <a:lnTo>
                    <a:pt x="208" y="2976"/>
                  </a:lnTo>
                  <a:lnTo>
                    <a:pt x="112" y="2976"/>
                  </a:lnTo>
                  <a:lnTo>
                    <a:pt x="112" y="2928"/>
                  </a:lnTo>
                  <a:lnTo>
                    <a:pt x="208" y="2928"/>
                  </a:lnTo>
                  <a:lnTo>
                    <a:pt x="208" y="2976"/>
                  </a:lnTo>
                  <a:lnTo>
                    <a:pt x="208" y="3040"/>
                  </a:lnTo>
                  <a:lnTo>
                    <a:pt x="208" y="3088"/>
                  </a:lnTo>
                  <a:lnTo>
                    <a:pt x="208" y="3136"/>
                  </a:lnTo>
                  <a:lnTo>
                    <a:pt x="208" y="3184"/>
                  </a:lnTo>
                  <a:lnTo>
                    <a:pt x="208" y="3232"/>
                  </a:lnTo>
                  <a:lnTo>
                    <a:pt x="208" y="3296"/>
                  </a:lnTo>
                  <a:lnTo>
                    <a:pt x="208" y="3344"/>
                  </a:lnTo>
                  <a:cubicBezTo>
                    <a:pt x="208" y="3371"/>
                    <a:pt x="187" y="3392"/>
                    <a:pt x="160" y="3392"/>
                  </a:cubicBezTo>
                  <a:lnTo>
                    <a:pt x="144" y="3392"/>
                  </a:lnTo>
                  <a:lnTo>
                    <a:pt x="192" y="3344"/>
                  </a:lnTo>
                  <a:lnTo>
                    <a:pt x="192" y="3392"/>
                  </a:lnTo>
                  <a:lnTo>
                    <a:pt x="192" y="3440"/>
                  </a:lnTo>
                  <a:lnTo>
                    <a:pt x="192" y="3504"/>
                  </a:lnTo>
                  <a:lnTo>
                    <a:pt x="192" y="3552"/>
                  </a:lnTo>
                  <a:lnTo>
                    <a:pt x="192" y="3600"/>
                  </a:lnTo>
                  <a:lnTo>
                    <a:pt x="192" y="3648"/>
                  </a:lnTo>
                  <a:lnTo>
                    <a:pt x="192" y="3696"/>
                  </a:lnTo>
                  <a:lnTo>
                    <a:pt x="192" y="3760"/>
                  </a:lnTo>
                  <a:lnTo>
                    <a:pt x="192" y="3808"/>
                  </a:lnTo>
                  <a:lnTo>
                    <a:pt x="192" y="3856"/>
                  </a:lnTo>
                  <a:lnTo>
                    <a:pt x="192" y="3904"/>
                  </a:lnTo>
                  <a:lnTo>
                    <a:pt x="192" y="3968"/>
                  </a:lnTo>
                  <a:lnTo>
                    <a:pt x="192" y="4016"/>
                  </a:lnTo>
                  <a:lnTo>
                    <a:pt x="192" y="4064"/>
                  </a:lnTo>
                  <a:cubicBezTo>
                    <a:pt x="192" y="4091"/>
                    <a:pt x="171" y="4112"/>
                    <a:pt x="144" y="4112"/>
                  </a:cubicBezTo>
                  <a:lnTo>
                    <a:pt x="128" y="4112"/>
                  </a:lnTo>
                  <a:lnTo>
                    <a:pt x="176" y="4064"/>
                  </a:lnTo>
                  <a:lnTo>
                    <a:pt x="176" y="4112"/>
                  </a:lnTo>
                  <a:lnTo>
                    <a:pt x="176" y="4160"/>
                  </a:lnTo>
                  <a:lnTo>
                    <a:pt x="176" y="4224"/>
                  </a:lnTo>
                  <a:lnTo>
                    <a:pt x="176" y="4272"/>
                  </a:lnTo>
                  <a:lnTo>
                    <a:pt x="176" y="4320"/>
                  </a:lnTo>
                  <a:lnTo>
                    <a:pt x="176" y="4368"/>
                  </a:lnTo>
                  <a:lnTo>
                    <a:pt x="80" y="4368"/>
                  </a:lnTo>
                  <a:lnTo>
                    <a:pt x="80" y="4320"/>
                  </a:lnTo>
                  <a:lnTo>
                    <a:pt x="176" y="4320"/>
                  </a:lnTo>
                  <a:lnTo>
                    <a:pt x="176" y="4368"/>
                  </a:lnTo>
                  <a:lnTo>
                    <a:pt x="176" y="4432"/>
                  </a:lnTo>
                  <a:lnTo>
                    <a:pt x="176" y="4480"/>
                  </a:lnTo>
                  <a:lnTo>
                    <a:pt x="176" y="4528"/>
                  </a:lnTo>
                  <a:lnTo>
                    <a:pt x="176" y="4576"/>
                  </a:lnTo>
                  <a:cubicBezTo>
                    <a:pt x="176" y="4582"/>
                    <a:pt x="176" y="4587"/>
                    <a:pt x="174" y="4592"/>
                  </a:cubicBezTo>
                  <a:lnTo>
                    <a:pt x="158" y="4640"/>
                  </a:lnTo>
                  <a:lnTo>
                    <a:pt x="160" y="4624"/>
                  </a:lnTo>
                  <a:lnTo>
                    <a:pt x="160" y="4688"/>
                  </a:lnTo>
                  <a:lnTo>
                    <a:pt x="160" y="4736"/>
                  </a:lnTo>
                  <a:lnTo>
                    <a:pt x="160" y="4784"/>
                  </a:lnTo>
                  <a:lnTo>
                    <a:pt x="160" y="4832"/>
                  </a:lnTo>
                  <a:lnTo>
                    <a:pt x="160" y="4896"/>
                  </a:lnTo>
                  <a:lnTo>
                    <a:pt x="160" y="4944"/>
                  </a:lnTo>
                  <a:lnTo>
                    <a:pt x="160" y="4992"/>
                  </a:lnTo>
                  <a:lnTo>
                    <a:pt x="160" y="5040"/>
                  </a:lnTo>
                  <a:lnTo>
                    <a:pt x="160" y="5088"/>
                  </a:lnTo>
                  <a:lnTo>
                    <a:pt x="160" y="5152"/>
                  </a:lnTo>
                  <a:lnTo>
                    <a:pt x="160" y="5200"/>
                  </a:lnTo>
                  <a:cubicBezTo>
                    <a:pt x="160" y="5206"/>
                    <a:pt x="160" y="5211"/>
                    <a:pt x="158" y="5216"/>
                  </a:cubicBezTo>
                  <a:lnTo>
                    <a:pt x="142" y="5264"/>
                  </a:lnTo>
                  <a:lnTo>
                    <a:pt x="144" y="5248"/>
                  </a:lnTo>
                  <a:lnTo>
                    <a:pt x="144" y="5296"/>
                  </a:lnTo>
                  <a:lnTo>
                    <a:pt x="144" y="5360"/>
                  </a:lnTo>
                  <a:lnTo>
                    <a:pt x="144" y="5408"/>
                  </a:lnTo>
                  <a:lnTo>
                    <a:pt x="144" y="5456"/>
                  </a:lnTo>
                  <a:lnTo>
                    <a:pt x="144" y="5504"/>
                  </a:lnTo>
                  <a:lnTo>
                    <a:pt x="144" y="5552"/>
                  </a:lnTo>
                  <a:lnTo>
                    <a:pt x="144" y="5616"/>
                  </a:lnTo>
                  <a:lnTo>
                    <a:pt x="144" y="5664"/>
                  </a:lnTo>
                  <a:lnTo>
                    <a:pt x="144" y="5712"/>
                  </a:lnTo>
                  <a:lnTo>
                    <a:pt x="144" y="5760"/>
                  </a:lnTo>
                  <a:lnTo>
                    <a:pt x="144" y="5824"/>
                  </a:lnTo>
                  <a:lnTo>
                    <a:pt x="144" y="5872"/>
                  </a:lnTo>
                  <a:lnTo>
                    <a:pt x="144" y="5920"/>
                  </a:lnTo>
                  <a:cubicBezTo>
                    <a:pt x="144" y="5926"/>
                    <a:pt x="144" y="5931"/>
                    <a:pt x="142" y="5936"/>
                  </a:cubicBezTo>
                  <a:lnTo>
                    <a:pt x="126" y="5984"/>
                  </a:lnTo>
                  <a:lnTo>
                    <a:pt x="128" y="5968"/>
                  </a:lnTo>
                  <a:lnTo>
                    <a:pt x="128" y="6016"/>
                  </a:lnTo>
                  <a:lnTo>
                    <a:pt x="128" y="6080"/>
                  </a:lnTo>
                  <a:lnTo>
                    <a:pt x="128" y="6128"/>
                  </a:lnTo>
                  <a:lnTo>
                    <a:pt x="128" y="6176"/>
                  </a:lnTo>
                  <a:lnTo>
                    <a:pt x="128" y="6224"/>
                  </a:lnTo>
                  <a:lnTo>
                    <a:pt x="128" y="6288"/>
                  </a:lnTo>
                  <a:lnTo>
                    <a:pt x="128" y="6384"/>
                  </a:lnTo>
                  <a:lnTo>
                    <a:pt x="128" y="6432"/>
                  </a:lnTo>
                  <a:lnTo>
                    <a:pt x="128" y="6480"/>
                  </a:lnTo>
                  <a:lnTo>
                    <a:pt x="128" y="6544"/>
                  </a:lnTo>
                  <a:lnTo>
                    <a:pt x="128" y="6592"/>
                  </a:lnTo>
                  <a:lnTo>
                    <a:pt x="128" y="6640"/>
                  </a:lnTo>
                  <a:lnTo>
                    <a:pt x="128" y="6688"/>
                  </a:lnTo>
                  <a:lnTo>
                    <a:pt x="128" y="6800"/>
                  </a:lnTo>
                  <a:lnTo>
                    <a:pt x="128" y="6848"/>
                  </a:lnTo>
                  <a:lnTo>
                    <a:pt x="128" y="6896"/>
                  </a:lnTo>
                  <a:lnTo>
                    <a:pt x="128" y="6944"/>
                  </a:lnTo>
                  <a:lnTo>
                    <a:pt x="128" y="7008"/>
                  </a:lnTo>
                  <a:lnTo>
                    <a:pt x="128" y="7056"/>
                  </a:lnTo>
                  <a:lnTo>
                    <a:pt x="128" y="7104"/>
                  </a:lnTo>
                  <a:lnTo>
                    <a:pt x="128" y="7152"/>
                  </a:lnTo>
                  <a:lnTo>
                    <a:pt x="128" y="7216"/>
                  </a:lnTo>
                  <a:lnTo>
                    <a:pt x="128" y="7312"/>
                  </a:lnTo>
                  <a:lnTo>
                    <a:pt x="128" y="7360"/>
                  </a:lnTo>
                  <a:lnTo>
                    <a:pt x="128" y="7408"/>
                  </a:lnTo>
                  <a:lnTo>
                    <a:pt x="128" y="7472"/>
                  </a:lnTo>
                  <a:cubicBezTo>
                    <a:pt x="128" y="7478"/>
                    <a:pt x="128" y="7483"/>
                    <a:pt x="126" y="7488"/>
                  </a:cubicBezTo>
                  <a:lnTo>
                    <a:pt x="110" y="7536"/>
                  </a:lnTo>
                  <a:lnTo>
                    <a:pt x="112" y="7520"/>
                  </a:lnTo>
                  <a:lnTo>
                    <a:pt x="112" y="7616"/>
                  </a:lnTo>
                  <a:lnTo>
                    <a:pt x="112" y="7680"/>
                  </a:lnTo>
                  <a:lnTo>
                    <a:pt x="112" y="7728"/>
                  </a:lnTo>
                  <a:lnTo>
                    <a:pt x="112" y="7776"/>
                  </a:lnTo>
                  <a:lnTo>
                    <a:pt x="112" y="7824"/>
                  </a:lnTo>
                  <a:lnTo>
                    <a:pt x="112" y="7872"/>
                  </a:lnTo>
                  <a:lnTo>
                    <a:pt x="112" y="7936"/>
                  </a:lnTo>
                  <a:lnTo>
                    <a:pt x="112" y="7984"/>
                  </a:lnTo>
                  <a:lnTo>
                    <a:pt x="112" y="8080"/>
                  </a:lnTo>
                  <a:lnTo>
                    <a:pt x="112" y="8144"/>
                  </a:lnTo>
                  <a:lnTo>
                    <a:pt x="112" y="8192"/>
                  </a:lnTo>
                  <a:lnTo>
                    <a:pt x="112" y="8240"/>
                  </a:lnTo>
                  <a:lnTo>
                    <a:pt x="112" y="8336"/>
                  </a:lnTo>
                  <a:lnTo>
                    <a:pt x="112" y="8400"/>
                  </a:lnTo>
                  <a:lnTo>
                    <a:pt x="112" y="8448"/>
                  </a:lnTo>
                  <a:lnTo>
                    <a:pt x="112" y="8496"/>
                  </a:lnTo>
                  <a:lnTo>
                    <a:pt x="112" y="8544"/>
                  </a:lnTo>
                  <a:lnTo>
                    <a:pt x="112" y="8608"/>
                  </a:lnTo>
                  <a:lnTo>
                    <a:pt x="112" y="8656"/>
                  </a:lnTo>
                  <a:lnTo>
                    <a:pt x="112" y="8704"/>
                  </a:lnTo>
                  <a:lnTo>
                    <a:pt x="112" y="8752"/>
                  </a:lnTo>
                  <a:lnTo>
                    <a:pt x="112" y="8800"/>
                  </a:lnTo>
                  <a:cubicBezTo>
                    <a:pt x="112" y="8804"/>
                    <a:pt x="112" y="8808"/>
                    <a:pt x="111" y="8812"/>
                  </a:cubicBezTo>
                  <a:lnTo>
                    <a:pt x="95" y="8876"/>
                  </a:lnTo>
                  <a:lnTo>
                    <a:pt x="96" y="8864"/>
                  </a:lnTo>
                  <a:lnTo>
                    <a:pt x="96" y="8912"/>
                  </a:lnTo>
                  <a:lnTo>
                    <a:pt x="96" y="8960"/>
                  </a:lnTo>
                  <a:lnTo>
                    <a:pt x="96" y="9008"/>
                  </a:lnTo>
                  <a:lnTo>
                    <a:pt x="96" y="9072"/>
                  </a:lnTo>
                  <a:lnTo>
                    <a:pt x="96" y="9120"/>
                  </a:lnTo>
                  <a:lnTo>
                    <a:pt x="96" y="9168"/>
                  </a:lnTo>
                  <a:lnTo>
                    <a:pt x="96" y="9216"/>
                  </a:lnTo>
                  <a:lnTo>
                    <a:pt x="96" y="9264"/>
                  </a:lnTo>
                  <a:lnTo>
                    <a:pt x="96" y="9328"/>
                  </a:lnTo>
                  <a:lnTo>
                    <a:pt x="96" y="9376"/>
                  </a:lnTo>
                  <a:lnTo>
                    <a:pt x="96" y="9424"/>
                  </a:lnTo>
                  <a:cubicBezTo>
                    <a:pt x="96" y="9451"/>
                    <a:pt x="75" y="9472"/>
                    <a:pt x="48" y="9472"/>
                  </a:cubicBezTo>
                  <a:cubicBezTo>
                    <a:pt x="22" y="9472"/>
                    <a:pt x="0" y="9451"/>
                    <a:pt x="0" y="94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7" name="Freeform 101"/>
            <p:cNvSpPr>
              <a:spLocks/>
            </p:cNvSpPr>
            <p:nvPr/>
          </p:nvSpPr>
          <p:spPr bwMode="auto">
            <a:xfrm>
              <a:off x="4550350" y="3986959"/>
              <a:ext cx="26051" cy="1486651"/>
            </a:xfrm>
            <a:custGeom>
              <a:avLst/>
              <a:gdLst>
                <a:gd name="T0" fmla="*/ 32 w 224"/>
                <a:gd name="T1" fmla="*/ 336 h 8016"/>
                <a:gd name="T2" fmla="*/ 64 w 224"/>
                <a:gd name="T3" fmla="*/ 288 h 8016"/>
                <a:gd name="T4" fmla="*/ 24 w 224"/>
                <a:gd name="T5" fmla="*/ 288 h 8016"/>
                <a:gd name="T6" fmla="*/ 80 w 224"/>
                <a:gd name="T7" fmla="*/ 184 h 8016"/>
                <a:gd name="T8" fmla="*/ 40 w 224"/>
                <a:gd name="T9" fmla="*/ 104 h 8016"/>
                <a:gd name="T10" fmla="*/ 88 w 224"/>
                <a:gd name="T11" fmla="*/ 128 h 8016"/>
                <a:gd name="T12" fmla="*/ 80 w 224"/>
                <a:gd name="T13" fmla="*/ 104 h 8016"/>
                <a:gd name="T14" fmla="*/ 64 w 224"/>
                <a:gd name="T15" fmla="*/ 104 h 8016"/>
                <a:gd name="T16" fmla="*/ 112 w 224"/>
                <a:gd name="T17" fmla="*/ 80 h 8016"/>
                <a:gd name="T18" fmla="*/ 88 w 224"/>
                <a:gd name="T19" fmla="*/ 104 h 8016"/>
                <a:gd name="T20" fmla="*/ 120 w 224"/>
                <a:gd name="T21" fmla="*/ 208 h 8016"/>
                <a:gd name="T22" fmla="*/ 112 w 224"/>
                <a:gd name="T23" fmla="*/ 184 h 8016"/>
                <a:gd name="T24" fmla="*/ 96 w 224"/>
                <a:gd name="T25" fmla="*/ 128 h 8016"/>
                <a:gd name="T26" fmla="*/ 152 w 224"/>
                <a:gd name="T27" fmla="*/ 24 h 8016"/>
                <a:gd name="T28" fmla="*/ 104 w 224"/>
                <a:gd name="T29" fmla="*/ 56 h 8016"/>
                <a:gd name="T30" fmla="*/ 160 w 224"/>
                <a:gd name="T31" fmla="*/ 104 h 8016"/>
                <a:gd name="T32" fmla="*/ 144 w 224"/>
                <a:gd name="T33" fmla="*/ 104 h 8016"/>
                <a:gd name="T34" fmla="*/ 176 w 224"/>
                <a:gd name="T35" fmla="*/ 256 h 8016"/>
                <a:gd name="T36" fmla="*/ 184 w 224"/>
                <a:gd name="T37" fmla="*/ 416 h 8016"/>
                <a:gd name="T38" fmla="*/ 184 w 224"/>
                <a:gd name="T39" fmla="*/ 824 h 8016"/>
                <a:gd name="T40" fmla="*/ 192 w 224"/>
                <a:gd name="T41" fmla="*/ 1445 h 8016"/>
                <a:gd name="T42" fmla="*/ 192 w 224"/>
                <a:gd name="T43" fmla="*/ 2088 h 8016"/>
                <a:gd name="T44" fmla="*/ 192 w 224"/>
                <a:gd name="T45" fmla="*/ 2736 h 8016"/>
                <a:gd name="T46" fmla="*/ 192 w 224"/>
                <a:gd name="T47" fmla="*/ 3376 h 8016"/>
                <a:gd name="T48" fmla="*/ 200 w 224"/>
                <a:gd name="T49" fmla="*/ 3840 h 8016"/>
                <a:gd name="T50" fmla="*/ 200 w 224"/>
                <a:gd name="T51" fmla="*/ 4432 h 8016"/>
                <a:gd name="T52" fmla="*/ 200 w 224"/>
                <a:gd name="T53" fmla="*/ 5024 h 8016"/>
                <a:gd name="T54" fmla="*/ 208 w 224"/>
                <a:gd name="T55" fmla="*/ 5800 h 8016"/>
                <a:gd name="T56" fmla="*/ 208 w 224"/>
                <a:gd name="T57" fmla="*/ 6552 h 8016"/>
                <a:gd name="T58" fmla="*/ 208 w 224"/>
                <a:gd name="T59" fmla="*/ 7320 h 8016"/>
                <a:gd name="T60" fmla="*/ 216 w 224"/>
                <a:gd name="T61" fmla="*/ 7912 h 8016"/>
                <a:gd name="T62" fmla="*/ 216 w 224"/>
                <a:gd name="T63" fmla="*/ 7944 h 8016"/>
                <a:gd name="T64" fmla="*/ 200 w 224"/>
                <a:gd name="T65" fmla="*/ 7992 h 8016"/>
                <a:gd name="T66" fmla="*/ 168 w 224"/>
                <a:gd name="T67" fmla="*/ 7864 h 8016"/>
                <a:gd name="T68" fmla="*/ 160 w 224"/>
                <a:gd name="T69" fmla="*/ 7656 h 8016"/>
                <a:gd name="T70" fmla="*/ 160 w 224"/>
                <a:gd name="T71" fmla="*/ 6936 h 8016"/>
                <a:gd name="T72" fmla="*/ 160 w 224"/>
                <a:gd name="T73" fmla="*/ 6112 h 8016"/>
                <a:gd name="T74" fmla="*/ 152 w 224"/>
                <a:gd name="T75" fmla="*/ 5336 h 8016"/>
                <a:gd name="T76" fmla="*/ 152 w 224"/>
                <a:gd name="T77" fmla="*/ 4720 h 8016"/>
                <a:gd name="T78" fmla="*/ 152 w 224"/>
                <a:gd name="T79" fmla="*/ 4096 h 8016"/>
                <a:gd name="T80" fmla="*/ 152 w 224"/>
                <a:gd name="T81" fmla="*/ 3504 h 8016"/>
                <a:gd name="T82" fmla="*/ 144 w 224"/>
                <a:gd name="T83" fmla="*/ 3040 h 8016"/>
                <a:gd name="T84" fmla="*/ 144 w 224"/>
                <a:gd name="T85" fmla="*/ 2400 h 8016"/>
                <a:gd name="T86" fmla="*/ 144 w 224"/>
                <a:gd name="T87" fmla="*/ 1704 h 8016"/>
                <a:gd name="T88" fmla="*/ 136 w 224"/>
                <a:gd name="T89" fmla="*/ 1136 h 8016"/>
                <a:gd name="T90" fmla="*/ 136 w 224"/>
                <a:gd name="T91" fmla="*/ 520 h 8016"/>
                <a:gd name="T92" fmla="*/ 128 w 224"/>
                <a:gd name="T93" fmla="*/ 360 h 8016"/>
                <a:gd name="T94" fmla="*/ 120 w 224"/>
                <a:gd name="T95" fmla="*/ 208 h 8016"/>
                <a:gd name="T96" fmla="*/ 160 w 224"/>
                <a:gd name="T97" fmla="*/ 128 h 8016"/>
                <a:gd name="T98" fmla="*/ 152 w 224"/>
                <a:gd name="T99" fmla="*/ 24 h 8016"/>
                <a:gd name="T100" fmla="*/ 152 w 224"/>
                <a:gd name="T101" fmla="*/ 56 h 8016"/>
                <a:gd name="T102" fmla="*/ 90 w 224"/>
                <a:gd name="T103" fmla="*/ 112 h 8016"/>
                <a:gd name="T104" fmla="*/ 80 w 224"/>
                <a:gd name="T105" fmla="*/ 184 h 8016"/>
                <a:gd name="T106" fmla="*/ 72 w 224"/>
                <a:gd name="T107" fmla="*/ 104 h 8016"/>
                <a:gd name="T108" fmla="*/ 64 w 224"/>
                <a:gd name="T109" fmla="*/ 128 h 8016"/>
                <a:gd name="T110" fmla="*/ 112 w 224"/>
                <a:gd name="T111" fmla="*/ 128 h 8016"/>
                <a:gd name="T112" fmla="*/ 48 w 224"/>
                <a:gd name="T113" fmla="*/ 128 h 8016"/>
                <a:gd name="T114" fmla="*/ 88 w 224"/>
                <a:gd name="T115" fmla="*/ 128 h 8016"/>
                <a:gd name="T116" fmla="*/ 80 w 224"/>
                <a:gd name="T117" fmla="*/ 208 h 8016"/>
                <a:gd name="T118" fmla="*/ 72 w 224"/>
                <a:gd name="T119" fmla="*/ 256 h 8016"/>
                <a:gd name="T120" fmla="*/ 16 w 224"/>
                <a:gd name="T121" fmla="*/ 256 h 8016"/>
                <a:gd name="T122" fmla="*/ 56 w 224"/>
                <a:gd name="T123" fmla="*/ 384 h 8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4" h="8016">
                  <a:moveTo>
                    <a:pt x="48" y="416"/>
                  </a:moveTo>
                  <a:lnTo>
                    <a:pt x="48" y="440"/>
                  </a:lnTo>
                  <a:lnTo>
                    <a:pt x="24" y="416"/>
                  </a:lnTo>
                  <a:lnTo>
                    <a:pt x="32" y="416"/>
                  </a:lnTo>
                  <a:lnTo>
                    <a:pt x="8" y="440"/>
                  </a:lnTo>
                  <a:lnTo>
                    <a:pt x="8" y="416"/>
                  </a:lnTo>
                  <a:lnTo>
                    <a:pt x="8" y="384"/>
                  </a:lnTo>
                  <a:lnTo>
                    <a:pt x="8" y="360"/>
                  </a:lnTo>
                  <a:cubicBezTo>
                    <a:pt x="8" y="347"/>
                    <a:pt x="19" y="336"/>
                    <a:pt x="32" y="336"/>
                  </a:cubicBezTo>
                  <a:lnTo>
                    <a:pt x="40" y="336"/>
                  </a:lnTo>
                  <a:lnTo>
                    <a:pt x="16" y="360"/>
                  </a:lnTo>
                  <a:lnTo>
                    <a:pt x="16" y="336"/>
                  </a:lnTo>
                  <a:lnTo>
                    <a:pt x="16" y="312"/>
                  </a:lnTo>
                  <a:lnTo>
                    <a:pt x="16" y="288"/>
                  </a:lnTo>
                  <a:lnTo>
                    <a:pt x="16" y="256"/>
                  </a:lnTo>
                  <a:cubicBezTo>
                    <a:pt x="16" y="243"/>
                    <a:pt x="27" y="232"/>
                    <a:pt x="40" y="232"/>
                  </a:cubicBezTo>
                  <a:cubicBezTo>
                    <a:pt x="54" y="232"/>
                    <a:pt x="64" y="243"/>
                    <a:pt x="64" y="256"/>
                  </a:cubicBezTo>
                  <a:lnTo>
                    <a:pt x="64" y="288"/>
                  </a:lnTo>
                  <a:lnTo>
                    <a:pt x="40" y="264"/>
                  </a:lnTo>
                  <a:lnTo>
                    <a:pt x="48" y="264"/>
                  </a:lnTo>
                  <a:lnTo>
                    <a:pt x="24" y="288"/>
                  </a:lnTo>
                  <a:lnTo>
                    <a:pt x="24" y="256"/>
                  </a:lnTo>
                  <a:cubicBezTo>
                    <a:pt x="24" y="243"/>
                    <a:pt x="35" y="232"/>
                    <a:pt x="48" y="232"/>
                  </a:cubicBezTo>
                  <a:cubicBezTo>
                    <a:pt x="62" y="232"/>
                    <a:pt x="72" y="243"/>
                    <a:pt x="72" y="256"/>
                  </a:cubicBezTo>
                  <a:lnTo>
                    <a:pt x="72" y="288"/>
                  </a:lnTo>
                  <a:cubicBezTo>
                    <a:pt x="72" y="302"/>
                    <a:pt x="62" y="312"/>
                    <a:pt x="48" y="312"/>
                  </a:cubicBezTo>
                  <a:cubicBezTo>
                    <a:pt x="35" y="312"/>
                    <a:pt x="24" y="302"/>
                    <a:pt x="24" y="288"/>
                  </a:cubicBezTo>
                  <a:lnTo>
                    <a:pt x="24" y="256"/>
                  </a:lnTo>
                  <a:lnTo>
                    <a:pt x="24" y="232"/>
                  </a:lnTo>
                  <a:cubicBezTo>
                    <a:pt x="24" y="219"/>
                    <a:pt x="35" y="208"/>
                    <a:pt x="48" y="208"/>
                  </a:cubicBezTo>
                  <a:lnTo>
                    <a:pt x="56" y="208"/>
                  </a:lnTo>
                  <a:lnTo>
                    <a:pt x="32" y="232"/>
                  </a:lnTo>
                  <a:lnTo>
                    <a:pt x="32" y="208"/>
                  </a:lnTo>
                  <a:lnTo>
                    <a:pt x="32" y="184"/>
                  </a:lnTo>
                  <a:cubicBezTo>
                    <a:pt x="32" y="171"/>
                    <a:pt x="43" y="160"/>
                    <a:pt x="56" y="160"/>
                  </a:cubicBezTo>
                  <a:cubicBezTo>
                    <a:pt x="70" y="160"/>
                    <a:pt x="80" y="171"/>
                    <a:pt x="80" y="184"/>
                  </a:cubicBezTo>
                  <a:lnTo>
                    <a:pt x="80" y="208"/>
                  </a:lnTo>
                  <a:cubicBezTo>
                    <a:pt x="80" y="222"/>
                    <a:pt x="70" y="232"/>
                    <a:pt x="56" y="232"/>
                  </a:cubicBezTo>
                  <a:cubicBezTo>
                    <a:pt x="43" y="232"/>
                    <a:pt x="32" y="222"/>
                    <a:pt x="32" y="208"/>
                  </a:cubicBezTo>
                  <a:lnTo>
                    <a:pt x="32" y="184"/>
                  </a:lnTo>
                  <a:cubicBezTo>
                    <a:pt x="32" y="183"/>
                    <a:pt x="33" y="181"/>
                    <a:pt x="33" y="179"/>
                  </a:cubicBezTo>
                  <a:lnTo>
                    <a:pt x="41" y="147"/>
                  </a:lnTo>
                  <a:lnTo>
                    <a:pt x="40" y="152"/>
                  </a:lnTo>
                  <a:lnTo>
                    <a:pt x="40" y="128"/>
                  </a:lnTo>
                  <a:lnTo>
                    <a:pt x="40" y="104"/>
                  </a:lnTo>
                  <a:cubicBezTo>
                    <a:pt x="40" y="91"/>
                    <a:pt x="51" y="80"/>
                    <a:pt x="64" y="80"/>
                  </a:cubicBezTo>
                  <a:cubicBezTo>
                    <a:pt x="78" y="80"/>
                    <a:pt x="88" y="91"/>
                    <a:pt x="88" y="104"/>
                  </a:cubicBezTo>
                  <a:lnTo>
                    <a:pt x="88" y="128"/>
                  </a:lnTo>
                  <a:cubicBezTo>
                    <a:pt x="88" y="142"/>
                    <a:pt x="78" y="152"/>
                    <a:pt x="64" y="152"/>
                  </a:cubicBezTo>
                  <a:cubicBezTo>
                    <a:pt x="51" y="152"/>
                    <a:pt x="40" y="142"/>
                    <a:pt x="40" y="128"/>
                  </a:cubicBezTo>
                  <a:lnTo>
                    <a:pt x="40" y="104"/>
                  </a:lnTo>
                  <a:cubicBezTo>
                    <a:pt x="40" y="91"/>
                    <a:pt x="51" y="80"/>
                    <a:pt x="64" y="80"/>
                  </a:cubicBezTo>
                  <a:cubicBezTo>
                    <a:pt x="78" y="80"/>
                    <a:pt x="88" y="91"/>
                    <a:pt x="88" y="104"/>
                  </a:cubicBezTo>
                  <a:lnTo>
                    <a:pt x="88" y="128"/>
                  </a:lnTo>
                  <a:cubicBezTo>
                    <a:pt x="88" y="142"/>
                    <a:pt x="78" y="152"/>
                    <a:pt x="64" y="152"/>
                  </a:cubicBezTo>
                  <a:cubicBezTo>
                    <a:pt x="51" y="152"/>
                    <a:pt x="40" y="142"/>
                    <a:pt x="40" y="128"/>
                  </a:cubicBezTo>
                  <a:lnTo>
                    <a:pt x="40" y="104"/>
                  </a:lnTo>
                  <a:cubicBezTo>
                    <a:pt x="40" y="91"/>
                    <a:pt x="51" y="80"/>
                    <a:pt x="64" y="80"/>
                  </a:cubicBezTo>
                  <a:lnTo>
                    <a:pt x="72" y="80"/>
                  </a:lnTo>
                  <a:cubicBezTo>
                    <a:pt x="86" y="80"/>
                    <a:pt x="96" y="91"/>
                    <a:pt x="96" y="104"/>
                  </a:cubicBezTo>
                  <a:lnTo>
                    <a:pt x="96" y="128"/>
                  </a:lnTo>
                  <a:lnTo>
                    <a:pt x="72" y="104"/>
                  </a:lnTo>
                  <a:lnTo>
                    <a:pt x="80" y="104"/>
                  </a:lnTo>
                  <a:lnTo>
                    <a:pt x="56" y="128"/>
                  </a:ln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cubicBezTo>
                    <a:pt x="94" y="80"/>
                    <a:pt x="104" y="91"/>
                    <a:pt x="104" y="104"/>
                  </a:cubicBezTo>
                  <a:lnTo>
                    <a:pt x="104" y="128"/>
                  </a:lnTo>
                  <a:lnTo>
                    <a:pt x="80" y="104"/>
                  </a:lnTo>
                  <a:lnTo>
                    <a:pt x="88" y="104"/>
                  </a:lnTo>
                  <a:lnTo>
                    <a:pt x="64" y="128"/>
                  </a:lnTo>
                  <a:lnTo>
                    <a:pt x="64" y="104"/>
                  </a:lnTo>
                  <a:cubicBezTo>
                    <a:pt x="64" y="91"/>
                    <a:pt x="75" y="80"/>
                    <a:pt x="88" y="80"/>
                  </a:cubicBezTo>
                  <a:cubicBezTo>
                    <a:pt x="102" y="80"/>
                    <a:pt x="112" y="91"/>
                    <a:pt x="112" y="104"/>
                  </a:cubicBez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cubicBezTo>
                    <a:pt x="75" y="152"/>
                    <a:pt x="64" y="142"/>
                    <a:pt x="64" y="128"/>
                  </a:cubicBezTo>
                  <a:lnTo>
                    <a:pt x="64" y="104"/>
                  </a:lnTo>
                  <a:lnTo>
                    <a:pt x="64" y="80"/>
                  </a:lnTo>
                  <a:cubicBezTo>
                    <a:pt x="64" y="67"/>
                    <a:pt x="75" y="56"/>
                    <a:pt x="88" y="56"/>
                  </a:cubicBezTo>
                  <a:cubicBezTo>
                    <a:pt x="102" y="56"/>
                    <a:pt x="112" y="67"/>
                    <a:pt x="112" y="80"/>
                  </a:cubicBezTo>
                  <a:lnTo>
                    <a:pt x="112" y="104"/>
                  </a:ln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cubicBezTo>
                    <a:pt x="75" y="152"/>
                    <a:pt x="64" y="142"/>
                    <a:pt x="64" y="128"/>
                  </a:cubicBezTo>
                  <a:lnTo>
                    <a:pt x="64" y="104"/>
                  </a:lnTo>
                  <a:cubicBezTo>
                    <a:pt x="64" y="91"/>
                    <a:pt x="75" y="80"/>
                    <a:pt x="88" y="80"/>
                  </a:cubicBezTo>
                  <a:cubicBezTo>
                    <a:pt x="102" y="80"/>
                    <a:pt x="112" y="91"/>
                    <a:pt x="112" y="104"/>
                  </a:cubicBezTo>
                  <a:lnTo>
                    <a:pt x="112" y="128"/>
                  </a:lnTo>
                  <a:lnTo>
                    <a:pt x="88" y="104"/>
                  </a:lnTo>
                  <a:lnTo>
                    <a:pt x="96" y="104"/>
                  </a:lnTo>
                  <a:lnTo>
                    <a:pt x="72" y="128"/>
                  </a:lnTo>
                  <a:lnTo>
                    <a:pt x="72" y="104"/>
                  </a:lnTo>
                  <a:cubicBezTo>
                    <a:pt x="72" y="91"/>
                    <a:pt x="83" y="80"/>
                    <a:pt x="96" y="80"/>
                  </a:cubicBezTo>
                  <a:cubicBezTo>
                    <a:pt x="110" y="80"/>
                    <a:pt x="120" y="91"/>
                    <a:pt x="120" y="104"/>
                  </a:cubicBezTo>
                  <a:lnTo>
                    <a:pt x="120" y="128"/>
                  </a:lnTo>
                  <a:lnTo>
                    <a:pt x="120" y="152"/>
                  </a:lnTo>
                  <a:lnTo>
                    <a:pt x="120" y="184"/>
                  </a:lnTo>
                  <a:lnTo>
                    <a:pt x="120" y="208"/>
                  </a:lnTo>
                  <a:lnTo>
                    <a:pt x="96" y="184"/>
                  </a:lnTo>
                  <a:lnTo>
                    <a:pt x="104" y="184"/>
                  </a:lnTo>
                  <a:lnTo>
                    <a:pt x="80" y="208"/>
                  </a:lnTo>
                  <a:lnTo>
                    <a:pt x="80" y="184"/>
                  </a:lnTo>
                  <a:cubicBezTo>
                    <a:pt x="80" y="171"/>
                    <a:pt x="91" y="160"/>
                    <a:pt x="104" y="160"/>
                  </a:cubicBezTo>
                  <a:cubicBezTo>
                    <a:pt x="118" y="160"/>
                    <a:pt x="128" y="171"/>
                    <a:pt x="128" y="184"/>
                  </a:cubicBezTo>
                  <a:lnTo>
                    <a:pt x="128" y="208"/>
                  </a:lnTo>
                  <a:lnTo>
                    <a:pt x="104" y="184"/>
                  </a:lnTo>
                  <a:lnTo>
                    <a:pt x="112" y="184"/>
                  </a:lnTo>
                  <a:lnTo>
                    <a:pt x="88" y="208"/>
                  </a:lnTo>
                  <a:lnTo>
                    <a:pt x="88" y="184"/>
                  </a:lnTo>
                  <a:lnTo>
                    <a:pt x="88" y="152"/>
                  </a:lnTo>
                  <a:lnTo>
                    <a:pt x="88" y="128"/>
                  </a:lnTo>
                  <a:lnTo>
                    <a:pt x="88" y="104"/>
                  </a:lnTo>
                  <a:cubicBezTo>
                    <a:pt x="88" y="93"/>
                    <a:pt x="97" y="83"/>
                    <a:pt x="109" y="81"/>
                  </a:cubicBezTo>
                  <a:cubicBezTo>
                    <a:pt x="120" y="79"/>
                    <a:pt x="132" y="86"/>
                    <a:pt x="135" y="97"/>
                  </a:cubicBezTo>
                  <a:lnTo>
                    <a:pt x="143" y="121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96" y="80"/>
                  </a:lnTo>
                  <a:lnTo>
                    <a:pt x="96" y="56"/>
                  </a:lnTo>
                  <a:cubicBezTo>
                    <a:pt x="96" y="43"/>
                    <a:pt x="107" y="32"/>
                    <a:pt x="120" y="32"/>
                  </a:cubicBezTo>
                  <a:lnTo>
                    <a:pt x="128" y="32"/>
                  </a:lnTo>
                  <a:lnTo>
                    <a:pt x="104" y="56"/>
                  </a:lnTo>
                  <a:lnTo>
                    <a:pt x="104" y="24"/>
                  </a:lnTo>
                  <a:cubicBezTo>
                    <a:pt x="104" y="11"/>
                    <a:pt x="115" y="0"/>
                    <a:pt x="128" y="0"/>
                  </a:cubicBezTo>
                  <a:cubicBezTo>
                    <a:pt x="142" y="0"/>
                    <a:pt x="152" y="11"/>
                    <a:pt x="152" y="24"/>
                  </a:cubicBezTo>
                  <a:lnTo>
                    <a:pt x="152" y="56"/>
                  </a:lnTo>
                  <a:cubicBezTo>
                    <a:pt x="152" y="70"/>
                    <a:pt x="142" y="80"/>
                    <a:pt x="128" y="80"/>
                  </a:cubicBezTo>
                  <a:cubicBezTo>
                    <a:pt x="115" y="80"/>
                    <a:pt x="104" y="70"/>
                    <a:pt x="104" y="56"/>
                  </a:cubicBezTo>
                  <a:lnTo>
                    <a:pt x="104" y="24"/>
                  </a:lnTo>
                  <a:cubicBezTo>
                    <a:pt x="104" y="11"/>
                    <a:pt x="115" y="0"/>
                    <a:pt x="128" y="0"/>
                  </a:cubicBezTo>
                  <a:cubicBezTo>
                    <a:pt x="142" y="0"/>
                    <a:pt x="152" y="11"/>
                    <a:pt x="152" y="24"/>
                  </a:cubicBezTo>
                  <a:lnTo>
                    <a:pt x="152" y="56"/>
                  </a:lnTo>
                  <a:cubicBezTo>
                    <a:pt x="152" y="70"/>
                    <a:pt x="142" y="80"/>
                    <a:pt x="128" y="80"/>
                  </a:cubicBezTo>
                  <a:cubicBezTo>
                    <a:pt x="115" y="80"/>
                    <a:pt x="104" y="70"/>
                    <a:pt x="104" y="56"/>
                  </a:cubicBezTo>
                  <a:lnTo>
                    <a:pt x="104" y="24"/>
                  </a:lnTo>
                  <a:cubicBezTo>
                    <a:pt x="104" y="11"/>
                    <a:pt x="115" y="0"/>
                    <a:pt x="128" y="0"/>
                  </a:cubicBezTo>
                  <a:cubicBezTo>
                    <a:pt x="142" y="0"/>
                    <a:pt x="152" y="11"/>
                    <a:pt x="152" y="24"/>
                  </a:cubicBezTo>
                  <a:lnTo>
                    <a:pt x="152" y="56"/>
                  </a:lnTo>
                  <a:lnTo>
                    <a:pt x="128" y="32"/>
                  </a:lnTo>
                  <a:lnTo>
                    <a:pt x="136" y="32"/>
                  </a:lnTo>
                  <a:cubicBezTo>
                    <a:pt x="150" y="32"/>
                    <a:pt x="160" y="43"/>
                    <a:pt x="160" y="56"/>
                  </a:cubicBezTo>
                  <a:lnTo>
                    <a:pt x="160" y="80"/>
                  </a:lnTo>
                  <a:lnTo>
                    <a:pt x="160" y="104"/>
                  </a:lnTo>
                  <a:lnTo>
                    <a:pt x="160" y="128"/>
                  </a:lnTo>
                  <a:cubicBezTo>
                    <a:pt x="160" y="142"/>
                    <a:pt x="150" y="152"/>
                    <a:pt x="136" y="152"/>
                  </a:cubicBezTo>
                  <a:cubicBezTo>
                    <a:pt x="123" y="152"/>
                    <a:pt x="112" y="142"/>
                    <a:pt x="112" y="128"/>
                  </a:cubicBezTo>
                  <a:lnTo>
                    <a:pt x="112" y="104"/>
                  </a:lnTo>
                  <a:cubicBezTo>
                    <a:pt x="112" y="91"/>
                    <a:pt x="123" y="80"/>
                    <a:pt x="136" y="80"/>
                  </a:cubicBezTo>
                  <a:cubicBezTo>
                    <a:pt x="150" y="80"/>
                    <a:pt x="160" y="91"/>
                    <a:pt x="160" y="104"/>
                  </a:cubicBezTo>
                  <a:lnTo>
                    <a:pt x="160" y="128"/>
                  </a:lnTo>
                  <a:lnTo>
                    <a:pt x="136" y="104"/>
                  </a:lnTo>
                  <a:lnTo>
                    <a:pt x="144" y="104"/>
                  </a:lnTo>
                  <a:cubicBezTo>
                    <a:pt x="158" y="104"/>
                    <a:pt x="168" y="115"/>
                    <a:pt x="168" y="128"/>
                  </a:cubicBezTo>
                  <a:lnTo>
                    <a:pt x="168" y="152"/>
                  </a:lnTo>
                  <a:lnTo>
                    <a:pt x="168" y="184"/>
                  </a:lnTo>
                  <a:lnTo>
                    <a:pt x="168" y="208"/>
                  </a:lnTo>
                  <a:lnTo>
                    <a:pt x="144" y="184"/>
                  </a:lnTo>
                  <a:lnTo>
                    <a:pt x="152" y="184"/>
                  </a:lnTo>
                  <a:cubicBezTo>
                    <a:pt x="166" y="184"/>
                    <a:pt x="176" y="195"/>
                    <a:pt x="176" y="208"/>
                  </a:cubicBezTo>
                  <a:lnTo>
                    <a:pt x="176" y="232"/>
                  </a:lnTo>
                  <a:lnTo>
                    <a:pt x="176" y="256"/>
                  </a:lnTo>
                  <a:lnTo>
                    <a:pt x="176" y="288"/>
                  </a:lnTo>
                  <a:lnTo>
                    <a:pt x="176" y="312"/>
                  </a:lnTo>
                  <a:lnTo>
                    <a:pt x="176" y="336"/>
                  </a:lnTo>
                  <a:lnTo>
                    <a:pt x="176" y="360"/>
                  </a:lnTo>
                  <a:lnTo>
                    <a:pt x="152" y="336"/>
                  </a:lnTo>
                  <a:lnTo>
                    <a:pt x="160" y="336"/>
                  </a:lnTo>
                  <a:cubicBezTo>
                    <a:pt x="174" y="336"/>
                    <a:pt x="184" y="347"/>
                    <a:pt x="184" y="360"/>
                  </a:cubicBezTo>
                  <a:lnTo>
                    <a:pt x="184" y="384"/>
                  </a:lnTo>
                  <a:lnTo>
                    <a:pt x="184" y="416"/>
                  </a:lnTo>
                  <a:lnTo>
                    <a:pt x="184" y="440"/>
                  </a:lnTo>
                  <a:lnTo>
                    <a:pt x="184" y="464"/>
                  </a:lnTo>
                  <a:lnTo>
                    <a:pt x="184" y="488"/>
                  </a:lnTo>
                  <a:lnTo>
                    <a:pt x="184" y="520"/>
                  </a:lnTo>
                  <a:lnTo>
                    <a:pt x="184" y="544"/>
                  </a:lnTo>
                  <a:lnTo>
                    <a:pt x="184" y="592"/>
                  </a:lnTo>
                  <a:lnTo>
                    <a:pt x="184" y="672"/>
                  </a:lnTo>
                  <a:lnTo>
                    <a:pt x="184" y="720"/>
                  </a:lnTo>
                  <a:lnTo>
                    <a:pt x="184" y="824"/>
                  </a:lnTo>
                  <a:lnTo>
                    <a:pt x="184" y="904"/>
                  </a:lnTo>
                  <a:lnTo>
                    <a:pt x="184" y="984"/>
                  </a:lnTo>
                  <a:lnTo>
                    <a:pt x="184" y="1056"/>
                  </a:lnTo>
                  <a:lnTo>
                    <a:pt x="184" y="1136"/>
                  </a:lnTo>
                  <a:lnTo>
                    <a:pt x="184" y="1240"/>
                  </a:lnTo>
                  <a:lnTo>
                    <a:pt x="184" y="1312"/>
                  </a:lnTo>
                  <a:lnTo>
                    <a:pt x="184" y="1392"/>
                  </a:lnTo>
                  <a:lnTo>
                    <a:pt x="184" y="1389"/>
                  </a:lnTo>
                  <a:lnTo>
                    <a:pt x="192" y="1445"/>
                  </a:lnTo>
                  <a:cubicBezTo>
                    <a:pt x="192" y="1446"/>
                    <a:pt x="192" y="1447"/>
                    <a:pt x="192" y="1448"/>
                  </a:cubicBezTo>
                  <a:lnTo>
                    <a:pt x="192" y="1544"/>
                  </a:lnTo>
                  <a:lnTo>
                    <a:pt x="192" y="1624"/>
                  </a:lnTo>
                  <a:lnTo>
                    <a:pt x="192" y="1704"/>
                  </a:lnTo>
                  <a:lnTo>
                    <a:pt x="192" y="1776"/>
                  </a:lnTo>
                  <a:lnTo>
                    <a:pt x="192" y="1856"/>
                  </a:lnTo>
                  <a:lnTo>
                    <a:pt x="192" y="1936"/>
                  </a:lnTo>
                  <a:lnTo>
                    <a:pt x="192" y="2008"/>
                  </a:lnTo>
                  <a:lnTo>
                    <a:pt x="192" y="2088"/>
                  </a:lnTo>
                  <a:lnTo>
                    <a:pt x="192" y="2168"/>
                  </a:lnTo>
                  <a:lnTo>
                    <a:pt x="192" y="2240"/>
                  </a:lnTo>
                  <a:lnTo>
                    <a:pt x="192" y="2320"/>
                  </a:lnTo>
                  <a:lnTo>
                    <a:pt x="192" y="2400"/>
                  </a:lnTo>
                  <a:lnTo>
                    <a:pt x="192" y="2448"/>
                  </a:lnTo>
                  <a:lnTo>
                    <a:pt x="192" y="2528"/>
                  </a:lnTo>
                  <a:lnTo>
                    <a:pt x="192" y="2576"/>
                  </a:lnTo>
                  <a:lnTo>
                    <a:pt x="192" y="2656"/>
                  </a:lnTo>
                  <a:lnTo>
                    <a:pt x="192" y="2736"/>
                  </a:lnTo>
                  <a:lnTo>
                    <a:pt x="192" y="2808"/>
                  </a:lnTo>
                  <a:lnTo>
                    <a:pt x="192" y="2888"/>
                  </a:lnTo>
                  <a:lnTo>
                    <a:pt x="192" y="2968"/>
                  </a:lnTo>
                  <a:lnTo>
                    <a:pt x="192" y="3040"/>
                  </a:lnTo>
                  <a:lnTo>
                    <a:pt x="192" y="3120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328"/>
                  </a:lnTo>
                  <a:lnTo>
                    <a:pt x="192" y="3376"/>
                  </a:lnTo>
                  <a:lnTo>
                    <a:pt x="192" y="3456"/>
                  </a:lnTo>
                  <a:lnTo>
                    <a:pt x="192" y="3453"/>
                  </a:lnTo>
                  <a:lnTo>
                    <a:pt x="200" y="3501"/>
                  </a:lnTo>
                  <a:cubicBezTo>
                    <a:pt x="200" y="3502"/>
                    <a:pt x="200" y="3503"/>
                    <a:pt x="200" y="3504"/>
                  </a:cubicBezTo>
                  <a:lnTo>
                    <a:pt x="200" y="3584"/>
                  </a:lnTo>
                  <a:lnTo>
                    <a:pt x="200" y="3664"/>
                  </a:lnTo>
                  <a:lnTo>
                    <a:pt x="200" y="3712"/>
                  </a:lnTo>
                  <a:lnTo>
                    <a:pt x="200" y="3792"/>
                  </a:lnTo>
                  <a:lnTo>
                    <a:pt x="200" y="3840"/>
                  </a:lnTo>
                  <a:lnTo>
                    <a:pt x="200" y="3920"/>
                  </a:lnTo>
                  <a:lnTo>
                    <a:pt x="200" y="3968"/>
                  </a:lnTo>
                  <a:lnTo>
                    <a:pt x="200" y="4048"/>
                  </a:lnTo>
                  <a:lnTo>
                    <a:pt x="200" y="4096"/>
                  </a:lnTo>
                  <a:lnTo>
                    <a:pt x="200" y="4176"/>
                  </a:lnTo>
                  <a:lnTo>
                    <a:pt x="200" y="4232"/>
                  </a:lnTo>
                  <a:lnTo>
                    <a:pt x="200" y="4304"/>
                  </a:lnTo>
                  <a:lnTo>
                    <a:pt x="200" y="4360"/>
                  </a:lnTo>
                  <a:lnTo>
                    <a:pt x="200" y="4432"/>
                  </a:lnTo>
                  <a:lnTo>
                    <a:pt x="200" y="4512"/>
                  </a:lnTo>
                  <a:lnTo>
                    <a:pt x="200" y="4560"/>
                  </a:lnTo>
                  <a:lnTo>
                    <a:pt x="200" y="4640"/>
                  </a:lnTo>
                  <a:lnTo>
                    <a:pt x="200" y="4720"/>
                  </a:lnTo>
                  <a:lnTo>
                    <a:pt x="200" y="4768"/>
                  </a:lnTo>
                  <a:lnTo>
                    <a:pt x="200" y="4848"/>
                  </a:lnTo>
                  <a:lnTo>
                    <a:pt x="200" y="4896"/>
                  </a:lnTo>
                  <a:lnTo>
                    <a:pt x="200" y="4976"/>
                  </a:lnTo>
                  <a:lnTo>
                    <a:pt x="200" y="5024"/>
                  </a:lnTo>
                  <a:lnTo>
                    <a:pt x="200" y="5104"/>
                  </a:lnTo>
                  <a:lnTo>
                    <a:pt x="200" y="5160"/>
                  </a:lnTo>
                  <a:lnTo>
                    <a:pt x="200" y="5232"/>
                  </a:lnTo>
                  <a:lnTo>
                    <a:pt x="200" y="5336"/>
                  </a:lnTo>
                  <a:lnTo>
                    <a:pt x="208" y="5439"/>
                  </a:lnTo>
                  <a:lnTo>
                    <a:pt x="208" y="5520"/>
                  </a:lnTo>
                  <a:lnTo>
                    <a:pt x="208" y="5624"/>
                  </a:lnTo>
                  <a:lnTo>
                    <a:pt x="208" y="5720"/>
                  </a:lnTo>
                  <a:lnTo>
                    <a:pt x="208" y="5800"/>
                  </a:lnTo>
                  <a:lnTo>
                    <a:pt x="208" y="5904"/>
                  </a:lnTo>
                  <a:lnTo>
                    <a:pt x="208" y="5984"/>
                  </a:lnTo>
                  <a:lnTo>
                    <a:pt x="208" y="6056"/>
                  </a:lnTo>
                  <a:lnTo>
                    <a:pt x="208" y="6112"/>
                  </a:lnTo>
                  <a:lnTo>
                    <a:pt x="208" y="6184"/>
                  </a:lnTo>
                  <a:lnTo>
                    <a:pt x="208" y="6264"/>
                  </a:lnTo>
                  <a:lnTo>
                    <a:pt x="208" y="6368"/>
                  </a:lnTo>
                  <a:lnTo>
                    <a:pt x="208" y="6472"/>
                  </a:lnTo>
                  <a:lnTo>
                    <a:pt x="208" y="6552"/>
                  </a:lnTo>
                  <a:lnTo>
                    <a:pt x="208" y="6648"/>
                  </a:lnTo>
                  <a:lnTo>
                    <a:pt x="208" y="6752"/>
                  </a:lnTo>
                  <a:lnTo>
                    <a:pt x="208" y="6832"/>
                  </a:lnTo>
                  <a:lnTo>
                    <a:pt x="208" y="6936"/>
                  </a:lnTo>
                  <a:lnTo>
                    <a:pt x="208" y="7016"/>
                  </a:lnTo>
                  <a:lnTo>
                    <a:pt x="208" y="7088"/>
                  </a:lnTo>
                  <a:lnTo>
                    <a:pt x="208" y="7168"/>
                  </a:lnTo>
                  <a:lnTo>
                    <a:pt x="208" y="7248"/>
                  </a:lnTo>
                  <a:lnTo>
                    <a:pt x="208" y="7320"/>
                  </a:lnTo>
                  <a:lnTo>
                    <a:pt x="208" y="7400"/>
                  </a:lnTo>
                  <a:lnTo>
                    <a:pt x="208" y="7480"/>
                  </a:lnTo>
                  <a:lnTo>
                    <a:pt x="208" y="7552"/>
                  </a:lnTo>
                  <a:lnTo>
                    <a:pt x="208" y="7656"/>
                  </a:lnTo>
                  <a:lnTo>
                    <a:pt x="208" y="7736"/>
                  </a:lnTo>
                  <a:lnTo>
                    <a:pt x="216" y="7806"/>
                  </a:lnTo>
                  <a:lnTo>
                    <a:pt x="216" y="7864"/>
                  </a:lnTo>
                  <a:lnTo>
                    <a:pt x="216" y="7888"/>
                  </a:lnTo>
                  <a:lnTo>
                    <a:pt x="216" y="7912"/>
                  </a:lnTo>
                  <a:cubicBezTo>
                    <a:pt x="216" y="7926"/>
                    <a:pt x="206" y="7936"/>
                    <a:pt x="192" y="7936"/>
                  </a:cubicBezTo>
                  <a:cubicBezTo>
                    <a:pt x="179" y="7936"/>
                    <a:pt x="168" y="7926"/>
                    <a:pt x="168" y="7912"/>
                  </a:cubicBezTo>
                  <a:lnTo>
                    <a:pt x="168" y="7888"/>
                  </a:lnTo>
                  <a:lnTo>
                    <a:pt x="168" y="7864"/>
                  </a:lnTo>
                  <a:cubicBezTo>
                    <a:pt x="168" y="7851"/>
                    <a:pt x="179" y="7840"/>
                    <a:pt x="192" y="7840"/>
                  </a:cubicBezTo>
                  <a:cubicBezTo>
                    <a:pt x="206" y="7840"/>
                    <a:pt x="216" y="7851"/>
                    <a:pt x="216" y="7864"/>
                  </a:cubicBezTo>
                  <a:lnTo>
                    <a:pt x="216" y="7888"/>
                  </a:lnTo>
                  <a:lnTo>
                    <a:pt x="216" y="7912"/>
                  </a:lnTo>
                  <a:lnTo>
                    <a:pt x="216" y="7944"/>
                  </a:lnTo>
                  <a:lnTo>
                    <a:pt x="216" y="7968"/>
                  </a:lnTo>
                  <a:lnTo>
                    <a:pt x="216" y="7992"/>
                  </a:lnTo>
                  <a:cubicBezTo>
                    <a:pt x="216" y="8006"/>
                    <a:pt x="206" y="8016"/>
                    <a:pt x="192" y="8016"/>
                  </a:cubicBezTo>
                  <a:cubicBezTo>
                    <a:pt x="179" y="8016"/>
                    <a:pt x="168" y="8006"/>
                    <a:pt x="168" y="7992"/>
                  </a:cubicBezTo>
                  <a:lnTo>
                    <a:pt x="168" y="7968"/>
                  </a:lnTo>
                  <a:cubicBezTo>
                    <a:pt x="168" y="7955"/>
                    <a:pt x="179" y="7944"/>
                    <a:pt x="192" y="7944"/>
                  </a:cubicBezTo>
                  <a:lnTo>
                    <a:pt x="200" y="7944"/>
                  </a:lnTo>
                  <a:cubicBezTo>
                    <a:pt x="214" y="7944"/>
                    <a:pt x="224" y="7955"/>
                    <a:pt x="224" y="7968"/>
                  </a:cubicBezTo>
                  <a:cubicBezTo>
                    <a:pt x="224" y="7982"/>
                    <a:pt x="214" y="7992"/>
                    <a:pt x="200" y="7992"/>
                  </a:cubicBezTo>
                  <a:lnTo>
                    <a:pt x="192" y="7992"/>
                  </a:lnTo>
                  <a:lnTo>
                    <a:pt x="216" y="7968"/>
                  </a:lnTo>
                  <a:lnTo>
                    <a:pt x="216" y="7992"/>
                  </a:lnTo>
                  <a:lnTo>
                    <a:pt x="168" y="7992"/>
                  </a:lnTo>
                  <a:lnTo>
                    <a:pt x="168" y="7968"/>
                  </a:lnTo>
                  <a:lnTo>
                    <a:pt x="168" y="7944"/>
                  </a:lnTo>
                  <a:lnTo>
                    <a:pt x="168" y="7912"/>
                  </a:lnTo>
                  <a:lnTo>
                    <a:pt x="168" y="7888"/>
                  </a:lnTo>
                  <a:lnTo>
                    <a:pt x="168" y="7864"/>
                  </a:lnTo>
                  <a:lnTo>
                    <a:pt x="216" y="7864"/>
                  </a:lnTo>
                  <a:lnTo>
                    <a:pt x="216" y="7888"/>
                  </a:lnTo>
                  <a:lnTo>
                    <a:pt x="216" y="7912"/>
                  </a:lnTo>
                  <a:lnTo>
                    <a:pt x="168" y="7912"/>
                  </a:lnTo>
                  <a:lnTo>
                    <a:pt x="168" y="7888"/>
                  </a:lnTo>
                  <a:lnTo>
                    <a:pt x="168" y="7864"/>
                  </a:lnTo>
                  <a:lnTo>
                    <a:pt x="169" y="7811"/>
                  </a:lnTo>
                  <a:lnTo>
                    <a:pt x="160" y="7736"/>
                  </a:lnTo>
                  <a:lnTo>
                    <a:pt x="160" y="7656"/>
                  </a:lnTo>
                  <a:lnTo>
                    <a:pt x="160" y="7552"/>
                  </a:lnTo>
                  <a:lnTo>
                    <a:pt x="160" y="7480"/>
                  </a:lnTo>
                  <a:lnTo>
                    <a:pt x="160" y="7400"/>
                  </a:lnTo>
                  <a:lnTo>
                    <a:pt x="160" y="7320"/>
                  </a:lnTo>
                  <a:lnTo>
                    <a:pt x="160" y="7248"/>
                  </a:lnTo>
                  <a:lnTo>
                    <a:pt x="160" y="7168"/>
                  </a:lnTo>
                  <a:lnTo>
                    <a:pt x="160" y="7088"/>
                  </a:lnTo>
                  <a:lnTo>
                    <a:pt x="160" y="7016"/>
                  </a:lnTo>
                  <a:lnTo>
                    <a:pt x="160" y="6936"/>
                  </a:lnTo>
                  <a:lnTo>
                    <a:pt x="160" y="6832"/>
                  </a:lnTo>
                  <a:lnTo>
                    <a:pt x="160" y="6752"/>
                  </a:lnTo>
                  <a:lnTo>
                    <a:pt x="160" y="6648"/>
                  </a:lnTo>
                  <a:lnTo>
                    <a:pt x="160" y="6552"/>
                  </a:lnTo>
                  <a:lnTo>
                    <a:pt x="160" y="6472"/>
                  </a:lnTo>
                  <a:lnTo>
                    <a:pt x="160" y="6368"/>
                  </a:lnTo>
                  <a:lnTo>
                    <a:pt x="160" y="6264"/>
                  </a:lnTo>
                  <a:lnTo>
                    <a:pt x="160" y="6184"/>
                  </a:lnTo>
                  <a:lnTo>
                    <a:pt x="160" y="6112"/>
                  </a:lnTo>
                  <a:lnTo>
                    <a:pt x="160" y="6056"/>
                  </a:lnTo>
                  <a:lnTo>
                    <a:pt x="160" y="5984"/>
                  </a:lnTo>
                  <a:lnTo>
                    <a:pt x="160" y="5904"/>
                  </a:lnTo>
                  <a:lnTo>
                    <a:pt x="160" y="5800"/>
                  </a:lnTo>
                  <a:lnTo>
                    <a:pt x="160" y="5720"/>
                  </a:lnTo>
                  <a:lnTo>
                    <a:pt x="160" y="5624"/>
                  </a:lnTo>
                  <a:lnTo>
                    <a:pt x="160" y="5520"/>
                  </a:lnTo>
                  <a:lnTo>
                    <a:pt x="161" y="5442"/>
                  </a:lnTo>
                  <a:lnTo>
                    <a:pt x="152" y="5336"/>
                  </a:lnTo>
                  <a:lnTo>
                    <a:pt x="152" y="5232"/>
                  </a:lnTo>
                  <a:lnTo>
                    <a:pt x="152" y="5160"/>
                  </a:lnTo>
                  <a:lnTo>
                    <a:pt x="152" y="5104"/>
                  </a:lnTo>
                  <a:lnTo>
                    <a:pt x="152" y="5024"/>
                  </a:lnTo>
                  <a:lnTo>
                    <a:pt x="152" y="4976"/>
                  </a:lnTo>
                  <a:lnTo>
                    <a:pt x="152" y="4896"/>
                  </a:lnTo>
                  <a:lnTo>
                    <a:pt x="152" y="4848"/>
                  </a:lnTo>
                  <a:lnTo>
                    <a:pt x="152" y="4768"/>
                  </a:lnTo>
                  <a:lnTo>
                    <a:pt x="152" y="4720"/>
                  </a:lnTo>
                  <a:lnTo>
                    <a:pt x="152" y="4640"/>
                  </a:lnTo>
                  <a:lnTo>
                    <a:pt x="152" y="4560"/>
                  </a:lnTo>
                  <a:lnTo>
                    <a:pt x="152" y="4512"/>
                  </a:lnTo>
                  <a:lnTo>
                    <a:pt x="152" y="4432"/>
                  </a:lnTo>
                  <a:lnTo>
                    <a:pt x="152" y="4360"/>
                  </a:lnTo>
                  <a:lnTo>
                    <a:pt x="152" y="4304"/>
                  </a:lnTo>
                  <a:lnTo>
                    <a:pt x="152" y="4232"/>
                  </a:lnTo>
                  <a:lnTo>
                    <a:pt x="152" y="4176"/>
                  </a:lnTo>
                  <a:lnTo>
                    <a:pt x="152" y="4096"/>
                  </a:lnTo>
                  <a:lnTo>
                    <a:pt x="152" y="4048"/>
                  </a:lnTo>
                  <a:lnTo>
                    <a:pt x="152" y="3968"/>
                  </a:lnTo>
                  <a:lnTo>
                    <a:pt x="152" y="3920"/>
                  </a:lnTo>
                  <a:lnTo>
                    <a:pt x="152" y="3840"/>
                  </a:lnTo>
                  <a:lnTo>
                    <a:pt x="152" y="3792"/>
                  </a:lnTo>
                  <a:lnTo>
                    <a:pt x="152" y="3712"/>
                  </a:lnTo>
                  <a:lnTo>
                    <a:pt x="152" y="3664"/>
                  </a:lnTo>
                  <a:lnTo>
                    <a:pt x="152" y="3584"/>
                  </a:lnTo>
                  <a:lnTo>
                    <a:pt x="152" y="3504"/>
                  </a:lnTo>
                  <a:lnTo>
                    <a:pt x="153" y="3508"/>
                  </a:lnTo>
                  <a:lnTo>
                    <a:pt x="145" y="3460"/>
                  </a:lnTo>
                  <a:cubicBezTo>
                    <a:pt x="145" y="3459"/>
                    <a:pt x="144" y="3458"/>
                    <a:pt x="144" y="3456"/>
                  </a:cubicBezTo>
                  <a:lnTo>
                    <a:pt x="144" y="3376"/>
                  </a:lnTo>
                  <a:lnTo>
                    <a:pt x="144" y="3328"/>
                  </a:lnTo>
                  <a:lnTo>
                    <a:pt x="144" y="3248"/>
                  </a:lnTo>
                  <a:lnTo>
                    <a:pt x="144" y="3200"/>
                  </a:lnTo>
                  <a:lnTo>
                    <a:pt x="144" y="3120"/>
                  </a:lnTo>
                  <a:lnTo>
                    <a:pt x="144" y="3040"/>
                  </a:lnTo>
                  <a:lnTo>
                    <a:pt x="144" y="2968"/>
                  </a:lnTo>
                  <a:lnTo>
                    <a:pt x="144" y="2888"/>
                  </a:lnTo>
                  <a:lnTo>
                    <a:pt x="144" y="2808"/>
                  </a:lnTo>
                  <a:lnTo>
                    <a:pt x="144" y="2736"/>
                  </a:lnTo>
                  <a:lnTo>
                    <a:pt x="144" y="2656"/>
                  </a:lnTo>
                  <a:lnTo>
                    <a:pt x="144" y="2576"/>
                  </a:lnTo>
                  <a:lnTo>
                    <a:pt x="144" y="2528"/>
                  </a:lnTo>
                  <a:lnTo>
                    <a:pt x="144" y="2448"/>
                  </a:lnTo>
                  <a:lnTo>
                    <a:pt x="144" y="2400"/>
                  </a:lnTo>
                  <a:lnTo>
                    <a:pt x="144" y="2320"/>
                  </a:lnTo>
                  <a:lnTo>
                    <a:pt x="144" y="2240"/>
                  </a:lnTo>
                  <a:lnTo>
                    <a:pt x="144" y="2168"/>
                  </a:lnTo>
                  <a:lnTo>
                    <a:pt x="144" y="2088"/>
                  </a:lnTo>
                  <a:lnTo>
                    <a:pt x="144" y="2008"/>
                  </a:lnTo>
                  <a:lnTo>
                    <a:pt x="144" y="1936"/>
                  </a:lnTo>
                  <a:lnTo>
                    <a:pt x="144" y="1856"/>
                  </a:lnTo>
                  <a:lnTo>
                    <a:pt x="144" y="1776"/>
                  </a:lnTo>
                  <a:lnTo>
                    <a:pt x="144" y="1704"/>
                  </a:lnTo>
                  <a:lnTo>
                    <a:pt x="144" y="1624"/>
                  </a:lnTo>
                  <a:lnTo>
                    <a:pt x="144" y="1544"/>
                  </a:lnTo>
                  <a:lnTo>
                    <a:pt x="144" y="1448"/>
                  </a:lnTo>
                  <a:lnTo>
                    <a:pt x="145" y="1452"/>
                  </a:lnTo>
                  <a:lnTo>
                    <a:pt x="137" y="1396"/>
                  </a:lnTo>
                  <a:cubicBezTo>
                    <a:pt x="137" y="1395"/>
                    <a:pt x="136" y="1394"/>
                    <a:pt x="136" y="1392"/>
                  </a:cubicBezTo>
                  <a:lnTo>
                    <a:pt x="136" y="1312"/>
                  </a:lnTo>
                  <a:lnTo>
                    <a:pt x="136" y="1240"/>
                  </a:lnTo>
                  <a:lnTo>
                    <a:pt x="136" y="1136"/>
                  </a:lnTo>
                  <a:lnTo>
                    <a:pt x="136" y="1056"/>
                  </a:lnTo>
                  <a:lnTo>
                    <a:pt x="136" y="984"/>
                  </a:lnTo>
                  <a:lnTo>
                    <a:pt x="136" y="904"/>
                  </a:lnTo>
                  <a:lnTo>
                    <a:pt x="136" y="824"/>
                  </a:lnTo>
                  <a:lnTo>
                    <a:pt x="136" y="720"/>
                  </a:lnTo>
                  <a:lnTo>
                    <a:pt x="136" y="672"/>
                  </a:lnTo>
                  <a:lnTo>
                    <a:pt x="136" y="592"/>
                  </a:lnTo>
                  <a:lnTo>
                    <a:pt x="136" y="544"/>
                  </a:lnTo>
                  <a:lnTo>
                    <a:pt x="136" y="520"/>
                  </a:lnTo>
                  <a:lnTo>
                    <a:pt x="136" y="488"/>
                  </a:lnTo>
                  <a:lnTo>
                    <a:pt x="136" y="464"/>
                  </a:lnTo>
                  <a:lnTo>
                    <a:pt x="136" y="440"/>
                  </a:lnTo>
                  <a:lnTo>
                    <a:pt x="136" y="416"/>
                  </a:lnTo>
                  <a:lnTo>
                    <a:pt x="136" y="384"/>
                  </a:lnTo>
                  <a:lnTo>
                    <a:pt x="136" y="360"/>
                  </a:lnTo>
                  <a:lnTo>
                    <a:pt x="160" y="384"/>
                  </a:lnTo>
                  <a:lnTo>
                    <a:pt x="152" y="384"/>
                  </a:lnTo>
                  <a:cubicBezTo>
                    <a:pt x="139" y="384"/>
                    <a:pt x="128" y="374"/>
                    <a:pt x="128" y="360"/>
                  </a:cubicBezTo>
                  <a:lnTo>
                    <a:pt x="128" y="336"/>
                  </a:lnTo>
                  <a:lnTo>
                    <a:pt x="128" y="312"/>
                  </a:lnTo>
                  <a:lnTo>
                    <a:pt x="128" y="288"/>
                  </a:lnTo>
                  <a:lnTo>
                    <a:pt x="128" y="256"/>
                  </a:lnTo>
                  <a:lnTo>
                    <a:pt x="128" y="232"/>
                  </a:lnTo>
                  <a:lnTo>
                    <a:pt x="128" y="208"/>
                  </a:lnTo>
                  <a:lnTo>
                    <a:pt x="152" y="232"/>
                  </a:lnTo>
                  <a:lnTo>
                    <a:pt x="144" y="232"/>
                  </a:lnTo>
                  <a:cubicBezTo>
                    <a:pt x="131" y="232"/>
                    <a:pt x="120" y="222"/>
                    <a:pt x="120" y="208"/>
                  </a:cubicBezTo>
                  <a:lnTo>
                    <a:pt x="120" y="184"/>
                  </a:lnTo>
                  <a:lnTo>
                    <a:pt x="120" y="152"/>
                  </a:lnTo>
                  <a:lnTo>
                    <a:pt x="120" y="128"/>
                  </a:lnTo>
                  <a:lnTo>
                    <a:pt x="144" y="152"/>
                  </a:lnTo>
                  <a:lnTo>
                    <a:pt x="136" y="152"/>
                  </a:lnTo>
                  <a:cubicBezTo>
                    <a:pt x="123" y="152"/>
                    <a:pt x="112" y="142"/>
                    <a:pt x="112" y="128"/>
                  </a:cubicBezTo>
                  <a:lnTo>
                    <a:pt x="112" y="104"/>
                  </a:lnTo>
                  <a:lnTo>
                    <a:pt x="160" y="104"/>
                  </a:lnTo>
                  <a:lnTo>
                    <a:pt x="160" y="128"/>
                  </a:lnTo>
                  <a:lnTo>
                    <a:pt x="112" y="128"/>
                  </a:lnTo>
                  <a:lnTo>
                    <a:pt x="112" y="104"/>
                  </a:lnTo>
                  <a:lnTo>
                    <a:pt x="112" y="80"/>
                  </a:lnTo>
                  <a:lnTo>
                    <a:pt x="112" y="56"/>
                  </a:lnTo>
                  <a:lnTo>
                    <a:pt x="136" y="80"/>
                  </a:lnTo>
                  <a:lnTo>
                    <a:pt x="128" y="80"/>
                  </a:lnTo>
                  <a:cubicBezTo>
                    <a:pt x="115" y="80"/>
                    <a:pt x="104" y="70"/>
                    <a:pt x="104" y="56"/>
                  </a:cubicBezTo>
                  <a:lnTo>
                    <a:pt x="104" y="24"/>
                  </a:lnTo>
                  <a:lnTo>
                    <a:pt x="152" y="24"/>
                  </a:lnTo>
                  <a:lnTo>
                    <a:pt x="152" y="56"/>
                  </a:lnTo>
                  <a:lnTo>
                    <a:pt x="104" y="56"/>
                  </a:lnTo>
                  <a:lnTo>
                    <a:pt x="104" y="24"/>
                  </a:lnTo>
                  <a:lnTo>
                    <a:pt x="152" y="24"/>
                  </a:lnTo>
                  <a:lnTo>
                    <a:pt x="152" y="56"/>
                  </a:lnTo>
                  <a:lnTo>
                    <a:pt x="104" y="56"/>
                  </a:lnTo>
                  <a:lnTo>
                    <a:pt x="104" y="24"/>
                  </a:lnTo>
                  <a:lnTo>
                    <a:pt x="152" y="24"/>
                  </a:lnTo>
                  <a:lnTo>
                    <a:pt x="152" y="56"/>
                  </a:lnTo>
                  <a:cubicBezTo>
                    <a:pt x="152" y="70"/>
                    <a:pt x="142" y="80"/>
                    <a:pt x="128" y="80"/>
                  </a:cubicBezTo>
                  <a:lnTo>
                    <a:pt x="120" y="80"/>
                  </a:lnTo>
                  <a:lnTo>
                    <a:pt x="144" y="56"/>
                  </a:lnTo>
                  <a:lnTo>
                    <a:pt x="144" y="80"/>
                  </a:lnTo>
                  <a:lnTo>
                    <a:pt x="144" y="104"/>
                  </a:lnTo>
                  <a:lnTo>
                    <a:pt x="144" y="128"/>
                  </a:lnTo>
                  <a:cubicBezTo>
                    <a:pt x="144" y="140"/>
                    <a:pt x="136" y="150"/>
                    <a:pt x="124" y="152"/>
                  </a:cubicBezTo>
                  <a:cubicBezTo>
                    <a:pt x="113" y="154"/>
                    <a:pt x="101" y="147"/>
                    <a:pt x="98" y="136"/>
                  </a:cubicBezTo>
                  <a:lnTo>
                    <a:pt x="90" y="112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136" y="152"/>
                  </a:lnTo>
                  <a:lnTo>
                    <a:pt x="136" y="184"/>
                  </a:lnTo>
                  <a:lnTo>
                    <a:pt x="136" y="208"/>
                  </a:lnTo>
                  <a:cubicBezTo>
                    <a:pt x="136" y="222"/>
                    <a:pt x="126" y="232"/>
                    <a:pt x="112" y="232"/>
                  </a:cubicBezTo>
                  <a:lnTo>
                    <a:pt x="104" y="232"/>
                  </a:lnTo>
                  <a:cubicBezTo>
                    <a:pt x="91" y="232"/>
                    <a:pt x="80" y="222"/>
                    <a:pt x="80" y="208"/>
                  </a:cubicBezTo>
                  <a:lnTo>
                    <a:pt x="80" y="184"/>
                  </a:lnTo>
                  <a:lnTo>
                    <a:pt x="128" y="184"/>
                  </a:lnTo>
                  <a:lnTo>
                    <a:pt x="128" y="208"/>
                  </a:lnTo>
                  <a:cubicBezTo>
                    <a:pt x="128" y="222"/>
                    <a:pt x="118" y="232"/>
                    <a:pt x="104" y="232"/>
                  </a:cubicBezTo>
                  <a:lnTo>
                    <a:pt x="96" y="232"/>
                  </a:lnTo>
                  <a:cubicBezTo>
                    <a:pt x="83" y="232"/>
                    <a:pt x="72" y="222"/>
                    <a:pt x="72" y="208"/>
                  </a:cubicBezTo>
                  <a:lnTo>
                    <a:pt x="72" y="184"/>
                  </a:lnTo>
                  <a:lnTo>
                    <a:pt x="72" y="152"/>
                  </a:lnTo>
                  <a:lnTo>
                    <a:pt x="72" y="128"/>
                  </a:lnTo>
                  <a:lnTo>
                    <a:pt x="72" y="104"/>
                  </a:lnTo>
                  <a:lnTo>
                    <a:pt x="120" y="104"/>
                  </a:lnTo>
                  <a:lnTo>
                    <a:pt x="120" y="128"/>
                  </a:lnTo>
                  <a:cubicBezTo>
                    <a:pt x="120" y="142"/>
                    <a:pt x="110" y="152"/>
                    <a:pt x="96" y="152"/>
                  </a:cubicBezTo>
                  <a:lnTo>
                    <a:pt x="88" y="152"/>
                  </a:lnTo>
                  <a:cubicBezTo>
                    <a:pt x="75" y="152"/>
                    <a:pt x="64" y="142"/>
                    <a:pt x="64" y="128"/>
                  </a:cubicBezTo>
                  <a:lnTo>
                    <a:pt x="64" y="104"/>
                  </a:lnTo>
                  <a:lnTo>
                    <a:pt x="112" y="104"/>
                  </a:lnTo>
                  <a:lnTo>
                    <a:pt x="112" y="128"/>
                  </a:lnTo>
                  <a:lnTo>
                    <a:pt x="64" y="128"/>
                  </a:lnTo>
                  <a:lnTo>
                    <a:pt x="64" y="104"/>
                  </a:lnTo>
                  <a:lnTo>
                    <a:pt x="64" y="80"/>
                  </a:lnTo>
                  <a:lnTo>
                    <a:pt x="112" y="80"/>
                  </a:lnTo>
                  <a:lnTo>
                    <a:pt x="112" y="104"/>
                  </a:lnTo>
                  <a:lnTo>
                    <a:pt x="112" y="128"/>
                  </a:lnTo>
                  <a:lnTo>
                    <a:pt x="64" y="128"/>
                  </a:lnTo>
                  <a:lnTo>
                    <a:pt x="64" y="104"/>
                  </a:lnTo>
                  <a:lnTo>
                    <a:pt x="112" y="104"/>
                  </a:ln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lnTo>
                    <a:pt x="80" y="152"/>
                  </a:ln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lnTo>
                    <a:pt x="104" y="104"/>
                  </a:ln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lnTo>
                    <a:pt x="72" y="152"/>
                  </a:lnTo>
                  <a:cubicBezTo>
                    <a:pt x="59" y="152"/>
                    <a:pt x="48" y="142"/>
                    <a:pt x="48" y="128"/>
                  </a:cubicBezTo>
                  <a:lnTo>
                    <a:pt x="48" y="104"/>
                  </a:lnTo>
                  <a:lnTo>
                    <a:pt x="72" y="128"/>
                  </a:lnTo>
                  <a:lnTo>
                    <a:pt x="64" y="128"/>
                  </a:lnTo>
                  <a:lnTo>
                    <a:pt x="88" y="104"/>
                  </a:lnTo>
                  <a:lnTo>
                    <a:pt x="88" y="128"/>
                  </a:lnTo>
                  <a:lnTo>
                    <a:pt x="40" y="128"/>
                  </a:lnTo>
                  <a:lnTo>
                    <a:pt x="40" y="104"/>
                  </a:lnTo>
                  <a:lnTo>
                    <a:pt x="88" y="104"/>
                  </a:lnTo>
                  <a:lnTo>
                    <a:pt x="88" y="128"/>
                  </a:lnTo>
                  <a:lnTo>
                    <a:pt x="40" y="128"/>
                  </a:lnTo>
                  <a:lnTo>
                    <a:pt x="40" y="104"/>
                  </a:lnTo>
                  <a:lnTo>
                    <a:pt x="88" y="104"/>
                  </a:lnTo>
                  <a:lnTo>
                    <a:pt x="88" y="128"/>
                  </a:lnTo>
                  <a:lnTo>
                    <a:pt x="88" y="152"/>
                  </a:lnTo>
                  <a:cubicBezTo>
                    <a:pt x="88" y="154"/>
                    <a:pt x="88" y="156"/>
                    <a:pt x="88" y="158"/>
                  </a:cubicBezTo>
                  <a:lnTo>
                    <a:pt x="80" y="190"/>
                  </a:lnTo>
                  <a:lnTo>
                    <a:pt x="80" y="184"/>
                  </a:lnTo>
                  <a:lnTo>
                    <a:pt x="80" y="208"/>
                  </a:lnTo>
                  <a:lnTo>
                    <a:pt x="32" y="208"/>
                  </a:lnTo>
                  <a:lnTo>
                    <a:pt x="32" y="184"/>
                  </a:lnTo>
                  <a:lnTo>
                    <a:pt x="80" y="184"/>
                  </a:lnTo>
                  <a:lnTo>
                    <a:pt x="80" y="208"/>
                  </a:lnTo>
                  <a:lnTo>
                    <a:pt x="80" y="232"/>
                  </a:lnTo>
                  <a:cubicBezTo>
                    <a:pt x="80" y="246"/>
                    <a:pt x="70" y="256"/>
                    <a:pt x="56" y="256"/>
                  </a:cubicBezTo>
                  <a:lnTo>
                    <a:pt x="48" y="256"/>
                  </a:lnTo>
                  <a:lnTo>
                    <a:pt x="72" y="232"/>
                  </a:lnTo>
                  <a:lnTo>
                    <a:pt x="72" y="256"/>
                  </a:lnTo>
                  <a:lnTo>
                    <a:pt x="72" y="288"/>
                  </a:lnTo>
                  <a:lnTo>
                    <a:pt x="24" y="288"/>
                  </a:lnTo>
                  <a:lnTo>
                    <a:pt x="24" y="256"/>
                  </a:lnTo>
                  <a:lnTo>
                    <a:pt x="72" y="256"/>
                  </a:lnTo>
                  <a:lnTo>
                    <a:pt x="72" y="288"/>
                  </a:lnTo>
                  <a:cubicBezTo>
                    <a:pt x="72" y="302"/>
                    <a:pt x="62" y="312"/>
                    <a:pt x="48" y="312"/>
                  </a:cubicBezTo>
                  <a:lnTo>
                    <a:pt x="40" y="312"/>
                  </a:lnTo>
                  <a:cubicBezTo>
                    <a:pt x="27" y="312"/>
                    <a:pt x="16" y="302"/>
                    <a:pt x="16" y="288"/>
                  </a:cubicBezTo>
                  <a:lnTo>
                    <a:pt x="16" y="256"/>
                  </a:lnTo>
                  <a:lnTo>
                    <a:pt x="64" y="256"/>
                  </a:lnTo>
                  <a:lnTo>
                    <a:pt x="64" y="288"/>
                  </a:lnTo>
                  <a:lnTo>
                    <a:pt x="64" y="312"/>
                  </a:lnTo>
                  <a:lnTo>
                    <a:pt x="64" y="336"/>
                  </a:lnTo>
                  <a:lnTo>
                    <a:pt x="64" y="360"/>
                  </a:lnTo>
                  <a:cubicBezTo>
                    <a:pt x="64" y="374"/>
                    <a:pt x="54" y="384"/>
                    <a:pt x="40" y="384"/>
                  </a:cubicBezTo>
                  <a:lnTo>
                    <a:pt x="32" y="384"/>
                  </a:lnTo>
                  <a:lnTo>
                    <a:pt x="56" y="360"/>
                  </a:lnTo>
                  <a:lnTo>
                    <a:pt x="56" y="384"/>
                  </a:lnTo>
                  <a:lnTo>
                    <a:pt x="56" y="416"/>
                  </a:lnTo>
                  <a:lnTo>
                    <a:pt x="56" y="440"/>
                  </a:lnTo>
                  <a:cubicBezTo>
                    <a:pt x="56" y="454"/>
                    <a:pt x="46" y="464"/>
                    <a:pt x="32" y="464"/>
                  </a:cubicBezTo>
                  <a:lnTo>
                    <a:pt x="24" y="464"/>
                  </a:lnTo>
                  <a:cubicBezTo>
                    <a:pt x="11" y="464"/>
                    <a:pt x="0" y="454"/>
                    <a:pt x="0" y="440"/>
                  </a:cubicBezTo>
                  <a:lnTo>
                    <a:pt x="0" y="416"/>
                  </a:lnTo>
                  <a:cubicBezTo>
                    <a:pt x="0" y="403"/>
                    <a:pt x="11" y="392"/>
                    <a:pt x="24" y="392"/>
                  </a:cubicBezTo>
                  <a:cubicBezTo>
                    <a:pt x="38" y="392"/>
                    <a:pt x="48" y="403"/>
                    <a:pt x="48" y="4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8" name="Freeform 102"/>
            <p:cNvSpPr>
              <a:spLocks/>
            </p:cNvSpPr>
            <p:nvPr/>
          </p:nvSpPr>
          <p:spPr bwMode="auto">
            <a:xfrm>
              <a:off x="4570819" y="4876594"/>
              <a:ext cx="31633" cy="604872"/>
            </a:xfrm>
            <a:custGeom>
              <a:avLst/>
              <a:gdLst>
                <a:gd name="T0" fmla="*/ 48 w 280"/>
                <a:gd name="T1" fmla="*/ 3168 h 3266"/>
                <a:gd name="T2" fmla="*/ 56 w 280"/>
                <a:gd name="T3" fmla="*/ 3216 h 3266"/>
                <a:gd name="T4" fmla="*/ 64 w 280"/>
                <a:gd name="T5" fmla="*/ 3216 h 3266"/>
                <a:gd name="T6" fmla="*/ 24 w 280"/>
                <a:gd name="T7" fmla="*/ 3216 h 3266"/>
                <a:gd name="T8" fmla="*/ 56 w 280"/>
                <a:gd name="T9" fmla="*/ 3216 h 3266"/>
                <a:gd name="T10" fmla="*/ 80 w 280"/>
                <a:gd name="T11" fmla="*/ 3240 h 3266"/>
                <a:gd name="T12" fmla="*/ 64 w 280"/>
                <a:gd name="T13" fmla="*/ 3192 h 3266"/>
                <a:gd name="T14" fmla="*/ 80 w 280"/>
                <a:gd name="T15" fmla="*/ 3216 h 3266"/>
                <a:gd name="T16" fmla="*/ 112 w 280"/>
                <a:gd name="T17" fmla="*/ 3216 h 3266"/>
                <a:gd name="T18" fmla="*/ 72 w 280"/>
                <a:gd name="T19" fmla="*/ 3216 h 3266"/>
                <a:gd name="T20" fmla="*/ 104 w 280"/>
                <a:gd name="T21" fmla="*/ 3264 h 3266"/>
                <a:gd name="T22" fmla="*/ 120 w 280"/>
                <a:gd name="T23" fmla="*/ 3192 h 3266"/>
                <a:gd name="T24" fmla="*/ 104 w 280"/>
                <a:gd name="T25" fmla="*/ 3240 h 3266"/>
                <a:gd name="T26" fmla="*/ 160 w 280"/>
                <a:gd name="T27" fmla="*/ 3240 h 3266"/>
                <a:gd name="T28" fmla="*/ 128 w 280"/>
                <a:gd name="T29" fmla="*/ 3216 h 3266"/>
                <a:gd name="T30" fmla="*/ 160 w 280"/>
                <a:gd name="T31" fmla="*/ 3216 h 3266"/>
                <a:gd name="T32" fmla="*/ 192 w 280"/>
                <a:gd name="T33" fmla="*/ 3216 h 3266"/>
                <a:gd name="T34" fmla="*/ 152 w 280"/>
                <a:gd name="T35" fmla="*/ 3216 h 3266"/>
                <a:gd name="T36" fmla="*/ 184 w 280"/>
                <a:gd name="T37" fmla="*/ 3264 h 3266"/>
                <a:gd name="T38" fmla="*/ 215 w 280"/>
                <a:gd name="T39" fmla="*/ 3209 h 3266"/>
                <a:gd name="T40" fmla="*/ 224 w 280"/>
                <a:gd name="T41" fmla="*/ 3216 h 3266"/>
                <a:gd name="T42" fmla="*/ 184 w 280"/>
                <a:gd name="T43" fmla="*/ 3216 h 3266"/>
                <a:gd name="T44" fmla="*/ 192 w 280"/>
                <a:gd name="T45" fmla="*/ 3112 h 3266"/>
                <a:gd name="T46" fmla="*/ 200 w 280"/>
                <a:gd name="T47" fmla="*/ 2880 h 3266"/>
                <a:gd name="T48" fmla="*/ 208 w 280"/>
                <a:gd name="T49" fmla="*/ 2648 h 3266"/>
                <a:gd name="T50" fmla="*/ 208 w 280"/>
                <a:gd name="T51" fmla="*/ 2264 h 3266"/>
                <a:gd name="T52" fmla="*/ 218 w 280"/>
                <a:gd name="T53" fmla="*/ 1769 h 3266"/>
                <a:gd name="T54" fmla="*/ 216 w 280"/>
                <a:gd name="T55" fmla="*/ 1288 h 3266"/>
                <a:gd name="T56" fmla="*/ 216 w 280"/>
                <a:gd name="T57" fmla="*/ 976 h 3266"/>
                <a:gd name="T58" fmla="*/ 224 w 280"/>
                <a:gd name="T59" fmla="*/ 720 h 3266"/>
                <a:gd name="T60" fmla="*/ 224 w 280"/>
                <a:gd name="T61" fmla="*/ 432 h 3266"/>
                <a:gd name="T62" fmla="*/ 224 w 280"/>
                <a:gd name="T63" fmla="*/ 152 h 3266"/>
                <a:gd name="T64" fmla="*/ 280 w 280"/>
                <a:gd name="T65" fmla="*/ 72 h 3266"/>
                <a:gd name="T66" fmla="*/ 272 w 280"/>
                <a:gd name="T67" fmla="*/ 304 h 3266"/>
                <a:gd name="T68" fmla="*/ 272 w 280"/>
                <a:gd name="T69" fmla="*/ 592 h 3266"/>
                <a:gd name="T70" fmla="*/ 264 w 280"/>
                <a:gd name="T71" fmla="*/ 848 h 3266"/>
                <a:gd name="T72" fmla="*/ 264 w 280"/>
                <a:gd name="T73" fmla="*/ 1128 h 3266"/>
                <a:gd name="T74" fmla="*/ 264 w 280"/>
                <a:gd name="T75" fmla="*/ 1592 h 3266"/>
                <a:gd name="T76" fmla="*/ 256 w 280"/>
                <a:gd name="T77" fmla="*/ 1984 h 3266"/>
                <a:gd name="T78" fmla="*/ 256 w 280"/>
                <a:gd name="T79" fmla="*/ 2496 h 3266"/>
                <a:gd name="T80" fmla="*/ 248 w 280"/>
                <a:gd name="T81" fmla="*/ 2752 h 3266"/>
                <a:gd name="T82" fmla="*/ 248 w 280"/>
                <a:gd name="T83" fmla="*/ 3040 h 3266"/>
                <a:gd name="T84" fmla="*/ 216 w 280"/>
                <a:gd name="T85" fmla="*/ 3264 h 3266"/>
                <a:gd name="T86" fmla="*/ 224 w 280"/>
                <a:gd name="T87" fmla="*/ 3240 h 3266"/>
                <a:gd name="T88" fmla="*/ 170 w 280"/>
                <a:gd name="T89" fmla="*/ 3224 h 3266"/>
                <a:gd name="T90" fmla="*/ 208 w 280"/>
                <a:gd name="T91" fmla="*/ 3216 h 3266"/>
                <a:gd name="T92" fmla="*/ 200 w 280"/>
                <a:gd name="T93" fmla="*/ 3240 h 3266"/>
                <a:gd name="T94" fmla="*/ 184 w 280"/>
                <a:gd name="T95" fmla="*/ 3216 h 3266"/>
                <a:gd name="T96" fmla="*/ 176 w 280"/>
                <a:gd name="T97" fmla="*/ 3240 h 3266"/>
                <a:gd name="T98" fmla="*/ 160 w 280"/>
                <a:gd name="T99" fmla="*/ 3216 h 3266"/>
                <a:gd name="T100" fmla="*/ 120 w 280"/>
                <a:gd name="T101" fmla="*/ 3240 h 3266"/>
                <a:gd name="T102" fmla="*/ 80 w 280"/>
                <a:gd name="T103" fmla="*/ 3216 h 3266"/>
                <a:gd name="T104" fmla="*/ 120 w 280"/>
                <a:gd name="T105" fmla="*/ 3216 h 3266"/>
                <a:gd name="T106" fmla="*/ 112 w 280"/>
                <a:gd name="T107" fmla="*/ 3240 h 3266"/>
                <a:gd name="T108" fmla="*/ 80 w 280"/>
                <a:gd name="T109" fmla="*/ 3264 h 3266"/>
                <a:gd name="T110" fmla="*/ 64 w 280"/>
                <a:gd name="T111" fmla="*/ 3264 h 3266"/>
                <a:gd name="T112" fmla="*/ 48 w 280"/>
                <a:gd name="T113" fmla="*/ 3264 h 3266"/>
                <a:gd name="T114" fmla="*/ 72 w 280"/>
                <a:gd name="T115" fmla="*/ 3216 h 3266"/>
                <a:gd name="T116" fmla="*/ 56 w 280"/>
                <a:gd name="T117" fmla="*/ 3216 h 3266"/>
                <a:gd name="T118" fmla="*/ 0 w 280"/>
                <a:gd name="T119" fmla="*/ 3192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0" h="3266">
                  <a:moveTo>
                    <a:pt x="0" y="3168"/>
                  </a:moveTo>
                  <a:lnTo>
                    <a:pt x="0" y="3144"/>
                  </a:lnTo>
                  <a:cubicBezTo>
                    <a:pt x="0" y="3131"/>
                    <a:pt x="11" y="3120"/>
                    <a:pt x="24" y="3120"/>
                  </a:cubicBezTo>
                  <a:cubicBezTo>
                    <a:pt x="38" y="3120"/>
                    <a:pt x="48" y="3131"/>
                    <a:pt x="48" y="3144"/>
                  </a:cubicBezTo>
                  <a:lnTo>
                    <a:pt x="48" y="3168"/>
                  </a:lnTo>
                  <a:cubicBezTo>
                    <a:pt x="48" y="3182"/>
                    <a:pt x="38" y="3192"/>
                    <a:pt x="24" y="3192"/>
                  </a:cubicBezTo>
                  <a:cubicBezTo>
                    <a:pt x="11" y="3192"/>
                    <a:pt x="0" y="3182"/>
                    <a:pt x="0" y="3168"/>
                  </a:cubicBezTo>
                  <a:lnTo>
                    <a:pt x="0" y="3144"/>
                  </a:lnTo>
                  <a:cubicBezTo>
                    <a:pt x="0" y="3131"/>
                    <a:pt x="11" y="3120"/>
                    <a:pt x="24" y="3120"/>
                  </a:cubicBezTo>
                  <a:cubicBezTo>
                    <a:pt x="38" y="3120"/>
                    <a:pt x="48" y="3131"/>
                    <a:pt x="48" y="3144"/>
                  </a:cubicBezTo>
                  <a:lnTo>
                    <a:pt x="48" y="3168"/>
                  </a:lnTo>
                  <a:lnTo>
                    <a:pt x="48" y="3192"/>
                  </a:lnTo>
                  <a:lnTo>
                    <a:pt x="24" y="3168"/>
                  </a:lnTo>
                  <a:lnTo>
                    <a:pt x="32" y="3168"/>
                  </a:lnTo>
                  <a:cubicBezTo>
                    <a:pt x="46" y="3168"/>
                    <a:pt x="56" y="3179"/>
                    <a:pt x="56" y="3192"/>
                  </a:cubicBezTo>
                  <a:lnTo>
                    <a:pt x="56" y="3216"/>
                  </a:lnTo>
                  <a:lnTo>
                    <a:pt x="56" y="3240"/>
                  </a:lnTo>
                  <a:cubicBezTo>
                    <a:pt x="56" y="3254"/>
                    <a:pt x="46" y="3264"/>
                    <a:pt x="32" y="3264"/>
                  </a:cubicBezTo>
                  <a:cubicBezTo>
                    <a:pt x="19" y="3264"/>
                    <a:pt x="8" y="3254"/>
                    <a:pt x="8" y="3240"/>
                  </a:cubicBezTo>
                  <a:lnTo>
                    <a:pt x="8" y="3216"/>
                  </a:lnTo>
                  <a:cubicBezTo>
                    <a:pt x="8" y="3203"/>
                    <a:pt x="19" y="3192"/>
                    <a:pt x="32" y="3192"/>
                  </a:cubicBezTo>
                  <a:cubicBezTo>
                    <a:pt x="46" y="3192"/>
                    <a:pt x="56" y="3203"/>
                    <a:pt x="56" y="3216"/>
                  </a:cubicBezTo>
                  <a:lnTo>
                    <a:pt x="56" y="3240"/>
                  </a:lnTo>
                  <a:cubicBezTo>
                    <a:pt x="56" y="3254"/>
                    <a:pt x="46" y="3264"/>
                    <a:pt x="32" y="3264"/>
                  </a:cubicBezTo>
                  <a:cubicBezTo>
                    <a:pt x="19" y="3264"/>
                    <a:pt x="8" y="3254"/>
                    <a:pt x="8" y="3240"/>
                  </a:cubicBezTo>
                  <a:lnTo>
                    <a:pt x="8" y="3216"/>
                  </a:lnTo>
                  <a:cubicBezTo>
                    <a:pt x="8" y="3205"/>
                    <a:pt x="17" y="3195"/>
                    <a:pt x="29" y="3193"/>
                  </a:cubicBezTo>
                  <a:cubicBezTo>
                    <a:pt x="40" y="3191"/>
                    <a:pt x="52" y="3198"/>
                    <a:pt x="55" y="3209"/>
                  </a:cubicBezTo>
                  <a:lnTo>
                    <a:pt x="63" y="3233"/>
                  </a:lnTo>
                  <a:lnTo>
                    <a:pt x="16" y="3240"/>
                  </a:lnTo>
                  <a:lnTo>
                    <a:pt x="16" y="3216"/>
                  </a:lnTo>
                  <a:cubicBezTo>
                    <a:pt x="16" y="3203"/>
                    <a:pt x="27" y="3192"/>
                    <a:pt x="40" y="3192"/>
                  </a:cubicBezTo>
                  <a:cubicBezTo>
                    <a:pt x="54" y="3192"/>
                    <a:pt x="64" y="3203"/>
                    <a:pt x="64" y="3216"/>
                  </a:cubicBezTo>
                  <a:lnTo>
                    <a:pt x="64" y="3240"/>
                  </a:lnTo>
                  <a:lnTo>
                    <a:pt x="40" y="3216"/>
                  </a:lnTo>
                  <a:lnTo>
                    <a:pt x="48" y="3216"/>
                  </a:lnTo>
                  <a:lnTo>
                    <a:pt x="24" y="3240"/>
                  </a:lnTo>
                  <a:lnTo>
                    <a:pt x="24" y="3216"/>
                  </a:lnTo>
                  <a:cubicBezTo>
                    <a:pt x="24" y="3203"/>
                    <a:pt x="35" y="3192"/>
                    <a:pt x="48" y="3192"/>
                  </a:cubicBezTo>
                  <a:cubicBezTo>
                    <a:pt x="62" y="3192"/>
                    <a:pt x="72" y="3203"/>
                    <a:pt x="72" y="3216"/>
                  </a:cubicBezTo>
                  <a:lnTo>
                    <a:pt x="72" y="3240"/>
                  </a:lnTo>
                  <a:cubicBezTo>
                    <a:pt x="72" y="3254"/>
                    <a:pt x="62" y="3264"/>
                    <a:pt x="48" y="3264"/>
                  </a:cubicBezTo>
                  <a:cubicBezTo>
                    <a:pt x="35" y="3264"/>
                    <a:pt x="24" y="3254"/>
                    <a:pt x="24" y="3240"/>
                  </a:cubicBezTo>
                  <a:lnTo>
                    <a:pt x="24" y="3216"/>
                  </a:lnTo>
                  <a:cubicBezTo>
                    <a:pt x="24" y="3203"/>
                    <a:pt x="35" y="3192"/>
                    <a:pt x="48" y="3192"/>
                  </a:cubicBezTo>
                  <a:cubicBezTo>
                    <a:pt x="62" y="3192"/>
                    <a:pt x="72" y="3203"/>
                    <a:pt x="72" y="3216"/>
                  </a:cubicBezTo>
                  <a:lnTo>
                    <a:pt x="72" y="3240"/>
                  </a:lnTo>
                  <a:cubicBezTo>
                    <a:pt x="72" y="3254"/>
                    <a:pt x="62" y="3264"/>
                    <a:pt x="48" y="3264"/>
                  </a:cubicBezTo>
                  <a:cubicBezTo>
                    <a:pt x="35" y="3264"/>
                    <a:pt x="24" y="3254"/>
                    <a:pt x="24" y="3240"/>
                  </a:cubicBezTo>
                  <a:lnTo>
                    <a:pt x="24" y="3216"/>
                  </a:lnTo>
                  <a:cubicBezTo>
                    <a:pt x="24" y="3203"/>
                    <a:pt x="35" y="3192"/>
                    <a:pt x="48" y="3192"/>
                  </a:cubicBezTo>
                  <a:cubicBezTo>
                    <a:pt x="62" y="3192"/>
                    <a:pt x="72" y="3203"/>
                    <a:pt x="72" y="3216"/>
                  </a:cubicBezTo>
                  <a:lnTo>
                    <a:pt x="72" y="3240"/>
                  </a:lnTo>
                  <a:lnTo>
                    <a:pt x="48" y="3216"/>
                  </a:lnTo>
                  <a:lnTo>
                    <a:pt x="56" y="3216"/>
                  </a:lnTo>
                  <a:lnTo>
                    <a:pt x="32" y="3240"/>
                  </a:lnTo>
                  <a:lnTo>
                    <a:pt x="32" y="3216"/>
                  </a:lnTo>
                  <a:cubicBezTo>
                    <a:pt x="32" y="3203"/>
                    <a:pt x="43" y="3192"/>
                    <a:pt x="56" y="3192"/>
                  </a:cubicBezTo>
                  <a:cubicBezTo>
                    <a:pt x="70" y="3192"/>
                    <a:pt x="80" y="3203"/>
                    <a:pt x="80" y="3216"/>
                  </a:cubicBezTo>
                  <a:lnTo>
                    <a:pt x="80" y="3240"/>
                  </a:lnTo>
                  <a:cubicBezTo>
                    <a:pt x="80" y="3254"/>
                    <a:pt x="70" y="3264"/>
                    <a:pt x="56" y="3264"/>
                  </a:cubicBezTo>
                  <a:cubicBezTo>
                    <a:pt x="43" y="3264"/>
                    <a:pt x="32" y="3254"/>
                    <a:pt x="32" y="3240"/>
                  </a:cubicBezTo>
                  <a:lnTo>
                    <a:pt x="32" y="3216"/>
                  </a:lnTo>
                  <a:cubicBezTo>
                    <a:pt x="32" y="3203"/>
                    <a:pt x="43" y="3192"/>
                    <a:pt x="56" y="3192"/>
                  </a:cubicBezTo>
                  <a:cubicBezTo>
                    <a:pt x="70" y="3192"/>
                    <a:pt x="80" y="3203"/>
                    <a:pt x="80" y="3216"/>
                  </a:cubicBezTo>
                  <a:lnTo>
                    <a:pt x="80" y="3240"/>
                  </a:lnTo>
                  <a:lnTo>
                    <a:pt x="56" y="3216"/>
                  </a:lnTo>
                  <a:lnTo>
                    <a:pt x="64" y="3216"/>
                  </a:lnTo>
                  <a:lnTo>
                    <a:pt x="40" y="3240"/>
                  </a:lnTo>
                  <a:lnTo>
                    <a:pt x="40" y="3216"/>
                  </a:lnTo>
                  <a:cubicBezTo>
                    <a:pt x="40" y="3203"/>
                    <a:pt x="51" y="3192"/>
                    <a:pt x="64" y="3192"/>
                  </a:cubicBezTo>
                  <a:cubicBezTo>
                    <a:pt x="78" y="3192"/>
                    <a:pt x="88" y="3203"/>
                    <a:pt x="88" y="3216"/>
                  </a:cubicBezTo>
                  <a:lnTo>
                    <a:pt x="88" y="3240"/>
                  </a:lnTo>
                  <a:cubicBezTo>
                    <a:pt x="88" y="3254"/>
                    <a:pt x="78" y="3264"/>
                    <a:pt x="64" y="3264"/>
                  </a:cubicBezTo>
                  <a:cubicBezTo>
                    <a:pt x="51" y="3264"/>
                    <a:pt x="40" y="3254"/>
                    <a:pt x="40" y="3240"/>
                  </a:cubicBezTo>
                  <a:lnTo>
                    <a:pt x="40" y="3216"/>
                  </a:lnTo>
                  <a:cubicBezTo>
                    <a:pt x="40" y="3203"/>
                    <a:pt x="51" y="3192"/>
                    <a:pt x="64" y="3192"/>
                  </a:cubicBezTo>
                  <a:cubicBezTo>
                    <a:pt x="78" y="3192"/>
                    <a:pt x="88" y="3203"/>
                    <a:pt x="88" y="3216"/>
                  </a:cubicBezTo>
                  <a:lnTo>
                    <a:pt x="88" y="3240"/>
                  </a:lnTo>
                  <a:lnTo>
                    <a:pt x="64" y="3216"/>
                  </a:lnTo>
                  <a:lnTo>
                    <a:pt x="72" y="3216"/>
                  </a:lnTo>
                  <a:lnTo>
                    <a:pt x="80" y="3216"/>
                  </a:lnTo>
                  <a:lnTo>
                    <a:pt x="56" y="3240"/>
                  </a:lnTo>
                  <a:lnTo>
                    <a:pt x="56" y="3216"/>
                  </a:lnTo>
                  <a:cubicBezTo>
                    <a:pt x="56" y="3203"/>
                    <a:pt x="67" y="3192"/>
                    <a:pt x="80" y="3192"/>
                  </a:cubicBezTo>
                  <a:cubicBezTo>
                    <a:pt x="94" y="3192"/>
                    <a:pt x="104" y="3203"/>
                    <a:pt x="104" y="3216"/>
                  </a:cubicBezTo>
                  <a:lnTo>
                    <a:pt x="104" y="3240"/>
                  </a:lnTo>
                  <a:lnTo>
                    <a:pt x="80" y="3216"/>
                  </a:lnTo>
                  <a:lnTo>
                    <a:pt x="88" y="3216"/>
                  </a:lnTo>
                  <a:lnTo>
                    <a:pt x="64" y="3240"/>
                  </a:lnTo>
                  <a:lnTo>
                    <a:pt x="64" y="3216"/>
                  </a:lnTo>
                  <a:cubicBezTo>
                    <a:pt x="64" y="3203"/>
                    <a:pt x="75" y="3192"/>
                    <a:pt x="88" y="3192"/>
                  </a:cubicBezTo>
                  <a:cubicBezTo>
                    <a:pt x="102" y="3192"/>
                    <a:pt x="112" y="3203"/>
                    <a:pt x="112" y="3216"/>
                  </a:cubicBezTo>
                  <a:lnTo>
                    <a:pt x="112" y="3240"/>
                  </a:lnTo>
                  <a:cubicBezTo>
                    <a:pt x="112" y="3254"/>
                    <a:pt x="102" y="3264"/>
                    <a:pt x="88" y="3264"/>
                  </a:cubicBezTo>
                  <a:cubicBezTo>
                    <a:pt x="75" y="3264"/>
                    <a:pt x="64" y="3254"/>
                    <a:pt x="64" y="3240"/>
                  </a:cubicBezTo>
                  <a:lnTo>
                    <a:pt x="64" y="3216"/>
                  </a:lnTo>
                  <a:cubicBezTo>
                    <a:pt x="64" y="3203"/>
                    <a:pt x="75" y="3192"/>
                    <a:pt x="88" y="3192"/>
                  </a:cubicBezTo>
                  <a:cubicBezTo>
                    <a:pt x="102" y="3192"/>
                    <a:pt x="112" y="3203"/>
                    <a:pt x="112" y="3216"/>
                  </a:cubicBezTo>
                  <a:lnTo>
                    <a:pt x="112" y="3240"/>
                  </a:lnTo>
                  <a:lnTo>
                    <a:pt x="88" y="3216"/>
                  </a:lnTo>
                  <a:lnTo>
                    <a:pt x="96" y="3216"/>
                  </a:lnTo>
                  <a:lnTo>
                    <a:pt x="72" y="3240"/>
                  </a:lnTo>
                  <a:lnTo>
                    <a:pt x="72" y="3216"/>
                  </a:lnTo>
                  <a:cubicBezTo>
                    <a:pt x="72" y="3203"/>
                    <a:pt x="83" y="3192"/>
                    <a:pt x="96" y="3192"/>
                  </a:cubicBezTo>
                  <a:cubicBezTo>
                    <a:pt x="110" y="3192"/>
                    <a:pt x="120" y="3203"/>
                    <a:pt x="120" y="3216"/>
                  </a:cubicBezTo>
                  <a:lnTo>
                    <a:pt x="120" y="3240"/>
                  </a:lnTo>
                  <a:cubicBezTo>
                    <a:pt x="120" y="3254"/>
                    <a:pt x="110" y="3264"/>
                    <a:pt x="96" y="3264"/>
                  </a:cubicBezTo>
                  <a:cubicBezTo>
                    <a:pt x="83" y="3264"/>
                    <a:pt x="72" y="3254"/>
                    <a:pt x="72" y="3240"/>
                  </a:cubicBezTo>
                  <a:lnTo>
                    <a:pt x="72" y="3216"/>
                  </a:lnTo>
                  <a:cubicBezTo>
                    <a:pt x="72" y="3203"/>
                    <a:pt x="83" y="3192"/>
                    <a:pt x="96" y="3192"/>
                  </a:cubicBezTo>
                  <a:cubicBezTo>
                    <a:pt x="110" y="3192"/>
                    <a:pt x="120" y="3203"/>
                    <a:pt x="120" y="3216"/>
                  </a:cubicBezTo>
                  <a:lnTo>
                    <a:pt x="120" y="3240"/>
                  </a:lnTo>
                  <a:lnTo>
                    <a:pt x="96" y="3216"/>
                  </a:lnTo>
                  <a:lnTo>
                    <a:pt x="104" y="3216"/>
                  </a:lnTo>
                  <a:lnTo>
                    <a:pt x="80" y="3240"/>
                  </a:lnTo>
                  <a:lnTo>
                    <a:pt x="80" y="3216"/>
                  </a:lnTo>
                  <a:cubicBezTo>
                    <a:pt x="80" y="3203"/>
                    <a:pt x="91" y="3192"/>
                    <a:pt x="104" y="3192"/>
                  </a:cubicBezTo>
                  <a:cubicBezTo>
                    <a:pt x="118" y="3192"/>
                    <a:pt x="128" y="3203"/>
                    <a:pt x="128" y="3216"/>
                  </a:cubicBezTo>
                  <a:lnTo>
                    <a:pt x="128" y="3240"/>
                  </a:lnTo>
                  <a:cubicBezTo>
                    <a:pt x="128" y="3254"/>
                    <a:pt x="118" y="3264"/>
                    <a:pt x="104" y="3264"/>
                  </a:cubicBezTo>
                  <a:cubicBezTo>
                    <a:pt x="91" y="3264"/>
                    <a:pt x="80" y="3254"/>
                    <a:pt x="80" y="3240"/>
                  </a:cubicBezTo>
                  <a:lnTo>
                    <a:pt x="80" y="3216"/>
                  </a:lnTo>
                  <a:cubicBezTo>
                    <a:pt x="80" y="3203"/>
                    <a:pt x="91" y="3192"/>
                    <a:pt x="104" y="3192"/>
                  </a:cubicBezTo>
                  <a:cubicBezTo>
                    <a:pt x="118" y="3192"/>
                    <a:pt x="128" y="3203"/>
                    <a:pt x="128" y="3216"/>
                  </a:cubicBezTo>
                  <a:lnTo>
                    <a:pt x="128" y="3240"/>
                  </a:lnTo>
                  <a:lnTo>
                    <a:pt x="104" y="3216"/>
                  </a:lnTo>
                  <a:lnTo>
                    <a:pt x="112" y="3216"/>
                  </a:lnTo>
                  <a:lnTo>
                    <a:pt x="120" y="3216"/>
                  </a:lnTo>
                  <a:lnTo>
                    <a:pt x="96" y="3240"/>
                  </a:lnTo>
                  <a:lnTo>
                    <a:pt x="96" y="3216"/>
                  </a:lnTo>
                  <a:cubicBezTo>
                    <a:pt x="96" y="3203"/>
                    <a:pt x="107" y="3192"/>
                    <a:pt x="120" y="3192"/>
                  </a:cubicBezTo>
                  <a:cubicBezTo>
                    <a:pt x="134" y="3192"/>
                    <a:pt x="144" y="3203"/>
                    <a:pt x="144" y="3216"/>
                  </a:cubicBezTo>
                  <a:lnTo>
                    <a:pt x="144" y="3240"/>
                  </a:lnTo>
                  <a:cubicBezTo>
                    <a:pt x="144" y="3254"/>
                    <a:pt x="134" y="3264"/>
                    <a:pt x="120" y="3264"/>
                  </a:cubicBezTo>
                  <a:cubicBezTo>
                    <a:pt x="107" y="3264"/>
                    <a:pt x="96" y="3254"/>
                    <a:pt x="96" y="3240"/>
                  </a:cubicBezTo>
                  <a:lnTo>
                    <a:pt x="96" y="3216"/>
                  </a:lnTo>
                  <a:cubicBezTo>
                    <a:pt x="96" y="3203"/>
                    <a:pt x="107" y="3192"/>
                    <a:pt x="120" y="3192"/>
                  </a:cubicBezTo>
                  <a:lnTo>
                    <a:pt x="128" y="3192"/>
                  </a:lnTo>
                  <a:cubicBezTo>
                    <a:pt x="142" y="3192"/>
                    <a:pt x="152" y="3203"/>
                    <a:pt x="152" y="3216"/>
                  </a:cubicBezTo>
                  <a:lnTo>
                    <a:pt x="152" y="3240"/>
                  </a:lnTo>
                  <a:cubicBezTo>
                    <a:pt x="152" y="3254"/>
                    <a:pt x="142" y="3264"/>
                    <a:pt x="128" y="3264"/>
                  </a:cubicBezTo>
                  <a:cubicBezTo>
                    <a:pt x="115" y="3264"/>
                    <a:pt x="104" y="3254"/>
                    <a:pt x="104" y="3240"/>
                  </a:cubicBezTo>
                  <a:lnTo>
                    <a:pt x="104" y="3216"/>
                  </a:lnTo>
                  <a:cubicBezTo>
                    <a:pt x="104" y="3203"/>
                    <a:pt x="115" y="3192"/>
                    <a:pt x="128" y="3192"/>
                  </a:cubicBezTo>
                  <a:cubicBezTo>
                    <a:pt x="142" y="3192"/>
                    <a:pt x="152" y="3203"/>
                    <a:pt x="152" y="3216"/>
                  </a:cubicBezTo>
                  <a:lnTo>
                    <a:pt x="152" y="3240"/>
                  </a:lnTo>
                  <a:lnTo>
                    <a:pt x="128" y="3216"/>
                  </a:lnTo>
                  <a:lnTo>
                    <a:pt x="136" y="3216"/>
                  </a:lnTo>
                  <a:lnTo>
                    <a:pt x="112" y="3240"/>
                  </a:lnTo>
                  <a:lnTo>
                    <a:pt x="112" y="3216"/>
                  </a:lnTo>
                  <a:cubicBezTo>
                    <a:pt x="112" y="3203"/>
                    <a:pt x="123" y="3192"/>
                    <a:pt x="136" y="3192"/>
                  </a:cubicBezTo>
                  <a:cubicBezTo>
                    <a:pt x="150" y="3192"/>
                    <a:pt x="160" y="3203"/>
                    <a:pt x="160" y="3216"/>
                  </a:cubicBezTo>
                  <a:lnTo>
                    <a:pt x="160" y="3240"/>
                  </a:lnTo>
                  <a:lnTo>
                    <a:pt x="136" y="3216"/>
                  </a:lnTo>
                  <a:lnTo>
                    <a:pt x="144" y="3216"/>
                  </a:lnTo>
                  <a:lnTo>
                    <a:pt x="120" y="3240"/>
                  </a:lnTo>
                  <a:lnTo>
                    <a:pt x="120" y="3216"/>
                  </a:lnTo>
                  <a:cubicBezTo>
                    <a:pt x="120" y="3203"/>
                    <a:pt x="131" y="3192"/>
                    <a:pt x="144" y="3192"/>
                  </a:cubicBezTo>
                  <a:cubicBezTo>
                    <a:pt x="158" y="3192"/>
                    <a:pt x="168" y="3203"/>
                    <a:pt x="168" y="3216"/>
                  </a:cubicBezTo>
                  <a:lnTo>
                    <a:pt x="168" y="3240"/>
                  </a:lnTo>
                  <a:lnTo>
                    <a:pt x="144" y="3216"/>
                  </a:lnTo>
                  <a:lnTo>
                    <a:pt x="152" y="3216"/>
                  </a:lnTo>
                  <a:lnTo>
                    <a:pt x="128" y="3240"/>
                  </a:lnTo>
                  <a:lnTo>
                    <a:pt x="128" y="3216"/>
                  </a:lnTo>
                  <a:cubicBezTo>
                    <a:pt x="128" y="3203"/>
                    <a:pt x="139" y="3192"/>
                    <a:pt x="152" y="3192"/>
                  </a:cubicBezTo>
                  <a:cubicBezTo>
                    <a:pt x="166" y="3192"/>
                    <a:pt x="176" y="3203"/>
                    <a:pt x="176" y="3216"/>
                  </a:cubicBezTo>
                  <a:lnTo>
                    <a:pt x="176" y="3240"/>
                  </a:lnTo>
                  <a:cubicBezTo>
                    <a:pt x="176" y="3254"/>
                    <a:pt x="166" y="3264"/>
                    <a:pt x="152" y="3264"/>
                  </a:cubicBezTo>
                  <a:cubicBezTo>
                    <a:pt x="139" y="3264"/>
                    <a:pt x="128" y="3254"/>
                    <a:pt x="128" y="3240"/>
                  </a:cubicBezTo>
                  <a:lnTo>
                    <a:pt x="128" y="3216"/>
                  </a:lnTo>
                  <a:cubicBezTo>
                    <a:pt x="128" y="3203"/>
                    <a:pt x="139" y="3192"/>
                    <a:pt x="152" y="3192"/>
                  </a:cubicBezTo>
                  <a:cubicBezTo>
                    <a:pt x="166" y="3192"/>
                    <a:pt x="176" y="3203"/>
                    <a:pt x="176" y="3216"/>
                  </a:cubicBezTo>
                  <a:lnTo>
                    <a:pt x="176" y="3240"/>
                  </a:lnTo>
                  <a:lnTo>
                    <a:pt x="152" y="3216"/>
                  </a:lnTo>
                  <a:lnTo>
                    <a:pt x="160" y="3216"/>
                  </a:lnTo>
                  <a:lnTo>
                    <a:pt x="136" y="3240"/>
                  </a:lnTo>
                  <a:lnTo>
                    <a:pt x="136" y="3216"/>
                  </a:lnTo>
                  <a:cubicBezTo>
                    <a:pt x="136" y="3203"/>
                    <a:pt x="147" y="3192"/>
                    <a:pt x="160" y="3192"/>
                  </a:cubicBezTo>
                  <a:cubicBezTo>
                    <a:pt x="174" y="3192"/>
                    <a:pt x="184" y="3203"/>
                    <a:pt x="184" y="3216"/>
                  </a:cubicBezTo>
                  <a:lnTo>
                    <a:pt x="184" y="3240"/>
                  </a:lnTo>
                  <a:lnTo>
                    <a:pt x="160" y="3216"/>
                  </a:lnTo>
                  <a:lnTo>
                    <a:pt x="168" y="3216"/>
                  </a:lnTo>
                  <a:lnTo>
                    <a:pt x="144" y="3240"/>
                  </a:lnTo>
                  <a:lnTo>
                    <a:pt x="144" y="3216"/>
                  </a:lnTo>
                  <a:cubicBezTo>
                    <a:pt x="144" y="3203"/>
                    <a:pt x="155" y="3192"/>
                    <a:pt x="168" y="3192"/>
                  </a:cubicBezTo>
                  <a:cubicBezTo>
                    <a:pt x="182" y="3192"/>
                    <a:pt x="192" y="3203"/>
                    <a:pt x="192" y="3216"/>
                  </a:cubicBezTo>
                  <a:lnTo>
                    <a:pt x="192" y="3240"/>
                  </a:lnTo>
                  <a:lnTo>
                    <a:pt x="168" y="3216"/>
                  </a:lnTo>
                  <a:lnTo>
                    <a:pt x="176" y="3216"/>
                  </a:lnTo>
                  <a:lnTo>
                    <a:pt x="152" y="3240"/>
                  </a:lnTo>
                  <a:lnTo>
                    <a:pt x="152" y="3216"/>
                  </a:lnTo>
                  <a:cubicBezTo>
                    <a:pt x="152" y="3203"/>
                    <a:pt x="163" y="3192"/>
                    <a:pt x="176" y="3192"/>
                  </a:cubicBezTo>
                  <a:cubicBezTo>
                    <a:pt x="190" y="3192"/>
                    <a:pt x="200" y="3203"/>
                    <a:pt x="200" y="3216"/>
                  </a:cubicBezTo>
                  <a:lnTo>
                    <a:pt x="200" y="3240"/>
                  </a:lnTo>
                  <a:cubicBezTo>
                    <a:pt x="200" y="3254"/>
                    <a:pt x="190" y="3264"/>
                    <a:pt x="176" y="3264"/>
                  </a:cubicBezTo>
                  <a:cubicBezTo>
                    <a:pt x="163" y="3264"/>
                    <a:pt x="152" y="3254"/>
                    <a:pt x="152" y="3240"/>
                  </a:cubicBezTo>
                  <a:lnTo>
                    <a:pt x="152" y="3216"/>
                  </a:lnTo>
                  <a:cubicBezTo>
                    <a:pt x="152" y="3203"/>
                    <a:pt x="163" y="3192"/>
                    <a:pt x="176" y="3192"/>
                  </a:cubicBezTo>
                  <a:cubicBezTo>
                    <a:pt x="190" y="3192"/>
                    <a:pt x="200" y="3203"/>
                    <a:pt x="200" y="3216"/>
                  </a:cubicBezTo>
                  <a:lnTo>
                    <a:pt x="200" y="3240"/>
                  </a:lnTo>
                  <a:lnTo>
                    <a:pt x="176" y="3216"/>
                  </a:lnTo>
                  <a:lnTo>
                    <a:pt x="184" y="3216"/>
                  </a:lnTo>
                  <a:lnTo>
                    <a:pt x="160" y="3240"/>
                  </a:lnTo>
                  <a:lnTo>
                    <a:pt x="160" y="3216"/>
                  </a:lnTo>
                  <a:cubicBezTo>
                    <a:pt x="160" y="3203"/>
                    <a:pt x="171" y="3192"/>
                    <a:pt x="184" y="3192"/>
                  </a:cubicBezTo>
                  <a:cubicBezTo>
                    <a:pt x="198" y="3192"/>
                    <a:pt x="208" y="3203"/>
                    <a:pt x="208" y="3216"/>
                  </a:cubicBezTo>
                  <a:lnTo>
                    <a:pt x="208" y="3240"/>
                  </a:lnTo>
                  <a:cubicBezTo>
                    <a:pt x="208" y="3254"/>
                    <a:pt x="198" y="3264"/>
                    <a:pt x="184" y="3264"/>
                  </a:cubicBezTo>
                  <a:cubicBezTo>
                    <a:pt x="171" y="3264"/>
                    <a:pt x="160" y="3254"/>
                    <a:pt x="160" y="3240"/>
                  </a:cubicBezTo>
                  <a:lnTo>
                    <a:pt x="160" y="3216"/>
                  </a:lnTo>
                  <a:cubicBezTo>
                    <a:pt x="160" y="3203"/>
                    <a:pt x="171" y="3192"/>
                    <a:pt x="184" y="3192"/>
                  </a:cubicBezTo>
                  <a:cubicBezTo>
                    <a:pt x="198" y="3192"/>
                    <a:pt x="208" y="3203"/>
                    <a:pt x="208" y="3216"/>
                  </a:cubicBezTo>
                  <a:lnTo>
                    <a:pt x="208" y="3240"/>
                  </a:lnTo>
                  <a:lnTo>
                    <a:pt x="184" y="3216"/>
                  </a:lnTo>
                  <a:lnTo>
                    <a:pt x="192" y="3216"/>
                  </a:lnTo>
                  <a:lnTo>
                    <a:pt x="168" y="3240"/>
                  </a:lnTo>
                  <a:lnTo>
                    <a:pt x="168" y="3216"/>
                  </a:lnTo>
                  <a:cubicBezTo>
                    <a:pt x="168" y="3205"/>
                    <a:pt x="177" y="3195"/>
                    <a:pt x="189" y="3193"/>
                  </a:cubicBezTo>
                  <a:cubicBezTo>
                    <a:pt x="200" y="3191"/>
                    <a:pt x="212" y="3198"/>
                    <a:pt x="215" y="3209"/>
                  </a:cubicBezTo>
                  <a:lnTo>
                    <a:pt x="223" y="3233"/>
                  </a:lnTo>
                  <a:lnTo>
                    <a:pt x="176" y="3240"/>
                  </a:lnTo>
                  <a:lnTo>
                    <a:pt x="176" y="3216"/>
                  </a:lnTo>
                  <a:cubicBezTo>
                    <a:pt x="176" y="3203"/>
                    <a:pt x="187" y="3192"/>
                    <a:pt x="200" y="3192"/>
                  </a:cubicBezTo>
                  <a:cubicBezTo>
                    <a:pt x="214" y="3192"/>
                    <a:pt x="224" y="3203"/>
                    <a:pt x="224" y="3216"/>
                  </a:cubicBezTo>
                  <a:lnTo>
                    <a:pt x="224" y="3240"/>
                  </a:lnTo>
                  <a:cubicBezTo>
                    <a:pt x="224" y="3254"/>
                    <a:pt x="214" y="3264"/>
                    <a:pt x="200" y="3264"/>
                  </a:cubicBezTo>
                  <a:cubicBezTo>
                    <a:pt x="187" y="3264"/>
                    <a:pt x="176" y="3254"/>
                    <a:pt x="176" y="3240"/>
                  </a:cubicBezTo>
                  <a:lnTo>
                    <a:pt x="176" y="3216"/>
                  </a:lnTo>
                  <a:cubicBezTo>
                    <a:pt x="176" y="3203"/>
                    <a:pt x="187" y="3192"/>
                    <a:pt x="200" y="3192"/>
                  </a:cubicBezTo>
                  <a:cubicBezTo>
                    <a:pt x="214" y="3192"/>
                    <a:pt x="224" y="3203"/>
                    <a:pt x="224" y="3216"/>
                  </a:cubicBezTo>
                  <a:lnTo>
                    <a:pt x="224" y="3240"/>
                  </a:lnTo>
                  <a:cubicBezTo>
                    <a:pt x="224" y="3254"/>
                    <a:pt x="214" y="3264"/>
                    <a:pt x="200" y="3264"/>
                  </a:cubicBezTo>
                  <a:cubicBezTo>
                    <a:pt x="187" y="3264"/>
                    <a:pt x="176" y="3254"/>
                    <a:pt x="176" y="3240"/>
                  </a:cubicBezTo>
                  <a:lnTo>
                    <a:pt x="176" y="3216"/>
                  </a:lnTo>
                  <a:cubicBezTo>
                    <a:pt x="176" y="3203"/>
                    <a:pt x="187" y="3192"/>
                    <a:pt x="200" y="3192"/>
                  </a:cubicBezTo>
                  <a:cubicBezTo>
                    <a:pt x="214" y="3192"/>
                    <a:pt x="224" y="3203"/>
                    <a:pt x="224" y="3216"/>
                  </a:cubicBezTo>
                  <a:lnTo>
                    <a:pt x="224" y="3240"/>
                  </a:lnTo>
                  <a:lnTo>
                    <a:pt x="200" y="3216"/>
                  </a:lnTo>
                  <a:lnTo>
                    <a:pt x="208" y="3216"/>
                  </a:lnTo>
                  <a:lnTo>
                    <a:pt x="184" y="3240"/>
                  </a:lnTo>
                  <a:lnTo>
                    <a:pt x="184" y="3216"/>
                  </a:lnTo>
                  <a:cubicBezTo>
                    <a:pt x="184" y="3203"/>
                    <a:pt x="195" y="3192"/>
                    <a:pt x="208" y="3192"/>
                  </a:cubicBezTo>
                  <a:cubicBezTo>
                    <a:pt x="222" y="3192"/>
                    <a:pt x="232" y="3203"/>
                    <a:pt x="232" y="3216"/>
                  </a:cubicBezTo>
                  <a:lnTo>
                    <a:pt x="232" y="3240"/>
                  </a:lnTo>
                  <a:lnTo>
                    <a:pt x="208" y="3216"/>
                  </a:lnTo>
                  <a:lnTo>
                    <a:pt x="216" y="3216"/>
                  </a:lnTo>
                  <a:lnTo>
                    <a:pt x="192" y="3240"/>
                  </a:lnTo>
                  <a:lnTo>
                    <a:pt x="192" y="3216"/>
                  </a:lnTo>
                  <a:lnTo>
                    <a:pt x="192" y="3192"/>
                  </a:lnTo>
                  <a:lnTo>
                    <a:pt x="192" y="3168"/>
                  </a:lnTo>
                  <a:lnTo>
                    <a:pt x="192" y="3144"/>
                  </a:lnTo>
                  <a:lnTo>
                    <a:pt x="192" y="3112"/>
                  </a:lnTo>
                  <a:lnTo>
                    <a:pt x="192" y="3088"/>
                  </a:lnTo>
                  <a:cubicBezTo>
                    <a:pt x="192" y="3086"/>
                    <a:pt x="193" y="3083"/>
                    <a:pt x="194" y="3081"/>
                  </a:cubicBezTo>
                  <a:lnTo>
                    <a:pt x="202" y="3057"/>
                  </a:lnTo>
                  <a:lnTo>
                    <a:pt x="200" y="3064"/>
                  </a:lnTo>
                  <a:lnTo>
                    <a:pt x="200" y="3040"/>
                  </a:lnTo>
                  <a:lnTo>
                    <a:pt x="200" y="3008"/>
                  </a:lnTo>
                  <a:lnTo>
                    <a:pt x="200" y="2984"/>
                  </a:lnTo>
                  <a:lnTo>
                    <a:pt x="200" y="2960"/>
                  </a:lnTo>
                  <a:lnTo>
                    <a:pt x="200" y="2936"/>
                  </a:lnTo>
                  <a:lnTo>
                    <a:pt x="200" y="2912"/>
                  </a:lnTo>
                  <a:lnTo>
                    <a:pt x="200" y="2880"/>
                  </a:lnTo>
                  <a:lnTo>
                    <a:pt x="200" y="2856"/>
                  </a:lnTo>
                  <a:lnTo>
                    <a:pt x="200" y="2832"/>
                  </a:lnTo>
                  <a:lnTo>
                    <a:pt x="200" y="2808"/>
                  </a:lnTo>
                  <a:lnTo>
                    <a:pt x="200" y="2776"/>
                  </a:lnTo>
                  <a:lnTo>
                    <a:pt x="200" y="2752"/>
                  </a:lnTo>
                  <a:cubicBezTo>
                    <a:pt x="200" y="2750"/>
                    <a:pt x="201" y="2747"/>
                    <a:pt x="202" y="2745"/>
                  </a:cubicBezTo>
                  <a:lnTo>
                    <a:pt x="210" y="2721"/>
                  </a:lnTo>
                  <a:lnTo>
                    <a:pt x="208" y="2728"/>
                  </a:lnTo>
                  <a:lnTo>
                    <a:pt x="208" y="2704"/>
                  </a:lnTo>
                  <a:lnTo>
                    <a:pt x="208" y="2680"/>
                  </a:lnTo>
                  <a:lnTo>
                    <a:pt x="208" y="2648"/>
                  </a:lnTo>
                  <a:lnTo>
                    <a:pt x="208" y="2624"/>
                  </a:lnTo>
                  <a:lnTo>
                    <a:pt x="208" y="2600"/>
                  </a:lnTo>
                  <a:lnTo>
                    <a:pt x="208" y="2576"/>
                  </a:lnTo>
                  <a:lnTo>
                    <a:pt x="208" y="2520"/>
                  </a:lnTo>
                  <a:lnTo>
                    <a:pt x="208" y="2496"/>
                  </a:lnTo>
                  <a:lnTo>
                    <a:pt x="208" y="2448"/>
                  </a:lnTo>
                  <a:lnTo>
                    <a:pt x="208" y="2416"/>
                  </a:lnTo>
                  <a:lnTo>
                    <a:pt x="208" y="2368"/>
                  </a:lnTo>
                  <a:lnTo>
                    <a:pt x="208" y="2344"/>
                  </a:lnTo>
                  <a:lnTo>
                    <a:pt x="208" y="2288"/>
                  </a:lnTo>
                  <a:lnTo>
                    <a:pt x="208" y="2264"/>
                  </a:lnTo>
                  <a:lnTo>
                    <a:pt x="208" y="2184"/>
                  </a:lnTo>
                  <a:lnTo>
                    <a:pt x="208" y="2136"/>
                  </a:lnTo>
                  <a:lnTo>
                    <a:pt x="208" y="2080"/>
                  </a:lnTo>
                  <a:lnTo>
                    <a:pt x="208" y="2032"/>
                  </a:lnTo>
                  <a:lnTo>
                    <a:pt x="208" y="1984"/>
                  </a:lnTo>
                  <a:lnTo>
                    <a:pt x="208" y="1928"/>
                  </a:lnTo>
                  <a:lnTo>
                    <a:pt x="208" y="1880"/>
                  </a:lnTo>
                  <a:lnTo>
                    <a:pt x="208" y="1848"/>
                  </a:lnTo>
                  <a:lnTo>
                    <a:pt x="208" y="1800"/>
                  </a:lnTo>
                  <a:cubicBezTo>
                    <a:pt x="208" y="1798"/>
                    <a:pt x="209" y="1795"/>
                    <a:pt x="210" y="1793"/>
                  </a:cubicBezTo>
                  <a:lnTo>
                    <a:pt x="218" y="1769"/>
                  </a:lnTo>
                  <a:lnTo>
                    <a:pt x="216" y="1776"/>
                  </a:lnTo>
                  <a:lnTo>
                    <a:pt x="216" y="1720"/>
                  </a:lnTo>
                  <a:lnTo>
                    <a:pt x="216" y="1696"/>
                  </a:lnTo>
                  <a:lnTo>
                    <a:pt x="216" y="1648"/>
                  </a:lnTo>
                  <a:lnTo>
                    <a:pt x="216" y="1592"/>
                  </a:lnTo>
                  <a:lnTo>
                    <a:pt x="216" y="1544"/>
                  </a:lnTo>
                  <a:lnTo>
                    <a:pt x="216" y="1488"/>
                  </a:lnTo>
                  <a:lnTo>
                    <a:pt x="216" y="1440"/>
                  </a:lnTo>
                  <a:lnTo>
                    <a:pt x="216" y="1384"/>
                  </a:lnTo>
                  <a:lnTo>
                    <a:pt x="216" y="1336"/>
                  </a:lnTo>
                  <a:lnTo>
                    <a:pt x="216" y="1288"/>
                  </a:lnTo>
                  <a:lnTo>
                    <a:pt x="216" y="1256"/>
                  </a:lnTo>
                  <a:lnTo>
                    <a:pt x="216" y="1232"/>
                  </a:lnTo>
                  <a:lnTo>
                    <a:pt x="216" y="1184"/>
                  </a:lnTo>
                  <a:lnTo>
                    <a:pt x="216" y="1152"/>
                  </a:lnTo>
                  <a:lnTo>
                    <a:pt x="216" y="1128"/>
                  </a:lnTo>
                  <a:lnTo>
                    <a:pt x="216" y="1104"/>
                  </a:lnTo>
                  <a:lnTo>
                    <a:pt x="216" y="1080"/>
                  </a:lnTo>
                  <a:lnTo>
                    <a:pt x="216" y="1056"/>
                  </a:lnTo>
                  <a:lnTo>
                    <a:pt x="216" y="1024"/>
                  </a:lnTo>
                  <a:lnTo>
                    <a:pt x="216" y="1000"/>
                  </a:lnTo>
                  <a:lnTo>
                    <a:pt x="216" y="976"/>
                  </a:lnTo>
                  <a:lnTo>
                    <a:pt x="216" y="952"/>
                  </a:lnTo>
                  <a:lnTo>
                    <a:pt x="216" y="920"/>
                  </a:lnTo>
                  <a:lnTo>
                    <a:pt x="216" y="896"/>
                  </a:lnTo>
                  <a:lnTo>
                    <a:pt x="216" y="872"/>
                  </a:lnTo>
                  <a:lnTo>
                    <a:pt x="216" y="848"/>
                  </a:lnTo>
                  <a:lnTo>
                    <a:pt x="216" y="824"/>
                  </a:lnTo>
                  <a:cubicBezTo>
                    <a:pt x="216" y="823"/>
                    <a:pt x="217" y="821"/>
                    <a:pt x="217" y="819"/>
                  </a:cubicBezTo>
                  <a:lnTo>
                    <a:pt x="225" y="787"/>
                  </a:lnTo>
                  <a:lnTo>
                    <a:pt x="224" y="792"/>
                  </a:lnTo>
                  <a:lnTo>
                    <a:pt x="224" y="744"/>
                  </a:lnTo>
                  <a:lnTo>
                    <a:pt x="224" y="720"/>
                  </a:lnTo>
                  <a:lnTo>
                    <a:pt x="224" y="688"/>
                  </a:lnTo>
                  <a:lnTo>
                    <a:pt x="224" y="664"/>
                  </a:lnTo>
                  <a:lnTo>
                    <a:pt x="224" y="640"/>
                  </a:lnTo>
                  <a:lnTo>
                    <a:pt x="224" y="616"/>
                  </a:lnTo>
                  <a:lnTo>
                    <a:pt x="224" y="592"/>
                  </a:lnTo>
                  <a:lnTo>
                    <a:pt x="224" y="560"/>
                  </a:lnTo>
                  <a:lnTo>
                    <a:pt x="224" y="536"/>
                  </a:lnTo>
                  <a:lnTo>
                    <a:pt x="224" y="512"/>
                  </a:lnTo>
                  <a:lnTo>
                    <a:pt x="224" y="488"/>
                  </a:lnTo>
                  <a:lnTo>
                    <a:pt x="224" y="456"/>
                  </a:lnTo>
                  <a:lnTo>
                    <a:pt x="224" y="432"/>
                  </a:lnTo>
                  <a:lnTo>
                    <a:pt x="224" y="408"/>
                  </a:lnTo>
                  <a:lnTo>
                    <a:pt x="224" y="384"/>
                  </a:lnTo>
                  <a:lnTo>
                    <a:pt x="224" y="360"/>
                  </a:lnTo>
                  <a:lnTo>
                    <a:pt x="224" y="328"/>
                  </a:lnTo>
                  <a:lnTo>
                    <a:pt x="224" y="304"/>
                  </a:lnTo>
                  <a:lnTo>
                    <a:pt x="224" y="280"/>
                  </a:lnTo>
                  <a:lnTo>
                    <a:pt x="224" y="256"/>
                  </a:lnTo>
                  <a:lnTo>
                    <a:pt x="224" y="224"/>
                  </a:lnTo>
                  <a:lnTo>
                    <a:pt x="224" y="200"/>
                  </a:lnTo>
                  <a:lnTo>
                    <a:pt x="224" y="176"/>
                  </a:lnTo>
                  <a:lnTo>
                    <a:pt x="224" y="152"/>
                  </a:lnTo>
                  <a:cubicBezTo>
                    <a:pt x="224" y="150"/>
                    <a:pt x="225" y="147"/>
                    <a:pt x="226" y="145"/>
                  </a:cubicBezTo>
                  <a:lnTo>
                    <a:pt x="234" y="121"/>
                  </a:lnTo>
                  <a:lnTo>
                    <a:pt x="232" y="128"/>
                  </a:lnTo>
                  <a:lnTo>
                    <a:pt x="232" y="96"/>
                  </a:lnTo>
                  <a:lnTo>
                    <a:pt x="232" y="72"/>
                  </a:lnTo>
                  <a:lnTo>
                    <a:pt x="232" y="48"/>
                  </a:lnTo>
                  <a:lnTo>
                    <a:pt x="232" y="24"/>
                  </a:lnTo>
                  <a:cubicBezTo>
                    <a:pt x="232" y="11"/>
                    <a:pt x="243" y="0"/>
                    <a:pt x="256" y="0"/>
                  </a:cubicBezTo>
                  <a:cubicBezTo>
                    <a:pt x="270" y="0"/>
                    <a:pt x="280" y="11"/>
                    <a:pt x="280" y="24"/>
                  </a:cubicBezTo>
                  <a:lnTo>
                    <a:pt x="280" y="48"/>
                  </a:lnTo>
                  <a:lnTo>
                    <a:pt x="280" y="72"/>
                  </a:lnTo>
                  <a:lnTo>
                    <a:pt x="280" y="96"/>
                  </a:lnTo>
                  <a:lnTo>
                    <a:pt x="280" y="128"/>
                  </a:lnTo>
                  <a:cubicBezTo>
                    <a:pt x="280" y="131"/>
                    <a:pt x="280" y="134"/>
                    <a:pt x="279" y="136"/>
                  </a:cubicBezTo>
                  <a:lnTo>
                    <a:pt x="271" y="160"/>
                  </a:lnTo>
                  <a:lnTo>
                    <a:pt x="272" y="152"/>
                  </a:lnTo>
                  <a:lnTo>
                    <a:pt x="272" y="176"/>
                  </a:lnTo>
                  <a:lnTo>
                    <a:pt x="272" y="200"/>
                  </a:lnTo>
                  <a:lnTo>
                    <a:pt x="272" y="224"/>
                  </a:lnTo>
                  <a:lnTo>
                    <a:pt x="272" y="256"/>
                  </a:lnTo>
                  <a:lnTo>
                    <a:pt x="272" y="280"/>
                  </a:lnTo>
                  <a:lnTo>
                    <a:pt x="272" y="304"/>
                  </a:lnTo>
                  <a:lnTo>
                    <a:pt x="272" y="328"/>
                  </a:lnTo>
                  <a:lnTo>
                    <a:pt x="272" y="360"/>
                  </a:lnTo>
                  <a:lnTo>
                    <a:pt x="272" y="384"/>
                  </a:lnTo>
                  <a:lnTo>
                    <a:pt x="272" y="408"/>
                  </a:lnTo>
                  <a:lnTo>
                    <a:pt x="272" y="432"/>
                  </a:lnTo>
                  <a:lnTo>
                    <a:pt x="272" y="456"/>
                  </a:lnTo>
                  <a:lnTo>
                    <a:pt x="272" y="488"/>
                  </a:lnTo>
                  <a:lnTo>
                    <a:pt x="272" y="512"/>
                  </a:lnTo>
                  <a:lnTo>
                    <a:pt x="272" y="536"/>
                  </a:lnTo>
                  <a:lnTo>
                    <a:pt x="272" y="560"/>
                  </a:lnTo>
                  <a:lnTo>
                    <a:pt x="272" y="592"/>
                  </a:lnTo>
                  <a:lnTo>
                    <a:pt x="272" y="616"/>
                  </a:lnTo>
                  <a:lnTo>
                    <a:pt x="272" y="640"/>
                  </a:lnTo>
                  <a:lnTo>
                    <a:pt x="272" y="664"/>
                  </a:lnTo>
                  <a:lnTo>
                    <a:pt x="272" y="688"/>
                  </a:lnTo>
                  <a:lnTo>
                    <a:pt x="272" y="720"/>
                  </a:lnTo>
                  <a:lnTo>
                    <a:pt x="272" y="744"/>
                  </a:lnTo>
                  <a:lnTo>
                    <a:pt x="272" y="792"/>
                  </a:lnTo>
                  <a:cubicBezTo>
                    <a:pt x="272" y="794"/>
                    <a:pt x="272" y="796"/>
                    <a:pt x="272" y="798"/>
                  </a:cubicBezTo>
                  <a:lnTo>
                    <a:pt x="264" y="830"/>
                  </a:lnTo>
                  <a:lnTo>
                    <a:pt x="264" y="824"/>
                  </a:lnTo>
                  <a:lnTo>
                    <a:pt x="264" y="848"/>
                  </a:lnTo>
                  <a:lnTo>
                    <a:pt x="264" y="872"/>
                  </a:lnTo>
                  <a:lnTo>
                    <a:pt x="264" y="896"/>
                  </a:lnTo>
                  <a:lnTo>
                    <a:pt x="264" y="920"/>
                  </a:lnTo>
                  <a:lnTo>
                    <a:pt x="264" y="952"/>
                  </a:lnTo>
                  <a:lnTo>
                    <a:pt x="264" y="976"/>
                  </a:lnTo>
                  <a:lnTo>
                    <a:pt x="264" y="1000"/>
                  </a:lnTo>
                  <a:lnTo>
                    <a:pt x="264" y="1024"/>
                  </a:lnTo>
                  <a:lnTo>
                    <a:pt x="264" y="1056"/>
                  </a:lnTo>
                  <a:lnTo>
                    <a:pt x="264" y="1080"/>
                  </a:lnTo>
                  <a:lnTo>
                    <a:pt x="264" y="1104"/>
                  </a:lnTo>
                  <a:lnTo>
                    <a:pt x="264" y="1128"/>
                  </a:lnTo>
                  <a:lnTo>
                    <a:pt x="264" y="1152"/>
                  </a:lnTo>
                  <a:lnTo>
                    <a:pt x="264" y="1184"/>
                  </a:lnTo>
                  <a:lnTo>
                    <a:pt x="264" y="1232"/>
                  </a:lnTo>
                  <a:lnTo>
                    <a:pt x="264" y="1256"/>
                  </a:lnTo>
                  <a:lnTo>
                    <a:pt x="264" y="1288"/>
                  </a:lnTo>
                  <a:lnTo>
                    <a:pt x="264" y="1336"/>
                  </a:lnTo>
                  <a:lnTo>
                    <a:pt x="264" y="1384"/>
                  </a:lnTo>
                  <a:lnTo>
                    <a:pt x="264" y="1440"/>
                  </a:lnTo>
                  <a:lnTo>
                    <a:pt x="264" y="1488"/>
                  </a:lnTo>
                  <a:lnTo>
                    <a:pt x="264" y="1544"/>
                  </a:lnTo>
                  <a:lnTo>
                    <a:pt x="264" y="1592"/>
                  </a:lnTo>
                  <a:lnTo>
                    <a:pt x="264" y="1648"/>
                  </a:lnTo>
                  <a:lnTo>
                    <a:pt x="264" y="1696"/>
                  </a:lnTo>
                  <a:lnTo>
                    <a:pt x="264" y="1720"/>
                  </a:lnTo>
                  <a:lnTo>
                    <a:pt x="264" y="1776"/>
                  </a:lnTo>
                  <a:cubicBezTo>
                    <a:pt x="264" y="1779"/>
                    <a:pt x="264" y="1782"/>
                    <a:pt x="263" y="1784"/>
                  </a:cubicBezTo>
                  <a:lnTo>
                    <a:pt x="255" y="1808"/>
                  </a:lnTo>
                  <a:lnTo>
                    <a:pt x="256" y="1800"/>
                  </a:lnTo>
                  <a:lnTo>
                    <a:pt x="256" y="1848"/>
                  </a:lnTo>
                  <a:lnTo>
                    <a:pt x="256" y="1880"/>
                  </a:lnTo>
                  <a:lnTo>
                    <a:pt x="256" y="1928"/>
                  </a:lnTo>
                  <a:lnTo>
                    <a:pt x="256" y="1984"/>
                  </a:lnTo>
                  <a:lnTo>
                    <a:pt x="256" y="2032"/>
                  </a:lnTo>
                  <a:lnTo>
                    <a:pt x="256" y="2080"/>
                  </a:lnTo>
                  <a:lnTo>
                    <a:pt x="256" y="2136"/>
                  </a:lnTo>
                  <a:lnTo>
                    <a:pt x="256" y="2184"/>
                  </a:lnTo>
                  <a:lnTo>
                    <a:pt x="256" y="2264"/>
                  </a:lnTo>
                  <a:lnTo>
                    <a:pt x="256" y="2288"/>
                  </a:lnTo>
                  <a:lnTo>
                    <a:pt x="256" y="2344"/>
                  </a:lnTo>
                  <a:lnTo>
                    <a:pt x="256" y="2368"/>
                  </a:lnTo>
                  <a:lnTo>
                    <a:pt x="256" y="2416"/>
                  </a:lnTo>
                  <a:lnTo>
                    <a:pt x="256" y="2448"/>
                  </a:lnTo>
                  <a:lnTo>
                    <a:pt x="256" y="2496"/>
                  </a:lnTo>
                  <a:lnTo>
                    <a:pt x="256" y="2520"/>
                  </a:lnTo>
                  <a:lnTo>
                    <a:pt x="256" y="2576"/>
                  </a:lnTo>
                  <a:lnTo>
                    <a:pt x="256" y="2600"/>
                  </a:lnTo>
                  <a:lnTo>
                    <a:pt x="256" y="2624"/>
                  </a:lnTo>
                  <a:lnTo>
                    <a:pt x="256" y="2648"/>
                  </a:lnTo>
                  <a:lnTo>
                    <a:pt x="256" y="2680"/>
                  </a:lnTo>
                  <a:lnTo>
                    <a:pt x="256" y="2704"/>
                  </a:lnTo>
                  <a:lnTo>
                    <a:pt x="256" y="2728"/>
                  </a:lnTo>
                  <a:cubicBezTo>
                    <a:pt x="256" y="2731"/>
                    <a:pt x="256" y="2734"/>
                    <a:pt x="255" y="2736"/>
                  </a:cubicBezTo>
                  <a:lnTo>
                    <a:pt x="247" y="2760"/>
                  </a:lnTo>
                  <a:lnTo>
                    <a:pt x="248" y="2752"/>
                  </a:lnTo>
                  <a:lnTo>
                    <a:pt x="248" y="2776"/>
                  </a:lnTo>
                  <a:lnTo>
                    <a:pt x="248" y="2808"/>
                  </a:lnTo>
                  <a:lnTo>
                    <a:pt x="248" y="2832"/>
                  </a:lnTo>
                  <a:lnTo>
                    <a:pt x="248" y="2856"/>
                  </a:lnTo>
                  <a:lnTo>
                    <a:pt x="248" y="2880"/>
                  </a:lnTo>
                  <a:lnTo>
                    <a:pt x="248" y="2912"/>
                  </a:lnTo>
                  <a:lnTo>
                    <a:pt x="248" y="2936"/>
                  </a:lnTo>
                  <a:lnTo>
                    <a:pt x="248" y="2960"/>
                  </a:lnTo>
                  <a:lnTo>
                    <a:pt x="248" y="2984"/>
                  </a:lnTo>
                  <a:lnTo>
                    <a:pt x="248" y="3008"/>
                  </a:lnTo>
                  <a:lnTo>
                    <a:pt x="248" y="3040"/>
                  </a:lnTo>
                  <a:lnTo>
                    <a:pt x="248" y="3064"/>
                  </a:lnTo>
                  <a:cubicBezTo>
                    <a:pt x="248" y="3067"/>
                    <a:pt x="248" y="3070"/>
                    <a:pt x="247" y="3072"/>
                  </a:cubicBezTo>
                  <a:lnTo>
                    <a:pt x="239" y="3096"/>
                  </a:lnTo>
                  <a:lnTo>
                    <a:pt x="240" y="3088"/>
                  </a:lnTo>
                  <a:lnTo>
                    <a:pt x="240" y="3112"/>
                  </a:lnTo>
                  <a:lnTo>
                    <a:pt x="240" y="3144"/>
                  </a:lnTo>
                  <a:lnTo>
                    <a:pt x="240" y="3168"/>
                  </a:lnTo>
                  <a:lnTo>
                    <a:pt x="240" y="3192"/>
                  </a:lnTo>
                  <a:lnTo>
                    <a:pt x="240" y="3216"/>
                  </a:lnTo>
                  <a:lnTo>
                    <a:pt x="240" y="3240"/>
                  </a:lnTo>
                  <a:cubicBezTo>
                    <a:pt x="240" y="3254"/>
                    <a:pt x="230" y="3264"/>
                    <a:pt x="216" y="3264"/>
                  </a:cubicBezTo>
                  <a:lnTo>
                    <a:pt x="208" y="3264"/>
                  </a:lnTo>
                  <a:cubicBezTo>
                    <a:pt x="195" y="3264"/>
                    <a:pt x="184" y="3254"/>
                    <a:pt x="184" y="3240"/>
                  </a:cubicBezTo>
                  <a:lnTo>
                    <a:pt x="184" y="3216"/>
                  </a:lnTo>
                  <a:lnTo>
                    <a:pt x="232" y="3216"/>
                  </a:lnTo>
                  <a:lnTo>
                    <a:pt x="232" y="3240"/>
                  </a:lnTo>
                  <a:cubicBezTo>
                    <a:pt x="232" y="3254"/>
                    <a:pt x="222" y="3264"/>
                    <a:pt x="208" y="3264"/>
                  </a:cubicBezTo>
                  <a:lnTo>
                    <a:pt x="200" y="3264"/>
                  </a:lnTo>
                  <a:cubicBezTo>
                    <a:pt x="187" y="3264"/>
                    <a:pt x="176" y="3254"/>
                    <a:pt x="176" y="3240"/>
                  </a:cubicBezTo>
                  <a:lnTo>
                    <a:pt x="176" y="3216"/>
                  </a:lnTo>
                  <a:lnTo>
                    <a:pt x="224" y="3216"/>
                  </a:lnTo>
                  <a:lnTo>
                    <a:pt x="224" y="3240"/>
                  </a:lnTo>
                  <a:lnTo>
                    <a:pt x="176" y="3240"/>
                  </a:lnTo>
                  <a:lnTo>
                    <a:pt x="176" y="3216"/>
                  </a:lnTo>
                  <a:lnTo>
                    <a:pt x="224" y="3216"/>
                  </a:lnTo>
                  <a:lnTo>
                    <a:pt x="224" y="3240"/>
                  </a:lnTo>
                  <a:lnTo>
                    <a:pt x="176" y="3240"/>
                  </a:lnTo>
                  <a:lnTo>
                    <a:pt x="176" y="3216"/>
                  </a:lnTo>
                  <a:lnTo>
                    <a:pt x="224" y="3216"/>
                  </a:lnTo>
                  <a:lnTo>
                    <a:pt x="224" y="3240"/>
                  </a:lnTo>
                  <a:cubicBezTo>
                    <a:pt x="224" y="3252"/>
                    <a:pt x="216" y="3262"/>
                    <a:pt x="204" y="3264"/>
                  </a:cubicBezTo>
                  <a:cubicBezTo>
                    <a:pt x="193" y="3266"/>
                    <a:pt x="181" y="3259"/>
                    <a:pt x="178" y="3248"/>
                  </a:cubicBezTo>
                  <a:lnTo>
                    <a:pt x="170" y="3224"/>
                  </a:lnTo>
                  <a:lnTo>
                    <a:pt x="216" y="3216"/>
                  </a:lnTo>
                  <a:lnTo>
                    <a:pt x="216" y="3240"/>
                  </a:lnTo>
                  <a:cubicBezTo>
                    <a:pt x="216" y="3254"/>
                    <a:pt x="206" y="3264"/>
                    <a:pt x="192" y="3264"/>
                  </a:cubicBezTo>
                  <a:lnTo>
                    <a:pt x="184" y="3264"/>
                  </a:lnTo>
                  <a:cubicBezTo>
                    <a:pt x="171" y="3264"/>
                    <a:pt x="160" y="3254"/>
                    <a:pt x="160" y="3240"/>
                  </a:cubicBezTo>
                  <a:lnTo>
                    <a:pt x="160" y="3216"/>
                  </a:lnTo>
                  <a:lnTo>
                    <a:pt x="208" y="3216"/>
                  </a:lnTo>
                  <a:lnTo>
                    <a:pt x="208" y="3240"/>
                  </a:lnTo>
                  <a:lnTo>
                    <a:pt x="160" y="3240"/>
                  </a:lnTo>
                  <a:lnTo>
                    <a:pt x="160" y="3216"/>
                  </a:lnTo>
                  <a:lnTo>
                    <a:pt x="208" y="3216"/>
                  </a:lnTo>
                  <a:lnTo>
                    <a:pt x="208" y="3240"/>
                  </a:lnTo>
                  <a:cubicBezTo>
                    <a:pt x="208" y="3254"/>
                    <a:pt x="198" y="3264"/>
                    <a:pt x="184" y="3264"/>
                  </a:cubicBezTo>
                  <a:lnTo>
                    <a:pt x="176" y="3264"/>
                  </a:lnTo>
                  <a:cubicBezTo>
                    <a:pt x="163" y="3264"/>
                    <a:pt x="152" y="3254"/>
                    <a:pt x="152" y="3240"/>
                  </a:cubicBezTo>
                  <a:lnTo>
                    <a:pt x="152" y="3216"/>
                  </a:lnTo>
                  <a:lnTo>
                    <a:pt x="200" y="3216"/>
                  </a:lnTo>
                  <a:lnTo>
                    <a:pt x="200" y="3240"/>
                  </a:lnTo>
                  <a:lnTo>
                    <a:pt x="152" y="3240"/>
                  </a:lnTo>
                  <a:lnTo>
                    <a:pt x="152" y="3216"/>
                  </a:lnTo>
                  <a:lnTo>
                    <a:pt x="200" y="3216"/>
                  </a:lnTo>
                  <a:lnTo>
                    <a:pt x="200" y="3240"/>
                  </a:lnTo>
                  <a:cubicBezTo>
                    <a:pt x="200" y="3254"/>
                    <a:pt x="190" y="3264"/>
                    <a:pt x="176" y="3264"/>
                  </a:cubicBezTo>
                  <a:lnTo>
                    <a:pt x="168" y="3264"/>
                  </a:lnTo>
                  <a:cubicBezTo>
                    <a:pt x="155" y="3264"/>
                    <a:pt x="144" y="3254"/>
                    <a:pt x="144" y="3240"/>
                  </a:cubicBezTo>
                  <a:lnTo>
                    <a:pt x="144" y="3216"/>
                  </a:lnTo>
                  <a:lnTo>
                    <a:pt x="192" y="3216"/>
                  </a:lnTo>
                  <a:lnTo>
                    <a:pt x="192" y="3240"/>
                  </a:lnTo>
                  <a:cubicBezTo>
                    <a:pt x="192" y="3254"/>
                    <a:pt x="182" y="3264"/>
                    <a:pt x="168" y="3264"/>
                  </a:cubicBezTo>
                  <a:lnTo>
                    <a:pt x="160" y="3264"/>
                  </a:lnTo>
                  <a:cubicBezTo>
                    <a:pt x="147" y="3264"/>
                    <a:pt x="136" y="3254"/>
                    <a:pt x="136" y="3240"/>
                  </a:cubicBezTo>
                  <a:lnTo>
                    <a:pt x="136" y="3216"/>
                  </a:lnTo>
                  <a:lnTo>
                    <a:pt x="184" y="3216"/>
                  </a:lnTo>
                  <a:lnTo>
                    <a:pt x="184" y="3240"/>
                  </a:lnTo>
                  <a:cubicBezTo>
                    <a:pt x="184" y="3254"/>
                    <a:pt x="174" y="3264"/>
                    <a:pt x="160" y="3264"/>
                  </a:cubicBezTo>
                  <a:lnTo>
                    <a:pt x="152" y="3264"/>
                  </a:lnTo>
                  <a:cubicBezTo>
                    <a:pt x="139" y="3264"/>
                    <a:pt x="128" y="3254"/>
                    <a:pt x="128" y="3240"/>
                  </a:cubicBezTo>
                  <a:lnTo>
                    <a:pt x="128" y="3216"/>
                  </a:lnTo>
                  <a:lnTo>
                    <a:pt x="176" y="3216"/>
                  </a:lnTo>
                  <a:lnTo>
                    <a:pt x="176" y="3240"/>
                  </a:lnTo>
                  <a:lnTo>
                    <a:pt x="128" y="3240"/>
                  </a:lnTo>
                  <a:lnTo>
                    <a:pt x="128" y="3216"/>
                  </a:lnTo>
                  <a:lnTo>
                    <a:pt x="176" y="3216"/>
                  </a:lnTo>
                  <a:lnTo>
                    <a:pt x="176" y="3240"/>
                  </a:lnTo>
                  <a:cubicBezTo>
                    <a:pt x="176" y="3254"/>
                    <a:pt x="166" y="3264"/>
                    <a:pt x="152" y="3264"/>
                  </a:cubicBezTo>
                  <a:lnTo>
                    <a:pt x="144" y="3264"/>
                  </a:lnTo>
                  <a:cubicBezTo>
                    <a:pt x="131" y="3264"/>
                    <a:pt x="120" y="3254"/>
                    <a:pt x="120" y="3240"/>
                  </a:cubicBezTo>
                  <a:lnTo>
                    <a:pt x="120" y="3216"/>
                  </a:lnTo>
                  <a:lnTo>
                    <a:pt x="168" y="3216"/>
                  </a:lnTo>
                  <a:lnTo>
                    <a:pt x="168" y="3240"/>
                  </a:lnTo>
                  <a:cubicBezTo>
                    <a:pt x="168" y="3254"/>
                    <a:pt x="158" y="3264"/>
                    <a:pt x="144" y="3264"/>
                  </a:cubicBezTo>
                  <a:lnTo>
                    <a:pt x="136" y="3264"/>
                  </a:lnTo>
                  <a:cubicBezTo>
                    <a:pt x="123" y="3264"/>
                    <a:pt x="112" y="3254"/>
                    <a:pt x="112" y="3240"/>
                  </a:cubicBezTo>
                  <a:lnTo>
                    <a:pt x="112" y="3216"/>
                  </a:lnTo>
                  <a:lnTo>
                    <a:pt x="160" y="3216"/>
                  </a:lnTo>
                  <a:lnTo>
                    <a:pt x="160" y="3240"/>
                  </a:lnTo>
                  <a:cubicBezTo>
                    <a:pt x="160" y="3254"/>
                    <a:pt x="150" y="3264"/>
                    <a:pt x="136" y="3264"/>
                  </a:cubicBezTo>
                  <a:lnTo>
                    <a:pt x="128" y="3264"/>
                  </a:lnTo>
                  <a:cubicBezTo>
                    <a:pt x="115" y="3264"/>
                    <a:pt x="104" y="3254"/>
                    <a:pt x="104" y="3240"/>
                  </a:cubicBezTo>
                  <a:lnTo>
                    <a:pt x="104" y="3216"/>
                  </a:lnTo>
                  <a:lnTo>
                    <a:pt x="152" y="3216"/>
                  </a:lnTo>
                  <a:lnTo>
                    <a:pt x="152" y="3240"/>
                  </a:lnTo>
                  <a:lnTo>
                    <a:pt x="104" y="3240"/>
                  </a:lnTo>
                  <a:lnTo>
                    <a:pt x="104" y="3216"/>
                  </a:lnTo>
                  <a:lnTo>
                    <a:pt x="128" y="3240"/>
                  </a:lnTo>
                  <a:lnTo>
                    <a:pt x="120" y="3240"/>
                  </a:lnTo>
                  <a:lnTo>
                    <a:pt x="144" y="3216"/>
                  </a:lnTo>
                  <a:lnTo>
                    <a:pt x="144" y="3240"/>
                  </a:lnTo>
                  <a:lnTo>
                    <a:pt x="96" y="3240"/>
                  </a:lnTo>
                  <a:lnTo>
                    <a:pt x="96" y="3216"/>
                  </a:lnTo>
                  <a:lnTo>
                    <a:pt x="144" y="3216"/>
                  </a:lnTo>
                  <a:lnTo>
                    <a:pt x="144" y="3240"/>
                  </a:lnTo>
                  <a:cubicBezTo>
                    <a:pt x="144" y="3254"/>
                    <a:pt x="134" y="3264"/>
                    <a:pt x="120" y="3264"/>
                  </a:cubicBezTo>
                  <a:lnTo>
                    <a:pt x="112" y="3264"/>
                  </a:lnTo>
                  <a:lnTo>
                    <a:pt x="104" y="3264"/>
                  </a:lnTo>
                  <a:cubicBezTo>
                    <a:pt x="91" y="3264"/>
                    <a:pt x="80" y="3254"/>
                    <a:pt x="80" y="3240"/>
                  </a:cubicBezTo>
                  <a:lnTo>
                    <a:pt x="80" y="3216"/>
                  </a:lnTo>
                  <a:lnTo>
                    <a:pt x="128" y="3216"/>
                  </a:lnTo>
                  <a:lnTo>
                    <a:pt x="128" y="3240"/>
                  </a:lnTo>
                  <a:lnTo>
                    <a:pt x="80" y="3240"/>
                  </a:lnTo>
                  <a:lnTo>
                    <a:pt x="80" y="3216"/>
                  </a:lnTo>
                  <a:lnTo>
                    <a:pt x="128" y="3216"/>
                  </a:lnTo>
                  <a:lnTo>
                    <a:pt x="128" y="3240"/>
                  </a:lnTo>
                  <a:cubicBezTo>
                    <a:pt x="128" y="3254"/>
                    <a:pt x="118" y="3264"/>
                    <a:pt x="104" y="3264"/>
                  </a:cubicBezTo>
                  <a:lnTo>
                    <a:pt x="96" y="3264"/>
                  </a:lnTo>
                  <a:cubicBezTo>
                    <a:pt x="83" y="3264"/>
                    <a:pt x="72" y="3254"/>
                    <a:pt x="72" y="3240"/>
                  </a:cubicBezTo>
                  <a:lnTo>
                    <a:pt x="72" y="3216"/>
                  </a:lnTo>
                  <a:lnTo>
                    <a:pt x="120" y="3216"/>
                  </a:lnTo>
                  <a:lnTo>
                    <a:pt x="120" y="3240"/>
                  </a:lnTo>
                  <a:lnTo>
                    <a:pt x="72" y="3240"/>
                  </a:lnTo>
                  <a:lnTo>
                    <a:pt x="72" y="3216"/>
                  </a:lnTo>
                  <a:lnTo>
                    <a:pt x="120" y="3216"/>
                  </a:lnTo>
                  <a:lnTo>
                    <a:pt x="120" y="3240"/>
                  </a:lnTo>
                  <a:cubicBezTo>
                    <a:pt x="120" y="3254"/>
                    <a:pt x="110" y="3264"/>
                    <a:pt x="96" y="3264"/>
                  </a:cubicBezTo>
                  <a:lnTo>
                    <a:pt x="88" y="3264"/>
                  </a:lnTo>
                  <a:cubicBezTo>
                    <a:pt x="75" y="3264"/>
                    <a:pt x="64" y="3254"/>
                    <a:pt x="64" y="3240"/>
                  </a:cubicBezTo>
                  <a:lnTo>
                    <a:pt x="64" y="3216"/>
                  </a:lnTo>
                  <a:lnTo>
                    <a:pt x="112" y="3216"/>
                  </a:lnTo>
                  <a:lnTo>
                    <a:pt x="112" y="3240"/>
                  </a:lnTo>
                  <a:lnTo>
                    <a:pt x="64" y="3240"/>
                  </a:lnTo>
                  <a:lnTo>
                    <a:pt x="64" y="3216"/>
                  </a:lnTo>
                  <a:lnTo>
                    <a:pt x="112" y="3216"/>
                  </a:lnTo>
                  <a:lnTo>
                    <a:pt x="112" y="3240"/>
                  </a:lnTo>
                  <a:cubicBezTo>
                    <a:pt x="112" y="3254"/>
                    <a:pt x="102" y="3264"/>
                    <a:pt x="88" y="3264"/>
                  </a:cubicBezTo>
                  <a:lnTo>
                    <a:pt x="80" y="3264"/>
                  </a:lnTo>
                  <a:cubicBezTo>
                    <a:pt x="67" y="3264"/>
                    <a:pt x="56" y="3254"/>
                    <a:pt x="56" y="3240"/>
                  </a:cubicBezTo>
                  <a:lnTo>
                    <a:pt x="56" y="3216"/>
                  </a:lnTo>
                  <a:lnTo>
                    <a:pt x="104" y="3216"/>
                  </a:lnTo>
                  <a:lnTo>
                    <a:pt x="104" y="3240"/>
                  </a:lnTo>
                  <a:cubicBezTo>
                    <a:pt x="104" y="3254"/>
                    <a:pt x="94" y="3264"/>
                    <a:pt x="80" y="3264"/>
                  </a:cubicBezTo>
                  <a:lnTo>
                    <a:pt x="72" y="3264"/>
                  </a:lnTo>
                  <a:lnTo>
                    <a:pt x="64" y="3264"/>
                  </a:lnTo>
                  <a:cubicBezTo>
                    <a:pt x="51" y="3264"/>
                    <a:pt x="40" y="3254"/>
                    <a:pt x="40" y="3240"/>
                  </a:cubicBezTo>
                  <a:lnTo>
                    <a:pt x="40" y="3216"/>
                  </a:lnTo>
                  <a:lnTo>
                    <a:pt x="88" y="3216"/>
                  </a:lnTo>
                  <a:lnTo>
                    <a:pt x="88" y="3240"/>
                  </a:lnTo>
                  <a:lnTo>
                    <a:pt x="40" y="3240"/>
                  </a:lnTo>
                  <a:lnTo>
                    <a:pt x="40" y="3216"/>
                  </a:lnTo>
                  <a:lnTo>
                    <a:pt x="88" y="3216"/>
                  </a:lnTo>
                  <a:lnTo>
                    <a:pt x="88" y="3240"/>
                  </a:lnTo>
                  <a:cubicBezTo>
                    <a:pt x="88" y="3254"/>
                    <a:pt x="78" y="3264"/>
                    <a:pt x="64" y="3264"/>
                  </a:cubicBezTo>
                  <a:lnTo>
                    <a:pt x="56" y="3264"/>
                  </a:lnTo>
                  <a:cubicBezTo>
                    <a:pt x="43" y="3264"/>
                    <a:pt x="32" y="3254"/>
                    <a:pt x="32" y="3240"/>
                  </a:cubicBezTo>
                  <a:lnTo>
                    <a:pt x="32" y="3216"/>
                  </a:lnTo>
                  <a:lnTo>
                    <a:pt x="80" y="3216"/>
                  </a:lnTo>
                  <a:lnTo>
                    <a:pt x="80" y="3240"/>
                  </a:lnTo>
                  <a:lnTo>
                    <a:pt x="32" y="3240"/>
                  </a:lnTo>
                  <a:lnTo>
                    <a:pt x="32" y="3216"/>
                  </a:lnTo>
                  <a:lnTo>
                    <a:pt x="80" y="3216"/>
                  </a:lnTo>
                  <a:lnTo>
                    <a:pt x="80" y="3240"/>
                  </a:lnTo>
                  <a:cubicBezTo>
                    <a:pt x="80" y="3254"/>
                    <a:pt x="70" y="3264"/>
                    <a:pt x="56" y="3264"/>
                  </a:cubicBezTo>
                  <a:lnTo>
                    <a:pt x="48" y="3264"/>
                  </a:lnTo>
                  <a:cubicBezTo>
                    <a:pt x="35" y="3264"/>
                    <a:pt x="24" y="3254"/>
                    <a:pt x="24" y="3240"/>
                  </a:cubicBezTo>
                  <a:lnTo>
                    <a:pt x="24" y="3216"/>
                  </a:lnTo>
                  <a:lnTo>
                    <a:pt x="72" y="3216"/>
                  </a:lnTo>
                  <a:lnTo>
                    <a:pt x="72" y="3240"/>
                  </a:lnTo>
                  <a:lnTo>
                    <a:pt x="24" y="3240"/>
                  </a:lnTo>
                  <a:lnTo>
                    <a:pt x="24" y="3216"/>
                  </a:lnTo>
                  <a:lnTo>
                    <a:pt x="72" y="3216"/>
                  </a:lnTo>
                  <a:lnTo>
                    <a:pt x="72" y="3240"/>
                  </a:lnTo>
                  <a:lnTo>
                    <a:pt x="24" y="3240"/>
                  </a:lnTo>
                  <a:lnTo>
                    <a:pt x="24" y="3216"/>
                  </a:lnTo>
                  <a:lnTo>
                    <a:pt x="72" y="3216"/>
                  </a:lnTo>
                  <a:lnTo>
                    <a:pt x="72" y="3240"/>
                  </a:lnTo>
                  <a:cubicBezTo>
                    <a:pt x="72" y="3254"/>
                    <a:pt x="62" y="3264"/>
                    <a:pt x="48" y="3264"/>
                  </a:cubicBezTo>
                  <a:lnTo>
                    <a:pt x="40" y="3264"/>
                  </a:lnTo>
                  <a:cubicBezTo>
                    <a:pt x="27" y="3264"/>
                    <a:pt x="16" y="3254"/>
                    <a:pt x="16" y="3240"/>
                  </a:cubicBezTo>
                  <a:lnTo>
                    <a:pt x="16" y="3216"/>
                  </a:lnTo>
                  <a:lnTo>
                    <a:pt x="64" y="3216"/>
                  </a:lnTo>
                  <a:lnTo>
                    <a:pt x="64" y="3240"/>
                  </a:lnTo>
                  <a:cubicBezTo>
                    <a:pt x="64" y="3252"/>
                    <a:pt x="56" y="3262"/>
                    <a:pt x="44" y="3264"/>
                  </a:cubicBezTo>
                  <a:cubicBezTo>
                    <a:pt x="33" y="3266"/>
                    <a:pt x="21" y="3259"/>
                    <a:pt x="18" y="3248"/>
                  </a:cubicBezTo>
                  <a:lnTo>
                    <a:pt x="10" y="3224"/>
                  </a:lnTo>
                  <a:lnTo>
                    <a:pt x="56" y="3216"/>
                  </a:lnTo>
                  <a:lnTo>
                    <a:pt x="56" y="3240"/>
                  </a:lnTo>
                  <a:lnTo>
                    <a:pt x="8" y="3240"/>
                  </a:lnTo>
                  <a:lnTo>
                    <a:pt x="8" y="3216"/>
                  </a:lnTo>
                  <a:lnTo>
                    <a:pt x="56" y="3216"/>
                  </a:lnTo>
                  <a:lnTo>
                    <a:pt x="56" y="3240"/>
                  </a:lnTo>
                  <a:lnTo>
                    <a:pt x="8" y="3240"/>
                  </a:lnTo>
                  <a:lnTo>
                    <a:pt x="8" y="3216"/>
                  </a:lnTo>
                  <a:lnTo>
                    <a:pt x="8" y="3192"/>
                  </a:lnTo>
                  <a:lnTo>
                    <a:pt x="32" y="3216"/>
                  </a:lnTo>
                  <a:lnTo>
                    <a:pt x="24" y="3216"/>
                  </a:lnTo>
                  <a:cubicBezTo>
                    <a:pt x="11" y="3216"/>
                    <a:pt x="0" y="3206"/>
                    <a:pt x="0" y="3192"/>
                  </a:cubicBezTo>
                  <a:lnTo>
                    <a:pt x="0" y="3168"/>
                  </a:lnTo>
                  <a:lnTo>
                    <a:pt x="0" y="3144"/>
                  </a:lnTo>
                  <a:lnTo>
                    <a:pt x="48" y="3144"/>
                  </a:lnTo>
                  <a:lnTo>
                    <a:pt x="48" y="3168"/>
                  </a:lnTo>
                  <a:lnTo>
                    <a:pt x="0" y="3168"/>
                  </a:lnTo>
                  <a:lnTo>
                    <a:pt x="0" y="3144"/>
                  </a:lnTo>
                  <a:lnTo>
                    <a:pt x="48" y="3144"/>
                  </a:lnTo>
                  <a:lnTo>
                    <a:pt x="48" y="3168"/>
                  </a:lnTo>
                  <a:cubicBezTo>
                    <a:pt x="48" y="3182"/>
                    <a:pt x="38" y="3192"/>
                    <a:pt x="24" y="3192"/>
                  </a:cubicBezTo>
                  <a:cubicBezTo>
                    <a:pt x="11" y="3192"/>
                    <a:pt x="0" y="3182"/>
                    <a:pt x="0" y="31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39" name="Freeform 103"/>
            <p:cNvSpPr>
              <a:spLocks/>
            </p:cNvSpPr>
            <p:nvPr/>
          </p:nvSpPr>
          <p:spPr bwMode="auto">
            <a:xfrm>
              <a:off x="4596869" y="4059623"/>
              <a:ext cx="22329" cy="826790"/>
            </a:xfrm>
            <a:custGeom>
              <a:avLst/>
              <a:gdLst>
                <a:gd name="T0" fmla="*/ 0 w 384"/>
                <a:gd name="T1" fmla="*/ 8448 h 8912"/>
                <a:gd name="T2" fmla="*/ 0 w 384"/>
                <a:gd name="T3" fmla="*/ 7936 h 8912"/>
                <a:gd name="T4" fmla="*/ 16 w 384"/>
                <a:gd name="T5" fmla="*/ 7568 h 8912"/>
                <a:gd name="T6" fmla="*/ 16 w 384"/>
                <a:gd name="T7" fmla="*/ 7008 h 8912"/>
                <a:gd name="T8" fmla="*/ 16 w 384"/>
                <a:gd name="T9" fmla="*/ 6480 h 8912"/>
                <a:gd name="T10" fmla="*/ 32 w 384"/>
                <a:gd name="T11" fmla="*/ 6176 h 8912"/>
                <a:gd name="T12" fmla="*/ 80 w 384"/>
                <a:gd name="T13" fmla="*/ 5712 h 8912"/>
                <a:gd name="T14" fmla="*/ 48 w 384"/>
                <a:gd name="T15" fmla="*/ 5408 h 8912"/>
                <a:gd name="T16" fmla="*/ 64 w 384"/>
                <a:gd name="T17" fmla="*/ 5088 h 8912"/>
                <a:gd name="T18" fmla="*/ 160 w 384"/>
                <a:gd name="T19" fmla="*/ 4832 h 8912"/>
                <a:gd name="T20" fmla="*/ 80 w 384"/>
                <a:gd name="T21" fmla="*/ 4624 h 8912"/>
                <a:gd name="T22" fmla="*/ 80 w 384"/>
                <a:gd name="T23" fmla="*/ 4160 h 8912"/>
                <a:gd name="T24" fmla="*/ 96 w 384"/>
                <a:gd name="T25" fmla="*/ 3808 h 8912"/>
                <a:gd name="T26" fmla="*/ 96 w 384"/>
                <a:gd name="T27" fmla="*/ 3344 h 8912"/>
                <a:gd name="T28" fmla="*/ 160 w 384"/>
                <a:gd name="T29" fmla="*/ 3040 h 8912"/>
                <a:gd name="T30" fmla="*/ 112 w 384"/>
                <a:gd name="T31" fmla="*/ 2880 h 8912"/>
                <a:gd name="T32" fmla="*/ 128 w 384"/>
                <a:gd name="T33" fmla="*/ 2576 h 8912"/>
                <a:gd name="T34" fmla="*/ 144 w 384"/>
                <a:gd name="T35" fmla="*/ 2208 h 8912"/>
                <a:gd name="T36" fmla="*/ 208 w 384"/>
                <a:gd name="T37" fmla="*/ 1792 h 8912"/>
                <a:gd name="T38" fmla="*/ 163 w 384"/>
                <a:gd name="T39" fmla="*/ 1681 h 8912"/>
                <a:gd name="T40" fmla="*/ 224 w 384"/>
                <a:gd name="T41" fmla="*/ 1584 h 8912"/>
                <a:gd name="T42" fmla="*/ 288 w 384"/>
                <a:gd name="T43" fmla="*/ 1376 h 8912"/>
                <a:gd name="T44" fmla="*/ 288 w 384"/>
                <a:gd name="T45" fmla="*/ 1232 h 8912"/>
                <a:gd name="T46" fmla="*/ 256 w 384"/>
                <a:gd name="T47" fmla="*/ 976 h 8912"/>
                <a:gd name="T48" fmla="*/ 256 w 384"/>
                <a:gd name="T49" fmla="*/ 1120 h 8912"/>
                <a:gd name="T50" fmla="*/ 256 w 384"/>
                <a:gd name="T51" fmla="*/ 672 h 8912"/>
                <a:gd name="T52" fmla="*/ 272 w 384"/>
                <a:gd name="T53" fmla="*/ 656 h 8912"/>
                <a:gd name="T54" fmla="*/ 240 w 384"/>
                <a:gd name="T55" fmla="*/ 352 h 8912"/>
                <a:gd name="T56" fmla="*/ 304 w 384"/>
                <a:gd name="T57" fmla="*/ 48 h 8912"/>
                <a:gd name="T58" fmla="*/ 288 w 384"/>
                <a:gd name="T59" fmla="*/ 96 h 8912"/>
                <a:gd name="T60" fmla="*/ 368 w 384"/>
                <a:gd name="T61" fmla="*/ 48 h 8912"/>
                <a:gd name="T62" fmla="*/ 288 w 384"/>
                <a:gd name="T63" fmla="*/ 304 h 8912"/>
                <a:gd name="T64" fmla="*/ 320 w 384"/>
                <a:gd name="T65" fmla="*/ 512 h 8912"/>
                <a:gd name="T66" fmla="*/ 272 w 384"/>
                <a:gd name="T67" fmla="*/ 768 h 8912"/>
                <a:gd name="T68" fmla="*/ 304 w 384"/>
                <a:gd name="T69" fmla="*/ 1072 h 8912"/>
                <a:gd name="T70" fmla="*/ 302 w 384"/>
                <a:gd name="T71" fmla="*/ 1088 h 8912"/>
                <a:gd name="T72" fmla="*/ 288 w 384"/>
                <a:gd name="T73" fmla="*/ 1280 h 8912"/>
                <a:gd name="T74" fmla="*/ 272 w 384"/>
                <a:gd name="T75" fmla="*/ 1440 h 8912"/>
                <a:gd name="T76" fmla="*/ 270 w 384"/>
                <a:gd name="T77" fmla="*/ 1664 h 8912"/>
                <a:gd name="T78" fmla="*/ 256 w 384"/>
                <a:gd name="T79" fmla="*/ 1840 h 8912"/>
                <a:gd name="T80" fmla="*/ 240 w 384"/>
                <a:gd name="T81" fmla="*/ 2160 h 8912"/>
                <a:gd name="T82" fmla="*/ 224 w 384"/>
                <a:gd name="T83" fmla="*/ 2512 h 8912"/>
                <a:gd name="T84" fmla="*/ 208 w 384"/>
                <a:gd name="T85" fmla="*/ 2832 h 8912"/>
                <a:gd name="T86" fmla="*/ 208 w 384"/>
                <a:gd name="T87" fmla="*/ 3088 h 8912"/>
                <a:gd name="T88" fmla="*/ 192 w 384"/>
                <a:gd name="T89" fmla="*/ 3392 h 8912"/>
                <a:gd name="T90" fmla="*/ 192 w 384"/>
                <a:gd name="T91" fmla="*/ 3856 h 8912"/>
                <a:gd name="T92" fmla="*/ 176 w 384"/>
                <a:gd name="T93" fmla="*/ 4224 h 8912"/>
                <a:gd name="T94" fmla="*/ 176 w 384"/>
                <a:gd name="T95" fmla="*/ 4688 h 8912"/>
                <a:gd name="T96" fmla="*/ 160 w 384"/>
                <a:gd name="T97" fmla="*/ 4784 h 8912"/>
                <a:gd name="T98" fmla="*/ 112 w 384"/>
                <a:gd name="T99" fmla="*/ 5248 h 8912"/>
                <a:gd name="T100" fmla="*/ 144 w 384"/>
                <a:gd name="T101" fmla="*/ 5552 h 8912"/>
                <a:gd name="T102" fmla="*/ 128 w 384"/>
                <a:gd name="T103" fmla="*/ 5872 h 8912"/>
                <a:gd name="T104" fmla="*/ 80 w 384"/>
                <a:gd name="T105" fmla="*/ 6336 h 8912"/>
                <a:gd name="T106" fmla="*/ 112 w 384"/>
                <a:gd name="T107" fmla="*/ 6688 h 8912"/>
                <a:gd name="T108" fmla="*/ 112 w 384"/>
                <a:gd name="T109" fmla="*/ 7152 h 8912"/>
                <a:gd name="T110" fmla="*/ 112 w 384"/>
                <a:gd name="T111" fmla="*/ 7728 h 8912"/>
                <a:gd name="T112" fmla="*/ 96 w 384"/>
                <a:gd name="T113" fmla="*/ 8080 h 8912"/>
                <a:gd name="T114" fmla="*/ 96 w 384"/>
                <a:gd name="T115" fmla="*/ 8608 h 8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84" h="8912">
                  <a:moveTo>
                    <a:pt x="0" y="8864"/>
                  </a:moveTo>
                  <a:lnTo>
                    <a:pt x="0" y="8800"/>
                  </a:lnTo>
                  <a:lnTo>
                    <a:pt x="0" y="8752"/>
                  </a:lnTo>
                  <a:lnTo>
                    <a:pt x="0" y="8704"/>
                  </a:lnTo>
                  <a:lnTo>
                    <a:pt x="0" y="8656"/>
                  </a:lnTo>
                  <a:lnTo>
                    <a:pt x="0" y="8608"/>
                  </a:lnTo>
                  <a:lnTo>
                    <a:pt x="0" y="8544"/>
                  </a:lnTo>
                  <a:lnTo>
                    <a:pt x="0" y="8496"/>
                  </a:lnTo>
                  <a:lnTo>
                    <a:pt x="0" y="8448"/>
                  </a:lnTo>
                  <a:lnTo>
                    <a:pt x="0" y="8400"/>
                  </a:lnTo>
                  <a:lnTo>
                    <a:pt x="0" y="8336"/>
                  </a:lnTo>
                  <a:lnTo>
                    <a:pt x="0" y="8288"/>
                  </a:lnTo>
                  <a:lnTo>
                    <a:pt x="0" y="8240"/>
                  </a:lnTo>
                  <a:lnTo>
                    <a:pt x="0" y="8192"/>
                  </a:lnTo>
                  <a:lnTo>
                    <a:pt x="0" y="8080"/>
                  </a:lnTo>
                  <a:lnTo>
                    <a:pt x="0" y="8032"/>
                  </a:lnTo>
                  <a:lnTo>
                    <a:pt x="0" y="7984"/>
                  </a:lnTo>
                  <a:lnTo>
                    <a:pt x="0" y="7936"/>
                  </a:lnTo>
                  <a:lnTo>
                    <a:pt x="0" y="7872"/>
                  </a:lnTo>
                  <a:lnTo>
                    <a:pt x="0" y="7824"/>
                  </a:lnTo>
                  <a:cubicBezTo>
                    <a:pt x="0" y="7819"/>
                    <a:pt x="1" y="7814"/>
                    <a:pt x="3" y="7809"/>
                  </a:cubicBezTo>
                  <a:lnTo>
                    <a:pt x="19" y="7761"/>
                  </a:lnTo>
                  <a:lnTo>
                    <a:pt x="16" y="7776"/>
                  </a:lnTo>
                  <a:lnTo>
                    <a:pt x="16" y="7728"/>
                  </a:lnTo>
                  <a:lnTo>
                    <a:pt x="16" y="7680"/>
                  </a:lnTo>
                  <a:lnTo>
                    <a:pt x="16" y="7616"/>
                  </a:lnTo>
                  <a:lnTo>
                    <a:pt x="16" y="7568"/>
                  </a:lnTo>
                  <a:lnTo>
                    <a:pt x="16" y="7472"/>
                  </a:lnTo>
                  <a:lnTo>
                    <a:pt x="16" y="7360"/>
                  </a:lnTo>
                  <a:lnTo>
                    <a:pt x="16" y="7312"/>
                  </a:lnTo>
                  <a:lnTo>
                    <a:pt x="16" y="7264"/>
                  </a:lnTo>
                  <a:lnTo>
                    <a:pt x="16" y="7216"/>
                  </a:lnTo>
                  <a:lnTo>
                    <a:pt x="16" y="7152"/>
                  </a:lnTo>
                  <a:lnTo>
                    <a:pt x="16" y="7104"/>
                  </a:lnTo>
                  <a:lnTo>
                    <a:pt x="16" y="7056"/>
                  </a:lnTo>
                  <a:lnTo>
                    <a:pt x="16" y="7008"/>
                  </a:lnTo>
                  <a:lnTo>
                    <a:pt x="16" y="6944"/>
                  </a:lnTo>
                  <a:lnTo>
                    <a:pt x="16" y="6896"/>
                  </a:lnTo>
                  <a:lnTo>
                    <a:pt x="16" y="6848"/>
                  </a:lnTo>
                  <a:lnTo>
                    <a:pt x="16" y="6800"/>
                  </a:lnTo>
                  <a:lnTo>
                    <a:pt x="16" y="6752"/>
                  </a:lnTo>
                  <a:lnTo>
                    <a:pt x="16" y="6688"/>
                  </a:lnTo>
                  <a:lnTo>
                    <a:pt x="16" y="6592"/>
                  </a:lnTo>
                  <a:lnTo>
                    <a:pt x="16" y="6544"/>
                  </a:lnTo>
                  <a:lnTo>
                    <a:pt x="16" y="6480"/>
                  </a:lnTo>
                  <a:lnTo>
                    <a:pt x="16" y="6432"/>
                  </a:lnTo>
                  <a:lnTo>
                    <a:pt x="16" y="6384"/>
                  </a:lnTo>
                  <a:lnTo>
                    <a:pt x="16" y="6336"/>
                  </a:lnTo>
                  <a:lnTo>
                    <a:pt x="16" y="6288"/>
                  </a:lnTo>
                  <a:cubicBezTo>
                    <a:pt x="16" y="6262"/>
                    <a:pt x="38" y="6240"/>
                    <a:pt x="64" y="6240"/>
                  </a:cubicBezTo>
                  <a:lnTo>
                    <a:pt x="80" y="6240"/>
                  </a:lnTo>
                  <a:lnTo>
                    <a:pt x="32" y="6288"/>
                  </a:lnTo>
                  <a:lnTo>
                    <a:pt x="32" y="6224"/>
                  </a:lnTo>
                  <a:lnTo>
                    <a:pt x="32" y="6176"/>
                  </a:lnTo>
                  <a:lnTo>
                    <a:pt x="32" y="6128"/>
                  </a:lnTo>
                  <a:lnTo>
                    <a:pt x="32" y="6080"/>
                  </a:lnTo>
                  <a:lnTo>
                    <a:pt x="32" y="6016"/>
                  </a:lnTo>
                  <a:lnTo>
                    <a:pt x="32" y="5968"/>
                  </a:lnTo>
                  <a:lnTo>
                    <a:pt x="32" y="5920"/>
                  </a:lnTo>
                  <a:lnTo>
                    <a:pt x="32" y="5872"/>
                  </a:lnTo>
                  <a:lnTo>
                    <a:pt x="32" y="5824"/>
                  </a:lnTo>
                  <a:lnTo>
                    <a:pt x="32" y="5760"/>
                  </a:lnTo>
                  <a:cubicBezTo>
                    <a:pt x="32" y="5734"/>
                    <a:pt x="54" y="5712"/>
                    <a:pt x="80" y="5712"/>
                  </a:cubicBezTo>
                  <a:lnTo>
                    <a:pt x="96" y="5712"/>
                  </a:lnTo>
                  <a:lnTo>
                    <a:pt x="48" y="5760"/>
                  </a:lnTo>
                  <a:lnTo>
                    <a:pt x="48" y="5712"/>
                  </a:lnTo>
                  <a:lnTo>
                    <a:pt x="48" y="5664"/>
                  </a:lnTo>
                  <a:lnTo>
                    <a:pt x="48" y="5616"/>
                  </a:lnTo>
                  <a:lnTo>
                    <a:pt x="48" y="5552"/>
                  </a:lnTo>
                  <a:lnTo>
                    <a:pt x="48" y="5504"/>
                  </a:lnTo>
                  <a:lnTo>
                    <a:pt x="48" y="5456"/>
                  </a:lnTo>
                  <a:lnTo>
                    <a:pt x="48" y="5408"/>
                  </a:lnTo>
                  <a:lnTo>
                    <a:pt x="48" y="5360"/>
                  </a:lnTo>
                  <a:lnTo>
                    <a:pt x="48" y="5296"/>
                  </a:lnTo>
                  <a:lnTo>
                    <a:pt x="48" y="5248"/>
                  </a:lnTo>
                  <a:lnTo>
                    <a:pt x="48" y="5200"/>
                  </a:lnTo>
                  <a:cubicBezTo>
                    <a:pt x="48" y="5174"/>
                    <a:pt x="70" y="5152"/>
                    <a:pt x="96" y="5152"/>
                  </a:cubicBezTo>
                  <a:lnTo>
                    <a:pt x="112" y="5152"/>
                  </a:lnTo>
                  <a:lnTo>
                    <a:pt x="64" y="5200"/>
                  </a:lnTo>
                  <a:lnTo>
                    <a:pt x="64" y="5152"/>
                  </a:lnTo>
                  <a:lnTo>
                    <a:pt x="64" y="5088"/>
                  </a:lnTo>
                  <a:lnTo>
                    <a:pt x="64" y="5040"/>
                  </a:lnTo>
                  <a:lnTo>
                    <a:pt x="64" y="4992"/>
                  </a:lnTo>
                  <a:lnTo>
                    <a:pt x="64" y="4944"/>
                  </a:lnTo>
                  <a:lnTo>
                    <a:pt x="64" y="4896"/>
                  </a:lnTo>
                  <a:lnTo>
                    <a:pt x="64" y="4832"/>
                  </a:lnTo>
                  <a:lnTo>
                    <a:pt x="64" y="4784"/>
                  </a:lnTo>
                  <a:cubicBezTo>
                    <a:pt x="64" y="4758"/>
                    <a:pt x="86" y="4736"/>
                    <a:pt x="112" y="4736"/>
                  </a:cubicBezTo>
                  <a:cubicBezTo>
                    <a:pt x="139" y="4736"/>
                    <a:pt x="160" y="4758"/>
                    <a:pt x="160" y="4784"/>
                  </a:cubicBezTo>
                  <a:lnTo>
                    <a:pt x="160" y="4832"/>
                  </a:lnTo>
                  <a:cubicBezTo>
                    <a:pt x="160" y="4859"/>
                    <a:pt x="139" y="4880"/>
                    <a:pt x="112" y="4880"/>
                  </a:cubicBezTo>
                  <a:cubicBezTo>
                    <a:pt x="86" y="4880"/>
                    <a:pt x="64" y="4859"/>
                    <a:pt x="64" y="4832"/>
                  </a:cubicBezTo>
                  <a:lnTo>
                    <a:pt x="64" y="4784"/>
                  </a:lnTo>
                  <a:lnTo>
                    <a:pt x="64" y="4736"/>
                  </a:lnTo>
                  <a:cubicBezTo>
                    <a:pt x="64" y="4710"/>
                    <a:pt x="86" y="4688"/>
                    <a:pt x="112" y="4688"/>
                  </a:cubicBezTo>
                  <a:lnTo>
                    <a:pt x="128" y="4688"/>
                  </a:lnTo>
                  <a:lnTo>
                    <a:pt x="80" y="4736"/>
                  </a:lnTo>
                  <a:lnTo>
                    <a:pt x="80" y="4688"/>
                  </a:lnTo>
                  <a:lnTo>
                    <a:pt x="80" y="4624"/>
                  </a:lnTo>
                  <a:lnTo>
                    <a:pt x="80" y="4576"/>
                  </a:lnTo>
                  <a:lnTo>
                    <a:pt x="80" y="4528"/>
                  </a:lnTo>
                  <a:lnTo>
                    <a:pt x="80" y="4480"/>
                  </a:lnTo>
                  <a:lnTo>
                    <a:pt x="80" y="4432"/>
                  </a:lnTo>
                  <a:lnTo>
                    <a:pt x="80" y="4368"/>
                  </a:lnTo>
                  <a:lnTo>
                    <a:pt x="80" y="4320"/>
                  </a:lnTo>
                  <a:lnTo>
                    <a:pt x="80" y="4272"/>
                  </a:lnTo>
                  <a:lnTo>
                    <a:pt x="80" y="4224"/>
                  </a:lnTo>
                  <a:lnTo>
                    <a:pt x="80" y="4160"/>
                  </a:lnTo>
                  <a:lnTo>
                    <a:pt x="80" y="4112"/>
                  </a:lnTo>
                  <a:lnTo>
                    <a:pt x="80" y="4064"/>
                  </a:lnTo>
                  <a:lnTo>
                    <a:pt x="80" y="4016"/>
                  </a:lnTo>
                  <a:lnTo>
                    <a:pt x="80" y="3968"/>
                  </a:lnTo>
                  <a:cubicBezTo>
                    <a:pt x="80" y="3965"/>
                    <a:pt x="81" y="3961"/>
                    <a:pt x="82" y="3957"/>
                  </a:cubicBezTo>
                  <a:lnTo>
                    <a:pt x="98" y="3893"/>
                  </a:lnTo>
                  <a:lnTo>
                    <a:pt x="96" y="3904"/>
                  </a:lnTo>
                  <a:lnTo>
                    <a:pt x="96" y="3856"/>
                  </a:lnTo>
                  <a:lnTo>
                    <a:pt x="96" y="3808"/>
                  </a:lnTo>
                  <a:lnTo>
                    <a:pt x="96" y="3760"/>
                  </a:lnTo>
                  <a:lnTo>
                    <a:pt x="96" y="3696"/>
                  </a:lnTo>
                  <a:lnTo>
                    <a:pt x="96" y="3648"/>
                  </a:lnTo>
                  <a:lnTo>
                    <a:pt x="96" y="3600"/>
                  </a:lnTo>
                  <a:lnTo>
                    <a:pt x="96" y="3552"/>
                  </a:lnTo>
                  <a:lnTo>
                    <a:pt x="96" y="3504"/>
                  </a:lnTo>
                  <a:lnTo>
                    <a:pt x="96" y="3440"/>
                  </a:lnTo>
                  <a:lnTo>
                    <a:pt x="96" y="3392"/>
                  </a:lnTo>
                  <a:lnTo>
                    <a:pt x="96" y="3344"/>
                  </a:lnTo>
                  <a:lnTo>
                    <a:pt x="96" y="3296"/>
                  </a:lnTo>
                  <a:lnTo>
                    <a:pt x="96" y="3232"/>
                  </a:lnTo>
                  <a:lnTo>
                    <a:pt x="96" y="3184"/>
                  </a:lnTo>
                  <a:cubicBezTo>
                    <a:pt x="96" y="3158"/>
                    <a:pt x="118" y="3136"/>
                    <a:pt x="144" y="3136"/>
                  </a:cubicBezTo>
                  <a:lnTo>
                    <a:pt x="160" y="3136"/>
                  </a:lnTo>
                  <a:lnTo>
                    <a:pt x="112" y="3184"/>
                  </a:lnTo>
                  <a:lnTo>
                    <a:pt x="112" y="3136"/>
                  </a:lnTo>
                  <a:lnTo>
                    <a:pt x="112" y="3088"/>
                  </a:lnTo>
                  <a:cubicBezTo>
                    <a:pt x="112" y="3062"/>
                    <a:pt x="134" y="3040"/>
                    <a:pt x="160" y="3040"/>
                  </a:cubicBezTo>
                  <a:cubicBezTo>
                    <a:pt x="187" y="3040"/>
                    <a:pt x="208" y="3062"/>
                    <a:pt x="208" y="3088"/>
                  </a:cubicBezTo>
                  <a:lnTo>
                    <a:pt x="208" y="3136"/>
                  </a:lnTo>
                  <a:cubicBezTo>
                    <a:pt x="208" y="3163"/>
                    <a:pt x="187" y="3184"/>
                    <a:pt x="160" y="3184"/>
                  </a:cubicBezTo>
                  <a:cubicBezTo>
                    <a:pt x="134" y="3184"/>
                    <a:pt x="112" y="3163"/>
                    <a:pt x="112" y="3136"/>
                  </a:cubicBezTo>
                  <a:lnTo>
                    <a:pt x="112" y="3088"/>
                  </a:lnTo>
                  <a:lnTo>
                    <a:pt x="112" y="3040"/>
                  </a:lnTo>
                  <a:lnTo>
                    <a:pt x="112" y="2976"/>
                  </a:lnTo>
                  <a:lnTo>
                    <a:pt x="112" y="2928"/>
                  </a:lnTo>
                  <a:lnTo>
                    <a:pt x="112" y="2880"/>
                  </a:lnTo>
                  <a:lnTo>
                    <a:pt x="112" y="2832"/>
                  </a:lnTo>
                  <a:lnTo>
                    <a:pt x="112" y="2768"/>
                  </a:lnTo>
                  <a:cubicBezTo>
                    <a:pt x="112" y="2742"/>
                    <a:pt x="134" y="2720"/>
                    <a:pt x="160" y="2720"/>
                  </a:cubicBezTo>
                  <a:lnTo>
                    <a:pt x="176" y="2720"/>
                  </a:lnTo>
                  <a:lnTo>
                    <a:pt x="128" y="2768"/>
                  </a:lnTo>
                  <a:lnTo>
                    <a:pt x="128" y="2720"/>
                  </a:lnTo>
                  <a:lnTo>
                    <a:pt x="128" y="2672"/>
                  </a:lnTo>
                  <a:lnTo>
                    <a:pt x="128" y="2624"/>
                  </a:lnTo>
                  <a:lnTo>
                    <a:pt x="128" y="2576"/>
                  </a:lnTo>
                  <a:lnTo>
                    <a:pt x="128" y="2512"/>
                  </a:lnTo>
                  <a:lnTo>
                    <a:pt x="128" y="2464"/>
                  </a:lnTo>
                  <a:lnTo>
                    <a:pt x="128" y="2416"/>
                  </a:lnTo>
                  <a:lnTo>
                    <a:pt x="128" y="2368"/>
                  </a:lnTo>
                  <a:cubicBezTo>
                    <a:pt x="128" y="2365"/>
                    <a:pt x="129" y="2361"/>
                    <a:pt x="130" y="2357"/>
                  </a:cubicBezTo>
                  <a:lnTo>
                    <a:pt x="146" y="2293"/>
                  </a:lnTo>
                  <a:lnTo>
                    <a:pt x="144" y="2304"/>
                  </a:lnTo>
                  <a:lnTo>
                    <a:pt x="144" y="2256"/>
                  </a:lnTo>
                  <a:lnTo>
                    <a:pt x="144" y="2208"/>
                  </a:lnTo>
                  <a:lnTo>
                    <a:pt x="144" y="2160"/>
                  </a:lnTo>
                  <a:lnTo>
                    <a:pt x="144" y="2112"/>
                  </a:lnTo>
                  <a:lnTo>
                    <a:pt x="144" y="2048"/>
                  </a:lnTo>
                  <a:lnTo>
                    <a:pt x="144" y="2000"/>
                  </a:lnTo>
                  <a:lnTo>
                    <a:pt x="144" y="1952"/>
                  </a:lnTo>
                  <a:lnTo>
                    <a:pt x="144" y="1904"/>
                  </a:lnTo>
                  <a:lnTo>
                    <a:pt x="144" y="1840"/>
                  </a:lnTo>
                  <a:cubicBezTo>
                    <a:pt x="144" y="1814"/>
                    <a:pt x="166" y="1792"/>
                    <a:pt x="192" y="1792"/>
                  </a:cubicBezTo>
                  <a:lnTo>
                    <a:pt x="208" y="1792"/>
                  </a:lnTo>
                  <a:lnTo>
                    <a:pt x="160" y="1840"/>
                  </a:lnTo>
                  <a:lnTo>
                    <a:pt x="160" y="1792"/>
                  </a:lnTo>
                  <a:lnTo>
                    <a:pt x="160" y="1744"/>
                  </a:lnTo>
                  <a:lnTo>
                    <a:pt x="160" y="1696"/>
                  </a:lnTo>
                  <a:lnTo>
                    <a:pt x="160" y="1648"/>
                  </a:lnTo>
                  <a:cubicBezTo>
                    <a:pt x="160" y="1622"/>
                    <a:pt x="182" y="1600"/>
                    <a:pt x="208" y="1600"/>
                  </a:cubicBezTo>
                  <a:cubicBezTo>
                    <a:pt x="235" y="1600"/>
                    <a:pt x="256" y="1622"/>
                    <a:pt x="256" y="1648"/>
                  </a:cubicBezTo>
                  <a:lnTo>
                    <a:pt x="256" y="1696"/>
                  </a:lnTo>
                  <a:lnTo>
                    <a:pt x="163" y="1681"/>
                  </a:lnTo>
                  <a:lnTo>
                    <a:pt x="179" y="1633"/>
                  </a:lnTo>
                  <a:lnTo>
                    <a:pt x="176" y="1648"/>
                  </a:lnTo>
                  <a:lnTo>
                    <a:pt x="176" y="1584"/>
                  </a:lnTo>
                  <a:lnTo>
                    <a:pt x="176" y="1536"/>
                  </a:lnTo>
                  <a:lnTo>
                    <a:pt x="176" y="1488"/>
                  </a:lnTo>
                  <a:cubicBezTo>
                    <a:pt x="176" y="1462"/>
                    <a:pt x="198" y="1440"/>
                    <a:pt x="224" y="1440"/>
                  </a:cubicBezTo>
                  <a:cubicBezTo>
                    <a:pt x="251" y="1440"/>
                    <a:pt x="272" y="1462"/>
                    <a:pt x="272" y="1488"/>
                  </a:cubicBezTo>
                  <a:lnTo>
                    <a:pt x="272" y="1536"/>
                  </a:lnTo>
                  <a:cubicBezTo>
                    <a:pt x="272" y="1563"/>
                    <a:pt x="251" y="1584"/>
                    <a:pt x="224" y="1584"/>
                  </a:cubicBezTo>
                  <a:cubicBezTo>
                    <a:pt x="198" y="1584"/>
                    <a:pt x="176" y="1563"/>
                    <a:pt x="176" y="1536"/>
                  </a:cubicBezTo>
                  <a:lnTo>
                    <a:pt x="176" y="1488"/>
                  </a:lnTo>
                  <a:lnTo>
                    <a:pt x="176" y="1440"/>
                  </a:lnTo>
                  <a:lnTo>
                    <a:pt x="176" y="1376"/>
                  </a:lnTo>
                  <a:lnTo>
                    <a:pt x="176" y="1328"/>
                  </a:lnTo>
                  <a:cubicBezTo>
                    <a:pt x="176" y="1302"/>
                    <a:pt x="198" y="1280"/>
                    <a:pt x="224" y="1280"/>
                  </a:cubicBezTo>
                  <a:lnTo>
                    <a:pt x="240" y="1280"/>
                  </a:lnTo>
                  <a:cubicBezTo>
                    <a:pt x="267" y="1280"/>
                    <a:pt x="288" y="1302"/>
                    <a:pt x="288" y="1328"/>
                  </a:cubicBezTo>
                  <a:lnTo>
                    <a:pt x="288" y="1376"/>
                  </a:lnTo>
                  <a:cubicBezTo>
                    <a:pt x="288" y="1403"/>
                    <a:pt x="267" y="1424"/>
                    <a:pt x="240" y="1424"/>
                  </a:cubicBezTo>
                  <a:cubicBezTo>
                    <a:pt x="214" y="1424"/>
                    <a:pt x="192" y="1403"/>
                    <a:pt x="192" y="1376"/>
                  </a:cubicBezTo>
                  <a:lnTo>
                    <a:pt x="192" y="1328"/>
                  </a:lnTo>
                  <a:lnTo>
                    <a:pt x="192" y="1280"/>
                  </a:lnTo>
                  <a:lnTo>
                    <a:pt x="192" y="1232"/>
                  </a:lnTo>
                  <a:lnTo>
                    <a:pt x="192" y="1184"/>
                  </a:lnTo>
                  <a:cubicBezTo>
                    <a:pt x="192" y="1158"/>
                    <a:pt x="214" y="1136"/>
                    <a:pt x="240" y="1136"/>
                  </a:cubicBezTo>
                  <a:cubicBezTo>
                    <a:pt x="267" y="1136"/>
                    <a:pt x="288" y="1158"/>
                    <a:pt x="288" y="1184"/>
                  </a:cubicBezTo>
                  <a:lnTo>
                    <a:pt x="288" y="1232"/>
                  </a:lnTo>
                  <a:cubicBezTo>
                    <a:pt x="288" y="1259"/>
                    <a:pt x="267" y="1280"/>
                    <a:pt x="240" y="1280"/>
                  </a:cubicBezTo>
                  <a:cubicBezTo>
                    <a:pt x="214" y="1280"/>
                    <a:pt x="192" y="1259"/>
                    <a:pt x="192" y="1232"/>
                  </a:cubicBezTo>
                  <a:lnTo>
                    <a:pt x="192" y="1184"/>
                  </a:lnTo>
                  <a:lnTo>
                    <a:pt x="192" y="1120"/>
                  </a:lnTo>
                  <a:cubicBezTo>
                    <a:pt x="192" y="1115"/>
                    <a:pt x="193" y="1110"/>
                    <a:pt x="195" y="1105"/>
                  </a:cubicBezTo>
                  <a:lnTo>
                    <a:pt x="211" y="1057"/>
                  </a:lnTo>
                  <a:lnTo>
                    <a:pt x="208" y="1072"/>
                  </a:lnTo>
                  <a:lnTo>
                    <a:pt x="208" y="1024"/>
                  </a:lnTo>
                  <a:cubicBezTo>
                    <a:pt x="208" y="998"/>
                    <a:pt x="230" y="976"/>
                    <a:pt x="256" y="976"/>
                  </a:cubicBezTo>
                  <a:cubicBezTo>
                    <a:pt x="283" y="976"/>
                    <a:pt x="304" y="998"/>
                    <a:pt x="304" y="1024"/>
                  </a:cubicBezTo>
                  <a:lnTo>
                    <a:pt x="304" y="1072"/>
                  </a:lnTo>
                  <a:cubicBezTo>
                    <a:pt x="304" y="1099"/>
                    <a:pt x="283" y="1120"/>
                    <a:pt x="256" y="1120"/>
                  </a:cubicBezTo>
                  <a:cubicBezTo>
                    <a:pt x="230" y="1120"/>
                    <a:pt x="208" y="1099"/>
                    <a:pt x="208" y="1072"/>
                  </a:cubicBezTo>
                  <a:lnTo>
                    <a:pt x="208" y="1024"/>
                  </a:lnTo>
                  <a:cubicBezTo>
                    <a:pt x="208" y="998"/>
                    <a:pt x="230" y="976"/>
                    <a:pt x="256" y="976"/>
                  </a:cubicBezTo>
                  <a:cubicBezTo>
                    <a:pt x="283" y="976"/>
                    <a:pt x="304" y="998"/>
                    <a:pt x="304" y="1024"/>
                  </a:cubicBezTo>
                  <a:lnTo>
                    <a:pt x="304" y="1072"/>
                  </a:lnTo>
                  <a:cubicBezTo>
                    <a:pt x="304" y="1099"/>
                    <a:pt x="283" y="1120"/>
                    <a:pt x="256" y="1120"/>
                  </a:cubicBezTo>
                  <a:cubicBezTo>
                    <a:pt x="230" y="1120"/>
                    <a:pt x="208" y="1099"/>
                    <a:pt x="208" y="1072"/>
                  </a:cubicBezTo>
                  <a:lnTo>
                    <a:pt x="208" y="1024"/>
                  </a:lnTo>
                  <a:lnTo>
                    <a:pt x="208" y="976"/>
                  </a:lnTo>
                  <a:lnTo>
                    <a:pt x="208" y="912"/>
                  </a:lnTo>
                  <a:lnTo>
                    <a:pt x="208" y="864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cubicBezTo>
                    <a:pt x="208" y="694"/>
                    <a:pt x="230" y="672"/>
                    <a:pt x="256" y="672"/>
                  </a:cubicBezTo>
                  <a:lnTo>
                    <a:pt x="272" y="672"/>
                  </a:lnTo>
                  <a:lnTo>
                    <a:pt x="224" y="720"/>
                  </a:lnTo>
                  <a:lnTo>
                    <a:pt x="224" y="656"/>
                  </a:lnTo>
                  <a:lnTo>
                    <a:pt x="224" y="608"/>
                  </a:ln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cubicBezTo>
                    <a:pt x="299" y="512"/>
                    <a:pt x="320" y="534"/>
                    <a:pt x="320" y="560"/>
                  </a:cubicBezTo>
                  <a:lnTo>
                    <a:pt x="320" y="608"/>
                  </a:lnTo>
                  <a:cubicBezTo>
                    <a:pt x="320" y="635"/>
                    <a:pt x="299" y="656"/>
                    <a:pt x="272" y="656"/>
                  </a:cubicBezTo>
                  <a:cubicBezTo>
                    <a:pt x="246" y="656"/>
                    <a:pt x="224" y="635"/>
                    <a:pt x="224" y="608"/>
                  </a:cubicBezTo>
                  <a:lnTo>
                    <a:pt x="224" y="560"/>
                  </a:lnTo>
                  <a:lnTo>
                    <a:pt x="224" y="512"/>
                  </a:lnTo>
                  <a:lnTo>
                    <a:pt x="224" y="448"/>
                  </a:lnTo>
                  <a:lnTo>
                    <a:pt x="224" y="400"/>
                  </a:lnTo>
                  <a:cubicBezTo>
                    <a:pt x="224" y="374"/>
                    <a:pt x="246" y="352"/>
                    <a:pt x="272" y="352"/>
                  </a:cubicBezTo>
                  <a:lnTo>
                    <a:pt x="288" y="352"/>
                  </a:lnTo>
                  <a:lnTo>
                    <a:pt x="240" y="400"/>
                  </a:ln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cubicBezTo>
                    <a:pt x="240" y="230"/>
                    <a:pt x="262" y="208"/>
                    <a:pt x="288" y="208"/>
                  </a:cubicBezTo>
                  <a:lnTo>
                    <a:pt x="304" y="208"/>
                  </a:lnTo>
                  <a:lnTo>
                    <a:pt x="256" y="256"/>
                  </a:lnTo>
                  <a:lnTo>
                    <a:pt x="256" y="192"/>
                  </a:lnTo>
                  <a:lnTo>
                    <a:pt x="256" y="144"/>
                  </a:lnTo>
                  <a:lnTo>
                    <a:pt x="256" y="96"/>
                  </a:lnTo>
                  <a:cubicBezTo>
                    <a:pt x="256" y="70"/>
                    <a:pt x="278" y="48"/>
                    <a:pt x="304" y="48"/>
                  </a:cubicBezTo>
                  <a:lnTo>
                    <a:pt x="320" y="48"/>
                  </a:lnTo>
                  <a:lnTo>
                    <a:pt x="272" y="96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96"/>
                  </a:lnTo>
                  <a:lnTo>
                    <a:pt x="320" y="48"/>
                  </a:lnTo>
                  <a:lnTo>
                    <a:pt x="336" y="48"/>
                  </a:lnTo>
                  <a:lnTo>
                    <a:pt x="288" y="96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96"/>
                  </a:lnTo>
                  <a:cubicBezTo>
                    <a:pt x="384" y="123"/>
                    <a:pt x="363" y="144"/>
                    <a:pt x="336" y="144"/>
                  </a:cubicBezTo>
                  <a:lnTo>
                    <a:pt x="320" y="144"/>
                  </a:lnTo>
                  <a:cubicBezTo>
                    <a:pt x="294" y="144"/>
                    <a:pt x="272" y="123"/>
                    <a:pt x="272" y="96"/>
                  </a:cubicBezTo>
                  <a:lnTo>
                    <a:pt x="272" y="48"/>
                  </a:lnTo>
                  <a:lnTo>
                    <a:pt x="368" y="48"/>
                  </a:lnTo>
                  <a:lnTo>
                    <a:pt x="368" y="96"/>
                  </a:lnTo>
                  <a:cubicBezTo>
                    <a:pt x="368" y="123"/>
                    <a:pt x="347" y="144"/>
                    <a:pt x="320" y="144"/>
                  </a:cubicBezTo>
                  <a:lnTo>
                    <a:pt x="304" y="144"/>
                  </a:lnTo>
                  <a:lnTo>
                    <a:pt x="352" y="96"/>
                  </a:lnTo>
                  <a:lnTo>
                    <a:pt x="352" y="144"/>
                  </a:lnTo>
                  <a:lnTo>
                    <a:pt x="352" y="192"/>
                  </a:ln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lnTo>
                    <a:pt x="288" y="304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lnTo>
                    <a:pt x="336" y="400"/>
                  </a:lnTo>
                  <a:cubicBezTo>
                    <a:pt x="336" y="427"/>
                    <a:pt x="315" y="448"/>
                    <a:pt x="288" y="448"/>
                  </a:cubicBezTo>
                  <a:lnTo>
                    <a:pt x="272" y="448"/>
                  </a:lnTo>
                  <a:lnTo>
                    <a:pt x="320" y="400"/>
                  </a:lnTo>
                  <a:lnTo>
                    <a:pt x="320" y="448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224" y="608"/>
                  </a:lnTo>
                  <a:lnTo>
                    <a:pt x="224" y="560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56"/>
                  </a:ln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lnTo>
                    <a:pt x="256" y="768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64"/>
                  </a:lnTo>
                  <a:lnTo>
                    <a:pt x="304" y="912"/>
                  </a:lnTo>
                  <a:lnTo>
                    <a:pt x="304" y="976"/>
                  </a:lnTo>
                  <a:lnTo>
                    <a:pt x="304" y="1024"/>
                  </a:lnTo>
                  <a:lnTo>
                    <a:pt x="304" y="1072"/>
                  </a:lnTo>
                  <a:lnTo>
                    <a:pt x="208" y="1072"/>
                  </a:lnTo>
                  <a:lnTo>
                    <a:pt x="208" y="1024"/>
                  </a:lnTo>
                  <a:lnTo>
                    <a:pt x="304" y="1024"/>
                  </a:lnTo>
                  <a:lnTo>
                    <a:pt x="304" y="1072"/>
                  </a:lnTo>
                  <a:lnTo>
                    <a:pt x="208" y="1072"/>
                  </a:lnTo>
                  <a:lnTo>
                    <a:pt x="208" y="1024"/>
                  </a:lnTo>
                  <a:lnTo>
                    <a:pt x="304" y="1024"/>
                  </a:lnTo>
                  <a:lnTo>
                    <a:pt x="304" y="1072"/>
                  </a:lnTo>
                  <a:cubicBezTo>
                    <a:pt x="304" y="1078"/>
                    <a:pt x="304" y="1083"/>
                    <a:pt x="302" y="1088"/>
                  </a:cubicBezTo>
                  <a:lnTo>
                    <a:pt x="286" y="1136"/>
                  </a:lnTo>
                  <a:lnTo>
                    <a:pt x="288" y="1120"/>
                  </a:lnTo>
                  <a:lnTo>
                    <a:pt x="288" y="1184"/>
                  </a:lnTo>
                  <a:lnTo>
                    <a:pt x="288" y="1232"/>
                  </a:lnTo>
                  <a:lnTo>
                    <a:pt x="192" y="1232"/>
                  </a:lnTo>
                  <a:lnTo>
                    <a:pt x="192" y="1184"/>
                  </a:lnTo>
                  <a:lnTo>
                    <a:pt x="288" y="1184"/>
                  </a:lnTo>
                  <a:lnTo>
                    <a:pt x="288" y="1232"/>
                  </a:lnTo>
                  <a:lnTo>
                    <a:pt x="288" y="1280"/>
                  </a:lnTo>
                  <a:lnTo>
                    <a:pt x="288" y="1328"/>
                  </a:lnTo>
                  <a:lnTo>
                    <a:pt x="288" y="1376"/>
                  </a:lnTo>
                  <a:lnTo>
                    <a:pt x="192" y="1376"/>
                  </a:lnTo>
                  <a:lnTo>
                    <a:pt x="192" y="1328"/>
                  </a:lnTo>
                  <a:lnTo>
                    <a:pt x="240" y="1376"/>
                  </a:lnTo>
                  <a:lnTo>
                    <a:pt x="224" y="1376"/>
                  </a:lnTo>
                  <a:lnTo>
                    <a:pt x="272" y="1328"/>
                  </a:lnTo>
                  <a:lnTo>
                    <a:pt x="272" y="1376"/>
                  </a:lnTo>
                  <a:lnTo>
                    <a:pt x="272" y="1440"/>
                  </a:lnTo>
                  <a:lnTo>
                    <a:pt x="272" y="1488"/>
                  </a:lnTo>
                  <a:lnTo>
                    <a:pt x="272" y="1536"/>
                  </a:lnTo>
                  <a:lnTo>
                    <a:pt x="176" y="1536"/>
                  </a:lnTo>
                  <a:lnTo>
                    <a:pt x="176" y="1488"/>
                  </a:lnTo>
                  <a:lnTo>
                    <a:pt x="272" y="1488"/>
                  </a:lnTo>
                  <a:lnTo>
                    <a:pt x="272" y="1536"/>
                  </a:lnTo>
                  <a:lnTo>
                    <a:pt x="272" y="1584"/>
                  </a:lnTo>
                  <a:lnTo>
                    <a:pt x="272" y="1648"/>
                  </a:lnTo>
                  <a:cubicBezTo>
                    <a:pt x="272" y="1654"/>
                    <a:pt x="272" y="1659"/>
                    <a:pt x="270" y="1664"/>
                  </a:cubicBezTo>
                  <a:lnTo>
                    <a:pt x="254" y="1712"/>
                  </a:lnTo>
                  <a:cubicBezTo>
                    <a:pt x="247" y="1734"/>
                    <a:pt x="224" y="1748"/>
                    <a:pt x="201" y="1744"/>
                  </a:cubicBezTo>
                  <a:cubicBezTo>
                    <a:pt x="178" y="1740"/>
                    <a:pt x="160" y="1720"/>
                    <a:pt x="160" y="1696"/>
                  </a:cubicBezTo>
                  <a:lnTo>
                    <a:pt x="160" y="1648"/>
                  </a:lnTo>
                  <a:lnTo>
                    <a:pt x="256" y="1648"/>
                  </a:lnTo>
                  <a:lnTo>
                    <a:pt x="256" y="1696"/>
                  </a:lnTo>
                  <a:lnTo>
                    <a:pt x="256" y="1744"/>
                  </a:lnTo>
                  <a:lnTo>
                    <a:pt x="256" y="1792"/>
                  </a:lnTo>
                  <a:lnTo>
                    <a:pt x="256" y="1840"/>
                  </a:lnTo>
                  <a:cubicBezTo>
                    <a:pt x="256" y="1867"/>
                    <a:pt x="235" y="1888"/>
                    <a:pt x="208" y="1888"/>
                  </a:cubicBezTo>
                  <a:lnTo>
                    <a:pt x="192" y="1888"/>
                  </a:lnTo>
                  <a:lnTo>
                    <a:pt x="240" y="1840"/>
                  </a:lnTo>
                  <a:lnTo>
                    <a:pt x="240" y="1904"/>
                  </a:lnTo>
                  <a:lnTo>
                    <a:pt x="240" y="1952"/>
                  </a:lnTo>
                  <a:lnTo>
                    <a:pt x="240" y="2000"/>
                  </a:lnTo>
                  <a:lnTo>
                    <a:pt x="240" y="2048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240" y="2208"/>
                  </a:lnTo>
                  <a:lnTo>
                    <a:pt x="240" y="2256"/>
                  </a:lnTo>
                  <a:lnTo>
                    <a:pt x="240" y="2304"/>
                  </a:lnTo>
                  <a:cubicBezTo>
                    <a:pt x="240" y="2308"/>
                    <a:pt x="240" y="2312"/>
                    <a:pt x="239" y="2316"/>
                  </a:cubicBezTo>
                  <a:lnTo>
                    <a:pt x="223" y="2380"/>
                  </a:lnTo>
                  <a:lnTo>
                    <a:pt x="224" y="2368"/>
                  </a:lnTo>
                  <a:lnTo>
                    <a:pt x="224" y="2416"/>
                  </a:lnTo>
                  <a:lnTo>
                    <a:pt x="224" y="2464"/>
                  </a:lnTo>
                  <a:lnTo>
                    <a:pt x="224" y="2512"/>
                  </a:lnTo>
                  <a:lnTo>
                    <a:pt x="224" y="2576"/>
                  </a:lnTo>
                  <a:lnTo>
                    <a:pt x="224" y="2624"/>
                  </a:lnTo>
                  <a:lnTo>
                    <a:pt x="224" y="2672"/>
                  </a:lnTo>
                  <a:lnTo>
                    <a:pt x="224" y="2720"/>
                  </a:lnTo>
                  <a:lnTo>
                    <a:pt x="224" y="2768"/>
                  </a:lnTo>
                  <a:cubicBezTo>
                    <a:pt x="224" y="2795"/>
                    <a:pt x="203" y="2816"/>
                    <a:pt x="176" y="2816"/>
                  </a:cubicBezTo>
                  <a:lnTo>
                    <a:pt x="160" y="2816"/>
                  </a:lnTo>
                  <a:lnTo>
                    <a:pt x="208" y="2768"/>
                  </a:lnTo>
                  <a:lnTo>
                    <a:pt x="208" y="2832"/>
                  </a:lnTo>
                  <a:lnTo>
                    <a:pt x="208" y="2880"/>
                  </a:lnTo>
                  <a:lnTo>
                    <a:pt x="208" y="2928"/>
                  </a:lnTo>
                  <a:lnTo>
                    <a:pt x="208" y="2976"/>
                  </a:lnTo>
                  <a:lnTo>
                    <a:pt x="208" y="3040"/>
                  </a:lnTo>
                  <a:lnTo>
                    <a:pt x="208" y="3088"/>
                  </a:lnTo>
                  <a:lnTo>
                    <a:pt x="208" y="3136"/>
                  </a:lnTo>
                  <a:lnTo>
                    <a:pt x="112" y="3136"/>
                  </a:lnTo>
                  <a:lnTo>
                    <a:pt x="112" y="3088"/>
                  </a:lnTo>
                  <a:lnTo>
                    <a:pt x="208" y="3088"/>
                  </a:lnTo>
                  <a:lnTo>
                    <a:pt x="208" y="3136"/>
                  </a:lnTo>
                  <a:lnTo>
                    <a:pt x="208" y="3184"/>
                  </a:lnTo>
                  <a:cubicBezTo>
                    <a:pt x="208" y="3211"/>
                    <a:pt x="187" y="3232"/>
                    <a:pt x="160" y="3232"/>
                  </a:cubicBezTo>
                  <a:lnTo>
                    <a:pt x="144" y="3232"/>
                  </a:lnTo>
                  <a:lnTo>
                    <a:pt x="192" y="3184"/>
                  </a:lnTo>
                  <a:lnTo>
                    <a:pt x="192" y="3232"/>
                  </a:lnTo>
                  <a:lnTo>
                    <a:pt x="192" y="3296"/>
                  </a:lnTo>
                  <a:lnTo>
                    <a:pt x="192" y="3344"/>
                  </a:lnTo>
                  <a:lnTo>
                    <a:pt x="192" y="3392"/>
                  </a:lnTo>
                  <a:lnTo>
                    <a:pt x="192" y="3440"/>
                  </a:lnTo>
                  <a:lnTo>
                    <a:pt x="192" y="3504"/>
                  </a:lnTo>
                  <a:lnTo>
                    <a:pt x="192" y="3552"/>
                  </a:lnTo>
                  <a:lnTo>
                    <a:pt x="192" y="3600"/>
                  </a:lnTo>
                  <a:lnTo>
                    <a:pt x="192" y="3648"/>
                  </a:lnTo>
                  <a:lnTo>
                    <a:pt x="192" y="3696"/>
                  </a:lnTo>
                  <a:lnTo>
                    <a:pt x="192" y="3760"/>
                  </a:lnTo>
                  <a:lnTo>
                    <a:pt x="192" y="3808"/>
                  </a:lnTo>
                  <a:lnTo>
                    <a:pt x="192" y="3856"/>
                  </a:lnTo>
                  <a:lnTo>
                    <a:pt x="192" y="3904"/>
                  </a:lnTo>
                  <a:cubicBezTo>
                    <a:pt x="192" y="3908"/>
                    <a:pt x="192" y="3912"/>
                    <a:pt x="191" y="3916"/>
                  </a:cubicBezTo>
                  <a:lnTo>
                    <a:pt x="175" y="3980"/>
                  </a:lnTo>
                  <a:lnTo>
                    <a:pt x="176" y="3968"/>
                  </a:lnTo>
                  <a:lnTo>
                    <a:pt x="176" y="4016"/>
                  </a:lnTo>
                  <a:lnTo>
                    <a:pt x="176" y="4064"/>
                  </a:lnTo>
                  <a:lnTo>
                    <a:pt x="176" y="4112"/>
                  </a:lnTo>
                  <a:lnTo>
                    <a:pt x="176" y="4160"/>
                  </a:lnTo>
                  <a:lnTo>
                    <a:pt x="176" y="4224"/>
                  </a:lnTo>
                  <a:lnTo>
                    <a:pt x="176" y="4272"/>
                  </a:lnTo>
                  <a:lnTo>
                    <a:pt x="176" y="4320"/>
                  </a:lnTo>
                  <a:lnTo>
                    <a:pt x="176" y="4368"/>
                  </a:lnTo>
                  <a:lnTo>
                    <a:pt x="176" y="4432"/>
                  </a:lnTo>
                  <a:lnTo>
                    <a:pt x="176" y="4480"/>
                  </a:lnTo>
                  <a:lnTo>
                    <a:pt x="176" y="4528"/>
                  </a:lnTo>
                  <a:lnTo>
                    <a:pt x="176" y="4576"/>
                  </a:lnTo>
                  <a:lnTo>
                    <a:pt x="176" y="4624"/>
                  </a:lnTo>
                  <a:lnTo>
                    <a:pt x="176" y="4688"/>
                  </a:lnTo>
                  <a:lnTo>
                    <a:pt x="176" y="4736"/>
                  </a:lnTo>
                  <a:cubicBezTo>
                    <a:pt x="176" y="4763"/>
                    <a:pt x="155" y="4784"/>
                    <a:pt x="128" y="4784"/>
                  </a:cubicBezTo>
                  <a:lnTo>
                    <a:pt x="112" y="4784"/>
                  </a:lnTo>
                  <a:lnTo>
                    <a:pt x="160" y="4736"/>
                  </a:lnTo>
                  <a:lnTo>
                    <a:pt x="160" y="4784"/>
                  </a:lnTo>
                  <a:lnTo>
                    <a:pt x="160" y="4832"/>
                  </a:lnTo>
                  <a:lnTo>
                    <a:pt x="64" y="4832"/>
                  </a:lnTo>
                  <a:lnTo>
                    <a:pt x="64" y="4784"/>
                  </a:lnTo>
                  <a:lnTo>
                    <a:pt x="160" y="4784"/>
                  </a:lnTo>
                  <a:lnTo>
                    <a:pt x="160" y="4832"/>
                  </a:lnTo>
                  <a:lnTo>
                    <a:pt x="160" y="4896"/>
                  </a:lnTo>
                  <a:lnTo>
                    <a:pt x="160" y="4944"/>
                  </a:lnTo>
                  <a:lnTo>
                    <a:pt x="160" y="4992"/>
                  </a:lnTo>
                  <a:lnTo>
                    <a:pt x="160" y="5040"/>
                  </a:lnTo>
                  <a:lnTo>
                    <a:pt x="160" y="5088"/>
                  </a:lnTo>
                  <a:lnTo>
                    <a:pt x="160" y="5152"/>
                  </a:lnTo>
                  <a:lnTo>
                    <a:pt x="160" y="5200"/>
                  </a:lnTo>
                  <a:cubicBezTo>
                    <a:pt x="160" y="5227"/>
                    <a:pt x="139" y="5248"/>
                    <a:pt x="112" y="5248"/>
                  </a:cubicBezTo>
                  <a:lnTo>
                    <a:pt x="96" y="5248"/>
                  </a:lnTo>
                  <a:lnTo>
                    <a:pt x="144" y="5200"/>
                  </a:lnTo>
                  <a:lnTo>
                    <a:pt x="144" y="5248"/>
                  </a:lnTo>
                  <a:lnTo>
                    <a:pt x="144" y="5296"/>
                  </a:lnTo>
                  <a:lnTo>
                    <a:pt x="144" y="5360"/>
                  </a:lnTo>
                  <a:lnTo>
                    <a:pt x="144" y="5408"/>
                  </a:lnTo>
                  <a:lnTo>
                    <a:pt x="144" y="5456"/>
                  </a:lnTo>
                  <a:lnTo>
                    <a:pt x="144" y="5504"/>
                  </a:lnTo>
                  <a:lnTo>
                    <a:pt x="144" y="5552"/>
                  </a:lnTo>
                  <a:lnTo>
                    <a:pt x="144" y="5616"/>
                  </a:lnTo>
                  <a:lnTo>
                    <a:pt x="144" y="5664"/>
                  </a:lnTo>
                  <a:lnTo>
                    <a:pt x="144" y="5712"/>
                  </a:lnTo>
                  <a:lnTo>
                    <a:pt x="144" y="5760"/>
                  </a:lnTo>
                  <a:cubicBezTo>
                    <a:pt x="144" y="5787"/>
                    <a:pt x="123" y="5808"/>
                    <a:pt x="96" y="5808"/>
                  </a:cubicBezTo>
                  <a:lnTo>
                    <a:pt x="80" y="5808"/>
                  </a:lnTo>
                  <a:lnTo>
                    <a:pt x="128" y="5760"/>
                  </a:lnTo>
                  <a:lnTo>
                    <a:pt x="128" y="5824"/>
                  </a:lnTo>
                  <a:lnTo>
                    <a:pt x="128" y="5872"/>
                  </a:lnTo>
                  <a:lnTo>
                    <a:pt x="128" y="5920"/>
                  </a:lnTo>
                  <a:lnTo>
                    <a:pt x="128" y="5968"/>
                  </a:lnTo>
                  <a:lnTo>
                    <a:pt x="128" y="6016"/>
                  </a:lnTo>
                  <a:lnTo>
                    <a:pt x="128" y="6080"/>
                  </a:lnTo>
                  <a:lnTo>
                    <a:pt x="128" y="6128"/>
                  </a:lnTo>
                  <a:lnTo>
                    <a:pt x="128" y="6176"/>
                  </a:lnTo>
                  <a:lnTo>
                    <a:pt x="128" y="6224"/>
                  </a:lnTo>
                  <a:lnTo>
                    <a:pt x="128" y="6288"/>
                  </a:lnTo>
                  <a:cubicBezTo>
                    <a:pt x="128" y="6315"/>
                    <a:pt x="107" y="6336"/>
                    <a:pt x="80" y="6336"/>
                  </a:cubicBezTo>
                  <a:lnTo>
                    <a:pt x="64" y="6336"/>
                  </a:lnTo>
                  <a:lnTo>
                    <a:pt x="112" y="6288"/>
                  </a:lnTo>
                  <a:lnTo>
                    <a:pt x="112" y="6336"/>
                  </a:lnTo>
                  <a:lnTo>
                    <a:pt x="112" y="6384"/>
                  </a:lnTo>
                  <a:lnTo>
                    <a:pt x="112" y="6432"/>
                  </a:lnTo>
                  <a:lnTo>
                    <a:pt x="112" y="6480"/>
                  </a:lnTo>
                  <a:lnTo>
                    <a:pt x="112" y="6544"/>
                  </a:lnTo>
                  <a:lnTo>
                    <a:pt x="112" y="6592"/>
                  </a:lnTo>
                  <a:lnTo>
                    <a:pt x="112" y="6688"/>
                  </a:lnTo>
                  <a:lnTo>
                    <a:pt x="112" y="6752"/>
                  </a:lnTo>
                  <a:lnTo>
                    <a:pt x="112" y="6800"/>
                  </a:lnTo>
                  <a:lnTo>
                    <a:pt x="112" y="6848"/>
                  </a:lnTo>
                  <a:lnTo>
                    <a:pt x="112" y="6896"/>
                  </a:lnTo>
                  <a:lnTo>
                    <a:pt x="112" y="6944"/>
                  </a:lnTo>
                  <a:lnTo>
                    <a:pt x="112" y="7008"/>
                  </a:lnTo>
                  <a:lnTo>
                    <a:pt x="112" y="7056"/>
                  </a:lnTo>
                  <a:lnTo>
                    <a:pt x="112" y="7104"/>
                  </a:lnTo>
                  <a:lnTo>
                    <a:pt x="112" y="7152"/>
                  </a:lnTo>
                  <a:lnTo>
                    <a:pt x="112" y="7216"/>
                  </a:lnTo>
                  <a:lnTo>
                    <a:pt x="112" y="7264"/>
                  </a:lnTo>
                  <a:lnTo>
                    <a:pt x="112" y="7312"/>
                  </a:lnTo>
                  <a:lnTo>
                    <a:pt x="112" y="7360"/>
                  </a:lnTo>
                  <a:lnTo>
                    <a:pt x="112" y="7472"/>
                  </a:lnTo>
                  <a:lnTo>
                    <a:pt x="112" y="7568"/>
                  </a:lnTo>
                  <a:lnTo>
                    <a:pt x="112" y="7616"/>
                  </a:lnTo>
                  <a:lnTo>
                    <a:pt x="112" y="7680"/>
                  </a:lnTo>
                  <a:lnTo>
                    <a:pt x="112" y="7728"/>
                  </a:lnTo>
                  <a:lnTo>
                    <a:pt x="112" y="7776"/>
                  </a:lnTo>
                  <a:cubicBezTo>
                    <a:pt x="112" y="7782"/>
                    <a:pt x="112" y="7787"/>
                    <a:pt x="110" y="7792"/>
                  </a:cubicBezTo>
                  <a:lnTo>
                    <a:pt x="94" y="7840"/>
                  </a:lnTo>
                  <a:lnTo>
                    <a:pt x="96" y="7824"/>
                  </a:lnTo>
                  <a:lnTo>
                    <a:pt x="96" y="7872"/>
                  </a:lnTo>
                  <a:lnTo>
                    <a:pt x="96" y="7936"/>
                  </a:lnTo>
                  <a:lnTo>
                    <a:pt x="96" y="7984"/>
                  </a:lnTo>
                  <a:lnTo>
                    <a:pt x="96" y="8032"/>
                  </a:lnTo>
                  <a:lnTo>
                    <a:pt x="96" y="8080"/>
                  </a:lnTo>
                  <a:lnTo>
                    <a:pt x="96" y="8192"/>
                  </a:lnTo>
                  <a:lnTo>
                    <a:pt x="96" y="8240"/>
                  </a:lnTo>
                  <a:lnTo>
                    <a:pt x="96" y="8288"/>
                  </a:lnTo>
                  <a:lnTo>
                    <a:pt x="96" y="8336"/>
                  </a:lnTo>
                  <a:lnTo>
                    <a:pt x="96" y="8400"/>
                  </a:lnTo>
                  <a:lnTo>
                    <a:pt x="96" y="8448"/>
                  </a:lnTo>
                  <a:lnTo>
                    <a:pt x="96" y="8496"/>
                  </a:lnTo>
                  <a:lnTo>
                    <a:pt x="96" y="8544"/>
                  </a:lnTo>
                  <a:lnTo>
                    <a:pt x="96" y="8608"/>
                  </a:lnTo>
                  <a:lnTo>
                    <a:pt x="96" y="8656"/>
                  </a:lnTo>
                  <a:lnTo>
                    <a:pt x="96" y="8704"/>
                  </a:lnTo>
                  <a:lnTo>
                    <a:pt x="96" y="8752"/>
                  </a:lnTo>
                  <a:lnTo>
                    <a:pt x="96" y="8800"/>
                  </a:lnTo>
                  <a:lnTo>
                    <a:pt x="96" y="8864"/>
                  </a:lnTo>
                  <a:cubicBezTo>
                    <a:pt x="96" y="8891"/>
                    <a:pt x="75" y="8912"/>
                    <a:pt x="48" y="8912"/>
                  </a:cubicBezTo>
                  <a:cubicBezTo>
                    <a:pt x="22" y="8912"/>
                    <a:pt x="0" y="8891"/>
                    <a:pt x="0" y="88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0" name="Freeform 104"/>
            <p:cNvSpPr>
              <a:spLocks noEditPoints="1"/>
            </p:cNvSpPr>
            <p:nvPr/>
          </p:nvSpPr>
          <p:spPr bwMode="auto">
            <a:xfrm>
              <a:off x="4613615" y="3973213"/>
              <a:ext cx="26051" cy="1093877"/>
            </a:xfrm>
            <a:custGeom>
              <a:avLst/>
              <a:gdLst>
                <a:gd name="T0" fmla="*/ 0 w 448"/>
                <a:gd name="T1" fmla="*/ 768 h 11792"/>
                <a:gd name="T2" fmla="*/ 32 w 448"/>
                <a:gd name="T3" fmla="*/ 400 h 11792"/>
                <a:gd name="T4" fmla="*/ 144 w 448"/>
                <a:gd name="T5" fmla="*/ 352 h 11792"/>
                <a:gd name="T6" fmla="*/ 112 w 448"/>
                <a:gd name="T7" fmla="*/ 656 h 11792"/>
                <a:gd name="T8" fmla="*/ 96 w 448"/>
                <a:gd name="T9" fmla="*/ 912 h 11792"/>
                <a:gd name="T10" fmla="*/ 80 w 448"/>
                <a:gd name="T11" fmla="*/ 192 h 11792"/>
                <a:gd name="T12" fmla="*/ 96 w 448"/>
                <a:gd name="T13" fmla="*/ 96 h 11792"/>
                <a:gd name="T14" fmla="*/ 208 w 448"/>
                <a:gd name="T15" fmla="*/ 96 h 11792"/>
                <a:gd name="T16" fmla="*/ 176 w 448"/>
                <a:gd name="T17" fmla="*/ 304 h 11792"/>
                <a:gd name="T18" fmla="*/ 176 w 448"/>
                <a:gd name="T19" fmla="*/ 144 h 11792"/>
                <a:gd name="T20" fmla="*/ 128 w 448"/>
                <a:gd name="T21" fmla="*/ 192 h 11792"/>
                <a:gd name="T22" fmla="*/ 144 w 448"/>
                <a:gd name="T23" fmla="*/ 304 h 11792"/>
                <a:gd name="T24" fmla="*/ 256 w 448"/>
                <a:gd name="T25" fmla="*/ 192 h 11792"/>
                <a:gd name="T26" fmla="*/ 208 w 448"/>
                <a:gd name="T27" fmla="*/ 144 h 11792"/>
                <a:gd name="T28" fmla="*/ 176 w 448"/>
                <a:gd name="T29" fmla="*/ 256 h 11792"/>
                <a:gd name="T30" fmla="*/ 288 w 448"/>
                <a:gd name="T31" fmla="*/ 256 h 11792"/>
                <a:gd name="T32" fmla="*/ 288 w 448"/>
                <a:gd name="T33" fmla="*/ 192 h 11792"/>
                <a:gd name="T34" fmla="*/ 304 w 448"/>
                <a:gd name="T35" fmla="*/ 192 h 11792"/>
                <a:gd name="T36" fmla="*/ 251 w 448"/>
                <a:gd name="T37" fmla="*/ 145 h 11792"/>
                <a:gd name="T38" fmla="*/ 224 w 448"/>
                <a:gd name="T39" fmla="*/ 352 h 11792"/>
                <a:gd name="T40" fmla="*/ 240 w 448"/>
                <a:gd name="T41" fmla="*/ 256 h 11792"/>
                <a:gd name="T42" fmla="*/ 288 w 448"/>
                <a:gd name="T43" fmla="*/ 304 h 11792"/>
                <a:gd name="T44" fmla="*/ 256 w 448"/>
                <a:gd name="T45" fmla="*/ 400 h 11792"/>
                <a:gd name="T46" fmla="*/ 368 w 448"/>
                <a:gd name="T47" fmla="*/ 192 h 11792"/>
                <a:gd name="T48" fmla="*/ 320 w 448"/>
                <a:gd name="T49" fmla="*/ 144 h 11792"/>
                <a:gd name="T50" fmla="*/ 288 w 448"/>
                <a:gd name="T51" fmla="*/ 256 h 11792"/>
                <a:gd name="T52" fmla="*/ 400 w 448"/>
                <a:gd name="T53" fmla="*/ 256 h 11792"/>
                <a:gd name="T54" fmla="*/ 400 w 448"/>
                <a:gd name="T55" fmla="*/ 192 h 11792"/>
                <a:gd name="T56" fmla="*/ 416 w 448"/>
                <a:gd name="T57" fmla="*/ 2160 h 11792"/>
                <a:gd name="T58" fmla="*/ 416 w 448"/>
                <a:gd name="T59" fmla="*/ 3696 h 11792"/>
                <a:gd name="T60" fmla="*/ 416 w 448"/>
                <a:gd name="T61" fmla="*/ 5504 h 11792"/>
                <a:gd name="T62" fmla="*/ 432 w 448"/>
                <a:gd name="T63" fmla="*/ 7360 h 11792"/>
                <a:gd name="T64" fmla="*/ 432 w 448"/>
                <a:gd name="T65" fmla="*/ 8864 h 11792"/>
                <a:gd name="T66" fmla="*/ 448 w 448"/>
                <a:gd name="T67" fmla="*/ 9888 h 11792"/>
                <a:gd name="T68" fmla="*/ 448 w 448"/>
                <a:gd name="T69" fmla="*/ 11280 h 11792"/>
                <a:gd name="T70" fmla="*/ 352 w 448"/>
                <a:gd name="T71" fmla="*/ 11184 h 11792"/>
                <a:gd name="T72" fmla="*/ 352 w 448"/>
                <a:gd name="T73" fmla="*/ 9792 h 11792"/>
                <a:gd name="T74" fmla="*/ 336 w 448"/>
                <a:gd name="T75" fmla="*/ 8704 h 11792"/>
                <a:gd name="T76" fmla="*/ 336 w 448"/>
                <a:gd name="T77" fmla="*/ 7216 h 11792"/>
                <a:gd name="T78" fmla="*/ 320 w 448"/>
                <a:gd name="T79" fmla="*/ 5296 h 11792"/>
                <a:gd name="T80" fmla="*/ 320 w 448"/>
                <a:gd name="T81" fmla="*/ 3552 h 11792"/>
                <a:gd name="T82" fmla="*/ 320 w 448"/>
                <a:gd name="T83" fmla="*/ 2048 h 11792"/>
                <a:gd name="T84" fmla="*/ 400 w 448"/>
                <a:gd name="T85" fmla="*/ 192 h 11792"/>
                <a:gd name="T86" fmla="*/ 336 w 448"/>
                <a:gd name="T87" fmla="*/ 304 h 11792"/>
                <a:gd name="T88" fmla="*/ 320 w 448"/>
                <a:gd name="T89" fmla="*/ 304 h 11792"/>
                <a:gd name="T90" fmla="*/ 368 w 448"/>
                <a:gd name="T91" fmla="*/ 192 h 11792"/>
                <a:gd name="T92" fmla="*/ 256 w 448"/>
                <a:gd name="T93" fmla="*/ 256 h 11792"/>
                <a:gd name="T94" fmla="*/ 240 w 448"/>
                <a:gd name="T95" fmla="*/ 256 h 11792"/>
                <a:gd name="T96" fmla="*/ 272 w 448"/>
                <a:gd name="T97" fmla="*/ 400 h 11792"/>
                <a:gd name="T98" fmla="*/ 304 w 448"/>
                <a:gd name="T99" fmla="*/ 192 h 11792"/>
                <a:gd name="T100" fmla="*/ 304 w 448"/>
                <a:gd name="T101" fmla="*/ 352 h 11792"/>
                <a:gd name="T102" fmla="*/ 288 w 448"/>
                <a:gd name="T103" fmla="*/ 192 h 11792"/>
                <a:gd name="T104" fmla="*/ 272 w 448"/>
                <a:gd name="T105" fmla="*/ 256 h 11792"/>
                <a:gd name="T106" fmla="*/ 256 w 448"/>
                <a:gd name="T107" fmla="*/ 256 h 11792"/>
                <a:gd name="T108" fmla="*/ 208 w 448"/>
                <a:gd name="T109" fmla="*/ 240 h 11792"/>
                <a:gd name="T110" fmla="*/ 128 w 448"/>
                <a:gd name="T111" fmla="*/ 256 h 11792"/>
                <a:gd name="T112" fmla="*/ 224 w 448"/>
                <a:gd name="T113" fmla="*/ 256 h 11792"/>
                <a:gd name="T114" fmla="*/ 112 w 448"/>
                <a:gd name="T115" fmla="*/ 400 h 11792"/>
                <a:gd name="T116" fmla="*/ 96 w 448"/>
                <a:gd name="T117" fmla="*/ 48 h 11792"/>
                <a:gd name="T118" fmla="*/ 176 w 448"/>
                <a:gd name="T119" fmla="*/ 192 h 11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11792">
                  <a:moveTo>
                    <a:pt x="0" y="976"/>
                  </a:moveTo>
                  <a:lnTo>
                    <a:pt x="0" y="912"/>
                  </a:lnTo>
                  <a:lnTo>
                    <a:pt x="0" y="864"/>
                  </a:lnTo>
                  <a:lnTo>
                    <a:pt x="0" y="816"/>
                  </a:lnTo>
                  <a:cubicBezTo>
                    <a:pt x="0" y="790"/>
                    <a:pt x="22" y="768"/>
                    <a:pt x="48" y="768"/>
                  </a:cubicBezTo>
                  <a:cubicBezTo>
                    <a:pt x="75" y="768"/>
                    <a:pt x="96" y="790"/>
                    <a:pt x="96" y="816"/>
                  </a:cubicBezTo>
                  <a:lnTo>
                    <a:pt x="96" y="864"/>
                  </a:lnTo>
                  <a:cubicBezTo>
                    <a:pt x="96" y="891"/>
                    <a:pt x="75" y="912"/>
                    <a:pt x="48" y="912"/>
                  </a:cubicBezTo>
                  <a:cubicBezTo>
                    <a:pt x="22" y="912"/>
                    <a:pt x="0" y="891"/>
                    <a:pt x="0" y="864"/>
                  </a:cubicBezTo>
                  <a:lnTo>
                    <a:pt x="0" y="816"/>
                  </a:lnTo>
                  <a:lnTo>
                    <a:pt x="0" y="768"/>
                  </a:lnTo>
                  <a:cubicBezTo>
                    <a:pt x="0" y="763"/>
                    <a:pt x="1" y="758"/>
                    <a:pt x="3" y="753"/>
                  </a:cubicBezTo>
                  <a:lnTo>
                    <a:pt x="19" y="705"/>
                  </a:lnTo>
                  <a:lnTo>
                    <a:pt x="16" y="720"/>
                  </a:lnTo>
                  <a:lnTo>
                    <a:pt x="16" y="656"/>
                  </a:lnTo>
                  <a:lnTo>
                    <a:pt x="16" y="608"/>
                  </a:lnTo>
                  <a:cubicBezTo>
                    <a:pt x="16" y="603"/>
                    <a:pt x="17" y="598"/>
                    <a:pt x="19" y="593"/>
                  </a:cubicBezTo>
                  <a:lnTo>
                    <a:pt x="35" y="545"/>
                  </a:lnTo>
                  <a:lnTo>
                    <a:pt x="32" y="560"/>
                  </a:lnTo>
                  <a:lnTo>
                    <a:pt x="32" y="512"/>
                  </a:lnTo>
                  <a:lnTo>
                    <a:pt x="32" y="448"/>
                  </a:lnTo>
                  <a:lnTo>
                    <a:pt x="32" y="400"/>
                  </a:lnTo>
                  <a:cubicBezTo>
                    <a:pt x="32" y="374"/>
                    <a:pt x="54" y="352"/>
                    <a:pt x="80" y="352"/>
                  </a:cubicBezTo>
                  <a:lnTo>
                    <a:pt x="96" y="352"/>
                  </a:lnTo>
                  <a:lnTo>
                    <a:pt x="48" y="400"/>
                  </a:lnTo>
                  <a:lnTo>
                    <a:pt x="48" y="352"/>
                  </a:lnTo>
                  <a:cubicBezTo>
                    <a:pt x="48" y="326"/>
                    <a:pt x="70" y="304"/>
                    <a:pt x="96" y="304"/>
                  </a:cubicBezTo>
                  <a:cubicBezTo>
                    <a:pt x="123" y="304"/>
                    <a:pt x="144" y="326"/>
                    <a:pt x="144" y="352"/>
                  </a:cubicBezTo>
                  <a:lnTo>
                    <a:pt x="144" y="400"/>
                  </a:lnTo>
                  <a:cubicBezTo>
                    <a:pt x="144" y="427"/>
                    <a:pt x="123" y="448"/>
                    <a:pt x="96" y="448"/>
                  </a:cubicBezTo>
                  <a:cubicBezTo>
                    <a:pt x="70" y="448"/>
                    <a:pt x="48" y="427"/>
                    <a:pt x="48" y="400"/>
                  </a:cubicBezTo>
                  <a:lnTo>
                    <a:pt x="48" y="352"/>
                  </a:lnTo>
                  <a:lnTo>
                    <a:pt x="144" y="352"/>
                  </a:lnTo>
                  <a:lnTo>
                    <a:pt x="144" y="400"/>
                  </a:lnTo>
                  <a:cubicBezTo>
                    <a:pt x="144" y="427"/>
                    <a:pt x="123" y="448"/>
                    <a:pt x="96" y="448"/>
                  </a:cubicBezTo>
                  <a:lnTo>
                    <a:pt x="80" y="448"/>
                  </a:lnTo>
                  <a:lnTo>
                    <a:pt x="128" y="400"/>
                  </a:lnTo>
                  <a:lnTo>
                    <a:pt x="128" y="448"/>
                  </a:lnTo>
                  <a:lnTo>
                    <a:pt x="128" y="512"/>
                  </a:lnTo>
                  <a:lnTo>
                    <a:pt x="128" y="560"/>
                  </a:lnTo>
                  <a:cubicBezTo>
                    <a:pt x="128" y="566"/>
                    <a:pt x="128" y="571"/>
                    <a:pt x="126" y="576"/>
                  </a:cubicBezTo>
                  <a:lnTo>
                    <a:pt x="110" y="624"/>
                  </a:lnTo>
                  <a:lnTo>
                    <a:pt x="112" y="608"/>
                  </a:lnTo>
                  <a:lnTo>
                    <a:pt x="112" y="656"/>
                  </a:lnTo>
                  <a:lnTo>
                    <a:pt x="112" y="720"/>
                  </a:lnTo>
                  <a:cubicBezTo>
                    <a:pt x="112" y="726"/>
                    <a:pt x="112" y="731"/>
                    <a:pt x="110" y="736"/>
                  </a:cubicBezTo>
                  <a:lnTo>
                    <a:pt x="94" y="784"/>
                  </a:lnTo>
                  <a:lnTo>
                    <a:pt x="96" y="768"/>
                  </a:lnTo>
                  <a:lnTo>
                    <a:pt x="96" y="816"/>
                  </a:lnTo>
                  <a:lnTo>
                    <a:pt x="96" y="864"/>
                  </a:lnTo>
                  <a:lnTo>
                    <a:pt x="0" y="864"/>
                  </a:lnTo>
                  <a:lnTo>
                    <a:pt x="0" y="816"/>
                  </a:lnTo>
                  <a:lnTo>
                    <a:pt x="96" y="816"/>
                  </a:lnTo>
                  <a:lnTo>
                    <a:pt x="96" y="864"/>
                  </a:lnTo>
                  <a:lnTo>
                    <a:pt x="96" y="912"/>
                  </a:lnTo>
                  <a:lnTo>
                    <a:pt x="96" y="976"/>
                  </a:lnTo>
                  <a:cubicBezTo>
                    <a:pt x="96" y="1003"/>
                    <a:pt x="75" y="1024"/>
                    <a:pt x="48" y="1024"/>
                  </a:cubicBezTo>
                  <a:cubicBezTo>
                    <a:pt x="22" y="1024"/>
                    <a:pt x="0" y="1003"/>
                    <a:pt x="0" y="976"/>
                  </a:cubicBezTo>
                  <a:close/>
                  <a:moveTo>
                    <a:pt x="80" y="256"/>
                  </a:moveTo>
                  <a:lnTo>
                    <a:pt x="80" y="192"/>
                  </a:lnTo>
                  <a:cubicBezTo>
                    <a:pt x="80" y="166"/>
                    <a:pt x="102" y="144"/>
                    <a:pt x="128" y="144"/>
                  </a:cubicBezTo>
                  <a:cubicBezTo>
                    <a:pt x="155" y="144"/>
                    <a:pt x="176" y="166"/>
                    <a:pt x="176" y="192"/>
                  </a:cubicBezTo>
                  <a:lnTo>
                    <a:pt x="176" y="256"/>
                  </a:lnTo>
                  <a:cubicBezTo>
                    <a:pt x="176" y="283"/>
                    <a:pt x="155" y="304"/>
                    <a:pt x="128" y="304"/>
                  </a:cubicBezTo>
                  <a:cubicBezTo>
                    <a:pt x="102" y="304"/>
                    <a:pt x="80" y="283"/>
                    <a:pt x="80" y="256"/>
                  </a:cubicBezTo>
                  <a:lnTo>
                    <a:pt x="80" y="192"/>
                  </a:lnTo>
                  <a:lnTo>
                    <a:pt x="80" y="144"/>
                  </a:lnTo>
                  <a:cubicBezTo>
                    <a:pt x="80" y="118"/>
                    <a:pt x="102" y="96"/>
                    <a:pt x="128" y="96"/>
                  </a:cubicBezTo>
                  <a:lnTo>
                    <a:pt x="144" y="96"/>
                  </a:lnTo>
                  <a:lnTo>
                    <a:pt x="96" y="144"/>
                  </a:lnTo>
                  <a:lnTo>
                    <a:pt x="96" y="96"/>
                  </a:lnTo>
                  <a:lnTo>
                    <a:pt x="96" y="48"/>
                  </a:lnTo>
                  <a:cubicBezTo>
                    <a:pt x="96" y="22"/>
                    <a:pt x="118" y="0"/>
                    <a:pt x="144" y="0"/>
                  </a:cubicBezTo>
                  <a:cubicBezTo>
                    <a:pt x="171" y="0"/>
                    <a:pt x="192" y="22"/>
                    <a:pt x="192" y="48"/>
                  </a:cubicBezTo>
                  <a:lnTo>
                    <a:pt x="192" y="96"/>
                  </a:lnTo>
                  <a:cubicBezTo>
                    <a:pt x="192" y="123"/>
                    <a:pt x="171" y="144"/>
                    <a:pt x="144" y="144"/>
                  </a:cubicBezTo>
                  <a:cubicBezTo>
                    <a:pt x="118" y="144"/>
                    <a:pt x="96" y="123"/>
                    <a:pt x="96" y="96"/>
                  </a:cubicBezTo>
                  <a:lnTo>
                    <a:pt x="96" y="48"/>
                  </a:lnTo>
                  <a:cubicBezTo>
                    <a:pt x="96" y="22"/>
                    <a:pt x="118" y="0"/>
                    <a:pt x="144" y="0"/>
                  </a:cubicBezTo>
                  <a:cubicBezTo>
                    <a:pt x="171" y="0"/>
                    <a:pt x="192" y="22"/>
                    <a:pt x="192" y="48"/>
                  </a:cubicBezTo>
                  <a:lnTo>
                    <a:pt x="192" y="96"/>
                  </a:lnTo>
                  <a:lnTo>
                    <a:pt x="144" y="48"/>
                  </a:lnTo>
                  <a:lnTo>
                    <a:pt x="160" y="48"/>
                  </a:lnTo>
                  <a:lnTo>
                    <a:pt x="112" y="96"/>
                  </a:lnTo>
                  <a:lnTo>
                    <a:pt x="112" y="48"/>
                  </a:lnTo>
                  <a:cubicBezTo>
                    <a:pt x="112" y="22"/>
                    <a:pt x="134" y="0"/>
                    <a:pt x="160" y="0"/>
                  </a:cubicBezTo>
                  <a:cubicBezTo>
                    <a:pt x="187" y="0"/>
                    <a:pt x="208" y="22"/>
                    <a:pt x="208" y="48"/>
                  </a:cubicBezTo>
                  <a:lnTo>
                    <a:pt x="208" y="96"/>
                  </a:lnTo>
                  <a:cubicBezTo>
                    <a:pt x="208" y="123"/>
                    <a:pt x="187" y="144"/>
                    <a:pt x="160" y="144"/>
                  </a:cubicBezTo>
                  <a:cubicBezTo>
                    <a:pt x="134" y="144"/>
                    <a:pt x="112" y="123"/>
                    <a:pt x="112" y="96"/>
                  </a:cubicBezTo>
                  <a:lnTo>
                    <a:pt x="112" y="48"/>
                  </a:lnTo>
                  <a:cubicBezTo>
                    <a:pt x="112" y="22"/>
                    <a:pt x="134" y="0"/>
                    <a:pt x="160" y="0"/>
                  </a:cubicBezTo>
                  <a:cubicBezTo>
                    <a:pt x="187" y="0"/>
                    <a:pt x="208" y="22"/>
                    <a:pt x="208" y="48"/>
                  </a:cubicBezTo>
                  <a:lnTo>
                    <a:pt x="208" y="400"/>
                  </a:lnTo>
                  <a:cubicBezTo>
                    <a:pt x="208" y="427"/>
                    <a:pt x="187" y="448"/>
                    <a:pt x="160" y="448"/>
                  </a:cubicBezTo>
                  <a:cubicBezTo>
                    <a:pt x="134" y="448"/>
                    <a:pt x="112" y="427"/>
                    <a:pt x="112" y="400"/>
                  </a:cubicBezTo>
                  <a:lnTo>
                    <a:pt x="112" y="352"/>
                  </a:lnTo>
                  <a:cubicBezTo>
                    <a:pt x="112" y="326"/>
                    <a:pt x="134" y="304"/>
                    <a:pt x="160" y="304"/>
                  </a:cubicBezTo>
                  <a:lnTo>
                    <a:pt x="176" y="304"/>
                  </a:lnTo>
                  <a:lnTo>
                    <a:pt x="128" y="352"/>
                  </a:lnTo>
                  <a:lnTo>
                    <a:pt x="128" y="304"/>
                  </a:lnTo>
                  <a:lnTo>
                    <a:pt x="128" y="256"/>
                  </a:lnTo>
                  <a:lnTo>
                    <a:pt x="128" y="192"/>
                  </a:lnTo>
                  <a:cubicBezTo>
                    <a:pt x="128" y="166"/>
                    <a:pt x="150" y="144"/>
                    <a:pt x="176" y="144"/>
                  </a:cubicBezTo>
                  <a:cubicBezTo>
                    <a:pt x="203" y="144"/>
                    <a:pt x="224" y="166"/>
                    <a:pt x="224" y="192"/>
                  </a:cubicBezTo>
                  <a:lnTo>
                    <a:pt x="224" y="256"/>
                  </a:lnTo>
                  <a:cubicBezTo>
                    <a:pt x="224" y="283"/>
                    <a:pt x="203" y="304"/>
                    <a:pt x="176" y="304"/>
                  </a:cubicBezTo>
                  <a:cubicBezTo>
                    <a:pt x="150" y="304"/>
                    <a:pt x="128" y="283"/>
                    <a:pt x="128" y="256"/>
                  </a:cubicBezTo>
                  <a:lnTo>
                    <a:pt x="128" y="192"/>
                  </a:lnTo>
                  <a:cubicBezTo>
                    <a:pt x="128" y="166"/>
                    <a:pt x="150" y="144"/>
                    <a:pt x="176" y="144"/>
                  </a:cubicBezTo>
                  <a:cubicBezTo>
                    <a:pt x="203" y="144"/>
                    <a:pt x="224" y="166"/>
                    <a:pt x="224" y="192"/>
                  </a:cubicBezTo>
                  <a:lnTo>
                    <a:pt x="224" y="256"/>
                  </a:lnTo>
                  <a:cubicBezTo>
                    <a:pt x="224" y="283"/>
                    <a:pt x="203" y="304"/>
                    <a:pt x="176" y="304"/>
                  </a:cubicBezTo>
                  <a:cubicBezTo>
                    <a:pt x="150" y="304"/>
                    <a:pt x="128" y="283"/>
                    <a:pt x="128" y="256"/>
                  </a:cubicBezTo>
                  <a:lnTo>
                    <a:pt x="128" y="192"/>
                  </a:lnTo>
                  <a:cubicBezTo>
                    <a:pt x="128" y="166"/>
                    <a:pt x="150" y="144"/>
                    <a:pt x="176" y="144"/>
                  </a:cubicBezTo>
                  <a:cubicBezTo>
                    <a:pt x="203" y="144"/>
                    <a:pt x="224" y="166"/>
                    <a:pt x="224" y="192"/>
                  </a:cubicBezTo>
                  <a:lnTo>
                    <a:pt x="224" y="256"/>
                  </a:lnTo>
                  <a:cubicBezTo>
                    <a:pt x="224" y="283"/>
                    <a:pt x="203" y="304"/>
                    <a:pt x="176" y="304"/>
                  </a:cubicBezTo>
                  <a:cubicBezTo>
                    <a:pt x="150" y="304"/>
                    <a:pt x="128" y="283"/>
                    <a:pt x="128" y="256"/>
                  </a:cubicBezTo>
                  <a:lnTo>
                    <a:pt x="128" y="192"/>
                  </a:lnTo>
                  <a:cubicBezTo>
                    <a:pt x="128" y="166"/>
                    <a:pt x="150" y="144"/>
                    <a:pt x="176" y="144"/>
                  </a:cubicBezTo>
                  <a:cubicBezTo>
                    <a:pt x="203" y="144"/>
                    <a:pt x="224" y="166"/>
                    <a:pt x="224" y="192"/>
                  </a:cubicBezTo>
                  <a:lnTo>
                    <a:pt x="224" y="256"/>
                  </a:lnTo>
                  <a:lnTo>
                    <a:pt x="176" y="208"/>
                  </a:lnTo>
                  <a:lnTo>
                    <a:pt x="192" y="208"/>
                  </a:lnTo>
                  <a:cubicBezTo>
                    <a:pt x="219" y="208"/>
                    <a:pt x="240" y="230"/>
                    <a:pt x="240" y="256"/>
                  </a:cubicBezTo>
                  <a:lnTo>
                    <a:pt x="240" y="400"/>
                  </a:lnTo>
                  <a:cubicBezTo>
                    <a:pt x="240" y="427"/>
                    <a:pt x="219" y="448"/>
                    <a:pt x="192" y="448"/>
                  </a:cubicBezTo>
                  <a:cubicBezTo>
                    <a:pt x="166" y="448"/>
                    <a:pt x="144" y="427"/>
                    <a:pt x="144" y="400"/>
                  </a:cubicBezTo>
                  <a:lnTo>
                    <a:pt x="144" y="352"/>
                  </a:lnTo>
                  <a:lnTo>
                    <a:pt x="144" y="304"/>
                  </a:lnTo>
                  <a:lnTo>
                    <a:pt x="144" y="256"/>
                  </a:lnTo>
                  <a:lnTo>
                    <a:pt x="144" y="192"/>
                  </a:lnTo>
                  <a:cubicBezTo>
                    <a:pt x="144" y="166"/>
                    <a:pt x="166" y="144"/>
                    <a:pt x="192" y="144"/>
                  </a:cubicBezTo>
                  <a:lnTo>
                    <a:pt x="208" y="144"/>
                  </a:lnTo>
                  <a:cubicBezTo>
                    <a:pt x="235" y="144"/>
                    <a:pt x="256" y="166"/>
                    <a:pt x="256" y="192"/>
                  </a:cubicBezTo>
                  <a:lnTo>
                    <a:pt x="256" y="256"/>
                  </a:lnTo>
                  <a:cubicBezTo>
                    <a:pt x="256" y="283"/>
                    <a:pt x="235" y="304"/>
                    <a:pt x="208" y="304"/>
                  </a:cubicBezTo>
                  <a:cubicBezTo>
                    <a:pt x="182" y="304"/>
                    <a:pt x="160" y="283"/>
                    <a:pt x="160" y="256"/>
                  </a:cubicBezTo>
                  <a:lnTo>
                    <a:pt x="160" y="192"/>
                  </a:lnTo>
                  <a:cubicBezTo>
                    <a:pt x="160" y="166"/>
                    <a:pt x="182" y="144"/>
                    <a:pt x="208" y="144"/>
                  </a:cubicBezTo>
                  <a:cubicBezTo>
                    <a:pt x="235" y="144"/>
                    <a:pt x="256" y="166"/>
                    <a:pt x="256" y="192"/>
                  </a:cubicBezTo>
                  <a:lnTo>
                    <a:pt x="256" y="256"/>
                  </a:lnTo>
                  <a:cubicBezTo>
                    <a:pt x="256" y="283"/>
                    <a:pt x="235" y="304"/>
                    <a:pt x="208" y="304"/>
                  </a:cubicBezTo>
                  <a:cubicBezTo>
                    <a:pt x="182" y="304"/>
                    <a:pt x="160" y="283"/>
                    <a:pt x="160" y="256"/>
                  </a:cubicBezTo>
                  <a:lnTo>
                    <a:pt x="160" y="192"/>
                  </a:lnTo>
                  <a:cubicBezTo>
                    <a:pt x="160" y="166"/>
                    <a:pt x="182" y="144"/>
                    <a:pt x="208" y="144"/>
                  </a:cubicBezTo>
                  <a:cubicBezTo>
                    <a:pt x="235" y="144"/>
                    <a:pt x="256" y="166"/>
                    <a:pt x="256" y="192"/>
                  </a:cubicBezTo>
                  <a:lnTo>
                    <a:pt x="256" y="256"/>
                  </a:lnTo>
                  <a:cubicBezTo>
                    <a:pt x="256" y="283"/>
                    <a:pt x="235" y="304"/>
                    <a:pt x="208" y="304"/>
                  </a:cubicBezTo>
                  <a:cubicBezTo>
                    <a:pt x="182" y="304"/>
                    <a:pt x="160" y="283"/>
                    <a:pt x="160" y="256"/>
                  </a:cubicBezTo>
                  <a:lnTo>
                    <a:pt x="160" y="192"/>
                  </a:lnTo>
                  <a:cubicBezTo>
                    <a:pt x="160" y="166"/>
                    <a:pt x="182" y="144"/>
                    <a:pt x="208" y="144"/>
                  </a:cubicBezTo>
                  <a:cubicBezTo>
                    <a:pt x="235" y="144"/>
                    <a:pt x="256" y="166"/>
                    <a:pt x="256" y="192"/>
                  </a:cubicBezTo>
                  <a:lnTo>
                    <a:pt x="256" y="256"/>
                  </a:lnTo>
                  <a:lnTo>
                    <a:pt x="208" y="208"/>
                  </a:lnTo>
                  <a:lnTo>
                    <a:pt x="224" y="208"/>
                  </a:lnTo>
                  <a:cubicBezTo>
                    <a:pt x="251" y="208"/>
                    <a:pt x="272" y="230"/>
                    <a:pt x="272" y="256"/>
                  </a:cubicBezTo>
                  <a:lnTo>
                    <a:pt x="272" y="400"/>
                  </a:lnTo>
                  <a:cubicBezTo>
                    <a:pt x="272" y="427"/>
                    <a:pt x="251" y="448"/>
                    <a:pt x="224" y="448"/>
                  </a:cubicBezTo>
                  <a:cubicBezTo>
                    <a:pt x="198" y="448"/>
                    <a:pt x="176" y="427"/>
                    <a:pt x="176" y="400"/>
                  </a:cubicBezTo>
                  <a:lnTo>
                    <a:pt x="176" y="352"/>
                  </a:lnTo>
                  <a:lnTo>
                    <a:pt x="176" y="304"/>
                  </a:lnTo>
                  <a:lnTo>
                    <a:pt x="176" y="256"/>
                  </a:lnTo>
                  <a:lnTo>
                    <a:pt x="176" y="192"/>
                  </a:lnTo>
                  <a:cubicBezTo>
                    <a:pt x="176" y="166"/>
                    <a:pt x="198" y="144"/>
                    <a:pt x="224" y="144"/>
                  </a:cubicBezTo>
                  <a:cubicBezTo>
                    <a:pt x="251" y="144"/>
                    <a:pt x="272" y="166"/>
                    <a:pt x="272" y="192"/>
                  </a:cubicBezTo>
                  <a:lnTo>
                    <a:pt x="272" y="256"/>
                  </a:lnTo>
                  <a:lnTo>
                    <a:pt x="224" y="208"/>
                  </a:lnTo>
                  <a:lnTo>
                    <a:pt x="240" y="208"/>
                  </a:lnTo>
                  <a:lnTo>
                    <a:pt x="192" y="256"/>
                  </a:lnTo>
                  <a:lnTo>
                    <a:pt x="192" y="192"/>
                  </a:lnTo>
                  <a:cubicBezTo>
                    <a:pt x="192" y="166"/>
                    <a:pt x="214" y="144"/>
                    <a:pt x="240" y="144"/>
                  </a:cubicBezTo>
                  <a:cubicBezTo>
                    <a:pt x="267" y="144"/>
                    <a:pt x="288" y="166"/>
                    <a:pt x="288" y="192"/>
                  </a:cubicBezTo>
                  <a:lnTo>
                    <a:pt x="288" y="256"/>
                  </a:lnTo>
                  <a:cubicBezTo>
                    <a:pt x="288" y="283"/>
                    <a:pt x="267" y="304"/>
                    <a:pt x="240" y="304"/>
                  </a:cubicBezTo>
                  <a:cubicBezTo>
                    <a:pt x="214" y="304"/>
                    <a:pt x="192" y="283"/>
                    <a:pt x="192" y="256"/>
                  </a:cubicBezTo>
                  <a:lnTo>
                    <a:pt x="192" y="192"/>
                  </a:lnTo>
                  <a:cubicBezTo>
                    <a:pt x="192" y="166"/>
                    <a:pt x="214" y="144"/>
                    <a:pt x="240" y="144"/>
                  </a:cubicBezTo>
                  <a:cubicBezTo>
                    <a:pt x="267" y="144"/>
                    <a:pt x="288" y="166"/>
                    <a:pt x="288" y="192"/>
                  </a:cubicBezTo>
                  <a:lnTo>
                    <a:pt x="288" y="256"/>
                  </a:lnTo>
                  <a:cubicBezTo>
                    <a:pt x="288" y="283"/>
                    <a:pt x="267" y="304"/>
                    <a:pt x="240" y="304"/>
                  </a:cubicBezTo>
                  <a:cubicBezTo>
                    <a:pt x="214" y="304"/>
                    <a:pt x="192" y="283"/>
                    <a:pt x="192" y="256"/>
                  </a:cubicBezTo>
                  <a:lnTo>
                    <a:pt x="192" y="192"/>
                  </a:lnTo>
                  <a:cubicBezTo>
                    <a:pt x="192" y="166"/>
                    <a:pt x="214" y="144"/>
                    <a:pt x="240" y="144"/>
                  </a:cubicBezTo>
                  <a:cubicBezTo>
                    <a:pt x="267" y="144"/>
                    <a:pt x="288" y="166"/>
                    <a:pt x="288" y="192"/>
                  </a:cubicBezTo>
                  <a:lnTo>
                    <a:pt x="288" y="256"/>
                  </a:lnTo>
                  <a:lnTo>
                    <a:pt x="288" y="400"/>
                  </a:lnTo>
                  <a:lnTo>
                    <a:pt x="240" y="352"/>
                  </a:lnTo>
                  <a:lnTo>
                    <a:pt x="256" y="352"/>
                  </a:lnTo>
                  <a:lnTo>
                    <a:pt x="208" y="400"/>
                  </a:lnTo>
                  <a:lnTo>
                    <a:pt x="208" y="352"/>
                  </a:lnTo>
                  <a:lnTo>
                    <a:pt x="208" y="304"/>
                  </a:lnTo>
                  <a:lnTo>
                    <a:pt x="208" y="256"/>
                  </a:lnTo>
                  <a:lnTo>
                    <a:pt x="208" y="192"/>
                  </a:lnTo>
                  <a:cubicBezTo>
                    <a:pt x="208" y="166"/>
                    <a:pt x="230" y="144"/>
                    <a:pt x="256" y="144"/>
                  </a:cubicBezTo>
                  <a:cubicBezTo>
                    <a:pt x="283" y="144"/>
                    <a:pt x="304" y="166"/>
                    <a:pt x="304" y="192"/>
                  </a:cubicBezTo>
                  <a:lnTo>
                    <a:pt x="304" y="256"/>
                  </a:lnTo>
                  <a:cubicBezTo>
                    <a:pt x="304" y="283"/>
                    <a:pt x="283" y="304"/>
                    <a:pt x="256" y="304"/>
                  </a:cubicBezTo>
                  <a:cubicBezTo>
                    <a:pt x="230" y="304"/>
                    <a:pt x="208" y="283"/>
                    <a:pt x="208" y="256"/>
                  </a:cubicBezTo>
                  <a:lnTo>
                    <a:pt x="208" y="192"/>
                  </a:lnTo>
                  <a:cubicBezTo>
                    <a:pt x="208" y="166"/>
                    <a:pt x="230" y="144"/>
                    <a:pt x="256" y="144"/>
                  </a:cubicBezTo>
                  <a:cubicBezTo>
                    <a:pt x="283" y="144"/>
                    <a:pt x="304" y="166"/>
                    <a:pt x="304" y="192"/>
                  </a:cubicBezTo>
                  <a:lnTo>
                    <a:pt x="304" y="256"/>
                  </a:lnTo>
                  <a:cubicBezTo>
                    <a:pt x="304" y="283"/>
                    <a:pt x="283" y="304"/>
                    <a:pt x="256" y="304"/>
                  </a:cubicBezTo>
                  <a:cubicBezTo>
                    <a:pt x="230" y="304"/>
                    <a:pt x="208" y="283"/>
                    <a:pt x="208" y="256"/>
                  </a:cubicBezTo>
                  <a:lnTo>
                    <a:pt x="208" y="192"/>
                  </a:lnTo>
                  <a:cubicBezTo>
                    <a:pt x="208" y="168"/>
                    <a:pt x="227" y="148"/>
                    <a:pt x="251" y="145"/>
                  </a:cubicBezTo>
                  <a:cubicBezTo>
                    <a:pt x="275" y="142"/>
                    <a:pt x="297" y="157"/>
                    <a:pt x="303" y="181"/>
                  </a:cubicBezTo>
                  <a:lnTo>
                    <a:pt x="319" y="245"/>
                  </a:lnTo>
                  <a:lnTo>
                    <a:pt x="224" y="256"/>
                  </a:lnTo>
                  <a:lnTo>
                    <a:pt x="224" y="192"/>
                  </a:lnTo>
                  <a:cubicBezTo>
                    <a:pt x="224" y="166"/>
                    <a:pt x="246" y="144"/>
                    <a:pt x="272" y="144"/>
                  </a:cubicBezTo>
                  <a:cubicBezTo>
                    <a:pt x="299" y="144"/>
                    <a:pt x="320" y="166"/>
                    <a:pt x="320" y="192"/>
                  </a:cubicBezTo>
                  <a:lnTo>
                    <a:pt x="320" y="256"/>
                  </a:lnTo>
                  <a:lnTo>
                    <a:pt x="320" y="400"/>
                  </a:lnTo>
                  <a:cubicBezTo>
                    <a:pt x="320" y="427"/>
                    <a:pt x="299" y="448"/>
                    <a:pt x="272" y="448"/>
                  </a:cubicBezTo>
                  <a:cubicBezTo>
                    <a:pt x="246" y="448"/>
                    <a:pt x="224" y="427"/>
                    <a:pt x="224" y="400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lnTo>
                    <a:pt x="288" y="304"/>
                  </a:ln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192"/>
                  </a:lnTo>
                  <a:cubicBezTo>
                    <a:pt x="240" y="166"/>
                    <a:pt x="262" y="144"/>
                    <a:pt x="288" y="144"/>
                  </a:cubicBezTo>
                  <a:cubicBezTo>
                    <a:pt x="315" y="144"/>
                    <a:pt x="336" y="166"/>
                    <a:pt x="336" y="192"/>
                  </a:cubicBez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192"/>
                  </a:lnTo>
                  <a:cubicBezTo>
                    <a:pt x="240" y="166"/>
                    <a:pt x="262" y="144"/>
                    <a:pt x="288" y="144"/>
                  </a:cubicBezTo>
                  <a:cubicBezTo>
                    <a:pt x="315" y="144"/>
                    <a:pt x="336" y="166"/>
                    <a:pt x="336" y="192"/>
                  </a:cubicBez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192"/>
                  </a:lnTo>
                  <a:cubicBezTo>
                    <a:pt x="240" y="166"/>
                    <a:pt x="262" y="144"/>
                    <a:pt x="288" y="144"/>
                  </a:cubicBezTo>
                  <a:cubicBezTo>
                    <a:pt x="315" y="144"/>
                    <a:pt x="336" y="166"/>
                    <a:pt x="336" y="192"/>
                  </a:cubicBez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192"/>
                  </a:lnTo>
                  <a:cubicBezTo>
                    <a:pt x="240" y="166"/>
                    <a:pt x="262" y="144"/>
                    <a:pt x="288" y="144"/>
                  </a:cubicBezTo>
                  <a:cubicBezTo>
                    <a:pt x="315" y="144"/>
                    <a:pt x="336" y="166"/>
                    <a:pt x="336" y="192"/>
                  </a:cubicBezTo>
                  <a:lnTo>
                    <a:pt x="336" y="256"/>
                  </a:lnTo>
                  <a:lnTo>
                    <a:pt x="288" y="208"/>
                  </a:lnTo>
                  <a:lnTo>
                    <a:pt x="304" y="208"/>
                  </a:lnTo>
                  <a:cubicBezTo>
                    <a:pt x="331" y="208"/>
                    <a:pt x="352" y="230"/>
                    <a:pt x="352" y="256"/>
                  </a:cubicBezTo>
                  <a:lnTo>
                    <a:pt x="352" y="400"/>
                  </a:lnTo>
                  <a:cubicBezTo>
                    <a:pt x="352" y="427"/>
                    <a:pt x="331" y="448"/>
                    <a:pt x="304" y="448"/>
                  </a:cubicBezTo>
                  <a:cubicBezTo>
                    <a:pt x="278" y="448"/>
                    <a:pt x="256" y="427"/>
                    <a:pt x="256" y="400"/>
                  </a:cubicBezTo>
                  <a:lnTo>
                    <a:pt x="256" y="352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256" y="192"/>
                  </a:lnTo>
                  <a:cubicBezTo>
                    <a:pt x="256" y="168"/>
                    <a:pt x="275" y="148"/>
                    <a:pt x="299" y="145"/>
                  </a:cubicBezTo>
                  <a:cubicBezTo>
                    <a:pt x="323" y="142"/>
                    <a:pt x="345" y="157"/>
                    <a:pt x="351" y="181"/>
                  </a:cubicBezTo>
                  <a:lnTo>
                    <a:pt x="367" y="245"/>
                  </a:lnTo>
                  <a:lnTo>
                    <a:pt x="272" y="256"/>
                  </a:ln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cubicBezTo>
                    <a:pt x="363" y="208"/>
                    <a:pt x="384" y="230"/>
                    <a:pt x="384" y="256"/>
                  </a:cubicBezTo>
                  <a:lnTo>
                    <a:pt x="384" y="400"/>
                  </a:lnTo>
                  <a:cubicBezTo>
                    <a:pt x="384" y="427"/>
                    <a:pt x="363" y="448"/>
                    <a:pt x="336" y="448"/>
                  </a:cubicBezTo>
                  <a:cubicBezTo>
                    <a:pt x="310" y="448"/>
                    <a:pt x="288" y="427"/>
                    <a:pt x="288" y="400"/>
                  </a:cubicBezTo>
                  <a:lnTo>
                    <a:pt x="288" y="352"/>
                  </a:lnTo>
                  <a:lnTo>
                    <a:pt x="288" y="304"/>
                  </a:lnTo>
                  <a:lnTo>
                    <a:pt x="288" y="256"/>
                  </a:ln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lnTo>
                    <a:pt x="336" y="208"/>
                  </a:lnTo>
                  <a:lnTo>
                    <a:pt x="352" y="208"/>
                  </a:lnTo>
                  <a:lnTo>
                    <a:pt x="304" y="256"/>
                  </a:ln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lnTo>
                    <a:pt x="400" y="1440"/>
                  </a:lnTo>
                  <a:lnTo>
                    <a:pt x="400" y="1536"/>
                  </a:lnTo>
                  <a:lnTo>
                    <a:pt x="400" y="1530"/>
                  </a:lnTo>
                  <a:lnTo>
                    <a:pt x="416" y="1642"/>
                  </a:lnTo>
                  <a:cubicBezTo>
                    <a:pt x="416" y="1644"/>
                    <a:pt x="416" y="1646"/>
                    <a:pt x="416" y="1648"/>
                  </a:cubicBezTo>
                  <a:lnTo>
                    <a:pt x="416" y="1744"/>
                  </a:lnTo>
                  <a:lnTo>
                    <a:pt x="416" y="1840"/>
                  </a:lnTo>
                  <a:lnTo>
                    <a:pt x="416" y="1952"/>
                  </a:lnTo>
                  <a:lnTo>
                    <a:pt x="416" y="2048"/>
                  </a:lnTo>
                  <a:lnTo>
                    <a:pt x="416" y="2160"/>
                  </a:lnTo>
                  <a:lnTo>
                    <a:pt x="416" y="2256"/>
                  </a:lnTo>
                  <a:lnTo>
                    <a:pt x="416" y="2368"/>
                  </a:lnTo>
                  <a:lnTo>
                    <a:pt x="416" y="2464"/>
                  </a:lnTo>
                  <a:lnTo>
                    <a:pt x="416" y="2624"/>
                  </a:lnTo>
                  <a:lnTo>
                    <a:pt x="416" y="2720"/>
                  </a:lnTo>
                  <a:lnTo>
                    <a:pt x="416" y="2880"/>
                  </a:lnTo>
                  <a:lnTo>
                    <a:pt x="416" y="3040"/>
                  </a:lnTo>
                  <a:lnTo>
                    <a:pt x="416" y="3184"/>
                  </a:lnTo>
                  <a:lnTo>
                    <a:pt x="416" y="3344"/>
                  </a:lnTo>
                  <a:lnTo>
                    <a:pt x="416" y="3552"/>
                  </a:lnTo>
                  <a:lnTo>
                    <a:pt x="416" y="3696"/>
                  </a:lnTo>
                  <a:lnTo>
                    <a:pt x="416" y="3856"/>
                  </a:lnTo>
                  <a:lnTo>
                    <a:pt x="416" y="4016"/>
                  </a:lnTo>
                  <a:lnTo>
                    <a:pt x="416" y="4160"/>
                  </a:lnTo>
                  <a:lnTo>
                    <a:pt x="416" y="4320"/>
                  </a:lnTo>
                  <a:lnTo>
                    <a:pt x="416" y="4480"/>
                  </a:lnTo>
                  <a:lnTo>
                    <a:pt x="416" y="4688"/>
                  </a:lnTo>
                  <a:lnTo>
                    <a:pt x="416" y="4784"/>
                  </a:lnTo>
                  <a:lnTo>
                    <a:pt x="416" y="4944"/>
                  </a:lnTo>
                  <a:lnTo>
                    <a:pt x="416" y="5152"/>
                  </a:lnTo>
                  <a:lnTo>
                    <a:pt x="416" y="5296"/>
                  </a:lnTo>
                  <a:lnTo>
                    <a:pt x="416" y="5504"/>
                  </a:lnTo>
                  <a:lnTo>
                    <a:pt x="432" y="5660"/>
                  </a:lnTo>
                  <a:lnTo>
                    <a:pt x="432" y="5872"/>
                  </a:lnTo>
                  <a:lnTo>
                    <a:pt x="432" y="6016"/>
                  </a:lnTo>
                  <a:lnTo>
                    <a:pt x="432" y="6224"/>
                  </a:lnTo>
                  <a:lnTo>
                    <a:pt x="432" y="6384"/>
                  </a:lnTo>
                  <a:lnTo>
                    <a:pt x="432" y="6544"/>
                  </a:lnTo>
                  <a:lnTo>
                    <a:pt x="432" y="6688"/>
                  </a:lnTo>
                  <a:lnTo>
                    <a:pt x="432" y="6848"/>
                  </a:lnTo>
                  <a:lnTo>
                    <a:pt x="432" y="7008"/>
                  </a:lnTo>
                  <a:lnTo>
                    <a:pt x="432" y="7216"/>
                  </a:lnTo>
                  <a:lnTo>
                    <a:pt x="432" y="7360"/>
                  </a:lnTo>
                  <a:lnTo>
                    <a:pt x="432" y="7520"/>
                  </a:lnTo>
                  <a:lnTo>
                    <a:pt x="432" y="7680"/>
                  </a:lnTo>
                  <a:lnTo>
                    <a:pt x="432" y="7824"/>
                  </a:lnTo>
                  <a:lnTo>
                    <a:pt x="432" y="7936"/>
                  </a:lnTo>
                  <a:lnTo>
                    <a:pt x="432" y="8080"/>
                  </a:lnTo>
                  <a:lnTo>
                    <a:pt x="432" y="8240"/>
                  </a:lnTo>
                  <a:lnTo>
                    <a:pt x="432" y="8336"/>
                  </a:lnTo>
                  <a:lnTo>
                    <a:pt x="432" y="8496"/>
                  </a:lnTo>
                  <a:lnTo>
                    <a:pt x="432" y="8608"/>
                  </a:lnTo>
                  <a:lnTo>
                    <a:pt x="432" y="8704"/>
                  </a:lnTo>
                  <a:lnTo>
                    <a:pt x="432" y="8864"/>
                  </a:lnTo>
                  <a:lnTo>
                    <a:pt x="432" y="8960"/>
                  </a:lnTo>
                  <a:lnTo>
                    <a:pt x="432" y="9120"/>
                  </a:lnTo>
                  <a:lnTo>
                    <a:pt x="432" y="9216"/>
                  </a:lnTo>
                  <a:lnTo>
                    <a:pt x="432" y="9328"/>
                  </a:lnTo>
                  <a:lnTo>
                    <a:pt x="432" y="9424"/>
                  </a:lnTo>
                  <a:lnTo>
                    <a:pt x="432" y="9536"/>
                  </a:lnTo>
                  <a:lnTo>
                    <a:pt x="432" y="9529"/>
                  </a:lnTo>
                  <a:lnTo>
                    <a:pt x="448" y="9625"/>
                  </a:lnTo>
                  <a:cubicBezTo>
                    <a:pt x="448" y="9627"/>
                    <a:pt x="448" y="9630"/>
                    <a:pt x="448" y="9632"/>
                  </a:cubicBezTo>
                  <a:lnTo>
                    <a:pt x="448" y="9792"/>
                  </a:lnTo>
                  <a:lnTo>
                    <a:pt x="448" y="9888"/>
                  </a:lnTo>
                  <a:lnTo>
                    <a:pt x="448" y="10000"/>
                  </a:lnTo>
                  <a:lnTo>
                    <a:pt x="448" y="10096"/>
                  </a:lnTo>
                  <a:lnTo>
                    <a:pt x="448" y="10256"/>
                  </a:lnTo>
                  <a:lnTo>
                    <a:pt x="448" y="10352"/>
                  </a:lnTo>
                  <a:lnTo>
                    <a:pt x="448" y="10512"/>
                  </a:lnTo>
                  <a:lnTo>
                    <a:pt x="448" y="10656"/>
                  </a:lnTo>
                  <a:lnTo>
                    <a:pt x="448" y="10768"/>
                  </a:lnTo>
                  <a:lnTo>
                    <a:pt x="448" y="10928"/>
                  </a:lnTo>
                  <a:lnTo>
                    <a:pt x="448" y="11072"/>
                  </a:lnTo>
                  <a:lnTo>
                    <a:pt x="448" y="11184"/>
                  </a:lnTo>
                  <a:lnTo>
                    <a:pt x="448" y="11280"/>
                  </a:lnTo>
                  <a:lnTo>
                    <a:pt x="448" y="11392"/>
                  </a:lnTo>
                  <a:lnTo>
                    <a:pt x="448" y="11536"/>
                  </a:lnTo>
                  <a:lnTo>
                    <a:pt x="448" y="11648"/>
                  </a:lnTo>
                  <a:lnTo>
                    <a:pt x="448" y="11744"/>
                  </a:lnTo>
                  <a:cubicBezTo>
                    <a:pt x="448" y="11771"/>
                    <a:pt x="427" y="11792"/>
                    <a:pt x="400" y="11792"/>
                  </a:cubicBezTo>
                  <a:cubicBezTo>
                    <a:pt x="374" y="11792"/>
                    <a:pt x="352" y="11771"/>
                    <a:pt x="352" y="11744"/>
                  </a:cubicBezTo>
                  <a:lnTo>
                    <a:pt x="352" y="11648"/>
                  </a:lnTo>
                  <a:lnTo>
                    <a:pt x="352" y="11536"/>
                  </a:lnTo>
                  <a:lnTo>
                    <a:pt x="352" y="11392"/>
                  </a:lnTo>
                  <a:lnTo>
                    <a:pt x="352" y="11280"/>
                  </a:lnTo>
                  <a:lnTo>
                    <a:pt x="352" y="11184"/>
                  </a:lnTo>
                  <a:lnTo>
                    <a:pt x="352" y="11072"/>
                  </a:lnTo>
                  <a:lnTo>
                    <a:pt x="352" y="10928"/>
                  </a:lnTo>
                  <a:lnTo>
                    <a:pt x="352" y="10768"/>
                  </a:lnTo>
                  <a:lnTo>
                    <a:pt x="352" y="10656"/>
                  </a:lnTo>
                  <a:lnTo>
                    <a:pt x="352" y="10512"/>
                  </a:lnTo>
                  <a:lnTo>
                    <a:pt x="352" y="10352"/>
                  </a:lnTo>
                  <a:lnTo>
                    <a:pt x="352" y="10256"/>
                  </a:lnTo>
                  <a:lnTo>
                    <a:pt x="352" y="10096"/>
                  </a:lnTo>
                  <a:lnTo>
                    <a:pt x="352" y="10000"/>
                  </a:lnTo>
                  <a:lnTo>
                    <a:pt x="352" y="9888"/>
                  </a:lnTo>
                  <a:lnTo>
                    <a:pt x="352" y="9792"/>
                  </a:lnTo>
                  <a:lnTo>
                    <a:pt x="352" y="9632"/>
                  </a:lnTo>
                  <a:lnTo>
                    <a:pt x="353" y="9640"/>
                  </a:lnTo>
                  <a:lnTo>
                    <a:pt x="337" y="9544"/>
                  </a:lnTo>
                  <a:cubicBezTo>
                    <a:pt x="337" y="9542"/>
                    <a:pt x="336" y="9539"/>
                    <a:pt x="336" y="9536"/>
                  </a:cubicBezTo>
                  <a:lnTo>
                    <a:pt x="336" y="9424"/>
                  </a:lnTo>
                  <a:lnTo>
                    <a:pt x="336" y="9328"/>
                  </a:lnTo>
                  <a:lnTo>
                    <a:pt x="336" y="9216"/>
                  </a:lnTo>
                  <a:lnTo>
                    <a:pt x="336" y="9120"/>
                  </a:lnTo>
                  <a:lnTo>
                    <a:pt x="336" y="8960"/>
                  </a:lnTo>
                  <a:lnTo>
                    <a:pt x="336" y="8864"/>
                  </a:lnTo>
                  <a:lnTo>
                    <a:pt x="336" y="8704"/>
                  </a:lnTo>
                  <a:lnTo>
                    <a:pt x="336" y="8608"/>
                  </a:lnTo>
                  <a:lnTo>
                    <a:pt x="336" y="8496"/>
                  </a:lnTo>
                  <a:lnTo>
                    <a:pt x="336" y="8336"/>
                  </a:lnTo>
                  <a:lnTo>
                    <a:pt x="336" y="8240"/>
                  </a:lnTo>
                  <a:lnTo>
                    <a:pt x="336" y="8080"/>
                  </a:lnTo>
                  <a:lnTo>
                    <a:pt x="336" y="7936"/>
                  </a:lnTo>
                  <a:lnTo>
                    <a:pt x="336" y="7824"/>
                  </a:lnTo>
                  <a:lnTo>
                    <a:pt x="336" y="7680"/>
                  </a:lnTo>
                  <a:lnTo>
                    <a:pt x="336" y="7520"/>
                  </a:lnTo>
                  <a:lnTo>
                    <a:pt x="336" y="7360"/>
                  </a:lnTo>
                  <a:lnTo>
                    <a:pt x="336" y="7216"/>
                  </a:lnTo>
                  <a:lnTo>
                    <a:pt x="336" y="7008"/>
                  </a:lnTo>
                  <a:lnTo>
                    <a:pt x="336" y="6848"/>
                  </a:lnTo>
                  <a:lnTo>
                    <a:pt x="336" y="6688"/>
                  </a:lnTo>
                  <a:lnTo>
                    <a:pt x="336" y="6544"/>
                  </a:lnTo>
                  <a:lnTo>
                    <a:pt x="336" y="6384"/>
                  </a:lnTo>
                  <a:lnTo>
                    <a:pt x="336" y="6224"/>
                  </a:lnTo>
                  <a:lnTo>
                    <a:pt x="336" y="6016"/>
                  </a:lnTo>
                  <a:lnTo>
                    <a:pt x="336" y="5872"/>
                  </a:lnTo>
                  <a:lnTo>
                    <a:pt x="337" y="5669"/>
                  </a:lnTo>
                  <a:lnTo>
                    <a:pt x="320" y="5504"/>
                  </a:lnTo>
                  <a:lnTo>
                    <a:pt x="320" y="5296"/>
                  </a:lnTo>
                  <a:lnTo>
                    <a:pt x="320" y="5152"/>
                  </a:lnTo>
                  <a:lnTo>
                    <a:pt x="320" y="4944"/>
                  </a:lnTo>
                  <a:lnTo>
                    <a:pt x="320" y="4784"/>
                  </a:lnTo>
                  <a:lnTo>
                    <a:pt x="320" y="4688"/>
                  </a:lnTo>
                  <a:lnTo>
                    <a:pt x="320" y="4480"/>
                  </a:lnTo>
                  <a:lnTo>
                    <a:pt x="320" y="4320"/>
                  </a:lnTo>
                  <a:lnTo>
                    <a:pt x="320" y="4160"/>
                  </a:lnTo>
                  <a:lnTo>
                    <a:pt x="320" y="4016"/>
                  </a:lnTo>
                  <a:lnTo>
                    <a:pt x="320" y="3856"/>
                  </a:lnTo>
                  <a:lnTo>
                    <a:pt x="320" y="3696"/>
                  </a:lnTo>
                  <a:lnTo>
                    <a:pt x="320" y="3552"/>
                  </a:lnTo>
                  <a:lnTo>
                    <a:pt x="320" y="3344"/>
                  </a:lnTo>
                  <a:lnTo>
                    <a:pt x="320" y="3184"/>
                  </a:lnTo>
                  <a:lnTo>
                    <a:pt x="320" y="3040"/>
                  </a:lnTo>
                  <a:lnTo>
                    <a:pt x="320" y="2880"/>
                  </a:lnTo>
                  <a:lnTo>
                    <a:pt x="320" y="2720"/>
                  </a:lnTo>
                  <a:lnTo>
                    <a:pt x="320" y="2624"/>
                  </a:lnTo>
                  <a:lnTo>
                    <a:pt x="320" y="2464"/>
                  </a:lnTo>
                  <a:lnTo>
                    <a:pt x="320" y="2368"/>
                  </a:lnTo>
                  <a:lnTo>
                    <a:pt x="320" y="2256"/>
                  </a:lnTo>
                  <a:lnTo>
                    <a:pt x="320" y="2160"/>
                  </a:lnTo>
                  <a:lnTo>
                    <a:pt x="320" y="2048"/>
                  </a:lnTo>
                  <a:lnTo>
                    <a:pt x="320" y="1952"/>
                  </a:lnTo>
                  <a:lnTo>
                    <a:pt x="320" y="1840"/>
                  </a:lnTo>
                  <a:lnTo>
                    <a:pt x="320" y="1744"/>
                  </a:lnTo>
                  <a:lnTo>
                    <a:pt x="320" y="1648"/>
                  </a:lnTo>
                  <a:lnTo>
                    <a:pt x="321" y="1655"/>
                  </a:lnTo>
                  <a:lnTo>
                    <a:pt x="305" y="1543"/>
                  </a:lnTo>
                  <a:cubicBezTo>
                    <a:pt x="305" y="1541"/>
                    <a:pt x="304" y="1539"/>
                    <a:pt x="304" y="1536"/>
                  </a:cubicBezTo>
                  <a:lnTo>
                    <a:pt x="304" y="1440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lnTo>
                    <a:pt x="336" y="304"/>
                  </a:ln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384" y="400"/>
                  </a:lnTo>
                  <a:lnTo>
                    <a:pt x="288" y="400"/>
                  </a:lnTo>
                  <a:lnTo>
                    <a:pt x="288" y="256"/>
                  </a:lnTo>
                  <a:lnTo>
                    <a:pt x="336" y="304"/>
                  </a:ln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cubicBezTo>
                    <a:pt x="368" y="281"/>
                    <a:pt x="350" y="301"/>
                    <a:pt x="326" y="304"/>
                  </a:cubicBezTo>
                  <a:cubicBezTo>
                    <a:pt x="302" y="307"/>
                    <a:pt x="280" y="292"/>
                    <a:pt x="274" y="268"/>
                  </a:cubicBezTo>
                  <a:lnTo>
                    <a:pt x="258" y="204"/>
                  </a:lnTo>
                  <a:lnTo>
                    <a:pt x="352" y="192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352" y="352"/>
                  </a:lnTo>
                  <a:lnTo>
                    <a:pt x="352" y="400"/>
                  </a:lnTo>
                  <a:lnTo>
                    <a:pt x="256" y="400"/>
                  </a:lnTo>
                  <a:lnTo>
                    <a:pt x="256" y="256"/>
                  </a:lnTo>
                  <a:lnTo>
                    <a:pt x="304" y="304"/>
                  </a:lnTo>
                  <a:lnTo>
                    <a:pt x="288" y="304"/>
                  </a:lnTo>
                  <a:cubicBezTo>
                    <a:pt x="262" y="304"/>
                    <a:pt x="240" y="283"/>
                    <a:pt x="240" y="256"/>
                  </a:cubicBezTo>
                  <a:lnTo>
                    <a:pt x="240" y="192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192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192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192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cubicBezTo>
                    <a:pt x="336" y="379"/>
                    <a:pt x="315" y="400"/>
                    <a:pt x="288" y="400"/>
                  </a:cubicBezTo>
                  <a:lnTo>
                    <a:pt x="272" y="400"/>
                  </a:lnTo>
                  <a:lnTo>
                    <a:pt x="320" y="352"/>
                  </a:lnTo>
                  <a:lnTo>
                    <a:pt x="320" y="400"/>
                  </a:lnTo>
                  <a:lnTo>
                    <a:pt x="224" y="400"/>
                  </a:lnTo>
                  <a:lnTo>
                    <a:pt x="224" y="256"/>
                  </a:lnTo>
                  <a:lnTo>
                    <a:pt x="224" y="192"/>
                  </a:lnTo>
                  <a:lnTo>
                    <a:pt x="320" y="192"/>
                  </a:lnTo>
                  <a:lnTo>
                    <a:pt x="320" y="256"/>
                  </a:lnTo>
                  <a:cubicBezTo>
                    <a:pt x="320" y="281"/>
                    <a:pt x="302" y="301"/>
                    <a:pt x="278" y="304"/>
                  </a:cubicBezTo>
                  <a:cubicBezTo>
                    <a:pt x="254" y="307"/>
                    <a:pt x="232" y="292"/>
                    <a:pt x="226" y="268"/>
                  </a:cubicBezTo>
                  <a:lnTo>
                    <a:pt x="210" y="204"/>
                  </a:lnTo>
                  <a:lnTo>
                    <a:pt x="304" y="192"/>
                  </a:lnTo>
                  <a:lnTo>
                    <a:pt x="304" y="256"/>
                  </a:lnTo>
                  <a:lnTo>
                    <a:pt x="208" y="256"/>
                  </a:lnTo>
                  <a:lnTo>
                    <a:pt x="208" y="192"/>
                  </a:lnTo>
                  <a:lnTo>
                    <a:pt x="304" y="192"/>
                  </a:lnTo>
                  <a:lnTo>
                    <a:pt x="304" y="256"/>
                  </a:lnTo>
                  <a:lnTo>
                    <a:pt x="208" y="256"/>
                  </a:lnTo>
                  <a:lnTo>
                    <a:pt x="208" y="192"/>
                  </a:lnTo>
                  <a:lnTo>
                    <a:pt x="304" y="192"/>
                  </a:lnTo>
                  <a:lnTo>
                    <a:pt x="304" y="256"/>
                  </a:lnTo>
                  <a:lnTo>
                    <a:pt x="304" y="304"/>
                  </a:lnTo>
                  <a:lnTo>
                    <a:pt x="304" y="352"/>
                  </a:lnTo>
                  <a:lnTo>
                    <a:pt x="304" y="400"/>
                  </a:lnTo>
                  <a:cubicBezTo>
                    <a:pt x="304" y="427"/>
                    <a:pt x="283" y="448"/>
                    <a:pt x="256" y="448"/>
                  </a:cubicBezTo>
                  <a:lnTo>
                    <a:pt x="240" y="448"/>
                  </a:lnTo>
                  <a:cubicBezTo>
                    <a:pt x="214" y="448"/>
                    <a:pt x="192" y="427"/>
                    <a:pt x="192" y="400"/>
                  </a:cubicBezTo>
                  <a:lnTo>
                    <a:pt x="192" y="256"/>
                  </a:lnTo>
                  <a:lnTo>
                    <a:pt x="192" y="192"/>
                  </a:lnTo>
                  <a:lnTo>
                    <a:pt x="288" y="192"/>
                  </a:lnTo>
                  <a:lnTo>
                    <a:pt x="288" y="256"/>
                  </a:lnTo>
                  <a:lnTo>
                    <a:pt x="192" y="256"/>
                  </a:lnTo>
                  <a:lnTo>
                    <a:pt x="192" y="192"/>
                  </a:lnTo>
                  <a:lnTo>
                    <a:pt x="288" y="192"/>
                  </a:lnTo>
                  <a:lnTo>
                    <a:pt x="288" y="256"/>
                  </a:lnTo>
                  <a:lnTo>
                    <a:pt x="192" y="256"/>
                  </a:lnTo>
                  <a:lnTo>
                    <a:pt x="192" y="192"/>
                  </a:lnTo>
                  <a:lnTo>
                    <a:pt x="288" y="192"/>
                  </a:lnTo>
                  <a:lnTo>
                    <a:pt x="288" y="256"/>
                  </a:lnTo>
                  <a:cubicBezTo>
                    <a:pt x="288" y="283"/>
                    <a:pt x="267" y="304"/>
                    <a:pt x="240" y="304"/>
                  </a:cubicBezTo>
                  <a:lnTo>
                    <a:pt x="224" y="304"/>
                  </a:lnTo>
                  <a:cubicBezTo>
                    <a:pt x="198" y="304"/>
                    <a:pt x="176" y="283"/>
                    <a:pt x="176" y="256"/>
                  </a:cubicBezTo>
                  <a:lnTo>
                    <a:pt x="176" y="192"/>
                  </a:lnTo>
                  <a:lnTo>
                    <a:pt x="272" y="192"/>
                  </a:lnTo>
                  <a:lnTo>
                    <a:pt x="272" y="256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176" y="400"/>
                  </a:lnTo>
                  <a:lnTo>
                    <a:pt x="176" y="256"/>
                  </a:lnTo>
                  <a:lnTo>
                    <a:pt x="224" y="304"/>
                  </a:lnTo>
                  <a:lnTo>
                    <a:pt x="208" y="304"/>
                  </a:lnTo>
                  <a:cubicBezTo>
                    <a:pt x="182" y="304"/>
                    <a:pt x="160" y="283"/>
                    <a:pt x="160" y="256"/>
                  </a:cubicBezTo>
                  <a:lnTo>
                    <a:pt x="160" y="192"/>
                  </a:lnTo>
                  <a:lnTo>
                    <a:pt x="256" y="192"/>
                  </a:lnTo>
                  <a:lnTo>
                    <a:pt x="256" y="256"/>
                  </a:lnTo>
                  <a:lnTo>
                    <a:pt x="160" y="256"/>
                  </a:lnTo>
                  <a:lnTo>
                    <a:pt x="160" y="192"/>
                  </a:lnTo>
                  <a:lnTo>
                    <a:pt x="256" y="192"/>
                  </a:lnTo>
                  <a:lnTo>
                    <a:pt x="256" y="256"/>
                  </a:lnTo>
                  <a:lnTo>
                    <a:pt x="160" y="256"/>
                  </a:lnTo>
                  <a:lnTo>
                    <a:pt x="160" y="192"/>
                  </a:lnTo>
                  <a:lnTo>
                    <a:pt x="256" y="192"/>
                  </a:lnTo>
                  <a:lnTo>
                    <a:pt x="256" y="256"/>
                  </a:lnTo>
                  <a:lnTo>
                    <a:pt x="160" y="256"/>
                  </a:lnTo>
                  <a:lnTo>
                    <a:pt x="160" y="192"/>
                  </a:lnTo>
                  <a:lnTo>
                    <a:pt x="208" y="240"/>
                  </a:lnTo>
                  <a:lnTo>
                    <a:pt x="192" y="240"/>
                  </a:lnTo>
                  <a:lnTo>
                    <a:pt x="240" y="192"/>
                  </a:lnTo>
                  <a:lnTo>
                    <a:pt x="240" y="256"/>
                  </a:lnTo>
                  <a:lnTo>
                    <a:pt x="240" y="304"/>
                  </a:lnTo>
                  <a:lnTo>
                    <a:pt x="240" y="352"/>
                  </a:lnTo>
                  <a:lnTo>
                    <a:pt x="240" y="400"/>
                  </a:lnTo>
                  <a:lnTo>
                    <a:pt x="144" y="400"/>
                  </a:lnTo>
                  <a:lnTo>
                    <a:pt x="144" y="256"/>
                  </a:lnTo>
                  <a:lnTo>
                    <a:pt x="192" y="304"/>
                  </a:lnTo>
                  <a:lnTo>
                    <a:pt x="176" y="304"/>
                  </a:lnTo>
                  <a:cubicBezTo>
                    <a:pt x="150" y="304"/>
                    <a:pt x="128" y="283"/>
                    <a:pt x="128" y="256"/>
                  </a:cubicBezTo>
                  <a:lnTo>
                    <a:pt x="128" y="192"/>
                  </a:lnTo>
                  <a:lnTo>
                    <a:pt x="224" y="192"/>
                  </a:lnTo>
                  <a:lnTo>
                    <a:pt x="224" y="256"/>
                  </a:lnTo>
                  <a:lnTo>
                    <a:pt x="128" y="256"/>
                  </a:lnTo>
                  <a:lnTo>
                    <a:pt x="128" y="192"/>
                  </a:lnTo>
                  <a:lnTo>
                    <a:pt x="224" y="192"/>
                  </a:lnTo>
                  <a:lnTo>
                    <a:pt x="224" y="256"/>
                  </a:lnTo>
                  <a:lnTo>
                    <a:pt x="128" y="256"/>
                  </a:lnTo>
                  <a:lnTo>
                    <a:pt x="128" y="192"/>
                  </a:lnTo>
                  <a:lnTo>
                    <a:pt x="224" y="192"/>
                  </a:lnTo>
                  <a:lnTo>
                    <a:pt x="224" y="256"/>
                  </a:lnTo>
                  <a:lnTo>
                    <a:pt x="128" y="256"/>
                  </a:lnTo>
                  <a:lnTo>
                    <a:pt x="128" y="192"/>
                  </a:lnTo>
                  <a:lnTo>
                    <a:pt x="224" y="192"/>
                  </a:lnTo>
                  <a:lnTo>
                    <a:pt x="224" y="256"/>
                  </a:lnTo>
                  <a:lnTo>
                    <a:pt x="224" y="304"/>
                  </a:lnTo>
                  <a:lnTo>
                    <a:pt x="224" y="352"/>
                  </a:lnTo>
                  <a:cubicBezTo>
                    <a:pt x="224" y="379"/>
                    <a:pt x="203" y="400"/>
                    <a:pt x="176" y="400"/>
                  </a:cubicBezTo>
                  <a:lnTo>
                    <a:pt x="160" y="400"/>
                  </a:lnTo>
                  <a:lnTo>
                    <a:pt x="208" y="352"/>
                  </a:lnTo>
                  <a:lnTo>
                    <a:pt x="208" y="400"/>
                  </a:lnTo>
                  <a:lnTo>
                    <a:pt x="112" y="400"/>
                  </a:lnTo>
                  <a:lnTo>
                    <a:pt x="112" y="48"/>
                  </a:lnTo>
                  <a:lnTo>
                    <a:pt x="208" y="48"/>
                  </a:lnTo>
                  <a:lnTo>
                    <a:pt x="208" y="96"/>
                  </a:lnTo>
                  <a:lnTo>
                    <a:pt x="112" y="96"/>
                  </a:lnTo>
                  <a:lnTo>
                    <a:pt x="112" y="48"/>
                  </a:lnTo>
                  <a:lnTo>
                    <a:pt x="208" y="48"/>
                  </a:lnTo>
                  <a:lnTo>
                    <a:pt x="208" y="96"/>
                  </a:lnTo>
                  <a:cubicBezTo>
                    <a:pt x="208" y="123"/>
                    <a:pt x="187" y="144"/>
                    <a:pt x="160" y="144"/>
                  </a:cubicBezTo>
                  <a:lnTo>
                    <a:pt x="144" y="144"/>
                  </a:lnTo>
                  <a:cubicBezTo>
                    <a:pt x="118" y="144"/>
                    <a:pt x="96" y="123"/>
                    <a:pt x="96" y="96"/>
                  </a:cubicBezTo>
                  <a:lnTo>
                    <a:pt x="96" y="48"/>
                  </a:lnTo>
                  <a:lnTo>
                    <a:pt x="192" y="48"/>
                  </a:lnTo>
                  <a:lnTo>
                    <a:pt x="192" y="96"/>
                  </a:lnTo>
                  <a:lnTo>
                    <a:pt x="96" y="96"/>
                  </a:lnTo>
                  <a:lnTo>
                    <a:pt x="96" y="48"/>
                  </a:lnTo>
                  <a:lnTo>
                    <a:pt x="192" y="48"/>
                  </a:lnTo>
                  <a:lnTo>
                    <a:pt x="192" y="96"/>
                  </a:lnTo>
                  <a:lnTo>
                    <a:pt x="192" y="144"/>
                  </a:lnTo>
                  <a:cubicBezTo>
                    <a:pt x="192" y="171"/>
                    <a:pt x="171" y="192"/>
                    <a:pt x="144" y="192"/>
                  </a:cubicBezTo>
                  <a:lnTo>
                    <a:pt x="128" y="192"/>
                  </a:lnTo>
                  <a:lnTo>
                    <a:pt x="176" y="144"/>
                  </a:lnTo>
                  <a:lnTo>
                    <a:pt x="176" y="192"/>
                  </a:lnTo>
                  <a:lnTo>
                    <a:pt x="176" y="256"/>
                  </a:lnTo>
                  <a:lnTo>
                    <a:pt x="80" y="256"/>
                  </a:lnTo>
                  <a:lnTo>
                    <a:pt x="80" y="192"/>
                  </a:lnTo>
                  <a:lnTo>
                    <a:pt x="176" y="192"/>
                  </a:lnTo>
                  <a:lnTo>
                    <a:pt x="176" y="256"/>
                  </a:lnTo>
                  <a:cubicBezTo>
                    <a:pt x="176" y="283"/>
                    <a:pt x="155" y="304"/>
                    <a:pt x="128" y="304"/>
                  </a:cubicBezTo>
                  <a:cubicBezTo>
                    <a:pt x="102" y="304"/>
                    <a:pt x="80" y="283"/>
                    <a:pt x="80" y="25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1" name="Freeform 105"/>
            <p:cNvSpPr>
              <a:spLocks/>
            </p:cNvSpPr>
            <p:nvPr/>
          </p:nvSpPr>
          <p:spPr bwMode="auto">
            <a:xfrm>
              <a:off x="4634084" y="5057270"/>
              <a:ext cx="33493" cy="424196"/>
            </a:xfrm>
            <a:custGeom>
              <a:avLst/>
              <a:gdLst>
                <a:gd name="T0" fmla="*/ 48 w 272"/>
                <a:gd name="T1" fmla="*/ 512 h 2290"/>
                <a:gd name="T2" fmla="*/ 56 w 272"/>
                <a:gd name="T3" fmla="*/ 904 h 2290"/>
                <a:gd name="T4" fmla="*/ 56 w 272"/>
                <a:gd name="T5" fmla="*/ 1440 h 2290"/>
                <a:gd name="T6" fmla="*/ 64 w 272"/>
                <a:gd name="T7" fmla="*/ 1728 h 2290"/>
                <a:gd name="T8" fmla="*/ 64 w 272"/>
                <a:gd name="T9" fmla="*/ 2008 h 2290"/>
                <a:gd name="T10" fmla="*/ 48 w 272"/>
                <a:gd name="T11" fmla="*/ 2144 h 2290"/>
                <a:gd name="T12" fmla="*/ 32 w 272"/>
                <a:gd name="T13" fmla="*/ 2192 h 2290"/>
                <a:gd name="T14" fmla="*/ 88 w 272"/>
                <a:gd name="T15" fmla="*/ 2192 h 2290"/>
                <a:gd name="T16" fmla="*/ 72 w 272"/>
                <a:gd name="T17" fmla="*/ 2144 h 2290"/>
                <a:gd name="T18" fmla="*/ 56 w 272"/>
                <a:gd name="T19" fmla="*/ 2192 h 2290"/>
                <a:gd name="T20" fmla="*/ 112 w 272"/>
                <a:gd name="T21" fmla="*/ 2192 h 2290"/>
                <a:gd name="T22" fmla="*/ 96 w 272"/>
                <a:gd name="T23" fmla="*/ 2144 h 2290"/>
                <a:gd name="T24" fmla="*/ 128 w 272"/>
                <a:gd name="T25" fmla="*/ 2240 h 2290"/>
                <a:gd name="T26" fmla="*/ 136 w 272"/>
                <a:gd name="T27" fmla="*/ 2240 h 2290"/>
                <a:gd name="T28" fmla="*/ 104 w 272"/>
                <a:gd name="T29" fmla="*/ 2264 h 2290"/>
                <a:gd name="T30" fmla="*/ 128 w 272"/>
                <a:gd name="T31" fmla="*/ 2240 h 2290"/>
                <a:gd name="T32" fmla="*/ 160 w 272"/>
                <a:gd name="T33" fmla="*/ 2240 h 2290"/>
                <a:gd name="T34" fmla="*/ 128 w 272"/>
                <a:gd name="T35" fmla="*/ 2264 h 2290"/>
                <a:gd name="T36" fmla="*/ 184 w 272"/>
                <a:gd name="T37" fmla="*/ 2264 h 2290"/>
                <a:gd name="T38" fmla="*/ 152 w 272"/>
                <a:gd name="T39" fmla="*/ 2240 h 2290"/>
                <a:gd name="T40" fmla="*/ 184 w 272"/>
                <a:gd name="T41" fmla="*/ 2240 h 2290"/>
                <a:gd name="T42" fmla="*/ 200 w 272"/>
                <a:gd name="T43" fmla="*/ 2216 h 2290"/>
                <a:gd name="T44" fmla="*/ 176 w 272"/>
                <a:gd name="T45" fmla="*/ 2240 h 2290"/>
                <a:gd name="T46" fmla="*/ 192 w 272"/>
                <a:gd name="T47" fmla="*/ 2264 h 2290"/>
                <a:gd name="T48" fmla="*/ 216 w 272"/>
                <a:gd name="T49" fmla="*/ 2288 h 2290"/>
                <a:gd name="T50" fmla="*/ 248 w 272"/>
                <a:gd name="T51" fmla="*/ 2240 h 2290"/>
                <a:gd name="T52" fmla="*/ 208 w 272"/>
                <a:gd name="T53" fmla="*/ 2112 h 2290"/>
                <a:gd name="T54" fmla="*/ 208 w 272"/>
                <a:gd name="T55" fmla="*/ 1832 h 2290"/>
                <a:gd name="T56" fmla="*/ 216 w 272"/>
                <a:gd name="T57" fmla="*/ 1600 h 2290"/>
                <a:gd name="T58" fmla="*/ 224 w 272"/>
                <a:gd name="T59" fmla="*/ 1368 h 2290"/>
                <a:gd name="T60" fmla="*/ 224 w 272"/>
                <a:gd name="T61" fmla="*/ 1056 h 2290"/>
                <a:gd name="T62" fmla="*/ 272 w 272"/>
                <a:gd name="T63" fmla="*/ 976 h 2290"/>
                <a:gd name="T64" fmla="*/ 272 w 272"/>
                <a:gd name="T65" fmla="*/ 1288 h 2290"/>
                <a:gd name="T66" fmla="*/ 264 w 272"/>
                <a:gd name="T67" fmla="*/ 1520 h 2290"/>
                <a:gd name="T68" fmla="*/ 264 w 272"/>
                <a:gd name="T69" fmla="*/ 1800 h 2290"/>
                <a:gd name="T70" fmla="*/ 256 w 272"/>
                <a:gd name="T71" fmla="*/ 2032 h 2290"/>
                <a:gd name="T72" fmla="*/ 248 w 272"/>
                <a:gd name="T73" fmla="*/ 2264 h 2290"/>
                <a:gd name="T74" fmla="*/ 192 w 272"/>
                <a:gd name="T75" fmla="*/ 2264 h 2290"/>
                <a:gd name="T76" fmla="*/ 184 w 272"/>
                <a:gd name="T77" fmla="*/ 2240 h 2290"/>
                <a:gd name="T78" fmla="*/ 224 w 272"/>
                <a:gd name="T79" fmla="*/ 2264 h 2290"/>
                <a:gd name="T80" fmla="*/ 192 w 272"/>
                <a:gd name="T81" fmla="*/ 2288 h 2290"/>
                <a:gd name="T82" fmla="*/ 200 w 272"/>
                <a:gd name="T83" fmla="*/ 2264 h 2290"/>
                <a:gd name="T84" fmla="*/ 184 w 272"/>
                <a:gd name="T85" fmla="*/ 2240 h 2290"/>
                <a:gd name="T86" fmla="*/ 120 w 272"/>
                <a:gd name="T87" fmla="*/ 2240 h 2290"/>
                <a:gd name="T88" fmla="*/ 160 w 272"/>
                <a:gd name="T89" fmla="*/ 2240 h 2290"/>
                <a:gd name="T90" fmla="*/ 152 w 272"/>
                <a:gd name="T91" fmla="*/ 2264 h 2290"/>
                <a:gd name="T92" fmla="*/ 136 w 272"/>
                <a:gd name="T93" fmla="*/ 2240 h 2290"/>
                <a:gd name="T94" fmla="*/ 104 w 272"/>
                <a:gd name="T95" fmla="*/ 2288 h 2290"/>
                <a:gd name="T96" fmla="*/ 120 w 272"/>
                <a:gd name="T97" fmla="*/ 2168 h 2290"/>
                <a:gd name="T98" fmla="*/ 56 w 272"/>
                <a:gd name="T99" fmla="*/ 2168 h 2290"/>
                <a:gd name="T100" fmla="*/ 96 w 272"/>
                <a:gd name="T101" fmla="*/ 2168 h 2290"/>
                <a:gd name="T102" fmla="*/ 88 w 272"/>
                <a:gd name="T103" fmla="*/ 2192 h 2290"/>
                <a:gd name="T104" fmla="*/ 56 w 272"/>
                <a:gd name="T105" fmla="*/ 2216 h 2290"/>
                <a:gd name="T106" fmla="*/ 16 w 272"/>
                <a:gd name="T107" fmla="*/ 2112 h 2290"/>
                <a:gd name="T108" fmla="*/ 16 w 272"/>
                <a:gd name="T109" fmla="*/ 1832 h 2290"/>
                <a:gd name="T110" fmla="*/ 8 w 272"/>
                <a:gd name="T111" fmla="*/ 1600 h 2290"/>
                <a:gd name="T112" fmla="*/ 8 w 272"/>
                <a:gd name="T113" fmla="*/ 1080 h 2290"/>
                <a:gd name="T114" fmla="*/ 8 w 272"/>
                <a:gd name="T115" fmla="*/ 616 h 2290"/>
                <a:gd name="T116" fmla="*/ 0 w 272"/>
                <a:gd name="T117" fmla="*/ 176 h 2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2290">
                  <a:moveTo>
                    <a:pt x="48" y="24"/>
                  </a:moveTo>
                  <a:lnTo>
                    <a:pt x="48" y="104"/>
                  </a:lnTo>
                  <a:lnTo>
                    <a:pt x="48" y="152"/>
                  </a:lnTo>
                  <a:lnTo>
                    <a:pt x="48" y="176"/>
                  </a:lnTo>
                  <a:lnTo>
                    <a:pt x="48" y="232"/>
                  </a:lnTo>
                  <a:lnTo>
                    <a:pt x="48" y="256"/>
                  </a:lnTo>
                  <a:lnTo>
                    <a:pt x="48" y="312"/>
                  </a:lnTo>
                  <a:lnTo>
                    <a:pt x="48" y="336"/>
                  </a:lnTo>
                  <a:lnTo>
                    <a:pt x="48" y="384"/>
                  </a:lnTo>
                  <a:lnTo>
                    <a:pt x="48" y="464"/>
                  </a:lnTo>
                  <a:lnTo>
                    <a:pt x="48" y="512"/>
                  </a:lnTo>
                  <a:lnTo>
                    <a:pt x="48" y="509"/>
                  </a:lnTo>
                  <a:lnTo>
                    <a:pt x="56" y="565"/>
                  </a:lnTo>
                  <a:cubicBezTo>
                    <a:pt x="56" y="566"/>
                    <a:pt x="56" y="567"/>
                    <a:pt x="56" y="568"/>
                  </a:cubicBezTo>
                  <a:lnTo>
                    <a:pt x="56" y="616"/>
                  </a:lnTo>
                  <a:lnTo>
                    <a:pt x="56" y="672"/>
                  </a:lnTo>
                  <a:lnTo>
                    <a:pt x="56" y="720"/>
                  </a:lnTo>
                  <a:lnTo>
                    <a:pt x="56" y="744"/>
                  </a:lnTo>
                  <a:lnTo>
                    <a:pt x="56" y="800"/>
                  </a:lnTo>
                  <a:lnTo>
                    <a:pt x="56" y="824"/>
                  </a:lnTo>
                  <a:lnTo>
                    <a:pt x="56" y="872"/>
                  </a:lnTo>
                  <a:lnTo>
                    <a:pt x="56" y="904"/>
                  </a:lnTo>
                  <a:lnTo>
                    <a:pt x="56" y="952"/>
                  </a:lnTo>
                  <a:lnTo>
                    <a:pt x="56" y="976"/>
                  </a:lnTo>
                  <a:lnTo>
                    <a:pt x="56" y="1032"/>
                  </a:lnTo>
                  <a:lnTo>
                    <a:pt x="56" y="1080"/>
                  </a:lnTo>
                  <a:lnTo>
                    <a:pt x="56" y="1136"/>
                  </a:lnTo>
                  <a:lnTo>
                    <a:pt x="56" y="1184"/>
                  </a:lnTo>
                  <a:lnTo>
                    <a:pt x="56" y="1240"/>
                  </a:lnTo>
                  <a:lnTo>
                    <a:pt x="56" y="1288"/>
                  </a:lnTo>
                  <a:lnTo>
                    <a:pt x="56" y="1336"/>
                  </a:lnTo>
                  <a:lnTo>
                    <a:pt x="56" y="1392"/>
                  </a:lnTo>
                  <a:lnTo>
                    <a:pt x="56" y="1440"/>
                  </a:lnTo>
                  <a:lnTo>
                    <a:pt x="56" y="1472"/>
                  </a:lnTo>
                  <a:lnTo>
                    <a:pt x="56" y="1520"/>
                  </a:lnTo>
                  <a:lnTo>
                    <a:pt x="56" y="1568"/>
                  </a:lnTo>
                  <a:lnTo>
                    <a:pt x="56" y="1600"/>
                  </a:lnTo>
                  <a:lnTo>
                    <a:pt x="56" y="1624"/>
                  </a:lnTo>
                  <a:lnTo>
                    <a:pt x="56" y="1648"/>
                  </a:lnTo>
                  <a:lnTo>
                    <a:pt x="56" y="1672"/>
                  </a:lnTo>
                  <a:lnTo>
                    <a:pt x="56" y="1667"/>
                  </a:lnTo>
                  <a:lnTo>
                    <a:pt x="64" y="1699"/>
                  </a:lnTo>
                  <a:cubicBezTo>
                    <a:pt x="64" y="1701"/>
                    <a:pt x="64" y="1703"/>
                    <a:pt x="64" y="1704"/>
                  </a:cubicBezTo>
                  <a:lnTo>
                    <a:pt x="64" y="1728"/>
                  </a:lnTo>
                  <a:lnTo>
                    <a:pt x="64" y="1752"/>
                  </a:lnTo>
                  <a:lnTo>
                    <a:pt x="64" y="1776"/>
                  </a:lnTo>
                  <a:lnTo>
                    <a:pt x="64" y="1800"/>
                  </a:lnTo>
                  <a:lnTo>
                    <a:pt x="64" y="1832"/>
                  </a:lnTo>
                  <a:lnTo>
                    <a:pt x="64" y="1856"/>
                  </a:lnTo>
                  <a:lnTo>
                    <a:pt x="64" y="1880"/>
                  </a:lnTo>
                  <a:lnTo>
                    <a:pt x="64" y="1904"/>
                  </a:lnTo>
                  <a:lnTo>
                    <a:pt x="64" y="1936"/>
                  </a:lnTo>
                  <a:lnTo>
                    <a:pt x="64" y="1960"/>
                  </a:lnTo>
                  <a:lnTo>
                    <a:pt x="64" y="1984"/>
                  </a:lnTo>
                  <a:lnTo>
                    <a:pt x="64" y="2008"/>
                  </a:lnTo>
                  <a:lnTo>
                    <a:pt x="64" y="2032"/>
                  </a:lnTo>
                  <a:lnTo>
                    <a:pt x="64" y="2064"/>
                  </a:lnTo>
                  <a:lnTo>
                    <a:pt x="64" y="2088"/>
                  </a:lnTo>
                  <a:lnTo>
                    <a:pt x="64" y="2112"/>
                  </a:lnTo>
                  <a:lnTo>
                    <a:pt x="64" y="2136"/>
                  </a:lnTo>
                  <a:lnTo>
                    <a:pt x="64" y="2168"/>
                  </a:lnTo>
                  <a:lnTo>
                    <a:pt x="63" y="2161"/>
                  </a:lnTo>
                  <a:lnTo>
                    <a:pt x="71" y="2185"/>
                  </a:lnTo>
                  <a:lnTo>
                    <a:pt x="24" y="2192"/>
                  </a:lnTo>
                  <a:lnTo>
                    <a:pt x="24" y="2168"/>
                  </a:lnTo>
                  <a:cubicBezTo>
                    <a:pt x="24" y="2155"/>
                    <a:pt x="35" y="2144"/>
                    <a:pt x="48" y="2144"/>
                  </a:cubicBezTo>
                  <a:cubicBezTo>
                    <a:pt x="62" y="2144"/>
                    <a:pt x="72" y="2155"/>
                    <a:pt x="72" y="2168"/>
                  </a:cubicBezTo>
                  <a:lnTo>
                    <a:pt x="72" y="2192"/>
                  </a:lnTo>
                  <a:lnTo>
                    <a:pt x="48" y="2168"/>
                  </a:lnTo>
                  <a:lnTo>
                    <a:pt x="56" y="2168"/>
                  </a:lnTo>
                  <a:lnTo>
                    <a:pt x="32" y="2192"/>
                  </a:lnTo>
                  <a:lnTo>
                    <a:pt x="32" y="2168"/>
                  </a:lnTo>
                  <a:cubicBezTo>
                    <a:pt x="32" y="2155"/>
                    <a:pt x="43" y="2144"/>
                    <a:pt x="56" y="2144"/>
                  </a:cubicBezTo>
                  <a:cubicBezTo>
                    <a:pt x="70" y="2144"/>
                    <a:pt x="80" y="2155"/>
                    <a:pt x="80" y="2168"/>
                  </a:cubicBezTo>
                  <a:lnTo>
                    <a:pt x="80" y="2192"/>
                  </a:lnTo>
                  <a:cubicBezTo>
                    <a:pt x="80" y="2206"/>
                    <a:pt x="70" y="2216"/>
                    <a:pt x="56" y="2216"/>
                  </a:cubicBezTo>
                  <a:cubicBezTo>
                    <a:pt x="43" y="2216"/>
                    <a:pt x="32" y="2206"/>
                    <a:pt x="32" y="2192"/>
                  </a:cubicBezTo>
                  <a:lnTo>
                    <a:pt x="32" y="2168"/>
                  </a:lnTo>
                  <a:cubicBezTo>
                    <a:pt x="32" y="2155"/>
                    <a:pt x="43" y="2144"/>
                    <a:pt x="56" y="2144"/>
                  </a:cubicBezTo>
                  <a:cubicBezTo>
                    <a:pt x="70" y="2144"/>
                    <a:pt x="80" y="2155"/>
                    <a:pt x="80" y="2168"/>
                  </a:cubicBezTo>
                  <a:lnTo>
                    <a:pt x="80" y="2192"/>
                  </a:lnTo>
                  <a:lnTo>
                    <a:pt x="56" y="2168"/>
                  </a:lnTo>
                  <a:lnTo>
                    <a:pt x="64" y="2168"/>
                  </a:lnTo>
                  <a:lnTo>
                    <a:pt x="40" y="2192"/>
                  </a:lnTo>
                  <a:lnTo>
                    <a:pt x="40" y="2168"/>
                  </a:lnTo>
                  <a:cubicBezTo>
                    <a:pt x="40" y="2155"/>
                    <a:pt x="51" y="2144"/>
                    <a:pt x="64" y="2144"/>
                  </a:cubicBezTo>
                  <a:cubicBezTo>
                    <a:pt x="78" y="2144"/>
                    <a:pt x="88" y="2155"/>
                    <a:pt x="88" y="2168"/>
                  </a:cubicBezTo>
                  <a:lnTo>
                    <a:pt x="88" y="2192"/>
                  </a:lnTo>
                  <a:cubicBezTo>
                    <a:pt x="88" y="2206"/>
                    <a:pt x="78" y="2216"/>
                    <a:pt x="64" y="2216"/>
                  </a:cubicBezTo>
                  <a:cubicBezTo>
                    <a:pt x="51" y="2216"/>
                    <a:pt x="40" y="2206"/>
                    <a:pt x="40" y="2192"/>
                  </a:cubicBezTo>
                  <a:lnTo>
                    <a:pt x="40" y="2168"/>
                  </a:lnTo>
                  <a:cubicBezTo>
                    <a:pt x="40" y="2155"/>
                    <a:pt x="51" y="2144"/>
                    <a:pt x="64" y="2144"/>
                  </a:cubicBezTo>
                  <a:cubicBezTo>
                    <a:pt x="78" y="2144"/>
                    <a:pt x="88" y="2155"/>
                    <a:pt x="88" y="2168"/>
                  </a:cubicBezTo>
                  <a:lnTo>
                    <a:pt x="88" y="2192"/>
                  </a:lnTo>
                  <a:lnTo>
                    <a:pt x="64" y="2168"/>
                  </a:lnTo>
                  <a:lnTo>
                    <a:pt x="72" y="2168"/>
                  </a:lnTo>
                  <a:lnTo>
                    <a:pt x="48" y="2192"/>
                  </a:lnTo>
                  <a:lnTo>
                    <a:pt x="48" y="2168"/>
                  </a:lnTo>
                  <a:cubicBezTo>
                    <a:pt x="48" y="2155"/>
                    <a:pt x="59" y="2144"/>
                    <a:pt x="72" y="2144"/>
                  </a:cubicBezTo>
                  <a:cubicBezTo>
                    <a:pt x="86" y="2144"/>
                    <a:pt x="96" y="2155"/>
                    <a:pt x="96" y="2168"/>
                  </a:cubicBezTo>
                  <a:lnTo>
                    <a:pt x="96" y="2192"/>
                  </a:lnTo>
                  <a:lnTo>
                    <a:pt x="72" y="2168"/>
                  </a:lnTo>
                  <a:lnTo>
                    <a:pt x="80" y="2168"/>
                  </a:lnTo>
                  <a:lnTo>
                    <a:pt x="56" y="2192"/>
                  </a:lnTo>
                  <a:lnTo>
                    <a:pt x="56" y="2168"/>
                  </a:lnTo>
                  <a:cubicBezTo>
                    <a:pt x="56" y="2155"/>
                    <a:pt x="67" y="2144"/>
                    <a:pt x="80" y="2144"/>
                  </a:cubicBezTo>
                  <a:cubicBezTo>
                    <a:pt x="94" y="2144"/>
                    <a:pt x="104" y="2155"/>
                    <a:pt x="104" y="2168"/>
                  </a:cubicBezTo>
                  <a:lnTo>
                    <a:pt x="104" y="2192"/>
                  </a:lnTo>
                  <a:cubicBezTo>
                    <a:pt x="104" y="2206"/>
                    <a:pt x="94" y="2216"/>
                    <a:pt x="80" y="2216"/>
                  </a:cubicBezTo>
                  <a:cubicBezTo>
                    <a:pt x="67" y="2216"/>
                    <a:pt x="56" y="2206"/>
                    <a:pt x="56" y="2192"/>
                  </a:cubicBezTo>
                  <a:lnTo>
                    <a:pt x="56" y="2168"/>
                  </a:lnTo>
                  <a:cubicBezTo>
                    <a:pt x="56" y="2155"/>
                    <a:pt x="67" y="2144"/>
                    <a:pt x="80" y="2144"/>
                  </a:cubicBezTo>
                  <a:cubicBezTo>
                    <a:pt x="94" y="2144"/>
                    <a:pt x="104" y="2155"/>
                    <a:pt x="104" y="2168"/>
                  </a:cubicBezTo>
                  <a:lnTo>
                    <a:pt x="104" y="2192"/>
                  </a:lnTo>
                  <a:lnTo>
                    <a:pt x="80" y="2168"/>
                  </a:lnTo>
                  <a:lnTo>
                    <a:pt x="88" y="2168"/>
                  </a:lnTo>
                  <a:lnTo>
                    <a:pt x="64" y="2192"/>
                  </a:lnTo>
                  <a:lnTo>
                    <a:pt x="64" y="2168"/>
                  </a:lnTo>
                  <a:cubicBezTo>
                    <a:pt x="64" y="2155"/>
                    <a:pt x="75" y="2144"/>
                    <a:pt x="88" y="2144"/>
                  </a:cubicBezTo>
                  <a:cubicBezTo>
                    <a:pt x="102" y="2144"/>
                    <a:pt x="112" y="2155"/>
                    <a:pt x="112" y="2168"/>
                  </a:cubicBezTo>
                  <a:lnTo>
                    <a:pt x="112" y="2192"/>
                  </a:lnTo>
                  <a:lnTo>
                    <a:pt x="88" y="2168"/>
                  </a:lnTo>
                  <a:lnTo>
                    <a:pt x="96" y="2168"/>
                  </a:lnTo>
                  <a:lnTo>
                    <a:pt x="72" y="2192"/>
                  </a:lnTo>
                  <a:lnTo>
                    <a:pt x="72" y="2168"/>
                  </a:lnTo>
                  <a:cubicBezTo>
                    <a:pt x="72" y="2155"/>
                    <a:pt x="83" y="2144"/>
                    <a:pt x="96" y="2144"/>
                  </a:cubicBezTo>
                  <a:cubicBezTo>
                    <a:pt x="110" y="2144"/>
                    <a:pt x="120" y="2155"/>
                    <a:pt x="120" y="2168"/>
                  </a:cubicBezTo>
                  <a:lnTo>
                    <a:pt x="120" y="2192"/>
                  </a:lnTo>
                  <a:cubicBezTo>
                    <a:pt x="120" y="2206"/>
                    <a:pt x="110" y="2216"/>
                    <a:pt x="96" y="2216"/>
                  </a:cubicBezTo>
                  <a:cubicBezTo>
                    <a:pt x="83" y="2216"/>
                    <a:pt x="72" y="2206"/>
                    <a:pt x="72" y="2192"/>
                  </a:cubicBezTo>
                  <a:lnTo>
                    <a:pt x="72" y="2168"/>
                  </a:lnTo>
                  <a:cubicBezTo>
                    <a:pt x="72" y="2155"/>
                    <a:pt x="83" y="2144"/>
                    <a:pt x="96" y="2144"/>
                  </a:cubicBezTo>
                  <a:cubicBezTo>
                    <a:pt x="110" y="2144"/>
                    <a:pt x="120" y="2155"/>
                    <a:pt x="120" y="2168"/>
                  </a:cubicBezTo>
                  <a:lnTo>
                    <a:pt x="120" y="2192"/>
                  </a:lnTo>
                  <a:lnTo>
                    <a:pt x="120" y="2216"/>
                  </a:lnTo>
                  <a:lnTo>
                    <a:pt x="120" y="2240"/>
                  </a:lnTo>
                  <a:lnTo>
                    <a:pt x="120" y="2264"/>
                  </a:lnTo>
                  <a:lnTo>
                    <a:pt x="96" y="2240"/>
                  </a:lnTo>
                  <a:lnTo>
                    <a:pt x="104" y="2240"/>
                  </a:lnTo>
                  <a:lnTo>
                    <a:pt x="80" y="2264"/>
                  </a:lnTo>
                  <a:lnTo>
                    <a:pt x="80" y="2240"/>
                  </a:lnTo>
                  <a:cubicBezTo>
                    <a:pt x="80" y="2227"/>
                    <a:pt x="91" y="2216"/>
                    <a:pt x="104" y="2216"/>
                  </a:cubicBezTo>
                  <a:cubicBezTo>
                    <a:pt x="118" y="2216"/>
                    <a:pt x="128" y="2227"/>
                    <a:pt x="128" y="2240"/>
                  </a:cubicBezTo>
                  <a:lnTo>
                    <a:pt x="128" y="2264"/>
                  </a:lnTo>
                  <a:lnTo>
                    <a:pt x="82" y="2257"/>
                  </a:lnTo>
                  <a:lnTo>
                    <a:pt x="90" y="2233"/>
                  </a:lnTo>
                  <a:cubicBezTo>
                    <a:pt x="93" y="2222"/>
                    <a:pt x="105" y="2215"/>
                    <a:pt x="116" y="2217"/>
                  </a:cubicBezTo>
                  <a:cubicBezTo>
                    <a:pt x="128" y="2219"/>
                    <a:pt x="136" y="2229"/>
                    <a:pt x="136" y="2240"/>
                  </a:cubicBezTo>
                  <a:lnTo>
                    <a:pt x="136" y="2264"/>
                  </a:lnTo>
                  <a:cubicBezTo>
                    <a:pt x="136" y="2278"/>
                    <a:pt x="126" y="2288"/>
                    <a:pt x="112" y="2288"/>
                  </a:cubicBezTo>
                  <a:cubicBezTo>
                    <a:pt x="99" y="2288"/>
                    <a:pt x="88" y="2278"/>
                    <a:pt x="88" y="2264"/>
                  </a:cubicBezTo>
                  <a:lnTo>
                    <a:pt x="88" y="2240"/>
                  </a:lnTo>
                  <a:cubicBezTo>
                    <a:pt x="88" y="2227"/>
                    <a:pt x="99" y="2216"/>
                    <a:pt x="112" y="2216"/>
                  </a:cubicBezTo>
                  <a:cubicBezTo>
                    <a:pt x="126" y="2216"/>
                    <a:pt x="136" y="2227"/>
                    <a:pt x="136" y="2240"/>
                  </a:cubicBezTo>
                  <a:lnTo>
                    <a:pt x="136" y="2264"/>
                  </a:lnTo>
                  <a:lnTo>
                    <a:pt x="112" y="2240"/>
                  </a:lnTo>
                  <a:lnTo>
                    <a:pt x="120" y="2240"/>
                  </a:lnTo>
                  <a:lnTo>
                    <a:pt x="96" y="2264"/>
                  </a:lnTo>
                  <a:lnTo>
                    <a:pt x="96" y="2240"/>
                  </a:lnTo>
                  <a:cubicBezTo>
                    <a:pt x="96" y="2227"/>
                    <a:pt x="107" y="2216"/>
                    <a:pt x="120" y="2216"/>
                  </a:cubicBezTo>
                  <a:cubicBezTo>
                    <a:pt x="134" y="2216"/>
                    <a:pt x="144" y="2227"/>
                    <a:pt x="144" y="2240"/>
                  </a:cubicBezTo>
                  <a:lnTo>
                    <a:pt x="144" y="2264"/>
                  </a:lnTo>
                  <a:lnTo>
                    <a:pt x="120" y="2240"/>
                  </a:lnTo>
                  <a:lnTo>
                    <a:pt x="128" y="2240"/>
                  </a:lnTo>
                  <a:lnTo>
                    <a:pt x="104" y="2264"/>
                  </a:lnTo>
                  <a:lnTo>
                    <a:pt x="104" y="2240"/>
                  </a:lnTo>
                  <a:cubicBezTo>
                    <a:pt x="104" y="2227"/>
                    <a:pt x="115" y="2216"/>
                    <a:pt x="128" y="2216"/>
                  </a:cubicBezTo>
                  <a:cubicBezTo>
                    <a:pt x="142" y="2216"/>
                    <a:pt x="152" y="2227"/>
                    <a:pt x="152" y="2240"/>
                  </a:cubicBezTo>
                  <a:lnTo>
                    <a:pt x="152" y="2264"/>
                  </a:lnTo>
                  <a:cubicBezTo>
                    <a:pt x="152" y="2278"/>
                    <a:pt x="142" y="2288"/>
                    <a:pt x="128" y="2288"/>
                  </a:cubicBezTo>
                  <a:cubicBezTo>
                    <a:pt x="115" y="2288"/>
                    <a:pt x="104" y="2278"/>
                    <a:pt x="104" y="2264"/>
                  </a:cubicBezTo>
                  <a:lnTo>
                    <a:pt x="104" y="2240"/>
                  </a:lnTo>
                  <a:cubicBezTo>
                    <a:pt x="104" y="2227"/>
                    <a:pt x="115" y="2216"/>
                    <a:pt x="128" y="2216"/>
                  </a:cubicBezTo>
                  <a:cubicBezTo>
                    <a:pt x="142" y="2216"/>
                    <a:pt x="152" y="2227"/>
                    <a:pt x="152" y="2240"/>
                  </a:cubicBezTo>
                  <a:lnTo>
                    <a:pt x="152" y="2264"/>
                  </a:lnTo>
                  <a:lnTo>
                    <a:pt x="128" y="2240"/>
                  </a:lnTo>
                  <a:lnTo>
                    <a:pt x="136" y="2240"/>
                  </a:lnTo>
                  <a:lnTo>
                    <a:pt x="112" y="2264"/>
                  </a:lnTo>
                  <a:lnTo>
                    <a:pt x="112" y="2240"/>
                  </a:lnTo>
                  <a:cubicBezTo>
                    <a:pt x="112" y="2227"/>
                    <a:pt x="123" y="2216"/>
                    <a:pt x="136" y="2216"/>
                  </a:cubicBezTo>
                  <a:cubicBezTo>
                    <a:pt x="150" y="2216"/>
                    <a:pt x="160" y="2227"/>
                    <a:pt x="160" y="2240"/>
                  </a:cubicBezTo>
                  <a:lnTo>
                    <a:pt x="160" y="2264"/>
                  </a:lnTo>
                  <a:cubicBezTo>
                    <a:pt x="160" y="2278"/>
                    <a:pt x="150" y="2288"/>
                    <a:pt x="136" y="2288"/>
                  </a:cubicBezTo>
                  <a:cubicBezTo>
                    <a:pt x="123" y="2288"/>
                    <a:pt x="112" y="2278"/>
                    <a:pt x="112" y="2264"/>
                  </a:cubicBezTo>
                  <a:lnTo>
                    <a:pt x="112" y="2240"/>
                  </a:lnTo>
                  <a:cubicBezTo>
                    <a:pt x="112" y="2227"/>
                    <a:pt x="123" y="2216"/>
                    <a:pt x="136" y="2216"/>
                  </a:cubicBezTo>
                  <a:cubicBezTo>
                    <a:pt x="150" y="2216"/>
                    <a:pt x="160" y="2227"/>
                    <a:pt x="160" y="2240"/>
                  </a:cubicBezTo>
                  <a:lnTo>
                    <a:pt x="160" y="2264"/>
                  </a:lnTo>
                  <a:lnTo>
                    <a:pt x="136" y="2240"/>
                  </a:lnTo>
                  <a:lnTo>
                    <a:pt x="144" y="2240"/>
                  </a:lnTo>
                  <a:lnTo>
                    <a:pt x="120" y="2264"/>
                  </a:lnTo>
                  <a:lnTo>
                    <a:pt x="120" y="2240"/>
                  </a:lnTo>
                  <a:cubicBezTo>
                    <a:pt x="120" y="2227"/>
                    <a:pt x="131" y="2216"/>
                    <a:pt x="144" y="2216"/>
                  </a:cubicBezTo>
                  <a:cubicBezTo>
                    <a:pt x="158" y="2216"/>
                    <a:pt x="168" y="2227"/>
                    <a:pt x="168" y="2240"/>
                  </a:cubicBezTo>
                  <a:lnTo>
                    <a:pt x="168" y="2264"/>
                  </a:lnTo>
                  <a:lnTo>
                    <a:pt x="144" y="2240"/>
                  </a:lnTo>
                  <a:lnTo>
                    <a:pt x="152" y="2240"/>
                  </a:lnTo>
                  <a:lnTo>
                    <a:pt x="128" y="2264"/>
                  </a:lnTo>
                  <a:lnTo>
                    <a:pt x="128" y="2240"/>
                  </a:lnTo>
                  <a:cubicBezTo>
                    <a:pt x="128" y="2227"/>
                    <a:pt x="139" y="2216"/>
                    <a:pt x="152" y="2216"/>
                  </a:cubicBezTo>
                  <a:cubicBezTo>
                    <a:pt x="166" y="2216"/>
                    <a:pt x="176" y="2227"/>
                    <a:pt x="176" y="2240"/>
                  </a:cubicBezTo>
                  <a:lnTo>
                    <a:pt x="176" y="2264"/>
                  </a:lnTo>
                  <a:lnTo>
                    <a:pt x="152" y="2240"/>
                  </a:lnTo>
                  <a:lnTo>
                    <a:pt x="160" y="2240"/>
                  </a:lnTo>
                  <a:lnTo>
                    <a:pt x="136" y="2264"/>
                  </a:lnTo>
                  <a:lnTo>
                    <a:pt x="136" y="2240"/>
                  </a:lnTo>
                  <a:cubicBezTo>
                    <a:pt x="136" y="2227"/>
                    <a:pt x="147" y="2216"/>
                    <a:pt x="160" y="2216"/>
                  </a:cubicBezTo>
                  <a:cubicBezTo>
                    <a:pt x="174" y="2216"/>
                    <a:pt x="184" y="2227"/>
                    <a:pt x="184" y="2240"/>
                  </a:cubicBezTo>
                  <a:lnTo>
                    <a:pt x="184" y="2264"/>
                  </a:lnTo>
                  <a:lnTo>
                    <a:pt x="160" y="2240"/>
                  </a:lnTo>
                  <a:lnTo>
                    <a:pt x="168" y="2240"/>
                  </a:lnTo>
                  <a:lnTo>
                    <a:pt x="144" y="2264"/>
                  </a:lnTo>
                  <a:lnTo>
                    <a:pt x="144" y="2240"/>
                  </a:lnTo>
                  <a:cubicBezTo>
                    <a:pt x="144" y="2227"/>
                    <a:pt x="155" y="2216"/>
                    <a:pt x="168" y="2216"/>
                  </a:cubicBezTo>
                  <a:cubicBezTo>
                    <a:pt x="182" y="2216"/>
                    <a:pt x="192" y="2227"/>
                    <a:pt x="192" y="2240"/>
                  </a:cubicBezTo>
                  <a:lnTo>
                    <a:pt x="192" y="2264"/>
                  </a:lnTo>
                  <a:lnTo>
                    <a:pt x="168" y="2240"/>
                  </a:lnTo>
                  <a:lnTo>
                    <a:pt x="176" y="2240"/>
                  </a:lnTo>
                  <a:lnTo>
                    <a:pt x="152" y="2264"/>
                  </a:lnTo>
                  <a:lnTo>
                    <a:pt x="152" y="2240"/>
                  </a:lnTo>
                  <a:cubicBezTo>
                    <a:pt x="152" y="2227"/>
                    <a:pt x="163" y="2216"/>
                    <a:pt x="176" y="2216"/>
                  </a:cubicBezTo>
                  <a:cubicBezTo>
                    <a:pt x="190" y="2216"/>
                    <a:pt x="200" y="2227"/>
                    <a:pt x="200" y="2240"/>
                  </a:cubicBezTo>
                  <a:lnTo>
                    <a:pt x="200" y="2264"/>
                  </a:lnTo>
                  <a:lnTo>
                    <a:pt x="176" y="2240"/>
                  </a:lnTo>
                  <a:lnTo>
                    <a:pt x="184" y="2240"/>
                  </a:lnTo>
                  <a:lnTo>
                    <a:pt x="160" y="2264"/>
                  </a:lnTo>
                  <a:lnTo>
                    <a:pt x="160" y="2240"/>
                  </a:lnTo>
                  <a:cubicBezTo>
                    <a:pt x="160" y="2227"/>
                    <a:pt x="171" y="2216"/>
                    <a:pt x="184" y="2216"/>
                  </a:cubicBezTo>
                  <a:cubicBezTo>
                    <a:pt x="198" y="2216"/>
                    <a:pt x="208" y="2227"/>
                    <a:pt x="208" y="2240"/>
                  </a:cubicBezTo>
                  <a:lnTo>
                    <a:pt x="208" y="2264"/>
                  </a:lnTo>
                  <a:lnTo>
                    <a:pt x="184" y="2240"/>
                  </a:lnTo>
                  <a:lnTo>
                    <a:pt x="192" y="2240"/>
                  </a:lnTo>
                  <a:lnTo>
                    <a:pt x="168" y="2264"/>
                  </a:lnTo>
                  <a:lnTo>
                    <a:pt x="168" y="2240"/>
                  </a:lnTo>
                  <a:cubicBezTo>
                    <a:pt x="168" y="2227"/>
                    <a:pt x="179" y="2216"/>
                    <a:pt x="192" y="2216"/>
                  </a:cubicBezTo>
                  <a:cubicBezTo>
                    <a:pt x="206" y="2216"/>
                    <a:pt x="216" y="2227"/>
                    <a:pt x="216" y="2240"/>
                  </a:cubicBezTo>
                  <a:lnTo>
                    <a:pt x="216" y="2264"/>
                  </a:lnTo>
                  <a:lnTo>
                    <a:pt x="192" y="2240"/>
                  </a:lnTo>
                  <a:lnTo>
                    <a:pt x="200" y="2240"/>
                  </a:lnTo>
                  <a:lnTo>
                    <a:pt x="176" y="2264"/>
                  </a:lnTo>
                  <a:lnTo>
                    <a:pt x="176" y="2240"/>
                  </a:lnTo>
                  <a:cubicBezTo>
                    <a:pt x="176" y="2227"/>
                    <a:pt x="187" y="2216"/>
                    <a:pt x="200" y="2216"/>
                  </a:cubicBezTo>
                  <a:cubicBezTo>
                    <a:pt x="214" y="2216"/>
                    <a:pt x="224" y="2227"/>
                    <a:pt x="224" y="2240"/>
                  </a:cubicBezTo>
                  <a:lnTo>
                    <a:pt x="224" y="2264"/>
                  </a:lnTo>
                  <a:cubicBezTo>
                    <a:pt x="224" y="2278"/>
                    <a:pt x="214" y="2288"/>
                    <a:pt x="200" y="2288"/>
                  </a:cubicBezTo>
                  <a:cubicBezTo>
                    <a:pt x="187" y="2288"/>
                    <a:pt x="176" y="2278"/>
                    <a:pt x="176" y="2264"/>
                  </a:cubicBezTo>
                  <a:lnTo>
                    <a:pt x="176" y="2240"/>
                  </a:lnTo>
                  <a:cubicBezTo>
                    <a:pt x="176" y="2227"/>
                    <a:pt x="187" y="2216"/>
                    <a:pt x="200" y="2216"/>
                  </a:cubicBezTo>
                  <a:cubicBezTo>
                    <a:pt x="214" y="2216"/>
                    <a:pt x="224" y="2227"/>
                    <a:pt x="224" y="2240"/>
                  </a:cubicBezTo>
                  <a:lnTo>
                    <a:pt x="224" y="2264"/>
                  </a:lnTo>
                  <a:cubicBezTo>
                    <a:pt x="224" y="2278"/>
                    <a:pt x="214" y="2288"/>
                    <a:pt x="200" y="2288"/>
                  </a:cubicBezTo>
                  <a:cubicBezTo>
                    <a:pt x="187" y="2288"/>
                    <a:pt x="176" y="2278"/>
                    <a:pt x="176" y="2264"/>
                  </a:cubicBezTo>
                  <a:lnTo>
                    <a:pt x="176" y="2240"/>
                  </a:lnTo>
                  <a:cubicBezTo>
                    <a:pt x="176" y="2227"/>
                    <a:pt x="187" y="2216"/>
                    <a:pt x="200" y="2216"/>
                  </a:cubicBezTo>
                  <a:cubicBezTo>
                    <a:pt x="214" y="2216"/>
                    <a:pt x="224" y="2227"/>
                    <a:pt x="224" y="2240"/>
                  </a:cubicBezTo>
                  <a:lnTo>
                    <a:pt x="224" y="2264"/>
                  </a:lnTo>
                  <a:lnTo>
                    <a:pt x="178" y="2257"/>
                  </a:lnTo>
                  <a:lnTo>
                    <a:pt x="186" y="2233"/>
                  </a:lnTo>
                  <a:cubicBezTo>
                    <a:pt x="189" y="2222"/>
                    <a:pt x="201" y="2215"/>
                    <a:pt x="212" y="2217"/>
                  </a:cubicBezTo>
                  <a:cubicBezTo>
                    <a:pt x="224" y="2219"/>
                    <a:pt x="232" y="2229"/>
                    <a:pt x="232" y="2240"/>
                  </a:cubicBezTo>
                  <a:lnTo>
                    <a:pt x="232" y="2264"/>
                  </a:lnTo>
                  <a:lnTo>
                    <a:pt x="208" y="2240"/>
                  </a:lnTo>
                  <a:lnTo>
                    <a:pt x="216" y="2240"/>
                  </a:lnTo>
                  <a:lnTo>
                    <a:pt x="192" y="2264"/>
                  </a:lnTo>
                  <a:lnTo>
                    <a:pt x="192" y="2240"/>
                  </a:lnTo>
                  <a:cubicBezTo>
                    <a:pt x="192" y="2227"/>
                    <a:pt x="203" y="2216"/>
                    <a:pt x="216" y="2216"/>
                  </a:cubicBezTo>
                  <a:cubicBezTo>
                    <a:pt x="230" y="2216"/>
                    <a:pt x="240" y="2227"/>
                    <a:pt x="240" y="2240"/>
                  </a:cubicBezTo>
                  <a:lnTo>
                    <a:pt x="240" y="2264"/>
                  </a:lnTo>
                  <a:cubicBezTo>
                    <a:pt x="240" y="2278"/>
                    <a:pt x="230" y="2288"/>
                    <a:pt x="216" y="2288"/>
                  </a:cubicBezTo>
                  <a:cubicBezTo>
                    <a:pt x="203" y="2288"/>
                    <a:pt x="192" y="2278"/>
                    <a:pt x="192" y="2264"/>
                  </a:cubicBezTo>
                  <a:lnTo>
                    <a:pt x="192" y="2240"/>
                  </a:lnTo>
                  <a:cubicBezTo>
                    <a:pt x="192" y="2227"/>
                    <a:pt x="203" y="2216"/>
                    <a:pt x="216" y="2216"/>
                  </a:cubicBezTo>
                  <a:cubicBezTo>
                    <a:pt x="230" y="2216"/>
                    <a:pt x="240" y="2227"/>
                    <a:pt x="240" y="2240"/>
                  </a:cubicBezTo>
                  <a:lnTo>
                    <a:pt x="240" y="2264"/>
                  </a:lnTo>
                  <a:cubicBezTo>
                    <a:pt x="240" y="2278"/>
                    <a:pt x="230" y="2288"/>
                    <a:pt x="216" y="2288"/>
                  </a:cubicBezTo>
                  <a:cubicBezTo>
                    <a:pt x="203" y="2288"/>
                    <a:pt x="192" y="2278"/>
                    <a:pt x="192" y="2264"/>
                  </a:cubicBezTo>
                  <a:lnTo>
                    <a:pt x="192" y="2240"/>
                  </a:lnTo>
                  <a:cubicBezTo>
                    <a:pt x="192" y="2227"/>
                    <a:pt x="203" y="2216"/>
                    <a:pt x="216" y="2216"/>
                  </a:cubicBezTo>
                  <a:cubicBezTo>
                    <a:pt x="230" y="2216"/>
                    <a:pt x="240" y="2227"/>
                    <a:pt x="240" y="2240"/>
                  </a:cubicBezTo>
                  <a:lnTo>
                    <a:pt x="240" y="2264"/>
                  </a:lnTo>
                  <a:lnTo>
                    <a:pt x="216" y="2240"/>
                  </a:lnTo>
                  <a:lnTo>
                    <a:pt x="224" y="2240"/>
                  </a:lnTo>
                  <a:lnTo>
                    <a:pt x="200" y="2264"/>
                  </a:lnTo>
                  <a:lnTo>
                    <a:pt x="200" y="2240"/>
                  </a:lnTo>
                  <a:cubicBezTo>
                    <a:pt x="200" y="2227"/>
                    <a:pt x="211" y="2216"/>
                    <a:pt x="224" y="2216"/>
                  </a:cubicBezTo>
                  <a:cubicBezTo>
                    <a:pt x="238" y="2216"/>
                    <a:pt x="248" y="2227"/>
                    <a:pt x="248" y="2240"/>
                  </a:cubicBezTo>
                  <a:lnTo>
                    <a:pt x="248" y="2264"/>
                  </a:lnTo>
                  <a:cubicBezTo>
                    <a:pt x="248" y="2278"/>
                    <a:pt x="238" y="2288"/>
                    <a:pt x="224" y="2288"/>
                  </a:cubicBezTo>
                  <a:cubicBezTo>
                    <a:pt x="211" y="2288"/>
                    <a:pt x="200" y="2278"/>
                    <a:pt x="200" y="2264"/>
                  </a:cubicBezTo>
                  <a:lnTo>
                    <a:pt x="200" y="2240"/>
                  </a:lnTo>
                  <a:lnTo>
                    <a:pt x="200" y="2216"/>
                  </a:lnTo>
                  <a:lnTo>
                    <a:pt x="200" y="2192"/>
                  </a:lnTo>
                  <a:cubicBezTo>
                    <a:pt x="200" y="2190"/>
                    <a:pt x="201" y="2187"/>
                    <a:pt x="202" y="2185"/>
                  </a:cubicBezTo>
                  <a:lnTo>
                    <a:pt x="210" y="2161"/>
                  </a:lnTo>
                  <a:lnTo>
                    <a:pt x="208" y="2168"/>
                  </a:lnTo>
                  <a:lnTo>
                    <a:pt x="208" y="2136"/>
                  </a:lnTo>
                  <a:lnTo>
                    <a:pt x="208" y="2112"/>
                  </a:lnTo>
                  <a:lnTo>
                    <a:pt x="208" y="2088"/>
                  </a:lnTo>
                  <a:lnTo>
                    <a:pt x="208" y="2064"/>
                  </a:lnTo>
                  <a:lnTo>
                    <a:pt x="208" y="2032"/>
                  </a:lnTo>
                  <a:lnTo>
                    <a:pt x="208" y="2008"/>
                  </a:lnTo>
                  <a:lnTo>
                    <a:pt x="208" y="1984"/>
                  </a:lnTo>
                  <a:lnTo>
                    <a:pt x="208" y="1960"/>
                  </a:lnTo>
                  <a:lnTo>
                    <a:pt x="208" y="1936"/>
                  </a:lnTo>
                  <a:lnTo>
                    <a:pt x="208" y="1904"/>
                  </a:lnTo>
                  <a:lnTo>
                    <a:pt x="208" y="1880"/>
                  </a:lnTo>
                  <a:lnTo>
                    <a:pt x="208" y="1856"/>
                  </a:lnTo>
                  <a:lnTo>
                    <a:pt x="208" y="1832"/>
                  </a:lnTo>
                  <a:cubicBezTo>
                    <a:pt x="208" y="1831"/>
                    <a:pt x="209" y="1829"/>
                    <a:pt x="209" y="1827"/>
                  </a:cubicBezTo>
                  <a:lnTo>
                    <a:pt x="217" y="1795"/>
                  </a:lnTo>
                  <a:lnTo>
                    <a:pt x="216" y="1800"/>
                  </a:lnTo>
                  <a:lnTo>
                    <a:pt x="216" y="1776"/>
                  </a:lnTo>
                  <a:lnTo>
                    <a:pt x="216" y="1752"/>
                  </a:lnTo>
                  <a:lnTo>
                    <a:pt x="216" y="1728"/>
                  </a:lnTo>
                  <a:lnTo>
                    <a:pt x="216" y="1704"/>
                  </a:lnTo>
                  <a:lnTo>
                    <a:pt x="216" y="1672"/>
                  </a:lnTo>
                  <a:lnTo>
                    <a:pt x="216" y="1648"/>
                  </a:lnTo>
                  <a:lnTo>
                    <a:pt x="216" y="1624"/>
                  </a:lnTo>
                  <a:lnTo>
                    <a:pt x="216" y="1600"/>
                  </a:lnTo>
                  <a:lnTo>
                    <a:pt x="216" y="1568"/>
                  </a:lnTo>
                  <a:lnTo>
                    <a:pt x="216" y="1544"/>
                  </a:lnTo>
                  <a:lnTo>
                    <a:pt x="216" y="1520"/>
                  </a:lnTo>
                  <a:lnTo>
                    <a:pt x="216" y="1496"/>
                  </a:lnTo>
                  <a:lnTo>
                    <a:pt x="216" y="1472"/>
                  </a:lnTo>
                  <a:lnTo>
                    <a:pt x="216" y="1440"/>
                  </a:lnTo>
                  <a:lnTo>
                    <a:pt x="216" y="1416"/>
                  </a:lnTo>
                  <a:cubicBezTo>
                    <a:pt x="216" y="1414"/>
                    <a:pt x="217" y="1411"/>
                    <a:pt x="218" y="1409"/>
                  </a:cubicBezTo>
                  <a:lnTo>
                    <a:pt x="226" y="1385"/>
                  </a:lnTo>
                  <a:lnTo>
                    <a:pt x="224" y="1392"/>
                  </a:lnTo>
                  <a:lnTo>
                    <a:pt x="224" y="1368"/>
                  </a:lnTo>
                  <a:lnTo>
                    <a:pt x="224" y="1336"/>
                  </a:lnTo>
                  <a:lnTo>
                    <a:pt x="224" y="1312"/>
                  </a:lnTo>
                  <a:lnTo>
                    <a:pt x="224" y="1288"/>
                  </a:lnTo>
                  <a:lnTo>
                    <a:pt x="224" y="1264"/>
                  </a:lnTo>
                  <a:lnTo>
                    <a:pt x="224" y="1240"/>
                  </a:lnTo>
                  <a:lnTo>
                    <a:pt x="224" y="1208"/>
                  </a:lnTo>
                  <a:lnTo>
                    <a:pt x="224" y="1184"/>
                  </a:lnTo>
                  <a:lnTo>
                    <a:pt x="224" y="1160"/>
                  </a:lnTo>
                  <a:lnTo>
                    <a:pt x="224" y="1136"/>
                  </a:lnTo>
                  <a:lnTo>
                    <a:pt x="224" y="1104"/>
                  </a:lnTo>
                  <a:lnTo>
                    <a:pt x="224" y="1056"/>
                  </a:lnTo>
                  <a:lnTo>
                    <a:pt x="224" y="1032"/>
                  </a:lnTo>
                  <a:lnTo>
                    <a:pt x="224" y="1008"/>
                  </a:lnTo>
                  <a:lnTo>
                    <a:pt x="224" y="976"/>
                  </a:lnTo>
                  <a:lnTo>
                    <a:pt x="224" y="952"/>
                  </a:lnTo>
                  <a:lnTo>
                    <a:pt x="224" y="928"/>
                  </a:lnTo>
                  <a:lnTo>
                    <a:pt x="224" y="904"/>
                  </a:lnTo>
                  <a:cubicBezTo>
                    <a:pt x="224" y="891"/>
                    <a:pt x="235" y="880"/>
                    <a:pt x="248" y="880"/>
                  </a:cubicBezTo>
                  <a:cubicBezTo>
                    <a:pt x="262" y="880"/>
                    <a:pt x="272" y="891"/>
                    <a:pt x="272" y="904"/>
                  </a:cubicBezTo>
                  <a:lnTo>
                    <a:pt x="272" y="928"/>
                  </a:lnTo>
                  <a:lnTo>
                    <a:pt x="272" y="952"/>
                  </a:lnTo>
                  <a:lnTo>
                    <a:pt x="272" y="976"/>
                  </a:lnTo>
                  <a:lnTo>
                    <a:pt x="272" y="1008"/>
                  </a:lnTo>
                  <a:lnTo>
                    <a:pt x="272" y="1032"/>
                  </a:lnTo>
                  <a:lnTo>
                    <a:pt x="272" y="1056"/>
                  </a:lnTo>
                  <a:lnTo>
                    <a:pt x="272" y="1104"/>
                  </a:lnTo>
                  <a:lnTo>
                    <a:pt x="272" y="1136"/>
                  </a:lnTo>
                  <a:lnTo>
                    <a:pt x="272" y="1160"/>
                  </a:lnTo>
                  <a:lnTo>
                    <a:pt x="272" y="1184"/>
                  </a:lnTo>
                  <a:lnTo>
                    <a:pt x="272" y="1208"/>
                  </a:lnTo>
                  <a:lnTo>
                    <a:pt x="272" y="1240"/>
                  </a:lnTo>
                  <a:lnTo>
                    <a:pt x="272" y="1264"/>
                  </a:lnTo>
                  <a:lnTo>
                    <a:pt x="272" y="1288"/>
                  </a:lnTo>
                  <a:lnTo>
                    <a:pt x="272" y="1312"/>
                  </a:lnTo>
                  <a:lnTo>
                    <a:pt x="272" y="1336"/>
                  </a:lnTo>
                  <a:lnTo>
                    <a:pt x="272" y="1368"/>
                  </a:lnTo>
                  <a:lnTo>
                    <a:pt x="272" y="1392"/>
                  </a:lnTo>
                  <a:cubicBezTo>
                    <a:pt x="272" y="1395"/>
                    <a:pt x="272" y="1398"/>
                    <a:pt x="271" y="1400"/>
                  </a:cubicBezTo>
                  <a:lnTo>
                    <a:pt x="263" y="1424"/>
                  </a:lnTo>
                  <a:lnTo>
                    <a:pt x="264" y="1416"/>
                  </a:lnTo>
                  <a:lnTo>
                    <a:pt x="264" y="1440"/>
                  </a:lnTo>
                  <a:lnTo>
                    <a:pt x="264" y="1472"/>
                  </a:lnTo>
                  <a:lnTo>
                    <a:pt x="264" y="1496"/>
                  </a:lnTo>
                  <a:lnTo>
                    <a:pt x="264" y="1520"/>
                  </a:lnTo>
                  <a:lnTo>
                    <a:pt x="264" y="1544"/>
                  </a:lnTo>
                  <a:lnTo>
                    <a:pt x="264" y="1568"/>
                  </a:lnTo>
                  <a:lnTo>
                    <a:pt x="264" y="1600"/>
                  </a:lnTo>
                  <a:lnTo>
                    <a:pt x="264" y="1624"/>
                  </a:lnTo>
                  <a:lnTo>
                    <a:pt x="264" y="1648"/>
                  </a:lnTo>
                  <a:lnTo>
                    <a:pt x="264" y="1672"/>
                  </a:lnTo>
                  <a:lnTo>
                    <a:pt x="264" y="1704"/>
                  </a:lnTo>
                  <a:lnTo>
                    <a:pt x="264" y="1728"/>
                  </a:lnTo>
                  <a:lnTo>
                    <a:pt x="264" y="1752"/>
                  </a:lnTo>
                  <a:lnTo>
                    <a:pt x="264" y="1776"/>
                  </a:lnTo>
                  <a:lnTo>
                    <a:pt x="264" y="1800"/>
                  </a:lnTo>
                  <a:cubicBezTo>
                    <a:pt x="264" y="1802"/>
                    <a:pt x="264" y="1804"/>
                    <a:pt x="264" y="1806"/>
                  </a:cubicBezTo>
                  <a:lnTo>
                    <a:pt x="256" y="1838"/>
                  </a:lnTo>
                  <a:lnTo>
                    <a:pt x="256" y="1832"/>
                  </a:lnTo>
                  <a:lnTo>
                    <a:pt x="256" y="1856"/>
                  </a:lnTo>
                  <a:lnTo>
                    <a:pt x="256" y="1880"/>
                  </a:lnTo>
                  <a:lnTo>
                    <a:pt x="256" y="1904"/>
                  </a:lnTo>
                  <a:lnTo>
                    <a:pt x="256" y="1936"/>
                  </a:lnTo>
                  <a:lnTo>
                    <a:pt x="256" y="1960"/>
                  </a:lnTo>
                  <a:lnTo>
                    <a:pt x="256" y="1984"/>
                  </a:lnTo>
                  <a:lnTo>
                    <a:pt x="256" y="2008"/>
                  </a:lnTo>
                  <a:lnTo>
                    <a:pt x="256" y="2032"/>
                  </a:lnTo>
                  <a:lnTo>
                    <a:pt x="256" y="2064"/>
                  </a:lnTo>
                  <a:lnTo>
                    <a:pt x="256" y="2088"/>
                  </a:lnTo>
                  <a:lnTo>
                    <a:pt x="256" y="2112"/>
                  </a:lnTo>
                  <a:lnTo>
                    <a:pt x="256" y="2136"/>
                  </a:lnTo>
                  <a:lnTo>
                    <a:pt x="256" y="2168"/>
                  </a:lnTo>
                  <a:cubicBezTo>
                    <a:pt x="256" y="2171"/>
                    <a:pt x="256" y="2174"/>
                    <a:pt x="255" y="2176"/>
                  </a:cubicBezTo>
                  <a:lnTo>
                    <a:pt x="247" y="2200"/>
                  </a:lnTo>
                  <a:lnTo>
                    <a:pt x="248" y="2192"/>
                  </a:lnTo>
                  <a:lnTo>
                    <a:pt x="248" y="2216"/>
                  </a:lnTo>
                  <a:lnTo>
                    <a:pt x="248" y="2240"/>
                  </a:lnTo>
                  <a:lnTo>
                    <a:pt x="248" y="2264"/>
                  </a:lnTo>
                  <a:lnTo>
                    <a:pt x="200" y="2264"/>
                  </a:lnTo>
                  <a:lnTo>
                    <a:pt x="200" y="2240"/>
                  </a:lnTo>
                  <a:lnTo>
                    <a:pt x="248" y="2240"/>
                  </a:lnTo>
                  <a:lnTo>
                    <a:pt x="248" y="2264"/>
                  </a:lnTo>
                  <a:cubicBezTo>
                    <a:pt x="248" y="2278"/>
                    <a:pt x="238" y="2288"/>
                    <a:pt x="224" y="2288"/>
                  </a:cubicBezTo>
                  <a:lnTo>
                    <a:pt x="216" y="2288"/>
                  </a:lnTo>
                  <a:cubicBezTo>
                    <a:pt x="203" y="2288"/>
                    <a:pt x="192" y="2278"/>
                    <a:pt x="192" y="2264"/>
                  </a:cubicBezTo>
                  <a:lnTo>
                    <a:pt x="192" y="2240"/>
                  </a:lnTo>
                  <a:lnTo>
                    <a:pt x="240" y="2240"/>
                  </a:lnTo>
                  <a:lnTo>
                    <a:pt x="240" y="2264"/>
                  </a:lnTo>
                  <a:lnTo>
                    <a:pt x="192" y="2264"/>
                  </a:lnTo>
                  <a:lnTo>
                    <a:pt x="192" y="2240"/>
                  </a:lnTo>
                  <a:lnTo>
                    <a:pt x="240" y="2240"/>
                  </a:lnTo>
                  <a:lnTo>
                    <a:pt x="240" y="2264"/>
                  </a:lnTo>
                  <a:lnTo>
                    <a:pt x="192" y="2264"/>
                  </a:lnTo>
                  <a:lnTo>
                    <a:pt x="192" y="2240"/>
                  </a:lnTo>
                  <a:lnTo>
                    <a:pt x="240" y="2240"/>
                  </a:lnTo>
                  <a:lnTo>
                    <a:pt x="240" y="2264"/>
                  </a:lnTo>
                  <a:cubicBezTo>
                    <a:pt x="240" y="2278"/>
                    <a:pt x="230" y="2288"/>
                    <a:pt x="216" y="2288"/>
                  </a:cubicBezTo>
                  <a:lnTo>
                    <a:pt x="208" y="2288"/>
                  </a:lnTo>
                  <a:cubicBezTo>
                    <a:pt x="195" y="2288"/>
                    <a:pt x="184" y="2278"/>
                    <a:pt x="184" y="2264"/>
                  </a:cubicBezTo>
                  <a:lnTo>
                    <a:pt x="184" y="2240"/>
                  </a:lnTo>
                  <a:lnTo>
                    <a:pt x="231" y="2248"/>
                  </a:lnTo>
                  <a:lnTo>
                    <a:pt x="223" y="2272"/>
                  </a:lnTo>
                  <a:cubicBezTo>
                    <a:pt x="220" y="2283"/>
                    <a:pt x="208" y="2290"/>
                    <a:pt x="197" y="2288"/>
                  </a:cubicBezTo>
                  <a:cubicBezTo>
                    <a:pt x="185" y="2286"/>
                    <a:pt x="176" y="2276"/>
                    <a:pt x="176" y="2264"/>
                  </a:cubicBezTo>
                  <a:lnTo>
                    <a:pt x="176" y="2240"/>
                  </a:lnTo>
                  <a:lnTo>
                    <a:pt x="224" y="2240"/>
                  </a:lnTo>
                  <a:lnTo>
                    <a:pt x="224" y="2264"/>
                  </a:lnTo>
                  <a:lnTo>
                    <a:pt x="176" y="2264"/>
                  </a:lnTo>
                  <a:lnTo>
                    <a:pt x="176" y="2240"/>
                  </a:lnTo>
                  <a:lnTo>
                    <a:pt x="224" y="2240"/>
                  </a:lnTo>
                  <a:lnTo>
                    <a:pt x="224" y="2264"/>
                  </a:lnTo>
                  <a:lnTo>
                    <a:pt x="176" y="2264"/>
                  </a:lnTo>
                  <a:lnTo>
                    <a:pt x="176" y="2240"/>
                  </a:lnTo>
                  <a:lnTo>
                    <a:pt x="224" y="2240"/>
                  </a:lnTo>
                  <a:lnTo>
                    <a:pt x="224" y="2264"/>
                  </a:lnTo>
                  <a:cubicBezTo>
                    <a:pt x="224" y="2278"/>
                    <a:pt x="214" y="2288"/>
                    <a:pt x="200" y="2288"/>
                  </a:cubicBezTo>
                  <a:lnTo>
                    <a:pt x="192" y="2288"/>
                  </a:lnTo>
                  <a:cubicBezTo>
                    <a:pt x="179" y="2288"/>
                    <a:pt x="168" y="2278"/>
                    <a:pt x="168" y="2264"/>
                  </a:cubicBezTo>
                  <a:lnTo>
                    <a:pt x="168" y="2240"/>
                  </a:lnTo>
                  <a:lnTo>
                    <a:pt x="216" y="2240"/>
                  </a:lnTo>
                  <a:lnTo>
                    <a:pt x="216" y="2264"/>
                  </a:lnTo>
                  <a:cubicBezTo>
                    <a:pt x="216" y="2278"/>
                    <a:pt x="206" y="2288"/>
                    <a:pt x="192" y="2288"/>
                  </a:cubicBezTo>
                  <a:lnTo>
                    <a:pt x="184" y="2288"/>
                  </a:lnTo>
                  <a:cubicBezTo>
                    <a:pt x="171" y="2288"/>
                    <a:pt x="160" y="2278"/>
                    <a:pt x="160" y="2264"/>
                  </a:cubicBezTo>
                  <a:lnTo>
                    <a:pt x="160" y="2240"/>
                  </a:lnTo>
                  <a:lnTo>
                    <a:pt x="208" y="2240"/>
                  </a:lnTo>
                  <a:lnTo>
                    <a:pt x="208" y="2264"/>
                  </a:lnTo>
                  <a:cubicBezTo>
                    <a:pt x="208" y="2278"/>
                    <a:pt x="198" y="2288"/>
                    <a:pt x="184" y="2288"/>
                  </a:cubicBezTo>
                  <a:lnTo>
                    <a:pt x="176" y="2288"/>
                  </a:lnTo>
                  <a:cubicBezTo>
                    <a:pt x="163" y="2288"/>
                    <a:pt x="152" y="2278"/>
                    <a:pt x="152" y="2264"/>
                  </a:cubicBezTo>
                  <a:lnTo>
                    <a:pt x="152" y="2240"/>
                  </a:lnTo>
                  <a:lnTo>
                    <a:pt x="200" y="2240"/>
                  </a:lnTo>
                  <a:lnTo>
                    <a:pt x="200" y="2264"/>
                  </a:lnTo>
                  <a:cubicBezTo>
                    <a:pt x="200" y="2278"/>
                    <a:pt x="190" y="2288"/>
                    <a:pt x="176" y="2288"/>
                  </a:cubicBezTo>
                  <a:lnTo>
                    <a:pt x="168" y="2288"/>
                  </a:lnTo>
                  <a:cubicBezTo>
                    <a:pt x="155" y="2288"/>
                    <a:pt x="144" y="2278"/>
                    <a:pt x="144" y="2264"/>
                  </a:cubicBezTo>
                  <a:lnTo>
                    <a:pt x="144" y="2240"/>
                  </a:lnTo>
                  <a:lnTo>
                    <a:pt x="192" y="2240"/>
                  </a:lnTo>
                  <a:lnTo>
                    <a:pt x="192" y="2264"/>
                  </a:lnTo>
                  <a:cubicBezTo>
                    <a:pt x="192" y="2278"/>
                    <a:pt x="182" y="2288"/>
                    <a:pt x="168" y="2288"/>
                  </a:cubicBezTo>
                  <a:lnTo>
                    <a:pt x="160" y="2288"/>
                  </a:lnTo>
                  <a:cubicBezTo>
                    <a:pt x="147" y="2288"/>
                    <a:pt x="136" y="2278"/>
                    <a:pt x="136" y="2264"/>
                  </a:cubicBezTo>
                  <a:lnTo>
                    <a:pt x="136" y="2240"/>
                  </a:lnTo>
                  <a:lnTo>
                    <a:pt x="184" y="2240"/>
                  </a:lnTo>
                  <a:lnTo>
                    <a:pt x="184" y="2264"/>
                  </a:lnTo>
                  <a:cubicBezTo>
                    <a:pt x="184" y="2278"/>
                    <a:pt x="174" y="2288"/>
                    <a:pt x="160" y="2288"/>
                  </a:cubicBezTo>
                  <a:lnTo>
                    <a:pt x="152" y="2288"/>
                  </a:lnTo>
                  <a:cubicBezTo>
                    <a:pt x="139" y="2288"/>
                    <a:pt x="128" y="2278"/>
                    <a:pt x="128" y="2264"/>
                  </a:cubicBezTo>
                  <a:lnTo>
                    <a:pt x="128" y="2240"/>
                  </a:lnTo>
                  <a:lnTo>
                    <a:pt x="176" y="2240"/>
                  </a:lnTo>
                  <a:lnTo>
                    <a:pt x="176" y="2264"/>
                  </a:lnTo>
                  <a:cubicBezTo>
                    <a:pt x="176" y="2278"/>
                    <a:pt x="166" y="2288"/>
                    <a:pt x="152" y="2288"/>
                  </a:cubicBezTo>
                  <a:lnTo>
                    <a:pt x="144" y="2288"/>
                  </a:lnTo>
                  <a:cubicBezTo>
                    <a:pt x="131" y="2288"/>
                    <a:pt x="120" y="2278"/>
                    <a:pt x="120" y="2264"/>
                  </a:cubicBezTo>
                  <a:lnTo>
                    <a:pt x="120" y="2240"/>
                  </a:lnTo>
                  <a:lnTo>
                    <a:pt x="168" y="2240"/>
                  </a:lnTo>
                  <a:lnTo>
                    <a:pt x="168" y="2264"/>
                  </a:lnTo>
                  <a:cubicBezTo>
                    <a:pt x="168" y="2278"/>
                    <a:pt x="158" y="2288"/>
                    <a:pt x="144" y="2288"/>
                  </a:cubicBezTo>
                  <a:lnTo>
                    <a:pt x="136" y="2288"/>
                  </a:lnTo>
                  <a:cubicBezTo>
                    <a:pt x="123" y="2288"/>
                    <a:pt x="112" y="2278"/>
                    <a:pt x="112" y="2264"/>
                  </a:cubicBezTo>
                  <a:lnTo>
                    <a:pt x="112" y="2240"/>
                  </a:lnTo>
                  <a:lnTo>
                    <a:pt x="160" y="2240"/>
                  </a:lnTo>
                  <a:lnTo>
                    <a:pt x="160" y="2264"/>
                  </a:lnTo>
                  <a:lnTo>
                    <a:pt x="112" y="2264"/>
                  </a:lnTo>
                  <a:lnTo>
                    <a:pt x="112" y="2240"/>
                  </a:lnTo>
                  <a:lnTo>
                    <a:pt x="160" y="2240"/>
                  </a:lnTo>
                  <a:lnTo>
                    <a:pt x="160" y="2264"/>
                  </a:lnTo>
                  <a:cubicBezTo>
                    <a:pt x="160" y="2278"/>
                    <a:pt x="150" y="2288"/>
                    <a:pt x="136" y="2288"/>
                  </a:cubicBezTo>
                  <a:lnTo>
                    <a:pt x="128" y="2288"/>
                  </a:lnTo>
                  <a:cubicBezTo>
                    <a:pt x="115" y="2288"/>
                    <a:pt x="104" y="2278"/>
                    <a:pt x="104" y="2264"/>
                  </a:cubicBezTo>
                  <a:lnTo>
                    <a:pt x="104" y="2240"/>
                  </a:lnTo>
                  <a:lnTo>
                    <a:pt x="152" y="2240"/>
                  </a:lnTo>
                  <a:lnTo>
                    <a:pt x="152" y="2264"/>
                  </a:lnTo>
                  <a:lnTo>
                    <a:pt x="104" y="2264"/>
                  </a:lnTo>
                  <a:lnTo>
                    <a:pt x="104" y="2240"/>
                  </a:lnTo>
                  <a:lnTo>
                    <a:pt x="152" y="2240"/>
                  </a:lnTo>
                  <a:lnTo>
                    <a:pt x="152" y="2264"/>
                  </a:lnTo>
                  <a:cubicBezTo>
                    <a:pt x="152" y="2278"/>
                    <a:pt x="142" y="2288"/>
                    <a:pt x="128" y="2288"/>
                  </a:cubicBezTo>
                  <a:lnTo>
                    <a:pt x="120" y="2288"/>
                  </a:lnTo>
                  <a:cubicBezTo>
                    <a:pt x="107" y="2288"/>
                    <a:pt x="96" y="2278"/>
                    <a:pt x="96" y="2264"/>
                  </a:cubicBezTo>
                  <a:lnTo>
                    <a:pt x="96" y="2240"/>
                  </a:lnTo>
                  <a:lnTo>
                    <a:pt x="144" y="2240"/>
                  </a:lnTo>
                  <a:lnTo>
                    <a:pt x="144" y="2264"/>
                  </a:lnTo>
                  <a:cubicBezTo>
                    <a:pt x="144" y="2278"/>
                    <a:pt x="134" y="2288"/>
                    <a:pt x="120" y="2288"/>
                  </a:cubicBezTo>
                  <a:lnTo>
                    <a:pt x="112" y="2288"/>
                  </a:lnTo>
                  <a:cubicBezTo>
                    <a:pt x="99" y="2288"/>
                    <a:pt x="88" y="2278"/>
                    <a:pt x="88" y="2264"/>
                  </a:cubicBezTo>
                  <a:lnTo>
                    <a:pt x="88" y="2240"/>
                  </a:lnTo>
                  <a:lnTo>
                    <a:pt x="136" y="2240"/>
                  </a:lnTo>
                  <a:lnTo>
                    <a:pt x="136" y="2264"/>
                  </a:lnTo>
                  <a:lnTo>
                    <a:pt x="88" y="2264"/>
                  </a:lnTo>
                  <a:lnTo>
                    <a:pt x="88" y="2240"/>
                  </a:lnTo>
                  <a:lnTo>
                    <a:pt x="135" y="2248"/>
                  </a:lnTo>
                  <a:lnTo>
                    <a:pt x="127" y="2272"/>
                  </a:lnTo>
                  <a:cubicBezTo>
                    <a:pt x="124" y="2283"/>
                    <a:pt x="112" y="2290"/>
                    <a:pt x="101" y="2288"/>
                  </a:cubicBezTo>
                  <a:cubicBezTo>
                    <a:pt x="89" y="2286"/>
                    <a:pt x="80" y="2276"/>
                    <a:pt x="80" y="2264"/>
                  </a:cubicBezTo>
                  <a:lnTo>
                    <a:pt x="80" y="2240"/>
                  </a:lnTo>
                  <a:lnTo>
                    <a:pt x="128" y="2240"/>
                  </a:lnTo>
                  <a:lnTo>
                    <a:pt x="128" y="2264"/>
                  </a:lnTo>
                  <a:cubicBezTo>
                    <a:pt x="128" y="2278"/>
                    <a:pt x="118" y="2288"/>
                    <a:pt x="104" y="2288"/>
                  </a:cubicBezTo>
                  <a:lnTo>
                    <a:pt x="96" y="2288"/>
                  </a:lnTo>
                  <a:cubicBezTo>
                    <a:pt x="83" y="2288"/>
                    <a:pt x="72" y="2278"/>
                    <a:pt x="72" y="2264"/>
                  </a:cubicBezTo>
                  <a:lnTo>
                    <a:pt x="72" y="2240"/>
                  </a:lnTo>
                  <a:lnTo>
                    <a:pt x="72" y="2216"/>
                  </a:lnTo>
                  <a:lnTo>
                    <a:pt x="72" y="2192"/>
                  </a:lnTo>
                  <a:lnTo>
                    <a:pt x="72" y="2168"/>
                  </a:lnTo>
                  <a:lnTo>
                    <a:pt x="120" y="2168"/>
                  </a:lnTo>
                  <a:lnTo>
                    <a:pt x="120" y="2192"/>
                  </a:lnTo>
                  <a:lnTo>
                    <a:pt x="72" y="2192"/>
                  </a:lnTo>
                  <a:lnTo>
                    <a:pt x="72" y="2168"/>
                  </a:lnTo>
                  <a:lnTo>
                    <a:pt x="120" y="2168"/>
                  </a:lnTo>
                  <a:lnTo>
                    <a:pt x="120" y="2192"/>
                  </a:lnTo>
                  <a:cubicBezTo>
                    <a:pt x="120" y="2206"/>
                    <a:pt x="110" y="2216"/>
                    <a:pt x="96" y="2216"/>
                  </a:cubicBezTo>
                  <a:lnTo>
                    <a:pt x="88" y="2216"/>
                  </a:lnTo>
                  <a:cubicBezTo>
                    <a:pt x="75" y="2216"/>
                    <a:pt x="64" y="2206"/>
                    <a:pt x="64" y="2192"/>
                  </a:cubicBezTo>
                  <a:lnTo>
                    <a:pt x="64" y="2168"/>
                  </a:lnTo>
                  <a:lnTo>
                    <a:pt x="112" y="2168"/>
                  </a:lnTo>
                  <a:lnTo>
                    <a:pt x="112" y="2192"/>
                  </a:lnTo>
                  <a:cubicBezTo>
                    <a:pt x="112" y="2206"/>
                    <a:pt x="102" y="2216"/>
                    <a:pt x="88" y="2216"/>
                  </a:cubicBezTo>
                  <a:lnTo>
                    <a:pt x="80" y="2216"/>
                  </a:lnTo>
                  <a:cubicBezTo>
                    <a:pt x="67" y="2216"/>
                    <a:pt x="56" y="2206"/>
                    <a:pt x="56" y="2192"/>
                  </a:cubicBezTo>
                  <a:lnTo>
                    <a:pt x="56" y="2168"/>
                  </a:lnTo>
                  <a:lnTo>
                    <a:pt x="104" y="2168"/>
                  </a:lnTo>
                  <a:lnTo>
                    <a:pt x="104" y="2192"/>
                  </a:lnTo>
                  <a:lnTo>
                    <a:pt x="56" y="2192"/>
                  </a:lnTo>
                  <a:lnTo>
                    <a:pt x="56" y="2168"/>
                  </a:lnTo>
                  <a:lnTo>
                    <a:pt x="104" y="2168"/>
                  </a:lnTo>
                  <a:lnTo>
                    <a:pt x="104" y="2192"/>
                  </a:lnTo>
                  <a:cubicBezTo>
                    <a:pt x="104" y="2206"/>
                    <a:pt x="94" y="2216"/>
                    <a:pt x="80" y="2216"/>
                  </a:cubicBezTo>
                  <a:lnTo>
                    <a:pt x="72" y="2216"/>
                  </a:lnTo>
                  <a:cubicBezTo>
                    <a:pt x="59" y="2216"/>
                    <a:pt x="48" y="2206"/>
                    <a:pt x="48" y="2192"/>
                  </a:cubicBezTo>
                  <a:lnTo>
                    <a:pt x="48" y="2168"/>
                  </a:lnTo>
                  <a:lnTo>
                    <a:pt x="96" y="2168"/>
                  </a:lnTo>
                  <a:lnTo>
                    <a:pt x="96" y="2192"/>
                  </a:lnTo>
                  <a:cubicBezTo>
                    <a:pt x="96" y="2206"/>
                    <a:pt x="86" y="2216"/>
                    <a:pt x="72" y="2216"/>
                  </a:cubicBezTo>
                  <a:lnTo>
                    <a:pt x="64" y="2216"/>
                  </a:lnTo>
                  <a:cubicBezTo>
                    <a:pt x="51" y="2216"/>
                    <a:pt x="40" y="2206"/>
                    <a:pt x="40" y="2192"/>
                  </a:cubicBezTo>
                  <a:lnTo>
                    <a:pt x="40" y="2168"/>
                  </a:lnTo>
                  <a:lnTo>
                    <a:pt x="88" y="2168"/>
                  </a:lnTo>
                  <a:lnTo>
                    <a:pt x="88" y="2192"/>
                  </a:lnTo>
                  <a:lnTo>
                    <a:pt x="40" y="2192"/>
                  </a:lnTo>
                  <a:lnTo>
                    <a:pt x="40" y="2168"/>
                  </a:lnTo>
                  <a:lnTo>
                    <a:pt x="88" y="2168"/>
                  </a:lnTo>
                  <a:lnTo>
                    <a:pt x="88" y="2192"/>
                  </a:lnTo>
                  <a:cubicBezTo>
                    <a:pt x="88" y="2206"/>
                    <a:pt x="78" y="2216"/>
                    <a:pt x="64" y="2216"/>
                  </a:cubicBezTo>
                  <a:lnTo>
                    <a:pt x="56" y="2216"/>
                  </a:lnTo>
                  <a:cubicBezTo>
                    <a:pt x="43" y="2216"/>
                    <a:pt x="32" y="2206"/>
                    <a:pt x="32" y="2192"/>
                  </a:cubicBezTo>
                  <a:lnTo>
                    <a:pt x="32" y="2168"/>
                  </a:lnTo>
                  <a:lnTo>
                    <a:pt x="80" y="2168"/>
                  </a:lnTo>
                  <a:lnTo>
                    <a:pt x="80" y="2192"/>
                  </a:lnTo>
                  <a:lnTo>
                    <a:pt x="32" y="2192"/>
                  </a:lnTo>
                  <a:lnTo>
                    <a:pt x="32" y="2168"/>
                  </a:lnTo>
                  <a:lnTo>
                    <a:pt x="80" y="2168"/>
                  </a:lnTo>
                  <a:lnTo>
                    <a:pt x="80" y="2192"/>
                  </a:lnTo>
                  <a:cubicBezTo>
                    <a:pt x="80" y="2206"/>
                    <a:pt x="70" y="2216"/>
                    <a:pt x="56" y="2216"/>
                  </a:cubicBezTo>
                  <a:lnTo>
                    <a:pt x="48" y="2216"/>
                  </a:lnTo>
                  <a:cubicBezTo>
                    <a:pt x="35" y="2216"/>
                    <a:pt x="24" y="2206"/>
                    <a:pt x="24" y="2192"/>
                  </a:cubicBezTo>
                  <a:lnTo>
                    <a:pt x="24" y="2168"/>
                  </a:lnTo>
                  <a:lnTo>
                    <a:pt x="72" y="2168"/>
                  </a:lnTo>
                  <a:lnTo>
                    <a:pt x="72" y="2192"/>
                  </a:lnTo>
                  <a:cubicBezTo>
                    <a:pt x="72" y="2204"/>
                    <a:pt x="64" y="2214"/>
                    <a:pt x="52" y="2216"/>
                  </a:cubicBezTo>
                  <a:cubicBezTo>
                    <a:pt x="41" y="2218"/>
                    <a:pt x="29" y="2211"/>
                    <a:pt x="26" y="2200"/>
                  </a:cubicBezTo>
                  <a:lnTo>
                    <a:pt x="18" y="2176"/>
                  </a:lnTo>
                  <a:cubicBezTo>
                    <a:pt x="17" y="2174"/>
                    <a:pt x="16" y="2171"/>
                    <a:pt x="16" y="2168"/>
                  </a:cubicBezTo>
                  <a:lnTo>
                    <a:pt x="16" y="2136"/>
                  </a:lnTo>
                  <a:lnTo>
                    <a:pt x="16" y="2112"/>
                  </a:lnTo>
                  <a:lnTo>
                    <a:pt x="16" y="2088"/>
                  </a:lnTo>
                  <a:lnTo>
                    <a:pt x="16" y="2064"/>
                  </a:lnTo>
                  <a:lnTo>
                    <a:pt x="16" y="2032"/>
                  </a:lnTo>
                  <a:lnTo>
                    <a:pt x="16" y="2008"/>
                  </a:lnTo>
                  <a:lnTo>
                    <a:pt x="16" y="1984"/>
                  </a:lnTo>
                  <a:lnTo>
                    <a:pt x="16" y="1960"/>
                  </a:lnTo>
                  <a:lnTo>
                    <a:pt x="16" y="1936"/>
                  </a:lnTo>
                  <a:lnTo>
                    <a:pt x="16" y="1904"/>
                  </a:lnTo>
                  <a:lnTo>
                    <a:pt x="16" y="1880"/>
                  </a:lnTo>
                  <a:lnTo>
                    <a:pt x="16" y="1856"/>
                  </a:lnTo>
                  <a:lnTo>
                    <a:pt x="16" y="1832"/>
                  </a:lnTo>
                  <a:lnTo>
                    <a:pt x="16" y="1800"/>
                  </a:lnTo>
                  <a:lnTo>
                    <a:pt x="16" y="1776"/>
                  </a:lnTo>
                  <a:lnTo>
                    <a:pt x="16" y="1752"/>
                  </a:lnTo>
                  <a:lnTo>
                    <a:pt x="16" y="1728"/>
                  </a:lnTo>
                  <a:lnTo>
                    <a:pt x="16" y="1704"/>
                  </a:lnTo>
                  <a:lnTo>
                    <a:pt x="17" y="1710"/>
                  </a:lnTo>
                  <a:lnTo>
                    <a:pt x="9" y="1678"/>
                  </a:lnTo>
                  <a:cubicBezTo>
                    <a:pt x="9" y="1676"/>
                    <a:pt x="8" y="1674"/>
                    <a:pt x="8" y="1672"/>
                  </a:cubicBezTo>
                  <a:lnTo>
                    <a:pt x="8" y="1648"/>
                  </a:lnTo>
                  <a:lnTo>
                    <a:pt x="8" y="1624"/>
                  </a:lnTo>
                  <a:lnTo>
                    <a:pt x="8" y="1600"/>
                  </a:lnTo>
                  <a:lnTo>
                    <a:pt x="8" y="1568"/>
                  </a:lnTo>
                  <a:lnTo>
                    <a:pt x="8" y="1520"/>
                  </a:lnTo>
                  <a:lnTo>
                    <a:pt x="8" y="1472"/>
                  </a:lnTo>
                  <a:lnTo>
                    <a:pt x="8" y="1440"/>
                  </a:lnTo>
                  <a:lnTo>
                    <a:pt x="8" y="1392"/>
                  </a:lnTo>
                  <a:lnTo>
                    <a:pt x="8" y="1336"/>
                  </a:lnTo>
                  <a:lnTo>
                    <a:pt x="8" y="1288"/>
                  </a:lnTo>
                  <a:lnTo>
                    <a:pt x="8" y="1240"/>
                  </a:lnTo>
                  <a:lnTo>
                    <a:pt x="8" y="1184"/>
                  </a:lnTo>
                  <a:lnTo>
                    <a:pt x="8" y="1136"/>
                  </a:lnTo>
                  <a:lnTo>
                    <a:pt x="8" y="1080"/>
                  </a:lnTo>
                  <a:lnTo>
                    <a:pt x="8" y="1032"/>
                  </a:lnTo>
                  <a:lnTo>
                    <a:pt x="8" y="976"/>
                  </a:lnTo>
                  <a:lnTo>
                    <a:pt x="8" y="952"/>
                  </a:lnTo>
                  <a:lnTo>
                    <a:pt x="8" y="904"/>
                  </a:lnTo>
                  <a:lnTo>
                    <a:pt x="8" y="872"/>
                  </a:lnTo>
                  <a:lnTo>
                    <a:pt x="8" y="824"/>
                  </a:lnTo>
                  <a:lnTo>
                    <a:pt x="8" y="800"/>
                  </a:lnTo>
                  <a:lnTo>
                    <a:pt x="8" y="744"/>
                  </a:lnTo>
                  <a:lnTo>
                    <a:pt x="8" y="720"/>
                  </a:lnTo>
                  <a:lnTo>
                    <a:pt x="8" y="672"/>
                  </a:lnTo>
                  <a:lnTo>
                    <a:pt x="8" y="616"/>
                  </a:lnTo>
                  <a:lnTo>
                    <a:pt x="8" y="568"/>
                  </a:lnTo>
                  <a:lnTo>
                    <a:pt x="9" y="572"/>
                  </a:lnTo>
                  <a:lnTo>
                    <a:pt x="1" y="516"/>
                  </a:lnTo>
                  <a:cubicBezTo>
                    <a:pt x="1" y="515"/>
                    <a:pt x="0" y="514"/>
                    <a:pt x="0" y="512"/>
                  </a:cubicBezTo>
                  <a:lnTo>
                    <a:pt x="0" y="464"/>
                  </a:lnTo>
                  <a:lnTo>
                    <a:pt x="0" y="384"/>
                  </a:lnTo>
                  <a:lnTo>
                    <a:pt x="0" y="336"/>
                  </a:lnTo>
                  <a:lnTo>
                    <a:pt x="0" y="312"/>
                  </a:lnTo>
                  <a:lnTo>
                    <a:pt x="0" y="256"/>
                  </a:lnTo>
                  <a:lnTo>
                    <a:pt x="0" y="232"/>
                  </a:lnTo>
                  <a:lnTo>
                    <a:pt x="0" y="176"/>
                  </a:lnTo>
                  <a:lnTo>
                    <a:pt x="0" y="152"/>
                  </a:lnTo>
                  <a:lnTo>
                    <a:pt x="0" y="104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2" name="Freeform 106"/>
            <p:cNvSpPr>
              <a:spLocks/>
            </p:cNvSpPr>
            <p:nvPr/>
          </p:nvSpPr>
          <p:spPr bwMode="auto">
            <a:xfrm>
              <a:off x="4661996" y="4206913"/>
              <a:ext cx="16747" cy="1023178"/>
            </a:xfrm>
            <a:custGeom>
              <a:avLst/>
              <a:gdLst>
                <a:gd name="T0" fmla="*/ 3 w 288"/>
                <a:gd name="T1" fmla="*/ 10641 h 11024"/>
                <a:gd name="T2" fmla="*/ 16 w 288"/>
                <a:gd name="T3" fmla="*/ 10304 h 11024"/>
                <a:gd name="T4" fmla="*/ 16 w 288"/>
                <a:gd name="T5" fmla="*/ 9840 h 11024"/>
                <a:gd name="T6" fmla="*/ 16 w 288"/>
                <a:gd name="T7" fmla="*/ 9424 h 11024"/>
                <a:gd name="T8" fmla="*/ 32 w 288"/>
                <a:gd name="T9" fmla="*/ 9056 h 11024"/>
                <a:gd name="T10" fmla="*/ 32 w 288"/>
                <a:gd name="T11" fmla="*/ 8448 h 11024"/>
                <a:gd name="T12" fmla="*/ 32 w 288"/>
                <a:gd name="T13" fmla="*/ 7824 h 11024"/>
                <a:gd name="T14" fmla="*/ 32 w 288"/>
                <a:gd name="T15" fmla="*/ 7104 h 11024"/>
                <a:gd name="T16" fmla="*/ 48 w 288"/>
                <a:gd name="T17" fmla="*/ 6544 h 11024"/>
                <a:gd name="T18" fmla="*/ 48 w 288"/>
                <a:gd name="T19" fmla="*/ 5920 h 11024"/>
                <a:gd name="T20" fmla="*/ 48 w 288"/>
                <a:gd name="T21" fmla="*/ 5504 h 11024"/>
                <a:gd name="T22" fmla="*/ 64 w 288"/>
                <a:gd name="T23" fmla="*/ 5200 h 11024"/>
                <a:gd name="T24" fmla="*/ 64 w 288"/>
                <a:gd name="T25" fmla="*/ 4784 h 11024"/>
                <a:gd name="T26" fmla="*/ 80 w 288"/>
                <a:gd name="T27" fmla="*/ 4528 h 11024"/>
                <a:gd name="T28" fmla="*/ 80 w 288"/>
                <a:gd name="T29" fmla="*/ 4112 h 11024"/>
                <a:gd name="T30" fmla="*/ 82 w 288"/>
                <a:gd name="T31" fmla="*/ 3749 h 11024"/>
                <a:gd name="T32" fmla="*/ 96 w 288"/>
                <a:gd name="T33" fmla="*/ 3392 h 11024"/>
                <a:gd name="T34" fmla="*/ 96 w 288"/>
                <a:gd name="T35" fmla="*/ 2928 h 11024"/>
                <a:gd name="T36" fmla="*/ 112 w 288"/>
                <a:gd name="T37" fmla="*/ 2672 h 11024"/>
                <a:gd name="T38" fmla="*/ 112 w 288"/>
                <a:gd name="T39" fmla="*/ 2256 h 11024"/>
                <a:gd name="T40" fmla="*/ 224 w 288"/>
                <a:gd name="T41" fmla="*/ 2160 h 11024"/>
                <a:gd name="T42" fmla="*/ 224 w 288"/>
                <a:gd name="T43" fmla="*/ 1952 h 11024"/>
                <a:gd name="T44" fmla="*/ 131 w 288"/>
                <a:gd name="T45" fmla="*/ 1777 h 11024"/>
                <a:gd name="T46" fmla="*/ 192 w 288"/>
                <a:gd name="T47" fmla="*/ 1744 h 11024"/>
                <a:gd name="T48" fmla="*/ 240 w 288"/>
                <a:gd name="T49" fmla="*/ 1536 h 11024"/>
                <a:gd name="T50" fmla="*/ 160 w 288"/>
                <a:gd name="T51" fmla="*/ 1328 h 11024"/>
                <a:gd name="T52" fmla="*/ 160 w 288"/>
                <a:gd name="T53" fmla="*/ 912 h 11024"/>
                <a:gd name="T54" fmla="*/ 176 w 288"/>
                <a:gd name="T55" fmla="*/ 608 h 11024"/>
                <a:gd name="T56" fmla="*/ 224 w 288"/>
                <a:gd name="T57" fmla="*/ 192 h 11024"/>
                <a:gd name="T58" fmla="*/ 192 w 288"/>
                <a:gd name="T59" fmla="*/ 240 h 11024"/>
                <a:gd name="T60" fmla="*/ 240 w 288"/>
                <a:gd name="T61" fmla="*/ 144 h 11024"/>
                <a:gd name="T62" fmla="*/ 192 w 288"/>
                <a:gd name="T63" fmla="*/ 240 h 11024"/>
                <a:gd name="T64" fmla="*/ 272 w 288"/>
                <a:gd name="T65" fmla="*/ 352 h 11024"/>
                <a:gd name="T66" fmla="*/ 271 w 288"/>
                <a:gd name="T67" fmla="*/ 716 h 11024"/>
                <a:gd name="T68" fmla="*/ 256 w 288"/>
                <a:gd name="T69" fmla="*/ 1072 h 11024"/>
                <a:gd name="T70" fmla="*/ 240 w 288"/>
                <a:gd name="T71" fmla="*/ 1376 h 11024"/>
                <a:gd name="T72" fmla="*/ 240 w 288"/>
                <a:gd name="T73" fmla="*/ 1584 h 11024"/>
                <a:gd name="T74" fmla="*/ 238 w 288"/>
                <a:gd name="T75" fmla="*/ 1760 h 11024"/>
                <a:gd name="T76" fmla="*/ 128 w 288"/>
                <a:gd name="T77" fmla="*/ 1952 h 11024"/>
                <a:gd name="T78" fmla="*/ 224 w 288"/>
                <a:gd name="T79" fmla="*/ 2096 h 11024"/>
                <a:gd name="T80" fmla="*/ 208 w 288"/>
                <a:gd name="T81" fmla="*/ 2416 h 11024"/>
                <a:gd name="T82" fmla="*/ 192 w 288"/>
                <a:gd name="T83" fmla="*/ 2672 h 11024"/>
                <a:gd name="T84" fmla="*/ 192 w 288"/>
                <a:gd name="T85" fmla="*/ 3088 h 11024"/>
                <a:gd name="T86" fmla="*/ 192 w 288"/>
                <a:gd name="T87" fmla="*/ 3552 h 11024"/>
                <a:gd name="T88" fmla="*/ 176 w 288"/>
                <a:gd name="T89" fmla="*/ 3856 h 11024"/>
                <a:gd name="T90" fmla="*/ 176 w 288"/>
                <a:gd name="T91" fmla="*/ 4272 h 11024"/>
                <a:gd name="T92" fmla="*/ 112 w 288"/>
                <a:gd name="T93" fmla="*/ 4624 h 11024"/>
                <a:gd name="T94" fmla="*/ 160 w 288"/>
                <a:gd name="T95" fmla="*/ 4944 h 11024"/>
                <a:gd name="T96" fmla="*/ 160 w 288"/>
                <a:gd name="T97" fmla="*/ 5344 h 11024"/>
                <a:gd name="T98" fmla="*/ 144 w 288"/>
                <a:gd name="T99" fmla="*/ 5664 h 11024"/>
                <a:gd name="T100" fmla="*/ 144 w 288"/>
                <a:gd name="T101" fmla="*/ 6176 h 11024"/>
                <a:gd name="T102" fmla="*/ 144 w 288"/>
                <a:gd name="T103" fmla="*/ 6800 h 11024"/>
                <a:gd name="T104" fmla="*/ 128 w 288"/>
                <a:gd name="T105" fmla="*/ 7408 h 11024"/>
                <a:gd name="T106" fmla="*/ 128 w 288"/>
                <a:gd name="T107" fmla="*/ 8080 h 11024"/>
                <a:gd name="T108" fmla="*/ 128 w 288"/>
                <a:gd name="T109" fmla="*/ 8704 h 11024"/>
                <a:gd name="T110" fmla="*/ 112 w 288"/>
                <a:gd name="T111" fmla="*/ 9120 h 11024"/>
                <a:gd name="T112" fmla="*/ 112 w 288"/>
                <a:gd name="T113" fmla="*/ 9584 h 11024"/>
                <a:gd name="T114" fmla="*/ 112 w 288"/>
                <a:gd name="T115" fmla="*/ 10048 h 11024"/>
                <a:gd name="T116" fmla="*/ 112 w 288"/>
                <a:gd name="T117" fmla="*/ 10448 h 11024"/>
                <a:gd name="T118" fmla="*/ 96 w 288"/>
                <a:gd name="T119" fmla="*/ 10768 h 11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11024">
                  <a:moveTo>
                    <a:pt x="0" y="10976"/>
                  </a:moveTo>
                  <a:lnTo>
                    <a:pt x="0" y="10912"/>
                  </a:lnTo>
                  <a:lnTo>
                    <a:pt x="0" y="10864"/>
                  </a:lnTo>
                  <a:lnTo>
                    <a:pt x="0" y="10816"/>
                  </a:lnTo>
                  <a:lnTo>
                    <a:pt x="0" y="10768"/>
                  </a:lnTo>
                  <a:lnTo>
                    <a:pt x="0" y="10720"/>
                  </a:lnTo>
                  <a:lnTo>
                    <a:pt x="0" y="10656"/>
                  </a:lnTo>
                  <a:cubicBezTo>
                    <a:pt x="0" y="10651"/>
                    <a:pt x="1" y="10646"/>
                    <a:pt x="3" y="10641"/>
                  </a:cubicBezTo>
                  <a:lnTo>
                    <a:pt x="19" y="10593"/>
                  </a:lnTo>
                  <a:lnTo>
                    <a:pt x="16" y="10608"/>
                  </a:lnTo>
                  <a:lnTo>
                    <a:pt x="16" y="10560"/>
                  </a:lnTo>
                  <a:lnTo>
                    <a:pt x="16" y="10512"/>
                  </a:lnTo>
                  <a:lnTo>
                    <a:pt x="16" y="10448"/>
                  </a:lnTo>
                  <a:lnTo>
                    <a:pt x="16" y="10400"/>
                  </a:lnTo>
                  <a:lnTo>
                    <a:pt x="16" y="10352"/>
                  </a:lnTo>
                  <a:lnTo>
                    <a:pt x="16" y="10304"/>
                  </a:lnTo>
                  <a:lnTo>
                    <a:pt x="16" y="10256"/>
                  </a:lnTo>
                  <a:lnTo>
                    <a:pt x="16" y="10192"/>
                  </a:lnTo>
                  <a:lnTo>
                    <a:pt x="16" y="10144"/>
                  </a:lnTo>
                  <a:lnTo>
                    <a:pt x="16" y="10096"/>
                  </a:lnTo>
                  <a:lnTo>
                    <a:pt x="16" y="10048"/>
                  </a:lnTo>
                  <a:lnTo>
                    <a:pt x="16" y="9984"/>
                  </a:lnTo>
                  <a:lnTo>
                    <a:pt x="16" y="9888"/>
                  </a:lnTo>
                  <a:lnTo>
                    <a:pt x="16" y="9840"/>
                  </a:lnTo>
                  <a:lnTo>
                    <a:pt x="16" y="9792"/>
                  </a:lnTo>
                  <a:lnTo>
                    <a:pt x="16" y="9728"/>
                  </a:lnTo>
                  <a:lnTo>
                    <a:pt x="16" y="9680"/>
                  </a:lnTo>
                  <a:lnTo>
                    <a:pt x="16" y="9632"/>
                  </a:lnTo>
                  <a:lnTo>
                    <a:pt x="16" y="9584"/>
                  </a:lnTo>
                  <a:lnTo>
                    <a:pt x="16" y="9520"/>
                  </a:lnTo>
                  <a:lnTo>
                    <a:pt x="16" y="9472"/>
                  </a:lnTo>
                  <a:lnTo>
                    <a:pt x="16" y="9424"/>
                  </a:lnTo>
                  <a:lnTo>
                    <a:pt x="16" y="9376"/>
                  </a:lnTo>
                  <a:lnTo>
                    <a:pt x="16" y="9328"/>
                  </a:lnTo>
                  <a:lnTo>
                    <a:pt x="16" y="9264"/>
                  </a:lnTo>
                  <a:lnTo>
                    <a:pt x="16" y="9216"/>
                  </a:lnTo>
                  <a:lnTo>
                    <a:pt x="16" y="9120"/>
                  </a:lnTo>
                  <a:cubicBezTo>
                    <a:pt x="16" y="9117"/>
                    <a:pt x="17" y="9113"/>
                    <a:pt x="18" y="9109"/>
                  </a:cubicBezTo>
                  <a:lnTo>
                    <a:pt x="34" y="9045"/>
                  </a:lnTo>
                  <a:lnTo>
                    <a:pt x="32" y="9056"/>
                  </a:lnTo>
                  <a:lnTo>
                    <a:pt x="32" y="8960"/>
                  </a:lnTo>
                  <a:lnTo>
                    <a:pt x="32" y="8912"/>
                  </a:lnTo>
                  <a:lnTo>
                    <a:pt x="32" y="8864"/>
                  </a:lnTo>
                  <a:lnTo>
                    <a:pt x="32" y="8752"/>
                  </a:lnTo>
                  <a:lnTo>
                    <a:pt x="32" y="8704"/>
                  </a:lnTo>
                  <a:lnTo>
                    <a:pt x="32" y="8592"/>
                  </a:lnTo>
                  <a:lnTo>
                    <a:pt x="32" y="8544"/>
                  </a:lnTo>
                  <a:lnTo>
                    <a:pt x="32" y="8448"/>
                  </a:lnTo>
                  <a:lnTo>
                    <a:pt x="32" y="8400"/>
                  </a:lnTo>
                  <a:lnTo>
                    <a:pt x="32" y="8288"/>
                  </a:lnTo>
                  <a:lnTo>
                    <a:pt x="32" y="8240"/>
                  </a:lnTo>
                  <a:lnTo>
                    <a:pt x="32" y="8192"/>
                  </a:lnTo>
                  <a:lnTo>
                    <a:pt x="32" y="8080"/>
                  </a:lnTo>
                  <a:lnTo>
                    <a:pt x="32" y="7984"/>
                  </a:lnTo>
                  <a:lnTo>
                    <a:pt x="32" y="7936"/>
                  </a:lnTo>
                  <a:lnTo>
                    <a:pt x="32" y="7824"/>
                  </a:lnTo>
                  <a:lnTo>
                    <a:pt x="32" y="7728"/>
                  </a:lnTo>
                  <a:lnTo>
                    <a:pt x="32" y="7664"/>
                  </a:lnTo>
                  <a:lnTo>
                    <a:pt x="32" y="7616"/>
                  </a:lnTo>
                  <a:lnTo>
                    <a:pt x="32" y="7520"/>
                  </a:lnTo>
                  <a:lnTo>
                    <a:pt x="32" y="7408"/>
                  </a:lnTo>
                  <a:lnTo>
                    <a:pt x="32" y="7312"/>
                  </a:lnTo>
                  <a:lnTo>
                    <a:pt x="32" y="7200"/>
                  </a:lnTo>
                  <a:lnTo>
                    <a:pt x="32" y="7104"/>
                  </a:lnTo>
                  <a:lnTo>
                    <a:pt x="32" y="7008"/>
                  </a:lnTo>
                  <a:lnTo>
                    <a:pt x="32" y="6896"/>
                  </a:lnTo>
                  <a:cubicBezTo>
                    <a:pt x="32" y="6894"/>
                    <a:pt x="33" y="6891"/>
                    <a:pt x="33" y="6889"/>
                  </a:cubicBezTo>
                  <a:lnTo>
                    <a:pt x="49" y="6793"/>
                  </a:lnTo>
                  <a:lnTo>
                    <a:pt x="48" y="6800"/>
                  </a:lnTo>
                  <a:lnTo>
                    <a:pt x="48" y="6736"/>
                  </a:lnTo>
                  <a:lnTo>
                    <a:pt x="48" y="6640"/>
                  </a:lnTo>
                  <a:lnTo>
                    <a:pt x="48" y="6544"/>
                  </a:lnTo>
                  <a:lnTo>
                    <a:pt x="48" y="6480"/>
                  </a:lnTo>
                  <a:lnTo>
                    <a:pt x="48" y="6384"/>
                  </a:lnTo>
                  <a:lnTo>
                    <a:pt x="48" y="6336"/>
                  </a:lnTo>
                  <a:lnTo>
                    <a:pt x="48" y="6224"/>
                  </a:lnTo>
                  <a:lnTo>
                    <a:pt x="48" y="6176"/>
                  </a:lnTo>
                  <a:lnTo>
                    <a:pt x="48" y="6080"/>
                  </a:lnTo>
                  <a:lnTo>
                    <a:pt x="48" y="6016"/>
                  </a:lnTo>
                  <a:lnTo>
                    <a:pt x="48" y="5920"/>
                  </a:lnTo>
                  <a:lnTo>
                    <a:pt x="48" y="5872"/>
                  </a:lnTo>
                  <a:lnTo>
                    <a:pt x="48" y="5808"/>
                  </a:lnTo>
                  <a:lnTo>
                    <a:pt x="48" y="5760"/>
                  </a:lnTo>
                  <a:lnTo>
                    <a:pt x="48" y="5712"/>
                  </a:lnTo>
                  <a:lnTo>
                    <a:pt x="48" y="5664"/>
                  </a:lnTo>
                  <a:lnTo>
                    <a:pt x="48" y="5616"/>
                  </a:lnTo>
                  <a:lnTo>
                    <a:pt x="48" y="5552"/>
                  </a:lnTo>
                  <a:lnTo>
                    <a:pt x="48" y="5504"/>
                  </a:lnTo>
                  <a:lnTo>
                    <a:pt x="48" y="5456"/>
                  </a:lnTo>
                  <a:lnTo>
                    <a:pt x="48" y="5408"/>
                  </a:lnTo>
                  <a:cubicBezTo>
                    <a:pt x="48" y="5405"/>
                    <a:pt x="49" y="5401"/>
                    <a:pt x="50" y="5397"/>
                  </a:cubicBezTo>
                  <a:lnTo>
                    <a:pt x="66" y="5333"/>
                  </a:lnTo>
                  <a:lnTo>
                    <a:pt x="64" y="5344"/>
                  </a:lnTo>
                  <a:lnTo>
                    <a:pt x="64" y="5296"/>
                  </a:lnTo>
                  <a:lnTo>
                    <a:pt x="64" y="5248"/>
                  </a:lnTo>
                  <a:lnTo>
                    <a:pt x="64" y="5200"/>
                  </a:lnTo>
                  <a:lnTo>
                    <a:pt x="64" y="5152"/>
                  </a:lnTo>
                  <a:lnTo>
                    <a:pt x="64" y="5088"/>
                  </a:lnTo>
                  <a:lnTo>
                    <a:pt x="64" y="5040"/>
                  </a:lnTo>
                  <a:lnTo>
                    <a:pt x="64" y="4992"/>
                  </a:lnTo>
                  <a:lnTo>
                    <a:pt x="64" y="4944"/>
                  </a:lnTo>
                  <a:lnTo>
                    <a:pt x="64" y="4880"/>
                  </a:lnTo>
                  <a:lnTo>
                    <a:pt x="64" y="4832"/>
                  </a:lnTo>
                  <a:lnTo>
                    <a:pt x="64" y="4784"/>
                  </a:lnTo>
                  <a:lnTo>
                    <a:pt x="64" y="4736"/>
                  </a:lnTo>
                  <a:lnTo>
                    <a:pt x="64" y="4688"/>
                  </a:lnTo>
                  <a:lnTo>
                    <a:pt x="64" y="4624"/>
                  </a:lnTo>
                  <a:lnTo>
                    <a:pt x="64" y="4576"/>
                  </a:lnTo>
                  <a:cubicBezTo>
                    <a:pt x="64" y="4550"/>
                    <a:pt x="86" y="4528"/>
                    <a:pt x="112" y="4528"/>
                  </a:cubicBezTo>
                  <a:lnTo>
                    <a:pt x="128" y="4528"/>
                  </a:lnTo>
                  <a:lnTo>
                    <a:pt x="80" y="4576"/>
                  </a:lnTo>
                  <a:lnTo>
                    <a:pt x="80" y="4528"/>
                  </a:lnTo>
                  <a:lnTo>
                    <a:pt x="80" y="4480"/>
                  </a:lnTo>
                  <a:lnTo>
                    <a:pt x="80" y="4416"/>
                  </a:lnTo>
                  <a:lnTo>
                    <a:pt x="80" y="4368"/>
                  </a:lnTo>
                  <a:lnTo>
                    <a:pt x="80" y="4320"/>
                  </a:lnTo>
                  <a:lnTo>
                    <a:pt x="80" y="4272"/>
                  </a:lnTo>
                  <a:lnTo>
                    <a:pt x="80" y="4224"/>
                  </a:lnTo>
                  <a:lnTo>
                    <a:pt x="80" y="4160"/>
                  </a:lnTo>
                  <a:lnTo>
                    <a:pt x="80" y="4112"/>
                  </a:lnTo>
                  <a:lnTo>
                    <a:pt x="80" y="4064"/>
                  </a:lnTo>
                  <a:lnTo>
                    <a:pt x="80" y="4016"/>
                  </a:lnTo>
                  <a:lnTo>
                    <a:pt x="80" y="3952"/>
                  </a:lnTo>
                  <a:lnTo>
                    <a:pt x="80" y="3904"/>
                  </a:lnTo>
                  <a:lnTo>
                    <a:pt x="80" y="3856"/>
                  </a:lnTo>
                  <a:lnTo>
                    <a:pt x="80" y="3808"/>
                  </a:lnTo>
                  <a:lnTo>
                    <a:pt x="80" y="3760"/>
                  </a:lnTo>
                  <a:cubicBezTo>
                    <a:pt x="80" y="3757"/>
                    <a:pt x="81" y="3753"/>
                    <a:pt x="82" y="3749"/>
                  </a:cubicBezTo>
                  <a:lnTo>
                    <a:pt x="98" y="3685"/>
                  </a:lnTo>
                  <a:lnTo>
                    <a:pt x="96" y="3696"/>
                  </a:lnTo>
                  <a:lnTo>
                    <a:pt x="96" y="3648"/>
                  </a:lnTo>
                  <a:lnTo>
                    <a:pt x="96" y="3600"/>
                  </a:lnTo>
                  <a:lnTo>
                    <a:pt x="96" y="3552"/>
                  </a:lnTo>
                  <a:lnTo>
                    <a:pt x="96" y="3488"/>
                  </a:lnTo>
                  <a:lnTo>
                    <a:pt x="96" y="3440"/>
                  </a:lnTo>
                  <a:lnTo>
                    <a:pt x="96" y="3392"/>
                  </a:lnTo>
                  <a:lnTo>
                    <a:pt x="96" y="3344"/>
                  </a:lnTo>
                  <a:lnTo>
                    <a:pt x="96" y="3296"/>
                  </a:lnTo>
                  <a:lnTo>
                    <a:pt x="96" y="3232"/>
                  </a:lnTo>
                  <a:lnTo>
                    <a:pt x="96" y="3184"/>
                  </a:lnTo>
                  <a:lnTo>
                    <a:pt x="96" y="3088"/>
                  </a:lnTo>
                  <a:lnTo>
                    <a:pt x="96" y="3024"/>
                  </a:lnTo>
                  <a:lnTo>
                    <a:pt x="96" y="2976"/>
                  </a:lnTo>
                  <a:lnTo>
                    <a:pt x="96" y="2928"/>
                  </a:lnTo>
                  <a:lnTo>
                    <a:pt x="96" y="2880"/>
                  </a:lnTo>
                  <a:lnTo>
                    <a:pt x="96" y="2832"/>
                  </a:lnTo>
                  <a:lnTo>
                    <a:pt x="96" y="2768"/>
                  </a:lnTo>
                  <a:lnTo>
                    <a:pt x="96" y="2720"/>
                  </a:lnTo>
                  <a:lnTo>
                    <a:pt x="96" y="2672"/>
                  </a:lnTo>
                  <a:cubicBezTo>
                    <a:pt x="96" y="2646"/>
                    <a:pt x="118" y="2624"/>
                    <a:pt x="144" y="2624"/>
                  </a:cubicBezTo>
                  <a:lnTo>
                    <a:pt x="160" y="2624"/>
                  </a:lnTo>
                  <a:lnTo>
                    <a:pt x="112" y="2672"/>
                  </a:lnTo>
                  <a:lnTo>
                    <a:pt x="112" y="2624"/>
                  </a:lnTo>
                  <a:lnTo>
                    <a:pt x="112" y="2560"/>
                  </a:lnTo>
                  <a:lnTo>
                    <a:pt x="112" y="2512"/>
                  </a:lnTo>
                  <a:lnTo>
                    <a:pt x="112" y="2464"/>
                  </a:lnTo>
                  <a:lnTo>
                    <a:pt x="112" y="2416"/>
                  </a:lnTo>
                  <a:lnTo>
                    <a:pt x="112" y="2368"/>
                  </a:lnTo>
                  <a:lnTo>
                    <a:pt x="112" y="2304"/>
                  </a:lnTo>
                  <a:lnTo>
                    <a:pt x="112" y="2256"/>
                  </a:lnTo>
                  <a:lnTo>
                    <a:pt x="112" y="2208"/>
                  </a:lnTo>
                  <a:cubicBezTo>
                    <a:pt x="112" y="2203"/>
                    <a:pt x="113" y="2198"/>
                    <a:pt x="115" y="2193"/>
                  </a:cubicBezTo>
                  <a:lnTo>
                    <a:pt x="131" y="2145"/>
                  </a:lnTo>
                  <a:lnTo>
                    <a:pt x="128" y="2160"/>
                  </a:lnTo>
                  <a:lnTo>
                    <a:pt x="128" y="2096"/>
                  </a:lnTo>
                  <a:cubicBezTo>
                    <a:pt x="128" y="2070"/>
                    <a:pt x="150" y="2048"/>
                    <a:pt x="176" y="2048"/>
                  </a:cubicBezTo>
                  <a:cubicBezTo>
                    <a:pt x="203" y="2048"/>
                    <a:pt x="224" y="2070"/>
                    <a:pt x="224" y="2096"/>
                  </a:cubicBezTo>
                  <a:lnTo>
                    <a:pt x="224" y="2160"/>
                  </a:lnTo>
                  <a:cubicBezTo>
                    <a:pt x="224" y="2187"/>
                    <a:pt x="203" y="2208"/>
                    <a:pt x="176" y="2208"/>
                  </a:cubicBezTo>
                  <a:cubicBezTo>
                    <a:pt x="150" y="2208"/>
                    <a:pt x="128" y="2187"/>
                    <a:pt x="128" y="2160"/>
                  </a:cubicBezTo>
                  <a:lnTo>
                    <a:pt x="128" y="2096"/>
                  </a:lnTo>
                  <a:lnTo>
                    <a:pt x="128" y="2048"/>
                  </a:lnTo>
                  <a:lnTo>
                    <a:pt x="128" y="2000"/>
                  </a:lnTo>
                  <a:lnTo>
                    <a:pt x="128" y="1952"/>
                  </a:lnTo>
                  <a:cubicBezTo>
                    <a:pt x="128" y="1926"/>
                    <a:pt x="150" y="1904"/>
                    <a:pt x="176" y="1904"/>
                  </a:cubicBezTo>
                  <a:cubicBezTo>
                    <a:pt x="203" y="1904"/>
                    <a:pt x="224" y="1926"/>
                    <a:pt x="224" y="1952"/>
                  </a:cubicBezTo>
                  <a:lnTo>
                    <a:pt x="224" y="2000"/>
                  </a:lnTo>
                  <a:cubicBezTo>
                    <a:pt x="224" y="2027"/>
                    <a:pt x="203" y="2048"/>
                    <a:pt x="176" y="2048"/>
                  </a:cubicBezTo>
                  <a:cubicBezTo>
                    <a:pt x="150" y="2048"/>
                    <a:pt x="128" y="2027"/>
                    <a:pt x="128" y="2000"/>
                  </a:cubicBezTo>
                  <a:lnTo>
                    <a:pt x="128" y="1952"/>
                  </a:lnTo>
                  <a:lnTo>
                    <a:pt x="128" y="1904"/>
                  </a:lnTo>
                  <a:lnTo>
                    <a:pt x="128" y="1840"/>
                  </a:lnTo>
                  <a:lnTo>
                    <a:pt x="128" y="1792"/>
                  </a:lnTo>
                  <a:cubicBezTo>
                    <a:pt x="128" y="1787"/>
                    <a:pt x="129" y="1782"/>
                    <a:pt x="131" y="1777"/>
                  </a:cubicBezTo>
                  <a:lnTo>
                    <a:pt x="147" y="1729"/>
                  </a:lnTo>
                  <a:lnTo>
                    <a:pt x="144" y="1744"/>
                  </a:lnTo>
                  <a:lnTo>
                    <a:pt x="144" y="1696"/>
                  </a:lnTo>
                  <a:lnTo>
                    <a:pt x="144" y="1632"/>
                  </a:lnTo>
                  <a:cubicBezTo>
                    <a:pt x="144" y="1606"/>
                    <a:pt x="166" y="1584"/>
                    <a:pt x="192" y="1584"/>
                  </a:cubicBezTo>
                  <a:cubicBezTo>
                    <a:pt x="219" y="1584"/>
                    <a:pt x="240" y="1606"/>
                    <a:pt x="240" y="1632"/>
                  </a:cubicBezTo>
                  <a:lnTo>
                    <a:pt x="240" y="1696"/>
                  </a:lnTo>
                  <a:cubicBezTo>
                    <a:pt x="240" y="1723"/>
                    <a:pt x="219" y="1744"/>
                    <a:pt x="192" y="1744"/>
                  </a:cubicBezTo>
                  <a:cubicBezTo>
                    <a:pt x="166" y="1744"/>
                    <a:pt x="144" y="1723"/>
                    <a:pt x="144" y="1696"/>
                  </a:cubicBezTo>
                  <a:lnTo>
                    <a:pt x="144" y="1632"/>
                  </a:lnTo>
                  <a:lnTo>
                    <a:pt x="144" y="1584"/>
                  </a:lnTo>
                  <a:lnTo>
                    <a:pt x="144" y="1536"/>
                  </a:lnTo>
                  <a:lnTo>
                    <a:pt x="144" y="1488"/>
                  </a:lnTo>
                  <a:cubicBezTo>
                    <a:pt x="144" y="1462"/>
                    <a:pt x="166" y="1440"/>
                    <a:pt x="192" y="1440"/>
                  </a:cubicBezTo>
                  <a:cubicBezTo>
                    <a:pt x="219" y="1440"/>
                    <a:pt x="240" y="1462"/>
                    <a:pt x="240" y="1488"/>
                  </a:cubicBezTo>
                  <a:lnTo>
                    <a:pt x="240" y="1536"/>
                  </a:lnTo>
                  <a:cubicBezTo>
                    <a:pt x="240" y="1563"/>
                    <a:pt x="219" y="1584"/>
                    <a:pt x="192" y="1584"/>
                  </a:cubicBezTo>
                  <a:cubicBezTo>
                    <a:pt x="166" y="1584"/>
                    <a:pt x="144" y="1563"/>
                    <a:pt x="144" y="1536"/>
                  </a:cubicBezTo>
                  <a:lnTo>
                    <a:pt x="144" y="1488"/>
                  </a:lnTo>
                  <a:lnTo>
                    <a:pt x="144" y="1440"/>
                  </a:lnTo>
                  <a:lnTo>
                    <a:pt x="144" y="1376"/>
                  </a:lnTo>
                  <a:cubicBezTo>
                    <a:pt x="144" y="1371"/>
                    <a:pt x="145" y="1366"/>
                    <a:pt x="147" y="1361"/>
                  </a:cubicBezTo>
                  <a:lnTo>
                    <a:pt x="163" y="1313"/>
                  </a:lnTo>
                  <a:lnTo>
                    <a:pt x="160" y="1328"/>
                  </a:lnTo>
                  <a:lnTo>
                    <a:pt x="160" y="1280"/>
                  </a:lnTo>
                  <a:lnTo>
                    <a:pt x="160" y="1232"/>
                  </a:lnTo>
                  <a:lnTo>
                    <a:pt x="160" y="1168"/>
                  </a:lnTo>
                  <a:lnTo>
                    <a:pt x="160" y="1120"/>
                  </a:lnTo>
                  <a:lnTo>
                    <a:pt x="160" y="1072"/>
                  </a:lnTo>
                  <a:lnTo>
                    <a:pt x="160" y="1024"/>
                  </a:lnTo>
                  <a:lnTo>
                    <a:pt x="160" y="976"/>
                  </a:lnTo>
                  <a:lnTo>
                    <a:pt x="160" y="912"/>
                  </a:lnTo>
                  <a:lnTo>
                    <a:pt x="160" y="864"/>
                  </a:lnTo>
                  <a:lnTo>
                    <a:pt x="160" y="816"/>
                  </a:lnTo>
                  <a:lnTo>
                    <a:pt x="160" y="768"/>
                  </a:lnTo>
                  <a:cubicBezTo>
                    <a:pt x="160" y="765"/>
                    <a:pt x="161" y="761"/>
                    <a:pt x="162" y="757"/>
                  </a:cubicBezTo>
                  <a:lnTo>
                    <a:pt x="178" y="693"/>
                  </a:lnTo>
                  <a:lnTo>
                    <a:pt x="176" y="704"/>
                  </a:lnTo>
                  <a:lnTo>
                    <a:pt x="176" y="656"/>
                  </a:lnTo>
                  <a:lnTo>
                    <a:pt x="176" y="608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176" y="448"/>
                  </a:lnTo>
                  <a:lnTo>
                    <a:pt x="176" y="400"/>
                  </a:lnTo>
                  <a:lnTo>
                    <a:pt x="176" y="352"/>
                  </a:lnTo>
                  <a:lnTo>
                    <a:pt x="176" y="304"/>
                  </a:lnTo>
                  <a:lnTo>
                    <a:pt x="176" y="240"/>
                  </a:lnTo>
                  <a:cubicBezTo>
                    <a:pt x="176" y="214"/>
                    <a:pt x="198" y="192"/>
                    <a:pt x="224" y="192"/>
                  </a:cubicBezTo>
                  <a:lnTo>
                    <a:pt x="240" y="192"/>
                  </a:lnTo>
                  <a:lnTo>
                    <a:pt x="192" y="240"/>
                  </a:lnTo>
                  <a:lnTo>
                    <a:pt x="192" y="192"/>
                  </a:lnTo>
                  <a:cubicBezTo>
                    <a:pt x="192" y="166"/>
                    <a:pt x="214" y="144"/>
                    <a:pt x="240" y="144"/>
                  </a:cubicBezTo>
                  <a:cubicBezTo>
                    <a:pt x="267" y="144"/>
                    <a:pt x="288" y="166"/>
                    <a:pt x="288" y="192"/>
                  </a:cubicBezTo>
                  <a:lnTo>
                    <a:pt x="288" y="240"/>
                  </a:lnTo>
                  <a:cubicBezTo>
                    <a:pt x="288" y="267"/>
                    <a:pt x="267" y="288"/>
                    <a:pt x="240" y="288"/>
                  </a:cubicBezTo>
                  <a:cubicBezTo>
                    <a:pt x="214" y="288"/>
                    <a:pt x="192" y="267"/>
                    <a:pt x="192" y="240"/>
                  </a:cubicBezTo>
                  <a:lnTo>
                    <a:pt x="192" y="192"/>
                  </a:lnTo>
                  <a:lnTo>
                    <a:pt x="192" y="144"/>
                  </a:ln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lnTo>
                    <a:pt x="288" y="144"/>
                  </a:lnTo>
                  <a:lnTo>
                    <a:pt x="288" y="192"/>
                  </a:lnTo>
                  <a:lnTo>
                    <a:pt x="288" y="240"/>
                  </a:lnTo>
                  <a:lnTo>
                    <a:pt x="192" y="240"/>
                  </a:lnTo>
                  <a:lnTo>
                    <a:pt x="192" y="192"/>
                  </a:lnTo>
                  <a:lnTo>
                    <a:pt x="288" y="192"/>
                  </a:lnTo>
                  <a:lnTo>
                    <a:pt x="288" y="240"/>
                  </a:lnTo>
                  <a:cubicBezTo>
                    <a:pt x="288" y="267"/>
                    <a:pt x="267" y="288"/>
                    <a:pt x="240" y="288"/>
                  </a:cubicBezTo>
                  <a:lnTo>
                    <a:pt x="224" y="288"/>
                  </a:lnTo>
                  <a:lnTo>
                    <a:pt x="272" y="240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272" y="448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272" y="608"/>
                  </a:lnTo>
                  <a:lnTo>
                    <a:pt x="272" y="656"/>
                  </a:lnTo>
                  <a:lnTo>
                    <a:pt x="272" y="704"/>
                  </a:lnTo>
                  <a:cubicBezTo>
                    <a:pt x="272" y="708"/>
                    <a:pt x="272" y="712"/>
                    <a:pt x="271" y="716"/>
                  </a:cubicBezTo>
                  <a:lnTo>
                    <a:pt x="255" y="780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64"/>
                  </a:lnTo>
                  <a:lnTo>
                    <a:pt x="256" y="912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72"/>
                  </a:lnTo>
                  <a:lnTo>
                    <a:pt x="256" y="1120"/>
                  </a:lnTo>
                  <a:lnTo>
                    <a:pt x="256" y="1168"/>
                  </a:lnTo>
                  <a:lnTo>
                    <a:pt x="256" y="1232"/>
                  </a:lnTo>
                  <a:lnTo>
                    <a:pt x="256" y="1280"/>
                  </a:lnTo>
                  <a:lnTo>
                    <a:pt x="256" y="1328"/>
                  </a:lnTo>
                  <a:cubicBezTo>
                    <a:pt x="256" y="1334"/>
                    <a:pt x="256" y="1339"/>
                    <a:pt x="254" y="1344"/>
                  </a:cubicBezTo>
                  <a:lnTo>
                    <a:pt x="238" y="1392"/>
                  </a:lnTo>
                  <a:lnTo>
                    <a:pt x="240" y="1376"/>
                  </a:lnTo>
                  <a:lnTo>
                    <a:pt x="240" y="1440"/>
                  </a:lnTo>
                  <a:lnTo>
                    <a:pt x="240" y="1488"/>
                  </a:lnTo>
                  <a:lnTo>
                    <a:pt x="240" y="1536"/>
                  </a:lnTo>
                  <a:lnTo>
                    <a:pt x="144" y="1536"/>
                  </a:lnTo>
                  <a:lnTo>
                    <a:pt x="144" y="1488"/>
                  </a:lnTo>
                  <a:lnTo>
                    <a:pt x="240" y="1488"/>
                  </a:lnTo>
                  <a:lnTo>
                    <a:pt x="240" y="1536"/>
                  </a:lnTo>
                  <a:lnTo>
                    <a:pt x="240" y="1584"/>
                  </a:lnTo>
                  <a:lnTo>
                    <a:pt x="240" y="1632"/>
                  </a:lnTo>
                  <a:lnTo>
                    <a:pt x="240" y="1696"/>
                  </a:lnTo>
                  <a:lnTo>
                    <a:pt x="144" y="1696"/>
                  </a:lnTo>
                  <a:lnTo>
                    <a:pt x="144" y="1632"/>
                  </a:lnTo>
                  <a:lnTo>
                    <a:pt x="240" y="1632"/>
                  </a:lnTo>
                  <a:lnTo>
                    <a:pt x="240" y="1696"/>
                  </a:lnTo>
                  <a:lnTo>
                    <a:pt x="240" y="1744"/>
                  </a:lnTo>
                  <a:cubicBezTo>
                    <a:pt x="240" y="1750"/>
                    <a:pt x="240" y="1755"/>
                    <a:pt x="238" y="1760"/>
                  </a:cubicBezTo>
                  <a:lnTo>
                    <a:pt x="222" y="1808"/>
                  </a:lnTo>
                  <a:lnTo>
                    <a:pt x="224" y="1792"/>
                  </a:lnTo>
                  <a:lnTo>
                    <a:pt x="224" y="1840"/>
                  </a:lnTo>
                  <a:lnTo>
                    <a:pt x="224" y="1904"/>
                  </a:lnTo>
                  <a:lnTo>
                    <a:pt x="224" y="1952"/>
                  </a:lnTo>
                  <a:lnTo>
                    <a:pt x="224" y="2000"/>
                  </a:lnTo>
                  <a:lnTo>
                    <a:pt x="128" y="2000"/>
                  </a:lnTo>
                  <a:lnTo>
                    <a:pt x="128" y="1952"/>
                  </a:lnTo>
                  <a:lnTo>
                    <a:pt x="224" y="1952"/>
                  </a:lnTo>
                  <a:lnTo>
                    <a:pt x="224" y="2000"/>
                  </a:lnTo>
                  <a:lnTo>
                    <a:pt x="224" y="2048"/>
                  </a:lnTo>
                  <a:lnTo>
                    <a:pt x="224" y="2096"/>
                  </a:lnTo>
                  <a:lnTo>
                    <a:pt x="224" y="2160"/>
                  </a:lnTo>
                  <a:lnTo>
                    <a:pt x="128" y="2160"/>
                  </a:lnTo>
                  <a:lnTo>
                    <a:pt x="128" y="2096"/>
                  </a:lnTo>
                  <a:lnTo>
                    <a:pt x="224" y="2096"/>
                  </a:lnTo>
                  <a:lnTo>
                    <a:pt x="224" y="2160"/>
                  </a:lnTo>
                  <a:cubicBezTo>
                    <a:pt x="224" y="2166"/>
                    <a:pt x="224" y="2171"/>
                    <a:pt x="222" y="2176"/>
                  </a:cubicBezTo>
                  <a:lnTo>
                    <a:pt x="206" y="2224"/>
                  </a:lnTo>
                  <a:lnTo>
                    <a:pt x="208" y="2208"/>
                  </a:lnTo>
                  <a:lnTo>
                    <a:pt x="208" y="2256"/>
                  </a:lnTo>
                  <a:lnTo>
                    <a:pt x="208" y="2304"/>
                  </a:lnTo>
                  <a:lnTo>
                    <a:pt x="208" y="2368"/>
                  </a:lnTo>
                  <a:lnTo>
                    <a:pt x="208" y="2416"/>
                  </a:lnTo>
                  <a:lnTo>
                    <a:pt x="208" y="2464"/>
                  </a:lnTo>
                  <a:lnTo>
                    <a:pt x="208" y="2512"/>
                  </a:lnTo>
                  <a:lnTo>
                    <a:pt x="208" y="2560"/>
                  </a:lnTo>
                  <a:lnTo>
                    <a:pt x="208" y="2624"/>
                  </a:lnTo>
                  <a:lnTo>
                    <a:pt x="208" y="2672"/>
                  </a:lnTo>
                  <a:cubicBezTo>
                    <a:pt x="208" y="2699"/>
                    <a:pt x="187" y="2720"/>
                    <a:pt x="160" y="2720"/>
                  </a:cubicBezTo>
                  <a:lnTo>
                    <a:pt x="144" y="2720"/>
                  </a:lnTo>
                  <a:lnTo>
                    <a:pt x="192" y="2672"/>
                  </a:lnTo>
                  <a:lnTo>
                    <a:pt x="192" y="2720"/>
                  </a:lnTo>
                  <a:lnTo>
                    <a:pt x="192" y="2768"/>
                  </a:lnTo>
                  <a:lnTo>
                    <a:pt x="192" y="2832"/>
                  </a:lnTo>
                  <a:lnTo>
                    <a:pt x="192" y="2880"/>
                  </a:lnTo>
                  <a:lnTo>
                    <a:pt x="192" y="2928"/>
                  </a:lnTo>
                  <a:lnTo>
                    <a:pt x="192" y="2976"/>
                  </a:lnTo>
                  <a:lnTo>
                    <a:pt x="192" y="3024"/>
                  </a:lnTo>
                  <a:lnTo>
                    <a:pt x="192" y="3088"/>
                  </a:lnTo>
                  <a:lnTo>
                    <a:pt x="192" y="3184"/>
                  </a:lnTo>
                  <a:lnTo>
                    <a:pt x="192" y="3232"/>
                  </a:lnTo>
                  <a:lnTo>
                    <a:pt x="192" y="3296"/>
                  </a:lnTo>
                  <a:lnTo>
                    <a:pt x="192" y="3344"/>
                  </a:lnTo>
                  <a:lnTo>
                    <a:pt x="192" y="3392"/>
                  </a:lnTo>
                  <a:lnTo>
                    <a:pt x="192" y="3440"/>
                  </a:lnTo>
                  <a:lnTo>
                    <a:pt x="192" y="3488"/>
                  </a:lnTo>
                  <a:lnTo>
                    <a:pt x="192" y="3552"/>
                  </a:lnTo>
                  <a:lnTo>
                    <a:pt x="192" y="3600"/>
                  </a:lnTo>
                  <a:lnTo>
                    <a:pt x="192" y="3648"/>
                  </a:lnTo>
                  <a:lnTo>
                    <a:pt x="192" y="3696"/>
                  </a:lnTo>
                  <a:cubicBezTo>
                    <a:pt x="192" y="3700"/>
                    <a:pt x="192" y="3704"/>
                    <a:pt x="191" y="3708"/>
                  </a:cubicBezTo>
                  <a:lnTo>
                    <a:pt x="175" y="3772"/>
                  </a:lnTo>
                  <a:lnTo>
                    <a:pt x="176" y="3760"/>
                  </a:lnTo>
                  <a:lnTo>
                    <a:pt x="176" y="3808"/>
                  </a:lnTo>
                  <a:lnTo>
                    <a:pt x="176" y="3856"/>
                  </a:lnTo>
                  <a:lnTo>
                    <a:pt x="176" y="3904"/>
                  </a:lnTo>
                  <a:lnTo>
                    <a:pt x="176" y="3952"/>
                  </a:lnTo>
                  <a:lnTo>
                    <a:pt x="176" y="4016"/>
                  </a:lnTo>
                  <a:lnTo>
                    <a:pt x="176" y="4064"/>
                  </a:lnTo>
                  <a:lnTo>
                    <a:pt x="176" y="4112"/>
                  </a:lnTo>
                  <a:lnTo>
                    <a:pt x="176" y="4160"/>
                  </a:lnTo>
                  <a:lnTo>
                    <a:pt x="176" y="4224"/>
                  </a:lnTo>
                  <a:lnTo>
                    <a:pt x="176" y="4272"/>
                  </a:lnTo>
                  <a:lnTo>
                    <a:pt x="176" y="4320"/>
                  </a:lnTo>
                  <a:lnTo>
                    <a:pt x="176" y="4368"/>
                  </a:lnTo>
                  <a:lnTo>
                    <a:pt x="176" y="4416"/>
                  </a:lnTo>
                  <a:lnTo>
                    <a:pt x="176" y="4480"/>
                  </a:lnTo>
                  <a:lnTo>
                    <a:pt x="176" y="4528"/>
                  </a:lnTo>
                  <a:lnTo>
                    <a:pt x="176" y="4576"/>
                  </a:lnTo>
                  <a:cubicBezTo>
                    <a:pt x="176" y="4603"/>
                    <a:pt x="155" y="4624"/>
                    <a:pt x="128" y="4624"/>
                  </a:cubicBezTo>
                  <a:lnTo>
                    <a:pt x="112" y="4624"/>
                  </a:lnTo>
                  <a:lnTo>
                    <a:pt x="160" y="4576"/>
                  </a:lnTo>
                  <a:lnTo>
                    <a:pt x="160" y="4624"/>
                  </a:lnTo>
                  <a:lnTo>
                    <a:pt x="160" y="4688"/>
                  </a:lnTo>
                  <a:lnTo>
                    <a:pt x="160" y="4736"/>
                  </a:lnTo>
                  <a:lnTo>
                    <a:pt x="160" y="4784"/>
                  </a:lnTo>
                  <a:lnTo>
                    <a:pt x="160" y="4832"/>
                  </a:lnTo>
                  <a:lnTo>
                    <a:pt x="160" y="4880"/>
                  </a:lnTo>
                  <a:lnTo>
                    <a:pt x="160" y="4944"/>
                  </a:lnTo>
                  <a:lnTo>
                    <a:pt x="160" y="4992"/>
                  </a:lnTo>
                  <a:lnTo>
                    <a:pt x="160" y="5040"/>
                  </a:lnTo>
                  <a:lnTo>
                    <a:pt x="160" y="5088"/>
                  </a:lnTo>
                  <a:lnTo>
                    <a:pt x="160" y="5152"/>
                  </a:lnTo>
                  <a:lnTo>
                    <a:pt x="160" y="5200"/>
                  </a:lnTo>
                  <a:lnTo>
                    <a:pt x="160" y="5248"/>
                  </a:lnTo>
                  <a:lnTo>
                    <a:pt x="160" y="5296"/>
                  </a:lnTo>
                  <a:lnTo>
                    <a:pt x="160" y="5344"/>
                  </a:lnTo>
                  <a:cubicBezTo>
                    <a:pt x="160" y="5348"/>
                    <a:pt x="160" y="5352"/>
                    <a:pt x="159" y="5356"/>
                  </a:cubicBezTo>
                  <a:lnTo>
                    <a:pt x="143" y="5420"/>
                  </a:lnTo>
                  <a:lnTo>
                    <a:pt x="144" y="5408"/>
                  </a:lnTo>
                  <a:lnTo>
                    <a:pt x="144" y="5456"/>
                  </a:lnTo>
                  <a:lnTo>
                    <a:pt x="144" y="5504"/>
                  </a:lnTo>
                  <a:lnTo>
                    <a:pt x="144" y="5552"/>
                  </a:lnTo>
                  <a:lnTo>
                    <a:pt x="144" y="5616"/>
                  </a:lnTo>
                  <a:lnTo>
                    <a:pt x="144" y="5664"/>
                  </a:lnTo>
                  <a:lnTo>
                    <a:pt x="144" y="5712"/>
                  </a:lnTo>
                  <a:lnTo>
                    <a:pt x="144" y="5760"/>
                  </a:lnTo>
                  <a:lnTo>
                    <a:pt x="144" y="5808"/>
                  </a:lnTo>
                  <a:lnTo>
                    <a:pt x="144" y="5872"/>
                  </a:lnTo>
                  <a:lnTo>
                    <a:pt x="144" y="5920"/>
                  </a:lnTo>
                  <a:lnTo>
                    <a:pt x="144" y="6016"/>
                  </a:lnTo>
                  <a:lnTo>
                    <a:pt x="144" y="6080"/>
                  </a:lnTo>
                  <a:lnTo>
                    <a:pt x="144" y="6176"/>
                  </a:lnTo>
                  <a:lnTo>
                    <a:pt x="144" y="6224"/>
                  </a:lnTo>
                  <a:lnTo>
                    <a:pt x="144" y="6336"/>
                  </a:lnTo>
                  <a:lnTo>
                    <a:pt x="144" y="6384"/>
                  </a:lnTo>
                  <a:lnTo>
                    <a:pt x="144" y="6480"/>
                  </a:lnTo>
                  <a:lnTo>
                    <a:pt x="144" y="6544"/>
                  </a:lnTo>
                  <a:lnTo>
                    <a:pt x="144" y="6640"/>
                  </a:lnTo>
                  <a:lnTo>
                    <a:pt x="144" y="6736"/>
                  </a:lnTo>
                  <a:lnTo>
                    <a:pt x="144" y="6800"/>
                  </a:lnTo>
                  <a:cubicBezTo>
                    <a:pt x="144" y="6803"/>
                    <a:pt x="144" y="6806"/>
                    <a:pt x="144" y="6808"/>
                  </a:cubicBezTo>
                  <a:lnTo>
                    <a:pt x="128" y="6904"/>
                  </a:lnTo>
                  <a:lnTo>
                    <a:pt x="128" y="6896"/>
                  </a:lnTo>
                  <a:lnTo>
                    <a:pt x="128" y="7008"/>
                  </a:lnTo>
                  <a:lnTo>
                    <a:pt x="128" y="7104"/>
                  </a:lnTo>
                  <a:lnTo>
                    <a:pt x="128" y="7200"/>
                  </a:lnTo>
                  <a:lnTo>
                    <a:pt x="128" y="7312"/>
                  </a:lnTo>
                  <a:lnTo>
                    <a:pt x="128" y="7408"/>
                  </a:lnTo>
                  <a:lnTo>
                    <a:pt x="128" y="7520"/>
                  </a:lnTo>
                  <a:lnTo>
                    <a:pt x="128" y="7616"/>
                  </a:lnTo>
                  <a:lnTo>
                    <a:pt x="128" y="7664"/>
                  </a:lnTo>
                  <a:lnTo>
                    <a:pt x="128" y="7728"/>
                  </a:lnTo>
                  <a:lnTo>
                    <a:pt x="128" y="7824"/>
                  </a:lnTo>
                  <a:lnTo>
                    <a:pt x="128" y="7936"/>
                  </a:lnTo>
                  <a:lnTo>
                    <a:pt x="128" y="7984"/>
                  </a:lnTo>
                  <a:lnTo>
                    <a:pt x="128" y="8080"/>
                  </a:lnTo>
                  <a:lnTo>
                    <a:pt x="128" y="8192"/>
                  </a:lnTo>
                  <a:lnTo>
                    <a:pt x="128" y="8240"/>
                  </a:lnTo>
                  <a:lnTo>
                    <a:pt x="128" y="8288"/>
                  </a:lnTo>
                  <a:lnTo>
                    <a:pt x="128" y="8400"/>
                  </a:lnTo>
                  <a:lnTo>
                    <a:pt x="128" y="8448"/>
                  </a:lnTo>
                  <a:lnTo>
                    <a:pt x="128" y="8544"/>
                  </a:lnTo>
                  <a:lnTo>
                    <a:pt x="128" y="8592"/>
                  </a:lnTo>
                  <a:lnTo>
                    <a:pt x="128" y="8704"/>
                  </a:lnTo>
                  <a:lnTo>
                    <a:pt x="128" y="8752"/>
                  </a:lnTo>
                  <a:lnTo>
                    <a:pt x="128" y="8864"/>
                  </a:lnTo>
                  <a:lnTo>
                    <a:pt x="128" y="8912"/>
                  </a:lnTo>
                  <a:lnTo>
                    <a:pt x="128" y="8960"/>
                  </a:lnTo>
                  <a:lnTo>
                    <a:pt x="128" y="9056"/>
                  </a:lnTo>
                  <a:cubicBezTo>
                    <a:pt x="128" y="9060"/>
                    <a:pt x="128" y="9064"/>
                    <a:pt x="127" y="9068"/>
                  </a:cubicBezTo>
                  <a:lnTo>
                    <a:pt x="111" y="9132"/>
                  </a:lnTo>
                  <a:lnTo>
                    <a:pt x="112" y="9120"/>
                  </a:lnTo>
                  <a:lnTo>
                    <a:pt x="112" y="9216"/>
                  </a:lnTo>
                  <a:lnTo>
                    <a:pt x="112" y="9264"/>
                  </a:lnTo>
                  <a:lnTo>
                    <a:pt x="112" y="9328"/>
                  </a:lnTo>
                  <a:lnTo>
                    <a:pt x="112" y="9376"/>
                  </a:lnTo>
                  <a:lnTo>
                    <a:pt x="112" y="9424"/>
                  </a:lnTo>
                  <a:lnTo>
                    <a:pt x="112" y="9472"/>
                  </a:lnTo>
                  <a:lnTo>
                    <a:pt x="112" y="9520"/>
                  </a:lnTo>
                  <a:lnTo>
                    <a:pt x="112" y="9584"/>
                  </a:lnTo>
                  <a:lnTo>
                    <a:pt x="112" y="9632"/>
                  </a:lnTo>
                  <a:lnTo>
                    <a:pt x="112" y="9680"/>
                  </a:lnTo>
                  <a:lnTo>
                    <a:pt x="112" y="9728"/>
                  </a:lnTo>
                  <a:lnTo>
                    <a:pt x="112" y="9792"/>
                  </a:lnTo>
                  <a:lnTo>
                    <a:pt x="112" y="9840"/>
                  </a:lnTo>
                  <a:lnTo>
                    <a:pt x="112" y="9888"/>
                  </a:lnTo>
                  <a:lnTo>
                    <a:pt x="112" y="9984"/>
                  </a:lnTo>
                  <a:lnTo>
                    <a:pt x="112" y="10048"/>
                  </a:lnTo>
                  <a:lnTo>
                    <a:pt x="112" y="10096"/>
                  </a:lnTo>
                  <a:lnTo>
                    <a:pt x="112" y="10144"/>
                  </a:lnTo>
                  <a:lnTo>
                    <a:pt x="112" y="10192"/>
                  </a:lnTo>
                  <a:lnTo>
                    <a:pt x="112" y="10256"/>
                  </a:lnTo>
                  <a:lnTo>
                    <a:pt x="112" y="10304"/>
                  </a:lnTo>
                  <a:lnTo>
                    <a:pt x="112" y="10352"/>
                  </a:lnTo>
                  <a:lnTo>
                    <a:pt x="112" y="10400"/>
                  </a:lnTo>
                  <a:lnTo>
                    <a:pt x="112" y="10448"/>
                  </a:lnTo>
                  <a:lnTo>
                    <a:pt x="112" y="10512"/>
                  </a:lnTo>
                  <a:lnTo>
                    <a:pt x="112" y="10560"/>
                  </a:lnTo>
                  <a:lnTo>
                    <a:pt x="112" y="10608"/>
                  </a:lnTo>
                  <a:cubicBezTo>
                    <a:pt x="112" y="10614"/>
                    <a:pt x="112" y="10619"/>
                    <a:pt x="110" y="10624"/>
                  </a:cubicBezTo>
                  <a:lnTo>
                    <a:pt x="94" y="10672"/>
                  </a:lnTo>
                  <a:lnTo>
                    <a:pt x="96" y="10656"/>
                  </a:lnTo>
                  <a:lnTo>
                    <a:pt x="96" y="10720"/>
                  </a:lnTo>
                  <a:lnTo>
                    <a:pt x="96" y="10768"/>
                  </a:lnTo>
                  <a:lnTo>
                    <a:pt x="96" y="10816"/>
                  </a:lnTo>
                  <a:lnTo>
                    <a:pt x="96" y="10864"/>
                  </a:lnTo>
                  <a:lnTo>
                    <a:pt x="96" y="10912"/>
                  </a:lnTo>
                  <a:lnTo>
                    <a:pt x="96" y="10976"/>
                  </a:lnTo>
                  <a:cubicBezTo>
                    <a:pt x="96" y="11003"/>
                    <a:pt x="75" y="11024"/>
                    <a:pt x="48" y="11024"/>
                  </a:cubicBezTo>
                  <a:cubicBezTo>
                    <a:pt x="22" y="11024"/>
                    <a:pt x="0" y="11003"/>
                    <a:pt x="0" y="1097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3" name="Freeform 107"/>
            <p:cNvSpPr>
              <a:spLocks/>
            </p:cNvSpPr>
            <p:nvPr/>
          </p:nvSpPr>
          <p:spPr bwMode="auto">
            <a:xfrm>
              <a:off x="4673161" y="3986959"/>
              <a:ext cx="27912" cy="978008"/>
            </a:xfrm>
            <a:custGeom>
              <a:avLst/>
              <a:gdLst>
                <a:gd name="T0" fmla="*/ 16 w 480"/>
                <a:gd name="T1" fmla="*/ 2368 h 10560"/>
                <a:gd name="T2" fmla="*/ 32 w 480"/>
                <a:gd name="T3" fmla="*/ 2224 h 10560"/>
                <a:gd name="T4" fmla="*/ 96 w 480"/>
                <a:gd name="T5" fmla="*/ 1968 h 10560"/>
                <a:gd name="T6" fmla="*/ 48 w 480"/>
                <a:gd name="T7" fmla="*/ 1856 h 10560"/>
                <a:gd name="T8" fmla="*/ 64 w 480"/>
                <a:gd name="T9" fmla="*/ 1696 h 10560"/>
                <a:gd name="T10" fmla="*/ 64 w 480"/>
                <a:gd name="T11" fmla="*/ 1504 h 10560"/>
                <a:gd name="T12" fmla="*/ 128 w 480"/>
                <a:gd name="T13" fmla="*/ 1136 h 10560"/>
                <a:gd name="T14" fmla="*/ 96 w 480"/>
                <a:gd name="T15" fmla="*/ 1088 h 10560"/>
                <a:gd name="T16" fmla="*/ 96 w 480"/>
                <a:gd name="T17" fmla="*/ 880 h 10560"/>
                <a:gd name="T18" fmla="*/ 128 w 480"/>
                <a:gd name="T19" fmla="*/ 672 h 10560"/>
                <a:gd name="T20" fmla="*/ 144 w 480"/>
                <a:gd name="T21" fmla="*/ 512 h 10560"/>
                <a:gd name="T22" fmla="*/ 208 w 480"/>
                <a:gd name="T23" fmla="*/ 464 h 10560"/>
                <a:gd name="T24" fmla="*/ 176 w 480"/>
                <a:gd name="T25" fmla="*/ 208 h 10560"/>
                <a:gd name="T26" fmla="*/ 240 w 480"/>
                <a:gd name="T27" fmla="*/ 160 h 10560"/>
                <a:gd name="T28" fmla="*/ 288 w 480"/>
                <a:gd name="T29" fmla="*/ 48 h 10560"/>
                <a:gd name="T30" fmla="*/ 272 w 480"/>
                <a:gd name="T31" fmla="*/ 64 h 10560"/>
                <a:gd name="T32" fmla="*/ 288 w 480"/>
                <a:gd name="T33" fmla="*/ 208 h 10560"/>
                <a:gd name="T34" fmla="*/ 336 w 480"/>
                <a:gd name="T35" fmla="*/ 208 h 10560"/>
                <a:gd name="T36" fmla="*/ 256 w 480"/>
                <a:gd name="T37" fmla="*/ 256 h 10560"/>
                <a:gd name="T38" fmla="*/ 368 w 480"/>
                <a:gd name="T39" fmla="*/ 208 h 10560"/>
                <a:gd name="T40" fmla="*/ 384 w 480"/>
                <a:gd name="T41" fmla="*/ 48 h 10560"/>
                <a:gd name="T42" fmla="*/ 400 w 480"/>
                <a:gd name="T43" fmla="*/ 208 h 10560"/>
                <a:gd name="T44" fmla="*/ 400 w 480"/>
                <a:gd name="T45" fmla="*/ 416 h 10560"/>
                <a:gd name="T46" fmla="*/ 400 w 480"/>
                <a:gd name="T47" fmla="*/ 208 h 10560"/>
                <a:gd name="T48" fmla="*/ 448 w 480"/>
                <a:gd name="T49" fmla="*/ 1552 h 10560"/>
                <a:gd name="T50" fmla="*/ 448 w 480"/>
                <a:gd name="T51" fmla="*/ 3248 h 10560"/>
                <a:gd name="T52" fmla="*/ 464 w 480"/>
                <a:gd name="T53" fmla="*/ 4848 h 10560"/>
                <a:gd name="T54" fmla="*/ 464 w 480"/>
                <a:gd name="T55" fmla="*/ 6240 h 10560"/>
                <a:gd name="T56" fmla="*/ 464 w 480"/>
                <a:gd name="T57" fmla="*/ 7680 h 10560"/>
                <a:gd name="T58" fmla="*/ 480 w 480"/>
                <a:gd name="T59" fmla="*/ 9072 h 10560"/>
                <a:gd name="T60" fmla="*/ 480 w 480"/>
                <a:gd name="T61" fmla="*/ 10320 h 10560"/>
                <a:gd name="T62" fmla="*/ 384 w 480"/>
                <a:gd name="T63" fmla="*/ 9856 h 10560"/>
                <a:gd name="T64" fmla="*/ 384 w 480"/>
                <a:gd name="T65" fmla="*/ 8464 h 10560"/>
                <a:gd name="T66" fmla="*/ 368 w 480"/>
                <a:gd name="T67" fmla="*/ 7120 h 10560"/>
                <a:gd name="T68" fmla="*/ 368 w 480"/>
                <a:gd name="T69" fmla="*/ 5680 h 10560"/>
                <a:gd name="T70" fmla="*/ 368 w 480"/>
                <a:gd name="T71" fmla="*/ 4176 h 10560"/>
                <a:gd name="T72" fmla="*/ 352 w 480"/>
                <a:gd name="T73" fmla="*/ 2624 h 10560"/>
                <a:gd name="T74" fmla="*/ 352 w 480"/>
                <a:gd name="T75" fmla="*/ 880 h 10560"/>
                <a:gd name="T76" fmla="*/ 432 w 480"/>
                <a:gd name="T77" fmla="*/ 368 h 10560"/>
                <a:gd name="T78" fmla="*/ 304 w 480"/>
                <a:gd name="T79" fmla="*/ 368 h 10560"/>
                <a:gd name="T80" fmla="*/ 288 w 480"/>
                <a:gd name="T81" fmla="*/ 160 h 10560"/>
                <a:gd name="T82" fmla="*/ 272 w 480"/>
                <a:gd name="T83" fmla="*/ 256 h 10560"/>
                <a:gd name="T84" fmla="*/ 304 w 480"/>
                <a:gd name="T85" fmla="*/ 304 h 10560"/>
                <a:gd name="T86" fmla="*/ 240 w 480"/>
                <a:gd name="T87" fmla="*/ 256 h 10560"/>
                <a:gd name="T88" fmla="*/ 224 w 480"/>
                <a:gd name="T89" fmla="*/ 48 h 10560"/>
                <a:gd name="T90" fmla="*/ 240 w 480"/>
                <a:gd name="T91" fmla="*/ 160 h 10560"/>
                <a:gd name="T92" fmla="*/ 192 w 480"/>
                <a:gd name="T93" fmla="*/ 48 h 10560"/>
                <a:gd name="T94" fmla="*/ 272 w 480"/>
                <a:gd name="T95" fmla="*/ 368 h 10560"/>
                <a:gd name="T96" fmla="*/ 256 w 480"/>
                <a:gd name="T97" fmla="*/ 416 h 10560"/>
                <a:gd name="T98" fmla="*/ 128 w 480"/>
                <a:gd name="T99" fmla="*/ 512 h 10560"/>
                <a:gd name="T100" fmla="*/ 160 w 480"/>
                <a:gd name="T101" fmla="*/ 816 h 10560"/>
                <a:gd name="T102" fmla="*/ 192 w 480"/>
                <a:gd name="T103" fmla="*/ 976 h 10560"/>
                <a:gd name="T104" fmla="*/ 128 w 480"/>
                <a:gd name="T105" fmla="*/ 1232 h 10560"/>
                <a:gd name="T106" fmla="*/ 160 w 480"/>
                <a:gd name="T107" fmla="*/ 1504 h 10560"/>
                <a:gd name="T108" fmla="*/ 96 w 480"/>
                <a:gd name="T109" fmla="*/ 1744 h 10560"/>
                <a:gd name="T110" fmla="*/ 144 w 480"/>
                <a:gd name="T111" fmla="*/ 1808 h 10560"/>
                <a:gd name="T112" fmla="*/ 128 w 480"/>
                <a:gd name="T113" fmla="*/ 2016 h 10560"/>
                <a:gd name="T114" fmla="*/ 16 w 480"/>
                <a:gd name="T115" fmla="*/ 2272 h 10560"/>
                <a:gd name="T116" fmla="*/ 96 w 480"/>
                <a:gd name="T117" fmla="*/ 2432 h 10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0" h="10560">
                  <a:moveTo>
                    <a:pt x="0" y="2480"/>
                  </a:moveTo>
                  <a:lnTo>
                    <a:pt x="0" y="2432"/>
                  </a:lnTo>
                  <a:cubicBezTo>
                    <a:pt x="0" y="2406"/>
                    <a:pt x="22" y="2384"/>
                    <a:pt x="48" y="2384"/>
                  </a:cubicBezTo>
                  <a:lnTo>
                    <a:pt x="64" y="2384"/>
                  </a:lnTo>
                  <a:cubicBezTo>
                    <a:pt x="91" y="2384"/>
                    <a:pt x="112" y="2406"/>
                    <a:pt x="112" y="2432"/>
                  </a:cubicBezTo>
                  <a:lnTo>
                    <a:pt x="112" y="2480"/>
                  </a:lnTo>
                  <a:cubicBezTo>
                    <a:pt x="112" y="2507"/>
                    <a:pt x="91" y="2528"/>
                    <a:pt x="64" y="2528"/>
                  </a:cubicBezTo>
                  <a:cubicBezTo>
                    <a:pt x="38" y="2528"/>
                    <a:pt x="16" y="2507"/>
                    <a:pt x="16" y="2480"/>
                  </a:cubicBezTo>
                  <a:lnTo>
                    <a:pt x="16" y="2432"/>
                  </a:lnTo>
                  <a:lnTo>
                    <a:pt x="16" y="2368"/>
                  </a:lnTo>
                  <a:lnTo>
                    <a:pt x="16" y="2320"/>
                  </a:lnTo>
                  <a:lnTo>
                    <a:pt x="16" y="2272"/>
                  </a:lnTo>
                  <a:cubicBezTo>
                    <a:pt x="16" y="2246"/>
                    <a:pt x="38" y="2224"/>
                    <a:pt x="64" y="2224"/>
                  </a:cubicBezTo>
                  <a:cubicBezTo>
                    <a:pt x="91" y="2224"/>
                    <a:pt x="112" y="2246"/>
                    <a:pt x="112" y="2272"/>
                  </a:cubicBezTo>
                  <a:lnTo>
                    <a:pt x="112" y="2320"/>
                  </a:lnTo>
                  <a:lnTo>
                    <a:pt x="64" y="2272"/>
                  </a:lnTo>
                  <a:lnTo>
                    <a:pt x="80" y="2272"/>
                  </a:lnTo>
                  <a:lnTo>
                    <a:pt x="32" y="2320"/>
                  </a:lnTo>
                  <a:lnTo>
                    <a:pt x="32" y="2272"/>
                  </a:lnTo>
                  <a:lnTo>
                    <a:pt x="32" y="2224"/>
                  </a:lnTo>
                  <a:lnTo>
                    <a:pt x="32" y="2160"/>
                  </a:lnTo>
                  <a:lnTo>
                    <a:pt x="32" y="2112"/>
                  </a:lnTo>
                  <a:lnTo>
                    <a:pt x="32" y="2064"/>
                  </a:lnTo>
                  <a:lnTo>
                    <a:pt x="32" y="2016"/>
                  </a:lnTo>
                  <a:lnTo>
                    <a:pt x="32" y="1968"/>
                  </a:lnTo>
                  <a:cubicBezTo>
                    <a:pt x="32" y="1942"/>
                    <a:pt x="54" y="1920"/>
                    <a:pt x="80" y="1920"/>
                  </a:cubicBezTo>
                  <a:cubicBezTo>
                    <a:pt x="107" y="1920"/>
                    <a:pt x="128" y="1942"/>
                    <a:pt x="128" y="1968"/>
                  </a:cubicBezTo>
                  <a:lnTo>
                    <a:pt x="128" y="2016"/>
                  </a:lnTo>
                  <a:lnTo>
                    <a:pt x="80" y="1968"/>
                  </a:lnTo>
                  <a:lnTo>
                    <a:pt x="96" y="1968"/>
                  </a:lnTo>
                  <a:lnTo>
                    <a:pt x="48" y="2016"/>
                  </a:lnTo>
                  <a:lnTo>
                    <a:pt x="48" y="1968"/>
                  </a:lnTo>
                  <a:lnTo>
                    <a:pt x="48" y="1904"/>
                  </a:lnTo>
                  <a:lnTo>
                    <a:pt x="48" y="1856"/>
                  </a:lnTo>
                  <a:lnTo>
                    <a:pt x="48" y="1808"/>
                  </a:lnTo>
                  <a:cubicBezTo>
                    <a:pt x="48" y="1782"/>
                    <a:pt x="70" y="1760"/>
                    <a:pt x="96" y="1760"/>
                  </a:cubicBezTo>
                  <a:cubicBezTo>
                    <a:pt x="123" y="1760"/>
                    <a:pt x="144" y="1782"/>
                    <a:pt x="144" y="1808"/>
                  </a:cubicBezTo>
                  <a:lnTo>
                    <a:pt x="144" y="1856"/>
                  </a:lnTo>
                  <a:cubicBezTo>
                    <a:pt x="144" y="1883"/>
                    <a:pt x="123" y="1904"/>
                    <a:pt x="96" y="1904"/>
                  </a:cubicBezTo>
                  <a:cubicBezTo>
                    <a:pt x="70" y="1904"/>
                    <a:pt x="48" y="1883"/>
                    <a:pt x="48" y="1856"/>
                  </a:cubicBezTo>
                  <a:lnTo>
                    <a:pt x="48" y="1808"/>
                  </a:lnTo>
                  <a:lnTo>
                    <a:pt x="48" y="1760"/>
                  </a:lnTo>
                  <a:lnTo>
                    <a:pt x="48" y="1696"/>
                  </a:lnTo>
                  <a:lnTo>
                    <a:pt x="48" y="1648"/>
                  </a:lnTo>
                  <a:cubicBezTo>
                    <a:pt x="48" y="1622"/>
                    <a:pt x="70" y="1600"/>
                    <a:pt x="96" y="1600"/>
                  </a:cubicBezTo>
                  <a:cubicBezTo>
                    <a:pt x="123" y="1600"/>
                    <a:pt x="144" y="1622"/>
                    <a:pt x="144" y="1648"/>
                  </a:cubicBezTo>
                  <a:lnTo>
                    <a:pt x="144" y="1696"/>
                  </a:lnTo>
                  <a:lnTo>
                    <a:pt x="96" y="1648"/>
                  </a:lnTo>
                  <a:lnTo>
                    <a:pt x="112" y="1648"/>
                  </a:lnTo>
                  <a:lnTo>
                    <a:pt x="64" y="1696"/>
                  </a:lnTo>
                  <a:lnTo>
                    <a:pt x="64" y="1648"/>
                  </a:lnTo>
                  <a:lnTo>
                    <a:pt x="64" y="1600"/>
                  </a:lnTo>
                  <a:lnTo>
                    <a:pt x="64" y="1552"/>
                  </a:lnTo>
                  <a:lnTo>
                    <a:pt x="64" y="1504"/>
                  </a:lnTo>
                  <a:cubicBezTo>
                    <a:pt x="64" y="1478"/>
                    <a:pt x="86" y="1456"/>
                    <a:pt x="112" y="1456"/>
                  </a:cubicBezTo>
                  <a:cubicBezTo>
                    <a:pt x="139" y="1456"/>
                    <a:pt x="160" y="1478"/>
                    <a:pt x="160" y="1504"/>
                  </a:cubicBezTo>
                  <a:lnTo>
                    <a:pt x="160" y="1552"/>
                  </a:lnTo>
                  <a:cubicBezTo>
                    <a:pt x="160" y="1579"/>
                    <a:pt x="139" y="1600"/>
                    <a:pt x="112" y="1600"/>
                  </a:cubicBezTo>
                  <a:cubicBezTo>
                    <a:pt x="86" y="1600"/>
                    <a:pt x="64" y="1579"/>
                    <a:pt x="64" y="1552"/>
                  </a:cubicBezTo>
                  <a:lnTo>
                    <a:pt x="64" y="1504"/>
                  </a:lnTo>
                  <a:lnTo>
                    <a:pt x="64" y="1440"/>
                  </a:lnTo>
                  <a:lnTo>
                    <a:pt x="64" y="1392"/>
                  </a:lnTo>
                  <a:lnTo>
                    <a:pt x="64" y="1344"/>
                  </a:lnTo>
                  <a:cubicBezTo>
                    <a:pt x="64" y="1318"/>
                    <a:pt x="86" y="1296"/>
                    <a:pt x="112" y="1296"/>
                  </a:cubicBezTo>
                  <a:lnTo>
                    <a:pt x="128" y="1296"/>
                  </a:lnTo>
                  <a:lnTo>
                    <a:pt x="80" y="1344"/>
                  </a:lnTo>
                  <a:lnTo>
                    <a:pt x="80" y="1296"/>
                  </a:lnTo>
                  <a:lnTo>
                    <a:pt x="80" y="1232"/>
                  </a:lnTo>
                  <a:lnTo>
                    <a:pt x="80" y="1184"/>
                  </a:lnTo>
                  <a:cubicBezTo>
                    <a:pt x="80" y="1158"/>
                    <a:pt x="102" y="1136"/>
                    <a:pt x="128" y="1136"/>
                  </a:cubicBezTo>
                  <a:lnTo>
                    <a:pt x="144" y="1136"/>
                  </a:lnTo>
                  <a:lnTo>
                    <a:pt x="96" y="1184"/>
                  </a:lnTo>
                  <a:lnTo>
                    <a:pt x="96" y="1136"/>
                  </a:lnTo>
                  <a:lnTo>
                    <a:pt x="96" y="1088"/>
                  </a:lnTo>
                  <a:lnTo>
                    <a:pt x="96" y="1040"/>
                  </a:lnTo>
                  <a:cubicBezTo>
                    <a:pt x="96" y="1014"/>
                    <a:pt x="118" y="992"/>
                    <a:pt x="144" y="992"/>
                  </a:cubicBezTo>
                  <a:cubicBezTo>
                    <a:pt x="171" y="992"/>
                    <a:pt x="192" y="1014"/>
                    <a:pt x="192" y="1040"/>
                  </a:cubicBezTo>
                  <a:lnTo>
                    <a:pt x="192" y="1088"/>
                  </a:lnTo>
                  <a:cubicBezTo>
                    <a:pt x="192" y="1115"/>
                    <a:pt x="171" y="1136"/>
                    <a:pt x="144" y="1136"/>
                  </a:cubicBezTo>
                  <a:cubicBezTo>
                    <a:pt x="118" y="1136"/>
                    <a:pt x="96" y="1115"/>
                    <a:pt x="96" y="1088"/>
                  </a:cubicBezTo>
                  <a:lnTo>
                    <a:pt x="96" y="1040"/>
                  </a:lnTo>
                  <a:lnTo>
                    <a:pt x="96" y="976"/>
                  </a:lnTo>
                  <a:lnTo>
                    <a:pt x="96" y="928"/>
                  </a:lnTo>
                  <a:lnTo>
                    <a:pt x="96" y="880"/>
                  </a:lnTo>
                  <a:lnTo>
                    <a:pt x="96" y="832"/>
                  </a:lnTo>
                  <a:cubicBezTo>
                    <a:pt x="96" y="806"/>
                    <a:pt x="118" y="784"/>
                    <a:pt x="144" y="784"/>
                  </a:cubicBezTo>
                  <a:cubicBezTo>
                    <a:pt x="171" y="784"/>
                    <a:pt x="192" y="806"/>
                    <a:pt x="192" y="832"/>
                  </a:cubicBezTo>
                  <a:lnTo>
                    <a:pt x="192" y="880"/>
                  </a:lnTo>
                  <a:cubicBezTo>
                    <a:pt x="192" y="907"/>
                    <a:pt x="171" y="928"/>
                    <a:pt x="144" y="928"/>
                  </a:cubicBezTo>
                  <a:cubicBezTo>
                    <a:pt x="118" y="928"/>
                    <a:pt x="96" y="907"/>
                    <a:pt x="96" y="880"/>
                  </a:cubicBezTo>
                  <a:lnTo>
                    <a:pt x="96" y="832"/>
                  </a:lnTo>
                  <a:lnTo>
                    <a:pt x="96" y="768"/>
                  </a:lnTo>
                  <a:cubicBezTo>
                    <a:pt x="96" y="742"/>
                    <a:pt x="118" y="720"/>
                    <a:pt x="144" y="720"/>
                  </a:cubicBezTo>
                  <a:lnTo>
                    <a:pt x="160" y="720"/>
                  </a:lnTo>
                  <a:lnTo>
                    <a:pt x="112" y="768"/>
                  </a:lnTo>
                  <a:lnTo>
                    <a:pt x="112" y="720"/>
                  </a:lnTo>
                  <a:cubicBezTo>
                    <a:pt x="112" y="694"/>
                    <a:pt x="134" y="672"/>
                    <a:pt x="160" y="672"/>
                  </a:cubicBezTo>
                  <a:lnTo>
                    <a:pt x="176" y="672"/>
                  </a:lnTo>
                  <a:lnTo>
                    <a:pt x="128" y="720"/>
                  </a:lnTo>
                  <a:lnTo>
                    <a:pt x="128" y="672"/>
                  </a:lnTo>
                  <a:lnTo>
                    <a:pt x="128" y="624"/>
                  </a:lnTo>
                  <a:lnTo>
                    <a:pt x="128" y="576"/>
                  </a:lnTo>
                  <a:lnTo>
                    <a:pt x="128" y="512"/>
                  </a:lnTo>
                  <a:cubicBezTo>
                    <a:pt x="128" y="486"/>
                    <a:pt x="150" y="464"/>
                    <a:pt x="176" y="464"/>
                  </a:cubicBezTo>
                  <a:cubicBezTo>
                    <a:pt x="203" y="464"/>
                    <a:pt x="224" y="486"/>
                    <a:pt x="224" y="512"/>
                  </a:cubicBezTo>
                  <a:lnTo>
                    <a:pt x="224" y="576"/>
                  </a:lnTo>
                  <a:lnTo>
                    <a:pt x="176" y="528"/>
                  </a:lnTo>
                  <a:lnTo>
                    <a:pt x="192" y="528"/>
                  </a:lnTo>
                  <a:lnTo>
                    <a:pt x="144" y="576"/>
                  </a:lnTo>
                  <a:lnTo>
                    <a:pt x="144" y="512"/>
                  </a:lnTo>
                  <a:lnTo>
                    <a:pt x="144" y="464"/>
                  </a:lnTo>
                  <a:lnTo>
                    <a:pt x="144" y="416"/>
                  </a:lnTo>
                  <a:cubicBezTo>
                    <a:pt x="144" y="390"/>
                    <a:pt x="166" y="368"/>
                    <a:pt x="192" y="368"/>
                  </a:cubicBezTo>
                  <a:lnTo>
                    <a:pt x="208" y="368"/>
                  </a:lnTo>
                  <a:lnTo>
                    <a:pt x="160" y="416"/>
                  </a:lnTo>
                  <a:lnTo>
                    <a:pt x="160" y="368"/>
                  </a:lnTo>
                  <a:cubicBezTo>
                    <a:pt x="160" y="342"/>
                    <a:pt x="182" y="320"/>
                    <a:pt x="208" y="320"/>
                  </a:cubicBezTo>
                  <a:cubicBezTo>
                    <a:pt x="235" y="320"/>
                    <a:pt x="256" y="342"/>
                    <a:pt x="256" y="368"/>
                  </a:cubicBezTo>
                  <a:lnTo>
                    <a:pt x="256" y="416"/>
                  </a:lnTo>
                  <a:cubicBezTo>
                    <a:pt x="256" y="443"/>
                    <a:pt x="235" y="464"/>
                    <a:pt x="208" y="464"/>
                  </a:cubicBezTo>
                  <a:cubicBezTo>
                    <a:pt x="182" y="464"/>
                    <a:pt x="160" y="443"/>
                    <a:pt x="160" y="416"/>
                  </a:cubicBezTo>
                  <a:lnTo>
                    <a:pt x="160" y="368"/>
                  </a:lnTo>
                  <a:cubicBezTo>
                    <a:pt x="160" y="345"/>
                    <a:pt x="178" y="325"/>
                    <a:pt x="201" y="321"/>
                  </a:cubicBezTo>
                  <a:cubicBezTo>
                    <a:pt x="224" y="317"/>
                    <a:pt x="247" y="331"/>
                    <a:pt x="254" y="353"/>
                  </a:cubicBezTo>
                  <a:lnTo>
                    <a:pt x="270" y="401"/>
                  </a:lnTo>
                  <a:lnTo>
                    <a:pt x="176" y="416"/>
                  </a:lnTo>
                  <a:lnTo>
                    <a:pt x="176" y="368"/>
                  </a:lnTo>
                  <a:lnTo>
                    <a:pt x="176" y="304"/>
                  </a:lnTo>
                  <a:lnTo>
                    <a:pt x="176" y="256"/>
                  </a:lnTo>
                  <a:lnTo>
                    <a:pt x="176" y="208"/>
                  </a:lnTo>
                  <a:lnTo>
                    <a:pt x="176" y="160"/>
                  </a:lnTo>
                  <a:lnTo>
                    <a:pt x="176" y="112"/>
                  </a:lnTo>
                  <a:cubicBezTo>
                    <a:pt x="176" y="86"/>
                    <a:pt x="198" y="64"/>
                    <a:pt x="224" y="64"/>
                  </a:cubicBezTo>
                  <a:lnTo>
                    <a:pt x="240" y="64"/>
                  </a:lnTo>
                  <a:lnTo>
                    <a:pt x="192" y="112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112"/>
                  </a:lnTo>
                  <a:cubicBezTo>
                    <a:pt x="288" y="139"/>
                    <a:pt x="267" y="160"/>
                    <a:pt x="240" y="160"/>
                  </a:cubicBezTo>
                  <a:cubicBezTo>
                    <a:pt x="214" y="160"/>
                    <a:pt x="192" y="139"/>
                    <a:pt x="192" y="112"/>
                  </a:cubicBez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112"/>
                  </a:lnTo>
                  <a:cubicBezTo>
                    <a:pt x="288" y="139"/>
                    <a:pt x="267" y="160"/>
                    <a:pt x="240" y="160"/>
                  </a:cubicBezTo>
                  <a:cubicBezTo>
                    <a:pt x="214" y="160"/>
                    <a:pt x="192" y="139"/>
                    <a:pt x="192" y="112"/>
                  </a:cubicBez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112"/>
                  </a:lnTo>
                  <a:lnTo>
                    <a:pt x="240" y="64"/>
                  </a:lnTo>
                  <a:lnTo>
                    <a:pt x="256" y="64"/>
                  </a:lnTo>
                  <a:lnTo>
                    <a:pt x="208" y="112"/>
                  </a:lnTo>
                  <a:lnTo>
                    <a:pt x="208" y="48"/>
                  </a:lnTo>
                  <a:cubicBezTo>
                    <a:pt x="208" y="22"/>
                    <a:pt x="230" y="0"/>
                    <a:pt x="256" y="0"/>
                  </a:cubicBezTo>
                  <a:cubicBezTo>
                    <a:pt x="283" y="0"/>
                    <a:pt x="304" y="22"/>
                    <a:pt x="304" y="48"/>
                  </a:cubicBezTo>
                  <a:lnTo>
                    <a:pt x="304" y="112"/>
                  </a:lnTo>
                  <a:lnTo>
                    <a:pt x="256" y="64"/>
                  </a:lnTo>
                  <a:lnTo>
                    <a:pt x="272" y="64"/>
                  </a:lnTo>
                  <a:lnTo>
                    <a:pt x="224" y="112"/>
                  </a:lnTo>
                  <a:lnTo>
                    <a:pt x="224" y="48"/>
                  </a:lnTo>
                  <a:cubicBezTo>
                    <a:pt x="224" y="22"/>
                    <a:pt x="246" y="0"/>
                    <a:pt x="272" y="0"/>
                  </a:cubicBezTo>
                  <a:cubicBezTo>
                    <a:pt x="299" y="0"/>
                    <a:pt x="320" y="22"/>
                    <a:pt x="320" y="48"/>
                  </a:cubicBezTo>
                  <a:lnTo>
                    <a:pt x="320" y="112"/>
                  </a:lnTo>
                  <a:lnTo>
                    <a:pt x="320" y="160"/>
                  </a:lnTo>
                  <a:lnTo>
                    <a:pt x="320" y="208"/>
                  </a:lnTo>
                  <a:lnTo>
                    <a:pt x="320" y="256"/>
                  </a:lnTo>
                  <a:lnTo>
                    <a:pt x="272" y="208"/>
                  </a:lnTo>
                  <a:lnTo>
                    <a:pt x="288" y="208"/>
                  </a:lnTo>
                  <a:lnTo>
                    <a:pt x="240" y="256"/>
                  </a:ln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cubicBezTo>
                    <a:pt x="315" y="160"/>
                    <a:pt x="336" y="182"/>
                    <a:pt x="336" y="208"/>
                  </a:cubicBez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cubicBezTo>
                    <a:pt x="315" y="160"/>
                    <a:pt x="336" y="182"/>
                    <a:pt x="336" y="208"/>
                  </a:cubicBez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cubicBezTo>
                    <a:pt x="315" y="160"/>
                    <a:pt x="336" y="182"/>
                    <a:pt x="336" y="208"/>
                  </a:cubicBezTo>
                  <a:lnTo>
                    <a:pt x="336" y="256"/>
                  </a:lnTo>
                  <a:lnTo>
                    <a:pt x="288" y="208"/>
                  </a:lnTo>
                  <a:lnTo>
                    <a:pt x="304" y="208"/>
                  </a:lnTo>
                  <a:lnTo>
                    <a:pt x="256" y="256"/>
                  </a:ln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cubicBezTo>
                    <a:pt x="331" y="160"/>
                    <a:pt x="352" y="182"/>
                    <a:pt x="352" y="208"/>
                  </a:cubicBezTo>
                  <a:lnTo>
                    <a:pt x="352" y="256"/>
                  </a:lnTo>
                  <a:lnTo>
                    <a:pt x="304" y="208"/>
                  </a:lnTo>
                  <a:lnTo>
                    <a:pt x="320" y="208"/>
                  </a:lnTo>
                  <a:lnTo>
                    <a:pt x="272" y="256"/>
                  </a:ln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lnTo>
                    <a:pt x="272" y="160"/>
                  </a:lnTo>
                  <a:lnTo>
                    <a:pt x="272" y="112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lnTo>
                    <a:pt x="336" y="0"/>
                  </a:ln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lnTo>
                    <a:pt x="384" y="160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336" y="208"/>
                  </a:lnTo>
                  <a:lnTo>
                    <a:pt x="352" y="208"/>
                  </a:lnTo>
                  <a:lnTo>
                    <a:pt x="304" y="256"/>
                  </a:ln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lnTo>
                    <a:pt x="400" y="304"/>
                  </a:lnTo>
                  <a:lnTo>
                    <a:pt x="400" y="368"/>
                  </a:lnTo>
                  <a:lnTo>
                    <a:pt x="400" y="416"/>
                  </a:lnTo>
                  <a:cubicBezTo>
                    <a:pt x="400" y="443"/>
                    <a:pt x="379" y="464"/>
                    <a:pt x="352" y="464"/>
                  </a:cubicBezTo>
                  <a:cubicBezTo>
                    <a:pt x="326" y="464"/>
                    <a:pt x="304" y="443"/>
                    <a:pt x="304" y="416"/>
                  </a:cubicBezTo>
                  <a:lnTo>
                    <a:pt x="304" y="368"/>
                  </a:lnTo>
                  <a:cubicBezTo>
                    <a:pt x="304" y="342"/>
                    <a:pt x="326" y="320"/>
                    <a:pt x="352" y="320"/>
                  </a:cubicBezTo>
                  <a:cubicBezTo>
                    <a:pt x="379" y="320"/>
                    <a:pt x="400" y="342"/>
                    <a:pt x="400" y="368"/>
                  </a:cubicBezTo>
                  <a:lnTo>
                    <a:pt x="400" y="416"/>
                  </a:lnTo>
                  <a:lnTo>
                    <a:pt x="352" y="368"/>
                  </a:lnTo>
                  <a:lnTo>
                    <a:pt x="368" y="368"/>
                  </a:lnTo>
                  <a:lnTo>
                    <a:pt x="384" y="368"/>
                  </a:lnTo>
                  <a:lnTo>
                    <a:pt x="336" y="416"/>
                  </a:lnTo>
                  <a:lnTo>
                    <a:pt x="336" y="368"/>
                  </a:lnTo>
                  <a:cubicBezTo>
                    <a:pt x="336" y="365"/>
                    <a:pt x="337" y="361"/>
                    <a:pt x="338" y="357"/>
                  </a:cubicBezTo>
                  <a:lnTo>
                    <a:pt x="354" y="293"/>
                  </a:lnTo>
                  <a:lnTo>
                    <a:pt x="352" y="304"/>
                  </a:lnTo>
                  <a:lnTo>
                    <a:pt x="352" y="256"/>
                  </a:lnTo>
                  <a:cubicBezTo>
                    <a:pt x="352" y="230"/>
                    <a:pt x="374" y="208"/>
                    <a:pt x="400" y="208"/>
                  </a:cubicBezTo>
                  <a:cubicBezTo>
                    <a:pt x="427" y="208"/>
                    <a:pt x="448" y="230"/>
                    <a:pt x="448" y="256"/>
                  </a:cubicBezTo>
                  <a:lnTo>
                    <a:pt x="448" y="304"/>
                  </a:lnTo>
                  <a:lnTo>
                    <a:pt x="448" y="416"/>
                  </a:lnTo>
                  <a:lnTo>
                    <a:pt x="448" y="576"/>
                  </a:lnTo>
                  <a:lnTo>
                    <a:pt x="448" y="720"/>
                  </a:lnTo>
                  <a:lnTo>
                    <a:pt x="448" y="880"/>
                  </a:lnTo>
                  <a:lnTo>
                    <a:pt x="448" y="1040"/>
                  </a:lnTo>
                  <a:lnTo>
                    <a:pt x="448" y="1184"/>
                  </a:lnTo>
                  <a:lnTo>
                    <a:pt x="448" y="1344"/>
                  </a:lnTo>
                  <a:lnTo>
                    <a:pt x="448" y="1552"/>
                  </a:lnTo>
                  <a:lnTo>
                    <a:pt x="448" y="1760"/>
                  </a:lnTo>
                  <a:lnTo>
                    <a:pt x="448" y="1968"/>
                  </a:lnTo>
                  <a:lnTo>
                    <a:pt x="448" y="2112"/>
                  </a:lnTo>
                  <a:lnTo>
                    <a:pt x="448" y="2320"/>
                  </a:lnTo>
                  <a:lnTo>
                    <a:pt x="448" y="2480"/>
                  </a:lnTo>
                  <a:lnTo>
                    <a:pt x="448" y="2624"/>
                  </a:lnTo>
                  <a:lnTo>
                    <a:pt x="448" y="2784"/>
                  </a:lnTo>
                  <a:lnTo>
                    <a:pt x="448" y="2944"/>
                  </a:lnTo>
                  <a:lnTo>
                    <a:pt x="448" y="3088"/>
                  </a:lnTo>
                  <a:lnTo>
                    <a:pt x="448" y="3248"/>
                  </a:lnTo>
                  <a:lnTo>
                    <a:pt x="448" y="3408"/>
                  </a:lnTo>
                  <a:lnTo>
                    <a:pt x="448" y="3552"/>
                  </a:lnTo>
                  <a:lnTo>
                    <a:pt x="448" y="3712"/>
                  </a:lnTo>
                  <a:lnTo>
                    <a:pt x="448" y="3872"/>
                  </a:lnTo>
                  <a:lnTo>
                    <a:pt x="464" y="4011"/>
                  </a:lnTo>
                  <a:lnTo>
                    <a:pt x="464" y="4176"/>
                  </a:lnTo>
                  <a:lnTo>
                    <a:pt x="464" y="4336"/>
                  </a:lnTo>
                  <a:lnTo>
                    <a:pt x="464" y="4544"/>
                  </a:lnTo>
                  <a:lnTo>
                    <a:pt x="464" y="4688"/>
                  </a:lnTo>
                  <a:lnTo>
                    <a:pt x="464" y="4848"/>
                  </a:lnTo>
                  <a:lnTo>
                    <a:pt x="464" y="5008"/>
                  </a:lnTo>
                  <a:lnTo>
                    <a:pt x="464" y="5152"/>
                  </a:lnTo>
                  <a:lnTo>
                    <a:pt x="464" y="5312"/>
                  </a:lnTo>
                  <a:lnTo>
                    <a:pt x="464" y="5472"/>
                  </a:lnTo>
                  <a:lnTo>
                    <a:pt x="464" y="5568"/>
                  </a:lnTo>
                  <a:lnTo>
                    <a:pt x="464" y="5680"/>
                  </a:lnTo>
                  <a:lnTo>
                    <a:pt x="464" y="5824"/>
                  </a:lnTo>
                  <a:lnTo>
                    <a:pt x="464" y="5936"/>
                  </a:lnTo>
                  <a:lnTo>
                    <a:pt x="464" y="6080"/>
                  </a:lnTo>
                  <a:lnTo>
                    <a:pt x="464" y="6240"/>
                  </a:lnTo>
                  <a:lnTo>
                    <a:pt x="464" y="6400"/>
                  </a:lnTo>
                  <a:lnTo>
                    <a:pt x="464" y="6544"/>
                  </a:lnTo>
                  <a:lnTo>
                    <a:pt x="464" y="6704"/>
                  </a:lnTo>
                  <a:lnTo>
                    <a:pt x="464" y="6864"/>
                  </a:lnTo>
                  <a:lnTo>
                    <a:pt x="464" y="6960"/>
                  </a:lnTo>
                  <a:lnTo>
                    <a:pt x="464" y="7120"/>
                  </a:lnTo>
                  <a:lnTo>
                    <a:pt x="464" y="7216"/>
                  </a:lnTo>
                  <a:lnTo>
                    <a:pt x="464" y="7376"/>
                  </a:lnTo>
                  <a:lnTo>
                    <a:pt x="464" y="7536"/>
                  </a:lnTo>
                  <a:lnTo>
                    <a:pt x="464" y="7680"/>
                  </a:lnTo>
                  <a:lnTo>
                    <a:pt x="464" y="7840"/>
                  </a:lnTo>
                  <a:lnTo>
                    <a:pt x="464" y="7936"/>
                  </a:lnTo>
                  <a:lnTo>
                    <a:pt x="480" y="8092"/>
                  </a:lnTo>
                  <a:lnTo>
                    <a:pt x="480" y="8192"/>
                  </a:lnTo>
                  <a:lnTo>
                    <a:pt x="480" y="8352"/>
                  </a:lnTo>
                  <a:lnTo>
                    <a:pt x="480" y="8464"/>
                  </a:lnTo>
                  <a:lnTo>
                    <a:pt x="480" y="8608"/>
                  </a:lnTo>
                  <a:lnTo>
                    <a:pt x="480" y="8768"/>
                  </a:lnTo>
                  <a:lnTo>
                    <a:pt x="480" y="8928"/>
                  </a:lnTo>
                  <a:lnTo>
                    <a:pt x="480" y="9072"/>
                  </a:lnTo>
                  <a:lnTo>
                    <a:pt x="480" y="9184"/>
                  </a:lnTo>
                  <a:lnTo>
                    <a:pt x="480" y="9328"/>
                  </a:lnTo>
                  <a:lnTo>
                    <a:pt x="480" y="9488"/>
                  </a:lnTo>
                  <a:lnTo>
                    <a:pt x="480" y="9584"/>
                  </a:lnTo>
                  <a:lnTo>
                    <a:pt x="480" y="9744"/>
                  </a:lnTo>
                  <a:lnTo>
                    <a:pt x="480" y="9856"/>
                  </a:lnTo>
                  <a:lnTo>
                    <a:pt x="480" y="9952"/>
                  </a:lnTo>
                  <a:lnTo>
                    <a:pt x="480" y="10112"/>
                  </a:lnTo>
                  <a:lnTo>
                    <a:pt x="480" y="10208"/>
                  </a:lnTo>
                  <a:lnTo>
                    <a:pt x="480" y="10320"/>
                  </a:lnTo>
                  <a:lnTo>
                    <a:pt x="480" y="10416"/>
                  </a:lnTo>
                  <a:lnTo>
                    <a:pt x="480" y="10512"/>
                  </a:lnTo>
                  <a:cubicBezTo>
                    <a:pt x="480" y="10539"/>
                    <a:pt x="459" y="10560"/>
                    <a:pt x="432" y="10560"/>
                  </a:cubicBezTo>
                  <a:cubicBezTo>
                    <a:pt x="406" y="10560"/>
                    <a:pt x="384" y="10539"/>
                    <a:pt x="384" y="10512"/>
                  </a:cubicBezTo>
                  <a:lnTo>
                    <a:pt x="384" y="10416"/>
                  </a:lnTo>
                  <a:lnTo>
                    <a:pt x="384" y="10320"/>
                  </a:lnTo>
                  <a:lnTo>
                    <a:pt x="384" y="10208"/>
                  </a:lnTo>
                  <a:lnTo>
                    <a:pt x="384" y="10112"/>
                  </a:lnTo>
                  <a:lnTo>
                    <a:pt x="384" y="9952"/>
                  </a:lnTo>
                  <a:lnTo>
                    <a:pt x="384" y="9856"/>
                  </a:lnTo>
                  <a:lnTo>
                    <a:pt x="384" y="9744"/>
                  </a:lnTo>
                  <a:lnTo>
                    <a:pt x="384" y="9584"/>
                  </a:lnTo>
                  <a:lnTo>
                    <a:pt x="384" y="9488"/>
                  </a:lnTo>
                  <a:lnTo>
                    <a:pt x="384" y="9328"/>
                  </a:lnTo>
                  <a:lnTo>
                    <a:pt x="384" y="9184"/>
                  </a:lnTo>
                  <a:lnTo>
                    <a:pt x="384" y="9072"/>
                  </a:lnTo>
                  <a:lnTo>
                    <a:pt x="384" y="8928"/>
                  </a:lnTo>
                  <a:lnTo>
                    <a:pt x="384" y="8768"/>
                  </a:lnTo>
                  <a:lnTo>
                    <a:pt x="384" y="8608"/>
                  </a:lnTo>
                  <a:lnTo>
                    <a:pt x="384" y="8464"/>
                  </a:lnTo>
                  <a:lnTo>
                    <a:pt x="384" y="8352"/>
                  </a:lnTo>
                  <a:lnTo>
                    <a:pt x="384" y="8192"/>
                  </a:lnTo>
                  <a:lnTo>
                    <a:pt x="385" y="8101"/>
                  </a:lnTo>
                  <a:lnTo>
                    <a:pt x="368" y="7936"/>
                  </a:lnTo>
                  <a:lnTo>
                    <a:pt x="368" y="7840"/>
                  </a:lnTo>
                  <a:lnTo>
                    <a:pt x="368" y="7680"/>
                  </a:lnTo>
                  <a:lnTo>
                    <a:pt x="368" y="7536"/>
                  </a:lnTo>
                  <a:lnTo>
                    <a:pt x="368" y="7376"/>
                  </a:lnTo>
                  <a:lnTo>
                    <a:pt x="368" y="7216"/>
                  </a:lnTo>
                  <a:lnTo>
                    <a:pt x="368" y="7120"/>
                  </a:lnTo>
                  <a:lnTo>
                    <a:pt x="368" y="6960"/>
                  </a:lnTo>
                  <a:lnTo>
                    <a:pt x="368" y="6864"/>
                  </a:lnTo>
                  <a:lnTo>
                    <a:pt x="368" y="6704"/>
                  </a:lnTo>
                  <a:lnTo>
                    <a:pt x="368" y="6544"/>
                  </a:lnTo>
                  <a:lnTo>
                    <a:pt x="368" y="6400"/>
                  </a:lnTo>
                  <a:lnTo>
                    <a:pt x="368" y="6240"/>
                  </a:lnTo>
                  <a:lnTo>
                    <a:pt x="368" y="6080"/>
                  </a:lnTo>
                  <a:lnTo>
                    <a:pt x="368" y="5936"/>
                  </a:lnTo>
                  <a:lnTo>
                    <a:pt x="368" y="5824"/>
                  </a:lnTo>
                  <a:lnTo>
                    <a:pt x="368" y="5680"/>
                  </a:lnTo>
                  <a:lnTo>
                    <a:pt x="368" y="5568"/>
                  </a:lnTo>
                  <a:lnTo>
                    <a:pt x="368" y="5472"/>
                  </a:lnTo>
                  <a:lnTo>
                    <a:pt x="368" y="5312"/>
                  </a:lnTo>
                  <a:lnTo>
                    <a:pt x="368" y="5152"/>
                  </a:lnTo>
                  <a:lnTo>
                    <a:pt x="368" y="5008"/>
                  </a:lnTo>
                  <a:lnTo>
                    <a:pt x="368" y="4848"/>
                  </a:lnTo>
                  <a:lnTo>
                    <a:pt x="368" y="4688"/>
                  </a:lnTo>
                  <a:lnTo>
                    <a:pt x="368" y="4544"/>
                  </a:lnTo>
                  <a:lnTo>
                    <a:pt x="368" y="4336"/>
                  </a:lnTo>
                  <a:lnTo>
                    <a:pt x="368" y="4176"/>
                  </a:lnTo>
                  <a:lnTo>
                    <a:pt x="369" y="4022"/>
                  </a:lnTo>
                  <a:lnTo>
                    <a:pt x="352" y="3872"/>
                  </a:lnTo>
                  <a:lnTo>
                    <a:pt x="352" y="3712"/>
                  </a:lnTo>
                  <a:lnTo>
                    <a:pt x="352" y="3552"/>
                  </a:lnTo>
                  <a:lnTo>
                    <a:pt x="352" y="3408"/>
                  </a:lnTo>
                  <a:lnTo>
                    <a:pt x="352" y="3248"/>
                  </a:lnTo>
                  <a:lnTo>
                    <a:pt x="352" y="3088"/>
                  </a:lnTo>
                  <a:lnTo>
                    <a:pt x="352" y="2944"/>
                  </a:lnTo>
                  <a:lnTo>
                    <a:pt x="352" y="2784"/>
                  </a:lnTo>
                  <a:lnTo>
                    <a:pt x="352" y="2624"/>
                  </a:lnTo>
                  <a:lnTo>
                    <a:pt x="352" y="2480"/>
                  </a:lnTo>
                  <a:lnTo>
                    <a:pt x="352" y="2320"/>
                  </a:lnTo>
                  <a:lnTo>
                    <a:pt x="352" y="2112"/>
                  </a:lnTo>
                  <a:lnTo>
                    <a:pt x="352" y="1968"/>
                  </a:lnTo>
                  <a:lnTo>
                    <a:pt x="352" y="1760"/>
                  </a:lnTo>
                  <a:lnTo>
                    <a:pt x="352" y="1552"/>
                  </a:lnTo>
                  <a:lnTo>
                    <a:pt x="352" y="1344"/>
                  </a:lnTo>
                  <a:lnTo>
                    <a:pt x="352" y="1184"/>
                  </a:lnTo>
                  <a:lnTo>
                    <a:pt x="352" y="1040"/>
                  </a:lnTo>
                  <a:lnTo>
                    <a:pt x="352" y="880"/>
                  </a:lnTo>
                  <a:lnTo>
                    <a:pt x="352" y="720"/>
                  </a:lnTo>
                  <a:lnTo>
                    <a:pt x="352" y="576"/>
                  </a:lnTo>
                  <a:lnTo>
                    <a:pt x="352" y="416"/>
                  </a:lnTo>
                  <a:lnTo>
                    <a:pt x="352" y="304"/>
                  </a:lnTo>
                  <a:lnTo>
                    <a:pt x="352" y="256"/>
                  </a:lnTo>
                  <a:lnTo>
                    <a:pt x="448" y="256"/>
                  </a:lnTo>
                  <a:lnTo>
                    <a:pt x="448" y="304"/>
                  </a:lnTo>
                  <a:cubicBezTo>
                    <a:pt x="448" y="308"/>
                    <a:pt x="448" y="312"/>
                    <a:pt x="447" y="316"/>
                  </a:cubicBezTo>
                  <a:lnTo>
                    <a:pt x="431" y="380"/>
                  </a:lnTo>
                  <a:lnTo>
                    <a:pt x="432" y="368"/>
                  </a:lnTo>
                  <a:lnTo>
                    <a:pt x="432" y="416"/>
                  </a:lnTo>
                  <a:cubicBezTo>
                    <a:pt x="432" y="443"/>
                    <a:pt x="411" y="464"/>
                    <a:pt x="384" y="464"/>
                  </a:cubicBezTo>
                  <a:lnTo>
                    <a:pt x="368" y="464"/>
                  </a:lnTo>
                  <a:lnTo>
                    <a:pt x="352" y="464"/>
                  </a:lnTo>
                  <a:cubicBezTo>
                    <a:pt x="326" y="464"/>
                    <a:pt x="304" y="443"/>
                    <a:pt x="304" y="416"/>
                  </a:cubicBezTo>
                  <a:lnTo>
                    <a:pt x="304" y="368"/>
                  </a:lnTo>
                  <a:lnTo>
                    <a:pt x="400" y="368"/>
                  </a:lnTo>
                  <a:lnTo>
                    <a:pt x="400" y="416"/>
                  </a:lnTo>
                  <a:lnTo>
                    <a:pt x="304" y="416"/>
                  </a:lnTo>
                  <a:lnTo>
                    <a:pt x="304" y="368"/>
                  </a:lnTo>
                  <a:lnTo>
                    <a:pt x="304" y="304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lnTo>
                    <a:pt x="336" y="304"/>
                  </a:ln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lnTo>
                    <a:pt x="288" y="160"/>
                  </a:lnTo>
                  <a:lnTo>
                    <a:pt x="288" y="112"/>
                  </a:lnTo>
                  <a:lnTo>
                    <a:pt x="288" y="48"/>
                  </a:lnTo>
                  <a:lnTo>
                    <a:pt x="336" y="96"/>
                  </a:lnTo>
                  <a:lnTo>
                    <a:pt x="320" y="96"/>
                  </a:lnTo>
                  <a:lnTo>
                    <a:pt x="368" y="48"/>
                  </a:lnTo>
                  <a:lnTo>
                    <a:pt x="368" y="112"/>
                  </a:lnTo>
                  <a:lnTo>
                    <a:pt x="368" y="160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lnTo>
                    <a:pt x="304" y="304"/>
                  </a:lnTo>
                  <a:cubicBezTo>
                    <a:pt x="278" y="304"/>
                    <a:pt x="256" y="283"/>
                    <a:pt x="256" y="256"/>
                  </a:cubicBezTo>
                  <a:lnTo>
                    <a:pt x="256" y="208"/>
                  </a:lnTo>
                  <a:lnTo>
                    <a:pt x="352" y="208"/>
                  </a:ln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lnTo>
                    <a:pt x="288" y="304"/>
                  </a:lnTo>
                  <a:cubicBezTo>
                    <a:pt x="262" y="304"/>
                    <a:pt x="240" y="283"/>
                    <a:pt x="240" y="256"/>
                  </a:cubicBezTo>
                  <a:lnTo>
                    <a:pt x="240" y="208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336" y="208"/>
                  </a:ln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lnTo>
                    <a:pt x="272" y="304"/>
                  </a:lnTo>
                  <a:cubicBezTo>
                    <a:pt x="246" y="304"/>
                    <a:pt x="224" y="283"/>
                    <a:pt x="224" y="256"/>
                  </a:cubicBezTo>
                  <a:lnTo>
                    <a:pt x="224" y="208"/>
                  </a:lnTo>
                  <a:lnTo>
                    <a:pt x="224" y="160"/>
                  </a:lnTo>
                  <a:lnTo>
                    <a:pt x="224" y="112"/>
                  </a:lnTo>
                  <a:lnTo>
                    <a:pt x="224" y="48"/>
                  </a:lnTo>
                  <a:lnTo>
                    <a:pt x="320" y="48"/>
                  </a:lnTo>
                  <a:lnTo>
                    <a:pt x="320" y="112"/>
                  </a:lnTo>
                  <a:cubicBezTo>
                    <a:pt x="320" y="139"/>
                    <a:pt x="299" y="160"/>
                    <a:pt x="272" y="160"/>
                  </a:cubicBezTo>
                  <a:lnTo>
                    <a:pt x="256" y="160"/>
                  </a:lnTo>
                  <a:cubicBezTo>
                    <a:pt x="230" y="160"/>
                    <a:pt x="208" y="139"/>
                    <a:pt x="208" y="112"/>
                  </a:cubicBezTo>
                  <a:lnTo>
                    <a:pt x="208" y="48"/>
                  </a:lnTo>
                  <a:lnTo>
                    <a:pt x="304" y="48"/>
                  </a:lnTo>
                  <a:lnTo>
                    <a:pt x="304" y="112"/>
                  </a:lnTo>
                  <a:cubicBezTo>
                    <a:pt x="304" y="139"/>
                    <a:pt x="283" y="160"/>
                    <a:pt x="256" y="160"/>
                  </a:cubicBezTo>
                  <a:lnTo>
                    <a:pt x="240" y="160"/>
                  </a:lnTo>
                  <a:cubicBezTo>
                    <a:pt x="214" y="160"/>
                    <a:pt x="192" y="139"/>
                    <a:pt x="192" y="112"/>
                  </a:cubicBezTo>
                  <a:lnTo>
                    <a:pt x="192" y="48"/>
                  </a:lnTo>
                  <a:lnTo>
                    <a:pt x="288" y="48"/>
                  </a:lnTo>
                  <a:lnTo>
                    <a:pt x="288" y="112"/>
                  </a:lnTo>
                  <a:lnTo>
                    <a:pt x="192" y="112"/>
                  </a:lnTo>
                  <a:lnTo>
                    <a:pt x="192" y="48"/>
                  </a:lnTo>
                  <a:lnTo>
                    <a:pt x="288" y="48"/>
                  </a:lnTo>
                  <a:lnTo>
                    <a:pt x="288" y="112"/>
                  </a:lnTo>
                  <a:lnTo>
                    <a:pt x="192" y="112"/>
                  </a:lnTo>
                  <a:lnTo>
                    <a:pt x="192" y="48"/>
                  </a:lnTo>
                  <a:lnTo>
                    <a:pt x="288" y="48"/>
                  </a:lnTo>
                  <a:lnTo>
                    <a:pt x="288" y="112"/>
                  </a:lnTo>
                  <a:cubicBezTo>
                    <a:pt x="288" y="139"/>
                    <a:pt x="267" y="160"/>
                    <a:pt x="240" y="160"/>
                  </a:cubicBezTo>
                  <a:lnTo>
                    <a:pt x="224" y="160"/>
                  </a:lnTo>
                  <a:lnTo>
                    <a:pt x="272" y="112"/>
                  </a:lnTo>
                  <a:lnTo>
                    <a:pt x="272" y="160"/>
                  </a:lnTo>
                  <a:lnTo>
                    <a:pt x="272" y="208"/>
                  </a:lnTo>
                  <a:lnTo>
                    <a:pt x="272" y="256"/>
                  </a:lnTo>
                  <a:lnTo>
                    <a:pt x="272" y="304"/>
                  </a:lnTo>
                  <a:lnTo>
                    <a:pt x="272" y="368"/>
                  </a:lnTo>
                  <a:lnTo>
                    <a:pt x="272" y="416"/>
                  </a:lnTo>
                  <a:cubicBezTo>
                    <a:pt x="272" y="440"/>
                    <a:pt x="255" y="460"/>
                    <a:pt x="232" y="464"/>
                  </a:cubicBezTo>
                  <a:cubicBezTo>
                    <a:pt x="209" y="468"/>
                    <a:pt x="186" y="454"/>
                    <a:pt x="179" y="432"/>
                  </a:cubicBezTo>
                  <a:lnTo>
                    <a:pt x="163" y="384"/>
                  </a:lnTo>
                  <a:lnTo>
                    <a:pt x="256" y="368"/>
                  </a:lnTo>
                  <a:lnTo>
                    <a:pt x="256" y="416"/>
                  </a:lnTo>
                  <a:lnTo>
                    <a:pt x="160" y="416"/>
                  </a:lnTo>
                  <a:lnTo>
                    <a:pt x="160" y="368"/>
                  </a:lnTo>
                  <a:lnTo>
                    <a:pt x="256" y="368"/>
                  </a:lnTo>
                  <a:lnTo>
                    <a:pt x="256" y="416"/>
                  </a:lnTo>
                  <a:cubicBezTo>
                    <a:pt x="256" y="443"/>
                    <a:pt x="235" y="464"/>
                    <a:pt x="208" y="464"/>
                  </a:cubicBezTo>
                  <a:lnTo>
                    <a:pt x="192" y="464"/>
                  </a:lnTo>
                  <a:lnTo>
                    <a:pt x="240" y="416"/>
                  </a:lnTo>
                  <a:lnTo>
                    <a:pt x="240" y="464"/>
                  </a:lnTo>
                  <a:lnTo>
                    <a:pt x="240" y="512"/>
                  </a:lnTo>
                  <a:lnTo>
                    <a:pt x="240" y="576"/>
                  </a:lnTo>
                  <a:cubicBezTo>
                    <a:pt x="240" y="603"/>
                    <a:pt x="219" y="624"/>
                    <a:pt x="192" y="624"/>
                  </a:cubicBezTo>
                  <a:lnTo>
                    <a:pt x="176" y="624"/>
                  </a:lnTo>
                  <a:cubicBezTo>
                    <a:pt x="150" y="624"/>
                    <a:pt x="128" y="603"/>
                    <a:pt x="128" y="576"/>
                  </a:cubicBezTo>
                  <a:lnTo>
                    <a:pt x="128" y="512"/>
                  </a:lnTo>
                  <a:lnTo>
                    <a:pt x="224" y="512"/>
                  </a:lnTo>
                  <a:lnTo>
                    <a:pt x="224" y="576"/>
                  </a:lnTo>
                  <a:lnTo>
                    <a:pt x="224" y="624"/>
                  </a:lnTo>
                  <a:lnTo>
                    <a:pt x="224" y="672"/>
                  </a:lnTo>
                  <a:lnTo>
                    <a:pt x="224" y="720"/>
                  </a:lnTo>
                  <a:cubicBezTo>
                    <a:pt x="224" y="747"/>
                    <a:pt x="203" y="768"/>
                    <a:pt x="176" y="768"/>
                  </a:cubicBezTo>
                  <a:lnTo>
                    <a:pt x="160" y="768"/>
                  </a:lnTo>
                  <a:lnTo>
                    <a:pt x="208" y="720"/>
                  </a:lnTo>
                  <a:lnTo>
                    <a:pt x="208" y="768"/>
                  </a:lnTo>
                  <a:cubicBezTo>
                    <a:pt x="208" y="795"/>
                    <a:pt x="187" y="816"/>
                    <a:pt x="160" y="816"/>
                  </a:cubicBezTo>
                  <a:lnTo>
                    <a:pt x="144" y="816"/>
                  </a:lnTo>
                  <a:lnTo>
                    <a:pt x="192" y="768"/>
                  </a:lnTo>
                  <a:lnTo>
                    <a:pt x="192" y="832"/>
                  </a:lnTo>
                  <a:lnTo>
                    <a:pt x="192" y="880"/>
                  </a:lnTo>
                  <a:lnTo>
                    <a:pt x="96" y="880"/>
                  </a:lnTo>
                  <a:lnTo>
                    <a:pt x="96" y="832"/>
                  </a:lnTo>
                  <a:lnTo>
                    <a:pt x="192" y="832"/>
                  </a:lnTo>
                  <a:lnTo>
                    <a:pt x="192" y="880"/>
                  </a:lnTo>
                  <a:lnTo>
                    <a:pt x="192" y="928"/>
                  </a:lnTo>
                  <a:lnTo>
                    <a:pt x="192" y="976"/>
                  </a:lnTo>
                  <a:lnTo>
                    <a:pt x="192" y="1040"/>
                  </a:lnTo>
                  <a:lnTo>
                    <a:pt x="192" y="1088"/>
                  </a:lnTo>
                  <a:lnTo>
                    <a:pt x="96" y="1088"/>
                  </a:lnTo>
                  <a:lnTo>
                    <a:pt x="96" y="1040"/>
                  </a:lnTo>
                  <a:lnTo>
                    <a:pt x="192" y="1040"/>
                  </a:lnTo>
                  <a:lnTo>
                    <a:pt x="192" y="1088"/>
                  </a:lnTo>
                  <a:lnTo>
                    <a:pt x="192" y="1136"/>
                  </a:lnTo>
                  <a:lnTo>
                    <a:pt x="192" y="1184"/>
                  </a:lnTo>
                  <a:cubicBezTo>
                    <a:pt x="192" y="1211"/>
                    <a:pt x="171" y="1232"/>
                    <a:pt x="144" y="1232"/>
                  </a:cubicBezTo>
                  <a:lnTo>
                    <a:pt x="128" y="1232"/>
                  </a:lnTo>
                  <a:lnTo>
                    <a:pt x="176" y="1184"/>
                  </a:lnTo>
                  <a:lnTo>
                    <a:pt x="176" y="1232"/>
                  </a:lnTo>
                  <a:lnTo>
                    <a:pt x="176" y="1296"/>
                  </a:lnTo>
                  <a:lnTo>
                    <a:pt x="176" y="1344"/>
                  </a:lnTo>
                  <a:cubicBezTo>
                    <a:pt x="176" y="1371"/>
                    <a:pt x="155" y="1392"/>
                    <a:pt x="128" y="1392"/>
                  </a:cubicBezTo>
                  <a:lnTo>
                    <a:pt x="112" y="1392"/>
                  </a:lnTo>
                  <a:lnTo>
                    <a:pt x="160" y="1344"/>
                  </a:lnTo>
                  <a:lnTo>
                    <a:pt x="160" y="1392"/>
                  </a:lnTo>
                  <a:lnTo>
                    <a:pt x="160" y="1440"/>
                  </a:lnTo>
                  <a:lnTo>
                    <a:pt x="160" y="1504"/>
                  </a:lnTo>
                  <a:lnTo>
                    <a:pt x="160" y="1552"/>
                  </a:lnTo>
                  <a:lnTo>
                    <a:pt x="64" y="1552"/>
                  </a:lnTo>
                  <a:lnTo>
                    <a:pt x="64" y="1504"/>
                  </a:lnTo>
                  <a:lnTo>
                    <a:pt x="160" y="1504"/>
                  </a:lnTo>
                  <a:lnTo>
                    <a:pt x="160" y="1552"/>
                  </a:lnTo>
                  <a:lnTo>
                    <a:pt x="160" y="1600"/>
                  </a:lnTo>
                  <a:lnTo>
                    <a:pt x="160" y="1648"/>
                  </a:lnTo>
                  <a:lnTo>
                    <a:pt x="160" y="1696"/>
                  </a:lnTo>
                  <a:cubicBezTo>
                    <a:pt x="160" y="1723"/>
                    <a:pt x="139" y="1744"/>
                    <a:pt x="112" y="1744"/>
                  </a:cubicBezTo>
                  <a:lnTo>
                    <a:pt x="96" y="1744"/>
                  </a:lnTo>
                  <a:cubicBezTo>
                    <a:pt x="70" y="1744"/>
                    <a:pt x="48" y="1723"/>
                    <a:pt x="48" y="1696"/>
                  </a:cubicBezTo>
                  <a:lnTo>
                    <a:pt x="48" y="1648"/>
                  </a:lnTo>
                  <a:lnTo>
                    <a:pt x="144" y="1648"/>
                  </a:lnTo>
                  <a:lnTo>
                    <a:pt x="144" y="1696"/>
                  </a:lnTo>
                  <a:lnTo>
                    <a:pt x="144" y="1760"/>
                  </a:lnTo>
                  <a:lnTo>
                    <a:pt x="144" y="1808"/>
                  </a:lnTo>
                  <a:lnTo>
                    <a:pt x="144" y="1856"/>
                  </a:lnTo>
                  <a:lnTo>
                    <a:pt x="48" y="1856"/>
                  </a:lnTo>
                  <a:lnTo>
                    <a:pt x="48" y="1808"/>
                  </a:lnTo>
                  <a:lnTo>
                    <a:pt x="144" y="1808"/>
                  </a:lnTo>
                  <a:lnTo>
                    <a:pt x="144" y="1856"/>
                  </a:lnTo>
                  <a:lnTo>
                    <a:pt x="144" y="1904"/>
                  </a:lnTo>
                  <a:lnTo>
                    <a:pt x="144" y="1968"/>
                  </a:lnTo>
                  <a:lnTo>
                    <a:pt x="144" y="2016"/>
                  </a:lnTo>
                  <a:cubicBezTo>
                    <a:pt x="144" y="2043"/>
                    <a:pt x="123" y="2064"/>
                    <a:pt x="96" y="2064"/>
                  </a:cubicBezTo>
                  <a:lnTo>
                    <a:pt x="80" y="2064"/>
                  </a:lnTo>
                  <a:cubicBezTo>
                    <a:pt x="54" y="2064"/>
                    <a:pt x="32" y="2043"/>
                    <a:pt x="32" y="2016"/>
                  </a:cubicBezTo>
                  <a:lnTo>
                    <a:pt x="32" y="1968"/>
                  </a:lnTo>
                  <a:lnTo>
                    <a:pt x="128" y="1968"/>
                  </a:lnTo>
                  <a:lnTo>
                    <a:pt x="128" y="2016"/>
                  </a:lnTo>
                  <a:lnTo>
                    <a:pt x="128" y="2064"/>
                  </a:lnTo>
                  <a:lnTo>
                    <a:pt x="128" y="2112"/>
                  </a:lnTo>
                  <a:lnTo>
                    <a:pt x="128" y="2160"/>
                  </a:lnTo>
                  <a:lnTo>
                    <a:pt x="128" y="2224"/>
                  </a:lnTo>
                  <a:lnTo>
                    <a:pt x="128" y="2272"/>
                  </a:lnTo>
                  <a:lnTo>
                    <a:pt x="128" y="2320"/>
                  </a:lnTo>
                  <a:cubicBezTo>
                    <a:pt x="128" y="2347"/>
                    <a:pt x="107" y="2368"/>
                    <a:pt x="80" y="2368"/>
                  </a:cubicBezTo>
                  <a:lnTo>
                    <a:pt x="64" y="2368"/>
                  </a:lnTo>
                  <a:cubicBezTo>
                    <a:pt x="38" y="2368"/>
                    <a:pt x="16" y="2347"/>
                    <a:pt x="16" y="2320"/>
                  </a:cubicBezTo>
                  <a:lnTo>
                    <a:pt x="16" y="2272"/>
                  </a:lnTo>
                  <a:lnTo>
                    <a:pt x="112" y="2272"/>
                  </a:lnTo>
                  <a:lnTo>
                    <a:pt x="112" y="2320"/>
                  </a:lnTo>
                  <a:lnTo>
                    <a:pt x="112" y="2368"/>
                  </a:lnTo>
                  <a:lnTo>
                    <a:pt x="112" y="2432"/>
                  </a:lnTo>
                  <a:lnTo>
                    <a:pt x="112" y="2480"/>
                  </a:lnTo>
                  <a:lnTo>
                    <a:pt x="16" y="2480"/>
                  </a:lnTo>
                  <a:lnTo>
                    <a:pt x="16" y="2432"/>
                  </a:lnTo>
                  <a:lnTo>
                    <a:pt x="64" y="2480"/>
                  </a:lnTo>
                  <a:lnTo>
                    <a:pt x="48" y="2480"/>
                  </a:lnTo>
                  <a:lnTo>
                    <a:pt x="96" y="2432"/>
                  </a:lnTo>
                  <a:lnTo>
                    <a:pt x="96" y="2480"/>
                  </a:lnTo>
                  <a:cubicBezTo>
                    <a:pt x="96" y="2507"/>
                    <a:pt x="75" y="2528"/>
                    <a:pt x="48" y="2528"/>
                  </a:cubicBezTo>
                  <a:cubicBezTo>
                    <a:pt x="22" y="2528"/>
                    <a:pt x="0" y="2507"/>
                    <a:pt x="0" y="24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4" name="Freeform 108"/>
            <p:cNvSpPr>
              <a:spLocks/>
            </p:cNvSpPr>
            <p:nvPr/>
          </p:nvSpPr>
          <p:spPr bwMode="auto">
            <a:xfrm>
              <a:off x="4695489" y="4957112"/>
              <a:ext cx="33493" cy="524354"/>
            </a:xfrm>
            <a:custGeom>
              <a:avLst/>
              <a:gdLst>
                <a:gd name="T0" fmla="*/ 48 w 288"/>
                <a:gd name="T1" fmla="*/ 520 h 2834"/>
                <a:gd name="T2" fmla="*/ 56 w 288"/>
                <a:gd name="T3" fmla="*/ 928 h 2834"/>
                <a:gd name="T4" fmla="*/ 56 w 288"/>
                <a:gd name="T5" fmla="*/ 1416 h 2834"/>
                <a:gd name="T6" fmla="*/ 56 w 288"/>
                <a:gd name="T7" fmla="*/ 1808 h 2834"/>
                <a:gd name="T8" fmla="*/ 64 w 288"/>
                <a:gd name="T9" fmla="*/ 2064 h 2834"/>
                <a:gd name="T10" fmla="*/ 64 w 288"/>
                <a:gd name="T11" fmla="*/ 2448 h 2834"/>
                <a:gd name="T12" fmla="*/ 72 w 288"/>
                <a:gd name="T13" fmla="*/ 2632 h 2834"/>
                <a:gd name="T14" fmla="*/ 56 w 288"/>
                <a:gd name="T15" fmla="*/ 2832 h 2834"/>
                <a:gd name="T16" fmla="*/ 48 w 288"/>
                <a:gd name="T17" fmla="*/ 2784 h 2834"/>
                <a:gd name="T18" fmla="*/ 104 w 288"/>
                <a:gd name="T19" fmla="*/ 2808 h 2834"/>
                <a:gd name="T20" fmla="*/ 72 w 288"/>
                <a:gd name="T21" fmla="*/ 2808 h 2834"/>
                <a:gd name="T22" fmla="*/ 120 w 288"/>
                <a:gd name="T23" fmla="*/ 2808 h 2834"/>
                <a:gd name="T24" fmla="*/ 80 w 288"/>
                <a:gd name="T25" fmla="*/ 2784 h 2834"/>
                <a:gd name="T26" fmla="*/ 136 w 288"/>
                <a:gd name="T27" fmla="*/ 2808 h 2834"/>
                <a:gd name="T28" fmla="*/ 136 w 288"/>
                <a:gd name="T29" fmla="*/ 2784 h 2834"/>
                <a:gd name="T30" fmla="*/ 144 w 288"/>
                <a:gd name="T31" fmla="*/ 2760 h 2834"/>
                <a:gd name="T32" fmla="*/ 152 w 288"/>
                <a:gd name="T33" fmla="*/ 2784 h 2834"/>
                <a:gd name="T34" fmla="*/ 160 w 288"/>
                <a:gd name="T35" fmla="*/ 2760 h 2834"/>
                <a:gd name="T36" fmla="*/ 144 w 288"/>
                <a:gd name="T37" fmla="*/ 2784 h 2834"/>
                <a:gd name="T38" fmla="*/ 200 w 288"/>
                <a:gd name="T39" fmla="*/ 2808 h 2834"/>
                <a:gd name="T40" fmla="*/ 196 w 288"/>
                <a:gd name="T41" fmla="*/ 2761 h 2834"/>
                <a:gd name="T42" fmla="*/ 200 w 288"/>
                <a:gd name="T43" fmla="*/ 2832 h 2834"/>
                <a:gd name="T44" fmla="*/ 208 w 288"/>
                <a:gd name="T45" fmla="*/ 2760 h 2834"/>
                <a:gd name="T46" fmla="*/ 224 w 288"/>
                <a:gd name="T47" fmla="*/ 2784 h 2834"/>
                <a:gd name="T48" fmla="*/ 240 w 288"/>
                <a:gd name="T49" fmla="*/ 2688 h 2834"/>
                <a:gd name="T50" fmla="*/ 264 w 288"/>
                <a:gd name="T51" fmla="*/ 2632 h 2834"/>
                <a:gd name="T52" fmla="*/ 224 w 288"/>
                <a:gd name="T53" fmla="*/ 2552 h 2834"/>
                <a:gd name="T54" fmla="*/ 248 w 288"/>
                <a:gd name="T55" fmla="*/ 2296 h 2834"/>
                <a:gd name="T56" fmla="*/ 232 w 288"/>
                <a:gd name="T57" fmla="*/ 2112 h 2834"/>
                <a:gd name="T58" fmla="*/ 232 w 288"/>
                <a:gd name="T59" fmla="*/ 1856 h 2834"/>
                <a:gd name="T60" fmla="*/ 240 w 288"/>
                <a:gd name="T61" fmla="*/ 1648 h 2834"/>
                <a:gd name="T62" fmla="*/ 240 w 288"/>
                <a:gd name="T63" fmla="*/ 1368 h 2834"/>
                <a:gd name="T64" fmla="*/ 288 w 288"/>
                <a:gd name="T65" fmla="*/ 1552 h 2834"/>
                <a:gd name="T66" fmla="*/ 288 w 288"/>
                <a:gd name="T67" fmla="*/ 1808 h 2834"/>
                <a:gd name="T68" fmla="*/ 280 w 288"/>
                <a:gd name="T69" fmla="*/ 2016 h 2834"/>
                <a:gd name="T70" fmla="*/ 280 w 288"/>
                <a:gd name="T71" fmla="*/ 2272 h 2834"/>
                <a:gd name="T72" fmla="*/ 272 w 288"/>
                <a:gd name="T73" fmla="*/ 2448 h 2834"/>
                <a:gd name="T74" fmla="*/ 264 w 288"/>
                <a:gd name="T75" fmla="*/ 2632 h 2834"/>
                <a:gd name="T76" fmla="*/ 216 w 288"/>
                <a:gd name="T77" fmla="*/ 2712 h 2834"/>
                <a:gd name="T78" fmla="*/ 224 w 288"/>
                <a:gd name="T79" fmla="*/ 2832 h 2834"/>
                <a:gd name="T80" fmla="*/ 232 w 288"/>
                <a:gd name="T81" fmla="*/ 2808 h 2834"/>
                <a:gd name="T82" fmla="*/ 224 w 288"/>
                <a:gd name="T83" fmla="*/ 2808 h 2834"/>
                <a:gd name="T84" fmla="*/ 208 w 288"/>
                <a:gd name="T85" fmla="*/ 2784 h 2834"/>
                <a:gd name="T86" fmla="*/ 144 w 288"/>
                <a:gd name="T87" fmla="*/ 2808 h 2834"/>
                <a:gd name="T88" fmla="*/ 136 w 288"/>
                <a:gd name="T89" fmla="*/ 2784 h 2834"/>
                <a:gd name="T90" fmla="*/ 144 w 288"/>
                <a:gd name="T91" fmla="*/ 2832 h 2834"/>
                <a:gd name="T92" fmla="*/ 136 w 288"/>
                <a:gd name="T93" fmla="*/ 2832 h 2834"/>
                <a:gd name="T94" fmla="*/ 144 w 288"/>
                <a:gd name="T95" fmla="*/ 2784 h 2834"/>
                <a:gd name="T96" fmla="*/ 80 w 288"/>
                <a:gd name="T97" fmla="*/ 2808 h 2834"/>
                <a:gd name="T98" fmla="*/ 72 w 288"/>
                <a:gd name="T99" fmla="*/ 2808 h 2834"/>
                <a:gd name="T100" fmla="*/ 80 w 288"/>
                <a:gd name="T101" fmla="*/ 2832 h 2834"/>
                <a:gd name="T102" fmla="*/ 72 w 288"/>
                <a:gd name="T103" fmla="*/ 2832 h 2834"/>
                <a:gd name="T104" fmla="*/ 80 w 288"/>
                <a:gd name="T105" fmla="*/ 2784 h 2834"/>
                <a:gd name="T106" fmla="*/ 24 w 288"/>
                <a:gd name="T107" fmla="*/ 2656 h 2834"/>
                <a:gd name="T108" fmla="*/ 16 w 288"/>
                <a:gd name="T109" fmla="*/ 2480 h 2834"/>
                <a:gd name="T110" fmla="*/ 16 w 288"/>
                <a:gd name="T111" fmla="*/ 2088 h 2834"/>
                <a:gd name="T112" fmla="*/ 9 w 288"/>
                <a:gd name="T113" fmla="*/ 1812 h 2834"/>
                <a:gd name="T114" fmla="*/ 8 w 288"/>
                <a:gd name="T115" fmla="*/ 1448 h 2834"/>
                <a:gd name="T116" fmla="*/ 8 w 288"/>
                <a:gd name="T117" fmla="*/ 984 h 2834"/>
                <a:gd name="T118" fmla="*/ 1 w 288"/>
                <a:gd name="T119" fmla="*/ 524 h 2834"/>
                <a:gd name="T120" fmla="*/ 0 w 288"/>
                <a:gd name="T121" fmla="*/ 24 h 2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2834">
                  <a:moveTo>
                    <a:pt x="48" y="24"/>
                  </a:moveTo>
                  <a:lnTo>
                    <a:pt x="48" y="80"/>
                  </a:lnTo>
                  <a:lnTo>
                    <a:pt x="48" y="128"/>
                  </a:lnTo>
                  <a:lnTo>
                    <a:pt x="48" y="184"/>
                  </a:lnTo>
                  <a:lnTo>
                    <a:pt x="48" y="232"/>
                  </a:lnTo>
                  <a:lnTo>
                    <a:pt x="48" y="288"/>
                  </a:lnTo>
                  <a:lnTo>
                    <a:pt x="48" y="336"/>
                  </a:lnTo>
                  <a:lnTo>
                    <a:pt x="48" y="392"/>
                  </a:lnTo>
                  <a:lnTo>
                    <a:pt x="48" y="440"/>
                  </a:lnTo>
                  <a:lnTo>
                    <a:pt x="48" y="520"/>
                  </a:lnTo>
                  <a:lnTo>
                    <a:pt x="48" y="517"/>
                  </a:lnTo>
                  <a:lnTo>
                    <a:pt x="56" y="565"/>
                  </a:lnTo>
                  <a:cubicBezTo>
                    <a:pt x="56" y="566"/>
                    <a:pt x="56" y="567"/>
                    <a:pt x="56" y="568"/>
                  </a:cubicBezTo>
                  <a:lnTo>
                    <a:pt x="56" y="624"/>
                  </a:lnTo>
                  <a:lnTo>
                    <a:pt x="56" y="672"/>
                  </a:lnTo>
                  <a:lnTo>
                    <a:pt x="56" y="720"/>
                  </a:lnTo>
                  <a:lnTo>
                    <a:pt x="56" y="776"/>
                  </a:lnTo>
                  <a:lnTo>
                    <a:pt x="56" y="824"/>
                  </a:lnTo>
                  <a:lnTo>
                    <a:pt x="56" y="880"/>
                  </a:lnTo>
                  <a:lnTo>
                    <a:pt x="56" y="928"/>
                  </a:lnTo>
                  <a:lnTo>
                    <a:pt x="56" y="984"/>
                  </a:lnTo>
                  <a:lnTo>
                    <a:pt x="56" y="1032"/>
                  </a:lnTo>
                  <a:lnTo>
                    <a:pt x="56" y="1088"/>
                  </a:lnTo>
                  <a:lnTo>
                    <a:pt x="56" y="1136"/>
                  </a:lnTo>
                  <a:lnTo>
                    <a:pt x="56" y="1184"/>
                  </a:lnTo>
                  <a:lnTo>
                    <a:pt x="56" y="1240"/>
                  </a:lnTo>
                  <a:lnTo>
                    <a:pt x="56" y="1288"/>
                  </a:lnTo>
                  <a:lnTo>
                    <a:pt x="56" y="1344"/>
                  </a:lnTo>
                  <a:lnTo>
                    <a:pt x="56" y="1392"/>
                  </a:lnTo>
                  <a:lnTo>
                    <a:pt x="56" y="1416"/>
                  </a:lnTo>
                  <a:lnTo>
                    <a:pt x="56" y="1448"/>
                  </a:lnTo>
                  <a:lnTo>
                    <a:pt x="56" y="1496"/>
                  </a:lnTo>
                  <a:lnTo>
                    <a:pt x="56" y="1520"/>
                  </a:lnTo>
                  <a:lnTo>
                    <a:pt x="56" y="1576"/>
                  </a:lnTo>
                  <a:lnTo>
                    <a:pt x="56" y="1600"/>
                  </a:lnTo>
                  <a:lnTo>
                    <a:pt x="56" y="1648"/>
                  </a:lnTo>
                  <a:lnTo>
                    <a:pt x="56" y="1704"/>
                  </a:lnTo>
                  <a:lnTo>
                    <a:pt x="56" y="1728"/>
                  </a:lnTo>
                  <a:lnTo>
                    <a:pt x="56" y="1784"/>
                  </a:lnTo>
                  <a:lnTo>
                    <a:pt x="56" y="1808"/>
                  </a:lnTo>
                  <a:lnTo>
                    <a:pt x="56" y="1805"/>
                  </a:lnTo>
                  <a:lnTo>
                    <a:pt x="64" y="1853"/>
                  </a:lnTo>
                  <a:cubicBezTo>
                    <a:pt x="64" y="1854"/>
                    <a:pt x="64" y="1855"/>
                    <a:pt x="64" y="1856"/>
                  </a:cubicBezTo>
                  <a:lnTo>
                    <a:pt x="64" y="1880"/>
                  </a:lnTo>
                  <a:lnTo>
                    <a:pt x="64" y="1912"/>
                  </a:lnTo>
                  <a:lnTo>
                    <a:pt x="64" y="1936"/>
                  </a:lnTo>
                  <a:lnTo>
                    <a:pt x="64" y="1960"/>
                  </a:lnTo>
                  <a:lnTo>
                    <a:pt x="64" y="1984"/>
                  </a:lnTo>
                  <a:lnTo>
                    <a:pt x="64" y="2040"/>
                  </a:lnTo>
                  <a:lnTo>
                    <a:pt x="64" y="2064"/>
                  </a:lnTo>
                  <a:lnTo>
                    <a:pt x="64" y="2088"/>
                  </a:lnTo>
                  <a:lnTo>
                    <a:pt x="64" y="2144"/>
                  </a:lnTo>
                  <a:lnTo>
                    <a:pt x="64" y="2168"/>
                  </a:lnTo>
                  <a:lnTo>
                    <a:pt x="64" y="2216"/>
                  </a:lnTo>
                  <a:lnTo>
                    <a:pt x="64" y="2248"/>
                  </a:lnTo>
                  <a:lnTo>
                    <a:pt x="64" y="2296"/>
                  </a:lnTo>
                  <a:lnTo>
                    <a:pt x="64" y="2320"/>
                  </a:lnTo>
                  <a:lnTo>
                    <a:pt x="64" y="2376"/>
                  </a:lnTo>
                  <a:lnTo>
                    <a:pt x="64" y="2424"/>
                  </a:lnTo>
                  <a:lnTo>
                    <a:pt x="64" y="2448"/>
                  </a:lnTo>
                  <a:lnTo>
                    <a:pt x="64" y="2480"/>
                  </a:lnTo>
                  <a:lnTo>
                    <a:pt x="64" y="2504"/>
                  </a:lnTo>
                  <a:lnTo>
                    <a:pt x="64" y="2528"/>
                  </a:lnTo>
                  <a:lnTo>
                    <a:pt x="64" y="2552"/>
                  </a:lnTo>
                  <a:lnTo>
                    <a:pt x="64" y="2576"/>
                  </a:lnTo>
                  <a:lnTo>
                    <a:pt x="40" y="2552"/>
                  </a:lnTo>
                  <a:lnTo>
                    <a:pt x="48" y="2552"/>
                  </a:lnTo>
                  <a:cubicBezTo>
                    <a:pt x="62" y="2552"/>
                    <a:pt x="72" y="2563"/>
                    <a:pt x="72" y="2576"/>
                  </a:cubicBezTo>
                  <a:lnTo>
                    <a:pt x="72" y="2608"/>
                  </a:lnTo>
                  <a:lnTo>
                    <a:pt x="72" y="2632"/>
                  </a:lnTo>
                  <a:lnTo>
                    <a:pt x="72" y="2656"/>
                  </a:lnTo>
                  <a:lnTo>
                    <a:pt x="72" y="2680"/>
                  </a:lnTo>
                  <a:lnTo>
                    <a:pt x="72" y="2712"/>
                  </a:lnTo>
                  <a:lnTo>
                    <a:pt x="72" y="2736"/>
                  </a:lnTo>
                  <a:lnTo>
                    <a:pt x="72" y="2760"/>
                  </a:lnTo>
                  <a:lnTo>
                    <a:pt x="71" y="2753"/>
                  </a:lnTo>
                  <a:lnTo>
                    <a:pt x="79" y="2777"/>
                  </a:lnTo>
                  <a:cubicBezTo>
                    <a:pt x="80" y="2779"/>
                    <a:pt x="80" y="2782"/>
                    <a:pt x="80" y="2784"/>
                  </a:cubicBezTo>
                  <a:lnTo>
                    <a:pt x="80" y="2808"/>
                  </a:lnTo>
                  <a:cubicBezTo>
                    <a:pt x="80" y="2822"/>
                    <a:pt x="70" y="2832"/>
                    <a:pt x="56" y="2832"/>
                  </a:cubicBezTo>
                  <a:cubicBezTo>
                    <a:pt x="43" y="2832"/>
                    <a:pt x="32" y="2822"/>
                    <a:pt x="32" y="2808"/>
                  </a:cubicBezTo>
                  <a:lnTo>
                    <a:pt x="32" y="2784"/>
                  </a:lnTo>
                  <a:cubicBezTo>
                    <a:pt x="32" y="2771"/>
                    <a:pt x="43" y="2760"/>
                    <a:pt x="56" y="2760"/>
                  </a:cubicBezTo>
                  <a:cubicBezTo>
                    <a:pt x="70" y="2760"/>
                    <a:pt x="80" y="2771"/>
                    <a:pt x="80" y="2784"/>
                  </a:cubicBezTo>
                  <a:lnTo>
                    <a:pt x="80" y="2808"/>
                  </a:lnTo>
                  <a:lnTo>
                    <a:pt x="56" y="2784"/>
                  </a:lnTo>
                  <a:lnTo>
                    <a:pt x="64" y="2784"/>
                  </a:lnTo>
                  <a:lnTo>
                    <a:pt x="72" y="2784"/>
                  </a:lnTo>
                  <a:lnTo>
                    <a:pt x="48" y="2808"/>
                  </a:lnTo>
                  <a:lnTo>
                    <a:pt x="48" y="2784"/>
                  </a:lnTo>
                  <a:cubicBezTo>
                    <a:pt x="48" y="2771"/>
                    <a:pt x="59" y="2760"/>
                    <a:pt x="72" y="2760"/>
                  </a:cubicBezTo>
                  <a:cubicBezTo>
                    <a:pt x="86" y="2760"/>
                    <a:pt x="96" y="2771"/>
                    <a:pt x="96" y="2784"/>
                  </a:cubicBezTo>
                  <a:lnTo>
                    <a:pt x="96" y="2808"/>
                  </a:lnTo>
                  <a:lnTo>
                    <a:pt x="72" y="2784"/>
                  </a:lnTo>
                  <a:lnTo>
                    <a:pt x="80" y="2784"/>
                  </a:lnTo>
                  <a:lnTo>
                    <a:pt x="56" y="2808"/>
                  </a:lnTo>
                  <a:lnTo>
                    <a:pt x="56" y="2784"/>
                  </a:lnTo>
                  <a:cubicBezTo>
                    <a:pt x="56" y="2771"/>
                    <a:pt x="67" y="2760"/>
                    <a:pt x="80" y="2760"/>
                  </a:cubicBezTo>
                  <a:cubicBezTo>
                    <a:pt x="94" y="2760"/>
                    <a:pt x="104" y="2771"/>
                    <a:pt x="104" y="2784"/>
                  </a:cubicBezTo>
                  <a:lnTo>
                    <a:pt x="104" y="2808"/>
                  </a:lnTo>
                  <a:cubicBezTo>
                    <a:pt x="104" y="2822"/>
                    <a:pt x="94" y="2832"/>
                    <a:pt x="80" y="2832"/>
                  </a:cubicBezTo>
                  <a:cubicBezTo>
                    <a:pt x="67" y="2832"/>
                    <a:pt x="56" y="2822"/>
                    <a:pt x="56" y="2808"/>
                  </a:cubicBezTo>
                  <a:lnTo>
                    <a:pt x="56" y="2784"/>
                  </a:lnTo>
                  <a:cubicBezTo>
                    <a:pt x="56" y="2771"/>
                    <a:pt x="67" y="2760"/>
                    <a:pt x="80" y="2760"/>
                  </a:cubicBezTo>
                  <a:cubicBezTo>
                    <a:pt x="94" y="2760"/>
                    <a:pt x="104" y="2771"/>
                    <a:pt x="104" y="2784"/>
                  </a:cubicBezTo>
                  <a:lnTo>
                    <a:pt x="104" y="2808"/>
                  </a:lnTo>
                  <a:lnTo>
                    <a:pt x="80" y="2784"/>
                  </a:lnTo>
                  <a:lnTo>
                    <a:pt x="88" y="2784"/>
                  </a:lnTo>
                  <a:lnTo>
                    <a:pt x="96" y="2784"/>
                  </a:lnTo>
                  <a:lnTo>
                    <a:pt x="72" y="2808"/>
                  </a:lnTo>
                  <a:lnTo>
                    <a:pt x="72" y="2784"/>
                  </a:lnTo>
                  <a:cubicBezTo>
                    <a:pt x="72" y="2771"/>
                    <a:pt x="83" y="2760"/>
                    <a:pt x="96" y="2760"/>
                  </a:cubicBezTo>
                  <a:cubicBezTo>
                    <a:pt x="110" y="2760"/>
                    <a:pt x="120" y="2771"/>
                    <a:pt x="120" y="2784"/>
                  </a:cubicBezTo>
                  <a:lnTo>
                    <a:pt x="120" y="2808"/>
                  </a:lnTo>
                  <a:cubicBezTo>
                    <a:pt x="120" y="2822"/>
                    <a:pt x="110" y="2832"/>
                    <a:pt x="96" y="2832"/>
                  </a:cubicBezTo>
                  <a:cubicBezTo>
                    <a:pt x="83" y="2832"/>
                    <a:pt x="72" y="2822"/>
                    <a:pt x="72" y="2808"/>
                  </a:cubicBezTo>
                  <a:lnTo>
                    <a:pt x="72" y="2784"/>
                  </a:lnTo>
                  <a:cubicBezTo>
                    <a:pt x="72" y="2771"/>
                    <a:pt x="83" y="2760"/>
                    <a:pt x="96" y="2760"/>
                  </a:cubicBezTo>
                  <a:cubicBezTo>
                    <a:pt x="110" y="2760"/>
                    <a:pt x="120" y="2771"/>
                    <a:pt x="120" y="2784"/>
                  </a:cubicBezTo>
                  <a:lnTo>
                    <a:pt x="120" y="2808"/>
                  </a:lnTo>
                  <a:lnTo>
                    <a:pt x="96" y="2784"/>
                  </a:lnTo>
                  <a:lnTo>
                    <a:pt x="104" y="2784"/>
                  </a:lnTo>
                  <a:lnTo>
                    <a:pt x="80" y="2808"/>
                  </a:lnTo>
                  <a:lnTo>
                    <a:pt x="80" y="2784"/>
                  </a:lnTo>
                  <a:cubicBezTo>
                    <a:pt x="80" y="2771"/>
                    <a:pt x="91" y="2760"/>
                    <a:pt x="104" y="2760"/>
                  </a:cubicBezTo>
                  <a:cubicBezTo>
                    <a:pt x="118" y="2760"/>
                    <a:pt x="128" y="2771"/>
                    <a:pt x="128" y="2784"/>
                  </a:cubicBezTo>
                  <a:lnTo>
                    <a:pt x="128" y="2808"/>
                  </a:lnTo>
                  <a:cubicBezTo>
                    <a:pt x="128" y="2822"/>
                    <a:pt x="118" y="2832"/>
                    <a:pt x="104" y="2832"/>
                  </a:cubicBezTo>
                  <a:cubicBezTo>
                    <a:pt x="91" y="2832"/>
                    <a:pt x="80" y="2822"/>
                    <a:pt x="80" y="2808"/>
                  </a:cubicBezTo>
                  <a:lnTo>
                    <a:pt x="80" y="2784"/>
                  </a:lnTo>
                  <a:cubicBezTo>
                    <a:pt x="80" y="2771"/>
                    <a:pt x="91" y="2760"/>
                    <a:pt x="104" y="2760"/>
                  </a:cubicBezTo>
                  <a:cubicBezTo>
                    <a:pt x="118" y="2760"/>
                    <a:pt x="128" y="2771"/>
                    <a:pt x="128" y="2784"/>
                  </a:cubicBezTo>
                  <a:lnTo>
                    <a:pt x="128" y="2808"/>
                  </a:lnTo>
                  <a:lnTo>
                    <a:pt x="104" y="2784"/>
                  </a:lnTo>
                  <a:lnTo>
                    <a:pt x="112" y="2784"/>
                  </a:lnTo>
                  <a:lnTo>
                    <a:pt x="88" y="2808"/>
                  </a:lnTo>
                  <a:lnTo>
                    <a:pt x="88" y="2784"/>
                  </a:lnTo>
                  <a:cubicBezTo>
                    <a:pt x="88" y="2771"/>
                    <a:pt x="99" y="2760"/>
                    <a:pt x="112" y="2760"/>
                  </a:cubicBezTo>
                  <a:cubicBezTo>
                    <a:pt x="126" y="2760"/>
                    <a:pt x="136" y="2771"/>
                    <a:pt x="136" y="2784"/>
                  </a:cubicBezTo>
                  <a:lnTo>
                    <a:pt x="136" y="2808"/>
                  </a:lnTo>
                  <a:lnTo>
                    <a:pt x="112" y="2784"/>
                  </a:lnTo>
                  <a:lnTo>
                    <a:pt x="120" y="2784"/>
                  </a:lnTo>
                  <a:lnTo>
                    <a:pt x="96" y="2808"/>
                  </a:lnTo>
                  <a:lnTo>
                    <a:pt x="96" y="2784"/>
                  </a:lnTo>
                  <a:cubicBezTo>
                    <a:pt x="96" y="2771"/>
                    <a:pt x="107" y="2760"/>
                    <a:pt x="120" y="2760"/>
                  </a:cubicBezTo>
                  <a:cubicBezTo>
                    <a:pt x="134" y="2760"/>
                    <a:pt x="144" y="2771"/>
                    <a:pt x="144" y="2784"/>
                  </a:cubicBezTo>
                  <a:lnTo>
                    <a:pt x="144" y="2808"/>
                  </a:lnTo>
                  <a:lnTo>
                    <a:pt x="120" y="2784"/>
                  </a:lnTo>
                  <a:lnTo>
                    <a:pt x="128" y="2784"/>
                  </a:lnTo>
                  <a:lnTo>
                    <a:pt x="136" y="2784"/>
                  </a:lnTo>
                  <a:lnTo>
                    <a:pt x="112" y="2808"/>
                  </a:lnTo>
                  <a:lnTo>
                    <a:pt x="112" y="2784"/>
                  </a:lnTo>
                  <a:cubicBezTo>
                    <a:pt x="112" y="2771"/>
                    <a:pt x="123" y="2760"/>
                    <a:pt x="136" y="2760"/>
                  </a:cubicBezTo>
                  <a:cubicBezTo>
                    <a:pt x="150" y="2760"/>
                    <a:pt x="160" y="2771"/>
                    <a:pt x="160" y="2784"/>
                  </a:cubicBezTo>
                  <a:lnTo>
                    <a:pt x="160" y="2808"/>
                  </a:lnTo>
                  <a:lnTo>
                    <a:pt x="136" y="2784"/>
                  </a:lnTo>
                  <a:lnTo>
                    <a:pt x="144" y="2784"/>
                  </a:lnTo>
                  <a:lnTo>
                    <a:pt x="120" y="2808"/>
                  </a:lnTo>
                  <a:lnTo>
                    <a:pt x="120" y="2784"/>
                  </a:lnTo>
                  <a:cubicBezTo>
                    <a:pt x="120" y="2771"/>
                    <a:pt x="131" y="2760"/>
                    <a:pt x="144" y="2760"/>
                  </a:cubicBezTo>
                  <a:cubicBezTo>
                    <a:pt x="158" y="2760"/>
                    <a:pt x="168" y="2771"/>
                    <a:pt x="168" y="2784"/>
                  </a:cubicBezTo>
                  <a:lnTo>
                    <a:pt x="168" y="2808"/>
                  </a:lnTo>
                  <a:cubicBezTo>
                    <a:pt x="168" y="2822"/>
                    <a:pt x="158" y="2832"/>
                    <a:pt x="144" y="2832"/>
                  </a:cubicBezTo>
                  <a:cubicBezTo>
                    <a:pt x="131" y="2832"/>
                    <a:pt x="120" y="2822"/>
                    <a:pt x="120" y="2808"/>
                  </a:cubicBezTo>
                  <a:lnTo>
                    <a:pt x="120" y="2784"/>
                  </a:lnTo>
                  <a:cubicBezTo>
                    <a:pt x="120" y="2771"/>
                    <a:pt x="131" y="2760"/>
                    <a:pt x="144" y="2760"/>
                  </a:cubicBezTo>
                  <a:cubicBezTo>
                    <a:pt x="158" y="2760"/>
                    <a:pt x="168" y="2771"/>
                    <a:pt x="168" y="2784"/>
                  </a:cubicBezTo>
                  <a:lnTo>
                    <a:pt x="168" y="2808"/>
                  </a:lnTo>
                  <a:lnTo>
                    <a:pt x="144" y="2784"/>
                  </a:lnTo>
                  <a:lnTo>
                    <a:pt x="152" y="2784"/>
                  </a:lnTo>
                  <a:lnTo>
                    <a:pt x="128" y="2808"/>
                  </a:lnTo>
                  <a:lnTo>
                    <a:pt x="128" y="2784"/>
                  </a:lnTo>
                  <a:cubicBezTo>
                    <a:pt x="128" y="2771"/>
                    <a:pt x="139" y="2760"/>
                    <a:pt x="152" y="2760"/>
                  </a:cubicBezTo>
                  <a:cubicBezTo>
                    <a:pt x="166" y="2760"/>
                    <a:pt x="176" y="2771"/>
                    <a:pt x="176" y="2784"/>
                  </a:cubicBezTo>
                  <a:lnTo>
                    <a:pt x="176" y="2808"/>
                  </a:lnTo>
                  <a:lnTo>
                    <a:pt x="152" y="2784"/>
                  </a:lnTo>
                  <a:lnTo>
                    <a:pt x="160" y="2784"/>
                  </a:lnTo>
                  <a:lnTo>
                    <a:pt x="136" y="2808"/>
                  </a:lnTo>
                  <a:lnTo>
                    <a:pt x="136" y="2784"/>
                  </a:lnTo>
                  <a:cubicBezTo>
                    <a:pt x="136" y="2771"/>
                    <a:pt x="147" y="2760"/>
                    <a:pt x="160" y="2760"/>
                  </a:cubicBezTo>
                  <a:cubicBezTo>
                    <a:pt x="174" y="2760"/>
                    <a:pt x="184" y="2771"/>
                    <a:pt x="184" y="2784"/>
                  </a:cubicBezTo>
                  <a:lnTo>
                    <a:pt x="184" y="2808"/>
                  </a:lnTo>
                  <a:cubicBezTo>
                    <a:pt x="184" y="2822"/>
                    <a:pt x="174" y="2832"/>
                    <a:pt x="160" y="2832"/>
                  </a:cubicBezTo>
                  <a:cubicBezTo>
                    <a:pt x="147" y="2832"/>
                    <a:pt x="136" y="2822"/>
                    <a:pt x="136" y="2808"/>
                  </a:cubicBezTo>
                  <a:lnTo>
                    <a:pt x="136" y="2784"/>
                  </a:lnTo>
                  <a:cubicBezTo>
                    <a:pt x="136" y="2773"/>
                    <a:pt x="145" y="2763"/>
                    <a:pt x="157" y="2761"/>
                  </a:cubicBezTo>
                  <a:cubicBezTo>
                    <a:pt x="168" y="2759"/>
                    <a:pt x="180" y="2766"/>
                    <a:pt x="183" y="2777"/>
                  </a:cubicBezTo>
                  <a:lnTo>
                    <a:pt x="191" y="2801"/>
                  </a:lnTo>
                  <a:lnTo>
                    <a:pt x="144" y="2808"/>
                  </a:lnTo>
                  <a:lnTo>
                    <a:pt x="144" y="2784"/>
                  </a:lnTo>
                  <a:cubicBezTo>
                    <a:pt x="144" y="2771"/>
                    <a:pt x="155" y="2760"/>
                    <a:pt x="168" y="2760"/>
                  </a:cubicBezTo>
                  <a:cubicBezTo>
                    <a:pt x="182" y="2760"/>
                    <a:pt x="192" y="2771"/>
                    <a:pt x="192" y="2784"/>
                  </a:cubicBezTo>
                  <a:lnTo>
                    <a:pt x="192" y="2808"/>
                  </a:lnTo>
                  <a:lnTo>
                    <a:pt x="168" y="2784"/>
                  </a:lnTo>
                  <a:lnTo>
                    <a:pt x="176" y="2784"/>
                  </a:lnTo>
                  <a:lnTo>
                    <a:pt x="152" y="2808"/>
                  </a:lnTo>
                  <a:lnTo>
                    <a:pt x="152" y="2784"/>
                  </a:lnTo>
                  <a:cubicBezTo>
                    <a:pt x="152" y="2771"/>
                    <a:pt x="163" y="2760"/>
                    <a:pt x="176" y="2760"/>
                  </a:cubicBezTo>
                  <a:cubicBezTo>
                    <a:pt x="190" y="2760"/>
                    <a:pt x="200" y="2771"/>
                    <a:pt x="200" y="2784"/>
                  </a:cubicBezTo>
                  <a:lnTo>
                    <a:pt x="200" y="2808"/>
                  </a:lnTo>
                  <a:lnTo>
                    <a:pt x="176" y="2784"/>
                  </a:lnTo>
                  <a:lnTo>
                    <a:pt x="184" y="2784"/>
                  </a:lnTo>
                  <a:lnTo>
                    <a:pt x="160" y="2808"/>
                  </a:lnTo>
                  <a:lnTo>
                    <a:pt x="160" y="2784"/>
                  </a:lnTo>
                  <a:cubicBezTo>
                    <a:pt x="160" y="2771"/>
                    <a:pt x="171" y="2760"/>
                    <a:pt x="184" y="2760"/>
                  </a:cubicBezTo>
                  <a:cubicBezTo>
                    <a:pt x="198" y="2760"/>
                    <a:pt x="208" y="2771"/>
                    <a:pt x="208" y="2784"/>
                  </a:cubicBezTo>
                  <a:lnTo>
                    <a:pt x="208" y="2808"/>
                  </a:lnTo>
                  <a:lnTo>
                    <a:pt x="162" y="2801"/>
                  </a:lnTo>
                  <a:lnTo>
                    <a:pt x="170" y="2777"/>
                  </a:lnTo>
                  <a:cubicBezTo>
                    <a:pt x="173" y="2766"/>
                    <a:pt x="185" y="2759"/>
                    <a:pt x="196" y="2761"/>
                  </a:cubicBezTo>
                  <a:cubicBezTo>
                    <a:pt x="208" y="2763"/>
                    <a:pt x="216" y="2773"/>
                    <a:pt x="216" y="2784"/>
                  </a:cubicBezTo>
                  <a:lnTo>
                    <a:pt x="216" y="2808"/>
                  </a:lnTo>
                  <a:lnTo>
                    <a:pt x="192" y="2784"/>
                  </a:lnTo>
                  <a:lnTo>
                    <a:pt x="200" y="2784"/>
                  </a:lnTo>
                  <a:lnTo>
                    <a:pt x="176" y="2808"/>
                  </a:lnTo>
                  <a:lnTo>
                    <a:pt x="176" y="2784"/>
                  </a:lnTo>
                  <a:cubicBezTo>
                    <a:pt x="176" y="2771"/>
                    <a:pt x="187" y="2760"/>
                    <a:pt x="200" y="2760"/>
                  </a:cubicBezTo>
                  <a:cubicBezTo>
                    <a:pt x="214" y="2760"/>
                    <a:pt x="224" y="2771"/>
                    <a:pt x="224" y="2784"/>
                  </a:cubicBezTo>
                  <a:lnTo>
                    <a:pt x="224" y="2808"/>
                  </a:lnTo>
                  <a:cubicBezTo>
                    <a:pt x="224" y="2822"/>
                    <a:pt x="214" y="2832"/>
                    <a:pt x="200" y="2832"/>
                  </a:cubicBezTo>
                  <a:cubicBezTo>
                    <a:pt x="187" y="2832"/>
                    <a:pt x="176" y="2822"/>
                    <a:pt x="176" y="2808"/>
                  </a:cubicBezTo>
                  <a:lnTo>
                    <a:pt x="176" y="2784"/>
                  </a:lnTo>
                  <a:cubicBezTo>
                    <a:pt x="176" y="2771"/>
                    <a:pt x="187" y="2760"/>
                    <a:pt x="200" y="2760"/>
                  </a:cubicBezTo>
                  <a:cubicBezTo>
                    <a:pt x="214" y="2760"/>
                    <a:pt x="224" y="2771"/>
                    <a:pt x="224" y="2784"/>
                  </a:cubicBezTo>
                  <a:lnTo>
                    <a:pt x="224" y="2808"/>
                  </a:lnTo>
                  <a:lnTo>
                    <a:pt x="200" y="2784"/>
                  </a:lnTo>
                  <a:lnTo>
                    <a:pt x="208" y="2784"/>
                  </a:lnTo>
                  <a:lnTo>
                    <a:pt x="184" y="2808"/>
                  </a:lnTo>
                  <a:lnTo>
                    <a:pt x="184" y="2784"/>
                  </a:lnTo>
                  <a:cubicBezTo>
                    <a:pt x="184" y="2771"/>
                    <a:pt x="195" y="2760"/>
                    <a:pt x="208" y="2760"/>
                  </a:cubicBezTo>
                  <a:cubicBezTo>
                    <a:pt x="222" y="2760"/>
                    <a:pt x="232" y="2771"/>
                    <a:pt x="232" y="2784"/>
                  </a:cubicBezTo>
                  <a:lnTo>
                    <a:pt x="232" y="2808"/>
                  </a:lnTo>
                  <a:lnTo>
                    <a:pt x="208" y="2784"/>
                  </a:lnTo>
                  <a:lnTo>
                    <a:pt x="216" y="2784"/>
                  </a:lnTo>
                  <a:lnTo>
                    <a:pt x="192" y="2808"/>
                  </a:lnTo>
                  <a:lnTo>
                    <a:pt x="192" y="2784"/>
                  </a:lnTo>
                  <a:cubicBezTo>
                    <a:pt x="192" y="2773"/>
                    <a:pt x="201" y="2763"/>
                    <a:pt x="213" y="2761"/>
                  </a:cubicBezTo>
                  <a:cubicBezTo>
                    <a:pt x="224" y="2759"/>
                    <a:pt x="236" y="2766"/>
                    <a:pt x="239" y="2777"/>
                  </a:cubicBezTo>
                  <a:lnTo>
                    <a:pt x="247" y="2801"/>
                  </a:lnTo>
                  <a:lnTo>
                    <a:pt x="224" y="2784"/>
                  </a:lnTo>
                  <a:lnTo>
                    <a:pt x="232" y="2784"/>
                  </a:lnTo>
                  <a:lnTo>
                    <a:pt x="208" y="2808"/>
                  </a:lnTo>
                  <a:lnTo>
                    <a:pt x="208" y="2784"/>
                  </a:lnTo>
                  <a:lnTo>
                    <a:pt x="208" y="2760"/>
                  </a:lnTo>
                  <a:lnTo>
                    <a:pt x="208" y="2736"/>
                  </a:lnTo>
                  <a:cubicBezTo>
                    <a:pt x="208" y="2723"/>
                    <a:pt x="219" y="2712"/>
                    <a:pt x="232" y="2712"/>
                  </a:cubicBezTo>
                  <a:lnTo>
                    <a:pt x="240" y="2712"/>
                  </a:lnTo>
                  <a:lnTo>
                    <a:pt x="216" y="2736"/>
                  </a:lnTo>
                  <a:lnTo>
                    <a:pt x="216" y="2712"/>
                  </a:lnTo>
                  <a:cubicBezTo>
                    <a:pt x="216" y="2699"/>
                    <a:pt x="227" y="2688"/>
                    <a:pt x="240" y="2688"/>
                  </a:cubicBezTo>
                  <a:cubicBezTo>
                    <a:pt x="254" y="2688"/>
                    <a:pt x="264" y="2699"/>
                    <a:pt x="264" y="2712"/>
                  </a:cubicBezTo>
                  <a:lnTo>
                    <a:pt x="264" y="2736"/>
                  </a:lnTo>
                  <a:cubicBezTo>
                    <a:pt x="264" y="2750"/>
                    <a:pt x="254" y="2760"/>
                    <a:pt x="240" y="2760"/>
                  </a:cubicBezTo>
                  <a:cubicBezTo>
                    <a:pt x="227" y="2760"/>
                    <a:pt x="216" y="2750"/>
                    <a:pt x="216" y="2736"/>
                  </a:cubicBezTo>
                  <a:lnTo>
                    <a:pt x="216" y="2712"/>
                  </a:lnTo>
                  <a:lnTo>
                    <a:pt x="216" y="2680"/>
                  </a:lnTo>
                  <a:lnTo>
                    <a:pt x="216" y="2656"/>
                  </a:lnTo>
                  <a:lnTo>
                    <a:pt x="216" y="2632"/>
                  </a:lnTo>
                  <a:cubicBezTo>
                    <a:pt x="216" y="2619"/>
                    <a:pt x="227" y="2608"/>
                    <a:pt x="240" y="2608"/>
                  </a:cubicBezTo>
                  <a:cubicBezTo>
                    <a:pt x="254" y="2608"/>
                    <a:pt x="264" y="2619"/>
                    <a:pt x="264" y="2632"/>
                  </a:cubicBezTo>
                  <a:lnTo>
                    <a:pt x="264" y="2656"/>
                  </a:lnTo>
                  <a:cubicBezTo>
                    <a:pt x="264" y="2670"/>
                    <a:pt x="254" y="2680"/>
                    <a:pt x="240" y="2680"/>
                  </a:cubicBezTo>
                  <a:cubicBezTo>
                    <a:pt x="227" y="2680"/>
                    <a:pt x="216" y="2670"/>
                    <a:pt x="216" y="2656"/>
                  </a:cubicBezTo>
                  <a:lnTo>
                    <a:pt x="216" y="2632"/>
                  </a:lnTo>
                  <a:lnTo>
                    <a:pt x="216" y="2608"/>
                  </a:lnTo>
                  <a:lnTo>
                    <a:pt x="216" y="2576"/>
                  </a:lnTo>
                  <a:cubicBezTo>
                    <a:pt x="216" y="2563"/>
                    <a:pt x="227" y="2552"/>
                    <a:pt x="240" y="2552"/>
                  </a:cubicBezTo>
                  <a:lnTo>
                    <a:pt x="248" y="2552"/>
                  </a:lnTo>
                  <a:lnTo>
                    <a:pt x="224" y="2576"/>
                  </a:lnTo>
                  <a:lnTo>
                    <a:pt x="224" y="2552"/>
                  </a:lnTo>
                  <a:lnTo>
                    <a:pt x="224" y="2528"/>
                  </a:lnTo>
                  <a:lnTo>
                    <a:pt x="224" y="2504"/>
                  </a:lnTo>
                  <a:lnTo>
                    <a:pt x="224" y="2480"/>
                  </a:lnTo>
                  <a:lnTo>
                    <a:pt x="224" y="2448"/>
                  </a:lnTo>
                  <a:lnTo>
                    <a:pt x="224" y="2424"/>
                  </a:lnTo>
                  <a:lnTo>
                    <a:pt x="224" y="2400"/>
                  </a:lnTo>
                  <a:lnTo>
                    <a:pt x="224" y="2376"/>
                  </a:lnTo>
                  <a:lnTo>
                    <a:pt x="224" y="2344"/>
                  </a:lnTo>
                  <a:lnTo>
                    <a:pt x="224" y="2320"/>
                  </a:lnTo>
                  <a:cubicBezTo>
                    <a:pt x="224" y="2307"/>
                    <a:pt x="235" y="2296"/>
                    <a:pt x="248" y="2296"/>
                  </a:cubicBezTo>
                  <a:lnTo>
                    <a:pt x="256" y="2296"/>
                  </a:lnTo>
                  <a:lnTo>
                    <a:pt x="232" y="2320"/>
                  </a:lnTo>
                  <a:lnTo>
                    <a:pt x="232" y="2296"/>
                  </a:lnTo>
                  <a:lnTo>
                    <a:pt x="232" y="2272"/>
                  </a:lnTo>
                  <a:lnTo>
                    <a:pt x="232" y="2248"/>
                  </a:lnTo>
                  <a:lnTo>
                    <a:pt x="232" y="2216"/>
                  </a:lnTo>
                  <a:lnTo>
                    <a:pt x="232" y="2192"/>
                  </a:lnTo>
                  <a:lnTo>
                    <a:pt x="232" y="2168"/>
                  </a:lnTo>
                  <a:lnTo>
                    <a:pt x="232" y="2144"/>
                  </a:lnTo>
                  <a:lnTo>
                    <a:pt x="232" y="2112"/>
                  </a:lnTo>
                  <a:lnTo>
                    <a:pt x="232" y="2088"/>
                  </a:lnTo>
                  <a:lnTo>
                    <a:pt x="232" y="2064"/>
                  </a:lnTo>
                  <a:lnTo>
                    <a:pt x="232" y="2040"/>
                  </a:lnTo>
                  <a:lnTo>
                    <a:pt x="232" y="2016"/>
                  </a:lnTo>
                  <a:lnTo>
                    <a:pt x="232" y="1984"/>
                  </a:lnTo>
                  <a:lnTo>
                    <a:pt x="232" y="1960"/>
                  </a:lnTo>
                  <a:lnTo>
                    <a:pt x="232" y="1936"/>
                  </a:lnTo>
                  <a:lnTo>
                    <a:pt x="232" y="1912"/>
                  </a:lnTo>
                  <a:lnTo>
                    <a:pt x="232" y="1880"/>
                  </a:lnTo>
                  <a:lnTo>
                    <a:pt x="232" y="1856"/>
                  </a:lnTo>
                  <a:cubicBezTo>
                    <a:pt x="232" y="1854"/>
                    <a:pt x="233" y="1851"/>
                    <a:pt x="234" y="1849"/>
                  </a:cubicBezTo>
                  <a:lnTo>
                    <a:pt x="242" y="1825"/>
                  </a:lnTo>
                  <a:lnTo>
                    <a:pt x="240" y="1832"/>
                  </a:lnTo>
                  <a:lnTo>
                    <a:pt x="240" y="1808"/>
                  </a:lnTo>
                  <a:lnTo>
                    <a:pt x="240" y="1784"/>
                  </a:lnTo>
                  <a:lnTo>
                    <a:pt x="240" y="1752"/>
                  </a:lnTo>
                  <a:lnTo>
                    <a:pt x="240" y="1728"/>
                  </a:lnTo>
                  <a:lnTo>
                    <a:pt x="240" y="1704"/>
                  </a:lnTo>
                  <a:lnTo>
                    <a:pt x="240" y="1680"/>
                  </a:lnTo>
                  <a:lnTo>
                    <a:pt x="240" y="1648"/>
                  </a:lnTo>
                  <a:lnTo>
                    <a:pt x="240" y="1624"/>
                  </a:lnTo>
                  <a:lnTo>
                    <a:pt x="240" y="1600"/>
                  </a:lnTo>
                  <a:lnTo>
                    <a:pt x="240" y="1576"/>
                  </a:lnTo>
                  <a:lnTo>
                    <a:pt x="240" y="1552"/>
                  </a:lnTo>
                  <a:lnTo>
                    <a:pt x="240" y="1520"/>
                  </a:lnTo>
                  <a:lnTo>
                    <a:pt x="240" y="1472"/>
                  </a:lnTo>
                  <a:lnTo>
                    <a:pt x="240" y="1448"/>
                  </a:lnTo>
                  <a:lnTo>
                    <a:pt x="240" y="1416"/>
                  </a:lnTo>
                  <a:lnTo>
                    <a:pt x="240" y="1392"/>
                  </a:lnTo>
                  <a:lnTo>
                    <a:pt x="240" y="1368"/>
                  </a:lnTo>
                  <a:lnTo>
                    <a:pt x="240" y="1344"/>
                  </a:lnTo>
                  <a:cubicBezTo>
                    <a:pt x="240" y="1331"/>
                    <a:pt x="251" y="1320"/>
                    <a:pt x="264" y="1320"/>
                  </a:cubicBezTo>
                  <a:cubicBezTo>
                    <a:pt x="278" y="1320"/>
                    <a:pt x="288" y="1331"/>
                    <a:pt x="288" y="1344"/>
                  </a:cubicBezTo>
                  <a:lnTo>
                    <a:pt x="288" y="1368"/>
                  </a:lnTo>
                  <a:lnTo>
                    <a:pt x="288" y="1392"/>
                  </a:lnTo>
                  <a:lnTo>
                    <a:pt x="288" y="1416"/>
                  </a:lnTo>
                  <a:lnTo>
                    <a:pt x="288" y="1448"/>
                  </a:lnTo>
                  <a:lnTo>
                    <a:pt x="288" y="1472"/>
                  </a:lnTo>
                  <a:lnTo>
                    <a:pt x="288" y="1520"/>
                  </a:lnTo>
                  <a:lnTo>
                    <a:pt x="288" y="1552"/>
                  </a:lnTo>
                  <a:lnTo>
                    <a:pt x="288" y="1576"/>
                  </a:lnTo>
                  <a:lnTo>
                    <a:pt x="288" y="1600"/>
                  </a:lnTo>
                  <a:lnTo>
                    <a:pt x="288" y="1624"/>
                  </a:lnTo>
                  <a:lnTo>
                    <a:pt x="288" y="1648"/>
                  </a:lnTo>
                  <a:lnTo>
                    <a:pt x="288" y="1680"/>
                  </a:lnTo>
                  <a:lnTo>
                    <a:pt x="288" y="1704"/>
                  </a:lnTo>
                  <a:lnTo>
                    <a:pt x="288" y="1728"/>
                  </a:lnTo>
                  <a:lnTo>
                    <a:pt x="288" y="1752"/>
                  </a:lnTo>
                  <a:lnTo>
                    <a:pt x="288" y="1784"/>
                  </a:lnTo>
                  <a:lnTo>
                    <a:pt x="288" y="1808"/>
                  </a:lnTo>
                  <a:lnTo>
                    <a:pt x="288" y="1832"/>
                  </a:lnTo>
                  <a:cubicBezTo>
                    <a:pt x="288" y="1835"/>
                    <a:pt x="288" y="1838"/>
                    <a:pt x="287" y="1840"/>
                  </a:cubicBezTo>
                  <a:lnTo>
                    <a:pt x="279" y="1864"/>
                  </a:lnTo>
                  <a:lnTo>
                    <a:pt x="280" y="1856"/>
                  </a:lnTo>
                  <a:lnTo>
                    <a:pt x="280" y="1880"/>
                  </a:lnTo>
                  <a:lnTo>
                    <a:pt x="280" y="1912"/>
                  </a:lnTo>
                  <a:lnTo>
                    <a:pt x="280" y="1936"/>
                  </a:lnTo>
                  <a:lnTo>
                    <a:pt x="280" y="1960"/>
                  </a:lnTo>
                  <a:lnTo>
                    <a:pt x="280" y="1984"/>
                  </a:lnTo>
                  <a:lnTo>
                    <a:pt x="280" y="2016"/>
                  </a:lnTo>
                  <a:lnTo>
                    <a:pt x="280" y="2040"/>
                  </a:lnTo>
                  <a:lnTo>
                    <a:pt x="280" y="2064"/>
                  </a:lnTo>
                  <a:lnTo>
                    <a:pt x="280" y="2088"/>
                  </a:lnTo>
                  <a:lnTo>
                    <a:pt x="280" y="2112"/>
                  </a:lnTo>
                  <a:lnTo>
                    <a:pt x="280" y="2144"/>
                  </a:lnTo>
                  <a:lnTo>
                    <a:pt x="280" y="2168"/>
                  </a:lnTo>
                  <a:lnTo>
                    <a:pt x="280" y="2192"/>
                  </a:lnTo>
                  <a:lnTo>
                    <a:pt x="280" y="2216"/>
                  </a:lnTo>
                  <a:lnTo>
                    <a:pt x="280" y="2248"/>
                  </a:lnTo>
                  <a:lnTo>
                    <a:pt x="280" y="2272"/>
                  </a:lnTo>
                  <a:lnTo>
                    <a:pt x="280" y="2296"/>
                  </a:lnTo>
                  <a:lnTo>
                    <a:pt x="280" y="2320"/>
                  </a:lnTo>
                  <a:cubicBezTo>
                    <a:pt x="280" y="2334"/>
                    <a:pt x="270" y="2344"/>
                    <a:pt x="256" y="2344"/>
                  </a:cubicBezTo>
                  <a:lnTo>
                    <a:pt x="248" y="2344"/>
                  </a:lnTo>
                  <a:lnTo>
                    <a:pt x="272" y="2320"/>
                  </a:lnTo>
                  <a:lnTo>
                    <a:pt x="272" y="2344"/>
                  </a:lnTo>
                  <a:lnTo>
                    <a:pt x="272" y="2376"/>
                  </a:lnTo>
                  <a:lnTo>
                    <a:pt x="272" y="2400"/>
                  </a:lnTo>
                  <a:lnTo>
                    <a:pt x="272" y="2424"/>
                  </a:lnTo>
                  <a:lnTo>
                    <a:pt x="272" y="2448"/>
                  </a:lnTo>
                  <a:lnTo>
                    <a:pt x="272" y="2480"/>
                  </a:lnTo>
                  <a:lnTo>
                    <a:pt x="272" y="2504"/>
                  </a:lnTo>
                  <a:lnTo>
                    <a:pt x="272" y="2528"/>
                  </a:lnTo>
                  <a:lnTo>
                    <a:pt x="272" y="2552"/>
                  </a:lnTo>
                  <a:lnTo>
                    <a:pt x="272" y="2576"/>
                  </a:lnTo>
                  <a:cubicBezTo>
                    <a:pt x="272" y="2590"/>
                    <a:pt x="262" y="2600"/>
                    <a:pt x="248" y="2600"/>
                  </a:cubicBezTo>
                  <a:lnTo>
                    <a:pt x="240" y="2600"/>
                  </a:lnTo>
                  <a:lnTo>
                    <a:pt x="264" y="2576"/>
                  </a:lnTo>
                  <a:lnTo>
                    <a:pt x="264" y="2608"/>
                  </a:lnTo>
                  <a:lnTo>
                    <a:pt x="264" y="2632"/>
                  </a:lnTo>
                  <a:lnTo>
                    <a:pt x="264" y="2656"/>
                  </a:lnTo>
                  <a:lnTo>
                    <a:pt x="216" y="2656"/>
                  </a:lnTo>
                  <a:lnTo>
                    <a:pt x="216" y="2632"/>
                  </a:lnTo>
                  <a:lnTo>
                    <a:pt x="264" y="2632"/>
                  </a:lnTo>
                  <a:lnTo>
                    <a:pt x="264" y="2656"/>
                  </a:lnTo>
                  <a:lnTo>
                    <a:pt x="264" y="2680"/>
                  </a:lnTo>
                  <a:lnTo>
                    <a:pt x="264" y="2712"/>
                  </a:lnTo>
                  <a:lnTo>
                    <a:pt x="264" y="2736"/>
                  </a:lnTo>
                  <a:lnTo>
                    <a:pt x="216" y="2736"/>
                  </a:lnTo>
                  <a:lnTo>
                    <a:pt x="216" y="2712"/>
                  </a:lnTo>
                  <a:lnTo>
                    <a:pt x="264" y="2712"/>
                  </a:lnTo>
                  <a:lnTo>
                    <a:pt x="264" y="2736"/>
                  </a:lnTo>
                  <a:cubicBezTo>
                    <a:pt x="264" y="2750"/>
                    <a:pt x="254" y="2760"/>
                    <a:pt x="240" y="2760"/>
                  </a:cubicBezTo>
                  <a:lnTo>
                    <a:pt x="232" y="2760"/>
                  </a:lnTo>
                  <a:lnTo>
                    <a:pt x="256" y="2736"/>
                  </a:lnTo>
                  <a:lnTo>
                    <a:pt x="256" y="2760"/>
                  </a:lnTo>
                  <a:lnTo>
                    <a:pt x="256" y="2784"/>
                  </a:lnTo>
                  <a:lnTo>
                    <a:pt x="256" y="2808"/>
                  </a:lnTo>
                  <a:cubicBezTo>
                    <a:pt x="256" y="2822"/>
                    <a:pt x="246" y="2832"/>
                    <a:pt x="232" y="2832"/>
                  </a:cubicBezTo>
                  <a:lnTo>
                    <a:pt x="224" y="2832"/>
                  </a:lnTo>
                  <a:cubicBezTo>
                    <a:pt x="214" y="2832"/>
                    <a:pt x="205" y="2826"/>
                    <a:pt x="202" y="2816"/>
                  </a:cubicBezTo>
                  <a:lnTo>
                    <a:pt x="194" y="2792"/>
                  </a:lnTo>
                  <a:lnTo>
                    <a:pt x="240" y="2784"/>
                  </a:lnTo>
                  <a:lnTo>
                    <a:pt x="240" y="2808"/>
                  </a:lnTo>
                  <a:cubicBezTo>
                    <a:pt x="240" y="2822"/>
                    <a:pt x="230" y="2832"/>
                    <a:pt x="216" y="2832"/>
                  </a:cubicBezTo>
                  <a:lnTo>
                    <a:pt x="208" y="2832"/>
                  </a:lnTo>
                  <a:cubicBezTo>
                    <a:pt x="195" y="2832"/>
                    <a:pt x="184" y="2822"/>
                    <a:pt x="184" y="2808"/>
                  </a:cubicBezTo>
                  <a:lnTo>
                    <a:pt x="184" y="2784"/>
                  </a:lnTo>
                  <a:lnTo>
                    <a:pt x="232" y="2784"/>
                  </a:lnTo>
                  <a:lnTo>
                    <a:pt x="232" y="2808"/>
                  </a:lnTo>
                  <a:cubicBezTo>
                    <a:pt x="232" y="2822"/>
                    <a:pt x="222" y="2832"/>
                    <a:pt x="208" y="2832"/>
                  </a:cubicBezTo>
                  <a:lnTo>
                    <a:pt x="200" y="2832"/>
                  </a:lnTo>
                  <a:cubicBezTo>
                    <a:pt x="187" y="2832"/>
                    <a:pt x="176" y="2822"/>
                    <a:pt x="176" y="2808"/>
                  </a:cubicBezTo>
                  <a:lnTo>
                    <a:pt x="176" y="2784"/>
                  </a:lnTo>
                  <a:lnTo>
                    <a:pt x="224" y="2784"/>
                  </a:lnTo>
                  <a:lnTo>
                    <a:pt x="224" y="2808"/>
                  </a:lnTo>
                  <a:lnTo>
                    <a:pt x="176" y="2808"/>
                  </a:lnTo>
                  <a:lnTo>
                    <a:pt x="176" y="2784"/>
                  </a:lnTo>
                  <a:lnTo>
                    <a:pt x="224" y="2784"/>
                  </a:lnTo>
                  <a:lnTo>
                    <a:pt x="224" y="2808"/>
                  </a:lnTo>
                  <a:cubicBezTo>
                    <a:pt x="224" y="2822"/>
                    <a:pt x="214" y="2832"/>
                    <a:pt x="200" y="2832"/>
                  </a:cubicBezTo>
                  <a:lnTo>
                    <a:pt x="192" y="2832"/>
                  </a:lnTo>
                  <a:cubicBezTo>
                    <a:pt x="179" y="2832"/>
                    <a:pt x="168" y="2822"/>
                    <a:pt x="168" y="2808"/>
                  </a:cubicBezTo>
                  <a:lnTo>
                    <a:pt x="168" y="2784"/>
                  </a:lnTo>
                  <a:lnTo>
                    <a:pt x="215" y="2792"/>
                  </a:lnTo>
                  <a:lnTo>
                    <a:pt x="207" y="2816"/>
                  </a:lnTo>
                  <a:cubicBezTo>
                    <a:pt x="204" y="2827"/>
                    <a:pt x="192" y="2834"/>
                    <a:pt x="181" y="2832"/>
                  </a:cubicBezTo>
                  <a:cubicBezTo>
                    <a:pt x="169" y="2830"/>
                    <a:pt x="160" y="2820"/>
                    <a:pt x="160" y="2808"/>
                  </a:cubicBezTo>
                  <a:lnTo>
                    <a:pt x="160" y="2784"/>
                  </a:lnTo>
                  <a:lnTo>
                    <a:pt x="208" y="2784"/>
                  </a:lnTo>
                  <a:lnTo>
                    <a:pt x="208" y="2808"/>
                  </a:lnTo>
                  <a:cubicBezTo>
                    <a:pt x="208" y="2822"/>
                    <a:pt x="198" y="2832"/>
                    <a:pt x="184" y="2832"/>
                  </a:cubicBezTo>
                  <a:lnTo>
                    <a:pt x="176" y="2832"/>
                  </a:lnTo>
                  <a:cubicBezTo>
                    <a:pt x="163" y="2832"/>
                    <a:pt x="152" y="2822"/>
                    <a:pt x="152" y="2808"/>
                  </a:cubicBezTo>
                  <a:lnTo>
                    <a:pt x="152" y="2784"/>
                  </a:lnTo>
                  <a:lnTo>
                    <a:pt x="200" y="2784"/>
                  </a:lnTo>
                  <a:lnTo>
                    <a:pt x="200" y="2808"/>
                  </a:lnTo>
                  <a:cubicBezTo>
                    <a:pt x="200" y="2822"/>
                    <a:pt x="190" y="2832"/>
                    <a:pt x="176" y="2832"/>
                  </a:cubicBezTo>
                  <a:lnTo>
                    <a:pt x="168" y="2832"/>
                  </a:lnTo>
                  <a:cubicBezTo>
                    <a:pt x="155" y="2832"/>
                    <a:pt x="144" y="2822"/>
                    <a:pt x="144" y="2808"/>
                  </a:cubicBezTo>
                  <a:lnTo>
                    <a:pt x="144" y="2784"/>
                  </a:lnTo>
                  <a:lnTo>
                    <a:pt x="192" y="2784"/>
                  </a:lnTo>
                  <a:lnTo>
                    <a:pt x="192" y="2808"/>
                  </a:lnTo>
                  <a:cubicBezTo>
                    <a:pt x="192" y="2820"/>
                    <a:pt x="184" y="2830"/>
                    <a:pt x="172" y="2832"/>
                  </a:cubicBezTo>
                  <a:cubicBezTo>
                    <a:pt x="161" y="2834"/>
                    <a:pt x="149" y="2827"/>
                    <a:pt x="146" y="2816"/>
                  </a:cubicBezTo>
                  <a:lnTo>
                    <a:pt x="138" y="2792"/>
                  </a:lnTo>
                  <a:lnTo>
                    <a:pt x="184" y="2784"/>
                  </a:lnTo>
                  <a:lnTo>
                    <a:pt x="184" y="2808"/>
                  </a:lnTo>
                  <a:lnTo>
                    <a:pt x="136" y="2808"/>
                  </a:lnTo>
                  <a:lnTo>
                    <a:pt x="136" y="2784"/>
                  </a:lnTo>
                  <a:lnTo>
                    <a:pt x="184" y="2784"/>
                  </a:lnTo>
                  <a:lnTo>
                    <a:pt x="184" y="2808"/>
                  </a:lnTo>
                  <a:cubicBezTo>
                    <a:pt x="184" y="2822"/>
                    <a:pt x="174" y="2832"/>
                    <a:pt x="160" y="2832"/>
                  </a:cubicBezTo>
                  <a:lnTo>
                    <a:pt x="152" y="2832"/>
                  </a:lnTo>
                  <a:cubicBezTo>
                    <a:pt x="139" y="2832"/>
                    <a:pt x="128" y="2822"/>
                    <a:pt x="128" y="2808"/>
                  </a:cubicBezTo>
                  <a:lnTo>
                    <a:pt x="128" y="2784"/>
                  </a:lnTo>
                  <a:lnTo>
                    <a:pt x="176" y="2784"/>
                  </a:lnTo>
                  <a:lnTo>
                    <a:pt x="176" y="2808"/>
                  </a:lnTo>
                  <a:cubicBezTo>
                    <a:pt x="176" y="2822"/>
                    <a:pt x="166" y="2832"/>
                    <a:pt x="152" y="2832"/>
                  </a:cubicBezTo>
                  <a:lnTo>
                    <a:pt x="144" y="2832"/>
                  </a:lnTo>
                  <a:cubicBezTo>
                    <a:pt x="131" y="2832"/>
                    <a:pt x="120" y="2822"/>
                    <a:pt x="120" y="2808"/>
                  </a:cubicBezTo>
                  <a:lnTo>
                    <a:pt x="120" y="2784"/>
                  </a:lnTo>
                  <a:lnTo>
                    <a:pt x="168" y="2784"/>
                  </a:lnTo>
                  <a:lnTo>
                    <a:pt x="168" y="2808"/>
                  </a:lnTo>
                  <a:lnTo>
                    <a:pt x="120" y="2808"/>
                  </a:lnTo>
                  <a:lnTo>
                    <a:pt x="120" y="2784"/>
                  </a:lnTo>
                  <a:lnTo>
                    <a:pt x="168" y="2784"/>
                  </a:lnTo>
                  <a:lnTo>
                    <a:pt x="168" y="2808"/>
                  </a:lnTo>
                  <a:cubicBezTo>
                    <a:pt x="168" y="2822"/>
                    <a:pt x="158" y="2832"/>
                    <a:pt x="144" y="2832"/>
                  </a:cubicBezTo>
                  <a:lnTo>
                    <a:pt x="136" y="2832"/>
                  </a:lnTo>
                  <a:cubicBezTo>
                    <a:pt x="123" y="2832"/>
                    <a:pt x="112" y="2822"/>
                    <a:pt x="112" y="2808"/>
                  </a:cubicBezTo>
                  <a:lnTo>
                    <a:pt x="112" y="2784"/>
                  </a:lnTo>
                  <a:lnTo>
                    <a:pt x="160" y="2784"/>
                  </a:lnTo>
                  <a:lnTo>
                    <a:pt x="160" y="2808"/>
                  </a:lnTo>
                  <a:cubicBezTo>
                    <a:pt x="160" y="2822"/>
                    <a:pt x="150" y="2832"/>
                    <a:pt x="136" y="2832"/>
                  </a:cubicBezTo>
                  <a:lnTo>
                    <a:pt x="128" y="2832"/>
                  </a:lnTo>
                  <a:lnTo>
                    <a:pt x="120" y="2832"/>
                  </a:lnTo>
                  <a:cubicBezTo>
                    <a:pt x="107" y="2832"/>
                    <a:pt x="96" y="2822"/>
                    <a:pt x="96" y="2808"/>
                  </a:cubicBezTo>
                  <a:lnTo>
                    <a:pt x="96" y="2784"/>
                  </a:lnTo>
                  <a:lnTo>
                    <a:pt x="144" y="2784"/>
                  </a:lnTo>
                  <a:lnTo>
                    <a:pt x="144" y="2808"/>
                  </a:lnTo>
                  <a:cubicBezTo>
                    <a:pt x="144" y="2822"/>
                    <a:pt x="134" y="2832"/>
                    <a:pt x="120" y="2832"/>
                  </a:cubicBezTo>
                  <a:lnTo>
                    <a:pt x="112" y="2832"/>
                  </a:lnTo>
                  <a:cubicBezTo>
                    <a:pt x="99" y="2832"/>
                    <a:pt x="88" y="2822"/>
                    <a:pt x="88" y="2808"/>
                  </a:cubicBezTo>
                  <a:lnTo>
                    <a:pt x="88" y="2784"/>
                  </a:lnTo>
                  <a:lnTo>
                    <a:pt x="136" y="2784"/>
                  </a:lnTo>
                  <a:lnTo>
                    <a:pt x="136" y="2808"/>
                  </a:lnTo>
                  <a:cubicBezTo>
                    <a:pt x="136" y="2822"/>
                    <a:pt x="126" y="2832"/>
                    <a:pt x="112" y="2832"/>
                  </a:cubicBezTo>
                  <a:lnTo>
                    <a:pt x="104" y="2832"/>
                  </a:lnTo>
                  <a:cubicBezTo>
                    <a:pt x="91" y="2832"/>
                    <a:pt x="80" y="2822"/>
                    <a:pt x="80" y="2808"/>
                  </a:cubicBezTo>
                  <a:lnTo>
                    <a:pt x="80" y="2784"/>
                  </a:lnTo>
                  <a:lnTo>
                    <a:pt x="128" y="2784"/>
                  </a:lnTo>
                  <a:lnTo>
                    <a:pt x="128" y="2808"/>
                  </a:lnTo>
                  <a:lnTo>
                    <a:pt x="80" y="2808"/>
                  </a:lnTo>
                  <a:lnTo>
                    <a:pt x="80" y="2784"/>
                  </a:lnTo>
                  <a:lnTo>
                    <a:pt x="128" y="2784"/>
                  </a:lnTo>
                  <a:lnTo>
                    <a:pt x="128" y="2808"/>
                  </a:lnTo>
                  <a:cubicBezTo>
                    <a:pt x="128" y="2822"/>
                    <a:pt x="118" y="2832"/>
                    <a:pt x="104" y="2832"/>
                  </a:cubicBezTo>
                  <a:lnTo>
                    <a:pt x="96" y="2832"/>
                  </a:lnTo>
                  <a:cubicBezTo>
                    <a:pt x="83" y="2832"/>
                    <a:pt x="72" y="2822"/>
                    <a:pt x="72" y="2808"/>
                  </a:cubicBezTo>
                  <a:lnTo>
                    <a:pt x="72" y="2784"/>
                  </a:lnTo>
                  <a:lnTo>
                    <a:pt x="120" y="2784"/>
                  </a:lnTo>
                  <a:lnTo>
                    <a:pt x="120" y="2808"/>
                  </a:lnTo>
                  <a:lnTo>
                    <a:pt x="72" y="2808"/>
                  </a:lnTo>
                  <a:lnTo>
                    <a:pt x="72" y="2784"/>
                  </a:lnTo>
                  <a:lnTo>
                    <a:pt x="120" y="2784"/>
                  </a:lnTo>
                  <a:lnTo>
                    <a:pt x="120" y="2808"/>
                  </a:lnTo>
                  <a:cubicBezTo>
                    <a:pt x="120" y="2822"/>
                    <a:pt x="110" y="2832"/>
                    <a:pt x="96" y="2832"/>
                  </a:cubicBezTo>
                  <a:lnTo>
                    <a:pt x="88" y="2832"/>
                  </a:lnTo>
                  <a:lnTo>
                    <a:pt x="80" y="2832"/>
                  </a:lnTo>
                  <a:cubicBezTo>
                    <a:pt x="67" y="2832"/>
                    <a:pt x="56" y="2822"/>
                    <a:pt x="56" y="2808"/>
                  </a:cubicBezTo>
                  <a:lnTo>
                    <a:pt x="56" y="2784"/>
                  </a:lnTo>
                  <a:lnTo>
                    <a:pt x="104" y="2784"/>
                  </a:lnTo>
                  <a:lnTo>
                    <a:pt x="104" y="2808"/>
                  </a:lnTo>
                  <a:lnTo>
                    <a:pt x="56" y="2808"/>
                  </a:lnTo>
                  <a:lnTo>
                    <a:pt x="56" y="2784"/>
                  </a:lnTo>
                  <a:lnTo>
                    <a:pt x="104" y="2784"/>
                  </a:lnTo>
                  <a:lnTo>
                    <a:pt x="104" y="2808"/>
                  </a:lnTo>
                  <a:cubicBezTo>
                    <a:pt x="104" y="2822"/>
                    <a:pt x="94" y="2832"/>
                    <a:pt x="80" y="2832"/>
                  </a:cubicBezTo>
                  <a:lnTo>
                    <a:pt x="72" y="2832"/>
                  </a:lnTo>
                  <a:cubicBezTo>
                    <a:pt x="59" y="2832"/>
                    <a:pt x="48" y="2822"/>
                    <a:pt x="48" y="2808"/>
                  </a:cubicBezTo>
                  <a:lnTo>
                    <a:pt x="48" y="2784"/>
                  </a:lnTo>
                  <a:lnTo>
                    <a:pt x="96" y="2784"/>
                  </a:lnTo>
                  <a:lnTo>
                    <a:pt x="96" y="2808"/>
                  </a:lnTo>
                  <a:cubicBezTo>
                    <a:pt x="96" y="2822"/>
                    <a:pt x="86" y="2832"/>
                    <a:pt x="72" y="2832"/>
                  </a:cubicBezTo>
                  <a:lnTo>
                    <a:pt x="64" y="2832"/>
                  </a:lnTo>
                  <a:lnTo>
                    <a:pt x="56" y="2832"/>
                  </a:lnTo>
                  <a:cubicBezTo>
                    <a:pt x="43" y="2832"/>
                    <a:pt x="32" y="2822"/>
                    <a:pt x="32" y="2808"/>
                  </a:cubicBezTo>
                  <a:lnTo>
                    <a:pt x="32" y="2784"/>
                  </a:lnTo>
                  <a:lnTo>
                    <a:pt x="80" y="2784"/>
                  </a:lnTo>
                  <a:lnTo>
                    <a:pt x="80" y="2808"/>
                  </a:lnTo>
                  <a:lnTo>
                    <a:pt x="32" y="2808"/>
                  </a:lnTo>
                  <a:lnTo>
                    <a:pt x="32" y="2784"/>
                  </a:lnTo>
                  <a:lnTo>
                    <a:pt x="34" y="2792"/>
                  </a:lnTo>
                  <a:lnTo>
                    <a:pt x="26" y="2768"/>
                  </a:lnTo>
                  <a:cubicBezTo>
                    <a:pt x="25" y="2766"/>
                    <a:pt x="24" y="2763"/>
                    <a:pt x="24" y="2760"/>
                  </a:cubicBezTo>
                  <a:lnTo>
                    <a:pt x="24" y="2736"/>
                  </a:lnTo>
                  <a:lnTo>
                    <a:pt x="24" y="2712"/>
                  </a:lnTo>
                  <a:lnTo>
                    <a:pt x="24" y="2680"/>
                  </a:lnTo>
                  <a:lnTo>
                    <a:pt x="24" y="2656"/>
                  </a:lnTo>
                  <a:lnTo>
                    <a:pt x="24" y="2632"/>
                  </a:lnTo>
                  <a:lnTo>
                    <a:pt x="24" y="2608"/>
                  </a:lnTo>
                  <a:lnTo>
                    <a:pt x="24" y="2576"/>
                  </a:lnTo>
                  <a:lnTo>
                    <a:pt x="48" y="2600"/>
                  </a:lnTo>
                  <a:lnTo>
                    <a:pt x="40" y="2600"/>
                  </a:lnTo>
                  <a:cubicBezTo>
                    <a:pt x="27" y="2600"/>
                    <a:pt x="16" y="2590"/>
                    <a:pt x="16" y="2576"/>
                  </a:cubicBezTo>
                  <a:lnTo>
                    <a:pt x="16" y="2552"/>
                  </a:lnTo>
                  <a:lnTo>
                    <a:pt x="16" y="2528"/>
                  </a:lnTo>
                  <a:lnTo>
                    <a:pt x="16" y="2504"/>
                  </a:lnTo>
                  <a:lnTo>
                    <a:pt x="16" y="2480"/>
                  </a:lnTo>
                  <a:lnTo>
                    <a:pt x="16" y="2448"/>
                  </a:lnTo>
                  <a:lnTo>
                    <a:pt x="16" y="2424"/>
                  </a:lnTo>
                  <a:lnTo>
                    <a:pt x="16" y="2376"/>
                  </a:lnTo>
                  <a:lnTo>
                    <a:pt x="16" y="2320"/>
                  </a:lnTo>
                  <a:lnTo>
                    <a:pt x="16" y="2296"/>
                  </a:lnTo>
                  <a:lnTo>
                    <a:pt x="16" y="2248"/>
                  </a:lnTo>
                  <a:lnTo>
                    <a:pt x="16" y="2216"/>
                  </a:lnTo>
                  <a:lnTo>
                    <a:pt x="16" y="2168"/>
                  </a:lnTo>
                  <a:lnTo>
                    <a:pt x="16" y="2144"/>
                  </a:lnTo>
                  <a:lnTo>
                    <a:pt x="16" y="2088"/>
                  </a:lnTo>
                  <a:lnTo>
                    <a:pt x="16" y="2064"/>
                  </a:lnTo>
                  <a:lnTo>
                    <a:pt x="16" y="2040"/>
                  </a:lnTo>
                  <a:lnTo>
                    <a:pt x="16" y="1984"/>
                  </a:lnTo>
                  <a:lnTo>
                    <a:pt x="16" y="1960"/>
                  </a:lnTo>
                  <a:lnTo>
                    <a:pt x="16" y="1936"/>
                  </a:lnTo>
                  <a:lnTo>
                    <a:pt x="16" y="1912"/>
                  </a:lnTo>
                  <a:lnTo>
                    <a:pt x="16" y="1880"/>
                  </a:lnTo>
                  <a:lnTo>
                    <a:pt x="16" y="1856"/>
                  </a:lnTo>
                  <a:lnTo>
                    <a:pt x="17" y="1860"/>
                  </a:lnTo>
                  <a:lnTo>
                    <a:pt x="9" y="1812"/>
                  </a:lnTo>
                  <a:cubicBezTo>
                    <a:pt x="9" y="1811"/>
                    <a:pt x="8" y="1810"/>
                    <a:pt x="8" y="1808"/>
                  </a:cubicBezTo>
                  <a:lnTo>
                    <a:pt x="8" y="1784"/>
                  </a:lnTo>
                  <a:lnTo>
                    <a:pt x="8" y="1728"/>
                  </a:lnTo>
                  <a:lnTo>
                    <a:pt x="8" y="1704"/>
                  </a:lnTo>
                  <a:lnTo>
                    <a:pt x="8" y="1648"/>
                  </a:lnTo>
                  <a:lnTo>
                    <a:pt x="8" y="1600"/>
                  </a:lnTo>
                  <a:lnTo>
                    <a:pt x="8" y="1576"/>
                  </a:lnTo>
                  <a:lnTo>
                    <a:pt x="8" y="1520"/>
                  </a:lnTo>
                  <a:lnTo>
                    <a:pt x="8" y="1496"/>
                  </a:lnTo>
                  <a:lnTo>
                    <a:pt x="8" y="1448"/>
                  </a:lnTo>
                  <a:lnTo>
                    <a:pt x="8" y="1416"/>
                  </a:lnTo>
                  <a:lnTo>
                    <a:pt x="8" y="1392"/>
                  </a:lnTo>
                  <a:lnTo>
                    <a:pt x="8" y="1344"/>
                  </a:lnTo>
                  <a:lnTo>
                    <a:pt x="8" y="1288"/>
                  </a:lnTo>
                  <a:lnTo>
                    <a:pt x="8" y="1240"/>
                  </a:lnTo>
                  <a:lnTo>
                    <a:pt x="8" y="1184"/>
                  </a:lnTo>
                  <a:lnTo>
                    <a:pt x="8" y="1136"/>
                  </a:lnTo>
                  <a:lnTo>
                    <a:pt x="8" y="1088"/>
                  </a:lnTo>
                  <a:lnTo>
                    <a:pt x="8" y="1032"/>
                  </a:lnTo>
                  <a:lnTo>
                    <a:pt x="8" y="984"/>
                  </a:lnTo>
                  <a:lnTo>
                    <a:pt x="8" y="928"/>
                  </a:lnTo>
                  <a:lnTo>
                    <a:pt x="8" y="880"/>
                  </a:lnTo>
                  <a:lnTo>
                    <a:pt x="8" y="824"/>
                  </a:lnTo>
                  <a:lnTo>
                    <a:pt x="8" y="776"/>
                  </a:lnTo>
                  <a:lnTo>
                    <a:pt x="8" y="720"/>
                  </a:lnTo>
                  <a:lnTo>
                    <a:pt x="8" y="672"/>
                  </a:lnTo>
                  <a:lnTo>
                    <a:pt x="8" y="624"/>
                  </a:lnTo>
                  <a:lnTo>
                    <a:pt x="8" y="568"/>
                  </a:lnTo>
                  <a:lnTo>
                    <a:pt x="9" y="572"/>
                  </a:lnTo>
                  <a:lnTo>
                    <a:pt x="1" y="524"/>
                  </a:lnTo>
                  <a:cubicBezTo>
                    <a:pt x="1" y="523"/>
                    <a:pt x="0" y="522"/>
                    <a:pt x="0" y="520"/>
                  </a:cubicBezTo>
                  <a:lnTo>
                    <a:pt x="0" y="440"/>
                  </a:lnTo>
                  <a:lnTo>
                    <a:pt x="0" y="392"/>
                  </a:lnTo>
                  <a:lnTo>
                    <a:pt x="0" y="336"/>
                  </a:lnTo>
                  <a:lnTo>
                    <a:pt x="0" y="288"/>
                  </a:lnTo>
                  <a:lnTo>
                    <a:pt x="0" y="232"/>
                  </a:lnTo>
                  <a:lnTo>
                    <a:pt x="0" y="184"/>
                  </a:lnTo>
                  <a:lnTo>
                    <a:pt x="0" y="128"/>
                  </a:lnTo>
                  <a:lnTo>
                    <a:pt x="0" y="80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5" name="Freeform 109"/>
            <p:cNvSpPr>
              <a:spLocks/>
            </p:cNvSpPr>
            <p:nvPr/>
          </p:nvSpPr>
          <p:spPr bwMode="auto">
            <a:xfrm>
              <a:off x="4723401" y="4177455"/>
              <a:ext cx="16747" cy="1032996"/>
            </a:xfrm>
            <a:custGeom>
              <a:avLst/>
              <a:gdLst>
                <a:gd name="T0" fmla="*/ 16 w 304"/>
                <a:gd name="T1" fmla="*/ 10832 h 11136"/>
                <a:gd name="T2" fmla="*/ 16 w 304"/>
                <a:gd name="T3" fmla="*/ 10208 h 11136"/>
                <a:gd name="T4" fmla="*/ 16 w 304"/>
                <a:gd name="T5" fmla="*/ 9440 h 11136"/>
                <a:gd name="T6" fmla="*/ 16 w 304"/>
                <a:gd name="T7" fmla="*/ 8608 h 11136"/>
                <a:gd name="T8" fmla="*/ 32 w 304"/>
                <a:gd name="T9" fmla="*/ 8048 h 11136"/>
                <a:gd name="T10" fmla="*/ 32 w 304"/>
                <a:gd name="T11" fmla="*/ 7424 h 11136"/>
                <a:gd name="T12" fmla="*/ 32 w 304"/>
                <a:gd name="T13" fmla="*/ 7008 h 11136"/>
                <a:gd name="T14" fmla="*/ 48 w 304"/>
                <a:gd name="T15" fmla="*/ 6704 h 11136"/>
                <a:gd name="T16" fmla="*/ 48 w 304"/>
                <a:gd name="T17" fmla="*/ 6288 h 11136"/>
                <a:gd name="T18" fmla="*/ 50 w 304"/>
                <a:gd name="T19" fmla="*/ 5925 h 11136"/>
                <a:gd name="T20" fmla="*/ 64 w 304"/>
                <a:gd name="T21" fmla="*/ 5568 h 11136"/>
                <a:gd name="T22" fmla="*/ 64 w 304"/>
                <a:gd name="T23" fmla="*/ 5152 h 11136"/>
                <a:gd name="T24" fmla="*/ 80 w 304"/>
                <a:gd name="T25" fmla="*/ 4848 h 11136"/>
                <a:gd name="T26" fmla="*/ 80 w 304"/>
                <a:gd name="T27" fmla="*/ 4432 h 11136"/>
                <a:gd name="T28" fmla="*/ 80 w 304"/>
                <a:gd name="T29" fmla="*/ 3968 h 11136"/>
                <a:gd name="T30" fmla="*/ 96 w 304"/>
                <a:gd name="T31" fmla="*/ 3664 h 11136"/>
                <a:gd name="T32" fmla="*/ 96 w 304"/>
                <a:gd name="T33" fmla="*/ 3248 h 11136"/>
                <a:gd name="T34" fmla="*/ 112 w 304"/>
                <a:gd name="T35" fmla="*/ 2992 h 11136"/>
                <a:gd name="T36" fmla="*/ 130 w 304"/>
                <a:gd name="T37" fmla="*/ 2613 h 11136"/>
                <a:gd name="T38" fmla="*/ 128 w 304"/>
                <a:gd name="T39" fmla="*/ 2272 h 11136"/>
                <a:gd name="T40" fmla="*/ 144 w 304"/>
                <a:gd name="T41" fmla="*/ 1952 h 11136"/>
                <a:gd name="T42" fmla="*/ 144 w 304"/>
                <a:gd name="T43" fmla="*/ 1552 h 11136"/>
                <a:gd name="T44" fmla="*/ 163 w 304"/>
                <a:gd name="T45" fmla="*/ 1169 h 11136"/>
                <a:gd name="T46" fmla="*/ 160 w 304"/>
                <a:gd name="T47" fmla="*/ 832 h 11136"/>
                <a:gd name="T48" fmla="*/ 224 w 304"/>
                <a:gd name="T49" fmla="*/ 672 h 11136"/>
                <a:gd name="T50" fmla="*/ 272 w 304"/>
                <a:gd name="T51" fmla="*/ 560 h 11136"/>
                <a:gd name="T52" fmla="*/ 272 w 304"/>
                <a:gd name="T53" fmla="*/ 368 h 11136"/>
                <a:gd name="T54" fmla="*/ 192 w 304"/>
                <a:gd name="T55" fmla="*/ 208 h 11136"/>
                <a:gd name="T56" fmla="*/ 288 w 304"/>
                <a:gd name="T57" fmla="*/ 208 h 11136"/>
                <a:gd name="T58" fmla="*/ 208 w 304"/>
                <a:gd name="T59" fmla="*/ 160 h 11136"/>
                <a:gd name="T60" fmla="*/ 208 w 304"/>
                <a:gd name="T61" fmla="*/ 48 h 11136"/>
                <a:gd name="T62" fmla="*/ 288 w 304"/>
                <a:gd name="T63" fmla="*/ 256 h 11136"/>
                <a:gd name="T64" fmla="*/ 288 w 304"/>
                <a:gd name="T65" fmla="*/ 256 h 11136"/>
                <a:gd name="T66" fmla="*/ 272 w 304"/>
                <a:gd name="T67" fmla="*/ 368 h 11136"/>
                <a:gd name="T68" fmla="*/ 272 w 304"/>
                <a:gd name="T69" fmla="*/ 560 h 11136"/>
                <a:gd name="T70" fmla="*/ 256 w 304"/>
                <a:gd name="T71" fmla="*/ 672 h 11136"/>
                <a:gd name="T72" fmla="*/ 256 w 304"/>
                <a:gd name="T73" fmla="*/ 1088 h 11136"/>
                <a:gd name="T74" fmla="*/ 240 w 304"/>
                <a:gd name="T75" fmla="*/ 1392 h 11136"/>
                <a:gd name="T76" fmla="*/ 240 w 304"/>
                <a:gd name="T77" fmla="*/ 1808 h 11136"/>
                <a:gd name="T78" fmla="*/ 222 w 304"/>
                <a:gd name="T79" fmla="*/ 2176 h 11136"/>
                <a:gd name="T80" fmla="*/ 224 w 304"/>
                <a:gd name="T81" fmla="*/ 2528 h 11136"/>
                <a:gd name="T82" fmla="*/ 208 w 304"/>
                <a:gd name="T83" fmla="*/ 2832 h 11136"/>
                <a:gd name="T84" fmla="*/ 208 w 304"/>
                <a:gd name="T85" fmla="*/ 3248 h 11136"/>
                <a:gd name="T86" fmla="*/ 192 w 304"/>
                <a:gd name="T87" fmla="*/ 3504 h 11136"/>
                <a:gd name="T88" fmla="*/ 175 w 304"/>
                <a:gd name="T89" fmla="*/ 3884 h 11136"/>
                <a:gd name="T90" fmla="*/ 176 w 304"/>
                <a:gd name="T91" fmla="*/ 4272 h 11136"/>
                <a:gd name="T92" fmla="*/ 176 w 304"/>
                <a:gd name="T93" fmla="*/ 4688 h 11136"/>
                <a:gd name="T94" fmla="*/ 160 w 304"/>
                <a:gd name="T95" fmla="*/ 5008 h 11136"/>
                <a:gd name="T96" fmla="*/ 160 w 304"/>
                <a:gd name="T97" fmla="*/ 5408 h 11136"/>
                <a:gd name="T98" fmla="*/ 160 w 304"/>
                <a:gd name="T99" fmla="*/ 5824 h 11136"/>
                <a:gd name="T100" fmla="*/ 144 w 304"/>
                <a:gd name="T101" fmla="*/ 6128 h 11136"/>
                <a:gd name="T102" fmla="*/ 144 w 304"/>
                <a:gd name="T103" fmla="*/ 6544 h 11136"/>
                <a:gd name="T104" fmla="*/ 128 w 304"/>
                <a:gd name="T105" fmla="*/ 6864 h 11136"/>
                <a:gd name="T106" fmla="*/ 128 w 304"/>
                <a:gd name="T107" fmla="*/ 7264 h 11136"/>
                <a:gd name="T108" fmla="*/ 128 w 304"/>
                <a:gd name="T109" fmla="*/ 7728 h 11136"/>
                <a:gd name="T110" fmla="*/ 127 w 304"/>
                <a:gd name="T111" fmla="*/ 8460 h 11136"/>
                <a:gd name="T112" fmla="*/ 112 w 304"/>
                <a:gd name="T113" fmla="*/ 9184 h 11136"/>
                <a:gd name="T114" fmla="*/ 112 w 304"/>
                <a:gd name="T115" fmla="*/ 9952 h 11136"/>
                <a:gd name="T116" fmla="*/ 112 w 304"/>
                <a:gd name="T117" fmla="*/ 10624 h 11136"/>
                <a:gd name="T118" fmla="*/ 96 w 304"/>
                <a:gd name="T119" fmla="*/ 10976 h 11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04" h="11136">
                  <a:moveTo>
                    <a:pt x="0" y="11088"/>
                  </a:moveTo>
                  <a:lnTo>
                    <a:pt x="0" y="11040"/>
                  </a:lnTo>
                  <a:lnTo>
                    <a:pt x="0" y="10976"/>
                  </a:lnTo>
                  <a:lnTo>
                    <a:pt x="0" y="10928"/>
                  </a:lnTo>
                  <a:cubicBezTo>
                    <a:pt x="0" y="10923"/>
                    <a:pt x="1" y="10918"/>
                    <a:pt x="3" y="10913"/>
                  </a:cubicBezTo>
                  <a:lnTo>
                    <a:pt x="19" y="10865"/>
                  </a:lnTo>
                  <a:lnTo>
                    <a:pt x="16" y="10880"/>
                  </a:lnTo>
                  <a:lnTo>
                    <a:pt x="16" y="10832"/>
                  </a:lnTo>
                  <a:lnTo>
                    <a:pt x="16" y="10720"/>
                  </a:lnTo>
                  <a:lnTo>
                    <a:pt x="16" y="10672"/>
                  </a:lnTo>
                  <a:lnTo>
                    <a:pt x="16" y="10624"/>
                  </a:lnTo>
                  <a:lnTo>
                    <a:pt x="16" y="10512"/>
                  </a:lnTo>
                  <a:lnTo>
                    <a:pt x="16" y="10416"/>
                  </a:lnTo>
                  <a:lnTo>
                    <a:pt x="16" y="10368"/>
                  </a:lnTo>
                  <a:lnTo>
                    <a:pt x="16" y="10256"/>
                  </a:lnTo>
                  <a:lnTo>
                    <a:pt x="16" y="10208"/>
                  </a:lnTo>
                  <a:lnTo>
                    <a:pt x="16" y="10112"/>
                  </a:lnTo>
                  <a:lnTo>
                    <a:pt x="16" y="10048"/>
                  </a:lnTo>
                  <a:lnTo>
                    <a:pt x="16" y="9952"/>
                  </a:lnTo>
                  <a:lnTo>
                    <a:pt x="16" y="9840"/>
                  </a:lnTo>
                  <a:lnTo>
                    <a:pt x="16" y="9744"/>
                  </a:lnTo>
                  <a:lnTo>
                    <a:pt x="16" y="9648"/>
                  </a:lnTo>
                  <a:lnTo>
                    <a:pt x="16" y="9536"/>
                  </a:lnTo>
                  <a:lnTo>
                    <a:pt x="16" y="9440"/>
                  </a:lnTo>
                  <a:lnTo>
                    <a:pt x="16" y="9328"/>
                  </a:lnTo>
                  <a:lnTo>
                    <a:pt x="16" y="9232"/>
                  </a:lnTo>
                  <a:lnTo>
                    <a:pt x="16" y="9184"/>
                  </a:lnTo>
                  <a:lnTo>
                    <a:pt x="16" y="9024"/>
                  </a:lnTo>
                  <a:lnTo>
                    <a:pt x="16" y="8912"/>
                  </a:lnTo>
                  <a:lnTo>
                    <a:pt x="16" y="8816"/>
                  </a:lnTo>
                  <a:lnTo>
                    <a:pt x="16" y="8720"/>
                  </a:lnTo>
                  <a:lnTo>
                    <a:pt x="16" y="8608"/>
                  </a:lnTo>
                  <a:lnTo>
                    <a:pt x="16" y="8512"/>
                  </a:lnTo>
                  <a:cubicBezTo>
                    <a:pt x="16" y="8509"/>
                    <a:pt x="17" y="8505"/>
                    <a:pt x="18" y="8501"/>
                  </a:cubicBezTo>
                  <a:lnTo>
                    <a:pt x="34" y="8437"/>
                  </a:lnTo>
                  <a:lnTo>
                    <a:pt x="32" y="8448"/>
                  </a:lnTo>
                  <a:lnTo>
                    <a:pt x="32" y="8352"/>
                  </a:lnTo>
                  <a:lnTo>
                    <a:pt x="32" y="8256"/>
                  </a:lnTo>
                  <a:lnTo>
                    <a:pt x="32" y="8144"/>
                  </a:lnTo>
                  <a:lnTo>
                    <a:pt x="32" y="8048"/>
                  </a:lnTo>
                  <a:lnTo>
                    <a:pt x="32" y="7936"/>
                  </a:lnTo>
                  <a:lnTo>
                    <a:pt x="32" y="7840"/>
                  </a:lnTo>
                  <a:lnTo>
                    <a:pt x="32" y="7728"/>
                  </a:lnTo>
                  <a:lnTo>
                    <a:pt x="32" y="7680"/>
                  </a:lnTo>
                  <a:lnTo>
                    <a:pt x="32" y="7584"/>
                  </a:lnTo>
                  <a:lnTo>
                    <a:pt x="32" y="7520"/>
                  </a:lnTo>
                  <a:lnTo>
                    <a:pt x="32" y="7472"/>
                  </a:lnTo>
                  <a:lnTo>
                    <a:pt x="32" y="7424"/>
                  </a:lnTo>
                  <a:lnTo>
                    <a:pt x="32" y="7376"/>
                  </a:lnTo>
                  <a:lnTo>
                    <a:pt x="32" y="7328"/>
                  </a:lnTo>
                  <a:lnTo>
                    <a:pt x="32" y="7264"/>
                  </a:lnTo>
                  <a:lnTo>
                    <a:pt x="32" y="7216"/>
                  </a:lnTo>
                  <a:lnTo>
                    <a:pt x="32" y="7168"/>
                  </a:lnTo>
                  <a:lnTo>
                    <a:pt x="32" y="7120"/>
                  </a:lnTo>
                  <a:lnTo>
                    <a:pt x="32" y="7056"/>
                  </a:lnTo>
                  <a:lnTo>
                    <a:pt x="32" y="7008"/>
                  </a:lnTo>
                  <a:lnTo>
                    <a:pt x="32" y="6960"/>
                  </a:lnTo>
                  <a:lnTo>
                    <a:pt x="32" y="6912"/>
                  </a:lnTo>
                  <a:lnTo>
                    <a:pt x="32" y="6864"/>
                  </a:lnTo>
                  <a:lnTo>
                    <a:pt x="32" y="6800"/>
                  </a:lnTo>
                  <a:cubicBezTo>
                    <a:pt x="32" y="6795"/>
                    <a:pt x="33" y="6790"/>
                    <a:pt x="35" y="6785"/>
                  </a:cubicBezTo>
                  <a:lnTo>
                    <a:pt x="51" y="6737"/>
                  </a:lnTo>
                  <a:lnTo>
                    <a:pt x="48" y="6752"/>
                  </a:lnTo>
                  <a:lnTo>
                    <a:pt x="48" y="6704"/>
                  </a:lnTo>
                  <a:lnTo>
                    <a:pt x="48" y="6656"/>
                  </a:lnTo>
                  <a:lnTo>
                    <a:pt x="48" y="6592"/>
                  </a:lnTo>
                  <a:lnTo>
                    <a:pt x="48" y="6544"/>
                  </a:lnTo>
                  <a:lnTo>
                    <a:pt x="48" y="6496"/>
                  </a:lnTo>
                  <a:lnTo>
                    <a:pt x="48" y="6448"/>
                  </a:lnTo>
                  <a:lnTo>
                    <a:pt x="48" y="6400"/>
                  </a:lnTo>
                  <a:lnTo>
                    <a:pt x="48" y="6336"/>
                  </a:lnTo>
                  <a:lnTo>
                    <a:pt x="48" y="6288"/>
                  </a:lnTo>
                  <a:lnTo>
                    <a:pt x="48" y="6240"/>
                  </a:lnTo>
                  <a:lnTo>
                    <a:pt x="48" y="6192"/>
                  </a:lnTo>
                  <a:lnTo>
                    <a:pt x="48" y="6128"/>
                  </a:lnTo>
                  <a:lnTo>
                    <a:pt x="48" y="6080"/>
                  </a:lnTo>
                  <a:lnTo>
                    <a:pt x="48" y="6032"/>
                  </a:lnTo>
                  <a:lnTo>
                    <a:pt x="48" y="5984"/>
                  </a:lnTo>
                  <a:lnTo>
                    <a:pt x="48" y="5936"/>
                  </a:lnTo>
                  <a:cubicBezTo>
                    <a:pt x="48" y="5933"/>
                    <a:pt x="49" y="5929"/>
                    <a:pt x="50" y="5925"/>
                  </a:cubicBezTo>
                  <a:lnTo>
                    <a:pt x="66" y="5861"/>
                  </a:lnTo>
                  <a:lnTo>
                    <a:pt x="64" y="5872"/>
                  </a:lnTo>
                  <a:lnTo>
                    <a:pt x="64" y="5824"/>
                  </a:lnTo>
                  <a:lnTo>
                    <a:pt x="64" y="5776"/>
                  </a:lnTo>
                  <a:lnTo>
                    <a:pt x="64" y="5728"/>
                  </a:lnTo>
                  <a:lnTo>
                    <a:pt x="64" y="5664"/>
                  </a:lnTo>
                  <a:lnTo>
                    <a:pt x="64" y="5616"/>
                  </a:lnTo>
                  <a:lnTo>
                    <a:pt x="64" y="5568"/>
                  </a:lnTo>
                  <a:lnTo>
                    <a:pt x="64" y="5520"/>
                  </a:lnTo>
                  <a:lnTo>
                    <a:pt x="64" y="5472"/>
                  </a:lnTo>
                  <a:lnTo>
                    <a:pt x="64" y="5408"/>
                  </a:lnTo>
                  <a:lnTo>
                    <a:pt x="64" y="5360"/>
                  </a:lnTo>
                  <a:lnTo>
                    <a:pt x="64" y="5312"/>
                  </a:lnTo>
                  <a:lnTo>
                    <a:pt x="64" y="5264"/>
                  </a:lnTo>
                  <a:lnTo>
                    <a:pt x="64" y="5200"/>
                  </a:lnTo>
                  <a:lnTo>
                    <a:pt x="64" y="5152"/>
                  </a:lnTo>
                  <a:lnTo>
                    <a:pt x="64" y="5104"/>
                  </a:lnTo>
                  <a:lnTo>
                    <a:pt x="64" y="5056"/>
                  </a:lnTo>
                  <a:lnTo>
                    <a:pt x="64" y="5008"/>
                  </a:lnTo>
                  <a:lnTo>
                    <a:pt x="64" y="4944"/>
                  </a:lnTo>
                  <a:cubicBezTo>
                    <a:pt x="64" y="4939"/>
                    <a:pt x="65" y="4934"/>
                    <a:pt x="67" y="4929"/>
                  </a:cubicBezTo>
                  <a:lnTo>
                    <a:pt x="83" y="4881"/>
                  </a:lnTo>
                  <a:lnTo>
                    <a:pt x="80" y="4896"/>
                  </a:lnTo>
                  <a:lnTo>
                    <a:pt x="80" y="4848"/>
                  </a:lnTo>
                  <a:lnTo>
                    <a:pt x="80" y="4800"/>
                  </a:lnTo>
                  <a:lnTo>
                    <a:pt x="80" y="4736"/>
                  </a:lnTo>
                  <a:lnTo>
                    <a:pt x="80" y="4688"/>
                  </a:lnTo>
                  <a:lnTo>
                    <a:pt x="80" y="4640"/>
                  </a:lnTo>
                  <a:lnTo>
                    <a:pt x="80" y="4592"/>
                  </a:lnTo>
                  <a:lnTo>
                    <a:pt x="80" y="4544"/>
                  </a:lnTo>
                  <a:lnTo>
                    <a:pt x="80" y="4480"/>
                  </a:lnTo>
                  <a:lnTo>
                    <a:pt x="80" y="4432"/>
                  </a:lnTo>
                  <a:lnTo>
                    <a:pt x="80" y="4384"/>
                  </a:lnTo>
                  <a:lnTo>
                    <a:pt x="80" y="4336"/>
                  </a:lnTo>
                  <a:lnTo>
                    <a:pt x="80" y="4272"/>
                  </a:lnTo>
                  <a:lnTo>
                    <a:pt x="80" y="4176"/>
                  </a:lnTo>
                  <a:lnTo>
                    <a:pt x="80" y="4128"/>
                  </a:lnTo>
                  <a:lnTo>
                    <a:pt x="80" y="4080"/>
                  </a:lnTo>
                  <a:lnTo>
                    <a:pt x="80" y="4016"/>
                  </a:lnTo>
                  <a:lnTo>
                    <a:pt x="80" y="3968"/>
                  </a:lnTo>
                  <a:lnTo>
                    <a:pt x="80" y="3920"/>
                  </a:lnTo>
                  <a:lnTo>
                    <a:pt x="80" y="3872"/>
                  </a:lnTo>
                  <a:cubicBezTo>
                    <a:pt x="80" y="3869"/>
                    <a:pt x="81" y="3865"/>
                    <a:pt x="82" y="3861"/>
                  </a:cubicBezTo>
                  <a:lnTo>
                    <a:pt x="98" y="3797"/>
                  </a:lnTo>
                  <a:lnTo>
                    <a:pt x="96" y="3808"/>
                  </a:lnTo>
                  <a:lnTo>
                    <a:pt x="96" y="3760"/>
                  </a:lnTo>
                  <a:lnTo>
                    <a:pt x="96" y="3712"/>
                  </a:lnTo>
                  <a:lnTo>
                    <a:pt x="96" y="3664"/>
                  </a:lnTo>
                  <a:lnTo>
                    <a:pt x="96" y="3616"/>
                  </a:lnTo>
                  <a:lnTo>
                    <a:pt x="96" y="3552"/>
                  </a:lnTo>
                  <a:lnTo>
                    <a:pt x="96" y="3504"/>
                  </a:lnTo>
                  <a:lnTo>
                    <a:pt x="96" y="3456"/>
                  </a:lnTo>
                  <a:lnTo>
                    <a:pt x="96" y="3408"/>
                  </a:lnTo>
                  <a:lnTo>
                    <a:pt x="96" y="3344"/>
                  </a:lnTo>
                  <a:lnTo>
                    <a:pt x="96" y="3296"/>
                  </a:lnTo>
                  <a:lnTo>
                    <a:pt x="96" y="3248"/>
                  </a:lnTo>
                  <a:cubicBezTo>
                    <a:pt x="96" y="3222"/>
                    <a:pt x="118" y="3200"/>
                    <a:pt x="144" y="3200"/>
                  </a:cubicBezTo>
                  <a:lnTo>
                    <a:pt x="160" y="3200"/>
                  </a:lnTo>
                  <a:lnTo>
                    <a:pt x="112" y="3248"/>
                  </a:lnTo>
                  <a:lnTo>
                    <a:pt x="112" y="3200"/>
                  </a:lnTo>
                  <a:lnTo>
                    <a:pt x="112" y="3152"/>
                  </a:lnTo>
                  <a:lnTo>
                    <a:pt x="112" y="3088"/>
                  </a:lnTo>
                  <a:lnTo>
                    <a:pt x="112" y="3040"/>
                  </a:lnTo>
                  <a:lnTo>
                    <a:pt x="112" y="2992"/>
                  </a:lnTo>
                  <a:lnTo>
                    <a:pt x="112" y="2944"/>
                  </a:lnTo>
                  <a:lnTo>
                    <a:pt x="112" y="2880"/>
                  </a:lnTo>
                  <a:lnTo>
                    <a:pt x="112" y="2832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cubicBezTo>
                    <a:pt x="112" y="2685"/>
                    <a:pt x="113" y="2681"/>
                    <a:pt x="114" y="2677"/>
                  </a:cubicBezTo>
                  <a:lnTo>
                    <a:pt x="130" y="2613"/>
                  </a:lnTo>
                  <a:lnTo>
                    <a:pt x="128" y="2624"/>
                  </a:lnTo>
                  <a:lnTo>
                    <a:pt x="128" y="2576"/>
                  </a:lnTo>
                  <a:lnTo>
                    <a:pt x="128" y="2528"/>
                  </a:lnTo>
                  <a:lnTo>
                    <a:pt x="128" y="2480"/>
                  </a:lnTo>
                  <a:lnTo>
                    <a:pt x="128" y="2416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128" y="2224"/>
                  </a:lnTo>
                  <a:lnTo>
                    <a:pt x="128" y="2160"/>
                  </a:lnTo>
                  <a:cubicBezTo>
                    <a:pt x="128" y="2155"/>
                    <a:pt x="129" y="2150"/>
                    <a:pt x="131" y="2145"/>
                  </a:cubicBezTo>
                  <a:lnTo>
                    <a:pt x="147" y="2097"/>
                  </a:lnTo>
                  <a:lnTo>
                    <a:pt x="144" y="2112"/>
                  </a:lnTo>
                  <a:lnTo>
                    <a:pt x="144" y="2064"/>
                  </a:lnTo>
                  <a:lnTo>
                    <a:pt x="144" y="2016"/>
                  </a:lnTo>
                  <a:lnTo>
                    <a:pt x="144" y="1952"/>
                  </a:lnTo>
                  <a:lnTo>
                    <a:pt x="144" y="1904"/>
                  </a:lnTo>
                  <a:lnTo>
                    <a:pt x="144" y="1856"/>
                  </a:lnTo>
                  <a:lnTo>
                    <a:pt x="144" y="1808"/>
                  </a:lnTo>
                  <a:lnTo>
                    <a:pt x="144" y="1760"/>
                  </a:lnTo>
                  <a:lnTo>
                    <a:pt x="144" y="1696"/>
                  </a:lnTo>
                  <a:lnTo>
                    <a:pt x="144" y="1648"/>
                  </a:lnTo>
                  <a:lnTo>
                    <a:pt x="144" y="1600"/>
                  </a:lnTo>
                  <a:lnTo>
                    <a:pt x="144" y="1552"/>
                  </a:lnTo>
                  <a:lnTo>
                    <a:pt x="144" y="1488"/>
                  </a:lnTo>
                  <a:lnTo>
                    <a:pt x="144" y="1440"/>
                  </a:lnTo>
                  <a:lnTo>
                    <a:pt x="144" y="1392"/>
                  </a:lnTo>
                  <a:lnTo>
                    <a:pt x="144" y="1344"/>
                  </a:lnTo>
                  <a:lnTo>
                    <a:pt x="144" y="1296"/>
                  </a:lnTo>
                  <a:lnTo>
                    <a:pt x="144" y="1232"/>
                  </a:lnTo>
                  <a:cubicBezTo>
                    <a:pt x="144" y="1227"/>
                    <a:pt x="145" y="1222"/>
                    <a:pt x="147" y="1217"/>
                  </a:cubicBezTo>
                  <a:lnTo>
                    <a:pt x="163" y="1169"/>
                  </a:lnTo>
                  <a:lnTo>
                    <a:pt x="160" y="1184"/>
                  </a:lnTo>
                  <a:lnTo>
                    <a:pt x="160" y="1136"/>
                  </a:lnTo>
                  <a:lnTo>
                    <a:pt x="160" y="1088"/>
                  </a:lnTo>
                  <a:lnTo>
                    <a:pt x="160" y="1024"/>
                  </a:lnTo>
                  <a:lnTo>
                    <a:pt x="160" y="976"/>
                  </a:lnTo>
                  <a:lnTo>
                    <a:pt x="160" y="928"/>
                  </a:lnTo>
                  <a:lnTo>
                    <a:pt x="160" y="880"/>
                  </a:lnTo>
                  <a:lnTo>
                    <a:pt x="160" y="832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lnTo>
                    <a:pt x="208" y="672"/>
                  </a:lnTo>
                  <a:lnTo>
                    <a:pt x="224" y="672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176" y="624"/>
                  </a:lnTo>
                  <a:lnTo>
                    <a:pt x="176" y="560"/>
                  </a:lnTo>
                  <a:lnTo>
                    <a:pt x="176" y="512"/>
                  </a:lnTo>
                  <a:cubicBezTo>
                    <a:pt x="176" y="486"/>
                    <a:pt x="198" y="464"/>
                    <a:pt x="224" y="464"/>
                  </a:cubicBezTo>
                  <a:cubicBezTo>
                    <a:pt x="251" y="464"/>
                    <a:pt x="272" y="486"/>
                    <a:pt x="272" y="512"/>
                  </a:cubicBezTo>
                  <a:lnTo>
                    <a:pt x="272" y="560"/>
                  </a:lnTo>
                  <a:cubicBezTo>
                    <a:pt x="272" y="587"/>
                    <a:pt x="251" y="608"/>
                    <a:pt x="224" y="608"/>
                  </a:cubicBezTo>
                  <a:cubicBezTo>
                    <a:pt x="198" y="608"/>
                    <a:pt x="176" y="587"/>
                    <a:pt x="176" y="560"/>
                  </a:cubicBezTo>
                  <a:lnTo>
                    <a:pt x="176" y="512"/>
                  </a:lnTo>
                  <a:lnTo>
                    <a:pt x="176" y="464"/>
                  </a:lnTo>
                  <a:lnTo>
                    <a:pt x="176" y="416"/>
                  </a:lnTo>
                  <a:lnTo>
                    <a:pt x="176" y="368"/>
                  </a:lnTo>
                  <a:cubicBezTo>
                    <a:pt x="176" y="342"/>
                    <a:pt x="198" y="320"/>
                    <a:pt x="224" y="320"/>
                  </a:cubicBezTo>
                  <a:cubicBezTo>
                    <a:pt x="251" y="320"/>
                    <a:pt x="272" y="342"/>
                    <a:pt x="272" y="368"/>
                  </a:cubicBezTo>
                  <a:lnTo>
                    <a:pt x="272" y="416"/>
                  </a:lnTo>
                  <a:lnTo>
                    <a:pt x="224" y="368"/>
                  </a:lnTo>
                  <a:lnTo>
                    <a:pt x="240" y="368"/>
                  </a:lnTo>
                  <a:lnTo>
                    <a:pt x="192" y="416"/>
                  </a:lnTo>
                  <a:lnTo>
                    <a:pt x="192" y="368"/>
                  </a:lnTo>
                  <a:lnTo>
                    <a:pt x="192" y="304"/>
                  </a:lnTo>
                  <a:lnTo>
                    <a:pt x="192" y="256"/>
                  </a:lnTo>
                  <a:lnTo>
                    <a:pt x="192" y="208"/>
                  </a:lnTo>
                  <a:cubicBezTo>
                    <a:pt x="192" y="182"/>
                    <a:pt x="214" y="160"/>
                    <a:pt x="240" y="160"/>
                  </a:cubicBezTo>
                  <a:cubicBezTo>
                    <a:pt x="267" y="160"/>
                    <a:pt x="288" y="182"/>
                    <a:pt x="288" y="208"/>
                  </a:cubicBezTo>
                  <a:lnTo>
                    <a:pt x="288" y="256"/>
                  </a:lnTo>
                  <a:cubicBezTo>
                    <a:pt x="288" y="283"/>
                    <a:pt x="267" y="304"/>
                    <a:pt x="240" y="304"/>
                  </a:cubicBezTo>
                  <a:cubicBezTo>
                    <a:pt x="214" y="304"/>
                    <a:pt x="192" y="283"/>
                    <a:pt x="192" y="256"/>
                  </a:cubicBezTo>
                  <a:lnTo>
                    <a:pt x="192" y="208"/>
                  </a:lnTo>
                  <a:cubicBezTo>
                    <a:pt x="192" y="182"/>
                    <a:pt x="214" y="160"/>
                    <a:pt x="240" y="160"/>
                  </a:cubicBezTo>
                  <a:cubicBezTo>
                    <a:pt x="267" y="160"/>
                    <a:pt x="288" y="182"/>
                    <a:pt x="288" y="208"/>
                  </a:cubicBezTo>
                  <a:lnTo>
                    <a:pt x="288" y="256"/>
                  </a:lnTo>
                  <a:cubicBezTo>
                    <a:pt x="288" y="283"/>
                    <a:pt x="267" y="304"/>
                    <a:pt x="240" y="304"/>
                  </a:cubicBezTo>
                  <a:cubicBezTo>
                    <a:pt x="214" y="304"/>
                    <a:pt x="192" y="283"/>
                    <a:pt x="192" y="256"/>
                  </a:cubicBezTo>
                  <a:lnTo>
                    <a:pt x="192" y="208"/>
                  </a:lnTo>
                  <a:cubicBezTo>
                    <a:pt x="192" y="182"/>
                    <a:pt x="214" y="160"/>
                    <a:pt x="240" y="160"/>
                  </a:cubicBezTo>
                  <a:lnTo>
                    <a:pt x="256" y="160"/>
                  </a:lnTo>
                  <a:lnTo>
                    <a:pt x="208" y="208"/>
                  </a:lnTo>
                  <a:lnTo>
                    <a:pt x="208" y="160"/>
                  </a:lnTo>
                  <a:lnTo>
                    <a:pt x="208" y="96"/>
                  </a:lnTo>
                  <a:lnTo>
                    <a:pt x="208" y="48"/>
                  </a:lnTo>
                  <a:cubicBezTo>
                    <a:pt x="208" y="22"/>
                    <a:pt x="230" y="0"/>
                    <a:pt x="256" y="0"/>
                  </a:cubicBezTo>
                  <a:cubicBezTo>
                    <a:pt x="283" y="0"/>
                    <a:pt x="304" y="22"/>
                    <a:pt x="304" y="48"/>
                  </a:cubicBezTo>
                  <a:lnTo>
                    <a:pt x="304" y="96"/>
                  </a:lnTo>
                  <a:cubicBezTo>
                    <a:pt x="304" y="123"/>
                    <a:pt x="283" y="144"/>
                    <a:pt x="256" y="144"/>
                  </a:cubicBezTo>
                  <a:cubicBezTo>
                    <a:pt x="230" y="144"/>
                    <a:pt x="208" y="123"/>
                    <a:pt x="208" y="96"/>
                  </a:cubicBezTo>
                  <a:lnTo>
                    <a:pt x="208" y="48"/>
                  </a:lnTo>
                  <a:lnTo>
                    <a:pt x="304" y="48"/>
                  </a:lnTo>
                  <a:lnTo>
                    <a:pt x="304" y="96"/>
                  </a:lnTo>
                  <a:lnTo>
                    <a:pt x="304" y="160"/>
                  </a:lnTo>
                  <a:lnTo>
                    <a:pt x="304" y="208"/>
                  </a:lnTo>
                  <a:cubicBezTo>
                    <a:pt x="304" y="235"/>
                    <a:pt x="283" y="256"/>
                    <a:pt x="256" y="256"/>
                  </a:cubicBezTo>
                  <a:lnTo>
                    <a:pt x="240" y="256"/>
                  </a:lnTo>
                  <a:lnTo>
                    <a:pt x="288" y="208"/>
                  </a:lnTo>
                  <a:lnTo>
                    <a:pt x="288" y="256"/>
                  </a:lnTo>
                  <a:lnTo>
                    <a:pt x="192" y="256"/>
                  </a:lnTo>
                  <a:lnTo>
                    <a:pt x="192" y="208"/>
                  </a:lnTo>
                  <a:lnTo>
                    <a:pt x="288" y="208"/>
                  </a:lnTo>
                  <a:lnTo>
                    <a:pt x="288" y="256"/>
                  </a:lnTo>
                  <a:lnTo>
                    <a:pt x="192" y="256"/>
                  </a:lnTo>
                  <a:lnTo>
                    <a:pt x="192" y="208"/>
                  </a:lnTo>
                  <a:lnTo>
                    <a:pt x="288" y="208"/>
                  </a:lnTo>
                  <a:lnTo>
                    <a:pt x="288" y="256"/>
                  </a:lnTo>
                  <a:lnTo>
                    <a:pt x="288" y="304"/>
                  </a:lnTo>
                  <a:lnTo>
                    <a:pt x="288" y="368"/>
                  </a:lnTo>
                  <a:lnTo>
                    <a:pt x="288" y="416"/>
                  </a:lnTo>
                  <a:cubicBezTo>
                    <a:pt x="288" y="443"/>
                    <a:pt x="267" y="464"/>
                    <a:pt x="240" y="464"/>
                  </a:cubicBezTo>
                  <a:lnTo>
                    <a:pt x="224" y="464"/>
                  </a:lnTo>
                  <a:cubicBezTo>
                    <a:pt x="198" y="464"/>
                    <a:pt x="176" y="443"/>
                    <a:pt x="176" y="416"/>
                  </a:cubicBezTo>
                  <a:lnTo>
                    <a:pt x="176" y="368"/>
                  </a:lnTo>
                  <a:lnTo>
                    <a:pt x="272" y="368"/>
                  </a:lnTo>
                  <a:lnTo>
                    <a:pt x="272" y="416"/>
                  </a:lnTo>
                  <a:lnTo>
                    <a:pt x="272" y="464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272" y="624"/>
                  </a:lnTo>
                  <a:lnTo>
                    <a:pt x="272" y="672"/>
                  </a:ln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lnTo>
                    <a:pt x="208" y="768"/>
                  </a:ln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256" y="768"/>
                  </a:lnTo>
                  <a:lnTo>
                    <a:pt x="256" y="832"/>
                  </a:lnTo>
                  <a:lnTo>
                    <a:pt x="256" y="880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88"/>
                  </a:lnTo>
                  <a:lnTo>
                    <a:pt x="256" y="1136"/>
                  </a:lnTo>
                  <a:lnTo>
                    <a:pt x="256" y="1184"/>
                  </a:lnTo>
                  <a:cubicBezTo>
                    <a:pt x="256" y="1190"/>
                    <a:pt x="256" y="1195"/>
                    <a:pt x="254" y="1200"/>
                  </a:cubicBezTo>
                  <a:lnTo>
                    <a:pt x="238" y="1248"/>
                  </a:lnTo>
                  <a:lnTo>
                    <a:pt x="240" y="1232"/>
                  </a:lnTo>
                  <a:lnTo>
                    <a:pt x="240" y="1296"/>
                  </a:lnTo>
                  <a:lnTo>
                    <a:pt x="240" y="1344"/>
                  </a:lnTo>
                  <a:lnTo>
                    <a:pt x="240" y="1392"/>
                  </a:lnTo>
                  <a:lnTo>
                    <a:pt x="240" y="1440"/>
                  </a:lnTo>
                  <a:lnTo>
                    <a:pt x="240" y="1488"/>
                  </a:lnTo>
                  <a:lnTo>
                    <a:pt x="240" y="1552"/>
                  </a:lnTo>
                  <a:lnTo>
                    <a:pt x="240" y="1600"/>
                  </a:lnTo>
                  <a:lnTo>
                    <a:pt x="240" y="1648"/>
                  </a:lnTo>
                  <a:lnTo>
                    <a:pt x="240" y="1696"/>
                  </a:lnTo>
                  <a:lnTo>
                    <a:pt x="240" y="1760"/>
                  </a:lnTo>
                  <a:lnTo>
                    <a:pt x="240" y="1808"/>
                  </a:lnTo>
                  <a:lnTo>
                    <a:pt x="240" y="1856"/>
                  </a:lnTo>
                  <a:lnTo>
                    <a:pt x="240" y="1904"/>
                  </a:lnTo>
                  <a:lnTo>
                    <a:pt x="240" y="1952"/>
                  </a:lnTo>
                  <a:lnTo>
                    <a:pt x="240" y="2016"/>
                  </a:lnTo>
                  <a:lnTo>
                    <a:pt x="240" y="2064"/>
                  </a:lnTo>
                  <a:lnTo>
                    <a:pt x="240" y="2112"/>
                  </a:lnTo>
                  <a:cubicBezTo>
                    <a:pt x="240" y="2118"/>
                    <a:pt x="240" y="2123"/>
                    <a:pt x="238" y="2128"/>
                  </a:cubicBezTo>
                  <a:lnTo>
                    <a:pt x="222" y="2176"/>
                  </a:lnTo>
                  <a:lnTo>
                    <a:pt x="224" y="2160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16"/>
                  </a:lnTo>
                  <a:lnTo>
                    <a:pt x="224" y="2480"/>
                  </a:lnTo>
                  <a:lnTo>
                    <a:pt x="224" y="2528"/>
                  </a:lnTo>
                  <a:lnTo>
                    <a:pt x="224" y="2576"/>
                  </a:lnTo>
                  <a:lnTo>
                    <a:pt x="224" y="2624"/>
                  </a:lnTo>
                  <a:cubicBezTo>
                    <a:pt x="224" y="2628"/>
                    <a:pt x="224" y="2632"/>
                    <a:pt x="223" y="2636"/>
                  </a:cubicBezTo>
                  <a:lnTo>
                    <a:pt x="207" y="270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32"/>
                  </a:lnTo>
                  <a:lnTo>
                    <a:pt x="208" y="2880"/>
                  </a:lnTo>
                  <a:lnTo>
                    <a:pt x="208" y="2944"/>
                  </a:lnTo>
                  <a:lnTo>
                    <a:pt x="208" y="2992"/>
                  </a:lnTo>
                  <a:lnTo>
                    <a:pt x="208" y="3040"/>
                  </a:lnTo>
                  <a:lnTo>
                    <a:pt x="208" y="3088"/>
                  </a:lnTo>
                  <a:lnTo>
                    <a:pt x="208" y="3152"/>
                  </a:lnTo>
                  <a:lnTo>
                    <a:pt x="208" y="3200"/>
                  </a:lnTo>
                  <a:lnTo>
                    <a:pt x="208" y="3248"/>
                  </a:lnTo>
                  <a:cubicBezTo>
                    <a:pt x="208" y="3275"/>
                    <a:pt x="187" y="3296"/>
                    <a:pt x="160" y="3296"/>
                  </a:cubicBezTo>
                  <a:lnTo>
                    <a:pt x="144" y="3296"/>
                  </a:lnTo>
                  <a:lnTo>
                    <a:pt x="192" y="3248"/>
                  </a:lnTo>
                  <a:lnTo>
                    <a:pt x="192" y="3296"/>
                  </a:lnTo>
                  <a:lnTo>
                    <a:pt x="192" y="3344"/>
                  </a:lnTo>
                  <a:lnTo>
                    <a:pt x="192" y="3408"/>
                  </a:lnTo>
                  <a:lnTo>
                    <a:pt x="192" y="3456"/>
                  </a:lnTo>
                  <a:lnTo>
                    <a:pt x="192" y="3504"/>
                  </a:lnTo>
                  <a:lnTo>
                    <a:pt x="192" y="3552"/>
                  </a:lnTo>
                  <a:lnTo>
                    <a:pt x="192" y="3616"/>
                  </a:lnTo>
                  <a:lnTo>
                    <a:pt x="192" y="3664"/>
                  </a:lnTo>
                  <a:lnTo>
                    <a:pt x="192" y="3712"/>
                  </a:lnTo>
                  <a:lnTo>
                    <a:pt x="192" y="3760"/>
                  </a:lnTo>
                  <a:lnTo>
                    <a:pt x="192" y="3808"/>
                  </a:lnTo>
                  <a:cubicBezTo>
                    <a:pt x="192" y="3812"/>
                    <a:pt x="192" y="3816"/>
                    <a:pt x="191" y="3820"/>
                  </a:cubicBezTo>
                  <a:lnTo>
                    <a:pt x="175" y="3884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68"/>
                  </a:lnTo>
                  <a:lnTo>
                    <a:pt x="176" y="4016"/>
                  </a:lnTo>
                  <a:lnTo>
                    <a:pt x="176" y="4080"/>
                  </a:lnTo>
                  <a:lnTo>
                    <a:pt x="176" y="4128"/>
                  </a:lnTo>
                  <a:lnTo>
                    <a:pt x="176" y="4176"/>
                  </a:lnTo>
                  <a:lnTo>
                    <a:pt x="176" y="4272"/>
                  </a:lnTo>
                  <a:lnTo>
                    <a:pt x="176" y="4336"/>
                  </a:lnTo>
                  <a:lnTo>
                    <a:pt x="176" y="4384"/>
                  </a:lnTo>
                  <a:lnTo>
                    <a:pt x="176" y="4432"/>
                  </a:lnTo>
                  <a:lnTo>
                    <a:pt x="176" y="4480"/>
                  </a:lnTo>
                  <a:lnTo>
                    <a:pt x="176" y="4544"/>
                  </a:lnTo>
                  <a:lnTo>
                    <a:pt x="176" y="4592"/>
                  </a:lnTo>
                  <a:lnTo>
                    <a:pt x="176" y="4640"/>
                  </a:lnTo>
                  <a:lnTo>
                    <a:pt x="176" y="4688"/>
                  </a:lnTo>
                  <a:lnTo>
                    <a:pt x="176" y="4736"/>
                  </a:lnTo>
                  <a:lnTo>
                    <a:pt x="176" y="4800"/>
                  </a:lnTo>
                  <a:lnTo>
                    <a:pt x="176" y="4848"/>
                  </a:lnTo>
                  <a:lnTo>
                    <a:pt x="176" y="4896"/>
                  </a:lnTo>
                  <a:cubicBezTo>
                    <a:pt x="176" y="4902"/>
                    <a:pt x="176" y="4907"/>
                    <a:pt x="174" y="4912"/>
                  </a:cubicBezTo>
                  <a:lnTo>
                    <a:pt x="158" y="4960"/>
                  </a:lnTo>
                  <a:lnTo>
                    <a:pt x="160" y="4944"/>
                  </a:lnTo>
                  <a:lnTo>
                    <a:pt x="160" y="5008"/>
                  </a:lnTo>
                  <a:lnTo>
                    <a:pt x="160" y="5056"/>
                  </a:lnTo>
                  <a:lnTo>
                    <a:pt x="160" y="5104"/>
                  </a:lnTo>
                  <a:lnTo>
                    <a:pt x="160" y="5152"/>
                  </a:lnTo>
                  <a:lnTo>
                    <a:pt x="160" y="5200"/>
                  </a:lnTo>
                  <a:lnTo>
                    <a:pt x="160" y="5264"/>
                  </a:lnTo>
                  <a:lnTo>
                    <a:pt x="160" y="5312"/>
                  </a:lnTo>
                  <a:lnTo>
                    <a:pt x="160" y="5360"/>
                  </a:lnTo>
                  <a:lnTo>
                    <a:pt x="160" y="5408"/>
                  </a:lnTo>
                  <a:lnTo>
                    <a:pt x="160" y="5472"/>
                  </a:lnTo>
                  <a:lnTo>
                    <a:pt x="160" y="5520"/>
                  </a:lnTo>
                  <a:lnTo>
                    <a:pt x="160" y="5568"/>
                  </a:lnTo>
                  <a:lnTo>
                    <a:pt x="160" y="5616"/>
                  </a:lnTo>
                  <a:lnTo>
                    <a:pt x="160" y="5664"/>
                  </a:lnTo>
                  <a:lnTo>
                    <a:pt x="160" y="5728"/>
                  </a:lnTo>
                  <a:lnTo>
                    <a:pt x="160" y="5776"/>
                  </a:lnTo>
                  <a:lnTo>
                    <a:pt x="160" y="5824"/>
                  </a:lnTo>
                  <a:lnTo>
                    <a:pt x="160" y="5872"/>
                  </a:lnTo>
                  <a:cubicBezTo>
                    <a:pt x="160" y="5876"/>
                    <a:pt x="160" y="5880"/>
                    <a:pt x="159" y="5884"/>
                  </a:cubicBezTo>
                  <a:lnTo>
                    <a:pt x="143" y="5948"/>
                  </a:lnTo>
                  <a:lnTo>
                    <a:pt x="144" y="5936"/>
                  </a:lnTo>
                  <a:lnTo>
                    <a:pt x="144" y="5984"/>
                  </a:lnTo>
                  <a:lnTo>
                    <a:pt x="144" y="6032"/>
                  </a:lnTo>
                  <a:lnTo>
                    <a:pt x="144" y="6080"/>
                  </a:lnTo>
                  <a:lnTo>
                    <a:pt x="144" y="6128"/>
                  </a:lnTo>
                  <a:lnTo>
                    <a:pt x="144" y="6192"/>
                  </a:lnTo>
                  <a:lnTo>
                    <a:pt x="144" y="6240"/>
                  </a:lnTo>
                  <a:lnTo>
                    <a:pt x="144" y="6288"/>
                  </a:lnTo>
                  <a:lnTo>
                    <a:pt x="144" y="6336"/>
                  </a:lnTo>
                  <a:lnTo>
                    <a:pt x="144" y="6400"/>
                  </a:lnTo>
                  <a:lnTo>
                    <a:pt x="144" y="6448"/>
                  </a:lnTo>
                  <a:lnTo>
                    <a:pt x="144" y="6496"/>
                  </a:lnTo>
                  <a:lnTo>
                    <a:pt x="144" y="6544"/>
                  </a:lnTo>
                  <a:lnTo>
                    <a:pt x="144" y="6592"/>
                  </a:lnTo>
                  <a:lnTo>
                    <a:pt x="144" y="6656"/>
                  </a:lnTo>
                  <a:lnTo>
                    <a:pt x="144" y="6704"/>
                  </a:lnTo>
                  <a:lnTo>
                    <a:pt x="144" y="6752"/>
                  </a:lnTo>
                  <a:cubicBezTo>
                    <a:pt x="144" y="6758"/>
                    <a:pt x="144" y="6763"/>
                    <a:pt x="142" y="6768"/>
                  </a:cubicBezTo>
                  <a:lnTo>
                    <a:pt x="126" y="6816"/>
                  </a:lnTo>
                  <a:lnTo>
                    <a:pt x="128" y="6800"/>
                  </a:lnTo>
                  <a:lnTo>
                    <a:pt x="128" y="6864"/>
                  </a:lnTo>
                  <a:lnTo>
                    <a:pt x="128" y="6912"/>
                  </a:lnTo>
                  <a:lnTo>
                    <a:pt x="128" y="6960"/>
                  </a:lnTo>
                  <a:lnTo>
                    <a:pt x="128" y="7008"/>
                  </a:lnTo>
                  <a:lnTo>
                    <a:pt x="128" y="7056"/>
                  </a:lnTo>
                  <a:lnTo>
                    <a:pt x="128" y="7120"/>
                  </a:lnTo>
                  <a:lnTo>
                    <a:pt x="128" y="7168"/>
                  </a:lnTo>
                  <a:lnTo>
                    <a:pt x="128" y="7216"/>
                  </a:lnTo>
                  <a:lnTo>
                    <a:pt x="128" y="7264"/>
                  </a:lnTo>
                  <a:lnTo>
                    <a:pt x="128" y="7328"/>
                  </a:lnTo>
                  <a:lnTo>
                    <a:pt x="128" y="7376"/>
                  </a:lnTo>
                  <a:lnTo>
                    <a:pt x="128" y="7424"/>
                  </a:lnTo>
                  <a:lnTo>
                    <a:pt x="128" y="7472"/>
                  </a:lnTo>
                  <a:lnTo>
                    <a:pt x="128" y="7520"/>
                  </a:lnTo>
                  <a:lnTo>
                    <a:pt x="128" y="7584"/>
                  </a:lnTo>
                  <a:lnTo>
                    <a:pt x="128" y="7680"/>
                  </a:lnTo>
                  <a:lnTo>
                    <a:pt x="128" y="7728"/>
                  </a:lnTo>
                  <a:lnTo>
                    <a:pt x="128" y="7840"/>
                  </a:lnTo>
                  <a:lnTo>
                    <a:pt x="128" y="7936"/>
                  </a:lnTo>
                  <a:lnTo>
                    <a:pt x="128" y="8048"/>
                  </a:lnTo>
                  <a:lnTo>
                    <a:pt x="128" y="8144"/>
                  </a:lnTo>
                  <a:lnTo>
                    <a:pt x="128" y="8256"/>
                  </a:lnTo>
                  <a:lnTo>
                    <a:pt x="128" y="8352"/>
                  </a:lnTo>
                  <a:lnTo>
                    <a:pt x="128" y="8448"/>
                  </a:lnTo>
                  <a:cubicBezTo>
                    <a:pt x="128" y="8452"/>
                    <a:pt x="128" y="8456"/>
                    <a:pt x="127" y="8460"/>
                  </a:cubicBezTo>
                  <a:lnTo>
                    <a:pt x="111" y="8524"/>
                  </a:lnTo>
                  <a:lnTo>
                    <a:pt x="112" y="8512"/>
                  </a:lnTo>
                  <a:lnTo>
                    <a:pt x="112" y="8608"/>
                  </a:lnTo>
                  <a:lnTo>
                    <a:pt x="112" y="8720"/>
                  </a:lnTo>
                  <a:lnTo>
                    <a:pt x="112" y="8816"/>
                  </a:lnTo>
                  <a:lnTo>
                    <a:pt x="112" y="8912"/>
                  </a:lnTo>
                  <a:lnTo>
                    <a:pt x="112" y="9024"/>
                  </a:lnTo>
                  <a:lnTo>
                    <a:pt x="112" y="9184"/>
                  </a:lnTo>
                  <a:lnTo>
                    <a:pt x="112" y="9232"/>
                  </a:lnTo>
                  <a:lnTo>
                    <a:pt x="112" y="9328"/>
                  </a:lnTo>
                  <a:lnTo>
                    <a:pt x="112" y="9440"/>
                  </a:lnTo>
                  <a:lnTo>
                    <a:pt x="112" y="9536"/>
                  </a:lnTo>
                  <a:lnTo>
                    <a:pt x="112" y="9648"/>
                  </a:lnTo>
                  <a:lnTo>
                    <a:pt x="112" y="9744"/>
                  </a:lnTo>
                  <a:lnTo>
                    <a:pt x="112" y="9840"/>
                  </a:lnTo>
                  <a:lnTo>
                    <a:pt x="112" y="9952"/>
                  </a:lnTo>
                  <a:lnTo>
                    <a:pt x="112" y="10048"/>
                  </a:lnTo>
                  <a:lnTo>
                    <a:pt x="112" y="10112"/>
                  </a:lnTo>
                  <a:lnTo>
                    <a:pt x="112" y="10208"/>
                  </a:lnTo>
                  <a:lnTo>
                    <a:pt x="112" y="10256"/>
                  </a:lnTo>
                  <a:lnTo>
                    <a:pt x="112" y="10368"/>
                  </a:lnTo>
                  <a:lnTo>
                    <a:pt x="112" y="10416"/>
                  </a:lnTo>
                  <a:lnTo>
                    <a:pt x="112" y="10512"/>
                  </a:lnTo>
                  <a:lnTo>
                    <a:pt x="112" y="10624"/>
                  </a:lnTo>
                  <a:lnTo>
                    <a:pt x="112" y="10672"/>
                  </a:lnTo>
                  <a:lnTo>
                    <a:pt x="112" y="10720"/>
                  </a:lnTo>
                  <a:lnTo>
                    <a:pt x="112" y="10832"/>
                  </a:lnTo>
                  <a:lnTo>
                    <a:pt x="112" y="10880"/>
                  </a:lnTo>
                  <a:cubicBezTo>
                    <a:pt x="112" y="10886"/>
                    <a:pt x="112" y="10891"/>
                    <a:pt x="110" y="10896"/>
                  </a:cubicBezTo>
                  <a:lnTo>
                    <a:pt x="94" y="10944"/>
                  </a:lnTo>
                  <a:lnTo>
                    <a:pt x="96" y="10928"/>
                  </a:lnTo>
                  <a:lnTo>
                    <a:pt x="96" y="10976"/>
                  </a:lnTo>
                  <a:lnTo>
                    <a:pt x="96" y="11040"/>
                  </a:lnTo>
                  <a:lnTo>
                    <a:pt x="96" y="11088"/>
                  </a:lnTo>
                  <a:cubicBezTo>
                    <a:pt x="96" y="11115"/>
                    <a:pt x="75" y="11136"/>
                    <a:pt x="48" y="11136"/>
                  </a:cubicBezTo>
                  <a:cubicBezTo>
                    <a:pt x="22" y="11136"/>
                    <a:pt x="0" y="11115"/>
                    <a:pt x="0" y="1108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6" name="Freeform 110"/>
            <p:cNvSpPr>
              <a:spLocks/>
            </p:cNvSpPr>
            <p:nvPr/>
          </p:nvSpPr>
          <p:spPr bwMode="auto">
            <a:xfrm>
              <a:off x="4734564" y="3973213"/>
              <a:ext cx="31633" cy="217990"/>
            </a:xfrm>
            <a:custGeom>
              <a:avLst/>
              <a:gdLst>
                <a:gd name="T0" fmla="*/ 16 w 528"/>
                <a:gd name="T1" fmla="*/ 2112 h 2352"/>
                <a:gd name="T2" fmla="*/ 16 w 528"/>
                <a:gd name="T3" fmla="*/ 1792 h 2352"/>
                <a:gd name="T4" fmla="*/ 32 w 528"/>
                <a:gd name="T5" fmla="*/ 1840 h 2352"/>
                <a:gd name="T6" fmla="*/ 96 w 528"/>
                <a:gd name="T7" fmla="*/ 1600 h 2352"/>
                <a:gd name="T8" fmla="*/ 48 w 528"/>
                <a:gd name="T9" fmla="*/ 1584 h 2352"/>
                <a:gd name="T10" fmla="*/ 64 w 528"/>
                <a:gd name="T11" fmla="*/ 1328 h 2352"/>
                <a:gd name="T12" fmla="*/ 80 w 528"/>
                <a:gd name="T13" fmla="*/ 1184 h 2352"/>
                <a:gd name="T14" fmla="*/ 192 w 528"/>
                <a:gd name="T15" fmla="*/ 816 h 2352"/>
                <a:gd name="T16" fmla="*/ 224 w 528"/>
                <a:gd name="T17" fmla="*/ 720 h 2352"/>
                <a:gd name="T18" fmla="*/ 144 w 528"/>
                <a:gd name="T19" fmla="*/ 608 h 2352"/>
                <a:gd name="T20" fmla="*/ 160 w 528"/>
                <a:gd name="T21" fmla="*/ 352 h 2352"/>
                <a:gd name="T22" fmla="*/ 176 w 528"/>
                <a:gd name="T23" fmla="*/ 400 h 2352"/>
                <a:gd name="T24" fmla="*/ 240 w 528"/>
                <a:gd name="T25" fmla="*/ 448 h 2352"/>
                <a:gd name="T26" fmla="*/ 208 w 528"/>
                <a:gd name="T27" fmla="*/ 192 h 2352"/>
                <a:gd name="T28" fmla="*/ 240 w 528"/>
                <a:gd name="T29" fmla="*/ 96 h 2352"/>
                <a:gd name="T30" fmla="*/ 240 w 528"/>
                <a:gd name="T31" fmla="*/ 400 h 2352"/>
                <a:gd name="T32" fmla="*/ 304 w 528"/>
                <a:gd name="T33" fmla="*/ 144 h 2352"/>
                <a:gd name="T34" fmla="*/ 304 w 528"/>
                <a:gd name="T35" fmla="*/ 144 h 2352"/>
                <a:gd name="T36" fmla="*/ 272 w 528"/>
                <a:gd name="T37" fmla="*/ 192 h 2352"/>
                <a:gd name="T38" fmla="*/ 288 w 528"/>
                <a:gd name="T39" fmla="*/ 256 h 2352"/>
                <a:gd name="T40" fmla="*/ 336 w 528"/>
                <a:gd name="T41" fmla="*/ 352 h 2352"/>
                <a:gd name="T42" fmla="*/ 304 w 528"/>
                <a:gd name="T43" fmla="*/ 192 h 2352"/>
                <a:gd name="T44" fmla="*/ 374 w 528"/>
                <a:gd name="T45" fmla="*/ 145 h 2352"/>
                <a:gd name="T46" fmla="*/ 384 w 528"/>
                <a:gd name="T47" fmla="*/ 144 h 2352"/>
                <a:gd name="T48" fmla="*/ 384 w 528"/>
                <a:gd name="T49" fmla="*/ 144 h 2352"/>
                <a:gd name="T50" fmla="*/ 448 w 528"/>
                <a:gd name="T51" fmla="*/ 400 h 2352"/>
                <a:gd name="T52" fmla="*/ 416 w 528"/>
                <a:gd name="T53" fmla="*/ 144 h 2352"/>
                <a:gd name="T54" fmla="*/ 416 w 528"/>
                <a:gd name="T55" fmla="*/ 144 h 2352"/>
                <a:gd name="T56" fmla="*/ 384 w 528"/>
                <a:gd name="T57" fmla="*/ 192 h 2352"/>
                <a:gd name="T58" fmla="*/ 400 w 528"/>
                <a:gd name="T59" fmla="*/ 256 h 2352"/>
                <a:gd name="T60" fmla="*/ 448 w 528"/>
                <a:gd name="T61" fmla="*/ 352 h 2352"/>
                <a:gd name="T62" fmla="*/ 416 w 528"/>
                <a:gd name="T63" fmla="*/ 192 h 2352"/>
                <a:gd name="T64" fmla="*/ 486 w 528"/>
                <a:gd name="T65" fmla="*/ 145 h 2352"/>
                <a:gd name="T66" fmla="*/ 432 w 528"/>
                <a:gd name="T67" fmla="*/ 1072 h 2352"/>
                <a:gd name="T68" fmla="*/ 459 w 528"/>
                <a:gd name="T69" fmla="*/ 304 h 2352"/>
                <a:gd name="T70" fmla="*/ 512 w 528"/>
                <a:gd name="T71" fmla="*/ 256 h 2352"/>
                <a:gd name="T72" fmla="*/ 400 w 528"/>
                <a:gd name="T73" fmla="*/ 192 h 2352"/>
                <a:gd name="T74" fmla="*/ 480 w 528"/>
                <a:gd name="T75" fmla="*/ 256 h 2352"/>
                <a:gd name="T76" fmla="*/ 368 w 528"/>
                <a:gd name="T77" fmla="*/ 256 h 2352"/>
                <a:gd name="T78" fmla="*/ 448 w 528"/>
                <a:gd name="T79" fmla="*/ 256 h 2352"/>
                <a:gd name="T80" fmla="*/ 336 w 528"/>
                <a:gd name="T81" fmla="*/ 256 h 2352"/>
                <a:gd name="T82" fmla="*/ 432 w 528"/>
                <a:gd name="T83" fmla="*/ 304 h 2352"/>
                <a:gd name="T84" fmla="*/ 304 w 528"/>
                <a:gd name="T85" fmla="*/ 192 h 2352"/>
                <a:gd name="T86" fmla="*/ 400 w 528"/>
                <a:gd name="T87" fmla="*/ 352 h 2352"/>
                <a:gd name="T88" fmla="*/ 384 w 528"/>
                <a:gd name="T89" fmla="*/ 256 h 2352"/>
                <a:gd name="T90" fmla="*/ 368 w 528"/>
                <a:gd name="T91" fmla="*/ 352 h 2352"/>
                <a:gd name="T92" fmla="*/ 352 w 528"/>
                <a:gd name="T93" fmla="*/ 192 h 2352"/>
                <a:gd name="T94" fmla="*/ 336 w 528"/>
                <a:gd name="T95" fmla="*/ 304 h 2352"/>
                <a:gd name="T96" fmla="*/ 272 w 528"/>
                <a:gd name="T97" fmla="*/ 144 h 2352"/>
                <a:gd name="T98" fmla="*/ 240 w 528"/>
                <a:gd name="T99" fmla="*/ 304 h 2352"/>
                <a:gd name="T100" fmla="*/ 272 w 528"/>
                <a:gd name="T101" fmla="*/ 352 h 2352"/>
                <a:gd name="T102" fmla="*/ 160 w 528"/>
                <a:gd name="T103" fmla="*/ 400 h 2352"/>
                <a:gd name="T104" fmla="*/ 240 w 528"/>
                <a:gd name="T105" fmla="*/ 560 h 2352"/>
                <a:gd name="T106" fmla="*/ 128 w 528"/>
                <a:gd name="T107" fmla="*/ 720 h 2352"/>
                <a:gd name="T108" fmla="*/ 96 w 528"/>
                <a:gd name="T109" fmla="*/ 816 h 2352"/>
                <a:gd name="T110" fmla="*/ 128 w 528"/>
                <a:gd name="T111" fmla="*/ 1232 h 2352"/>
                <a:gd name="T112" fmla="*/ 160 w 528"/>
                <a:gd name="T113" fmla="*/ 1488 h 2352"/>
                <a:gd name="T114" fmla="*/ 48 w 528"/>
                <a:gd name="T115" fmla="*/ 1648 h 2352"/>
                <a:gd name="T116" fmla="*/ 32 w 528"/>
                <a:gd name="T117" fmla="*/ 1840 h 2352"/>
                <a:gd name="T118" fmla="*/ 112 w 528"/>
                <a:gd name="T119" fmla="*/ 1792 h 2352"/>
                <a:gd name="T120" fmla="*/ 16 w 528"/>
                <a:gd name="T121" fmla="*/ 2160 h 2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8" h="2352">
                  <a:moveTo>
                    <a:pt x="0" y="2304"/>
                  </a:moveTo>
                  <a:lnTo>
                    <a:pt x="0" y="2256"/>
                  </a:lnTo>
                  <a:lnTo>
                    <a:pt x="0" y="2208"/>
                  </a:lnTo>
                  <a:lnTo>
                    <a:pt x="0" y="2160"/>
                  </a:lnTo>
                  <a:lnTo>
                    <a:pt x="0" y="2112"/>
                  </a:lnTo>
                  <a:cubicBezTo>
                    <a:pt x="0" y="2086"/>
                    <a:pt x="22" y="2064"/>
                    <a:pt x="48" y="2064"/>
                  </a:cubicBezTo>
                  <a:lnTo>
                    <a:pt x="64" y="2064"/>
                  </a:lnTo>
                  <a:cubicBezTo>
                    <a:pt x="91" y="2064"/>
                    <a:pt x="112" y="2086"/>
                    <a:pt x="112" y="2112"/>
                  </a:cubicBezTo>
                  <a:lnTo>
                    <a:pt x="112" y="2160"/>
                  </a:lnTo>
                  <a:cubicBezTo>
                    <a:pt x="112" y="2187"/>
                    <a:pt x="91" y="2208"/>
                    <a:pt x="64" y="2208"/>
                  </a:cubicBezTo>
                  <a:cubicBezTo>
                    <a:pt x="38" y="2208"/>
                    <a:pt x="16" y="2187"/>
                    <a:pt x="16" y="2160"/>
                  </a:cubicBezTo>
                  <a:lnTo>
                    <a:pt x="16" y="2112"/>
                  </a:lnTo>
                  <a:lnTo>
                    <a:pt x="16" y="2048"/>
                  </a:lnTo>
                  <a:lnTo>
                    <a:pt x="16" y="2000"/>
                  </a:lnTo>
                  <a:lnTo>
                    <a:pt x="16" y="1952"/>
                  </a:lnTo>
                  <a:cubicBezTo>
                    <a:pt x="16" y="1926"/>
                    <a:pt x="38" y="1904"/>
                    <a:pt x="64" y="1904"/>
                  </a:cubicBezTo>
                  <a:cubicBezTo>
                    <a:pt x="91" y="1904"/>
                    <a:pt x="112" y="1926"/>
                    <a:pt x="112" y="1952"/>
                  </a:cubicBezTo>
                  <a:lnTo>
                    <a:pt x="112" y="2000"/>
                  </a:lnTo>
                  <a:cubicBezTo>
                    <a:pt x="112" y="2027"/>
                    <a:pt x="91" y="2048"/>
                    <a:pt x="64" y="2048"/>
                  </a:cubicBezTo>
                  <a:cubicBezTo>
                    <a:pt x="38" y="2048"/>
                    <a:pt x="16" y="2027"/>
                    <a:pt x="16" y="2000"/>
                  </a:cubicBezTo>
                  <a:lnTo>
                    <a:pt x="16" y="1952"/>
                  </a:lnTo>
                  <a:lnTo>
                    <a:pt x="16" y="1904"/>
                  </a:lnTo>
                  <a:lnTo>
                    <a:pt x="16" y="1840"/>
                  </a:lnTo>
                  <a:lnTo>
                    <a:pt x="16" y="1792"/>
                  </a:lnTo>
                  <a:cubicBezTo>
                    <a:pt x="16" y="1766"/>
                    <a:pt x="38" y="1744"/>
                    <a:pt x="64" y="1744"/>
                  </a:cubicBezTo>
                  <a:cubicBezTo>
                    <a:pt x="91" y="1744"/>
                    <a:pt x="112" y="1766"/>
                    <a:pt x="112" y="1792"/>
                  </a:cubicBezTo>
                  <a:lnTo>
                    <a:pt x="112" y="1840"/>
                  </a:lnTo>
                  <a:lnTo>
                    <a:pt x="64" y="1792"/>
                  </a:lnTo>
                  <a:lnTo>
                    <a:pt x="80" y="1792"/>
                  </a:lnTo>
                  <a:lnTo>
                    <a:pt x="32" y="1840"/>
                  </a:lnTo>
                  <a:lnTo>
                    <a:pt x="32" y="1792"/>
                  </a:lnTo>
                  <a:cubicBezTo>
                    <a:pt x="32" y="1766"/>
                    <a:pt x="54" y="1744"/>
                    <a:pt x="80" y="1744"/>
                  </a:cubicBezTo>
                  <a:cubicBezTo>
                    <a:pt x="107" y="1744"/>
                    <a:pt x="128" y="1766"/>
                    <a:pt x="128" y="1792"/>
                  </a:cubicBezTo>
                  <a:lnTo>
                    <a:pt x="128" y="1840"/>
                  </a:lnTo>
                  <a:cubicBezTo>
                    <a:pt x="128" y="1867"/>
                    <a:pt x="107" y="1888"/>
                    <a:pt x="80" y="1888"/>
                  </a:cubicBezTo>
                  <a:cubicBezTo>
                    <a:pt x="54" y="1888"/>
                    <a:pt x="32" y="1867"/>
                    <a:pt x="32" y="1840"/>
                  </a:cubicBezTo>
                  <a:lnTo>
                    <a:pt x="32" y="1792"/>
                  </a:lnTo>
                  <a:cubicBezTo>
                    <a:pt x="32" y="1766"/>
                    <a:pt x="54" y="1744"/>
                    <a:pt x="80" y="1744"/>
                  </a:cubicBezTo>
                  <a:cubicBezTo>
                    <a:pt x="107" y="1744"/>
                    <a:pt x="128" y="1766"/>
                    <a:pt x="128" y="1792"/>
                  </a:cubicBezTo>
                  <a:lnTo>
                    <a:pt x="128" y="1840"/>
                  </a:lnTo>
                  <a:cubicBezTo>
                    <a:pt x="128" y="1867"/>
                    <a:pt x="107" y="1888"/>
                    <a:pt x="80" y="1888"/>
                  </a:cubicBezTo>
                  <a:cubicBezTo>
                    <a:pt x="54" y="1888"/>
                    <a:pt x="32" y="1867"/>
                    <a:pt x="32" y="1840"/>
                  </a:cubicBezTo>
                  <a:lnTo>
                    <a:pt x="32" y="1792"/>
                  </a:lnTo>
                  <a:lnTo>
                    <a:pt x="32" y="1744"/>
                  </a:lnTo>
                  <a:lnTo>
                    <a:pt x="32" y="1696"/>
                  </a:lnTo>
                  <a:lnTo>
                    <a:pt x="32" y="1648"/>
                  </a:lnTo>
                  <a:cubicBezTo>
                    <a:pt x="32" y="1622"/>
                    <a:pt x="54" y="1600"/>
                    <a:pt x="80" y="1600"/>
                  </a:cubicBezTo>
                  <a:lnTo>
                    <a:pt x="96" y="1600"/>
                  </a:lnTo>
                  <a:cubicBezTo>
                    <a:pt x="123" y="1600"/>
                    <a:pt x="144" y="1622"/>
                    <a:pt x="144" y="1648"/>
                  </a:cubicBezTo>
                  <a:lnTo>
                    <a:pt x="144" y="1696"/>
                  </a:lnTo>
                  <a:cubicBezTo>
                    <a:pt x="144" y="1723"/>
                    <a:pt x="123" y="1744"/>
                    <a:pt x="96" y="1744"/>
                  </a:cubicBezTo>
                  <a:cubicBezTo>
                    <a:pt x="70" y="1744"/>
                    <a:pt x="48" y="1723"/>
                    <a:pt x="48" y="1696"/>
                  </a:cubicBezTo>
                  <a:lnTo>
                    <a:pt x="48" y="1648"/>
                  </a:lnTo>
                  <a:cubicBezTo>
                    <a:pt x="48" y="1622"/>
                    <a:pt x="70" y="1600"/>
                    <a:pt x="96" y="1600"/>
                  </a:cubicBezTo>
                  <a:cubicBezTo>
                    <a:pt x="123" y="1600"/>
                    <a:pt x="144" y="1622"/>
                    <a:pt x="144" y="1648"/>
                  </a:cubicBezTo>
                  <a:lnTo>
                    <a:pt x="144" y="1696"/>
                  </a:lnTo>
                  <a:cubicBezTo>
                    <a:pt x="144" y="1723"/>
                    <a:pt x="123" y="1744"/>
                    <a:pt x="96" y="1744"/>
                  </a:cubicBezTo>
                  <a:cubicBezTo>
                    <a:pt x="70" y="1744"/>
                    <a:pt x="48" y="1723"/>
                    <a:pt x="48" y="1696"/>
                  </a:cubicBezTo>
                  <a:lnTo>
                    <a:pt x="48" y="1648"/>
                  </a:lnTo>
                  <a:lnTo>
                    <a:pt x="48" y="1584"/>
                  </a:lnTo>
                  <a:lnTo>
                    <a:pt x="48" y="1536"/>
                  </a:lnTo>
                  <a:lnTo>
                    <a:pt x="48" y="1488"/>
                  </a:lnTo>
                  <a:cubicBezTo>
                    <a:pt x="48" y="1462"/>
                    <a:pt x="70" y="1440"/>
                    <a:pt x="96" y="1440"/>
                  </a:cubicBezTo>
                  <a:lnTo>
                    <a:pt x="112" y="1440"/>
                  </a:lnTo>
                  <a:cubicBezTo>
                    <a:pt x="139" y="1440"/>
                    <a:pt x="160" y="1462"/>
                    <a:pt x="160" y="1488"/>
                  </a:cubicBezTo>
                  <a:lnTo>
                    <a:pt x="160" y="1536"/>
                  </a:lnTo>
                  <a:cubicBezTo>
                    <a:pt x="160" y="1563"/>
                    <a:pt x="139" y="1584"/>
                    <a:pt x="112" y="1584"/>
                  </a:cubicBezTo>
                  <a:cubicBezTo>
                    <a:pt x="86" y="1584"/>
                    <a:pt x="64" y="1563"/>
                    <a:pt x="64" y="1536"/>
                  </a:cubicBezTo>
                  <a:lnTo>
                    <a:pt x="64" y="1488"/>
                  </a:lnTo>
                  <a:lnTo>
                    <a:pt x="64" y="1440"/>
                  </a:lnTo>
                  <a:lnTo>
                    <a:pt x="64" y="1376"/>
                  </a:lnTo>
                  <a:lnTo>
                    <a:pt x="64" y="1328"/>
                  </a:lnTo>
                  <a:lnTo>
                    <a:pt x="64" y="1280"/>
                  </a:lnTo>
                  <a:cubicBezTo>
                    <a:pt x="64" y="1254"/>
                    <a:pt x="86" y="1232"/>
                    <a:pt x="112" y="1232"/>
                  </a:cubicBezTo>
                  <a:cubicBezTo>
                    <a:pt x="139" y="1232"/>
                    <a:pt x="160" y="1254"/>
                    <a:pt x="160" y="1280"/>
                  </a:cubicBezTo>
                  <a:lnTo>
                    <a:pt x="160" y="1328"/>
                  </a:lnTo>
                  <a:cubicBezTo>
                    <a:pt x="160" y="1355"/>
                    <a:pt x="139" y="1376"/>
                    <a:pt x="112" y="1376"/>
                  </a:cubicBezTo>
                  <a:cubicBezTo>
                    <a:pt x="86" y="1376"/>
                    <a:pt x="64" y="1355"/>
                    <a:pt x="64" y="1328"/>
                  </a:cubicBezTo>
                  <a:lnTo>
                    <a:pt x="64" y="1280"/>
                  </a:lnTo>
                  <a:lnTo>
                    <a:pt x="64" y="1232"/>
                  </a:lnTo>
                  <a:lnTo>
                    <a:pt x="64" y="1184"/>
                  </a:lnTo>
                  <a:cubicBezTo>
                    <a:pt x="64" y="1158"/>
                    <a:pt x="86" y="1136"/>
                    <a:pt x="112" y="1136"/>
                  </a:cubicBezTo>
                  <a:lnTo>
                    <a:pt x="128" y="1136"/>
                  </a:lnTo>
                  <a:lnTo>
                    <a:pt x="80" y="1184"/>
                  </a:lnTo>
                  <a:lnTo>
                    <a:pt x="80" y="1120"/>
                  </a:lnTo>
                  <a:lnTo>
                    <a:pt x="80" y="1072"/>
                  </a:lnTo>
                  <a:lnTo>
                    <a:pt x="80" y="1024"/>
                  </a:lnTo>
                  <a:cubicBezTo>
                    <a:pt x="80" y="998"/>
                    <a:pt x="102" y="976"/>
                    <a:pt x="128" y="976"/>
                  </a:cubicBezTo>
                  <a:lnTo>
                    <a:pt x="144" y="976"/>
                  </a:lnTo>
                  <a:lnTo>
                    <a:pt x="96" y="1024"/>
                  </a:lnTo>
                  <a:lnTo>
                    <a:pt x="96" y="976"/>
                  </a:lnTo>
                  <a:lnTo>
                    <a:pt x="96" y="912"/>
                  </a:lnTo>
                  <a:lnTo>
                    <a:pt x="96" y="864"/>
                  </a:lnTo>
                  <a:lnTo>
                    <a:pt x="96" y="816"/>
                  </a:lnTo>
                  <a:cubicBezTo>
                    <a:pt x="96" y="790"/>
                    <a:pt x="118" y="768"/>
                    <a:pt x="144" y="768"/>
                  </a:cubicBezTo>
                  <a:cubicBezTo>
                    <a:pt x="171" y="768"/>
                    <a:pt x="192" y="790"/>
                    <a:pt x="192" y="816"/>
                  </a:cubicBezTo>
                  <a:lnTo>
                    <a:pt x="192" y="864"/>
                  </a:lnTo>
                  <a:lnTo>
                    <a:pt x="144" y="816"/>
                  </a:lnTo>
                  <a:lnTo>
                    <a:pt x="160" y="816"/>
                  </a:lnTo>
                  <a:lnTo>
                    <a:pt x="112" y="864"/>
                  </a:lnTo>
                  <a:lnTo>
                    <a:pt x="112" y="816"/>
                  </a:lnTo>
                  <a:lnTo>
                    <a:pt x="112" y="768"/>
                  </a:lnTo>
                  <a:lnTo>
                    <a:pt x="112" y="720"/>
                  </a:lnTo>
                  <a:lnTo>
                    <a:pt x="112" y="656"/>
                  </a:lnTo>
                  <a:cubicBezTo>
                    <a:pt x="112" y="630"/>
                    <a:pt x="134" y="608"/>
                    <a:pt x="160" y="608"/>
                  </a:cubicBezTo>
                  <a:lnTo>
                    <a:pt x="176" y="608"/>
                  </a:lnTo>
                  <a:cubicBezTo>
                    <a:pt x="203" y="608"/>
                    <a:pt x="224" y="630"/>
                    <a:pt x="224" y="656"/>
                  </a:cubicBezTo>
                  <a:lnTo>
                    <a:pt x="224" y="720"/>
                  </a:lnTo>
                  <a:lnTo>
                    <a:pt x="130" y="709"/>
                  </a:lnTo>
                  <a:lnTo>
                    <a:pt x="146" y="645"/>
                  </a:lnTo>
                  <a:lnTo>
                    <a:pt x="144" y="656"/>
                  </a:lnTo>
                  <a:lnTo>
                    <a:pt x="144" y="608"/>
                  </a:lnTo>
                  <a:lnTo>
                    <a:pt x="144" y="560"/>
                  </a:lnTo>
                  <a:lnTo>
                    <a:pt x="144" y="512"/>
                  </a:lnTo>
                  <a:cubicBezTo>
                    <a:pt x="144" y="486"/>
                    <a:pt x="166" y="464"/>
                    <a:pt x="192" y="464"/>
                  </a:cubicBezTo>
                  <a:cubicBezTo>
                    <a:pt x="219" y="464"/>
                    <a:pt x="240" y="486"/>
                    <a:pt x="240" y="512"/>
                  </a:cubicBezTo>
                  <a:lnTo>
                    <a:pt x="240" y="560"/>
                  </a:lnTo>
                  <a:lnTo>
                    <a:pt x="240" y="608"/>
                  </a:lnTo>
                  <a:cubicBezTo>
                    <a:pt x="240" y="635"/>
                    <a:pt x="219" y="656"/>
                    <a:pt x="192" y="656"/>
                  </a:cubicBezTo>
                  <a:cubicBezTo>
                    <a:pt x="166" y="656"/>
                    <a:pt x="144" y="635"/>
                    <a:pt x="144" y="608"/>
                  </a:cubicBezTo>
                  <a:lnTo>
                    <a:pt x="144" y="560"/>
                  </a:lnTo>
                  <a:lnTo>
                    <a:pt x="144" y="512"/>
                  </a:lnTo>
                  <a:cubicBezTo>
                    <a:pt x="144" y="486"/>
                    <a:pt x="166" y="464"/>
                    <a:pt x="192" y="464"/>
                  </a:cubicBezTo>
                  <a:cubicBezTo>
                    <a:pt x="219" y="464"/>
                    <a:pt x="240" y="486"/>
                    <a:pt x="240" y="512"/>
                  </a:cubicBezTo>
                  <a:lnTo>
                    <a:pt x="240" y="560"/>
                  </a:lnTo>
                  <a:lnTo>
                    <a:pt x="192" y="512"/>
                  </a:lnTo>
                  <a:lnTo>
                    <a:pt x="208" y="512"/>
                  </a:lnTo>
                  <a:lnTo>
                    <a:pt x="160" y="560"/>
                  </a:lnTo>
                  <a:lnTo>
                    <a:pt x="160" y="512"/>
                  </a:lnTo>
                  <a:lnTo>
                    <a:pt x="160" y="448"/>
                  </a:lnTo>
                  <a:lnTo>
                    <a:pt x="160" y="400"/>
                  </a:lnTo>
                  <a:lnTo>
                    <a:pt x="160" y="352"/>
                  </a:lnTo>
                  <a:cubicBezTo>
                    <a:pt x="160" y="326"/>
                    <a:pt x="182" y="304"/>
                    <a:pt x="208" y="304"/>
                  </a:cubicBezTo>
                  <a:cubicBezTo>
                    <a:pt x="235" y="304"/>
                    <a:pt x="256" y="326"/>
                    <a:pt x="256" y="352"/>
                  </a:cubicBezTo>
                  <a:lnTo>
                    <a:pt x="256" y="400"/>
                  </a:lnTo>
                  <a:cubicBezTo>
                    <a:pt x="256" y="427"/>
                    <a:pt x="235" y="448"/>
                    <a:pt x="208" y="448"/>
                  </a:cubicBezTo>
                  <a:cubicBezTo>
                    <a:pt x="182" y="448"/>
                    <a:pt x="160" y="427"/>
                    <a:pt x="160" y="400"/>
                  </a:cubicBezTo>
                  <a:lnTo>
                    <a:pt x="160" y="352"/>
                  </a:lnTo>
                  <a:cubicBezTo>
                    <a:pt x="160" y="326"/>
                    <a:pt x="182" y="304"/>
                    <a:pt x="208" y="304"/>
                  </a:cubicBezTo>
                  <a:cubicBezTo>
                    <a:pt x="235" y="304"/>
                    <a:pt x="256" y="326"/>
                    <a:pt x="256" y="352"/>
                  </a:cubicBezTo>
                  <a:lnTo>
                    <a:pt x="256" y="400"/>
                  </a:lnTo>
                  <a:lnTo>
                    <a:pt x="208" y="352"/>
                  </a:lnTo>
                  <a:lnTo>
                    <a:pt x="224" y="352"/>
                  </a:lnTo>
                  <a:lnTo>
                    <a:pt x="176" y="400"/>
                  </a:lnTo>
                  <a:lnTo>
                    <a:pt x="176" y="352"/>
                  </a:lnTo>
                  <a:cubicBezTo>
                    <a:pt x="176" y="326"/>
                    <a:pt x="198" y="304"/>
                    <a:pt x="224" y="304"/>
                  </a:cubicBezTo>
                  <a:cubicBezTo>
                    <a:pt x="251" y="304"/>
                    <a:pt x="272" y="326"/>
                    <a:pt x="272" y="352"/>
                  </a:cubicBezTo>
                  <a:lnTo>
                    <a:pt x="272" y="400"/>
                  </a:lnTo>
                  <a:cubicBezTo>
                    <a:pt x="272" y="427"/>
                    <a:pt x="251" y="448"/>
                    <a:pt x="224" y="448"/>
                  </a:cubicBezTo>
                  <a:cubicBezTo>
                    <a:pt x="198" y="448"/>
                    <a:pt x="176" y="427"/>
                    <a:pt x="176" y="400"/>
                  </a:cubicBezTo>
                  <a:lnTo>
                    <a:pt x="176" y="352"/>
                  </a:lnTo>
                  <a:cubicBezTo>
                    <a:pt x="176" y="326"/>
                    <a:pt x="198" y="304"/>
                    <a:pt x="224" y="304"/>
                  </a:cubicBezTo>
                  <a:lnTo>
                    <a:pt x="240" y="304"/>
                  </a:lnTo>
                  <a:cubicBezTo>
                    <a:pt x="267" y="304"/>
                    <a:pt x="288" y="326"/>
                    <a:pt x="288" y="352"/>
                  </a:cubicBezTo>
                  <a:lnTo>
                    <a:pt x="288" y="400"/>
                  </a:lnTo>
                  <a:cubicBezTo>
                    <a:pt x="288" y="427"/>
                    <a:pt x="267" y="448"/>
                    <a:pt x="240" y="448"/>
                  </a:cubicBezTo>
                  <a:cubicBezTo>
                    <a:pt x="214" y="448"/>
                    <a:pt x="192" y="427"/>
                    <a:pt x="192" y="400"/>
                  </a:cubicBezTo>
                  <a:lnTo>
                    <a:pt x="192" y="352"/>
                  </a:lnTo>
                  <a:lnTo>
                    <a:pt x="192" y="304"/>
                  </a:lnTo>
                  <a:lnTo>
                    <a:pt x="192" y="256"/>
                  </a:lnTo>
                  <a:lnTo>
                    <a:pt x="192" y="192"/>
                  </a:lnTo>
                  <a:cubicBezTo>
                    <a:pt x="192" y="166"/>
                    <a:pt x="214" y="144"/>
                    <a:pt x="240" y="144"/>
                  </a:cubicBezTo>
                  <a:cubicBezTo>
                    <a:pt x="267" y="144"/>
                    <a:pt x="288" y="166"/>
                    <a:pt x="288" y="192"/>
                  </a:cubicBezTo>
                  <a:lnTo>
                    <a:pt x="288" y="256"/>
                  </a:lnTo>
                  <a:lnTo>
                    <a:pt x="240" y="208"/>
                  </a:lnTo>
                  <a:lnTo>
                    <a:pt x="256" y="208"/>
                  </a:lnTo>
                  <a:lnTo>
                    <a:pt x="208" y="256"/>
                  </a:lnTo>
                  <a:lnTo>
                    <a:pt x="208" y="192"/>
                  </a:lnTo>
                  <a:cubicBezTo>
                    <a:pt x="208" y="166"/>
                    <a:pt x="230" y="144"/>
                    <a:pt x="256" y="144"/>
                  </a:cubicBezTo>
                  <a:cubicBezTo>
                    <a:pt x="283" y="144"/>
                    <a:pt x="304" y="166"/>
                    <a:pt x="304" y="192"/>
                  </a:cubicBezTo>
                  <a:lnTo>
                    <a:pt x="304" y="256"/>
                  </a:lnTo>
                  <a:lnTo>
                    <a:pt x="256" y="208"/>
                  </a:lnTo>
                  <a:lnTo>
                    <a:pt x="272" y="208"/>
                  </a:lnTo>
                  <a:lnTo>
                    <a:pt x="224" y="256"/>
                  </a:lnTo>
                  <a:lnTo>
                    <a:pt x="224" y="192"/>
                  </a:lnTo>
                  <a:lnTo>
                    <a:pt x="224" y="144"/>
                  </a:lnTo>
                  <a:lnTo>
                    <a:pt x="224" y="96"/>
                  </a:lnTo>
                  <a:cubicBezTo>
                    <a:pt x="224" y="70"/>
                    <a:pt x="246" y="48"/>
                    <a:pt x="272" y="48"/>
                  </a:cubicBezTo>
                  <a:lnTo>
                    <a:pt x="288" y="48"/>
                  </a:lnTo>
                  <a:lnTo>
                    <a:pt x="240" y="96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96"/>
                  </a:lnTo>
                  <a:cubicBezTo>
                    <a:pt x="336" y="123"/>
                    <a:pt x="315" y="144"/>
                    <a:pt x="288" y="144"/>
                  </a:cubicBezTo>
                  <a:cubicBezTo>
                    <a:pt x="262" y="144"/>
                    <a:pt x="240" y="123"/>
                    <a:pt x="240" y="96"/>
                  </a:cubicBez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400"/>
                  </a:lnTo>
                  <a:cubicBezTo>
                    <a:pt x="336" y="427"/>
                    <a:pt x="315" y="448"/>
                    <a:pt x="288" y="448"/>
                  </a:cubicBezTo>
                  <a:cubicBezTo>
                    <a:pt x="262" y="448"/>
                    <a:pt x="240" y="427"/>
                    <a:pt x="240" y="400"/>
                  </a:cubicBez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192"/>
                  </a:lnTo>
                  <a:cubicBezTo>
                    <a:pt x="240" y="166"/>
                    <a:pt x="262" y="144"/>
                    <a:pt x="288" y="144"/>
                  </a:cubicBezTo>
                  <a:lnTo>
                    <a:pt x="304" y="144"/>
                  </a:ln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cubicBezTo>
                    <a:pt x="256" y="166"/>
                    <a:pt x="278" y="144"/>
                    <a:pt x="304" y="144"/>
                  </a:cubicBez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cubicBezTo>
                    <a:pt x="256" y="166"/>
                    <a:pt x="278" y="144"/>
                    <a:pt x="304" y="144"/>
                  </a:cubicBez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cubicBezTo>
                    <a:pt x="256" y="166"/>
                    <a:pt x="278" y="144"/>
                    <a:pt x="304" y="144"/>
                  </a:cubicBez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lnTo>
                    <a:pt x="304" y="208"/>
                  </a:lnTo>
                  <a:lnTo>
                    <a:pt x="320" y="208"/>
                  </a:lnTo>
                  <a:cubicBezTo>
                    <a:pt x="347" y="208"/>
                    <a:pt x="368" y="230"/>
                    <a:pt x="368" y="256"/>
                  </a:cubicBezTo>
                  <a:lnTo>
                    <a:pt x="368" y="400"/>
                  </a:lnTo>
                  <a:cubicBezTo>
                    <a:pt x="368" y="427"/>
                    <a:pt x="347" y="448"/>
                    <a:pt x="320" y="448"/>
                  </a:cubicBezTo>
                  <a:cubicBezTo>
                    <a:pt x="294" y="448"/>
                    <a:pt x="272" y="427"/>
                    <a:pt x="272" y="400"/>
                  </a:cubicBezTo>
                  <a:lnTo>
                    <a:pt x="272" y="352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lnTo>
                    <a:pt x="288" y="256"/>
                  </a:ln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lnTo>
                    <a:pt x="384" y="400"/>
                  </a:lnTo>
                  <a:lnTo>
                    <a:pt x="336" y="352"/>
                  </a:lnTo>
                  <a:lnTo>
                    <a:pt x="352" y="352"/>
                  </a:lnTo>
                  <a:lnTo>
                    <a:pt x="304" y="400"/>
                  </a:lnTo>
                  <a:lnTo>
                    <a:pt x="304" y="352"/>
                  </a:lnTo>
                  <a:lnTo>
                    <a:pt x="304" y="304"/>
                  </a:lnTo>
                  <a:lnTo>
                    <a:pt x="304" y="256"/>
                  </a:ln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lnTo>
                    <a:pt x="306" y="245"/>
                  </a:lnTo>
                  <a:lnTo>
                    <a:pt x="322" y="181"/>
                  </a:lnTo>
                  <a:cubicBezTo>
                    <a:pt x="328" y="157"/>
                    <a:pt x="350" y="142"/>
                    <a:pt x="374" y="145"/>
                  </a:cubicBezTo>
                  <a:cubicBezTo>
                    <a:pt x="398" y="148"/>
                    <a:pt x="416" y="168"/>
                    <a:pt x="416" y="192"/>
                  </a:cubicBezTo>
                  <a:lnTo>
                    <a:pt x="416" y="256"/>
                  </a:lnTo>
                  <a:lnTo>
                    <a:pt x="416" y="400"/>
                  </a:lnTo>
                  <a:cubicBezTo>
                    <a:pt x="416" y="427"/>
                    <a:pt x="395" y="448"/>
                    <a:pt x="368" y="448"/>
                  </a:cubicBezTo>
                  <a:cubicBezTo>
                    <a:pt x="342" y="448"/>
                    <a:pt x="320" y="427"/>
                    <a:pt x="320" y="400"/>
                  </a:cubicBezTo>
                  <a:lnTo>
                    <a:pt x="320" y="352"/>
                  </a:lnTo>
                  <a:cubicBezTo>
                    <a:pt x="320" y="347"/>
                    <a:pt x="321" y="342"/>
                    <a:pt x="323" y="337"/>
                  </a:cubicBezTo>
                  <a:lnTo>
                    <a:pt x="339" y="289"/>
                  </a:lnTo>
                  <a:lnTo>
                    <a:pt x="336" y="304"/>
                  </a:lnTo>
                  <a:lnTo>
                    <a:pt x="336" y="256"/>
                  </a:ln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lnTo>
                    <a:pt x="384" y="208"/>
                  </a:lnTo>
                  <a:lnTo>
                    <a:pt x="400" y="208"/>
                  </a:lnTo>
                  <a:cubicBezTo>
                    <a:pt x="427" y="208"/>
                    <a:pt x="448" y="230"/>
                    <a:pt x="448" y="256"/>
                  </a:cubicBezTo>
                  <a:lnTo>
                    <a:pt x="448" y="400"/>
                  </a:lnTo>
                  <a:cubicBezTo>
                    <a:pt x="448" y="427"/>
                    <a:pt x="427" y="448"/>
                    <a:pt x="400" y="448"/>
                  </a:cubicBezTo>
                  <a:cubicBezTo>
                    <a:pt x="374" y="448"/>
                    <a:pt x="352" y="427"/>
                    <a:pt x="352" y="400"/>
                  </a:cubicBezTo>
                  <a:lnTo>
                    <a:pt x="352" y="352"/>
                  </a:lnTo>
                  <a:lnTo>
                    <a:pt x="352" y="304"/>
                  </a:lnTo>
                  <a:lnTo>
                    <a:pt x="352" y="256"/>
                  </a:lnTo>
                  <a:lnTo>
                    <a:pt x="352" y="192"/>
                  </a:lnTo>
                  <a:cubicBezTo>
                    <a:pt x="352" y="168"/>
                    <a:pt x="371" y="148"/>
                    <a:pt x="395" y="145"/>
                  </a:cubicBezTo>
                  <a:cubicBezTo>
                    <a:pt x="419" y="142"/>
                    <a:pt x="441" y="157"/>
                    <a:pt x="447" y="181"/>
                  </a:cubicBezTo>
                  <a:lnTo>
                    <a:pt x="463" y="245"/>
                  </a:lnTo>
                  <a:lnTo>
                    <a:pt x="368" y="256"/>
                  </a:ln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cubicBezTo>
                    <a:pt x="443" y="144"/>
                    <a:pt x="464" y="166"/>
                    <a:pt x="464" y="192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cubicBezTo>
                    <a:pt x="443" y="144"/>
                    <a:pt x="464" y="166"/>
                    <a:pt x="464" y="192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cubicBezTo>
                    <a:pt x="443" y="144"/>
                    <a:pt x="464" y="166"/>
                    <a:pt x="464" y="192"/>
                  </a:cubicBezTo>
                  <a:lnTo>
                    <a:pt x="464" y="256"/>
                  </a:lnTo>
                  <a:lnTo>
                    <a:pt x="416" y="208"/>
                  </a:lnTo>
                  <a:lnTo>
                    <a:pt x="432" y="208"/>
                  </a:lnTo>
                  <a:cubicBezTo>
                    <a:pt x="459" y="208"/>
                    <a:pt x="480" y="230"/>
                    <a:pt x="480" y="256"/>
                  </a:cubicBezTo>
                  <a:lnTo>
                    <a:pt x="480" y="400"/>
                  </a:lnTo>
                  <a:cubicBezTo>
                    <a:pt x="480" y="427"/>
                    <a:pt x="459" y="448"/>
                    <a:pt x="432" y="448"/>
                  </a:cubicBezTo>
                  <a:cubicBezTo>
                    <a:pt x="406" y="448"/>
                    <a:pt x="384" y="427"/>
                    <a:pt x="384" y="400"/>
                  </a:cubicBezTo>
                  <a:lnTo>
                    <a:pt x="384" y="352"/>
                  </a:lnTo>
                  <a:lnTo>
                    <a:pt x="384" y="304"/>
                  </a:lnTo>
                  <a:lnTo>
                    <a:pt x="384" y="256"/>
                  </a:lnTo>
                  <a:lnTo>
                    <a:pt x="384" y="192"/>
                  </a:lnTo>
                  <a:cubicBezTo>
                    <a:pt x="384" y="166"/>
                    <a:pt x="406" y="144"/>
                    <a:pt x="432" y="144"/>
                  </a:cubicBezTo>
                  <a:cubicBezTo>
                    <a:pt x="459" y="144"/>
                    <a:pt x="480" y="166"/>
                    <a:pt x="480" y="192"/>
                  </a:cubicBezTo>
                  <a:lnTo>
                    <a:pt x="480" y="256"/>
                  </a:lnTo>
                  <a:lnTo>
                    <a:pt x="432" y="208"/>
                  </a:lnTo>
                  <a:lnTo>
                    <a:pt x="448" y="208"/>
                  </a:lnTo>
                  <a:lnTo>
                    <a:pt x="400" y="256"/>
                  </a:lnTo>
                  <a:lnTo>
                    <a:pt x="400" y="192"/>
                  </a:lnTo>
                  <a:cubicBezTo>
                    <a:pt x="400" y="166"/>
                    <a:pt x="422" y="144"/>
                    <a:pt x="448" y="144"/>
                  </a:cubicBezTo>
                  <a:cubicBezTo>
                    <a:pt x="475" y="144"/>
                    <a:pt x="496" y="166"/>
                    <a:pt x="496" y="192"/>
                  </a:cubicBezTo>
                  <a:lnTo>
                    <a:pt x="496" y="256"/>
                  </a:lnTo>
                  <a:cubicBezTo>
                    <a:pt x="496" y="283"/>
                    <a:pt x="475" y="304"/>
                    <a:pt x="448" y="304"/>
                  </a:cubicBezTo>
                  <a:cubicBezTo>
                    <a:pt x="422" y="304"/>
                    <a:pt x="400" y="283"/>
                    <a:pt x="400" y="256"/>
                  </a:cubicBezTo>
                  <a:lnTo>
                    <a:pt x="400" y="192"/>
                  </a:lnTo>
                  <a:cubicBezTo>
                    <a:pt x="400" y="166"/>
                    <a:pt x="422" y="144"/>
                    <a:pt x="448" y="144"/>
                  </a:cubicBezTo>
                  <a:cubicBezTo>
                    <a:pt x="475" y="144"/>
                    <a:pt x="496" y="166"/>
                    <a:pt x="496" y="192"/>
                  </a:cubicBezTo>
                  <a:lnTo>
                    <a:pt x="496" y="256"/>
                  </a:lnTo>
                  <a:cubicBezTo>
                    <a:pt x="496" y="283"/>
                    <a:pt x="475" y="304"/>
                    <a:pt x="448" y="304"/>
                  </a:cubicBezTo>
                  <a:cubicBezTo>
                    <a:pt x="422" y="304"/>
                    <a:pt x="400" y="283"/>
                    <a:pt x="400" y="256"/>
                  </a:cubicBezTo>
                  <a:lnTo>
                    <a:pt x="400" y="192"/>
                  </a:lnTo>
                  <a:cubicBezTo>
                    <a:pt x="400" y="166"/>
                    <a:pt x="422" y="144"/>
                    <a:pt x="448" y="144"/>
                  </a:cubicBezTo>
                  <a:cubicBezTo>
                    <a:pt x="475" y="144"/>
                    <a:pt x="496" y="166"/>
                    <a:pt x="496" y="192"/>
                  </a:cubicBezTo>
                  <a:lnTo>
                    <a:pt x="496" y="256"/>
                  </a:lnTo>
                  <a:lnTo>
                    <a:pt x="496" y="400"/>
                  </a:lnTo>
                  <a:lnTo>
                    <a:pt x="448" y="352"/>
                  </a:lnTo>
                  <a:lnTo>
                    <a:pt x="464" y="352"/>
                  </a:lnTo>
                  <a:lnTo>
                    <a:pt x="416" y="400"/>
                  </a:lnTo>
                  <a:lnTo>
                    <a:pt x="416" y="352"/>
                  </a:lnTo>
                  <a:lnTo>
                    <a:pt x="416" y="304"/>
                  </a:lnTo>
                  <a:lnTo>
                    <a:pt x="416" y="256"/>
                  </a:lnTo>
                  <a:lnTo>
                    <a:pt x="416" y="192"/>
                  </a:lnTo>
                  <a:cubicBezTo>
                    <a:pt x="416" y="166"/>
                    <a:pt x="438" y="144"/>
                    <a:pt x="464" y="144"/>
                  </a:cubicBezTo>
                  <a:cubicBezTo>
                    <a:pt x="491" y="144"/>
                    <a:pt x="512" y="166"/>
                    <a:pt x="512" y="192"/>
                  </a:cubicBezTo>
                  <a:lnTo>
                    <a:pt x="512" y="256"/>
                  </a:lnTo>
                  <a:cubicBezTo>
                    <a:pt x="512" y="283"/>
                    <a:pt x="491" y="304"/>
                    <a:pt x="464" y="304"/>
                  </a:cubicBezTo>
                  <a:cubicBezTo>
                    <a:pt x="438" y="304"/>
                    <a:pt x="416" y="283"/>
                    <a:pt x="416" y="256"/>
                  </a:cubicBezTo>
                  <a:lnTo>
                    <a:pt x="416" y="192"/>
                  </a:lnTo>
                  <a:cubicBezTo>
                    <a:pt x="416" y="166"/>
                    <a:pt x="438" y="144"/>
                    <a:pt x="464" y="144"/>
                  </a:cubicBezTo>
                  <a:cubicBezTo>
                    <a:pt x="491" y="144"/>
                    <a:pt x="512" y="166"/>
                    <a:pt x="512" y="192"/>
                  </a:cubicBezTo>
                  <a:lnTo>
                    <a:pt x="512" y="256"/>
                  </a:lnTo>
                  <a:cubicBezTo>
                    <a:pt x="512" y="283"/>
                    <a:pt x="491" y="304"/>
                    <a:pt x="464" y="304"/>
                  </a:cubicBezTo>
                  <a:cubicBezTo>
                    <a:pt x="438" y="304"/>
                    <a:pt x="416" y="283"/>
                    <a:pt x="416" y="256"/>
                  </a:cubicBezTo>
                  <a:lnTo>
                    <a:pt x="416" y="192"/>
                  </a:lnTo>
                  <a:cubicBezTo>
                    <a:pt x="416" y="166"/>
                    <a:pt x="438" y="144"/>
                    <a:pt x="464" y="144"/>
                  </a:cubicBezTo>
                  <a:cubicBezTo>
                    <a:pt x="491" y="144"/>
                    <a:pt x="512" y="166"/>
                    <a:pt x="512" y="192"/>
                  </a:cubicBezTo>
                  <a:lnTo>
                    <a:pt x="512" y="256"/>
                  </a:lnTo>
                  <a:lnTo>
                    <a:pt x="418" y="245"/>
                  </a:lnTo>
                  <a:lnTo>
                    <a:pt x="434" y="181"/>
                  </a:lnTo>
                  <a:cubicBezTo>
                    <a:pt x="440" y="157"/>
                    <a:pt x="462" y="142"/>
                    <a:pt x="486" y="145"/>
                  </a:cubicBezTo>
                  <a:cubicBezTo>
                    <a:pt x="510" y="148"/>
                    <a:pt x="528" y="168"/>
                    <a:pt x="528" y="192"/>
                  </a:cubicBezTo>
                  <a:lnTo>
                    <a:pt x="528" y="256"/>
                  </a:lnTo>
                  <a:lnTo>
                    <a:pt x="528" y="512"/>
                  </a:lnTo>
                  <a:lnTo>
                    <a:pt x="528" y="608"/>
                  </a:lnTo>
                  <a:lnTo>
                    <a:pt x="528" y="720"/>
                  </a:lnTo>
                  <a:lnTo>
                    <a:pt x="528" y="768"/>
                  </a:lnTo>
                  <a:lnTo>
                    <a:pt x="528" y="864"/>
                  </a:lnTo>
                  <a:lnTo>
                    <a:pt x="528" y="912"/>
                  </a:lnTo>
                  <a:lnTo>
                    <a:pt x="528" y="1024"/>
                  </a:lnTo>
                  <a:lnTo>
                    <a:pt x="528" y="1072"/>
                  </a:lnTo>
                  <a:cubicBezTo>
                    <a:pt x="528" y="1099"/>
                    <a:pt x="507" y="1120"/>
                    <a:pt x="480" y="1120"/>
                  </a:cubicBezTo>
                  <a:cubicBezTo>
                    <a:pt x="454" y="1120"/>
                    <a:pt x="432" y="1099"/>
                    <a:pt x="432" y="1072"/>
                  </a:cubicBezTo>
                  <a:lnTo>
                    <a:pt x="432" y="1024"/>
                  </a:lnTo>
                  <a:lnTo>
                    <a:pt x="432" y="912"/>
                  </a:lnTo>
                  <a:lnTo>
                    <a:pt x="432" y="864"/>
                  </a:lnTo>
                  <a:lnTo>
                    <a:pt x="432" y="768"/>
                  </a:lnTo>
                  <a:lnTo>
                    <a:pt x="432" y="720"/>
                  </a:lnTo>
                  <a:lnTo>
                    <a:pt x="432" y="608"/>
                  </a:lnTo>
                  <a:lnTo>
                    <a:pt x="432" y="512"/>
                  </a:lnTo>
                  <a:lnTo>
                    <a:pt x="432" y="256"/>
                  </a:lnTo>
                  <a:lnTo>
                    <a:pt x="432" y="192"/>
                  </a:lnTo>
                  <a:lnTo>
                    <a:pt x="527" y="204"/>
                  </a:lnTo>
                  <a:lnTo>
                    <a:pt x="511" y="268"/>
                  </a:lnTo>
                  <a:cubicBezTo>
                    <a:pt x="505" y="292"/>
                    <a:pt x="483" y="307"/>
                    <a:pt x="459" y="304"/>
                  </a:cubicBezTo>
                  <a:cubicBezTo>
                    <a:pt x="435" y="301"/>
                    <a:pt x="416" y="281"/>
                    <a:pt x="416" y="256"/>
                  </a:cubicBezTo>
                  <a:lnTo>
                    <a:pt x="416" y="192"/>
                  </a:lnTo>
                  <a:lnTo>
                    <a:pt x="512" y="192"/>
                  </a:lnTo>
                  <a:lnTo>
                    <a:pt x="512" y="256"/>
                  </a:lnTo>
                  <a:lnTo>
                    <a:pt x="416" y="256"/>
                  </a:lnTo>
                  <a:lnTo>
                    <a:pt x="416" y="192"/>
                  </a:lnTo>
                  <a:lnTo>
                    <a:pt x="512" y="192"/>
                  </a:lnTo>
                  <a:lnTo>
                    <a:pt x="512" y="256"/>
                  </a:lnTo>
                  <a:lnTo>
                    <a:pt x="416" y="256"/>
                  </a:lnTo>
                  <a:lnTo>
                    <a:pt x="416" y="192"/>
                  </a:lnTo>
                  <a:lnTo>
                    <a:pt x="512" y="192"/>
                  </a:lnTo>
                  <a:lnTo>
                    <a:pt x="512" y="256"/>
                  </a:lnTo>
                  <a:lnTo>
                    <a:pt x="512" y="304"/>
                  </a:lnTo>
                  <a:lnTo>
                    <a:pt x="512" y="352"/>
                  </a:lnTo>
                  <a:lnTo>
                    <a:pt x="512" y="400"/>
                  </a:lnTo>
                  <a:cubicBezTo>
                    <a:pt x="512" y="427"/>
                    <a:pt x="491" y="448"/>
                    <a:pt x="464" y="448"/>
                  </a:cubicBezTo>
                  <a:lnTo>
                    <a:pt x="448" y="448"/>
                  </a:lnTo>
                  <a:cubicBezTo>
                    <a:pt x="422" y="448"/>
                    <a:pt x="400" y="427"/>
                    <a:pt x="400" y="400"/>
                  </a:cubicBezTo>
                  <a:lnTo>
                    <a:pt x="400" y="256"/>
                  </a:lnTo>
                  <a:lnTo>
                    <a:pt x="400" y="192"/>
                  </a:lnTo>
                  <a:lnTo>
                    <a:pt x="496" y="192"/>
                  </a:lnTo>
                  <a:lnTo>
                    <a:pt x="496" y="256"/>
                  </a:lnTo>
                  <a:lnTo>
                    <a:pt x="400" y="256"/>
                  </a:lnTo>
                  <a:lnTo>
                    <a:pt x="400" y="192"/>
                  </a:lnTo>
                  <a:lnTo>
                    <a:pt x="496" y="192"/>
                  </a:lnTo>
                  <a:lnTo>
                    <a:pt x="496" y="256"/>
                  </a:lnTo>
                  <a:lnTo>
                    <a:pt x="400" y="256"/>
                  </a:lnTo>
                  <a:lnTo>
                    <a:pt x="400" y="192"/>
                  </a:lnTo>
                  <a:lnTo>
                    <a:pt x="496" y="192"/>
                  </a:lnTo>
                  <a:lnTo>
                    <a:pt x="496" y="256"/>
                  </a:lnTo>
                  <a:cubicBezTo>
                    <a:pt x="496" y="283"/>
                    <a:pt x="475" y="304"/>
                    <a:pt x="448" y="304"/>
                  </a:cubicBezTo>
                  <a:lnTo>
                    <a:pt x="432" y="304"/>
                  </a:lnTo>
                  <a:cubicBezTo>
                    <a:pt x="406" y="304"/>
                    <a:pt x="384" y="283"/>
                    <a:pt x="384" y="256"/>
                  </a:cubicBezTo>
                  <a:lnTo>
                    <a:pt x="384" y="192"/>
                  </a:lnTo>
                  <a:lnTo>
                    <a:pt x="480" y="192"/>
                  </a:lnTo>
                  <a:lnTo>
                    <a:pt x="480" y="256"/>
                  </a:lnTo>
                  <a:lnTo>
                    <a:pt x="480" y="304"/>
                  </a:lnTo>
                  <a:lnTo>
                    <a:pt x="480" y="352"/>
                  </a:lnTo>
                  <a:lnTo>
                    <a:pt x="480" y="400"/>
                  </a:lnTo>
                  <a:lnTo>
                    <a:pt x="384" y="400"/>
                  </a:lnTo>
                  <a:lnTo>
                    <a:pt x="384" y="256"/>
                  </a:lnTo>
                  <a:lnTo>
                    <a:pt x="432" y="304"/>
                  </a:lnTo>
                  <a:lnTo>
                    <a:pt x="416" y="304"/>
                  </a:lnTo>
                  <a:cubicBezTo>
                    <a:pt x="390" y="304"/>
                    <a:pt x="368" y="283"/>
                    <a:pt x="368" y="256"/>
                  </a:cubicBezTo>
                  <a:lnTo>
                    <a:pt x="368" y="192"/>
                  </a:lnTo>
                  <a:lnTo>
                    <a:pt x="464" y="192"/>
                  </a:lnTo>
                  <a:lnTo>
                    <a:pt x="464" y="256"/>
                  </a:lnTo>
                  <a:lnTo>
                    <a:pt x="368" y="256"/>
                  </a:lnTo>
                  <a:lnTo>
                    <a:pt x="368" y="192"/>
                  </a:lnTo>
                  <a:lnTo>
                    <a:pt x="464" y="192"/>
                  </a:lnTo>
                  <a:lnTo>
                    <a:pt x="464" y="256"/>
                  </a:lnTo>
                  <a:lnTo>
                    <a:pt x="368" y="256"/>
                  </a:lnTo>
                  <a:lnTo>
                    <a:pt x="368" y="192"/>
                  </a:lnTo>
                  <a:lnTo>
                    <a:pt x="464" y="192"/>
                  </a:lnTo>
                  <a:lnTo>
                    <a:pt x="464" y="256"/>
                  </a:lnTo>
                  <a:cubicBezTo>
                    <a:pt x="464" y="281"/>
                    <a:pt x="446" y="301"/>
                    <a:pt x="422" y="304"/>
                  </a:cubicBezTo>
                  <a:cubicBezTo>
                    <a:pt x="398" y="307"/>
                    <a:pt x="376" y="292"/>
                    <a:pt x="370" y="268"/>
                  </a:cubicBezTo>
                  <a:lnTo>
                    <a:pt x="354" y="204"/>
                  </a:lnTo>
                  <a:lnTo>
                    <a:pt x="448" y="192"/>
                  </a:lnTo>
                  <a:lnTo>
                    <a:pt x="448" y="256"/>
                  </a:lnTo>
                  <a:lnTo>
                    <a:pt x="448" y="304"/>
                  </a:lnTo>
                  <a:lnTo>
                    <a:pt x="448" y="352"/>
                  </a:lnTo>
                  <a:lnTo>
                    <a:pt x="448" y="400"/>
                  </a:lnTo>
                  <a:lnTo>
                    <a:pt x="352" y="400"/>
                  </a:lnTo>
                  <a:lnTo>
                    <a:pt x="352" y="256"/>
                  </a:lnTo>
                  <a:lnTo>
                    <a:pt x="400" y="304"/>
                  </a:lnTo>
                  <a:lnTo>
                    <a:pt x="384" y="304"/>
                  </a:ln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432" y="304"/>
                  </a:lnTo>
                  <a:cubicBezTo>
                    <a:pt x="432" y="310"/>
                    <a:pt x="432" y="315"/>
                    <a:pt x="430" y="320"/>
                  </a:cubicBezTo>
                  <a:lnTo>
                    <a:pt x="414" y="368"/>
                  </a:lnTo>
                  <a:lnTo>
                    <a:pt x="416" y="352"/>
                  </a:lnTo>
                  <a:lnTo>
                    <a:pt x="416" y="400"/>
                  </a:lnTo>
                  <a:lnTo>
                    <a:pt x="320" y="400"/>
                  </a:lnTo>
                  <a:lnTo>
                    <a:pt x="320" y="256"/>
                  </a:lnTo>
                  <a:lnTo>
                    <a:pt x="320" y="192"/>
                  </a:lnTo>
                  <a:lnTo>
                    <a:pt x="415" y="204"/>
                  </a:lnTo>
                  <a:lnTo>
                    <a:pt x="399" y="268"/>
                  </a:lnTo>
                  <a:cubicBezTo>
                    <a:pt x="393" y="292"/>
                    <a:pt x="371" y="307"/>
                    <a:pt x="347" y="304"/>
                  </a:cubicBezTo>
                  <a:cubicBezTo>
                    <a:pt x="323" y="301"/>
                    <a:pt x="304" y="281"/>
                    <a:pt x="304" y="256"/>
                  </a:cubicBez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400" y="304"/>
                  </a:lnTo>
                  <a:lnTo>
                    <a:pt x="400" y="352"/>
                  </a:lnTo>
                  <a:lnTo>
                    <a:pt x="400" y="400"/>
                  </a:lnTo>
                  <a:cubicBezTo>
                    <a:pt x="400" y="427"/>
                    <a:pt x="379" y="448"/>
                    <a:pt x="352" y="448"/>
                  </a:cubicBezTo>
                  <a:lnTo>
                    <a:pt x="336" y="448"/>
                  </a:lnTo>
                  <a:cubicBezTo>
                    <a:pt x="310" y="448"/>
                    <a:pt x="288" y="427"/>
                    <a:pt x="288" y="400"/>
                  </a:cubicBez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272" y="400"/>
                  </a:lnTo>
                  <a:lnTo>
                    <a:pt x="272" y="256"/>
                  </a:lnTo>
                  <a:lnTo>
                    <a:pt x="320" y="304"/>
                  </a:lnTo>
                  <a:lnTo>
                    <a:pt x="304" y="304"/>
                  </a:ln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lnTo>
                    <a:pt x="352" y="192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192"/>
                  </a:lnTo>
                  <a:lnTo>
                    <a:pt x="352" y="192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192"/>
                  </a:lnTo>
                  <a:lnTo>
                    <a:pt x="352" y="192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192"/>
                  </a:lnTo>
                  <a:lnTo>
                    <a:pt x="304" y="240"/>
                  </a:lnTo>
                  <a:lnTo>
                    <a:pt x="288" y="240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lnTo>
                    <a:pt x="336" y="400"/>
                  </a:lnTo>
                  <a:lnTo>
                    <a:pt x="240" y="400"/>
                  </a:lnTo>
                  <a:lnTo>
                    <a:pt x="240" y="48"/>
                  </a:lnTo>
                  <a:lnTo>
                    <a:pt x="336" y="48"/>
                  </a:lnTo>
                  <a:lnTo>
                    <a:pt x="336" y="96"/>
                  </a:lnTo>
                  <a:lnTo>
                    <a:pt x="240" y="96"/>
                  </a:lnTo>
                  <a:lnTo>
                    <a:pt x="240" y="48"/>
                  </a:lnTo>
                  <a:lnTo>
                    <a:pt x="336" y="48"/>
                  </a:lnTo>
                  <a:lnTo>
                    <a:pt x="336" y="96"/>
                  </a:lnTo>
                  <a:cubicBezTo>
                    <a:pt x="336" y="123"/>
                    <a:pt x="315" y="144"/>
                    <a:pt x="288" y="144"/>
                  </a:cubicBezTo>
                  <a:lnTo>
                    <a:pt x="272" y="144"/>
                  </a:lnTo>
                  <a:lnTo>
                    <a:pt x="320" y="96"/>
                  </a:lnTo>
                  <a:lnTo>
                    <a:pt x="320" y="144"/>
                  </a:lnTo>
                  <a:lnTo>
                    <a:pt x="320" y="192"/>
                  </a:lnTo>
                  <a:lnTo>
                    <a:pt x="320" y="256"/>
                  </a:lnTo>
                  <a:cubicBezTo>
                    <a:pt x="320" y="283"/>
                    <a:pt x="299" y="304"/>
                    <a:pt x="272" y="304"/>
                  </a:cubicBezTo>
                  <a:lnTo>
                    <a:pt x="256" y="304"/>
                  </a:lnTo>
                  <a:cubicBezTo>
                    <a:pt x="230" y="304"/>
                    <a:pt x="208" y="283"/>
                    <a:pt x="208" y="256"/>
                  </a:cubicBezTo>
                  <a:lnTo>
                    <a:pt x="208" y="192"/>
                  </a:lnTo>
                  <a:lnTo>
                    <a:pt x="304" y="192"/>
                  </a:lnTo>
                  <a:lnTo>
                    <a:pt x="304" y="256"/>
                  </a:lnTo>
                  <a:cubicBezTo>
                    <a:pt x="304" y="283"/>
                    <a:pt x="283" y="304"/>
                    <a:pt x="256" y="304"/>
                  </a:cubicBezTo>
                  <a:lnTo>
                    <a:pt x="240" y="304"/>
                  </a:lnTo>
                  <a:cubicBezTo>
                    <a:pt x="214" y="304"/>
                    <a:pt x="192" y="283"/>
                    <a:pt x="192" y="256"/>
                  </a:cubicBezTo>
                  <a:lnTo>
                    <a:pt x="192" y="192"/>
                  </a:lnTo>
                  <a:lnTo>
                    <a:pt x="288" y="192"/>
                  </a:lnTo>
                  <a:lnTo>
                    <a:pt x="288" y="256"/>
                  </a:lnTo>
                  <a:lnTo>
                    <a:pt x="288" y="304"/>
                  </a:lnTo>
                  <a:lnTo>
                    <a:pt x="288" y="352"/>
                  </a:lnTo>
                  <a:lnTo>
                    <a:pt x="288" y="400"/>
                  </a:lnTo>
                  <a:lnTo>
                    <a:pt x="192" y="400"/>
                  </a:lnTo>
                  <a:lnTo>
                    <a:pt x="192" y="352"/>
                  </a:lnTo>
                  <a:lnTo>
                    <a:pt x="240" y="400"/>
                  </a:lnTo>
                  <a:lnTo>
                    <a:pt x="224" y="400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176" y="400"/>
                  </a:lnTo>
                  <a:lnTo>
                    <a:pt x="176" y="352"/>
                  </a:lnTo>
                  <a:lnTo>
                    <a:pt x="272" y="352"/>
                  </a:lnTo>
                  <a:lnTo>
                    <a:pt x="272" y="400"/>
                  </a:lnTo>
                  <a:cubicBezTo>
                    <a:pt x="272" y="427"/>
                    <a:pt x="251" y="448"/>
                    <a:pt x="224" y="448"/>
                  </a:cubicBezTo>
                  <a:lnTo>
                    <a:pt x="208" y="448"/>
                  </a:lnTo>
                  <a:cubicBezTo>
                    <a:pt x="182" y="448"/>
                    <a:pt x="160" y="427"/>
                    <a:pt x="160" y="400"/>
                  </a:cubicBezTo>
                  <a:lnTo>
                    <a:pt x="160" y="352"/>
                  </a:lnTo>
                  <a:lnTo>
                    <a:pt x="256" y="352"/>
                  </a:lnTo>
                  <a:lnTo>
                    <a:pt x="256" y="400"/>
                  </a:lnTo>
                  <a:lnTo>
                    <a:pt x="160" y="400"/>
                  </a:lnTo>
                  <a:lnTo>
                    <a:pt x="160" y="352"/>
                  </a:lnTo>
                  <a:lnTo>
                    <a:pt x="256" y="352"/>
                  </a:lnTo>
                  <a:lnTo>
                    <a:pt x="256" y="400"/>
                  </a:lnTo>
                  <a:lnTo>
                    <a:pt x="256" y="448"/>
                  </a:lnTo>
                  <a:lnTo>
                    <a:pt x="256" y="512"/>
                  </a:lnTo>
                  <a:lnTo>
                    <a:pt x="256" y="560"/>
                  </a:lnTo>
                  <a:cubicBezTo>
                    <a:pt x="256" y="587"/>
                    <a:pt x="235" y="608"/>
                    <a:pt x="208" y="608"/>
                  </a:cubicBezTo>
                  <a:lnTo>
                    <a:pt x="192" y="608"/>
                  </a:lnTo>
                  <a:cubicBezTo>
                    <a:pt x="166" y="608"/>
                    <a:pt x="144" y="587"/>
                    <a:pt x="144" y="560"/>
                  </a:cubicBezTo>
                  <a:lnTo>
                    <a:pt x="144" y="512"/>
                  </a:lnTo>
                  <a:lnTo>
                    <a:pt x="240" y="512"/>
                  </a:lnTo>
                  <a:lnTo>
                    <a:pt x="240" y="560"/>
                  </a:lnTo>
                  <a:lnTo>
                    <a:pt x="240" y="608"/>
                  </a:lnTo>
                  <a:lnTo>
                    <a:pt x="144" y="608"/>
                  </a:lnTo>
                  <a:lnTo>
                    <a:pt x="144" y="560"/>
                  </a:lnTo>
                  <a:lnTo>
                    <a:pt x="144" y="512"/>
                  </a:lnTo>
                  <a:lnTo>
                    <a:pt x="240" y="512"/>
                  </a:lnTo>
                  <a:lnTo>
                    <a:pt x="240" y="560"/>
                  </a:lnTo>
                  <a:lnTo>
                    <a:pt x="240" y="608"/>
                  </a:lnTo>
                  <a:lnTo>
                    <a:pt x="240" y="656"/>
                  </a:lnTo>
                  <a:cubicBezTo>
                    <a:pt x="240" y="660"/>
                    <a:pt x="240" y="664"/>
                    <a:pt x="239" y="668"/>
                  </a:cubicBezTo>
                  <a:lnTo>
                    <a:pt x="223" y="732"/>
                  </a:lnTo>
                  <a:cubicBezTo>
                    <a:pt x="217" y="756"/>
                    <a:pt x="195" y="771"/>
                    <a:pt x="171" y="768"/>
                  </a:cubicBezTo>
                  <a:cubicBezTo>
                    <a:pt x="147" y="765"/>
                    <a:pt x="128" y="745"/>
                    <a:pt x="128" y="720"/>
                  </a:cubicBezTo>
                  <a:lnTo>
                    <a:pt x="128" y="656"/>
                  </a:lnTo>
                  <a:lnTo>
                    <a:pt x="176" y="704"/>
                  </a:lnTo>
                  <a:lnTo>
                    <a:pt x="160" y="704"/>
                  </a:lnTo>
                  <a:lnTo>
                    <a:pt x="208" y="656"/>
                  </a:lnTo>
                  <a:lnTo>
                    <a:pt x="208" y="720"/>
                  </a:lnTo>
                  <a:lnTo>
                    <a:pt x="208" y="768"/>
                  </a:lnTo>
                  <a:lnTo>
                    <a:pt x="208" y="816"/>
                  </a:lnTo>
                  <a:lnTo>
                    <a:pt x="208" y="864"/>
                  </a:lnTo>
                  <a:cubicBezTo>
                    <a:pt x="208" y="891"/>
                    <a:pt x="187" y="912"/>
                    <a:pt x="160" y="912"/>
                  </a:cubicBezTo>
                  <a:lnTo>
                    <a:pt x="144" y="912"/>
                  </a:lnTo>
                  <a:cubicBezTo>
                    <a:pt x="118" y="912"/>
                    <a:pt x="96" y="891"/>
                    <a:pt x="96" y="864"/>
                  </a:cubicBezTo>
                  <a:lnTo>
                    <a:pt x="96" y="816"/>
                  </a:lnTo>
                  <a:lnTo>
                    <a:pt x="192" y="816"/>
                  </a:lnTo>
                  <a:lnTo>
                    <a:pt x="192" y="864"/>
                  </a:lnTo>
                  <a:lnTo>
                    <a:pt x="192" y="912"/>
                  </a:lnTo>
                  <a:lnTo>
                    <a:pt x="192" y="976"/>
                  </a:lnTo>
                  <a:lnTo>
                    <a:pt x="192" y="1024"/>
                  </a:lnTo>
                  <a:cubicBezTo>
                    <a:pt x="192" y="1051"/>
                    <a:pt x="171" y="1072"/>
                    <a:pt x="144" y="1072"/>
                  </a:cubicBezTo>
                  <a:lnTo>
                    <a:pt x="128" y="1072"/>
                  </a:lnTo>
                  <a:lnTo>
                    <a:pt x="176" y="1024"/>
                  </a:lnTo>
                  <a:lnTo>
                    <a:pt x="176" y="1072"/>
                  </a:lnTo>
                  <a:lnTo>
                    <a:pt x="176" y="1120"/>
                  </a:lnTo>
                  <a:lnTo>
                    <a:pt x="176" y="1184"/>
                  </a:lnTo>
                  <a:cubicBezTo>
                    <a:pt x="176" y="1211"/>
                    <a:pt x="155" y="1232"/>
                    <a:pt x="128" y="1232"/>
                  </a:cubicBezTo>
                  <a:lnTo>
                    <a:pt x="112" y="1232"/>
                  </a:lnTo>
                  <a:lnTo>
                    <a:pt x="160" y="1184"/>
                  </a:lnTo>
                  <a:lnTo>
                    <a:pt x="160" y="1232"/>
                  </a:lnTo>
                  <a:lnTo>
                    <a:pt x="160" y="1280"/>
                  </a:lnTo>
                  <a:lnTo>
                    <a:pt x="160" y="1328"/>
                  </a:lnTo>
                  <a:lnTo>
                    <a:pt x="64" y="1328"/>
                  </a:lnTo>
                  <a:lnTo>
                    <a:pt x="64" y="1280"/>
                  </a:lnTo>
                  <a:lnTo>
                    <a:pt x="160" y="1280"/>
                  </a:lnTo>
                  <a:lnTo>
                    <a:pt x="160" y="1328"/>
                  </a:lnTo>
                  <a:lnTo>
                    <a:pt x="160" y="1376"/>
                  </a:lnTo>
                  <a:lnTo>
                    <a:pt x="160" y="1440"/>
                  </a:lnTo>
                  <a:lnTo>
                    <a:pt x="160" y="1488"/>
                  </a:lnTo>
                  <a:lnTo>
                    <a:pt x="160" y="1536"/>
                  </a:lnTo>
                  <a:lnTo>
                    <a:pt x="64" y="1536"/>
                  </a:lnTo>
                  <a:lnTo>
                    <a:pt x="64" y="1488"/>
                  </a:lnTo>
                  <a:lnTo>
                    <a:pt x="112" y="1536"/>
                  </a:lnTo>
                  <a:lnTo>
                    <a:pt x="96" y="1536"/>
                  </a:lnTo>
                  <a:lnTo>
                    <a:pt x="144" y="1488"/>
                  </a:lnTo>
                  <a:lnTo>
                    <a:pt x="144" y="1536"/>
                  </a:lnTo>
                  <a:lnTo>
                    <a:pt x="144" y="1584"/>
                  </a:lnTo>
                  <a:lnTo>
                    <a:pt x="144" y="1648"/>
                  </a:lnTo>
                  <a:lnTo>
                    <a:pt x="144" y="1696"/>
                  </a:lnTo>
                  <a:lnTo>
                    <a:pt x="48" y="1696"/>
                  </a:lnTo>
                  <a:lnTo>
                    <a:pt x="48" y="1648"/>
                  </a:lnTo>
                  <a:lnTo>
                    <a:pt x="144" y="1648"/>
                  </a:lnTo>
                  <a:lnTo>
                    <a:pt x="144" y="1696"/>
                  </a:lnTo>
                  <a:lnTo>
                    <a:pt x="48" y="1696"/>
                  </a:lnTo>
                  <a:lnTo>
                    <a:pt x="48" y="1648"/>
                  </a:lnTo>
                  <a:lnTo>
                    <a:pt x="96" y="1696"/>
                  </a:lnTo>
                  <a:lnTo>
                    <a:pt x="80" y="1696"/>
                  </a:lnTo>
                  <a:lnTo>
                    <a:pt x="128" y="1648"/>
                  </a:lnTo>
                  <a:lnTo>
                    <a:pt x="128" y="1696"/>
                  </a:lnTo>
                  <a:lnTo>
                    <a:pt x="128" y="1744"/>
                  </a:lnTo>
                  <a:lnTo>
                    <a:pt x="128" y="1792"/>
                  </a:lnTo>
                  <a:lnTo>
                    <a:pt x="128" y="1840"/>
                  </a:lnTo>
                  <a:lnTo>
                    <a:pt x="32" y="1840"/>
                  </a:lnTo>
                  <a:lnTo>
                    <a:pt x="32" y="1792"/>
                  </a:lnTo>
                  <a:lnTo>
                    <a:pt x="128" y="1792"/>
                  </a:lnTo>
                  <a:lnTo>
                    <a:pt x="128" y="1840"/>
                  </a:lnTo>
                  <a:lnTo>
                    <a:pt x="32" y="1840"/>
                  </a:lnTo>
                  <a:lnTo>
                    <a:pt x="32" y="1792"/>
                  </a:lnTo>
                  <a:lnTo>
                    <a:pt x="128" y="1792"/>
                  </a:lnTo>
                  <a:lnTo>
                    <a:pt x="128" y="1840"/>
                  </a:lnTo>
                  <a:cubicBezTo>
                    <a:pt x="128" y="1867"/>
                    <a:pt x="107" y="1888"/>
                    <a:pt x="80" y="1888"/>
                  </a:cubicBezTo>
                  <a:lnTo>
                    <a:pt x="64" y="1888"/>
                  </a:lnTo>
                  <a:cubicBezTo>
                    <a:pt x="38" y="1888"/>
                    <a:pt x="16" y="1867"/>
                    <a:pt x="16" y="1840"/>
                  </a:cubicBezTo>
                  <a:lnTo>
                    <a:pt x="16" y="1792"/>
                  </a:lnTo>
                  <a:lnTo>
                    <a:pt x="112" y="1792"/>
                  </a:lnTo>
                  <a:lnTo>
                    <a:pt x="112" y="1840"/>
                  </a:lnTo>
                  <a:lnTo>
                    <a:pt x="112" y="1904"/>
                  </a:lnTo>
                  <a:lnTo>
                    <a:pt x="112" y="1952"/>
                  </a:lnTo>
                  <a:lnTo>
                    <a:pt x="112" y="2000"/>
                  </a:lnTo>
                  <a:lnTo>
                    <a:pt x="16" y="2000"/>
                  </a:lnTo>
                  <a:lnTo>
                    <a:pt x="16" y="1952"/>
                  </a:lnTo>
                  <a:lnTo>
                    <a:pt x="112" y="1952"/>
                  </a:lnTo>
                  <a:lnTo>
                    <a:pt x="112" y="2000"/>
                  </a:lnTo>
                  <a:lnTo>
                    <a:pt x="112" y="2048"/>
                  </a:lnTo>
                  <a:lnTo>
                    <a:pt x="112" y="2112"/>
                  </a:lnTo>
                  <a:lnTo>
                    <a:pt x="112" y="2160"/>
                  </a:lnTo>
                  <a:lnTo>
                    <a:pt x="16" y="2160"/>
                  </a:lnTo>
                  <a:lnTo>
                    <a:pt x="16" y="2112"/>
                  </a:lnTo>
                  <a:lnTo>
                    <a:pt x="64" y="2160"/>
                  </a:lnTo>
                  <a:lnTo>
                    <a:pt x="48" y="2160"/>
                  </a:lnTo>
                  <a:lnTo>
                    <a:pt x="96" y="2112"/>
                  </a:lnTo>
                  <a:lnTo>
                    <a:pt x="96" y="2160"/>
                  </a:lnTo>
                  <a:lnTo>
                    <a:pt x="96" y="2208"/>
                  </a:lnTo>
                  <a:lnTo>
                    <a:pt x="96" y="2256"/>
                  </a:lnTo>
                  <a:lnTo>
                    <a:pt x="96" y="2304"/>
                  </a:lnTo>
                  <a:cubicBezTo>
                    <a:pt x="96" y="2331"/>
                    <a:pt x="75" y="2352"/>
                    <a:pt x="48" y="2352"/>
                  </a:cubicBezTo>
                  <a:cubicBezTo>
                    <a:pt x="22" y="2352"/>
                    <a:pt x="0" y="2331"/>
                    <a:pt x="0" y="230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7" name="Freeform 111"/>
            <p:cNvSpPr>
              <a:spLocks/>
            </p:cNvSpPr>
            <p:nvPr/>
          </p:nvSpPr>
          <p:spPr bwMode="auto">
            <a:xfrm>
              <a:off x="4760614" y="4067479"/>
              <a:ext cx="33493" cy="1413987"/>
            </a:xfrm>
            <a:custGeom>
              <a:avLst/>
              <a:gdLst>
                <a:gd name="T0" fmla="*/ 56 w 280"/>
                <a:gd name="T1" fmla="*/ 512 h 7624"/>
                <a:gd name="T2" fmla="*/ 56 w 280"/>
                <a:gd name="T3" fmla="*/ 2136 h 7624"/>
                <a:gd name="T4" fmla="*/ 56 w 280"/>
                <a:gd name="T5" fmla="*/ 3632 h 7624"/>
                <a:gd name="T6" fmla="*/ 64 w 280"/>
                <a:gd name="T7" fmla="*/ 5152 h 7624"/>
                <a:gd name="T8" fmla="*/ 64 w 280"/>
                <a:gd name="T9" fmla="*/ 5696 h 7624"/>
                <a:gd name="T10" fmla="*/ 64 w 280"/>
                <a:gd name="T11" fmla="*/ 6160 h 7624"/>
                <a:gd name="T12" fmla="*/ 72 w 280"/>
                <a:gd name="T13" fmla="*/ 6496 h 7624"/>
                <a:gd name="T14" fmla="*/ 72 w 280"/>
                <a:gd name="T15" fmla="*/ 6880 h 7624"/>
                <a:gd name="T16" fmla="*/ 72 w 280"/>
                <a:gd name="T17" fmla="*/ 7131 h 7624"/>
                <a:gd name="T18" fmla="*/ 80 w 280"/>
                <a:gd name="T19" fmla="*/ 7368 h 7624"/>
                <a:gd name="T20" fmla="*/ 64 w 280"/>
                <a:gd name="T21" fmla="*/ 7480 h 7624"/>
                <a:gd name="T22" fmla="*/ 88 w 280"/>
                <a:gd name="T23" fmla="*/ 7528 h 7624"/>
                <a:gd name="T24" fmla="*/ 103 w 280"/>
                <a:gd name="T25" fmla="*/ 7569 h 7624"/>
                <a:gd name="T26" fmla="*/ 56 w 280"/>
                <a:gd name="T27" fmla="*/ 7600 h 7624"/>
                <a:gd name="T28" fmla="*/ 104 w 280"/>
                <a:gd name="T29" fmla="*/ 7600 h 7624"/>
                <a:gd name="T30" fmla="*/ 72 w 280"/>
                <a:gd name="T31" fmla="*/ 7600 h 7624"/>
                <a:gd name="T32" fmla="*/ 128 w 280"/>
                <a:gd name="T33" fmla="*/ 7576 h 7624"/>
                <a:gd name="T34" fmla="*/ 120 w 280"/>
                <a:gd name="T35" fmla="*/ 7576 h 7624"/>
                <a:gd name="T36" fmla="*/ 128 w 280"/>
                <a:gd name="T37" fmla="*/ 7552 h 7624"/>
                <a:gd name="T38" fmla="*/ 136 w 280"/>
                <a:gd name="T39" fmla="*/ 7576 h 7624"/>
                <a:gd name="T40" fmla="*/ 128 w 280"/>
                <a:gd name="T41" fmla="*/ 7576 h 7624"/>
                <a:gd name="T42" fmla="*/ 184 w 280"/>
                <a:gd name="T43" fmla="*/ 7600 h 7624"/>
                <a:gd name="T44" fmla="*/ 144 w 280"/>
                <a:gd name="T45" fmla="*/ 7576 h 7624"/>
                <a:gd name="T46" fmla="*/ 200 w 280"/>
                <a:gd name="T47" fmla="*/ 7600 h 7624"/>
                <a:gd name="T48" fmla="*/ 160 w 280"/>
                <a:gd name="T49" fmla="*/ 7576 h 7624"/>
                <a:gd name="T50" fmla="*/ 216 w 280"/>
                <a:gd name="T51" fmla="*/ 7600 h 7624"/>
                <a:gd name="T52" fmla="*/ 176 w 280"/>
                <a:gd name="T53" fmla="*/ 7576 h 7624"/>
                <a:gd name="T54" fmla="*/ 200 w 280"/>
                <a:gd name="T55" fmla="*/ 7624 h 7624"/>
                <a:gd name="T56" fmla="*/ 208 w 280"/>
                <a:gd name="T57" fmla="*/ 7552 h 7624"/>
                <a:gd name="T58" fmla="*/ 248 w 280"/>
                <a:gd name="T59" fmla="*/ 7600 h 7624"/>
                <a:gd name="T60" fmla="*/ 232 w 280"/>
                <a:gd name="T61" fmla="*/ 7576 h 7624"/>
                <a:gd name="T62" fmla="*/ 216 w 280"/>
                <a:gd name="T63" fmla="*/ 7552 h 7624"/>
                <a:gd name="T64" fmla="*/ 224 w 280"/>
                <a:gd name="T65" fmla="*/ 7528 h 7624"/>
                <a:gd name="T66" fmla="*/ 256 w 280"/>
                <a:gd name="T67" fmla="*/ 7344 h 7624"/>
                <a:gd name="T68" fmla="*/ 272 w 280"/>
                <a:gd name="T69" fmla="*/ 7528 h 7624"/>
                <a:gd name="T70" fmla="*/ 264 w 280"/>
                <a:gd name="T71" fmla="*/ 7600 h 7624"/>
                <a:gd name="T72" fmla="*/ 256 w 280"/>
                <a:gd name="T73" fmla="*/ 7552 h 7624"/>
                <a:gd name="T74" fmla="*/ 216 w 280"/>
                <a:gd name="T75" fmla="*/ 7624 h 7624"/>
                <a:gd name="T76" fmla="*/ 224 w 280"/>
                <a:gd name="T77" fmla="*/ 7576 h 7624"/>
                <a:gd name="T78" fmla="*/ 200 w 280"/>
                <a:gd name="T79" fmla="*/ 7624 h 7624"/>
                <a:gd name="T80" fmla="*/ 192 w 280"/>
                <a:gd name="T81" fmla="*/ 7624 h 7624"/>
                <a:gd name="T82" fmla="*/ 200 w 280"/>
                <a:gd name="T83" fmla="*/ 7576 h 7624"/>
                <a:gd name="T84" fmla="*/ 192 w 280"/>
                <a:gd name="T85" fmla="*/ 7576 h 7624"/>
                <a:gd name="T86" fmla="*/ 160 w 280"/>
                <a:gd name="T87" fmla="*/ 7600 h 7624"/>
                <a:gd name="T88" fmla="*/ 120 w 280"/>
                <a:gd name="T89" fmla="*/ 7600 h 7624"/>
                <a:gd name="T90" fmla="*/ 136 w 280"/>
                <a:gd name="T91" fmla="*/ 7624 h 7624"/>
                <a:gd name="T92" fmla="*/ 144 w 280"/>
                <a:gd name="T93" fmla="*/ 7576 h 7624"/>
                <a:gd name="T94" fmla="*/ 80 w 280"/>
                <a:gd name="T95" fmla="*/ 7600 h 7624"/>
                <a:gd name="T96" fmla="*/ 96 w 280"/>
                <a:gd name="T97" fmla="*/ 7624 h 7624"/>
                <a:gd name="T98" fmla="*/ 104 w 280"/>
                <a:gd name="T99" fmla="*/ 7576 h 7624"/>
                <a:gd name="T100" fmla="*/ 56 w 280"/>
                <a:gd name="T101" fmla="*/ 7600 h 7624"/>
                <a:gd name="T102" fmla="*/ 64 w 280"/>
                <a:gd name="T103" fmla="*/ 7552 h 7624"/>
                <a:gd name="T104" fmla="*/ 88 w 280"/>
                <a:gd name="T105" fmla="*/ 7528 h 7624"/>
                <a:gd name="T106" fmla="*/ 32 w 280"/>
                <a:gd name="T107" fmla="*/ 7320 h 7624"/>
                <a:gd name="T108" fmla="*/ 24 w 280"/>
                <a:gd name="T109" fmla="*/ 7112 h 7624"/>
                <a:gd name="T110" fmla="*/ 24 w 280"/>
                <a:gd name="T111" fmla="*/ 6832 h 7624"/>
                <a:gd name="T112" fmla="*/ 24 w 280"/>
                <a:gd name="T113" fmla="*/ 6392 h 7624"/>
                <a:gd name="T114" fmla="*/ 16 w 280"/>
                <a:gd name="T115" fmla="*/ 6056 h 7624"/>
                <a:gd name="T116" fmla="*/ 16 w 280"/>
                <a:gd name="T117" fmla="*/ 5592 h 7624"/>
                <a:gd name="T118" fmla="*/ 16 w 280"/>
                <a:gd name="T119" fmla="*/ 4920 h 7624"/>
                <a:gd name="T120" fmla="*/ 8 w 280"/>
                <a:gd name="T121" fmla="*/ 3296 h 7624"/>
                <a:gd name="T122" fmla="*/ 8 w 280"/>
                <a:gd name="T123" fmla="*/ 1800 h 7624"/>
                <a:gd name="T124" fmla="*/ 8 w 280"/>
                <a:gd name="T125" fmla="*/ 280 h 7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7624">
                  <a:moveTo>
                    <a:pt x="48" y="24"/>
                  </a:moveTo>
                  <a:lnTo>
                    <a:pt x="48" y="80"/>
                  </a:lnTo>
                  <a:lnTo>
                    <a:pt x="47" y="73"/>
                  </a:lnTo>
                  <a:lnTo>
                    <a:pt x="55" y="97"/>
                  </a:lnTo>
                  <a:cubicBezTo>
                    <a:pt x="56" y="99"/>
                    <a:pt x="56" y="102"/>
                    <a:pt x="56" y="104"/>
                  </a:cubicBezTo>
                  <a:lnTo>
                    <a:pt x="56" y="152"/>
                  </a:lnTo>
                  <a:lnTo>
                    <a:pt x="56" y="208"/>
                  </a:lnTo>
                  <a:lnTo>
                    <a:pt x="56" y="280"/>
                  </a:lnTo>
                  <a:lnTo>
                    <a:pt x="56" y="384"/>
                  </a:lnTo>
                  <a:lnTo>
                    <a:pt x="56" y="512"/>
                  </a:lnTo>
                  <a:lnTo>
                    <a:pt x="56" y="672"/>
                  </a:lnTo>
                  <a:lnTo>
                    <a:pt x="56" y="824"/>
                  </a:lnTo>
                  <a:lnTo>
                    <a:pt x="56" y="1008"/>
                  </a:lnTo>
                  <a:lnTo>
                    <a:pt x="56" y="1160"/>
                  </a:lnTo>
                  <a:lnTo>
                    <a:pt x="56" y="1336"/>
                  </a:lnTo>
                  <a:lnTo>
                    <a:pt x="56" y="1496"/>
                  </a:lnTo>
                  <a:lnTo>
                    <a:pt x="56" y="1648"/>
                  </a:lnTo>
                  <a:lnTo>
                    <a:pt x="56" y="1800"/>
                  </a:lnTo>
                  <a:lnTo>
                    <a:pt x="56" y="1984"/>
                  </a:lnTo>
                  <a:lnTo>
                    <a:pt x="56" y="2136"/>
                  </a:lnTo>
                  <a:lnTo>
                    <a:pt x="56" y="2296"/>
                  </a:lnTo>
                  <a:lnTo>
                    <a:pt x="56" y="2424"/>
                  </a:lnTo>
                  <a:lnTo>
                    <a:pt x="56" y="2576"/>
                  </a:lnTo>
                  <a:lnTo>
                    <a:pt x="56" y="2704"/>
                  </a:lnTo>
                  <a:lnTo>
                    <a:pt x="56" y="2864"/>
                  </a:lnTo>
                  <a:lnTo>
                    <a:pt x="56" y="2992"/>
                  </a:lnTo>
                  <a:lnTo>
                    <a:pt x="56" y="3144"/>
                  </a:lnTo>
                  <a:lnTo>
                    <a:pt x="56" y="3296"/>
                  </a:lnTo>
                  <a:lnTo>
                    <a:pt x="56" y="3456"/>
                  </a:lnTo>
                  <a:lnTo>
                    <a:pt x="56" y="3632"/>
                  </a:lnTo>
                  <a:lnTo>
                    <a:pt x="56" y="3792"/>
                  </a:lnTo>
                  <a:lnTo>
                    <a:pt x="56" y="3944"/>
                  </a:lnTo>
                  <a:lnTo>
                    <a:pt x="56" y="4096"/>
                  </a:lnTo>
                  <a:lnTo>
                    <a:pt x="64" y="4255"/>
                  </a:lnTo>
                  <a:lnTo>
                    <a:pt x="64" y="4432"/>
                  </a:lnTo>
                  <a:lnTo>
                    <a:pt x="64" y="4584"/>
                  </a:lnTo>
                  <a:lnTo>
                    <a:pt x="64" y="4744"/>
                  </a:lnTo>
                  <a:lnTo>
                    <a:pt x="64" y="4920"/>
                  </a:lnTo>
                  <a:lnTo>
                    <a:pt x="64" y="5048"/>
                  </a:lnTo>
                  <a:lnTo>
                    <a:pt x="64" y="5152"/>
                  </a:lnTo>
                  <a:lnTo>
                    <a:pt x="64" y="5256"/>
                  </a:lnTo>
                  <a:lnTo>
                    <a:pt x="64" y="5312"/>
                  </a:lnTo>
                  <a:lnTo>
                    <a:pt x="64" y="5360"/>
                  </a:lnTo>
                  <a:lnTo>
                    <a:pt x="64" y="5416"/>
                  </a:lnTo>
                  <a:lnTo>
                    <a:pt x="64" y="5440"/>
                  </a:lnTo>
                  <a:lnTo>
                    <a:pt x="64" y="5488"/>
                  </a:lnTo>
                  <a:lnTo>
                    <a:pt x="64" y="5544"/>
                  </a:lnTo>
                  <a:lnTo>
                    <a:pt x="64" y="5592"/>
                  </a:lnTo>
                  <a:lnTo>
                    <a:pt x="64" y="5672"/>
                  </a:lnTo>
                  <a:lnTo>
                    <a:pt x="64" y="5696"/>
                  </a:lnTo>
                  <a:lnTo>
                    <a:pt x="64" y="5744"/>
                  </a:lnTo>
                  <a:lnTo>
                    <a:pt x="64" y="5776"/>
                  </a:lnTo>
                  <a:lnTo>
                    <a:pt x="64" y="5824"/>
                  </a:lnTo>
                  <a:lnTo>
                    <a:pt x="64" y="5848"/>
                  </a:lnTo>
                  <a:lnTo>
                    <a:pt x="64" y="5904"/>
                  </a:lnTo>
                  <a:lnTo>
                    <a:pt x="64" y="5952"/>
                  </a:lnTo>
                  <a:lnTo>
                    <a:pt x="64" y="6008"/>
                  </a:lnTo>
                  <a:lnTo>
                    <a:pt x="64" y="6056"/>
                  </a:lnTo>
                  <a:lnTo>
                    <a:pt x="64" y="6112"/>
                  </a:lnTo>
                  <a:lnTo>
                    <a:pt x="64" y="6160"/>
                  </a:lnTo>
                  <a:lnTo>
                    <a:pt x="64" y="6208"/>
                  </a:lnTo>
                  <a:lnTo>
                    <a:pt x="64" y="6203"/>
                  </a:lnTo>
                  <a:lnTo>
                    <a:pt x="72" y="6235"/>
                  </a:lnTo>
                  <a:cubicBezTo>
                    <a:pt x="72" y="6237"/>
                    <a:pt x="72" y="6239"/>
                    <a:pt x="72" y="6240"/>
                  </a:cubicBezTo>
                  <a:lnTo>
                    <a:pt x="72" y="6288"/>
                  </a:lnTo>
                  <a:lnTo>
                    <a:pt x="72" y="6312"/>
                  </a:lnTo>
                  <a:lnTo>
                    <a:pt x="72" y="6368"/>
                  </a:lnTo>
                  <a:lnTo>
                    <a:pt x="72" y="6392"/>
                  </a:lnTo>
                  <a:lnTo>
                    <a:pt x="72" y="6440"/>
                  </a:lnTo>
                  <a:lnTo>
                    <a:pt x="72" y="6496"/>
                  </a:lnTo>
                  <a:lnTo>
                    <a:pt x="72" y="6576"/>
                  </a:lnTo>
                  <a:lnTo>
                    <a:pt x="72" y="6624"/>
                  </a:lnTo>
                  <a:lnTo>
                    <a:pt x="72" y="6672"/>
                  </a:lnTo>
                  <a:lnTo>
                    <a:pt x="72" y="6728"/>
                  </a:lnTo>
                  <a:lnTo>
                    <a:pt x="72" y="6752"/>
                  </a:lnTo>
                  <a:lnTo>
                    <a:pt x="72" y="6776"/>
                  </a:lnTo>
                  <a:lnTo>
                    <a:pt x="72" y="6808"/>
                  </a:lnTo>
                  <a:lnTo>
                    <a:pt x="72" y="6832"/>
                  </a:lnTo>
                  <a:lnTo>
                    <a:pt x="72" y="6856"/>
                  </a:lnTo>
                  <a:lnTo>
                    <a:pt x="72" y="6880"/>
                  </a:lnTo>
                  <a:lnTo>
                    <a:pt x="72" y="6904"/>
                  </a:lnTo>
                  <a:lnTo>
                    <a:pt x="72" y="6936"/>
                  </a:lnTo>
                  <a:lnTo>
                    <a:pt x="72" y="6960"/>
                  </a:lnTo>
                  <a:lnTo>
                    <a:pt x="72" y="6984"/>
                  </a:lnTo>
                  <a:lnTo>
                    <a:pt x="72" y="7008"/>
                  </a:lnTo>
                  <a:lnTo>
                    <a:pt x="72" y="7064"/>
                  </a:lnTo>
                  <a:lnTo>
                    <a:pt x="72" y="7088"/>
                  </a:lnTo>
                  <a:lnTo>
                    <a:pt x="72" y="7112"/>
                  </a:lnTo>
                  <a:lnTo>
                    <a:pt x="72" y="7136"/>
                  </a:lnTo>
                  <a:lnTo>
                    <a:pt x="72" y="7131"/>
                  </a:lnTo>
                  <a:lnTo>
                    <a:pt x="80" y="7163"/>
                  </a:lnTo>
                  <a:cubicBezTo>
                    <a:pt x="80" y="7165"/>
                    <a:pt x="80" y="7167"/>
                    <a:pt x="80" y="7168"/>
                  </a:cubicBezTo>
                  <a:lnTo>
                    <a:pt x="80" y="7192"/>
                  </a:lnTo>
                  <a:lnTo>
                    <a:pt x="80" y="7216"/>
                  </a:lnTo>
                  <a:lnTo>
                    <a:pt x="80" y="7240"/>
                  </a:lnTo>
                  <a:lnTo>
                    <a:pt x="80" y="7272"/>
                  </a:lnTo>
                  <a:lnTo>
                    <a:pt x="80" y="7296"/>
                  </a:lnTo>
                  <a:lnTo>
                    <a:pt x="80" y="7320"/>
                  </a:lnTo>
                  <a:lnTo>
                    <a:pt x="80" y="7344"/>
                  </a:lnTo>
                  <a:lnTo>
                    <a:pt x="80" y="7368"/>
                  </a:lnTo>
                  <a:lnTo>
                    <a:pt x="80" y="7400"/>
                  </a:lnTo>
                  <a:lnTo>
                    <a:pt x="80" y="7448"/>
                  </a:lnTo>
                  <a:lnTo>
                    <a:pt x="80" y="7472"/>
                  </a:lnTo>
                  <a:lnTo>
                    <a:pt x="80" y="7504"/>
                  </a:lnTo>
                  <a:lnTo>
                    <a:pt x="80" y="7528"/>
                  </a:lnTo>
                  <a:lnTo>
                    <a:pt x="56" y="7504"/>
                  </a:lnTo>
                  <a:lnTo>
                    <a:pt x="64" y="7504"/>
                  </a:lnTo>
                  <a:lnTo>
                    <a:pt x="40" y="7528"/>
                  </a:lnTo>
                  <a:lnTo>
                    <a:pt x="40" y="7504"/>
                  </a:lnTo>
                  <a:cubicBezTo>
                    <a:pt x="40" y="7491"/>
                    <a:pt x="51" y="7480"/>
                    <a:pt x="64" y="7480"/>
                  </a:cubicBezTo>
                  <a:cubicBezTo>
                    <a:pt x="78" y="7480"/>
                    <a:pt x="88" y="7491"/>
                    <a:pt x="88" y="7504"/>
                  </a:cubicBezTo>
                  <a:lnTo>
                    <a:pt x="88" y="7528"/>
                  </a:lnTo>
                  <a:cubicBezTo>
                    <a:pt x="88" y="7542"/>
                    <a:pt x="78" y="7552"/>
                    <a:pt x="64" y="7552"/>
                  </a:cubicBezTo>
                  <a:cubicBezTo>
                    <a:pt x="51" y="7552"/>
                    <a:pt x="40" y="7542"/>
                    <a:pt x="40" y="7528"/>
                  </a:cubicBezTo>
                  <a:lnTo>
                    <a:pt x="40" y="7504"/>
                  </a:lnTo>
                  <a:lnTo>
                    <a:pt x="40" y="7472"/>
                  </a:lnTo>
                  <a:cubicBezTo>
                    <a:pt x="40" y="7459"/>
                    <a:pt x="51" y="7448"/>
                    <a:pt x="64" y="7448"/>
                  </a:cubicBezTo>
                  <a:cubicBezTo>
                    <a:pt x="78" y="7448"/>
                    <a:pt x="88" y="7459"/>
                    <a:pt x="88" y="7472"/>
                  </a:cubicBezTo>
                  <a:lnTo>
                    <a:pt x="88" y="7504"/>
                  </a:lnTo>
                  <a:lnTo>
                    <a:pt x="88" y="7528"/>
                  </a:lnTo>
                  <a:lnTo>
                    <a:pt x="64" y="7504"/>
                  </a:lnTo>
                  <a:lnTo>
                    <a:pt x="72" y="7504"/>
                  </a:lnTo>
                  <a:lnTo>
                    <a:pt x="48" y="7528"/>
                  </a:lnTo>
                  <a:lnTo>
                    <a:pt x="48" y="7504"/>
                  </a:lnTo>
                  <a:cubicBezTo>
                    <a:pt x="48" y="7491"/>
                    <a:pt x="59" y="7480"/>
                    <a:pt x="72" y="7480"/>
                  </a:cubicBezTo>
                  <a:cubicBezTo>
                    <a:pt x="86" y="7480"/>
                    <a:pt x="96" y="7491"/>
                    <a:pt x="96" y="7504"/>
                  </a:cubicBezTo>
                  <a:lnTo>
                    <a:pt x="96" y="7528"/>
                  </a:lnTo>
                  <a:lnTo>
                    <a:pt x="96" y="7552"/>
                  </a:lnTo>
                  <a:lnTo>
                    <a:pt x="95" y="7545"/>
                  </a:lnTo>
                  <a:lnTo>
                    <a:pt x="103" y="7569"/>
                  </a:lnTo>
                  <a:cubicBezTo>
                    <a:pt x="104" y="7571"/>
                    <a:pt x="104" y="7574"/>
                    <a:pt x="104" y="7576"/>
                  </a:cubicBezTo>
                  <a:lnTo>
                    <a:pt x="104" y="7600"/>
                  </a:lnTo>
                  <a:cubicBezTo>
                    <a:pt x="104" y="7614"/>
                    <a:pt x="94" y="7624"/>
                    <a:pt x="80" y="7624"/>
                  </a:cubicBezTo>
                  <a:cubicBezTo>
                    <a:pt x="67" y="7624"/>
                    <a:pt x="56" y="7614"/>
                    <a:pt x="56" y="7600"/>
                  </a:cubicBezTo>
                  <a:lnTo>
                    <a:pt x="56" y="7576"/>
                  </a:lnTo>
                  <a:cubicBezTo>
                    <a:pt x="56" y="7563"/>
                    <a:pt x="67" y="7552"/>
                    <a:pt x="80" y="7552"/>
                  </a:cubicBezTo>
                  <a:cubicBezTo>
                    <a:pt x="94" y="7552"/>
                    <a:pt x="104" y="7563"/>
                    <a:pt x="104" y="7576"/>
                  </a:cubicBezTo>
                  <a:lnTo>
                    <a:pt x="104" y="7600"/>
                  </a:lnTo>
                  <a:cubicBezTo>
                    <a:pt x="104" y="7614"/>
                    <a:pt x="94" y="7624"/>
                    <a:pt x="80" y="7624"/>
                  </a:cubicBezTo>
                  <a:cubicBezTo>
                    <a:pt x="67" y="7624"/>
                    <a:pt x="56" y="7614"/>
                    <a:pt x="56" y="7600"/>
                  </a:cubicBezTo>
                  <a:lnTo>
                    <a:pt x="56" y="7576"/>
                  </a:lnTo>
                  <a:cubicBezTo>
                    <a:pt x="56" y="7563"/>
                    <a:pt x="67" y="7552"/>
                    <a:pt x="80" y="7552"/>
                  </a:cubicBezTo>
                  <a:cubicBezTo>
                    <a:pt x="94" y="7552"/>
                    <a:pt x="104" y="7563"/>
                    <a:pt x="104" y="7576"/>
                  </a:cubicBezTo>
                  <a:lnTo>
                    <a:pt x="104" y="7600"/>
                  </a:lnTo>
                  <a:cubicBezTo>
                    <a:pt x="104" y="7614"/>
                    <a:pt x="94" y="7624"/>
                    <a:pt x="80" y="7624"/>
                  </a:cubicBezTo>
                  <a:cubicBezTo>
                    <a:pt x="67" y="7624"/>
                    <a:pt x="56" y="7614"/>
                    <a:pt x="56" y="7600"/>
                  </a:cubicBezTo>
                  <a:lnTo>
                    <a:pt x="56" y="7576"/>
                  </a:lnTo>
                  <a:cubicBezTo>
                    <a:pt x="56" y="7563"/>
                    <a:pt x="67" y="7552"/>
                    <a:pt x="80" y="7552"/>
                  </a:cubicBezTo>
                  <a:cubicBezTo>
                    <a:pt x="94" y="7552"/>
                    <a:pt x="104" y="7563"/>
                    <a:pt x="104" y="7576"/>
                  </a:cubicBezTo>
                  <a:lnTo>
                    <a:pt x="104" y="7600"/>
                  </a:lnTo>
                  <a:lnTo>
                    <a:pt x="80" y="7576"/>
                  </a:lnTo>
                  <a:lnTo>
                    <a:pt x="88" y="7576"/>
                  </a:lnTo>
                  <a:lnTo>
                    <a:pt x="64" y="7600"/>
                  </a:lnTo>
                  <a:lnTo>
                    <a:pt x="64" y="7576"/>
                  </a:lnTo>
                  <a:cubicBezTo>
                    <a:pt x="64" y="7563"/>
                    <a:pt x="75" y="7552"/>
                    <a:pt x="88" y="7552"/>
                  </a:cubicBezTo>
                  <a:cubicBezTo>
                    <a:pt x="102" y="7552"/>
                    <a:pt x="112" y="7563"/>
                    <a:pt x="112" y="7576"/>
                  </a:cubicBezTo>
                  <a:lnTo>
                    <a:pt x="112" y="7600"/>
                  </a:lnTo>
                  <a:lnTo>
                    <a:pt x="88" y="7576"/>
                  </a:lnTo>
                  <a:lnTo>
                    <a:pt x="96" y="7576"/>
                  </a:lnTo>
                  <a:lnTo>
                    <a:pt x="72" y="7600"/>
                  </a:lnTo>
                  <a:lnTo>
                    <a:pt x="72" y="7576"/>
                  </a:lnTo>
                  <a:cubicBezTo>
                    <a:pt x="72" y="7563"/>
                    <a:pt x="83" y="7552"/>
                    <a:pt x="96" y="7552"/>
                  </a:cubicBezTo>
                  <a:cubicBezTo>
                    <a:pt x="110" y="7552"/>
                    <a:pt x="120" y="7563"/>
                    <a:pt x="120" y="7576"/>
                  </a:cubicBezTo>
                  <a:lnTo>
                    <a:pt x="120" y="7600"/>
                  </a:lnTo>
                  <a:lnTo>
                    <a:pt x="96" y="7576"/>
                  </a:lnTo>
                  <a:lnTo>
                    <a:pt x="104" y="7576"/>
                  </a:lnTo>
                  <a:lnTo>
                    <a:pt x="80" y="7600"/>
                  </a:lnTo>
                  <a:lnTo>
                    <a:pt x="80" y="7576"/>
                  </a:lnTo>
                  <a:cubicBezTo>
                    <a:pt x="80" y="7563"/>
                    <a:pt x="91" y="7552"/>
                    <a:pt x="104" y="7552"/>
                  </a:cubicBezTo>
                  <a:cubicBezTo>
                    <a:pt x="118" y="7552"/>
                    <a:pt x="128" y="7563"/>
                    <a:pt x="128" y="7576"/>
                  </a:cubicBezTo>
                  <a:lnTo>
                    <a:pt x="128" y="7600"/>
                  </a:lnTo>
                  <a:lnTo>
                    <a:pt x="104" y="7576"/>
                  </a:lnTo>
                  <a:lnTo>
                    <a:pt x="112" y="7576"/>
                  </a:lnTo>
                  <a:lnTo>
                    <a:pt x="88" y="7600"/>
                  </a:lnTo>
                  <a:lnTo>
                    <a:pt x="88" y="7576"/>
                  </a:lnTo>
                  <a:cubicBezTo>
                    <a:pt x="88" y="7563"/>
                    <a:pt x="99" y="7552"/>
                    <a:pt x="112" y="7552"/>
                  </a:cubicBezTo>
                  <a:cubicBezTo>
                    <a:pt x="126" y="7552"/>
                    <a:pt x="136" y="7563"/>
                    <a:pt x="136" y="7576"/>
                  </a:cubicBezTo>
                  <a:lnTo>
                    <a:pt x="136" y="7600"/>
                  </a:lnTo>
                  <a:lnTo>
                    <a:pt x="112" y="7576"/>
                  </a:lnTo>
                  <a:lnTo>
                    <a:pt x="120" y="7576"/>
                  </a:lnTo>
                  <a:lnTo>
                    <a:pt x="96" y="7600"/>
                  </a:lnTo>
                  <a:lnTo>
                    <a:pt x="96" y="7576"/>
                  </a:lnTo>
                  <a:cubicBezTo>
                    <a:pt x="96" y="7563"/>
                    <a:pt x="107" y="7552"/>
                    <a:pt x="120" y="7552"/>
                  </a:cubicBezTo>
                  <a:cubicBezTo>
                    <a:pt x="134" y="7552"/>
                    <a:pt x="144" y="7563"/>
                    <a:pt x="144" y="7576"/>
                  </a:cubicBezTo>
                  <a:lnTo>
                    <a:pt x="144" y="7600"/>
                  </a:lnTo>
                  <a:lnTo>
                    <a:pt x="120" y="7576"/>
                  </a:lnTo>
                  <a:lnTo>
                    <a:pt x="128" y="7576"/>
                  </a:lnTo>
                  <a:lnTo>
                    <a:pt x="104" y="7600"/>
                  </a:lnTo>
                  <a:lnTo>
                    <a:pt x="104" y="7576"/>
                  </a:lnTo>
                  <a:cubicBezTo>
                    <a:pt x="104" y="7563"/>
                    <a:pt x="115" y="7552"/>
                    <a:pt x="128" y="7552"/>
                  </a:cubicBezTo>
                  <a:cubicBezTo>
                    <a:pt x="142" y="7552"/>
                    <a:pt x="152" y="7563"/>
                    <a:pt x="152" y="7576"/>
                  </a:cubicBezTo>
                  <a:lnTo>
                    <a:pt x="152" y="7600"/>
                  </a:lnTo>
                  <a:lnTo>
                    <a:pt x="128" y="7576"/>
                  </a:lnTo>
                  <a:lnTo>
                    <a:pt x="136" y="7576"/>
                  </a:lnTo>
                  <a:lnTo>
                    <a:pt x="112" y="7600"/>
                  </a:lnTo>
                  <a:lnTo>
                    <a:pt x="112" y="7576"/>
                  </a:lnTo>
                  <a:cubicBezTo>
                    <a:pt x="112" y="7563"/>
                    <a:pt x="123" y="7552"/>
                    <a:pt x="136" y="7552"/>
                  </a:cubicBezTo>
                  <a:cubicBezTo>
                    <a:pt x="150" y="7552"/>
                    <a:pt x="160" y="7563"/>
                    <a:pt x="160" y="7576"/>
                  </a:cubicBezTo>
                  <a:lnTo>
                    <a:pt x="160" y="7600"/>
                  </a:lnTo>
                  <a:lnTo>
                    <a:pt x="136" y="7576"/>
                  </a:lnTo>
                  <a:lnTo>
                    <a:pt x="144" y="7576"/>
                  </a:lnTo>
                  <a:lnTo>
                    <a:pt x="120" y="7600"/>
                  </a:lnTo>
                  <a:lnTo>
                    <a:pt x="120" y="7576"/>
                  </a:lnTo>
                  <a:cubicBezTo>
                    <a:pt x="120" y="7563"/>
                    <a:pt x="131" y="7552"/>
                    <a:pt x="144" y="7552"/>
                  </a:cubicBezTo>
                  <a:cubicBezTo>
                    <a:pt x="158" y="7552"/>
                    <a:pt x="168" y="7563"/>
                    <a:pt x="168" y="7576"/>
                  </a:cubicBezTo>
                  <a:lnTo>
                    <a:pt x="168" y="7600"/>
                  </a:lnTo>
                  <a:lnTo>
                    <a:pt x="144" y="7576"/>
                  </a:lnTo>
                  <a:lnTo>
                    <a:pt x="152" y="7576"/>
                  </a:lnTo>
                  <a:lnTo>
                    <a:pt x="128" y="7600"/>
                  </a:lnTo>
                  <a:lnTo>
                    <a:pt x="128" y="7576"/>
                  </a:lnTo>
                  <a:cubicBezTo>
                    <a:pt x="128" y="7563"/>
                    <a:pt x="139" y="7552"/>
                    <a:pt x="152" y="7552"/>
                  </a:cubicBezTo>
                  <a:cubicBezTo>
                    <a:pt x="166" y="7552"/>
                    <a:pt x="176" y="7563"/>
                    <a:pt x="176" y="7576"/>
                  </a:cubicBezTo>
                  <a:lnTo>
                    <a:pt x="176" y="7600"/>
                  </a:lnTo>
                  <a:cubicBezTo>
                    <a:pt x="176" y="7614"/>
                    <a:pt x="166" y="7624"/>
                    <a:pt x="152" y="7624"/>
                  </a:cubicBezTo>
                  <a:cubicBezTo>
                    <a:pt x="139" y="7624"/>
                    <a:pt x="128" y="7614"/>
                    <a:pt x="128" y="7600"/>
                  </a:cubicBezTo>
                  <a:lnTo>
                    <a:pt x="128" y="7576"/>
                  </a:lnTo>
                  <a:cubicBezTo>
                    <a:pt x="128" y="7563"/>
                    <a:pt x="139" y="7552"/>
                    <a:pt x="152" y="7552"/>
                  </a:cubicBezTo>
                  <a:lnTo>
                    <a:pt x="160" y="7552"/>
                  </a:lnTo>
                  <a:cubicBezTo>
                    <a:pt x="174" y="7552"/>
                    <a:pt x="184" y="7563"/>
                    <a:pt x="184" y="7576"/>
                  </a:cubicBezTo>
                  <a:lnTo>
                    <a:pt x="184" y="7600"/>
                  </a:lnTo>
                  <a:cubicBezTo>
                    <a:pt x="184" y="7614"/>
                    <a:pt x="174" y="7624"/>
                    <a:pt x="160" y="7624"/>
                  </a:cubicBezTo>
                  <a:cubicBezTo>
                    <a:pt x="147" y="7624"/>
                    <a:pt x="136" y="7614"/>
                    <a:pt x="136" y="7600"/>
                  </a:cubicBezTo>
                  <a:lnTo>
                    <a:pt x="136" y="7576"/>
                  </a:lnTo>
                  <a:cubicBezTo>
                    <a:pt x="136" y="7563"/>
                    <a:pt x="147" y="7552"/>
                    <a:pt x="160" y="7552"/>
                  </a:cubicBezTo>
                  <a:cubicBezTo>
                    <a:pt x="174" y="7552"/>
                    <a:pt x="184" y="7563"/>
                    <a:pt x="184" y="7576"/>
                  </a:cubicBezTo>
                  <a:lnTo>
                    <a:pt x="184" y="7600"/>
                  </a:lnTo>
                  <a:lnTo>
                    <a:pt x="160" y="7576"/>
                  </a:lnTo>
                  <a:lnTo>
                    <a:pt x="168" y="7576"/>
                  </a:lnTo>
                  <a:lnTo>
                    <a:pt x="144" y="7600"/>
                  </a:lnTo>
                  <a:lnTo>
                    <a:pt x="144" y="7576"/>
                  </a:lnTo>
                  <a:cubicBezTo>
                    <a:pt x="144" y="7563"/>
                    <a:pt x="155" y="7552"/>
                    <a:pt x="168" y="7552"/>
                  </a:cubicBezTo>
                  <a:cubicBezTo>
                    <a:pt x="182" y="7552"/>
                    <a:pt x="192" y="7563"/>
                    <a:pt x="192" y="7576"/>
                  </a:cubicBezTo>
                  <a:lnTo>
                    <a:pt x="192" y="7600"/>
                  </a:lnTo>
                  <a:lnTo>
                    <a:pt x="168" y="7576"/>
                  </a:lnTo>
                  <a:lnTo>
                    <a:pt x="176" y="7576"/>
                  </a:lnTo>
                  <a:lnTo>
                    <a:pt x="152" y="7600"/>
                  </a:lnTo>
                  <a:lnTo>
                    <a:pt x="152" y="7576"/>
                  </a:lnTo>
                  <a:cubicBezTo>
                    <a:pt x="152" y="7563"/>
                    <a:pt x="163" y="7552"/>
                    <a:pt x="176" y="7552"/>
                  </a:cubicBezTo>
                  <a:cubicBezTo>
                    <a:pt x="190" y="7552"/>
                    <a:pt x="200" y="7563"/>
                    <a:pt x="200" y="7576"/>
                  </a:cubicBezTo>
                  <a:lnTo>
                    <a:pt x="200" y="7600"/>
                  </a:lnTo>
                  <a:cubicBezTo>
                    <a:pt x="200" y="7614"/>
                    <a:pt x="190" y="7624"/>
                    <a:pt x="176" y="7624"/>
                  </a:cubicBezTo>
                  <a:cubicBezTo>
                    <a:pt x="163" y="7624"/>
                    <a:pt x="152" y="7614"/>
                    <a:pt x="152" y="7600"/>
                  </a:cubicBezTo>
                  <a:lnTo>
                    <a:pt x="152" y="7576"/>
                  </a:lnTo>
                  <a:cubicBezTo>
                    <a:pt x="152" y="7563"/>
                    <a:pt x="163" y="7552"/>
                    <a:pt x="176" y="7552"/>
                  </a:cubicBezTo>
                  <a:lnTo>
                    <a:pt x="184" y="7552"/>
                  </a:lnTo>
                  <a:cubicBezTo>
                    <a:pt x="198" y="7552"/>
                    <a:pt x="208" y="7563"/>
                    <a:pt x="208" y="7576"/>
                  </a:cubicBezTo>
                  <a:lnTo>
                    <a:pt x="208" y="7600"/>
                  </a:lnTo>
                  <a:cubicBezTo>
                    <a:pt x="208" y="7614"/>
                    <a:pt x="198" y="7624"/>
                    <a:pt x="184" y="7624"/>
                  </a:cubicBezTo>
                  <a:cubicBezTo>
                    <a:pt x="171" y="7624"/>
                    <a:pt x="160" y="7614"/>
                    <a:pt x="160" y="7600"/>
                  </a:cubicBezTo>
                  <a:lnTo>
                    <a:pt x="160" y="7576"/>
                  </a:lnTo>
                  <a:cubicBezTo>
                    <a:pt x="160" y="7563"/>
                    <a:pt x="171" y="7552"/>
                    <a:pt x="184" y="7552"/>
                  </a:cubicBezTo>
                  <a:cubicBezTo>
                    <a:pt x="198" y="7552"/>
                    <a:pt x="208" y="7563"/>
                    <a:pt x="208" y="7576"/>
                  </a:cubicBezTo>
                  <a:lnTo>
                    <a:pt x="208" y="7600"/>
                  </a:lnTo>
                  <a:lnTo>
                    <a:pt x="184" y="7576"/>
                  </a:lnTo>
                  <a:lnTo>
                    <a:pt x="192" y="7576"/>
                  </a:lnTo>
                  <a:lnTo>
                    <a:pt x="168" y="7600"/>
                  </a:lnTo>
                  <a:lnTo>
                    <a:pt x="168" y="7576"/>
                  </a:lnTo>
                  <a:cubicBezTo>
                    <a:pt x="168" y="7563"/>
                    <a:pt x="179" y="7552"/>
                    <a:pt x="192" y="7552"/>
                  </a:cubicBezTo>
                  <a:cubicBezTo>
                    <a:pt x="206" y="7552"/>
                    <a:pt x="216" y="7563"/>
                    <a:pt x="216" y="7576"/>
                  </a:cubicBezTo>
                  <a:lnTo>
                    <a:pt x="216" y="7600"/>
                  </a:lnTo>
                  <a:cubicBezTo>
                    <a:pt x="216" y="7614"/>
                    <a:pt x="206" y="7624"/>
                    <a:pt x="192" y="7624"/>
                  </a:cubicBezTo>
                  <a:cubicBezTo>
                    <a:pt x="179" y="7624"/>
                    <a:pt x="168" y="7614"/>
                    <a:pt x="168" y="7600"/>
                  </a:cubicBezTo>
                  <a:lnTo>
                    <a:pt x="168" y="7576"/>
                  </a:lnTo>
                  <a:cubicBezTo>
                    <a:pt x="168" y="7563"/>
                    <a:pt x="179" y="7552"/>
                    <a:pt x="192" y="7552"/>
                  </a:cubicBezTo>
                  <a:cubicBezTo>
                    <a:pt x="206" y="7552"/>
                    <a:pt x="216" y="7563"/>
                    <a:pt x="216" y="7576"/>
                  </a:cubicBezTo>
                  <a:lnTo>
                    <a:pt x="216" y="7600"/>
                  </a:lnTo>
                  <a:lnTo>
                    <a:pt x="192" y="7576"/>
                  </a:lnTo>
                  <a:lnTo>
                    <a:pt x="200" y="7576"/>
                  </a:lnTo>
                  <a:lnTo>
                    <a:pt x="176" y="7600"/>
                  </a:lnTo>
                  <a:lnTo>
                    <a:pt x="176" y="7576"/>
                  </a:lnTo>
                  <a:cubicBezTo>
                    <a:pt x="176" y="7563"/>
                    <a:pt x="187" y="7552"/>
                    <a:pt x="200" y="7552"/>
                  </a:cubicBezTo>
                  <a:cubicBezTo>
                    <a:pt x="214" y="7552"/>
                    <a:pt x="224" y="7563"/>
                    <a:pt x="224" y="7576"/>
                  </a:cubicBezTo>
                  <a:lnTo>
                    <a:pt x="224" y="7600"/>
                  </a:lnTo>
                  <a:cubicBezTo>
                    <a:pt x="224" y="7614"/>
                    <a:pt x="214" y="7624"/>
                    <a:pt x="200" y="7624"/>
                  </a:cubicBezTo>
                  <a:cubicBezTo>
                    <a:pt x="187" y="7624"/>
                    <a:pt x="176" y="7614"/>
                    <a:pt x="176" y="7600"/>
                  </a:cubicBezTo>
                  <a:lnTo>
                    <a:pt x="176" y="7576"/>
                  </a:lnTo>
                  <a:cubicBezTo>
                    <a:pt x="176" y="7563"/>
                    <a:pt x="187" y="7552"/>
                    <a:pt x="200" y="7552"/>
                  </a:cubicBezTo>
                  <a:cubicBezTo>
                    <a:pt x="214" y="7552"/>
                    <a:pt x="224" y="7563"/>
                    <a:pt x="224" y="7576"/>
                  </a:cubicBezTo>
                  <a:lnTo>
                    <a:pt x="224" y="7600"/>
                  </a:lnTo>
                  <a:cubicBezTo>
                    <a:pt x="224" y="7614"/>
                    <a:pt x="214" y="7624"/>
                    <a:pt x="200" y="7624"/>
                  </a:cubicBezTo>
                  <a:cubicBezTo>
                    <a:pt x="187" y="7624"/>
                    <a:pt x="176" y="7614"/>
                    <a:pt x="176" y="7600"/>
                  </a:cubicBezTo>
                  <a:lnTo>
                    <a:pt x="176" y="7576"/>
                  </a:lnTo>
                  <a:cubicBezTo>
                    <a:pt x="176" y="7563"/>
                    <a:pt x="187" y="7552"/>
                    <a:pt x="200" y="7552"/>
                  </a:cubicBezTo>
                  <a:lnTo>
                    <a:pt x="208" y="7552"/>
                  </a:lnTo>
                  <a:cubicBezTo>
                    <a:pt x="222" y="7552"/>
                    <a:pt x="232" y="7563"/>
                    <a:pt x="232" y="7576"/>
                  </a:cubicBezTo>
                  <a:lnTo>
                    <a:pt x="232" y="7600"/>
                  </a:lnTo>
                  <a:cubicBezTo>
                    <a:pt x="232" y="7614"/>
                    <a:pt x="222" y="7624"/>
                    <a:pt x="208" y="7624"/>
                  </a:cubicBezTo>
                  <a:cubicBezTo>
                    <a:pt x="195" y="7624"/>
                    <a:pt x="184" y="7614"/>
                    <a:pt x="184" y="7600"/>
                  </a:cubicBezTo>
                  <a:lnTo>
                    <a:pt x="184" y="7576"/>
                  </a:lnTo>
                  <a:cubicBezTo>
                    <a:pt x="184" y="7563"/>
                    <a:pt x="195" y="7552"/>
                    <a:pt x="208" y="7552"/>
                  </a:cubicBezTo>
                  <a:cubicBezTo>
                    <a:pt x="222" y="7552"/>
                    <a:pt x="232" y="7563"/>
                    <a:pt x="232" y="7576"/>
                  </a:cubicBezTo>
                  <a:lnTo>
                    <a:pt x="232" y="7600"/>
                  </a:lnTo>
                  <a:lnTo>
                    <a:pt x="208" y="7576"/>
                  </a:lnTo>
                  <a:lnTo>
                    <a:pt x="216" y="7576"/>
                  </a:lnTo>
                  <a:lnTo>
                    <a:pt x="224" y="7576"/>
                  </a:lnTo>
                  <a:lnTo>
                    <a:pt x="200" y="7600"/>
                  </a:lnTo>
                  <a:lnTo>
                    <a:pt x="200" y="7576"/>
                  </a:lnTo>
                  <a:cubicBezTo>
                    <a:pt x="200" y="7563"/>
                    <a:pt x="211" y="7552"/>
                    <a:pt x="224" y="7552"/>
                  </a:cubicBezTo>
                  <a:cubicBezTo>
                    <a:pt x="238" y="7552"/>
                    <a:pt x="248" y="7563"/>
                    <a:pt x="248" y="7576"/>
                  </a:cubicBezTo>
                  <a:lnTo>
                    <a:pt x="248" y="7600"/>
                  </a:lnTo>
                  <a:lnTo>
                    <a:pt x="224" y="7576"/>
                  </a:lnTo>
                  <a:lnTo>
                    <a:pt x="232" y="7576"/>
                  </a:lnTo>
                  <a:lnTo>
                    <a:pt x="208" y="7600"/>
                  </a:lnTo>
                  <a:lnTo>
                    <a:pt x="208" y="7576"/>
                  </a:lnTo>
                  <a:lnTo>
                    <a:pt x="208" y="7552"/>
                  </a:lnTo>
                  <a:cubicBezTo>
                    <a:pt x="208" y="7539"/>
                    <a:pt x="219" y="7528"/>
                    <a:pt x="232" y="7528"/>
                  </a:cubicBezTo>
                  <a:cubicBezTo>
                    <a:pt x="246" y="7528"/>
                    <a:pt x="256" y="7539"/>
                    <a:pt x="256" y="7552"/>
                  </a:cubicBezTo>
                  <a:lnTo>
                    <a:pt x="256" y="7576"/>
                  </a:lnTo>
                  <a:lnTo>
                    <a:pt x="256" y="7600"/>
                  </a:lnTo>
                  <a:lnTo>
                    <a:pt x="232" y="7576"/>
                  </a:lnTo>
                  <a:lnTo>
                    <a:pt x="240" y="7576"/>
                  </a:lnTo>
                  <a:lnTo>
                    <a:pt x="216" y="7600"/>
                  </a:lnTo>
                  <a:lnTo>
                    <a:pt x="216" y="7576"/>
                  </a:lnTo>
                  <a:cubicBezTo>
                    <a:pt x="216" y="7563"/>
                    <a:pt x="227" y="7552"/>
                    <a:pt x="240" y="7552"/>
                  </a:cubicBezTo>
                  <a:cubicBezTo>
                    <a:pt x="254" y="7552"/>
                    <a:pt x="264" y="7563"/>
                    <a:pt x="264" y="7576"/>
                  </a:cubicBezTo>
                  <a:lnTo>
                    <a:pt x="264" y="7600"/>
                  </a:lnTo>
                  <a:cubicBezTo>
                    <a:pt x="264" y="7614"/>
                    <a:pt x="254" y="7624"/>
                    <a:pt x="240" y="7624"/>
                  </a:cubicBezTo>
                  <a:cubicBezTo>
                    <a:pt x="227" y="7624"/>
                    <a:pt x="216" y="7614"/>
                    <a:pt x="216" y="7600"/>
                  </a:cubicBezTo>
                  <a:lnTo>
                    <a:pt x="216" y="7576"/>
                  </a:lnTo>
                  <a:lnTo>
                    <a:pt x="216" y="7552"/>
                  </a:lnTo>
                  <a:cubicBezTo>
                    <a:pt x="216" y="7539"/>
                    <a:pt x="227" y="7528"/>
                    <a:pt x="240" y="7528"/>
                  </a:cubicBezTo>
                  <a:lnTo>
                    <a:pt x="248" y="7528"/>
                  </a:lnTo>
                  <a:lnTo>
                    <a:pt x="224" y="7552"/>
                  </a:lnTo>
                  <a:lnTo>
                    <a:pt x="224" y="7528"/>
                  </a:lnTo>
                  <a:lnTo>
                    <a:pt x="224" y="7504"/>
                  </a:lnTo>
                  <a:cubicBezTo>
                    <a:pt x="224" y="7491"/>
                    <a:pt x="235" y="7480"/>
                    <a:pt x="248" y="7480"/>
                  </a:cubicBezTo>
                  <a:cubicBezTo>
                    <a:pt x="262" y="7480"/>
                    <a:pt x="272" y="7491"/>
                    <a:pt x="272" y="7504"/>
                  </a:cubicBezTo>
                  <a:lnTo>
                    <a:pt x="272" y="7528"/>
                  </a:lnTo>
                  <a:cubicBezTo>
                    <a:pt x="272" y="7542"/>
                    <a:pt x="262" y="7552"/>
                    <a:pt x="248" y="7552"/>
                  </a:cubicBezTo>
                  <a:cubicBezTo>
                    <a:pt x="235" y="7552"/>
                    <a:pt x="224" y="7542"/>
                    <a:pt x="224" y="7528"/>
                  </a:cubicBezTo>
                  <a:lnTo>
                    <a:pt x="224" y="7504"/>
                  </a:lnTo>
                  <a:lnTo>
                    <a:pt x="224" y="7472"/>
                  </a:lnTo>
                  <a:lnTo>
                    <a:pt x="224" y="7448"/>
                  </a:lnTo>
                  <a:cubicBezTo>
                    <a:pt x="224" y="7435"/>
                    <a:pt x="235" y="7424"/>
                    <a:pt x="248" y="7424"/>
                  </a:cubicBezTo>
                  <a:lnTo>
                    <a:pt x="256" y="7424"/>
                  </a:lnTo>
                  <a:lnTo>
                    <a:pt x="232" y="7448"/>
                  </a:lnTo>
                  <a:lnTo>
                    <a:pt x="232" y="7424"/>
                  </a:lnTo>
                  <a:lnTo>
                    <a:pt x="232" y="7400"/>
                  </a:lnTo>
                  <a:lnTo>
                    <a:pt x="232" y="7368"/>
                  </a:lnTo>
                  <a:cubicBezTo>
                    <a:pt x="232" y="7355"/>
                    <a:pt x="243" y="7344"/>
                    <a:pt x="256" y="7344"/>
                  </a:cubicBezTo>
                  <a:cubicBezTo>
                    <a:pt x="270" y="7344"/>
                    <a:pt x="280" y="7355"/>
                    <a:pt x="280" y="7368"/>
                  </a:cubicBezTo>
                  <a:lnTo>
                    <a:pt x="280" y="7400"/>
                  </a:lnTo>
                  <a:lnTo>
                    <a:pt x="280" y="7424"/>
                  </a:lnTo>
                  <a:lnTo>
                    <a:pt x="280" y="7448"/>
                  </a:lnTo>
                  <a:cubicBezTo>
                    <a:pt x="280" y="7462"/>
                    <a:pt x="270" y="7472"/>
                    <a:pt x="256" y="7472"/>
                  </a:cubicBezTo>
                  <a:lnTo>
                    <a:pt x="248" y="7472"/>
                  </a:lnTo>
                  <a:lnTo>
                    <a:pt x="272" y="7448"/>
                  </a:lnTo>
                  <a:lnTo>
                    <a:pt x="272" y="7472"/>
                  </a:lnTo>
                  <a:lnTo>
                    <a:pt x="272" y="7504"/>
                  </a:lnTo>
                  <a:lnTo>
                    <a:pt x="272" y="7528"/>
                  </a:lnTo>
                  <a:lnTo>
                    <a:pt x="224" y="7528"/>
                  </a:lnTo>
                  <a:lnTo>
                    <a:pt x="224" y="7504"/>
                  </a:lnTo>
                  <a:lnTo>
                    <a:pt x="272" y="7504"/>
                  </a:lnTo>
                  <a:lnTo>
                    <a:pt x="272" y="7528"/>
                  </a:lnTo>
                  <a:lnTo>
                    <a:pt x="272" y="7552"/>
                  </a:lnTo>
                  <a:cubicBezTo>
                    <a:pt x="272" y="7566"/>
                    <a:pt x="262" y="7576"/>
                    <a:pt x="248" y="7576"/>
                  </a:cubicBezTo>
                  <a:lnTo>
                    <a:pt x="240" y="7576"/>
                  </a:lnTo>
                  <a:lnTo>
                    <a:pt x="264" y="7552"/>
                  </a:lnTo>
                  <a:lnTo>
                    <a:pt x="264" y="7576"/>
                  </a:lnTo>
                  <a:lnTo>
                    <a:pt x="264" y="7600"/>
                  </a:lnTo>
                  <a:lnTo>
                    <a:pt x="216" y="7600"/>
                  </a:lnTo>
                  <a:lnTo>
                    <a:pt x="216" y="7576"/>
                  </a:lnTo>
                  <a:lnTo>
                    <a:pt x="264" y="7576"/>
                  </a:lnTo>
                  <a:lnTo>
                    <a:pt x="264" y="7600"/>
                  </a:lnTo>
                  <a:cubicBezTo>
                    <a:pt x="264" y="7614"/>
                    <a:pt x="254" y="7624"/>
                    <a:pt x="240" y="7624"/>
                  </a:cubicBezTo>
                  <a:lnTo>
                    <a:pt x="232" y="7624"/>
                  </a:lnTo>
                  <a:cubicBezTo>
                    <a:pt x="219" y="7624"/>
                    <a:pt x="208" y="7614"/>
                    <a:pt x="208" y="7600"/>
                  </a:cubicBezTo>
                  <a:lnTo>
                    <a:pt x="208" y="7576"/>
                  </a:lnTo>
                  <a:lnTo>
                    <a:pt x="208" y="7552"/>
                  </a:lnTo>
                  <a:lnTo>
                    <a:pt x="256" y="7552"/>
                  </a:lnTo>
                  <a:lnTo>
                    <a:pt x="256" y="7576"/>
                  </a:lnTo>
                  <a:lnTo>
                    <a:pt x="256" y="7600"/>
                  </a:lnTo>
                  <a:cubicBezTo>
                    <a:pt x="256" y="7614"/>
                    <a:pt x="246" y="7624"/>
                    <a:pt x="232" y="7624"/>
                  </a:cubicBezTo>
                  <a:lnTo>
                    <a:pt x="224" y="7624"/>
                  </a:lnTo>
                  <a:cubicBezTo>
                    <a:pt x="211" y="7624"/>
                    <a:pt x="200" y="7614"/>
                    <a:pt x="200" y="7600"/>
                  </a:cubicBezTo>
                  <a:lnTo>
                    <a:pt x="200" y="7576"/>
                  </a:lnTo>
                  <a:lnTo>
                    <a:pt x="248" y="7576"/>
                  </a:lnTo>
                  <a:lnTo>
                    <a:pt x="248" y="7600"/>
                  </a:lnTo>
                  <a:cubicBezTo>
                    <a:pt x="248" y="7614"/>
                    <a:pt x="238" y="7624"/>
                    <a:pt x="224" y="7624"/>
                  </a:cubicBezTo>
                  <a:lnTo>
                    <a:pt x="216" y="7624"/>
                  </a:lnTo>
                  <a:lnTo>
                    <a:pt x="208" y="7624"/>
                  </a:lnTo>
                  <a:cubicBezTo>
                    <a:pt x="195" y="7624"/>
                    <a:pt x="184" y="7614"/>
                    <a:pt x="184" y="7600"/>
                  </a:cubicBezTo>
                  <a:lnTo>
                    <a:pt x="184" y="7576"/>
                  </a:lnTo>
                  <a:lnTo>
                    <a:pt x="232" y="7576"/>
                  </a:lnTo>
                  <a:lnTo>
                    <a:pt x="232" y="7600"/>
                  </a:lnTo>
                  <a:lnTo>
                    <a:pt x="184" y="7600"/>
                  </a:lnTo>
                  <a:lnTo>
                    <a:pt x="184" y="7576"/>
                  </a:lnTo>
                  <a:lnTo>
                    <a:pt x="208" y="7600"/>
                  </a:lnTo>
                  <a:lnTo>
                    <a:pt x="200" y="7600"/>
                  </a:lnTo>
                  <a:lnTo>
                    <a:pt x="224" y="7576"/>
                  </a:lnTo>
                  <a:lnTo>
                    <a:pt x="224" y="7600"/>
                  </a:lnTo>
                  <a:lnTo>
                    <a:pt x="176" y="7600"/>
                  </a:lnTo>
                  <a:lnTo>
                    <a:pt x="176" y="7576"/>
                  </a:lnTo>
                  <a:lnTo>
                    <a:pt x="224" y="7576"/>
                  </a:lnTo>
                  <a:lnTo>
                    <a:pt x="224" y="7600"/>
                  </a:lnTo>
                  <a:lnTo>
                    <a:pt x="176" y="7600"/>
                  </a:lnTo>
                  <a:lnTo>
                    <a:pt x="176" y="7576"/>
                  </a:lnTo>
                  <a:lnTo>
                    <a:pt x="224" y="7576"/>
                  </a:lnTo>
                  <a:lnTo>
                    <a:pt x="224" y="7600"/>
                  </a:lnTo>
                  <a:cubicBezTo>
                    <a:pt x="224" y="7614"/>
                    <a:pt x="214" y="7624"/>
                    <a:pt x="200" y="7624"/>
                  </a:cubicBezTo>
                  <a:lnTo>
                    <a:pt x="192" y="7624"/>
                  </a:lnTo>
                  <a:cubicBezTo>
                    <a:pt x="179" y="7624"/>
                    <a:pt x="168" y="7614"/>
                    <a:pt x="168" y="7600"/>
                  </a:cubicBezTo>
                  <a:lnTo>
                    <a:pt x="168" y="7576"/>
                  </a:lnTo>
                  <a:lnTo>
                    <a:pt x="216" y="7576"/>
                  </a:lnTo>
                  <a:lnTo>
                    <a:pt x="216" y="7600"/>
                  </a:lnTo>
                  <a:lnTo>
                    <a:pt x="168" y="7600"/>
                  </a:lnTo>
                  <a:lnTo>
                    <a:pt x="168" y="7576"/>
                  </a:lnTo>
                  <a:lnTo>
                    <a:pt x="216" y="7576"/>
                  </a:lnTo>
                  <a:lnTo>
                    <a:pt x="216" y="7600"/>
                  </a:lnTo>
                  <a:cubicBezTo>
                    <a:pt x="216" y="7614"/>
                    <a:pt x="206" y="7624"/>
                    <a:pt x="192" y="7624"/>
                  </a:cubicBezTo>
                  <a:lnTo>
                    <a:pt x="184" y="7624"/>
                  </a:lnTo>
                  <a:cubicBezTo>
                    <a:pt x="171" y="7624"/>
                    <a:pt x="160" y="7614"/>
                    <a:pt x="160" y="7600"/>
                  </a:cubicBezTo>
                  <a:lnTo>
                    <a:pt x="160" y="7576"/>
                  </a:lnTo>
                  <a:lnTo>
                    <a:pt x="208" y="7576"/>
                  </a:lnTo>
                  <a:lnTo>
                    <a:pt x="208" y="7600"/>
                  </a:lnTo>
                  <a:lnTo>
                    <a:pt x="160" y="7600"/>
                  </a:lnTo>
                  <a:lnTo>
                    <a:pt x="160" y="7576"/>
                  </a:lnTo>
                  <a:lnTo>
                    <a:pt x="184" y="7600"/>
                  </a:lnTo>
                  <a:lnTo>
                    <a:pt x="176" y="7600"/>
                  </a:lnTo>
                  <a:lnTo>
                    <a:pt x="200" y="7576"/>
                  </a:lnTo>
                  <a:lnTo>
                    <a:pt x="200" y="7600"/>
                  </a:lnTo>
                  <a:lnTo>
                    <a:pt x="152" y="7600"/>
                  </a:lnTo>
                  <a:lnTo>
                    <a:pt x="152" y="7576"/>
                  </a:lnTo>
                  <a:lnTo>
                    <a:pt x="200" y="7576"/>
                  </a:lnTo>
                  <a:lnTo>
                    <a:pt x="200" y="7600"/>
                  </a:lnTo>
                  <a:cubicBezTo>
                    <a:pt x="200" y="7614"/>
                    <a:pt x="190" y="7624"/>
                    <a:pt x="176" y="7624"/>
                  </a:cubicBezTo>
                  <a:lnTo>
                    <a:pt x="168" y="7624"/>
                  </a:lnTo>
                  <a:cubicBezTo>
                    <a:pt x="155" y="7624"/>
                    <a:pt x="144" y="7614"/>
                    <a:pt x="144" y="7600"/>
                  </a:cubicBezTo>
                  <a:lnTo>
                    <a:pt x="144" y="7576"/>
                  </a:lnTo>
                  <a:lnTo>
                    <a:pt x="192" y="7576"/>
                  </a:lnTo>
                  <a:lnTo>
                    <a:pt x="192" y="7600"/>
                  </a:lnTo>
                  <a:cubicBezTo>
                    <a:pt x="192" y="7614"/>
                    <a:pt x="182" y="7624"/>
                    <a:pt x="168" y="7624"/>
                  </a:cubicBezTo>
                  <a:lnTo>
                    <a:pt x="160" y="7624"/>
                  </a:lnTo>
                  <a:cubicBezTo>
                    <a:pt x="147" y="7624"/>
                    <a:pt x="136" y="7614"/>
                    <a:pt x="136" y="7600"/>
                  </a:cubicBezTo>
                  <a:lnTo>
                    <a:pt x="136" y="7576"/>
                  </a:lnTo>
                  <a:lnTo>
                    <a:pt x="184" y="7576"/>
                  </a:lnTo>
                  <a:lnTo>
                    <a:pt x="184" y="7600"/>
                  </a:lnTo>
                  <a:lnTo>
                    <a:pt x="136" y="7600"/>
                  </a:lnTo>
                  <a:lnTo>
                    <a:pt x="136" y="7576"/>
                  </a:lnTo>
                  <a:lnTo>
                    <a:pt x="160" y="7600"/>
                  </a:lnTo>
                  <a:lnTo>
                    <a:pt x="152" y="7600"/>
                  </a:lnTo>
                  <a:lnTo>
                    <a:pt x="176" y="7576"/>
                  </a:lnTo>
                  <a:lnTo>
                    <a:pt x="176" y="7600"/>
                  </a:lnTo>
                  <a:lnTo>
                    <a:pt x="128" y="7600"/>
                  </a:lnTo>
                  <a:lnTo>
                    <a:pt x="128" y="7576"/>
                  </a:lnTo>
                  <a:lnTo>
                    <a:pt x="176" y="7576"/>
                  </a:lnTo>
                  <a:lnTo>
                    <a:pt x="176" y="7600"/>
                  </a:lnTo>
                  <a:cubicBezTo>
                    <a:pt x="176" y="7614"/>
                    <a:pt x="166" y="7624"/>
                    <a:pt x="152" y="7624"/>
                  </a:cubicBezTo>
                  <a:lnTo>
                    <a:pt x="144" y="7624"/>
                  </a:lnTo>
                  <a:cubicBezTo>
                    <a:pt x="131" y="7624"/>
                    <a:pt x="120" y="7614"/>
                    <a:pt x="120" y="7600"/>
                  </a:cubicBezTo>
                  <a:lnTo>
                    <a:pt x="120" y="7576"/>
                  </a:lnTo>
                  <a:lnTo>
                    <a:pt x="168" y="7576"/>
                  </a:lnTo>
                  <a:lnTo>
                    <a:pt x="168" y="7600"/>
                  </a:lnTo>
                  <a:cubicBezTo>
                    <a:pt x="168" y="7614"/>
                    <a:pt x="158" y="7624"/>
                    <a:pt x="144" y="7624"/>
                  </a:cubicBezTo>
                  <a:lnTo>
                    <a:pt x="136" y="7624"/>
                  </a:lnTo>
                  <a:cubicBezTo>
                    <a:pt x="123" y="7624"/>
                    <a:pt x="112" y="7614"/>
                    <a:pt x="112" y="7600"/>
                  </a:cubicBezTo>
                  <a:lnTo>
                    <a:pt x="112" y="7576"/>
                  </a:lnTo>
                  <a:lnTo>
                    <a:pt x="160" y="7576"/>
                  </a:lnTo>
                  <a:lnTo>
                    <a:pt x="160" y="7600"/>
                  </a:lnTo>
                  <a:cubicBezTo>
                    <a:pt x="160" y="7614"/>
                    <a:pt x="150" y="7624"/>
                    <a:pt x="136" y="7624"/>
                  </a:cubicBezTo>
                  <a:lnTo>
                    <a:pt x="128" y="7624"/>
                  </a:lnTo>
                  <a:cubicBezTo>
                    <a:pt x="115" y="7624"/>
                    <a:pt x="104" y="7614"/>
                    <a:pt x="104" y="7600"/>
                  </a:cubicBezTo>
                  <a:lnTo>
                    <a:pt x="104" y="7576"/>
                  </a:lnTo>
                  <a:lnTo>
                    <a:pt x="152" y="7576"/>
                  </a:lnTo>
                  <a:lnTo>
                    <a:pt x="152" y="7600"/>
                  </a:lnTo>
                  <a:cubicBezTo>
                    <a:pt x="152" y="7614"/>
                    <a:pt x="142" y="7624"/>
                    <a:pt x="128" y="7624"/>
                  </a:cubicBezTo>
                  <a:lnTo>
                    <a:pt x="120" y="7624"/>
                  </a:lnTo>
                  <a:cubicBezTo>
                    <a:pt x="107" y="7624"/>
                    <a:pt x="96" y="7614"/>
                    <a:pt x="96" y="7600"/>
                  </a:cubicBezTo>
                  <a:lnTo>
                    <a:pt x="96" y="7576"/>
                  </a:lnTo>
                  <a:lnTo>
                    <a:pt x="144" y="7576"/>
                  </a:lnTo>
                  <a:lnTo>
                    <a:pt x="144" y="7600"/>
                  </a:lnTo>
                  <a:cubicBezTo>
                    <a:pt x="144" y="7614"/>
                    <a:pt x="134" y="7624"/>
                    <a:pt x="120" y="7624"/>
                  </a:cubicBezTo>
                  <a:lnTo>
                    <a:pt x="112" y="7624"/>
                  </a:lnTo>
                  <a:cubicBezTo>
                    <a:pt x="99" y="7624"/>
                    <a:pt x="88" y="7614"/>
                    <a:pt x="88" y="7600"/>
                  </a:cubicBezTo>
                  <a:lnTo>
                    <a:pt x="88" y="7576"/>
                  </a:lnTo>
                  <a:lnTo>
                    <a:pt x="136" y="7576"/>
                  </a:lnTo>
                  <a:lnTo>
                    <a:pt x="136" y="7600"/>
                  </a:lnTo>
                  <a:cubicBezTo>
                    <a:pt x="136" y="7614"/>
                    <a:pt x="126" y="7624"/>
                    <a:pt x="112" y="7624"/>
                  </a:cubicBezTo>
                  <a:lnTo>
                    <a:pt x="104" y="7624"/>
                  </a:lnTo>
                  <a:cubicBezTo>
                    <a:pt x="91" y="7624"/>
                    <a:pt x="80" y="7614"/>
                    <a:pt x="80" y="7600"/>
                  </a:cubicBezTo>
                  <a:lnTo>
                    <a:pt x="80" y="7576"/>
                  </a:lnTo>
                  <a:lnTo>
                    <a:pt x="128" y="7576"/>
                  </a:lnTo>
                  <a:lnTo>
                    <a:pt x="128" y="7600"/>
                  </a:lnTo>
                  <a:cubicBezTo>
                    <a:pt x="128" y="7614"/>
                    <a:pt x="118" y="7624"/>
                    <a:pt x="104" y="7624"/>
                  </a:cubicBezTo>
                  <a:lnTo>
                    <a:pt x="96" y="7624"/>
                  </a:lnTo>
                  <a:cubicBezTo>
                    <a:pt x="83" y="7624"/>
                    <a:pt x="72" y="7614"/>
                    <a:pt x="72" y="7600"/>
                  </a:cubicBezTo>
                  <a:lnTo>
                    <a:pt x="72" y="7576"/>
                  </a:lnTo>
                  <a:lnTo>
                    <a:pt x="120" y="7576"/>
                  </a:lnTo>
                  <a:lnTo>
                    <a:pt x="120" y="7600"/>
                  </a:lnTo>
                  <a:cubicBezTo>
                    <a:pt x="120" y="7614"/>
                    <a:pt x="110" y="7624"/>
                    <a:pt x="96" y="7624"/>
                  </a:cubicBezTo>
                  <a:lnTo>
                    <a:pt x="88" y="7624"/>
                  </a:lnTo>
                  <a:cubicBezTo>
                    <a:pt x="75" y="7624"/>
                    <a:pt x="64" y="7614"/>
                    <a:pt x="64" y="7600"/>
                  </a:cubicBezTo>
                  <a:lnTo>
                    <a:pt x="64" y="7576"/>
                  </a:lnTo>
                  <a:lnTo>
                    <a:pt x="112" y="7576"/>
                  </a:lnTo>
                  <a:lnTo>
                    <a:pt x="112" y="7600"/>
                  </a:lnTo>
                  <a:cubicBezTo>
                    <a:pt x="112" y="7614"/>
                    <a:pt x="102" y="7624"/>
                    <a:pt x="88" y="7624"/>
                  </a:cubicBezTo>
                  <a:lnTo>
                    <a:pt x="80" y="7624"/>
                  </a:lnTo>
                  <a:cubicBezTo>
                    <a:pt x="67" y="7624"/>
                    <a:pt x="56" y="7614"/>
                    <a:pt x="56" y="7600"/>
                  </a:cubicBezTo>
                  <a:lnTo>
                    <a:pt x="56" y="7576"/>
                  </a:lnTo>
                  <a:lnTo>
                    <a:pt x="104" y="7576"/>
                  </a:lnTo>
                  <a:lnTo>
                    <a:pt x="104" y="7600"/>
                  </a:lnTo>
                  <a:lnTo>
                    <a:pt x="56" y="7600"/>
                  </a:lnTo>
                  <a:lnTo>
                    <a:pt x="56" y="7576"/>
                  </a:lnTo>
                  <a:lnTo>
                    <a:pt x="104" y="7576"/>
                  </a:lnTo>
                  <a:lnTo>
                    <a:pt x="104" y="7600"/>
                  </a:lnTo>
                  <a:lnTo>
                    <a:pt x="56" y="7600"/>
                  </a:lnTo>
                  <a:lnTo>
                    <a:pt x="56" y="7576"/>
                  </a:lnTo>
                  <a:lnTo>
                    <a:pt x="104" y="7576"/>
                  </a:lnTo>
                  <a:lnTo>
                    <a:pt x="104" y="7600"/>
                  </a:lnTo>
                  <a:lnTo>
                    <a:pt x="56" y="7600"/>
                  </a:lnTo>
                  <a:lnTo>
                    <a:pt x="56" y="7576"/>
                  </a:lnTo>
                  <a:lnTo>
                    <a:pt x="58" y="7584"/>
                  </a:lnTo>
                  <a:lnTo>
                    <a:pt x="50" y="7560"/>
                  </a:lnTo>
                  <a:cubicBezTo>
                    <a:pt x="49" y="7558"/>
                    <a:pt x="48" y="7555"/>
                    <a:pt x="48" y="7552"/>
                  </a:cubicBezTo>
                  <a:lnTo>
                    <a:pt x="48" y="7528"/>
                  </a:lnTo>
                  <a:lnTo>
                    <a:pt x="48" y="7504"/>
                  </a:lnTo>
                  <a:lnTo>
                    <a:pt x="96" y="7504"/>
                  </a:lnTo>
                  <a:lnTo>
                    <a:pt x="96" y="7528"/>
                  </a:lnTo>
                  <a:cubicBezTo>
                    <a:pt x="96" y="7542"/>
                    <a:pt x="86" y="7552"/>
                    <a:pt x="72" y="7552"/>
                  </a:cubicBezTo>
                  <a:lnTo>
                    <a:pt x="64" y="7552"/>
                  </a:lnTo>
                  <a:cubicBezTo>
                    <a:pt x="51" y="7552"/>
                    <a:pt x="40" y="7542"/>
                    <a:pt x="40" y="7528"/>
                  </a:cubicBezTo>
                  <a:lnTo>
                    <a:pt x="40" y="7504"/>
                  </a:lnTo>
                  <a:lnTo>
                    <a:pt x="40" y="7472"/>
                  </a:lnTo>
                  <a:lnTo>
                    <a:pt x="88" y="7472"/>
                  </a:lnTo>
                  <a:lnTo>
                    <a:pt x="88" y="7504"/>
                  </a:lnTo>
                  <a:lnTo>
                    <a:pt x="88" y="7528"/>
                  </a:lnTo>
                  <a:lnTo>
                    <a:pt x="40" y="7528"/>
                  </a:lnTo>
                  <a:lnTo>
                    <a:pt x="40" y="7504"/>
                  </a:lnTo>
                  <a:lnTo>
                    <a:pt x="88" y="7504"/>
                  </a:lnTo>
                  <a:lnTo>
                    <a:pt x="88" y="7528"/>
                  </a:lnTo>
                  <a:cubicBezTo>
                    <a:pt x="88" y="7542"/>
                    <a:pt x="78" y="7552"/>
                    <a:pt x="64" y="7552"/>
                  </a:cubicBezTo>
                  <a:lnTo>
                    <a:pt x="56" y="7552"/>
                  </a:lnTo>
                  <a:cubicBezTo>
                    <a:pt x="43" y="7552"/>
                    <a:pt x="32" y="7542"/>
                    <a:pt x="32" y="7528"/>
                  </a:cubicBezTo>
                  <a:lnTo>
                    <a:pt x="32" y="7504"/>
                  </a:lnTo>
                  <a:lnTo>
                    <a:pt x="32" y="7472"/>
                  </a:lnTo>
                  <a:lnTo>
                    <a:pt x="32" y="7448"/>
                  </a:lnTo>
                  <a:lnTo>
                    <a:pt x="32" y="7400"/>
                  </a:lnTo>
                  <a:lnTo>
                    <a:pt x="32" y="7368"/>
                  </a:lnTo>
                  <a:lnTo>
                    <a:pt x="32" y="7344"/>
                  </a:lnTo>
                  <a:lnTo>
                    <a:pt x="32" y="7320"/>
                  </a:lnTo>
                  <a:lnTo>
                    <a:pt x="32" y="7296"/>
                  </a:lnTo>
                  <a:lnTo>
                    <a:pt x="32" y="7272"/>
                  </a:lnTo>
                  <a:lnTo>
                    <a:pt x="32" y="7240"/>
                  </a:lnTo>
                  <a:lnTo>
                    <a:pt x="32" y="7216"/>
                  </a:lnTo>
                  <a:lnTo>
                    <a:pt x="32" y="7192"/>
                  </a:lnTo>
                  <a:lnTo>
                    <a:pt x="32" y="7168"/>
                  </a:lnTo>
                  <a:lnTo>
                    <a:pt x="33" y="7174"/>
                  </a:lnTo>
                  <a:lnTo>
                    <a:pt x="25" y="7142"/>
                  </a:lnTo>
                  <a:cubicBezTo>
                    <a:pt x="25" y="7140"/>
                    <a:pt x="24" y="7138"/>
                    <a:pt x="24" y="7136"/>
                  </a:cubicBezTo>
                  <a:lnTo>
                    <a:pt x="24" y="7112"/>
                  </a:lnTo>
                  <a:lnTo>
                    <a:pt x="24" y="7088"/>
                  </a:lnTo>
                  <a:lnTo>
                    <a:pt x="24" y="7064"/>
                  </a:lnTo>
                  <a:lnTo>
                    <a:pt x="24" y="7008"/>
                  </a:lnTo>
                  <a:lnTo>
                    <a:pt x="24" y="6984"/>
                  </a:lnTo>
                  <a:lnTo>
                    <a:pt x="24" y="6960"/>
                  </a:lnTo>
                  <a:lnTo>
                    <a:pt x="24" y="6936"/>
                  </a:lnTo>
                  <a:lnTo>
                    <a:pt x="24" y="6904"/>
                  </a:lnTo>
                  <a:lnTo>
                    <a:pt x="24" y="6880"/>
                  </a:lnTo>
                  <a:lnTo>
                    <a:pt x="24" y="6856"/>
                  </a:lnTo>
                  <a:lnTo>
                    <a:pt x="24" y="6832"/>
                  </a:lnTo>
                  <a:lnTo>
                    <a:pt x="24" y="6808"/>
                  </a:lnTo>
                  <a:lnTo>
                    <a:pt x="24" y="6776"/>
                  </a:lnTo>
                  <a:lnTo>
                    <a:pt x="24" y="6752"/>
                  </a:lnTo>
                  <a:lnTo>
                    <a:pt x="24" y="6728"/>
                  </a:lnTo>
                  <a:lnTo>
                    <a:pt x="24" y="6672"/>
                  </a:lnTo>
                  <a:lnTo>
                    <a:pt x="24" y="6624"/>
                  </a:lnTo>
                  <a:lnTo>
                    <a:pt x="24" y="6576"/>
                  </a:lnTo>
                  <a:lnTo>
                    <a:pt x="24" y="6496"/>
                  </a:lnTo>
                  <a:lnTo>
                    <a:pt x="24" y="6440"/>
                  </a:lnTo>
                  <a:lnTo>
                    <a:pt x="24" y="6392"/>
                  </a:lnTo>
                  <a:lnTo>
                    <a:pt x="24" y="6368"/>
                  </a:lnTo>
                  <a:lnTo>
                    <a:pt x="24" y="6312"/>
                  </a:lnTo>
                  <a:lnTo>
                    <a:pt x="24" y="6288"/>
                  </a:lnTo>
                  <a:lnTo>
                    <a:pt x="24" y="6240"/>
                  </a:lnTo>
                  <a:lnTo>
                    <a:pt x="25" y="6246"/>
                  </a:lnTo>
                  <a:lnTo>
                    <a:pt x="17" y="6214"/>
                  </a:lnTo>
                  <a:cubicBezTo>
                    <a:pt x="17" y="6212"/>
                    <a:pt x="16" y="6210"/>
                    <a:pt x="16" y="6208"/>
                  </a:cubicBezTo>
                  <a:lnTo>
                    <a:pt x="16" y="6160"/>
                  </a:lnTo>
                  <a:lnTo>
                    <a:pt x="16" y="6112"/>
                  </a:lnTo>
                  <a:lnTo>
                    <a:pt x="16" y="6056"/>
                  </a:lnTo>
                  <a:lnTo>
                    <a:pt x="16" y="6008"/>
                  </a:lnTo>
                  <a:lnTo>
                    <a:pt x="16" y="5952"/>
                  </a:lnTo>
                  <a:lnTo>
                    <a:pt x="16" y="5904"/>
                  </a:lnTo>
                  <a:lnTo>
                    <a:pt x="16" y="5848"/>
                  </a:lnTo>
                  <a:lnTo>
                    <a:pt x="16" y="5824"/>
                  </a:lnTo>
                  <a:lnTo>
                    <a:pt x="16" y="5776"/>
                  </a:lnTo>
                  <a:lnTo>
                    <a:pt x="16" y="5744"/>
                  </a:lnTo>
                  <a:lnTo>
                    <a:pt x="16" y="5696"/>
                  </a:lnTo>
                  <a:lnTo>
                    <a:pt x="16" y="5672"/>
                  </a:lnTo>
                  <a:lnTo>
                    <a:pt x="16" y="5592"/>
                  </a:lnTo>
                  <a:lnTo>
                    <a:pt x="16" y="5544"/>
                  </a:lnTo>
                  <a:lnTo>
                    <a:pt x="16" y="5488"/>
                  </a:lnTo>
                  <a:lnTo>
                    <a:pt x="16" y="5440"/>
                  </a:lnTo>
                  <a:lnTo>
                    <a:pt x="16" y="5416"/>
                  </a:lnTo>
                  <a:lnTo>
                    <a:pt x="16" y="5360"/>
                  </a:lnTo>
                  <a:lnTo>
                    <a:pt x="16" y="5312"/>
                  </a:lnTo>
                  <a:lnTo>
                    <a:pt x="16" y="5256"/>
                  </a:lnTo>
                  <a:lnTo>
                    <a:pt x="16" y="5152"/>
                  </a:lnTo>
                  <a:lnTo>
                    <a:pt x="16" y="5048"/>
                  </a:lnTo>
                  <a:lnTo>
                    <a:pt x="16" y="4920"/>
                  </a:lnTo>
                  <a:lnTo>
                    <a:pt x="16" y="4744"/>
                  </a:lnTo>
                  <a:lnTo>
                    <a:pt x="16" y="4584"/>
                  </a:lnTo>
                  <a:lnTo>
                    <a:pt x="16" y="4432"/>
                  </a:lnTo>
                  <a:lnTo>
                    <a:pt x="16" y="4258"/>
                  </a:lnTo>
                  <a:lnTo>
                    <a:pt x="8" y="4096"/>
                  </a:lnTo>
                  <a:lnTo>
                    <a:pt x="8" y="3944"/>
                  </a:lnTo>
                  <a:lnTo>
                    <a:pt x="8" y="3792"/>
                  </a:lnTo>
                  <a:lnTo>
                    <a:pt x="8" y="3632"/>
                  </a:lnTo>
                  <a:lnTo>
                    <a:pt x="8" y="3456"/>
                  </a:lnTo>
                  <a:lnTo>
                    <a:pt x="8" y="3296"/>
                  </a:lnTo>
                  <a:lnTo>
                    <a:pt x="8" y="3144"/>
                  </a:lnTo>
                  <a:lnTo>
                    <a:pt x="8" y="2992"/>
                  </a:lnTo>
                  <a:lnTo>
                    <a:pt x="8" y="2864"/>
                  </a:lnTo>
                  <a:lnTo>
                    <a:pt x="8" y="2704"/>
                  </a:lnTo>
                  <a:lnTo>
                    <a:pt x="8" y="2576"/>
                  </a:lnTo>
                  <a:lnTo>
                    <a:pt x="8" y="2424"/>
                  </a:lnTo>
                  <a:lnTo>
                    <a:pt x="8" y="2296"/>
                  </a:lnTo>
                  <a:lnTo>
                    <a:pt x="8" y="2136"/>
                  </a:lnTo>
                  <a:lnTo>
                    <a:pt x="8" y="1984"/>
                  </a:lnTo>
                  <a:lnTo>
                    <a:pt x="8" y="1800"/>
                  </a:lnTo>
                  <a:lnTo>
                    <a:pt x="8" y="1648"/>
                  </a:lnTo>
                  <a:lnTo>
                    <a:pt x="8" y="1496"/>
                  </a:lnTo>
                  <a:lnTo>
                    <a:pt x="8" y="1336"/>
                  </a:lnTo>
                  <a:lnTo>
                    <a:pt x="8" y="1160"/>
                  </a:lnTo>
                  <a:lnTo>
                    <a:pt x="8" y="1008"/>
                  </a:lnTo>
                  <a:lnTo>
                    <a:pt x="8" y="824"/>
                  </a:lnTo>
                  <a:lnTo>
                    <a:pt x="8" y="672"/>
                  </a:lnTo>
                  <a:lnTo>
                    <a:pt x="8" y="512"/>
                  </a:lnTo>
                  <a:lnTo>
                    <a:pt x="8" y="384"/>
                  </a:lnTo>
                  <a:lnTo>
                    <a:pt x="8" y="280"/>
                  </a:lnTo>
                  <a:lnTo>
                    <a:pt x="8" y="208"/>
                  </a:lnTo>
                  <a:lnTo>
                    <a:pt x="8" y="152"/>
                  </a:lnTo>
                  <a:lnTo>
                    <a:pt x="8" y="104"/>
                  </a:lnTo>
                  <a:lnTo>
                    <a:pt x="10" y="112"/>
                  </a:lnTo>
                  <a:lnTo>
                    <a:pt x="2" y="88"/>
                  </a:lnTo>
                  <a:cubicBezTo>
                    <a:pt x="1" y="86"/>
                    <a:pt x="0" y="83"/>
                    <a:pt x="0" y="80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8" name="Freeform 112"/>
            <p:cNvSpPr>
              <a:spLocks/>
            </p:cNvSpPr>
            <p:nvPr/>
          </p:nvSpPr>
          <p:spPr bwMode="auto">
            <a:xfrm>
              <a:off x="4788525" y="4379734"/>
              <a:ext cx="13026" cy="1058527"/>
            </a:xfrm>
            <a:custGeom>
              <a:avLst/>
              <a:gdLst>
                <a:gd name="T0" fmla="*/ 0 w 120"/>
                <a:gd name="T1" fmla="*/ 5536 h 5712"/>
                <a:gd name="T2" fmla="*/ 9 w 120"/>
                <a:gd name="T3" fmla="*/ 5277 h 5712"/>
                <a:gd name="T4" fmla="*/ 8 w 120"/>
                <a:gd name="T5" fmla="*/ 5072 h 5712"/>
                <a:gd name="T6" fmla="*/ 8 w 120"/>
                <a:gd name="T7" fmla="*/ 4792 h 5712"/>
                <a:gd name="T8" fmla="*/ 8 w 120"/>
                <a:gd name="T9" fmla="*/ 4528 h 5712"/>
                <a:gd name="T10" fmla="*/ 10 w 120"/>
                <a:gd name="T11" fmla="*/ 4345 h 5712"/>
                <a:gd name="T12" fmla="*/ 16 w 120"/>
                <a:gd name="T13" fmla="*/ 4200 h 5712"/>
                <a:gd name="T14" fmla="*/ 16 w 120"/>
                <a:gd name="T15" fmla="*/ 4016 h 5712"/>
                <a:gd name="T16" fmla="*/ 16 w 120"/>
                <a:gd name="T17" fmla="*/ 3832 h 5712"/>
                <a:gd name="T18" fmla="*/ 16 w 120"/>
                <a:gd name="T19" fmla="*/ 3632 h 5712"/>
                <a:gd name="T20" fmla="*/ 24 w 120"/>
                <a:gd name="T21" fmla="*/ 3504 h 5712"/>
                <a:gd name="T22" fmla="*/ 24 w 120"/>
                <a:gd name="T23" fmla="*/ 3296 h 5712"/>
                <a:gd name="T24" fmla="*/ 24 w 120"/>
                <a:gd name="T25" fmla="*/ 3088 h 5712"/>
                <a:gd name="T26" fmla="*/ 24 w 120"/>
                <a:gd name="T27" fmla="*/ 2880 h 5712"/>
                <a:gd name="T28" fmla="*/ 32 w 120"/>
                <a:gd name="T29" fmla="*/ 2728 h 5712"/>
                <a:gd name="T30" fmla="*/ 32 w 120"/>
                <a:gd name="T31" fmla="*/ 2544 h 5712"/>
                <a:gd name="T32" fmla="*/ 32 w 120"/>
                <a:gd name="T33" fmla="*/ 2368 h 5712"/>
                <a:gd name="T34" fmla="*/ 40 w 120"/>
                <a:gd name="T35" fmla="*/ 2264 h 5712"/>
                <a:gd name="T36" fmla="*/ 40 w 120"/>
                <a:gd name="T37" fmla="*/ 2056 h 5712"/>
                <a:gd name="T38" fmla="*/ 40 w 120"/>
                <a:gd name="T39" fmla="*/ 1880 h 5712"/>
                <a:gd name="T40" fmla="*/ 40 w 120"/>
                <a:gd name="T41" fmla="*/ 1672 h 5712"/>
                <a:gd name="T42" fmla="*/ 48 w 120"/>
                <a:gd name="T43" fmla="*/ 1512 h 5712"/>
                <a:gd name="T44" fmla="*/ 48 w 120"/>
                <a:gd name="T45" fmla="*/ 1312 h 5712"/>
                <a:gd name="T46" fmla="*/ 48 w 120"/>
                <a:gd name="T47" fmla="*/ 1128 h 5712"/>
                <a:gd name="T48" fmla="*/ 56 w 120"/>
                <a:gd name="T49" fmla="*/ 1024 h 5712"/>
                <a:gd name="T50" fmla="*/ 56 w 120"/>
                <a:gd name="T51" fmla="*/ 848 h 5712"/>
                <a:gd name="T52" fmla="*/ 64 w 120"/>
                <a:gd name="T53" fmla="*/ 744 h 5712"/>
                <a:gd name="T54" fmla="*/ 64 w 120"/>
                <a:gd name="T55" fmla="*/ 560 h 5712"/>
                <a:gd name="T56" fmla="*/ 66 w 120"/>
                <a:gd name="T57" fmla="*/ 401 h 5712"/>
                <a:gd name="T58" fmla="*/ 72 w 120"/>
                <a:gd name="T59" fmla="*/ 256 h 5712"/>
                <a:gd name="T60" fmla="*/ 72 w 120"/>
                <a:gd name="T61" fmla="*/ 72 h 5712"/>
                <a:gd name="T62" fmla="*/ 120 w 120"/>
                <a:gd name="T63" fmla="*/ 96 h 5712"/>
                <a:gd name="T64" fmla="*/ 120 w 120"/>
                <a:gd name="T65" fmla="*/ 280 h 5712"/>
                <a:gd name="T66" fmla="*/ 112 w 120"/>
                <a:gd name="T67" fmla="*/ 408 h 5712"/>
                <a:gd name="T68" fmla="*/ 112 w 120"/>
                <a:gd name="T69" fmla="*/ 584 h 5712"/>
                <a:gd name="T70" fmla="*/ 88 w 120"/>
                <a:gd name="T71" fmla="*/ 768 h 5712"/>
                <a:gd name="T72" fmla="*/ 104 w 120"/>
                <a:gd name="T73" fmla="*/ 872 h 5712"/>
                <a:gd name="T74" fmla="*/ 104 w 120"/>
                <a:gd name="T75" fmla="*/ 1048 h 5712"/>
                <a:gd name="T76" fmla="*/ 96 w 120"/>
                <a:gd name="T77" fmla="*/ 1152 h 5712"/>
                <a:gd name="T78" fmla="*/ 96 w 120"/>
                <a:gd name="T79" fmla="*/ 1336 h 5712"/>
                <a:gd name="T80" fmla="*/ 72 w 120"/>
                <a:gd name="T81" fmla="*/ 1536 h 5712"/>
                <a:gd name="T82" fmla="*/ 88 w 120"/>
                <a:gd name="T83" fmla="*/ 1696 h 5712"/>
                <a:gd name="T84" fmla="*/ 88 w 120"/>
                <a:gd name="T85" fmla="*/ 1904 h 5712"/>
                <a:gd name="T86" fmla="*/ 88 w 120"/>
                <a:gd name="T87" fmla="*/ 2080 h 5712"/>
                <a:gd name="T88" fmla="*/ 88 w 120"/>
                <a:gd name="T89" fmla="*/ 2288 h 5712"/>
                <a:gd name="T90" fmla="*/ 80 w 120"/>
                <a:gd name="T91" fmla="*/ 2392 h 5712"/>
                <a:gd name="T92" fmla="*/ 80 w 120"/>
                <a:gd name="T93" fmla="*/ 2576 h 5712"/>
                <a:gd name="T94" fmla="*/ 80 w 120"/>
                <a:gd name="T95" fmla="*/ 2752 h 5712"/>
                <a:gd name="T96" fmla="*/ 72 w 120"/>
                <a:gd name="T97" fmla="*/ 2904 h 5712"/>
                <a:gd name="T98" fmla="*/ 72 w 120"/>
                <a:gd name="T99" fmla="*/ 3136 h 5712"/>
                <a:gd name="T100" fmla="*/ 72 w 120"/>
                <a:gd name="T101" fmla="*/ 3320 h 5712"/>
                <a:gd name="T102" fmla="*/ 72 w 120"/>
                <a:gd name="T103" fmla="*/ 3528 h 5712"/>
                <a:gd name="T104" fmla="*/ 64 w 120"/>
                <a:gd name="T105" fmla="*/ 3656 h 5712"/>
                <a:gd name="T106" fmla="*/ 64 w 120"/>
                <a:gd name="T107" fmla="*/ 3864 h 5712"/>
                <a:gd name="T108" fmla="*/ 64 w 120"/>
                <a:gd name="T109" fmla="*/ 4040 h 5712"/>
                <a:gd name="T110" fmla="*/ 64 w 120"/>
                <a:gd name="T111" fmla="*/ 4224 h 5712"/>
                <a:gd name="T112" fmla="*/ 56 w 120"/>
                <a:gd name="T113" fmla="*/ 4352 h 5712"/>
                <a:gd name="T114" fmla="*/ 56 w 120"/>
                <a:gd name="T115" fmla="*/ 4560 h 5712"/>
                <a:gd name="T116" fmla="*/ 56 w 120"/>
                <a:gd name="T117" fmla="*/ 4816 h 5712"/>
                <a:gd name="T118" fmla="*/ 56 w 120"/>
                <a:gd name="T119" fmla="*/ 5096 h 5712"/>
                <a:gd name="T120" fmla="*/ 48 w 120"/>
                <a:gd name="T121" fmla="*/ 5332 h 5712"/>
                <a:gd name="T122" fmla="*/ 48 w 120"/>
                <a:gd name="T123" fmla="*/ 5560 h 5712"/>
                <a:gd name="T124" fmla="*/ 0 w 120"/>
                <a:gd name="T125" fmla="*/ 5688 h 5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5712">
                  <a:moveTo>
                    <a:pt x="0" y="5688"/>
                  </a:moveTo>
                  <a:lnTo>
                    <a:pt x="0" y="5664"/>
                  </a:lnTo>
                  <a:lnTo>
                    <a:pt x="0" y="5640"/>
                  </a:lnTo>
                  <a:lnTo>
                    <a:pt x="0" y="5616"/>
                  </a:lnTo>
                  <a:lnTo>
                    <a:pt x="0" y="5592"/>
                  </a:lnTo>
                  <a:lnTo>
                    <a:pt x="0" y="5560"/>
                  </a:lnTo>
                  <a:lnTo>
                    <a:pt x="0" y="5536"/>
                  </a:lnTo>
                  <a:lnTo>
                    <a:pt x="0" y="5488"/>
                  </a:lnTo>
                  <a:lnTo>
                    <a:pt x="0" y="5456"/>
                  </a:lnTo>
                  <a:lnTo>
                    <a:pt x="0" y="5408"/>
                  </a:lnTo>
                  <a:lnTo>
                    <a:pt x="0" y="5360"/>
                  </a:lnTo>
                  <a:lnTo>
                    <a:pt x="0" y="5328"/>
                  </a:lnTo>
                  <a:cubicBezTo>
                    <a:pt x="0" y="5327"/>
                    <a:pt x="1" y="5326"/>
                    <a:pt x="1" y="5325"/>
                  </a:cubicBezTo>
                  <a:lnTo>
                    <a:pt x="9" y="5277"/>
                  </a:lnTo>
                  <a:lnTo>
                    <a:pt x="8" y="5280"/>
                  </a:lnTo>
                  <a:lnTo>
                    <a:pt x="8" y="5256"/>
                  </a:lnTo>
                  <a:lnTo>
                    <a:pt x="8" y="5200"/>
                  </a:lnTo>
                  <a:lnTo>
                    <a:pt x="8" y="5176"/>
                  </a:lnTo>
                  <a:lnTo>
                    <a:pt x="8" y="5128"/>
                  </a:lnTo>
                  <a:lnTo>
                    <a:pt x="8" y="5096"/>
                  </a:lnTo>
                  <a:lnTo>
                    <a:pt x="8" y="5072"/>
                  </a:lnTo>
                  <a:lnTo>
                    <a:pt x="8" y="5024"/>
                  </a:lnTo>
                  <a:lnTo>
                    <a:pt x="8" y="4968"/>
                  </a:lnTo>
                  <a:lnTo>
                    <a:pt x="8" y="4920"/>
                  </a:lnTo>
                  <a:lnTo>
                    <a:pt x="8" y="4896"/>
                  </a:lnTo>
                  <a:lnTo>
                    <a:pt x="8" y="4840"/>
                  </a:lnTo>
                  <a:lnTo>
                    <a:pt x="8" y="4816"/>
                  </a:lnTo>
                  <a:lnTo>
                    <a:pt x="8" y="4792"/>
                  </a:lnTo>
                  <a:lnTo>
                    <a:pt x="8" y="4736"/>
                  </a:lnTo>
                  <a:lnTo>
                    <a:pt x="8" y="4712"/>
                  </a:lnTo>
                  <a:lnTo>
                    <a:pt x="8" y="4688"/>
                  </a:lnTo>
                  <a:lnTo>
                    <a:pt x="8" y="4664"/>
                  </a:lnTo>
                  <a:lnTo>
                    <a:pt x="8" y="4608"/>
                  </a:lnTo>
                  <a:lnTo>
                    <a:pt x="8" y="4560"/>
                  </a:lnTo>
                  <a:lnTo>
                    <a:pt x="8" y="4528"/>
                  </a:lnTo>
                  <a:lnTo>
                    <a:pt x="8" y="4504"/>
                  </a:lnTo>
                  <a:lnTo>
                    <a:pt x="8" y="4480"/>
                  </a:lnTo>
                  <a:lnTo>
                    <a:pt x="8" y="4432"/>
                  </a:lnTo>
                  <a:lnTo>
                    <a:pt x="8" y="4400"/>
                  </a:lnTo>
                  <a:lnTo>
                    <a:pt x="8" y="4376"/>
                  </a:lnTo>
                  <a:lnTo>
                    <a:pt x="8" y="4352"/>
                  </a:lnTo>
                  <a:cubicBezTo>
                    <a:pt x="8" y="4350"/>
                    <a:pt x="9" y="4347"/>
                    <a:pt x="10" y="4345"/>
                  </a:cubicBezTo>
                  <a:lnTo>
                    <a:pt x="18" y="4321"/>
                  </a:lnTo>
                  <a:lnTo>
                    <a:pt x="16" y="4328"/>
                  </a:lnTo>
                  <a:lnTo>
                    <a:pt x="16" y="4296"/>
                  </a:lnTo>
                  <a:lnTo>
                    <a:pt x="16" y="4272"/>
                  </a:lnTo>
                  <a:lnTo>
                    <a:pt x="16" y="4248"/>
                  </a:lnTo>
                  <a:lnTo>
                    <a:pt x="16" y="4224"/>
                  </a:lnTo>
                  <a:lnTo>
                    <a:pt x="16" y="4200"/>
                  </a:lnTo>
                  <a:lnTo>
                    <a:pt x="16" y="4168"/>
                  </a:lnTo>
                  <a:lnTo>
                    <a:pt x="16" y="4144"/>
                  </a:lnTo>
                  <a:lnTo>
                    <a:pt x="16" y="4120"/>
                  </a:lnTo>
                  <a:lnTo>
                    <a:pt x="16" y="4096"/>
                  </a:lnTo>
                  <a:lnTo>
                    <a:pt x="16" y="4064"/>
                  </a:lnTo>
                  <a:lnTo>
                    <a:pt x="16" y="4040"/>
                  </a:lnTo>
                  <a:lnTo>
                    <a:pt x="16" y="4016"/>
                  </a:lnTo>
                  <a:lnTo>
                    <a:pt x="16" y="3992"/>
                  </a:lnTo>
                  <a:lnTo>
                    <a:pt x="16" y="3968"/>
                  </a:lnTo>
                  <a:lnTo>
                    <a:pt x="16" y="3936"/>
                  </a:lnTo>
                  <a:lnTo>
                    <a:pt x="16" y="3912"/>
                  </a:lnTo>
                  <a:lnTo>
                    <a:pt x="16" y="3888"/>
                  </a:lnTo>
                  <a:lnTo>
                    <a:pt x="16" y="3864"/>
                  </a:lnTo>
                  <a:lnTo>
                    <a:pt x="16" y="3832"/>
                  </a:lnTo>
                  <a:lnTo>
                    <a:pt x="16" y="3808"/>
                  </a:lnTo>
                  <a:lnTo>
                    <a:pt x="16" y="3760"/>
                  </a:lnTo>
                  <a:lnTo>
                    <a:pt x="16" y="3736"/>
                  </a:lnTo>
                  <a:lnTo>
                    <a:pt x="16" y="3704"/>
                  </a:lnTo>
                  <a:lnTo>
                    <a:pt x="16" y="3680"/>
                  </a:lnTo>
                  <a:lnTo>
                    <a:pt x="16" y="3656"/>
                  </a:lnTo>
                  <a:lnTo>
                    <a:pt x="16" y="3632"/>
                  </a:lnTo>
                  <a:cubicBezTo>
                    <a:pt x="16" y="3631"/>
                    <a:pt x="17" y="3629"/>
                    <a:pt x="17" y="3627"/>
                  </a:cubicBezTo>
                  <a:lnTo>
                    <a:pt x="25" y="3595"/>
                  </a:lnTo>
                  <a:lnTo>
                    <a:pt x="24" y="3600"/>
                  </a:lnTo>
                  <a:lnTo>
                    <a:pt x="24" y="3576"/>
                  </a:lnTo>
                  <a:lnTo>
                    <a:pt x="24" y="3552"/>
                  </a:lnTo>
                  <a:lnTo>
                    <a:pt x="24" y="3528"/>
                  </a:lnTo>
                  <a:lnTo>
                    <a:pt x="24" y="3504"/>
                  </a:lnTo>
                  <a:lnTo>
                    <a:pt x="24" y="3472"/>
                  </a:lnTo>
                  <a:lnTo>
                    <a:pt x="24" y="3448"/>
                  </a:lnTo>
                  <a:lnTo>
                    <a:pt x="24" y="3424"/>
                  </a:lnTo>
                  <a:lnTo>
                    <a:pt x="24" y="3400"/>
                  </a:lnTo>
                  <a:lnTo>
                    <a:pt x="24" y="3368"/>
                  </a:lnTo>
                  <a:lnTo>
                    <a:pt x="24" y="3320"/>
                  </a:lnTo>
                  <a:lnTo>
                    <a:pt x="24" y="3296"/>
                  </a:lnTo>
                  <a:lnTo>
                    <a:pt x="24" y="3272"/>
                  </a:lnTo>
                  <a:lnTo>
                    <a:pt x="24" y="3240"/>
                  </a:lnTo>
                  <a:lnTo>
                    <a:pt x="24" y="3216"/>
                  </a:lnTo>
                  <a:lnTo>
                    <a:pt x="24" y="3192"/>
                  </a:lnTo>
                  <a:lnTo>
                    <a:pt x="24" y="3168"/>
                  </a:lnTo>
                  <a:lnTo>
                    <a:pt x="24" y="3136"/>
                  </a:lnTo>
                  <a:lnTo>
                    <a:pt x="24" y="3088"/>
                  </a:lnTo>
                  <a:lnTo>
                    <a:pt x="24" y="3064"/>
                  </a:lnTo>
                  <a:lnTo>
                    <a:pt x="24" y="3008"/>
                  </a:lnTo>
                  <a:lnTo>
                    <a:pt x="24" y="2984"/>
                  </a:lnTo>
                  <a:lnTo>
                    <a:pt x="24" y="2960"/>
                  </a:lnTo>
                  <a:lnTo>
                    <a:pt x="24" y="2936"/>
                  </a:lnTo>
                  <a:lnTo>
                    <a:pt x="24" y="2904"/>
                  </a:lnTo>
                  <a:lnTo>
                    <a:pt x="24" y="2880"/>
                  </a:lnTo>
                  <a:cubicBezTo>
                    <a:pt x="24" y="2879"/>
                    <a:pt x="25" y="2878"/>
                    <a:pt x="25" y="2877"/>
                  </a:cubicBezTo>
                  <a:lnTo>
                    <a:pt x="33" y="2829"/>
                  </a:lnTo>
                  <a:lnTo>
                    <a:pt x="32" y="2832"/>
                  </a:lnTo>
                  <a:lnTo>
                    <a:pt x="32" y="2808"/>
                  </a:lnTo>
                  <a:lnTo>
                    <a:pt x="32" y="2776"/>
                  </a:lnTo>
                  <a:lnTo>
                    <a:pt x="32" y="2752"/>
                  </a:lnTo>
                  <a:lnTo>
                    <a:pt x="32" y="2728"/>
                  </a:lnTo>
                  <a:lnTo>
                    <a:pt x="32" y="2704"/>
                  </a:lnTo>
                  <a:lnTo>
                    <a:pt x="32" y="2672"/>
                  </a:lnTo>
                  <a:lnTo>
                    <a:pt x="32" y="2648"/>
                  </a:lnTo>
                  <a:lnTo>
                    <a:pt x="32" y="2624"/>
                  </a:lnTo>
                  <a:lnTo>
                    <a:pt x="32" y="2600"/>
                  </a:lnTo>
                  <a:lnTo>
                    <a:pt x="32" y="2576"/>
                  </a:lnTo>
                  <a:lnTo>
                    <a:pt x="32" y="2544"/>
                  </a:lnTo>
                  <a:lnTo>
                    <a:pt x="32" y="2520"/>
                  </a:lnTo>
                  <a:lnTo>
                    <a:pt x="32" y="2496"/>
                  </a:lnTo>
                  <a:lnTo>
                    <a:pt x="32" y="2472"/>
                  </a:lnTo>
                  <a:lnTo>
                    <a:pt x="32" y="2440"/>
                  </a:lnTo>
                  <a:lnTo>
                    <a:pt x="32" y="2416"/>
                  </a:lnTo>
                  <a:lnTo>
                    <a:pt x="32" y="2392"/>
                  </a:lnTo>
                  <a:lnTo>
                    <a:pt x="32" y="2368"/>
                  </a:lnTo>
                  <a:lnTo>
                    <a:pt x="32" y="2344"/>
                  </a:lnTo>
                  <a:lnTo>
                    <a:pt x="32" y="2312"/>
                  </a:lnTo>
                  <a:cubicBezTo>
                    <a:pt x="32" y="2299"/>
                    <a:pt x="43" y="2288"/>
                    <a:pt x="56" y="2288"/>
                  </a:cubicBezTo>
                  <a:lnTo>
                    <a:pt x="64" y="2288"/>
                  </a:lnTo>
                  <a:lnTo>
                    <a:pt x="40" y="2312"/>
                  </a:lnTo>
                  <a:lnTo>
                    <a:pt x="40" y="2288"/>
                  </a:lnTo>
                  <a:lnTo>
                    <a:pt x="40" y="2264"/>
                  </a:lnTo>
                  <a:lnTo>
                    <a:pt x="40" y="2208"/>
                  </a:lnTo>
                  <a:lnTo>
                    <a:pt x="40" y="2184"/>
                  </a:lnTo>
                  <a:lnTo>
                    <a:pt x="40" y="2160"/>
                  </a:lnTo>
                  <a:lnTo>
                    <a:pt x="40" y="2136"/>
                  </a:lnTo>
                  <a:lnTo>
                    <a:pt x="40" y="2112"/>
                  </a:lnTo>
                  <a:lnTo>
                    <a:pt x="40" y="2080"/>
                  </a:lnTo>
                  <a:lnTo>
                    <a:pt x="40" y="2056"/>
                  </a:lnTo>
                  <a:lnTo>
                    <a:pt x="40" y="2032"/>
                  </a:lnTo>
                  <a:lnTo>
                    <a:pt x="40" y="2008"/>
                  </a:lnTo>
                  <a:lnTo>
                    <a:pt x="40" y="1976"/>
                  </a:lnTo>
                  <a:lnTo>
                    <a:pt x="40" y="1952"/>
                  </a:lnTo>
                  <a:lnTo>
                    <a:pt x="40" y="1928"/>
                  </a:lnTo>
                  <a:lnTo>
                    <a:pt x="40" y="1904"/>
                  </a:lnTo>
                  <a:lnTo>
                    <a:pt x="40" y="1880"/>
                  </a:lnTo>
                  <a:lnTo>
                    <a:pt x="40" y="1848"/>
                  </a:lnTo>
                  <a:lnTo>
                    <a:pt x="40" y="1824"/>
                  </a:lnTo>
                  <a:lnTo>
                    <a:pt x="40" y="1776"/>
                  </a:lnTo>
                  <a:lnTo>
                    <a:pt x="40" y="1744"/>
                  </a:lnTo>
                  <a:lnTo>
                    <a:pt x="40" y="1720"/>
                  </a:lnTo>
                  <a:lnTo>
                    <a:pt x="40" y="1696"/>
                  </a:lnTo>
                  <a:lnTo>
                    <a:pt x="40" y="1672"/>
                  </a:lnTo>
                  <a:lnTo>
                    <a:pt x="40" y="1616"/>
                  </a:lnTo>
                  <a:lnTo>
                    <a:pt x="40" y="1592"/>
                  </a:lnTo>
                  <a:lnTo>
                    <a:pt x="40" y="1568"/>
                  </a:lnTo>
                  <a:lnTo>
                    <a:pt x="40" y="1512"/>
                  </a:lnTo>
                  <a:cubicBezTo>
                    <a:pt x="40" y="1499"/>
                    <a:pt x="51" y="1488"/>
                    <a:pt x="64" y="1488"/>
                  </a:cubicBezTo>
                  <a:lnTo>
                    <a:pt x="72" y="1488"/>
                  </a:lnTo>
                  <a:lnTo>
                    <a:pt x="48" y="1512"/>
                  </a:lnTo>
                  <a:lnTo>
                    <a:pt x="48" y="1488"/>
                  </a:lnTo>
                  <a:lnTo>
                    <a:pt x="48" y="1464"/>
                  </a:lnTo>
                  <a:lnTo>
                    <a:pt x="48" y="1440"/>
                  </a:lnTo>
                  <a:lnTo>
                    <a:pt x="48" y="1416"/>
                  </a:lnTo>
                  <a:lnTo>
                    <a:pt x="48" y="1384"/>
                  </a:lnTo>
                  <a:lnTo>
                    <a:pt x="48" y="1336"/>
                  </a:lnTo>
                  <a:lnTo>
                    <a:pt x="48" y="1312"/>
                  </a:lnTo>
                  <a:lnTo>
                    <a:pt x="48" y="1280"/>
                  </a:lnTo>
                  <a:lnTo>
                    <a:pt x="48" y="1256"/>
                  </a:lnTo>
                  <a:lnTo>
                    <a:pt x="48" y="1232"/>
                  </a:lnTo>
                  <a:lnTo>
                    <a:pt x="48" y="1208"/>
                  </a:lnTo>
                  <a:lnTo>
                    <a:pt x="48" y="1184"/>
                  </a:lnTo>
                  <a:lnTo>
                    <a:pt x="48" y="1152"/>
                  </a:lnTo>
                  <a:lnTo>
                    <a:pt x="48" y="1128"/>
                  </a:lnTo>
                  <a:lnTo>
                    <a:pt x="48" y="1104"/>
                  </a:lnTo>
                  <a:lnTo>
                    <a:pt x="48" y="1080"/>
                  </a:lnTo>
                  <a:lnTo>
                    <a:pt x="48" y="1048"/>
                  </a:lnTo>
                  <a:cubicBezTo>
                    <a:pt x="48" y="1035"/>
                    <a:pt x="59" y="1024"/>
                    <a:pt x="72" y="1024"/>
                  </a:cubicBezTo>
                  <a:lnTo>
                    <a:pt x="80" y="1024"/>
                  </a:lnTo>
                  <a:lnTo>
                    <a:pt x="56" y="1048"/>
                  </a:lnTo>
                  <a:lnTo>
                    <a:pt x="56" y="1024"/>
                  </a:lnTo>
                  <a:lnTo>
                    <a:pt x="56" y="1000"/>
                  </a:lnTo>
                  <a:lnTo>
                    <a:pt x="56" y="976"/>
                  </a:lnTo>
                  <a:lnTo>
                    <a:pt x="56" y="952"/>
                  </a:lnTo>
                  <a:lnTo>
                    <a:pt x="56" y="920"/>
                  </a:lnTo>
                  <a:lnTo>
                    <a:pt x="56" y="896"/>
                  </a:lnTo>
                  <a:lnTo>
                    <a:pt x="56" y="872"/>
                  </a:lnTo>
                  <a:lnTo>
                    <a:pt x="56" y="848"/>
                  </a:lnTo>
                  <a:lnTo>
                    <a:pt x="56" y="816"/>
                  </a:lnTo>
                  <a:lnTo>
                    <a:pt x="56" y="792"/>
                  </a:lnTo>
                  <a:lnTo>
                    <a:pt x="56" y="768"/>
                  </a:lnTo>
                  <a:lnTo>
                    <a:pt x="56" y="744"/>
                  </a:lnTo>
                  <a:cubicBezTo>
                    <a:pt x="56" y="731"/>
                    <a:pt x="67" y="720"/>
                    <a:pt x="80" y="720"/>
                  </a:cubicBezTo>
                  <a:lnTo>
                    <a:pt x="88" y="720"/>
                  </a:lnTo>
                  <a:lnTo>
                    <a:pt x="64" y="744"/>
                  </a:lnTo>
                  <a:lnTo>
                    <a:pt x="64" y="720"/>
                  </a:lnTo>
                  <a:lnTo>
                    <a:pt x="64" y="688"/>
                  </a:lnTo>
                  <a:lnTo>
                    <a:pt x="64" y="664"/>
                  </a:lnTo>
                  <a:lnTo>
                    <a:pt x="64" y="640"/>
                  </a:lnTo>
                  <a:lnTo>
                    <a:pt x="64" y="616"/>
                  </a:lnTo>
                  <a:lnTo>
                    <a:pt x="64" y="584"/>
                  </a:lnTo>
                  <a:lnTo>
                    <a:pt x="64" y="560"/>
                  </a:lnTo>
                  <a:lnTo>
                    <a:pt x="64" y="536"/>
                  </a:lnTo>
                  <a:lnTo>
                    <a:pt x="64" y="512"/>
                  </a:lnTo>
                  <a:lnTo>
                    <a:pt x="64" y="488"/>
                  </a:lnTo>
                  <a:lnTo>
                    <a:pt x="64" y="456"/>
                  </a:lnTo>
                  <a:lnTo>
                    <a:pt x="64" y="432"/>
                  </a:lnTo>
                  <a:lnTo>
                    <a:pt x="64" y="408"/>
                  </a:lnTo>
                  <a:cubicBezTo>
                    <a:pt x="64" y="406"/>
                    <a:pt x="65" y="403"/>
                    <a:pt x="66" y="401"/>
                  </a:cubicBezTo>
                  <a:lnTo>
                    <a:pt x="74" y="377"/>
                  </a:lnTo>
                  <a:lnTo>
                    <a:pt x="72" y="384"/>
                  </a:lnTo>
                  <a:lnTo>
                    <a:pt x="72" y="352"/>
                  </a:lnTo>
                  <a:lnTo>
                    <a:pt x="72" y="328"/>
                  </a:lnTo>
                  <a:lnTo>
                    <a:pt x="72" y="304"/>
                  </a:lnTo>
                  <a:lnTo>
                    <a:pt x="72" y="280"/>
                  </a:lnTo>
                  <a:lnTo>
                    <a:pt x="72" y="256"/>
                  </a:lnTo>
                  <a:lnTo>
                    <a:pt x="72" y="224"/>
                  </a:lnTo>
                  <a:lnTo>
                    <a:pt x="72" y="200"/>
                  </a:lnTo>
                  <a:lnTo>
                    <a:pt x="72" y="176"/>
                  </a:lnTo>
                  <a:lnTo>
                    <a:pt x="72" y="152"/>
                  </a:lnTo>
                  <a:lnTo>
                    <a:pt x="72" y="120"/>
                  </a:lnTo>
                  <a:lnTo>
                    <a:pt x="72" y="96"/>
                  </a:lnTo>
                  <a:lnTo>
                    <a:pt x="72" y="72"/>
                  </a:lnTo>
                  <a:lnTo>
                    <a:pt x="72" y="48"/>
                  </a:ln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48"/>
                  </a:lnTo>
                  <a:lnTo>
                    <a:pt x="120" y="72"/>
                  </a:lnTo>
                  <a:lnTo>
                    <a:pt x="120" y="96"/>
                  </a:lnTo>
                  <a:lnTo>
                    <a:pt x="120" y="120"/>
                  </a:lnTo>
                  <a:lnTo>
                    <a:pt x="120" y="152"/>
                  </a:lnTo>
                  <a:lnTo>
                    <a:pt x="120" y="176"/>
                  </a:lnTo>
                  <a:lnTo>
                    <a:pt x="120" y="200"/>
                  </a:lnTo>
                  <a:lnTo>
                    <a:pt x="120" y="224"/>
                  </a:lnTo>
                  <a:lnTo>
                    <a:pt x="120" y="256"/>
                  </a:lnTo>
                  <a:lnTo>
                    <a:pt x="120" y="280"/>
                  </a:lnTo>
                  <a:lnTo>
                    <a:pt x="120" y="304"/>
                  </a:lnTo>
                  <a:lnTo>
                    <a:pt x="120" y="328"/>
                  </a:lnTo>
                  <a:lnTo>
                    <a:pt x="120" y="352"/>
                  </a:lnTo>
                  <a:lnTo>
                    <a:pt x="120" y="384"/>
                  </a:lnTo>
                  <a:cubicBezTo>
                    <a:pt x="120" y="387"/>
                    <a:pt x="120" y="390"/>
                    <a:pt x="119" y="392"/>
                  </a:cubicBezTo>
                  <a:lnTo>
                    <a:pt x="111" y="416"/>
                  </a:lnTo>
                  <a:lnTo>
                    <a:pt x="112" y="408"/>
                  </a:lnTo>
                  <a:lnTo>
                    <a:pt x="112" y="432"/>
                  </a:lnTo>
                  <a:lnTo>
                    <a:pt x="112" y="456"/>
                  </a:lnTo>
                  <a:lnTo>
                    <a:pt x="112" y="488"/>
                  </a:lnTo>
                  <a:lnTo>
                    <a:pt x="112" y="512"/>
                  </a:lnTo>
                  <a:lnTo>
                    <a:pt x="112" y="536"/>
                  </a:lnTo>
                  <a:lnTo>
                    <a:pt x="112" y="560"/>
                  </a:lnTo>
                  <a:lnTo>
                    <a:pt x="112" y="584"/>
                  </a:lnTo>
                  <a:lnTo>
                    <a:pt x="112" y="616"/>
                  </a:lnTo>
                  <a:lnTo>
                    <a:pt x="112" y="640"/>
                  </a:lnTo>
                  <a:lnTo>
                    <a:pt x="112" y="664"/>
                  </a:lnTo>
                  <a:lnTo>
                    <a:pt x="112" y="688"/>
                  </a:lnTo>
                  <a:lnTo>
                    <a:pt x="112" y="720"/>
                  </a:lnTo>
                  <a:lnTo>
                    <a:pt x="112" y="744"/>
                  </a:lnTo>
                  <a:cubicBezTo>
                    <a:pt x="112" y="758"/>
                    <a:pt x="102" y="768"/>
                    <a:pt x="88" y="768"/>
                  </a:cubicBezTo>
                  <a:lnTo>
                    <a:pt x="80" y="768"/>
                  </a:lnTo>
                  <a:lnTo>
                    <a:pt x="104" y="744"/>
                  </a:lnTo>
                  <a:lnTo>
                    <a:pt x="104" y="768"/>
                  </a:lnTo>
                  <a:lnTo>
                    <a:pt x="104" y="792"/>
                  </a:lnTo>
                  <a:lnTo>
                    <a:pt x="104" y="816"/>
                  </a:lnTo>
                  <a:lnTo>
                    <a:pt x="104" y="848"/>
                  </a:lnTo>
                  <a:lnTo>
                    <a:pt x="104" y="872"/>
                  </a:lnTo>
                  <a:lnTo>
                    <a:pt x="104" y="896"/>
                  </a:lnTo>
                  <a:lnTo>
                    <a:pt x="104" y="920"/>
                  </a:lnTo>
                  <a:lnTo>
                    <a:pt x="104" y="952"/>
                  </a:lnTo>
                  <a:lnTo>
                    <a:pt x="104" y="976"/>
                  </a:lnTo>
                  <a:lnTo>
                    <a:pt x="104" y="1000"/>
                  </a:lnTo>
                  <a:lnTo>
                    <a:pt x="104" y="1024"/>
                  </a:lnTo>
                  <a:lnTo>
                    <a:pt x="104" y="1048"/>
                  </a:lnTo>
                  <a:cubicBezTo>
                    <a:pt x="104" y="1062"/>
                    <a:pt x="94" y="1072"/>
                    <a:pt x="80" y="1072"/>
                  </a:cubicBezTo>
                  <a:lnTo>
                    <a:pt x="72" y="1072"/>
                  </a:lnTo>
                  <a:lnTo>
                    <a:pt x="96" y="1048"/>
                  </a:lnTo>
                  <a:lnTo>
                    <a:pt x="96" y="1080"/>
                  </a:lnTo>
                  <a:lnTo>
                    <a:pt x="96" y="1104"/>
                  </a:lnTo>
                  <a:lnTo>
                    <a:pt x="96" y="1128"/>
                  </a:lnTo>
                  <a:lnTo>
                    <a:pt x="96" y="1152"/>
                  </a:lnTo>
                  <a:lnTo>
                    <a:pt x="96" y="1184"/>
                  </a:lnTo>
                  <a:lnTo>
                    <a:pt x="96" y="1208"/>
                  </a:lnTo>
                  <a:lnTo>
                    <a:pt x="96" y="1232"/>
                  </a:lnTo>
                  <a:lnTo>
                    <a:pt x="96" y="1256"/>
                  </a:lnTo>
                  <a:lnTo>
                    <a:pt x="96" y="1280"/>
                  </a:lnTo>
                  <a:lnTo>
                    <a:pt x="96" y="1312"/>
                  </a:lnTo>
                  <a:lnTo>
                    <a:pt x="96" y="1336"/>
                  </a:lnTo>
                  <a:lnTo>
                    <a:pt x="96" y="1384"/>
                  </a:lnTo>
                  <a:lnTo>
                    <a:pt x="96" y="1416"/>
                  </a:lnTo>
                  <a:lnTo>
                    <a:pt x="96" y="1440"/>
                  </a:lnTo>
                  <a:lnTo>
                    <a:pt x="96" y="1464"/>
                  </a:lnTo>
                  <a:lnTo>
                    <a:pt x="96" y="1488"/>
                  </a:lnTo>
                  <a:lnTo>
                    <a:pt x="96" y="1512"/>
                  </a:lnTo>
                  <a:cubicBezTo>
                    <a:pt x="96" y="1526"/>
                    <a:pt x="86" y="1536"/>
                    <a:pt x="72" y="1536"/>
                  </a:cubicBezTo>
                  <a:lnTo>
                    <a:pt x="64" y="1536"/>
                  </a:lnTo>
                  <a:lnTo>
                    <a:pt x="88" y="1512"/>
                  </a:lnTo>
                  <a:lnTo>
                    <a:pt x="88" y="1568"/>
                  </a:lnTo>
                  <a:lnTo>
                    <a:pt x="88" y="1592"/>
                  </a:lnTo>
                  <a:lnTo>
                    <a:pt x="88" y="1616"/>
                  </a:lnTo>
                  <a:lnTo>
                    <a:pt x="88" y="1672"/>
                  </a:lnTo>
                  <a:lnTo>
                    <a:pt x="88" y="1696"/>
                  </a:lnTo>
                  <a:lnTo>
                    <a:pt x="88" y="1720"/>
                  </a:lnTo>
                  <a:lnTo>
                    <a:pt x="88" y="1744"/>
                  </a:lnTo>
                  <a:lnTo>
                    <a:pt x="88" y="1776"/>
                  </a:lnTo>
                  <a:lnTo>
                    <a:pt x="88" y="1824"/>
                  </a:lnTo>
                  <a:lnTo>
                    <a:pt x="88" y="1848"/>
                  </a:lnTo>
                  <a:lnTo>
                    <a:pt x="88" y="1880"/>
                  </a:lnTo>
                  <a:lnTo>
                    <a:pt x="88" y="1904"/>
                  </a:lnTo>
                  <a:lnTo>
                    <a:pt x="88" y="1928"/>
                  </a:lnTo>
                  <a:lnTo>
                    <a:pt x="88" y="1952"/>
                  </a:lnTo>
                  <a:lnTo>
                    <a:pt x="88" y="1976"/>
                  </a:lnTo>
                  <a:lnTo>
                    <a:pt x="88" y="2008"/>
                  </a:lnTo>
                  <a:lnTo>
                    <a:pt x="88" y="2032"/>
                  </a:lnTo>
                  <a:lnTo>
                    <a:pt x="88" y="2056"/>
                  </a:lnTo>
                  <a:lnTo>
                    <a:pt x="88" y="2080"/>
                  </a:lnTo>
                  <a:lnTo>
                    <a:pt x="88" y="2112"/>
                  </a:lnTo>
                  <a:lnTo>
                    <a:pt x="88" y="2136"/>
                  </a:lnTo>
                  <a:lnTo>
                    <a:pt x="88" y="2160"/>
                  </a:lnTo>
                  <a:lnTo>
                    <a:pt x="88" y="2184"/>
                  </a:lnTo>
                  <a:lnTo>
                    <a:pt x="88" y="2208"/>
                  </a:lnTo>
                  <a:lnTo>
                    <a:pt x="88" y="2264"/>
                  </a:lnTo>
                  <a:lnTo>
                    <a:pt x="88" y="2288"/>
                  </a:lnTo>
                  <a:lnTo>
                    <a:pt x="88" y="2312"/>
                  </a:lnTo>
                  <a:cubicBezTo>
                    <a:pt x="88" y="2326"/>
                    <a:pt x="78" y="2336"/>
                    <a:pt x="64" y="2336"/>
                  </a:cubicBezTo>
                  <a:lnTo>
                    <a:pt x="56" y="2336"/>
                  </a:lnTo>
                  <a:lnTo>
                    <a:pt x="80" y="2312"/>
                  </a:lnTo>
                  <a:lnTo>
                    <a:pt x="80" y="2344"/>
                  </a:lnTo>
                  <a:lnTo>
                    <a:pt x="80" y="2368"/>
                  </a:lnTo>
                  <a:lnTo>
                    <a:pt x="80" y="2392"/>
                  </a:lnTo>
                  <a:lnTo>
                    <a:pt x="80" y="2416"/>
                  </a:lnTo>
                  <a:lnTo>
                    <a:pt x="80" y="2440"/>
                  </a:lnTo>
                  <a:lnTo>
                    <a:pt x="80" y="2472"/>
                  </a:lnTo>
                  <a:lnTo>
                    <a:pt x="80" y="2496"/>
                  </a:lnTo>
                  <a:lnTo>
                    <a:pt x="80" y="2520"/>
                  </a:lnTo>
                  <a:lnTo>
                    <a:pt x="80" y="2544"/>
                  </a:lnTo>
                  <a:lnTo>
                    <a:pt x="80" y="2576"/>
                  </a:lnTo>
                  <a:lnTo>
                    <a:pt x="80" y="2600"/>
                  </a:lnTo>
                  <a:lnTo>
                    <a:pt x="80" y="2624"/>
                  </a:lnTo>
                  <a:lnTo>
                    <a:pt x="80" y="2648"/>
                  </a:lnTo>
                  <a:lnTo>
                    <a:pt x="80" y="2672"/>
                  </a:lnTo>
                  <a:lnTo>
                    <a:pt x="80" y="2704"/>
                  </a:lnTo>
                  <a:lnTo>
                    <a:pt x="80" y="2728"/>
                  </a:lnTo>
                  <a:lnTo>
                    <a:pt x="80" y="2752"/>
                  </a:lnTo>
                  <a:lnTo>
                    <a:pt x="80" y="2776"/>
                  </a:lnTo>
                  <a:lnTo>
                    <a:pt x="80" y="2808"/>
                  </a:lnTo>
                  <a:lnTo>
                    <a:pt x="80" y="2832"/>
                  </a:lnTo>
                  <a:cubicBezTo>
                    <a:pt x="80" y="2834"/>
                    <a:pt x="80" y="2835"/>
                    <a:pt x="80" y="2836"/>
                  </a:cubicBezTo>
                  <a:lnTo>
                    <a:pt x="72" y="2884"/>
                  </a:lnTo>
                  <a:lnTo>
                    <a:pt x="72" y="2880"/>
                  </a:lnTo>
                  <a:lnTo>
                    <a:pt x="72" y="2904"/>
                  </a:lnTo>
                  <a:lnTo>
                    <a:pt x="72" y="2936"/>
                  </a:lnTo>
                  <a:lnTo>
                    <a:pt x="72" y="2960"/>
                  </a:lnTo>
                  <a:lnTo>
                    <a:pt x="72" y="2984"/>
                  </a:lnTo>
                  <a:lnTo>
                    <a:pt x="72" y="3008"/>
                  </a:lnTo>
                  <a:lnTo>
                    <a:pt x="72" y="3064"/>
                  </a:lnTo>
                  <a:lnTo>
                    <a:pt x="72" y="3088"/>
                  </a:lnTo>
                  <a:lnTo>
                    <a:pt x="72" y="3136"/>
                  </a:lnTo>
                  <a:lnTo>
                    <a:pt x="72" y="3168"/>
                  </a:lnTo>
                  <a:lnTo>
                    <a:pt x="72" y="3192"/>
                  </a:lnTo>
                  <a:lnTo>
                    <a:pt x="72" y="3216"/>
                  </a:lnTo>
                  <a:lnTo>
                    <a:pt x="72" y="3240"/>
                  </a:lnTo>
                  <a:lnTo>
                    <a:pt x="72" y="3272"/>
                  </a:lnTo>
                  <a:lnTo>
                    <a:pt x="72" y="3296"/>
                  </a:lnTo>
                  <a:lnTo>
                    <a:pt x="72" y="3320"/>
                  </a:lnTo>
                  <a:lnTo>
                    <a:pt x="72" y="3368"/>
                  </a:lnTo>
                  <a:lnTo>
                    <a:pt x="72" y="3400"/>
                  </a:lnTo>
                  <a:lnTo>
                    <a:pt x="72" y="3424"/>
                  </a:lnTo>
                  <a:lnTo>
                    <a:pt x="72" y="3448"/>
                  </a:lnTo>
                  <a:lnTo>
                    <a:pt x="72" y="3472"/>
                  </a:lnTo>
                  <a:lnTo>
                    <a:pt x="72" y="3504"/>
                  </a:lnTo>
                  <a:lnTo>
                    <a:pt x="72" y="3528"/>
                  </a:lnTo>
                  <a:lnTo>
                    <a:pt x="72" y="3552"/>
                  </a:lnTo>
                  <a:lnTo>
                    <a:pt x="72" y="3576"/>
                  </a:lnTo>
                  <a:lnTo>
                    <a:pt x="72" y="3600"/>
                  </a:lnTo>
                  <a:cubicBezTo>
                    <a:pt x="72" y="3602"/>
                    <a:pt x="72" y="3604"/>
                    <a:pt x="72" y="3606"/>
                  </a:cubicBezTo>
                  <a:lnTo>
                    <a:pt x="64" y="3638"/>
                  </a:lnTo>
                  <a:lnTo>
                    <a:pt x="64" y="3632"/>
                  </a:lnTo>
                  <a:lnTo>
                    <a:pt x="64" y="3656"/>
                  </a:lnTo>
                  <a:lnTo>
                    <a:pt x="64" y="3680"/>
                  </a:lnTo>
                  <a:lnTo>
                    <a:pt x="64" y="3704"/>
                  </a:lnTo>
                  <a:lnTo>
                    <a:pt x="64" y="3736"/>
                  </a:lnTo>
                  <a:lnTo>
                    <a:pt x="64" y="3760"/>
                  </a:lnTo>
                  <a:lnTo>
                    <a:pt x="64" y="3808"/>
                  </a:lnTo>
                  <a:lnTo>
                    <a:pt x="64" y="3832"/>
                  </a:lnTo>
                  <a:lnTo>
                    <a:pt x="64" y="3864"/>
                  </a:lnTo>
                  <a:lnTo>
                    <a:pt x="64" y="3888"/>
                  </a:lnTo>
                  <a:lnTo>
                    <a:pt x="64" y="3912"/>
                  </a:lnTo>
                  <a:lnTo>
                    <a:pt x="64" y="3936"/>
                  </a:lnTo>
                  <a:lnTo>
                    <a:pt x="64" y="3968"/>
                  </a:lnTo>
                  <a:lnTo>
                    <a:pt x="64" y="3992"/>
                  </a:lnTo>
                  <a:lnTo>
                    <a:pt x="64" y="4016"/>
                  </a:lnTo>
                  <a:lnTo>
                    <a:pt x="64" y="4040"/>
                  </a:lnTo>
                  <a:lnTo>
                    <a:pt x="64" y="4064"/>
                  </a:lnTo>
                  <a:lnTo>
                    <a:pt x="64" y="4096"/>
                  </a:lnTo>
                  <a:lnTo>
                    <a:pt x="64" y="4120"/>
                  </a:lnTo>
                  <a:lnTo>
                    <a:pt x="64" y="4144"/>
                  </a:lnTo>
                  <a:lnTo>
                    <a:pt x="64" y="4168"/>
                  </a:lnTo>
                  <a:lnTo>
                    <a:pt x="64" y="4200"/>
                  </a:lnTo>
                  <a:lnTo>
                    <a:pt x="64" y="4224"/>
                  </a:lnTo>
                  <a:lnTo>
                    <a:pt x="64" y="4248"/>
                  </a:lnTo>
                  <a:lnTo>
                    <a:pt x="64" y="4272"/>
                  </a:lnTo>
                  <a:lnTo>
                    <a:pt x="64" y="4296"/>
                  </a:lnTo>
                  <a:lnTo>
                    <a:pt x="64" y="4328"/>
                  </a:lnTo>
                  <a:cubicBezTo>
                    <a:pt x="64" y="4331"/>
                    <a:pt x="64" y="4334"/>
                    <a:pt x="63" y="4336"/>
                  </a:cubicBezTo>
                  <a:lnTo>
                    <a:pt x="55" y="4360"/>
                  </a:lnTo>
                  <a:lnTo>
                    <a:pt x="56" y="4352"/>
                  </a:lnTo>
                  <a:lnTo>
                    <a:pt x="56" y="4376"/>
                  </a:lnTo>
                  <a:lnTo>
                    <a:pt x="56" y="4400"/>
                  </a:lnTo>
                  <a:lnTo>
                    <a:pt x="56" y="4432"/>
                  </a:lnTo>
                  <a:lnTo>
                    <a:pt x="56" y="4480"/>
                  </a:lnTo>
                  <a:lnTo>
                    <a:pt x="56" y="4504"/>
                  </a:lnTo>
                  <a:lnTo>
                    <a:pt x="56" y="4528"/>
                  </a:lnTo>
                  <a:lnTo>
                    <a:pt x="56" y="4560"/>
                  </a:lnTo>
                  <a:lnTo>
                    <a:pt x="56" y="4608"/>
                  </a:lnTo>
                  <a:lnTo>
                    <a:pt x="56" y="4664"/>
                  </a:lnTo>
                  <a:lnTo>
                    <a:pt x="56" y="4688"/>
                  </a:lnTo>
                  <a:lnTo>
                    <a:pt x="56" y="4712"/>
                  </a:lnTo>
                  <a:lnTo>
                    <a:pt x="56" y="4736"/>
                  </a:lnTo>
                  <a:lnTo>
                    <a:pt x="56" y="4792"/>
                  </a:lnTo>
                  <a:lnTo>
                    <a:pt x="56" y="4816"/>
                  </a:lnTo>
                  <a:lnTo>
                    <a:pt x="56" y="4840"/>
                  </a:lnTo>
                  <a:lnTo>
                    <a:pt x="56" y="4896"/>
                  </a:lnTo>
                  <a:lnTo>
                    <a:pt x="56" y="4920"/>
                  </a:lnTo>
                  <a:lnTo>
                    <a:pt x="56" y="4968"/>
                  </a:lnTo>
                  <a:lnTo>
                    <a:pt x="56" y="5024"/>
                  </a:lnTo>
                  <a:lnTo>
                    <a:pt x="56" y="5072"/>
                  </a:lnTo>
                  <a:lnTo>
                    <a:pt x="56" y="5096"/>
                  </a:lnTo>
                  <a:lnTo>
                    <a:pt x="56" y="5128"/>
                  </a:lnTo>
                  <a:lnTo>
                    <a:pt x="56" y="5176"/>
                  </a:lnTo>
                  <a:lnTo>
                    <a:pt x="56" y="5200"/>
                  </a:lnTo>
                  <a:lnTo>
                    <a:pt x="56" y="5256"/>
                  </a:lnTo>
                  <a:lnTo>
                    <a:pt x="56" y="5280"/>
                  </a:lnTo>
                  <a:cubicBezTo>
                    <a:pt x="56" y="5282"/>
                    <a:pt x="56" y="5283"/>
                    <a:pt x="56" y="5284"/>
                  </a:cubicBezTo>
                  <a:lnTo>
                    <a:pt x="48" y="5332"/>
                  </a:lnTo>
                  <a:lnTo>
                    <a:pt x="48" y="5328"/>
                  </a:lnTo>
                  <a:lnTo>
                    <a:pt x="48" y="5360"/>
                  </a:lnTo>
                  <a:lnTo>
                    <a:pt x="48" y="5408"/>
                  </a:lnTo>
                  <a:lnTo>
                    <a:pt x="48" y="5456"/>
                  </a:lnTo>
                  <a:lnTo>
                    <a:pt x="48" y="5488"/>
                  </a:lnTo>
                  <a:lnTo>
                    <a:pt x="48" y="5536"/>
                  </a:lnTo>
                  <a:lnTo>
                    <a:pt x="48" y="5560"/>
                  </a:lnTo>
                  <a:lnTo>
                    <a:pt x="48" y="5592"/>
                  </a:lnTo>
                  <a:lnTo>
                    <a:pt x="48" y="5616"/>
                  </a:lnTo>
                  <a:lnTo>
                    <a:pt x="48" y="5640"/>
                  </a:lnTo>
                  <a:lnTo>
                    <a:pt x="48" y="5664"/>
                  </a:lnTo>
                  <a:lnTo>
                    <a:pt x="48" y="5688"/>
                  </a:lnTo>
                  <a:cubicBezTo>
                    <a:pt x="48" y="5702"/>
                    <a:pt x="38" y="5712"/>
                    <a:pt x="24" y="5712"/>
                  </a:cubicBezTo>
                  <a:cubicBezTo>
                    <a:pt x="11" y="5712"/>
                    <a:pt x="0" y="5702"/>
                    <a:pt x="0" y="568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49" name="Freeform 113"/>
            <p:cNvSpPr>
              <a:spLocks/>
            </p:cNvSpPr>
            <p:nvPr/>
          </p:nvSpPr>
          <p:spPr bwMode="auto">
            <a:xfrm>
              <a:off x="4795969" y="3973213"/>
              <a:ext cx="29772" cy="416341"/>
            </a:xfrm>
            <a:custGeom>
              <a:avLst/>
              <a:gdLst>
                <a:gd name="T0" fmla="*/ 112 w 496"/>
                <a:gd name="T1" fmla="*/ 4227 h 4483"/>
                <a:gd name="T2" fmla="*/ 32 w 496"/>
                <a:gd name="T3" fmla="*/ 3859 h 4483"/>
                <a:gd name="T4" fmla="*/ 128 w 496"/>
                <a:gd name="T5" fmla="*/ 3763 h 4483"/>
                <a:gd name="T6" fmla="*/ 48 w 496"/>
                <a:gd name="T7" fmla="*/ 3395 h 4483"/>
                <a:gd name="T8" fmla="*/ 64 w 496"/>
                <a:gd name="T9" fmla="*/ 2883 h 4483"/>
                <a:gd name="T10" fmla="*/ 176 w 496"/>
                <a:gd name="T11" fmla="*/ 2627 h 4483"/>
                <a:gd name="T12" fmla="*/ 80 w 496"/>
                <a:gd name="T13" fmla="*/ 2419 h 4483"/>
                <a:gd name="T14" fmla="*/ 96 w 496"/>
                <a:gd name="T15" fmla="*/ 2467 h 4483"/>
                <a:gd name="T16" fmla="*/ 160 w 496"/>
                <a:gd name="T17" fmla="*/ 2211 h 4483"/>
                <a:gd name="T18" fmla="*/ 224 w 496"/>
                <a:gd name="T19" fmla="*/ 2163 h 4483"/>
                <a:gd name="T20" fmla="*/ 144 w 496"/>
                <a:gd name="T21" fmla="*/ 1747 h 4483"/>
                <a:gd name="T22" fmla="*/ 240 w 496"/>
                <a:gd name="T23" fmla="*/ 1331 h 4483"/>
                <a:gd name="T24" fmla="*/ 256 w 496"/>
                <a:gd name="T25" fmla="*/ 1187 h 4483"/>
                <a:gd name="T26" fmla="*/ 272 w 496"/>
                <a:gd name="T27" fmla="*/ 1027 h 4483"/>
                <a:gd name="T28" fmla="*/ 176 w 496"/>
                <a:gd name="T29" fmla="*/ 819 h 4483"/>
                <a:gd name="T30" fmla="*/ 240 w 496"/>
                <a:gd name="T31" fmla="*/ 611 h 4483"/>
                <a:gd name="T32" fmla="*/ 240 w 496"/>
                <a:gd name="T33" fmla="*/ 515 h 4483"/>
                <a:gd name="T34" fmla="*/ 208 w 496"/>
                <a:gd name="T35" fmla="*/ 355 h 4483"/>
                <a:gd name="T36" fmla="*/ 288 w 496"/>
                <a:gd name="T37" fmla="*/ 451 h 4483"/>
                <a:gd name="T38" fmla="*/ 288 w 496"/>
                <a:gd name="T39" fmla="*/ 147 h 4483"/>
                <a:gd name="T40" fmla="*/ 256 w 496"/>
                <a:gd name="T41" fmla="*/ 195 h 4483"/>
                <a:gd name="T42" fmla="*/ 368 w 496"/>
                <a:gd name="T43" fmla="*/ 99 h 4483"/>
                <a:gd name="T44" fmla="*/ 384 w 496"/>
                <a:gd name="T45" fmla="*/ 51 h 4483"/>
                <a:gd name="T46" fmla="*/ 352 w 496"/>
                <a:gd name="T47" fmla="*/ 3 h 4483"/>
                <a:gd name="T48" fmla="*/ 345 w 496"/>
                <a:gd name="T49" fmla="*/ 4 h 4483"/>
                <a:gd name="T50" fmla="*/ 416 w 496"/>
                <a:gd name="T51" fmla="*/ 51 h 4483"/>
                <a:gd name="T52" fmla="*/ 432 w 496"/>
                <a:gd name="T53" fmla="*/ 99 h 4483"/>
                <a:gd name="T54" fmla="*/ 432 w 496"/>
                <a:gd name="T55" fmla="*/ 99 h 4483"/>
                <a:gd name="T56" fmla="*/ 448 w 496"/>
                <a:gd name="T57" fmla="*/ 51 h 4483"/>
                <a:gd name="T58" fmla="*/ 416 w 496"/>
                <a:gd name="T59" fmla="*/ 3 h 4483"/>
                <a:gd name="T60" fmla="*/ 480 w 496"/>
                <a:gd name="T61" fmla="*/ 51 h 4483"/>
                <a:gd name="T62" fmla="*/ 480 w 496"/>
                <a:gd name="T63" fmla="*/ 51 h 4483"/>
                <a:gd name="T64" fmla="*/ 448 w 496"/>
                <a:gd name="T65" fmla="*/ 307 h 4483"/>
                <a:gd name="T66" fmla="*/ 384 w 496"/>
                <a:gd name="T67" fmla="*/ 259 h 4483"/>
                <a:gd name="T68" fmla="*/ 384 w 496"/>
                <a:gd name="T69" fmla="*/ 51 h 4483"/>
                <a:gd name="T70" fmla="*/ 448 w 496"/>
                <a:gd name="T71" fmla="*/ 51 h 4483"/>
                <a:gd name="T72" fmla="*/ 448 w 496"/>
                <a:gd name="T73" fmla="*/ 51 h 4483"/>
                <a:gd name="T74" fmla="*/ 336 w 496"/>
                <a:gd name="T75" fmla="*/ 99 h 4483"/>
                <a:gd name="T76" fmla="*/ 416 w 496"/>
                <a:gd name="T77" fmla="*/ 99 h 4483"/>
                <a:gd name="T78" fmla="*/ 400 w 496"/>
                <a:gd name="T79" fmla="*/ 51 h 4483"/>
                <a:gd name="T80" fmla="*/ 288 w 496"/>
                <a:gd name="T81" fmla="*/ 99 h 4483"/>
                <a:gd name="T82" fmla="*/ 368 w 496"/>
                <a:gd name="T83" fmla="*/ 51 h 4483"/>
                <a:gd name="T84" fmla="*/ 256 w 496"/>
                <a:gd name="T85" fmla="*/ 195 h 4483"/>
                <a:gd name="T86" fmla="*/ 240 w 496"/>
                <a:gd name="T87" fmla="*/ 403 h 4483"/>
                <a:gd name="T88" fmla="*/ 272 w 496"/>
                <a:gd name="T89" fmla="*/ 403 h 4483"/>
                <a:gd name="T90" fmla="*/ 240 w 496"/>
                <a:gd name="T91" fmla="*/ 611 h 4483"/>
                <a:gd name="T92" fmla="*/ 288 w 496"/>
                <a:gd name="T93" fmla="*/ 771 h 4483"/>
                <a:gd name="T94" fmla="*/ 272 w 496"/>
                <a:gd name="T95" fmla="*/ 867 h 4483"/>
                <a:gd name="T96" fmla="*/ 256 w 496"/>
                <a:gd name="T97" fmla="*/ 1187 h 4483"/>
                <a:gd name="T98" fmla="*/ 192 w 496"/>
                <a:gd name="T99" fmla="*/ 1379 h 4483"/>
                <a:gd name="T100" fmla="*/ 240 w 496"/>
                <a:gd name="T101" fmla="*/ 1747 h 4483"/>
                <a:gd name="T102" fmla="*/ 128 w 496"/>
                <a:gd name="T103" fmla="*/ 2115 h 4483"/>
                <a:gd name="T104" fmla="*/ 160 w 496"/>
                <a:gd name="T105" fmla="*/ 2355 h 4483"/>
                <a:gd name="T106" fmla="*/ 192 w 496"/>
                <a:gd name="T107" fmla="*/ 2467 h 4483"/>
                <a:gd name="T108" fmla="*/ 176 w 496"/>
                <a:gd name="T109" fmla="*/ 2579 h 4483"/>
                <a:gd name="T110" fmla="*/ 160 w 496"/>
                <a:gd name="T111" fmla="*/ 2835 h 4483"/>
                <a:gd name="T112" fmla="*/ 144 w 496"/>
                <a:gd name="T113" fmla="*/ 3347 h 4483"/>
                <a:gd name="T114" fmla="*/ 32 w 496"/>
                <a:gd name="T115" fmla="*/ 3763 h 4483"/>
                <a:gd name="T116" fmla="*/ 128 w 496"/>
                <a:gd name="T117" fmla="*/ 4019 h 4483"/>
                <a:gd name="T118" fmla="*/ 112 w 496"/>
                <a:gd name="T119" fmla="*/ 4275 h 4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96" h="4483">
                  <a:moveTo>
                    <a:pt x="0" y="4435"/>
                  </a:moveTo>
                  <a:lnTo>
                    <a:pt x="0" y="4371"/>
                  </a:lnTo>
                  <a:cubicBezTo>
                    <a:pt x="0" y="4345"/>
                    <a:pt x="22" y="4323"/>
                    <a:pt x="48" y="4323"/>
                  </a:cubicBezTo>
                  <a:lnTo>
                    <a:pt x="64" y="4323"/>
                  </a:lnTo>
                  <a:lnTo>
                    <a:pt x="16" y="4371"/>
                  </a:lnTo>
                  <a:lnTo>
                    <a:pt x="16" y="4323"/>
                  </a:lnTo>
                  <a:lnTo>
                    <a:pt x="16" y="4275"/>
                  </a:lnTo>
                  <a:lnTo>
                    <a:pt x="16" y="4227"/>
                  </a:lnTo>
                  <a:lnTo>
                    <a:pt x="16" y="4163"/>
                  </a:lnTo>
                  <a:cubicBezTo>
                    <a:pt x="16" y="4137"/>
                    <a:pt x="38" y="4115"/>
                    <a:pt x="64" y="4115"/>
                  </a:cubicBezTo>
                  <a:cubicBezTo>
                    <a:pt x="91" y="4115"/>
                    <a:pt x="112" y="4137"/>
                    <a:pt x="112" y="4163"/>
                  </a:cubicBezTo>
                  <a:lnTo>
                    <a:pt x="112" y="4227"/>
                  </a:lnTo>
                  <a:cubicBezTo>
                    <a:pt x="112" y="4254"/>
                    <a:pt x="91" y="4275"/>
                    <a:pt x="64" y="4275"/>
                  </a:cubicBezTo>
                  <a:cubicBezTo>
                    <a:pt x="38" y="4275"/>
                    <a:pt x="16" y="4254"/>
                    <a:pt x="16" y="4227"/>
                  </a:cubicBezTo>
                  <a:lnTo>
                    <a:pt x="16" y="4163"/>
                  </a:lnTo>
                  <a:lnTo>
                    <a:pt x="16" y="4115"/>
                  </a:lnTo>
                  <a:lnTo>
                    <a:pt x="16" y="4067"/>
                  </a:lnTo>
                  <a:lnTo>
                    <a:pt x="16" y="4019"/>
                  </a:lnTo>
                  <a:cubicBezTo>
                    <a:pt x="16" y="3993"/>
                    <a:pt x="38" y="3971"/>
                    <a:pt x="64" y="3971"/>
                  </a:cubicBezTo>
                  <a:lnTo>
                    <a:pt x="80" y="3971"/>
                  </a:lnTo>
                  <a:lnTo>
                    <a:pt x="32" y="4019"/>
                  </a:lnTo>
                  <a:lnTo>
                    <a:pt x="32" y="3971"/>
                  </a:lnTo>
                  <a:lnTo>
                    <a:pt x="32" y="3907"/>
                  </a:lnTo>
                  <a:lnTo>
                    <a:pt x="32" y="3859"/>
                  </a:lnTo>
                  <a:cubicBezTo>
                    <a:pt x="32" y="3833"/>
                    <a:pt x="54" y="3811"/>
                    <a:pt x="80" y="3811"/>
                  </a:cubicBezTo>
                  <a:cubicBezTo>
                    <a:pt x="107" y="3811"/>
                    <a:pt x="128" y="3833"/>
                    <a:pt x="128" y="3859"/>
                  </a:cubicBezTo>
                  <a:lnTo>
                    <a:pt x="128" y="3907"/>
                  </a:lnTo>
                  <a:cubicBezTo>
                    <a:pt x="128" y="3934"/>
                    <a:pt x="107" y="3955"/>
                    <a:pt x="80" y="3955"/>
                  </a:cubicBezTo>
                  <a:cubicBezTo>
                    <a:pt x="54" y="3955"/>
                    <a:pt x="32" y="3934"/>
                    <a:pt x="32" y="3907"/>
                  </a:cubicBezTo>
                  <a:lnTo>
                    <a:pt x="32" y="3859"/>
                  </a:lnTo>
                  <a:lnTo>
                    <a:pt x="32" y="3811"/>
                  </a:lnTo>
                  <a:lnTo>
                    <a:pt x="32" y="3763"/>
                  </a:lnTo>
                  <a:lnTo>
                    <a:pt x="32" y="3699"/>
                  </a:lnTo>
                  <a:cubicBezTo>
                    <a:pt x="32" y="3673"/>
                    <a:pt x="54" y="3651"/>
                    <a:pt x="80" y="3651"/>
                  </a:cubicBezTo>
                  <a:cubicBezTo>
                    <a:pt x="107" y="3651"/>
                    <a:pt x="128" y="3673"/>
                    <a:pt x="128" y="3699"/>
                  </a:cubicBezTo>
                  <a:lnTo>
                    <a:pt x="128" y="3763"/>
                  </a:lnTo>
                  <a:cubicBezTo>
                    <a:pt x="128" y="3790"/>
                    <a:pt x="107" y="3811"/>
                    <a:pt x="80" y="3811"/>
                  </a:cubicBezTo>
                  <a:cubicBezTo>
                    <a:pt x="54" y="3811"/>
                    <a:pt x="32" y="3790"/>
                    <a:pt x="32" y="3763"/>
                  </a:cubicBezTo>
                  <a:lnTo>
                    <a:pt x="32" y="3699"/>
                  </a:lnTo>
                  <a:lnTo>
                    <a:pt x="32" y="3651"/>
                  </a:lnTo>
                  <a:cubicBezTo>
                    <a:pt x="32" y="3625"/>
                    <a:pt x="54" y="3603"/>
                    <a:pt x="80" y="3603"/>
                  </a:cubicBezTo>
                  <a:lnTo>
                    <a:pt x="96" y="3603"/>
                  </a:lnTo>
                  <a:lnTo>
                    <a:pt x="48" y="3651"/>
                  </a:lnTo>
                  <a:lnTo>
                    <a:pt x="48" y="3603"/>
                  </a:lnTo>
                  <a:lnTo>
                    <a:pt x="48" y="3555"/>
                  </a:lnTo>
                  <a:lnTo>
                    <a:pt x="48" y="3507"/>
                  </a:lnTo>
                  <a:lnTo>
                    <a:pt x="48" y="3443"/>
                  </a:lnTo>
                  <a:lnTo>
                    <a:pt x="48" y="3395"/>
                  </a:lnTo>
                  <a:lnTo>
                    <a:pt x="48" y="3347"/>
                  </a:lnTo>
                  <a:lnTo>
                    <a:pt x="48" y="3299"/>
                  </a:lnTo>
                  <a:cubicBezTo>
                    <a:pt x="48" y="3296"/>
                    <a:pt x="49" y="3292"/>
                    <a:pt x="50" y="3288"/>
                  </a:cubicBezTo>
                  <a:lnTo>
                    <a:pt x="66" y="3224"/>
                  </a:lnTo>
                  <a:lnTo>
                    <a:pt x="64" y="3235"/>
                  </a:lnTo>
                  <a:lnTo>
                    <a:pt x="64" y="3187"/>
                  </a:lnTo>
                  <a:lnTo>
                    <a:pt x="64" y="3139"/>
                  </a:lnTo>
                  <a:lnTo>
                    <a:pt x="64" y="3091"/>
                  </a:lnTo>
                  <a:lnTo>
                    <a:pt x="64" y="3043"/>
                  </a:lnTo>
                  <a:lnTo>
                    <a:pt x="64" y="2979"/>
                  </a:lnTo>
                  <a:lnTo>
                    <a:pt x="64" y="2931"/>
                  </a:lnTo>
                  <a:lnTo>
                    <a:pt x="64" y="2883"/>
                  </a:lnTo>
                  <a:lnTo>
                    <a:pt x="64" y="2835"/>
                  </a:lnTo>
                  <a:lnTo>
                    <a:pt x="64" y="2771"/>
                  </a:lnTo>
                  <a:lnTo>
                    <a:pt x="64" y="2723"/>
                  </a:lnTo>
                  <a:cubicBezTo>
                    <a:pt x="64" y="2697"/>
                    <a:pt x="86" y="2675"/>
                    <a:pt x="112" y="2675"/>
                  </a:cubicBezTo>
                  <a:lnTo>
                    <a:pt x="128" y="2675"/>
                  </a:lnTo>
                  <a:lnTo>
                    <a:pt x="80" y="2723"/>
                  </a:lnTo>
                  <a:lnTo>
                    <a:pt x="80" y="2675"/>
                  </a:lnTo>
                  <a:lnTo>
                    <a:pt x="80" y="2627"/>
                  </a:lnTo>
                  <a:lnTo>
                    <a:pt x="80" y="2579"/>
                  </a:lnTo>
                  <a:cubicBezTo>
                    <a:pt x="80" y="2553"/>
                    <a:pt x="102" y="2531"/>
                    <a:pt x="128" y="2531"/>
                  </a:cubicBezTo>
                  <a:cubicBezTo>
                    <a:pt x="155" y="2531"/>
                    <a:pt x="176" y="2553"/>
                    <a:pt x="176" y="2579"/>
                  </a:cubicBezTo>
                  <a:lnTo>
                    <a:pt x="176" y="2627"/>
                  </a:lnTo>
                  <a:cubicBezTo>
                    <a:pt x="176" y="2654"/>
                    <a:pt x="155" y="2675"/>
                    <a:pt x="128" y="2675"/>
                  </a:cubicBezTo>
                  <a:cubicBezTo>
                    <a:pt x="102" y="2675"/>
                    <a:pt x="80" y="2654"/>
                    <a:pt x="80" y="2627"/>
                  </a:cubicBezTo>
                  <a:lnTo>
                    <a:pt x="80" y="2579"/>
                  </a:lnTo>
                  <a:cubicBezTo>
                    <a:pt x="80" y="2553"/>
                    <a:pt x="102" y="2531"/>
                    <a:pt x="128" y="2531"/>
                  </a:cubicBezTo>
                  <a:cubicBezTo>
                    <a:pt x="155" y="2531"/>
                    <a:pt x="176" y="2553"/>
                    <a:pt x="176" y="2579"/>
                  </a:cubicBezTo>
                  <a:lnTo>
                    <a:pt x="176" y="2627"/>
                  </a:lnTo>
                  <a:cubicBezTo>
                    <a:pt x="176" y="2654"/>
                    <a:pt x="155" y="2675"/>
                    <a:pt x="128" y="2675"/>
                  </a:cubicBezTo>
                  <a:cubicBezTo>
                    <a:pt x="102" y="2675"/>
                    <a:pt x="80" y="2654"/>
                    <a:pt x="80" y="2627"/>
                  </a:cubicBezTo>
                  <a:lnTo>
                    <a:pt x="80" y="2579"/>
                  </a:lnTo>
                  <a:lnTo>
                    <a:pt x="80" y="2515"/>
                  </a:lnTo>
                  <a:lnTo>
                    <a:pt x="80" y="2467"/>
                  </a:lnTo>
                  <a:lnTo>
                    <a:pt x="80" y="2419"/>
                  </a:lnTo>
                  <a:cubicBezTo>
                    <a:pt x="80" y="2393"/>
                    <a:pt x="102" y="2371"/>
                    <a:pt x="128" y="2371"/>
                  </a:cubicBezTo>
                  <a:cubicBezTo>
                    <a:pt x="155" y="2371"/>
                    <a:pt x="176" y="2393"/>
                    <a:pt x="176" y="2419"/>
                  </a:cubicBezTo>
                  <a:lnTo>
                    <a:pt x="176" y="2467"/>
                  </a:lnTo>
                  <a:lnTo>
                    <a:pt x="128" y="2419"/>
                  </a:lnTo>
                  <a:lnTo>
                    <a:pt x="144" y="2419"/>
                  </a:lnTo>
                  <a:lnTo>
                    <a:pt x="96" y="2467"/>
                  </a:lnTo>
                  <a:lnTo>
                    <a:pt x="96" y="2419"/>
                  </a:lnTo>
                  <a:cubicBezTo>
                    <a:pt x="96" y="2393"/>
                    <a:pt x="118" y="2371"/>
                    <a:pt x="144" y="2371"/>
                  </a:cubicBezTo>
                  <a:cubicBezTo>
                    <a:pt x="171" y="2371"/>
                    <a:pt x="192" y="2393"/>
                    <a:pt x="192" y="2419"/>
                  </a:cubicBezTo>
                  <a:lnTo>
                    <a:pt x="192" y="2467"/>
                  </a:lnTo>
                  <a:cubicBezTo>
                    <a:pt x="192" y="2494"/>
                    <a:pt x="171" y="2515"/>
                    <a:pt x="144" y="2515"/>
                  </a:cubicBezTo>
                  <a:cubicBezTo>
                    <a:pt x="118" y="2515"/>
                    <a:pt x="96" y="2494"/>
                    <a:pt x="96" y="2467"/>
                  </a:cubicBezTo>
                  <a:lnTo>
                    <a:pt x="96" y="2419"/>
                  </a:lnTo>
                  <a:lnTo>
                    <a:pt x="96" y="2371"/>
                  </a:lnTo>
                  <a:lnTo>
                    <a:pt x="96" y="2307"/>
                  </a:lnTo>
                  <a:lnTo>
                    <a:pt x="96" y="2259"/>
                  </a:lnTo>
                  <a:cubicBezTo>
                    <a:pt x="96" y="2233"/>
                    <a:pt x="118" y="2211"/>
                    <a:pt x="144" y="2211"/>
                  </a:cubicBezTo>
                  <a:cubicBezTo>
                    <a:pt x="171" y="2211"/>
                    <a:pt x="192" y="2233"/>
                    <a:pt x="192" y="2259"/>
                  </a:cubicBezTo>
                  <a:lnTo>
                    <a:pt x="192" y="2307"/>
                  </a:lnTo>
                  <a:lnTo>
                    <a:pt x="144" y="2259"/>
                  </a:lnTo>
                  <a:lnTo>
                    <a:pt x="160" y="2259"/>
                  </a:lnTo>
                  <a:lnTo>
                    <a:pt x="112" y="2307"/>
                  </a:lnTo>
                  <a:lnTo>
                    <a:pt x="112" y="2259"/>
                  </a:lnTo>
                  <a:cubicBezTo>
                    <a:pt x="112" y="2233"/>
                    <a:pt x="134" y="2211"/>
                    <a:pt x="160" y="2211"/>
                  </a:cubicBezTo>
                  <a:cubicBezTo>
                    <a:pt x="187" y="2211"/>
                    <a:pt x="208" y="2233"/>
                    <a:pt x="208" y="2259"/>
                  </a:cubicBezTo>
                  <a:lnTo>
                    <a:pt x="208" y="2307"/>
                  </a:lnTo>
                  <a:cubicBezTo>
                    <a:pt x="208" y="2334"/>
                    <a:pt x="187" y="2355"/>
                    <a:pt x="160" y="2355"/>
                  </a:cubicBezTo>
                  <a:cubicBezTo>
                    <a:pt x="134" y="2355"/>
                    <a:pt x="112" y="2334"/>
                    <a:pt x="112" y="2307"/>
                  </a:cubicBezTo>
                  <a:lnTo>
                    <a:pt x="112" y="2259"/>
                  </a:lnTo>
                  <a:lnTo>
                    <a:pt x="112" y="2211"/>
                  </a:lnTo>
                  <a:lnTo>
                    <a:pt x="112" y="2163"/>
                  </a:lnTo>
                  <a:lnTo>
                    <a:pt x="112" y="2115"/>
                  </a:lnTo>
                  <a:cubicBezTo>
                    <a:pt x="112" y="2089"/>
                    <a:pt x="134" y="2067"/>
                    <a:pt x="160" y="2067"/>
                  </a:cubicBezTo>
                  <a:lnTo>
                    <a:pt x="176" y="2067"/>
                  </a:lnTo>
                  <a:cubicBezTo>
                    <a:pt x="203" y="2067"/>
                    <a:pt x="224" y="2089"/>
                    <a:pt x="224" y="2115"/>
                  </a:cubicBezTo>
                  <a:lnTo>
                    <a:pt x="224" y="2163"/>
                  </a:lnTo>
                  <a:cubicBezTo>
                    <a:pt x="224" y="2190"/>
                    <a:pt x="203" y="2211"/>
                    <a:pt x="176" y="2211"/>
                  </a:cubicBezTo>
                  <a:cubicBezTo>
                    <a:pt x="150" y="2211"/>
                    <a:pt x="128" y="2190"/>
                    <a:pt x="128" y="2163"/>
                  </a:cubicBezTo>
                  <a:lnTo>
                    <a:pt x="128" y="2115"/>
                  </a:lnTo>
                  <a:lnTo>
                    <a:pt x="128" y="2051"/>
                  </a:lnTo>
                  <a:lnTo>
                    <a:pt x="128" y="2003"/>
                  </a:lnTo>
                  <a:lnTo>
                    <a:pt x="128" y="1955"/>
                  </a:lnTo>
                  <a:lnTo>
                    <a:pt x="128" y="1907"/>
                  </a:lnTo>
                  <a:lnTo>
                    <a:pt x="128" y="1843"/>
                  </a:lnTo>
                  <a:cubicBezTo>
                    <a:pt x="128" y="1838"/>
                    <a:pt x="129" y="1833"/>
                    <a:pt x="131" y="1828"/>
                  </a:cubicBezTo>
                  <a:lnTo>
                    <a:pt x="147" y="1780"/>
                  </a:lnTo>
                  <a:lnTo>
                    <a:pt x="144" y="1795"/>
                  </a:lnTo>
                  <a:lnTo>
                    <a:pt x="144" y="1747"/>
                  </a:lnTo>
                  <a:lnTo>
                    <a:pt x="144" y="1699"/>
                  </a:lnTo>
                  <a:lnTo>
                    <a:pt x="144" y="1651"/>
                  </a:lnTo>
                  <a:lnTo>
                    <a:pt x="144" y="1587"/>
                  </a:lnTo>
                  <a:lnTo>
                    <a:pt x="144" y="1539"/>
                  </a:lnTo>
                  <a:lnTo>
                    <a:pt x="144" y="1491"/>
                  </a:lnTo>
                  <a:lnTo>
                    <a:pt x="144" y="1443"/>
                  </a:lnTo>
                  <a:lnTo>
                    <a:pt x="144" y="1379"/>
                  </a:lnTo>
                  <a:lnTo>
                    <a:pt x="144" y="1331"/>
                  </a:lnTo>
                  <a:lnTo>
                    <a:pt x="144" y="1283"/>
                  </a:lnTo>
                  <a:cubicBezTo>
                    <a:pt x="144" y="1257"/>
                    <a:pt x="166" y="1235"/>
                    <a:pt x="192" y="1235"/>
                  </a:cubicBezTo>
                  <a:cubicBezTo>
                    <a:pt x="219" y="1235"/>
                    <a:pt x="240" y="1257"/>
                    <a:pt x="240" y="1283"/>
                  </a:cubicBezTo>
                  <a:lnTo>
                    <a:pt x="240" y="1331"/>
                  </a:lnTo>
                  <a:lnTo>
                    <a:pt x="192" y="1283"/>
                  </a:lnTo>
                  <a:lnTo>
                    <a:pt x="208" y="1283"/>
                  </a:lnTo>
                  <a:cubicBezTo>
                    <a:pt x="235" y="1283"/>
                    <a:pt x="256" y="1305"/>
                    <a:pt x="256" y="1331"/>
                  </a:cubicBezTo>
                  <a:lnTo>
                    <a:pt x="256" y="1379"/>
                  </a:lnTo>
                  <a:cubicBezTo>
                    <a:pt x="256" y="1406"/>
                    <a:pt x="235" y="1427"/>
                    <a:pt x="208" y="1427"/>
                  </a:cubicBezTo>
                  <a:cubicBezTo>
                    <a:pt x="182" y="1427"/>
                    <a:pt x="160" y="1406"/>
                    <a:pt x="160" y="1379"/>
                  </a:cubicBezTo>
                  <a:lnTo>
                    <a:pt x="160" y="1331"/>
                  </a:lnTo>
                  <a:lnTo>
                    <a:pt x="160" y="1283"/>
                  </a:lnTo>
                  <a:lnTo>
                    <a:pt x="160" y="1235"/>
                  </a:lnTo>
                  <a:lnTo>
                    <a:pt x="160" y="1187"/>
                  </a:lnTo>
                  <a:cubicBezTo>
                    <a:pt x="160" y="1161"/>
                    <a:pt x="182" y="1139"/>
                    <a:pt x="208" y="1139"/>
                  </a:cubicBezTo>
                  <a:cubicBezTo>
                    <a:pt x="235" y="1139"/>
                    <a:pt x="256" y="1161"/>
                    <a:pt x="256" y="1187"/>
                  </a:cubicBezTo>
                  <a:lnTo>
                    <a:pt x="256" y="1235"/>
                  </a:lnTo>
                  <a:cubicBezTo>
                    <a:pt x="256" y="1262"/>
                    <a:pt x="235" y="1283"/>
                    <a:pt x="208" y="1283"/>
                  </a:cubicBezTo>
                  <a:cubicBezTo>
                    <a:pt x="182" y="1283"/>
                    <a:pt x="160" y="1262"/>
                    <a:pt x="160" y="1235"/>
                  </a:cubicBezTo>
                  <a:lnTo>
                    <a:pt x="160" y="1187"/>
                  </a:lnTo>
                  <a:lnTo>
                    <a:pt x="160" y="1123"/>
                  </a:lnTo>
                  <a:lnTo>
                    <a:pt x="160" y="1075"/>
                  </a:lnTo>
                  <a:lnTo>
                    <a:pt x="160" y="1027"/>
                  </a:lnTo>
                  <a:lnTo>
                    <a:pt x="160" y="979"/>
                  </a:lnTo>
                  <a:cubicBezTo>
                    <a:pt x="160" y="953"/>
                    <a:pt x="182" y="931"/>
                    <a:pt x="208" y="931"/>
                  </a:cubicBezTo>
                  <a:lnTo>
                    <a:pt x="224" y="931"/>
                  </a:lnTo>
                  <a:cubicBezTo>
                    <a:pt x="251" y="931"/>
                    <a:pt x="272" y="953"/>
                    <a:pt x="272" y="979"/>
                  </a:cubicBezTo>
                  <a:lnTo>
                    <a:pt x="272" y="1027"/>
                  </a:lnTo>
                  <a:cubicBezTo>
                    <a:pt x="272" y="1054"/>
                    <a:pt x="251" y="1075"/>
                    <a:pt x="224" y="1075"/>
                  </a:cubicBezTo>
                  <a:cubicBezTo>
                    <a:pt x="198" y="1075"/>
                    <a:pt x="176" y="1054"/>
                    <a:pt x="176" y="1027"/>
                  </a:cubicBezTo>
                  <a:lnTo>
                    <a:pt x="176" y="979"/>
                  </a:lnTo>
                  <a:lnTo>
                    <a:pt x="176" y="915"/>
                  </a:lnTo>
                  <a:lnTo>
                    <a:pt x="176" y="867"/>
                  </a:lnTo>
                  <a:lnTo>
                    <a:pt x="176" y="819"/>
                  </a:lnTo>
                  <a:cubicBezTo>
                    <a:pt x="176" y="793"/>
                    <a:pt x="198" y="771"/>
                    <a:pt x="224" y="771"/>
                  </a:cubicBezTo>
                  <a:cubicBezTo>
                    <a:pt x="251" y="771"/>
                    <a:pt x="272" y="793"/>
                    <a:pt x="272" y="819"/>
                  </a:cubicBezTo>
                  <a:lnTo>
                    <a:pt x="272" y="867"/>
                  </a:lnTo>
                  <a:cubicBezTo>
                    <a:pt x="272" y="894"/>
                    <a:pt x="251" y="915"/>
                    <a:pt x="224" y="915"/>
                  </a:cubicBezTo>
                  <a:cubicBezTo>
                    <a:pt x="198" y="915"/>
                    <a:pt x="176" y="894"/>
                    <a:pt x="176" y="867"/>
                  </a:cubicBezTo>
                  <a:lnTo>
                    <a:pt x="176" y="819"/>
                  </a:lnTo>
                  <a:cubicBezTo>
                    <a:pt x="176" y="793"/>
                    <a:pt x="198" y="771"/>
                    <a:pt x="224" y="771"/>
                  </a:cubicBezTo>
                  <a:cubicBezTo>
                    <a:pt x="251" y="771"/>
                    <a:pt x="272" y="793"/>
                    <a:pt x="272" y="819"/>
                  </a:cubicBezTo>
                  <a:lnTo>
                    <a:pt x="272" y="867"/>
                  </a:lnTo>
                  <a:cubicBezTo>
                    <a:pt x="272" y="894"/>
                    <a:pt x="251" y="915"/>
                    <a:pt x="224" y="915"/>
                  </a:cubicBezTo>
                  <a:cubicBezTo>
                    <a:pt x="198" y="915"/>
                    <a:pt x="176" y="894"/>
                    <a:pt x="176" y="867"/>
                  </a:cubicBezTo>
                  <a:lnTo>
                    <a:pt x="176" y="819"/>
                  </a:lnTo>
                  <a:cubicBezTo>
                    <a:pt x="176" y="814"/>
                    <a:pt x="177" y="809"/>
                    <a:pt x="179" y="804"/>
                  </a:cubicBezTo>
                  <a:lnTo>
                    <a:pt x="195" y="756"/>
                  </a:lnTo>
                  <a:lnTo>
                    <a:pt x="192" y="771"/>
                  </a:lnTo>
                  <a:lnTo>
                    <a:pt x="192" y="723"/>
                  </a:lnTo>
                  <a:lnTo>
                    <a:pt x="192" y="659"/>
                  </a:lnTo>
                  <a:cubicBezTo>
                    <a:pt x="192" y="633"/>
                    <a:pt x="214" y="611"/>
                    <a:pt x="240" y="611"/>
                  </a:cubicBezTo>
                  <a:cubicBezTo>
                    <a:pt x="267" y="611"/>
                    <a:pt x="288" y="633"/>
                    <a:pt x="288" y="659"/>
                  </a:cubicBezTo>
                  <a:lnTo>
                    <a:pt x="288" y="723"/>
                  </a:lnTo>
                  <a:cubicBezTo>
                    <a:pt x="288" y="750"/>
                    <a:pt x="267" y="771"/>
                    <a:pt x="240" y="771"/>
                  </a:cubicBezTo>
                  <a:cubicBezTo>
                    <a:pt x="214" y="771"/>
                    <a:pt x="192" y="750"/>
                    <a:pt x="192" y="723"/>
                  </a:cubicBezTo>
                  <a:lnTo>
                    <a:pt x="192" y="659"/>
                  </a:lnTo>
                  <a:lnTo>
                    <a:pt x="192" y="611"/>
                  </a:lnTo>
                  <a:lnTo>
                    <a:pt x="192" y="563"/>
                  </a:lnTo>
                  <a:lnTo>
                    <a:pt x="192" y="515"/>
                  </a:lnTo>
                  <a:cubicBezTo>
                    <a:pt x="192" y="489"/>
                    <a:pt x="214" y="467"/>
                    <a:pt x="240" y="467"/>
                  </a:cubicBezTo>
                  <a:cubicBezTo>
                    <a:pt x="267" y="467"/>
                    <a:pt x="288" y="489"/>
                    <a:pt x="288" y="515"/>
                  </a:cubicBezTo>
                  <a:lnTo>
                    <a:pt x="288" y="563"/>
                  </a:lnTo>
                  <a:lnTo>
                    <a:pt x="240" y="515"/>
                  </a:lnTo>
                  <a:lnTo>
                    <a:pt x="256" y="515"/>
                  </a:lnTo>
                  <a:lnTo>
                    <a:pt x="208" y="563"/>
                  </a:lnTo>
                  <a:lnTo>
                    <a:pt x="208" y="515"/>
                  </a:lnTo>
                  <a:lnTo>
                    <a:pt x="208" y="451"/>
                  </a:lnTo>
                  <a:lnTo>
                    <a:pt x="208" y="403"/>
                  </a:lnTo>
                  <a:lnTo>
                    <a:pt x="208" y="355"/>
                  </a:lnTo>
                  <a:cubicBezTo>
                    <a:pt x="208" y="329"/>
                    <a:pt x="230" y="307"/>
                    <a:pt x="256" y="307"/>
                  </a:cubicBezTo>
                  <a:cubicBezTo>
                    <a:pt x="283" y="307"/>
                    <a:pt x="304" y="329"/>
                    <a:pt x="304" y="355"/>
                  </a:cubicBezTo>
                  <a:lnTo>
                    <a:pt x="304" y="403"/>
                  </a:lnTo>
                  <a:cubicBezTo>
                    <a:pt x="304" y="430"/>
                    <a:pt x="283" y="451"/>
                    <a:pt x="256" y="451"/>
                  </a:cubicBezTo>
                  <a:cubicBezTo>
                    <a:pt x="230" y="451"/>
                    <a:pt x="208" y="430"/>
                    <a:pt x="208" y="403"/>
                  </a:cubicBezTo>
                  <a:lnTo>
                    <a:pt x="208" y="355"/>
                  </a:lnTo>
                  <a:cubicBezTo>
                    <a:pt x="208" y="329"/>
                    <a:pt x="230" y="307"/>
                    <a:pt x="256" y="307"/>
                  </a:cubicBezTo>
                  <a:lnTo>
                    <a:pt x="272" y="307"/>
                  </a:lnTo>
                  <a:cubicBezTo>
                    <a:pt x="299" y="307"/>
                    <a:pt x="320" y="329"/>
                    <a:pt x="320" y="355"/>
                  </a:cubicBezTo>
                  <a:lnTo>
                    <a:pt x="320" y="403"/>
                  </a:lnTo>
                  <a:lnTo>
                    <a:pt x="272" y="355"/>
                  </a:lnTo>
                  <a:lnTo>
                    <a:pt x="288" y="355"/>
                  </a:lnTo>
                  <a:lnTo>
                    <a:pt x="240" y="403"/>
                  </a:lnTo>
                  <a:lnTo>
                    <a:pt x="240" y="355"/>
                  </a:lnTo>
                  <a:cubicBezTo>
                    <a:pt x="240" y="329"/>
                    <a:pt x="262" y="307"/>
                    <a:pt x="288" y="307"/>
                  </a:cubicBezTo>
                  <a:cubicBezTo>
                    <a:pt x="315" y="307"/>
                    <a:pt x="336" y="329"/>
                    <a:pt x="336" y="355"/>
                  </a:cubicBezTo>
                  <a:lnTo>
                    <a:pt x="336" y="403"/>
                  </a:lnTo>
                  <a:cubicBezTo>
                    <a:pt x="336" y="430"/>
                    <a:pt x="315" y="451"/>
                    <a:pt x="288" y="451"/>
                  </a:cubicBezTo>
                  <a:cubicBezTo>
                    <a:pt x="262" y="451"/>
                    <a:pt x="240" y="430"/>
                    <a:pt x="240" y="403"/>
                  </a:cubicBezTo>
                  <a:lnTo>
                    <a:pt x="240" y="355"/>
                  </a:lnTo>
                  <a:cubicBezTo>
                    <a:pt x="240" y="329"/>
                    <a:pt x="262" y="307"/>
                    <a:pt x="288" y="307"/>
                  </a:cubicBezTo>
                  <a:cubicBezTo>
                    <a:pt x="315" y="307"/>
                    <a:pt x="336" y="329"/>
                    <a:pt x="336" y="355"/>
                  </a:cubicBezTo>
                  <a:lnTo>
                    <a:pt x="336" y="403"/>
                  </a:lnTo>
                  <a:cubicBezTo>
                    <a:pt x="336" y="430"/>
                    <a:pt x="315" y="451"/>
                    <a:pt x="288" y="451"/>
                  </a:cubicBezTo>
                  <a:cubicBezTo>
                    <a:pt x="262" y="451"/>
                    <a:pt x="240" y="430"/>
                    <a:pt x="240" y="403"/>
                  </a:cubicBezTo>
                  <a:lnTo>
                    <a:pt x="240" y="355"/>
                  </a:lnTo>
                  <a:lnTo>
                    <a:pt x="240" y="307"/>
                  </a:lnTo>
                  <a:lnTo>
                    <a:pt x="240" y="259"/>
                  </a:lnTo>
                  <a:lnTo>
                    <a:pt x="240" y="195"/>
                  </a:lnTo>
                  <a:cubicBezTo>
                    <a:pt x="240" y="169"/>
                    <a:pt x="262" y="147"/>
                    <a:pt x="288" y="147"/>
                  </a:cubicBezTo>
                  <a:lnTo>
                    <a:pt x="304" y="147"/>
                  </a:lnTo>
                  <a:cubicBezTo>
                    <a:pt x="331" y="147"/>
                    <a:pt x="352" y="169"/>
                    <a:pt x="352" y="195"/>
                  </a:cubicBezTo>
                  <a:lnTo>
                    <a:pt x="352" y="259"/>
                  </a:lnTo>
                  <a:cubicBezTo>
                    <a:pt x="352" y="286"/>
                    <a:pt x="331" y="307"/>
                    <a:pt x="304" y="307"/>
                  </a:cubicBezTo>
                  <a:cubicBezTo>
                    <a:pt x="278" y="307"/>
                    <a:pt x="256" y="286"/>
                    <a:pt x="256" y="259"/>
                  </a:cubicBezTo>
                  <a:lnTo>
                    <a:pt x="256" y="195"/>
                  </a:lnTo>
                  <a:cubicBezTo>
                    <a:pt x="256" y="169"/>
                    <a:pt x="278" y="147"/>
                    <a:pt x="304" y="147"/>
                  </a:cubicBezTo>
                  <a:cubicBezTo>
                    <a:pt x="331" y="147"/>
                    <a:pt x="352" y="169"/>
                    <a:pt x="352" y="195"/>
                  </a:cubicBezTo>
                  <a:lnTo>
                    <a:pt x="352" y="259"/>
                  </a:lnTo>
                  <a:cubicBezTo>
                    <a:pt x="352" y="286"/>
                    <a:pt x="331" y="307"/>
                    <a:pt x="304" y="307"/>
                  </a:cubicBezTo>
                  <a:cubicBezTo>
                    <a:pt x="278" y="307"/>
                    <a:pt x="256" y="286"/>
                    <a:pt x="256" y="259"/>
                  </a:cubicBezTo>
                  <a:lnTo>
                    <a:pt x="256" y="195"/>
                  </a:lnTo>
                  <a:cubicBezTo>
                    <a:pt x="256" y="169"/>
                    <a:pt x="278" y="147"/>
                    <a:pt x="304" y="147"/>
                  </a:cubicBezTo>
                  <a:cubicBezTo>
                    <a:pt x="331" y="147"/>
                    <a:pt x="352" y="169"/>
                    <a:pt x="352" y="195"/>
                  </a:cubicBezTo>
                  <a:lnTo>
                    <a:pt x="352" y="259"/>
                  </a:lnTo>
                  <a:lnTo>
                    <a:pt x="258" y="248"/>
                  </a:lnTo>
                  <a:lnTo>
                    <a:pt x="274" y="184"/>
                  </a:lnTo>
                  <a:lnTo>
                    <a:pt x="272" y="195"/>
                  </a:lnTo>
                  <a:lnTo>
                    <a:pt x="272" y="147"/>
                  </a:lnTo>
                  <a:lnTo>
                    <a:pt x="272" y="99"/>
                  </a:lnTo>
                  <a:lnTo>
                    <a:pt x="272" y="51"/>
                  </a:lnTo>
                  <a:cubicBezTo>
                    <a:pt x="272" y="25"/>
                    <a:pt x="294" y="3"/>
                    <a:pt x="320" y="3"/>
                  </a:cubicBezTo>
                  <a:cubicBezTo>
                    <a:pt x="347" y="3"/>
                    <a:pt x="368" y="25"/>
                    <a:pt x="368" y="51"/>
                  </a:cubicBezTo>
                  <a:lnTo>
                    <a:pt x="368" y="99"/>
                  </a:lnTo>
                  <a:cubicBezTo>
                    <a:pt x="368" y="126"/>
                    <a:pt x="347" y="147"/>
                    <a:pt x="320" y="147"/>
                  </a:cubicBezTo>
                  <a:cubicBezTo>
                    <a:pt x="294" y="147"/>
                    <a:pt x="272" y="126"/>
                    <a:pt x="272" y="99"/>
                  </a:cubicBezTo>
                  <a:lnTo>
                    <a:pt x="272" y="51"/>
                  </a:lnTo>
                  <a:cubicBezTo>
                    <a:pt x="272" y="25"/>
                    <a:pt x="294" y="3"/>
                    <a:pt x="320" y="3"/>
                  </a:cubicBezTo>
                  <a:cubicBezTo>
                    <a:pt x="347" y="3"/>
                    <a:pt x="368" y="25"/>
                    <a:pt x="368" y="51"/>
                  </a:cubicBezTo>
                  <a:lnTo>
                    <a:pt x="368" y="99"/>
                  </a:lnTo>
                  <a:lnTo>
                    <a:pt x="320" y="51"/>
                  </a:lnTo>
                  <a:lnTo>
                    <a:pt x="336" y="51"/>
                  </a:lnTo>
                  <a:lnTo>
                    <a:pt x="288" y="99"/>
                  </a:lnTo>
                  <a:lnTo>
                    <a:pt x="288" y="51"/>
                  </a:lnTo>
                  <a:cubicBezTo>
                    <a:pt x="288" y="25"/>
                    <a:pt x="310" y="3"/>
                    <a:pt x="336" y="3"/>
                  </a:cubicBezTo>
                  <a:cubicBezTo>
                    <a:pt x="363" y="3"/>
                    <a:pt x="384" y="25"/>
                    <a:pt x="384" y="51"/>
                  </a:cubicBezTo>
                  <a:lnTo>
                    <a:pt x="384" y="99"/>
                  </a:lnTo>
                  <a:lnTo>
                    <a:pt x="336" y="51"/>
                  </a:lnTo>
                  <a:lnTo>
                    <a:pt x="352" y="51"/>
                  </a:lnTo>
                  <a:lnTo>
                    <a:pt x="304" y="99"/>
                  </a:lnTo>
                  <a:lnTo>
                    <a:pt x="304" y="51"/>
                  </a:lnTo>
                  <a:cubicBezTo>
                    <a:pt x="304" y="25"/>
                    <a:pt x="326" y="3"/>
                    <a:pt x="352" y="3"/>
                  </a:cubicBezTo>
                  <a:cubicBezTo>
                    <a:pt x="379" y="3"/>
                    <a:pt x="400" y="25"/>
                    <a:pt x="400" y="51"/>
                  </a:cubicBezTo>
                  <a:lnTo>
                    <a:pt x="400" y="99"/>
                  </a:lnTo>
                  <a:cubicBezTo>
                    <a:pt x="400" y="126"/>
                    <a:pt x="379" y="147"/>
                    <a:pt x="352" y="147"/>
                  </a:cubicBezTo>
                  <a:cubicBezTo>
                    <a:pt x="326" y="147"/>
                    <a:pt x="304" y="126"/>
                    <a:pt x="304" y="99"/>
                  </a:cubicBezTo>
                  <a:lnTo>
                    <a:pt x="304" y="51"/>
                  </a:lnTo>
                  <a:cubicBezTo>
                    <a:pt x="304" y="25"/>
                    <a:pt x="326" y="3"/>
                    <a:pt x="352" y="3"/>
                  </a:cubicBezTo>
                  <a:cubicBezTo>
                    <a:pt x="379" y="3"/>
                    <a:pt x="400" y="25"/>
                    <a:pt x="400" y="51"/>
                  </a:cubicBezTo>
                  <a:lnTo>
                    <a:pt x="400" y="99"/>
                  </a:lnTo>
                  <a:cubicBezTo>
                    <a:pt x="400" y="126"/>
                    <a:pt x="379" y="147"/>
                    <a:pt x="352" y="147"/>
                  </a:cubicBezTo>
                  <a:cubicBezTo>
                    <a:pt x="326" y="147"/>
                    <a:pt x="304" y="126"/>
                    <a:pt x="304" y="99"/>
                  </a:cubicBezTo>
                  <a:lnTo>
                    <a:pt x="304" y="51"/>
                  </a:lnTo>
                  <a:cubicBezTo>
                    <a:pt x="304" y="25"/>
                    <a:pt x="326" y="3"/>
                    <a:pt x="352" y="3"/>
                  </a:cubicBezTo>
                  <a:cubicBezTo>
                    <a:pt x="379" y="3"/>
                    <a:pt x="400" y="25"/>
                    <a:pt x="400" y="51"/>
                  </a:cubicBezTo>
                  <a:lnTo>
                    <a:pt x="400" y="99"/>
                  </a:lnTo>
                  <a:cubicBezTo>
                    <a:pt x="400" y="126"/>
                    <a:pt x="379" y="147"/>
                    <a:pt x="352" y="147"/>
                  </a:cubicBezTo>
                  <a:cubicBezTo>
                    <a:pt x="326" y="147"/>
                    <a:pt x="304" y="126"/>
                    <a:pt x="304" y="99"/>
                  </a:cubicBezTo>
                  <a:lnTo>
                    <a:pt x="304" y="51"/>
                  </a:lnTo>
                  <a:cubicBezTo>
                    <a:pt x="304" y="28"/>
                    <a:pt x="322" y="8"/>
                    <a:pt x="345" y="4"/>
                  </a:cubicBezTo>
                  <a:cubicBezTo>
                    <a:pt x="368" y="0"/>
                    <a:pt x="391" y="14"/>
                    <a:pt x="398" y="36"/>
                  </a:cubicBezTo>
                  <a:lnTo>
                    <a:pt x="414" y="84"/>
                  </a:lnTo>
                  <a:lnTo>
                    <a:pt x="320" y="99"/>
                  </a:lnTo>
                  <a:lnTo>
                    <a:pt x="320" y="51"/>
                  </a:lnTo>
                  <a:cubicBezTo>
                    <a:pt x="320" y="25"/>
                    <a:pt x="342" y="3"/>
                    <a:pt x="368" y="3"/>
                  </a:cubicBezTo>
                  <a:cubicBezTo>
                    <a:pt x="395" y="3"/>
                    <a:pt x="416" y="25"/>
                    <a:pt x="416" y="51"/>
                  </a:cubicBezTo>
                  <a:lnTo>
                    <a:pt x="416" y="99"/>
                  </a:lnTo>
                  <a:cubicBezTo>
                    <a:pt x="416" y="126"/>
                    <a:pt x="395" y="147"/>
                    <a:pt x="368" y="147"/>
                  </a:cubicBezTo>
                  <a:cubicBezTo>
                    <a:pt x="342" y="147"/>
                    <a:pt x="320" y="126"/>
                    <a:pt x="320" y="99"/>
                  </a:cubicBezTo>
                  <a:lnTo>
                    <a:pt x="320" y="51"/>
                  </a:lnTo>
                  <a:cubicBezTo>
                    <a:pt x="320" y="25"/>
                    <a:pt x="342" y="3"/>
                    <a:pt x="368" y="3"/>
                  </a:cubicBezTo>
                  <a:cubicBezTo>
                    <a:pt x="395" y="3"/>
                    <a:pt x="416" y="25"/>
                    <a:pt x="416" y="51"/>
                  </a:cubicBezTo>
                  <a:lnTo>
                    <a:pt x="416" y="99"/>
                  </a:lnTo>
                  <a:cubicBezTo>
                    <a:pt x="416" y="126"/>
                    <a:pt x="395" y="147"/>
                    <a:pt x="368" y="147"/>
                  </a:cubicBezTo>
                  <a:cubicBezTo>
                    <a:pt x="342" y="147"/>
                    <a:pt x="320" y="126"/>
                    <a:pt x="320" y="99"/>
                  </a:cubicBezTo>
                  <a:lnTo>
                    <a:pt x="320" y="51"/>
                  </a:lnTo>
                  <a:cubicBezTo>
                    <a:pt x="320" y="28"/>
                    <a:pt x="338" y="8"/>
                    <a:pt x="361" y="4"/>
                  </a:cubicBezTo>
                  <a:cubicBezTo>
                    <a:pt x="384" y="0"/>
                    <a:pt x="407" y="14"/>
                    <a:pt x="414" y="36"/>
                  </a:cubicBezTo>
                  <a:lnTo>
                    <a:pt x="430" y="84"/>
                  </a:lnTo>
                  <a:lnTo>
                    <a:pt x="336" y="99"/>
                  </a:lnTo>
                  <a:lnTo>
                    <a:pt x="336" y="51"/>
                  </a:lnTo>
                  <a:cubicBezTo>
                    <a:pt x="336" y="25"/>
                    <a:pt x="358" y="3"/>
                    <a:pt x="384" y="3"/>
                  </a:cubicBezTo>
                  <a:cubicBezTo>
                    <a:pt x="411" y="3"/>
                    <a:pt x="432" y="25"/>
                    <a:pt x="432" y="51"/>
                  </a:cubicBezTo>
                  <a:lnTo>
                    <a:pt x="432" y="99"/>
                  </a:lnTo>
                  <a:cubicBezTo>
                    <a:pt x="432" y="126"/>
                    <a:pt x="411" y="147"/>
                    <a:pt x="384" y="147"/>
                  </a:cubicBezTo>
                  <a:cubicBezTo>
                    <a:pt x="358" y="147"/>
                    <a:pt x="336" y="126"/>
                    <a:pt x="336" y="99"/>
                  </a:cubicBezTo>
                  <a:lnTo>
                    <a:pt x="336" y="51"/>
                  </a:lnTo>
                  <a:cubicBezTo>
                    <a:pt x="336" y="25"/>
                    <a:pt x="358" y="3"/>
                    <a:pt x="384" y="3"/>
                  </a:cubicBezTo>
                  <a:cubicBezTo>
                    <a:pt x="411" y="3"/>
                    <a:pt x="432" y="25"/>
                    <a:pt x="432" y="51"/>
                  </a:cubicBezTo>
                  <a:lnTo>
                    <a:pt x="432" y="99"/>
                  </a:lnTo>
                  <a:cubicBezTo>
                    <a:pt x="432" y="126"/>
                    <a:pt x="411" y="147"/>
                    <a:pt x="384" y="147"/>
                  </a:cubicBezTo>
                  <a:cubicBezTo>
                    <a:pt x="358" y="147"/>
                    <a:pt x="336" y="126"/>
                    <a:pt x="336" y="99"/>
                  </a:cubicBezTo>
                  <a:lnTo>
                    <a:pt x="336" y="51"/>
                  </a:lnTo>
                  <a:cubicBezTo>
                    <a:pt x="336" y="25"/>
                    <a:pt x="358" y="3"/>
                    <a:pt x="384" y="3"/>
                  </a:cubicBezTo>
                  <a:cubicBezTo>
                    <a:pt x="411" y="3"/>
                    <a:pt x="432" y="25"/>
                    <a:pt x="432" y="51"/>
                  </a:cubicBezTo>
                  <a:lnTo>
                    <a:pt x="432" y="99"/>
                  </a:lnTo>
                  <a:lnTo>
                    <a:pt x="384" y="51"/>
                  </a:lnTo>
                  <a:lnTo>
                    <a:pt x="400" y="51"/>
                  </a:lnTo>
                  <a:lnTo>
                    <a:pt x="352" y="99"/>
                  </a:lnTo>
                  <a:lnTo>
                    <a:pt x="352" y="51"/>
                  </a:lnTo>
                  <a:cubicBezTo>
                    <a:pt x="352" y="25"/>
                    <a:pt x="374" y="3"/>
                    <a:pt x="400" y="3"/>
                  </a:cubicBezTo>
                  <a:cubicBezTo>
                    <a:pt x="427" y="3"/>
                    <a:pt x="448" y="25"/>
                    <a:pt x="448" y="51"/>
                  </a:cubicBezTo>
                  <a:lnTo>
                    <a:pt x="448" y="99"/>
                  </a:lnTo>
                  <a:cubicBezTo>
                    <a:pt x="448" y="126"/>
                    <a:pt x="427" y="147"/>
                    <a:pt x="400" y="147"/>
                  </a:cubicBezTo>
                  <a:cubicBezTo>
                    <a:pt x="374" y="147"/>
                    <a:pt x="352" y="126"/>
                    <a:pt x="352" y="99"/>
                  </a:cubicBezTo>
                  <a:lnTo>
                    <a:pt x="352" y="51"/>
                  </a:lnTo>
                  <a:cubicBezTo>
                    <a:pt x="352" y="25"/>
                    <a:pt x="374" y="3"/>
                    <a:pt x="400" y="3"/>
                  </a:cubicBezTo>
                  <a:cubicBezTo>
                    <a:pt x="427" y="3"/>
                    <a:pt x="448" y="25"/>
                    <a:pt x="448" y="51"/>
                  </a:cubicBezTo>
                  <a:lnTo>
                    <a:pt x="448" y="99"/>
                  </a:lnTo>
                  <a:cubicBezTo>
                    <a:pt x="448" y="126"/>
                    <a:pt x="427" y="147"/>
                    <a:pt x="400" y="147"/>
                  </a:cubicBezTo>
                  <a:cubicBezTo>
                    <a:pt x="374" y="147"/>
                    <a:pt x="352" y="126"/>
                    <a:pt x="352" y="99"/>
                  </a:cubicBezTo>
                  <a:lnTo>
                    <a:pt x="352" y="51"/>
                  </a:lnTo>
                  <a:cubicBezTo>
                    <a:pt x="352" y="25"/>
                    <a:pt x="374" y="3"/>
                    <a:pt x="400" y="3"/>
                  </a:cubicBezTo>
                  <a:cubicBezTo>
                    <a:pt x="427" y="3"/>
                    <a:pt x="448" y="25"/>
                    <a:pt x="448" y="51"/>
                  </a:cubicBezTo>
                  <a:lnTo>
                    <a:pt x="448" y="99"/>
                  </a:lnTo>
                  <a:cubicBezTo>
                    <a:pt x="448" y="126"/>
                    <a:pt x="427" y="147"/>
                    <a:pt x="400" y="147"/>
                  </a:cubicBezTo>
                  <a:cubicBezTo>
                    <a:pt x="374" y="147"/>
                    <a:pt x="352" y="126"/>
                    <a:pt x="352" y="99"/>
                  </a:cubicBezTo>
                  <a:lnTo>
                    <a:pt x="352" y="51"/>
                  </a:lnTo>
                  <a:cubicBezTo>
                    <a:pt x="352" y="25"/>
                    <a:pt x="374" y="3"/>
                    <a:pt x="400" y="3"/>
                  </a:cubicBezTo>
                  <a:lnTo>
                    <a:pt x="416" y="3"/>
                  </a:lnTo>
                  <a:cubicBezTo>
                    <a:pt x="443" y="3"/>
                    <a:pt x="464" y="25"/>
                    <a:pt x="464" y="51"/>
                  </a:cubicBezTo>
                  <a:lnTo>
                    <a:pt x="464" y="99"/>
                  </a:lnTo>
                  <a:cubicBezTo>
                    <a:pt x="464" y="126"/>
                    <a:pt x="443" y="147"/>
                    <a:pt x="416" y="147"/>
                  </a:cubicBezTo>
                  <a:cubicBezTo>
                    <a:pt x="390" y="147"/>
                    <a:pt x="368" y="126"/>
                    <a:pt x="368" y="99"/>
                  </a:cubicBezTo>
                  <a:lnTo>
                    <a:pt x="368" y="51"/>
                  </a:lnTo>
                  <a:cubicBezTo>
                    <a:pt x="368" y="25"/>
                    <a:pt x="390" y="3"/>
                    <a:pt x="416" y="3"/>
                  </a:cubicBezTo>
                  <a:cubicBezTo>
                    <a:pt x="443" y="3"/>
                    <a:pt x="464" y="25"/>
                    <a:pt x="464" y="51"/>
                  </a:cubicBezTo>
                  <a:lnTo>
                    <a:pt x="464" y="99"/>
                  </a:lnTo>
                  <a:lnTo>
                    <a:pt x="371" y="84"/>
                  </a:lnTo>
                  <a:lnTo>
                    <a:pt x="387" y="36"/>
                  </a:lnTo>
                  <a:cubicBezTo>
                    <a:pt x="394" y="14"/>
                    <a:pt x="417" y="0"/>
                    <a:pt x="440" y="4"/>
                  </a:cubicBezTo>
                  <a:cubicBezTo>
                    <a:pt x="463" y="8"/>
                    <a:pt x="480" y="28"/>
                    <a:pt x="480" y="51"/>
                  </a:cubicBezTo>
                  <a:lnTo>
                    <a:pt x="480" y="99"/>
                  </a:lnTo>
                  <a:cubicBezTo>
                    <a:pt x="480" y="126"/>
                    <a:pt x="459" y="147"/>
                    <a:pt x="432" y="147"/>
                  </a:cubicBezTo>
                  <a:cubicBezTo>
                    <a:pt x="406" y="147"/>
                    <a:pt x="384" y="126"/>
                    <a:pt x="384" y="99"/>
                  </a:cubicBezTo>
                  <a:lnTo>
                    <a:pt x="384" y="51"/>
                  </a:lnTo>
                  <a:cubicBezTo>
                    <a:pt x="384" y="25"/>
                    <a:pt x="406" y="3"/>
                    <a:pt x="432" y="3"/>
                  </a:cubicBezTo>
                  <a:cubicBezTo>
                    <a:pt x="459" y="3"/>
                    <a:pt x="480" y="25"/>
                    <a:pt x="480" y="51"/>
                  </a:cubicBezTo>
                  <a:lnTo>
                    <a:pt x="480" y="99"/>
                  </a:lnTo>
                  <a:cubicBezTo>
                    <a:pt x="480" y="126"/>
                    <a:pt x="459" y="147"/>
                    <a:pt x="432" y="147"/>
                  </a:cubicBezTo>
                  <a:cubicBezTo>
                    <a:pt x="406" y="147"/>
                    <a:pt x="384" y="126"/>
                    <a:pt x="384" y="99"/>
                  </a:cubicBezTo>
                  <a:lnTo>
                    <a:pt x="384" y="51"/>
                  </a:lnTo>
                  <a:cubicBezTo>
                    <a:pt x="384" y="25"/>
                    <a:pt x="406" y="3"/>
                    <a:pt x="432" y="3"/>
                  </a:cubicBezTo>
                  <a:cubicBezTo>
                    <a:pt x="459" y="3"/>
                    <a:pt x="480" y="25"/>
                    <a:pt x="480" y="51"/>
                  </a:cubicBezTo>
                  <a:lnTo>
                    <a:pt x="480" y="99"/>
                  </a:lnTo>
                  <a:lnTo>
                    <a:pt x="480" y="147"/>
                  </a:lnTo>
                  <a:lnTo>
                    <a:pt x="480" y="195"/>
                  </a:lnTo>
                  <a:lnTo>
                    <a:pt x="480" y="259"/>
                  </a:lnTo>
                  <a:lnTo>
                    <a:pt x="432" y="211"/>
                  </a:lnTo>
                  <a:lnTo>
                    <a:pt x="448" y="211"/>
                  </a:lnTo>
                  <a:lnTo>
                    <a:pt x="400" y="259"/>
                  </a:lnTo>
                  <a:lnTo>
                    <a:pt x="400" y="195"/>
                  </a:lnTo>
                  <a:cubicBezTo>
                    <a:pt x="400" y="169"/>
                    <a:pt x="422" y="147"/>
                    <a:pt x="448" y="147"/>
                  </a:cubicBezTo>
                  <a:cubicBezTo>
                    <a:pt x="475" y="147"/>
                    <a:pt x="496" y="169"/>
                    <a:pt x="496" y="195"/>
                  </a:cubicBezTo>
                  <a:lnTo>
                    <a:pt x="496" y="259"/>
                  </a:lnTo>
                  <a:cubicBezTo>
                    <a:pt x="496" y="286"/>
                    <a:pt x="475" y="307"/>
                    <a:pt x="448" y="307"/>
                  </a:cubicBezTo>
                  <a:cubicBezTo>
                    <a:pt x="422" y="307"/>
                    <a:pt x="400" y="286"/>
                    <a:pt x="400" y="259"/>
                  </a:cubicBezTo>
                  <a:lnTo>
                    <a:pt x="400" y="195"/>
                  </a:lnTo>
                  <a:cubicBezTo>
                    <a:pt x="400" y="169"/>
                    <a:pt x="422" y="147"/>
                    <a:pt x="448" y="147"/>
                  </a:cubicBezTo>
                  <a:cubicBezTo>
                    <a:pt x="475" y="147"/>
                    <a:pt x="496" y="169"/>
                    <a:pt x="496" y="195"/>
                  </a:cubicBezTo>
                  <a:lnTo>
                    <a:pt x="496" y="259"/>
                  </a:lnTo>
                  <a:lnTo>
                    <a:pt x="400" y="259"/>
                  </a:lnTo>
                  <a:lnTo>
                    <a:pt x="400" y="195"/>
                  </a:lnTo>
                  <a:lnTo>
                    <a:pt x="496" y="195"/>
                  </a:lnTo>
                  <a:lnTo>
                    <a:pt x="496" y="259"/>
                  </a:lnTo>
                  <a:cubicBezTo>
                    <a:pt x="496" y="286"/>
                    <a:pt x="475" y="307"/>
                    <a:pt x="448" y="307"/>
                  </a:cubicBezTo>
                  <a:lnTo>
                    <a:pt x="432" y="307"/>
                  </a:lnTo>
                  <a:cubicBezTo>
                    <a:pt x="406" y="307"/>
                    <a:pt x="384" y="286"/>
                    <a:pt x="384" y="259"/>
                  </a:cubicBezTo>
                  <a:lnTo>
                    <a:pt x="384" y="195"/>
                  </a:lnTo>
                  <a:lnTo>
                    <a:pt x="384" y="147"/>
                  </a:lnTo>
                  <a:lnTo>
                    <a:pt x="384" y="99"/>
                  </a:lnTo>
                  <a:lnTo>
                    <a:pt x="384" y="51"/>
                  </a:lnTo>
                  <a:lnTo>
                    <a:pt x="480" y="51"/>
                  </a:lnTo>
                  <a:lnTo>
                    <a:pt x="480" y="99"/>
                  </a:lnTo>
                  <a:lnTo>
                    <a:pt x="384" y="99"/>
                  </a:lnTo>
                  <a:lnTo>
                    <a:pt x="384" y="51"/>
                  </a:lnTo>
                  <a:lnTo>
                    <a:pt x="480" y="51"/>
                  </a:lnTo>
                  <a:lnTo>
                    <a:pt x="480" y="99"/>
                  </a:lnTo>
                  <a:lnTo>
                    <a:pt x="384" y="99"/>
                  </a:lnTo>
                  <a:lnTo>
                    <a:pt x="384" y="51"/>
                  </a:lnTo>
                  <a:lnTo>
                    <a:pt x="478" y="67"/>
                  </a:lnTo>
                  <a:lnTo>
                    <a:pt x="462" y="115"/>
                  </a:lnTo>
                  <a:cubicBezTo>
                    <a:pt x="455" y="137"/>
                    <a:pt x="432" y="151"/>
                    <a:pt x="409" y="147"/>
                  </a:cubicBezTo>
                  <a:cubicBezTo>
                    <a:pt x="386" y="143"/>
                    <a:pt x="368" y="123"/>
                    <a:pt x="368" y="99"/>
                  </a:cubicBezTo>
                  <a:lnTo>
                    <a:pt x="368" y="51"/>
                  </a:lnTo>
                  <a:lnTo>
                    <a:pt x="464" y="51"/>
                  </a:lnTo>
                  <a:lnTo>
                    <a:pt x="464" y="99"/>
                  </a:lnTo>
                  <a:lnTo>
                    <a:pt x="368" y="99"/>
                  </a:lnTo>
                  <a:lnTo>
                    <a:pt x="368" y="51"/>
                  </a:lnTo>
                  <a:lnTo>
                    <a:pt x="416" y="99"/>
                  </a:lnTo>
                  <a:lnTo>
                    <a:pt x="400" y="99"/>
                  </a:lnTo>
                  <a:lnTo>
                    <a:pt x="448" y="51"/>
                  </a:lnTo>
                  <a:lnTo>
                    <a:pt x="448" y="99"/>
                  </a:lnTo>
                  <a:lnTo>
                    <a:pt x="352" y="99"/>
                  </a:lnTo>
                  <a:lnTo>
                    <a:pt x="352" y="51"/>
                  </a:lnTo>
                  <a:lnTo>
                    <a:pt x="448" y="51"/>
                  </a:lnTo>
                  <a:lnTo>
                    <a:pt x="448" y="99"/>
                  </a:lnTo>
                  <a:lnTo>
                    <a:pt x="352" y="99"/>
                  </a:lnTo>
                  <a:lnTo>
                    <a:pt x="352" y="51"/>
                  </a:lnTo>
                  <a:lnTo>
                    <a:pt x="448" y="51"/>
                  </a:lnTo>
                  <a:lnTo>
                    <a:pt x="448" y="99"/>
                  </a:lnTo>
                  <a:lnTo>
                    <a:pt x="352" y="99"/>
                  </a:lnTo>
                  <a:lnTo>
                    <a:pt x="352" y="51"/>
                  </a:lnTo>
                  <a:lnTo>
                    <a:pt x="448" y="51"/>
                  </a:lnTo>
                  <a:lnTo>
                    <a:pt x="448" y="99"/>
                  </a:lnTo>
                  <a:cubicBezTo>
                    <a:pt x="448" y="126"/>
                    <a:pt x="427" y="147"/>
                    <a:pt x="400" y="147"/>
                  </a:cubicBezTo>
                  <a:lnTo>
                    <a:pt x="384" y="147"/>
                  </a:lnTo>
                  <a:cubicBezTo>
                    <a:pt x="358" y="147"/>
                    <a:pt x="336" y="126"/>
                    <a:pt x="336" y="99"/>
                  </a:cubicBezTo>
                  <a:lnTo>
                    <a:pt x="336" y="51"/>
                  </a:lnTo>
                  <a:lnTo>
                    <a:pt x="432" y="51"/>
                  </a:lnTo>
                  <a:lnTo>
                    <a:pt x="432" y="99"/>
                  </a:lnTo>
                  <a:lnTo>
                    <a:pt x="336" y="99"/>
                  </a:lnTo>
                  <a:lnTo>
                    <a:pt x="336" y="51"/>
                  </a:lnTo>
                  <a:lnTo>
                    <a:pt x="432" y="51"/>
                  </a:lnTo>
                  <a:lnTo>
                    <a:pt x="432" y="99"/>
                  </a:lnTo>
                  <a:lnTo>
                    <a:pt x="336" y="99"/>
                  </a:lnTo>
                  <a:lnTo>
                    <a:pt x="336" y="51"/>
                  </a:lnTo>
                  <a:lnTo>
                    <a:pt x="432" y="51"/>
                  </a:lnTo>
                  <a:lnTo>
                    <a:pt x="432" y="99"/>
                  </a:lnTo>
                  <a:cubicBezTo>
                    <a:pt x="432" y="123"/>
                    <a:pt x="415" y="143"/>
                    <a:pt x="392" y="147"/>
                  </a:cubicBezTo>
                  <a:cubicBezTo>
                    <a:pt x="369" y="151"/>
                    <a:pt x="346" y="137"/>
                    <a:pt x="339" y="115"/>
                  </a:cubicBezTo>
                  <a:lnTo>
                    <a:pt x="323" y="67"/>
                  </a:lnTo>
                  <a:lnTo>
                    <a:pt x="416" y="51"/>
                  </a:lnTo>
                  <a:lnTo>
                    <a:pt x="416" y="99"/>
                  </a:lnTo>
                  <a:lnTo>
                    <a:pt x="320" y="99"/>
                  </a:lnTo>
                  <a:lnTo>
                    <a:pt x="320" y="51"/>
                  </a:lnTo>
                  <a:lnTo>
                    <a:pt x="416" y="51"/>
                  </a:lnTo>
                  <a:lnTo>
                    <a:pt x="416" y="99"/>
                  </a:lnTo>
                  <a:lnTo>
                    <a:pt x="320" y="99"/>
                  </a:lnTo>
                  <a:lnTo>
                    <a:pt x="320" y="51"/>
                  </a:lnTo>
                  <a:lnTo>
                    <a:pt x="416" y="51"/>
                  </a:lnTo>
                  <a:lnTo>
                    <a:pt x="416" y="99"/>
                  </a:lnTo>
                  <a:cubicBezTo>
                    <a:pt x="416" y="123"/>
                    <a:pt x="399" y="143"/>
                    <a:pt x="376" y="147"/>
                  </a:cubicBezTo>
                  <a:cubicBezTo>
                    <a:pt x="353" y="151"/>
                    <a:pt x="330" y="137"/>
                    <a:pt x="323" y="115"/>
                  </a:cubicBezTo>
                  <a:lnTo>
                    <a:pt x="307" y="67"/>
                  </a:lnTo>
                  <a:lnTo>
                    <a:pt x="400" y="51"/>
                  </a:lnTo>
                  <a:lnTo>
                    <a:pt x="400" y="99"/>
                  </a:lnTo>
                  <a:lnTo>
                    <a:pt x="304" y="99"/>
                  </a:lnTo>
                  <a:lnTo>
                    <a:pt x="304" y="51"/>
                  </a:lnTo>
                  <a:lnTo>
                    <a:pt x="400" y="51"/>
                  </a:lnTo>
                  <a:lnTo>
                    <a:pt x="400" y="99"/>
                  </a:lnTo>
                  <a:lnTo>
                    <a:pt x="304" y="99"/>
                  </a:lnTo>
                  <a:lnTo>
                    <a:pt x="304" y="51"/>
                  </a:lnTo>
                  <a:lnTo>
                    <a:pt x="400" y="51"/>
                  </a:lnTo>
                  <a:lnTo>
                    <a:pt x="400" y="99"/>
                  </a:lnTo>
                  <a:lnTo>
                    <a:pt x="304" y="99"/>
                  </a:lnTo>
                  <a:lnTo>
                    <a:pt x="304" y="51"/>
                  </a:lnTo>
                  <a:lnTo>
                    <a:pt x="400" y="51"/>
                  </a:lnTo>
                  <a:lnTo>
                    <a:pt x="400" y="99"/>
                  </a:lnTo>
                  <a:cubicBezTo>
                    <a:pt x="400" y="126"/>
                    <a:pt x="379" y="147"/>
                    <a:pt x="352" y="147"/>
                  </a:cubicBezTo>
                  <a:lnTo>
                    <a:pt x="336" y="147"/>
                  </a:lnTo>
                  <a:cubicBezTo>
                    <a:pt x="310" y="147"/>
                    <a:pt x="288" y="126"/>
                    <a:pt x="288" y="99"/>
                  </a:cubicBezTo>
                  <a:lnTo>
                    <a:pt x="288" y="51"/>
                  </a:lnTo>
                  <a:lnTo>
                    <a:pt x="384" y="51"/>
                  </a:lnTo>
                  <a:lnTo>
                    <a:pt x="384" y="99"/>
                  </a:lnTo>
                  <a:cubicBezTo>
                    <a:pt x="384" y="126"/>
                    <a:pt x="363" y="147"/>
                    <a:pt x="336" y="147"/>
                  </a:cubicBezTo>
                  <a:lnTo>
                    <a:pt x="320" y="147"/>
                  </a:lnTo>
                  <a:cubicBezTo>
                    <a:pt x="294" y="147"/>
                    <a:pt x="272" y="126"/>
                    <a:pt x="272" y="99"/>
                  </a:cubicBezTo>
                  <a:lnTo>
                    <a:pt x="272" y="51"/>
                  </a:lnTo>
                  <a:lnTo>
                    <a:pt x="368" y="51"/>
                  </a:lnTo>
                  <a:lnTo>
                    <a:pt x="368" y="99"/>
                  </a:lnTo>
                  <a:lnTo>
                    <a:pt x="272" y="99"/>
                  </a:lnTo>
                  <a:lnTo>
                    <a:pt x="272" y="51"/>
                  </a:lnTo>
                  <a:lnTo>
                    <a:pt x="368" y="51"/>
                  </a:lnTo>
                  <a:lnTo>
                    <a:pt x="368" y="99"/>
                  </a:lnTo>
                  <a:lnTo>
                    <a:pt x="368" y="147"/>
                  </a:lnTo>
                  <a:lnTo>
                    <a:pt x="368" y="195"/>
                  </a:lnTo>
                  <a:cubicBezTo>
                    <a:pt x="368" y="199"/>
                    <a:pt x="368" y="203"/>
                    <a:pt x="367" y="207"/>
                  </a:cubicBezTo>
                  <a:lnTo>
                    <a:pt x="351" y="271"/>
                  </a:lnTo>
                  <a:cubicBezTo>
                    <a:pt x="345" y="295"/>
                    <a:pt x="323" y="310"/>
                    <a:pt x="299" y="307"/>
                  </a:cubicBezTo>
                  <a:cubicBezTo>
                    <a:pt x="275" y="304"/>
                    <a:pt x="256" y="284"/>
                    <a:pt x="256" y="259"/>
                  </a:cubicBezTo>
                  <a:lnTo>
                    <a:pt x="256" y="195"/>
                  </a:lnTo>
                  <a:lnTo>
                    <a:pt x="352" y="195"/>
                  </a:lnTo>
                  <a:lnTo>
                    <a:pt x="352" y="259"/>
                  </a:lnTo>
                  <a:lnTo>
                    <a:pt x="256" y="259"/>
                  </a:lnTo>
                  <a:lnTo>
                    <a:pt x="256" y="195"/>
                  </a:lnTo>
                  <a:lnTo>
                    <a:pt x="352" y="195"/>
                  </a:lnTo>
                  <a:lnTo>
                    <a:pt x="352" y="259"/>
                  </a:lnTo>
                  <a:lnTo>
                    <a:pt x="256" y="259"/>
                  </a:lnTo>
                  <a:lnTo>
                    <a:pt x="256" y="195"/>
                  </a:lnTo>
                  <a:lnTo>
                    <a:pt x="304" y="243"/>
                  </a:lnTo>
                  <a:lnTo>
                    <a:pt x="288" y="243"/>
                  </a:lnTo>
                  <a:lnTo>
                    <a:pt x="336" y="195"/>
                  </a:lnTo>
                  <a:lnTo>
                    <a:pt x="336" y="259"/>
                  </a:lnTo>
                  <a:lnTo>
                    <a:pt x="336" y="307"/>
                  </a:lnTo>
                  <a:lnTo>
                    <a:pt x="336" y="355"/>
                  </a:lnTo>
                  <a:lnTo>
                    <a:pt x="336" y="403"/>
                  </a:lnTo>
                  <a:lnTo>
                    <a:pt x="240" y="403"/>
                  </a:lnTo>
                  <a:lnTo>
                    <a:pt x="240" y="355"/>
                  </a:lnTo>
                  <a:lnTo>
                    <a:pt x="336" y="355"/>
                  </a:lnTo>
                  <a:lnTo>
                    <a:pt x="336" y="403"/>
                  </a:lnTo>
                  <a:lnTo>
                    <a:pt x="240" y="403"/>
                  </a:lnTo>
                  <a:lnTo>
                    <a:pt x="240" y="355"/>
                  </a:lnTo>
                  <a:lnTo>
                    <a:pt x="336" y="355"/>
                  </a:lnTo>
                  <a:lnTo>
                    <a:pt x="336" y="403"/>
                  </a:lnTo>
                  <a:cubicBezTo>
                    <a:pt x="336" y="430"/>
                    <a:pt x="315" y="451"/>
                    <a:pt x="288" y="451"/>
                  </a:cubicBezTo>
                  <a:lnTo>
                    <a:pt x="272" y="451"/>
                  </a:lnTo>
                  <a:cubicBezTo>
                    <a:pt x="246" y="451"/>
                    <a:pt x="224" y="430"/>
                    <a:pt x="224" y="403"/>
                  </a:cubicBezTo>
                  <a:lnTo>
                    <a:pt x="224" y="355"/>
                  </a:lnTo>
                  <a:lnTo>
                    <a:pt x="272" y="403"/>
                  </a:lnTo>
                  <a:lnTo>
                    <a:pt x="256" y="403"/>
                  </a:lnTo>
                  <a:lnTo>
                    <a:pt x="304" y="355"/>
                  </a:lnTo>
                  <a:lnTo>
                    <a:pt x="304" y="403"/>
                  </a:lnTo>
                  <a:lnTo>
                    <a:pt x="208" y="403"/>
                  </a:lnTo>
                  <a:lnTo>
                    <a:pt x="208" y="355"/>
                  </a:lnTo>
                  <a:lnTo>
                    <a:pt x="304" y="355"/>
                  </a:lnTo>
                  <a:lnTo>
                    <a:pt x="304" y="403"/>
                  </a:lnTo>
                  <a:lnTo>
                    <a:pt x="304" y="451"/>
                  </a:lnTo>
                  <a:lnTo>
                    <a:pt x="304" y="515"/>
                  </a:lnTo>
                  <a:lnTo>
                    <a:pt x="304" y="563"/>
                  </a:lnTo>
                  <a:cubicBezTo>
                    <a:pt x="304" y="590"/>
                    <a:pt x="283" y="611"/>
                    <a:pt x="256" y="611"/>
                  </a:cubicBezTo>
                  <a:lnTo>
                    <a:pt x="240" y="611"/>
                  </a:lnTo>
                  <a:cubicBezTo>
                    <a:pt x="214" y="611"/>
                    <a:pt x="192" y="590"/>
                    <a:pt x="192" y="563"/>
                  </a:cubicBezTo>
                  <a:lnTo>
                    <a:pt x="192" y="515"/>
                  </a:lnTo>
                  <a:lnTo>
                    <a:pt x="288" y="515"/>
                  </a:lnTo>
                  <a:lnTo>
                    <a:pt x="288" y="563"/>
                  </a:lnTo>
                  <a:lnTo>
                    <a:pt x="288" y="611"/>
                  </a:lnTo>
                  <a:lnTo>
                    <a:pt x="288" y="659"/>
                  </a:lnTo>
                  <a:lnTo>
                    <a:pt x="288" y="723"/>
                  </a:lnTo>
                  <a:lnTo>
                    <a:pt x="192" y="723"/>
                  </a:lnTo>
                  <a:lnTo>
                    <a:pt x="192" y="659"/>
                  </a:lnTo>
                  <a:lnTo>
                    <a:pt x="288" y="659"/>
                  </a:lnTo>
                  <a:lnTo>
                    <a:pt x="288" y="723"/>
                  </a:lnTo>
                  <a:lnTo>
                    <a:pt x="288" y="771"/>
                  </a:lnTo>
                  <a:cubicBezTo>
                    <a:pt x="288" y="777"/>
                    <a:pt x="288" y="782"/>
                    <a:pt x="286" y="787"/>
                  </a:cubicBezTo>
                  <a:lnTo>
                    <a:pt x="270" y="835"/>
                  </a:lnTo>
                  <a:lnTo>
                    <a:pt x="272" y="819"/>
                  </a:lnTo>
                  <a:lnTo>
                    <a:pt x="272" y="867"/>
                  </a:lnTo>
                  <a:lnTo>
                    <a:pt x="176" y="867"/>
                  </a:lnTo>
                  <a:lnTo>
                    <a:pt x="176" y="819"/>
                  </a:lnTo>
                  <a:lnTo>
                    <a:pt x="272" y="819"/>
                  </a:lnTo>
                  <a:lnTo>
                    <a:pt x="272" y="867"/>
                  </a:lnTo>
                  <a:lnTo>
                    <a:pt x="176" y="867"/>
                  </a:lnTo>
                  <a:lnTo>
                    <a:pt x="176" y="819"/>
                  </a:lnTo>
                  <a:lnTo>
                    <a:pt x="272" y="819"/>
                  </a:lnTo>
                  <a:lnTo>
                    <a:pt x="272" y="867"/>
                  </a:lnTo>
                  <a:lnTo>
                    <a:pt x="272" y="915"/>
                  </a:lnTo>
                  <a:lnTo>
                    <a:pt x="272" y="979"/>
                  </a:lnTo>
                  <a:lnTo>
                    <a:pt x="272" y="1027"/>
                  </a:lnTo>
                  <a:lnTo>
                    <a:pt x="176" y="1027"/>
                  </a:lnTo>
                  <a:lnTo>
                    <a:pt x="176" y="979"/>
                  </a:lnTo>
                  <a:lnTo>
                    <a:pt x="224" y="1027"/>
                  </a:lnTo>
                  <a:lnTo>
                    <a:pt x="208" y="1027"/>
                  </a:lnTo>
                  <a:lnTo>
                    <a:pt x="256" y="979"/>
                  </a:lnTo>
                  <a:lnTo>
                    <a:pt x="256" y="1027"/>
                  </a:lnTo>
                  <a:lnTo>
                    <a:pt x="256" y="1075"/>
                  </a:lnTo>
                  <a:lnTo>
                    <a:pt x="256" y="1123"/>
                  </a:lnTo>
                  <a:lnTo>
                    <a:pt x="256" y="1187"/>
                  </a:lnTo>
                  <a:lnTo>
                    <a:pt x="256" y="1235"/>
                  </a:lnTo>
                  <a:lnTo>
                    <a:pt x="160" y="1235"/>
                  </a:lnTo>
                  <a:lnTo>
                    <a:pt x="160" y="1187"/>
                  </a:lnTo>
                  <a:lnTo>
                    <a:pt x="256" y="1187"/>
                  </a:lnTo>
                  <a:lnTo>
                    <a:pt x="256" y="1235"/>
                  </a:lnTo>
                  <a:lnTo>
                    <a:pt x="256" y="1283"/>
                  </a:lnTo>
                  <a:lnTo>
                    <a:pt x="256" y="1331"/>
                  </a:lnTo>
                  <a:lnTo>
                    <a:pt x="256" y="1379"/>
                  </a:lnTo>
                  <a:lnTo>
                    <a:pt x="160" y="1379"/>
                  </a:lnTo>
                  <a:lnTo>
                    <a:pt x="160" y="1331"/>
                  </a:lnTo>
                  <a:lnTo>
                    <a:pt x="208" y="1379"/>
                  </a:lnTo>
                  <a:lnTo>
                    <a:pt x="192" y="1379"/>
                  </a:lnTo>
                  <a:cubicBezTo>
                    <a:pt x="166" y="1379"/>
                    <a:pt x="144" y="1358"/>
                    <a:pt x="144" y="1331"/>
                  </a:cubicBezTo>
                  <a:lnTo>
                    <a:pt x="144" y="1283"/>
                  </a:lnTo>
                  <a:lnTo>
                    <a:pt x="240" y="1283"/>
                  </a:lnTo>
                  <a:lnTo>
                    <a:pt x="240" y="1331"/>
                  </a:lnTo>
                  <a:lnTo>
                    <a:pt x="240" y="1379"/>
                  </a:lnTo>
                  <a:lnTo>
                    <a:pt x="240" y="1443"/>
                  </a:lnTo>
                  <a:lnTo>
                    <a:pt x="240" y="1491"/>
                  </a:lnTo>
                  <a:lnTo>
                    <a:pt x="240" y="1539"/>
                  </a:lnTo>
                  <a:lnTo>
                    <a:pt x="240" y="1587"/>
                  </a:lnTo>
                  <a:lnTo>
                    <a:pt x="240" y="1651"/>
                  </a:lnTo>
                  <a:lnTo>
                    <a:pt x="240" y="1699"/>
                  </a:lnTo>
                  <a:lnTo>
                    <a:pt x="240" y="1747"/>
                  </a:lnTo>
                  <a:lnTo>
                    <a:pt x="240" y="1795"/>
                  </a:lnTo>
                  <a:cubicBezTo>
                    <a:pt x="240" y="1801"/>
                    <a:pt x="240" y="1806"/>
                    <a:pt x="238" y="1811"/>
                  </a:cubicBezTo>
                  <a:lnTo>
                    <a:pt x="222" y="1859"/>
                  </a:lnTo>
                  <a:lnTo>
                    <a:pt x="224" y="1843"/>
                  </a:lnTo>
                  <a:lnTo>
                    <a:pt x="224" y="1907"/>
                  </a:lnTo>
                  <a:lnTo>
                    <a:pt x="224" y="1955"/>
                  </a:lnTo>
                  <a:lnTo>
                    <a:pt x="224" y="2003"/>
                  </a:lnTo>
                  <a:lnTo>
                    <a:pt x="224" y="2051"/>
                  </a:lnTo>
                  <a:lnTo>
                    <a:pt x="224" y="2115"/>
                  </a:lnTo>
                  <a:lnTo>
                    <a:pt x="224" y="2163"/>
                  </a:lnTo>
                  <a:lnTo>
                    <a:pt x="128" y="2163"/>
                  </a:lnTo>
                  <a:lnTo>
                    <a:pt x="128" y="2115"/>
                  </a:lnTo>
                  <a:lnTo>
                    <a:pt x="176" y="2163"/>
                  </a:lnTo>
                  <a:lnTo>
                    <a:pt x="160" y="2163"/>
                  </a:lnTo>
                  <a:lnTo>
                    <a:pt x="208" y="2115"/>
                  </a:lnTo>
                  <a:lnTo>
                    <a:pt x="208" y="2163"/>
                  </a:lnTo>
                  <a:lnTo>
                    <a:pt x="208" y="2211"/>
                  </a:lnTo>
                  <a:lnTo>
                    <a:pt x="208" y="2259"/>
                  </a:lnTo>
                  <a:lnTo>
                    <a:pt x="208" y="2307"/>
                  </a:lnTo>
                  <a:lnTo>
                    <a:pt x="112" y="2307"/>
                  </a:lnTo>
                  <a:lnTo>
                    <a:pt x="112" y="2259"/>
                  </a:lnTo>
                  <a:lnTo>
                    <a:pt x="208" y="2259"/>
                  </a:lnTo>
                  <a:lnTo>
                    <a:pt x="208" y="2307"/>
                  </a:lnTo>
                  <a:cubicBezTo>
                    <a:pt x="208" y="2334"/>
                    <a:pt x="187" y="2355"/>
                    <a:pt x="160" y="2355"/>
                  </a:cubicBezTo>
                  <a:lnTo>
                    <a:pt x="144" y="2355"/>
                  </a:lnTo>
                  <a:cubicBezTo>
                    <a:pt x="118" y="2355"/>
                    <a:pt x="96" y="2334"/>
                    <a:pt x="96" y="2307"/>
                  </a:cubicBezTo>
                  <a:lnTo>
                    <a:pt x="96" y="2259"/>
                  </a:lnTo>
                  <a:lnTo>
                    <a:pt x="192" y="2259"/>
                  </a:lnTo>
                  <a:lnTo>
                    <a:pt x="192" y="2307"/>
                  </a:lnTo>
                  <a:lnTo>
                    <a:pt x="192" y="2371"/>
                  </a:lnTo>
                  <a:lnTo>
                    <a:pt x="192" y="2419"/>
                  </a:lnTo>
                  <a:lnTo>
                    <a:pt x="192" y="2467"/>
                  </a:lnTo>
                  <a:lnTo>
                    <a:pt x="96" y="2467"/>
                  </a:lnTo>
                  <a:lnTo>
                    <a:pt x="96" y="2419"/>
                  </a:lnTo>
                  <a:lnTo>
                    <a:pt x="192" y="2419"/>
                  </a:lnTo>
                  <a:lnTo>
                    <a:pt x="192" y="2467"/>
                  </a:lnTo>
                  <a:cubicBezTo>
                    <a:pt x="192" y="2494"/>
                    <a:pt x="171" y="2515"/>
                    <a:pt x="144" y="2515"/>
                  </a:cubicBezTo>
                  <a:lnTo>
                    <a:pt x="128" y="2515"/>
                  </a:lnTo>
                  <a:cubicBezTo>
                    <a:pt x="102" y="2515"/>
                    <a:pt x="80" y="2494"/>
                    <a:pt x="80" y="2467"/>
                  </a:cubicBezTo>
                  <a:lnTo>
                    <a:pt x="80" y="2419"/>
                  </a:lnTo>
                  <a:lnTo>
                    <a:pt x="176" y="2419"/>
                  </a:lnTo>
                  <a:lnTo>
                    <a:pt x="176" y="2467"/>
                  </a:lnTo>
                  <a:lnTo>
                    <a:pt x="176" y="2515"/>
                  </a:lnTo>
                  <a:lnTo>
                    <a:pt x="176" y="2579"/>
                  </a:lnTo>
                  <a:lnTo>
                    <a:pt x="176" y="2627"/>
                  </a:lnTo>
                  <a:lnTo>
                    <a:pt x="80" y="2627"/>
                  </a:lnTo>
                  <a:lnTo>
                    <a:pt x="80" y="2579"/>
                  </a:lnTo>
                  <a:lnTo>
                    <a:pt x="176" y="2579"/>
                  </a:lnTo>
                  <a:lnTo>
                    <a:pt x="176" y="2627"/>
                  </a:lnTo>
                  <a:lnTo>
                    <a:pt x="80" y="2627"/>
                  </a:lnTo>
                  <a:lnTo>
                    <a:pt x="80" y="2579"/>
                  </a:lnTo>
                  <a:lnTo>
                    <a:pt x="176" y="2579"/>
                  </a:lnTo>
                  <a:lnTo>
                    <a:pt x="176" y="2627"/>
                  </a:lnTo>
                  <a:lnTo>
                    <a:pt x="176" y="2675"/>
                  </a:lnTo>
                  <a:lnTo>
                    <a:pt x="176" y="2723"/>
                  </a:lnTo>
                  <a:cubicBezTo>
                    <a:pt x="176" y="2750"/>
                    <a:pt x="155" y="2771"/>
                    <a:pt x="128" y="2771"/>
                  </a:cubicBezTo>
                  <a:lnTo>
                    <a:pt x="112" y="2771"/>
                  </a:lnTo>
                  <a:lnTo>
                    <a:pt x="160" y="2723"/>
                  </a:lnTo>
                  <a:lnTo>
                    <a:pt x="160" y="2771"/>
                  </a:lnTo>
                  <a:lnTo>
                    <a:pt x="160" y="2835"/>
                  </a:lnTo>
                  <a:lnTo>
                    <a:pt x="160" y="2883"/>
                  </a:lnTo>
                  <a:lnTo>
                    <a:pt x="160" y="2931"/>
                  </a:lnTo>
                  <a:lnTo>
                    <a:pt x="160" y="2979"/>
                  </a:lnTo>
                  <a:lnTo>
                    <a:pt x="160" y="3043"/>
                  </a:lnTo>
                  <a:lnTo>
                    <a:pt x="160" y="3091"/>
                  </a:lnTo>
                  <a:lnTo>
                    <a:pt x="160" y="3139"/>
                  </a:lnTo>
                  <a:lnTo>
                    <a:pt x="160" y="3187"/>
                  </a:lnTo>
                  <a:lnTo>
                    <a:pt x="160" y="3235"/>
                  </a:lnTo>
                  <a:cubicBezTo>
                    <a:pt x="160" y="3239"/>
                    <a:pt x="160" y="3243"/>
                    <a:pt x="159" y="3247"/>
                  </a:cubicBezTo>
                  <a:lnTo>
                    <a:pt x="143" y="3311"/>
                  </a:lnTo>
                  <a:lnTo>
                    <a:pt x="144" y="3299"/>
                  </a:lnTo>
                  <a:lnTo>
                    <a:pt x="144" y="3347"/>
                  </a:lnTo>
                  <a:lnTo>
                    <a:pt x="144" y="3395"/>
                  </a:lnTo>
                  <a:lnTo>
                    <a:pt x="144" y="3443"/>
                  </a:lnTo>
                  <a:lnTo>
                    <a:pt x="144" y="3507"/>
                  </a:lnTo>
                  <a:lnTo>
                    <a:pt x="144" y="3555"/>
                  </a:lnTo>
                  <a:lnTo>
                    <a:pt x="144" y="3603"/>
                  </a:lnTo>
                  <a:lnTo>
                    <a:pt x="144" y="3651"/>
                  </a:lnTo>
                  <a:cubicBezTo>
                    <a:pt x="144" y="3678"/>
                    <a:pt x="123" y="3699"/>
                    <a:pt x="96" y="3699"/>
                  </a:cubicBezTo>
                  <a:lnTo>
                    <a:pt x="80" y="3699"/>
                  </a:lnTo>
                  <a:lnTo>
                    <a:pt x="128" y="3651"/>
                  </a:lnTo>
                  <a:lnTo>
                    <a:pt x="128" y="3699"/>
                  </a:lnTo>
                  <a:lnTo>
                    <a:pt x="128" y="3763"/>
                  </a:lnTo>
                  <a:lnTo>
                    <a:pt x="32" y="3763"/>
                  </a:lnTo>
                  <a:lnTo>
                    <a:pt x="32" y="3699"/>
                  </a:lnTo>
                  <a:lnTo>
                    <a:pt x="128" y="3699"/>
                  </a:lnTo>
                  <a:lnTo>
                    <a:pt x="128" y="3763"/>
                  </a:lnTo>
                  <a:lnTo>
                    <a:pt x="128" y="3811"/>
                  </a:lnTo>
                  <a:lnTo>
                    <a:pt x="128" y="3859"/>
                  </a:lnTo>
                  <a:lnTo>
                    <a:pt x="128" y="3907"/>
                  </a:lnTo>
                  <a:lnTo>
                    <a:pt x="32" y="3907"/>
                  </a:lnTo>
                  <a:lnTo>
                    <a:pt x="32" y="3859"/>
                  </a:lnTo>
                  <a:lnTo>
                    <a:pt x="128" y="3859"/>
                  </a:lnTo>
                  <a:lnTo>
                    <a:pt x="128" y="3907"/>
                  </a:lnTo>
                  <a:lnTo>
                    <a:pt x="128" y="3971"/>
                  </a:lnTo>
                  <a:lnTo>
                    <a:pt x="128" y="4019"/>
                  </a:lnTo>
                  <a:cubicBezTo>
                    <a:pt x="128" y="4046"/>
                    <a:pt x="107" y="4067"/>
                    <a:pt x="80" y="4067"/>
                  </a:cubicBezTo>
                  <a:lnTo>
                    <a:pt x="64" y="4067"/>
                  </a:lnTo>
                  <a:lnTo>
                    <a:pt x="112" y="4019"/>
                  </a:lnTo>
                  <a:lnTo>
                    <a:pt x="112" y="4067"/>
                  </a:lnTo>
                  <a:lnTo>
                    <a:pt x="112" y="4115"/>
                  </a:lnTo>
                  <a:lnTo>
                    <a:pt x="112" y="4163"/>
                  </a:lnTo>
                  <a:lnTo>
                    <a:pt x="112" y="4227"/>
                  </a:lnTo>
                  <a:lnTo>
                    <a:pt x="16" y="4227"/>
                  </a:lnTo>
                  <a:lnTo>
                    <a:pt x="16" y="4163"/>
                  </a:lnTo>
                  <a:lnTo>
                    <a:pt x="112" y="4163"/>
                  </a:lnTo>
                  <a:lnTo>
                    <a:pt x="112" y="4227"/>
                  </a:lnTo>
                  <a:lnTo>
                    <a:pt x="112" y="4275"/>
                  </a:lnTo>
                  <a:lnTo>
                    <a:pt x="112" y="4323"/>
                  </a:lnTo>
                  <a:lnTo>
                    <a:pt x="112" y="4371"/>
                  </a:lnTo>
                  <a:cubicBezTo>
                    <a:pt x="112" y="4398"/>
                    <a:pt x="91" y="4419"/>
                    <a:pt x="64" y="4419"/>
                  </a:cubicBezTo>
                  <a:lnTo>
                    <a:pt x="48" y="4419"/>
                  </a:lnTo>
                  <a:lnTo>
                    <a:pt x="96" y="4371"/>
                  </a:lnTo>
                  <a:lnTo>
                    <a:pt x="96" y="4435"/>
                  </a:lnTo>
                  <a:cubicBezTo>
                    <a:pt x="96" y="4462"/>
                    <a:pt x="75" y="4483"/>
                    <a:pt x="48" y="4483"/>
                  </a:cubicBezTo>
                  <a:cubicBezTo>
                    <a:pt x="22" y="4483"/>
                    <a:pt x="0" y="4462"/>
                    <a:pt x="0" y="4435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0" name="Freeform 114"/>
            <p:cNvSpPr>
              <a:spLocks/>
            </p:cNvSpPr>
            <p:nvPr/>
          </p:nvSpPr>
          <p:spPr bwMode="auto">
            <a:xfrm>
              <a:off x="4820159" y="3986959"/>
              <a:ext cx="27912" cy="1506290"/>
            </a:xfrm>
            <a:custGeom>
              <a:avLst/>
              <a:gdLst>
                <a:gd name="T0" fmla="*/ 48 w 240"/>
                <a:gd name="T1" fmla="*/ 80 h 8120"/>
                <a:gd name="T2" fmla="*/ 8 w 240"/>
                <a:gd name="T3" fmla="*/ 128 h 8120"/>
                <a:gd name="T4" fmla="*/ 64 w 240"/>
                <a:gd name="T5" fmla="*/ 24 h 8120"/>
                <a:gd name="T6" fmla="*/ 48 w 240"/>
                <a:gd name="T7" fmla="*/ 32 h 8120"/>
                <a:gd name="T8" fmla="*/ 72 w 240"/>
                <a:gd name="T9" fmla="*/ 672 h 8120"/>
                <a:gd name="T10" fmla="*/ 72 w 240"/>
                <a:gd name="T11" fmla="*/ 1416 h 8120"/>
                <a:gd name="T12" fmla="*/ 72 w 240"/>
                <a:gd name="T13" fmla="*/ 2192 h 8120"/>
                <a:gd name="T14" fmla="*/ 80 w 240"/>
                <a:gd name="T15" fmla="*/ 2912 h 8120"/>
                <a:gd name="T16" fmla="*/ 80 w 240"/>
                <a:gd name="T17" fmla="*/ 3560 h 8120"/>
                <a:gd name="T18" fmla="*/ 80 w 240"/>
                <a:gd name="T19" fmla="*/ 4176 h 8120"/>
                <a:gd name="T20" fmla="*/ 88 w 240"/>
                <a:gd name="T21" fmla="*/ 4824 h 8120"/>
                <a:gd name="T22" fmla="*/ 88 w 240"/>
                <a:gd name="T23" fmla="*/ 5360 h 8120"/>
                <a:gd name="T24" fmla="*/ 88 w 240"/>
                <a:gd name="T25" fmla="*/ 5824 h 8120"/>
                <a:gd name="T26" fmla="*/ 96 w 240"/>
                <a:gd name="T27" fmla="*/ 6160 h 8120"/>
                <a:gd name="T28" fmla="*/ 96 w 240"/>
                <a:gd name="T29" fmla="*/ 6624 h 8120"/>
                <a:gd name="T30" fmla="*/ 96 w 240"/>
                <a:gd name="T31" fmla="*/ 6984 h 8120"/>
                <a:gd name="T32" fmla="*/ 104 w 240"/>
                <a:gd name="T33" fmla="*/ 7216 h 8120"/>
                <a:gd name="T34" fmla="*/ 104 w 240"/>
                <a:gd name="T35" fmla="*/ 7528 h 8120"/>
                <a:gd name="T36" fmla="*/ 104 w 240"/>
                <a:gd name="T37" fmla="*/ 7808 h 8120"/>
                <a:gd name="T38" fmla="*/ 112 w 240"/>
                <a:gd name="T39" fmla="*/ 7968 h 8120"/>
                <a:gd name="T40" fmla="*/ 80 w 240"/>
                <a:gd name="T41" fmla="*/ 8016 h 8120"/>
                <a:gd name="T42" fmla="*/ 128 w 240"/>
                <a:gd name="T43" fmla="*/ 8040 h 8120"/>
                <a:gd name="T44" fmla="*/ 120 w 240"/>
                <a:gd name="T45" fmla="*/ 8016 h 8120"/>
                <a:gd name="T46" fmla="*/ 112 w 240"/>
                <a:gd name="T47" fmla="*/ 8040 h 8120"/>
                <a:gd name="T48" fmla="*/ 144 w 240"/>
                <a:gd name="T49" fmla="*/ 7992 h 8120"/>
                <a:gd name="T50" fmla="*/ 184 w 240"/>
                <a:gd name="T51" fmla="*/ 8040 h 8120"/>
                <a:gd name="T52" fmla="*/ 144 w 240"/>
                <a:gd name="T53" fmla="*/ 8040 h 8120"/>
                <a:gd name="T54" fmla="*/ 160 w 240"/>
                <a:gd name="T55" fmla="*/ 8016 h 8120"/>
                <a:gd name="T56" fmla="*/ 192 w 240"/>
                <a:gd name="T57" fmla="*/ 8016 h 8120"/>
                <a:gd name="T58" fmla="*/ 176 w 240"/>
                <a:gd name="T59" fmla="*/ 8016 h 8120"/>
                <a:gd name="T60" fmla="*/ 216 w 240"/>
                <a:gd name="T61" fmla="*/ 7992 h 8120"/>
                <a:gd name="T62" fmla="*/ 192 w 240"/>
                <a:gd name="T63" fmla="*/ 8016 h 8120"/>
                <a:gd name="T64" fmla="*/ 224 w 240"/>
                <a:gd name="T65" fmla="*/ 8040 h 8120"/>
                <a:gd name="T66" fmla="*/ 215 w 240"/>
                <a:gd name="T67" fmla="*/ 8024 h 8120"/>
                <a:gd name="T68" fmla="*/ 168 w 240"/>
                <a:gd name="T69" fmla="*/ 8064 h 8120"/>
                <a:gd name="T70" fmla="*/ 168 w 240"/>
                <a:gd name="T71" fmla="*/ 8064 h 8120"/>
                <a:gd name="T72" fmla="*/ 120 w 240"/>
                <a:gd name="T73" fmla="*/ 8016 h 8120"/>
                <a:gd name="T74" fmla="*/ 136 w 240"/>
                <a:gd name="T75" fmla="*/ 8064 h 8120"/>
                <a:gd name="T76" fmla="*/ 88 w 240"/>
                <a:gd name="T77" fmla="*/ 8040 h 8120"/>
                <a:gd name="T78" fmla="*/ 128 w 240"/>
                <a:gd name="T79" fmla="*/ 8040 h 8120"/>
                <a:gd name="T80" fmla="*/ 74 w 240"/>
                <a:gd name="T81" fmla="*/ 8024 h 8120"/>
                <a:gd name="T82" fmla="*/ 56 w 240"/>
                <a:gd name="T83" fmla="*/ 7888 h 8120"/>
                <a:gd name="T84" fmla="*/ 56 w 240"/>
                <a:gd name="T85" fmla="*/ 7608 h 8120"/>
                <a:gd name="T86" fmla="*/ 56 w 240"/>
                <a:gd name="T87" fmla="*/ 7320 h 8120"/>
                <a:gd name="T88" fmla="*/ 48 w 240"/>
                <a:gd name="T89" fmla="*/ 7064 h 8120"/>
                <a:gd name="T90" fmla="*/ 48 w 240"/>
                <a:gd name="T91" fmla="*/ 6752 h 8120"/>
                <a:gd name="T92" fmla="*/ 48 w 240"/>
                <a:gd name="T93" fmla="*/ 6320 h 8120"/>
                <a:gd name="T94" fmla="*/ 40 w 240"/>
                <a:gd name="T95" fmla="*/ 5984 h 8120"/>
                <a:gd name="T96" fmla="*/ 40 w 240"/>
                <a:gd name="T97" fmla="*/ 5520 h 8120"/>
                <a:gd name="T98" fmla="*/ 40 w 240"/>
                <a:gd name="T99" fmla="*/ 5000 h 8120"/>
                <a:gd name="T100" fmla="*/ 41 w 240"/>
                <a:gd name="T101" fmla="*/ 4387 h 8120"/>
                <a:gd name="T102" fmla="*/ 32 w 240"/>
                <a:gd name="T103" fmla="*/ 3768 h 8120"/>
                <a:gd name="T104" fmla="*/ 32 w 240"/>
                <a:gd name="T105" fmla="*/ 3144 h 8120"/>
                <a:gd name="T106" fmla="*/ 32 w 240"/>
                <a:gd name="T107" fmla="*/ 2424 h 8120"/>
                <a:gd name="T108" fmla="*/ 24 w 240"/>
                <a:gd name="T109" fmla="*/ 1704 h 8120"/>
                <a:gd name="T110" fmla="*/ 24 w 240"/>
                <a:gd name="T111" fmla="*/ 928 h 8120"/>
                <a:gd name="T112" fmla="*/ 24 w 240"/>
                <a:gd name="T113" fmla="*/ 128 h 8120"/>
                <a:gd name="T114" fmla="*/ 16 w 240"/>
                <a:gd name="T115" fmla="*/ 56 h 8120"/>
                <a:gd name="T116" fmla="*/ 56 w 240"/>
                <a:gd name="T117" fmla="*/ 128 h 8120"/>
                <a:gd name="T118" fmla="*/ 0 w 240"/>
                <a:gd name="T119" fmla="*/ 56 h 8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0" h="8120">
                  <a:moveTo>
                    <a:pt x="48" y="24"/>
                  </a:moveTo>
                  <a:lnTo>
                    <a:pt x="48" y="56"/>
                  </a:lnTo>
                  <a:cubicBezTo>
                    <a:pt x="48" y="70"/>
                    <a:pt x="38" y="80"/>
                    <a:pt x="24" y="80"/>
                  </a:cubicBezTo>
                  <a:cubicBezTo>
                    <a:pt x="11" y="80"/>
                    <a:pt x="0" y="70"/>
                    <a:pt x="0" y="56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56"/>
                  </a:lnTo>
                  <a:lnTo>
                    <a:pt x="48" y="80"/>
                  </a:lnTo>
                  <a:lnTo>
                    <a:pt x="48" y="104"/>
                  </a:lnTo>
                  <a:lnTo>
                    <a:pt x="48" y="128"/>
                  </a:lnTo>
                  <a:cubicBezTo>
                    <a:pt x="48" y="142"/>
                    <a:pt x="38" y="152"/>
                    <a:pt x="24" y="152"/>
                  </a:cubicBezTo>
                  <a:cubicBezTo>
                    <a:pt x="11" y="152"/>
                    <a:pt x="0" y="142"/>
                    <a:pt x="0" y="128"/>
                  </a:cubicBezTo>
                  <a:lnTo>
                    <a:pt x="0" y="104"/>
                  </a:lnTo>
                  <a:cubicBezTo>
                    <a:pt x="0" y="93"/>
                    <a:pt x="9" y="83"/>
                    <a:pt x="21" y="81"/>
                  </a:cubicBezTo>
                  <a:cubicBezTo>
                    <a:pt x="32" y="79"/>
                    <a:pt x="44" y="86"/>
                    <a:pt x="47" y="97"/>
                  </a:cubicBezTo>
                  <a:lnTo>
                    <a:pt x="55" y="121"/>
                  </a:lnTo>
                  <a:lnTo>
                    <a:pt x="8" y="128"/>
                  </a:lnTo>
                  <a:lnTo>
                    <a:pt x="8" y="104"/>
                  </a:lnTo>
                  <a:lnTo>
                    <a:pt x="8" y="80"/>
                  </a:lnTo>
                  <a:lnTo>
                    <a:pt x="8" y="56"/>
                  </a:lnTo>
                  <a:cubicBezTo>
                    <a:pt x="8" y="43"/>
                    <a:pt x="19" y="32"/>
                    <a:pt x="32" y="32"/>
                  </a:cubicBezTo>
                  <a:lnTo>
                    <a:pt x="40" y="32"/>
                  </a:lnTo>
                  <a:lnTo>
                    <a:pt x="16" y="56"/>
                  </a:ln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56"/>
                  </a:lnTo>
                  <a:cubicBezTo>
                    <a:pt x="64" y="70"/>
                    <a:pt x="54" y="80"/>
                    <a:pt x="40" y="80"/>
                  </a:cubicBezTo>
                  <a:cubicBezTo>
                    <a:pt x="27" y="80"/>
                    <a:pt x="16" y="70"/>
                    <a:pt x="16" y="56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56"/>
                  </a:lnTo>
                  <a:lnTo>
                    <a:pt x="40" y="32"/>
                  </a:lnTo>
                  <a:lnTo>
                    <a:pt x="48" y="32"/>
                  </a:lnTo>
                  <a:cubicBezTo>
                    <a:pt x="62" y="32"/>
                    <a:pt x="72" y="43"/>
                    <a:pt x="72" y="56"/>
                  </a:cubicBezTo>
                  <a:lnTo>
                    <a:pt x="72" y="80"/>
                  </a:lnTo>
                  <a:lnTo>
                    <a:pt x="72" y="128"/>
                  </a:lnTo>
                  <a:lnTo>
                    <a:pt x="72" y="208"/>
                  </a:lnTo>
                  <a:lnTo>
                    <a:pt x="72" y="288"/>
                  </a:lnTo>
                  <a:lnTo>
                    <a:pt x="72" y="384"/>
                  </a:lnTo>
                  <a:lnTo>
                    <a:pt x="72" y="464"/>
                  </a:lnTo>
                  <a:lnTo>
                    <a:pt x="72" y="568"/>
                  </a:lnTo>
                  <a:lnTo>
                    <a:pt x="72" y="672"/>
                  </a:lnTo>
                  <a:lnTo>
                    <a:pt x="72" y="752"/>
                  </a:lnTo>
                  <a:lnTo>
                    <a:pt x="72" y="824"/>
                  </a:lnTo>
                  <a:lnTo>
                    <a:pt x="72" y="928"/>
                  </a:lnTo>
                  <a:lnTo>
                    <a:pt x="72" y="1008"/>
                  </a:lnTo>
                  <a:lnTo>
                    <a:pt x="72" y="1080"/>
                  </a:lnTo>
                  <a:lnTo>
                    <a:pt x="72" y="1160"/>
                  </a:lnTo>
                  <a:lnTo>
                    <a:pt x="72" y="1240"/>
                  </a:lnTo>
                  <a:lnTo>
                    <a:pt x="72" y="1344"/>
                  </a:lnTo>
                  <a:lnTo>
                    <a:pt x="72" y="1416"/>
                  </a:lnTo>
                  <a:lnTo>
                    <a:pt x="72" y="1520"/>
                  </a:lnTo>
                  <a:lnTo>
                    <a:pt x="72" y="1600"/>
                  </a:lnTo>
                  <a:lnTo>
                    <a:pt x="72" y="1704"/>
                  </a:lnTo>
                  <a:lnTo>
                    <a:pt x="72" y="1808"/>
                  </a:lnTo>
                  <a:lnTo>
                    <a:pt x="72" y="1880"/>
                  </a:lnTo>
                  <a:lnTo>
                    <a:pt x="72" y="1960"/>
                  </a:lnTo>
                  <a:lnTo>
                    <a:pt x="72" y="2040"/>
                  </a:lnTo>
                  <a:lnTo>
                    <a:pt x="72" y="2112"/>
                  </a:lnTo>
                  <a:lnTo>
                    <a:pt x="72" y="2192"/>
                  </a:lnTo>
                  <a:lnTo>
                    <a:pt x="72" y="2272"/>
                  </a:lnTo>
                  <a:lnTo>
                    <a:pt x="80" y="2342"/>
                  </a:lnTo>
                  <a:lnTo>
                    <a:pt x="80" y="2424"/>
                  </a:lnTo>
                  <a:lnTo>
                    <a:pt x="80" y="2528"/>
                  </a:lnTo>
                  <a:lnTo>
                    <a:pt x="80" y="2608"/>
                  </a:lnTo>
                  <a:lnTo>
                    <a:pt x="80" y="2680"/>
                  </a:lnTo>
                  <a:lnTo>
                    <a:pt x="80" y="2784"/>
                  </a:lnTo>
                  <a:lnTo>
                    <a:pt x="80" y="2864"/>
                  </a:lnTo>
                  <a:lnTo>
                    <a:pt x="80" y="2912"/>
                  </a:lnTo>
                  <a:lnTo>
                    <a:pt x="80" y="2992"/>
                  </a:lnTo>
                  <a:lnTo>
                    <a:pt x="80" y="3072"/>
                  </a:lnTo>
                  <a:lnTo>
                    <a:pt x="80" y="3144"/>
                  </a:lnTo>
                  <a:lnTo>
                    <a:pt x="80" y="3224"/>
                  </a:lnTo>
                  <a:lnTo>
                    <a:pt x="80" y="3304"/>
                  </a:lnTo>
                  <a:lnTo>
                    <a:pt x="80" y="3376"/>
                  </a:lnTo>
                  <a:lnTo>
                    <a:pt x="80" y="3432"/>
                  </a:lnTo>
                  <a:lnTo>
                    <a:pt x="80" y="3504"/>
                  </a:lnTo>
                  <a:lnTo>
                    <a:pt x="80" y="3560"/>
                  </a:lnTo>
                  <a:lnTo>
                    <a:pt x="80" y="3608"/>
                  </a:lnTo>
                  <a:lnTo>
                    <a:pt x="80" y="3688"/>
                  </a:lnTo>
                  <a:lnTo>
                    <a:pt x="80" y="3768"/>
                  </a:lnTo>
                  <a:lnTo>
                    <a:pt x="80" y="3840"/>
                  </a:lnTo>
                  <a:lnTo>
                    <a:pt x="80" y="3920"/>
                  </a:lnTo>
                  <a:lnTo>
                    <a:pt x="80" y="4000"/>
                  </a:lnTo>
                  <a:lnTo>
                    <a:pt x="80" y="4072"/>
                  </a:lnTo>
                  <a:lnTo>
                    <a:pt x="80" y="4128"/>
                  </a:lnTo>
                  <a:lnTo>
                    <a:pt x="80" y="4176"/>
                  </a:lnTo>
                  <a:lnTo>
                    <a:pt x="80" y="4256"/>
                  </a:lnTo>
                  <a:lnTo>
                    <a:pt x="80" y="4304"/>
                  </a:lnTo>
                  <a:lnTo>
                    <a:pt x="88" y="4382"/>
                  </a:lnTo>
                  <a:lnTo>
                    <a:pt x="88" y="4464"/>
                  </a:lnTo>
                  <a:lnTo>
                    <a:pt x="88" y="4560"/>
                  </a:lnTo>
                  <a:lnTo>
                    <a:pt x="88" y="4640"/>
                  </a:lnTo>
                  <a:lnTo>
                    <a:pt x="88" y="4696"/>
                  </a:lnTo>
                  <a:lnTo>
                    <a:pt x="88" y="4768"/>
                  </a:lnTo>
                  <a:lnTo>
                    <a:pt x="88" y="4824"/>
                  </a:lnTo>
                  <a:lnTo>
                    <a:pt x="88" y="4896"/>
                  </a:lnTo>
                  <a:lnTo>
                    <a:pt x="88" y="4952"/>
                  </a:lnTo>
                  <a:lnTo>
                    <a:pt x="88" y="5000"/>
                  </a:lnTo>
                  <a:lnTo>
                    <a:pt x="88" y="5080"/>
                  </a:lnTo>
                  <a:lnTo>
                    <a:pt x="88" y="5128"/>
                  </a:lnTo>
                  <a:lnTo>
                    <a:pt x="88" y="5208"/>
                  </a:lnTo>
                  <a:lnTo>
                    <a:pt x="88" y="5256"/>
                  </a:lnTo>
                  <a:lnTo>
                    <a:pt x="88" y="5312"/>
                  </a:lnTo>
                  <a:lnTo>
                    <a:pt x="88" y="5360"/>
                  </a:lnTo>
                  <a:lnTo>
                    <a:pt x="88" y="5416"/>
                  </a:lnTo>
                  <a:lnTo>
                    <a:pt x="88" y="5464"/>
                  </a:lnTo>
                  <a:lnTo>
                    <a:pt x="88" y="5520"/>
                  </a:lnTo>
                  <a:lnTo>
                    <a:pt x="88" y="5568"/>
                  </a:lnTo>
                  <a:lnTo>
                    <a:pt x="88" y="5592"/>
                  </a:lnTo>
                  <a:lnTo>
                    <a:pt x="88" y="5648"/>
                  </a:lnTo>
                  <a:lnTo>
                    <a:pt x="88" y="5696"/>
                  </a:lnTo>
                  <a:lnTo>
                    <a:pt x="88" y="5752"/>
                  </a:lnTo>
                  <a:lnTo>
                    <a:pt x="88" y="5824"/>
                  </a:lnTo>
                  <a:lnTo>
                    <a:pt x="88" y="5880"/>
                  </a:lnTo>
                  <a:lnTo>
                    <a:pt x="88" y="5928"/>
                  </a:lnTo>
                  <a:lnTo>
                    <a:pt x="88" y="5984"/>
                  </a:lnTo>
                  <a:lnTo>
                    <a:pt x="88" y="5981"/>
                  </a:lnTo>
                  <a:lnTo>
                    <a:pt x="96" y="6029"/>
                  </a:lnTo>
                  <a:cubicBezTo>
                    <a:pt x="96" y="6030"/>
                    <a:pt x="96" y="6031"/>
                    <a:pt x="96" y="6032"/>
                  </a:cubicBezTo>
                  <a:lnTo>
                    <a:pt x="96" y="6088"/>
                  </a:lnTo>
                  <a:lnTo>
                    <a:pt x="96" y="6112"/>
                  </a:lnTo>
                  <a:lnTo>
                    <a:pt x="96" y="6160"/>
                  </a:lnTo>
                  <a:lnTo>
                    <a:pt x="96" y="6216"/>
                  </a:lnTo>
                  <a:lnTo>
                    <a:pt x="96" y="6264"/>
                  </a:lnTo>
                  <a:lnTo>
                    <a:pt x="96" y="6320"/>
                  </a:lnTo>
                  <a:lnTo>
                    <a:pt x="96" y="6368"/>
                  </a:lnTo>
                  <a:lnTo>
                    <a:pt x="96" y="6416"/>
                  </a:lnTo>
                  <a:lnTo>
                    <a:pt x="96" y="6472"/>
                  </a:lnTo>
                  <a:lnTo>
                    <a:pt x="96" y="6520"/>
                  </a:lnTo>
                  <a:lnTo>
                    <a:pt x="96" y="6576"/>
                  </a:lnTo>
                  <a:lnTo>
                    <a:pt x="96" y="6624"/>
                  </a:lnTo>
                  <a:lnTo>
                    <a:pt x="96" y="6680"/>
                  </a:lnTo>
                  <a:lnTo>
                    <a:pt x="96" y="6728"/>
                  </a:lnTo>
                  <a:lnTo>
                    <a:pt x="96" y="6752"/>
                  </a:lnTo>
                  <a:lnTo>
                    <a:pt x="96" y="6808"/>
                  </a:lnTo>
                  <a:lnTo>
                    <a:pt x="96" y="6856"/>
                  </a:lnTo>
                  <a:lnTo>
                    <a:pt x="96" y="6880"/>
                  </a:lnTo>
                  <a:lnTo>
                    <a:pt x="96" y="6936"/>
                  </a:lnTo>
                  <a:lnTo>
                    <a:pt x="96" y="6960"/>
                  </a:lnTo>
                  <a:lnTo>
                    <a:pt x="96" y="6984"/>
                  </a:lnTo>
                  <a:lnTo>
                    <a:pt x="96" y="7016"/>
                  </a:lnTo>
                  <a:lnTo>
                    <a:pt x="96" y="7040"/>
                  </a:lnTo>
                  <a:lnTo>
                    <a:pt x="96" y="7064"/>
                  </a:lnTo>
                  <a:lnTo>
                    <a:pt x="96" y="7088"/>
                  </a:lnTo>
                  <a:lnTo>
                    <a:pt x="96" y="7144"/>
                  </a:lnTo>
                  <a:lnTo>
                    <a:pt x="96" y="7168"/>
                  </a:lnTo>
                  <a:lnTo>
                    <a:pt x="96" y="7165"/>
                  </a:lnTo>
                  <a:lnTo>
                    <a:pt x="104" y="7213"/>
                  </a:lnTo>
                  <a:cubicBezTo>
                    <a:pt x="104" y="7214"/>
                    <a:pt x="104" y="7215"/>
                    <a:pt x="104" y="7216"/>
                  </a:cubicBezTo>
                  <a:lnTo>
                    <a:pt x="104" y="7248"/>
                  </a:lnTo>
                  <a:lnTo>
                    <a:pt x="104" y="7296"/>
                  </a:lnTo>
                  <a:lnTo>
                    <a:pt x="104" y="7320"/>
                  </a:lnTo>
                  <a:lnTo>
                    <a:pt x="104" y="7376"/>
                  </a:lnTo>
                  <a:lnTo>
                    <a:pt x="104" y="7424"/>
                  </a:lnTo>
                  <a:lnTo>
                    <a:pt x="104" y="7448"/>
                  </a:lnTo>
                  <a:lnTo>
                    <a:pt x="104" y="7480"/>
                  </a:lnTo>
                  <a:lnTo>
                    <a:pt x="104" y="7504"/>
                  </a:lnTo>
                  <a:lnTo>
                    <a:pt x="104" y="7528"/>
                  </a:lnTo>
                  <a:lnTo>
                    <a:pt x="104" y="7552"/>
                  </a:lnTo>
                  <a:lnTo>
                    <a:pt x="104" y="7576"/>
                  </a:lnTo>
                  <a:lnTo>
                    <a:pt x="104" y="7608"/>
                  </a:lnTo>
                  <a:lnTo>
                    <a:pt x="104" y="7656"/>
                  </a:lnTo>
                  <a:lnTo>
                    <a:pt x="104" y="7680"/>
                  </a:lnTo>
                  <a:lnTo>
                    <a:pt x="104" y="7736"/>
                  </a:lnTo>
                  <a:lnTo>
                    <a:pt x="104" y="7760"/>
                  </a:lnTo>
                  <a:lnTo>
                    <a:pt x="104" y="7784"/>
                  </a:lnTo>
                  <a:lnTo>
                    <a:pt x="104" y="7808"/>
                  </a:lnTo>
                  <a:lnTo>
                    <a:pt x="104" y="7840"/>
                  </a:lnTo>
                  <a:lnTo>
                    <a:pt x="104" y="7864"/>
                  </a:lnTo>
                  <a:lnTo>
                    <a:pt x="104" y="7888"/>
                  </a:lnTo>
                  <a:lnTo>
                    <a:pt x="80" y="7864"/>
                  </a:lnTo>
                  <a:lnTo>
                    <a:pt x="88" y="7864"/>
                  </a:lnTo>
                  <a:cubicBezTo>
                    <a:pt x="102" y="7864"/>
                    <a:pt x="112" y="7875"/>
                    <a:pt x="112" y="7888"/>
                  </a:cubicBezTo>
                  <a:lnTo>
                    <a:pt x="112" y="7912"/>
                  </a:lnTo>
                  <a:lnTo>
                    <a:pt x="112" y="7944"/>
                  </a:lnTo>
                  <a:lnTo>
                    <a:pt x="112" y="7968"/>
                  </a:lnTo>
                  <a:lnTo>
                    <a:pt x="112" y="7992"/>
                  </a:lnTo>
                  <a:lnTo>
                    <a:pt x="111" y="7985"/>
                  </a:lnTo>
                  <a:lnTo>
                    <a:pt x="119" y="8009"/>
                  </a:lnTo>
                  <a:cubicBezTo>
                    <a:pt x="120" y="8011"/>
                    <a:pt x="120" y="8014"/>
                    <a:pt x="120" y="8016"/>
                  </a:cubicBezTo>
                  <a:lnTo>
                    <a:pt x="120" y="8040"/>
                  </a:lnTo>
                  <a:lnTo>
                    <a:pt x="96" y="8016"/>
                  </a:lnTo>
                  <a:lnTo>
                    <a:pt x="104" y="8016"/>
                  </a:lnTo>
                  <a:lnTo>
                    <a:pt x="80" y="8040"/>
                  </a:lnTo>
                  <a:lnTo>
                    <a:pt x="80" y="8016"/>
                  </a:lnTo>
                  <a:cubicBezTo>
                    <a:pt x="80" y="8003"/>
                    <a:pt x="91" y="7992"/>
                    <a:pt x="104" y="7992"/>
                  </a:cubicBezTo>
                  <a:cubicBezTo>
                    <a:pt x="118" y="7992"/>
                    <a:pt x="128" y="8003"/>
                    <a:pt x="128" y="8016"/>
                  </a:cubicBezTo>
                  <a:lnTo>
                    <a:pt x="128" y="8040"/>
                  </a:lnTo>
                  <a:cubicBezTo>
                    <a:pt x="128" y="8054"/>
                    <a:pt x="118" y="8064"/>
                    <a:pt x="104" y="8064"/>
                  </a:cubicBezTo>
                  <a:cubicBezTo>
                    <a:pt x="91" y="8064"/>
                    <a:pt x="80" y="8054"/>
                    <a:pt x="80" y="8040"/>
                  </a:cubicBezTo>
                  <a:lnTo>
                    <a:pt x="80" y="8016"/>
                  </a:lnTo>
                  <a:cubicBezTo>
                    <a:pt x="80" y="8003"/>
                    <a:pt x="91" y="7992"/>
                    <a:pt x="104" y="7992"/>
                  </a:cubicBezTo>
                  <a:cubicBezTo>
                    <a:pt x="118" y="7992"/>
                    <a:pt x="128" y="8003"/>
                    <a:pt x="128" y="8016"/>
                  </a:cubicBezTo>
                  <a:lnTo>
                    <a:pt x="128" y="8040"/>
                  </a:lnTo>
                  <a:lnTo>
                    <a:pt x="104" y="8016"/>
                  </a:lnTo>
                  <a:lnTo>
                    <a:pt x="112" y="8016"/>
                  </a:lnTo>
                  <a:lnTo>
                    <a:pt x="88" y="8040"/>
                  </a:lnTo>
                  <a:lnTo>
                    <a:pt x="88" y="8016"/>
                  </a:lnTo>
                  <a:cubicBezTo>
                    <a:pt x="88" y="8003"/>
                    <a:pt x="99" y="7992"/>
                    <a:pt x="112" y="7992"/>
                  </a:cubicBezTo>
                  <a:cubicBezTo>
                    <a:pt x="126" y="7992"/>
                    <a:pt x="136" y="8003"/>
                    <a:pt x="136" y="8016"/>
                  </a:cubicBezTo>
                  <a:lnTo>
                    <a:pt x="136" y="8040"/>
                  </a:lnTo>
                  <a:lnTo>
                    <a:pt x="112" y="8016"/>
                  </a:lnTo>
                  <a:lnTo>
                    <a:pt x="120" y="8016"/>
                  </a:lnTo>
                  <a:lnTo>
                    <a:pt x="128" y="8016"/>
                  </a:lnTo>
                  <a:lnTo>
                    <a:pt x="104" y="8040"/>
                  </a:lnTo>
                  <a:lnTo>
                    <a:pt x="104" y="8016"/>
                  </a:lnTo>
                  <a:cubicBezTo>
                    <a:pt x="104" y="8003"/>
                    <a:pt x="115" y="7992"/>
                    <a:pt x="128" y="7992"/>
                  </a:cubicBezTo>
                  <a:cubicBezTo>
                    <a:pt x="142" y="7992"/>
                    <a:pt x="152" y="8003"/>
                    <a:pt x="152" y="8016"/>
                  </a:cubicBezTo>
                  <a:lnTo>
                    <a:pt x="152" y="8040"/>
                  </a:lnTo>
                  <a:lnTo>
                    <a:pt x="128" y="8016"/>
                  </a:lnTo>
                  <a:lnTo>
                    <a:pt x="136" y="8016"/>
                  </a:lnTo>
                  <a:lnTo>
                    <a:pt x="112" y="8040"/>
                  </a:lnTo>
                  <a:lnTo>
                    <a:pt x="112" y="8016"/>
                  </a:lnTo>
                  <a:cubicBezTo>
                    <a:pt x="112" y="8003"/>
                    <a:pt x="123" y="7992"/>
                    <a:pt x="136" y="7992"/>
                  </a:cubicBezTo>
                  <a:cubicBezTo>
                    <a:pt x="150" y="7992"/>
                    <a:pt x="160" y="8003"/>
                    <a:pt x="160" y="8016"/>
                  </a:cubicBezTo>
                  <a:lnTo>
                    <a:pt x="160" y="8040"/>
                  </a:lnTo>
                  <a:lnTo>
                    <a:pt x="136" y="8016"/>
                  </a:lnTo>
                  <a:lnTo>
                    <a:pt x="144" y="8016"/>
                  </a:lnTo>
                  <a:lnTo>
                    <a:pt x="120" y="8040"/>
                  </a:lnTo>
                  <a:lnTo>
                    <a:pt x="120" y="8016"/>
                  </a:lnTo>
                  <a:cubicBezTo>
                    <a:pt x="120" y="8003"/>
                    <a:pt x="131" y="7992"/>
                    <a:pt x="144" y="7992"/>
                  </a:cubicBezTo>
                  <a:cubicBezTo>
                    <a:pt x="158" y="7992"/>
                    <a:pt x="168" y="8003"/>
                    <a:pt x="168" y="8016"/>
                  </a:cubicBezTo>
                  <a:lnTo>
                    <a:pt x="168" y="8040"/>
                  </a:lnTo>
                  <a:lnTo>
                    <a:pt x="144" y="8016"/>
                  </a:lnTo>
                  <a:lnTo>
                    <a:pt x="152" y="8016"/>
                  </a:lnTo>
                  <a:lnTo>
                    <a:pt x="130" y="8033"/>
                  </a:lnTo>
                  <a:lnTo>
                    <a:pt x="138" y="8009"/>
                  </a:lnTo>
                  <a:cubicBezTo>
                    <a:pt x="141" y="7998"/>
                    <a:pt x="153" y="7991"/>
                    <a:pt x="164" y="7993"/>
                  </a:cubicBezTo>
                  <a:cubicBezTo>
                    <a:pt x="176" y="7995"/>
                    <a:pt x="184" y="8005"/>
                    <a:pt x="184" y="8016"/>
                  </a:cubicBezTo>
                  <a:lnTo>
                    <a:pt x="184" y="8040"/>
                  </a:lnTo>
                  <a:lnTo>
                    <a:pt x="160" y="8016"/>
                  </a:lnTo>
                  <a:lnTo>
                    <a:pt x="168" y="8016"/>
                  </a:lnTo>
                  <a:lnTo>
                    <a:pt x="144" y="8040"/>
                  </a:lnTo>
                  <a:lnTo>
                    <a:pt x="144" y="8016"/>
                  </a:lnTo>
                  <a:cubicBezTo>
                    <a:pt x="144" y="8003"/>
                    <a:pt x="155" y="7992"/>
                    <a:pt x="168" y="7992"/>
                  </a:cubicBezTo>
                  <a:cubicBezTo>
                    <a:pt x="182" y="7992"/>
                    <a:pt x="192" y="8003"/>
                    <a:pt x="192" y="8016"/>
                  </a:cubicBezTo>
                  <a:lnTo>
                    <a:pt x="192" y="8040"/>
                  </a:lnTo>
                  <a:cubicBezTo>
                    <a:pt x="192" y="8054"/>
                    <a:pt x="182" y="8064"/>
                    <a:pt x="168" y="8064"/>
                  </a:cubicBezTo>
                  <a:cubicBezTo>
                    <a:pt x="155" y="8064"/>
                    <a:pt x="144" y="8054"/>
                    <a:pt x="144" y="8040"/>
                  </a:cubicBezTo>
                  <a:lnTo>
                    <a:pt x="144" y="8016"/>
                  </a:lnTo>
                  <a:cubicBezTo>
                    <a:pt x="144" y="8003"/>
                    <a:pt x="155" y="7992"/>
                    <a:pt x="168" y="7992"/>
                  </a:cubicBezTo>
                  <a:cubicBezTo>
                    <a:pt x="182" y="7992"/>
                    <a:pt x="192" y="8003"/>
                    <a:pt x="192" y="8016"/>
                  </a:cubicBezTo>
                  <a:lnTo>
                    <a:pt x="192" y="8040"/>
                  </a:lnTo>
                  <a:lnTo>
                    <a:pt x="168" y="8016"/>
                  </a:lnTo>
                  <a:lnTo>
                    <a:pt x="176" y="8016"/>
                  </a:lnTo>
                  <a:lnTo>
                    <a:pt x="184" y="8016"/>
                  </a:lnTo>
                  <a:lnTo>
                    <a:pt x="160" y="8040"/>
                  </a:lnTo>
                  <a:lnTo>
                    <a:pt x="160" y="8016"/>
                  </a:lnTo>
                  <a:cubicBezTo>
                    <a:pt x="160" y="8003"/>
                    <a:pt x="171" y="7992"/>
                    <a:pt x="184" y="7992"/>
                  </a:cubicBezTo>
                  <a:cubicBezTo>
                    <a:pt x="198" y="7992"/>
                    <a:pt x="208" y="8003"/>
                    <a:pt x="208" y="8016"/>
                  </a:cubicBezTo>
                  <a:lnTo>
                    <a:pt x="208" y="8040"/>
                  </a:lnTo>
                  <a:lnTo>
                    <a:pt x="162" y="8033"/>
                  </a:lnTo>
                  <a:lnTo>
                    <a:pt x="170" y="8009"/>
                  </a:lnTo>
                  <a:cubicBezTo>
                    <a:pt x="173" y="7998"/>
                    <a:pt x="185" y="7991"/>
                    <a:pt x="196" y="7993"/>
                  </a:cubicBezTo>
                  <a:cubicBezTo>
                    <a:pt x="208" y="7995"/>
                    <a:pt x="216" y="8005"/>
                    <a:pt x="216" y="8016"/>
                  </a:cubicBezTo>
                  <a:lnTo>
                    <a:pt x="216" y="8040"/>
                  </a:lnTo>
                  <a:lnTo>
                    <a:pt x="192" y="8016"/>
                  </a:lnTo>
                  <a:lnTo>
                    <a:pt x="200" y="8016"/>
                  </a:lnTo>
                  <a:lnTo>
                    <a:pt x="176" y="8040"/>
                  </a:lnTo>
                  <a:lnTo>
                    <a:pt x="176" y="8016"/>
                  </a:lnTo>
                  <a:cubicBezTo>
                    <a:pt x="176" y="8003"/>
                    <a:pt x="187" y="7992"/>
                    <a:pt x="200" y="7992"/>
                  </a:cubicBezTo>
                  <a:cubicBezTo>
                    <a:pt x="214" y="7992"/>
                    <a:pt x="224" y="8003"/>
                    <a:pt x="224" y="8016"/>
                  </a:cubicBezTo>
                  <a:lnTo>
                    <a:pt x="224" y="8040"/>
                  </a:lnTo>
                  <a:cubicBezTo>
                    <a:pt x="224" y="8054"/>
                    <a:pt x="214" y="8064"/>
                    <a:pt x="200" y="8064"/>
                  </a:cubicBezTo>
                  <a:cubicBezTo>
                    <a:pt x="187" y="8064"/>
                    <a:pt x="176" y="8054"/>
                    <a:pt x="176" y="8040"/>
                  </a:cubicBezTo>
                  <a:lnTo>
                    <a:pt x="176" y="8016"/>
                  </a:lnTo>
                  <a:cubicBezTo>
                    <a:pt x="176" y="8003"/>
                    <a:pt x="187" y="7992"/>
                    <a:pt x="200" y="7992"/>
                  </a:cubicBezTo>
                  <a:cubicBezTo>
                    <a:pt x="214" y="7992"/>
                    <a:pt x="224" y="8003"/>
                    <a:pt x="224" y="8016"/>
                  </a:cubicBezTo>
                  <a:lnTo>
                    <a:pt x="224" y="8040"/>
                  </a:lnTo>
                  <a:lnTo>
                    <a:pt x="200" y="8016"/>
                  </a:lnTo>
                  <a:lnTo>
                    <a:pt x="208" y="8016"/>
                  </a:lnTo>
                  <a:lnTo>
                    <a:pt x="216" y="8016"/>
                  </a:lnTo>
                  <a:lnTo>
                    <a:pt x="192" y="8040"/>
                  </a:lnTo>
                  <a:lnTo>
                    <a:pt x="192" y="8016"/>
                  </a:lnTo>
                  <a:cubicBezTo>
                    <a:pt x="192" y="8003"/>
                    <a:pt x="203" y="7992"/>
                    <a:pt x="216" y="7992"/>
                  </a:cubicBezTo>
                  <a:cubicBezTo>
                    <a:pt x="230" y="7992"/>
                    <a:pt x="240" y="8003"/>
                    <a:pt x="240" y="8016"/>
                  </a:cubicBezTo>
                  <a:lnTo>
                    <a:pt x="240" y="8040"/>
                  </a:lnTo>
                  <a:lnTo>
                    <a:pt x="240" y="8072"/>
                  </a:lnTo>
                  <a:lnTo>
                    <a:pt x="240" y="8096"/>
                  </a:lnTo>
                  <a:cubicBezTo>
                    <a:pt x="240" y="8110"/>
                    <a:pt x="230" y="8120"/>
                    <a:pt x="216" y="8120"/>
                  </a:cubicBezTo>
                  <a:cubicBezTo>
                    <a:pt x="203" y="8120"/>
                    <a:pt x="192" y="8110"/>
                    <a:pt x="192" y="8096"/>
                  </a:cubicBezTo>
                  <a:lnTo>
                    <a:pt x="192" y="8072"/>
                  </a:lnTo>
                  <a:lnTo>
                    <a:pt x="192" y="8040"/>
                  </a:lnTo>
                  <a:lnTo>
                    <a:pt x="192" y="8016"/>
                  </a:lnTo>
                  <a:lnTo>
                    <a:pt x="240" y="8016"/>
                  </a:lnTo>
                  <a:lnTo>
                    <a:pt x="240" y="8040"/>
                  </a:lnTo>
                  <a:cubicBezTo>
                    <a:pt x="240" y="8054"/>
                    <a:pt x="230" y="8064"/>
                    <a:pt x="216" y="8064"/>
                  </a:cubicBezTo>
                  <a:lnTo>
                    <a:pt x="208" y="8064"/>
                  </a:lnTo>
                  <a:lnTo>
                    <a:pt x="200" y="8064"/>
                  </a:lnTo>
                  <a:cubicBezTo>
                    <a:pt x="187" y="8064"/>
                    <a:pt x="176" y="8054"/>
                    <a:pt x="176" y="8040"/>
                  </a:cubicBezTo>
                  <a:lnTo>
                    <a:pt x="176" y="8016"/>
                  </a:lnTo>
                  <a:lnTo>
                    <a:pt x="224" y="8016"/>
                  </a:lnTo>
                  <a:lnTo>
                    <a:pt x="224" y="8040"/>
                  </a:lnTo>
                  <a:lnTo>
                    <a:pt x="176" y="8040"/>
                  </a:lnTo>
                  <a:lnTo>
                    <a:pt x="176" y="8016"/>
                  </a:lnTo>
                  <a:lnTo>
                    <a:pt x="224" y="8016"/>
                  </a:lnTo>
                  <a:lnTo>
                    <a:pt x="224" y="8040"/>
                  </a:lnTo>
                  <a:cubicBezTo>
                    <a:pt x="224" y="8054"/>
                    <a:pt x="214" y="8064"/>
                    <a:pt x="200" y="8064"/>
                  </a:cubicBezTo>
                  <a:lnTo>
                    <a:pt x="192" y="8064"/>
                  </a:lnTo>
                  <a:cubicBezTo>
                    <a:pt x="179" y="8064"/>
                    <a:pt x="168" y="8054"/>
                    <a:pt x="168" y="8040"/>
                  </a:cubicBezTo>
                  <a:lnTo>
                    <a:pt x="168" y="8016"/>
                  </a:lnTo>
                  <a:lnTo>
                    <a:pt x="215" y="8024"/>
                  </a:lnTo>
                  <a:lnTo>
                    <a:pt x="207" y="8048"/>
                  </a:lnTo>
                  <a:cubicBezTo>
                    <a:pt x="204" y="8059"/>
                    <a:pt x="192" y="8066"/>
                    <a:pt x="181" y="8064"/>
                  </a:cubicBezTo>
                  <a:cubicBezTo>
                    <a:pt x="169" y="8062"/>
                    <a:pt x="160" y="8052"/>
                    <a:pt x="160" y="8040"/>
                  </a:cubicBezTo>
                  <a:lnTo>
                    <a:pt x="160" y="8016"/>
                  </a:lnTo>
                  <a:lnTo>
                    <a:pt x="208" y="8016"/>
                  </a:lnTo>
                  <a:lnTo>
                    <a:pt x="208" y="8040"/>
                  </a:lnTo>
                  <a:cubicBezTo>
                    <a:pt x="208" y="8054"/>
                    <a:pt x="198" y="8064"/>
                    <a:pt x="184" y="8064"/>
                  </a:cubicBezTo>
                  <a:lnTo>
                    <a:pt x="176" y="8064"/>
                  </a:lnTo>
                  <a:lnTo>
                    <a:pt x="168" y="8064"/>
                  </a:lnTo>
                  <a:cubicBezTo>
                    <a:pt x="155" y="8064"/>
                    <a:pt x="144" y="8054"/>
                    <a:pt x="144" y="8040"/>
                  </a:cubicBezTo>
                  <a:lnTo>
                    <a:pt x="144" y="8016"/>
                  </a:lnTo>
                  <a:lnTo>
                    <a:pt x="192" y="8016"/>
                  </a:lnTo>
                  <a:lnTo>
                    <a:pt x="192" y="8040"/>
                  </a:lnTo>
                  <a:lnTo>
                    <a:pt x="144" y="8040"/>
                  </a:lnTo>
                  <a:lnTo>
                    <a:pt x="144" y="8016"/>
                  </a:lnTo>
                  <a:lnTo>
                    <a:pt x="192" y="8016"/>
                  </a:lnTo>
                  <a:lnTo>
                    <a:pt x="192" y="8040"/>
                  </a:lnTo>
                  <a:cubicBezTo>
                    <a:pt x="192" y="8054"/>
                    <a:pt x="182" y="8064"/>
                    <a:pt x="168" y="8064"/>
                  </a:cubicBezTo>
                  <a:lnTo>
                    <a:pt x="160" y="8064"/>
                  </a:lnTo>
                  <a:cubicBezTo>
                    <a:pt x="147" y="8064"/>
                    <a:pt x="136" y="8054"/>
                    <a:pt x="136" y="8040"/>
                  </a:cubicBezTo>
                  <a:lnTo>
                    <a:pt x="136" y="8016"/>
                  </a:lnTo>
                  <a:lnTo>
                    <a:pt x="183" y="8024"/>
                  </a:lnTo>
                  <a:lnTo>
                    <a:pt x="175" y="8048"/>
                  </a:lnTo>
                  <a:cubicBezTo>
                    <a:pt x="172" y="8058"/>
                    <a:pt x="163" y="8064"/>
                    <a:pt x="152" y="8064"/>
                  </a:cubicBezTo>
                  <a:lnTo>
                    <a:pt x="144" y="8064"/>
                  </a:lnTo>
                  <a:cubicBezTo>
                    <a:pt x="131" y="8064"/>
                    <a:pt x="120" y="8054"/>
                    <a:pt x="120" y="8040"/>
                  </a:cubicBezTo>
                  <a:lnTo>
                    <a:pt x="120" y="8016"/>
                  </a:lnTo>
                  <a:lnTo>
                    <a:pt x="168" y="8016"/>
                  </a:lnTo>
                  <a:lnTo>
                    <a:pt x="168" y="8040"/>
                  </a:lnTo>
                  <a:cubicBezTo>
                    <a:pt x="168" y="8054"/>
                    <a:pt x="158" y="8064"/>
                    <a:pt x="144" y="8064"/>
                  </a:cubicBezTo>
                  <a:lnTo>
                    <a:pt x="136" y="8064"/>
                  </a:lnTo>
                  <a:cubicBezTo>
                    <a:pt x="123" y="8064"/>
                    <a:pt x="112" y="8054"/>
                    <a:pt x="112" y="8040"/>
                  </a:cubicBezTo>
                  <a:lnTo>
                    <a:pt x="112" y="8016"/>
                  </a:lnTo>
                  <a:lnTo>
                    <a:pt x="160" y="8016"/>
                  </a:lnTo>
                  <a:lnTo>
                    <a:pt x="160" y="8040"/>
                  </a:lnTo>
                  <a:cubicBezTo>
                    <a:pt x="160" y="8054"/>
                    <a:pt x="150" y="8064"/>
                    <a:pt x="136" y="8064"/>
                  </a:cubicBezTo>
                  <a:lnTo>
                    <a:pt x="128" y="8064"/>
                  </a:lnTo>
                  <a:cubicBezTo>
                    <a:pt x="115" y="8064"/>
                    <a:pt x="104" y="8054"/>
                    <a:pt x="104" y="8040"/>
                  </a:cubicBezTo>
                  <a:lnTo>
                    <a:pt x="104" y="8016"/>
                  </a:lnTo>
                  <a:lnTo>
                    <a:pt x="152" y="8016"/>
                  </a:lnTo>
                  <a:lnTo>
                    <a:pt x="152" y="8040"/>
                  </a:lnTo>
                  <a:cubicBezTo>
                    <a:pt x="152" y="8054"/>
                    <a:pt x="142" y="8064"/>
                    <a:pt x="128" y="8064"/>
                  </a:cubicBezTo>
                  <a:lnTo>
                    <a:pt x="120" y="8064"/>
                  </a:lnTo>
                  <a:lnTo>
                    <a:pt x="112" y="8064"/>
                  </a:lnTo>
                  <a:cubicBezTo>
                    <a:pt x="99" y="8064"/>
                    <a:pt x="88" y="8054"/>
                    <a:pt x="88" y="8040"/>
                  </a:cubicBezTo>
                  <a:lnTo>
                    <a:pt x="88" y="8016"/>
                  </a:lnTo>
                  <a:lnTo>
                    <a:pt x="136" y="8016"/>
                  </a:lnTo>
                  <a:lnTo>
                    <a:pt x="136" y="8040"/>
                  </a:lnTo>
                  <a:cubicBezTo>
                    <a:pt x="136" y="8054"/>
                    <a:pt x="126" y="8064"/>
                    <a:pt x="112" y="8064"/>
                  </a:cubicBezTo>
                  <a:lnTo>
                    <a:pt x="104" y="8064"/>
                  </a:lnTo>
                  <a:cubicBezTo>
                    <a:pt x="91" y="8064"/>
                    <a:pt x="80" y="8054"/>
                    <a:pt x="80" y="8040"/>
                  </a:cubicBezTo>
                  <a:lnTo>
                    <a:pt x="80" y="8016"/>
                  </a:lnTo>
                  <a:lnTo>
                    <a:pt x="128" y="8016"/>
                  </a:lnTo>
                  <a:lnTo>
                    <a:pt x="128" y="8040"/>
                  </a:lnTo>
                  <a:lnTo>
                    <a:pt x="80" y="8040"/>
                  </a:lnTo>
                  <a:lnTo>
                    <a:pt x="80" y="8016"/>
                  </a:lnTo>
                  <a:lnTo>
                    <a:pt x="128" y="8016"/>
                  </a:lnTo>
                  <a:lnTo>
                    <a:pt x="128" y="8040"/>
                  </a:lnTo>
                  <a:cubicBezTo>
                    <a:pt x="128" y="8054"/>
                    <a:pt x="118" y="8064"/>
                    <a:pt x="104" y="8064"/>
                  </a:cubicBezTo>
                  <a:lnTo>
                    <a:pt x="96" y="8064"/>
                  </a:lnTo>
                  <a:cubicBezTo>
                    <a:pt x="83" y="8064"/>
                    <a:pt x="72" y="8054"/>
                    <a:pt x="72" y="8040"/>
                  </a:cubicBezTo>
                  <a:lnTo>
                    <a:pt x="72" y="8016"/>
                  </a:lnTo>
                  <a:lnTo>
                    <a:pt x="74" y="8024"/>
                  </a:lnTo>
                  <a:lnTo>
                    <a:pt x="66" y="8000"/>
                  </a:lnTo>
                  <a:cubicBezTo>
                    <a:pt x="65" y="7998"/>
                    <a:pt x="64" y="7995"/>
                    <a:pt x="64" y="7992"/>
                  </a:cubicBezTo>
                  <a:lnTo>
                    <a:pt x="64" y="7968"/>
                  </a:lnTo>
                  <a:lnTo>
                    <a:pt x="64" y="7944"/>
                  </a:lnTo>
                  <a:lnTo>
                    <a:pt x="64" y="7912"/>
                  </a:lnTo>
                  <a:lnTo>
                    <a:pt x="64" y="7888"/>
                  </a:lnTo>
                  <a:lnTo>
                    <a:pt x="88" y="7912"/>
                  </a:lnTo>
                  <a:lnTo>
                    <a:pt x="80" y="7912"/>
                  </a:lnTo>
                  <a:cubicBezTo>
                    <a:pt x="67" y="7912"/>
                    <a:pt x="56" y="7902"/>
                    <a:pt x="56" y="7888"/>
                  </a:cubicBezTo>
                  <a:lnTo>
                    <a:pt x="56" y="7864"/>
                  </a:lnTo>
                  <a:lnTo>
                    <a:pt x="56" y="7840"/>
                  </a:lnTo>
                  <a:lnTo>
                    <a:pt x="56" y="7808"/>
                  </a:lnTo>
                  <a:lnTo>
                    <a:pt x="56" y="7784"/>
                  </a:lnTo>
                  <a:lnTo>
                    <a:pt x="56" y="7760"/>
                  </a:lnTo>
                  <a:lnTo>
                    <a:pt x="56" y="7736"/>
                  </a:lnTo>
                  <a:lnTo>
                    <a:pt x="56" y="7680"/>
                  </a:lnTo>
                  <a:lnTo>
                    <a:pt x="56" y="7656"/>
                  </a:lnTo>
                  <a:lnTo>
                    <a:pt x="56" y="7608"/>
                  </a:lnTo>
                  <a:lnTo>
                    <a:pt x="56" y="7576"/>
                  </a:lnTo>
                  <a:lnTo>
                    <a:pt x="56" y="7552"/>
                  </a:lnTo>
                  <a:lnTo>
                    <a:pt x="56" y="7528"/>
                  </a:lnTo>
                  <a:lnTo>
                    <a:pt x="56" y="7504"/>
                  </a:lnTo>
                  <a:lnTo>
                    <a:pt x="56" y="7480"/>
                  </a:lnTo>
                  <a:lnTo>
                    <a:pt x="56" y="7448"/>
                  </a:lnTo>
                  <a:lnTo>
                    <a:pt x="56" y="7424"/>
                  </a:lnTo>
                  <a:lnTo>
                    <a:pt x="56" y="7376"/>
                  </a:lnTo>
                  <a:lnTo>
                    <a:pt x="56" y="7320"/>
                  </a:lnTo>
                  <a:lnTo>
                    <a:pt x="56" y="7296"/>
                  </a:lnTo>
                  <a:lnTo>
                    <a:pt x="56" y="7248"/>
                  </a:lnTo>
                  <a:lnTo>
                    <a:pt x="56" y="7216"/>
                  </a:lnTo>
                  <a:lnTo>
                    <a:pt x="57" y="7220"/>
                  </a:lnTo>
                  <a:lnTo>
                    <a:pt x="49" y="7172"/>
                  </a:lnTo>
                  <a:cubicBezTo>
                    <a:pt x="49" y="7171"/>
                    <a:pt x="48" y="7170"/>
                    <a:pt x="48" y="7168"/>
                  </a:cubicBezTo>
                  <a:lnTo>
                    <a:pt x="48" y="7144"/>
                  </a:lnTo>
                  <a:lnTo>
                    <a:pt x="48" y="7088"/>
                  </a:lnTo>
                  <a:lnTo>
                    <a:pt x="48" y="7064"/>
                  </a:lnTo>
                  <a:lnTo>
                    <a:pt x="48" y="7040"/>
                  </a:lnTo>
                  <a:lnTo>
                    <a:pt x="48" y="7016"/>
                  </a:lnTo>
                  <a:lnTo>
                    <a:pt x="48" y="6984"/>
                  </a:lnTo>
                  <a:lnTo>
                    <a:pt x="48" y="6960"/>
                  </a:lnTo>
                  <a:lnTo>
                    <a:pt x="48" y="6936"/>
                  </a:lnTo>
                  <a:lnTo>
                    <a:pt x="48" y="6880"/>
                  </a:lnTo>
                  <a:lnTo>
                    <a:pt x="48" y="6856"/>
                  </a:lnTo>
                  <a:lnTo>
                    <a:pt x="48" y="6808"/>
                  </a:lnTo>
                  <a:lnTo>
                    <a:pt x="48" y="6752"/>
                  </a:lnTo>
                  <a:lnTo>
                    <a:pt x="48" y="6728"/>
                  </a:lnTo>
                  <a:lnTo>
                    <a:pt x="48" y="6680"/>
                  </a:lnTo>
                  <a:lnTo>
                    <a:pt x="48" y="6624"/>
                  </a:lnTo>
                  <a:lnTo>
                    <a:pt x="48" y="6576"/>
                  </a:lnTo>
                  <a:lnTo>
                    <a:pt x="48" y="6520"/>
                  </a:lnTo>
                  <a:lnTo>
                    <a:pt x="48" y="6472"/>
                  </a:lnTo>
                  <a:lnTo>
                    <a:pt x="48" y="6416"/>
                  </a:lnTo>
                  <a:lnTo>
                    <a:pt x="48" y="6368"/>
                  </a:lnTo>
                  <a:lnTo>
                    <a:pt x="48" y="6320"/>
                  </a:lnTo>
                  <a:lnTo>
                    <a:pt x="48" y="6264"/>
                  </a:lnTo>
                  <a:lnTo>
                    <a:pt x="48" y="6216"/>
                  </a:lnTo>
                  <a:lnTo>
                    <a:pt x="48" y="6160"/>
                  </a:lnTo>
                  <a:lnTo>
                    <a:pt x="48" y="6112"/>
                  </a:lnTo>
                  <a:lnTo>
                    <a:pt x="48" y="6088"/>
                  </a:lnTo>
                  <a:lnTo>
                    <a:pt x="48" y="6032"/>
                  </a:lnTo>
                  <a:lnTo>
                    <a:pt x="49" y="6036"/>
                  </a:lnTo>
                  <a:lnTo>
                    <a:pt x="41" y="5988"/>
                  </a:lnTo>
                  <a:cubicBezTo>
                    <a:pt x="41" y="5987"/>
                    <a:pt x="40" y="5986"/>
                    <a:pt x="40" y="5984"/>
                  </a:cubicBezTo>
                  <a:lnTo>
                    <a:pt x="40" y="5928"/>
                  </a:lnTo>
                  <a:lnTo>
                    <a:pt x="40" y="5880"/>
                  </a:lnTo>
                  <a:lnTo>
                    <a:pt x="40" y="5824"/>
                  </a:lnTo>
                  <a:lnTo>
                    <a:pt x="40" y="5752"/>
                  </a:lnTo>
                  <a:lnTo>
                    <a:pt x="40" y="5696"/>
                  </a:lnTo>
                  <a:lnTo>
                    <a:pt x="40" y="5648"/>
                  </a:lnTo>
                  <a:lnTo>
                    <a:pt x="40" y="5592"/>
                  </a:lnTo>
                  <a:lnTo>
                    <a:pt x="40" y="5568"/>
                  </a:lnTo>
                  <a:lnTo>
                    <a:pt x="40" y="5520"/>
                  </a:lnTo>
                  <a:lnTo>
                    <a:pt x="40" y="5464"/>
                  </a:lnTo>
                  <a:lnTo>
                    <a:pt x="40" y="5416"/>
                  </a:lnTo>
                  <a:lnTo>
                    <a:pt x="40" y="5360"/>
                  </a:lnTo>
                  <a:lnTo>
                    <a:pt x="40" y="5312"/>
                  </a:lnTo>
                  <a:lnTo>
                    <a:pt x="40" y="5256"/>
                  </a:lnTo>
                  <a:lnTo>
                    <a:pt x="40" y="5208"/>
                  </a:lnTo>
                  <a:lnTo>
                    <a:pt x="40" y="5128"/>
                  </a:lnTo>
                  <a:lnTo>
                    <a:pt x="40" y="5080"/>
                  </a:lnTo>
                  <a:lnTo>
                    <a:pt x="40" y="5000"/>
                  </a:lnTo>
                  <a:lnTo>
                    <a:pt x="40" y="4952"/>
                  </a:lnTo>
                  <a:lnTo>
                    <a:pt x="40" y="4896"/>
                  </a:lnTo>
                  <a:lnTo>
                    <a:pt x="40" y="4824"/>
                  </a:lnTo>
                  <a:lnTo>
                    <a:pt x="40" y="4768"/>
                  </a:lnTo>
                  <a:lnTo>
                    <a:pt x="40" y="4696"/>
                  </a:lnTo>
                  <a:lnTo>
                    <a:pt x="40" y="4640"/>
                  </a:lnTo>
                  <a:lnTo>
                    <a:pt x="40" y="4560"/>
                  </a:lnTo>
                  <a:lnTo>
                    <a:pt x="40" y="4464"/>
                  </a:lnTo>
                  <a:lnTo>
                    <a:pt x="41" y="4387"/>
                  </a:lnTo>
                  <a:lnTo>
                    <a:pt x="32" y="4304"/>
                  </a:lnTo>
                  <a:lnTo>
                    <a:pt x="32" y="4256"/>
                  </a:lnTo>
                  <a:lnTo>
                    <a:pt x="32" y="4176"/>
                  </a:lnTo>
                  <a:lnTo>
                    <a:pt x="32" y="4128"/>
                  </a:lnTo>
                  <a:lnTo>
                    <a:pt x="32" y="4072"/>
                  </a:lnTo>
                  <a:lnTo>
                    <a:pt x="32" y="4000"/>
                  </a:lnTo>
                  <a:lnTo>
                    <a:pt x="32" y="3920"/>
                  </a:lnTo>
                  <a:lnTo>
                    <a:pt x="32" y="3840"/>
                  </a:lnTo>
                  <a:lnTo>
                    <a:pt x="32" y="3768"/>
                  </a:lnTo>
                  <a:lnTo>
                    <a:pt x="32" y="3688"/>
                  </a:lnTo>
                  <a:lnTo>
                    <a:pt x="32" y="3608"/>
                  </a:lnTo>
                  <a:lnTo>
                    <a:pt x="32" y="3560"/>
                  </a:lnTo>
                  <a:lnTo>
                    <a:pt x="32" y="3504"/>
                  </a:lnTo>
                  <a:lnTo>
                    <a:pt x="32" y="3432"/>
                  </a:lnTo>
                  <a:lnTo>
                    <a:pt x="32" y="3376"/>
                  </a:lnTo>
                  <a:lnTo>
                    <a:pt x="32" y="3304"/>
                  </a:lnTo>
                  <a:lnTo>
                    <a:pt x="32" y="3224"/>
                  </a:lnTo>
                  <a:lnTo>
                    <a:pt x="32" y="3144"/>
                  </a:lnTo>
                  <a:lnTo>
                    <a:pt x="32" y="3072"/>
                  </a:lnTo>
                  <a:lnTo>
                    <a:pt x="32" y="2992"/>
                  </a:lnTo>
                  <a:lnTo>
                    <a:pt x="32" y="2912"/>
                  </a:lnTo>
                  <a:lnTo>
                    <a:pt x="32" y="2864"/>
                  </a:lnTo>
                  <a:lnTo>
                    <a:pt x="32" y="2784"/>
                  </a:lnTo>
                  <a:lnTo>
                    <a:pt x="32" y="2680"/>
                  </a:lnTo>
                  <a:lnTo>
                    <a:pt x="32" y="2608"/>
                  </a:lnTo>
                  <a:lnTo>
                    <a:pt x="32" y="2528"/>
                  </a:lnTo>
                  <a:lnTo>
                    <a:pt x="32" y="2424"/>
                  </a:lnTo>
                  <a:lnTo>
                    <a:pt x="33" y="2347"/>
                  </a:lnTo>
                  <a:lnTo>
                    <a:pt x="24" y="2272"/>
                  </a:lnTo>
                  <a:lnTo>
                    <a:pt x="24" y="2192"/>
                  </a:lnTo>
                  <a:lnTo>
                    <a:pt x="24" y="2112"/>
                  </a:lnTo>
                  <a:lnTo>
                    <a:pt x="24" y="2040"/>
                  </a:lnTo>
                  <a:lnTo>
                    <a:pt x="24" y="1960"/>
                  </a:lnTo>
                  <a:lnTo>
                    <a:pt x="24" y="1880"/>
                  </a:lnTo>
                  <a:lnTo>
                    <a:pt x="24" y="1808"/>
                  </a:lnTo>
                  <a:lnTo>
                    <a:pt x="24" y="1704"/>
                  </a:lnTo>
                  <a:lnTo>
                    <a:pt x="24" y="1600"/>
                  </a:lnTo>
                  <a:lnTo>
                    <a:pt x="24" y="1520"/>
                  </a:lnTo>
                  <a:lnTo>
                    <a:pt x="24" y="1416"/>
                  </a:lnTo>
                  <a:lnTo>
                    <a:pt x="24" y="1344"/>
                  </a:lnTo>
                  <a:lnTo>
                    <a:pt x="24" y="1240"/>
                  </a:lnTo>
                  <a:lnTo>
                    <a:pt x="24" y="1160"/>
                  </a:lnTo>
                  <a:lnTo>
                    <a:pt x="24" y="1080"/>
                  </a:lnTo>
                  <a:lnTo>
                    <a:pt x="24" y="1008"/>
                  </a:lnTo>
                  <a:lnTo>
                    <a:pt x="24" y="928"/>
                  </a:lnTo>
                  <a:lnTo>
                    <a:pt x="24" y="824"/>
                  </a:lnTo>
                  <a:lnTo>
                    <a:pt x="24" y="752"/>
                  </a:lnTo>
                  <a:lnTo>
                    <a:pt x="24" y="672"/>
                  </a:lnTo>
                  <a:lnTo>
                    <a:pt x="24" y="568"/>
                  </a:lnTo>
                  <a:lnTo>
                    <a:pt x="24" y="464"/>
                  </a:lnTo>
                  <a:lnTo>
                    <a:pt x="24" y="384"/>
                  </a:lnTo>
                  <a:lnTo>
                    <a:pt x="24" y="288"/>
                  </a:lnTo>
                  <a:lnTo>
                    <a:pt x="24" y="208"/>
                  </a:lnTo>
                  <a:lnTo>
                    <a:pt x="24" y="128"/>
                  </a:lnTo>
                  <a:lnTo>
                    <a:pt x="24" y="80"/>
                  </a:lnTo>
                  <a:lnTo>
                    <a:pt x="24" y="56"/>
                  </a:lnTo>
                  <a:lnTo>
                    <a:pt x="48" y="80"/>
                  </a:lnTo>
                  <a:lnTo>
                    <a:pt x="40" y="80"/>
                  </a:lnTo>
                  <a:cubicBezTo>
                    <a:pt x="27" y="80"/>
                    <a:pt x="16" y="70"/>
                    <a:pt x="16" y="56"/>
                  </a:cubicBezTo>
                  <a:lnTo>
                    <a:pt x="16" y="24"/>
                  </a:lnTo>
                  <a:lnTo>
                    <a:pt x="64" y="24"/>
                  </a:lnTo>
                  <a:lnTo>
                    <a:pt x="64" y="56"/>
                  </a:lnTo>
                  <a:lnTo>
                    <a:pt x="16" y="56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56"/>
                  </a:lnTo>
                  <a:cubicBezTo>
                    <a:pt x="64" y="70"/>
                    <a:pt x="54" y="80"/>
                    <a:pt x="40" y="80"/>
                  </a:cubicBezTo>
                  <a:lnTo>
                    <a:pt x="32" y="80"/>
                  </a:lnTo>
                  <a:lnTo>
                    <a:pt x="56" y="56"/>
                  </a:lnTo>
                  <a:lnTo>
                    <a:pt x="56" y="80"/>
                  </a:lnTo>
                  <a:lnTo>
                    <a:pt x="56" y="104"/>
                  </a:lnTo>
                  <a:lnTo>
                    <a:pt x="56" y="128"/>
                  </a:lnTo>
                  <a:cubicBezTo>
                    <a:pt x="56" y="140"/>
                    <a:pt x="48" y="150"/>
                    <a:pt x="36" y="152"/>
                  </a:cubicBezTo>
                  <a:cubicBezTo>
                    <a:pt x="25" y="154"/>
                    <a:pt x="13" y="147"/>
                    <a:pt x="10" y="136"/>
                  </a:cubicBezTo>
                  <a:lnTo>
                    <a:pt x="2" y="112"/>
                  </a:lnTo>
                  <a:lnTo>
                    <a:pt x="48" y="104"/>
                  </a:lnTo>
                  <a:lnTo>
                    <a:pt x="48" y="128"/>
                  </a:lnTo>
                  <a:lnTo>
                    <a:pt x="0" y="128"/>
                  </a:lnTo>
                  <a:lnTo>
                    <a:pt x="0" y="104"/>
                  </a:lnTo>
                  <a:lnTo>
                    <a:pt x="0" y="80"/>
                  </a:lnTo>
                  <a:lnTo>
                    <a:pt x="0" y="56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56"/>
                  </a:lnTo>
                  <a:lnTo>
                    <a:pt x="0" y="56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1" name="Freeform 115"/>
            <p:cNvSpPr>
              <a:spLocks/>
            </p:cNvSpPr>
            <p:nvPr/>
          </p:nvSpPr>
          <p:spPr bwMode="auto">
            <a:xfrm>
              <a:off x="4842488" y="4483819"/>
              <a:ext cx="20469" cy="1013358"/>
            </a:xfrm>
            <a:custGeom>
              <a:avLst/>
              <a:gdLst>
                <a:gd name="T0" fmla="*/ 8 w 176"/>
                <a:gd name="T1" fmla="*/ 5360 h 5464"/>
                <a:gd name="T2" fmla="*/ 16 w 176"/>
                <a:gd name="T3" fmla="*/ 5336 h 5464"/>
                <a:gd name="T4" fmla="*/ 32 w 176"/>
                <a:gd name="T5" fmla="*/ 5336 h 5464"/>
                <a:gd name="T6" fmla="*/ 64 w 176"/>
                <a:gd name="T7" fmla="*/ 5312 h 5464"/>
                <a:gd name="T8" fmla="*/ 88 w 176"/>
                <a:gd name="T9" fmla="*/ 5360 h 5464"/>
                <a:gd name="T10" fmla="*/ 72 w 176"/>
                <a:gd name="T11" fmla="*/ 5336 h 5464"/>
                <a:gd name="T12" fmla="*/ 56 w 176"/>
                <a:gd name="T13" fmla="*/ 5360 h 5464"/>
                <a:gd name="T14" fmla="*/ 64 w 176"/>
                <a:gd name="T15" fmla="*/ 5232 h 5464"/>
                <a:gd name="T16" fmla="*/ 64 w 176"/>
                <a:gd name="T17" fmla="*/ 5032 h 5464"/>
                <a:gd name="T18" fmla="*/ 72 w 176"/>
                <a:gd name="T19" fmla="*/ 4872 h 5464"/>
                <a:gd name="T20" fmla="*/ 72 w 176"/>
                <a:gd name="T21" fmla="*/ 4664 h 5464"/>
                <a:gd name="T22" fmla="*/ 80 w 176"/>
                <a:gd name="T23" fmla="*/ 4536 h 5464"/>
                <a:gd name="T24" fmla="*/ 80 w 176"/>
                <a:gd name="T25" fmla="*/ 4336 h 5464"/>
                <a:gd name="T26" fmla="*/ 80 w 176"/>
                <a:gd name="T27" fmla="*/ 4128 h 5464"/>
                <a:gd name="T28" fmla="*/ 88 w 176"/>
                <a:gd name="T29" fmla="*/ 3944 h 5464"/>
                <a:gd name="T30" fmla="*/ 88 w 176"/>
                <a:gd name="T31" fmla="*/ 3712 h 5464"/>
                <a:gd name="T32" fmla="*/ 88 w 176"/>
                <a:gd name="T33" fmla="*/ 3504 h 5464"/>
                <a:gd name="T34" fmla="*/ 88 w 176"/>
                <a:gd name="T35" fmla="*/ 3304 h 5464"/>
                <a:gd name="T36" fmla="*/ 96 w 176"/>
                <a:gd name="T37" fmla="*/ 3096 h 5464"/>
                <a:gd name="T38" fmla="*/ 96 w 176"/>
                <a:gd name="T39" fmla="*/ 2656 h 5464"/>
                <a:gd name="T40" fmla="*/ 96 w 176"/>
                <a:gd name="T41" fmla="*/ 2272 h 5464"/>
                <a:gd name="T42" fmla="*/ 105 w 176"/>
                <a:gd name="T43" fmla="*/ 1933 h 5464"/>
                <a:gd name="T44" fmla="*/ 104 w 176"/>
                <a:gd name="T45" fmla="*/ 1600 h 5464"/>
                <a:gd name="T46" fmla="*/ 104 w 176"/>
                <a:gd name="T47" fmla="*/ 1392 h 5464"/>
                <a:gd name="T48" fmla="*/ 114 w 176"/>
                <a:gd name="T49" fmla="*/ 1209 h 5464"/>
                <a:gd name="T50" fmla="*/ 112 w 176"/>
                <a:gd name="T51" fmla="*/ 1032 h 5464"/>
                <a:gd name="T52" fmla="*/ 113 w 176"/>
                <a:gd name="T53" fmla="*/ 851 h 5464"/>
                <a:gd name="T54" fmla="*/ 120 w 176"/>
                <a:gd name="T55" fmla="*/ 672 h 5464"/>
                <a:gd name="T56" fmla="*/ 120 w 176"/>
                <a:gd name="T57" fmla="*/ 464 h 5464"/>
                <a:gd name="T58" fmla="*/ 121 w 176"/>
                <a:gd name="T59" fmla="*/ 283 h 5464"/>
                <a:gd name="T60" fmla="*/ 128 w 176"/>
                <a:gd name="T61" fmla="*/ 56 h 5464"/>
                <a:gd name="T62" fmla="*/ 176 w 176"/>
                <a:gd name="T63" fmla="*/ 208 h 5464"/>
                <a:gd name="T64" fmla="*/ 168 w 176"/>
                <a:gd name="T65" fmla="*/ 360 h 5464"/>
                <a:gd name="T66" fmla="*/ 168 w 176"/>
                <a:gd name="T67" fmla="*/ 568 h 5464"/>
                <a:gd name="T68" fmla="*/ 168 w 176"/>
                <a:gd name="T69" fmla="*/ 776 h 5464"/>
                <a:gd name="T70" fmla="*/ 160 w 176"/>
                <a:gd name="T71" fmla="*/ 928 h 5464"/>
                <a:gd name="T72" fmla="*/ 160 w 176"/>
                <a:gd name="T73" fmla="*/ 1136 h 5464"/>
                <a:gd name="T74" fmla="*/ 152 w 176"/>
                <a:gd name="T75" fmla="*/ 1288 h 5464"/>
                <a:gd name="T76" fmla="*/ 152 w 176"/>
                <a:gd name="T77" fmla="*/ 1496 h 5464"/>
                <a:gd name="T78" fmla="*/ 152 w 176"/>
                <a:gd name="T79" fmla="*/ 1752 h 5464"/>
                <a:gd name="T80" fmla="*/ 144 w 176"/>
                <a:gd name="T81" fmla="*/ 2064 h 5464"/>
                <a:gd name="T82" fmla="*/ 144 w 176"/>
                <a:gd name="T83" fmla="*/ 2480 h 5464"/>
                <a:gd name="T84" fmla="*/ 144 w 176"/>
                <a:gd name="T85" fmla="*/ 2864 h 5464"/>
                <a:gd name="T86" fmla="*/ 144 w 176"/>
                <a:gd name="T87" fmla="*/ 3248 h 5464"/>
                <a:gd name="T88" fmla="*/ 136 w 176"/>
                <a:gd name="T89" fmla="*/ 3408 h 5464"/>
                <a:gd name="T90" fmla="*/ 136 w 176"/>
                <a:gd name="T91" fmla="*/ 3608 h 5464"/>
                <a:gd name="T92" fmla="*/ 136 w 176"/>
                <a:gd name="T93" fmla="*/ 3816 h 5464"/>
                <a:gd name="T94" fmla="*/ 127 w 176"/>
                <a:gd name="T95" fmla="*/ 4032 h 5464"/>
                <a:gd name="T96" fmla="*/ 128 w 176"/>
                <a:gd name="T97" fmla="*/ 4232 h 5464"/>
                <a:gd name="T98" fmla="*/ 128 w 176"/>
                <a:gd name="T99" fmla="*/ 4432 h 5464"/>
                <a:gd name="T100" fmla="*/ 104 w 176"/>
                <a:gd name="T101" fmla="*/ 4640 h 5464"/>
                <a:gd name="T102" fmla="*/ 120 w 176"/>
                <a:gd name="T103" fmla="*/ 4768 h 5464"/>
                <a:gd name="T104" fmla="*/ 120 w 176"/>
                <a:gd name="T105" fmla="*/ 4976 h 5464"/>
                <a:gd name="T106" fmla="*/ 112 w 176"/>
                <a:gd name="T107" fmla="*/ 5128 h 5464"/>
                <a:gd name="T108" fmla="*/ 80 w 176"/>
                <a:gd name="T109" fmla="*/ 5312 h 5464"/>
                <a:gd name="T110" fmla="*/ 104 w 176"/>
                <a:gd name="T111" fmla="*/ 5360 h 5464"/>
                <a:gd name="T112" fmla="*/ 64 w 176"/>
                <a:gd name="T113" fmla="*/ 5384 h 5464"/>
                <a:gd name="T114" fmla="*/ 88 w 176"/>
                <a:gd name="T115" fmla="*/ 5360 h 5464"/>
                <a:gd name="T116" fmla="*/ 48 w 176"/>
                <a:gd name="T117" fmla="*/ 5384 h 5464"/>
                <a:gd name="T118" fmla="*/ 40 w 176"/>
                <a:gd name="T119" fmla="*/ 5360 h 5464"/>
                <a:gd name="T120" fmla="*/ 24 w 176"/>
                <a:gd name="T121" fmla="*/ 5464 h 5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5464">
                  <a:moveTo>
                    <a:pt x="48" y="5416"/>
                  </a:moveTo>
                  <a:lnTo>
                    <a:pt x="48" y="5440"/>
                  </a:lnTo>
                  <a:lnTo>
                    <a:pt x="24" y="5416"/>
                  </a:lnTo>
                  <a:lnTo>
                    <a:pt x="32" y="5416"/>
                  </a:lnTo>
                  <a:lnTo>
                    <a:pt x="8" y="5440"/>
                  </a:lnTo>
                  <a:lnTo>
                    <a:pt x="8" y="5416"/>
                  </a:lnTo>
                  <a:lnTo>
                    <a:pt x="8" y="5392"/>
                  </a:lnTo>
                  <a:lnTo>
                    <a:pt x="8" y="5360"/>
                  </a:lnTo>
                  <a:lnTo>
                    <a:pt x="8" y="5336"/>
                  </a:lnTo>
                  <a:cubicBezTo>
                    <a:pt x="8" y="5323"/>
                    <a:pt x="19" y="5312"/>
                    <a:pt x="32" y="5312"/>
                  </a:cubicBezTo>
                  <a:lnTo>
                    <a:pt x="40" y="5312"/>
                  </a:lnTo>
                  <a:cubicBezTo>
                    <a:pt x="54" y="5312"/>
                    <a:pt x="64" y="5323"/>
                    <a:pt x="64" y="5336"/>
                  </a:cubicBezTo>
                  <a:lnTo>
                    <a:pt x="64" y="5360"/>
                  </a:lnTo>
                  <a:cubicBezTo>
                    <a:pt x="64" y="5374"/>
                    <a:pt x="54" y="5384"/>
                    <a:pt x="40" y="5384"/>
                  </a:cubicBezTo>
                  <a:cubicBezTo>
                    <a:pt x="27" y="5384"/>
                    <a:pt x="16" y="5374"/>
                    <a:pt x="16" y="5360"/>
                  </a:cubicBezTo>
                  <a:lnTo>
                    <a:pt x="16" y="5336"/>
                  </a:lnTo>
                  <a:cubicBezTo>
                    <a:pt x="16" y="5323"/>
                    <a:pt x="27" y="5312"/>
                    <a:pt x="40" y="5312"/>
                  </a:cubicBezTo>
                  <a:cubicBezTo>
                    <a:pt x="54" y="5312"/>
                    <a:pt x="64" y="5323"/>
                    <a:pt x="64" y="5336"/>
                  </a:cubicBezTo>
                  <a:lnTo>
                    <a:pt x="64" y="5360"/>
                  </a:lnTo>
                  <a:lnTo>
                    <a:pt x="40" y="5336"/>
                  </a:lnTo>
                  <a:lnTo>
                    <a:pt x="48" y="5336"/>
                  </a:lnTo>
                  <a:lnTo>
                    <a:pt x="56" y="5336"/>
                  </a:lnTo>
                  <a:lnTo>
                    <a:pt x="32" y="5360"/>
                  </a:lnTo>
                  <a:lnTo>
                    <a:pt x="32" y="5336"/>
                  </a:lnTo>
                  <a:cubicBezTo>
                    <a:pt x="32" y="5323"/>
                    <a:pt x="43" y="5312"/>
                    <a:pt x="56" y="5312"/>
                  </a:cubicBezTo>
                  <a:cubicBezTo>
                    <a:pt x="70" y="5312"/>
                    <a:pt x="80" y="5323"/>
                    <a:pt x="80" y="5336"/>
                  </a:cubicBezTo>
                  <a:lnTo>
                    <a:pt x="80" y="5360"/>
                  </a:lnTo>
                  <a:lnTo>
                    <a:pt x="56" y="5336"/>
                  </a:lnTo>
                  <a:lnTo>
                    <a:pt x="64" y="5336"/>
                  </a:lnTo>
                  <a:lnTo>
                    <a:pt x="40" y="5360"/>
                  </a:lnTo>
                  <a:lnTo>
                    <a:pt x="40" y="5336"/>
                  </a:lnTo>
                  <a:cubicBezTo>
                    <a:pt x="40" y="5323"/>
                    <a:pt x="51" y="5312"/>
                    <a:pt x="64" y="5312"/>
                  </a:cubicBezTo>
                  <a:cubicBezTo>
                    <a:pt x="78" y="5312"/>
                    <a:pt x="88" y="5323"/>
                    <a:pt x="88" y="5336"/>
                  </a:cubicBezTo>
                  <a:lnTo>
                    <a:pt x="88" y="5360"/>
                  </a:lnTo>
                  <a:cubicBezTo>
                    <a:pt x="88" y="5374"/>
                    <a:pt x="78" y="5384"/>
                    <a:pt x="64" y="5384"/>
                  </a:cubicBezTo>
                  <a:cubicBezTo>
                    <a:pt x="51" y="5384"/>
                    <a:pt x="40" y="5374"/>
                    <a:pt x="40" y="5360"/>
                  </a:cubicBezTo>
                  <a:lnTo>
                    <a:pt x="40" y="5336"/>
                  </a:lnTo>
                  <a:cubicBezTo>
                    <a:pt x="40" y="5323"/>
                    <a:pt x="51" y="5312"/>
                    <a:pt x="64" y="5312"/>
                  </a:cubicBezTo>
                  <a:cubicBezTo>
                    <a:pt x="78" y="5312"/>
                    <a:pt x="88" y="5323"/>
                    <a:pt x="88" y="5336"/>
                  </a:cubicBezTo>
                  <a:lnTo>
                    <a:pt x="88" y="5360"/>
                  </a:lnTo>
                  <a:lnTo>
                    <a:pt x="64" y="5336"/>
                  </a:lnTo>
                  <a:lnTo>
                    <a:pt x="72" y="5336"/>
                  </a:lnTo>
                  <a:lnTo>
                    <a:pt x="48" y="5360"/>
                  </a:lnTo>
                  <a:lnTo>
                    <a:pt x="48" y="5336"/>
                  </a:lnTo>
                  <a:cubicBezTo>
                    <a:pt x="48" y="5323"/>
                    <a:pt x="59" y="5312"/>
                    <a:pt x="72" y="5312"/>
                  </a:cubicBezTo>
                  <a:cubicBezTo>
                    <a:pt x="86" y="5312"/>
                    <a:pt x="96" y="5323"/>
                    <a:pt x="96" y="5336"/>
                  </a:cubicBezTo>
                  <a:lnTo>
                    <a:pt x="96" y="5360"/>
                  </a:lnTo>
                  <a:lnTo>
                    <a:pt x="72" y="5336"/>
                  </a:lnTo>
                  <a:lnTo>
                    <a:pt x="80" y="5336"/>
                  </a:lnTo>
                  <a:lnTo>
                    <a:pt x="56" y="5360"/>
                  </a:lnTo>
                  <a:lnTo>
                    <a:pt x="56" y="5336"/>
                  </a:lnTo>
                  <a:cubicBezTo>
                    <a:pt x="56" y="5323"/>
                    <a:pt x="67" y="5312"/>
                    <a:pt x="80" y="5312"/>
                  </a:cubicBezTo>
                  <a:cubicBezTo>
                    <a:pt x="94" y="5312"/>
                    <a:pt x="104" y="5323"/>
                    <a:pt x="104" y="5336"/>
                  </a:cubicBezTo>
                  <a:lnTo>
                    <a:pt x="104" y="5360"/>
                  </a:lnTo>
                  <a:cubicBezTo>
                    <a:pt x="104" y="5374"/>
                    <a:pt x="94" y="5384"/>
                    <a:pt x="80" y="5384"/>
                  </a:cubicBezTo>
                  <a:cubicBezTo>
                    <a:pt x="67" y="5384"/>
                    <a:pt x="56" y="5374"/>
                    <a:pt x="56" y="5360"/>
                  </a:cubicBezTo>
                  <a:lnTo>
                    <a:pt x="56" y="5336"/>
                  </a:lnTo>
                  <a:lnTo>
                    <a:pt x="56" y="5312"/>
                  </a:lnTo>
                  <a:lnTo>
                    <a:pt x="56" y="5288"/>
                  </a:lnTo>
                  <a:cubicBezTo>
                    <a:pt x="56" y="5275"/>
                    <a:pt x="67" y="5264"/>
                    <a:pt x="80" y="5264"/>
                  </a:cubicBezTo>
                  <a:lnTo>
                    <a:pt x="88" y="5264"/>
                  </a:lnTo>
                  <a:lnTo>
                    <a:pt x="64" y="5288"/>
                  </a:lnTo>
                  <a:lnTo>
                    <a:pt x="64" y="5264"/>
                  </a:lnTo>
                  <a:lnTo>
                    <a:pt x="64" y="5232"/>
                  </a:lnTo>
                  <a:lnTo>
                    <a:pt x="64" y="5208"/>
                  </a:lnTo>
                  <a:lnTo>
                    <a:pt x="64" y="5184"/>
                  </a:lnTo>
                  <a:lnTo>
                    <a:pt x="64" y="5160"/>
                  </a:lnTo>
                  <a:lnTo>
                    <a:pt x="64" y="5128"/>
                  </a:lnTo>
                  <a:lnTo>
                    <a:pt x="64" y="5104"/>
                  </a:lnTo>
                  <a:lnTo>
                    <a:pt x="64" y="5080"/>
                  </a:lnTo>
                  <a:lnTo>
                    <a:pt x="64" y="5056"/>
                  </a:lnTo>
                  <a:lnTo>
                    <a:pt x="64" y="5032"/>
                  </a:lnTo>
                  <a:cubicBezTo>
                    <a:pt x="64" y="5031"/>
                    <a:pt x="65" y="5029"/>
                    <a:pt x="65" y="5027"/>
                  </a:cubicBezTo>
                  <a:lnTo>
                    <a:pt x="73" y="4995"/>
                  </a:lnTo>
                  <a:lnTo>
                    <a:pt x="72" y="5000"/>
                  </a:lnTo>
                  <a:lnTo>
                    <a:pt x="72" y="4976"/>
                  </a:lnTo>
                  <a:lnTo>
                    <a:pt x="72" y="4952"/>
                  </a:lnTo>
                  <a:lnTo>
                    <a:pt x="72" y="4928"/>
                  </a:lnTo>
                  <a:lnTo>
                    <a:pt x="72" y="4896"/>
                  </a:lnTo>
                  <a:lnTo>
                    <a:pt x="72" y="4872"/>
                  </a:lnTo>
                  <a:lnTo>
                    <a:pt x="72" y="4848"/>
                  </a:lnTo>
                  <a:lnTo>
                    <a:pt x="72" y="4824"/>
                  </a:lnTo>
                  <a:lnTo>
                    <a:pt x="72" y="4800"/>
                  </a:lnTo>
                  <a:lnTo>
                    <a:pt x="72" y="4768"/>
                  </a:lnTo>
                  <a:lnTo>
                    <a:pt x="72" y="4744"/>
                  </a:lnTo>
                  <a:lnTo>
                    <a:pt x="72" y="4720"/>
                  </a:lnTo>
                  <a:lnTo>
                    <a:pt x="72" y="4696"/>
                  </a:lnTo>
                  <a:lnTo>
                    <a:pt x="72" y="4664"/>
                  </a:lnTo>
                  <a:lnTo>
                    <a:pt x="72" y="4640"/>
                  </a:lnTo>
                  <a:lnTo>
                    <a:pt x="72" y="4616"/>
                  </a:lnTo>
                  <a:cubicBezTo>
                    <a:pt x="72" y="4603"/>
                    <a:pt x="83" y="4592"/>
                    <a:pt x="96" y="4592"/>
                  </a:cubicBezTo>
                  <a:lnTo>
                    <a:pt x="104" y="4592"/>
                  </a:lnTo>
                  <a:lnTo>
                    <a:pt x="80" y="4616"/>
                  </a:lnTo>
                  <a:lnTo>
                    <a:pt x="80" y="4592"/>
                  </a:lnTo>
                  <a:lnTo>
                    <a:pt x="80" y="4568"/>
                  </a:lnTo>
                  <a:lnTo>
                    <a:pt x="80" y="4536"/>
                  </a:lnTo>
                  <a:lnTo>
                    <a:pt x="80" y="4512"/>
                  </a:lnTo>
                  <a:lnTo>
                    <a:pt x="80" y="4488"/>
                  </a:lnTo>
                  <a:lnTo>
                    <a:pt x="80" y="4464"/>
                  </a:lnTo>
                  <a:lnTo>
                    <a:pt x="80" y="4432"/>
                  </a:lnTo>
                  <a:lnTo>
                    <a:pt x="80" y="4408"/>
                  </a:lnTo>
                  <a:lnTo>
                    <a:pt x="80" y="4384"/>
                  </a:lnTo>
                  <a:lnTo>
                    <a:pt x="80" y="4360"/>
                  </a:lnTo>
                  <a:lnTo>
                    <a:pt x="80" y="4336"/>
                  </a:lnTo>
                  <a:lnTo>
                    <a:pt x="80" y="4304"/>
                  </a:lnTo>
                  <a:lnTo>
                    <a:pt x="80" y="4280"/>
                  </a:lnTo>
                  <a:lnTo>
                    <a:pt x="80" y="4256"/>
                  </a:lnTo>
                  <a:lnTo>
                    <a:pt x="80" y="4232"/>
                  </a:lnTo>
                  <a:lnTo>
                    <a:pt x="80" y="4200"/>
                  </a:lnTo>
                  <a:lnTo>
                    <a:pt x="80" y="4176"/>
                  </a:lnTo>
                  <a:lnTo>
                    <a:pt x="80" y="4152"/>
                  </a:lnTo>
                  <a:lnTo>
                    <a:pt x="80" y="4128"/>
                  </a:lnTo>
                  <a:lnTo>
                    <a:pt x="80" y="4072"/>
                  </a:lnTo>
                  <a:lnTo>
                    <a:pt x="80" y="4048"/>
                  </a:lnTo>
                  <a:lnTo>
                    <a:pt x="80" y="4024"/>
                  </a:lnTo>
                  <a:cubicBezTo>
                    <a:pt x="80" y="4022"/>
                    <a:pt x="81" y="4019"/>
                    <a:pt x="82" y="4017"/>
                  </a:cubicBezTo>
                  <a:lnTo>
                    <a:pt x="90" y="3993"/>
                  </a:lnTo>
                  <a:lnTo>
                    <a:pt x="88" y="4000"/>
                  </a:lnTo>
                  <a:lnTo>
                    <a:pt x="88" y="3968"/>
                  </a:lnTo>
                  <a:lnTo>
                    <a:pt x="88" y="3944"/>
                  </a:lnTo>
                  <a:lnTo>
                    <a:pt x="88" y="3896"/>
                  </a:lnTo>
                  <a:lnTo>
                    <a:pt x="88" y="3872"/>
                  </a:lnTo>
                  <a:lnTo>
                    <a:pt x="88" y="3840"/>
                  </a:lnTo>
                  <a:lnTo>
                    <a:pt x="88" y="3816"/>
                  </a:lnTo>
                  <a:lnTo>
                    <a:pt x="88" y="3792"/>
                  </a:lnTo>
                  <a:lnTo>
                    <a:pt x="88" y="3768"/>
                  </a:lnTo>
                  <a:lnTo>
                    <a:pt x="88" y="3736"/>
                  </a:lnTo>
                  <a:lnTo>
                    <a:pt x="88" y="3712"/>
                  </a:lnTo>
                  <a:lnTo>
                    <a:pt x="88" y="3688"/>
                  </a:lnTo>
                  <a:lnTo>
                    <a:pt x="88" y="3664"/>
                  </a:lnTo>
                  <a:lnTo>
                    <a:pt x="88" y="3640"/>
                  </a:lnTo>
                  <a:lnTo>
                    <a:pt x="88" y="3608"/>
                  </a:lnTo>
                  <a:lnTo>
                    <a:pt x="88" y="3584"/>
                  </a:lnTo>
                  <a:lnTo>
                    <a:pt x="88" y="3560"/>
                  </a:lnTo>
                  <a:lnTo>
                    <a:pt x="88" y="3536"/>
                  </a:lnTo>
                  <a:lnTo>
                    <a:pt x="88" y="3504"/>
                  </a:lnTo>
                  <a:lnTo>
                    <a:pt x="88" y="3480"/>
                  </a:lnTo>
                  <a:lnTo>
                    <a:pt x="88" y="3456"/>
                  </a:lnTo>
                  <a:lnTo>
                    <a:pt x="88" y="3432"/>
                  </a:lnTo>
                  <a:lnTo>
                    <a:pt x="88" y="3408"/>
                  </a:lnTo>
                  <a:lnTo>
                    <a:pt x="88" y="3376"/>
                  </a:lnTo>
                  <a:lnTo>
                    <a:pt x="88" y="3352"/>
                  </a:lnTo>
                  <a:lnTo>
                    <a:pt x="88" y="3328"/>
                  </a:lnTo>
                  <a:lnTo>
                    <a:pt x="88" y="3304"/>
                  </a:lnTo>
                  <a:cubicBezTo>
                    <a:pt x="88" y="3303"/>
                    <a:pt x="89" y="3301"/>
                    <a:pt x="89" y="3299"/>
                  </a:cubicBezTo>
                  <a:lnTo>
                    <a:pt x="97" y="3267"/>
                  </a:lnTo>
                  <a:lnTo>
                    <a:pt x="96" y="3272"/>
                  </a:lnTo>
                  <a:lnTo>
                    <a:pt x="96" y="3248"/>
                  </a:lnTo>
                  <a:lnTo>
                    <a:pt x="96" y="3224"/>
                  </a:lnTo>
                  <a:lnTo>
                    <a:pt x="96" y="3200"/>
                  </a:lnTo>
                  <a:lnTo>
                    <a:pt x="96" y="3144"/>
                  </a:lnTo>
                  <a:lnTo>
                    <a:pt x="96" y="3096"/>
                  </a:lnTo>
                  <a:lnTo>
                    <a:pt x="96" y="3016"/>
                  </a:lnTo>
                  <a:lnTo>
                    <a:pt x="96" y="2968"/>
                  </a:lnTo>
                  <a:lnTo>
                    <a:pt x="96" y="2912"/>
                  </a:lnTo>
                  <a:lnTo>
                    <a:pt x="96" y="2864"/>
                  </a:lnTo>
                  <a:lnTo>
                    <a:pt x="96" y="2808"/>
                  </a:lnTo>
                  <a:lnTo>
                    <a:pt x="96" y="2760"/>
                  </a:lnTo>
                  <a:lnTo>
                    <a:pt x="96" y="2712"/>
                  </a:lnTo>
                  <a:lnTo>
                    <a:pt x="96" y="2656"/>
                  </a:lnTo>
                  <a:lnTo>
                    <a:pt x="96" y="2608"/>
                  </a:lnTo>
                  <a:lnTo>
                    <a:pt x="96" y="2552"/>
                  </a:lnTo>
                  <a:lnTo>
                    <a:pt x="96" y="2504"/>
                  </a:lnTo>
                  <a:lnTo>
                    <a:pt x="96" y="2480"/>
                  </a:lnTo>
                  <a:lnTo>
                    <a:pt x="96" y="2424"/>
                  </a:lnTo>
                  <a:lnTo>
                    <a:pt x="96" y="2376"/>
                  </a:lnTo>
                  <a:lnTo>
                    <a:pt x="96" y="2320"/>
                  </a:lnTo>
                  <a:lnTo>
                    <a:pt x="96" y="2272"/>
                  </a:lnTo>
                  <a:lnTo>
                    <a:pt x="96" y="2216"/>
                  </a:lnTo>
                  <a:lnTo>
                    <a:pt x="96" y="2144"/>
                  </a:lnTo>
                  <a:lnTo>
                    <a:pt x="96" y="2088"/>
                  </a:lnTo>
                  <a:lnTo>
                    <a:pt x="96" y="2064"/>
                  </a:lnTo>
                  <a:lnTo>
                    <a:pt x="96" y="2016"/>
                  </a:lnTo>
                  <a:lnTo>
                    <a:pt x="96" y="1984"/>
                  </a:lnTo>
                  <a:cubicBezTo>
                    <a:pt x="96" y="1983"/>
                    <a:pt x="97" y="1982"/>
                    <a:pt x="97" y="1981"/>
                  </a:cubicBezTo>
                  <a:lnTo>
                    <a:pt x="105" y="1933"/>
                  </a:lnTo>
                  <a:lnTo>
                    <a:pt x="104" y="1936"/>
                  </a:lnTo>
                  <a:lnTo>
                    <a:pt x="104" y="1880"/>
                  </a:lnTo>
                  <a:lnTo>
                    <a:pt x="104" y="1808"/>
                  </a:lnTo>
                  <a:lnTo>
                    <a:pt x="104" y="1752"/>
                  </a:lnTo>
                  <a:lnTo>
                    <a:pt x="104" y="1704"/>
                  </a:lnTo>
                  <a:lnTo>
                    <a:pt x="104" y="1680"/>
                  </a:lnTo>
                  <a:lnTo>
                    <a:pt x="104" y="1624"/>
                  </a:lnTo>
                  <a:lnTo>
                    <a:pt x="104" y="1600"/>
                  </a:lnTo>
                  <a:lnTo>
                    <a:pt x="104" y="1576"/>
                  </a:lnTo>
                  <a:lnTo>
                    <a:pt x="104" y="1552"/>
                  </a:lnTo>
                  <a:lnTo>
                    <a:pt x="104" y="1520"/>
                  </a:lnTo>
                  <a:lnTo>
                    <a:pt x="104" y="1496"/>
                  </a:lnTo>
                  <a:lnTo>
                    <a:pt x="104" y="1472"/>
                  </a:lnTo>
                  <a:lnTo>
                    <a:pt x="104" y="1448"/>
                  </a:lnTo>
                  <a:lnTo>
                    <a:pt x="104" y="1416"/>
                  </a:lnTo>
                  <a:lnTo>
                    <a:pt x="104" y="1392"/>
                  </a:lnTo>
                  <a:lnTo>
                    <a:pt x="104" y="1368"/>
                  </a:lnTo>
                  <a:lnTo>
                    <a:pt x="104" y="1344"/>
                  </a:lnTo>
                  <a:lnTo>
                    <a:pt x="104" y="1320"/>
                  </a:lnTo>
                  <a:lnTo>
                    <a:pt x="104" y="1288"/>
                  </a:lnTo>
                  <a:lnTo>
                    <a:pt x="104" y="1264"/>
                  </a:lnTo>
                  <a:lnTo>
                    <a:pt x="104" y="1240"/>
                  </a:lnTo>
                  <a:cubicBezTo>
                    <a:pt x="104" y="1238"/>
                    <a:pt x="105" y="1235"/>
                    <a:pt x="106" y="1233"/>
                  </a:cubicBezTo>
                  <a:lnTo>
                    <a:pt x="114" y="1209"/>
                  </a:lnTo>
                  <a:lnTo>
                    <a:pt x="112" y="1216"/>
                  </a:lnTo>
                  <a:lnTo>
                    <a:pt x="112" y="1184"/>
                  </a:lnTo>
                  <a:lnTo>
                    <a:pt x="112" y="1160"/>
                  </a:lnTo>
                  <a:lnTo>
                    <a:pt x="112" y="1136"/>
                  </a:lnTo>
                  <a:lnTo>
                    <a:pt x="112" y="1112"/>
                  </a:lnTo>
                  <a:lnTo>
                    <a:pt x="112" y="1088"/>
                  </a:lnTo>
                  <a:lnTo>
                    <a:pt x="112" y="1056"/>
                  </a:lnTo>
                  <a:lnTo>
                    <a:pt x="112" y="1032"/>
                  </a:lnTo>
                  <a:lnTo>
                    <a:pt x="112" y="1008"/>
                  </a:lnTo>
                  <a:lnTo>
                    <a:pt x="112" y="984"/>
                  </a:lnTo>
                  <a:lnTo>
                    <a:pt x="112" y="952"/>
                  </a:lnTo>
                  <a:lnTo>
                    <a:pt x="112" y="928"/>
                  </a:lnTo>
                  <a:lnTo>
                    <a:pt x="112" y="904"/>
                  </a:lnTo>
                  <a:lnTo>
                    <a:pt x="112" y="880"/>
                  </a:lnTo>
                  <a:lnTo>
                    <a:pt x="112" y="856"/>
                  </a:lnTo>
                  <a:cubicBezTo>
                    <a:pt x="112" y="855"/>
                    <a:pt x="113" y="853"/>
                    <a:pt x="113" y="851"/>
                  </a:cubicBezTo>
                  <a:lnTo>
                    <a:pt x="121" y="819"/>
                  </a:lnTo>
                  <a:lnTo>
                    <a:pt x="120" y="824"/>
                  </a:lnTo>
                  <a:lnTo>
                    <a:pt x="120" y="800"/>
                  </a:lnTo>
                  <a:lnTo>
                    <a:pt x="120" y="776"/>
                  </a:lnTo>
                  <a:lnTo>
                    <a:pt x="120" y="752"/>
                  </a:lnTo>
                  <a:lnTo>
                    <a:pt x="120" y="720"/>
                  </a:lnTo>
                  <a:lnTo>
                    <a:pt x="120" y="696"/>
                  </a:lnTo>
                  <a:lnTo>
                    <a:pt x="120" y="672"/>
                  </a:lnTo>
                  <a:lnTo>
                    <a:pt x="120" y="648"/>
                  </a:lnTo>
                  <a:lnTo>
                    <a:pt x="120" y="624"/>
                  </a:lnTo>
                  <a:lnTo>
                    <a:pt x="120" y="592"/>
                  </a:lnTo>
                  <a:lnTo>
                    <a:pt x="120" y="568"/>
                  </a:lnTo>
                  <a:lnTo>
                    <a:pt x="120" y="544"/>
                  </a:lnTo>
                  <a:lnTo>
                    <a:pt x="120" y="520"/>
                  </a:lnTo>
                  <a:lnTo>
                    <a:pt x="120" y="488"/>
                  </a:lnTo>
                  <a:lnTo>
                    <a:pt x="120" y="464"/>
                  </a:lnTo>
                  <a:lnTo>
                    <a:pt x="120" y="440"/>
                  </a:lnTo>
                  <a:lnTo>
                    <a:pt x="120" y="416"/>
                  </a:lnTo>
                  <a:lnTo>
                    <a:pt x="120" y="392"/>
                  </a:lnTo>
                  <a:lnTo>
                    <a:pt x="120" y="360"/>
                  </a:lnTo>
                  <a:lnTo>
                    <a:pt x="120" y="336"/>
                  </a:lnTo>
                  <a:lnTo>
                    <a:pt x="120" y="312"/>
                  </a:lnTo>
                  <a:lnTo>
                    <a:pt x="120" y="288"/>
                  </a:lnTo>
                  <a:cubicBezTo>
                    <a:pt x="120" y="287"/>
                    <a:pt x="121" y="285"/>
                    <a:pt x="121" y="283"/>
                  </a:cubicBezTo>
                  <a:lnTo>
                    <a:pt x="129" y="251"/>
                  </a:lnTo>
                  <a:lnTo>
                    <a:pt x="128" y="256"/>
                  </a:lnTo>
                  <a:lnTo>
                    <a:pt x="128" y="232"/>
                  </a:lnTo>
                  <a:lnTo>
                    <a:pt x="128" y="208"/>
                  </a:lnTo>
                  <a:lnTo>
                    <a:pt x="128" y="160"/>
                  </a:lnTo>
                  <a:lnTo>
                    <a:pt x="128" y="104"/>
                  </a:lnTo>
                  <a:lnTo>
                    <a:pt x="128" y="80"/>
                  </a:lnTo>
                  <a:lnTo>
                    <a:pt x="128" y="56"/>
                  </a:lnTo>
                  <a:lnTo>
                    <a:pt x="128" y="24"/>
                  </a:lnTo>
                  <a:cubicBezTo>
                    <a:pt x="128" y="11"/>
                    <a:pt x="139" y="0"/>
                    <a:pt x="152" y="0"/>
                  </a:cubicBezTo>
                  <a:cubicBezTo>
                    <a:pt x="166" y="0"/>
                    <a:pt x="176" y="11"/>
                    <a:pt x="176" y="24"/>
                  </a:cubicBezTo>
                  <a:lnTo>
                    <a:pt x="176" y="56"/>
                  </a:lnTo>
                  <a:lnTo>
                    <a:pt x="176" y="80"/>
                  </a:lnTo>
                  <a:lnTo>
                    <a:pt x="176" y="104"/>
                  </a:lnTo>
                  <a:lnTo>
                    <a:pt x="176" y="160"/>
                  </a:lnTo>
                  <a:lnTo>
                    <a:pt x="176" y="208"/>
                  </a:lnTo>
                  <a:lnTo>
                    <a:pt x="176" y="232"/>
                  </a:lnTo>
                  <a:lnTo>
                    <a:pt x="176" y="256"/>
                  </a:lnTo>
                  <a:cubicBezTo>
                    <a:pt x="176" y="258"/>
                    <a:pt x="176" y="260"/>
                    <a:pt x="176" y="262"/>
                  </a:cubicBezTo>
                  <a:lnTo>
                    <a:pt x="168" y="294"/>
                  </a:lnTo>
                  <a:lnTo>
                    <a:pt x="168" y="288"/>
                  </a:lnTo>
                  <a:lnTo>
                    <a:pt x="168" y="312"/>
                  </a:lnTo>
                  <a:lnTo>
                    <a:pt x="168" y="336"/>
                  </a:lnTo>
                  <a:lnTo>
                    <a:pt x="168" y="360"/>
                  </a:lnTo>
                  <a:lnTo>
                    <a:pt x="168" y="392"/>
                  </a:lnTo>
                  <a:lnTo>
                    <a:pt x="168" y="416"/>
                  </a:lnTo>
                  <a:lnTo>
                    <a:pt x="168" y="440"/>
                  </a:lnTo>
                  <a:lnTo>
                    <a:pt x="168" y="464"/>
                  </a:lnTo>
                  <a:lnTo>
                    <a:pt x="168" y="488"/>
                  </a:lnTo>
                  <a:lnTo>
                    <a:pt x="168" y="520"/>
                  </a:lnTo>
                  <a:lnTo>
                    <a:pt x="168" y="544"/>
                  </a:lnTo>
                  <a:lnTo>
                    <a:pt x="168" y="568"/>
                  </a:lnTo>
                  <a:lnTo>
                    <a:pt x="168" y="592"/>
                  </a:lnTo>
                  <a:lnTo>
                    <a:pt x="168" y="624"/>
                  </a:lnTo>
                  <a:lnTo>
                    <a:pt x="168" y="648"/>
                  </a:lnTo>
                  <a:lnTo>
                    <a:pt x="168" y="672"/>
                  </a:lnTo>
                  <a:lnTo>
                    <a:pt x="168" y="696"/>
                  </a:lnTo>
                  <a:lnTo>
                    <a:pt x="168" y="720"/>
                  </a:lnTo>
                  <a:lnTo>
                    <a:pt x="168" y="752"/>
                  </a:lnTo>
                  <a:lnTo>
                    <a:pt x="168" y="776"/>
                  </a:lnTo>
                  <a:lnTo>
                    <a:pt x="168" y="800"/>
                  </a:lnTo>
                  <a:lnTo>
                    <a:pt x="168" y="824"/>
                  </a:lnTo>
                  <a:cubicBezTo>
                    <a:pt x="168" y="826"/>
                    <a:pt x="168" y="828"/>
                    <a:pt x="168" y="830"/>
                  </a:cubicBezTo>
                  <a:lnTo>
                    <a:pt x="160" y="862"/>
                  </a:lnTo>
                  <a:lnTo>
                    <a:pt x="160" y="856"/>
                  </a:lnTo>
                  <a:lnTo>
                    <a:pt x="160" y="880"/>
                  </a:lnTo>
                  <a:lnTo>
                    <a:pt x="160" y="904"/>
                  </a:lnTo>
                  <a:lnTo>
                    <a:pt x="160" y="928"/>
                  </a:lnTo>
                  <a:lnTo>
                    <a:pt x="160" y="952"/>
                  </a:lnTo>
                  <a:lnTo>
                    <a:pt x="160" y="984"/>
                  </a:lnTo>
                  <a:lnTo>
                    <a:pt x="160" y="1008"/>
                  </a:lnTo>
                  <a:lnTo>
                    <a:pt x="160" y="1032"/>
                  </a:lnTo>
                  <a:lnTo>
                    <a:pt x="160" y="1056"/>
                  </a:lnTo>
                  <a:lnTo>
                    <a:pt x="160" y="1088"/>
                  </a:lnTo>
                  <a:lnTo>
                    <a:pt x="160" y="1112"/>
                  </a:lnTo>
                  <a:lnTo>
                    <a:pt x="160" y="1136"/>
                  </a:lnTo>
                  <a:lnTo>
                    <a:pt x="160" y="1160"/>
                  </a:lnTo>
                  <a:lnTo>
                    <a:pt x="160" y="1184"/>
                  </a:lnTo>
                  <a:lnTo>
                    <a:pt x="160" y="1216"/>
                  </a:lnTo>
                  <a:cubicBezTo>
                    <a:pt x="160" y="1219"/>
                    <a:pt x="160" y="1222"/>
                    <a:pt x="159" y="1224"/>
                  </a:cubicBezTo>
                  <a:lnTo>
                    <a:pt x="151" y="1248"/>
                  </a:lnTo>
                  <a:lnTo>
                    <a:pt x="152" y="1240"/>
                  </a:lnTo>
                  <a:lnTo>
                    <a:pt x="152" y="1264"/>
                  </a:lnTo>
                  <a:lnTo>
                    <a:pt x="152" y="1288"/>
                  </a:lnTo>
                  <a:lnTo>
                    <a:pt x="152" y="1320"/>
                  </a:lnTo>
                  <a:lnTo>
                    <a:pt x="152" y="1344"/>
                  </a:lnTo>
                  <a:lnTo>
                    <a:pt x="152" y="1368"/>
                  </a:lnTo>
                  <a:lnTo>
                    <a:pt x="152" y="1392"/>
                  </a:lnTo>
                  <a:lnTo>
                    <a:pt x="152" y="1416"/>
                  </a:lnTo>
                  <a:lnTo>
                    <a:pt x="152" y="1448"/>
                  </a:lnTo>
                  <a:lnTo>
                    <a:pt x="152" y="1472"/>
                  </a:lnTo>
                  <a:lnTo>
                    <a:pt x="152" y="1496"/>
                  </a:lnTo>
                  <a:lnTo>
                    <a:pt x="152" y="1520"/>
                  </a:lnTo>
                  <a:lnTo>
                    <a:pt x="152" y="1552"/>
                  </a:lnTo>
                  <a:lnTo>
                    <a:pt x="152" y="1576"/>
                  </a:lnTo>
                  <a:lnTo>
                    <a:pt x="152" y="1600"/>
                  </a:lnTo>
                  <a:lnTo>
                    <a:pt x="152" y="1624"/>
                  </a:lnTo>
                  <a:lnTo>
                    <a:pt x="152" y="1680"/>
                  </a:lnTo>
                  <a:lnTo>
                    <a:pt x="152" y="1704"/>
                  </a:lnTo>
                  <a:lnTo>
                    <a:pt x="152" y="1752"/>
                  </a:lnTo>
                  <a:lnTo>
                    <a:pt x="152" y="1808"/>
                  </a:lnTo>
                  <a:lnTo>
                    <a:pt x="152" y="1880"/>
                  </a:lnTo>
                  <a:lnTo>
                    <a:pt x="152" y="1936"/>
                  </a:lnTo>
                  <a:cubicBezTo>
                    <a:pt x="152" y="1938"/>
                    <a:pt x="152" y="1939"/>
                    <a:pt x="152" y="1940"/>
                  </a:cubicBezTo>
                  <a:lnTo>
                    <a:pt x="144" y="1988"/>
                  </a:lnTo>
                  <a:lnTo>
                    <a:pt x="144" y="1984"/>
                  </a:lnTo>
                  <a:lnTo>
                    <a:pt x="144" y="2016"/>
                  </a:lnTo>
                  <a:lnTo>
                    <a:pt x="144" y="2064"/>
                  </a:lnTo>
                  <a:lnTo>
                    <a:pt x="144" y="2088"/>
                  </a:lnTo>
                  <a:lnTo>
                    <a:pt x="144" y="2144"/>
                  </a:lnTo>
                  <a:lnTo>
                    <a:pt x="144" y="2216"/>
                  </a:lnTo>
                  <a:lnTo>
                    <a:pt x="144" y="2272"/>
                  </a:lnTo>
                  <a:lnTo>
                    <a:pt x="144" y="2320"/>
                  </a:lnTo>
                  <a:lnTo>
                    <a:pt x="144" y="2376"/>
                  </a:lnTo>
                  <a:lnTo>
                    <a:pt x="144" y="2424"/>
                  </a:lnTo>
                  <a:lnTo>
                    <a:pt x="144" y="2480"/>
                  </a:lnTo>
                  <a:lnTo>
                    <a:pt x="144" y="2504"/>
                  </a:lnTo>
                  <a:lnTo>
                    <a:pt x="144" y="2552"/>
                  </a:lnTo>
                  <a:lnTo>
                    <a:pt x="144" y="2608"/>
                  </a:lnTo>
                  <a:lnTo>
                    <a:pt x="144" y="2656"/>
                  </a:lnTo>
                  <a:lnTo>
                    <a:pt x="144" y="2712"/>
                  </a:lnTo>
                  <a:lnTo>
                    <a:pt x="144" y="2760"/>
                  </a:lnTo>
                  <a:lnTo>
                    <a:pt x="144" y="2808"/>
                  </a:lnTo>
                  <a:lnTo>
                    <a:pt x="144" y="2864"/>
                  </a:lnTo>
                  <a:lnTo>
                    <a:pt x="144" y="2912"/>
                  </a:lnTo>
                  <a:lnTo>
                    <a:pt x="144" y="2968"/>
                  </a:lnTo>
                  <a:lnTo>
                    <a:pt x="144" y="3016"/>
                  </a:lnTo>
                  <a:lnTo>
                    <a:pt x="144" y="3096"/>
                  </a:lnTo>
                  <a:lnTo>
                    <a:pt x="144" y="3144"/>
                  </a:lnTo>
                  <a:lnTo>
                    <a:pt x="144" y="3200"/>
                  </a:lnTo>
                  <a:lnTo>
                    <a:pt x="144" y="3224"/>
                  </a:lnTo>
                  <a:lnTo>
                    <a:pt x="144" y="3248"/>
                  </a:lnTo>
                  <a:lnTo>
                    <a:pt x="144" y="3272"/>
                  </a:lnTo>
                  <a:cubicBezTo>
                    <a:pt x="144" y="3274"/>
                    <a:pt x="144" y="3276"/>
                    <a:pt x="144" y="3278"/>
                  </a:cubicBezTo>
                  <a:lnTo>
                    <a:pt x="136" y="3310"/>
                  </a:lnTo>
                  <a:lnTo>
                    <a:pt x="136" y="3304"/>
                  </a:lnTo>
                  <a:lnTo>
                    <a:pt x="136" y="3328"/>
                  </a:lnTo>
                  <a:lnTo>
                    <a:pt x="136" y="3352"/>
                  </a:lnTo>
                  <a:lnTo>
                    <a:pt x="136" y="3376"/>
                  </a:lnTo>
                  <a:lnTo>
                    <a:pt x="136" y="3408"/>
                  </a:lnTo>
                  <a:lnTo>
                    <a:pt x="136" y="3432"/>
                  </a:lnTo>
                  <a:lnTo>
                    <a:pt x="136" y="3456"/>
                  </a:lnTo>
                  <a:lnTo>
                    <a:pt x="136" y="3480"/>
                  </a:lnTo>
                  <a:lnTo>
                    <a:pt x="136" y="3504"/>
                  </a:lnTo>
                  <a:lnTo>
                    <a:pt x="136" y="3536"/>
                  </a:lnTo>
                  <a:lnTo>
                    <a:pt x="136" y="3560"/>
                  </a:lnTo>
                  <a:lnTo>
                    <a:pt x="136" y="3584"/>
                  </a:lnTo>
                  <a:lnTo>
                    <a:pt x="136" y="3608"/>
                  </a:lnTo>
                  <a:lnTo>
                    <a:pt x="136" y="3640"/>
                  </a:lnTo>
                  <a:lnTo>
                    <a:pt x="136" y="3664"/>
                  </a:lnTo>
                  <a:lnTo>
                    <a:pt x="136" y="3688"/>
                  </a:lnTo>
                  <a:lnTo>
                    <a:pt x="136" y="3712"/>
                  </a:lnTo>
                  <a:lnTo>
                    <a:pt x="136" y="3736"/>
                  </a:lnTo>
                  <a:lnTo>
                    <a:pt x="136" y="3768"/>
                  </a:lnTo>
                  <a:lnTo>
                    <a:pt x="136" y="3792"/>
                  </a:lnTo>
                  <a:lnTo>
                    <a:pt x="136" y="3816"/>
                  </a:lnTo>
                  <a:lnTo>
                    <a:pt x="136" y="3840"/>
                  </a:lnTo>
                  <a:lnTo>
                    <a:pt x="136" y="3872"/>
                  </a:lnTo>
                  <a:lnTo>
                    <a:pt x="136" y="3896"/>
                  </a:lnTo>
                  <a:lnTo>
                    <a:pt x="136" y="3944"/>
                  </a:lnTo>
                  <a:lnTo>
                    <a:pt x="136" y="3968"/>
                  </a:lnTo>
                  <a:lnTo>
                    <a:pt x="136" y="4000"/>
                  </a:lnTo>
                  <a:cubicBezTo>
                    <a:pt x="136" y="4003"/>
                    <a:pt x="136" y="4006"/>
                    <a:pt x="135" y="4008"/>
                  </a:cubicBezTo>
                  <a:lnTo>
                    <a:pt x="127" y="4032"/>
                  </a:lnTo>
                  <a:lnTo>
                    <a:pt x="128" y="4024"/>
                  </a:lnTo>
                  <a:lnTo>
                    <a:pt x="128" y="4048"/>
                  </a:lnTo>
                  <a:lnTo>
                    <a:pt x="128" y="4072"/>
                  </a:lnTo>
                  <a:lnTo>
                    <a:pt x="128" y="4128"/>
                  </a:lnTo>
                  <a:lnTo>
                    <a:pt x="128" y="4152"/>
                  </a:lnTo>
                  <a:lnTo>
                    <a:pt x="128" y="4176"/>
                  </a:lnTo>
                  <a:lnTo>
                    <a:pt x="128" y="4200"/>
                  </a:lnTo>
                  <a:lnTo>
                    <a:pt x="128" y="4232"/>
                  </a:lnTo>
                  <a:lnTo>
                    <a:pt x="128" y="4256"/>
                  </a:lnTo>
                  <a:lnTo>
                    <a:pt x="128" y="4280"/>
                  </a:lnTo>
                  <a:lnTo>
                    <a:pt x="128" y="4304"/>
                  </a:lnTo>
                  <a:lnTo>
                    <a:pt x="128" y="4336"/>
                  </a:lnTo>
                  <a:lnTo>
                    <a:pt x="128" y="4360"/>
                  </a:lnTo>
                  <a:lnTo>
                    <a:pt x="128" y="4384"/>
                  </a:lnTo>
                  <a:lnTo>
                    <a:pt x="128" y="4408"/>
                  </a:lnTo>
                  <a:lnTo>
                    <a:pt x="128" y="4432"/>
                  </a:lnTo>
                  <a:lnTo>
                    <a:pt x="128" y="4464"/>
                  </a:lnTo>
                  <a:lnTo>
                    <a:pt x="128" y="4488"/>
                  </a:lnTo>
                  <a:lnTo>
                    <a:pt x="128" y="4512"/>
                  </a:lnTo>
                  <a:lnTo>
                    <a:pt x="128" y="4536"/>
                  </a:lnTo>
                  <a:lnTo>
                    <a:pt x="128" y="4568"/>
                  </a:lnTo>
                  <a:lnTo>
                    <a:pt x="128" y="4592"/>
                  </a:lnTo>
                  <a:lnTo>
                    <a:pt x="128" y="4616"/>
                  </a:lnTo>
                  <a:cubicBezTo>
                    <a:pt x="128" y="4630"/>
                    <a:pt x="118" y="4640"/>
                    <a:pt x="104" y="4640"/>
                  </a:cubicBezTo>
                  <a:lnTo>
                    <a:pt x="96" y="4640"/>
                  </a:lnTo>
                  <a:lnTo>
                    <a:pt x="120" y="4616"/>
                  </a:lnTo>
                  <a:lnTo>
                    <a:pt x="120" y="4640"/>
                  </a:lnTo>
                  <a:lnTo>
                    <a:pt x="120" y="4664"/>
                  </a:lnTo>
                  <a:lnTo>
                    <a:pt x="120" y="4696"/>
                  </a:lnTo>
                  <a:lnTo>
                    <a:pt x="120" y="4720"/>
                  </a:lnTo>
                  <a:lnTo>
                    <a:pt x="120" y="4744"/>
                  </a:lnTo>
                  <a:lnTo>
                    <a:pt x="120" y="4768"/>
                  </a:lnTo>
                  <a:lnTo>
                    <a:pt x="120" y="4800"/>
                  </a:lnTo>
                  <a:lnTo>
                    <a:pt x="120" y="4824"/>
                  </a:lnTo>
                  <a:lnTo>
                    <a:pt x="120" y="4848"/>
                  </a:lnTo>
                  <a:lnTo>
                    <a:pt x="120" y="4872"/>
                  </a:lnTo>
                  <a:lnTo>
                    <a:pt x="120" y="4896"/>
                  </a:lnTo>
                  <a:lnTo>
                    <a:pt x="120" y="4928"/>
                  </a:lnTo>
                  <a:lnTo>
                    <a:pt x="120" y="4952"/>
                  </a:lnTo>
                  <a:lnTo>
                    <a:pt x="120" y="4976"/>
                  </a:lnTo>
                  <a:lnTo>
                    <a:pt x="120" y="5000"/>
                  </a:lnTo>
                  <a:cubicBezTo>
                    <a:pt x="120" y="5002"/>
                    <a:pt x="120" y="5004"/>
                    <a:pt x="120" y="5006"/>
                  </a:cubicBezTo>
                  <a:lnTo>
                    <a:pt x="112" y="5038"/>
                  </a:lnTo>
                  <a:lnTo>
                    <a:pt x="112" y="5032"/>
                  </a:lnTo>
                  <a:lnTo>
                    <a:pt x="112" y="5056"/>
                  </a:lnTo>
                  <a:lnTo>
                    <a:pt x="112" y="5080"/>
                  </a:lnTo>
                  <a:lnTo>
                    <a:pt x="112" y="5104"/>
                  </a:lnTo>
                  <a:lnTo>
                    <a:pt x="112" y="5128"/>
                  </a:lnTo>
                  <a:lnTo>
                    <a:pt x="112" y="5160"/>
                  </a:lnTo>
                  <a:lnTo>
                    <a:pt x="112" y="5184"/>
                  </a:lnTo>
                  <a:lnTo>
                    <a:pt x="112" y="5208"/>
                  </a:lnTo>
                  <a:lnTo>
                    <a:pt x="112" y="5232"/>
                  </a:lnTo>
                  <a:lnTo>
                    <a:pt x="112" y="5264"/>
                  </a:lnTo>
                  <a:lnTo>
                    <a:pt x="112" y="5288"/>
                  </a:lnTo>
                  <a:cubicBezTo>
                    <a:pt x="112" y="5302"/>
                    <a:pt x="102" y="5312"/>
                    <a:pt x="88" y="5312"/>
                  </a:cubicBezTo>
                  <a:lnTo>
                    <a:pt x="80" y="5312"/>
                  </a:lnTo>
                  <a:lnTo>
                    <a:pt x="104" y="5288"/>
                  </a:lnTo>
                  <a:lnTo>
                    <a:pt x="104" y="5312"/>
                  </a:lnTo>
                  <a:lnTo>
                    <a:pt x="104" y="5336"/>
                  </a:lnTo>
                  <a:lnTo>
                    <a:pt x="104" y="5360"/>
                  </a:lnTo>
                  <a:lnTo>
                    <a:pt x="56" y="5360"/>
                  </a:lnTo>
                  <a:lnTo>
                    <a:pt x="56" y="5336"/>
                  </a:lnTo>
                  <a:lnTo>
                    <a:pt x="104" y="5336"/>
                  </a:lnTo>
                  <a:lnTo>
                    <a:pt x="104" y="5360"/>
                  </a:lnTo>
                  <a:cubicBezTo>
                    <a:pt x="104" y="5374"/>
                    <a:pt x="94" y="5384"/>
                    <a:pt x="80" y="5384"/>
                  </a:cubicBezTo>
                  <a:lnTo>
                    <a:pt x="72" y="5384"/>
                  </a:lnTo>
                  <a:cubicBezTo>
                    <a:pt x="59" y="5384"/>
                    <a:pt x="48" y="5374"/>
                    <a:pt x="48" y="5360"/>
                  </a:cubicBezTo>
                  <a:lnTo>
                    <a:pt x="48" y="5336"/>
                  </a:lnTo>
                  <a:lnTo>
                    <a:pt x="96" y="5336"/>
                  </a:lnTo>
                  <a:lnTo>
                    <a:pt x="96" y="5360"/>
                  </a:lnTo>
                  <a:cubicBezTo>
                    <a:pt x="96" y="5374"/>
                    <a:pt x="86" y="5384"/>
                    <a:pt x="72" y="5384"/>
                  </a:cubicBezTo>
                  <a:lnTo>
                    <a:pt x="64" y="5384"/>
                  </a:lnTo>
                  <a:cubicBezTo>
                    <a:pt x="51" y="5384"/>
                    <a:pt x="40" y="5374"/>
                    <a:pt x="40" y="5360"/>
                  </a:cubicBezTo>
                  <a:lnTo>
                    <a:pt x="40" y="5336"/>
                  </a:lnTo>
                  <a:lnTo>
                    <a:pt x="88" y="5336"/>
                  </a:lnTo>
                  <a:lnTo>
                    <a:pt x="88" y="5360"/>
                  </a:lnTo>
                  <a:lnTo>
                    <a:pt x="40" y="5360"/>
                  </a:lnTo>
                  <a:lnTo>
                    <a:pt x="40" y="5336"/>
                  </a:lnTo>
                  <a:lnTo>
                    <a:pt x="88" y="5336"/>
                  </a:lnTo>
                  <a:lnTo>
                    <a:pt x="88" y="5360"/>
                  </a:lnTo>
                  <a:cubicBezTo>
                    <a:pt x="88" y="5374"/>
                    <a:pt x="78" y="5384"/>
                    <a:pt x="64" y="5384"/>
                  </a:cubicBezTo>
                  <a:lnTo>
                    <a:pt x="56" y="5384"/>
                  </a:lnTo>
                  <a:cubicBezTo>
                    <a:pt x="43" y="5384"/>
                    <a:pt x="32" y="5374"/>
                    <a:pt x="32" y="5360"/>
                  </a:cubicBezTo>
                  <a:lnTo>
                    <a:pt x="32" y="5336"/>
                  </a:lnTo>
                  <a:lnTo>
                    <a:pt x="80" y="5336"/>
                  </a:lnTo>
                  <a:lnTo>
                    <a:pt x="80" y="5360"/>
                  </a:lnTo>
                  <a:cubicBezTo>
                    <a:pt x="80" y="5374"/>
                    <a:pt x="70" y="5384"/>
                    <a:pt x="56" y="5384"/>
                  </a:cubicBezTo>
                  <a:lnTo>
                    <a:pt x="48" y="5384"/>
                  </a:lnTo>
                  <a:lnTo>
                    <a:pt x="40" y="5384"/>
                  </a:lnTo>
                  <a:cubicBezTo>
                    <a:pt x="27" y="5384"/>
                    <a:pt x="16" y="5374"/>
                    <a:pt x="16" y="5360"/>
                  </a:cubicBezTo>
                  <a:lnTo>
                    <a:pt x="16" y="5336"/>
                  </a:lnTo>
                  <a:lnTo>
                    <a:pt x="64" y="5336"/>
                  </a:lnTo>
                  <a:lnTo>
                    <a:pt x="64" y="5360"/>
                  </a:lnTo>
                  <a:lnTo>
                    <a:pt x="16" y="5360"/>
                  </a:lnTo>
                  <a:lnTo>
                    <a:pt x="16" y="5336"/>
                  </a:lnTo>
                  <a:lnTo>
                    <a:pt x="40" y="5360"/>
                  </a:lnTo>
                  <a:lnTo>
                    <a:pt x="32" y="5360"/>
                  </a:lnTo>
                  <a:lnTo>
                    <a:pt x="56" y="5336"/>
                  </a:lnTo>
                  <a:lnTo>
                    <a:pt x="56" y="5360"/>
                  </a:lnTo>
                  <a:lnTo>
                    <a:pt x="56" y="5392"/>
                  </a:lnTo>
                  <a:lnTo>
                    <a:pt x="56" y="5416"/>
                  </a:lnTo>
                  <a:lnTo>
                    <a:pt x="56" y="5440"/>
                  </a:lnTo>
                  <a:cubicBezTo>
                    <a:pt x="56" y="5454"/>
                    <a:pt x="46" y="5464"/>
                    <a:pt x="32" y="5464"/>
                  </a:cubicBezTo>
                  <a:lnTo>
                    <a:pt x="24" y="5464"/>
                  </a:lnTo>
                  <a:cubicBezTo>
                    <a:pt x="11" y="5464"/>
                    <a:pt x="0" y="5454"/>
                    <a:pt x="0" y="5440"/>
                  </a:cubicBezTo>
                  <a:lnTo>
                    <a:pt x="0" y="5416"/>
                  </a:lnTo>
                  <a:cubicBezTo>
                    <a:pt x="0" y="5403"/>
                    <a:pt x="11" y="5392"/>
                    <a:pt x="24" y="5392"/>
                  </a:cubicBezTo>
                  <a:cubicBezTo>
                    <a:pt x="38" y="5392"/>
                    <a:pt x="48" y="5403"/>
                    <a:pt x="48" y="54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2" name="Freeform 116"/>
            <p:cNvSpPr>
              <a:spLocks/>
            </p:cNvSpPr>
            <p:nvPr/>
          </p:nvSpPr>
          <p:spPr bwMode="auto">
            <a:xfrm>
              <a:off x="4857373" y="3996779"/>
              <a:ext cx="33493" cy="494896"/>
            </a:xfrm>
            <a:custGeom>
              <a:avLst/>
              <a:gdLst>
                <a:gd name="T0" fmla="*/ 0 w 576"/>
                <a:gd name="T1" fmla="*/ 4784 h 5344"/>
                <a:gd name="T2" fmla="*/ 16 w 576"/>
                <a:gd name="T3" fmla="*/ 4368 h 5344"/>
                <a:gd name="T4" fmla="*/ 32 w 576"/>
                <a:gd name="T5" fmla="*/ 4016 h 5344"/>
                <a:gd name="T6" fmla="*/ 96 w 576"/>
                <a:gd name="T7" fmla="*/ 3760 h 5344"/>
                <a:gd name="T8" fmla="*/ 48 w 576"/>
                <a:gd name="T9" fmla="*/ 3344 h 5344"/>
                <a:gd name="T10" fmla="*/ 64 w 576"/>
                <a:gd name="T11" fmla="*/ 2976 h 5344"/>
                <a:gd name="T12" fmla="*/ 80 w 576"/>
                <a:gd name="T13" fmla="*/ 2576 h 5344"/>
                <a:gd name="T14" fmla="*/ 80 w 576"/>
                <a:gd name="T15" fmla="*/ 2368 h 5344"/>
                <a:gd name="T16" fmla="*/ 144 w 576"/>
                <a:gd name="T17" fmla="*/ 2256 h 5344"/>
                <a:gd name="T18" fmla="*/ 160 w 576"/>
                <a:gd name="T19" fmla="*/ 2000 h 5344"/>
                <a:gd name="T20" fmla="*/ 112 w 576"/>
                <a:gd name="T21" fmla="*/ 1904 h 5344"/>
                <a:gd name="T22" fmla="*/ 128 w 576"/>
                <a:gd name="T23" fmla="*/ 1536 h 5344"/>
                <a:gd name="T24" fmla="*/ 176 w 576"/>
                <a:gd name="T25" fmla="*/ 1344 h 5344"/>
                <a:gd name="T26" fmla="*/ 208 w 576"/>
                <a:gd name="T27" fmla="*/ 1184 h 5344"/>
                <a:gd name="T28" fmla="*/ 224 w 576"/>
                <a:gd name="T29" fmla="*/ 1328 h 5344"/>
                <a:gd name="T30" fmla="*/ 176 w 576"/>
                <a:gd name="T31" fmla="*/ 1120 h 5344"/>
                <a:gd name="T32" fmla="*/ 224 w 576"/>
                <a:gd name="T33" fmla="*/ 1024 h 5344"/>
                <a:gd name="T34" fmla="*/ 256 w 576"/>
                <a:gd name="T35" fmla="*/ 720 h 5344"/>
                <a:gd name="T36" fmla="*/ 224 w 576"/>
                <a:gd name="T37" fmla="*/ 656 h 5344"/>
                <a:gd name="T38" fmla="*/ 312 w 576"/>
                <a:gd name="T39" fmla="*/ 513 h 5344"/>
                <a:gd name="T40" fmla="*/ 352 w 576"/>
                <a:gd name="T41" fmla="*/ 400 h 5344"/>
                <a:gd name="T42" fmla="*/ 288 w 576"/>
                <a:gd name="T43" fmla="*/ 304 h 5344"/>
                <a:gd name="T44" fmla="*/ 304 w 576"/>
                <a:gd name="T45" fmla="*/ 144 h 5344"/>
                <a:gd name="T46" fmla="*/ 416 w 576"/>
                <a:gd name="T47" fmla="*/ 96 h 5344"/>
                <a:gd name="T48" fmla="*/ 400 w 576"/>
                <a:gd name="T49" fmla="*/ 96 h 5344"/>
                <a:gd name="T50" fmla="*/ 416 w 576"/>
                <a:gd name="T51" fmla="*/ 48 h 5344"/>
                <a:gd name="T52" fmla="*/ 464 w 576"/>
                <a:gd name="T53" fmla="*/ 144 h 5344"/>
                <a:gd name="T54" fmla="*/ 384 w 576"/>
                <a:gd name="T55" fmla="*/ 96 h 5344"/>
                <a:gd name="T56" fmla="*/ 496 w 576"/>
                <a:gd name="T57" fmla="*/ 144 h 5344"/>
                <a:gd name="T58" fmla="*/ 512 w 576"/>
                <a:gd name="T59" fmla="*/ 304 h 5344"/>
                <a:gd name="T60" fmla="*/ 432 w 576"/>
                <a:gd name="T61" fmla="*/ 256 h 5344"/>
                <a:gd name="T62" fmla="*/ 544 w 576"/>
                <a:gd name="T63" fmla="*/ 304 h 5344"/>
                <a:gd name="T64" fmla="*/ 507 w 576"/>
                <a:gd name="T65" fmla="*/ 353 h 5344"/>
                <a:gd name="T66" fmla="*/ 576 w 576"/>
                <a:gd name="T67" fmla="*/ 400 h 5344"/>
                <a:gd name="T68" fmla="*/ 464 w 576"/>
                <a:gd name="T69" fmla="*/ 304 h 5344"/>
                <a:gd name="T70" fmla="*/ 528 w 576"/>
                <a:gd name="T71" fmla="*/ 96 h 5344"/>
                <a:gd name="T72" fmla="*/ 464 w 576"/>
                <a:gd name="T73" fmla="*/ 352 h 5344"/>
                <a:gd name="T74" fmla="*/ 400 w 576"/>
                <a:gd name="T75" fmla="*/ 144 h 5344"/>
                <a:gd name="T76" fmla="*/ 384 w 576"/>
                <a:gd name="T77" fmla="*/ 144 h 5344"/>
                <a:gd name="T78" fmla="*/ 464 w 576"/>
                <a:gd name="T79" fmla="*/ 96 h 5344"/>
                <a:gd name="T80" fmla="*/ 448 w 576"/>
                <a:gd name="T81" fmla="*/ 96 h 5344"/>
                <a:gd name="T82" fmla="*/ 320 w 576"/>
                <a:gd name="T83" fmla="*/ 144 h 5344"/>
                <a:gd name="T84" fmla="*/ 352 w 576"/>
                <a:gd name="T85" fmla="*/ 192 h 5344"/>
                <a:gd name="T86" fmla="*/ 320 w 576"/>
                <a:gd name="T87" fmla="*/ 352 h 5344"/>
                <a:gd name="T88" fmla="*/ 352 w 576"/>
                <a:gd name="T89" fmla="*/ 464 h 5344"/>
                <a:gd name="T90" fmla="*/ 224 w 576"/>
                <a:gd name="T91" fmla="*/ 608 h 5344"/>
                <a:gd name="T92" fmla="*/ 208 w 576"/>
                <a:gd name="T93" fmla="*/ 720 h 5344"/>
                <a:gd name="T94" fmla="*/ 288 w 576"/>
                <a:gd name="T95" fmla="*/ 1024 h 5344"/>
                <a:gd name="T96" fmla="*/ 272 w 576"/>
                <a:gd name="T97" fmla="*/ 1072 h 5344"/>
                <a:gd name="T98" fmla="*/ 176 w 576"/>
                <a:gd name="T99" fmla="*/ 1232 h 5344"/>
                <a:gd name="T100" fmla="*/ 256 w 576"/>
                <a:gd name="T101" fmla="*/ 1392 h 5344"/>
                <a:gd name="T102" fmla="*/ 224 w 576"/>
                <a:gd name="T103" fmla="*/ 1488 h 5344"/>
                <a:gd name="T104" fmla="*/ 160 w 576"/>
                <a:gd name="T105" fmla="*/ 1744 h 5344"/>
                <a:gd name="T106" fmla="*/ 208 w 576"/>
                <a:gd name="T107" fmla="*/ 1952 h 5344"/>
                <a:gd name="T108" fmla="*/ 192 w 576"/>
                <a:gd name="T109" fmla="*/ 2160 h 5344"/>
                <a:gd name="T110" fmla="*/ 176 w 576"/>
                <a:gd name="T111" fmla="*/ 2368 h 5344"/>
                <a:gd name="T112" fmla="*/ 174 w 576"/>
                <a:gd name="T113" fmla="*/ 2640 h 5344"/>
                <a:gd name="T114" fmla="*/ 160 w 576"/>
                <a:gd name="T115" fmla="*/ 3088 h 5344"/>
                <a:gd name="T116" fmla="*/ 144 w 576"/>
                <a:gd name="T117" fmla="*/ 3440 h 5344"/>
                <a:gd name="T118" fmla="*/ 32 w 576"/>
                <a:gd name="T119" fmla="*/ 3808 h 5344"/>
                <a:gd name="T120" fmla="*/ 128 w 576"/>
                <a:gd name="T121" fmla="*/ 4176 h 5344"/>
                <a:gd name="T122" fmla="*/ 112 w 576"/>
                <a:gd name="T123" fmla="*/ 4528 h 5344"/>
                <a:gd name="T124" fmla="*/ 96 w 576"/>
                <a:gd name="T125" fmla="*/ 4944 h 5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6" h="5344">
                  <a:moveTo>
                    <a:pt x="0" y="5296"/>
                  </a:moveTo>
                  <a:lnTo>
                    <a:pt x="0" y="5248"/>
                  </a:lnTo>
                  <a:lnTo>
                    <a:pt x="0" y="5200"/>
                  </a:lnTo>
                  <a:lnTo>
                    <a:pt x="0" y="5152"/>
                  </a:lnTo>
                  <a:lnTo>
                    <a:pt x="0" y="5040"/>
                  </a:lnTo>
                  <a:lnTo>
                    <a:pt x="0" y="4992"/>
                  </a:lnTo>
                  <a:lnTo>
                    <a:pt x="0" y="4944"/>
                  </a:lnTo>
                  <a:lnTo>
                    <a:pt x="0" y="4896"/>
                  </a:lnTo>
                  <a:lnTo>
                    <a:pt x="0" y="4832"/>
                  </a:lnTo>
                  <a:lnTo>
                    <a:pt x="0" y="4784"/>
                  </a:lnTo>
                  <a:cubicBezTo>
                    <a:pt x="0" y="4779"/>
                    <a:pt x="1" y="4774"/>
                    <a:pt x="3" y="4769"/>
                  </a:cubicBezTo>
                  <a:lnTo>
                    <a:pt x="19" y="4721"/>
                  </a:lnTo>
                  <a:lnTo>
                    <a:pt x="16" y="4736"/>
                  </a:lnTo>
                  <a:lnTo>
                    <a:pt x="16" y="4688"/>
                  </a:lnTo>
                  <a:lnTo>
                    <a:pt x="16" y="4640"/>
                  </a:lnTo>
                  <a:lnTo>
                    <a:pt x="16" y="4576"/>
                  </a:lnTo>
                  <a:lnTo>
                    <a:pt x="16" y="4528"/>
                  </a:lnTo>
                  <a:lnTo>
                    <a:pt x="16" y="4480"/>
                  </a:lnTo>
                  <a:lnTo>
                    <a:pt x="16" y="4432"/>
                  </a:lnTo>
                  <a:lnTo>
                    <a:pt x="16" y="4368"/>
                  </a:lnTo>
                  <a:lnTo>
                    <a:pt x="16" y="4320"/>
                  </a:lnTo>
                  <a:lnTo>
                    <a:pt x="16" y="4272"/>
                  </a:lnTo>
                  <a:cubicBezTo>
                    <a:pt x="16" y="4246"/>
                    <a:pt x="38" y="4224"/>
                    <a:pt x="64" y="4224"/>
                  </a:cubicBezTo>
                  <a:lnTo>
                    <a:pt x="80" y="4224"/>
                  </a:lnTo>
                  <a:lnTo>
                    <a:pt x="32" y="4272"/>
                  </a:lnTo>
                  <a:lnTo>
                    <a:pt x="32" y="4224"/>
                  </a:lnTo>
                  <a:lnTo>
                    <a:pt x="32" y="4176"/>
                  </a:lnTo>
                  <a:lnTo>
                    <a:pt x="32" y="4112"/>
                  </a:lnTo>
                  <a:lnTo>
                    <a:pt x="32" y="4064"/>
                  </a:lnTo>
                  <a:lnTo>
                    <a:pt x="32" y="4016"/>
                  </a:lnTo>
                  <a:lnTo>
                    <a:pt x="32" y="3968"/>
                  </a:lnTo>
                  <a:lnTo>
                    <a:pt x="32" y="3904"/>
                  </a:lnTo>
                  <a:lnTo>
                    <a:pt x="32" y="3856"/>
                  </a:lnTo>
                  <a:lnTo>
                    <a:pt x="32" y="3808"/>
                  </a:lnTo>
                  <a:lnTo>
                    <a:pt x="32" y="3760"/>
                  </a:lnTo>
                  <a:cubicBezTo>
                    <a:pt x="32" y="3734"/>
                    <a:pt x="54" y="3712"/>
                    <a:pt x="80" y="3712"/>
                  </a:cubicBezTo>
                  <a:cubicBezTo>
                    <a:pt x="107" y="3712"/>
                    <a:pt x="128" y="3734"/>
                    <a:pt x="128" y="3760"/>
                  </a:cubicBezTo>
                  <a:lnTo>
                    <a:pt x="128" y="3808"/>
                  </a:lnTo>
                  <a:lnTo>
                    <a:pt x="80" y="3760"/>
                  </a:lnTo>
                  <a:lnTo>
                    <a:pt x="96" y="3760"/>
                  </a:lnTo>
                  <a:lnTo>
                    <a:pt x="48" y="3808"/>
                  </a:lnTo>
                  <a:lnTo>
                    <a:pt x="48" y="3760"/>
                  </a:lnTo>
                  <a:lnTo>
                    <a:pt x="48" y="3712"/>
                  </a:lnTo>
                  <a:lnTo>
                    <a:pt x="48" y="3648"/>
                  </a:lnTo>
                  <a:lnTo>
                    <a:pt x="48" y="3600"/>
                  </a:lnTo>
                  <a:lnTo>
                    <a:pt x="48" y="3552"/>
                  </a:lnTo>
                  <a:lnTo>
                    <a:pt x="48" y="3504"/>
                  </a:lnTo>
                  <a:lnTo>
                    <a:pt x="48" y="3440"/>
                  </a:lnTo>
                  <a:lnTo>
                    <a:pt x="48" y="3392"/>
                  </a:lnTo>
                  <a:lnTo>
                    <a:pt x="48" y="3344"/>
                  </a:lnTo>
                  <a:lnTo>
                    <a:pt x="48" y="3296"/>
                  </a:lnTo>
                  <a:cubicBezTo>
                    <a:pt x="48" y="3270"/>
                    <a:pt x="70" y="3248"/>
                    <a:pt x="96" y="3248"/>
                  </a:cubicBezTo>
                  <a:lnTo>
                    <a:pt x="112" y="3248"/>
                  </a:lnTo>
                  <a:lnTo>
                    <a:pt x="64" y="3296"/>
                  </a:lnTo>
                  <a:lnTo>
                    <a:pt x="64" y="3248"/>
                  </a:lnTo>
                  <a:lnTo>
                    <a:pt x="64" y="3184"/>
                  </a:lnTo>
                  <a:lnTo>
                    <a:pt x="64" y="3136"/>
                  </a:lnTo>
                  <a:lnTo>
                    <a:pt x="64" y="3088"/>
                  </a:lnTo>
                  <a:lnTo>
                    <a:pt x="64" y="3040"/>
                  </a:lnTo>
                  <a:lnTo>
                    <a:pt x="64" y="2976"/>
                  </a:lnTo>
                  <a:lnTo>
                    <a:pt x="64" y="2928"/>
                  </a:lnTo>
                  <a:lnTo>
                    <a:pt x="64" y="2880"/>
                  </a:lnTo>
                  <a:lnTo>
                    <a:pt x="64" y="2832"/>
                  </a:lnTo>
                  <a:lnTo>
                    <a:pt x="64" y="2784"/>
                  </a:lnTo>
                  <a:lnTo>
                    <a:pt x="64" y="2720"/>
                  </a:lnTo>
                  <a:lnTo>
                    <a:pt x="64" y="2672"/>
                  </a:lnTo>
                  <a:cubicBezTo>
                    <a:pt x="64" y="2667"/>
                    <a:pt x="65" y="2662"/>
                    <a:pt x="67" y="2657"/>
                  </a:cubicBezTo>
                  <a:lnTo>
                    <a:pt x="83" y="2609"/>
                  </a:lnTo>
                  <a:lnTo>
                    <a:pt x="80" y="2624"/>
                  </a:lnTo>
                  <a:lnTo>
                    <a:pt x="80" y="2576"/>
                  </a:lnTo>
                  <a:lnTo>
                    <a:pt x="80" y="2512"/>
                  </a:lnTo>
                  <a:lnTo>
                    <a:pt x="80" y="2464"/>
                  </a:lnTo>
                  <a:cubicBezTo>
                    <a:pt x="80" y="2438"/>
                    <a:pt x="102" y="2416"/>
                    <a:pt x="128" y="2416"/>
                  </a:cubicBezTo>
                  <a:cubicBezTo>
                    <a:pt x="155" y="2416"/>
                    <a:pt x="176" y="2438"/>
                    <a:pt x="176" y="2464"/>
                  </a:cubicBezTo>
                  <a:lnTo>
                    <a:pt x="176" y="2512"/>
                  </a:lnTo>
                  <a:cubicBezTo>
                    <a:pt x="176" y="2539"/>
                    <a:pt x="155" y="2560"/>
                    <a:pt x="128" y="2560"/>
                  </a:cubicBezTo>
                  <a:cubicBezTo>
                    <a:pt x="102" y="2560"/>
                    <a:pt x="80" y="2539"/>
                    <a:pt x="80" y="2512"/>
                  </a:cubicBezTo>
                  <a:lnTo>
                    <a:pt x="80" y="2464"/>
                  </a:lnTo>
                  <a:lnTo>
                    <a:pt x="80" y="2416"/>
                  </a:lnTo>
                  <a:lnTo>
                    <a:pt x="80" y="2368"/>
                  </a:lnTo>
                  <a:lnTo>
                    <a:pt x="80" y="2320"/>
                  </a:lnTo>
                  <a:cubicBezTo>
                    <a:pt x="80" y="2317"/>
                    <a:pt x="81" y="2313"/>
                    <a:pt x="82" y="2309"/>
                  </a:cubicBezTo>
                  <a:lnTo>
                    <a:pt x="98" y="2245"/>
                  </a:lnTo>
                  <a:lnTo>
                    <a:pt x="96" y="2256"/>
                  </a:lnTo>
                  <a:lnTo>
                    <a:pt x="96" y="2208"/>
                  </a:lnTo>
                  <a:lnTo>
                    <a:pt x="96" y="2160"/>
                  </a:lnTo>
                  <a:cubicBezTo>
                    <a:pt x="96" y="2134"/>
                    <a:pt x="118" y="2112"/>
                    <a:pt x="144" y="2112"/>
                  </a:cubicBezTo>
                  <a:cubicBezTo>
                    <a:pt x="171" y="2112"/>
                    <a:pt x="192" y="2134"/>
                    <a:pt x="192" y="2160"/>
                  </a:cubicBezTo>
                  <a:lnTo>
                    <a:pt x="192" y="2208"/>
                  </a:lnTo>
                  <a:cubicBezTo>
                    <a:pt x="192" y="2235"/>
                    <a:pt x="171" y="2256"/>
                    <a:pt x="144" y="2256"/>
                  </a:cubicBezTo>
                  <a:cubicBezTo>
                    <a:pt x="118" y="2256"/>
                    <a:pt x="96" y="2235"/>
                    <a:pt x="96" y="2208"/>
                  </a:cubicBezTo>
                  <a:lnTo>
                    <a:pt x="96" y="2160"/>
                  </a:lnTo>
                  <a:lnTo>
                    <a:pt x="96" y="2112"/>
                  </a:lnTo>
                  <a:lnTo>
                    <a:pt x="96" y="2048"/>
                  </a:lnTo>
                  <a:lnTo>
                    <a:pt x="96" y="2000"/>
                  </a:lnTo>
                  <a:cubicBezTo>
                    <a:pt x="96" y="1974"/>
                    <a:pt x="118" y="1952"/>
                    <a:pt x="144" y="1952"/>
                  </a:cubicBezTo>
                  <a:cubicBezTo>
                    <a:pt x="171" y="1952"/>
                    <a:pt x="192" y="1974"/>
                    <a:pt x="192" y="2000"/>
                  </a:cubicBezTo>
                  <a:lnTo>
                    <a:pt x="192" y="2048"/>
                  </a:lnTo>
                  <a:lnTo>
                    <a:pt x="144" y="2000"/>
                  </a:lnTo>
                  <a:lnTo>
                    <a:pt x="160" y="2000"/>
                  </a:lnTo>
                  <a:lnTo>
                    <a:pt x="112" y="2048"/>
                  </a:lnTo>
                  <a:lnTo>
                    <a:pt x="112" y="2000"/>
                  </a:lnTo>
                  <a:lnTo>
                    <a:pt x="112" y="1952"/>
                  </a:lnTo>
                  <a:lnTo>
                    <a:pt x="112" y="1904"/>
                  </a:lnTo>
                  <a:lnTo>
                    <a:pt x="112" y="1856"/>
                  </a:lnTo>
                  <a:cubicBezTo>
                    <a:pt x="112" y="1830"/>
                    <a:pt x="134" y="1808"/>
                    <a:pt x="160" y="1808"/>
                  </a:cubicBezTo>
                  <a:cubicBezTo>
                    <a:pt x="187" y="1808"/>
                    <a:pt x="208" y="1830"/>
                    <a:pt x="208" y="1856"/>
                  </a:cubicBezTo>
                  <a:lnTo>
                    <a:pt x="208" y="1904"/>
                  </a:lnTo>
                  <a:cubicBezTo>
                    <a:pt x="208" y="1931"/>
                    <a:pt x="187" y="1952"/>
                    <a:pt x="160" y="1952"/>
                  </a:cubicBezTo>
                  <a:cubicBezTo>
                    <a:pt x="134" y="1952"/>
                    <a:pt x="112" y="1931"/>
                    <a:pt x="112" y="1904"/>
                  </a:cubicBezTo>
                  <a:lnTo>
                    <a:pt x="112" y="1856"/>
                  </a:lnTo>
                  <a:lnTo>
                    <a:pt x="112" y="1792"/>
                  </a:lnTo>
                  <a:lnTo>
                    <a:pt x="112" y="1744"/>
                  </a:lnTo>
                  <a:lnTo>
                    <a:pt x="112" y="1696"/>
                  </a:lnTo>
                  <a:cubicBezTo>
                    <a:pt x="112" y="1670"/>
                    <a:pt x="134" y="1648"/>
                    <a:pt x="160" y="1648"/>
                  </a:cubicBezTo>
                  <a:lnTo>
                    <a:pt x="176" y="1648"/>
                  </a:lnTo>
                  <a:lnTo>
                    <a:pt x="128" y="1696"/>
                  </a:lnTo>
                  <a:lnTo>
                    <a:pt x="128" y="1648"/>
                  </a:lnTo>
                  <a:lnTo>
                    <a:pt x="128" y="1584"/>
                  </a:lnTo>
                  <a:lnTo>
                    <a:pt x="128" y="1536"/>
                  </a:lnTo>
                  <a:cubicBezTo>
                    <a:pt x="128" y="1510"/>
                    <a:pt x="150" y="1488"/>
                    <a:pt x="176" y="1488"/>
                  </a:cubicBezTo>
                  <a:cubicBezTo>
                    <a:pt x="203" y="1488"/>
                    <a:pt x="224" y="1510"/>
                    <a:pt x="224" y="1536"/>
                  </a:cubicBezTo>
                  <a:lnTo>
                    <a:pt x="224" y="1584"/>
                  </a:lnTo>
                  <a:cubicBezTo>
                    <a:pt x="224" y="1611"/>
                    <a:pt x="203" y="1632"/>
                    <a:pt x="176" y="1632"/>
                  </a:cubicBezTo>
                  <a:cubicBezTo>
                    <a:pt x="150" y="1632"/>
                    <a:pt x="128" y="1611"/>
                    <a:pt x="128" y="1584"/>
                  </a:cubicBezTo>
                  <a:lnTo>
                    <a:pt x="128" y="1536"/>
                  </a:lnTo>
                  <a:lnTo>
                    <a:pt x="128" y="1488"/>
                  </a:lnTo>
                  <a:lnTo>
                    <a:pt x="128" y="1440"/>
                  </a:lnTo>
                  <a:lnTo>
                    <a:pt x="128" y="1392"/>
                  </a:lnTo>
                  <a:cubicBezTo>
                    <a:pt x="128" y="1366"/>
                    <a:pt x="150" y="1344"/>
                    <a:pt x="176" y="1344"/>
                  </a:cubicBezTo>
                  <a:lnTo>
                    <a:pt x="192" y="1344"/>
                  </a:lnTo>
                  <a:cubicBezTo>
                    <a:pt x="219" y="1344"/>
                    <a:pt x="240" y="1366"/>
                    <a:pt x="240" y="1392"/>
                  </a:cubicBezTo>
                  <a:lnTo>
                    <a:pt x="240" y="1440"/>
                  </a:lnTo>
                  <a:lnTo>
                    <a:pt x="147" y="1425"/>
                  </a:lnTo>
                  <a:lnTo>
                    <a:pt x="163" y="1377"/>
                  </a:lnTo>
                  <a:lnTo>
                    <a:pt x="160" y="1392"/>
                  </a:lnTo>
                  <a:lnTo>
                    <a:pt x="160" y="1328"/>
                  </a:lnTo>
                  <a:lnTo>
                    <a:pt x="160" y="1280"/>
                  </a:lnTo>
                  <a:lnTo>
                    <a:pt x="160" y="1232"/>
                  </a:lnTo>
                  <a:cubicBezTo>
                    <a:pt x="160" y="1206"/>
                    <a:pt x="182" y="1184"/>
                    <a:pt x="208" y="1184"/>
                  </a:cubicBezTo>
                  <a:cubicBezTo>
                    <a:pt x="235" y="1184"/>
                    <a:pt x="256" y="1206"/>
                    <a:pt x="256" y="1232"/>
                  </a:cubicBezTo>
                  <a:lnTo>
                    <a:pt x="256" y="1280"/>
                  </a:lnTo>
                  <a:cubicBezTo>
                    <a:pt x="256" y="1307"/>
                    <a:pt x="235" y="1328"/>
                    <a:pt x="208" y="1328"/>
                  </a:cubicBezTo>
                  <a:cubicBezTo>
                    <a:pt x="182" y="1328"/>
                    <a:pt x="160" y="1307"/>
                    <a:pt x="160" y="1280"/>
                  </a:cubicBezTo>
                  <a:lnTo>
                    <a:pt x="160" y="1232"/>
                  </a:lnTo>
                  <a:cubicBezTo>
                    <a:pt x="160" y="1206"/>
                    <a:pt x="182" y="1184"/>
                    <a:pt x="208" y="1184"/>
                  </a:cubicBezTo>
                  <a:lnTo>
                    <a:pt x="224" y="1184"/>
                  </a:lnTo>
                  <a:cubicBezTo>
                    <a:pt x="251" y="1184"/>
                    <a:pt x="272" y="1206"/>
                    <a:pt x="272" y="1232"/>
                  </a:cubicBezTo>
                  <a:lnTo>
                    <a:pt x="272" y="1280"/>
                  </a:lnTo>
                  <a:cubicBezTo>
                    <a:pt x="272" y="1307"/>
                    <a:pt x="251" y="1328"/>
                    <a:pt x="224" y="1328"/>
                  </a:cubicBezTo>
                  <a:cubicBezTo>
                    <a:pt x="198" y="1328"/>
                    <a:pt x="176" y="1307"/>
                    <a:pt x="176" y="1280"/>
                  </a:cubicBezTo>
                  <a:lnTo>
                    <a:pt x="176" y="1232"/>
                  </a:lnTo>
                  <a:cubicBezTo>
                    <a:pt x="176" y="1206"/>
                    <a:pt x="198" y="1184"/>
                    <a:pt x="224" y="1184"/>
                  </a:cubicBezTo>
                  <a:cubicBezTo>
                    <a:pt x="251" y="1184"/>
                    <a:pt x="272" y="1206"/>
                    <a:pt x="272" y="1232"/>
                  </a:cubicBezTo>
                  <a:lnTo>
                    <a:pt x="272" y="1280"/>
                  </a:lnTo>
                  <a:cubicBezTo>
                    <a:pt x="272" y="1307"/>
                    <a:pt x="251" y="1328"/>
                    <a:pt x="224" y="1328"/>
                  </a:cubicBezTo>
                  <a:cubicBezTo>
                    <a:pt x="198" y="1328"/>
                    <a:pt x="176" y="1307"/>
                    <a:pt x="176" y="1280"/>
                  </a:cubicBezTo>
                  <a:lnTo>
                    <a:pt x="176" y="1232"/>
                  </a:lnTo>
                  <a:lnTo>
                    <a:pt x="176" y="1184"/>
                  </a:lnTo>
                  <a:lnTo>
                    <a:pt x="176" y="1120"/>
                  </a:lnTo>
                  <a:lnTo>
                    <a:pt x="176" y="1072"/>
                  </a:lnTo>
                  <a:lnTo>
                    <a:pt x="176" y="1024"/>
                  </a:lnTo>
                  <a:cubicBezTo>
                    <a:pt x="176" y="998"/>
                    <a:pt x="198" y="976"/>
                    <a:pt x="224" y="976"/>
                  </a:cubicBezTo>
                  <a:cubicBezTo>
                    <a:pt x="251" y="976"/>
                    <a:pt x="272" y="998"/>
                    <a:pt x="272" y="1024"/>
                  </a:cubicBezTo>
                  <a:lnTo>
                    <a:pt x="272" y="1072"/>
                  </a:lnTo>
                  <a:lnTo>
                    <a:pt x="272" y="1120"/>
                  </a:lnTo>
                  <a:cubicBezTo>
                    <a:pt x="272" y="1147"/>
                    <a:pt x="251" y="1168"/>
                    <a:pt x="224" y="1168"/>
                  </a:cubicBezTo>
                  <a:cubicBezTo>
                    <a:pt x="198" y="1168"/>
                    <a:pt x="176" y="1147"/>
                    <a:pt x="176" y="1120"/>
                  </a:cubicBezTo>
                  <a:lnTo>
                    <a:pt x="176" y="1072"/>
                  </a:lnTo>
                  <a:cubicBezTo>
                    <a:pt x="176" y="1046"/>
                    <a:pt x="198" y="1024"/>
                    <a:pt x="224" y="1024"/>
                  </a:cubicBezTo>
                  <a:lnTo>
                    <a:pt x="240" y="1024"/>
                  </a:lnTo>
                  <a:lnTo>
                    <a:pt x="192" y="1072"/>
                  </a:lnTo>
                  <a:lnTo>
                    <a:pt x="192" y="1024"/>
                  </a:lnTo>
                  <a:lnTo>
                    <a:pt x="192" y="976"/>
                  </a:lnTo>
                  <a:lnTo>
                    <a:pt x="192" y="928"/>
                  </a:lnTo>
                  <a:lnTo>
                    <a:pt x="192" y="864"/>
                  </a:lnTo>
                  <a:lnTo>
                    <a:pt x="192" y="816"/>
                  </a:lnTo>
                  <a:lnTo>
                    <a:pt x="192" y="768"/>
                  </a:lnTo>
                  <a:cubicBezTo>
                    <a:pt x="192" y="742"/>
                    <a:pt x="214" y="720"/>
                    <a:pt x="240" y="720"/>
                  </a:cubicBezTo>
                  <a:lnTo>
                    <a:pt x="256" y="720"/>
                  </a:lnTo>
                  <a:lnTo>
                    <a:pt x="208" y="768"/>
                  </a:lnTo>
                  <a:lnTo>
                    <a:pt x="208" y="720"/>
                  </a:lnTo>
                  <a:cubicBezTo>
                    <a:pt x="208" y="694"/>
                    <a:pt x="230" y="672"/>
                    <a:pt x="256" y="672"/>
                  </a:cubicBezTo>
                  <a:cubicBezTo>
                    <a:pt x="283" y="672"/>
                    <a:pt x="304" y="694"/>
                    <a:pt x="304" y="720"/>
                  </a:cubicBezTo>
                  <a:lnTo>
                    <a:pt x="304" y="768"/>
                  </a:lnTo>
                  <a:lnTo>
                    <a:pt x="256" y="720"/>
                  </a:lnTo>
                  <a:lnTo>
                    <a:pt x="272" y="720"/>
                  </a:lnTo>
                  <a:lnTo>
                    <a:pt x="224" y="768"/>
                  </a:lnTo>
                  <a:lnTo>
                    <a:pt x="224" y="720"/>
                  </a:lnTo>
                  <a:lnTo>
                    <a:pt x="224" y="656"/>
                  </a:lnTo>
                  <a:lnTo>
                    <a:pt x="224" y="608"/>
                  </a:ln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cubicBezTo>
                    <a:pt x="299" y="512"/>
                    <a:pt x="320" y="534"/>
                    <a:pt x="320" y="560"/>
                  </a:cubicBezTo>
                  <a:lnTo>
                    <a:pt x="320" y="608"/>
                  </a:lnTo>
                  <a:lnTo>
                    <a:pt x="272" y="560"/>
                  </a:lnTo>
                  <a:lnTo>
                    <a:pt x="288" y="560"/>
                  </a:lnTo>
                  <a:lnTo>
                    <a:pt x="243" y="593"/>
                  </a:lnTo>
                  <a:lnTo>
                    <a:pt x="259" y="545"/>
                  </a:lnTo>
                  <a:cubicBezTo>
                    <a:pt x="266" y="523"/>
                    <a:pt x="289" y="509"/>
                    <a:pt x="312" y="513"/>
                  </a:cubicBezTo>
                  <a:cubicBezTo>
                    <a:pt x="335" y="517"/>
                    <a:pt x="352" y="537"/>
                    <a:pt x="352" y="560"/>
                  </a:cubicBezTo>
                  <a:lnTo>
                    <a:pt x="352" y="608"/>
                  </a:lnTo>
                  <a:cubicBezTo>
                    <a:pt x="352" y="635"/>
                    <a:pt x="331" y="656"/>
                    <a:pt x="304" y="656"/>
                  </a:cubicBezTo>
                  <a:cubicBezTo>
                    <a:pt x="278" y="656"/>
                    <a:pt x="256" y="635"/>
                    <a:pt x="256" y="608"/>
                  </a:cubicBezTo>
                  <a:lnTo>
                    <a:pt x="256" y="560"/>
                  </a:lnTo>
                  <a:lnTo>
                    <a:pt x="256" y="512"/>
                  </a:lnTo>
                  <a:lnTo>
                    <a:pt x="256" y="464"/>
                  </a:lnTo>
                  <a:lnTo>
                    <a:pt x="256" y="400"/>
                  </a:lnTo>
                  <a:cubicBezTo>
                    <a:pt x="256" y="374"/>
                    <a:pt x="278" y="352"/>
                    <a:pt x="304" y="352"/>
                  </a:cubicBezTo>
                  <a:cubicBezTo>
                    <a:pt x="331" y="352"/>
                    <a:pt x="352" y="374"/>
                    <a:pt x="352" y="400"/>
                  </a:cubicBezTo>
                  <a:lnTo>
                    <a:pt x="352" y="464"/>
                  </a:lnTo>
                  <a:lnTo>
                    <a:pt x="304" y="416"/>
                  </a:lnTo>
                  <a:lnTo>
                    <a:pt x="320" y="416"/>
                  </a:lnTo>
                  <a:lnTo>
                    <a:pt x="272" y="464"/>
                  </a:lnTo>
                  <a:lnTo>
                    <a:pt x="272" y="400"/>
                  </a:lnTo>
                  <a:lnTo>
                    <a:pt x="272" y="352"/>
                  </a:lnTo>
                  <a:lnTo>
                    <a:pt x="272" y="304"/>
                  </a:lnTo>
                  <a:cubicBezTo>
                    <a:pt x="272" y="278"/>
                    <a:pt x="294" y="256"/>
                    <a:pt x="320" y="256"/>
                  </a:cubicBezTo>
                  <a:lnTo>
                    <a:pt x="336" y="256"/>
                  </a:lnTo>
                  <a:lnTo>
                    <a:pt x="288" y="304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288" y="144"/>
                  </a:lnTo>
                  <a:lnTo>
                    <a:pt x="288" y="96"/>
                  </a:lnTo>
                  <a:cubicBezTo>
                    <a:pt x="288" y="70"/>
                    <a:pt x="310" y="48"/>
                    <a:pt x="336" y="48"/>
                  </a:cubicBezTo>
                  <a:cubicBezTo>
                    <a:pt x="363" y="48"/>
                    <a:pt x="384" y="70"/>
                    <a:pt x="384" y="96"/>
                  </a:cubicBezTo>
                  <a:lnTo>
                    <a:pt x="384" y="144"/>
                  </a:lnTo>
                  <a:lnTo>
                    <a:pt x="336" y="96"/>
                  </a:lnTo>
                  <a:lnTo>
                    <a:pt x="352" y="96"/>
                  </a:lnTo>
                  <a:lnTo>
                    <a:pt x="304" y="144"/>
                  </a:lnTo>
                  <a:lnTo>
                    <a:pt x="304" y="96"/>
                  </a:lnTo>
                  <a:cubicBezTo>
                    <a:pt x="304" y="70"/>
                    <a:pt x="326" y="48"/>
                    <a:pt x="352" y="48"/>
                  </a:cubicBezTo>
                  <a:lnTo>
                    <a:pt x="368" y="48"/>
                  </a:lnTo>
                  <a:cubicBezTo>
                    <a:pt x="395" y="48"/>
                    <a:pt x="416" y="70"/>
                    <a:pt x="416" y="96"/>
                  </a:cubicBezTo>
                  <a:lnTo>
                    <a:pt x="416" y="144"/>
                  </a:lnTo>
                  <a:cubicBezTo>
                    <a:pt x="416" y="171"/>
                    <a:pt x="395" y="192"/>
                    <a:pt x="368" y="192"/>
                  </a:cubicBezTo>
                  <a:cubicBezTo>
                    <a:pt x="342" y="192"/>
                    <a:pt x="320" y="171"/>
                    <a:pt x="320" y="144"/>
                  </a:cubicBezTo>
                  <a:lnTo>
                    <a:pt x="320" y="96"/>
                  </a:lnTo>
                  <a:cubicBezTo>
                    <a:pt x="320" y="70"/>
                    <a:pt x="342" y="48"/>
                    <a:pt x="368" y="48"/>
                  </a:cubicBezTo>
                  <a:cubicBezTo>
                    <a:pt x="395" y="48"/>
                    <a:pt x="416" y="70"/>
                    <a:pt x="416" y="96"/>
                  </a:cubicBezTo>
                  <a:lnTo>
                    <a:pt x="416" y="144"/>
                  </a:lnTo>
                  <a:lnTo>
                    <a:pt x="368" y="96"/>
                  </a:lnTo>
                  <a:lnTo>
                    <a:pt x="384" y="96"/>
                  </a:lnTo>
                  <a:lnTo>
                    <a:pt x="336" y="144"/>
                  </a:lnTo>
                  <a:lnTo>
                    <a:pt x="336" y="96"/>
                  </a:lnTo>
                  <a:cubicBezTo>
                    <a:pt x="336" y="70"/>
                    <a:pt x="358" y="48"/>
                    <a:pt x="384" y="48"/>
                  </a:cubicBezTo>
                  <a:cubicBezTo>
                    <a:pt x="411" y="48"/>
                    <a:pt x="432" y="70"/>
                    <a:pt x="432" y="96"/>
                  </a:cubicBezTo>
                  <a:lnTo>
                    <a:pt x="432" y="144"/>
                  </a:lnTo>
                  <a:lnTo>
                    <a:pt x="384" y="96"/>
                  </a:lnTo>
                  <a:lnTo>
                    <a:pt x="400" y="96"/>
                  </a:lnTo>
                  <a:lnTo>
                    <a:pt x="352" y="144"/>
                  </a:lnTo>
                  <a:lnTo>
                    <a:pt x="352" y="96"/>
                  </a:lnTo>
                  <a:cubicBezTo>
                    <a:pt x="352" y="70"/>
                    <a:pt x="374" y="48"/>
                    <a:pt x="400" y="48"/>
                  </a:cubicBezTo>
                  <a:cubicBezTo>
                    <a:pt x="427" y="48"/>
                    <a:pt x="448" y="70"/>
                    <a:pt x="448" y="96"/>
                  </a:cubicBezTo>
                  <a:lnTo>
                    <a:pt x="448" y="144"/>
                  </a:lnTo>
                  <a:lnTo>
                    <a:pt x="400" y="96"/>
                  </a:lnTo>
                  <a:lnTo>
                    <a:pt x="416" y="96"/>
                  </a:lnTo>
                  <a:lnTo>
                    <a:pt x="368" y="144"/>
                  </a:lnTo>
                  <a:lnTo>
                    <a:pt x="368" y="96"/>
                  </a:lnTo>
                  <a:cubicBezTo>
                    <a:pt x="368" y="70"/>
                    <a:pt x="390" y="48"/>
                    <a:pt x="416" y="48"/>
                  </a:cubicBezTo>
                  <a:cubicBezTo>
                    <a:pt x="443" y="48"/>
                    <a:pt x="464" y="70"/>
                    <a:pt x="464" y="96"/>
                  </a:cubicBezTo>
                  <a:lnTo>
                    <a:pt x="464" y="144"/>
                  </a:lnTo>
                  <a:cubicBezTo>
                    <a:pt x="464" y="171"/>
                    <a:pt x="443" y="192"/>
                    <a:pt x="416" y="192"/>
                  </a:cubicBezTo>
                  <a:cubicBezTo>
                    <a:pt x="390" y="192"/>
                    <a:pt x="368" y="171"/>
                    <a:pt x="368" y="144"/>
                  </a:cubicBezTo>
                  <a:lnTo>
                    <a:pt x="368" y="96"/>
                  </a:lnTo>
                  <a:lnTo>
                    <a:pt x="368" y="48"/>
                  </a:lnTo>
                  <a:cubicBezTo>
                    <a:pt x="368" y="22"/>
                    <a:pt x="390" y="0"/>
                    <a:pt x="416" y="0"/>
                  </a:cubicBezTo>
                  <a:cubicBezTo>
                    <a:pt x="443" y="0"/>
                    <a:pt x="464" y="22"/>
                    <a:pt x="464" y="48"/>
                  </a:cubicBezTo>
                  <a:lnTo>
                    <a:pt x="464" y="96"/>
                  </a:lnTo>
                  <a:lnTo>
                    <a:pt x="464" y="144"/>
                  </a:lnTo>
                  <a:cubicBezTo>
                    <a:pt x="464" y="171"/>
                    <a:pt x="443" y="192"/>
                    <a:pt x="416" y="192"/>
                  </a:cubicBezTo>
                  <a:cubicBezTo>
                    <a:pt x="390" y="192"/>
                    <a:pt x="368" y="171"/>
                    <a:pt x="368" y="144"/>
                  </a:cubicBezTo>
                  <a:lnTo>
                    <a:pt x="368" y="96"/>
                  </a:lnTo>
                  <a:cubicBezTo>
                    <a:pt x="368" y="70"/>
                    <a:pt x="390" y="48"/>
                    <a:pt x="416" y="48"/>
                  </a:cubicBezTo>
                  <a:lnTo>
                    <a:pt x="432" y="48"/>
                  </a:lnTo>
                  <a:cubicBezTo>
                    <a:pt x="459" y="48"/>
                    <a:pt x="480" y="70"/>
                    <a:pt x="480" y="96"/>
                  </a:cubicBezTo>
                  <a:lnTo>
                    <a:pt x="480" y="144"/>
                  </a:lnTo>
                  <a:cubicBezTo>
                    <a:pt x="480" y="171"/>
                    <a:pt x="459" y="192"/>
                    <a:pt x="432" y="192"/>
                  </a:cubicBezTo>
                  <a:cubicBezTo>
                    <a:pt x="406" y="192"/>
                    <a:pt x="384" y="171"/>
                    <a:pt x="384" y="144"/>
                  </a:cubicBezTo>
                  <a:lnTo>
                    <a:pt x="384" y="96"/>
                  </a:lnTo>
                  <a:cubicBezTo>
                    <a:pt x="384" y="70"/>
                    <a:pt x="406" y="48"/>
                    <a:pt x="432" y="48"/>
                  </a:cubicBezTo>
                  <a:cubicBezTo>
                    <a:pt x="459" y="48"/>
                    <a:pt x="480" y="70"/>
                    <a:pt x="480" y="96"/>
                  </a:cubicBezTo>
                  <a:lnTo>
                    <a:pt x="480" y="144"/>
                  </a:lnTo>
                  <a:lnTo>
                    <a:pt x="432" y="96"/>
                  </a:lnTo>
                  <a:lnTo>
                    <a:pt x="448" y="96"/>
                  </a:lnTo>
                  <a:lnTo>
                    <a:pt x="400" y="144"/>
                  </a:lnTo>
                  <a:lnTo>
                    <a:pt x="400" y="96"/>
                  </a:lnTo>
                  <a:cubicBezTo>
                    <a:pt x="400" y="70"/>
                    <a:pt x="422" y="48"/>
                    <a:pt x="448" y="48"/>
                  </a:cubicBezTo>
                  <a:cubicBezTo>
                    <a:pt x="475" y="48"/>
                    <a:pt x="496" y="70"/>
                    <a:pt x="496" y="96"/>
                  </a:cubicBezTo>
                  <a:lnTo>
                    <a:pt x="496" y="144"/>
                  </a:lnTo>
                  <a:cubicBezTo>
                    <a:pt x="496" y="171"/>
                    <a:pt x="475" y="192"/>
                    <a:pt x="448" y="192"/>
                  </a:cubicBezTo>
                  <a:cubicBezTo>
                    <a:pt x="422" y="192"/>
                    <a:pt x="400" y="171"/>
                    <a:pt x="400" y="144"/>
                  </a:cubicBezTo>
                  <a:lnTo>
                    <a:pt x="400" y="96"/>
                  </a:lnTo>
                  <a:cubicBezTo>
                    <a:pt x="400" y="70"/>
                    <a:pt x="422" y="48"/>
                    <a:pt x="448" y="48"/>
                  </a:cubicBezTo>
                  <a:lnTo>
                    <a:pt x="464" y="48"/>
                  </a:lnTo>
                  <a:cubicBezTo>
                    <a:pt x="491" y="48"/>
                    <a:pt x="512" y="70"/>
                    <a:pt x="512" y="96"/>
                  </a:cubicBezTo>
                  <a:lnTo>
                    <a:pt x="512" y="144"/>
                  </a:lnTo>
                  <a:lnTo>
                    <a:pt x="512" y="192"/>
                  </a:lnTo>
                  <a:lnTo>
                    <a:pt x="512" y="256"/>
                  </a:lnTo>
                  <a:lnTo>
                    <a:pt x="512" y="304"/>
                  </a:lnTo>
                  <a:lnTo>
                    <a:pt x="464" y="256"/>
                  </a:lnTo>
                  <a:lnTo>
                    <a:pt x="480" y="256"/>
                  </a:lnTo>
                  <a:lnTo>
                    <a:pt x="432" y="304"/>
                  </a:lnTo>
                  <a:lnTo>
                    <a:pt x="432" y="256"/>
                  </a:lnTo>
                  <a:cubicBezTo>
                    <a:pt x="432" y="230"/>
                    <a:pt x="454" y="208"/>
                    <a:pt x="480" y="208"/>
                  </a:cubicBezTo>
                  <a:cubicBezTo>
                    <a:pt x="507" y="208"/>
                    <a:pt x="528" y="230"/>
                    <a:pt x="528" y="256"/>
                  </a:cubicBezTo>
                  <a:lnTo>
                    <a:pt x="528" y="304"/>
                  </a:lnTo>
                  <a:cubicBezTo>
                    <a:pt x="528" y="331"/>
                    <a:pt x="507" y="352"/>
                    <a:pt x="480" y="352"/>
                  </a:cubicBezTo>
                  <a:cubicBezTo>
                    <a:pt x="454" y="352"/>
                    <a:pt x="432" y="331"/>
                    <a:pt x="432" y="304"/>
                  </a:cubicBezTo>
                  <a:lnTo>
                    <a:pt x="432" y="256"/>
                  </a:lnTo>
                  <a:lnTo>
                    <a:pt x="432" y="192"/>
                  </a:lnTo>
                  <a:lnTo>
                    <a:pt x="432" y="144"/>
                  </a:lnTo>
                  <a:lnTo>
                    <a:pt x="432" y="96"/>
                  </a:lnTo>
                  <a:cubicBezTo>
                    <a:pt x="432" y="70"/>
                    <a:pt x="454" y="48"/>
                    <a:pt x="480" y="48"/>
                  </a:cubicBezTo>
                  <a:lnTo>
                    <a:pt x="496" y="48"/>
                  </a:lnTo>
                  <a:cubicBezTo>
                    <a:pt x="523" y="48"/>
                    <a:pt x="544" y="70"/>
                    <a:pt x="544" y="96"/>
                  </a:cubicBezTo>
                  <a:lnTo>
                    <a:pt x="544" y="144"/>
                  </a:lnTo>
                  <a:lnTo>
                    <a:pt x="544" y="192"/>
                  </a:lnTo>
                  <a:lnTo>
                    <a:pt x="544" y="256"/>
                  </a:lnTo>
                  <a:lnTo>
                    <a:pt x="544" y="304"/>
                  </a:lnTo>
                  <a:lnTo>
                    <a:pt x="496" y="256"/>
                  </a:lnTo>
                  <a:lnTo>
                    <a:pt x="512" y="256"/>
                  </a:lnTo>
                  <a:cubicBezTo>
                    <a:pt x="539" y="256"/>
                    <a:pt x="560" y="278"/>
                    <a:pt x="560" y="304"/>
                  </a:cubicBezTo>
                  <a:lnTo>
                    <a:pt x="560" y="352"/>
                  </a:lnTo>
                  <a:lnTo>
                    <a:pt x="560" y="400"/>
                  </a:lnTo>
                  <a:lnTo>
                    <a:pt x="560" y="464"/>
                  </a:lnTo>
                  <a:cubicBezTo>
                    <a:pt x="560" y="491"/>
                    <a:pt x="539" y="512"/>
                    <a:pt x="512" y="512"/>
                  </a:cubicBezTo>
                  <a:cubicBezTo>
                    <a:pt x="486" y="512"/>
                    <a:pt x="464" y="491"/>
                    <a:pt x="464" y="464"/>
                  </a:cubicBezTo>
                  <a:lnTo>
                    <a:pt x="464" y="400"/>
                  </a:lnTo>
                  <a:cubicBezTo>
                    <a:pt x="464" y="376"/>
                    <a:pt x="483" y="356"/>
                    <a:pt x="507" y="353"/>
                  </a:cubicBezTo>
                  <a:cubicBezTo>
                    <a:pt x="531" y="350"/>
                    <a:pt x="553" y="365"/>
                    <a:pt x="559" y="389"/>
                  </a:cubicBezTo>
                  <a:lnTo>
                    <a:pt x="575" y="453"/>
                  </a:lnTo>
                  <a:lnTo>
                    <a:pt x="480" y="464"/>
                  </a:lnTo>
                  <a:lnTo>
                    <a:pt x="480" y="400"/>
                  </a:lnTo>
                  <a:lnTo>
                    <a:pt x="480" y="352"/>
                  </a:lnTo>
                  <a:lnTo>
                    <a:pt x="480" y="304"/>
                  </a:lnTo>
                  <a:cubicBezTo>
                    <a:pt x="480" y="278"/>
                    <a:pt x="502" y="256"/>
                    <a:pt x="528" y="256"/>
                  </a:cubicBezTo>
                  <a:cubicBezTo>
                    <a:pt x="555" y="256"/>
                    <a:pt x="576" y="278"/>
                    <a:pt x="576" y="304"/>
                  </a:cubicBezTo>
                  <a:lnTo>
                    <a:pt x="576" y="352"/>
                  </a:lnTo>
                  <a:lnTo>
                    <a:pt x="576" y="400"/>
                  </a:lnTo>
                  <a:lnTo>
                    <a:pt x="576" y="464"/>
                  </a:lnTo>
                  <a:cubicBezTo>
                    <a:pt x="576" y="489"/>
                    <a:pt x="558" y="509"/>
                    <a:pt x="534" y="512"/>
                  </a:cubicBezTo>
                  <a:cubicBezTo>
                    <a:pt x="510" y="515"/>
                    <a:pt x="488" y="500"/>
                    <a:pt x="482" y="476"/>
                  </a:cubicBezTo>
                  <a:lnTo>
                    <a:pt x="466" y="412"/>
                  </a:lnTo>
                  <a:lnTo>
                    <a:pt x="560" y="400"/>
                  </a:lnTo>
                  <a:lnTo>
                    <a:pt x="560" y="464"/>
                  </a:lnTo>
                  <a:lnTo>
                    <a:pt x="464" y="464"/>
                  </a:lnTo>
                  <a:lnTo>
                    <a:pt x="464" y="400"/>
                  </a:lnTo>
                  <a:lnTo>
                    <a:pt x="464" y="352"/>
                  </a:lnTo>
                  <a:lnTo>
                    <a:pt x="464" y="304"/>
                  </a:lnTo>
                  <a:lnTo>
                    <a:pt x="512" y="352"/>
                  </a:lnTo>
                  <a:lnTo>
                    <a:pt x="496" y="352"/>
                  </a:lnTo>
                  <a:cubicBezTo>
                    <a:pt x="470" y="352"/>
                    <a:pt x="448" y="331"/>
                    <a:pt x="448" y="304"/>
                  </a:cubicBezTo>
                  <a:lnTo>
                    <a:pt x="448" y="256"/>
                  </a:lnTo>
                  <a:lnTo>
                    <a:pt x="448" y="192"/>
                  </a:lnTo>
                  <a:lnTo>
                    <a:pt x="448" y="144"/>
                  </a:lnTo>
                  <a:lnTo>
                    <a:pt x="448" y="96"/>
                  </a:lnTo>
                  <a:lnTo>
                    <a:pt x="496" y="144"/>
                  </a:lnTo>
                  <a:lnTo>
                    <a:pt x="480" y="144"/>
                  </a:lnTo>
                  <a:lnTo>
                    <a:pt x="528" y="96"/>
                  </a:lnTo>
                  <a:lnTo>
                    <a:pt x="528" y="144"/>
                  </a:lnTo>
                  <a:lnTo>
                    <a:pt x="528" y="192"/>
                  </a:lnTo>
                  <a:lnTo>
                    <a:pt x="528" y="256"/>
                  </a:lnTo>
                  <a:lnTo>
                    <a:pt x="528" y="304"/>
                  </a:lnTo>
                  <a:lnTo>
                    <a:pt x="432" y="304"/>
                  </a:lnTo>
                  <a:lnTo>
                    <a:pt x="432" y="256"/>
                  </a:lnTo>
                  <a:lnTo>
                    <a:pt x="528" y="256"/>
                  </a:lnTo>
                  <a:lnTo>
                    <a:pt x="528" y="304"/>
                  </a:lnTo>
                  <a:cubicBezTo>
                    <a:pt x="528" y="331"/>
                    <a:pt x="507" y="352"/>
                    <a:pt x="480" y="352"/>
                  </a:cubicBezTo>
                  <a:lnTo>
                    <a:pt x="464" y="352"/>
                  </a:lnTo>
                  <a:cubicBezTo>
                    <a:pt x="438" y="352"/>
                    <a:pt x="416" y="331"/>
                    <a:pt x="416" y="304"/>
                  </a:cubicBezTo>
                  <a:lnTo>
                    <a:pt x="416" y="256"/>
                  </a:lnTo>
                  <a:lnTo>
                    <a:pt x="416" y="192"/>
                  </a:lnTo>
                  <a:lnTo>
                    <a:pt x="416" y="144"/>
                  </a:lnTo>
                  <a:lnTo>
                    <a:pt x="416" y="96"/>
                  </a:lnTo>
                  <a:lnTo>
                    <a:pt x="464" y="144"/>
                  </a:lnTo>
                  <a:lnTo>
                    <a:pt x="448" y="144"/>
                  </a:lnTo>
                  <a:lnTo>
                    <a:pt x="496" y="96"/>
                  </a:lnTo>
                  <a:lnTo>
                    <a:pt x="496" y="144"/>
                  </a:lnTo>
                  <a:lnTo>
                    <a:pt x="400" y="144"/>
                  </a:lnTo>
                  <a:lnTo>
                    <a:pt x="400" y="96"/>
                  </a:lnTo>
                  <a:lnTo>
                    <a:pt x="496" y="96"/>
                  </a:lnTo>
                  <a:lnTo>
                    <a:pt x="496" y="144"/>
                  </a:lnTo>
                  <a:cubicBezTo>
                    <a:pt x="496" y="171"/>
                    <a:pt x="475" y="192"/>
                    <a:pt x="448" y="192"/>
                  </a:cubicBezTo>
                  <a:lnTo>
                    <a:pt x="432" y="192"/>
                  </a:lnTo>
                  <a:cubicBezTo>
                    <a:pt x="406" y="192"/>
                    <a:pt x="384" y="171"/>
                    <a:pt x="384" y="144"/>
                  </a:cubicBezTo>
                  <a:lnTo>
                    <a:pt x="384" y="96"/>
                  </a:lnTo>
                  <a:lnTo>
                    <a:pt x="480" y="96"/>
                  </a:lnTo>
                  <a:lnTo>
                    <a:pt x="480" y="144"/>
                  </a:lnTo>
                  <a:lnTo>
                    <a:pt x="384" y="144"/>
                  </a:lnTo>
                  <a:lnTo>
                    <a:pt x="384" y="96"/>
                  </a:lnTo>
                  <a:lnTo>
                    <a:pt x="432" y="144"/>
                  </a:lnTo>
                  <a:lnTo>
                    <a:pt x="416" y="144"/>
                  </a:lnTo>
                  <a:lnTo>
                    <a:pt x="464" y="96"/>
                  </a:lnTo>
                  <a:lnTo>
                    <a:pt x="464" y="144"/>
                  </a:lnTo>
                  <a:lnTo>
                    <a:pt x="368" y="144"/>
                  </a:lnTo>
                  <a:lnTo>
                    <a:pt x="368" y="96"/>
                  </a:lnTo>
                  <a:lnTo>
                    <a:pt x="368" y="48"/>
                  </a:lnTo>
                  <a:lnTo>
                    <a:pt x="464" y="48"/>
                  </a:lnTo>
                  <a:lnTo>
                    <a:pt x="464" y="96"/>
                  </a:lnTo>
                  <a:lnTo>
                    <a:pt x="464" y="144"/>
                  </a:lnTo>
                  <a:lnTo>
                    <a:pt x="368" y="144"/>
                  </a:lnTo>
                  <a:lnTo>
                    <a:pt x="368" y="96"/>
                  </a:lnTo>
                  <a:lnTo>
                    <a:pt x="464" y="96"/>
                  </a:lnTo>
                  <a:lnTo>
                    <a:pt x="464" y="144"/>
                  </a:lnTo>
                  <a:cubicBezTo>
                    <a:pt x="464" y="171"/>
                    <a:pt x="443" y="192"/>
                    <a:pt x="416" y="192"/>
                  </a:cubicBezTo>
                  <a:lnTo>
                    <a:pt x="400" y="192"/>
                  </a:lnTo>
                  <a:cubicBezTo>
                    <a:pt x="374" y="192"/>
                    <a:pt x="352" y="171"/>
                    <a:pt x="352" y="144"/>
                  </a:cubicBezTo>
                  <a:lnTo>
                    <a:pt x="352" y="96"/>
                  </a:lnTo>
                  <a:lnTo>
                    <a:pt x="448" y="96"/>
                  </a:lnTo>
                  <a:lnTo>
                    <a:pt x="448" y="144"/>
                  </a:lnTo>
                  <a:cubicBezTo>
                    <a:pt x="448" y="171"/>
                    <a:pt x="427" y="192"/>
                    <a:pt x="400" y="192"/>
                  </a:cubicBezTo>
                  <a:lnTo>
                    <a:pt x="384" y="192"/>
                  </a:lnTo>
                  <a:cubicBezTo>
                    <a:pt x="358" y="192"/>
                    <a:pt x="336" y="171"/>
                    <a:pt x="336" y="144"/>
                  </a:cubicBezTo>
                  <a:lnTo>
                    <a:pt x="336" y="96"/>
                  </a:lnTo>
                  <a:lnTo>
                    <a:pt x="432" y="96"/>
                  </a:lnTo>
                  <a:lnTo>
                    <a:pt x="432" y="144"/>
                  </a:lnTo>
                  <a:cubicBezTo>
                    <a:pt x="432" y="171"/>
                    <a:pt x="411" y="192"/>
                    <a:pt x="384" y="192"/>
                  </a:cubicBezTo>
                  <a:lnTo>
                    <a:pt x="368" y="192"/>
                  </a:lnTo>
                  <a:cubicBezTo>
                    <a:pt x="342" y="192"/>
                    <a:pt x="320" y="171"/>
                    <a:pt x="320" y="144"/>
                  </a:cubicBezTo>
                  <a:lnTo>
                    <a:pt x="320" y="96"/>
                  </a:lnTo>
                  <a:lnTo>
                    <a:pt x="416" y="96"/>
                  </a:lnTo>
                  <a:lnTo>
                    <a:pt x="416" y="144"/>
                  </a:lnTo>
                  <a:lnTo>
                    <a:pt x="320" y="144"/>
                  </a:lnTo>
                  <a:lnTo>
                    <a:pt x="320" y="96"/>
                  </a:lnTo>
                  <a:lnTo>
                    <a:pt x="368" y="144"/>
                  </a:lnTo>
                  <a:lnTo>
                    <a:pt x="352" y="144"/>
                  </a:lnTo>
                  <a:lnTo>
                    <a:pt x="400" y="96"/>
                  </a:lnTo>
                  <a:lnTo>
                    <a:pt x="400" y="144"/>
                  </a:lnTo>
                  <a:cubicBezTo>
                    <a:pt x="400" y="171"/>
                    <a:pt x="379" y="192"/>
                    <a:pt x="352" y="192"/>
                  </a:cubicBezTo>
                  <a:lnTo>
                    <a:pt x="336" y="192"/>
                  </a:lnTo>
                  <a:cubicBezTo>
                    <a:pt x="310" y="192"/>
                    <a:pt x="288" y="171"/>
                    <a:pt x="288" y="144"/>
                  </a:cubicBezTo>
                  <a:lnTo>
                    <a:pt x="288" y="96"/>
                  </a:lnTo>
                  <a:lnTo>
                    <a:pt x="384" y="96"/>
                  </a:lnTo>
                  <a:lnTo>
                    <a:pt x="384" y="144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384" y="304"/>
                  </a:lnTo>
                  <a:cubicBezTo>
                    <a:pt x="384" y="331"/>
                    <a:pt x="363" y="352"/>
                    <a:pt x="336" y="352"/>
                  </a:cubicBezTo>
                  <a:lnTo>
                    <a:pt x="320" y="352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368" y="464"/>
                  </a:lnTo>
                  <a:cubicBezTo>
                    <a:pt x="368" y="491"/>
                    <a:pt x="347" y="512"/>
                    <a:pt x="320" y="512"/>
                  </a:cubicBezTo>
                  <a:lnTo>
                    <a:pt x="304" y="512"/>
                  </a:lnTo>
                  <a:cubicBezTo>
                    <a:pt x="278" y="512"/>
                    <a:pt x="256" y="491"/>
                    <a:pt x="256" y="464"/>
                  </a:cubicBezTo>
                  <a:lnTo>
                    <a:pt x="256" y="400"/>
                  </a:lnTo>
                  <a:lnTo>
                    <a:pt x="352" y="400"/>
                  </a:lnTo>
                  <a:lnTo>
                    <a:pt x="352" y="464"/>
                  </a:lnTo>
                  <a:lnTo>
                    <a:pt x="352" y="512"/>
                  </a:lnTo>
                  <a:lnTo>
                    <a:pt x="352" y="560"/>
                  </a:lnTo>
                  <a:lnTo>
                    <a:pt x="352" y="608"/>
                  </a:lnTo>
                  <a:lnTo>
                    <a:pt x="256" y="608"/>
                  </a:lnTo>
                  <a:lnTo>
                    <a:pt x="256" y="560"/>
                  </a:lnTo>
                  <a:lnTo>
                    <a:pt x="350" y="576"/>
                  </a:lnTo>
                  <a:lnTo>
                    <a:pt x="334" y="624"/>
                  </a:lnTo>
                  <a:cubicBezTo>
                    <a:pt x="327" y="643"/>
                    <a:pt x="309" y="656"/>
                    <a:pt x="288" y="656"/>
                  </a:cubicBezTo>
                  <a:lnTo>
                    <a:pt x="272" y="656"/>
                  </a:lnTo>
                  <a:cubicBezTo>
                    <a:pt x="246" y="656"/>
                    <a:pt x="224" y="635"/>
                    <a:pt x="224" y="608"/>
                  </a:cubicBezTo>
                  <a:lnTo>
                    <a:pt x="224" y="560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56"/>
                  </a:lnTo>
                  <a:lnTo>
                    <a:pt x="320" y="720"/>
                  </a:lnTo>
                  <a:lnTo>
                    <a:pt x="320" y="768"/>
                  </a:lnTo>
                  <a:cubicBezTo>
                    <a:pt x="320" y="795"/>
                    <a:pt x="299" y="816"/>
                    <a:pt x="272" y="816"/>
                  </a:cubicBezTo>
                  <a:lnTo>
                    <a:pt x="256" y="816"/>
                  </a:lnTo>
                  <a:cubicBezTo>
                    <a:pt x="230" y="816"/>
                    <a:pt x="208" y="795"/>
                    <a:pt x="208" y="768"/>
                  </a:cubicBezTo>
                  <a:lnTo>
                    <a:pt x="208" y="720"/>
                  </a:lnTo>
                  <a:lnTo>
                    <a:pt x="304" y="720"/>
                  </a:lnTo>
                  <a:lnTo>
                    <a:pt x="304" y="768"/>
                  </a:lnTo>
                  <a:cubicBezTo>
                    <a:pt x="304" y="795"/>
                    <a:pt x="283" y="816"/>
                    <a:pt x="256" y="816"/>
                  </a:cubicBezTo>
                  <a:lnTo>
                    <a:pt x="240" y="816"/>
                  </a:lnTo>
                  <a:lnTo>
                    <a:pt x="288" y="768"/>
                  </a:lnTo>
                  <a:lnTo>
                    <a:pt x="288" y="816"/>
                  </a:lnTo>
                  <a:lnTo>
                    <a:pt x="288" y="864"/>
                  </a:lnTo>
                  <a:lnTo>
                    <a:pt x="288" y="928"/>
                  </a:lnTo>
                  <a:lnTo>
                    <a:pt x="288" y="976"/>
                  </a:lnTo>
                  <a:lnTo>
                    <a:pt x="288" y="1024"/>
                  </a:lnTo>
                  <a:lnTo>
                    <a:pt x="288" y="1072"/>
                  </a:lnTo>
                  <a:cubicBezTo>
                    <a:pt x="288" y="1099"/>
                    <a:pt x="267" y="1120"/>
                    <a:pt x="240" y="1120"/>
                  </a:cubicBezTo>
                  <a:lnTo>
                    <a:pt x="224" y="1120"/>
                  </a:lnTo>
                  <a:lnTo>
                    <a:pt x="272" y="1072"/>
                  </a:lnTo>
                  <a:lnTo>
                    <a:pt x="272" y="1120"/>
                  </a:lnTo>
                  <a:lnTo>
                    <a:pt x="176" y="1120"/>
                  </a:lnTo>
                  <a:lnTo>
                    <a:pt x="176" y="1072"/>
                  </a:lnTo>
                  <a:lnTo>
                    <a:pt x="176" y="1024"/>
                  </a:lnTo>
                  <a:lnTo>
                    <a:pt x="272" y="1024"/>
                  </a:lnTo>
                  <a:lnTo>
                    <a:pt x="272" y="1072"/>
                  </a:lnTo>
                  <a:lnTo>
                    <a:pt x="272" y="1120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80"/>
                  </a:lnTo>
                  <a:lnTo>
                    <a:pt x="176" y="1280"/>
                  </a:lnTo>
                  <a:lnTo>
                    <a:pt x="176" y="1232"/>
                  </a:lnTo>
                  <a:lnTo>
                    <a:pt x="272" y="1232"/>
                  </a:lnTo>
                  <a:lnTo>
                    <a:pt x="272" y="1280"/>
                  </a:lnTo>
                  <a:lnTo>
                    <a:pt x="176" y="1280"/>
                  </a:lnTo>
                  <a:lnTo>
                    <a:pt x="176" y="1232"/>
                  </a:lnTo>
                  <a:lnTo>
                    <a:pt x="224" y="1280"/>
                  </a:lnTo>
                  <a:lnTo>
                    <a:pt x="208" y="1280"/>
                  </a:lnTo>
                  <a:lnTo>
                    <a:pt x="256" y="1232"/>
                  </a:lnTo>
                  <a:lnTo>
                    <a:pt x="256" y="1280"/>
                  </a:lnTo>
                  <a:lnTo>
                    <a:pt x="160" y="1280"/>
                  </a:lnTo>
                  <a:lnTo>
                    <a:pt x="160" y="1232"/>
                  </a:lnTo>
                  <a:lnTo>
                    <a:pt x="256" y="1232"/>
                  </a:lnTo>
                  <a:lnTo>
                    <a:pt x="256" y="1280"/>
                  </a:lnTo>
                  <a:lnTo>
                    <a:pt x="256" y="1328"/>
                  </a:lnTo>
                  <a:lnTo>
                    <a:pt x="256" y="1392"/>
                  </a:lnTo>
                  <a:cubicBezTo>
                    <a:pt x="256" y="1398"/>
                    <a:pt x="256" y="1403"/>
                    <a:pt x="254" y="1408"/>
                  </a:cubicBezTo>
                  <a:lnTo>
                    <a:pt x="238" y="1456"/>
                  </a:lnTo>
                  <a:cubicBezTo>
                    <a:pt x="231" y="1478"/>
                    <a:pt x="208" y="1492"/>
                    <a:pt x="185" y="1488"/>
                  </a:cubicBezTo>
                  <a:cubicBezTo>
                    <a:pt x="162" y="1484"/>
                    <a:pt x="144" y="1464"/>
                    <a:pt x="144" y="1440"/>
                  </a:cubicBezTo>
                  <a:lnTo>
                    <a:pt x="144" y="1392"/>
                  </a:lnTo>
                  <a:lnTo>
                    <a:pt x="192" y="1440"/>
                  </a:lnTo>
                  <a:lnTo>
                    <a:pt x="176" y="1440"/>
                  </a:lnTo>
                  <a:lnTo>
                    <a:pt x="224" y="1392"/>
                  </a:lnTo>
                  <a:lnTo>
                    <a:pt x="224" y="1440"/>
                  </a:lnTo>
                  <a:lnTo>
                    <a:pt x="224" y="1488"/>
                  </a:lnTo>
                  <a:lnTo>
                    <a:pt x="224" y="1536"/>
                  </a:lnTo>
                  <a:lnTo>
                    <a:pt x="224" y="1584"/>
                  </a:lnTo>
                  <a:lnTo>
                    <a:pt x="128" y="1584"/>
                  </a:lnTo>
                  <a:lnTo>
                    <a:pt x="128" y="1536"/>
                  </a:lnTo>
                  <a:lnTo>
                    <a:pt x="224" y="1536"/>
                  </a:lnTo>
                  <a:lnTo>
                    <a:pt x="224" y="1584"/>
                  </a:lnTo>
                  <a:lnTo>
                    <a:pt x="224" y="1648"/>
                  </a:lnTo>
                  <a:lnTo>
                    <a:pt x="224" y="1696"/>
                  </a:lnTo>
                  <a:cubicBezTo>
                    <a:pt x="224" y="1723"/>
                    <a:pt x="203" y="1744"/>
                    <a:pt x="176" y="1744"/>
                  </a:cubicBezTo>
                  <a:lnTo>
                    <a:pt x="160" y="1744"/>
                  </a:lnTo>
                  <a:lnTo>
                    <a:pt x="208" y="1696"/>
                  </a:lnTo>
                  <a:lnTo>
                    <a:pt x="208" y="1744"/>
                  </a:lnTo>
                  <a:lnTo>
                    <a:pt x="208" y="1792"/>
                  </a:lnTo>
                  <a:lnTo>
                    <a:pt x="208" y="1856"/>
                  </a:lnTo>
                  <a:lnTo>
                    <a:pt x="208" y="1904"/>
                  </a:lnTo>
                  <a:lnTo>
                    <a:pt x="112" y="1904"/>
                  </a:lnTo>
                  <a:lnTo>
                    <a:pt x="112" y="1856"/>
                  </a:lnTo>
                  <a:lnTo>
                    <a:pt x="208" y="1856"/>
                  </a:lnTo>
                  <a:lnTo>
                    <a:pt x="208" y="1904"/>
                  </a:lnTo>
                  <a:lnTo>
                    <a:pt x="208" y="1952"/>
                  </a:lnTo>
                  <a:lnTo>
                    <a:pt x="208" y="2000"/>
                  </a:lnTo>
                  <a:lnTo>
                    <a:pt x="208" y="2048"/>
                  </a:lnTo>
                  <a:cubicBezTo>
                    <a:pt x="208" y="2075"/>
                    <a:pt x="187" y="2096"/>
                    <a:pt x="160" y="2096"/>
                  </a:cubicBezTo>
                  <a:lnTo>
                    <a:pt x="144" y="2096"/>
                  </a:lnTo>
                  <a:cubicBezTo>
                    <a:pt x="118" y="2096"/>
                    <a:pt x="96" y="2075"/>
                    <a:pt x="96" y="2048"/>
                  </a:cubicBezTo>
                  <a:lnTo>
                    <a:pt x="96" y="2000"/>
                  </a:lnTo>
                  <a:lnTo>
                    <a:pt x="192" y="2000"/>
                  </a:lnTo>
                  <a:lnTo>
                    <a:pt x="192" y="2048"/>
                  </a:lnTo>
                  <a:lnTo>
                    <a:pt x="192" y="2112"/>
                  </a:lnTo>
                  <a:lnTo>
                    <a:pt x="192" y="2160"/>
                  </a:lnTo>
                  <a:lnTo>
                    <a:pt x="192" y="2208"/>
                  </a:lnTo>
                  <a:lnTo>
                    <a:pt x="96" y="2208"/>
                  </a:lnTo>
                  <a:lnTo>
                    <a:pt x="96" y="2160"/>
                  </a:lnTo>
                  <a:lnTo>
                    <a:pt x="192" y="2160"/>
                  </a:lnTo>
                  <a:lnTo>
                    <a:pt x="192" y="2208"/>
                  </a:lnTo>
                  <a:lnTo>
                    <a:pt x="192" y="2256"/>
                  </a:lnTo>
                  <a:cubicBezTo>
                    <a:pt x="192" y="2260"/>
                    <a:pt x="192" y="2264"/>
                    <a:pt x="191" y="2268"/>
                  </a:cubicBezTo>
                  <a:lnTo>
                    <a:pt x="175" y="2332"/>
                  </a:lnTo>
                  <a:lnTo>
                    <a:pt x="176" y="2320"/>
                  </a:lnTo>
                  <a:lnTo>
                    <a:pt x="176" y="2368"/>
                  </a:lnTo>
                  <a:lnTo>
                    <a:pt x="176" y="2416"/>
                  </a:lnTo>
                  <a:lnTo>
                    <a:pt x="176" y="2464"/>
                  </a:lnTo>
                  <a:lnTo>
                    <a:pt x="176" y="2512"/>
                  </a:lnTo>
                  <a:lnTo>
                    <a:pt x="80" y="2512"/>
                  </a:lnTo>
                  <a:lnTo>
                    <a:pt x="80" y="2464"/>
                  </a:lnTo>
                  <a:lnTo>
                    <a:pt x="176" y="2464"/>
                  </a:lnTo>
                  <a:lnTo>
                    <a:pt x="176" y="2512"/>
                  </a:lnTo>
                  <a:lnTo>
                    <a:pt x="176" y="2576"/>
                  </a:lnTo>
                  <a:lnTo>
                    <a:pt x="176" y="2624"/>
                  </a:lnTo>
                  <a:cubicBezTo>
                    <a:pt x="176" y="2630"/>
                    <a:pt x="176" y="2635"/>
                    <a:pt x="174" y="2640"/>
                  </a:cubicBezTo>
                  <a:lnTo>
                    <a:pt x="158" y="2688"/>
                  </a:lnTo>
                  <a:lnTo>
                    <a:pt x="160" y="2672"/>
                  </a:lnTo>
                  <a:lnTo>
                    <a:pt x="160" y="2720"/>
                  </a:lnTo>
                  <a:lnTo>
                    <a:pt x="160" y="2784"/>
                  </a:lnTo>
                  <a:lnTo>
                    <a:pt x="160" y="2832"/>
                  </a:lnTo>
                  <a:lnTo>
                    <a:pt x="160" y="2880"/>
                  </a:lnTo>
                  <a:lnTo>
                    <a:pt x="160" y="2928"/>
                  </a:lnTo>
                  <a:lnTo>
                    <a:pt x="160" y="2976"/>
                  </a:lnTo>
                  <a:lnTo>
                    <a:pt x="160" y="3040"/>
                  </a:lnTo>
                  <a:lnTo>
                    <a:pt x="160" y="3088"/>
                  </a:lnTo>
                  <a:lnTo>
                    <a:pt x="160" y="3136"/>
                  </a:lnTo>
                  <a:lnTo>
                    <a:pt x="160" y="3184"/>
                  </a:lnTo>
                  <a:lnTo>
                    <a:pt x="160" y="3248"/>
                  </a:lnTo>
                  <a:lnTo>
                    <a:pt x="160" y="3296"/>
                  </a:lnTo>
                  <a:cubicBezTo>
                    <a:pt x="160" y="3323"/>
                    <a:pt x="139" y="3344"/>
                    <a:pt x="112" y="3344"/>
                  </a:cubicBezTo>
                  <a:lnTo>
                    <a:pt x="96" y="3344"/>
                  </a:lnTo>
                  <a:lnTo>
                    <a:pt x="144" y="3296"/>
                  </a:lnTo>
                  <a:lnTo>
                    <a:pt x="144" y="3344"/>
                  </a:lnTo>
                  <a:lnTo>
                    <a:pt x="144" y="3392"/>
                  </a:lnTo>
                  <a:lnTo>
                    <a:pt x="144" y="3440"/>
                  </a:lnTo>
                  <a:lnTo>
                    <a:pt x="144" y="3504"/>
                  </a:lnTo>
                  <a:lnTo>
                    <a:pt x="144" y="3552"/>
                  </a:lnTo>
                  <a:lnTo>
                    <a:pt x="144" y="3600"/>
                  </a:lnTo>
                  <a:lnTo>
                    <a:pt x="144" y="3648"/>
                  </a:lnTo>
                  <a:lnTo>
                    <a:pt x="144" y="3712"/>
                  </a:lnTo>
                  <a:lnTo>
                    <a:pt x="144" y="3760"/>
                  </a:lnTo>
                  <a:lnTo>
                    <a:pt x="144" y="3808"/>
                  </a:lnTo>
                  <a:cubicBezTo>
                    <a:pt x="144" y="3835"/>
                    <a:pt x="123" y="3856"/>
                    <a:pt x="96" y="3856"/>
                  </a:cubicBezTo>
                  <a:lnTo>
                    <a:pt x="80" y="3856"/>
                  </a:lnTo>
                  <a:cubicBezTo>
                    <a:pt x="54" y="3856"/>
                    <a:pt x="32" y="3835"/>
                    <a:pt x="32" y="3808"/>
                  </a:cubicBezTo>
                  <a:lnTo>
                    <a:pt x="32" y="3760"/>
                  </a:lnTo>
                  <a:lnTo>
                    <a:pt x="128" y="3760"/>
                  </a:lnTo>
                  <a:lnTo>
                    <a:pt x="128" y="3808"/>
                  </a:lnTo>
                  <a:lnTo>
                    <a:pt x="128" y="3856"/>
                  </a:lnTo>
                  <a:lnTo>
                    <a:pt x="128" y="3904"/>
                  </a:lnTo>
                  <a:lnTo>
                    <a:pt x="128" y="3968"/>
                  </a:lnTo>
                  <a:lnTo>
                    <a:pt x="128" y="4016"/>
                  </a:lnTo>
                  <a:lnTo>
                    <a:pt x="128" y="4064"/>
                  </a:lnTo>
                  <a:lnTo>
                    <a:pt x="128" y="4112"/>
                  </a:lnTo>
                  <a:lnTo>
                    <a:pt x="128" y="4176"/>
                  </a:lnTo>
                  <a:lnTo>
                    <a:pt x="128" y="4224"/>
                  </a:lnTo>
                  <a:lnTo>
                    <a:pt x="128" y="4272"/>
                  </a:lnTo>
                  <a:cubicBezTo>
                    <a:pt x="128" y="4299"/>
                    <a:pt x="107" y="4320"/>
                    <a:pt x="80" y="4320"/>
                  </a:cubicBezTo>
                  <a:lnTo>
                    <a:pt x="64" y="4320"/>
                  </a:lnTo>
                  <a:lnTo>
                    <a:pt x="112" y="4272"/>
                  </a:lnTo>
                  <a:lnTo>
                    <a:pt x="112" y="4320"/>
                  </a:lnTo>
                  <a:lnTo>
                    <a:pt x="112" y="4368"/>
                  </a:lnTo>
                  <a:lnTo>
                    <a:pt x="112" y="4432"/>
                  </a:lnTo>
                  <a:lnTo>
                    <a:pt x="112" y="4480"/>
                  </a:lnTo>
                  <a:lnTo>
                    <a:pt x="112" y="4528"/>
                  </a:lnTo>
                  <a:lnTo>
                    <a:pt x="112" y="4576"/>
                  </a:lnTo>
                  <a:lnTo>
                    <a:pt x="112" y="4640"/>
                  </a:lnTo>
                  <a:lnTo>
                    <a:pt x="112" y="4688"/>
                  </a:lnTo>
                  <a:lnTo>
                    <a:pt x="112" y="4736"/>
                  </a:lnTo>
                  <a:cubicBezTo>
                    <a:pt x="112" y="4742"/>
                    <a:pt x="112" y="4747"/>
                    <a:pt x="110" y="4752"/>
                  </a:cubicBezTo>
                  <a:lnTo>
                    <a:pt x="94" y="4800"/>
                  </a:lnTo>
                  <a:lnTo>
                    <a:pt x="96" y="4784"/>
                  </a:lnTo>
                  <a:lnTo>
                    <a:pt x="96" y="4832"/>
                  </a:lnTo>
                  <a:lnTo>
                    <a:pt x="96" y="4896"/>
                  </a:lnTo>
                  <a:lnTo>
                    <a:pt x="96" y="4944"/>
                  </a:lnTo>
                  <a:lnTo>
                    <a:pt x="96" y="4992"/>
                  </a:lnTo>
                  <a:lnTo>
                    <a:pt x="96" y="5040"/>
                  </a:lnTo>
                  <a:lnTo>
                    <a:pt x="96" y="5152"/>
                  </a:lnTo>
                  <a:lnTo>
                    <a:pt x="96" y="5200"/>
                  </a:lnTo>
                  <a:lnTo>
                    <a:pt x="96" y="5248"/>
                  </a:lnTo>
                  <a:lnTo>
                    <a:pt x="96" y="5296"/>
                  </a:lnTo>
                  <a:cubicBezTo>
                    <a:pt x="96" y="5323"/>
                    <a:pt x="75" y="5344"/>
                    <a:pt x="48" y="5344"/>
                  </a:cubicBezTo>
                  <a:cubicBezTo>
                    <a:pt x="22" y="5344"/>
                    <a:pt x="0" y="5323"/>
                    <a:pt x="0" y="52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3" name="Freeform 117"/>
            <p:cNvSpPr>
              <a:spLocks/>
            </p:cNvSpPr>
            <p:nvPr/>
          </p:nvSpPr>
          <p:spPr bwMode="auto">
            <a:xfrm>
              <a:off x="4885284" y="4016418"/>
              <a:ext cx="33493" cy="1480759"/>
            </a:xfrm>
            <a:custGeom>
              <a:avLst/>
              <a:gdLst>
                <a:gd name="T0" fmla="*/ 64 w 280"/>
                <a:gd name="T1" fmla="*/ 200 h 7984"/>
                <a:gd name="T2" fmla="*/ 64 w 280"/>
                <a:gd name="T3" fmla="*/ 1592 h 7984"/>
                <a:gd name="T4" fmla="*/ 72 w 280"/>
                <a:gd name="T5" fmla="*/ 2984 h 7984"/>
                <a:gd name="T6" fmla="*/ 72 w 280"/>
                <a:gd name="T7" fmla="*/ 4352 h 7984"/>
                <a:gd name="T8" fmla="*/ 72 w 280"/>
                <a:gd name="T9" fmla="*/ 4941 h 7984"/>
                <a:gd name="T10" fmla="*/ 80 w 280"/>
                <a:gd name="T11" fmla="*/ 5408 h 7984"/>
                <a:gd name="T12" fmla="*/ 80 w 280"/>
                <a:gd name="T13" fmla="*/ 5976 h 7984"/>
                <a:gd name="T14" fmla="*/ 80 w 280"/>
                <a:gd name="T15" fmla="*/ 6357 h 7984"/>
                <a:gd name="T16" fmla="*/ 88 w 280"/>
                <a:gd name="T17" fmla="*/ 6720 h 7984"/>
                <a:gd name="T18" fmla="*/ 88 w 280"/>
                <a:gd name="T19" fmla="*/ 7136 h 7984"/>
                <a:gd name="T20" fmla="*/ 87 w 280"/>
                <a:gd name="T21" fmla="*/ 7489 h 7984"/>
                <a:gd name="T22" fmla="*/ 96 w 280"/>
                <a:gd name="T23" fmla="*/ 7728 h 7984"/>
                <a:gd name="T24" fmla="*/ 80 w 280"/>
                <a:gd name="T25" fmla="*/ 7904 h 7984"/>
                <a:gd name="T26" fmla="*/ 104 w 280"/>
                <a:gd name="T27" fmla="*/ 7856 h 7984"/>
                <a:gd name="T28" fmla="*/ 96 w 280"/>
                <a:gd name="T29" fmla="*/ 7856 h 7984"/>
                <a:gd name="T30" fmla="*/ 120 w 280"/>
                <a:gd name="T31" fmla="*/ 7856 h 7984"/>
                <a:gd name="T32" fmla="*/ 80 w 280"/>
                <a:gd name="T33" fmla="*/ 7880 h 7984"/>
                <a:gd name="T34" fmla="*/ 120 w 280"/>
                <a:gd name="T35" fmla="*/ 7832 h 7984"/>
                <a:gd name="T36" fmla="*/ 136 w 280"/>
                <a:gd name="T37" fmla="*/ 7856 h 7984"/>
                <a:gd name="T38" fmla="*/ 160 w 280"/>
                <a:gd name="T39" fmla="*/ 7856 h 7984"/>
                <a:gd name="T40" fmla="*/ 120 w 280"/>
                <a:gd name="T41" fmla="*/ 7936 h 7984"/>
                <a:gd name="T42" fmla="*/ 152 w 280"/>
                <a:gd name="T43" fmla="*/ 7904 h 7984"/>
                <a:gd name="T44" fmla="*/ 144 w 280"/>
                <a:gd name="T45" fmla="*/ 7856 h 7984"/>
                <a:gd name="T46" fmla="*/ 180 w 280"/>
                <a:gd name="T47" fmla="*/ 7833 h 7984"/>
                <a:gd name="T48" fmla="*/ 184 w 280"/>
                <a:gd name="T49" fmla="*/ 7856 h 7984"/>
                <a:gd name="T50" fmla="*/ 192 w 280"/>
                <a:gd name="T51" fmla="*/ 7832 h 7984"/>
                <a:gd name="T52" fmla="*/ 200 w 280"/>
                <a:gd name="T53" fmla="*/ 7904 h 7984"/>
                <a:gd name="T54" fmla="*/ 232 w 280"/>
                <a:gd name="T55" fmla="*/ 7880 h 7984"/>
                <a:gd name="T56" fmla="*/ 192 w 280"/>
                <a:gd name="T57" fmla="*/ 7856 h 7984"/>
                <a:gd name="T58" fmla="*/ 248 w 280"/>
                <a:gd name="T59" fmla="*/ 7880 h 7984"/>
                <a:gd name="T60" fmla="*/ 216 w 280"/>
                <a:gd name="T61" fmla="*/ 7880 h 7984"/>
                <a:gd name="T62" fmla="*/ 272 w 280"/>
                <a:gd name="T63" fmla="*/ 7856 h 7984"/>
                <a:gd name="T64" fmla="*/ 280 w 280"/>
                <a:gd name="T65" fmla="*/ 7880 h 7984"/>
                <a:gd name="T66" fmla="*/ 272 w 280"/>
                <a:gd name="T67" fmla="*/ 7880 h 7984"/>
                <a:gd name="T68" fmla="*/ 264 w 280"/>
                <a:gd name="T69" fmla="*/ 7880 h 7984"/>
                <a:gd name="T70" fmla="*/ 192 w 280"/>
                <a:gd name="T71" fmla="*/ 7880 h 7984"/>
                <a:gd name="T72" fmla="*/ 184 w 280"/>
                <a:gd name="T73" fmla="*/ 7880 h 7984"/>
                <a:gd name="T74" fmla="*/ 176 w 280"/>
                <a:gd name="T75" fmla="*/ 7856 h 7984"/>
                <a:gd name="T76" fmla="*/ 184 w 280"/>
                <a:gd name="T77" fmla="*/ 7904 h 7984"/>
                <a:gd name="T78" fmla="*/ 200 w 280"/>
                <a:gd name="T79" fmla="*/ 7880 h 7984"/>
                <a:gd name="T80" fmla="*/ 192 w 280"/>
                <a:gd name="T81" fmla="*/ 7856 h 7984"/>
                <a:gd name="T82" fmla="*/ 128 w 280"/>
                <a:gd name="T83" fmla="*/ 7856 h 7984"/>
                <a:gd name="T84" fmla="*/ 120 w 280"/>
                <a:gd name="T85" fmla="*/ 7936 h 7984"/>
                <a:gd name="T86" fmla="*/ 112 w 280"/>
                <a:gd name="T87" fmla="*/ 7856 h 7984"/>
                <a:gd name="T88" fmla="*/ 96 w 280"/>
                <a:gd name="T89" fmla="*/ 7856 h 7984"/>
                <a:gd name="T90" fmla="*/ 128 w 280"/>
                <a:gd name="T91" fmla="*/ 7880 h 7984"/>
                <a:gd name="T92" fmla="*/ 120 w 280"/>
                <a:gd name="T93" fmla="*/ 7880 h 7984"/>
                <a:gd name="T94" fmla="*/ 112 w 280"/>
                <a:gd name="T95" fmla="*/ 7880 h 7984"/>
                <a:gd name="T96" fmla="*/ 104 w 280"/>
                <a:gd name="T97" fmla="*/ 7880 h 7984"/>
                <a:gd name="T98" fmla="*/ 48 w 280"/>
                <a:gd name="T99" fmla="*/ 7728 h 7984"/>
                <a:gd name="T100" fmla="*/ 42 w 280"/>
                <a:gd name="T101" fmla="*/ 7504 h 7984"/>
                <a:gd name="T102" fmla="*/ 40 w 280"/>
                <a:gd name="T103" fmla="*/ 7136 h 7984"/>
                <a:gd name="T104" fmla="*/ 40 w 280"/>
                <a:gd name="T105" fmla="*/ 6720 h 7984"/>
                <a:gd name="T106" fmla="*/ 33 w 280"/>
                <a:gd name="T107" fmla="*/ 6364 h 7984"/>
                <a:gd name="T108" fmla="*/ 32 w 280"/>
                <a:gd name="T109" fmla="*/ 5976 h 7984"/>
                <a:gd name="T110" fmla="*/ 32 w 280"/>
                <a:gd name="T111" fmla="*/ 5408 h 7984"/>
                <a:gd name="T112" fmla="*/ 25 w 280"/>
                <a:gd name="T113" fmla="*/ 4948 h 7984"/>
                <a:gd name="T114" fmla="*/ 24 w 280"/>
                <a:gd name="T115" fmla="*/ 4352 h 7984"/>
                <a:gd name="T116" fmla="*/ 24 w 280"/>
                <a:gd name="T117" fmla="*/ 2984 h 7984"/>
                <a:gd name="T118" fmla="*/ 16 w 280"/>
                <a:gd name="T119" fmla="*/ 1592 h 7984"/>
                <a:gd name="T120" fmla="*/ 16 w 280"/>
                <a:gd name="T121" fmla="*/ 200 h 7984"/>
                <a:gd name="T122" fmla="*/ 24 w 280"/>
                <a:gd name="T123" fmla="*/ 24 h 7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" h="7984">
                  <a:moveTo>
                    <a:pt x="24" y="24"/>
                  </a:moveTo>
                  <a:lnTo>
                    <a:pt x="32" y="24"/>
                  </a:lnTo>
                  <a:lnTo>
                    <a:pt x="40" y="24"/>
                  </a:lnTo>
                  <a:lnTo>
                    <a:pt x="16" y="48"/>
                  </a:ln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lnTo>
                    <a:pt x="64" y="128"/>
                  </a:lnTo>
                  <a:lnTo>
                    <a:pt x="64" y="200"/>
                  </a:lnTo>
                  <a:lnTo>
                    <a:pt x="64" y="328"/>
                  </a:lnTo>
                  <a:lnTo>
                    <a:pt x="64" y="456"/>
                  </a:lnTo>
                  <a:lnTo>
                    <a:pt x="64" y="616"/>
                  </a:lnTo>
                  <a:lnTo>
                    <a:pt x="64" y="768"/>
                  </a:lnTo>
                  <a:lnTo>
                    <a:pt x="64" y="896"/>
                  </a:lnTo>
                  <a:lnTo>
                    <a:pt x="64" y="1056"/>
                  </a:lnTo>
                  <a:lnTo>
                    <a:pt x="64" y="1184"/>
                  </a:lnTo>
                  <a:lnTo>
                    <a:pt x="64" y="1336"/>
                  </a:lnTo>
                  <a:lnTo>
                    <a:pt x="64" y="1464"/>
                  </a:lnTo>
                  <a:lnTo>
                    <a:pt x="64" y="1592"/>
                  </a:lnTo>
                  <a:lnTo>
                    <a:pt x="64" y="1752"/>
                  </a:lnTo>
                  <a:lnTo>
                    <a:pt x="72" y="1879"/>
                  </a:lnTo>
                  <a:lnTo>
                    <a:pt x="72" y="2008"/>
                  </a:lnTo>
                  <a:lnTo>
                    <a:pt x="72" y="2160"/>
                  </a:lnTo>
                  <a:lnTo>
                    <a:pt x="72" y="2288"/>
                  </a:lnTo>
                  <a:lnTo>
                    <a:pt x="72" y="2448"/>
                  </a:lnTo>
                  <a:lnTo>
                    <a:pt x="72" y="2576"/>
                  </a:lnTo>
                  <a:lnTo>
                    <a:pt x="72" y="2704"/>
                  </a:lnTo>
                  <a:lnTo>
                    <a:pt x="72" y="2856"/>
                  </a:lnTo>
                  <a:lnTo>
                    <a:pt x="72" y="2984"/>
                  </a:lnTo>
                  <a:lnTo>
                    <a:pt x="72" y="3112"/>
                  </a:lnTo>
                  <a:lnTo>
                    <a:pt x="72" y="3240"/>
                  </a:lnTo>
                  <a:lnTo>
                    <a:pt x="72" y="3400"/>
                  </a:lnTo>
                  <a:lnTo>
                    <a:pt x="72" y="3528"/>
                  </a:lnTo>
                  <a:lnTo>
                    <a:pt x="72" y="3680"/>
                  </a:lnTo>
                  <a:lnTo>
                    <a:pt x="72" y="3808"/>
                  </a:lnTo>
                  <a:lnTo>
                    <a:pt x="72" y="3968"/>
                  </a:lnTo>
                  <a:lnTo>
                    <a:pt x="72" y="4096"/>
                  </a:lnTo>
                  <a:lnTo>
                    <a:pt x="72" y="4224"/>
                  </a:lnTo>
                  <a:lnTo>
                    <a:pt x="72" y="4352"/>
                  </a:lnTo>
                  <a:lnTo>
                    <a:pt x="72" y="4456"/>
                  </a:lnTo>
                  <a:lnTo>
                    <a:pt x="72" y="4560"/>
                  </a:lnTo>
                  <a:lnTo>
                    <a:pt x="72" y="4608"/>
                  </a:lnTo>
                  <a:lnTo>
                    <a:pt x="72" y="4688"/>
                  </a:lnTo>
                  <a:lnTo>
                    <a:pt x="72" y="4736"/>
                  </a:lnTo>
                  <a:lnTo>
                    <a:pt x="72" y="4792"/>
                  </a:lnTo>
                  <a:lnTo>
                    <a:pt x="72" y="4840"/>
                  </a:lnTo>
                  <a:lnTo>
                    <a:pt x="72" y="4896"/>
                  </a:lnTo>
                  <a:lnTo>
                    <a:pt x="72" y="4944"/>
                  </a:lnTo>
                  <a:lnTo>
                    <a:pt x="72" y="4941"/>
                  </a:lnTo>
                  <a:lnTo>
                    <a:pt x="80" y="4997"/>
                  </a:lnTo>
                  <a:cubicBezTo>
                    <a:pt x="80" y="4998"/>
                    <a:pt x="80" y="4999"/>
                    <a:pt x="80" y="5000"/>
                  </a:cubicBezTo>
                  <a:lnTo>
                    <a:pt x="80" y="5048"/>
                  </a:lnTo>
                  <a:lnTo>
                    <a:pt x="80" y="5096"/>
                  </a:lnTo>
                  <a:lnTo>
                    <a:pt x="80" y="5152"/>
                  </a:lnTo>
                  <a:lnTo>
                    <a:pt x="80" y="5200"/>
                  </a:lnTo>
                  <a:lnTo>
                    <a:pt x="80" y="5280"/>
                  </a:lnTo>
                  <a:lnTo>
                    <a:pt x="80" y="5304"/>
                  </a:lnTo>
                  <a:lnTo>
                    <a:pt x="80" y="5360"/>
                  </a:lnTo>
                  <a:lnTo>
                    <a:pt x="80" y="5408"/>
                  </a:lnTo>
                  <a:lnTo>
                    <a:pt x="80" y="5464"/>
                  </a:lnTo>
                  <a:lnTo>
                    <a:pt x="80" y="5536"/>
                  </a:lnTo>
                  <a:lnTo>
                    <a:pt x="80" y="5592"/>
                  </a:lnTo>
                  <a:lnTo>
                    <a:pt x="80" y="5664"/>
                  </a:lnTo>
                  <a:lnTo>
                    <a:pt x="80" y="5720"/>
                  </a:lnTo>
                  <a:lnTo>
                    <a:pt x="80" y="5768"/>
                  </a:lnTo>
                  <a:lnTo>
                    <a:pt x="80" y="5824"/>
                  </a:lnTo>
                  <a:lnTo>
                    <a:pt x="80" y="5872"/>
                  </a:lnTo>
                  <a:lnTo>
                    <a:pt x="80" y="5928"/>
                  </a:lnTo>
                  <a:lnTo>
                    <a:pt x="80" y="5976"/>
                  </a:lnTo>
                  <a:lnTo>
                    <a:pt x="80" y="6024"/>
                  </a:lnTo>
                  <a:lnTo>
                    <a:pt x="80" y="6104"/>
                  </a:lnTo>
                  <a:lnTo>
                    <a:pt x="80" y="6160"/>
                  </a:lnTo>
                  <a:lnTo>
                    <a:pt x="80" y="6184"/>
                  </a:lnTo>
                  <a:lnTo>
                    <a:pt x="80" y="6232"/>
                  </a:lnTo>
                  <a:lnTo>
                    <a:pt x="80" y="6256"/>
                  </a:lnTo>
                  <a:lnTo>
                    <a:pt x="80" y="6312"/>
                  </a:lnTo>
                  <a:lnTo>
                    <a:pt x="80" y="6336"/>
                  </a:lnTo>
                  <a:lnTo>
                    <a:pt x="80" y="6360"/>
                  </a:lnTo>
                  <a:lnTo>
                    <a:pt x="80" y="6357"/>
                  </a:lnTo>
                  <a:lnTo>
                    <a:pt x="88" y="6413"/>
                  </a:lnTo>
                  <a:cubicBezTo>
                    <a:pt x="88" y="6414"/>
                    <a:pt x="88" y="6415"/>
                    <a:pt x="88" y="6416"/>
                  </a:cubicBezTo>
                  <a:lnTo>
                    <a:pt x="88" y="6440"/>
                  </a:lnTo>
                  <a:lnTo>
                    <a:pt x="88" y="6488"/>
                  </a:lnTo>
                  <a:lnTo>
                    <a:pt x="88" y="6520"/>
                  </a:lnTo>
                  <a:lnTo>
                    <a:pt x="88" y="6568"/>
                  </a:lnTo>
                  <a:lnTo>
                    <a:pt x="88" y="6624"/>
                  </a:lnTo>
                  <a:lnTo>
                    <a:pt x="88" y="6648"/>
                  </a:lnTo>
                  <a:lnTo>
                    <a:pt x="88" y="6696"/>
                  </a:lnTo>
                  <a:lnTo>
                    <a:pt x="88" y="6720"/>
                  </a:lnTo>
                  <a:lnTo>
                    <a:pt x="88" y="6776"/>
                  </a:lnTo>
                  <a:lnTo>
                    <a:pt x="88" y="6824"/>
                  </a:lnTo>
                  <a:lnTo>
                    <a:pt x="88" y="6856"/>
                  </a:lnTo>
                  <a:lnTo>
                    <a:pt x="88" y="6904"/>
                  </a:lnTo>
                  <a:lnTo>
                    <a:pt x="88" y="6928"/>
                  </a:lnTo>
                  <a:lnTo>
                    <a:pt x="88" y="6984"/>
                  </a:lnTo>
                  <a:lnTo>
                    <a:pt x="88" y="7008"/>
                  </a:lnTo>
                  <a:lnTo>
                    <a:pt x="88" y="7056"/>
                  </a:lnTo>
                  <a:lnTo>
                    <a:pt x="88" y="7088"/>
                  </a:lnTo>
                  <a:lnTo>
                    <a:pt x="88" y="7136"/>
                  </a:lnTo>
                  <a:lnTo>
                    <a:pt x="88" y="7160"/>
                  </a:lnTo>
                  <a:lnTo>
                    <a:pt x="88" y="7216"/>
                  </a:lnTo>
                  <a:lnTo>
                    <a:pt x="88" y="7240"/>
                  </a:lnTo>
                  <a:lnTo>
                    <a:pt x="88" y="7288"/>
                  </a:lnTo>
                  <a:lnTo>
                    <a:pt x="88" y="7344"/>
                  </a:lnTo>
                  <a:lnTo>
                    <a:pt x="88" y="7368"/>
                  </a:lnTo>
                  <a:lnTo>
                    <a:pt x="88" y="7416"/>
                  </a:lnTo>
                  <a:lnTo>
                    <a:pt x="88" y="7472"/>
                  </a:lnTo>
                  <a:lnTo>
                    <a:pt x="88" y="7496"/>
                  </a:lnTo>
                  <a:lnTo>
                    <a:pt x="87" y="7489"/>
                  </a:lnTo>
                  <a:lnTo>
                    <a:pt x="95" y="7513"/>
                  </a:lnTo>
                  <a:cubicBezTo>
                    <a:pt x="96" y="7515"/>
                    <a:pt x="96" y="7518"/>
                    <a:pt x="96" y="7520"/>
                  </a:cubicBezTo>
                  <a:lnTo>
                    <a:pt x="96" y="7552"/>
                  </a:lnTo>
                  <a:lnTo>
                    <a:pt x="96" y="7576"/>
                  </a:lnTo>
                  <a:lnTo>
                    <a:pt x="96" y="7600"/>
                  </a:lnTo>
                  <a:lnTo>
                    <a:pt x="96" y="7624"/>
                  </a:lnTo>
                  <a:lnTo>
                    <a:pt x="96" y="7648"/>
                  </a:lnTo>
                  <a:lnTo>
                    <a:pt x="96" y="7680"/>
                  </a:lnTo>
                  <a:lnTo>
                    <a:pt x="96" y="7704"/>
                  </a:lnTo>
                  <a:lnTo>
                    <a:pt x="96" y="7728"/>
                  </a:lnTo>
                  <a:lnTo>
                    <a:pt x="96" y="7752"/>
                  </a:lnTo>
                  <a:lnTo>
                    <a:pt x="96" y="7784"/>
                  </a:lnTo>
                  <a:lnTo>
                    <a:pt x="96" y="7808"/>
                  </a:lnTo>
                  <a:lnTo>
                    <a:pt x="72" y="7784"/>
                  </a:lnTo>
                  <a:lnTo>
                    <a:pt x="80" y="7784"/>
                  </a:lnTo>
                  <a:cubicBezTo>
                    <a:pt x="94" y="7784"/>
                    <a:pt x="104" y="7795"/>
                    <a:pt x="104" y="7808"/>
                  </a:cubicBezTo>
                  <a:lnTo>
                    <a:pt x="104" y="7832"/>
                  </a:lnTo>
                  <a:lnTo>
                    <a:pt x="104" y="7856"/>
                  </a:lnTo>
                  <a:lnTo>
                    <a:pt x="104" y="7880"/>
                  </a:lnTo>
                  <a:cubicBezTo>
                    <a:pt x="104" y="7894"/>
                    <a:pt x="94" y="7904"/>
                    <a:pt x="80" y="7904"/>
                  </a:cubicBezTo>
                  <a:cubicBezTo>
                    <a:pt x="67" y="7904"/>
                    <a:pt x="56" y="7894"/>
                    <a:pt x="56" y="7880"/>
                  </a:cubicBezTo>
                  <a:lnTo>
                    <a:pt x="56" y="7856"/>
                  </a:lnTo>
                  <a:cubicBezTo>
                    <a:pt x="56" y="7843"/>
                    <a:pt x="67" y="7832"/>
                    <a:pt x="80" y="7832"/>
                  </a:cubicBezTo>
                  <a:cubicBezTo>
                    <a:pt x="94" y="7832"/>
                    <a:pt x="104" y="7843"/>
                    <a:pt x="104" y="7856"/>
                  </a:cubicBezTo>
                  <a:lnTo>
                    <a:pt x="104" y="7880"/>
                  </a:lnTo>
                  <a:cubicBezTo>
                    <a:pt x="104" y="7894"/>
                    <a:pt x="94" y="7904"/>
                    <a:pt x="80" y="7904"/>
                  </a:cubicBezTo>
                  <a:cubicBezTo>
                    <a:pt x="67" y="7904"/>
                    <a:pt x="56" y="7894"/>
                    <a:pt x="56" y="7880"/>
                  </a:cubicBezTo>
                  <a:lnTo>
                    <a:pt x="56" y="7856"/>
                  </a:lnTo>
                  <a:cubicBezTo>
                    <a:pt x="56" y="7843"/>
                    <a:pt x="67" y="7832"/>
                    <a:pt x="80" y="7832"/>
                  </a:cubicBezTo>
                  <a:cubicBezTo>
                    <a:pt x="94" y="7832"/>
                    <a:pt x="104" y="7843"/>
                    <a:pt x="104" y="7856"/>
                  </a:cubicBezTo>
                  <a:lnTo>
                    <a:pt x="104" y="7880"/>
                  </a:lnTo>
                  <a:lnTo>
                    <a:pt x="80" y="7856"/>
                  </a:lnTo>
                  <a:lnTo>
                    <a:pt x="88" y="7856"/>
                  </a:lnTo>
                  <a:lnTo>
                    <a:pt x="64" y="7880"/>
                  </a:lnTo>
                  <a:lnTo>
                    <a:pt x="64" y="7856"/>
                  </a:lnTo>
                  <a:cubicBezTo>
                    <a:pt x="64" y="7843"/>
                    <a:pt x="75" y="7832"/>
                    <a:pt x="88" y="7832"/>
                  </a:cubicBezTo>
                  <a:cubicBezTo>
                    <a:pt x="102" y="7832"/>
                    <a:pt x="112" y="7843"/>
                    <a:pt x="112" y="7856"/>
                  </a:cubicBezTo>
                  <a:lnTo>
                    <a:pt x="112" y="7880"/>
                  </a:lnTo>
                  <a:lnTo>
                    <a:pt x="88" y="7856"/>
                  </a:lnTo>
                  <a:lnTo>
                    <a:pt x="96" y="7856"/>
                  </a:lnTo>
                  <a:lnTo>
                    <a:pt x="72" y="7880"/>
                  </a:lnTo>
                  <a:lnTo>
                    <a:pt x="72" y="7856"/>
                  </a:lnTo>
                  <a:cubicBezTo>
                    <a:pt x="72" y="7843"/>
                    <a:pt x="83" y="7832"/>
                    <a:pt x="96" y="7832"/>
                  </a:cubicBezTo>
                  <a:cubicBezTo>
                    <a:pt x="110" y="7832"/>
                    <a:pt x="120" y="7843"/>
                    <a:pt x="120" y="7856"/>
                  </a:cubicBezTo>
                  <a:lnTo>
                    <a:pt x="120" y="7880"/>
                  </a:lnTo>
                  <a:cubicBezTo>
                    <a:pt x="120" y="7894"/>
                    <a:pt x="110" y="7904"/>
                    <a:pt x="96" y="7904"/>
                  </a:cubicBezTo>
                  <a:cubicBezTo>
                    <a:pt x="83" y="7904"/>
                    <a:pt x="72" y="7894"/>
                    <a:pt x="72" y="7880"/>
                  </a:cubicBezTo>
                  <a:lnTo>
                    <a:pt x="72" y="7856"/>
                  </a:lnTo>
                  <a:cubicBezTo>
                    <a:pt x="72" y="7843"/>
                    <a:pt x="83" y="7832"/>
                    <a:pt x="96" y="7832"/>
                  </a:cubicBezTo>
                  <a:cubicBezTo>
                    <a:pt x="110" y="7832"/>
                    <a:pt x="120" y="7843"/>
                    <a:pt x="120" y="7856"/>
                  </a:cubicBezTo>
                  <a:lnTo>
                    <a:pt x="120" y="7880"/>
                  </a:lnTo>
                  <a:lnTo>
                    <a:pt x="96" y="7856"/>
                  </a:lnTo>
                  <a:lnTo>
                    <a:pt x="104" y="7856"/>
                  </a:lnTo>
                  <a:lnTo>
                    <a:pt x="80" y="7880"/>
                  </a:lnTo>
                  <a:lnTo>
                    <a:pt x="80" y="7856"/>
                  </a:lnTo>
                  <a:cubicBezTo>
                    <a:pt x="80" y="7843"/>
                    <a:pt x="91" y="7832"/>
                    <a:pt x="104" y="7832"/>
                  </a:cubicBezTo>
                  <a:cubicBezTo>
                    <a:pt x="118" y="7832"/>
                    <a:pt x="128" y="7843"/>
                    <a:pt x="128" y="7856"/>
                  </a:cubicBezTo>
                  <a:lnTo>
                    <a:pt x="128" y="7880"/>
                  </a:lnTo>
                  <a:cubicBezTo>
                    <a:pt x="128" y="7894"/>
                    <a:pt x="118" y="7904"/>
                    <a:pt x="104" y="7904"/>
                  </a:cubicBezTo>
                  <a:cubicBezTo>
                    <a:pt x="91" y="7904"/>
                    <a:pt x="80" y="7894"/>
                    <a:pt x="80" y="7880"/>
                  </a:cubicBezTo>
                  <a:lnTo>
                    <a:pt x="80" y="7856"/>
                  </a:lnTo>
                  <a:cubicBezTo>
                    <a:pt x="80" y="7843"/>
                    <a:pt x="91" y="7832"/>
                    <a:pt x="104" y="7832"/>
                  </a:cubicBezTo>
                  <a:lnTo>
                    <a:pt x="112" y="7832"/>
                  </a:lnTo>
                  <a:cubicBezTo>
                    <a:pt x="126" y="7832"/>
                    <a:pt x="136" y="7843"/>
                    <a:pt x="136" y="7856"/>
                  </a:cubicBezTo>
                  <a:lnTo>
                    <a:pt x="136" y="7880"/>
                  </a:lnTo>
                  <a:lnTo>
                    <a:pt x="112" y="7856"/>
                  </a:lnTo>
                  <a:lnTo>
                    <a:pt x="120" y="7856"/>
                  </a:lnTo>
                  <a:lnTo>
                    <a:pt x="96" y="7880"/>
                  </a:lnTo>
                  <a:lnTo>
                    <a:pt x="96" y="7856"/>
                  </a:lnTo>
                  <a:cubicBezTo>
                    <a:pt x="96" y="7843"/>
                    <a:pt x="107" y="7832"/>
                    <a:pt x="120" y="7832"/>
                  </a:cubicBezTo>
                  <a:cubicBezTo>
                    <a:pt x="134" y="7832"/>
                    <a:pt x="144" y="7843"/>
                    <a:pt x="144" y="7856"/>
                  </a:cubicBezTo>
                  <a:lnTo>
                    <a:pt x="144" y="7880"/>
                  </a:lnTo>
                  <a:cubicBezTo>
                    <a:pt x="144" y="7894"/>
                    <a:pt x="134" y="7904"/>
                    <a:pt x="120" y="7904"/>
                  </a:cubicBezTo>
                  <a:cubicBezTo>
                    <a:pt x="107" y="7904"/>
                    <a:pt x="96" y="7894"/>
                    <a:pt x="96" y="7880"/>
                  </a:cubicBezTo>
                  <a:lnTo>
                    <a:pt x="96" y="7856"/>
                  </a:lnTo>
                  <a:cubicBezTo>
                    <a:pt x="96" y="7845"/>
                    <a:pt x="105" y="7835"/>
                    <a:pt x="117" y="7833"/>
                  </a:cubicBezTo>
                  <a:cubicBezTo>
                    <a:pt x="128" y="7831"/>
                    <a:pt x="140" y="7838"/>
                    <a:pt x="143" y="7849"/>
                  </a:cubicBezTo>
                  <a:lnTo>
                    <a:pt x="151" y="7873"/>
                  </a:lnTo>
                  <a:lnTo>
                    <a:pt x="128" y="7856"/>
                  </a:lnTo>
                  <a:lnTo>
                    <a:pt x="136" y="7856"/>
                  </a:lnTo>
                  <a:lnTo>
                    <a:pt x="112" y="7880"/>
                  </a:lnTo>
                  <a:lnTo>
                    <a:pt x="112" y="7856"/>
                  </a:lnTo>
                  <a:cubicBezTo>
                    <a:pt x="112" y="7843"/>
                    <a:pt x="123" y="7832"/>
                    <a:pt x="136" y="7832"/>
                  </a:cubicBezTo>
                  <a:cubicBezTo>
                    <a:pt x="150" y="7832"/>
                    <a:pt x="160" y="7843"/>
                    <a:pt x="160" y="7856"/>
                  </a:cubicBezTo>
                  <a:lnTo>
                    <a:pt x="160" y="7880"/>
                  </a:lnTo>
                  <a:cubicBezTo>
                    <a:pt x="160" y="7894"/>
                    <a:pt x="150" y="7904"/>
                    <a:pt x="136" y="7904"/>
                  </a:cubicBezTo>
                  <a:cubicBezTo>
                    <a:pt x="123" y="7904"/>
                    <a:pt x="112" y="7894"/>
                    <a:pt x="112" y="7880"/>
                  </a:cubicBezTo>
                  <a:lnTo>
                    <a:pt x="112" y="7856"/>
                  </a:lnTo>
                  <a:cubicBezTo>
                    <a:pt x="112" y="7843"/>
                    <a:pt x="123" y="7832"/>
                    <a:pt x="136" y="7832"/>
                  </a:cubicBezTo>
                  <a:cubicBezTo>
                    <a:pt x="150" y="7832"/>
                    <a:pt x="160" y="7843"/>
                    <a:pt x="160" y="7856"/>
                  </a:cubicBezTo>
                  <a:lnTo>
                    <a:pt x="160" y="7880"/>
                  </a:lnTo>
                  <a:lnTo>
                    <a:pt x="136" y="7856"/>
                  </a:lnTo>
                  <a:lnTo>
                    <a:pt x="144" y="7856"/>
                  </a:lnTo>
                  <a:cubicBezTo>
                    <a:pt x="158" y="7856"/>
                    <a:pt x="168" y="7867"/>
                    <a:pt x="168" y="7880"/>
                  </a:cubicBezTo>
                  <a:lnTo>
                    <a:pt x="168" y="7912"/>
                  </a:lnTo>
                  <a:lnTo>
                    <a:pt x="168" y="7936"/>
                  </a:lnTo>
                  <a:lnTo>
                    <a:pt x="168" y="7960"/>
                  </a:lnTo>
                  <a:cubicBezTo>
                    <a:pt x="168" y="7974"/>
                    <a:pt x="158" y="7984"/>
                    <a:pt x="144" y="7984"/>
                  </a:cubicBezTo>
                  <a:cubicBezTo>
                    <a:pt x="131" y="7984"/>
                    <a:pt x="120" y="7974"/>
                    <a:pt x="120" y="7960"/>
                  </a:cubicBezTo>
                  <a:lnTo>
                    <a:pt x="120" y="7936"/>
                  </a:lnTo>
                  <a:lnTo>
                    <a:pt x="120" y="7912"/>
                  </a:lnTo>
                  <a:lnTo>
                    <a:pt x="120" y="7880"/>
                  </a:lnTo>
                  <a:cubicBezTo>
                    <a:pt x="120" y="7867"/>
                    <a:pt x="131" y="7856"/>
                    <a:pt x="144" y="7856"/>
                  </a:cubicBezTo>
                  <a:lnTo>
                    <a:pt x="152" y="7856"/>
                  </a:lnTo>
                  <a:lnTo>
                    <a:pt x="128" y="7880"/>
                  </a:lnTo>
                  <a:lnTo>
                    <a:pt x="128" y="7856"/>
                  </a:lnTo>
                  <a:cubicBezTo>
                    <a:pt x="128" y="7843"/>
                    <a:pt x="139" y="7832"/>
                    <a:pt x="152" y="7832"/>
                  </a:cubicBezTo>
                  <a:cubicBezTo>
                    <a:pt x="166" y="7832"/>
                    <a:pt x="176" y="7843"/>
                    <a:pt x="176" y="7856"/>
                  </a:cubicBezTo>
                  <a:lnTo>
                    <a:pt x="176" y="7880"/>
                  </a:lnTo>
                  <a:cubicBezTo>
                    <a:pt x="176" y="7894"/>
                    <a:pt x="166" y="7904"/>
                    <a:pt x="152" y="7904"/>
                  </a:cubicBezTo>
                  <a:cubicBezTo>
                    <a:pt x="139" y="7904"/>
                    <a:pt x="128" y="7894"/>
                    <a:pt x="128" y="7880"/>
                  </a:cubicBezTo>
                  <a:lnTo>
                    <a:pt x="128" y="7856"/>
                  </a:lnTo>
                  <a:cubicBezTo>
                    <a:pt x="128" y="7843"/>
                    <a:pt x="139" y="7832"/>
                    <a:pt x="152" y="7832"/>
                  </a:cubicBezTo>
                  <a:cubicBezTo>
                    <a:pt x="166" y="7832"/>
                    <a:pt x="176" y="7843"/>
                    <a:pt x="176" y="7856"/>
                  </a:cubicBezTo>
                  <a:lnTo>
                    <a:pt x="176" y="7880"/>
                  </a:lnTo>
                  <a:lnTo>
                    <a:pt x="152" y="7856"/>
                  </a:lnTo>
                  <a:lnTo>
                    <a:pt x="160" y="7856"/>
                  </a:lnTo>
                  <a:lnTo>
                    <a:pt x="168" y="7856"/>
                  </a:lnTo>
                  <a:lnTo>
                    <a:pt x="144" y="7880"/>
                  </a:lnTo>
                  <a:lnTo>
                    <a:pt x="144" y="7856"/>
                  </a:lnTo>
                  <a:cubicBezTo>
                    <a:pt x="144" y="7843"/>
                    <a:pt x="155" y="7832"/>
                    <a:pt x="168" y="7832"/>
                  </a:cubicBezTo>
                  <a:cubicBezTo>
                    <a:pt x="182" y="7832"/>
                    <a:pt x="192" y="7843"/>
                    <a:pt x="192" y="7856"/>
                  </a:cubicBezTo>
                  <a:lnTo>
                    <a:pt x="192" y="7880"/>
                  </a:lnTo>
                  <a:lnTo>
                    <a:pt x="192" y="7912"/>
                  </a:lnTo>
                  <a:cubicBezTo>
                    <a:pt x="192" y="7926"/>
                    <a:pt x="182" y="7936"/>
                    <a:pt x="168" y="7936"/>
                  </a:cubicBezTo>
                  <a:cubicBezTo>
                    <a:pt x="155" y="7936"/>
                    <a:pt x="144" y="7926"/>
                    <a:pt x="144" y="7912"/>
                  </a:cubicBezTo>
                  <a:lnTo>
                    <a:pt x="144" y="7880"/>
                  </a:lnTo>
                  <a:cubicBezTo>
                    <a:pt x="144" y="7878"/>
                    <a:pt x="145" y="7875"/>
                    <a:pt x="146" y="7873"/>
                  </a:cubicBezTo>
                  <a:lnTo>
                    <a:pt x="154" y="7849"/>
                  </a:lnTo>
                  <a:cubicBezTo>
                    <a:pt x="157" y="7838"/>
                    <a:pt x="169" y="7831"/>
                    <a:pt x="180" y="7833"/>
                  </a:cubicBezTo>
                  <a:cubicBezTo>
                    <a:pt x="192" y="7835"/>
                    <a:pt x="200" y="7845"/>
                    <a:pt x="200" y="7856"/>
                  </a:cubicBezTo>
                  <a:lnTo>
                    <a:pt x="200" y="7880"/>
                  </a:lnTo>
                  <a:cubicBezTo>
                    <a:pt x="200" y="7894"/>
                    <a:pt x="190" y="7904"/>
                    <a:pt x="176" y="7904"/>
                  </a:cubicBezTo>
                  <a:cubicBezTo>
                    <a:pt x="163" y="7904"/>
                    <a:pt x="152" y="7894"/>
                    <a:pt x="152" y="7880"/>
                  </a:cubicBezTo>
                  <a:lnTo>
                    <a:pt x="152" y="7856"/>
                  </a:lnTo>
                  <a:cubicBezTo>
                    <a:pt x="152" y="7843"/>
                    <a:pt x="163" y="7832"/>
                    <a:pt x="176" y="7832"/>
                  </a:cubicBezTo>
                  <a:cubicBezTo>
                    <a:pt x="190" y="7832"/>
                    <a:pt x="200" y="7843"/>
                    <a:pt x="200" y="7856"/>
                  </a:cubicBezTo>
                  <a:lnTo>
                    <a:pt x="200" y="7880"/>
                  </a:lnTo>
                  <a:lnTo>
                    <a:pt x="176" y="7856"/>
                  </a:lnTo>
                  <a:lnTo>
                    <a:pt x="184" y="7856"/>
                  </a:lnTo>
                  <a:lnTo>
                    <a:pt x="160" y="7880"/>
                  </a:lnTo>
                  <a:lnTo>
                    <a:pt x="160" y="7856"/>
                  </a:lnTo>
                  <a:cubicBezTo>
                    <a:pt x="160" y="7843"/>
                    <a:pt x="171" y="7832"/>
                    <a:pt x="184" y="7832"/>
                  </a:cubicBezTo>
                  <a:cubicBezTo>
                    <a:pt x="198" y="7832"/>
                    <a:pt x="208" y="7843"/>
                    <a:pt x="208" y="7856"/>
                  </a:cubicBezTo>
                  <a:lnTo>
                    <a:pt x="208" y="7880"/>
                  </a:lnTo>
                  <a:lnTo>
                    <a:pt x="184" y="7856"/>
                  </a:lnTo>
                  <a:lnTo>
                    <a:pt x="192" y="7856"/>
                  </a:lnTo>
                  <a:lnTo>
                    <a:pt x="168" y="7880"/>
                  </a:lnTo>
                  <a:lnTo>
                    <a:pt x="168" y="7856"/>
                  </a:lnTo>
                  <a:cubicBezTo>
                    <a:pt x="168" y="7843"/>
                    <a:pt x="179" y="7832"/>
                    <a:pt x="192" y="7832"/>
                  </a:cubicBezTo>
                  <a:cubicBezTo>
                    <a:pt x="206" y="7832"/>
                    <a:pt x="216" y="7843"/>
                    <a:pt x="216" y="7856"/>
                  </a:cubicBezTo>
                  <a:lnTo>
                    <a:pt x="216" y="7880"/>
                  </a:lnTo>
                  <a:lnTo>
                    <a:pt x="192" y="7856"/>
                  </a:lnTo>
                  <a:lnTo>
                    <a:pt x="200" y="7856"/>
                  </a:lnTo>
                  <a:lnTo>
                    <a:pt x="176" y="7880"/>
                  </a:lnTo>
                  <a:lnTo>
                    <a:pt x="176" y="7856"/>
                  </a:lnTo>
                  <a:cubicBezTo>
                    <a:pt x="176" y="7843"/>
                    <a:pt x="187" y="7832"/>
                    <a:pt x="200" y="7832"/>
                  </a:cubicBezTo>
                  <a:cubicBezTo>
                    <a:pt x="214" y="7832"/>
                    <a:pt x="224" y="7843"/>
                    <a:pt x="224" y="7856"/>
                  </a:cubicBezTo>
                  <a:lnTo>
                    <a:pt x="224" y="7880"/>
                  </a:lnTo>
                  <a:cubicBezTo>
                    <a:pt x="224" y="7894"/>
                    <a:pt x="214" y="7904"/>
                    <a:pt x="200" y="7904"/>
                  </a:cubicBezTo>
                  <a:cubicBezTo>
                    <a:pt x="187" y="7904"/>
                    <a:pt x="176" y="7894"/>
                    <a:pt x="176" y="7880"/>
                  </a:cubicBezTo>
                  <a:lnTo>
                    <a:pt x="176" y="7856"/>
                  </a:lnTo>
                  <a:cubicBezTo>
                    <a:pt x="176" y="7845"/>
                    <a:pt x="185" y="7835"/>
                    <a:pt x="197" y="7833"/>
                  </a:cubicBezTo>
                  <a:cubicBezTo>
                    <a:pt x="208" y="7831"/>
                    <a:pt x="220" y="7838"/>
                    <a:pt x="223" y="7849"/>
                  </a:cubicBezTo>
                  <a:lnTo>
                    <a:pt x="231" y="7873"/>
                  </a:lnTo>
                  <a:lnTo>
                    <a:pt x="184" y="7880"/>
                  </a:lnTo>
                  <a:lnTo>
                    <a:pt x="184" y="7856"/>
                  </a:lnTo>
                  <a:cubicBezTo>
                    <a:pt x="184" y="7843"/>
                    <a:pt x="195" y="7832"/>
                    <a:pt x="208" y="7832"/>
                  </a:cubicBezTo>
                  <a:cubicBezTo>
                    <a:pt x="222" y="7832"/>
                    <a:pt x="232" y="7843"/>
                    <a:pt x="232" y="7856"/>
                  </a:cubicBezTo>
                  <a:lnTo>
                    <a:pt x="232" y="7880"/>
                  </a:lnTo>
                  <a:lnTo>
                    <a:pt x="208" y="7856"/>
                  </a:lnTo>
                  <a:lnTo>
                    <a:pt x="216" y="7856"/>
                  </a:lnTo>
                  <a:lnTo>
                    <a:pt x="192" y="7880"/>
                  </a:lnTo>
                  <a:lnTo>
                    <a:pt x="192" y="7856"/>
                  </a:lnTo>
                  <a:cubicBezTo>
                    <a:pt x="192" y="7843"/>
                    <a:pt x="203" y="7832"/>
                    <a:pt x="216" y="7832"/>
                  </a:cubicBezTo>
                  <a:cubicBezTo>
                    <a:pt x="230" y="7832"/>
                    <a:pt x="240" y="7843"/>
                    <a:pt x="240" y="7856"/>
                  </a:cubicBezTo>
                  <a:lnTo>
                    <a:pt x="240" y="7880"/>
                  </a:lnTo>
                  <a:cubicBezTo>
                    <a:pt x="240" y="7894"/>
                    <a:pt x="230" y="7904"/>
                    <a:pt x="216" y="7904"/>
                  </a:cubicBezTo>
                  <a:cubicBezTo>
                    <a:pt x="203" y="7904"/>
                    <a:pt x="192" y="7894"/>
                    <a:pt x="192" y="7880"/>
                  </a:cubicBezTo>
                  <a:lnTo>
                    <a:pt x="192" y="7856"/>
                  </a:lnTo>
                  <a:cubicBezTo>
                    <a:pt x="192" y="7843"/>
                    <a:pt x="203" y="7832"/>
                    <a:pt x="216" y="7832"/>
                  </a:cubicBezTo>
                  <a:cubicBezTo>
                    <a:pt x="230" y="7832"/>
                    <a:pt x="240" y="7843"/>
                    <a:pt x="240" y="7856"/>
                  </a:cubicBezTo>
                  <a:lnTo>
                    <a:pt x="240" y="7880"/>
                  </a:lnTo>
                  <a:lnTo>
                    <a:pt x="216" y="7856"/>
                  </a:lnTo>
                  <a:lnTo>
                    <a:pt x="224" y="7856"/>
                  </a:lnTo>
                  <a:lnTo>
                    <a:pt x="200" y="7880"/>
                  </a:lnTo>
                  <a:lnTo>
                    <a:pt x="200" y="7856"/>
                  </a:lnTo>
                  <a:cubicBezTo>
                    <a:pt x="200" y="7843"/>
                    <a:pt x="211" y="7832"/>
                    <a:pt x="224" y="7832"/>
                  </a:cubicBezTo>
                  <a:cubicBezTo>
                    <a:pt x="238" y="7832"/>
                    <a:pt x="248" y="7843"/>
                    <a:pt x="248" y="7856"/>
                  </a:cubicBezTo>
                  <a:lnTo>
                    <a:pt x="248" y="7880"/>
                  </a:lnTo>
                  <a:lnTo>
                    <a:pt x="224" y="7856"/>
                  </a:lnTo>
                  <a:lnTo>
                    <a:pt x="232" y="7856"/>
                  </a:lnTo>
                  <a:lnTo>
                    <a:pt x="240" y="7856"/>
                  </a:lnTo>
                  <a:lnTo>
                    <a:pt x="216" y="7880"/>
                  </a:lnTo>
                  <a:lnTo>
                    <a:pt x="216" y="7856"/>
                  </a:lnTo>
                  <a:cubicBezTo>
                    <a:pt x="216" y="7843"/>
                    <a:pt x="227" y="7832"/>
                    <a:pt x="240" y="7832"/>
                  </a:cubicBezTo>
                  <a:cubicBezTo>
                    <a:pt x="254" y="7832"/>
                    <a:pt x="264" y="7843"/>
                    <a:pt x="264" y="7856"/>
                  </a:cubicBezTo>
                  <a:lnTo>
                    <a:pt x="264" y="7880"/>
                  </a:lnTo>
                  <a:cubicBezTo>
                    <a:pt x="264" y="7894"/>
                    <a:pt x="254" y="7904"/>
                    <a:pt x="240" y="7904"/>
                  </a:cubicBezTo>
                  <a:cubicBezTo>
                    <a:pt x="227" y="7904"/>
                    <a:pt x="216" y="7894"/>
                    <a:pt x="216" y="7880"/>
                  </a:cubicBezTo>
                  <a:lnTo>
                    <a:pt x="216" y="7856"/>
                  </a:lnTo>
                  <a:cubicBezTo>
                    <a:pt x="216" y="7843"/>
                    <a:pt x="227" y="7832"/>
                    <a:pt x="240" y="7832"/>
                  </a:cubicBezTo>
                  <a:lnTo>
                    <a:pt x="248" y="7832"/>
                  </a:lnTo>
                  <a:cubicBezTo>
                    <a:pt x="262" y="7832"/>
                    <a:pt x="272" y="7843"/>
                    <a:pt x="272" y="7856"/>
                  </a:cubicBezTo>
                  <a:lnTo>
                    <a:pt x="272" y="7880"/>
                  </a:lnTo>
                  <a:cubicBezTo>
                    <a:pt x="272" y="7894"/>
                    <a:pt x="262" y="7904"/>
                    <a:pt x="248" y="7904"/>
                  </a:cubicBezTo>
                  <a:cubicBezTo>
                    <a:pt x="235" y="7904"/>
                    <a:pt x="224" y="7894"/>
                    <a:pt x="224" y="7880"/>
                  </a:cubicBezTo>
                  <a:lnTo>
                    <a:pt x="224" y="7856"/>
                  </a:lnTo>
                  <a:cubicBezTo>
                    <a:pt x="224" y="7843"/>
                    <a:pt x="235" y="7832"/>
                    <a:pt x="248" y="7832"/>
                  </a:cubicBezTo>
                  <a:cubicBezTo>
                    <a:pt x="262" y="7832"/>
                    <a:pt x="272" y="7843"/>
                    <a:pt x="272" y="7856"/>
                  </a:cubicBezTo>
                  <a:lnTo>
                    <a:pt x="272" y="7880"/>
                  </a:lnTo>
                  <a:cubicBezTo>
                    <a:pt x="272" y="7894"/>
                    <a:pt x="262" y="7904"/>
                    <a:pt x="248" y="7904"/>
                  </a:cubicBezTo>
                  <a:cubicBezTo>
                    <a:pt x="235" y="7904"/>
                    <a:pt x="224" y="7894"/>
                    <a:pt x="224" y="7880"/>
                  </a:cubicBezTo>
                  <a:lnTo>
                    <a:pt x="224" y="7856"/>
                  </a:lnTo>
                  <a:cubicBezTo>
                    <a:pt x="224" y="7843"/>
                    <a:pt x="235" y="7832"/>
                    <a:pt x="248" y="7832"/>
                  </a:cubicBezTo>
                  <a:cubicBezTo>
                    <a:pt x="262" y="7832"/>
                    <a:pt x="272" y="7843"/>
                    <a:pt x="272" y="7856"/>
                  </a:cubicBezTo>
                  <a:lnTo>
                    <a:pt x="272" y="7880"/>
                  </a:lnTo>
                  <a:lnTo>
                    <a:pt x="248" y="7856"/>
                  </a:lnTo>
                  <a:lnTo>
                    <a:pt x="256" y="7856"/>
                  </a:lnTo>
                  <a:cubicBezTo>
                    <a:pt x="270" y="7856"/>
                    <a:pt x="280" y="7867"/>
                    <a:pt x="280" y="7880"/>
                  </a:cubicBezTo>
                  <a:cubicBezTo>
                    <a:pt x="280" y="7894"/>
                    <a:pt x="270" y="7904"/>
                    <a:pt x="256" y="7904"/>
                  </a:cubicBezTo>
                  <a:lnTo>
                    <a:pt x="248" y="7904"/>
                  </a:lnTo>
                  <a:cubicBezTo>
                    <a:pt x="235" y="7904"/>
                    <a:pt x="224" y="7894"/>
                    <a:pt x="224" y="7880"/>
                  </a:cubicBezTo>
                  <a:lnTo>
                    <a:pt x="224" y="7856"/>
                  </a:lnTo>
                  <a:lnTo>
                    <a:pt x="272" y="7856"/>
                  </a:lnTo>
                  <a:lnTo>
                    <a:pt x="272" y="7880"/>
                  </a:lnTo>
                  <a:lnTo>
                    <a:pt x="224" y="7880"/>
                  </a:lnTo>
                  <a:lnTo>
                    <a:pt x="224" y="7856"/>
                  </a:lnTo>
                  <a:lnTo>
                    <a:pt x="272" y="7856"/>
                  </a:lnTo>
                  <a:lnTo>
                    <a:pt x="272" y="7880"/>
                  </a:lnTo>
                  <a:lnTo>
                    <a:pt x="224" y="7880"/>
                  </a:lnTo>
                  <a:lnTo>
                    <a:pt x="224" y="7856"/>
                  </a:lnTo>
                  <a:lnTo>
                    <a:pt x="248" y="7880"/>
                  </a:lnTo>
                  <a:lnTo>
                    <a:pt x="240" y="7880"/>
                  </a:lnTo>
                  <a:lnTo>
                    <a:pt x="264" y="7856"/>
                  </a:lnTo>
                  <a:lnTo>
                    <a:pt x="264" y="7880"/>
                  </a:lnTo>
                  <a:lnTo>
                    <a:pt x="216" y="7880"/>
                  </a:lnTo>
                  <a:lnTo>
                    <a:pt x="216" y="7856"/>
                  </a:lnTo>
                  <a:lnTo>
                    <a:pt x="264" y="7856"/>
                  </a:lnTo>
                  <a:lnTo>
                    <a:pt x="264" y="7880"/>
                  </a:lnTo>
                  <a:cubicBezTo>
                    <a:pt x="264" y="7894"/>
                    <a:pt x="254" y="7904"/>
                    <a:pt x="240" y="7904"/>
                  </a:cubicBezTo>
                  <a:lnTo>
                    <a:pt x="232" y="7904"/>
                  </a:lnTo>
                  <a:lnTo>
                    <a:pt x="224" y="7904"/>
                  </a:lnTo>
                  <a:cubicBezTo>
                    <a:pt x="211" y="7904"/>
                    <a:pt x="200" y="7894"/>
                    <a:pt x="200" y="7880"/>
                  </a:cubicBezTo>
                  <a:lnTo>
                    <a:pt x="200" y="7856"/>
                  </a:lnTo>
                  <a:lnTo>
                    <a:pt x="248" y="7856"/>
                  </a:lnTo>
                  <a:lnTo>
                    <a:pt x="248" y="7880"/>
                  </a:lnTo>
                  <a:cubicBezTo>
                    <a:pt x="248" y="7894"/>
                    <a:pt x="238" y="7904"/>
                    <a:pt x="224" y="7904"/>
                  </a:cubicBezTo>
                  <a:lnTo>
                    <a:pt x="216" y="7904"/>
                  </a:lnTo>
                  <a:cubicBezTo>
                    <a:pt x="203" y="7904"/>
                    <a:pt x="192" y="7894"/>
                    <a:pt x="192" y="7880"/>
                  </a:cubicBezTo>
                  <a:lnTo>
                    <a:pt x="192" y="7856"/>
                  </a:lnTo>
                  <a:lnTo>
                    <a:pt x="240" y="7856"/>
                  </a:lnTo>
                  <a:lnTo>
                    <a:pt x="240" y="7880"/>
                  </a:lnTo>
                  <a:lnTo>
                    <a:pt x="192" y="7880"/>
                  </a:lnTo>
                  <a:lnTo>
                    <a:pt x="192" y="7856"/>
                  </a:lnTo>
                  <a:lnTo>
                    <a:pt x="240" y="7856"/>
                  </a:lnTo>
                  <a:lnTo>
                    <a:pt x="240" y="7880"/>
                  </a:lnTo>
                  <a:cubicBezTo>
                    <a:pt x="240" y="7894"/>
                    <a:pt x="230" y="7904"/>
                    <a:pt x="216" y="7904"/>
                  </a:cubicBezTo>
                  <a:lnTo>
                    <a:pt x="208" y="7904"/>
                  </a:lnTo>
                  <a:cubicBezTo>
                    <a:pt x="195" y="7904"/>
                    <a:pt x="184" y="7894"/>
                    <a:pt x="184" y="7880"/>
                  </a:cubicBezTo>
                  <a:lnTo>
                    <a:pt x="184" y="7856"/>
                  </a:lnTo>
                  <a:lnTo>
                    <a:pt x="232" y="7856"/>
                  </a:lnTo>
                  <a:lnTo>
                    <a:pt x="232" y="7880"/>
                  </a:lnTo>
                  <a:cubicBezTo>
                    <a:pt x="232" y="7892"/>
                    <a:pt x="224" y="7902"/>
                    <a:pt x="212" y="7904"/>
                  </a:cubicBezTo>
                  <a:cubicBezTo>
                    <a:pt x="201" y="7906"/>
                    <a:pt x="189" y="7899"/>
                    <a:pt x="186" y="7888"/>
                  </a:cubicBezTo>
                  <a:lnTo>
                    <a:pt x="178" y="7864"/>
                  </a:lnTo>
                  <a:lnTo>
                    <a:pt x="224" y="7856"/>
                  </a:lnTo>
                  <a:lnTo>
                    <a:pt x="224" y="7880"/>
                  </a:lnTo>
                  <a:lnTo>
                    <a:pt x="176" y="7880"/>
                  </a:lnTo>
                  <a:lnTo>
                    <a:pt x="176" y="7856"/>
                  </a:lnTo>
                  <a:lnTo>
                    <a:pt x="224" y="7856"/>
                  </a:lnTo>
                  <a:lnTo>
                    <a:pt x="224" y="7880"/>
                  </a:lnTo>
                  <a:cubicBezTo>
                    <a:pt x="224" y="7894"/>
                    <a:pt x="214" y="7904"/>
                    <a:pt x="200" y="7904"/>
                  </a:cubicBezTo>
                  <a:lnTo>
                    <a:pt x="192" y="7904"/>
                  </a:lnTo>
                  <a:cubicBezTo>
                    <a:pt x="179" y="7904"/>
                    <a:pt x="168" y="7894"/>
                    <a:pt x="168" y="7880"/>
                  </a:cubicBezTo>
                  <a:lnTo>
                    <a:pt x="168" y="7856"/>
                  </a:lnTo>
                  <a:lnTo>
                    <a:pt x="216" y="7856"/>
                  </a:lnTo>
                  <a:lnTo>
                    <a:pt x="216" y="7880"/>
                  </a:lnTo>
                  <a:cubicBezTo>
                    <a:pt x="216" y="7894"/>
                    <a:pt x="206" y="7904"/>
                    <a:pt x="192" y="7904"/>
                  </a:cubicBezTo>
                  <a:lnTo>
                    <a:pt x="184" y="7904"/>
                  </a:lnTo>
                  <a:cubicBezTo>
                    <a:pt x="171" y="7904"/>
                    <a:pt x="160" y="7894"/>
                    <a:pt x="160" y="7880"/>
                  </a:cubicBezTo>
                  <a:lnTo>
                    <a:pt x="160" y="7856"/>
                  </a:lnTo>
                  <a:lnTo>
                    <a:pt x="208" y="7856"/>
                  </a:lnTo>
                  <a:lnTo>
                    <a:pt x="208" y="7880"/>
                  </a:lnTo>
                  <a:cubicBezTo>
                    <a:pt x="208" y="7894"/>
                    <a:pt x="198" y="7904"/>
                    <a:pt x="184" y="7904"/>
                  </a:cubicBezTo>
                  <a:lnTo>
                    <a:pt x="176" y="7904"/>
                  </a:lnTo>
                  <a:cubicBezTo>
                    <a:pt x="163" y="7904"/>
                    <a:pt x="152" y="7894"/>
                    <a:pt x="152" y="7880"/>
                  </a:cubicBezTo>
                  <a:lnTo>
                    <a:pt x="152" y="7856"/>
                  </a:lnTo>
                  <a:lnTo>
                    <a:pt x="200" y="7856"/>
                  </a:lnTo>
                  <a:lnTo>
                    <a:pt x="200" y="7880"/>
                  </a:lnTo>
                  <a:lnTo>
                    <a:pt x="152" y="7880"/>
                  </a:lnTo>
                  <a:lnTo>
                    <a:pt x="152" y="7856"/>
                  </a:lnTo>
                  <a:lnTo>
                    <a:pt x="199" y="7864"/>
                  </a:lnTo>
                  <a:lnTo>
                    <a:pt x="191" y="7888"/>
                  </a:lnTo>
                  <a:lnTo>
                    <a:pt x="192" y="7880"/>
                  </a:lnTo>
                  <a:lnTo>
                    <a:pt x="192" y="7912"/>
                  </a:lnTo>
                  <a:lnTo>
                    <a:pt x="144" y="7912"/>
                  </a:lnTo>
                  <a:lnTo>
                    <a:pt x="144" y="7880"/>
                  </a:lnTo>
                  <a:lnTo>
                    <a:pt x="144" y="7856"/>
                  </a:lnTo>
                  <a:lnTo>
                    <a:pt x="192" y="7856"/>
                  </a:lnTo>
                  <a:lnTo>
                    <a:pt x="192" y="7880"/>
                  </a:lnTo>
                  <a:cubicBezTo>
                    <a:pt x="192" y="7894"/>
                    <a:pt x="182" y="7904"/>
                    <a:pt x="168" y="7904"/>
                  </a:cubicBezTo>
                  <a:lnTo>
                    <a:pt x="160" y="7904"/>
                  </a:lnTo>
                  <a:lnTo>
                    <a:pt x="152" y="7904"/>
                  </a:lnTo>
                  <a:cubicBezTo>
                    <a:pt x="139" y="7904"/>
                    <a:pt x="128" y="7894"/>
                    <a:pt x="128" y="7880"/>
                  </a:cubicBezTo>
                  <a:lnTo>
                    <a:pt x="128" y="7856"/>
                  </a:lnTo>
                  <a:lnTo>
                    <a:pt x="176" y="7856"/>
                  </a:lnTo>
                  <a:lnTo>
                    <a:pt x="176" y="7880"/>
                  </a:lnTo>
                  <a:lnTo>
                    <a:pt x="128" y="7880"/>
                  </a:lnTo>
                  <a:lnTo>
                    <a:pt x="128" y="7856"/>
                  </a:lnTo>
                  <a:lnTo>
                    <a:pt x="176" y="7856"/>
                  </a:lnTo>
                  <a:lnTo>
                    <a:pt x="176" y="7880"/>
                  </a:lnTo>
                  <a:cubicBezTo>
                    <a:pt x="176" y="7894"/>
                    <a:pt x="166" y="7904"/>
                    <a:pt x="152" y="7904"/>
                  </a:cubicBezTo>
                  <a:lnTo>
                    <a:pt x="144" y="7904"/>
                  </a:lnTo>
                  <a:lnTo>
                    <a:pt x="168" y="7880"/>
                  </a:lnTo>
                  <a:lnTo>
                    <a:pt x="168" y="7912"/>
                  </a:lnTo>
                  <a:lnTo>
                    <a:pt x="168" y="7936"/>
                  </a:lnTo>
                  <a:lnTo>
                    <a:pt x="168" y="7960"/>
                  </a:lnTo>
                  <a:lnTo>
                    <a:pt x="120" y="7960"/>
                  </a:lnTo>
                  <a:lnTo>
                    <a:pt x="120" y="7936"/>
                  </a:lnTo>
                  <a:lnTo>
                    <a:pt x="120" y="7912"/>
                  </a:lnTo>
                  <a:lnTo>
                    <a:pt x="120" y="7880"/>
                  </a:lnTo>
                  <a:lnTo>
                    <a:pt x="144" y="7904"/>
                  </a:lnTo>
                  <a:lnTo>
                    <a:pt x="136" y="7904"/>
                  </a:lnTo>
                  <a:cubicBezTo>
                    <a:pt x="123" y="7904"/>
                    <a:pt x="112" y="7894"/>
                    <a:pt x="112" y="7880"/>
                  </a:cubicBezTo>
                  <a:lnTo>
                    <a:pt x="112" y="7856"/>
                  </a:lnTo>
                  <a:lnTo>
                    <a:pt x="160" y="7856"/>
                  </a:lnTo>
                  <a:lnTo>
                    <a:pt x="160" y="7880"/>
                  </a:lnTo>
                  <a:lnTo>
                    <a:pt x="112" y="7880"/>
                  </a:lnTo>
                  <a:lnTo>
                    <a:pt x="112" y="7856"/>
                  </a:lnTo>
                  <a:lnTo>
                    <a:pt x="160" y="7856"/>
                  </a:lnTo>
                  <a:lnTo>
                    <a:pt x="160" y="7880"/>
                  </a:lnTo>
                  <a:cubicBezTo>
                    <a:pt x="160" y="7894"/>
                    <a:pt x="150" y="7904"/>
                    <a:pt x="136" y="7904"/>
                  </a:cubicBezTo>
                  <a:lnTo>
                    <a:pt x="128" y="7904"/>
                  </a:lnTo>
                  <a:cubicBezTo>
                    <a:pt x="118" y="7904"/>
                    <a:pt x="109" y="7898"/>
                    <a:pt x="106" y="7888"/>
                  </a:cubicBezTo>
                  <a:lnTo>
                    <a:pt x="98" y="7864"/>
                  </a:lnTo>
                  <a:lnTo>
                    <a:pt x="144" y="7856"/>
                  </a:lnTo>
                  <a:lnTo>
                    <a:pt x="144" y="7880"/>
                  </a:lnTo>
                  <a:lnTo>
                    <a:pt x="96" y="7880"/>
                  </a:lnTo>
                  <a:lnTo>
                    <a:pt x="96" y="7856"/>
                  </a:lnTo>
                  <a:lnTo>
                    <a:pt x="144" y="7856"/>
                  </a:lnTo>
                  <a:lnTo>
                    <a:pt x="144" y="7880"/>
                  </a:lnTo>
                  <a:cubicBezTo>
                    <a:pt x="144" y="7894"/>
                    <a:pt x="134" y="7904"/>
                    <a:pt x="120" y="7904"/>
                  </a:cubicBezTo>
                  <a:lnTo>
                    <a:pt x="112" y="7904"/>
                  </a:lnTo>
                  <a:cubicBezTo>
                    <a:pt x="99" y="7904"/>
                    <a:pt x="88" y="7894"/>
                    <a:pt x="88" y="7880"/>
                  </a:cubicBezTo>
                  <a:lnTo>
                    <a:pt x="88" y="7856"/>
                  </a:lnTo>
                  <a:lnTo>
                    <a:pt x="112" y="7880"/>
                  </a:lnTo>
                  <a:lnTo>
                    <a:pt x="104" y="7880"/>
                  </a:lnTo>
                  <a:lnTo>
                    <a:pt x="128" y="7856"/>
                  </a:lnTo>
                  <a:lnTo>
                    <a:pt x="128" y="7880"/>
                  </a:lnTo>
                  <a:lnTo>
                    <a:pt x="80" y="7880"/>
                  </a:lnTo>
                  <a:lnTo>
                    <a:pt x="80" y="7856"/>
                  </a:lnTo>
                  <a:lnTo>
                    <a:pt x="128" y="7856"/>
                  </a:lnTo>
                  <a:lnTo>
                    <a:pt x="128" y="7880"/>
                  </a:lnTo>
                  <a:cubicBezTo>
                    <a:pt x="128" y="7894"/>
                    <a:pt x="118" y="7904"/>
                    <a:pt x="104" y="7904"/>
                  </a:cubicBezTo>
                  <a:lnTo>
                    <a:pt x="96" y="7904"/>
                  </a:lnTo>
                  <a:cubicBezTo>
                    <a:pt x="83" y="7904"/>
                    <a:pt x="72" y="7894"/>
                    <a:pt x="72" y="7880"/>
                  </a:cubicBezTo>
                  <a:lnTo>
                    <a:pt x="72" y="7856"/>
                  </a:lnTo>
                  <a:lnTo>
                    <a:pt x="120" y="7856"/>
                  </a:lnTo>
                  <a:lnTo>
                    <a:pt x="120" y="7880"/>
                  </a:lnTo>
                  <a:lnTo>
                    <a:pt x="72" y="7880"/>
                  </a:lnTo>
                  <a:lnTo>
                    <a:pt x="72" y="7856"/>
                  </a:lnTo>
                  <a:lnTo>
                    <a:pt x="120" y="7856"/>
                  </a:lnTo>
                  <a:lnTo>
                    <a:pt x="120" y="7880"/>
                  </a:lnTo>
                  <a:cubicBezTo>
                    <a:pt x="120" y="7894"/>
                    <a:pt x="110" y="7904"/>
                    <a:pt x="96" y="7904"/>
                  </a:cubicBezTo>
                  <a:lnTo>
                    <a:pt x="88" y="7904"/>
                  </a:lnTo>
                  <a:cubicBezTo>
                    <a:pt x="75" y="7904"/>
                    <a:pt x="64" y="7894"/>
                    <a:pt x="64" y="7880"/>
                  </a:cubicBezTo>
                  <a:lnTo>
                    <a:pt x="64" y="7856"/>
                  </a:lnTo>
                  <a:lnTo>
                    <a:pt x="112" y="7856"/>
                  </a:lnTo>
                  <a:lnTo>
                    <a:pt x="112" y="7880"/>
                  </a:lnTo>
                  <a:cubicBezTo>
                    <a:pt x="112" y="7894"/>
                    <a:pt x="102" y="7904"/>
                    <a:pt x="88" y="7904"/>
                  </a:cubicBezTo>
                  <a:lnTo>
                    <a:pt x="80" y="7904"/>
                  </a:lnTo>
                  <a:cubicBezTo>
                    <a:pt x="67" y="7904"/>
                    <a:pt x="56" y="7894"/>
                    <a:pt x="56" y="7880"/>
                  </a:cubicBezTo>
                  <a:lnTo>
                    <a:pt x="56" y="7856"/>
                  </a:lnTo>
                  <a:lnTo>
                    <a:pt x="104" y="7856"/>
                  </a:lnTo>
                  <a:lnTo>
                    <a:pt x="104" y="7880"/>
                  </a:lnTo>
                  <a:lnTo>
                    <a:pt x="56" y="7880"/>
                  </a:lnTo>
                  <a:lnTo>
                    <a:pt x="56" y="7856"/>
                  </a:lnTo>
                  <a:lnTo>
                    <a:pt x="104" y="7856"/>
                  </a:lnTo>
                  <a:lnTo>
                    <a:pt x="104" y="7880"/>
                  </a:lnTo>
                  <a:lnTo>
                    <a:pt x="56" y="7880"/>
                  </a:lnTo>
                  <a:lnTo>
                    <a:pt x="56" y="7856"/>
                  </a:lnTo>
                  <a:lnTo>
                    <a:pt x="56" y="7832"/>
                  </a:lnTo>
                  <a:lnTo>
                    <a:pt x="56" y="7808"/>
                  </a:lnTo>
                  <a:lnTo>
                    <a:pt x="80" y="7832"/>
                  </a:lnTo>
                  <a:lnTo>
                    <a:pt x="72" y="7832"/>
                  </a:lnTo>
                  <a:cubicBezTo>
                    <a:pt x="59" y="7832"/>
                    <a:pt x="48" y="7822"/>
                    <a:pt x="48" y="7808"/>
                  </a:cubicBezTo>
                  <a:lnTo>
                    <a:pt x="48" y="7784"/>
                  </a:lnTo>
                  <a:lnTo>
                    <a:pt x="48" y="7752"/>
                  </a:lnTo>
                  <a:lnTo>
                    <a:pt x="48" y="7728"/>
                  </a:lnTo>
                  <a:lnTo>
                    <a:pt x="48" y="7704"/>
                  </a:lnTo>
                  <a:lnTo>
                    <a:pt x="48" y="7680"/>
                  </a:lnTo>
                  <a:lnTo>
                    <a:pt x="48" y="7648"/>
                  </a:lnTo>
                  <a:lnTo>
                    <a:pt x="48" y="7624"/>
                  </a:lnTo>
                  <a:lnTo>
                    <a:pt x="48" y="7600"/>
                  </a:lnTo>
                  <a:lnTo>
                    <a:pt x="48" y="7576"/>
                  </a:lnTo>
                  <a:lnTo>
                    <a:pt x="48" y="7552"/>
                  </a:lnTo>
                  <a:lnTo>
                    <a:pt x="48" y="7520"/>
                  </a:lnTo>
                  <a:lnTo>
                    <a:pt x="50" y="7528"/>
                  </a:lnTo>
                  <a:lnTo>
                    <a:pt x="42" y="7504"/>
                  </a:lnTo>
                  <a:cubicBezTo>
                    <a:pt x="41" y="7502"/>
                    <a:pt x="40" y="7499"/>
                    <a:pt x="40" y="7496"/>
                  </a:cubicBezTo>
                  <a:lnTo>
                    <a:pt x="40" y="7472"/>
                  </a:lnTo>
                  <a:lnTo>
                    <a:pt x="40" y="7416"/>
                  </a:lnTo>
                  <a:lnTo>
                    <a:pt x="40" y="7368"/>
                  </a:lnTo>
                  <a:lnTo>
                    <a:pt x="40" y="7344"/>
                  </a:lnTo>
                  <a:lnTo>
                    <a:pt x="40" y="7288"/>
                  </a:lnTo>
                  <a:lnTo>
                    <a:pt x="40" y="7240"/>
                  </a:lnTo>
                  <a:lnTo>
                    <a:pt x="40" y="7216"/>
                  </a:lnTo>
                  <a:lnTo>
                    <a:pt x="40" y="7160"/>
                  </a:lnTo>
                  <a:lnTo>
                    <a:pt x="40" y="7136"/>
                  </a:lnTo>
                  <a:lnTo>
                    <a:pt x="40" y="7088"/>
                  </a:lnTo>
                  <a:lnTo>
                    <a:pt x="40" y="7056"/>
                  </a:lnTo>
                  <a:lnTo>
                    <a:pt x="40" y="7008"/>
                  </a:lnTo>
                  <a:lnTo>
                    <a:pt x="40" y="6984"/>
                  </a:lnTo>
                  <a:lnTo>
                    <a:pt x="40" y="6928"/>
                  </a:lnTo>
                  <a:lnTo>
                    <a:pt x="40" y="6904"/>
                  </a:lnTo>
                  <a:lnTo>
                    <a:pt x="40" y="6856"/>
                  </a:lnTo>
                  <a:lnTo>
                    <a:pt x="40" y="6824"/>
                  </a:lnTo>
                  <a:lnTo>
                    <a:pt x="40" y="6776"/>
                  </a:lnTo>
                  <a:lnTo>
                    <a:pt x="40" y="6720"/>
                  </a:lnTo>
                  <a:lnTo>
                    <a:pt x="40" y="6696"/>
                  </a:lnTo>
                  <a:lnTo>
                    <a:pt x="40" y="6648"/>
                  </a:lnTo>
                  <a:lnTo>
                    <a:pt x="40" y="6624"/>
                  </a:lnTo>
                  <a:lnTo>
                    <a:pt x="40" y="6568"/>
                  </a:lnTo>
                  <a:lnTo>
                    <a:pt x="40" y="6520"/>
                  </a:lnTo>
                  <a:lnTo>
                    <a:pt x="40" y="6488"/>
                  </a:lnTo>
                  <a:lnTo>
                    <a:pt x="40" y="6440"/>
                  </a:lnTo>
                  <a:lnTo>
                    <a:pt x="40" y="6416"/>
                  </a:lnTo>
                  <a:lnTo>
                    <a:pt x="41" y="6420"/>
                  </a:lnTo>
                  <a:lnTo>
                    <a:pt x="33" y="6364"/>
                  </a:lnTo>
                  <a:cubicBezTo>
                    <a:pt x="33" y="6363"/>
                    <a:pt x="32" y="6362"/>
                    <a:pt x="32" y="6360"/>
                  </a:cubicBezTo>
                  <a:lnTo>
                    <a:pt x="32" y="6336"/>
                  </a:lnTo>
                  <a:lnTo>
                    <a:pt x="32" y="6312"/>
                  </a:lnTo>
                  <a:lnTo>
                    <a:pt x="32" y="6256"/>
                  </a:lnTo>
                  <a:lnTo>
                    <a:pt x="32" y="6232"/>
                  </a:lnTo>
                  <a:lnTo>
                    <a:pt x="32" y="6184"/>
                  </a:lnTo>
                  <a:lnTo>
                    <a:pt x="32" y="6160"/>
                  </a:lnTo>
                  <a:lnTo>
                    <a:pt x="32" y="6104"/>
                  </a:lnTo>
                  <a:lnTo>
                    <a:pt x="32" y="6024"/>
                  </a:lnTo>
                  <a:lnTo>
                    <a:pt x="32" y="5976"/>
                  </a:lnTo>
                  <a:lnTo>
                    <a:pt x="32" y="5928"/>
                  </a:lnTo>
                  <a:lnTo>
                    <a:pt x="32" y="5872"/>
                  </a:lnTo>
                  <a:lnTo>
                    <a:pt x="32" y="5824"/>
                  </a:lnTo>
                  <a:lnTo>
                    <a:pt x="32" y="5768"/>
                  </a:lnTo>
                  <a:lnTo>
                    <a:pt x="32" y="5720"/>
                  </a:lnTo>
                  <a:lnTo>
                    <a:pt x="32" y="5664"/>
                  </a:lnTo>
                  <a:lnTo>
                    <a:pt x="32" y="5592"/>
                  </a:lnTo>
                  <a:lnTo>
                    <a:pt x="32" y="5536"/>
                  </a:lnTo>
                  <a:lnTo>
                    <a:pt x="32" y="5464"/>
                  </a:lnTo>
                  <a:lnTo>
                    <a:pt x="32" y="5408"/>
                  </a:lnTo>
                  <a:lnTo>
                    <a:pt x="32" y="5360"/>
                  </a:lnTo>
                  <a:lnTo>
                    <a:pt x="32" y="5304"/>
                  </a:lnTo>
                  <a:lnTo>
                    <a:pt x="32" y="5280"/>
                  </a:lnTo>
                  <a:lnTo>
                    <a:pt x="32" y="5200"/>
                  </a:lnTo>
                  <a:lnTo>
                    <a:pt x="32" y="5152"/>
                  </a:lnTo>
                  <a:lnTo>
                    <a:pt x="32" y="5096"/>
                  </a:lnTo>
                  <a:lnTo>
                    <a:pt x="32" y="5048"/>
                  </a:lnTo>
                  <a:lnTo>
                    <a:pt x="32" y="5000"/>
                  </a:lnTo>
                  <a:lnTo>
                    <a:pt x="33" y="5004"/>
                  </a:lnTo>
                  <a:lnTo>
                    <a:pt x="25" y="4948"/>
                  </a:lnTo>
                  <a:cubicBezTo>
                    <a:pt x="25" y="4947"/>
                    <a:pt x="24" y="4946"/>
                    <a:pt x="24" y="4944"/>
                  </a:cubicBezTo>
                  <a:lnTo>
                    <a:pt x="24" y="4896"/>
                  </a:lnTo>
                  <a:lnTo>
                    <a:pt x="24" y="4840"/>
                  </a:lnTo>
                  <a:lnTo>
                    <a:pt x="24" y="4792"/>
                  </a:lnTo>
                  <a:lnTo>
                    <a:pt x="24" y="4736"/>
                  </a:lnTo>
                  <a:lnTo>
                    <a:pt x="24" y="4688"/>
                  </a:lnTo>
                  <a:lnTo>
                    <a:pt x="24" y="4608"/>
                  </a:lnTo>
                  <a:lnTo>
                    <a:pt x="24" y="4560"/>
                  </a:lnTo>
                  <a:lnTo>
                    <a:pt x="24" y="4456"/>
                  </a:lnTo>
                  <a:lnTo>
                    <a:pt x="24" y="4352"/>
                  </a:lnTo>
                  <a:lnTo>
                    <a:pt x="24" y="4224"/>
                  </a:lnTo>
                  <a:lnTo>
                    <a:pt x="24" y="4096"/>
                  </a:lnTo>
                  <a:lnTo>
                    <a:pt x="24" y="3968"/>
                  </a:lnTo>
                  <a:lnTo>
                    <a:pt x="24" y="3808"/>
                  </a:lnTo>
                  <a:lnTo>
                    <a:pt x="24" y="3680"/>
                  </a:lnTo>
                  <a:lnTo>
                    <a:pt x="24" y="3528"/>
                  </a:lnTo>
                  <a:lnTo>
                    <a:pt x="24" y="3400"/>
                  </a:lnTo>
                  <a:lnTo>
                    <a:pt x="24" y="3240"/>
                  </a:lnTo>
                  <a:lnTo>
                    <a:pt x="24" y="3112"/>
                  </a:lnTo>
                  <a:lnTo>
                    <a:pt x="24" y="2984"/>
                  </a:lnTo>
                  <a:lnTo>
                    <a:pt x="24" y="2856"/>
                  </a:lnTo>
                  <a:lnTo>
                    <a:pt x="24" y="2704"/>
                  </a:lnTo>
                  <a:lnTo>
                    <a:pt x="24" y="2576"/>
                  </a:lnTo>
                  <a:lnTo>
                    <a:pt x="24" y="2448"/>
                  </a:lnTo>
                  <a:lnTo>
                    <a:pt x="24" y="2288"/>
                  </a:lnTo>
                  <a:lnTo>
                    <a:pt x="24" y="2160"/>
                  </a:lnTo>
                  <a:lnTo>
                    <a:pt x="24" y="2008"/>
                  </a:lnTo>
                  <a:lnTo>
                    <a:pt x="25" y="1882"/>
                  </a:lnTo>
                  <a:lnTo>
                    <a:pt x="16" y="1752"/>
                  </a:lnTo>
                  <a:lnTo>
                    <a:pt x="16" y="1592"/>
                  </a:lnTo>
                  <a:lnTo>
                    <a:pt x="16" y="1464"/>
                  </a:lnTo>
                  <a:lnTo>
                    <a:pt x="16" y="1336"/>
                  </a:lnTo>
                  <a:lnTo>
                    <a:pt x="16" y="1184"/>
                  </a:lnTo>
                  <a:lnTo>
                    <a:pt x="16" y="1056"/>
                  </a:lnTo>
                  <a:lnTo>
                    <a:pt x="16" y="896"/>
                  </a:lnTo>
                  <a:lnTo>
                    <a:pt x="16" y="768"/>
                  </a:lnTo>
                  <a:lnTo>
                    <a:pt x="16" y="616"/>
                  </a:lnTo>
                  <a:lnTo>
                    <a:pt x="16" y="456"/>
                  </a:lnTo>
                  <a:lnTo>
                    <a:pt x="16" y="328"/>
                  </a:lnTo>
                  <a:lnTo>
                    <a:pt x="16" y="200"/>
                  </a:lnTo>
                  <a:lnTo>
                    <a:pt x="16" y="128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48"/>
                  </a:lnTo>
                  <a:cubicBezTo>
                    <a:pt x="64" y="62"/>
                    <a:pt x="54" y="72"/>
                    <a:pt x="40" y="72"/>
                  </a:cubicBezTo>
                  <a:lnTo>
                    <a:pt x="32" y="72"/>
                  </a:lnTo>
                  <a:lnTo>
                    <a:pt x="24" y="72"/>
                  </a:lnTo>
                  <a:cubicBezTo>
                    <a:pt x="11" y="72"/>
                    <a:pt x="0" y="62"/>
                    <a:pt x="0" y="48"/>
                  </a:cubicBezTo>
                  <a:cubicBezTo>
                    <a:pt x="0" y="35"/>
                    <a:pt x="11" y="24"/>
                    <a:pt x="24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4" name="Freeform 118"/>
            <p:cNvSpPr>
              <a:spLocks/>
            </p:cNvSpPr>
            <p:nvPr/>
          </p:nvSpPr>
          <p:spPr bwMode="auto">
            <a:xfrm>
              <a:off x="4913196" y="4397409"/>
              <a:ext cx="16747" cy="1084057"/>
            </a:xfrm>
            <a:custGeom>
              <a:avLst/>
              <a:gdLst>
                <a:gd name="T0" fmla="*/ 32 w 144"/>
                <a:gd name="T1" fmla="*/ 5800 h 5848"/>
                <a:gd name="T2" fmla="*/ 16 w 144"/>
                <a:gd name="T3" fmla="*/ 5672 h 5848"/>
                <a:gd name="T4" fmla="*/ 16 w 144"/>
                <a:gd name="T5" fmla="*/ 5464 h 5848"/>
                <a:gd name="T6" fmla="*/ 24 w 144"/>
                <a:gd name="T7" fmla="*/ 5312 h 5848"/>
                <a:gd name="T8" fmla="*/ 24 w 144"/>
                <a:gd name="T9" fmla="*/ 5104 h 5848"/>
                <a:gd name="T10" fmla="*/ 25 w 144"/>
                <a:gd name="T11" fmla="*/ 4923 h 5848"/>
                <a:gd name="T12" fmla="*/ 32 w 144"/>
                <a:gd name="T13" fmla="*/ 4744 h 5848"/>
                <a:gd name="T14" fmla="*/ 32 w 144"/>
                <a:gd name="T15" fmla="*/ 4512 h 5848"/>
                <a:gd name="T16" fmla="*/ 32 w 144"/>
                <a:gd name="T17" fmla="*/ 4304 h 5848"/>
                <a:gd name="T18" fmla="*/ 40 w 144"/>
                <a:gd name="T19" fmla="*/ 4128 h 5848"/>
                <a:gd name="T20" fmla="*/ 40 w 144"/>
                <a:gd name="T21" fmla="*/ 3872 h 5848"/>
                <a:gd name="T22" fmla="*/ 40 w 144"/>
                <a:gd name="T23" fmla="*/ 3432 h 5848"/>
                <a:gd name="T24" fmla="*/ 48 w 144"/>
                <a:gd name="T25" fmla="*/ 3120 h 5848"/>
                <a:gd name="T26" fmla="*/ 48 w 144"/>
                <a:gd name="T27" fmla="*/ 2712 h 5848"/>
                <a:gd name="T28" fmla="*/ 48 w 144"/>
                <a:gd name="T29" fmla="*/ 2272 h 5848"/>
                <a:gd name="T30" fmla="*/ 48 w 144"/>
                <a:gd name="T31" fmla="*/ 2064 h 5848"/>
                <a:gd name="T32" fmla="*/ 56 w 144"/>
                <a:gd name="T33" fmla="*/ 1912 h 5848"/>
                <a:gd name="T34" fmla="*/ 56 w 144"/>
                <a:gd name="T35" fmla="*/ 1704 h 5848"/>
                <a:gd name="T36" fmla="*/ 88 w 144"/>
                <a:gd name="T37" fmla="*/ 1528 h 5848"/>
                <a:gd name="T38" fmla="*/ 64 w 144"/>
                <a:gd name="T39" fmla="*/ 1368 h 5848"/>
                <a:gd name="T40" fmla="*/ 64 w 144"/>
                <a:gd name="T41" fmla="*/ 1160 h 5848"/>
                <a:gd name="T42" fmla="*/ 72 w 144"/>
                <a:gd name="T43" fmla="*/ 1112 h 5848"/>
                <a:gd name="T44" fmla="*/ 72 w 144"/>
                <a:gd name="T45" fmla="*/ 904 h 5848"/>
                <a:gd name="T46" fmla="*/ 80 w 144"/>
                <a:gd name="T47" fmla="*/ 776 h 5848"/>
                <a:gd name="T48" fmla="*/ 80 w 144"/>
                <a:gd name="T49" fmla="*/ 568 h 5848"/>
                <a:gd name="T50" fmla="*/ 80 w 144"/>
                <a:gd name="T51" fmla="*/ 360 h 5848"/>
                <a:gd name="T52" fmla="*/ 88 w 144"/>
                <a:gd name="T53" fmla="*/ 232 h 5848"/>
                <a:gd name="T54" fmla="*/ 136 w 144"/>
                <a:gd name="T55" fmla="*/ 128 h 5848"/>
                <a:gd name="T56" fmla="*/ 144 w 144"/>
                <a:gd name="T57" fmla="*/ 24 h 5848"/>
                <a:gd name="T58" fmla="*/ 88 w 144"/>
                <a:gd name="T59" fmla="*/ 104 h 5848"/>
                <a:gd name="T60" fmla="*/ 136 w 144"/>
                <a:gd name="T61" fmla="*/ 288 h 5848"/>
                <a:gd name="T62" fmla="*/ 128 w 144"/>
                <a:gd name="T63" fmla="*/ 416 h 5848"/>
                <a:gd name="T64" fmla="*/ 128 w 144"/>
                <a:gd name="T65" fmla="*/ 624 h 5848"/>
                <a:gd name="T66" fmla="*/ 128 w 144"/>
                <a:gd name="T67" fmla="*/ 824 h 5848"/>
                <a:gd name="T68" fmla="*/ 120 w 144"/>
                <a:gd name="T69" fmla="*/ 952 h 5848"/>
                <a:gd name="T70" fmla="*/ 119 w 144"/>
                <a:gd name="T71" fmla="*/ 1144 h 5848"/>
                <a:gd name="T72" fmla="*/ 112 w 144"/>
                <a:gd name="T73" fmla="*/ 1216 h 5848"/>
                <a:gd name="T74" fmla="*/ 112 w 144"/>
                <a:gd name="T75" fmla="*/ 1416 h 5848"/>
                <a:gd name="T76" fmla="*/ 104 w 144"/>
                <a:gd name="T77" fmla="*/ 1552 h 5848"/>
                <a:gd name="T78" fmla="*/ 104 w 144"/>
                <a:gd name="T79" fmla="*/ 1752 h 5848"/>
                <a:gd name="T80" fmla="*/ 104 w 144"/>
                <a:gd name="T81" fmla="*/ 1960 h 5848"/>
                <a:gd name="T82" fmla="*/ 96 w 144"/>
                <a:gd name="T83" fmla="*/ 2112 h 5848"/>
                <a:gd name="T84" fmla="*/ 96 w 144"/>
                <a:gd name="T85" fmla="*/ 2376 h 5848"/>
                <a:gd name="T86" fmla="*/ 96 w 144"/>
                <a:gd name="T87" fmla="*/ 2808 h 5848"/>
                <a:gd name="T88" fmla="*/ 88 w 144"/>
                <a:gd name="T89" fmla="*/ 3180 h 5848"/>
                <a:gd name="T90" fmla="*/ 88 w 144"/>
                <a:gd name="T91" fmla="*/ 3536 h 5848"/>
                <a:gd name="T92" fmla="*/ 88 w 144"/>
                <a:gd name="T93" fmla="*/ 3944 h 5848"/>
                <a:gd name="T94" fmla="*/ 88 w 144"/>
                <a:gd name="T95" fmla="*/ 4176 h 5848"/>
                <a:gd name="T96" fmla="*/ 80 w 144"/>
                <a:gd name="T97" fmla="*/ 4360 h 5848"/>
                <a:gd name="T98" fmla="*/ 80 w 144"/>
                <a:gd name="T99" fmla="*/ 4568 h 5848"/>
                <a:gd name="T100" fmla="*/ 80 w 144"/>
                <a:gd name="T101" fmla="*/ 4800 h 5848"/>
                <a:gd name="T102" fmla="*/ 72 w 144"/>
                <a:gd name="T103" fmla="*/ 4952 h 5848"/>
                <a:gd name="T104" fmla="*/ 72 w 144"/>
                <a:gd name="T105" fmla="*/ 5160 h 5848"/>
                <a:gd name="T106" fmla="*/ 72 w 144"/>
                <a:gd name="T107" fmla="*/ 5360 h 5848"/>
                <a:gd name="T108" fmla="*/ 64 w 144"/>
                <a:gd name="T109" fmla="*/ 5520 h 5848"/>
                <a:gd name="T110" fmla="*/ 64 w 144"/>
                <a:gd name="T111" fmla="*/ 5728 h 5848"/>
                <a:gd name="T112" fmla="*/ 8 w 144"/>
                <a:gd name="T113" fmla="*/ 5800 h 5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4" h="5848">
                  <a:moveTo>
                    <a:pt x="24" y="5800"/>
                  </a:moveTo>
                  <a:lnTo>
                    <a:pt x="32" y="5800"/>
                  </a:lnTo>
                  <a:lnTo>
                    <a:pt x="8" y="5824"/>
                  </a:lnTo>
                  <a:lnTo>
                    <a:pt x="8" y="5800"/>
                  </a:lnTo>
                  <a:cubicBezTo>
                    <a:pt x="8" y="5787"/>
                    <a:pt x="19" y="5776"/>
                    <a:pt x="32" y="5776"/>
                  </a:cubicBezTo>
                  <a:cubicBezTo>
                    <a:pt x="46" y="5776"/>
                    <a:pt x="56" y="5787"/>
                    <a:pt x="56" y="5800"/>
                  </a:cubicBezTo>
                  <a:lnTo>
                    <a:pt x="56" y="5824"/>
                  </a:lnTo>
                  <a:lnTo>
                    <a:pt x="32" y="5800"/>
                  </a:lnTo>
                  <a:lnTo>
                    <a:pt x="40" y="5800"/>
                  </a:lnTo>
                  <a:lnTo>
                    <a:pt x="16" y="5824"/>
                  </a:lnTo>
                  <a:lnTo>
                    <a:pt x="16" y="5800"/>
                  </a:lnTo>
                  <a:lnTo>
                    <a:pt x="16" y="5776"/>
                  </a:lnTo>
                  <a:lnTo>
                    <a:pt x="16" y="5752"/>
                  </a:lnTo>
                  <a:lnTo>
                    <a:pt x="16" y="5728"/>
                  </a:lnTo>
                  <a:lnTo>
                    <a:pt x="16" y="5696"/>
                  </a:lnTo>
                  <a:lnTo>
                    <a:pt x="16" y="5672"/>
                  </a:lnTo>
                  <a:lnTo>
                    <a:pt x="16" y="5648"/>
                  </a:lnTo>
                  <a:lnTo>
                    <a:pt x="16" y="5624"/>
                  </a:lnTo>
                  <a:lnTo>
                    <a:pt x="16" y="5592"/>
                  </a:lnTo>
                  <a:lnTo>
                    <a:pt x="16" y="5568"/>
                  </a:lnTo>
                  <a:lnTo>
                    <a:pt x="16" y="5544"/>
                  </a:lnTo>
                  <a:lnTo>
                    <a:pt x="16" y="5520"/>
                  </a:lnTo>
                  <a:lnTo>
                    <a:pt x="16" y="5496"/>
                  </a:lnTo>
                  <a:lnTo>
                    <a:pt x="16" y="5464"/>
                  </a:lnTo>
                  <a:lnTo>
                    <a:pt x="16" y="5440"/>
                  </a:lnTo>
                  <a:lnTo>
                    <a:pt x="16" y="5416"/>
                  </a:lnTo>
                  <a:lnTo>
                    <a:pt x="16" y="5392"/>
                  </a:lnTo>
                  <a:cubicBezTo>
                    <a:pt x="16" y="5391"/>
                    <a:pt x="17" y="5389"/>
                    <a:pt x="17" y="5387"/>
                  </a:cubicBezTo>
                  <a:lnTo>
                    <a:pt x="25" y="5355"/>
                  </a:lnTo>
                  <a:lnTo>
                    <a:pt x="24" y="5360"/>
                  </a:lnTo>
                  <a:lnTo>
                    <a:pt x="24" y="5336"/>
                  </a:lnTo>
                  <a:lnTo>
                    <a:pt x="24" y="5312"/>
                  </a:lnTo>
                  <a:lnTo>
                    <a:pt x="24" y="5288"/>
                  </a:lnTo>
                  <a:lnTo>
                    <a:pt x="24" y="5264"/>
                  </a:lnTo>
                  <a:lnTo>
                    <a:pt x="24" y="5232"/>
                  </a:lnTo>
                  <a:lnTo>
                    <a:pt x="24" y="5208"/>
                  </a:lnTo>
                  <a:lnTo>
                    <a:pt x="24" y="5184"/>
                  </a:lnTo>
                  <a:lnTo>
                    <a:pt x="24" y="5160"/>
                  </a:lnTo>
                  <a:lnTo>
                    <a:pt x="24" y="5128"/>
                  </a:lnTo>
                  <a:lnTo>
                    <a:pt x="24" y="5104"/>
                  </a:lnTo>
                  <a:lnTo>
                    <a:pt x="24" y="5080"/>
                  </a:lnTo>
                  <a:lnTo>
                    <a:pt x="24" y="5056"/>
                  </a:lnTo>
                  <a:lnTo>
                    <a:pt x="24" y="5032"/>
                  </a:lnTo>
                  <a:lnTo>
                    <a:pt x="24" y="5000"/>
                  </a:lnTo>
                  <a:lnTo>
                    <a:pt x="24" y="4976"/>
                  </a:lnTo>
                  <a:lnTo>
                    <a:pt x="24" y="4952"/>
                  </a:lnTo>
                  <a:lnTo>
                    <a:pt x="24" y="4928"/>
                  </a:lnTo>
                  <a:cubicBezTo>
                    <a:pt x="24" y="4927"/>
                    <a:pt x="25" y="4925"/>
                    <a:pt x="25" y="4923"/>
                  </a:cubicBezTo>
                  <a:lnTo>
                    <a:pt x="33" y="4891"/>
                  </a:lnTo>
                  <a:lnTo>
                    <a:pt x="32" y="4896"/>
                  </a:lnTo>
                  <a:lnTo>
                    <a:pt x="32" y="4872"/>
                  </a:lnTo>
                  <a:lnTo>
                    <a:pt x="32" y="4848"/>
                  </a:lnTo>
                  <a:lnTo>
                    <a:pt x="32" y="4824"/>
                  </a:lnTo>
                  <a:lnTo>
                    <a:pt x="32" y="4800"/>
                  </a:lnTo>
                  <a:lnTo>
                    <a:pt x="32" y="4768"/>
                  </a:lnTo>
                  <a:lnTo>
                    <a:pt x="32" y="4744"/>
                  </a:lnTo>
                  <a:lnTo>
                    <a:pt x="32" y="4720"/>
                  </a:lnTo>
                  <a:lnTo>
                    <a:pt x="32" y="4696"/>
                  </a:lnTo>
                  <a:lnTo>
                    <a:pt x="32" y="4664"/>
                  </a:lnTo>
                  <a:lnTo>
                    <a:pt x="32" y="4616"/>
                  </a:lnTo>
                  <a:lnTo>
                    <a:pt x="32" y="4592"/>
                  </a:lnTo>
                  <a:lnTo>
                    <a:pt x="32" y="4568"/>
                  </a:lnTo>
                  <a:lnTo>
                    <a:pt x="32" y="4536"/>
                  </a:lnTo>
                  <a:lnTo>
                    <a:pt x="32" y="4512"/>
                  </a:lnTo>
                  <a:lnTo>
                    <a:pt x="32" y="4488"/>
                  </a:lnTo>
                  <a:lnTo>
                    <a:pt x="32" y="4464"/>
                  </a:lnTo>
                  <a:lnTo>
                    <a:pt x="32" y="4432"/>
                  </a:lnTo>
                  <a:lnTo>
                    <a:pt x="32" y="4408"/>
                  </a:lnTo>
                  <a:lnTo>
                    <a:pt x="32" y="4384"/>
                  </a:lnTo>
                  <a:lnTo>
                    <a:pt x="32" y="4360"/>
                  </a:lnTo>
                  <a:lnTo>
                    <a:pt x="32" y="4336"/>
                  </a:lnTo>
                  <a:lnTo>
                    <a:pt x="32" y="4304"/>
                  </a:lnTo>
                  <a:cubicBezTo>
                    <a:pt x="32" y="4303"/>
                    <a:pt x="33" y="4302"/>
                    <a:pt x="33" y="4301"/>
                  </a:cubicBezTo>
                  <a:lnTo>
                    <a:pt x="41" y="4253"/>
                  </a:lnTo>
                  <a:lnTo>
                    <a:pt x="40" y="4256"/>
                  </a:lnTo>
                  <a:lnTo>
                    <a:pt x="40" y="4232"/>
                  </a:lnTo>
                  <a:lnTo>
                    <a:pt x="40" y="4200"/>
                  </a:lnTo>
                  <a:lnTo>
                    <a:pt x="40" y="4176"/>
                  </a:lnTo>
                  <a:lnTo>
                    <a:pt x="40" y="4152"/>
                  </a:lnTo>
                  <a:lnTo>
                    <a:pt x="40" y="4128"/>
                  </a:lnTo>
                  <a:lnTo>
                    <a:pt x="40" y="4072"/>
                  </a:lnTo>
                  <a:lnTo>
                    <a:pt x="40" y="4048"/>
                  </a:lnTo>
                  <a:lnTo>
                    <a:pt x="40" y="4024"/>
                  </a:lnTo>
                  <a:lnTo>
                    <a:pt x="40" y="4000"/>
                  </a:lnTo>
                  <a:lnTo>
                    <a:pt x="40" y="3968"/>
                  </a:lnTo>
                  <a:lnTo>
                    <a:pt x="40" y="3944"/>
                  </a:lnTo>
                  <a:lnTo>
                    <a:pt x="40" y="3920"/>
                  </a:lnTo>
                  <a:lnTo>
                    <a:pt x="40" y="3872"/>
                  </a:lnTo>
                  <a:lnTo>
                    <a:pt x="40" y="3816"/>
                  </a:lnTo>
                  <a:lnTo>
                    <a:pt x="40" y="3768"/>
                  </a:lnTo>
                  <a:lnTo>
                    <a:pt x="40" y="3688"/>
                  </a:lnTo>
                  <a:lnTo>
                    <a:pt x="40" y="3640"/>
                  </a:lnTo>
                  <a:lnTo>
                    <a:pt x="40" y="3608"/>
                  </a:lnTo>
                  <a:lnTo>
                    <a:pt x="40" y="3536"/>
                  </a:lnTo>
                  <a:lnTo>
                    <a:pt x="40" y="3480"/>
                  </a:lnTo>
                  <a:lnTo>
                    <a:pt x="40" y="3432"/>
                  </a:lnTo>
                  <a:lnTo>
                    <a:pt x="40" y="3376"/>
                  </a:lnTo>
                  <a:lnTo>
                    <a:pt x="40" y="3328"/>
                  </a:lnTo>
                  <a:lnTo>
                    <a:pt x="40" y="3272"/>
                  </a:lnTo>
                  <a:lnTo>
                    <a:pt x="40" y="3224"/>
                  </a:lnTo>
                  <a:lnTo>
                    <a:pt x="40" y="3176"/>
                  </a:lnTo>
                  <a:cubicBezTo>
                    <a:pt x="40" y="3175"/>
                    <a:pt x="41" y="3174"/>
                    <a:pt x="41" y="3173"/>
                  </a:cubicBezTo>
                  <a:lnTo>
                    <a:pt x="49" y="3117"/>
                  </a:lnTo>
                  <a:lnTo>
                    <a:pt x="48" y="3120"/>
                  </a:lnTo>
                  <a:lnTo>
                    <a:pt x="48" y="3072"/>
                  </a:lnTo>
                  <a:lnTo>
                    <a:pt x="48" y="3016"/>
                  </a:lnTo>
                  <a:lnTo>
                    <a:pt x="48" y="2968"/>
                  </a:lnTo>
                  <a:lnTo>
                    <a:pt x="48" y="2912"/>
                  </a:lnTo>
                  <a:lnTo>
                    <a:pt x="48" y="2864"/>
                  </a:lnTo>
                  <a:lnTo>
                    <a:pt x="48" y="2808"/>
                  </a:lnTo>
                  <a:lnTo>
                    <a:pt x="48" y="2760"/>
                  </a:lnTo>
                  <a:lnTo>
                    <a:pt x="48" y="2712"/>
                  </a:lnTo>
                  <a:lnTo>
                    <a:pt x="48" y="2656"/>
                  </a:lnTo>
                  <a:lnTo>
                    <a:pt x="48" y="2608"/>
                  </a:lnTo>
                  <a:lnTo>
                    <a:pt x="48" y="2552"/>
                  </a:lnTo>
                  <a:lnTo>
                    <a:pt x="48" y="2504"/>
                  </a:lnTo>
                  <a:lnTo>
                    <a:pt x="48" y="2448"/>
                  </a:lnTo>
                  <a:lnTo>
                    <a:pt x="48" y="2376"/>
                  </a:lnTo>
                  <a:lnTo>
                    <a:pt x="48" y="2320"/>
                  </a:lnTo>
                  <a:lnTo>
                    <a:pt x="48" y="2272"/>
                  </a:lnTo>
                  <a:lnTo>
                    <a:pt x="48" y="2248"/>
                  </a:lnTo>
                  <a:lnTo>
                    <a:pt x="48" y="2216"/>
                  </a:lnTo>
                  <a:lnTo>
                    <a:pt x="48" y="2192"/>
                  </a:lnTo>
                  <a:lnTo>
                    <a:pt x="48" y="2168"/>
                  </a:lnTo>
                  <a:lnTo>
                    <a:pt x="48" y="2144"/>
                  </a:lnTo>
                  <a:lnTo>
                    <a:pt x="48" y="2112"/>
                  </a:lnTo>
                  <a:lnTo>
                    <a:pt x="48" y="2088"/>
                  </a:lnTo>
                  <a:lnTo>
                    <a:pt x="48" y="2064"/>
                  </a:lnTo>
                  <a:lnTo>
                    <a:pt x="48" y="2040"/>
                  </a:lnTo>
                  <a:cubicBezTo>
                    <a:pt x="48" y="2038"/>
                    <a:pt x="49" y="2035"/>
                    <a:pt x="50" y="2033"/>
                  </a:cubicBezTo>
                  <a:lnTo>
                    <a:pt x="58" y="2009"/>
                  </a:lnTo>
                  <a:lnTo>
                    <a:pt x="56" y="2016"/>
                  </a:lnTo>
                  <a:lnTo>
                    <a:pt x="56" y="1984"/>
                  </a:lnTo>
                  <a:lnTo>
                    <a:pt x="56" y="1960"/>
                  </a:lnTo>
                  <a:lnTo>
                    <a:pt x="56" y="1936"/>
                  </a:lnTo>
                  <a:lnTo>
                    <a:pt x="56" y="1912"/>
                  </a:lnTo>
                  <a:lnTo>
                    <a:pt x="56" y="1880"/>
                  </a:lnTo>
                  <a:lnTo>
                    <a:pt x="56" y="1856"/>
                  </a:lnTo>
                  <a:lnTo>
                    <a:pt x="56" y="1832"/>
                  </a:lnTo>
                  <a:lnTo>
                    <a:pt x="56" y="1808"/>
                  </a:lnTo>
                  <a:lnTo>
                    <a:pt x="56" y="1784"/>
                  </a:lnTo>
                  <a:lnTo>
                    <a:pt x="56" y="1752"/>
                  </a:lnTo>
                  <a:lnTo>
                    <a:pt x="56" y="1728"/>
                  </a:lnTo>
                  <a:lnTo>
                    <a:pt x="56" y="1704"/>
                  </a:lnTo>
                  <a:lnTo>
                    <a:pt x="56" y="1680"/>
                  </a:lnTo>
                  <a:lnTo>
                    <a:pt x="56" y="1648"/>
                  </a:lnTo>
                  <a:lnTo>
                    <a:pt x="56" y="1624"/>
                  </a:lnTo>
                  <a:lnTo>
                    <a:pt x="56" y="1600"/>
                  </a:lnTo>
                  <a:lnTo>
                    <a:pt x="56" y="1576"/>
                  </a:lnTo>
                  <a:lnTo>
                    <a:pt x="56" y="1552"/>
                  </a:lnTo>
                  <a:cubicBezTo>
                    <a:pt x="56" y="1539"/>
                    <a:pt x="67" y="1528"/>
                    <a:pt x="80" y="1528"/>
                  </a:cubicBezTo>
                  <a:lnTo>
                    <a:pt x="88" y="1528"/>
                  </a:lnTo>
                  <a:lnTo>
                    <a:pt x="64" y="1552"/>
                  </a:lnTo>
                  <a:lnTo>
                    <a:pt x="64" y="1520"/>
                  </a:lnTo>
                  <a:lnTo>
                    <a:pt x="64" y="1496"/>
                  </a:lnTo>
                  <a:lnTo>
                    <a:pt x="64" y="1472"/>
                  </a:lnTo>
                  <a:lnTo>
                    <a:pt x="64" y="1448"/>
                  </a:lnTo>
                  <a:lnTo>
                    <a:pt x="64" y="1416"/>
                  </a:lnTo>
                  <a:lnTo>
                    <a:pt x="64" y="1392"/>
                  </a:lnTo>
                  <a:lnTo>
                    <a:pt x="64" y="1368"/>
                  </a:lnTo>
                  <a:lnTo>
                    <a:pt x="64" y="1344"/>
                  </a:lnTo>
                  <a:lnTo>
                    <a:pt x="64" y="1320"/>
                  </a:lnTo>
                  <a:lnTo>
                    <a:pt x="64" y="1288"/>
                  </a:lnTo>
                  <a:lnTo>
                    <a:pt x="64" y="1264"/>
                  </a:lnTo>
                  <a:lnTo>
                    <a:pt x="64" y="1240"/>
                  </a:lnTo>
                  <a:lnTo>
                    <a:pt x="64" y="1216"/>
                  </a:lnTo>
                  <a:lnTo>
                    <a:pt x="64" y="1184"/>
                  </a:lnTo>
                  <a:lnTo>
                    <a:pt x="64" y="1160"/>
                  </a:lnTo>
                  <a:lnTo>
                    <a:pt x="64" y="1136"/>
                  </a:lnTo>
                  <a:cubicBezTo>
                    <a:pt x="64" y="1123"/>
                    <a:pt x="75" y="1112"/>
                    <a:pt x="88" y="1112"/>
                  </a:cubicBezTo>
                  <a:cubicBezTo>
                    <a:pt x="102" y="1112"/>
                    <a:pt x="112" y="1123"/>
                    <a:pt x="112" y="1136"/>
                  </a:cubicBezTo>
                  <a:lnTo>
                    <a:pt x="112" y="1160"/>
                  </a:lnTo>
                  <a:lnTo>
                    <a:pt x="66" y="1153"/>
                  </a:lnTo>
                  <a:lnTo>
                    <a:pt x="74" y="1129"/>
                  </a:lnTo>
                  <a:lnTo>
                    <a:pt x="72" y="1136"/>
                  </a:lnTo>
                  <a:lnTo>
                    <a:pt x="72" y="1112"/>
                  </a:lnTo>
                  <a:lnTo>
                    <a:pt x="72" y="1088"/>
                  </a:lnTo>
                  <a:lnTo>
                    <a:pt x="72" y="1056"/>
                  </a:lnTo>
                  <a:lnTo>
                    <a:pt x="72" y="1032"/>
                  </a:lnTo>
                  <a:lnTo>
                    <a:pt x="72" y="1008"/>
                  </a:lnTo>
                  <a:lnTo>
                    <a:pt x="72" y="984"/>
                  </a:lnTo>
                  <a:lnTo>
                    <a:pt x="72" y="952"/>
                  </a:lnTo>
                  <a:lnTo>
                    <a:pt x="72" y="928"/>
                  </a:lnTo>
                  <a:lnTo>
                    <a:pt x="72" y="904"/>
                  </a:lnTo>
                  <a:lnTo>
                    <a:pt x="72" y="880"/>
                  </a:lnTo>
                  <a:lnTo>
                    <a:pt x="72" y="856"/>
                  </a:lnTo>
                  <a:lnTo>
                    <a:pt x="72" y="824"/>
                  </a:lnTo>
                  <a:cubicBezTo>
                    <a:pt x="72" y="811"/>
                    <a:pt x="83" y="800"/>
                    <a:pt x="96" y="800"/>
                  </a:cubicBezTo>
                  <a:lnTo>
                    <a:pt x="104" y="800"/>
                  </a:lnTo>
                  <a:lnTo>
                    <a:pt x="80" y="824"/>
                  </a:lnTo>
                  <a:lnTo>
                    <a:pt x="80" y="800"/>
                  </a:lnTo>
                  <a:lnTo>
                    <a:pt x="80" y="776"/>
                  </a:lnTo>
                  <a:lnTo>
                    <a:pt x="80" y="752"/>
                  </a:lnTo>
                  <a:lnTo>
                    <a:pt x="80" y="720"/>
                  </a:lnTo>
                  <a:lnTo>
                    <a:pt x="80" y="696"/>
                  </a:lnTo>
                  <a:lnTo>
                    <a:pt x="80" y="672"/>
                  </a:lnTo>
                  <a:lnTo>
                    <a:pt x="80" y="648"/>
                  </a:lnTo>
                  <a:lnTo>
                    <a:pt x="80" y="624"/>
                  </a:lnTo>
                  <a:lnTo>
                    <a:pt x="80" y="592"/>
                  </a:lnTo>
                  <a:lnTo>
                    <a:pt x="80" y="568"/>
                  </a:lnTo>
                  <a:lnTo>
                    <a:pt x="80" y="544"/>
                  </a:lnTo>
                  <a:lnTo>
                    <a:pt x="80" y="520"/>
                  </a:lnTo>
                  <a:lnTo>
                    <a:pt x="80" y="488"/>
                  </a:lnTo>
                  <a:lnTo>
                    <a:pt x="80" y="464"/>
                  </a:lnTo>
                  <a:lnTo>
                    <a:pt x="80" y="440"/>
                  </a:lnTo>
                  <a:lnTo>
                    <a:pt x="80" y="416"/>
                  </a:lnTo>
                  <a:lnTo>
                    <a:pt x="80" y="392"/>
                  </a:lnTo>
                  <a:lnTo>
                    <a:pt x="80" y="360"/>
                  </a:lnTo>
                  <a:lnTo>
                    <a:pt x="80" y="336"/>
                  </a:lnTo>
                  <a:lnTo>
                    <a:pt x="80" y="312"/>
                  </a:lnTo>
                  <a:cubicBezTo>
                    <a:pt x="80" y="299"/>
                    <a:pt x="91" y="288"/>
                    <a:pt x="104" y="288"/>
                  </a:cubicBezTo>
                  <a:lnTo>
                    <a:pt x="112" y="288"/>
                  </a:lnTo>
                  <a:lnTo>
                    <a:pt x="88" y="312"/>
                  </a:lnTo>
                  <a:lnTo>
                    <a:pt x="88" y="288"/>
                  </a:lnTo>
                  <a:lnTo>
                    <a:pt x="88" y="256"/>
                  </a:lnTo>
                  <a:lnTo>
                    <a:pt x="88" y="232"/>
                  </a:lnTo>
                  <a:lnTo>
                    <a:pt x="88" y="208"/>
                  </a:lnTo>
                  <a:lnTo>
                    <a:pt x="88" y="184"/>
                  </a:lnTo>
                  <a:lnTo>
                    <a:pt x="88" y="160"/>
                  </a:lnTo>
                  <a:lnTo>
                    <a:pt x="88" y="128"/>
                  </a:lnTo>
                  <a:lnTo>
                    <a:pt x="88" y="104"/>
                  </a:lnTo>
                  <a:cubicBezTo>
                    <a:pt x="88" y="91"/>
                    <a:pt x="99" y="80"/>
                    <a:pt x="112" y="80"/>
                  </a:cubicBezTo>
                  <a:cubicBezTo>
                    <a:pt x="126" y="80"/>
                    <a:pt x="136" y="91"/>
                    <a:pt x="136" y="104"/>
                  </a:cubicBezTo>
                  <a:lnTo>
                    <a:pt x="136" y="128"/>
                  </a:lnTo>
                  <a:lnTo>
                    <a:pt x="90" y="121"/>
                  </a:lnTo>
                  <a:lnTo>
                    <a:pt x="98" y="97"/>
                  </a:lnTo>
                  <a:lnTo>
                    <a:pt x="96" y="104"/>
                  </a:lnTo>
                  <a:lnTo>
                    <a:pt x="96" y="80"/>
                  </a:lnTo>
                  <a:lnTo>
                    <a:pt x="96" y="56"/>
                  </a:ln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56"/>
                  </a:lnTo>
                  <a:lnTo>
                    <a:pt x="144" y="80"/>
                  </a:lnTo>
                  <a:lnTo>
                    <a:pt x="144" y="104"/>
                  </a:lnTo>
                  <a:cubicBezTo>
                    <a:pt x="144" y="107"/>
                    <a:pt x="144" y="110"/>
                    <a:pt x="143" y="112"/>
                  </a:cubicBezTo>
                  <a:lnTo>
                    <a:pt x="135" y="136"/>
                  </a:lnTo>
                  <a:cubicBezTo>
                    <a:pt x="132" y="147"/>
                    <a:pt x="120" y="154"/>
                    <a:pt x="109" y="152"/>
                  </a:cubicBezTo>
                  <a:cubicBezTo>
                    <a:pt x="97" y="150"/>
                    <a:pt x="88" y="140"/>
                    <a:pt x="88" y="128"/>
                  </a:cubicBezTo>
                  <a:lnTo>
                    <a:pt x="88" y="104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136" y="160"/>
                  </a:lnTo>
                  <a:lnTo>
                    <a:pt x="136" y="184"/>
                  </a:lnTo>
                  <a:lnTo>
                    <a:pt x="136" y="208"/>
                  </a:lnTo>
                  <a:lnTo>
                    <a:pt x="136" y="232"/>
                  </a:lnTo>
                  <a:lnTo>
                    <a:pt x="136" y="256"/>
                  </a:lnTo>
                  <a:lnTo>
                    <a:pt x="136" y="288"/>
                  </a:lnTo>
                  <a:lnTo>
                    <a:pt x="136" y="312"/>
                  </a:lnTo>
                  <a:cubicBezTo>
                    <a:pt x="136" y="326"/>
                    <a:pt x="126" y="336"/>
                    <a:pt x="112" y="336"/>
                  </a:cubicBezTo>
                  <a:lnTo>
                    <a:pt x="104" y="336"/>
                  </a:lnTo>
                  <a:lnTo>
                    <a:pt x="128" y="312"/>
                  </a:lnTo>
                  <a:lnTo>
                    <a:pt x="128" y="336"/>
                  </a:lnTo>
                  <a:lnTo>
                    <a:pt x="128" y="360"/>
                  </a:lnTo>
                  <a:lnTo>
                    <a:pt x="128" y="392"/>
                  </a:lnTo>
                  <a:lnTo>
                    <a:pt x="128" y="416"/>
                  </a:lnTo>
                  <a:lnTo>
                    <a:pt x="128" y="440"/>
                  </a:lnTo>
                  <a:lnTo>
                    <a:pt x="128" y="464"/>
                  </a:lnTo>
                  <a:lnTo>
                    <a:pt x="128" y="488"/>
                  </a:lnTo>
                  <a:lnTo>
                    <a:pt x="128" y="520"/>
                  </a:lnTo>
                  <a:lnTo>
                    <a:pt x="128" y="544"/>
                  </a:lnTo>
                  <a:lnTo>
                    <a:pt x="128" y="568"/>
                  </a:lnTo>
                  <a:lnTo>
                    <a:pt x="128" y="592"/>
                  </a:lnTo>
                  <a:lnTo>
                    <a:pt x="128" y="624"/>
                  </a:lnTo>
                  <a:lnTo>
                    <a:pt x="128" y="648"/>
                  </a:lnTo>
                  <a:lnTo>
                    <a:pt x="128" y="672"/>
                  </a:lnTo>
                  <a:lnTo>
                    <a:pt x="128" y="696"/>
                  </a:lnTo>
                  <a:lnTo>
                    <a:pt x="128" y="720"/>
                  </a:lnTo>
                  <a:lnTo>
                    <a:pt x="128" y="752"/>
                  </a:lnTo>
                  <a:lnTo>
                    <a:pt x="128" y="776"/>
                  </a:lnTo>
                  <a:lnTo>
                    <a:pt x="128" y="800"/>
                  </a:lnTo>
                  <a:lnTo>
                    <a:pt x="128" y="824"/>
                  </a:lnTo>
                  <a:cubicBezTo>
                    <a:pt x="128" y="838"/>
                    <a:pt x="118" y="848"/>
                    <a:pt x="104" y="848"/>
                  </a:cubicBezTo>
                  <a:lnTo>
                    <a:pt x="96" y="848"/>
                  </a:lnTo>
                  <a:lnTo>
                    <a:pt x="120" y="824"/>
                  </a:lnTo>
                  <a:lnTo>
                    <a:pt x="120" y="856"/>
                  </a:lnTo>
                  <a:lnTo>
                    <a:pt x="120" y="880"/>
                  </a:lnTo>
                  <a:lnTo>
                    <a:pt x="120" y="904"/>
                  </a:lnTo>
                  <a:lnTo>
                    <a:pt x="120" y="928"/>
                  </a:lnTo>
                  <a:lnTo>
                    <a:pt x="120" y="952"/>
                  </a:lnTo>
                  <a:lnTo>
                    <a:pt x="120" y="984"/>
                  </a:lnTo>
                  <a:lnTo>
                    <a:pt x="120" y="1008"/>
                  </a:lnTo>
                  <a:lnTo>
                    <a:pt x="120" y="1032"/>
                  </a:lnTo>
                  <a:lnTo>
                    <a:pt x="120" y="1056"/>
                  </a:lnTo>
                  <a:lnTo>
                    <a:pt x="120" y="1088"/>
                  </a:lnTo>
                  <a:lnTo>
                    <a:pt x="120" y="1112"/>
                  </a:lnTo>
                  <a:lnTo>
                    <a:pt x="120" y="1136"/>
                  </a:lnTo>
                  <a:cubicBezTo>
                    <a:pt x="120" y="1139"/>
                    <a:pt x="120" y="1142"/>
                    <a:pt x="119" y="1144"/>
                  </a:cubicBezTo>
                  <a:lnTo>
                    <a:pt x="111" y="1168"/>
                  </a:lnTo>
                  <a:cubicBezTo>
                    <a:pt x="108" y="1179"/>
                    <a:pt x="96" y="1186"/>
                    <a:pt x="85" y="1184"/>
                  </a:cubicBezTo>
                  <a:cubicBezTo>
                    <a:pt x="73" y="1182"/>
                    <a:pt x="64" y="1172"/>
                    <a:pt x="64" y="1160"/>
                  </a:cubicBezTo>
                  <a:lnTo>
                    <a:pt x="64" y="1136"/>
                  </a:lnTo>
                  <a:lnTo>
                    <a:pt x="112" y="1136"/>
                  </a:lnTo>
                  <a:lnTo>
                    <a:pt x="112" y="1160"/>
                  </a:lnTo>
                  <a:lnTo>
                    <a:pt x="112" y="1184"/>
                  </a:lnTo>
                  <a:lnTo>
                    <a:pt x="112" y="1216"/>
                  </a:lnTo>
                  <a:lnTo>
                    <a:pt x="112" y="1240"/>
                  </a:lnTo>
                  <a:lnTo>
                    <a:pt x="112" y="1264"/>
                  </a:lnTo>
                  <a:lnTo>
                    <a:pt x="112" y="1288"/>
                  </a:lnTo>
                  <a:lnTo>
                    <a:pt x="112" y="1320"/>
                  </a:lnTo>
                  <a:lnTo>
                    <a:pt x="112" y="1344"/>
                  </a:lnTo>
                  <a:lnTo>
                    <a:pt x="112" y="1368"/>
                  </a:lnTo>
                  <a:lnTo>
                    <a:pt x="112" y="1392"/>
                  </a:lnTo>
                  <a:lnTo>
                    <a:pt x="112" y="1416"/>
                  </a:lnTo>
                  <a:lnTo>
                    <a:pt x="112" y="1448"/>
                  </a:lnTo>
                  <a:lnTo>
                    <a:pt x="112" y="1472"/>
                  </a:lnTo>
                  <a:lnTo>
                    <a:pt x="112" y="1496"/>
                  </a:lnTo>
                  <a:lnTo>
                    <a:pt x="112" y="1520"/>
                  </a:lnTo>
                  <a:lnTo>
                    <a:pt x="112" y="1552"/>
                  </a:lnTo>
                  <a:cubicBezTo>
                    <a:pt x="112" y="1566"/>
                    <a:pt x="102" y="1576"/>
                    <a:pt x="88" y="1576"/>
                  </a:cubicBezTo>
                  <a:lnTo>
                    <a:pt x="80" y="1576"/>
                  </a:lnTo>
                  <a:lnTo>
                    <a:pt x="104" y="1552"/>
                  </a:lnTo>
                  <a:lnTo>
                    <a:pt x="104" y="1576"/>
                  </a:lnTo>
                  <a:lnTo>
                    <a:pt x="104" y="1600"/>
                  </a:lnTo>
                  <a:lnTo>
                    <a:pt x="104" y="1624"/>
                  </a:lnTo>
                  <a:lnTo>
                    <a:pt x="104" y="1648"/>
                  </a:lnTo>
                  <a:lnTo>
                    <a:pt x="104" y="1680"/>
                  </a:lnTo>
                  <a:lnTo>
                    <a:pt x="104" y="1704"/>
                  </a:lnTo>
                  <a:lnTo>
                    <a:pt x="104" y="1728"/>
                  </a:lnTo>
                  <a:lnTo>
                    <a:pt x="104" y="1752"/>
                  </a:lnTo>
                  <a:lnTo>
                    <a:pt x="104" y="1784"/>
                  </a:lnTo>
                  <a:lnTo>
                    <a:pt x="104" y="1808"/>
                  </a:lnTo>
                  <a:lnTo>
                    <a:pt x="104" y="1832"/>
                  </a:lnTo>
                  <a:lnTo>
                    <a:pt x="104" y="1856"/>
                  </a:lnTo>
                  <a:lnTo>
                    <a:pt x="104" y="1880"/>
                  </a:lnTo>
                  <a:lnTo>
                    <a:pt x="104" y="1912"/>
                  </a:lnTo>
                  <a:lnTo>
                    <a:pt x="104" y="1936"/>
                  </a:lnTo>
                  <a:lnTo>
                    <a:pt x="104" y="1960"/>
                  </a:lnTo>
                  <a:lnTo>
                    <a:pt x="104" y="1984"/>
                  </a:lnTo>
                  <a:lnTo>
                    <a:pt x="104" y="2016"/>
                  </a:lnTo>
                  <a:cubicBezTo>
                    <a:pt x="104" y="2019"/>
                    <a:pt x="104" y="2022"/>
                    <a:pt x="103" y="2024"/>
                  </a:cubicBezTo>
                  <a:lnTo>
                    <a:pt x="95" y="2048"/>
                  </a:lnTo>
                  <a:lnTo>
                    <a:pt x="96" y="2040"/>
                  </a:lnTo>
                  <a:lnTo>
                    <a:pt x="96" y="2064"/>
                  </a:lnTo>
                  <a:lnTo>
                    <a:pt x="96" y="2088"/>
                  </a:lnTo>
                  <a:lnTo>
                    <a:pt x="96" y="2112"/>
                  </a:lnTo>
                  <a:lnTo>
                    <a:pt x="96" y="2144"/>
                  </a:lnTo>
                  <a:lnTo>
                    <a:pt x="96" y="2168"/>
                  </a:lnTo>
                  <a:lnTo>
                    <a:pt x="96" y="2192"/>
                  </a:lnTo>
                  <a:lnTo>
                    <a:pt x="96" y="2216"/>
                  </a:lnTo>
                  <a:lnTo>
                    <a:pt x="96" y="2248"/>
                  </a:lnTo>
                  <a:lnTo>
                    <a:pt x="96" y="2272"/>
                  </a:lnTo>
                  <a:lnTo>
                    <a:pt x="96" y="2320"/>
                  </a:lnTo>
                  <a:lnTo>
                    <a:pt x="96" y="2376"/>
                  </a:lnTo>
                  <a:lnTo>
                    <a:pt x="96" y="2448"/>
                  </a:lnTo>
                  <a:lnTo>
                    <a:pt x="96" y="2504"/>
                  </a:lnTo>
                  <a:lnTo>
                    <a:pt x="96" y="2552"/>
                  </a:lnTo>
                  <a:lnTo>
                    <a:pt x="96" y="2608"/>
                  </a:lnTo>
                  <a:lnTo>
                    <a:pt x="96" y="2656"/>
                  </a:lnTo>
                  <a:lnTo>
                    <a:pt x="96" y="2712"/>
                  </a:lnTo>
                  <a:lnTo>
                    <a:pt x="96" y="2760"/>
                  </a:lnTo>
                  <a:lnTo>
                    <a:pt x="96" y="2808"/>
                  </a:lnTo>
                  <a:lnTo>
                    <a:pt x="96" y="2864"/>
                  </a:lnTo>
                  <a:lnTo>
                    <a:pt x="96" y="2912"/>
                  </a:lnTo>
                  <a:lnTo>
                    <a:pt x="96" y="2968"/>
                  </a:lnTo>
                  <a:lnTo>
                    <a:pt x="96" y="3016"/>
                  </a:lnTo>
                  <a:lnTo>
                    <a:pt x="96" y="3072"/>
                  </a:lnTo>
                  <a:lnTo>
                    <a:pt x="96" y="3120"/>
                  </a:lnTo>
                  <a:cubicBezTo>
                    <a:pt x="96" y="3122"/>
                    <a:pt x="96" y="3123"/>
                    <a:pt x="96" y="3124"/>
                  </a:cubicBezTo>
                  <a:lnTo>
                    <a:pt x="88" y="3180"/>
                  </a:lnTo>
                  <a:lnTo>
                    <a:pt x="88" y="3176"/>
                  </a:lnTo>
                  <a:lnTo>
                    <a:pt x="88" y="3224"/>
                  </a:lnTo>
                  <a:lnTo>
                    <a:pt x="88" y="3272"/>
                  </a:lnTo>
                  <a:lnTo>
                    <a:pt x="88" y="3328"/>
                  </a:lnTo>
                  <a:lnTo>
                    <a:pt x="88" y="3376"/>
                  </a:lnTo>
                  <a:lnTo>
                    <a:pt x="88" y="3432"/>
                  </a:lnTo>
                  <a:lnTo>
                    <a:pt x="88" y="3480"/>
                  </a:lnTo>
                  <a:lnTo>
                    <a:pt x="88" y="3536"/>
                  </a:lnTo>
                  <a:lnTo>
                    <a:pt x="88" y="3608"/>
                  </a:lnTo>
                  <a:lnTo>
                    <a:pt x="88" y="3640"/>
                  </a:lnTo>
                  <a:lnTo>
                    <a:pt x="88" y="3688"/>
                  </a:lnTo>
                  <a:lnTo>
                    <a:pt x="88" y="3768"/>
                  </a:lnTo>
                  <a:lnTo>
                    <a:pt x="88" y="3816"/>
                  </a:lnTo>
                  <a:lnTo>
                    <a:pt x="88" y="3872"/>
                  </a:lnTo>
                  <a:lnTo>
                    <a:pt x="88" y="3920"/>
                  </a:lnTo>
                  <a:lnTo>
                    <a:pt x="88" y="3944"/>
                  </a:lnTo>
                  <a:lnTo>
                    <a:pt x="88" y="3968"/>
                  </a:lnTo>
                  <a:lnTo>
                    <a:pt x="88" y="4000"/>
                  </a:lnTo>
                  <a:lnTo>
                    <a:pt x="88" y="4024"/>
                  </a:lnTo>
                  <a:lnTo>
                    <a:pt x="88" y="4048"/>
                  </a:lnTo>
                  <a:lnTo>
                    <a:pt x="88" y="4072"/>
                  </a:lnTo>
                  <a:lnTo>
                    <a:pt x="88" y="4128"/>
                  </a:lnTo>
                  <a:lnTo>
                    <a:pt x="88" y="4152"/>
                  </a:lnTo>
                  <a:lnTo>
                    <a:pt x="88" y="4176"/>
                  </a:lnTo>
                  <a:lnTo>
                    <a:pt x="88" y="4200"/>
                  </a:lnTo>
                  <a:lnTo>
                    <a:pt x="88" y="4232"/>
                  </a:lnTo>
                  <a:lnTo>
                    <a:pt x="88" y="4256"/>
                  </a:lnTo>
                  <a:cubicBezTo>
                    <a:pt x="88" y="4258"/>
                    <a:pt x="88" y="4259"/>
                    <a:pt x="88" y="4260"/>
                  </a:cubicBezTo>
                  <a:lnTo>
                    <a:pt x="80" y="4308"/>
                  </a:lnTo>
                  <a:lnTo>
                    <a:pt x="80" y="4304"/>
                  </a:lnTo>
                  <a:lnTo>
                    <a:pt x="80" y="4336"/>
                  </a:lnTo>
                  <a:lnTo>
                    <a:pt x="80" y="4360"/>
                  </a:lnTo>
                  <a:lnTo>
                    <a:pt x="80" y="4384"/>
                  </a:lnTo>
                  <a:lnTo>
                    <a:pt x="80" y="4408"/>
                  </a:lnTo>
                  <a:lnTo>
                    <a:pt x="80" y="4432"/>
                  </a:lnTo>
                  <a:lnTo>
                    <a:pt x="80" y="4464"/>
                  </a:lnTo>
                  <a:lnTo>
                    <a:pt x="80" y="4488"/>
                  </a:lnTo>
                  <a:lnTo>
                    <a:pt x="80" y="4512"/>
                  </a:lnTo>
                  <a:lnTo>
                    <a:pt x="80" y="4536"/>
                  </a:lnTo>
                  <a:lnTo>
                    <a:pt x="80" y="4568"/>
                  </a:lnTo>
                  <a:lnTo>
                    <a:pt x="80" y="4592"/>
                  </a:lnTo>
                  <a:lnTo>
                    <a:pt x="80" y="4616"/>
                  </a:lnTo>
                  <a:lnTo>
                    <a:pt x="80" y="4664"/>
                  </a:lnTo>
                  <a:lnTo>
                    <a:pt x="80" y="4696"/>
                  </a:lnTo>
                  <a:lnTo>
                    <a:pt x="80" y="4720"/>
                  </a:lnTo>
                  <a:lnTo>
                    <a:pt x="80" y="4744"/>
                  </a:lnTo>
                  <a:lnTo>
                    <a:pt x="80" y="4768"/>
                  </a:lnTo>
                  <a:lnTo>
                    <a:pt x="80" y="4800"/>
                  </a:lnTo>
                  <a:lnTo>
                    <a:pt x="80" y="4824"/>
                  </a:lnTo>
                  <a:lnTo>
                    <a:pt x="80" y="4848"/>
                  </a:lnTo>
                  <a:lnTo>
                    <a:pt x="80" y="4872"/>
                  </a:lnTo>
                  <a:lnTo>
                    <a:pt x="80" y="4896"/>
                  </a:lnTo>
                  <a:cubicBezTo>
                    <a:pt x="80" y="4898"/>
                    <a:pt x="80" y="4900"/>
                    <a:pt x="80" y="4902"/>
                  </a:cubicBezTo>
                  <a:lnTo>
                    <a:pt x="72" y="4934"/>
                  </a:lnTo>
                  <a:lnTo>
                    <a:pt x="72" y="4928"/>
                  </a:lnTo>
                  <a:lnTo>
                    <a:pt x="72" y="4952"/>
                  </a:lnTo>
                  <a:lnTo>
                    <a:pt x="72" y="4976"/>
                  </a:lnTo>
                  <a:lnTo>
                    <a:pt x="72" y="5000"/>
                  </a:lnTo>
                  <a:lnTo>
                    <a:pt x="72" y="5032"/>
                  </a:lnTo>
                  <a:lnTo>
                    <a:pt x="72" y="5056"/>
                  </a:lnTo>
                  <a:lnTo>
                    <a:pt x="72" y="5080"/>
                  </a:lnTo>
                  <a:lnTo>
                    <a:pt x="72" y="5104"/>
                  </a:lnTo>
                  <a:lnTo>
                    <a:pt x="72" y="5128"/>
                  </a:lnTo>
                  <a:lnTo>
                    <a:pt x="72" y="5160"/>
                  </a:lnTo>
                  <a:lnTo>
                    <a:pt x="72" y="5184"/>
                  </a:lnTo>
                  <a:lnTo>
                    <a:pt x="72" y="5208"/>
                  </a:lnTo>
                  <a:lnTo>
                    <a:pt x="72" y="5232"/>
                  </a:lnTo>
                  <a:lnTo>
                    <a:pt x="72" y="5264"/>
                  </a:lnTo>
                  <a:lnTo>
                    <a:pt x="72" y="5288"/>
                  </a:lnTo>
                  <a:lnTo>
                    <a:pt x="72" y="5312"/>
                  </a:lnTo>
                  <a:lnTo>
                    <a:pt x="72" y="5336"/>
                  </a:lnTo>
                  <a:lnTo>
                    <a:pt x="72" y="5360"/>
                  </a:lnTo>
                  <a:cubicBezTo>
                    <a:pt x="72" y="5362"/>
                    <a:pt x="72" y="5364"/>
                    <a:pt x="72" y="5366"/>
                  </a:cubicBezTo>
                  <a:lnTo>
                    <a:pt x="64" y="5398"/>
                  </a:lnTo>
                  <a:lnTo>
                    <a:pt x="64" y="5392"/>
                  </a:lnTo>
                  <a:lnTo>
                    <a:pt x="64" y="5416"/>
                  </a:lnTo>
                  <a:lnTo>
                    <a:pt x="64" y="5440"/>
                  </a:lnTo>
                  <a:lnTo>
                    <a:pt x="64" y="5464"/>
                  </a:lnTo>
                  <a:lnTo>
                    <a:pt x="64" y="5496"/>
                  </a:lnTo>
                  <a:lnTo>
                    <a:pt x="64" y="5520"/>
                  </a:lnTo>
                  <a:lnTo>
                    <a:pt x="64" y="5544"/>
                  </a:lnTo>
                  <a:lnTo>
                    <a:pt x="64" y="5568"/>
                  </a:lnTo>
                  <a:lnTo>
                    <a:pt x="64" y="5592"/>
                  </a:lnTo>
                  <a:lnTo>
                    <a:pt x="64" y="5624"/>
                  </a:lnTo>
                  <a:lnTo>
                    <a:pt x="64" y="5648"/>
                  </a:lnTo>
                  <a:lnTo>
                    <a:pt x="64" y="5672"/>
                  </a:lnTo>
                  <a:lnTo>
                    <a:pt x="64" y="5696"/>
                  </a:lnTo>
                  <a:lnTo>
                    <a:pt x="64" y="5728"/>
                  </a:lnTo>
                  <a:lnTo>
                    <a:pt x="64" y="5752"/>
                  </a:lnTo>
                  <a:lnTo>
                    <a:pt x="64" y="5776"/>
                  </a:lnTo>
                  <a:lnTo>
                    <a:pt x="64" y="5800"/>
                  </a:lnTo>
                  <a:lnTo>
                    <a:pt x="64" y="5824"/>
                  </a:lnTo>
                  <a:cubicBezTo>
                    <a:pt x="64" y="5838"/>
                    <a:pt x="54" y="5848"/>
                    <a:pt x="40" y="5848"/>
                  </a:cubicBezTo>
                  <a:lnTo>
                    <a:pt x="32" y="5848"/>
                  </a:lnTo>
                  <a:cubicBezTo>
                    <a:pt x="19" y="5848"/>
                    <a:pt x="8" y="5838"/>
                    <a:pt x="8" y="5824"/>
                  </a:cubicBezTo>
                  <a:lnTo>
                    <a:pt x="8" y="5800"/>
                  </a:lnTo>
                  <a:lnTo>
                    <a:pt x="56" y="5800"/>
                  </a:lnTo>
                  <a:lnTo>
                    <a:pt x="56" y="5824"/>
                  </a:lnTo>
                  <a:cubicBezTo>
                    <a:pt x="56" y="5838"/>
                    <a:pt x="46" y="5848"/>
                    <a:pt x="32" y="5848"/>
                  </a:cubicBezTo>
                  <a:lnTo>
                    <a:pt x="24" y="5848"/>
                  </a:lnTo>
                  <a:cubicBezTo>
                    <a:pt x="11" y="5848"/>
                    <a:pt x="0" y="5838"/>
                    <a:pt x="0" y="5824"/>
                  </a:cubicBezTo>
                  <a:cubicBezTo>
                    <a:pt x="0" y="5811"/>
                    <a:pt x="11" y="5800"/>
                    <a:pt x="24" y="580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5" name="Freeform 119"/>
            <p:cNvSpPr>
              <a:spLocks/>
            </p:cNvSpPr>
            <p:nvPr/>
          </p:nvSpPr>
          <p:spPr bwMode="auto">
            <a:xfrm>
              <a:off x="4924360" y="3961308"/>
              <a:ext cx="27912" cy="439907"/>
            </a:xfrm>
            <a:custGeom>
              <a:avLst/>
              <a:gdLst>
                <a:gd name="T0" fmla="*/ 48 w 480"/>
                <a:gd name="T1" fmla="*/ 4320 h 4736"/>
                <a:gd name="T2" fmla="*/ 16 w 480"/>
                <a:gd name="T3" fmla="*/ 4224 h 4736"/>
                <a:gd name="T4" fmla="*/ 32 w 480"/>
                <a:gd name="T5" fmla="*/ 3808 h 4736"/>
                <a:gd name="T6" fmla="*/ 32 w 480"/>
                <a:gd name="T7" fmla="*/ 3232 h 4736"/>
                <a:gd name="T8" fmla="*/ 48 w 480"/>
                <a:gd name="T9" fmla="*/ 3136 h 4736"/>
                <a:gd name="T10" fmla="*/ 64 w 480"/>
                <a:gd name="T11" fmla="*/ 2928 h 4736"/>
                <a:gd name="T12" fmla="*/ 112 w 480"/>
                <a:gd name="T13" fmla="*/ 2576 h 4736"/>
                <a:gd name="T14" fmla="*/ 80 w 480"/>
                <a:gd name="T15" fmla="*/ 2464 h 4736"/>
                <a:gd name="T16" fmla="*/ 144 w 480"/>
                <a:gd name="T17" fmla="*/ 2352 h 4736"/>
                <a:gd name="T18" fmla="*/ 144 w 480"/>
                <a:gd name="T19" fmla="*/ 1792 h 4736"/>
                <a:gd name="T20" fmla="*/ 112 w 480"/>
                <a:gd name="T21" fmla="*/ 1696 h 4736"/>
                <a:gd name="T22" fmla="*/ 128 w 480"/>
                <a:gd name="T23" fmla="*/ 1488 h 4736"/>
                <a:gd name="T24" fmla="*/ 144 w 480"/>
                <a:gd name="T25" fmla="*/ 1376 h 4736"/>
                <a:gd name="T26" fmla="*/ 160 w 480"/>
                <a:gd name="T27" fmla="*/ 1280 h 4736"/>
                <a:gd name="T28" fmla="*/ 176 w 480"/>
                <a:gd name="T29" fmla="*/ 816 h 4736"/>
                <a:gd name="T30" fmla="*/ 192 w 480"/>
                <a:gd name="T31" fmla="*/ 656 h 4736"/>
                <a:gd name="T32" fmla="*/ 304 w 480"/>
                <a:gd name="T33" fmla="*/ 352 h 4736"/>
                <a:gd name="T34" fmla="*/ 320 w 480"/>
                <a:gd name="T35" fmla="*/ 256 h 4736"/>
                <a:gd name="T36" fmla="*/ 288 w 480"/>
                <a:gd name="T37" fmla="*/ 48 h 4736"/>
                <a:gd name="T38" fmla="*/ 240 w 480"/>
                <a:gd name="T39" fmla="*/ 192 h 4736"/>
                <a:gd name="T40" fmla="*/ 304 w 480"/>
                <a:gd name="T41" fmla="*/ 304 h 4736"/>
                <a:gd name="T42" fmla="*/ 352 w 480"/>
                <a:gd name="T43" fmla="*/ 256 h 4736"/>
                <a:gd name="T44" fmla="*/ 320 w 480"/>
                <a:gd name="T45" fmla="*/ 144 h 4736"/>
                <a:gd name="T46" fmla="*/ 288 w 480"/>
                <a:gd name="T47" fmla="*/ 256 h 4736"/>
                <a:gd name="T48" fmla="*/ 384 w 480"/>
                <a:gd name="T49" fmla="*/ 400 h 4736"/>
                <a:gd name="T50" fmla="*/ 352 w 480"/>
                <a:gd name="T51" fmla="*/ 304 h 4736"/>
                <a:gd name="T52" fmla="*/ 400 w 480"/>
                <a:gd name="T53" fmla="*/ 256 h 4736"/>
                <a:gd name="T54" fmla="*/ 368 w 480"/>
                <a:gd name="T55" fmla="*/ 448 h 4736"/>
                <a:gd name="T56" fmla="*/ 432 w 480"/>
                <a:gd name="T57" fmla="*/ 256 h 4736"/>
                <a:gd name="T58" fmla="*/ 432 w 480"/>
                <a:gd name="T59" fmla="*/ 192 h 4736"/>
                <a:gd name="T60" fmla="*/ 448 w 480"/>
                <a:gd name="T61" fmla="*/ 400 h 4736"/>
                <a:gd name="T62" fmla="*/ 416 w 480"/>
                <a:gd name="T63" fmla="*/ 208 h 4736"/>
                <a:gd name="T64" fmla="*/ 464 w 480"/>
                <a:gd name="T65" fmla="*/ 256 h 4736"/>
                <a:gd name="T66" fmla="*/ 416 w 480"/>
                <a:gd name="T67" fmla="*/ 304 h 4736"/>
                <a:gd name="T68" fmla="*/ 464 w 480"/>
                <a:gd name="T69" fmla="*/ 192 h 4736"/>
                <a:gd name="T70" fmla="*/ 352 w 480"/>
                <a:gd name="T71" fmla="*/ 400 h 4736"/>
                <a:gd name="T72" fmla="*/ 432 w 480"/>
                <a:gd name="T73" fmla="*/ 256 h 4736"/>
                <a:gd name="T74" fmla="*/ 416 w 480"/>
                <a:gd name="T75" fmla="*/ 256 h 4736"/>
                <a:gd name="T76" fmla="*/ 400 w 480"/>
                <a:gd name="T77" fmla="*/ 256 h 4736"/>
                <a:gd name="T78" fmla="*/ 400 w 480"/>
                <a:gd name="T79" fmla="*/ 192 h 4736"/>
                <a:gd name="T80" fmla="*/ 384 w 480"/>
                <a:gd name="T81" fmla="*/ 256 h 4736"/>
                <a:gd name="T82" fmla="*/ 272 w 480"/>
                <a:gd name="T83" fmla="*/ 256 h 4736"/>
                <a:gd name="T84" fmla="*/ 256 w 480"/>
                <a:gd name="T85" fmla="*/ 256 h 4736"/>
                <a:gd name="T86" fmla="*/ 352 w 480"/>
                <a:gd name="T87" fmla="*/ 256 h 4736"/>
                <a:gd name="T88" fmla="*/ 240 w 480"/>
                <a:gd name="T89" fmla="*/ 48 h 4736"/>
                <a:gd name="T90" fmla="*/ 320 w 480"/>
                <a:gd name="T91" fmla="*/ 256 h 4736"/>
                <a:gd name="T92" fmla="*/ 304 w 480"/>
                <a:gd name="T93" fmla="*/ 352 h 4736"/>
                <a:gd name="T94" fmla="*/ 192 w 480"/>
                <a:gd name="T95" fmla="*/ 720 h 4736"/>
                <a:gd name="T96" fmla="*/ 272 w 480"/>
                <a:gd name="T97" fmla="*/ 1024 h 4736"/>
                <a:gd name="T98" fmla="*/ 240 w 480"/>
                <a:gd name="T99" fmla="*/ 1328 h 4736"/>
                <a:gd name="T100" fmla="*/ 240 w 480"/>
                <a:gd name="T101" fmla="*/ 1488 h 4736"/>
                <a:gd name="T102" fmla="*/ 160 w 480"/>
                <a:gd name="T103" fmla="*/ 1696 h 4736"/>
                <a:gd name="T104" fmla="*/ 144 w 480"/>
                <a:gd name="T105" fmla="*/ 1888 h 4736"/>
                <a:gd name="T106" fmla="*/ 96 w 480"/>
                <a:gd name="T107" fmla="*/ 2304 h 4736"/>
                <a:gd name="T108" fmla="*/ 80 w 480"/>
                <a:gd name="T109" fmla="*/ 2416 h 4736"/>
                <a:gd name="T110" fmla="*/ 160 w 480"/>
                <a:gd name="T111" fmla="*/ 2624 h 4736"/>
                <a:gd name="T112" fmla="*/ 144 w 480"/>
                <a:gd name="T113" fmla="*/ 2880 h 4736"/>
                <a:gd name="T114" fmla="*/ 144 w 480"/>
                <a:gd name="T115" fmla="*/ 3232 h 4736"/>
                <a:gd name="T116" fmla="*/ 128 w 480"/>
                <a:gd name="T117" fmla="*/ 3648 h 4736"/>
                <a:gd name="T118" fmla="*/ 112 w 480"/>
                <a:gd name="T119" fmla="*/ 4064 h 4736"/>
                <a:gd name="T120" fmla="*/ 64 w 480"/>
                <a:gd name="T121" fmla="*/ 4416 h 4736"/>
                <a:gd name="T122" fmla="*/ 48 w 480"/>
                <a:gd name="T123" fmla="*/ 4576 h 4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0" h="4736">
                  <a:moveTo>
                    <a:pt x="96" y="4624"/>
                  </a:moveTo>
                  <a:lnTo>
                    <a:pt x="96" y="4688"/>
                  </a:lnTo>
                  <a:cubicBezTo>
                    <a:pt x="96" y="4715"/>
                    <a:pt x="75" y="4736"/>
                    <a:pt x="48" y="4736"/>
                  </a:cubicBezTo>
                  <a:cubicBezTo>
                    <a:pt x="22" y="4736"/>
                    <a:pt x="0" y="4715"/>
                    <a:pt x="0" y="4688"/>
                  </a:cubicBezTo>
                  <a:lnTo>
                    <a:pt x="0" y="4624"/>
                  </a:lnTo>
                  <a:lnTo>
                    <a:pt x="0" y="4576"/>
                  </a:lnTo>
                  <a:lnTo>
                    <a:pt x="0" y="4528"/>
                  </a:lnTo>
                  <a:lnTo>
                    <a:pt x="0" y="4480"/>
                  </a:lnTo>
                  <a:lnTo>
                    <a:pt x="0" y="4432"/>
                  </a:lnTo>
                  <a:lnTo>
                    <a:pt x="0" y="4368"/>
                  </a:lnTo>
                  <a:cubicBezTo>
                    <a:pt x="0" y="4342"/>
                    <a:pt x="22" y="4320"/>
                    <a:pt x="48" y="4320"/>
                  </a:cubicBezTo>
                  <a:lnTo>
                    <a:pt x="64" y="4320"/>
                  </a:lnTo>
                  <a:lnTo>
                    <a:pt x="16" y="4368"/>
                  </a:lnTo>
                  <a:lnTo>
                    <a:pt x="16" y="4320"/>
                  </a:lnTo>
                  <a:cubicBezTo>
                    <a:pt x="16" y="4294"/>
                    <a:pt x="38" y="4272"/>
                    <a:pt x="64" y="4272"/>
                  </a:cubicBezTo>
                  <a:cubicBezTo>
                    <a:pt x="91" y="4272"/>
                    <a:pt x="112" y="4294"/>
                    <a:pt x="112" y="4320"/>
                  </a:cubicBezTo>
                  <a:lnTo>
                    <a:pt x="112" y="4368"/>
                  </a:lnTo>
                  <a:cubicBezTo>
                    <a:pt x="112" y="4395"/>
                    <a:pt x="91" y="4416"/>
                    <a:pt x="64" y="4416"/>
                  </a:cubicBezTo>
                  <a:cubicBezTo>
                    <a:pt x="38" y="4416"/>
                    <a:pt x="16" y="4395"/>
                    <a:pt x="16" y="4368"/>
                  </a:cubicBezTo>
                  <a:lnTo>
                    <a:pt x="16" y="4320"/>
                  </a:lnTo>
                  <a:lnTo>
                    <a:pt x="16" y="4272"/>
                  </a:lnTo>
                  <a:lnTo>
                    <a:pt x="16" y="4224"/>
                  </a:lnTo>
                  <a:lnTo>
                    <a:pt x="16" y="4160"/>
                  </a:lnTo>
                  <a:lnTo>
                    <a:pt x="16" y="4112"/>
                  </a:lnTo>
                  <a:lnTo>
                    <a:pt x="16" y="4064"/>
                  </a:lnTo>
                  <a:lnTo>
                    <a:pt x="16" y="4016"/>
                  </a:lnTo>
                  <a:lnTo>
                    <a:pt x="16" y="3968"/>
                  </a:lnTo>
                  <a:lnTo>
                    <a:pt x="16" y="3904"/>
                  </a:lnTo>
                  <a:lnTo>
                    <a:pt x="16" y="3856"/>
                  </a:lnTo>
                  <a:cubicBezTo>
                    <a:pt x="16" y="3830"/>
                    <a:pt x="38" y="3808"/>
                    <a:pt x="64" y="3808"/>
                  </a:cubicBezTo>
                  <a:lnTo>
                    <a:pt x="80" y="3808"/>
                  </a:lnTo>
                  <a:lnTo>
                    <a:pt x="32" y="3856"/>
                  </a:lnTo>
                  <a:lnTo>
                    <a:pt x="32" y="3808"/>
                  </a:lnTo>
                  <a:lnTo>
                    <a:pt x="32" y="3760"/>
                  </a:lnTo>
                  <a:lnTo>
                    <a:pt x="32" y="3696"/>
                  </a:lnTo>
                  <a:lnTo>
                    <a:pt x="32" y="3648"/>
                  </a:lnTo>
                  <a:lnTo>
                    <a:pt x="32" y="3600"/>
                  </a:lnTo>
                  <a:lnTo>
                    <a:pt x="32" y="3552"/>
                  </a:lnTo>
                  <a:lnTo>
                    <a:pt x="32" y="3504"/>
                  </a:lnTo>
                  <a:lnTo>
                    <a:pt x="32" y="3440"/>
                  </a:lnTo>
                  <a:lnTo>
                    <a:pt x="32" y="3392"/>
                  </a:lnTo>
                  <a:lnTo>
                    <a:pt x="32" y="3344"/>
                  </a:lnTo>
                  <a:lnTo>
                    <a:pt x="32" y="3296"/>
                  </a:lnTo>
                  <a:lnTo>
                    <a:pt x="32" y="3232"/>
                  </a:lnTo>
                  <a:cubicBezTo>
                    <a:pt x="32" y="3206"/>
                    <a:pt x="54" y="3184"/>
                    <a:pt x="80" y="3184"/>
                  </a:cubicBezTo>
                  <a:lnTo>
                    <a:pt x="96" y="3184"/>
                  </a:lnTo>
                  <a:lnTo>
                    <a:pt x="48" y="3232"/>
                  </a:lnTo>
                  <a:lnTo>
                    <a:pt x="48" y="3184"/>
                  </a:lnTo>
                  <a:lnTo>
                    <a:pt x="48" y="3136"/>
                  </a:lnTo>
                  <a:lnTo>
                    <a:pt x="48" y="3088"/>
                  </a:lnTo>
                  <a:cubicBezTo>
                    <a:pt x="48" y="3062"/>
                    <a:pt x="70" y="3040"/>
                    <a:pt x="96" y="3040"/>
                  </a:cubicBezTo>
                  <a:cubicBezTo>
                    <a:pt x="123" y="3040"/>
                    <a:pt x="144" y="3062"/>
                    <a:pt x="144" y="3088"/>
                  </a:cubicBezTo>
                  <a:lnTo>
                    <a:pt x="144" y="3136"/>
                  </a:lnTo>
                  <a:cubicBezTo>
                    <a:pt x="144" y="3163"/>
                    <a:pt x="123" y="3184"/>
                    <a:pt x="96" y="3184"/>
                  </a:cubicBezTo>
                  <a:cubicBezTo>
                    <a:pt x="70" y="3184"/>
                    <a:pt x="48" y="3163"/>
                    <a:pt x="48" y="3136"/>
                  </a:cubicBezTo>
                  <a:lnTo>
                    <a:pt x="48" y="3088"/>
                  </a:lnTo>
                  <a:lnTo>
                    <a:pt x="48" y="3040"/>
                  </a:lnTo>
                  <a:lnTo>
                    <a:pt x="48" y="2976"/>
                  </a:lnTo>
                  <a:lnTo>
                    <a:pt x="48" y="2928"/>
                  </a:lnTo>
                  <a:lnTo>
                    <a:pt x="48" y="2880"/>
                  </a:lnTo>
                  <a:cubicBezTo>
                    <a:pt x="48" y="2854"/>
                    <a:pt x="70" y="2832"/>
                    <a:pt x="96" y="2832"/>
                  </a:cubicBezTo>
                  <a:cubicBezTo>
                    <a:pt x="123" y="2832"/>
                    <a:pt x="144" y="2854"/>
                    <a:pt x="144" y="2880"/>
                  </a:cubicBezTo>
                  <a:lnTo>
                    <a:pt x="144" y="2928"/>
                  </a:lnTo>
                  <a:lnTo>
                    <a:pt x="96" y="2880"/>
                  </a:lnTo>
                  <a:lnTo>
                    <a:pt x="112" y="2880"/>
                  </a:lnTo>
                  <a:lnTo>
                    <a:pt x="64" y="2928"/>
                  </a:lnTo>
                  <a:lnTo>
                    <a:pt x="64" y="2880"/>
                  </a:lnTo>
                  <a:lnTo>
                    <a:pt x="64" y="2832"/>
                  </a:lnTo>
                  <a:lnTo>
                    <a:pt x="64" y="2768"/>
                  </a:lnTo>
                  <a:lnTo>
                    <a:pt x="64" y="2720"/>
                  </a:lnTo>
                  <a:lnTo>
                    <a:pt x="64" y="2672"/>
                  </a:lnTo>
                  <a:lnTo>
                    <a:pt x="64" y="2624"/>
                  </a:lnTo>
                  <a:lnTo>
                    <a:pt x="64" y="2576"/>
                  </a:lnTo>
                  <a:cubicBezTo>
                    <a:pt x="64" y="2550"/>
                    <a:pt x="86" y="2528"/>
                    <a:pt x="112" y="2528"/>
                  </a:cubicBezTo>
                  <a:cubicBezTo>
                    <a:pt x="139" y="2528"/>
                    <a:pt x="160" y="2550"/>
                    <a:pt x="160" y="2576"/>
                  </a:cubicBezTo>
                  <a:lnTo>
                    <a:pt x="160" y="2624"/>
                  </a:lnTo>
                  <a:lnTo>
                    <a:pt x="112" y="2576"/>
                  </a:lnTo>
                  <a:lnTo>
                    <a:pt x="128" y="2576"/>
                  </a:lnTo>
                  <a:lnTo>
                    <a:pt x="80" y="2624"/>
                  </a:lnTo>
                  <a:lnTo>
                    <a:pt x="80" y="2576"/>
                  </a:lnTo>
                  <a:lnTo>
                    <a:pt x="80" y="2512"/>
                  </a:lnTo>
                  <a:lnTo>
                    <a:pt x="80" y="2464"/>
                  </a:lnTo>
                  <a:lnTo>
                    <a:pt x="80" y="2416"/>
                  </a:lnTo>
                  <a:cubicBezTo>
                    <a:pt x="80" y="2390"/>
                    <a:pt x="102" y="2368"/>
                    <a:pt x="128" y="2368"/>
                  </a:cubicBezTo>
                  <a:cubicBezTo>
                    <a:pt x="155" y="2368"/>
                    <a:pt x="176" y="2390"/>
                    <a:pt x="176" y="2416"/>
                  </a:cubicBezTo>
                  <a:lnTo>
                    <a:pt x="176" y="2464"/>
                  </a:lnTo>
                  <a:cubicBezTo>
                    <a:pt x="176" y="2491"/>
                    <a:pt x="155" y="2512"/>
                    <a:pt x="128" y="2512"/>
                  </a:cubicBezTo>
                  <a:cubicBezTo>
                    <a:pt x="102" y="2512"/>
                    <a:pt x="80" y="2491"/>
                    <a:pt x="80" y="2464"/>
                  </a:cubicBezTo>
                  <a:lnTo>
                    <a:pt x="80" y="2416"/>
                  </a:lnTo>
                  <a:lnTo>
                    <a:pt x="80" y="2368"/>
                  </a:lnTo>
                  <a:cubicBezTo>
                    <a:pt x="80" y="2342"/>
                    <a:pt x="102" y="2320"/>
                    <a:pt x="128" y="2320"/>
                  </a:cubicBezTo>
                  <a:lnTo>
                    <a:pt x="144" y="2320"/>
                  </a:lnTo>
                  <a:lnTo>
                    <a:pt x="96" y="2368"/>
                  </a:lnTo>
                  <a:lnTo>
                    <a:pt x="96" y="2304"/>
                  </a:lnTo>
                  <a:lnTo>
                    <a:pt x="96" y="2256"/>
                  </a:lnTo>
                  <a:cubicBezTo>
                    <a:pt x="96" y="2230"/>
                    <a:pt x="118" y="2208"/>
                    <a:pt x="144" y="2208"/>
                  </a:cubicBezTo>
                  <a:cubicBezTo>
                    <a:pt x="171" y="2208"/>
                    <a:pt x="192" y="2230"/>
                    <a:pt x="192" y="2256"/>
                  </a:cubicBezTo>
                  <a:lnTo>
                    <a:pt x="192" y="2304"/>
                  </a:lnTo>
                  <a:cubicBezTo>
                    <a:pt x="192" y="2331"/>
                    <a:pt x="171" y="2352"/>
                    <a:pt x="144" y="2352"/>
                  </a:cubicBezTo>
                  <a:cubicBezTo>
                    <a:pt x="118" y="2352"/>
                    <a:pt x="96" y="2331"/>
                    <a:pt x="96" y="2304"/>
                  </a:cubicBezTo>
                  <a:lnTo>
                    <a:pt x="96" y="2256"/>
                  </a:lnTo>
                  <a:lnTo>
                    <a:pt x="96" y="2208"/>
                  </a:lnTo>
                  <a:lnTo>
                    <a:pt x="96" y="2160"/>
                  </a:lnTo>
                  <a:lnTo>
                    <a:pt x="96" y="2112"/>
                  </a:lnTo>
                  <a:lnTo>
                    <a:pt x="96" y="2048"/>
                  </a:lnTo>
                  <a:lnTo>
                    <a:pt x="96" y="2000"/>
                  </a:lnTo>
                  <a:lnTo>
                    <a:pt x="96" y="1952"/>
                  </a:lnTo>
                  <a:lnTo>
                    <a:pt x="96" y="1904"/>
                  </a:lnTo>
                  <a:lnTo>
                    <a:pt x="96" y="1840"/>
                  </a:lnTo>
                  <a:cubicBezTo>
                    <a:pt x="96" y="1814"/>
                    <a:pt x="118" y="1792"/>
                    <a:pt x="144" y="1792"/>
                  </a:cubicBezTo>
                  <a:lnTo>
                    <a:pt x="160" y="1792"/>
                  </a:lnTo>
                  <a:lnTo>
                    <a:pt x="112" y="1840"/>
                  </a:lnTo>
                  <a:lnTo>
                    <a:pt x="112" y="1792"/>
                  </a:lnTo>
                  <a:cubicBezTo>
                    <a:pt x="112" y="1766"/>
                    <a:pt x="134" y="1744"/>
                    <a:pt x="160" y="1744"/>
                  </a:cubicBezTo>
                  <a:cubicBezTo>
                    <a:pt x="187" y="1744"/>
                    <a:pt x="208" y="1766"/>
                    <a:pt x="208" y="1792"/>
                  </a:cubicBezTo>
                  <a:lnTo>
                    <a:pt x="208" y="1840"/>
                  </a:lnTo>
                  <a:cubicBezTo>
                    <a:pt x="208" y="1867"/>
                    <a:pt x="187" y="1888"/>
                    <a:pt x="160" y="1888"/>
                  </a:cubicBezTo>
                  <a:cubicBezTo>
                    <a:pt x="134" y="1888"/>
                    <a:pt x="112" y="1867"/>
                    <a:pt x="112" y="1840"/>
                  </a:cubicBezTo>
                  <a:lnTo>
                    <a:pt x="112" y="1792"/>
                  </a:lnTo>
                  <a:lnTo>
                    <a:pt x="112" y="1744"/>
                  </a:lnTo>
                  <a:lnTo>
                    <a:pt x="112" y="1696"/>
                  </a:lnTo>
                  <a:lnTo>
                    <a:pt x="112" y="1648"/>
                  </a:lnTo>
                  <a:cubicBezTo>
                    <a:pt x="112" y="1622"/>
                    <a:pt x="134" y="1600"/>
                    <a:pt x="160" y="1600"/>
                  </a:cubicBezTo>
                  <a:lnTo>
                    <a:pt x="176" y="1600"/>
                  </a:lnTo>
                  <a:cubicBezTo>
                    <a:pt x="203" y="1600"/>
                    <a:pt x="224" y="1622"/>
                    <a:pt x="224" y="1648"/>
                  </a:cubicBezTo>
                  <a:lnTo>
                    <a:pt x="224" y="1696"/>
                  </a:lnTo>
                  <a:cubicBezTo>
                    <a:pt x="224" y="1723"/>
                    <a:pt x="203" y="1744"/>
                    <a:pt x="176" y="1744"/>
                  </a:cubicBezTo>
                  <a:cubicBezTo>
                    <a:pt x="150" y="1744"/>
                    <a:pt x="128" y="1723"/>
                    <a:pt x="128" y="1696"/>
                  </a:cubicBezTo>
                  <a:lnTo>
                    <a:pt x="128" y="1648"/>
                  </a:lnTo>
                  <a:lnTo>
                    <a:pt x="128" y="1584"/>
                  </a:lnTo>
                  <a:lnTo>
                    <a:pt x="128" y="1536"/>
                  </a:lnTo>
                  <a:lnTo>
                    <a:pt x="128" y="1488"/>
                  </a:lnTo>
                  <a:cubicBezTo>
                    <a:pt x="128" y="1462"/>
                    <a:pt x="150" y="1440"/>
                    <a:pt x="176" y="1440"/>
                  </a:cubicBezTo>
                  <a:lnTo>
                    <a:pt x="192" y="1440"/>
                  </a:lnTo>
                  <a:lnTo>
                    <a:pt x="144" y="1488"/>
                  </a:lnTo>
                  <a:lnTo>
                    <a:pt x="144" y="1440"/>
                  </a:lnTo>
                  <a:lnTo>
                    <a:pt x="144" y="1376"/>
                  </a:lnTo>
                  <a:lnTo>
                    <a:pt x="144" y="1328"/>
                  </a:lnTo>
                  <a:cubicBezTo>
                    <a:pt x="144" y="1302"/>
                    <a:pt x="166" y="1280"/>
                    <a:pt x="192" y="1280"/>
                  </a:cubicBezTo>
                  <a:cubicBezTo>
                    <a:pt x="219" y="1280"/>
                    <a:pt x="240" y="1302"/>
                    <a:pt x="240" y="1328"/>
                  </a:cubicBezTo>
                  <a:lnTo>
                    <a:pt x="240" y="1376"/>
                  </a:lnTo>
                  <a:cubicBezTo>
                    <a:pt x="240" y="1403"/>
                    <a:pt x="219" y="1424"/>
                    <a:pt x="192" y="1424"/>
                  </a:cubicBezTo>
                  <a:cubicBezTo>
                    <a:pt x="166" y="1424"/>
                    <a:pt x="144" y="1403"/>
                    <a:pt x="144" y="1376"/>
                  </a:cubicBezTo>
                  <a:lnTo>
                    <a:pt x="144" y="1328"/>
                  </a:lnTo>
                  <a:cubicBezTo>
                    <a:pt x="144" y="1302"/>
                    <a:pt x="166" y="1280"/>
                    <a:pt x="192" y="1280"/>
                  </a:cubicBezTo>
                  <a:cubicBezTo>
                    <a:pt x="219" y="1280"/>
                    <a:pt x="240" y="1302"/>
                    <a:pt x="240" y="1328"/>
                  </a:cubicBezTo>
                  <a:lnTo>
                    <a:pt x="240" y="1376"/>
                  </a:lnTo>
                  <a:cubicBezTo>
                    <a:pt x="240" y="1403"/>
                    <a:pt x="219" y="1424"/>
                    <a:pt x="192" y="1424"/>
                  </a:cubicBezTo>
                  <a:cubicBezTo>
                    <a:pt x="166" y="1424"/>
                    <a:pt x="144" y="1403"/>
                    <a:pt x="144" y="1376"/>
                  </a:cubicBezTo>
                  <a:lnTo>
                    <a:pt x="144" y="1328"/>
                  </a:lnTo>
                  <a:cubicBezTo>
                    <a:pt x="144" y="1302"/>
                    <a:pt x="166" y="1280"/>
                    <a:pt x="192" y="1280"/>
                  </a:cubicBezTo>
                  <a:lnTo>
                    <a:pt x="208" y="1280"/>
                  </a:lnTo>
                  <a:lnTo>
                    <a:pt x="160" y="1328"/>
                  </a:lnTo>
                  <a:lnTo>
                    <a:pt x="160" y="1280"/>
                  </a:lnTo>
                  <a:lnTo>
                    <a:pt x="160" y="1232"/>
                  </a:lnTo>
                  <a:lnTo>
                    <a:pt x="160" y="1184"/>
                  </a:lnTo>
                  <a:lnTo>
                    <a:pt x="160" y="1120"/>
                  </a:lnTo>
                  <a:cubicBezTo>
                    <a:pt x="160" y="1115"/>
                    <a:pt x="161" y="1110"/>
                    <a:pt x="163" y="1105"/>
                  </a:cubicBezTo>
                  <a:lnTo>
                    <a:pt x="179" y="1057"/>
                  </a:lnTo>
                  <a:lnTo>
                    <a:pt x="176" y="1072"/>
                  </a:lnTo>
                  <a:lnTo>
                    <a:pt x="176" y="1024"/>
                  </a:lnTo>
                  <a:lnTo>
                    <a:pt x="176" y="976"/>
                  </a:lnTo>
                  <a:lnTo>
                    <a:pt x="176" y="912"/>
                  </a:lnTo>
                  <a:lnTo>
                    <a:pt x="176" y="864"/>
                  </a:lnTo>
                  <a:lnTo>
                    <a:pt x="176" y="816"/>
                  </a:lnTo>
                  <a:cubicBezTo>
                    <a:pt x="176" y="811"/>
                    <a:pt x="177" y="806"/>
                    <a:pt x="179" y="801"/>
                  </a:cubicBezTo>
                  <a:lnTo>
                    <a:pt x="195" y="753"/>
                  </a:lnTo>
                  <a:lnTo>
                    <a:pt x="192" y="768"/>
                  </a:lnTo>
                  <a:lnTo>
                    <a:pt x="192" y="720"/>
                  </a:lnTo>
                  <a:lnTo>
                    <a:pt x="192" y="656"/>
                  </a:lnTo>
                  <a:cubicBezTo>
                    <a:pt x="192" y="630"/>
                    <a:pt x="214" y="608"/>
                    <a:pt x="240" y="608"/>
                  </a:cubicBezTo>
                  <a:cubicBezTo>
                    <a:pt x="267" y="608"/>
                    <a:pt x="288" y="630"/>
                    <a:pt x="288" y="656"/>
                  </a:cubicBezTo>
                  <a:lnTo>
                    <a:pt x="288" y="720"/>
                  </a:lnTo>
                  <a:cubicBezTo>
                    <a:pt x="288" y="747"/>
                    <a:pt x="267" y="768"/>
                    <a:pt x="240" y="768"/>
                  </a:cubicBezTo>
                  <a:cubicBezTo>
                    <a:pt x="214" y="768"/>
                    <a:pt x="192" y="747"/>
                    <a:pt x="192" y="720"/>
                  </a:cubicBezTo>
                  <a:lnTo>
                    <a:pt x="192" y="656"/>
                  </a:lnTo>
                  <a:lnTo>
                    <a:pt x="192" y="608"/>
                  </a:lnTo>
                  <a:lnTo>
                    <a:pt x="192" y="560"/>
                  </a:lnTo>
                  <a:cubicBezTo>
                    <a:pt x="192" y="534"/>
                    <a:pt x="214" y="512"/>
                    <a:pt x="240" y="512"/>
                  </a:cubicBezTo>
                  <a:lnTo>
                    <a:pt x="256" y="512"/>
                  </a:lnTo>
                  <a:lnTo>
                    <a:pt x="208" y="560"/>
                  </a:lnTo>
                  <a:lnTo>
                    <a:pt x="208" y="512"/>
                  </a:lnTo>
                  <a:lnTo>
                    <a:pt x="208" y="448"/>
                  </a:lnTo>
                  <a:lnTo>
                    <a:pt x="208" y="400"/>
                  </a:ln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00"/>
                  </a:lnTo>
                  <a:cubicBezTo>
                    <a:pt x="304" y="427"/>
                    <a:pt x="283" y="448"/>
                    <a:pt x="256" y="448"/>
                  </a:cubicBezTo>
                  <a:cubicBezTo>
                    <a:pt x="230" y="448"/>
                    <a:pt x="208" y="427"/>
                    <a:pt x="208" y="400"/>
                  </a:cubicBezTo>
                  <a:lnTo>
                    <a:pt x="208" y="352"/>
                  </a:lnTo>
                  <a:lnTo>
                    <a:pt x="208" y="304"/>
                  </a:lnTo>
                  <a:lnTo>
                    <a:pt x="208" y="256"/>
                  </a:lnTo>
                  <a:cubicBezTo>
                    <a:pt x="208" y="253"/>
                    <a:pt x="209" y="249"/>
                    <a:pt x="210" y="245"/>
                  </a:cubicBezTo>
                  <a:lnTo>
                    <a:pt x="226" y="181"/>
                  </a:lnTo>
                  <a:cubicBezTo>
                    <a:pt x="232" y="157"/>
                    <a:pt x="254" y="142"/>
                    <a:pt x="278" y="145"/>
                  </a:cubicBezTo>
                  <a:cubicBezTo>
                    <a:pt x="302" y="148"/>
                    <a:pt x="320" y="168"/>
                    <a:pt x="320" y="192"/>
                  </a:cubicBezTo>
                  <a:lnTo>
                    <a:pt x="320" y="256"/>
                  </a:lnTo>
                  <a:cubicBezTo>
                    <a:pt x="320" y="283"/>
                    <a:pt x="299" y="304"/>
                    <a:pt x="272" y="304"/>
                  </a:cubicBezTo>
                  <a:cubicBezTo>
                    <a:pt x="246" y="304"/>
                    <a:pt x="224" y="283"/>
                    <a:pt x="224" y="256"/>
                  </a:cubicBezTo>
                  <a:lnTo>
                    <a:pt x="224" y="192"/>
                  </a:lnTo>
                  <a:lnTo>
                    <a:pt x="224" y="144"/>
                  </a:lnTo>
                  <a:lnTo>
                    <a:pt x="224" y="96"/>
                  </a:lnTo>
                  <a:lnTo>
                    <a:pt x="224" y="48"/>
                  </a:lnTo>
                  <a:cubicBezTo>
                    <a:pt x="224" y="22"/>
                    <a:pt x="246" y="0"/>
                    <a:pt x="272" y="0"/>
                  </a:cubicBezTo>
                  <a:cubicBezTo>
                    <a:pt x="299" y="0"/>
                    <a:pt x="320" y="22"/>
                    <a:pt x="320" y="48"/>
                  </a:cubicBezTo>
                  <a:lnTo>
                    <a:pt x="320" y="96"/>
                  </a:lnTo>
                  <a:lnTo>
                    <a:pt x="272" y="48"/>
                  </a:lnTo>
                  <a:lnTo>
                    <a:pt x="288" y="48"/>
                  </a:lnTo>
                  <a:lnTo>
                    <a:pt x="240" y="96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400"/>
                  </a:lnTo>
                  <a:cubicBezTo>
                    <a:pt x="336" y="427"/>
                    <a:pt x="315" y="448"/>
                    <a:pt x="288" y="448"/>
                  </a:cubicBezTo>
                  <a:cubicBezTo>
                    <a:pt x="262" y="448"/>
                    <a:pt x="240" y="427"/>
                    <a:pt x="240" y="400"/>
                  </a:cubicBez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192"/>
                  </a:lnTo>
                  <a:cubicBezTo>
                    <a:pt x="240" y="166"/>
                    <a:pt x="262" y="144"/>
                    <a:pt x="288" y="144"/>
                  </a:cubicBezTo>
                  <a:cubicBezTo>
                    <a:pt x="315" y="144"/>
                    <a:pt x="336" y="166"/>
                    <a:pt x="336" y="192"/>
                  </a:cubicBezTo>
                  <a:lnTo>
                    <a:pt x="336" y="256"/>
                  </a:lnTo>
                  <a:lnTo>
                    <a:pt x="288" y="208"/>
                  </a:lnTo>
                  <a:lnTo>
                    <a:pt x="304" y="208"/>
                  </a:lnTo>
                  <a:lnTo>
                    <a:pt x="256" y="256"/>
                  </a:lnTo>
                  <a:lnTo>
                    <a:pt x="256" y="192"/>
                  </a:lnTo>
                  <a:cubicBezTo>
                    <a:pt x="256" y="166"/>
                    <a:pt x="278" y="144"/>
                    <a:pt x="304" y="144"/>
                  </a:cubicBez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cubicBezTo>
                    <a:pt x="256" y="166"/>
                    <a:pt x="278" y="144"/>
                    <a:pt x="304" y="144"/>
                  </a:cubicBez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cubicBezTo>
                    <a:pt x="256" y="166"/>
                    <a:pt x="278" y="144"/>
                    <a:pt x="304" y="144"/>
                  </a:cubicBez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lnTo>
                    <a:pt x="304" y="208"/>
                  </a:lnTo>
                  <a:lnTo>
                    <a:pt x="320" y="208"/>
                  </a:lnTo>
                  <a:cubicBezTo>
                    <a:pt x="347" y="208"/>
                    <a:pt x="368" y="230"/>
                    <a:pt x="368" y="256"/>
                  </a:cubicBezTo>
                  <a:lnTo>
                    <a:pt x="368" y="400"/>
                  </a:lnTo>
                  <a:cubicBezTo>
                    <a:pt x="368" y="427"/>
                    <a:pt x="347" y="448"/>
                    <a:pt x="320" y="448"/>
                  </a:cubicBezTo>
                  <a:cubicBezTo>
                    <a:pt x="294" y="448"/>
                    <a:pt x="272" y="427"/>
                    <a:pt x="272" y="400"/>
                  </a:cubicBezTo>
                  <a:lnTo>
                    <a:pt x="272" y="352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lnTo>
                    <a:pt x="336" y="144"/>
                  </a:ln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lnTo>
                    <a:pt x="384" y="400"/>
                  </a:lnTo>
                  <a:lnTo>
                    <a:pt x="336" y="352"/>
                  </a:lnTo>
                  <a:lnTo>
                    <a:pt x="352" y="352"/>
                  </a:lnTo>
                  <a:lnTo>
                    <a:pt x="304" y="400"/>
                  </a:lnTo>
                  <a:lnTo>
                    <a:pt x="304" y="352"/>
                  </a:lnTo>
                  <a:lnTo>
                    <a:pt x="304" y="304"/>
                  </a:lnTo>
                  <a:lnTo>
                    <a:pt x="304" y="256"/>
                  </a:ln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lnTo>
                    <a:pt x="352" y="208"/>
                  </a:lnTo>
                  <a:lnTo>
                    <a:pt x="368" y="208"/>
                  </a:lnTo>
                  <a:cubicBezTo>
                    <a:pt x="395" y="208"/>
                    <a:pt x="416" y="230"/>
                    <a:pt x="416" y="256"/>
                  </a:cubicBezTo>
                  <a:lnTo>
                    <a:pt x="416" y="400"/>
                  </a:lnTo>
                  <a:cubicBezTo>
                    <a:pt x="416" y="427"/>
                    <a:pt x="395" y="448"/>
                    <a:pt x="368" y="448"/>
                  </a:cubicBezTo>
                  <a:cubicBezTo>
                    <a:pt x="342" y="448"/>
                    <a:pt x="320" y="427"/>
                    <a:pt x="320" y="400"/>
                  </a:cubicBezTo>
                  <a:lnTo>
                    <a:pt x="320" y="352"/>
                  </a:lnTo>
                  <a:lnTo>
                    <a:pt x="320" y="304"/>
                  </a:lnTo>
                  <a:lnTo>
                    <a:pt x="320" y="256"/>
                  </a:lnTo>
                  <a:cubicBezTo>
                    <a:pt x="320" y="230"/>
                    <a:pt x="342" y="208"/>
                    <a:pt x="368" y="208"/>
                  </a:cubicBezTo>
                  <a:lnTo>
                    <a:pt x="384" y="208"/>
                  </a:lnTo>
                  <a:lnTo>
                    <a:pt x="336" y="256"/>
                  </a:ln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lnTo>
                    <a:pt x="384" y="208"/>
                  </a:lnTo>
                  <a:lnTo>
                    <a:pt x="400" y="208"/>
                  </a:lnTo>
                  <a:cubicBezTo>
                    <a:pt x="427" y="208"/>
                    <a:pt x="448" y="230"/>
                    <a:pt x="448" y="256"/>
                  </a:cubicBezTo>
                  <a:lnTo>
                    <a:pt x="448" y="400"/>
                  </a:lnTo>
                  <a:cubicBezTo>
                    <a:pt x="448" y="427"/>
                    <a:pt x="427" y="448"/>
                    <a:pt x="400" y="448"/>
                  </a:cubicBezTo>
                  <a:cubicBezTo>
                    <a:pt x="374" y="448"/>
                    <a:pt x="352" y="427"/>
                    <a:pt x="352" y="400"/>
                  </a:cubicBezTo>
                  <a:lnTo>
                    <a:pt x="352" y="352"/>
                  </a:lnTo>
                  <a:lnTo>
                    <a:pt x="352" y="304"/>
                  </a:lnTo>
                  <a:lnTo>
                    <a:pt x="352" y="256"/>
                  </a:ln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cubicBezTo>
                    <a:pt x="427" y="144"/>
                    <a:pt x="448" y="166"/>
                    <a:pt x="448" y="192"/>
                  </a:cubicBezTo>
                  <a:lnTo>
                    <a:pt x="448" y="256"/>
                  </a:lnTo>
                  <a:lnTo>
                    <a:pt x="400" y="208"/>
                  </a:lnTo>
                  <a:lnTo>
                    <a:pt x="416" y="208"/>
                  </a:lnTo>
                  <a:lnTo>
                    <a:pt x="368" y="256"/>
                  </a:ln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cubicBezTo>
                    <a:pt x="443" y="144"/>
                    <a:pt x="464" y="166"/>
                    <a:pt x="464" y="192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cubicBezTo>
                    <a:pt x="443" y="144"/>
                    <a:pt x="464" y="166"/>
                    <a:pt x="464" y="192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cubicBezTo>
                    <a:pt x="443" y="144"/>
                    <a:pt x="464" y="166"/>
                    <a:pt x="464" y="192"/>
                  </a:cubicBezTo>
                  <a:lnTo>
                    <a:pt x="464" y="256"/>
                  </a:lnTo>
                  <a:lnTo>
                    <a:pt x="416" y="208"/>
                  </a:lnTo>
                  <a:lnTo>
                    <a:pt x="432" y="208"/>
                  </a:lnTo>
                  <a:cubicBezTo>
                    <a:pt x="459" y="208"/>
                    <a:pt x="480" y="230"/>
                    <a:pt x="480" y="256"/>
                  </a:cubicBezTo>
                  <a:cubicBezTo>
                    <a:pt x="480" y="283"/>
                    <a:pt x="459" y="304"/>
                    <a:pt x="432" y="304"/>
                  </a:cubicBezTo>
                  <a:lnTo>
                    <a:pt x="416" y="304"/>
                  </a:lnTo>
                  <a:cubicBezTo>
                    <a:pt x="390" y="304"/>
                    <a:pt x="368" y="283"/>
                    <a:pt x="368" y="256"/>
                  </a:cubicBezTo>
                  <a:lnTo>
                    <a:pt x="368" y="192"/>
                  </a:lnTo>
                  <a:lnTo>
                    <a:pt x="464" y="192"/>
                  </a:lnTo>
                  <a:lnTo>
                    <a:pt x="464" y="256"/>
                  </a:lnTo>
                  <a:lnTo>
                    <a:pt x="368" y="256"/>
                  </a:lnTo>
                  <a:lnTo>
                    <a:pt x="368" y="192"/>
                  </a:lnTo>
                  <a:lnTo>
                    <a:pt x="464" y="192"/>
                  </a:lnTo>
                  <a:lnTo>
                    <a:pt x="464" y="256"/>
                  </a:lnTo>
                  <a:lnTo>
                    <a:pt x="368" y="256"/>
                  </a:lnTo>
                  <a:lnTo>
                    <a:pt x="368" y="192"/>
                  </a:lnTo>
                  <a:lnTo>
                    <a:pt x="464" y="192"/>
                  </a:ln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lnTo>
                    <a:pt x="400" y="304"/>
                  </a:lnTo>
                  <a:cubicBezTo>
                    <a:pt x="374" y="304"/>
                    <a:pt x="352" y="283"/>
                    <a:pt x="352" y="256"/>
                  </a:cubicBezTo>
                  <a:lnTo>
                    <a:pt x="352" y="192"/>
                  </a:lnTo>
                  <a:lnTo>
                    <a:pt x="448" y="192"/>
                  </a:lnTo>
                  <a:lnTo>
                    <a:pt x="448" y="256"/>
                  </a:lnTo>
                  <a:lnTo>
                    <a:pt x="448" y="304"/>
                  </a:lnTo>
                  <a:lnTo>
                    <a:pt x="448" y="352"/>
                  </a:lnTo>
                  <a:lnTo>
                    <a:pt x="448" y="400"/>
                  </a:lnTo>
                  <a:lnTo>
                    <a:pt x="352" y="400"/>
                  </a:lnTo>
                  <a:lnTo>
                    <a:pt x="352" y="256"/>
                  </a:lnTo>
                  <a:lnTo>
                    <a:pt x="400" y="304"/>
                  </a:lnTo>
                  <a:lnTo>
                    <a:pt x="384" y="304"/>
                  </a:ln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lnTo>
                    <a:pt x="416" y="256"/>
                  </a:lnTo>
                  <a:lnTo>
                    <a:pt x="416" y="304"/>
                  </a:lnTo>
                  <a:lnTo>
                    <a:pt x="416" y="352"/>
                  </a:lnTo>
                  <a:lnTo>
                    <a:pt x="416" y="400"/>
                  </a:lnTo>
                  <a:lnTo>
                    <a:pt x="320" y="400"/>
                  </a:lnTo>
                  <a:lnTo>
                    <a:pt x="320" y="256"/>
                  </a:lnTo>
                  <a:lnTo>
                    <a:pt x="368" y="304"/>
                  </a:lnTo>
                  <a:lnTo>
                    <a:pt x="352" y="304"/>
                  </a:ln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400" y="304"/>
                  </a:lnTo>
                  <a:lnTo>
                    <a:pt x="400" y="352"/>
                  </a:lnTo>
                  <a:lnTo>
                    <a:pt x="400" y="400"/>
                  </a:lnTo>
                  <a:cubicBezTo>
                    <a:pt x="400" y="427"/>
                    <a:pt x="379" y="448"/>
                    <a:pt x="352" y="448"/>
                  </a:cubicBezTo>
                  <a:lnTo>
                    <a:pt x="336" y="448"/>
                  </a:lnTo>
                  <a:cubicBezTo>
                    <a:pt x="310" y="448"/>
                    <a:pt x="288" y="427"/>
                    <a:pt x="288" y="400"/>
                  </a:cubicBez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36" y="240"/>
                  </a:lnTo>
                  <a:lnTo>
                    <a:pt x="320" y="240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272" y="400"/>
                  </a:lnTo>
                  <a:lnTo>
                    <a:pt x="272" y="256"/>
                  </a:lnTo>
                  <a:lnTo>
                    <a:pt x="320" y="304"/>
                  </a:lnTo>
                  <a:lnTo>
                    <a:pt x="304" y="304"/>
                  </a:ln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lnTo>
                    <a:pt x="352" y="192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192"/>
                  </a:lnTo>
                  <a:lnTo>
                    <a:pt x="352" y="192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192"/>
                  </a:lnTo>
                  <a:lnTo>
                    <a:pt x="352" y="192"/>
                  </a:ln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lnTo>
                    <a:pt x="288" y="304"/>
                  </a:lnTo>
                  <a:cubicBezTo>
                    <a:pt x="262" y="304"/>
                    <a:pt x="240" y="283"/>
                    <a:pt x="240" y="256"/>
                  </a:cubicBezTo>
                  <a:lnTo>
                    <a:pt x="240" y="192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lnTo>
                    <a:pt x="336" y="400"/>
                  </a:lnTo>
                  <a:lnTo>
                    <a:pt x="240" y="400"/>
                  </a:lnTo>
                  <a:lnTo>
                    <a:pt x="240" y="48"/>
                  </a:lnTo>
                  <a:lnTo>
                    <a:pt x="336" y="48"/>
                  </a:lnTo>
                  <a:lnTo>
                    <a:pt x="336" y="96"/>
                  </a:lnTo>
                  <a:cubicBezTo>
                    <a:pt x="336" y="123"/>
                    <a:pt x="315" y="144"/>
                    <a:pt x="288" y="144"/>
                  </a:cubicBezTo>
                  <a:lnTo>
                    <a:pt x="272" y="144"/>
                  </a:lnTo>
                  <a:cubicBezTo>
                    <a:pt x="246" y="144"/>
                    <a:pt x="224" y="123"/>
                    <a:pt x="224" y="96"/>
                  </a:cubicBezTo>
                  <a:lnTo>
                    <a:pt x="224" y="48"/>
                  </a:lnTo>
                  <a:lnTo>
                    <a:pt x="320" y="48"/>
                  </a:lnTo>
                  <a:lnTo>
                    <a:pt x="320" y="96"/>
                  </a:lnTo>
                  <a:lnTo>
                    <a:pt x="320" y="144"/>
                  </a:lnTo>
                  <a:lnTo>
                    <a:pt x="320" y="192"/>
                  </a:lnTo>
                  <a:lnTo>
                    <a:pt x="320" y="256"/>
                  </a:lnTo>
                  <a:lnTo>
                    <a:pt x="224" y="256"/>
                  </a:lnTo>
                  <a:lnTo>
                    <a:pt x="224" y="192"/>
                  </a:lnTo>
                  <a:lnTo>
                    <a:pt x="319" y="204"/>
                  </a:lnTo>
                  <a:lnTo>
                    <a:pt x="303" y="268"/>
                  </a:lnTo>
                  <a:lnTo>
                    <a:pt x="304" y="256"/>
                  </a:lnTo>
                  <a:lnTo>
                    <a:pt x="304" y="304"/>
                  </a:lnTo>
                  <a:lnTo>
                    <a:pt x="304" y="352"/>
                  </a:lnTo>
                  <a:lnTo>
                    <a:pt x="304" y="400"/>
                  </a:lnTo>
                  <a:lnTo>
                    <a:pt x="208" y="400"/>
                  </a:lnTo>
                  <a:lnTo>
                    <a:pt x="208" y="352"/>
                  </a:lnTo>
                  <a:lnTo>
                    <a:pt x="304" y="352"/>
                  </a:lnTo>
                  <a:lnTo>
                    <a:pt x="304" y="400"/>
                  </a:lnTo>
                  <a:lnTo>
                    <a:pt x="304" y="448"/>
                  </a:lnTo>
                  <a:lnTo>
                    <a:pt x="304" y="512"/>
                  </a:lnTo>
                  <a:lnTo>
                    <a:pt x="304" y="560"/>
                  </a:lnTo>
                  <a:cubicBezTo>
                    <a:pt x="304" y="587"/>
                    <a:pt x="283" y="608"/>
                    <a:pt x="256" y="608"/>
                  </a:cubicBezTo>
                  <a:lnTo>
                    <a:pt x="240" y="608"/>
                  </a:lnTo>
                  <a:lnTo>
                    <a:pt x="288" y="560"/>
                  </a:lnTo>
                  <a:lnTo>
                    <a:pt x="288" y="608"/>
                  </a:lnTo>
                  <a:lnTo>
                    <a:pt x="288" y="656"/>
                  </a:lnTo>
                  <a:lnTo>
                    <a:pt x="288" y="720"/>
                  </a:lnTo>
                  <a:lnTo>
                    <a:pt x="192" y="720"/>
                  </a:lnTo>
                  <a:lnTo>
                    <a:pt x="192" y="656"/>
                  </a:lnTo>
                  <a:lnTo>
                    <a:pt x="288" y="656"/>
                  </a:lnTo>
                  <a:lnTo>
                    <a:pt x="288" y="720"/>
                  </a:lnTo>
                  <a:lnTo>
                    <a:pt x="288" y="768"/>
                  </a:lnTo>
                  <a:cubicBezTo>
                    <a:pt x="288" y="774"/>
                    <a:pt x="288" y="779"/>
                    <a:pt x="286" y="784"/>
                  </a:cubicBezTo>
                  <a:lnTo>
                    <a:pt x="270" y="832"/>
                  </a:lnTo>
                  <a:lnTo>
                    <a:pt x="272" y="816"/>
                  </a:lnTo>
                  <a:lnTo>
                    <a:pt x="272" y="864"/>
                  </a:lnTo>
                  <a:lnTo>
                    <a:pt x="272" y="912"/>
                  </a:lnTo>
                  <a:lnTo>
                    <a:pt x="272" y="976"/>
                  </a:lnTo>
                  <a:lnTo>
                    <a:pt x="272" y="1024"/>
                  </a:lnTo>
                  <a:lnTo>
                    <a:pt x="272" y="1072"/>
                  </a:lnTo>
                  <a:cubicBezTo>
                    <a:pt x="272" y="1078"/>
                    <a:pt x="272" y="1083"/>
                    <a:pt x="270" y="1088"/>
                  </a:cubicBezTo>
                  <a:lnTo>
                    <a:pt x="254" y="1136"/>
                  </a:lnTo>
                  <a:lnTo>
                    <a:pt x="256" y="1120"/>
                  </a:lnTo>
                  <a:lnTo>
                    <a:pt x="256" y="1184"/>
                  </a:lnTo>
                  <a:lnTo>
                    <a:pt x="256" y="1232"/>
                  </a:lnTo>
                  <a:lnTo>
                    <a:pt x="256" y="1280"/>
                  </a:lnTo>
                  <a:lnTo>
                    <a:pt x="256" y="1328"/>
                  </a:lnTo>
                  <a:cubicBezTo>
                    <a:pt x="256" y="1355"/>
                    <a:pt x="235" y="1376"/>
                    <a:pt x="208" y="1376"/>
                  </a:cubicBezTo>
                  <a:lnTo>
                    <a:pt x="192" y="1376"/>
                  </a:lnTo>
                  <a:lnTo>
                    <a:pt x="240" y="1328"/>
                  </a:lnTo>
                  <a:lnTo>
                    <a:pt x="240" y="1376"/>
                  </a:lnTo>
                  <a:lnTo>
                    <a:pt x="144" y="1376"/>
                  </a:lnTo>
                  <a:lnTo>
                    <a:pt x="144" y="1328"/>
                  </a:lnTo>
                  <a:lnTo>
                    <a:pt x="240" y="1328"/>
                  </a:lnTo>
                  <a:lnTo>
                    <a:pt x="240" y="1376"/>
                  </a:lnTo>
                  <a:lnTo>
                    <a:pt x="144" y="1376"/>
                  </a:lnTo>
                  <a:lnTo>
                    <a:pt x="144" y="1328"/>
                  </a:lnTo>
                  <a:lnTo>
                    <a:pt x="240" y="1328"/>
                  </a:lnTo>
                  <a:lnTo>
                    <a:pt x="240" y="1376"/>
                  </a:lnTo>
                  <a:lnTo>
                    <a:pt x="240" y="1440"/>
                  </a:lnTo>
                  <a:lnTo>
                    <a:pt x="240" y="1488"/>
                  </a:lnTo>
                  <a:cubicBezTo>
                    <a:pt x="240" y="1515"/>
                    <a:pt x="219" y="1536"/>
                    <a:pt x="192" y="1536"/>
                  </a:cubicBezTo>
                  <a:lnTo>
                    <a:pt x="176" y="1536"/>
                  </a:lnTo>
                  <a:lnTo>
                    <a:pt x="224" y="1488"/>
                  </a:lnTo>
                  <a:lnTo>
                    <a:pt x="224" y="1536"/>
                  </a:lnTo>
                  <a:lnTo>
                    <a:pt x="224" y="1584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128" y="1696"/>
                  </a:lnTo>
                  <a:lnTo>
                    <a:pt x="128" y="1648"/>
                  </a:lnTo>
                  <a:lnTo>
                    <a:pt x="176" y="1696"/>
                  </a:lnTo>
                  <a:lnTo>
                    <a:pt x="160" y="1696"/>
                  </a:lnTo>
                  <a:lnTo>
                    <a:pt x="208" y="1648"/>
                  </a:lnTo>
                  <a:lnTo>
                    <a:pt x="208" y="1696"/>
                  </a:lnTo>
                  <a:lnTo>
                    <a:pt x="208" y="1744"/>
                  </a:lnTo>
                  <a:lnTo>
                    <a:pt x="208" y="1792"/>
                  </a:lnTo>
                  <a:lnTo>
                    <a:pt x="208" y="1840"/>
                  </a:lnTo>
                  <a:lnTo>
                    <a:pt x="112" y="1840"/>
                  </a:lnTo>
                  <a:lnTo>
                    <a:pt x="112" y="1792"/>
                  </a:lnTo>
                  <a:lnTo>
                    <a:pt x="208" y="1792"/>
                  </a:lnTo>
                  <a:lnTo>
                    <a:pt x="208" y="1840"/>
                  </a:lnTo>
                  <a:cubicBezTo>
                    <a:pt x="208" y="1867"/>
                    <a:pt x="187" y="1888"/>
                    <a:pt x="160" y="1888"/>
                  </a:cubicBezTo>
                  <a:lnTo>
                    <a:pt x="144" y="1888"/>
                  </a:lnTo>
                  <a:lnTo>
                    <a:pt x="192" y="1840"/>
                  </a:lnTo>
                  <a:lnTo>
                    <a:pt x="192" y="1904"/>
                  </a:lnTo>
                  <a:lnTo>
                    <a:pt x="192" y="1952"/>
                  </a:lnTo>
                  <a:lnTo>
                    <a:pt x="192" y="2000"/>
                  </a:lnTo>
                  <a:lnTo>
                    <a:pt x="192" y="2048"/>
                  </a:lnTo>
                  <a:lnTo>
                    <a:pt x="192" y="2112"/>
                  </a:lnTo>
                  <a:lnTo>
                    <a:pt x="192" y="2160"/>
                  </a:lnTo>
                  <a:lnTo>
                    <a:pt x="192" y="2208"/>
                  </a:lnTo>
                  <a:lnTo>
                    <a:pt x="192" y="2256"/>
                  </a:lnTo>
                  <a:lnTo>
                    <a:pt x="192" y="2304"/>
                  </a:lnTo>
                  <a:lnTo>
                    <a:pt x="96" y="2304"/>
                  </a:lnTo>
                  <a:lnTo>
                    <a:pt x="96" y="2256"/>
                  </a:lnTo>
                  <a:lnTo>
                    <a:pt x="192" y="2256"/>
                  </a:lnTo>
                  <a:lnTo>
                    <a:pt x="192" y="2304"/>
                  </a:lnTo>
                  <a:lnTo>
                    <a:pt x="192" y="2368"/>
                  </a:lnTo>
                  <a:cubicBezTo>
                    <a:pt x="192" y="2395"/>
                    <a:pt x="171" y="2416"/>
                    <a:pt x="144" y="2416"/>
                  </a:cubicBezTo>
                  <a:lnTo>
                    <a:pt x="128" y="2416"/>
                  </a:lnTo>
                  <a:lnTo>
                    <a:pt x="176" y="2368"/>
                  </a:lnTo>
                  <a:lnTo>
                    <a:pt x="176" y="2416"/>
                  </a:lnTo>
                  <a:lnTo>
                    <a:pt x="176" y="2464"/>
                  </a:lnTo>
                  <a:lnTo>
                    <a:pt x="80" y="2464"/>
                  </a:lnTo>
                  <a:lnTo>
                    <a:pt x="80" y="2416"/>
                  </a:lnTo>
                  <a:lnTo>
                    <a:pt x="176" y="2416"/>
                  </a:lnTo>
                  <a:lnTo>
                    <a:pt x="176" y="2464"/>
                  </a:lnTo>
                  <a:lnTo>
                    <a:pt x="176" y="2512"/>
                  </a:lnTo>
                  <a:lnTo>
                    <a:pt x="176" y="2576"/>
                  </a:lnTo>
                  <a:lnTo>
                    <a:pt x="176" y="2624"/>
                  </a:lnTo>
                  <a:cubicBezTo>
                    <a:pt x="176" y="2651"/>
                    <a:pt x="155" y="2672"/>
                    <a:pt x="128" y="2672"/>
                  </a:cubicBezTo>
                  <a:lnTo>
                    <a:pt x="112" y="2672"/>
                  </a:lnTo>
                  <a:cubicBezTo>
                    <a:pt x="86" y="2672"/>
                    <a:pt x="64" y="2651"/>
                    <a:pt x="64" y="2624"/>
                  </a:cubicBezTo>
                  <a:lnTo>
                    <a:pt x="64" y="2576"/>
                  </a:lnTo>
                  <a:lnTo>
                    <a:pt x="160" y="2576"/>
                  </a:lnTo>
                  <a:lnTo>
                    <a:pt x="160" y="2624"/>
                  </a:lnTo>
                  <a:lnTo>
                    <a:pt x="160" y="2672"/>
                  </a:lnTo>
                  <a:lnTo>
                    <a:pt x="160" y="2720"/>
                  </a:lnTo>
                  <a:lnTo>
                    <a:pt x="160" y="2768"/>
                  </a:lnTo>
                  <a:lnTo>
                    <a:pt x="160" y="2832"/>
                  </a:lnTo>
                  <a:lnTo>
                    <a:pt x="160" y="2880"/>
                  </a:lnTo>
                  <a:lnTo>
                    <a:pt x="160" y="2928"/>
                  </a:lnTo>
                  <a:cubicBezTo>
                    <a:pt x="160" y="2955"/>
                    <a:pt x="139" y="2976"/>
                    <a:pt x="112" y="2976"/>
                  </a:cubicBezTo>
                  <a:lnTo>
                    <a:pt x="96" y="2976"/>
                  </a:lnTo>
                  <a:cubicBezTo>
                    <a:pt x="70" y="2976"/>
                    <a:pt x="48" y="2955"/>
                    <a:pt x="48" y="2928"/>
                  </a:cubicBezTo>
                  <a:lnTo>
                    <a:pt x="48" y="2880"/>
                  </a:lnTo>
                  <a:lnTo>
                    <a:pt x="144" y="2880"/>
                  </a:lnTo>
                  <a:lnTo>
                    <a:pt x="144" y="2928"/>
                  </a:lnTo>
                  <a:lnTo>
                    <a:pt x="144" y="2976"/>
                  </a:lnTo>
                  <a:lnTo>
                    <a:pt x="144" y="3040"/>
                  </a:lnTo>
                  <a:lnTo>
                    <a:pt x="144" y="3088"/>
                  </a:lnTo>
                  <a:lnTo>
                    <a:pt x="144" y="3136"/>
                  </a:lnTo>
                  <a:lnTo>
                    <a:pt x="48" y="3136"/>
                  </a:lnTo>
                  <a:lnTo>
                    <a:pt x="48" y="3088"/>
                  </a:lnTo>
                  <a:lnTo>
                    <a:pt x="144" y="3088"/>
                  </a:lnTo>
                  <a:lnTo>
                    <a:pt x="144" y="3136"/>
                  </a:lnTo>
                  <a:lnTo>
                    <a:pt x="144" y="3184"/>
                  </a:lnTo>
                  <a:lnTo>
                    <a:pt x="144" y="3232"/>
                  </a:lnTo>
                  <a:cubicBezTo>
                    <a:pt x="144" y="3259"/>
                    <a:pt x="123" y="3280"/>
                    <a:pt x="96" y="3280"/>
                  </a:cubicBezTo>
                  <a:lnTo>
                    <a:pt x="80" y="3280"/>
                  </a:lnTo>
                  <a:lnTo>
                    <a:pt x="128" y="3232"/>
                  </a:lnTo>
                  <a:lnTo>
                    <a:pt x="128" y="3296"/>
                  </a:lnTo>
                  <a:lnTo>
                    <a:pt x="128" y="3344"/>
                  </a:lnTo>
                  <a:lnTo>
                    <a:pt x="128" y="3392"/>
                  </a:lnTo>
                  <a:lnTo>
                    <a:pt x="128" y="3440"/>
                  </a:lnTo>
                  <a:lnTo>
                    <a:pt x="128" y="3504"/>
                  </a:lnTo>
                  <a:lnTo>
                    <a:pt x="128" y="3552"/>
                  </a:lnTo>
                  <a:lnTo>
                    <a:pt x="128" y="3600"/>
                  </a:lnTo>
                  <a:lnTo>
                    <a:pt x="128" y="3648"/>
                  </a:lnTo>
                  <a:lnTo>
                    <a:pt x="128" y="3696"/>
                  </a:lnTo>
                  <a:lnTo>
                    <a:pt x="128" y="3760"/>
                  </a:lnTo>
                  <a:lnTo>
                    <a:pt x="128" y="3808"/>
                  </a:lnTo>
                  <a:lnTo>
                    <a:pt x="128" y="3856"/>
                  </a:lnTo>
                  <a:cubicBezTo>
                    <a:pt x="128" y="3883"/>
                    <a:pt x="107" y="3904"/>
                    <a:pt x="80" y="3904"/>
                  </a:cubicBezTo>
                  <a:lnTo>
                    <a:pt x="64" y="3904"/>
                  </a:lnTo>
                  <a:lnTo>
                    <a:pt x="112" y="3856"/>
                  </a:lnTo>
                  <a:lnTo>
                    <a:pt x="112" y="3904"/>
                  </a:lnTo>
                  <a:lnTo>
                    <a:pt x="112" y="3968"/>
                  </a:lnTo>
                  <a:lnTo>
                    <a:pt x="112" y="4016"/>
                  </a:lnTo>
                  <a:lnTo>
                    <a:pt x="112" y="4064"/>
                  </a:lnTo>
                  <a:lnTo>
                    <a:pt x="112" y="4112"/>
                  </a:lnTo>
                  <a:lnTo>
                    <a:pt x="112" y="4160"/>
                  </a:lnTo>
                  <a:lnTo>
                    <a:pt x="112" y="4224"/>
                  </a:lnTo>
                  <a:lnTo>
                    <a:pt x="112" y="4272"/>
                  </a:lnTo>
                  <a:lnTo>
                    <a:pt x="112" y="4320"/>
                  </a:lnTo>
                  <a:lnTo>
                    <a:pt x="112" y="4368"/>
                  </a:lnTo>
                  <a:lnTo>
                    <a:pt x="16" y="4368"/>
                  </a:lnTo>
                  <a:lnTo>
                    <a:pt x="16" y="4320"/>
                  </a:lnTo>
                  <a:lnTo>
                    <a:pt x="112" y="4320"/>
                  </a:lnTo>
                  <a:lnTo>
                    <a:pt x="112" y="4368"/>
                  </a:lnTo>
                  <a:cubicBezTo>
                    <a:pt x="112" y="4395"/>
                    <a:pt x="91" y="4416"/>
                    <a:pt x="64" y="4416"/>
                  </a:cubicBezTo>
                  <a:lnTo>
                    <a:pt x="48" y="4416"/>
                  </a:lnTo>
                  <a:lnTo>
                    <a:pt x="96" y="4368"/>
                  </a:lnTo>
                  <a:lnTo>
                    <a:pt x="96" y="4432"/>
                  </a:lnTo>
                  <a:lnTo>
                    <a:pt x="96" y="4480"/>
                  </a:lnTo>
                  <a:lnTo>
                    <a:pt x="96" y="4528"/>
                  </a:lnTo>
                  <a:lnTo>
                    <a:pt x="96" y="4576"/>
                  </a:lnTo>
                  <a:lnTo>
                    <a:pt x="96" y="4624"/>
                  </a:lnTo>
                  <a:lnTo>
                    <a:pt x="96" y="4688"/>
                  </a:lnTo>
                  <a:lnTo>
                    <a:pt x="0" y="4688"/>
                  </a:lnTo>
                  <a:lnTo>
                    <a:pt x="0" y="4624"/>
                  </a:lnTo>
                  <a:cubicBezTo>
                    <a:pt x="0" y="4598"/>
                    <a:pt x="22" y="4576"/>
                    <a:pt x="48" y="4576"/>
                  </a:cubicBezTo>
                  <a:cubicBezTo>
                    <a:pt x="75" y="4576"/>
                    <a:pt x="96" y="4598"/>
                    <a:pt x="96" y="46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6" name="Freeform 120"/>
            <p:cNvSpPr>
              <a:spLocks/>
            </p:cNvSpPr>
            <p:nvPr/>
          </p:nvSpPr>
          <p:spPr bwMode="auto">
            <a:xfrm>
              <a:off x="4946690" y="3986959"/>
              <a:ext cx="24190" cy="1494507"/>
            </a:xfrm>
            <a:custGeom>
              <a:avLst/>
              <a:gdLst>
                <a:gd name="T0" fmla="*/ 48 w 208"/>
                <a:gd name="T1" fmla="*/ 25 h 8065"/>
                <a:gd name="T2" fmla="*/ 32 w 208"/>
                <a:gd name="T3" fmla="*/ 1 h 8065"/>
                <a:gd name="T4" fmla="*/ 10 w 208"/>
                <a:gd name="T5" fmla="*/ 122 h 8065"/>
                <a:gd name="T6" fmla="*/ 16 w 208"/>
                <a:gd name="T7" fmla="*/ 57 h 8065"/>
                <a:gd name="T8" fmla="*/ 64 w 208"/>
                <a:gd name="T9" fmla="*/ 57 h 8065"/>
                <a:gd name="T10" fmla="*/ 72 w 208"/>
                <a:gd name="T11" fmla="*/ 129 h 8065"/>
                <a:gd name="T12" fmla="*/ 80 w 208"/>
                <a:gd name="T13" fmla="*/ 57 h 8065"/>
                <a:gd name="T14" fmla="*/ 56 w 208"/>
                <a:gd name="T15" fmla="*/ 1 h 8065"/>
                <a:gd name="T16" fmla="*/ 64 w 208"/>
                <a:gd name="T17" fmla="*/ 33 h 8065"/>
                <a:gd name="T18" fmla="*/ 88 w 208"/>
                <a:gd name="T19" fmla="*/ 25 h 8065"/>
                <a:gd name="T20" fmla="*/ 48 w 208"/>
                <a:gd name="T21" fmla="*/ 57 h 8065"/>
                <a:gd name="T22" fmla="*/ 96 w 208"/>
                <a:gd name="T23" fmla="*/ 57 h 8065"/>
                <a:gd name="T24" fmla="*/ 56 w 208"/>
                <a:gd name="T25" fmla="*/ 25 h 8065"/>
                <a:gd name="T26" fmla="*/ 57 w 208"/>
                <a:gd name="T27" fmla="*/ 52 h 8065"/>
                <a:gd name="T28" fmla="*/ 112 w 208"/>
                <a:gd name="T29" fmla="*/ 57 h 8065"/>
                <a:gd name="T30" fmla="*/ 120 w 208"/>
                <a:gd name="T31" fmla="*/ 617 h 8065"/>
                <a:gd name="T32" fmla="*/ 120 w 208"/>
                <a:gd name="T33" fmla="*/ 1113 h 8065"/>
                <a:gd name="T34" fmla="*/ 120 w 208"/>
                <a:gd name="T35" fmla="*/ 1937 h 8065"/>
                <a:gd name="T36" fmla="*/ 128 w 208"/>
                <a:gd name="T37" fmla="*/ 2809 h 8065"/>
                <a:gd name="T38" fmla="*/ 128 w 208"/>
                <a:gd name="T39" fmla="*/ 3689 h 8065"/>
                <a:gd name="T40" fmla="*/ 128 w 208"/>
                <a:gd name="T41" fmla="*/ 4721 h 8065"/>
                <a:gd name="T42" fmla="*/ 136 w 208"/>
                <a:gd name="T43" fmla="*/ 5801 h 8065"/>
                <a:gd name="T44" fmla="*/ 136 w 208"/>
                <a:gd name="T45" fmla="*/ 6881 h 8065"/>
                <a:gd name="T46" fmla="*/ 136 w 208"/>
                <a:gd name="T47" fmla="*/ 7401 h 8065"/>
                <a:gd name="T48" fmla="*/ 144 w 208"/>
                <a:gd name="T49" fmla="*/ 7609 h 8065"/>
                <a:gd name="T50" fmla="*/ 144 w 208"/>
                <a:gd name="T51" fmla="*/ 7865 h 8065"/>
                <a:gd name="T52" fmla="*/ 128 w 208"/>
                <a:gd name="T53" fmla="*/ 7993 h 8065"/>
                <a:gd name="T54" fmla="*/ 136 w 208"/>
                <a:gd name="T55" fmla="*/ 7921 h 8065"/>
                <a:gd name="T56" fmla="*/ 144 w 208"/>
                <a:gd name="T57" fmla="*/ 7945 h 8065"/>
                <a:gd name="T58" fmla="*/ 192 w 208"/>
                <a:gd name="T59" fmla="*/ 8017 h 8065"/>
                <a:gd name="T60" fmla="*/ 152 w 208"/>
                <a:gd name="T61" fmla="*/ 8041 h 8065"/>
                <a:gd name="T62" fmla="*/ 208 w 208"/>
                <a:gd name="T63" fmla="*/ 8017 h 8065"/>
                <a:gd name="T64" fmla="*/ 152 w 208"/>
                <a:gd name="T65" fmla="*/ 8017 h 8065"/>
                <a:gd name="T66" fmla="*/ 144 w 208"/>
                <a:gd name="T67" fmla="*/ 8017 h 8065"/>
                <a:gd name="T68" fmla="*/ 120 w 208"/>
                <a:gd name="T69" fmla="*/ 7969 h 8065"/>
                <a:gd name="T70" fmla="*/ 136 w 208"/>
                <a:gd name="T71" fmla="*/ 7993 h 8065"/>
                <a:gd name="T72" fmla="*/ 117 w 208"/>
                <a:gd name="T73" fmla="*/ 7993 h 8065"/>
                <a:gd name="T74" fmla="*/ 96 w 208"/>
                <a:gd name="T75" fmla="*/ 7737 h 8065"/>
                <a:gd name="T76" fmla="*/ 96 w 208"/>
                <a:gd name="T77" fmla="*/ 7481 h 8065"/>
                <a:gd name="T78" fmla="*/ 88 w 208"/>
                <a:gd name="T79" fmla="*/ 7273 h 8065"/>
                <a:gd name="T80" fmla="*/ 88 w 208"/>
                <a:gd name="T81" fmla="*/ 6321 h 8065"/>
                <a:gd name="T82" fmla="*/ 80 w 208"/>
                <a:gd name="T83" fmla="*/ 5257 h 8065"/>
                <a:gd name="T84" fmla="*/ 80 w 208"/>
                <a:gd name="T85" fmla="*/ 4177 h 8065"/>
                <a:gd name="T86" fmla="*/ 80 w 208"/>
                <a:gd name="T87" fmla="*/ 3201 h 8065"/>
                <a:gd name="T88" fmla="*/ 72 w 208"/>
                <a:gd name="T89" fmla="*/ 2401 h 8065"/>
                <a:gd name="T90" fmla="*/ 72 w 208"/>
                <a:gd name="T91" fmla="*/ 1545 h 8065"/>
                <a:gd name="T92" fmla="*/ 72 w 208"/>
                <a:gd name="T93" fmla="*/ 849 h 8065"/>
                <a:gd name="T94" fmla="*/ 64 w 208"/>
                <a:gd name="T95" fmla="*/ 489 h 8065"/>
                <a:gd name="T96" fmla="*/ 64 w 208"/>
                <a:gd name="T97" fmla="*/ 25 h 8065"/>
                <a:gd name="T98" fmla="*/ 104 w 208"/>
                <a:gd name="T99" fmla="*/ 25 h 8065"/>
                <a:gd name="T100" fmla="*/ 48 w 208"/>
                <a:gd name="T101" fmla="*/ 25 h 8065"/>
                <a:gd name="T102" fmla="*/ 96 w 208"/>
                <a:gd name="T103" fmla="*/ 57 h 8065"/>
                <a:gd name="T104" fmla="*/ 40 w 208"/>
                <a:gd name="T105" fmla="*/ 129 h 8065"/>
                <a:gd name="T106" fmla="*/ 80 w 208"/>
                <a:gd name="T107" fmla="*/ 25 h 8065"/>
                <a:gd name="T108" fmla="*/ 72 w 208"/>
                <a:gd name="T109" fmla="*/ 57 h 8065"/>
                <a:gd name="T110" fmla="*/ 64 w 208"/>
                <a:gd name="T111" fmla="*/ 25 h 8065"/>
                <a:gd name="T112" fmla="*/ 16 w 208"/>
                <a:gd name="T113" fmla="*/ 57 h 8065"/>
                <a:gd name="T114" fmla="*/ 8 w 208"/>
                <a:gd name="T115" fmla="*/ 57 h 8065"/>
                <a:gd name="T116" fmla="*/ 1 w 208"/>
                <a:gd name="T117" fmla="*/ 31 h 8065"/>
                <a:gd name="T118" fmla="*/ 0 w 208"/>
                <a:gd name="T119" fmla="*/ 129 h 8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8" h="8065">
                  <a:moveTo>
                    <a:pt x="48" y="57"/>
                  </a:moveTo>
                  <a:lnTo>
                    <a:pt x="48" y="129"/>
                  </a:lnTo>
                  <a:cubicBezTo>
                    <a:pt x="48" y="143"/>
                    <a:pt x="38" y="153"/>
                    <a:pt x="24" y="153"/>
                  </a:cubicBezTo>
                  <a:cubicBezTo>
                    <a:pt x="11" y="153"/>
                    <a:pt x="0" y="143"/>
                    <a:pt x="0" y="129"/>
                  </a:cubicBezTo>
                  <a:lnTo>
                    <a:pt x="0" y="105"/>
                  </a:lnTo>
                  <a:lnTo>
                    <a:pt x="0" y="81"/>
                  </a:lnTo>
                  <a:lnTo>
                    <a:pt x="0" y="57"/>
                  </a:lnTo>
                  <a:lnTo>
                    <a:pt x="0" y="25"/>
                  </a:lnTo>
                  <a:cubicBezTo>
                    <a:pt x="0" y="12"/>
                    <a:pt x="11" y="1"/>
                    <a:pt x="24" y="1"/>
                  </a:cubicBezTo>
                  <a:cubicBezTo>
                    <a:pt x="38" y="1"/>
                    <a:pt x="48" y="12"/>
                    <a:pt x="48" y="25"/>
                  </a:cubicBezTo>
                  <a:lnTo>
                    <a:pt x="48" y="57"/>
                  </a:lnTo>
                  <a:cubicBezTo>
                    <a:pt x="48" y="71"/>
                    <a:pt x="38" y="81"/>
                    <a:pt x="24" y="81"/>
                  </a:cubicBezTo>
                  <a:cubicBezTo>
                    <a:pt x="11" y="81"/>
                    <a:pt x="0" y="71"/>
                    <a:pt x="0" y="57"/>
                  </a:cubicBezTo>
                  <a:lnTo>
                    <a:pt x="0" y="25"/>
                  </a:lnTo>
                  <a:cubicBezTo>
                    <a:pt x="0" y="13"/>
                    <a:pt x="10" y="3"/>
                    <a:pt x="22" y="2"/>
                  </a:cubicBezTo>
                  <a:cubicBezTo>
                    <a:pt x="34" y="0"/>
                    <a:pt x="45" y="8"/>
                    <a:pt x="48" y="20"/>
                  </a:cubicBezTo>
                  <a:lnTo>
                    <a:pt x="56" y="52"/>
                  </a:lnTo>
                  <a:lnTo>
                    <a:pt x="8" y="57"/>
                  </a:ln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57"/>
                  </a:lnTo>
                  <a:cubicBezTo>
                    <a:pt x="56" y="71"/>
                    <a:pt x="46" y="81"/>
                    <a:pt x="32" y="81"/>
                  </a:cubicBezTo>
                  <a:cubicBezTo>
                    <a:pt x="19" y="81"/>
                    <a:pt x="8" y="71"/>
                    <a:pt x="8" y="57"/>
                  </a:cubicBez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57"/>
                  </a:lnTo>
                  <a:lnTo>
                    <a:pt x="56" y="129"/>
                  </a:lnTo>
                  <a:lnTo>
                    <a:pt x="10" y="122"/>
                  </a:lnTo>
                  <a:lnTo>
                    <a:pt x="18" y="98"/>
                  </a:lnTo>
                  <a:lnTo>
                    <a:pt x="16" y="105"/>
                  </a:lnTo>
                  <a:lnTo>
                    <a:pt x="16" y="81"/>
                  </a:lnTo>
                  <a:lnTo>
                    <a:pt x="16" y="57"/>
                  </a:lnTo>
                  <a:lnTo>
                    <a:pt x="16" y="25"/>
                  </a:lnTo>
                  <a:cubicBezTo>
                    <a:pt x="16" y="12"/>
                    <a:pt x="27" y="1"/>
                    <a:pt x="40" y="1"/>
                  </a:cubicBezTo>
                  <a:cubicBezTo>
                    <a:pt x="54" y="1"/>
                    <a:pt x="64" y="12"/>
                    <a:pt x="64" y="25"/>
                  </a:cubicBezTo>
                  <a:lnTo>
                    <a:pt x="64" y="57"/>
                  </a:lnTo>
                  <a:cubicBezTo>
                    <a:pt x="64" y="71"/>
                    <a:pt x="54" y="81"/>
                    <a:pt x="40" y="81"/>
                  </a:cubicBezTo>
                  <a:cubicBezTo>
                    <a:pt x="27" y="81"/>
                    <a:pt x="16" y="71"/>
                    <a:pt x="16" y="57"/>
                  </a:cubicBezTo>
                  <a:lnTo>
                    <a:pt x="16" y="25"/>
                  </a:lnTo>
                  <a:cubicBezTo>
                    <a:pt x="16" y="12"/>
                    <a:pt x="27" y="1"/>
                    <a:pt x="40" y="1"/>
                  </a:cubicBezTo>
                  <a:cubicBezTo>
                    <a:pt x="54" y="1"/>
                    <a:pt x="64" y="12"/>
                    <a:pt x="64" y="25"/>
                  </a:cubicBezTo>
                  <a:lnTo>
                    <a:pt x="64" y="57"/>
                  </a:lnTo>
                  <a:cubicBezTo>
                    <a:pt x="64" y="71"/>
                    <a:pt x="54" y="81"/>
                    <a:pt x="40" y="81"/>
                  </a:cubicBezTo>
                  <a:cubicBezTo>
                    <a:pt x="27" y="81"/>
                    <a:pt x="16" y="71"/>
                    <a:pt x="16" y="57"/>
                  </a:cubicBezTo>
                  <a:lnTo>
                    <a:pt x="16" y="25"/>
                  </a:lnTo>
                  <a:cubicBezTo>
                    <a:pt x="16" y="12"/>
                    <a:pt x="27" y="1"/>
                    <a:pt x="40" y="1"/>
                  </a:cubicBezTo>
                  <a:cubicBezTo>
                    <a:pt x="54" y="1"/>
                    <a:pt x="64" y="12"/>
                    <a:pt x="64" y="25"/>
                  </a:cubicBezTo>
                  <a:lnTo>
                    <a:pt x="64" y="57"/>
                  </a:lnTo>
                  <a:cubicBezTo>
                    <a:pt x="64" y="71"/>
                    <a:pt x="54" y="81"/>
                    <a:pt x="40" y="81"/>
                  </a:cubicBezTo>
                  <a:cubicBezTo>
                    <a:pt x="27" y="81"/>
                    <a:pt x="16" y="71"/>
                    <a:pt x="16" y="57"/>
                  </a:cubicBezTo>
                  <a:lnTo>
                    <a:pt x="16" y="25"/>
                  </a:lnTo>
                  <a:cubicBezTo>
                    <a:pt x="16" y="12"/>
                    <a:pt x="27" y="1"/>
                    <a:pt x="40" y="1"/>
                  </a:cubicBezTo>
                  <a:cubicBezTo>
                    <a:pt x="54" y="1"/>
                    <a:pt x="64" y="12"/>
                    <a:pt x="64" y="25"/>
                  </a:cubicBezTo>
                  <a:lnTo>
                    <a:pt x="64" y="57"/>
                  </a:lnTo>
                  <a:lnTo>
                    <a:pt x="40" y="33"/>
                  </a:lnTo>
                  <a:lnTo>
                    <a:pt x="48" y="33"/>
                  </a:lnTo>
                  <a:cubicBezTo>
                    <a:pt x="62" y="33"/>
                    <a:pt x="72" y="44"/>
                    <a:pt x="72" y="57"/>
                  </a:cubicBezTo>
                  <a:lnTo>
                    <a:pt x="72" y="129"/>
                  </a:lnTo>
                  <a:cubicBezTo>
                    <a:pt x="72" y="143"/>
                    <a:pt x="62" y="153"/>
                    <a:pt x="48" y="153"/>
                  </a:cubicBezTo>
                  <a:cubicBezTo>
                    <a:pt x="35" y="153"/>
                    <a:pt x="24" y="143"/>
                    <a:pt x="24" y="129"/>
                  </a:cubicBezTo>
                  <a:lnTo>
                    <a:pt x="24" y="105"/>
                  </a:lnTo>
                  <a:lnTo>
                    <a:pt x="24" y="81"/>
                  </a:lnTo>
                  <a:lnTo>
                    <a:pt x="24" y="57"/>
                  </a:lnTo>
                  <a:cubicBezTo>
                    <a:pt x="24" y="56"/>
                    <a:pt x="25" y="54"/>
                    <a:pt x="25" y="52"/>
                  </a:cubicBezTo>
                  <a:lnTo>
                    <a:pt x="33" y="20"/>
                  </a:lnTo>
                  <a:cubicBezTo>
                    <a:pt x="36" y="8"/>
                    <a:pt x="47" y="0"/>
                    <a:pt x="59" y="2"/>
                  </a:cubicBezTo>
                  <a:cubicBezTo>
                    <a:pt x="71" y="3"/>
                    <a:pt x="80" y="13"/>
                    <a:pt x="80" y="25"/>
                  </a:cubicBezTo>
                  <a:lnTo>
                    <a:pt x="80" y="57"/>
                  </a:lnTo>
                  <a:cubicBezTo>
                    <a:pt x="80" y="71"/>
                    <a:pt x="70" y="81"/>
                    <a:pt x="56" y="81"/>
                  </a:cubicBezTo>
                  <a:cubicBezTo>
                    <a:pt x="43" y="81"/>
                    <a:pt x="32" y="71"/>
                    <a:pt x="32" y="57"/>
                  </a:cubicBezTo>
                  <a:lnTo>
                    <a:pt x="32" y="25"/>
                  </a:lnTo>
                  <a:cubicBezTo>
                    <a:pt x="32" y="12"/>
                    <a:pt x="43" y="1"/>
                    <a:pt x="56" y="1"/>
                  </a:cubicBezTo>
                  <a:cubicBezTo>
                    <a:pt x="70" y="1"/>
                    <a:pt x="80" y="12"/>
                    <a:pt x="80" y="25"/>
                  </a:cubicBezTo>
                  <a:lnTo>
                    <a:pt x="80" y="57"/>
                  </a:lnTo>
                  <a:cubicBezTo>
                    <a:pt x="80" y="71"/>
                    <a:pt x="70" y="81"/>
                    <a:pt x="56" y="81"/>
                  </a:cubicBezTo>
                  <a:cubicBezTo>
                    <a:pt x="43" y="81"/>
                    <a:pt x="32" y="71"/>
                    <a:pt x="32" y="57"/>
                  </a:cubicBezTo>
                  <a:lnTo>
                    <a:pt x="32" y="25"/>
                  </a:lnTo>
                  <a:cubicBezTo>
                    <a:pt x="32" y="12"/>
                    <a:pt x="43" y="1"/>
                    <a:pt x="56" y="1"/>
                  </a:cubicBezTo>
                  <a:cubicBezTo>
                    <a:pt x="70" y="1"/>
                    <a:pt x="80" y="12"/>
                    <a:pt x="80" y="25"/>
                  </a:cubicBezTo>
                  <a:lnTo>
                    <a:pt x="80" y="57"/>
                  </a:lnTo>
                  <a:cubicBezTo>
                    <a:pt x="80" y="71"/>
                    <a:pt x="70" y="81"/>
                    <a:pt x="56" y="81"/>
                  </a:cubicBezTo>
                  <a:cubicBezTo>
                    <a:pt x="43" y="81"/>
                    <a:pt x="32" y="71"/>
                    <a:pt x="32" y="57"/>
                  </a:cubicBezTo>
                  <a:lnTo>
                    <a:pt x="32" y="25"/>
                  </a:lnTo>
                  <a:cubicBezTo>
                    <a:pt x="32" y="12"/>
                    <a:pt x="43" y="1"/>
                    <a:pt x="56" y="1"/>
                  </a:cubicBezTo>
                  <a:cubicBezTo>
                    <a:pt x="70" y="1"/>
                    <a:pt x="80" y="12"/>
                    <a:pt x="80" y="25"/>
                  </a:cubicBezTo>
                  <a:lnTo>
                    <a:pt x="80" y="57"/>
                  </a:lnTo>
                  <a:lnTo>
                    <a:pt x="56" y="33"/>
                  </a:lnTo>
                  <a:lnTo>
                    <a:pt x="64" y="33"/>
                  </a:lnTo>
                  <a:cubicBezTo>
                    <a:pt x="78" y="33"/>
                    <a:pt x="88" y="44"/>
                    <a:pt x="88" y="57"/>
                  </a:cubicBezTo>
                  <a:lnTo>
                    <a:pt x="88" y="129"/>
                  </a:lnTo>
                  <a:cubicBezTo>
                    <a:pt x="88" y="143"/>
                    <a:pt x="78" y="153"/>
                    <a:pt x="64" y="153"/>
                  </a:cubicBezTo>
                  <a:cubicBezTo>
                    <a:pt x="51" y="153"/>
                    <a:pt x="40" y="143"/>
                    <a:pt x="40" y="129"/>
                  </a:cubicBezTo>
                  <a:lnTo>
                    <a:pt x="40" y="105"/>
                  </a:lnTo>
                  <a:lnTo>
                    <a:pt x="40" y="81"/>
                  </a:lnTo>
                  <a:lnTo>
                    <a:pt x="40" y="57"/>
                  </a:lnTo>
                  <a:lnTo>
                    <a:pt x="40" y="25"/>
                  </a:lnTo>
                  <a:cubicBezTo>
                    <a:pt x="40" y="12"/>
                    <a:pt x="51" y="1"/>
                    <a:pt x="64" y="1"/>
                  </a:cubicBezTo>
                  <a:cubicBezTo>
                    <a:pt x="78" y="1"/>
                    <a:pt x="88" y="12"/>
                    <a:pt x="88" y="25"/>
                  </a:cubicBezTo>
                  <a:lnTo>
                    <a:pt x="88" y="57"/>
                  </a:lnTo>
                  <a:lnTo>
                    <a:pt x="64" y="33"/>
                  </a:lnTo>
                  <a:lnTo>
                    <a:pt x="72" y="33"/>
                  </a:lnTo>
                  <a:lnTo>
                    <a:pt x="48" y="57"/>
                  </a:lnTo>
                  <a:lnTo>
                    <a:pt x="48" y="25"/>
                  </a:lnTo>
                  <a:cubicBezTo>
                    <a:pt x="48" y="12"/>
                    <a:pt x="59" y="1"/>
                    <a:pt x="72" y="1"/>
                  </a:cubicBezTo>
                  <a:cubicBezTo>
                    <a:pt x="86" y="1"/>
                    <a:pt x="96" y="12"/>
                    <a:pt x="96" y="25"/>
                  </a:cubicBezTo>
                  <a:lnTo>
                    <a:pt x="96" y="57"/>
                  </a:lnTo>
                  <a:cubicBezTo>
                    <a:pt x="96" y="71"/>
                    <a:pt x="86" y="81"/>
                    <a:pt x="72" y="81"/>
                  </a:cubicBezTo>
                  <a:cubicBezTo>
                    <a:pt x="59" y="81"/>
                    <a:pt x="48" y="71"/>
                    <a:pt x="48" y="57"/>
                  </a:cubicBezTo>
                  <a:lnTo>
                    <a:pt x="48" y="25"/>
                  </a:lnTo>
                  <a:cubicBezTo>
                    <a:pt x="48" y="12"/>
                    <a:pt x="59" y="1"/>
                    <a:pt x="72" y="1"/>
                  </a:cubicBezTo>
                  <a:cubicBezTo>
                    <a:pt x="86" y="1"/>
                    <a:pt x="96" y="12"/>
                    <a:pt x="96" y="25"/>
                  </a:cubicBezTo>
                  <a:lnTo>
                    <a:pt x="96" y="57"/>
                  </a:lnTo>
                  <a:cubicBezTo>
                    <a:pt x="96" y="71"/>
                    <a:pt x="86" y="81"/>
                    <a:pt x="72" y="81"/>
                  </a:cubicBezTo>
                  <a:cubicBezTo>
                    <a:pt x="59" y="81"/>
                    <a:pt x="48" y="71"/>
                    <a:pt x="48" y="57"/>
                  </a:cubicBezTo>
                  <a:lnTo>
                    <a:pt x="48" y="25"/>
                  </a:lnTo>
                  <a:cubicBezTo>
                    <a:pt x="48" y="12"/>
                    <a:pt x="59" y="1"/>
                    <a:pt x="72" y="1"/>
                  </a:cubicBezTo>
                  <a:cubicBezTo>
                    <a:pt x="86" y="1"/>
                    <a:pt x="96" y="12"/>
                    <a:pt x="96" y="25"/>
                  </a:cubicBezTo>
                  <a:lnTo>
                    <a:pt x="96" y="57"/>
                  </a:lnTo>
                  <a:lnTo>
                    <a:pt x="72" y="33"/>
                  </a:lnTo>
                  <a:lnTo>
                    <a:pt x="80" y="33"/>
                  </a:lnTo>
                  <a:cubicBezTo>
                    <a:pt x="94" y="33"/>
                    <a:pt x="104" y="44"/>
                    <a:pt x="104" y="57"/>
                  </a:cubicBezTo>
                  <a:lnTo>
                    <a:pt x="104" y="129"/>
                  </a:lnTo>
                  <a:cubicBezTo>
                    <a:pt x="104" y="143"/>
                    <a:pt x="94" y="153"/>
                    <a:pt x="80" y="153"/>
                  </a:cubicBezTo>
                  <a:cubicBezTo>
                    <a:pt x="67" y="153"/>
                    <a:pt x="56" y="143"/>
                    <a:pt x="56" y="129"/>
                  </a:cubicBezTo>
                  <a:lnTo>
                    <a:pt x="56" y="105"/>
                  </a:lnTo>
                  <a:lnTo>
                    <a:pt x="56" y="81"/>
                  </a:lnTo>
                  <a:lnTo>
                    <a:pt x="56" y="57"/>
                  </a:lnTo>
                  <a:lnTo>
                    <a:pt x="56" y="25"/>
                  </a:lnTo>
                  <a:cubicBezTo>
                    <a:pt x="56" y="12"/>
                    <a:pt x="67" y="1"/>
                    <a:pt x="80" y="1"/>
                  </a:cubicBezTo>
                  <a:cubicBezTo>
                    <a:pt x="94" y="1"/>
                    <a:pt x="104" y="12"/>
                    <a:pt x="104" y="25"/>
                  </a:cubicBezTo>
                  <a:lnTo>
                    <a:pt x="104" y="57"/>
                  </a:lnTo>
                  <a:cubicBezTo>
                    <a:pt x="104" y="71"/>
                    <a:pt x="94" y="81"/>
                    <a:pt x="80" y="81"/>
                  </a:cubicBezTo>
                  <a:cubicBezTo>
                    <a:pt x="67" y="81"/>
                    <a:pt x="56" y="71"/>
                    <a:pt x="56" y="57"/>
                  </a:cubicBezTo>
                  <a:lnTo>
                    <a:pt x="56" y="25"/>
                  </a:lnTo>
                  <a:cubicBezTo>
                    <a:pt x="56" y="12"/>
                    <a:pt x="67" y="1"/>
                    <a:pt x="80" y="1"/>
                  </a:cubicBezTo>
                  <a:cubicBezTo>
                    <a:pt x="94" y="1"/>
                    <a:pt x="104" y="12"/>
                    <a:pt x="104" y="25"/>
                  </a:cubicBezTo>
                  <a:lnTo>
                    <a:pt x="104" y="57"/>
                  </a:lnTo>
                  <a:lnTo>
                    <a:pt x="57" y="52"/>
                  </a:lnTo>
                  <a:lnTo>
                    <a:pt x="65" y="20"/>
                  </a:lnTo>
                  <a:cubicBezTo>
                    <a:pt x="68" y="8"/>
                    <a:pt x="79" y="0"/>
                    <a:pt x="91" y="2"/>
                  </a:cubicBezTo>
                  <a:cubicBezTo>
                    <a:pt x="103" y="3"/>
                    <a:pt x="112" y="13"/>
                    <a:pt x="112" y="25"/>
                  </a:cubicBezTo>
                  <a:lnTo>
                    <a:pt x="112" y="57"/>
                  </a:lnTo>
                  <a:cubicBezTo>
                    <a:pt x="112" y="71"/>
                    <a:pt x="102" y="81"/>
                    <a:pt x="88" y="81"/>
                  </a:cubicBezTo>
                  <a:cubicBezTo>
                    <a:pt x="75" y="81"/>
                    <a:pt x="64" y="71"/>
                    <a:pt x="64" y="57"/>
                  </a:cubicBezTo>
                  <a:lnTo>
                    <a:pt x="64" y="25"/>
                  </a:lnTo>
                  <a:cubicBezTo>
                    <a:pt x="64" y="12"/>
                    <a:pt x="75" y="1"/>
                    <a:pt x="88" y="1"/>
                  </a:cubicBezTo>
                  <a:cubicBezTo>
                    <a:pt x="102" y="1"/>
                    <a:pt x="112" y="12"/>
                    <a:pt x="112" y="25"/>
                  </a:cubicBezTo>
                  <a:lnTo>
                    <a:pt x="112" y="57"/>
                  </a:lnTo>
                  <a:lnTo>
                    <a:pt x="112" y="385"/>
                  </a:lnTo>
                  <a:lnTo>
                    <a:pt x="112" y="417"/>
                  </a:lnTo>
                  <a:lnTo>
                    <a:pt x="112" y="441"/>
                  </a:lnTo>
                  <a:lnTo>
                    <a:pt x="112" y="465"/>
                  </a:lnTo>
                  <a:lnTo>
                    <a:pt x="112" y="489"/>
                  </a:lnTo>
                  <a:lnTo>
                    <a:pt x="112" y="545"/>
                  </a:lnTo>
                  <a:lnTo>
                    <a:pt x="112" y="593"/>
                  </a:lnTo>
                  <a:lnTo>
                    <a:pt x="111" y="586"/>
                  </a:lnTo>
                  <a:lnTo>
                    <a:pt x="119" y="610"/>
                  </a:lnTo>
                  <a:cubicBezTo>
                    <a:pt x="120" y="612"/>
                    <a:pt x="120" y="615"/>
                    <a:pt x="120" y="617"/>
                  </a:cubicBezTo>
                  <a:lnTo>
                    <a:pt x="120" y="673"/>
                  </a:lnTo>
                  <a:lnTo>
                    <a:pt x="120" y="721"/>
                  </a:lnTo>
                  <a:lnTo>
                    <a:pt x="120" y="753"/>
                  </a:lnTo>
                  <a:lnTo>
                    <a:pt x="120" y="801"/>
                  </a:lnTo>
                  <a:lnTo>
                    <a:pt x="120" y="849"/>
                  </a:lnTo>
                  <a:lnTo>
                    <a:pt x="120" y="881"/>
                  </a:lnTo>
                  <a:lnTo>
                    <a:pt x="120" y="929"/>
                  </a:lnTo>
                  <a:lnTo>
                    <a:pt x="120" y="985"/>
                  </a:lnTo>
                  <a:lnTo>
                    <a:pt x="120" y="1033"/>
                  </a:lnTo>
                  <a:lnTo>
                    <a:pt x="120" y="1113"/>
                  </a:lnTo>
                  <a:lnTo>
                    <a:pt x="120" y="1217"/>
                  </a:lnTo>
                  <a:lnTo>
                    <a:pt x="120" y="1289"/>
                  </a:lnTo>
                  <a:lnTo>
                    <a:pt x="120" y="1393"/>
                  </a:lnTo>
                  <a:lnTo>
                    <a:pt x="120" y="1473"/>
                  </a:lnTo>
                  <a:lnTo>
                    <a:pt x="120" y="1545"/>
                  </a:lnTo>
                  <a:lnTo>
                    <a:pt x="120" y="1625"/>
                  </a:lnTo>
                  <a:lnTo>
                    <a:pt x="120" y="1705"/>
                  </a:lnTo>
                  <a:lnTo>
                    <a:pt x="120" y="1777"/>
                  </a:lnTo>
                  <a:lnTo>
                    <a:pt x="120" y="1857"/>
                  </a:lnTo>
                  <a:lnTo>
                    <a:pt x="120" y="1937"/>
                  </a:lnTo>
                  <a:lnTo>
                    <a:pt x="120" y="2041"/>
                  </a:lnTo>
                  <a:lnTo>
                    <a:pt x="120" y="2113"/>
                  </a:lnTo>
                  <a:lnTo>
                    <a:pt x="120" y="2217"/>
                  </a:lnTo>
                  <a:lnTo>
                    <a:pt x="120" y="2321"/>
                  </a:lnTo>
                  <a:lnTo>
                    <a:pt x="120" y="2401"/>
                  </a:lnTo>
                  <a:lnTo>
                    <a:pt x="120" y="2505"/>
                  </a:lnTo>
                  <a:lnTo>
                    <a:pt x="120" y="2577"/>
                  </a:lnTo>
                  <a:lnTo>
                    <a:pt x="128" y="2680"/>
                  </a:lnTo>
                  <a:lnTo>
                    <a:pt x="128" y="2761"/>
                  </a:lnTo>
                  <a:lnTo>
                    <a:pt x="128" y="2809"/>
                  </a:lnTo>
                  <a:lnTo>
                    <a:pt x="128" y="2889"/>
                  </a:lnTo>
                  <a:lnTo>
                    <a:pt x="128" y="2969"/>
                  </a:lnTo>
                  <a:lnTo>
                    <a:pt x="128" y="3041"/>
                  </a:lnTo>
                  <a:lnTo>
                    <a:pt x="128" y="3121"/>
                  </a:lnTo>
                  <a:lnTo>
                    <a:pt x="128" y="3201"/>
                  </a:lnTo>
                  <a:lnTo>
                    <a:pt x="128" y="3305"/>
                  </a:lnTo>
                  <a:lnTo>
                    <a:pt x="128" y="3377"/>
                  </a:lnTo>
                  <a:lnTo>
                    <a:pt x="128" y="3481"/>
                  </a:lnTo>
                  <a:lnTo>
                    <a:pt x="128" y="3561"/>
                  </a:lnTo>
                  <a:lnTo>
                    <a:pt x="128" y="3689"/>
                  </a:lnTo>
                  <a:lnTo>
                    <a:pt x="128" y="3769"/>
                  </a:lnTo>
                  <a:lnTo>
                    <a:pt x="128" y="3865"/>
                  </a:lnTo>
                  <a:lnTo>
                    <a:pt x="128" y="3969"/>
                  </a:lnTo>
                  <a:lnTo>
                    <a:pt x="128" y="4073"/>
                  </a:lnTo>
                  <a:lnTo>
                    <a:pt x="128" y="4177"/>
                  </a:lnTo>
                  <a:lnTo>
                    <a:pt x="128" y="4305"/>
                  </a:lnTo>
                  <a:lnTo>
                    <a:pt x="128" y="4409"/>
                  </a:lnTo>
                  <a:lnTo>
                    <a:pt x="128" y="4513"/>
                  </a:lnTo>
                  <a:lnTo>
                    <a:pt x="128" y="4617"/>
                  </a:lnTo>
                  <a:lnTo>
                    <a:pt x="128" y="4721"/>
                  </a:lnTo>
                  <a:lnTo>
                    <a:pt x="128" y="4825"/>
                  </a:lnTo>
                  <a:lnTo>
                    <a:pt x="128" y="4929"/>
                  </a:lnTo>
                  <a:lnTo>
                    <a:pt x="128" y="5025"/>
                  </a:lnTo>
                  <a:lnTo>
                    <a:pt x="128" y="5129"/>
                  </a:lnTo>
                  <a:lnTo>
                    <a:pt x="128" y="5257"/>
                  </a:lnTo>
                  <a:lnTo>
                    <a:pt x="136" y="5360"/>
                  </a:lnTo>
                  <a:lnTo>
                    <a:pt x="136" y="5465"/>
                  </a:lnTo>
                  <a:lnTo>
                    <a:pt x="136" y="5569"/>
                  </a:lnTo>
                  <a:lnTo>
                    <a:pt x="136" y="5697"/>
                  </a:lnTo>
                  <a:lnTo>
                    <a:pt x="136" y="5801"/>
                  </a:lnTo>
                  <a:lnTo>
                    <a:pt x="136" y="5905"/>
                  </a:lnTo>
                  <a:lnTo>
                    <a:pt x="136" y="6009"/>
                  </a:lnTo>
                  <a:lnTo>
                    <a:pt x="136" y="6113"/>
                  </a:lnTo>
                  <a:lnTo>
                    <a:pt x="136" y="6217"/>
                  </a:lnTo>
                  <a:lnTo>
                    <a:pt x="136" y="6321"/>
                  </a:lnTo>
                  <a:lnTo>
                    <a:pt x="136" y="6417"/>
                  </a:lnTo>
                  <a:lnTo>
                    <a:pt x="136" y="6521"/>
                  </a:lnTo>
                  <a:lnTo>
                    <a:pt x="136" y="6649"/>
                  </a:lnTo>
                  <a:lnTo>
                    <a:pt x="136" y="6785"/>
                  </a:lnTo>
                  <a:lnTo>
                    <a:pt x="136" y="6881"/>
                  </a:lnTo>
                  <a:lnTo>
                    <a:pt x="136" y="6985"/>
                  </a:lnTo>
                  <a:lnTo>
                    <a:pt x="136" y="7089"/>
                  </a:lnTo>
                  <a:lnTo>
                    <a:pt x="136" y="7169"/>
                  </a:lnTo>
                  <a:lnTo>
                    <a:pt x="136" y="7217"/>
                  </a:lnTo>
                  <a:lnTo>
                    <a:pt x="136" y="7273"/>
                  </a:lnTo>
                  <a:lnTo>
                    <a:pt x="136" y="7297"/>
                  </a:lnTo>
                  <a:lnTo>
                    <a:pt x="136" y="7321"/>
                  </a:lnTo>
                  <a:lnTo>
                    <a:pt x="136" y="7345"/>
                  </a:lnTo>
                  <a:lnTo>
                    <a:pt x="136" y="7377"/>
                  </a:lnTo>
                  <a:lnTo>
                    <a:pt x="136" y="7401"/>
                  </a:lnTo>
                  <a:lnTo>
                    <a:pt x="136" y="7425"/>
                  </a:lnTo>
                  <a:lnTo>
                    <a:pt x="136" y="7449"/>
                  </a:lnTo>
                  <a:lnTo>
                    <a:pt x="136" y="7444"/>
                  </a:lnTo>
                  <a:lnTo>
                    <a:pt x="144" y="7476"/>
                  </a:lnTo>
                  <a:cubicBezTo>
                    <a:pt x="144" y="7478"/>
                    <a:pt x="144" y="7480"/>
                    <a:pt x="144" y="7481"/>
                  </a:cubicBezTo>
                  <a:lnTo>
                    <a:pt x="144" y="7505"/>
                  </a:lnTo>
                  <a:lnTo>
                    <a:pt x="144" y="7529"/>
                  </a:lnTo>
                  <a:lnTo>
                    <a:pt x="144" y="7553"/>
                  </a:lnTo>
                  <a:lnTo>
                    <a:pt x="144" y="7577"/>
                  </a:lnTo>
                  <a:lnTo>
                    <a:pt x="144" y="7609"/>
                  </a:lnTo>
                  <a:lnTo>
                    <a:pt x="144" y="7633"/>
                  </a:lnTo>
                  <a:lnTo>
                    <a:pt x="144" y="7657"/>
                  </a:lnTo>
                  <a:lnTo>
                    <a:pt x="144" y="7681"/>
                  </a:lnTo>
                  <a:lnTo>
                    <a:pt x="144" y="7713"/>
                  </a:lnTo>
                  <a:lnTo>
                    <a:pt x="144" y="7737"/>
                  </a:lnTo>
                  <a:lnTo>
                    <a:pt x="144" y="7761"/>
                  </a:lnTo>
                  <a:lnTo>
                    <a:pt x="144" y="7785"/>
                  </a:lnTo>
                  <a:lnTo>
                    <a:pt x="144" y="7809"/>
                  </a:lnTo>
                  <a:lnTo>
                    <a:pt x="144" y="7841"/>
                  </a:lnTo>
                  <a:lnTo>
                    <a:pt x="144" y="7865"/>
                  </a:lnTo>
                  <a:lnTo>
                    <a:pt x="144" y="7889"/>
                  </a:lnTo>
                  <a:lnTo>
                    <a:pt x="144" y="7913"/>
                  </a:lnTo>
                  <a:lnTo>
                    <a:pt x="144" y="7945"/>
                  </a:lnTo>
                  <a:lnTo>
                    <a:pt x="144" y="7969"/>
                  </a:lnTo>
                  <a:lnTo>
                    <a:pt x="98" y="7962"/>
                  </a:lnTo>
                  <a:lnTo>
                    <a:pt x="106" y="7938"/>
                  </a:lnTo>
                  <a:cubicBezTo>
                    <a:pt x="109" y="7927"/>
                    <a:pt x="121" y="7920"/>
                    <a:pt x="132" y="7922"/>
                  </a:cubicBezTo>
                  <a:cubicBezTo>
                    <a:pt x="144" y="7924"/>
                    <a:pt x="152" y="7934"/>
                    <a:pt x="152" y="7945"/>
                  </a:cubicBezTo>
                  <a:lnTo>
                    <a:pt x="152" y="7969"/>
                  </a:lnTo>
                  <a:cubicBezTo>
                    <a:pt x="152" y="7983"/>
                    <a:pt x="142" y="7993"/>
                    <a:pt x="128" y="7993"/>
                  </a:cubicBezTo>
                  <a:cubicBezTo>
                    <a:pt x="115" y="7993"/>
                    <a:pt x="104" y="7983"/>
                    <a:pt x="104" y="7969"/>
                  </a:cubicBezTo>
                  <a:lnTo>
                    <a:pt x="104" y="7945"/>
                  </a:lnTo>
                  <a:cubicBezTo>
                    <a:pt x="104" y="7932"/>
                    <a:pt x="115" y="7921"/>
                    <a:pt x="128" y="7921"/>
                  </a:cubicBezTo>
                  <a:cubicBezTo>
                    <a:pt x="142" y="7921"/>
                    <a:pt x="152" y="7932"/>
                    <a:pt x="152" y="7945"/>
                  </a:cubicBezTo>
                  <a:lnTo>
                    <a:pt x="152" y="7969"/>
                  </a:lnTo>
                  <a:lnTo>
                    <a:pt x="128" y="7945"/>
                  </a:lnTo>
                  <a:lnTo>
                    <a:pt x="136" y="7945"/>
                  </a:lnTo>
                  <a:lnTo>
                    <a:pt x="112" y="7969"/>
                  </a:lnTo>
                  <a:lnTo>
                    <a:pt x="112" y="7945"/>
                  </a:lnTo>
                  <a:cubicBezTo>
                    <a:pt x="112" y="7932"/>
                    <a:pt x="123" y="7921"/>
                    <a:pt x="136" y="7921"/>
                  </a:cubicBezTo>
                  <a:cubicBezTo>
                    <a:pt x="150" y="7921"/>
                    <a:pt x="160" y="7932"/>
                    <a:pt x="160" y="7945"/>
                  </a:cubicBezTo>
                  <a:lnTo>
                    <a:pt x="160" y="7969"/>
                  </a:lnTo>
                  <a:lnTo>
                    <a:pt x="136" y="7945"/>
                  </a:lnTo>
                  <a:lnTo>
                    <a:pt x="144" y="7945"/>
                  </a:lnTo>
                  <a:lnTo>
                    <a:pt x="120" y="7969"/>
                  </a:lnTo>
                  <a:lnTo>
                    <a:pt x="120" y="7945"/>
                  </a:lnTo>
                  <a:cubicBezTo>
                    <a:pt x="120" y="7932"/>
                    <a:pt x="131" y="7921"/>
                    <a:pt x="144" y="7921"/>
                  </a:cubicBezTo>
                  <a:cubicBezTo>
                    <a:pt x="158" y="7921"/>
                    <a:pt x="168" y="7932"/>
                    <a:pt x="168" y="7945"/>
                  </a:cubicBezTo>
                  <a:lnTo>
                    <a:pt x="168" y="7969"/>
                  </a:lnTo>
                  <a:lnTo>
                    <a:pt x="144" y="7945"/>
                  </a:lnTo>
                  <a:lnTo>
                    <a:pt x="152" y="7945"/>
                  </a:lnTo>
                  <a:lnTo>
                    <a:pt x="160" y="7945"/>
                  </a:lnTo>
                  <a:lnTo>
                    <a:pt x="168" y="7945"/>
                  </a:lnTo>
                  <a:lnTo>
                    <a:pt x="144" y="7969"/>
                  </a:lnTo>
                  <a:lnTo>
                    <a:pt x="144" y="7945"/>
                  </a:lnTo>
                  <a:cubicBezTo>
                    <a:pt x="144" y="7932"/>
                    <a:pt x="155" y="7921"/>
                    <a:pt x="168" y="7921"/>
                  </a:cubicBezTo>
                  <a:cubicBezTo>
                    <a:pt x="182" y="7921"/>
                    <a:pt x="192" y="7932"/>
                    <a:pt x="192" y="7945"/>
                  </a:cubicBezTo>
                  <a:lnTo>
                    <a:pt x="192" y="7969"/>
                  </a:lnTo>
                  <a:lnTo>
                    <a:pt x="192" y="7993"/>
                  </a:lnTo>
                  <a:lnTo>
                    <a:pt x="192" y="8017"/>
                  </a:lnTo>
                  <a:lnTo>
                    <a:pt x="192" y="8041"/>
                  </a:lnTo>
                  <a:cubicBezTo>
                    <a:pt x="192" y="8055"/>
                    <a:pt x="182" y="8065"/>
                    <a:pt x="168" y="8065"/>
                  </a:cubicBezTo>
                  <a:cubicBezTo>
                    <a:pt x="155" y="8065"/>
                    <a:pt x="144" y="8055"/>
                    <a:pt x="144" y="8041"/>
                  </a:cubicBezTo>
                  <a:lnTo>
                    <a:pt x="144" y="8017"/>
                  </a:lnTo>
                  <a:cubicBezTo>
                    <a:pt x="144" y="8004"/>
                    <a:pt x="155" y="7993"/>
                    <a:pt x="168" y="7993"/>
                  </a:cubicBezTo>
                  <a:lnTo>
                    <a:pt x="176" y="7993"/>
                  </a:lnTo>
                  <a:cubicBezTo>
                    <a:pt x="190" y="7993"/>
                    <a:pt x="200" y="8004"/>
                    <a:pt x="200" y="8017"/>
                  </a:cubicBezTo>
                  <a:lnTo>
                    <a:pt x="200" y="8041"/>
                  </a:lnTo>
                  <a:cubicBezTo>
                    <a:pt x="200" y="8055"/>
                    <a:pt x="190" y="8065"/>
                    <a:pt x="176" y="8065"/>
                  </a:cubicBezTo>
                  <a:cubicBezTo>
                    <a:pt x="163" y="8065"/>
                    <a:pt x="152" y="8055"/>
                    <a:pt x="152" y="8041"/>
                  </a:cubicBezTo>
                  <a:lnTo>
                    <a:pt x="152" y="8017"/>
                  </a:lnTo>
                  <a:cubicBezTo>
                    <a:pt x="152" y="8004"/>
                    <a:pt x="163" y="7993"/>
                    <a:pt x="176" y="7993"/>
                  </a:cubicBezTo>
                  <a:cubicBezTo>
                    <a:pt x="190" y="7993"/>
                    <a:pt x="200" y="8004"/>
                    <a:pt x="200" y="8017"/>
                  </a:cubicBezTo>
                  <a:lnTo>
                    <a:pt x="200" y="8041"/>
                  </a:lnTo>
                  <a:lnTo>
                    <a:pt x="176" y="8017"/>
                  </a:lnTo>
                  <a:lnTo>
                    <a:pt x="184" y="8017"/>
                  </a:lnTo>
                  <a:lnTo>
                    <a:pt x="160" y="8041"/>
                  </a:lnTo>
                  <a:lnTo>
                    <a:pt x="160" y="8017"/>
                  </a:lnTo>
                  <a:cubicBezTo>
                    <a:pt x="160" y="8004"/>
                    <a:pt x="171" y="7993"/>
                    <a:pt x="184" y="7993"/>
                  </a:cubicBezTo>
                  <a:cubicBezTo>
                    <a:pt x="198" y="7993"/>
                    <a:pt x="208" y="8004"/>
                    <a:pt x="208" y="8017"/>
                  </a:cubicBezTo>
                  <a:lnTo>
                    <a:pt x="208" y="8041"/>
                  </a:lnTo>
                  <a:cubicBezTo>
                    <a:pt x="208" y="8055"/>
                    <a:pt x="198" y="8065"/>
                    <a:pt x="184" y="8065"/>
                  </a:cubicBezTo>
                  <a:cubicBezTo>
                    <a:pt x="171" y="8065"/>
                    <a:pt x="160" y="8055"/>
                    <a:pt x="160" y="8041"/>
                  </a:cubicBezTo>
                  <a:lnTo>
                    <a:pt x="160" y="8017"/>
                  </a:lnTo>
                  <a:lnTo>
                    <a:pt x="208" y="8017"/>
                  </a:lnTo>
                  <a:lnTo>
                    <a:pt x="208" y="8041"/>
                  </a:lnTo>
                  <a:cubicBezTo>
                    <a:pt x="208" y="8055"/>
                    <a:pt x="198" y="8065"/>
                    <a:pt x="184" y="8065"/>
                  </a:cubicBezTo>
                  <a:lnTo>
                    <a:pt x="176" y="8065"/>
                  </a:lnTo>
                  <a:cubicBezTo>
                    <a:pt x="163" y="8065"/>
                    <a:pt x="152" y="8055"/>
                    <a:pt x="152" y="8041"/>
                  </a:cubicBezTo>
                  <a:lnTo>
                    <a:pt x="152" y="8017"/>
                  </a:lnTo>
                  <a:lnTo>
                    <a:pt x="200" y="8017"/>
                  </a:lnTo>
                  <a:lnTo>
                    <a:pt x="200" y="8041"/>
                  </a:lnTo>
                  <a:lnTo>
                    <a:pt x="152" y="8041"/>
                  </a:lnTo>
                  <a:lnTo>
                    <a:pt x="152" y="8017"/>
                  </a:lnTo>
                  <a:lnTo>
                    <a:pt x="176" y="8041"/>
                  </a:lnTo>
                  <a:lnTo>
                    <a:pt x="168" y="8041"/>
                  </a:lnTo>
                  <a:lnTo>
                    <a:pt x="192" y="8017"/>
                  </a:lnTo>
                  <a:lnTo>
                    <a:pt x="192" y="8041"/>
                  </a:lnTo>
                  <a:lnTo>
                    <a:pt x="144" y="8041"/>
                  </a:lnTo>
                  <a:lnTo>
                    <a:pt x="144" y="8017"/>
                  </a:lnTo>
                  <a:lnTo>
                    <a:pt x="144" y="7993"/>
                  </a:lnTo>
                  <a:lnTo>
                    <a:pt x="144" y="7969"/>
                  </a:lnTo>
                  <a:lnTo>
                    <a:pt x="144" y="7945"/>
                  </a:lnTo>
                  <a:lnTo>
                    <a:pt x="192" y="7945"/>
                  </a:lnTo>
                  <a:lnTo>
                    <a:pt x="192" y="7969"/>
                  </a:lnTo>
                  <a:cubicBezTo>
                    <a:pt x="192" y="7983"/>
                    <a:pt x="182" y="7993"/>
                    <a:pt x="168" y="7993"/>
                  </a:cubicBezTo>
                  <a:lnTo>
                    <a:pt x="160" y="7993"/>
                  </a:lnTo>
                  <a:lnTo>
                    <a:pt x="152" y="7993"/>
                  </a:lnTo>
                  <a:lnTo>
                    <a:pt x="144" y="7993"/>
                  </a:lnTo>
                  <a:cubicBezTo>
                    <a:pt x="131" y="7993"/>
                    <a:pt x="120" y="7983"/>
                    <a:pt x="120" y="7969"/>
                  </a:cubicBezTo>
                  <a:lnTo>
                    <a:pt x="120" y="7945"/>
                  </a:lnTo>
                  <a:lnTo>
                    <a:pt x="168" y="7945"/>
                  </a:lnTo>
                  <a:lnTo>
                    <a:pt x="168" y="7969"/>
                  </a:lnTo>
                  <a:cubicBezTo>
                    <a:pt x="168" y="7983"/>
                    <a:pt x="158" y="7993"/>
                    <a:pt x="144" y="7993"/>
                  </a:cubicBezTo>
                  <a:lnTo>
                    <a:pt x="136" y="7993"/>
                  </a:lnTo>
                  <a:cubicBezTo>
                    <a:pt x="123" y="7993"/>
                    <a:pt x="112" y="7983"/>
                    <a:pt x="112" y="7969"/>
                  </a:cubicBezTo>
                  <a:lnTo>
                    <a:pt x="112" y="7945"/>
                  </a:lnTo>
                  <a:lnTo>
                    <a:pt x="160" y="7945"/>
                  </a:lnTo>
                  <a:lnTo>
                    <a:pt x="160" y="7969"/>
                  </a:lnTo>
                  <a:cubicBezTo>
                    <a:pt x="160" y="7983"/>
                    <a:pt x="150" y="7993"/>
                    <a:pt x="136" y="7993"/>
                  </a:cubicBezTo>
                  <a:lnTo>
                    <a:pt x="128" y="7993"/>
                  </a:lnTo>
                  <a:cubicBezTo>
                    <a:pt x="115" y="7993"/>
                    <a:pt x="104" y="7983"/>
                    <a:pt x="104" y="7969"/>
                  </a:cubicBezTo>
                  <a:lnTo>
                    <a:pt x="104" y="7945"/>
                  </a:lnTo>
                  <a:lnTo>
                    <a:pt x="152" y="7945"/>
                  </a:lnTo>
                  <a:lnTo>
                    <a:pt x="152" y="7969"/>
                  </a:lnTo>
                  <a:lnTo>
                    <a:pt x="104" y="7969"/>
                  </a:lnTo>
                  <a:lnTo>
                    <a:pt x="104" y="7945"/>
                  </a:lnTo>
                  <a:lnTo>
                    <a:pt x="151" y="7953"/>
                  </a:lnTo>
                  <a:lnTo>
                    <a:pt x="143" y="7977"/>
                  </a:lnTo>
                  <a:cubicBezTo>
                    <a:pt x="140" y="7988"/>
                    <a:pt x="128" y="7995"/>
                    <a:pt x="117" y="7993"/>
                  </a:cubicBezTo>
                  <a:cubicBezTo>
                    <a:pt x="105" y="7991"/>
                    <a:pt x="96" y="7981"/>
                    <a:pt x="96" y="7969"/>
                  </a:cubicBezTo>
                  <a:lnTo>
                    <a:pt x="96" y="7945"/>
                  </a:lnTo>
                  <a:lnTo>
                    <a:pt x="96" y="7913"/>
                  </a:lnTo>
                  <a:lnTo>
                    <a:pt x="96" y="7889"/>
                  </a:lnTo>
                  <a:lnTo>
                    <a:pt x="96" y="7865"/>
                  </a:lnTo>
                  <a:lnTo>
                    <a:pt x="96" y="7841"/>
                  </a:lnTo>
                  <a:lnTo>
                    <a:pt x="96" y="7809"/>
                  </a:lnTo>
                  <a:lnTo>
                    <a:pt x="96" y="7785"/>
                  </a:lnTo>
                  <a:lnTo>
                    <a:pt x="96" y="7761"/>
                  </a:lnTo>
                  <a:lnTo>
                    <a:pt x="96" y="7737"/>
                  </a:lnTo>
                  <a:lnTo>
                    <a:pt x="96" y="7713"/>
                  </a:lnTo>
                  <a:lnTo>
                    <a:pt x="96" y="7681"/>
                  </a:lnTo>
                  <a:lnTo>
                    <a:pt x="96" y="7657"/>
                  </a:lnTo>
                  <a:lnTo>
                    <a:pt x="96" y="7633"/>
                  </a:lnTo>
                  <a:lnTo>
                    <a:pt x="96" y="7609"/>
                  </a:lnTo>
                  <a:lnTo>
                    <a:pt x="96" y="7577"/>
                  </a:lnTo>
                  <a:lnTo>
                    <a:pt x="96" y="7553"/>
                  </a:lnTo>
                  <a:lnTo>
                    <a:pt x="96" y="7529"/>
                  </a:lnTo>
                  <a:lnTo>
                    <a:pt x="96" y="7505"/>
                  </a:lnTo>
                  <a:lnTo>
                    <a:pt x="96" y="7481"/>
                  </a:lnTo>
                  <a:lnTo>
                    <a:pt x="97" y="7487"/>
                  </a:lnTo>
                  <a:lnTo>
                    <a:pt x="89" y="7455"/>
                  </a:lnTo>
                  <a:cubicBezTo>
                    <a:pt x="89" y="7453"/>
                    <a:pt x="88" y="7451"/>
                    <a:pt x="88" y="7449"/>
                  </a:cubicBezTo>
                  <a:lnTo>
                    <a:pt x="88" y="7425"/>
                  </a:lnTo>
                  <a:lnTo>
                    <a:pt x="88" y="7401"/>
                  </a:lnTo>
                  <a:lnTo>
                    <a:pt x="88" y="7377"/>
                  </a:lnTo>
                  <a:lnTo>
                    <a:pt x="88" y="7345"/>
                  </a:lnTo>
                  <a:lnTo>
                    <a:pt x="88" y="7321"/>
                  </a:lnTo>
                  <a:lnTo>
                    <a:pt x="88" y="7297"/>
                  </a:lnTo>
                  <a:lnTo>
                    <a:pt x="88" y="7273"/>
                  </a:lnTo>
                  <a:lnTo>
                    <a:pt x="88" y="7217"/>
                  </a:lnTo>
                  <a:lnTo>
                    <a:pt x="88" y="7169"/>
                  </a:lnTo>
                  <a:lnTo>
                    <a:pt x="88" y="7089"/>
                  </a:lnTo>
                  <a:lnTo>
                    <a:pt x="88" y="6985"/>
                  </a:lnTo>
                  <a:lnTo>
                    <a:pt x="88" y="6881"/>
                  </a:lnTo>
                  <a:lnTo>
                    <a:pt x="88" y="6785"/>
                  </a:lnTo>
                  <a:lnTo>
                    <a:pt x="88" y="6649"/>
                  </a:lnTo>
                  <a:lnTo>
                    <a:pt x="88" y="6521"/>
                  </a:lnTo>
                  <a:lnTo>
                    <a:pt x="88" y="6417"/>
                  </a:lnTo>
                  <a:lnTo>
                    <a:pt x="88" y="6321"/>
                  </a:lnTo>
                  <a:lnTo>
                    <a:pt x="88" y="6217"/>
                  </a:lnTo>
                  <a:lnTo>
                    <a:pt x="88" y="6113"/>
                  </a:lnTo>
                  <a:lnTo>
                    <a:pt x="88" y="6009"/>
                  </a:lnTo>
                  <a:lnTo>
                    <a:pt x="88" y="5905"/>
                  </a:lnTo>
                  <a:lnTo>
                    <a:pt x="88" y="5801"/>
                  </a:lnTo>
                  <a:lnTo>
                    <a:pt x="88" y="5697"/>
                  </a:lnTo>
                  <a:lnTo>
                    <a:pt x="88" y="5569"/>
                  </a:lnTo>
                  <a:lnTo>
                    <a:pt x="88" y="5465"/>
                  </a:lnTo>
                  <a:lnTo>
                    <a:pt x="89" y="5363"/>
                  </a:lnTo>
                  <a:lnTo>
                    <a:pt x="80" y="5257"/>
                  </a:lnTo>
                  <a:lnTo>
                    <a:pt x="80" y="5129"/>
                  </a:lnTo>
                  <a:lnTo>
                    <a:pt x="80" y="5025"/>
                  </a:lnTo>
                  <a:lnTo>
                    <a:pt x="80" y="4929"/>
                  </a:lnTo>
                  <a:lnTo>
                    <a:pt x="80" y="4825"/>
                  </a:lnTo>
                  <a:lnTo>
                    <a:pt x="80" y="4721"/>
                  </a:lnTo>
                  <a:lnTo>
                    <a:pt x="80" y="4617"/>
                  </a:lnTo>
                  <a:lnTo>
                    <a:pt x="80" y="4513"/>
                  </a:lnTo>
                  <a:lnTo>
                    <a:pt x="80" y="4409"/>
                  </a:lnTo>
                  <a:lnTo>
                    <a:pt x="80" y="4305"/>
                  </a:lnTo>
                  <a:lnTo>
                    <a:pt x="80" y="4177"/>
                  </a:lnTo>
                  <a:lnTo>
                    <a:pt x="80" y="4073"/>
                  </a:lnTo>
                  <a:lnTo>
                    <a:pt x="80" y="3969"/>
                  </a:lnTo>
                  <a:lnTo>
                    <a:pt x="80" y="3865"/>
                  </a:lnTo>
                  <a:lnTo>
                    <a:pt x="80" y="3769"/>
                  </a:lnTo>
                  <a:lnTo>
                    <a:pt x="80" y="3689"/>
                  </a:lnTo>
                  <a:lnTo>
                    <a:pt x="80" y="3561"/>
                  </a:lnTo>
                  <a:lnTo>
                    <a:pt x="80" y="3481"/>
                  </a:lnTo>
                  <a:lnTo>
                    <a:pt x="80" y="3377"/>
                  </a:lnTo>
                  <a:lnTo>
                    <a:pt x="80" y="3305"/>
                  </a:lnTo>
                  <a:lnTo>
                    <a:pt x="80" y="3201"/>
                  </a:lnTo>
                  <a:lnTo>
                    <a:pt x="80" y="3121"/>
                  </a:lnTo>
                  <a:lnTo>
                    <a:pt x="80" y="3041"/>
                  </a:lnTo>
                  <a:lnTo>
                    <a:pt x="80" y="2969"/>
                  </a:lnTo>
                  <a:lnTo>
                    <a:pt x="80" y="2889"/>
                  </a:lnTo>
                  <a:lnTo>
                    <a:pt x="80" y="2809"/>
                  </a:lnTo>
                  <a:lnTo>
                    <a:pt x="80" y="2761"/>
                  </a:lnTo>
                  <a:lnTo>
                    <a:pt x="81" y="2683"/>
                  </a:lnTo>
                  <a:lnTo>
                    <a:pt x="72" y="2577"/>
                  </a:lnTo>
                  <a:lnTo>
                    <a:pt x="72" y="2505"/>
                  </a:lnTo>
                  <a:lnTo>
                    <a:pt x="72" y="2401"/>
                  </a:lnTo>
                  <a:lnTo>
                    <a:pt x="72" y="2321"/>
                  </a:lnTo>
                  <a:lnTo>
                    <a:pt x="72" y="2217"/>
                  </a:lnTo>
                  <a:lnTo>
                    <a:pt x="72" y="2113"/>
                  </a:lnTo>
                  <a:lnTo>
                    <a:pt x="72" y="2041"/>
                  </a:lnTo>
                  <a:lnTo>
                    <a:pt x="72" y="1937"/>
                  </a:lnTo>
                  <a:lnTo>
                    <a:pt x="72" y="1857"/>
                  </a:lnTo>
                  <a:lnTo>
                    <a:pt x="72" y="1777"/>
                  </a:lnTo>
                  <a:lnTo>
                    <a:pt x="72" y="1705"/>
                  </a:lnTo>
                  <a:lnTo>
                    <a:pt x="72" y="1625"/>
                  </a:lnTo>
                  <a:lnTo>
                    <a:pt x="72" y="1545"/>
                  </a:lnTo>
                  <a:lnTo>
                    <a:pt x="72" y="1473"/>
                  </a:lnTo>
                  <a:lnTo>
                    <a:pt x="72" y="1393"/>
                  </a:lnTo>
                  <a:lnTo>
                    <a:pt x="72" y="1289"/>
                  </a:lnTo>
                  <a:lnTo>
                    <a:pt x="72" y="1217"/>
                  </a:lnTo>
                  <a:lnTo>
                    <a:pt x="72" y="1113"/>
                  </a:lnTo>
                  <a:lnTo>
                    <a:pt x="72" y="1033"/>
                  </a:lnTo>
                  <a:lnTo>
                    <a:pt x="72" y="985"/>
                  </a:lnTo>
                  <a:lnTo>
                    <a:pt x="72" y="929"/>
                  </a:lnTo>
                  <a:lnTo>
                    <a:pt x="72" y="881"/>
                  </a:lnTo>
                  <a:lnTo>
                    <a:pt x="72" y="849"/>
                  </a:lnTo>
                  <a:lnTo>
                    <a:pt x="72" y="801"/>
                  </a:lnTo>
                  <a:lnTo>
                    <a:pt x="72" y="753"/>
                  </a:lnTo>
                  <a:lnTo>
                    <a:pt x="72" y="721"/>
                  </a:lnTo>
                  <a:lnTo>
                    <a:pt x="72" y="673"/>
                  </a:lnTo>
                  <a:lnTo>
                    <a:pt x="72" y="617"/>
                  </a:lnTo>
                  <a:lnTo>
                    <a:pt x="74" y="625"/>
                  </a:lnTo>
                  <a:lnTo>
                    <a:pt x="66" y="601"/>
                  </a:lnTo>
                  <a:cubicBezTo>
                    <a:pt x="65" y="599"/>
                    <a:pt x="64" y="596"/>
                    <a:pt x="64" y="593"/>
                  </a:cubicBezTo>
                  <a:lnTo>
                    <a:pt x="64" y="545"/>
                  </a:lnTo>
                  <a:lnTo>
                    <a:pt x="64" y="489"/>
                  </a:lnTo>
                  <a:lnTo>
                    <a:pt x="64" y="465"/>
                  </a:lnTo>
                  <a:lnTo>
                    <a:pt x="64" y="441"/>
                  </a:lnTo>
                  <a:lnTo>
                    <a:pt x="64" y="417"/>
                  </a:lnTo>
                  <a:lnTo>
                    <a:pt x="64" y="385"/>
                  </a:lnTo>
                  <a:lnTo>
                    <a:pt x="64" y="57"/>
                  </a:lnTo>
                  <a:lnTo>
                    <a:pt x="64" y="25"/>
                  </a:lnTo>
                  <a:lnTo>
                    <a:pt x="112" y="25"/>
                  </a:lnTo>
                  <a:lnTo>
                    <a:pt x="112" y="57"/>
                  </a:lnTo>
                  <a:lnTo>
                    <a:pt x="64" y="57"/>
                  </a:lnTo>
                  <a:lnTo>
                    <a:pt x="64" y="25"/>
                  </a:lnTo>
                  <a:lnTo>
                    <a:pt x="112" y="31"/>
                  </a:lnTo>
                  <a:lnTo>
                    <a:pt x="104" y="63"/>
                  </a:lnTo>
                  <a:cubicBezTo>
                    <a:pt x="101" y="75"/>
                    <a:pt x="90" y="83"/>
                    <a:pt x="78" y="81"/>
                  </a:cubicBezTo>
                  <a:cubicBezTo>
                    <a:pt x="66" y="80"/>
                    <a:pt x="56" y="70"/>
                    <a:pt x="56" y="57"/>
                  </a:cubicBezTo>
                  <a:lnTo>
                    <a:pt x="56" y="25"/>
                  </a:lnTo>
                  <a:lnTo>
                    <a:pt x="104" y="25"/>
                  </a:lnTo>
                  <a:lnTo>
                    <a:pt x="104" y="57"/>
                  </a:lnTo>
                  <a:lnTo>
                    <a:pt x="56" y="57"/>
                  </a:lnTo>
                  <a:lnTo>
                    <a:pt x="56" y="25"/>
                  </a:lnTo>
                  <a:lnTo>
                    <a:pt x="104" y="25"/>
                  </a:lnTo>
                  <a:lnTo>
                    <a:pt x="104" y="57"/>
                  </a:lnTo>
                  <a:lnTo>
                    <a:pt x="104" y="81"/>
                  </a:lnTo>
                  <a:lnTo>
                    <a:pt x="104" y="105"/>
                  </a:lnTo>
                  <a:lnTo>
                    <a:pt x="104" y="129"/>
                  </a:lnTo>
                  <a:lnTo>
                    <a:pt x="56" y="129"/>
                  </a:lnTo>
                  <a:lnTo>
                    <a:pt x="56" y="57"/>
                  </a:lnTo>
                  <a:lnTo>
                    <a:pt x="80" y="81"/>
                  </a:lnTo>
                  <a:lnTo>
                    <a:pt x="72" y="81"/>
                  </a:lnTo>
                  <a:cubicBezTo>
                    <a:pt x="59" y="81"/>
                    <a:pt x="48" y="71"/>
                    <a:pt x="48" y="57"/>
                  </a:cubicBezTo>
                  <a:lnTo>
                    <a:pt x="48" y="25"/>
                  </a:lnTo>
                  <a:lnTo>
                    <a:pt x="96" y="25"/>
                  </a:lnTo>
                  <a:lnTo>
                    <a:pt x="96" y="57"/>
                  </a:lnTo>
                  <a:lnTo>
                    <a:pt x="48" y="57"/>
                  </a:lnTo>
                  <a:lnTo>
                    <a:pt x="48" y="25"/>
                  </a:lnTo>
                  <a:lnTo>
                    <a:pt x="96" y="25"/>
                  </a:lnTo>
                  <a:lnTo>
                    <a:pt x="96" y="57"/>
                  </a:lnTo>
                  <a:lnTo>
                    <a:pt x="48" y="57"/>
                  </a:lnTo>
                  <a:lnTo>
                    <a:pt x="48" y="25"/>
                  </a:lnTo>
                  <a:lnTo>
                    <a:pt x="96" y="25"/>
                  </a:lnTo>
                  <a:lnTo>
                    <a:pt x="96" y="57"/>
                  </a:lnTo>
                  <a:cubicBezTo>
                    <a:pt x="96" y="71"/>
                    <a:pt x="86" y="81"/>
                    <a:pt x="72" y="81"/>
                  </a:cubicBezTo>
                  <a:lnTo>
                    <a:pt x="64" y="81"/>
                  </a:lnTo>
                  <a:cubicBezTo>
                    <a:pt x="51" y="81"/>
                    <a:pt x="40" y="71"/>
                    <a:pt x="40" y="57"/>
                  </a:cubicBezTo>
                  <a:lnTo>
                    <a:pt x="40" y="25"/>
                  </a:lnTo>
                  <a:lnTo>
                    <a:pt x="88" y="25"/>
                  </a:lnTo>
                  <a:lnTo>
                    <a:pt x="88" y="57"/>
                  </a:lnTo>
                  <a:lnTo>
                    <a:pt x="88" y="81"/>
                  </a:lnTo>
                  <a:lnTo>
                    <a:pt x="88" y="105"/>
                  </a:lnTo>
                  <a:lnTo>
                    <a:pt x="88" y="129"/>
                  </a:lnTo>
                  <a:lnTo>
                    <a:pt x="40" y="129"/>
                  </a:lnTo>
                  <a:lnTo>
                    <a:pt x="40" y="57"/>
                  </a:lnTo>
                  <a:lnTo>
                    <a:pt x="64" y="81"/>
                  </a:lnTo>
                  <a:lnTo>
                    <a:pt x="56" y="81"/>
                  </a:lnTo>
                  <a:cubicBezTo>
                    <a:pt x="43" y="81"/>
                    <a:pt x="32" y="71"/>
                    <a:pt x="32" y="57"/>
                  </a:cubicBezTo>
                  <a:lnTo>
                    <a:pt x="32" y="25"/>
                  </a:lnTo>
                  <a:lnTo>
                    <a:pt x="80" y="25"/>
                  </a:lnTo>
                  <a:lnTo>
                    <a:pt x="80" y="57"/>
                  </a:lnTo>
                  <a:lnTo>
                    <a:pt x="32" y="57"/>
                  </a:lnTo>
                  <a:lnTo>
                    <a:pt x="32" y="25"/>
                  </a:lnTo>
                  <a:lnTo>
                    <a:pt x="80" y="25"/>
                  </a:lnTo>
                  <a:lnTo>
                    <a:pt x="80" y="57"/>
                  </a:lnTo>
                  <a:lnTo>
                    <a:pt x="32" y="57"/>
                  </a:lnTo>
                  <a:lnTo>
                    <a:pt x="32" y="25"/>
                  </a:lnTo>
                  <a:lnTo>
                    <a:pt x="80" y="25"/>
                  </a:lnTo>
                  <a:lnTo>
                    <a:pt x="80" y="57"/>
                  </a:lnTo>
                  <a:lnTo>
                    <a:pt x="32" y="57"/>
                  </a:lnTo>
                  <a:lnTo>
                    <a:pt x="32" y="25"/>
                  </a:lnTo>
                  <a:lnTo>
                    <a:pt x="80" y="31"/>
                  </a:lnTo>
                  <a:lnTo>
                    <a:pt x="72" y="63"/>
                  </a:lnTo>
                  <a:lnTo>
                    <a:pt x="72" y="57"/>
                  </a:lnTo>
                  <a:lnTo>
                    <a:pt x="72" y="81"/>
                  </a:lnTo>
                  <a:lnTo>
                    <a:pt x="72" y="105"/>
                  </a:lnTo>
                  <a:lnTo>
                    <a:pt x="72" y="129"/>
                  </a:lnTo>
                  <a:lnTo>
                    <a:pt x="24" y="129"/>
                  </a:lnTo>
                  <a:lnTo>
                    <a:pt x="24" y="57"/>
                  </a:lnTo>
                  <a:lnTo>
                    <a:pt x="48" y="81"/>
                  </a:lnTo>
                  <a:lnTo>
                    <a:pt x="40" y="81"/>
                  </a:lnTo>
                  <a:cubicBezTo>
                    <a:pt x="27" y="81"/>
                    <a:pt x="16" y="71"/>
                    <a:pt x="16" y="57"/>
                  </a:cubicBezTo>
                  <a:lnTo>
                    <a:pt x="16" y="25"/>
                  </a:lnTo>
                  <a:lnTo>
                    <a:pt x="64" y="25"/>
                  </a:lnTo>
                  <a:lnTo>
                    <a:pt x="64" y="57"/>
                  </a:lnTo>
                  <a:lnTo>
                    <a:pt x="16" y="57"/>
                  </a:lnTo>
                  <a:lnTo>
                    <a:pt x="16" y="25"/>
                  </a:lnTo>
                  <a:lnTo>
                    <a:pt x="64" y="25"/>
                  </a:lnTo>
                  <a:lnTo>
                    <a:pt x="64" y="57"/>
                  </a:lnTo>
                  <a:lnTo>
                    <a:pt x="16" y="57"/>
                  </a:lnTo>
                  <a:lnTo>
                    <a:pt x="16" y="25"/>
                  </a:lnTo>
                  <a:lnTo>
                    <a:pt x="64" y="25"/>
                  </a:lnTo>
                  <a:lnTo>
                    <a:pt x="64" y="57"/>
                  </a:lnTo>
                  <a:lnTo>
                    <a:pt x="16" y="57"/>
                  </a:lnTo>
                  <a:lnTo>
                    <a:pt x="16" y="25"/>
                  </a:lnTo>
                  <a:lnTo>
                    <a:pt x="64" y="25"/>
                  </a:lnTo>
                  <a:lnTo>
                    <a:pt x="64" y="57"/>
                  </a:lnTo>
                  <a:lnTo>
                    <a:pt x="64" y="81"/>
                  </a:lnTo>
                  <a:lnTo>
                    <a:pt x="64" y="105"/>
                  </a:lnTo>
                  <a:cubicBezTo>
                    <a:pt x="64" y="108"/>
                    <a:pt x="64" y="111"/>
                    <a:pt x="63" y="113"/>
                  </a:cubicBezTo>
                  <a:lnTo>
                    <a:pt x="55" y="137"/>
                  </a:lnTo>
                  <a:cubicBezTo>
                    <a:pt x="52" y="148"/>
                    <a:pt x="40" y="155"/>
                    <a:pt x="29" y="153"/>
                  </a:cubicBezTo>
                  <a:cubicBezTo>
                    <a:pt x="17" y="151"/>
                    <a:pt x="8" y="141"/>
                    <a:pt x="8" y="129"/>
                  </a:cubicBezTo>
                  <a:lnTo>
                    <a:pt x="8" y="57"/>
                  </a:lnTo>
                  <a:lnTo>
                    <a:pt x="8" y="25"/>
                  </a:lnTo>
                  <a:lnTo>
                    <a:pt x="56" y="25"/>
                  </a:lnTo>
                  <a:lnTo>
                    <a:pt x="56" y="57"/>
                  </a:lnTo>
                  <a:lnTo>
                    <a:pt x="8" y="57"/>
                  </a:lnTo>
                  <a:lnTo>
                    <a:pt x="8" y="25"/>
                  </a:lnTo>
                  <a:lnTo>
                    <a:pt x="56" y="25"/>
                  </a:lnTo>
                  <a:lnTo>
                    <a:pt x="56" y="57"/>
                  </a:lnTo>
                  <a:cubicBezTo>
                    <a:pt x="56" y="70"/>
                    <a:pt x="47" y="80"/>
                    <a:pt x="35" y="81"/>
                  </a:cubicBezTo>
                  <a:cubicBezTo>
                    <a:pt x="23" y="83"/>
                    <a:pt x="12" y="75"/>
                    <a:pt x="9" y="63"/>
                  </a:cubicBezTo>
                  <a:lnTo>
                    <a:pt x="1" y="31"/>
                  </a:lnTo>
                  <a:lnTo>
                    <a:pt x="48" y="25"/>
                  </a:lnTo>
                  <a:lnTo>
                    <a:pt x="48" y="57"/>
                  </a:lnTo>
                  <a:lnTo>
                    <a:pt x="0" y="57"/>
                  </a:lnTo>
                  <a:lnTo>
                    <a:pt x="0" y="25"/>
                  </a:lnTo>
                  <a:lnTo>
                    <a:pt x="48" y="25"/>
                  </a:lnTo>
                  <a:lnTo>
                    <a:pt x="48" y="57"/>
                  </a:lnTo>
                  <a:lnTo>
                    <a:pt x="48" y="81"/>
                  </a:lnTo>
                  <a:lnTo>
                    <a:pt x="48" y="105"/>
                  </a:lnTo>
                  <a:lnTo>
                    <a:pt x="48" y="129"/>
                  </a:lnTo>
                  <a:lnTo>
                    <a:pt x="0" y="129"/>
                  </a:lnTo>
                  <a:lnTo>
                    <a:pt x="0" y="57"/>
                  </a:lnTo>
                  <a:cubicBezTo>
                    <a:pt x="0" y="44"/>
                    <a:pt x="11" y="33"/>
                    <a:pt x="24" y="33"/>
                  </a:cubicBezTo>
                  <a:cubicBezTo>
                    <a:pt x="38" y="33"/>
                    <a:pt x="48" y="44"/>
                    <a:pt x="48" y="57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7" name="Freeform 121"/>
            <p:cNvSpPr>
              <a:spLocks/>
            </p:cNvSpPr>
            <p:nvPr/>
          </p:nvSpPr>
          <p:spPr bwMode="auto">
            <a:xfrm>
              <a:off x="4965297" y="4589868"/>
              <a:ext cx="27912" cy="891598"/>
            </a:xfrm>
            <a:custGeom>
              <a:avLst/>
              <a:gdLst>
                <a:gd name="T0" fmla="*/ 8 w 232"/>
                <a:gd name="T1" fmla="*/ 4792 h 4816"/>
                <a:gd name="T2" fmla="*/ 24 w 232"/>
                <a:gd name="T3" fmla="*/ 4768 h 4816"/>
                <a:gd name="T4" fmla="*/ 72 w 232"/>
                <a:gd name="T5" fmla="*/ 4792 h 4816"/>
                <a:gd name="T6" fmla="*/ 64 w 232"/>
                <a:gd name="T7" fmla="*/ 4768 h 4816"/>
                <a:gd name="T8" fmla="*/ 64 w 232"/>
                <a:gd name="T9" fmla="*/ 4744 h 4816"/>
                <a:gd name="T10" fmla="*/ 88 w 232"/>
                <a:gd name="T11" fmla="*/ 4744 h 4816"/>
                <a:gd name="T12" fmla="*/ 120 w 232"/>
                <a:gd name="T13" fmla="*/ 4792 h 4816"/>
                <a:gd name="T14" fmla="*/ 80 w 232"/>
                <a:gd name="T15" fmla="*/ 4792 h 4816"/>
                <a:gd name="T16" fmla="*/ 128 w 232"/>
                <a:gd name="T17" fmla="*/ 4768 h 4816"/>
                <a:gd name="T18" fmla="*/ 144 w 232"/>
                <a:gd name="T19" fmla="*/ 4792 h 4816"/>
                <a:gd name="T20" fmla="*/ 96 w 232"/>
                <a:gd name="T21" fmla="*/ 4768 h 4816"/>
                <a:gd name="T22" fmla="*/ 128 w 232"/>
                <a:gd name="T23" fmla="*/ 4696 h 4816"/>
                <a:gd name="T24" fmla="*/ 112 w 232"/>
                <a:gd name="T25" fmla="*/ 4696 h 4816"/>
                <a:gd name="T26" fmla="*/ 168 w 232"/>
                <a:gd name="T27" fmla="*/ 4696 h 4816"/>
                <a:gd name="T28" fmla="*/ 152 w 232"/>
                <a:gd name="T29" fmla="*/ 4696 h 4816"/>
                <a:gd name="T30" fmla="*/ 144 w 232"/>
                <a:gd name="T31" fmla="*/ 4592 h 4816"/>
                <a:gd name="T32" fmla="*/ 146 w 232"/>
                <a:gd name="T33" fmla="*/ 4377 h 4816"/>
                <a:gd name="T34" fmla="*/ 152 w 232"/>
                <a:gd name="T35" fmla="*/ 4072 h 4816"/>
                <a:gd name="T36" fmla="*/ 152 w 232"/>
                <a:gd name="T37" fmla="*/ 3712 h 4816"/>
                <a:gd name="T38" fmla="*/ 152 w 232"/>
                <a:gd name="T39" fmla="*/ 3352 h 4816"/>
                <a:gd name="T40" fmla="*/ 160 w 232"/>
                <a:gd name="T41" fmla="*/ 3072 h 4816"/>
                <a:gd name="T42" fmla="*/ 160 w 232"/>
                <a:gd name="T43" fmla="*/ 2784 h 4816"/>
                <a:gd name="T44" fmla="*/ 160 w 232"/>
                <a:gd name="T45" fmla="*/ 2504 h 4816"/>
                <a:gd name="T46" fmla="*/ 168 w 232"/>
                <a:gd name="T47" fmla="*/ 2272 h 4816"/>
                <a:gd name="T48" fmla="*/ 168 w 232"/>
                <a:gd name="T49" fmla="*/ 2040 h 4816"/>
                <a:gd name="T50" fmla="*/ 168 w 232"/>
                <a:gd name="T51" fmla="*/ 1808 h 4816"/>
                <a:gd name="T52" fmla="*/ 176 w 232"/>
                <a:gd name="T53" fmla="*/ 1624 h 4816"/>
                <a:gd name="T54" fmla="*/ 176 w 232"/>
                <a:gd name="T55" fmla="*/ 1392 h 4816"/>
                <a:gd name="T56" fmla="*/ 176 w 232"/>
                <a:gd name="T57" fmla="*/ 1112 h 4816"/>
                <a:gd name="T58" fmla="*/ 176 w 232"/>
                <a:gd name="T59" fmla="*/ 752 h 4816"/>
                <a:gd name="T60" fmla="*/ 184 w 232"/>
                <a:gd name="T61" fmla="*/ 464 h 4816"/>
                <a:gd name="T62" fmla="*/ 184 w 232"/>
                <a:gd name="T63" fmla="*/ 128 h 4816"/>
                <a:gd name="T64" fmla="*/ 232 w 232"/>
                <a:gd name="T65" fmla="*/ 104 h 4816"/>
                <a:gd name="T66" fmla="*/ 232 w 232"/>
                <a:gd name="T67" fmla="*/ 440 h 4816"/>
                <a:gd name="T68" fmla="*/ 224 w 232"/>
                <a:gd name="T69" fmla="*/ 696 h 4816"/>
                <a:gd name="T70" fmla="*/ 224 w 232"/>
                <a:gd name="T71" fmla="*/ 1056 h 4816"/>
                <a:gd name="T72" fmla="*/ 224 w 232"/>
                <a:gd name="T73" fmla="*/ 1368 h 4816"/>
                <a:gd name="T74" fmla="*/ 224 w 232"/>
                <a:gd name="T75" fmla="*/ 1600 h 4816"/>
                <a:gd name="T76" fmla="*/ 216 w 232"/>
                <a:gd name="T77" fmla="*/ 1776 h 4816"/>
                <a:gd name="T78" fmla="*/ 216 w 232"/>
                <a:gd name="T79" fmla="*/ 2008 h 4816"/>
                <a:gd name="T80" fmla="*/ 216 w 232"/>
                <a:gd name="T81" fmla="*/ 2240 h 4816"/>
                <a:gd name="T82" fmla="*/ 208 w 232"/>
                <a:gd name="T83" fmla="*/ 2472 h 4816"/>
                <a:gd name="T84" fmla="*/ 208 w 232"/>
                <a:gd name="T85" fmla="*/ 2760 h 4816"/>
                <a:gd name="T86" fmla="*/ 208 w 232"/>
                <a:gd name="T87" fmla="*/ 3040 h 4816"/>
                <a:gd name="T88" fmla="*/ 200 w 232"/>
                <a:gd name="T89" fmla="*/ 3304 h 4816"/>
                <a:gd name="T90" fmla="*/ 200 w 232"/>
                <a:gd name="T91" fmla="*/ 3688 h 4816"/>
                <a:gd name="T92" fmla="*/ 200 w 232"/>
                <a:gd name="T93" fmla="*/ 4048 h 4816"/>
                <a:gd name="T94" fmla="*/ 199 w 232"/>
                <a:gd name="T95" fmla="*/ 4368 h 4816"/>
                <a:gd name="T96" fmla="*/ 192 w 232"/>
                <a:gd name="T97" fmla="*/ 4560 h 4816"/>
                <a:gd name="T98" fmla="*/ 160 w 232"/>
                <a:gd name="T99" fmla="*/ 4744 h 4816"/>
                <a:gd name="T100" fmla="*/ 120 w 232"/>
                <a:gd name="T101" fmla="*/ 4696 h 4816"/>
                <a:gd name="T102" fmla="*/ 112 w 232"/>
                <a:gd name="T103" fmla="*/ 4720 h 4816"/>
                <a:gd name="T104" fmla="*/ 152 w 232"/>
                <a:gd name="T105" fmla="*/ 4720 h 4816"/>
                <a:gd name="T106" fmla="*/ 144 w 232"/>
                <a:gd name="T107" fmla="*/ 4792 h 4816"/>
                <a:gd name="T108" fmla="*/ 80 w 232"/>
                <a:gd name="T109" fmla="*/ 4768 h 4816"/>
                <a:gd name="T110" fmla="*/ 72 w 232"/>
                <a:gd name="T111" fmla="*/ 4792 h 4816"/>
                <a:gd name="T112" fmla="*/ 88 w 232"/>
                <a:gd name="T113" fmla="*/ 4816 h 4816"/>
                <a:gd name="T114" fmla="*/ 64 w 232"/>
                <a:gd name="T115" fmla="*/ 4816 h 4816"/>
                <a:gd name="T116" fmla="*/ 64 w 232"/>
                <a:gd name="T117" fmla="*/ 4816 h 4816"/>
                <a:gd name="T118" fmla="*/ 24 w 232"/>
                <a:gd name="T119" fmla="*/ 4768 h 4816"/>
                <a:gd name="T120" fmla="*/ 32 w 232"/>
                <a:gd name="T121" fmla="*/ 4816 h 4816"/>
                <a:gd name="T122" fmla="*/ 32 w 232"/>
                <a:gd name="T123" fmla="*/ 4816 h 4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2" h="4816">
                  <a:moveTo>
                    <a:pt x="24" y="4768"/>
                  </a:moveTo>
                  <a:lnTo>
                    <a:pt x="32" y="4768"/>
                  </a:lnTo>
                  <a:lnTo>
                    <a:pt x="8" y="4792"/>
                  </a:lnTo>
                  <a:lnTo>
                    <a:pt x="8" y="4768"/>
                  </a:lnTo>
                  <a:cubicBezTo>
                    <a:pt x="8" y="4755"/>
                    <a:pt x="19" y="4744"/>
                    <a:pt x="32" y="4744"/>
                  </a:cubicBezTo>
                  <a:cubicBezTo>
                    <a:pt x="46" y="4744"/>
                    <a:pt x="56" y="4755"/>
                    <a:pt x="56" y="4768"/>
                  </a:cubicBezTo>
                  <a:lnTo>
                    <a:pt x="56" y="4792"/>
                  </a:lnTo>
                  <a:cubicBezTo>
                    <a:pt x="56" y="4806"/>
                    <a:pt x="46" y="4816"/>
                    <a:pt x="32" y="4816"/>
                  </a:cubicBezTo>
                  <a:cubicBezTo>
                    <a:pt x="19" y="4816"/>
                    <a:pt x="8" y="4806"/>
                    <a:pt x="8" y="4792"/>
                  </a:cubicBezTo>
                  <a:lnTo>
                    <a:pt x="8" y="4768"/>
                  </a:lnTo>
                  <a:cubicBezTo>
                    <a:pt x="8" y="4755"/>
                    <a:pt x="19" y="4744"/>
                    <a:pt x="32" y="4744"/>
                  </a:cubicBezTo>
                  <a:cubicBezTo>
                    <a:pt x="46" y="4744"/>
                    <a:pt x="56" y="4755"/>
                    <a:pt x="56" y="4768"/>
                  </a:cubicBezTo>
                  <a:lnTo>
                    <a:pt x="56" y="4792"/>
                  </a:lnTo>
                  <a:lnTo>
                    <a:pt x="32" y="4768"/>
                  </a:lnTo>
                  <a:lnTo>
                    <a:pt x="40" y="4768"/>
                  </a:lnTo>
                  <a:lnTo>
                    <a:pt x="48" y="4768"/>
                  </a:lnTo>
                  <a:lnTo>
                    <a:pt x="24" y="4792"/>
                  </a:lnTo>
                  <a:lnTo>
                    <a:pt x="24" y="4768"/>
                  </a:lnTo>
                  <a:cubicBezTo>
                    <a:pt x="24" y="4755"/>
                    <a:pt x="35" y="4744"/>
                    <a:pt x="48" y="4744"/>
                  </a:cubicBezTo>
                  <a:cubicBezTo>
                    <a:pt x="62" y="4744"/>
                    <a:pt x="72" y="4755"/>
                    <a:pt x="72" y="4768"/>
                  </a:cubicBezTo>
                  <a:lnTo>
                    <a:pt x="72" y="4792"/>
                  </a:lnTo>
                  <a:cubicBezTo>
                    <a:pt x="72" y="4806"/>
                    <a:pt x="62" y="4816"/>
                    <a:pt x="48" y="4816"/>
                  </a:cubicBezTo>
                  <a:cubicBezTo>
                    <a:pt x="35" y="4816"/>
                    <a:pt x="24" y="4806"/>
                    <a:pt x="24" y="4792"/>
                  </a:cubicBezTo>
                  <a:lnTo>
                    <a:pt x="24" y="4768"/>
                  </a:lnTo>
                  <a:cubicBezTo>
                    <a:pt x="24" y="4755"/>
                    <a:pt x="35" y="4744"/>
                    <a:pt x="48" y="4744"/>
                  </a:cubicBezTo>
                  <a:cubicBezTo>
                    <a:pt x="62" y="4744"/>
                    <a:pt x="72" y="4755"/>
                    <a:pt x="72" y="4768"/>
                  </a:cubicBezTo>
                  <a:lnTo>
                    <a:pt x="72" y="4792"/>
                  </a:lnTo>
                  <a:lnTo>
                    <a:pt x="48" y="4768"/>
                  </a:lnTo>
                  <a:lnTo>
                    <a:pt x="56" y="4768"/>
                  </a:lnTo>
                  <a:lnTo>
                    <a:pt x="32" y="4792"/>
                  </a:lnTo>
                  <a:lnTo>
                    <a:pt x="32" y="4768"/>
                  </a:lnTo>
                  <a:cubicBezTo>
                    <a:pt x="32" y="4755"/>
                    <a:pt x="43" y="4744"/>
                    <a:pt x="56" y="4744"/>
                  </a:cubicBezTo>
                  <a:cubicBezTo>
                    <a:pt x="70" y="4744"/>
                    <a:pt x="80" y="4755"/>
                    <a:pt x="80" y="4768"/>
                  </a:cubicBezTo>
                  <a:lnTo>
                    <a:pt x="80" y="4792"/>
                  </a:lnTo>
                  <a:lnTo>
                    <a:pt x="56" y="4768"/>
                  </a:lnTo>
                  <a:lnTo>
                    <a:pt x="64" y="4768"/>
                  </a:lnTo>
                  <a:lnTo>
                    <a:pt x="40" y="4792"/>
                  </a:lnTo>
                  <a:lnTo>
                    <a:pt x="40" y="4768"/>
                  </a:lnTo>
                  <a:cubicBezTo>
                    <a:pt x="40" y="4755"/>
                    <a:pt x="51" y="4744"/>
                    <a:pt x="64" y="4744"/>
                  </a:cubicBezTo>
                  <a:cubicBezTo>
                    <a:pt x="78" y="4744"/>
                    <a:pt x="88" y="4755"/>
                    <a:pt x="88" y="4768"/>
                  </a:cubicBezTo>
                  <a:lnTo>
                    <a:pt x="88" y="4792"/>
                  </a:lnTo>
                  <a:cubicBezTo>
                    <a:pt x="88" y="4806"/>
                    <a:pt x="78" y="4816"/>
                    <a:pt x="64" y="4816"/>
                  </a:cubicBezTo>
                  <a:cubicBezTo>
                    <a:pt x="51" y="4816"/>
                    <a:pt x="40" y="4806"/>
                    <a:pt x="40" y="4792"/>
                  </a:cubicBezTo>
                  <a:lnTo>
                    <a:pt x="40" y="4768"/>
                  </a:lnTo>
                  <a:cubicBezTo>
                    <a:pt x="40" y="4755"/>
                    <a:pt x="51" y="4744"/>
                    <a:pt x="64" y="4744"/>
                  </a:cubicBezTo>
                  <a:cubicBezTo>
                    <a:pt x="78" y="4744"/>
                    <a:pt x="88" y="4755"/>
                    <a:pt x="88" y="4768"/>
                  </a:cubicBezTo>
                  <a:lnTo>
                    <a:pt x="88" y="4792"/>
                  </a:lnTo>
                  <a:lnTo>
                    <a:pt x="64" y="4768"/>
                  </a:lnTo>
                  <a:lnTo>
                    <a:pt x="72" y="4768"/>
                  </a:lnTo>
                  <a:lnTo>
                    <a:pt x="80" y="4768"/>
                  </a:lnTo>
                  <a:lnTo>
                    <a:pt x="56" y="4792"/>
                  </a:lnTo>
                  <a:lnTo>
                    <a:pt x="56" y="4768"/>
                  </a:lnTo>
                  <a:cubicBezTo>
                    <a:pt x="56" y="4755"/>
                    <a:pt x="67" y="4744"/>
                    <a:pt x="80" y="4744"/>
                  </a:cubicBezTo>
                  <a:lnTo>
                    <a:pt x="88" y="4744"/>
                  </a:lnTo>
                  <a:cubicBezTo>
                    <a:pt x="102" y="4744"/>
                    <a:pt x="112" y="4755"/>
                    <a:pt x="112" y="4768"/>
                  </a:cubicBezTo>
                  <a:lnTo>
                    <a:pt x="112" y="4792"/>
                  </a:lnTo>
                  <a:lnTo>
                    <a:pt x="88" y="4768"/>
                  </a:lnTo>
                  <a:lnTo>
                    <a:pt x="96" y="4768"/>
                  </a:lnTo>
                  <a:lnTo>
                    <a:pt x="72" y="4792"/>
                  </a:lnTo>
                  <a:lnTo>
                    <a:pt x="72" y="4768"/>
                  </a:lnTo>
                  <a:cubicBezTo>
                    <a:pt x="72" y="4755"/>
                    <a:pt x="83" y="4744"/>
                    <a:pt x="96" y="4744"/>
                  </a:cubicBezTo>
                  <a:cubicBezTo>
                    <a:pt x="110" y="4744"/>
                    <a:pt x="120" y="4755"/>
                    <a:pt x="120" y="4768"/>
                  </a:cubicBezTo>
                  <a:lnTo>
                    <a:pt x="120" y="4792"/>
                  </a:lnTo>
                  <a:cubicBezTo>
                    <a:pt x="120" y="4806"/>
                    <a:pt x="110" y="4816"/>
                    <a:pt x="96" y="4816"/>
                  </a:cubicBezTo>
                  <a:cubicBezTo>
                    <a:pt x="83" y="4816"/>
                    <a:pt x="72" y="4806"/>
                    <a:pt x="72" y="4792"/>
                  </a:cubicBezTo>
                  <a:lnTo>
                    <a:pt x="72" y="4768"/>
                  </a:lnTo>
                  <a:cubicBezTo>
                    <a:pt x="72" y="4755"/>
                    <a:pt x="83" y="4744"/>
                    <a:pt x="96" y="4744"/>
                  </a:cubicBezTo>
                  <a:cubicBezTo>
                    <a:pt x="110" y="4744"/>
                    <a:pt x="120" y="4755"/>
                    <a:pt x="120" y="4768"/>
                  </a:cubicBezTo>
                  <a:lnTo>
                    <a:pt x="120" y="4792"/>
                  </a:lnTo>
                  <a:lnTo>
                    <a:pt x="96" y="4768"/>
                  </a:lnTo>
                  <a:lnTo>
                    <a:pt x="104" y="4768"/>
                  </a:lnTo>
                  <a:lnTo>
                    <a:pt x="80" y="4792"/>
                  </a:lnTo>
                  <a:lnTo>
                    <a:pt x="80" y="4768"/>
                  </a:lnTo>
                  <a:cubicBezTo>
                    <a:pt x="80" y="4755"/>
                    <a:pt x="91" y="4744"/>
                    <a:pt x="104" y="4744"/>
                  </a:cubicBezTo>
                  <a:cubicBezTo>
                    <a:pt x="118" y="4744"/>
                    <a:pt x="128" y="4755"/>
                    <a:pt x="128" y="4768"/>
                  </a:cubicBezTo>
                  <a:lnTo>
                    <a:pt x="128" y="4792"/>
                  </a:lnTo>
                  <a:cubicBezTo>
                    <a:pt x="128" y="4806"/>
                    <a:pt x="118" y="4816"/>
                    <a:pt x="104" y="4816"/>
                  </a:cubicBezTo>
                  <a:cubicBezTo>
                    <a:pt x="91" y="4816"/>
                    <a:pt x="80" y="4806"/>
                    <a:pt x="80" y="4792"/>
                  </a:cubicBezTo>
                  <a:lnTo>
                    <a:pt x="80" y="4768"/>
                  </a:lnTo>
                  <a:cubicBezTo>
                    <a:pt x="80" y="4755"/>
                    <a:pt x="91" y="4744"/>
                    <a:pt x="104" y="4744"/>
                  </a:cubicBezTo>
                  <a:cubicBezTo>
                    <a:pt x="118" y="4744"/>
                    <a:pt x="128" y="4755"/>
                    <a:pt x="128" y="4768"/>
                  </a:cubicBezTo>
                  <a:lnTo>
                    <a:pt x="128" y="4792"/>
                  </a:lnTo>
                  <a:lnTo>
                    <a:pt x="104" y="4768"/>
                  </a:lnTo>
                  <a:lnTo>
                    <a:pt x="112" y="4768"/>
                  </a:lnTo>
                  <a:lnTo>
                    <a:pt x="120" y="4768"/>
                  </a:lnTo>
                  <a:lnTo>
                    <a:pt x="96" y="4792"/>
                  </a:lnTo>
                  <a:lnTo>
                    <a:pt x="96" y="4768"/>
                  </a:lnTo>
                  <a:cubicBezTo>
                    <a:pt x="96" y="4755"/>
                    <a:pt x="107" y="4744"/>
                    <a:pt x="120" y="4744"/>
                  </a:cubicBezTo>
                  <a:cubicBezTo>
                    <a:pt x="134" y="4744"/>
                    <a:pt x="144" y="4755"/>
                    <a:pt x="144" y="4768"/>
                  </a:cubicBezTo>
                  <a:lnTo>
                    <a:pt x="144" y="4792"/>
                  </a:lnTo>
                  <a:cubicBezTo>
                    <a:pt x="144" y="4806"/>
                    <a:pt x="134" y="4816"/>
                    <a:pt x="120" y="4816"/>
                  </a:cubicBezTo>
                  <a:cubicBezTo>
                    <a:pt x="107" y="4816"/>
                    <a:pt x="96" y="4806"/>
                    <a:pt x="96" y="4792"/>
                  </a:cubicBezTo>
                  <a:lnTo>
                    <a:pt x="96" y="4768"/>
                  </a:lnTo>
                  <a:cubicBezTo>
                    <a:pt x="96" y="4755"/>
                    <a:pt x="107" y="4744"/>
                    <a:pt x="120" y="4744"/>
                  </a:cubicBezTo>
                  <a:cubicBezTo>
                    <a:pt x="134" y="4744"/>
                    <a:pt x="144" y="4755"/>
                    <a:pt x="144" y="4768"/>
                  </a:cubicBezTo>
                  <a:lnTo>
                    <a:pt x="144" y="4792"/>
                  </a:lnTo>
                  <a:cubicBezTo>
                    <a:pt x="144" y="4806"/>
                    <a:pt x="134" y="4816"/>
                    <a:pt x="120" y="4816"/>
                  </a:cubicBezTo>
                  <a:cubicBezTo>
                    <a:pt x="107" y="4816"/>
                    <a:pt x="96" y="4806"/>
                    <a:pt x="96" y="4792"/>
                  </a:cubicBezTo>
                  <a:lnTo>
                    <a:pt x="96" y="4768"/>
                  </a:lnTo>
                  <a:cubicBezTo>
                    <a:pt x="96" y="4766"/>
                    <a:pt x="97" y="4763"/>
                    <a:pt x="98" y="4761"/>
                  </a:cubicBezTo>
                  <a:lnTo>
                    <a:pt x="106" y="4737"/>
                  </a:lnTo>
                  <a:lnTo>
                    <a:pt x="104" y="4744"/>
                  </a:lnTo>
                  <a:lnTo>
                    <a:pt x="104" y="4720"/>
                  </a:lnTo>
                  <a:lnTo>
                    <a:pt x="104" y="4696"/>
                  </a:lnTo>
                  <a:cubicBezTo>
                    <a:pt x="104" y="4683"/>
                    <a:pt x="115" y="4672"/>
                    <a:pt x="128" y="4672"/>
                  </a:cubicBezTo>
                  <a:cubicBezTo>
                    <a:pt x="142" y="4672"/>
                    <a:pt x="152" y="4683"/>
                    <a:pt x="152" y="4696"/>
                  </a:cubicBezTo>
                  <a:lnTo>
                    <a:pt x="152" y="4720"/>
                  </a:lnTo>
                  <a:lnTo>
                    <a:pt x="128" y="4696"/>
                  </a:lnTo>
                  <a:lnTo>
                    <a:pt x="136" y="4696"/>
                  </a:lnTo>
                  <a:lnTo>
                    <a:pt x="112" y="4720"/>
                  </a:lnTo>
                  <a:lnTo>
                    <a:pt x="112" y="4696"/>
                  </a:lnTo>
                  <a:cubicBezTo>
                    <a:pt x="112" y="4683"/>
                    <a:pt x="123" y="4672"/>
                    <a:pt x="136" y="4672"/>
                  </a:cubicBezTo>
                  <a:cubicBezTo>
                    <a:pt x="150" y="4672"/>
                    <a:pt x="160" y="4683"/>
                    <a:pt x="160" y="4696"/>
                  </a:cubicBezTo>
                  <a:lnTo>
                    <a:pt x="160" y="4720"/>
                  </a:lnTo>
                  <a:cubicBezTo>
                    <a:pt x="160" y="4734"/>
                    <a:pt x="150" y="4744"/>
                    <a:pt x="136" y="4744"/>
                  </a:cubicBezTo>
                  <a:cubicBezTo>
                    <a:pt x="123" y="4744"/>
                    <a:pt x="112" y="4734"/>
                    <a:pt x="112" y="4720"/>
                  </a:cubicBezTo>
                  <a:lnTo>
                    <a:pt x="112" y="4696"/>
                  </a:lnTo>
                  <a:cubicBezTo>
                    <a:pt x="112" y="4683"/>
                    <a:pt x="123" y="4672"/>
                    <a:pt x="136" y="4672"/>
                  </a:cubicBezTo>
                  <a:cubicBezTo>
                    <a:pt x="150" y="4672"/>
                    <a:pt x="160" y="4683"/>
                    <a:pt x="160" y="4696"/>
                  </a:cubicBezTo>
                  <a:lnTo>
                    <a:pt x="160" y="4720"/>
                  </a:lnTo>
                  <a:lnTo>
                    <a:pt x="136" y="4696"/>
                  </a:lnTo>
                  <a:lnTo>
                    <a:pt x="144" y="4696"/>
                  </a:lnTo>
                  <a:lnTo>
                    <a:pt x="120" y="4720"/>
                  </a:lnTo>
                  <a:lnTo>
                    <a:pt x="120" y="4696"/>
                  </a:lnTo>
                  <a:cubicBezTo>
                    <a:pt x="120" y="4683"/>
                    <a:pt x="131" y="4672"/>
                    <a:pt x="144" y="4672"/>
                  </a:cubicBezTo>
                  <a:cubicBezTo>
                    <a:pt x="158" y="4672"/>
                    <a:pt x="168" y="4683"/>
                    <a:pt x="168" y="4696"/>
                  </a:cubicBezTo>
                  <a:lnTo>
                    <a:pt x="168" y="4720"/>
                  </a:lnTo>
                  <a:lnTo>
                    <a:pt x="144" y="4696"/>
                  </a:lnTo>
                  <a:lnTo>
                    <a:pt x="152" y="4696"/>
                  </a:lnTo>
                  <a:lnTo>
                    <a:pt x="128" y="4720"/>
                  </a:lnTo>
                  <a:lnTo>
                    <a:pt x="128" y="4696"/>
                  </a:lnTo>
                  <a:cubicBezTo>
                    <a:pt x="128" y="4683"/>
                    <a:pt x="139" y="4672"/>
                    <a:pt x="152" y="4672"/>
                  </a:cubicBezTo>
                  <a:cubicBezTo>
                    <a:pt x="166" y="4672"/>
                    <a:pt x="176" y="4683"/>
                    <a:pt x="176" y="4696"/>
                  </a:cubicBezTo>
                  <a:lnTo>
                    <a:pt x="176" y="4720"/>
                  </a:lnTo>
                  <a:lnTo>
                    <a:pt x="152" y="4696"/>
                  </a:lnTo>
                  <a:lnTo>
                    <a:pt x="160" y="4696"/>
                  </a:lnTo>
                  <a:lnTo>
                    <a:pt x="136" y="4720"/>
                  </a:lnTo>
                  <a:lnTo>
                    <a:pt x="136" y="4696"/>
                  </a:lnTo>
                  <a:lnTo>
                    <a:pt x="136" y="4664"/>
                  </a:lnTo>
                  <a:lnTo>
                    <a:pt x="136" y="4640"/>
                  </a:lnTo>
                  <a:cubicBezTo>
                    <a:pt x="136" y="4638"/>
                    <a:pt x="137" y="4635"/>
                    <a:pt x="138" y="4633"/>
                  </a:cubicBezTo>
                  <a:lnTo>
                    <a:pt x="146" y="4609"/>
                  </a:lnTo>
                  <a:lnTo>
                    <a:pt x="144" y="4616"/>
                  </a:lnTo>
                  <a:lnTo>
                    <a:pt x="144" y="4592"/>
                  </a:lnTo>
                  <a:lnTo>
                    <a:pt x="144" y="4560"/>
                  </a:lnTo>
                  <a:lnTo>
                    <a:pt x="144" y="4536"/>
                  </a:lnTo>
                  <a:lnTo>
                    <a:pt x="144" y="4512"/>
                  </a:lnTo>
                  <a:lnTo>
                    <a:pt x="144" y="4488"/>
                  </a:lnTo>
                  <a:lnTo>
                    <a:pt x="144" y="4464"/>
                  </a:lnTo>
                  <a:lnTo>
                    <a:pt x="144" y="4432"/>
                  </a:lnTo>
                  <a:lnTo>
                    <a:pt x="144" y="4408"/>
                  </a:lnTo>
                  <a:lnTo>
                    <a:pt x="144" y="4384"/>
                  </a:lnTo>
                  <a:cubicBezTo>
                    <a:pt x="144" y="4382"/>
                    <a:pt x="145" y="4379"/>
                    <a:pt x="146" y="4377"/>
                  </a:cubicBezTo>
                  <a:lnTo>
                    <a:pt x="154" y="4353"/>
                  </a:lnTo>
                  <a:lnTo>
                    <a:pt x="152" y="4360"/>
                  </a:lnTo>
                  <a:lnTo>
                    <a:pt x="152" y="4328"/>
                  </a:lnTo>
                  <a:lnTo>
                    <a:pt x="152" y="4304"/>
                  </a:lnTo>
                  <a:lnTo>
                    <a:pt x="152" y="4256"/>
                  </a:lnTo>
                  <a:lnTo>
                    <a:pt x="152" y="4200"/>
                  </a:lnTo>
                  <a:lnTo>
                    <a:pt x="152" y="4152"/>
                  </a:lnTo>
                  <a:lnTo>
                    <a:pt x="152" y="4128"/>
                  </a:lnTo>
                  <a:lnTo>
                    <a:pt x="152" y="4072"/>
                  </a:lnTo>
                  <a:lnTo>
                    <a:pt x="152" y="4048"/>
                  </a:lnTo>
                  <a:lnTo>
                    <a:pt x="152" y="4000"/>
                  </a:lnTo>
                  <a:lnTo>
                    <a:pt x="152" y="3968"/>
                  </a:lnTo>
                  <a:lnTo>
                    <a:pt x="152" y="3920"/>
                  </a:lnTo>
                  <a:lnTo>
                    <a:pt x="152" y="3864"/>
                  </a:lnTo>
                  <a:lnTo>
                    <a:pt x="152" y="3840"/>
                  </a:lnTo>
                  <a:lnTo>
                    <a:pt x="152" y="3792"/>
                  </a:lnTo>
                  <a:lnTo>
                    <a:pt x="152" y="3768"/>
                  </a:lnTo>
                  <a:lnTo>
                    <a:pt x="152" y="3712"/>
                  </a:lnTo>
                  <a:lnTo>
                    <a:pt x="152" y="3688"/>
                  </a:lnTo>
                  <a:lnTo>
                    <a:pt x="152" y="3632"/>
                  </a:lnTo>
                  <a:lnTo>
                    <a:pt x="152" y="3608"/>
                  </a:lnTo>
                  <a:lnTo>
                    <a:pt x="152" y="3560"/>
                  </a:lnTo>
                  <a:lnTo>
                    <a:pt x="152" y="3504"/>
                  </a:lnTo>
                  <a:lnTo>
                    <a:pt x="152" y="3480"/>
                  </a:lnTo>
                  <a:lnTo>
                    <a:pt x="152" y="3432"/>
                  </a:lnTo>
                  <a:lnTo>
                    <a:pt x="152" y="3400"/>
                  </a:lnTo>
                  <a:lnTo>
                    <a:pt x="152" y="3352"/>
                  </a:lnTo>
                  <a:lnTo>
                    <a:pt x="152" y="3304"/>
                  </a:lnTo>
                  <a:lnTo>
                    <a:pt x="152" y="3272"/>
                  </a:lnTo>
                  <a:cubicBezTo>
                    <a:pt x="152" y="3271"/>
                    <a:pt x="153" y="3270"/>
                    <a:pt x="153" y="3269"/>
                  </a:cubicBezTo>
                  <a:lnTo>
                    <a:pt x="161" y="3221"/>
                  </a:lnTo>
                  <a:lnTo>
                    <a:pt x="160" y="3224"/>
                  </a:lnTo>
                  <a:lnTo>
                    <a:pt x="160" y="3200"/>
                  </a:lnTo>
                  <a:lnTo>
                    <a:pt x="160" y="3144"/>
                  </a:lnTo>
                  <a:lnTo>
                    <a:pt x="160" y="3120"/>
                  </a:lnTo>
                  <a:lnTo>
                    <a:pt x="160" y="3072"/>
                  </a:lnTo>
                  <a:lnTo>
                    <a:pt x="160" y="3040"/>
                  </a:lnTo>
                  <a:lnTo>
                    <a:pt x="160" y="2992"/>
                  </a:lnTo>
                  <a:lnTo>
                    <a:pt x="160" y="2968"/>
                  </a:lnTo>
                  <a:lnTo>
                    <a:pt x="160" y="2936"/>
                  </a:lnTo>
                  <a:lnTo>
                    <a:pt x="160" y="2912"/>
                  </a:lnTo>
                  <a:lnTo>
                    <a:pt x="160" y="2888"/>
                  </a:lnTo>
                  <a:lnTo>
                    <a:pt x="160" y="2864"/>
                  </a:lnTo>
                  <a:lnTo>
                    <a:pt x="160" y="2808"/>
                  </a:lnTo>
                  <a:lnTo>
                    <a:pt x="160" y="2784"/>
                  </a:lnTo>
                  <a:lnTo>
                    <a:pt x="160" y="2760"/>
                  </a:lnTo>
                  <a:lnTo>
                    <a:pt x="160" y="2736"/>
                  </a:lnTo>
                  <a:lnTo>
                    <a:pt x="160" y="2704"/>
                  </a:lnTo>
                  <a:lnTo>
                    <a:pt x="160" y="2680"/>
                  </a:lnTo>
                  <a:lnTo>
                    <a:pt x="160" y="2656"/>
                  </a:lnTo>
                  <a:lnTo>
                    <a:pt x="160" y="2632"/>
                  </a:lnTo>
                  <a:lnTo>
                    <a:pt x="160" y="2576"/>
                  </a:lnTo>
                  <a:lnTo>
                    <a:pt x="160" y="2528"/>
                  </a:lnTo>
                  <a:lnTo>
                    <a:pt x="160" y="2504"/>
                  </a:lnTo>
                  <a:lnTo>
                    <a:pt x="160" y="2472"/>
                  </a:lnTo>
                  <a:lnTo>
                    <a:pt x="160" y="2448"/>
                  </a:lnTo>
                  <a:lnTo>
                    <a:pt x="160" y="2400"/>
                  </a:lnTo>
                  <a:cubicBezTo>
                    <a:pt x="160" y="2398"/>
                    <a:pt x="161" y="2395"/>
                    <a:pt x="162" y="2393"/>
                  </a:cubicBezTo>
                  <a:lnTo>
                    <a:pt x="170" y="2369"/>
                  </a:lnTo>
                  <a:lnTo>
                    <a:pt x="168" y="2376"/>
                  </a:lnTo>
                  <a:lnTo>
                    <a:pt x="168" y="2320"/>
                  </a:lnTo>
                  <a:lnTo>
                    <a:pt x="168" y="2296"/>
                  </a:lnTo>
                  <a:lnTo>
                    <a:pt x="168" y="2272"/>
                  </a:lnTo>
                  <a:lnTo>
                    <a:pt x="168" y="2240"/>
                  </a:lnTo>
                  <a:lnTo>
                    <a:pt x="168" y="2216"/>
                  </a:lnTo>
                  <a:lnTo>
                    <a:pt x="168" y="2192"/>
                  </a:lnTo>
                  <a:lnTo>
                    <a:pt x="168" y="2168"/>
                  </a:lnTo>
                  <a:lnTo>
                    <a:pt x="168" y="2144"/>
                  </a:lnTo>
                  <a:lnTo>
                    <a:pt x="168" y="2112"/>
                  </a:lnTo>
                  <a:lnTo>
                    <a:pt x="168" y="2088"/>
                  </a:lnTo>
                  <a:lnTo>
                    <a:pt x="168" y="2064"/>
                  </a:lnTo>
                  <a:lnTo>
                    <a:pt x="168" y="2040"/>
                  </a:lnTo>
                  <a:lnTo>
                    <a:pt x="168" y="2008"/>
                  </a:lnTo>
                  <a:lnTo>
                    <a:pt x="168" y="1984"/>
                  </a:lnTo>
                  <a:lnTo>
                    <a:pt x="168" y="1960"/>
                  </a:lnTo>
                  <a:lnTo>
                    <a:pt x="168" y="1936"/>
                  </a:lnTo>
                  <a:lnTo>
                    <a:pt x="168" y="1912"/>
                  </a:lnTo>
                  <a:lnTo>
                    <a:pt x="168" y="1880"/>
                  </a:lnTo>
                  <a:lnTo>
                    <a:pt x="168" y="1856"/>
                  </a:lnTo>
                  <a:lnTo>
                    <a:pt x="168" y="1832"/>
                  </a:lnTo>
                  <a:lnTo>
                    <a:pt x="168" y="1808"/>
                  </a:lnTo>
                  <a:lnTo>
                    <a:pt x="168" y="1776"/>
                  </a:lnTo>
                  <a:lnTo>
                    <a:pt x="168" y="1752"/>
                  </a:lnTo>
                  <a:lnTo>
                    <a:pt x="168" y="1728"/>
                  </a:lnTo>
                  <a:lnTo>
                    <a:pt x="168" y="1704"/>
                  </a:lnTo>
                  <a:lnTo>
                    <a:pt x="168" y="1680"/>
                  </a:lnTo>
                  <a:lnTo>
                    <a:pt x="168" y="1648"/>
                  </a:lnTo>
                  <a:cubicBezTo>
                    <a:pt x="168" y="1646"/>
                    <a:pt x="169" y="1643"/>
                    <a:pt x="170" y="1641"/>
                  </a:cubicBezTo>
                  <a:lnTo>
                    <a:pt x="178" y="1617"/>
                  </a:lnTo>
                  <a:lnTo>
                    <a:pt x="176" y="1624"/>
                  </a:lnTo>
                  <a:lnTo>
                    <a:pt x="176" y="1600"/>
                  </a:lnTo>
                  <a:lnTo>
                    <a:pt x="176" y="1576"/>
                  </a:lnTo>
                  <a:lnTo>
                    <a:pt x="176" y="1544"/>
                  </a:lnTo>
                  <a:lnTo>
                    <a:pt x="176" y="1520"/>
                  </a:lnTo>
                  <a:lnTo>
                    <a:pt x="176" y="1496"/>
                  </a:lnTo>
                  <a:lnTo>
                    <a:pt x="176" y="1472"/>
                  </a:lnTo>
                  <a:lnTo>
                    <a:pt x="176" y="1448"/>
                  </a:lnTo>
                  <a:lnTo>
                    <a:pt x="176" y="1416"/>
                  </a:lnTo>
                  <a:lnTo>
                    <a:pt x="176" y="1392"/>
                  </a:lnTo>
                  <a:lnTo>
                    <a:pt x="176" y="1368"/>
                  </a:lnTo>
                  <a:lnTo>
                    <a:pt x="176" y="1344"/>
                  </a:lnTo>
                  <a:lnTo>
                    <a:pt x="176" y="1312"/>
                  </a:lnTo>
                  <a:lnTo>
                    <a:pt x="176" y="1288"/>
                  </a:lnTo>
                  <a:lnTo>
                    <a:pt x="176" y="1264"/>
                  </a:lnTo>
                  <a:lnTo>
                    <a:pt x="176" y="1240"/>
                  </a:lnTo>
                  <a:lnTo>
                    <a:pt x="176" y="1184"/>
                  </a:lnTo>
                  <a:lnTo>
                    <a:pt x="176" y="1160"/>
                  </a:lnTo>
                  <a:lnTo>
                    <a:pt x="176" y="1112"/>
                  </a:lnTo>
                  <a:lnTo>
                    <a:pt x="176" y="1056"/>
                  </a:lnTo>
                  <a:lnTo>
                    <a:pt x="176" y="1032"/>
                  </a:lnTo>
                  <a:lnTo>
                    <a:pt x="176" y="984"/>
                  </a:lnTo>
                  <a:lnTo>
                    <a:pt x="176" y="928"/>
                  </a:lnTo>
                  <a:lnTo>
                    <a:pt x="176" y="904"/>
                  </a:lnTo>
                  <a:lnTo>
                    <a:pt x="176" y="848"/>
                  </a:lnTo>
                  <a:lnTo>
                    <a:pt x="176" y="824"/>
                  </a:lnTo>
                  <a:lnTo>
                    <a:pt x="176" y="776"/>
                  </a:lnTo>
                  <a:lnTo>
                    <a:pt x="176" y="752"/>
                  </a:lnTo>
                  <a:lnTo>
                    <a:pt x="176" y="696"/>
                  </a:lnTo>
                  <a:cubicBezTo>
                    <a:pt x="176" y="694"/>
                    <a:pt x="177" y="691"/>
                    <a:pt x="178" y="689"/>
                  </a:cubicBezTo>
                  <a:lnTo>
                    <a:pt x="186" y="665"/>
                  </a:lnTo>
                  <a:lnTo>
                    <a:pt x="184" y="672"/>
                  </a:lnTo>
                  <a:lnTo>
                    <a:pt x="184" y="616"/>
                  </a:lnTo>
                  <a:lnTo>
                    <a:pt x="184" y="592"/>
                  </a:lnTo>
                  <a:lnTo>
                    <a:pt x="184" y="544"/>
                  </a:lnTo>
                  <a:lnTo>
                    <a:pt x="184" y="520"/>
                  </a:lnTo>
                  <a:lnTo>
                    <a:pt x="184" y="464"/>
                  </a:lnTo>
                  <a:lnTo>
                    <a:pt x="184" y="440"/>
                  </a:lnTo>
                  <a:lnTo>
                    <a:pt x="184" y="384"/>
                  </a:lnTo>
                  <a:lnTo>
                    <a:pt x="184" y="360"/>
                  </a:lnTo>
                  <a:lnTo>
                    <a:pt x="184" y="312"/>
                  </a:lnTo>
                  <a:lnTo>
                    <a:pt x="184" y="288"/>
                  </a:lnTo>
                  <a:lnTo>
                    <a:pt x="184" y="232"/>
                  </a:lnTo>
                  <a:lnTo>
                    <a:pt x="184" y="208"/>
                  </a:lnTo>
                  <a:lnTo>
                    <a:pt x="184" y="152"/>
                  </a:lnTo>
                  <a:lnTo>
                    <a:pt x="184" y="128"/>
                  </a:lnTo>
                  <a:lnTo>
                    <a:pt x="184" y="104"/>
                  </a:lnTo>
                  <a:lnTo>
                    <a:pt x="184" y="80"/>
                  </a:lnTo>
                  <a:lnTo>
                    <a:pt x="184" y="56"/>
                  </a:lnTo>
                  <a:lnTo>
                    <a:pt x="184" y="24"/>
                  </a:lnTo>
                  <a:cubicBezTo>
                    <a:pt x="184" y="11"/>
                    <a:pt x="195" y="0"/>
                    <a:pt x="208" y="0"/>
                  </a:cubicBezTo>
                  <a:cubicBezTo>
                    <a:pt x="222" y="0"/>
                    <a:pt x="232" y="11"/>
                    <a:pt x="232" y="24"/>
                  </a:cubicBezTo>
                  <a:lnTo>
                    <a:pt x="232" y="56"/>
                  </a:lnTo>
                  <a:lnTo>
                    <a:pt x="232" y="80"/>
                  </a:lnTo>
                  <a:lnTo>
                    <a:pt x="232" y="104"/>
                  </a:lnTo>
                  <a:lnTo>
                    <a:pt x="232" y="128"/>
                  </a:lnTo>
                  <a:lnTo>
                    <a:pt x="232" y="152"/>
                  </a:lnTo>
                  <a:lnTo>
                    <a:pt x="232" y="208"/>
                  </a:lnTo>
                  <a:lnTo>
                    <a:pt x="232" y="232"/>
                  </a:lnTo>
                  <a:lnTo>
                    <a:pt x="232" y="288"/>
                  </a:lnTo>
                  <a:lnTo>
                    <a:pt x="232" y="312"/>
                  </a:lnTo>
                  <a:lnTo>
                    <a:pt x="232" y="360"/>
                  </a:lnTo>
                  <a:lnTo>
                    <a:pt x="232" y="384"/>
                  </a:lnTo>
                  <a:lnTo>
                    <a:pt x="232" y="440"/>
                  </a:lnTo>
                  <a:lnTo>
                    <a:pt x="232" y="464"/>
                  </a:lnTo>
                  <a:lnTo>
                    <a:pt x="232" y="520"/>
                  </a:lnTo>
                  <a:lnTo>
                    <a:pt x="232" y="544"/>
                  </a:lnTo>
                  <a:lnTo>
                    <a:pt x="232" y="592"/>
                  </a:lnTo>
                  <a:lnTo>
                    <a:pt x="232" y="616"/>
                  </a:lnTo>
                  <a:lnTo>
                    <a:pt x="232" y="672"/>
                  </a:lnTo>
                  <a:cubicBezTo>
                    <a:pt x="232" y="675"/>
                    <a:pt x="232" y="678"/>
                    <a:pt x="231" y="680"/>
                  </a:cubicBezTo>
                  <a:lnTo>
                    <a:pt x="223" y="704"/>
                  </a:lnTo>
                  <a:lnTo>
                    <a:pt x="224" y="696"/>
                  </a:lnTo>
                  <a:lnTo>
                    <a:pt x="224" y="752"/>
                  </a:lnTo>
                  <a:lnTo>
                    <a:pt x="224" y="776"/>
                  </a:lnTo>
                  <a:lnTo>
                    <a:pt x="224" y="824"/>
                  </a:lnTo>
                  <a:lnTo>
                    <a:pt x="224" y="848"/>
                  </a:lnTo>
                  <a:lnTo>
                    <a:pt x="224" y="904"/>
                  </a:lnTo>
                  <a:lnTo>
                    <a:pt x="224" y="928"/>
                  </a:lnTo>
                  <a:lnTo>
                    <a:pt x="224" y="984"/>
                  </a:lnTo>
                  <a:lnTo>
                    <a:pt x="224" y="1032"/>
                  </a:lnTo>
                  <a:lnTo>
                    <a:pt x="224" y="1056"/>
                  </a:lnTo>
                  <a:lnTo>
                    <a:pt x="224" y="1112"/>
                  </a:lnTo>
                  <a:lnTo>
                    <a:pt x="224" y="1160"/>
                  </a:lnTo>
                  <a:lnTo>
                    <a:pt x="224" y="1184"/>
                  </a:lnTo>
                  <a:lnTo>
                    <a:pt x="224" y="1240"/>
                  </a:lnTo>
                  <a:lnTo>
                    <a:pt x="224" y="1264"/>
                  </a:lnTo>
                  <a:lnTo>
                    <a:pt x="224" y="1288"/>
                  </a:lnTo>
                  <a:lnTo>
                    <a:pt x="224" y="1312"/>
                  </a:lnTo>
                  <a:lnTo>
                    <a:pt x="224" y="1344"/>
                  </a:lnTo>
                  <a:lnTo>
                    <a:pt x="224" y="1368"/>
                  </a:lnTo>
                  <a:lnTo>
                    <a:pt x="224" y="1392"/>
                  </a:lnTo>
                  <a:lnTo>
                    <a:pt x="224" y="1416"/>
                  </a:lnTo>
                  <a:lnTo>
                    <a:pt x="224" y="1448"/>
                  </a:lnTo>
                  <a:lnTo>
                    <a:pt x="224" y="1472"/>
                  </a:lnTo>
                  <a:lnTo>
                    <a:pt x="224" y="1496"/>
                  </a:lnTo>
                  <a:lnTo>
                    <a:pt x="224" y="1520"/>
                  </a:lnTo>
                  <a:lnTo>
                    <a:pt x="224" y="1544"/>
                  </a:lnTo>
                  <a:lnTo>
                    <a:pt x="224" y="1576"/>
                  </a:lnTo>
                  <a:lnTo>
                    <a:pt x="224" y="1600"/>
                  </a:lnTo>
                  <a:lnTo>
                    <a:pt x="224" y="1624"/>
                  </a:lnTo>
                  <a:cubicBezTo>
                    <a:pt x="224" y="1627"/>
                    <a:pt x="224" y="1630"/>
                    <a:pt x="223" y="1632"/>
                  </a:cubicBezTo>
                  <a:lnTo>
                    <a:pt x="215" y="1656"/>
                  </a:lnTo>
                  <a:lnTo>
                    <a:pt x="216" y="1648"/>
                  </a:lnTo>
                  <a:lnTo>
                    <a:pt x="216" y="1680"/>
                  </a:lnTo>
                  <a:lnTo>
                    <a:pt x="216" y="1704"/>
                  </a:lnTo>
                  <a:lnTo>
                    <a:pt x="216" y="1728"/>
                  </a:lnTo>
                  <a:lnTo>
                    <a:pt x="216" y="1752"/>
                  </a:lnTo>
                  <a:lnTo>
                    <a:pt x="216" y="1776"/>
                  </a:lnTo>
                  <a:lnTo>
                    <a:pt x="216" y="1808"/>
                  </a:lnTo>
                  <a:lnTo>
                    <a:pt x="216" y="1832"/>
                  </a:lnTo>
                  <a:lnTo>
                    <a:pt x="216" y="1856"/>
                  </a:lnTo>
                  <a:lnTo>
                    <a:pt x="216" y="1880"/>
                  </a:lnTo>
                  <a:lnTo>
                    <a:pt x="216" y="1912"/>
                  </a:lnTo>
                  <a:lnTo>
                    <a:pt x="216" y="1936"/>
                  </a:lnTo>
                  <a:lnTo>
                    <a:pt x="216" y="1960"/>
                  </a:lnTo>
                  <a:lnTo>
                    <a:pt x="216" y="1984"/>
                  </a:lnTo>
                  <a:lnTo>
                    <a:pt x="216" y="2008"/>
                  </a:lnTo>
                  <a:lnTo>
                    <a:pt x="216" y="2040"/>
                  </a:lnTo>
                  <a:lnTo>
                    <a:pt x="216" y="2064"/>
                  </a:lnTo>
                  <a:lnTo>
                    <a:pt x="216" y="2088"/>
                  </a:lnTo>
                  <a:lnTo>
                    <a:pt x="216" y="2112"/>
                  </a:lnTo>
                  <a:lnTo>
                    <a:pt x="216" y="2144"/>
                  </a:lnTo>
                  <a:lnTo>
                    <a:pt x="216" y="2168"/>
                  </a:lnTo>
                  <a:lnTo>
                    <a:pt x="216" y="2192"/>
                  </a:lnTo>
                  <a:lnTo>
                    <a:pt x="216" y="2216"/>
                  </a:lnTo>
                  <a:lnTo>
                    <a:pt x="216" y="2240"/>
                  </a:lnTo>
                  <a:lnTo>
                    <a:pt x="216" y="2272"/>
                  </a:lnTo>
                  <a:lnTo>
                    <a:pt x="216" y="2296"/>
                  </a:lnTo>
                  <a:lnTo>
                    <a:pt x="216" y="2320"/>
                  </a:lnTo>
                  <a:lnTo>
                    <a:pt x="216" y="2376"/>
                  </a:lnTo>
                  <a:cubicBezTo>
                    <a:pt x="216" y="2379"/>
                    <a:pt x="216" y="2382"/>
                    <a:pt x="215" y="2384"/>
                  </a:cubicBezTo>
                  <a:lnTo>
                    <a:pt x="207" y="2408"/>
                  </a:lnTo>
                  <a:lnTo>
                    <a:pt x="208" y="2400"/>
                  </a:lnTo>
                  <a:lnTo>
                    <a:pt x="208" y="2448"/>
                  </a:lnTo>
                  <a:lnTo>
                    <a:pt x="208" y="2472"/>
                  </a:lnTo>
                  <a:lnTo>
                    <a:pt x="208" y="2504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32"/>
                  </a:lnTo>
                  <a:lnTo>
                    <a:pt x="208" y="2656"/>
                  </a:lnTo>
                  <a:lnTo>
                    <a:pt x="208" y="2680"/>
                  </a:lnTo>
                  <a:lnTo>
                    <a:pt x="208" y="2704"/>
                  </a:lnTo>
                  <a:lnTo>
                    <a:pt x="208" y="2736"/>
                  </a:lnTo>
                  <a:lnTo>
                    <a:pt x="208" y="2760"/>
                  </a:lnTo>
                  <a:lnTo>
                    <a:pt x="208" y="2784"/>
                  </a:lnTo>
                  <a:lnTo>
                    <a:pt x="208" y="2808"/>
                  </a:lnTo>
                  <a:lnTo>
                    <a:pt x="208" y="2864"/>
                  </a:lnTo>
                  <a:lnTo>
                    <a:pt x="208" y="2888"/>
                  </a:lnTo>
                  <a:lnTo>
                    <a:pt x="208" y="2912"/>
                  </a:lnTo>
                  <a:lnTo>
                    <a:pt x="208" y="2936"/>
                  </a:lnTo>
                  <a:lnTo>
                    <a:pt x="208" y="2968"/>
                  </a:lnTo>
                  <a:lnTo>
                    <a:pt x="208" y="2992"/>
                  </a:lnTo>
                  <a:lnTo>
                    <a:pt x="208" y="3040"/>
                  </a:lnTo>
                  <a:lnTo>
                    <a:pt x="208" y="3072"/>
                  </a:lnTo>
                  <a:lnTo>
                    <a:pt x="208" y="3120"/>
                  </a:lnTo>
                  <a:lnTo>
                    <a:pt x="208" y="3144"/>
                  </a:lnTo>
                  <a:lnTo>
                    <a:pt x="208" y="3200"/>
                  </a:lnTo>
                  <a:lnTo>
                    <a:pt x="208" y="3224"/>
                  </a:lnTo>
                  <a:cubicBezTo>
                    <a:pt x="208" y="3226"/>
                    <a:pt x="208" y="3227"/>
                    <a:pt x="208" y="3228"/>
                  </a:cubicBezTo>
                  <a:lnTo>
                    <a:pt x="200" y="3276"/>
                  </a:lnTo>
                  <a:lnTo>
                    <a:pt x="200" y="3272"/>
                  </a:lnTo>
                  <a:lnTo>
                    <a:pt x="200" y="3304"/>
                  </a:lnTo>
                  <a:lnTo>
                    <a:pt x="200" y="3352"/>
                  </a:lnTo>
                  <a:lnTo>
                    <a:pt x="200" y="3400"/>
                  </a:lnTo>
                  <a:lnTo>
                    <a:pt x="200" y="3432"/>
                  </a:lnTo>
                  <a:lnTo>
                    <a:pt x="200" y="3480"/>
                  </a:lnTo>
                  <a:lnTo>
                    <a:pt x="200" y="3504"/>
                  </a:lnTo>
                  <a:lnTo>
                    <a:pt x="200" y="3560"/>
                  </a:lnTo>
                  <a:lnTo>
                    <a:pt x="200" y="3608"/>
                  </a:lnTo>
                  <a:lnTo>
                    <a:pt x="200" y="3632"/>
                  </a:lnTo>
                  <a:lnTo>
                    <a:pt x="200" y="3688"/>
                  </a:lnTo>
                  <a:lnTo>
                    <a:pt x="200" y="3712"/>
                  </a:lnTo>
                  <a:lnTo>
                    <a:pt x="200" y="3768"/>
                  </a:lnTo>
                  <a:lnTo>
                    <a:pt x="200" y="3792"/>
                  </a:lnTo>
                  <a:lnTo>
                    <a:pt x="200" y="3840"/>
                  </a:lnTo>
                  <a:lnTo>
                    <a:pt x="200" y="3864"/>
                  </a:lnTo>
                  <a:lnTo>
                    <a:pt x="200" y="3920"/>
                  </a:lnTo>
                  <a:lnTo>
                    <a:pt x="200" y="3968"/>
                  </a:lnTo>
                  <a:lnTo>
                    <a:pt x="200" y="4000"/>
                  </a:lnTo>
                  <a:lnTo>
                    <a:pt x="200" y="4048"/>
                  </a:lnTo>
                  <a:lnTo>
                    <a:pt x="200" y="4072"/>
                  </a:lnTo>
                  <a:lnTo>
                    <a:pt x="200" y="4128"/>
                  </a:lnTo>
                  <a:lnTo>
                    <a:pt x="200" y="4152"/>
                  </a:lnTo>
                  <a:lnTo>
                    <a:pt x="200" y="4200"/>
                  </a:lnTo>
                  <a:lnTo>
                    <a:pt x="200" y="4256"/>
                  </a:lnTo>
                  <a:lnTo>
                    <a:pt x="200" y="4304"/>
                  </a:lnTo>
                  <a:lnTo>
                    <a:pt x="200" y="4328"/>
                  </a:lnTo>
                  <a:lnTo>
                    <a:pt x="200" y="4360"/>
                  </a:lnTo>
                  <a:cubicBezTo>
                    <a:pt x="200" y="4363"/>
                    <a:pt x="200" y="4366"/>
                    <a:pt x="199" y="4368"/>
                  </a:cubicBezTo>
                  <a:lnTo>
                    <a:pt x="191" y="4392"/>
                  </a:lnTo>
                  <a:lnTo>
                    <a:pt x="192" y="4384"/>
                  </a:lnTo>
                  <a:lnTo>
                    <a:pt x="192" y="4408"/>
                  </a:lnTo>
                  <a:lnTo>
                    <a:pt x="192" y="4432"/>
                  </a:lnTo>
                  <a:lnTo>
                    <a:pt x="192" y="4464"/>
                  </a:lnTo>
                  <a:lnTo>
                    <a:pt x="192" y="4488"/>
                  </a:lnTo>
                  <a:lnTo>
                    <a:pt x="192" y="4512"/>
                  </a:lnTo>
                  <a:lnTo>
                    <a:pt x="192" y="4536"/>
                  </a:lnTo>
                  <a:lnTo>
                    <a:pt x="192" y="4560"/>
                  </a:lnTo>
                  <a:lnTo>
                    <a:pt x="192" y="4592"/>
                  </a:lnTo>
                  <a:lnTo>
                    <a:pt x="192" y="4616"/>
                  </a:lnTo>
                  <a:cubicBezTo>
                    <a:pt x="192" y="4619"/>
                    <a:pt x="192" y="4622"/>
                    <a:pt x="191" y="4624"/>
                  </a:cubicBezTo>
                  <a:lnTo>
                    <a:pt x="183" y="4648"/>
                  </a:lnTo>
                  <a:lnTo>
                    <a:pt x="184" y="4640"/>
                  </a:lnTo>
                  <a:lnTo>
                    <a:pt x="184" y="4664"/>
                  </a:lnTo>
                  <a:lnTo>
                    <a:pt x="184" y="4696"/>
                  </a:lnTo>
                  <a:lnTo>
                    <a:pt x="184" y="4720"/>
                  </a:lnTo>
                  <a:cubicBezTo>
                    <a:pt x="184" y="4734"/>
                    <a:pt x="174" y="4744"/>
                    <a:pt x="160" y="4744"/>
                  </a:cubicBezTo>
                  <a:lnTo>
                    <a:pt x="152" y="4744"/>
                  </a:lnTo>
                  <a:cubicBezTo>
                    <a:pt x="139" y="4744"/>
                    <a:pt x="128" y="4734"/>
                    <a:pt x="128" y="4720"/>
                  </a:cubicBezTo>
                  <a:lnTo>
                    <a:pt x="128" y="4696"/>
                  </a:lnTo>
                  <a:lnTo>
                    <a:pt x="176" y="4696"/>
                  </a:lnTo>
                  <a:lnTo>
                    <a:pt x="176" y="4720"/>
                  </a:lnTo>
                  <a:cubicBezTo>
                    <a:pt x="176" y="4734"/>
                    <a:pt x="166" y="4744"/>
                    <a:pt x="152" y="4744"/>
                  </a:cubicBezTo>
                  <a:lnTo>
                    <a:pt x="144" y="4744"/>
                  </a:lnTo>
                  <a:cubicBezTo>
                    <a:pt x="131" y="4744"/>
                    <a:pt x="120" y="4734"/>
                    <a:pt x="120" y="4720"/>
                  </a:cubicBezTo>
                  <a:lnTo>
                    <a:pt x="120" y="4696"/>
                  </a:lnTo>
                  <a:lnTo>
                    <a:pt x="168" y="4696"/>
                  </a:lnTo>
                  <a:lnTo>
                    <a:pt x="168" y="4720"/>
                  </a:lnTo>
                  <a:cubicBezTo>
                    <a:pt x="168" y="4734"/>
                    <a:pt x="158" y="4744"/>
                    <a:pt x="144" y="4744"/>
                  </a:cubicBezTo>
                  <a:lnTo>
                    <a:pt x="136" y="4744"/>
                  </a:lnTo>
                  <a:cubicBezTo>
                    <a:pt x="123" y="4744"/>
                    <a:pt x="112" y="4734"/>
                    <a:pt x="112" y="4720"/>
                  </a:cubicBezTo>
                  <a:lnTo>
                    <a:pt x="112" y="4696"/>
                  </a:lnTo>
                  <a:lnTo>
                    <a:pt x="160" y="4696"/>
                  </a:lnTo>
                  <a:lnTo>
                    <a:pt x="160" y="4720"/>
                  </a:lnTo>
                  <a:lnTo>
                    <a:pt x="112" y="4720"/>
                  </a:lnTo>
                  <a:lnTo>
                    <a:pt x="112" y="4696"/>
                  </a:lnTo>
                  <a:lnTo>
                    <a:pt x="160" y="4696"/>
                  </a:lnTo>
                  <a:lnTo>
                    <a:pt x="160" y="4720"/>
                  </a:lnTo>
                  <a:cubicBezTo>
                    <a:pt x="160" y="4734"/>
                    <a:pt x="150" y="4744"/>
                    <a:pt x="136" y="4744"/>
                  </a:cubicBezTo>
                  <a:lnTo>
                    <a:pt x="128" y="4744"/>
                  </a:lnTo>
                  <a:cubicBezTo>
                    <a:pt x="115" y="4744"/>
                    <a:pt x="104" y="4734"/>
                    <a:pt x="104" y="4720"/>
                  </a:cubicBezTo>
                  <a:lnTo>
                    <a:pt x="104" y="4696"/>
                  </a:lnTo>
                  <a:lnTo>
                    <a:pt x="152" y="4696"/>
                  </a:lnTo>
                  <a:lnTo>
                    <a:pt x="152" y="4720"/>
                  </a:lnTo>
                  <a:lnTo>
                    <a:pt x="152" y="4744"/>
                  </a:lnTo>
                  <a:cubicBezTo>
                    <a:pt x="152" y="4747"/>
                    <a:pt x="152" y="4750"/>
                    <a:pt x="151" y="4752"/>
                  </a:cubicBezTo>
                  <a:lnTo>
                    <a:pt x="143" y="4776"/>
                  </a:lnTo>
                  <a:lnTo>
                    <a:pt x="144" y="4768"/>
                  </a:lnTo>
                  <a:lnTo>
                    <a:pt x="144" y="4792"/>
                  </a:lnTo>
                  <a:lnTo>
                    <a:pt x="96" y="4792"/>
                  </a:lnTo>
                  <a:lnTo>
                    <a:pt x="96" y="4768"/>
                  </a:lnTo>
                  <a:lnTo>
                    <a:pt x="144" y="4768"/>
                  </a:lnTo>
                  <a:lnTo>
                    <a:pt x="144" y="4792"/>
                  </a:lnTo>
                  <a:lnTo>
                    <a:pt x="96" y="4792"/>
                  </a:lnTo>
                  <a:lnTo>
                    <a:pt x="96" y="4768"/>
                  </a:lnTo>
                  <a:lnTo>
                    <a:pt x="144" y="4768"/>
                  </a:lnTo>
                  <a:lnTo>
                    <a:pt x="144" y="4792"/>
                  </a:lnTo>
                  <a:cubicBezTo>
                    <a:pt x="144" y="4806"/>
                    <a:pt x="134" y="4816"/>
                    <a:pt x="120" y="4816"/>
                  </a:cubicBezTo>
                  <a:lnTo>
                    <a:pt x="112" y="4816"/>
                  </a:lnTo>
                  <a:lnTo>
                    <a:pt x="104" y="4816"/>
                  </a:lnTo>
                  <a:cubicBezTo>
                    <a:pt x="91" y="4816"/>
                    <a:pt x="80" y="4806"/>
                    <a:pt x="80" y="4792"/>
                  </a:cubicBezTo>
                  <a:lnTo>
                    <a:pt x="80" y="4768"/>
                  </a:lnTo>
                  <a:lnTo>
                    <a:pt x="128" y="4768"/>
                  </a:lnTo>
                  <a:lnTo>
                    <a:pt x="128" y="4792"/>
                  </a:lnTo>
                  <a:lnTo>
                    <a:pt x="80" y="4792"/>
                  </a:lnTo>
                  <a:lnTo>
                    <a:pt x="80" y="4768"/>
                  </a:lnTo>
                  <a:lnTo>
                    <a:pt x="128" y="4768"/>
                  </a:lnTo>
                  <a:lnTo>
                    <a:pt x="128" y="4792"/>
                  </a:lnTo>
                  <a:cubicBezTo>
                    <a:pt x="128" y="4806"/>
                    <a:pt x="118" y="4816"/>
                    <a:pt x="104" y="4816"/>
                  </a:cubicBezTo>
                  <a:lnTo>
                    <a:pt x="96" y="4816"/>
                  </a:lnTo>
                  <a:cubicBezTo>
                    <a:pt x="83" y="4816"/>
                    <a:pt x="72" y="4806"/>
                    <a:pt x="72" y="4792"/>
                  </a:cubicBezTo>
                  <a:lnTo>
                    <a:pt x="72" y="4768"/>
                  </a:lnTo>
                  <a:lnTo>
                    <a:pt x="120" y="4768"/>
                  </a:lnTo>
                  <a:lnTo>
                    <a:pt x="120" y="4792"/>
                  </a:lnTo>
                  <a:lnTo>
                    <a:pt x="72" y="4792"/>
                  </a:lnTo>
                  <a:lnTo>
                    <a:pt x="72" y="4768"/>
                  </a:lnTo>
                  <a:lnTo>
                    <a:pt x="120" y="4768"/>
                  </a:lnTo>
                  <a:lnTo>
                    <a:pt x="120" y="4792"/>
                  </a:lnTo>
                  <a:cubicBezTo>
                    <a:pt x="120" y="4806"/>
                    <a:pt x="110" y="4816"/>
                    <a:pt x="96" y="4816"/>
                  </a:cubicBezTo>
                  <a:lnTo>
                    <a:pt x="88" y="4816"/>
                  </a:lnTo>
                  <a:cubicBezTo>
                    <a:pt x="75" y="4816"/>
                    <a:pt x="64" y="4806"/>
                    <a:pt x="64" y="4792"/>
                  </a:cubicBezTo>
                  <a:lnTo>
                    <a:pt x="64" y="4768"/>
                  </a:lnTo>
                  <a:lnTo>
                    <a:pt x="88" y="4792"/>
                  </a:lnTo>
                  <a:lnTo>
                    <a:pt x="80" y="4792"/>
                  </a:lnTo>
                  <a:lnTo>
                    <a:pt x="104" y="4768"/>
                  </a:lnTo>
                  <a:lnTo>
                    <a:pt x="104" y="4792"/>
                  </a:lnTo>
                  <a:cubicBezTo>
                    <a:pt x="104" y="4806"/>
                    <a:pt x="94" y="4816"/>
                    <a:pt x="80" y="4816"/>
                  </a:cubicBezTo>
                  <a:lnTo>
                    <a:pt x="72" y="4816"/>
                  </a:lnTo>
                  <a:lnTo>
                    <a:pt x="64" y="4816"/>
                  </a:lnTo>
                  <a:cubicBezTo>
                    <a:pt x="51" y="4816"/>
                    <a:pt x="40" y="4806"/>
                    <a:pt x="40" y="4792"/>
                  </a:cubicBezTo>
                  <a:lnTo>
                    <a:pt x="40" y="4768"/>
                  </a:lnTo>
                  <a:lnTo>
                    <a:pt x="88" y="4768"/>
                  </a:lnTo>
                  <a:lnTo>
                    <a:pt x="88" y="4792"/>
                  </a:lnTo>
                  <a:lnTo>
                    <a:pt x="40" y="4792"/>
                  </a:lnTo>
                  <a:lnTo>
                    <a:pt x="40" y="4768"/>
                  </a:lnTo>
                  <a:lnTo>
                    <a:pt x="88" y="4768"/>
                  </a:lnTo>
                  <a:lnTo>
                    <a:pt x="88" y="4792"/>
                  </a:lnTo>
                  <a:cubicBezTo>
                    <a:pt x="88" y="4806"/>
                    <a:pt x="78" y="4816"/>
                    <a:pt x="64" y="4816"/>
                  </a:cubicBezTo>
                  <a:lnTo>
                    <a:pt x="56" y="4816"/>
                  </a:lnTo>
                  <a:cubicBezTo>
                    <a:pt x="43" y="4816"/>
                    <a:pt x="32" y="4806"/>
                    <a:pt x="32" y="4792"/>
                  </a:cubicBezTo>
                  <a:lnTo>
                    <a:pt x="32" y="4768"/>
                  </a:lnTo>
                  <a:lnTo>
                    <a:pt x="80" y="4768"/>
                  </a:lnTo>
                  <a:lnTo>
                    <a:pt x="80" y="4792"/>
                  </a:lnTo>
                  <a:cubicBezTo>
                    <a:pt x="80" y="4806"/>
                    <a:pt x="70" y="4816"/>
                    <a:pt x="56" y="4816"/>
                  </a:cubicBezTo>
                  <a:lnTo>
                    <a:pt x="48" y="4816"/>
                  </a:lnTo>
                  <a:cubicBezTo>
                    <a:pt x="35" y="4816"/>
                    <a:pt x="24" y="4806"/>
                    <a:pt x="24" y="4792"/>
                  </a:cubicBezTo>
                  <a:lnTo>
                    <a:pt x="24" y="4768"/>
                  </a:lnTo>
                  <a:lnTo>
                    <a:pt x="72" y="4768"/>
                  </a:lnTo>
                  <a:lnTo>
                    <a:pt x="72" y="4792"/>
                  </a:lnTo>
                  <a:lnTo>
                    <a:pt x="24" y="4792"/>
                  </a:lnTo>
                  <a:lnTo>
                    <a:pt x="24" y="4768"/>
                  </a:lnTo>
                  <a:lnTo>
                    <a:pt x="72" y="4768"/>
                  </a:lnTo>
                  <a:lnTo>
                    <a:pt x="72" y="4792"/>
                  </a:lnTo>
                  <a:cubicBezTo>
                    <a:pt x="72" y="4806"/>
                    <a:pt x="62" y="4816"/>
                    <a:pt x="48" y="4816"/>
                  </a:cubicBezTo>
                  <a:lnTo>
                    <a:pt x="40" y="4816"/>
                  </a:lnTo>
                  <a:lnTo>
                    <a:pt x="32" y="4816"/>
                  </a:lnTo>
                  <a:cubicBezTo>
                    <a:pt x="19" y="4816"/>
                    <a:pt x="8" y="4806"/>
                    <a:pt x="8" y="4792"/>
                  </a:cubicBezTo>
                  <a:lnTo>
                    <a:pt x="8" y="4768"/>
                  </a:lnTo>
                  <a:lnTo>
                    <a:pt x="56" y="4768"/>
                  </a:lnTo>
                  <a:lnTo>
                    <a:pt x="56" y="4792"/>
                  </a:lnTo>
                  <a:lnTo>
                    <a:pt x="8" y="4792"/>
                  </a:lnTo>
                  <a:lnTo>
                    <a:pt x="8" y="4768"/>
                  </a:lnTo>
                  <a:lnTo>
                    <a:pt x="56" y="4768"/>
                  </a:lnTo>
                  <a:lnTo>
                    <a:pt x="56" y="4792"/>
                  </a:lnTo>
                  <a:cubicBezTo>
                    <a:pt x="56" y="4806"/>
                    <a:pt x="46" y="4816"/>
                    <a:pt x="32" y="4816"/>
                  </a:cubicBezTo>
                  <a:lnTo>
                    <a:pt x="24" y="4816"/>
                  </a:lnTo>
                  <a:cubicBezTo>
                    <a:pt x="11" y="4816"/>
                    <a:pt x="0" y="4806"/>
                    <a:pt x="0" y="4792"/>
                  </a:cubicBezTo>
                  <a:cubicBezTo>
                    <a:pt x="0" y="4779"/>
                    <a:pt x="11" y="4768"/>
                    <a:pt x="24" y="47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8" name="Freeform 122"/>
            <p:cNvSpPr>
              <a:spLocks/>
            </p:cNvSpPr>
            <p:nvPr/>
          </p:nvSpPr>
          <p:spPr bwMode="auto">
            <a:xfrm>
              <a:off x="4985765" y="3986959"/>
              <a:ext cx="31633" cy="610765"/>
            </a:xfrm>
            <a:custGeom>
              <a:avLst/>
              <a:gdLst>
                <a:gd name="T0" fmla="*/ 16 w 528"/>
                <a:gd name="T1" fmla="*/ 6240 h 6592"/>
                <a:gd name="T2" fmla="*/ 16 w 528"/>
                <a:gd name="T3" fmla="*/ 5728 h 6592"/>
                <a:gd name="T4" fmla="*/ 32 w 528"/>
                <a:gd name="T5" fmla="*/ 5360 h 6592"/>
                <a:gd name="T6" fmla="*/ 51 w 528"/>
                <a:gd name="T7" fmla="*/ 4881 h 6592"/>
                <a:gd name="T8" fmla="*/ 48 w 528"/>
                <a:gd name="T9" fmla="*/ 4432 h 6592"/>
                <a:gd name="T10" fmla="*/ 64 w 528"/>
                <a:gd name="T11" fmla="*/ 4016 h 6592"/>
                <a:gd name="T12" fmla="*/ 64 w 528"/>
                <a:gd name="T13" fmla="*/ 3504 h 6592"/>
                <a:gd name="T14" fmla="*/ 176 w 528"/>
                <a:gd name="T15" fmla="*/ 3296 h 6592"/>
                <a:gd name="T16" fmla="*/ 96 w 528"/>
                <a:gd name="T17" fmla="*/ 3040 h 6592"/>
                <a:gd name="T18" fmla="*/ 99 w 528"/>
                <a:gd name="T19" fmla="*/ 2769 h 6592"/>
                <a:gd name="T20" fmla="*/ 112 w 528"/>
                <a:gd name="T21" fmla="*/ 2624 h 6592"/>
                <a:gd name="T22" fmla="*/ 176 w 528"/>
                <a:gd name="T23" fmla="*/ 2224 h 6592"/>
                <a:gd name="T24" fmla="*/ 224 w 528"/>
                <a:gd name="T25" fmla="*/ 2112 h 6592"/>
                <a:gd name="T26" fmla="*/ 144 w 528"/>
                <a:gd name="T27" fmla="*/ 2160 h 6592"/>
                <a:gd name="T28" fmla="*/ 160 w 528"/>
                <a:gd name="T29" fmla="*/ 2016 h 6592"/>
                <a:gd name="T30" fmla="*/ 176 w 528"/>
                <a:gd name="T31" fmla="*/ 1856 h 6592"/>
                <a:gd name="T32" fmla="*/ 272 w 528"/>
                <a:gd name="T33" fmla="*/ 1856 h 6592"/>
                <a:gd name="T34" fmla="*/ 240 w 528"/>
                <a:gd name="T35" fmla="*/ 1600 h 6592"/>
                <a:gd name="T36" fmla="*/ 288 w 528"/>
                <a:gd name="T37" fmla="*/ 1504 h 6592"/>
                <a:gd name="T38" fmla="*/ 208 w 528"/>
                <a:gd name="T39" fmla="*/ 1344 h 6592"/>
                <a:gd name="T40" fmla="*/ 256 w 528"/>
                <a:gd name="T41" fmla="*/ 1136 h 6592"/>
                <a:gd name="T42" fmla="*/ 240 w 528"/>
                <a:gd name="T43" fmla="*/ 928 h 6592"/>
                <a:gd name="T44" fmla="*/ 256 w 528"/>
                <a:gd name="T45" fmla="*/ 768 h 6592"/>
                <a:gd name="T46" fmla="*/ 272 w 528"/>
                <a:gd name="T47" fmla="*/ 576 h 6592"/>
                <a:gd name="T48" fmla="*/ 272 w 528"/>
                <a:gd name="T49" fmla="*/ 368 h 6592"/>
                <a:gd name="T50" fmla="*/ 416 w 528"/>
                <a:gd name="T51" fmla="*/ 512 h 6592"/>
                <a:gd name="T52" fmla="*/ 336 w 528"/>
                <a:gd name="T53" fmla="*/ 576 h 6592"/>
                <a:gd name="T54" fmla="*/ 448 w 528"/>
                <a:gd name="T55" fmla="*/ 416 h 6592"/>
                <a:gd name="T56" fmla="*/ 464 w 528"/>
                <a:gd name="T57" fmla="*/ 256 h 6592"/>
                <a:gd name="T58" fmla="*/ 384 w 528"/>
                <a:gd name="T59" fmla="*/ 208 h 6592"/>
                <a:gd name="T60" fmla="*/ 448 w 528"/>
                <a:gd name="T61" fmla="*/ 160 h 6592"/>
                <a:gd name="T62" fmla="*/ 464 w 528"/>
                <a:gd name="T63" fmla="*/ 0 h 6592"/>
                <a:gd name="T64" fmla="*/ 480 w 528"/>
                <a:gd name="T65" fmla="*/ 160 h 6592"/>
                <a:gd name="T66" fmla="*/ 496 w 528"/>
                <a:gd name="T67" fmla="*/ 48 h 6592"/>
                <a:gd name="T68" fmla="*/ 480 w 528"/>
                <a:gd name="T69" fmla="*/ 208 h 6592"/>
                <a:gd name="T70" fmla="*/ 464 w 528"/>
                <a:gd name="T71" fmla="*/ 208 h 6592"/>
                <a:gd name="T72" fmla="*/ 448 w 528"/>
                <a:gd name="T73" fmla="*/ 416 h 6592"/>
                <a:gd name="T74" fmla="*/ 432 w 528"/>
                <a:gd name="T75" fmla="*/ 576 h 6592"/>
                <a:gd name="T76" fmla="*/ 320 w 528"/>
                <a:gd name="T77" fmla="*/ 464 h 6592"/>
                <a:gd name="T78" fmla="*/ 368 w 528"/>
                <a:gd name="T79" fmla="*/ 512 h 6592"/>
                <a:gd name="T80" fmla="*/ 352 w 528"/>
                <a:gd name="T81" fmla="*/ 720 h 6592"/>
                <a:gd name="T82" fmla="*/ 336 w 528"/>
                <a:gd name="T83" fmla="*/ 928 h 6592"/>
                <a:gd name="T84" fmla="*/ 256 w 528"/>
                <a:gd name="T85" fmla="*/ 1232 h 6592"/>
                <a:gd name="T86" fmla="*/ 240 w 528"/>
                <a:gd name="T87" fmla="*/ 1392 h 6592"/>
                <a:gd name="T88" fmla="*/ 288 w 528"/>
                <a:gd name="T89" fmla="*/ 1600 h 6592"/>
                <a:gd name="T90" fmla="*/ 224 w 528"/>
                <a:gd name="T91" fmla="*/ 1856 h 6592"/>
                <a:gd name="T92" fmla="*/ 272 w 528"/>
                <a:gd name="T93" fmla="*/ 1856 h 6592"/>
                <a:gd name="T94" fmla="*/ 160 w 528"/>
                <a:gd name="T95" fmla="*/ 2016 h 6592"/>
                <a:gd name="T96" fmla="*/ 128 w 528"/>
                <a:gd name="T97" fmla="*/ 2160 h 6592"/>
                <a:gd name="T98" fmla="*/ 224 w 528"/>
                <a:gd name="T99" fmla="*/ 2320 h 6592"/>
                <a:gd name="T100" fmla="*/ 208 w 528"/>
                <a:gd name="T101" fmla="*/ 2528 h 6592"/>
                <a:gd name="T102" fmla="*/ 190 w 528"/>
                <a:gd name="T103" fmla="*/ 2800 h 6592"/>
                <a:gd name="T104" fmla="*/ 192 w 528"/>
                <a:gd name="T105" fmla="*/ 3040 h 6592"/>
                <a:gd name="T106" fmla="*/ 80 w 528"/>
                <a:gd name="T107" fmla="*/ 3248 h 6592"/>
                <a:gd name="T108" fmla="*/ 160 w 528"/>
                <a:gd name="T109" fmla="*/ 3616 h 6592"/>
                <a:gd name="T110" fmla="*/ 160 w 528"/>
                <a:gd name="T111" fmla="*/ 4128 h 6592"/>
                <a:gd name="T112" fmla="*/ 144 w 528"/>
                <a:gd name="T113" fmla="*/ 4544 h 6592"/>
                <a:gd name="T114" fmla="*/ 128 w 528"/>
                <a:gd name="T115" fmla="*/ 4944 h 6592"/>
                <a:gd name="T116" fmla="*/ 128 w 528"/>
                <a:gd name="T117" fmla="*/ 5472 h 6592"/>
                <a:gd name="T118" fmla="*/ 112 w 528"/>
                <a:gd name="T119" fmla="*/ 5824 h 6592"/>
                <a:gd name="T120" fmla="*/ 112 w 528"/>
                <a:gd name="T121" fmla="*/ 6336 h 65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28" h="6592">
                  <a:moveTo>
                    <a:pt x="0" y="6544"/>
                  </a:moveTo>
                  <a:lnTo>
                    <a:pt x="0" y="6496"/>
                  </a:lnTo>
                  <a:lnTo>
                    <a:pt x="0" y="6448"/>
                  </a:lnTo>
                  <a:lnTo>
                    <a:pt x="0" y="6400"/>
                  </a:lnTo>
                  <a:cubicBezTo>
                    <a:pt x="0" y="6374"/>
                    <a:pt x="22" y="6352"/>
                    <a:pt x="48" y="6352"/>
                  </a:cubicBezTo>
                  <a:lnTo>
                    <a:pt x="64" y="6352"/>
                  </a:lnTo>
                  <a:lnTo>
                    <a:pt x="16" y="6400"/>
                  </a:lnTo>
                  <a:lnTo>
                    <a:pt x="16" y="6336"/>
                  </a:lnTo>
                  <a:lnTo>
                    <a:pt x="16" y="6288"/>
                  </a:lnTo>
                  <a:lnTo>
                    <a:pt x="16" y="6240"/>
                  </a:lnTo>
                  <a:lnTo>
                    <a:pt x="16" y="6192"/>
                  </a:lnTo>
                  <a:lnTo>
                    <a:pt x="16" y="6144"/>
                  </a:lnTo>
                  <a:lnTo>
                    <a:pt x="16" y="6080"/>
                  </a:lnTo>
                  <a:lnTo>
                    <a:pt x="16" y="6032"/>
                  </a:lnTo>
                  <a:lnTo>
                    <a:pt x="16" y="5984"/>
                  </a:lnTo>
                  <a:lnTo>
                    <a:pt x="16" y="5936"/>
                  </a:lnTo>
                  <a:lnTo>
                    <a:pt x="16" y="5872"/>
                  </a:lnTo>
                  <a:lnTo>
                    <a:pt x="16" y="5824"/>
                  </a:lnTo>
                  <a:lnTo>
                    <a:pt x="16" y="5776"/>
                  </a:lnTo>
                  <a:lnTo>
                    <a:pt x="16" y="5728"/>
                  </a:lnTo>
                  <a:lnTo>
                    <a:pt x="16" y="5680"/>
                  </a:lnTo>
                  <a:lnTo>
                    <a:pt x="16" y="5616"/>
                  </a:lnTo>
                  <a:lnTo>
                    <a:pt x="16" y="5568"/>
                  </a:lnTo>
                  <a:cubicBezTo>
                    <a:pt x="16" y="5542"/>
                    <a:pt x="38" y="5520"/>
                    <a:pt x="64" y="5520"/>
                  </a:cubicBezTo>
                  <a:lnTo>
                    <a:pt x="80" y="5520"/>
                  </a:lnTo>
                  <a:lnTo>
                    <a:pt x="32" y="5568"/>
                  </a:lnTo>
                  <a:lnTo>
                    <a:pt x="32" y="5520"/>
                  </a:lnTo>
                  <a:lnTo>
                    <a:pt x="32" y="5472"/>
                  </a:lnTo>
                  <a:lnTo>
                    <a:pt x="32" y="5408"/>
                  </a:lnTo>
                  <a:lnTo>
                    <a:pt x="32" y="5360"/>
                  </a:lnTo>
                  <a:lnTo>
                    <a:pt x="32" y="5312"/>
                  </a:lnTo>
                  <a:lnTo>
                    <a:pt x="32" y="5264"/>
                  </a:lnTo>
                  <a:lnTo>
                    <a:pt x="32" y="5216"/>
                  </a:lnTo>
                  <a:lnTo>
                    <a:pt x="32" y="5152"/>
                  </a:lnTo>
                  <a:lnTo>
                    <a:pt x="32" y="5104"/>
                  </a:lnTo>
                  <a:lnTo>
                    <a:pt x="32" y="5056"/>
                  </a:lnTo>
                  <a:lnTo>
                    <a:pt x="32" y="5008"/>
                  </a:lnTo>
                  <a:lnTo>
                    <a:pt x="32" y="4944"/>
                  </a:lnTo>
                  <a:cubicBezTo>
                    <a:pt x="32" y="4939"/>
                    <a:pt x="33" y="4934"/>
                    <a:pt x="35" y="4929"/>
                  </a:cubicBezTo>
                  <a:lnTo>
                    <a:pt x="51" y="4881"/>
                  </a:lnTo>
                  <a:lnTo>
                    <a:pt x="48" y="4896"/>
                  </a:lnTo>
                  <a:lnTo>
                    <a:pt x="48" y="4848"/>
                  </a:lnTo>
                  <a:lnTo>
                    <a:pt x="48" y="4800"/>
                  </a:lnTo>
                  <a:lnTo>
                    <a:pt x="48" y="4752"/>
                  </a:lnTo>
                  <a:lnTo>
                    <a:pt x="48" y="4688"/>
                  </a:lnTo>
                  <a:lnTo>
                    <a:pt x="48" y="4640"/>
                  </a:lnTo>
                  <a:lnTo>
                    <a:pt x="48" y="4592"/>
                  </a:lnTo>
                  <a:lnTo>
                    <a:pt x="48" y="4544"/>
                  </a:lnTo>
                  <a:lnTo>
                    <a:pt x="48" y="4480"/>
                  </a:lnTo>
                  <a:lnTo>
                    <a:pt x="48" y="4432"/>
                  </a:lnTo>
                  <a:lnTo>
                    <a:pt x="48" y="4384"/>
                  </a:lnTo>
                  <a:cubicBezTo>
                    <a:pt x="48" y="4379"/>
                    <a:pt x="49" y="4374"/>
                    <a:pt x="51" y="4369"/>
                  </a:cubicBezTo>
                  <a:lnTo>
                    <a:pt x="67" y="4321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24"/>
                  </a:lnTo>
                  <a:lnTo>
                    <a:pt x="64" y="4176"/>
                  </a:lnTo>
                  <a:lnTo>
                    <a:pt x="64" y="4128"/>
                  </a:lnTo>
                  <a:lnTo>
                    <a:pt x="64" y="4080"/>
                  </a:lnTo>
                  <a:lnTo>
                    <a:pt x="64" y="4016"/>
                  </a:lnTo>
                  <a:lnTo>
                    <a:pt x="64" y="3968"/>
                  </a:lnTo>
                  <a:lnTo>
                    <a:pt x="64" y="3920"/>
                  </a:lnTo>
                  <a:lnTo>
                    <a:pt x="64" y="3872"/>
                  </a:lnTo>
                  <a:lnTo>
                    <a:pt x="64" y="3824"/>
                  </a:lnTo>
                  <a:lnTo>
                    <a:pt x="64" y="3760"/>
                  </a:lnTo>
                  <a:lnTo>
                    <a:pt x="64" y="3712"/>
                  </a:lnTo>
                  <a:lnTo>
                    <a:pt x="64" y="3664"/>
                  </a:lnTo>
                  <a:lnTo>
                    <a:pt x="64" y="3616"/>
                  </a:lnTo>
                  <a:lnTo>
                    <a:pt x="64" y="3552"/>
                  </a:lnTo>
                  <a:lnTo>
                    <a:pt x="64" y="3504"/>
                  </a:lnTo>
                  <a:lnTo>
                    <a:pt x="64" y="3456"/>
                  </a:lnTo>
                  <a:cubicBezTo>
                    <a:pt x="64" y="3451"/>
                    <a:pt x="65" y="3446"/>
                    <a:pt x="67" y="3441"/>
                  </a:cubicBezTo>
                  <a:lnTo>
                    <a:pt x="83" y="3393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80" y="3296"/>
                  </a:lnTo>
                  <a:lnTo>
                    <a:pt x="80" y="3248"/>
                  </a:lnTo>
                  <a:cubicBezTo>
                    <a:pt x="80" y="3222"/>
                    <a:pt x="102" y="3200"/>
                    <a:pt x="128" y="3200"/>
                  </a:cubicBezTo>
                  <a:cubicBezTo>
                    <a:pt x="155" y="3200"/>
                    <a:pt x="176" y="3222"/>
                    <a:pt x="176" y="3248"/>
                  </a:cubicBezTo>
                  <a:lnTo>
                    <a:pt x="176" y="3296"/>
                  </a:lnTo>
                  <a:cubicBezTo>
                    <a:pt x="176" y="3323"/>
                    <a:pt x="155" y="3344"/>
                    <a:pt x="128" y="3344"/>
                  </a:cubicBezTo>
                  <a:cubicBezTo>
                    <a:pt x="102" y="3344"/>
                    <a:pt x="80" y="3323"/>
                    <a:pt x="80" y="3296"/>
                  </a:cubicBezTo>
                  <a:lnTo>
                    <a:pt x="80" y="3248"/>
                  </a:lnTo>
                  <a:lnTo>
                    <a:pt x="80" y="3200"/>
                  </a:lnTo>
                  <a:lnTo>
                    <a:pt x="80" y="3152"/>
                  </a:lnTo>
                  <a:lnTo>
                    <a:pt x="80" y="3088"/>
                  </a:lnTo>
                  <a:cubicBezTo>
                    <a:pt x="80" y="3062"/>
                    <a:pt x="102" y="3040"/>
                    <a:pt x="128" y="3040"/>
                  </a:cubicBezTo>
                  <a:lnTo>
                    <a:pt x="144" y="3040"/>
                  </a:lnTo>
                  <a:lnTo>
                    <a:pt x="96" y="3088"/>
                  </a:ln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cubicBezTo>
                    <a:pt x="96" y="2710"/>
                    <a:pt x="118" y="2688"/>
                    <a:pt x="144" y="2688"/>
                  </a:cubicBezTo>
                  <a:cubicBezTo>
                    <a:pt x="171" y="2688"/>
                    <a:pt x="192" y="2710"/>
                    <a:pt x="192" y="2736"/>
                  </a:cubicBezTo>
                  <a:lnTo>
                    <a:pt x="192" y="2784"/>
                  </a:lnTo>
                  <a:lnTo>
                    <a:pt x="99" y="2769"/>
                  </a:lnTo>
                  <a:lnTo>
                    <a:pt x="115" y="2721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24"/>
                  </a:lnTo>
                  <a:lnTo>
                    <a:pt x="112" y="2576"/>
                  </a:lnTo>
                  <a:cubicBezTo>
                    <a:pt x="112" y="2550"/>
                    <a:pt x="134" y="2528"/>
                    <a:pt x="160" y="2528"/>
                  </a:cubicBezTo>
                  <a:cubicBezTo>
                    <a:pt x="187" y="2528"/>
                    <a:pt x="208" y="2550"/>
                    <a:pt x="208" y="2576"/>
                  </a:cubicBezTo>
                  <a:lnTo>
                    <a:pt x="208" y="2624"/>
                  </a:lnTo>
                  <a:cubicBezTo>
                    <a:pt x="208" y="2651"/>
                    <a:pt x="187" y="2672"/>
                    <a:pt x="160" y="2672"/>
                  </a:cubicBezTo>
                  <a:cubicBezTo>
                    <a:pt x="134" y="2672"/>
                    <a:pt x="112" y="2651"/>
                    <a:pt x="112" y="2624"/>
                  </a:cubicBezTo>
                  <a:lnTo>
                    <a:pt x="112" y="2576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112" y="2368"/>
                  </a:lnTo>
                  <a:cubicBezTo>
                    <a:pt x="112" y="2363"/>
                    <a:pt x="113" y="2358"/>
                    <a:pt x="115" y="2353"/>
                  </a:cubicBezTo>
                  <a:lnTo>
                    <a:pt x="131" y="2305"/>
                  </a:lnTo>
                  <a:lnTo>
                    <a:pt x="128" y="2320"/>
                  </a:lnTo>
                  <a:lnTo>
                    <a:pt x="128" y="2272"/>
                  </a:lnTo>
                  <a:cubicBezTo>
                    <a:pt x="128" y="2246"/>
                    <a:pt x="150" y="2224"/>
                    <a:pt x="176" y="2224"/>
                  </a:cubicBezTo>
                  <a:cubicBezTo>
                    <a:pt x="203" y="2224"/>
                    <a:pt x="224" y="2246"/>
                    <a:pt x="224" y="2272"/>
                  </a:cubicBezTo>
                  <a:lnTo>
                    <a:pt x="224" y="2320"/>
                  </a:lnTo>
                  <a:cubicBezTo>
                    <a:pt x="224" y="2347"/>
                    <a:pt x="203" y="2368"/>
                    <a:pt x="176" y="2368"/>
                  </a:cubicBezTo>
                  <a:cubicBezTo>
                    <a:pt x="150" y="2368"/>
                    <a:pt x="128" y="2347"/>
                    <a:pt x="128" y="2320"/>
                  </a:cubicBezTo>
                  <a:lnTo>
                    <a:pt x="128" y="2272"/>
                  </a:lnTo>
                  <a:lnTo>
                    <a:pt x="128" y="2224"/>
                  </a:lnTo>
                  <a:lnTo>
                    <a:pt x="128" y="2160"/>
                  </a:lnTo>
                  <a:lnTo>
                    <a:pt x="128" y="2112"/>
                  </a:lnTo>
                  <a:cubicBezTo>
                    <a:pt x="128" y="2086"/>
                    <a:pt x="150" y="2064"/>
                    <a:pt x="176" y="2064"/>
                  </a:cubicBezTo>
                  <a:cubicBezTo>
                    <a:pt x="203" y="2064"/>
                    <a:pt x="224" y="2086"/>
                    <a:pt x="224" y="2112"/>
                  </a:cubicBezTo>
                  <a:lnTo>
                    <a:pt x="224" y="2160"/>
                  </a:lnTo>
                  <a:cubicBezTo>
                    <a:pt x="224" y="2187"/>
                    <a:pt x="203" y="2208"/>
                    <a:pt x="176" y="2208"/>
                  </a:cubicBezTo>
                  <a:cubicBezTo>
                    <a:pt x="150" y="2208"/>
                    <a:pt x="128" y="2187"/>
                    <a:pt x="128" y="2160"/>
                  </a:cubicBezTo>
                  <a:lnTo>
                    <a:pt x="128" y="2112"/>
                  </a:lnTo>
                  <a:cubicBezTo>
                    <a:pt x="128" y="2086"/>
                    <a:pt x="150" y="2064"/>
                    <a:pt x="176" y="2064"/>
                  </a:cubicBezTo>
                  <a:cubicBezTo>
                    <a:pt x="203" y="2064"/>
                    <a:pt x="224" y="2086"/>
                    <a:pt x="224" y="2112"/>
                  </a:cubicBezTo>
                  <a:lnTo>
                    <a:pt x="224" y="2160"/>
                  </a:lnTo>
                  <a:lnTo>
                    <a:pt x="176" y="2112"/>
                  </a:lnTo>
                  <a:lnTo>
                    <a:pt x="192" y="2112"/>
                  </a:lnTo>
                  <a:lnTo>
                    <a:pt x="144" y="2160"/>
                  </a:lnTo>
                  <a:lnTo>
                    <a:pt x="144" y="2112"/>
                  </a:lnTo>
                  <a:lnTo>
                    <a:pt x="144" y="2064"/>
                  </a:lnTo>
                  <a:lnTo>
                    <a:pt x="144" y="2016"/>
                  </a:lnTo>
                  <a:cubicBezTo>
                    <a:pt x="144" y="2011"/>
                    <a:pt x="145" y="2006"/>
                    <a:pt x="147" y="2001"/>
                  </a:cubicBezTo>
                  <a:lnTo>
                    <a:pt x="163" y="1953"/>
                  </a:lnTo>
                  <a:cubicBezTo>
                    <a:pt x="170" y="1931"/>
                    <a:pt x="193" y="1917"/>
                    <a:pt x="216" y="1921"/>
                  </a:cubicBezTo>
                  <a:cubicBezTo>
                    <a:pt x="239" y="1925"/>
                    <a:pt x="256" y="1945"/>
                    <a:pt x="256" y="1968"/>
                  </a:cubicBezTo>
                  <a:lnTo>
                    <a:pt x="256" y="2016"/>
                  </a:lnTo>
                  <a:cubicBezTo>
                    <a:pt x="256" y="2043"/>
                    <a:pt x="235" y="2064"/>
                    <a:pt x="208" y="2064"/>
                  </a:cubicBezTo>
                  <a:cubicBezTo>
                    <a:pt x="182" y="2064"/>
                    <a:pt x="160" y="2043"/>
                    <a:pt x="160" y="2016"/>
                  </a:cubicBezTo>
                  <a:lnTo>
                    <a:pt x="160" y="1968"/>
                  </a:lnTo>
                  <a:cubicBezTo>
                    <a:pt x="160" y="1942"/>
                    <a:pt x="182" y="1920"/>
                    <a:pt x="208" y="1920"/>
                  </a:cubicBezTo>
                  <a:lnTo>
                    <a:pt x="224" y="1920"/>
                  </a:lnTo>
                  <a:cubicBezTo>
                    <a:pt x="251" y="1920"/>
                    <a:pt x="272" y="1942"/>
                    <a:pt x="272" y="1968"/>
                  </a:cubicBezTo>
                  <a:lnTo>
                    <a:pt x="272" y="2016"/>
                  </a:lnTo>
                  <a:cubicBezTo>
                    <a:pt x="272" y="2043"/>
                    <a:pt x="251" y="2064"/>
                    <a:pt x="224" y="2064"/>
                  </a:cubicBezTo>
                  <a:cubicBezTo>
                    <a:pt x="198" y="2064"/>
                    <a:pt x="176" y="2043"/>
                    <a:pt x="176" y="2016"/>
                  </a:cubicBezTo>
                  <a:lnTo>
                    <a:pt x="176" y="1968"/>
                  </a:lnTo>
                  <a:lnTo>
                    <a:pt x="176" y="1904"/>
                  </a:lnTo>
                  <a:lnTo>
                    <a:pt x="176" y="1856"/>
                  </a:lnTo>
                  <a:lnTo>
                    <a:pt x="176" y="1808"/>
                  </a:lnTo>
                  <a:cubicBezTo>
                    <a:pt x="176" y="1782"/>
                    <a:pt x="198" y="1760"/>
                    <a:pt x="224" y="1760"/>
                  </a:cubicBezTo>
                  <a:cubicBezTo>
                    <a:pt x="251" y="1760"/>
                    <a:pt x="272" y="1782"/>
                    <a:pt x="272" y="1808"/>
                  </a:cubicBezTo>
                  <a:lnTo>
                    <a:pt x="272" y="1856"/>
                  </a:lnTo>
                  <a:cubicBezTo>
                    <a:pt x="272" y="1883"/>
                    <a:pt x="251" y="1904"/>
                    <a:pt x="224" y="1904"/>
                  </a:cubicBezTo>
                  <a:cubicBezTo>
                    <a:pt x="198" y="1904"/>
                    <a:pt x="176" y="1883"/>
                    <a:pt x="176" y="1856"/>
                  </a:cubicBezTo>
                  <a:lnTo>
                    <a:pt x="176" y="1808"/>
                  </a:lnTo>
                  <a:cubicBezTo>
                    <a:pt x="176" y="1782"/>
                    <a:pt x="198" y="1760"/>
                    <a:pt x="224" y="1760"/>
                  </a:cubicBezTo>
                  <a:cubicBezTo>
                    <a:pt x="251" y="1760"/>
                    <a:pt x="272" y="1782"/>
                    <a:pt x="272" y="1808"/>
                  </a:cubicBezTo>
                  <a:lnTo>
                    <a:pt x="272" y="1856"/>
                  </a:lnTo>
                  <a:cubicBezTo>
                    <a:pt x="272" y="1883"/>
                    <a:pt x="251" y="1904"/>
                    <a:pt x="224" y="1904"/>
                  </a:cubicBezTo>
                  <a:cubicBezTo>
                    <a:pt x="198" y="1904"/>
                    <a:pt x="176" y="1883"/>
                    <a:pt x="176" y="1856"/>
                  </a:cubicBezTo>
                  <a:lnTo>
                    <a:pt x="176" y="1808"/>
                  </a:lnTo>
                  <a:cubicBezTo>
                    <a:pt x="176" y="1782"/>
                    <a:pt x="198" y="1760"/>
                    <a:pt x="224" y="1760"/>
                  </a:cubicBezTo>
                  <a:lnTo>
                    <a:pt x="240" y="1760"/>
                  </a:lnTo>
                  <a:lnTo>
                    <a:pt x="192" y="1808"/>
                  </a:lnTo>
                  <a:lnTo>
                    <a:pt x="192" y="1760"/>
                  </a:lnTo>
                  <a:lnTo>
                    <a:pt x="192" y="1696"/>
                  </a:lnTo>
                  <a:lnTo>
                    <a:pt x="192" y="1648"/>
                  </a:lnTo>
                  <a:cubicBezTo>
                    <a:pt x="192" y="1622"/>
                    <a:pt x="214" y="1600"/>
                    <a:pt x="240" y="1600"/>
                  </a:cubicBezTo>
                  <a:cubicBezTo>
                    <a:pt x="267" y="1600"/>
                    <a:pt x="288" y="1622"/>
                    <a:pt x="288" y="1648"/>
                  </a:cubicBezTo>
                  <a:lnTo>
                    <a:pt x="288" y="1696"/>
                  </a:lnTo>
                  <a:cubicBezTo>
                    <a:pt x="288" y="1723"/>
                    <a:pt x="267" y="1744"/>
                    <a:pt x="240" y="1744"/>
                  </a:cubicBezTo>
                  <a:cubicBezTo>
                    <a:pt x="214" y="1744"/>
                    <a:pt x="192" y="1723"/>
                    <a:pt x="192" y="1696"/>
                  </a:cubicBezTo>
                  <a:lnTo>
                    <a:pt x="192" y="1648"/>
                  </a:lnTo>
                  <a:lnTo>
                    <a:pt x="192" y="1600"/>
                  </a:lnTo>
                  <a:lnTo>
                    <a:pt x="192" y="1552"/>
                  </a:lnTo>
                  <a:lnTo>
                    <a:pt x="192" y="1504"/>
                  </a:lnTo>
                  <a:cubicBezTo>
                    <a:pt x="192" y="1478"/>
                    <a:pt x="214" y="1456"/>
                    <a:pt x="240" y="1456"/>
                  </a:cubicBezTo>
                  <a:cubicBezTo>
                    <a:pt x="267" y="1456"/>
                    <a:pt x="288" y="1478"/>
                    <a:pt x="288" y="1504"/>
                  </a:cubicBezTo>
                  <a:lnTo>
                    <a:pt x="288" y="1552"/>
                  </a:lnTo>
                  <a:cubicBezTo>
                    <a:pt x="288" y="1579"/>
                    <a:pt x="267" y="1600"/>
                    <a:pt x="240" y="1600"/>
                  </a:cubicBezTo>
                  <a:cubicBezTo>
                    <a:pt x="214" y="1600"/>
                    <a:pt x="192" y="1579"/>
                    <a:pt x="192" y="1552"/>
                  </a:cubicBezTo>
                  <a:lnTo>
                    <a:pt x="192" y="1504"/>
                  </a:lnTo>
                  <a:lnTo>
                    <a:pt x="192" y="1440"/>
                  </a:lnTo>
                  <a:lnTo>
                    <a:pt x="192" y="1392"/>
                  </a:lnTo>
                  <a:lnTo>
                    <a:pt x="192" y="1344"/>
                  </a:lnTo>
                  <a:cubicBezTo>
                    <a:pt x="192" y="1318"/>
                    <a:pt x="214" y="1296"/>
                    <a:pt x="240" y="1296"/>
                  </a:cubicBezTo>
                  <a:lnTo>
                    <a:pt x="256" y="1296"/>
                  </a:lnTo>
                  <a:lnTo>
                    <a:pt x="208" y="1344"/>
                  </a:lnTo>
                  <a:lnTo>
                    <a:pt x="208" y="1296"/>
                  </a:lnTo>
                  <a:cubicBezTo>
                    <a:pt x="208" y="1270"/>
                    <a:pt x="230" y="1248"/>
                    <a:pt x="256" y="1248"/>
                  </a:cubicBezTo>
                  <a:cubicBezTo>
                    <a:pt x="283" y="1248"/>
                    <a:pt x="304" y="1270"/>
                    <a:pt x="304" y="1296"/>
                  </a:cubicBezTo>
                  <a:lnTo>
                    <a:pt x="304" y="1344"/>
                  </a:lnTo>
                  <a:cubicBezTo>
                    <a:pt x="304" y="1371"/>
                    <a:pt x="283" y="1392"/>
                    <a:pt x="256" y="1392"/>
                  </a:cubicBezTo>
                  <a:cubicBezTo>
                    <a:pt x="230" y="1392"/>
                    <a:pt x="208" y="1371"/>
                    <a:pt x="208" y="1344"/>
                  </a:cubicBezTo>
                  <a:lnTo>
                    <a:pt x="208" y="1296"/>
                  </a:lnTo>
                  <a:lnTo>
                    <a:pt x="208" y="1232"/>
                  </a:lnTo>
                  <a:lnTo>
                    <a:pt x="208" y="1184"/>
                  </a:lnTo>
                  <a:cubicBezTo>
                    <a:pt x="208" y="1158"/>
                    <a:pt x="230" y="1136"/>
                    <a:pt x="256" y="1136"/>
                  </a:cubicBezTo>
                  <a:lnTo>
                    <a:pt x="272" y="1136"/>
                  </a:lnTo>
                  <a:lnTo>
                    <a:pt x="224" y="1184"/>
                  </a:lnTo>
                  <a:lnTo>
                    <a:pt x="224" y="1136"/>
                  </a:lnTo>
                  <a:lnTo>
                    <a:pt x="224" y="1088"/>
                  </a:lnTo>
                  <a:lnTo>
                    <a:pt x="224" y="1040"/>
                  </a:lnTo>
                  <a:cubicBezTo>
                    <a:pt x="224" y="1014"/>
                    <a:pt x="246" y="992"/>
                    <a:pt x="272" y="992"/>
                  </a:cubicBezTo>
                  <a:lnTo>
                    <a:pt x="288" y="992"/>
                  </a:lnTo>
                  <a:lnTo>
                    <a:pt x="240" y="1040"/>
                  </a:lnTo>
                  <a:lnTo>
                    <a:pt x="240" y="976"/>
                  </a:lnTo>
                  <a:lnTo>
                    <a:pt x="240" y="928"/>
                  </a:lnTo>
                  <a:lnTo>
                    <a:pt x="240" y="880"/>
                  </a:lnTo>
                  <a:cubicBezTo>
                    <a:pt x="240" y="854"/>
                    <a:pt x="262" y="832"/>
                    <a:pt x="288" y="832"/>
                  </a:cubicBezTo>
                  <a:lnTo>
                    <a:pt x="304" y="832"/>
                  </a:lnTo>
                  <a:cubicBezTo>
                    <a:pt x="331" y="832"/>
                    <a:pt x="352" y="854"/>
                    <a:pt x="352" y="880"/>
                  </a:cubicBezTo>
                  <a:lnTo>
                    <a:pt x="352" y="928"/>
                  </a:lnTo>
                  <a:cubicBezTo>
                    <a:pt x="352" y="955"/>
                    <a:pt x="331" y="976"/>
                    <a:pt x="304" y="976"/>
                  </a:cubicBezTo>
                  <a:cubicBezTo>
                    <a:pt x="278" y="976"/>
                    <a:pt x="256" y="955"/>
                    <a:pt x="256" y="928"/>
                  </a:cubicBezTo>
                  <a:lnTo>
                    <a:pt x="256" y="880"/>
                  </a:lnTo>
                  <a:lnTo>
                    <a:pt x="256" y="832"/>
                  </a:lnTo>
                  <a:lnTo>
                    <a:pt x="256" y="768"/>
                  </a:lnTo>
                  <a:lnTo>
                    <a:pt x="256" y="720"/>
                  </a:lnTo>
                  <a:lnTo>
                    <a:pt x="256" y="672"/>
                  </a:lnTo>
                  <a:cubicBezTo>
                    <a:pt x="256" y="646"/>
                    <a:pt x="278" y="624"/>
                    <a:pt x="304" y="624"/>
                  </a:cubicBezTo>
                  <a:cubicBezTo>
                    <a:pt x="331" y="624"/>
                    <a:pt x="352" y="646"/>
                    <a:pt x="352" y="672"/>
                  </a:cubicBezTo>
                  <a:lnTo>
                    <a:pt x="352" y="720"/>
                  </a:lnTo>
                  <a:lnTo>
                    <a:pt x="259" y="705"/>
                  </a:lnTo>
                  <a:lnTo>
                    <a:pt x="275" y="657"/>
                  </a:lnTo>
                  <a:lnTo>
                    <a:pt x="272" y="672"/>
                  </a:lnTo>
                  <a:lnTo>
                    <a:pt x="272" y="624"/>
                  </a:lnTo>
                  <a:lnTo>
                    <a:pt x="272" y="576"/>
                  </a:lnTo>
                  <a:lnTo>
                    <a:pt x="272" y="512"/>
                  </a:lnTo>
                  <a:cubicBezTo>
                    <a:pt x="272" y="486"/>
                    <a:pt x="294" y="464"/>
                    <a:pt x="320" y="464"/>
                  </a:cubicBezTo>
                  <a:cubicBezTo>
                    <a:pt x="347" y="464"/>
                    <a:pt x="368" y="486"/>
                    <a:pt x="368" y="512"/>
                  </a:cubicBezTo>
                  <a:lnTo>
                    <a:pt x="368" y="576"/>
                  </a:lnTo>
                  <a:cubicBezTo>
                    <a:pt x="368" y="603"/>
                    <a:pt x="347" y="624"/>
                    <a:pt x="320" y="624"/>
                  </a:cubicBezTo>
                  <a:cubicBezTo>
                    <a:pt x="294" y="624"/>
                    <a:pt x="272" y="603"/>
                    <a:pt x="272" y="576"/>
                  </a:cubicBezTo>
                  <a:lnTo>
                    <a:pt x="272" y="512"/>
                  </a:lnTo>
                  <a:lnTo>
                    <a:pt x="272" y="464"/>
                  </a:lnTo>
                  <a:lnTo>
                    <a:pt x="272" y="416"/>
                  </a:lnTo>
                  <a:lnTo>
                    <a:pt x="272" y="368"/>
                  </a:lnTo>
                  <a:cubicBezTo>
                    <a:pt x="272" y="342"/>
                    <a:pt x="294" y="320"/>
                    <a:pt x="320" y="320"/>
                  </a:cubicBezTo>
                  <a:cubicBezTo>
                    <a:pt x="347" y="320"/>
                    <a:pt x="368" y="342"/>
                    <a:pt x="368" y="368"/>
                  </a:cubicBezTo>
                  <a:lnTo>
                    <a:pt x="368" y="416"/>
                  </a:lnTo>
                  <a:lnTo>
                    <a:pt x="320" y="368"/>
                  </a:lnTo>
                  <a:lnTo>
                    <a:pt x="336" y="368"/>
                  </a:lnTo>
                  <a:lnTo>
                    <a:pt x="352" y="368"/>
                  </a:lnTo>
                  <a:lnTo>
                    <a:pt x="368" y="368"/>
                  </a:lnTo>
                  <a:cubicBezTo>
                    <a:pt x="395" y="368"/>
                    <a:pt x="416" y="390"/>
                    <a:pt x="416" y="416"/>
                  </a:cubicBezTo>
                  <a:lnTo>
                    <a:pt x="416" y="464"/>
                  </a:lnTo>
                  <a:lnTo>
                    <a:pt x="416" y="512"/>
                  </a:lnTo>
                  <a:lnTo>
                    <a:pt x="416" y="576"/>
                  </a:lnTo>
                  <a:lnTo>
                    <a:pt x="368" y="528"/>
                  </a:lnTo>
                  <a:lnTo>
                    <a:pt x="384" y="528"/>
                  </a:lnTo>
                  <a:lnTo>
                    <a:pt x="336" y="576"/>
                  </a:lnTo>
                  <a:lnTo>
                    <a:pt x="336" y="512"/>
                  </a:lnTo>
                  <a:cubicBezTo>
                    <a:pt x="336" y="486"/>
                    <a:pt x="358" y="464"/>
                    <a:pt x="384" y="464"/>
                  </a:cubicBezTo>
                  <a:cubicBezTo>
                    <a:pt x="411" y="464"/>
                    <a:pt x="432" y="486"/>
                    <a:pt x="432" y="512"/>
                  </a:cubicBezTo>
                  <a:lnTo>
                    <a:pt x="432" y="576"/>
                  </a:lnTo>
                  <a:cubicBezTo>
                    <a:pt x="432" y="603"/>
                    <a:pt x="411" y="624"/>
                    <a:pt x="384" y="624"/>
                  </a:cubicBezTo>
                  <a:cubicBezTo>
                    <a:pt x="358" y="624"/>
                    <a:pt x="336" y="603"/>
                    <a:pt x="336" y="576"/>
                  </a:cubicBezTo>
                  <a:lnTo>
                    <a:pt x="336" y="512"/>
                  </a:lnTo>
                  <a:lnTo>
                    <a:pt x="336" y="464"/>
                  </a:lnTo>
                  <a:lnTo>
                    <a:pt x="336" y="416"/>
                  </a:lnTo>
                  <a:cubicBezTo>
                    <a:pt x="336" y="390"/>
                    <a:pt x="358" y="368"/>
                    <a:pt x="384" y="368"/>
                  </a:cubicBezTo>
                  <a:lnTo>
                    <a:pt x="400" y="368"/>
                  </a:lnTo>
                  <a:lnTo>
                    <a:pt x="352" y="416"/>
                  </a:lnTo>
                  <a:lnTo>
                    <a:pt x="352" y="368"/>
                  </a:lnTo>
                  <a:cubicBezTo>
                    <a:pt x="352" y="342"/>
                    <a:pt x="374" y="320"/>
                    <a:pt x="400" y="320"/>
                  </a:cubicBezTo>
                  <a:cubicBezTo>
                    <a:pt x="427" y="320"/>
                    <a:pt x="448" y="342"/>
                    <a:pt x="448" y="368"/>
                  </a:cubicBezTo>
                  <a:lnTo>
                    <a:pt x="448" y="416"/>
                  </a:lnTo>
                  <a:lnTo>
                    <a:pt x="400" y="368"/>
                  </a:lnTo>
                  <a:lnTo>
                    <a:pt x="416" y="368"/>
                  </a:lnTo>
                  <a:lnTo>
                    <a:pt x="368" y="416"/>
                  </a:lnTo>
                  <a:lnTo>
                    <a:pt x="368" y="368"/>
                  </a:lnTo>
                  <a:lnTo>
                    <a:pt x="368" y="304"/>
                  </a:lnTo>
                  <a:lnTo>
                    <a:pt x="368" y="256"/>
                  </a:lnTo>
                  <a:lnTo>
                    <a:pt x="368" y="208"/>
                  </a:lnTo>
                  <a:cubicBezTo>
                    <a:pt x="368" y="182"/>
                    <a:pt x="390" y="160"/>
                    <a:pt x="416" y="160"/>
                  </a:cubicBezTo>
                  <a:cubicBezTo>
                    <a:pt x="443" y="160"/>
                    <a:pt x="464" y="182"/>
                    <a:pt x="464" y="208"/>
                  </a:cubicBezTo>
                  <a:lnTo>
                    <a:pt x="464" y="256"/>
                  </a:lnTo>
                  <a:lnTo>
                    <a:pt x="416" y="208"/>
                  </a:lnTo>
                  <a:lnTo>
                    <a:pt x="432" y="208"/>
                  </a:lnTo>
                  <a:lnTo>
                    <a:pt x="384" y="256"/>
                  </a:lnTo>
                  <a:lnTo>
                    <a:pt x="384" y="208"/>
                  </a:lnTo>
                  <a:cubicBezTo>
                    <a:pt x="384" y="182"/>
                    <a:pt x="406" y="160"/>
                    <a:pt x="432" y="160"/>
                  </a:cubicBezTo>
                  <a:cubicBezTo>
                    <a:pt x="459" y="160"/>
                    <a:pt x="480" y="182"/>
                    <a:pt x="480" y="208"/>
                  </a:cubicBezTo>
                  <a:lnTo>
                    <a:pt x="480" y="256"/>
                  </a:lnTo>
                  <a:cubicBezTo>
                    <a:pt x="480" y="283"/>
                    <a:pt x="459" y="304"/>
                    <a:pt x="432" y="304"/>
                  </a:cubicBezTo>
                  <a:cubicBezTo>
                    <a:pt x="406" y="304"/>
                    <a:pt x="384" y="283"/>
                    <a:pt x="384" y="256"/>
                  </a:cubicBezTo>
                  <a:lnTo>
                    <a:pt x="384" y="208"/>
                  </a:lnTo>
                  <a:lnTo>
                    <a:pt x="384" y="160"/>
                  </a:lnTo>
                  <a:cubicBezTo>
                    <a:pt x="384" y="134"/>
                    <a:pt x="406" y="112"/>
                    <a:pt x="432" y="112"/>
                  </a:cubicBezTo>
                  <a:lnTo>
                    <a:pt x="448" y="112"/>
                  </a:lnTo>
                  <a:lnTo>
                    <a:pt x="400" y="160"/>
                  </a:lnTo>
                  <a:lnTo>
                    <a:pt x="400" y="112"/>
                  </a:lnTo>
                  <a:lnTo>
                    <a:pt x="400" y="48"/>
                  </a:lnTo>
                  <a:cubicBezTo>
                    <a:pt x="400" y="22"/>
                    <a:pt x="422" y="0"/>
                    <a:pt x="448" y="0"/>
                  </a:cubicBezTo>
                  <a:cubicBezTo>
                    <a:pt x="475" y="0"/>
                    <a:pt x="496" y="22"/>
                    <a:pt x="496" y="48"/>
                  </a:cubicBezTo>
                  <a:lnTo>
                    <a:pt x="496" y="112"/>
                  </a:lnTo>
                  <a:cubicBezTo>
                    <a:pt x="496" y="139"/>
                    <a:pt x="475" y="160"/>
                    <a:pt x="448" y="160"/>
                  </a:cubicBezTo>
                  <a:cubicBezTo>
                    <a:pt x="422" y="160"/>
                    <a:pt x="400" y="139"/>
                    <a:pt x="400" y="112"/>
                  </a:cubicBezTo>
                  <a:lnTo>
                    <a:pt x="400" y="48"/>
                  </a:lnTo>
                  <a:cubicBezTo>
                    <a:pt x="400" y="22"/>
                    <a:pt x="422" y="0"/>
                    <a:pt x="448" y="0"/>
                  </a:cubicBezTo>
                  <a:cubicBezTo>
                    <a:pt x="475" y="0"/>
                    <a:pt x="496" y="22"/>
                    <a:pt x="496" y="48"/>
                  </a:cubicBezTo>
                  <a:lnTo>
                    <a:pt x="496" y="112"/>
                  </a:lnTo>
                  <a:lnTo>
                    <a:pt x="448" y="64"/>
                  </a:lnTo>
                  <a:lnTo>
                    <a:pt x="464" y="64"/>
                  </a:lnTo>
                  <a:lnTo>
                    <a:pt x="416" y="112"/>
                  </a:lnTo>
                  <a:lnTo>
                    <a:pt x="416" y="48"/>
                  </a:lnTo>
                  <a:cubicBezTo>
                    <a:pt x="416" y="22"/>
                    <a:pt x="438" y="0"/>
                    <a:pt x="464" y="0"/>
                  </a:cubicBezTo>
                  <a:cubicBezTo>
                    <a:pt x="491" y="0"/>
                    <a:pt x="512" y="22"/>
                    <a:pt x="512" y="48"/>
                  </a:cubicBezTo>
                  <a:lnTo>
                    <a:pt x="512" y="112"/>
                  </a:lnTo>
                  <a:lnTo>
                    <a:pt x="464" y="64"/>
                  </a:lnTo>
                  <a:lnTo>
                    <a:pt x="480" y="64"/>
                  </a:lnTo>
                  <a:lnTo>
                    <a:pt x="432" y="112"/>
                  </a:lnTo>
                  <a:lnTo>
                    <a:pt x="432" y="48"/>
                  </a:lnTo>
                  <a:cubicBezTo>
                    <a:pt x="432" y="22"/>
                    <a:pt x="454" y="0"/>
                    <a:pt x="480" y="0"/>
                  </a:cubicBezTo>
                  <a:cubicBezTo>
                    <a:pt x="507" y="0"/>
                    <a:pt x="528" y="22"/>
                    <a:pt x="528" y="48"/>
                  </a:cubicBezTo>
                  <a:lnTo>
                    <a:pt x="528" y="112"/>
                  </a:lnTo>
                  <a:cubicBezTo>
                    <a:pt x="528" y="139"/>
                    <a:pt x="507" y="160"/>
                    <a:pt x="480" y="160"/>
                  </a:cubicBezTo>
                  <a:lnTo>
                    <a:pt x="464" y="160"/>
                  </a:lnTo>
                  <a:cubicBezTo>
                    <a:pt x="438" y="160"/>
                    <a:pt x="416" y="139"/>
                    <a:pt x="416" y="112"/>
                  </a:cubicBezTo>
                  <a:lnTo>
                    <a:pt x="416" y="48"/>
                  </a:lnTo>
                  <a:lnTo>
                    <a:pt x="512" y="48"/>
                  </a:lnTo>
                  <a:lnTo>
                    <a:pt x="512" y="112"/>
                  </a:lnTo>
                  <a:cubicBezTo>
                    <a:pt x="512" y="139"/>
                    <a:pt x="491" y="160"/>
                    <a:pt x="464" y="160"/>
                  </a:cubicBezTo>
                  <a:lnTo>
                    <a:pt x="448" y="160"/>
                  </a:lnTo>
                  <a:cubicBezTo>
                    <a:pt x="422" y="160"/>
                    <a:pt x="400" y="139"/>
                    <a:pt x="400" y="112"/>
                  </a:cubicBezTo>
                  <a:lnTo>
                    <a:pt x="400" y="48"/>
                  </a:lnTo>
                  <a:lnTo>
                    <a:pt x="496" y="48"/>
                  </a:lnTo>
                  <a:lnTo>
                    <a:pt x="496" y="112"/>
                  </a:lnTo>
                  <a:lnTo>
                    <a:pt x="400" y="112"/>
                  </a:lnTo>
                  <a:lnTo>
                    <a:pt x="400" y="48"/>
                  </a:lnTo>
                  <a:lnTo>
                    <a:pt x="496" y="48"/>
                  </a:lnTo>
                  <a:lnTo>
                    <a:pt x="496" y="112"/>
                  </a:lnTo>
                  <a:lnTo>
                    <a:pt x="496" y="160"/>
                  </a:lnTo>
                  <a:cubicBezTo>
                    <a:pt x="496" y="187"/>
                    <a:pt x="475" y="208"/>
                    <a:pt x="448" y="208"/>
                  </a:cubicBezTo>
                  <a:lnTo>
                    <a:pt x="432" y="208"/>
                  </a:lnTo>
                  <a:lnTo>
                    <a:pt x="480" y="160"/>
                  </a:lnTo>
                  <a:lnTo>
                    <a:pt x="480" y="208"/>
                  </a:lnTo>
                  <a:lnTo>
                    <a:pt x="480" y="256"/>
                  </a:lnTo>
                  <a:lnTo>
                    <a:pt x="384" y="256"/>
                  </a:lnTo>
                  <a:lnTo>
                    <a:pt x="384" y="208"/>
                  </a:lnTo>
                  <a:lnTo>
                    <a:pt x="480" y="208"/>
                  </a:lnTo>
                  <a:lnTo>
                    <a:pt x="480" y="256"/>
                  </a:lnTo>
                  <a:cubicBezTo>
                    <a:pt x="480" y="283"/>
                    <a:pt x="459" y="304"/>
                    <a:pt x="432" y="304"/>
                  </a:cubicBezTo>
                  <a:lnTo>
                    <a:pt x="416" y="304"/>
                  </a:lnTo>
                  <a:cubicBezTo>
                    <a:pt x="390" y="304"/>
                    <a:pt x="368" y="283"/>
                    <a:pt x="368" y="256"/>
                  </a:cubicBezTo>
                  <a:lnTo>
                    <a:pt x="368" y="208"/>
                  </a:lnTo>
                  <a:lnTo>
                    <a:pt x="464" y="208"/>
                  </a:lnTo>
                  <a:lnTo>
                    <a:pt x="464" y="256"/>
                  </a:lnTo>
                  <a:lnTo>
                    <a:pt x="464" y="304"/>
                  </a:lnTo>
                  <a:lnTo>
                    <a:pt x="464" y="368"/>
                  </a:lnTo>
                  <a:lnTo>
                    <a:pt x="464" y="416"/>
                  </a:lnTo>
                  <a:cubicBezTo>
                    <a:pt x="464" y="443"/>
                    <a:pt x="443" y="464"/>
                    <a:pt x="416" y="464"/>
                  </a:cubicBezTo>
                  <a:lnTo>
                    <a:pt x="400" y="464"/>
                  </a:lnTo>
                  <a:cubicBezTo>
                    <a:pt x="374" y="464"/>
                    <a:pt x="352" y="443"/>
                    <a:pt x="352" y="416"/>
                  </a:cubicBezTo>
                  <a:lnTo>
                    <a:pt x="352" y="368"/>
                  </a:lnTo>
                  <a:lnTo>
                    <a:pt x="448" y="368"/>
                  </a:lnTo>
                  <a:lnTo>
                    <a:pt x="448" y="416"/>
                  </a:lnTo>
                  <a:cubicBezTo>
                    <a:pt x="448" y="443"/>
                    <a:pt x="427" y="464"/>
                    <a:pt x="400" y="464"/>
                  </a:cubicBezTo>
                  <a:lnTo>
                    <a:pt x="384" y="464"/>
                  </a:lnTo>
                  <a:lnTo>
                    <a:pt x="432" y="416"/>
                  </a:lnTo>
                  <a:lnTo>
                    <a:pt x="432" y="464"/>
                  </a:lnTo>
                  <a:lnTo>
                    <a:pt x="432" y="512"/>
                  </a:lnTo>
                  <a:lnTo>
                    <a:pt x="432" y="576"/>
                  </a:lnTo>
                  <a:lnTo>
                    <a:pt x="336" y="576"/>
                  </a:lnTo>
                  <a:lnTo>
                    <a:pt x="336" y="512"/>
                  </a:lnTo>
                  <a:lnTo>
                    <a:pt x="432" y="512"/>
                  </a:lnTo>
                  <a:lnTo>
                    <a:pt x="432" y="576"/>
                  </a:lnTo>
                  <a:cubicBezTo>
                    <a:pt x="432" y="603"/>
                    <a:pt x="411" y="624"/>
                    <a:pt x="384" y="624"/>
                  </a:cubicBezTo>
                  <a:lnTo>
                    <a:pt x="368" y="624"/>
                  </a:lnTo>
                  <a:cubicBezTo>
                    <a:pt x="342" y="624"/>
                    <a:pt x="320" y="603"/>
                    <a:pt x="320" y="576"/>
                  </a:cubicBezTo>
                  <a:lnTo>
                    <a:pt x="320" y="512"/>
                  </a:lnTo>
                  <a:lnTo>
                    <a:pt x="320" y="464"/>
                  </a:lnTo>
                  <a:lnTo>
                    <a:pt x="320" y="416"/>
                  </a:lnTo>
                  <a:lnTo>
                    <a:pt x="368" y="464"/>
                  </a:lnTo>
                  <a:lnTo>
                    <a:pt x="352" y="464"/>
                  </a:lnTo>
                  <a:lnTo>
                    <a:pt x="336" y="464"/>
                  </a:lnTo>
                  <a:lnTo>
                    <a:pt x="320" y="464"/>
                  </a:lnTo>
                  <a:cubicBezTo>
                    <a:pt x="294" y="464"/>
                    <a:pt x="272" y="443"/>
                    <a:pt x="272" y="416"/>
                  </a:cubicBezTo>
                  <a:lnTo>
                    <a:pt x="272" y="368"/>
                  </a:lnTo>
                  <a:lnTo>
                    <a:pt x="368" y="368"/>
                  </a:lnTo>
                  <a:lnTo>
                    <a:pt x="368" y="416"/>
                  </a:lnTo>
                  <a:lnTo>
                    <a:pt x="368" y="464"/>
                  </a:lnTo>
                  <a:lnTo>
                    <a:pt x="368" y="512"/>
                  </a:lnTo>
                  <a:lnTo>
                    <a:pt x="368" y="576"/>
                  </a:lnTo>
                  <a:lnTo>
                    <a:pt x="272" y="576"/>
                  </a:lnTo>
                  <a:lnTo>
                    <a:pt x="272" y="512"/>
                  </a:lnTo>
                  <a:lnTo>
                    <a:pt x="368" y="512"/>
                  </a:lnTo>
                  <a:lnTo>
                    <a:pt x="368" y="576"/>
                  </a:lnTo>
                  <a:lnTo>
                    <a:pt x="368" y="624"/>
                  </a:lnTo>
                  <a:lnTo>
                    <a:pt x="368" y="672"/>
                  </a:lnTo>
                  <a:cubicBezTo>
                    <a:pt x="368" y="678"/>
                    <a:pt x="368" y="683"/>
                    <a:pt x="366" y="688"/>
                  </a:cubicBezTo>
                  <a:lnTo>
                    <a:pt x="350" y="736"/>
                  </a:lnTo>
                  <a:cubicBezTo>
                    <a:pt x="343" y="758"/>
                    <a:pt x="320" y="772"/>
                    <a:pt x="297" y="768"/>
                  </a:cubicBezTo>
                  <a:cubicBezTo>
                    <a:pt x="274" y="764"/>
                    <a:pt x="256" y="744"/>
                    <a:pt x="256" y="720"/>
                  </a:cubicBezTo>
                  <a:lnTo>
                    <a:pt x="256" y="672"/>
                  </a:lnTo>
                  <a:lnTo>
                    <a:pt x="352" y="672"/>
                  </a:lnTo>
                  <a:lnTo>
                    <a:pt x="352" y="720"/>
                  </a:lnTo>
                  <a:lnTo>
                    <a:pt x="352" y="768"/>
                  </a:lnTo>
                  <a:lnTo>
                    <a:pt x="352" y="832"/>
                  </a:lnTo>
                  <a:lnTo>
                    <a:pt x="352" y="880"/>
                  </a:lnTo>
                  <a:lnTo>
                    <a:pt x="352" y="928"/>
                  </a:lnTo>
                  <a:lnTo>
                    <a:pt x="256" y="928"/>
                  </a:lnTo>
                  <a:lnTo>
                    <a:pt x="256" y="880"/>
                  </a:lnTo>
                  <a:lnTo>
                    <a:pt x="304" y="928"/>
                  </a:lnTo>
                  <a:lnTo>
                    <a:pt x="288" y="928"/>
                  </a:lnTo>
                  <a:lnTo>
                    <a:pt x="336" y="880"/>
                  </a:lnTo>
                  <a:lnTo>
                    <a:pt x="336" y="928"/>
                  </a:lnTo>
                  <a:lnTo>
                    <a:pt x="336" y="976"/>
                  </a:lnTo>
                  <a:lnTo>
                    <a:pt x="336" y="1040"/>
                  </a:lnTo>
                  <a:cubicBezTo>
                    <a:pt x="336" y="1067"/>
                    <a:pt x="315" y="1088"/>
                    <a:pt x="288" y="1088"/>
                  </a:cubicBezTo>
                  <a:lnTo>
                    <a:pt x="272" y="1088"/>
                  </a:lnTo>
                  <a:lnTo>
                    <a:pt x="320" y="1040"/>
                  </a:lnTo>
                  <a:lnTo>
                    <a:pt x="320" y="1088"/>
                  </a:lnTo>
                  <a:lnTo>
                    <a:pt x="320" y="1136"/>
                  </a:lnTo>
                  <a:lnTo>
                    <a:pt x="320" y="1184"/>
                  </a:lnTo>
                  <a:cubicBezTo>
                    <a:pt x="320" y="1211"/>
                    <a:pt x="299" y="1232"/>
                    <a:pt x="272" y="1232"/>
                  </a:cubicBezTo>
                  <a:lnTo>
                    <a:pt x="256" y="1232"/>
                  </a:lnTo>
                  <a:lnTo>
                    <a:pt x="304" y="1184"/>
                  </a:lnTo>
                  <a:lnTo>
                    <a:pt x="304" y="1232"/>
                  </a:lnTo>
                  <a:lnTo>
                    <a:pt x="304" y="1296"/>
                  </a:lnTo>
                  <a:lnTo>
                    <a:pt x="304" y="1344"/>
                  </a:lnTo>
                  <a:lnTo>
                    <a:pt x="208" y="1344"/>
                  </a:lnTo>
                  <a:lnTo>
                    <a:pt x="208" y="1296"/>
                  </a:lnTo>
                  <a:lnTo>
                    <a:pt x="304" y="1296"/>
                  </a:lnTo>
                  <a:lnTo>
                    <a:pt x="304" y="1344"/>
                  </a:lnTo>
                  <a:cubicBezTo>
                    <a:pt x="304" y="1371"/>
                    <a:pt x="283" y="1392"/>
                    <a:pt x="256" y="1392"/>
                  </a:cubicBezTo>
                  <a:lnTo>
                    <a:pt x="240" y="1392"/>
                  </a:lnTo>
                  <a:lnTo>
                    <a:pt x="288" y="1344"/>
                  </a:lnTo>
                  <a:lnTo>
                    <a:pt x="288" y="1392"/>
                  </a:lnTo>
                  <a:lnTo>
                    <a:pt x="288" y="1440"/>
                  </a:lnTo>
                  <a:lnTo>
                    <a:pt x="288" y="1504"/>
                  </a:lnTo>
                  <a:lnTo>
                    <a:pt x="288" y="1552"/>
                  </a:lnTo>
                  <a:lnTo>
                    <a:pt x="192" y="1552"/>
                  </a:lnTo>
                  <a:lnTo>
                    <a:pt x="192" y="1504"/>
                  </a:lnTo>
                  <a:lnTo>
                    <a:pt x="288" y="1504"/>
                  </a:lnTo>
                  <a:lnTo>
                    <a:pt x="288" y="1552"/>
                  </a:lnTo>
                  <a:lnTo>
                    <a:pt x="288" y="1600"/>
                  </a:lnTo>
                  <a:lnTo>
                    <a:pt x="288" y="1648"/>
                  </a:lnTo>
                  <a:lnTo>
                    <a:pt x="288" y="1696"/>
                  </a:lnTo>
                  <a:lnTo>
                    <a:pt x="192" y="1696"/>
                  </a:lnTo>
                  <a:lnTo>
                    <a:pt x="192" y="1648"/>
                  </a:lnTo>
                  <a:lnTo>
                    <a:pt x="288" y="1648"/>
                  </a:lnTo>
                  <a:lnTo>
                    <a:pt x="288" y="1696"/>
                  </a:lnTo>
                  <a:lnTo>
                    <a:pt x="288" y="1760"/>
                  </a:lnTo>
                  <a:lnTo>
                    <a:pt x="288" y="1808"/>
                  </a:lnTo>
                  <a:cubicBezTo>
                    <a:pt x="288" y="1835"/>
                    <a:pt x="267" y="1856"/>
                    <a:pt x="240" y="1856"/>
                  </a:cubicBezTo>
                  <a:lnTo>
                    <a:pt x="224" y="1856"/>
                  </a:lnTo>
                  <a:lnTo>
                    <a:pt x="272" y="1808"/>
                  </a:lnTo>
                  <a:lnTo>
                    <a:pt x="272" y="1856"/>
                  </a:lnTo>
                  <a:lnTo>
                    <a:pt x="176" y="1856"/>
                  </a:lnTo>
                  <a:lnTo>
                    <a:pt x="176" y="1808"/>
                  </a:lnTo>
                  <a:lnTo>
                    <a:pt x="272" y="1808"/>
                  </a:lnTo>
                  <a:lnTo>
                    <a:pt x="272" y="1856"/>
                  </a:lnTo>
                  <a:lnTo>
                    <a:pt x="176" y="1856"/>
                  </a:lnTo>
                  <a:lnTo>
                    <a:pt x="176" y="1808"/>
                  </a:lnTo>
                  <a:lnTo>
                    <a:pt x="272" y="1808"/>
                  </a:lnTo>
                  <a:lnTo>
                    <a:pt x="272" y="1856"/>
                  </a:lnTo>
                  <a:lnTo>
                    <a:pt x="272" y="1904"/>
                  </a:lnTo>
                  <a:lnTo>
                    <a:pt x="272" y="1968"/>
                  </a:lnTo>
                  <a:lnTo>
                    <a:pt x="272" y="2016"/>
                  </a:lnTo>
                  <a:lnTo>
                    <a:pt x="176" y="2016"/>
                  </a:lnTo>
                  <a:lnTo>
                    <a:pt x="176" y="1968"/>
                  </a:lnTo>
                  <a:lnTo>
                    <a:pt x="224" y="2016"/>
                  </a:lnTo>
                  <a:lnTo>
                    <a:pt x="208" y="2016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160" y="2016"/>
                  </a:lnTo>
                  <a:lnTo>
                    <a:pt x="160" y="1968"/>
                  </a:lnTo>
                  <a:lnTo>
                    <a:pt x="254" y="1984"/>
                  </a:lnTo>
                  <a:lnTo>
                    <a:pt x="238" y="2032"/>
                  </a:lnTo>
                  <a:lnTo>
                    <a:pt x="240" y="2016"/>
                  </a:lnTo>
                  <a:lnTo>
                    <a:pt x="240" y="2064"/>
                  </a:lnTo>
                  <a:lnTo>
                    <a:pt x="240" y="2112"/>
                  </a:lnTo>
                  <a:lnTo>
                    <a:pt x="240" y="2160"/>
                  </a:lnTo>
                  <a:cubicBezTo>
                    <a:pt x="240" y="2187"/>
                    <a:pt x="219" y="2208"/>
                    <a:pt x="192" y="2208"/>
                  </a:cubicBezTo>
                  <a:lnTo>
                    <a:pt x="176" y="2208"/>
                  </a:lnTo>
                  <a:cubicBezTo>
                    <a:pt x="150" y="2208"/>
                    <a:pt x="128" y="2187"/>
                    <a:pt x="128" y="2160"/>
                  </a:cubicBezTo>
                  <a:lnTo>
                    <a:pt x="128" y="2112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128" y="2160"/>
                  </a:lnTo>
                  <a:lnTo>
                    <a:pt x="128" y="2112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224" y="2272"/>
                  </a:lnTo>
                  <a:lnTo>
                    <a:pt x="224" y="2320"/>
                  </a:lnTo>
                  <a:cubicBezTo>
                    <a:pt x="224" y="2326"/>
                    <a:pt x="224" y="2331"/>
                    <a:pt x="222" y="2336"/>
                  </a:cubicBezTo>
                  <a:lnTo>
                    <a:pt x="206" y="2384"/>
                  </a:lnTo>
                  <a:lnTo>
                    <a:pt x="208" y="2368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24"/>
                  </a:lnTo>
                  <a:lnTo>
                    <a:pt x="112" y="2624"/>
                  </a:lnTo>
                  <a:lnTo>
                    <a:pt x="112" y="2576"/>
                  </a:lnTo>
                  <a:lnTo>
                    <a:pt x="208" y="2576"/>
                  </a:lnTo>
                  <a:lnTo>
                    <a:pt x="208" y="2624"/>
                  </a:lnTo>
                  <a:lnTo>
                    <a:pt x="208" y="2688"/>
                  </a:lnTo>
                  <a:lnTo>
                    <a:pt x="208" y="2736"/>
                  </a:lnTo>
                  <a:cubicBezTo>
                    <a:pt x="208" y="2742"/>
                    <a:pt x="208" y="2747"/>
                    <a:pt x="206" y="2752"/>
                  </a:cubicBezTo>
                  <a:lnTo>
                    <a:pt x="190" y="2800"/>
                  </a:lnTo>
                  <a:cubicBezTo>
                    <a:pt x="183" y="2822"/>
                    <a:pt x="160" y="2836"/>
                    <a:pt x="137" y="2832"/>
                  </a:cubicBezTo>
                  <a:cubicBezTo>
                    <a:pt x="114" y="2828"/>
                    <a:pt x="96" y="2808"/>
                    <a:pt x="96" y="2784"/>
                  </a:cubicBezTo>
                  <a:lnTo>
                    <a:pt x="96" y="2736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088"/>
                  </a:lnTo>
                  <a:cubicBezTo>
                    <a:pt x="192" y="3115"/>
                    <a:pt x="171" y="3136"/>
                    <a:pt x="144" y="3136"/>
                  </a:cubicBezTo>
                  <a:lnTo>
                    <a:pt x="128" y="3136"/>
                  </a:lnTo>
                  <a:lnTo>
                    <a:pt x="176" y="3088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48"/>
                  </a:lnTo>
                  <a:lnTo>
                    <a:pt x="176" y="3296"/>
                  </a:lnTo>
                  <a:lnTo>
                    <a:pt x="80" y="3296"/>
                  </a:lnTo>
                  <a:lnTo>
                    <a:pt x="80" y="3248"/>
                  </a:lnTo>
                  <a:lnTo>
                    <a:pt x="176" y="3248"/>
                  </a:lnTo>
                  <a:lnTo>
                    <a:pt x="176" y="3296"/>
                  </a:lnTo>
                  <a:lnTo>
                    <a:pt x="176" y="3360"/>
                  </a:lnTo>
                  <a:lnTo>
                    <a:pt x="176" y="3408"/>
                  </a:lnTo>
                  <a:cubicBezTo>
                    <a:pt x="176" y="3414"/>
                    <a:pt x="176" y="3419"/>
                    <a:pt x="174" y="3424"/>
                  </a:cubicBezTo>
                  <a:lnTo>
                    <a:pt x="158" y="3472"/>
                  </a:lnTo>
                  <a:lnTo>
                    <a:pt x="160" y="3456"/>
                  </a:lnTo>
                  <a:lnTo>
                    <a:pt x="160" y="3504"/>
                  </a:lnTo>
                  <a:lnTo>
                    <a:pt x="160" y="3552"/>
                  </a:lnTo>
                  <a:lnTo>
                    <a:pt x="160" y="3616"/>
                  </a:lnTo>
                  <a:lnTo>
                    <a:pt x="160" y="3664"/>
                  </a:lnTo>
                  <a:lnTo>
                    <a:pt x="160" y="3712"/>
                  </a:lnTo>
                  <a:lnTo>
                    <a:pt x="160" y="3760"/>
                  </a:lnTo>
                  <a:lnTo>
                    <a:pt x="160" y="3824"/>
                  </a:lnTo>
                  <a:lnTo>
                    <a:pt x="160" y="3872"/>
                  </a:lnTo>
                  <a:lnTo>
                    <a:pt x="160" y="3920"/>
                  </a:lnTo>
                  <a:lnTo>
                    <a:pt x="160" y="3968"/>
                  </a:lnTo>
                  <a:lnTo>
                    <a:pt x="160" y="4016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76"/>
                  </a:lnTo>
                  <a:lnTo>
                    <a:pt x="160" y="4224"/>
                  </a:lnTo>
                  <a:lnTo>
                    <a:pt x="160" y="4288"/>
                  </a:lnTo>
                  <a:lnTo>
                    <a:pt x="160" y="4336"/>
                  </a:lnTo>
                  <a:cubicBezTo>
                    <a:pt x="160" y="4342"/>
                    <a:pt x="160" y="4347"/>
                    <a:pt x="158" y="4352"/>
                  </a:cubicBezTo>
                  <a:lnTo>
                    <a:pt x="142" y="4400"/>
                  </a:lnTo>
                  <a:lnTo>
                    <a:pt x="144" y="4384"/>
                  </a:lnTo>
                  <a:lnTo>
                    <a:pt x="144" y="4432"/>
                  </a:lnTo>
                  <a:lnTo>
                    <a:pt x="144" y="4480"/>
                  </a:lnTo>
                  <a:lnTo>
                    <a:pt x="144" y="4544"/>
                  </a:lnTo>
                  <a:lnTo>
                    <a:pt x="144" y="4592"/>
                  </a:lnTo>
                  <a:lnTo>
                    <a:pt x="144" y="4640"/>
                  </a:lnTo>
                  <a:lnTo>
                    <a:pt x="144" y="4688"/>
                  </a:lnTo>
                  <a:lnTo>
                    <a:pt x="144" y="4752"/>
                  </a:lnTo>
                  <a:lnTo>
                    <a:pt x="144" y="4800"/>
                  </a:lnTo>
                  <a:lnTo>
                    <a:pt x="144" y="4848"/>
                  </a:lnTo>
                  <a:lnTo>
                    <a:pt x="144" y="4896"/>
                  </a:lnTo>
                  <a:cubicBezTo>
                    <a:pt x="144" y="4902"/>
                    <a:pt x="144" y="4907"/>
                    <a:pt x="142" y="4912"/>
                  </a:cubicBezTo>
                  <a:lnTo>
                    <a:pt x="126" y="4960"/>
                  </a:lnTo>
                  <a:lnTo>
                    <a:pt x="128" y="4944"/>
                  </a:lnTo>
                  <a:lnTo>
                    <a:pt x="128" y="5008"/>
                  </a:lnTo>
                  <a:lnTo>
                    <a:pt x="128" y="5056"/>
                  </a:lnTo>
                  <a:lnTo>
                    <a:pt x="128" y="5104"/>
                  </a:lnTo>
                  <a:lnTo>
                    <a:pt x="128" y="5152"/>
                  </a:lnTo>
                  <a:lnTo>
                    <a:pt x="128" y="5216"/>
                  </a:lnTo>
                  <a:lnTo>
                    <a:pt x="128" y="5264"/>
                  </a:lnTo>
                  <a:lnTo>
                    <a:pt x="128" y="5312"/>
                  </a:lnTo>
                  <a:lnTo>
                    <a:pt x="128" y="5360"/>
                  </a:lnTo>
                  <a:lnTo>
                    <a:pt x="128" y="5408"/>
                  </a:lnTo>
                  <a:lnTo>
                    <a:pt x="128" y="5472"/>
                  </a:lnTo>
                  <a:lnTo>
                    <a:pt x="128" y="5520"/>
                  </a:lnTo>
                  <a:lnTo>
                    <a:pt x="128" y="5568"/>
                  </a:lnTo>
                  <a:cubicBezTo>
                    <a:pt x="128" y="5595"/>
                    <a:pt x="107" y="5616"/>
                    <a:pt x="80" y="5616"/>
                  </a:cubicBezTo>
                  <a:lnTo>
                    <a:pt x="64" y="5616"/>
                  </a:lnTo>
                  <a:lnTo>
                    <a:pt x="112" y="5568"/>
                  </a:lnTo>
                  <a:lnTo>
                    <a:pt x="112" y="5616"/>
                  </a:lnTo>
                  <a:lnTo>
                    <a:pt x="112" y="5680"/>
                  </a:lnTo>
                  <a:lnTo>
                    <a:pt x="112" y="5728"/>
                  </a:lnTo>
                  <a:lnTo>
                    <a:pt x="112" y="5776"/>
                  </a:lnTo>
                  <a:lnTo>
                    <a:pt x="112" y="5824"/>
                  </a:lnTo>
                  <a:lnTo>
                    <a:pt x="112" y="5872"/>
                  </a:lnTo>
                  <a:lnTo>
                    <a:pt x="112" y="5936"/>
                  </a:lnTo>
                  <a:lnTo>
                    <a:pt x="112" y="5984"/>
                  </a:lnTo>
                  <a:lnTo>
                    <a:pt x="112" y="6032"/>
                  </a:lnTo>
                  <a:lnTo>
                    <a:pt x="112" y="6080"/>
                  </a:lnTo>
                  <a:lnTo>
                    <a:pt x="112" y="6144"/>
                  </a:lnTo>
                  <a:lnTo>
                    <a:pt x="112" y="6192"/>
                  </a:lnTo>
                  <a:lnTo>
                    <a:pt x="112" y="6240"/>
                  </a:lnTo>
                  <a:lnTo>
                    <a:pt x="112" y="6288"/>
                  </a:lnTo>
                  <a:lnTo>
                    <a:pt x="112" y="6336"/>
                  </a:lnTo>
                  <a:lnTo>
                    <a:pt x="112" y="6400"/>
                  </a:lnTo>
                  <a:cubicBezTo>
                    <a:pt x="112" y="6427"/>
                    <a:pt x="91" y="6448"/>
                    <a:pt x="64" y="6448"/>
                  </a:cubicBezTo>
                  <a:lnTo>
                    <a:pt x="48" y="6448"/>
                  </a:lnTo>
                  <a:lnTo>
                    <a:pt x="96" y="6400"/>
                  </a:lnTo>
                  <a:lnTo>
                    <a:pt x="96" y="6448"/>
                  </a:lnTo>
                  <a:lnTo>
                    <a:pt x="96" y="6496"/>
                  </a:lnTo>
                  <a:lnTo>
                    <a:pt x="96" y="6544"/>
                  </a:lnTo>
                  <a:cubicBezTo>
                    <a:pt x="96" y="6571"/>
                    <a:pt x="75" y="6592"/>
                    <a:pt x="48" y="6592"/>
                  </a:cubicBezTo>
                  <a:cubicBezTo>
                    <a:pt x="22" y="6592"/>
                    <a:pt x="0" y="6571"/>
                    <a:pt x="0" y="654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59" name="Freeform 123"/>
            <p:cNvSpPr>
              <a:spLocks/>
            </p:cNvSpPr>
            <p:nvPr/>
          </p:nvSpPr>
          <p:spPr bwMode="auto">
            <a:xfrm>
              <a:off x="5011815" y="3986959"/>
              <a:ext cx="31633" cy="1510218"/>
            </a:xfrm>
            <a:custGeom>
              <a:avLst/>
              <a:gdLst>
                <a:gd name="T0" fmla="*/ 24 w 267"/>
                <a:gd name="T1" fmla="*/ 32 h 8144"/>
                <a:gd name="T2" fmla="*/ 32 w 267"/>
                <a:gd name="T3" fmla="*/ 80 h 8144"/>
                <a:gd name="T4" fmla="*/ 72 w 267"/>
                <a:gd name="T5" fmla="*/ 208 h 8144"/>
                <a:gd name="T6" fmla="*/ 72 w 267"/>
                <a:gd name="T7" fmla="*/ 520 h 8144"/>
                <a:gd name="T8" fmla="*/ 72 w 267"/>
                <a:gd name="T9" fmla="*/ 776 h 8144"/>
                <a:gd name="T10" fmla="*/ 80 w 267"/>
                <a:gd name="T11" fmla="*/ 984 h 8144"/>
                <a:gd name="T12" fmla="*/ 80 w 267"/>
                <a:gd name="T13" fmla="*/ 1576 h 8144"/>
                <a:gd name="T14" fmla="*/ 80 w 267"/>
                <a:gd name="T15" fmla="*/ 2192 h 8144"/>
                <a:gd name="T16" fmla="*/ 88 w 267"/>
                <a:gd name="T17" fmla="*/ 2912 h 8144"/>
                <a:gd name="T18" fmla="*/ 88 w 267"/>
                <a:gd name="T19" fmla="*/ 3632 h 8144"/>
                <a:gd name="T20" fmla="*/ 88 w 267"/>
                <a:gd name="T21" fmla="*/ 4616 h 8144"/>
                <a:gd name="T22" fmla="*/ 96 w 267"/>
                <a:gd name="T23" fmla="*/ 5592 h 8144"/>
                <a:gd name="T24" fmla="*/ 96 w 267"/>
                <a:gd name="T25" fmla="*/ 6552 h 8144"/>
                <a:gd name="T26" fmla="*/ 96 w 267"/>
                <a:gd name="T27" fmla="*/ 7216 h 8144"/>
                <a:gd name="T28" fmla="*/ 104 w 267"/>
                <a:gd name="T29" fmla="*/ 7400 h 8144"/>
                <a:gd name="T30" fmla="*/ 104 w 267"/>
                <a:gd name="T31" fmla="*/ 7632 h 8144"/>
                <a:gd name="T32" fmla="*/ 104 w 267"/>
                <a:gd name="T33" fmla="*/ 7864 h 8144"/>
                <a:gd name="T34" fmla="*/ 88 w 267"/>
                <a:gd name="T35" fmla="*/ 7920 h 8144"/>
                <a:gd name="T36" fmla="*/ 96 w 267"/>
                <a:gd name="T37" fmla="*/ 8064 h 8144"/>
                <a:gd name="T38" fmla="*/ 128 w 267"/>
                <a:gd name="T39" fmla="*/ 8016 h 8144"/>
                <a:gd name="T40" fmla="*/ 112 w 267"/>
                <a:gd name="T41" fmla="*/ 8016 h 8144"/>
                <a:gd name="T42" fmla="*/ 128 w 267"/>
                <a:gd name="T43" fmla="*/ 7992 h 8144"/>
                <a:gd name="T44" fmla="*/ 160 w 267"/>
                <a:gd name="T45" fmla="*/ 8040 h 8144"/>
                <a:gd name="T46" fmla="*/ 128 w 267"/>
                <a:gd name="T47" fmla="*/ 8120 h 8144"/>
                <a:gd name="T48" fmla="*/ 144 w 267"/>
                <a:gd name="T49" fmla="*/ 8072 h 8144"/>
                <a:gd name="T50" fmla="*/ 160 w 267"/>
                <a:gd name="T51" fmla="*/ 8040 h 8144"/>
                <a:gd name="T52" fmla="*/ 208 w 267"/>
                <a:gd name="T53" fmla="*/ 8016 h 8144"/>
                <a:gd name="T54" fmla="*/ 192 w 267"/>
                <a:gd name="T55" fmla="*/ 8016 h 8144"/>
                <a:gd name="T56" fmla="*/ 216 w 267"/>
                <a:gd name="T57" fmla="*/ 8016 h 8144"/>
                <a:gd name="T58" fmla="*/ 216 w 267"/>
                <a:gd name="T59" fmla="*/ 7992 h 8144"/>
                <a:gd name="T60" fmla="*/ 248 w 267"/>
                <a:gd name="T61" fmla="*/ 8040 h 8144"/>
                <a:gd name="T62" fmla="*/ 218 w 267"/>
                <a:gd name="T63" fmla="*/ 8009 h 8144"/>
                <a:gd name="T64" fmla="*/ 232 w 267"/>
                <a:gd name="T65" fmla="*/ 8064 h 8144"/>
                <a:gd name="T66" fmla="*/ 216 w 267"/>
                <a:gd name="T67" fmla="*/ 8040 h 8144"/>
                <a:gd name="T68" fmla="*/ 184 w 267"/>
                <a:gd name="T69" fmla="*/ 8040 h 8144"/>
                <a:gd name="T70" fmla="*/ 216 w 267"/>
                <a:gd name="T71" fmla="*/ 8016 h 8144"/>
                <a:gd name="T72" fmla="*/ 160 w 267"/>
                <a:gd name="T73" fmla="*/ 8016 h 8144"/>
                <a:gd name="T74" fmla="*/ 192 w 267"/>
                <a:gd name="T75" fmla="*/ 8016 h 8144"/>
                <a:gd name="T76" fmla="*/ 176 w 267"/>
                <a:gd name="T77" fmla="*/ 8096 h 8144"/>
                <a:gd name="T78" fmla="*/ 112 w 267"/>
                <a:gd name="T79" fmla="*/ 8040 h 8144"/>
                <a:gd name="T80" fmla="*/ 152 w 267"/>
                <a:gd name="T81" fmla="*/ 8040 h 8144"/>
                <a:gd name="T82" fmla="*/ 80 w 267"/>
                <a:gd name="T83" fmla="*/ 8040 h 8144"/>
                <a:gd name="T84" fmla="*/ 72 w 267"/>
                <a:gd name="T85" fmla="*/ 8040 h 8144"/>
                <a:gd name="T86" fmla="*/ 88 w 267"/>
                <a:gd name="T87" fmla="*/ 7992 h 8144"/>
                <a:gd name="T88" fmla="*/ 56 w 267"/>
                <a:gd name="T89" fmla="*/ 7912 h 8144"/>
                <a:gd name="T90" fmla="*/ 56 w 267"/>
                <a:gd name="T91" fmla="*/ 7680 h 8144"/>
                <a:gd name="T92" fmla="*/ 56 w 267"/>
                <a:gd name="T93" fmla="*/ 7448 h 8144"/>
                <a:gd name="T94" fmla="*/ 48 w 267"/>
                <a:gd name="T95" fmla="*/ 7272 h 8144"/>
                <a:gd name="T96" fmla="*/ 48 w 267"/>
                <a:gd name="T97" fmla="*/ 6752 h 8144"/>
                <a:gd name="T98" fmla="*/ 48 w 267"/>
                <a:gd name="T99" fmla="*/ 5800 h 8144"/>
                <a:gd name="T100" fmla="*/ 40 w 267"/>
                <a:gd name="T101" fmla="*/ 4824 h 8144"/>
                <a:gd name="T102" fmla="*/ 40 w 267"/>
                <a:gd name="T103" fmla="*/ 3840 h 8144"/>
                <a:gd name="T104" fmla="*/ 40 w 267"/>
                <a:gd name="T105" fmla="*/ 3072 h 8144"/>
                <a:gd name="T106" fmla="*/ 32 w 267"/>
                <a:gd name="T107" fmla="*/ 2320 h 8144"/>
                <a:gd name="T108" fmla="*/ 32 w 267"/>
                <a:gd name="T109" fmla="*/ 1728 h 8144"/>
                <a:gd name="T110" fmla="*/ 32 w 267"/>
                <a:gd name="T111" fmla="*/ 1056 h 8144"/>
                <a:gd name="T112" fmla="*/ 24 w 267"/>
                <a:gd name="T113" fmla="*/ 848 h 8144"/>
                <a:gd name="T114" fmla="*/ 24 w 267"/>
                <a:gd name="T115" fmla="*/ 568 h 8144"/>
                <a:gd name="T116" fmla="*/ 24 w 267"/>
                <a:gd name="T117" fmla="*/ 256 h 8144"/>
                <a:gd name="T118" fmla="*/ 8 w 267"/>
                <a:gd name="T119" fmla="*/ 128 h 8144"/>
                <a:gd name="T120" fmla="*/ 24 w 267"/>
                <a:gd name="T121" fmla="*/ 80 h 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7" h="8144">
                  <a:moveTo>
                    <a:pt x="48" y="24"/>
                  </a:moveTo>
                  <a:lnTo>
                    <a:pt x="48" y="56"/>
                  </a:lnTo>
                  <a:cubicBezTo>
                    <a:pt x="48" y="70"/>
                    <a:pt x="38" y="80"/>
                    <a:pt x="24" y="80"/>
                  </a:cubicBezTo>
                  <a:cubicBezTo>
                    <a:pt x="11" y="80"/>
                    <a:pt x="0" y="70"/>
                    <a:pt x="0" y="56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56"/>
                  </a:lnTo>
                  <a:lnTo>
                    <a:pt x="24" y="32"/>
                  </a:lnTo>
                  <a:lnTo>
                    <a:pt x="32" y="32"/>
                  </a:lnTo>
                  <a:cubicBezTo>
                    <a:pt x="46" y="32"/>
                    <a:pt x="56" y="43"/>
                    <a:pt x="56" y="56"/>
                  </a:cubicBezTo>
                  <a:lnTo>
                    <a:pt x="56" y="80"/>
                  </a:lnTo>
                  <a:lnTo>
                    <a:pt x="56" y="104"/>
                  </a:lnTo>
                  <a:lnTo>
                    <a:pt x="56" y="128"/>
                  </a:lnTo>
                  <a:cubicBezTo>
                    <a:pt x="56" y="142"/>
                    <a:pt x="46" y="152"/>
                    <a:pt x="32" y="152"/>
                  </a:cubicBezTo>
                  <a:cubicBezTo>
                    <a:pt x="19" y="152"/>
                    <a:pt x="8" y="142"/>
                    <a:pt x="8" y="128"/>
                  </a:cubicBezTo>
                  <a:lnTo>
                    <a:pt x="8" y="104"/>
                  </a:lnTo>
                  <a:cubicBezTo>
                    <a:pt x="8" y="91"/>
                    <a:pt x="19" y="80"/>
                    <a:pt x="32" y="80"/>
                  </a:cubicBezTo>
                  <a:cubicBezTo>
                    <a:pt x="46" y="80"/>
                    <a:pt x="56" y="91"/>
                    <a:pt x="56" y="104"/>
                  </a:cubicBezTo>
                  <a:lnTo>
                    <a:pt x="56" y="128"/>
                  </a:lnTo>
                  <a:lnTo>
                    <a:pt x="56" y="152"/>
                  </a:lnTo>
                  <a:lnTo>
                    <a:pt x="56" y="184"/>
                  </a:lnTo>
                  <a:lnTo>
                    <a:pt x="56" y="208"/>
                  </a:lnTo>
                  <a:lnTo>
                    <a:pt x="32" y="184"/>
                  </a:lnTo>
                  <a:lnTo>
                    <a:pt x="40" y="184"/>
                  </a:lnTo>
                  <a:lnTo>
                    <a:pt x="48" y="184"/>
                  </a:lnTo>
                  <a:cubicBezTo>
                    <a:pt x="62" y="184"/>
                    <a:pt x="72" y="195"/>
                    <a:pt x="72" y="208"/>
                  </a:cubicBezTo>
                  <a:lnTo>
                    <a:pt x="72" y="232"/>
                  </a:lnTo>
                  <a:lnTo>
                    <a:pt x="72" y="256"/>
                  </a:lnTo>
                  <a:lnTo>
                    <a:pt x="72" y="288"/>
                  </a:lnTo>
                  <a:lnTo>
                    <a:pt x="72" y="336"/>
                  </a:lnTo>
                  <a:lnTo>
                    <a:pt x="72" y="360"/>
                  </a:lnTo>
                  <a:lnTo>
                    <a:pt x="72" y="416"/>
                  </a:lnTo>
                  <a:lnTo>
                    <a:pt x="72" y="464"/>
                  </a:lnTo>
                  <a:lnTo>
                    <a:pt x="72" y="488"/>
                  </a:lnTo>
                  <a:lnTo>
                    <a:pt x="72" y="520"/>
                  </a:lnTo>
                  <a:lnTo>
                    <a:pt x="72" y="544"/>
                  </a:lnTo>
                  <a:lnTo>
                    <a:pt x="72" y="568"/>
                  </a:lnTo>
                  <a:lnTo>
                    <a:pt x="72" y="592"/>
                  </a:lnTo>
                  <a:lnTo>
                    <a:pt x="72" y="616"/>
                  </a:lnTo>
                  <a:lnTo>
                    <a:pt x="72" y="648"/>
                  </a:lnTo>
                  <a:lnTo>
                    <a:pt x="72" y="672"/>
                  </a:lnTo>
                  <a:lnTo>
                    <a:pt x="72" y="696"/>
                  </a:lnTo>
                  <a:lnTo>
                    <a:pt x="72" y="720"/>
                  </a:lnTo>
                  <a:lnTo>
                    <a:pt x="72" y="776"/>
                  </a:lnTo>
                  <a:lnTo>
                    <a:pt x="72" y="800"/>
                  </a:lnTo>
                  <a:lnTo>
                    <a:pt x="72" y="848"/>
                  </a:lnTo>
                  <a:lnTo>
                    <a:pt x="72" y="880"/>
                  </a:lnTo>
                  <a:lnTo>
                    <a:pt x="71" y="873"/>
                  </a:lnTo>
                  <a:lnTo>
                    <a:pt x="79" y="897"/>
                  </a:lnTo>
                  <a:cubicBezTo>
                    <a:pt x="80" y="899"/>
                    <a:pt x="80" y="902"/>
                    <a:pt x="80" y="904"/>
                  </a:cubicBezTo>
                  <a:lnTo>
                    <a:pt x="80" y="928"/>
                  </a:lnTo>
                  <a:lnTo>
                    <a:pt x="80" y="952"/>
                  </a:lnTo>
                  <a:lnTo>
                    <a:pt x="80" y="984"/>
                  </a:lnTo>
                  <a:lnTo>
                    <a:pt x="80" y="1032"/>
                  </a:lnTo>
                  <a:lnTo>
                    <a:pt x="80" y="1056"/>
                  </a:lnTo>
                  <a:lnTo>
                    <a:pt x="80" y="1112"/>
                  </a:lnTo>
                  <a:lnTo>
                    <a:pt x="80" y="1160"/>
                  </a:lnTo>
                  <a:lnTo>
                    <a:pt x="80" y="1240"/>
                  </a:lnTo>
                  <a:lnTo>
                    <a:pt x="80" y="1312"/>
                  </a:lnTo>
                  <a:lnTo>
                    <a:pt x="80" y="1392"/>
                  </a:lnTo>
                  <a:lnTo>
                    <a:pt x="80" y="1472"/>
                  </a:lnTo>
                  <a:lnTo>
                    <a:pt x="80" y="1576"/>
                  </a:lnTo>
                  <a:lnTo>
                    <a:pt x="80" y="1648"/>
                  </a:lnTo>
                  <a:lnTo>
                    <a:pt x="80" y="1728"/>
                  </a:lnTo>
                  <a:lnTo>
                    <a:pt x="80" y="1808"/>
                  </a:lnTo>
                  <a:lnTo>
                    <a:pt x="80" y="1880"/>
                  </a:lnTo>
                  <a:lnTo>
                    <a:pt x="80" y="1936"/>
                  </a:lnTo>
                  <a:lnTo>
                    <a:pt x="80" y="2008"/>
                  </a:lnTo>
                  <a:lnTo>
                    <a:pt x="80" y="2064"/>
                  </a:lnTo>
                  <a:lnTo>
                    <a:pt x="80" y="2112"/>
                  </a:lnTo>
                  <a:lnTo>
                    <a:pt x="80" y="2192"/>
                  </a:lnTo>
                  <a:lnTo>
                    <a:pt x="80" y="2240"/>
                  </a:lnTo>
                  <a:lnTo>
                    <a:pt x="80" y="2320"/>
                  </a:lnTo>
                  <a:lnTo>
                    <a:pt x="80" y="2424"/>
                  </a:lnTo>
                  <a:lnTo>
                    <a:pt x="80" y="2504"/>
                  </a:lnTo>
                  <a:lnTo>
                    <a:pt x="80" y="2576"/>
                  </a:lnTo>
                  <a:lnTo>
                    <a:pt x="88" y="2654"/>
                  </a:lnTo>
                  <a:lnTo>
                    <a:pt x="88" y="2736"/>
                  </a:lnTo>
                  <a:lnTo>
                    <a:pt x="88" y="2808"/>
                  </a:lnTo>
                  <a:lnTo>
                    <a:pt x="88" y="2912"/>
                  </a:lnTo>
                  <a:lnTo>
                    <a:pt x="88" y="2992"/>
                  </a:lnTo>
                  <a:lnTo>
                    <a:pt x="88" y="3072"/>
                  </a:lnTo>
                  <a:lnTo>
                    <a:pt x="88" y="3144"/>
                  </a:lnTo>
                  <a:lnTo>
                    <a:pt x="88" y="3224"/>
                  </a:lnTo>
                  <a:lnTo>
                    <a:pt x="88" y="3304"/>
                  </a:lnTo>
                  <a:lnTo>
                    <a:pt x="88" y="3376"/>
                  </a:lnTo>
                  <a:lnTo>
                    <a:pt x="88" y="3456"/>
                  </a:lnTo>
                  <a:lnTo>
                    <a:pt x="88" y="3560"/>
                  </a:lnTo>
                  <a:lnTo>
                    <a:pt x="88" y="3632"/>
                  </a:lnTo>
                  <a:lnTo>
                    <a:pt x="88" y="3736"/>
                  </a:lnTo>
                  <a:lnTo>
                    <a:pt x="88" y="3840"/>
                  </a:lnTo>
                  <a:lnTo>
                    <a:pt x="88" y="3944"/>
                  </a:lnTo>
                  <a:lnTo>
                    <a:pt x="88" y="4048"/>
                  </a:lnTo>
                  <a:lnTo>
                    <a:pt x="88" y="4152"/>
                  </a:lnTo>
                  <a:lnTo>
                    <a:pt x="88" y="4256"/>
                  </a:lnTo>
                  <a:lnTo>
                    <a:pt x="88" y="4384"/>
                  </a:lnTo>
                  <a:lnTo>
                    <a:pt x="88" y="4488"/>
                  </a:lnTo>
                  <a:lnTo>
                    <a:pt x="88" y="4616"/>
                  </a:lnTo>
                  <a:lnTo>
                    <a:pt x="88" y="4720"/>
                  </a:lnTo>
                  <a:lnTo>
                    <a:pt x="88" y="4824"/>
                  </a:lnTo>
                  <a:lnTo>
                    <a:pt x="88" y="4952"/>
                  </a:lnTo>
                  <a:lnTo>
                    <a:pt x="88" y="5056"/>
                  </a:lnTo>
                  <a:lnTo>
                    <a:pt x="88" y="5160"/>
                  </a:lnTo>
                  <a:lnTo>
                    <a:pt x="88" y="5256"/>
                  </a:lnTo>
                  <a:lnTo>
                    <a:pt x="96" y="5359"/>
                  </a:lnTo>
                  <a:lnTo>
                    <a:pt x="96" y="5488"/>
                  </a:lnTo>
                  <a:lnTo>
                    <a:pt x="96" y="5592"/>
                  </a:lnTo>
                  <a:lnTo>
                    <a:pt x="96" y="5696"/>
                  </a:lnTo>
                  <a:lnTo>
                    <a:pt x="96" y="5800"/>
                  </a:lnTo>
                  <a:lnTo>
                    <a:pt x="96" y="5904"/>
                  </a:lnTo>
                  <a:lnTo>
                    <a:pt x="96" y="6008"/>
                  </a:lnTo>
                  <a:lnTo>
                    <a:pt x="96" y="6136"/>
                  </a:lnTo>
                  <a:lnTo>
                    <a:pt x="96" y="6216"/>
                  </a:lnTo>
                  <a:lnTo>
                    <a:pt x="96" y="6320"/>
                  </a:lnTo>
                  <a:lnTo>
                    <a:pt x="96" y="6416"/>
                  </a:lnTo>
                  <a:lnTo>
                    <a:pt x="96" y="6552"/>
                  </a:lnTo>
                  <a:lnTo>
                    <a:pt x="96" y="6648"/>
                  </a:lnTo>
                  <a:lnTo>
                    <a:pt x="96" y="6752"/>
                  </a:lnTo>
                  <a:lnTo>
                    <a:pt x="96" y="6880"/>
                  </a:lnTo>
                  <a:lnTo>
                    <a:pt x="96" y="6984"/>
                  </a:lnTo>
                  <a:lnTo>
                    <a:pt x="96" y="7064"/>
                  </a:lnTo>
                  <a:lnTo>
                    <a:pt x="96" y="7144"/>
                  </a:lnTo>
                  <a:lnTo>
                    <a:pt x="96" y="7168"/>
                  </a:lnTo>
                  <a:lnTo>
                    <a:pt x="96" y="7192"/>
                  </a:lnTo>
                  <a:lnTo>
                    <a:pt x="96" y="7216"/>
                  </a:lnTo>
                  <a:lnTo>
                    <a:pt x="96" y="7248"/>
                  </a:lnTo>
                  <a:lnTo>
                    <a:pt x="96" y="7272"/>
                  </a:lnTo>
                  <a:lnTo>
                    <a:pt x="96" y="7296"/>
                  </a:lnTo>
                  <a:lnTo>
                    <a:pt x="96" y="7320"/>
                  </a:lnTo>
                  <a:lnTo>
                    <a:pt x="96" y="7344"/>
                  </a:lnTo>
                  <a:lnTo>
                    <a:pt x="96" y="7376"/>
                  </a:lnTo>
                  <a:lnTo>
                    <a:pt x="95" y="7369"/>
                  </a:lnTo>
                  <a:lnTo>
                    <a:pt x="103" y="7393"/>
                  </a:lnTo>
                  <a:cubicBezTo>
                    <a:pt x="104" y="7395"/>
                    <a:pt x="104" y="7398"/>
                    <a:pt x="104" y="7400"/>
                  </a:cubicBezTo>
                  <a:lnTo>
                    <a:pt x="104" y="7424"/>
                  </a:lnTo>
                  <a:lnTo>
                    <a:pt x="104" y="7448"/>
                  </a:lnTo>
                  <a:lnTo>
                    <a:pt x="104" y="7480"/>
                  </a:lnTo>
                  <a:lnTo>
                    <a:pt x="104" y="7504"/>
                  </a:lnTo>
                  <a:lnTo>
                    <a:pt x="104" y="7528"/>
                  </a:lnTo>
                  <a:lnTo>
                    <a:pt x="104" y="7552"/>
                  </a:lnTo>
                  <a:lnTo>
                    <a:pt x="104" y="7576"/>
                  </a:lnTo>
                  <a:lnTo>
                    <a:pt x="104" y="7608"/>
                  </a:lnTo>
                  <a:lnTo>
                    <a:pt x="104" y="7632"/>
                  </a:lnTo>
                  <a:lnTo>
                    <a:pt x="104" y="7656"/>
                  </a:lnTo>
                  <a:lnTo>
                    <a:pt x="104" y="7680"/>
                  </a:lnTo>
                  <a:lnTo>
                    <a:pt x="104" y="7712"/>
                  </a:lnTo>
                  <a:lnTo>
                    <a:pt x="104" y="7736"/>
                  </a:lnTo>
                  <a:lnTo>
                    <a:pt x="104" y="7760"/>
                  </a:lnTo>
                  <a:lnTo>
                    <a:pt x="104" y="7784"/>
                  </a:lnTo>
                  <a:lnTo>
                    <a:pt x="104" y="7808"/>
                  </a:lnTo>
                  <a:lnTo>
                    <a:pt x="104" y="7840"/>
                  </a:lnTo>
                  <a:lnTo>
                    <a:pt x="104" y="7864"/>
                  </a:lnTo>
                  <a:lnTo>
                    <a:pt x="104" y="7888"/>
                  </a:lnTo>
                  <a:lnTo>
                    <a:pt x="104" y="7912"/>
                  </a:lnTo>
                  <a:lnTo>
                    <a:pt x="104" y="7944"/>
                  </a:lnTo>
                  <a:lnTo>
                    <a:pt x="104" y="7968"/>
                  </a:lnTo>
                  <a:lnTo>
                    <a:pt x="80" y="7944"/>
                  </a:lnTo>
                  <a:lnTo>
                    <a:pt x="88" y="7944"/>
                  </a:lnTo>
                  <a:lnTo>
                    <a:pt x="64" y="7968"/>
                  </a:lnTo>
                  <a:lnTo>
                    <a:pt x="64" y="7944"/>
                  </a:lnTo>
                  <a:cubicBezTo>
                    <a:pt x="64" y="7931"/>
                    <a:pt x="75" y="7920"/>
                    <a:pt x="88" y="7920"/>
                  </a:cubicBezTo>
                  <a:cubicBezTo>
                    <a:pt x="102" y="7920"/>
                    <a:pt x="112" y="7931"/>
                    <a:pt x="112" y="7944"/>
                  </a:cubicBezTo>
                  <a:lnTo>
                    <a:pt x="112" y="7968"/>
                  </a:lnTo>
                  <a:lnTo>
                    <a:pt x="88" y="7944"/>
                  </a:lnTo>
                  <a:lnTo>
                    <a:pt x="96" y="7944"/>
                  </a:lnTo>
                  <a:cubicBezTo>
                    <a:pt x="110" y="7944"/>
                    <a:pt x="120" y="7955"/>
                    <a:pt x="120" y="7968"/>
                  </a:cubicBezTo>
                  <a:lnTo>
                    <a:pt x="120" y="7992"/>
                  </a:lnTo>
                  <a:lnTo>
                    <a:pt x="120" y="8016"/>
                  </a:lnTo>
                  <a:lnTo>
                    <a:pt x="120" y="8040"/>
                  </a:lnTo>
                  <a:cubicBezTo>
                    <a:pt x="120" y="8054"/>
                    <a:pt x="110" y="8064"/>
                    <a:pt x="96" y="8064"/>
                  </a:cubicBezTo>
                  <a:cubicBezTo>
                    <a:pt x="83" y="8064"/>
                    <a:pt x="72" y="8054"/>
                    <a:pt x="72" y="8040"/>
                  </a:cubicBezTo>
                  <a:lnTo>
                    <a:pt x="72" y="8016"/>
                  </a:lnTo>
                  <a:cubicBezTo>
                    <a:pt x="72" y="8003"/>
                    <a:pt x="83" y="7992"/>
                    <a:pt x="96" y="7992"/>
                  </a:cubicBezTo>
                  <a:cubicBezTo>
                    <a:pt x="110" y="7992"/>
                    <a:pt x="120" y="8003"/>
                    <a:pt x="120" y="8016"/>
                  </a:cubicBezTo>
                  <a:lnTo>
                    <a:pt x="120" y="8040"/>
                  </a:lnTo>
                  <a:lnTo>
                    <a:pt x="74" y="8033"/>
                  </a:lnTo>
                  <a:lnTo>
                    <a:pt x="82" y="8009"/>
                  </a:lnTo>
                  <a:cubicBezTo>
                    <a:pt x="85" y="7998"/>
                    <a:pt x="97" y="7991"/>
                    <a:pt x="108" y="7993"/>
                  </a:cubicBezTo>
                  <a:cubicBezTo>
                    <a:pt x="120" y="7995"/>
                    <a:pt x="128" y="8005"/>
                    <a:pt x="128" y="8016"/>
                  </a:cubicBezTo>
                  <a:lnTo>
                    <a:pt x="128" y="8040"/>
                  </a:lnTo>
                  <a:cubicBezTo>
                    <a:pt x="128" y="8054"/>
                    <a:pt x="118" y="8064"/>
                    <a:pt x="104" y="8064"/>
                  </a:cubicBezTo>
                  <a:cubicBezTo>
                    <a:pt x="91" y="8064"/>
                    <a:pt x="80" y="8054"/>
                    <a:pt x="80" y="8040"/>
                  </a:cubicBezTo>
                  <a:lnTo>
                    <a:pt x="80" y="8016"/>
                  </a:lnTo>
                  <a:cubicBezTo>
                    <a:pt x="80" y="8003"/>
                    <a:pt x="91" y="7992"/>
                    <a:pt x="104" y="7992"/>
                  </a:cubicBezTo>
                  <a:cubicBezTo>
                    <a:pt x="118" y="7992"/>
                    <a:pt x="128" y="8003"/>
                    <a:pt x="128" y="8016"/>
                  </a:cubicBezTo>
                  <a:lnTo>
                    <a:pt x="128" y="8040"/>
                  </a:lnTo>
                  <a:lnTo>
                    <a:pt x="104" y="8016"/>
                  </a:lnTo>
                  <a:lnTo>
                    <a:pt x="112" y="8016"/>
                  </a:lnTo>
                  <a:lnTo>
                    <a:pt x="120" y="8016"/>
                  </a:lnTo>
                  <a:lnTo>
                    <a:pt x="96" y="8040"/>
                  </a:lnTo>
                  <a:lnTo>
                    <a:pt x="96" y="8016"/>
                  </a:lnTo>
                  <a:cubicBezTo>
                    <a:pt x="96" y="8005"/>
                    <a:pt x="105" y="7995"/>
                    <a:pt x="117" y="7993"/>
                  </a:cubicBezTo>
                  <a:cubicBezTo>
                    <a:pt x="128" y="7991"/>
                    <a:pt x="140" y="7998"/>
                    <a:pt x="143" y="8009"/>
                  </a:cubicBezTo>
                  <a:lnTo>
                    <a:pt x="151" y="8033"/>
                  </a:lnTo>
                  <a:lnTo>
                    <a:pt x="104" y="8040"/>
                  </a:lnTo>
                  <a:lnTo>
                    <a:pt x="104" y="8016"/>
                  </a:lnTo>
                  <a:cubicBezTo>
                    <a:pt x="104" y="8003"/>
                    <a:pt x="115" y="7992"/>
                    <a:pt x="128" y="7992"/>
                  </a:cubicBezTo>
                  <a:cubicBezTo>
                    <a:pt x="142" y="7992"/>
                    <a:pt x="152" y="8003"/>
                    <a:pt x="152" y="8016"/>
                  </a:cubicBezTo>
                  <a:lnTo>
                    <a:pt x="152" y="8040"/>
                  </a:lnTo>
                  <a:lnTo>
                    <a:pt x="128" y="8016"/>
                  </a:lnTo>
                  <a:lnTo>
                    <a:pt x="136" y="8016"/>
                  </a:lnTo>
                  <a:lnTo>
                    <a:pt x="112" y="8040"/>
                  </a:lnTo>
                  <a:lnTo>
                    <a:pt x="112" y="8016"/>
                  </a:lnTo>
                  <a:cubicBezTo>
                    <a:pt x="112" y="8003"/>
                    <a:pt x="123" y="7992"/>
                    <a:pt x="136" y="7992"/>
                  </a:cubicBezTo>
                  <a:cubicBezTo>
                    <a:pt x="150" y="7992"/>
                    <a:pt x="160" y="8003"/>
                    <a:pt x="160" y="8016"/>
                  </a:cubicBezTo>
                  <a:lnTo>
                    <a:pt x="160" y="8040"/>
                  </a:lnTo>
                  <a:lnTo>
                    <a:pt x="136" y="8016"/>
                  </a:lnTo>
                  <a:lnTo>
                    <a:pt x="144" y="8016"/>
                  </a:lnTo>
                  <a:lnTo>
                    <a:pt x="152" y="8016"/>
                  </a:lnTo>
                  <a:cubicBezTo>
                    <a:pt x="166" y="8016"/>
                    <a:pt x="176" y="8027"/>
                    <a:pt x="176" y="8040"/>
                  </a:cubicBezTo>
                  <a:lnTo>
                    <a:pt x="176" y="8072"/>
                  </a:lnTo>
                  <a:lnTo>
                    <a:pt x="176" y="8096"/>
                  </a:lnTo>
                  <a:lnTo>
                    <a:pt x="176" y="8120"/>
                  </a:lnTo>
                  <a:cubicBezTo>
                    <a:pt x="176" y="8134"/>
                    <a:pt x="166" y="8144"/>
                    <a:pt x="152" y="8144"/>
                  </a:cubicBezTo>
                  <a:cubicBezTo>
                    <a:pt x="139" y="8144"/>
                    <a:pt x="128" y="8134"/>
                    <a:pt x="128" y="8120"/>
                  </a:cubicBezTo>
                  <a:lnTo>
                    <a:pt x="128" y="8096"/>
                  </a:lnTo>
                  <a:cubicBezTo>
                    <a:pt x="128" y="8085"/>
                    <a:pt x="137" y="8075"/>
                    <a:pt x="149" y="8073"/>
                  </a:cubicBezTo>
                  <a:cubicBezTo>
                    <a:pt x="160" y="8071"/>
                    <a:pt x="172" y="8078"/>
                    <a:pt x="175" y="8089"/>
                  </a:cubicBezTo>
                  <a:lnTo>
                    <a:pt x="183" y="8113"/>
                  </a:lnTo>
                  <a:lnTo>
                    <a:pt x="160" y="8096"/>
                  </a:lnTo>
                  <a:lnTo>
                    <a:pt x="168" y="8096"/>
                  </a:lnTo>
                  <a:lnTo>
                    <a:pt x="144" y="8120"/>
                  </a:lnTo>
                  <a:lnTo>
                    <a:pt x="144" y="8096"/>
                  </a:lnTo>
                  <a:lnTo>
                    <a:pt x="144" y="8072"/>
                  </a:lnTo>
                  <a:lnTo>
                    <a:pt x="144" y="8040"/>
                  </a:lnTo>
                  <a:lnTo>
                    <a:pt x="144" y="8016"/>
                  </a:lnTo>
                  <a:cubicBezTo>
                    <a:pt x="144" y="8003"/>
                    <a:pt x="155" y="7992"/>
                    <a:pt x="168" y="7992"/>
                  </a:cubicBezTo>
                  <a:lnTo>
                    <a:pt x="176" y="7992"/>
                  </a:lnTo>
                  <a:cubicBezTo>
                    <a:pt x="190" y="7992"/>
                    <a:pt x="200" y="8003"/>
                    <a:pt x="200" y="8016"/>
                  </a:cubicBezTo>
                  <a:lnTo>
                    <a:pt x="200" y="8040"/>
                  </a:lnTo>
                  <a:lnTo>
                    <a:pt x="176" y="8016"/>
                  </a:lnTo>
                  <a:lnTo>
                    <a:pt x="184" y="8016"/>
                  </a:lnTo>
                  <a:lnTo>
                    <a:pt x="160" y="8040"/>
                  </a:lnTo>
                  <a:lnTo>
                    <a:pt x="160" y="8016"/>
                  </a:lnTo>
                  <a:cubicBezTo>
                    <a:pt x="160" y="8003"/>
                    <a:pt x="171" y="7992"/>
                    <a:pt x="184" y="7992"/>
                  </a:cubicBezTo>
                  <a:cubicBezTo>
                    <a:pt x="198" y="7992"/>
                    <a:pt x="208" y="8003"/>
                    <a:pt x="208" y="8016"/>
                  </a:cubicBezTo>
                  <a:lnTo>
                    <a:pt x="208" y="8040"/>
                  </a:lnTo>
                  <a:cubicBezTo>
                    <a:pt x="208" y="8054"/>
                    <a:pt x="198" y="8064"/>
                    <a:pt x="184" y="8064"/>
                  </a:cubicBezTo>
                  <a:cubicBezTo>
                    <a:pt x="171" y="8064"/>
                    <a:pt x="160" y="8054"/>
                    <a:pt x="160" y="8040"/>
                  </a:cubicBezTo>
                  <a:lnTo>
                    <a:pt x="160" y="8016"/>
                  </a:lnTo>
                  <a:cubicBezTo>
                    <a:pt x="160" y="8003"/>
                    <a:pt x="171" y="7992"/>
                    <a:pt x="184" y="7992"/>
                  </a:cubicBezTo>
                  <a:cubicBezTo>
                    <a:pt x="198" y="7992"/>
                    <a:pt x="208" y="8003"/>
                    <a:pt x="208" y="8016"/>
                  </a:cubicBezTo>
                  <a:lnTo>
                    <a:pt x="208" y="8040"/>
                  </a:lnTo>
                  <a:lnTo>
                    <a:pt x="184" y="8016"/>
                  </a:lnTo>
                  <a:lnTo>
                    <a:pt x="192" y="8016"/>
                  </a:lnTo>
                  <a:lnTo>
                    <a:pt x="168" y="8040"/>
                  </a:lnTo>
                  <a:lnTo>
                    <a:pt x="168" y="8016"/>
                  </a:lnTo>
                  <a:cubicBezTo>
                    <a:pt x="168" y="8003"/>
                    <a:pt x="179" y="7992"/>
                    <a:pt x="192" y="7992"/>
                  </a:cubicBezTo>
                  <a:cubicBezTo>
                    <a:pt x="206" y="7992"/>
                    <a:pt x="216" y="8003"/>
                    <a:pt x="216" y="8016"/>
                  </a:cubicBezTo>
                  <a:lnTo>
                    <a:pt x="216" y="8040"/>
                  </a:lnTo>
                  <a:lnTo>
                    <a:pt x="192" y="8016"/>
                  </a:lnTo>
                  <a:lnTo>
                    <a:pt x="200" y="8016"/>
                  </a:lnTo>
                  <a:lnTo>
                    <a:pt x="208" y="8016"/>
                  </a:lnTo>
                  <a:lnTo>
                    <a:pt x="184" y="8040"/>
                  </a:lnTo>
                  <a:lnTo>
                    <a:pt x="184" y="8016"/>
                  </a:lnTo>
                  <a:cubicBezTo>
                    <a:pt x="184" y="8003"/>
                    <a:pt x="195" y="7992"/>
                    <a:pt x="208" y="7992"/>
                  </a:cubicBezTo>
                  <a:cubicBezTo>
                    <a:pt x="222" y="7992"/>
                    <a:pt x="232" y="8003"/>
                    <a:pt x="232" y="8016"/>
                  </a:cubicBezTo>
                  <a:lnTo>
                    <a:pt x="232" y="8040"/>
                  </a:lnTo>
                  <a:lnTo>
                    <a:pt x="208" y="8016"/>
                  </a:lnTo>
                  <a:lnTo>
                    <a:pt x="216" y="8016"/>
                  </a:lnTo>
                  <a:lnTo>
                    <a:pt x="192" y="8040"/>
                  </a:lnTo>
                  <a:lnTo>
                    <a:pt x="192" y="8016"/>
                  </a:lnTo>
                  <a:cubicBezTo>
                    <a:pt x="192" y="8003"/>
                    <a:pt x="203" y="7992"/>
                    <a:pt x="216" y="7992"/>
                  </a:cubicBezTo>
                  <a:cubicBezTo>
                    <a:pt x="230" y="7992"/>
                    <a:pt x="240" y="8003"/>
                    <a:pt x="240" y="8016"/>
                  </a:cubicBezTo>
                  <a:lnTo>
                    <a:pt x="240" y="8040"/>
                  </a:lnTo>
                  <a:cubicBezTo>
                    <a:pt x="240" y="8054"/>
                    <a:pt x="230" y="8064"/>
                    <a:pt x="216" y="8064"/>
                  </a:cubicBezTo>
                  <a:cubicBezTo>
                    <a:pt x="203" y="8064"/>
                    <a:pt x="192" y="8054"/>
                    <a:pt x="192" y="8040"/>
                  </a:cubicBezTo>
                  <a:lnTo>
                    <a:pt x="192" y="8016"/>
                  </a:lnTo>
                  <a:cubicBezTo>
                    <a:pt x="192" y="8003"/>
                    <a:pt x="203" y="7992"/>
                    <a:pt x="216" y="7992"/>
                  </a:cubicBezTo>
                  <a:lnTo>
                    <a:pt x="224" y="7992"/>
                  </a:lnTo>
                  <a:cubicBezTo>
                    <a:pt x="238" y="7992"/>
                    <a:pt x="248" y="8003"/>
                    <a:pt x="248" y="8016"/>
                  </a:cubicBezTo>
                  <a:lnTo>
                    <a:pt x="248" y="8040"/>
                  </a:lnTo>
                  <a:cubicBezTo>
                    <a:pt x="248" y="8054"/>
                    <a:pt x="238" y="8064"/>
                    <a:pt x="224" y="8064"/>
                  </a:cubicBezTo>
                  <a:cubicBezTo>
                    <a:pt x="211" y="8064"/>
                    <a:pt x="200" y="8054"/>
                    <a:pt x="200" y="8040"/>
                  </a:cubicBezTo>
                  <a:lnTo>
                    <a:pt x="200" y="8016"/>
                  </a:lnTo>
                  <a:cubicBezTo>
                    <a:pt x="200" y="8003"/>
                    <a:pt x="211" y="7992"/>
                    <a:pt x="224" y="7992"/>
                  </a:cubicBezTo>
                  <a:cubicBezTo>
                    <a:pt x="238" y="7992"/>
                    <a:pt x="248" y="8003"/>
                    <a:pt x="248" y="8016"/>
                  </a:cubicBezTo>
                  <a:lnTo>
                    <a:pt x="248" y="8040"/>
                  </a:lnTo>
                  <a:lnTo>
                    <a:pt x="224" y="8016"/>
                  </a:lnTo>
                  <a:lnTo>
                    <a:pt x="232" y="8016"/>
                  </a:lnTo>
                  <a:lnTo>
                    <a:pt x="208" y="8040"/>
                  </a:lnTo>
                  <a:lnTo>
                    <a:pt x="208" y="8016"/>
                  </a:lnTo>
                  <a:cubicBezTo>
                    <a:pt x="208" y="8003"/>
                    <a:pt x="219" y="7992"/>
                    <a:pt x="232" y="7992"/>
                  </a:cubicBezTo>
                  <a:cubicBezTo>
                    <a:pt x="246" y="7992"/>
                    <a:pt x="256" y="8003"/>
                    <a:pt x="256" y="8016"/>
                  </a:cubicBezTo>
                  <a:lnTo>
                    <a:pt x="256" y="8040"/>
                  </a:lnTo>
                  <a:lnTo>
                    <a:pt x="210" y="8033"/>
                  </a:lnTo>
                  <a:lnTo>
                    <a:pt x="218" y="8009"/>
                  </a:lnTo>
                  <a:cubicBezTo>
                    <a:pt x="222" y="7996"/>
                    <a:pt x="235" y="7990"/>
                    <a:pt x="248" y="7994"/>
                  </a:cubicBezTo>
                  <a:cubicBezTo>
                    <a:pt x="261" y="7998"/>
                    <a:pt x="267" y="8011"/>
                    <a:pt x="263" y="8024"/>
                  </a:cubicBezTo>
                  <a:lnTo>
                    <a:pt x="255" y="8048"/>
                  </a:lnTo>
                  <a:cubicBezTo>
                    <a:pt x="252" y="8059"/>
                    <a:pt x="240" y="8066"/>
                    <a:pt x="229" y="8064"/>
                  </a:cubicBezTo>
                  <a:cubicBezTo>
                    <a:pt x="217" y="8062"/>
                    <a:pt x="208" y="8052"/>
                    <a:pt x="208" y="8040"/>
                  </a:cubicBezTo>
                  <a:lnTo>
                    <a:pt x="208" y="8016"/>
                  </a:lnTo>
                  <a:lnTo>
                    <a:pt x="256" y="8016"/>
                  </a:lnTo>
                  <a:lnTo>
                    <a:pt x="256" y="8040"/>
                  </a:lnTo>
                  <a:cubicBezTo>
                    <a:pt x="256" y="8054"/>
                    <a:pt x="246" y="8064"/>
                    <a:pt x="232" y="8064"/>
                  </a:cubicBezTo>
                  <a:lnTo>
                    <a:pt x="224" y="8064"/>
                  </a:lnTo>
                  <a:cubicBezTo>
                    <a:pt x="211" y="8064"/>
                    <a:pt x="200" y="8054"/>
                    <a:pt x="200" y="8040"/>
                  </a:cubicBezTo>
                  <a:lnTo>
                    <a:pt x="200" y="8016"/>
                  </a:lnTo>
                  <a:lnTo>
                    <a:pt x="248" y="8016"/>
                  </a:lnTo>
                  <a:lnTo>
                    <a:pt x="248" y="8040"/>
                  </a:lnTo>
                  <a:lnTo>
                    <a:pt x="200" y="8040"/>
                  </a:lnTo>
                  <a:lnTo>
                    <a:pt x="200" y="8016"/>
                  </a:lnTo>
                  <a:lnTo>
                    <a:pt x="224" y="8040"/>
                  </a:lnTo>
                  <a:lnTo>
                    <a:pt x="216" y="8040"/>
                  </a:lnTo>
                  <a:lnTo>
                    <a:pt x="240" y="8016"/>
                  </a:lnTo>
                  <a:lnTo>
                    <a:pt x="240" y="8040"/>
                  </a:lnTo>
                  <a:lnTo>
                    <a:pt x="192" y="8040"/>
                  </a:lnTo>
                  <a:lnTo>
                    <a:pt x="192" y="8016"/>
                  </a:lnTo>
                  <a:lnTo>
                    <a:pt x="240" y="8016"/>
                  </a:lnTo>
                  <a:lnTo>
                    <a:pt x="240" y="8040"/>
                  </a:lnTo>
                  <a:cubicBezTo>
                    <a:pt x="240" y="8054"/>
                    <a:pt x="230" y="8064"/>
                    <a:pt x="216" y="8064"/>
                  </a:cubicBezTo>
                  <a:lnTo>
                    <a:pt x="208" y="8064"/>
                  </a:lnTo>
                  <a:cubicBezTo>
                    <a:pt x="195" y="8064"/>
                    <a:pt x="184" y="8054"/>
                    <a:pt x="184" y="8040"/>
                  </a:cubicBezTo>
                  <a:lnTo>
                    <a:pt x="184" y="8016"/>
                  </a:lnTo>
                  <a:lnTo>
                    <a:pt x="232" y="8016"/>
                  </a:lnTo>
                  <a:lnTo>
                    <a:pt x="232" y="8040"/>
                  </a:lnTo>
                  <a:cubicBezTo>
                    <a:pt x="232" y="8054"/>
                    <a:pt x="222" y="8064"/>
                    <a:pt x="208" y="8064"/>
                  </a:cubicBezTo>
                  <a:lnTo>
                    <a:pt x="200" y="8064"/>
                  </a:lnTo>
                  <a:lnTo>
                    <a:pt x="192" y="8064"/>
                  </a:lnTo>
                  <a:cubicBezTo>
                    <a:pt x="179" y="8064"/>
                    <a:pt x="168" y="8054"/>
                    <a:pt x="168" y="8040"/>
                  </a:cubicBezTo>
                  <a:lnTo>
                    <a:pt x="168" y="8016"/>
                  </a:lnTo>
                  <a:lnTo>
                    <a:pt x="216" y="8016"/>
                  </a:lnTo>
                  <a:lnTo>
                    <a:pt x="216" y="8040"/>
                  </a:lnTo>
                  <a:cubicBezTo>
                    <a:pt x="216" y="8054"/>
                    <a:pt x="206" y="8064"/>
                    <a:pt x="192" y="8064"/>
                  </a:cubicBezTo>
                  <a:lnTo>
                    <a:pt x="184" y="8064"/>
                  </a:lnTo>
                  <a:cubicBezTo>
                    <a:pt x="171" y="8064"/>
                    <a:pt x="160" y="8054"/>
                    <a:pt x="160" y="8040"/>
                  </a:cubicBezTo>
                  <a:lnTo>
                    <a:pt x="160" y="8016"/>
                  </a:lnTo>
                  <a:lnTo>
                    <a:pt x="208" y="8016"/>
                  </a:lnTo>
                  <a:lnTo>
                    <a:pt x="208" y="8040"/>
                  </a:lnTo>
                  <a:lnTo>
                    <a:pt x="160" y="8040"/>
                  </a:lnTo>
                  <a:lnTo>
                    <a:pt x="160" y="8016"/>
                  </a:lnTo>
                  <a:lnTo>
                    <a:pt x="208" y="8016"/>
                  </a:lnTo>
                  <a:lnTo>
                    <a:pt x="208" y="8040"/>
                  </a:lnTo>
                  <a:cubicBezTo>
                    <a:pt x="208" y="8054"/>
                    <a:pt x="198" y="8064"/>
                    <a:pt x="184" y="8064"/>
                  </a:cubicBezTo>
                  <a:lnTo>
                    <a:pt x="176" y="8064"/>
                  </a:lnTo>
                  <a:cubicBezTo>
                    <a:pt x="163" y="8064"/>
                    <a:pt x="152" y="8054"/>
                    <a:pt x="152" y="8040"/>
                  </a:cubicBezTo>
                  <a:lnTo>
                    <a:pt x="152" y="8016"/>
                  </a:lnTo>
                  <a:lnTo>
                    <a:pt x="176" y="8040"/>
                  </a:lnTo>
                  <a:lnTo>
                    <a:pt x="168" y="8040"/>
                  </a:lnTo>
                  <a:lnTo>
                    <a:pt x="192" y="8016"/>
                  </a:lnTo>
                  <a:lnTo>
                    <a:pt x="192" y="8040"/>
                  </a:lnTo>
                  <a:lnTo>
                    <a:pt x="192" y="8072"/>
                  </a:lnTo>
                  <a:lnTo>
                    <a:pt x="192" y="8096"/>
                  </a:lnTo>
                  <a:lnTo>
                    <a:pt x="192" y="8120"/>
                  </a:lnTo>
                  <a:cubicBezTo>
                    <a:pt x="192" y="8134"/>
                    <a:pt x="182" y="8144"/>
                    <a:pt x="168" y="8144"/>
                  </a:cubicBezTo>
                  <a:lnTo>
                    <a:pt x="160" y="8144"/>
                  </a:lnTo>
                  <a:cubicBezTo>
                    <a:pt x="150" y="8144"/>
                    <a:pt x="141" y="8138"/>
                    <a:pt x="138" y="8128"/>
                  </a:cubicBezTo>
                  <a:lnTo>
                    <a:pt x="130" y="8104"/>
                  </a:lnTo>
                  <a:lnTo>
                    <a:pt x="176" y="8096"/>
                  </a:lnTo>
                  <a:lnTo>
                    <a:pt x="176" y="8120"/>
                  </a:lnTo>
                  <a:lnTo>
                    <a:pt x="128" y="8120"/>
                  </a:lnTo>
                  <a:lnTo>
                    <a:pt x="128" y="8096"/>
                  </a:lnTo>
                  <a:lnTo>
                    <a:pt x="128" y="8072"/>
                  </a:lnTo>
                  <a:lnTo>
                    <a:pt x="128" y="8040"/>
                  </a:lnTo>
                  <a:lnTo>
                    <a:pt x="152" y="8064"/>
                  </a:lnTo>
                  <a:lnTo>
                    <a:pt x="144" y="8064"/>
                  </a:lnTo>
                  <a:lnTo>
                    <a:pt x="136" y="8064"/>
                  </a:lnTo>
                  <a:cubicBezTo>
                    <a:pt x="123" y="8064"/>
                    <a:pt x="112" y="8054"/>
                    <a:pt x="112" y="8040"/>
                  </a:cubicBezTo>
                  <a:lnTo>
                    <a:pt x="112" y="8016"/>
                  </a:lnTo>
                  <a:lnTo>
                    <a:pt x="160" y="8016"/>
                  </a:lnTo>
                  <a:lnTo>
                    <a:pt x="160" y="8040"/>
                  </a:lnTo>
                  <a:cubicBezTo>
                    <a:pt x="160" y="8054"/>
                    <a:pt x="150" y="8064"/>
                    <a:pt x="136" y="8064"/>
                  </a:cubicBezTo>
                  <a:lnTo>
                    <a:pt x="128" y="8064"/>
                  </a:lnTo>
                  <a:cubicBezTo>
                    <a:pt x="115" y="8064"/>
                    <a:pt x="104" y="8054"/>
                    <a:pt x="104" y="8040"/>
                  </a:cubicBezTo>
                  <a:lnTo>
                    <a:pt x="104" y="8016"/>
                  </a:lnTo>
                  <a:lnTo>
                    <a:pt x="152" y="8016"/>
                  </a:lnTo>
                  <a:lnTo>
                    <a:pt x="152" y="8040"/>
                  </a:lnTo>
                  <a:cubicBezTo>
                    <a:pt x="152" y="8052"/>
                    <a:pt x="144" y="8062"/>
                    <a:pt x="132" y="8064"/>
                  </a:cubicBezTo>
                  <a:cubicBezTo>
                    <a:pt x="121" y="8066"/>
                    <a:pt x="109" y="8059"/>
                    <a:pt x="106" y="8048"/>
                  </a:cubicBezTo>
                  <a:lnTo>
                    <a:pt x="98" y="8024"/>
                  </a:lnTo>
                  <a:lnTo>
                    <a:pt x="144" y="8016"/>
                  </a:lnTo>
                  <a:lnTo>
                    <a:pt x="144" y="8040"/>
                  </a:lnTo>
                  <a:cubicBezTo>
                    <a:pt x="144" y="8054"/>
                    <a:pt x="134" y="8064"/>
                    <a:pt x="120" y="8064"/>
                  </a:cubicBezTo>
                  <a:lnTo>
                    <a:pt x="112" y="8064"/>
                  </a:lnTo>
                  <a:lnTo>
                    <a:pt x="104" y="8064"/>
                  </a:lnTo>
                  <a:cubicBezTo>
                    <a:pt x="91" y="8064"/>
                    <a:pt x="80" y="8054"/>
                    <a:pt x="80" y="8040"/>
                  </a:cubicBezTo>
                  <a:lnTo>
                    <a:pt x="80" y="8016"/>
                  </a:lnTo>
                  <a:lnTo>
                    <a:pt x="128" y="8016"/>
                  </a:lnTo>
                  <a:lnTo>
                    <a:pt x="128" y="8040"/>
                  </a:lnTo>
                  <a:lnTo>
                    <a:pt x="80" y="8040"/>
                  </a:lnTo>
                  <a:lnTo>
                    <a:pt x="80" y="8016"/>
                  </a:lnTo>
                  <a:lnTo>
                    <a:pt x="127" y="8024"/>
                  </a:lnTo>
                  <a:lnTo>
                    <a:pt x="119" y="8048"/>
                  </a:lnTo>
                  <a:cubicBezTo>
                    <a:pt x="116" y="8059"/>
                    <a:pt x="104" y="8066"/>
                    <a:pt x="93" y="8064"/>
                  </a:cubicBezTo>
                  <a:cubicBezTo>
                    <a:pt x="81" y="8062"/>
                    <a:pt x="72" y="8052"/>
                    <a:pt x="72" y="8040"/>
                  </a:cubicBezTo>
                  <a:lnTo>
                    <a:pt x="72" y="8016"/>
                  </a:lnTo>
                  <a:lnTo>
                    <a:pt x="120" y="8016"/>
                  </a:lnTo>
                  <a:lnTo>
                    <a:pt x="120" y="8040"/>
                  </a:lnTo>
                  <a:lnTo>
                    <a:pt x="72" y="8040"/>
                  </a:lnTo>
                  <a:lnTo>
                    <a:pt x="72" y="8016"/>
                  </a:lnTo>
                  <a:lnTo>
                    <a:pt x="72" y="7992"/>
                  </a:lnTo>
                  <a:lnTo>
                    <a:pt x="72" y="7968"/>
                  </a:lnTo>
                  <a:lnTo>
                    <a:pt x="96" y="7992"/>
                  </a:lnTo>
                  <a:lnTo>
                    <a:pt x="88" y="7992"/>
                  </a:lnTo>
                  <a:cubicBezTo>
                    <a:pt x="75" y="7992"/>
                    <a:pt x="64" y="7982"/>
                    <a:pt x="64" y="7968"/>
                  </a:cubicBezTo>
                  <a:lnTo>
                    <a:pt x="64" y="7944"/>
                  </a:lnTo>
                  <a:lnTo>
                    <a:pt x="112" y="7944"/>
                  </a:lnTo>
                  <a:lnTo>
                    <a:pt x="112" y="7968"/>
                  </a:lnTo>
                  <a:cubicBezTo>
                    <a:pt x="112" y="7982"/>
                    <a:pt x="102" y="7992"/>
                    <a:pt x="88" y="7992"/>
                  </a:cubicBezTo>
                  <a:lnTo>
                    <a:pt x="80" y="7992"/>
                  </a:lnTo>
                  <a:cubicBezTo>
                    <a:pt x="67" y="7992"/>
                    <a:pt x="56" y="7982"/>
                    <a:pt x="56" y="7968"/>
                  </a:cubicBezTo>
                  <a:lnTo>
                    <a:pt x="56" y="7944"/>
                  </a:lnTo>
                  <a:lnTo>
                    <a:pt x="56" y="7912"/>
                  </a:lnTo>
                  <a:lnTo>
                    <a:pt x="56" y="7888"/>
                  </a:lnTo>
                  <a:lnTo>
                    <a:pt x="56" y="7864"/>
                  </a:lnTo>
                  <a:lnTo>
                    <a:pt x="56" y="7840"/>
                  </a:lnTo>
                  <a:lnTo>
                    <a:pt x="56" y="7808"/>
                  </a:lnTo>
                  <a:lnTo>
                    <a:pt x="56" y="7784"/>
                  </a:lnTo>
                  <a:lnTo>
                    <a:pt x="56" y="7760"/>
                  </a:lnTo>
                  <a:lnTo>
                    <a:pt x="56" y="7736"/>
                  </a:lnTo>
                  <a:lnTo>
                    <a:pt x="56" y="7712"/>
                  </a:lnTo>
                  <a:lnTo>
                    <a:pt x="56" y="7680"/>
                  </a:lnTo>
                  <a:lnTo>
                    <a:pt x="56" y="7656"/>
                  </a:lnTo>
                  <a:lnTo>
                    <a:pt x="56" y="7632"/>
                  </a:lnTo>
                  <a:lnTo>
                    <a:pt x="56" y="7608"/>
                  </a:lnTo>
                  <a:lnTo>
                    <a:pt x="56" y="7576"/>
                  </a:lnTo>
                  <a:lnTo>
                    <a:pt x="56" y="7552"/>
                  </a:lnTo>
                  <a:lnTo>
                    <a:pt x="56" y="7528"/>
                  </a:lnTo>
                  <a:lnTo>
                    <a:pt x="56" y="7504"/>
                  </a:lnTo>
                  <a:lnTo>
                    <a:pt x="56" y="7480"/>
                  </a:lnTo>
                  <a:lnTo>
                    <a:pt x="56" y="7448"/>
                  </a:lnTo>
                  <a:lnTo>
                    <a:pt x="56" y="7424"/>
                  </a:lnTo>
                  <a:lnTo>
                    <a:pt x="56" y="7400"/>
                  </a:lnTo>
                  <a:lnTo>
                    <a:pt x="58" y="7408"/>
                  </a:lnTo>
                  <a:lnTo>
                    <a:pt x="50" y="7384"/>
                  </a:lnTo>
                  <a:cubicBezTo>
                    <a:pt x="49" y="7382"/>
                    <a:pt x="48" y="7379"/>
                    <a:pt x="48" y="7376"/>
                  </a:cubicBezTo>
                  <a:lnTo>
                    <a:pt x="48" y="7344"/>
                  </a:lnTo>
                  <a:lnTo>
                    <a:pt x="48" y="7320"/>
                  </a:lnTo>
                  <a:lnTo>
                    <a:pt x="48" y="7296"/>
                  </a:lnTo>
                  <a:lnTo>
                    <a:pt x="48" y="7272"/>
                  </a:lnTo>
                  <a:lnTo>
                    <a:pt x="48" y="7248"/>
                  </a:lnTo>
                  <a:lnTo>
                    <a:pt x="48" y="7216"/>
                  </a:lnTo>
                  <a:lnTo>
                    <a:pt x="48" y="7192"/>
                  </a:lnTo>
                  <a:lnTo>
                    <a:pt x="48" y="7168"/>
                  </a:lnTo>
                  <a:lnTo>
                    <a:pt x="48" y="7144"/>
                  </a:lnTo>
                  <a:lnTo>
                    <a:pt x="48" y="7064"/>
                  </a:lnTo>
                  <a:lnTo>
                    <a:pt x="48" y="6984"/>
                  </a:lnTo>
                  <a:lnTo>
                    <a:pt x="48" y="6880"/>
                  </a:lnTo>
                  <a:lnTo>
                    <a:pt x="48" y="6752"/>
                  </a:lnTo>
                  <a:lnTo>
                    <a:pt x="48" y="6648"/>
                  </a:lnTo>
                  <a:lnTo>
                    <a:pt x="48" y="6552"/>
                  </a:lnTo>
                  <a:lnTo>
                    <a:pt x="48" y="6416"/>
                  </a:lnTo>
                  <a:lnTo>
                    <a:pt x="48" y="6320"/>
                  </a:lnTo>
                  <a:lnTo>
                    <a:pt x="48" y="6216"/>
                  </a:lnTo>
                  <a:lnTo>
                    <a:pt x="48" y="6136"/>
                  </a:lnTo>
                  <a:lnTo>
                    <a:pt x="48" y="6008"/>
                  </a:lnTo>
                  <a:lnTo>
                    <a:pt x="48" y="5904"/>
                  </a:lnTo>
                  <a:lnTo>
                    <a:pt x="48" y="5800"/>
                  </a:lnTo>
                  <a:lnTo>
                    <a:pt x="48" y="5696"/>
                  </a:lnTo>
                  <a:lnTo>
                    <a:pt x="48" y="5592"/>
                  </a:lnTo>
                  <a:lnTo>
                    <a:pt x="48" y="5488"/>
                  </a:lnTo>
                  <a:lnTo>
                    <a:pt x="49" y="5362"/>
                  </a:lnTo>
                  <a:lnTo>
                    <a:pt x="40" y="5256"/>
                  </a:lnTo>
                  <a:lnTo>
                    <a:pt x="40" y="5160"/>
                  </a:lnTo>
                  <a:lnTo>
                    <a:pt x="40" y="5056"/>
                  </a:lnTo>
                  <a:lnTo>
                    <a:pt x="40" y="4952"/>
                  </a:lnTo>
                  <a:lnTo>
                    <a:pt x="40" y="4824"/>
                  </a:lnTo>
                  <a:lnTo>
                    <a:pt x="40" y="4720"/>
                  </a:lnTo>
                  <a:lnTo>
                    <a:pt x="40" y="4616"/>
                  </a:lnTo>
                  <a:lnTo>
                    <a:pt x="40" y="4488"/>
                  </a:lnTo>
                  <a:lnTo>
                    <a:pt x="40" y="4384"/>
                  </a:lnTo>
                  <a:lnTo>
                    <a:pt x="40" y="4256"/>
                  </a:lnTo>
                  <a:lnTo>
                    <a:pt x="40" y="4152"/>
                  </a:lnTo>
                  <a:lnTo>
                    <a:pt x="40" y="4048"/>
                  </a:lnTo>
                  <a:lnTo>
                    <a:pt x="40" y="3944"/>
                  </a:lnTo>
                  <a:lnTo>
                    <a:pt x="40" y="3840"/>
                  </a:lnTo>
                  <a:lnTo>
                    <a:pt x="40" y="3736"/>
                  </a:lnTo>
                  <a:lnTo>
                    <a:pt x="40" y="3632"/>
                  </a:lnTo>
                  <a:lnTo>
                    <a:pt x="40" y="3560"/>
                  </a:lnTo>
                  <a:lnTo>
                    <a:pt x="40" y="3456"/>
                  </a:lnTo>
                  <a:lnTo>
                    <a:pt x="40" y="3376"/>
                  </a:lnTo>
                  <a:lnTo>
                    <a:pt x="40" y="3304"/>
                  </a:lnTo>
                  <a:lnTo>
                    <a:pt x="40" y="3224"/>
                  </a:lnTo>
                  <a:lnTo>
                    <a:pt x="40" y="3144"/>
                  </a:lnTo>
                  <a:lnTo>
                    <a:pt x="40" y="3072"/>
                  </a:lnTo>
                  <a:lnTo>
                    <a:pt x="40" y="2992"/>
                  </a:lnTo>
                  <a:lnTo>
                    <a:pt x="40" y="2912"/>
                  </a:lnTo>
                  <a:lnTo>
                    <a:pt x="40" y="2808"/>
                  </a:lnTo>
                  <a:lnTo>
                    <a:pt x="40" y="2736"/>
                  </a:lnTo>
                  <a:lnTo>
                    <a:pt x="41" y="2659"/>
                  </a:lnTo>
                  <a:lnTo>
                    <a:pt x="32" y="2576"/>
                  </a:lnTo>
                  <a:lnTo>
                    <a:pt x="32" y="2504"/>
                  </a:lnTo>
                  <a:lnTo>
                    <a:pt x="32" y="2424"/>
                  </a:lnTo>
                  <a:lnTo>
                    <a:pt x="32" y="2320"/>
                  </a:lnTo>
                  <a:lnTo>
                    <a:pt x="32" y="2240"/>
                  </a:lnTo>
                  <a:lnTo>
                    <a:pt x="32" y="2192"/>
                  </a:lnTo>
                  <a:lnTo>
                    <a:pt x="32" y="2112"/>
                  </a:lnTo>
                  <a:lnTo>
                    <a:pt x="32" y="2064"/>
                  </a:lnTo>
                  <a:lnTo>
                    <a:pt x="32" y="2008"/>
                  </a:lnTo>
                  <a:lnTo>
                    <a:pt x="32" y="1936"/>
                  </a:lnTo>
                  <a:lnTo>
                    <a:pt x="32" y="1880"/>
                  </a:lnTo>
                  <a:lnTo>
                    <a:pt x="32" y="1808"/>
                  </a:lnTo>
                  <a:lnTo>
                    <a:pt x="32" y="1728"/>
                  </a:lnTo>
                  <a:lnTo>
                    <a:pt x="32" y="1648"/>
                  </a:lnTo>
                  <a:lnTo>
                    <a:pt x="32" y="1576"/>
                  </a:lnTo>
                  <a:lnTo>
                    <a:pt x="32" y="1472"/>
                  </a:lnTo>
                  <a:lnTo>
                    <a:pt x="32" y="1392"/>
                  </a:lnTo>
                  <a:lnTo>
                    <a:pt x="32" y="1312"/>
                  </a:lnTo>
                  <a:lnTo>
                    <a:pt x="32" y="1240"/>
                  </a:lnTo>
                  <a:lnTo>
                    <a:pt x="32" y="1160"/>
                  </a:lnTo>
                  <a:lnTo>
                    <a:pt x="32" y="1112"/>
                  </a:lnTo>
                  <a:lnTo>
                    <a:pt x="32" y="1056"/>
                  </a:lnTo>
                  <a:lnTo>
                    <a:pt x="32" y="1032"/>
                  </a:lnTo>
                  <a:lnTo>
                    <a:pt x="32" y="984"/>
                  </a:lnTo>
                  <a:lnTo>
                    <a:pt x="32" y="952"/>
                  </a:lnTo>
                  <a:lnTo>
                    <a:pt x="32" y="928"/>
                  </a:lnTo>
                  <a:lnTo>
                    <a:pt x="32" y="904"/>
                  </a:lnTo>
                  <a:lnTo>
                    <a:pt x="34" y="912"/>
                  </a:lnTo>
                  <a:lnTo>
                    <a:pt x="26" y="888"/>
                  </a:lnTo>
                  <a:cubicBezTo>
                    <a:pt x="25" y="886"/>
                    <a:pt x="24" y="883"/>
                    <a:pt x="24" y="880"/>
                  </a:cubicBezTo>
                  <a:lnTo>
                    <a:pt x="24" y="848"/>
                  </a:lnTo>
                  <a:lnTo>
                    <a:pt x="24" y="800"/>
                  </a:lnTo>
                  <a:lnTo>
                    <a:pt x="24" y="776"/>
                  </a:lnTo>
                  <a:lnTo>
                    <a:pt x="24" y="720"/>
                  </a:lnTo>
                  <a:lnTo>
                    <a:pt x="24" y="696"/>
                  </a:lnTo>
                  <a:lnTo>
                    <a:pt x="24" y="672"/>
                  </a:lnTo>
                  <a:lnTo>
                    <a:pt x="24" y="648"/>
                  </a:lnTo>
                  <a:lnTo>
                    <a:pt x="24" y="616"/>
                  </a:lnTo>
                  <a:lnTo>
                    <a:pt x="24" y="592"/>
                  </a:lnTo>
                  <a:lnTo>
                    <a:pt x="24" y="568"/>
                  </a:lnTo>
                  <a:lnTo>
                    <a:pt x="24" y="544"/>
                  </a:lnTo>
                  <a:lnTo>
                    <a:pt x="24" y="520"/>
                  </a:lnTo>
                  <a:lnTo>
                    <a:pt x="24" y="488"/>
                  </a:lnTo>
                  <a:lnTo>
                    <a:pt x="24" y="464"/>
                  </a:lnTo>
                  <a:lnTo>
                    <a:pt x="24" y="416"/>
                  </a:lnTo>
                  <a:lnTo>
                    <a:pt x="24" y="360"/>
                  </a:lnTo>
                  <a:lnTo>
                    <a:pt x="24" y="336"/>
                  </a:lnTo>
                  <a:lnTo>
                    <a:pt x="24" y="288"/>
                  </a:lnTo>
                  <a:lnTo>
                    <a:pt x="24" y="256"/>
                  </a:lnTo>
                  <a:lnTo>
                    <a:pt x="24" y="232"/>
                  </a:lnTo>
                  <a:lnTo>
                    <a:pt x="24" y="208"/>
                  </a:lnTo>
                  <a:lnTo>
                    <a:pt x="48" y="232"/>
                  </a:lnTo>
                  <a:lnTo>
                    <a:pt x="40" y="232"/>
                  </a:lnTo>
                  <a:lnTo>
                    <a:pt x="32" y="232"/>
                  </a:lnTo>
                  <a:cubicBezTo>
                    <a:pt x="19" y="232"/>
                    <a:pt x="8" y="222"/>
                    <a:pt x="8" y="208"/>
                  </a:cubicBezTo>
                  <a:lnTo>
                    <a:pt x="8" y="184"/>
                  </a:lnTo>
                  <a:lnTo>
                    <a:pt x="8" y="152"/>
                  </a:lnTo>
                  <a:lnTo>
                    <a:pt x="8" y="128"/>
                  </a:lnTo>
                  <a:lnTo>
                    <a:pt x="8" y="104"/>
                  </a:lnTo>
                  <a:lnTo>
                    <a:pt x="56" y="104"/>
                  </a:lnTo>
                  <a:lnTo>
                    <a:pt x="56" y="128"/>
                  </a:lnTo>
                  <a:lnTo>
                    <a:pt x="8" y="128"/>
                  </a:lnTo>
                  <a:lnTo>
                    <a:pt x="8" y="104"/>
                  </a:lnTo>
                  <a:lnTo>
                    <a:pt x="8" y="80"/>
                  </a:lnTo>
                  <a:lnTo>
                    <a:pt x="8" y="56"/>
                  </a:lnTo>
                  <a:lnTo>
                    <a:pt x="32" y="80"/>
                  </a:lnTo>
                  <a:lnTo>
                    <a:pt x="24" y="80"/>
                  </a:lnTo>
                  <a:cubicBezTo>
                    <a:pt x="11" y="80"/>
                    <a:pt x="0" y="70"/>
                    <a:pt x="0" y="56"/>
                  </a:cubicBezTo>
                  <a:lnTo>
                    <a:pt x="0" y="24"/>
                  </a:lnTo>
                  <a:lnTo>
                    <a:pt x="48" y="24"/>
                  </a:lnTo>
                  <a:lnTo>
                    <a:pt x="48" y="56"/>
                  </a:lnTo>
                  <a:lnTo>
                    <a:pt x="0" y="56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0" name="Freeform 124"/>
            <p:cNvSpPr>
              <a:spLocks/>
            </p:cNvSpPr>
            <p:nvPr/>
          </p:nvSpPr>
          <p:spPr bwMode="auto">
            <a:xfrm>
              <a:off x="5037865" y="4440614"/>
              <a:ext cx="18608" cy="1040852"/>
            </a:xfrm>
            <a:custGeom>
              <a:avLst/>
              <a:gdLst>
                <a:gd name="T0" fmla="*/ 56 w 168"/>
                <a:gd name="T1" fmla="*/ 5568 h 5616"/>
                <a:gd name="T2" fmla="*/ 64 w 168"/>
                <a:gd name="T3" fmla="*/ 5592 h 5616"/>
                <a:gd name="T4" fmla="*/ 48 w 168"/>
                <a:gd name="T5" fmla="*/ 5568 h 5616"/>
                <a:gd name="T6" fmla="*/ 32 w 168"/>
                <a:gd name="T7" fmla="*/ 5592 h 5616"/>
                <a:gd name="T8" fmla="*/ 40 w 168"/>
                <a:gd name="T9" fmla="*/ 5568 h 5616"/>
                <a:gd name="T10" fmla="*/ 48 w 168"/>
                <a:gd name="T11" fmla="*/ 5544 h 5616"/>
                <a:gd name="T12" fmla="*/ 57 w 168"/>
                <a:gd name="T13" fmla="*/ 5355 h 5616"/>
                <a:gd name="T14" fmla="*/ 56 w 168"/>
                <a:gd name="T15" fmla="*/ 5104 h 5616"/>
                <a:gd name="T16" fmla="*/ 56 w 168"/>
                <a:gd name="T17" fmla="*/ 4872 h 5616"/>
                <a:gd name="T18" fmla="*/ 56 w 168"/>
                <a:gd name="T19" fmla="*/ 4568 h 5616"/>
                <a:gd name="T20" fmla="*/ 64 w 168"/>
                <a:gd name="T21" fmla="*/ 4408 h 5616"/>
                <a:gd name="T22" fmla="*/ 64 w 168"/>
                <a:gd name="T23" fmla="*/ 4152 h 5616"/>
                <a:gd name="T24" fmla="*/ 64 w 168"/>
                <a:gd name="T25" fmla="*/ 3944 h 5616"/>
                <a:gd name="T26" fmla="*/ 64 w 168"/>
                <a:gd name="T27" fmla="*/ 3688 h 5616"/>
                <a:gd name="T28" fmla="*/ 72 w 168"/>
                <a:gd name="T29" fmla="*/ 3480 h 5616"/>
                <a:gd name="T30" fmla="*/ 72 w 168"/>
                <a:gd name="T31" fmla="*/ 3272 h 5616"/>
                <a:gd name="T32" fmla="*/ 72 w 168"/>
                <a:gd name="T33" fmla="*/ 2992 h 5616"/>
                <a:gd name="T34" fmla="*/ 80 w 168"/>
                <a:gd name="T35" fmla="*/ 2808 h 5616"/>
                <a:gd name="T36" fmla="*/ 80 w 168"/>
                <a:gd name="T37" fmla="*/ 2552 h 5616"/>
                <a:gd name="T38" fmla="*/ 80 w 168"/>
                <a:gd name="T39" fmla="*/ 2248 h 5616"/>
                <a:gd name="T40" fmla="*/ 80 w 168"/>
                <a:gd name="T41" fmla="*/ 1936 h 5616"/>
                <a:gd name="T42" fmla="*/ 88 w 168"/>
                <a:gd name="T43" fmla="*/ 1704 h 5616"/>
                <a:gd name="T44" fmla="*/ 88 w 168"/>
                <a:gd name="T45" fmla="*/ 1392 h 5616"/>
                <a:gd name="T46" fmla="*/ 88 w 168"/>
                <a:gd name="T47" fmla="*/ 1136 h 5616"/>
                <a:gd name="T48" fmla="*/ 96 w 168"/>
                <a:gd name="T49" fmla="*/ 984 h 5616"/>
                <a:gd name="T50" fmla="*/ 96 w 168"/>
                <a:gd name="T51" fmla="*/ 776 h 5616"/>
                <a:gd name="T52" fmla="*/ 104 w 168"/>
                <a:gd name="T53" fmla="*/ 624 h 5616"/>
                <a:gd name="T54" fmla="*/ 128 w 168"/>
                <a:gd name="T55" fmla="*/ 416 h 5616"/>
                <a:gd name="T56" fmla="*/ 112 w 168"/>
                <a:gd name="T57" fmla="*/ 288 h 5616"/>
                <a:gd name="T58" fmla="*/ 120 w 168"/>
                <a:gd name="T59" fmla="*/ 160 h 5616"/>
                <a:gd name="T60" fmla="*/ 168 w 168"/>
                <a:gd name="T61" fmla="*/ 56 h 5616"/>
                <a:gd name="T62" fmla="*/ 136 w 168"/>
                <a:gd name="T63" fmla="*/ 232 h 5616"/>
                <a:gd name="T64" fmla="*/ 160 w 168"/>
                <a:gd name="T65" fmla="*/ 392 h 5616"/>
                <a:gd name="T66" fmla="*/ 152 w 168"/>
                <a:gd name="T67" fmla="*/ 520 h 5616"/>
                <a:gd name="T68" fmla="*/ 152 w 168"/>
                <a:gd name="T69" fmla="*/ 720 h 5616"/>
                <a:gd name="T70" fmla="*/ 144 w 168"/>
                <a:gd name="T71" fmla="*/ 880 h 5616"/>
                <a:gd name="T72" fmla="*/ 144 w 168"/>
                <a:gd name="T73" fmla="*/ 1088 h 5616"/>
                <a:gd name="T74" fmla="*/ 136 w 168"/>
                <a:gd name="T75" fmla="*/ 1240 h 5616"/>
                <a:gd name="T76" fmla="*/ 136 w 168"/>
                <a:gd name="T77" fmla="*/ 1552 h 5616"/>
                <a:gd name="T78" fmla="*/ 136 w 168"/>
                <a:gd name="T79" fmla="*/ 1812 h 5616"/>
                <a:gd name="T80" fmla="*/ 128 w 168"/>
                <a:gd name="T81" fmla="*/ 2088 h 5616"/>
                <a:gd name="T82" fmla="*/ 128 w 168"/>
                <a:gd name="T83" fmla="*/ 2424 h 5616"/>
                <a:gd name="T84" fmla="*/ 128 w 168"/>
                <a:gd name="T85" fmla="*/ 2656 h 5616"/>
                <a:gd name="T86" fmla="*/ 120 w 168"/>
                <a:gd name="T87" fmla="*/ 2864 h 5616"/>
                <a:gd name="T88" fmla="*/ 120 w 168"/>
                <a:gd name="T89" fmla="*/ 3120 h 5616"/>
                <a:gd name="T90" fmla="*/ 120 w 168"/>
                <a:gd name="T91" fmla="*/ 3376 h 5616"/>
                <a:gd name="T92" fmla="*/ 120 w 168"/>
                <a:gd name="T93" fmla="*/ 3640 h 5616"/>
                <a:gd name="T94" fmla="*/ 112 w 168"/>
                <a:gd name="T95" fmla="*/ 3840 h 5616"/>
                <a:gd name="T96" fmla="*/ 112 w 168"/>
                <a:gd name="T97" fmla="*/ 4048 h 5616"/>
                <a:gd name="T98" fmla="*/ 112 w 168"/>
                <a:gd name="T99" fmla="*/ 4256 h 5616"/>
                <a:gd name="T100" fmla="*/ 103 w 168"/>
                <a:gd name="T101" fmla="*/ 4496 h 5616"/>
                <a:gd name="T102" fmla="*/ 104 w 168"/>
                <a:gd name="T103" fmla="*/ 4696 h 5616"/>
                <a:gd name="T104" fmla="*/ 104 w 168"/>
                <a:gd name="T105" fmla="*/ 4976 h 5616"/>
                <a:gd name="T106" fmla="*/ 104 w 168"/>
                <a:gd name="T107" fmla="*/ 5264 h 5616"/>
                <a:gd name="T108" fmla="*/ 96 w 168"/>
                <a:gd name="T109" fmla="*/ 5440 h 5616"/>
                <a:gd name="T110" fmla="*/ 64 w 168"/>
                <a:gd name="T111" fmla="*/ 5616 h 5616"/>
                <a:gd name="T112" fmla="*/ 32 w 168"/>
                <a:gd name="T113" fmla="*/ 5568 h 5616"/>
                <a:gd name="T114" fmla="*/ 72 w 168"/>
                <a:gd name="T115" fmla="*/ 5592 h 5616"/>
                <a:gd name="T116" fmla="*/ 16 w 168"/>
                <a:gd name="T117" fmla="*/ 5568 h 5616"/>
                <a:gd name="T118" fmla="*/ 56 w 168"/>
                <a:gd name="T119" fmla="*/ 5592 h 5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8" h="5616">
                  <a:moveTo>
                    <a:pt x="48" y="5568"/>
                  </a:moveTo>
                  <a:lnTo>
                    <a:pt x="48" y="5592"/>
                  </a:lnTo>
                  <a:lnTo>
                    <a:pt x="24" y="5568"/>
                  </a:lnTo>
                  <a:lnTo>
                    <a:pt x="32" y="5568"/>
                  </a:lnTo>
                  <a:lnTo>
                    <a:pt x="8" y="5592"/>
                  </a:lnTo>
                  <a:lnTo>
                    <a:pt x="8" y="5568"/>
                  </a:lnTo>
                  <a:cubicBezTo>
                    <a:pt x="8" y="5555"/>
                    <a:pt x="19" y="5544"/>
                    <a:pt x="32" y="5544"/>
                  </a:cubicBezTo>
                  <a:cubicBezTo>
                    <a:pt x="46" y="5544"/>
                    <a:pt x="56" y="5555"/>
                    <a:pt x="56" y="5568"/>
                  </a:cubicBezTo>
                  <a:lnTo>
                    <a:pt x="56" y="5592"/>
                  </a:lnTo>
                  <a:lnTo>
                    <a:pt x="32" y="5568"/>
                  </a:lnTo>
                  <a:lnTo>
                    <a:pt x="40" y="5568"/>
                  </a:lnTo>
                  <a:lnTo>
                    <a:pt x="16" y="5592"/>
                  </a:lnTo>
                  <a:lnTo>
                    <a:pt x="16" y="5568"/>
                  </a:lnTo>
                  <a:cubicBezTo>
                    <a:pt x="16" y="5555"/>
                    <a:pt x="27" y="5544"/>
                    <a:pt x="40" y="5544"/>
                  </a:cubicBezTo>
                  <a:cubicBezTo>
                    <a:pt x="54" y="5544"/>
                    <a:pt x="64" y="5555"/>
                    <a:pt x="64" y="5568"/>
                  </a:cubicBezTo>
                  <a:lnTo>
                    <a:pt x="64" y="5592"/>
                  </a:lnTo>
                  <a:cubicBezTo>
                    <a:pt x="64" y="5606"/>
                    <a:pt x="54" y="5616"/>
                    <a:pt x="40" y="5616"/>
                  </a:cubicBezTo>
                  <a:cubicBezTo>
                    <a:pt x="27" y="5616"/>
                    <a:pt x="16" y="5606"/>
                    <a:pt x="16" y="5592"/>
                  </a:cubicBezTo>
                  <a:lnTo>
                    <a:pt x="16" y="5568"/>
                  </a:lnTo>
                  <a:cubicBezTo>
                    <a:pt x="16" y="5555"/>
                    <a:pt x="27" y="5544"/>
                    <a:pt x="40" y="5544"/>
                  </a:cubicBezTo>
                  <a:cubicBezTo>
                    <a:pt x="54" y="5544"/>
                    <a:pt x="64" y="5555"/>
                    <a:pt x="64" y="5568"/>
                  </a:cubicBezTo>
                  <a:lnTo>
                    <a:pt x="64" y="5592"/>
                  </a:lnTo>
                  <a:lnTo>
                    <a:pt x="40" y="5568"/>
                  </a:lnTo>
                  <a:lnTo>
                    <a:pt x="48" y="5568"/>
                  </a:lnTo>
                  <a:lnTo>
                    <a:pt x="24" y="5592"/>
                  </a:lnTo>
                  <a:lnTo>
                    <a:pt x="24" y="5568"/>
                  </a:lnTo>
                  <a:cubicBezTo>
                    <a:pt x="24" y="5555"/>
                    <a:pt x="35" y="5544"/>
                    <a:pt x="48" y="5544"/>
                  </a:cubicBezTo>
                  <a:cubicBezTo>
                    <a:pt x="62" y="5544"/>
                    <a:pt x="72" y="5555"/>
                    <a:pt x="72" y="5568"/>
                  </a:cubicBezTo>
                  <a:lnTo>
                    <a:pt x="72" y="5592"/>
                  </a:lnTo>
                  <a:lnTo>
                    <a:pt x="48" y="5568"/>
                  </a:lnTo>
                  <a:lnTo>
                    <a:pt x="56" y="5568"/>
                  </a:lnTo>
                  <a:lnTo>
                    <a:pt x="32" y="5592"/>
                  </a:lnTo>
                  <a:lnTo>
                    <a:pt x="32" y="5568"/>
                  </a:lnTo>
                  <a:cubicBezTo>
                    <a:pt x="32" y="5555"/>
                    <a:pt x="43" y="5544"/>
                    <a:pt x="56" y="5544"/>
                  </a:cubicBezTo>
                  <a:cubicBezTo>
                    <a:pt x="70" y="5544"/>
                    <a:pt x="80" y="5555"/>
                    <a:pt x="80" y="5568"/>
                  </a:cubicBezTo>
                  <a:lnTo>
                    <a:pt x="80" y="5592"/>
                  </a:lnTo>
                  <a:lnTo>
                    <a:pt x="56" y="5568"/>
                  </a:lnTo>
                  <a:lnTo>
                    <a:pt x="64" y="5568"/>
                  </a:lnTo>
                  <a:lnTo>
                    <a:pt x="40" y="5592"/>
                  </a:lnTo>
                  <a:lnTo>
                    <a:pt x="40" y="5568"/>
                  </a:lnTo>
                  <a:cubicBezTo>
                    <a:pt x="40" y="5555"/>
                    <a:pt x="51" y="5544"/>
                    <a:pt x="64" y="5544"/>
                  </a:cubicBezTo>
                  <a:cubicBezTo>
                    <a:pt x="78" y="5544"/>
                    <a:pt x="88" y="5555"/>
                    <a:pt x="88" y="5568"/>
                  </a:cubicBezTo>
                  <a:lnTo>
                    <a:pt x="88" y="5592"/>
                  </a:lnTo>
                  <a:lnTo>
                    <a:pt x="64" y="5568"/>
                  </a:lnTo>
                  <a:lnTo>
                    <a:pt x="72" y="5568"/>
                  </a:lnTo>
                  <a:lnTo>
                    <a:pt x="48" y="5592"/>
                  </a:lnTo>
                  <a:lnTo>
                    <a:pt x="48" y="5568"/>
                  </a:lnTo>
                  <a:lnTo>
                    <a:pt x="48" y="5544"/>
                  </a:lnTo>
                  <a:lnTo>
                    <a:pt x="48" y="5520"/>
                  </a:lnTo>
                  <a:lnTo>
                    <a:pt x="48" y="5496"/>
                  </a:lnTo>
                  <a:lnTo>
                    <a:pt x="48" y="5464"/>
                  </a:lnTo>
                  <a:lnTo>
                    <a:pt x="48" y="5440"/>
                  </a:lnTo>
                  <a:lnTo>
                    <a:pt x="48" y="5416"/>
                  </a:lnTo>
                  <a:lnTo>
                    <a:pt x="48" y="5392"/>
                  </a:lnTo>
                  <a:cubicBezTo>
                    <a:pt x="48" y="5391"/>
                    <a:pt x="49" y="5389"/>
                    <a:pt x="49" y="5387"/>
                  </a:cubicBezTo>
                  <a:lnTo>
                    <a:pt x="57" y="5355"/>
                  </a:lnTo>
                  <a:lnTo>
                    <a:pt x="56" y="5360"/>
                  </a:lnTo>
                  <a:lnTo>
                    <a:pt x="56" y="5336"/>
                  </a:lnTo>
                  <a:lnTo>
                    <a:pt x="56" y="5288"/>
                  </a:lnTo>
                  <a:lnTo>
                    <a:pt x="56" y="5264"/>
                  </a:lnTo>
                  <a:lnTo>
                    <a:pt x="56" y="5232"/>
                  </a:lnTo>
                  <a:lnTo>
                    <a:pt x="56" y="5208"/>
                  </a:lnTo>
                  <a:lnTo>
                    <a:pt x="56" y="5160"/>
                  </a:lnTo>
                  <a:lnTo>
                    <a:pt x="56" y="5104"/>
                  </a:lnTo>
                  <a:lnTo>
                    <a:pt x="56" y="5080"/>
                  </a:lnTo>
                  <a:lnTo>
                    <a:pt x="56" y="5032"/>
                  </a:lnTo>
                  <a:lnTo>
                    <a:pt x="56" y="5000"/>
                  </a:lnTo>
                  <a:lnTo>
                    <a:pt x="56" y="4976"/>
                  </a:lnTo>
                  <a:lnTo>
                    <a:pt x="56" y="4952"/>
                  </a:lnTo>
                  <a:lnTo>
                    <a:pt x="56" y="4928"/>
                  </a:lnTo>
                  <a:lnTo>
                    <a:pt x="56" y="4896"/>
                  </a:lnTo>
                  <a:lnTo>
                    <a:pt x="56" y="4872"/>
                  </a:lnTo>
                  <a:lnTo>
                    <a:pt x="56" y="4848"/>
                  </a:lnTo>
                  <a:lnTo>
                    <a:pt x="56" y="4800"/>
                  </a:lnTo>
                  <a:lnTo>
                    <a:pt x="56" y="4744"/>
                  </a:lnTo>
                  <a:lnTo>
                    <a:pt x="56" y="4696"/>
                  </a:lnTo>
                  <a:lnTo>
                    <a:pt x="56" y="4664"/>
                  </a:lnTo>
                  <a:lnTo>
                    <a:pt x="56" y="4616"/>
                  </a:lnTo>
                  <a:lnTo>
                    <a:pt x="56" y="4592"/>
                  </a:lnTo>
                  <a:lnTo>
                    <a:pt x="56" y="4568"/>
                  </a:lnTo>
                  <a:lnTo>
                    <a:pt x="56" y="4536"/>
                  </a:lnTo>
                  <a:lnTo>
                    <a:pt x="56" y="4512"/>
                  </a:lnTo>
                  <a:lnTo>
                    <a:pt x="56" y="4488"/>
                  </a:lnTo>
                  <a:cubicBezTo>
                    <a:pt x="56" y="4486"/>
                    <a:pt x="57" y="4483"/>
                    <a:pt x="58" y="4481"/>
                  </a:cubicBezTo>
                  <a:lnTo>
                    <a:pt x="66" y="4457"/>
                  </a:lnTo>
                  <a:lnTo>
                    <a:pt x="64" y="4464"/>
                  </a:lnTo>
                  <a:lnTo>
                    <a:pt x="64" y="4432"/>
                  </a:lnTo>
                  <a:lnTo>
                    <a:pt x="64" y="4408"/>
                  </a:lnTo>
                  <a:lnTo>
                    <a:pt x="64" y="4360"/>
                  </a:lnTo>
                  <a:lnTo>
                    <a:pt x="64" y="4336"/>
                  </a:lnTo>
                  <a:lnTo>
                    <a:pt x="64" y="4280"/>
                  </a:lnTo>
                  <a:lnTo>
                    <a:pt x="64" y="4256"/>
                  </a:lnTo>
                  <a:lnTo>
                    <a:pt x="64" y="4232"/>
                  </a:lnTo>
                  <a:lnTo>
                    <a:pt x="64" y="4200"/>
                  </a:lnTo>
                  <a:lnTo>
                    <a:pt x="64" y="4176"/>
                  </a:lnTo>
                  <a:lnTo>
                    <a:pt x="64" y="4152"/>
                  </a:lnTo>
                  <a:lnTo>
                    <a:pt x="64" y="4128"/>
                  </a:lnTo>
                  <a:lnTo>
                    <a:pt x="64" y="4104"/>
                  </a:lnTo>
                  <a:lnTo>
                    <a:pt x="64" y="4072"/>
                  </a:lnTo>
                  <a:lnTo>
                    <a:pt x="64" y="4048"/>
                  </a:lnTo>
                  <a:lnTo>
                    <a:pt x="64" y="4024"/>
                  </a:lnTo>
                  <a:lnTo>
                    <a:pt x="64" y="4000"/>
                  </a:lnTo>
                  <a:lnTo>
                    <a:pt x="64" y="3968"/>
                  </a:lnTo>
                  <a:lnTo>
                    <a:pt x="64" y="3944"/>
                  </a:lnTo>
                  <a:lnTo>
                    <a:pt x="64" y="3920"/>
                  </a:lnTo>
                  <a:lnTo>
                    <a:pt x="64" y="3896"/>
                  </a:lnTo>
                  <a:lnTo>
                    <a:pt x="64" y="3872"/>
                  </a:lnTo>
                  <a:lnTo>
                    <a:pt x="64" y="3840"/>
                  </a:lnTo>
                  <a:lnTo>
                    <a:pt x="64" y="3792"/>
                  </a:lnTo>
                  <a:lnTo>
                    <a:pt x="64" y="3768"/>
                  </a:lnTo>
                  <a:lnTo>
                    <a:pt x="64" y="3712"/>
                  </a:lnTo>
                  <a:lnTo>
                    <a:pt x="64" y="3688"/>
                  </a:lnTo>
                  <a:lnTo>
                    <a:pt x="64" y="3664"/>
                  </a:lnTo>
                  <a:cubicBezTo>
                    <a:pt x="64" y="3662"/>
                    <a:pt x="65" y="3659"/>
                    <a:pt x="66" y="3657"/>
                  </a:cubicBezTo>
                  <a:lnTo>
                    <a:pt x="74" y="3633"/>
                  </a:lnTo>
                  <a:lnTo>
                    <a:pt x="72" y="3640"/>
                  </a:lnTo>
                  <a:lnTo>
                    <a:pt x="72" y="3608"/>
                  </a:lnTo>
                  <a:lnTo>
                    <a:pt x="72" y="3560"/>
                  </a:lnTo>
                  <a:lnTo>
                    <a:pt x="72" y="3536"/>
                  </a:lnTo>
                  <a:lnTo>
                    <a:pt x="72" y="3480"/>
                  </a:lnTo>
                  <a:lnTo>
                    <a:pt x="72" y="3456"/>
                  </a:lnTo>
                  <a:lnTo>
                    <a:pt x="72" y="3432"/>
                  </a:lnTo>
                  <a:lnTo>
                    <a:pt x="72" y="3408"/>
                  </a:lnTo>
                  <a:lnTo>
                    <a:pt x="72" y="3376"/>
                  </a:lnTo>
                  <a:lnTo>
                    <a:pt x="72" y="3352"/>
                  </a:lnTo>
                  <a:lnTo>
                    <a:pt x="72" y="3328"/>
                  </a:lnTo>
                  <a:lnTo>
                    <a:pt x="72" y="3304"/>
                  </a:lnTo>
                  <a:lnTo>
                    <a:pt x="72" y="3272"/>
                  </a:lnTo>
                  <a:lnTo>
                    <a:pt x="72" y="3248"/>
                  </a:lnTo>
                  <a:lnTo>
                    <a:pt x="72" y="3200"/>
                  </a:lnTo>
                  <a:lnTo>
                    <a:pt x="72" y="3176"/>
                  </a:lnTo>
                  <a:lnTo>
                    <a:pt x="72" y="3120"/>
                  </a:lnTo>
                  <a:lnTo>
                    <a:pt x="72" y="3096"/>
                  </a:lnTo>
                  <a:lnTo>
                    <a:pt x="72" y="3072"/>
                  </a:lnTo>
                  <a:lnTo>
                    <a:pt x="72" y="3016"/>
                  </a:lnTo>
                  <a:lnTo>
                    <a:pt x="72" y="2992"/>
                  </a:lnTo>
                  <a:lnTo>
                    <a:pt x="72" y="2968"/>
                  </a:lnTo>
                  <a:lnTo>
                    <a:pt x="72" y="2912"/>
                  </a:lnTo>
                  <a:lnTo>
                    <a:pt x="72" y="2888"/>
                  </a:lnTo>
                  <a:lnTo>
                    <a:pt x="72" y="2864"/>
                  </a:lnTo>
                  <a:lnTo>
                    <a:pt x="72" y="2840"/>
                  </a:lnTo>
                  <a:cubicBezTo>
                    <a:pt x="72" y="2839"/>
                    <a:pt x="73" y="2837"/>
                    <a:pt x="73" y="2835"/>
                  </a:cubicBezTo>
                  <a:lnTo>
                    <a:pt x="81" y="2803"/>
                  </a:lnTo>
                  <a:lnTo>
                    <a:pt x="80" y="2808"/>
                  </a:lnTo>
                  <a:lnTo>
                    <a:pt x="80" y="2760"/>
                  </a:lnTo>
                  <a:lnTo>
                    <a:pt x="80" y="2736"/>
                  </a:lnTo>
                  <a:lnTo>
                    <a:pt x="80" y="2680"/>
                  </a:lnTo>
                  <a:lnTo>
                    <a:pt x="80" y="2656"/>
                  </a:lnTo>
                  <a:lnTo>
                    <a:pt x="80" y="2632"/>
                  </a:lnTo>
                  <a:lnTo>
                    <a:pt x="80" y="2608"/>
                  </a:lnTo>
                  <a:lnTo>
                    <a:pt x="80" y="2576"/>
                  </a:lnTo>
                  <a:lnTo>
                    <a:pt x="80" y="2552"/>
                  </a:lnTo>
                  <a:lnTo>
                    <a:pt x="80" y="2528"/>
                  </a:lnTo>
                  <a:lnTo>
                    <a:pt x="80" y="2504"/>
                  </a:lnTo>
                  <a:lnTo>
                    <a:pt x="80" y="2448"/>
                  </a:lnTo>
                  <a:lnTo>
                    <a:pt x="80" y="2424"/>
                  </a:lnTo>
                  <a:lnTo>
                    <a:pt x="80" y="2376"/>
                  </a:lnTo>
                  <a:lnTo>
                    <a:pt x="80" y="2320"/>
                  </a:lnTo>
                  <a:lnTo>
                    <a:pt x="80" y="2296"/>
                  </a:lnTo>
                  <a:lnTo>
                    <a:pt x="80" y="2248"/>
                  </a:lnTo>
                  <a:lnTo>
                    <a:pt x="80" y="2216"/>
                  </a:lnTo>
                  <a:lnTo>
                    <a:pt x="80" y="2168"/>
                  </a:lnTo>
                  <a:lnTo>
                    <a:pt x="80" y="2144"/>
                  </a:lnTo>
                  <a:lnTo>
                    <a:pt x="80" y="2088"/>
                  </a:lnTo>
                  <a:lnTo>
                    <a:pt x="80" y="2064"/>
                  </a:lnTo>
                  <a:lnTo>
                    <a:pt x="80" y="2040"/>
                  </a:lnTo>
                  <a:lnTo>
                    <a:pt x="80" y="1984"/>
                  </a:lnTo>
                  <a:lnTo>
                    <a:pt x="80" y="1936"/>
                  </a:lnTo>
                  <a:lnTo>
                    <a:pt x="80" y="1880"/>
                  </a:lnTo>
                  <a:lnTo>
                    <a:pt x="80" y="1856"/>
                  </a:lnTo>
                  <a:cubicBezTo>
                    <a:pt x="80" y="1855"/>
                    <a:pt x="81" y="1854"/>
                    <a:pt x="81" y="1853"/>
                  </a:cubicBezTo>
                  <a:lnTo>
                    <a:pt x="89" y="1805"/>
                  </a:lnTo>
                  <a:lnTo>
                    <a:pt x="88" y="1808"/>
                  </a:lnTo>
                  <a:lnTo>
                    <a:pt x="88" y="1784"/>
                  </a:lnTo>
                  <a:lnTo>
                    <a:pt x="88" y="1728"/>
                  </a:lnTo>
                  <a:lnTo>
                    <a:pt x="88" y="1704"/>
                  </a:lnTo>
                  <a:lnTo>
                    <a:pt x="88" y="1648"/>
                  </a:lnTo>
                  <a:lnTo>
                    <a:pt x="88" y="1624"/>
                  </a:lnTo>
                  <a:lnTo>
                    <a:pt x="88" y="1576"/>
                  </a:lnTo>
                  <a:lnTo>
                    <a:pt x="88" y="1552"/>
                  </a:lnTo>
                  <a:lnTo>
                    <a:pt x="88" y="1496"/>
                  </a:lnTo>
                  <a:lnTo>
                    <a:pt x="88" y="1472"/>
                  </a:lnTo>
                  <a:lnTo>
                    <a:pt x="88" y="1416"/>
                  </a:lnTo>
                  <a:lnTo>
                    <a:pt x="88" y="1392"/>
                  </a:lnTo>
                  <a:lnTo>
                    <a:pt x="88" y="1344"/>
                  </a:lnTo>
                  <a:lnTo>
                    <a:pt x="88" y="1320"/>
                  </a:lnTo>
                  <a:lnTo>
                    <a:pt x="88" y="1264"/>
                  </a:lnTo>
                  <a:lnTo>
                    <a:pt x="88" y="1240"/>
                  </a:lnTo>
                  <a:lnTo>
                    <a:pt x="88" y="1216"/>
                  </a:lnTo>
                  <a:lnTo>
                    <a:pt x="88" y="1184"/>
                  </a:lnTo>
                  <a:lnTo>
                    <a:pt x="88" y="1160"/>
                  </a:lnTo>
                  <a:lnTo>
                    <a:pt x="88" y="1136"/>
                  </a:lnTo>
                  <a:lnTo>
                    <a:pt x="88" y="1112"/>
                  </a:lnTo>
                  <a:cubicBezTo>
                    <a:pt x="88" y="1110"/>
                    <a:pt x="89" y="1107"/>
                    <a:pt x="90" y="1105"/>
                  </a:cubicBezTo>
                  <a:lnTo>
                    <a:pt x="98" y="1081"/>
                  </a:lnTo>
                  <a:lnTo>
                    <a:pt x="96" y="1088"/>
                  </a:lnTo>
                  <a:lnTo>
                    <a:pt x="96" y="1056"/>
                  </a:lnTo>
                  <a:lnTo>
                    <a:pt x="96" y="1032"/>
                  </a:lnTo>
                  <a:lnTo>
                    <a:pt x="96" y="1008"/>
                  </a:lnTo>
                  <a:lnTo>
                    <a:pt x="96" y="984"/>
                  </a:lnTo>
                  <a:lnTo>
                    <a:pt x="96" y="952"/>
                  </a:lnTo>
                  <a:lnTo>
                    <a:pt x="96" y="928"/>
                  </a:lnTo>
                  <a:lnTo>
                    <a:pt x="96" y="904"/>
                  </a:lnTo>
                  <a:lnTo>
                    <a:pt x="96" y="880"/>
                  </a:lnTo>
                  <a:lnTo>
                    <a:pt x="96" y="856"/>
                  </a:lnTo>
                  <a:lnTo>
                    <a:pt x="96" y="824"/>
                  </a:lnTo>
                  <a:lnTo>
                    <a:pt x="96" y="800"/>
                  </a:lnTo>
                  <a:lnTo>
                    <a:pt x="96" y="776"/>
                  </a:lnTo>
                  <a:cubicBezTo>
                    <a:pt x="96" y="774"/>
                    <a:pt x="97" y="771"/>
                    <a:pt x="98" y="769"/>
                  </a:cubicBezTo>
                  <a:lnTo>
                    <a:pt x="106" y="745"/>
                  </a:lnTo>
                  <a:lnTo>
                    <a:pt x="104" y="752"/>
                  </a:lnTo>
                  <a:lnTo>
                    <a:pt x="104" y="720"/>
                  </a:lnTo>
                  <a:lnTo>
                    <a:pt x="104" y="696"/>
                  </a:lnTo>
                  <a:lnTo>
                    <a:pt x="104" y="672"/>
                  </a:lnTo>
                  <a:lnTo>
                    <a:pt x="104" y="648"/>
                  </a:lnTo>
                  <a:lnTo>
                    <a:pt x="104" y="624"/>
                  </a:lnTo>
                  <a:lnTo>
                    <a:pt x="104" y="592"/>
                  </a:lnTo>
                  <a:lnTo>
                    <a:pt x="104" y="568"/>
                  </a:lnTo>
                  <a:lnTo>
                    <a:pt x="104" y="544"/>
                  </a:lnTo>
                  <a:lnTo>
                    <a:pt x="104" y="520"/>
                  </a:lnTo>
                  <a:lnTo>
                    <a:pt x="104" y="488"/>
                  </a:lnTo>
                  <a:lnTo>
                    <a:pt x="104" y="464"/>
                  </a:lnTo>
                  <a:lnTo>
                    <a:pt x="104" y="440"/>
                  </a:lnTo>
                  <a:cubicBezTo>
                    <a:pt x="104" y="427"/>
                    <a:pt x="115" y="416"/>
                    <a:pt x="128" y="416"/>
                  </a:cubicBezTo>
                  <a:lnTo>
                    <a:pt x="136" y="416"/>
                  </a:lnTo>
                  <a:lnTo>
                    <a:pt x="112" y="440"/>
                  </a:lnTo>
                  <a:lnTo>
                    <a:pt x="112" y="416"/>
                  </a:lnTo>
                  <a:lnTo>
                    <a:pt x="112" y="392"/>
                  </a:lnTo>
                  <a:lnTo>
                    <a:pt x="112" y="360"/>
                  </a:lnTo>
                  <a:lnTo>
                    <a:pt x="112" y="336"/>
                  </a:lnTo>
                  <a:lnTo>
                    <a:pt x="112" y="312"/>
                  </a:lnTo>
                  <a:lnTo>
                    <a:pt x="112" y="288"/>
                  </a:lnTo>
                  <a:lnTo>
                    <a:pt x="112" y="256"/>
                  </a:lnTo>
                  <a:lnTo>
                    <a:pt x="112" y="232"/>
                  </a:lnTo>
                  <a:lnTo>
                    <a:pt x="112" y="208"/>
                  </a:lnTo>
                  <a:cubicBezTo>
                    <a:pt x="112" y="195"/>
                    <a:pt x="123" y="184"/>
                    <a:pt x="136" y="184"/>
                  </a:cubicBezTo>
                  <a:lnTo>
                    <a:pt x="144" y="184"/>
                  </a:lnTo>
                  <a:lnTo>
                    <a:pt x="120" y="208"/>
                  </a:lnTo>
                  <a:lnTo>
                    <a:pt x="120" y="184"/>
                  </a:lnTo>
                  <a:lnTo>
                    <a:pt x="120" y="160"/>
                  </a:lnTo>
                  <a:lnTo>
                    <a:pt x="120" y="128"/>
                  </a:lnTo>
                  <a:lnTo>
                    <a:pt x="120" y="104"/>
                  </a:lnTo>
                  <a:lnTo>
                    <a:pt x="120" y="80"/>
                  </a:lnTo>
                  <a:lnTo>
                    <a:pt x="120" y="56"/>
                  </a:lnTo>
                  <a:lnTo>
                    <a:pt x="120" y="24"/>
                  </a:lnTo>
                  <a:cubicBezTo>
                    <a:pt x="120" y="11"/>
                    <a:pt x="131" y="0"/>
                    <a:pt x="144" y="0"/>
                  </a:cubicBezTo>
                  <a:cubicBezTo>
                    <a:pt x="158" y="0"/>
                    <a:pt x="168" y="11"/>
                    <a:pt x="168" y="24"/>
                  </a:cubicBezTo>
                  <a:lnTo>
                    <a:pt x="168" y="56"/>
                  </a:lnTo>
                  <a:lnTo>
                    <a:pt x="168" y="80"/>
                  </a:lnTo>
                  <a:lnTo>
                    <a:pt x="168" y="104"/>
                  </a:lnTo>
                  <a:lnTo>
                    <a:pt x="168" y="128"/>
                  </a:lnTo>
                  <a:lnTo>
                    <a:pt x="168" y="160"/>
                  </a:lnTo>
                  <a:lnTo>
                    <a:pt x="168" y="184"/>
                  </a:lnTo>
                  <a:lnTo>
                    <a:pt x="168" y="208"/>
                  </a:lnTo>
                  <a:cubicBezTo>
                    <a:pt x="168" y="222"/>
                    <a:pt x="158" y="232"/>
                    <a:pt x="144" y="232"/>
                  </a:cubicBezTo>
                  <a:lnTo>
                    <a:pt x="136" y="232"/>
                  </a:lnTo>
                  <a:lnTo>
                    <a:pt x="160" y="208"/>
                  </a:lnTo>
                  <a:lnTo>
                    <a:pt x="160" y="232"/>
                  </a:lnTo>
                  <a:lnTo>
                    <a:pt x="160" y="256"/>
                  </a:lnTo>
                  <a:lnTo>
                    <a:pt x="160" y="288"/>
                  </a:lnTo>
                  <a:lnTo>
                    <a:pt x="160" y="312"/>
                  </a:lnTo>
                  <a:lnTo>
                    <a:pt x="160" y="336"/>
                  </a:lnTo>
                  <a:lnTo>
                    <a:pt x="160" y="360"/>
                  </a:lnTo>
                  <a:lnTo>
                    <a:pt x="160" y="392"/>
                  </a:lnTo>
                  <a:lnTo>
                    <a:pt x="160" y="416"/>
                  </a:lnTo>
                  <a:lnTo>
                    <a:pt x="160" y="440"/>
                  </a:lnTo>
                  <a:cubicBezTo>
                    <a:pt x="160" y="454"/>
                    <a:pt x="150" y="464"/>
                    <a:pt x="136" y="464"/>
                  </a:cubicBezTo>
                  <a:lnTo>
                    <a:pt x="128" y="464"/>
                  </a:lnTo>
                  <a:lnTo>
                    <a:pt x="152" y="440"/>
                  </a:lnTo>
                  <a:lnTo>
                    <a:pt x="152" y="464"/>
                  </a:lnTo>
                  <a:lnTo>
                    <a:pt x="152" y="488"/>
                  </a:lnTo>
                  <a:lnTo>
                    <a:pt x="152" y="520"/>
                  </a:lnTo>
                  <a:lnTo>
                    <a:pt x="152" y="544"/>
                  </a:lnTo>
                  <a:lnTo>
                    <a:pt x="152" y="568"/>
                  </a:lnTo>
                  <a:lnTo>
                    <a:pt x="152" y="592"/>
                  </a:lnTo>
                  <a:lnTo>
                    <a:pt x="152" y="624"/>
                  </a:lnTo>
                  <a:lnTo>
                    <a:pt x="152" y="648"/>
                  </a:lnTo>
                  <a:lnTo>
                    <a:pt x="152" y="672"/>
                  </a:lnTo>
                  <a:lnTo>
                    <a:pt x="152" y="696"/>
                  </a:lnTo>
                  <a:lnTo>
                    <a:pt x="152" y="720"/>
                  </a:lnTo>
                  <a:lnTo>
                    <a:pt x="152" y="752"/>
                  </a:lnTo>
                  <a:cubicBezTo>
                    <a:pt x="152" y="755"/>
                    <a:pt x="152" y="758"/>
                    <a:pt x="151" y="760"/>
                  </a:cubicBezTo>
                  <a:lnTo>
                    <a:pt x="143" y="784"/>
                  </a:lnTo>
                  <a:lnTo>
                    <a:pt x="144" y="776"/>
                  </a:lnTo>
                  <a:lnTo>
                    <a:pt x="144" y="800"/>
                  </a:lnTo>
                  <a:lnTo>
                    <a:pt x="144" y="824"/>
                  </a:lnTo>
                  <a:lnTo>
                    <a:pt x="144" y="856"/>
                  </a:lnTo>
                  <a:lnTo>
                    <a:pt x="144" y="880"/>
                  </a:lnTo>
                  <a:lnTo>
                    <a:pt x="144" y="904"/>
                  </a:lnTo>
                  <a:lnTo>
                    <a:pt x="144" y="928"/>
                  </a:lnTo>
                  <a:lnTo>
                    <a:pt x="144" y="952"/>
                  </a:lnTo>
                  <a:lnTo>
                    <a:pt x="144" y="984"/>
                  </a:lnTo>
                  <a:lnTo>
                    <a:pt x="144" y="1008"/>
                  </a:lnTo>
                  <a:lnTo>
                    <a:pt x="144" y="1032"/>
                  </a:lnTo>
                  <a:lnTo>
                    <a:pt x="144" y="1056"/>
                  </a:lnTo>
                  <a:lnTo>
                    <a:pt x="144" y="1088"/>
                  </a:lnTo>
                  <a:cubicBezTo>
                    <a:pt x="144" y="1091"/>
                    <a:pt x="144" y="1094"/>
                    <a:pt x="143" y="1096"/>
                  </a:cubicBezTo>
                  <a:lnTo>
                    <a:pt x="135" y="1120"/>
                  </a:lnTo>
                  <a:lnTo>
                    <a:pt x="136" y="1112"/>
                  </a:lnTo>
                  <a:lnTo>
                    <a:pt x="136" y="1136"/>
                  </a:lnTo>
                  <a:lnTo>
                    <a:pt x="136" y="1160"/>
                  </a:lnTo>
                  <a:lnTo>
                    <a:pt x="136" y="1184"/>
                  </a:lnTo>
                  <a:lnTo>
                    <a:pt x="136" y="1216"/>
                  </a:lnTo>
                  <a:lnTo>
                    <a:pt x="136" y="1240"/>
                  </a:lnTo>
                  <a:lnTo>
                    <a:pt x="136" y="1264"/>
                  </a:lnTo>
                  <a:lnTo>
                    <a:pt x="136" y="1320"/>
                  </a:lnTo>
                  <a:lnTo>
                    <a:pt x="136" y="1344"/>
                  </a:lnTo>
                  <a:lnTo>
                    <a:pt x="136" y="1392"/>
                  </a:lnTo>
                  <a:lnTo>
                    <a:pt x="136" y="1416"/>
                  </a:lnTo>
                  <a:lnTo>
                    <a:pt x="136" y="1472"/>
                  </a:lnTo>
                  <a:lnTo>
                    <a:pt x="136" y="1496"/>
                  </a:lnTo>
                  <a:lnTo>
                    <a:pt x="136" y="1552"/>
                  </a:lnTo>
                  <a:lnTo>
                    <a:pt x="136" y="1576"/>
                  </a:lnTo>
                  <a:lnTo>
                    <a:pt x="136" y="1624"/>
                  </a:lnTo>
                  <a:lnTo>
                    <a:pt x="136" y="1648"/>
                  </a:lnTo>
                  <a:lnTo>
                    <a:pt x="136" y="1704"/>
                  </a:lnTo>
                  <a:lnTo>
                    <a:pt x="136" y="1728"/>
                  </a:lnTo>
                  <a:lnTo>
                    <a:pt x="136" y="1784"/>
                  </a:lnTo>
                  <a:lnTo>
                    <a:pt x="136" y="1808"/>
                  </a:lnTo>
                  <a:cubicBezTo>
                    <a:pt x="136" y="1810"/>
                    <a:pt x="136" y="1811"/>
                    <a:pt x="136" y="1812"/>
                  </a:cubicBezTo>
                  <a:lnTo>
                    <a:pt x="128" y="1860"/>
                  </a:lnTo>
                  <a:lnTo>
                    <a:pt x="128" y="1856"/>
                  </a:lnTo>
                  <a:lnTo>
                    <a:pt x="128" y="1880"/>
                  </a:lnTo>
                  <a:lnTo>
                    <a:pt x="128" y="1936"/>
                  </a:lnTo>
                  <a:lnTo>
                    <a:pt x="128" y="1984"/>
                  </a:lnTo>
                  <a:lnTo>
                    <a:pt x="128" y="2040"/>
                  </a:lnTo>
                  <a:lnTo>
                    <a:pt x="128" y="2064"/>
                  </a:lnTo>
                  <a:lnTo>
                    <a:pt x="128" y="2088"/>
                  </a:lnTo>
                  <a:lnTo>
                    <a:pt x="128" y="2144"/>
                  </a:lnTo>
                  <a:lnTo>
                    <a:pt x="128" y="2168"/>
                  </a:lnTo>
                  <a:lnTo>
                    <a:pt x="128" y="2216"/>
                  </a:lnTo>
                  <a:lnTo>
                    <a:pt x="128" y="2248"/>
                  </a:lnTo>
                  <a:lnTo>
                    <a:pt x="128" y="2296"/>
                  </a:lnTo>
                  <a:lnTo>
                    <a:pt x="128" y="2320"/>
                  </a:lnTo>
                  <a:lnTo>
                    <a:pt x="128" y="2376"/>
                  </a:lnTo>
                  <a:lnTo>
                    <a:pt x="128" y="2424"/>
                  </a:lnTo>
                  <a:lnTo>
                    <a:pt x="128" y="2448"/>
                  </a:lnTo>
                  <a:lnTo>
                    <a:pt x="128" y="2504"/>
                  </a:lnTo>
                  <a:lnTo>
                    <a:pt x="128" y="2528"/>
                  </a:lnTo>
                  <a:lnTo>
                    <a:pt x="128" y="2552"/>
                  </a:lnTo>
                  <a:lnTo>
                    <a:pt x="128" y="2576"/>
                  </a:lnTo>
                  <a:lnTo>
                    <a:pt x="128" y="2608"/>
                  </a:lnTo>
                  <a:lnTo>
                    <a:pt x="128" y="2632"/>
                  </a:lnTo>
                  <a:lnTo>
                    <a:pt x="128" y="2656"/>
                  </a:lnTo>
                  <a:lnTo>
                    <a:pt x="128" y="2680"/>
                  </a:lnTo>
                  <a:lnTo>
                    <a:pt x="128" y="2736"/>
                  </a:lnTo>
                  <a:lnTo>
                    <a:pt x="128" y="2760"/>
                  </a:lnTo>
                  <a:lnTo>
                    <a:pt x="128" y="2808"/>
                  </a:lnTo>
                  <a:cubicBezTo>
                    <a:pt x="128" y="2810"/>
                    <a:pt x="128" y="2812"/>
                    <a:pt x="128" y="2814"/>
                  </a:cubicBezTo>
                  <a:lnTo>
                    <a:pt x="120" y="2846"/>
                  </a:lnTo>
                  <a:lnTo>
                    <a:pt x="120" y="2840"/>
                  </a:lnTo>
                  <a:lnTo>
                    <a:pt x="120" y="2864"/>
                  </a:lnTo>
                  <a:lnTo>
                    <a:pt x="120" y="2888"/>
                  </a:lnTo>
                  <a:lnTo>
                    <a:pt x="120" y="2912"/>
                  </a:lnTo>
                  <a:lnTo>
                    <a:pt x="120" y="2968"/>
                  </a:lnTo>
                  <a:lnTo>
                    <a:pt x="120" y="2992"/>
                  </a:lnTo>
                  <a:lnTo>
                    <a:pt x="120" y="3016"/>
                  </a:lnTo>
                  <a:lnTo>
                    <a:pt x="120" y="3072"/>
                  </a:lnTo>
                  <a:lnTo>
                    <a:pt x="120" y="3096"/>
                  </a:lnTo>
                  <a:lnTo>
                    <a:pt x="120" y="3120"/>
                  </a:lnTo>
                  <a:lnTo>
                    <a:pt x="120" y="3176"/>
                  </a:lnTo>
                  <a:lnTo>
                    <a:pt x="120" y="3200"/>
                  </a:lnTo>
                  <a:lnTo>
                    <a:pt x="120" y="3248"/>
                  </a:lnTo>
                  <a:lnTo>
                    <a:pt x="120" y="3272"/>
                  </a:lnTo>
                  <a:lnTo>
                    <a:pt x="120" y="3304"/>
                  </a:lnTo>
                  <a:lnTo>
                    <a:pt x="120" y="3328"/>
                  </a:lnTo>
                  <a:lnTo>
                    <a:pt x="120" y="3352"/>
                  </a:lnTo>
                  <a:lnTo>
                    <a:pt x="120" y="3376"/>
                  </a:lnTo>
                  <a:lnTo>
                    <a:pt x="120" y="3408"/>
                  </a:lnTo>
                  <a:lnTo>
                    <a:pt x="120" y="3432"/>
                  </a:lnTo>
                  <a:lnTo>
                    <a:pt x="120" y="3456"/>
                  </a:lnTo>
                  <a:lnTo>
                    <a:pt x="120" y="3480"/>
                  </a:lnTo>
                  <a:lnTo>
                    <a:pt x="120" y="3536"/>
                  </a:lnTo>
                  <a:lnTo>
                    <a:pt x="120" y="3560"/>
                  </a:lnTo>
                  <a:lnTo>
                    <a:pt x="120" y="3608"/>
                  </a:lnTo>
                  <a:lnTo>
                    <a:pt x="120" y="3640"/>
                  </a:lnTo>
                  <a:cubicBezTo>
                    <a:pt x="120" y="3643"/>
                    <a:pt x="120" y="3646"/>
                    <a:pt x="119" y="3648"/>
                  </a:cubicBezTo>
                  <a:lnTo>
                    <a:pt x="111" y="3672"/>
                  </a:lnTo>
                  <a:lnTo>
                    <a:pt x="112" y="3664"/>
                  </a:lnTo>
                  <a:lnTo>
                    <a:pt x="112" y="3688"/>
                  </a:lnTo>
                  <a:lnTo>
                    <a:pt x="112" y="3712"/>
                  </a:lnTo>
                  <a:lnTo>
                    <a:pt x="112" y="3768"/>
                  </a:lnTo>
                  <a:lnTo>
                    <a:pt x="112" y="3792"/>
                  </a:lnTo>
                  <a:lnTo>
                    <a:pt x="112" y="3840"/>
                  </a:lnTo>
                  <a:lnTo>
                    <a:pt x="112" y="3872"/>
                  </a:lnTo>
                  <a:lnTo>
                    <a:pt x="112" y="3896"/>
                  </a:lnTo>
                  <a:lnTo>
                    <a:pt x="112" y="3920"/>
                  </a:lnTo>
                  <a:lnTo>
                    <a:pt x="112" y="3944"/>
                  </a:lnTo>
                  <a:lnTo>
                    <a:pt x="112" y="3968"/>
                  </a:lnTo>
                  <a:lnTo>
                    <a:pt x="112" y="4000"/>
                  </a:lnTo>
                  <a:lnTo>
                    <a:pt x="112" y="4024"/>
                  </a:lnTo>
                  <a:lnTo>
                    <a:pt x="112" y="4048"/>
                  </a:lnTo>
                  <a:lnTo>
                    <a:pt x="112" y="4072"/>
                  </a:lnTo>
                  <a:lnTo>
                    <a:pt x="112" y="4104"/>
                  </a:lnTo>
                  <a:lnTo>
                    <a:pt x="112" y="4128"/>
                  </a:lnTo>
                  <a:lnTo>
                    <a:pt x="112" y="4152"/>
                  </a:lnTo>
                  <a:lnTo>
                    <a:pt x="112" y="4176"/>
                  </a:lnTo>
                  <a:lnTo>
                    <a:pt x="112" y="4200"/>
                  </a:lnTo>
                  <a:lnTo>
                    <a:pt x="112" y="4232"/>
                  </a:lnTo>
                  <a:lnTo>
                    <a:pt x="112" y="4256"/>
                  </a:lnTo>
                  <a:lnTo>
                    <a:pt x="112" y="4280"/>
                  </a:lnTo>
                  <a:lnTo>
                    <a:pt x="112" y="4336"/>
                  </a:lnTo>
                  <a:lnTo>
                    <a:pt x="112" y="4360"/>
                  </a:lnTo>
                  <a:lnTo>
                    <a:pt x="112" y="4408"/>
                  </a:lnTo>
                  <a:lnTo>
                    <a:pt x="112" y="4432"/>
                  </a:lnTo>
                  <a:lnTo>
                    <a:pt x="112" y="4464"/>
                  </a:lnTo>
                  <a:cubicBezTo>
                    <a:pt x="112" y="4467"/>
                    <a:pt x="112" y="4470"/>
                    <a:pt x="111" y="4472"/>
                  </a:cubicBezTo>
                  <a:lnTo>
                    <a:pt x="103" y="4496"/>
                  </a:lnTo>
                  <a:lnTo>
                    <a:pt x="104" y="4488"/>
                  </a:lnTo>
                  <a:lnTo>
                    <a:pt x="104" y="4512"/>
                  </a:lnTo>
                  <a:lnTo>
                    <a:pt x="104" y="4536"/>
                  </a:lnTo>
                  <a:lnTo>
                    <a:pt x="104" y="4568"/>
                  </a:lnTo>
                  <a:lnTo>
                    <a:pt x="104" y="4592"/>
                  </a:lnTo>
                  <a:lnTo>
                    <a:pt x="104" y="4616"/>
                  </a:lnTo>
                  <a:lnTo>
                    <a:pt x="104" y="4664"/>
                  </a:lnTo>
                  <a:lnTo>
                    <a:pt x="104" y="4696"/>
                  </a:lnTo>
                  <a:lnTo>
                    <a:pt x="104" y="4744"/>
                  </a:lnTo>
                  <a:lnTo>
                    <a:pt x="104" y="4800"/>
                  </a:lnTo>
                  <a:lnTo>
                    <a:pt x="104" y="4848"/>
                  </a:lnTo>
                  <a:lnTo>
                    <a:pt x="104" y="4872"/>
                  </a:lnTo>
                  <a:lnTo>
                    <a:pt x="104" y="4896"/>
                  </a:lnTo>
                  <a:lnTo>
                    <a:pt x="104" y="4928"/>
                  </a:lnTo>
                  <a:lnTo>
                    <a:pt x="104" y="4952"/>
                  </a:lnTo>
                  <a:lnTo>
                    <a:pt x="104" y="4976"/>
                  </a:lnTo>
                  <a:lnTo>
                    <a:pt x="104" y="5000"/>
                  </a:lnTo>
                  <a:lnTo>
                    <a:pt x="104" y="5032"/>
                  </a:lnTo>
                  <a:lnTo>
                    <a:pt x="104" y="5080"/>
                  </a:lnTo>
                  <a:lnTo>
                    <a:pt x="104" y="5104"/>
                  </a:lnTo>
                  <a:lnTo>
                    <a:pt x="104" y="5160"/>
                  </a:lnTo>
                  <a:lnTo>
                    <a:pt x="104" y="5208"/>
                  </a:lnTo>
                  <a:lnTo>
                    <a:pt x="104" y="5232"/>
                  </a:lnTo>
                  <a:lnTo>
                    <a:pt x="104" y="5264"/>
                  </a:lnTo>
                  <a:lnTo>
                    <a:pt x="104" y="5288"/>
                  </a:lnTo>
                  <a:lnTo>
                    <a:pt x="104" y="5336"/>
                  </a:lnTo>
                  <a:lnTo>
                    <a:pt x="104" y="5360"/>
                  </a:lnTo>
                  <a:cubicBezTo>
                    <a:pt x="104" y="5362"/>
                    <a:pt x="104" y="5364"/>
                    <a:pt x="104" y="5366"/>
                  </a:cubicBezTo>
                  <a:lnTo>
                    <a:pt x="96" y="5398"/>
                  </a:lnTo>
                  <a:lnTo>
                    <a:pt x="96" y="5392"/>
                  </a:lnTo>
                  <a:lnTo>
                    <a:pt x="96" y="5416"/>
                  </a:lnTo>
                  <a:lnTo>
                    <a:pt x="96" y="5440"/>
                  </a:lnTo>
                  <a:lnTo>
                    <a:pt x="96" y="5464"/>
                  </a:lnTo>
                  <a:lnTo>
                    <a:pt x="96" y="5496"/>
                  </a:lnTo>
                  <a:lnTo>
                    <a:pt x="96" y="5520"/>
                  </a:lnTo>
                  <a:lnTo>
                    <a:pt x="96" y="5544"/>
                  </a:lnTo>
                  <a:lnTo>
                    <a:pt x="96" y="5568"/>
                  </a:lnTo>
                  <a:lnTo>
                    <a:pt x="96" y="5592"/>
                  </a:lnTo>
                  <a:cubicBezTo>
                    <a:pt x="96" y="5606"/>
                    <a:pt x="86" y="5616"/>
                    <a:pt x="72" y="5616"/>
                  </a:cubicBezTo>
                  <a:lnTo>
                    <a:pt x="64" y="5616"/>
                  </a:lnTo>
                  <a:cubicBezTo>
                    <a:pt x="51" y="5616"/>
                    <a:pt x="40" y="5606"/>
                    <a:pt x="40" y="5592"/>
                  </a:cubicBezTo>
                  <a:lnTo>
                    <a:pt x="40" y="5568"/>
                  </a:lnTo>
                  <a:lnTo>
                    <a:pt x="88" y="5568"/>
                  </a:lnTo>
                  <a:lnTo>
                    <a:pt x="88" y="5592"/>
                  </a:lnTo>
                  <a:cubicBezTo>
                    <a:pt x="88" y="5606"/>
                    <a:pt x="78" y="5616"/>
                    <a:pt x="64" y="5616"/>
                  </a:cubicBezTo>
                  <a:lnTo>
                    <a:pt x="56" y="5616"/>
                  </a:lnTo>
                  <a:cubicBezTo>
                    <a:pt x="43" y="5616"/>
                    <a:pt x="32" y="5606"/>
                    <a:pt x="32" y="5592"/>
                  </a:cubicBezTo>
                  <a:lnTo>
                    <a:pt x="32" y="5568"/>
                  </a:lnTo>
                  <a:lnTo>
                    <a:pt x="80" y="5568"/>
                  </a:lnTo>
                  <a:lnTo>
                    <a:pt x="80" y="5592"/>
                  </a:lnTo>
                  <a:cubicBezTo>
                    <a:pt x="80" y="5606"/>
                    <a:pt x="70" y="5616"/>
                    <a:pt x="56" y="5616"/>
                  </a:cubicBezTo>
                  <a:lnTo>
                    <a:pt x="48" y="5616"/>
                  </a:lnTo>
                  <a:cubicBezTo>
                    <a:pt x="35" y="5616"/>
                    <a:pt x="24" y="5606"/>
                    <a:pt x="24" y="5592"/>
                  </a:cubicBezTo>
                  <a:lnTo>
                    <a:pt x="24" y="5568"/>
                  </a:lnTo>
                  <a:lnTo>
                    <a:pt x="72" y="5568"/>
                  </a:lnTo>
                  <a:lnTo>
                    <a:pt x="72" y="5592"/>
                  </a:lnTo>
                  <a:cubicBezTo>
                    <a:pt x="72" y="5606"/>
                    <a:pt x="62" y="5616"/>
                    <a:pt x="48" y="5616"/>
                  </a:cubicBezTo>
                  <a:lnTo>
                    <a:pt x="40" y="5616"/>
                  </a:lnTo>
                  <a:cubicBezTo>
                    <a:pt x="27" y="5616"/>
                    <a:pt x="16" y="5606"/>
                    <a:pt x="16" y="5592"/>
                  </a:cubicBezTo>
                  <a:lnTo>
                    <a:pt x="16" y="5568"/>
                  </a:lnTo>
                  <a:lnTo>
                    <a:pt x="64" y="5568"/>
                  </a:lnTo>
                  <a:lnTo>
                    <a:pt x="64" y="5592"/>
                  </a:lnTo>
                  <a:lnTo>
                    <a:pt x="16" y="5592"/>
                  </a:lnTo>
                  <a:lnTo>
                    <a:pt x="16" y="5568"/>
                  </a:lnTo>
                  <a:lnTo>
                    <a:pt x="64" y="5568"/>
                  </a:lnTo>
                  <a:lnTo>
                    <a:pt x="64" y="5592"/>
                  </a:lnTo>
                  <a:cubicBezTo>
                    <a:pt x="64" y="5606"/>
                    <a:pt x="54" y="5616"/>
                    <a:pt x="40" y="5616"/>
                  </a:cubicBezTo>
                  <a:lnTo>
                    <a:pt x="32" y="5616"/>
                  </a:lnTo>
                  <a:cubicBezTo>
                    <a:pt x="19" y="5616"/>
                    <a:pt x="8" y="5606"/>
                    <a:pt x="8" y="5592"/>
                  </a:cubicBezTo>
                  <a:lnTo>
                    <a:pt x="8" y="5568"/>
                  </a:lnTo>
                  <a:lnTo>
                    <a:pt x="56" y="5568"/>
                  </a:lnTo>
                  <a:lnTo>
                    <a:pt x="56" y="5592"/>
                  </a:lnTo>
                  <a:cubicBezTo>
                    <a:pt x="56" y="5606"/>
                    <a:pt x="46" y="5616"/>
                    <a:pt x="32" y="5616"/>
                  </a:cubicBezTo>
                  <a:lnTo>
                    <a:pt x="24" y="5616"/>
                  </a:lnTo>
                  <a:cubicBezTo>
                    <a:pt x="11" y="5616"/>
                    <a:pt x="0" y="5606"/>
                    <a:pt x="0" y="5592"/>
                  </a:cubicBezTo>
                  <a:lnTo>
                    <a:pt x="0" y="5568"/>
                  </a:lnTo>
                  <a:cubicBezTo>
                    <a:pt x="0" y="5555"/>
                    <a:pt x="11" y="5544"/>
                    <a:pt x="24" y="5544"/>
                  </a:cubicBezTo>
                  <a:cubicBezTo>
                    <a:pt x="38" y="5544"/>
                    <a:pt x="48" y="5555"/>
                    <a:pt x="48" y="55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1" name="Freeform 125"/>
            <p:cNvSpPr>
              <a:spLocks/>
            </p:cNvSpPr>
            <p:nvPr/>
          </p:nvSpPr>
          <p:spPr bwMode="auto">
            <a:xfrm>
              <a:off x="5050891" y="3973213"/>
              <a:ext cx="27912" cy="477221"/>
            </a:xfrm>
            <a:custGeom>
              <a:avLst/>
              <a:gdLst>
                <a:gd name="T0" fmla="*/ 0 w 464"/>
                <a:gd name="T1" fmla="*/ 4576 h 5136"/>
                <a:gd name="T2" fmla="*/ 64 w 464"/>
                <a:gd name="T3" fmla="*/ 4416 h 5136"/>
                <a:gd name="T4" fmla="*/ 128 w 464"/>
                <a:gd name="T5" fmla="*/ 4016 h 5136"/>
                <a:gd name="T6" fmla="*/ 80 w 464"/>
                <a:gd name="T7" fmla="*/ 3648 h 5136"/>
                <a:gd name="T8" fmla="*/ 96 w 464"/>
                <a:gd name="T9" fmla="*/ 3456 h 5136"/>
                <a:gd name="T10" fmla="*/ 48 w 464"/>
                <a:gd name="T11" fmla="*/ 3184 h 5136"/>
                <a:gd name="T12" fmla="*/ 160 w 464"/>
                <a:gd name="T13" fmla="*/ 2928 h 5136"/>
                <a:gd name="T14" fmla="*/ 128 w 464"/>
                <a:gd name="T15" fmla="*/ 2720 h 5136"/>
                <a:gd name="T16" fmla="*/ 96 w 464"/>
                <a:gd name="T17" fmla="*/ 2576 h 5136"/>
                <a:gd name="T18" fmla="*/ 96 w 464"/>
                <a:gd name="T19" fmla="*/ 2304 h 5136"/>
                <a:gd name="T20" fmla="*/ 160 w 464"/>
                <a:gd name="T21" fmla="*/ 2064 h 5136"/>
                <a:gd name="T22" fmla="*/ 176 w 464"/>
                <a:gd name="T23" fmla="*/ 1904 h 5136"/>
                <a:gd name="T24" fmla="*/ 128 w 464"/>
                <a:gd name="T25" fmla="*/ 1648 h 5136"/>
                <a:gd name="T26" fmla="*/ 144 w 464"/>
                <a:gd name="T27" fmla="*/ 1488 h 5136"/>
                <a:gd name="T28" fmla="*/ 224 w 464"/>
                <a:gd name="T29" fmla="*/ 1136 h 5136"/>
                <a:gd name="T30" fmla="*/ 192 w 464"/>
                <a:gd name="T31" fmla="*/ 816 h 5136"/>
                <a:gd name="T32" fmla="*/ 256 w 464"/>
                <a:gd name="T33" fmla="*/ 608 h 5136"/>
                <a:gd name="T34" fmla="*/ 208 w 464"/>
                <a:gd name="T35" fmla="*/ 656 h 5136"/>
                <a:gd name="T36" fmla="*/ 320 w 464"/>
                <a:gd name="T37" fmla="*/ 352 h 5136"/>
                <a:gd name="T38" fmla="*/ 240 w 464"/>
                <a:gd name="T39" fmla="*/ 352 h 5136"/>
                <a:gd name="T40" fmla="*/ 304 w 464"/>
                <a:gd name="T41" fmla="*/ 144 h 5136"/>
                <a:gd name="T42" fmla="*/ 352 w 464"/>
                <a:gd name="T43" fmla="*/ 96 h 5136"/>
                <a:gd name="T44" fmla="*/ 368 w 464"/>
                <a:gd name="T45" fmla="*/ 192 h 5136"/>
                <a:gd name="T46" fmla="*/ 320 w 464"/>
                <a:gd name="T47" fmla="*/ 144 h 5136"/>
                <a:gd name="T48" fmla="*/ 384 w 464"/>
                <a:gd name="T49" fmla="*/ 256 h 5136"/>
                <a:gd name="T50" fmla="*/ 304 w 464"/>
                <a:gd name="T51" fmla="*/ 256 h 5136"/>
                <a:gd name="T52" fmla="*/ 352 w 464"/>
                <a:gd name="T53" fmla="*/ 304 h 5136"/>
                <a:gd name="T54" fmla="*/ 320 w 464"/>
                <a:gd name="T55" fmla="*/ 400 h 5136"/>
                <a:gd name="T56" fmla="*/ 336 w 464"/>
                <a:gd name="T57" fmla="*/ 192 h 5136"/>
                <a:gd name="T58" fmla="*/ 336 w 464"/>
                <a:gd name="T59" fmla="*/ 256 h 5136"/>
                <a:gd name="T60" fmla="*/ 352 w 464"/>
                <a:gd name="T61" fmla="*/ 256 h 5136"/>
                <a:gd name="T62" fmla="*/ 400 w 464"/>
                <a:gd name="T63" fmla="*/ 304 h 5136"/>
                <a:gd name="T64" fmla="*/ 464 w 464"/>
                <a:gd name="T65" fmla="*/ 192 h 5136"/>
                <a:gd name="T66" fmla="*/ 448 w 464"/>
                <a:gd name="T67" fmla="*/ 192 h 5136"/>
                <a:gd name="T68" fmla="*/ 448 w 464"/>
                <a:gd name="T69" fmla="*/ 352 h 5136"/>
                <a:gd name="T70" fmla="*/ 432 w 464"/>
                <a:gd name="T71" fmla="*/ 192 h 5136"/>
                <a:gd name="T72" fmla="*/ 416 w 464"/>
                <a:gd name="T73" fmla="*/ 256 h 5136"/>
                <a:gd name="T74" fmla="*/ 400 w 464"/>
                <a:gd name="T75" fmla="*/ 256 h 5136"/>
                <a:gd name="T76" fmla="*/ 290 w 464"/>
                <a:gd name="T77" fmla="*/ 204 h 5136"/>
                <a:gd name="T78" fmla="*/ 272 w 464"/>
                <a:gd name="T79" fmla="*/ 192 h 5136"/>
                <a:gd name="T80" fmla="*/ 272 w 464"/>
                <a:gd name="T81" fmla="*/ 256 h 5136"/>
                <a:gd name="T82" fmla="*/ 256 w 464"/>
                <a:gd name="T83" fmla="*/ 48 h 5136"/>
                <a:gd name="T84" fmla="*/ 336 w 464"/>
                <a:gd name="T85" fmla="*/ 256 h 5136"/>
                <a:gd name="T86" fmla="*/ 336 w 464"/>
                <a:gd name="T87" fmla="*/ 400 h 5136"/>
                <a:gd name="T88" fmla="*/ 256 w 464"/>
                <a:gd name="T89" fmla="*/ 608 h 5136"/>
                <a:gd name="T90" fmla="*/ 304 w 464"/>
                <a:gd name="T91" fmla="*/ 656 h 5136"/>
                <a:gd name="T92" fmla="*/ 288 w 464"/>
                <a:gd name="T93" fmla="*/ 912 h 5136"/>
                <a:gd name="T94" fmla="*/ 256 w 464"/>
                <a:gd name="T95" fmla="*/ 1184 h 5136"/>
                <a:gd name="T96" fmla="*/ 144 w 464"/>
                <a:gd name="T97" fmla="*/ 1536 h 5136"/>
                <a:gd name="T98" fmla="*/ 224 w 464"/>
                <a:gd name="T99" fmla="*/ 1840 h 5136"/>
                <a:gd name="T100" fmla="*/ 208 w 464"/>
                <a:gd name="T101" fmla="*/ 2112 h 5136"/>
                <a:gd name="T102" fmla="*/ 96 w 464"/>
                <a:gd name="T103" fmla="*/ 2304 h 5136"/>
                <a:gd name="T104" fmla="*/ 192 w 464"/>
                <a:gd name="T105" fmla="*/ 2512 h 5136"/>
                <a:gd name="T106" fmla="*/ 176 w 464"/>
                <a:gd name="T107" fmla="*/ 2768 h 5136"/>
                <a:gd name="T108" fmla="*/ 64 w 464"/>
                <a:gd name="T109" fmla="*/ 2880 h 5136"/>
                <a:gd name="T110" fmla="*/ 144 w 464"/>
                <a:gd name="T111" fmla="*/ 3296 h 5136"/>
                <a:gd name="T112" fmla="*/ 144 w 464"/>
                <a:gd name="T113" fmla="*/ 3648 h 5136"/>
                <a:gd name="T114" fmla="*/ 128 w 464"/>
                <a:gd name="T115" fmla="*/ 3904 h 5136"/>
                <a:gd name="T116" fmla="*/ 112 w 464"/>
                <a:gd name="T117" fmla="*/ 4160 h 5136"/>
                <a:gd name="T118" fmla="*/ 110 w 464"/>
                <a:gd name="T119" fmla="*/ 4496 h 5136"/>
                <a:gd name="T120" fmla="*/ 96 w 464"/>
                <a:gd name="T121" fmla="*/ 4992 h 5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64" h="5136">
                  <a:moveTo>
                    <a:pt x="0" y="5088"/>
                  </a:moveTo>
                  <a:lnTo>
                    <a:pt x="0" y="5040"/>
                  </a:lnTo>
                  <a:lnTo>
                    <a:pt x="0" y="4992"/>
                  </a:lnTo>
                  <a:lnTo>
                    <a:pt x="0" y="4944"/>
                  </a:lnTo>
                  <a:lnTo>
                    <a:pt x="0" y="4896"/>
                  </a:lnTo>
                  <a:lnTo>
                    <a:pt x="0" y="4832"/>
                  </a:lnTo>
                  <a:lnTo>
                    <a:pt x="0" y="4784"/>
                  </a:lnTo>
                  <a:lnTo>
                    <a:pt x="0" y="4736"/>
                  </a:lnTo>
                  <a:lnTo>
                    <a:pt x="0" y="4688"/>
                  </a:lnTo>
                  <a:lnTo>
                    <a:pt x="0" y="4624"/>
                  </a:lnTo>
                  <a:lnTo>
                    <a:pt x="0" y="4576"/>
                  </a:lnTo>
                  <a:lnTo>
                    <a:pt x="0" y="4528"/>
                  </a:lnTo>
                  <a:cubicBezTo>
                    <a:pt x="0" y="4523"/>
                    <a:pt x="1" y="4518"/>
                    <a:pt x="3" y="4513"/>
                  </a:cubicBezTo>
                  <a:lnTo>
                    <a:pt x="19" y="4465"/>
                  </a:lnTo>
                  <a:lnTo>
                    <a:pt x="16" y="4480"/>
                  </a:lnTo>
                  <a:lnTo>
                    <a:pt x="16" y="4432"/>
                  </a:lnTo>
                  <a:lnTo>
                    <a:pt x="16" y="4368"/>
                  </a:lnTo>
                  <a:lnTo>
                    <a:pt x="16" y="4320"/>
                  </a:lnTo>
                  <a:cubicBezTo>
                    <a:pt x="16" y="4294"/>
                    <a:pt x="38" y="4272"/>
                    <a:pt x="64" y="4272"/>
                  </a:cubicBezTo>
                  <a:cubicBezTo>
                    <a:pt x="91" y="4272"/>
                    <a:pt x="112" y="4294"/>
                    <a:pt x="112" y="4320"/>
                  </a:cubicBezTo>
                  <a:lnTo>
                    <a:pt x="112" y="4368"/>
                  </a:lnTo>
                  <a:cubicBezTo>
                    <a:pt x="112" y="4395"/>
                    <a:pt x="91" y="4416"/>
                    <a:pt x="64" y="4416"/>
                  </a:cubicBezTo>
                  <a:cubicBezTo>
                    <a:pt x="38" y="4416"/>
                    <a:pt x="16" y="4395"/>
                    <a:pt x="16" y="4368"/>
                  </a:cubicBezTo>
                  <a:lnTo>
                    <a:pt x="16" y="4320"/>
                  </a:lnTo>
                  <a:lnTo>
                    <a:pt x="16" y="4272"/>
                  </a:lnTo>
                  <a:lnTo>
                    <a:pt x="16" y="4224"/>
                  </a:lnTo>
                  <a:lnTo>
                    <a:pt x="16" y="4160"/>
                  </a:lnTo>
                  <a:lnTo>
                    <a:pt x="16" y="4112"/>
                  </a:lnTo>
                  <a:lnTo>
                    <a:pt x="16" y="4064"/>
                  </a:lnTo>
                  <a:lnTo>
                    <a:pt x="16" y="4016"/>
                  </a:lnTo>
                  <a:cubicBezTo>
                    <a:pt x="16" y="3990"/>
                    <a:pt x="38" y="3968"/>
                    <a:pt x="64" y="3968"/>
                  </a:cubicBezTo>
                  <a:lnTo>
                    <a:pt x="80" y="3968"/>
                  </a:lnTo>
                  <a:cubicBezTo>
                    <a:pt x="107" y="3968"/>
                    <a:pt x="128" y="3990"/>
                    <a:pt x="128" y="4016"/>
                  </a:cubicBezTo>
                  <a:lnTo>
                    <a:pt x="128" y="4064"/>
                  </a:lnTo>
                  <a:cubicBezTo>
                    <a:pt x="128" y="4091"/>
                    <a:pt x="107" y="4112"/>
                    <a:pt x="80" y="4112"/>
                  </a:cubicBezTo>
                  <a:cubicBezTo>
                    <a:pt x="54" y="4112"/>
                    <a:pt x="32" y="4091"/>
                    <a:pt x="32" y="4064"/>
                  </a:cubicBezTo>
                  <a:lnTo>
                    <a:pt x="32" y="4016"/>
                  </a:lnTo>
                  <a:lnTo>
                    <a:pt x="32" y="3968"/>
                  </a:lnTo>
                  <a:lnTo>
                    <a:pt x="32" y="3904"/>
                  </a:lnTo>
                  <a:lnTo>
                    <a:pt x="32" y="3856"/>
                  </a:lnTo>
                  <a:lnTo>
                    <a:pt x="32" y="3808"/>
                  </a:lnTo>
                  <a:lnTo>
                    <a:pt x="32" y="3760"/>
                  </a:lnTo>
                  <a:lnTo>
                    <a:pt x="32" y="3696"/>
                  </a:lnTo>
                  <a:cubicBezTo>
                    <a:pt x="32" y="3670"/>
                    <a:pt x="54" y="3648"/>
                    <a:pt x="80" y="3648"/>
                  </a:cubicBezTo>
                  <a:cubicBezTo>
                    <a:pt x="107" y="3648"/>
                    <a:pt x="128" y="3670"/>
                    <a:pt x="128" y="3696"/>
                  </a:cubicBezTo>
                  <a:lnTo>
                    <a:pt x="128" y="3760"/>
                  </a:lnTo>
                  <a:lnTo>
                    <a:pt x="80" y="3712"/>
                  </a:lnTo>
                  <a:lnTo>
                    <a:pt x="96" y="3712"/>
                  </a:lnTo>
                  <a:lnTo>
                    <a:pt x="48" y="3760"/>
                  </a:lnTo>
                  <a:lnTo>
                    <a:pt x="48" y="3696"/>
                  </a:lnTo>
                  <a:lnTo>
                    <a:pt x="48" y="3648"/>
                  </a:lnTo>
                  <a:lnTo>
                    <a:pt x="48" y="3600"/>
                  </a:lnTo>
                  <a:lnTo>
                    <a:pt x="48" y="3552"/>
                  </a:lnTo>
                  <a:lnTo>
                    <a:pt x="48" y="3504"/>
                  </a:lnTo>
                  <a:cubicBezTo>
                    <a:pt x="48" y="3478"/>
                    <a:pt x="70" y="3456"/>
                    <a:pt x="96" y="3456"/>
                  </a:cubicBezTo>
                  <a:cubicBezTo>
                    <a:pt x="123" y="3456"/>
                    <a:pt x="144" y="3478"/>
                    <a:pt x="144" y="3504"/>
                  </a:cubicBezTo>
                  <a:lnTo>
                    <a:pt x="144" y="3552"/>
                  </a:lnTo>
                  <a:cubicBezTo>
                    <a:pt x="144" y="3579"/>
                    <a:pt x="123" y="3600"/>
                    <a:pt x="96" y="3600"/>
                  </a:cubicBezTo>
                  <a:cubicBezTo>
                    <a:pt x="70" y="3600"/>
                    <a:pt x="48" y="3579"/>
                    <a:pt x="48" y="3552"/>
                  </a:cubicBezTo>
                  <a:lnTo>
                    <a:pt x="48" y="3504"/>
                  </a:lnTo>
                  <a:lnTo>
                    <a:pt x="48" y="3440"/>
                  </a:lnTo>
                  <a:lnTo>
                    <a:pt x="48" y="3392"/>
                  </a:lnTo>
                  <a:lnTo>
                    <a:pt x="48" y="3344"/>
                  </a:lnTo>
                  <a:lnTo>
                    <a:pt x="48" y="3296"/>
                  </a:lnTo>
                  <a:lnTo>
                    <a:pt x="48" y="3232"/>
                  </a:lnTo>
                  <a:lnTo>
                    <a:pt x="48" y="3184"/>
                  </a:lnTo>
                  <a:cubicBezTo>
                    <a:pt x="48" y="3179"/>
                    <a:pt x="49" y="3174"/>
                    <a:pt x="51" y="3169"/>
                  </a:cubicBezTo>
                  <a:lnTo>
                    <a:pt x="67" y="3121"/>
                  </a:lnTo>
                  <a:lnTo>
                    <a:pt x="64" y="3136"/>
                  </a:lnTo>
                  <a:lnTo>
                    <a:pt x="64" y="3088"/>
                  </a:lnTo>
                  <a:lnTo>
                    <a:pt x="64" y="3040"/>
                  </a:lnTo>
                  <a:lnTo>
                    <a:pt x="64" y="2976"/>
                  </a:lnTo>
                  <a:lnTo>
                    <a:pt x="64" y="2928"/>
                  </a:lnTo>
                  <a:lnTo>
                    <a:pt x="64" y="2880"/>
                  </a:lnTo>
                  <a:cubicBezTo>
                    <a:pt x="64" y="2854"/>
                    <a:pt x="86" y="2832"/>
                    <a:pt x="112" y="2832"/>
                  </a:cubicBezTo>
                  <a:cubicBezTo>
                    <a:pt x="139" y="2832"/>
                    <a:pt x="160" y="2854"/>
                    <a:pt x="160" y="2880"/>
                  </a:cubicBezTo>
                  <a:lnTo>
                    <a:pt x="160" y="2928"/>
                  </a:lnTo>
                  <a:cubicBezTo>
                    <a:pt x="160" y="2955"/>
                    <a:pt x="139" y="2976"/>
                    <a:pt x="112" y="2976"/>
                  </a:cubicBezTo>
                  <a:cubicBezTo>
                    <a:pt x="86" y="2976"/>
                    <a:pt x="64" y="2955"/>
                    <a:pt x="64" y="2928"/>
                  </a:cubicBezTo>
                  <a:lnTo>
                    <a:pt x="64" y="2880"/>
                  </a:lnTo>
                  <a:lnTo>
                    <a:pt x="64" y="2832"/>
                  </a:lnTo>
                  <a:lnTo>
                    <a:pt x="64" y="2768"/>
                  </a:lnTo>
                  <a:lnTo>
                    <a:pt x="64" y="2720"/>
                  </a:lnTo>
                  <a:cubicBezTo>
                    <a:pt x="64" y="2694"/>
                    <a:pt x="86" y="2672"/>
                    <a:pt x="112" y="2672"/>
                  </a:cubicBezTo>
                  <a:cubicBezTo>
                    <a:pt x="139" y="2672"/>
                    <a:pt x="160" y="2694"/>
                    <a:pt x="160" y="2720"/>
                  </a:cubicBezTo>
                  <a:lnTo>
                    <a:pt x="160" y="2768"/>
                  </a:lnTo>
                  <a:lnTo>
                    <a:pt x="112" y="2720"/>
                  </a:lnTo>
                  <a:lnTo>
                    <a:pt x="128" y="2720"/>
                  </a:lnTo>
                  <a:lnTo>
                    <a:pt x="80" y="2768"/>
                  </a:lnTo>
                  <a:lnTo>
                    <a:pt x="80" y="2720"/>
                  </a:lnTo>
                  <a:lnTo>
                    <a:pt x="80" y="2672"/>
                  </a:lnTo>
                  <a:lnTo>
                    <a:pt x="80" y="2624"/>
                  </a:lnTo>
                  <a:lnTo>
                    <a:pt x="80" y="2576"/>
                  </a:lnTo>
                  <a:cubicBezTo>
                    <a:pt x="80" y="2550"/>
                    <a:pt x="102" y="2528"/>
                    <a:pt x="128" y="2528"/>
                  </a:cubicBezTo>
                  <a:cubicBezTo>
                    <a:pt x="155" y="2528"/>
                    <a:pt x="176" y="2550"/>
                    <a:pt x="176" y="2576"/>
                  </a:cubicBezTo>
                  <a:lnTo>
                    <a:pt x="176" y="2624"/>
                  </a:lnTo>
                  <a:lnTo>
                    <a:pt x="83" y="2609"/>
                  </a:lnTo>
                  <a:lnTo>
                    <a:pt x="99" y="2561"/>
                  </a:lnTo>
                  <a:lnTo>
                    <a:pt x="96" y="2576"/>
                  </a:lnTo>
                  <a:lnTo>
                    <a:pt x="96" y="2512"/>
                  </a:lnTo>
                  <a:lnTo>
                    <a:pt x="96" y="2464"/>
                  </a:lnTo>
                  <a:lnTo>
                    <a:pt x="96" y="2416"/>
                  </a:lnTo>
                  <a:cubicBezTo>
                    <a:pt x="96" y="2390"/>
                    <a:pt x="118" y="2368"/>
                    <a:pt x="144" y="2368"/>
                  </a:cubicBezTo>
                  <a:cubicBezTo>
                    <a:pt x="171" y="2368"/>
                    <a:pt x="192" y="2390"/>
                    <a:pt x="192" y="2416"/>
                  </a:cubicBezTo>
                  <a:lnTo>
                    <a:pt x="192" y="2464"/>
                  </a:lnTo>
                  <a:cubicBezTo>
                    <a:pt x="192" y="2491"/>
                    <a:pt x="171" y="2512"/>
                    <a:pt x="144" y="2512"/>
                  </a:cubicBezTo>
                  <a:cubicBezTo>
                    <a:pt x="118" y="2512"/>
                    <a:pt x="96" y="2491"/>
                    <a:pt x="96" y="2464"/>
                  </a:cubicBezTo>
                  <a:lnTo>
                    <a:pt x="96" y="2416"/>
                  </a:lnTo>
                  <a:lnTo>
                    <a:pt x="96" y="2368"/>
                  </a:lnTo>
                  <a:lnTo>
                    <a:pt x="96" y="2304"/>
                  </a:lnTo>
                  <a:lnTo>
                    <a:pt x="96" y="2256"/>
                  </a:lnTo>
                  <a:cubicBezTo>
                    <a:pt x="96" y="2230"/>
                    <a:pt x="118" y="2208"/>
                    <a:pt x="144" y="2208"/>
                  </a:cubicBezTo>
                  <a:cubicBezTo>
                    <a:pt x="171" y="2208"/>
                    <a:pt x="192" y="2230"/>
                    <a:pt x="192" y="2256"/>
                  </a:cubicBezTo>
                  <a:lnTo>
                    <a:pt x="192" y="2304"/>
                  </a:lnTo>
                  <a:lnTo>
                    <a:pt x="99" y="2289"/>
                  </a:lnTo>
                  <a:lnTo>
                    <a:pt x="115" y="2241"/>
                  </a:lnTo>
                  <a:lnTo>
                    <a:pt x="112" y="2256"/>
                  </a:lnTo>
                  <a:lnTo>
                    <a:pt x="112" y="2208"/>
                  </a:lnTo>
                  <a:lnTo>
                    <a:pt x="112" y="2160"/>
                  </a:lnTo>
                  <a:lnTo>
                    <a:pt x="112" y="2112"/>
                  </a:lnTo>
                  <a:cubicBezTo>
                    <a:pt x="112" y="2086"/>
                    <a:pt x="134" y="2064"/>
                    <a:pt x="160" y="2064"/>
                  </a:cubicBezTo>
                  <a:cubicBezTo>
                    <a:pt x="187" y="2064"/>
                    <a:pt x="208" y="2086"/>
                    <a:pt x="208" y="2112"/>
                  </a:cubicBezTo>
                  <a:lnTo>
                    <a:pt x="208" y="2160"/>
                  </a:lnTo>
                  <a:cubicBezTo>
                    <a:pt x="208" y="2187"/>
                    <a:pt x="187" y="2208"/>
                    <a:pt x="160" y="2208"/>
                  </a:cubicBezTo>
                  <a:cubicBezTo>
                    <a:pt x="134" y="2208"/>
                    <a:pt x="112" y="2187"/>
                    <a:pt x="112" y="2160"/>
                  </a:cubicBezTo>
                  <a:lnTo>
                    <a:pt x="112" y="2112"/>
                  </a:lnTo>
                  <a:lnTo>
                    <a:pt x="112" y="2048"/>
                  </a:lnTo>
                  <a:cubicBezTo>
                    <a:pt x="112" y="2043"/>
                    <a:pt x="113" y="2038"/>
                    <a:pt x="115" y="2033"/>
                  </a:cubicBezTo>
                  <a:lnTo>
                    <a:pt x="131" y="1985"/>
                  </a:lnTo>
                  <a:lnTo>
                    <a:pt x="128" y="2000"/>
                  </a:lnTo>
                  <a:lnTo>
                    <a:pt x="128" y="1952"/>
                  </a:lnTo>
                  <a:cubicBezTo>
                    <a:pt x="128" y="1926"/>
                    <a:pt x="150" y="1904"/>
                    <a:pt x="176" y="1904"/>
                  </a:cubicBezTo>
                  <a:cubicBezTo>
                    <a:pt x="203" y="1904"/>
                    <a:pt x="224" y="1926"/>
                    <a:pt x="224" y="1952"/>
                  </a:cubicBezTo>
                  <a:lnTo>
                    <a:pt x="224" y="2000"/>
                  </a:lnTo>
                  <a:cubicBezTo>
                    <a:pt x="224" y="2027"/>
                    <a:pt x="203" y="2048"/>
                    <a:pt x="176" y="2048"/>
                  </a:cubicBezTo>
                  <a:cubicBezTo>
                    <a:pt x="150" y="2048"/>
                    <a:pt x="128" y="2027"/>
                    <a:pt x="128" y="2000"/>
                  </a:cubicBezTo>
                  <a:lnTo>
                    <a:pt x="128" y="1952"/>
                  </a:lnTo>
                  <a:lnTo>
                    <a:pt x="128" y="1904"/>
                  </a:lnTo>
                  <a:lnTo>
                    <a:pt x="128" y="1840"/>
                  </a:lnTo>
                  <a:lnTo>
                    <a:pt x="128" y="1792"/>
                  </a:lnTo>
                  <a:lnTo>
                    <a:pt x="128" y="1744"/>
                  </a:lnTo>
                  <a:lnTo>
                    <a:pt x="128" y="1696"/>
                  </a:lnTo>
                  <a:lnTo>
                    <a:pt x="128" y="1648"/>
                  </a:lnTo>
                  <a:lnTo>
                    <a:pt x="128" y="1584"/>
                  </a:lnTo>
                  <a:cubicBezTo>
                    <a:pt x="128" y="1579"/>
                    <a:pt x="129" y="1574"/>
                    <a:pt x="131" y="1569"/>
                  </a:cubicBezTo>
                  <a:lnTo>
                    <a:pt x="147" y="1521"/>
                  </a:lnTo>
                  <a:lnTo>
                    <a:pt x="144" y="1536"/>
                  </a:lnTo>
                  <a:lnTo>
                    <a:pt x="144" y="1488"/>
                  </a:lnTo>
                  <a:cubicBezTo>
                    <a:pt x="144" y="1462"/>
                    <a:pt x="166" y="1440"/>
                    <a:pt x="192" y="1440"/>
                  </a:cubicBezTo>
                  <a:cubicBezTo>
                    <a:pt x="219" y="1440"/>
                    <a:pt x="240" y="1462"/>
                    <a:pt x="240" y="1488"/>
                  </a:cubicBezTo>
                  <a:lnTo>
                    <a:pt x="240" y="1536"/>
                  </a:lnTo>
                  <a:cubicBezTo>
                    <a:pt x="240" y="1563"/>
                    <a:pt x="219" y="1584"/>
                    <a:pt x="192" y="1584"/>
                  </a:cubicBezTo>
                  <a:cubicBezTo>
                    <a:pt x="166" y="1584"/>
                    <a:pt x="144" y="1563"/>
                    <a:pt x="144" y="1536"/>
                  </a:cubicBezTo>
                  <a:lnTo>
                    <a:pt x="144" y="1488"/>
                  </a:lnTo>
                  <a:lnTo>
                    <a:pt x="144" y="1440"/>
                  </a:lnTo>
                  <a:lnTo>
                    <a:pt x="144" y="1376"/>
                  </a:lnTo>
                  <a:lnTo>
                    <a:pt x="144" y="1328"/>
                  </a:lnTo>
                  <a:cubicBezTo>
                    <a:pt x="144" y="1302"/>
                    <a:pt x="166" y="1280"/>
                    <a:pt x="192" y="1280"/>
                  </a:cubicBezTo>
                  <a:lnTo>
                    <a:pt x="208" y="1280"/>
                  </a:lnTo>
                  <a:lnTo>
                    <a:pt x="160" y="1328"/>
                  </a:lnTo>
                  <a:lnTo>
                    <a:pt x="160" y="1280"/>
                  </a:lnTo>
                  <a:lnTo>
                    <a:pt x="160" y="1232"/>
                  </a:lnTo>
                  <a:lnTo>
                    <a:pt x="160" y="1184"/>
                  </a:lnTo>
                  <a:cubicBezTo>
                    <a:pt x="160" y="1158"/>
                    <a:pt x="182" y="1136"/>
                    <a:pt x="208" y="1136"/>
                  </a:cubicBezTo>
                  <a:lnTo>
                    <a:pt x="224" y="1136"/>
                  </a:lnTo>
                  <a:lnTo>
                    <a:pt x="176" y="1184"/>
                  </a:lnTo>
                  <a:lnTo>
                    <a:pt x="176" y="1120"/>
                  </a:lnTo>
                  <a:lnTo>
                    <a:pt x="176" y="1072"/>
                  </a:lnTo>
                  <a:lnTo>
                    <a:pt x="176" y="1024"/>
                  </a:lnTo>
                  <a:cubicBezTo>
                    <a:pt x="176" y="998"/>
                    <a:pt x="198" y="976"/>
                    <a:pt x="224" y="976"/>
                  </a:cubicBezTo>
                  <a:lnTo>
                    <a:pt x="240" y="976"/>
                  </a:lnTo>
                  <a:lnTo>
                    <a:pt x="192" y="1024"/>
                  </a:lnTo>
                  <a:lnTo>
                    <a:pt x="192" y="976"/>
                  </a:lnTo>
                  <a:lnTo>
                    <a:pt x="192" y="912"/>
                  </a:lnTo>
                  <a:lnTo>
                    <a:pt x="192" y="864"/>
                  </a:lnTo>
                  <a:lnTo>
                    <a:pt x="192" y="816"/>
                  </a:lnTo>
                  <a:cubicBezTo>
                    <a:pt x="192" y="790"/>
                    <a:pt x="214" y="768"/>
                    <a:pt x="240" y="768"/>
                  </a:cubicBezTo>
                  <a:cubicBezTo>
                    <a:pt x="267" y="768"/>
                    <a:pt x="288" y="790"/>
                    <a:pt x="288" y="816"/>
                  </a:cubicBezTo>
                  <a:lnTo>
                    <a:pt x="288" y="864"/>
                  </a:lnTo>
                  <a:lnTo>
                    <a:pt x="240" y="816"/>
                  </a:lnTo>
                  <a:lnTo>
                    <a:pt x="256" y="816"/>
                  </a:lnTo>
                  <a:lnTo>
                    <a:pt x="208" y="864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208" y="656"/>
                  </a:lnTo>
                  <a:cubicBezTo>
                    <a:pt x="208" y="630"/>
                    <a:pt x="230" y="608"/>
                    <a:pt x="256" y="608"/>
                  </a:cubicBezTo>
                  <a:cubicBezTo>
                    <a:pt x="283" y="608"/>
                    <a:pt x="304" y="630"/>
                    <a:pt x="304" y="656"/>
                  </a:cubicBezTo>
                  <a:lnTo>
                    <a:pt x="304" y="720"/>
                  </a:lnTo>
                  <a:cubicBezTo>
                    <a:pt x="304" y="747"/>
                    <a:pt x="283" y="768"/>
                    <a:pt x="256" y="768"/>
                  </a:cubicBezTo>
                  <a:cubicBezTo>
                    <a:pt x="230" y="768"/>
                    <a:pt x="208" y="747"/>
                    <a:pt x="208" y="720"/>
                  </a:cubicBezTo>
                  <a:lnTo>
                    <a:pt x="208" y="656"/>
                  </a:lnTo>
                  <a:cubicBezTo>
                    <a:pt x="208" y="630"/>
                    <a:pt x="230" y="608"/>
                    <a:pt x="256" y="608"/>
                  </a:cubicBezTo>
                  <a:cubicBezTo>
                    <a:pt x="283" y="608"/>
                    <a:pt x="304" y="630"/>
                    <a:pt x="304" y="656"/>
                  </a:cubicBezTo>
                  <a:lnTo>
                    <a:pt x="304" y="720"/>
                  </a:lnTo>
                  <a:cubicBezTo>
                    <a:pt x="304" y="747"/>
                    <a:pt x="283" y="768"/>
                    <a:pt x="256" y="768"/>
                  </a:cubicBezTo>
                  <a:cubicBezTo>
                    <a:pt x="230" y="768"/>
                    <a:pt x="208" y="747"/>
                    <a:pt x="208" y="720"/>
                  </a:cubicBezTo>
                  <a:lnTo>
                    <a:pt x="208" y="656"/>
                  </a:lnTo>
                  <a:lnTo>
                    <a:pt x="208" y="608"/>
                  </a:lnTo>
                  <a:lnTo>
                    <a:pt x="208" y="560"/>
                  </a:lnTo>
                  <a:cubicBezTo>
                    <a:pt x="208" y="534"/>
                    <a:pt x="230" y="512"/>
                    <a:pt x="256" y="512"/>
                  </a:cubicBezTo>
                  <a:lnTo>
                    <a:pt x="272" y="512"/>
                  </a:lnTo>
                  <a:lnTo>
                    <a:pt x="224" y="560"/>
                  </a:lnTo>
                  <a:lnTo>
                    <a:pt x="224" y="512"/>
                  </a:lnTo>
                  <a:lnTo>
                    <a:pt x="224" y="448"/>
                  </a:lnTo>
                  <a:lnTo>
                    <a:pt x="224" y="400"/>
                  </a:ln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00"/>
                  </a:lnTo>
                  <a:lnTo>
                    <a:pt x="272" y="352"/>
                  </a:lnTo>
                  <a:lnTo>
                    <a:pt x="288" y="352"/>
                  </a:lnTo>
                  <a:lnTo>
                    <a:pt x="240" y="400"/>
                  </a:ln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cubicBezTo>
                    <a:pt x="315" y="304"/>
                    <a:pt x="336" y="326"/>
                    <a:pt x="336" y="352"/>
                  </a:cubicBezTo>
                  <a:lnTo>
                    <a:pt x="336" y="400"/>
                  </a:lnTo>
                  <a:cubicBezTo>
                    <a:pt x="336" y="427"/>
                    <a:pt x="315" y="448"/>
                    <a:pt x="288" y="448"/>
                  </a:cubicBezTo>
                  <a:cubicBezTo>
                    <a:pt x="262" y="448"/>
                    <a:pt x="240" y="427"/>
                    <a:pt x="240" y="400"/>
                  </a:cubicBez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cubicBezTo>
                    <a:pt x="315" y="304"/>
                    <a:pt x="336" y="326"/>
                    <a:pt x="336" y="352"/>
                  </a:cubicBezTo>
                  <a:lnTo>
                    <a:pt x="336" y="400"/>
                  </a:lnTo>
                  <a:cubicBezTo>
                    <a:pt x="336" y="427"/>
                    <a:pt x="315" y="448"/>
                    <a:pt x="288" y="448"/>
                  </a:cubicBezTo>
                  <a:cubicBezTo>
                    <a:pt x="262" y="448"/>
                    <a:pt x="240" y="427"/>
                    <a:pt x="240" y="400"/>
                  </a:cubicBez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192"/>
                  </a:lnTo>
                  <a:cubicBezTo>
                    <a:pt x="240" y="166"/>
                    <a:pt x="262" y="144"/>
                    <a:pt x="288" y="144"/>
                  </a:cubicBezTo>
                  <a:lnTo>
                    <a:pt x="304" y="144"/>
                  </a:ln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lnTo>
                    <a:pt x="256" y="144"/>
                  </a:lnTo>
                  <a:lnTo>
                    <a:pt x="256" y="96"/>
                  </a:ln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cubicBezTo>
                    <a:pt x="331" y="0"/>
                    <a:pt x="352" y="22"/>
                    <a:pt x="352" y="48"/>
                  </a:cubicBezTo>
                  <a:lnTo>
                    <a:pt x="352" y="96"/>
                  </a:lnTo>
                  <a:lnTo>
                    <a:pt x="352" y="400"/>
                  </a:lnTo>
                  <a:cubicBezTo>
                    <a:pt x="352" y="427"/>
                    <a:pt x="331" y="448"/>
                    <a:pt x="304" y="448"/>
                  </a:cubicBezTo>
                  <a:cubicBezTo>
                    <a:pt x="278" y="448"/>
                    <a:pt x="256" y="427"/>
                    <a:pt x="256" y="400"/>
                  </a:cubicBezTo>
                  <a:lnTo>
                    <a:pt x="256" y="352"/>
                  </a:lnTo>
                  <a:cubicBezTo>
                    <a:pt x="256" y="347"/>
                    <a:pt x="257" y="342"/>
                    <a:pt x="259" y="337"/>
                  </a:cubicBezTo>
                  <a:lnTo>
                    <a:pt x="275" y="289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cubicBezTo>
                    <a:pt x="363" y="208"/>
                    <a:pt x="384" y="230"/>
                    <a:pt x="384" y="256"/>
                  </a:cubicBezTo>
                  <a:lnTo>
                    <a:pt x="384" y="400"/>
                  </a:lnTo>
                  <a:cubicBezTo>
                    <a:pt x="384" y="427"/>
                    <a:pt x="363" y="448"/>
                    <a:pt x="336" y="448"/>
                  </a:cubicBezTo>
                  <a:cubicBezTo>
                    <a:pt x="310" y="448"/>
                    <a:pt x="288" y="427"/>
                    <a:pt x="288" y="400"/>
                  </a:cubicBezTo>
                  <a:lnTo>
                    <a:pt x="288" y="352"/>
                  </a:lnTo>
                  <a:lnTo>
                    <a:pt x="288" y="304"/>
                  </a:lnTo>
                  <a:lnTo>
                    <a:pt x="288" y="256"/>
                  </a:lnTo>
                  <a:lnTo>
                    <a:pt x="288" y="192"/>
                  </a:lnTo>
                  <a:cubicBezTo>
                    <a:pt x="288" y="168"/>
                    <a:pt x="307" y="148"/>
                    <a:pt x="331" y="145"/>
                  </a:cubicBezTo>
                  <a:cubicBezTo>
                    <a:pt x="355" y="142"/>
                    <a:pt x="377" y="157"/>
                    <a:pt x="383" y="181"/>
                  </a:cubicBezTo>
                  <a:lnTo>
                    <a:pt x="399" y="245"/>
                  </a:lnTo>
                  <a:lnTo>
                    <a:pt x="304" y="256"/>
                  </a:ln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lnTo>
                    <a:pt x="352" y="208"/>
                  </a:lnTo>
                  <a:lnTo>
                    <a:pt x="368" y="208"/>
                  </a:lnTo>
                  <a:cubicBezTo>
                    <a:pt x="395" y="208"/>
                    <a:pt x="416" y="230"/>
                    <a:pt x="416" y="256"/>
                  </a:cubicBezTo>
                  <a:lnTo>
                    <a:pt x="416" y="400"/>
                  </a:lnTo>
                  <a:cubicBezTo>
                    <a:pt x="416" y="427"/>
                    <a:pt x="395" y="448"/>
                    <a:pt x="368" y="448"/>
                  </a:cubicBezTo>
                  <a:cubicBezTo>
                    <a:pt x="342" y="448"/>
                    <a:pt x="320" y="427"/>
                    <a:pt x="320" y="400"/>
                  </a:cubicBezTo>
                  <a:lnTo>
                    <a:pt x="320" y="352"/>
                  </a:lnTo>
                  <a:lnTo>
                    <a:pt x="320" y="304"/>
                  </a:lnTo>
                  <a:lnTo>
                    <a:pt x="320" y="256"/>
                  </a:lnTo>
                  <a:lnTo>
                    <a:pt x="320" y="192"/>
                  </a:lnTo>
                  <a:cubicBezTo>
                    <a:pt x="320" y="166"/>
                    <a:pt x="342" y="144"/>
                    <a:pt x="368" y="144"/>
                  </a:cubicBezTo>
                  <a:cubicBezTo>
                    <a:pt x="395" y="144"/>
                    <a:pt x="416" y="166"/>
                    <a:pt x="416" y="192"/>
                  </a:cubicBezTo>
                  <a:lnTo>
                    <a:pt x="416" y="256"/>
                  </a:lnTo>
                  <a:lnTo>
                    <a:pt x="368" y="208"/>
                  </a:lnTo>
                  <a:lnTo>
                    <a:pt x="384" y="208"/>
                  </a:lnTo>
                  <a:lnTo>
                    <a:pt x="336" y="256"/>
                  </a:ln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lnTo>
                    <a:pt x="432" y="400"/>
                  </a:lnTo>
                  <a:lnTo>
                    <a:pt x="384" y="352"/>
                  </a:lnTo>
                  <a:lnTo>
                    <a:pt x="400" y="352"/>
                  </a:lnTo>
                  <a:lnTo>
                    <a:pt x="352" y="400"/>
                  </a:lnTo>
                  <a:lnTo>
                    <a:pt x="352" y="352"/>
                  </a:lnTo>
                  <a:lnTo>
                    <a:pt x="352" y="304"/>
                  </a:lnTo>
                  <a:lnTo>
                    <a:pt x="352" y="256"/>
                  </a:ln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cubicBezTo>
                    <a:pt x="427" y="144"/>
                    <a:pt x="448" y="166"/>
                    <a:pt x="448" y="192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cubicBezTo>
                    <a:pt x="427" y="144"/>
                    <a:pt x="448" y="166"/>
                    <a:pt x="448" y="192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cubicBezTo>
                    <a:pt x="427" y="144"/>
                    <a:pt x="448" y="166"/>
                    <a:pt x="448" y="192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lnTo>
                    <a:pt x="416" y="144"/>
                  </a:lnTo>
                  <a:cubicBezTo>
                    <a:pt x="443" y="144"/>
                    <a:pt x="464" y="166"/>
                    <a:pt x="464" y="192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192"/>
                  </a:lnTo>
                  <a:lnTo>
                    <a:pt x="416" y="240"/>
                  </a:lnTo>
                  <a:lnTo>
                    <a:pt x="400" y="240"/>
                  </a:lnTo>
                  <a:lnTo>
                    <a:pt x="448" y="192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192"/>
                  </a:lnTo>
                  <a:lnTo>
                    <a:pt x="448" y="192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192"/>
                  </a:lnTo>
                  <a:lnTo>
                    <a:pt x="448" y="192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192"/>
                  </a:lnTo>
                  <a:lnTo>
                    <a:pt x="448" y="192"/>
                  </a:lnTo>
                  <a:lnTo>
                    <a:pt x="448" y="256"/>
                  </a:lnTo>
                  <a:lnTo>
                    <a:pt x="448" y="304"/>
                  </a:lnTo>
                  <a:lnTo>
                    <a:pt x="448" y="352"/>
                  </a:lnTo>
                  <a:lnTo>
                    <a:pt x="448" y="400"/>
                  </a:lnTo>
                  <a:cubicBezTo>
                    <a:pt x="448" y="427"/>
                    <a:pt x="427" y="448"/>
                    <a:pt x="400" y="448"/>
                  </a:cubicBezTo>
                  <a:lnTo>
                    <a:pt x="384" y="448"/>
                  </a:lnTo>
                  <a:cubicBezTo>
                    <a:pt x="358" y="448"/>
                    <a:pt x="336" y="427"/>
                    <a:pt x="336" y="400"/>
                  </a:cubicBez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cubicBezTo>
                    <a:pt x="342" y="304"/>
                    <a:pt x="320" y="283"/>
                    <a:pt x="320" y="256"/>
                  </a:cubicBezTo>
                  <a:lnTo>
                    <a:pt x="320" y="192"/>
                  </a:lnTo>
                  <a:lnTo>
                    <a:pt x="416" y="192"/>
                  </a:lnTo>
                  <a:lnTo>
                    <a:pt x="416" y="256"/>
                  </a:lnTo>
                  <a:lnTo>
                    <a:pt x="416" y="304"/>
                  </a:lnTo>
                  <a:lnTo>
                    <a:pt x="416" y="352"/>
                  </a:lnTo>
                  <a:lnTo>
                    <a:pt x="416" y="400"/>
                  </a:lnTo>
                  <a:lnTo>
                    <a:pt x="320" y="400"/>
                  </a:lnTo>
                  <a:lnTo>
                    <a:pt x="320" y="256"/>
                  </a:lnTo>
                  <a:lnTo>
                    <a:pt x="368" y="304"/>
                  </a:lnTo>
                  <a:lnTo>
                    <a:pt x="352" y="304"/>
                  </a:ln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cubicBezTo>
                    <a:pt x="400" y="281"/>
                    <a:pt x="382" y="301"/>
                    <a:pt x="358" y="304"/>
                  </a:cubicBezTo>
                  <a:cubicBezTo>
                    <a:pt x="334" y="307"/>
                    <a:pt x="312" y="292"/>
                    <a:pt x="306" y="268"/>
                  </a:cubicBezTo>
                  <a:lnTo>
                    <a:pt x="290" y="204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384" y="400"/>
                  </a:lnTo>
                  <a:lnTo>
                    <a:pt x="288" y="400"/>
                  </a:lnTo>
                  <a:lnTo>
                    <a:pt x="288" y="256"/>
                  </a:lnTo>
                  <a:lnTo>
                    <a:pt x="336" y="304"/>
                  </a:ln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368" y="304"/>
                  </a:lnTo>
                  <a:cubicBezTo>
                    <a:pt x="368" y="310"/>
                    <a:pt x="368" y="315"/>
                    <a:pt x="366" y="320"/>
                  </a:cubicBezTo>
                  <a:lnTo>
                    <a:pt x="350" y="368"/>
                  </a:lnTo>
                  <a:lnTo>
                    <a:pt x="352" y="352"/>
                  </a:lnTo>
                  <a:lnTo>
                    <a:pt x="352" y="400"/>
                  </a:lnTo>
                  <a:lnTo>
                    <a:pt x="256" y="400"/>
                  </a:lnTo>
                  <a:lnTo>
                    <a:pt x="256" y="96"/>
                  </a:lnTo>
                  <a:lnTo>
                    <a:pt x="256" y="48"/>
                  </a:lnTo>
                  <a:lnTo>
                    <a:pt x="352" y="48"/>
                  </a:lnTo>
                  <a:lnTo>
                    <a:pt x="352" y="96"/>
                  </a:lnTo>
                  <a:lnTo>
                    <a:pt x="352" y="144"/>
                  </a:lnTo>
                  <a:lnTo>
                    <a:pt x="352" y="192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192"/>
                  </a:lnTo>
                  <a:lnTo>
                    <a:pt x="304" y="240"/>
                  </a:lnTo>
                  <a:lnTo>
                    <a:pt x="288" y="240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lnTo>
                    <a:pt x="336" y="400"/>
                  </a:lnTo>
                  <a:lnTo>
                    <a:pt x="240" y="400"/>
                  </a:lnTo>
                  <a:lnTo>
                    <a:pt x="240" y="352"/>
                  </a:lnTo>
                  <a:lnTo>
                    <a:pt x="336" y="352"/>
                  </a:lnTo>
                  <a:lnTo>
                    <a:pt x="336" y="400"/>
                  </a:lnTo>
                  <a:lnTo>
                    <a:pt x="240" y="400"/>
                  </a:lnTo>
                  <a:lnTo>
                    <a:pt x="240" y="352"/>
                  </a:lnTo>
                  <a:lnTo>
                    <a:pt x="336" y="352"/>
                  </a:lnTo>
                  <a:lnTo>
                    <a:pt x="336" y="400"/>
                  </a:lnTo>
                  <a:cubicBezTo>
                    <a:pt x="336" y="427"/>
                    <a:pt x="315" y="448"/>
                    <a:pt x="288" y="448"/>
                  </a:cubicBezTo>
                  <a:lnTo>
                    <a:pt x="272" y="448"/>
                  </a:lnTo>
                  <a:cubicBezTo>
                    <a:pt x="246" y="448"/>
                    <a:pt x="224" y="427"/>
                    <a:pt x="224" y="400"/>
                  </a:cubicBezTo>
                  <a:lnTo>
                    <a:pt x="224" y="352"/>
                  </a:lnTo>
                  <a:lnTo>
                    <a:pt x="320" y="352"/>
                  </a:lnTo>
                  <a:lnTo>
                    <a:pt x="320" y="400"/>
                  </a:lnTo>
                  <a:lnTo>
                    <a:pt x="320" y="448"/>
                  </a:lnTo>
                  <a:lnTo>
                    <a:pt x="320" y="512"/>
                  </a:lnTo>
                  <a:lnTo>
                    <a:pt x="320" y="560"/>
                  </a:lnTo>
                  <a:cubicBezTo>
                    <a:pt x="320" y="587"/>
                    <a:pt x="299" y="608"/>
                    <a:pt x="272" y="608"/>
                  </a:cubicBezTo>
                  <a:lnTo>
                    <a:pt x="256" y="608"/>
                  </a:lnTo>
                  <a:lnTo>
                    <a:pt x="304" y="560"/>
                  </a:lnTo>
                  <a:lnTo>
                    <a:pt x="304" y="608"/>
                  </a:lnTo>
                  <a:lnTo>
                    <a:pt x="304" y="656"/>
                  </a:lnTo>
                  <a:lnTo>
                    <a:pt x="304" y="720"/>
                  </a:lnTo>
                  <a:lnTo>
                    <a:pt x="208" y="720"/>
                  </a:lnTo>
                  <a:lnTo>
                    <a:pt x="208" y="656"/>
                  </a:lnTo>
                  <a:lnTo>
                    <a:pt x="304" y="656"/>
                  </a:lnTo>
                  <a:lnTo>
                    <a:pt x="304" y="720"/>
                  </a:lnTo>
                  <a:lnTo>
                    <a:pt x="208" y="720"/>
                  </a:lnTo>
                  <a:lnTo>
                    <a:pt x="208" y="656"/>
                  </a:lnTo>
                  <a:lnTo>
                    <a:pt x="304" y="656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64"/>
                  </a:lnTo>
                  <a:cubicBezTo>
                    <a:pt x="304" y="891"/>
                    <a:pt x="283" y="912"/>
                    <a:pt x="256" y="912"/>
                  </a:cubicBezTo>
                  <a:lnTo>
                    <a:pt x="240" y="912"/>
                  </a:lnTo>
                  <a:cubicBezTo>
                    <a:pt x="214" y="912"/>
                    <a:pt x="192" y="891"/>
                    <a:pt x="192" y="864"/>
                  </a:cubicBezTo>
                  <a:lnTo>
                    <a:pt x="192" y="816"/>
                  </a:lnTo>
                  <a:lnTo>
                    <a:pt x="288" y="816"/>
                  </a:lnTo>
                  <a:lnTo>
                    <a:pt x="288" y="864"/>
                  </a:lnTo>
                  <a:lnTo>
                    <a:pt x="288" y="912"/>
                  </a:lnTo>
                  <a:lnTo>
                    <a:pt x="288" y="976"/>
                  </a:lnTo>
                  <a:lnTo>
                    <a:pt x="288" y="1024"/>
                  </a:lnTo>
                  <a:cubicBezTo>
                    <a:pt x="288" y="1051"/>
                    <a:pt x="267" y="1072"/>
                    <a:pt x="240" y="1072"/>
                  </a:cubicBezTo>
                  <a:lnTo>
                    <a:pt x="224" y="1072"/>
                  </a:lnTo>
                  <a:lnTo>
                    <a:pt x="272" y="1024"/>
                  </a:lnTo>
                  <a:lnTo>
                    <a:pt x="272" y="1072"/>
                  </a:lnTo>
                  <a:lnTo>
                    <a:pt x="272" y="1120"/>
                  </a:lnTo>
                  <a:lnTo>
                    <a:pt x="272" y="1184"/>
                  </a:lnTo>
                  <a:cubicBezTo>
                    <a:pt x="272" y="1211"/>
                    <a:pt x="251" y="1232"/>
                    <a:pt x="224" y="1232"/>
                  </a:cubicBezTo>
                  <a:lnTo>
                    <a:pt x="208" y="1232"/>
                  </a:lnTo>
                  <a:lnTo>
                    <a:pt x="256" y="1184"/>
                  </a:lnTo>
                  <a:lnTo>
                    <a:pt x="256" y="1232"/>
                  </a:lnTo>
                  <a:lnTo>
                    <a:pt x="256" y="1280"/>
                  </a:lnTo>
                  <a:lnTo>
                    <a:pt x="256" y="1328"/>
                  </a:lnTo>
                  <a:cubicBezTo>
                    <a:pt x="256" y="1355"/>
                    <a:pt x="235" y="1376"/>
                    <a:pt x="208" y="1376"/>
                  </a:cubicBezTo>
                  <a:lnTo>
                    <a:pt x="192" y="1376"/>
                  </a:lnTo>
                  <a:lnTo>
                    <a:pt x="240" y="1328"/>
                  </a:lnTo>
                  <a:lnTo>
                    <a:pt x="240" y="1376"/>
                  </a:lnTo>
                  <a:lnTo>
                    <a:pt x="240" y="1440"/>
                  </a:lnTo>
                  <a:lnTo>
                    <a:pt x="240" y="1488"/>
                  </a:lnTo>
                  <a:lnTo>
                    <a:pt x="240" y="1536"/>
                  </a:lnTo>
                  <a:lnTo>
                    <a:pt x="144" y="1536"/>
                  </a:lnTo>
                  <a:lnTo>
                    <a:pt x="144" y="1488"/>
                  </a:lnTo>
                  <a:lnTo>
                    <a:pt x="240" y="1488"/>
                  </a:lnTo>
                  <a:lnTo>
                    <a:pt x="240" y="1536"/>
                  </a:lnTo>
                  <a:cubicBezTo>
                    <a:pt x="240" y="1542"/>
                    <a:pt x="240" y="1547"/>
                    <a:pt x="238" y="1552"/>
                  </a:cubicBezTo>
                  <a:lnTo>
                    <a:pt x="222" y="1600"/>
                  </a:lnTo>
                  <a:lnTo>
                    <a:pt x="224" y="1584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224" y="1744"/>
                  </a:lnTo>
                  <a:lnTo>
                    <a:pt x="224" y="1792"/>
                  </a:lnTo>
                  <a:lnTo>
                    <a:pt x="224" y="1840"/>
                  </a:lnTo>
                  <a:lnTo>
                    <a:pt x="224" y="1904"/>
                  </a:lnTo>
                  <a:lnTo>
                    <a:pt x="224" y="1952"/>
                  </a:lnTo>
                  <a:lnTo>
                    <a:pt x="224" y="2000"/>
                  </a:lnTo>
                  <a:lnTo>
                    <a:pt x="128" y="2000"/>
                  </a:lnTo>
                  <a:lnTo>
                    <a:pt x="128" y="1952"/>
                  </a:lnTo>
                  <a:lnTo>
                    <a:pt x="224" y="1952"/>
                  </a:lnTo>
                  <a:lnTo>
                    <a:pt x="224" y="2000"/>
                  </a:lnTo>
                  <a:cubicBezTo>
                    <a:pt x="224" y="2006"/>
                    <a:pt x="224" y="2011"/>
                    <a:pt x="222" y="2016"/>
                  </a:cubicBezTo>
                  <a:lnTo>
                    <a:pt x="206" y="2064"/>
                  </a:lnTo>
                  <a:lnTo>
                    <a:pt x="208" y="2048"/>
                  </a:lnTo>
                  <a:lnTo>
                    <a:pt x="208" y="2112"/>
                  </a:lnTo>
                  <a:lnTo>
                    <a:pt x="208" y="2160"/>
                  </a:lnTo>
                  <a:lnTo>
                    <a:pt x="112" y="2160"/>
                  </a:lnTo>
                  <a:lnTo>
                    <a:pt x="112" y="2112"/>
                  </a:lnTo>
                  <a:lnTo>
                    <a:pt x="208" y="2112"/>
                  </a:lnTo>
                  <a:lnTo>
                    <a:pt x="208" y="2160"/>
                  </a:lnTo>
                  <a:lnTo>
                    <a:pt x="208" y="2208"/>
                  </a:lnTo>
                  <a:lnTo>
                    <a:pt x="208" y="2256"/>
                  </a:lnTo>
                  <a:cubicBezTo>
                    <a:pt x="208" y="2262"/>
                    <a:pt x="208" y="2267"/>
                    <a:pt x="206" y="2272"/>
                  </a:cubicBezTo>
                  <a:lnTo>
                    <a:pt x="190" y="2320"/>
                  </a:lnTo>
                  <a:cubicBezTo>
                    <a:pt x="183" y="2342"/>
                    <a:pt x="160" y="2356"/>
                    <a:pt x="137" y="2352"/>
                  </a:cubicBezTo>
                  <a:cubicBezTo>
                    <a:pt x="114" y="2348"/>
                    <a:pt x="96" y="2328"/>
                    <a:pt x="96" y="2304"/>
                  </a:cubicBezTo>
                  <a:lnTo>
                    <a:pt x="96" y="2256"/>
                  </a:lnTo>
                  <a:lnTo>
                    <a:pt x="192" y="2256"/>
                  </a:lnTo>
                  <a:lnTo>
                    <a:pt x="192" y="2304"/>
                  </a:lnTo>
                  <a:lnTo>
                    <a:pt x="192" y="2368"/>
                  </a:lnTo>
                  <a:lnTo>
                    <a:pt x="192" y="2416"/>
                  </a:lnTo>
                  <a:lnTo>
                    <a:pt x="192" y="2464"/>
                  </a:lnTo>
                  <a:lnTo>
                    <a:pt x="96" y="2464"/>
                  </a:lnTo>
                  <a:lnTo>
                    <a:pt x="96" y="2416"/>
                  </a:lnTo>
                  <a:lnTo>
                    <a:pt x="192" y="2416"/>
                  </a:lnTo>
                  <a:lnTo>
                    <a:pt x="192" y="2464"/>
                  </a:lnTo>
                  <a:lnTo>
                    <a:pt x="192" y="2512"/>
                  </a:lnTo>
                  <a:lnTo>
                    <a:pt x="192" y="2576"/>
                  </a:lnTo>
                  <a:cubicBezTo>
                    <a:pt x="192" y="2582"/>
                    <a:pt x="192" y="2587"/>
                    <a:pt x="190" y="2592"/>
                  </a:cubicBezTo>
                  <a:lnTo>
                    <a:pt x="174" y="2640"/>
                  </a:lnTo>
                  <a:cubicBezTo>
                    <a:pt x="167" y="2662"/>
                    <a:pt x="144" y="2676"/>
                    <a:pt x="121" y="2672"/>
                  </a:cubicBezTo>
                  <a:cubicBezTo>
                    <a:pt x="98" y="2668"/>
                    <a:pt x="80" y="2648"/>
                    <a:pt x="80" y="2624"/>
                  </a:cubicBezTo>
                  <a:lnTo>
                    <a:pt x="80" y="2576"/>
                  </a:lnTo>
                  <a:lnTo>
                    <a:pt x="176" y="2576"/>
                  </a:lnTo>
                  <a:lnTo>
                    <a:pt x="176" y="2624"/>
                  </a:lnTo>
                  <a:lnTo>
                    <a:pt x="176" y="2672"/>
                  </a:lnTo>
                  <a:lnTo>
                    <a:pt x="176" y="2720"/>
                  </a:lnTo>
                  <a:lnTo>
                    <a:pt x="176" y="2768"/>
                  </a:lnTo>
                  <a:cubicBezTo>
                    <a:pt x="176" y="2795"/>
                    <a:pt x="155" y="2816"/>
                    <a:pt x="128" y="2816"/>
                  </a:cubicBezTo>
                  <a:lnTo>
                    <a:pt x="112" y="2816"/>
                  </a:lnTo>
                  <a:cubicBezTo>
                    <a:pt x="86" y="2816"/>
                    <a:pt x="64" y="2795"/>
                    <a:pt x="64" y="2768"/>
                  </a:cubicBezTo>
                  <a:lnTo>
                    <a:pt x="64" y="2720"/>
                  </a:lnTo>
                  <a:lnTo>
                    <a:pt x="160" y="2720"/>
                  </a:lnTo>
                  <a:lnTo>
                    <a:pt x="160" y="2768"/>
                  </a:lnTo>
                  <a:lnTo>
                    <a:pt x="160" y="2832"/>
                  </a:lnTo>
                  <a:lnTo>
                    <a:pt x="160" y="2880"/>
                  </a:lnTo>
                  <a:lnTo>
                    <a:pt x="160" y="2928"/>
                  </a:lnTo>
                  <a:lnTo>
                    <a:pt x="64" y="2928"/>
                  </a:lnTo>
                  <a:lnTo>
                    <a:pt x="64" y="2880"/>
                  </a:lnTo>
                  <a:lnTo>
                    <a:pt x="160" y="2880"/>
                  </a:lnTo>
                  <a:lnTo>
                    <a:pt x="160" y="2928"/>
                  </a:lnTo>
                  <a:lnTo>
                    <a:pt x="160" y="2976"/>
                  </a:lnTo>
                  <a:lnTo>
                    <a:pt x="160" y="3040"/>
                  </a:lnTo>
                  <a:lnTo>
                    <a:pt x="160" y="3088"/>
                  </a:lnTo>
                  <a:lnTo>
                    <a:pt x="160" y="3136"/>
                  </a:lnTo>
                  <a:cubicBezTo>
                    <a:pt x="160" y="3142"/>
                    <a:pt x="160" y="3147"/>
                    <a:pt x="158" y="3152"/>
                  </a:cubicBezTo>
                  <a:lnTo>
                    <a:pt x="142" y="3200"/>
                  </a:lnTo>
                  <a:lnTo>
                    <a:pt x="144" y="3184"/>
                  </a:lnTo>
                  <a:lnTo>
                    <a:pt x="144" y="3232"/>
                  </a:lnTo>
                  <a:lnTo>
                    <a:pt x="144" y="3296"/>
                  </a:lnTo>
                  <a:lnTo>
                    <a:pt x="144" y="3344"/>
                  </a:lnTo>
                  <a:lnTo>
                    <a:pt x="144" y="3392"/>
                  </a:lnTo>
                  <a:lnTo>
                    <a:pt x="144" y="3440"/>
                  </a:lnTo>
                  <a:lnTo>
                    <a:pt x="144" y="3504"/>
                  </a:lnTo>
                  <a:lnTo>
                    <a:pt x="144" y="3552"/>
                  </a:lnTo>
                  <a:lnTo>
                    <a:pt x="48" y="3552"/>
                  </a:lnTo>
                  <a:lnTo>
                    <a:pt x="48" y="3504"/>
                  </a:lnTo>
                  <a:lnTo>
                    <a:pt x="144" y="3504"/>
                  </a:lnTo>
                  <a:lnTo>
                    <a:pt x="144" y="3552"/>
                  </a:lnTo>
                  <a:lnTo>
                    <a:pt x="144" y="3600"/>
                  </a:lnTo>
                  <a:lnTo>
                    <a:pt x="144" y="3648"/>
                  </a:lnTo>
                  <a:lnTo>
                    <a:pt x="144" y="3696"/>
                  </a:lnTo>
                  <a:lnTo>
                    <a:pt x="144" y="3760"/>
                  </a:lnTo>
                  <a:cubicBezTo>
                    <a:pt x="144" y="3787"/>
                    <a:pt x="123" y="3808"/>
                    <a:pt x="96" y="3808"/>
                  </a:cubicBezTo>
                  <a:lnTo>
                    <a:pt x="80" y="3808"/>
                  </a:lnTo>
                  <a:cubicBezTo>
                    <a:pt x="54" y="3808"/>
                    <a:pt x="32" y="3787"/>
                    <a:pt x="32" y="3760"/>
                  </a:cubicBezTo>
                  <a:lnTo>
                    <a:pt x="32" y="3696"/>
                  </a:lnTo>
                  <a:lnTo>
                    <a:pt x="128" y="3696"/>
                  </a:lnTo>
                  <a:lnTo>
                    <a:pt x="128" y="3760"/>
                  </a:lnTo>
                  <a:lnTo>
                    <a:pt x="128" y="3808"/>
                  </a:lnTo>
                  <a:lnTo>
                    <a:pt x="128" y="3856"/>
                  </a:lnTo>
                  <a:lnTo>
                    <a:pt x="128" y="3904"/>
                  </a:lnTo>
                  <a:lnTo>
                    <a:pt x="128" y="3968"/>
                  </a:lnTo>
                  <a:lnTo>
                    <a:pt x="128" y="4016"/>
                  </a:lnTo>
                  <a:lnTo>
                    <a:pt x="128" y="4064"/>
                  </a:lnTo>
                  <a:lnTo>
                    <a:pt x="32" y="4064"/>
                  </a:lnTo>
                  <a:lnTo>
                    <a:pt x="32" y="4016"/>
                  </a:lnTo>
                  <a:lnTo>
                    <a:pt x="80" y="4064"/>
                  </a:lnTo>
                  <a:lnTo>
                    <a:pt x="64" y="4064"/>
                  </a:lnTo>
                  <a:lnTo>
                    <a:pt x="112" y="4016"/>
                  </a:lnTo>
                  <a:lnTo>
                    <a:pt x="112" y="4064"/>
                  </a:lnTo>
                  <a:lnTo>
                    <a:pt x="112" y="4112"/>
                  </a:lnTo>
                  <a:lnTo>
                    <a:pt x="112" y="4160"/>
                  </a:lnTo>
                  <a:lnTo>
                    <a:pt x="112" y="4224"/>
                  </a:lnTo>
                  <a:lnTo>
                    <a:pt x="112" y="4272"/>
                  </a:lnTo>
                  <a:lnTo>
                    <a:pt x="112" y="4320"/>
                  </a:lnTo>
                  <a:lnTo>
                    <a:pt x="112" y="4368"/>
                  </a:lnTo>
                  <a:lnTo>
                    <a:pt x="16" y="4368"/>
                  </a:lnTo>
                  <a:lnTo>
                    <a:pt x="16" y="4320"/>
                  </a:lnTo>
                  <a:lnTo>
                    <a:pt x="112" y="4320"/>
                  </a:lnTo>
                  <a:lnTo>
                    <a:pt x="112" y="4368"/>
                  </a:lnTo>
                  <a:lnTo>
                    <a:pt x="112" y="4432"/>
                  </a:lnTo>
                  <a:lnTo>
                    <a:pt x="112" y="4480"/>
                  </a:lnTo>
                  <a:cubicBezTo>
                    <a:pt x="112" y="4486"/>
                    <a:pt x="112" y="4491"/>
                    <a:pt x="110" y="4496"/>
                  </a:cubicBezTo>
                  <a:lnTo>
                    <a:pt x="94" y="4544"/>
                  </a:lnTo>
                  <a:lnTo>
                    <a:pt x="96" y="4528"/>
                  </a:lnTo>
                  <a:lnTo>
                    <a:pt x="96" y="4576"/>
                  </a:lnTo>
                  <a:lnTo>
                    <a:pt x="96" y="4624"/>
                  </a:lnTo>
                  <a:lnTo>
                    <a:pt x="96" y="4688"/>
                  </a:lnTo>
                  <a:lnTo>
                    <a:pt x="96" y="4736"/>
                  </a:lnTo>
                  <a:lnTo>
                    <a:pt x="96" y="4784"/>
                  </a:lnTo>
                  <a:lnTo>
                    <a:pt x="96" y="4832"/>
                  </a:lnTo>
                  <a:lnTo>
                    <a:pt x="96" y="4896"/>
                  </a:lnTo>
                  <a:lnTo>
                    <a:pt x="96" y="4944"/>
                  </a:lnTo>
                  <a:lnTo>
                    <a:pt x="96" y="4992"/>
                  </a:lnTo>
                  <a:lnTo>
                    <a:pt x="96" y="5040"/>
                  </a:lnTo>
                  <a:lnTo>
                    <a:pt x="96" y="5088"/>
                  </a:lnTo>
                  <a:cubicBezTo>
                    <a:pt x="96" y="5115"/>
                    <a:pt x="75" y="5136"/>
                    <a:pt x="48" y="5136"/>
                  </a:cubicBezTo>
                  <a:cubicBezTo>
                    <a:pt x="22" y="5136"/>
                    <a:pt x="0" y="5115"/>
                    <a:pt x="0" y="508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2" name="Freeform 126"/>
            <p:cNvSpPr>
              <a:spLocks/>
            </p:cNvSpPr>
            <p:nvPr/>
          </p:nvSpPr>
          <p:spPr bwMode="auto">
            <a:xfrm>
              <a:off x="5073221" y="3986959"/>
              <a:ext cx="22329" cy="1494507"/>
            </a:xfrm>
            <a:custGeom>
              <a:avLst/>
              <a:gdLst>
                <a:gd name="T0" fmla="*/ 8 w 192"/>
                <a:gd name="T1" fmla="*/ 57 h 8065"/>
                <a:gd name="T2" fmla="*/ 56 w 192"/>
                <a:gd name="T3" fmla="*/ 57 h 8065"/>
                <a:gd name="T4" fmla="*/ 32 w 192"/>
                <a:gd name="T5" fmla="*/ 1 h 8065"/>
                <a:gd name="T6" fmla="*/ 16 w 192"/>
                <a:gd name="T7" fmla="*/ 81 h 8065"/>
                <a:gd name="T8" fmla="*/ 48 w 192"/>
                <a:gd name="T9" fmla="*/ 1 h 8065"/>
                <a:gd name="T10" fmla="*/ 24 w 192"/>
                <a:gd name="T11" fmla="*/ 57 h 8065"/>
                <a:gd name="T12" fmla="*/ 32 w 192"/>
                <a:gd name="T13" fmla="*/ 129 h 8065"/>
                <a:gd name="T14" fmla="*/ 40 w 192"/>
                <a:gd name="T15" fmla="*/ 57 h 8065"/>
                <a:gd name="T16" fmla="*/ 88 w 192"/>
                <a:gd name="T17" fmla="*/ 57 h 8065"/>
                <a:gd name="T18" fmla="*/ 48 w 192"/>
                <a:gd name="T19" fmla="*/ 129 h 8065"/>
                <a:gd name="T20" fmla="*/ 48 w 192"/>
                <a:gd name="T21" fmla="*/ 25 h 8065"/>
                <a:gd name="T22" fmla="*/ 72 w 192"/>
                <a:gd name="T23" fmla="*/ 81 h 8065"/>
                <a:gd name="T24" fmla="*/ 56 w 192"/>
                <a:gd name="T25" fmla="*/ 105 h 8065"/>
                <a:gd name="T26" fmla="*/ 64 w 192"/>
                <a:gd name="T27" fmla="*/ 57 h 8065"/>
                <a:gd name="T28" fmla="*/ 112 w 192"/>
                <a:gd name="T29" fmla="*/ 57 h 8065"/>
                <a:gd name="T30" fmla="*/ 120 w 192"/>
                <a:gd name="T31" fmla="*/ 129 h 8065"/>
                <a:gd name="T32" fmla="*/ 96 w 192"/>
                <a:gd name="T33" fmla="*/ 33 h 8065"/>
                <a:gd name="T34" fmla="*/ 104 w 192"/>
                <a:gd name="T35" fmla="*/ 1 h 8065"/>
                <a:gd name="T36" fmla="*/ 112 w 192"/>
                <a:gd name="T37" fmla="*/ 33 h 8065"/>
                <a:gd name="T38" fmla="*/ 136 w 192"/>
                <a:gd name="T39" fmla="*/ 2273 h 8065"/>
                <a:gd name="T40" fmla="*/ 136 w 192"/>
                <a:gd name="T41" fmla="*/ 3041 h 8065"/>
                <a:gd name="T42" fmla="*/ 144 w 192"/>
                <a:gd name="T43" fmla="*/ 3945 h 8065"/>
                <a:gd name="T44" fmla="*/ 144 w 192"/>
                <a:gd name="T45" fmla="*/ 4561 h 8065"/>
                <a:gd name="T46" fmla="*/ 144 w 192"/>
                <a:gd name="T47" fmla="*/ 5161 h 8065"/>
                <a:gd name="T48" fmla="*/ 152 w 192"/>
                <a:gd name="T49" fmla="*/ 5625 h 8065"/>
                <a:gd name="T50" fmla="*/ 152 w 192"/>
                <a:gd name="T51" fmla="*/ 6217 h 8065"/>
                <a:gd name="T52" fmla="*/ 152 w 192"/>
                <a:gd name="T53" fmla="*/ 6809 h 8065"/>
                <a:gd name="T54" fmla="*/ 160 w 192"/>
                <a:gd name="T55" fmla="*/ 7297 h 8065"/>
                <a:gd name="T56" fmla="*/ 160 w 192"/>
                <a:gd name="T57" fmla="*/ 7841 h 8065"/>
                <a:gd name="T58" fmla="*/ 160 w 192"/>
                <a:gd name="T59" fmla="*/ 7945 h 8065"/>
                <a:gd name="T60" fmla="*/ 152 w 192"/>
                <a:gd name="T61" fmla="*/ 7945 h 8065"/>
                <a:gd name="T62" fmla="*/ 160 w 192"/>
                <a:gd name="T63" fmla="*/ 7921 h 8065"/>
                <a:gd name="T64" fmla="*/ 184 w 192"/>
                <a:gd name="T65" fmla="*/ 8017 h 8065"/>
                <a:gd name="T66" fmla="*/ 144 w 192"/>
                <a:gd name="T67" fmla="*/ 8041 h 8065"/>
                <a:gd name="T68" fmla="*/ 136 w 192"/>
                <a:gd name="T69" fmla="*/ 8041 h 8065"/>
                <a:gd name="T70" fmla="*/ 128 w 192"/>
                <a:gd name="T71" fmla="*/ 7945 h 8065"/>
                <a:gd name="T72" fmla="*/ 136 w 192"/>
                <a:gd name="T73" fmla="*/ 7993 h 8065"/>
                <a:gd name="T74" fmla="*/ 112 w 192"/>
                <a:gd name="T75" fmla="*/ 7841 h 8065"/>
                <a:gd name="T76" fmla="*/ 112 w 192"/>
                <a:gd name="T77" fmla="*/ 7297 h 8065"/>
                <a:gd name="T78" fmla="*/ 104 w 192"/>
                <a:gd name="T79" fmla="*/ 6809 h 8065"/>
                <a:gd name="T80" fmla="*/ 104 w 192"/>
                <a:gd name="T81" fmla="*/ 6217 h 8065"/>
                <a:gd name="T82" fmla="*/ 104 w 192"/>
                <a:gd name="T83" fmla="*/ 5625 h 8065"/>
                <a:gd name="T84" fmla="*/ 96 w 192"/>
                <a:gd name="T85" fmla="*/ 5161 h 8065"/>
                <a:gd name="T86" fmla="*/ 96 w 192"/>
                <a:gd name="T87" fmla="*/ 4561 h 8065"/>
                <a:gd name="T88" fmla="*/ 96 w 192"/>
                <a:gd name="T89" fmla="*/ 3945 h 8065"/>
                <a:gd name="T90" fmla="*/ 88 w 192"/>
                <a:gd name="T91" fmla="*/ 3041 h 8065"/>
                <a:gd name="T92" fmla="*/ 88 w 192"/>
                <a:gd name="T93" fmla="*/ 2273 h 8065"/>
                <a:gd name="T94" fmla="*/ 112 w 192"/>
                <a:gd name="T95" fmla="*/ 81 h 8065"/>
                <a:gd name="T96" fmla="*/ 80 w 192"/>
                <a:gd name="T97" fmla="*/ 57 h 8065"/>
                <a:gd name="T98" fmla="*/ 120 w 192"/>
                <a:gd name="T99" fmla="*/ 81 h 8065"/>
                <a:gd name="T100" fmla="*/ 112 w 192"/>
                <a:gd name="T101" fmla="*/ 57 h 8065"/>
                <a:gd name="T102" fmla="*/ 64 w 192"/>
                <a:gd name="T103" fmla="*/ 25 h 8065"/>
                <a:gd name="T104" fmla="*/ 57 w 192"/>
                <a:gd name="T105" fmla="*/ 63 h 8065"/>
                <a:gd name="T106" fmla="*/ 96 w 192"/>
                <a:gd name="T107" fmla="*/ 25 h 8065"/>
                <a:gd name="T108" fmla="*/ 64 w 192"/>
                <a:gd name="T109" fmla="*/ 153 h 8065"/>
                <a:gd name="T110" fmla="*/ 40 w 192"/>
                <a:gd name="T111" fmla="*/ 57 h 8065"/>
                <a:gd name="T112" fmla="*/ 80 w 192"/>
                <a:gd name="T113" fmla="*/ 81 h 8065"/>
                <a:gd name="T114" fmla="*/ 72 w 192"/>
                <a:gd name="T115" fmla="*/ 57 h 8065"/>
                <a:gd name="T116" fmla="*/ 40 w 192"/>
                <a:gd name="T117" fmla="*/ 81 h 8065"/>
                <a:gd name="T118" fmla="*/ 40 w 192"/>
                <a:gd name="T119" fmla="*/ 81 h 8065"/>
                <a:gd name="T120" fmla="*/ 8 w 192"/>
                <a:gd name="T121" fmla="*/ 57 h 8065"/>
                <a:gd name="T122" fmla="*/ 24 w 192"/>
                <a:gd name="T123" fmla="*/ 105 h 8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8065">
                  <a:moveTo>
                    <a:pt x="48" y="57"/>
                  </a:moveTo>
                  <a:lnTo>
                    <a:pt x="48" y="129"/>
                  </a:lnTo>
                  <a:cubicBezTo>
                    <a:pt x="48" y="143"/>
                    <a:pt x="38" y="153"/>
                    <a:pt x="24" y="153"/>
                  </a:cubicBezTo>
                  <a:cubicBezTo>
                    <a:pt x="11" y="153"/>
                    <a:pt x="0" y="143"/>
                    <a:pt x="0" y="129"/>
                  </a:cubicBezTo>
                  <a:lnTo>
                    <a:pt x="0" y="105"/>
                  </a:lnTo>
                  <a:lnTo>
                    <a:pt x="0" y="81"/>
                  </a:lnTo>
                  <a:cubicBezTo>
                    <a:pt x="0" y="68"/>
                    <a:pt x="11" y="57"/>
                    <a:pt x="24" y="57"/>
                  </a:cubicBezTo>
                  <a:lnTo>
                    <a:pt x="32" y="57"/>
                  </a:lnTo>
                  <a:lnTo>
                    <a:pt x="8" y="81"/>
                  </a:lnTo>
                  <a:lnTo>
                    <a:pt x="8" y="57"/>
                  </a:ln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57"/>
                  </a:lnTo>
                  <a:cubicBezTo>
                    <a:pt x="56" y="71"/>
                    <a:pt x="46" y="81"/>
                    <a:pt x="32" y="81"/>
                  </a:cubicBezTo>
                  <a:cubicBezTo>
                    <a:pt x="19" y="81"/>
                    <a:pt x="8" y="71"/>
                    <a:pt x="8" y="57"/>
                  </a:cubicBez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57"/>
                  </a:lnTo>
                  <a:cubicBezTo>
                    <a:pt x="56" y="71"/>
                    <a:pt x="46" y="81"/>
                    <a:pt x="32" y="81"/>
                  </a:cubicBezTo>
                  <a:cubicBezTo>
                    <a:pt x="19" y="81"/>
                    <a:pt x="8" y="71"/>
                    <a:pt x="8" y="57"/>
                  </a:cubicBez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57"/>
                  </a:lnTo>
                  <a:cubicBezTo>
                    <a:pt x="56" y="71"/>
                    <a:pt x="46" y="81"/>
                    <a:pt x="32" y="81"/>
                  </a:cubicBezTo>
                  <a:cubicBezTo>
                    <a:pt x="19" y="81"/>
                    <a:pt x="8" y="71"/>
                    <a:pt x="8" y="57"/>
                  </a:cubicBez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57"/>
                  </a:lnTo>
                  <a:lnTo>
                    <a:pt x="32" y="33"/>
                  </a:lnTo>
                  <a:lnTo>
                    <a:pt x="40" y="33"/>
                  </a:lnTo>
                  <a:cubicBezTo>
                    <a:pt x="54" y="33"/>
                    <a:pt x="64" y="44"/>
                    <a:pt x="64" y="57"/>
                  </a:cubicBezTo>
                  <a:lnTo>
                    <a:pt x="64" y="129"/>
                  </a:lnTo>
                  <a:cubicBezTo>
                    <a:pt x="64" y="143"/>
                    <a:pt x="54" y="153"/>
                    <a:pt x="40" y="153"/>
                  </a:cubicBezTo>
                  <a:cubicBezTo>
                    <a:pt x="27" y="153"/>
                    <a:pt x="16" y="143"/>
                    <a:pt x="16" y="129"/>
                  </a:cubicBezTo>
                  <a:lnTo>
                    <a:pt x="16" y="105"/>
                  </a:lnTo>
                  <a:lnTo>
                    <a:pt x="16" y="81"/>
                  </a:lnTo>
                  <a:lnTo>
                    <a:pt x="16" y="57"/>
                  </a:lnTo>
                  <a:lnTo>
                    <a:pt x="16" y="25"/>
                  </a:lnTo>
                  <a:cubicBezTo>
                    <a:pt x="16" y="12"/>
                    <a:pt x="27" y="1"/>
                    <a:pt x="40" y="1"/>
                  </a:cubicBezTo>
                  <a:cubicBezTo>
                    <a:pt x="54" y="1"/>
                    <a:pt x="64" y="12"/>
                    <a:pt x="64" y="25"/>
                  </a:cubicBezTo>
                  <a:lnTo>
                    <a:pt x="64" y="57"/>
                  </a:lnTo>
                  <a:lnTo>
                    <a:pt x="40" y="33"/>
                  </a:lnTo>
                  <a:lnTo>
                    <a:pt x="48" y="33"/>
                  </a:lnTo>
                  <a:lnTo>
                    <a:pt x="24" y="57"/>
                  </a:lnTo>
                  <a:lnTo>
                    <a:pt x="24" y="25"/>
                  </a:lnTo>
                  <a:cubicBezTo>
                    <a:pt x="24" y="12"/>
                    <a:pt x="35" y="1"/>
                    <a:pt x="48" y="1"/>
                  </a:cubicBezTo>
                  <a:cubicBezTo>
                    <a:pt x="62" y="1"/>
                    <a:pt x="72" y="12"/>
                    <a:pt x="72" y="25"/>
                  </a:cubicBezTo>
                  <a:lnTo>
                    <a:pt x="72" y="57"/>
                  </a:lnTo>
                  <a:cubicBezTo>
                    <a:pt x="72" y="71"/>
                    <a:pt x="62" y="81"/>
                    <a:pt x="48" y="81"/>
                  </a:cubicBezTo>
                  <a:cubicBezTo>
                    <a:pt x="35" y="81"/>
                    <a:pt x="24" y="71"/>
                    <a:pt x="24" y="57"/>
                  </a:cubicBezTo>
                  <a:lnTo>
                    <a:pt x="24" y="25"/>
                  </a:lnTo>
                  <a:cubicBezTo>
                    <a:pt x="24" y="12"/>
                    <a:pt x="35" y="1"/>
                    <a:pt x="48" y="1"/>
                  </a:cubicBezTo>
                  <a:cubicBezTo>
                    <a:pt x="62" y="1"/>
                    <a:pt x="72" y="12"/>
                    <a:pt x="72" y="25"/>
                  </a:cubicBezTo>
                  <a:lnTo>
                    <a:pt x="72" y="57"/>
                  </a:lnTo>
                  <a:cubicBezTo>
                    <a:pt x="72" y="71"/>
                    <a:pt x="62" y="81"/>
                    <a:pt x="48" y="81"/>
                  </a:cubicBezTo>
                  <a:cubicBezTo>
                    <a:pt x="35" y="81"/>
                    <a:pt x="24" y="71"/>
                    <a:pt x="24" y="57"/>
                  </a:cubicBezTo>
                  <a:lnTo>
                    <a:pt x="24" y="25"/>
                  </a:lnTo>
                  <a:cubicBezTo>
                    <a:pt x="24" y="12"/>
                    <a:pt x="35" y="1"/>
                    <a:pt x="48" y="1"/>
                  </a:cubicBezTo>
                  <a:cubicBezTo>
                    <a:pt x="62" y="1"/>
                    <a:pt x="72" y="12"/>
                    <a:pt x="72" y="25"/>
                  </a:cubicBezTo>
                  <a:lnTo>
                    <a:pt x="72" y="57"/>
                  </a:lnTo>
                  <a:lnTo>
                    <a:pt x="48" y="33"/>
                  </a:lnTo>
                  <a:lnTo>
                    <a:pt x="56" y="33"/>
                  </a:lnTo>
                  <a:cubicBezTo>
                    <a:pt x="70" y="33"/>
                    <a:pt x="80" y="44"/>
                    <a:pt x="80" y="57"/>
                  </a:cubicBezTo>
                  <a:lnTo>
                    <a:pt x="80" y="129"/>
                  </a:lnTo>
                  <a:cubicBezTo>
                    <a:pt x="80" y="143"/>
                    <a:pt x="70" y="153"/>
                    <a:pt x="56" y="153"/>
                  </a:cubicBezTo>
                  <a:cubicBezTo>
                    <a:pt x="43" y="153"/>
                    <a:pt x="32" y="143"/>
                    <a:pt x="32" y="129"/>
                  </a:cubicBezTo>
                  <a:lnTo>
                    <a:pt x="32" y="105"/>
                  </a:lnTo>
                  <a:lnTo>
                    <a:pt x="32" y="81"/>
                  </a:lnTo>
                  <a:lnTo>
                    <a:pt x="32" y="57"/>
                  </a:lnTo>
                  <a:lnTo>
                    <a:pt x="32" y="25"/>
                  </a:lnTo>
                  <a:cubicBezTo>
                    <a:pt x="32" y="12"/>
                    <a:pt x="43" y="1"/>
                    <a:pt x="56" y="1"/>
                  </a:cubicBezTo>
                  <a:cubicBezTo>
                    <a:pt x="70" y="1"/>
                    <a:pt x="80" y="12"/>
                    <a:pt x="80" y="25"/>
                  </a:cubicBezTo>
                  <a:lnTo>
                    <a:pt x="80" y="57"/>
                  </a:lnTo>
                  <a:lnTo>
                    <a:pt x="56" y="33"/>
                  </a:lnTo>
                  <a:lnTo>
                    <a:pt x="64" y="33"/>
                  </a:lnTo>
                  <a:lnTo>
                    <a:pt x="40" y="57"/>
                  </a:lnTo>
                  <a:lnTo>
                    <a:pt x="40" y="25"/>
                  </a:lnTo>
                  <a:cubicBezTo>
                    <a:pt x="40" y="12"/>
                    <a:pt x="51" y="1"/>
                    <a:pt x="64" y="1"/>
                  </a:cubicBezTo>
                  <a:cubicBezTo>
                    <a:pt x="78" y="1"/>
                    <a:pt x="88" y="12"/>
                    <a:pt x="88" y="25"/>
                  </a:cubicBezTo>
                  <a:lnTo>
                    <a:pt x="88" y="57"/>
                  </a:lnTo>
                  <a:cubicBezTo>
                    <a:pt x="88" y="71"/>
                    <a:pt x="78" y="81"/>
                    <a:pt x="64" y="81"/>
                  </a:cubicBezTo>
                  <a:cubicBezTo>
                    <a:pt x="51" y="81"/>
                    <a:pt x="40" y="71"/>
                    <a:pt x="40" y="57"/>
                  </a:cubicBezTo>
                  <a:lnTo>
                    <a:pt x="40" y="25"/>
                  </a:lnTo>
                  <a:cubicBezTo>
                    <a:pt x="40" y="12"/>
                    <a:pt x="51" y="1"/>
                    <a:pt x="64" y="1"/>
                  </a:cubicBezTo>
                  <a:cubicBezTo>
                    <a:pt x="78" y="1"/>
                    <a:pt x="88" y="12"/>
                    <a:pt x="88" y="25"/>
                  </a:cubicBezTo>
                  <a:lnTo>
                    <a:pt x="88" y="57"/>
                  </a:lnTo>
                  <a:cubicBezTo>
                    <a:pt x="88" y="71"/>
                    <a:pt x="78" y="81"/>
                    <a:pt x="64" y="81"/>
                  </a:cubicBezTo>
                  <a:cubicBezTo>
                    <a:pt x="51" y="81"/>
                    <a:pt x="40" y="71"/>
                    <a:pt x="40" y="57"/>
                  </a:cubicBezTo>
                  <a:lnTo>
                    <a:pt x="40" y="25"/>
                  </a:lnTo>
                  <a:cubicBezTo>
                    <a:pt x="40" y="12"/>
                    <a:pt x="51" y="1"/>
                    <a:pt x="64" y="1"/>
                  </a:cubicBezTo>
                  <a:cubicBezTo>
                    <a:pt x="78" y="1"/>
                    <a:pt x="88" y="12"/>
                    <a:pt x="88" y="25"/>
                  </a:cubicBezTo>
                  <a:lnTo>
                    <a:pt x="88" y="57"/>
                  </a:lnTo>
                  <a:lnTo>
                    <a:pt x="88" y="129"/>
                  </a:lnTo>
                  <a:lnTo>
                    <a:pt x="64" y="105"/>
                  </a:lnTo>
                  <a:lnTo>
                    <a:pt x="72" y="105"/>
                  </a:lnTo>
                  <a:lnTo>
                    <a:pt x="48" y="129"/>
                  </a:lnTo>
                  <a:lnTo>
                    <a:pt x="48" y="105"/>
                  </a:lnTo>
                  <a:lnTo>
                    <a:pt x="48" y="81"/>
                  </a:lnTo>
                  <a:lnTo>
                    <a:pt x="48" y="57"/>
                  </a:lnTo>
                  <a:lnTo>
                    <a:pt x="48" y="25"/>
                  </a:lnTo>
                  <a:cubicBezTo>
                    <a:pt x="48" y="12"/>
                    <a:pt x="59" y="1"/>
                    <a:pt x="72" y="1"/>
                  </a:cubicBezTo>
                  <a:cubicBezTo>
                    <a:pt x="86" y="1"/>
                    <a:pt x="96" y="12"/>
                    <a:pt x="96" y="25"/>
                  </a:cubicBezTo>
                  <a:lnTo>
                    <a:pt x="96" y="57"/>
                  </a:lnTo>
                  <a:cubicBezTo>
                    <a:pt x="96" y="71"/>
                    <a:pt x="86" y="81"/>
                    <a:pt x="72" y="81"/>
                  </a:cubicBezTo>
                  <a:cubicBezTo>
                    <a:pt x="59" y="81"/>
                    <a:pt x="48" y="71"/>
                    <a:pt x="48" y="57"/>
                  </a:cubicBezTo>
                  <a:lnTo>
                    <a:pt x="48" y="25"/>
                  </a:lnTo>
                  <a:cubicBezTo>
                    <a:pt x="48" y="12"/>
                    <a:pt x="59" y="1"/>
                    <a:pt x="72" y="1"/>
                  </a:cubicBezTo>
                  <a:cubicBezTo>
                    <a:pt x="86" y="1"/>
                    <a:pt x="96" y="12"/>
                    <a:pt x="96" y="25"/>
                  </a:cubicBezTo>
                  <a:lnTo>
                    <a:pt x="96" y="57"/>
                  </a:lnTo>
                  <a:cubicBezTo>
                    <a:pt x="96" y="71"/>
                    <a:pt x="86" y="81"/>
                    <a:pt x="72" y="81"/>
                  </a:cubicBezTo>
                  <a:cubicBezTo>
                    <a:pt x="59" y="81"/>
                    <a:pt x="48" y="71"/>
                    <a:pt x="48" y="57"/>
                  </a:cubicBezTo>
                  <a:lnTo>
                    <a:pt x="48" y="25"/>
                  </a:lnTo>
                  <a:cubicBezTo>
                    <a:pt x="48" y="12"/>
                    <a:pt x="59" y="1"/>
                    <a:pt x="72" y="1"/>
                  </a:cubicBezTo>
                  <a:cubicBezTo>
                    <a:pt x="86" y="1"/>
                    <a:pt x="96" y="12"/>
                    <a:pt x="96" y="25"/>
                  </a:cubicBezTo>
                  <a:lnTo>
                    <a:pt x="96" y="57"/>
                  </a:lnTo>
                  <a:cubicBezTo>
                    <a:pt x="96" y="71"/>
                    <a:pt x="86" y="81"/>
                    <a:pt x="72" y="81"/>
                  </a:cubicBezTo>
                  <a:cubicBezTo>
                    <a:pt x="59" y="81"/>
                    <a:pt x="48" y="71"/>
                    <a:pt x="48" y="57"/>
                  </a:cubicBezTo>
                  <a:lnTo>
                    <a:pt x="48" y="25"/>
                  </a:lnTo>
                  <a:cubicBezTo>
                    <a:pt x="48" y="13"/>
                    <a:pt x="58" y="3"/>
                    <a:pt x="70" y="2"/>
                  </a:cubicBezTo>
                  <a:cubicBezTo>
                    <a:pt x="82" y="0"/>
                    <a:pt x="93" y="8"/>
                    <a:pt x="96" y="20"/>
                  </a:cubicBezTo>
                  <a:lnTo>
                    <a:pt x="104" y="52"/>
                  </a:lnTo>
                  <a:cubicBezTo>
                    <a:pt x="104" y="54"/>
                    <a:pt x="104" y="56"/>
                    <a:pt x="104" y="57"/>
                  </a:cubicBezTo>
                  <a:lnTo>
                    <a:pt x="104" y="129"/>
                  </a:lnTo>
                  <a:cubicBezTo>
                    <a:pt x="104" y="143"/>
                    <a:pt x="94" y="153"/>
                    <a:pt x="80" y="153"/>
                  </a:cubicBezTo>
                  <a:cubicBezTo>
                    <a:pt x="67" y="153"/>
                    <a:pt x="56" y="143"/>
                    <a:pt x="56" y="129"/>
                  </a:cubicBezTo>
                  <a:lnTo>
                    <a:pt x="56" y="105"/>
                  </a:lnTo>
                  <a:lnTo>
                    <a:pt x="56" y="81"/>
                  </a:lnTo>
                  <a:cubicBezTo>
                    <a:pt x="56" y="79"/>
                    <a:pt x="57" y="76"/>
                    <a:pt x="58" y="74"/>
                  </a:cubicBezTo>
                  <a:lnTo>
                    <a:pt x="66" y="50"/>
                  </a:lnTo>
                  <a:lnTo>
                    <a:pt x="64" y="57"/>
                  </a:lnTo>
                  <a:lnTo>
                    <a:pt x="64" y="25"/>
                  </a:lnTo>
                  <a:cubicBezTo>
                    <a:pt x="64" y="12"/>
                    <a:pt x="75" y="1"/>
                    <a:pt x="88" y="1"/>
                  </a:cubicBezTo>
                  <a:cubicBezTo>
                    <a:pt x="102" y="1"/>
                    <a:pt x="112" y="12"/>
                    <a:pt x="112" y="25"/>
                  </a:cubicBezTo>
                  <a:lnTo>
                    <a:pt x="112" y="57"/>
                  </a:lnTo>
                  <a:cubicBezTo>
                    <a:pt x="112" y="71"/>
                    <a:pt x="102" y="81"/>
                    <a:pt x="88" y="81"/>
                  </a:cubicBezTo>
                  <a:cubicBezTo>
                    <a:pt x="75" y="81"/>
                    <a:pt x="64" y="71"/>
                    <a:pt x="64" y="57"/>
                  </a:cubicBezTo>
                  <a:lnTo>
                    <a:pt x="64" y="25"/>
                  </a:lnTo>
                  <a:cubicBezTo>
                    <a:pt x="64" y="12"/>
                    <a:pt x="75" y="1"/>
                    <a:pt x="88" y="1"/>
                  </a:cubicBezTo>
                  <a:cubicBezTo>
                    <a:pt x="102" y="1"/>
                    <a:pt x="112" y="12"/>
                    <a:pt x="112" y="25"/>
                  </a:cubicBezTo>
                  <a:lnTo>
                    <a:pt x="112" y="57"/>
                  </a:lnTo>
                  <a:cubicBezTo>
                    <a:pt x="112" y="71"/>
                    <a:pt x="102" y="81"/>
                    <a:pt x="88" y="81"/>
                  </a:cubicBezTo>
                  <a:cubicBezTo>
                    <a:pt x="75" y="81"/>
                    <a:pt x="64" y="71"/>
                    <a:pt x="64" y="57"/>
                  </a:cubicBezTo>
                  <a:lnTo>
                    <a:pt x="64" y="25"/>
                  </a:lnTo>
                  <a:cubicBezTo>
                    <a:pt x="64" y="12"/>
                    <a:pt x="75" y="1"/>
                    <a:pt x="88" y="1"/>
                  </a:cubicBezTo>
                  <a:cubicBezTo>
                    <a:pt x="102" y="1"/>
                    <a:pt x="112" y="12"/>
                    <a:pt x="112" y="25"/>
                  </a:cubicBezTo>
                  <a:lnTo>
                    <a:pt x="112" y="57"/>
                  </a:lnTo>
                  <a:cubicBezTo>
                    <a:pt x="112" y="71"/>
                    <a:pt x="102" y="81"/>
                    <a:pt x="88" y="81"/>
                  </a:cubicBezTo>
                  <a:cubicBezTo>
                    <a:pt x="75" y="81"/>
                    <a:pt x="64" y="71"/>
                    <a:pt x="64" y="57"/>
                  </a:cubicBezTo>
                  <a:lnTo>
                    <a:pt x="64" y="25"/>
                  </a:lnTo>
                  <a:cubicBezTo>
                    <a:pt x="64" y="12"/>
                    <a:pt x="75" y="1"/>
                    <a:pt x="88" y="1"/>
                  </a:cubicBezTo>
                  <a:cubicBezTo>
                    <a:pt x="102" y="1"/>
                    <a:pt x="112" y="12"/>
                    <a:pt x="112" y="25"/>
                  </a:cubicBezTo>
                  <a:lnTo>
                    <a:pt x="112" y="57"/>
                  </a:lnTo>
                  <a:lnTo>
                    <a:pt x="88" y="33"/>
                  </a:lnTo>
                  <a:lnTo>
                    <a:pt x="96" y="33"/>
                  </a:lnTo>
                  <a:cubicBezTo>
                    <a:pt x="110" y="33"/>
                    <a:pt x="120" y="44"/>
                    <a:pt x="120" y="57"/>
                  </a:cubicBezTo>
                  <a:lnTo>
                    <a:pt x="120" y="129"/>
                  </a:lnTo>
                  <a:cubicBezTo>
                    <a:pt x="120" y="143"/>
                    <a:pt x="110" y="153"/>
                    <a:pt x="96" y="153"/>
                  </a:cubicBezTo>
                  <a:cubicBezTo>
                    <a:pt x="83" y="153"/>
                    <a:pt x="72" y="143"/>
                    <a:pt x="72" y="129"/>
                  </a:cubicBezTo>
                  <a:lnTo>
                    <a:pt x="72" y="105"/>
                  </a:lnTo>
                  <a:lnTo>
                    <a:pt x="72" y="81"/>
                  </a:lnTo>
                  <a:lnTo>
                    <a:pt x="72" y="57"/>
                  </a:lnTo>
                  <a:lnTo>
                    <a:pt x="72" y="25"/>
                  </a:lnTo>
                  <a:cubicBezTo>
                    <a:pt x="72" y="12"/>
                    <a:pt x="83" y="1"/>
                    <a:pt x="96" y="1"/>
                  </a:cubicBezTo>
                  <a:cubicBezTo>
                    <a:pt x="110" y="1"/>
                    <a:pt x="120" y="12"/>
                    <a:pt x="120" y="25"/>
                  </a:cubicBezTo>
                  <a:lnTo>
                    <a:pt x="120" y="57"/>
                  </a:lnTo>
                  <a:lnTo>
                    <a:pt x="96" y="33"/>
                  </a:lnTo>
                  <a:lnTo>
                    <a:pt x="104" y="33"/>
                  </a:lnTo>
                  <a:lnTo>
                    <a:pt x="80" y="57"/>
                  </a:lnTo>
                  <a:lnTo>
                    <a:pt x="80" y="25"/>
                  </a:lnTo>
                  <a:cubicBezTo>
                    <a:pt x="80" y="12"/>
                    <a:pt x="91" y="1"/>
                    <a:pt x="104" y="1"/>
                  </a:cubicBezTo>
                  <a:cubicBezTo>
                    <a:pt x="118" y="1"/>
                    <a:pt x="128" y="12"/>
                    <a:pt x="128" y="25"/>
                  </a:cubicBezTo>
                  <a:lnTo>
                    <a:pt x="128" y="57"/>
                  </a:lnTo>
                  <a:cubicBezTo>
                    <a:pt x="128" y="71"/>
                    <a:pt x="118" y="81"/>
                    <a:pt x="104" y="81"/>
                  </a:cubicBezTo>
                  <a:cubicBezTo>
                    <a:pt x="91" y="81"/>
                    <a:pt x="80" y="71"/>
                    <a:pt x="80" y="57"/>
                  </a:cubicBezTo>
                  <a:lnTo>
                    <a:pt x="80" y="25"/>
                  </a:lnTo>
                  <a:cubicBezTo>
                    <a:pt x="80" y="12"/>
                    <a:pt x="91" y="1"/>
                    <a:pt x="104" y="1"/>
                  </a:cubicBezTo>
                  <a:cubicBezTo>
                    <a:pt x="118" y="1"/>
                    <a:pt x="128" y="12"/>
                    <a:pt x="128" y="25"/>
                  </a:cubicBezTo>
                  <a:lnTo>
                    <a:pt x="128" y="57"/>
                  </a:lnTo>
                  <a:cubicBezTo>
                    <a:pt x="128" y="71"/>
                    <a:pt x="118" y="81"/>
                    <a:pt x="104" y="81"/>
                  </a:cubicBezTo>
                  <a:cubicBezTo>
                    <a:pt x="91" y="81"/>
                    <a:pt x="80" y="71"/>
                    <a:pt x="80" y="57"/>
                  </a:cubicBezTo>
                  <a:lnTo>
                    <a:pt x="80" y="25"/>
                  </a:lnTo>
                  <a:cubicBezTo>
                    <a:pt x="80" y="12"/>
                    <a:pt x="91" y="1"/>
                    <a:pt x="104" y="1"/>
                  </a:cubicBezTo>
                  <a:cubicBezTo>
                    <a:pt x="118" y="1"/>
                    <a:pt x="128" y="12"/>
                    <a:pt x="128" y="25"/>
                  </a:cubicBezTo>
                  <a:lnTo>
                    <a:pt x="128" y="57"/>
                  </a:lnTo>
                  <a:lnTo>
                    <a:pt x="104" y="33"/>
                  </a:lnTo>
                  <a:lnTo>
                    <a:pt x="112" y="33"/>
                  </a:lnTo>
                  <a:cubicBezTo>
                    <a:pt x="126" y="33"/>
                    <a:pt x="136" y="44"/>
                    <a:pt x="136" y="57"/>
                  </a:cubicBezTo>
                  <a:lnTo>
                    <a:pt x="136" y="1625"/>
                  </a:lnTo>
                  <a:lnTo>
                    <a:pt x="136" y="1705"/>
                  </a:lnTo>
                  <a:lnTo>
                    <a:pt x="136" y="1809"/>
                  </a:lnTo>
                  <a:lnTo>
                    <a:pt x="136" y="1881"/>
                  </a:lnTo>
                  <a:lnTo>
                    <a:pt x="136" y="1961"/>
                  </a:lnTo>
                  <a:lnTo>
                    <a:pt x="136" y="2041"/>
                  </a:lnTo>
                  <a:lnTo>
                    <a:pt x="136" y="2113"/>
                  </a:lnTo>
                  <a:lnTo>
                    <a:pt x="136" y="2193"/>
                  </a:lnTo>
                  <a:lnTo>
                    <a:pt x="136" y="2273"/>
                  </a:lnTo>
                  <a:lnTo>
                    <a:pt x="136" y="2345"/>
                  </a:lnTo>
                  <a:lnTo>
                    <a:pt x="136" y="2425"/>
                  </a:lnTo>
                  <a:lnTo>
                    <a:pt x="136" y="2505"/>
                  </a:lnTo>
                  <a:lnTo>
                    <a:pt x="136" y="2609"/>
                  </a:lnTo>
                  <a:lnTo>
                    <a:pt x="136" y="2681"/>
                  </a:lnTo>
                  <a:lnTo>
                    <a:pt x="136" y="2761"/>
                  </a:lnTo>
                  <a:lnTo>
                    <a:pt x="136" y="2841"/>
                  </a:lnTo>
                  <a:lnTo>
                    <a:pt x="136" y="2913"/>
                  </a:lnTo>
                  <a:lnTo>
                    <a:pt x="136" y="2993"/>
                  </a:lnTo>
                  <a:lnTo>
                    <a:pt x="136" y="3041"/>
                  </a:lnTo>
                  <a:lnTo>
                    <a:pt x="136" y="3121"/>
                  </a:lnTo>
                  <a:lnTo>
                    <a:pt x="136" y="3201"/>
                  </a:lnTo>
                  <a:lnTo>
                    <a:pt x="136" y="3273"/>
                  </a:lnTo>
                  <a:lnTo>
                    <a:pt x="136" y="3377"/>
                  </a:lnTo>
                  <a:lnTo>
                    <a:pt x="136" y="3481"/>
                  </a:lnTo>
                  <a:lnTo>
                    <a:pt x="136" y="3561"/>
                  </a:lnTo>
                  <a:lnTo>
                    <a:pt x="144" y="3664"/>
                  </a:lnTo>
                  <a:lnTo>
                    <a:pt x="144" y="3769"/>
                  </a:lnTo>
                  <a:lnTo>
                    <a:pt x="144" y="3841"/>
                  </a:lnTo>
                  <a:lnTo>
                    <a:pt x="144" y="3945"/>
                  </a:lnTo>
                  <a:lnTo>
                    <a:pt x="144" y="4025"/>
                  </a:lnTo>
                  <a:lnTo>
                    <a:pt x="144" y="4073"/>
                  </a:lnTo>
                  <a:lnTo>
                    <a:pt x="144" y="4153"/>
                  </a:lnTo>
                  <a:lnTo>
                    <a:pt x="144" y="4201"/>
                  </a:lnTo>
                  <a:lnTo>
                    <a:pt x="144" y="4281"/>
                  </a:lnTo>
                  <a:lnTo>
                    <a:pt x="144" y="4329"/>
                  </a:lnTo>
                  <a:lnTo>
                    <a:pt x="144" y="4385"/>
                  </a:lnTo>
                  <a:lnTo>
                    <a:pt x="144" y="4433"/>
                  </a:lnTo>
                  <a:lnTo>
                    <a:pt x="144" y="4513"/>
                  </a:lnTo>
                  <a:lnTo>
                    <a:pt x="144" y="4561"/>
                  </a:lnTo>
                  <a:lnTo>
                    <a:pt x="144" y="4641"/>
                  </a:lnTo>
                  <a:lnTo>
                    <a:pt x="144" y="4697"/>
                  </a:lnTo>
                  <a:lnTo>
                    <a:pt x="144" y="4745"/>
                  </a:lnTo>
                  <a:lnTo>
                    <a:pt x="144" y="4793"/>
                  </a:lnTo>
                  <a:lnTo>
                    <a:pt x="144" y="4849"/>
                  </a:lnTo>
                  <a:lnTo>
                    <a:pt x="144" y="4897"/>
                  </a:lnTo>
                  <a:lnTo>
                    <a:pt x="144" y="4977"/>
                  </a:lnTo>
                  <a:lnTo>
                    <a:pt x="144" y="5025"/>
                  </a:lnTo>
                  <a:lnTo>
                    <a:pt x="144" y="5081"/>
                  </a:lnTo>
                  <a:lnTo>
                    <a:pt x="144" y="5161"/>
                  </a:lnTo>
                  <a:lnTo>
                    <a:pt x="144" y="5209"/>
                  </a:lnTo>
                  <a:lnTo>
                    <a:pt x="144" y="5257"/>
                  </a:lnTo>
                  <a:lnTo>
                    <a:pt x="144" y="5337"/>
                  </a:lnTo>
                  <a:lnTo>
                    <a:pt x="144" y="5393"/>
                  </a:lnTo>
                  <a:lnTo>
                    <a:pt x="144" y="5390"/>
                  </a:lnTo>
                  <a:lnTo>
                    <a:pt x="152" y="5438"/>
                  </a:lnTo>
                  <a:cubicBezTo>
                    <a:pt x="152" y="5439"/>
                    <a:pt x="152" y="5440"/>
                    <a:pt x="152" y="5441"/>
                  </a:cubicBezTo>
                  <a:lnTo>
                    <a:pt x="152" y="5521"/>
                  </a:lnTo>
                  <a:lnTo>
                    <a:pt x="152" y="5569"/>
                  </a:lnTo>
                  <a:lnTo>
                    <a:pt x="152" y="5625"/>
                  </a:lnTo>
                  <a:lnTo>
                    <a:pt x="152" y="5697"/>
                  </a:lnTo>
                  <a:lnTo>
                    <a:pt x="152" y="5753"/>
                  </a:lnTo>
                  <a:lnTo>
                    <a:pt x="152" y="5801"/>
                  </a:lnTo>
                  <a:lnTo>
                    <a:pt x="152" y="5857"/>
                  </a:lnTo>
                  <a:lnTo>
                    <a:pt x="152" y="5929"/>
                  </a:lnTo>
                  <a:lnTo>
                    <a:pt x="152" y="5985"/>
                  </a:lnTo>
                  <a:lnTo>
                    <a:pt x="152" y="6033"/>
                  </a:lnTo>
                  <a:lnTo>
                    <a:pt x="152" y="6089"/>
                  </a:lnTo>
                  <a:lnTo>
                    <a:pt x="152" y="6161"/>
                  </a:lnTo>
                  <a:lnTo>
                    <a:pt x="152" y="6217"/>
                  </a:lnTo>
                  <a:lnTo>
                    <a:pt x="152" y="6265"/>
                  </a:lnTo>
                  <a:lnTo>
                    <a:pt x="152" y="6345"/>
                  </a:lnTo>
                  <a:lnTo>
                    <a:pt x="152" y="6393"/>
                  </a:lnTo>
                  <a:lnTo>
                    <a:pt x="152" y="6473"/>
                  </a:lnTo>
                  <a:lnTo>
                    <a:pt x="152" y="6521"/>
                  </a:lnTo>
                  <a:lnTo>
                    <a:pt x="152" y="6601"/>
                  </a:lnTo>
                  <a:lnTo>
                    <a:pt x="152" y="6649"/>
                  </a:lnTo>
                  <a:lnTo>
                    <a:pt x="152" y="6705"/>
                  </a:lnTo>
                  <a:lnTo>
                    <a:pt x="152" y="6753"/>
                  </a:lnTo>
                  <a:lnTo>
                    <a:pt x="152" y="6809"/>
                  </a:lnTo>
                  <a:lnTo>
                    <a:pt x="152" y="6881"/>
                  </a:lnTo>
                  <a:lnTo>
                    <a:pt x="152" y="6937"/>
                  </a:lnTo>
                  <a:lnTo>
                    <a:pt x="152" y="6985"/>
                  </a:lnTo>
                  <a:lnTo>
                    <a:pt x="152" y="7065"/>
                  </a:lnTo>
                  <a:lnTo>
                    <a:pt x="152" y="7062"/>
                  </a:lnTo>
                  <a:lnTo>
                    <a:pt x="160" y="7110"/>
                  </a:lnTo>
                  <a:cubicBezTo>
                    <a:pt x="160" y="7111"/>
                    <a:pt x="160" y="7112"/>
                    <a:pt x="160" y="7113"/>
                  </a:cubicBezTo>
                  <a:lnTo>
                    <a:pt x="160" y="7193"/>
                  </a:lnTo>
                  <a:lnTo>
                    <a:pt x="160" y="7249"/>
                  </a:lnTo>
                  <a:lnTo>
                    <a:pt x="160" y="7297"/>
                  </a:lnTo>
                  <a:lnTo>
                    <a:pt x="160" y="7321"/>
                  </a:lnTo>
                  <a:lnTo>
                    <a:pt x="160" y="7377"/>
                  </a:lnTo>
                  <a:lnTo>
                    <a:pt x="160" y="7425"/>
                  </a:lnTo>
                  <a:lnTo>
                    <a:pt x="160" y="7481"/>
                  </a:lnTo>
                  <a:lnTo>
                    <a:pt x="160" y="7553"/>
                  </a:lnTo>
                  <a:lnTo>
                    <a:pt x="160" y="7609"/>
                  </a:lnTo>
                  <a:lnTo>
                    <a:pt x="160" y="7681"/>
                  </a:lnTo>
                  <a:lnTo>
                    <a:pt x="160" y="7737"/>
                  </a:lnTo>
                  <a:lnTo>
                    <a:pt x="160" y="7785"/>
                  </a:lnTo>
                  <a:lnTo>
                    <a:pt x="160" y="7841"/>
                  </a:lnTo>
                  <a:lnTo>
                    <a:pt x="160" y="7865"/>
                  </a:lnTo>
                  <a:lnTo>
                    <a:pt x="160" y="7889"/>
                  </a:lnTo>
                  <a:cubicBezTo>
                    <a:pt x="160" y="7903"/>
                    <a:pt x="150" y="7913"/>
                    <a:pt x="136" y="7913"/>
                  </a:cubicBezTo>
                  <a:cubicBezTo>
                    <a:pt x="123" y="7913"/>
                    <a:pt x="112" y="7903"/>
                    <a:pt x="112" y="7889"/>
                  </a:cubicBezTo>
                  <a:lnTo>
                    <a:pt x="112" y="7865"/>
                  </a:lnTo>
                  <a:cubicBezTo>
                    <a:pt x="112" y="7852"/>
                    <a:pt x="123" y="7841"/>
                    <a:pt x="136" y="7841"/>
                  </a:cubicBezTo>
                  <a:cubicBezTo>
                    <a:pt x="150" y="7841"/>
                    <a:pt x="160" y="7852"/>
                    <a:pt x="160" y="7865"/>
                  </a:cubicBezTo>
                  <a:lnTo>
                    <a:pt x="160" y="7889"/>
                  </a:lnTo>
                  <a:lnTo>
                    <a:pt x="160" y="7913"/>
                  </a:lnTo>
                  <a:lnTo>
                    <a:pt x="160" y="7945"/>
                  </a:lnTo>
                  <a:lnTo>
                    <a:pt x="160" y="7969"/>
                  </a:lnTo>
                  <a:lnTo>
                    <a:pt x="136" y="7945"/>
                  </a:lnTo>
                  <a:lnTo>
                    <a:pt x="144" y="7945"/>
                  </a:lnTo>
                  <a:lnTo>
                    <a:pt x="120" y="7969"/>
                  </a:lnTo>
                  <a:lnTo>
                    <a:pt x="120" y="7945"/>
                  </a:lnTo>
                  <a:cubicBezTo>
                    <a:pt x="120" y="7932"/>
                    <a:pt x="131" y="7921"/>
                    <a:pt x="144" y="7921"/>
                  </a:cubicBezTo>
                  <a:cubicBezTo>
                    <a:pt x="158" y="7921"/>
                    <a:pt x="168" y="7932"/>
                    <a:pt x="168" y="7945"/>
                  </a:cubicBezTo>
                  <a:lnTo>
                    <a:pt x="168" y="7969"/>
                  </a:lnTo>
                  <a:lnTo>
                    <a:pt x="144" y="7945"/>
                  </a:lnTo>
                  <a:lnTo>
                    <a:pt x="152" y="7945"/>
                  </a:lnTo>
                  <a:lnTo>
                    <a:pt x="128" y="7969"/>
                  </a:lnTo>
                  <a:lnTo>
                    <a:pt x="128" y="7945"/>
                  </a:lnTo>
                  <a:cubicBezTo>
                    <a:pt x="128" y="7932"/>
                    <a:pt x="139" y="7921"/>
                    <a:pt x="152" y="7921"/>
                  </a:cubicBezTo>
                  <a:cubicBezTo>
                    <a:pt x="166" y="7921"/>
                    <a:pt x="176" y="7932"/>
                    <a:pt x="176" y="7945"/>
                  </a:cubicBezTo>
                  <a:lnTo>
                    <a:pt x="176" y="7969"/>
                  </a:lnTo>
                  <a:lnTo>
                    <a:pt x="152" y="7945"/>
                  </a:lnTo>
                  <a:lnTo>
                    <a:pt x="160" y="7945"/>
                  </a:lnTo>
                  <a:lnTo>
                    <a:pt x="136" y="7969"/>
                  </a:lnTo>
                  <a:lnTo>
                    <a:pt x="136" y="7945"/>
                  </a:lnTo>
                  <a:cubicBezTo>
                    <a:pt x="136" y="7932"/>
                    <a:pt x="147" y="7921"/>
                    <a:pt x="160" y="7921"/>
                  </a:cubicBezTo>
                  <a:cubicBezTo>
                    <a:pt x="174" y="7921"/>
                    <a:pt x="184" y="7932"/>
                    <a:pt x="184" y="7945"/>
                  </a:cubicBezTo>
                  <a:lnTo>
                    <a:pt x="184" y="7969"/>
                  </a:lnTo>
                  <a:lnTo>
                    <a:pt x="184" y="7993"/>
                  </a:lnTo>
                  <a:lnTo>
                    <a:pt x="184" y="8017"/>
                  </a:lnTo>
                  <a:lnTo>
                    <a:pt x="184" y="8041"/>
                  </a:lnTo>
                  <a:cubicBezTo>
                    <a:pt x="184" y="8055"/>
                    <a:pt x="174" y="8065"/>
                    <a:pt x="160" y="8065"/>
                  </a:cubicBezTo>
                  <a:cubicBezTo>
                    <a:pt x="147" y="8065"/>
                    <a:pt x="136" y="8055"/>
                    <a:pt x="136" y="8041"/>
                  </a:cubicBezTo>
                  <a:lnTo>
                    <a:pt x="136" y="8017"/>
                  </a:lnTo>
                  <a:cubicBezTo>
                    <a:pt x="136" y="8004"/>
                    <a:pt x="147" y="7993"/>
                    <a:pt x="160" y="7993"/>
                  </a:cubicBezTo>
                  <a:cubicBezTo>
                    <a:pt x="174" y="7993"/>
                    <a:pt x="184" y="8004"/>
                    <a:pt x="184" y="8017"/>
                  </a:cubicBezTo>
                  <a:lnTo>
                    <a:pt x="184" y="8041"/>
                  </a:lnTo>
                  <a:lnTo>
                    <a:pt x="160" y="8017"/>
                  </a:lnTo>
                  <a:lnTo>
                    <a:pt x="168" y="8017"/>
                  </a:lnTo>
                  <a:lnTo>
                    <a:pt x="144" y="8041"/>
                  </a:lnTo>
                  <a:lnTo>
                    <a:pt x="144" y="8017"/>
                  </a:lnTo>
                  <a:cubicBezTo>
                    <a:pt x="144" y="8004"/>
                    <a:pt x="155" y="7993"/>
                    <a:pt x="168" y="7993"/>
                  </a:cubicBezTo>
                  <a:cubicBezTo>
                    <a:pt x="182" y="7993"/>
                    <a:pt x="192" y="8004"/>
                    <a:pt x="192" y="8017"/>
                  </a:cubicBezTo>
                  <a:lnTo>
                    <a:pt x="192" y="8041"/>
                  </a:lnTo>
                  <a:cubicBezTo>
                    <a:pt x="192" y="8055"/>
                    <a:pt x="182" y="8065"/>
                    <a:pt x="168" y="8065"/>
                  </a:cubicBezTo>
                  <a:cubicBezTo>
                    <a:pt x="155" y="8065"/>
                    <a:pt x="144" y="8055"/>
                    <a:pt x="144" y="8041"/>
                  </a:cubicBezTo>
                  <a:lnTo>
                    <a:pt x="144" y="8017"/>
                  </a:lnTo>
                  <a:lnTo>
                    <a:pt x="192" y="8017"/>
                  </a:lnTo>
                  <a:lnTo>
                    <a:pt x="192" y="8041"/>
                  </a:lnTo>
                  <a:cubicBezTo>
                    <a:pt x="192" y="8055"/>
                    <a:pt x="182" y="8065"/>
                    <a:pt x="168" y="8065"/>
                  </a:cubicBezTo>
                  <a:lnTo>
                    <a:pt x="160" y="8065"/>
                  </a:lnTo>
                  <a:cubicBezTo>
                    <a:pt x="147" y="8065"/>
                    <a:pt x="136" y="8055"/>
                    <a:pt x="136" y="8041"/>
                  </a:cubicBezTo>
                  <a:lnTo>
                    <a:pt x="136" y="8017"/>
                  </a:lnTo>
                  <a:lnTo>
                    <a:pt x="184" y="8017"/>
                  </a:lnTo>
                  <a:lnTo>
                    <a:pt x="184" y="8041"/>
                  </a:lnTo>
                  <a:lnTo>
                    <a:pt x="136" y="8041"/>
                  </a:lnTo>
                  <a:lnTo>
                    <a:pt x="136" y="8017"/>
                  </a:lnTo>
                  <a:lnTo>
                    <a:pt x="136" y="7993"/>
                  </a:lnTo>
                  <a:lnTo>
                    <a:pt x="136" y="7969"/>
                  </a:lnTo>
                  <a:lnTo>
                    <a:pt x="136" y="7945"/>
                  </a:lnTo>
                  <a:lnTo>
                    <a:pt x="184" y="7945"/>
                  </a:lnTo>
                  <a:lnTo>
                    <a:pt x="184" y="7969"/>
                  </a:lnTo>
                  <a:cubicBezTo>
                    <a:pt x="184" y="7983"/>
                    <a:pt x="174" y="7993"/>
                    <a:pt x="160" y="7993"/>
                  </a:cubicBezTo>
                  <a:lnTo>
                    <a:pt x="152" y="7993"/>
                  </a:lnTo>
                  <a:cubicBezTo>
                    <a:pt x="139" y="7993"/>
                    <a:pt x="128" y="7983"/>
                    <a:pt x="128" y="7969"/>
                  </a:cubicBezTo>
                  <a:lnTo>
                    <a:pt x="128" y="7945"/>
                  </a:lnTo>
                  <a:lnTo>
                    <a:pt x="176" y="7945"/>
                  </a:lnTo>
                  <a:lnTo>
                    <a:pt x="176" y="7969"/>
                  </a:lnTo>
                  <a:cubicBezTo>
                    <a:pt x="176" y="7983"/>
                    <a:pt x="166" y="7993"/>
                    <a:pt x="152" y="7993"/>
                  </a:cubicBezTo>
                  <a:lnTo>
                    <a:pt x="144" y="7993"/>
                  </a:lnTo>
                  <a:cubicBezTo>
                    <a:pt x="131" y="7993"/>
                    <a:pt x="120" y="7983"/>
                    <a:pt x="120" y="7969"/>
                  </a:cubicBezTo>
                  <a:lnTo>
                    <a:pt x="120" y="7945"/>
                  </a:lnTo>
                  <a:lnTo>
                    <a:pt x="168" y="7945"/>
                  </a:lnTo>
                  <a:lnTo>
                    <a:pt x="168" y="7969"/>
                  </a:lnTo>
                  <a:cubicBezTo>
                    <a:pt x="168" y="7983"/>
                    <a:pt x="158" y="7993"/>
                    <a:pt x="144" y="7993"/>
                  </a:cubicBezTo>
                  <a:lnTo>
                    <a:pt x="136" y="7993"/>
                  </a:lnTo>
                  <a:cubicBezTo>
                    <a:pt x="123" y="7993"/>
                    <a:pt x="112" y="7983"/>
                    <a:pt x="112" y="7969"/>
                  </a:cubicBezTo>
                  <a:lnTo>
                    <a:pt x="112" y="7945"/>
                  </a:lnTo>
                  <a:lnTo>
                    <a:pt x="112" y="7913"/>
                  </a:lnTo>
                  <a:lnTo>
                    <a:pt x="112" y="7889"/>
                  </a:lnTo>
                  <a:lnTo>
                    <a:pt x="112" y="7865"/>
                  </a:lnTo>
                  <a:lnTo>
                    <a:pt x="160" y="7865"/>
                  </a:lnTo>
                  <a:lnTo>
                    <a:pt x="160" y="7889"/>
                  </a:lnTo>
                  <a:lnTo>
                    <a:pt x="112" y="7889"/>
                  </a:lnTo>
                  <a:lnTo>
                    <a:pt x="112" y="7865"/>
                  </a:lnTo>
                  <a:lnTo>
                    <a:pt x="112" y="7841"/>
                  </a:lnTo>
                  <a:lnTo>
                    <a:pt x="112" y="7785"/>
                  </a:lnTo>
                  <a:lnTo>
                    <a:pt x="112" y="7737"/>
                  </a:lnTo>
                  <a:lnTo>
                    <a:pt x="112" y="7681"/>
                  </a:lnTo>
                  <a:lnTo>
                    <a:pt x="112" y="7609"/>
                  </a:lnTo>
                  <a:lnTo>
                    <a:pt x="112" y="7553"/>
                  </a:lnTo>
                  <a:lnTo>
                    <a:pt x="112" y="7481"/>
                  </a:lnTo>
                  <a:lnTo>
                    <a:pt x="112" y="7425"/>
                  </a:lnTo>
                  <a:lnTo>
                    <a:pt x="112" y="7377"/>
                  </a:lnTo>
                  <a:lnTo>
                    <a:pt x="112" y="7321"/>
                  </a:lnTo>
                  <a:lnTo>
                    <a:pt x="112" y="7297"/>
                  </a:lnTo>
                  <a:lnTo>
                    <a:pt x="112" y="7249"/>
                  </a:lnTo>
                  <a:lnTo>
                    <a:pt x="112" y="7193"/>
                  </a:lnTo>
                  <a:lnTo>
                    <a:pt x="112" y="7113"/>
                  </a:lnTo>
                  <a:lnTo>
                    <a:pt x="113" y="7117"/>
                  </a:lnTo>
                  <a:lnTo>
                    <a:pt x="105" y="7069"/>
                  </a:lnTo>
                  <a:cubicBezTo>
                    <a:pt x="105" y="7068"/>
                    <a:pt x="104" y="7067"/>
                    <a:pt x="104" y="7065"/>
                  </a:cubicBezTo>
                  <a:lnTo>
                    <a:pt x="104" y="6985"/>
                  </a:lnTo>
                  <a:lnTo>
                    <a:pt x="104" y="6937"/>
                  </a:lnTo>
                  <a:lnTo>
                    <a:pt x="104" y="6881"/>
                  </a:lnTo>
                  <a:lnTo>
                    <a:pt x="104" y="6809"/>
                  </a:lnTo>
                  <a:lnTo>
                    <a:pt x="104" y="6753"/>
                  </a:lnTo>
                  <a:lnTo>
                    <a:pt x="104" y="6705"/>
                  </a:lnTo>
                  <a:lnTo>
                    <a:pt x="104" y="6649"/>
                  </a:lnTo>
                  <a:lnTo>
                    <a:pt x="104" y="6601"/>
                  </a:lnTo>
                  <a:lnTo>
                    <a:pt x="104" y="6521"/>
                  </a:lnTo>
                  <a:lnTo>
                    <a:pt x="104" y="6473"/>
                  </a:lnTo>
                  <a:lnTo>
                    <a:pt x="104" y="6393"/>
                  </a:lnTo>
                  <a:lnTo>
                    <a:pt x="104" y="6345"/>
                  </a:lnTo>
                  <a:lnTo>
                    <a:pt x="104" y="6265"/>
                  </a:lnTo>
                  <a:lnTo>
                    <a:pt x="104" y="6217"/>
                  </a:lnTo>
                  <a:lnTo>
                    <a:pt x="104" y="6161"/>
                  </a:lnTo>
                  <a:lnTo>
                    <a:pt x="104" y="6089"/>
                  </a:lnTo>
                  <a:lnTo>
                    <a:pt x="104" y="6033"/>
                  </a:lnTo>
                  <a:lnTo>
                    <a:pt x="104" y="5985"/>
                  </a:lnTo>
                  <a:lnTo>
                    <a:pt x="104" y="5929"/>
                  </a:lnTo>
                  <a:lnTo>
                    <a:pt x="104" y="5857"/>
                  </a:lnTo>
                  <a:lnTo>
                    <a:pt x="104" y="5801"/>
                  </a:lnTo>
                  <a:lnTo>
                    <a:pt x="104" y="5753"/>
                  </a:lnTo>
                  <a:lnTo>
                    <a:pt x="104" y="5697"/>
                  </a:lnTo>
                  <a:lnTo>
                    <a:pt x="104" y="5625"/>
                  </a:lnTo>
                  <a:lnTo>
                    <a:pt x="104" y="5569"/>
                  </a:lnTo>
                  <a:lnTo>
                    <a:pt x="104" y="5521"/>
                  </a:lnTo>
                  <a:lnTo>
                    <a:pt x="104" y="5441"/>
                  </a:lnTo>
                  <a:lnTo>
                    <a:pt x="105" y="5445"/>
                  </a:lnTo>
                  <a:lnTo>
                    <a:pt x="97" y="5397"/>
                  </a:lnTo>
                  <a:cubicBezTo>
                    <a:pt x="97" y="5396"/>
                    <a:pt x="96" y="5395"/>
                    <a:pt x="96" y="5393"/>
                  </a:cubicBezTo>
                  <a:lnTo>
                    <a:pt x="96" y="5337"/>
                  </a:lnTo>
                  <a:lnTo>
                    <a:pt x="96" y="5257"/>
                  </a:lnTo>
                  <a:lnTo>
                    <a:pt x="96" y="5209"/>
                  </a:lnTo>
                  <a:lnTo>
                    <a:pt x="96" y="5161"/>
                  </a:lnTo>
                  <a:lnTo>
                    <a:pt x="96" y="5081"/>
                  </a:lnTo>
                  <a:lnTo>
                    <a:pt x="96" y="5025"/>
                  </a:lnTo>
                  <a:lnTo>
                    <a:pt x="96" y="4977"/>
                  </a:lnTo>
                  <a:lnTo>
                    <a:pt x="96" y="4897"/>
                  </a:lnTo>
                  <a:lnTo>
                    <a:pt x="96" y="4849"/>
                  </a:lnTo>
                  <a:lnTo>
                    <a:pt x="96" y="4793"/>
                  </a:lnTo>
                  <a:lnTo>
                    <a:pt x="96" y="4745"/>
                  </a:lnTo>
                  <a:lnTo>
                    <a:pt x="96" y="4697"/>
                  </a:lnTo>
                  <a:lnTo>
                    <a:pt x="96" y="4641"/>
                  </a:lnTo>
                  <a:lnTo>
                    <a:pt x="96" y="4561"/>
                  </a:lnTo>
                  <a:lnTo>
                    <a:pt x="96" y="4513"/>
                  </a:lnTo>
                  <a:lnTo>
                    <a:pt x="96" y="4433"/>
                  </a:lnTo>
                  <a:lnTo>
                    <a:pt x="96" y="4385"/>
                  </a:lnTo>
                  <a:lnTo>
                    <a:pt x="96" y="4329"/>
                  </a:lnTo>
                  <a:lnTo>
                    <a:pt x="96" y="4281"/>
                  </a:lnTo>
                  <a:lnTo>
                    <a:pt x="96" y="4201"/>
                  </a:lnTo>
                  <a:lnTo>
                    <a:pt x="96" y="4153"/>
                  </a:lnTo>
                  <a:lnTo>
                    <a:pt x="96" y="4073"/>
                  </a:lnTo>
                  <a:lnTo>
                    <a:pt x="96" y="4025"/>
                  </a:lnTo>
                  <a:lnTo>
                    <a:pt x="96" y="3945"/>
                  </a:lnTo>
                  <a:lnTo>
                    <a:pt x="96" y="3841"/>
                  </a:lnTo>
                  <a:lnTo>
                    <a:pt x="96" y="3769"/>
                  </a:lnTo>
                  <a:lnTo>
                    <a:pt x="97" y="3667"/>
                  </a:lnTo>
                  <a:lnTo>
                    <a:pt x="88" y="3561"/>
                  </a:lnTo>
                  <a:lnTo>
                    <a:pt x="88" y="3481"/>
                  </a:lnTo>
                  <a:lnTo>
                    <a:pt x="88" y="3377"/>
                  </a:lnTo>
                  <a:lnTo>
                    <a:pt x="88" y="3273"/>
                  </a:lnTo>
                  <a:lnTo>
                    <a:pt x="88" y="3201"/>
                  </a:lnTo>
                  <a:lnTo>
                    <a:pt x="88" y="3121"/>
                  </a:lnTo>
                  <a:lnTo>
                    <a:pt x="88" y="3041"/>
                  </a:lnTo>
                  <a:lnTo>
                    <a:pt x="88" y="2993"/>
                  </a:lnTo>
                  <a:lnTo>
                    <a:pt x="88" y="2913"/>
                  </a:lnTo>
                  <a:lnTo>
                    <a:pt x="88" y="2841"/>
                  </a:lnTo>
                  <a:lnTo>
                    <a:pt x="88" y="2761"/>
                  </a:lnTo>
                  <a:lnTo>
                    <a:pt x="88" y="2681"/>
                  </a:lnTo>
                  <a:lnTo>
                    <a:pt x="88" y="2609"/>
                  </a:lnTo>
                  <a:lnTo>
                    <a:pt x="88" y="2505"/>
                  </a:lnTo>
                  <a:lnTo>
                    <a:pt x="88" y="2425"/>
                  </a:lnTo>
                  <a:lnTo>
                    <a:pt x="88" y="2345"/>
                  </a:lnTo>
                  <a:lnTo>
                    <a:pt x="88" y="2273"/>
                  </a:lnTo>
                  <a:lnTo>
                    <a:pt x="88" y="2193"/>
                  </a:lnTo>
                  <a:lnTo>
                    <a:pt x="88" y="2113"/>
                  </a:lnTo>
                  <a:lnTo>
                    <a:pt x="88" y="2041"/>
                  </a:lnTo>
                  <a:lnTo>
                    <a:pt x="88" y="1961"/>
                  </a:lnTo>
                  <a:lnTo>
                    <a:pt x="88" y="1881"/>
                  </a:lnTo>
                  <a:lnTo>
                    <a:pt x="88" y="1809"/>
                  </a:lnTo>
                  <a:lnTo>
                    <a:pt x="88" y="1705"/>
                  </a:lnTo>
                  <a:lnTo>
                    <a:pt x="88" y="1625"/>
                  </a:lnTo>
                  <a:lnTo>
                    <a:pt x="88" y="57"/>
                  </a:lnTo>
                  <a:lnTo>
                    <a:pt x="112" y="81"/>
                  </a:lnTo>
                  <a:lnTo>
                    <a:pt x="104" y="81"/>
                  </a:lnTo>
                  <a:cubicBezTo>
                    <a:pt x="91" y="81"/>
                    <a:pt x="80" y="71"/>
                    <a:pt x="80" y="57"/>
                  </a:cubicBezTo>
                  <a:lnTo>
                    <a:pt x="80" y="25"/>
                  </a:lnTo>
                  <a:lnTo>
                    <a:pt x="128" y="25"/>
                  </a:lnTo>
                  <a:lnTo>
                    <a:pt x="128" y="57"/>
                  </a:lnTo>
                  <a:lnTo>
                    <a:pt x="80" y="57"/>
                  </a:lnTo>
                  <a:lnTo>
                    <a:pt x="80" y="25"/>
                  </a:lnTo>
                  <a:lnTo>
                    <a:pt x="128" y="25"/>
                  </a:lnTo>
                  <a:lnTo>
                    <a:pt x="128" y="57"/>
                  </a:lnTo>
                  <a:lnTo>
                    <a:pt x="80" y="57"/>
                  </a:lnTo>
                  <a:lnTo>
                    <a:pt x="80" y="25"/>
                  </a:lnTo>
                  <a:lnTo>
                    <a:pt x="128" y="25"/>
                  </a:lnTo>
                  <a:lnTo>
                    <a:pt x="128" y="57"/>
                  </a:lnTo>
                  <a:cubicBezTo>
                    <a:pt x="128" y="71"/>
                    <a:pt x="118" y="81"/>
                    <a:pt x="104" y="81"/>
                  </a:cubicBezTo>
                  <a:lnTo>
                    <a:pt x="96" y="81"/>
                  </a:lnTo>
                  <a:cubicBezTo>
                    <a:pt x="83" y="81"/>
                    <a:pt x="72" y="71"/>
                    <a:pt x="72" y="57"/>
                  </a:cubicBezTo>
                  <a:lnTo>
                    <a:pt x="72" y="25"/>
                  </a:lnTo>
                  <a:lnTo>
                    <a:pt x="120" y="25"/>
                  </a:lnTo>
                  <a:lnTo>
                    <a:pt x="120" y="57"/>
                  </a:lnTo>
                  <a:lnTo>
                    <a:pt x="120" y="81"/>
                  </a:lnTo>
                  <a:lnTo>
                    <a:pt x="120" y="105"/>
                  </a:lnTo>
                  <a:lnTo>
                    <a:pt x="120" y="129"/>
                  </a:lnTo>
                  <a:lnTo>
                    <a:pt x="72" y="129"/>
                  </a:lnTo>
                  <a:lnTo>
                    <a:pt x="72" y="57"/>
                  </a:lnTo>
                  <a:lnTo>
                    <a:pt x="96" y="81"/>
                  </a:lnTo>
                  <a:lnTo>
                    <a:pt x="88" y="81"/>
                  </a:lnTo>
                  <a:cubicBezTo>
                    <a:pt x="75" y="81"/>
                    <a:pt x="64" y="71"/>
                    <a:pt x="64" y="57"/>
                  </a:cubicBezTo>
                  <a:lnTo>
                    <a:pt x="64" y="25"/>
                  </a:lnTo>
                  <a:lnTo>
                    <a:pt x="112" y="25"/>
                  </a:lnTo>
                  <a:lnTo>
                    <a:pt x="112" y="57"/>
                  </a:lnTo>
                  <a:lnTo>
                    <a:pt x="64" y="57"/>
                  </a:lnTo>
                  <a:lnTo>
                    <a:pt x="64" y="25"/>
                  </a:lnTo>
                  <a:lnTo>
                    <a:pt x="112" y="25"/>
                  </a:lnTo>
                  <a:lnTo>
                    <a:pt x="112" y="57"/>
                  </a:lnTo>
                  <a:lnTo>
                    <a:pt x="64" y="57"/>
                  </a:lnTo>
                  <a:lnTo>
                    <a:pt x="64" y="25"/>
                  </a:lnTo>
                  <a:lnTo>
                    <a:pt x="112" y="25"/>
                  </a:lnTo>
                  <a:lnTo>
                    <a:pt x="112" y="57"/>
                  </a:lnTo>
                  <a:lnTo>
                    <a:pt x="64" y="57"/>
                  </a:lnTo>
                  <a:lnTo>
                    <a:pt x="64" y="25"/>
                  </a:lnTo>
                  <a:lnTo>
                    <a:pt x="112" y="25"/>
                  </a:lnTo>
                  <a:lnTo>
                    <a:pt x="112" y="57"/>
                  </a:lnTo>
                  <a:cubicBezTo>
                    <a:pt x="112" y="60"/>
                    <a:pt x="112" y="63"/>
                    <a:pt x="111" y="65"/>
                  </a:cubicBezTo>
                  <a:lnTo>
                    <a:pt x="103" y="89"/>
                  </a:lnTo>
                  <a:lnTo>
                    <a:pt x="104" y="81"/>
                  </a:lnTo>
                  <a:lnTo>
                    <a:pt x="104" y="105"/>
                  </a:lnTo>
                  <a:lnTo>
                    <a:pt x="104" y="129"/>
                  </a:lnTo>
                  <a:lnTo>
                    <a:pt x="56" y="129"/>
                  </a:lnTo>
                  <a:lnTo>
                    <a:pt x="56" y="57"/>
                  </a:lnTo>
                  <a:lnTo>
                    <a:pt x="57" y="63"/>
                  </a:lnTo>
                  <a:lnTo>
                    <a:pt x="49" y="31"/>
                  </a:lnTo>
                  <a:lnTo>
                    <a:pt x="96" y="25"/>
                  </a:lnTo>
                  <a:lnTo>
                    <a:pt x="96" y="57"/>
                  </a:lnTo>
                  <a:lnTo>
                    <a:pt x="48" y="57"/>
                  </a:lnTo>
                  <a:lnTo>
                    <a:pt x="48" y="25"/>
                  </a:lnTo>
                  <a:lnTo>
                    <a:pt x="96" y="25"/>
                  </a:lnTo>
                  <a:lnTo>
                    <a:pt x="96" y="57"/>
                  </a:lnTo>
                  <a:lnTo>
                    <a:pt x="48" y="57"/>
                  </a:lnTo>
                  <a:lnTo>
                    <a:pt x="48" y="25"/>
                  </a:lnTo>
                  <a:lnTo>
                    <a:pt x="96" y="25"/>
                  </a:lnTo>
                  <a:lnTo>
                    <a:pt x="96" y="57"/>
                  </a:lnTo>
                  <a:lnTo>
                    <a:pt x="48" y="57"/>
                  </a:lnTo>
                  <a:lnTo>
                    <a:pt x="48" y="25"/>
                  </a:lnTo>
                  <a:lnTo>
                    <a:pt x="96" y="25"/>
                  </a:lnTo>
                  <a:lnTo>
                    <a:pt x="96" y="57"/>
                  </a:lnTo>
                  <a:lnTo>
                    <a:pt x="96" y="81"/>
                  </a:lnTo>
                  <a:lnTo>
                    <a:pt x="96" y="105"/>
                  </a:lnTo>
                  <a:lnTo>
                    <a:pt x="96" y="129"/>
                  </a:lnTo>
                  <a:cubicBezTo>
                    <a:pt x="96" y="143"/>
                    <a:pt x="86" y="153"/>
                    <a:pt x="72" y="153"/>
                  </a:cubicBezTo>
                  <a:lnTo>
                    <a:pt x="64" y="153"/>
                  </a:lnTo>
                  <a:cubicBezTo>
                    <a:pt x="51" y="153"/>
                    <a:pt x="40" y="143"/>
                    <a:pt x="40" y="129"/>
                  </a:cubicBezTo>
                  <a:lnTo>
                    <a:pt x="40" y="57"/>
                  </a:lnTo>
                  <a:lnTo>
                    <a:pt x="40" y="25"/>
                  </a:lnTo>
                  <a:lnTo>
                    <a:pt x="88" y="25"/>
                  </a:lnTo>
                  <a:lnTo>
                    <a:pt x="88" y="57"/>
                  </a:lnTo>
                  <a:lnTo>
                    <a:pt x="40" y="57"/>
                  </a:lnTo>
                  <a:lnTo>
                    <a:pt x="40" y="25"/>
                  </a:lnTo>
                  <a:lnTo>
                    <a:pt x="88" y="25"/>
                  </a:lnTo>
                  <a:lnTo>
                    <a:pt x="88" y="57"/>
                  </a:lnTo>
                  <a:lnTo>
                    <a:pt x="40" y="57"/>
                  </a:lnTo>
                  <a:lnTo>
                    <a:pt x="40" y="25"/>
                  </a:lnTo>
                  <a:lnTo>
                    <a:pt x="88" y="25"/>
                  </a:lnTo>
                  <a:lnTo>
                    <a:pt x="88" y="57"/>
                  </a:lnTo>
                  <a:cubicBezTo>
                    <a:pt x="88" y="71"/>
                    <a:pt x="78" y="81"/>
                    <a:pt x="64" y="81"/>
                  </a:cubicBezTo>
                  <a:lnTo>
                    <a:pt x="56" y="81"/>
                  </a:lnTo>
                  <a:cubicBezTo>
                    <a:pt x="43" y="81"/>
                    <a:pt x="32" y="71"/>
                    <a:pt x="32" y="57"/>
                  </a:cubicBezTo>
                  <a:lnTo>
                    <a:pt x="32" y="25"/>
                  </a:lnTo>
                  <a:lnTo>
                    <a:pt x="80" y="25"/>
                  </a:lnTo>
                  <a:lnTo>
                    <a:pt x="80" y="57"/>
                  </a:lnTo>
                  <a:lnTo>
                    <a:pt x="80" y="81"/>
                  </a:lnTo>
                  <a:lnTo>
                    <a:pt x="80" y="105"/>
                  </a:lnTo>
                  <a:lnTo>
                    <a:pt x="80" y="129"/>
                  </a:lnTo>
                  <a:lnTo>
                    <a:pt x="32" y="129"/>
                  </a:lnTo>
                  <a:lnTo>
                    <a:pt x="32" y="57"/>
                  </a:lnTo>
                  <a:lnTo>
                    <a:pt x="56" y="81"/>
                  </a:lnTo>
                  <a:lnTo>
                    <a:pt x="48" y="81"/>
                  </a:lnTo>
                  <a:cubicBezTo>
                    <a:pt x="35" y="81"/>
                    <a:pt x="24" y="71"/>
                    <a:pt x="24" y="57"/>
                  </a:cubicBezTo>
                  <a:lnTo>
                    <a:pt x="24" y="25"/>
                  </a:lnTo>
                  <a:lnTo>
                    <a:pt x="72" y="25"/>
                  </a:lnTo>
                  <a:lnTo>
                    <a:pt x="72" y="57"/>
                  </a:lnTo>
                  <a:lnTo>
                    <a:pt x="24" y="57"/>
                  </a:lnTo>
                  <a:lnTo>
                    <a:pt x="24" y="25"/>
                  </a:lnTo>
                  <a:lnTo>
                    <a:pt x="72" y="25"/>
                  </a:lnTo>
                  <a:lnTo>
                    <a:pt x="72" y="57"/>
                  </a:lnTo>
                  <a:lnTo>
                    <a:pt x="24" y="57"/>
                  </a:lnTo>
                  <a:lnTo>
                    <a:pt x="24" y="25"/>
                  </a:lnTo>
                  <a:lnTo>
                    <a:pt x="72" y="25"/>
                  </a:lnTo>
                  <a:lnTo>
                    <a:pt x="72" y="57"/>
                  </a:lnTo>
                  <a:cubicBezTo>
                    <a:pt x="72" y="71"/>
                    <a:pt x="62" y="81"/>
                    <a:pt x="48" y="81"/>
                  </a:cubicBezTo>
                  <a:lnTo>
                    <a:pt x="40" y="81"/>
                  </a:lnTo>
                  <a:cubicBezTo>
                    <a:pt x="27" y="81"/>
                    <a:pt x="16" y="71"/>
                    <a:pt x="16" y="57"/>
                  </a:cubicBezTo>
                  <a:lnTo>
                    <a:pt x="16" y="25"/>
                  </a:lnTo>
                  <a:lnTo>
                    <a:pt x="64" y="25"/>
                  </a:lnTo>
                  <a:lnTo>
                    <a:pt x="64" y="57"/>
                  </a:lnTo>
                  <a:lnTo>
                    <a:pt x="64" y="81"/>
                  </a:lnTo>
                  <a:lnTo>
                    <a:pt x="64" y="105"/>
                  </a:lnTo>
                  <a:lnTo>
                    <a:pt x="64" y="129"/>
                  </a:lnTo>
                  <a:lnTo>
                    <a:pt x="16" y="129"/>
                  </a:lnTo>
                  <a:lnTo>
                    <a:pt x="16" y="57"/>
                  </a:lnTo>
                  <a:lnTo>
                    <a:pt x="40" y="81"/>
                  </a:lnTo>
                  <a:lnTo>
                    <a:pt x="32" y="81"/>
                  </a:lnTo>
                  <a:cubicBezTo>
                    <a:pt x="19" y="81"/>
                    <a:pt x="8" y="71"/>
                    <a:pt x="8" y="57"/>
                  </a:cubicBezTo>
                  <a:lnTo>
                    <a:pt x="8" y="25"/>
                  </a:lnTo>
                  <a:lnTo>
                    <a:pt x="56" y="25"/>
                  </a:lnTo>
                  <a:lnTo>
                    <a:pt x="56" y="57"/>
                  </a:lnTo>
                  <a:lnTo>
                    <a:pt x="8" y="57"/>
                  </a:lnTo>
                  <a:lnTo>
                    <a:pt x="8" y="25"/>
                  </a:lnTo>
                  <a:lnTo>
                    <a:pt x="56" y="25"/>
                  </a:lnTo>
                  <a:lnTo>
                    <a:pt x="56" y="57"/>
                  </a:lnTo>
                  <a:lnTo>
                    <a:pt x="8" y="57"/>
                  </a:lnTo>
                  <a:lnTo>
                    <a:pt x="8" y="25"/>
                  </a:lnTo>
                  <a:lnTo>
                    <a:pt x="56" y="25"/>
                  </a:lnTo>
                  <a:lnTo>
                    <a:pt x="56" y="57"/>
                  </a:lnTo>
                  <a:lnTo>
                    <a:pt x="8" y="57"/>
                  </a:lnTo>
                  <a:lnTo>
                    <a:pt x="8" y="25"/>
                  </a:lnTo>
                  <a:lnTo>
                    <a:pt x="56" y="25"/>
                  </a:lnTo>
                  <a:lnTo>
                    <a:pt x="56" y="57"/>
                  </a:lnTo>
                  <a:lnTo>
                    <a:pt x="56" y="81"/>
                  </a:lnTo>
                  <a:cubicBezTo>
                    <a:pt x="56" y="95"/>
                    <a:pt x="46" y="105"/>
                    <a:pt x="32" y="105"/>
                  </a:cubicBezTo>
                  <a:lnTo>
                    <a:pt x="24" y="105"/>
                  </a:lnTo>
                  <a:lnTo>
                    <a:pt x="48" y="81"/>
                  </a:lnTo>
                  <a:lnTo>
                    <a:pt x="48" y="105"/>
                  </a:lnTo>
                  <a:lnTo>
                    <a:pt x="48" y="129"/>
                  </a:lnTo>
                  <a:lnTo>
                    <a:pt x="0" y="129"/>
                  </a:lnTo>
                  <a:lnTo>
                    <a:pt x="0" y="57"/>
                  </a:lnTo>
                  <a:cubicBezTo>
                    <a:pt x="0" y="44"/>
                    <a:pt x="11" y="33"/>
                    <a:pt x="24" y="33"/>
                  </a:cubicBezTo>
                  <a:cubicBezTo>
                    <a:pt x="38" y="33"/>
                    <a:pt x="48" y="44"/>
                    <a:pt x="48" y="57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3" name="Freeform 127"/>
            <p:cNvSpPr>
              <a:spLocks/>
            </p:cNvSpPr>
            <p:nvPr/>
          </p:nvSpPr>
          <p:spPr bwMode="auto">
            <a:xfrm>
              <a:off x="5089966" y="4603615"/>
              <a:ext cx="31633" cy="877851"/>
            </a:xfrm>
            <a:custGeom>
              <a:avLst/>
              <a:gdLst>
                <a:gd name="T0" fmla="*/ 40 w 264"/>
                <a:gd name="T1" fmla="*/ 4688 h 4736"/>
                <a:gd name="T2" fmla="*/ 24 w 264"/>
                <a:gd name="T3" fmla="*/ 4688 h 4736"/>
                <a:gd name="T4" fmla="*/ 80 w 264"/>
                <a:gd name="T5" fmla="*/ 4688 h 4736"/>
                <a:gd name="T6" fmla="*/ 96 w 264"/>
                <a:gd name="T7" fmla="*/ 4712 h 4736"/>
                <a:gd name="T8" fmla="*/ 56 w 264"/>
                <a:gd name="T9" fmla="*/ 4712 h 4736"/>
                <a:gd name="T10" fmla="*/ 104 w 264"/>
                <a:gd name="T11" fmla="*/ 4688 h 4736"/>
                <a:gd name="T12" fmla="*/ 120 w 264"/>
                <a:gd name="T13" fmla="*/ 4712 h 4736"/>
                <a:gd name="T14" fmla="*/ 136 w 264"/>
                <a:gd name="T15" fmla="*/ 4688 h 4736"/>
                <a:gd name="T16" fmla="*/ 152 w 264"/>
                <a:gd name="T17" fmla="*/ 4712 h 4736"/>
                <a:gd name="T18" fmla="*/ 144 w 264"/>
                <a:gd name="T19" fmla="*/ 4736 h 4736"/>
                <a:gd name="T20" fmla="*/ 144 w 264"/>
                <a:gd name="T21" fmla="*/ 4664 h 4736"/>
                <a:gd name="T22" fmla="*/ 176 w 264"/>
                <a:gd name="T23" fmla="*/ 4712 h 4736"/>
                <a:gd name="T24" fmla="*/ 168 w 264"/>
                <a:gd name="T25" fmla="*/ 4688 h 4736"/>
                <a:gd name="T26" fmla="*/ 208 w 264"/>
                <a:gd name="T27" fmla="*/ 4616 h 4736"/>
                <a:gd name="T28" fmla="*/ 192 w 264"/>
                <a:gd name="T29" fmla="*/ 4512 h 4736"/>
                <a:gd name="T30" fmla="*/ 168 w 264"/>
                <a:gd name="T31" fmla="*/ 4432 h 4736"/>
                <a:gd name="T32" fmla="*/ 176 w 264"/>
                <a:gd name="T33" fmla="*/ 4248 h 4736"/>
                <a:gd name="T34" fmla="*/ 176 w 264"/>
                <a:gd name="T35" fmla="*/ 4016 h 4736"/>
                <a:gd name="T36" fmla="*/ 184 w 264"/>
                <a:gd name="T37" fmla="*/ 3816 h 4736"/>
                <a:gd name="T38" fmla="*/ 184 w 264"/>
                <a:gd name="T39" fmla="*/ 3552 h 4736"/>
                <a:gd name="T40" fmla="*/ 185 w 264"/>
                <a:gd name="T41" fmla="*/ 3221 h 4736"/>
                <a:gd name="T42" fmla="*/ 192 w 264"/>
                <a:gd name="T43" fmla="*/ 2784 h 4736"/>
                <a:gd name="T44" fmla="*/ 192 w 264"/>
                <a:gd name="T45" fmla="*/ 2240 h 4736"/>
                <a:gd name="T46" fmla="*/ 192 w 264"/>
                <a:gd name="T47" fmla="*/ 1728 h 4736"/>
                <a:gd name="T48" fmla="*/ 200 w 264"/>
                <a:gd name="T49" fmla="*/ 1520 h 4736"/>
                <a:gd name="T50" fmla="*/ 200 w 264"/>
                <a:gd name="T51" fmla="*/ 1288 h 4736"/>
                <a:gd name="T52" fmla="*/ 200 w 264"/>
                <a:gd name="T53" fmla="*/ 1032 h 4736"/>
                <a:gd name="T54" fmla="*/ 208 w 264"/>
                <a:gd name="T55" fmla="*/ 848 h 4736"/>
                <a:gd name="T56" fmla="*/ 208 w 264"/>
                <a:gd name="T57" fmla="*/ 616 h 4736"/>
                <a:gd name="T58" fmla="*/ 210 w 264"/>
                <a:gd name="T59" fmla="*/ 401 h 4736"/>
                <a:gd name="T60" fmla="*/ 216 w 264"/>
                <a:gd name="T61" fmla="*/ 208 h 4736"/>
                <a:gd name="T62" fmla="*/ 264 w 264"/>
                <a:gd name="T63" fmla="*/ 24 h 4736"/>
                <a:gd name="T64" fmla="*/ 264 w 264"/>
                <a:gd name="T65" fmla="*/ 256 h 4736"/>
                <a:gd name="T66" fmla="*/ 256 w 264"/>
                <a:gd name="T67" fmla="*/ 440 h 4736"/>
                <a:gd name="T68" fmla="*/ 256 w 264"/>
                <a:gd name="T69" fmla="*/ 672 h 4736"/>
                <a:gd name="T70" fmla="*/ 256 w 264"/>
                <a:gd name="T71" fmla="*/ 904 h 4736"/>
                <a:gd name="T72" fmla="*/ 248 w 264"/>
                <a:gd name="T73" fmla="*/ 1080 h 4736"/>
                <a:gd name="T74" fmla="*/ 248 w 264"/>
                <a:gd name="T75" fmla="*/ 1336 h 4736"/>
                <a:gd name="T76" fmla="*/ 248 w 264"/>
                <a:gd name="T77" fmla="*/ 1568 h 4736"/>
                <a:gd name="T78" fmla="*/ 240 w 264"/>
                <a:gd name="T79" fmla="*/ 1856 h 4736"/>
                <a:gd name="T80" fmla="*/ 240 w 264"/>
                <a:gd name="T81" fmla="*/ 2368 h 4736"/>
                <a:gd name="T82" fmla="*/ 240 w 264"/>
                <a:gd name="T83" fmla="*/ 2912 h 4736"/>
                <a:gd name="T84" fmla="*/ 232 w 264"/>
                <a:gd name="T85" fmla="*/ 3272 h 4736"/>
                <a:gd name="T86" fmla="*/ 232 w 264"/>
                <a:gd name="T87" fmla="*/ 3608 h 4736"/>
                <a:gd name="T88" fmla="*/ 232 w 264"/>
                <a:gd name="T89" fmla="*/ 3864 h 4736"/>
                <a:gd name="T90" fmla="*/ 224 w 264"/>
                <a:gd name="T91" fmla="*/ 4072 h 4736"/>
                <a:gd name="T92" fmla="*/ 224 w 264"/>
                <a:gd name="T93" fmla="*/ 4304 h 4736"/>
                <a:gd name="T94" fmla="*/ 216 w 264"/>
                <a:gd name="T95" fmla="*/ 4480 h 4736"/>
                <a:gd name="T96" fmla="*/ 216 w 264"/>
                <a:gd name="T97" fmla="*/ 4616 h 4736"/>
                <a:gd name="T98" fmla="*/ 208 w 264"/>
                <a:gd name="T99" fmla="*/ 4688 h 4736"/>
                <a:gd name="T100" fmla="*/ 168 w 264"/>
                <a:gd name="T101" fmla="*/ 4736 h 4736"/>
                <a:gd name="T102" fmla="*/ 152 w 264"/>
                <a:gd name="T103" fmla="*/ 4712 h 4736"/>
                <a:gd name="T104" fmla="*/ 120 w 264"/>
                <a:gd name="T105" fmla="*/ 4688 h 4736"/>
                <a:gd name="T106" fmla="*/ 152 w 264"/>
                <a:gd name="T107" fmla="*/ 4712 h 4736"/>
                <a:gd name="T108" fmla="*/ 136 w 264"/>
                <a:gd name="T109" fmla="*/ 4712 h 4736"/>
                <a:gd name="T110" fmla="*/ 88 w 264"/>
                <a:gd name="T111" fmla="*/ 4736 h 4736"/>
                <a:gd name="T112" fmla="*/ 104 w 264"/>
                <a:gd name="T113" fmla="*/ 4712 h 4736"/>
                <a:gd name="T114" fmla="*/ 96 w 264"/>
                <a:gd name="T115" fmla="*/ 4688 h 4736"/>
                <a:gd name="T116" fmla="*/ 56 w 264"/>
                <a:gd name="T117" fmla="*/ 4736 h 4736"/>
                <a:gd name="T118" fmla="*/ 16 w 264"/>
                <a:gd name="T119" fmla="*/ 4688 h 4736"/>
                <a:gd name="T120" fmla="*/ 32 w 264"/>
                <a:gd name="T121" fmla="*/ 4736 h 4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4" h="4736">
                  <a:moveTo>
                    <a:pt x="24" y="4688"/>
                  </a:moveTo>
                  <a:lnTo>
                    <a:pt x="32" y="4688"/>
                  </a:lnTo>
                  <a:lnTo>
                    <a:pt x="8" y="4712"/>
                  </a:lnTo>
                  <a:lnTo>
                    <a:pt x="8" y="4688"/>
                  </a:lnTo>
                  <a:cubicBezTo>
                    <a:pt x="8" y="4675"/>
                    <a:pt x="19" y="4664"/>
                    <a:pt x="32" y="4664"/>
                  </a:cubicBezTo>
                  <a:cubicBezTo>
                    <a:pt x="46" y="4664"/>
                    <a:pt x="56" y="4675"/>
                    <a:pt x="56" y="4688"/>
                  </a:cubicBezTo>
                  <a:lnTo>
                    <a:pt x="56" y="4712"/>
                  </a:lnTo>
                  <a:lnTo>
                    <a:pt x="32" y="4688"/>
                  </a:lnTo>
                  <a:lnTo>
                    <a:pt x="40" y="4688"/>
                  </a:lnTo>
                  <a:lnTo>
                    <a:pt x="16" y="4712"/>
                  </a:lnTo>
                  <a:lnTo>
                    <a:pt x="16" y="4688"/>
                  </a:lnTo>
                  <a:cubicBezTo>
                    <a:pt x="16" y="4675"/>
                    <a:pt x="27" y="4664"/>
                    <a:pt x="40" y="4664"/>
                  </a:cubicBezTo>
                  <a:cubicBezTo>
                    <a:pt x="54" y="4664"/>
                    <a:pt x="64" y="4675"/>
                    <a:pt x="64" y="4688"/>
                  </a:cubicBezTo>
                  <a:lnTo>
                    <a:pt x="64" y="4712"/>
                  </a:lnTo>
                  <a:lnTo>
                    <a:pt x="40" y="4688"/>
                  </a:lnTo>
                  <a:lnTo>
                    <a:pt x="48" y="4688"/>
                  </a:lnTo>
                  <a:lnTo>
                    <a:pt x="24" y="4712"/>
                  </a:lnTo>
                  <a:lnTo>
                    <a:pt x="24" y="4688"/>
                  </a:lnTo>
                  <a:cubicBezTo>
                    <a:pt x="24" y="4675"/>
                    <a:pt x="35" y="4664"/>
                    <a:pt x="48" y="4664"/>
                  </a:cubicBezTo>
                  <a:cubicBezTo>
                    <a:pt x="62" y="4664"/>
                    <a:pt x="72" y="4675"/>
                    <a:pt x="72" y="4688"/>
                  </a:cubicBezTo>
                  <a:lnTo>
                    <a:pt x="72" y="4712"/>
                  </a:lnTo>
                  <a:lnTo>
                    <a:pt x="48" y="4688"/>
                  </a:lnTo>
                  <a:lnTo>
                    <a:pt x="56" y="4688"/>
                  </a:lnTo>
                  <a:lnTo>
                    <a:pt x="32" y="4712"/>
                  </a:lnTo>
                  <a:lnTo>
                    <a:pt x="32" y="4688"/>
                  </a:lnTo>
                  <a:cubicBezTo>
                    <a:pt x="32" y="4675"/>
                    <a:pt x="43" y="4664"/>
                    <a:pt x="56" y="4664"/>
                  </a:cubicBezTo>
                  <a:cubicBezTo>
                    <a:pt x="70" y="4664"/>
                    <a:pt x="80" y="4675"/>
                    <a:pt x="80" y="4688"/>
                  </a:cubicBezTo>
                  <a:lnTo>
                    <a:pt x="80" y="4712"/>
                  </a:lnTo>
                  <a:lnTo>
                    <a:pt x="56" y="4688"/>
                  </a:lnTo>
                  <a:lnTo>
                    <a:pt x="64" y="4688"/>
                  </a:lnTo>
                  <a:lnTo>
                    <a:pt x="72" y="4688"/>
                  </a:lnTo>
                  <a:lnTo>
                    <a:pt x="48" y="4712"/>
                  </a:lnTo>
                  <a:lnTo>
                    <a:pt x="48" y="4688"/>
                  </a:lnTo>
                  <a:cubicBezTo>
                    <a:pt x="48" y="4675"/>
                    <a:pt x="59" y="4664"/>
                    <a:pt x="72" y="4664"/>
                  </a:cubicBezTo>
                  <a:cubicBezTo>
                    <a:pt x="86" y="4664"/>
                    <a:pt x="96" y="4675"/>
                    <a:pt x="96" y="4688"/>
                  </a:cubicBezTo>
                  <a:lnTo>
                    <a:pt x="96" y="4712"/>
                  </a:lnTo>
                  <a:lnTo>
                    <a:pt x="72" y="4688"/>
                  </a:lnTo>
                  <a:lnTo>
                    <a:pt x="80" y="4688"/>
                  </a:lnTo>
                  <a:lnTo>
                    <a:pt x="56" y="4712"/>
                  </a:lnTo>
                  <a:lnTo>
                    <a:pt x="56" y="4688"/>
                  </a:lnTo>
                  <a:cubicBezTo>
                    <a:pt x="56" y="4675"/>
                    <a:pt x="67" y="4664"/>
                    <a:pt x="80" y="4664"/>
                  </a:cubicBezTo>
                  <a:cubicBezTo>
                    <a:pt x="94" y="4664"/>
                    <a:pt x="104" y="4675"/>
                    <a:pt x="104" y="4688"/>
                  </a:cubicBezTo>
                  <a:lnTo>
                    <a:pt x="104" y="4712"/>
                  </a:lnTo>
                  <a:cubicBezTo>
                    <a:pt x="104" y="4726"/>
                    <a:pt x="94" y="4736"/>
                    <a:pt x="80" y="4736"/>
                  </a:cubicBezTo>
                  <a:cubicBezTo>
                    <a:pt x="67" y="4736"/>
                    <a:pt x="56" y="4726"/>
                    <a:pt x="56" y="4712"/>
                  </a:cubicBezTo>
                  <a:lnTo>
                    <a:pt x="56" y="4688"/>
                  </a:lnTo>
                  <a:cubicBezTo>
                    <a:pt x="56" y="4675"/>
                    <a:pt x="67" y="4664"/>
                    <a:pt x="80" y="4664"/>
                  </a:cubicBezTo>
                  <a:cubicBezTo>
                    <a:pt x="94" y="4664"/>
                    <a:pt x="104" y="4675"/>
                    <a:pt x="104" y="4688"/>
                  </a:cubicBezTo>
                  <a:lnTo>
                    <a:pt x="104" y="4712"/>
                  </a:lnTo>
                  <a:cubicBezTo>
                    <a:pt x="104" y="4726"/>
                    <a:pt x="94" y="4736"/>
                    <a:pt x="80" y="4736"/>
                  </a:cubicBezTo>
                  <a:cubicBezTo>
                    <a:pt x="67" y="4736"/>
                    <a:pt x="56" y="4726"/>
                    <a:pt x="56" y="4712"/>
                  </a:cubicBezTo>
                  <a:lnTo>
                    <a:pt x="56" y="4688"/>
                  </a:lnTo>
                  <a:cubicBezTo>
                    <a:pt x="56" y="4675"/>
                    <a:pt x="67" y="4664"/>
                    <a:pt x="80" y="4664"/>
                  </a:cubicBezTo>
                  <a:cubicBezTo>
                    <a:pt x="94" y="4664"/>
                    <a:pt x="104" y="4675"/>
                    <a:pt x="104" y="4688"/>
                  </a:cubicBezTo>
                  <a:lnTo>
                    <a:pt x="104" y="4712"/>
                  </a:lnTo>
                  <a:lnTo>
                    <a:pt x="80" y="4688"/>
                  </a:lnTo>
                  <a:lnTo>
                    <a:pt x="88" y="4688"/>
                  </a:lnTo>
                  <a:lnTo>
                    <a:pt x="96" y="4688"/>
                  </a:lnTo>
                  <a:lnTo>
                    <a:pt x="72" y="4712"/>
                  </a:lnTo>
                  <a:lnTo>
                    <a:pt x="72" y="4688"/>
                  </a:lnTo>
                  <a:cubicBezTo>
                    <a:pt x="72" y="4675"/>
                    <a:pt x="83" y="4664"/>
                    <a:pt x="96" y="4664"/>
                  </a:cubicBezTo>
                  <a:cubicBezTo>
                    <a:pt x="110" y="4664"/>
                    <a:pt x="120" y="4675"/>
                    <a:pt x="120" y="4688"/>
                  </a:cubicBezTo>
                  <a:lnTo>
                    <a:pt x="120" y="4712"/>
                  </a:lnTo>
                  <a:lnTo>
                    <a:pt x="96" y="4688"/>
                  </a:lnTo>
                  <a:lnTo>
                    <a:pt x="104" y="4688"/>
                  </a:lnTo>
                  <a:lnTo>
                    <a:pt x="112" y="4688"/>
                  </a:lnTo>
                  <a:lnTo>
                    <a:pt x="88" y="4712"/>
                  </a:lnTo>
                  <a:lnTo>
                    <a:pt x="88" y="4688"/>
                  </a:lnTo>
                  <a:lnTo>
                    <a:pt x="88" y="4664"/>
                  </a:lnTo>
                  <a:cubicBezTo>
                    <a:pt x="88" y="4651"/>
                    <a:pt x="99" y="4640"/>
                    <a:pt x="112" y="4640"/>
                  </a:cubicBezTo>
                  <a:cubicBezTo>
                    <a:pt x="126" y="4640"/>
                    <a:pt x="136" y="4651"/>
                    <a:pt x="136" y="4664"/>
                  </a:cubicBezTo>
                  <a:lnTo>
                    <a:pt x="136" y="4688"/>
                  </a:lnTo>
                  <a:lnTo>
                    <a:pt x="136" y="4712"/>
                  </a:lnTo>
                  <a:lnTo>
                    <a:pt x="112" y="4688"/>
                  </a:lnTo>
                  <a:lnTo>
                    <a:pt x="120" y="4688"/>
                  </a:lnTo>
                  <a:lnTo>
                    <a:pt x="128" y="4688"/>
                  </a:lnTo>
                  <a:lnTo>
                    <a:pt x="104" y="4712"/>
                  </a:lnTo>
                  <a:lnTo>
                    <a:pt x="104" y="4688"/>
                  </a:lnTo>
                  <a:cubicBezTo>
                    <a:pt x="104" y="4675"/>
                    <a:pt x="115" y="4664"/>
                    <a:pt x="128" y="4664"/>
                  </a:cubicBezTo>
                  <a:cubicBezTo>
                    <a:pt x="142" y="4664"/>
                    <a:pt x="152" y="4675"/>
                    <a:pt x="152" y="4688"/>
                  </a:cubicBezTo>
                  <a:lnTo>
                    <a:pt x="152" y="4712"/>
                  </a:lnTo>
                  <a:lnTo>
                    <a:pt x="128" y="4688"/>
                  </a:lnTo>
                  <a:lnTo>
                    <a:pt x="136" y="4688"/>
                  </a:lnTo>
                  <a:lnTo>
                    <a:pt x="144" y="4688"/>
                  </a:lnTo>
                  <a:lnTo>
                    <a:pt x="120" y="4712"/>
                  </a:lnTo>
                  <a:lnTo>
                    <a:pt x="120" y="4688"/>
                  </a:lnTo>
                  <a:cubicBezTo>
                    <a:pt x="120" y="4675"/>
                    <a:pt x="131" y="4664"/>
                    <a:pt x="144" y="4664"/>
                  </a:cubicBezTo>
                  <a:cubicBezTo>
                    <a:pt x="158" y="4664"/>
                    <a:pt x="168" y="4675"/>
                    <a:pt x="168" y="4688"/>
                  </a:cubicBezTo>
                  <a:lnTo>
                    <a:pt x="168" y="4712"/>
                  </a:lnTo>
                  <a:cubicBezTo>
                    <a:pt x="168" y="4726"/>
                    <a:pt x="158" y="4736"/>
                    <a:pt x="144" y="4736"/>
                  </a:cubicBezTo>
                  <a:cubicBezTo>
                    <a:pt x="131" y="4736"/>
                    <a:pt x="120" y="4726"/>
                    <a:pt x="120" y="4712"/>
                  </a:cubicBezTo>
                  <a:lnTo>
                    <a:pt x="120" y="4688"/>
                  </a:lnTo>
                  <a:cubicBezTo>
                    <a:pt x="120" y="4675"/>
                    <a:pt x="131" y="4664"/>
                    <a:pt x="144" y="4664"/>
                  </a:cubicBezTo>
                  <a:cubicBezTo>
                    <a:pt x="158" y="4664"/>
                    <a:pt x="168" y="4675"/>
                    <a:pt x="168" y="4688"/>
                  </a:cubicBezTo>
                  <a:lnTo>
                    <a:pt x="168" y="4712"/>
                  </a:lnTo>
                  <a:cubicBezTo>
                    <a:pt x="168" y="4726"/>
                    <a:pt x="158" y="4736"/>
                    <a:pt x="144" y="4736"/>
                  </a:cubicBezTo>
                  <a:cubicBezTo>
                    <a:pt x="131" y="4736"/>
                    <a:pt x="120" y="4726"/>
                    <a:pt x="120" y="4712"/>
                  </a:cubicBezTo>
                  <a:lnTo>
                    <a:pt x="120" y="4688"/>
                  </a:lnTo>
                  <a:cubicBezTo>
                    <a:pt x="120" y="4675"/>
                    <a:pt x="131" y="4664"/>
                    <a:pt x="144" y="4664"/>
                  </a:cubicBezTo>
                  <a:lnTo>
                    <a:pt x="152" y="4664"/>
                  </a:lnTo>
                  <a:cubicBezTo>
                    <a:pt x="166" y="4664"/>
                    <a:pt x="176" y="4675"/>
                    <a:pt x="176" y="4688"/>
                  </a:cubicBezTo>
                  <a:lnTo>
                    <a:pt x="176" y="4712"/>
                  </a:lnTo>
                  <a:cubicBezTo>
                    <a:pt x="176" y="4726"/>
                    <a:pt x="166" y="4736"/>
                    <a:pt x="152" y="4736"/>
                  </a:cubicBezTo>
                  <a:cubicBezTo>
                    <a:pt x="139" y="4736"/>
                    <a:pt x="128" y="4726"/>
                    <a:pt x="128" y="4712"/>
                  </a:cubicBezTo>
                  <a:lnTo>
                    <a:pt x="128" y="4688"/>
                  </a:lnTo>
                  <a:cubicBezTo>
                    <a:pt x="128" y="4675"/>
                    <a:pt x="139" y="4664"/>
                    <a:pt x="152" y="4664"/>
                  </a:cubicBezTo>
                  <a:cubicBezTo>
                    <a:pt x="166" y="4664"/>
                    <a:pt x="176" y="4675"/>
                    <a:pt x="176" y="4688"/>
                  </a:cubicBezTo>
                  <a:lnTo>
                    <a:pt x="176" y="4712"/>
                  </a:lnTo>
                  <a:lnTo>
                    <a:pt x="152" y="4688"/>
                  </a:lnTo>
                  <a:lnTo>
                    <a:pt x="160" y="4688"/>
                  </a:lnTo>
                  <a:lnTo>
                    <a:pt x="168" y="4688"/>
                  </a:lnTo>
                  <a:lnTo>
                    <a:pt x="144" y="4712"/>
                  </a:lnTo>
                  <a:lnTo>
                    <a:pt x="144" y="4688"/>
                  </a:lnTo>
                  <a:cubicBezTo>
                    <a:pt x="144" y="4675"/>
                    <a:pt x="155" y="4664"/>
                    <a:pt x="168" y="4664"/>
                  </a:cubicBezTo>
                  <a:cubicBezTo>
                    <a:pt x="182" y="4664"/>
                    <a:pt x="192" y="4675"/>
                    <a:pt x="192" y="4688"/>
                  </a:cubicBezTo>
                  <a:lnTo>
                    <a:pt x="192" y="4712"/>
                  </a:lnTo>
                  <a:lnTo>
                    <a:pt x="168" y="4688"/>
                  </a:lnTo>
                  <a:lnTo>
                    <a:pt x="176" y="4688"/>
                  </a:lnTo>
                  <a:lnTo>
                    <a:pt x="184" y="4688"/>
                  </a:lnTo>
                  <a:lnTo>
                    <a:pt x="160" y="4712"/>
                  </a:lnTo>
                  <a:lnTo>
                    <a:pt x="160" y="4688"/>
                  </a:lnTo>
                  <a:lnTo>
                    <a:pt x="160" y="4664"/>
                  </a:lnTo>
                  <a:lnTo>
                    <a:pt x="160" y="4640"/>
                  </a:lnTo>
                  <a:lnTo>
                    <a:pt x="160" y="4616"/>
                  </a:lnTo>
                  <a:cubicBezTo>
                    <a:pt x="160" y="4603"/>
                    <a:pt x="171" y="4592"/>
                    <a:pt x="184" y="4592"/>
                  </a:cubicBezTo>
                  <a:cubicBezTo>
                    <a:pt x="198" y="4592"/>
                    <a:pt x="208" y="4603"/>
                    <a:pt x="208" y="4616"/>
                  </a:cubicBezTo>
                  <a:lnTo>
                    <a:pt x="208" y="4640"/>
                  </a:lnTo>
                  <a:lnTo>
                    <a:pt x="184" y="4616"/>
                  </a:lnTo>
                  <a:lnTo>
                    <a:pt x="192" y="4616"/>
                  </a:lnTo>
                  <a:lnTo>
                    <a:pt x="168" y="4640"/>
                  </a:lnTo>
                  <a:lnTo>
                    <a:pt x="168" y="4616"/>
                  </a:lnTo>
                  <a:lnTo>
                    <a:pt x="168" y="4584"/>
                  </a:lnTo>
                  <a:lnTo>
                    <a:pt x="168" y="4560"/>
                  </a:lnTo>
                  <a:lnTo>
                    <a:pt x="168" y="4536"/>
                  </a:lnTo>
                  <a:cubicBezTo>
                    <a:pt x="168" y="4523"/>
                    <a:pt x="179" y="4512"/>
                    <a:pt x="192" y="4512"/>
                  </a:cubicBezTo>
                  <a:cubicBezTo>
                    <a:pt x="206" y="4512"/>
                    <a:pt x="216" y="4523"/>
                    <a:pt x="216" y="4536"/>
                  </a:cubicBezTo>
                  <a:lnTo>
                    <a:pt x="216" y="4560"/>
                  </a:lnTo>
                  <a:cubicBezTo>
                    <a:pt x="216" y="4574"/>
                    <a:pt x="206" y="4584"/>
                    <a:pt x="192" y="4584"/>
                  </a:cubicBezTo>
                  <a:cubicBezTo>
                    <a:pt x="179" y="4584"/>
                    <a:pt x="168" y="4574"/>
                    <a:pt x="168" y="4560"/>
                  </a:cubicBezTo>
                  <a:lnTo>
                    <a:pt x="168" y="4536"/>
                  </a:lnTo>
                  <a:lnTo>
                    <a:pt x="168" y="4512"/>
                  </a:lnTo>
                  <a:lnTo>
                    <a:pt x="168" y="4480"/>
                  </a:lnTo>
                  <a:lnTo>
                    <a:pt x="168" y="4456"/>
                  </a:lnTo>
                  <a:lnTo>
                    <a:pt x="168" y="4432"/>
                  </a:lnTo>
                  <a:lnTo>
                    <a:pt x="168" y="4408"/>
                  </a:lnTo>
                  <a:lnTo>
                    <a:pt x="168" y="4384"/>
                  </a:lnTo>
                  <a:cubicBezTo>
                    <a:pt x="168" y="4383"/>
                    <a:pt x="169" y="4381"/>
                    <a:pt x="169" y="4379"/>
                  </a:cubicBezTo>
                  <a:lnTo>
                    <a:pt x="177" y="4347"/>
                  </a:lnTo>
                  <a:lnTo>
                    <a:pt x="176" y="4352"/>
                  </a:lnTo>
                  <a:lnTo>
                    <a:pt x="176" y="4328"/>
                  </a:lnTo>
                  <a:lnTo>
                    <a:pt x="176" y="4304"/>
                  </a:lnTo>
                  <a:lnTo>
                    <a:pt x="176" y="4280"/>
                  </a:lnTo>
                  <a:lnTo>
                    <a:pt x="176" y="4248"/>
                  </a:lnTo>
                  <a:lnTo>
                    <a:pt x="176" y="4224"/>
                  </a:lnTo>
                  <a:lnTo>
                    <a:pt x="176" y="4200"/>
                  </a:lnTo>
                  <a:lnTo>
                    <a:pt x="176" y="4176"/>
                  </a:lnTo>
                  <a:lnTo>
                    <a:pt x="176" y="4152"/>
                  </a:lnTo>
                  <a:lnTo>
                    <a:pt x="176" y="4120"/>
                  </a:lnTo>
                  <a:lnTo>
                    <a:pt x="176" y="4096"/>
                  </a:lnTo>
                  <a:lnTo>
                    <a:pt x="176" y="4072"/>
                  </a:lnTo>
                  <a:lnTo>
                    <a:pt x="176" y="4048"/>
                  </a:lnTo>
                  <a:lnTo>
                    <a:pt x="176" y="4016"/>
                  </a:lnTo>
                  <a:cubicBezTo>
                    <a:pt x="176" y="4014"/>
                    <a:pt x="177" y="4011"/>
                    <a:pt x="178" y="4009"/>
                  </a:cubicBezTo>
                  <a:lnTo>
                    <a:pt x="186" y="3985"/>
                  </a:lnTo>
                  <a:lnTo>
                    <a:pt x="184" y="3992"/>
                  </a:lnTo>
                  <a:lnTo>
                    <a:pt x="184" y="3944"/>
                  </a:lnTo>
                  <a:lnTo>
                    <a:pt x="184" y="3920"/>
                  </a:lnTo>
                  <a:lnTo>
                    <a:pt x="184" y="3888"/>
                  </a:lnTo>
                  <a:lnTo>
                    <a:pt x="184" y="3864"/>
                  </a:lnTo>
                  <a:lnTo>
                    <a:pt x="184" y="3840"/>
                  </a:lnTo>
                  <a:lnTo>
                    <a:pt x="184" y="3816"/>
                  </a:lnTo>
                  <a:lnTo>
                    <a:pt x="184" y="3784"/>
                  </a:lnTo>
                  <a:lnTo>
                    <a:pt x="184" y="3760"/>
                  </a:lnTo>
                  <a:lnTo>
                    <a:pt x="184" y="3736"/>
                  </a:lnTo>
                  <a:lnTo>
                    <a:pt x="184" y="3712"/>
                  </a:lnTo>
                  <a:lnTo>
                    <a:pt x="184" y="3656"/>
                  </a:lnTo>
                  <a:lnTo>
                    <a:pt x="184" y="3632"/>
                  </a:lnTo>
                  <a:lnTo>
                    <a:pt x="184" y="3608"/>
                  </a:lnTo>
                  <a:lnTo>
                    <a:pt x="184" y="3584"/>
                  </a:lnTo>
                  <a:lnTo>
                    <a:pt x="184" y="3552"/>
                  </a:lnTo>
                  <a:lnTo>
                    <a:pt x="184" y="3528"/>
                  </a:lnTo>
                  <a:lnTo>
                    <a:pt x="184" y="3504"/>
                  </a:lnTo>
                  <a:lnTo>
                    <a:pt x="184" y="3480"/>
                  </a:lnTo>
                  <a:lnTo>
                    <a:pt x="184" y="3456"/>
                  </a:lnTo>
                  <a:lnTo>
                    <a:pt x="184" y="3400"/>
                  </a:lnTo>
                  <a:lnTo>
                    <a:pt x="184" y="3352"/>
                  </a:lnTo>
                  <a:lnTo>
                    <a:pt x="184" y="3272"/>
                  </a:lnTo>
                  <a:lnTo>
                    <a:pt x="184" y="3224"/>
                  </a:lnTo>
                  <a:cubicBezTo>
                    <a:pt x="184" y="3223"/>
                    <a:pt x="185" y="3222"/>
                    <a:pt x="185" y="3221"/>
                  </a:cubicBezTo>
                  <a:lnTo>
                    <a:pt x="193" y="3165"/>
                  </a:lnTo>
                  <a:lnTo>
                    <a:pt x="192" y="3168"/>
                  </a:lnTo>
                  <a:lnTo>
                    <a:pt x="192" y="3120"/>
                  </a:lnTo>
                  <a:lnTo>
                    <a:pt x="192" y="3064"/>
                  </a:lnTo>
                  <a:lnTo>
                    <a:pt x="192" y="3016"/>
                  </a:lnTo>
                  <a:lnTo>
                    <a:pt x="192" y="2960"/>
                  </a:lnTo>
                  <a:lnTo>
                    <a:pt x="192" y="2912"/>
                  </a:lnTo>
                  <a:lnTo>
                    <a:pt x="192" y="2832"/>
                  </a:lnTo>
                  <a:lnTo>
                    <a:pt x="192" y="2784"/>
                  </a:lnTo>
                  <a:lnTo>
                    <a:pt x="192" y="2704"/>
                  </a:lnTo>
                  <a:lnTo>
                    <a:pt x="192" y="2656"/>
                  </a:lnTo>
                  <a:lnTo>
                    <a:pt x="192" y="2600"/>
                  </a:lnTo>
                  <a:lnTo>
                    <a:pt x="192" y="2552"/>
                  </a:lnTo>
                  <a:lnTo>
                    <a:pt x="192" y="2472"/>
                  </a:lnTo>
                  <a:lnTo>
                    <a:pt x="192" y="2424"/>
                  </a:lnTo>
                  <a:lnTo>
                    <a:pt x="192" y="2368"/>
                  </a:lnTo>
                  <a:lnTo>
                    <a:pt x="192" y="2296"/>
                  </a:lnTo>
                  <a:lnTo>
                    <a:pt x="192" y="2240"/>
                  </a:lnTo>
                  <a:lnTo>
                    <a:pt x="192" y="2192"/>
                  </a:lnTo>
                  <a:lnTo>
                    <a:pt x="192" y="2136"/>
                  </a:lnTo>
                  <a:lnTo>
                    <a:pt x="192" y="2088"/>
                  </a:lnTo>
                  <a:lnTo>
                    <a:pt x="192" y="2032"/>
                  </a:lnTo>
                  <a:lnTo>
                    <a:pt x="192" y="1984"/>
                  </a:lnTo>
                  <a:lnTo>
                    <a:pt x="192" y="1928"/>
                  </a:lnTo>
                  <a:lnTo>
                    <a:pt x="192" y="1856"/>
                  </a:lnTo>
                  <a:lnTo>
                    <a:pt x="192" y="1800"/>
                  </a:lnTo>
                  <a:lnTo>
                    <a:pt x="192" y="1728"/>
                  </a:lnTo>
                  <a:lnTo>
                    <a:pt x="192" y="1672"/>
                  </a:lnTo>
                  <a:lnTo>
                    <a:pt x="192" y="1648"/>
                  </a:lnTo>
                  <a:cubicBezTo>
                    <a:pt x="192" y="1646"/>
                    <a:pt x="193" y="1643"/>
                    <a:pt x="194" y="1641"/>
                  </a:cubicBezTo>
                  <a:lnTo>
                    <a:pt x="202" y="1617"/>
                  </a:lnTo>
                  <a:lnTo>
                    <a:pt x="200" y="1624"/>
                  </a:lnTo>
                  <a:lnTo>
                    <a:pt x="200" y="1600"/>
                  </a:lnTo>
                  <a:lnTo>
                    <a:pt x="200" y="1568"/>
                  </a:lnTo>
                  <a:lnTo>
                    <a:pt x="200" y="1544"/>
                  </a:lnTo>
                  <a:lnTo>
                    <a:pt x="200" y="1520"/>
                  </a:lnTo>
                  <a:lnTo>
                    <a:pt x="200" y="1496"/>
                  </a:lnTo>
                  <a:lnTo>
                    <a:pt x="200" y="1464"/>
                  </a:lnTo>
                  <a:lnTo>
                    <a:pt x="200" y="1440"/>
                  </a:lnTo>
                  <a:lnTo>
                    <a:pt x="200" y="1416"/>
                  </a:lnTo>
                  <a:lnTo>
                    <a:pt x="200" y="1392"/>
                  </a:lnTo>
                  <a:lnTo>
                    <a:pt x="200" y="1368"/>
                  </a:lnTo>
                  <a:lnTo>
                    <a:pt x="200" y="1336"/>
                  </a:lnTo>
                  <a:lnTo>
                    <a:pt x="200" y="1312"/>
                  </a:lnTo>
                  <a:lnTo>
                    <a:pt x="200" y="1288"/>
                  </a:lnTo>
                  <a:lnTo>
                    <a:pt x="200" y="1264"/>
                  </a:lnTo>
                  <a:lnTo>
                    <a:pt x="200" y="1208"/>
                  </a:lnTo>
                  <a:lnTo>
                    <a:pt x="200" y="1184"/>
                  </a:lnTo>
                  <a:lnTo>
                    <a:pt x="200" y="1160"/>
                  </a:lnTo>
                  <a:lnTo>
                    <a:pt x="200" y="1136"/>
                  </a:lnTo>
                  <a:lnTo>
                    <a:pt x="200" y="1104"/>
                  </a:lnTo>
                  <a:lnTo>
                    <a:pt x="200" y="1080"/>
                  </a:lnTo>
                  <a:lnTo>
                    <a:pt x="200" y="1056"/>
                  </a:lnTo>
                  <a:lnTo>
                    <a:pt x="200" y="1032"/>
                  </a:lnTo>
                  <a:lnTo>
                    <a:pt x="200" y="1000"/>
                  </a:lnTo>
                  <a:lnTo>
                    <a:pt x="200" y="976"/>
                  </a:lnTo>
                  <a:lnTo>
                    <a:pt x="200" y="952"/>
                  </a:lnTo>
                  <a:cubicBezTo>
                    <a:pt x="200" y="950"/>
                    <a:pt x="201" y="947"/>
                    <a:pt x="202" y="945"/>
                  </a:cubicBezTo>
                  <a:lnTo>
                    <a:pt x="210" y="921"/>
                  </a:lnTo>
                  <a:lnTo>
                    <a:pt x="208" y="928"/>
                  </a:lnTo>
                  <a:lnTo>
                    <a:pt x="208" y="904"/>
                  </a:lnTo>
                  <a:lnTo>
                    <a:pt x="208" y="872"/>
                  </a:lnTo>
                  <a:lnTo>
                    <a:pt x="208" y="848"/>
                  </a:lnTo>
                  <a:lnTo>
                    <a:pt x="208" y="824"/>
                  </a:lnTo>
                  <a:lnTo>
                    <a:pt x="208" y="800"/>
                  </a:lnTo>
                  <a:lnTo>
                    <a:pt x="208" y="768"/>
                  </a:lnTo>
                  <a:lnTo>
                    <a:pt x="208" y="744"/>
                  </a:lnTo>
                  <a:lnTo>
                    <a:pt x="208" y="720"/>
                  </a:lnTo>
                  <a:lnTo>
                    <a:pt x="208" y="696"/>
                  </a:lnTo>
                  <a:lnTo>
                    <a:pt x="208" y="672"/>
                  </a:lnTo>
                  <a:lnTo>
                    <a:pt x="208" y="640"/>
                  </a:lnTo>
                  <a:lnTo>
                    <a:pt x="208" y="616"/>
                  </a:lnTo>
                  <a:lnTo>
                    <a:pt x="208" y="592"/>
                  </a:lnTo>
                  <a:lnTo>
                    <a:pt x="208" y="568"/>
                  </a:lnTo>
                  <a:lnTo>
                    <a:pt x="208" y="536"/>
                  </a:lnTo>
                  <a:lnTo>
                    <a:pt x="208" y="512"/>
                  </a:lnTo>
                  <a:lnTo>
                    <a:pt x="208" y="488"/>
                  </a:lnTo>
                  <a:lnTo>
                    <a:pt x="208" y="464"/>
                  </a:lnTo>
                  <a:lnTo>
                    <a:pt x="208" y="440"/>
                  </a:lnTo>
                  <a:lnTo>
                    <a:pt x="208" y="408"/>
                  </a:lnTo>
                  <a:cubicBezTo>
                    <a:pt x="208" y="406"/>
                    <a:pt x="209" y="403"/>
                    <a:pt x="210" y="401"/>
                  </a:cubicBezTo>
                  <a:lnTo>
                    <a:pt x="218" y="377"/>
                  </a:lnTo>
                  <a:lnTo>
                    <a:pt x="216" y="384"/>
                  </a:lnTo>
                  <a:lnTo>
                    <a:pt x="216" y="360"/>
                  </a:lnTo>
                  <a:lnTo>
                    <a:pt x="216" y="336"/>
                  </a:lnTo>
                  <a:lnTo>
                    <a:pt x="216" y="304"/>
                  </a:lnTo>
                  <a:lnTo>
                    <a:pt x="216" y="280"/>
                  </a:lnTo>
                  <a:lnTo>
                    <a:pt x="216" y="256"/>
                  </a:lnTo>
                  <a:lnTo>
                    <a:pt x="216" y="232"/>
                  </a:lnTo>
                  <a:lnTo>
                    <a:pt x="216" y="208"/>
                  </a:lnTo>
                  <a:lnTo>
                    <a:pt x="216" y="176"/>
                  </a:lnTo>
                  <a:lnTo>
                    <a:pt x="216" y="152"/>
                  </a:lnTo>
                  <a:lnTo>
                    <a:pt x="216" y="128"/>
                  </a:lnTo>
                  <a:lnTo>
                    <a:pt x="216" y="104"/>
                  </a:lnTo>
                  <a:lnTo>
                    <a:pt x="216" y="72"/>
                  </a:lnTo>
                  <a:lnTo>
                    <a:pt x="216" y="48"/>
                  </a:lnTo>
                  <a:lnTo>
                    <a:pt x="216" y="24"/>
                  </a:lnTo>
                  <a:cubicBezTo>
                    <a:pt x="216" y="11"/>
                    <a:pt x="227" y="0"/>
                    <a:pt x="240" y="0"/>
                  </a:cubicBezTo>
                  <a:cubicBezTo>
                    <a:pt x="254" y="0"/>
                    <a:pt x="264" y="11"/>
                    <a:pt x="264" y="24"/>
                  </a:cubicBezTo>
                  <a:lnTo>
                    <a:pt x="264" y="48"/>
                  </a:lnTo>
                  <a:lnTo>
                    <a:pt x="264" y="72"/>
                  </a:lnTo>
                  <a:lnTo>
                    <a:pt x="264" y="104"/>
                  </a:lnTo>
                  <a:lnTo>
                    <a:pt x="264" y="128"/>
                  </a:lnTo>
                  <a:lnTo>
                    <a:pt x="264" y="152"/>
                  </a:lnTo>
                  <a:lnTo>
                    <a:pt x="264" y="176"/>
                  </a:lnTo>
                  <a:lnTo>
                    <a:pt x="264" y="208"/>
                  </a:lnTo>
                  <a:lnTo>
                    <a:pt x="264" y="232"/>
                  </a:lnTo>
                  <a:lnTo>
                    <a:pt x="264" y="256"/>
                  </a:lnTo>
                  <a:lnTo>
                    <a:pt x="264" y="280"/>
                  </a:lnTo>
                  <a:lnTo>
                    <a:pt x="264" y="304"/>
                  </a:lnTo>
                  <a:lnTo>
                    <a:pt x="264" y="336"/>
                  </a:lnTo>
                  <a:lnTo>
                    <a:pt x="264" y="360"/>
                  </a:lnTo>
                  <a:lnTo>
                    <a:pt x="264" y="384"/>
                  </a:lnTo>
                  <a:cubicBezTo>
                    <a:pt x="264" y="387"/>
                    <a:pt x="264" y="390"/>
                    <a:pt x="263" y="392"/>
                  </a:cubicBezTo>
                  <a:lnTo>
                    <a:pt x="255" y="416"/>
                  </a:lnTo>
                  <a:lnTo>
                    <a:pt x="256" y="408"/>
                  </a:lnTo>
                  <a:lnTo>
                    <a:pt x="256" y="440"/>
                  </a:lnTo>
                  <a:lnTo>
                    <a:pt x="256" y="464"/>
                  </a:lnTo>
                  <a:lnTo>
                    <a:pt x="256" y="488"/>
                  </a:lnTo>
                  <a:lnTo>
                    <a:pt x="256" y="512"/>
                  </a:lnTo>
                  <a:lnTo>
                    <a:pt x="256" y="536"/>
                  </a:lnTo>
                  <a:lnTo>
                    <a:pt x="256" y="568"/>
                  </a:lnTo>
                  <a:lnTo>
                    <a:pt x="256" y="592"/>
                  </a:lnTo>
                  <a:lnTo>
                    <a:pt x="256" y="616"/>
                  </a:lnTo>
                  <a:lnTo>
                    <a:pt x="256" y="640"/>
                  </a:lnTo>
                  <a:lnTo>
                    <a:pt x="256" y="672"/>
                  </a:lnTo>
                  <a:lnTo>
                    <a:pt x="256" y="696"/>
                  </a:lnTo>
                  <a:lnTo>
                    <a:pt x="256" y="720"/>
                  </a:lnTo>
                  <a:lnTo>
                    <a:pt x="256" y="744"/>
                  </a:lnTo>
                  <a:lnTo>
                    <a:pt x="256" y="768"/>
                  </a:lnTo>
                  <a:lnTo>
                    <a:pt x="256" y="800"/>
                  </a:lnTo>
                  <a:lnTo>
                    <a:pt x="256" y="824"/>
                  </a:lnTo>
                  <a:lnTo>
                    <a:pt x="256" y="848"/>
                  </a:lnTo>
                  <a:lnTo>
                    <a:pt x="256" y="872"/>
                  </a:lnTo>
                  <a:lnTo>
                    <a:pt x="256" y="904"/>
                  </a:lnTo>
                  <a:lnTo>
                    <a:pt x="256" y="928"/>
                  </a:lnTo>
                  <a:cubicBezTo>
                    <a:pt x="256" y="931"/>
                    <a:pt x="256" y="934"/>
                    <a:pt x="255" y="936"/>
                  </a:cubicBezTo>
                  <a:lnTo>
                    <a:pt x="247" y="960"/>
                  </a:lnTo>
                  <a:lnTo>
                    <a:pt x="248" y="952"/>
                  </a:lnTo>
                  <a:lnTo>
                    <a:pt x="248" y="976"/>
                  </a:lnTo>
                  <a:lnTo>
                    <a:pt x="248" y="1000"/>
                  </a:lnTo>
                  <a:lnTo>
                    <a:pt x="248" y="1032"/>
                  </a:lnTo>
                  <a:lnTo>
                    <a:pt x="248" y="1056"/>
                  </a:lnTo>
                  <a:lnTo>
                    <a:pt x="248" y="1080"/>
                  </a:lnTo>
                  <a:lnTo>
                    <a:pt x="248" y="1104"/>
                  </a:lnTo>
                  <a:lnTo>
                    <a:pt x="248" y="1136"/>
                  </a:lnTo>
                  <a:lnTo>
                    <a:pt x="248" y="1160"/>
                  </a:lnTo>
                  <a:lnTo>
                    <a:pt x="248" y="1184"/>
                  </a:lnTo>
                  <a:lnTo>
                    <a:pt x="248" y="1208"/>
                  </a:lnTo>
                  <a:lnTo>
                    <a:pt x="248" y="1264"/>
                  </a:lnTo>
                  <a:lnTo>
                    <a:pt x="248" y="1288"/>
                  </a:lnTo>
                  <a:lnTo>
                    <a:pt x="248" y="1312"/>
                  </a:lnTo>
                  <a:lnTo>
                    <a:pt x="248" y="1336"/>
                  </a:lnTo>
                  <a:lnTo>
                    <a:pt x="248" y="1368"/>
                  </a:lnTo>
                  <a:lnTo>
                    <a:pt x="248" y="1392"/>
                  </a:lnTo>
                  <a:lnTo>
                    <a:pt x="248" y="1416"/>
                  </a:lnTo>
                  <a:lnTo>
                    <a:pt x="248" y="1440"/>
                  </a:lnTo>
                  <a:lnTo>
                    <a:pt x="248" y="1464"/>
                  </a:lnTo>
                  <a:lnTo>
                    <a:pt x="248" y="1496"/>
                  </a:lnTo>
                  <a:lnTo>
                    <a:pt x="248" y="1520"/>
                  </a:lnTo>
                  <a:lnTo>
                    <a:pt x="248" y="1544"/>
                  </a:lnTo>
                  <a:lnTo>
                    <a:pt x="248" y="1568"/>
                  </a:lnTo>
                  <a:lnTo>
                    <a:pt x="248" y="1600"/>
                  </a:lnTo>
                  <a:lnTo>
                    <a:pt x="248" y="1624"/>
                  </a:lnTo>
                  <a:cubicBezTo>
                    <a:pt x="248" y="1627"/>
                    <a:pt x="248" y="1630"/>
                    <a:pt x="247" y="1632"/>
                  </a:cubicBezTo>
                  <a:lnTo>
                    <a:pt x="239" y="1656"/>
                  </a:lnTo>
                  <a:lnTo>
                    <a:pt x="240" y="1648"/>
                  </a:lnTo>
                  <a:lnTo>
                    <a:pt x="240" y="1672"/>
                  </a:lnTo>
                  <a:lnTo>
                    <a:pt x="240" y="1728"/>
                  </a:lnTo>
                  <a:lnTo>
                    <a:pt x="240" y="1800"/>
                  </a:lnTo>
                  <a:lnTo>
                    <a:pt x="240" y="1856"/>
                  </a:lnTo>
                  <a:lnTo>
                    <a:pt x="240" y="1928"/>
                  </a:lnTo>
                  <a:lnTo>
                    <a:pt x="240" y="1984"/>
                  </a:lnTo>
                  <a:lnTo>
                    <a:pt x="240" y="2032"/>
                  </a:lnTo>
                  <a:lnTo>
                    <a:pt x="240" y="2088"/>
                  </a:lnTo>
                  <a:lnTo>
                    <a:pt x="240" y="2136"/>
                  </a:lnTo>
                  <a:lnTo>
                    <a:pt x="240" y="2192"/>
                  </a:lnTo>
                  <a:lnTo>
                    <a:pt x="240" y="2240"/>
                  </a:lnTo>
                  <a:lnTo>
                    <a:pt x="240" y="2296"/>
                  </a:lnTo>
                  <a:lnTo>
                    <a:pt x="240" y="2368"/>
                  </a:lnTo>
                  <a:lnTo>
                    <a:pt x="240" y="2424"/>
                  </a:lnTo>
                  <a:lnTo>
                    <a:pt x="240" y="2472"/>
                  </a:lnTo>
                  <a:lnTo>
                    <a:pt x="240" y="2552"/>
                  </a:lnTo>
                  <a:lnTo>
                    <a:pt x="240" y="2600"/>
                  </a:lnTo>
                  <a:lnTo>
                    <a:pt x="240" y="2656"/>
                  </a:lnTo>
                  <a:lnTo>
                    <a:pt x="240" y="2704"/>
                  </a:lnTo>
                  <a:lnTo>
                    <a:pt x="240" y="2784"/>
                  </a:lnTo>
                  <a:lnTo>
                    <a:pt x="240" y="2832"/>
                  </a:lnTo>
                  <a:lnTo>
                    <a:pt x="240" y="2912"/>
                  </a:lnTo>
                  <a:lnTo>
                    <a:pt x="240" y="2960"/>
                  </a:lnTo>
                  <a:lnTo>
                    <a:pt x="240" y="3016"/>
                  </a:lnTo>
                  <a:lnTo>
                    <a:pt x="240" y="3064"/>
                  </a:lnTo>
                  <a:lnTo>
                    <a:pt x="240" y="3120"/>
                  </a:lnTo>
                  <a:lnTo>
                    <a:pt x="240" y="3168"/>
                  </a:lnTo>
                  <a:cubicBezTo>
                    <a:pt x="240" y="3170"/>
                    <a:pt x="240" y="3171"/>
                    <a:pt x="240" y="3172"/>
                  </a:cubicBezTo>
                  <a:lnTo>
                    <a:pt x="232" y="3228"/>
                  </a:lnTo>
                  <a:lnTo>
                    <a:pt x="232" y="3224"/>
                  </a:lnTo>
                  <a:lnTo>
                    <a:pt x="232" y="3272"/>
                  </a:lnTo>
                  <a:lnTo>
                    <a:pt x="232" y="3352"/>
                  </a:lnTo>
                  <a:lnTo>
                    <a:pt x="232" y="3400"/>
                  </a:lnTo>
                  <a:lnTo>
                    <a:pt x="232" y="3456"/>
                  </a:lnTo>
                  <a:lnTo>
                    <a:pt x="232" y="3480"/>
                  </a:lnTo>
                  <a:lnTo>
                    <a:pt x="232" y="3504"/>
                  </a:lnTo>
                  <a:lnTo>
                    <a:pt x="232" y="3528"/>
                  </a:lnTo>
                  <a:lnTo>
                    <a:pt x="232" y="3552"/>
                  </a:lnTo>
                  <a:lnTo>
                    <a:pt x="232" y="3584"/>
                  </a:lnTo>
                  <a:lnTo>
                    <a:pt x="232" y="3608"/>
                  </a:lnTo>
                  <a:lnTo>
                    <a:pt x="232" y="3632"/>
                  </a:lnTo>
                  <a:lnTo>
                    <a:pt x="232" y="3656"/>
                  </a:lnTo>
                  <a:lnTo>
                    <a:pt x="232" y="3712"/>
                  </a:lnTo>
                  <a:lnTo>
                    <a:pt x="232" y="3736"/>
                  </a:lnTo>
                  <a:lnTo>
                    <a:pt x="232" y="3760"/>
                  </a:lnTo>
                  <a:lnTo>
                    <a:pt x="232" y="3784"/>
                  </a:lnTo>
                  <a:lnTo>
                    <a:pt x="232" y="3816"/>
                  </a:lnTo>
                  <a:lnTo>
                    <a:pt x="232" y="3840"/>
                  </a:lnTo>
                  <a:lnTo>
                    <a:pt x="232" y="3864"/>
                  </a:lnTo>
                  <a:lnTo>
                    <a:pt x="232" y="3888"/>
                  </a:lnTo>
                  <a:lnTo>
                    <a:pt x="232" y="3920"/>
                  </a:lnTo>
                  <a:lnTo>
                    <a:pt x="232" y="3944"/>
                  </a:lnTo>
                  <a:lnTo>
                    <a:pt x="232" y="3992"/>
                  </a:lnTo>
                  <a:cubicBezTo>
                    <a:pt x="232" y="3995"/>
                    <a:pt x="232" y="3998"/>
                    <a:pt x="231" y="4000"/>
                  </a:cubicBezTo>
                  <a:lnTo>
                    <a:pt x="223" y="4024"/>
                  </a:lnTo>
                  <a:lnTo>
                    <a:pt x="224" y="4016"/>
                  </a:lnTo>
                  <a:lnTo>
                    <a:pt x="224" y="4048"/>
                  </a:lnTo>
                  <a:lnTo>
                    <a:pt x="224" y="4072"/>
                  </a:lnTo>
                  <a:lnTo>
                    <a:pt x="224" y="4096"/>
                  </a:lnTo>
                  <a:lnTo>
                    <a:pt x="224" y="4120"/>
                  </a:lnTo>
                  <a:lnTo>
                    <a:pt x="224" y="4152"/>
                  </a:lnTo>
                  <a:lnTo>
                    <a:pt x="224" y="4176"/>
                  </a:lnTo>
                  <a:lnTo>
                    <a:pt x="224" y="4200"/>
                  </a:lnTo>
                  <a:lnTo>
                    <a:pt x="224" y="4224"/>
                  </a:lnTo>
                  <a:lnTo>
                    <a:pt x="224" y="4248"/>
                  </a:lnTo>
                  <a:lnTo>
                    <a:pt x="224" y="4280"/>
                  </a:lnTo>
                  <a:lnTo>
                    <a:pt x="224" y="4304"/>
                  </a:lnTo>
                  <a:lnTo>
                    <a:pt x="224" y="4328"/>
                  </a:lnTo>
                  <a:lnTo>
                    <a:pt x="224" y="4352"/>
                  </a:lnTo>
                  <a:cubicBezTo>
                    <a:pt x="224" y="4354"/>
                    <a:pt x="224" y="4356"/>
                    <a:pt x="224" y="4358"/>
                  </a:cubicBezTo>
                  <a:lnTo>
                    <a:pt x="216" y="4390"/>
                  </a:lnTo>
                  <a:lnTo>
                    <a:pt x="216" y="4384"/>
                  </a:lnTo>
                  <a:lnTo>
                    <a:pt x="216" y="4408"/>
                  </a:lnTo>
                  <a:lnTo>
                    <a:pt x="216" y="4432"/>
                  </a:lnTo>
                  <a:lnTo>
                    <a:pt x="216" y="4456"/>
                  </a:lnTo>
                  <a:lnTo>
                    <a:pt x="216" y="4480"/>
                  </a:lnTo>
                  <a:lnTo>
                    <a:pt x="216" y="4512"/>
                  </a:lnTo>
                  <a:lnTo>
                    <a:pt x="216" y="4536"/>
                  </a:lnTo>
                  <a:lnTo>
                    <a:pt x="216" y="4560"/>
                  </a:lnTo>
                  <a:lnTo>
                    <a:pt x="168" y="4560"/>
                  </a:lnTo>
                  <a:lnTo>
                    <a:pt x="168" y="4536"/>
                  </a:lnTo>
                  <a:lnTo>
                    <a:pt x="216" y="4536"/>
                  </a:lnTo>
                  <a:lnTo>
                    <a:pt x="216" y="4560"/>
                  </a:lnTo>
                  <a:lnTo>
                    <a:pt x="216" y="4584"/>
                  </a:lnTo>
                  <a:lnTo>
                    <a:pt x="216" y="4616"/>
                  </a:lnTo>
                  <a:lnTo>
                    <a:pt x="216" y="4640"/>
                  </a:lnTo>
                  <a:cubicBezTo>
                    <a:pt x="216" y="4654"/>
                    <a:pt x="206" y="4664"/>
                    <a:pt x="192" y="4664"/>
                  </a:cubicBezTo>
                  <a:lnTo>
                    <a:pt x="184" y="4664"/>
                  </a:lnTo>
                  <a:cubicBezTo>
                    <a:pt x="171" y="4664"/>
                    <a:pt x="160" y="4654"/>
                    <a:pt x="160" y="4640"/>
                  </a:cubicBezTo>
                  <a:lnTo>
                    <a:pt x="160" y="4616"/>
                  </a:lnTo>
                  <a:lnTo>
                    <a:pt x="208" y="4616"/>
                  </a:lnTo>
                  <a:lnTo>
                    <a:pt x="208" y="4640"/>
                  </a:lnTo>
                  <a:lnTo>
                    <a:pt x="208" y="4664"/>
                  </a:lnTo>
                  <a:lnTo>
                    <a:pt x="208" y="4688"/>
                  </a:lnTo>
                  <a:lnTo>
                    <a:pt x="208" y="4712"/>
                  </a:lnTo>
                  <a:cubicBezTo>
                    <a:pt x="208" y="4726"/>
                    <a:pt x="198" y="4736"/>
                    <a:pt x="184" y="4736"/>
                  </a:cubicBezTo>
                  <a:lnTo>
                    <a:pt x="176" y="4736"/>
                  </a:lnTo>
                  <a:lnTo>
                    <a:pt x="168" y="4736"/>
                  </a:lnTo>
                  <a:cubicBezTo>
                    <a:pt x="155" y="4736"/>
                    <a:pt x="144" y="4726"/>
                    <a:pt x="144" y="4712"/>
                  </a:cubicBezTo>
                  <a:lnTo>
                    <a:pt x="144" y="4688"/>
                  </a:lnTo>
                  <a:lnTo>
                    <a:pt x="192" y="4688"/>
                  </a:lnTo>
                  <a:lnTo>
                    <a:pt x="192" y="4712"/>
                  </a:lnTo>
                  <a:cubicBezTo>
                    <a:pt x="192" y="4726"/>
                    <a:pt x="182" y="4736"/>
                    <a:pt x="168" y="4736"/>
                  </a:cubicBezTo>
                  <a:lnTo>
                    <a:pt x="160" y="4736"/>
                  </a:lnTo>
                  <a:lnTo>
                    <a:pt x="152" y="4736"/>
                  </a:lnTo>
                  <a:cubicBezTo>
                    <a:pt x="139" y="4736"/>
                    <a:pt x="128" y="4726"/>
                    <a:pt x="128" y="4712"/>
                  </a:cubicBezTo>
                  <a:lnTo>
                    <a:pt x="128" y="4688"/>
                  </a:lnTo>
                  <a:lnTo>
                    <a:pt x="176" y="4688"/>
                  </a:lnTo>
                  <a:lnTo>
                    <a:pt x="176" y="4712"/>
                  </a:lnTo>
                  <a:lnTo>
                    <a:pt x="128" y="4712"/>
                  </a:lnTo>
                  <a:lnTo>
                    <a:pt x="128" y="4688"/>
                  </a:lnTo>
                  <a:lnTo>
                    <a:pt x="152" y="4712"/>
                  </a:lnTo>
                  <a:lnTo>
                    <a:pt x="144" y="4712"/>
                  </a:lnTo>
                  <a:lnTo>
                    <a:pt x="168" y="4688"/>
                  </a:lnTo>
                  <a:lnTo>
                    <a:pt x="168" y="4712"/>
                  </a:lnTo>
                  <a:lnTo>
                    <a:pt x="120" y="4712"/>
                  </a:lnTo>
                  <a:lnTo>
                    <a:pt x="120" y="4688"/>
                  </a:lnTo>
                  <a:lnTo>
                    <a:pt x="168" y="4688"/>
                  </a:lnTo>
                  <a:lnTo>
                    <a:pt x="168" y="4712"/>
                  </a:lnTo>
                  <a:lnTo>
                    <a:pt x="120" y="4712"/>
                  </a:lnTo>
                  <a:lnTo>
                    <a:pt x="120" y="4688"/>
                  </a:lnTo>
                  <a:lnTo>
                    <a:pt x="168" y="4688"/>
                  </a:lnTo>
                  <a:lnTo>
                    <a:pt x="168" y="4712"/>
                  </a:lnTo>
                  <a:cubicBezTo>
                    <a:pt x="168" y="4726"/>
                    <a:pt x="158" y="4736"/>
                    <a:pt x="144" y="4736"/>
                  </a:cubicBezTo>
                  <a:lnTo>
                    <a:pt x="136" y="4736"/>
                  </a:lnTo>
                  <a:lnTo>
                    <a:pt x="128" y="4736"/>
                  </a:lnTo>
                  <a:cubicBezTo>
                    <a:pt x="115" y="4736"/>
                    <a:pt x="104" y="4726"/>
                    <a:pt x="104" y="4712"/>
                  </a:cubicBezTo>
                  <a:lnTo>
                    <a:pt x="104" y="4688"/>
                  </a:lnTo>
                  <a:lnTo>
                    <a:pt x="152" y="4688"/>
                  </a:lnTo>
                  <a:lnTo>
                    <a:pt x="152" y="4712"/>
                  </a:lnTo>
                  <a:cubicBezTo>
                    <a:pt x="152" y="4726"/>
                    <a:pt x="142" y="4736"/>
                    <a:pt x="128" y="4736"/>
                  </a:cubicBezTo>
                  <a:lnTo>
                    <a:pt x="120" y="4736"/>
                  </a:lnTo>
                  <a:lnTo>
                    <a:pt x="112" y="4736"/>
                  </a:lnTo>
                  <a:cubicBezTo>
                    <a:pt x="99" y="4736"/>
                    <a:pt x="88" y="4726"/>
                    <a:pt x="88" y="4712"/>
                  </a:cubicBezTo>
                  <a:lnTo>
                    <a:pt x="88" y="4688"/>
                  </a:lnTo>
                  <a:lnTo>
                    <a:pt x="88" y="4664"/>
                  </a:lnTo>
                  <a:lnTo>
                    <a:pt x="136" y="4664"/>
                  </a:lnTo>
                  <a:lnTo>
                    <a:pt x="136" y="4688"/>
                  </a:lnTo>
                  <a:lnTo>
                    <a:pt x="136" y="4712"/>
                  </a:lnTo>
                  <a:cubicBezTo>
                    <a:pt x="136" y="4726"/>
                    <a:pt x="126" y="4736"/>
                    <a:pt x="112" y="4736"/>
                  </a:cubicBezTo>
                  <a:lnTo>
                    <a:pt x="104" y="4736"/>
                  </a:lnTo>
                  <a:lnTo>
                    <a:pt x="96" y="4736"/>
                  </a:lnTo>
                  <a:cubicBezTo>
                    <a:pt x="83" y="4736"/>
                    <a:pt x="72" y="4726"/>
                    <a:pt x="72" y="4712"/>
                  </a:cubicBezTo>
                  <a:lnTo>
                    <a:pt x="72" y="4688"/>
                  </a:lnTo>
                  <a:lnTo>
                    <a:pt x="120" y="4688"/>
                  </a:lnTo>
                  <a:lnTo>
                    <a:pt x="120" y="4712"/>
                  </a:lnTo>
                  <a:cubicBezTo>
                    <a:pt x="120" y="4726"/>
                    <a:pt x="110" y="4736"/>
                    <a:pt x="96" y="4736"/>
                  </a:cubicBezTo>
                  <a:lnTo>
                    <a:pt x="88" y="4736"/>
                  </a:lnTo>
                  <a:lnTo>
                    <a:pt x="80" y="4736"/>
                  </a:lnTo>
                  <a:cubicBezTo>
                    <a:pt x="67" y="4736"/>
                    <a:pt x="56" y="4726"/>
                    <a:pt x="56" y="4712"/>
                  </a:cubicBezTo>
                  <a:lnTo>
                    <a:pt x="56" y="4688"/>
                  </a:lnTo>
                  <a:lnTo>
                    <a:pt x="104" y="4688"/>
                  </a:lnTo>
                  <a:lnTo>
                    <a:pt x="104" y="4712"/>
                  </a:lnTo>
                  <a:lnTo>
                    <a:pt x="56" y="4712"/>
                  </a:lnTo>
                  <a:lnTo>
                    <a:pt x="56" y="4688"/>
                  </a:lnTo>
                  <a:lnTo>
                    <a:pt x="104" y="4688"/>
                  </a:lnTo>
                  <a:lnTo>
                    <a:pt x="104" y="4712"/>
                  </a:lnTo>
                  <a:lnTo>
                    <a:pt x="56" y="4712"/>
                  </a:lnTo>
                  <a:lnTo>
                    <a:pt x="56" y="4688"/>
                  </a:lnTo>
                  <a:lnTo>
                    <a:pt x="104" y="4688"/>
                  </a:lnTo>
                  <a:lnTo>
                    <a:pt x="104" y="4712"/>
                  </a:lnTo>
                  <a:cubicBezTo>
                    <a:pt x="104" y="4726"/>
                    <a:pt x="94" y="4736"/>
                    <a:pt x="80" y="4736"/>
                  </a:cubicBezTo>
                  <a:lnTo>
                    <a:pt x="72" y="4736"/>
                  </a:lnTo>
                  <a:cubicBezTo>
                    <a:pt x="59" y="4736"/>
                    <a:pt x="48" y="4726"/>
                    <a:pt x="48" y="4712"/>
                  </a:cubicBezTo>
                  <a:lnTo>
                    <a:pt x="48" y="4688"/>
                  </a:lnTo>
                  <a:lnTo>
                    <a:pt x="96" y="4688"/>
                  </a:lnTo>
                  <a:lnTo>
                    <a:pt x="96" y="4712"/>
                  </a:lnTo>
                  <a:cubicBezTo>
                    <a:pt x="96" y="4726"/>
                    <a:pt x="86" y="4736"/>
                    <a:pt x="72" y="4736"/>
                  </a:cubicBezTo>
                  <a:lnTo>
                    <a:pt x="64" y="4736"/>
                  </a:lnTo>
                  <a:lnTo>
                    <a:pt x="56" y="4736"/>
                  </a:lnTo>
                  <a:cubicBezTo>
                    <a:pt x="43" y="4736"/>
                    <a:pt x="32" y="4726"/>
                    <a:pt x="32" y="4712"/>
                  </a:cubicBezTo>
                  <a:lnTo>
                    <a:pt x="32" y="4688"/>
                  </a:lnTo>
                  <a:lnTo>
                    <a:pt x="80" y="4688"/>
                  </a:lnTo>
                  <a:lnTo>
                    <a:pt x="80" y="4712"/>
                  </a:lnTo>
                  <a:cubicBezTo>
                    <a:pt x="80" y="4726"/>
                    <a:pt x="70" y="4736"/>
                    <a:pt x="56" y="4736"/>
                  </a:cubicBezTo>
                  <a:lnTo>
                    <a:pt x="48" y="4736"/>
                  </a:lnTo>
                  <a:cubicBezTo>
                    <a:pt x="35" y="4736"/>
                    <a:pt x="24" y="4726"/>
                    <a:pt x="24" y="4712"/>
                  </a:cubicBezTo>
                  <a:lnTo>
                    <a:pt x="24" y="4688"/>
                  </a:lnTo>
                  <a:lnTo>
                    <a:pt x="72" y="4688"/>
                  </a:lnTo>
                  <a:lnTo>
                    <a:pt x="72" y="4712"/>
                  </a:lnTo>
                  <a:cubicBezTo>
                    <a:pt x="72" y="4726"/>
                    <a:pt x="62" y="4736"/>
                    <a:pt x="48" y="4736"/>
                  </a:cubicBezTo>
                  <a:lnTo>
                    <a:pt x="40" y="4736"/>
                  </a:lnTo>
                  <a:cubicBezTo>
                    <a:pt x="27" y="4736"/>
                    <a:pt x="16" y="4726"/>
                    <a:pt x="16" y="4712"/>
                  </a:cubicBezTo>
                  <a:lnTo>
                    <a:pt x="16" y="4688"/>
                  </a:lnTo>
                  <a:lnTo>
                    <a:pt x="64" y="4688"/>
                  </a:lnTo>
                  <a:lnTo>
                    <a:pt x="64" y="4712"/>
                  </a:lnTo>
                  <a:cubicBezTo>
                    <a:pt x="64" y="4726"/>
                    <a:pt x="54" y="4736"/>
                    <a:pt x="40" y="4736"/>
                  </a:cubicBezTo>
                  <a:lnTo>
                    <a:pt x="32" y="4736"/>
                  </a:lnTo>
                  <a:cubicBezTo>
                    <a:pt x="19" y="4736"/>
                    <a:pt x="8" y="4726"/>
                    <a:pt x="8" y="4712"/>
                  </a:cubicBezTo>
                  <a:lnTo>
                    <a:pt x="8" y="4688"/>
                  </a:lnTo>
                  <a:lnTo>
                    <a:pt x="56" y="4688"/>
                  </a:lnTo>
                  <a:lnTo>
                    <a:pt x="56" y="4712"/>
                  </a:lnTo>
                  <a:cubicBezTo>
                    <a:pt x="56" y="4726"/>
                    <a:pt x="46" y="4736"/>
                    <a:pt x="32" y="4736"/>
                  </a:cubicBezTo>
                  <a:lnTo>
                    <a:pt x="24" y="4736"/>
                  </a:lnTo>
                  <a:cubicBezTo>
                    <a:pt x="11" y="4736"/>
                    <a:pt x="0" y="4726"/>
                    <a:pt x="0" y="4712"/>
                  </a:cubicBezTo>
                  <a:cubicBezTo>
                    <a:pt x="0" y="4699"/>
                    <a:pt x="11" y="4688"/>
                    <a:pt x="24" y="468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4" name="Freeform 128"/>
            <p:cNvSpPr>
              <a:spLocks/>
            </p:cNvSpPr>
            <p:nvPr/>
          </p:nvSpPr>
          <p:spPr bwMode="auto">
            <a:xfrm>
              <a:off x="5116017" y="3973213"/>
              <a:ext cx="29772" cy="640222"/>
            </a:xfrm>
            <a:custGeom>
              <a:avLst/>
              <a:gdLst>
                <a:gd name="T0" fmla="*/ 0 w 512"/>
                <a:gd name="T1" fmla="*/ 6336 h 6896"/>
                <a:gd name="T2" fmla="*/ 16 w 512"/>
                <a:gd name="T3" fmla="*/ 5920 h 6896"/>
                <a:gd name="T4" fmla="*/ 16 w 512"/>
                <a:gd name="T5" fmla="*/ 5408 h 6896"/>
                <a:gd name="T6" fmla="*/ 32 w 512"/>
                <a:gd name="T7" fmla="*/ 4992 h 6896"/>
                <a:gd name="T8" fmla="*/ 48 w 512"/>
                <a:gd name="T9" fmla="*/ 4576 h 6896"/>
                <a:gd name="T10" fmla="*/ 144 w 512"/>
                <a:gd name="T11" fmla="*/ 4160 h 6896"/>
                <a:gd name="T12" fmla="*/ 64 w 512"/>
                <a:gd name="T13" fmla="*/ 3856 h 6896"/>
                <a:gd name="T14" fmla="*/ 80 w 512"/>
                <a:gd name="T15" fmla="*/ 3440 h 6896"/>
                <a:gd name="T16" fmla="*/ 80 w 512"/>
                <a:gd name="T17" fmla="*/ 2928 h 6896"/>
                <a:gd name="T18" fmla="*/ 192 w 512"/>
                <a:gd name="T19" fmla="*/ 2768 h 6896"/>
                <a:gd name="T20" fmla="*/ 144 w 512"/>
                <a:gd name="T21" fmla="*/ 2576 h 6896"/>
                <a:gd name="T22" fmla="*/ 160 w 512"/>
                <a:gd name="T23" fmla="*/ 2512 h 6896"/>
                <a:gd name="T24" fmla="*/ 176 w 512"/>
                <a:gd name="T25" fmla="*/ 2352 h 6896"/>
                <a:gd name="T26" fmla="*/ 128 w 512"/>
                <a:gd name="T27" fmla="*/ 2160 h 6896"/>
                <a:gd name="T28" fmla="*/ 240 w 512"/>
                <a:gd name="T29" fmla="*/ 2000 h 6896"/>
                <a:gd name="T30" fmla="*/ 160 w 512"/>
                <a:gd name="T31" fmla="*/ 1904 h 6896"/>
                <a:gd name="T32" fmla="*/ 256 w 512"/>
                <a:gd name="T33" fmla="*/ 1792 h 6896"/>
                <a:gd name="T34" fmla="*/ 272 w 512"/>
                <a:gd name="T35" fmla="*/ 1648 h 6896"/>
                <a:gd name="T36" fmla="*/ 192 w 512"/>
                <a:gd name="T37" fmla="*/ 1696 h 6896"/>
                <a:gd name="T38" fmla="*/ 208 w 512"/>
                <a:gd name="T39" fmla="*/ 1280 h 6896"/>
                <a:gd name="T40" fmla="*/ 272 w 512"/>
                <a:gd name="T41" fmla="*/ 928 h 6896"/>
                <a:gd name="T42" fmla="*/ 240 w 512"/>
                <a:gd name="T43" fmla="*/ 976 h 6896"/>
                <a:gd name="T44" fmla="*/ 256 w 512"/>
                <a:gd name="T45" fmla="*/ 816 h 6896"/>
                <a:gd name="T46" fmla="*/ 320 w 512"/>
                <a:gd name="T47" fmla="*/ 768 h 6896"/>
                <a:gd name="T48" fmla="*/ 352 w 512"/>
                <a:gd name="T49" fmla="*/ 464 h 6896"/>
                <a:gd name="T50" fmla="*/ 304 w 512"/>
                <a:gd name="T51" fmla="*/ 352 h 6896"/>
                <a:gd name="T52" fmla="*/ 320 w 512"/>
                <a:gd name="T53" fmla="*/ 192 h 6896"/>
                <a:gd name="T54" fmla="*/ 432 w 512"/>
                <a:gd name="T55" fmla="*/ 256 h 6896"/>
                <a:gd name="T56" fmla="*/ 352 w 512"/>
                <a:gd name="T57" fmla="*/ 192 h 6896"/>
                <a:gd name="T58" fmla="*/ 464 w 512"/>
                <a:gd name="T59" fmla="*/ 256 h 6896"/>
                <a:gd name="T60" fmla="*/ 371 w 512"/>
                <a:gd name="T61" fmla="*/ 177 h 6896"/>
                <a:gd name="T62" fmla="*/ 400 w 512"/>
                <a:gd name="T63" fmla="*/ 96 h 6896"/>
                <a:gd name="T64" fmla="*/ 400 w 512"/>
                <a:gd name="T65" fmla="*/ 96 h 6896"/>
                <a:gd name="T66" fmla="*/ 480 w 512"/>
                <a:gd name="T67" fmla="*/ 144 h 6896"/>
                <a:gd name="T68" fmla="*/ 368 w 512"/>
                <a:gd name="T69" fmla="*/ 192 h 6896"/>
                <a:gd name="T70" fmla="*/ 384 w 512"/>
                <a:gd name="T71" fmla="*/ 304 h 6896"/>
                <a:gd name="T72" fmla="*/ 368 w 512"/>
                <a:gd name="T73" fmla="*/ 304 h 6896"/>
                <a:gd name="T74" fmla="*/ 304 w 512"/>
                <a:gd name="T75" fmla="*/ 400 h 6896"/>
                <a:gd name="T76" fmla="*/ 352 w 512"/>
                <a:gd name="T77" fmla="*/ 560 h 6896"/>
                <a:gd name="T78" fmla="*/ 272 w 512"/>
                <a:gd name="T79" fmla="*/ 720 h 6896"/>
                <a:gd name="T80" fmla="*/ 304 w 512"/>
                <a:gd name="T81" fmla="*/ 912 h 6896"/>
                <a:gd name="T82" fmla="*/ 272 w 512"/>
                <a:gd name="T83" fmla="*/ 1072 h 6896"/>
                <a:gd name="T84" fmla="*/ 304 w 512"/>
                <a:gd name="T85" fmla="*/ 1024 h 6896"/>
                <a:gd name="T86" fmla="*/ 286 w 512"/>
                <a:gd name="T87" fmla="*/ 1504 h 6896"/>
                <a:gd name="T88" fmla="*/ 272 w 512"/>
                <a:gd name="T89" fmla="*/ 1648 h 6896"/>
                <a:gd name="T90" fmla="*/ 208 w 512"/>
                <a:gd name="T91" fmla="*/ 1888 h 6896"/>
                <a:gd name="T92" fmla="*/ 256 w 512"/>
                <a:gd name="T93" fmla="*/ 1952 h 6896"/>
                <a:gd name="T94" fmla="*/ 240 w 512"/>
                <a:gd name="T95" fmla="*/ 1952 h 6896"/>
                <a:gd name="T96" fmla="*/ 224 w 512"/>
                <a:gd name="T97" fmla="*/ 2112 h 6896"/>
                <a:gd name="T98" fmla="*/ 208 w 512"/>
                <a:gd name="T99" fmla="*/ 2304 h 6896"/>
                <a:gd name="T100" fmla="*/ 208 w 512"/>
                <a:gd name="T101" fmla="*/ 2624 h 6896"/>
                <a:gd name="T102" fmla="*/ 96 w 512"/>
                <a:gd name="T103" fmla="*/ 2768 h 6896"/>
                <a:gd name="T104" fmla="*/ 176 w 512"/>
                <a:gd name="T105" fmla="*/ 2976 h 6896"/>
                <a:gd name="T106" fmla="*/ 176 w 512"/>
                <a:gd name="T107" fmla="*/ 3504 h 6896"/>
                <a:gd name="T108" fmla="*/ 160 w 512"/>
                <a:gd name="T109" fmla="*/ 3904 h 6896"/>
                <a:gd name="T110" fmla="*/ 48 w 512"/>
                <a:gd name="T111" fmla="*/ 4160 h 6896"/>
                <a:gd name="T112" fmla="*/ 144 w 512"/>
                <a:gd name="T113" fmla="*/ 4624 h 6896"/>
                <a:gd name="T114" fmla="*/ 128 w 512"/>
                <a:gd name="T115" fmla="*/ 5040 h 6896"/>
                <a:gd name="T116" fmla="*/ 112 w 512"/>
                <a:gd name="T117" fmla="*/ 5456 h 6896"/>
                <a:gd name="T118" fmla="*/ 112 w 512"/>
                <a:gd name="T119" fmla="*/ 5968 h 6896"/>
                <a:gd name="T120" fmla="*/ 96 w 512"/>
                <a:gd name="T121" fmla="*/ 6432 h 6896"/>
                <a:gd name="T122" fmla="*/ 0 w 512"/>
                <a:gd name="T123" fmla="*/ 6848 h 6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12" h="6896">
                  <a:moveTo>
                    <a:pt x="0" y="6848"/>
                  </a:moveTo>
                  <a:lnTo>
                    <a:pt x="0" y="6800"/>
                  </a:lnTo>
                  <a:lnTo>
                    <a:pt x="0" y="6752"/>
                  </a:lnTo>
                  <a:lnTo>
                    <a:pt x="0" y="6688"/>
                  </a:lnTo>
                  <a:lnTo>
                    <a:pt x="0" y="6640"/>
                  </a:lnTo>
                  <a:lnTo>
                    <a:pt x="0" y="6592"/>
                  </a:lnTo>
                  <a:lnTo>
                    <a:pt x="0" y="6544"/>
                  </a:lnTo>
                  <a:lnTo>
                    <a:pt x="0" y="6480"/>
                  </a:lnTo>
                  <a:lnTo>
                    <a:pt x="0" y="6432"/>
                  </a:lnTo>
                  <a:lnTo>
                    <a:pt x="0" y="6336"/>
                  </a:lnTo>
                  <a:lnTo>
                    <a:pt x="0" y="6288"/>
                  </a:lnTo>
                  <a:cubicBezTo>
                    <a:pt x="0" y="6285"/>
                    <a:pt x="1" y="6281"/>
                    <a:pt x="2" y="6277"/>
                  </a:cubicBezTo>
                  <a:lnTo>
                    <a:pt x="18" y="6213"/>
                  </a:lnTo>
                  <a:lnTo>
                    <a:pt x="16" y="6224"/>
                  </a:lnTo>
                  <a:lnTo>
                    <a:pt x="16" y="6176"/>
                  </a:lnTo>
                  <a:lnTo>
                    <a:pt x="16" y="6128"/>
                  </a:lnTo>
                  <a:lnTo>
                    <a:pt x="16" y="6080"/>
                  </a:lnTo>
                  <a:lnTo>
                    <a:pt x="16" y="6016"/>
                  </a:lnTo>
                  <a:lnTo>
                    <a:pt x="16" y="5968"/>
                  </a:lnTo>
                  <a:lnTo>
                    <a:pt x="16" y="5920"/>
                  </a:lnTo>
                  <a:lnTo>
                    <a:pt x="16" y="5872"/>
                  </a:lnTo>
                  <a:lnTo>
                    <a:pt x="16" y="5824"/>
                  </a:lnTo>
                  <a:lnTo>
                    <a:pt x="16" y="5760"/>
                  </a:lnTo>
                  <a:lnTo>
                    <a:pt x="16" y="5712"/>
                  </a:lnTo>
                  <a:lnTo>
                    <a:pt x="16" y="5664"/>
                  </a:lnTo>
                  <a:lnTo>
                    <a:pt x="16" y="5616"/>
                  </a:lnTo>
                  <a:lnTo>
                    <a:pt x="16" y="5552"/>
                  </a:lnTo>
                  <a:lnTo>
                    <a:pt x="16" y="5504"/>
                  </a:lnTo>
                  <a:lnTo>
                    <a:pt x="16" y="5456"/>
                  </a:lnTo>
                  <a:lnTo>
                    <a:pt x="16" y="5408"/>
                  </a:lnTo>
                  <a:lnTo>
                    <a:pt x="16" y="5360"/>
                  </a:lnTo>
                  <a:lnTo>
                    <a:pt x="16" y="5296"/>
                  </a:lnTo>
                  <a:cubicBezTo>
                    <a:pt x="16" y="5291"/>
                    <a:pt x="17" y="5286"/>
                    <a:pt x="19" y="5281"/>
                  </a:cubicBezTo>
                  <a:lnTo>
                    <a:pt x="35" y="5233"/>
                  </a:lnTo>
                  <a:lnTo>
                    <a:pt x="32" y="5248"/>
                  </a:lnTo>
                  <a:lnTo>
                    <a:pt x="32" y="5200"/>
                  </a:lnTo>
                  <a:lnTo>
                    <a:pt x="32" y="5152"/>
                  </a:lnTo>
                  <a:lnTo>
                    <a:pt x="32" y="5088"/>
                  </a:lnTo>
                  <a:lnTo>
                    <a:pt x="32" y="5040"/>
                  </a:lnTo>
                  <a:lnTo>
                    <a:pt x="32" y="4992"/>
                  </a:lnTo>
                  <a:lnTo>
                    <a:pt x="32" y="4944"/>
                  </a:lnTo>
                  <a:lnTo>
                    <a:pt x="32" y="4896"/>
                  </a:lnTo>
                  <a:lnTo>
                    <a:pt x="32" y="4832"/>
                  </a:lnTo>
                  <a:lnTo>
                    <a:pt x="32" y="4784"/>
                  </a:lnTo>
                  <a:lnTo>
                    <a:pt x="32" y="4736"/>
                  </a:lnTo>
                  <a:cubicBezTo>
                    <a:pt x="32" y="4731"/>
                    <a:pt x="33" y="4726"/>
                    <a:pt x="35" y="4721"/>
                  </a:cubicBezTo>
                  <a:lnTo>
                    <a:pt x="51" y="4673"/>
                  </a:lnTo>
                  <a:lnTo>
                    <a:pt x="48" y="4688"/>
                  </a:lnTo>
                  <a:lnTo>
                    <a:pt x="48" y="4624"/>
                  </a:lnTo>
                  <a:lnTo>
                    <a:pt x="48" y="4576"/>
                  </a:lnTo>
                  <a:lnTo>
                    <a:pt x="48" y="4528"/>
                  </a:lnTo>
                  <a:lnTo>
                    <a:pt x="48" y="4480"/>
                  </a:lnTo>
                  <a:lnTo>
                    <a:pt x="48" y="4432"/>
                  </a:lnTo>
                  <a:lnTo>
                    <a:pt x="48" y="4368"/>
                  </a:lnTo>
                  <a:lnTo>
                    <a:pt x="48" y="4320"/>
                  </a:lnTo>
                  <a:lnTo>
                    <a:pt x="48" y="4272"/>
                  </a:lnTo>
                  <a:lnTo>
                    <a:pt x="48" y="4224"/>
                  </a:lnTo>
                  <a:lnTo>
                    <a:pt x="48" y="4160"/>
                  </a:lnTo>
                  <a:cubicBezTo>
                    <a:pt x="48" y="4134"/>
                    <a:pt x="70" y="4112"/>
                    <a:pt x="96" y="4112"/>
                  </a:cubicBezTo>
                  <a:cubicBezTo>
                    <a:pt x="123" y="4112"/>
                    <a:pt x="144" y="4134"/>
                    <a:pt x="144" y="4160"/>
                  </a:cubicBezTo>
                  <a:lnTo>
                    <a:pt x="144" y="4224"/>
                  </a:lnTo>
                  <a:lnTo>
                    <a:pt x="50" y="4213"/>
                  </a:lnTo>
                  <a:lnTo>
                    <a:pt x="66" y="4149"/>
                  </a:lnTo>
                  <a:lnTo>
                    <a:pt x="64" y="4160"/>
                  </a:lnTo>
                  <a:lnTo>
                    <a:pt x="64" y="4112"/>
                  </a:lnTo>
                  <a:lnTo>
                    <a:pt x="64" y="4064"/>
                  </a:lnTo>
                  <a:lnTo>
                    <a:pt x="64" y="4016"/>
                  </a:lnTo>
                  <a:lnTo>
                    <a:pt x="64" y="3968"/>
                  </a:lnTo>
                  <a:lnTo>
                    <a:pt x="64" y="3904"/>
                  </a:lnTo>
                  <a:lnTo>
                    <a:pt x="64" y="3856"/>
                  </a:lnTo>
                  <a:lnTo>
                    <a:pt x="64" y="3808"/>
                  </a:lnTo>
                  <a:lnTo>
                    <a:pt x="64" y="3760"/>
                  </a:lnTo>
                  <a:lnTo>
                    <a:pt x="64" y="3696"/>
                  </a:lnTo>
                  <a:lnTo>
                    <a:pt x="64" y="3648"/>
                  </a:lnTo>
                  <a:lnTo>
                    <a:pt x="64" y="3600"/>
                  </a:lnTo>
                  <a:cubicBezTo>
                    <a:pt x="64" y="3595"/>
                    <a:pt x="65" y="3590"/>
                    <a:pt x="67" y="3585"/>
                  </a:cubicBezTo>
                  <a:lnTo>
                    <a:pt x="83" y="3537"/>
                  </a:lnTo>
                  <a:lnTo>
                    <a:pt x="80" y="3552"/>
                  </a:lnTo>
                  <a:lnTo>
                    <a:pt x="80" y="3504"/>
                  </a:lnTo>
                  <a:lnTo>
                    <a:pt x="80" y="3440"/>
                  </a:lnTo>
                  <a:lnTo>
                    <a:pt x="80" y="3392"/>
                  </a:lnTo>
                  <a:lnTo>
                    <a:pt x="80" y="3344"/>
                  </a:lnTo>
                  <a:lnTo>
                    <a:pt x="80" y="3296"/>
                  </a:lnTo>
                  <a:lnTo>
                    <a:pt x="80" y="3232"/>
                  </a:lnTo>
                  <a:lnTo>
                    <a:pt x="80" y="3184"/>
                  </a:lnTo>
                  <a:lnTo>
                    <a:pt x="80" y="3136"/>
                  </a:lnTo>
                  <a:lnTo>
                    <a:pt x="80" y="3088"/>
                  </a:lnTo>
                  <a:lnTo>
                    <a:pt x="80" y="3040"/>
                  </a:lnTo>
                  <a:lnTo>
                    <a:pt x="80" y="2976"/>
                  </a:lnTo>
                  <a:lnTo>
                    <a:pt x="80" y="2928"/>
                  </a:lnTo>
                  <a:cubicBezTo>
                    <a:pt x="80" y="2902"/>
                    <a:pt x="102" y="2880"/>
                    <a:pt x="128" y="2880"/>
                  </a:cubicBezTo>
                  <a:lnTo>
                    <a:pt x="144" y="2880"/>
                  </a:lnTo>
                  <a:lnTo>
                    <a:pt x="96" y="2928"/>
                  </a:lnTo>
                  <a:lnTo>
                    <a:pt x="96" y="2880"/>
                  </a:lnTo>
                  <a:lnTo>
                    <a:pt x="96" y="2832"/>
                  </a:lnTo>
                  <a:lnTo>
                    <a:pt x="96" y="2768"/>
                  </a:lnTo>
                  <a:lnTo>
                    <a:pt x="96" y="2720"/>
                  </a:lnTo>
                  <a:cubicBezTo>
                    <a:pt x="96" y="2694"/>
                    <a:pt x="118" y="2672"/>
                    <a:pt x="144" y="2672"/>
                  </a:cubicBezTo>
                  <a:cubicBezTo>
                    <a:pt x="171" y="2672"/>
                    <a:pt x="192" y="2694"/>
                    <a:pt x="192" y="2720"/>
                  </a:cubicBezTo>
                  <a:lnTo>
                    <a:pt x="192" y="2768"/>
                  </a:lnTo>
                  <a:cubicBezTo>
                    <a:pt x="192" y="2795"/>
                    <a:pt x="171" y="2816"/>
                    <a:pt x="144" y="2816"/>
                  </a:cubicBezTo>
                  <a:cubicBezTo>
                    <a:pt x="118" y="2816"/>
                    <a:pt x="96" y="2795"/>
                    <a:pt x="96" y="2768"/>
                  </a:cubicBezTo>
                  <a:lnTo>
                    <a:pt x="96" y="2720"/>
                  </a:lnTo>
                  <a:lnTo>
                    <a:pt x="96" y="2672"/>
                  </a:lnTo>
                  <a:lnTo>
                    <a:pt x="96" y="2624"/>
                  </a:lnTo>
                  <a:lnTo>
                    <a:pt x="96" y="2576"/>
                  </a:lnTo>
                  <a:cubicBezTo>
                    <a:pt x="96" y="2550"/>
                    <a:pt x="118" y="2528"/>
                    <a:pt x="144" y="2528"/>
                  </a:cubicBezTo>
                  <a:cubicBezTo>
                    <a:pt x="171" y="2528"/>
                    <a:pt x="192" y="2550"/>
                    <a:pt x="192" y="2576"/>
                  </a:cubicBezTo>
                  <a:lnTo>
                    <a:pt x="192" y="2624"/>
                  </a:lnTo>
                  <a:lnTo>
                    <a:pt x="144" y="2576"/>
                  </a:lnTo>
                  <a:lnTo>
                    <a:pt x="160" y="2576"/>
                  </a:lnTo>
                  <a:lnTo>
                    <a:pt x="112" y="2624"/>
                  </a:lnTo>
                  <a:lnTo>
                    <a:pt x="112" y="2576"/>
                  </a:lnTo>
                  <a:lnTo>
                    <a:pt x="112" y="2512"/>
                  </a:lnTo>
                  <a:lnTo>
                    <a:pt x="112" y="2464"/>
                  </a:lnTo>
                  <a:lnTo>
                    <a:pt x="112" y="2416"/>
                  </a:lnTo>
                  <a:cubicBezTo>
                    <a:pt x="112" y="2390"/>
                    <a:pt x="134" y="2368"/>
                    <a:pt x="160" y="2368"/>
                  </a:cubicBezTo>
                  <a:cubicBezTo>
                    <a:pt x="187" y="2368"/>
                    <a:pt x="208" y="2390"/>
                    <a:pt x="208" y="2416"/>
                  </a:cubicBezTo>
                  <a:lnTo>
                    <a:pt x="208" y="2464"/>
                  </a:lnTo>
                  <a:cubicBezTo>
                    <a:pt x="208" y="2491"/>
                    <a:pt x="187" y="2512"/>
                    <a:pt x="160" y="2512"/>
                  </a:cubicBezTo>
                  <a:cubicBezTo>
                    <a:pt x="134" y="2512"/>
                    <a:pt x="112" y="2491"/>
                    <a:pt x="112" y="2464"/>
                  </a:cubicBezTo>
                  <a:lnTo>
                    <a:pt x="112" y="2416"/>
                  </a:lnTo>
                  <a:lnTo>
                    <a:pt x="112" y="2368"/>
                  </a:lnTo>
                  <a:lnTo>
                    <a:pt x="112" y="2304"/>
                  </a:lnTo>
                  <a:lnTo>
                    <a:pt x="112" y="2256"/>
                  </a:lnTo>
                  <a:cubicBezTo>
                    <a:pt x="112" y="2230"/>
                    <a:pt x="134" y="2208"/>
                    <a:pt x="160" y="2208"/>
                  </a:cubicBezTo>
                  <a:lnTo>
                    <a:pt x="176" y="2208"/>
                  </a:lnTo>
                  <a:cubicBezTo>
                    <a:pt x="203" y="2208"/>
                    <a:pt x="224" y="2230"/>
                    <a:pt x="224" y="2256"/>
                  </a:cubicBezTo>
                  <a:lnTo>
                    <a:pt x="224" y="2304"/>
                  </a:lnTo>
                  <a:cubicBezTo>
                    <a:pt x="224" y="2331"/>
                    <a:pt x="203" y="2352"/>
                    <a:pt x="176" y="2352"/>
                  </a:cubicBezTo>
                  <a:cubicBezTo>
                    <a:pt x="150" y="2352"/>
                    <a:pt x="128" y="2331"/>
                    <a:pt x="128" y="2304"/>
                  </a:cubicBezTo>
                  <a:lnTo>
                    <a:pt x="128" y="2256"/>
                  </a:lnTo>
                  <a:lnTo>
                    <a:pt x="128" y="2208"/>
                  </a:lnTo>
                  <a:lnTo>
                    <a:pt x="128" y="2160"/>
                  </a:lnTo>
                  <a:lnTo>
                    <a:pt x="128" y="2112"/>
                  </a:lnTo>
                  <a:cubicBezTo>
                    <a:pt x="128" y="2086"/>
                    <a:pt x="150" y="2064"/>
                    <a:pt x="176" y="2064"/>
                  </a:cubicBezTo>
                  <a:cubicBezTo>
                    <a:pt x="203" y="2064"/>
                    <a:pt x="224" y="2086"/>
                    <a:pt x="224" y="2112"/>
                  </a:cubicBezTo>
                  <a:lnTo>
                    <a:pt x="224" y="2160"/>
                  </a:lnTo>
                  <a:cubicBezTo>
                    <a:pt x="224" y="2187"/>
                    <a:pt x="203" y="2208"/>
                    <a:pt x="176" y="2208"/>
                  </a:cubicBezTo>
                  <a:cubicBezTo>
                    <a:pt x="150" y="2208"/>
                    <a:pt x="128" y="2187"/>
                    <a:pt x="128" y="2160"/>
                  </a:cubicBezTo>
                  <a:lnTo>
                    <a:pt x="128" y="2112"/>
                  </a:lnTo>
                  <a:lnTo>
                    <a:pt x="128" y="2048"/>
                  </a:lnTo>
                  <a:cubicBezTo>
                    <a:pt x="128" y="2022"/>
                    <a:pt x="150" y="2000"/>
                    <a:pt x="176" y="2000"/>
                  </a:cubicBezTo>
                  <a:lnTo>
                    <a:pt x="192" y="2000"/>
                  </a:lnTo>
                  <a:lnTo>
                    <a:pt x="144" y="2048"/>
                  </a:lnTo>
                  <a:lnTo>
                    <a:pt x="144" y="2000"/>
                  </a:lnTo>
                  <a:lnTo>
                    <a:pt x="144" y="1952"/>
                  </a:lnTo>
                  <a:cubicBezTo>
                    <a:pt x="144" y="1926"/>
                    <a:pt x="166" y="1904"/>
                    <a:pt x="192" y="1904"/>
                  </a:cubicBezTo>
                  <a:cubicBezTo>
                    <a:pt x="219" y="1904"/>
                    <a:pt x="240" y="1926"/>
                    <a:pt x="240" y="1952"/>
                  </a:cubicBezTo>
                  <a:lnTo>
                    <a:pt x="240" y="2000"/>
                  </a:lnTo>
                  <a:cubicBezTo>
                    <a:pt x="240" y="2027"/>
                    <a:pt x="219" y="2048"/>
                    <a:pt x="192" y="2048"/>
                  </a:cubicBezTo>
                  <a:cubicBezTo>
                    <a:pt x="166" y="2048"/>
                    <a:pt x="144" y="2027"/>
                    <a:pt x="144" y="2000"/>
                  </a:cubicBezTo>
                  <a:lnTo>
                    <a:pt x="144" y="1952"/>
                  </a:lnTo>
                  <a:cubicBezTo>
                    <a:pt x="144" y="1926"/>
                    <a:pt x="166" y="1904"/>
                    <a:pt x="192" y="1904"/>
                  </a:cubicBezTo>
                  <a:cubicBezTo>
                    <a:pt x="219" y="1904"/>
                    <a:pt x="240" y="1926"/>
                    <a:pt x="240" y="1952"/>
                  </a:cubicBezTo>
                  <a:lnTo>
                    <a:pt x="240" y="2000"/>
                  </a:lnTo>
                  <a:lnTo>
                    <a:pt x="147" y="1985"/>
                  </a:lnTo>
                  <a:lnTo>
                    <a:pt x="163" y="1937"/>
                  </a:lnTo>
                  <a:lnTo>
                    <a:pt x="160" y="1952"/>
                  </a:lnTo>
                  <a:lnTo>
                    <a:pt x="160" y="1904"/>
                  </a:lnTo>
                  <a:lnTo>
                    <a:pt x="160" y="1840"/>
                  </a:lnTo>
                  <a:lnTo>
                    <a:pt x="160" y="1792"/>
                  </a:lnTo>
                  <a:cubicBezTo>
                    <a:pt x="160" y="1766"/>
                    <a:pt x="182" y="1744"/>
                    <a:pt x="208" y="1744"/>
                  </a:cubicBezTo>
                  <a:cubicBezTo>
                    <a:pt x="235" y="1744"/>
                    <a:pt x="256" y="1766"/>
                    <a:pt x="256" y="1792"/>
                  </a:cubicBezTo>
                  <a:lnTo>
                    <a:pt x="256" y="1840"/>
                  </a:lnTo>
                  <a:cubicBezTo>
                    <a:pt x="256" y="1867"/>
                    <a:pt x="235" y="1888"/>
                    <a:pt x="208" y="1888"/>
                  </a:cubicBezTo>
                  <a:cubicBezTo>
                    <a:pt x="182" y="1888"/>
                    <a:pt x="160" y="1867"/>
                    <a:pt x="160" y="1840"/>
                  </a:cubicBezTo>
                  <a:lnTo>
                    <a:pt x="160" y="1792"/>
                  </a:lnTo>
                  <a:cubicBezTo>
                    <a:pt x="160" y="1766"/>
                    <a:pt x="182" y="1744"/>
                    <a:pt x="208" y="1744"/>
                  </a:cubicBezTo>
                  <a:cubicBezTo>
                    <a:pt x="235" y="1744"/>
                    <a:pt x="256" y="1766"/>
                    <a:pt x="256" y="1792"/>
                  </a:cubicBezTo>
                  <a:lnTo>
                    <a:pt x="256" y="1840"/>
                  </a:lnTo>
                  <a:lnTo>
                    <a:pt x="208" y="1792"/>
                  </a:lnTo>
                  <a:lnTo>
                    <a:pt x="224" y="1792"/>
                  </a:lnTo>
                  <a:lnTo>
                    <a:pt x="176" y="1840"/>
                  </a:lnTo>
                  <a:lnTo>
                    <a:pt x="176" y="1792"/>
                  </a:lnTo>
                  <a:lnTo>
                    <a:pt x="176" y="1744"/>
                  </a:lnTo>
                  <a:lnTo>
                    <a:pt x="176" y="1696"/>
                  </a:lnTo>
                  <a:lnTo>
                    <a:pt x="176" y="1648"/>
                  </a:lnTo>
                  <a:cubicBezTo>
                    <a:pt x="176" y="1622"/>
                    <a:pt x="198" y="1600"/>
                    <a:pt x="224" y="1600"/>
                  </a:cubicBezTo>
                  <a:cubicBezTo>
                    <a:pt x="251" y="1600"/>
                    <a:pt x="272" y="1622"/>
                    <a:pt x="272" y="1648"/>
                  </a:cubicBezTo>
                  <a:lnTo>
                    <a:pt x="272" y="1696"/>
                  </a:lnTo>
                  <a:cubicBezTo>
                    <a:pt x="272" y="1723"/>
                    <a:pt x="251" y="1744"/>
                    <a:pt x="224" y="1744"/>
                  </a:cubicBezTo>
                  <a:cubicBezTo>
                    <a:pt x="198" y="1744"/>
                    <a:pt x="176" y="1723"/>
                    <a:pt x="176" y="1696"/>
                  </a:cubicBezTo>
                  <a:lnTo>
                    <a:pt x="176" y="1648"/>
                  </a:lnTo>
                  <a:cubicBezTo>
                    <a:pt x="176" y="1622"/>
                    <a:pt x="198" y="1600"/>
                    <a:pt x="224" y="1600"/>
                  </a:cubicBezTo>
                  <a:lnTo>
                    <a:pt x="240" y="1600"/>
                  </a:lnTo>
                  <a:cubicBezTo>
                    <a:pt x="267" y="1600"/>
                    <a:pt x="288" y="1622"/>
                    <a:pt x="288" y="1648"/>
                  </a:cubicBezTo>
                  <a:lnTo>
                    <a:pt x="288" y="1696"/>
                  </a:lnTo>
                  <a:cubicBezTo>
                    <a:pt x="288" y="1723"/>
                    <a:pt x="267" y="1744"/>
                    <a:pt x="240" y="1744"/>
                  </a:cubicBezTo>
                  <a:cubicBezTo>
                    <a:pt x="214" y="1744"/>
                    <a:pt x="192" y="1723"/>
                    <a:pt x="192" y="1696"/>
                  </a:cubicBezTo>
                  <a:lnTo>
                    <a:pt x="192" y="1648"/>
                  </a:lnTo>
                  <a:lnTo>
                    <a:pt x="192" y="1584"/>
                  </a:lnTo>
                  <a:lnTo>
                    <a:pt x="192" y="1536"/>
                  </a:lnTo>
                  <a:lnTo>
                    <a:pt x="192" y="1488"/>
                  </a:lnTo>
                  <a:cubicBezTo>
                    <a:pt x="192" y="1483"/>
                    <a:pt x="193" y="1478"/>
                    <a:pt x="195" y="1473"/>
                  </a:cubicBezTo>
                  <a:lnTo>
                    <a:pt x="211" y="1425"/>
                  </a:lnTo>
                  <a:lnTo>
                    <a:pt x="208" y="1440"/>
                  </a:lnTo>
                  <a:lnTo>
                    <a:pt x="208" y="1376"/>
                  </a:lnTo>
                  <a:lnTo>
                    <a:pt x="208" y="1328"/>
                  </a:lnTo>
                  <a:lnTo>
                    <a:pt x="208" y="1280"/>
                  </a:lnTo>
                  <a:lnTo>
                    <a:pt x="208" y="1232"/>
                  </a:lnTo>
                  <a:lnTo>
                    <a:pt x="208" y="1184"/>
                  </a:lnTo>
                  <a:lnTo>
                    <a:pt x="208" y="1120"/>
                  </a:lnTo>
                  <a:lnTo>
                    <a:pt x="208" y="1072"/>
                  </a:lnTo>
                  <a:lnTo>
                    <a:pt x="208" y="1024"/>
                  </a:lnTo>
                  <a:cubicBezTo>
                    <a:pt x="208" y="998"/>
                    <a:pt x="230" y="976"/>
                    <a:pt x="256" y="976"/>
                  </a:cubicBezTo>
                  <a:lnTo>
                    <a:pt x="272" y="976"/>
                  </a:lnTo>
                  <a:lnTo>
                    <a:pt x="224" y="1024"/>
                  </a:lnTo>
                  <a:lnTo>
                    <a:pt x="224" y="976"/>
                  </a:lnTo>
                  <a:cubicBezTo>
                    <a:pt x="224" y="950"/>
                    <a:pt x="246" y="928"/>
                    <a:pt x="272" y="928"/>
                  </a:cubicBezTo>
                  <a:cubicBezTo>
                    <a:pt x="299" y="928"/>
                    <a:pt x="320" y="950"/>
                    <a:pt x="320" y="976"/>
                  </a:cubicBezTo>
                  <a:lnTo>
                    <a:pt x="320" y="1024"/>
                  </a:lnTo>
                  <a:lnTo>
                    <a:pt x="320" y="1072"/>
                  </a:lnTo>
                  <a:cubicBezTo>
                    <a:pt x="320" y="1099"/>
                    <a:pt x="299" y="1120"/>
                    <a:pt x="272" y="1120"/>
                  </a:cubicBezTo>
                  <a:cubicBezTo>
                    <a:pt x="246" y="1120"/>
                    <a:pt x="224" y="1099"/>
                    <a:pt x="224" y="1072"/>
                  </a:cubicBezTo>
                  <a:lnTo>
                    <a:pt x="224" y="1024"/>
                  </a:lnTo>
                  <a:cubicBezTo>
                    <a:pt x="224" y="998"/>
                    <a:pt x="246" y="976"/>
                    <a:pt x="272" y="976"/>
                  </a:cubicBezTo>
                  <a:lnTo>
                    <a:pt x="288" y="976"/>
                  </a:lnTo>
                  <a:lnTo>
                    <a:pt x="240" y="1024"/>
                  </a:lnTo>
                  <a:lnTo>
                    <a:pt x="240" y="976"/>
                  </a:lnTo>
                  <a:lnTo>
                    <a:pt x="240" y="912"/>
                  </a:lnTo>
                  <a:lnTo>
                    <a:pt x="240" y="864"/>
                  </a:lnTo>
                  <a:lnTo>
                    <a:pt x="240" y="816"/>
                  </a:lnTo>
                  <a:cubicBezTo>
                    <a:pt x="240" y="790"/>
                    <a:pt x="262" y="768"/>
                    <a:pt x="288" y="768"/>
                  </a:cubicBezTo>
                  <a:cubicBezTo>
                    <a:pt x="315" y="768"/>
                    <a:pt x="336" y="790"/>
                    <a:pt x="336" y="816"/>
                  </a:cubicBezTo>
                  <a:lnTo>
                    <a:pt x="336" y="864"/>
                  </a:lnTo>
                  <a:lnTo>
                    <a:pt x="288" y="816"/>
                  </a:lnTo>
                  <a:lnTo>
                    <a:pt x="304" y="816"/>
                  </a:lnTo>
                  <a:lnTo>
                    <a:pt x="256" y="864"/>
                  </a:lnTo>
                  <a:lnTo>
                    <a:pt x="256" y="816"/>
                  </a:lnTo>
                  <a:lnTo>
                    <a:pt x="256" y="768"/>
                  </a:lnTo>
                  <a:lnTo>
                    <a:pt x="256" y="720"/>
                  </a:lnTo>
                  <a:cubicBezTo>
                    <a:pt x="256" y="694"/>
                    <a:pt x="278" y="672"/>
                    <a:pt x="304" y="672"/>
                  </a:cubicBezTo>
                  <a:lnTo>
                    <a:pt x="320" y="672"/>
                  </a:lnTo>
                  <a:lnTo>
                    <a:pt x="272" y="720"/>
                  </a:lnTo>
                  <a:lnTo>
                    <a:pt x="272" y="656"/>
                  </a:lnTo>
                  <a:cubicBezTo>
                    <a:pt x="272" y="630"/>
                    <a:pt x="294" y="608"/>
                    <a:pt x="320" y="608"/>
                  </a:cubicBezTo>
                  <a:cubicBezTo>
                    <a:pt x="347" y="608"/>
                    <a:pt x="368" y="630"/>
                    <a:pt x="368" y="656"/>
                  </a:cubicBezTo>
                  <a:lnTo>
                    <a:pt x="368" y="720"/>
                  </a:lnTo>
                  <a:cubicBezTo>
                    <a:pt x="368" y="747"/>
                    <a:pt x="347" y="768"/>
                    <a:pt x="320" y="768"/>
                  </a:cubicBezTo>
                  <a:cubicBezTo>
                    <a:pt x="294" y="768"/>
                    <a:pt x="272" y="747"/>
                    <a:pt x="272" y="720"/>
                  </a:cubicBezTo>
                  <a:lnTo>
                    <a:pt x="272" y="656"/>
                  </a:lnTo>
                  <a:lnTo>
                    <a:pt x="272" y="608"/>
                  </a:lnTo>
                  <a:cubicBezTo>
                    <a:pt x="272" y="582"/>
                    <a:pt x="294" y="560"/>
                    <a:pt x="320" y="560"/>
                  </a:cubicBezTo>
                  <a:lnTo>
                    <a:pt x="336" y="560"/>
                  </a:lnTo>
                  <a:lnTo>
                    <a:pt x="288" y="608"/>
                  </a:lnTo>
                  <a:lnTo>
                    <a:pt x="288" y="560"/>
                  </a:lnTo>
                  <a:lnTo>
                    <a:pt x="288" y="512"/>
                  </a:lnTo>
                  <a:cubicBezTo>
                    <a:pt x="288" y="486"/>
                    <a:pt x="310" y="464"/>
                    <a:pt x="336" y="464"/>
                  </a:cubicBezTo>
                  <a:lnTo>
                    <a:pt x="352" y="464"/>
                  </a:lnTo>
                  <a:lnTo>
                    <a:pt x="304" y="512"/>
                  </a:lnTo>
                  <a:lnTo>
                    <a:pt x="304" y="448"/>
                  </a:lnTo>
                  <a:lnTo>
                    <a:pt x="304" y="400"/>
                  </a:lnTo>
                  <a:lnTo>
                    <a:pt x="304" y="352"/>
                  </a:lnTo>
                  <a:cubicBezTo>
                    <a:pt x="304" y="326"/>
                    <a:pt x="326" y="304"/>
                    <a:pt x="352" y="304"/>
                  </a:cubicBezTo>
                  <a:cubicBezTo>
                    <a:pt x="379" y="304"/>
                    <a:pt x="400" y="326"/>
                    <a:pt x="400" y="352"/>
                  </a:cubicBezTo>
                  <a:lnTo>
                    <a:pt x="400" y="400"/>
                  </a:lnTo>
                  <a:cubicBezTo>
                    <a:pt x="400" y="427"/>
                    <a:pt x="379" y="448"/>
                    <a:pt x="352" y="448"/>
                  </a:cubicBezTo>
                  <a:cubicBezTo>
                    <a:pt x="326" y="448"/>
                    <a:pt x="304" y="427"/>
                    <a:pt x="304" y="400"/>
                  </a:cubicBezTo>
                  <a:lnTo>
                    <a:pt x="304" y="352"/>
                  </a:lnTo>
                  <a:cubicBezTo>
                    <a:pt x="304" y="326"/>
                    <a:pt x="326" y="304"/>
                    <a:pt x="352" y="304"/>
                  </a:cubicBezTo>
                  <a:cubicBezTo>
                    <a:pt x="379" y="304"/>
                    <a:pt x="400" y="326"/>
                    <a:pt x="400" y="352"/>
                  </a:cubicBezTo>
                  <a:lnTo>
                    <a:pt x="400" y="400"/>
                  </a:lnTo>
                  <a:lnTo>
                    <a:pt x="352" y="352"/>
                  </a:lnTo>
                  <a:lnTo>
                    <a:pt x="368" y="352"/>
                  </a:lnTo>
                  <a:lnTo>
                    <a:pt x="320" y="400"/>
                  </a:lnTo>
                  <a:lnTo>
                    <a:pt x="320" y="352"/>
                  </a:lnTo>
                  <a:lnTo>
                    <a:pt x="320" y="304"/>
                  </a:lnTo>
                  <a:lnTo>
                    <a:pt x="320" y="256"/>
                  </a:lnTo>
                  <a:lnTo>
                    <a:pt x="320" y="192"/>
                  </a:lnTo>
                  <a:cubicBezTo>
                    <a:pt x="320" y="166"/>
                    <a:pt x="342" y="144"/>
                    <a:pt x="368" y="144"/>
                  </a:cubicBezTo>
                  <a:cubicBezTo>
                    <a:pt x="395" y="144"/>
                    <a:pt x="416" y="166"/>
                    <a:pt x="416" y="192"/>
                  </a:cubicBezTo>
                  <a:lnTo>
                    <a:pt x="416" y="256"/>
                  </a:lnTo>
                  <a:lnTo>
                    <a:pt x="368" y="208"/>
                  </a:lnTo>
                  <a:lnTo>
                    <a:pt x="384" y="208"/>
                  </a:lnTo>
                  <a:lnTo>
                    <a:pt x="336" y="256"/>
                  </a:ln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lnTo>
                    <a:pt x="384" y="208"/>
                  </a:lnTo>
                  <a:lnTo>
                    <a:pt x="400" y="208"/>
                  </a:lnTo>
                  <a:lnTo>
                    <a:pt x="352" y="256"/>
                  </a:ln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cubicBezTo>
                    <a:pt x="427" y="144"/>
                    <a:pt x="448" y="166"/>
                    <a:pt x="448" y="192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lnTo>
                    <a:pt x="416" y="144"/>
                  </a:lnTo>
                  <a:cubicBezTo>
                    <a:pt x="443" y="144"/>
                    <a:pt x="464" y="166"/>
                    <a:pt x="464" y="192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cubicBezTo>
                    <a:pt x="443" y="144"/>
                    <a:pt x="464" y="166"/>
                    <a:pt x="464" y="192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192"/>
                  </a:lnTo>
                  <a:cubicBezTo>
                    <a:pt x="368" y="187"/>
                    <a:pt x="369" y="182"/>
                    <a:pt x="371" y="177"/>
                  </a:cubicBezTo>
                  <a:lnTo>
                    <a:pt x="387" y="129"/>
                  </a:lnTo>
                  <a:lnTo>
                    <a:pt x="384" y="144"/>
                  </a:lnTo>
                  <a:lnTo>
                    <a:pt x="384" y="96"/>
                  </a:lnTo>
                  <a:lnTo>
                    <a:pt x="384" y="48"/>
                  </a:lnTo>
                  <a:cubicBezTo>
                    <a:pt x="384" y="22"/>
                    <a:pt x="406" y="0"/>
                    <a:pt x="432" y="0"/>
                  </a:cubicBezTo>
                  <a:cubicBezTo>
                    <a:pt x="459" y="0"/>
                    <a:pt x="480" y="22"/>
                    <a:pt x="480" y="48"/>
                  </a:cubicBezTo>
                  <a:lnTo>
                    <a:pt x="480" y="96"/>
                  </a:lnTo>
                  <a:lnTo>
                    <a:pt x="432" y="48"/>
                  </a:lnTo>
                  <a:lnTo>
                    <a:pt x="448" y="48"/>
                  </a:lnTo>
                  <a:lnTo>
                    <a:pt x="400" y="96"/>
                  </a:lnTo>
                  <a:lnTo>
                    <a:pt x="400" y="48"/>
                  </a:lnTo>
                  <a:cubicBezTo>
                    <a:pt x="400" y="22"/>
                    <a:pt x="422" y="0"/>
                    <a:pt x="448" y="0"/>
                  </a:cubicBezTo>
                  <a:cubicBezTo>
                    <a:pt x="475" y="0"/>
                    <a:pt x="496" y="22"/>
                    <a:pt x="496" y="48"/>
                  </a:cubicBezTo>
                  <a:lnTo>
                    <a:pt x="496" y="96"/>
                  </a:lnTo>
                  <a:lnTo>
                    <a:pt x="448" y="48"/>
                  </a:lnTo>
                  <a:lnTo>
                    <a:pt x="464" y="48"/>
                  </a:lnTo>
                  <a:cubicBezTo>
                    <a:pt x="491" y="48"/>
                    <a:pt x="512" y="70"/>
                    <a:pt x="512" y="96"/>
                  </a:cubicBezTo>
                  <a:cubicBezTo>
                    <a:pt x="512" y="123"/>
                    <a:pt x="491" y="144"/>
                    <a:pt x="464" y="144"/>
                  </a:cubicBezTo>
                  <a:lnTo>
                    <a:pt x="448" y="144"/>
                  </a:lnTo>
                  <a:cubicBezTo>
                    <a:pt x="422" y="144"/>
                    <a:pt x="400" y="123"/>
                    <a:pt x="400" y="96"/>
                  </a:cubicBezTo>
                  <a:lnTo>
                    <a:pt x="400" y="48"/>
                  </a:lnTo>
                  <a:lnTo>
                    <a:pt x="496" y="48"/>
                  </a:lnTo>
                  <a:lnTo>
                    <a:pt x="496" y="96"/>
                  </a:lnTo>
                  <a:cubicBezTo>
                    <a:pt x="496" y="123"/>
                    <a:pt x="475" y="144"/>
                    <a:pt x="448" y="144"/>
                  </a:cubicBezTo>
                  <a:lnTo>
                    <a:pt x="432" y="144"/>
                  </a:lnTo>
                  <a:cubicBezTo>
                    <a:pt x="406" y="144"/>
                    <a:pt x="384" y="123"/>
                    <a:pt x="384" y="96"/>
                  </a:cubicBezTo>
                  <a:lnTo>
                    <a:pt x="384" y="48"/>
                  </a:lnTo>
                  <a:lnTo>
                    <a:pt x="480" y="48"/>
                  </a:lnTo>
                  <a:lnTo>
                    <a:pt x="480" y="96"/>
                  </a:lnTo>
                  <a:lnTo>
                    <a:pt x="480" y="144"/>
                  </a:lnTo>
                  <a:cubicBezTo>
                    <a:pt x="480" y="150"/>
                    <a:pt x="480" y="155"/>
                    <a:pt x="478" y="160"/>
                  </a:cubicBezTo>
                  <a:lnTo>
                    <a:pt x="462" y="208"/>
                  </a:lnTo>
                  <a:lnTo>
                    <a:pt x="464" y="192"/>
                  </a:lnTo>
                  <a:lnTo>
                    <a:pt x="464" y="256"/>
                  </a:lnTo>
                  <a:lnTo>
                    <a:pt x="368" y="256"/>
                  </a:lnTo>
                  <a:lnTo>
                    <a:pt x="368" y="192"/>
                  </a:lnTo>
                  <a:lnTo>
                    <a:pt x="464" y="192"/>
                  </a:lnTo>
                  <a:lnTo>
                    <a:pt x="464" y="256"/>
                  </a:lnTo>
                  <a:lnTo>
                    <a:pt x="368" y="256"/>
                  </a:lnTo>
                  <a:lnTo>
                    <a:pt x="368" y="192"/>
                  </a:lnTo>
                  <a:lnTo>
                    <a:pt x="416" y="240"/>
                  </a:lnTo>
                  <a:lnTo>
                    <a:pt x="400" y="240"/>
                  </a:lnTo>
                  <a:lnTo>
                    <a:pt x="448" y="192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192"/>
                  </a:lnTo>
                  <a:lnTo>
                    <a:pt x="448" y="192"/>
                  </a:ln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lnTo>
                    <a:pt x="384" y="304"/>
                  </a:ln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cubicBezTo>
                    <a:pt x="342" y="304"/>
                    <a:pt x="320" y="283"/>
                    <a:pt x="320" y="256"/>
                  </a:cubicBezTo>
                  <a:lnTo>
                    <a:pt x="320" y="192"/>
                  </a:lnTo>
                  <a:lnTo>
                    <a:pt x="416" y="192"/>
                  </a:lnTo>
                  <a:lnTo>
                    <a:pt x="416" y="256"/>
                  </a:lnTo>
                  <a:lnTo>
                    <a:pt x="416" y="304"/>
                  </a:lnTo>
                  <a:lnTo>
                    <a:pt x="416" y="352"/>
                  </a:lnTo>
                  <a:lnTo>
                    <a:pt x="416" y="400"/>
                  </a:lnTo>
                  <a:cubicBezTo>
                    <a:pt x="416" y="427"/>
                    <a:pt x="395" y="448"/>
                    <a:pt x="368" y="448"/>
                  </a:cubicBezTo>
                  <a:lnTo>
                    <a:pt x="352" y="448"/>
                  </a:lnTo>
                  <a:cubicBezTo>
                    <a:pt x="326" y="448"/>
                    <a:pt x="304" y="427"/>
                    <a:pt x="304" y="400"/>
                  </a:cubicBezTo>
                  <a:lnTo>
                    <a:pt x="304" y="352"/>
                  </a:lnTo>
                  <a:lnTo>
                    <a:pt x="400" y="352"/>
                  </a:lnTo>
                  <a:lnTo>
                    <a:pt x="400" y="400"/>
                  </a:lnTo>
                  <a:lnTo>
                    <a:pt x="304" y="400"/>
                  </a:lnTo>
                  <a:lnTo>
                    <a:pt x="304" y="352"/>
                  </a:lnTo>
                  <a:lnTo>
                    <a:pt x="400" y="352"/>
                  </a:lnTo>
                  <a:lnTo>
                    <a:pt x="400" y="400"/>
                  </a:lnTo>
                  <a:lnTo>
                    <a:pt x="400" y="448"/>
                  </a:lnTo>
                  <a:lnTo>
                    <a:pt x="400" y="512"/>
                  </a:lnTo>
                  <a:cubicBezTo>
                    <a:pt x="400" y="539"/>
                    <a:pt x="379" y="560"/>
                    <a:pt x="352" y="560"/>
                  </a:cubicBezTo>
                  <a:lnTo>
                    <a:pt x="336" y="560"/>
                  </a:lnTo>
                  <a:lnTo>
                    <a:pt x="384" y="512"/>
                  </a:lnTo>
                  <a:lnTo>
                    <a:pt x="384" y="560"/>
                  </a:lnTo>
                  <a:lnTo>
                    <a:pt x="384" y="608"/>
                  </a:lnTo>
                  <a:cubicBezTo>
                    <a:pt x="384" y="635"/>
                    <a:pt x="363" y="656"/>
                    <a:pt x="336" y="656"/>
                  </a:cubicBezTo>
                  <a:lnTo>
                    <a:pt x="320" y="656"/>
                  </a:lnTo>
                  <a:lnTo>
                    <a:pt x="368" y="608"/>
                  </a:lnTo>
                  <a:lnTo>
                    <a:pt x="368" y="656"/>
                  </a:lnTo>
                  <a:lnTo>
                    <a:pt x="368" y="720"/>
                  </a:lnTo>
                  <a:lnTo>
                    <a:pt x="272" y="720"/>
                  </a:lnTo>
                  <a:lnTo>
                    <a:pt x="272" y="656"/>
                  </a:lnTo>
                  <a:lnTo>
                    <a:pt x="368" y="656"/>
                  </a:lnTo>
                  <a:lnTo>
                    <a:pt x="368" y="720"/>
                  </a:lnTo>
                  <a:cubicBezTo>
                    <a:pt x="368" y="747"/>
                    <a:pt x="347" y="768"/>
                    <a:pt x="320" y="768"/>
                  </a:cubicBezTo>
                  <a:lnTo>
                    <a:pt x="304" y="768"/>
                  </a:lnTo>
                  <a:lnTo>
                    <a:pt x="352" y="720"/>
                  </a:lnTo>
                  <a:lnTo>
                    <a:pt x="352" y="768"/>
                  </a:lnTo>
                  <a:lnTo>
                    <a:pt x="352" y="816"/>
                  </a:lnTo>
                  <a:lnTo>
                    <a:pt x="352" y="864"/>
                  </a:lnTo>
                  <a:cubicBezTo>
                    <a:pt x="352" y="891"/>
                    <a:pt x="331" y="912"/>
                    <a:pt x="304" y="912"/>
                  </a:cubicBezTo>
                  <a:lnTo>
                    <a:pt x="288" y="912"/>
                  </a:lnTo>
                  <a:cubicBezTo>
                    <a:pt x="262" y="912"/>
                    <a:pt x="240" y="891"/>
                    <a:pt x="240" y="864"/>
                  </a:cubicBezTo>
                  <a:lnTo>
                    <a:pt x="240" y="816"/>
                  </a:lnTo>
                  <a:lnTo>
                    <a:pt x="336" y="816"/>
                  </a:lnTo>
                  <a:lnTo>
                    <a:pt x="336" y="864"/>
                  </a:lnTo>
                  <a:lnTo>
                    <a:pt x="336" y="912"/>
                  </a:lnTo>
                  <a:lnTo>
                    <a:pt x="336" y="976"/>
                  </a:lnTo>
                  <a:lnTo>
                    <a:pt x="336" y="1024"/>
                  </a:lnTo>
                  <a:cubicBezTo>
                    <a:pt x="336" y="1051"/>
                    <a:pt x="315" y="1072"/>
                    <a:pt x="288" y="1072"/>
                  </a:cubicBezTo>
                  <a:lnTo>
                    <a:pt x="272" y="1072"/>
                  </a:lnTo>
                  <a:lnTo>
                    <a:pt x="320" y="1024"/>
                  </a:lnTo>
                  <a:lnTo>
                    <a:pt x="320" y="1072"/>
                  </a:lnTo>
                  <a:lnTo>
                    <a:pt x="224" y="1072"/>
                  </a:lnTo>
                  <a:lnTo>
                    <a:pt x="224" y="1024"/>
                  </a:lnTo>
                  <a:lnTo>
                    <a:pt x="224" y="976"/>
                  </a:lnTo>
                  <a:lnTo>
                    <a:pt x="320" y="976"/>
                  </a:lnTo>
                  <a:lnTo>
                    <a:pt x="320" y="1024"/>
                  </a:lnTo>
                  <a:cubicBezTo>
                    <a:pt x="320" y="1051"/>
                    <a:pt x="299" y="1072"/>
                    <a:pt x="272" y="1072"/>
                  </a:cubicBezTo>
                  <a:lnTo>
                    <a:pt x="256" y="1072"/>
                  </a:lnTo>
                  <a:lnTo>
                    <a:pt x="304" y="1024"/>
                  </a:lnTo>
                  <a:lnTo>
                    <a:pt x="304" y="1072"/>
                  </a:lnTo>
                  <a:lnTo>
                    <a:pt x="304" y="1120"/>
                  </a:lnTo>
                  <a:lnTo>
                    <a:pt x="304" y="1184"/>
                  </a:lnTo>
                  <a:lnTo>
                    <a:pt x="304" y="1232"/>
                  </a:lnTo>
                  <a:lnTo>
                    <a:pt x="304" y="1280"/>
                  </a:lnTo>
                  <a:lnTo>
                    <a:pt x="304" y="1328"/>
                  </a:lnTo>
                  <a:lnTo>
                    <a:pt x="304" y="1376"/>
                  </a:lnTo>
                  <a:lnTo>
                    <a:pt x="304" y="1440"/>
                  </a:lnTo>
                  <a:cubicBezTo>
                    <a:pt x="304" y="1446"/>
                    <a:pt x="304" y="1451"/>
                    <a:pt x="302" y="1456"/>
                  </a:cubicBezTo>
                  <a:lnTo>
                    <a:pt x="286" y="1504"/>
                  </a:lnTo>
                  <a:lnTo>
                    <a:pt x="288" y="1488"/>
                  </a:lnTo>
                  <a:lnTo>
                    <a:pt x="288" y="1536"/>
                  </a:lnTo>
                  <a:lnTo>
                    <a:pt x="288" y="1584"/>
                  </a:lnTo>
                  <a:lnTo>
                    <a:pt x="288" y="1648"/>
                  </a:lnTo>
                  <a:lnTo>
                    <a:pt x="288" y="1696"/>
                  </a:lnTo>
                  <a:lnTo>
                    <a:pt x="192" y="1696"/>
                  </a:lnTo>
                  <a:lnTo>
                    <a:pt x="192" y="1648"/>
                  </a:lnTo>
                  <a:lnTo>
                    <a:pt x="240" y="1696"/>
                  </a:lnTo>
                  <a:lnTo>
                    <a:pt x="224" y="1696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176" y="1696"/>
                  </a:lnTo>
                  <a:lnTo>
                    <a:pt x="176" y="1648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272" y="1744"/>
                  </a:lnTo>
                  <a:lnTo>
                    <a:pt x="272" y="1792"/>
                  </a:lnTo>
                  <a:lnTo>
                    <a:pt x="272" y="1840"/>
                  </a:lnTo>
                  <a:cubicBezTo>
                    <a:pt x="272" y="1867"/>
                    <a:pt x="251" y="1888"/>
                    <a:pt x="224" y="1888"/>
                  </a:cubicBezTo>
                  <a:lnTo>
                    <a:pt x="208" y="1888"/>
                  </a:lnTo>
                  <a:cubicBezTo>
                    <a:pt x="182" y="1888"/>
                    <a:pt x="160" y="1867"/>
                    <a:pt x="160" y="1840"/>
                  </a:cubicBezTo>
                  <a:lnTo>
                    <a:pt x="160" y="1792"/>
                  </a:lnTo>
                  <a:lnTo>
                    <a:pt x="256" y="1792"/>
                  </a:lnTo>
                  <a:lnTo>
                    <a:pt x="256" y="1840"/>
                  </a:lnTo>
                  <a:lnTo>
                    <a:pt x="160" y="1840"/>
                  </a:lnTo>
                  <a:lnTo>
                    <a:pt x="160" y="1792"/>
                  </a:lnTo>
                  <a:lnTo>
                    <a:pt x="256" y="1792"/>
                  </a:lnTo>
                  <a:lnTo>
                    <a:pt x="256" y="1840"/>
                  </a:lnTo>
                  <a:lnTo>
                    <a:pt x="256" y="1904"/>
                  </a:lnTo>
                  <a:lnTo>
                    <a:pt x="256" y="1952"/>
                  </a:lnTo>
                  <a:cubicBezTo>
                    <a:pt x="256" y="1958"/>
                    <a:pt x="256" y="1963"/>
                    <a:pt x="254" y="1968"/>
                  </a:cubicBezTo>
                  <a:lnTo>
                    <a:pt x="238" y="2016"/>
                  </a:lnTo>
                  <a:cubicBezTo>
                    <a:pt x="231" y="2038"/>
                    <a:pt x="208" y="2052"/>
                    <a:pt x="185" y="2048"/>
                  </a:cubicBezTo>
                  <a:cubicBezTo>
                    <a:pt x="162" y="2044"/>
                    <a:pt x="144" y="2024"/>
                    <a:pt x="144" y="2000"/>
                  </a:cubicBezTo>
                  <a:lnTo>
                    <a:pt x="144" y="1952"/>
                  </a:lnTo>
                  <a:lnTo>
                    <a:pt x="240" y="1952"/>
                  </a:lnTo>
                  <a:lnTo>
                    <a:pt x="240" y="2000"/>
                  </a:lnTo>
                  <a:lnTo>
                    <a:pt x="144" y="2000"/>
                  </a:lnTo>
                  <a:lnTo>
                    <a:pt x="144" y="1952"/>
                  </a:lnTo>
                  <a:lnTo>
                    <a:pt x="240" y="1952"/>
                  </a:lnTo>
                  <a:lnTo>
                    <a:pt x="240" y="2000"/>
                  </a:lnTo>
                  <a:lnTo>
                    <a:pt x="240" y="2048"/>
                  </a:lnTo>
                  <a:cubicBezTo>
                    <a:pt x="240" y="2075"/>
                    <a:pt x="219" y="2096"/>
                    <a:pt x="192" y="2096"/>
                  </a:cubicBezTo>
                  <a:lnTo>
                    <a:pt x="176" y="2096"/>
                  </a:lnTo>
                  <a:lnTo>
                    <a:pt x="224" y="2048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128" y="2160"/>
                  </a:lnTo>
                  <a:lnTo>
                    <a:pt x="128" y="2112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224" y="2208"/>
                  </a:lnTo>
                  <a:lnTo>
                    <a:pt x="224" y="2256"/>
                  </a:lnTo>
                  <a:lnTo>
                    <a:pt x="224" y="2304"/>
                  </a:lnTo>
                  <a:lnTo>
                    <a:pt x="128" y="2304"/>
                  </a:lnTo>
                  <a:lnTo>
                    <a:pt x="128" y="2256"/>
                  </a:lnTo>
                  <a:lnTo>
                    <a:pt x="176" y="2304"/>
                  </a:lnTo>
                  <a:lnTo>
                    <a:pt x="160" y="2304"/>
                  </a:lnTo>
                  <a:lnTo>
                    <a:pt x="208" y="2256"/>
                  </a:lnTo>
                  <a:lnTo>
                    <a:pt x="208" y="2304"/>
                  </a:lnTo>
                  <a:lnTo>
                    <a:pt x="208" y="2368"/>
                  </a:lnTo>
                  <a:lnTo>
                    <a:pt x="208" y="2416"/>
                  </a:lnTo>
                  <a:lnTo>
                    <a:pt x="208" y="2464"/>
                  </a:lnTo>
                  <a:lnTo>
                    <a:pt x="112" y="2464"/>
                  </a:lnTo>
                  <a:lnTo>
                    <a:pt x="112" y="2416"/>
                  </a:lnTo>
                  <a:lnTo>
                    <a:pt x="208" y="2416"/>
                  </a:lnTo>
                  <a:lnTo>
                    <a:pt x="208" y="2464"/>
                  </a:lnTo>
                  <a:lnTo>
                    <a:pt x="208" y="2512"/>
                  </a:lnTo>
                  <a:lnTo>
                    <a:pt x="208" y="2576"/>
                  </a:lnTo>
                  <a:lnTo>
                    <a:pt x="208" y="2624"/>
                  </a:lnTo>
                  <a:cubicBezTo>
                    <a:pt x="208" y="2651"/>
                    <a:pt x="187" y="2672"/>
                    <a:pt x="160" y="2672"/>
                  </a:cubicBezTo>
                  <a:lnTo>
                    <a:pt x="144" y="2672"/>
                  </a:lnTo>
                  <a:cubicBezTo>
                    <a:pt x="118" y="2672"/>
                    <a:pt x="96" y="2651"/>
                    <a:pt x="96" y="2624"/>
                  </a:cubicBezTo>
                  <a:lnTo>
                    <a:pt x="96" y="2576"/>
                  </a:lnTo>
                  <a:lnTo>
                    <a:pt x="192" y="2576"/>
                  </a:lnTo>
                  <a:lnTo>
                    <a:pt x="192" y="2624"/>
                  </a:lnTo>
                  <a:lnTo>
                    <a:pt x="192" y="2672"/>
                  </a:lnTo>
                  <a:lnTo>
                    <a:pt x="192" y="2720"/>
                  </a:lnTo>
                  <a:lnTo>
                    <a:pt x="192" y="2768"/>
                  </a:lnTo>
                  <a:lnTo>
                    <a:pt x="96" y="2768"/>
                  </a:lnTo>
                  <a:lnTo>
                    <a:pt x="96" y="2720"/>
                  </a:lnTo>
                  <a:lnTo>
                    <a:pt x="192" y="2720"/>
                  </a:lnTo>
                  <a:lnTo>
                    <a:pt x="192" y="2768"/>
                  </a:lnTo>
                  <a:lnTo>
                    <a:pt x="192" y="2832"/>
                  </a:lnTo>
                  <a:lnTo>
                    <a:pt x="192" y="2880"/>
                  </a:lnTo>
                  <a:lnTo>
                    <a:pt x="192" y="2928"/>
                  </a:lnTo>
                  <a:cubicBezTo>
                    <a:pt x="192" y="2955"/>
                    <a:pt x="171" y="2976"/>
                    <a:pt x="144" y="2976"/>
                  </a:cubicBezTo>
                  <a:lnTo>
                    <a:pt x="128" y="2976"/>
                  </a:lnTo>
                  <a:lnTo>
                    <a:pt x="176" y="2928"/>
                  </a:lnTo>
                  <a:lnTo>
                    <a:pt x="176" y="2976"/>
                  </a:lnTo>
                  <a:lnTo>
                    <a:pt x="176" y="3040"/>
                  </a:lnTo>
                  <a:lnTo>
                    <a:pt x="176" y="3088"/>
                  </a:lnTo>
                  <a:lnTo>
                    <a:pt x="176" y="3136"/>
                  </a:lnTo>
                  <a:lnTo>
                    <a:pt x="176" y="3184"/>
                  </a:lnTo>
                  <a:lnTo>
                    <a:pt x="176" y="3232"/>
                  </a:lnTo>
                  <a:lnTo>
                    <a:pt x="176" y="3296"/>
                  </a:lnTo>
                  <a:lnTo>
                    <a:pt x="176" y="3344"/>
                  </a:lnTo>
                  <a:lnTo>
                    <a:pt x="176" y="3392"/>
                  </a:lnTo>
                  <a:lnTo>
                    <a:pt x="176" y="3440"/>
                  </a:lnTo>
                  <a:lnTo>
                    <a:pt x="176" y="3504"/>
                  </a:lnTo>
                  <a:lnTo>
                    <a:pt x="176" y="3552"/>
                  </a:lnTo>
                  <a:cubicBezTo>
                    <a:pt x="176" y="3558"/>
                    <a:pt x="176" y="3563"/>
                    <a:pt x="174" y="3568"/>
                  </a:cubicBezTo>
                  <a:lnTo>
                    <a:pt x="158" y="3616"/>
                  </a:lnTo>
                  <a:lnTo>
                    <a:pt x="160" y="3600"/>
                  </a:lnTo>
                  <a:lnTo>
                    <a:pt x="160" y="3648"/>
                  </a:lnTo>
                  <a:lnTo>
                    <a:pt x="160" y="3696"/>
                  </a:lnTo>
                  <a:lnTo>
                    <a:pt x="160" y="3760"/>
                  </a:lnTo>
                  <a:lnTo>
                    <a:pt x="160" y="3808"/>
                  </a:lnTo>
                  <a:lnTo>
                    <a:pt x="160" y="3856"/>
                  </a:lnTo>
                  <a:lnTo>
                    <a:pt x="160" y="3904"/>
                  </a:lnTo>
                  <a:lnTo>
                    <a:pt x="160" y="3968"/>
                  </a:lnTo>
                  <a:lnTo>
                    <a:pt x="160" y="4016"/>
                  </a:lnTo>
                  <a:lnTo>
                    <a:pt x="160" y="4064"/>
                  </a:lnTo>
                  <a:lnTo>
                    <a:pt x="160" y="4112"/>
                  </a:lnTo>
                  <a:lnTo>
                    <a:pt x="160" y="4160"/>
                  </a:lnTo>
                  <a:cubicBezTo>
                    <a:pt x="160" y="4164"/>
                    <a:pt x="160" y="4168"/>
                    <a:pt x="159" y="4172"/>
                  </a:cubicBezTo>
                  <a:lnTo>
                    <a:pt x="143" y="4236"/>
                  </a:lnTo>
                  <a:cubicBezTo>
                    <a:pt x="137" y="4260"/>
                    <a:pt x="115" y="4275"/>
                    <a:pt x="91" y="4272"/>
                  </a:cubicBezTo>
                  <a:cubicBezTo>
                    <a:pt x="67" y="4269"/>
                    <a:pt x="48" y="4249"/>
                    <a:pt x="48" y="4224"/>
                  </a:cubicBezTo>
                  <a:lnTo>
                    <a:pt x="48" y="4160"/>
                  </a:lnTo>
                  <a:lnTo>
                    <a:pt x="144" y="4160"/>
                  </a:lnTo>
                  <a:lnTo>
                    <a:pt x="144" y="4224"/>
                  </a:lnTo>
                  <a:lnTo>
                    <a:pt x="144" y="4272"/>
                  </a:lnTo>
                  <a:lnTo>
                    <a:pt x="144" y="4320"/>
                  </a:lnTo>
                  <a:lnTo>
                    <a:pt x="144" y="4368"/>
                  </a:lnTo>
                  <a:lnTo>
                    <a:pt x="144" y="4432"/>
                  </a:lnTo>
                  <a:lnTo>
                    <a:pt x="144" y="4480"/>
                  </a:lnTo>
                  <a:lnTo>
                    <a:pt x="144" y="4528"/>
                  </a:lnTo>
                  <a:lnTo>
                    <a:pt x="144" y="4576"/>
                  </a:lnTo>
                  <a:lnTo>
                    <a:pt x="144" y="4624"/>
                  </a:lnTo>
                  <a:lnTo>
                    <a:pt x="144" y="4688"/>
                  </a:lnTo>
                  <a:cubicBezTo>
                    <a:pt x="144" y="4694"/>
                    <a:pt x="144" y="4699"/>
                    <a:pt x="142" y="4704"/>
                  </a:cubicBezTo>
                  <a:lnTo>
                    <a:pt x="126" y="4752"/>
                  </a:lnTo>
                  <a:lnTo>
                    <a:pt x="128" y="4736"/>
                  </a:lnTo>
                  <a:lnTo>
                    <a:pt x="128" y="4784"/>
                  </a:lnTo>
                  <a:lnTo>
                    <a:pt x="128" y="4832"/>
                  </a:lnTo>
                  <a:lnTo>
                    <a:pt x="128" y="4896"/>
                  </a:lnTo>
                  <a:lnTo>
                    <a:pt x="128" y="4944"/>
                  </a:lnTo>
                  <a:lnTo>
                    <a:pt x="128" y="4992"/>
                  </a:lnTo>
                  <a:lnTo>
                    <a:pt x="128" y="5040"/>
                  </a:lnTo>
                  <a:lnTo>
                    <a:pt x="128" y="5088"/>
                  </a:lnTo>
                  <a:lnTo>
                    <a:pt x="128" y="5152"/>
                  </a:lnTo>
                  <a:lnTo>
                    <a:pt x="128" y="5200"/>
                  </a:lnTo>
                  <a:lnTo>
                    <a:pt x="128" y="5248"/>
                  </a:lnTo>
                  <a:cubicBezTo>
                    <a:pt x="128" y="5254"/>
                    <a:pt x="128" y="5259"/>
                    <a:pt x="126" y="5264"/>
                  </a:cubicBezTo>
                  <a:lnTo>
                    <a:pt x="110" y="5312"/>
                  </a:lnTo>
                  <a:lnTo>
                    <a:pt x="112" y="5296"/>
                  </a:lnTo>
                  <a:lnTo>
                    <a:pt x="112" y="5360"/>
                  </a:lnTo>
                  <a:lnTo>
                    <a:pt x="112" y="5408"/>
                  </a:lnTo>
                  <a:lnTo>
                    <a:pt x="112" y="5456"/>
                  </a:lnTo>
                  <a:lnTo>
                    <a:pt x="112" y="5504"/>
                  </a:lnTo>
                  <a:lnTo>
                    <a:pt x="112" y="5552"/>
                  </a:lnTo>
                  <a:lnTo>
                    <a:pt x="112" y="5616"/>
                  </a:lnTo>
                  <a:lnTo>
                    <a:pt x="112" y="5664"/>
                  </a:lnTo>
                  <a:lnTo>
                    <a:pt x="112" y="5712"/>
                  </a:lnTo>
                  <a:lnTo>
                    <a:pt x="112" y="5760"/>
                  </a:lnTo>
                  <a:lnTo>
                    <a:pt x="112" y="5824"/>
                  </a:lnTo>
                  <a:lnTo>
                    <a:pt x="112" y="5872"/>
                  </a:lnTo>
                  <a:lnTo>
                    <a:pt x="112" y="5920"/>
                  </a:lnTo>
                  <a:lnTo>
                    <a:pt x="112" y="5968"/>
                  </a:lnTo>
                  <a:lnTo>
                    <a:pt x="112" y="6016"/>
                  </a:lnTo>
                  <a:lnTo>
                    <a:pt x="112" y="6080"/>
                  </a:lnTo>
                  <a:lnTo>
                    <a:pt x="112" y="6128"/>
                  </a:lnTo>
                  <a:lnTo>
                    <a:pt x="112" y="6176"/>
                  </a:lnTo>
                  <a:lnTo>
                    <a:pt x="112" y="6224"/>
                  </a:lnTo>
                  <a:cubicBezTo>
                    <a:pt x="112" y="6228"/>
                    <a:pt x="112" y="6232"/>
                    <a:pt x="111" y="6236"/>
                  </a:cubicBezTo>
                  <a:lnTo>
                    <a:pt x="95" y="6300"/>
                  </a:lnTo>
                  <a:lnTo>
                    <a:pt x="96" y="6288"/>
                  </a:lnTo>
                  <a:lnTo>
                    <a:pt x="96" y="6336"/>
                  </a:lnTo>
                  <a:lnTo>
                    <a:pt x="96" y="6432"/>
                  </a:lnTo>
                  <a:lnTo>
                    <a:pt x="96" y="6480"/>
                  </a:lnTo>
                  <a:lnTo>
                    <a:pt x="96" y="6544"/>
                  </a:lnTo>
                  <a:lnTo>
                    <a:pt x="96" y="6592"/>
                  </a:lnTo>
                  <a:lnTo>
                    <a:pt x="96" y="6640"/>
                  </a:lnTo>
                  <a:lnTo>
                    <a:pt x="96" y="6688"/>
                  </a:lnTo>
                  <a:lnTo>
                    <a:pt x="96" y="6752"/>
                  </a:lnTo>
                  <a:lnTo>
                    <a:pt x="96" y="6800"/>
                  </a:lnTo>
                  <a:lnTo>
                    <a:pt x="96" y="6848"/>
                  </a:lnTo>
                  <a:cubicBezTo>
                    <a:pt x="96" y="6875"/>
                    <a:pt x="75" y="6896"/>
                    <a:pt x="48" y="6896"/>
                  </a:cubicBezTo>
                  <a:cubicBezTo>
                    <a:pt x="22" y="6896"/>
                    <a:pt x="0" y="6875"/>
                    <a:pt x="0" y="684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5" name="Freeform 129"/>
            <p:cNvSpPr>
              <a:spLocks/>
            </p:cNvSpPr>
            <p:nvPr/>
          </p:nvSpPr>
          <p:spPr bwMode="auto">
            <a:xfrm>
              <a:off x="5140209" y="3967321"/>
              <a:ext cx="26051" cy="1520036"/>
            </a:xfrm>
            <a:custGeom>
              <a:avLst/>
              <a:gdLst>
                <a:gd name="T0" fmla="*/ 32 w 232"/>
                <a:gd name="T1" fmla="*/ 32 h 8200"/>
                <a:gd name="T2" fmla="*/ 8 w 232"/>
                <a:gd name="T3" fmla="*/ 80 h 8200"/>
                <a:gd name="T4" fmla="*/ 64 w 232"/>
                <a:gd name="T5" fmla="*/ 56 h 8200"/>
                <a:gd name="T6" fmla="*/ 40 w 232"/>
                <a:gd name="T7" fmla="*/ 56 h 8200"/>
                <a:gd name="T8" fmla="*/ 48 w 232"/>
                <a:gd name="T9" fmla="*/ 136 h 8200"/>
                <a:gd name="T10" fmla="*/ 40 w 232"/>
                <a:gd name="T11" fmla="*/ 128 h 8200"/>
                <a:gd name="T12" fmla="*/ 64 w 232"/>
                <a:gd name="T13" fmla="*/ 184 h 8200"/>
                <a:gd name="T14" fmla="*/ 96 w 232"/>
                <a:gd name="T15" fmla="*/ 232 h 8200"/>
                <a:gd name="T16" fmla="*/ 96 w 232"/>
                <a:gd name="T17" fmla="*/ 696 h 8200"/>
                <a:gd name="T18" fmla="*/ 96 w 232"/>
                <a:gd name="T19" fmla="*/ 1160 h 8200"/>
                <a:gd name="T20" fmla="*/ 104 w 232"/>
                <a:gd name="T21" fmla="*/ 1496 h 8200"/>
                <a:gd name="T22" fmla="*/ 104 w 232"/>
                <a:gd name="T23" fmla="*/ 2712 h 8200"/>
                <a:gd name="T24" fmla="*/ 104 w 232"/>
                <a:gd name="T25" fmla="*/ 4072 h 8200"/>
                <a:gd name="T26" fmla="*/ 112 w 232"/>
                <a:gd name="T27" fmla="*/ 5440 h 8200"/>
                <a:gd name="T28" fmla="*/ 112 w 232"/>
                <a:gd name="T29" fmla="*/ 6240 h 8200"/>
                <a:gd name="T30" fmla="*/ 111 w 232"/>
                <a:gd name="T31" fmla="*/ 6697 h 8200"/>
                <a:gd name="T32" fmla="*/ 120 w 232"/>
                <a:gd name="T33" fmla="*/ 7064 h 8200"/>
                <a:gd name="T34" fmla="*/ 120 w 232"/>
                <a:gd name="T35" fmla="*/ 7480 h 8200"/>
                <a:gd name="T36" fmla="*/ 128 w 232"/>
                <a:gd name="T37" fmla="*/ 7680 h 8200"/>
                <a:gd name="T38" fmla="*/ 128 w 232"/>
                <a:gd name="T39" fmla="*/ 7944 h 8200"/>
                <a:gd name="T40" fmla="*/ 112 w 232"/>
                <a:gd name="T41" fmla="*/ 8024 h 8200"/>
                <a:gd name="T42" fmla="*/ 112 w 232"/>
                <a:gd name="T43" fmla="*/ 8120 h 8200"/>
                <a:gd name="T44" fmla="*/ 104 w 232"/>
                <a:gd name="T45" fmla="*/ 8120 h 8200"/>
                <a:gd name="T46" fmla="*/ 160 w 232"/>
                <a:gd name="T47" fmla="*/ 8144 h 8200"/>
                <a:gd name="T48" fmla="*/ 168 w 232"/>
                <a:gd name="T49" fmla="*/ 8120 h 8200"/>
                <a:gd name="T50" fmla="*/ 128 w 232"/>
                <a:gd name="T51" fmla="*/ 8144 h 8200"/>
                <a:gd name="T52" fmla="*/ 184 w 232"/>
                <a:gd name="T53" fmla="*/ 8120 h 8200"/>
                <a:gd name="T54" fmla="*/ 176 w 232"/>
                <a:gd name="T55" fmla="*/ 8120 h 8200"/>
                <a:gd name="T56" fmla="*/ 184 w 232"/>
                <a:gd name="T57" fmla="*/ 8096 h 8200"/>
                <a:gd name="T58" fmla="*/ 192 w 232"/>
                <a:gd name="T59" fmla="*/ 8120 h 8200"/>
                <a:gd name="T60" fmla="*/ 184 w 232"/>
                <a:gd name="T61" fmla="*/ 8120 h 8200"/>
                <a:gd name="T62" fmla="*/ 200 w 232"/>
                <a:gd name="T63" fmla="*/ 8168 h 8200"/>
                <a:gd name="T64" fmla="*/ 208 w 232"/>
                <a:gd name="T65" fmla="*/ 8120 h 8200"/>
                <a:gd name="T66" fmla="*/ 200 w 232"/>
                <a:gd name="T67" fmla="*/ 8120 h 8200"/>
                <a:gd name="T68" fmla="*/ 152 w 232"/>
                <a:gd name="T69" fmla="*/ 8168 h 8200"/>
                <a:gd name="T70" fmla="*/ 144 w 232"/>
                <a:gd name="T71" fmla="*/ 8168 h 8200"/>
                <a:gd name="T72" fmla="*/ 112 w 232"/>
                <a:gd name="T73" fmla="*/ 8144 h 8200"/>
                <a:gd name="T74" fmla="*/ 128 w 232"/>
                <a:gd name="T75" fmla="*/ 8168 h 8200"/>
                <a:gd name="T76" fmla="*/ 88 w 232"/>
                <a:gd name="T77" fmla="*/ 8176 h 8200"/>
                <a:gd name="T78" fmla="*/ 80 w 232"/>
                <a:gd name="T79" fmla="*/ 8072 h 8200"/>
                <a:gd name="T80" fmla="*/ 80 w 232"/>
                <a:gd name="T81" fmla="*/ 7816 h 8200"/>
                <a:gd name="T82" fmla="*/ 72 w 232"/>
                <a:gd name="T83" fmla="*/ 7608 h 8200"/>
                <a:gd name="T84" fmla="*/ 72 w 232"/>
                <a:gd name="T85" fmla="*/ 7352 h 8200"/>
                <a:gd name="T86" fmla="*/ 72 w 232"/>
                <a:gd name="T87" fmla="*/ 6832 h 8200"/>
                <a:gd name="T88" fmla="*/ 64 w 232"/>
                <a:gd name="T89" fmla="*/ 6496 h 8200"/>
                <a:gd name="T90" fmla="*/ 64 w 232"/>
                <a:gd name="T91" fmla="*/ 6032 h 8200"/>
                <a:gd name="T92" fmla="*/ 64 w 232"/>
                <a:gd name="T93" fmla="*/ 4768 h 8200"/>
                <a:gd name="T94" fmla="*/ 56 w 232"/>
                <a:gd name="T95" fmla="*/ 3432 h 8200"/>
                <a:gd name="T96" fmla="*/ 56 w 232"/>
                <a:gd name="T97" fmla="*/ 2016 h 8200"/>
                <a:gd name="T98" fmla="*/ 56 w 232"/>
                <a:gd name="T99" fmla="*/ 1320 h 8200"/>
                <a:gd name="T100" fmla="*/ 48 w 232"/>
                <a:gd name="T101" fmla="*/ 904 h 8200"/>
                <a:gd name="T102" fmla="*/ 48 w 232"/>
                <a:gd name="T103" fmla="*/ 520 h 8200"/>
                <a:gd name="T104" fmla="*/ 40 w 232"/>
                <a:gd name="T105" fmla="*/ 160 h 8200"/>
                <a:gd name="T106" fmla="*/ 88 w 232"/>
                <a:gd name="T107" fmla="*/ 128 h 8200"/>
                <a:gd name="T108" fmla="*/ 24 w 232"/>
                <a:gd name="T109" fmla="*/ 160 h 8200"/>
                <a:gd name="T110" fmla="*/ 16 w 232"/>
                <a:gd name="T111" fmla="*/ 56 h 8200"/>
                <a:gd name="T112" fmla="*/ 32 w 232"/>
                <a:gd name="T113" fmla="*/ 104 h 8200"/>
                <a:gd name="T114" fmla="*/ 8 w 232"/>
                <a:gd name="T115" fmla="*/ 56 h 8200"/>
                <a:gd name="T116" fmla="*/ 0 w 232"/>
                <a:gd name="T117" fmla="*/ 80 h 8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8200">
                  <a:moveTo>
                    <a:pt x="0" y="80"/>
                  </a:moveTo>
                  <a:lnTo>
                    <a:pt x="0" y="56"/>
                  </a:lnTo>
                  <a:cubicBezTo>
                    <a:pt x="0" y="43"/>
                    <a:pt x="11" y="32"/>
                    <a:pt x="24" y="32"/>
                  </a:cubicBezTo>
                  <a:cubicBezTo>
                    <a:pt x="38" y="32"/>
                    <a:pt x="48" y="43"/>
                    <a:pt x="48" y="56"/>
                  </a:cubicBezTo>
                  <a:lnTo>
                    <a:pt x="48" y="80"/>
                  </a:lnTo>
                  <a:cubicBezTo>
                    <a:pt x="48" y="94"/>
                    <a:pt x="38" y="104"/>
                    <a:pt x="24" y="104"/>
                  </a:cubicBezTo>
                  <a:cubicBezTo>
                    <a:pt x="11" y="104"/>
                    <a:pt x="0" y="94"/>
                    <a:pt x="0" y="80"/>
                  </a:cubicBezTo>
                  <a:lnTo>
                    <a:pt x="0" y="56"/>
                  </a:lnTo>
                  <a:cubicBezTo>
                    <a:pt x="0" y="43"/>
                    <a:pt x="11" y="32"/>
                    <a:pt x="24" y="32"/>
                  </a:cubicBezTo>
                  <a:lnTo>
                    <a:pt x="32" y="32"/>
                  </a:lnTo>
                  <a:cubicBezTo>
                    <a:pt x="46" y="32"/>
                    <a:pt x="56" y="43"/>
                    <a:pt x="56" y="56"/>
                  </a:cubicBezTo>
                  <a:lnTo>
                    <a:pt x="56" y="80"/>
                  </a:lnTo>
                  <a:cubicBezTo>
                    <a:pt x="56" y="94"/>
                    <a:pt x="46" y="104"/>
                    <a:pt x="32" y="104"/>
                  </a:cubicBezTo>
                  <a:cubicBezTo>
                    <a:pt x="19" y="104"/>
                    <a:pt x="8" y="94"/>
                    <a:pt x="8" y="80"/>
                  </a:cubicBezTo>
                  <a:lnTo>
                    <a:pt x="8" y="56"/>
                  </a:lnTo>
                  <a:cubicBezTo>
                    <a:pt x="8" y="43"/>
                    <a:pt x="19" y="32"/>
                    <a:pt x="32" y="32"/>
                  </a:cubicBezTo>
                  <a:cubicBezTo>
                    <a:pt x="46" y="32"/>
                    <a:pt x="56" y="43"/>
                    <a:pt x="56" y="56"/>
                  </a:cubicBezTo>
                  <a:lnTo>
                    <a:pt x="56" y="80"/>
                  </a:lnTo>
                  <a:cubicBezTo>
                    <a:pt x="56" y="94"/>
                    <a:pt x="46" y="104"/>
                    <a:pt x="32" y="104"/>
                  </a:cubicBezTo>
                  <a:cubicBezTo>
                    <a:pt x="19" y="104"/>
                    <a:pt x="8" y="94"/>
                    <a:pt x="8" y="80"/>
                  </a:cubicBezTo>
                  <a:lnTo>
                    <a:pt x="8" y="56"/>
                  </a:lnTo>
                  <a:cubicBezTo>
                    <a:pt x="8" y="43"/>
                    <a:pt x="19" y="32"/>
                    <a:pt x="32" y="32"/>
                  </a:cubicBezTo>
                  <a:cubicBezTo>
                    <a:pt x="46" y="32"/>
                    <a:pt x="56" y="43"/>
                    <a:pt x="56" y="56"/>
                  </a:cubicBezTo>
                  <a:lnTo>
                    <a:pt x="56" y="80"/>
                  </a:lnTo>
                  <a:lnTo>
                    <a:pt x="32" y="56"/>
                  </a:lnTo>
                  <a:lnTo>
                    <a:pt x="40" y="56"/>
                  </a:lnTo>
                  <a:lnTo>
                    <a:pt x="16" y="80"/>
                  </a:lnTo>
                  <a:lnTo>
                    <a:pt x="16" y="56"/>
                  </a:lnTo>
                  <a:cubicBezTo>
                    <a:pt x="16" y="43"/>
                    <a:pt x="27" y="32"/>
                    <a:pt x="40" y="32"/>
                  </a:cubicBezTo>
                  <a:cubicBezTo>
                    <a:pt x="54" y="32"/>
                    <a:pt x="64" y="43"/>
                    <a:pt x="64" y="56"/>
                  </a:cubicBezTo>
                  <a:lnTo>
                    <a:pt x="64" y="80"/>
                  </a:lnTo>
                  <a:cubicBezTo>
                    <a:pt x="64" y="94"/>
                    <a:pt x="54" y="104"/>
                    <a:pt x="40" y="104"/>
                  </a:cubicBezTo>
                  <a:cubicBezTo>
                    <a:pt x="27" y="104"/>
                    <a:pt x="16" y="94"/>
                    <a:pt x="16" y="80"/>
                  </a:cubicBezTo>
                  <a:lnTo>
                    <a:pt x="16" y="56"/>
                  </a:ln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56"/>
                  </a:lnTo>
                  <a:lnTo>
                    <a:pt x="64" y="80"/>
                  </a:lnTo>
                  <a:lnTo>
                    <a:pt x="40" y="56"/>
                  </a:lnTo>
                  <a:lnTo>
                    <a:pt x="48" y="56"/>
                  </a:lnTo>
                  <a:lnTo>
                    <a:pt x="24" y="80"/>
                  </a:lnTo>
                  <a:lnTo>
                    <a:pt x="24" y="56"/>
                  </a:lnTo>
                  <a:cubicBezTo>
                    <a:pt x="24" y="43"/>
                    <a:pt x="35" y="32"/>
                    <a:pt x="48" y="32"/>
                  </a:cubicBezTo>
                  <a:cubicBezTo>
                    <a:pt x="62" y="32"/>
                    <a:pt x="72" y="43"/>
                    <a:pt x="72" y="56"/>
                  </a:cubicBezTo>
                  <a:lnTo>
                    <a:pt x="72" y="80"/>
                  </a:lnTo>
                  <a:lnTo>
                    <a:pt x="72" y="104"/>
                  </a:lnTo>
                  <a:lnTo>
                    <a:pt x="72" y="128"/>
                  </a:lnTo>
                  <a:lnTo>
                    <a:pt x="72" y="160"/>
                  </a:lnTo>
                  <a:lnTo>
                    <a:pt x="48" y="136"/>
                  </a:lnTo>
                  <a:lnTo>
                    <a:pt x="56" y="136"/>
                  </a:lnTo>
                  <a:lnTo>
                    <a:pt x="32" y="160"/>
                  </a:lnTo>
                  <a:lnTo>
                    <a:pt x="32" y="128"/>
                  </a:lnTo>
                  <a:cubicBezTo>
                    <a:pt x="32" y="115"/>
                    <a:pt x="43" y="104"/>
                    <a:pt x="56" y="104"/>
                  </a:cubicBezTo>
                  <a:cubicBezTo>
                    <a:pt x="70" y="104"/>
                    <a:pt x="80" y="115"/>
                    <a:pt x="80" y="128"/>
                  </a:cubicBezTo>
                  <a:lnTo>
                    <a:pt x="80" y="160"/>
                  </a:lnTo>
                  <a:lnTo>
                    <a:pt x="56" y="136"/>
                  </a:lnTo>
                  <a:lnTo>
                    <a:pt x="64" y="136"/>
                  </a:lnTo>
                  <a:lnTo>
                    <a:pt x="40" y="160"/>
                  </a:lnTo>
                  <a:lnTo>
                    <a:pt x="40" y="128"/>
                  </a:lnTo>
                  <a:cubicBezTo>
                    <a:pt x="40" y="115"/>
                    <a:pt x="51" y="104"/>
                    <a:pt x="64" y="104"/>
                  </a:cubicBezTo>
                  <a:cubicBezTo>
                    <a:pt x="78" y="104"/>
                    <a:pt x="88" y="115"/>
                    <a:pt x="88" y="128"/>
                  </a:cubicBezTo>
                  <a:lnTo>
                    <a:pt x="88" y="160"/>
                  </a:lnTo>
                  <a:cubicBezTo>
                    <a:pt x="88" y="174"/>
                    <a:pt x="78" y="184"/>
                    <a:pt x="64" y="184"/>
                  </a:cubicBezTo>
                  <a:cubicBezTo>
                    <a:pt x="51" y="184"/>
                    <a:pt x="40" y="174"/>
                    <a:pt x="40" y="160"/>
                  </a:cubicBezTo>
                  <a:lnTo>
                    <a:pt x="40" y="128"/>
                  </a:lnTo>
                  <a:cubicBezTo>
                    <a:pt x="40" y="115"/>
                    <a:pt x="51" y="104"/>
                    <a:pt x="64" y="104"/>
                  </a:cubicBezTo>
                  <a:cubicBezTo>
                    <a:pt x="78" y="104"/>
                    <a:pt x="88" y="115"/>
                    <a:pt x="88" y="128"/>
                  </a:cubicBezTo>
                  <a:lnTo>
                    <a:pt x="88" y="160"/>
                  </a:lnTo>
                  <a:cubicBezTo>
                    <a:pt x="88" y="174"/>
                    <a:pt x="78" y="184"/>
                    <a:pt x="64" y="184"/>
                  </a:cubicBezTo>
                  <a:cubicBezTo>
                    <a:pt x="51" y="184"/>
                    <a:pt x="40" y="174"/>
                    <a:pt x="40" y="160"/>
                  </a:cubicBezTo>
                  <a:lnTo>
                    <a:pt x="40" y="128"/>
                  </a:lnTo>
                  <a:cubicBezTo>
                    <a:pt x="40" y="115"/>
                    <a:pt x="51" y="104"/>
                    <a:pt x="64" y="104"/>
                  </a:cubicBezTo>
                  <a:cubicBezTo>
                    <a:pt x="78" y="104"/>
                    <a:pt x="88" y="115"/>
                    <a:pt x="88" y="128"/>
                  </a:cubicBezTo>
                  <a:lnTo>
                    <a:pt x="88" y="160"/>
                  </a:lnTo>
                  <a:lnTo>
                    <a:pt x="64" y="136"/>
                  </a:lnTo>
                  <a:lnTo>
                    <a:pt x="72" y="136"/>
                  </a:lnTo>
                  <a:cubicBezTo>
                    <a:pt x="86" y="136"/>
                    <a:pt x="96" y="147"/>
                    <a:pt x="96" y="160"/>
                  </a:cubicBezTo>
                  <a:lnTo>
                    <a:pt x="96" y="184"/>
                  </a:lnTo>
                  <a:lnTo>
                    <a:pt x="96" y="232"/>
                  </a:lnTo>
                  <a:lnTo>
                    <a:pt x="96" y="288"/>
                  </a:lnTo>
                  <a:lnTo>
                    <a:pt x="96" y="336"/>
                  </a:lnTo>
                  <a:lnTo>
                    <a:pt x="96" y="392"/>
                  </a:lnTo>
                  <a:lnTo>
                    <a:pt x="96" y="464"/>
                  </a:lnTo>
                  <a:lnTo>
                    <a:pt x="96" y="520"/>
                  </a:lnTo>
                  <a:lnTo>
                    <a:pt x="96" y="568"/>
                  </a:lnTo>
                  <a:lnTo>
                    <a:pt x="96" y="592"/>
                  </a:lnTo>
                  <a:lnTo>
                    <a:pt x="96" y="648"/>
                  </a:lnTo>
                  <a:lnTo>
                    <a:pt x="96" y="672"/>
                  </a:lnTo>
                  <a:lnTo>
                    <a:pt x="96" y="696"/>
                  </a:lnTo>
                  <a:lnTo>
                    <a:pt x="96" y="752"/>
                  </a:lnTo>
                  <a:lnTo>
                    <a:pt x="96" y="776"/>
                  </a:lnTo>
                  <a:lnTo>
                    <a:pt x="96" y="824"/>
                  </a:lnTo>
                  <a:lnTo>
                    <a:pt x="96" y="856"/>
                  </a:lnTo>
                  <a:lnTo>
                    <a:pt x="96" y="904"/>
                  </a:lnTo>
                  <a:lnTo>
                    <a:pt x="96" y="952"/>
                  </a:lnTo>
                  <a:lnTo>
                    <a:pt x="96" y="1008"/>
                  </a:lnTo>
                  <a:lnTo>
                    <a:pt x="96" y="1056"/>
                  </a:lnTo>
                  <a:lnTo>
                    <a:pt x="96" y="1112"/>
                  </a:lnTo>
                  <a:lnTo>
                    <a:pt x="96" y="1160"/>
                  </a:lnTo>
                  <a:lnTo>
                    <a:pt x="96" y="1216"/>
                  </a:lnTo>
                  <a:lnTo>
                    <a:pt x="96" y="1213"/>
                  </a:lnTo>
                  <a:lnTo>
                    <a:pt x="104" y="1261"/>
                  </a:lnTo>
                  <a:cubicBezTo>
                    <a:pt x="104" y="1262"/>
                    <a:pt x="104" y="1263"/>
                    <a:pt x="104" y="1264"/>
                  </a:cubicBezTo>
                  <a:lnTo>
                    <a:pt x="104" y="1320"/>
                  </a:lnTo>
                  <a:lnTo>
                    <a:pt x="104" y="1344"/>
                  </a:lnTo>
                  <a:lnTo>
                    <a:pt x="104" y="1392"/>
                  </a:lnTo>
                  <a:lnTo>
                    <a:pt x="104" y="1416"/>
                  </a:lnTo>
                  <a:lnTo>
                    <a:pt x="104" y="1448"/>
                  </a:lnTo>
                  <a:lnTo>
                    <a:pt x="104" y="1496"/>
                  </a:lnTo>
                  <a:lnTo>
                    <a:pt x="104" y="1552"/>
                  </a:lnTo>
                  <a:lnTo>
                    <a:pt x="104" y="1648"/>
                  </a:lnTo>
                  <a:lnTo>
                    <a:pt x="104" y="1752"/>
                  </a:lnTo>
                  <a:lnTo>
                    <a:pt x="104" y="1880"/>
                  </a:lnTo>
                  <a:lnTo>
                    <a:pt x="104" y="2016"/>
                  </a:lnTo>
                  <a:lnTo>
                    <a:pt x="104" y="2168"/>
                  </a:lnTo>
                  <a:lnTo>
                    <a:pt x="104" y="2296"/>
                  </a:lnTo>
                  <a:lnTo>
                    <a:pt x="104" y="2448"/>
                  </a:lnTo>
                  <a:lnTo>
                    <a:pt x="104" y="2576"/>
                  </a:lnTo>
                  <a:lnTo>
                    <a:pt x="104" y="2712"/>
                  </a:lnTo>
                  <a:lnTo>
                    <a:pt x="104" y="2864"/>
                  </a:lnTo>
                  <a:lnTo>
                    <a:pt x="104" y="2992"/>
                  </a:lnTo>
                  <a:lnTo>
                    <a:pt x="104" y="3144"/>
                  </a:lnTo>
                  <a:lnTo>
                    <a:pt x="104" y="3272"/>
                  </a:lnTo>
                  <a:lnTo>
                    <a:pt x="104" y="3432"/>
                  </a:lnTo>
                  <a:lnTo>
                    <a:pt x="104" y="3560"/>
                  </a:lnTo>
                  <a:lnTo>
                    <a:pt x="104" y="3688"/>
                  </a:lnTo>
                  <a:lnTo>
                    <a:pt x="104" y="3816"/>
                  </a:lnTo>
                  <a:lnTo>
                    <a:pt x="104" y="3944"/>
                  </a:lnTo>
                  <a:lnTo>
                    <a:pt x="104" y="4072"/>
                  </a:lnTo>
                  <a:lnTo>
                    <a:pt x="104" y="4200"/>
                  </a:lnTo>
                  <a:lnTo>
                    <a:pt x="112" y="4359"/>
                  </a:lnTo>
                  <a:lnTo>
                    <a:pt x="112" y="4488"/>
                  </a:lnTo>
                  <a:lnTo>
                    <a:pt x="112" y="4616"/>
                  </a:lnTo>
                  <a:lnTo>
                    <a:pt x="112" y="4768"/>
                  </a:lnTo>
                  <a:lnTo>
                    <a:pt x="112" y="4896"/>
                  </a:lnTo>
                  <a:lnTo>
                    <a:pt x="112" y="5056"/>
                  </a:lnTo>
                  <a:lnTo>
                    <a:pt x="112" y="5184"/>
                  </a:lnTo>
                  <a:lnTo>
                    <a:pt x="112" y="5312"/>
                  </a:lnTo>
                  <a:lnTo>
                    <a:pt x="112" y="5440"/>
                  </a:lnTo>
                  <a:lnTo>
                    <a:pt x="112" y="5592"/>
                  </a:lnTo>
                  <a:lnTo>
                    <a:pt x="112" y="5728"/>
                  </a:lnTo>
                  <a:lnTo>
                    <a:pt x="112" y="5856"/>
                  </a:lnTo>
                  <a:lnTo>
                    <a:pt x="112" y="5960"/>
                  </a:lnTo>
                  <a:lnTo>
                    <a:pt x="112" y="6032"/>
                  </a:lnTo>
                  <a:lnTo>
                    <a:pt x="112" y="6112"/>
                  </a:lnTo>
                  <a:lnTo>
                    <a:pt x="112" y="6136"/>
                  </a:lnTo>
                  <a:lnTo>
                    <a:pt x="112" y="6160"/>
                  </a:lnTo>
                  <a:lnTo>
                    <a:pt x="112" y="6216"/>
                  </a:lnTo>
                  <a:lnTo>
                    <a:pt x="112" y="6240"/>
                  </a:lnTo>
                  <a:lnTo>
                    <a:pt x="112" y="6288"/>
                  </a:lnTo>
                  <a:lnTo>
                    <a:pt x="112" y="6320"/>
                  </a:lnTo>
                  <a:lnTo>
                    <a:pt x="112" y="6368"/>
                  </a:lnTo>
                  <a:lnTo>
                    <a:pt x="112" y="6448"/>
                  </a:lnTo>
                  <a:lnTo>
                    <a:pt x="112" y="6496"/>
                  </a:lnTo>
                  <a:lnTo>
                    <a:pt x="112" y="6552"/>
                  </a:lnTo>
                  <a:lnTo>
                    <a:pt x="112" y="6600"/>
                  </a:lnTo>
                  <a:lnTo>
                    <a:pt x="112" y="6656"/>
                  </a:lnTo>
                  <a:lnTo>
                    <a:pt x="112" y="6704"/>
                  </a:lnTo>
                  <a:lnTo>
                    <a:pt x="111" y="6697"/>
                  </a:lnTo>
                  <a:lnTo>
                    <a:pt x="119" y="6721"/>
                  </a:lnTo>
                  <a:cubicBezTo>
                    <a:pt x="120" y="6723"/>
                    <a:pt x="120" y="6726"/>
                    <a:pt x="120" y="6728"/>
                  </a:cubicBezTo>
                  <a:lnTo>
                    <a:pt x="120" y="6784"/>
                  </a:lnTo>
                  <a:lnTo>
                    <a:pt x="120" y="6808"/>
                  </a:lnTo>
                  <a:lnTo>
                    <a:pt x="120" y="6832"/>
                  </a:lnTo>
                  <a:lnTo>
                    <a:pt x="120" y="6888"/>
                  </a:lnTo>
                  <a:lnTo>
                    <a:pt x="120" y="6912"/>
                  </a:lnTo>
                  <a:lnTo>
                    <a:pt x="120" y="6960"/>
                  </a:lnTo>
                  <a:lnTo>
                    <a:pt x="120" y="7016"/>
                  </a:lnTo>
                  <a:lnTo>
                    <a:pt x="120" y="7064"/>
                  </a:lnTo>
                  <a:lnTo>
                    <a:pt x="120" y="7120"/>
                  </a:lnTo>
                  <a:lnTo>
                    <a:pt x="120" y="7168"/>
                  </a:lnTo>
                  <a:lnTo>
                    <a:pt x="120" y="7216"/>
                  </a:lnTo>
                  <a:lnTo>
                    <a:pt x="120" y="7296"/>
                  </a:lnTo>
                  <a:lnTo>
                    <a:pt x="120" y="7352"/>
                  </a:lnTo>
                  <a:lnTo>
                    <a:pt x="120" y="7376"/>
                  </a:lnTo>
                  <a:lnTo>
                    <a:pt x="120" y="7400"/>
                  </a:lnTo>
                  <a:lnTo>
                    <a:pt x="120" y="7424"/>
                  </a:lnTo>
                  <a:lnTo>
                    <a:pt x="120" y="7448"/>
                  </a:lnTo>
                  <a:lnTo>
                    <a:pt x="120" y="7480"/>
                  </a:lnTo>
                  <a:lnTo>
                    <a:pt x="120" y="7504"/>
                  </a:lnTo>
                  <a:lnTo>
                    <a:pt x="120" y="7528"/>
                  </a:lnTo>
                  <a:lnTo>
                    <a:pt x="120" y="7552"/>
                  </a:lnTo>
                  <a:lnTo>
                    <a:pt x="120" y="7584"/>
                  </a:lnTo>
                  <a:lnTo>
                    <a:pt x="120" y="7608"/>
                  </a:lnTo>
                  <a:lnTo>
                    <a:pt x="120" y="7632"/>
                  </a:lnTo>
                  <a:lnTo>
                    <a:pt x="119" y="7625"/>
                  </a:lnTo>
                  <a:lnTo>
                    <a:pt x="127" y="7649"/>
                  </a:lnTo>
                  <a:cubicBezTo>
                    <a:pt x="128" y="7651"/>
                    <a:pt x="128" y="7654"/>
                    <a:pt x="128" y="7656"/>
                  </a:cubicBezTo>
                  <a:lnTo>
                    <a:pt x="128" y="7680"/>
                  </a:lnTo>
                  <a:lnTo>
                    <a:pt x="128" y="7712"/>
                  </a:lnTo>
                  <a:lnTo>
                    <a:pt x="128" y="7736"/>
                  </a:lnTo>
                  <a:lnTo>
                    <a:pt x="128" y="7760"/>
                  </a:lnTo>
                  <a:lnTo>
                    <a:pt x="128" y="7784"/>
                  </a:lnTo>
                  <a:lnTo>
                    <a:pt x="128" y="7816"/>
                  </a:lnTo>
                  <a:lnTo>
                    <a:pt x="128" y="7840"/>
                  </a:lnTo>
                  <a:lnTo>
                    <a:pt x="128" y="7864"/>
                  </a:lnTo>
                  <a:lnTo>
                    <a:pt x="128" y="7888"/>
                  </a:lnTo>
                  <a:lnTo>
                    <a:pt x="128" y="7912"/>
                  </a:lnTo>
                  <a:lnTo>
                    <a:pt x="128" y="7944"/>
                  </a:lnTo>
                  <a:lnTo>
                    <a:pt x="128" y="7968"/>
                  </a:lnTo>
                  <a:lnTo>
                    <a:pt x="128" y="7992"/>
                  </a:lnTo>
                  <a:lnTo>
                    <a:pt x="128" y="8016"/>
                  </a:lnTo>
                  <a:lnTo>
                    <a:pt x="128" y="8048"/>
                  </a:lnTo>
                  <a:lnTo>
                    <a:pt x="128" y="8072"/>
                  </a:lnTo>
                  <a:lnTo>
                    <a:pt x="104" y="8048"/>
                  </a:lnTo>
                  <a:lnTo>
                    <a:pt x="112" y="8048"/>
                  </a:lnTo>
                  <a:lnTo>
                    <a:pt x="88" y="8072"/>
                  </a:lnTo>
                  <a:lnTo>
                    <a:pt x="88" y="8048"/>
                  </a:lnTo>
                  <a:cubicBezTo>
                    <a:pt x="88" y="8035"/>
                    <a:pt x="99" y="8024"/>
                    <a:pt x="112" y="8024"/>
                  </a:cubicBezTo>
                  <a:cubicBezTo>
                    <a:pt x="126" y="8024"/>
                    <a:pt x="136" y="8035"/>
                    <a:pt x="136" y="8048"/>
                  </a:cubicBezTo>
                  <a:lnTo>
                    <a:pt x="136" y="8072"/>
                  </a:lnTo>
                  <a:lnTo>
                    <a:pt x="136" y="8096"/>
                  </a:lnTo>
                  <a:lnTo>
                    <a:pt x="136" y="8120"/>
                  </a:lnTo>
                  <a:lnTo>
                    <a:pt x="136" y="8144"/>
                  </a:lnTo>
                  <a:lnTo>
                    <a:pt x="136" y="8176"/>
                  </a:lnTo>
                  <a:cubicBezTo>
                    <a:pt x="136" y="8190"/>
                    <a:pt x="126" y="8200"/>
                    <a:pt x="112" y="8200"/>
                  </a:cubicBezTo>
                  <a:cubicBezTo>
                    <a:pt x="99" y="8200"/>
                    <a:pt x="88" y="8190"/>
                    <a:pt x="88" y="8176"/>
                  </a:cubicBezTo>
                  <a:lnTo>
                    <a:pt x="88" y="8144"/>
                  </a:lnTo>
                  <a:cubicBezTo>
                    <a:pt x="88" y="8131"/>
                    <a:pt x="99" y="8120"/>
                    <a:pt x="112" y="8120"/>
                  </a:cubicBezTo>
                  <a:lnTo>
                    <a:pt x="120" y="8120"/>
                  </a:lnTo>
                  <a:lnTo>
                    <a:pt x="96" y="8144"/>
                  </a:lnTo>
                  <a:lnTo>
                    <a:pt x="96" y="8120"/>
                  </a:lnTo>
                  <a:cubicBezTo>
                    <a:pt x="96" y="8107"/>
                    <a:pt x="107" y="8096"/>
                    <a:pt x="120" y="8096"/>
                  </a:cubicBezTo>
                  <a:cubicBezTo>
                    <a:pt x="134" y="8096"/>
                    <a:pt x="144" y="8107"/>
                    <a:pt x="144" y="8120"/>
                  </a:cubicBezTo>
                  <a:lnTo>
                    <a:pt x="144" y="8144"/>
                  </a:lnTo>
                  <a:lnTo>
                    <a:pt x="120" y="8120"/>
                  </a:lnTo>
                  <a:lnTo>
                    <a:pt x="128" y="8120"/>
                  </a:lnTo>
                  <a:lnTo>
                    <a:pt x="104" y="8144"/>
                  </a:lnTo>
                  <a:lnTo>
                    <a:pt x="104" y="8120"/>
                  </a:lnTo>
                  <a:cubicBezTo>
                    <a:pt x="104" y="8107"/>
                    <a:pt x="115" y="8096"/>
                    <a:pt x="128" y="8096"/>
                  </a:cubicBezTo>
                  <a:cubicBezTo>
                    <a:pt x="142" y="8096"/>
                    <a:pt x="152" y="8107"/>
                    <a:pt x="152" y="8120"/>
                  </a:cubicBezTo>
                  <a:lnTo>
                    <a:pt x="152" y="8144"/>
                  </a:lnTo>
                  <a:cubicBezTo>
                    <a:pt x="152" y="8158"/>
                    <a:pt x="142" y="8168"/>
                    <a:pt x="128" y="8168"/>
                  </a:cubicBezTo>
                  <a:cubicBezTo>
                    <a:pt x="115" y="8168"/>
                    <a:pt x="104" y="8158"/>
                    <a:pt x="104" y="8144"/>
                  </a:cubicBezTo>
                  <a:lnTo>
                    <a:pt x="104" y="8120"/>
                  </a:lnTo>
                  <a:cubicBezTo>
                    <a:pt x="104" y="8107"/>
                    <a:pt x="115" y="8096"/>
                    <a:pt x="128" y="8096"/>
                  </a:cubicBezTo>
                  <a:lnTo>
                    <a:pt x="136" y="8096"/>
                  </a:lnTo>
                  <a:cubicBezTo>
                    <a:pt x="150" y="8096"/>
                    <a:pt x="160" y="8107"/>
                    <a:pt x="160" y="8120"/>
                  </a:cubicBezTo>
                  <a:lnTo>
                    <a:pt x="160" y="8144"/>
                  </a:lnTo>
                  <a:cubicBezTo>
                    <a:pt x="160" y="8158"/>
                    <a:pt x="150" y="8168"/>
                    <a:pt x="136" y="8168"/>
                  </a:cubicBezTo>
                  <a:cubicBezTo>
                    <a:pt x="123" y="8168"/>
                    <a:pt x="112" y="8158"/>
                    <a:pt x="112" y="8144"/>
                  </a:cubicBezTo>
                  <a:lnTo>
                    <a:pt x="112" y="8120"/>
                  </a:lnTo>
                  <a:cubicBezTo>
                    <a:pt x="112" y="8109"/>
                    <a:pt x="121" y="8099"/>
                    <a:pt x="133" y="8097"/>
                  </a:cubicBezTo>
                  <a:cubicBezTo>
                    <a:pt x="144" y="8095"/>
                    <a:pt x="156" y="8102"/>
                    <a:pt x="159" y="8113"/>
                  </a:cubicBezTo>
                  <a:lnTo>
                    <a:pt x="167" y="8137"/>
                  </a:lnTo>
                  <a:lnTo>
                    <a:pt x="120" y="8144"/>
                  </a:lnTo>
                  <a:lnTo>
                    <a:pt x="120" y="8120"/>
                  </a:lnTo>
                  <a:cubicBezTo>
                    <a:pt x="120" y="8107"/>
                    <a:pt x="131" y="8096"/>
                    <a:pt x="144" y="8096"/>
                  </a:cubicBezTo>
                  <a:cubicBezTo>
                    <a:pt x="158" y="8096"/>
                    <a:pt x="168" y="8107"/>
                    <a:pt x="168" y="8120"/>
                  </a:cubicBezTo>
                  <a:lnTo>
                    <a:pt x="168" y="8144"/>
                  </a:lnTo>
                  <a:lnTo>
                    <a:pt x="144" y="8120"/>
                  </a:lnTo>
                  <a:lnTo>
                    <a:pt x="152" y="8120"/>
                  </a:lnTo>
                  <a:lnTo>
                    <a:pt x="128" y="8144"/>
                  </a:lnTo>
                  <a:lnTo>
                    <a:pt x="128" y="8120"/>
                  </a:lnTo>
                  <a:cubicBezTo>
                    <a:pt x="128" y="8107"/>
                    <a:pt x="139" y="8096"/>
                    <a:pt x="152" y="8096"/>
                  </a:cubicBezTo>
                  <a:cubicBezTo>
                    <a:pt x="166" y="8096"/>
                    <a:pt x="176" y="8107"/>
                    <a:pt x="176" y="8120"/>
                  </a:cubicBezTo>
                  <a:lnTo>
                    <a:pt x="176" y="8144"/>
                  </a:lnTo>
                  <a:cubicBezTo>
                    <a:pt x="176" y="8158"/>
                    <a:pt x="166" y="8168"/>
                    <a:pt x="152" y="8168"/>
                  </a:cubicBezTo>
                  <a:cubicBezTo>
                    <a:pt x="139" y="8168"/>
                    <a:pt x="128" y="8158"/>
                    <a:pt x="128" y="8144"/>
                  </a:cubicBezTo>
                  <a:lnTo>
                    <a:pt x="128" y="8120"/>
                  </a:lnTo>
                  <a:cubicBezTo>
                    <a:pt x="128" y="8107"/>
                    <a:pt x="139" y="8096"/>
                    <a:pt x="152" y="8096"/>
                  </a:cubicBezTo>
                  <a:cubicBezTo>
                    <a:pt x="166" y="8096"/>
                    <a:pt x="176" y="8107"/>
                    <a:pt x="176" y="8120"/>
                  </a:cubicBezTo>
                  <a:lnTo>
                    <a:pt x="176" y="8144"/>
                  </a:lnTo>
                  <a:lnTo>
                    <a:pt x="152" y="8120"/>
                  </a:lnTo>
                  <a:lnTo>
                    <a:pt x="160" y="8120"/>
                  </a:lnTo>
                  <a:lnTo>
                    <a:pt x="136" y="8144"/>
                  </a:lnTo>
                  <a:lnTo>
                    <a:pt x="136" y="8120"/>
                  </a:lnTo>
                  <a:cubicBezTo>
                    <a:pt x="136" y="8107"/>
                    <a:pt x="147" y="8096"/>
                    <a:pt x="160" y="8096"/>
                  </a:cubicBezTo>
                  <a:cubicBezTo>
                    <a:pt x="174" y="8096"/>
                    <a:pt x="184" y="8107"/>
                    <a:pt x="184" y="8120"/>
                  </a:cubicBezTo>
                  <a:lnTo>
                    <a:pt x="184" y="8144"/>
                  </a:lnTo>
                  <a:lnTo>
                    <a:pt x="160" y="8120"/>
                  </a:lnTo>
                  <a:lnTo>
                    <a:pt x="168" y="8120"/>
                  </a:lnTo>
                  <a:lnTo>
                    <a:pt x="176" y="8120"/>
                  </a:lnTo>
                  <a:lnTo>
                    <a:pt x="152" y="8144"/>
                  </a:lnTo>
                  <a:lnTo>
                    <a:pt x="152" y="8120"/>
                  </a:lnTo>
                  <a:cubicBezTo>
                    <a:pt x="152" y="8107"/>
                    <a:pt x="163" y="8096"/>
                    <a:pt x="176" y="8096"/>
                  </a:cubicBezTo>
                  <a:cubicBezTo>
                    <a:pt x="190" y="8096"/>
                    <a:pt x="200" y="8107"/>
                    <a:pt x="200" y="8120"/>
                  </a:cubicBezTo>
                  <a:lnTo>
                    <a:pt x="200" y="8144"/>
                  </a:lnTo>
                  <a:lnTo>
                    <a:pt x="176" y="8120"/>
                  </a:lnTo>
                  <a:lnTo>
                    <a:pt x="184" y="8120"/>
                  </a:lnTo>
                  <a:lnTo>
                    <a:pt x="160" y="8144"/>
                  </a:lnTo>
                  <a:lnTo>
                    <a:pt x="160" y="8120"/>
                  </a:lnTo>
                  <a:cubicBezTo>
                    <a:pt x="160" y="8107"/>
                    <a:pt x="171" y="8096"/>
                    <a:pt x="184" y="8096"/>
                  </a:cubicBezTo>
                  <a:cubicBezTo>
                    <a:pt x="198" y="8096"/>
                    <a:pt x="208" y="8107"/>
                    <a:pt x="208" y="8120"/>
                  </a:cubicBezTo>
                  <a:lnTo>
                    <a:pt x="208" y="8144"/>
                  </a:lnTo>
                  <a:cubicBezTo>
                    <a:pt x="208" y="8158"/>
                    <a:pt x="198" y="8168"/>
                    <a:pt x="184" y="8168"/>
                  </a:cubicBezTo>
                  <a:cubicBezTo>
                    <a:pt x="171" y="8168"/>
                    <a:pt x="160" y="8158"/>
                    <a:pt x="160" y="8144"/>
                  </a:cubicBezTo>
                  <a:lnTo>
                    <a:pt x="160" y="8120"/>
                  </a:lnTo>
                  <a:cubicBezTo>
                    <a:pt x="160" y="8107"/>
                    <a:pt x="171" y="8096"/>
                    <a:pt x="184" y="8096"/>
                  </a:cubicBezTo>
                  <a:cubicBezTo>
                    <a:pt x="198" y="8096"/>
                    <a:pt x="208" y="8107"/>
                    <a:pt x="208" y="8120"/>
                  </a:cubicBezTo>
                  <a:lnTo>
                    <a:pt x="208" y="8144"/>
                  </a:lnTo>
                  <a:lnTo>
                    <a:pt x="184" y="8120"/>
                  </a:lnTo>
                  <a:lnTo>
                    <a:pt x="192" y="8120"/>
                  </a:lnTo>
                  <a:lnTo>
                    <a:pt x="168" y="8144"/>
                  </a:lnTo>
                  <a:lnTo>
                    <a:pt x="168" y="8120"/>
                  </a:lnTo>
                  <a:cubicBezTo>
                    <a:pt x="168" y="8107"/>
                    <a:pt x="179" y="8096"/>
                    <a:pt x="192" y="8096"/>
                  </a:cubicBezTo>
                  <a:cubicBezTo>
                    <a:pt x="206" y="8096"/>
                    <a:pt x="216" y="8107"/>
                    <a:pt x="216" y="8120"/>
                  </a:cubicBezTo>
                  <a:lnTo>
                    <a:pt x="216" y="8144"/>
                  </a:lnTo>
                  <a:lnTo>
                    <a:pt x="192" y="8120"/>
                  </a:lnTo>
                  <a:lnTo>
                    <a:pt x="200" y="8120"/>
                  </a:lnTo>
                  <a:lnTo>
                    <a:pt x="176" y="8144"/>
                  </a:lnTo>
                  <a:lnTo>
                    <a:pt x="176" y="8120"/>
                  </a:lnTo>
                  <a:cubicBezTo>
                    <a:pt x="176" y="8107"/>
                    <a:pt x="187" y="8096"/>
                    <a:pt x="200" y="8096"/>
                  </a:cubicBezTo>
                  <a:cubicBezTo>
                    <a:pt x="214" y="8096"/>
                    <a:pt x="224" y="8107"/>
                    <a:pt x="224" y="8120"/>
                  </a:cubicBezTo>
                  <a:lnTo>
                    <a:pt x="224" y="8144"/>
                  </a:lnTo>
                  <a:lnTo>
                    <a:pt x="200" y="8120"/>
                  </a:lnTo>
                  <a:lnTo>
                    <a:pt x="208" y="8120"/>
                  </a:lnTo>
                  <a:lnTo>
                    <a:pt x="184" y="8144"/>
                  </a:lnTo>
                  <a:lnTo>
                    <a:pt x="184" y="8120"/>
                  </a:lnTo>
                  <a:cubicBezTo>
                    <a:pt x="184" y="8107"/>
                    <a:pt x="195" y="8096"/>
                    <a:pt x="208" y="8096"/>
                  </a:cubicBezTo>
                  <a:cubicBezTo>
                    <a:pt x="222" y="8096"/>
                    <a:pt x="232" y="8107"/>
                    <a:pt x="232" y="8120"/>
                  </a:cubicBezTo>
                  <a:lnTo>
                    <a:pt x="232" y="8144"/>
                  </a:lnTo>
                  <a:cubicBezTo>
                    <a:pt x="232" y="8158"/>
                    <a:pt x="222" y="8168"/>
                    <a:pt x="208" y="8168"/>
                  </a:cubicBezTo>
                  <a:lnTo>
                    <a:pt x="200" y="8168"/>
                  </a:lnTo>
                  <a:cubicBezTo>
                    <a:pt x="187" y="8168"/>
                    <a:pt x="176" y="8158"/>
                    <a:pt x="176" y="8144"/>
                  </a:cubicBezTo>
                  <a:lnTo>
                    <a:pt x="176" y="8120"/>
                  </a:lnTo>
                  <a:lnTo>
                    <a:pt x="224" y="8120"/>
                  </a:lnTo>
                  <a:lnTo>
                    <a:pt x="224" y="8144"/>
                  </a:lnTo>
                  <a:cubicBezTo>
                    <a:pt x="224" y="8158"/>
                    <a:pt x="214" y="8168"/>
                    <a:pt x="200" y="8168"/>
                  </a:cubicBezTo>
                  <a:lnTo>
                    <a:pt x="192" y="8168"/>
                  </a:lnTo>
                  <a:cubicBezTo>
                    <a:pt x="179" y="8168"/>
                    <a:pt x="168" y="8158"/>
                    <a:pt x="168" y="8144"/>
                  </a:cubicBezTo>
                  <a:lnTo>
                    <a:pt x="168" y="8120"/>
                  </a:lnTo>
                  <a:lnTo>
                    <a:pt x="216" y="8120"/>
                  </a:lnTo>
                  <a:lnTo>
                    <a:pt x="216" y="8144"/>
                  </a:lnTo>
                  <a:cubicBezTo>
                    <a:pt x="216" y="8158"/>
                    <a:pt x="206" y="8168"/>
                    <a:pt x="192" y="8168"/>
                  </a:cubicBezTo>
                  <a:lnTo>
                    <a:pt x="184" y="8168"/>
                  </a:lnTo>
                  <a:cubicBezTo>
                    <a:pt x="171" y="8168"/>
                    <a:pt x="160" y="8158"/>
                    <a:pt x="160" y="8144"/>
                  </a:cubicBezTo>
                  <a:lnTo>
                    <a:pt x="160" y="8120"/>
                  </a:lnTo>
                  <a:lnTo>
                    <a:pt x="208" y="8120"/>
                  </a:lnTo>
                  <a:lnTo>
                    <a:pt x="208" y="8144"/>
                  </a:lnTo>
                  <a:lnTo>
                    <a:pt x="160" y="8144"/>
                  </a:lnTo>
                  <a:lnTo>
                    <a:pt x="160" y="8120"/>
                  </a:lnTo>
                  <a:lnTo>
                    <a:pt x="208" y="8120"/>
                  </a:lnTo>
                  <a:lnTo>
                    <a:pt x="208" y="8144"/>
                  </a:lnTo>
                  <a:cubicBezTo>
                    <a:pt x="208" y="8158"/>
                    <a:pt x="198" y="8168"/>
                    <a:pt x="184" y="8168"/>
                  </a:cubicBezTo>
                  <a:lnTo>
                    <a:pt x="176" y="8168"/>
                  </a:lnTo>
                  <a:cubicBezTo>
                    <a:pt x="163" y="8168"/>
                    <a:pt x="152" y="8158"/>
                    <a:pt x="152" y="8144"/>
                  </a:cubicBezTo>
                  <a:lnTo>
                    <a:pt x="152" y="8120"/>
                  </a:lnTo>
                  <a:lnTo>
                    <a:pt x="200" y="8120"/>
                  </a:lnTo>
                  <a:lnTo>
                    <a:pt x="200" y="8144"/>
                  </a:lnTo>
                  <a:cubicBezTo>
                    <a:pt x="200" y="8158"/>
                    <a:pt x="190" y="8168"/>
                    <a:pt x="176" y="8168"/>
                  </a:cubicBezTo>
                  <a:lnTo>
                    <a:pt x="168" y="8168"/>
                  </a:lnTo>
                  <a:lnTo>
                    <a:pt x="160" y="8168"/>
                  </a:lnTo>
                  <a:cubicBezTo>
                    <a:pt x="147" y="8168"/>
                    <a:pt x="136" y="8158"/>
                    <a:pt x="136" y="8144"/>
                  </a:cubicBezTo>
                  <a:lnTo>
                    <a:pt x="136" y="8120"/>
                  </a:lnTo>
                  <a:lnTo>
                    <a:pt x="184" y="8120"/>
                  </a:lnTo>
                  <a:lnTo>
                    <a:pt x="184" y="8144"/>
                  </a:lnTo>
                  <a:cubicBezTo>
                    <a:pt x="184" y="8158"/>
                    <a:pt x="174" y="8168"/>
                    <a:pt x="160" y="8168"/>
                  </a:cubicBezTo>
                  <a:lnTo>
                    <a:pt x="152" y="8168"/>
                  </a:lnTo>
                  <a:cubicBezTo>
                    <a:pt x="139" y="8168"/>
                    <a:pt x="128" y="8158"/>
                    <a:pt x="128" y="8144"/>
                  </a:cubicBezTo>
                  <a:lnTo>
                    <a:pt x="128" y="8120"/>
                  </a:lnTo>
                  <a:lnTo>
                    <a:pt x="176" y="8120"/>
                  </a:lnTo>
                  <a:lnTo>
                    <a:pt x="176" y="8144"/>
                  </a:lnTo>
                  <a:lnTo>
                    <a:pt x="128" y="8144"/>
                  </a:lnTo>
                  <a:lnTo>
                    <a:pt x="128" y="8120"/>
                  </a:lnTo>
                  <a:lnTo>
                    <a:pt x="176" y="8120"/>
                  </a:lnTo>
                  <a:lnTo>
                    <a:pt x="176" y="8144"/>
                  </a:lnTo>
                  <a:cubicBezTo>
                    <a:pt x="176" y="8158"/>
                    <a:pt x="166" y="8168"/>
                    <a:pt x="152" y="8168"/>
                  </a:cubicBezTo>
                  <a:lnTo>
                    <a:pt x="144" y="8168"/>
                  </a:lnTo>
                  <a:cubicBezTo>
                    <a:pt x="131" y="8168"/>
                    <a:pt x="120" y="8158"/>
                    <a:pt x="120" y="8144"/>
                  </a:cubicBezTo>
                  <a:lnTo>
                    <a:pt x="120" y="8120"/>
                  </a:lnTo>
                  <a:lnTo>
                    <a:pt x="168" y="8120"/>
                  </a:lnTo>
                  <a:lnTo>
                    <a:pt x="168" y="8144"/>
                  </a:lnTo>
                  <a:cubicBezTo>
                    <a:pt x="168" y="8156"/>
                    <a:pt x="160" y="8166"/>
                    <a:pt x="148" y="8168"/>
                  </a:cubicBezTo>
                  <a:cubicBezTo>
                    <a:pt x="137" y="8170"/>
                    <a:pt x="125" y="8163"/>
                    <a:pt x="122" y="8152"/>
                  </a:cubicBezTo>
                  <a:lnTo>
                    <a:pt x="114" y="8128"/>
                  </a:lnTo>
                  <a:lnTo>
                    <a:pt x="160" y="8120"/>
                  </a:lnTo>
                  <a:lnTo>
                    <a:pt x="160" y="8144"/>
                  </a:lnTo>
                  <a:lnTo>
                    <a:pt x="112" y="8144"/>
                  </a:lnTo>
                  <a:lnTo>
                    <a:pt x="112" y="8120"/>
                  </a:lnTo>
                  <a:lnTo>
                    <a:pt x="136" y="8144"/>
                  </a:lnTo>
                  <a:lnTo>
                    <a:pt x="128" y="8144"/>
                  </a:lnTo>
                  <a:lnTo>
                    <a:pt x="152" y="8120"/>
                  </a:lnTo>
                  <a:lnTo>
                    <a:pt x="152" y="8144"/>
                  </a:lnTo>
                  <a:lnTo>
                    <a:pt x="104" y="8144"/>
                  </a:lnTo>
                  <a:lnTo>
                    <a:pt x="104" y="8120"/>
                  </a:lnTo>
                  <a:lnTo>
                    <a:pt x="152" y="8120"/>
                  </a:lnTo>
                  <a:lnTo>
                    <a:pt x="152" y="8144"/>
                  </a:lnTo>
                  <a:cubicBezTo>
                    <a:pt x="152" y="8158"/>
                    <a:pt x="142" y="8168"/>
                    <a:pt x="128" y="8168"/>
                  </a:cubicBezTo>
                  <a:lnTo>
                    <a:pt x="120" y="8168"/>
                  </a:lnTo>
                  <a:cubicBezTo>
                    <a:pt x="107" y="8168"/>
                    <a:pt x="96" y="8158"/>
                    <a:pt x="96" y="8144"/>
                  </a:cubicBezTo>
                  <a:lnTo>
                    <a:pt x="96" y="8120"/>
                  </a:lnTo>
                  <a:lnTo>
                    <a:pt x="144" y="8120"/>
                  </a:lnTo>
                  <a:lnTo>
                    <a:pt x="144" y="8144"/>
                  </a:lnTo>
                  <a:cubicBezTo>
                    <a:pt x="144" y="8158"/>
                    <a:pt x="134" y="8168"/>
                    <a:pt x="120" y="8168"/>
                  </a:cubicBezTo>
                  <a:lnTo>
                    <a:pt x="112" y="8168"/>
                  </a:lnTo>
                  <a:lnTo>
                    <a:pt x="136" y="8144"/>
                  </a:lnTo>
                  <a:lnTo>
                    <a:pt x="136" y="8176"/>
                  </a:lnTo>
                  <a:lnTo>
                    <a:pt x="88" y="8176"/>
                  </a:lnTo>
                  <a:lnTo>
                    <a:pt x="88" y="8144"/>
                  </a:lnTo>
                  <a:lnTo>
                    <a:pt x="88" y="8120"/>
                  </a:lnTo>
                  <a:lnTo>
                    <a:pt x="88" y="8096"/>
                  </a:lnTo>
                  <a:lnTo>
                    <a:pt x="88" y="8072"/>
                  </a:lnTo>
                  <a:lnTo>
                    <a:pt x="88" y="8048"/>
                  </a:lnTo>
                  <a:lnTo>
                    <a:pt x="136" y="8048"/>
                  </a:lnTo>
                  <a:lnTo>
                    <a:pt x="136" y="8072"/>
                  </a:lnTo>
                  <a:cubicBezTo>
                    <a:pt x="136" y="8086"/>
                    <a:pt x="126" y="8096"/>
                    <a:pt x="112" y="8096"/>
                  </a:cubicBezTo>
                  <a:lnTo>
                    <a:pt x="104" y="8096"/>
                  </a:lnTo>
                  <a:cubicBezTo>
                    <a:pt x="91" y="8096"/>
                    <a:pt x="80" y="8086"/>
                    <a:pt x="80" y="8072"/>
                  </a:cubicBezTo>
                  <a:lnTo>
                    <a:pt x="80" y="8048"/>
                  </a:lnTo>
                  <a:lnTo>
                    <a:pt x="80" y="8016"/>
                  </a:lnTo>
                  <a:lnTo>
                    <a:pt x="80" y="7992"/>
                  </a:lnTo>
                  <a:lnTo>
                    <a:pt x="80" y="7968"/>
                  </a:lnTo>
                  <a:lnTo>
                    <a:pt x="80" y="7944"/>
                  </a:lnTo>
                  <a:lnTo>
                    <a:pt x="80" y="7912"/>
                  </a:lnTo>
                  <a:lnTo>
                    <a:pt x="80" y="7888"/>
                  </a:lnTo>
                  <a:lnTo>
                    <a:pt x="80" y="7864"/>
                  </a:lnTo>
                  <a:lnTo>
                    <a:pt x="80" y="7840"/>
                  </a:lnTo>
                  <a:lnTo>
                    <a:pt x="80" y="7816"/>
                  </a:lnTo>
                  <a:lnTo>
                    <a:pt x="80" y="7784"/>
                  </a:lnTo>
                  <a:lnTo>
                    <a:pt x="80" y="7760"/>
                  </a:lnTo>
                  <a:lnTo>
                    <a:pt x="80" y="7736"/>
                  </a:lnTo>
                  <a:lnTo>
                    <a:pt x="80" y="7712"/>
                  </a:lnTo>
                  <a:lnTo>
                    <a:pt x="80" y="7680"/>
                  </a:lnTo>
                  <a:lnTo>
                    <a:pt x="80" y="7656"/>
                  </a:lnTo>
                  <a:lnTo>
                    <a:pt x="82" y="7664"/>
                  </a:lnTo>
                  <a:lnTo>
                    <a:pt x="74" y="7640"/>
                  </a:lnTo>
                  <a:cubicBezTo>
                    <a:pt x="73" y="7638"/>
                    <a:pt x="72" y="7635"/>
                    <a:pt x="72" y="7632"/>
                  </a:cubicBezTo>
                  <a:lnTo>
                    <a:pt x="72" y="7608"/>
                  </a:lnTo>
                  <a:lnTo>
                    <a:pt x="72" y="7584"/>
                  </a:lnTo>
                  <a:lnTo>
                    <a:pt x="72" y="7552"/>
                  </a:lnTo>
                  <a:lnTo>
                    <a:pt x="72" y="7528"/>
                  </a:lnTo>
                  <a:lnTo>
                    <a:pt x="72" y="7504"/>
                  </a:lnTo>
                  <a:lnTo>
                    <a:pt x="72" y="7480"/>
                  </a:lnTo>
                  <a:lnTo>
                    <a:pt x="72" y="7448"/>
                  </a:lnTo>
                  <a:lnTo>
                    <a:pt x="72" y="7424"/>
                  </a:lnTo>
                  <a:lnTo>
                    <a:pt x="72" y="7400"/>
                  </a:lnTo>
                  <a:lnTo>
                    <a:pt x="72" y="7376"/>
                  </a:lnTo>
                  <a:lnTo>
                    <a:pt x="72" y="7352"/>
                  </a:lnTo>
                  <a:lnTo>
                    <a:pt x="72" y="7296"/>
                  </a:lnTo>
                  <a:lnTo>
                    <a:pt x="72" y="7216"/>
                  </a:lnTo>
                  <a:lnTo>
                    <a:pt x="72" y="7168"/>
                  </a:lnTo>
                  <a:lnTo>
                    <a:pt x="72" y="7120"/>
                  </a:lnTo>
                  <a:lnTo>
                    <a:pt x="72" y="7064"/>
                  </a:lnTo>
                  <a:lnTo>
                    <a:pt x="72" y="7016"/>
                  </a:lnTo>
                  <a:lnTo>
                    <a:pt x="72" y="6960"/>
                  </a:lnTo>
                  <a:lnTo>
                    <a:pt x="72" y="6912"/>
                  </a:lnTo>
                  <a:lnTo>
                    <a:pt x="72" y="6888"/>
                  </a:lnTo>
                  <a:lnTo>
                    <a:pt x="72" y="6832"/>
                  </a:lnTo>
                  <a:lnTo>
                    <a:pt x="72" y="6808"/>
                  </a:lnTo>
                  <a:lnTo>
                    <a:pt x="72" y="6784"/>
                  </a:lnTo>
                  <a:lnTo>
                    <a:pt x="72" y="6728"/>
                  </a:lnTo>
                  <a:lnTo>
                    <a:pt x="74" y="6736"/>
                  </a:lnTo>
                  <a:lnTo>
                    <a:pt x="66" y="6712"/>
                  </a:lnTo>
                  <a:cubicBezTo>
                    <a:pt x="65" y="6710"/>
                    <a:pt x="64" y="6707"/>
                    <a:pt x="64" y="6704"/>
                  </a:cubicBezTo>
                  <a:lnTo>
                    <a:pt x="64" y="6656"/>
                  </a:lnTo>
                  <a:lnTo>
                    <a:pt x="64" y="6600"/>
                  </a:lnTo>
                  <a:lnTo>
                    <a:pt x="64" y="6552"/>
                  </a:lnTo>
                  <a:lnTo>
                    <a:pt x="64" y="6496"/>
                  </a:lnTo>
                  <a:lnTo>
                    <a:pt x="64" y="6448"/>
                  </a:lnTo>
                  <a:lnTo>
                    <a:pt x="64" y="6368"/>
                  </a:lnTo>
                  <a:lnTo>
                    <a:pt x="64" y="6320"/>
                  </a:lnTo>
                  <a:lnTo>
                    <a:pt x="64" y="6288"/>
                  </a:lnTo>
                  <a:lnTo>
                    <a:pt x="64" y="6240"/>
                  </a:lnTo>
                  <a:lnTo>
                    <a:pt x="64" y="6216"/>
                  </a:lnTo>
                  <a:lnTo>
                    <a:pt x="64" y="6160"/>
                  </a:lnTo>
                  <a:lnTo>
                    <a:pt x="64" y="6136"/>
                  </a:lnTo>
                  <a:lnTo>
                    <a:pt x="64" y="6112"/>
                  </a:lnTo>
                  <a:lnTo>
                    <a:pt x="64" y="6032"/>
                  </a:lnTo>
                  <a:lnTo>
                    <a:pt x="64" y="5960"/>
                  </a:lnTo>
                  <a:lnTo>
                    <a:pt x="64" y="5856"/>
                  </a:lnTo>
                  <a:lnTo>
                    <a:pt x="64" y="5728"/>
                  </a:lnTo>
                  <a:lnTo>
                    <a:pt x="64" y="5592"/>
                  </a:lnTo>
                  <a:lnTo>
                    <a:pt x="64" y="5440"/>
                  </a:lnTo>
                  <a:lnTo>
                    <a:pt x="64" y="5312"/>
                  </a:lnTo>
                  <a:lnTo>
                    <a:pt x="64" y="5184"/>
                  </a:lnTo>
                  <a:lnTo>
                    <a:pt x="64" y="5056"/>
                  </a:lnTo>
                  <a:lnTo>
                    <a:pt x="64" y="4896"/>
                  </a:lnTo>
                  <a:lnTo>
                    <a:pt x="64" y="4768"/>
                  </a:lnTo>
                  <a:lnTo>
                    <a:pt x="64" y="4616"/>
                  </a:lnTo>
                  <a:lnTo>
                    <a:pt x="64" y="4488"/>
                  </a:lnTo>
                  <a:lnTo>
                    <a:pt x="64" y="4362"/>
                  </a:lnTo>
                  <a:lnTo>
                    <a:pt x="56" y="4200"/>
                  </a:lnTo>
                  <a:lnTo>
                    <a:pt x="56" y="4072"/>
                  </a:lnTo>
                  <a:lnTo>
                    <a:pt x="56" y="3944"/>
                  </a:lnTo>
                  <a:lnTo>
                    <a:pt x="56" y="3816"/>
                  </a:lnTo>
                  <a:lnTo>
                    <a:pt x="56" y="3688"/>
                  </a:lnTo>
                  <a:lnTo>
                    <a:pt x="56" y="3560"/>
                  </a:lnTo>
                  <a:lnTo>
                    <a:pt x="56" y="3432"/>
                  </a:lnTo>
                  <a:lnTo>
                    <a:pt x="56" y="3272"/>
                  </a:lnTo>
                  <a:lnTo>
                    <a:pt x="56" y="3144"/>
                  </a:lnTo>
                  <a:lnTo>
                    <a:pt x="56" y="2992"/>
                  </a:lnTo>
                  <a:lnTo>
                    <a:pt x="56" y="2864"/>
                  </a:lnTo>
                  <a:lnTo>
                    <a:pt x="56" y="2712"/>
                  </a:lnTo>
                  <a:lnTo>
                    <a:pt x="56" y="2576"/>
                  </a:lnTo>
                  <a:lnTo>
                    <a:pt x="56" y="2448"/>
                  </a:lnTo>
                  <a:lnTo>
                    <a:pt x="56" y="2296"/>
                  </a:lnTo>
                  <a:lnTo>
                    <a:pt x="56" y="2168"/>
                  </a:lnTo>
                  <a:lnTo>
                    <a:pt x="56" y="2016"/>
                  </a:lnTo>
                  <a:lnTo>
                    <a:pt x="56" y="1880"/>
                  </a:lnTo>
                  <a:lnTo>
                    <a:pt x="56" y="1752"/>
                  </a:lnTo>
                  <a:lnTo>
                    <a:pt x="56" y="1648"/>
                  </a:lnTo>
                  <a:lnTo>
                    <a:pt x="56" y="1552"/>
                  </a:lnTo>
                  <a:lnTo>
                    <a:pt x="56" y="1496"/>
                  </a:lnTo>
                  <a:lnTo>
                    <a:pt x="56" y="1448"/>
                  </a:lnTo>
                  <a:lnTo>
                    <a:pt x="56" y="1416"/>
                  </a:lnTo>
                  <a:lnTo>
                    <a:pt x="56" y="1392"/>
                  </a:lnTo>
                  <a:lnTo>
                    <a:pt x="56" y="1344"/>
                  </a:lnTo>
                  <a:lnTo>
                    <a:pt x="56" y="1320"/>
                  </a:lnTo>
                  <a:lnTo>
                    <a:pt x="56" y="1264"/>
                  </a:lnTo>
                  <a:lnTo>
                    <a:pt x="57" y="1268"/>
                  </a:lnTo>
                  <a:lnTo>
                    <a:pt x="49" y="1220"/>
                  </a:lnTo>
                  <a:cubicBezTo>
                    <a:pt x="49" y="1219"/>
                    <a:pt x="48" y="1218"/>
                    <a:pt x="48" y="1216"/>
                  </a:cubicBezTo>
                  <a:lnTo>
                    <a:pt x="48" y="1160"/>
                  </a:lnTo>
                  <a:lnTo>
                    <a:pt x="48" y="1112"/>
                  </a:lnTo>
                  <a:lnTo>
                    <a:pt x="48" y="1056"/>
                  </a:lnTo>
                  <a:lnTo>
                    <a:pt x="48" y="1008"/>
                  </a:lnTo>
                  <a:lnTo>
                    <a:pt x="48" y="952"/>
                  </a:lnTo>
                  <a:lnTo>
                    <a:pt x="48" y="904"/>
                  </a:lnTo>
                  <a:lnTo>
                    <a:pt x="48" y="856"/>
                  </a:lnTo>
                  <a:lnTo>
                    <a:pt x="48" y="824"/>
                  </a:lnTo>
                  <a:lnTo>
                    <a:pt x="48" y="776"/>
                  </a:lnTo>
                  <a:lnTo>
                    <a:pt x="48" y="752"/>
                  </a:lnTo>
                  <a:lnTo>
                    <a:pt x="48" y="696"/>
                  </a:lnTo>
                  <a:lnTo>
                    <a:pt x="48" y="672"/>
                  </a:lnTo>
                  <a:lnTo>
                    <a:pt x="48" y="648"/>
                  </a:lnTo>
                  <a:lnTo>
                    <a:pt x="48" y="592"/>
                  </a:lnTo>
                  <a:lnTo>
                    <a:pt x="48" y="568"/>
                  </a:lnTo>
                  <a:lnTo>
                    <a:pt x="48" y="520"/>
                  </a:lnTo>
                  <a:lnTo>
                    <a:pt x="48" y="464"/>
                  </a:lnTo>
                  <a:lnTo>
                    <a:pt x="48" y="392"/>
                  </a:lnTo>
                  <a:lnTo>
                    <a:pt x="48" y="336"/>
                  </a:lnTo>
                  <a:lnTo>
                    <a:pt x="48" y="288"/>
                  </a:lnTo>
                  <a:lnTo>
                    <a:pt x="48" y="232"/>
                  </a:lnTo>
                  <a:lnTo>
                    <a:pt x="48" y="184"/>
                  </a:lnTo>
                  <a:lnTo>
                    <a:pt x="48" y="160"/>
                  </a:lnTo>
                  <a:lnTo>
                    <a:pt x="72" y="184"/>
                  </a:lnTo>
                  <a:lnTo>
                    <a:pt x="64" y="184"/>
                  </a:lnTo>
                  <a:cubicBezTo>
                    <a:pt x="51" y="184"/>
                    <a:pt x="40" y="174"/>
                    <a:pt x="40" y="160"/>
                  </a:cubicBezTo>
                  <a:lnTo>
                    <a:pt x="40" y="128"/>
                  </a:lnTo>
                  <a:lnTo>
                    <a:pt x="88" y="128"/>
                  </a:lnTo>
                  <a:lnTo>
                    <a:pt x="88" y="160"/>
                  </a:lnTo>
                  <a:lnTo>
                    <a:pt x="40" y="160"/>
                  </a:lnTo>
                  <a:lnTo>
                    <a:pt x="40" y="128"/>
                  </a:lnTo>
                  <a:lnTo>
                    <a:pt x="88" y="128"/>
                  </a:lnTo>
                  <a:lnTo>
                    <a:pt x="88" y="160"/>
                  </a:lnTo>
                  <a:lnTo>
                    <a:pt x="40" y="160"/>
                  </a:lnTo>
                  <a:lnTo>
                    <a:pt x="40" y="128"/>
                  </a:lnTo>
                  <a:lnTo>
                    <a:pt x="88" y="128"/>
                  </a:lnTo>
                  <a:lnTo>
                    <a:pt x="88" y="160"/>
                  </a:lnTo>
                  <a:cubicBezTo>
                    <a:pt x="88" y="174"/>
                    <a:pt x="78" y="184"/>
                    <a:pt x="64" y="184"/>
                  </a:cubicBezTo>
                  <a:lnTo>
                    <a:pt x="56" y="184"/>
                  </a:lnTo>
                  <a:cubicBezTo>
                    <a:pt x="43" y="184"/>
                    <a:pt x="32" y="174"/>
                    <a:pt x="32" y="160"/>
                  </a:cubicBezTo>
                  <a:lnTo>
                    <a:pt x="32" y="128"/>
                  </a:lnTo>
                  <a:lnTo>
                    <a:pt x="80" y="128"/>
                  </a:lnTo>
                  <a:lnTo>
                    <a:pt x="80" y="160"/>
                  </a:lnTo>
                  <a:cubicBezTo>
                    <a:pt x="80" y="174"/>
                    <a:pt x="70" y="184"/>
                    <a:pt x="56" y="184"/>
                  </a:cubicBezTo>
                  <a:lnTo>
                    <a:pt x="48" y="184"/>
                  </a:lnTo>
                  <a:cubicBezTo>
                    <a:pt x="35" y="184"/>
                    <a:pt x="24" y="174"/>
                    <a:pt x="24" y="160"/>
                  </a:cubicBezTo>
                  <a:lnTo>
                    <a:pt x="24" y="128"/>
                  </a:lnTo>
                  <a:lnTo>
                    <a:pt x="24" y="104"/>
                  </a:lnTo>
                  <a:lnTo>
                    <a:pt x="24" y="80"/>
                  </a:lnTo>
                  <a:lnTo>
                    <a:pt x="24" y="56"/>
                  </a:lnTo>
                  <a:lnTo>
                    <a:pt x="72" y="56"/>
                  </a:lnTo>
                  <a:lnTo>
                    <a:pt x="72" y="80"/>
                  </a:lnTo>
                  <a:cubicBezTo>
                    <a:pt x="72" y="94"/>
                    <a:pt x="62" y="104"/>
                    <a:pt x="48" y="104"/>
                  </a:cubicBezTo>
                  <a:lnTo>
                    <a:pt x="40" y="104"/>
                  </a:lnTo>
                  <a:cubicBezTo>
                    <a:pt x="27" y="104"/>
                    <a:pt x="16" y="94"/>
                    <a:pt x="16" y="80"/>
                  </a:cubicBezTo>
                  <a:lnTo>
                    <a:pt x="16" y="56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56"/>
                  </a:lnTo>
                  <a:lnTo>
                    <a:pt x="64" y="80"/>
                  </a:lnTo>
                  <a:lnTo>
                    <a:pt x="16" y="80"/>
                  </a:lnTo>
                  <a:lnTo>
                    <a:pt x="16" y="56"/>
                  </a:lnTo>
                  <a:lnTo>
                    <a:pt x="64" y="56"/>
                  </a:lnTo>
                  <a:lnTo>
                    <a:pt x="64" y="80"/>
                  </a:lnTo>
                  <a:cubicBezTo>
                    <a:pt x="64" y="94"/>
                    <a:pt x="54" y="104"/>
                    <a:pt x="40" y="104"/>
                  </a:cubicBezTo>
                  <a:lnTo>
                    <a:pt x="32" y="104"/>
                  </a:lnTo>
                  <a:cubicBezTo>
                    <a:pt x="19" y="104"/>
                    <a:pt x="8" y="94"/>
                    <a:pt x="8" y="80"/>
                  </a:cubicBezTo>
                  <a:lnTo>
                    <a:pt x="8" y="56"/>
                  </a:lnTo>
                  <a:lnTo>
                    <a:pt x="56" y="56"/>
                  </a:lnTo>
                  <a:lnTo>
                    <a:pt x="56" y="80"/>
                  </a:lnTo>
                  <a:lnTo>
                    <a:pt x="8" y="80"/>
                  </a:lnTo>
                  <a:lnTo>
                    <a:pt x="8" y="56"/>
                  </a:lnTo>
                  <a:lnTo>
                    <a:pt x="56" y="56"/>
                  </a:lnTo>
                  <a:lnTo>
                    <a:pt x="56" y="80"/>
                  </a:lnTo>
                  <a:lnTo>
                    <a:pt x="8" y="80"/>
                  </a:lnTo>
                  <a:lnTo>
                    <a:pt x="8" y="56"/>
                  </a:lnTo>
                  <a:lnTo>
                    <a:pt x="32" y="80"/>
                  </a:lnTo>
                  <a:lnTo>
                    <a:pt x="24" y="80"/>
                  </a:lnTo>
                  <a:lnTo>
                    <a:pt x="48" y="56"/>
                  </a:lnTo>
                  <a:lnTo>
                    <a:pt x="48" y="80"/>
                  </a:lnTo>
                  <a:lnTo>
                    <a:pt x="0" y="80"/>
                  </a:lnTo>
                  <a:lnTo>
                    <a:pt x="0" y="56"/>
                  </a:lnTo>
                  <a:lnTo>
                    <a:pt x="48" y="56"/>
                  </a:lnTo>
                  <a:lnTo>
                    <a:pt x="48" y="80"/>
                  </a:lnTo>
                  <a:cubicBezTo>
                    <a:pt x="48" y="94"/>
                    <a:pt x="38" y="104"/>
                    <a:pt x="24" y="104"/>
                  </a:cubicBezTo>
                  <a:cubicBezTo>
                    <a:pt x="11" y="104"/>
                    <a:pt x="0" y="94"/>
                    <a:pt x="0" y="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6" name="Freeform 130"/>
            <p:cNvSpPr>
              <a:spLocks/>
            </p:cNvSpPr>
            <p:nvPr/>
          </p:nvSpPr>
          <p:spPr bwMode="auto">
            <a:xfrm>
              <a:off x="5160676" y="4517205"/>
              <a:ext cx="26051" cy="964261"/>
            </a:xfrm>
            <a:custGeom>
              <a:avLst/>
              <a:gdLst>
                <a:gd name="T0" fmla="*/ 55 w 216"/>
                <a:gd name="T1" fmla="*/ 5169 h 5202"/>
                <a:gd name="T2" fmla="*/ 48 w 216"/>
                <a:gd name="T3" fmla="*/ 5152 h 5202"/>
                <a:gd name="T4" fmla="*/ 64 w 216"/>
                <a:gd name="T5" fmla="*/ 5152 h 5202"/>
                <a:gd name="T6" fmla="*/ 80 w 216"/>
                <a:gd name="T7" fmla="*/ 5152 h 5202"/>
                <a:gd name="T8" fmla="*/ 96 w 216"/>
                <a:gd name="T9" fmla="*/ 5152 h 5202"/>
                <a:gd name="T10" fmla="*/ 80 w 216"/>
                <a:gd name="T11" fmla="*/ 5176 h 5202"/>
                <a:gd name="T12" fmla="*/ 88 w 216"/>
                <a:gd name="T13" fmla="*/ 5152 h 5202"/>
                <a:gd name="T14" fmla="*/ 96 w 216"/>
                <a:gd name="T15" fmla="*/ 5128 h 5202"/>
                <a:gd name="T16" fmla="*/ 104 w 216"/>
                <a:gd name="T17" fmla="*/ 4976 h 5202"/>
                <a:gd name="T18" fmla="*/ 104 w 216"/>
                <a:gd name="T19" fmla="*/ 4768 h 5202"/>
                <a:gd name="T20" fmla="*/ 104 w 216"/>
                <a:gd name="T21" fmla="*/ 4560 h 5202"/>
                <a:gd name="T22" fmla="*/ 112 w 216"/>
                <a:gd name="T23" fmla="*/ 4408 h 5202"/>
                <a:gd name="T24" fmla="*/ 112 w 216"/>
                <a:gd name="T25" fmla="*/ 4200 h 5202"/>
                <a:gd name="T26" fmla="*/ 112 w 216"/>
                <a:gd name="T27" fmla="*/ 3992 h 5202"/>
                <a:gd name="T28" fmla="*/ 121 w 216"/>
                <a:gd name="T29" fmla="*/ 3779 h 5202"/>
                <a:gd name="T30" fmla="*/ 120 w 216"/>
                <a:gd name="T31" fmla="*/ 3584 h 5202"/>
                <a:gd name="T32" fmla="*/ 120 w 216"/>
                <a:gd name="T33" fmla="*/ 3376 h 5202"/>
                <a:gd name="T34" fmla="*/ 120 w 216"/>
                <a:gd name="T35" fmla="*/ 3120 h 5202"/>
                <a:gd name="T36" fmla="*/ 128 w 216"/>
                <a:gd name="T37" fmla="*/ 2960 h 5202"/>
                <a:gd name="T38" fmla="*/ 128 w 216"/>
                <a:gd name="T39" fmla="*/ 2624 h 5202"/>
                <a:gd name="T40" fmla="*/ 128 w 216"/>
                <a:gd name="T41" fmla="*/ 2264 h 5202"/>
                <a:gd name="T42" fmla="*/ 128 w 216"/>
                <a:gd name="T43" fmla="*/ 1880 h 5202"/>
                <a:gd name="T44" fmla="*/ 136 w 216"/>
                <a:gd name="T45" fmla="*/ 1600 h 5202"/>
                <a:gd name="T46" fmla="*/ 136 w 216"/>
                <a:gd name="T47" fmla="*/ 1288 h 5202"/>
                <a:gd name="T48" fmla="*/ 144 w 216"/>
                <a:gd name="T49" fmla="*/ 1136 h 5202"/>
                <a:gd name="T50" fmla="*/ 144 w 216"/>
                <a:gd name="T51" fmla="*/ 928 h 5202"/>
                <a:gd name="T52" fmla="*/ 176 w 216"/>
                <a:gd name="T53" fmla="*/ 744 h 5202"/>
                <a:gd name="T54" fmla="*/ 152 w 216"/>
                <a:gd name="T55" fmla="*/ 592 h 5202"/>
                <a:gd name="T56" fmla="*/ 184 w 216"/>
                <a:gd name="T57" fmla="*/ 416 h 5202"/>
                <a:gd name="T58" fmla="*/ 160 w 216"/>
                <a:gd name="T59" fmla="*/ 256 h 5202"/>
                <a:gd name="T60" fmla="*/ 184 w 216"/>
                <a:gd name="T61" fmla="*/ 48 h 5202"/>
                <a:gd name="T62" fmla="*/ 216 w 216"/>
                <a:gd name="T63" fmla="*/ 72 h 5202"/>
                <a:gd name="T64" fmla="*/ 208 w 216"/>
                <a:gd name="T65" fmla="*/ 208 h 5202"/>
                <a:gd name="T66" fmla="*/ 208 w 216"/>
                <a:gd name="T67" fmla="*/ 408 h 5202"/>
                <a:gd name="T68" fmla="*/ 200 w 216"/>
                <a:gd name="T69" fmla="*/ 536 h 5202"/>
                <a:gd name="T70" fmla="*/ 200 w 216"/>
                <a:gd name="T71" fmla="*/ 744 h 5202"/>
                <a:gd name="T72" fmla="*/ 192 w 216"/>
                <a:gd name="T73" fmla="*/ 872 h 5202"/>
                <a:gd name="T74" fmla="*/ 192 w 216"/>
                <a:gd name="T75" fmla="*/ 1080 h 5202"/>
                <a:gd name="T76" fmla="*/ 184 w 216"/>
                <a:gd name="T77" fmla="*/ 1232 h 5202"/>
                <a:gd name="T78" fmla="*/ 184 w 216"/>
                <a:gd name="T79" fmla="*/ 1464 h 5202"/>
                <a:gd name="T80" fmla="*/ 183 w 216"/>
                <a:gd name="T81" fmla="*/ 1864 h 5202"/>
                <a:gd name="T82" fmla="*/ 176 w 216"/>
                <a:gd name="T83" fmla="*/ 2192 h 5202"/>
                <a:gd name="T84" fmla="*/ 176 w 216"/>
                <a:gd name="T85" fmla="*/ 2528 h 5202"/>
                <a:gd name="T86" fmla="*/ 176 w 216"/>
                <a:gd name="T87" fmla="*/ 2912 h 5202"/>
                <a:gd name="T88" fmla="*/ 168 w 216"/>
                <a:gd name="T89" fmla="*/ 3064 h 5202"/>
                <a:gd name="T90" fmla="*/ 168 w 216"/>
                <a:gd name="T91" fmla="*/ 3296 h 5202"/>
                <a:gd name="T92" fmla="*/ 168 w 216"/>
                <a:gd name="T93" fmla="*/ 3528 h 5202"/>
                <a:gd name="T94" fmla="*/ 168 w 216"/>
                <a:gd name="T95" fmla="*/ 3760 h 5202"/>
                <a:gd name="T96" fmla="*/ 160 w 216"/>
                <a:gd name="T97" fmla="*/ 3920 h 5202"/>
                <a:gd name="T98" fmla="*/ 160 w 216"/>
                <a:gd name="T99" fmla="*/ 4152 h 5202"/>
                <a:gd name="T100" fmla="*/ 160 w 216"/>
                <a:gd name="T101" fmla="*/ 4352 h 5202"/>
                <a:gd name="T102" fmla="*/ 152 w 216"/>
                <a:gd name="T103" fmla="*/ 4512 h 5202"/>
                <a:gd name="T104" fmla="*/ 152 w 216"/>
                <a:gd name="T105" fmla="*/ 4712 h 5202"/>
                <a:gd name="T106" fmla="*/ 152 w 216"/>
                <a:gd name="T107" fmla="*/ 4920 h 5202"/>
                <a:gd name="T108" fmla="*/ 144 w 216"/>
                <a:gd name="T109" fmla="*/ 5080 h 5202"/>
                <a:gd name="T110" fmla="*/ 88 w 216"/>
                <a:gd name="T111" fmla="*/ 5152 h 5202"/>
                <a:gd name="T112" fmla="*/ 128 w 216"/>
                <a:gd name="T113" fmla="*/ 5176 h 5202"/>
                <a:gd name="T114" fmla="*/ 88 w 216"/>
                <a:gd name="T115" fmla="*/ 5200 h 5202"/>
                <a:gd name="T116" fmla="*/ 48 w 216"/>
                <a:gd name="T117" fmla="*/ 5176 h 5202"/>
                <a:gd name="T118" fmla="*/ 24 w 216"/>
                <a:gd name="T119" fmla="*/ 5176 h 5202"/>
                <a:gd name="T120" fmla="*/ 8 w 216"/>
                <a:gd name="T121" fmla="*/ 5152 h 5202"/>
                <a:gd name="T122" fmla="*/ 0 w 216"/>
                <a:gd name="T123" fmla="*/ 5176 h 5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16" h="5202">
                  <a:moveTo>
                    <a:pt x="48" y="5152"/>
                  </a:moveTo>
                  <a:lnTo>
                    <a:pt x="48" y="5176"/>
                  </a:lnTo>
                  <a:cubicBezTo>
                    <a:pt x="48" y="5190"/>
                    <a:pt x="38" y="5200"/>
                    <a:pt x="24" y="5200"/>
                  </a:cubicBezTo>
                  <a:cubicBezTo>
                    <a:pt x="11" y="5200"/>
                    <a:pt x="0" y="5190"/>
                    <a:pt x="0" y="5176"/>
                  </a:cubicBezTo>
                  <a:lnTo>
                    <a:pt x="0" y="5152"/>
                  </a:lnTo>
                  <a:cubicBezTo>
                    <a:pt x="0" y="5141"/>
                    <a:pt x="9" y="5131"/>
                    <a:pt x="21" y="5129"/>
                  </a:cubicBezTo>
                  <a:cubicBezTo>
                    <a:pt x="32" y="5127"/>
                    <a:pt x="44" y="5134"/>
                    <a:pt x="47" y="5145"/>
                  </a:cubicBezTo>
                  <a:lnTo>
                    <a:pt x="55" y="5169"/>
                  </a:lnTo>
                  <a:lnTo>
                    <a:pt x="8" y="5176"/>
                  </a:lnTo>
                  <a:lnTo>
                    <a:pt x="8" y="5152"/>
                  </a:lnTo>
                  <a:cubicBezTo>
                    <a:pt x="8" y="5139"/>
                    <a:pt x="19" y="5128"/>
                    <a:pt x="32" y="5128"/>
                  </a:cubicBezTo>
                  <a:cubicBezTo>
                    <a:pt x="46" y="5128"/>
                    <a:pt x="56" y="5139"/>
                    <a:pt x="56" y="5152"/>
                  </a:cubicBezTo>
                  <a:lnTo>
                    <a:pt x="56" y="5176"/>
                  </a:lnTo>
                  <a:lnTo>
                    <a:pt x="32" y="5152"/>
                  </a:lnTo>
                  <a:lnTo>
                    <a:pt x="40" y="5152"/>
                  </a:lnTo>
                  <a:lnTo>
                    <a:pt x="48" y="5152"/>
                  </a:lnTo>
                  <a:lnTo>
                    <a:pt x="24" y="5176"/>
                  </a:lnTo>
                  <a:lnTo>
                    <a:pt x="24" y="5152"/>
                  </a:lnTo>
                  <a:cubicBezTo>
                    <a:pt x="24" y="5139"/>
                    <a:pt x="35" y="5128"/>
                    <a:pt x="48" y="5128"/>
                  </a:cubicBezTo>
                  <a:cubicBezTo>
                    <a:pt x="62" y="5128"/>
                    <a:pt x="72" y="5139"/>
                    <a:pt x="72" y="5152"/>
                  </a:cubicBezTo>
                  <a:lnTo>
                    <a:pt x="72" y="5176"/>
                  </a:lnTo>
                  <a:lnTo>
                    <a:pt x="48" y="5152"/>
                  </a:lnTo>
                  <a:lnTo>
                    <a:pt x="56" y="5152"/>
                  </a:lnTo>
                  <a:lnTo>
                    <a:pt x="64" y="5152"/>
                  </a:lnTo>
                  <a:lnTo>
                    <a:pt x="72" y="5152"/>
                  </a:lnTo>
                  <a:lnTo>
                    <a:pt x="48" y="5176"/>
                  </a:lnTo>
                  <a:lnTo>
                    <a:pt x="48" y="5152"/>
                  </a:lnTo>
                  <a:cubicBezTo>
                    <a:pt x="48" y="5139"/>
                    <a:pt x="59" y="5128"/>
                    <a:pt x="72" y="5128"/>
                  </a:cubicBezTo>
                  <a:cubicBezTo>
                    <a:pt x="86" y="5128"/>
                    <a:pt x="96" y="5139"/>
                    <a:pt x="96" y="5152"/>
                  </a:cubicBezTo>
                  <a:lnTo>
                    <a:pt x="96" y="5176"/>
                  </a:lnTo>
                  <a:lnTo>
                    <a:pt x="72" y="5152"/>
                  </a:lnTo>
                  <a:lnTo>
                    <a:pt x="80" y="5152"/>
                  </a:lnTo>
                  <a:lnTo>
                    <a:pt x="88" y="5152"/>
                  </a:lnTo>
                  <a:lnTo>
                    <a:pt x="64" y="5176"/>
                  </a:lnTo>
                  <a:lnTo>
                    <a:pt x="64" y="5152"/>
                  </a:lnTo>
                  <a:cubicBezTo>
                    <a:pt x="64" y="5139"/>
                    <a:pt x="75" y="5128"/>
                    <a:pt x="88" y="5128"/>
                  </a:cubicBezTo>
                  <a:cubicBezTo>
                    <a:pt x="102" y="5128"/>
                    <a:pt x="112" y="5139"/>
                    <a:pt x="112" y="5152"/>
                  </a:cubicBezTo>
                  <a:lnTo>
                    <a:pt x="112" y="5176"/>
                  </a:lnTo>
                  <a:lnTo>
                    <a:pt x="88" y="5152"/>
                  </a:lnTo>
                  <a:lnTo>
                    <a:pt x="96" y="5152"/>
                  </a:lnTo>
                  <a:lnTo>
                    <a:pt x="72" y="5176"/>
                  </a:lnTo>
                  <a:lnTo>
                    <a:pt x="72" y="5152"/>
                  </a:lnTo>
                  <a:cubicBezTo>
                    <a:pt x="72" y="5139"/>
                    <a:pt x="83" y="5128"/>
                    <a:pt x="96" y="5128"/>
                  </a:cubicBezTo>
                  <a:cubicBezTo>
                    <a:pt x="110" y="5128"/>
                    <a:pt x="120" y="5139"/>
                    <a:pt x="120" y="5152"/>
                  </a:cubicBezTo>
                  <a:lnTo>
                    <a:pt x="120" y="5176"/>
                  </a:lnTo>
                  <a:lnTo>
                    <a:pt x="96" y="5152"/>
                  </a:lnTo>
                  <a:lnTo>
                    <a:pt x="104" y="5152"/>
                  </a:lnTo>
                  <a:lnTo>
                    <a:pt x="80" y="5176"/>
                  </a:lnTo>
                  <a:lnTo>
                    <a:pt x="80" y="5152"/>
                  </a:lnTo>
                  <a:cubicBezTo>
                    <a:pt x="80" y="5139"/>
                    <a:pt x="91" y="5128"/>
                    <a:pt x="104" y="5128"/>
                  </a:cubicBezTo>
                  <a:cubicBezTo>
                    <a:pt x="118" y="5128"/>
                    <a:pt x="128" y="5139"/>
                    <a:pt x="128" y="5152"/>
                  </a:cubicBezTo>
                  <a:lnTo>
                    <a:pt x="128" y="5176"/>
                  </a:lnTo>
                  <a:lnTo>
                    <a:pt x="104" y="5152"/>
                  </a:lnTo>
                  <a:lnTo>
                    <a:pt x="112" y="5152"/>
                  </a:lnTo>
                  <a:lnTo>
                    <a:pt x="88" y="5176"/>
                  </a:lnTo>
                  <a:lnTo>
                    <a:pt x="88" y="5152"/>
                  </a:lnTo>
                  <a:cubicBezTo>
                    <a:pt x="88" y="5139"/>
                    <a:pt x="99" y="5128"/>
                    <a:pt x="112" y="5128"/>
                  </a:cubicBezTo>
                  <a:cubicBezTo>
                    <a:pt x="126" y="5128"/>
                    <a:pt x="136" y="5139"/>
                    <a:pt x="136" y="5152"/>
                  </a:cubicBezTo>
                  <a:lnTo>
                    <a:pt x="136" y="5176"/>
                  </a:lnTo>
                  <a:lnTo>
                    <a:pt x="112" y="5152"/>
                  </a:lnTo>
                  <a:lnTo>
                    <a:pt x="120" y="5152"/>
                  </a:lnTo>
                  <a:lnTo>
                    <a:pt x="96" y="5176"/>
                  </a:lnTo>
                  <a:lnTo>
                    <a:pt x="96" y="5152"/>
                  </a:lnTo>
                  <a:lnTo>
                    <a:pt x="96" y="5128"/>
                  </a:lnTo>
                  <a:lnTo>
                    <a:pt x="96" y="5104"/>
                  </a:lnTo>
                  <a:lnTo>
                    <a:pt x="96" y="5080"/>
                  </a:lnTo>
                  <a:lnTo>
                    <a:pt x="96" y="5048"/>
                  </a:lnTo>
                  <a:lnTo>
                    <a:pt x="96" y="5024"/>
                  </a:lnTo>
                  <a:cubicBezTo>
                    <a:pt x="96" y="5022"/>
                    <a:pt x="97" y="5019"/>
                    <a:pt x="98" y="5017"/>
                  </a:cubicBezTo>
                  <a:lnTo>
                    <a:pt x="106" y="4993"/>
                  </a:lnTo>
                  <a:lnTo>
                    <a:pt x="104" y="5000"/>
                  </a:lnTo>
                  <a:lnTo>
                    <a:pt x="104" y="4976"/>
                  </a:lnTo>
                  <a:lnTo>
                    <a:pt x="104" y="4944"/>
                  </a:lnTo>
                  <a:lnTo>
                    <a:pt x="104" y="4920"/>
                  </a:lnTo>
                  <a:lnTo>
                    <a:pt x="104" y="4896"/>
                  </a:lnTo>
                  <a:lnTo>
                    <a:pt x="104" y="4872"/>
                  </a:lnTo>
                  <a:lnTo>
                    <a:pt x="104" y="4848"/>
                  </a:lnTo>
                  <a:lnTo>
                    <a:pt x="104" y="4816"/>
                  </a:lnTo>
                  <a:lnTo>
                    <a:pt x="104" y="4792"/>
                  </a:lnTo>
                  <a:lnTo>
                    <a:pt x="104" y="4768"/>
                  </a:lnTo>
                  <a:lnTo>
                    <a:pt x="104" y="4744"/>
                  </a:lnTo>
                  <a:lnTo>
                    <a:pt x="104" y="4712"/>
                  </a:lnTo>
                  <a:lnTo>
                    <a:pt x="104" y="4688"/>
                  </a:lnTo>
                  <a:lnTo>
                    <a:pt x="104" y="4664"/>
                  </a:lnTo>
                  <a:lnTo>
                    <a:pt x="104" y="4640"/>
                  </a:lnTo>
                  <a:lnTo>
                    <a:pt x="104" y="4616"/>
                  </a:lnTo>
                  <a:lnTo>
                    <a:pt x="104" y="4584"/>
                  </a:lnTo>
                  <a:lnTo>
                    <a:pt x="104" y="4560"/>
                  </a:lnTo>
                  <a:lnTo>
                    <a:pt x="104" y="4536"/>
                  </a:lnTo>
                  <a:lnTo>
                    <a:pt x="104" y="4512"/>
                  </a:lnTo>
                  <a:lnTo>
                    <a:pt x="104" y="4480"/>
                  </a:lnTo>
                  <a:lnTo>
                    <a:pt x="104" y="4456"/>
                  </a:lnTo>
                  <a:cubicBezTo>
                    <a:pt x="104" y="4454"/>
                    <a:pt x="105" y="4451"/>
                    <a:pt x="106" y="4449"/>
                  </a:cubicBezTo>
                  <a:lnTo>
                    <a:pt x="114" y="4425"/>
                  </a:lnTo>
                  <a:lnTo>
                    <a:pt x="112" y="4432"/>
                  </a:lnTo>
                  <a:lnTo>
                    <a:pt x="112" y="4408"/>
                  </a:lnTo>
                  <a:lnTo>
                    <a:pt x="112" y="4384"/>
                  </a:lnTo>
                  <a:lnTo>
                    <a:pt x="112" y="4352"/>
                  </a:lnTo>
                  <a:lnTo>
                    <a:pt x="112" y="4328"/>
                  </a:lnTo>
                  <a:lnTo>
                    <a:pt x="112" y="4304"/>
                  </a:lnTo>
                  <a:lnTo>
                    <a:pt x="112" y="4280"/>
                  </a:lnTo>
                  <a:lnTo>
                    <a:pt x="112" y="4248"/>
                  </a:lnTo>
                  <a:lnTo>
                    <a:pt x="112" y="4224"/>
                  </a:lnTo>
                  <a:lnTo>
                    <a:pt x="112" y="4200"/>
                  </a:lnTo>
                  <a:lnTo>
                    <a:pt x="112" y="4176"/>
                  </a:lnTo>
                  <a:lnTo>
                    <a:pt x="112" y="4152"/>
                  </a:lnTo>
                  <a:lnTo>
                    <a:pt x="112" y="4120"/>
                  </a:lnTo>
                  <a:lnTo>
                    <a:pt x="112" y="4096"/>
                  </a:lnTo>
                  <a:lnTo>
                    <a:pt x="112" y="4072"/>
                  </a:lnTo>
                  <a:lnTo>
                    <a:pt x="112" y="4048"/>
                  </a:lnTo>
                  <a:lnTo>
                    <a:pt x="112" y="4016"/>
                  </a:lnTo>
                  <a:lnTo>
                    <a:pt x="112" y="3992"/>
                  </a:lnTo>
                  <a:lnTo>
                    <a:pt x="112" y="3944"/>
                  </a:lnTo>
                  <a:lnTo>
                    <a:pt x="112" y="3920"/>
                  </a:lnTo>
                  <a:lnTo>
                    <a:pt x="112" y="3888"/>
                  </a:lnTo>
                  <a:lnTo>
                    <a:pt x="112" y="3864"/>
                  </a:lnTo>
                  <a:lnTo>
                    <a:pt x="112" y="3840"/>
                  </a:lnTo>
                  <a:lnTo>
                    <a:pt x="112" y="3816"/>
                  </a:lnTo>
                  <a:cubicBezTo>
                    <a:pt x="112" y="3815"/>
                    <a:pt x="113" y="3813"/>
                    <a:pt x="113" y="3811"/>
                  </a:cubicBezTo>
                  <a:lnTo>
                    <a:pt x="121" y="3779"/>
                  </a:lnTo>
                  <a:lnTo>
                    <a:pt x="120" y="3784"/>
                  </a:lnTo>
                  <a:lnTo>
                    <a:pt x="120" y="3760"/>
                  </a:lnTo>
                  <a:lnTo>
                    <a:pt x="120" y="3736"/>
                  </a:lnTo>
                  <a:lnTo>
                    <a:pt x="120" y="3712"/>
                  </a:lnTo>
                  <a:lnTo>
                    <a:pt x="120" y="3688"/>
                  </a:lnTo>
                  <a:lnTo>
                    <a:pt x="120" y="3656"/>
                  </a:lnTo>
                  <a:lnTo>
                    <a:pt x="120" y="3608"/>
                  </a:lnTo>
                  <a:lnTo>
                    <a:pt x="120" y="3584"/>
                  </a:lnTo>
                  <a:lnTo>
                    <a:pt x="120" y="3552"/>
                  </a:lnTo>
                  <a:lnTo>
                    <a:pt x="120" y="3528"/>
                  </a:lnTo>
                  <a:lnTo>
                    <a:pt x="120" y="3504"/>
                  </a:lnTo>
                  <a:lnTo>
                    <a:pt x="120" y="3480"/>
                  </a:lnTo>
                  <a:lnTo>
                    <a:pt x="120" y="3456"/>
                  </a:lnTo>
                  <a:lnTo>
                    <a:pt x="120" y="3424"/>
                  </a:lnTo>
                  <a:lnTo>
                    <a:pt x="120" y="3400"/>
                  </a:lnTo>
                  <a:lnTo>
                    <a:pt x="120" y="3376"/>
                  </a:lnTo>
                  <a:lnTo>
                    <a:pt x="120" y="3320"/>
                  </a:lnTo>
                  <a:lnTo>
                    <a:pt x="120" y="3296"/>
                  </a:lnTo>
                  <a:lnTo>
                    <a:pt x="120" y="3272"/>
                  </a:lnTo>
                  <a:lnTo>
                    <a:pt x="120" y="3248"/>
                  </a:lnTo>
                  <a:lnTo>
                    <a:pt x="120" y="3224"/>
                  </a:lnTo>
                  <a:lnTo>
                    <a:pt x="120" y="3192"/>
                  </a:lnTo>
                  <a:lnTo>
                    <a:pt x="120" y="3144"/>
                  </a:lnTo>
                  <a:lnTo>
                    <a:pt x="120" y="3120"/>
                  </a:lnTo>
                  <a:lnTo>
                    <a:pt x="120" y="3088"/>
                  </a:lnTo>
                  <a:lnTo>
                    <a:pt x="120" y="3064"/>
                  </a:lnTo>
                  <a:cubicBezTo>
                    <a:pt x="120" y="3062"/>
                    <a:pt x="121" y="3059"/>
                    <a:pt x="122" y="3057"/>
                  </a:cubicBezTo>
                  <a:lnTo>
                    <a:pt x="130" y="3033"/>
                  </a:lnTo>
                  <a:lnTo>
                    <a:pt x="128" y="3040"/>
                  </a:lnTo>
                  <a:lnTo>
                    <a:pt x="128" y="3016"/>
                  </a:lnTo>
                  <a:lnTo>
                    <a:pt x="128" y="2992"/>
                  </a:lnTo>
                  <a:lnTo>
                    <a:pt x="128" y="2960"/>
                  </a:lnTo>
                  <a:lnTo>
                    <a:pt x="128" y="2936"/>
                  </a:lnTo>
                  <a:lnTo>
                    <a:pt x="128" y="2912"/>
                  </a:lnTo>
                  <a:lnTo>
                    <a:pt x="128" y="2888"/>
                  </a:lnTo>
                  <a:lnTo>
                    <a:pt x="128" y="2832"/>
                  </a:lnTo>
                  <a:lnTo>
                    <a:pt x="128" y="2784"/>
                  </a:lnTo>
                  <a:lnTo>
                    <a:pt x="128" y="2728"/>
                  </a:lnTo>
                  <a:lnTo>
                    <a:pt x="128" y="2680"/>
                  </a:lnTo>
                  <a:lnTo>
                    <a:pt x="128" y="2624"/>
                  </a:lnTo>
                  <a:lnTo>
                    <a:pt x="128" y="2576"/>
                  </a:lnTo>
                  <a:lnTo>
                    <a:pt x="128" y="2528"/>
                  </a:lnTo>
                  <a:lnTo>
                    <a:pt x="128" y="2472"/>
                  </a:lnTo>
                  <a:lnTo>
                    <a:pt x="128" y="2424"/>
                  </a:lnTo>
                  <a:lnTo>
                    <a:pt x="128" y="2368"/>
                  </a:lnTo>
                  <a:lnTo>
                    <a:pt x="128" y="2344"/>
                  </a:lnTo>
                  <a:lnTo>
                    <a:pt x="128" y="2320"/>
                  </a:lnTo>
                  <a:lnTo>
                    <a:pt x="128" y="2264"/>
                  </a:lnTo>
                  <a:lnTo>
                    <a:pt x="128" y="2240"/>
                  </a:lnTo>
                  <a:lnTo>
                    <a:pt x="128" y="2192"/>
                  </a:lnTo>
                  <a:lnTo>
                    <a:pt x="128" y="2136"/>
                  </a:lnTo>
                  <a:lnTo>
                    <a:pt x="128" y="2088"/>
                  </a:lnTo>
                  <a:lnTo>
                    <a:pt x="128" y="2032"/>
                  </a:lnTo>
                  <a:lnTo>
                    <a:pt x="128" y="1984"/>
                  </a:lnTo>
                  <a:lnTo>
                    <a:pt x="128" y="1928"/>
                  </a:lnTo>
                  <a:lnTo>
                    <a:pt x="128" y="1880"/>
                  </a:lnTo>
                  <a:cubicBezTo>
                    <a:pt x="128" y="1878"/>
                    <a:pt x="129" y="1875"/>
                    <a:pt x="130" y="1873"/>
                  </a:cubicBezTo>
                  <a:lnTo>
                    <a:pt x="138" y="1849"/>
                  </a:lnTo>
                  <a:lnTo>
                    <a:pt x="136" y="1856"/>
                  </a:lnTo>
                  <a:lnTo>
                    <a:pt x="136" y="1832"/>
                  </a:lnTo>
                  <a:lnTo>
                    <a:pt x="136" y="1776"/>
                  </a:lnTo>
                  <a:lnTo>
                    <a:pt x="136" y="1728"/>
                  </a:lnTo>
                  <a:lnTo>
                    <a:pt x="136" y="1648"/>
                  </a:lnTo>
                  <a:lnTo>
                    <a:pt x="136" y="1600"/>
                  </a:lnTo>
                  <a:lnTo>
                    <a:pt x="136" y="1544"/>
                  </a:lnTo>
                  <a:lnTo>
                    <a:pt x="136" y="1464"/>
                  </a:lnTo>
                  <a:lnTo>
                    <a:pt x="136" y="1416"/>
                  </a:lnTo>
                  <a:lnTo>
                    <a:pt x="136" y="1392"/>
                  </a:lnTo>
                  <a:lnTo>
                    <a:pt x="136" y="1368"/>
                  </a:lnTo>
                  <a:lnTo>
                    <a:pt x="136" y="1336"/>
                  </a:lnTo>
                  <a:lnTo>
                    <a:pt x="136" y="1312"/>
                  </a:lnTo>
                  <a:lnTo>
                    <a:pt x="136" y="1288"/>
                  </a:lnTo>
                  <a:lnTo>
                    <a:pt x="136" y="1264"/>
                  </a:lnTo>
                  <a:lnTo>
                    <a:pt x="136" y="1232"/>
                  </a:lnTo>
                  <a:lnTo>
                    <a:pt x="136" y="1208"/>
                  </a:lnTo>
                  <a:lnTo>
                    <a:pt x="136" y="1184"/>
                  </a:lnTo>
                  <a:lnTo>
                    <a:pt x="136" y="1160"/>
                  </a:lnTo>
                  <a:cubicBezTo>
                    <a:pt x="136" y="1158"/>
                    <a:pt x="137" y="1155"/>
                    <a:pt x="138" y="1153"/>
                  </a:cubicBezTo>
                  <a:lnTo>
                    <a:pt x="146" y="1129"/>
                  </a:lnTo>
                  <a:lnTo>
                    <a:pt x="144" y="1136"/>
                  </a:lnTo>
                  <a:lnTo>
                    <a:pt x="144" y="1104"/>
                  </a:lnTo>
                  <a:lnTo>
                    <a:pt x="144" y="1080"/>
                  </a:lnTo>
                  <a:lnTo>
                    <a:pt x="144" y="1056"/>
                  </a:lnTo>
                  <a:lnTo>
                    <a:pt x="144" y="1032"/>
                  </a:lnTo>
                  <a:lnTo>
                    <a:pt x="144" y="1000"/>
                  </a:lnTo>
                  <a:lnTo>
                    <a:pt x="144" y="976"/>
                  </a:lnTo>
                  <a:lnTo>
                    <a:pt x="144" y="952"/>
                  </a:lnTo>
                  <a:lnTo>
                    <a:pt x="144" y="928"/>
                  </a:lnTo>
                  <a:lnTo>
                    <a:pt x="144" y="904"/>
                  </a:lnTo>
                  <a:lnTo>
                    <a:pt x="144" y="872"/>
                  </a:lnTo>
                  <a:lnTo>
                    <a:pt x="144" y="848"/>
                  </a:lnTo>
                  <a:lnTo>
                    <a:pt x="144" y="824"/>
                  </a:lnTo>
                  <a:lnTo>
                    <a:pt x="144" y="800"/>
                  </a:lnTo>
                  <a:lnTo>
                    <a:pt x="144" y="768"/>
                  </a:lnTo>
                  <a:cubicBezTo>
                    <a:pt x="144" y="755"/>
                    <a:pt x="155" y="744"/>
                    <a:pt x="168" y="744"/>
                  </a:cubicBezTo>
                  <a:lnTo>
                    <a:pt x="176" y="744"/>
                  </a:lnTo>
                  <a:lnTo>
                    <a:pt x="152" y="768"/>
                  </a:lnTo>
                  <a:lnTo>
                    <a:pt x="152" y="744"/>
                  </a:lnTo>
                  <a:lnTo>
                    <a:pt x="152" y="720"/>
                  </a:lnTo>
                  <a:lnTo>
                    <a:pt x="152" y="696"/>
                  </a:lnTo>
                  <a:lnTo>
                    <a:pt x="152" y="672"/>
                  </a:lnTo>
                  <a:lnTo>
                    <a:pt x="152" y="640"/>
                  </a:lnTo>
                  <a:lnTo>
                    <a:pt x="152" y="616"/>
                  </a:lnTo>
                  <a:lnTo>
                    <a:pt x="152" y="592"/>
                  </a:lnTo>
                  <a:lnTo>
                    <a:pt x="152" y="568"/>
                  </a:lnTo>
                  <a:lnTo>
                    <a:pt x="152" y="536"/>
                  </a:lnTo>
                  <a:lnTo>
                    <a:pt x="152" y="512"/>
                  </a:lnTo>
                  <a:lnTo>
                    <a:pt x="152" y="488"/>
                  </a:lnTo>
                  <a:lnTo>
                    <a:pt x="152" y="464"/>
                  </a:lnTo>
                  <a:lnTo>
                    <a:pt x="152" y="440"/>
                  </a:lnTo>
                  <a:cubicBezTo>
                    <a:pt x="152" y="427"/>
                    <a:pt x="163" y="416"/>
                    <a:pt x="176" y="416"/>
                  </a:cubicBezTo>
                  <a:lnTo>
                    <a:pt x="184" y="416"/>
                  </a:lnTo>
                  <a:lnTo>
                    <a:pt x="160" y="440"/>
                  </a:lnTo>
                  <a:lnTo>
                    <a:pt x="160" y="408"/>
                  </a:lnTo>
                  <a:lnTo>
                    <a:pt x="160" y="384"/>
                  </a:lnTo>
                  <a:lnTo>
                    <a:pt x="160" y="360"/>
                  </a:lnTo>
                  <a:lnTo>
                    <a:pt x="160" y="336"/>
                  </a:lnTo>
                  <a:lnTo>
                    <a:pt x="160" y="304"/>
                  </a:lnTo>
                  <a:lnTo>
                    <a:pt x="160" y="280"/>
                  </a:lnTo>
                  <a:lnTo>
                    <a:pt x="160" y="256"/>
                  </a:lnTo>
                  <a:lnTo>
                    <a:pt x="160" y="232"/>
                  </a:lnTo>
                  <a:lnTo>
                    <a:pt x="160" y="208"/>
                  </a:lnTo>
                  <a:lnTo>
                    <a:pt x="160" y="176"/>
                  </a:lnTo>
                  <a:lnTo>
                    <a:pt x="160" y="152"/>
                  </a:lnTo>
                  <a:lnTo>
                    <a:pt x="160" y="128"/>
                  </a:lnTo>
                  <a:lnTo>
                    <a:pt x="160" y="104"/>
                  </a:lnTo>
                  <a:lnTo>
                    <a:pt x="160" y="72"/>
                  </a:lnTo>
                  <a:cubicBezTo>
                    <a:pt x="160" y="59"/>
                    <a:pt x="171" y="48"/>
                    <a:pt x="184" y="48"/>
                  </a:cubicBezTo>
                  <a:lnTo>
                    <a:pt x="192" y="48"/>
                  </a:lnTo>
                  <a:lnTo>
                    <a:pt x="168" y="72"/>
                  </a:lnTo>
                  <a:lnTo>
                    <a:pt x="168" y="48"/>
                  </a:lnTo>
                  <a:lnTo>
                    <a:pt x="168" y="24"/>
                  </a:lnTo>
                  <a:cubicBezTo>
                    <a:pt x="168" y="11"/>
                    <a:pt x="179" y="0"/>
                    <a:pt x="192" y="0"/>
                  </a:cubicBezTo>
                  <a:cubicBezTo>
                    <a:pt x="206" y="0"/>
                    <a:pt x="216" y="11"/>
                    <a:pt x="216" y="24"/>
                  </a:cubicBezTo>
                  <a:lnTo>
                    <a:pt x="216" y="48"/>
                  </a:lnTo>
                  <a:lnTo>
                    <a:pt x="216" y="72"/>
                  </a:lnTo>
                  <a:cubicBezTo>
                    <a:pt x="216" y="86"/>
                    <a:pt x="206" y="96"/>
                    <a:pt x="192" y="96"/>
                  </a:cubicBezTo>
                  <a:lnTo>
                    <a:pt x="184" y="96"/>
                  </a:lnTo>
                  <a:lnTo>
                    <a:pt x="208" y="72"/>
                  </a:lnTo>
                  <a:lnTo>
                    <a:pt x="208" y="104"/>
                  </a:lnTo>
                  <a:lnTo>
                    <a:pt x="208" y="128"/>
                  </a:lnTo>
                  <a:lnTo>
                    <a:pt x="208" y="152"/>
                  </a:lnTo>
                  <a:lnTo>
                    <a:pt x="208" y="176"/>
                  </a:lnTo>
                  <a:lnTo>
                    <a:pt x="208" y="208"/>
                  </a:lnTo>
                  <a:lnTo>
                    <a:pt x="208" y="232"/>
                  </a:lnTo>
                  <a:lnTo>
                    <a:pt x="208" y="256"/>
                  </a:lnTo>
                  <a:lnTo>
                    <a:pt x="208" y="280"/>
                  </a:lnTo>
                  <a:lnTo>
                    <a:pt x="208" y="304"/>
                  </a:lnTo>
                  <a:lnTo>
                    <a:pt x="208" y="336"/>
                  </a:lnTo>
                  <a:lnTo>
                    <a:pt x="208" y="360"/>
                  </a:lnTo>
                  <a:lnTo>
                    <a:pt x="208" y="384"/>
                  </a:lnTo>
                  <a:lnTo>
                    <a:pt x="208" y="408"/>
                  </a:lnTo>
                  <a:lnTo>
                    <a:pt x="208" y="440"/>
                  </a:lnTo>
                  <a:cubicBezTo>
                    <a:pt x="208" y="454"/>
                    <a:pt x="198" y="464"/>
                    <a:pt x="184" y="464"/>
                  </a:cubicBezTo>
                  <a:lnTo>
                    <a:pt x="176" y="464"/>
                  </a:lnTo>
                  <a:lnTo>
                    <a:pt x="200" y="440"/>
                  </a:lnTo>
                  <a:lnTo>
                    <a:pt x="200" y="464"/>
                  </a:lnTo>
                  <a:lnTo>
                    <a:pt x="200" y="488"/>
                  </a:lnTo>
                  <a:lnTo>
                    <a:pt x="200" y="512"/>
                  </a:lnTo>
                  <a:lnTo>
                    <a:pt x="200" y="536"/>
                  </a:lnTo>
                  <a:lnTo>
                    <a:pt x="200" y="568"/>
                  </a:lnTo>
                  <a:lnTo>
                    <a:pt x="200" y="592"/>
                  </a:lnTo>
                  <a:lnTo>
                    <a:pt x="200" y="616"/>
                  </a:lnTo>
                  <a:lnTo>
                    <a:pt x="200" y="640"/>
                  </a:lnTo>
                  <a:lnTo>
                    <a:pt x="200" y="672"/>
                  </a:lnTo>
                  <a:lnTo>
                    <a:pt x="200" y="696"/>
                  </a:lnTo>
                  <a:lnTo>
                    <a:pt x="200" y="720"/>
                  </a:lnTo>
                  <a:lnTo>
                    <a:pt x="200" y="744"/>
                  </a:lnTo>
                  <a:lnTo>
                    <a:pt x="200" y="768"/>
                  </a:lnTo>
                  <a:cubicBezTo>
                    <a:pt x="200" y="782"/>
                    <a:pt x="190" y="792"/>
                    <a:pt x="176" y="792"/>
                  </a:cubicBezTo>
                  <a:lnTo>
                    <a:pt x="168" y="792"/>
                  </a:lnTo>
                  <a:lnTo>
                    <a:pt x="192" y="768"/>
                  </a:lnTo>
                  <a:lnTo>
                    <a:pt x="192" y="800"/>
                  </a:lnTo>
                  <a:lnTo>
                    <a:pt x="192" y="824"/>
                  </a:lnTo>
                  <a:lnTo>
                    <a:pt x="192" y="848"/>
                  </a:lnTo>
                  <a:lnTo>
                    <a:pt x="192" y="872"/>
                  </a:lnTo>
                  <a:lnTo>
                    <a:pt x="192" y="904"/>
                  </a:lnTo>
                  <a:lnTo>
                    <a:pt x="192" y="928"/>
                  </a:lnTo>
                  <a:lnTo>
                    <a:pt x="192" y="952"/>
                  </a:lnTo>
                  <a:lnTo>
                    <a:pt x="192" y="976"/>
                  </a:lnTo>
                  <a:lnTo>
                    <a:pt x="192" y="1000"/>
                  </a:lnTo>
                  <a:lnTo>
                    <a:pt x="192" y="1032"/>
                  </a:lnTo>
                  <a:lnTo>
                    <a:pt x="192" y="1056"/>
                  </a:lnTo>
                  <a:lnTo>
                    <a:pt x="192" y="1080"/>
                  </a:lnTo>
                  <a:lnTo>
                    <a:pt x="192" y="1104"/>
                  </a:lnTo>
                  <a:lnTo>
                    <a:pt x="192" y="1136"/>
                  </a:lnTo>
                  <a:cubicBezTo>
                    <a:pt x="192" y="1139"/>
                    <a:pt x="192" y="1142"/>
                    <a:pt x="191" y="1144"/>
                  </a:cubicBezTo>
                  <a:lnTo>
                    <a:pt x="183" y="1168"/>
                  </a:lnTo>
                  <a:lnTo>
                    <a:pt x="184" y="1160"/>
                  </a:lnTo>
                  <a:lnTo>
                    <a:pt x="184" y="1184"/>
                  </a:lnTo>
                  <a:lnTo>
                    <a:pt x="184" y="1208"/>
                  </a:lnTo>
                  <a:lnTo>
                    <a:pt x="184" y="1232"/>
                  </a:lnTo>
                  <a:lnTo>
                    <a:pt x="184" y="1264"/>
                  </a:lnTo>
                  <a:lnTo>
                    <a:pt x="184" y="1288"/>
                  </a:lnTo>
                  <a:lnTo>
                    <a:pt x="184" y="1312"/>
                  </a:lnTo>
                  <a:lnTo>
                    <a:pt x="184" y="1336"/>
                  </a:lnTo>
                  <a:lnTo>
                    <a:pt x="184" y="1368"/>
                  </a:lnTo>
                  <a:lnTo>
                    <a:pt x="184" y="1392"/>
                  </a:lnTo>
                  <a:lnTo>
                    <a:pt x="184" y="1416"/>
                  </a:lnTo>
                  <a:lnTo>
                    <a:pt x="184" y="1464"/>
                  </a:lnTo>
                  <a:lnTo>
                    <a:pt x="184" y="1544"/>
                  </a:lnTo>
                  <a:lnTo>
                    <a:pt x="184" y="1600"/>
                  </a:lnTo>
                  <a:lnTo>
                    <a:pt x="184" y="1648"/>
                  </a:lnTo>
                  <a:lnTo>
                    <a:pt x="184" y="1728"/>
                  </a:lnTo>
                  <a:lnTo>
                    <a:pt x="184" y="1776"/>
                  </a:lnTo>
                  <a:lnTo>
                    <a:pt x="184" y="1832"/>
                  </a:lnTo>
                  <a:lnTo>
                    <a:pt x="184" y="1856"/>
                  </a:lnTo>
                  <a:cubicBezTo>
                    <a:pt x="184" y="1859"/>
                    <a:pt x="184" y="1862"/>
                    <a:pt x="183" y="1864"/>
                  </a:cubicBezTo>
                  <a:lnTo>
                    <a:pt x="175" y="1888"/>
                  </a:lnTo>
                  <a:lnTo>
                    <a:pt x="176" y="1880"/>
                  </a:lnTo>
                  <a:lnTo>
                    <a:pt x="176" y="1928"/>
                  </a:lnTo>
                  <a:lnTo>
                    <a:pt x="176" y="1984"/>
                  </a:lnTo>
                  <a:lnTo>
                    <a:pt x="176" y="2032"/>
                  </a:lnTo>
                  <a:lnTo>
                    <a:pt x="176" y="2088"/>
                  </a:lnTo>
                  <a:lnTo>
                    <a:pt x="176" y="2136"/>
                  </a:lnTo>
                  <a:lnTo>
                    <a:pt x="176" y="2192"/>
                  </a:lnTo>
                  <a:lnTo>
                    <a:pt x="176" y="2240"/>
                  </a:lnTo>
                  <a:lnTo>
                    <a:pt x="176" y="2264"/>
                  </a:lnTo>
                  <a:lnTo>
                    <a:pt x="176" y="2320"/>
                  </a:lnTo>
                  <a:lnTo>
                    <a:pt x="176" y="2344"/>
                  </a:lnTo>
                  <a:lnTo>
                    <a:pt x="176" y="2368"/>
                  </a:lnTo>
                  <a:lnTo>
                    <a:pt x="176" y="2424"/>
                  </a:lnTo>
                  <a:lnTo>
                    <a:pt x="176" y="2472"/>
                  </a:lnTo>
                  <a:lnTo>
                    <a:pt x="176" y="2528"/>
                  </a:lnTo>
                  <a:lnTo>
                    <a:pt x="176" y="2576"/>
                  </a:lnTo>
                  <a:lnTo>
                    <a:pt x="176" y="2624"/>
                  </a:lnTo>
                  <a:lnTo>
                    <a:pt x="176" y="2680"/>
                  </a:lnTo>
                  <a:lnTo>
                    <a:pt x="176" y="2728"/>
                  </a:lnTo>
                  <a:lnTo>
                    <a:pt x="176" y="2784"/>
                  </a:lnTo>
                  <a:lnTo>
                    <a:pt x="176" y="2832"/>
                  </a:lnTo>
                  <a:lnTo>
                    <a:pt x="176" y="2888"/>
                  </a:lnTo>
                  <a:lnTo>
                    <a:pt x="176" y="2912"/>
                  </a:lnTo>
                  <a:lnTo>
                    <a:pt x="176" y="2936"/>
                  </a:lnTo>
                  <a:lnTo>
                    <a:pt x="176" y="2960"/>
                  </a:lnTo>
                  <a:lnTo>
                    <a:pt x="176" y="2992"/>
                  </a:lnTo>
                  <a:lnTo>
                    <a:pt x="176" y="3016"/>
                  </a:lnTo>
                  <a:lnTo>
                    <a:pt x="176" y="3040"/>
                  </a:lnTo>
                  <a:cubicBezTo>
                    <a:pt x="176" y="3043"/>
                    <a:pt x="176" y="3046"/>
                    <a:pt x="175" y="3048"/>
                  </a:cubicBezTo>
                  <a:lnTo>
                    <a:pt x="167" y="3072"/>
                  </a:lnTo>
                  <a:lnTo>
                    <a:pt x="168" y="3064"/>
                  </a:lnTo>
                  <a:lnTo>
                    <a:pt x="168" y="3088"/>
                  </a:lnTo>
                  <a:lnTo>
                    <a:pt x="168" y="3120"/>
                  </a:lnTo>
                  <a:lnTo>
                    <a:pt x="168" y="3144"/>
                  </a:lnTo>
                  <a:lnTo>
                    <a:pt x="168" y="3192"/>
                  </a:lnTo>
                  <a:lnTo>
                    <a:pt x="168" y="3224"/>
                  </a:lnTo>
                  <a:lnTo>
                    <a:pt x="168" y="3248"/>
                  </a:lnTo>
                  <a:lnTo>
                    <a:pt x="168" y="3272"/>
                  </a:lnTo>
                  <a:lnTo>
                    <a:pt x="168" y="3296"/>
                  </a:lnTo>
                  <a:lnTo>
                    <a:pt x="168" y="3320"/>
                  </a:lnTo>
                  <a:lnTo>
                    <a:pt x="168" y="3376"/>
                  </a:lnTo>
                  <a:lnTo>
                    <a:pt x="168" y="3400"/>
                  </a:lnTo>
                  <a:lnTo>
                    <a:pt x="168" y="3424"/>
                  </a:lnTo>
                  <a:lnTo>
                    <a:pt x="168" y="3456"/>
                  </a:lnTo>
                  <a:lnTo>
                    <a:pt x="168" y="3480"/>
                  </a:lnTo>
                  <a:lnTo>
                    <a:pt x="168" y="3504"/>
                  </a:lnTo>
                  <a:lnTo>
                    <a:pt x="168" y="3528"/>
                  </a:lnTo>
                  <a:lnTo>
                    <a:pt x="168" y="3552"/>
                  </a:lnTo>
                  <a:lnTo>
                    <a:pt x="168" y="3584"/>
                  </a:lnTo>
                  <a:lnTo>
                    <a:pt x="168" y="3608"/>
                  </a:lnTo>
                  <a:lnTo>
                    <a:pt x="168" y="3656"/>
                  </a:lnTo>
                  <a:lnTo>
                    <a:pt x="168" y="3688"/>
                  </a:lnTo>
                  <a:lnTo>
                    <a:pt x="168" y="3712"/>
                  </a:lnTo>
                  <a:lnTo>
                    <a:pt x="168" y="3736"/>
                  </a:lnTo>
                  <a:lnTo>
                    <a:pt x="168" y="3760"/>
                  </a:lnTo>
                  <a:lnTo>
                    <a:pt x="168" y="3784"/>
                  </a:lnTo>
                  <a:cubicBezTo>
                    <a:pt x="168" y="3786"/>
                    <a:pt x="168" y="3788"/>
                    <a:pt x="168" y="3790"/>
                  </a:cubicBezTo>
                  <a:lnTo>
                    <a:pt x="160" y="3822"/>
                  </a:lnTo>
                  <a:lnTo>
                    <a:pt x="160" y="3816"/>
                  </a:lnTo>
                  <a:lnTo>
                    <a:pt x="160" y="3840"/>
                  </a:lnTo>
                  <a:lnTo>
                    <a:pt x="160" y="3864"/>
                  </a:lnTo>
                  <a:lnTo>
                    <a:pt x="160" y="3888"/>
                  </a:lnTo>
                  <a:lnTo>
                    <a:pt x="160" y="3920"/>
                  </a:lnTo>
                  <a:lnTo>
                    <a:pt x="160" y="3944"/>
                  </a:lnTo>
                  <a:lnTo>
                    <a:pt x="160" y="3992"/>
                  </a:lnTo>
                  <a:lnTo>
                    <a:pt x="160" y="4016"/>
                  </a:lnTo>
                  <a:lnTo>
                    <a:pt x="160" y="4048"/>
                  </a:lnTo>
                  <a:lnTo>
                    <a:pt x="160" y="4072"/>
                  </a:lnTo>
                  <a:lnTo>
                    <a:pt x="160" y="4096"/>
                  </a:lnTo>
                  <a:lnTo>
                    <a:pt x="160" y="4120"/>
                  </a:lnTo>
                  <a:lnTo>
                    <a:pt x="160" y="4152"/>
                  </a:lnTo>
                  <a:lnTo>
                    <a:pt x="160" y="4176"/>
                  </a:lnTo>
                  <a:lnTo>
                    <a:pt x="160" y="4200"/>
                  </a:lnTo>
                  <a:lnTo>
                    <a:pt x="160" y="4224"/>
                  </a:lnTo>
                  <a:lnTo>
                    <a:pt x="160" y="4248"/>
                  </a:lnTo>
                  <a:lnTo>
                    <a:pt x="160" y="4280"/>
                  </a:lnTo>
                  <a:lnTo>
                    <a:pt x="160" y="4304"/>
                  </a:lnTo>
                  <a:lnTo>
                    <a:pt x="160" y="4328"/>
                  </a:lnTo>
                  <a:lnTo>
                    <a:pt x="160" y="4352"/>
                  </a:lnTo>
                  <a:lnTo>
                    <a:pt x="160" y="4384"/>
                  </a:lnTo>
                  <a:lnTo>
                    <a:pt x="160" y="4408"/>
                  </a:lnTo>
                  <a:lnTo>
                    <a:pt x="160" y="4432"/>
                  </a:lnTo>
                  <a:cubicBezTo>
                    <a:pt x="160" y="4435"/>
                    <a:pt x="160" y="4438"/>
                    <a:pt x="159" y="4440"/>
                  </a:cubicBezTo>
                  <a:lnTo>
                    <a:pt x="151" y="4464"/>
                  </a:lnTo>
                  <a:lnTo>
                    <a:pt x="152" y="4456"/>
                  </a:lnTo>
                  <a:lnTo>
                    <a:pt x="152" y="4480"/>
                  </a:lnTo>
                  <a:lnTo>
                    <a:pt x="152" y="4512"/>
                  </a:lnTo>
                  <a:lnTo>
                    <a:pt x="152" y="4536"/>
                  </a:lnTo>
                  <a:lnTo>
                    <a:pt x="152" y="4560"/>
                  </a:lnTo>
                  <a:lnTo>
                    <a:pt x="152" y="4584"/>
                  </a:lnTo>
                  <a:lnTo>
                    <a:pt x="152" y="4616"/>
                  </a:lnTo>
                  <a:lnTo>
                    <a:pt x="152" y="4640"/>
                  </a:lnTo>
                  <a:lnTo>
                    <a:pt x="152" y="4664"/>
                  </a:lnTo>
                  <a:lnTo>
                    <a:pt x="152" y="4688"/>
                  </a:lnTo>
                  <a:lnTo>
                    <a:pt x="152" y="4712"/>
                  </a:lnTo>
                  <a:lnTo>
                    <a:pt x="152" y="4744"/>
                  </a:lnTo>
                  <a:lnTo>
                    <a:pt x="152" y="4768"/>
                  </a:lnTo>
                  <a:lnTo>
                    <a:pt x="152" y="4792"/>
                  </a:lnTo>
                  <a:lnTo>
                    <a:pt x="152" y="4816"/>
                  </a:lnTo>
                  <a:lnTo>
                    <a:pt x="152" y="4848"/>
                  </a:lnTo>
                  <a:lnTo>
                    <a:pt x="152" y="4872"/>
                  </a:lnTo>
                  <a:lnTo>
                    <a:pt x="152" y="4896"/>
                  </a:lnTo>
                  <a:lnTo>
                    <a:pt x="152" y="4920"/>
                  </a:lnTo>
                  <a:lnTo>
                    <a:pt x="152" y="4944"/>
                  </a:lnTo>
                  <a:lnTo>
                    <a:pt x="152" y="4976"/>
                  </a:lnTo>
                  <a:lnTo>
                    <a:pt x="152" y="5000"/>
                  </a:lnTo>
                  <a:cubicBezTo>
                    <a:pt x="152" y="5003"/>
                    <a:pt x="152" y="5006"/>
                    <a:pt x="151" y="5008"/>
                  </a:cubicBezTo>
                  <a:lnTo>
                    <a:pt x="143" y="5032"/>
                  </a:lnTo>
                  <a:lnTo>
                    <a:pt x="144" y="5024"/>
                  </a:lnTo>
                  <a:lnTo>
                    <a:pt x="144" y="5048"/>
                  </a:lnTo>
                  <a:lnTo>
                    <a:pt x="144" y="5080"/>
                  </a:lnTo>
                  <a:lnTo>
                    <a:pt x="144" y="5104"/>
                  </a:lnTo>
                  <a:lnTo>
                    <a:pt x="144" y="5128"/>
                  </a:lnTo>
                  <a:lnTo>
                    <a:pt x="144" y="5152"/>
                  </a:lnTo>
                  <a:lnTo>
                    <a:pt x="144" y="5176"/>
                  </a:lnTo>
                  <a:cubicBezTo>
                    <a:pt x="144" y="5190"/>
                    <a:pt x="134" y="5200"/>
                    <a:pt x="120" y="5200"/>
                  </a:cubicBezTo>
                  <a:lnTo>
                    <a:pt x="112" y="5200"/>
                  </a:lnTo>
                  <a:cubicBezTo>
                    <a:pt x="99" y="5200"/>
                    <a:pt x="88" y="5190"/>
                    <a:pt x="88" y="5176"/>
                  </a:cubicBezTo>
                  <a:lnTo>
                    <a:pt x="88" y="5152"/>
                  </a:lnTo>
                  <a:lnTo>
                    <a:pt x="136" y="5152"/>
                  </a:lnTo>
                  <a:lnTo>
                    <a:pt x="136" y="5176"/>
                  </a:lnTo>
                  <a:cubicBezTo>
                    <a:pt x="136" y="5190"/>
                    <a:pt x="126" y="5200"/>
                    <a:pt x="112" y="5200"/>
                  </a:cubicBezTo>
                  <a:lnTo>
                    <a:pt x="104" y="5200"/>
                  </a:lnTo>
                  <a:cubicBezTo>
                    <a:pt x="91" y="5200"/>
                    <a:pt x="80" y="5190"/>
                    <a:pt x="80" y="5176"/>
                  </a:cubicBezTo>
                  <a:lnTo>
                    <a:pt x="80" y="5152"/>
                  </a:lnTo>
                  <a:lnTo>
                    <a:pt x="128" y="5152"/>
                  </a:lnTo>
                  <a:lnTo>
                    <a:pt x="128" y="5176"/>
                  </a:lnTo>
                  <a:cubicBezTo>
                    <a:pt x="128" y="5190"/>
                    <a:pt x="118" y="5200"/>
                    <a:pt x="104" y="5200"/>
                  </a:cubicBezTo>
                  <a:lnTo>
                    <a:pt x="96" y="5200"/>
                  </a:lnTo>
                  <a:cubicBezTo>
                    <a:pt x="83" y="5200"/>
                    <a:pt x="72" y="5190"/>
                    <a:pt x="72" y="5176"/>
                  </a:cubicBezTo>
                  <a:lnTo>
                    <a:pt x="72" y="5152"/>
                  </a:lnTo>
                  <a:lnTo>
                    <a:pt x="120" y="5152"/>
                  </a:lnTo>
                  <a:lnTo>
                    <a:pt x="120" y="5176"/>
                  </a:lnTo>
                  <a:cubicBezTo>
                    <a:pt x="120" y="5190"/>
                    <a:pt x="110" y="5200"/>
                    <a:pt x="96" y="5200"/>
                  </a:cubicBezTo>
                  <a:lnTo>
                    <a:pt x="88" y="5200"/>
                  </a:lnTo>
                  <a:cubicBezTo>
                    <a:pt x="75" y="5200"/>
                    <a:pt x="64" y="5190"/>
                    <a:pt x="64" y="5176"/>
                  </a:cubicBezTo>
                  <a:lnTo>
                    <a:pt x="64" y="5152"/>
                  </a:lnTo>
                  <a:lnTo>
                    <a:pt x="112" y="5152"/>
                  </a:lnTo>
                  <a:lnTo>
                    <a:pt x="112" y="5176"/>
                  </a:lnTo>
                  <a:cubicBezTo>
                    <a:pt x="112" y="5190"/>
                    <a:pt x="102" y="5200"/>
                    <a:pt x="88" y="5200"/>
                  </a:cubicBezTo>
                  <a:lnTo>
                    <a:pt x="80" y="5200"/>
                  </a:lnTo>
                  <a:lnTo>
                    <a:pt x="72" y="5200"/>
                  </a:lnTo>
                  <a:cubicBezTo>
                    <a:pt x="59" y="5200"/>
                    <a:pt x="48" y="5190"/>
                    <a:pt x="48" y="5176"/>
                  </a:cubicBezTo>
                  <a:lnTo>
                    <a:pt x="48" y="5152"/>
                  </a:lnTo>
                  <a:lnTo>
                    <a:pt x="96" y="5152"/>
                  </a:lnTo>
                  <a:lnTo>
                    <a:pt x="96" y="5176"/>
                  </a:lnTo>
                  <a:cubicBezTo>
                    <a:pt x="96" y="5190"/>
                    <a:pt x="86" y="5200"/>
                    <a:pt x="72" y="5200"/>
                  </a:cubicBezTo>
                  <a:lnTo>
                    <a:pt x="64" y="5200"/>
                  </a:lnTo>
                  <a:lnTo>
                    <a:pt x="56" y="5200"/>
                  </a:lnTo>
                  <a:lnTo>
                    <a:pt x="48" y="5200"/>
                  </a:lnTo>
                  <a:cubicBezTo>
                    <a:pt x="35" y="5200"/>
                    <a:pt x="24" y="5190"/>
                    <a:pt x="24" y="5176"/>
                  </a:cubicBezTo>
                  <a:lnTo>
                    <a:pt x="24" y="5152"/>
                  </a:lnTo>
                  <a:lnTo>
                    <a:pt x="72" y="5152"/>
                  </a:lnTo>
                  <a:lnTo>
                    <a:pt x="72" y="5176"/>
                  </a:lnTo>
                  <a:cubicBezTo>
                    <a:pt x="72" y="5190"/>
                    <a:pt x="62" y="5200"/>
                    <a:pt x="48" y="5200"/>
                  </a:cubicBezTo>
                  <a:lnTo>
                    <a:pt x="40" y="5200"/>
                  </a:lnTo>
                  <a:lnTo>
                    <a:pt x="32" y="5200"/>
                  </a:lnTo>
                  <a:cubicBezTo>
                    <a:pt x="19" y="5200"/>
                    <a:pt x="8" y="5190"/>
                    <a:pt x="8" y="5176"/>
                  </a:cubicBezTo>
                  <a:lnTo>
                    <a:pt x="8" y="5152"/>
                  </a:lnTo>
                  <a:lnTo>
                    <a:pt x="56" y="5152"/>
                  </a:lnTo>
                  <a:lnTo>
                    <a:pt x="56" y="5176"/>
                  </a:lnTo>
                  <a:cubicBezTo>
                    <a:pt x="56" y="5188"/>
                    <a:pt x="48" y="5198"/>
                    <a:pt x="36" y="5200"/>
                  </a:cubicBezTo>
                  <a:cubicBezTo>
                    <a:pt x="25" y="5202"/>
                    <a:pt x="13" y="5195"/>
                    <a:pt x="10" y="5184"/>
                  </a:cubicBezTo>
                  <a:lnTo>
                    <a:pt x="2" y="5160"/>
                  </a:lnTo>
                  <a:lnTo>
                    <a:pt x="48" y="5152"/>
                  </a:lnTo>
                  <a:lnTo>
                    <a:pt x="48" y="5176"/>
                  </a:lnTo>
                  <a:lnTo>
                    <a:pt x="0" y="5176"/>
                  </a:lnTo>
                  <a:lnTo>
                    <a:pt x="0" y="5152"/>
                  </a:lnTo>
                  <a:cubicBezTo>
                    <a:pt x="0" y="5139"/>
                    <a:pt x="11" y="5128"/>
                    <a:pt x="24" y="5128"/>
                  </a:cubicBezTo>
                  <a:cubicBezTo>
                    <a:pt x="38" y="5128"/>
                    <a:pt x="48" y="5139"/>
                    <a:pt x="48" y="515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7" name="Freeform 131"/>
            <p:cNvSpPr>
              <a:spLocks/>
            </p:cNvSpPr>
            <p:nvPr/>
          </p:nvSpPr>
          <p:spPr bwMode="auto">
            <a:xfrm>
              <a:off x="5181145" y="3943754"/>
              <a:ext cx="24190" cy="583270"/>
            </a:xfrm>
            <a:custGeom>
              <a:avLst/>
              <a:gdLst>
                <a:gd name="T0" fmla="*/ 0 w 432"/>
                <a:gd name="T1" fmla="*/ 5776 h 6288"/>
                <a:gd name="T2" fmla="*/ 16 w 432"/>
                <a:gd name="T3" fmla="*/ 5408 h 6288"/>
                <a:gd name="T4" fmla="*/ 16 w 432"/>
                <a:gd name="T5" fmla="*/ 5216 h 6288"/>
                <a:gd name="T6" fmla="*/ 112 w 432"/>
                <a:gd name="T7" fmla="*/ 5104 h 6288"/>
                <a:gd name="T8" fmla="*/ 32 w 432"/>
                <a:gd name="T9" fmla="*/ 4944 h 6288"/>
                <a:gd name="T10" fmla="*/ 32 w 432"/>
                <a:gd name="T11" fmla="*/ 4752 h 6288"/>
                <a:gd name="T12" fmla="*/ 48 w 432"/>
                <a:gd name="T13" fmla="*/ 4384 h 6288"/>
                <a:gd name="T14" fmla="*/ 48 w 432"/>
                <a:gd name="T15" fmla="*/ 3872 h 6288"/>
                <a:gd name="T16" fmla="*/ 64 w 432"/>
                <a:gd name="T17" fmla="*/ 3456 h 6288"/>
                <a:gd name="T18" fmla="*/ 80 w 432"/>
                <a:gd name="T19" fmla="*/ 3296 h 6288"/>
                <a:gd name="T20" fmla="*/ 144 w 432"/>
                <a:gd name="T21" fmla="*/ 3136 h 6288"/>
                <a:gd name="T22" fmla="*/ 96 w 432"/>
                <a:gd name="T23" fmla="*/ 2944 h 6288"/>
                <a:gd name="T24" fmla="*/ 192 w 432"/>
                <a:gd name="T25" fmla="*/ 2944 h 6288"/>
                <a:gd name="T26" fmla="*/ 112 w 432"/>
                <a:gd name="T27" fmla="*/ 2576 h 6288"/>
                <a:gd name="T28" fmla="*/ 128 w 432"/>
                <a:gd name="T29" fmla="*/ 2432 h 6288"/>
                <a:gd name="T30" fmla="*/ 128 w 432"/>
                <a:gd name="T31" fmla="*/ 2224 h 6288"/>
                <a:gd name="T32" fmla="*/ 144 w 432"/>
                <a:gd name="T33" fmla="*/ 2064 h 6288"/>
                <a:gd name="T34" fmla="*/ 208 w 432"/>
                <a:gd name="T35" fmla="*/ 1920 h 6288"/>
                <a:gd name="T36" fmla="*/ 160 w 432"/>
                <a:gd name="T37" fmla="*/ 1808 h 6288"/>
                <a:gd name="T38" fmla="*/ 224 w 432"/>
                <a:gd name="T39" fmla="*/ 1456 h 6288"/>
                <a:gd name="T40" fmla="*/ 192 w 432"/>
                <a:gd name="T41" fmla="*/ 1088 h 6288"/>
                <a:gd name="T42" fmla="*/ 208 w 432"/>
                <a:gd name="T43" fmla="*/ 720 h 6288"/>
                <a:gd name="T44" fmla="*/ 256 w 432"/>
                <a:gd name="T45" fmla="*/ 528 h 6288"/>
                <a:gd name="T46" fmla="*/ 224 w 432"/>
                <a:gd name="T47" fmla="*/ 464 h 6288"/>
                <a:gd name="T48" fmla="*/ 288 w 432"/>
                <a:gd name="T49" fmla="*/ 320 h 6288"/>
                <a:gd name="T50" fmla="*/ 304 w 432"/>
                <a:gd name="T51" fmla="*/ 464 h 6288"/>
                <a:gd name="T52" fmla="*/ 320 w 432"/>
                <a:gd name="T53" fmla="*/ 304 h 6288"/>
                <a:gd name="T54" fmla="*/ 336 w 432"/>
                <a:gd name="T55" fmla="*/ 160 h 6288"/>
                <a:gd name="T56" fmla="*/ 352 w 432"/>
                <a:gd name="T57" fmla="*/ 304 h 6288"/>
                <a:gd name="T58" fmla="*/ 304 w 432"/>
                <a:gd name="T59" fmla="*/ 112 h 6288"/>
                <a:gd name="T60" fmla="*/ 320 w 432"/>
                <a:gd name="T61" fmla="*/ 624 h 6288"/>
                <a:gd name="T62" fmla="*/ 336 w 432"/>
                <a:gd name="T63" fmla="*/ 512 h 6288"/>
                <a:gd name="T64" fmla="*/ 384 w 432"/>
                <a:gd name="T65" fmla="*/ 624 h 6288"/>
                <a:gd name="T66" fmla="*/ 432 w 432"/>
                <a:gd name="T67" fmla="*/ 576 h 6288"/>
                <a:gd name="T68" fmla="*/ 336 w 432"/>
                <a:gd name="T69" fmla="*/ 512 h 6288"/>
                <a:gd name="T70" fmla="*/ 320 w 432"/>
                <a:gd name="T71" fmla="*/ 48 h 6288"/>
                <a:gd name="T72" fmla="*/ 400 w 432"/>
                <a:gd name="T73" fmla="*/ 208 h 6288"/>
                <a:gd name="T74" fmla="*/ 384 w 432"/>
                <a:gd name="T75" fmla="*/ 208 h 6288"/>
                <a:gd name="T76" fmla="*/ 320 w 432"/>
                <a:gd name="T77" fmla="*/ 256 h 6288"/>
                <a:gd name="T78" fmla="*/ 352 w 432"/>
                <a:gd name="T79" fmla="*/ 416 h 6288"/>
                <a:gd name="T80" fmla="*/ 224 w 432"/>
                <a:gd name="T81" fmla="*/ 368 h 6288"/>
                <a:gd name="T82" fmla="*/ 272 w 432"/>
                <a:gd name="T83" fmla="*/ 624 h 6288"/>
                <a:gd name="T84" fmla="*/ 304 w 432"/>
                <a:gd name="T85" fmla="*/ 768 h 6288"/>
                <a:gd name="T86" fmla="*/ 288 w 432"/>
                <a:gd name="T87" fmla="*/ 1136 h 6288"/>
                <a:gd name="T88" fmla="*/ 272 w 432"/>
                <a:gd name="T89" fmla="*/ 1504 h 6288"/>
                <a:gd name="T90" fmla="*/ 256 w 432"/>
                <a:gd name="T91" fmla="*/ 1856 h 6288"/>
                <a:gd name="T92" fmla="*/ 240 w 432"/>
                <a:gd name="T93" fmla="*/ 2016 h 6288"/>
                <a:gd name="T94" fmla="*/ 192 w 432"/>
                <a:gd name="T95" fmla="*/ 2160 h 6288"/>
                <a:gd name="T96" fmla="*/ 224 w 432"/>
                <a:gd name="T97" fmla="*/ 2320 h 6288"/>
                <a:gd name="T98" fmla="*/ 112 w 432"/>
                <a:gd name="T99" fmla="*/ 2576 h 6288"/>
                <a:gd name="T100" fmla="*/ 144 w 432"/>
                <a:gd name="T101" fmla="*/ 2992 h 6288"/>
                <a:gd name="T102" fmla="*/ 96 w 432"/>
                <a:gd name="T103" fmla="*/ 2896 h 6288"/>
                <a:gd name="T104" fmla="*/ 176 w 432"/>
                <a:gd name="T105" fmla="*/ 3040 h 6288"/>
                <a:gd name="T106" fmla="*/ 64 w 432"/>
                <a:gd name="T107" fmla="*/ 3408 h 6288"/>
                <a:gd name="T108" fmla="*/ 160 w 432"/>
                <a:gd name="T109" fmla="*/ 3760 h 6288"/>
                <a:gd name="T110" fmla="*/ 144 w 432"/>
                <a:gd name="T111" fmla="*/ 4176 h 6288"/>
                <a:gd name="T112" fmla="*/ 144 w 432"/>
                <a:gd name="T113" fmla="*/ 4688 h 6288"/>
                <a:gd name="T114" fmla="*/ 128 w 432"/>
                <a:gd name="T115" fmla="*/ 4848 h 6288"/>
                <a:gd name="T116" fmla="*/ 16 w 432"/>
                <a:gd name="T117" fmla="*/ 5152 h 6288"/>
                <a:gd name="T118" fmla="*/ 112 w 432"/>
                <a:gd name="T119" fmla="*/ 5312 h 6288"/>
                <a:gd name="T120" fmla="*/ 96 w 432"/>
                <a:gd name="T121" fmla="*/ 5472 h 6288"/>
                <a:gd name="T122" fmla="*/ 96 w 432"/>
                <a:gd name="T123" fmla="*/ 5984 h 6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32" h="6288">
                  <a:moveTo>
                    <a:pt x="0" y="6240"/>
                  </a:moveTo>
                  <a:lnTo>
                    <a:pt x="0" y="6192"/>
                  </a:lnTo>
                  <a:lnTo>
                    <a:pt x="0" y="6144"/>
                  </a:lnTo>
                  <a:lnTo>
                    <a:pt x="0" y="6080"/>
                  </a:lnTo>
                  <a:lnTo>
                    <a:pt x="0" y="6032"/>
                  </a:lnTo>
                  <a:lnTo>
                    <a:pt x="0" y="5984"/>
                  </a:lnTo>
                  <a:lnTo>
                    <a:pt x="0" y="5936"/>
                  </a:lnTo>
                  <a:lnTo>
                    <a:pt x="0" y="5872"/>
                  </a:lnTo>
                  <a:lnTo>
                    <a:pt x="0" y="5824"/>
                  </a:lnTo>
                  <a:lnTo>
                    <a:pt x="0" y="5776"/>
                  </a:lnTo>
                  <a:lnTo>
                    <a:pt x="0" y="5728"/>
                  </a:lnTo>
                  <a:lnTo>
                    <a:pt x="0" y="5680"/>
                  </a:lnTo>
                  <a:lnTo>
                    <a:pt x="0" y="5616"/>
                  </a:lnTo>
                  <a:lnTo>
                    <a:pt x="0" y="5568"/>
                  </a:lnTo>
                  <a:lnTo>
                    <a:pt x="0" y="5520"/>
                  </a:lnTo>
                  <a:lnTo>
                    <a:pt x="0" y="5472"/>
                  </a:lnTo>
                  <a:cubicBezTo>
                    <a:pt x="0" y="5446"/>
                    <a:pt x="22" y="5424"/>
                    <a:pt x="48" y="5424"/>
                  </a:cubicBezTo>
                  <a:lnTo>
                    <a:pt x="64" y="5424"/>
                  </a:lnTo>
                  <a:lnTo>
                    <a:pt x="16" y="5472"/>
                  </a:lnTo>
                  <a:lnTo>
                    <a:pt x="16" y="5408"/>
                  </a:lnTo>
                  <a:lnTo>
                    <a:pt x="16" y="5360"/>
                  </a:lnTo>
                  <a:lnTo>
                    <a:pt x="16" y="5312"/>
                  </a:lnTo>
                  <a:lnTo>
                    <a:pt x="16" y="5264"/>
                  </a:lnTo>
                  <a:cubicBezTo>
                    <a:pt x="16" y="5238"/>
                    <a:pt x="38" y="5216"/>
                    <a:pt x="64" y="5216"/>
                  </a:cubicBezTo>
                  <a:cubicBezTo>
                    <a:pt x="91" y="5216"/>
                    <a:pt x="112" y="5238"/>
                    <a:pt x="112" y="5264"/>
                  </a:cubicBezTo>
                  <a:lnTo>
                    <a:pt x="112" y="5312"/>
                  </a:lnTo>
                  <a:cubicBezTo>
                    <a:pt x="112" y="5339"/>
                    <a:pt x="91" y="5360"/>
                    <a:pt x="64" y="5360"/>
                  </a:cubicBezTo>
                  <a:cubicBezTo>
                    <a:pt x="38" y="5360"/>
                    <a:pt x="16" y="5339"/>
                    <a:pt x="16" y="5312"/>
                  </a:cubicBezTo>
                  <a:lnTo>
                    <a:pt x="16" y="5264"/>
                  </a:lnTo>
                  <a:lnTo>
                    <a:pt x="16" y="5216"/>
                  </a:lnTo>
                  <a:lnTo>
                    <a:pt x="16" y="5152"/>
                  </a:lnTo>
                  <a:lnTo>
                    <a:pt x="16" y="5104"/>
                  </a:lnTo>
                  <a:cubicBezTo>
                    <a:pt x="16" y="5078"/>
                    <a:pt x="38" y="5056"/>
                    <a:pt x="64" y="5056"/>
                  </a:cubicBezTo>
                  <a:cubicBezTo>
                    <a:pt x="91" y="5056"/>
                    <a:pt x="112" y="5078"/>
                    <a:pt x="112" y="5104"/>
                  </a:cubicBezTo>
                  <a:lnTo>
                    <a:pt x="112" y="5152"/>
                  </a:lnTo>
                  <a:cubicBezTo>
                    <a:pt x="112" y="5179"/>
                    <a:pt x="91" y="5200"/>
                    <a:pt x="64" y="5200"/>
                  </a:cubicBezTo>
                  <a:cubicBezTo>
                    <a:pt x="38" y="5200"/>
                    <a:pt x="16" y="5179"/>
                    <a:pt x="16" y="5152"/>
                  </a:cubicBezTo>
                  <a:lnTo>
                    <a:pt x="16" y="5104"/>
                  </a:lnTo>
                  <a:cubicBezTo>
                    <a:pt x="16" y="5078"/>
                    <a:pt x="38" y="5056"/>
                    <a:pt x="64" y="5056"/>
                  </a:cubicBezTo>
                  <a:cubicBezTo>
                    <a:pt x="91" y="5056"/>
                    <a:pt x="112" y="5078"/>
                    <a:pt x="112" y="5104"/>
                  </a:cubicBezTo>
                  <a:lnTo>
                    <a:pt x="112" y="5152"/>
                  </a:lnTo>
                  <a:cubicBezTo>
                    <a:pt x="112" y="5179"/>
                    <a:pt x="91" y="5200"/>
                    <a:pt x="64" y="5200"/>
                  </a:cubicBezTo>
                  <a:cubicBezTo>
                    <a:pt x="38" y="5200"/>
                    <a:pt x="16" y="5179"/>
                    <a:pt x="16" y="5152"/>
                  </a:cubicBezTo>
                  <a:lnTo>
                    <a:pt x="16" y="5104"/>
                  </a:lnTo>
                  <a:lnTo>
                    <a:pt x="16" y="5056"/>
                  </a:lnTo>
                  <a:lnTo>
                    <a:pt x="16" y="5008"/>
                  </a:lnTo>
                  <a:cubicBezTo>
                    <a:pt x="16" y="4982"/>
                    <a:pt x="38" y="4960"/>
                    <a:pt x="64" y="4960"/>
                  </a:cubicBezTo>
                  <a:lnTo>
                    <a:pt x="80" y="4960"/>
                  </a:lnTo>
                  <a:lnTo>
                    <a:pt x="32" y="5008"/>
                  </a:lnTo>
                  <a:lnTo>
                    <a:pt x="32" y="4944"/>
                  </a:lnTo>
                  <a:lnTo>
                    <a:pt x="32" y="4896"/>
                  </a:lnTo>
                  <a:lnTo>
                    <a:pt x="32" y="4848"/>
                  </a:lnTo>
                  <a:lnTo>
                    <a:pt x="32" y="4800"/>
                  </a:lnTo>
                  <a:cubicBezTo>
                    <a:pt x="32" y="4774"/>
                    <a:pt x="54" y="4752"/>
                    <a:pt x="80" y="4752"/>
                  </a:cubicBezTo>
                  <a:cubicBezTo>
                    <a:pt x="107" y="4752"/>
                    <a:pt x="128" y="4774"/>
                    <a:pt x="128" y="4800"/>
                  </a:cubicBezTo>
                  <a:lnTo>
                    <a:pt x="128" y="4848"/>
                  </a:lnTo>
                  <a:cubicBezTo>
                    <a:pt x="128" y="4875"/>
                    <a:pt x="107" y="4896"/>
                    <a:pt x="80" y="4896"/>
                  </a:cubicBezTo>
                  <a:cubicBezTo>
                    <a:pt x="54" y="4896"/>
                    <a:pt x="32" y="4875"/>
                    <a:pt x="32" y="4848"/>
                  </a:cubicBezTo>
                  <a:lnTo>
                    <a:pt x="32" y="4800"/>
                  </a:lnTo>
                  <a:lnTo>
                    <a:pt x="32" y="4752"/>
                  </a:lnTo>
                  <a:lnTo>
                    <a:pt x="32" y="4688"/>
                  </a:lnTo>
                  <a:cubicBezTo>
                    <a:pt x="32" y="4662"/>
                    <a:pt x="54" y="4640"/>
                    <a:pt x="80" y="4640"/>
                  </a:cubicBezTo>
                  <a:lnTo>
                    <a:pt x="96" y="4640"/>
                  </a:lnTo>
                  <a:lnTo>
                    <a:pt x="48" y="4688"/>
                  </a:lnTo>
                  <a:lnTo>
                    <a:pt x="48" y="4640"/>
                  </a:lnTo>
                  <a:lnTo>
                    <a:pt x="48" y="4592"/>
                  </a:lnTo>
                  <a:lnTo>
                    <a:pt x="48" y="4544"/>
                  </a:lnTo>
                  <a:lnTo>
                    <a:pt x="48" y="4480"/>
                  </a:lnTo>
                  <a:lnTo>
                    <a:pt x="48" y="4432"/>
                  </a:lnTo>
                  <a:lnTo>
                    <a:pt x="48" y="4384"/>
                  </a:lnTo>
                  <a:lnTo>
                    <a:pt x="48" y="4336"/>
                  </a:lnTo>
                  <a:lnTo>
                    <a:pt x="48" y="4288"/>
                  </a:lnTo>
                  <a:lnTo>
                    <a:pt x="48" y="4224"/>
                  </a:lnTo>
                  <a:lnTo>
                    <a:pt x="48" y="4176"/>
                  </a:lnTo>
                  <a:lnTo>
                    <a:pt x="48" y="4128"/>
                  </a:lnTo>
                  <a:lnTo>
                    <a:pt x="48" y="4080"/>
                  </a:lnTo>
                  <a:lnTo>
                    <a:pt x="48" y="4016"/>
                  </a:lnTo>
                  <a:lnTo>
                    <a:pt x="48" y="3968"/>
                  </a:lnTo>
                  <a:lnTo>
                    <a:pt x="48" y="3920"/>
                  </a:lnTo>
                  <a:lnTo>
                    <a:pt x="48" y="3872"/>
                  </a:lnTo>
                  <a:cubicBezTo>
                    <a:pt x="48" y="3867"/>
                    <a:pt x="49" y="3862"/>
                    <a:pt x="51" y="3857"/>
                  </a:cubicBezTo>
                  <a:lnTo>
                    <a:pt x="67" y="3809"/>
                  </a:lnTo>
                  <a:lnTo>
                    <a:pt x="64" y="3824"/>
                  </a:lnTo>
                  <a:lnTo>
                    <a:pt x="64" y="3760"/>
                  </a:lnTo>
                  <a:lnTo>
                    <a:pt x="64" y="3712"/>
                  </a:lnTo>
                  <a:lnTo>
                    <a:pt x="64" y="3664"/>
                  </a:lnTo>
                  <a:lnTo>
                    <a:pt x="64" y="3616"/>
                  </a:lnTo>
                  <a:lnTo>
                    <a:pt x="64" y="3552"/>
                  </a:lnTo>
                  <a:lnTo>
                    <a:pt x="64" y="3504"/>
                  </a:lnTo>
                  <a:lnTo>
                    <a:pt x="64" y="3456"/>
                  </a:lnTo>
                  <a:lnTo>
                    <a:pt x="64" y="3408"/>
                  </a:lnTo>
                  <a:lnTo>
                    <a:pt x="64" y="3360"/>
                  </a:lnTo>
                  <a:cubicBezTo>
                    <a:pt x="64" y="3334"/>
                    <a:pt x="86" y="3312"/>
                    <a:pt x="112" y="3312"/>
                  </a:cubicBezTo>
                  <a:cubicBezTo>
                    <a:pt x="139" y="3312"/>
                    <a:pt x="160" y="3334"/>
                    <a:pt x="160" y="3360"/>
                  </a:cubicBezTo>
                  <a:lnTo>
                    <a:pt x="160" y="3408"/>
                  </a:lnTo>
                  <a:lnTo>
                    <a:pt x="112" y="3360"/>
                  </a:lnTo>
                  <a:lnTo>
                    <a:pt x="128" y="3360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80" y="3296"/>
                  </a:lnTo>
                  <a:lnTo>
                    <a:pt x="80" y="3248"/>
                  </a:lnTo>
                  <a:lnTo>
                    <a:pt x="80" y="3200"/>
                  </a:lnTo>
                  <a:lnTo>
                    <a:pt x="80" y="3152"/>
                  </a:lnTo>
                  <a:lnTo>
                    <a:pt x="80" y="3088"/>
                  </a:lnTo>
                  <a:lnTo>
                    <a:pt x="80" y="3040"/>
                  </a:lnTo>
                  <a:cubicBezTo>
                    <a:pt x="80" y="3014"/>
                    <a:pt x="102" y="2992"/>
                    <a:pt x="128" y="2992"/>
                  </a:cubicBezTo>
                  <a:lnTo>
                    <a:pt x="144" y="2992"/>
                  </a:lnTo>
                  <a:cubicBezTo>
                    <a:pt x="171" y="2992"/>
                    <a:pt x="192" y="3014"/>
                    <a:pt x="192" y="3040"/>
                  </a:cubicBezTo>
                  <a:lnTo>
                    <a:pt x="192" y="3088"/>
                  </a:lnTo>
                  <a:cubicBezTo>
                    <a:pt x="192" y="3115"/>
                    <a:pt x="171" y="3136"/>
                    <a:pt x="144" y="3136"/>
                  </a:cubicBezTo>
                  <a:cubicBezTo>
                    <a:pt x="118" y="3136"/>
                    <a:pt x="96" y="3115"/>
                    <a:pt x="96" y="3088"/>
                  </a:cubicBez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96"/>
                  </a:lnTo>
                  <a:cubicBezTo>
                    <a:pt x="96" y="2870"/>
                    <a:pt x="118" y="2848"/>
                    <a:pt x="144" y="2848"/>
                  </a:cubicBezTo>
                  <a:cubicBezTo>
                    <a:pt x="171" y="2848"/>
                    <a:pt x="192" y="2870"/>
                    <a:pt x="192" y="2896"/>
                  </a:cubicBezTo>
                  <a:lnTo>
                    <a:pt x="192" y="2944"/>
                  </a:lnTo>
                  <a:cubicBezTo>
                    <a:pt x="192" y="2971"/>
                    <a:pt x="171" y="2992"/>
                    <a:pt x="144" y="2992"/>
                  </a:cubicBezTo>
                  <a:cubicBezTo>
                    <a:pt x="118" y="2992"/>
                    <a:pt x="96" y="2971"/>
                    <a:pt x="96" y="2944"/>
                  </a:cubicBezTo>
                  <a:lnTo>
                    <a:pt x="96" y="2896"/>
                  </a:lnTo>
                  <a:cubicBezTo>
                    <a:pt x="96" y="2870"/>
                    <a:pt x="118" y="2848"/>
                    <a:pt x="144" y="2848"/>
                  </a:cubicBezTo>
                  <a:cubicBezTo>
                    <a:pt x="171" y="2848"/>
                    <a:pt x="192" y="2870"/>
                    <a:pt x="192" y="2896"/>
                  </a:cubicBezTo>
                  <a:lnTo>
                    <a:pt x="192" y="2944"/>
                  </a:lnTo>
                  <a:cubicBezTo>
                    <a:pt x="192" y="2971"/>
                    <a:pt x="171" y="2992"/>
                    <a:pt x="144" y="2992"/>
                  </a:cubicBezTo>
                  <a:cubicBezTo>
                    <a:pt x="118" y="2992"/>
                    <a:pt x="96" y="2971"/>
                    <a:pt x="96" y="2944"/>
                  </a:cubicBezTo>
                  <a:lnTo>
                    <a:pt x="96" y="2896"/>
                  </a:lnTo>
                  <a:cubicBezTo>
                    <a:pt x="96" y="2870"/>
                    <a:pt x="118" y="2848"/>
                    <a:pt x="144" y="2848"/>
                  </a:cubicBezTo>
                  <a:cubicBezTo>
                    <a:pt x="171" y="2848"/>
                    <a:pt x="192" y="2870"/>
                    <a:pt x="192" y="2896"/>
                  </a:cubicBezTo>
                  <a:lnTo>
                    <a:pt x="192" y="2944"/>
                  </a:lnTo>
                  <a:lnTo>
                    <a:pt x="144" y="2896"/>
                  </a:lnTo>
                  <a:lnTo>
                    <a:pt x="160" y="2896"/>
                  </a:lnTo>
                  <a:lnTo>
                    <a:pt x="112" y="2944"/>
                  </a:lnTo>
                  <a:lnTo>
                    <a:pt x="112" y="2896"/>
                  </a:lnTo>
                  <a:lnTo>
                    <a:pt x="112" y="2832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24"/>
                  </a:lnTo>
                  <a:lnTo>
                    <a:pt x="112" y="2576"/>
                  </a:lnTo>
                  <a:cubicBezTo>
                    <a:pt x="112" y="2550"/>
                    <a:pt x="134" y="2528"/>
                    <a:pt x="160" y="2528"/>
                  </a:cubicBezTo>
                  <a:cubicBezTo>
                    <a:pt x="187" y="2528"/>
                    <a:pt x="208" y="2550"/>
                    <a:pt x="208" y="2576"/>
                  </a:cubicBezTo>
                  <a:lnTo>
                    <a:pt x="208" y="2624"/>
                  </a:lnTo>
                  <a:lnTo>
                    <a:pt x="160" y="2576"/>
                  </a:lnTo>
                  <a:lnTo>
                    <a:pt x="176" y="2576"/>
                  </a:lnTo>
                  <a:lnTo>
                    <a:pt x="128" y="2624"/>
                  </a:lnTo>
                  <a:lnTo>
                    <a:pt x="128" y="2576"/>
                  </a:lnTo>
                  <a:lnTo>
                    <a:pt x="128" y="2528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cubicBezTo>
                    <a:pt x="128" y="2246"/>
                    <a:pt x="150" y="2224"/>
                    <a:pt x="176" y="2224"/>
                  </a:cubicBezTo>
                  <a:cubicBezTo>
                    <a:pt x="203" y="2224"/>
                    <a:pt x="224" y="2246"/>
                    <a:pt x="224" y="2272"/>
                  </a:cubicBezTo>
                  <a:lnTo>
                    <a:pt x="224" y="2320"/>
                  </a:lnTo>
                  <a:cubicBezTo>
                    <a:pt x="224" y="2347"/>
                    <a:pt x="203" y="2368"/>
                    <a:pt x="176" y="2368"/>
                  </a:cubicBezTo>
                  <a:cubicBezTo>
                    <a:pt x="150" y="2368"/>
                    <a:pt x="128" y="2347"/>
                    <a:pt x="128" y="2320"/>
                  </a:cubicBezTo>
                  <a:lnTo>
                    <a:pt x="128" y="2272"/>
                  </a:lnTo>
                  <a:lnTo>
                    <a:pt x="128" y="2224"/>
                  </a:lnTo>
                  <a:lnTo>
                    <a:pt x="128" y="2160"/>
                  </a:lnTo>
                  <a:lnTo>
                    <a:pt x="128" y="2112"/>
                  </a:lnTo>
                  <a:cubicBezTo>
                    <a:pt x="128" y="2086"/>
                    <a:pt x="150" y="2064"/>
                    <a:pt x="176" y="2064"/>
                  </a:cubicBezTo>
                  <a:lnTo>
                    <a:pt x="192" y="2064"/>
                  </a:lnTo>
                  <a:cubicBezTo>
                    <a:pt x="219" y="2064"/>
                    <a:pt x="240" y="2086"/>
                    <a:pt x="240" y="2112"/>
                  </a:cubicBezTo>
                  <a:lnTo>
                    <a:pt x="240" y="2160"/>
                  </a:lnTo>
                  <a:cubicBezTo>
                    <a:pt x="240" y="2187"/>
                    <a:pt x="219" y="2208"/>
                    <a:pt x="192" y="2208"/>
                  </a:cubicBezTo>
                  <a:cubicBezTo>
                    <a:pt x="166" y="2208"/>
                    <a:pt x="144" y="2187"/>
                    <a:pt x="144" y="2160"/>
                  </a:cubicBezTo>
                  <a:lnTo>
                    <a:pt x="144" y="2112"/>
                  </a:lnTo>
                  <a:lnTo>
                    <a:pt x="144" y="2064"/>
                  </a:lnTo>
                  <a:lnTo>
                    <a:pt x="144" y="2016"/>
                  </a:lnTo>
                  <a:lnTo>
                    <a:pt x="144" y="1968"/>
                  </a:lnTo>
                  <a:cubicBezTo>
                    <a:pt x="144" y="1942"/>
                    <a:pt x="166" y="1920"/>
                    <a:pt x="192" y="1920"/>
                  </a:cubicBezTo>
                  <a:cubicBezTo>
                    <a:pt x="219" y="1920"/>
                    <a:pt x="240" y="1942"/>
                    <a:pt x="240" y="1968"/>
                  </a:cubicBezTo>
                  <a:lnTo>
                    <a:pt x="240" y="2016"/>
                  </a:lnTo>
                  <a:cubicBezTo>
                    <a:pt x="240" y="2043"/>
                    <a:pt x="219" y="2064"/>
                    <a:pt x="192" y="2064"/>
                  </a:cubicBezTo>
                  <a:cubicBezTo>
                    <a:pt x="166" y="2064"/>
                    <a:pt x="144" y="2043"/>
                    <a:pt x="144" y="2016"/>
                  </a:cubicBezTo>
                  <a:lnTo>
                    <a:pt x="144" y="1968"/>
                  </a:lnTo>
                  <a:cubicBezTo>
                    <a:pt x="144" y="1942"/>
                    <a:pt x="166" y="1920"/>
                    <a:pt x="192" y="1920"/>
                  </a:cubicBezTo>
                  <a:lnTo>
                    <a:pt x="208" y="1920"/>
                  </a:lnTo>
                  <a:lnTo>
                    <a:pt x="160" y="1968"/>
                  </a:lnTo>
                  <a:lnTo>
                    <a:pt x="160" y="1904"/>
                  </a:lnTo>
                  <a:lnTo>
                    <a:pt x="160" y="1856"/>
                  </a:lnTo>
                  <a:lnTo>
                    <a:pt x="160" y="1808"/>
                  </a:lnTo>
                  <a:cubicBezTo>
                    <a:pt x="160" y="1782"/>
                    <a:pt x="182" y="1760"/>
                    <a:pt x="208" y="1760"/>
                  </a:cubicBezTo>
                  <a:cubicBezTo>
                    <a:pt x="235" y="1760"/>
                    <a:pt x="256" y="1782"/>
                    <a:pt x="256" y="1808"/>
                  </a:cubicBezTo>
                  <a:lnTo>
                    <a:pt x="256" y="1856"/>
                  </a:lnTo>
                  <a:cubicBezTo>
                    <a:pt x="256" y="1883"/>
                    <a:pt x="235" y="1904"/>
                    <a:pt x="208" y="1904"/>
                  </a:cubicBezTo>
                  <a:cubicBezTo>
                    <a:pt x="182" y="1904"/>
                    <a:pt x="160" y="1883"/>
                    <a:pt x="160" y="1856"/>
                  </a:cubicBezTo>
                  <a:lnTo>
                    <a:pt x="160" y="1808"/>
                  </a:lnTo>
                  <a:lnTo>
                    <a:pt x="160" y="1760"/>
                  </a:lnTo>
                  <a:lnTo>
                    <a:pt x="160" y="1696"/>
                  </a:lnTo>
                  <a:lnTo>
                    <a:pt x="160" y="1648"/>
                  </a:lnTo>
                  <a:cubicBezTo>
                    <a:pt x="160" y="1622"/>
                    <a:pt x="182" y="1600"/>
                    <a:pt x="208" y="1600"/>
                  </a:cubicBezTo>
                  <a:lnTo>
                    <a:pt x="224" y="1600"/>
                  </a:lnTo>
                  <a:lnTo>
                    <a:pt x="176" y="1648"/>
                  </a:lnTo>
                  <a:lnTo>
                    <a:pt x="176" y="1600"/>
                  </a:lnTo>
                  <a:lnTo>
                    <a:pt x="176" y="1552"/>
                  </a:lnTo>
                  <a:lnTo>
                    <a:pt x="176" y="1504"/>
                  </a:lnTo>
                  <a:cubicBezTo>
                    <a:pt x="176" y="1478"/>
                    <a:pt x="198" y="1456"/>
                    <a:pt x="224" y="1456"/>
                  </a:cubicBezTo>
                  <a:lnTo>
                    <a:pt x="240" y="1456"/>
                  </a:lnTo>
                  <a:lnTo>
                    <a:pt x="192" y="1504"/>
                  </a:lnTo>
                  <a:lnTo>
                    <a:pt x="192" y="1440"/>
                  </a:lnTo>
                  <a:lnTo>
                    <a:pt x="192" y="1392"/>
                  </a:lnTo>
                  <a:lnTo>
                    <a:pt x="192" y="1344"/>
                  </a:lnTo>
                  <a:lnTo>
                    <a:pt x="192" y="1296"/>
                  </a:lnTo>
                  <a:lnTo>
                    <a:pt x="192" y="1232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88"/>
                  </a:lnTo>
                  <a:lnTo>
                    <a:pt x="192" y="1040"/>
                  </a:lnTo>
                  <a:lnTo>
                    <a:pt x="192" y="976"/>
                  </a:lnTo>
                  <a:cubicBezTo>
                    <a:pt x="192" y="950"/>
                    <a:pt x="214" y="928"/>
                    <a:pt x="240" y="928"/>
                  </a:cubicBezTo>
                  <a:lnTo>
                    <a:pt x="256" y="928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80"/>
                  </a:lnTo>
                  <a:lnTo>
                    <a:pt x="208" y="832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208" y="672"/>
                  </a:lnTo>
                  <a:cubicBezTo>
                    <a:pt x="208" y="646"/>
                    <a:pt x="230" y="624"/>
                    <a:pt x="256" y="624"/>
                  </a:cubicBezTo>
                  <a:cubicBezTo>
                    <a:pt x="283" y="624"/>
                    <a:pt x="304" y="646"/>
                    <a:pt x="304" y="672"/>
                  </a:cubicBezTo>
                  <a:lnTo>
                    <a:pt x="304" y="720"/>
                  </a:lnTo>
                  <a:cubicBezTo>
                    <a:pt x="304" y="747"/>
                    <a:pt x="283" y="768"/>
                    <a:pt x="256" y="768"/>
                  </a:cubicBezTo>
                  <a:cubicBezTo>
                    <a:pt x="230" y="768"/>
                    <a:pt x="208" y="747"/>
                    <a:pt x="208" y="720"/>
                  </a:cubicBezTo>
                  <a:lnTo>
                    <a:pt x="208" y="672"/>
                  </a:lnTo>
                  <a:lnTo>
                    <a:pt x="208" y="624"/>
                  </a:lnTo>
                  <a:lnTo>
                    <a:pt x="208" y="576"/>
                  </a:lnTo>
                  <a:cubicBezTo>
                    <a:pt x="208" y="550"/>
                    <a:pt x="230" y="528"/>
                    <a:pt x="256" y="528"/>
                  </a:cubicBezTo>
                  <a:lnTo>
                    <a:pt x="272" y="528"/>
                  </a:lnTo>
                  <a:lnTo>
                    <a:pt x="224" y="576"/>
                  </a:lnTo>
                  <a:lnTo>
                    <a:pt x="224" y="512"/>
                  </a:lnTo>
                  <a:cubicBezTo>
                    <a:pt x="224" y="486"/>
                    <a:pt x="246" y="464"/>
                    <a:pt x="272" y="464"/>
                  </a:cubicBezTo>
                  <a:cubicBezTo>
                    <a:pt x="299" y="464"/>
                    <a:pt x="320" y="486"/>
                    <a:pt x="320" y="512"/>
                  </a:cubicBezTo>
                  <a:lnTo>
                    <a:pt x="320" y="576"/>
                  </a:lnTo>
                  <a:cubicBezTo>
                    <a:pt x="320" y="603"/>
                    <a:pt x="299" y="624"/>
                    <a:pt x="272" y="624"/>
                  </a:cubicBezTo>
                  <a:cubicBezTo>
                    <a:pt x="246" y="624"/>
                    <a:pt x="224" y="603"/>
                    <a:pt x="224" y="576"/>
                  </a:cubicBezTo>
                  <a:lnTo>
                    <a:pt x="224" y="512"/>
                  </a:lnTo>
                  <a:lnTo>
                    <a:pt x="224" y="464"/>
                  </a:lnTo>
                  <a:lnTo>
                    <a:pt x="224" y="416"/>
                  </a:lnTo>
                  <a:lnTo>
                    <a:pt x="224" y="368"/>
                  </a:lnTo>
                  <a:cubicBezTo>
                    <a:pt x="224" y="342"/>
                    <a:pt x="246" y="320"/>
                    <a:pt x="272" y="320"/>
                  </a:cubicBezTo>
                  <a:cubicBezTo>
                    <a:pt x="299" y="320"/>
                    <a:pt x="320" y="342"/>
                    <a:pt x="320" y="368"/>
                  </a:cubicBezTo>
                  <a:lnTo>
                    <a:pt x="320" y="416"/>
                  </a:lnTo>
                  <a:lnTo>
                    <a:pt x="272" y="368"/>
                  </a:lnTo>
                  <a:lnTo>
                    <a:pt x="288" y="368"/>
                  </a:lnTo>
                  <a:lnTo>
                    <a:pt x="240" y="416"/>
                  </a:lnTo>
                  <a:lnTo>
                    <a:pt x="240" y="368"/>
                  </a:lnTo>
                  <a:cubicBezTo>
                    <a:pt x="240" y="342"/>
                    <a:pt x="262" y="320"/>
                    <a:pt x="288" y="320"/>
                  </a:cubicBezTo>
                  <a:cubicBezTo>
                    <a:pt x="315" y="320"/>
                    <a:pt x="336" y="342"/>
                    <a:pt x="336" y="368"/>
                  </a:cubicBezTo>
                  <a:lnTo>
                    <a:pt x="336" y="416"/>
                  </a:lnTo>
                  <a:lnTo>
                    <a:pt x="288" y="368"/>
                  </a:lnTo>
                  <a:lnTo>
                    <a:pt x="304" y="368"/>
                  </a:lnTo>
                  <a:lnTo>
                    <a:pt x="256" y="416"/>
                  </a:lnTo>
                  <a:lnTo>
                    <a:pt x="256" y="368"/>
                  </a:lnTo>
                  <a:cubicBezTo>
                    <a:pt x="256" y="342"/>
                    <a:pt x="278" y="320"/>
                    <a:pt x="304" y="320"/>
                  </a:cubicBezTo>
                  <a:cubicBezTo>
                    <a:pt x="331" y="320"/>
                    <a:pt x="352" y="342"/>
                    <a:pt x="352" y="368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68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lnTo>
                    <a:pt x="320" y="160"/>
                  </a:ln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lnTo>
                    <a:pt x="336" y="160"/>
                  </a:ln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lnTo>
                    <a:pt x="336" y="208"/>
                  </a:lnTo>
                  <a:lnTo>
                    <a:pt x="352" y="208"/>
                  </a:lnTo>
                  <a:lnTo>
                    <a:pt x="304" y="256"/>
                  </a:ln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lnTo>
                    <a:pt x="304" y="160"/>
                  </a:lnTo>
                  <a:lnTo>
                    <a:pt x="304" y="112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lnTo>
                    <a:pt x="368" y="0"/>
                  </a:lnTo>
                  <a:cubicBezTo>
                    <a:pt x="395" y="0"/>
                    <a:pt x="416" y="22"/>
                    <a:pt x="416" y="48"/>
                  </a:cubicBezTo>
                  <a:lnTo>
                    <a:pt x="416" y="112"/>
                  </a:lnTo>
                  <a:lnTo>
                    <a:pt x="416" y="720"/>
                  </a:lnTo>
                  <a:cubicBezTo>
                    <a:pt x="416" y="747"/>
                    <a:pt x="395" y="768"/>
                    <a:pt x="368" y="768"/>
                  </a:cubicBezTo>
                  <a:cubicBezTo>
                    <a:pt x="342" y="768"/>
                    <a:pt x="320" y="747"/>
                    <a:pt x="320" y="720"/>
                  </a:cubicBezTo>
                  <a:lnTo>
                    <a:pt x="320" y="672"/>
                  </a:lnTo>
                  <a:lnTo>
                    <a:pt x="320" y="624"/>
                  </a:lnTo>
                  <a:cubicBezTo>
                    <a:pt x="320" y="619"/>
                    <a:pt x="321" y="614"/>
                    <a:pt x="323" y="609"/>
                  </a:cubicBezTo>
                  <a:lnTo>
                    <a:pt x="339" y="561"/>
                  </a:lnTo>
                  <a:lnTo>
                    <a:pt x="336" y="576"/>
                  </a:lnTo>
                  <a:lnTo>
                    <a:pt x="336" y="512"/>
                  </a:lnTo>
                  <a:cubicBezTo>
                    <a:pt x="336" y="486"/>
                    <a:pt x="358" y="464"/>
                    <a:pt x="384" y="464"/>
                  </a:cubicBezTo>
                  <a:cubicBezTo>
                    <a:pt x="411" y="464"/>
                    <a:pt x="432" y="486"/>
                    <a:pt x="432" y="512"/>
                  </a:cubicBezTo>
                  <a:lnTo>
                    <a:pt x="432" y="576"/>
                  </a:lnTo>
                  <a:cubicBezTo>
                    <a:pt x="432" y="603"/>
                    <a:pt x="411" y="624"/>
                    <a:pt x="384" y="624"/>
                  </a:cubicBezTo>
                  <a:cubicBezTo>
                    <a:pt x="358" y="624"/>
                    <a:pt x="336" y="603"/>
                    <a:pt x="336" y="576"/>
                  </a:cubicBezTo>
                  <a:lnTo>
                    <a:pt x="336" y="512"/>
                  </a:lnTo>
                  <a:cubicBezTo>
                    <a:pt x="336" y="486"/>
                    <a:pt x="358" y="464"/>
                    <a:pt x="384" y="464"/>
                  </a:cubicBezTo>
                  <a:cubicBezTo>
                    <a:pt x="411" y="464"/>
                    <a:pt x="432" y="486"/>
                    <a:pt x="432" y="512"/>
                  </a:cubicBezTo>
                  <a:lnTo>
                    <a:pt x="432" y="576"/>
                  </a:lnTo>
                  <a:cubicBezTo>
                    <a:pt x="432" y="603"/>
                    <a:pt x="411" y="624"/>
                    <a:pt x="384" y="624"/>
                  </a:cubicBezTo>
                  <a:cubicBezTo>
                    <a:pt x="358" y="624"/>
                    <a:pt x="336" y="603"/>
                    <a:pt x="336" y="576"/>
                  </a:cubicBezTo>
                  <a:lnTo>
                    <a:pt x="336" y="512"/>
                  </a:lnTo>
                  <a:cubicBezTo>
                    <a:pt x="336" y="486"/>
                    <a:pt x="358" y="464"/>
                    <a:pt x="384" y="464"/>
                  </a:cubicBezTo>
                  <a:cubicBezTo>
                    <a:pt x="411" y="464"/>
                    <a:pt x="432" y="486"/>
                    <a:pt x="432" y="512"/>
                  </a:cubicBezTo>
                  <a:lnTo>
                    <a:pt x="432" y="576"/>
                  </a:lnTo>
                  <a:cubicBezTo>
                    <a:pt x="432" y="603"/>
                    <a:pt x="411" y="624"/>
                    <a:pt x="384" y="624"/>
                  </a:cubicBezTo>
                  <a:cubicBezTo>
                    <a:pt x="358" y="624"/>
                    <a:pt x="336" y="603"/>
                    <a:pt x="336" y="576"/>
                  </a:cubicBezTo>
                  <a:lnTo>
                    <a:pt x="336" y="512"/>
                  </a:lnTo>
                  <a:cubicBezTo>
                    <a:pt x="336" y="486"/>
                    <a:pt x="358" y="464"/>
                    <a:pt x="384" y="464"/>
                  </a:cubicBezTo>
                  <a:cubicBezTo>
                    <a:pt x="411" y="464"/>
                    <a:pt x="432" y="486"/>
                    <a:pt x="432" y="512"/>
                  </a:cubicBezTo>
                  <a:lnTo>
                    <a:pt x="432" y="576"/>
                  </a:lnTo>
                  <a:cubicBezTo>
                    <a:pt x="432" y="603"/>
                    <a:pt x="411" y="624"/>
                    <a:pt x="384" y="624"/>
                  </a:cubicBezTo>
                  <a:cubicBezTo>
                    <a:pt x="358" y="624"/>
                    <a:pt x="336" y="603"/>
                    <a:pt x="336" y="576"/>
                  </a:cubicBezTo>
                  <a:lnTo>
                    <a:pt x="336" y="512"/>
                  </a:lnTo>
                  <a:lnTo>
                    <a:pt x="432" y="512"/>
                  </a:lnTo>
                  <a:lnTo>
                    <a:pt x="432" y="576"/>
                  </a:lnTo>
                  <a:lnTo>
                    <a:pt x="336" y="576"/>
                  </a:lnTo>
                  <a:lnTo>
                    <a:pt x="336" y="512"/>
                  </a:lnTo>
                  <a:lnTo>
                    <a:pt x="432" y="512"/>
                  </a:lnTo>
                  <a:lnTo>
                    <a:pt x="432" y="576"/>
                  </a:lnTo>
                  <a:lnTo>
                    <a:pt x="336" y="576"/>
                  </a:lnTo>
                  <a:lnTo>
                    <a:pt x="336" y="512"/>
                  </a:lnTo>
                  <a:lnTo>
                    <a:pt x="432" y="512"/>
                  </a:lnTo>
                  <a:lnTo>
                    <a:pt x="432" y="576"/>
                  </a:lnTo>
                  <a:lnTo>
                    <a:pt x="336" y="576"/>
                  </a:lnTo>
                  <a:lnTo>
                    <a:pt x="336" y="512"/>
                  </a:lnTo>
                  <a:lnTo>
                    <a:pt x="432" y="512"/>
                  </a:lnTo>
                  <a:lnTo>
                    <a:pt x="432" y="576"/>
                  </a:lnTo>
                  <a:cubicBezTo>
                    <a:pt x="432" y="582"/>
                    <a:pt x="432" y="587"/>
                    <a:pt x="430" y="592"/>
                  </a:cubicBezTo>
                  <a:lnTo>
                    <a:pt x="414" y="640"/>
                  </a:lnTo>
                  <a:lnTo>
                    <a:pt x="416" y="624"/>
                  </a:lnTo>
                  <a:lnTo>
                    <a:pt x="416" y="672"/>
                  </a:lnTo>
                  <a:lnTo>
                    <a:pt x="416" y="720"/>
                  </a:lnTo>
                  <a:lnTo>
                    <a:pt x="320" y="720"/>
                  </a:lnTo>
                  <a:lnTo>
                    <a:pt x="320" y="112"/>
                  </a:lnTo>
                  <a:lnTo>
                    <a:pt x="320" y="48"/>
                  </a:lnTo>
                  <a:lnTo>
                    <a:pt x="368" y="96"/>
                  </a:lnTo>
                  <a:lnTo>
                    <a:pt x="352" y="96"/>
                  </a:lnTo>
                  <a:lnTo>
                    <a:pt x="400" y="48"/>
                  </a:lnTo>
                  <a:lnTo>
                    <a:pt x="400" y="112"/>
                  </a:lnTo>
                  <a:lnTo>
                    <a:pt x="400" y="160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lnTo>
                    <a:pt x="336" y="304"/>
                  </a:ln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336" y="256"/>
                  </a:lnTo>
                  <a:lnTo>
                    <a:pt x="320" y="256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320" y="256"/>
                  </a:lnTo>
                  <a:lnTo>
                    <a:pt x="304" y="256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352" y="368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68"/>
                  </a:lnTo>
                  <a:lnTo>
                    <a:pt x="352" y="368"/>
                  </a:ln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lnTo>
                    <a:pt x="288" y="464"/>
                  </a:lnTo>
                  <a:cubicBezTo>
                    <a:pt x="262" y="464"/>
                    <a:pt x="240" y="443"/>
                    <a:pt x="240" y="416"/>
                  </a:cubicBezTo>
                  <a:lnTo>
                    <a:pt x="240" y="368"/>
                  </a:lnTo>
                  <a:lnTo>
                    <a:pt x="336" y="368"/>
                  </a:ln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lnTo>
                    <a:pt x="272" y="464"/>
                  </a:lnTo>
                  <a:cubicBezTo>
                    <a:pt x="246" y="464"/>
                    <a:pt x="224" y="443"/>
                    <a:pt x="224" y="416"/>
                  </a:cubicBezTo>
                  <a:lnTo>
                    <a:pt x="224" y="368"/>
                  </a:lnTo>
                  <a:lnTo>
                    <a:pt x="320" y="368"/>
                  </a:lnTo>
                  <a:lnTo>
                    <a:pt x="320" y="416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76"/>
                  </a:lnTo>
                  <a:lnTo>
                    <a:pt x="224" y="576"/>
                  </a:lnTo>
                  <a:lnTo>
                    <a:pt x="224" y="512"/>
                  </a:lnTo>
                  <a:lnTo>
                    <a:pt x="320" y="512"/>
                  </a:lnTo>
                  <a:lnTo>
                    <a:pt x="320" y="576"/>
                  </a:lnTo>
                  <a:cubicBezTo>
                    <a:pt x="320" y="603"/>
                    <a:pt x="299" y="624"/>
                    <a:pt x="272" y="624"/>
                  </a:cubicBezTo>
                  <a:lnTo>
                    <a:pt x="256" y="624"/>
                  </a:lnTo>
                  <a:lnTo>
                    <a:pt x="304" y="576"/>
                  </a:lnTo>
                  <a:lnTo>
                    <a:pt x="304" y="624"/>
                  </a:lnTo>
                  <a:lnTo>
                    <a:pt x="304" y="672"/>
                  </a:lnTo>
                  <a:lnTo>
                    <a:pt x="304" y="720"/>
                  </a:lnTo>
                  <a:lnTo>
                    <a:pt x="208" y="720"/>
                  </a:lnTo>
                  <a:lnTo>
                    <a:pt x="208" y="672"/>
                  </a:lnTo>
                  <a:lnTo>
                    <a:pt x="304" y="672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32"/>
                  </a:lnTo>
                  <a:lnTo>
                    <a:pt x="304" y="880"/>
                  </a:lnTo>
                  <a:lnTo>
                    <a:pt x="304" y="928"/>
                  </a:lnTo>
                  <a:lnTo>
                    <a:pt x="304" y="976"/>
                  </a:lnTo>
                  <a:cubicBezTo>
                    <a:pt x="304" y="1003"/>
                    <a:pt x="283" y="1024"/>
                    <a:pt x="256" y="1024"/>
                  </a:cubicBezTo>
                  <a:lnTo>
                    <a:pt x="240" y="1024"/>
                  </a:lnTo>
                  <a:lnTo>
                    <a:pt x="288" y="976"/>
                  </a:lnTo>
                  <a:lnTo>
                    <a:pt x="288" y="1040"/>
                  </a:lnTo>
                  <a:lnTo>
                    <a:pt x="288" y="1088"/>
                  </a:lnTo>
                  <a:lnTo>
                    <a:pt x="288" y="1136"/>
                  </a:lnTo>
                  <a:lnTo>
                    <a:pt x="288" y="1184"/>
                  </a:lnTo>
                  <a:lnTo>
                    <a:pt x="288" y="1232"/>
                  </a:lnTo>
                  <a:lnTo>
                    <a:pt x="288" y="1296"/>
                  </a:lnTo>
                  <a:lnTo>
                    <a:pt x="288" y="1344"/>
                  </a:lnTo>
                  <a:lnTo>
                    <a:pt x="288" y="1392"/>
                  </a:lnTo>
                  <a:lnTo>
                    <a:pt x="288" y="1440"/>
                  </a:lnTo>
                  <a:lnTo>
                    <a:pt x="288" y="1504"/>
                  </a:lnTo>
                  <a:cubicBezTo>
                    <a:pt x="288" y="1531"/>
                    <a:pt x="267" y="1552"/>
                    <a:pt x="240" y="1552"/>
                  </a:cubicBezTo>
                  <a:lnTo>
                    <a:pt x="224" y="1552"/>
                  </a:lnTo>
                  <a:lnTo>
                    <a:pt x="272" y="1504"/>
                  </a:lnTo>
                  <a:lnTo>
                    <a:pt x="272" y="1552"/>
                  </a:lnTo>
                  <a:lnTo>
                    <a:pt x="272" y="1600"/>
                  </a:lnTo>
                  <a:lnTo>
                    <a:pt x="272" y="1648"/>
                  </a:lnTo>
                  <a:cubicBezTo>
                    <a:pt x="272" y="1675"/>
                    <a:pt x="251" y="1696"/>
                    <a:pt x="224" y="1696"/>
                  </a:cubicBezTo>
                  <a:lnTo>
                    <a:pt x="208" y="1696"/>
                  </a:lnTo>
                  <a:lnTo>
                    <a:pt x="256" y="1648"/>
                  </a:lnTo>
                  <a:lnTo>
                    <a:pt x="256" y="1696"/>
                  </a:lnTo>
                  <a:lnTo>
                    <a:pt x="256" y="1760"/>
                  </a:lnTo>
                  <a:lnTo>
                    <a:pt x="256" y="1808"/>
                  </a:lnTo>
                  <a:lnTo>
                    <a:pt x="256" y="1856"/>
                  </a:lnTo>
                  <a:lnTo>
                    <a:pt x="160" y="1856"/>
                  </a:lnTo>
                  <a:lnTo>
                    <a:pt x="160" y="1808"/>
                  </a:lnTo>
                  <a:lnTo>
                    <a:pt x="256" y="1808"/>
                  </a:lnTo>
                  <a:lnTo>
                    <a:pt x="256" y="1856"/>
                  </a:lnTo>
                  <a:lnTo>
                    <a:pt x="256" y="1904"/>
                  </a:lnTo>
                  <a:lnTo>
                    <a:pt x="256" y="1968"/>
                  </a:lnTo>
                  <a:cubicBezTo>
                    <a:pt x="256" y="1995"/>
                    <a:pt x="235" y="2016"/>
                    <a:pt x="208" y="2016"/>
                  </a:cubicBezTo>
                  <a:lnTo>
                    <a:pt x="192" y="2016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240" y="2064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144" y="2160"/>
                  </a:lnTo>
                  <a:lnTo>
                    <a:pt x="144" y="2112"/>
                  </a:lnTo>
                  <a:lnTo>
                    <a:pt x="192" y="2160"/>
                  </a:lnTo>
                  <a:lnTo>
                    <a:pt x="176" y="2160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28"/>
                  </a:lnTo>
                  <a:lnTo>
                    <a:pt x="224" y="2576"/>
                  </a:lnTo>
                  <a:lnTo>
                    <a:pt x="224" y="2624"/>
                  </a:lnTo>
                  <a:cubicBezTo>
                    <a:pt x="224" y="2651"/>
                    <a:pt x="203" y="2672"/>
                    <a:pt x="176" y="2672"/>
                  </a:cubicBezTo>
                  <a:lnTo>
                    <a:pt x="160" y="2672"/>
                  </a:lnTo>
                  <a:cubicBezTo>
                    <a:pt x="134" y="2672"/>
                    <a:pt x="112" y="2651"/>
                    <a:pt x="112" y="2624"/>
                  </a:cubicBezTo>
                  <a:lnTo>
                    <a:pt x="112" y="2576"/>
                  </a:lnTo>
                  <a:lnTo>
                    <a:pt x="208" y="2576"/>
                  </a:lnTo>
                  <a:lnTo>
                    <a:pt x="208" y="2624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32"/>
                  </a:lnTo>
                  <a:lnTo>
                    <a:pt x="208" y="2896"/>
                  </a:lnTo>
                  <a:lnTo>
                    <a:pt x="208" y="2944"/>
                  </a:lnTo>
                  <a:cubicBezTo>
                    <a:pt x="208" y="2971"/>
                    <a:pt x="187" y="2992"/>
                    <a:pt x="160" y="2992"/>
                  </a:cubicBezTo>
                  <a:lnTo>
                    <a:pt x="144" y="2992"/>
                  </a:lnTo>
                  <a:cubicBezTo>
                    <a:pt x="118" y="2992"/>
                    <a:pt x="96" y="2971"/>
                    <a:pt x="96" y="2944"/>
                  </a:cubicBezTo>
                  <a:lnTo>
                    <a:pt x="96" y="2896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088"/>
                  </a:lnTo>
                  <a:lnTo>
                    <a:pt x="96" y="3088"/>
                  </a:lnTo>
                  <a:lnTo>
                    <a:pt x="96" y="3040"/>
                  </a:lnTo>
                  <a:lnTo>
                    <a:pt x="144" y="3088"/>
                  </a:lnTo>
                  <a:lnTo>
                    <a:pt x="128" y="3088"/>
                  </a:lnTo>
                  <a:lnTo>
                    <a:pt x="176" y="3040"/>
                  </a:lnTo>
                  <a:lnTo>
                    <a:pt x="176" y="3088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48"/>
                  </a:lnTo>
                  <a:lnTo>
                    <a:pt x="176" y="3296"/>
                  </a:lnTo>
                  <a:lnTo>
                    <a:pt x="176" y="3360"/>
                  </a:lnTo>
                  <a:lnTo>
                    <a:pt x="176" y="3408"/>
                  </a:lnTo>
                  <a:cubicBezTo>
                    <a:pt x="176" y="3435"/>
                    <a:pt x="155" y="3456"/>
                    <a:pt x="128" y="3456"/>
                  </a:cubicBezTo>
                  <a:lnTo>
                    <a:pt x="112" y="3456"/>
                  </a:lnTo>
                  <a:cubicBezTo>
                    <a:pt x="86" y="3456"/>
                    <a:pt x="64" y="3435"/>
                    <a:pt x="64" y="3408"/>
                  </a:cubicBezTo>
                  <a:lnTo>
                    <a:pt x="64" y="3360"/>
                  </a:lnTo>
                  <a:lnTo>
                    <a:pt x="160" y="3360"/>
                  </a:lnTo>
                  <a:lnTo>
                    <a:pt x="160" y="3408"/>
                  </a:lnTo>
                  <a:lnTo>
                    <a:pt x="160" y="3456"/>
                  </a:lnTo>
                  <a:lnTo>
                    <a:pt x="160" y="3504"/>
                  </a:lnTo>
                  <a:lnTo>
                    <a:pt x="160" y="3552"/>
                  </a:lnTo>
                  <a:lnTo>
                    <a:pt x="160" y="3616"/>
                  </a:lnTo>
                  <a:lnTo>
                    <a:pt x="160" y="3664"/>
                  </a:lnTo>
                  <a:lnTo>
                    <a:pt x="160" y="3712"/>
                  </a:lnTo>
                  <a:lnTo>
                    <a:pt x="160" y="3760"/>
                  </a:lnTo>
                  <a:lnTo>
                    <a:pt x="160" y="3824"/>
                  </a:lnTo>
                  <a:cubicBezTo>
                    <a:pt x="160" y="3830"/>
                    <a:pt x="160" y="3835"/>
                    <a:pt x="158" y="3840"/>
                  </a:cubicBezTo>
                  <a:lnTo>
                    <a:pt x="142" y="3888"/>
                  </a:lnTo>
                  <a:lnTo>
                    <a:pt x="144" y="3872"/>
                  </a:lnTo>
                  <a:lnTo>
                    <a:pt x="144" y="3920"/>
                  </a:lnTo>
                  <a:lnTo>
                    <a:pt x="144" y="3968"/>
                  </a:lnTo>
                  <a:lnTo>
                    <a:pt x="144" y="4016"/>
                  </a:lnTo>
                  <a:lnTo>
                    <a:pt x="144" y="4080"/>
                  </a:lnTo>
                  <a:lnTo>
                    <a:pt x="144" y="4128"/>
                  </a:lnTo>
                  <a:lnTo>
                    <a:pt x="144" y="4176"/>
                  </a:lnTo>
                  <a:lnTo>
                    <a:pt x="144" y="4224"/>
                  </a:lnTo>
                  <a:lnTo>
                    <a:pt x="144" y="4288"/>
                  </a:lnTo>
                  <a:lnTo>
                    <a:pt x="144" y="4336"/>
                  </a:lnTo>
                  <a:lnTo>
                    <a:pt x="144" y="4384"/>
                  </a:lnTo>
                  <a:lnTo>
                    <a:pt x="144" y="4432"/>
                  </a:lnTo>
                  <a:lnTo>
                    <a:pt x="144" y="4480"/>
                  </a:lnTo>
                  <a:lnTo>
                    <a:pt x="144" y="4544"/>
                  </a:lnTo>
                  <a:lnTo>
                    <a:pt x="144" y="4592"/>
                  </a:lnTo>
                  <a:lnTo>
                    <a:pt x="144" y="4640"/>
                  </a:lnTo>
                  <a:lnTo>
                    <a:pt x="144" y="4688"/>
                  </a:lnTo>
                  <a:cubicBezTo>
                    <a:pt x="144" y="4715"/>
                    <a:pt x="123" y="4736"/>
                    <a:pt x="96" y="4736"/>
                  </a:cubicBezTo>
                  <a:lnTo>
                    <a:pt x="80" y="4736"/>
                  </a:lnTo>
                  <a:lnTo>
                    <a:pt x="128" y="4688"/>
                  </a:lnTo>
                  <a:lnTo>
                    <a:pt x="128" y="4752"/>
                  </a:lnTo>
                  <a:lnTo>
                    <a:pt x="128" y="4800"/>
                  </a:lnTo>
                  <a:lnTo>
                    <a:pt x="128" y="4848"/>
                  </a:lnTo>
                  <a:lnTo>
                    <a:pt x="32" y="4848"/>
                  </a:lnTo>
                  <a:lnTo>
                    <a:pt x="32" y="4800"/>
                  </a:lnTo>
                  <a:lnTo>
                    <a:pt x="128" y="4800"/>
                  </a:lnTo>
                  <a:lnTo>
                    <a:pt x="128" y="4848"/>
                  </a:lnTo>
                  <a:lnTo>
                    <a:pt x="128" y="4896"/>
                  </a:lnTo>
                  <a:lnTo>
                    <a:pt x="128" y="4944"/>
                  </a:lnTo>
                  <a:lnTo>
                    <a:pt x="128" y="5008"/>
                  </a:lnTo>
                  <a:cubicBezTo>
                    <a:pt x="128" y="5035"/>
                    <a:pt x="107" y="5056"/>
                    <a:pt x="80" y="5056"/>
                  </a:cubicBezTo>
                  <a:lnTo>
                    <a:pt x="64" y="5056"/>
                  </a:lnTo>
                  <a:lnTo>
                    <a:pt x="112" y="5008"/>
                  </a:lnTo>
                  <a:lnTo>
                    <a:pt x="112" y="5056"/>
                  </a:lnTo>
                  <a:lnTo>
                    <a:pt x="112" y="5104"/>
                  </a:lnTo>
                  <a:lnTo>
                    <a:pt x="112" y="5152"/>
                  </a:lnTo>
                  <a:lnTo>
                    <a:pt x="16" y="5152"/>
                  </a:lnTo>
                  <a:lnTo>
                    <a:pt x="16" y="5104"/>
                  </a:lnTo>
                  <a:lnTo>
                    <a:pt x="112" y="5104"/>
                  </a:lnTo>
                  <a:lnTo>
                    <a:pt x="112" y="5152"/>
                  </a:lnTo>
                  <a:lnTo>
                    <a:pt x="16" y="5152"/>
                  </a:lnTo>
                  <a:lnTo>
                    <a:pt x="16" y="5104"/>
                  </a:lnTo>
                  <a:lnTo>
                    <a:pt x="112" y="5104"/>
                  </a:lnTo>
                  <a:lnTo>
                    <a:pt x="112" y="5152"/>
                  </a:lnTo>
                  <a:lnTo>
                    <a:pt x="112" y="5216"/>
                  </a:lnTo>
                  <a:lnTo>
                    <a:pt x="112" y="5264"/>
                  </a:lnTo>
                  <a:lnTo>
                    <a:pt x="112" y="5312"/>
                  </a:lnTo>
                  <a:lnTo>
                    <a:pt x="16" y="5312"/>
                  </a:lnTo>
                  <a:lnTo>
                    <a:pt x="16" y="5264"/>
                  </a:lnTo>
                  <a:lnTo>
                    <a:pt x="112" y="5264"/>
                  </a:lnTo>
                  <a:lnTo>
                    <a:pt x="112" y="5312"/>
                  </a:lnTo>
                  <a:lnTo>
                    <a:pt x="112" y="5360"/>
                  </a:lnTo>
                  <a:lnTo>
                    <a:pt x="112" y="5408"/>
                  </a:lnTo>
                  <a:lnTo>
                    <a:pt x="112" y="5472"/>
                  </a:lnTo>
                  <a:cubicBezTo>
                    <a:pt x="112" y="5499"/>
                    <a:pt x="91" y="5520"/>
                    <a:pt x="64" y="5520"/>
                  </a:cubicBezTo>
                  <a:lnTo>
                    <a:pt x="48" y="5520"/>
                  </a:lnTo>
                  <a:lnTo>
                    <a:pt x="96" y="5472"/>
                  </a:lnTo>
                  <a:lnTo>
                    <a:pt x="96" y="5520"/>
                  </a:lnTo>
                  <a:lnTo>
                    <a:pt x="96" y="5568"/>
                  </a:lnTo>
                  <a:lnTo>
                    <a:pt x="96" y="5616"/>
                  </a:lnTo>
                  <a:lnTo>
                    <a:pt x="96" y="5680"/>
                  </a:lnTo>
                  <a:lnTo>
                    <a:pt x="96" y="5728"/>
                  </a:lnTo>
                  <a:lnTo>
                    <a:pt x="96" y="5776"/>
                  </a:lnTo>
                  <a:lnTo>
                    <a:pt x="96" y="5824"/>
                  </a:lnTo>
                  <a:lnTo>
                    <a:pt x="96" y="5872"/>
                  </a:lnTo>
                  <a:lnTo>
                    <a:pt x="96" y="5936"/>
                  </a:lnTo>
                  <a:lnTo>
                    <a:pt x="96" y="5984"/>
                  </a:lnTo>
                  <a:lnTo>
                    <a:pt x="96" y="6032"/>
                  </a:lnTo>
                  <a:lnTo>
                    <a:pt x="96" y="6080"/>
                  </a:lnTo>
                  <a:lnTo>
                    <a:pt x="96" y="6144"/>
                  </a:lnTo>
                  <a:lnTo>
                    <a:pt x="96" y="6192"/>
                  </a:lnTo>
                  <a:lnTo>
                    <a:pt x="96" y="6240"/>
                  </a:lnTo>
                  <a:cubicBezTo>
                    <a:pt x="96" y="6267"/>
                    <a:pt x="75" y="6288"/>
                    <a:pt x="48" y="6288"/>
                  </a:cubicBezTo>
                  <a:cubicBezTo>
                    <a:pt x="22" y="6288"/>
                    <a:pt x="0" y="6267"/>
                    <a:pt x="0" y="62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8" name="Freeform 132"/>
            <p:cNvSpPr>
              <a:spLocks/>
            </p:cNvSpPr>
            <p:nvPr/>
          </p:nvSpPr>
          <p:spPr bwMode="auto">
            <a:xfrm>
              <a:off x="5199752" y="3943754"/>
              <a:ext cx="24190" cy="1523964"/>
            </a:xfrm>
            <a:custGeom>
              <a:avLst/>
              <a:gdLst>
                <a:gd name="T0" fmla="*/ 8 w 192"/>
                <a:gd name="T1" fmla="*/ 256 h 8224"/>
                <a:gd name="T2" fmla="*/ 64 w 192"/>
                <a:gd name="T3" fmla="*/ 288 h 8224"/>
                <a:gd name="T4" fmla="*/ 40 w 192"/>
                <a:gd name="T5" fmla="*/ 232 h 8224"/>
                <a:gd name="T6" fmla="*/ 24 w 192"/>
                <a:gd name="T7" fmla="*/ 312 h 8224"/>
                <a:gd name="T8" fmla="*/ 56 w 192"/>
                <a:gd name="T9" fmla="*/ 232 h 8224"/>
                <a:gd name="T10" fmla="*/ 32 w 192"/>
                <a:gd name="T11" fmla="*/ 288 h 8224"/>
                <a:gd name="T12" fmla="*/ 40 w 192"/>
                <a:gd name="T13" fmla="*/ 312 h 8224"/>
                <a:gd name="T14" fmla="*/ 88 w 192"/>
                <a:gd name="T15" fmla="*/ 256 h 8224"/>
                <a:gd name="T16" fmla="*/ 40 w 192"/>
                <a:gd name="T17" fmla="*/ 256 h 8224"/>
                <a:gd name="T18" fmla="*/ 48 w 192"/>
                <a:gd name="T19" fmla="*/ 336 h 8224"/>
                <a:gd name="T20" fmla="*/ 80 w 192"/>
                <a:gd name="T21" fmla="*/ 312 h 8224"/>
                <a:gd name="T22" fmla="*/ 104 w 192"/>
                <a:gd name="T23" fmla="*/ 256 h 8224"/>
                <a:gd name="T24" fmla="*/ 112 w 192"/>
                <a:gd name="T25" fmla="*/ 288 h 8224"/>
                <a:gd name="T26" fmla="*/ 112 w 192"/>
                <a:gd name="T27" fmla="*/ 288 h 8224"/>
                <a:gd name="T28" fmla="*/ 72 w 192"/>
                <a:gd name="T29" fmla="*/ 256 h 8224"/>
                <a:gd name="T30" fmla="*/ 96 w 192"/>
                <a:gd name="T31" fmla="*/ 264 h 8224"/>
                <a:gd name="T32" fmla="*/ 104 w 192"/>
                <a:gd name="T33" fmla="*/ 232 h 8224"/>
                <a:gd name="T34" fmla="*/ 112 w 192"/>
                <a:gd name="T35" fmla="*/ 312 h 8224"/>
                <a:gd name="T36" fmla="*/ 136 w 192"/>
                <a:gd name="T37" fmla="*/ 256 h 8224"/>
                <a:gd name="T38" fmla="*/ 152 w 192"/>
                <a:gd name="T39" fmla="*/ 125 h 8224"/>
                <a:gd name="T40" fmla="*/ 152 w 192"/>
                <a:gd name="T41" fmla="*/ 848 h 8224"/>
                <a:gd name="T42" fmla="*/ 152 w 192"/>
                <a:gd name="T43" fmla="*/ 1648 h 8224"/>
                <a:gd name="T44" fmla="*/ 160 w 192"/>
                <a:gd name="T45" fmla="*/ 2424 h 8224"/>
                <a:gd name="T46" fmla="*/ 160 w 192"/>
                <a:gd name="T47" fmla="*/ 3120 h 8224"/>
                <a:gd name="T48" fmla="*/ 160 w 192"/>
                <a:gd name="T49" fmla="*/ 3920 h 8224"/>
                <a:gd name="T50" fmla="*/ 168 w 192"/>
                <a:gd name="T51" fmla="*/ 4464 h 8224"/>
                <a:gd name="T52" fmla="*/ 168 w 192"/>
                <a:gd name="T53" fmla="*/ 5360 h 8224"/>
                <a:gd name="T54" fmla="*/ 168 w 192"/>
                <a:gd name="T55" fmla="*/ 6320 h 8224"/>
                <a:gd name="T56" fmla="*/ 176 w 192"/>
                <a:gd name="T57" fmla="*/ 7248 h 8224"/>
                <a:gd name="T58" fmla="*/ 176 w 192"/>
                <a:gd name="T59" fmla="*/ 7968 h 8224"/>
                <a:gd name="T60" fmla="*/ 176 w 192"/>
                <a:gd name="T61" fmla="*/ 8072 h 8224"/>
                <a:gd name="T62" fmla="*/ 144 w 192"/>
                <a:gd name="T63" fmla="*/ 8120 h 8224"/>
                <a:gd name="T64" fmla="*/ 144 w 192"/>
                <a:gd name="T65" fmla="*/ 8176 h 8224"/>
                <a:gd name="T66" fmla="*/ 136 w 192"/>
                <a:gd name="T67" fmla="*/ 8072 h 8224"/>
                <a:gd name="T68" fmla="*/ 128 w 192"/>
                <a:gd name="T69" fmla="*/ 7944 h 8224"/>
                <a:gd name="T70" fmla="*/ 128 w 192"/>
                <a:gd name="T71" fmla="*/ 7552 h 8224"/>
                <a:gd name="T72" fmla="*/ 120 w 192"/>
                <a:gd name="T73" fmla="*/ 6576 h 8224"/>
                <a:gd name="T74" fmla="*/ 120 w 192"/>
                <a:gd name="T75" fmla="*/ 5648 h 8224"/>
                <a:gd name="T76" fmla="*/ 120 w 192"/>
                <a:gd name="T77" fmla="*/ 4720 h 8224"/>
                <a:gd name="T78" fmla="*/ 112 w 192"/>
                <a:gd name="T79" fmla="*/ 4128 h 8224"/>
                <a:gd name="T80" fmla="*/ 112 w 192"/>
                <a:gd name="T81" fmla="*/ 3376 h 8224"/>
                <a:gd name="T82" fmla="*/ 112 w 192"/>
                <a:gd name="T83" fmla="*/ 2632 h 8224"/>
                <a:gd name="T84" fmla="*/ 104 w 192"/>
                <a:gd name="T85" fmla="*/ 1880 h 8224"/>
                <a:gd name="T86" fmla="*/ 104 w 192"/>
                <a:gd name="T87" fmla="*/ 1080 h 8224"/>
                <a:gd name="T88" fmla="*/ 104 w 192"/>
                <a:gd name="T89" fmla="*/ 288 h 8224"/>
                <a:gd name="T90" fmla="*/ 112 w 192"/>
                <a:gd name="T91" fmla="*/ 312 h 8224"/>
                <a:gd name="T92" fmla="*/ 88 w 192"/>
                <a:gd name="T93" fmla="*/ 256 h 8224"/>
                <a:gd name="T94" fmla="*/ 128 w 192"/>
                <a:gd name="T95" fmla="*/ 336 h 8224"/>
                <a:gd name="T96" fmla="*/ 72 w 192"/>
                <a:gd name="T97" fmla="*/ 288 h 8224"/>
                <a:gd name="T98" fmla="*/ 64 w 192"/>
                <a:gd name="T99" fmla="*/ 288 h 8224"/>
                <a:gd name="T100" fmla="*/ 80 w 192"/>
                <a:gd name="T101" fmla="*/ 312 h 8224"/>
                <a:gd name="T102" fmla="*/ 56 w 192"/>
                <a:gd name="T103" fmla="*/ 256 h 8224"/>
                <a:gd name="T104" fmla="*/ 96 w 192"/>
                <a:gd name="T105" fmla="*/ 312 h 8224"/>
                <a:gd name="T106" fmla="*/ 88 w 192"/>
                <a:gd name="T107" fmla="*/ 288 h 8224"/>
                <a:gd name="T108" fmla="*/ 40 w 192"/>
                <a:gd name="T109" fmla="*/ 256 h 8224"/>
                <a:gd name="T110" fmla="*/ 32 w 192"/>
                <a:gd name="T111" fmla="*/ 256 h 8224"/>
                <a:gd name="T112" fmla="*/ 48 w 192"/>
                <a:gd name="T113" fmla="*/ 280 h 8224"/>
                <a:gd name="T114" fmla="*/ 24 w 192"/>
                <a:gd name="T115" fmla="*/ 360 h 8224"/>
                <a:gd name="T116" fmla="*/ 64 w 192"/>
                <a:gd name="T117" fmla="*/ 256 h 8224"/>
                <a:gd name="T118" fmla="*/ 56 w 192"/>
                <a:gd name="T119" fmla="*/ 256 h 8224"/>
                <a:gd name="T120" fmla="*/ 24 w 192"/>
                <a:gd name="T121" fmla="*/ 264 h 8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92" h="8224">
                  <a:moveTo>
                    <a:pt x="24" y="264"/>
                  </a:moveTo>
                  <a:lnTo>
                    <a:pt x="32" y="264"/>
                  </a:lnTo>
                  <a:cubicBezTo>
                    <a:pt x="46" y="264"/>
                    <a:pt x="56" y="275"/>
                    <a:pt x="56" y="288"/>
                  </a:cubicBezTo>
                  <a:lnTo>
                    <a:pt x="56" y="360"/>
                  </a:lnTo>
                  <a:cubicBezTo>
                    <a:pt x="56" y="374"/>
                    <a:pt x="46" y="384"/>
                    <a:pt x="32" y="384"/>
                  </a:cubicBezTo>
                  <a:cubicBezTo>
                    <a:pt x="19" y="384"/>
                    <a:pt x="8" y="374"/>
                    <a:pt x="8" y="360"/>
                  </a:cubicBezTo>
                  <a:lnTo>
                    <a:pt x="8" y="336"/>
                  </a:lnTo>
                  <a:lnTo>
                    <a:pt x="8" y="312"/>
                  </a:lnTo>
                  <a:lnTo>
                    <a:pt x="8" y="288"/>
                  </a:lnTo>
                  <a:lnTo>
                    <a:pt x="8" y="256"/>
                  </a:lnTo>
                  <a:cubicBezTo>
                    <a:pt x="8" y="243"/>
                    <a:pt x="19" y="232"/>
                    <a:pt x="32" y="232"/>
                  </a:cubicBezTo>
                  <a:cubicBezTo>
                    <a:pt x="46" y="232"/>
                    <a:pt x="56" y="243"/>
                    <a:pt x="56" y="256"/>
                  </a:cubicBezTo>
                  <a:lnTo>
                    <a:pt x="56" y="288"/>
                  </a:lnTo>
                  <a:lnTo>
                    <a:pt x="32" y="264"/>
                  </a:lnTo>
                  <a:lnTo>
                    <a:pt x="40" y="264"/>
                  </a:lnTo>
                  <a:lnTo>
                    <a:pt x="16" y="288"/>
                  </a:lnTo>
                  <a:lnTo>
                    <a:pt x="16" y="256"/>
                  </a:lnTo>
                  <a:cubicBezTo>
                    <a:pt x="16" y="243"/>
                    <a:pt x="27" y="232"/>
                    <a:pt x="40" y="232"/>
                  </a:cubicBezTo>
                  <a:cubicBezTo>
                    <a:pt x="54" y="232"/>
                    <a:pt x="64" y="243"/>
                    <a:pt x="64" y="256"/>
                  </a:cubicBezTo>
                  <a:lnTo>
                    <a:pt x="64" y="288"/>
                  </a:lnTo>
                  <a:cubicBezTo>
                    <a:pt x="64" y="302"/>
                    <a:pt x="54" y="312"/>
                    <a:pt x="40" y="312"/>
                  </a:cubicBezTo>
                  <a:cubicBezTo>
                    <a:pt x="27" y="312"/>
                    <a:pt x="16" y="302"/>
                    <a:pt x="16" y="288"/>
                  </a:cubicBezTo>
                  <a:lnTo>
                    <a:pt x="16" y="256"/>
                  </a:lnTo>
                  <a:cubicBezTo>
                    <a:pt x="16" y="243"/>
                    <a:pt x="27" y="232"/>
                    <a:pt x="40" y="232"/>
                  </a:cubicBezTo>
                  <a:cubicBezTo>
                    <a:pt x="54" y="232"/>
                    <a:pt x="64" y="243"/>
                    <a:pt x="64" y="256"/>
                  </a:cubicBezTo>
                  <a:lnTo>
                    <a:pt x="64" y="288"/>
                  </a:lnTo>
                  <a:cubicBezTo>
                    <a:pt x="64" y="302"/>
                    <a:pt x="54" y="312"/>
                    <a:pt x="40" y="312"/>
                  </a:cubicBezTo>
                  <a:cubicBezTo>
                    <a:pt x="27" y="312"/>
                    <a:pt x="16" y="302"/>
                    <a:pt x="16" y="288"/>
                  </a:cubicBezTo>
                  <a:lnTo>
                    <a:pt x="16" y="256"/>
                  </a:lnTo>
                  <a:cubicBezTo>
                    <a:pt x="16" y="243"/>
                    <a:pt x="27" y="232"/>
                    <a:pt x="40" y="232"/>
                  </a:cubicBezTo>
                  <a:cubicBezTo>
                    <a:pt x="54" y="232"/>
                    <a:pt x="64" y="243"/>
                    <a:pt x="64" y="256"/>
                  </a:cubicBezTo>
                  <a:lnTo>
                    <a:pt x="64" y="288"/>
                  </a:lnTo>
                  <a:lnTo>
                    <a:pt x="40" y="264"/>
                  </a:lnTo>
                  <a:lnTo>
                    <a:pt x="48" y="264"/>
                  </a:lnTo>
                  <a:cubicBezTo>
                    <a:pt x="62" y="264"/>
                    <a:pt x="72" y="275"/>
                    <a:pt x="72" y="288"/>
                  </a:cubicBezTo>
                  <a:lnTo>
                    <a:pt x="72" y="360"/>
                  </a:lnTo>
                  <a:cubicBezTo>
                    <a:pt x="72" y="374"/>
                    <a:pt x="62" y="384"/>
                    <a:pt x="48" y="384"/>
                  </a:cubicBezTo>
                  <a:cubicBezTo>
                    <a:pt x="35" y="384"/>
                    <a:pt x="24" y="374"/>
                    <a:pt x="24" y="360"/>
                  </a:cubicBezTo>
                  <a:lnTo>
                    <a:pt x="24" y="336"/>
                  </a:lnTo>
                  <a:lnTo>
                    <a:pt x="24" y="312"/>
                  </a:lnTo>
                  <a:lnTo>
                    <a:pt x="24" y="288"/>
                  </a:lnTo>
                  <a:lnTo>
                    <a:pt x="24" y="256"/>
                  </a:lnTo>
                  <a:cubicBezTo>
                    <a:pt x="24" y="243"/>
                    <a:pt x="35" y="232"/>
                    <a:pt x="48" y="232"/>
                  </a:cubicBezTo>
                  <a:cubicBezTo>
                    <a:pt x="62" y="232"/>
                    <a:pt x="72" y="243"/>
                    <a:pt x="72" y="256"/>
                  </a:cubicBezTo>
                  <a:lnTo>
                    <a:pt x="72" y="288"/>
                  </a:lnTo>
                  <a:cubicBezTo>
                    <a:pt x="72" y="302"/>
                    <a:pt x="62" y="312"/>
                    <a:pt x="48" y="312"/>
                  </a:cubicBezTo>
                  <a:cubicBezTo>
                    <a:pt x="35" y="312"/>
                    <a:pt x="24" y="302"/>
                    <a:pt x="24" y="288"/>
                  </a:cubicBezTo>
                  <a:lnTo>
                    <a:pt x="24" y="256"/>
                  </a:lnTo>
                  <a:cubicBezTo>
                    <a:pt x="24" y="243"/>
                    <a:pt x="35" y="232"/>
                    <a:pt x="48" y="232"/>
                  </a:cubicBezTo>
                  <a:lnTo>
                    <a:pt x="56" y="232"/>
                  </a:lnTo>
                  <a:cubicBezTo>
                    <a:pt x="70" y="232"/>
                    <a:pt x="80" y="243"/>
                    <a:pt x="80" y="256"/>
                  </a:cubicBezTo>
                  <a:lnTo>
                    <a:pt x="80" y="288"/>
                  </a:lnTo>
                  <a:cubicBezTo>
                    <a:pt x="80" y="302"/>
                    <a:pt x="70" y="312"/>
                    <a:pt x="56" y="312"/>
                  </a:cubicBezTo>
                  <a:cubicBezTo>
                    <a:pt x="43" y="312"/>
                    <a:pt x="32" y="302"/>
                    <a:pt x="32" y="288"/>
                  </a:cubicBezTo>
                  <a:lnTo>
                    <a:pt x="32" y="256"/>
                  </a:lnTo>
                  <a:cubicBezTo>
                    <a:pt x="32" y="243"/>
                    <a:pt x="43" y="232"/>
                    <a:pt x="56" y="232"/>
                  </a:cubicBezTo>
                  <a:cubicBezTo>
                    <a:pt x="70" y="232"/>
                    <a:pt x="80" y="243"/>
                    <a:pt x="80" y="256"/>
                  </a:cubicBezTo>
                  <a:lnTo>
                    <a:pt x="80" y="288"/>
                  </a:lnTo>
                  <a:cubicBezTo>
                    <a:pt x="80" y="302"/>
                    <a:pt x="70" y="312"/>
                    <a:pt x="56" y="312"/>
                  </a:cubicBezTo>
                  <a:cubicBezTo>
                    <a:pt x="43" y="312"/>
                    <a:pt x="32" y="302"/>
                    <a:pt x="32" y="288"/>
                  </a:cubicBezTo>
                  <a:lnTo>
                    <a:pt x="32" y="256"/>
                  </a:lnTo>
                  <a:cubicBezTo>
                    <a:pt x="32" y="243"/>
                    <a:pt x="43" y="232"/>
                    <a:pt x="56" y="232"/>
                  </a:cubicBezTo>
                  <a:cubicBezTo>
                    <a:pt x="70" y="232"/>
                    <a:pt x="80" y="243"/>
                    <a:pt x="80" y="256"/>
                  </a:cubicBezTo>
                  <a:lnTo>
                    <a:pt x="80" y="288"/>
                  </a:lnTo>
                  <a:lnTo>
                    <a:pt x="80" y="360"/>
                  </a:lnTo>
                  <a:lnTo>
                    <a:pt x="56" y="336"/>
                  </a:lnTo>
                  <a:lnTo>
                    <a:pt x="64" y="336"/>
                  </a:lnTo>
                  <a:lnTo>
                    <a:pt x="40" y="360"/>
                  </a:lnTo>
                  <a:lnTo>
                    <a:pt x="40" y="336"/>
                  </a:lnTo>
                  <a:lnTo>
                    <a:pt x="40" y="312"/>
                  </a:lnTo>
                  <a:lnTo>
                    <a:pt x="40" y="288"/>
                  </a:lnTo>
                  <a:lnTo>
                    <a:pt x="40" y="256"/>
                  </a:lnTo>
                  <a:cubicBezTo>
                    <a:pt x="40" y="243"/>
                    <a:pt x="51" y="232"/>
                    <a:pt x="64" y="232"/>
                  </a:cubicBezTo>
                  <a:cubicBezTo>
                    <a:pt x="78" y="232"/>
                    <a:pt x="88" y="243"/>
                    <a:pt x="88" y="256"/>
                  </a:cubicBezTo>
                  <a:lnTo>
                    <a:pt x="88" y="288"/>
                  </a:lnTo>
                  <a:cubicBezTo>
                    <a:pt x="88" y="302"/>
                    <a:pt x="78" y="312"/>
                    <a:pt x="64" y="312"/>
                  </a:cubicBezTo>
                  <a:cubicBezTo>
                    <a:pt x="51" y="312"/>
                    <a:pt x="40" y="302"/>
                    <a:pt x="40" y="288"/>
                  </a:cubicBezTo>
                  <a:lnTo>
                    <a:pt x="40" y="256"/>
                  </a:lnTo>
                  <a:cubicBezTo>
                    <a:pt x="40" y="243"/>
                    <a:pt x="51" y="232"/>
                    <a:pt x="64" y="232"/>
                  </a:cubicBezTo>
                  <a:cubicBezTo>
                    <a:pt x="78" y="232"/>
                    <a:pt x="88" y="243"/>
                    <a:pt x="88" y="256"/>
                  </a:cubicBezTo>
                  <a:lnTo>
                    <a:pt x="88" y="288"/>
                  </a:lnTo>
                  <a:cubicBezTo>
                    <a:pt x="88" y="302"/>
                    <a:pt x="78" y="312"/>
                    <a:pt x="64" y="312"/>
                  </a:cubicBezTo>
                  <a:cubicBezTo>
                    <a:pt x="51" y="312"/>
                    <a:pt x="40" y="302"/>
                    <a:pt x="40" y="288"/>
                  </a:cubicBezTo>
                  <a:lnTo>
                    <a:pt x="40" y="256"/>
                  </a:lnTo>
                  <a:cubicBezTo>
                    <a:pt x="40" y="243"/>
                    <a:pt x="51" y="232"/>
                    <a:pt x="64" y="232"/>
                  </a:cubicBezTo>
                  <a:cubicBezTo>
                    <a:pt x="78" y="232"/>
                    <a:pt x="88" y="243"/>
                    <a:pt x="88" y="256"/>
                  </a:cubicBezTo>
                  <a:lnTo>
                    <a:pt x="88" y="288"/>
                  </a:lnTo>
                  <a:cubicBezTo>
                    <a:pt x="88" y="302"/>
                    <a:pt x="78" y="312"/>
                    <a:pt x="64" y="312"/>
                  </a:cubicBezTo>
                  <a:cubicBezTo>
                    <a:pt x="51" y="312"/>
                    <a:pt x="40" y="302"/>
                    <a:pt x="40" y="288"/>
                  </a:cubicBezTo>
                  <a:lnTo>
                    <a:pt x="40" y="256"/>
                  </a:lnTo>
                  <a:cubicBezTo>
                    <a:pt x="40" y="243"/>
                    <a:pt x="51" y="232"/>
                    <a:pt x="64" y="232"/>
                  </a:cubicBezTo>
                  <a:cubicBezTo>
                    <a:pt x="78" y="232"/>
                    <a:pt x="88" y="243"/>
                    <a:pt x="88" y="256"/>
                  </a:cubicBezTo>
                  <a:lnTo>
                    <a:pt x="88" y="288"/>
                  </a:lnTo>
                  <a:lnTo>
                    <a:pt x="64" y="264"/>
                  </a:lnTo>
                  <a:lnTo>
                    <a:pt x="72" y="264"/>
                  </a:lnTo>
                  <a:cubicBezTo>
                    <a:pt x="86" y="264"/>
                    <a:pt x="96" y="275"/>
                    <a:pt x="96" y="288"/>
                  </a:cubicBezTo>
                  <a:lnTo>
                    <a:pt x="96" y="360"/>
                  </a:lnTo>
                  <a:cubicBezTo>
                    <a:pt x="96" y="374"/>
                    <a:pt x="86" y="384"/>
                    <a:pt x="72" y="384"/>
                  </a:cubicBezTo>
                  <a:cubicBezTo>
                    <a:pt x="59" y="384"/>
                    <a:pt x="48" y="374"/>
                    <a:pt x="48" y="360"/>
                  </a:cubicBezTo>
                  <a:lnTo>
                    <a:pt x="48" y="336"/>
                  </a:lnTo>
                  <a:lnTo>
                    <a:pt x="48" y="312"/>
                  </a:lnTo>
                  <a:lnTo>
                    <a:pt x="48" y="288"/>
                  </a:lnTo>
                  <a:cubicBezTo>
                    <a:pt x="48" y="275"/>
                    <a:pt x="59" y="264"/>
                    <a:pt x="72" y="264"/>
                  </a:cubicBezTo>
                  <a:lnTo>
                    <a:pt x="80" y="264"/>
                  </a:lnTo>
                  <a:lnTo>
                    <a:pt x="56" y="288"/>
                  </a:lnTo>
                  <a:lnTo>
                    <a:pt x="56" y="256"/>
                  </a:lnTo>
                  <a:cubicBezTo>
                    <a:pt x="56" y="243"/>
                    <a:pt x="67" y="232"/>
                    <a:pt x="80" y="232"/>
                  </a:cubicBezTo>
                  <a:cubicBezTo>
                    <a:pt x="94" y="232"/>
                    <a:pt x="104" y="243"/>
                    <a:pt x="104" y="256"/>
                  </a:cubicBezTo>
                  <a:lnTo>
                    <a:pt x="104" y="288"/>
                  </a:lnTo>
                  <a:cubicBezTo>
                    <a:pt x="104" y="302"/>
                    <a:pt x="94" y="312"/>
                    <a:pt x="80" y="312"/>
                  </a:cubicBezTo>
                  <a:cubicBezTo>
                    <a:pt x="67" y="312"/>
                    <a:pt x="56" y="302"/>
                    <a:pt x="56" y="288"/>
                  </a:cubicBezTo>
                  <a:lnTo>
                    <a:pt x="56" y="256"/>
                  </a:lnTo>
                  <a:cubicBezTo>
                    <a:pt x="56" y="243"/>
                    <a:pt x="67" y="232"/>
                    <a:pt x="80" y="232"/>
                  </a:cubicBezTo>
                  <a:cubicBezTo>
                    <a:pt x="94" y="232"/>
                    <a:pt x="104" y="243"/>
                    <a:pt x="104" y="256"/>
                  </a:cubicBezTo>
                  <a:lnTo>
                    <a:pt x="104" y="288"/>
                  </a:lnTo>
                  <a:cubicBezTo>
                    <a:pt x="104" y="302"/>
                    <a:pt x="94" y="312"/>
                    <a:pt x="80" y="312"/>
                  </a:cubicBezTo>
                  <a:cubicBezTo>
                    <a:pt x="67" y="312"/>
                    <a:pt x="56" y="302"/>
                    <a:pt x="56" y="288"/>
                  </a:cubicBezTo>
                  <a:lnTo>
                    <a:pt x="56" y="256"/>
                  </a:lnTo>
                  <a:cubicBezTo>
                    <a:pt x="56" y="243"/>
                    <a:pt x="67" y="232"/>
                    <a:pt x="80" y="232"/>
                  </a:cubicBezTo>
                  <a:cubicBezTo>
                    <a:pt x="94" y="232"/>
                    <a:pt x="104" y="243"/>
                    <a:pt x="104" y="256"/>
                  </a:cubicBezTo>
                  <a:lnTo>
                    <a:pt x="104" y="288"/>
                  </a:lnTo>
                  <a:cubicBezTo>
                    <a:pt x="104" y="302"/>
                    <a:pt x="94" y="312"/>
                    <a:pt x="80" y="312"/>
                  </a:cubicBezTo>
                  <a:cubicBezTo>
                    <a:pt x="67" y="312"/>
                    <a:pt x="56" y="302"/>
                    <a:pt x="56" y="288"/>
                  </a:cubicBezTo>
                  <a:lnTo>
                    <a:pt x="56" y="256"/>
                  </a:lnTo>
                  <a:cubicBezTo>
                    <a:pt x="56" y="243"/>
                    <a:pt x="67" y="232"/>
                    <a:pt x="80" y="232"/>
                  </a:cubicBezTo>
                  <a:cubicBezTo>
                    <a:pt x="94" y="232"/>
                    <a:pt x="104" y="243"/>
                    <a:pt x="104" y="256"/>
                  </a:cubicBezTo>
                  <a:lnTo>
                    <a:pt x="104" y="288"/>
                  </a:lnTo>
                  <a:lnTo>
                    <a:pt x="80" y="264"/>
                  </a:lnTo>
                  <a:lnTo>
                    <a:pt x="88" y="264"/>
                  </a:lnTo>
                  <a:cubicBezTo>
                    <a:pt x="102" y="264"/>
                    <a:pt x="112" y="275"/>
                    <a:pt x="112" y="288"/>
                  </a:cubicBezTo>
                  <a:lnTo>
                    <a:pt x="112" y="360"/>
                  </a:lnTo>
                  <a:cubicBezTo>
                    <a:pt x="112" y="374"/>
                    <a:pt x="102" y="384"/>
                    <a:pt x="88" y="384"/>
                  </a:cubicBezTo>
                  <a:cubicBezTo>
                    <a:pt x="75" y="384"/>
                    <a:pt x="64" y="374"/>
                    <a:pt x="64" y="360"/>
                  </a:cubicBezTo>
                  <a:lnTo>
                    <a:pt x="64" y="336"/>
                  </a:lnTo>
                  <a:lnTo>
                    <a:pt x="64" y="312"/>
                  </a:lnTo>
                  <a:lnTo>
                    <a:pt x="64" y="288"/>
                  </a:lnTo>
                  <a:lnTo>
                    <a:pt x="64" y="256"/>
                  </a:lnTo>
                  <a:cubicBezTo>
                    <a:pt x="64" y="243"/>
                    <a:pt x="75" y="232"/>
                    <a:pt x="88" y="232"/>
                  </a:cubicBezTo>
                  <a:cubicBezTo>
                    <a:pt x="102" y="232"/>
                    <a:pt x="112" y="243"/>
                    <a:pt x="112" y="256"/>
                  </a:cubicBezTo>
                  <a:lnTo>
                    <a:pt x="112" y="288"/>
                  </a:lnTo>
                  <a:lnTo>
                    <a:pt x="88" y="264"/>
                  </a:lnTo>
                  <a:lnTo>
                    <a:pt x="96" y="264"/>
                  </a:lnTo>
                  <a:lnTo>
                    <a:pt x="72" y="288"/>
                  </a:lnTo>
                  <a:lnTo>
                    <a:pt x="72" y="256"/>
                  </a:lnTo>
                  <a:cubicBezTo>
                    <a:pt x="72" y="243"/>
                    <a:pt x="83" y="232"/>
                    <a:pt x="96" y="232"/>
                  </a:cubicBezTo>
                  <a:cubicBezTo>
                    <a:pt x="110" y="232"/>
                    <a:pt x="120" y="243"/>
                    <a:pt x="120" y="256"/>
                  </a:cubicBezTo>
                  <a:lnTo>
                    <a:pt x="120" y="288"/>
                  </a:lnTo>
                  <a:cubicBezTo>
                    <a:pt x="120" y="302"/>
                    <a:pt x="110" y="312"/>
                    <a:pt x="96" y="312"/>
                  </a:cubicBezTo>
                  <a:cubicBezTo>
                    <a:pt x="83" y="312"/>
                    <a:pt x="72" y="302"/>
                    <a:pt x="72" y="288"/>
                  </a:cubicBezTo>
                  <a:lnTo>
                    <a:pt x="72" y="256"/>
                  </a:lnTo>
                  <a:cubicBezTo>
                    <a:pt x="72" y="243"/>
                    <a:pt x="83" y="232"/>
                    <a:pt x="96" y="232"/>
                  </a:cubicBezTo>
                  <a:cubicBezTo>
                    <a:pt x="110" y="232"/>
                    <a:pt x="120" y="243"/>
                    <a:pt x="120" y="256"/>
                  </a:cubicBezTo>
                  <a:lnTo>
                    <a:pt x="120" y="288"/>
                  </a:lnTo>
                  <a:cubicBezTo>
                    <a:pt x="120" y="302"/>
                    <a:pt x="110" y="312"/>
                    <a:pt x="96" y="312"/>
                  </a:cubicBezTo>
                  <a:cubicBezTo>
                    <a:pt x="83" y="312"/>
                    <a:pt x="72" y="302"/>
                    <a:pt x="72" y="288"/>
                  </a:cubicBezTo>
                  <a:lnTo>
                    <a:pt x="72" y="256"/>
                  </a:lnTo>
                  <a:cubicBezTo>
                    <a:pt x="72" y="243"/>
                    <a:pt x="83" y="232"/>
                    <a:pt x="96" y="232"/>
                  </a:cubicBezTo>
                  <a:cubicBezTo>
                    <a:pt x="110" y="232"/>
                    <a:pt x="120" y="243"/>
                    <a:pt x="120" y="256"/>
                  </a:cubicBezTo>
                  <a:lnTo>
                    <a:pt x="120" y="288"/>
                  </a:lnTo>
                  <a:lnTo>
                    <a:pt x="96" y="264"/>
                  </a:lnTo>
                  <a:lnTo>
                    <a:pt x="104" y="264"/>
                  </a:lnTo>
                  <a:cubicBezTo>
                    <a:pt x="118" y="264"/>
                    <a:pt x="128" y="275"/>
                    <a:pt x="128" y="288"/>
                  </a:cubicBezTo>
                  <a:lnTo>
                    <a:pt x="128" y="360"/>
                  </a:lnTo>
                  <a:cubicBezTo>
                    <a:pt x="128" y="374"/>
                    <a:pt x="118" y="384"/>
                    <a:pt x="104" y="384"/>
                  </a:cubicBezTo>
                  <a:cubicBezTo>
                    <a:pt x="91" y="384"/>
                    <a:pt x="80" y="374"/>
                    <a:pt x="80" y="360"/>
                  </a:cubicBezTo>
                  <a:lnTo>
                    <a:pt x="80" y="336"/>
                  </a:lnTo>
                  <a:lnTo>
                    <a:pt x="80" y="312"/>
                  </a:lnTo>
                  <a:lnTo>
                    <a:pt x="80" y="288"/>
                  </a:lnTo>
                  <a:lnTo>
                    <a:pt x="80" y="256"/>
                  </a:lnTo>
                  <a:cubicBezTo>
                    <a:pt x="80" y="243"/>
                    <a:pt x="91" y="232"/>
                    <a:pt x="104" y="232"/>
                  </a:cubicBezTo>
                  <a:cubicBezTo>
                    <a:pt x="118" y="232"/>
                    <a:pt x="128" y="243"/>
                    <a:pt x="128" y="256"/>
                  </a:cubicBezTo>
                  <a:lnTo>
                    <a:pt x="128" y="288"/>
                  </a:lnTo>
                  <a:cubicBezTo>
                    <a:pt x="128" y="302"/>
                    <a:pt x="118" y="312"/>
                    <a:pt x="104" y="312"/>
                  </a:cubicBezTo>
                  <a:cubicBezTo>
                    <a:pt x="91" y="312"/>
                    <a:pt x="80" y="302"/>
                    <a:pt x="80" y="288"/>
                  </a:cubicBezTo>
                  <a:lnTo>
                    <a:pt x="80" y="256"/>
                  </a:lnTo>
                  <a:cubicBezTo>
                    <a:pt x="80" y="243"/>
                    <a:pt x="91" y="232"/>
                    <a:pt x="104" y="232"/>
                  </a:cubicBezTo>
                  <a:lnTo>
                    <a:pt x="112" y="232"/>
                  </a:lnTo>
                  <a:cubicBezTo>
                    <a:pt x="126" y="232"/>
                    <a:pt x="136" y="243"/>
                    <a:pt x="136" y="256"/>
                  </a:cubicBezTo>
                  <a:lnTo>
                    <a:pt x="136" y="288"/>
                  </a:lnTo>
                  <a:cubicBezTo>
                    <a:pt x="136" y="302"/>
                    <a:pt x="126" y="312"/>
                    <a:pt x="112" y="312"/>
                  </a:cubicBezTo>
                  <a:cubicBezTo>
                    <a:pt x="99" y="312"/>
                    <a:pt x="88" y="302"/>
                    <a:pt x="88" y="288"/>
                  </a:cubicBezTo>
                  <a:lnTo>
                    <a:pt x="88" y="256"/>
                  </a:lnTo>
                  <a:cubicBezTo>
                    <a:pt x="88" y="243"/>
                    <a:pt x="99" y="232"/>
                    <a:pt x="112" y="232"/>
                  </a:cubicBezTo>
                  <a:cubicBezTo>
                    <a:pt x="126" y="232"/>
                    <a:pt x="136" y="243"/>
                    <a:pt x="136" y="256"/>
                  </a:cubicBezTo>
                  <a:lnTo>
                    <a:pt x="136" y="288"/>
                  </a:lnTo>
                  <a:cubicBezTo>
                    <a:pt x="136" y="302"/>
                    <a:pt x="126" y="312"/>
                    <a:pt x="112" y="312"/>
                  </a:cubicBezTo>
                  <a:cubicBezTo>
                    <a:pt x="99" y="312"/>
                    <a:pt x="88" y="302"/>
                    <a:pt x="88" y="288"/>
                  </a:cubicBezTo>
                  <a:lnTo>
                    <a:pt x="88" y="256"/>
                  </a:lnTo>
                  <a:cubicBezTo>
                    <a:pt x="88" y="243"/>
                    <a:pt x="99" y="232"/>
                    <a:pt x="112" y="232"/>
                  </a:cubicBezTo>
                  <a:cubicBezTo>
                    <a:pt x="126" y="232"/>
                    <a:pt x="136" y="243"/>
                    <a:pt x="136" y="256"/>
                  </a:cubicBezTo>
                  <a:lnTo>
                    <a:pt x="136" y="288"/>
                  </a:lnTo>
                  <a:lnTo>
                    <a:pt x="112" y="264"/>
                  </a:lnTo>
                  <a:lnTo>
                    <a:pt x="120" y="264"/>
                  </a:lnTo>
                  <a:lnTo>
                    <a:pt x="96" y="288"/>
                  </a:ln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80"/>
                  </a:lnTo>
                  <a:lnTo>
                    <a:pt x="144" y="77"/>
                  </a:lnTo>
                  <a:lnTo>
                    <a:pt x="152" y="125"/>
                  </a:lnTo>
                  <a:cubicBezTo>
                    <a:pt x="152" y="126"/>
                    <a:pt x="152" y="127"/>
                    <a:pt x="152" y="128"/>
                  </a:cubicBezTo>
                  <a:lnTo>
                    <a:pt x="152" y="208"/>
                  </a:lnTo>
                  <a:lnTo>
                    <a:pt x="152" y="288"/>
                  </a:lnTo>
                  <a:lnTo>
                    <a:pt x="152" y="360"/>
                  </a:lnTo>
                  <a:lnTo>
                    <a:pt x="152" y="464"/>
                  </a:lnTo>
                  <a:lnTo>
                    <a:pt x="152" y="544"/>
                  </a:lnTo>
                  <a:lnTo>
                    <a:pt x="152" y="616"/>
                  </a:lnTo>
                  <a:lnTo>
                    <a:pt x="152" y="696"/>
                  </a:lnTo>
                  <a:lnTo>
                    <a:pt x="152" y="776"/>
                  </a:lnTo>
                  <a:lnTo>
                    <a:pt x="152" y="848"/>
                  </a:lnTo>
                  <a:lnTo>
                    <a:pt x="152" y="928"/>
                  </a:lnTo>
                  <a:lnTo>
                    <a:pt x="152" y="1008"/>
                  </a:lnTo>
                  <a:lnTo>
                    <a:pt x="152" y="1080"/>
                  </a:lnTo>
                  <a:lnTo>
                    <a:pt x="152" y="1160"/>
                  </a:lnTo>
                  <a:lnTo>
                    <a:pt x="152" y="1240"/>
                  </a:lnTo>
                  <a:lnTo>
                    <a:pt x="152" y="1312"/>
                  </a:lnTo>
                  <a:lnTo>
                    <a:pt x="152" y="1392"/>
                  </a:lnTo>
                  <a:lnTo>
                    <a:pt x="152" y="1472"/>
                  </a:lnTo>
                  <a:lnTo>
                    <a:pt x="152" y="1544"/>
                  </a:lnTo>
                  <a:lnTo>
                    <a:pt x="152" y="1648"/>
                  </a:lnTo>
                  <a:lnTo>
                    <a:pt x="152" y="1728"/>
                  </a:lnTo>
                  <a:lnTo>
                    <a:pt x="152" y="1808"/>
                  </a:lnTo>
                  <a:lnTo>
                    <a:pt x="152" y="1880"/>
                  </a:lnTo>
                  <a:lnTo>
                    <a:pt x="152" y="1960"/>
                  </a:lnTo>
                  <a:lnTo>
                    <a:pt x="152" y="2040"/>
                  </a:lnTo>
                  <a:lnTo>
                    <a:pt x="152" y="2112"/>
                  </a:lnTo>
                  <a:lnTo>
                    <a:pt x="152" y="2192"/>
                  </a:lnTo>
                  <a:lnTo>
                    <a:pt x="152" y="2272"/>
                  </a:lnTo>
                  <a:lnTo>
                    <a:pt x="160" y="2342"/>
                  </a:lnTo>
                  <a:lnTo>
                    <a:pt x="160" y="2424"/>
                  </a:lnTo>
                  <a:lnTo>
                    <a:pt x="160" y="2504"/>
                  </a:lnTo>
                  <a:lnTo>
                    <a:pt x="160" y="2576"/>
                  </a:lnTo>
                  <a:lnTo>
                    <a:pt x="160" y="2632"/>
                  </a:lnTo>
                  <a:lnTo>
                    <a:pt x="160" y="2680"/>
                  </a:lnTo>
                  <a:lnTo>
                    <a:pt x="160" y="2760"/>
                  </a:lnTo>
                  <a:lnTo>
                    <a:pt x="160" y="2808"/>
                  </a:lnTo>
                  <a:lnTo>
                    <a:pt x="160" y="2888"/>
                  </a:lnTo>
                  <a:lnTo>
                    <a:pt x="160" y="2968"/>
                  </a:lnTo>
                  <a:lnTo>
                    <a:pt x="160" y="3040"/>
                  </a:lnTo>
                  <a:lnTo>
                    <a:pt x="160" y="3120"/>
                  </a:lnTo>
                  <a:lnTo>
                    <a:pt x="160" y="3224"/>
                  </a:lnTo>
                  <a:lnTo>
                    <a:pt x="160" y="3304"/>
                  </a:lnTo>
                  <a:lnTo>
                    <a:pt x="160" y="3376"/>
                  </a:lnTo>
                  <a:lnTo>
                    <a:pt x="160" y="3456"/>
                  </a:lnTo>
                  <a:lnTo>
                    <a:pt x="160" y="3536"/>
                  </a:lnTo>
                  <a:lnTo>
                    <a:pt x="160" y="3608"/>
                  </a:lnTo>
                  <a:lnTo>
                    <a:pt x="160" y="3688"/>
                  </a:lnTo>
                  <a:lnTo>
                    <a:pt x="160" y="3768"/>
                  </a:lnTo>
                  <a:lnTo>
                    <a:pt x="160" y="3840"/>
                  </a:lnTo>
                  <a:lnTo>
                    <a:pt x="160" y="3920"/>
                  </a:lnTo>
                  <a:lnTo>
                    <a:pt x="160" y="4000"/>
                  </a:lnTo>
                  <a:lnTo>
                    <a:pt x="160" y="4072"/>
                  </a:lnTo>
                  <a:lnTo>
                    <a:pt x="160" y="4128"/>
                  </a:lnTo>
                  <a:lnTo>
                    <a:pt x="160" y="4200"/>
                  </a:lnTo>
                  <a:lnTo>
                    <a:pt x="160" y="4256"/>
                  </a:lnTo>
                  <a:lnTo>
                    <a:pt x="160" y="4328"/>
                  </a:lnTo>
                  <a:lnTo>
                    <a:pt x="160" y="4325"/>
                  </a:lnTo>
                  <a:lnTo>
                    <a:pt x="168" y="4381"/>
                  </a:lnTo>
                  <a:cubicBezTo>
                    <a:pt x="168" y="4382"/>
                    <a:pt x="168" y="4383"/>
                    <a:pt x="168" y="4384"/>
                  </a:cubicBezTo>
                  <a:lnTo>
                    <a:pt x="168" y="4464"/>
                  </a:lnTo>
                  <a:lnTo>
                    <a:pt x="168" y="4536"/>
                  </a:lnTo>
                  <a:lnTo>
                    <a:pt x="168" y="4640"/>
                  </a:lnTo>
                  <a:lnTo>
                    <a:pt x="168" y="4720"/>
                  </a:lnTo>
                  <a:lnTo>
                    <a:pt x="168" y="4792"/>
                  </a:lnTo>
                  <a:lnTo>
                    <a:pt x="168" y="4896"/>
                  </a:lnTo>
                  <a:lnTo>
                    <a:pt x="168" y="5000"/>
                  </a:lnTo>
                  <a:lnTo>
                    <a:pt x="168" y="5080"/>
                  </a:lnTo>
                  <a:lnTo>
                    <a:pt x="168" y="5184"/>
                  </a:lnTo>
                  <a:lnTo>
                    <a:pt x="168" y="5256"/>
                  </a:lnTo>
                  <a:lnTo>
                    <a:pt x="168" y="5360"/>
                  </a:lnTo>
                  <a:lnTo>
                    <a:pt x="168" y="5464"/>
                  </a:lnTo>
                  <a:lnTo>
                    <a:pt x="168" y="5544"/>
                  </a:lnTo>
                  <a:lnTo>
                    <a:pt x="168" y="5648"/>
                  </a:lnTo>
                  <a:lnTo>
                    <a:pt x="168" y="5752"/>
                  </a:lnTo>
                  <a:lnTo>
                    <a:pt x="168" y="5856"/>
                  </a:lnTo>
                  <a:lnTo>
                    <a:pt x="168" y="5952"/>
                  </a:lnTo>
                  <a:lnTo>
                    <a:pt x="168" y="6032"/>
                  </a:lnTo>
                  <a:lnTo>
                    <a:pt x="168" y="6136"/>
                  </a:lnTo>
                  <a:lnTo>
                    <a:pt x="168" y="6216"/>
                  </a:lnTo>
                  <a:lnTo>
                    <a:pt x="168" y="6320"/>
                  </a:lnTo>
                  <a:lnTo>
                    <a:pt x="168" y="6392"/>
                  </a:lnTo>
                  <a:lnTo>
                    <a:pt x="168" y="6496"/>
                  </a:lnTo>
                  <a:lnTo>
                    <a:pt x="168" y="6576"/>
                  </a:lnTo>
                  <a:lnTo>
                    <a:pt x="168" y="6680"/>
                  </a:lnTo>
                  <a:lnTo>
                    <a:pt x="168" y="6784"/>
                  </a:lnTo>
                  <a:lnTo>
                    <a:pt x="168" y="6856"/>
                  </a:lnTo>
                  <a:lnTo>
                    <a:pt x="176" y="6959"/>
                  </a:lnTo>
                  <a:lnTo>
                    <a:pt x="176" y="7040"/>
                  </a:lnTo>
                  <a:lnTo>
                    <a:pt x="176" y="7144"/>
                  </a:lnTo>
                  <a:lnTo>
                    <a:pt x="176" y="7248"/>
                  </a:lnTo>
                  <a:lnTo>
                    <a:pt x="176" y="7344"/>
                  </a:lnTo>
                  <a:lnTo>
                    <a:pt x="176" y="7448"/>
                  </a:lnTo>
                  <a:lnTo>
                    <a:pt x="176" y="7552"/>
                  </a:lnTo>
                  <a:lnTo>
                    <a:pt x="176" y="7656"/>
                  </a:lnTo>
                  <a:lnTo>
                    <a:pt x="176" y="7736"/>
                  </a:lnTo>
                  <a:lnTo>
                    <a:pt x="176" y="7808"/>
                  </a:lnTo>
                  <a:lnTo>
                    <a:pt x="176" y="7888"/>
                  </a:lnTo>
                  <a:lnTo>
                    <a:pt x="176" y="7912"/>
                  </a:lnTo>
                  <a:lnTo>
                    <a:pt x="176" y="7944"/>
                  </a:lnTo>
                  <a:lnTo>
                    <a:pt x="176" y="7968"/>
                  </a:lnTo>
                  <a:cubicBezTo>
                    <a:pt x="176" y="7982"/>
                    <a:pt x="166" y="7992"/>
                    <a:pt x="152" y="7992"/>
                  </a:cubicBezTo>
                  <a:cubicBezTo>
                    <a:pt x="139" y="7992"/>
                    <a:pt x="128" y="7982"/>
                    <a:pt x="128" y="7968"/>
                  </a:cubicBezTo>
                  <a:lnTo>
                    <a:pt x="128" y="7944"/>
                  </a:lnTo>
                  <a:cubicBezTo>
                    <a:pt x="128" y="7931"/>
                    <a:pt x="139" y="7920"/>
                    <a:pt x="152" y="7920"/>
                  </a:cubicBezTo>
                  <a:cubicBezTo>
                    <a:pt x="166" y="7920"/>
                    <a:pt x="176" y="7931"/>
                    <a:pt x="176" y="7944"/>
                  </a:cubicBezTo>
                  <a:lnTo>
                    <a:pt x="176" y="7968"/>
                  </a:lnTo>
                  <a:lnTo>
                    <a:pt x="176" y="7992"/>
                  </a:lnTo>
                  <a:lnTo>
                    <a:pt x="176" y="8016"/>
                  </a:lnTo>
                  <a:lnTo>
                    <a:pt x="176" y="8040"/>
                  </a:lnTo>
                  <a:lnTo>
                    <a:pt x="176" y="8072"/>
                  </a:lnTo>
                  <a:lnTo>
                    <a:pt x="129" y="8067"/>
                  </a:lnTo>
                  <a:lnTo>
                    <a:pt x="137" y="8035"/>
                  </a:lnTo>
                  <a:cubicBezTo>
                    <a:pt x="140" y="8023"/>
                    <a:pt x="151" y="8015"/>
                    <a:pt x="163" y="8017"/>
                  </a:cubicBezTo>
                  <a:cubicBezTo>
                    <a:pt x="175" y="8018"/>
                    <a:pt x="184" y="8028"/>
                    <a:pt x="184" y="8040"/>
                  </a:cubicBezTo>
                  <a:lnTo>
                    <a:pt x="184" y="8072"/>
                  </a:lnTo>
                  <a:lnTo>
                    <a:pt x="184" y="8096"/>
                  </a:lnTo>
                  <a:lnTo>
                    <a:pt x="184" y="8120"/>
                  </a:lnTo>
                  <a:lnTo>
                    <a:pt x="160" y="8096"/>
                  </a:lnTo>
                  <a:lnTo>
                    <a:pt x="168" y="8096"/>
                  </a:lnTo>
                  <a:lnTo>
                    <a:pt x="144" y="8120"/>
                  </a:lnTo>
                  <a:lnTo>
                    <a:pt x="144" y="8096"/>
                  </a:lnTo>
                  <a:cubicBezTo>
                    <a:pt x="144" y="8083"/>
                    <a:pt x="155" y="8072"/>
                    <a:pt x="168" y="8072"/>
                  </a:cubicBezTo>
                  <a:cubicBezTo>
                    <a:pt x="182" y="8072"/>
                    <a:pt x="192" y="8083"/>
                    <a:pt x="192" y="8096"/>
                  </a:cubicBezTo>
                  <a:lnTo>
                    <a:pt x="192" y="8120"/>
                  </a:lnTo>
                  <a:lnTo>
                    <a:pt x="192" y="8144"/>
                  </a:lnTo>
                  <a:lnTo>
                    <a:pt x="192" y="8176"/>
                  </a:lnTo>
                  <a:lnTo>
                    <a:pt x="192" y="8200"/>
                  </a:lnTo>
                  <a:cubicBezTo>
                    <a:pt x="192" y="8214"/>
                    <a:pt x="182" y="8224"/>
                    <a:pt x="168" y="8224"/>
                  </a:cubicBezTo>
                  <a:cubicBezTo>
                    <a:pt x="155" y="8224"/>
                    <a:pt x="144" y="8214"/>
                    <a:pt x="144" y="8200"/>
                  </a:cubicBezTo>
                  <a:lnTo>
                    <a:pt x="144" y="8176"/>
                  </a:lnTo>
                  <a:lnTo>
                    <a:pt x="144" y="8144"/>
                  </a:lnTo>
                  <a:lnTo>
                    <a:pt x="144" y="8120"/>
                  </a:lnTo>
                  <a:lnTo>
                    <a:pt x="144" y="8096"/>
                  </a:lnTo>
                  <a:lnTo>
                    <a:pt x="192" y="8096"/>
                  </a:lnTo>
                  <a:lnTo>
                    <a:pt x="192" y="8120"/>
                  </a:lnTo>
                  <a:cubicBezTo>
                    <a:pt x="192" y="8134"/>
                    <a:pt x="182" y="8144"/>
                    <a:pt x="168" y="8144"/>
                  </a:cubicBezTo>
                  <a:lnTo>
                    <a:pt x="160" y="8144"/>
                  </a:lnTo>
                  <a:cubicBezTo>
                    <a:pt x="147" y="8144"/>
                    <a:pt x="136" y="8134"/>
                    <a:pt x="136" y="8120"/>
                  </a:cubicBezTo>
                  <a:lnTo>
                    <a:pt x="136" y="8096"/>
                  </a:lnTo>
                  <a:lnTo>
                    <a:pt x="136" y="8072"/>
                  </a:lnTo>
                  <a:lnTo>
                    <a:pt x="136" y="8040"/>
                  </a:lnTo>
                  <a:lnTo>
                    <a:pt x="184" y="8046"/>
                  </a:lnTo>
                  <a:lnTo>
                    <a:pt x="176" y="8078"/>
                  </a:lnTo>
                  <a:cubicBezTo>
                    <a:pt x="173" y="8090"/>
                    <a:pt x="162" y="8098"/>
                    <a:pt x="150" y="8096"/>
                  </a:cubicBezTo>
                  <a:cubicBezTo>
                    <a:pt x="138" y="8095"/>
                    <a:pt x="128" y="8085"/>
                    <a:pt x="128" y="8072"/>
                  </a:cubicBezTo>
                  <a:lnTo>
                    <a:pt x="128" y="8040"/>
                  </a:lnTo>
                  <a:lnTo>
                    <a:pt x="128" y="8016"/>
                  </a:lnTo>
                  <a:lnTo>
                    <a:pt x="128" y="7992"/>
                  </a:lnTo>
                  <a:lnTo>
                    <a:pt x="128" y="7968"/>
                  </a:lnTo>
                  <a:lnTo>
                    <a:pt x="128" y="7944"/>
                  </a:lnTo>
                  <a:lnTo>
                    <a:pt x="176" y="7944"/>
                  </a:lnTo>
                  <a:lnTo>
                    <a:pt x="176" y="7968"/>
                  </a:lnTo>
                  <a:lnTo>
                    <a:pt x="128" y="7968"/>
                  </a:lnTo>
                  <a:lnTo>
                    <a:pt x="128" y="7944"/>
                  </a:lnTo>
                  <a:lnTo>
                    <a:pt x="128" y="7912"/>
                  </a:lnTo>
                  <a:lnTo>
                    <a:pt x="128" y="7888"/>
                  </a:lnTo>
                  <a:lnTo>
                    <a:pt x="128" y="7808"/>
                  </a:lnTo>
                  <a:lnTo>
                    <a:pt x="128" y="7736"/>
                  </a:lnTo>
                  <a:lnTo>
                    <a:pt x="128" y="7656"/>
                  </a:lnTo>
                  <a:lnTo>
                    <a:pt x="128" y="7552"/>
                  </a:lnTo>
                  <a:lnTo>
                    <a:pt x="128" y="7448"/>
                  </a:lnTo>
                  <a:lnTo>
                    <a:pt x="128" y="7344"/>
                  </a:lnTo>
                  <a:lnTo>
                    <a:pt x="128" y="7248"/>
                  </a:lnTo>
                  <a:lnTo>
                    <a:pt x="128" y="7144"/>
                  </a:lnTo>
                  <a:lnTo>
                    <a:pt x="128" y="7040"/>
                  </a:lnTo>
                  <a:lnTo>
                    <a:pt x="129" y="6962"/>
                  </a:lnTo>
                  <a:lnTo>
                    <a:pt x="120" y="6856"/>
                  </a:lnTo>
                  <a:lnTo>
                    <a:pt x="120" y="6784"/>
                  </a:lnTo>
                  <a:lnTo>
                    <a:pt x="120" y="6680"/>
                  </a:lnTo>
                  <a:lnTo>
                    <a:pt x="120" y="6576"/>
                  </a:lnTo>
                  <a:lnTo>
                    <a:pt x="120" y="6496"/>
                  </a:lnTo>
                  <a:lnTo>
                    <a:pt x="120" y="6392"/>
                  </a:lnTo>
                  <a:lnTo>
                    <a:pt x="120" y="6320"/>
                  </a:lnTo>
                  <a:lnTo>
                    <a:pt x="120" y="6216"/>
                  </a:lnTo>
                  <a:lnTo>
                    <a:pt x="120" y="6136"/>
                  </a:lnTo>
                  <a:lnTo>
                    <a:pt x="120" y="6032"/>
                  </a:lnTo>
                  <a:lnTo>
                    <a:pt x="120" y="5952"/>
                  </a:lnTo>
                  <a:lnTo>
                    <a:pt x="120" y="5856"/>
                  </a:lnTo>
                  <a:lnTo>
                    <a:pt x="120" y="5752"/>
                  </a:lnTo>
                  <a:lnTo>
                    <a:pt x="120" y="5648"/>
                  </a:lnTo>
                  <a:lnTo>
                    <a:pt x="120" y="5544"/>
                  </a:lnTo>
                  <a:lnTo>
                    <a:pt x="120" y="5464"/>
                  </a:lnTo>
                  <a:lnTo>
                    <a:pt x="120" y="5360"/>
                  </a:lnTo>
                  <a:lnTo>
                    <a:pt x="120" y="5256"/>
                  </a:lnTo>
                  <a:lnTo>
                    <a:pt x="120" y="5184"/>
                  </a:lnTo>
                  <a:lnTo>
                    <a:pt x="120" y="5080"/>
                  </a:lnTo>
                  <a:lnTo>
                    <a:pt x="120" y="5000"/>
                  </a:lnTo>
                  <a:lnTo>
                    <a:pt x="120" y="4896"/>
                  </a:lnTo>
                  <a:lnTo>
                    <a:pt x="120" y="4792"/>
                  </a:lnTo>
                  <a:lnTo>
                    <a:pt x="120" y="4720"/>
                  </a:lnTo>
                  <a:lnTo>
                    <a:pt x="120" y="4640"/>
                  </a:lnTo>
                  <a:lnTo>
                    <a:pt x="120" y="4536"/>
                  </a:lnTo>
                  <a:lnTo>
                    <a:pt x="120" y="4464"/>
                  </a:lnTo>
                  <a:lnTo>
                    <a:pt x="120" y="4384"/>
                  </a:lnTo>
                  <a:lnTo>
                    <a:pt x="121" y="4388"/>
                  </a:lnTo>
                  <a:lnTo>
                    <a:pt x="113" y="4332"/>
                  </a:lnTo>
                  <a:cubicBezTo>
                    <a:pt x="113" y="4331"/>
                    <a:pt x="112" y="4330"/>
                    <a:pt x="112" y="4328"/>
                  </a:cubicBezTo>
                  <a:lnTo>
                    <a:pt x="112" y="4256"/>
                  </a:lnTo>
                  <a:lnTo>
                    <a:pt x="112" y="4200"/>
                  </a:lnTo>
                  <a:lnTo>
                    <a:pt x="112" y="4128"/>
                  </a:lnTo>
                  <a:lnTo>
                    <a:pt x="112" y="4072"/>
                  </a:lnTo>
                  <a:lnTo>
                    <a:pt x="112" y="4000"/>
                  </a:lnTo>
                  <a:lnTo>
                    <a:pt x="112" y="3920"/>
                  </a:lnTo>
                  <a:lnTo>
                    <a:pt x="112" y="3840"/>
                  </a:lnTo>
                  <a:lnTo>
                    <a:pt x="112" y="3768"/>
                  </a:lnTo>
                  <a:lnTo>
                    <a:pt x="112" y="3688"/>
                  </a:lnTo>
                  <a:lnTo>
                    <a:pt x="112" y="3608"/>
                  </a:lnTo>
                  <a:lnTo>
                    <a:pt x="112" y="3536"/>
                  </a:lnTo>
                  <a:lnTo>
                    <a:pt x="112" y="3456"/>
                  </a:lnTo>
                  <a:lnTo>
                    <a:pt x="112" y="3376"/>
                  </a:lnTo>
                  <a:lnTo>
                    <a:pt x="112" y="3304"/>
                  </a:lnTo>
                  <a:lnTo>
                    <a:pt x="112" y="3224"/>
                  </a:lnTo>
                  <a:lnTo>
                    <a:pt x="112" y="3120"/>
                  </a:lnTo>
                  <a:lnTo>
                    <a:pt x="112" y="3040"/>
                  </a:lnTo>
                  <a:lnTo>
                    <a:pt x="112" y="2968"/>
                  </a:lnTo>
                  <a:lnTo>
                    <a:pt x="112" y="2888"/>
                  </a:lnTo>
                  <a:lnTo>
                    <a:pt x="112" y="2808"/>
                  </a:lnTo>
                  <a:lnTo>
                    <a:pt x="112" y="2760"/>
                  </a:lnTo>
                  <a:lnTo>
                    <a:pt x="112" y="2680"/>
                  </a:lnTo>
                  <a:lnTo>
                    <a:pt x="112" y="2632"/>
                  </a:lnTo>
                  <a:lnTo>
                    <a:pt x="112" y="2576"/>
                  </a:lnTo>
                  <a:lnTo>
                    <a:pt x="112" y="2504"/>
                  </a:lnTo>
                  <a:lnTo>
                    <a:pt x="112" y="2424"/>
                  </a:lnTo>
                  <a:lnTo>
                    <a:pt x="113" y="2347"/>
                  </a:lnTo>
                  <a:lnTo>
                    <a:pt x="104" y="2272"/>
                  </a:lnTo>
                  <a:lnTo>
                    <a:pt x="104" y="2192"/>
                  </a:lnTo>
                  <a:lnTo>
                    <a:pt x="104" y="2112"/>
                  </a:lnTo>
                  <a:lnTo>
                    <a:pt x="104" y="2040"/>
                  </a:lnTo>
                  <a:lnTo>
                    <a:pt x="104" y="1960"/>
                  </a:lnTo>
                  <a:lnTo>
                    <a:pt x="104" y="1880"/>
                  </a:lnTo>
                  <a:lnTo>
                    <a:pt x="104" y="1808"/>
                  </a:lnTo>
                  <a:lnTo>
                    <a:pt x="104" y="1728"/>
                  </a:lnTo>
                  <a:lnTo>
                    <a:pt x="104" y="1648"/>
                  </a:lnTo>
                  <a:lnTo>
                    <a:pt x="104" y="1544"/>
                  </a:lnTo>
                  <a:lnTo>
                    <a:pt x="104" y="1472"/>
                  </a:lnTo>
                  <a:lnTo>
                    <a:pt x="104" y="1392"/>
                  </a:lnTo>
                  <a:lnTo>
                    <a:pt x="104" y="1312"/>
                  </a:lnTo>
                  <a:lnTo>
                    <a:pt x="104" y="1240"/>
                  </a:lnTo>
                  <a:lnTo>
                    <a:pt x="104" y="1160"/>
                  </a:lnTo>
                  <a:lnTo>
                    <a:pt x="104" y="1080"/>
                  </a:lnTo>
                  <a:lnTo>
                    <a:pt x="104" y="1008"/>
                  </a:lnTo>
                  <a:lnTo>
                    <a:pt x="104" y="928"/>
                  </a:lnTo>
                  <a:lnTo>
                    <a:pt x="104" y="848"/>
                  </a:lnTo>
                  <a:lnTo>
                    <a:pt x="104" y="776"/>
                  </a:lnTo>
                  <a:lnTo>
                    <a:pt x="104" y="696"/>
                  </a:lnTo>
                  <a:lnTo>
                    <a:pt x="104" y="616"/>
                  </a:lnTo>
                  <a:lnTo>
                    <a:pt x="104" y="544"/>
                  </a:lnTo>
                  <a:lnTo>
                    <a:pt x="104" y="464"/>
                  </a:lnTo>
                  <a:lnTo>
                    <a:pt x="104" y="360"/>
                  </a:lnTo>
                  <a:lnTo>
                    <a:pt x="104" y="288"/>
                  </a:lnTo>
                  <a:lnTo>
                    <a:pt x="104" y="208"/>
                  </a:lnTo>
                  <a:lnTo>
                    <a:pt x="104" y="128"/>
                  </a:lnTo>
                  <a:lnTo>
                    <a:pt x="105" y="132"/>
                  </a:lnTo>
                  <a:lnTo>
                    <a:pt x="97" y="84"/>
                  </a:lnTo>
                  <a:cubicBezTo>
                    <a:pt x="97" y="83"/>
                    <a:pt x="96" y="82"/>
                    <a:pt x="96" y="80"/>
                  </a:cubicBezTo>
                  <a:lnTo>
                    <a:pt x="96" y="24"/>
                  </a:lnTo>
                  <a:lnTo>
                    <a:pt x="144" y="24"/>
                  </a:lnTo>
                  <a:lnTo>
                    <a:pt x="144" y="288"/>
                  </a:lnTo>
                  <a:cubicBezTo>
                    <a:pt x="144" y="302"/>
                    <a:pt x="134" y="312"/>
                    <a:pt x="120" y="312"/>
                  </a:cubicBezTo>
                  <a:lnTo>
                    <a:pt x="112" y="312"/>
                  </a:lnTo>
                  <a:cubicBezTo>
                    <a:pt x="99" y="312"/>
                    <a:pt x="88" y="302"/>
                    <a:pt x="88" y="288"/>
                  </a:cubicBezTo>
                  <a:lnTo>
                    <a:pt x="88" y="256"/>
                  </a:lnTo>
                  <a:lnTo>
                    <a:pt x="136" y="256"/>
                  </a:lnTo>
                  <a:lnTo>
                    <a:pt x="136" y="288"/>
                  </a:lnTo>
                  <a:lnTo>
                    <a:pt x="88" y="288"/>
                  </a:lnTo>
                  <a:lnTo>
                    <a:pt x="88" y="256"/>
                  </a:lnTo>
                  <a:lnTo>
                    <a:pt x="136" y="256"/>
                  </a:lnTo>
                  <a:lnTo>
                    <a:pt x="136" y="288"/>
                  </a:lnTo>
                  <a:lnTo>
                    <a:pt x="88" y="288"/>
                  </a:lnTo>
                  <a:lnTo>
                    <a:pt x="88" y="256"/>
                  </a:lnTo>
                  <a:lnTo>
                    <a:pt x="112" y="280"/>
                  </a:lnTo>
                  <a:lnTo>
                    <a:pt x="104" y="280"/>
                  </a:lnTo>
                  <a:lnTo>
                    <a:pt x="128" y="256"/>
                  </a:lnTo>
                  <a:lnTo>
                    <a:pt x="128" y="288"/>
                  </a:lnTo>
                  <a:lnTo>
                    <a:pt x="80" y="288"/>
                  </a:lnTo>
                  <a:lnTo>
                    <a:pt x="80" y="256"/>
                  </a:lnTo>
                  <a:lnTo>
                    <a:pt x="128" y="256"/>
                  </a:lnTo>
                  <a:lnTo>
                    <a:pt x="128" y="288"/>
                  </a:lnTo>
                  <a:lnTo>
                    <a:pt x="128" y="312"/>
                  </a:lnTo>
                  <a:lnTo>
                    <a:pt x="128" y="336"/>
                  </a:lnTo>
                  <a:lnTo>
                    <a:pt x="128" y="360"/>
                  </a:lnTo>
                  <a:lnTo>
                    <a:pt x="80" y="360"/>
                  </a:lnTo>
                  <a:lnTo>
                    <a:pt x="80" y="288"/>
                  </a:lnTo>
                  <a:lnTo>
                    <a:pt x="104" y="312"/>
                  </a:lnTo>
                  <a:lnTo>
                    <a:pt x="96" y="312"/>
                  </a:lnTo>
                  <a:cubicBezTo>
                    <a:pt x="83" y="312"/>
                    <a:pt x="72" y="302"/>
                    <a:pt x="72" y="288"/>
                  </a:cubicBezTo>
                  <a:lnTo>
                    <a:pt x="72" y="256"/>
                  </a:lnTo>
                  <a:lnTo>
                    <a:pt x="120" y="256"/>
                  </a:lnTo>
                  <a:lnTo>
                    <a:pt x="120" y="288"/>
                  </a:lnTo>
                  <a:lnTo>
                    <a:pt x="72" y="288"/>
                  </a:lnTo>
                  <a:lnTo>
                    <a:pt x="72" y="256"/>
                  </a:lnTo>
                  <a:lnTo>
                    <a:pt x="120" y="256"/>
                  </a:lnTo>
                  <a:lnTo>
                    <a:pt x="120" y="288"/>
                  </a:lnTo>
                  <a:lnTo>
                    <a:pt x="72" y="288"/>
                  </a:lnTo>
                  <a:lnTo>
                    <a:pt x="72" y="256"/>
                  </a:lnTo>
                  <a:lnTo>
                    <a:pt x="120" y="256"/>
                  </a:lnTo>
                  <a:lnTo>
                    <a:pt x="120" y="288"/>
                  </a:lnTo>
                  <a:cubicBezTo>
                    <a:pt x="120" y="302"/>
                    <a:pt x="110" y="312"/>
                    <a:pt x="96" y="312"/>
                  </a:cubicBezTo>
                  <a:lnTo>
                    <a:pt x="88" y="312"/>
                  </a:lnTo>
                  <a:cubicBezTo>
                    <a:pt x="75" y="312"/>
                    <a:pt x="64" y="302"/>
                    <a:pt x="64" y="288"/>
                  </a:cubicBezTo>
                  <a:lnTo>
                    <a:pt x="64" y="256"/>
                  </a:lnTo>
                  <a:lnTo>
                    <a:pt x="112" y="256"/>
                  </a:lnTo>
                  <a:lnTo>
                    <a:pt x="112" y="288"/>
                  </a:lnTo>
                  <a:lnTo>
                    <a:pt x="112" y="312"/>
                  </a:lnTo>
                  <a:lnTo>
                    <a:pt x="112" y="336"/>
                  </a:lnTo>
                  <a:lnTo>
                    <a:pt x="112" y="360"/>
                  </a:lnTo>
                  <a:lnTo>
                    <a:pt x="64" y="360"/>
                  </a:lnTo>
                  <a:lnTo>
                    <a:pt x="64" y="288"/>
                  </a:lnTo>
                  <a:lnTo>
                    <a:pt x="88" y="312"/>
                  </a:lnTo>
                  <a:lnTo>
                    <a:pt x="80" y="312"/>
                  </a:lnTo>
                  <a:cubicBezTo>
                    <a:pt x="67" y="312"/>
                    <a:pt x="56" y="302"/>
                    <a:pt x="56" y="288"/>
                  </a:cubicBezTo>
                  <a:lnTo>
                    <a:pt x="56" y="256"/>
                  </a:lnTo>
                  <a:lnTo>
                    <a:pt x="104" y="256"/>
                  </a:lnTo>
                  <a:lnTo>
                    <a:pt x="104" y="288"/>
                  </a:lnTo>
                  <a:lnTo>
                    <a:pt x="56" y="288"/>
                  </a:lnTo>
                  <a:lnTo>
                    <a:pt x="56" y="256"/>
                  </a:lnTo>
                  <a:lnTo>
                    <a:pt x="104" y="256"/>
                  </a:lnTo>
                  <a:lnTo>
                    <a:pt x="104" y="288"/>
                  </a:lnTo>
                  <a:lnTo>
                    <a:pt x="56" y="288"/>
                  </a:lnTo>
                  <a:lnTo>
                    <a:pt x="56" y="256"/>
                  </a:lnTo>
                  <a:lnTo>
                    <a:pt x="104" y="256"/>
                  </a:lnTo>
                  <a:lnTo>
                    <a:pt x="104" y="288"/>
                  </a:lnTo>
                  <a:lnTo>
                    <a:pt x="56" y="288"/>
                  </a:lnTo>
                  <a:lnTo>
                    <a:pt x="56" y="256"/>
                  </a:lnTo>
                  <a:lnTo>
                    <a:pt x="104" y="256"/>
                  </a:lnTo>
                  <a:lnTo>
                    <a:pt x="104" y="288"/>
                  </a:lnTo>
                  <a:cubicBezTo>
                    <a:pt x="104" y="302"/>
                    <a:pt x="94" y="312"/>
                    <a:pt x="80" y="312"/>
                  </a:cubicBezTo>
                  <a:lnTo>
                    <a:pt x="72" y="312"/>
                  </a:lnTo>
                  <a:lnTo>
                    <a:pt x="96" y="288"/>
                  </a:lnTo>
                  <a:lnTo>
                    <a:pt x="96" y="312"/>
                  </a:lnTo>
                  <a:lnTo>
                    <a:pt x="96" y="336"/>
                  </a:lnTo>
                  <a:lnTo>
                    <a:pt x="96" y="360"/>
                  </a:lnTo>
                  <a:lnTo>
                    <a:pt x="48" y="360"/>
                  </a:lnTo>
                  <a:lnTo>
                    <a:pt x="48" y="288"/>
                  </a:lnTo>
                  <a:lnTo>
                    <a:pt x="72" y="312"/>
                  </a:lnTo>
                  <a:lnTo>
                    <a:pt x="64" y="312"/>
                  </a:lnTo>
                  <a:cubicBezTo>
                    <a:pt x="51" y="312"/>
                    <a:pt x="40" y="302"/>
                    <a:pt x="40" y="288"/>
                  </a:cubicBezTo>
                  <a:lnTo>
                    <a:pt x="40" y="256"/>
                  </a:lnTo>
                  <a:lnTo>
                    <a:pt x="88" y="256"/>
                  </a:lnTo>
                  <a:lnTo>
                    <a:pt x="88" y="288"/>
                  </a:lnTo>
                  <a:lnTo>
                    <a:pt x="40" y="288"/>
                  </a:lnTo>
                  <a:lnTo>
                    <a:pt x="40" y="256"/>
                  </a:lnTo>
                  <a:lnTo>
                    <a:pt x="88" y="256"/>
                  </a:lnTo>
                  <a:lnTo>
                    <a:pt x="88" y="288"/>
                  </a:lnTo>
                  <a:lnTo>
                    <a:pt x="40" y="288"/>
                  </a:lnTo>
                  <a:lnTo>
                    <a:pt x="40" y="256"/>
                  </a:lnTo>
                  <a:lnTo>
                    <a:pt x="88" y="256"/>
                  </a:lnTo>
                  <a:lnTo>
                    <a:pt x="88" y="288"/>
                  </a:lnTo>
                  <a:lnTo>
                    <a:pt x="40" y="288"/>
                  </a:lnTo>
                  <a:lnTo>
                    <a:pt x="40" y="256"/>
                  </a:lnTo>
                  <a:lnTo>
                    <a:pt x="88" y="256"/>
                  </a:lnTo>
                  <a:lnTo>
                    <a:pt x="88" y="288"/>
                  </a:lnTo>
                  <a:lnTo>
                    <a:pt x="88" y="312"/>
                  </a:lnTo>
                  <a:lnTo>
                    <a:pt x="88" y="336"/>
                  </a:lnTo>
                  <a:lnTo>
                    <a:pt x="88" y="360"/>
                  </a:lnTo>
                  <a:cubicBezTo>
                    <a:pt x="88" y="374"/>
                    <a:pt x="78" y="384"/>
                    <a:pt x="64" y="384"/>
                  </a:cubicBezTo>
                  <a:lnTo>
                    <a:pt x="56" y="384"/>
                  </a:lnTo>
                  <a:cubicBezTo>
                    <a:pt x="43" y="384"/>
                    <a:pt x="32" y="374"/>
                    <a:pt x="32" y="360"/>
                  </a:cubicBezTo>
                  <a:lnTo>
                    <a:pt x="32" y="288"/>
                  </a:lnTo>
                  <a:lnTo>
                    <a:pt x="32" y="256"/>
                  </a:lnTo>
                  <a:lnTo>
                    <a:pt x="80" y="256"/>
                  </a:lnTo>
                  <a:lnTo>
                    <a:pt x="80" y="288"/>
                  </a:lnTo>
                  <a:lnTo>
                    <a:pt x="32" y="288"/>
                  </a:lnTo>
                  <a:lnTo>
                    <a:pt x="32" y="256"/>
                  </a:lnTo>
                  <a:lnTo>
                    <a:pt x="80" y="256"/>
                  </a:lnTo>
                  <a:lnTo>
                    <a:pt x="80" y="288"/>
                  </a:lnTo>
                  <a:lnTo>
                    <a:pt x="32" y="288"/>
                  </a:lnTo>
                  <a:lnTo>
                    <a:pt x="32" y="256"/>
                  </a:lnTo>
                  <a:lnTo>
                    <a:pt x="56" y="280"/>
                  </a:lnTo>
                  <a:lnTo>
                    <a:pt x="48" y="280"/>
                  </a:lnTo>
                  <a:lnTo>
                    <a:pt x="72" y="256"/>
                  </a:lnTo>
                  <a:lnTo>
                    <a:pt x="72" y="288"/>
                  </a:lnTo>
                  <a:lnTo>
                    <a:pt x="24" y="288"/>
                  </a:lnTo>
                  <a:lnTo>
                    <a:pt x="24" y="256"/>
                  </a:lnTo>
                  <a:lnTo>
                    <a:pt x="72" y="256"/>
                  </a:lnTo>
                  <a:lnTo>
                    <a:pt x="72" y="288"/>
                  </a:lnTo>
                  <a:lnTo>
                    <a:pt x="72" y="312"/>
                  </a:lnTo>
                  <a:lnTo>
                    <a:pt x="72" y="336"/>
                  </a:lnTo>
                  <a:lnTo>
                    <a:pt x="72" y="360"/>
                  </a:lnTo>
                  <a:lnTo>
                    <a:pt x="24" y="360"/>
                  </a:lnTo>
                  <a:lnTo>
                    <a:pt x="24" y="288"/>
                  </a:lnTo>
                  <a:lnTo>
                    <a:pt x="48" y="312"/>
                  </a:lnTo>
                  <a:lnTo>
                    <a:pt x="40" y="312"/>
                  </a:lnTo>
                  <a:cubicBezTo>
                    <a:pt x="27" y="312"/>
                    <a:pt x="16" y="302"/>
                    <a:pt x="16" y="288"/>
                  </a:cubicBezTo>
                  <a:lnTo>
                    <a:pt x="16" y="256"/>
                  </a:lnTo>
                  <a:lnTo>
                    <a:pt x="64" y="256"/>
                  </a:lnTo>
                  <a:lnTo>
                    <a:pt x="64" y="288"/>
                  </a:lnTo>
                  <a:lnTo>
                    <a:pt x="16" y="288"/>
                  </a:lnTo>
                  <a:lnTo>
                    <a:pt x="16" y="256"/>
                  </a:lnTo>
                  <a:lnTo>
                    <a:pt x="64" y="256"/>
                  </a:lnTo>
                  <a:lnTo>
                    <a:pt x="64" y="288"/>
                  </a:lnTo>
                  <a:lnTo>
                    <a:pt x="16" y="288"/>
                  </a:lnTo>
                  <a:lnTo>
                    <a:pt x="16" y="256"/>
                  </a:lnTo>
                  <a:lnTo>
                    <a:pt x="64" y="256"/>
                  </a:lnTo>
                  <a:lnTo>
                    <a:pt x="64" y="288"/>
                  </a:lnTo>
                  <a:cubicBezTo>
                    <a:pt x="64" y="302"/>
                    <a:pt x="54" y="312"/>
                    <a:pt x="40" y="312"/>
                  </a:cubicBezTo>
                  <a:lnTo>
                    <a:pt x="32" y="312"/>
                  </a:lnTo>
                  <a:cubicBezTo>
                    <a:pt x="19" y="312"/>
                    <a:pt x="8" y="302"/>
                    <a:pt x="8" y="288"/>
                  </a:cubicBezTo>
                  <a:lnTo>
                    <a:pt x="8" y="256"/>
                  </a:lnTo>
                  <a:lnTo>
                    <a:pt x="56" y="256"/>
                  </a:lnTo>
                  <a:lnTo>
                    <a:pt x="56" y="288"/>
                  </a:lnTo>
                  <a:lnTo>
                    <a:pt x="56" y="312"/>
                  </a:lnTo>
                  <a:lnTo>
                    <a:pt x="56" y="336"/>
                  </a:lnTo>
                  <a:lnTo>
                    <a:pt x="56" y="360"/>
                  </a:lnTo>
                  <a:lnTo>
                    <a:pt x="8" y="360"/>
                  </a:lnTo>
                  <a:lnTo>
                    <a:pt x="8" y="288"/>
                  </a:lnTo>
                  <a:lnTo>
                    <a:pt x="32" y="312"/>
                  </a:lnTo>
                  <a:lnTo>
                    <a:pt x="24" y="312"/>
                  </a:lnTo>
                  <a:cubicBezTo>
                    <a:pt x="11" y="312"/>
                    <a:pt x="0" y="302"/>
                    <a:pt x="0" y="288"/>
                  </a:cubicBezTo>
                  <a:cubicBezTo>
                    <a:pt x="0" y="275"/>
                    <a:pt x="11" y="264"/>
                    <a:pt x="24" y="2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69" name="Freeform 133"/>
            <p:cNvSpPr>
              <a:spLocks/>
            </p:cNvSpPr>
            <p:nvPr/>
          </p:nvSpPr>
          <p:spPr bwMode="auto">
            <a:xfrm>
              <a:off x="5218359" y="4627181"/>
              <a:ext cx="31633" cy="854285"/>
            </a:xfrm>
            <a:custGeom>
              <a:avLst/>
              <a:gdLst>
                <a:gd name="T0" fmla="*/ 48 w 280"/>
                <a:gd name="T1" fmla="*/ 4488 h 4608"/>
                <a:gd name="T2" fmla="*/ 48 w 280"/>
                <a:gd name="T3" fmla="*/ 4584 h 4608"/>
                <a:gd name="T4" fmla="*/ 80 w 280"/>
                <a:gd name="T5" fmla="*/ 4536 h 4608"/>
                <a:gd name="T6" fmla="*/ 112 w 280"/>
                <a:gd name="T7" fmla="*/ 4584 h 4608"/>
                <a:gd name="T8" fmla="*/ 104 w 280"/>
                <a:gd name="T9" fmla="*/ 4560 h 4608"/>
                <a:gd name="T10" fmla="*/ 88 w 280"/>
                <a:gd name="T11" fmla="*/ 4560 h 4608"/>
                <a:gd name="T12" fmla="*/ 144 w 280"/>
                <a:gd name="T13" fmla="*/ 4560 h 4608"/>
                <a:gd name="T14" fmla="*/ 128 w 280"/>
                <a:gd name="T15" fmla="*/ 4560 h 4608"/>
                <a:gd name="T16" fmla="*/ 152 w 280"/>
                <a:gd name="T17" fmla="*/ 4560 h 4608"/>
                <a:gd name="T18" fmla="*/ 136 w 280"/>
                <a:gd name="T19" fmla="*/ 4560 h 4608"/>
                <a:gd name="T20" fmla="*/ 192 w 280"/>
                <a:gd name="T21" fmla="*/ 4560 h 4608"/>
                <a:gd name="T22" fmla="*/ 192 w 280"/>
                <a:gd name="T23" fmla="*/ 4488 h 4608"/>
                <a:gd name="T24" fmla="*/ 176 w 280"/>
                <a:gd name="T25" fmla="*/ 4488 h 4608"/>
                <a:gd name="T26" fmla="*/ 200 w 280"/>
                <a:gd name="T27" fmla="*/ 4488 h 4608"/>
                <a:gd name="T28" fmla="*/ 184 w 280"/>
                <a:gd name="T29" fmla="*/ 4488 h 4608"/>
                <a:gd name="T30" fmla="*/ 192 w 280"/>
                <a:gd name="T31" fmla="*/ 4432 h 4608"/>
                <a:gd name="T32" fmla="*/ 192 w 280"/>
                <a:gd name="T33" fmla="*/ 4352 h 4608"/>
                <a:gd name="T34" fmla="*/ 200 w 280"/>
                <a:gd name="T35" fmla="*/ 4176 h 4608"/>
                <a:gd name="T36" fmla="*/ 200 w 280"/>
                <a:gd name="T37" fmla="*/ 3864 h 4608"/>
                <a:gd name="T38" fmla="*/ 208 w 280"/>
                <a:gd name="T39" fmla="*/ 3560 h 4608"/>
                <a:gd name="T40" fmla="*/ 208 w 280"/>
                <a:gd name="T41" fmla="*/ 3096 h 4608"/>
                <a:gd name="T42" fmla="*/ 208 w 280"/>
                <a:gd name="T43" fmla="*/ 2656 h 4608"/>
                <a:gd name="T44" fmla="*/ 217 w 280"/>
                <a:gd name="T45" fmla="*/ 2363 h 4608"/>
                <a:gd name="T46" fmla="*/ 216 w 280"/>
                <a:gd name="T47" fmla="*/ 2112 h 4608"/>
                <a:gd name="T48" fmla="*/ 216 w 280"/>
                <a:gd name="T49" fmla="*/ 1856 h 4608"/>
                <a:gd name="T50" fmla="*/ 216 w 280"/>
                <a:gd name="T51" fmla="*/ 1568 h 4608"/>
                <a:gd name="T52" fmla="*/ 224 w 280"/>
                <a:gd name="T53" fmla="*/ 1392 h 4608"/>
                <a:gd name="T54" fmla="*/ 224 w 280"/>
                <a:gd name="T55" fmla="*/ 1160 h 4608"/>
                <a:gd name="T56" fmla="*/ 224 w 280"/>
                <a:gd name="T57" fmla="*/ 904 h 4608"/>
                <a:gd name="T58" fmla="*/ 232 w 280"/>
                <a:gd name="T59" fmla="*/ 696 h 4608"/>
                <a:gd name="T60" fmla="*/ 232 w 280"/>
                <a:gd name="T61" fmla="*/ 408 h 4608"/>
                <a:gd name="T62" fmla="*/ 232 w 280"/>
                <a:gd name="T63" fmla="*/ 48 h 4608"/>
                <a:gd name="T64" fmla="*/ 280 w 280"/>
                <a:gd name="T65" fmla="*/ 256 h 4608"/>
                <a:gd name="T66" fmla="*/ 280 w 280"/>
                <a:gd name="T67" fmla="*/ 592 h 4608"/>
                <a:gd name="T68" fmla="*/ 256 w 280"/>
                <a:gd name="T69" fmla="*/ 872 h 4608"/>
                <a:gd name="T70" fmla="*/ 272 w 280"/>
                <a:gd name="T71" fmla="*/ 1032 h 4608"/>
                <a:gd name="T72" fmla="*/ 272 w 280"/>
                <a:gd name="T73" fmla="*/ 1288 h 4608"/>
                <a:gd name="T74" fmla="*/ 272 w 280"/>
                <a:gd name="T75" fmla="*/ 1520 h 4608"/>
                <a:gd name="T76" fmla="*/ 264 w 280"/>
                <a:gd name="T77" fmla="*/ 1752 h 4608"/>
                <a:gd name="T78" fmla="*/ 264 w 280"/>
                <a:gd name="T79" fmla="*/ 2008 h 4608"/>
                <a:gd name="T80" fmla="*/ 264 w 280"/>
                <a:gd name="T81" fmla="*/ 2264 h 4608"/>
                <a:gd name="T82" fmla="*/ 256 w 280"/>
                <a:gd name="T83" fmla="*/ 2528 h 4608"/>
                <a:gd name="T84" fmla="*/ 256 w 280"/>
                <a:gd name="T85" fmla="*/ 2912 h 4608"/>
                <a:gd name="T86" fmla="*/ 256 w 280"/>
                <a:gd name="T87" fmla="*/ 3328 h 4608"/>
                <a:gd name="T88" fmla="*/ 248 w 280"/>
                <a:gd name="T89" fmla="*/ 3656 h 4608"/>
                <a:gd name="T90" fmla="*/ 248 w 280"/>
                <a:gd name="T91" fmla="*/ 4072 h 4608"/>
                <a:gd name="T92" fmla="*/ 240 w 280"/>
                <a:gd name="T93" fmla="*/ 4256 h 4608"/>
                <a:gd name="T94" fmla="*/ 240 w 280"/>
                <a:gd name="T95" fmla="*/ 4384 h 4608"/>
                <a:gd name="T96" fmla="*/ 232 w 280"/>
                <a:gd name="T97" fmla="*/ 4456 h 4608"/>
                <a:gd name="T98" fmla="*/ 200 w 280"/>
                <a:gd name="T99" fmla="*/ 4536 h 4608"/>
                <a:gd name="T100" fmla="*/ 152 w 280"/>
                <a:gd name="T101" fmla="*/ 4512 h 4608"/>
                <a:gd name="T102" fmla="*/ 192 w 280"/>
                <a:gd name="T103" fmla="*/ 4512 h 4608"/>
                <a:gd name="T104" fmla="*/ 160 w 280"/>
                <a:gd name="T105" fmla="*/ 4608 h 4608"/>
                <a:gd name="T106" fmla="*/ 176 w 280"/>
                <a:gd name="T107" fmla="*/ 4560 h 4608"/>
                <a:gd name="T108" fmla="*/ 136 w 280"/>
                <a:gd name="T109" fmla="*/ 4608 h 4608"/>
                <a:gd name="T110" fmla="*/ 96 w 280"/>
                <a:gd name="T111" fmla="*/ 4560 h 4608"/>
                <a:gd name="T112" fmla="*/ 112 w 280"/>
                <a:gd name="T113" fmla="*/ 4608 h 4608"/>
                <a:gd name="T114" fmla="*/ 72 w 280"/>
                <a:gd name="T115" fmla="*/ 4560 h 4608"/>
                <a:gd name="T116" fmla="*/ 88 w 280"/>
                <a:gd name="T117" fmla="*/ 4608 h 4608"/>
                <a:gd name="T118" fmla="*/ 48 w 280"/>
                <a:gd name="T119" fmla="*/ 4560 h 4608"/>
                <a:gd name="T120" fmla="*/ 24 w 280"/>
                <a:gd name="T121" fmla="*/ 4536 h 4608"/>
                <a:gd name="T122" fmla="*/ 48 w 280"/>
                <a:gd name="T123" fmla="*/ 4488 h 4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" h="4608">
                  <a:moveTo>
                    <a:pt x="0" y="4512"/>
                  </a:moveTo>
                  <a:lnTo>
                    <a:pt x="0" y="4488"/>
                  </a:lnTo>
                  <a:cubicBezTo>
                    <a:pt x="0" y="4475"/>
                    <a:pt x="11" y="4464"/>
                    <a:pt x="24" y="4464"/>
                  </a:cubicBezTo>
                  <a:lnTo>
                    <a:pt x="32" y="4464"/>
                  </a:lnTo>
                  <a:cubicBezTo>
                    <a:pt x="46" y="4464"/>
                    <a:pt x="56" y="4475"/>
                    <a:pt x="56" y="4488"/>
                  </a:cubicBezTo>
                  <a:lnTo>
                    <a:pt x="56" y="4512"/>
                  </a:lnTo>
                  <a:lnTo>
                    <a:pt x="32" y="4488"/>
                  </a:lnTo>
                  <a:lnTo>
                    <a:pt x="40" y="4488"/>
                  </a:lnTo>
                  <a:lnTo>
                    <a:pt x="48" y="4488"/>
                  </a:lnTo>
                  <a:cubicBezTo>
                    <a:pt x="62" y="4488"/>
                    <a:pt x="72" y="4499"/>
                    <a:pt x="72" y="4512"/>
                  </a:cubicBezTo>
                  <a:lnTo>
                    <a:pt x="72" y="4536"/>
                  </a:lnTo>
                  <a:lnTo>
                    <a:pt x="72" y="4560"/>
                  </a:lnTo>
                  <a:lnTo>
                    <a:pt x="72" y="4584"/>
                  </a:lnTo>
                  <a:lnTo>
                    <a:pt x="48" y="4560"/>
                  </a:lnTo>
                  <a:lnTo>
                    <a:pt x="56" y="4560"/>
                  </a:lnTo>
                  <a:lnTo>
                    <a:pt x="64" y="4560"/>
                  </a:lnTo>
                  <a:lnTo>
                    <a:pt x="72" y="4560"/>
                  </a:lnTo>
                  <a:lnTo>
                    <a:pt x="48" y="4584"/>
                  </a:lnTo>
                  <a:lnTo>
                    <a:pt x="48" y="4560"/>
                  </a:lnTo>
                  <a:cubicBezTo>
                    <a:pt x="48" y="4547"/>
                    <a:pt x="59" y="4536"/>
                    <a:pt x="72" y="4536"/>
                  </a:cubicBezTo>
                  <a:cubicBezTo>
                    <a:pt x="86" y="4536"/>
                    <a:pt x="96" y="4547"/>
                    <a:pt x="96" y="4560"/>
                  </a:cubicBezTo>
                  <a:lnTo>
                    <a:pt x="96" y="4584"/>
                  </a:lnTo>
                  <a:lnTo>
                    <a:pt x="72" y="4560"/>
                  </a:lnTo>
                  <a:lnTo>
                    <a:pt x="80" y="4560"/>
                  </a:lnTo>
                  <a:lnTo>
                    <a:pt x="56" y="4584"/>
                  </a:lnTo>
                  <a:lnTo>
                    <a:pt x="56" y="4560"/>
                  </a:lnTo>
                  <a:cubicBezTo>
                    <a:pt x="56" y="4547"/>
                    <a:pt x="67" y="4536"/>
                    <a:pt x="80" y="4536"/>
                  </a:cubicBezTo>
                  <a:cubicBezTo>
                    <a:pt x="94" y="4536"/>
                    <a:pt x="104" y="4547"/>
                    <a:pt x="104" y="4560"/>
                  </a:cubicBezTo>
                  <a:lnTo>
                    <a:pt x="104" y="4584"/>
                  </a:lnTo>
                  <a:lnTo>
                    <a:pt x="80" y="4560"/>
                  </a:lnTo>
                  <a:lnTo>
                    <a:pt x="88" y="4560"/>
                  </a:lnTo>
                  <a:lnTo>
                    <a:pt x="64" y="4584"/>
                  </a:lnTo>
                  <a:lnTo>
                    <a:pt x="64" y="4560"/>
                  </a:lnTo>
                  <a:cubicBezTo>
                    <a:pt x="64" y="4547"/>
                    <a:pt x="75" y="4536"/>
                    <a:pt x="88" y="4536"/>
                  </a:cubicBezTo>
                  <a:cubicBezTo>
                    <a:pt x="102" y="4536"/>
                    <a:pt x="112" y="4547"/>
                    <a:pt x="112" y="4560"/>
                  </a:cubicBezTo>
                  <a:lnTo>
                    <a:pt x="112" y="4584"/>
                  </a:lnTo>
                  <a:lnTo>
                    <a:pt x="88" y="4560"/>
                  </a:lnTo>
                  <a:lnTo>
                    <a:pt x="96" y="4560"/>
                  </a:lnTo>
                  <a:lnTo>
                    <a:pt x="72" y="4584"/>
                  </a:lnTo>
                  <a:lnTo>
                    <a:pt x="72" y="4560"/>
                  </a:lnTo>
                  <a:cubicBezTo>
                    <a:pt x="72" y="4547"/>
                    <a:pt x="83" y="4536"/>
                    <a:pt x="96" y="4536"/>
                  </a:cubicBezTo>
                  <a:cubicBezTo>
                    <a:pt x="110" y="4536"/>
                    <a:pt x="120" y="4547"/>
                    <a:pt x="120" y="4560"/>
                  </a:cubicBezTo>
                  <a:lnTo>
                    <a:pt x="120" y="4584"/>
                  </a:lnTo>
                  <a:lnTo>
                    <a:pt x="96" y="4560"/>
                  </a:lnTo>
                  <a:lnTo>
                    <a:pt x="104" y="4560"/>
                  </a:lnTo>
                  <a:lnTo>
                    <a:pt x="80" y="4584"/>
                  </a:lnTo>
                  <a:lnTo>
                    <a:pt x="80" y="4560"/>
                  </a:lnTo>
                  <a:cubicBezTo>
                    <a:pt x="80" y="4547"/>
                    <a:pt x="91" y="4536"/>
                    <a:pt x="104" y="4536"/>
                  </a:cubicBezTo>
                  <a:cubicBezTo>
                    <a:pt x="118" y="4536"/>
                    <a:pt x="128" y="4547"/>
                    <a:pt x="128" y="4560"/>
                  </a:cubicBezTo>
                  <a:lnTo>
                    <a:pt x="128" y="4584"/>
                  </a:lnTo>
                  <a:lnTo>
                    <a:pt x="104" y="4560"/>
                  </a:lnTo>
                  <a:lnTo>
                    <a:pt x="112" y="4560"/>
                  </a:lnTo>
                  <a:lnTo>
                    <a:pt x="88" y="4584"/>
                  </a:lnTo>
                  <a:lnTo>
                    <a:pt x="88" y="4560"/>
                  </a:lnTo>
                  <a:cubicBezTo>
                    <a:pt x="88" y="4547"/>
                    <a:pt x="99" y="4536"/>
                    <a:pt x="112" y="4536"/>
                  </a:cubicBezTo>
                  <a:cubicBezTo>
                    <a:pt x="126" y="4536"/>
                    <a:pt x="136" y="4547"/>
                    <a:pt x="136" y="4560"/>
                  </a:cubicBezTo>
                  <a:lnTo>
                    <a:pt x="136" y="4584"/>
                  </a:lnTo>
                  <a:lnTo>
                    <a:pt x="112" y="4560"/>
                  </a:lnTo>
                  <a:lnTo>
                    <a:pt x="120" y="4560"/>
                  </a:lnTo>
                  <a:lnTo>
                    <a:pt x="96" y="4584"/>
                  </a:lnTo>
                  <a:lnTo>
                    <a:pt x="96" y="4560"/>
                  </a:lnTo>
                  <a:cubicBezTo>
                    <a:pt x="96" y="4547"/>
                    <a:pt x="107" y="4536"/>
                    <a:pt x="120" y="4536"/>
                  </a:cubicBezTo>
                  <a:cubicBezTo>
                    <a:pt x="134" y="4536"/>
                    <a:pt x="144" y="4547"/>
                    <a:pt x="144" y="4560"/>
                  </a:cubicBezTo>
                  <a:lnTo>
                    <a:pt x="144" y="4584"/>
                  </a:lnTo>
                  <a:lnTo>
                    <a:pt x="120" y="4560"/>
                  </a:lnTo>
                  <a:lnTo>
                    <a:pt x="128" y="4560"/>
                  </a:lnTo>
                  <a:lnTo>
                    <a:pt x="104" y="4584"/>
                  </a:lnTo>
                  <a:lnTo>
                    <a:pt x="104" y="4560"/>
                  </a:lnTo>
                  <a:cubicBezTo>
                    <a:pt x="104" y="4547"/>
                    <a:pt x="115" y="4536"/>
                    <a:pt x="128" y="4536"/>
                  </a:cubicBezTo>
                  <a:cubicBezTo>
                    <a:pt x="142" y="4536"/>
                    <a:pt x="152" y="4547"/>
                    <a:pt x="152" y="4560"/>
                  </a:cubicBezTo>
                  <a:lnTo>
                    <a:pt x="152" y="4584"/>
                  </a:lnTo>
                  <a:lnTo>
                    <a:pt x="128" y="4560"/>
                  </a:lnTo>
                  <a:lnTo>
                    <a:pt x="136" y="4560"/>
                  </a:lnTo>
                  <a:lnTo>
                    <a:pt x="144" y="4560"/>
                  </a:lnTo>
                  <a:lnTo>
                    <a:pt x="120" y="4584"/>
                  </a:lnTo>
                  <a:lnTo>
                    <a:pt x="120" y="4560"/>
                  </a:lnTo>
                  <a:cubicBezTo>
                    <a:pt x="120" y="4547"/>
                    <a:pt x="131" y="4536"/>
                    <a:pt x="144" y="4536"/>
                  </a:cubicBezTo>
                  <a:cubicBezTo>
                    <a:pt x="158" y="4536"/>
                    <a:pt x="168" y="4547"/>
                    <a:pt x="168" y="4560"/>
                  </a:cubicBezTo>
                  <a:lnTo>
                    <a:pt x="168" y="4584"/>
                  </a:lnTo>
                  <a:lnTo>
                    <a:pt x="144" y="4560"/>
                  </a:lnTo>
                  <a:lnTo>
                    <a:pt x="152" y="4560"/>
                  </a:lnTo>
                  <a:lnTo>
                    <a:pt x="128" y="4584"/>
                  </a:lnTo>
                  <a:lnTo>
                    <a:pt x="128" y="4560"/>
                  </a:lnTo>
                  <a:cubicBezTo>
                    <a:pt x="128" y="4547"/>
                    <a:pt x="139" y="4536"/>
                    <a:pt x="152" y="4536"/>
                  </a:cubicBezTo>
                  <a:cubicBezTo>
                    <a:pt x="166" y="4536"/>
                    <a:pt x="176" y="4547"/>
                    <a:pt x="176" y="4560"/>
                  </a:cubicBezTo>
                  <a:lnTo>
                    <a:pt x="176" y="4584"/>
                  </a:lnTo>
                  <a:lnTo>
                    <a:pt x="152" y="4560"/>
                  </a:lnTo>
                  <a:lnTo>
                    <a:pt x="160" y="4560"/>
                  </a:lnTo>
                  <a:lnTo>
                    <a:pt x="136" y="4584"/>
                  </a:lnTo>
                  <a:lnTo>
                    <a:pt x="136" y="4560"/>
                  </a:lnTo>
                  <a:cubicBezTo>
                    <a:pt x="136" y="4547"/>
                    <a:pt x="147" y="4536"/>
                    <a:pt x="160" y="4536"/>
                  </a:cubicBezTo>
                  <a:cubicBezTo>
                    <a:pt x="174" y="4536"/>
                    <a:pt x="184" y="4547"/>
                    <a:pt x="184" y="4560"/>
                  </a:cubicBezTo>
                  <a:lnTo>
                    <a:pt x="184" y="4584"/>
                  </a:lnTo>
                  <a:lnTo>
                    <a:pt x="160" y="4560"/>
                  </a:lnTo>
                  <a:lnTo>
                    <a:pt x="168" y="4560"/>
                  </a:lnTo>
                  <a:lnTo>
                    <a:pt x="144" y="4584"/>
                  </a:lnTo>
                  <a:lnTo>
                    <a:pt x="144" y="4560"/>
                  </a:lnTo>
                  <a:cubicBezTo>
                    <a:pt x="144" y="4547"/>
                    <a:pt x="155" y="4536"/>
                    <a:pt x="168" y="4536"/>
                  </a:cubicBezTo>
                  <a:cubicBezTo>
                    <a:pt x="182" y="4536"/>
                    <a:pt x="192" y="4547"/>
                    <a:pt x="192" y="4560"/>
                  </a:cubicBezTo>
                  <a:lnTo>
                    <a:pt x="192" y="4584"/>
                  </a:lnTo>
                  <a:cubicBezTo>
                    <a:pt x="192" y="4598"/>
                    <a:pt x="182" y="4608"/>
                    <a:pt x="168" y="4608"/>
                  </a:cubicBezTo>
                  <a:cubicBezTo>
                    <a:pt x="155" y="4608"/>
                    <a:pt x="144" y="4598"/>
                    <a:pt x="144" y="4584"/>
                  </a:cubicBezTo>
                  <a:lnTo>
                    <a:pt x="144" y="4560"/>
                  </a:lnTo>
                  <a:lnTo>
                    <a:pt x="144" y="4536"/>
                  </a:lnTo>
                  <a:lnTo>
                    <a:pt x="144" y="4512"/>
                  </a:lnTo>
                  <a:lnTo>
                    <a:pt x="144" y="4488"/>
                  </a:lnTo>
                  <a:cubicBezTo>
                    <a:pt x="144" y="4475"/>
                    <a:pt x="155" y="4464"/>
                    <a:pt x="168" y="4464"/>
                  </a:cubicBezTo>
                  <a:cubicBezTo>
                    <a:pt x="182" y="4464"/>
                    <a:pt x="192" y="4475"/>
                    <a:pt x="192" y="4488"/>
                  </a:cubicBezTo>
                  <a:lnTo>
                    <a:pt x="192" y="4512"/>
                  </a:lnTo>
                  <a:lnTo>
                    <a:pt x="168" y="4488"/>
                  </a:lnTo>
                  <a:lnTo>
                    <a:pt x="176" y="4488"/>
                  </a:lnTo>
                  <a:lnTo>
                    <a:pt x="152" y="4512"/>
                  </a:lnTo>
                  <a:lnTo>
                    <a:pt x="152" y="4488"/>
                  </a:lnTo>
                  <a:cubicBezTo>
                    <a:pt x="152" y="4475"/>
                    <a:pt x="163" y="4464"/>
                    <a:pt x="176" y="4464"/>
                  </a:cubicBezTo>
                  <a:cubicBezTo>
                    <a:pt x="190" y="4464"/>
                    <a:pt x="200" y="4475"/>
                    <a:pt x="200" y="4488"/>
                  </a:cubicBezTo>
                  <a:lnTo>
                    <a:pt x="200" y="4512"/>
                  </a:lnTo>
                  <a:lnTo>
                    <a:pt x="176" y="4488"/>
                  </a:lnTo>
                  <a:lnTo>
                    <a:pt x="184" y="4488"/>
                  </a:lnTo>
                  <a:lnTo>
                    <a:pt x="192" y="4488"/>
                  </a:lnTo>
                  <a:lnTo>
                    <a:pt x="168" y="4512"/>
                  </a:lnTo>
                  <a:lnTo>
                    <a:pt x="168" y="4488"/>
                  </a:lnTo>
                  <a:cubicBezTo>
                    <a:pt x="168" y="4475"/>
                    <a:pt x="179" y="4464"/>
                    <a:pt x="192" y="4464"/>
                  </a:cubicBezTo>
                  <a:cubicBezTo>
                    <a:pt x="206" y="4464"/>
                    <a:pt x="216" y="4475"/>
                    <a:pt x="216" y="4488"/>
                  </a:cubicBezTo>
                  <a:lnTo>
                    <a:pt x="216" y="4512"/>
                  </a:lnTo>
                  <a:lnTo>
                    <a:pt x="192" y="4488"/>
                  </a:lnTo>
                  <a:lnTo>
                    <a:pt x="200" y="4488"/>
                  </a:lnTo>
                  <a:lnTo>
                    <a:pt x="176" y="4512"/>
                  </a:lnTo>
                  <a:lnTo>
                    <a:pt x="176" y="4488"/>
                  </a:lnTo>
                  <a:cubicBezTo>
                    <a:pt x="176" y="4475"/>
                    <a:pt x="187" y="4464"/>
                    <a:pt x="200" y="4464"/>
                  </a:cubicBezTo>
                  <a:lnTo>
                    <a:pt x="208" y="4464"/>
                  </a:lnTo>
                  <a:cubicBezTo>
                    <a:pt x="222" y="4464"/>
                    <a:pt x="232" y="4475"/>
                    <a:pt x="232" y="4488"/>
                  </a:cubicBezTo>
                  <a:lnTo>
                    <a:pt x="232" y="4512"/>
                  </a:lnTo>
                  <a:cubicBezTo>
                    <a:pt x="232" y="4526"/>
                    <a:pt x="222" y="4536"/>
                    <a:pt x="208" y="4536"/>
                  </a:cubicBezTo>
                  <a:cubicBezTo>
                    <a:pt x="195" y="4536"/>
                    <a:pt x="184" y="4526"/>
                    <a:pt x="184" y="4512"/>
                  </a:cubicBezTo>
                  <a:lnTo>
                    <a:pt x="184" y="4488"/>
                  </a:lnTo>
                  <a:lnTo>
                    <a:pt x="184" y="4456"/>
                  </a:lnTo>
                  <a:lnTo>
                    <a:pt x="184" y="4432"/>
                  </a:lnTo>
                  <a:lnTo>
                    <a:pt x="184" y="4408"/>
                  </a:lnTo>
                  <a:cubicBezTo>
                    <a:pt x="184" y="4395"/>
                    <a:pt x="195" y="4384"/>
                    <a:pt x="208" y="4384"/>
                  </a:cubicBezTo>
                  <a:lnTo>
                    <a:pt x="216" y="4384"/>
                  </a:lnTo>
                  <a:cubicBezTo>
                    <a:pt x="230" y="4384"/>
                    <a:pt x="240" y="4395"/>
                    <a:pt x="240" y="4408"/>
                  </a:cubicBezTo>
                  <a:lnTo>
                    <a:pt x="240" y="4432"/>
                  </a:lnTo>
                  <a:cubicBezTo>
                    <a:pt x="240" y="4446"/>
                    <a:pt x="230" y="4456"/>
                    <a:pt x="216" y="4456"/>
                  </a:cubicBezTo>
                  <a:cubicBezTo>
                    <a:pt x="203" y="4456"/>
                    <a:pt x="192" y="4446"/>
                    <a:pt x="192" y="4432"/>
                  </a:cubicBezTo>
                  <a:lnTo>
                    <a:pt x="192" y="4408"/>
                  </a:lnTo>
                  <a:lnTo>
                    <a:pt x="192" y="4384"/>
                  </a:lnTo>
                  <a:lnTo>
                    <a:pt x="192" y="4352"/>
                  </a:lnTo>
                  <a:lnTo>
                    <a:pt x="192" y="4328"/>
                  </a:lnTo>
                  <a:cubicBezTo>
                    <a:pt x="192" y="4315"/>
                    <a:pt x="203" y="4304"/>
                    <a:pt x="216" y="4304"/>
                  </a:cubicBezTo>
                  <a:cubicBezTo>
                    <a:pt x="230" y="4304"/>
                    <a:pt x="240" y="4315"/>
                    <a:pt x="240" y="4328"/>
                  </a:cubicBezTo>
                  <a:lnTo>
                    <a:pt x="240" y="4352"/>
                  </a:lnTo>
                  <a:cubicBezTo>
                    <a:pt x="240" y="4366"/>
                    <a:pt x="230" y="4376"/>
                    <a:pt x="216" y="4376"/>
                  </a:cubicBezTo>
                  <a:cubicBezTo>
                    <a:pt x="203" y="4376"/>
                    <a:pt x="192" y="4366"/>
                    <a:pt x="192" y="4352"/>
                  </a:cubicBezTo>
                  <a:lnTo>
                    <a:pt x="192" y="4328"/>
                  </a:lnTo>
                  <a:lnTo>
                    <a:pt x="192" y="4304"/>
                  </a:lnTo>
                  <a:lnTo>
                    <a:pt x="192" y="4280"/>
                  </a:lnTo>
                  <a:lnTo>
                    <a:pt x="192" y="4256"/>
                  </a:lnTo>
                  <a:cubicBezTo>
                    <a:pt x="192" y="4255"/>
                    <a:pt x="193" y="4253"/>
                    <a:pt x="193" y="4251"/>
                  </a:cubicBezTo>
                  <a:lnTo>
                    <a:pt x="201" y="4219"/>
                  </a:lnTo>
                  <a:lnTo>
                    <a:pt x="200" y="4224"/>
                  </a:lnTo>
                  <a:lnTo>
                    <a:pt x="200" y="4200"/>
                  </a:lnTo>
                  <a:lnTo>
                    <a:pt x="200" y="4176"/>
                  </a:lnTo>
                  <a:lnTo>
                    <a:pt x="200" y="4152"/>
                  </a:lnTo>
                  <a:lnTo>
                    <a:pt x="200" y="4120"/>
                  </a:lnTo>
                  <a:lnTo>
                    <a:pt x="200" y="4096"/>
                  </a:lnTo>
                  <a:lnTo>
                    <a:pt x="200" y="4072"/>
                  </a:lnTo>
                  <a:lnTo>
                    <a:pt x="200" y="4048"/>
                  </a:lnTo>
                  <a:lnTo>
                    <a:pt x="200" y="4024"/>
                  </a:lnTo>
                  <a:lnTo>
                    <a:pt x="200" y="3968"/>
                  </a:lnTo>
                  <a:lnTo>
                    <a:pt x="200" y="3944"/>
                  </a:lnTo>
                  <a:lnTo>
                    <a:pt x="200" y="3864"/>
                  </a:lnTo>
                  <a:lnTo>
                    <a:pt x="200" y="3816"/>
                  </a:lnTo>
                  <a:lnTo>
                    <a:pt x="200" y="3760"/>
                  </a:lnTo>
                  <a:lnTo>
                    <a:pt x="200" y="3712"/>
                  </a:lnTo>
                  <a:lnTo>
                    <a:pt x="200" y="3656"/>
                  </a:lnTo>
                  <a:cubicBezTo>
                    <a:pt x="200" y="3654"/>
                    <a:pt x="201" y="3651"/>
                    <a:pt x="202" y="3649"/>
                  </a:cubicBezTo>
                  <a:lnTo>
                    <a:pt x="210" y="3625"/>
                  </a:lnTo>
                  <a:lnTo>
                    <a:pt x="208" y="3632"/>
                  </a:lnTo>
                  <a:lnTo>
                    <a:pt x="208" y="3584"/>
                  </a:lnTo>
                  <a:lnTo>
                    <a:pt x="208" y="3560"/>
                  </a:lnTo>
                  <a:lnTo>
                    <a:pt x="208" y="3504"/>
                  </a:lnTo>
                  <a:lnTo>
                    <a:pt x="208" y="3424"/>
                  </a:lnTo>
                  <a:lnTo>
                    <a:pt x="208" y="3376"/>
                  </a:lnTo>
                  <a:lnTo>
                    <a:pt x="208" y="3328"/>
                  </a:lnTo>
                  <a:lnTo>
                    <a:pt x="208" y="3272"/>
                  </a:lnTo>
                  <a:lnTo>
                    <a:pt x="208" y="3224"/>
                  </a:lnTo>
                  <a:lnTo>
                    <a:pt x="208" y="3168"/>
                  </a:lnTo>
                  <a:lnTo>
                    <a:pt x="208" y="3144"/>
                  </a:lnTo>
                  <a:lnTo>
                    <a:pt x="208" y="3096"/>
                  </a:lnTo>
                  <a:lnTo>
                    <a:pt x="208" y="3064"/>
                  </a:lnTo>
                  <a:lnTo>
                    <a:pt x="208" y="3016"/>
                  </a:lnTo>
                  <a:lnTo>
                    <a:pt x="208" y="2960"/>
                  </a:lnTo>
                  <a:lnTo>
                    <a:pt x="208" y="2912"/>
                  </a:lnTo>
                  <a:lnTo>
                    <a:pt x="208" y="2864"/>
                  </a:lnTo>
                  <a:lnTo>
                    <a:pt x="208" y="2808"/>
                  </a:lnTo>
                  <a:lnTo>
                    <a:pt x="208" y="2760"/>
                  </a:lnTo>
                  <a:lnTo>
                    <a:pt x="208" y="2704"/>
                  </a:lnTo>
                  <a:lnTo>
                    <a:pt x="208" y="2656"/>
                  </a:lnTo>
                  <a:lnTo>
                    <a:pt x="208" y="2632"/>
                  </a:lnTo>
                  <a:lnTo>
                    <a:pt x="208" y="2600"/>
                  </a:lnTo>
                  <a:lnTo>
                    <a:pt x="208" y="2552"/>
                  </a:lnTo>
                  <a:lnTo>
                    <a:pt x="208" y="2528"/>
                  </a:lnTo>
                  <a:lnTo>
                    <a:pt x="208" y="2472"/>
                  </a:lnTo>
                  <a:lnTo>
                    <a:pt x="208" y="2448"/>
                  </a:lnTo>
                  <a:lnTo>
                    <a:pt x="208" y="2400"/>
                  </a:lnTo>
                  <a:cubicBezTo>
                    <a:pt x="208" y="2399"/>
                    <a:pt x="209" y="2397"/>
                    <a:pt x="209" y="2395"/>
                  </a:cubicBezTo>
                  <a:lnTo>
                    <a:pt x="217" y="2363"/>
                  </a:lnTo>
                  <a:lnTo>
                    <a:pt x="216" y="2368"/>
                  </a:lnTo>
                  <a:lnTo>
                    <a:pt x="216" y="2344"/>
                  </a:lnTo>
                  <a:lnTo>
                    <a:pt x="216" y="2296"/>
                  </a:lnTo>
                  <a:lnTo>
                    <a:pt x="216" y="2264"/>
                  </a:lnTo>
                  <a:lnTo>
                    <a:pt x="216" y="2240"/>
                  </a:lnTo>
                  <a:lnTo>
                    <a:pt x="216" y="2216"/>
                  </a:lnTo>
                  <a:lnTo>
                    <a:pt x="216" y="2192"/>
                  </a:lnTo>
                  <a:lnTo>
                    <a:pt x="216" y="2136"/>
                  </a:lnTo>
                  <a:lnTo>
                    <a:pt x="216" y="2112"/>
                  </a:lnTo>
                  <a:lnTo>
                    <a:pt x="216" y="2088"/>
                  </a:lnTo>
                  <a:lnTo>
                    <a:pt x="216" y="2064"/>
                  </a:lnTo>
                  <a:lnTo>
                    <a:pt x="216" y="2032"/>
                  </a:lnTo>
                  <a:lnTo>
                    <a:pt x="216" y="2008"/>
                  </a:lnTo>
                  <a:lnTo>
                    <a:pt x="216" y="1984"/>
                  </a:lnTo>
                  <a:lnTo>
                    <a:pt x="216" y="1960"/>
                  </a:lnTo>
                  <a:lnTo>
                    <a:pt x="216" y="1936"/>
                  </a:lnTo>
                  <a:lnTo>
                    <a:pt x="216" y="1880"/>
                  </a:lnTo>
                  <a:lnTo>
                    <a:pt x="216" y="1856"/>
                  </a:lnTo>
                  <a:lnTo>
                    <a:pt x="216" y="1832"/>
                  </a:lnTo>
                  <a:lnTo>
                    <a:pt x="216" y="1800"/>
                  </a:lnTo>
                  <a:lnTo>
                    <a:pt x="216" y="1776"/>
                  </a:lnTo>
                  <a:lnTo>
                    <a:pt x="216" y="1752"/>
                  </a:lnTo>
                  <a:lnTo>
                    <a:pt x="216" y="1728"/>
                  </a:lnTo>
                  <a:lnTo>
                    <a:pt x="216" y="1672"/>
                  </a:lnTo>
                  <a:lnTo>
                    <a:pt x="216" y="1648"/>
                  </a:lnTo>
                  <a:lnTo>
                    <a:pt x="216" y="1600"/>
                  </a:lnTo>
                  <a:lnTo>
                    <a:pt x="216" y="1568"/>
                  </a:lnTo>
                  <a:lnTo>
                    <a:pt x="216" y="1544"/>
                  </a:lnTo>
                  <a:cubicBezTo>
                    <a:pt x="216" y="1542"/>
                    <a:pt x="217" y="1539"/>
                    <a:pt x="218" y="1537"/>
                  </a:cubicBezTo>
                  <a:lnTo>
                    <a:pt x="226" y="1513"/>
                  </a:lnTo>
                  <a:lnTo>
                    <a:pt x="224" y="1520"/>
                  </a:lnTo>
                  <a:lnTo>
                    <a:pt x="224" y="1496"/>
                  </a:lnTo>
                  <a:lnTo>
                    <a:pt x="224" y="1472"/>
                  </a:lnTo>
                  <a:lnTo>
                    <a:pt x="224" y="1440"/>
                  </a:lnTo>
                  <a:lnTo>
                    <a:pt x="224" y="1416"/>
                  </a:lnTo>
                  <a:lnTo>
                    <a:pt x="224" y="1392"/>
                  </a:lnTo>
                  <a:lnTo>
                    <a:pt x="224" y="1368"/>
                  </a:lnTo>
                  <a:lnTo>
                    <a:pt x="224" y="1336"/>
                  </a:lnTo>
                  <a:lnTo>
                    <a:pt x="224" y="1312"/>
                  </a:lnTo>
                  <a:lnTo>
                    <a:pt x="224" y="1288"/>
                  </a:lnTo>
                  <a:lnTo>
                    <a:pt x="224" y="1264"/>
                  </a:lnTo>
                  <a:lnTo>
                    <a:pt x="224" y="1240"/>
                  </a:lnTo>
                  <a:lnTo>
                    <a:pt x="224" y="1208"/>
                  </a:lnTo>
                  <a:lnTo>
                    <a:pt x="224" y="1184"/>
                  </a:lnTo>
                  <a:lnTo>
                    <a:pt x="224" y="1160"/>
                  </a:lnTo>
                  <a:lnTo>
                    <a:pt x="224" y="1136"/>
                  </a:lnTo>
                  <a:lnTo>
                    <a:pt x="224" y="1080"/>
                  </a:lnTo>
                  <a:lnTo>
                    <a:pt x="224" y="1056"/>
                  </a:lnTo>
                  <a:lnTo>
                    <a:pt x="224" y="1032"/>
                  </a:lnTo>
                  <a:lnTo>
                    <a:pt x="224" y="1008"/>
                  </a:lnTo>
                  <a:lnTo>
                    <a:pt x="224" y="976"/>
                  </a:lnTo>
                  <a:lnTo>
                    <a:pt x="224" y="952"/>
                  </a:lnTo>
                  <a:lnTo>
                    <a:pt x="224" y="928"/>
                  </a:lnTo>
                  <a:lnTo>
                    <a:pt x="224" y="904"/>
                  </a:lnTo>
                  <a:lnTo>
                    <a:pt x="224" y="872"/>
                  </a:lnTo>
                  <a:lnTo>
                    <a:pt x="224" y="848"/>
                  </a:lnTo>
                  <a:cubicBezTo>
                    <a:pt x="224" y="835"/>
                    <a:pt x="235" y="824"/>
                    <a:pt x="248" y="824"/>
                  </a:cubicBezTo>
                  <a:lnTo>
                    <a:pt x="256" y="824"/>
                  </a:lnTo>
                  <a:lnTo>
                    <a:pt x="232" y="848"/>
                  </a:lnTo>
                  <a:lnTo>
                    <a:pt x="232" y="800"/>
                  </a:lnTo>
                  <a:lnTo>
                    <a:pt x="232" y="776"/>
                  </a:lnTo>
                  <a:lnTo>
                    <a:pt x="232" y="744"/>
                  </a:lnTo>
                  <a:lnTo>
                    <a:pt x="232" y="696"/>
                  </a:lnTo>
                  <a:lnTo>
                    <a:pt x="232" y="672"/>
                  </a:lnTo>
                  <a:lnTo>
                    <a:pt x="232" y="640"/>
                  </a:lnTo>
                  <a:lnTo>
                    <a:pt x="232" y="616"/>
                  </a:lnTo>
                  <a:lnTo>
                    <a:pt x="232" y="592"/>
                  </a:lnTo>
                  <a:lnTo>
                    <a:pt x="232" y="568"/>
                  </a:lnTo>
                  <a:lnTo>
                    <a:pt x="232" y="544"/>
                  </a:lnTo>
                  <a:lnTo>
                    <a:pt x="232" y="488"/>
                  </a:lnTo>
                  <a:lnTo>
                    <a:pt x="232" y="464"/>
                  </a:lnTo>
                  <a:lnTo>
                    <a:pt x="232" y="408"/>
                  </a:lnTo>
                  <a:lnTo>
                    <a:pt x="232" y="360"/>
                  </a:lnTo>
                  <a:lnTo>
                    <a:pt x="232" y="336"/>
                  </a:lnTo>
                  <a:lnTo>
                    <a:pt x="232" y="312"/>
                  </a:lnTo>
                  <a:lnTo>
                    <a:pt x="232" y="256"/>
                  </a:lnTo>
                  <a:lnTo>
                    <a:pt x="232" y="232"/>
                  </a:lnTo>
                  <a:lnTo>
                    <a:pt x="232" y="176"/>
                  </a:lnTo>
                  <a:lnTo>
                    <a:pt x="232" y="128"/>
                  </a:lnTo>
                  <a:lnTo>
                    <a:pt x="232" y="104"/>
                  </a:lnTo>
                  <a:lnTo>
                    <a:pt x="232" y="48"/>
                  </a:lnTo>
                  <a:lnTo>
                    <a:pt x="232" y="24"/>
                  </a:lnTo>
                  <a:cubicBezTo>
                    <a:pt x="232" y="11"/>
                    <a:pt x="243" y="0"/>
                    <a:pt x="256" y="0"/>
                  </a:cubicBezTo>
                  <a:cubicBezTo>
                    <a:pt x="270" y="0"/>
                    <a:pt x="280" y="11"/>
                    <a:pt x="280" y="24"/>
                  </a:cubicBezTo>
                  <a:lnTo>
                    <a:pt x="280" y="48"/>
                  </a:lnTo>
                  <a:lnTo>
                    <a:pt x="280" y="104"/>
                  </a:lnTo>
                  <a:lnTo>
                    <a:pt x="280" y="128"/>
                  </a:lnTo>
                  <a:lnTo>
                    <a:pt x="280" y="176"/>
                  </a:lnTo>
                  <a:lnTo>
                    <a:pt x="280" y="232"/>
                  </a:lnTo>
                  <a:lnTo>
                    <a:pt x="280" y="256"/>
                  </a:lnTo>
                  <a:lnTo>
                    <a:pt x="280" y="312"/>
                  </a:lnTo>
                  <a:lnTo>
                    <a:pt x="280" y="336"/>
                  </a:lnTo>
                  <a:lnTo>
                    <a:pt x="280" y="360"/>
                  </a:lnTo>
                  <a:lnTo>
                    <a:pt x="280" y="408"/>
                  </a:lnTo>
                  <a:lnTo>
                    <a:pt x="280" y="464"/>
                  </a:lnTo>
                  <a:lnTo>
                    <a:pt x="280" y="488"/>
                  </a:lnTo>
                  <a:lnTo>
                    <a:pt x="280" y="544"/>
                  </a:lnTo>
                  <a:lnTo>
                    <a:pt x="280" y="568"/>
                  </a:lnTo>
                  <a:lnTo>
                    <a:pt x="280" y="592"/>
                  </a:lnTo>
                  <a:lnTo>
                    <a:pt x="280" y="616"/>
                  </a:lnTo>
                  <a:lnTo>
                    <a:pt x="280" y="640"/>
                  </a:lnTo>
                  <a:lnTo>
                    <a:pt x="280" y="672"/>
                  </a:lnTo>
                  <a:lnTo>
                    <a:pt x="280" y="696"/>
                  </a:lnTo>
                  <a:lnTo>
                    <a:pt x="280" y="744"/>
                  </a:lnTo>
                  <a:lnTo>
                    <a:pt x="280" y="776"/>
                  </a:lnTo>
                  <a:lnTo>
                    <a:pt x="280" y="800"/>
                  </a:lnTo>
                  <a:lnTo>
                    <a:pt x="280" y="848"/>
                  </a:lnTo>
                  <a:cubicBezTo>
                    <a:pt x="280" y="862"/>
                    <a:pt x="270" y="872"/>
                    <a:pt x="256" y="872"/>
                  </a:cubicBezTo>
                  <a:lnTo>
                    <a:pt x="248" y="872"/>
                  </a:lnTo>
                  <a:lnTo>
                    <a:pt x="272" y="848"/>
                  </a:lnTo>
                  <a:lnTo>
                    <a:pt x="272" y="872"/>
                  </a:lnTo>
                  <a:lnTo>
                    <a:pt x="272" y="904"/>
                  </a:lnTo>
                  <a:lnTo>
                    <a:pt x="272" y="928"/>
                  </a:lnTo>
                  <a:lnTo>
                    <a:pt x="272" y="952"/>
                  </a:lnTo>
                  <a:lnTo>
                    <a:pt x="272" y="976"/>
                  </a:lnTo>
                  <a:lnTo>
                    <a:pt x="272" y="1008"/>
                  </a:lnTo>
                  <a:lnTo>
                    <a:pt x="272" y="1032"/>
                  </a:lnTo>
                  <a:lnTo>
                    <a:pt x="272" y="1056"/>
                  </a:lnTo>
                  <a:lnTo>
                    <a:pt x="272" y="1080"/>
                  </a:lnTo>
                  <a:lnTo>
                    <a:pt x="272" y="1136"/>
                  </a:lnTo>
                  <a:lnTo>
                    <a:pt x="272" y="1160"/>
                  </a:lnTo>
                  <a:lnTo>
                    <a:pt x="272" y="1184"/>
                  </a:lnTo>
                  <a:lnTo>
                    <a:pt x="272" y="1208"/>
                  </a:lnTo>
                  <a:lnTo>
                    <a:pt x="272" y="1240"/>
                  </a:lnTo>
                  <a:lnTo>
                    <a:pt x="272" y="1264"/>
                  </a:lnTo>
                  <a:lnTo>
                    <a:pt x="272" y="1288"/>
                  </a:lnTo>
                  <a:lnTo>
                    <a:pt x="272" y="1312"/>
                  </a:lnTo>
                  <a:lnTo>
                    <a:pt x="272" y="1336"/>
                  </a:lnTo>
                  <a:lnTo>
                    <a:pt x="272" y="1368"/>
                  </a:lnTo>
                  <a:lnTo>
                    <a:pt x="272" y="1392"/>
                  </a:lnTo>
                  <a:lnTo>
                    <a:pt x="272" y="1416"/>
                  </a:lnTo>
                  <a:lnTo>
                    <a:pt x="272" y="1440"/>
                  </a:lnTo>
                  <a:lnTo>
                    <a:pt x="272" y="1472"/>
                  </a:lnTo>
                  <a:lnTo>
                    <a:pt x="272" y="1496"/>
                  </a:lnTo>
                  <a:lnTo>
                    <a:pt x="272" y="1520"/>
                  </a:lnTo>
                  <a:cubicBezTo>
                    <a:pt x="272" y="1523"/>
                    <a:pt x="272" y="1526"/>
                    <a:pt x="271" y="1528"/>
                  </a:cubicBezTo>
                  <a:lnTo>
                    <a:pt x="263" y="1552"/>
                  </a:lnTo>
                  <a:lnTo>
                    <a:pt x="264" y="1544"/>
                  </a:lnTo>
                  <a:lnTo>
                    <a:pt x="264" y="1568"/>
                  </a:lnTo>
                  <a:lnTo>
                    <a:pt x="264" y="1600"/>
                  </a:lnTo>
                  <a:lnTo>
                    <a:pt x="264" y="1648"/>
                  </a:lnTo>
                  <a:lnTo>
                    <a:pt x="264" y="1672"/>
                  </a:lnTo>
                  <a:lnTo>
                    <a:pt x="264" y="1728"/>
                  </a:lnTo>
                  <a:lnTo>
                    <a:pt x="264" y="1752"/>
                  </a:lnTo>
                  <a:lnTo>
                    <a:pt x="264" y="1776"/>
                  </a:lnTo>
                  <a:lnTo>
                    <a:pt x="264" y="1800"/>
                  </a:lnTo>
                  <a:lnTo>
                    <a:pt x="264" y="1832"/>
                  </a:lnTo>
                  <a:lnTo>
                    <a:pt x="264" y="1856"/>
                  </a:lnTo>
                  <a:lnTo>
                    <a:pt x="264" y="1880"/>
                  </a:lnTo>
                  <a:lnTo>
                    <a:pt x="264" y="1936"/>
                  </a:lnTo>
                  <a:lnTo>
                    <a:pt x="264" y="1960"/>
                  </a:lnTo>
                  <a:lnTo>
                    <a:pt x="264" y="1984"/>
                  </a:lnTo>
                  <a:lnTo>
                    <a:pt x="264" y="2008"/>
                  </a:lnTo>
                  <a:lnTo>
                    <a:pt x="264" y="2032"/>
                  </a:lnTo>
                  <a:lnTo>
                    <a:pt x="264" y="2064"/>
                  </a:lnTo>
                  <a:lnTo>
                    <a:pt x="264" y="2088"/>
                  </a:lnTo>
                  <a:lnTo>
                    <a:pt x="264" y="2112"/>
                  </a:lnTo>
                  <a:lnTo>
                    <a:pt x="264" y="2136"/>
                  </a:lnTo>
                  <a:lnTo>
                    <a:pt x="264" y="2192"/>
                  </a:lnTo>
                  <a:lnTo>
                    <a:pt x="264" y="2216"/>
                  </a:lnTo>
                  <a:lnTo>
                    <a:pt x="264" y="2240"/>
                  </a:lnTo>
                  <a:lnTo>
                    <a:pt x="264" y="2264"/>
                  </a:lnTo>
                  <a:lnTo>
                    <a:pt x="264" y="2296"/>
                  </a:lnTo>
                  <a:lnTo>
                    <a:pt x="264" y="2344"/>
                  </a:lnTo>
                  <a:lnTo>
                    <a:pt x="264" y="2368"/>
                  </a:lnTo>
                  <a:cubicBezTo>
                    <a:pt x="264" y="2370"/>
                    <a:pt x="264" y="2372"/>
                    <a:pt x="264" y="2374"/>
                  </a:cubicBezTo>
                  <a:lnTo>
                    <a:pt x="256" y="2406"/>
                  </a:lnTo>
                  <a:lnTo>
                    <a:pt x="256" y="2400"/>
                  </a:lnTo>
                  <a:lnTo>
                    <a:pt x="256" y="2448"/>
                  </a:lnTo>
                  <a:lnTo>
                    <a:pt x="256" y="2472"/>
                  </a:lnTo>
                  <a:lnTo>
                    <a:pt x="256" y="2528"/>
                  </a:lnTo>
                  <a:lnTo>
                    <a:pt x="256" y="2552"/>
                  </a:lnTo>
                  <a:lnTo>
                    <a:pt x="256" y="2600"/>
                  </a:lnTo>
                  <a:lnTo>
                    <a:pt x="256" y="2632"/>
                  </a:lnTo>
                  <a:lnTo>
                    <a:pt x="256" y="2656"/>
                  </a:lnTo>
                  <a:lnTo>
                    <a:pt x="256" y="2704"/>
                  </a:lnTo>
                  <a:lnTo>
                    <a:pt x="256" y="2760"/>
                  </a:lnTo>
                  <a:lnTo>
                    <a:pt x="256" y="2808"/>
                  </a:lnTo>
                  <a:lnTo>
                    <a:pt x="256" y="2864"/>
                  </a:lnTo>
                  <a:lnTo>
                    <a:pt x="256" y="2912"/>
                  </a:lnTo>
                  <a:lnTo>
                    <a:pt x="256" y="2960"/>
                  </a:lnTo>
                  <a:lnTo>
                    <a:pt x="256" y="3016"/>
                  </a:lnTo>
                  <a:lnTo>
                    <a:pt x="256" y="3064"/>
                  </a:lnTo>
                  <a:lnTo>
                    <a:pt x="256" y="3096"/>
                  </a:lnTo>
                  <a:lnTo>
                    <a:pt x="256" y="3144"/>
                  </a:lnTo>
                  <a:lnTo>
                    <a:pt x="256" y="3168"/>
                  </a:lnTo>
                  <a:lnTo>
                    <a:pt x="256" y="3224"/>
                  </a:lnTo>
                  <a:lnTo>
                    <a:pt x="256" y="3272"/>
                  </a:lnTo>
                  <a:lnTo>
                    <a:pt x="256" y="3328"/>
                  </a:lnTo>
                  <a:lnTo>
                    <a:pt x="256" y="3376"/>
                  </a:lnTo>
                  <a:lnTo>
                    <a:pt x="256" y="3424"/>
                  </a:lnTo>
                  <a:lnTo>
                    <a:pt x="256" y="3504"/>
                  </a:lnTo>
                  <a:lnTo>
                    <a:pt x="256" y="3560"/>
                  </a:lnTo>
                  <a:lnTo>
                    <a:pt x="256" y="3584"/>
                  </a:lnTo>
                  <a:lnTo>
                    <a:pt x="256" y="3632"/>
                  </a:lnTo>
                  <a:cubicBezTo>
                    <a:pt x="256" y="3635"/>
                    <a:pt x="256" y="3638"/>
                    <a:pt x="255" y="3640"/>
                  </a:cubicBezTo>
                  <a:lnTo>
                    <a:pt x="247" y="3664"/>
                  </a:lnTo>
                  <a:lnTo>
                    <a:pt x="248" y="3656"/>
                  </a:lnTo>
                  <a:lnTo>
                    <a:pt x="248" y="3712"/>
                  </a:lnTo>
                  <a:lnTo>
                    <a:pt x="248" y="3760"/>
                  </a:lnTo>
                  <a:lnTo>
                    <a:pt x="248" y="3816"/>
                  </a:lnTo>
                  <a:lnTo>
                    <a:pt x="248" y="3864"/>
                  </a:lnTo>
                  <a:lnTo>
                    <a:pt x="248" y="3944"/>
                  </a:lnTo>
                  <a:lnTo>
                    <a:pt x="248" y="3968"/>
                  </a:lnTo>
                  <a:lnTo>
                    <a:pt x="248" y="4024"/>
                  </a:lnTo>
                  <a:lnTo>
                    <a:pt x="248" y="4048"/>
                  </a:lnTo>
                  <a:lnTo>
                    <a:pt x="248" y="4072"/>
                  </a:lnTo>
                  <a:lnTo>
                    <a:pt x="248" y="4096"/>
                  </a:lnTo>
                  <a:lnTo>
                    <a:pt x="248" y="4120"/>
                  </a:lnTo>
                  <a:lnTo>
                    <a:pt x="248" y="4152"/>
                  </a:lnTo>
                  <a:lnTo>
                    <a:pt x="248" y="4176"/>
                  </a:lnTo>
                  <a:lnTo>
                    <a:pt x="248" y="4200"/>
                  </a:lnTo>
                  <a:lnTo>
                    <a:pt x="248" y="4224"/>
                  </a:lnTo>
                  <a:cubicBezTo>
                    <a:pt x="248" y="4226"/>
                    <a:pt x="248" y="4228"/>
                    <a:pt x="248" y="4230"/>
                  </a:cubicBezTo>
                  <a:lnTo>
                    <a:pt x="240" y="4262"/>
                  </a:lnTo>
                  <a:lnTo>
                    <a:pt x="240" y="4256"/>
                  </a:lnTo>
                  <a:lnTo>
                    <a:pt x="240" y="4280"/>
                  </a:lnTo>
                  <a:lnTo>
                    <a:pt x="240" y="4304"/>
                  </a:lnTo>
                  <a:lnTo>
                    <a:pt x="240" y="4328"/>
                  </a:lnTo>
                  <a:lnTo>
                    <a:pt x="240" y="4352"/>
                  </a:lnTo>
                  <a:lnTo>
                    <a:pt x="192" y="4352"/>
                  </a:lnTo>
                  <a:lnTo>
                    <a:pt x="192" y="4328"/>
                  </a:lnTo>
                  <a:lnTo>
                    <a:pt x="240" y="4328"/>
                  </a:lnTo>
                  <a:lnTo>
                    <a:pt x="240" y="4352"/>
                  </a:lnTo>
                  <a:lnTo>
                    <a:pt x="240" y="4384"/>
                  </a:lnTo>
                  <a:lnTo>
                    <a:pt x="240" y="4408"/>
                  </a:lnTo>
                  <a:lnTo>
                    <a:pt x="240" y="4432"/>
                  </a:lnTo>
                  <a:lnTo>
                    <a:pt x="192" y="4432"/>
                  </a:lnTo>
                  <a:lnTo>
                    <a:pt x="192" y="4408"/>
                  </a:lnTo>
                  <a:lnTo>
                    <a:pt x="216" y="4432"/>
                  </a:lnTo>
                  <a:lnTo>
                    <a:pt x="208" y="4432"/>
                  </a:lnTo>
                  <a:lnTo>
                    <a:pt x="232" y="4408"/>
                  </a:lnTo>
                  <a:lnTo>
                    <a:pt x="232" y="4432"/>
                  </a:lnTo>
                  <a:lnTo>
                    <a:pt x="232" y="4456"/>
                  </a:lnTo>
                  <a:lnTo>
                    <a:pt x="232" y="4488"/>
                  </a:lnTo>
                  <a:lnTo>
                    <a:pt x="232" y="4512"/>
                  </a:lnTo>
                  <a:lnTo>
                    <a:pt x="184" y="4512"/>
                  </a:lnTo>
                  <a:lnTo>
                    <a:pt x="184" y="4488"/>
                  </a:lnTo>
                  <a:lnTo>
                    <a:pt x="208" y="4512"/>
                  </a:lnTo>
                  <a:lnTo>
                    <a:pt x="200" y="4512"/>
                  </a:lnTo>
                  <a:lnTo>
                    <a:pt x="224" y="4488"/>
                  </a:lnTo>
                  <a:lnTo>
                    <a:pt x="224" y="4512"/>
                  </a:lnTo>
                  <a:cubicBezTo>
                    <a:pt x="224" y="4526"/>
                    <a:pt x="214" y="4536"/>
                    <a:pt x="200" y="4536"/>
                  </a:cubicBezTo>
                  <a:lnTo>
                    <a:pt x="192" y="4536"/>
                  </a:lnTo>
                  <a:cubicBezTo>
                    <a:pt x="179" y="4536"/>
                    <a:pt x="168" y="4526"/>
                    <a:pt x="168" y="4512"/>
                  </a:cubicBezTo>
                  <a:lnTo>
                    <a:pt x="168" y="4488"/>
                  </a:lnTo>
                  <a:lnTo>
                    <a:pt x="216" y="4488"/>
                  </a:lnTo>
                  <a:lnTo>
                    <a:pt x="216" y="4512"/>
                  </a:lnTo>
                  <a:cubicBezTo>
                    <a:pt x="216" y="4526"/>
                    <a:pt x="206" y="4536"/>
                    <a:pt x="192" y="4536"/>
                  </a:cubicBezTo>
                  <a:lnTo>
                    <a:pt x="184" y="4536"/>
                  </a:lnTo>
                  <a:lnTo>
                    <a:pt x="176" y="4536"/>
                  </a:lnTo>
                  <a:cubicBezTo>
                    <a:pt x="163" y="4536"/>
                    <a:pt x="152" y="4526"/>
                    <a:pt x="152" y="4512"/>
                  </a:cubicBezTo>
                  <a:lnTo>
                    <a:pt x="152" y="4488"/>
                  </a:lnTo>
                  <a:lnTo>
                    <a:pt x="200" y="4488"/>
                  </a:lnTo>
                  <a:lnTo>
                    <a:pt x="200" y="4512"/>
                  </a:lnTo>
                  <a:cubicBezTo>
                    <a:pt x="200" y="4526"/>
                    <a:pt x="190" y="4536"/>
                    <a:pt x="176" y="4536"/>
                  </a:cubicBezTo>
                  <a:lnTo>
                    <a:pt x="168" y="4536"/>
                  </a:lnTo>
                  <a:cubicBezTo>
                    <a:pt x="155" y="4536"/>
                    <a:pt x="144" y="4526"/>
                    <a:pt x="144" y="4512"/>
                  </a:cubicBezTo>
                  <a:lnTo>
                    <a:pt x="144" y="4488"/>
                  </a:lnTo>
                  <a:lnTo>
                    <a:pt x="192" y="4488"/>
                  </a:lnTo>
                  <a:lnTo>
                    <a:pt x="192" y="4512"/>
                  </a:lnTo>
                  <a:lnTo>
                    <a:pt x="192" y="4536"/>
                  </a:lnTo>
                  <a:lnTo>
                    <a:pt x="192" y="4560"/>
                  </a:lnTo>
                  <a:lnTo>
                    <a:pt x="192" y="4584"/>
                  </a:lnTo>
                  <a:lnTo>
                    <a:pt x="144" y="4584"/>
                  </a:lnTo>
                  <a:lnTo>
                    <a:pt x="144" y="4560"/>
                  </a:lnTo>
                  <a:lnTo>
                    <a:pt x="192" y="4560"/>
                  </a:lnTo>
                  <a:lnTo>
                    <a:pt x="192" y="4584"/>
                  </a:lnTo>
                  <a:cubicBezTo>
                    <a:pt x="192" y="4598"/>
                    <a:pt x="182" y="4608"/>
                    <a:pt x="168" y="4608"/>
                  </a:cubicBezTo>
                  <a:lnTo>
                    <a:pt x="160" y="4608"/>
                  </a:lnTo>
                  <a:cubicBezTo>
                    <a:pt x="147" y="4608"/>
                    <a:pt x="136" y="4598"/>
                    <a:pt x="136" y="4584"/>
                  </a:cubicBezTo>
                  <a:lnTo>
                    <a:pt x="136" y="4560"/>
                  </a:lnTo>
                  <a:lnTo>
                    <a:pt x="184" y="4560"/>
                  </a:lnTo>
                  <a:lnTo>
                    <a:pt x="184" y="4584"/>
                  </a:lnTo>
                  <a:cubicBezTo>
                    <a:pt x="184" y="4598"/>
                    <a:pt x="174" y="4608"/>
                    <a:pt x="160" y="4608"/>
                  </a:cubicBezTo>
                  <a:lnTo>
                    <a:pt x="152" y="4608"/>
                  </a:lnTo>
                  <a:cubicBezTo>
                    <a:pt x="139" y="4608"/>
                    <a:pt x="128" y="4598"/>
                    <a:pt x="128" y="4584"/>
                  </a:cubicBezTo>
                  <a:lnTo>
                    <a:pt x="128" y="4560"/>
                  </a:lnTo>
                  <a:lnTo>
                    <a:pt x="176" y="4560"/>
                  </a:lnTo>
                  <a:lnTo>
                    <a:pt x="176" y="4584"/>
                  </a:lnTo>
                  <a:cubicBezTo>
                    <a:pt x="176" y="4598"/>
                    <a:pt x="166" y="4608"/>
                    <a:pt x="152" y="4608"/>
                  </a:cubicBezTo>
                  <a:lnTo>
                    <a:pt x="144" y="4608"/>
                  </a:lnTo>
                  <a:cubicBezTo>
                    <a:pt x="131" y="4608"/>
                    <a:pt x="120" y="4598"/>
                    <a:pt x="120" y="4584"/>
                  </a:cubicBezTo>
                  <a:lnTo>
                    <a:pt x="120" y="4560"/>
                  </a:lnTo>
                  <a:lnTo>
                    <a:pt x="168" y="4560"/>
                  </a:lnTo>
                  <a:lnTo>
                    <a:pt x="168" y="4584"/>
                  </a:lnTo>
                  <a:cubicBezTo>
                    <a:pt x="168" y="4598"/>
                    <a:pt x="158" y="4608"/>
                    <a:pt x="144" y="4608"/>
                  </a:cubicBezTo>
                  <a:lnTo>
                    <a:pt x="136" y="4608"/>
                  </a:lnTo>
                  <a:lnTo>
                    <a:pt x="128" y="4608"/>
                  </a:lnTo>
                  <a:cubicBezTo>
                    <a:pt x="115" y="4608"/>
                    <a:pt x="104" y="4598"/>
                    <a:pt x="104" y="4584"/>
                  </a:cubicBezTo>
                  <a:lnTo>
                    <a:pt x="104" y="4560"/>
                  </a:lnTo>
                  <a:lnTo>
                    <a:pt x="152" y="4560"/>
                  </a:lnTo>
                  <a:lnTo>
                    <a:pt x="152" y="4584"/>
                  </a:lnTo>
                  <a:cubicBezTo>
                    <a:pt x="152" y="4598"/>
                    <a:pt x="142" y="4608"/>
                    <a:pt x="128" y="4608"/>
                  </a:cubicBezTo>
                  <a:lnTo>
                    <a:pt x="120" y="4608"/>
                  </a:lnTo>
                  <a:cubicBezTo>
                    <a:pt x="107" y="4608"/>
                    <a:pt x="96" y="4598"/>
                    <a:pt x="96" y="4584"/>
                  </a:cubicBezTo>
                  <a:lnTo>
                    <a:pt x="96" y="4560"/>
                  </a:lnTo>
                  <a:lnTo>
                    <a:pt x="144" y="4560"/>
                  </a:lnTo>
                  <a:lnTo>
                    <a:pt x="144" y="4584"/>
                  </a:lnTo>
                  <a:cubicBezTo>
                    <a:pt x="144" y="4598"/>
                    <a:pt x="134" y="4608"/>
                    <a:pt x="120" y="4608"/>
                  </a:cubicBezTo>
                  <a:lnTo>
                    <a:pt x="112" y="4608"/>
                  </a:lnTo>
                  <a:cubicBezTo>
                    <a:pt x="99" y="4608"/>
                    <a:pt x="88" y="4598"/>
                    <a:pt x="88" y="4584"/>
                  </a:cubicBezTo>
                  <a:lnTo>
                    <a:pt x="88" y="4560"/>
                  </a:lnTo>
                  <a:lnTo>
                    <a:pt x="136" y="4560"/>
                  </a:lnTo>
                  <a:lnTo>
                    <a:pt x="136" y="4584"/>
                  </a:lnTo>
                  <a:cubicBezTo>
                    <a:pt x="136" y="4598"/>
                    <a:pt x="126" y="4608"/>
                    <a:pt x="112" y="4608"/>
                  </a:cubicBezTo>
                  <a:lnTo>
                    <a:pt x="104" y="4608"/>
                  </a:lnTo>
                  <a:cubicBezTo>
                    <a:pt x="91" y="4608"/>
                    <a:pt x="80" y="4598"/>
                    <a:pt x="80" y="4584"/>
                  </a:cubicBezTo>
                  <a:lnTo>
                    <a:pt x="80" y="4560"/>
                  </a:lnTo>
                  <a:lnTo>
                    <a:pt x="128" y="4560"/>
                  </a:lnTo>
                  <a:lnTo>
                    <a:pt x="128" y="4584"/>
                  </a:lnTo>
                  <a:cubicBezTo>
                    <a:pt x="128" y="4598"/>
                    <a:pt x="118" y="4608"/>
                    <a:pt x="104" y="4608"/>
                  </a:cubicBezTo>
                  <a:lnTo>
                    <a:pt x="96" y="4608"/>
                  </a:lnTo>
                  <a:cubicBezTo>
                    <a:pt x="83" y="4608"/>
                    <a:pt x="72" y="4598"/>
                    <a:pt x="72" y="4584"/>
                  </a:cubicBezTo>
                  <a:lnTo>
                    <a:pt x="72" y="4560"/>
                  </a:lnTo>
                  <a:lnTo>
                    <a:pt x="120" y="4560"/>
                  </a:lnTo>
                  <a:lnTo>
                    <a:pt x="120" y="4584"/>
                  </a:lnTo>
                  <a:cubicBezTo>
                    <a:pt x="120" y="4598"/>
                    <a:pt x="110" y="4608"/>
                    <a:pt x="96" y="4608"/>
                  </a:cubicBezTo>
                  <a:lnTo>
                    <a:pt x="88" y="4608"/>
                  </a:lnTo>
                  <a:cubicBezTo>
                    <a:pt x="75" y="4608"/>
                    <a:pt x="64" y="4598"/>
                    <a:pt x="64" y="4584"/>
                  </a:cubicBezTo>
                  <a:lnTo>
                    <a:pt x="64" y="4560"/>
                  </a:lnTo>
                  <a:lnTo>
                    <a:pt x="112" y="4560"/>
                  </a:lnTo>
                  <a:lnTo>
                    <a:pt x="112" y="4584"/>
                  </a:lnTo>
                  <a:cubicBezTo>
                    <a:pt x="112" y="4598"/>
                    <a:pt x="102" y="4608"/>
                    <a:pt x="88" y="4608"/>
                  </a:cubicBezTo>
                  <a:lnTo>
                    <a:pt x="80" y="4608"/>
                  </a:lnTo>
                  <a:cubicBezTo>
                    <a:pt x="67" y="4608"/>
                    <a:pt x="56" y="4598"/>
                    <a:pt x="56" y="4584"/>
                  </a:cubicBezTo>
                  <a:lnTo>
                    <a:pt x="56" y="4560"/>
                  </a:lnTo>
                  <a:lnTo>
                    <a:pt x="104" y="4560"/>
                  </a:lnTo>
                  <a:lnTo>
                    <a:pt x="104" y="4584"/>
                  </a:lnTo>
                  <a:cubicBezTo>
                    <a:pt x="104" y="4598"/>
                    <a:pt x="94" y="4608"/>
                    <a:pt x="80" y="4608"/>
                  </a:cubicBezTo>
                  <a:lnTo>
                    <a:pt x="72" y="4608"/>
                  </a:lnTo>
                  <a:cubicBezTo>
                    <a:pt x="59" y="4608"/>
                    <a:pt x="48" y="4598"/>
                    <a:pt x="48" y="4584"/>
                  </a:cubicBezTo>
                  <a:lnTo>
                    <a:pt x="48" y="4560"/>
                  </a:lnTo>
                  <a:lnTo>
                    <a:pt x="96" y="4560"/>
                  </a:lnTo>
                  <a:lnTo>
                    <a:pt x="96" y="4584"/>
                  </a:lnTo>
                  <a:cubicBezTo>
                    <a:pt x="96" y="4598"/>
                    <a:pt x="86" y="4608"/>
                    <a:pt x="72" y="4608"/>
                  </a:cubicBezTo>
                  <a:lnTo>
                    <a:pt x="64" y="4608"/>
                  </a:lnTo>
                  <a:lnTo>
                    <a:pt x="56" y="4608"/>
                  </a:lnTo>
                  <a:lnTo>
                    <a:pt x="48" y="4608"/>
                  </a:lnTo>
                  <a:cubicBezTo>
                    <a:pt x="35" y="4608"/>
                    <a:pt x="24" y="4598"/>
                    <a:pt x="24" y="4584"/>
                  </a:cubicBezTo>
                  <a:lnTo>
                    <a:pt x="24" y="4560"/>
                  </a:lnTo>
                  <a:lnTo>
                    <a:pt x="24" y="4536"/>
                  </a:lnTo>
                  <a:lnTo>
                    <a:pt x="24" y="4512"/>
                  </a:lnTo>
                  <a:lnTo>
                    <a:pt x="48" y="4536"/>
                  </a:lnTo>
                  <a:lnTo>
                    <a:pt x="40" y="4536"/>
                  </a:lnTo>
                  <a:lnTo>
                    <a:pt x="32" y="4536"/>
                  </a:lnTo>
                  <a:cubicBezTo>
                    <a:pt x="19" y="4536"/>
                    <a:pt x="8" y="4526"/>
                    <a:pt x="8" y="4512"/>
                  </a:cubicBezTo>
                  <a:lnTo>
                    <a:pt x="8" y="4488"/>
                  </a:lnTo>
                  <a:lnTo>
                    <a:pt x="32" y="4512"/>
                  </a:lnTo>
                  <a:lnTo>
                    <a:pt x="24" y="4512"/>
                  </a:lnTo>
                  <a:lnTo>
                    <a:pt x="48" y="4488"/>
                  </a:lnTo>
                  <a:lnTo>
                    <a:pt x="48" y="4512"/>
                  </a:lnTo>
                  <a:cubicBezTo>
                    <a:pt x="48" y="4526"/>
                    <a:pt x="38" y="4536"/>
                    <a:pt x="24" y="4536"/>
                  </a:cubicBezTo>
                  <a:cubicBezTo>
                    <a:pt x="11" y="4536"/>
                    <a:pt x="0" y="4526"/>
                    <a:pt x="0" y="451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0" name="Freeform 134"/>
            <p:cNvSpPr>
              <a:spLocks/>
            </p:cNvSpPr>
            <p:nvPr/>
          </p:nvSpPr>
          <p:spPr bwMode="auto">
            <a:xfrm>
              <a:off x="5244410" y="3986959"/>
              <a:ext cx="31633" cy="650042"/>
            </a:xfrm>
            <a:custGeom>
              <a:avLst/>
              <a:gdLst>
                <a:gd name="T0" fmla="*/ 16 w 544"/>
                <a:gd name="T1" fmla="*/ 6544 h 7008"/>
                <a:gd name="T2" fmla="*/ 16 w 544"/>
                <a:gd name="T3" fmla="*/ 5824 h 7008"/>
                <a:gd name="T4" fmla="*/ 32 w 544"/>
                <a:gd name="T5" fmla="*/ 5472 h 7008"/>
                <a:gd name="T6" fmla="*/ 32 w 544"/>
                <a:gd name="T7" fmla="*/ 4944 h 7008"/>
                <a:gd name="T8" fmla="*/ 48 w 544"/>
                <a:gd name="T9" fmla="*/ 4544 h 7008"/>
                <a:gd name="T10" fmla="*/ 160 w 544"/>
                <a:gd name="T11" fmla="*/ 4176 h 7008"/>
                <a:gd name="T12" fmla="*/ 64 w 544"/>
                <a:gd name="T13" fmla="*/ 3872 h 7008"/>
                <a:gd name="T14" fmla="*/ 80 w 544"/>
                <a:gd name="T15" fmla="*/ 3504 h 7008"/>
                <a:gd name="T16" fmla="*/ 128 w 544"/>
                <a:gd name="T17" fmla="*/ 2992 h 7008"/>
                <a:gd name="T18" fmla="*/ 112 w 544"/>
                <a:gd name="T19" fmla="*/ 2736 h 7008"/>
                <a:gd name="T20" fmla="*/ 176 w 544"/>
                <a:gd name="T21" fmla="*/ 2384 h 7008"/>
                <a:gd name="T22" fmla="*/ 144 w 544"/>
                <a:gd name="T23" fmla="*/ 2320 h 7008"/>
                <a:gd name="T24" fmla="*/ 144 w 544"/>
                <a:gd name="T25" fmla="*/ 2112 h 7008"/>
                <a:gd name="T26" fmla="*/ 160 w 544"/>
                <a:gd name="T27" fmla="*/ 2016 h 7008"/>
                <a:gd name="T28" fmla="*/ 176 w 544"/>
                <a:gd name="T29" fmla="*/ 1856 h 7008"/>
                <a:gd name="T30" fmla="*/ 176 w 544"/>
                <a:gd name="T31" fmla="*/ 1648 h 7008"/>
                <a:gd name="T32" fmla="*/ 192 w 544"/>
                <a:gd name="T33" fmla="*/ 1504 h 7008"/>
                <a:gd name="T34" fmla="*/ 208 w 544"/>
                <a:gd name="T35" fmla="*/ 1232 h 7008"/>
                <a:gd name="T36" fmla="*/ 224 w 544"/>
                <a:gd name="T37" fmla="*/ 1040 h 7008"/>
                <a:gd name="T38" fmla="*/ 240 w 544"/>
                <a:gd name="T39" fmla="*/ 880 h 7008"/>
                <a:gd name="T40" fmla="*/ 272 w 544"/>
                <a:gd name="T41" fmla="*/ 880 h 7008"/>
                <a:gd name="T42" fmla="*/ 320 w 544"/>
                <a:gd name="T43" fmla="*/ 672 h 7008"/>
                <a:gd name="T44" fmla="*/ 288 w 544"/>
                <a:gd name="T45" fmla="*/ 624 h 7008"/>
                <a:gd name="T46" fmla="*/ 320 w 544"/>
                <a:gd name="T47" fmla="*/ 512 h 7008"/>
                <a:gd name="T48" fmla="*/ 384 w 544"/>
                <a:gd name="T49" fmla="*/ 160 h 7008"/>
                <a:gd name="T50" fmla="*/ 400 w 544"/>
                <a:gd name="T51" fmla="*/ 208 h 7008"/>
                <a:gd name="T52" fmla="*/ 352 w 544"/>
                <a:gd name="T53" fmla="*/ 112 h 7008"/>
                <a:gd name="T54" fmla="*/ 464 w 544"/>
                <a:gd name="T55" fmla="*/ 48 h 7008"/>
                <a:gd name="T56" fmla="*/ 448 w 544"/>
                <a:gd name="T57" fmla="*/ 64 h 7008"/>
                <a:gd name="T58" fmla="*/ 512 w 544"/>
                <a:gd name="T59" fmla="*/ 208 h 7008"/>
                <a:gd name="T60" fmla="*/ 432 w 544"/>
                <a:gd name="T61" fmla="*/ 256 h 7008"/>
                <a:gd name="T62" fmla="*/ 544 w 544"/>
                <a:gd name="T63" fmla="*/ 208 h 7008"/>
                <a:gd name="T64" fmla="*/ 416 w 544"/>
                <a:gd name="T65" fmla="*/ 256 h 7008"/>
                <a:gd name="T66" fmla="*/ 400 w 544"/>
                <a:gd name="T67" fmla="*/ 112 h 7008"/>
                <a:gd name="T68" fmla="*/ 432 w 544"/>
                <a:gd name="T69" fmla="*/ 160 h 7008"/>
                <a:gd name="T70" fmla="*/ 448 w 544"/>
                <a:gd name="T71" fmla="*/ 48 h 7008"/>
                <a:gd name="T72" fmla="*/ 384 w 544"/>
                <a:gd name="T73" fmla="*/ 304 h 7008"/>
                <a:gd name="T74" fmla="*/ 432 w 544"/>
                <a:gd name="T75" fmla="*/ 368 h 7008"/>
                <a:gd name="T76" fmla="*/ 336 w 544"/>
                <a:gd name="T77" fmla="*/ 624 h 7008"/>
                <a:gd name="T78" fmla="*/ 384 w 544"/>
                <a:gd name="T79" fmla="*/ 672 h 7008"/>
                <a:gd name="T80" fmla="*/ 368 w 544"/>
                <a:gd name="T81" fmla="*/ 832 h 7008"/>
                <a:gd name="T82" fmla="*/ 336 w 544"/>
                <a:gd name="T83" fmla="*/ 880 h 7008"/>
                <a:gd name="T84" fmla="*/ 320 w 544"/>
                <a:gd name="T85" fmla="*/ 1088 h 7008"/>
                <a:gd name="T86" fmla="*/ 304 w 544"/>
                <a:gd name="T87" fmla="*/ 1296 h 7008"/>
                <a:gd name="T88" fmla="*/ 288 w 544"/>
                <a:gd name="T89" fmla="*/ 1552 h 7008"/>
                <a:gd name="T90" fmla="*/ 272 w 544"/>
                <a:gd name="T91" fmla="*/ 1760 h 7008"/>
                <a:gd name="T92" fmla="*/ 208 w 544"/>
                <a:gd name="T93" fmla="*/ 1856 h 7008"/>
                <a:gd name="T94" fmla="*/ 256 w 544"/>
                <a:gd name="T95" fmla="*/ 2064 h 7008"/>
                <a:gd name="T96" fmla="*/ 240 w 544"/>
                <a:gd name="T97" fmla="*/ 2272 h 7008"/>
                <a:gd name="T98" fmla="*/ 224 w 544"/>
                <a:gd name="T99" fmla="*/ 2432 h 7008"/>
                <a:gd name="T100" fmla="*/ 208 w 544"/>
                <a:gd name="T101" fmla="*/ 2784 h 7008"/>
                <a:gd name="T102" fmla="*/ 176 w 544"/>
                <a:gd name="T103" fmla="*/ 3040 h 7008"/>
                <a:gd name="T104" fmla="*/ 176 w 544"/>
                <a:gd name="T105" fmla="*/ 3552 h 7008"/>
                <a:gd name="T106" fmla="*/ 160 w 544"/>
                <a:gd name="T107" fmla="*/ 3920 h 7008"/>
                <a:gd name="T108" fmla="*/ 96 w 544"/>
                <a:gd name="T109" fmla="*/ 4224 h 7008"/>
                <a:gd name="T110" fmla="*/ 144 w 544"/>
                <a:gd name="T111" fmla="*/ 4640 h 7008"/>
                <a:gd name="T112" fmla="*/ 128 w 544"/>
                <a:gd name="T113" fmla="*/ 5056 h 7008"/>
                <a:gd name="T114" fmla="*/ 80 w 544"/>
                <a:gd name="T115" fmla="*/ 5568 h 7008"/>
                <a:gd name="T116" fmla="*/ 112 w 544"/>
                <a:gd name="T117" fmla="*/ 5936 h 7008"/>
                <a:gd name="T118" fmla="*/ 64 w 544"/>
                <a:gd name="T119" fmla="*/ 6656 h 7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4" h="7008">
                  <a:moveTo>
                    <a:pt x="0" y="6960"/>
                  </a:moveTo>
                  <a:lnTo>
                    <a:pt x="0" y="6864"/>
                  </a:lnTo>
                  <a:lnTo>
                    <a:pt x="0" y="6800"/>
                  </a:lnTo>
                  <a:lnTo>
                    <a:pt x="0" y="6704"/>
                  </a:lnTo>
                  <a:lnTo>
                    <a:pt x="0" y="6656"/>
                  </a:lnTo>
                  <a:lnTo>
                    <a:pt x="0" y="6608"/>
                  </a:lnTo>
                  <a:cubicBezTo>
                    <a:pt x="0" y="6582"/>
                    <a:pt x="22" y="6560"/>
                    <a:pt x="48" y="6560"/>
                  </a:cubicBezTo>
                  <a:lnTo>
                    <a:pt x="64" y="6560"/>
                  </a:lnTo>
                  <a:lnTo>
                    <a:pt x="16" y="6608"/>
                  </a:lnTo>
                  <a:lnTo>
                    <a:pt x="16" y="6544"/>
                  </a:lnTo>
                  <a:lnTo>
                    <a:pt x="16" y="6496"/>
                  </a:lnTo>
                  <a:lnTo>
                    <a:pt x="16" y="6400"/>
                  </a:lnTo>
                  <a:lnTo>
                    <a:pt x="16" y="6336"/>
                  </a:lnTo>
                  <a:lnTo>
                    <a:pt x="16" y="6240"/>
                  </a:lnTo>
                  <a:lnTo>
                    <a:pt x="16" y="6144"/>
                  </a:lnTo>
                  <a:lnTo>
                    <a:pt x="16" y="6080"/>
                  </a:lnTo>
                  <a:lnTo>
                    <a:pt x="16" y="5984"/>
                  </a:lnTo>
                  <a:lnTo>
                    <a:pt x="16" y="5936"/>
                  </a:lnTo>
                  <a:lnTo>
                    <a:pt x="16" y="5872"/>
                  </a:lnTo>
                  <a:lnTo>
                    <a:pt x="16" y="5824"/>
                  </a:lnTo>
                  <a:lnTo>
                    <a:pt x="16" y="5776"/>
                  </a:lnTo>
                  <a:lnTo>
                    <a:pt x="16" y="5728"/>
                  </a:lnTo>
                  <a:lnTo>
                    <a:pt x="16" y="5680"/>
                  </a:lnTo>
                  <a:lnTo>
                    <a:pt x="16" y="5616"/>
                  </a:lnTo>
                  <a:lnTo>
                    <a:pt x="16" y="5568"/>
                  </a:lnTo>
                  <a:lnTo>
                    <a:pt x="16" y="5520"/>
                  </a:lnTo>
                  <a:cubicBezTo>
                    <a:pt x="16" y="5494"/>
                    <a:pt x="38" y="5472"/>
                    <a:pt x="64" y="5472"/>
                  </a:cubicBezTo>
                  <a:lnTo>
                    <a:pt x="80" y="5472"/>
                  </a:lnTo>
                  <a:lnTo>
                    <a:pt x="32" y="5520"/>
                  </a:lnTo>
                  <a:lnTo>
                    <a:pt x="32" y="5472"/>
                  </a:lnTo>
                  <a:lnTo>
                    <a:pt x="32" y="5408"/>
                  </a:lnTo>
                  <a:lnTo>
                    <a:pt x="32" y="5360"/>
                  </a:lnTo>
                  <a:lnTo>
                    <a:pt x="32" y="5312"/>
                  </a:lnTo>
                  <a:lnTo>
                    <a:pt x="32" y="5264"/>
                  </a:lnTo>
                  <a:lnTo>
                    <a:pt x="32" y="5216"/>
                  </a:lnTo>
                  <a:lnTo>
                    <a:pt x="32" y="5152"/>
                  </a:lnTo>
                  <a:lnTo>
                    <a:pt x="32" y="5104"/>
                  </a:lnTo>
                  <a:lnTo>
                    <a:pt x="32" y="5056"/>
                  </a:lnTo>
                  <a:lnTo>
                    <a:pt x="32" y="5008"/>
                  </a:lnTo>
                  <a:lnTo>
                    <a:pt x="32" y="4944"/>
                  </a:lnTo>
                  <a:lnTo>
                    <a:pt x="32" y="4896"/>
                  </a:lnTo>
                  <a:lnTo>
                    <a:pt x="32" y="4848"/>
                  </a:lnTo>
                  <a:cubicBezTo>
                    <a:pt x="32" y="4843"/>
                    <a:pt x="33" y="4838"/>
                    <a:pt x="35" y="4833"/>
                  </a:cubicBezTo>
                  <a:lnTo>
                    <a:pt x="51" y="4785"/>
                  </a:lnTo>
                  <a:lnTo>
                    <a:pt x="48" y="4800"/>
                  </a:lnTo>
                  <a:lnTo>
                    <a:pt x="48" y="4752"/>
                  </a:lnTo>
                  <a:lnTo>
                    <a:pt x="48" y="4688"/>
                  </a:lnTo>
                  <a:lnTo>
                    <a:pt x="48" y="4640"/>
                  </a:lnTo>
                  <a:lnTo>
                    <a:pt x="48" y="4592"/>
                  </a:lnTo>
                  <a:lnTo>
                    <a:pt x="48" y="4544"/>
                  </a:lnTo>
                  <a:lnTo>
                    <a:pt x="48" y="4480"/>
                  </a:lnTo>
                  <a:lnTo>
                    <a:pt x="48" y="4432"/>
                  </a:lnTo>
                  <a:lnTo>
                    <a:pt x="48" y="4384"/>
                  </a:lnTo>
                  <a:lnTo>
                    <a:pt x="48" y="4336"/>
                  </a:lnTo>
                  <a:lnTo>
                    <a:pt x="48" y="4288"/>
                  </a:lnTo>
                  <a:lnTo>
                    <a:pt x="48" y="4224"/>
                  </a:lnTo>
                  <a:lnTo>
                    <a:pt x="48" y="4176"/>
                  </a:lnTo>
                  <a:cubicBezTo>
                    <a:pt x="48" y="4150"/>
                    <a:pt x="70" y="4128"/>
                    <a:pt x="96" y="4128"/>
                  </a:cubicBezTo>
                  <a:lnTo>
                    <a:pt x="112" y="4128"/>
                  </a:lnTo>
                  <a:cubicBezTo>
                    <a:pt x="139" y="4128"/>
                    <a:pt x="160" y="4150"/>
                    <a:pt x="160" y="4176"/>
                  </a:cubicBezTo>
                  <a:lnTo>
                    <a:pt x="160" y="4224"/>
                  </a:lnTo>
                  <a:cubicBezTo>
                    <a:pt x="160" y="4251"/>
                    <a:pt x="139" y="4272"/>
                    <a:pt x="112" y="4272"/>
                  </a:cubicBezTo>
                  <a:cubicBezTo>
                    <a:pt x="86" y="4272"/>
                    <a:pt x="64" y="4251"/>
                    <a:pt x="64" y="4224"/>
                  </a:cubicBezTo>
                  <a:lnTo>
                    <a:pt x="64" y="4176"/>
                  </a:lnTo>
                  <a:lnTo>
                    <a:pt x="64" y="4128"/>
                  </a:lnTo>
                  <a:lnTo>
                    <a:pt x="64" y="4080"/>
                  </a:lnTo>
                  <a:lnTo>
                    <a:pt x="64" y="4016"/>
                  </a:lnTo>
                  <a:lnTo>
                    <a:pt x="64" y="3968"/>
                  </a:lnTo>
                  <a:lnTo>
                    <a:pt x="64" y="3920"/>
                  </a:lnTo>
                  <a:lnTo>
                    <a:pt x="64" y="3872"/>
                  </a:lnTo>
                  <a:lnTo>
                    <a:pt x="64" y="3824"/>
                  </a:lnTo>
                  <a:lnTo>
                    <a:pt x="64" y="3760"/>
                  </a:lnTo>
                  <a:lnTo>
                    <a:pt x="64" y="3712"/>
                  </a:lnTo>
                  <a:lnTo>
                    <a:pt x="64" y="3664"/>
                  </a:lnTo>
                  <a:cubicBezTo>
                    <a:pt x="64" y="3638"/>
                    <a:pt x="86" y="3616"/>
                    <a:pt x="112" y="3616"/>
                  </a:cubicBezTo>
                  <a:lnTo>
                    <a:pt x="128" y="3616"/>
                  </a:lnTo>
                  <a:lnTo>
                    <a:pt x="80" y="3664"/>
                  </a:lnTo>
                  <a:lnTo>
                    <a:pt x="80" y="3616"/>
                  </a:lnTo>
                  <a:lnTo>
                    <a:pt x="80" y="3552"/>
                  </a:lnTo>
                  <a:lnTo>
                    <a:pt x="80" y="3504"/>
                  </a:lnTo>
                  <a:lnTo>
                    <a:pt x="80" y="3456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80" y="3296"/>
                  </a:lnTo>
                  <a:lnTo>
                    <a:pt x="80" y="3248"/>
                  </a:lnTo>
                  <a:lnTo>
                    <a:pt x="80" y="3200"/>
                  </a:lnTo>
                  <a:lnTo>
                    <a:pt x="80" y="3152"/>
                  </a:lnTo>
                  <a:lnTo>
                    <a:pt x="80" y="3088"/>
                  </a:lnTo>
                  <a:lnTo>
                    <a:pt x="80" y="3040"/>
                  </a:lnTo>
                  <a:cubicBezTo>
                    <a:pt x="80" y="3014"/>
                    <a:pt x="102" y="2992"/>
                    <a:pt x="128" y="2992"/>
                  </a:cubicBezTo>
                  <a:lnTo>
                    <a:pt x="144" y="2992"/>
                  </a:ln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32"/>
                  </a:lnTo>
                  <a:cubicBezTo>
                    <a:pt x="96" y="2827"/>
                    <a:pt x="97" y="2822"/>
                    <a:pt x="99" y="2817"/>
                  </a:cubicBezTo>
                  <a:lnTo>
                    <a:pt x="115" y="2769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24"/>
                  </a:lnTo>
                  <a:cubicBezTo>
                    <a:pt x="112" y="2598"/>
                    <a:pt x="134" y="2576"/>
                    <a:pt x="160" y="2576"/>
                  </a:cubicBezTo>
                  <a:lnTo>
                    <a:pt x="176" y="2576"/>
                  </a:lnTo>
                  <a:lnTo>
                    <a:pt x="128" y="2624"/>
                  </a:lnTo>
                  <a:lnTo>
                    <a:pt x="128" y="2576"/>
                  </a:lnTo>
                  <a:lnTo>
                    <a:pt x="128" y="2528"/>
                  </a:lnTo>
                  <a:lnTo>
                    <a:pt x="128" y="2480"/>
                  </a:lnTo>
                  <a:lnTo>
                    <a:pt x="128" y="2432"/>
                  </a:lnTo>
                  <a:cubicBezTo>
                    <a:pt x="128" y="2406"/>
                    <a:pt x="150" y="2384"/>
                    <a:pt x="176" y="2384"/>
                  </a:cubicBezTo>
                  <a:cubicBezTo>
                    <a:pt x="203" y="2384"/>
                    <a:pt x="224" y="2406"/>
                    <a:pt x="224" y="2432"/>
                  </a:cubicBezTo>
                  <a:lnTo>
                    <a:pt x="224" y="2480"/>
                  </a:lnTo>
                  <a:cubicBezTo>
                    <a:pt x="224" y="2507"/>
                    <a:pt x="203" y="2528"/>
                    <a:pt x="176" y="2528"/>
                  </a:cubicBezTo>
                  <a:cubicBezTo>
                    <a:pt x="150" y="2528"/>
                    <a:pt x="128" y="2507"/>
                    <a:pt x="128" y="2480"/>
                  </a:cubicBezTo>
                  <a:lnTo>
                    <a:pt x="128" y="2432"/>
                  </a:lnTo>
                  <a:lnTo>
                    <a:pt x="128" y="2368"/>
                  </a:lnTo>
                  <a:lnTo>
                    <a:pt x="128" y="2320"/>
                  </a:lnTo>
                  <a:cubicBezTo>
                    <a:pt x="128" y="2294"/>
                    <a:pt x="150" y="2272"/>
                    <a:pt x="176" y="2272"/>
                  </a:cubicBezTo>
                  <a:lnTo>
                    <a:pt x="192" y="2272"/>
                  </a:lnTo>
                  <a:lnTo>
                    <a:pt x="144" y="2320"/>
                  </a:lnTo>
                  <a:lnTo>
                    <a:pt x="144" y="2272"/>
                  </a:lnTo>
                  <a:lnTo>
                    <a:pt x="144" y="2224"/>
                  </a:lnTo>
                  <a:lnTo>
                    <a:pt x="144" y="2160"/>
                  </a:lnTo>
                  <a:lnTo>
                    <a:pt x="144" y="2112"/>
                  </a:lnTo>
                  <a:cubicBezTo>
                    <a:pt x="144" y="2086"/>
                    <a:pt x="166" y="2064"/>
                    <a:pt x="192" y="2064"/>
                  </a:cubicBezTo>
                  <a:cubicBezTo>
                    <a:pt x="219" y="2064"/>
                    <a:pt x="240" y="2086"/>
                    <a:pt x="240" y="2112"/>
                  </a:cubicBezTo>
                  <a:lnTo>
                    <a:pt x="240" y="2160"/>
                  </a:lnTo>
                  <a:cubicBezTo>
                    <a:pt x="240" y="2187"/>
                    <a:pt x="219" y="2208"/>
                    <a:pt x="192" y="2208"/>
                  </a:cubicBezTo>
                  <a:cubicBezTo>
                    <a:pt x="166" y="2208"/>
                    <a:pt x="144" y="2187"/>
                    <a:pt x="144" y="2160"/>
                  </a:cubicBezTo>
                  <a:lnTo>
                    <a:pt x="144" y="2112"/>
                  </a:lnTo>
                  <a:cubicBezTo>
                    <a:pt x="144" y="2107"/>
                    <a:pt x="145" y="2102"/>
                    <a:pt x="147" y="2097"/>
                  </a:cubicBezTo>
                  <a:lnTo>
                    <a:pt x="163" y="2049"/>
                  </a:lnTo>
                  <a:lnTo>
                    <a:pt x="160" y="2064"/>
                  </a:lnTo>
                  <a:lnTo>
                    <a:pt x="160" y="2016"/>
                  </a:lnTo>
                  <a:lnTo>
                    <a:pt x="160" y="1968"/>
                  </a:lnTo>
                  <a:cubicBezTo>
                    <a:pt x="160" y="1942"/>
                    <a:pt x="182" y="1920"/>
                    <a:pt x="208" y="1920"/>
                  </a:cubicBezTo>
                  <a:cubicBezTo>
                    <a:pt x="235" y="1920"/>
                    <a:pt x="256" y="1942"/>
                    <a:pt x="256" y="1968"/>
                  </a:cubicBezTo>
                  <a:lnTo>
                    <a:pt x="256" y="2016"/>
                  </a:lnTo>
                  <a:cubicBezTo>
                    <a:pt x="256" y="2043"/>
                    <a:pt x="235" y="2064"/>
                    <a:pt x="208" y="2064"/>
                  </a:cubicBezTo>
                  <a:cubicBezTo>
                    <a:pt x="182" y="2064"/>
                    <a:pt x="160" y="2043"/>
                    <a:pt x="160" y="2016"/>
                  </a:cubicBezTo>
                  <a:lnTo>
                    <a:pt x="160" y="1968"/>
                  </a:lnTo>
                  <a:lnTo>
                    <a:pt x="160" y="1904"/>
                  </a:lnTo>
                  <a:lnTo>
                    <a:pt x="160" y="1856"/>
                  </a:lnTo>
                  <a:lnTo>
                    <a:pt x="160" y="1808"/>
                  </a:lnTo>
                  <a:cubicBezTo>
                    <a:pt x="160" y="1782"/>
                    <a:pt x="182" y="1760"/>
                    <a:pt x="208" y="1760"/>
                  </a:cubicBezTo>
                  <a:lnTo>
                    <a:pt x="224" y="1760"/>
                  </a:lnTo>
                  <a:cubicBezTo>
                    <a:pt x="251" y="1760"/>
                    <a:pt x="272" y="1782"/>
                    <a:pt x="272" y="1808"/>
                  </a:cubicBezTo>
                  <a:lnTo>
                    <a:pt x="272" y="1856"/>
                  </a:lnTo>
                  <a:cubicBezTo>
                    <a:pt x="272" y="1883"/>
                    <a:pt x="251" y="1904"/>
                    <a:pt x="224" y="1904"/>
                  </a:cubicBezTo>
                  <a:cubicBezTo>
                    <a:pt x="198" y="1904"/>
                    <a:pt x="176" y="1883"/>
                    <a:pt x="176" y="1856"/>
                  </a:cubicBezTo>
                  <a:lnTo>
                    <a:pt x="176" y="1808"/>
                  </a:lnTo>
                  <a:cubicBezTo>
                    <a:pt x="176" y="1782"/>
                    <a:pt x="198" y="1760"/>
                    <a:pt x="224" y="1760"/>
                  </a:cubicBezTo>
                  <a:cubicBezTo>
                    <a:pt x="251" y="1760"/>
                    <a:pt x="272" y="1782"/>
                    <a:pt x="272" y="1808"/>
                  </a:cubicBezTo>
                  <a:lnTo>
                    <a:pt x="272" y="1856"/>
                  </a:lnTo>
                  <a:cubicBezTo>
                    <a:pt x="272" y="1883"/>
                    <a:pt x="251" y="1904"/>
                    <a:pt x="224" y="1904"/>
                  </a:cubicBezTo>
                  <a:cubicBezTo>
                    <a:pt x="198" y="1904"/>
                    <a:pt x="176" y="1883"/>
                    <a:pt x="176" y="1856"/>
                  </a:cubicBezTo>
                  <a:lnTo>
                    <a:pt x="176" y="1808"/>
                  </a:lnTo>
                  <a:lnTo>
                    <a:pt x="176" y="1760"/>
                  </a:lnTo>
                  <a:lnTo>
                    <a:pt x="176" y="1696"/>
                  </a:lnTo>
                  <a:lnTo>
                    <a:pt x="176" y="1648"/>
                  </a:lnTo>
                  <a:cubicBezTo>
                    <a:pt x="176" y="1622"/>
                    <a:pt x="198" y="1600"/>
                    <a:pt x="224" y="1600"/>
                  </a:cubicBezTo>
                  <a:cubicBezTo>
                    <a:pt x="251" y="1600"/>
                    <a:pt x="272" y="1622"/>
                    <a:pt x="272" y="1648"/>
                  </a:cubicBezTo>
                  <a:lnTo>
                    <a:pt x="272" y="1696"/>
                  </a:lnTo>
                  <a:lnTo>
                    <a:pt x="224" y="1648"/>
                  </a:lnTo>
                  <a:lnTo>
                    <a:pt x="240" y="1648"/>
                  </a:lnTo>
                  <a:lnTo>
                    <a:pt x="192" y="1696"/>
                  </a:lnTo>
                  <a:lnTo>
                    <a:pt x="192" y="1648"/>
                  </a:lnTo>
                  <a:lnTo>
                    <a:pt x="192" y="1600"/>
                  </a:lnTo>
                  <a:lnTo>
                    <a:pt x="192" y="1552"/>
                  </a:lnTo>
                  <a:lnTo>
                    <a:pt x="192" y="1504"/>
                  </a:lnTo>
                  <a:cubicBezTo>
                    <a:pt x="192" y="1481"/>
                    <a:pt x="210" y="1461"/>
                    <a:pt x="233" y="1457"/>
                  </a:cubicBezTo>
                  <a:cubicBezTo>
                    <a:pt x="256" y="1453"/>
                    <a:pt x="279" y="1467"/>
                    <a:pt x="286" y="1489"/>
                  </a:cubicBezTo>
                  <a:lnTo>
                    <a:pt x="302" y="1537"/>
                  </a:lnTo>
                  <a:lnTo>
                    <a:pt x="208" y="1552"/>
                  </a:lnTo>
                  <a:lnTo>
                    <a:pt x="208" y="1504"/>
                  </a:lnTo>
                  <a:lnTo>
                    <a:pt x="208" y="1440"/>
                  </a:lnTo>
                  <a:lnTo>
                    <a:pt x="208" y="1392"/>
                  </a:lnTo>
                  <a:lnTo>
                    <a:pt x="208" y="1344"/>
                  </a:lnTo>
                  <a:lnTo>
                    <a:pt x="208" y="1296"/>
                  </a:lnTo>
                  <a:lnTo>
                    <a:pt x="208" y="1232"/>
                  </a:lnTo>
                  <a:lnTo>
                    <a:pt x="208" y="1184"/>
                  </a:lnTo>
                  <a:cubicBezTo>
                    <a:pt x="208" y="1158"/>
                    <a:pt x="230" y="1136"/>
                    <a:pt x="256" y="1136"/>
                  </a:cubicBezTo>
                  <a:cubicBezTo>
                    <a:pt x="283" y="1136"/>
                    <a:pt x="304" y="1158"/>
                    <a:pt x="304" y="1184"/>
                  </a:cubicBezTo>
                  <a:lnTo>
                    <a:pt x="304" y="1232"/>
                  </a:lnTo>
                  <a:lnTo>
                    <a:pt x="211" y="1217"/>
                  </a:lnTo>
                  <a:lnTo>
                    <a:pt x="227" y="1169"/>
                  </a:lnTo>
                  <a:lnTo>
                    <a:pt x="224" y="1184"/>
                  </a:lnTo>
                  <a:lnTo>
                    <a:pt x="224" y="1136"/>
                  </a:lnTo>
                  <a:lnTo>
                    <a:pt x="224" y="1088"/>
                  </a:lnTo>
                  <a:lnTo>
                    <a:pt x="224" y="1040"/>
                  </a:lnTo>
                  <a:cubicBezTo>
                    <a:pt x="224" y="1014"/>
                    <a:pt x="246" y="992"/>
                    <a:pt x="272" y="992"/>
                  </a:cubicBezTo>
                  <a:lnTo>
                    <a:pt x="288" y="992"/>
                  </a:lnTo>
                  <a:cubicBezTo>
                    <a:pt x="315" y="992"/>
                    <a:pt x="336" y="1014"/>
                    <a:pt x="336" y="1040"/>
                  </a:cubicBezTo>
                  <a:lnTo>
                    <a:pt x="336" y="1088"/>
                  </a:lnTo>
                  <a:cubicBezTo>
                    <a:pt x="336" y="1115"/>
                    <a:pt x="315" y="1136"/>
                    <a:pt x="288" y="1136"/>
                  </a:cubicBezTo>
                  <a:cubicBezTo>
                    <a:pt x="262" y="1136"/>
                    <a:pt x="240" y="1115"/>
                    <a:pt x="240" y="1088"/>
                  </a:cubicBezTo>
                  <a:lnTo>
                    <a:pt x="240" y="1040"/>
                  </a:lnTo>
                  <a:lnTo>
                    <a:pt x="240" y="976"/>
                  </a:lnTo>
                  <a:lnTo>
                    <a:pt x="240" y="928"/>
                  </a:lnTo>
                  <a:lnTo>
                    <a:pt x="240" y="880"/>
                  </a:lnTo>
                  <a:cubicBezTo>
                    <a:pt x="240" y="854"/>
                    <a:pt x="262" y="832"/>
                    <a:pt x="288" y="832"/>
                  </a:cubicBezTo>
                  <a:lnTo>
                    <a:pt x="304" y="832"/>
                  </a:lnTo>
                  <a:lnTo>
                    <a:pt x="256" y="880"/>
                  </a:lnTo>
                  <a:lnTo>
                    <a:pt x="256" y="832"/>
                  </a:lnTo>
                  <a:cubicBezTo>
                    <a:pt x="256" y="806"/>
                    <a:pt x="278" y="784"/>
                    <a:pt x="304" y="784"/>
                  </a:cubicBezTo>
                  <a:cubicBezTo>
                    <a:pt x="331" y="784"/>
                    <a:pt x="352" y="806"/>
                    <a:pt x="352" y="832"/>
                  </a:cubicBezTo>
                  <a:lnTo>
                    <a:pt x="352" y="880"/>
                  </a:lnTo>
                  <a:lnTo>
                    <a:pt x="304" y="832"/>
                  </a:lnTo>
                  <a:lnTo>
                    <a:pt x="320" y="832"/>
                  </a:lnTo>
                  <a:lnTo>
                    <a:pt x="272" y="880"/>
                  </a:lnTo>
                  <a:lnTo>
                    <a:pt x="272" y="832"/>
                  </a:lnTo>
                  <a:cubicBezTo>
                    <a:pt x="272" y="806"/>
                    <a:pt x="294" y="784"/>
                    <a:pt x="320" y="784"/>
                  </a:cubicBezTo>
                  <a:cubicBezTo>
                    <a:pt x="347" y="784"/>
                    <a:pt x="368" y="806"/>
                    <a:pt x="368" y="832"/>
                  </a:cubicBezTo>
                  <a:lnTo>
                    <a:pt x="368" y="880"/>
                  </a:lnTo>
                  <a:cubicBezTo>
                    <a:pt x="368" y="907"/>
                    <a:pt x="347" y="928"/>
                    <a:pt x="320" y="928"/>
                  </a:cubicBezTo>
                  <a:cubicBezTo>
                    <a:pt x="294" y="928"/>
                    <a:pt x="272" y="907"/>
                    <a:pt x="272" y="880"/>
                  </a:cubicBezTo>
                  <a:lnTo>
                    <a:pt x="272" y="832"/>
                  </a:lnTo>
                  <a:lnTo>
                    <a:pt x="272" y="768"/>
                  </a:lnTo>
                  <a:lnTo>
                    <a:pt x="272" y="720"/>
                  </a:lnTo>
                  <a:cubicBezTo>
                    <a:pt x="272" y="694"/>
                    <a:pt x="294" y="672"/>
                    <a:pt x="320" y="672"/>
                  </a:cubicBezTo>
                  <a:lnTo>
                    <a:pt x="336" y="672"/>
                  </a:lnTo>
                  <a:lnTo>
                    <a:pt x="288" y="720"/>
                  </a:lnTo>
                  <a:lnTo>
                    <a:pt x="288" y="672"/>
                  </a:lnTo>
                  <a:cubicBezTo>
                    <a:pt x="288" y="646"/>
                    <a:pt x="310" y="624"/>
                    <a:pt x="336" y="624"/>
                  </a:cubicBezTo>
                  <a:cubicBezTo>
                    <a:pt x="363" y="624"/>
                    <a:pt x="384" y="646"/>
                    <a:pt x="384" y="672"/>
                  </a:cubicBezTo>
                  <a:lnTo>
                    <a:pt x="384" y="720"/>
                  </a:lnTo>
                  <a:cubicBezTo>
                    <a:pt x="384" y="747"/>
                    <a:pt x="363" y="768"/>
                    <a:pt x="336" y="768"/>
                  </a:cubicBezTo>
                  <a:cubicBezTo>
                    <a:pt x="310" y="768"/>
                    <a:pt x="288" y="747"/>
                    <a:pt x="288" y="720"/>
                  </a:cubicBezTo>
                  <a:lnTo>
                    <a:pt x="288" y="672"/>
                  </a:lnTo>
                  <a:lnTo>
                    <a:pt x="288" y="624"/>
                  </a:lnTo>
                  <a:lnTo>
                    <a:pt x="288" y="576"/>
                  </a:lnTo>
                  <a:lnTo>
                    <a:pt x="288" y="512"/>
                  </a:lnTo>
                  <a:cubicBezTo>
                    <a:pt x="288" y="486"/>
                    <a:pt x="310" y="464"/>
                    <a:pt x="336" y="464"/>
                  </a:cubicBezTo>
                  <a:cubicBezTo>
                    <a:pt x="363" y="464"/>
                    <a:pt x="384" y="486"/>
                    <a:pt x="384" y="512"/>
                  </a:cubicBezTo>
                  <a:lnTo>
                    <a:pt x="384" y="576"/>
                  </a:lnTo>
                  <a:lnTo>
                    <a:pt x="336" y="528"/>
                  </a:lnTo>
                  <a:lnTo>
                    <a:pt x="352" y="528"/>
                  </a:lnTo>
                  <a:lnTo>
                    <a:pt x="368" y="528"/>
                  </a:lnTo>
                  <a:lnTo>
                    <a:pt x="320" y="576"/>
                  </a:lnTo>
                  <a:lnTo>
                    <a:pt x="320" y="512"/>
                  </a:lnTo>
                  <a:lnTo>
                    <a:pt x="320" y="464"/>
                  </a:lnTo>
                  <a:lnTo>
                    <a:pt x="320" y="416"/>
                  </a:lnTo>
                  <a:cubicBezTo>
                    <a:pt x="320" y="390"/>
                    <a:pt x="342" y="368"/>
                    <a:pt x="368" y="368"/>
                  </a:cubicBezTo>
                  <a:lnTo>
                    <a:pt x="384" y="368"/>
                  </a:lnTo>
                  <a:lnTo>
                    <a:pt x="336" y="416"/>
                  </a:lnTo>
                  <a:lnTo>
                    <a:pt x="336" y="368"/>
                  </a:lnTo>
                  <a:lnTo>
                    <a:pt x="336" y="304"/>
                  </a:ln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lnTo>
                    <a:pt x="384" y="208"/>
                  </a:lnTo>
                  <a:lnTo>
                    <a:pt x="400" y="208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352" y="160"/>
                  </a:lnTo>
                  <a:lnTo>
                    <a:pt x="352" y="112"/>
                  </a:lnTo>
                  <a:lnTo>
                    <a:pt x="352" y="48"/>
                  </a:lnTo>
                  <a:cubicBezTo>
                    <a:pt x="352" y="22"/>
                    <a:pt x="374" y="0"/>
                    <a:pt x="400" y="0"/>
                  </a:cubicBezTo>
                  <a:cubicBezTo>
                    <a:pt x="427" y="0"/>
                    <a:pt x="448" y="22"/>
                    <a:pt x="448" y="48"/>
                  </a:cubicBezTo>
                  <a:lnTo>
                    <a:pt x="448" y="112"/>
                  </a:lnTo>
                  <a:cubicBezTo>
                    <a:pt x="448" y="139"/>
                    <a:pt x="427" y="160"/>
                    <a:pt x="400" y="160"/>
                  </a:cubicBezTo>
                  <a:cubicBezTo>
                    <a:pt x="374" y="160"/>
                    <a:pt x="352" y="139"/>
                    <a:pt x="352" y="112"/>
                  </a:cubicBezTo>
                  <a:lnTo>
                    <a:pt x="352" y="48"/>
                  </a:lnTo>
                  <a:cubicBezTo>
                    <a:pt x="352" y="22"/>
                    <a:pt x="374" y="0"/>
                    <a:pt x="400" y="0"/>
                  </a:cubicBezTo>
                  <a:cubicBezTo>
                    <a:pt x="427" y="0"/>
                    <a:pt x="448" y="22"/>
                    <a:pt x="448" y="48"/>
                  </a:cubicBezTo>
                  <a:lnTo>
                    <a:pt x="448" y="112"/>
                  </a:lnTo>
                  <a:lnTo>
                    <a:pt x="400" y="64"/>
                  </a:lnTo>
                  <a:lnTo>
                    <a:pt x="416" y="64"/>
                  </a:lnTo>
                  <a:lnTo>
                    <a:pt x="368" y="112"/>
                  </a:lnTo>
                  <a:lnTo>
                    <a:pt x="368" y="48"/>
                  </a:lnTo>
                  <a:cubicBezTo>
                    <a:pt x="368" y="22"/>
                    <a:pt x="390" y="0"/>
                    <a:pt x="416" y="0"/>
                  </a:cubicBezTo>
                  <a:cubicBezTo>
                    <a:pt x="443" y="0"/>
                    <a:pt x="464" y="22"/>
                    <a:pt x="464" y="48"/>
                  </a:cubicBezTo>
                  <a:lnTo>
                    <a:pt x="464" y="112"/>
                  </a:lnTo>
                  <a:lnTo>
                    <a:pt x="416" y="64"/>
                  </a:lnTo>
                  <a:lnTo>
                    <a:pt x="432" y="64"/>
                  </a:lnTo>
                  <a:lnTo>
                    <a:pt x="384" y="112"/>
                  </a:lnTo>
                  <a:lnTo>
                    <a:pt x="384" y="48"/>
                  </a:lnTo>
                  <a:cubicBezTo>
                    <a:pt x="384" y="22"/>
                    <a:pt x="406" y="0"/>
                    <a:pt x="432" y="0"/>
                  </a:cubicBezTo>
                  <a:cubicBezTo>
                    <a:pt x="459" y="0"/>
                    <a:pt x="480" y="22"/>
                    <a:pt x="480" y="48"/>
                  </a:cubicBezTo>
                  <a:lnTo>
                    <a:pt x="480" y="112"/>
                  </a:lnTo>
                  <a:lnTo>
                    <a:pt x="432" y="64"/>
                  </a:lnTo>
                  <a:lnTo>
                    <a:pt x="448" y="64"/>
                  </a:lnTo>
                  <a:lnTo>
                    <a:pt x="400" y="112"/>
                  </a:lnTo>
                  <a:lnTo>
                    <a:pt x="400" y="48"/>
                  </a:lnTo>
                  <a:cubicBezTo>
                    <a:pt x="400" y="22"/>
                    <a:pt x="422" y="0"/>
                    <a:pt x="448" y="0"/>
                  </a:cubicBezTo>
                  <a:cubicBezTo>
                    <a:pt x="475" y="0"/>
                    <a:pt x="496" y="22"/>
                    <a:pt x="496" y="48"/>
                  </a:cubicBezTo>
                  <a:lnTo>
                    <a:pt x="496" y="112"/>
                  </a:lnTo>
                  <a:lnTo>
                    <a:pt x="448" y="64"/>
                  </a:lnTo>
                  <a:lnTo>
                    <a:pt x="464" y="64"/>
                  </a:lnTo>
                  <a:cubicBezTo>
                    <a:pt x="491" y="64"/>
                    <a:pt x="512" y="86"/>
                    <a:pt x="512" y="112"/>
                  </a:cubicBezTo>
                  <a:lnTo>
                    <a:pt x="512" y="160"/>
                  </a:lnTo>
                  <a:lnTo>
                    <a:pt x="512" y="208"/>
                  </a:lnTo>
                  <a:lnTo>
                    <a:pt x="512" y="256"/>
                  </a:lnTo>
                  <a:cubicBezTo>
                    <a:pt x="512" y="283"/>
                    <a:pt x="491" y="304"/>
                    <a:pt x="464" y="304"/>
                  </a:cubicBezTo>
                  <a:cubicBezTo>
                    <a:pt x="438" y="304"/>
                    <a:pt x="416" y="283"/>
                    <a:pt x="416" y="256"/>
                  </a:cubicBezTo>
                  <a:lnTo>
                    <a:pt x="416" y="208"/>
                  </a:lnTo>
                  <a:cubicBezTo>
                    <a:pt x="416" y="182"/>
                    <a:pt x="438" y="160"/>
                    <a:pt x="464" y="160"/>
                  </a:cubicBezTo>
                  <a:cubicBezTo>
                    <a:pt x="491" y="160"/>
                    <a:pt x="512" y="182"/>
                    <a:pt x="512" y="208"/>
                  </a:cubicBezTo>
                  <a:lnTo>
                    <a:pt x="512" y="256"/>
                  </a:lnTo>
                  <a:lnTo>
                    <a:pt x="464" y="208"/>
                  </a:lnTo>
                  <a:lnTo>
                    <a:pt x="480" y="208"/>
                  </a:lnTo>
                  <a:lnTo>
                    <a:pt x="432" y="256"/>
                  </a:lnTo>
                  <a:lnTo>
                    <a:pt x="432" y="208"/>
                  </a:lnTo>
                  <a:cubicBezTo>
                    <a:pt x="432" y="182"/>
                    <a:pt x="454" y="160"/>
                    <a:pt x="480" y="160"/>
                  </a:cubicBezTo>
                  <a:cubicBezTo>
                    <a:pt x="507" y="160"/>
                    <a:pt x="528" y="182"/>
                    <a:pt x="528" y="208"/>
                  </a:cubicBezTo>
                  <a:lnTo>
                    <a:pt x="528" y="256"/>
                  </a:lnTo>
                  <a:lnTo>
                    <a:pt x="480" y="208"/>
                  </a:lnTo>
                  <a:lnTo>
                    <a:pt x="496" y="208"/>
                  </a:lnTo>
                  <a:lnTo>
                    <a:pt x="448" y="256"/>
                  </a:lnTo>
                  <a:lnTo>
                    <a:pt x="448" y="208"/>
                  </a:lnTo>
                  <a:cubicBezTo>
                    <a:pt x="448" y="182"/>
                    <a:pt x="470" y="160"/>
                    <a:pt x="496" y="160"/>
                  </a:cubicBezTo>
                  <a:cubicBezTo>
                    <a:pt x="523" y="160"/>
                    <a:pt x="544" y="182"/>
                    <a:pt x="544" y="208"/>
                  </a:cubicBezTo>
                  <a:lnTo>
                    <a:pt x="544" y="256"/>
                  </a:lnTo>
                  <a:cubicBezTo>
                    <a:pt x="544" y="283"/>
                    <a:pt x="523" y="304"/>
                    <a:pt x="496" y="304"/>
                  </a:cubicBezTo>
                  <a:lnTo>
                    <a:pt x="480" y="304"/>
                  </a:lnTo>
                  <a:cubicBezTo>
                    <a:pt x="454" y="304"/>
                    <a:pt x="432" y="283"/>
                    <a:pt x="432" y="256"/>
                  </a:cubicBezTo>
                  <a:lnTo>
                    <a:pt x="432" y="208"/>
                  </a:lnTo>
                  <a:lnTo>
                    <a:pt x="528" y="208"/>
                  </a:lnTo>
                  <a:lnTo>
                    <a:pt x="528" y="256"/>
                  </a:lnTo>
                  <a:cubicBezTo>
                    <a:pt x="528" y="283"/>
                    <a:pt x="507" y="304"/>
                    <a:pt x="480" y="304"/>
                  </a:cubicBezTo>
                  <a:lnTo>
                    <a:pt x="464" y="304"/>
                  </a:lnTo>
                  <a:cubicBezTo>
                    <a:pt x="438" y="304"/>
                    <a:pt x="416" y="283"/>
                    <a:pt x="416" y="256"/>
                  </a:cubicBezTo>
                  <a:lnTo>
                    <a:pt x="416" y="208"/>
                  </a:lnTo>
                  <a:lnTo>
                    <a:pt x="512" y="208"/>
                  </a:lnTo>
                  <a:lnTo>
                    <a:pt x="512" y="256"/>
                  </a:lnTo>
                  <a:lnTo>
                    <a:pt x="416" y="256"/>
                  </a:lnTo>
                  <a:lnTo>
                    <a:pt x="416" y="208"/>
                  </a:lnTo>
                  <a:lnTo>
                    <a:pt x="416" y="160"/>
                  </a:lnTo>
                  <a:lnTo>
                    <a:pt x="416" y="112"/>
                  </a:lnTo>
                  <a:lnTo>
                    <a:pt x="464" y="160"/>
                  </a:lnTo>
                  <a:lnTo>
                    <a:pt x="448" y="160"/>
                  </a:lnTo>
                  <a:cubicBezTo>
                    <a:pt x="422" y="160"/>
                    <a:pt x="400" y="139"/>
                    <a:pt x="400" y="112"/>
                  </a:cubicBezTo>
                  <a:lnTo>
                    <a:pt x="400" y="48"/>
                  </a:lnTo>
                  <a:lnTo>
                    <a:pt x="496" y="48"/>
                  </a:lnTo>
                  <a:lnTo>
                    <a:pt x="496" y="112"/>
                  </a:lnTo>
                  <a:cubicBezTo>
                    <a:pt x="496" y="139"/>
                    <a:pt x="475" y="160"/>
                    <a:pt x="448" y="160"/>
                  </a:cubicBezTo>
                  <a:lnTo>
                    <a:pt x="432" y="160"/>
                  </a:lnTo>
                  <a:cubicBezTo>
                    <a:pt x="406" y="160"/>
                    <a:pt x="384" y="139"/>
                    <a:pt x="384" y="112"/>
                  </a:cubicBezTo>
                  <a:lnTo>
                    <a:pt x="384" y="48"/>
                  </a:lnTo>
                  <a:lnTo>
                    <a:pt x="480" y="48"/>
                  </a:lnTo>
                  <a:lnTo>
                    <a:pt x="480" y="112"/>
                  </a:lnTo>
                  <a:cubicBezTo>
                    <a:pt x="480" y="139"/>
                    <a:pt x="459" y="160"/>
                    <a:pt x="432" y="160"/>
                  </a:cubicBezTo>
                  <a:lnTo>
                    <a:pt x="416" y="160"/>
                  </a:lnTo>
                  <a:cubicBezTo>
                    <a:pt x="390" y="160"/>
                    <a:pt x="368" y="139"/>
                    <a:pt x="368" y="112"/>
                  </a:cubicBezTo>
                  <a:lnTo>
                    <a:pt x="368" y="48"/>
                  </a:lnTo>
                  <a:lnTo>
                    <a:pt x="464" y="48"/>
                  </a:lnTo>
                  <a:lnTo>
                    <a:pt x="464" y="112"/>
                  </a:lnTo>
                  <a:cubicBezTo>
                    <a:pt x="464" y="139"/>
                    <a:pt x="443" y="160"/>
                    <a:pt x="416" y="160"/>
                  </a:cubicBezTo>
                  <a:lnTo>
                    <a:pt x="400" y="160"/>
                  </a:lnTo>
                  <a:cubicBezTo>
                    <a:pt x="374" y="160"/>
                    <a:pt x="352" y="139"/>
                    <a:pt x="352" y="112"/>
                  </a:cubicBezTo>
                  <a:lnTo>
                    <a:pt x="352" y="48"/>
                  </a:lnTo>
                  <a:lnTo>
                    <a:pt x="448" y="48"/>
                  </a:lnTo>
                  <a:lnTo>
                    <a:pt x="448" y="112"/>
                  </a:lnTo>
                  <a:lnTo>
                    <a:pt x="352" y="112"/>
                  </a:lnTo>
                  <a:lnTo>
                    <a:pt x="352" y="48"/>
                  </a:lnTo>
                  <a:lnTo>
                    <a:pt x="448" y="48"/>
                  </a:lnTo>
                  <a:lnTo>
                    <a:pt x="448" y="112"/>
                  </a:lnTo>
                  <a:lnTo>
                    <a:pt x="448" y="160"/>
                  </a:lnTo>
                  <a:lnTo>
                    <a:pt x="448" y="208"/>
                  </a:ln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lnTo>
                    <a:pt x="384" y="304"/>
                  </a:ln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432" y="304"/>
                  </a:lnTo>
                  <a:lnTo>
                    <a:pt x="432" y="368"/>
                  </a:lnTo>
                  <a:lnTo>
                    <a:pt x="432" y="416"/>
                  </a:lnTo>
                  <a:cubicBezTo>
                    <a:pt x="432" y="443"/>
                    <a:pt x="411" y="464"/>
                    <a:pt x="384" y="464"/>
                  </a:cubicBezTo>
                  <a:lnTo>
                    <a:pt x="368" y="464"/>
                  </a:lnTo>
                  <a:lnTo>
                    <a:pt x="416" y="416"/>
                  </a:lnTo>
                  <a:lnTo>
                    <a:pt x="416" y="464"/>
                  </a:lnTo>
                  <a:lnTo>
                    <a:pt x="416" y="512"/>
                  </a:lnTo>
                  <a:lnTo>
                    <a:pt x="416" y="576"/>
                  </a:lnTo>
                  <a:cubicBezTo>
                    <a:pt x="416" y="603"/>
                    <a:pt x="395" y="624"/>
                    <a:pt x="368" y="624"/>
                  </a:cubicBezTo>
                  <a:lnTo>
                    <a:pt x="352" y="624"/>
                  </a:lnTo>
                  <a:lnTo>
                    <a:pt x="336" y="624"/>
                  </a:lnTo>
                  <a:cubicBezTo>
                    <a:pt x="310" y="624"/>
                    <a:pt x="288" y="603"/>
                    <a:pt x="288" y="576"/>
                  </a:cubicBezTo>
                  <a:lnTo>
                    <a:pt x="288" y="512"/>
                  </a:lnTo>
                  <a:lnTo>
                    <a:pt x="384" y="512"/>
                  </a:lnTo>
                  <a:lnTo>
                    <a:pt x="384" y="576"/>
                  </a:lnTo>
                  <a:lnTo>
                    <a:pt x="384" y="624"/>
                  </a:lnTo>
                  <a:lnTo>
                    <a:pt x="384" y="672"/>
                  </a:lnTo>
                  <a:lnTo>
                    <a:pt x="384" y="720"/>
                  </a:lnTo>
                  <a:lnTo>
                    <a:pt x="288" y="720"/>
                  </a:lnTo>
                  <a:lnTo>
                    <a:pt x="288" y="672"/>
                  </a:lnTo>
                  <a:lnTo>
                    <a:pt x="384" y="672"/>
                  </a:lnTo>
                  <a:lnTo>
                    <a:pt x="384" y="720"/>
                  </a:lnTo>
                  <a:cubicBezTo>
                    <a:pt x="384" y="747"/>
                    <a:pt x="363" y="768"/>
                    <a:pt x="336" y="768"/>
                  </a:cubicBezTo>
                  <a:lnTo>
                    <a:pt x="320" y="768"/>
                  </a:lnTo>
                  <a:lnTo>
                    <a:pt x="368" y="720"/>
                  </a:lnTo>
                  <a:lnTo>
                    <a:pt x="368" y="768"/>
                  </a:lnTo>
                  <a:lnTo>
                    <a:pt x="368" y="832"/>
                  </a:lnTo>
                  <a:lnTo>
                    <a:pt x="368" y="880"/>
                  </a:lnTo>
                  <a:lnTo>
                    <a:pt x="272" y="880"/>
                  </a:lnTo>
                  <a:lnTo>
                    <a:pt x="272" y="832"/>
                  </a:lnTo>
                  <a:lnTo>
                    <a:pt x="368" y="832"/>
                  </a:lnTo>
                  <a:lnTo>
                    <a:pt x="368" y="880"/>
                  </a:lnTo>
                  <a:cubicBezTo>
                    <a:pt x="368" y="907"/>
                    <a:pt x="347" y="928"/>
                    <a:pt x="320" y="928"/>
                  </a:cubicBezTo>
                  <a:lnTo>
                    <a:pt x="304" y="928"/>
                  </a:lnTo>
                  <a:cubicBezTo>
                    <a:pt x="278" y="928"/>
                    <a:pt x="256" y="907"/>
                    <a:pt x="256" y="880"/>
                  </a:cubicBezTo>
                  <a:lnTo>
                    <a:pt x="256" y="832"/>
                  </a:lnTo>
                  <a:lnTo>
                    <a:pt x="352" y="832"/>
                  </a:lnTo>
                  <a:lnTo>
                    <a:pt x="352" y="880"/>
                  </a:lnTo>
                  <a:cubicBezTo>
                    <a:pt x="352" y="907"/>
                    <a:pt x="331" y="928"/>
                    <a:pt x="304" y="928"/>
                  </a:cubicBezTo>
                  <a:lnTo>
                    <a:pt x="288" y="928"/>
                  </a:lnTo>
                  <a:lnTo>
                    <a:pt x="336" y="880"/>
                  </a:lnTo>
                  <a:lnTo>
                    <a:pt x="336" y="928"/>
                  </a:lnTo>
                  <a:lnTo>
                    <a:pt x="336" y="976"/>
                  </a:lnTo>
                  <a:lnTo>
                    <a:pt x="336" y="1040"/>
                  </a:lnTo>
                  <a:lnTo>
                    <a:pt x="336" y="1088"/>
                  </a:lnTo>
                  <a:lnTo>
                    <a:pt x="240" y="1088"/>
                  </a:lnTo>
                  <a:lnTo>
                    <a:pt x="240" y="1040"/>
                  </a:lnTo>
                  <a:lnTo>
                    <a:pt x="288" y="1088"/>
                  </a:lnTo>
                  <a:lnTo>
                    <a:pt x="272" y="1088"/>
                  </a:lnTo>
                  <a:lnTo>
                    <a:pt x="320" y="1040"/>
                  </a:lnTo>
                  <a:lnTo>
                    <a:pt x="320" y="1088"/>
                  </a:lnTo>
                  <a:lnTo>
                    <a:pt x="320" y="1136"/>
                  </a:lnTo>
                  <a:lnTo>
                    <a:pt x="320" y="1184"/>
                  </a:lnTo>
                  <a:cubicBezTo>
                    <a:pt x="320" y="1190"/>
                    <a:pt x="320" y="1195"/>
                    <a:pt x="318" y="1200"/>
                  </a:cubicBezTo>
                  <a:lnTo>
                    <a:pt x="302" y="1248"/>
                  </a:lnTo>
                  <a:cubicBezTo>
                    <a:pt x="295" y="1270"/>
                    <a:pt x="272" y="1284"/>
                    <a:pt x="249" y="1280"/>
                  </a:cubicBezTo>
                  <a:cubicBezTo>
                    <a:pt x="226" y="1276"/>
                    <a:pt x="208" y="1256"/>
                    <a:pt x="208" y="1232"/>
                  </a:cubicBezTo>
                  <a:lnTo>
                    <a:pt x="208" y="1184"/>
                  </a:lnTo>
                  <a:lnTo>
                    <a:pt x="304" y="1184"/>
                  </a:lnTo>
                  <a:lnTo>
                    <a:pt x="304" y="1232"/>
                  </a:lnTo>
                  <a:lnTo>
                    <a:pt x="304" y="1296"/>
                  </a:lnTo>
                  <a:lnTo>
                    <a:pt x="304" y="1344"/>
                  </a:lnTo>
                  <a:lnTo>
                    <a:pt x="304" y="1392"/>
                  </a:lnTo>
                  <a:lnTo>
                    <a:pt x="304" y="1440"/>
                  </a:lnTo>
                  <a:lnTo>
                    <a:pt x="304" y="1504"/>
                  </a:lnTo>
                  <a:lnTo>
                    <a:pt x="304" y="1552"/>
                  </a:lnTo>
                  <a:cubicBezTo>
                    <a:pt x="304" y="1576"/>
                    <a:pt x="287" y="1596"/>
                    <a:pt x="264" y="1600"/>
                  </a:cubicBezTo>
                  <a:cubicBezTo>
                    <a:pt x="241" y="1604"/>
                    <a:pt x="218" y="1590"/>
                    <a:pt x="211" y="1568"/>
                  </a:cubicBezTo>
                  <a:lnTo>
                    <a:pt x="195" y="1520"/>
                  </a:lnTo>
                  <a:lnTo>
                    <a:pt x="288" y="1504"/>
                  </a:lnTo>
                  <a:lnTo>
                    <a:pt x="288" y="1552"/>
                  </a:lnTo>
                  <a:lnTo>
                    <a:pt x="288" y="1600"/>
                  </a:lnTo>
                  <a:lnTo>
                    <a:pt x="288" y="1648"/>
                  </a:lnTo>
                  <a:lnTo>
                    <a:pt x="288" y="1696"/>
                  </a:lnTo>
                  <a:cubicBezTo>
                    <a:pt x="288" y="1723"/>
                    <a:pt x="267" y="1744"/>
                    <a:pt x="240" y="1744"/>
                  </a:cubicBezTo>
                  <a:lnTo>
                    <a:pt x="224" y="1744"/>
                  </a:lnTo>
                  <a:cubicBezTo>
                    <a:pt x="198" y="1744"/>
                    <a:pt x="176" y="1723"/>
                    <a:pt x="176" y="1696"/>
                  </a:cubicBezTo>
                  <a:lnTo>
                    <a:pt x="176" y="1648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272" y="1760"/>
                  </a:lnTo>
                  <a:lnTo>
                    <a:pt x="272" y="1808"/>
                  </a:lnTo>
                  <a:lnTo>
                    <a:pt x="272" y="1856"/>
                  </a:lnTo>
                  <a:lnTo>
                    <a:pt x="176" y="1856"/>
                  </a:lnTo>
                  <a:lnTo>
                    <a:pt x="176" y="1808"/>
                  </a:lnTo>
                  <a:lnTo>
                    <a:pt x="272" y="1808"/>
                  </a:lnTo>
                  <a:lnTo>
                    <a:pt x="272" y="1856"/>
                  </a:lnTo>
                  <a:lnTo>
                    <a:pt x="176" y="1856"/>
                  </a:lnTo>
                  <a:lnTo>
                    <a:pt x="176" y="1808"/>
                  </a:lnTo>
                  <a:lnTo>
                    <a:pt x="224" y="1856"/>
                  </a:lnTo>
                  <a:lnTo>
                    <a:pt x="208" y="1856"/>
                  </a:lnTo>
                  <a:lnTo>
                    <a:pt x="256" y="1808"/>
                  </a:lnTo>
                  <a:lnTo>
                    <a:pt x="256" y="1856"/>
                  </a:lnTo>
                  <a:lnTo>
                    <a:pt x="256" y="1904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160" y="2016"/>
                  </a:lnTo>
                  <a:lnTo>
                    <a:pt x="160" y="1968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256" y="2064"/>
                  </a:lnTo>
                  <a:cubicBezTo>
                    <a:pt x="256" y="2070"/>
                    <a:pt x="256" y="2075"/>
                    <a:pt x="254" y="2080"/>
                  </a:cubicBezTo>
                  <a:lnTo>
                    <a:pt x="238" y="2128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144" y="2160"/>
                  </a:lnTo>
                  <a:lnTo>
                    <a:pt x="144" y="2112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240" y="2224"/>
                  </a:lnTo>
                  <a:lnTo>
                    <a:pt x="240" y="2272"/>
                  </a:lnTo>
                  <a:lnTo>
                    <a:pt x="240" y="2320"/>
                  </a:lnTo>
                  <a:cubicBezTo>
                    <a:pt x="240" y="2347"/>
                    <a:pt x="219" y="2368"/>
                    <a:pt x="192" y="2368"/>
                  </a:cubicBezTo>
                  <a:lnTo>
                    <a:pt x="176" y="2368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28"/>
                  </a:lnTo>
                  <a:lnTo>
                    <a:pt x="224" y="2576"/>
                  </a:lnTo>
                  <a:lnTo>
                    <a:pt x="224" y="2624"/>
                  </a:lnTo>
                  <a:cubicBezTo>
                    <a:pt x="224" y="2651"/>
                    <a:pt x="203" y="2672"/>
                    <a:pt x="176" y="2672"/>
                  </a:cubicBezTo>
                  <a:lnTo>
                    <a:pt x="160" y="2672"/>
                  </a:lnTo>
                  <a:lnTo>
                    <a:pt x="208" y="2624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cubicBezTo>
                    <a:pt x="208" y="2790"/>
                    <a:pt x="208" y="2795"/>
                    <a:pt x="206" y="2800"/>
                  </a:cubicBezTo>
                  <a:lnTo>
                    <a:pt x="190" y="2848"/>
                  </a:lnTo>
                  <a:lnTo>
                    <a:pt x="192" y="2832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cubicBezTo>
                    <a:pt x="192" y="3067"/>
                    <a:pt x="171" y="3088"/>
                    <a:pt x="144" y="3088"/>
                  </a:cubicBezTo>
                  <a:lnTo>
                    <a:pt x="128" y="3088"/>
                  </a:lnTo>
                  <a:lnTo>
                    <a:pt x="176" y="3040"/>
                  </a:lnTo>
                  <a:lnTo>
                    <a:pt x="176" y="3088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48"/>
                  </a:lnTo>
                  <a:lnTo>
                    <a:pt x="176" y="3296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56"/>
                  </a:lnTo>
                  <a:lnTo>
                    <a:pt x="176" y="3504"/>
                  </a:lnTo>
                  <a:lnTo>
                    <a:pt x="176" y="3552"/>
                  </a:lnTo>
                  <a:lnTo>
                    <a:pt x="176" y="3616"/>
                  </a:lnTo>
                  <a:lnTo>
                    <a:pt x="176" y="3664"/>
                  </a:lnTo>
                  <a:cubicBezTo>
                    <a:pt x="176" y="3691"/>
                    <a:pt x="155" y="3712"/>
                    <a:pt x="128" y="3712"/>
                  </a:cubicBezTo>
                  <a:lnTo>
                    <a:pt x="112" y="3712"/>
                  </a:lnTo>
                  <a:lnTo>
                    <a:pt x="160" y="3664"/>
                  </a:lnTo>
                  <a:lnTo>
                    <a:pt x="160" y="3712"/>
                  </a:lnTo>
                  <a:lnTo>
                    <a:pt x="160" y="3760"/>
                  </a:lnTo>
                  <a:lnTo>
                    <a:pt x="160" y="3824"/>
                  </a:lnTo>
                  <a:lnTo>
                    <a:pt x="160" y="3872"/>
                  </a:lnTo>
                  <a:lnTo>
                    <a:pt x="160" y="3920"/>
                  </a:lnTo>
                  <a:lnTo>
                    <a:pt x="160" y="3968"/>
                  </a:lnTo>
                  <a:lnTo>
                    <a:pt x="160" y="4016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76"/>
                  </a:lnTo>
                  <a:lnTo>
                    <a:pt x="160" y="4224"/>
                  </a:lnTo>
                  <a:lnTo>
                    <a:pt x="64" y="4224"/>
                  </a:lnTo>
                  <a:lnTo>
                    <a:pt x="64" y="4176"/>
                  </a:lnTo>
                  <a:lnTo>
                    <a:pt x="112" y="4224"/>
                  </a:lnTo>
                  <a:lnTo>
                    <a:pt x="96" y="4224"/>
                  </a:lnTo>
                  <a:lnTo>
                    <a:pt x="144" y="4176"/>
                  </a:lnTo>
                  <a:lnTo>
                    <a:pt x="144" y="4224"/>
                  </a:lnTo>
                  <a:lnTo>
                    <a:pt x="144" y="4288"/>
                  </a:lnTo>
                  <a:lnTo>
                    <a:pt x="144" y="4336"/>
                  </a:lnTo>
                  <a:lnTo>
                    <a:pt x="144" y="4384"/>
                  </a:lnTo>
                  <a:lnTo>
                    <a:pt x="144" y="4432"/>
                  </a:lnTo>
                  <a:lnTo>
                    <a:pt x="144" y="4480"/>
                  </a:lnTo>
                  <a:lnTo>
                    <a:pt x="144" y="4544"/>
                  </a:lnTo>
                  <a:lnTo>
                    <a:pt x="144" y="4592"/>
                  </a:lnTo>
                  <a:lnTo>
                    <a:pt x="144" y="4640"/>
                  </a:lnTo>
                  <a:lnTo>
                    <a:pt x="144" y="4688"/>
                  </a:lnTo>
                  <a:lnTo>
                    <a:pt x="144" y="4752"/>
                  </a:lnTo>
                  <a:lnTo>
                    <a:pt x="144" y="4800"/>
                  </a:lnTo>
                  <a:cubicBezTo>
                    <a:pt x="144" y="4806"/>
                    <a:pt x="144" y="4811"/>
                    <a:pt x="142" y="4816"/>
                  </a:cubicBezTo>
                  <a:lnTo>
                    <a:pt x="126" y="4864"/>
                  </a:lnTo>
                  <a:lnTo>
                    <a:pt x="128" y="4848"/>
                  </a:lnTo>
                  <a:lnTo>
                    <a:pt x="128" y="4896"/>
                  </a:lnTo>
                  <a:lnTo>
                    <a:pt x="128" y="4944"/>
                  </a:lnTo>
                  <a:lnTo>
                    <a:pt x="128" y="5008"/>
                  </a:lnTo>
                  <a:lnTo>
                    <a:pt x="128" y="5056"/>
                  </a:lnTo>
                  <a:lnTo>
                    <a:pt x="128" y="5104"/>
                  </a:lnTo>
                  <a:lnTo>
                    <a:pt x="128" y="5152"/>
                  </a:lnTo>
                  <a:lnTo>
                    <a:pt x="128" y="5216"/>
                  </a:lnTo>
                  <a:lnTo>
                    <a:pt x="128" y="5264"/>
                  </a:lnTo>
                  <a:lnTo>
                    <a:pt x="128" y="5312"/>
                  </a:lnTo>
                  <a:lnTo>
                    <a:pt x="128" y="5360"/>
                  </a:lnTo>
                  <a:lnTo>
                    <a:pt x="128" y="5408"/>
                  </a:lnTo>
                  <a:lnTo>
                    <a:pt x="128" y="5472"/>
                  </a:lnTo>
                  <a:lnTo>
                    <a:pt x="128" y="5520"/>
                  </a:lnTo>
                  <a:cubicBezTo>
                    <a:pt x="128" y="5547"/>
                    <a:pt x="107" y="5568"/>
                    <a:pt x="80" y="5568"/>
                  </a:cubicBezTo>
                  <a:lnTo>
                    <a:pt x="64" y="5568"/>
                  </a:lnTo>
                  <a:lnTo>
                    <a:pt x="112" y="5520"/>
                  </a:lnTo>
                  <a:lnTo>
                    <a:pt x="112" y="5568"/>
                  </a:lnTo>
                  <a:lnTo>
                    <a:pt x="112" y="5616"/>
                  </a:lnTo>
                  <a:lnTo>
                    <a:pt x="112" y="5680"/>
                  </a:lnTo>
                  <a:lnTo>
                    <a:pt x="112" y="5728"/>
                  </a:lnTo>
                  <a:lnTo>
                    <a:pt x="112" y="5776"/>
                  </a:lnTo>
                  <a:lnTo>
                    <a:pt x="112" y="5824"/>
                  </a:lnTo>
                  <a:lnTo>
                    <a:pt x="112" y="5872"/>
                  </a:lnTo>
                  <a:lnTo>
                    <a:pt x="112" y="5936"/>
                  </a:lnTo>
                  <a:lnTo>
                    <a:pt x="112" y="5984"/>
                  </a:lnTo>
                  <a:lnTo>
                    <a:pt x="112" y="6080"/>
                  </a:lnTo>
                  <a:lnTo>
                    <a:pt x="112" y="6144"/>
                  </a:lnTo>
                  <a:lnTo>
                    <a:pt x="112" y="6240"/>
                  </a:lnTo>
                  <a:lnTo>
                    <a:pt x="112" y="6336"/>
                  </a:lnTo>
                  <a:lnTo>
                    <a:pt x="112" y="6400"/>
                  </a:lnTo>
                  <a:lnTo>
                    <a:pt x="112" y="6496"/>
                  </a:lnTo>
                  <a:lnTo>
                    <a:pt x="112" y="6544"/>
                  </a:lnTo>
                  <a:lnTo>
                    <a:pt x="112" y="6608"/>
                  </a:lnTo>
                  <a:cubicBezTo>
                    <a:pt x="112" y="6635"/>
                    <a:pt x="91" y="6656"/>
                    <a:pt x="64" y="6656"/>
                  </a:cubicBezTo>
                  <a:lnTo>
                    <a:pt x="48" y="6656"/>
                  </a:lnTo>
                  <a:lnTo>
                    <a:pt x="96" y="6608"/>
                  </a:lnTo>
                  <a:lnTo>
                    <a:pt x="96" y="6656"/>
                  </a:lnTo>
                  <a:lnTo>
                    <a:pt x="96" y="6704"/>
                  </a:lnTo>
                  <a:lnTo>
                    <a:pt x="96" y="6800"/>
                  </a:lnTo>
                  <a:lnTo>
                    <a:pt x="96" y="6864"/>
                  </a:lnTo>
                  <a:lnTo>
                    <a:pt x="96" y="6960"/>
                  </a:lnTo>
                  <a:cubicBezTo>
                    <a:pt x="96" y="6987"/>
                    <a:pt x="75" y="7008"/>
                    <a:pt x="48" y="7008"/>
                  </a:cubicBezTo>
                  <a:cubicBezTo>
                    <a:pt x="22" y="7008"/>
                    <a:pt x="0" y="6987"/>
                    <a:pt x="0" y="696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1" name="Freeform 135"/>
            <p:cNvSpPr>
              <a:spLocks/>
            </p:cNvSpPr>
            <p:nvPr/>
          </p:nvSpPr>
          <p:spPr bwMode="auto">
            <a:xfrm>
              <a:off x="5270460" y="4000707"/>
              <a:ext cx="33493" cy="1480759"/>
            </a:xfrm>
            <a:custGeom>
              <a:avLst/>
              <a:gdLst>
                <a:gd name="T0" fmla="*/ 21 w 288"/>
                <a:gd name="T1" fmla="*/ 81 h 7986"/>
                <a:gd name="T2" fmla="*/ 56 w 288"/>
                <a:gd name="T3" fmla="*/ 280 h 7986"/>
                <a:gd name="T4" fmla="*/ 64 w 288"/>
                <a:gd name="T5" fmla="*/ 512 h 7986"/>
                <a:gd name="T6" fmla="*/ 64 w 288"/>
                <a:gd name="T7" fmla="*/ 768 h 7986"/>
                <a:gd name="T8" fmla="*/ 72 w 288"/>
                <a:gd name="T9" fmla="*/ 1158 h 7986"/>
                <a:gd name="T10" fmla="*/ 72 w 288"/>
                <a:gd name="T11" fmla="*/ 1904 h 7986"/>
                <a:gd name="T12" fmla="*/ 72 w 288"/>
                <a:gd name="T13" fmla="*/ 2600 h 7986"/>
                <a:gd name="T14" fmla="*/ 72 w 288"/>
                <a:gd name="T15" fmla="*/ 3320 h 7986"/>
                <a:gd name="T16" fmla="*/ 80 w 288"/>
                <a:gd name="T17" fmla="*/ 3736 h 7986"/>
                <a:gd name="T18" fmla="*/ 80 w 288"/>
                <a:gd name="T19" fmla="*/ 4304 h 7986"/>
                <a:gd name="T20" fmla="*/ 80 w 288"/>
                <a:gd name="T21" fmla="*/ 4848 h 7986"/>
                <a:gd name="T22" fmla="*/ 88 w 288"/>
                <a:gd name="T23" fmla="*/ 5256 h 7986"/>
                <a:gd name="T24" fmla="*/ 88 w 288"/>
                <a:gd name="T25" fmla="*/ 5928 h 7986"/>
                <a:gd name="T26" fmla="*/ 88 w 288"/>
                <a:gd name="T27" fmla="*/ 6600 h 7986"/>
                <a:gd name="T28" fmla="*/ 96 w 288"/>
                <a:gd name="T29" fmla="*/ 7264 h 7986"/>
                <a:gd name="T30" fmla="*/ 72 w 288"/>
                <a:gd name="T31" fmla="*/ 7784 h 7986"/>
                <a:gd name="T32" fmla="*/ 77 w 288"/>
                <a:gd name="T33" fmla="*/ 7841 h 7986"/>
                <a:gd name="T34" fmla="*/ 96 w 288"/>
                <a:gd name="T35" fmla="*/ 7984 h 7986"/>
                <a:gd name="T36" fmla="*/ 80 w 288"/>
                <a:gd name="T37" fmla="*/ 7936 h 7986"/>
                <a:gd name="T38" fmla="*/ 136 w 288"/>
                <a:gd name="T39" fmla="*/ 7936 h 7986"/>
                <a:gd name="T40" fmla="*/ 120 w 288"/>
                <a:gd name="T41" fmla="*/ 7936 h 7986"/>
                <a:gd name="T42" fmla="*/ 144 w 288"/>
                <a:gd name="T43" fmla="*/ 7936 h 7986"/>
                <a:gd name="T44" fmla="*/ 128 w 288"/>
                <a:gd name="T45" fmla="*/ 7936 h 7986"/>
                <a:gd name="T46" fmla="*/ 184 w 288"/>
                <a:gd name="T47" fmla="*/ 7936 h 7986"/>
                <a:gd name="T48" fmla="*/ 184 w 288"/>
                <a:gd name="T49" fmla="*/ 7936 h 7986"/>
                <a:gd name="T50" fmla="*/ 184 w 288"/>
                <a:gd name="T51" fmla="*/ 7912 h 7986"/>
                <a:gd name="T52" fmla="*/ 216 w 288"/>
                <a:gd name="T53" fmla="*/ 7960 h 7986"/>
                <a:gd name="T54" fmla="*/ 208 w 288"/>
                <a:gd name="T55" fmla="*/ 7936 h 7986"/>
                <a:gd name="T56" fmla="*/ 192 w 288"/>
                <a:gd name="T57" fmla="*/ 7936 h 7986"/>
                <a:gd name="T58" fmla="*/ 248 w 288"/>
                <a:gd name="T59" fmla="*/ 7936 h 7986"/>
                <a:gd name="T60" fmla="*/ 256 w 288"/>
                <a:gd name="T61" fmla="*/ 7912 h 7986"/>
                <a:gd name="T62" fmla="*/ 288 w 288"/>
                <a:gd name="T63" fmla="*/ 7960 h 7986"/>
                <a:gd name="T64" fmla="*/ 240 w 288"/>
                <a:gd name="T65" fmla="*/ 7936 h 7986"/>
                <a:gd name="T66" fmla="*/ 240 w 288"/>
                <a:gd name="T67" fmla="*/ 7936 h 7986"/>
                <a:gd name="T68" fmla="*/ 256 w 288"/>
                <a:gd name="T69" fmla="*/ 7984 h 7986"/>
                <a:gd name="T70" fmla="*/ 224 w 288"/>
                <a:gd name="T71" fmla="*/ 7984 h 7986"/>
                <a:gd name="T72" fmla="*/ 184 w 288"/>
                <a:gd name="T73" fmla="*/ 7936 h 7986"/>
                <a:gd name="T74" fmla="*/ 200 w 288"/>
                <a:gd name="T75" fmla="*/ 7984 h 7986"/>
                <a:gd name="T76" fmla="*/ 160 w 288"/>
                <a:gd name="T77" fmla="*/ 7936 h 7986"/>
                <a:gd name="T78" fmla="*/ 168 w 288"/>
                <a:gd name="T79" fmla="*/ 7984 h 7986"/>
                <a:gd name="T80" fmla="*/ 184 w 288"/>
                <a:gd name="T81" fmla="*/ 7960 h 7986"/>
                <a:gd name="T82" fmla="*/ 176 w 288"/>
                <a:gd name="T83" fmla="*/ 7936 h 7986"/>
                <a:gd name="T84" fmla="*/ 144 w 288"/>
                <a:gd name="T85" fmla="*/ 7936 h 7986"/>
                <a:gd name="T86" fmla="*/ 88 w 288"/>
                <a:gd name="T87" fmla="*/ 7936 h 7986"/>
                <a:gd name="T88" fmla="*/ 104 w 288"/>
                <a:gd name="T89" fmla="*/ 7984 h 7986"/>
                <a:gd name="T90" fmla="*/ 72 w 288"/>
                <a:gd name="T91" fmla="*/ 7888 h 7986"/>
                <a:gd name="T92" fmla="*/ 56 w 288"/>
                <a:gd name="T93" fmla="*/ 7832 h 7986"/>
                <a:gd name="T94" fmla="*/ 48 w 288"/>
                <a:gd name="T95" fmla="*/ 7528 h 7986"/>
                <a:gd name="T96" fmla="*/ 40 w 288"/>
                <a:gd name="T97" fmla="*/ 6800 h 7986"/>
                <a:gd name="T98" fmla="*/ 40 w 288"/>
                <a:gd name="T99" fmla="*/ 6160 h 7986"/>
                <a:gd name="T100" fmla="*/ 40 w 288"/>
                <a:gd name="T101" fmla="*/ 5440 h 7986"/>
                <a:gd name="T102" fmla="*/ 32 w 288"/>
                <a:gd name="T103" fmla="*/ 5024 h 7986"/>
                <a:gd name="T104" fmla="*/ 32 w 288"/>
                <a:gd name="T105" fmla="*/ 4480 h 7986"/>
                <a:gd name="T106" fmla="*/ 32 w 288"/>
                <a:gd name="T107" fmla="*/ 3920 h 7986"/>
                <a:gd name="T108" fmla="*/ 32 w 288"/>
                <a:gd name="T109" fmla="*/ 3376 h 7986"/>
                <a:gd name="T110" fmla="*/ 24 w 288"/>
                <a:gd name="T111" fmla="*/ 2832 h 7986"/>
                <a:gd name="T112" fmla="*/ 24 w 288"/>
                <a:gd name="T113" fmla="*/ 2136 h 7986"/>
                <a:gd name="T114" fmla="*/ 24 w 288"/>
                <a:gd name="T115" fmla="*/ 1416 h 7986"/>
                <a:gd name="T116" fmla="*/ 16 w 288"/>
                <a:gd name="T117" fmla="*/ 872 h 7986"/>
                <a:gd name="T118" fmla="*/ 16 w 288"/>
                <a:gd name="T119" fmla="*/ 616 h 7986"/>
                <a:gd name="T120" fmla="*/ 16 w 288"/>
                <a:gd name="T121" fmla="*/ 304 h 7986"/>
                <a:gd name="T122" fmla="*/ 8 w 288"/>
                <a:gd name="T123" fmla="*/ 128 h 7986"/>
                <a:gd name="T124" fmla="*/ 0 w 288"/>
                <a:gd name="T125" fmla="*/ 24 h 7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8" h="7986">
                  <a:moveTo>
                    <a:pt x="48" y="24"/>
                  </a:moveTo>
                  <a:lnTo>
                    <a:pt x="48" y="48"/>
                  </a:lnTo>
                  <a:lnTo>
                    <a:pt x="48" y="72"/>
                  </a:lnTo>
                  <a:lnTo>
                    <a:pt x="48" y="104"/>
                  </a:lnTo>
                  <a:lnTo>
                    <a:pt x="48" y="128"/>
                  </a:lnTo>
                  <a:cubicBezTo>
                    <a:pt x="48" y="142"/>
                    <a:pt x="38" y="152"/>
                    <a:pt x="24" y="152"/>
                  </a:cubicBezTo>
                  <a:cubicBezTo>
                    <a:pt x="11" y="152"/>
                    <a:pt x="0" y="142"/>
                    <a:pt x="0" y="128"/>
                  </a:cubicBezTo>
                  <a:lnTo>
                    <a:pt x="0" y="104"/>
                  </a:lnTo>
                  <a:cubicBezTo>
                    <a:pt x="0" y="93"/>
                    <a:pt x="9" y="83"/>
                    <a:pt x="21" y="81"/>
                  </a:cubicBezTo>
                  <a:cubicBezTo>
                    <a:pt x="32" y="79"/>
                    <a:pt x="44" y="86"/>
                    <a:pt x="47" y="97"/>
                  </a:cubicBezTo>
                  <a:lnTo>
                    <a:pt x="55" y="121"/>
                  </a:lnTo>
                  <a:cubicBezTo>
                    <a:pt x="56" y="123"/>
                    <a:pt x="56" y="126"/>
                    <a:pt x="56" y="128"/>
                  </a:cubicBezTo>
                  <a:lnTo>
                    <a:pt x="56" y="152"/>
                  </a:lnTo>
                  <a:lnTo>
                    <a:pt x="56" y="176"/>
                  </a:lnTo>
                  <a:lnTo>
                    <a:pt x="56" y="208"/>
                  </a:lnTo>
                  <a:lnTo>
                    <a:pt x="56" y="232"/>
                  </a:lnTo>
                  <a:lnTo>
                    <a:pt x="56" y="256"/>
                  </a:lnTo>
                  <a:lnTo>
                    <a:pt x="56" y="280"/>
                  </a:lnTo>
                  <a:lnTo>
                    <a:pt x="55" y="273"/>
                  </a:lnTo>
                  <a:lnTo>
                    <a:pt x="63" y="297"/>
                  </a:lnTo>
                  <a:cubicBezTo>
                    <a:pt x="64" y="299"/>
                    <a:pt x="64" y="302"/>
                    <a:pt x="64" y="304"/>
                  </a:cubicBezTo>
                  <a:lnTo>
                    <a:pt x="64" y="336"/>
                  </a:lnTo>
                  <a:lnTo>
                    <a:pt x="64" y="360"/>
                  </a:lnTo>
                  <a:lnTo>
                    <a:pt x="64" y="384"/>
                  </a:lnTo>
                  <a:lnTo>
                    <a:pt x="64" y="440"/>
                  </a:lnTo>
                  <a:lnTo>
                    <a:pt x="64" y="464"/>
                  </a:lnTo>
                  <a:lnTo>
                    <a:pt x="64" y="512"/>
                  </a:lnTo>
                  <a:lnTo>
                    <a:pt x="64" y="568"/>
                  </a:lnTo>
                  <a:lnTo>
                    <a:pt x="64" y="592"/>
                  </a:lnTo>
                  <a:lnTo>
                    <a:pt x="64" y="616"/>
                  </a:lnTo>
                  <a:lnTo>
                    <a:pt x="64" y="640"/>
                  </a:lnTo>
                  <a:lnTo>
                    <a:pt x="64" y="672"/>
                  </a:lnTo>
                  <a:lnTo>
                    <a:pt x="64" y="696"/>
                  </a:lnTo>
                  <a:lnTo>
                    <a:pt x="64" y="720"/>
                  </a:lnTo>
                  <a:lnTo>
                    <a:pt x="64" y="744"/>
                  </a:lnTo>
                  <a:lnTo>
                    <a:pt x="64" y="768"/>
                  </a:lnTo>
                  <a:lnTo>
                    <a:pt x="64" y="824"/>
                  </a:lnTo>
                  <a:lnTo>
                    <a:pt x="64" y="848"/>
                  </a:lnTo>
                  <a:lnTo>
                    <a:pt x="64" y="872"/>
                  </a:lnTo>
                  <a:lnTo>
                    <a:pt x="64" y="904"/>
                  </a:lnTo>
                  <a:lnTo>
                    <a:pt x="64" y="928"/>
                  </a:lnTo>
                  <a:lnTo>
                    <a:pt x="64" y="976"/>
                  </a:lnTo>
                  <a:lnTo>
                    <a:pt x="64" y="1032"/>
                  </a:lnTo>
                  <a:lnTo>
                    <a:pt x="64" y="1080"/>
                  </a:lnTo>
                  <a:lnTo>
                    <a:pt x="72" y="1158"/>
                  </a:lnTo>
                  <a:lnTo>
                    <a:pt x="72" y="1232"/>
                  </a:lnTo>
                  <a:lnTo>
                    <a:pt x="72" y="1336"/>
                  </a:lnTo>
                  <a:lnTo>
                    <a:pt x="72" y="1416"/>
                  </a:lnTo>
                  <a:lnTo>
                    <a:pt x="72" y="1496"/>
                  </a:lnTo>
                  <a:lnTo>
                    <a:pt x="72" y="1568"/>
                  </a:lnTo>
                  <a:lnTo>
                    <a:pt x="72" y="1648"/>
                  </a:lnTo>
                  <a:lnTo>
                    <a:pt x="72" y="1728"/>
                  </a:lnTo>
                  <a:lnTo>
                    <a:pt x="72" y="1832"/>
                  </a:lnTo>
                  <a:lnTo>
                    <a:pt x="72" y="1904"/>
                  </a:lnTo>
                  <a:lnTo>
                    <a:pt x="72" y="1984"/>
                  </a:lnTo>
                  <a:lnTo>
                    <a:pt x="72" y="2064"/>
                  </a:lnTo>
                  <a:lnTo>
                    <a:pt x="72" y="2136"/>
                  </a:lnTo>
                  <a:lnTo>
                    <a:pt x="72" y="2216"/>
                  </a:lnTo>
                  <a:lnTo>
                    <a:pt x="72" y="2264"/>
                  </a:lnTo>
                  <a:lnTo>
                    <a:pt x="72" y="2368"/>
                  </a:lnTo>
                  <a:lnTo>
                    <a:pt x="72" y="2448"/>
                  </a:lnTo>
                  <a:lnTo>
                    <a:pt x="72" y="2528"/>
                  </a:lnTo>
                  <a:lnTo>
                    <a:pt x="72" y="2600"/>
                  </a:lnTo>
                  <a:lnTo>
                    <a:pt x="72" y="2680"/>
                  </a:lnTo>
                  <a:lnTo>
                    <a:pt x="72" y="2760"/>
                  </a:lnTo>
                  <a:lnTo>
                    <a:pt x="72" y="2832"/>
                  </a:lnTo>
                  <a:lnTo>
                    <a:pt x="72" y="2912"/>
                  </a:lnTo>
                  <a:lnTo>
                    <a:pt x="72" y="2992"/>
                  </a:lnTo>
                  <a:lnTo>
                    <a:pt x="72" y="3064"/>
                  </a:lnTo>
                  <a:lnTo>
                    <a:pt x="72" y="3168"/>
                  </a:lnTo>
                  <a:lnTo>
                    <a:pt x="72" y="3248"/>
                  </a:lnTo>
                  <a:lnTo>
                    <a:pt x="72" y="3320"/>
                  </a:lnTo>
                  <a:lnTo>
                    <a:pt x="72" y="3317"/>
                  </a:lnTo>
                  <a:lnTo>
                    <a:pt x="80" y="3373"/>
                  </a:lnTo>
                  <a:cubicBezTo>
                    <a:pt x="80" y="3374"/>
                    <a:pt x="80" y="3375"/>
                    <a:pt x="80" y="3376"/>
                  </a:cubicBezTo>
                  <a:lnTo>
                    <a:pt x="80" y="3456"/>
                  </a:lnTo>
                  <a:lnTo>
                    <a:pt x="80" y="3504"/>
                  </a:lnTo>
                  <a:lnTo>
                    <a:pt x="80" y="3552"/>
                  </a:lnTo>
                  <a:lnTo>
                    <a:pt x="80" y="3608"/>
                  </a:lnTo>
                  <a:lnTo>
                    <a:pt x="80" y="3688"/>
                  </a:lnTo>
                  <a:lnTo>
                    <a:pt x="80" y="3736"/>
                  </a:lnTo>
                  <a:lnTo>
                    <a:pt x="80" y="3784"/>
                  </a:lnTo>
                  <a:lnTo>
                    <a:pt x="80" y="3864"/>
                  </a:lnTo>
                  <a:lnTo>
                    <a:pt x="80" y="3920"/>
                  </a:lnTo>
                  <a:lnTo>
                    <a:pt x="80" y="3968"/>
                  </a:lnTo>
                  <a:lnTo>
                    <a:pt x="80" y="4048"/>
                  </a:lnTo>
                  <a:lnTo>
                    <a:pt x="80" y="4096"/>
                  </a:lnTo>
                  <a:lnTo>
                    <a:pt x="80" y="4176"/>
                  </a:lnTo>
                  <a:lnTo>
                    <a:pt x="80" y="4224"/>
                  </a:lnTo>
                  <a:lnTo>
                    <a:pt x="80" y="4304"/>
                  </a:lnTo>
                  <a:lnTo>
                    <a:pt x="80" y="4384"/>
                  </a:lnTo>
                  <a:lnTo>
                    <a:pt x="80" y="4432"/>
                  </a:lnTo>
                  <a:lnTo>
                    <a:pt x="80" y="4480"/>
                  </a:lnTo>
                  <a:lnTo>
                    <a:pt x="80" y="4560"/>
                  </a:lnTo>
                  <a:lnTo>
                    <a:pt x="80" y="4616"/>
                  </a:lnTo>
                  <a:lnTo>
                    <a:pt x="80" y="4664"/>
                  </a:lnTo>
                  <a:lnTo>
                    <a:pt x="80" y="4744"/>
                  </a:lnTo>
                  <a:lnTo>
                    <a:pt x="80" y="4792"/>
                  </a:lnTo>
                  <a:lnTo>
                    <a:pt x="80" y="4848"/>
                  </a:lnTo>
                  <a:lnTo>
                    <a:pt x="80" y="4896"/>
                  </a:lnTo>
                  <a:lnTo>
                    <a:pt x="80" y="4976"/>
                  </a:lnTo>
                  <a:lnTo>
                    <a:pt x="80" y="5024"/>
                  </a:lnTo>
                  <a:lnTo>
                    <a:pt x="80" y="5021"/>
                  </a:lnTo>
                  <a:lnTo>
                    <a:pt x="88" y="5077"/>
                  </a:lnTo>
                  <a:cubicBezTo>
                    <a:pt x="88" y="5078"/>
                    <a:pt x="88" y="5079"/>
                    <a:pt x="88" y="5080"/>
                  </a:cubicBezTo>
                  <a:lnTo>
                    <a:pt x="88" y="5152"/>
                  </a:lnTo>
                  <a:lnTo>
                    <a:pt x="88" y="5208"/>
                  </a:lnTo>
                  <a:lnTo>
                    <a:pt x="88" y="5256"/>
                  </a:lnTo>
                  <a:lnTo>
                    <a:pt x="88" y="5312"/>
                  </a:lnTo>
                  <a:lnTo>
                    <a:pt x="88" y="5384"/>
                  </a:lnTo>
                  <a:lnTo>
                    <a:pt x="88" y="5440"/>
                  </a:lnTo>
                  <a:lnTo>
                    <a:pt x="88" y="5512"/>
                  </a:lnTo>
                  <a:lnTo>
                    <a:pt x="88" y="5592"/>
                  </a:lnTo>
                  <a:lnTo>
                    <a:pt x="88" y="5672"/>
                  </a:lnTo>
                  <a:lnTo>
                    <a:pt x="88" y="5744"/>
                  </a:lnTo>
                  <a:lnTo>
                    <a:pt x="88" y="5824"/>
                  </a:lnTo>
                  <a:lnTo>
                    <a:pt x="88" y="5928"/>
                  </a:lnTo>
                  <a:lnTo>
                    <a:pt x="88" y="6008"/>
                  </a:lnTo>
                  <a:lnTo>
                    <a:pt x="88" y="6080"/>
                  </a:lnTo>
                  <a:lnTo>
                    <a:pt x="88" y="6160"/>
                  </a:lnTo>
                  <a:lnTo>
                    <a:pt x="88" y="6240"/>
                  </a:lnTo>
                  <a:lnTo>
                    <a:pt x="88" y="6312"/>
                  </a:lnTo>
                  <a:lnTo>
                    <a:pt x="88" y="6392"/>
                  </a:lnTo>
                  <a:lnTo>
                    <a:pt x="88" y="6472"/>
                  </a:lnTo>
                  <a:lnTo>
                    <a:pt x="88" y="6544"/>
                  </a:lnTo>
                  <a:lnTo>
                    <a:pt x="88" y="6600"/>
                  </a:lnTo>
                  <a:lnTo>
                    <a:pt x="88" y="6672"/>
                  </a:lnTo>
                  <a:lnTo>
                    <a:pt x="88" y="6728"/>
                  </a:lnTo>
                  <a:lnTo>
                    <a:pt x="88" y="6800"/>
                  </a:lnTo>
                  <a:lnTo>
                    <a:pt x="88" y="6880"/>
                  </a:lnTo>
                  <a:lnTo>
                    <a:pt x="88" y="6960"/>
                  </a:lnTo>
                  <a:lnTo>
                    <a:pt x="88" y="7032"/>
                  </a:lnTo>
                  <a:lnTo>
                    <a:pt x="96" y="7110"/>
                  </a:lnTo>
                  <a:lnTo>
                    <a:pt x="96" y="7192"/>
                  </a:lnTo>
                  <a:lnTo>
                    <a:pt x="96" y="7264"/>
                  </a:lnTo>
                  <a:lnTo>
                    <a:pt x="96" y="7344"/>
                  </a:lnTo>
                  <a:lnTo>
                    <a:pt x="96" y="7424"/>
                  </a:lnTo>
                  <a:lnTo>
                    <a:pt x="96" y="7528"/>
                  </a:lnTo>
                  <a:lnTo>
                    <a:pt x="96" y="7600"/>
                  </a:lnTo>
                  <a:lnTo>
                    <a:pt x="96" y="7680"/>
                  </a:lnTo>
                  <a:lnTo>
                    <a:pt x="96" y="7728"/>
                  </a:lnTo>
                  <a:lnTo>
                    <a:pt x="96" y="7760"/>
                  </a:lnTo>
                  <a:lnTo>
                    <a:pt x="96" y="7808"/>
                  </a:lnTo>
                  <a:lnTo>
                    <a:pt x="72" y="7784"/>
                  </a:lnTo>
                  <a:lnTo>
                    <a:pt x="80" y="7784"/>
                  </a:lnTo>
                  <a:cubicBezTo>
                    <a:pt x="94" y="7784"/>
                    <a:pt x="104" y="7795"/>
                    <a:pt x="104" y="7808"/>
                  </a:cubicBezTo>
                  <a:lnTo>
                    <a:pt x="104" y="7832"/>
                  </a:lnTo>
                  <a:lnTo>
                    <a:pt x="104" y="7864"/>
                  </a:lnTo>
                  <a:lnTo>
                    <a:pt x="104" y="7888"/>
                  </a:lnTo>
                  <a:cubicBezTo>
                    <a:pt x="104" y="7902"/>
                    <a:pt x="94" y="7912"/>
                    <a:pt x="80" y="7912"/>
                  </a:cubicBezTo>
                  <a:cubicBezTo>
                    <a:pt x="67" y="7912"/>
                    <a:pt x="56" y="7902"/>
                    <a:pt x="56" y="7888"/>
                  </a:cubicBezTo>
                  <a:lnTo>
                    <a:pt x="56" y="7864"/>
                  </a:lnTo>
                  <a:cubicBezTo>
                    <a:pt x="56" y="7853"/>
                    <a:pt x="65" y="7843"/>
                    <a:pt x="77" y="7841"/>
                  </a:cubicBezTo>
                  <a:cubicBezTo>
                    <a:pt x="88" y="7839"/>
                    <a:pt x="100" y="7846"/>
                    <a:pt x="103" y="7857"/>
                  </a:cubicBezTo>
                  <a:lnTo>
                    <a:pt x="111" y="7881"/>
                  </a:lnTo>
                  <a:lnTo>
                    <a:pt x="88" y="7864"/>
                  </a:lnTo>
                  <a:lnTo>
                    <a:pt x="96" y="7864"/>
                  </a:lnTo>
                  <a:cubicBezTo>
                    <a:pt x="110" y="7864"/>
                    <a:pt x="120" y="7875"/>
                    <a:pt x="120" y="7888"/>
                  </a:cubicBezTo>
                  <a:lnTo>
                    <a:pt x="120" y="7912"/>
                  </a:lnTo>
                  <a:lnTo>
                    <a:pt x="120" y="7936"/>
                  </a:lnTo>
                  <a:lnTo>
                    <a:pt x="120" y="7960"/>
                  </a:lnTo>
                  <a:cubicBezTo>
                    <a:pt x="120" y="7974"/>
                    <a:pt x="110" y="7984"/>
                    <a:pt x="96" y="7984"/>
                  </a:cubicBezTo>
                  <a:cubicBezTo>
                    <a:pt x="83" y="7984"/>
                    <a:pt x="72" y="7974"/>
                    <a:pt x="72" y="7960"/>
                  </a:cubicBezTo>
                  <a:lnTo>
                    <a:pt x="72" y="7936"/>
                  </a:lnTo>
                  <a:cubicBezTo>
                    <a:pt x="72" y="7923"/>
                    <a:pt x="83" y="7912"/>
                    <a:pt x="96" y="7912"/>
                  </a:cubicBezTo>
                  <a:cubicBezTo>
                    <a:pt x="110" y="7912"/>
                    <a:pt x="120" y="7923"/>
                    <a:pt x="120" y="7936"/>
                  </a:cubicBezTo>
                  <a:lnTo>
                    <a:pt x="120" y="7960"/>
                  </a:lnTo>
                  <a:lnTo>
                    <a:pt x="96" y="7936"/>
                  </a:lnTo>
                  <a:lnTo>
                    <a:pt x="104" y="7936"/>
                  </a:lnTo>
                  <a:lnTo>
                    <a:pt x="80" y="7960"/>
                  </a:lnTo>
                  <a:lnTo>
                    <a:pt x="80" y="7936"/>
                  </a:lnTo>
                  <a:cubicBezTo>
                    <a:pt x="80" y="7923"/>
                    <a:pt x="91" y="7912"/>
                    <a:pt x="104" y="7912"/>
                  </a:cubicBezTo>
                  <a:cubicBezTo>
                    <a:pt x="118" y="7912"/>
                    <a:pt x="128" y="7923"/>
                    <a:pt x="128" y="7936"/>
                  </a:cubicBezTo>
                  <a:lnTo>
                    <a:pt x="128" y="7960"/>
                  </a:lnTo>
                  <a:lnTo>
                    <a:pt x="104" y="7936"/>
                  </a:lnTo>
                  <a:lnTo>
                    <a:pt x="112" y="7936"/>
                  </a:lnTo>
                  <a:lnTo>
                    <a:pt x="88" y="7960"/>
                  </a:lnTo>
                  <a:lnTo>
                    <a:pt x="88" y="7936"/>
                  </a:lnTo>
                  <a:cubicBezTo>
                    <a:pt x="88" y="7923"/>
                    <a:pt x="99" y="7912"/>
                    <a:pt x="112" y="7912"/>
                  </a:cubicBezTo>
                  <a:cubicBezTo>
                    <a:pt x="126" y="7912"/>
                    <a:pt x="136" y="7923"/>
                    <a:pt x="136" y="7936"/>
                  </a:cubicBezTo>
                  <a:lnTo>
                    <a:pt x="136" y="7960"/>
                  </a:lnTo>
                  <a:cubicBezTo>
                    <a:pt x="136" y="7974"/>
                    <a:pt x="126" y="7984"/>
                    <a:pt x="112" y="7984"/>
                  </a:cubicBezTo>
                  <a:cubicBezTo>
                    <a:pt x="99" y="7984"/>
                    <a:pt x="88" y="7974"/>
                    <a:pt x="88" y="7960"/>
                  </a:cubicBezTo>
                  <a:lnTo>
                    <a:pt x="88" y="7936"/>
                  </a:lnTo>
                  <a:cubicBezTo>
                    <a:pt x="88" y="7923"/>
                    <a:pt x="99" y="7912"/>
                    <a:pt x="112" y="7912"/>
                  </a:cubicBezTo>
                  <a:cubicBezTo>
                    <a:pt x="126" y="7912"/>
                    <a:pt x="136" y="7923"/>
                    <a:pt x="136" y="7936"/>
                  </a:cubicBezTo>
                  <a:lnTo>
                    <a:pt x="136" y="7960"/>
                  </a:lnTo>
                  <a:lnTo>
                    <a:pt x="112" y="7936"/>
                  </a:lnTo>
                  <a:lnTo>
                    <a:pt x="120" y="7936"/>
                  </a:lnTo>
                  <a:lnTo>
                    <a:pt x="96" y="7960"/>
                  </a:lnTo>
                  <a:lnTo>
                    <a:pt x="96" y="7936"/>
                  </a:lnTo>
                  <a:cubicBezTo>
                    <a:pt x="96" y="7923"/>
                    <a:pt x="107" y="7912"/>
                    <a:pt x="120" y="7912"/>
                  </a:cubicBezTo>
                  <a:cubicBezTo>
                    <a:pt x="134" y="7912"/>
                    <a:pt x="144" y="7923"/>
                    <a:pt x="144" y="7936"/>
                  </a:cubicBezTo>
                  <a:lnTo>
                    <a:pt x="144" y="7960"/>
                  </a:lnTo>
                  <a:lnTo>
                    <a:pt x="120" y="7936"/>
                  </a:lnTo>
                  <a:lnTo>
                    <a:pt x="128" y="7936"/>
                  </a:lnTo>
                  <a:lnTo>
                    <a:pt x="136" y="7936"/>
                  </a:lnTo>
                  <a:lnTo>
                    <a:pt x="144" y="7936"/>
                  </a:lnTo>
                  <a:lnTo>
                    <a:pt x="152" y="7936"/>
                  </a:lnTo>
                  <a:lnTo>
                    <a:pt x="128" y="7960"/>
                  </a:lnTo>
                  <a:lnTo>
                    <a:pt x="128" y="7936"/>
                  </a:lnTo>
                  <a:cubicBezTo>
                    <a:pt x="128" y="7923"/>
                    <a:pt x="139" y="7912"/>
                    <a:pt x="152" y="7912"/>
                  </a:cubicBezTo>
                  <a:cubicBezTo>
                    <a:pt x="166" y="7912"/>
                    <a:pt x="176" y="7923"/>
                    <a:pt x="176" y="7936"/>
                  </a:cubicBezTo>
                  <a:lnTo>
                    <a:pt x="176" y="7960"/>
                  </a:lnTo>
                  <a:cubicBezTo>
                    <a:pt x="176" y="7974"/>
                    <a:pt x="166" y="7984"/>
                    <a:pt x="152" y="7984"/>
                  </a:cubicBezTo>
                  <a:cubicBezTo>
                    <a:pt x="139" y="7984"/>
                    <a:pt x="128" y="7974"/>
                    <a:pt x="128" y="7960"/>
                  </a:cubicBezTo>
                  <a:lnTo>
                    <a:pt x="128" y="7936"/>
                  </a:lnTo>
                  <a:cubicBezTo>
                    <a:pt x="128" y="7923"/>
                    <a:pt x="139" y="7912"/>
                    <a:pt x="152" y="7912"/>
                  </a:cubicBezTo>
                  <a:cubicBezTo>
                    <a:pt x="166" y="7912"/>
                    <a:pt x="176" y="7923"/>
                    <a:pt x="176" y="7936"/>
                  </a:cubicBezTo>
                  <a:lnTo>
                    <a:pt x="176" y="7960"/>
                  </a:lnTo>
                  <a:lnTo>
                    <a:pt x="152" y="7936"/>
                  </a:lnTo>
                  <a:lnTo>
                    <a:pt x="160" y="7936"/>
                  </a:lnTo>
                  <a:lnTo>
                    <a:pt x="136" y="7960"/>
                  </a:lnTo>
                  <a:lnTo>
                    <a:pt x="136" y="7936"/>
                  </a:lnTo>
                  <a:cubicBezTo>
                    <a:pt x="136" y="7923"/>
                    <a:pt x="147" y="7912"/>
                    <a:pt x="160" y="7912"/>
                  </a:cubicBezTo>
                  <a:cubicBezTo>
                    <a:pt x="174" y="7912"/>
                    <a:pt x="184" y="7923"/>
                    <a:pt x="184" y="7936"/>
                  </a:cubicBezTo>
                  <a:lnTo>
                    <a:pt x="184" y="7960"/>
                  </a:lnTo>
                  <a:lnTo>
                    <a:pt x="138" y="7953"/>
                  </a:lnTo>
                  <a:lnTo>
                    <a:pt x="146" y="7929"/>
                  </a:lnTo>
                  <a:cubicBezTo>
                    <a:pt x="149" y="7918"/>
                    <a:pt x="161" y="7911"/>
                    <a:pt x="172" y="7913"/>
                  </a:cubicBezTo>
                  <a:cubicBezTo>
                    <a:pt x="184" y="7915"/>
                    <a:pt x="192" y="7925"/>
                    <a:pt x="192" y="7936"/>
                  </a:cubicBezTo>
                  <a:lnTo>
                    <a:pt x="192" y="7960"/>
                  </a:lnTo>
                  <a:lnTo>
                    <a:pt x="168" y="7936"/>
                  </a:lnTo>
                  <a:lnTo>
                    <a:pt x="176" y="7936"/>
                  </a:lnTo>
                  <a:lnTo>
                    <a:pt x="184" y="7936"/>
                  </a:lnTo>
                  <a:lnTo>
                    <a:pt x="160" y="7960"/>
                  </a:lnTo>
                  <a:lnTo>
                    <a:pt x="160" y="7936"/>
                  </a:lnTo>
                  <a:cubicBezTo>
                    <a:pt x="160" y="7923"/>
                    <a:pt x="171" y="7912"/>
                    <a:pt x="184" y="7912"/>
                  </a:cubicBezTo>
                  <a:cubicBezTo>
                    <a:pt x="198" y="7912"/>
                    <a:pt x="208" y="7923"/>
                    <a:pt x="208" y="7936"/>
                  </a:cubicBezTo>
                  <a:lnTo>
                    <a:pt x="208" y="7960"/>
                  </a:lnTo>
                  <a:cubicBezTo>
                    <a:pt x="208" y="7974"/>
                    <a:pt x="198" y="7984"/>
                    <a:pt x="184" y="7984"/>
                  </a:cubicBezTo>
                  <a:cubicBezTo>
                    <a:pt x="171" y="7984"/>
                    <a:pt x="160" y="7974"/>
                    <a:pt x="160" y="7960"/>
                  </a:cubicBezTo>
                  <a:lnTo>
                    <a:pt x="160" y="7936"/>
                  </a:lnTo>
                  <a:cubicBezTo>
                    <a:pt x="160" y="7923"/>
                    <a:pt x="171" y="7912"/>
                    <a:pt x="184" y="7912"/>
                  </a:cubicBezTo>
                  <a:cubicBezTo>
                    <a:pt x="198" y="7912"/>
                    <a:pt x="208" y="7923"/>
                    <a:pt x="208" y="7936"/>
                  </a:cubicBezTo>
                  <a:lnTo>
                    <a:pt x="208" y="7960"/>
                  </a:lnTo>
                  <a:lnTo>
                    <a:pt x="184" y="7936"/>
                  </a:lnTo>
                  <a:lnTo>
                    <a:pt x="192" y="7936"/>
                  </a:lnTo>
                  <a:lnTo>
                    <a:pt x="168" y="7960"/>
                  </a:lnTo>
                  <a:lnTo>
                    <a:pt x="168" y="7936"/>
                  </a:lnTo>
                  <a:cubicBezTo>
                    <a:pt x="168" y="7923"/>
                    <a:pt x="179" y="7912"/>
                    <a:pt x="192" y="7912"/>
                  </a:cubicBezTo>
                  <a:cubicBezTo>
                    <a:pt x="206" y="7912"/>
                    <a:pt x="216" y="7923"/>
                    <a:pt x="216" y="7936"/>
                  </a:cubicBezTo>
                  <a:lnTo>
                    <a:pt x="216" y="7960"/>
                  </a:lnTo>
                  <a:lnTo>
                    <a:pt x="192" y="7936"/>
                  </a:lnTo>
                  <a:lnTo>
                    <a:pt x="200" y="7936"/>
                  </a:lnTo>
                  <a:lnTo>
                    <a:pt x="176" y="7960"/>
                  </a:lnTo>
                  <a:lnTo>
                    <a:pt x="176" y="7936"/>
                  </a:lnTo>
                  <a:cubicBezTo>
                    <a:pt x="176" y="7923"/>
                    <a:pt x="187" y="7912"/>
                    <a:pt x="200" y="7912"/>
                  </a:cubicBezTo>
                  <a:cubicBezTo>
                    <a:pt x="214" y="7912"/>
                    <a:pt x="224" y="7923"/>
                    <a:pt x="224" y="7936"/>
                  </a:cubicBezTo>
                  <a:lnTo>
                    <a:pt x="224" y="7960"/>
                  </a:lnTo>
                  <a:lnTo>
                    <a:pt x="200" y="7936"/>
                  </a:lnTo>
                  <a:lnTo>
                    <a:pt x="208" y="7936"/>
                  </a:lnTo>
                  <a:lnTo>
                    <a:pt x="184" y="7960"/>
                  </a:lnTo>
                  <a:lnTo>
                    <a:pt x="184" y="7936"/>
                  </a:lnTo>
                  <a:cubicBezTo>
                    <a:pt x="184" y="7923"/>
                    <a:pt x="195" y="7912"/>
                    <a:pt x="208" y="7912"/>
                  </a:cubicBezTo>
                  <a:cubicBezTo>
                    <a:pt x="222" y="7912"/>
                    <a:pt x="232" y="7923"/>
                    <a:pt x="232" y="7936"/>
                  </a:cubicBezTo>
                  <a:lnTo>
                    <a:pt x="232" y="7960"/>
                  </a:lnTo>
                  <a:lnTo>
                    <a:pt x="208" y="7936"/>
                  </a:lnTo>
                  <a:lnTo>
                    <a:pt x="216" y="7936"/>
                  </a:lnTo>
                  <a:lnTo>
                    <a:pt x="192" y="7960"/>
                  </a:lnTo>
                  <a:lnTo>
                    <a:pt x="192" y="7936"/>
                  </a:lnTo>
                  <a:cubicBezTo>
                    <a:pt x="192" y="7923"/>
                    <a:pt x="203" y="7912"/>
                    <a:pt x="216" y="7912"/>
                  </a:cubicBezTo>
                  <a:cubicBezTo>
                    <a:pt x="230" y="7912"/>
                    <a:pt x="240" y="7923"/>
                    <a:pt x="240" y="7936"/>
                  </a:cubicBezTo>
                  <a:lnTo>
                    <a:pt x="240" y="7960"/>
                  </a:lnTo>
                  <a:lnTo>
                    <a:pt x="216" y="7936"/>
                  </a:lnTo>
                  <a:lnTo>
                    <a:pt x="224" y="7936"/>
                  </a:lnTo>
                  <a:lnTo>
                    <a:pt x="200" y="7960"/>
                  </a:lnTo>
                  <a:lnTo>
                    <a:pt x="200" y="7936"/>
                  </a:lnTo>
                  <a:cubicBezTo>
                    <a:pt x="200" y="7923"/>
                    <a:pt x="211" y="7912"/>
                    <a:pt x="224" y="7912"/>
                  </a:cubicBezTo>
                  <a:cubicBezTo>
                    <a:pt x="238" y="7912"/>
                    <a:pt x="248" y="7923"/>
                    <a:pt x="248" y="7936"/>
                  </a:cubicBezTo>
                  <a:lnTo>
                    <a:pt x="248" y="7960"/>
                  </a:lnTo>
                  <a:lnTo>
                    <a:pt x="224" y="7936"/>
                  </a:lnTo>
                  <a:lnTo>
                    <a:pt x="232" y="7936"/>
                  </a:lnTo>
                  <a:lnTo>
                    <a:pt x="240" y="7936"/>
                  </a:lnTo>
                  <a:lnTo>
                    <a:pt x="248" y="7936"/>
                  </a:lnTo>
                  <a:lnTo>
                    <a:pt x="256" y="7936"/>
                  </a:lnTo>
                  <a:lnTo>
                    <a:pt x="232" y="7960"/>
                  </a:lnTo>
                  <a:lnTo>
                    <a:pt x="232" y="7936"/>
                  </a:lnTo>
                  <a:cubicBezTo>
                    <a:pt x="232" y="7923"/>
                    <a:pt x="243" y="7912"/>
                    <a:pt x="256" y="7912"/>
                  </a:cubicBezTo>
                  <a:cubicBezTo>
                    <a:pt x="270" y="7912"/>
                    <a:pt x="280" y="7923"/>
                    <a:pt x="280" y="7936"/>
                  </a:cubicBezTo>
                  <a:lnTo>
                    <a:pt x="280" y="7960"/>
                  </a:lnTo>
                  <a:lnTo>
                    <a:pt x="256" y="7936"/>
                  </a:lnTo>
                  <a:lnTo>
                    <a:pt x="264" y="7936"/>
                  </a:lnTo>
                  <a:lnTo>
                    <a:pt x="240" y="7960"/>
                  </a:lnTo>
                  <a:lnTo>
                    <a:pt x="240" y="7936"/>
                  </a:lnTo>
                  <a:cubicBezTo>
                    <a:pt x="240" y="7923"/>
                    <a:pt x="251" y="7912"/>
                    <a:pt x="264" y="7912"/>
                  </a:cubicBezTo>
                  <a:cubicBezTo>
                    <a:pt x="278" y="7912"/>
                    <a:pt x="288" y="7923"/>
                    <a:pt x="288" y="7936"/>
                  </a:cubicBezTo>
                  <a:lnTo>
                    <a:pt x="288" y="7960"/>
                  </a:lnTo>
                  <a:cubicBezTo>
                    <a:pt x="288" y="7974"/>
                    <a:pt x="278" y="7984"/>
                    <a:pt x="264" y="7984"/>
                  </a:cubicBezTo>
                  <a:cubicBezTo>
                    <a:pt x="251" y="7984"/>
                    <a:pt x="240" y="7974"/>
                    <a:pt x="240" y="7960"/>
                  </a:cubicBezTo>
                  <a:lnTo>
                    <a:pt x="240" y="7936"/>
                  </a:lnTo>
                  <a:cubicBezTo>
                    <a:pt x="240" y="7923"/>
                    <a:pt x="251" y="7912"/>
                    <a:pt x="264" y="7912"/>
                  </a:cubicBezTo>
                  <a:cubicBezTo>
                    <a:pt x="278" y="7912"/>
                    <a:pt x="288" y="7923"/>
                    <a:pt x="288" y="7936"/>
                  </a:cubicBezTo>
                  <a:lnTo>
                    <a:pt x="288" y="7960"/>
                  </a:lnTo>
                  <a:cubicBezTo>
                    <a:pt x="288" y="7974"/>
                    <a:pt x="278" y="7984"/>
                    <a:pt x="264" y="7984"/>
                  </a:cubicBezTo>
                  <a:cubicBezTo>
                    <a:pt x="251" y="7984"/>
                    <a:pt x="240" y="7974"/>
                    <a:pt x="240" y="7960"/>
                  </a:cubicBezTo>
                  <a:lnTo>
                    <a:pt x="240" y="7936"/>
                  </a:lnTo>
                  <a:cubicBezTo>
                    <a:pt x="240" y="7923"/>
                    <a:pt x="251" y="7912"/>
                    <a:pt x="264" y="7912"/>
                  </a:cubicBezTo>
                  <a:cubicBezTo>
                    <a:pt x="278" y="7912"/>
                    <a:pt x="288" y="7923"/>
                    <a:pt x="288" y="7936"/>
                  </a:cubicBezTo>
                  <a:lnTo>
                    <a:pt x="288" y="7960"/>
                  </a:lnTo>
                  <a:lnTo>
                    <a:pt x="240" y="7960"/>
                  </a:lnTo>
                  <a:lnTo>
                    <a:pt x="240" y="7936"/>
                  </a:lnTo>
                  <a:lnTo>
                    <a:pt x="288" y="7936"/>
                  </a:lnTo>
                  <a:lnTo>
                    <a:pt x="288" y="7960"/>
                  </a:lnTo>
                  <a:lnTo>
                    <a:pt x="240" y="7960"/>
                  </a:lnTo>
                  <a:lnTo>
                    <a:pt x="240" y="7936"/>
                  </a:lnTo>
                  <a:lnTo>
                    <a:pt x="288" y="7936"/>
                  </a:lnTo>
                  <a:lnTo>
                    <a:pt x="288" y="7960"/>
                  </a:lnTo>
                  <a:cubicBezTo>
                    <a:pt x="288" y="7974"/>
                    <a:pt x="278" y="7984"/>
                    <a:pt x="264" y="7984"/>
                  </a:cubicBezTo>
                  <a:lnTo>
                    <a:pt x="256" y="7984"/>
                  </a:lnTo>
                  <a:cubicBezTo>
                    <a:pt x="243" y="7984"/>
                    <a:pt x="232" y="7974"/>
                    <a:pt x="232" y="7960"/>
                  </a:cubicBezTo>
                  <a:lnTo>
                    <a:pt x="232" y="7936"/>
                  </a:lnTo>
                  <a:lnTo>
                    <a:pt x="280" y="7936"/>
                  </a:lnTo>
                  <a:lnTo>
                    <a:pt x="280" y="7960"/>
                  </a:lnTo>
                  <a:cubicBezTo>
                    <a:pt x="280" y="7974"/>
                    <a:pt x="270" y="7984"/>
                    <a:pt x="256" y="7984"/>
                  </a:cubicBezTo>
                  <a:lnTo>
                    <a:pt x="248" y="7984"/>
                  </a:lnTo>
                  <a:lnTo>
                    <a:pt x="240" y="7984"/>
                  </a:lnTo>
                  <a:lnTo>
                    <a:pt x="232" y="7984"/>
                  </a:lnTo>
                  <a:lnTo>
                    <a:pt x="224" y="7984"/>
                  </a:lnTo>
                  <a:cubicBezTo>
                    <a:pt x="211" y="7984"/>
                    <a:pt x="200" y="7974"/>
                    <a:pt x="200" y="7960"/>
                  </a:cubicBezTo>
                  <a:lnTo>
                    <a:pt x="200" y="7936"/>
                  </a:lnTo>
                  <a:lnTo>
                    <a:pt x="248" y="7936"/>
                  </a:lnTo>
                  <a:lnTo>
                    <a:pt x="248" y="7960"/>
                  </a:lnTo>
                  <a:cubicBezTo>
                    <a:pt x="248" y="7974"/>
                    <a:pt x="238" y="7984"/>
                    <a:pt x="224" y="7984"/>
                  </a:cubicBezTo>
                  <a:lnTo>
                    <a:pt x="216" y="7984"/>
                  </a:lnTo>
                  <a:cubicBezTo>
                    <a:pt x="203" y="7984"/>
                    <a:pt x="192" y="7974"/>
                    <a:pt x="192" y="7960"/>
                  </a:cubicBezTo>
                  <a:lnTo>
                    <a:pt x="192" y="7936"/>
                  </a:lnTo>
                  <a:lnTo>
                    <a:pt x="240" y="7936"/>
                  </a:lnTo>
                  <a:lnTo>
                    <a:pt x="240" y="7960"/>
                  </a:lnTo>
                  <a:cubicBezTo>
                    <a:pt x="240" y="7974"/>
                    <a:pt x="230" y="7984"/>
                    <a:pt x="216" y="7984"/>
                  </a:cubicBezTo>
                  <a:lnTo>
                    <a:pt x="208" y="7984"/>
                  </a:lnTo>
                  <a:cubicBezTo>
                    <a:pt x="195" y="7984"/>
                    <a:pt x="184" y="7974"/>
                    <a:pt x="184" y="7960"/>
                  </a:cubicBezTo>
                  <a:lnTo>
                    <a:pt x="184" y="7936"/>
                  </a:lnTo>
                  <a:lnTo>
                    <a:pt x="232" y="7936"/>
                  </a:lnTo>
                  <a:lnTo>
                    <a:pt x="232" y="7960"/>
                  </a:lnTo>
                  <a:cubicBezTo>
                    <a:pt x="232" y="7974"/>
                    <a:pt x="222" y="7984"/>
                    <a:pt x="208" y="7984"/>
                  </a:cubicBezTo>
                  <a:lnTo>
                    <a:pt x="200" y="7984"/>
                  </a:lnTo>
                  <a:cubicBezTo>
                    <a:pt x="187" y="7984"/>
                    <a:pt x="176" y="7974"/>
                    <a:pt x="176" y="7960"/>
                  </a:cubicBezTo>
                  <a:lnTo>
                    <a:pt x="176" y="7936"/>
                  </a:lnTo>
                  <a:lnTo>
                    <a:pt x="224" y="7936"/>
                  </a:lnTo>
                  <a:lnTo>
                    <a:pt x="224" y="7960"/>
                  </a:lnTo>
                  <a:cubicBezTo>
                    <a:pt x="224" y="7974"/>
                    <a:pt x="214" y="7984"/>
                    <a:pt x="200" y="7984"/>
                  </a:cubicBezTo>
                  <a:lnTo>
                    <a:pt x="192" y="7984"/>
                  </a:lnTo>
                  <a:cubicBezTo>
                    <a:pt x="179" y="7984"/>
                    <a:pt x="168" y="7974"/>
                    <a:pt x="168" y="7960"/>
                  </a:cubicBezTo>
                  <a:lnTo>
                    <a:pt x="168" y="7936"/>
                  </a:lnTo>
                  <a:lnTo>
                    <a:pt x="216" y="7936"/>
                  </a:lnTo>
                  <a:lnTo>
                    <a:pt x="216" y="7960"/>
                  </a:lnTo>
                  <a:cubicBezTo>
                    <a:pt x="216" y="7974"/>
                    <a:pt x="206" y="7984"/>
                    <a:pt x="192" y="7984"/>
                  </a:cubicBezTo>
                  <a:lnTo>
                    <a:pt x="184" y="7984"/>
                  </a:lnTo>
                  <a:cubicBezTo>
                    <a:pt x="171" y="7984"/>
                    <a:pt x="160" y="7974"/>
                    <a:pt x="160" y="7960"/>
                  </a:cubicBezTo>
                  <a:lnTo>
                    <a:pt x="160" y="7936"/>
                  </a:lnTo>
                  <a:lnTo>
                    <a:pt x="208" y="7936"/>
                  </a:lnTo>
                  <a:lnTo>
                    <a:pt x="208" y="7960"/>
                  </a:lnTo>
                  <a:lnTo>
                    <a:pt x="160" y="7960"/>
                  </a:lnTo>
                  <a:lnTo>
                    <a:pt x="160" y="7936"/>
                  </a:lnTo>
                  <a:lnTo>
                    <a:pt x="208" y="7936"/>
                  </a:lnTo>
                  <a:lnTo>
                    <a:pt x="208" y="7960"/>
                  </a:lnTo>
                  <a:cubicBezTo>
                    <a:pt x="208" y="7974"/>
                    <a:pt x="198" y="7984"/>
                    <a:pt x="184" y="7984"/>
                  </a:cubicBezTo>
                  <a:lnTo>
                    <a:pt x="176" y="7984"/>
                  </a:lnTo>
                  <a:lnTo>
                    <a:pt x="168" y="7984"/>
                  </a:lnTo>
                  <a:cubicBezTo>
                    <a:pt x="155" y="7984"/>
                    <a:pt x="144" y="7974"/>
                    <a:pt x="144" y="7960"/>
                  </a:cubicBezTo>
                  <a:lnTo>
                    <a:pt x="144" y="7936"/>
                  </a:lnTo>
                  <a:lnTo>
                    <a:pt x="191" y="7944"/>
                  </a:lnTo>
                  <a:lnTo>
                    <a:pt x="183" y="7968"/>
                  </a:lnTo>
                  <a:cubicBezTo>
                    <a:pt x="180" y="7979"/>
                    <a:pt x="168" y="7986"/>
                    <a:pt x="157" y="7984"/>
                  </a:cubicBezTo>
                  <a:cubicBezTo>
                    <a:pt x="145" y="7982"/>
                    <a:pt x="136" y="7972"/>
                    <a:pt x="136" y="7960"/>
                  </a:cubicBezTo>
                  <a:lnTo>
                    <a:pt x="136" y="7936"/>
                  </a:lnTo>
                  <a:lnTo>
                    <a:pt x="184" y="7936"/>
                  </a:lnTo>
                  <a:lnTo>
                    <a:pt x="184" y="7960"/>
                  </a:lnTo>
                  <a:cubicBezTo>
                    <a:pt x="184" y="7974"/>
                    <a:pt x="174" y="7984"/>
                    <a:pt x="160" y="7984"/>
                  </a:cubicBezTo>
                  <a:lnTo>
                    <a:pt x="152" y="7984"/>
                  </a:lnTo>
                  <a:cubicBezTo>
                    <a:pt x="139" y="7984"/>
                    <a:pt x="128" y="7974"/>
                    <a:pt x="128" y="7960"/>
                  </a:cubicBezTo>
                  <a:lnTo>
                    <a:pt x="128" y="7936"/>
                  </a:lnTo>
                  <a:lnTo>
                    <a:pt x="176" y="7936"/>
                  </a:lnTo>
                  <a:lnTo>
                    <a:pt x="176" y="7960"/>
                  </a:lnTo>
                  <a:lnTo>
                    <a:pt x="128" y="7960"/>
                  </a:lnTo>
                  <a:lnTo>
                    <a:pt x="128" y="7936"/>
                  </a:lnTo>
                  <a:lnTo>
                    <a:pt x="176" y="7936"/>
                  </a:lnTo>
                  <a:lnTo>
                    <a:pt x="176" y="7960"/>
                  </a:lnTo>
                  <a:cubicBezTo>
                    <a:pt x="176" y="7974"/>
                    <a:pt x="166" y="7984"/>
                    <a:pt x="152" y="7984"/>
                  </a:cubicBezTo>
                  <a:lnTo>
                    <a:pt x="144" y="7984"/>
                  </a:lnTo>
                  <a:lnTo>
                    <a:pt x="136" y="7984"/>
                  </a:lnTo>
                  <a:lnTo>
                    <a:pt x="128" y="7984"/>
                  </a:lnTo>
                  <a:lnTo>
                    <a:pt x="120" y="7984"/>
                  </a:lnTo>
                  <a:cubicBezTo>
                    <a:pt x="107" y="7984"/>
                    <a:pt x="96" y="7974"/>
                    <a:pt x="96" y="7960"/>
                  </a:cubicBezTo>
                  <a:lnTo>
                    <a:pt x="96" y="7936"/>
                  </a:lnTo>
                  <a:lnTo>
                    <a:pt x="144" y="7936"/>
                  </a:lnTo>
                  <a:lnTo>
                    <a:pt x="144" y="7960"/>
                  </a:lnTo>
                  <a:cubicBezTo>
                    <a:pt x="144" y="7974"/>
                    <a:pt x="134" y="7984"/>
                    <a:pt x="120" y="7984"/>
                  </a:cubicBezTo>
                  <a:lnTo>
                    <a:pt x="112" y="7984"/>
                  </a:lnTo>
                  <a:cubicBezTo>
                    <a:pt x="99" y="7984"/>
                    <a:pt x="88" y="7974"/>
                    <a:pt x="88" y="7960"/>
                  </a:cubicBezTo>
                  <a:lnTo>
                    <a:pt x="88" y="7936"/>
                  </a:lnTo>
                  <a:lnTo>
                    <a:pt x="136" y="7936"/>
                  </a:lnTo>
                  <a:lnTo>
                    <a:pt x="136" y="7960"/>
                  </a:lnTo>
                  <a:lnTo>
                    <a:pt x="88" y="7960"/>
                  </a:lnTo>
                  <a:lnTo>
                    <a:pt x="88" y="7936"/>
                  </a:lnTo>
                  <a:lnTo>
                    <a:pt x="136" y="7936"/>
                  </a:lnTo>
                  <a:lnTo>
                    <a:pt x="136" y="7960"/>
                  </a:lnTo>
                  <a:cubicBezTo>
                    <a:pt x="136" y="7974"/>
                    <a:pt x="126" y="7984"/>
                    <a:pt x="112" y="7984"/>
                  </a:cubicBezTo>
                  <a:lnTo>
                    <a:pt x="104" y="7984"/>
                  </a:lnTo>
                  <a:cubicBezTo>
                    <a:pt x="91" y="7984"/>
                    <a:pt x="80" y="7974"/>
                    <a:pt x="80" y="7960"/>
                  </a:cubicBezTo>
                  <a:lnTo>
                    <a:pt x="80" y="7936"/>
                  </a:lnTo>
                  <a:lnTo>
                    <a:pt x="128" y="7936"/>
                  </a:lnTo>
                  <a:lnTo>
                    <a:pt x="128" y="7960"/>
                  </a:lnTo>
                  <a:cubicBezTo>
                    <a:pt x="128" y="7974"/>
                    <a:pt x="118" y="7984"/>
                    <a:pt x="104" y="7984"/>
                  </a:cubicBezTo>
                  <a:lnTo>
                    <a:pt x="96" y="7984"/>
                  </a:lnTo>
                  <a:cubicBezTo>
                    <a:pt x="83" y="7984"/>
                    <a:pt x="72" y="7974"/>
                    <a:pt x="72" y="7960"/>
                  </a:cubicBezTo>
                  <a:lnTo>
                    <a:pt x="72" y="7936"/>
                  </a:lnTo>
                  <a:lnTo>
                    <a:pt x="120" y="7936"/>
                  </a:lnTo>
                  <a:lnTo>
                    <a:pt x="120" y="7960"/>
                  </a:lnTo>
                  <a:lnTo>
                    <a:pt x="72" y="7960"/>
                  </a:lnTo>
                  <a:lnTo>
                    <a:pt x="72" y="7936"/>
                  </a:lnTo>
                  <a:lnTo>
                    <a:pt x="72" y="7912"/>
                  </a:lnTo>
                  <a:lnTo>
                    <a:pt x="72" y="7888"/>
                  </a:lnTo>
                  <a:lnTo>
                    <a:pt x="96" y="7912"/>
                  </a:lnTo>
                  <a:lnTo>
                    <a:pt x="88" y="7912"/>
                  </a:lnTo>
                  <a:cubicBezTo>
                    <a:pt x="78" y="7912"/>
                    <a:pt x="69" y="7906"/>
                    <a:pt x="66" y="7896"/>
                  </a:cubicBezTo>
                  <a:lnTo>
                    <a:pt x="58" y="7872"/>
                  </a:lnTo>
                  <a:lnTo>
                    <a:pt x="104" y="7864"/>
                  </a:lnTo>
                  <a:lnTo>
                    <a:pt x="104" y="7888"/>
                  </a:lnTo>
                  <a:lnTo>
                    <a:pt x="56" y="7888"/>
                  </a:lnTo>
                  <a:lnTo>
                    <a:pt x="56" y="7864"/>
                  </a:lnTo>
                  <a:lnTo>
                    <a:pt x="56" y="7832"/>
                  </a:lnTo>
                  <a:lnTo>
                    <a:pt x="56" y="7808"/>
                  </a:lnTo>
                  <a:lnTo>
                    <a:pt x="80" y="7832"/>
                  </a:lnTo>
                  <a:lnTo>
                    <a:pt x="72" y="7832"/>
                  </a:lnTo>
                  <a:cubicBezTo>
                    <a:pt x="59" y="7832"/>
                    <a:pt x="48" y="7822"/>
                    <a:pt x="48" y="7808"/>
                  </a:cubicBezTo>
                  <a:lnTo>
                    <a:pt x="48" y="7760"/>
                  </a:lnTo>
                  <a:lnTo>
                    <a:pt x="48" y="7728"/>
                  </a:lnTo>
                  <a:lnTo>
                    <a:pt x="48" y="7680"/>
                  </a:lnTo>
                  <a:lnTo>
                    <a:pt x="48" y="7600"/>
                  </a:lnTo>
                  <a:lnTo>
                    <a:pt x="48" y="7528"/>
                  </a:lnTo>
                  <a:lnTo>
                    <a:pt x="48" y="7424"/>
                  </a:lnTo>
                  <a:lnTo>
                    <a:pt x="48" y="7344"/>
                  </a:lnTo>
                  <a:lnTo>
                    <a:pt x="48" y="7264"/>
                  </a:lnTo>
                  <a:lnTo>
                    <a:pt x="48" y="7192"/>
                  </a:lnTo>
                  <a:lnTo>
                    <a:pt x="49" y="7115"/>
                  </a:lnTo>
                  <a:lnTo>
                    <a:pt x="40" y="7032"/>
                  </a:lnTo>
                  <a:lnTo>
                    <a:pt x="40" y="6960"/>
                  </a:lnTo>
                  <a:lnTo>
                    <a:pt x="40" y="6880"/>
                  </a:lnTo>
                  <a:lnTo>
                    <a:pt x="40" y="6800"/>
                  </a:lnTo>
                  <a:lnTo>
                    <a:pt x="40" y="6728"/>
                  </a:lnTo>
                  <a:lnTo>
                    <a:pt x="40" y="6672"/>
                  </a:lnTo>
                  <a:lnTo>
                    <a:pt x="40" y="6600"/>
                  </a:lnTo>
                  <a:lnTo>
                    <a:pt x="40" y="6544"/>
                  </a:lnTo>
                  <a:lnTo>
                    <a:pt x="40" y="6472"/>
                  </a:lnTo>
                  <a:lnTo>
                    <a:pt x="40" y="6392"/>
                  </a:lnTo>
                  <a:lnTo>
                    <a:pt x="40" y="6312"/>
                  </a:lnTo>
                  <a:lnTo>
                    <a:pt x="40" y="6240"/>
                  </a:lnTo>
                  <a:lnTo>
                    <a:pt x="40" y="6160"/>
                  </a:lnTo>
                  <a:lnTo>
                    <a:pt x="40" y="6080"/>
                  </a:lnTo>
                  <a:lnTo>
                    <a:pt x="40" y="6008"/>
                  </a:lnTo>
                  <a:lnTo>
                    <a:pt x="40" y="5928"/>
                  </a:lnTo>
                  <a:lnTo>
                    <a:pt x="40" y="5824"/>
                  </a:lnTo>
                  <a:lnTo>
                    <a:pt x="40" y="5744"/>
                  </a:lnTo>
                  <a:lnTo>
                    <a:pt x="40" y="5672"/>
                  </a:lnTo>
                  <a:lnTo>
                    <a:pt x="40" y="5592"/>
                  </a:lnTo>
                  <a:lnTo>
                    <a:pt x="40" y="5512"/>
                  </a:lnTo>
                  <a:lnTo>
                    <a:pt x="40" y="5440"/>
                  </a:lnTo>
                  <a:lnTo>
                    <a:pt x="40" y="5384"/>
                  </a:lnTo>
                  <a:lnTo>
                    <a:pt x="40" y="5312"/>
                  </a:lnTo>
                  <a:lnTo>
                    <a:pt x="40" y="5256"/>
                  </a:lnTo>
                  <a:lnTo>
                    <a:pt x="40" y="5208"/>
                  </a:lnTo>
                  <a:lnTo>
                    <a:pt x="40" y="5152"/>
                  </a:lnTo>
                  <a:lnTo>
                    <a:pt x="40" y="5080"/>
                  </a:lnTo>
                  <a:lnTo>
                    <a:pt x="41" y="5084"/>
                  </a:lnTo>
                  <a:lnTo>
                    <a:pt x="33" y="5028"/>
                  </a:lnTo>
                  <a:cubicBezTo>
                    <a:pt x="33" y="5027"/>
                    <a:pt x="32" y="5026"/>
                    <a:pt x="32" y="5024"/>
                  </a:cubicBezTo>
                  <a:lnTo>
                    <a:pt x="32" y="4976"/>
                  </a:lnTo>
                  <a:lnTo>
                    <a:pt x="32" y="4896"/>
                  </a:lnTo>
                  <a:lnTo>
                    <a:pt x="32" y="4848"/>
                  </a:lnTo>
                  <a:lnTo>
                    <a:pt x="32" y="4792"/>
                  </a:lnTo>
                  <a:lnTo>
                    <a:pt x="32" y="4744"/>
                  </a:lnTo>
                  <a:lnTo>
                    <a:pt x="32" y="4664"/>
                  </a:lnTo>
                  <a:lnTo>
                    <a:pt x="32" y="4616"/>
                  </a:lnTo>
                  <a:lnTo>
                    <a:pt x="32" y="4560"/>
                  </a:lnTo>
                  <a:lnTo>
                    <a:pt x="32" y="4480"/>
                  </a:lnTo>
                  <a:lnTo>
                    <a:pt x="32" y="4432"/>
                  </a:lnTo>
                  <a:lnTo>
                    <a:pt x="32" y="4384"/>
                  </a:lnTo>
                  <a:lnTo>
                    <a:pt x="32" y="4304"/>
                  </a:lnTo>
                  <a:lnTo>
                    <a:pt x="32" y="4224"/>
                  </a:lnTo>
                  <a:lnTo>
                    <a:pt x="32" y="4176"/>
                  </a:lnTo>
                  <a:lnTo>
                    <a:pt x="32" y="4096"/>
                  </a:lnTo>
                  <a:lnTo>
                    <a:pt x="32" y="4048"/>
                  </a:lnTo>
                  <a:lnTo>
                    <a:pt x="32" y="3968"/>
                  </a:lnTo>
                  <a:lnTo>
                    <a:pt x="32" y="3920"/>
                  </a:lnTo>
                  <a:lnTo>
                    <a:pt x="32" y="3864"/>
                  </a:lnTo>
                  <a:lnTo>
                    <a:pt x="32" y="3784"/>
                  </a:lnTo>
                  <a:lnTo>
                    <a:pt x="32" y="3736"/>
                  </a:lnTo>
                  <a:lnTo>
                    <a:pt x="32" y="3688"/>
                  </a:lnTo>
                  <a:lnTo>
                    <a:pt x="32" y="3608"/>
                  </a:lnTo>
                  <a:lnTo>
                    <a:pt x="32" y="3552"/>
                  </a:lnTo>
                  <a:lnTo>
                    <a:pt x="32" y="3504"/>
                  </a:lnTo>
                  <a:lnTo>
                    <a:pt x="32" y="3456"/>
                  </a:lnTo>
                  <a:lnTo>
                    <a:pt x="32" y="3376"/>
                  </a:lnTo>
                  <a:lnTo>
                    <a:pt x="33" y="3380"/>
                  </a:lnTo>
                  <a:lnTo>
                    <a:pt x="25" y="3324"/>
                  </a:lnTo>
                  <a:cubicBezTo>
                    <a:pt x="25" y="3323"/>
                    <a:pt x="24" y="3322"/>
                    <a:pt x="24" y="3320"/>
                  </a:cubicBezTo>
                  <a:lnTo>
                    <a:pt x="24" y="3248"/>
                  </a:lnTo>
                  <a:lnTo>
                    <a:pt x="24" y="3168"/>
                  </a:lnTo>
                  <a:lnTo>
                    <a:pt x="24" y="3064"/>
                  </a:lnTo>
                  <a:lnTo>
                    <a:pt x="24" y="2992"/>
                  </a:lnTo>
                  <a:lnTo>
                    <a:pt x="24" y="2912"/>
                  </a:lnTo>
                  <a:lnTo>
                    <a:pt x="24" y="2832"/>
                  </a:lnTo>
                  <a:lnTo>
                    <a:pt x="24" y="2760"/>
                  </a:lnTo>
                  <a:lnTo>
                    <a:pt x="24" y="2680"/>
                  </a:lnTo>
                  <a:lnTo>
                    <a:pt x="24" y="2600"/>
                  </a:lnTo>
                  <a:lnTo>
                    <a:pt x="24" y="2528"/>
                  </a:lnTo>
                  <a:lnTo>
                    <a:pt x="24" y="2448"/>
                  </a:lnTo>
                  <a:lnTo>
                    <a:pt x="24" y="2368"/>
                  </a:lnTo>
                  <a:lnTo>
                    <a:pt x="24" y="2264"/>
                  </a:lnTo>
                  <a:lnTo>
                    <a:pt x="24" y="2216"/>
                  </a:lnTo>
                  <a:lnTo>
                    <a:pt x="24" y="2136"/>
                  </a:lnTo>
                  <a:lnTo>
                    <a:pt x="24" y="2064"/>
                  </a:lnTo>
                  <a:lnTo>
                    <a:pt x="24" y="1984"/>
                  </a:lnTo>
                  <a:lnTo>
                    <a:pt x="24" y="1904"/>
                  </a:lnTo>
                  <a:lnTo>
                    <a:pt x="24" y="1832"/>
                  </a:lnTo>
                  <a:lnTo>
                    <a:pt x="24" y="1728"/>
                  </a:lnTo>
                  <a:lnTo>
                    <a:pt x="24" y="1648"/>
                  </a:lnTo>
                  <a:lnTo>
                    <a:pt x="24" y="1568"/>
                  </a:lnTo>
                  <a:lnTo>
                    <a:pt x="24" y="1496"/>
                  </a:lnTo>
                  <a:lnTo>
                    <a:pt x="24" y="1416"/>
                  </a:lnTo>
                  <a:lnTo>
                    <a:pt x="24" y="1336"/>
                  </a:lnTo>
                  <a:lnTo>
                    <a:pt x="24" y="1232"/>
                  </a:lnTo>
                  <a:lnTo>
                    <a:pt x="25" y="1163"/>
                  </a:lnTo>
                  <a:lnTo>
                    <a:pt x="16" y="1080"/>
                  </a:lnTo>
                  <a:lnTo>
                    <a:pt x="16" y="1032"/>
                  </a:lnTo>
                  <a:lnTo>
                    <a:pt x="16" y="976"/>
                  </a:lnTo>
                  <a:lnTo>
                    <a:pt x="16" y="928"/>
                  </a:lnTo>
                  <a:lnTo>
                    <a:pt x="16" y="904"/>
                  </a:lnTo>
                  <a:lnTo>
                    <a:pt x="16" y="872"/>
                  </a:lnTo>
                  <a:lnTo>
                    <a:pt x="16" y="848"/>
                  </a:lnTo>
                  <a:lnTo>
                    <a:pt x="16" y="824"/>
                  </a:lnTo>
                  <a:lnTo>
                    <a:pt x="16" y="768"/>
                  </a:lnTo>
                  <a:lnTo>
                    <a:pt x="16" y="744"/>
                  </a:lnTo>
                  <a:lnTo>
                    <a:pt x="16" y="720"/>
                  </a:lnTo>
                  <a:lnTo>
                    <a:pt x="16" y="696"/>
                  </a:lnTo>
                  <a:lnTo>
                    <a:pt x="16" y="672"/>
                  </a:lnTo>
                  <a:lnTo>
                    <a:pt x="16" y="640"/>
                  </a:lnTo>
                  <a:lnTo>
                    <a:pt x="16" y="616"/>
                  </a:lnTo>
                  <a:lnTo>
                    <a:pt x="16" y="592"/>
                  </a:lnTo>
                  <a:lnTo>
                    <a:pt x="16" y="568"/>
                  </a:lnTo>
                  <a:lnTo>
                    <a:pt x="16" y="512"/>
                  </a:lnTo>
                  <a:lnTo>
                    <a:pt x="16" y="464"/>
                  </a:lnTo>
                  <a:lnTo>
                    <a:pt x="16" y="440"/>
                  </a:lnTo>
                  <a:lnTo>
                    <a:pt x="16" y="384"/>
                  </a:lnTo>
                  <a:lnTo>
                    <a:pt x="16" y="360"/>
                  </a:lnTo>
                  <a:lnTo>
                    <a:pt x="16" y="336"/>
                  </a:lnTo>
                  <a:lnTo>
                    <a:pt x="16" y="304"/>
                  </a:lnTo>
                  <a:lnTo>
                    <a:pt x="18" y="312"/>
                  </a:lnTo>
                  <a:lnTo>
                    <a:pt x="10" y="288"/>
                  </a:lnTo>
                  <a:cubicBezTo>
                    <a:pt x="9" y="286"/>
                    <a:pt x="8" y="283"/>
                    <a:pt x="8" y="280"/>
                  </a:cubicBezTo>
                  <a:lnTo>
                    <a:pt x="8" y="256"/>
                  </a:lnTo>
                  <a:lnTo>
                    <a:pt x="8" y="232"/>
                  </a:lnTo>
                  <a:lnTo>
                    <a:pt x="8" y="208"/>
                  </a:lnTo>
                  <a:lnTo>
                    <a:pt x="8" y="176"/>
                  </a:lnTo>
                  <a:lnTo>
                    <a:pt x="8" y="152"/>
                  </a:lnTo>
                  <a:lnTo>
                    <a:pt x="8" y="128"/>
                  </a:lnTo>
                  <a:lnTo>
                    <a:pt x="10" y="136"/>
                  </a:lnTo>
                  <a:lnTo>
                    <a:pt x="2" y="112"/>
                  </a:lnTo>
                  <a:lnTo>
                    <a:pt x="48" y="104"/>
                  </a:lnTo>
                  <a:lnTo>
                    <a:pt x="48" y="128"/>
                  </a:lnTo>
                  <a:lnTo>
                    <a:pt x="0" y="128"/>
                  </a:lnTo>
                  <a:lnTo>
                    <a:pt x="0" y="104"/>
                  </a:lnTo>
                  <a:lnTo>
                    <a:pt x="0" y="72"/>
                  </a:lnTo>
                  <a:lnTo>
                    <a:pt x="0" y="4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2" name="Freeform 136"/>
            <p:cNvSpPr>
              <a:spLocks/>
            </p:cNvSpPr>
            <p:nvPr/>
          </p:nvSpPr>
          <p:spPr bwMode="auto">
            <a:xfrm>
              <a:off x="5298371" y="4417048"/>
              <a:ext cx="16747" cy="1064418"/>
            </a:xfrm>
            <a:custGeom>
              <a:avLst/>
              <a:gdLst>
                <a:gd name="T0" fmla="*/ 0 w 144"/>
                <a:gd name="T1" fmla="*/ 5624 h 5744"/>
                <a:gd name="T2" fmla="*/ 56 w 144"/>
                <a:gd name="T3" fmla="*/ 5648 h 5744"/>
                <a:gd name="T4" fmla="*/ 16 w 144"/>
                <a:gd name="T5" fmla="*/ 5568 h 5744"/>
                <a:gd name="T6" fmla="*/ 16 w 144"/>
                <a:gd name="T7" fmla="*/ 5520 h 5744"/>
                <a:gd name="T8" fmla="*/ 48 w 144"/>
                <a:gd name="T9" fmla="*/ 5336 h 5744"/>
                <a:gd name="T10" fmla="*/ 24 w 144"/>
                <a:gd name="T11" fmla="*/ 5184 h 5744"/>
                <a:gd name="T12" fmla="*/ 24 w 144"/>
                <a:gd name="T13" fmla="*/ 4872 h 5744"/>
                <a:gd name="T14" fmla="*/ 32 w 144"/>
                <a:gd name="T15" fmla="*/ 4592 h 5744"/>
                <a:gd name="T16" fmla="*/ 32 w 144"/>
                <a:gd name="T17" fmla="*/ 4232 h 5744"/>
                <a:gd name="T18" fmla="*/ 32 w 144"/>
                <a:gd name="T19" fmla="*/ 3840 h 5744"/>
                <a:gd name="T20" fmla="*/ 32 w 144"/>
                <a:gd name="T21" fmla="*/ 3536 h 5744"/>
                <a:gd name="T22" fmla="*/ 40 w 144"/>
                <a:gd name="T23" fmla="*/ 3376 h 5744"/>
                <a:gd name="T24" fmla="*/ 40 w 144"/>
                <a:gd name="T25" fmla="*/ 3120 h 5744"/>
                <a:gd name="T26" fmla="*/ 40 w 144"/>
                <a:gd name="T27" fmla="*/ 2864 h 5744"/>
                <a:gd name="T28" fmla="*/ 42 w 144"/>
                <a:gd name="T29" fmla="*/ 2673 h 5744"/>
                <a:gd name="T30" fmla="*/ 48 w 144"/>
                <a:gd name="T31" fmla="*/ 2504 h 5744"/>
                <a:gd name="T32" fmla="*/ 48 w 144"/>
                <a:gd name="T33" fmla="*/ 2240 h 5744"/>
                <a:gd name="T34" fmla="*/ 58 w 144"/>
                <a:gd name="T35" fmla="*/ 2057 h 5744"/>
                <a:gd name="T36" fmla="*/ 56 w 144"/>
                <a:gd name="T37" fmla="*/ 1856 h 5744"/>
                <a:gd name="T38" fmla="*/ 56 w 144"/>
                <a:gd name="T39" fmla="*/ 1624 h 5744"/>
                <a:gd name="T40" fmla="*/ 56 w 144"/>
                <a:gd name="T41" fmla="*/ 1392 h 5744"/>
                <a:gd name="T42" fmla="*/ 64 w 144"/>
                <a:gd name="T43" fmla="*/ 1240 h 5744"/>
                <a:gd name="T44" fmla="*/ 64 w 144"/>
                <a:gd name="T45" fmla="*/ 984 h 5744"/>
                <a:gd name="T46" fmla="*/ 72 w 144"/>
                <a:gd name="T47" fmla="*/ 824 h 5744"/>
                <a:gd name="T48" fmla="*/ 72 w 144"/>
                <a:gd name="T49" fmla="*/ 616 h 5744"/>
                <a:gd name="T50" fmla="*/ 80 w 144"/>
                <a:gd name="T51" fmla="*/ 488 h 5744"/>
                <a:gd name="T52" fmla="*/ 80 w 144"/>
                <a:gd name="T53" fmla="*/ 440 h 5744"/>
                <a:gd name="T54" fmla="*/ 128 w 144"/>
                <a:gd name="T55" fmla="*/ 336 h 5744"/>
                <a:gd name="T56" fmla="*/ 88 w 144"/>
                <a:gd name="T57" fmla="*/ 208 h 5744"/>
                <a:gd name="T58" fmla="*/ 120 w 144"/>
                <a:gd name="T59" fmla="*/ 32 h 5744"/>
                <a:gd name="T60" fmla="*/ 136 w 144"/>
                <a:gd name="T61" fmla="*/ 56 h 5744"/>
                <a:gd name="T62" fmla="*/ 136 w 144"/>
                <a:gd name="T63" fmla="*/ 256 h 5744"/>
                <a:gd name="T64" fmla="*/ 128 w 144"/>
                <a:gd name="T65" fmla="*/ 312 h 5744"/>
                <a:gd name="T66" fmla="*/ 128 w 144"/>
                <a:gd name="T67" fmla="*/ 416 h 5744"/>
                <a:gd name="T68" fmla="*/ 96 w 144"/>
                <a:gd name="T69" fmla="*/ 592 h 5744"/>
                <a:gd name="T70" fmla="*/ 120 w 144"/>
                <a:gd name="T71" fmla="*/ 752 h 5744"/>
                <a:gd name="T72" fmla="*/ 112 w 144"/>
                <a:gd name="T73" fmla="*/ 904 h 5744"/>
                <a:gd name="T74" fmla="*/ 112 w 144"/>
                <a:gd name="T75" fmla="*/ 1112 h 5744"/>
                <a:gd name="T76" fmla="*/ 104 w 144"/>
                <a:gd name="T77" fmla="*/ 1312 h 5744"/>
                <a:gd name="T78" fmla="*/ 104 w 144"/>
                <a:gd name="T79" fmla="*/ 1544 h 5744"/>
                <a:gd name="T80" fmla="*/ 104 w 144"/>
                <a:gd name="T81" fmla="*/ 1752 h 5744"/>
                <a:gd name="T82" fmla="*/ 104 w 144"/>
                <a:gd name="T83" fmla="*/ 1984 h 5744"/>
                <a:gd name="T84" fmla="*/ 96 w 144"/>
                <a:gd name="T85" fmla="*/ 2168 h 5744"/>
                <a:gd name="T86" fmla="*/ 96 w 144"/>
                <a:gd name="T87" fmla="*/ 2400 h 5744"/>
                <a:gd name="T88" fmla="*/ 96 w 144"/>
                <a:gd name="T89" fmla="*/ 2632 h 5744"/>
                <a:gd name="T90" fmla="*/ 88 w 144"/>
                <a:gd name="T91" fmla="*/ 2784 h 5744"/>
                <a:gd name="T92" fmla="*/ 88 w 144"/>
                <a:gd name="T93" fmla="*/ 3016 h 5744"/>
                <a:gd name="T94" fmla="*/ 88 w 144"/>
                <a:gd name="T95" fmla="*/ 3272 h 5744"/>
                <a:gd name="T96" fmla="*/ 56 w 144"/>
                <a:gd name="T97" fmla="*/ 3504 h 5744"/>
                <a:gd name="T98" fmla="*/ 80 w 144"/>
                <a:gd name="T99" fmla="*/ 3712 h 5744"/>
                <a:gd name="T100" fmla="*/ 80 w 144"/>
                <a:gd name="T101" fmla="*/ 4072 h 5744"/>
                <a:gd name="T102" fmla="*/ 80 w 144"/>
                <a:gd name="T103" fmla="*/ 4432 h 5744"/>
                <a:gd name="T104" fmla="*/ 72 w 144"/>
                <a:gd name="T105" fmla="*/ 4744 h 5744"/>
                <a:gd name="T106" fmla="*/ 72 w 144"/>
                <a:gd name="T107" fmla="*/ 5080 h 5744"/>
                <a:gd name="T108" fmla="*/ 72 w 144"/>
                <a:gd name="T109" fmla="*/ 5312 h 5744"/>
                <a:gd name="T110" fmla="*/ 64 w 144"/>
                <a:gd name="T111" fmla="*/ 5440 h 5744"/>
                <a:gd name="T112" fmla="*/ 64 w 144"/>
                <a:gd name="T113" fmla="*/ 5544 h 5744"/>
                <a:gd name="T114" fmla="*/ 8 w 144"/>
                <a:gd name="T115" fmla="*/ 5648 h 5744"/>
                <a:gd name="T116" fmla="*/ 48 w 144"/>
                <a:gd name="T117" fmla="*/ 5648 h 5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" h="5744">
                  <a:moveTo>
                    <a:pt x="48" y="5696"/>
                  </a:moveTo>
                  <a:lnTo>
                    <a:pt x="48" y="5720"/>
                  </a:lnTo>
                  <a:cubicBezTo>
                    <a:pt x="48" y="5734"/>
                    <a:pt x="38" y="5744"/>
                    <a:pt x="24" y="5744"/>
                  </a:cubicBezTo>
                  <a:cubicBezTo>
                    <a:pt x="11" y="5744"/>
                    <a:pt x="0" y="5734"/>
                    <a:pt x="0" y="5720"/>
                  </a:cubicBezTo>
                  <a:lnTo>
                    <a:pt x="0" y="5696"/>
                  </a:lnTo>
                  <a:lnTo>
                    <a:pt x="0" y="5672"/>
                  </a:lnTo>
                  <a:lnTo>
                    <a:pt x="0" y="5648"/>
                  </a:lnTo>
                  <a:lnTo>
                    <a:pt x="0" y="5624"/>
                  </a:lnTo>
                  <a:cubicBezTo>
                    <a:pt x="0" y="5613"/>
                    <a:pt x="9" y="5603"/>
                    <a:pt x="21" y="5601"/>
                  </a:cubicBezTo>
                  <a:cubicBezTo>
                    <a:pt x="32" y="5599"/>
                    <a:pt x="44" y="5606"/>
                    <a:pt x="47" y="5617"/>
                  </a:cubicBezTo>
                  <a:lnTo>
                    <a:pt x="55" y="5641"/>
                  </a:lnTo>
                  <a:lnTo>
                    <a:pt x="8" y="5648"/>
                  </a:lnTo>
                  <a:lnTo>
                    <a:pt x="8" y="5624"/>
                  </a:lnTo>
                  <a:cubicBezTo>
                    <a:pt x="8" y="5611"/>
                    <a:pt x="19" y="5600"/>
                    <a:pt x="32" y="5600"/>
                  </a:cubicBezTo>
                  <a:cubicBezTo>
                    <a:pt x="46" y="5600"/>
                    <a:pt x="56" y="5611"/>
                    <a:pt x="56" y="5624"/>
                  </a:cubicBezTo>
                  <a:lnTo>
                    <a:pt x="56" y="5648"/>
                  </a:lnTo>
                  <a:cubicBezTo>
                    <a:pt x="56" y="5662"/>
                    <a:pt x="46" y="5672"/>
                    <a:pt x="32" y="5672"/>
                  </a:cubicBezTo>
                  <a:cubicBezTo>
                    <a:pt x="19" y="5672"/>
                    <a:pt x="8" y="5662"/>
                    <a:pt x="8" y="5648"/>
                  </a:cubicBezTo>
                  <a:lnTo>
                    <a:pt x="8" y="5624"/>
                  </a:lnTo>
                  <a:lnTo>
                    <a:pt x="8" y="5592"/>
                  </a:lnTo>
                  <a:lnTo>
                    <a:pt x="8" y="5568"/>
                  </a:lnTo>
                  <a:cubicBezTo>
                    <a:pt x="8" y="5555"/>
                    <a:pt x="19" y="5544"/>
                    <a:pt x="32" y="5544"/>
                  </a:cubicBezTo>
                  <a:lnTo>
                    <a:pt x="40" y="5544"/>
                  </a:lnTo>
                  <a:lnTo>
                    <a:pt x="16" y="5568"/>
                  </a:lnTo>
                  <a:lnTo>
                    <a:pt x="16" y="5544"/>
                  </a:lnTo>
                  <a:cubicBezTo>
                    <a:pt x="16" y="5531"/>
                    <a:pt x="27" y="5520"/>
                    <a:pt x="40" y="5520"/>
                  </a:cubicBezTo>
                  <a:cubicBezTo>
                    <a:pt x="54" y="5520"/>
                    <a:pt x="64" y="5531"/>
                    <a:pt x="64" y="5544"/>
                  </a:cubicBezTo>
                  <a:lnTo>
                    <a:pt x="64" y="5568"/>
                  </a:lnTo>
                  <a:cubicBezTo>
                    <a:pt x="64" y="5582"/>
                    <a:pt x="54" y="5592"/>
                    <a:pt x="40" y="5592"/>
                  </a:cubicBezTo>
                  <a:cubicBezTo>
                    <a:pt x="27" y="5592"/>
                    <a:pt x="16" y="5582"/>
                    <a:pt x="16" y="5568"/>
                  </a:cubicBezTo>
                  <a:lnTo>
                    <a:pt x="16" y="5544"/>
                  </a:lnTo>
                  <a:lnTo>
                    <a:pt x="16" y="5520"/>
                  </a:lnTo>
                  <a:lnTo>
                    <a:pt x="16" y="5488"/>
                  </a:lnTo>
                  <a:lnTo>
                    <a:pt x="16" y="5464"/>
                  </a:lnTo>
                  <a:lnTo>
                    <a:pt x="16" y="5440"/>
                  </a:lnTo>
                  <a:lnTo>
                    <a:pt x="16" y="5416"/>
                  </a:lnTo>
                  <a:lnTo>
                    <a:pt x="16" y="5392"/>
                  </a:lnTo>
                  <a:lnTo>
                    <a:pt x="16" y="5360"/>
                  </a:lnTo>
                  <a:cubicBezTo>
                    <a:pt x="16" y="5347"/>
                    <a:pt x="27" y="5336"/>
                    <a:pt x="40" y="5336"/>
                  </a:cubicBezTo>
                  <a:lnTo>
                    <a:pt x="48" y="5336"/>
                  </a:lnTo>
                  <a:lnTo>
                    <a:pt x="24" y="5360"/>
                  </a:lnTo>
                  <a:lnTo>
                    <a:pt x="24" y="5336"/>
                  </a:lnTo>
                  <a:lnTo>
                    <a:pt x="24" y="5312"/>
                  </a:lnTo>
                  <a:lnTo>
                    <a:pt x="24" y="5288"/>
                  </a:lnTo>
                  <a:lnTo>
                    <a:pt x="24" y="5256"/>
                  </a:lnTo>
                  <a:lnTo>
                    <a:pt x="24" y="5232"/>
                  </a:lnTo>
                  <a:lnTo>
                    <a:pt x="24" y="5208"/>
                  </a:lnTo>
                  <a:lnTo>
                    <a:pt x="24" y="5184"/>
                  </a:lnTo>
                  <a:lnTo>
                    <a:pt x="24" y="5160"/>
                  </a:lnTo>
                  <a:lnTo>
                    <a:pt x="24" y="5128"/>
                  </a:lnTo>
                  <a:lnTo>
                    <a:pt x="24" y="5080"/>
                  </a:lnTo>
                  <a:lnTo>
                    <a:pt x="24" y="5056"/>
                  </a:lnTo>
                  <a:lnTo>
                    <a:pt x="24" y="5000"/>
                  </a:lnTo>
                  <a:lnTo>
                    <a:pt x="24" y="4952"/>
                  </a:lnTo>
                  <a:lnTo>
                    <a:pt x="24" y="4896"/>
                  </a:lnTo>
                  <a:lnTo>
                    <a:pt x="24" y="4872"/>
                  </a:lnTo>
                  <a:lnTo>
                    <a:pt x="24" y="4824"/>
                  </a:lnTo>
                  <a:lnTo>
                    <a:pt x="24" y="4792"/>
                  </a:lnTo>
                  <a:lnTo>
                    <a:pt x="24" y="4744"/>
                  </a:lnTo>
                  <a:cubicBezTo>
                    <a:pt x="24" y="4743"/>
                    <a:pt x="25" y="4742"/>
                    <a:pt x="25" y="4741"/>
                  </a:cubicBezTo>
                  <a:lnTo>
                    <a:pt x="33" y="4693"/>
                  </a:lnTo>
                  <a:lnTo>
                    <a:pt x="32" y="4696"/>
                  </a:lnTo>
                  <a:lnTo>
                    <a:pt x="32" y="4640"/>
                  </a:lnTo>
                  <a:lnTo>
                    <a:pt x="32" y="4592"/>
                  </a:lnTo>
                  <a:lnTo>
                    <a:pt x="32" y="4536"/>
                  </a:lnTo>
                  <a:lnTo>
                    <a:pt x="32" y="4488"/>
                  </a:lnTo>
                  <a:lnTo>
                    <a:pt x="32" y="4432"/>
                  </a:lnTo>
                  <a:lnTo>
                    <a:pt x="32" y="4384"/>
                  </a:lnTo>
                  <a:lnTo>
                    <a:pt x="32" y="4360"/>
                  </a:lnTo>
                  <a:lnTo>
                    <a:pt x="32" y="4328"/>
                  </a:lnTo>
                  <a:lnTo>
                    <a:pt x="32" y="4280"/>
                  </a:lnTo>
                  <a:lnTo>
                    <a:pt x="32" y="4232"/>
                  </a:lnTo>
                  <a:lnTo>
                    <a:pt x="32" y="4176"/>
                  </a:lnTo>
                  <a:lnTo>
                    <a:pt x="32" y="4128"/>
                  </a:lnTo>
                  <a:lnTo>
                    <a:pt x="32" y="4072"/>
                  </a:lnTo>
                  <a:lnTo>
                    <a:pt x="32" y="4024"/>
                  </a:lnTo>
                  <a:lnTo>
                    <a:pt x="32" y="3968"/>
                  </a:lnTo>
                  <a:lnTo>
                    <a:pt x="32" y="3920"/>
                  </a:lnTo>
                  <a:lnTo>
                    <a:pt x="32" y="3864"/>
                  </a:lnTo>
                  <a:lnTo>
                    <a:pt x="32" y="3840"/>
                  </a:lnTo>
                  <a:lnTo>
                    <a:pt x="32" y="3792"/>
                  </a:lnTo>
                  <a:lnTo>
                    <a:pt x="32" y="3768"/>
                  </a:lnTo>
                  <a:lnTo>
                    <a:pt x="32" y="3712"/>
                  </a:lnTo>
                  <a:lnTo>
                    <a:pt x="32" y="3664"/>
                  </a:lnTo>
                  <a:lnTo>
                    <a:pt x="32" y="3632"/>
                  </a:lnTo>
                  <a:lnTo>
                    <a:pt x="32" y="3584"/>
                  </a:lnTo>
                  <a:lnTo>
                    <a:pt x="32" y="3560"/>
                  </a:lnTo>
                  <a:lnTo>
                    <a:pt x="32" y="3536"/>
                  </a:lnTo>
                  <a:lnTo>
                    <a:pt x="32" y="3504"/>
                  </a:lnTo>
                  <a:lnTo>
                    <a:pt x="32" y="3480"/>
                  </a:lnTo>
                  <a:cubicBezTo>
                    <a:pt x="32" y="3467"/>
                    <a:pt x="43" y="3456"/>
                    <a:pt x="56" y="3456"/>
                  </a:cubicBezTo>
                  <a:lnTo>
                    <a:pt x="64" y="3456"/>
                  </a:lnTo>
                  <a:lnTo>
                    <a:pt x="40" y="3480"/>
                  </a:lnTo>
                  <a:lnTo>
                    <a:pt x="40" y="3456"/>
                  </a:lnTo>
                  <a:lnTo>
                    <a:pt x="40" y="3400"/>
                  </a:lnTo>
                  <a:lnTo>
                    <a:pt x="40" y="3376"/>
                  </a:lnTo>
                  <a:lnTo>
                    <a:pt x="40" y="3352"/>
                  </a:lnTo>
                  <a:lnTo>
                    <a:pt x="40" y="3304"/>
                  </a:lnTo>
                  <a:lnTo>
                    <a:pt x="40" y="3272"/>
                  </a:lnTo>
                  <a:lnTo>
                    <a:pt x="40" y="3248"/>
                  </a:lnTo>
                  <a:lnTo>
                    <a:pt x="40" y="3224"/>
                  </a:lnTo>
                  <a:lnTo>
                    <a:pt x="40" y="3200"/>
                  </a:lnTo>
                  <a:lnTo>
                    <a:pt x="40" y="3168"/>
                  </a:lnTo>
                  <a:lnTo>
                    <a:pt x="40" y="3120"/>
                  </a:lnTo>
                  <a:lnTo>
                    <a:pt x="40" y="3096"/>
                  </a:lnTo>
                  <a:lnTo>
                    <a:pt x="40" y="3040"/>
                  </a:lnTo>
                  <a:lnTo>
                    <a:pt x="40" y="3016"/>
                  </a:lnTo>
                  <a:lnTo>
                    <a:pt x="40" y="2992"/>
                  </a:lnTo>
                  <a:lnTo>
                    <a:pt x="40" y="2968"/>
                  </a:lnTo>
                  <a:lnTo>
                    <a:pt x="40" y="2936"/>
                  </a:lnTo>
                  <a:lnTo>
                    <a:pt x="40" y="2888"/>
                  </a:lnTo>
                  <a:lnTo>
                    <a:pt x="40" y="2864"/>
                  </a:lnTo>
                  <a:lnTo>
                    <a:pt x="40" y="2840"/>
                  </a:lnTo>
                  <a:lnTo>
                    <a:pt x="40" y="2808"/>
                  </a:lnTo>
                  <a:lnTo>
                    <a:pt x="40" y="2784"/>
                  </a:lnTo>
                  <a:lnTo>
                    <a:pt x="40" y="2760"/>
                  </a:lnTo>
                  <a:lnTo>
                    <a:pt x="40" y="2736"/>
                  </a:lnTo>
                  <a:lnTo>
                    <a:pt x="40" y="2704"/>
                  </a:lnTo>
                  <a:lnTo>
                    <a:pt x="40" y="2680"/>
                  </a:lnTo>
                  <a:cubicBezTo>
                    <a:pt x="40" y="2678"/>
                    <a:pt x="41" y="2675"/>
                    <a:pt x="42" y="2673"/>
                  </a:cubicBezTo>
                  <a:lnTo>
                    <a:pt x="50" y="2649"/>
                  </a:lnTo>
                  <a:lnTo>
                    <a:pt x="48" y="2656"/>
                  </a:lnTo>
                  <a:lnTo>
                    <a:pt x="48" y="2632"/>
                  </a:lnTo>
                  <a:lnTo>
                    <a:pt x="48" y="2608"/>
                  </a:lnTo>
                  <a:lnTo>
                    <a:pt x="48" y="2576"/>
                  </a:lnTo>
                  <a:lnTo>
                    <a:pt x="48" y="2552"/>
                  </a:lnTo>
                  <a:lnTo>
                    <a:pt x="48" y="2528"/>
                  </a:lnTo>
                  <a:lnTo>
                    <a:pt x="48" y="2504"/>
                  </a:lnTo>
                  <a:lnTo>
                    <a:pt x="48" y="2472"/>
                  </a:lnTo>
                  <a:lnTo>
                    <a:pt x="48" y="2424"/>
                  </a:lnTo>
                  <a:lnTo>
                    <a:pt x="48" y="2400"/>
                  </a:lnTo>
                  <a:lnTo>
                    <a:pt x="48" y="2344"/>
                  </a:lnTo>
                  <a:lnTo>
                    <a:pt x="48" y="2320"/>
                  </a:lnTo>
                  <a:lnTo>
                    <a:pt x="48" y="2296"/>
                  </a:lnTo>
                  <a:lnTo>
                    <a:pt x="48" y="2272"/>
                  </a:lnTo>
                  <a:lnTo>
                    <a:pt x="48" y="2240"/>
                  </a:lnTo>
                  <a:lnTo>
                    <a:pt x="48" y="2216"/>
                  </a:lnTo>
                  <a:lnTo>
                    <a:pt x="48" y="2192"/>
                  </a:lnTo>
                  <a:lnTo>
                    <a:pt x="48" y="2168"/>
                  </a:lnTo>
                  <a:lnTo>
                    <a:pt x="48" y="2144"/>
                  </a:lnTo>
                  <a:lnTo>
                    <a:pt x="48" y="2112"/>
                  </a:lnTo>
                  <a:lnTo>
                    <a:pt x="48" y="2088"/>
                  </a:lnTo>
                  <a:cubicBezTo>
                    <a:pt x="48" y="2086"/>
                    <a:pt x="49" y="2083"/>
                    <a:pt x="50" y="2081"/>
                  </a:cubicBezTo>
                  <a:lnTo>
                    <a:pt x="58" y="2057"/>
                  </a:lnTo>
                  <a:lnTo>
                    <a:pt x="56" y="2064"/>
                  </a:lnTo>
                  <a:lnTo>
                    <a:pt x="56" y="2008"/>
                  </a:lnTo>
                  <a:lnTo>
                    <a:pt x="56" y="1984"/>
                  </a:lnTo>
                  <a:lnTo>
                    <a:pt x="56" y="1960"/>
                  </a:lnTo>
                  <a:lnTo>
                    <a:pt x="56" y="1936"/>
                  </a:lnTo>
                  <a:lnTo>
                    <a:pt x="56" y="1912"/>
                  </a:lnTo>
                  <a:lnTo>
                    <a:pt x="56" y="1880"/>
                  </a:lnTo>
                  <a:lnTo>
                    <a:pt x="56" y="1856"/>
                  </a:lnTo>
                  <a:lnTo>
                    <a:pt x="56" y="1832"/>
                  </a:lnTo>
                  <a:lnTo>
                    <a:pt x="56" y="1776"/>
                  </a:lnTo>
                  <a:lnTo>
                    <a:pt x="56" y="1752"/>
                  </a:lnTo>
                  <a:lnTo>
                    <a:pt x="56" y="1728"/>
                  </a:lnTo>
                  <a:lnTo>
                    <a:pt x="56" y="1704"/>
                  </a:lnTo>
                  <a:lnTo>
                    <a:pt x="56" y="1680"/>
                  </a:lnTo>
                  <a:lnTo>
                    <a:pt x="56" y="1648"/>
                  </a:lnTo>
                  <a:lnTo>
                    <a:pt x="56" y="1624"/>
                  </a:lnTo>
                  <a:lnTo>
                    <a:pt x="56" y="1600"/>
                  </a:lnTo>
                  <a:lnTo>
                    <a:pt x="56" y="1576"/>
                  </a:lnTo>
                  <a:lnTo>
                    <a:pt x="56" y="1544"/>
                  </a:lnTo>
                  <a:lnTo>
                    <a:pt x="56" y="1520"/>
                  </a:lnTo>
                  <a:lnTo>
                    <a:pt x="56" y="1496"/>
                  </a:lnTo>
                  <a:lnTo>
                    <a:pt x="56" y="1472"/>
                  </a:lnTo>
                  <a:lnTo>
                    <a:pt x="56" y="1416"/>
                  </a:lnTo>
                  <a:lnTo>
                    <a:pt x="56" y="1392"/>
                  </a:lnTo>
                  <a:lnTo>
                    <a:pt x="56" y="1368"/>
                  </a:lnTo>
                  <a:lnTo>
                    <a:pt x="56" y="1344"/>
                  </a:lnTo>
                  <a:lnTo>
                    <a:pt x="56" y="1312"/>
                  </a:lnTo>
                  <a:lnTo>
                    <a:pt x="56" y="1288"/>
                  </a:lnTo>
                  <a:cubicBezTo>
                    <a:pt x="56" y="1286"/>
                    <a:pt x="57" y="1283"/>
                    <a:pt x="58" y="1281"/>
                  </a:cubicBezTo>
                  <a:lnTo>
                    <a:pt x="66" y="1257"/>
                  </a:lnTo>
                  <a:lnTo>
                    <a:pt x="64" y="1264"/>
                  </a:lnTo>
                  <a:lnTo>
                    <a:pt x="64" y="1240"/>
                  </a:lnTo>
                  <a:lnTo>
                    <a:pt x="64" y="1184"/>
                  </a:lnTo>
                  <a:lnTo>
                    <a:pt x="64" y="1160"/>
                  </a:lnTo>
                  <a:lnTo>
                    <a:pt x="64" y="1112"/>
                  </a:lnTo>
                  <a:lnTo>
                    <a:pt x="64" y="1080"/>
                  </a:lnTo>
                  <a:lnTo>
                    <a:pt x="64" y="1056"/>
                  </a:lnTo>
                  <a:lnTo>
                    <a:pt x="64" y="1032"/>
                  </a:lnTo>
                  <a:lnTo>
                    <a:pt x="64" y="1008"/>
                  </a:lnTo>
                  <a:lnTo>
                    <a:pt x="64" y="984"/>
                  </a:lnTo>
                  <a:lnTo>
                    <a:pt x="64" y="952"/>
                  </a:lnTo>
                  <a:lnTo>
                    <a:pt x="64" y="928"/>
                  </a:lnTo>
                  <a:lnTo>
                    <a:pt x="64" y="904"/>
                  </a:lnTo>
                  <a:lnTo>
                    <a:pt x="64" y="880"/>
                  </a:lnTo>
                  <a:lnTo>
                    <a:pt x="64" y="848"/>
                  </a:lnTo>
                  <a:cubicBezTo>
                    <a:pt x="64" y="846"/>
                    <a:pt x="65" y="843"/>
                    <a:pt x="66" y="841"/>
                  </a:cubicBezTo>
                  <a:lnTo>
                    <a:pt x="74" y="817"/>
                  </a:lnTo>
                  <a:lnTo>
                    <a:pt x="72" y="824"/>
                  </a:lnTo>
                  <a:lnTo>
                    <a:pt x="72" y="800"/>
                  </a:lnTo>
                  <a:lnTo>
                    <a:pt x="72" y="776"/>
                  </a:lnTo>
                  <a:lnTo>
                    <a:pt x="72" y="752"/>
                  </a:lnTo>
                  <a:lnTo>
                    <a:pt x="72" y="720"/>
                  </a:lnTo>
                  <a:lnTo>
                    <a:pt x="72" y="696"/>
                  </a:lnTo>
                  <a:lnTo>
                    <a:pt x="72" y="672"/>
                  </a:lnTo>
                  <a:lnTo>
                    <a:pt x="72" y="648"/>
                  </a:lnTo>
                  <a:lnTo>
                    <a:pt x="72" y="616"/>
                  </a:lnTo>
                  <a:lnTo>
                    <a:pt x="72" y="592"/>
                  </a:lnTo>
                  <a:lnTo>
                    <a:pt x="72" y="568"/>
                  </a:lnTo>
                  <a:cubicBezTo>
                    <a:pt x="72" y="555"/>
                    <a:pt x="83" y="544"/>
                    <a:pt x="96" y="544"/>
                  </a:cubicBezTo>
                  <a:lnTo>
                    <a:pt x="104" y="544"/>
                  </a:lnTo>
                  <a:lnTo>
                    <a:pt x="80" y="568"/>
                  </a:lnTo>
                  <a:lnTo>
                    <a:pt x="80" y="544"/>
                  </a:lnTo>
                  <a:lnTo>
                    <a:pt x="80" y="520"/>
                  </a:lnTo>
                  <a:lnTo>
                    <a:pt x="80" y="488"/>
                  </a:lnTo>
                  <a:lnTo>
                    <a:pt x="80" y="464"/>
                  </a:lnTo>
                  <a:lnTo>
                    <a:pt x="80" y="440"/>
                  </a:lnTo>
                  <a:lnTo>
                    <a:pt x="80" y="416"/>
                  </a:lnTo>
                  <a:cubicBezTo>
                    <a:pt x="80" y="403"/>
                    <a:pt x="91" y="392"/>
                    <a:pt x="104" y="392"/>
                  </a:cubicBezTo>
                  <a:cubicBezTo>
                    <a:pt x="118" y="392"/>
                    <a:pt x="128" y="403"/>
                    <a:pt x="128" y="416"/>
                  </a:cubicBezTo>
                  <a:lnTo>
                    <a:pt x="128" y="440"/>
                  </a:lnTo>
                  <a:cubicBezTo>
                    <a:pt x="128" y="454"/>
                    <a:pt x="118" y="464"/>
                    <a:pt x="104" y="464"/>
                  </a:cubicBezTo>
                  <a:cubicBezTo>
                    <a:pt x="91" y="464"/>
                    <a:pt x="80" y="454"/>
                    <a:pt x="80" y="440"/>
                  </a:cubicBezTo>
                  <a:lnTo>
                    <a:pt x="80" y="416"/>
                  </a:lnTo>
                  <a:lnTo>
                    <a:pt x="80" y="384"/>
                  </a:lnTo>
                  <a:lnTo>
                    <a:pt x="80" y="360"/>
                  </a:lnTo>
                  <a:lnTo>
                    <a:pt x="80" y="336"/>
                  </a:lnTo>
                  <a:lnTo>
                    <a:pt x="80" y="312"/>
                  </a:lnTo>
                  <a:cubicBezTo>
                    <a:pt x="80" y="299"/>
                    <a:pt x="91" y="288"/>
                    <a:pt x="104" y="288"/>
                  </a:cubicBezTo>
                  <a:cubicBezTo>
                    <a:pt x="118" y="288"/>
                    <a:pt x="128" y="299"/>
                    <a:pt x="128" y="312"/>
                  </a:cubicBezTo>
                  <a:lnTo>
                    <a:pt x="128" y="336"/>
                  </a:lnTo>
                  <a:lnTo>
                    <a:pt x="104" y="312"/>
                  </a:lnTo>
                  <a:lnTo>
                    <a:pt x="112" y="312"/>
                  </a:lnTo>
                  <a:lnTo>
                    <a:pt x="88" y="336"/>
                  </a:lnTo>
                  <a:lnTo>
                    <a:pt x="88" y="312"/>
                  </a:lnTo>
                  <a:lnTo>
                    <a:pt x="88" y="288"/>
                  </a:lnTo>
                  <a:lnTo>
                    <a:pt x="88" y="256"/>
                  </a:lnTo>
                  <a:lnTo>
                    <a:pt x="88" y="232"/>
                  </a:lnTo>
                  <a:lnTo>
                    <a:pt x="88" y="208"/>
                  </a:lnTo>
                  <a:lnTo>
                    <a:pt x="88" y="184"/>
                  </a:lnTo>
                  <a:lnTo>
                    <a:pt x="88" y="152"/>
                  </a:lnTo>
                  <a:lnTo>
                    <a:pt x="88" y="128"/>
                  </a:lnTo>
                  <a:lnTo>
                    <a:pt x="88" y="104"/>
                  </a:lnTo>
                  <a:lnTo>
                    <a:pt x="88" y="80"/>
                  </a:lnTo>
                  <a:lnTo>
                    <a:pt x="88" y="56"/>
                  </a:lnTo>
                  <a:cubicBezTo>
                    <a:pt x="88" y="43"/>
                    <a:pt x="99" y="32"/>
                    <a:pt x="112" y="32"/>
                  </a:cubicBezTo>
                  <a:lnTo>
                    <a:pt x="120" y="32"/>
                  </a:lnTo>
                  <a:lnTo>
                    <a:pt x="96" y="56"/>
                  </a:ln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56"/>
                  </a:lnTo>
                  <a:cubicBezTo>
                    <a:pt x="144" y="70"/>
                    <a:pt x="134" y="80"/>
                    <a:pt x="120" y="80"/>
                  </a:cubicBezTo>
                  <a:lnTo>
                    <a:pt x="112" y="80"/>
                  </a:lnTo>
                  <a:lnTo>
                    <a:pt x="136" y="56"/>
                  </a:lnTo>
                  <a:lnTo>
                    <a:pt x="136" y="80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136" y="152"/>
                  </a:lnTo>
                  <a:lnTo>
                    <a:pt x="136" y="184"/>
                  </a:lnTo>
                  <a:lnTo>
                    <a:pt x="136" y="208"/>
                  </a:lnTo>
                  <a:lnTo>
                    <a:pt x="136" y="232"/>
                  </a:lnTo>
                  <a:lnTo>
                    <a:pt x="136" y="256"/>
                  </a:lnTo>
                  <a:lnTo>
                    <a:pt x="136" y="288"/>
                  </a:lnTo>
                  <a:lnTo>
                    <a:pt x="136" y="312"/>
                  </a:lnTo>
                  <a:lnTo>
                    <a:pt x="136" y="336"/>
                  </a:lnTo>
                  <a:cubicBezTo>
                    <a:pt x="136" y="350"/>
                    <a:pt x="126" y="360"/>
                    <a:pt x="112" y="360"/>
                  </a:cubicBezTo>
                  <a:lnTo>
                    <a:pt x="104" y="360"/>
                  </a:lnTo>
                  <a:cubicBezTo>
                    <a:pt x="91" y="360"/>
                    <a:pt x="80" y="350"/>
                    <a:pt x="80" y="336"/>
                  </a:cubicBezTo>
                  <a:lnTo>
                    <a:pt x="80" y="312"/>
                  </a:lnTo>
                  <a:lnTo>
                    <a:pt x="128" y="312"/>
                  </a:lnTo>
                  <a:lnTo>
                    <a:pt x="128" y="336"/>
                  </a:lnTo>
                  <a:lnTo>
                    <a:pt x="128" y="360"/>
                  </a:lnTo>
                  <a:lnTo>
                    <a:pt x="128" y="384"/>
                  </a:lnTo>
                  <a:lnTo>
                    <a:pt x="128" y="416"/>
                  </a:lnTo>
                  <a:lnTo>
                    <a:pt x="128" y="440"/>
                  </a:lnTo>
                  <a:lnTo>
                    <a:pt x="80" y="440"/>
                  </a:lnTo>
                  <a:lnTo>
                    <a:pt x="80" y="416"/>
                  </a:lnTo>
                  <a:lnTo>
                    <a:pt x="128" y="416"/>
                  </a:lnTo>
                  <a:lnTo>
                    <a:pt x="128" y="440"/>
                  </a:lnTo>
                  <a:lnTo>
                    <a:pt x="128" y="464"/>
                  </a:lnTo>
                  <a:lnTo>
                    <a:pt x="128" y="488"/>
                  </a:lnTo>
                  <a:lnTo>
                    <a:pt x="128" y="520"/>
                  </a:lnTo>
                  <a:lnTo>
                    <a:pt x="128" y="544"/>
                  </a:lnTo>
                  <a:lnTo>
                    <a:pt x="128" y="568"/>
                  </a:lnTo>
                  <a:cubicBezTo>
                    <a:pt x="128" y="582"/>
                    <a:pt x="118" y="592"/>
                    <a:pt x="104" y="592"/>
                  </a:cubicBezTo>
                  <a:lnTo>
                    <a:pt x="96" y="592"/>
                  </a:lnTo>
                  <a:lnTo>
                    <a:pt x="120" y="568"/>
                  </a:lnTo>
                  <a:lnTo>
                    <a:pt x="120" y="592"/>
                  </a:lnTo>
                  <a:lnTo>
                    <a:pt x="120" y="616"/>
                  </a:lnTo>
                  <a:lnTo>
                    <a:pt x="120" y="648"/>
                  </a:lnTo>
                  <a:lnTo>
                    <a:pt x="120" y="672"/>
                  </a:lnTo>
                  <a:lnTo>
                    <a:pt x="120" y="696"/>
                  </a:lnTo>
                  <a:lnTo>
                    <a:pt x="120" y="720"/>
                  </a:lnTo>
                  <a:lnTo>
                    <a:pt x="120" y="752"/>
                  </a:lnTo>
                  <a:lnTo>
                    <a:pt x="120" y="776"/>
                  </a:lnTo>
                  <a:lnTo>
                    <a:pt x="120" y="800"/>
                  </a:lnTo>
                  <a:lnTo>
                    <a:pt x="120" y="824"/>
                  </a:lnTo>
                  <a:cubicBezTo>
                    <a:pt x="120" y="827"/>
                    <a:pt x="120" y="830"/>
                    <a:pt x="119" y="832"/>
                  </a:cubicBezTo>
                  <a:lnTo>
                    <a:pt x="111" y="856"/>
                  </a:lnTo>
                  <a:lnTo>
                    <a:pt x="112" y="848"/>
                  </a:lnTo>
                  <a:lnTo>
                    <a:pt x="112" y="880"/>
                  </a:lnTo>
                  <a:lnTo>
                    <a:pt x="112" y="904"/>
                  </a:lnTo>
                  <a:lnTo>
                    <a:pt x="112" y="928"/>
                  </a:lnTo>
                  <a:lnTo>
                    <a:pt x="112" y="952"/>
                  </a:lnTo>
                  <a:lnTo>
                    <a:pt x="112" y="984"/>
                  </a:lnTo>
                  <a:lnTo>
                    <a:pt x="112" y="1008"/>
                  </a:lnTo>
                  <a:lnTo>
                    <a:pt x="112" y="1032"/>
                  </a:lnTo>
                  <a:lnTo>
                    <a:pt x="112" y="1056"/>
                  </a:lnTo>
                  <a:lnTo>
                    <a:pt x="112" y="1080"/>
                  </a:lnTo>
                  <a:lnTo>
                    <a:pt x="112" y="1112"/>
                  </a:lnTo>
                  <a:lnTo>
                    <a:pt x="112" y="1160"/>
                  </a:lnTo>
                  <a:lnTo>
                    <a:pt x="112" y="1184"/>
                  </a:lnTo>
                  <a:lnTo>
                    <a:pt x="112" y="1240"/>
                  </a:lnTo>
                  <a:lnTo>
                    <a:pt x="112" y="1264"/>
                  </a:lnTo>
                  <a:cubicBezTo>
                    <a:pt x="112" y="1267"/>
                    <a:pt x="112" y="1270"/>
                    <a:pt x="111" y="1272"/>
                  </a:cubicBezTo>
                  <a:lnTo>
                    <a:pt x="103" y="1296"/>
                  </a:lnTo>
                  <a:lnTo>
                    <a:pt x="104" y="1288"/>
                  </a:lnTo>
                  <a:lnTo>
                    <a:pt x="104" y="1312"/>
                  </a:lnTo>
                  <a:lnTo>
                    <a:pt x="104" y="1344"/>
                  </a:lnTo>
                  <a:lnTo>
                    <a:pt x="104" y="1368"/>
                  </a:lnTo>
                  <a:lnTo>
                    <a:pt x="104" y="1392"/>
                  </a:lnTo>
                  <a:lnTo>
                    <a:pt x="104" y="1416"/>
                  </a:lnTo>
                  <a:lnTo>
                    <a:pt x="104" y="1472"/>
                  </a:lnTo>
                  <a:lnTo>
                    <a:pt x="104" y="1496"/>
                  </a:lnTo>
                  <a:lnTo>
                    <a:pt x="104" y="1520"/>
                  </a:lnTo>
                  <a:lnTo>
                    <a:pt x="104" y="1544"/>
                  </a:lnTo>
                  <a:lnTo>
                    <a:pt x="104" y="1576"/>
                  </a:lnTo>
                  <a:lnTo>
                    <a:pt x="104" y="1600"/>
                  </a:lnTo>
                  <a:lnTo>
                    <a:pt x="104" y="1624"/>
                  </a:lnTo>
                  <a:lnTo>
                    <a:pt x="104" y="1648"/>
                  </a:lnTo>
                  <a:lnTo>
                    <a:pt x="104" y="1680"/>
                  </a:lnTo>
                  <a:lnTo>
                    <a:pt x="104" y="1704"/>
                  </a:lnTo>
                  <a:lnTo>
                    <a:pt x="104" y="1728"/>
                  </a:lnTo>
                  <a:lnTo>
                    <a:pt x="104" y="1752"/>
                  </a:lnTo>
                  <a:lnTo>
                    <a:pt x="104" y="1776"/>
                  </a:lnTo>
                  <a:lnTo>
                    <a:pt x="104" y="1832"/>
                  </a:lnTo>
                  <a:lnTo>
                    <a:pt x="104" y="1856"/>
                  </a:lnTo>
                  <a:lnTo>
                    <a:pt x="104" y="1880"/>
                  </a:lnTo>
                  <a:lnTo>
                    <a:pt x="104" y="1912"/>
                  </a:lnTo>
                  <a:lnTo>
                    <a:pt x="104" y="1936"/>
                  </a:lnTo>
                  <a:lnTo>
                    <a:pt x="104" y="1960"/>
                  </a:lnTo>
                  <a:lnTo>
                    <a:pt x="104" y="1984"/>
                  </a:lnTo>
                  <a:lnTo>
                    <a:pt x="104" y="2008"/>
                  </a:lnTo>
                  <a:lnTo>
                    <a:pt x="104" y="2064"/>
                  </a:lnTo>
                  <a:cubicBezTo>
                    <a:pt x="104" y="2067"/>
                    <a:pt x="104" y="2070"/>
                    <a:pt x="103" y="2072"/>
                  </a:cubicBezTo>
                  <a:lnTo>
                    <a:pt x="95" y="2096"/>
                  </a:lnTo>
                  <a:lnTo>
                    <a:pt x="96" y="2088"/>
                  </a:lnTo>
                  <a:lnTo>
                    <a:pt x="96" y="2112"/>
                  </a:lnTo>
                  <a:lnTo>
                    <a:pt x="96" y="2144"/>
                  </a:lnTo>
                  <a:lnTo>
                    <a:pt x="96" y="2168"/>
                  </a:lnTo>
                  <a:lnTo>
                    <a:pt x="96" y="2192"/>
                  </a:lnTo>
                  <a:lnTo>
                    <a:pt x="96" y="2216"/>
                  </a:lnTo>
                  <a:lnTo>
                    <a:pt x="96" y="2240"/>
                  </a:lnTo>
                  <a:lnTo>
                    <a:pt x="96" y="2272"/>
                  </a:lnTo>
                  <a:lnTo>
                    <a:pt x="96" y="2296"/>
                  </a:lnTo>
                  <a:lnTo>
                    <a:pt x="96" y="2320"/>
                  </a:lnTo>
                  <a:lnTo>
                    <a:pt x="96" y="2344"/>
                  </a:lnTo>
                  <a:lnTo>
                    <a:pt x="96" y="2400"/>
                  </a:lnTo>
                  <a:lnTo>
                    <a:pt x="96" y="2424"/>
                  </a:lnTo>
                  <a:lnTo>
                    <a:pt x="96" y="2472"/>
                  </a:lnTo>
                  <a:lnTo>
                    <a:pt x="96" y="2504"/>
                  </a:lnTo>
                  <a:lnTo>
                    <a:pt x="96" y="2528"/>
                  </a:lnTo>
                  <a:lnTo>
                    <a:pt x="96" y="2552"/>
                  </a:lnTo>
                  <a:lnTo>
                    <a:pt x="96" y="2576"/>
                  </a:lnTo>
                  <a:lnTo>
                    <a:pt x="96" y="2608"/>
                  </a:lnTo>
                  <a:lnTo>
                    <a:pt x="96" y="2632"/>
                  </a:lnTo>
                  <a:lnTo>
                    <a:pt x="96" y="2656"/>
                  </a:lnTo>
                  <a:cubicBezTo>
                    <a:pt x="96" y="2659"/>
                    <a:pt x="96" y="2662"/>
                    <a:pt x="95" y="2664"/>
                  </a:cubicBezTo>
                  <a:lnTo>
                    <a:pt x="87" y="2688"/>
                  </a:lnTo>
                  <a:lnTo>
                    <a:pt x="88" y="2680"/>
                  </a:lnTo>
                  <a:lnTo>
                    <a:pt x="88" y="2704"/>
                  </a:lnTo>
                  <a:lnTo>
                    <a:pt x="88" y="2736"/>
                  </a:lnTo>
                  <a:lnTo>
                    <a:pt x="88" y="2760"/>
                  </a:lnTo>
                  <a:lnTo>
                    <a:pt x="88" y="2784"/>
                  </a:lnTo>
                  <a:lnTo>
                    <a:pt x="88" y="2808"/>
                  </a:lnTo>
                  <a:lnTo>
                    <a:pt x="88" y="2840"/>
                  </a:lnTo>
                  <a:lnTo>
                    <a:pt x="88" y="2864"/>
                  </a:lnTo>
                  <a:lnTo>
                    <a:pt x="88" y="2888"/>
                  </a:lnTo>
                  <a:lnTo>
                    <a:pt x="88" y="2936"/>
                  </a:lnTo>
                  <a:lnTo>
                    <a:pt x="88" y="2968"/>
                  </a:lnTo>
                  <a:lnTo>
                    <a:pt x="88" y="2992"/>
                  </a:lnTo>
                  <a:lnTo>
                    <a:pt x="88" y="3016"/>
                  </a:lnTo>
                  <a:lnTo>
                    <a:pt x="88" y="3040"/>
                  </a:lnTo>
                  <a:lnTo>
                    <a:pt x="88" y="3096"/>
                  </a:lnTo>
                  <a:lnTo>
                    <a:pt x="88" y="3120"/>
                  </a:lnTo>
                  <a:lnTo>
                    <a:pt x="88" y="3168"/>
                  </a:lnTo>
                  <a:lnTo>
                    <a:pt x="88" y="3200"/>
                  </a:lnTo>
                  <a:lnTo>
                    <a:pt x="88" y="3224"/>
                  </a:lnTo>
                  <a:lnTo>
                    <a:pt x="88" y="3248"/>
                  </a:lnTo>
                  <a:lnTo>
                    <a:pt x="88" y="3272"/>
                  </a:lnTo>
                  <a:lnTo>
                    <a:pt x="88" y="3304"/>
                  </a:lnTo>
                  <a:lnTo>
                    <a:pt x="88" y="3352"/>
                  </a:lnTo>
                  <a:lnTo>
                    <a:pt x="88" y="3376"/>
                  </a:lnTo>
                  <a:lnTo>
                    <a:pt x="88" y="3400"/>
                  </a:lnTo>
                  <a:lnTo>
                    <a:pt x="88" y="3456"/>
                  </a:lnTo>
                  <a:lnTo>
                    <a:pt x="88" y="3480"/>
                  </a:lnTo>
                  <a:cubicBezTo>
                    <a:pt x="88" y="3494"/>
                    <a:pt x="78" y="3504"/>
                    <a:pt x="64" y="3504"/>
                  </a:cubicBezTo>
                  <a:lnTo>
                    <a:pt x="56" y="3504"/>
                  </a:lnTo>
                  <a:lnTo>
                    <a:pt x="80" y="3480"/>
                  </a:lnTo>
                  <a:lnTo>
                    <a:pt x="80" y="3504"/>
                  </a:lnTo>
                  <a:lnTo>
                    <a:pt x="80" y="3536"/>
                  </a:lnTo>
                  <a:lnTo>
                    <a:pt x="80" y="3560"/>
                  </a:lnTo>
                  <a:lnTo>
                    <a:pt x="80" y="3584"/>
                  </a:lnTo>
                  <a:lnTo>
                    <a:pt x="80" y="3632"/>
                  </a:lnTo>
                  <a:lnTo>
                    <a:pt x="80" y="3664"/>
                  </a:lnTo>
                  <a:lnTo>
                    <a:pt x="80" y="3712"/>
                  </a:lnTo>
                  <a:lnTo>
                    <a:pt x="80" y="3768"/>
                  </a:lnTo>
                  <a:lnTo>
                    <a:pt x="80" y="3792"/>
                  </a:lnTo>
                  <a:lnTo>
                    <a:pt x="80" y="3840"/>
                  </a:lnTo>
                  <a:lnTo>
                    <a:pt x="80" y="3864"/>
                  </a:lnTo>
                  <a:lnTo>
                    <a:pt x="80" y="3920"/>
                  </a:lnTo>
                  <a:lnTo>
                    <a:pt x="80" y="3968"/>
                  </a:lnTo>
                  <a:lnTo>
                    <a:pt x="80" y="4024"/>
                  </a:lnTo>
                  <a:lnTo>
                    <a:pt x="80" y="4072"/>
                  </a:lnTo>
                  <a:lnTo>
                    <a:pt x="80" y="4128"/>
                  </a:lnTo>
                  <a:lnTo>
                    <a:pt x="80" y="4176"/>
                  </a:lnTo>
                  <a:lnTo>
                    <a:pt x="80" y="4232"/>
                  </a:lnTo>
                  <a:lnTo>
                    <a:pt x="80" y="4280"/>
                  </a:lnTo>
                  <a:lnTo>
                    <a:pt x="80" y="4328"/>
                  </a:lnTo>
                  <a:lnTo>
                    <a:pt x="80" y="4360"/>
                  </a:lnTo>
                  <a:lnTo>
                    <a:pt x="80" y="4384"/>
                  </a:lnTo>
                  <a:lnTo>
                    <a:pt x="80" y="4432"/>
                  </a:lnTo>
                  <a:lnTo>
                    <a:pt x="80" y="4488"/>
                  </a:lnTo>
                  <a:lnTo>
                    <a:pt x="80" y="4536"/>
                  </a:lnTo>
                  <a:lnTo>
                    <a:pt x="80" y="4592"/>
                  </a:lnTo>
                  <a:lnTo>
                    <a:pt x="80" y="4640"/>
                  </a:lnTo>
                  <a:lnTo>
                    <a:pt x="80" y="4696"/>
                  </a:lnTo>
                  <a:cubicBezTo>
                    <a:pt x="80" y="4698"/>
                    <a:pt x="80" y="4699"/>
                    <a:pt x="80" y="4700"/>
                  </a:cubicBezTo>
                  <a:lnTo>
                    <a:pt x="72" y="4748"/>
                  </a:lnTo>
                  <a:lnTo>
                    <a:pt x="72" y="4744"/>
                  </a:lnTo>
                  <a:lnTo>
                    <a:pt x="72" y="4792"/>
                  </a:lnTo>
                  <a:lnTo>
                    <a:pt x="72" y="4824"/>
                  </a:lnTo>
                  <a:lnTo>
                    <a:pt x="72" y="4872"/>
                  </a:lnTo>
                  <a:lnTo>
                    <a:pt x="72" y="4896"/>
                  </a:lnTo>
                  <a:lnTo>
                    <a:pt x="72" y="4952"/>
                  </a:lnTo>
                  <a:lnTo>
                    <a:pt x="72" y="5000"/>
                  </a:lnTo>
                  <a:lnTo>
                    <a:pt x="72" y="5056"/>
                  </a:lnTo>
                  <a:lnTo>
                    <a:pt x="72" y="5080"/>
                  </a:lnTo>
                  <a:lnTo>
                    <a:pt x="72" y="5128"/>
                  </a:lnTo>
                  <a:lnTo>
                    <a:pt x="72" y="5160"/>
                  </a:lnTo>
                  <a:lnTo>
                    <a:pt x="72" y="5184"/>
                  </a:lnTo>
                  <a:lnTo>
                    <a:pt x="72" y="5208"/>
                  </a:lnTo>
                  <a:lnTo>
                    <a:pt x="72" y="5232"/>
                  </a:lnTo>
                  <a:lnTo>
                    <a:pt x="72" y="5256"/>
                  </a:lnTo>
                  <a:lnTo>
                    <a:pt x="72" y="5288"/>
                  </a:lnTo>
                  <a:lnTo>
                    <a:pt x="72" y="5312"/>
                  </a:lnTo>
                  <a:lnTo>
                    <a:pt x="72" y="5336"/>
                  </a:lnTo>
                  <a:lnTo>
                    <a:pt x="72" y="5360"/>
                  </a:lnTo>
                  <a:cubicBezTo>
                    <a:pt x="72" y="5374"/>
                    <a:pt x="62" y="5384"/>
                    <a:pt x="48" y="5384"/>
                  </a:cubicBezTo>
                  <a:lnTo>
                    <a:pt x="40" y="5384"/>
                  </a:lnTo>
                  <a:lnTo>
                    <a:pt x="64" y="5360"/>
                  </a:lnTo>
                  <a:lnTo>
                    <a:pt x="64" y="5392"/>
                  </a:lnTo>
                  <a:lnTo>
                    <a:pt x="64" y="5416"/>
                  </a:lnTo>
                  <a:lnTo>
                    <a:pt x="64" y="5440"/>
                  </a:lnTo>
                  <a:lnTo>
                    <a:pt x="64" y="5464"/>
                  </a:lnTo>
                  <a:lnTo>
                    <a:pt x="64" y="5488"/>
                  </a:lnTo>
                  <a:lnTo>
                    <a:pt x="64" y="5520"/>
                  </a:lnTo>
                  <a:lnTo>
                    <a:pt x="64" y="5544"/>
                  </a:lnTo>
                  <a:lnTo>
                    <a:pt x="64" y="5568"/>
                  </a:lnTo>
                  <a:lnTo>
                    <a:pt x="16" y="5568"/>
                  </a:lnTo>
                  <a:lnTo>
                    <a:pt x="16" y="5544"/>
                  </a:lnTo>
                  <a:lnTo>
                    <a:pt x="64" y="5544"/>
                  </a:lnTo>
                  <a:lnTo>
                    <a:pt x="64" y="5568"/>
                  </a:lnTo>
                  <a:cubicBezTo>
                    <a:pt x="64" y="5582"/>
                    <a:pt x="54" y="5592"/>
                    <a:pt x="40" y="5592"/>
                  </a:cubicBezTo>
                  <a:lnTo>
                    <a:pt x="32" y="5592"/>
                  </a:lnTo>
                  <a:lnTo>
                    <a:pt x="56" y="5568"/>
                  </a:lnTo>
                  <a:lnTo>
                    <a:pt x="56" y="5592"/>
                  </a:lnTo>
                  <a:lnTo>
                    <a:pt x="56" y="5624"/>
                  </a:lnTo>
                  <a:lnTo>
                    <a:pt x="56" y="5648"/>
                  </a:lnTo>
                  <a:lnTo>
                    <a:pt x="8" y="5648"/>
                  </a:lnTo>
                  <a:lnTo>
                    <a:pt x="8" y="5624"/>
                  </a:lnTo>
                  <a:lnTo>
                    <a:pt x="56" y="5624"/>
                  </a:lnTo>
                  <a:lnTo>
                    <a:pt x="56" y="5648"/>
                  </a:lnTo>
                  <a:cubicBezTo>
                    <a:pt x="56" y="5660"/>
                    <a:pt x="48" y="5670"/>
                    <a:pt x="36" y="5672"/>
                  </a:cubicBezTo>
                  <a:cubicBezTo>
                    <a:pt x="25" y="5674"/>
                    <a:pt x="13" y="5667"/>
                    <a:pt x="10" y="5656"/>
                  </a:cubicBezTo>
                  <a:lnTo>
                    <a:pt x="2" y="5632"/>
                  </a:lnTo>
                  <a:lnTo>
                    <a:pt x="48" y="5624"/>
                  </a:lnTo>
                  <a:lnTo>
                    <a:pt x="48" y="5648"/>
                  </a:lnTo>
                  <a:lnTo>
                    <a:pt x="48" y="5672"/>
                  </a:lnTo>
                  <a:lnTo>
                    <a:pt x="48" y="5696"/>
                  </a:lnTo>
                  <a:lnTo>
                    <a:pt x="48" y="5720"/>
                  </a:lnTo>
                  <a:lnTo>
                    <a:pt x="0" y="5720"/>
                  </a:lnTo>
                  <a:lnTo>
                    <a:pt x="0" y="5696"/>
                  </a:lnTo>
                  <a:cubicBezTo>
                    <a:pt x="0" y="5683"/>
                    <a:pt x="11" y="5672"/>
                    <a:pt x="24" y="5672"/>
                  </a:cubicBezTo>
                  <a:cubicBezTo>
                    <a:pt x="38" y="5672"/>
                    <a:pt x="48" y="5683"/>
                    <a:pt x="48" y="56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3" name="Freeform 137"/>
            <p:cNvSpPr>
              <a:spLocks/>
            </p:cNvSpPr>
            <p:nvPr/>
          </p:nvSpPr>
          <p:spPr bwMode="auto">
            <a:xfrm>
              <a:off x="5309536" y="3963393"/>
              <a:ext cx="37215" cy="626476"/>
            </a:xfrm>
            <a:custGeom>
              <a:avLst/>
              <a:gdLst>
                <a:gd name="T0" fmla="*/ 0 w 624"/>
                <a:gd name="T1" fmla="*/ 4480 h 6752"/>
                <a:gd name="T2" fmla="*/ 16 w 624"/>
                <a:gd name="T3" fmla="*/ 4336 h 6752"/>
                <a:gd name="T4" fmla="*/ 16 w 624"/>
                <a:gd name="T5" fmla="*/ 4128 h 6752"/>
                <a:gd name="T6" fmla="*/ 32 w 624"/>
                <a:gd name="T7" fmla="*/ 3760 h 6752"/>
                <a:gd name="T8" fmla="*/ 48 w 624"/>
                <a:gd name="T9" fmla="*/ 3408 h 6752"/>
                <a:gd name="T10" fmla="*/ 64 w 624"/>
                <a:gd name="T11" fmla="*/ 2992 h 6752"/>
                <a:gd name="T12" fmla="*/ 64 w 624"/>
                <a:gd name="T13" fmla="*/ 2784 h 6752"/>
                <a:gd name="T14" fmla="*/ 80 w 624"/>
                <a:gd name="T15" fmla="*/ 2624 h 6752"/>
                <a:gd name="T16" fmla="*/ 80 w 624"/>
                <a:gd name="T17" fmla="*/ 2416 h 6752"/>
                <a:gd name="T18" fmla="*/ 96 w 624"/>
                <a:gd name="T19" fmla="*/ 2272 h 6752"/>
                <a:gd name="T20" fmla="*/ 99 w 624"/>
                <a:gd name="T21" fmla="*/ 2097 h 6752"/>
                <a:gd name="T22" fmla="*/ 112 w 624"/>
                <a:gd name="T23" fmla="*/ 1904 h 6752"/>
                <a:gd name="T24" fmla="*/ 128 w 624"/>
                <a:gd name="T25" fmla="*/ 1808 h 6752"/>
                <a:gd name="T26" fmla="*/ 128 w 624"/>
                <a:gd name="T27" fmla="*/ 1600 h 6752"/>
                <a:gd name="T28" fmla="*/ 176 w 624"/>
                <a:gd name="T29" fmla="*/ 1392 h 6752"/>
                <a:gd name="T30" fmla="*/ 144 w 624"/>
                <a:gd name="T31" fmla="*/ 1344 h 6752"/>
                <a:gd name="T32" fmla="*/ 208 w 624"/>
                <a:gd name="T33" fmla="*/ 1184 h 6752"/>
                <a:gd name="T34" fmla="*/ 272 w 624"/>
                <a:gd name="T35" fmla="*/ 928 h 6752"/>
                <a:gd name="T36" fmla="*/ 192 w 624"/>
                <a:gd name="T37" fmla="*/ 768 h 6752"/>
                <a:gd name="T38" fmla="*/ 192 w 624"/>
                <a:gd name="T39" fmla="*/ 560 h 6752"/>
                <a:gd name="T40" fmla="*/ 208 w 624"/>
                <a:gd name="T41" fmla="*/ 416 h 6752"/>
                <a:gd name="T42" fmla="*/ 320 w 624"/>
                <a:gd name="T43" fmla="*/ 368 h 6752"/>
                <a:gd name="T44" fmla="*/ 240 w 624"/>
                <a:gd name="T45" fmla="*/ 304 h 6752"/>
                <a:gd name="T46" fmla="*/ 256 w 624"/>
                <a:gd name="T47" fmla="*/ 160 h 6752"/>
                <a:gd name="T48" fmla="*/ 304 w 624"/>
                <a:gd name="T49" fmla="*/ 256 h 6752"/>
                <a:gd name="T50" fmla="*/ 320 w 624"/>
                <a:gd name="T51" fmla="*/ 112 h 6752"/>
                <a:gd name="T52" fmla="*/ 384 w 624"/>
                <a:gd name="T53" fmla="*/ 48 h 6752"/>
                <a:gd name="T54" fmla="*/ 464 w 624"/>
                <a:gd name="T55" fmla="*/ 320 h 6752"/>
                <a:gd name="T56" fmla="*/ 608 w 624"/>
                <a:gd name="T57" fmla="*/ 2480 h 6752"/>
                <a:gd name="T58" fmla="*/ 624 w 624"/>
                <a:gd name="T59" fmla="*/ 4176 h 6752"/>
                <a:gd name="T60" fmla="*/ 624 w 624"/>
                <a:gd name="T61" fmla="*/ 5872 h 6752"/>
                <a:gd name="T62" fmla="*/ 528 w 624"/>
                <a:gd name="T63" fmla="*/ 6240 h 6752"/>
                <a:gd name="T64" fmla="*/ 528 w 624"/>
                <a:gd name="T65" fmla="*/ 4480 h 6752"/>
                <a:gd name="T66" fmla="*/ 512 w 624"/>
                <a:gd name="T67" fmla="*/ 2784 h 6752"/>
                <a:gd name="T68" fmla="*/ 496 w 624"/>
                <a:gd name="T69" fmla="*/ 416 h 6752"/>
                <a:gd name="T70" fmla="*/ 336 w 624"/>
                <a:gd name="T71" fmla="*/ 416 h 6752"/>
                <a:gd name="T72" fmla="*/ 272 w 624"/>
                <a:gd name="T73" fmla="*/ 160 h 6752"/>
                <a:gd name="T74" fmla="*/ 256 w 624"/>
                <a:gd name="T75" fmla="*/ 160 h 6752"/>
                <a:gd name="T76" fmla="*/ 304 w 624"/>
                <a:gd name="T77" fmla="*/ 416 h 6752"/>
                <a:gd name="T78" fmla="*/ 288 w 624"/>
                <a:gd name="T79" fmla="*/ 416 h 6752"/>
                <a:gd name="T80" fmla="*/ 304 w 624"/>
                <a:gd name="T81" fmla="*/ 368 h 6752"/>
                <a:gd name="T82" fmla="*/ 288 w 624"/>
                <a:gd name="T83" fmla="*/ 560 h 6752"/>
                <a:gd name="T84" fmla="*/ 240 w 624"/>
                <a:gd name="T85" fmla="*/ 880 h 6752"/>
                <a:gd name="T86" fmla="*/ 224 w 624"/>
                <a:gd name="T87" fmla="*/ 1024 h 6752"/>
                <a:gd name="T88" fmla="*/ 240 w 624"/>
                <a:gd name="T89" fmla="*/ 1088 h 6752"/>
                <a:gd name="T90" fmla="*/ 240 w 624"/>
                <a:gd name="T91" fmla="*/ 1392 h 6752"/>
                <a:gd name="T92" fmla="*/ 224 w 624"/>
                <a:gd name="T93" fmla="*/ 1552 h 6752"/>
                <a:gd name="T94" fmla="*/ 222 w 624"/>
                <a:gd name="T95" fmla="*/ 1824 h 6752"/>
                <a:gd name="T96" fmla="*/ 208 w 624"/>
                <a:gd name="T97" fmla="*/ 2064 h 6752"/>
                <a:gd name="T98" fmla="*/ 96 w 624"/>
                <a:gd name="T99" fmla="*/ 2272 h 6752"/>
                <a:gd name="T100" fmla="*/ 80 w 624"/>
                <a:gd name="T101" fmla="*/ 2368 h 6752"/>
                <a:gd name="T102" fmla="*/ 176 w 624"/>
                <a:gd name="T103" fmla="*/ 2624 h 6752"/>
                <a:gd name="T104" fmla="*/ 160 w 624"/>
                <a:gd name="T105" fmla="*/ 2832 h 6752"/>
                <a:gd name="T106" fmla="*/ 144 w 624"/>
                <a:gd name="T107" fmla="*/ 3040 h 6752"/>
                <a:gd name="T108" fmla="*/ 144 w 624"/>
                <a:gd name="T109" fmla="*/ 3552 h 6752"/>
                <a:gd name="T110" fmla="*/ 128 w 624"/>
                <a:gd name="T111" fmla="*/ 3920 h 6752"/>
                <a:gd name="T112" fmla="*/ 16 w 624"/>
                <a:gd name="T113" fmla="*/ 4128 h 6752"/>
                <a:gd name="T114" fmla="*/ 96 w 624"/>
                <a:gd name="T115" fmla="*/ 4272 h 6752"/>
                <a:gd name="T116" fmla="*/ 96 w 624"/>
                <a:gd name="T117" fmla="*/ 4800 h 67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24" h="6752">
                  <a:moveTo>
                    <a:pt x="0" y="4944"/>
                  </a:moveTo>
                  <a:lnTo>
                    <a:pt x="0" y="4896"/>
                  </a:lnTo>
                  <a:lnTo>
                    <a:pt x="0" y="4848"/>
                  </a:lnTo>
                  <a:lnTo>
                    <a:pt x="0" y="4800"/>
                  </a:lnTo>
                  <a:lnTo>
                    <a:pt x="0" y="4736"/>
                  </a:lnTo>
                  <a:lnTo>
                    <a:pt x="0" y="4688"/>
                  </a:lnTo>
                  <a:lnTo>
                    <a:pt x="0" y="4640"/>
                  </a:lnTo>
                  <a:lnTo>
                    <a:pt x="0" y="4592"/>
                  </a:lnTo>
                  <a:lnTo>
                    <a:pt x="0" y="4544"/>
                  </a:lnTo>
                  <a:lnTo>
                    <a:pt x="0" y="4480"/>
                  </a:lnTo>
                  <a:lnTo>
                    <a:pt x="0" y="4432"/>
                  </a:lnTo>
                  <a:lnTo>
                    <a:pt x="0" y="4384"/>
                  </a:lnTo>
                  <a:lnTo>
                    <a:pt x="0" y="4336"/>
                  </a:lnTo>
                  <a:lnTo>
                    <a:pt x="0" y="4272"/>
                  </a:lnTo>
                  <a:cubicBezTo>
                    <a:pt x="0" y="4246"/>
                    <a:pt x="22" y="4224"/>
                    <a:pt x="48" y="4224"/>
                  </a:cubicBezTo>
                  <a:cubicBezTo>
                    <a:pt x="75" y="4224"/>
                    <a:pt x="96" y="4246"/>
                    <a:pt x="96" y="4272"/>
                  </a:cubicBezTo>
                  <a:lnTo>
                    <a:pt x="96" y="4336"/>
                  </a:lnTo>
                  <a:lnTo>
                    <a:pt x="48" y="4288"/>
                  </a:lnTo>
                  <a:lnTo>
                    <a:pt x="64" y="4288"/>
                  </a:lnTo>
                  <a:lnTo>
                    <a:pt x="16" y="4336"/>
                  </a:lnTo>
                  <a:lnTo>
                    <a:pt x="16" y="4272"/>
                  </a:lnTo>
                  <a:lnTo>
                    <a:pt x="16" y="4224"/>
                  </a:lnTo>
                  <a:lnTo>
                    <a:pt x="16" y="4176"/>
                  </a:lnTo>
                  <a:lnTo>
                    <a:pt x="16" y="4128"/>
                  </a:lnTo>
                  <a:cubicBezTo>
                    <a:pt x="16" y="4102"/>
                    <a:pt x="38" y="4080"/>
                    <a:pt x="64" y="4080"/>
                  </a:cubicBezTo>
                  <a:cubicBezTo>
                    <a:pt x="91" y="4080"/>
                    <a:pt x="112" y="4102"/>
                    <a:pt x="112" y="4128"/>
                  </a:cubicBezTo>
                  <a:lnTo>
                    <a:pt x="112" y="4176"/>
                  </a:lnTo>
                  <a:cubicBezTo>
                    <a:pt x="112" y="4203"/>
                    <a:pt x="91" y="4224"/>
                    <a:pt x="64" y="4224"/>
                  </a:cubicBezTo>
                  <a:cubicBezTo>
                    <a:pt x="38" y="4224"/>
                    <a:pt x="16" y="4203"/>
                    <a:pt x="16" y="4176"/>
                  </a:cubicBezTo>
                  <a:lnTo>
                    <a:pt x="16" y="4128"/>
                  </a:lnTo>
                  <a:lnTo>
                    <a:pt x="16" y="4080"/>
                  </a:lnTo>
                  <a:lnTo>
                    <a:pt x="16" y="4016"/>
                  </a:lnTo>
                  <a:lnTo>
                    <a:pt x="16" y="3968"/>
                  </a:lnTo>
                  <a:cubicBezTo>
                    <a:pt x="16" y="3942"/>
                    <a:pt x="38" y="3920"/>
                    <a:pt x="64" y="3920"/>
                  </a:cubicBezTo>
                  <a:lnTo>
                    <a:pt x="80" y="3920"/>
                  </a:lnTo>
                  <a:lnTo>
                    <a:pt x="32" y="3968"/>
                  </a:lnTo>
                  <a:lnTo>
                    <a:pt x="32" y="3920"/>
                  </a:lnTo>
                  <a:lnTo>
                    <a:pt x="32" y="3872"/>
                  </a:lnTo>
                  <a:lnTo>
                    <a:pt x="32" y="3808"/>
                  </a:lnTo>
                  <a:lnTo>
                    <a:pt x="32" y="3760"/>
                  </a:lnTo>
                  <a:lnTo>
                    <a:pt x="32" y="3712"/>
                  </a:lnTo>
                  <a:lnTo>
                    <a:pt x="32" y="3664"/>
                  </a:lnTo>
                  <a:lnTo>
                    <a:pt x="32" y="3616"/>
                  </a:lnTo>
                  <a:cubicBezTo>
                    <a:pt x="32" y="3590"/>
                    <a:pt x="54" y="3568"/>
                    <a:pt x="80" y="3568"/>
                  </a:cubicBezTo>
                  <a:lnTo>
                    <a:pt x="96" y="3568"/>
                  </a:lnTo>
                  <a:lnTo>
                    <a:pt x="48" y="3616"/>
                  </a:lnTo>
                  <a:lnTo>
                    <a:pt x="48" y="3552"/>
                  </a:lnTo>
                  <a:lnTo>
                    <a:pt x="48" y="3504"/>
                  </a:lnTo>
                  <a:lnTo>
                    <a:pt x="48" y="3456"/>
                  </a:lnTo>
                  <a:lnTo>
                    <a:pt x="48" y="3408"/>
                  </a:lnTo>
                  <a:lnTo>
                    <a:pt x="48" y="3344"/>
                  </a:lnTo>
                  <a:lnTo>
                    <a:pt x="48" y="3296"/>
                  </a:lnTo>
                  <a:lnTo>
                    <a:pt x="48" y="3248"/>
                  </a:lnTo>
                  <a:lnTo>
                    <a:pt x="48" y="3200"/>
                  </a:lnTo>
                  <a:lnTo>
                    <a:pt x="48" y="3152"/>
                  </a:lnTo>
                  <a:lnTo>
                    <a:pt x="48" y="3088"/>
                  </a:lnTo>
                  <a:lnTo>
                    <a:pt x="48" y="3040"/>
                  </a:lnTo>
                  <a:cubicBezTo>
                    <a:pt x="48" y="3035"/>
                    <a:pt x="49" y="3030"/>
                    <a:pt x="51" y="3025"/>
                  </a:cubicBezTo>
                  <a:lnTo>
                    <a:pt x="67" y="2977"/>
                  </a:lnTo>
                  <a:lnTo>
                    <a:pt x="64" y="2992"/>
                  </a:lnTo>
                  <a:lnTo>
                    <a:pt x="64" y="2944"/>
                  </a:lnTo>
                  <a:lnTo>
                    <a:pt x="64" y="2880"/>
                  </a:lnTo>
                  <a:lnTo>
                    <a:pt x="64" y="2832"/>
                  </a:lnTo>
                  <a:cubicBezTo>
                    <a:pt x="64" y="2806"/>
                    <a:pt x="86" y="2784"/>
                    <a:pt x="112" y="2784"/>
                  </a:cubicBezTo>
                  <a:cubicBezTo>
                    <a:pt x="139" y="2784"/>
                    <a:pt x="160" y="2806"/>
                    <a:pt x="160" y="2832"/>
                  </a:cubicBezTo>
                  <a:lnTo>
                    <a:pt x="160" y="2880"/>
                  </a:lnTo>
                  <a:cubicBezTo>
                    <a:pt x="160" y="2907"/>
                    <a:pt x="139" y="2928"/>
                    <a:pt x="112" y="2928"/>
                  </a:cubicBezTo>
                  <a:cubicBezTo>
                    <a:pt x="86" y="2928"/>
                    <a:pt x="64" y="2907"/>
                    <a:pt x="64" y="2880"/>
                  </a:cubicBezTo>
                  <a:lnTo>
                    <a:pt x="64" y="2832"/>
                  </a:lnTo>
                  <a:lnTo>
                    <a:pt x="64" y="2784"/>
                  </a:lnTo>
                  <a:lnTo>
                    <a:pt x="64" y="2736"/>
                  </a:lnTo>
                  <a:lnTo>
                    <a:pt x="64" y="2688"/>
                  </a:lnTo>
                  <a:cubicBezTo>
                    <a:pt x="64" y="2662"/>
                    <a:pt x="86" y="2640"/>
                    <a:pt x="112" y="2640"/>
                  </a:cubicBezTo>
                  <a:cubicBezTo>
                    <a:pt x="139" y="2640"/>
                    <a:pt x="160" y="2662"/>
                    <a:pt x="160" y="2688"/>
                  </a:cubicBezTo>
                  <a:lnTo>
                    <a:pt x="160" y="2736"/>
                  </a:lnTo>
                  <a:lnTo>
                    <a:pt x="112" y="2688"/>
                  </a:lnTo>
                  <a:lnTo>
                    <a:pt x="128" y="2688"/>
                  </a:lnTo>
                  <a:lnTo>
                    <a:pt x="80" y="2736"/>
                  </a:lnTo>
                  <a:lnTo>
                    <a:pt x="80" y="2688"/>
                  </a:lnTo>
                  <a:lnTo>
                    <a:pt x="80" y="2624"/>
                  </a:lnTo>
                  <a:lnTo>
                    <a:pt x="80" y="2576"/>
                  </a:lnTo>
                  <a:lnTo>
                    <a:pt x="80" y="2528"/>
                  </a:lnTo>
                  <a:cubicBezTo>
                    <a:pt x="80" y="2502"/>
                    <a:pt x="102" y="2480"/>
                    <a:pt x="128" y="2480"/>
                  </a:cubicBezTo>
                  <a:cubicBezTo>
                    <a:pt x="155" y="2480"/>
                    <a:pt x="176" y="2502"/>
                    <a:pt x="176" y="2528"/>
                  </a:cubicBezTo>
                  <a:lnTo>
                    <a:pt x="176" y="2576"/>
                  </a:lnTo>
                  <a:cubicBezTo>
                    <a:pt x="176" y="2603"/>
                    <a:pt x="155" y="2624"/>
                    <a:pt x="128" y="2624"/>
                  </a:cubicBezTo>
                  <a:cubicBezTo>
                    <a:pt x="102" y="2624"/>
                    <a:pt x="80" y="2603"/>
                    <a:pt x="80" y="2576"/>
                  </a:cubicBezTo>
                  <a:lnTo>
                    <a:pt x="80" y="2528"/>
                  </a:lnTo>
                  <a:lnTo>
                    <a:pt x="80" y="2480"/>
                  </a:lnTo>
                  <a:lnTo>
                    <a:pt x="80" y="2416"/>
                  </a:lnTo>
                  <a:lnTo>
                    <a:pt x="80" y="2368"/>
                  </a:lnTo>
                  <a:cubicBezTo>
                    <a:pt x="80" y="2342"/>
                    <a:pt x="102" y="2320"/>
                    <a:pt x="128" y="2320"/>
                  </a:cubicBezTo>
                  <a:cubicBezTo>
                    <a:pt x="155" y="2320"/>
                    <a:pt x="176" y="2342"/>
                    <a:pt x="176" y="2368"/>
                  </a:cubicBezTo>
                  <a:lnTo>
                    <a:pt x="176" y="2416"/>
                  </a:lnTo>
                  <a:lnTo>
                    <a:pt x="128" y="2368"/>
                  </a:lnTo>
                  <a:lnTo>
                    <a:pt x="144" y="2368"/>
                  </a:lnTo>
                  <a:lnTo>
                    <a:pt x="96" y="2416"/>
                  </a:lnTo>
                  <a:lnTo>
                    <a:pt x="96" y="2368"/>
                  </a:lnTo>
                  <a:lnTo>
                    <a:pt x="96" y="2320"/>
                  </a:lnTo>
                  <a:lnTo>
                    <a:pt x="96" y="2272"/>
                  </a:lnTo>
                  <a:lnTo>
                    <a:pt x="96" y="2224"/>
                  </a:lnTo>
                  <a:cubicBezTo>
                    <a:pt x="96" y="2198"/>
                    <a:pt x="118" y="2176"/>
                    <a:pt x="144" y="2176"/>
                  </a:cubicBezTo>
                  <a:cubicBezTo>
                    <a:pt x="171" y="2176"/>
                    <a:pt x="192" y="2198"/>
                    <a:pt x="192" y="2224"/>
                  </a:cubicBezTo>
                  <a:lnTo>
                    <a:pt x="192" y="2272"/>
                  </a:lnTo>
                  <a:cubicBezTo>
                    <a:pt x="192" y="2299"/>
                    <a:pt x="171" y="2320"/>
                    <a:pt x="144" y="2320"/>
                  </a:cubicBezTo>
                  <a:cubicBezTo>
                    <a:pt x="118" y="2320"/>
                    <a:pt x="96" y="2299"/>
                    <a:pt x="96" y="2272"/>
                  </a:cubicBezTo>
                  <a:lnTo>
                    <a:pt x="96" y="2224"/>
                  </a:lnTo>
                  <a:lnTo>
                    <a:pt x="96" y="2160"/>
                  </a:lnTo>
                  <a:lnTo>
                    <a:pt x="96" y="2112"/>
                  </a:lnTo>
                  <a:cubicBezTo>
                    <a:pt x="96" y="2107"/>
                    <a:pt x="97" y="2102"/>
                    <a:pt x="99" y="2097"/>
                  </a:cubicBezTo>
                  <a:lnTo>
                    <a:pt x="115" y="2049"/>
                  </a:lnTo>
                  <a:cubicBezTo>
                    <a:pt x="122" y="2027"/>
                    <a:pt x="145" y="2013"/>
                    <a:pt x="168" y="2017"/>
                  </a:cubicBezTo>
                  <a:cubicBezTo>
                    <a:pt x="191" y="2021"/>
                    <a:pt x="208" y="2041"/>
                    <a:pt x="208" y="2064"/>
                  </a:cubicBezTo>
                  <a:lnTo>
                    <a:pt x="208" y="2112"/>
                  </a:lnTo>
                  <a:cubicBezTo>
                    <a:pt x="208" y="2139"/>
                    <a:pt x="187" y="2160"/>
                    <a:pt x="160" y="2160"/>
                  </a:cubicBezTo>
                  <a:cubicBezTo>
                    <a:pt x="134" y="2160"/>
                    <a:pt x="112" y="2139"/>
                    <a:pt x="112" y="2112"/>
                  </a:cubicBezTo>
                  <a:lnTo>
                    <a:pt x="112" y="2064"/>
                  </a:lnTo>
                  <a:lnTo>
                    <a:pt x="112" y="2016"/>
                  </a:lnTo>
                  <a:lnTo>
                    <a:pt x="112" y="1952"/>
                  </a:lnTo>
                  <a:lnTo>
                    <a:pt x="112" y="1904"/>
                  </a:lnTo>
                  <a:cubicBezTo>
                    <a:pt x="112" y="1878"/>
                    <a:pt x="134" y="1856"/>
                    <a:pt x="160" y="1856"/>
                  </a:cubicBezTo>
                  <a:cubicBezTo>
                    <a:pt x="187" y="1856"/>
                    <a:pt x="208" y="1878"/>
                    <a:pt x="208" y="1904"/>
                  </a:cubicBezTo>
                  <a:lnTo>
                    <a:pt x="208" y="1952"/>
                  </a:lnTo>
                  <a:cubicBezTo>
                    <a:pt x="208" y="1979"/>
                    <a:pt x="187" y="2000"/>
                    <a:pt x="160" y="2000"/>
                  </a:cubicBezTo>
                  <a:cubicBezTo>
                    <a:pt x="134" y="2000"/>
                    <a:pt x="112" y="1979"/>
                    <a:pt x="112" y="1952"/>
                  </a:cubicBezTo>
                  <a:lnTo>
                    <a:pt x="112" y="1904"/>
                  </a:lnTo>
                  <a:lnTo>
                    <a:pt x="112" y="1856"/>
                  </a:lnTo>
                  <a:cubicBezTo>
                    <a:pt x="112" y="1851"/>
                    <a:pt x="113" y="1846"/>
                    <a:pt x="115" y="1841"/>
                  </a:cubicBezTo>
                  <a:lnTo>
                    <a:pt x="131" y="1793"/>
                  </a:lnTo>
                  <a:lnTo>
                    <a:pt x="128" y="1808"/>
                  </a:lnTo>
                  <a:lnTo>
                    <a:pt x="128" y="1760"/>
                  </a:lnTo>
                  <a:cubicBezTo>
                    <a:pt x="128" y="1734"/>
                    <a:pt x="150" y="1712"/>
                    <a:pt x="176" y="1712"/>
                  </a:cubicBezTo>
                  <a:cubicBezTo>
                    <a:pt x="203" y="1712"/>
                    <a:pt x="224" y="1734"/>
                    <a:pt x="224" y="1760"/>
                  </a:cubicBezTo>
                  <a:lnTo>
                    <a:pt x="224" y="1808"/>
                  </a:lnTo>
                  <a:cubicBezTo>
                    <a:pt x="224" y="1835"/>
                    <a:pt x="203" y="1856"/>
                    <a:pt x="176" y="1856"/>
                  </a:cubicBezTo>
                  <a:cubicBezTo>
                    <a:pt x="150" y="1856"/>
                    <a:pt x="128" y="1835"/>
                    <a:pt x="128" y="1808"/>
                  </a:cubicBezTo>
                  <a:lnTo>
                    <a:pt x="128" y="1760"/>
                  </a:lnTo>
                  <a:lnTo>
                    <a:pt x="128" y="1696"/>
                  </a:lnTo>
                  <a:lnTo>
                    <a:pt x="128" y="1648"/>
                  </a:lnTo>
                  <a:lnTo>
                    <a:pt x="128" y="1600"/>
                  </a:lnTo>
                  <a:lnTo>
                    <a:pt x="128" y="1552"/>
                  </a:lnTo>
                  <a:lnTo>
                    <a:pt x="128" y="1488"/>
                  </a:lnTo>
                  <a:lnTo>
                    <a:pt x="128" y="1440"/>
                  </a:lnTo>
                  <a:cubicBezTo>
                    <a:pt x="128" y="1414"/>
                    <a:pt x="150" y="1392"/>
                    <a:pt x="176" y="1392"/>
                  </a:cubicBezTo>
                  <a:cubicBezTo>
                    <a:pt x="203" y="1392"/>
                    <a:pt x="224" y="1414"/>
                    <a:pt x="224" y="1440"/>
                  </a:cubicBezTo>
                  <a:lnTo>
                    <a:pt x="224" y="1488"/>
                  </a:lnTo>
                  <a:cubicBezTo>
                    <a:pt x="224" y="1515"/>
                    <a:pt x="203" y="1536"/>
                    <a:pt x="176" y="1536"/>
                  </a:cubicBezTo>
                  <a:cubicBezTo>
                    <a:pt x="150" y="1536"/>
                    <a:pt x="128" y="1515"/>
                    <a:pt x="128" y="1488"/>
                  </a:cubicBezTo>
                  <a:lnTo>
                    <a:pt x="128" y="1440"/>
                  </a:lnTo>
                  <a:cubicBezTo>
                    <a:pt x="128" y="1414"/>
                    <a:pt x="150" y="1392"/>
                    <a:pt x="176" y="1392"/>
                  </a:cubicBezTo>
                  <a:lnTo>
                    <a:pt x="192" y="1392"/>
                  </a:lnTo>
                  <a:lnTo>
                    <a:pt x="144" y="1440"/>
                  </a:lnTo>
                  <a:lnTo>
                    <a:pt x="144" y="1392"/>
                  </a:lnTo>
                  <a:lnTo>
                    <a:pt x="144" y="1344"/>
                  </a:lnTo>
                  <a:lnTo>
                    <a:pt x="144" y="1296"/>
                  </a:lnTo>
                  <a:cubicBezTo>
                    <a:pt x="144" y="1270"/>
                    <a:pt x="166" y="1248"/>
                    <a:pt x="192" y="1248"/>
                  </a:cubicBezTo>
                  <a:cubicBezTo>
                    <a:pt x="219" y="1248"/>
                    <a:pt x="240" y="1270"/>
                    <a:pt x="240" y="1296"/>
                  </a:cubicBezTo>
                  <a:lnTo>
                    <a:pt x="240" y="1344"/>
                  </a:lnTo>
                  <a:cubicBezTo>
                    <a:pt x="240" y="1371"/>
                    <a:pt x="219" y="1392"/>
                    <a:pt x="192" y="1392"/>
                  </a:cubicBezTo>
                  <a:cubicBezTo>
                    <a:pt x="166" y="1392"/>
                    <a:pt x="144" y="1371"/>
                    <a:pt x="144" y="1344"/>
                  </a:cubicBezTo>
                  <a:lnTo>
                    <a:pt x="144" y="1296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144" y="1136"/>
                  </a:lnTo>
                  <a:lnTo>
                    <a:pt x="144" y="1088"/>
                  </a:lnTo>
                  <a:cubicBezTo>
                    <a:pt x="144" y="1062"/>
                    <a:pt x="166" y="1040"/>
                    <a:pt x="192" y="1040"/>
                  </a:cubicBezTo>
                  <a:lnTo>
                    <a:pt x="208" y="1040"/>
                  </a:lnTo>
                  <a:cubicBezTo>
                    <a:pt x="235" y="1040"/>
                    <a:pt x="256" y="1062"/>
                    <a:pt x="256" y="1088"/>
                  </a:cubicBezTo>
                  <a:lnTo>
                    <a:pt x="256" y="1136"/>
                  </a:lnTo>
                  <a:cubicBezTo>
                    <a:pt x="256" y="1163"/>
                    <a:pt x="235" y="1184"/>
                    <a:pt x="208" y="1184"/>
                  </a:cubicBezTo>
                  <a:cubicBezTo>
                    <a:pt x="182" y="1184"/>
                    <a:pt x="160" y="1163"/>
                    <a:pt x="160" y="1136"/>
                  </a:cubicBezTo>
                  <a:lnTo>
                    <a:pt x="160" y="1088"/>
                  </a:lnTo>
                  <a:lnTo>
                    <a:pt x="160" y="1024"/>
                  </a:lnTo>
                  <a:lnTo>
                    <a:pt x="160" y="976"/>
                  </a:lnTo>
                  <a:cubicBezTo>
                    <a:pt x="160" y="950"/>
                    <a:pt x="182" y="928"/>
                    <a:pt x="208" y="928"/>
                  </a:cubicBezTo>
                  <a:lnTo>
                    <a:pt x="224" y="928"/>
                  </a:lnTo>
                  <a:lnTo>
                    <a:pt x="176" y="976"/>
                  </a:lnTo>
                  <a:lnTo>
                    <a:pt x="176" y="928"/>
                  </a:lnTo>
                  <a:cubicBezTo>
                    <a:pt x="176" y="902"/>
                    <a:pt x="198" y="880"/>
                    <a:pt x="224" y="880"/>
                  </a:cubicBezTo>
                  <a:cubicBezTo>
                    <a:pt x="251" y="880"/>
                    <a:pt x="272" y="902"/>
                    <a:pt x="272" y="928"/>
                  </a:cubicBezTo>
                  <a:lnTo>
                    <a:pt x="272" y="976"/>
                  </a:lnTo>
                  <a:cubicBezTo>
                    <a:pt x="272" y="1003"/>
                    <a:pt x="251" y="1024"/>
                    <a:pt x="224" y="1024"/>
                  </a:cubicBezTo>
                  <a:cubicBezTo>
                    <a:pt x="198" y="1024"/>
                    <a:pt x="176" y="1003"/>
                    <a:pt x="176" y="976"/>
                  </a:cubicBezTo>
                  <a:lnTo>
                    <a:pt x="176" y="928"/>
                  </a:lnTo>
                  <a:lnTo>
                    <a:pt x="176" y="880"/>
                  </a:lnTo>
                  <a:lnTo>
                    <a:pt x="176" y="832"/>
                  </a:lnTo>
                  <a:cubicBezTo>
                    <a:pt x="176" y="806"/>
                    <a:pt x="198" y="784"/>
                    <a:pt x="224" y="784"/>
                  </a:cubicBezTo>
                  <a:lnTo>
                    <a:pt x="240" y="784"/>
                  </a:lnTo>
                  <a:lnTo>
                    <a:pt x="192" y="832"/>
                  </a:lnTo>
                  <a:lnTo>
                    <a:pt x="192" y="768"/>
                  </a:lnTo>
                  <a:lnTo>
                    <a:pt x="192" y="720"/>
                  </a:lnTo>
                  <a:lnTo>
                    <a:pt x="192" y="672"/>
                  </a:lnTo>
                  <a:lnTo>
                    <a:pt x="192" y="624"/>
                  </a:lnTo>
                  <a:cubicBezTo>
                    <a:pt x="192" y="598"/>
                    <a:pt x="214" y="576"/>
                    <a:pt x="240" y="576"/>
                  </a:cubicBezTo>
                  <a:cubicBezTo>
                    <a:pt x="267" y="576"/>
                    <a:pt x="288" y="598"/>
                    <a:pt x="288" y="624"/>
                  </a:cubicBezTo>
                  <a:lnTo>
                    <a:pt x="288" y="672"/>
                  </a:lnTo>
                  <a:cubicBezTo>
                    <a:pt x="288" y="699"/>
                    <a:pt x="267" y="720"/>
                    <a:pt x="240" y="720"/>
                  </a:cubicBezTo>
                  <a:cubicBezTo>
                    <a:pt x="214" y="720"/>
                    <a:pt x="192" y="699"/>
                    <a:pt x="192" y="672"/>
                  </a:cubicBezTo>
                  <a:lnTo>
                    <a:pt x="192" y="624"/>
                  </a:lnTo>
                  <a:lnTo>
                    <a:pt x="192" y="560"/>
                  </a:lnTo>
                  <a:lnTo>
                    <a:pt x="192" y="512"/>
                  </a:lnTo>
                  <a:lnTo>
                    <a:pt x="192" y="464"/>
                  </a:lnTo>
                  <a:cubicBezTo>
                    <a:pt x="192" y="438"/>
                    <a:pt x="214" y="416"/>
                    <a:pt x="240" y="416"/>
                  </a:cubicBezTo>
                  <a:lnTo>
                    <a:pt x="256" y="416"/>
                  </a:lnTo>
                  <a:cubicBezTo>
                    <a:pt x="283" y="416"/>
                    <a:pt x="304" y="438"/>
                    <a:pt x="304" y="464"/>
                  </a:cubicBezTo>
                  <a:lnTo>
                    <a:pt x="304" y="512"/>
                  </a:lnTo>
                  <a:cubicBezTo>
                    <a:pt x="304" y="539"/>
                    <a:pt x="283" y="560"/>
                    <a:pt x="256" y="560"/>
                  </a:cubicBezTo>
                  <a:cubicBezTo>
                    <a:pt x="230" y="560"/>
                    <a:pt x="208" y="539"/>
                    <a:pt x="208" y="512"/>
                  </a:cubicBezTo>
                  <a:lnTo>
                    <a:pt x="208" y="464"/>
                  </a:lnTo>
                  <a:lnTo>
                    <a:pt x="208" y="416"/>
                  </a:lnTo>
                  <a:lnTo>
                    <a:pt x="208" y="368"/>
                  </a:lnTo>
                  <a:lnTo>
                    <a:pt x="208" y="304"/>
                  </a:lnTo>
                  <a:cubicBezTo>
                    <a:pt x="208" y="280"/>
                    <a:pt x="227" y="260"/>
                    <a:pt x="251" y="257"/>
                  </a:cubicBezTo>
                  <a:cubicBezTo>
                    <a:pt x="275" y="254"/>
                    <a:pt x="297" y="269"/>
                    <a:pt x="303" y="293"/>
                  </a:cubicBezTo>
                  <a:lnTo>
                    <a:pt x="319" y="357"/>
                  </a:lnTo>
                  <a:lnTo>
                    <a:pt x="224" y="368"/>
                  </a:lnTo>
                  <a:lnTo>
                    <a:pt x="224" y="304"/>
                  </a:lnTo>
                  <a:cubicBezTo>
                    <a:pt x="224" y="278"/>
                    <a:pt x="246" y="256"/>
                    <a:pt x="272" y="256"/>
                  </a:cubicBezTo>
                  <a:cubicBezTo>
                    <a:pt x="299" y="256"/>
                    <a:pt x="320" y="278"/>
                    <a:pt x="320" y="304"/>
                  </a:cubicBezTo>
                  <a:lnTo>
                    <a:pt x="320" y="368"/>
                  </a:lnTo>
                  <a:lnTo>
                    <a:pt x="272" y="320"/>
                  </a:lnTo>
                  <a:lnTo>
                    <a:pt x="288" y="320"/>
                  </a:lnTo>
                  <a:lnTo>
                    <a:pt x="240" y="368"/>
                  </a:lnTo>
                  <a:lnTo>
                    <a:pt x="240" y="304"/>
                  </a:lnTo>
                  <a:cubicBezTo>
                    <a:pt x="240" y="278"/>
                    <a:pt x="262" y="256"/>
                    <a:pt x="288" y="256"/>
                  </a:cubicBezTo>
                  <a:cubicBezTo>
                    <a:pt x="315" y="256"/>
                    <a:pt x="336" y="278"/>
                    <a:pt x="336" y="304"/>
                  </a:cubicBezTo>
                  <a:lnTo>
                    <a:pt x="336" y="368"/>
                  </a:lnTo>
                  <a:cubicBezTo>
                    <a:pt x="336" y="395"/>
                    <a:pt x="315" y="416"/>
                    <a:pt x="288" y="416"/>
                  </a:cubicBezTo>
                  <a:cubicBezTo>
                    <a:pt x="262" y="416"/>
                    <a:pt x="240" y="395"/>
                    <a:pt x="240" y="368"/>
                  </a:cubicBezTo>
                  <a:lnTo>
                    <a:pt x="240" y="304"/>
                  </a:lnTo>
                  <a:cubicBezTo>
                    <a:pt x="240" y="278"/>
                    <a:pt x="262" y="256"/>
                    <a:pt x="288" y="256"/>
                  </a:cubicBezTo>
                  <a:cubicBezTo>
                    <a:pt x="315" y="256"/>
                    <a:pt x="336" y="278"/>
                    <a:pt x="336" y="304"/>
                  </a:cubicBezTo>
                  <a:lnTo>
                    <a:pt x="336" y="368"/>
                  </a:lnTo>
                  <a:lnTo>
                    <a:pt x="288" y="320"/>
                  </a:lnTo>
                  <a:lnTo>
                    <a:pt x="304" y="320"/>
                  </a:lnTo>
                  <a:lnTo>
                    <a:pt x="256" y="368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256" y="208"/>
                  </a:lnTo>
                  <a:lnTo>
                    <a:pt x="256" y="160"/>
                  </a:lnTo>
                  <a:cubicBezTo>
                    <a:pt x="256" y="134"/>
                    <a:pt x="278" y="112"/>
                    <a:pt x="304" y="112"/>
                  </a:cubicBezTo>
                  <a:cubicBezTo>
                    <a:pt x="331" y="112"/>
                    <a:pt x="352" y="134"/>
                    <a:pt x="352" y="160"/>
                  </a:cubicBezTo>
                  <a:lnTo>
                    <a:pt x="352" y="208"/>
                  </a:lnTo>
                  <a:cubicBezTo>
                    <a:pt x="352" y="235"/>
                    <a:pt x="331" y="256"/>
                    <a:pt x="304" y="256"/>
                  </a:cubicBezTo>
                  <a:cubicBezTo>
                    <a:pt x="278" y="256"/>
                    <a:pt x="256" y="235"/>
                    <a:pt x="256" y="208"/>
                  </a:cubicBezTo>
                  <a:lnTo>
                    <a:pt x="256" y="160"/>
                  </a:lnTo>
                  <a:cubicBezTo>
                    <a:pt x="256" y="134"/>
                    <a:pt x="278" y="112"/>
                    <a:pt x="304" y="112"/>
                  </a:cubicBezTo>
                  <a:cubicBezTo>
                    <a:pt x="331" y="112"/>
                    <a:pt x="352" y="134"/>
                    <a:pt x="352" y="160"/>
                  </a:cubicBezTo>
                  <a:lnTo>
                    <a:pt x="352" y="208"/>
                  </a:lnTo>
                  <a:cubicBezTo>
                    <a:pt x="352" y="235"/>
                    <a:pt x="331" y="256"/>
                    <a:pt x="304" y="256"/>
                  </a:cubicBezTo>
                  <a:cubicBezTo>
                    <a:pt x="278" y="256"/>
                    <a:pt x="256" y="235"/>
                    <a:pt x="256" y="208"/>
                  </a:cubicBezTo>
                  <a:lnTo>
                    <a:pt x="256" y="160"/>
                  </a:lnTo>
                  <a:cubicBezTo>
                    <a:pt x="256" y="134"/>
                    <a:pt x="278" y="112"/>
                    <a:pt x="304" y="112"/>
                  </a:cubicBezTo>
                  <a:cubicBezTo>
                    <a:pt x="331" y="112"/>
                    <a:pt x="352" y="134"/>
                    <a:pt x="352" y="160"/>
                  </a:cubicBezTo>
                  <a:lnTo>
                    <a:pt x="352" y="208"/>
                  </a:lnTo>
                  <a:lnTo>
                    <a:pt x="304" y="160"/>
                  </a:lnTo>
                  <a:lnTo>
                    <a:pt x="320" y="160"/>
                  </a:lnTo>
                  <a:lnTo>
                    <a:pt x="272" y="208"/>
                  </a:lnTo>
                  <a:lnTo>
                    <a:pt x="272" y="160"/>
                  </a:lnTo>
                  <a:cubicBezTo>
                    <a:pt x="272" y="134"/>
                    <a:pt x="294" y="112"/>
                    <a:pt x="320" y="112"/>
                  </a:cubicBezTo>
                  <a:cubicBezTo>
                    <a:pt x="347" y="112"/>
                    <a:pt x="368" y="134"/>
                    <a:pt x="368" y="160"/>
                  </a:cubicBezTo>
                  <a:lnTo>
                    <a:pt x="368" y="208"/>
                  </a:lnTo>
                  <a:cubicBezTo>
                    <a:pt x="368" y="235"/>
                    <a:pt x="347" y="256"/>
                    <a:pt x="320" y="256"/>
                  </a:cubicBezTo>
                  <a:cubicBezTo>
                    <a:pt x="294" y="256"/>
                    <a:pt x="272" y="235"/>
                    <a:pt x="272" y="208"/>
                  </a:cubicBezTo>
                  <a:lnTo>
                    <a:pt x="272" y="160"/>
                  </a:lnTo>
                  <a:lnTo>
                    <a:pt x="272" y="96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lnTo>
                    <a:pt x="336" y="0"/>
                  </a:lnTo>
                  <a:cubicBezTo>
                    <a:pt x="363" y="0"/>
                    <a:pt x="384" y="22"/>
                    <a:pt x="384" y="48"/>
                  </a:cubicBezTo>
                  <a:lnTo>
                    <a:pt x="384" y="368"/>
                  </a:lnTo>
                  <a:lnTo>
                    <a:pt x="336" y="320"/>
                  </a:lnTo>
                  <a:lnTo>
                    <a:pt x="352" y="320"/>
                  </a:lnTo>
                  <a:lnTo>
                    <a:pt x="368" y="320"/>
                  </a:lnTo>
                  <a:lnTo>
                    <a:pt x="384" y="320"/>
                  </a:lnTo>
                  <a:lnTo>
                    <a:pt x="400" y="320"/>
                  </a:lnTo>
                  <a:lnTo>
                    <a:pt x="416" y="320"/>
                  </a:lnTo>
                  <a:lnTo>
                    <a:pt x="432" y="320"/>
                  </a:lnTo>
                  <a:lnTo>
                    <a:pt x="448" y="320"/>
                  </a:lnTo>
                  <a:lnTo>
                    <a:pt x="464" y="320"/>
                  </a:lnTo>
                  <a:lnTo>
                    <a:pt x="480" y="320"/>
                  </a:lnTo>
                  <a:lnTo>
                    <a:pt x="496" y="320"/>
                  </a:lnTo>
                  <a:lnTo>
                    <a:pt x="512" y="320"/>
                  </a:lnTo>
                  <a:lnTo>
                    <a:pt x="528" y="320"/>
                  </a:lnTo>
                  <a:lnTo>
                    <a:pt x="544" y="320"/>
                  </a:lnTo>
                  <a:lnTo>
                    <a:pt x="560" y="320"/>
                  </a:lnTo>
                  <a:cubicBezTo>
                    <a:pt x="587" y="320"/>
                    <a:pt x="608" y="342"/>
                    <a:pt x="608" y="368"/>
                  </a:cubicBezTo>
                  <a:lnTo>
                    <a:pt x="608" y="2272"/>
                  </a:lnTo>
                  <a:lnTo>
                    <a:pt x="608" y="2368"/>
                  </a:lnTo>
                  <a:lnTo>
                    <a:pt x="608" y="2480"/>
                  </a:lnTo>
                  <a:lnTo>
                    <a:pt x="608" y="2624"/>
                  </a:lnTo>
                  <a:lnTo>
                    <a:pt x="608" y="2784"/>
                  </a:lnTo>
                  <a:lnTo>
                    <a:pt x="608" y="2992"/>
                  </a:lnTo>
                  <a:lnTo>
                    <a:pt x="608" y="3152"/>
                  </a:lnTo>
                  <a:lnTo>
                    <a:pt x="608" y="3344"/>
                  </a:lnTo>
                  <a:lnTo>
                    <a:pt x="608" y="3552"/>
                  </a:lnTo>
                  <a:lnTo>
                    <a:pt x="608" y="3712"/>
                  </a:lnTo>
                  <a:lnTo>
                    <a:pt x="608" y="3872"/>
                  </a:lnTo>
                  <a:lnTo>
                    <a:pt x="624" y="4011"/>
                  </a:lnTo>
                  <a:lnTo>
                    <a:pt x="624" y="4176"/>
                  </a:lnTo>
                  <a:lnTo>
                    <a:pt x="624" y="4336"/>
                  </a:lnTo>
                  <a:lnTo>
                    <a:pt x="624" y="4480"/>
                  </a:lnTo>
                  <a:lnTo>
                    <a:pt x="624" y="4640"/>
                  </a:lnTo>
                  <a:lnTo>
                    <a:pt x="624" y="4800"/>
                  </a:lnTo>
                  <a:lnTo>
                    <a:pt x="624" y="4944"/>
                  </a:lnTo>
                  <a:lnTo>
                    <a:pt x="624" y="5152"/>
                  </a:lnTo>
                  <a:lnTo>
                    <a:pt x="624" y="5312"/>
                  </a:lnTo>
                  <a:lnTo>
                    <a:pt x="624" y="5520"/>
                  </a:lnTo>
                  <a:lnTo>
                    <a:pt x="624" y="5664"/>
                  </a:lnTo>
                  <a:lnTo>
                    <a:pt x="624" y="5872"/>
                  </a:lnTo>
                  <a:lnTo>
                    <a:pt x="624" y="6080"/>
                  </a:lnTo>
                  <a:lnTo>
                    <a:pt x="624" y="6240"/>
                  </a:lnTo>
                  <a:lnTo>
                    <a:pt x="624" y="6448"/>
                  </a:lnTo>
                  <a:lnTo>
                    <a:pt x="624" y="6592"/>
                  </a:lnTo>
                  <a:lnTo>
                    <a:pt x="624" y="6704"/>
                  </a:lnTo>
                  <a:cubicBezTo>
                    <a:pt x="624" y="6731"/>
                    <a:pt x="603" y="6752"/>
                    <a:pt x="576" y="6752"/>
                  </a:cubicBezTo>
                  <a:cubicBezTo>
                    <a:pt x="550" y="6752"/>
                    <a:pt x="528" y="6731"/>
                    <a:pt x="528" y="6704"/>
                  </a:cubicBezTo>
                  <a:lnTo>
                    <a:pt x="528" y="6592"/>
                  </a:lnTo>
                  <a:lnTo>
                    <a:pt x="528" y="6448"/>
                  </a:lnTo>
                  <a:lnTo>
                    <a:pt x="528" y="6240"/>
                  </a:lnTo>
                  <a:lnTo>
                    <a:pt x="528" y="6080"/>
                  </a:lnTo>
                  <a:lnTo>
                    <a:pt x="528" y="5872"/>
                  </a:lnTo>
                  <a:lnTo>
                    <a:pt x="528" y="5664"/>
                  </a:lnTo>
                  <a:lnTo>
                    <a:pt x="528" y="5520"/>
                  </a:lnTo>
                  <a:lnTo>
                    <a:pt x="528" y="5312"/>
                  </a:lnTo>
                  <a:lnTo>
                    <a:pt x="528" y="5152"/>
                  </a:lnTo>
                  <a:lnTo>
                    <a:pt x="528" y="4944"/>
                  </a:lnTo>
                  <a:lnTo>
                    <a:pt x="528" y="4800"/>
                  </a:lnTo>
                  <a:lnTo>
                    <a:pt x="528" y="4640"/>
                  </a:lnTo>
                  <a:lnTo>
                    <a:pt x="528" y="4480"/>
                  </a:lnTo>
                  <a:lnTo>
                    <a:pt x="528" y="4336"/>
                  </a:lnTo>
                  <a:lnTo>
                    <a:pt x="528" y="4176"/>
                  </a:lnTo>
                  <a:lnTo>
                    <a:pt x="529" y="4022"/>
                  </a:lnTo>
                  <a:lnTo>
                    <a:pt x="512" y="3872"/>
                  </a:lnTo>
                  <a:lnTo>
                    <a:pt x="512" y="3712"/>
                  </a:lnTo>
                  <a:lnTo>
                    <a:pt x="512" y="3552"/>
                  </a:lnTo>
                  <a:lnTo>
                    <a:pt x="512" y="3344"/>
                  </a:lnTo>
                  <a:lnTo>
                    <a:pt x="512" y="3152"/>
                  </a:lnTo>
                  <a:lnTo>
                    <a:pt x="512" y="2992"/>
                  </a:lnTo>
                  <a:lnTo>
                    <a:pt x="512" y="2784"/>
                  </a:lnTo>
                  <a:lnTo>
                    <a:pt x="512" y="2624"/>
                  </a:lnTo>
                  <a:lnTo>
                    <a:pt x="512" y="2480"/>
                  </a:lnTo>
                  <a:lnTo>
                    <a:pt x="512" y="2368"/>
                  </a:lnTo>
                  <a:lnTo>
                    <a:pt x="512" y="2272"/>
                  </a:lnTo>
                  <a:lnTo>
                    <a:pt x="512" y="368"/>
                  </a:lnTo>
                  <a:lnTo>
                    <a:pt x="560" y="416"/>
                  </a:lnTo>
                  <a:lnTo>
                    <a:pt x="544" y="416"/>
                  </a:lnTo>
                  <a:lnTo>
                    <a:pt x="528" y="416"/>
                  </a:lnTo>
                  <a:lnTo>
                    <a:pt x="512" y="416"/>
                  </a:lnTo>
                  <a:lnTo>
                    <a:pt x="496" y="416"/>
                  </a:lnTo>
                  <a:lnTo>
                    <a:pt x="480" y="416"/>
                  </a:lnTo>
                  <a:lnTo>
                    <a:pt x="464" y="416"/>
                  </a:lnTo>
                  <a:lnTo>
                    <a:pt x="448" y="416"/>
                  </a:lnTo>
                  <a:lnTo>
                    <a:pt x="432" y="416"/>
                  </a:lnTo>
                  <a:lnTo>
                    <a:pt x="416" y="416"/>
                  </a:lnTo>
                  <a:lnTo>
                    <a:pt x="400" y="416"/>
                  </a:lnTo>
                  <a:lnTo>
                    <a:pt x="384" y="416"/>
                  </a:lnTo>
                  <a:lnTo>
                    <a:pt x="368" y="416"/>
                  </a:lnTo>
                  <a:lnTo>
                    <a:pt x="352" y="416"/>
                  </a:lnTo>
                  <a:lnTo>
                    <a:pt x="336" y="416"/>
                  </a:lnTo>
                  <a:cubicBezTo>
                    <a:pt x="310" y="416"/>
                    <a:pt x="288" y="395"/>
                    <a:pt x="288" y="368"/>
                  </a:cubicBezTo>
                  <a:lnTo>
                    <a:pt x="288" y="48"/>
                  </a:lnTo>
                  <a:lnTo>
                    <a:pt x="336" y="96"/>
                  </a:lnTo>
                  <a:lnTo>
                    <a:pt x="320" y="96"/>
                  </a:lnTo>
                  <a:lnTo>
                    <a:pt x="368" y="48"/>
                  </a:lnTo>
                  <a:lnTo>
                    <a:pt x="368" y="96"/>
                  </a:lnTo>
                  <a:lnTo>
                    <a:pt x="368" y="160"/>
                  </a:lnTo>
                  <a:lnTo>
                    <a:pt x="368" y="208"/>
                  </a:lnTo>
                  <a:lnTo>
                    <a:pt x="272" y="208"/>
                  </a:lnTo>
                  <a:lnTo>
                    <a:pt x="272" y="160"/>
                  </a:lnTo>
                  <a:lnTo>
                    <a:pt x="368" y="160"/>
                  </a:lnTo>
                  <a:lnTo>
                    <a:pt x="368" y="208"/>
                  </a:lnTo>
                  <a:cubicBezTo>
                    <a:pt x="368" y="235"/>
                    <a:pt x="347" y="256"/>
                    <a:pt x="320" y="256"/>
                  </a:cubicBezTo>
                  <a:lnTo>
                    <a:pt x="304" y="256"/>
                  </a:lnTo>
                  <a:cubicBezTo>
                    <a:pt x="278" y="256"/>
                    <a:pt x="256" y="235"/>
                    <a:pt x="256" y="208"/>
                  </a:cubicBezTo>
                  <a:lnTo>
                    <a:pt x="256" y="160"/>
                  </a:lnTo>
                  <a:lnTo>
                    <a:pt x="352" y="160"/>
                  </a:lnTo>
                  <a:lnTo>
                    <a:pt x="352" y="208"/>
                  </a:lnTo>
                  <a:lnTo>
                    <a:pt x="256" y="208"/>
                  </a:lnTo>
                  <a:lnTo>
                    <a:pt x="256" y="160"/>
                  </a:lnTo>
                  <a:lnTo>
                    <a:pt x="352" y="160"/>
                  </a:lnTo>
                  <a:lnTo>
                    <a:pt x="352" y="208"/>
                  </a:lnTo>
                  <a:lnTo>
                    <a:pt x="256" y="208"/>
                  </a:lnTo>
                  <a:lnTo>
                    <a:pt x="256" y="160"/>
                  </a:lnTo>
                  <a:lnTo>
                    <a:pt x="352" y="160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352" y="368"/>
                  </a:lnTo>
                  <a:cubicBezTo>
                    <a:pt x="352" y="395"/>
                    <a:pt x="331" y="416"/>
                    <a:pt x="304" y="416"/>
                  </a:cubicBezTo>
                  <a:lnTo>
                    <a:pt x="288" y="416"/>
                  </a:lnTo>
                  <a:cubicBezTo>
                    <a:pt x="262" y="416"/>
                    <a:pt x="240" y="395"/>
                    <a:pt x="240" y="368"/>
                  </a:cubicBezTo>
                  <a:lnTo>
                    <a:pt x="240" y="304"/>
                  </a:lnTo>
                  <a:lnTo>
                    <a:pt x="336" y="304"/>
                  </a:lnTo>
                  <a:lnTo>
                    <a:pt x="336" y="368"/>
                  </a:lnTo>
                  <a:lnTo>
                    <a:pt x="240" y="368"/>
                  </a:lnTo>
                  <a:lnTo>
                    <a:pt x="240" y="304"/>
                  </a:lnTo>
                  <a:lnTo>
                    <a:pt x="336" y="304"/>
                  </a:lnTo>
                  <a:lnTo>
                    <a:pt x="336" y="368"/>
                  </a:lnTo>
                  <a:cubicBezTo>
                    <a:pt x="336" y="395"/>
                    <a:pt x="315" y="416"/>
                    <a:pt x="288" y="416"/>
                  </a:cubicBezTo>
                  <a:lnTo>
                    <a:pt x="272" y="416"/>
                  </a:lnTo>
                  <a:cubicBezTo>
                    <a:pt x="246" y="416"/>
                    <a:pt x="224" y="395"/>
                    <a:pt x="224" y="368"/>
                  </a:cubicBezTo>
                  <a:lnTo>
                    <a:pt x="224" y="304"/>
                  </a:lnTo>
                  <a:lnTo>
                    <a:pt x="320" y="304"/>
                  </a:lnTo>
                  <a:lnTo>
                    <a:pt x="320" y="368"/>
                  </a:lnTo>
                  <a:cubicBezTo>
                    <a:pt x="320" y="393"/>
                    <a:pt x="302" y="413"/>
                    <a:pt x="278" y="416"/>
                  </a:cubicBezTo>
                  <a:cubicBezTo>
                    <a:pt x="254" y="419"/>
                    <a:pt x="232" y="404"/>
                    <a:pt x="226" y="380"/>
                  </a:cubicBezTo>
                  <a:lnTo>
                    <a:pt x="210" y="316"/>
                  </a:lnTo>
                  <a:lnTo>
                    <a:pt x="304" y="304"/>
                  </a:lnTo>
                  <a:lnTo>
                    <a:pt x="304" y="368"/>
                  </a:lnTo>
                  <a:lnTo>
                    <a:pt x="304" y="416"/>
                  </a:lnTo>
                  <a:lnTo>
                    <a:pt x="304" y="464"/>
                  </a:lnTo>
                  <a:lnTo>
                    <a:pt x="304" y="512"/>
                  </a:lnTo>
                  <a:lnTo>
                    <a:pt x="208" y="512"/>
                  </a:lnTo>
                  <a:lnTo>
                    <a:pt x="208" y="464"/>
                  </a:lnTo>
                  <a:lnTo>
                    <a:pt x="256" y="512"/>
                  </a:lnTo>
                  <a:lnTo>
                    <a:pt x="240" y="512"/>
                  </a:lnTo>
                  <a:lnTo>
                    <a:pt x="288" y="464"/>
                  </a:lnTo>
                  <a:lnTo>
                    <a:pt x="288" y="512"/>
                  </a:lnTo>
                  <a:lnTo>
                    <a:pt x="288" y="560"/>
                  </a:lnTo>
                  <a:lnTo>
                    <a:pt x="288" y="624"/>
                  </a:lnTo>
                  <a:lnTo>
                    <a:pt x="288" y="672"/>
                  </a:lnTo>
                  <a:lnTo>
                    <a:pt x="192" y="672"/>
                  </a:lnTo>
                  <a:lnTo>
                    <a:pt x="192" y="624"/>
                  </a:lnTo>
                  <a:lnTo>
                    <a:pt x="288" y="624"/>
                  </a:lnTo>
                  <a:lnTo>
                    <a:pt x="288" y="672"/>
                  </a:lnTo>
                  <a:lnTo>
                    <a:pt x="288" y="720"/>
                  </a:lnTo>
                  <a:lnTo>
                    <a:pt x="288" y="768"/>
                  </a:lnTo>
                  <a:lnTo>
                    <a:pt x="288" y="832"/>
                  </a:lnTo>
                  <a:cubicBezTo>
                    <a:pt x="288" y="859"/>
                    <a:pt x="267" y="880"/>
                    <a:pt x="240" y="880"/>
                  </a:cubicBezTo>
                  <a:lnTo>
                    <a:pt x="224" y="880"/>
                  </a:lnTo>
                  <a:lnTo>
                    <a:pt x="272" y="832"/>
                  </a:lnTo>
                  <a:lnTo>
                    <a:pt x="272" y="880"/>
                  </a:lnTo>
                  <a:lnTo>
                    <a:pt x="272" y="928"/>
                  </a:lnTo>
                  <a:lnTo>
                    <a:pt x="272" y="976"/>
                  </a:lnTo>
                  <a:lnTo>
                    <a:pt x="176" y="976"/>
                  </a:lnTo>
                  <a:lnTo>
                    <a:pt x="176" y="928"/>
                  </a:lnTo>
                  <a:lnTo>
                    <a:pt x="272" y="928"/>
                  </a:lnTo>
                  <a:lnTo>
                    <a:pt x="272" y="976"/>
                  </a:lnTo>
                  <a:cubicBezTo>
                    <a:pt x="272" y="1003"/>
                    <a:pt x="251" y="1024"/>
                    <a:pt x="224" y="1024"/>
                  </a:cubicBezTo>
                  <a:lnTo>
                    <a:pt x="208" y="1024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88"/>
                  </a:lnTo>
                  <a:lnTo>
                    <a:pt x="256" y="1136"/>
                  </a:lnTo>
                  <a:lnTo>
                    <a:pt x="160" y="1136"/>
                  </a:lnTo>
                  <a:lnTo>
                    <a:pt x="160" y="1088"/>
                  </a:lnTo>
                  <a:lnTo>
                    <a:pt x="208" y="1136"/>
                  </a:lnTo>
                  <a:lnTo>
                    <a:pt x="192" y="1136"/>
                  </a:lnTo>
                  <a:lnTo>
                    <a:pt x="240" y="1088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96"/>
                  </a:lnTo>
                  <a:lnTo>
                    <a:pt x="240" y="1344"/>
                  </a:lnTo>
                  <a:lnTo>
                    <a:pt x="144" y="1344"/>
                  </a:lnTo>
                  <a:lnTo>
                    <a:pt x="144" y="1296"/>
                  </a:lnTo>
                  <a:lnTo>
                    <a:pt x="240" y="1296"/>
                  </a:lnTo>
                  <a:lnTo>
                    <a:pt x="240" y="1344"/>
                  </a:lnTo>
                  <a:lnTo>
                    <a:pt x="240" y="1392"/>
                  </a:lnTo>
                  <a:lnTo>
                    <a:pt x="240" y="1440"/>
                  </a:lnTo>
                  <a:cubicBezTo>
                    <a:pt x="240" y="1467"/>
                    <a:pt x="219" y="1488"/>
                    <a:pt x="192" y="1488"/>
                  </a:cubicBezTo>
                  <a:lnTo>
                    <a:pt x="176" y="1488"/>
                  </a:lnTo>
                  <a:lnTo>
                    <a:pt x="224" y="1440"/>
                  </a:lnTo>
                  <a:lnTo>
                    <a:pt x="224" y="1488"/>
                  </a:lnTo>
                  <a:lnTo>
                    <a:pt x="128" y="1488"/>
                  </a:lnTo>
                  <a:lnTo>
                    <a:pt x="128" y="1440"/>
                  </a:lnTo>
                  <a:lnTo>
                    <a:pt x="224" y="1440"/>
                  </a:lnTo>
                  <a:lnTo>
                    <a:pt x="224" y="1488"/>
                  </a:lnTo>
                  <a:lnTo>
                    <a:pt x="224" y="1552"/>
                  </a:lnTo>
                  <a:lnTo>
                    <a:pt x="224" y="1600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224" y="1760"/>
                  </a:lnTo>
                  <a:lnTo>
                    <a:pt x="224" y="1808"/>
                  </a:lnTo>
                  <a:lnTo>
                    <a:pt x="128" y="1808"/>
                  </a:lnTo>
                  <a:lnTo>
                    <a:pt x="128" y="1760"/>
                  </a:lnTo>
                  <a:lnTo>
                    <a:pt x="224" y="1760"/>
                  </a:lnTo>
                  <a:lnTo>
                    <a:pt x="224" y="1808"/>
                  </a:lnTo>
                  <a:cubicBezTo>
                    <a:pt x="224" y="1814"/>
                    <a:pt x="224" y="1819"/>
                    <a:pt x="222" y="1824"/>
                  </a:cubicBezTo>
                  <a:lnTo>
                    <a:pt x="206" y="1872"/>
                  </a:lnTo>
                  <a:lnTo>
                    <a:pt x="208" y="1856"/>
                  </a:lnTo>
                  <a:lnTo>
                    <a:pt x="208" y="1904"/>
                  </a:lnTo>
                  <a:lnTo>
                    <a:pt x="208" y="1952"/>
                  </a:lnTo>
                  <a:lnTo>
                    <a:pt x="112" y="1952"/>
                  </a:lnTo>
                  <a:lnTo>
                    <a:pt x="112" y="1904"/>
                  </a:lnTo>
                  <a:lnTo>
                    <a:pt x="208" y="1904"/>
                  </a:lnTo>
                  <a:lnTo>
                    <a:pt x="208" y="1952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112"/>
                  </a:lnTo>
                  <a:lnTo>
                    <a:pt x="112" y="2112"/>
                  </a:lnTo>
                  <a:lnTo>
                    <a:pt x="112" y="2064"/>
                  </a:lnTo>
                  <a:lnTo>
                    <a:pt x="206" y="2080"/>
                  </a:lnTo>
                  <a:lnTo>
                    <a:pt x="190" y="2128"/>
                  </a:lnTo>
                  <a:lnTo>
                    <a:pt x="192" y="2112"/>
                  </a:lnTo>
                  <a:lnTo>
                    <a:pt x="192" y="2160"/>
                  </a:lnTo>
                  <a:lnTo>
                    <a:pt x="192" y="2224"/>
                  </a:lnTo>
                  <a:lnTo>
                    <a:pt x="192" y="2272"/>
                  </a:lnTo>
                  <a:lnTo>
                    <a:pt x="96" y="2272"/>
                  </a:lnTo>
                  <a:lnTo>
                    <a:pt x="96" y="2224"/>
                  </a:lnTo>
                  <a:lnTo>
                    <a:pt x="192" y="2224"/>
                  </a:lnTo>
                  <a:lnTo>
                    <a:pt x="192" y="2272"/>
                  </a:lnTo>
                  <a:lnTo>
                    <a:pt x="192" y="2320"/>
                  </a:lnTo>
                  <a:lnTo>
                    <a:pt x="192" y="2368"/>
                  </a:lnTo>
                  <a:lnTo>
                    <a:pt x="192" y="2416"/>
                  </a:lnTo>
                  <a:cubicBezTo>
                    <a:pt x="192" y="2443"/>
                    <a:pt x="171" y="2464"/>
                    <a:pt x="144" y="2464"/>
                  </a:cubicBezTo>
                  <a:lnTo>
                    <a:pt x="128" y="2464"/>
                  </a:lnTo>
                  <a:cubicBezTo>
                    <a:pt x="102" y="2464"/>
                    <a:pt x="80" y="2443"/>
                    <a:pt x="80" y="2416"/>
                  </a:cubicBezTo>
                  <a:lnTo>
                    <a:pt x="80" y="2368"/>
                  </a:lnTo>
                  <a:lnTo>
                    <a:pt x="176" y="2368"/>
                  </a:lnTo>
                  <a:lnTo>
                    <a:pt x="176" y="2416"/>
                  </a:lnTo>
                  <a:lnTo>
                    <a:pt x="176" y="2480"/>
                  </a:lnTo>
                  <a:lnTo>
                    <a:pt x="176" y="2528"/>
                  </a:lnTo>
                  <a:lnTo>
                    <a:pt x="176" y="2576"/>
                  </a:lnTo>
                  <a:lnTo>
                    <a:pt x="80" y="2576"/>
                  </a:lnTo>
                  <a:lnTo>
                    <a:pt x="80" y="2528"/>
                  </a:lnTo>
                  <a:lnTo>
                    <a:pt x="176" y="2528"/>
                  </a:lnTo>
                  <a:lnTo>
                    <a:pt x="176" y="2576"/>
                  </a:lnTo>
                  <a:lnTo>
                    <a:pt x="176" y="2624"/>
                  </a:lnTo>
                  <a:lnTo>
                    <a:pt x="176" y="2688"/>
                  </a:lnTo>
                  <a:lnTo>
                    <a:pt x="176" y="2736"/>
                  </a:lnTo>
                  <a:cubicBezTo>
                    <a:pt x="176" y="2763"/>
                    <a:pt x="155" y="2784"/>
                    <a:pt x="128" y="2784"/>
                  </a:cubicBezTo>
                  <a:lnTo>
                    <a:pt x="112" y="2784"/>
                  </a:lnTo>
                  <a:cubicBezTo>
                    <a:pt x="86" y="2784"/>
                    <a:pt x="64" y="2763"/>
                    <a:pt x="64" y="2736"/>
                  </a:cubicBezTo>
                  <a:lnTo>
                    <a:pt x="64" y="2688"/>
                  </a:lnTo>
                  <a:lnTo>
                    <a:pt x="160" y="2688"/>
                  </a:lnTo>
                  <a:lnTo>
                    <a:pt x="160" y="2736"/>
                  </a:lnTo>
                  <a:lnTo>
                    <a:pt x="160" y="2784"/>
                  </a:lnTo>
                  <a:lnTo>
                    <a:pt x="160" y="2832"/>
                  </a:lnTo>
                  <a:lnTo>
                    <a:pt x="160" y="2880"/>
                  </a:lnTo>
                  <a:lnTo>
                    <a:pt x="64" y="2880"/>
                  </a:lnTo>
                  <a:lnTo>
                    <a:pt x="64" y="2832"/>
                  </a:lnTo>
                  <a:lnTo>
                    <a:pt x="160" y="2832"/>
                  </a:lnTo>
                  <a:lnTo>
                    <a:pt x="160" y="2880"/>
                  </a:lnTo>
                  <a:lnTo>
                    <a:pt x="160" y="2944"/>
                  </a:lnTo>
                  <a:lnTo>
                    <a:pt x="160" y="2992"/>
                  </a:lnTo>
                  <a:cubicBezTo>
                    <a:pt x="160" y="2998"/>
                    <a:pt x="160" y="3003"/>
                    <a:pt x="158" y="3008"/>
                  </a:cubicBezTo>
                  <a:lnTo>
                    <a:pt x="142" y="3056"/>
                  </a:lnTo>
                  <a:lnTo>
                    <a:pt x="144" y="3040"/>
                  </a:lnTo>
                  <a:lnTo>
                    <a:pt x="144" y="3088"/>
                  </a:lnTo>
                  <a:lnTo>
                    <a:pt x="144" y="3152"/>
                  </a:lnTo>
                  <a:lnTo>
                    <a:pt x="144" y="3200"/>
                  </a:lnTo>
                  <a:lnTo>
                    <a:pt x="144" y="3248"/>
                  </a:lnTo>
                  <a:lnTo>
                    <a:pt x="144" y="3296"/>
                  </a:lnTo>
                  <a:lnTo>
                    <a:pt x="144" y="3344"/>
                  </a:lnTo>
                  <a:lnTo>
                    <a:pt x="144" y="3408"/>
                  </a:lnTo>
                  <a:lnTo>
                    <a:pt x="144" y="3456"/>
                  </a:lnTo>
                  <a:lnTo>
                    <a:pt x="144" y="3504"/>
                  </a:lnTo>
                  <a:lnTo>
                    <a:pt x="144" y="3552"/>
                  </a:lnTo>
                  <a:lnTo>
                    <a:pt x="144" y="3616"/>
                  </a:lnTo>
                  <a:cubicBezTo>
                    <a:pt x="144" y="3643"/>
                    <a:pt x="123" y="3664"/>
                    <a:pt x="96" y="3664"/>
                  </a:cubicBezTo>
                  <a:lnTo>
                    <a:pt x="80" y="3664"/>
                  </a:lnTo>
                  <a:lnTo>
                    <a:pt x="128" y="3616"/>
                  </a:lnTo>
                  <a:lnTo>
                    <a:pt x="128" y="3664"/>
                  </a:lnTo>
                  <a:lnTo>
                    <a:pt x="128" y="3712"/>
                  </a:lnTo>
                  <a:lnTo>
                    <a:pt x="128" y="3760"/>
                  </a:lnTo>
                  <a:lnTo>
                    <a:pt x="128" y="3808"/>
                  </a:lnTo>
                  <a:lnTo>
                    <a:pt x="128" y="3872"/>
                  </a:lnTo>
                  <a:lnTo>
                    <a:pt x="128" y="3920"/>
                  </a:lnTo>
                  <a:lnTo>
                    <a:pt x="128" y="3968"/>
                  </a:lnTo>
                  <a:cubicBezTo>
                    <a:pt x="128" y="3995"/>
                    <a:pt x="107" y="4016"/>
                    <a:pt x="80" y="4016"/>
                  </a:cubicBezTo>
                  <a:lnTo>
                    <a:pt x="64" y="4016"/>
                  </a:lnTo>
                  <a:lnTo>
                    <a:pt x="112" y="3968"/>
                  </a:lnTo>
                  <a:lnTo>
                    <a:pt x="112" y="4016"/>
                  </a:lnTo>
                  <a:lnTo>
                    <a:pt x="112" y="4080"/>
                  </a:lnTo>
                  <a:lnTo>
                    <a:pt x="112" y="4128"/>
                  </a:lnTo>
                  <a:lnTo>
                    <a:pt x="112" y="4176"/>
                  </a:lnTo>
                  <a:lnTo>
                    <a:pt x="16" y="4176"/>
                  </a:lnTo>
                  <a:lnTo>
                    <a:pt x="16" y="4128"/>
                  </a:lnTo>
                  <a:lnTo>
                    <a:pt x="112" y="4128"/>
                  </a:lnTo>
                  <a:lnTo>
                    <a:pt x="112" y="4176"/>
                  </a:lnTo>
                  <a:lnTo>
                    <a:pt x="112" y="4224"/>
                  </a:lnTo>
                  <a:lnTo>
                    <a:pt x="112" y="4272"/>
                  </a:lnTo>
                  <a:lnTo>
                    <a:pt x="112" y="4336"/>
                  </a:lnTo>
                  <a:cubicBezTo>
                    <a:pt x="112" y="4363"/>
                    <a:pt x="91" y="4384"/>
                    <a:pt x="64" y="4384"/>
                  </a:cubicBezTo>
                  <a:lnTo>
                    <a:pt x="48" y="4384"/>
                  </a:lnTo>
                  <a:cubicBezTo>
                    <a:pt x="22" y="4384"/>
                    <a:pt x="0" y="4363"/>
                    <a:pt x="0" y="4336"/>
                  </a:cubicBezTo>
                  <a:lnTo>
                    <a:pt x="0" y="4272"/>
                  </a:lnTo>
                  <a:lnTo>
                    <a:pt x="96" y="4272"/>
                  </a:lnTo>
                  <a:lnTo>
                    <a:pt x="96" y="4336"/>
                  </a:lnTo>
                  <a:lnTo>
                    <a:pt x="96" y="4384"/>
                  </a:lnTo>
                  <a:lnTo>
                    <a:pt x="96" y="4432"/>
                  </a:lnTo>
                  <a:lnTo>
                    <a:pt x="96" y="4480"/>
                  </a:lnTo>
                  <a:lnTo>
                    <a:pt x="96" y="4544"/>
                  </a:lnTo>
                  <a:lnTo>
                    <a:pt x="96" y="4592"/>
                  </a:lnTo>
                  <a:lnTo>
                    <a:pt x="96" y="4640"/>
                  </a:lnTo>
                  <a:lnTo>
                    <a:pt x="96" y="4688"/>
                  </a:lnTo>
                  <a:lnTo>
                    <a:pt x="96" y="4736"/>
                  </a:lnTo>
                  <a:lnTo>
                    <a:pt x="96" y="4800"/>
                  </a:lnTo>
                  <a:lnTo>
                    <a:pt x="96" y="4848"/>
                  </a:lnTo>
                  <a:lnTo>
                    <a:pt x="96" y="4896"/>
                  </a:lnTo>
                  <a:lnTo>
                    <a:pt x="96" y="4944"/>
                  </a:lnTo>
                  <a:cubicBezTo>
                    <a:pt x="96" y="4971"/>
                    <a:pt x="75" y="4992"/>
                    <a:pt x="48" y="4992"/>
                  </a:cubicBezTo>
                  <a:cubicBezTo>
                    <a:pt x="22" y="4992"/>
                    <a:pt x="0" y="4971"/>
                    <a:pt x="0" y="494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4" name="Freeform 138"/>
            <p:cNvSpPr>
              <a:spLocks/>
            </p:cNvSpPr>
            <p:nvPr/>
          </p:nvSpPr>
          <p:spPr bwMode="auto">
            <a:xfrm>
              <a:off x="5341168" y="4580048"/>
              <a:ext cx="33493" cy="901418"/>
            </a:xfrm>
            <a:custGeom>
              <a:avLst/>
              <a:gdLst>
                <a:gd name="T0" fmla="*/ 48 w 288"/>
                <a:gd name="T1" fmla="*/ 640 h 4864"/>
                <a:gd name="T2" fmla="*/ 56 w 288"/>
                <a:gd name="T3" fmla="*/ 1232 h 4864"/>
                <a:gd name="T4" fmla="*/ 56 w 288"/>
                <a:gd name="T5" fmla="*/ 1800 h 4864"/>
                <a:gd name="T6" fmla="*/ 56 w 288"/>
                <a:gd name="T7" fmla="*/ 2344 h 4864"/>
                <a:gd name="T8" fmla="*/ 64 w 288"/>
                <a:gd name="T9" fmla="*/ 2728 h 4864"/>
                <a:gd name="T10" fmla="*/ 64 w 288"/>
                <a:gd name="T11" fmla="*/ 3144 h 4864"/>
                <a:gd name="T12" fmla="*/ 64 w 288"/>
                <a:gd name="T13" fmla="*/ 3528 h 4864"/>
                <a:gd name="T14" fmla="*/ 72 w 288"/>
                <a:gd name="T15" fmla="*/ 3941 h 4864"/>
                <a:gd name="T16" fmla="*/ 72 w 288"/>
                <a:gd name="T17" fmla="*/ 4176 h 4864"/>
                <a:gd name="T18" fmla="*/ 72 w 288"/>
                <a:gd name="T19" fmla="*/ 4408 h 4864"/>
                <a:gd name="T20" fmla="*/ 56 w 288"/>
                <a:gd name="T21" fmla="*/ 4560 h 4864"/>
                <a:gd name="T22" fmla="*/ 40 w 288"/>
                <a:gd name="T23" fmla="*/ 4664 h 4864"/>
                <a:gd name="T24" fmla="*/ 80 w 288"/>
                <a:gd name="T25" fmla="*/ 4744 h 4864"/>
                <a:gd name="T26" fmla="*/ 80 w 288"/>
                <a:gd name="T27" fmla="*/ 4816 h 4864"/>
                <a:gd name="T28" fmla="*/ 72 w 288"/>
                <a:gd name="T29" fmla="*/ 4840 h 4864"/>
                <a:gd name="T30" fmla="*/ 104 w 288"/>
                <a:gd name="T31" fmla="*/ 4792 h 4864"/>
                <a:gd name="T32" fmla="*/ 144 w 288"/>
                <a:gd name="T33" fmla="*/ 4816 h 4864"/>
                <a:gd name="T34" fmla="*/ 128 w 288"/>
                <a:gd name="T35" fmla="*/ 4816 h 4864"/>
                <a:gd name="T36" fmla="*/ 152 w 288"/>
                <a:gd name="T37" fmla="*/ 4816 h 4864"/>
                <a:gd name="T38" fmla="*/ 136 w 288"/>
                <a:gd name="T39" fmla="*/ 4816 h 4864"/>
                <a:gd name="T40" fmla="*/ 192 w 288"/>
                <a:gd name="T41" fmla="*/ 4816 h 4864"/>
                <a:gd name="T42" fmla="*/ 176 w 288"/>
                <a:gd name="T43" fmla="*/ 4816 h 4864"/>
                <a:gd name="T44" fmla="*/ 200 w 288"/>
                <a:gd name="T45" fmla="*/ 4816 h 4864"/>
                <a:gd name="T46" fmla="*/ 184 w 288"/>
                <a:gd name="T47" fmla="*/ 4816 h 4864"/>
                <a:gd name="T48" fmla="*/ 240 w 288"/>
                <a:gd name="T49" fmla="*/ 4816 h 4864"/>
                <a:gd name="T50" fmla="*/ 216 w 288"/>
                <a:gd name="T51" fmla="*/ 4768 h 4864"/>
                <a:gd name="T52" fmla="*/ 248 w 288"/>
                <a:gd name="T53" fmla="*/ 4712 h 4864"/>
                <a:gd name="T54" fmla="*/ 224 w 288"/>
                <a:gd name="T55" fmla="*/ 4480 h 4864"/>
                <a:gd name="T56" fmla="*/ 232 w 288"/>
                <a:gd name="T57" fmla="*/ 4328 h 4864"/>
                <a:gd name="T58" fmla="*/ 232 w 288"/>
                <a:gd name="T59" fmla="*/ 4096 h 4864"/>
                <a:gd name="T60" fmla="*/ 240 w 288"/>
                <a:gd name="T61" fmla="*/ 3912 h 4864"/>
                <a:gd name="T62" fmla="*/ 288 w 288"/>
                <a:gd name="T63" fmla="*/ 3944 h 4864"/>
                <a:gd name="T64" fmla="*/ 280 w 288"/>
                <a:gd name="T65" fmla="*/ 4120 h 4864"/>
                <a:gd name="T66" fmla="*/ 280 w 288"/>
                <a:gd name="T67" fmla="*/ 4352 h 4864"/>
                <a:gd name="T68" fmla="*/ 272 w 288"/>
                <a:gd name="T69" fmla="*/ 4512 h 4864"/>
                <a:gd name="T70" fmla="*/ 224 w 288"/>
                <a:gd name="T71" fmla="*/ 4664 h 4864"/>
                <a:gd name="T72" fmla="*/ 264 w 288"/>
                <a:gd name="T73" fmla="*/ 4840 h 4864"/>
                <a:gd name="T74" fmla="*/ 216 w 288"/>
                <a:gd name="T75" fmla="*/ 4864 h 4864"/>
                <a:gd name="T76" fmla="*/ 176 w 288"/>
                <a:gd name="T77" fmla="*/ 4816 h 4864"/>
                <a:gd name="T78" fmla="*/ 192 w 288"/>
                <a:gd name="T79" fmla="*/ 4864 h 4864"/>
                <a:gd name="T80" fmla="*/ 144 w 288"/>
                <a:gd name="T81" fmla="*/ 4840 h 4864"/>
                <a:gd name="T82" fmla="*/ 184 w 288"/>
                <a:gd name="T83" fmla="*/ 4840 h 4864"/>
                <a:gd name="T84" fmla="*/ 136 w 288"/>
                <a:gd name="T85" fmla="*/ 4864 h 4864"/>
                <a:gd name="T86" fmla="*/ 152 w 288"/>
                <a:gd name="T87" fmla="*/ 4816 h 4864"/>
                <a:gd name="T88" fmla="*/ 112 w 288"/>
                <a:gd name="T89" fmla="*/ 4864 h 4864"/>
                <a:gd name="T90" fmla="*/ 72 w 288"/>
                <a:gd name="T91" fmla="*/ 4816 h 4864"/>
                <a:gd name="T92" fmla="*/ 88 w 288"/>
                <a:gd name="T93" fmla="*/ 4864 h 4864"/>
                <a:gd name="T94" fmla="*/ 80 w 288"/>
                <a:gd name="T95" fmla="*/ 4792 h 4864"/>
                <a:gd name="T96" fmla="*/ 88 w 288"/>
                <a:gd name="T97" fmla="*/ 4688 h 4864"/>
                <a:gd name="T98" fmla="*/ 48 w 288"/>
                <a:gd name="T99" fmla="*/ 4608 h 4864"/>
                <a:gd name="T100" fmla="*/ 24 w 288"/>
                <a:gd name="T101" fmla="*/ 4376 h 4864"/>
                <a:gd name="T102" fmla="*/ 24 w 288"/>
                <a:gd name="T103" fmla="*/ 4144 h 4864"/>
                <a:gd name="T104" fmla="*/ 17 w 288"/>
                <a:gd name="T105" fmla="*/ 3892 h 4864"/>
                <a:gd name="T106" fmla="*/ 16 w 288"/>
                <a:gd name="T107" fmla="*/ 3480 h 4864"/>
                <a:gd name="T108" fmla="*/ 16 w 288"/>
                <a:gd name="T109" fmla="*/ 3088 h 4864"/>
                <a:gd name="T110" fmla="*/ 16 w 288"/>
                <a:gd name="T111" fmla="*/ 2680 h 4864"/>
                <a:gd name="T112" fmla="*/ 8 w 288"/>
                <a:gd name="T113" fmla="*/ 2264 h 4864"/>
                <a:gd name="T114" fmla="*/ 8 w 288"/>
                <a:gd name="T115" fmla="*/ 1752 h 4864"/>
                <a:gd name="T116" fmla="*/ 8 w 288"/>
                <a:gd name="T117" fmla="*/ 1184 h 4864"/>
                <a:gd name="T118" fmla="*/ 0 w 288"/>
                <a:gd name="T119" fmla="*/ 568 h 4864"/>
                <a:gd name="T120" fmla="*/ 48 w 288"/>
                <a:gd name="T121" fmla="*/ 24 h 4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4864">
                  <a:moveTo>
                    <a:pt x="48" y="24"/>
                  </a:moveTo>
                  <a:lnTo>
                    <a:pt x="48" y="104"/>
                  </a:lnTo>
                  <a:lnTo>
                    <a:pt x="48" y="176"/>
                  </a:lnTo>
                  <a:lnTo>
                    <a:pt x="48" y="256"/>
                  </a:lnTo>
                  <a:lnTo>
                    <a:pt x="48" y="336"/>
                  </a:lnTo>
                  <a:lnTo>
                    <a:pt x="48" y="408"/>
                  </a:lnTo>
                  <a:lnTo>
                    <a:pt x="48" y="488"/>
                  </a:lnTo>
                  <a:lnTo>
                    <a:pt x="48" y="568"/>
                  </a:lnTo>
                  <a:lnTo>
                    <a:pt x="48" y="640"/>
                  </a:lnTo>
                  <a:lnTo>
                    <a:pt x="48" y="696"/>
                  </a:lnTo>
                  <a:lnTo>
                    <a:pt x="48" y="768"/>
                  </a:lnTo>
                  <a:lnTo>
                    <a:pt x="48" y="824"/>
                  </a:lnTo>
                  <a:lnTo>
                    <a:pt x="56" y="894"/>
                  </a:lnTo>
                  <a:lnTo>
                    <a:pt x="56" y="952"/>
                  </a:lnTo>
                  <a:lnTo>
                    <a:pt x="56" y="1032"/>
                  </a:lnTo>
                  <a:lnTo>
                    <a:pt x="56" y="1104"/>
                  </a:lnTo>
                  <a:lnTo>
                    <a:pt x="56" y="1184"/>
                  </a:lnTo>
                  <a:lnTo>
                    <a:pt x="56" y="1232"/>
                  </a:lnTo>
                  <a:lnTo>
                    <a:pt x="56" y="1288"/>
                  </a:lnTo>
                  <a:lnTo>
                    <a:pt x="56" y="1336"/>
                  </a:lnTo>
                  <a:lnTo>
                    <a:pt x="56" y="1416"/>
                  </a:lnTo>
                  <a:lnTo>
                    <a:pt x="56" y="1496"/>
                  </a:lnTo>
                  <a:lnTo>
                    <a:pt x="56" y="1544"/>
                  </a:lnTo>
                  <a:lnTo>
                    <a:pt x="56" y="1624"/>
                  </a:lnTo>
                  <a:lnTo>
                    <a:pt x="56" y="1672"/>
                  </a:lnTo>
                  <a:lnTo>
                    <a:pt x="56" y="1752"/>
                  </a:lnTo>
                  <a:lnTo>
                    <a:pt x="56" y="1800"/>
                  </a:lnTo>
                  <a:lnTo>
                    <a:pt x="56" y="1856"/>
                  </a:lnTo>
                  <a:lnTo>
                    <a:pt x="56" y="1928"/>
                  </a:lnTo>
                  <a:lnTo>
                    <a:pt x="56" y="1984"/>
                  </a:lnTo>
                  <a:lnTo>
                    <a:pt x="56" y="2032"/>
                  </a:lnTo>
                  <a:lnTo>
                    <a:pt x="56" y="2088"/>
                  </a:lnTo>
                  <a:lnTo>
                    <a:pt x="56" y="2160"/>
                  </a:lnTo>
                  <a:lnTo>
                    <a:pt x="56" y="2216"/>
                  </a:lnTo>
                  <a:lnTo>
                    <a:pt x="56" y="2264"/>
                  </a:lnTo>
                  <a:lnTo>
                    <a:pt x="56" y="2344"/>
                  </a:lnTo>
                  <a:lnTo>
                    <a:pt x="56" y="2392"/>
                  </a:lnTo>
                  <a:lnTo>
                    <a:pt x="56" y="2448"/>
                  </a:lnTo>
                  <a:lnTo>
                    <a:pt x="56" y="2496"/>
                  </a:lnTo>
                  <a:lnTo>
                    <a:pt x="56" y="2576"/>
                  </a:lnTo>
                  <a:lnTo>
                    <a:pt x="56" y="2573"/>
                  </a:lnTo>
                  <a:lnTo>
                    <a:pt x="64" y="2621"/>
                  </a:lnTo>
                  <a:cubicBezTo>
                    <a:pt x="64" y="2622"/>
                    <a:pt x="64" y="2623"/>
                    <a:pt x="64" y="2624"/>
                  </a:cubicBezTo>
                  <a:lnTo>
                    <a:pt x="64" y="2680"/>
                  </a:lnTo>
                  <a:lnTo>
                    <a:pt x="64" y="2728"/>
                  </a:lnTo>
                  <a:lnTo>
                    <a:pt x="64" y="2784"/>
                  </a:lnTo>
                  <a:lnTo>
                    <a:pt x="64" y="2832"/>
                  </a:lnTo>
                  <a:lnTo>
                    <a:pt x="64" y="2888"/>
                  </a:lnTo>
                  <a:lnTo>
                    <a:pt x="64" y="2912"/>
                  </a:lnTo>
                  <a:lnTo>
                    <a:pt x="64" y="2960"/>
                  </a:lnTo>
                  <a:lnTo>
                    <a:pt x="64" y="2984"/>
                  </a:lnTo>
                  <a:lnTo>
                    <a:pt x="64" y="3040"/>
                  </a:lnTo>
                  <a:lnTo>
                    <a:pt x="64" y="3088"/>
                  </a:lnTo>
                  <a:lnTo>
                    <a:pt x="64" y="3144"/>
                  </a:lnTo>
                  <a:lnTo>
                    <a:pt x="64" y="3192"/>
                  </a:lnTo>
                  <a:lnTo>
                    <a:pt x="64" y="3248"/>
                  </a:lnTo>
                  <a:lnTo>
                    <a:pt x="64" y="3296"/>
                  </a:lnTo>
                  <a:lnTo>
                    <a:pt x="64" y="3352"/>
                  </a:lnTo>
                  <a:lnTo>
                    <a:pt x="64" y="3376"/>
                  </a:lnTo>
                  <a:lnTo>
                    <a:pt x="64" y="3424"/>
                  </a:lnTo>
                  <a:lnTo>
                    <a:pt x="64" y="3448"/>
                  </a:lnTo>
                  <a:lnTo>
                    <a:pt x="64" y="3480"/>
                  </a:lnTo>
                  <a:lnTo>
                    <a:pt x="64" y="3528"/>
                  </a:lnTo>
                  <a:lnTo>
                    <a:pt x="64" y="3584"/>
                  </a:lnTo>
                  <a:lnTo>
                    <a:pt x="64" y="3632"/>
                  </a:lnTo>
                  <a:lnTo>
                    <a:pt x="64" y="3680"/>
                  </a:lnTo>
                  <a:lnTo>
                    <a:pt x="64" y="3736"/>
                  </a:lnTo>
                  <a:lnTo>
                    <a:pt x="64" y="3784"/>
                  </a:lnTo>
                  <a:lnTo>
                    <a:pt x="64" y="3840"/>
                  </a:lnTo>
                  <a:lnTo>
                    <a:pt x="64" y="3888"/>
                  </a:lnTo>
                  <a:lnTo>
                    <a:pt x="64" y="3885"/>
                  </a:lnTo>
                  <a:lnTo>
                    <a:pt x="72" y="3941"/>
                  </a:lnTo>
                  <a:cubicBezTo>
                    <a:pt x="72" y="3942"/>
                    <a:pt x="72" y="3943"/>
                    <a:pt x="72" y="3944"/>
                  </a:cubicBezTo>
                  <a:lnTo>
                    <a:pt x="72" y="3992"/>
                  </a:lnTo>
                  <a:lnTo>
                    <a:pt x="72" y="4016"/>
                  </a:lnTo>
                  <a:lnTo>
                    <a:pt x="72" y="4048"/>
                  </a:lnTo>
                  <a:lnTo>
                    <a:pt x="72" y="4072"/>
                  </a:lnTo>
                  <a:lnTo>
                    <a:pt x="72" y="4096"/>
                  </a:lnTo>
                  <a:lnTo>
                    <a:pt x="72" y="4120"/>
                  </a:lnTo>
                  <a:lnTo>
                    <a:pt x="72" y="4144"/>
                  </a:lnTo>
                  <a:lnTo>
                    <a:pt x="72" y="4176"/>
                  </a:lnTo>
                  <a:lnTo>
                    <a:pt x="72" y="4200"/>
                  </a:lnTo>
                  <a:lnTo>
                    <a:pt x="72" y="4224"/>
                  </a:lnTo>
                  <a:lnTo>
                    <a:pt x="72" y="4248"/>
                  </a:lnTo>
                  <a:lnTo>
                    <a:pt x="72" y="4280"/>
                  </a:lnTo>
                  <a:lnTo>
                    <a:pt x="72" y="4304"/>
                  </a:lnTo>
                  <a:lnTo>
                    <a:pt x="72" y="4328"/>
                  </a:lnTo>
                  <a:lnTo>
                    <a:pt x="72" y="4352"/>
                  </a:lnTo>
                  <a:lnTo>
                    <a:pt x="72" y="4376"/>
                  </a:lnTo>
                  <a:lnTo>
                    <a:pt x="72" y="4408"/>
                  </a:lnTo>
                  <a:lnTo>
                    <a:pt x="72" y="4432"/>
                  </a:lnTo>
                  <a:lnTo>
                    <a:pt x="72" y="4456"/>
                  </a:lnTo>
                  <a:lnTo>
                    <a:pt x="72" y="4480"/>
                  </a:lnTo>
                  <a:lnTo>
                    <a:pt x="72" y="4512"/>
                  </a:lnTo>
                  <a:lnTo>
                    <a:pt x="72" y="4536"/>
                  </a:lnTo>
                  <a:lnTo>
                    <a:pt x="72" y="4560"/>
                  </a:lnTo>
                  <a:lnTo>
                    <a:pt x="72" y="4584"/>
                  </a:lnTo>
                  <a:lnTo>
                    <a:pt x="48" y="4560"/>
                  </a:lnTo>
                  <a:lnTo>
                    <a:pt x="56" y="4560"/>
                  </a:lnTo>
                  <a:cubicBezTo>
                    <a:pt x="70" y="4560"/>
                    <a:pt x="80" y="4571"/>
                    <a:pt x="80" y="4584"/>
                  </a:cubicBezTo>
                  <a:lnTo>
                    <a:pt x="80" y="4608"/>
                  </a:lnTo>
                  <a:lnTo>
                    <a:pt x="80" y="4640"/>
                  </a:lnTo>
                  <a:lnTo>
                    <a:pt x="80" y="4664"/>
                  </a:lnTo>
                  <a:lnTo>
                    <a:pt x="80" y="4688"/>
                  </a:lnTo>
                  <a:lnTo>
                    <a:pt x="56" y="4664"/>
                  </a:lnTo>
                  <a:lnTo>
                    <a:pt x="64" y="4664"/>
                  </a:lnTo>
                  <a:lnTo>
                    <a:pt x="40" y="4688"/>
                  </a:lnTo>
                  <a:lnTo>
                    <a:pt x="40" y="4664"/>
                  </a:lnTo>
                  <a:cubicBezTo>
                    <a:pt x="40" y="4651"/>
                    <a:pt x="51" y="4640"/>
                    <a:pt x="64" y="4640"/>
                  </a:cubicBezTo>
                  <a:cubicBezTo>
                    <a:pt x="78" y="4640"/>
                    <a:pt x="88" y="4651"/>
                    <a:pt x="88" y="4664"/>
                  </a:cubicBezTo>
                  <a:lnTo>
                    <a:pt x="88" y="4688"/>
                  </a:lnTo>
                  <a:lnTo>
                    <a:pt x="88" y="4712"/>
                  </a:lnTo>
                  <a:lnTo>
                    <a:pt x="88" y="4744"/>
                  </a:lnTo>
                  <a:lnTo>
                    <a:pt x="88" y="4768"/>
                  </a:lnTo>
                  <a:lnTo>
                    <a:pt x="64" y="4744"/>
                  </a:lnTo>
                  <a:lnTo>
                    <a:pt x="72" y="4744"/>
                  </a:lnTo>
                  <a:lnTo>
                    <a:pt x="80" y="4744"/>
                  </a:lnTo>
                  <a:lnTo>
                    <a:pt x="56" y="4768"/>
                  </a:lnTo>
                  <a:lnTo>
                    <a:pt x="56" y="4744"/>
                  </a:lnTo>
                  <a:cubicBezTo>
                    <a:pt x="56" y="4731"/>
                    <a:pt x="67" y="4720"/>
                    <a:pt x="80" y="4720"/>
                  </a:cubicBezTo>
                  <a:cubicBezTo>
                    <a:pt x="94" y="4720"/>
                    <a:pt x="104" y="4731"/>
                    <a:pt x="104" y="4744"/>
                  </a:cubicBezTo>
                  <a:lnTo>
                    <a:pt x="104" y="4768"/>
                  </a:lnTo>
                  <a:lnTo>
                    <a:pt x="104" y="4792"/>
                  </a:lnTo>
                  <a:lnTo>
                    <a:pt x="104" y="4816"/>
                  </a:lnTo>
                  <a:lnTo>
                    <a:pt x="104" y="4840"/>
                  </a:lnTo>
                  <a:lnTo>
                    <a:pt x="80" y="4816"/>
                  </a:lnTo>
                  <a:lnTo>
                    <a:pt x="88" y="4816"/>
                  </a:lnTo>
                  <a:lnTo>
                    <a:pt x="64" y="4840"/>
                  </a:lnTo>
                  <a:lnTo>
                    <a:pt x="64" y="4816"/>
                  </a:lnTo>
                  <a:cubicBezTo>
                    <a:pt x="64" y="4803"/>
                    <a:pt x="75" y="4792"/>
                    <a:pt x="88" y="4792"/>
                  </a:cubicBezTo>
                  <a:cubicBezTo>
                    <a:pt x="102" y="4792"/>
                    <a:pt x="112" y="4803"/>
                    <a:pt x="112" y="4816"/>
                  </a:cubicBezTo>
                  <a:lnTo>
                    <a:pt x="112" y="4840"/>
                  </a:lnTo>
                  <a:lnTo>
                    <a:pt x="88" y="4816"/>
                  </a:lnTo>
                  <a:lnTo>
                    <a:pt x="96" y="4816"/>
                  </a:lnTo>
                  <a:lnTo>
                    <a:pt x="72" y="4840"/>
                  </a:lnTo>
                  <a:lnTo>
                    <a:pt x="72" y="4816"/>
                  </a:lnTo>
                  <a:cubicBezTo>
                    <a:pt x="72" y="4803"/>
                    <a:pt x="83" y="4792"/>
                    <a:pt x="96" y="4792"/>
                  </a:cubicBezTo>
                  <a:cubicBezTo>
                    <a:pt x="110" y="4792"/>
                    <a:pt x="120" y="4803"/>
                    <a:pt x="120" y="4816"/>
                  </a:cubicBezTo>
                  <a:lnTo>
                    <a:pt x="120" y="4840"/>
                  </a:lnTo>
                  <a:lnTo>
                    <a:pt x="96" y="4816"/>
                  </a:lnTo>
                  <a:lnTo>
                    <a:pt x="104" y="4816"/>
                  </a:lnTo>
                  <a:lnTo>
                    <a:pt x="80" y="4840"/>
                  </a:lnTo>
                  <a:lnTo>
                    <a:pt x="80" y="4816"/>
                  </a:lnTo>
                  <a:cubicBezTo>
                    <a:pt x="80" y="4803"/>
                    <a:pt x="91" y="4792"/>
                    <a:pt x="104" y="4792"/>
                  </a:cubicBezTo>
                  <a:cubicBezTo>
                    <a:pt x="118" y="4792"/>
                    <a:pt x="128" y="4803"/>
                    <a:pt x="128" y="4816"/>
                  </a:cubicBezTo>
                  <a:lnTo>
                    <a:pt x="128" y="4840"/>
                  </a:lnTo>
                  <a:lnTo>
                    <a:pt x="104" y="4816"/>
                  </a:lnTo>
                  <a:lnTo>
                    <a:pt x="112" y="4816"/>
                  </a:lnTo>
                  <a:lnTo>
                    <a:pt x="120" y="4816"/>
                  </a:lnTo>
                  <a:lnTo>
                    <a:pt x="96" y="4840"/>
                  </a:lnTo>
                  <a:lnTo>
                    <a:pt x="96" y="4816"/>
                  </a:lnTo>
                  <a:cubicBezTo>
                    <a:pt x="96" y="4803"/>
                    <a:pt x="107" y="4792"/>
                    <a:pt x="120" y="4792"/>
                  </a:cubicBezTo>
                  <a:cubicBezTo>
                    <a:pt x="134" y="4792"/>
                    <a:pt x="144" y="4803"/>
                    <a:pt x="144" y="4816"/>
                  </a:cubicBezTo>
                  <a:lnTo>
                    <a:pt x="144" y="4840"/>
                  </a:lnTo>
                  <a:lnTo>
                    <a:pt x="120" y="4816"/>
                  </a:lnTo>
                  <a:lnTo>
                    <a:pt x="128" y="4816"/>
                  </a:lnTo>
                  <a:lnTo>
                    <a:pt x="104" y="4840"/>
                  </a:lnTo>
                  <a:lnTo>
                    <a:pt x="104" y="4816"/>
                  </a:lnTo>
                  <a:cubicBezTo>
                    <a:pt x="104" y="4803"/>
                    <a:pt x="115" y="4792"/>
                    <a:pt x="128" y="4792"/>
                  </a:cubicBezTo>
                  <a:cubicBezTo>
                    <a:pt x="142" y="4792"/>
                    <a:pt x="152" y="4803"/>
                    <a:pt x="152" y="4816"/>
                  </a:cubicBezTo>
                  <a:lnTo>
                    <a:pt x="152" y="4840"/>
                  </a:lnTo>
                  <a:lnTo>
                    <a:pt x="128" y="4816"/>
                  </a:lnTo>
                  <a:lnTo>
                    <a:pt x="136" y="4816"/>
                  </a:lnTo>
                  <a:lnTo>
                    <a:pt x="112" y="4840"/>
                  </a:lnTo>
                  <a:lnTo>
                    <a:pt x="112" y="4816"/>
                  </a:lnTo>
                  <a:cubicBezTo>
                    <a:pt x="112" y="4803"/>
                    <a:pt x="123" y="4792"/>
                    <a:pt x="136" y="4792"/>
                  </a:cubicBezTo>
                  <a:cubicBezTo>
                    <a:pt x="150" y="4792"/>
                    <a:pt x="160" y="4803"/>
                    <a:pt x="160" y="4816"/>
                  </a:cubicBezTo>
                  <a:lnTo>
                    <a:pt x="160" y="4840"/>
                  </a:lnTo>
                  <a:lnTo>
                    <a:pt x="136" y="4816"/>
                  </a:lnTo>
                  <a:lnTo>
                    <a:pt x="144" y="4816"/>
                  </a:lnTo>
                  <a:lnTo>
                    <a:pt x="152" y="4816"/>
                  </a:lnTo>
                  <a:lnTo>
                    <a:pt x="128" y="4840"/>
                  </a:lnTo>
                  <a:lnTo>
                    <a:pt x="128" y="4816"/>
                  </a:lnTo>
                  <a:cubicBezTo>
                    <a:pt x="128" y="4803"/>
                    <a:pt x="139" y="4792"/>
                    <a:pt x="152" y="4792"/>
                  </a:cubicBezTo>
                  <a:cubicBezTo>
                    <a:pt x="166" y="4792"/>
                    <a:pt x="176" y="4803"/>
                    <a:pt x="176" y="4816"/>
                  </a:cubicBezTo>
                  <a:lnTo>
                    <a:pt x="176" y="4840"/>
                  </a:lnTo>
                  <a:lnTo>
                    <a:pt x="152" y="4816"/>
                  </a:lnTo>
                  <a:lnTo>
                    <a:pt x="160" y="4816"/>
                  </a:lnTo>
                  <a:lnTo>
                    <a:pt x="136" y="4840"/>
                  </a:lnTo>
                  <a:lnTo>
                    <a:pt x="136" y="4816"/>
                  </a:lnTo>
                  <a:cubicBezTo>
                    <a:pt x="136" y="4803"/>
                    <a:pt x="147" y="4792"/>
                    <a:pt x="160" y="4792"/>
                  </a:cubicBezTo>
                  <a:cubicBezTo>
                    <a:pt x="174" y="4792"/>
                    <a:pt x="184" y="4803"/>
                    <a:pt x="184" y="4816"/>
                  </a:cubicBezTo>
                  <a:lnTo>
                    <a:pt x="184" y="4840"/>
                  </a:lnTo>
                  <a:lnTo>
                    <a:pt x="160" y="4816"/>
                  </a:lnTo>
                  <a:lnTo>
                    <a:pt x="168" y="4816"/>
                  </a:lnTo>
                  <a:lnTo>
                    <a:pt x="144" y="4840"/>
                  </a:lnTo>
                  <a:lnTo>
                    <a:pt x="144" y="4816"/>
                  </a:lnTo>
                  <a:cubicBezTo>
                    <a:pt x="144" y="4803"/>
                    <a:pt x="155" y="4792"/>
                    <a:pt x="168" y="4792"/>
                  </a:cubicBezTo>
                  <a:cubicBezTo>
                    <a:pt x="182" y="4792"/>
                    <a:pt x="192" y="4803"/>
                    <a:pt x="192" y="4816"/>
                  </a:cubicBezTo>
                  <a:lnTo>
                    <a:pt x="192" y="4840"/>
                  </a:lnTo>
                  <a:lnTo>
                    <a:pt x="168" y="4816"/>
                  </a:lnTo>
                  <a:lnTo>
                    <a:pt x="176" y="4816"/>
                  </a:lnTo>
                  <a:lnTo>
                    <a:pt x="152" y="4840"/>
                  </a:lnTo>
                  <a:lnTo>
                    <a:pt x="152" y="4816"/>
                  </a:lnTo>
                  <a:cubicBezTo>
                    <a:pt x="152" y="4803"/>
                    <a:pt x="163" y="4792"/>
                    <a:pt x="176" y="4792"/>
                  </a:cubicBezTo>
                  <a:cubicBezTo>
                    <a:pt x="190" y="4792"/>
                    <a:pt x="200" y="4803"/>
                    <a:pt x="200" y="4816"/>
                  </a:cubicBezTo>
                  <a:lnTo>
                    <a:pt x="200" y="4840"/>
                  </a:lnTo>
                  <a:lnTo>
                    <a:pt x="176" y="4816"/>
                  </a:lnTo>
                  <a:lnTo>
                    <a:pt x="184" y="4816"/>
                  </a:lnTo>
                  <a:lnTo>
                    <a:pt x="192" y="4816"/>
                  </a:lnTo>
                  <a:lnTo>
                    <a:pt x="168" y="4840"/>
                  </a:lnTo>
                  <a:lnTo>
                    <a:pt x="168" y="4816"/>
                  </a:lnTo>
                  <a:cubicBezTo>
                    <a:pt x="168" y="4803"/>
                    <a:pt x="179" y="4792"/>
                    <a:pt x="192" y="4792"/>
                  </a:cubicBezTo>
                  <a:cubicBezTo>
                    <a:pt x="206" y="4792"/>
                    <a:pt x="216" y="4803"/>
                    <a:pt x="216" y="4816"/>
                  </a:cubicBezTo>
                  <a:lnTo>
                    <a:pt x="216" y="4840"/>
                  </a:lnTo>
                  <a:lnTo>
                    <a:pt x="192" y="4816"/>
                  </a:lnTo>
                  <a:lnTo>
                    <a:pt x="200" y="4816"/>
                  </a:lnTo>
                  <a:lnTo>
                    <a:pt x="176" y="4840"/>
                  </a:lnTo>
                  <a:lnTo>
                    <a:pt x="176" y="4816"/>
                  </a:lnTo>
                  <a:cubicBezTo>
                    <a:pt x="176" y="4803"/>
                    <a:pt x="187" y="4792"/>
                    <a:pt x="200" y="4792"/>
                  </a:cubicBezTo>
                  <a:cubicBezTo>
                    <a:pt x="214" y="4792"/>
                    <a:pt x="224" y="4803"/>
                    <a:pt x="224" y="4816"/>
                  </a:cubicBezTo>
                  <a:lnTo>
                    <a:pt x="224" y="4840"/>
                  </a:lnTo>
                  <a:lnTo>
                    <a:pt x="200" y="4816"/>
                  </a:lnTo>
                  <a:lnTo>
                    <a:pt x="208" y="4816"/>
                  </a:lnTo>
                  <a:lnTo>
                    <a:pt x="184" y="4840"/>
                  </a:lnTo>
                  <a:lnTo>
                    <a:pt x="184" y="4816"/>
                  </a:lnTo>
                  <a:cubicBezTo>
                    <a:pt x="184" y="4803"/>
                    <a:pt x="195" y="4792"/>
                    <a:pt x="208" y="4792"/>
                  </a:cubicBezTo>
                  <a:cubicBezTo>
                    <a:pt x="222" y="4792"/>
                    <a:pt x="232" y="4803"/>
                    <a:pt x="232" y="4816"/>
                  </a:cubicBezTo>
                  <a:lnTo>
                    <a:pt x="232" y="4840"/>
                  </a:lnTo>
                  <a:lnTo>
                    <a:pt x="208" y="4816"/>
                  </a:lnTo>
                  <a:lnTo>
                    <a:pt x="216" y="4816"/>
                  </a:lnTo>
                  <a:lnTo>
                    <a:pt x="192" y="4840"/>
                  </a:lnTo>
                  <a:lnTo>
                    <a:pt x="192" y="4816"/>
                  </a:lnTo>
                  <a:cubicBezTo>
                    <a:pt x="192" y="4803"/>
                    <a:pt x="203" y="4792"/>
                    <a:pt x="216" y="4792"/>
                  </a:cubicBezTo>
                  <a:cubicBezTo>
                    <a:pt x="230" y="4792"/>
                    <a:pt x="240" y="4803"/>
                    <a:pt x="240" y="4816"/>
                  </a:cubicBezTo>
                  <a:lnTo>
                    <a:pt x="240" y="4840"/>
                  </a:lnTo>
                  <a:lnTo>
                    <a:pt x="216" y="4816"/>
                  </a:lnTo>
                  <a:lnTo>
                    <a:pt x="224" y="4816"/>
                  </a:lnTo>
                  <a:lnTo>
                    <a:pt x="232" y="4816"/>
                  </a:lnTo>
                  <a:lnTo>
                    <a:pt x="240" y="4816"/>
                  </a:lnTo>
                  <a:lnTo>
                    <a:pt x="216" y="4840"/>
                  </a:lnTo>
                  <a:lnTo>
                    <a:pt x="216" y="4816"/>
                  </a:lnTo>
                  <a:lnTo>
                    <a:pt x="216" y="4792"/>
                  </a:lnTo>
                  <a:lnTo>
                    <a:pt x="216" y="4768"/>
                  </a:lnTo>
                  <a:lnTo>
                    <a:pt x="216" y="4744"/>
                  </a:lnTo>
                  <a:lnTo>
                    <a:pt x="216" y="4712"/>
                  </a:lnTo>
                  <a:lnTo>
                    <a:pt x="216" y="4688"/>
                  </a:lnTo>
                  <a:cubicBezTo>
                    <a:pt x="216" y="4686"/>
                    <a:pt x="217" y="4683"/>
                    <a:pt x="218" y="4681"/>
                  </a:cubicBezTo>
                  <a:lnTo>
                    <a:pt x="226" y="4657"/>
                  </a:lnTo>
                  <a:cubicBezTo>
                    <a:pt x="229" y="4646"/>
                    <a:pt x="241" y="4639"/>
                    <a:pt x="252" y="4641"/>
                  </a:cubicBezTo>
                  <a:cubicBezTo>
                    <a:pt x="264" y="4643"/>
                    <a:pt x="272" y="4653"/>
                    <a:pt x="272" y="4664"/>
                  </a:cubicBezTo>
                  <a:lnTo>
                    <a:pt x="272" y="4688"/>
                  </a:lnTo>
                  <a:cubicBezTo>
                    <a:pt x="272" y="4702"/>
                    <a:pt x="262" y="4712"/>
                    <a:pt x="248" y="4712"/>
                  </a:cubicBezTo>
                  <a:cubicBezTo>
                    <a:pt x="235" y="4712"/>
                    <a:pt x="224" y="4702"/>
                    <a:pt x="224" y="4688"/>
                  </a:cubicBezTo>
                  <a:lnTo>
                    <a:pt x="224" y="4664"/>
                  </a:lnTo>
                  <a:lnTo>
                    <a:pt x="224" y="4640"/>
                  </a:lnTo>
                  <a:lnTo>
                    <a:pt x="224" y="4608"/>
                  </a:lnTo>
                  <a:lnTo>
                    <a:pt x="224" y="4584"/>
                  </a:lnTo>
                  <a:lnTo>
                    <a:pt x="224" y="4560"/>
                  </a:lnTo>
                  <a:lnTo>
                    <a:pt x="224" y="4536"/>
                  </a:lnTo>
                  <a:lnTo>
                    <a:pt x="224" y="4512"/>
                  </a:lnTo>
                  <a:lnTo>
                    <a:pt x="224" y="4480"/>
                  </a:lnTo>
                  <a:lnTo>
                    <a:pt x="224" y="4456"/>
                  </a:lnTo>
                  <a:lnTo>
                    <a:pt x="224" y="4432"/>
                  </a:lnTo>
                  <a:cubicBezTo>
                    <a:pt x="224" y="4419"/>
                    <a:pt x="235" y="4408"/>
                    <a:pt x="248" y="4408"/>
                  </a:cubicBezTo>
                  <a:lnTo>
                    <a:pt x="256" y="4408"/>
                  </a:lnTo>
                  <a:lnTo>
                    <a:pt x="232" y="4432"/>
                  </a:lnTo>
                  <a:lnTo>
                    <a:pt x="232" y="4408"/>
                  </a:lnTo>
                  <a:lnTo>
                    <a:pt x="232" y="4376"/>
                  </a:lnTo>
                  <a:lnTo>
                    <a:pt x="232" y="4352"/>
                  </a:lnTo>
                  <a:lnTo>
                    <a:pt x="232" y="4328"/>
                  </a:lnTo>
                  <a:lnTo>
                    <a:pt x="232" y="4304"/>
                  </a:lnTo>
                  <a:lnTo>
                    <a:pt x="232" y="4280"/>
                  </a:lnTo>
                  <a:lnTo>
                    <a:pt x="232" y="4248"/>
                  </a:lnTo>
                  <a:lnTo>
                    <a:pt x="232" y="4224"/>
                  </a:lnTo>
                  <a:lnTo>
                    <a:pt x="232" y="4200"/>
                  </a:lnTo>
                  <a:lnTo>
                    <a:pt x="232" y="4176"/>
                  </a:lnTo>
                  <a:lnTo>
                    <a:pt x="232" y="4144"/>
                  </a:lnTo>
                  <a:lnTo>
                    <a:pt x="232" y="4120"/>
                  </a:lnTo>
                  <a:lnTo>
                    <a:pt x="232" y="4096"/>
                  </a:lnTo>
                  <a:lnTo>
                    <a:pt x="232" y="4072"/>
                  </a:lnTo>
                  <a:lnTo>
                    <a:pt x="232" y="4048"/>
                  </a:lnTo>
                  <a:lnTo>
                    <a:pt x="232" y="4016"/>
                  </a:lnTo>
                  <a:lnTo>
                    <a:pt x="232" y="3992"/>
                  </a:lnTo>
                  <a:cubicBezTo>
                    <a:pt x="232" y="3990"/>
                    <a:pt x="233" y="3987"/>
                    <a:pt x="234" y="3985"/>
                  </a:cubicBezTo>
                  <a:lnTo>
                    <a:pt x="242" y="3961"/>
                  </a:lnTo>
                  <a:lnTo>
                    <a:pt x="240" y="3968"/>
                  </a:lnTo>
                  <a:lnTo>
                    <a:pt x="240" y="3944"/>
                  </a:lnTo>
                  <a:lnTo>
                    <a:pt x="240" y="3912"/>
                  </a:lnTo>
                  <a:lnTo>
                    <a:pt x="240" y="3888"/>
                  </a:lnTo>
                  <a:lnTo>
                    <a:pt x="240" y="3864"/>
                  </a:lnTo>
                  <a:lnTo>
                    <a:pt x="240" y="3840"/>
                  </a:lnTo>
                  <a:cubicBezTo>
                    <a:pt x="240" y="3827"/>
                    <a:pt x="251" y="3816"/>
                    <a:pt x="264" y="3816"/>
                  </a:cubicBezTo>
                  <a:cubicBezTo>
                    <a:pt x="278" y="3816"/>
                    <a:pt x="288" y="3827"/>
                    <a:pt x="288" y="3840"/>
                  </a:cubicBezTo>
                  <a:lnTo>
                    <a:pt x="288" y="3864"/>
                  </a:lnTo>
                  <a:lnTo>
                    <a:pt x="288" y="3888"/>
                  </a:lnTo>
                  <a:lnTo>
                    <a:pt x="288" y="3912"/>
                  </a:lnTo>
                  <a:lnTo>
                    <a:pt x="288" y="3944"/>
                  </a:lnTo>
                  <a:lnTo>
                    <a:pt x="288" y="3968"/>
                  </a:lnTo>
                  <a:cubicBezTo>
                    <a:pt x="288" y="3971"/>
                    <a:pt x="288" y="3974"/>
                    <a:pt x="287" y="3976"/>
                  </a:cubicBezTo>
                  <a:lnTo>
                    <a:pt x="279" y="4000"/>
                  </a:lnTo>
                  <a:lnTo>
                    <a:pt x="280" y="3992"/>
                  </a:lnTo>
                  <a:lnTo>
                    <a:pt x="280" y="4016"/>
                  </a:lnTo>
                  <a:lnTo>
                    <a:pt x="280" y="4048"/>
                  </a:lnTo>
                  <a:lnTo>
                    <a:pt x="280" y="4072"/>
                  </a:lnTo>
                  <a:lnTo>
                    <a:pt x="280" y="4096"/>
                  </a:lnTo>
                  <a:lnTo>
                    <a:pt x="280" y="4120"/>
                  </a:lnTo>
                  <a:lnTo>
                    <a:pt x="280" y="4144"/>
                  </a:lnTo>
                  <a:lnTo>
                    <a:pt x="280" y="4176"/>
                  </a:lnTo>
                  <a:lnTo>
                    <a:pt x="280" y="4200"/>
                  </a:lnTo>
                  <a:lnTo>
                    <a:pt x="280" y="4224"/>
                  </a:lnTo>
                  <a:lnTo>
                    <a:pt x="280" y="4248"/>
                  </a:lnTo>
                  <a:lnTo>
                    <a:pt x="280" y="4280"/>
                  </a:lnTo>
                  <a:lnTo>
                    <a:pt x="280" y="4304"/>
                  </a:lnTo>
                  <a:lnTo>
                    <a:pt x="280" y="4328"/>
                  </a:lnTo>
                  <a:lnTo>
                    <a:pt x="280" y="4352"/>
                  </a:lnTo>
                  <a:lnTo>
                    <a:pt x="280" y="4376"/>
                  </a:lnTo>
                  <a:lnTo>
                    <a:pt x="280" y="4408"/>
                  </a:lnTo>
                  <a:lnTo>
                    <a:pt x="280" y="4432"/>
                  </a:lnTo>
                  <a:cubicBezTo>
                    <a:pt x="280" y="4446"/>
                    <a:pt x="270" y="4456"/>
                    <a:pt x="256" y="4456"/>
                  </a:cubicBezTo>
                  <a:lnTo>
                    <a:pt x="248" y="4456"/>
                  </a:lnTo>
                  <a:lnTo>
                    <a:pt x="272" y="4432"/>
                  </a:lnTo>
                  <a:lnTo>
                    <a:pt x="272" y="4456"/>
                  </a:lnTo>
                  <a:lnTo>
                    <a:pt x="272" y="4480"/>
                  </a:lnTo>
                  <a:lnTo>
                    <a:pt x="272" y="4512"/>
                  </a:lnTo>
                  <a:lnTo>
                    <a:pt x="272" y="4536"/>
                  </a:lnTo>
                  <a:lnTo>
                    <a:pt x="272" y="4560"/>
                  </a:lnTo>
                  <a:lnTo>
                    <a:pt x="272" y="4584"/>
                  </a:lnTo>
                  <a:lnTo>
                    <a:pt x="272" y="4608"/>
                  </a:lnTo>
                  <a:lnTo>
                    <a:pt x="272" y="4640"/>
                  </a:lnTo>
                  <a:lnTo>
                    <a:pt x="272" y="4664"/>
                  </a:lnTo>
                  <a:lnTo>
                    <a:pt x="272" y="4688"/>
                  </a:lnTo>
                  <a:lnTo>
                    <a:pt x="224" y="4688"/>
                  </a:lnTo>
                  <a:lnTo>
                    <a:pt x="224" y="4664"/>
                  </a:lnTo>
                  <a:lnTo>
                    <a:pt x="271" y="4672"/>
                  </a:lnTo>
                  <a:lnTo>
                    <a:pt x="263" y="4696"/>
                  </a:lnTo>
                  <a:lnTo>
                    <a:pt x="264" y="4688"/>
                  </a:lnTo>
                  <a:lnTo>
                    <a:pt x="264" y="4712"/>
                  </a:lnTo>
                  <a:lnTo>
                    <a:pt x="264" y="4744"/>
                  </a:lnTo>
                  <a:lnTo>
                    <a:pt x="264" y="4768"/>
                  </a:lnTo>
                  <a:lnTo>
                    <a:pt x="264" y="4792"/>
                  </a:lnTo>
                  <a:lnTo>
                    <a:pt x="264" y="4816"/>
                  </a:lnTo>
                  <a:lnTo>
                    <a:pt x="264" y="4840"/>
                  </a:lnTo>
                  <a:cubicBezTo>
                    <a:pt x="264" y="4854"/>
                    <a:pt x="254" y="4864"/>
                    <a:pt x="240" y="4864"/>
                  </a:cubicBezTo>
                  <a:lnTo>
                    <a:pt x="232" y="4864"/>
                  </a:lnTo>
                  <a:lnTo>
                    <a:pt x="224" y="4864"/>
                  </a:lnTo>
                  <a:lnTo>
                    <a:pt x="216" y="4864"/>
                  </a:lnTo>
                  <a:cubicBezTo>
                    <a:pt x="203" y="4864"/>
                    <a:pt x="192" y="4854"/>
                    <a:pt x="192" y="4840"/>
                  </a:cubicBezTo>
                  <a:lnTo>
                    <a:pt x="192" y="4816"/>
                  </a:lnTo>
                  <a:lnTo>
                    <a:pt x="240" y="4816"/>
                  </a:lnTo>
                  <a:lnTo>
                    <a:pt x="240" y="4840"/>
                  </a:lnTo>
                  <a:cubicBezTo>
                    <a:pt x="240" y="4854"/>
                    <a:pt x="230" y="4864"/>
                    <a:pt x="216" y="4864"/>
                  </a:cubicBezTo>
                  <a:lnTo>
                    <a:pt x="208" y="4864"/>
                  </a:lnTo>
                  <a:cubicBezTo>
                    <a:pt x="195" y="4864"/>
                    <a:pt x="184" y="4854"/>
                    <a:pt x="184" y="4840"/>
                  </a:cubicBezTo>
                  <a:lnTo>
                    <a:pt x="184" y="4816"/>
                  </a:lnTo>
                  <a:lnTo>
                    <a:pt x="232" y="4816"/>
                  </a:lnTo>
                  <a:lnTo>
                    <a:pt x="232" y="4840"/>
                  </a:lnTo>
                  <a:cubicBezTo>
                    <a:pt x="232" y="4854"/>
                    <a:pt x="222" y="4864"/>
                    <a:pt x="208" y="4864"/>
                  </a:cubicBezTo>
                  <a:lnTo>
                    <a:pt x="200" y="4864"/>
                  </a:lnTo>
                  <a:cubicBezTo>
                    <a:pt x="187" y="4864"/>
                    <a:pt x="176" y="4854"/>
                    <a:pt x="176" y="4840"/>
                  </a:cubicBezTo>
                  <a:lnTo>
                    <a:pt x="176" y="4816"/>
                  </a:lnTo>
                  <a:lnTo>
                    <a:pt x="224" y="4816"/>
                  </a:lnTo>
                  <a:lnTo>
                    <a:pt x="224" y="4840"/>
                  </a:lnTo>
                  <a:cubicBezTo>
                    <a:pt x="224" y="4854"/>
                    <a:pt x="214" y="4864"/>
                    <a:pt x="200" y="4864"/>
                  </a:cubicBezTo>
                  <a:lnTo>
                    <a:pt x="192" y="4864"/>
                  </a:lnTo>
                  <a:cubicBezTo>
                    <a:pt x="179" y="4864"/>
                    <a:pt x="168" y="4854"/>
                    <a:pt x="168" y="4840"/>
                  </a:cubicBezTo>
                  <a:lnTo>
                    <a:pt x="168" y="4816"/>
                  </a:lnTo>
                  <a:lnTo>
                    <a:pt x="216" y="4816"/>
                  </a:lnTo>
                  <a:lnTo>
                    <a:pt x="216" y="4840"/>
                  </a:lnTo>
                  <a:cubicBezTo>
                    <a:pt x="216" y="4854"/>
                    <a:pt x="206" y="4864"/>
                    <a:pt x="192" y="4864"/>
                  </a:cubicBezTo>
                  <a:lnTo>
                    <a:pt x="184" y="4864"/>
                  </a:lnTo>
                  <a:lnTo>
                    <a:pt x="176" y="4864"/>
                  </a:lnTo>
                  <a:cubicBezTo>
                    <a:pt x="163" y="4864"/>
                    <a:pt x="152" y="4854"/>
                    <a:pt x="152" y="4840"/>
                  </a:cubicBezTo>
                  <a:lnTo>
                    <a:pt x="152" y="4816"/>
                  </a:lnTo>
                  <a:lnTo>
                    <a:pt x="200" y="4816"/>
                  </a:lnTo>
                  <a:lnTo>
                    <a:pt x="200" y="4840"/>
                  </a:lnTo>
                  <a:cubicBezTo>
                    <a:pt x="200" y="4854"/>
                    <a:pt x="190" y="4864"/>
                    <a:pt x="176" y="4864"/>
                  </a:cubicBezTo>
                  <a:lnTo>
                    <a:pt x="168" y="4864"/>
                  </a:lnTo>
                  <a:cubicBezTo>
                    <a:pt x="155" y="4864"/>
                    <a:pt x="144" y="4854"/>
                    <a:pt x="144" y="4840"/>
                  </a:cubicBezTo>
                  <a:lnTo>
                    <a:pt x="144" y="4816"/>
                  </a:lnTo>
                  <a:lnTo>
                    <a:pt x="192" y="4816"/>
                  </a:lnTo>
                  <a:lnTo>
                    <a:pt x="192" y="4840"/>
                  </a:lnTo>
                  <a:cubicBezTo>
                    <a:pt x="192" y="4854"/>
                    <a:pt x="182" y="4864"/>
                    <a:pt x="168" y="4864"/>
                  </a:cubicBezTo>
                  <a:lnTo>
                    <a:pt x="160" y="4864"/>
                  </a:lnTo>
                  <a:cubicBezTo>
                    <a:pt x="147" y="4864"/>
                    <a:pt x="136" y="4854"/>
                    <a:pt x="136" y="4840"/>
                  </a:cubicBezTo>
                  <a:lnTo>
                    <a:pt x="136" y="4816"/>
                  </a:lnTo>
                  <a:lnTo>
                    <a:pt x="184" y="4816"/>
                  </a:lnTo>
                  <a:lnTo>
                    <a:pt x="184" y="4840"/>
                  </a:lnTo>
                  <a:cubicBezTo>
                    <a:pt x="184" y="4854"/>
                    <a:pt x="174" y="4864"/>
                    <a:pt x="160" y="4864"/>
                  </a:cubicBezTo>
                  <a:lnTo>
                    <a:pt x="152" y="4864"/>
                  </a:lnTo>
                  <a:cubicBezTo>
                    <a:pt x="139" y="4864"/>
                    <a:pt x="128" y="4854"/>
                    <a:pt x="128" y="4840"/>
                  </a:cubicBezTo>
                  <a:lnTo>
                    <a:pt x="128" y="4816"/>
                  </a:lnTo>
                  <a:lnTo>
                    <a:pt x="176" y="4816"/>
                  </a:lnTo>
                  <a:lnTo>
                    <a:pt x="176" y="4840"/>
                  </a:lnTo>
                  <a:cubicBezTo>
                    <a:pt x="176" y="4854"/>
                    <a:pt x="166" y="4864"/>
                    <a:pt x="152" y="4864"/>
                  </a:cubicBezTo>
                  <a:lnTo>
                    <a:pt x="144" y="4864"/>
                  </a:lnTo>
                  <a:lnTo>
                    <a:pt x="136" y="4864"/>
                  </a:lnTo>
                  <a:cubicBezTo>
                    <a:pt x="123" y="4864"/>
                    <a:pt x="112" y="4854"/>
                    <a:pt x="112" y="4840"/>
                  </a:cubicBezTo>
                  <a:lnTo>
                    <a:pt x="112" y="4816"/>
                  </a:lnTo>
                  <a:lnTo>
                    <a:pt x="160" y="4816"/>
                  </a:lnTo>
                  <a:lnTo>
                    <a:pt x="160" y="4840"/>
                  </a:lnTo>
                  <a:cubicBezTo>
                    <a:pt x="160" y="4854"/>
                    <a:pt x="150" y="4864"/>
                    <a:pt x="136" y="4864"/>
                  </a:cubicBezTo>
                  <a:lnTo>
                    <a:pt x="128" y="4864"/>
                  </a:lnTo>
                  <a:cubicBezTo>
                    <a:pt x="115" y="4864"/>
                    <a:pt x="104" y="4854"/>
                    <a:pt x="104" y="4840"/>
                  </a:cubicBezTo>
                  <a:lnTo>
                    <a:pt x="104" y="4816"/>
                  </a:lnTo>
                  <a:lnTo>
                    <a:pt x="152" y="4816"/>
                  </a:lnTo>
                  <a:lnTo>
                    <a:pt x="152" y="4840"/>
                  </a:lnTo>
                  <a:cubicBezTo>
                    <a:pt x="152" y="4854"/>
                    <a:pt x="142" y="4864"/>
                    <a:pt x="128" y="4864"/>
                  </a:cubicBezTo>
                  <a:lnTo>
                    <a:pt x="120" y="4864"/>
                  </a:lnTo>
                  <a:cubicBezTo>
                    <a:pt x="107" y="4864"/>
                    <a:pt x="96" y="4854"/>
                    <a:pt x="96" y="4840"/>
                  </a:cubicBezTo>
                  <a:lnTo>
                    <a:pt x="96" y="4816"/>
                  </a:lnTo>
                  <a:lnTo>
                    <a:pt x="144" y="4816"/>
                  </a:lnTo>
                  <a:lnTo>
                    <a:pt x="144" y="4840"/>
                  </a:lnTo>
                  <a:cubicBezTo>
                    <a:pt x="144" y="4854"/>
                    <a:pt x="134" y="4864"/>
                    <a:pt x="120" y="4864"/>
                  </a:cubicBezTo>
                  <a:lnTo>
                    <a:pt x="112" y="4864"/>
                  </a:lnTo>
                  <a:lnTo>
                    <a:pt x="104" y="4864"/>
                  </a:lnTo>
                  <a:cubicBezTo>
                    <a:pt x="91" y="4864"/>
                    <a:pt x="80" y="4854"/>
                    <a:pt x="80" y="4840"/>
                  </a:cubicBezTo>
                  <a:lnTo>
                    <a:pt x="80" y="4816"/>
                  </a:lnTo>
                  <a:lnTo>
                    <a:pt x="128" y="4816"/>
                  </a:lnTo>
                  <a:lnTo>
                    <a:pt x="128" y="4840"/>
                  </a:lnTo>
                  <a:cubicBezTo>
                    <a:pt x="128" y="4854"/>
                    <a:pt x="118" y="4864"/>
                    <a:pt x="104" y="4864"/>
                  </a:cubicBezTo>
                  <a:lnTo>
                    <a:pt x="96" y="4864"/>
                  </a:lnTo>
                  <a:cubicBezTo>
                    <a:pt x="83" y="4864"/>
                    <a:pt x="72" y="4854"/>
                    <a:pt x="72" y="4840"/>
                  </a:cubicBezTo>
                  <a:lnTo>
                    <a:pt x="72" y="4816"/>
                  </a:lnTo>
                  <a:lnTo>
                    <a:pt x="120" y="4816"/>
                  </a:lnTo>
                  <a:lnTo>
                    <a:pt x="120" y="4840"/>
                  </a:lnTo>
                  <a:cubicBezTo>
                    <a:pt x="120" y="4854"/>
                    <a:pt x="110" y="4864"/>
                    <a:pt x="96" y="4864"/>
                  </a:cubicBezTo>
                  <a:lnTo>
                    <a:pt x="88" y="4864"/>
                  </a:lnTo>
                  <a:cubicBezTo>
                    <a:pt x="75" y="4864"/>
                    <a:pt x="64" y="4854"/>
                    <a:pt x="64" y="4840"/>
                  </a:cubicBezTo>
                  <a:lnTo>
                    <a:pt x="64" y="4816"/>
                  </a:lnTo>
                  <a:lnTo>
                    <a:pt x="112" y="4816"/>
                  </a:lnTo>
                  <a:lnTo>
                    <a:pt x="112" y="4840"/>
                  </a:lnTo>
                  <a:cubicBezTo>
                    <a:pt x="112" y="4854"/>
                    <a:pt x="102" y="4864"/>
                    <a:pt x="88" y="4864"/>
                  </a:cubicBezTo>
                  <a:lnTo>
                    <a:pt x="80" y="4864"/>
                  </a:lnTo>
                  <a:cubicBezTo>
                    <a:pt x="67" y="4864"/>
                    <a:pt x="56" y="4854"/>
                    <a:pt x="56" y="4840"/>
                  </a:cubicBezTo>
                  <a:lnTo>
                    <a:pt x="56" y="4816"/>
                  </a:lnTo>
                  <a:lnTo>
                    <a:pt x="56" y="4792"/>
                  </a:lnTo>
                  <a:lnTo>
                    <a:pt x="56" y="4768"/>
                  </a:lnTo>
                  <a:lnTo>
                    <a:pt x="56" y="4744"/>
                  </a:lnTo>
                  <a:lnTo>
                    <a:pt x="104" y="4744"/>
                  </a:lnTo>
                  <a:lnTo>
                    <a:pt x="104" y="4768"/>
                  </a:lnTo>
                  <a:cubicBezTo>
                    <a:pt x="104" y="4782"/>
                    <a:pt x="94" y="4792"/>
                    <a:pt x="80" y="4792"/>
                  </a:cubicBezTo>
                  <a:lnTo>
                    <a:pt x="72" y="4792"/>
                  </a:lnTo>
                  <a:lnTo>
                    <a:pt x="64" y="4792"/>
                  </a:lnTo>
                  <a:cubicBezTo>
                    <a:pt x="51" y="4792"/>
                    <a:pt x="40" y="4782"/>
                    <a:pt x="40" y="4768"/>
                  </a:cubicBezTo>
                  <a:lnTo>
                    <a:pt x="40" y="4744"/>
                  </a:lnTo>
                  <a:lnTo>
                    <a:pt x="40" y="4712"/>
                  </a:lnTo>
                  <a:lnTo>
                    <a:pt x="40" y="4688"/>
                  </a:lnTo>
                  <a:lnTo>
                    <a:pt x="40" y="4664"/>
                  </a:lnTo>
                  <a:lnTo>
                    <a:pt x="88" y="4664"/>
                  </a:lnTo>
                  <a:lnTo>
                    <a:pt x="88" y="4688"/>
                  </a:lnTo>
                  <a:cubicBezTo>
                    <a:pt x="88" y="4702"/>
                    <a:pt x="78" y="4712"/>
                    <a:pt x="64" y="4712"/>
                  </a:cubicBezTo>
                  <a:lnTo>
                    <a:pt x="56" y="4712"/>
                  </a:lnTo>
                  <a:cubicBezTo>
                    <a:pt x="43" y="4712"/>
                    <a:pt x="32" y="4702"/>
                    <a:pt x="32" y="4688"/>
                  </a:cubicBezTo>
                  <a:lnTo>
                    <a:pt x="32" y="4664"/>
                  </a:lnTo>
                  <a:lnTo>
                    <a:pt x="32" y="4640"/>
                  </a:lnTo>
                  <a:lnTo>
                    <a:pt x="32" y="4608"/>
                  </a:lnTo>
                  <a:lnTo>
                    <a:pt x="32" y="4584"/>
                  </a:lnTo>
                  <a:lnTo>
                    <a:pt x="56" y="4608"/>
                  </a:lnTo>
                  <a:lnTo>
                    <a:pt x="48" y="4608"/>
                  </a:lnTo>
                  <a:cubicBezTo>
                    <a:pt x="35" y="4608"/>
                    <a:pt x="24" y="4598"/>
                    <a:pt x="24" y="4584"/>
                  </a:cubicBezTo>
                  <a:lnTo>
                    <a:pt x="24" y="4560"/>
                  </a:lnTo>
                  <a:lnTo>
                    <a:pt x="24" y="4536"/>
                  </a:lnTo>
                  <a:lnTo>
                    <a:pt x="24" y="4512"/>
                  </a:lnTo>
                  <a:lnTo>
                    <a:pt x="24" y="4480"/>
                  </a:lnTo>
                  <a:lnTo>
                    <a:pt x="24" y="4456"/>
                  </a:lnTo>
                  <a:lnTo>
                    <a:pt x="24" y="4432"/>
                  </a:lnTo>
                  <a:lnTo>
                    <a:pt x="24" y="4408"/>
                  </a:lnTo>
                  <a:lnTo>
                    <a:pt x="24" y="4376"/>
                  </a:lnTo>
                  <a:lnTo>
                    <a:pt x="24" y="4352"/>
                  </a:lnTo>
                  <a:lnTo>
                    <a:pt x="24" y="4328"/>
                  </a:lnTo>
                  <a:lnTo>
                    <a:pt x="24" y="4304"/>
                  </a:lnTo>
                  <a:lnTo>
                    <a:pt x="24" y="4280"/>
                  </a:lnTo>
                  <a:lnTo>
                    <a:pt x="24" y="4248"/>
                  </a:lnTo>
                  <a:lnTo>
                    <a:pt x="24" y="4224"/>
                  </a:lnTo>
                  <a:lnTo>
                    <a:pt x="24" y="4200"/>
                  </a:lnTo>
                  <a:lnTo>
                    <a:pt x="24" y="4176"/>
                  </a:lnTo>
                  <a:lnTo>
                    <a:pt x="24" y="4144"/>
                  </a:lnTo>
                  <a:lnTo>
                    <a:pt x="24" y="4120"/>
                  </a:lnTo>
                  <a:lnTo>
                    <a:pt x="24" y="4096"/>
                  </a:lnTo>
                  <a:lnTo>
                    <a:pt x="24" y="4072"/>
                  </a:lnTo>
                  <a:lnTo>
                    <a:pt x="24" y="4048"/>
                  </a:lnTo>
                  <a:lnTo>
                    <a:pt x="24" y="4016"/>
                  </a:lnTo>
                  <a:lnTo>
                    <a:pt x="24" y="3992"/>
                  </a:lnTo>
                  <a:lnTo>
                    <a:pt x="24" y="3944"/>
                  </a:lnTo>
                  <a:lnTo>
                    <a:pt x="25" y="3948"/>
                  </a:lnTo>
                  <a:lnTo>
                    <a:pt x="17" y="3892"/>
                  </a:lnTo>
                  <a:cubicBezTo>
                    <a:pt x="17" y="3891"/>
                    <a:pt x="16" y="3890"/>
                    <a:pt x="16" y="3888"/>
                  </a:cubicBezTo>
                  <a:lnTo>
                    <a:pt x="16" y="3840"/>
                  </a:lnTo>
                  <a:lnTo>
                    <a:pt x="16" y="3784"/>
                  </a:lnTo>
                  <a:lnTo>
                    <a:pt x="16" y="3736"/>
                  </a:lnTo>
                  <a:lnTo>
                    <a:pt x="16" y="3680"/>
                  </a:lnTo>
                  <a:lnTo>
                    <a:pt x="16" y="3632"/>
                  </a:lnTo>
                  <a:lnTo>
                    <a:pt x="16" y="3584"/>
                  </a:lnTo>
                  <a:lnTo>
                    <a:pt x="16" y="3528"/>
                  </a:lnTo>
                  <a:lnTo>
                    <a:pt x="16" y="3480"/>
                  </a:lnTo>
                  <a:lnTo>
                    <a:pt x="16" y="3448"/>
                  </a:lnTo>
                  <a:lnTo>
                    <a:pt x="16" y="3424"/>
                  </a:lnTo>
                  <a:lnTo>
                    <a:pt x="16" y="3376"/>
                  </a:lnTo>
                  <a:lnTo>
                    <a:pt x="16" y="3352"/>
                  </a:lnTo>
                  <a:lnTo>
                    <a:pt x="16" y="3296"/>
                  </a:lnTo>
                  <a:lnTo>
                    <a:pt x="16" y="3248"/>
                  </a:lnTo>
                  <a:lnTo>
                    <a:pt x="16" y="3192"/>
                  </a:lnTo>
                  <a:lnTo>
                    <a:pt x="16" y="3144"/>
                  </a:lnTo>
                  <a:lnTo>
                    <a:pt x="16" y="3088"/>
                  </a:lnTo>
                  <a:lnTo>
                    <a:pt x="16" y="3040"/>
                  </a:lnTo>
                  <a:lnTo>
                    <a:pt x="16" y="2984"/>
                  </a:lnTo>
                  <a:lnTo>
                    <a:pt x="16" y="2960"/>
                  </a:lnTo>
                  <a:lnTo>
                    <a:pt x="16" y="2912"/>
                  </a:lnTo>
                  <a:lnTo>
                    <a:pt x="16" y="2888"/>
                  </a:lnTo>
                  <a:lnTo>
                    <a:pt x="16" y="2832"/>
                  </a:lnTo>
                  <a:lnTo>
                    <a:pt x="16" y="2784"/>
                  </a:lnTo>
                  <a:lnTo>
                    <a:pt x="16" y="2728"/>
                  </a:lnTo>
                  <a:lnTo>
                    <a:pt x="16" y="2680"/>
                  </a:lnTo>
                  <a:lnTo>
                    <a:pt x="16" y="2624"/>
                  </a:lnTo>
                  <a:lnTo>
                    <a:pt x="17" y="2628"/>
                  </a:lnTo>
                  <a:lnTo>
                    <a:pt x="9" y="2580"/>
                  </a:lnTo>
                  <a:cubicBezTo>
                    <a:pt x="9" y="2579"/>
                    <a:pt x="8" y="2578"/>
                    <a:pt x="8" y="2576"/>
                  </a:cubicBezTo>
                  <a:lnTo>
                    <a:pt x="8" y="2496"/>
                  </a:lnTo>
                  <a:lnTo>
                    <a:pt x="8" y="2448"/>
                  </a:lnTo>
                  <a:lnTo>
                    <a:pt x="8" y="2392"/>
                  </a:lnTo>
                  <a:lnTo>
                    <a:pt x="8" y="2344"/>
                  </a:lnTo>
                  <a:lnTo>
                    <a:pt x="8" y="2264"/>
                  </a:lnTo>
                  <a:lnTo>
                    <a:pt x="8" y="2216"/>
                  </a:lnTo>
                  <a:lnTo>
                    <a:pt x="8" y="2160"/>
                  </a:lnTo>
                  <a:lnTo>
                    <a:pt x="8" y="2088"/>
                  </a:lnTo>
                  <a:lnTo>
                    <a:pt x="8" y="2032"/>
                  </a:lnTo>
                  <a:lnTo>
                    <a:pt x="8" y="1984"/>
                  </a:lnTo>
                  <a:lnTo>
                    <a:pt x="8" y="1928"/>
                  </a:lnTo>
                  <a:lnTo>
                    <a:pt x="8" y="1856"/>
                  </a:lnTo>
                  <a:lnTo>
                    <a:pt x="8" y="1800"/>
                  </a:lnTo>
                  <a:lnTo>
                    <a:pt x="8" y="1752"/>
                  </a:lnTo>
                  <a:lnTo>
                    <a:pt x="8" y="1672"/>
                  </a:lnTo>
                  <a:lnTo>
                    <a:pt x="8" y="1624"/>
                  </a:lnTo>
                  <a:lnTo>
                    <a:pt x="8" y="1544"/>
                  </a:lnTo>
                  <a:lnTo>
                    <a:pt x="8" y="1496"/>
                  </a:lnTo>
                  <a:lnTo>
                    <a:pt x="8" y="1416"/>
                  </a:lnTo>
                  <a:lnTo>
                    <a:pt x="8" y="1336"/>
                  </a:lnTo>
                  <a:lnTo>
                    <a:pt x="8" y="1288"/>
                  </a:lnTo>
                  <a:lnTo>
                    <a:pt x="8" y="1232"/>
                  </a:lnTo>
                  <a:lnTo>
                    <a:pt x="8" y="1184"/>
                  </a:lnTo>
                  <a:lnTo>
                    <a:pt x="8" y="1104"/>
                  </a:lnTo>
                  <a:lnTo>
                    <a:pt x="8" y="1032"/>
                  </a:lnTo>
                  <a:lnTo>
                    <a:pt x="8" y="952"/>
                  </a:lnTo>
                  <a:lnTo>
                    <a:pt x="9" y="899"/>
                  </a:lnTo>
                  <a:lnTo>
                    <a:pt x="0" y="824"/>
                  </a:lnTo>
                  <a:lnTo>
                    <a:pt x="0" y="768"/>
                  </a:lnTo>
                  <a:lnTo>
                    <a:pt x="0" y="696"/>
                  </a:lnTo>
                  <a:lnTo>
                    <a:pt x="0" y="640"/>
                  </a:lnTo>
                  <a:lnTo>
                    <a:pt x="0" y="568"/>
                  </a:lnTo>
                  <a:lnTo>
                    <a:pt x="0" y="488"/>
                  </a:lnTo>
                  <a:lnTo>
                    <a:pt x="0" y="408"/>
                  </a:lnTo>
                  <a:lnTo>
                    <a:pt x="0" y="336"/>
                  </a:lnTo>
                  <a:lnTo>
                    <a:pt x="0" y="256"/>
                  </a:lnTo>
                  <a:lnTo>
                    <a:pt x="0" y="176"/>
                  </a:lnTo>
                  <a:lnTo>
                    <a:pt x="0" y="104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5" name="Freeform 139"/>
            <p:cNvSpPr>
              <a:spLocks/>
            </p:cNvSpPr>
            <p:nvPr/>
          </p:nvSpPr>
          <p:spPr bwMode="auto">
            <a:xfrm>
              <a:off x="5369080" y="4197094"/>
              <a:ext cx="16747" cy="1099768"/>
            </a:xfrm>
            <a:custGeom>
              <a:avLst/>
              <a:gdLst>
                <a:gd name="T0" fmla="*/ 0 w 136"/>
                <a:gd name="T1" fmla="*/ 5696 h 5928"/>
                <a:gd name="T2" fmla="*/ 0 w 136"/>
                <a:gd name="T3" fmla="*/ 5464 h 5928"/>
                <a:gd name="T4" fmla="*/ 8 w 136"/>
                <a:gd name="T5" fmla="*/ 5312 h 5928"/>
                <a:gd name="T6" fmla="*/ 8 w 136"/>
                <a:gd name="T7" fmla="*/ 5104 h 5928"/>
                <a:gd name="T8" fmla="*/ 8 w 136"/>
                <a:gd name="T9" fmla="*/ 4768 h 5928"/>
                <a:gd name="T10" fmla="*/ 9 w 136"/>
                <a:gd name="T11" fmla="*/ 4405 h 5928"/>
                <a:gd name="T12" fmla="*/ 16 w 136"/>
                <a:gd name="T13" fmla="*/ 4048 h 5928"/>
                <a:gd name="T14" fmla="*/ 16 w 136"/>
                <a:gd name="T15" fmla="*/ 3584 h 5928"/>
                <a:gd name="T16" fmla="*/ 16 w 136"/>
                <a:gd name="T17" fmla="*/ 3224 h 5928"/>
                <a:gd name="T18" fmla="*/ 24 w 136"/>
                <a:gd name="T19" fmla="*/ 3064 h 5928"/>
                <a:gd name="T20" fmla="*/ 24 w 136"/>
                <a:gd name="T21" fmla="*/ 2864 h 5928"/>
                <a:gd name="T22" fmla="*/ 24 w 136"/>
                <a:gd name="T23" fmla="*/ 2656 h 5928"/>
                <a:gd name="T24" fmla="*/ 32 w 136"/>
                <a:gd name="T25" fmla="*/ 2528 h 5928"/>
                <a:gd name="T26" fmla="*/ 32 w 136"/>
                <a:gd name="T27" fmla="*/ 2320 h 5928"/>
                <a:gd name="T28" fmla="*/ 41 w 136"/>
                <a:gd name="T29" fmla="*/ 2131 h 5928"/>
                <a:gd name="T30" fmla="*/ 40 w 136"/>
                <a:gd name="T31" fmla="*/ 1960 h 5928"/>
                <a:gd name="T32" fmla="*/ 40 w 136"/>
                <a:gd name="T33" fmla="*/ 1752 h 5928"/>
                <a:gd name="T34" fmla="*/ 40 w 136"/>
                <a:gd name="T35" fmla="*/ 1544 h 5928"/>
                <a:gd name="T36" fmla="*/ 48 w 136"/>
                <a:gd name="T37" fmla="*/ 1368 h 5928"/>
                <a:gd name="T38" fmla="*/ 48 w 136"/>
                <a:gd name="T39" fmla="*/ 1160 h 5928"/>
                <a:gd name="T40" fmla="*/ 56 w 136"/>
                <a:gd name="T41" fmla="*/ 1032 h 5928"/>
                <a:gd name="T42" fmla="*/ 56 w 136"/>
                <a:gd name="T43" fmla="*/ 824 h 5928"/>
                <a:gd name="T44" fmla="*/ 64 w 136"/>
                <a:gd name="T45" fmla="*/ 672 h 5928"/>
                <a:gd name="T46" fmla="*/ 72 w 136"/>
                <a:gd name="T47" fmla="*/ 512 h 5928"/>
                <a:gd name="T48" fmla="*/ 96 w 136"/>
                <a:gd name="T49" fmla="*/ 312 h 5928"/>
                <a:gd name="T50" fmla="*/ 80 w 136"/>
                <a:gd name="T51" fmla="*/ 176 h 5928"/>
                <a:gd name="T52" fmla="*/ 104 w 136"/>
                <a:gd name="T53" fmla="*/ 80 h 5928"/>
                <a:gd name="T54" fmla="*/ 88 w 136"/>
                <a:gd name="T55" fmla="*/ 104 h 5928"/>
                <a:gd name="T56" fmla="*/ 88 w 136"/>
                <a:gd name="T57" fmla="*/ 48 h 5928"/>
                <a:gd name="T58" fmla="*/ 88 w 136"/>
                <a:gd name="T59" fmla="*/ 80 h 5928"/>
                <a:gd name="T60" fmla="*/ 104 w 136"/>
                <a:gd name="T61" fmla="*/ 128 h 5928"/>
                <a:gd name="T62" fmla="*/ 128 w 136"/>
                <a:gd name="T63" fmla="*/ 208 h 5928"/>
                <a:gd name="T64" fmla="*/ 120 w 136"/>
                <a:gd name="T65" fmla="*/ 336 h 5928"/>
                <a:gd name="T66" fmla="*/ 120 w 136"/>
                <a:gd name="T67" fmla="*/ 544 h 5928"/>
                <a:gd name="T68" fmla="*/ 112 w 136"/>
                <a:gd name="T69" fmla="*/ 696 h 5928"/>
                <a:gd name="T70" fmla="*/ 104 w 136"/>
                <a:gd name="T71" fmla="*/ 848 h 5928"/>
                <a:gd name="T72" fmla="*/ 104 w 136"/>
                <a:gd name="T73" fmla="*/ 1056 h 5928"/>
                <a:gd name="T74" fmla="*/ 96 w 136"/>
                <a:gd name="T75" fmla="*/ 1184 h 5928"/>
                <a:gd name="T76" fmla="*/ 96 w 136"/>
                <a:gd name="T77" fmla="*/ 1392 h 5928"/>
                <a:gd name="T78" fmla="*/ 88 w 136"/>
                <a:gd name="T79" fmla="*/ 1568 h 5928"/>
                <a:gd name="T80" fmla="*/ 88 w 136"/>
                <a:gd name="T81" fmla="*/ 1776 h 5928"/>
                <a:gd name="T82" fmla="*/ 88 w 136"/>
                <a:gd name="T83" fmla="*/ 1984 h 5928"/>
                <a:gd name="T84" fmla="*/ 80 w 136"/>
                <a:gd name="T85" fmla="*/ 2174 h 5928"/>
                <a:gd name="T86" fmla="*/ 80 w 136"/>
                <a:gd name="T87" fmla="*/ 2344 h 5928"/>
                <a:gd name="T88" fmla="*/ 80 w 136"/>
                <a:gd name="T89" fmla="*/ 2552 h 5928"/>
                <a:gd name="T90" fmla="*/ 72 w 136"/>
                <a:gd name="T91" fmla="*/ 2680 h 5928"/>
                <a:gd name="T92" fmla="*/ 72 w 136"/>
                <a:gd name="T93" fmla="*/ 2888 h 5928"/>
                <a:gd name="T94" fmla="*/ 72 w 136"/>
                <a:gd name="T95" fmla="*/ 3096 h 5928"/>
                <a:gd name="T96" fmla="*/ 64 w 136"/>
                <a:gd name="T97" fmla="*/ 3248 h 5928"/>
                <a:gd name="T98" fmla="*/ 64 w 136"/>
                <a:gd name="T99" fmla="*/ 3632 h 5928"/>
                <a:gd name="T100" fmla="*/ 64 w 136"/>
                <a:gd name="T101" fmla="*/ 4096 h 5928"/>
                <a:gd name="T102" fmla="*/ 56 w 136"/>
                <a:gd name="T103" fmla="*/ 4408 h 5928"/>
                <a:gd name="T104" fmla="*/ 56 w 136"/>
                <a:gd name="T105" fmla="*/ 4816 h 5928"/>
                <a:gd name="T106" fmla="*/ 56 w 136"/>
                <a:gd name="T107" fmla="*/ 5128 h 5928"/>
                <a:gd name="T108" fmla="*/ 56 w 136"/>
                <a:gd name="T109" fmla="*/ 5336 h 5928"/>
                <a:gd name="T110" fmla="*/ 48 w 136"/>
                <a:gd name="T111" fmla="*/ 5488 h 5928"/>
                <a:gd name="T112" fmla="*/ 48 w 136"/>
                <a:gd name="T113" fmla="*/ 5720 h 5928"/>
                <a:gd name="T114" fmla="*/ 0 w 136"/>
                <a:gd name="T115" fmla="*/ 5904 h 5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6" h="5928">
                  <a:moveTo>
                    <a:pt x="0" y="5904"/>
                  </a:moveTo>
                  <a:lnTo>
                    <a:pt x="0" y="5880"/>
                  </a:lnTo>
                  <a:lnTo>
                    <a:pt x="0" y="5848"/>
                  </a:lnTo>
                  <a:lnTo>
                    <a:pt x="0" y="5824"/>
                  </a:lnTo>
                  <a:lnTo>
                    <a:pt x="0" y="5800"/>
                  </a:lnTo>
                  <a:lnTo>
                    <a:pt x="0" y="5776"/>
                  </a:lnTo>
                  <a:lnTo>
                    <a:pt x="0" y="5720"/>
                  </a:lnTo>
                  <a:lnTo>
                    <a:pt x="0" y="5696"/>
                  </a:lnTo>
                  <a:lnTo>
                    <a:pt x="0" y="5672"/>
                  </a:lnTo>
                  <a:lnTo>
                    <a:pt x="0" y="5648"/>
                  </a:lnTo>
                  <a:lnTo>
                    <a:pt x="0" y="5592"/>
                  </a:lnTo>
                  <a:lnTo>
                    <a:pt x="0" y="5568"/>
                  </a:lnTo>
                  <a:lnTo>
                    <a:pt x="0" y="5544"/>
                  </a:lnTo>
                  <a:lnTo>
                    <a:pt x="0" y="5512"/>
                  </a:lnTo>
                  <a:lnTo>
                    <a:pt x="0" y="5488"/>
                  </a:lnTo>
                  <a:lnTo>
                    <a:pt x="0" y="5464"/>
                  </a:lnTo>
                  <a:lnTo>
                    <a:pt x="0" y="5440"/>
                  </a:lnTo>
                  <a:cubicBezTo>
                    <a:pt x="0" y="5438"/>
                    <a:pt x="1" y="5435"/>
                    <a:pt x="2" y="5433"/>
                  </a:cubicBezTo>
                  <a:lnTo>
                    <a:pt x="10" y="5409"/>
                  </a:lnTo>
                  <a:lnTo>
                    <a:pt x="8" y="5416"/>
                  </a:lnTo>
                  <a:lnTo>
                    <a:pt x="8" y="5384"/>
                  </a:lnTo>
                  <a:lnTo>
                    <a:pt x="8" y="5360"/>
                  </a:lnTo>
                  <a:lnTo>
                    <a:pt x="8" y="5336"/>
                  </a:lnTo>
                  <a:lnTo>
                    <a:pt x="8" y="5312"/>
                  </a:lnTo>
                  <a:lnTo>
                    <a:pt x="8" y="5280"/>
                  </a:lnTo>
                  <a:lnTo>
                    <a:pt x="8" y="5256"/>
                  </a:lnTo>
                  <a:lnTo>
                    <a:pt x="8" y="5232"/>
                  </a:lnTo>
                  <a:lnTo>
                    <a:pt x="8" y="5208"/>
                  </a:lnTo>
                  <a:lnTo>
                    <a:pt x="8" y="5184"/>
                  </a:lnTo>
                  <a:lnTo>
                    <a:pt x="8" y="5152"/>
                  </a:lnTo>
                  <a:lnTo>
                    <a:pt x="8" y="5128"/>
                  </a:lnTo>
                  <a:lnTo>
                    <a:pt x="8" y="5104"/>
                  </a:lnTo>
                  <a:lnTo>
                    <a:pt x="8" y="5080"/>
                  </a:lnTo>
                  <a:lnTo>
                    <a:pt x="8" y="5048"/>
                  </a:lnTo>
                  <a:lnTo>
                    <a:pt x="8" y="5024"/>
                  </a:lnTo>
                  <a:lnTo>
                    <a:pt x="8" y="5000"/>
                  </a:lnTo>
                  <a:lnTo>
                    <a:pt x="8" y="4952"/>
                  </a:lnTo>
                  <a:lnTo>
                    <a:pt x="8" y="4896"/>
                  </a:lnTo>
                  <a:lnTo>
                    <a:pt x="8" y="4816"/>
                  </a:lnTo>
                  <a:lnTo>
                    <a:pt x="8" y="4768"/>
                  </a:lnTo>
                  <a:lnTo>
                    <a:pt x="8" y="4720"/>
                  </a:lnTo>
                  <a:lnTo>
                    <a:pt x="8" y="4664"/>
                  </a:lnTo>
                  <a:lnTo>
                    <a:pt x="8" y="4616"/>
                  </a:lnTo>
                  <a:lnTo>
                    <a:pt x="8" y="4560"/>
                  </a:lnTo>
                  <a:lnTo>
                    <a:pt x="8" y="4512"/>
                  </a:lnTo>
                  <a:lnTo>
                    <a:pt x="8" y="4456"/>
                  </a:lnTo>
                  <a:lnTo>
                    <a:pt x="8" y="4408"/>
                  </a:lnTo>
                  <a:cubicBezTo>
                    <a:pt x="8" y="4407"/>
                    <a:pt x="9" y="4406"/>
                    <a:pt x="9" y="4405"/>
                  </a:cubicBezTo>
                  <a:lnTo>
                    <a:pt x="17" y="4349"/>
                  </a:lnTo>
                  <a:lnTo>
                    <a:pt x="16" y="4352"/>
                  </a:lnTo>
                  <a:lnTo>
                    <a:pt x="16" y="4304"/>
                  </a:lnTo>
                  <a:lnTo>
                    <a:pt x="16" y="4256"/>
                  </a:lnTo>
                  <a:lnTo>
                    <a:pt x="16" y="4200"/>
                  </a:lnTo>
                  <a:lnTo>
                    <a:pt x="16" y="4152"/>
                  </a:lnTo>
                  <a:lnTo>
                    <a:pt x="16" y="4096"/>
                  </a:lnTo>
                  <a:lnTo>
                    <a:pt x="16" y="4048"/>
                  </a:lnTo>
                  <a:lnTo>
                    <a:pt x="16" y="3992"/>
                  </a:lnTo>
                  <a:lnTo>
                    <a:pt x="16" y="3944"/>
                  </a:lnTo>
                  <a:lnTo>
                    <a:pt x="16" y="3888"/>
                  </a:lnTo>
                  <a:lnTo>
                    <a:pt x="16" y="3816"/>
                  </a:lnTo>
                  <a:lnTo>
                    <a:pt x="16" y="3760"/>
                  </a:lnTo>
                  <a:lnTo>
                    <a:pt x="16" y="3712"/>
                  </a:lnTo>
                  <a:lnTo>
                    <a:pt x="16" y="3632"/>
                  </a:lnTo>
                  <a:lnTo>
                    <a:pt x="16" y="3584"/>
                  </a:lnTo>
                  <a:lnTo>
                    <a:pt x="16" y="3528"/>
                  </a:lnTo>
                  <a:lnTo>
                    <a:pt x="16" y="3480"/>
                  </a:lnTo>
                  <a:lnTo>
                    <a:pt x="16" y="3424"/>
                  </a:lnTo>
                  <a:lnTo>
                    <a:pt x="16" y="3376"/>
                  </a:lnTo>
                  <a:lnTo>
                    <a:pt x="16" y="3328"/>
                  </a:lnTo>
                  <a:lnTo>
                    <a:pt x="16" y="3296"/>
                  </a:lnTo>
                  <a:lnTo>
                    <a:pt x="16" y="3248"/>
                  </a:lnTo>
                  <a:lnTo>
                    <a:pt x="16" y="3224"/>
                  </a:lnTo>
                  <a:lnTo>
                    <a:pt x="16" y="3192"/>
                  </a:lnTo>
                  <a:lnTo>
                    <a:pt x="16" y="3168"/>
                  </a:lnTo>
                  <a:cubicBezTo>
                    <a:pt x="16" y="3166"/>
                    <a:pt x="17" y="3163"/>
                    <a:pt x="18" y="3161"/>
                  </a:cubicBezTo>
                  <a:lnTo>
                    <a:pt x="26" y="3137"/>
                  </a:lnTo>
                  <a:lnTo>
                    <a:pt x="24" y="3144"/>
                  </a:lnTo>
                  <a:lnTo>
                    <a:pt x="24" y="3120"/>
                  </a:lnTo>
                  <a:lnTo>
                    <a:pt x="24" y="3096"/>
                  </a:lnTo>
                  <a:lnTo>
                    <a:pt x="24" y="3064"/>
                  </a:lnTo>
                  <a:lnTo>
                    <a:pt x="24" y="3040"/>
                  </a:lnTo>
                  <a:lnTo>
                    <a:pt x="24" y="3016"/>
                  </a:lnTo>
                  <a:lnTo>
                    <a:pt x="24" y="2992"/>
                  </a:lnTo>
                  <a:lnTo>
                    <a:pt x="24" y="2960"/>
                  </a:lnTo>
                  <a:lnTo>
                    <a:pt x="24" y="2936"/>
                  </a:lnTo>
                  <a:lnTo>
                    <a:pt x="24" y="2912"/>
                  </a:lnTo>
                  <a:lnTo>
                    <a:pt x="24" y="2888"/>
                  </a:lnTo>
                  <a:lnTo>
                    <a:pt x="24" y="2864"/>
                  </a:lnTo>
                  <a:lnTo>
                    <a:pt x="24" y="2832"/>
                  </a:lnTo>
                  <a:lnTo>
                    <a:pt x="24" y="2808"/>
                  </a:lnTo>
                  <a:lnTo>
                    <a:pt x="24" y="2784"/>
                  </a:lnTo>
                  <a:lnTo>
                    <a:pt x="24" y="2760"/>
                  </a:lnTo>
                  <a:lnTo>
                    <a:pt x="24" y="2728"/>
                  </a:lnTo>
                  <a:lnTo>
                    <a:pt x="24" y="2704"/>
                  </a:lnTo>
                  <a:lnTo>
                    <a:pt x="24" y="2680"/>
                  </a:lnTo>
                  <a:lnTo>
                    <a:pt x="24" y="2656"/>
                  </a:lnTo>
                  <a:lnTo>
                    <a:pt x="24" y="2632"/>
                  </a:lnTo>
                  <a:cubicBezTo>
                    <a:pt x="24" y="2619"/>
                    <a:pt x="35" y="2608"/>
                    <a:pt x="48" y="2608"/>
                  </a:cubicBezTo>
                  <a:lnTo>
                    <a:pt x="56" y="2608"/>
                  </a:lnTo>
                  <a:lnTo>
                    <a:pt x="32" y="2632"/>
                  </a:lnTo>
                  <a:lnTo>
                    <a:pt x="32" y="2600"/>
                  </a:lnTo>
                  <a:lnTo>
                    <a:pt x="32" y="2576"/>
                  </a:lnTo>
                  <a:lnTo>
                    <a:pt x="32" y="2552"/>
                  </a:lnTo>
                  <a:lnTo>
                    <a:pt x="32" y="2528"/>
                  </a:lnTo>
                  <a:lnTo>
                    <a:pt x="32" y="2496"/>
                  </a:lnTo>
                  <a:lnTo>
                    <a:pt x="32" y="2472"/>
                  </a:lnTo>
                  <a:lnTo>
                    <a:pt x="32" y="2448"/>
                  </a:lnTo>
                  <a:lnTo>
                    <a:pt x="32" y="2424"/>
                  </a:lnTo>
                  <a:lnTo>
                    <a:pt x="32" y="2400"/>
                  </a:lnTo>
                  <a:lnTo>
                    <a:pt x="32" y="2368"/>
                  </a:lnTo>
                  <a:lnTo>
                    <a:pt x="32" y="2344"/>
                  </a:lnTo>
                  <a:lnTo>
                    <a:pt x="32" y="2320"/>
                  </a:lnTo>
                  <a:lnTo>
                    <a:pt x="32" y="2296"/>
                  </a:lnTo>
                  <a:lnTo>
                    <a:pt x="32" y="2264"/>
                  </a:lnTo>
                  <a:lnTo>
                    <a:pt x="32" y="2240"/>
                  </a:lnTo>
                  <a:lnTo>
                    <a:pt x="32" y="2216"/>
                  </a:lnTo>
                  <a:lnTo>
                    <a:pt x="32" y="2192"/>
                  </a:lnTo>
                  <a:lnTo>
                    <a:pt x="32" y="2168"/>
                  </a:lnTo>
                  <a:cubicBezTo>
                    <a:pt x="32" y="2167"/>
                    <a:pt x="33" y="2165"/>
                    <a:pt x="33" y="2163"/>
                  </a:cubicBezTo>
                  <a:lnTo>
                    <a:pt x="41" y="2131"/>
                  </a:lnTo>
                  <a:lnTo>
                    <a:pt x="40" y="2136"/>
                  </a:lnTo>
                  <a:lnTo>
                    <a:pt x="40" y="2112"/>
                  </a:lnTo>
                  <a:lnTo>
                    <a:pt x="40" y="2088"/>
                  </a:lnTo>
                  <a:lnTo>
                    <a:pt x="40" y="2064"/>
                  </a:lnTo>
                  <a:lnTo>
                    <a:pt x="40" y="2032"/>
                  </a:lnTo>
                  <a:lnTo>
                    <a:pt x="40" y="2008"/>
                  </a:lnTo>
                  <a:lnTo>
                    <a:pt x="40" y="1984"/>
                  </a:lnTo>
                  <a:lnTo>
                    <a:pt x="40" y="1960"/>
                  </a:lnTo>
                  <a:lnTo>
                    <a:pt x="40" y="1936"/>
                  </a:lnTo>
                  <a:lnTo>
                    <a:pt x="40" y="1904"/>
                  </a:lnTo>
                  <a:lnTo>
                    <a:pt x="40" y="1880"/>
                  </a:lnTo>
                  <a:lnTo>
                    <a:pt x="40" y="1856"/>
                  </a:lnTo>
                  <a:lnTo>
                    <a:pt x="40" y="1832"/>
                  </a:lnTo>
                  <a:lnTo>
                    <a:pt x="40" y="1800"/>
                  </a:lnTo>
                  <a:lnTo>
                    <a:pt x="40" y="1776"/>
                  </a:lnTo>
                  <a:lnTo>
                    <a:pt x="40" y="1752"/>
                  </a:lnTo>
                  <a:lnTo>
                    <a:pt x="40" y="1728"/>
                  </a:lnTo>
                  <a:lnTo>
                    <a:pt x="40" y="1704"/>
                  </a:lnTo>
                  <a:lnTo>
                    <a:pt x="40" y="1672"/>
                  </a:lnTo>
                  <a:lnTo>
                    <a:pt x="40" y="1648"/>
                  </a:lnTo>
                  <a:lnTo>
                    <a:pt x="40" y="1624"/>
                  </a:lnTo>
                  <a:lnTo>
                    <a:pt x="40" y="1600"/>
                  </a:lnTo>
                  <a:lnTo>
                    <a:pt x="40" y="1568"/>
                  </a:lnTo>
                  <a:lnTo>
                    <a:pt x="40" y="1544"/>
                  </a:lnTo>
                  <a:lnTo>
                    <a:pt x="40" y="1520"/>
                  </a:lnTo>
                  <a:lnTo>
                    <a:pt x="40" y="1472"/>
                  </a:lnTo>
                  <a:lnTo>
                    <a:pt x="40" y="1440"/>
                  </a:lnTo>
                  <a:lnTo>
                    <a:pt x="40" y="1416"/>
                  </a:lnTo>
                  <a:cubicBezTo>
                    <a:pt x="40" y="1414"/>
                    <a:pt x="41" y="1411"/>
                    <a:pt x="42" y="1409"/>
                  </a:cubicBezTo>
                  <a:lnTo>
                    <a:pt x="50" y="1385"/>
                  </a:lnTo>
                  <a:lnTo>
                    <a:pt x="48" y="1392"/>
                  </a:lnTo>
                  <a:lnTo>
                    <a:pt x="48" y="1368"/>
                  </a:lnTo>
                  <a:lnTo>
                    <a:pt x="48" y="1336"/>
                  </a:lnTo>
                  <a:lnTo>
                    <a:pt x="48" y="1312"/>
                  </a:lnTo>
                  <a:lnTo>
                    <a:pt x="48" y="1288"/>
                  </a:lnTo>
                  <a:lnTo>
                    <a:pt x="48" y="1264"/>
                  </a:lnTo>
                  <a:lnTo>
                    <a:pt x="48" y="1240"/>
                  </a:lnTo>
                  <a:lnTo>
                    <a:pt x="48" y="1208"/>
                  </a:lnTo>
                  <a:lnTo>
                    <a:pt x="48" y="1184"/>
                  </a:lnTo>
                  <a:lnTo>
                    <a:pt x="48" y="1160"/>
                  </a:lnTo>
                  <a:lnTo>
                    <a:pt x="48" y="1136"/>
                  </a:lnTo>
                  <a:lnTo>
                    <a:pt x="48" y="1104"/>
                  </a:lnTo>
                  <a:lnTo>
                    <a:pt x="48" y="1080"/>
                  </a:lnTo>
                  <a:lnTo>
                    <a:pt x="48" y="1056"/>
                  </a:lnTo>
                  <a:cubicBezTo>
                    <a:pt x="48" y="1043"/>
                    <a:pt x="59" y="1032"/>
                    <a:pt x="72" y="1032"/>
                  </a:cubicBezTo>
                  <a:lnTo>
                    <a:pt x="80" y="1032"/>
                  </a:lnTo>
                  <a:lnTo>
                    <a:pt x="56" y="1056"/>
                  </a:lnTo>
                  <a:lnTo>
                    <a:pt x="56" y="1032"/>
                  </a:lnTo>
                  <a:lnTo>
                    <a:pt x="56" y="1008"/>
                  </a:lnTo>
                  <a:lnTo>
                    <a:pt x="56" y="976"/>
                  </a:lnTo>
                  <a:lnTo>
                    <a:pt x="56" y="952"/>
                  </a:lnTo>
                  <a:lnTo>
                    <a:pt x="56" y="928"/>
                  </a:lnTo>
                  <a:lnTo>
                    <a:pt x="56" y="904"/>
                  </a:lnTo>
                  <a:lnTo>
                    <a:pt x="56" y="872"/>
                  </a:lnTo>
                  <a:lnTo>
                    <a:pt x="56" y="848"/>
                  </a:lnTo>
                  <a:lnTo>
                    <a:pt x="56" y="824"/>
                  </a:lnTo>
                  <a:lnTo>
                    <a:pt x="56" y="800"/>
                  </a:lnTo>
                  <a:lnTo>
                    <a:pt x="56" y="776"/>
                  </a:lnTo>
                  <a:cubicBezTo>
                    <a:pt x="56" y="775"/>
                    <a:pt x="57" y="773"/>
                    <a:pt x="57" y="771"/>
                  </a:cubicBezTo>
                  <a:lnTo>
                    <a:pt x="65" y="739"/>
                  </a:lnTo>
                  <a:lnTo>
                    <a:pt x="64" y="744"/>
                  </a:lnTo>
                  <a:lnTo>
                    <a:pt x="64" y="720"/>
                  </a:lnTo>
                  <a:lnTo>
                    <a:pt x="64" y="696"/>
                  </a:lnTo>
                  <a:lnTo>
                    <a:pt x="64" y="672"/>
                  </a:lnTo>
                  <a:lnTo>
                    <a:pt x="64" y="640"/>
                  </a:lnTo>
                  <a:lnTo>
                    <a:pt x="64" y="616"/>
                  </a:lnTo>
                  <a:lnTo>
                    <a:pt x="64" y="592"/>
                  </a:lnTo>
                  <a:lnTo>
                    <a:pt x="64" y="568"/>
                  </a:lnTo>
                  <a:cubicBezTo>
                    <a:pt x="64" y="566"/>
                    <a:pt x="65" y="563"/>
                    <a:pt x="66" y="561"/>
                  </a:cubicBezTo>
                  <a:lnTo>
                    <a:pt x="74" y="537"/>
                  </a:lnTo>
                  <a:lnTo>
                    <a:pt x="72" y="544"/>
                  </a:lnTo>
                  <a:lnTo>
                    <a:pt x="72" y="512"/>
                  </a:lnTo>
                  <a:lnTo>
                    <a:pt x="72" y="488"/>
                  </a:lnTo>
                  <a:lnTo>
                    <a:pt x="72" y="464"/>
                  </a:lnTo>
                  <a:lnTo>
                    <a:pt x="72" y="440"/>
                  </a:lnTo>
                  <a:lnTo>
                    <a:pt x="72" y="408"/>
                  </a:lnTo>
                  <a:lnTo>
                    <a:pt x="72" y="384"/>
                  </a:lnTo>
                  <a:lnTo>
                    <a:pt x="72" y="360"/>
                  </a:lnTo>
                  <a:lnTo>
                    <a:pt x="72" y="336"/>
                  </a:lnTo>
                  <a:cubicBezTo>
                    <a:pt x="72" y="323"/>
                    <a:pt x="83" y="312"/>
                    <a:pt x="96" y="312"/>
                  </a:cubicBezTo>
                  <a:lnTo>
                    <a:pt x="104" y="312"/>
                  </a:lnTo>
                  <a:lnTo>
                    <a:pt x="80" y="336"/>
                  </a:lnTo>
                  <a:lnTo>
                    <a:pt x="80" y="312"/>
                  </a:lnTo>
                  <a:lnTo>
                    <a:pt x="80" y="280"/>
                  </a:lnTo>
                  <a:lnTo>
                    <a:pt x="80" y="256"/>
                  </a:lnTo>
                  <a:lnTo>
                    <a:pt x="80" y="232"/>
                  </a:lnTo>
                  <a:lnTo>
                    <a:pt x="80" y="208"/>
                  </a:lnTo>
                  <a:lnTo>
                    <a:pt x="80" y="176"/>
                  </a:lnTo>
                  <a:lnTo>
                    <a:pt x="80" y="152"/>
                  </a:lnTo>
                  <a:lnTo>
                    <a:pt x="80" y="128"/>
                  </a:lnTo>
                  <a:lnTo>
                    <a:pt x="80" y="104"/>
                  </a:lnTo>
                  <a:lnTo>
                    <a:pt x="80" y="80"/>
                  </a:lnTo>
                  <a:cubicBezTo>
                    <a:pt x="80" y="67"/>
                    <a:pt x="91" y="56"/>
                    <a:pt x="104" y="56"/>
                  </a:cubicBezTo>
                  <a:cubicBezTo>
                    <a:pt x="118" y="56"/>
                    <a:pt x="128" y="67"/>
                    <a:pt x="128" y="80"/>
                  </a:cubicBezTo>
                  <a:lnTo>
                    <a:pt x="128" y="104"/>
                  </a:lnTo>
                  <a:lnTo>
                    <a:pt x="104" y="80"/>
                  </a:lnTo>
                  <a:lnTo>
                    <a:pt x="112" y="80"/>
                  </a:lnTo>
                  <a:lnTo>
                    <a:pt x="88" y="104"/>
                  </a:lnTo>
                  <a:lnTo>
                    <a:pt x="88" y="80"/>
                  </a:lnTo>
                  <a:cubicBezTo>
                    <a:pt x="88" y="67"/>
                    <a:pt x="99" y="56"/>
                    <a:pt x="112" y="56"/>
                  </a:cubicBezTo>
                  <a:cubicBezTo>
                    <a:pt x="126" y="56"/>
                    <a:pt x="136" y="67"/>
                    <a:pt x="136" y="80"/>
                  </a:cubicBezTo>
                  <a:lnTo>
                    <a:pt x="136" y="104"/>
                  </a:lnTo>
                  <a:cubicBezTo>
                    <a:pt x="136" y="118"/>
                    <a:pt x="126" y="128"/>
                    <a:pt x="112" y="128"/>
                  </a:cubicBezTo>
                  <a:cubicBezTo>
                    <a:pt x="99" y="128"/>
                    <a:pt x="88" y="118"/>
                    <a:pt x="88" y="104"/>
                  </a:cubicBezTo>
                  <a:lnTo>
                    <a:pt x="88" y="80"/>
                  </a:lnTo>
                  <a:cubicBezTo>
                    <a:pt x="88" y="67"/>
                    <a:pt x="99" y="56"/>
                    <a:pt x="112" y="56"/>
                  </a:cubicBezTo>
                  <a:cubicBezTo>
                    <a:pt x="126" y="56"/>
                    <a:pt x="136" y="67"/>
                    <a:pt x="136" y="80"/>
                  </a:cubicBezTo>
                  <a:lnTo>
                    <a:pt x="136" y="104"/>
                  </a:lnTo>
                  <a:cubicBezTo>
                    <a:pt x="136" y="118"/>
                    <a:pt x="126" y="128"/>
                    <a:pt x="112" y="128"/>
                  </a:cubicBezTo>
                  <a:cubicBezTo>
                    <a:pt x="99" y="128"/>
                    <a:pt x="88" y="118"/>
                    <a:pt x="88" y="104"/>
                  </a:cubicBezTo>
                  <a:lnTo>
                    <a:pt x="88" y="80"/>
                  </a:lnTo>
                  <a:lnTo>
                    <a:pt x="88" y="48"/>
                  </a:lnTo>
                  <a:lnTo>
                    <a:pt x="88" y="24"/>
                  </a:lnTo>
                  <a:cubicBezTo>
                    <a:pt x="88" y="11"/>
                    <a:pt x="99" y="0"/>
                    <a:pt x="112" y="0"/>
                  </a:cubicBezTo>
                  <a:cubicBezTo>
                    <a:pt x="126" y="0"/>
                    <a:pt x="136" y="11"/>
                    <a:pt x="136" y="24"/>
                  </a:cubicBezTo>
                  <a:lnTo>
                    <a:pt x="136" y="48"/>
                  </a:lnTo>
                  <a:lnTo>
                    <a:pt x="136" y="80"/>
                  </a:lnTo>
                  <a:lnTo>
                    <a:pt x="136" y="104"/>
                  </a:lnTo>
                  <a:lnTo>
                    <a:pt x="88" y="104"/>
                  </a:lnTo>
                  <a:lnTo>
                    <a:pt x="88" y="80"/>
                  </a:lnTo>
                  <a:lnTo>
                    <a:pt x="136" y="80"/>
                  </a:lnTo>
                  <a:lnTo>
                    <a:pt x="136" y="104"/>
                  </a:lnTo>
                  <a:lnTo>
                    <a:pt x="88" y="104"/>
                  </a:lnTo>
                  <a:lnTo>
                    <a:pt x="88" y="80"/>
                  </a:lnTo>
                  <a:lnTo>
                    <a:pt x="136" y="80"/>
                  </a:lnTo>
                  <a:lnTo>
                    <a:pt x="136" y="104"/>
                  </a:lnTo>
                  <a:cubicBezTo>
                    <a:pt x="136" y="118"/>
                    <a:pt x="126" y="128"/>
                    <a:pt x="112" y="128"/>
                  </a:cubicBezTo>
                  <a:lnTo>
                    <a:pt x="104" y="128"/>
                  </a:lnTo>
                  <a:cubicBezTo>
                    <a:pt x="91" y="128"/>
                    <a:pt x="80" y="118"/>
                    <a:pt x="80" y="104"/>
                  </a:cubicBezTo>
                  <a:lnTo>
                    <a:pt x="80" y="80"/>
                  </a:lnTo>
                  <a:lnTo>
                    <a:pt x="128" y="80"/>
                  </a:lnTo>
                  <a:lnTo>
                    <a:pt x="128" y="104"/>
                  </a:lnTo>
                  <a:lnTo>
                    <a:pt x="128" y="128"/>
                  </a:lnTo>
                  <a:lnTo>
                    <a:pt x="128" y="152"/>
                  </a:lnTo>
                  <a:lnTo>
                    <a:pt x="128" y="176"/>
                  </a:lnTo>
                  <a:lnTo>
                    <a:pt x="128" y="208"/>
                  </a:lnTo>
                  <a:lnTo>
                    <a:pt x="128" y="232"/>
                  </a:lnTo>
                  <a:lnTo>
                    <a:pt x="128" y="256"/>
                  </a:lnTo>
                  <a:lnTo>
                    <a:pt x="128" y="280"/>
                  </a:lnTo>
                  <a:lnTo>
                    <a:pt x="128" y="312"/>
                  </a:lnTo>
                  <a:lnTo>
                    <a:pt x="128" y="336"/>
                  </a:lnTo>
                  <a:cubicBezTo>
                    <a:pt x="128" y="350"/>
                    <a:pt x="118" y="360"/>
                    <a:pt x="104" y="360"/>
                  </a:cubicBezTo>
                  <a:lnTo>
                    <a:pt x="96" y="360"/>
                  </a:lnTo>
                  <a:lnTo>
                    <a:pt x="120" y="336"/>
                  </a:lnTo>
                  <a:lnTo>
                    <a:pt x="120" y="360"/>
                  </a:lnTo>
                  <a:lnTo>
                    <a:pt x="120" y="384"/>
                  </a:lnTo>
                  <a:lnTo>
                    <a:pt x="120" y="408"/>
                  </a:lnTo>
                  <a:lnTo>
                    <a:pt x="120" y="440"/>
                  </a:lnTo>
                  <a:lnTo>
                    <a:pt x="120" y="464"/>
                  </a:lnTo>
                  <a:lnTo>
                    <a:pt x="120" y="488"/>
                  </a:lnTo>
                  <a:lnTo>
                    <a:pt x="120" y="512"/>
                  </a:lnTo>
                  <a:lnTo>
                    <a:pt x="120" y="544"/>
                  </a:lnTo>
                  <a:cubicBezTo>
                    <a:pt x="120" y="547"/>
                    <a:pt x="120" y="550"/>
                    <a:pt x="119" y="552"/>
                  </a:cubicBezTo>
                  <a:lnTo>
                    <a:pt x="111" y="576"/>
                  </a:lnTo>
                  <a:lnTo>
                    <a:pt x="112" y="568"/>
                  </a:lnTo>
                  <a:lnTo>
                    <a:pt x="112" y="592"/>
                  </a:lnTo>
                  <a:lnTo>
                    <a:pt x="112" y="616"/>
                  </a:lnTo>
                  <a:lnTo>
                    <a:pt x="112" y="640"/>
                  </a:lnTo>
                  <a:lnTo>
                    <a:pt x="112" y="672"/>
                  </a:lnTo>
                  <a:lnTo>
                    <a:pt x="112" y="696"/>
                  </a:lnTo>
                  <a:lnTo>
                    <a:pt x="112" y="720"/>
                  </a:lnTo>
                  <a:lnTo>
                    <a:pt x="112" y="744"/>
                  </a:lnTo>
                  <a:cubicBezTo>
                    <a:pt x="112" y="746"/>
                    <a:pt x="112" y="748"/>
                    <a:pt x="112" y="750"/>
                  </a:cubicBezTo>
                  <a:lnTo>
                    <a:pt x="104" y="782"/>
                  </a:lnTo>
                  <a:lnTo>
                    <a:pt x="104" y="776"/>
                  </a:lnTo>
                  <a:lnTo>
                    <a:pt x="104" y="800"/>
                  </a:lnTo>
                  <a:lnTo>
                    <a:pt x="104" y="824"/>
                  </a:lnTo>
                  <a:lnTo>
                    <a:pt x="104" y="848"/>
                  </a:lnTo>
                  <a:lnTo>
                    <a:pt x="104" y="872"/>
                  </a:lnTo>
                  <a:lnTo>
                    <a:pt x="104" y="904"/>
                  </a:lnTo>
                  <a:lnTo>
                    <a:pt x="104" y="928"/>
                  </a:lnTo>
                  <a:lnTo>
                    <a:pt x="104" y="952"/>
                  </a:lnTo>
                  <a:lnTo>
                    <a:pt x="104" y="976"/>
                  </a:lnTo>
                  <a:lnTo>
                    <a:pt x="104" y="1008"/>
                  </a:lnTo>
                  <a:lnTo>
                    <a:pt x="104" y="1032"/>
                  </a:lnTo>
                  <a:lnTo>
                    <a:pt x="104" y="1056"/>
                  </a:lnTo>
                  <a:cubicBezTo>
                    <a:pt x="104" y="1070"/>
                    <a:pt x="94" y="1080"/>
                    <a:pt x="80" y="1080"/>
                  </a:cubicBezTo>
                  <a:lnTo>
                    <a:pt x="72" y="1080"/>
                  </a:lnTo>
                  <a:lnTo>
                    <a:pt x="96" y="1056"/>
                  </a:lnTo>
                  <a:lnTo>
                    <a:pt x="96" y="1080"/>
                  </a:lnTo>
                  <a:lnTo>
                    <a:pt x="96" y="1104"/>
                  </a:lnTo>
                  <a:lnTo>
                    <a:pt x="96" y="1136"/>
                  </a:lnTo>
                  <a:lnTo>
                    <a:pt x="96" y="1160"/>
                  </a:lnTo>
                  <a:lnTo>
                    <a:pt x="96" y="1184"/>
                  </a:lnTo>
                  <a:lnTo>
                    <a:pt x="96" y="1208"/>
                  </a:lnTo>
                  <a:lnTo>
                    <a:pt x="96" y="1240"/>
                  </a:lnTo>
                  <a:lnTo>
                    <a:pt x="96" y="1264"/>
                  </a:lnTo>
                  <a:lnTo>
                    <a:pt x="96" y="1288"/>
                  </a:lnTo>
                  <a:lnTo>
                    <a:pt x="96" y="1312"/>
                  </a:lnTo>
                  <a:lnTo>
                    <a:pt x="96" y="1336"/>
                  </a:lnTo>
                  <a:lnTo>
                    <a:pt x="96" y="1368"/>
                  </a:lnTo>
                  <a:lnTo>
                    <a:pt x="96" y="1392"/>
                  </a:lnTo>
                  <a:cubicBezTo>
                    <a:pt x="96" y="1395"/>
                    <a:pt x="96" y="1398"/>
                    <a:pt x="95" y="1400"/>
                  </a:cubicBezTo>
                  <a:lnTo>
                    <a:pt x="87" y="1424"/>
                  </a:lnTo>
                  <a:lnTo>
                    <a:pt x="88" y="1416"/>
                  </a:lnTo>
                  <a:lnTo>
                    <a:pt x="88" y="1440"/>
                  </a:lnTo>
                  <a:lnTo>
                    <a:pt x="88" y="1472"/>
                  </a:lnTo>
                  <a:lnTo>
                    <a:pt x="88" y="1520"/>
                  </a:lnTo>
                  <a:lnTo>
                    <a:pt x="88" y="1544"/>
                  </a:lnTo>
                  <a:lnTo>
                    <a:pt x="88" y="1568"/>
                  </a:lnTo>
                  <a:lnTo>
                    <a:pt x="88" y="1600"/>
                  </a:lnTo>
                  <a:lnTo>
                    <a:pt x="88" y="1624"/>
                  </a:lnTo>
                  <a:lnTo>
                    <a:pt x="88" y="1648"/>
                  </a:lnTo>
                  <a:lnTo>
                    <a:pt x="88" y="1672"/>
                  </a:lnTo>
                  <a:lnTo>
                    <a:pt x="88" y="1704"/>
                  </a:lnTo>
                  <a:lnTo>
                    <a:pt x="88" y="1728"/>
                  </a:lnTo>
                  <a:lnTo>
                    <a:pt x="88" y="1752"/>
                  </a:lnTo>
                  <a:lnTo>
                    <a:pt x="88" y="1776"/>
                  </a:lnTo>
                  <a:lnTo>
                    <a:pt x="88" y="1800"/>
                  </a:lnTo>
                  <a:lnTo>
                    <a:pt x="88" y="1832"/>
                  </a:lnTo>
                  <a:lnTo>
                    <a:pt x="88" y="1856"/>
                  </a:lnTo>
                  <a:lnTo>
                    <a:pt x="88" y="1880"/>
                  </a:lnTo>
                  <a:lnTo>
                    <a:pt x="88" y="1904"/>
                  </a:lnTo>
                  <a:lnTo>
                    <a:pt x="88" y="1936"/>
                  </a:lnTo>
                  <a:lnTo>
                    <a:pt x="88" y="1960"/>
                  </a:lnTo>
                  <a:lnTo>
                    <a:pt x="88" y="1984"/>
                  </a:lnTo>
                  <a:lnTo>
                    <a:pt x="88" y="2008"/>
                  </a:lnTo>
                  <a:lnTo>
                    <a:pt x="88" y="2032"/>
                  </a:lnTo>
                  <a:lnTo>
                    <a:pt x="88" y="2064"/>
                  </a:lnTo>
                  <a:lnTo>
                    <a:pt x="88" y="2088"/>
                  </a:lnTo>
                  <a:lnTo>
                    <a:pt x="88" y="2112"/>
                  </a:lnTo>
                  <a:lnTo>
                    <a:pt x="88" y="2136"/>
                  </a:lnTo>
                  <a:cubicBezTo>
                    <a:pt x="88" y="2138"/>
                    <a:pt x="88" y="2140"/>
                    <a:pt x="88" y="2142"/>
                  </a:cubicBezTo>
                  <a:lnTo>
                    <a:pt x="80" y="2174"/>
                  </a:lnTo>
                  <a:lnTo>
                    <a:pt x="80" y="2168"/>
                  </a:lnTo>
                  <a:lnTo>
                    <a:pt x="80" y="2192"/>
                  </a:lnTo>
                  <a:lnTo>
                    <a:pt x="80" y="2216"/>
                  </a:lnTo>
                  <a:lnTo>
                    <a:pt x="80" y="2240"/>
                  </a:lnTo>
                  <a:lnTo>
                    <a:pt x="80" y="2264"/>
                  </a:lnTo>
                  <a:lnTo>
                    <a:pt x="80" y="2296"/>
                  </a:lnTo>
                  <a:lnTo>
                    <a:pt x="80" y="2320"/>
                  </a:lnTo>
                  <a:lnTo>
                    <a:pt x="80" y="2344"/>
                  </a:lnTo>
                  <a:lnTo>
                    <a:pt x="80" y="2368"/>
                  </a:lnTo>
                  <a:lnTo>
                    <a:pt x="80" y="2400"/>
                  </a:lnTo>
                  <a:lnTo>
                    <a:pt x="80" y="2424"/>
                  </a:lnTo>
                  <a:lnTo>
                    <a:pt x="80" y="2448"/>
                  </a:lnTo>
                  <a:lnTo>
                    <a:pt x="80" y="2472"/>
                  </a:lnTo>
                  <a:lnTo>
                    <a:pt x="80" y="2496"/>
                  </a:lnTo>
                  <a:lnTo>
                    <a:pt x="80" y="2528"/>
                  </a:lnTo>
                  <a:lnTo>
                    <a:pt x="80" y="2552"/>
                  </a:lnTo>
                  <a:lnTo>
                    <a:pt x="80" y="2576"/>
                  </a:lnTo>
                  <a:lnTo>
                    <a:pt x="80" y="2600"/>
                  </a:lnTo>
                  <a:lnTo>
                    <a:pt x="80" y="2632"/>
                  </a:lnTo>
                  <a:cubicBezTo>
                    <a:pt x="80" y="2646"/>
                    <a:pt x="70" y="2656"/>
                    <a:pt x="56" y="2656"/>
                  </a:cubicBezTo>
                  <a:lnTo>
                    <a:pt x="48" y="2656"/>
                  </a:lnTo>
                  <a:lnTo>
                    <a:pt x="72" y="2632"/>
                  </a:lnTo>
                  <a:lnTo>
                    <a:pt x="72" y="2656"/>
                  </a:lnTo>
                  <a:lnTo>
                    <a:pt x="72" y="2680"/>
                  </a:lnTo>
                  <a:lnTo>
                    <a:pt x="72" y="2704"/>
                  </a:lnTo>
                  <a:lnTo>
                    <a:pt x="72" y="2728"/>
                  </a:lnTo>
                  <a:lnTo>
                    <a:pt x="72" y="2760"/>
                  </a:lnTo>
                  <a:lnTo>
                    <a:pt x="72" y="2784"/>
                  </a:lnTo>
                  <a:lnTo>
                    <a:pt x="72" y="2808"/>
                  </a:lnTo>
                  <a:lnTo>
                    <a:pt x="72" y="2832"/>
                  </a:lnTo>
                  <a:lnTo>
                    <a:pt x="72" y="2864"/>
                  </a:lnTo>
                  <a:lnTo>
                    <a:pt x="72" y="2888"/>
                  </a:lnTo>
                  <a:lnTo>
                    <a:pt x="72" y="2912"/>
                  </a:lnTo>
                  <a:lnTo>
                    <a:pt x="72" y="2936"/>
                  </a:lnTo>
                  <a:lnTo>
                    <a:pt x="72" y="2960"/>
                  </a:lnTo>
                  <a:lnTo>
                    <a:pt x="72" y="2992"/>
                  </a:lnTo>
                  <a:lnTo>
                    <a:pt x="72" y="3016"/>
                  </a:lnTo>
                  <a:lnTo>
                    <a:pt x="72" y="3040"/>
                  </a:lnTo>
                  <a:lnTo>
                    <a:pt x="72" y="3064"/>
                  </a:lnTo>
                  <a:lnTo>
                    <a:pt x="72" y="3096"/>
                  </a:lnTo>
                  <a:lnTo>
                    <a:pt x="72" y="3120"/>
                  </a:lnTo>
                  <a:lnTo>
                    <a:pt x="72" y="3144"/>
                  </a:lnTo>
                  <a:cubicBezTo>
                    <a:pt x="72" y="3147"/>
                    <a:pt x="72" y="3150"/>
                    <a:pt x="71" y="3152"/>
                  </a:cubicBezTo>
                  <a:lnTo>
                    <a:pt x="63" y="3176"/>
                  </a:lnTo>
                  <a:lnTo>
                    <a:pt x="64" y="3168"/>
                  </a:lnTo>
                  <a:lnTo>
                    <a:pt x="64" y="3192"/>
                  </a:lnTo>
                  <a:lnTo>
                    <a:pt x="64" y="3224"/>
                  </a:lnTo>
                  <a:lnTo>
                    <a:pt x="64" y="3248"/>
                  </a:lnTo>
                  <a:lnTo>
                    <a:pt x="64" y="3296"/>
                  </a:lnTo>
                  <a:lnTo>
                    <a:pt x="64" y="3328"/>
                  </a:lnTo>
                  <a:lnTo>
                    <a:pt x="64" y="3376"/>
                  </a:lnTo>
                  <a:lnTo>
                    <a:pt x="64" y="3424"/>
                  </a:lnTo>
                  <a:lnTo>
                    <a:pt x="64" y="3480"/>
                  </a:lnTo>
                  <a:lnTo>
                    <a:pt x="64" y="3528"/>
                  </a:lnTo>
                  <a:lnTo>
                    <a:pt x="64" y="3584"/>
                  </a:lnTo>
                  <a:lnTo>
                    <a:pt x="64" y="3632"/>
                  </a:lnTo>
                  <a:lnTo>
                    <a:pt x="64" y="3712"/>
                  </a:lnTo>
                  <a:lnTo>
                    <a:pt x="64" y="3760"/>
                  </a:lnTo>
                  <a:lnTo>
                    <a:pt x="64" y="3816"/>
                  </a:lnTo>
                  <a:lnTo>
                    <a:pt x="64" y="3888"/>
                  </a:lnTo>
                  <a:lnTo>
                    <a:pt x="64" y="3944"/>
                  </a:lnTo>
                  <a:lnTo>
                    <a:pt x="64" y="3992"/>
                  </a:lnTo>
                  <a:lnTo>
                    <a:pt x="64" y="4048"/>
                  </a:lnTo>
                  <a:lnTo>
                    <a:pt x="64" y="4096"/>
                  </a:lnTo>
                  <a:lnTo>
                    <a:pt x="64" y="4152"/>
                  </a:lnTo>
                  <a:lnTo>
                    <a:pt x="64" y="4200"/>
                  </a:lnTo>
                  <a:lnTo>
                    <a:pt x="64" y="4256"/>
                  </a:lnTo>
                  <a:lnTo>
                    <a:pt x="64" y="4304"/>
                  </a:lnTo>
                  <a:lnTo>
                    <a:pt x="64" y="4352"/>
                  </a:lnTo>
                  <a:cubicBezTo>
                    <a:pt x="64" y="4354"/>
                    <a:pt x="64" y="4355"/>
                    <a:pt x="64" y="4356"/>
                  </a:cubicBezTo>
                  <a:lnTo>
                    <a:pt x="56" y="4412"/>
                  </a:lnTo>
                  <a:lnTo>
                    <a:pt x="56" y="4408"/>
                  </a:lnTo>
                  <a:lnTo>
                    <a:pt x="56" y="4456"/>
                  </a:lnTo>
                  <a:lnTo>
                    <a:pt x="56" y="4512"/>
                  </a:lnTo>
                  <a:lnTo>
                    <a:pt x="56" y="4560"/>
                  </a:lnTo>
                  <a:lnTo>
                    <a:pt x="56" y="4616"/>
                  </a:lnTo>
                  <a:lnTo>
                    <a:pt x="56" y="4664"/>
                  </a:lnTo>
                  <a:lnTo>
                    <a:pt x="56" y="4720"/>
                  </a:lnTo>
                  <a:lnTo>
                    <a:pt x="56" y="4768"/>
                  </a:lnTo>
                  <a:lnTo>
                    <a:pt x="56" y="4816"/>
                  </a:lnTo>
                  <a:lnTo>
                    <a:pt x="56" y="4896"/>
                  </a:lnTo>
                  <a:lnTo>
                    <a:pt x="56" y="4952"/>
                  </a:lnTo>
                  <a:lnTo>
                    <a:pt x="56" y="5000"/>
                  </a:lnTo>
                  <a:lnTo>
                    <a:pt x="56" y="5024"/>
                  </a:lnTo>
                  <a:lnTo>
                    <a:pt x="56" y="5048"/>
                  </a:lnTo>
                  <a:lnTo>
                    <a:pt x="56" y="5080"/>
                  </a:lnTo>
                  <a:lnTo>
                    <a:pt x="56" y="5104"/>
                  </a:lnTo>
                  <a:lnTo>
                    <a:pt x="56" y="5128"/>
                  </a:lnTo>
                  <a:lnTo>
                    <a:pt x="56" y="5152"/>
                  </a:lnTo>
                  <a:lnTo>
                    <a:pt x="56" y="5184"/>
                  </a:lnTo>
                  <a:lnTo>
                    <a:pt x="56" y="5208"/>
                  </a:lnTo>
                  <a:lnTo>
                    <a:pt x="56" y="5232"/>
                  </a:lnTo>
                  <a:lnTo>
                    <a:pt x="56" y="5256"/>
                  </a:lnTo>
                  <a:lnTo>
                    <a:pt x="56" y="5280"/>
                  </a:lnTo>
                  <a:lnTo>
                    <a:pt x="56" y="5312"/>
                  </a:lnTo>
                  <a:lnTo>
                    <a:pt x="56" y="5336"/>
                  </a:lnTo>
                  <a:lnTo>
                    <a:pt x="56" y="5360"/>
                  </a:lnTo>
                  <a:lnTo>
                    <a:pt x="56" y="5384"/>
                  </a:lnTo>
                  <a:lnTo>
                    <a:pt x="56" y="5416"/>
                  </a:lnTo>
                  <a:cubicBezTo>
                    <a:pt x="56" y="5419"/>
                    <a:pt x="56" y="5422"/>
                    <a:pt x="55" y="5424"/>
                  </a:cubicBezTo>
                  <a:lnTo>
                    <a:pt x="47" y="5448"/>
                  </a:lnTo>
                  <a:lnTo>
                    <a:pt x="48" y="5440"/>
                  </a:lnTo>
                  <a:lnTo>
                    <a:pt x="48" y="5464"/>
                  </a:lnTo>
                  <a:lnTo>
                    <a:pt x="48" y="5488"/>
                  </a:lnTo>
                  <a:lnTo>
                    <a:pt x="48" y="5512"/>
                  </a:lnTo>
                  <a:lnTo>
                    <a:pt x="48" y="5544"/>
                  </a:lnTo>
                  <a:lnTo>
                    <a:pt x="48" y="5568"/>
                  </a:lnTo>
                  <a:lnTo>
                    <a:pt x="48" y="5592"/>
                  </a:lnTo>
                  <a:lnTo>
                    <a:pt x="48" y="5648"/>
                  </a:lnTo>
                  <a:lnTo>
                    <a:pt x="48" y="5672"/>
                  </a:lnTo>
                  <a:lnTo>
                    <a:pt x="48" y="5696"/>
                  </a:lnTo>
                  <a:lnTo>
                    <a:pt x="48" y="5720"/>
                  </a:lnTo>
                  <a:lnTo>
                    <a:pt x="48" y="5776"/>
                  </a:lnTo>
                  <a:lnTo>
                    <a:pt x="48" y="5800"/>
                  </a:lnTo>
                  <a:lnTo>
                    <a:pt x="48" y="5824"/>
                  </a:lnTo>
                  <a:lnTo>
                    <a:pt x="48" y="5848"/>
                  </a:lnTo>
                  <a:lnTo>
                    <a:pt x="48" y="5880"/>
                  </a:lnTo>
                  <a:lnTo>
                    <a:pt x="48" y="5904"/>
                  </a:lnTo>
                  <a:cubicBezTo>
                    <a:pt x="48" y="5918"/>
                    <a:pt x="38" y="5928"/>
                    <a:pt x="24" y="5928"/>
                  </a:cubicBezTo>
                  <a:cubicBezTo>
                    <a:pt x="11" y="5928"/>
                    <a:pt x="0" y="5918"/>
                    <a:pt x="0" y="590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6" name="Freeform 140"/>
            <p:cNvSpPr>
              <a:spLocks/>
            </p:cNvSpPr>
            <p:nvPr/>
          </p:nvSpPr>
          <p:spPr bwMode="auto">
            <a:xfrm>
              <a:off x="5380244" y="3959465"/>
              <a:ext cx="29772" cy="1011394"/>
            </a:xfrm>
            <a:custGeom>
              <a:avLst/>
              <a:gdLst>
                <a:gd name="T0" fmla="*/ 16 w 528"/>
                <a:gd name="T1" fmla="*/ 2576 h 10928"/>
                <a:gd name="T2" fmla="*/ 35 w 528"/>
                <a:gd name="T3" fmla="*/ 2401 h 10928"/>
                <a:gd name="T4" fmla="*/ 32 w 528"/>
                <a:gd name="T5" fmla="*/ 2272 h 10928"/>
                <a:gd name="T6" fmla="*/ 144 w 528"/>
                <a:gd name="T7" fmla="*/ 1952 h 10928"/>
                <a:gd name="T8" fmla="*/ 160 w 528"/>
                <a:gd name="T9" fmla="*/ 1808 h 10928"/>
                <a:gd name="T10" fmla="*/ 176 w 528"/>
                <a:gd name="T11" fmla="*/ 1648 h 10928"/>
                <a:gd name="T12" fmla="*/ 96 w 528"/>
                <a:gd name="T13" fmla="*/ 1488 h 10928"/>
                <a:gd name="T14" fmla="*/ 224 w 528"/>
                <a:gd name="T15" fmla="*/ 1392 h 10928"/>
                <a:gd name="T16" fmla="*/ 144 w 528"/>
                <a:gd name="T17" fmla="*/ 1136 h 10928"/>
                <a:gd name="T18" fmla="*/ 208 w 528"/>
                <a:gd name="T19" fmla="*/ 976 h 10928"/>
                <a:gd name="T20" fmla="*/ 288 w 528"/>
                <a:gd name="T21" fmla="*/ 880 h 10928"/>
                <a:gd name="T22" fmla="*/ 224 w 528"/>
                <a:gd name="T23" fmla="*/ 672 h 10928"/>
                <a:gd name="T24" fmla="*/ 288 w 528"/>
                <a:gd name="T25" fmla="*/ 608 h 10928"/>
                <a:gd name="T26" fmla="*/ 352 w 528"/>
                <a:gd name="T27" fmla="*/ 352 h 10928"/>
                <a:gd name="T28" fmla="*/ 272 w 528"/>
                <a:gd name="T29" fmla="*/ 416 h 10928"/>
                <a:gd name="T30" fmla="*/ 384 w 528"/>
                <a:gd name="T31" fmla="*/ 352 h 10928"/>
                <a:gd name="T32" fmla="*/ 304 w 528"/>
                <a:gd name="T33" fmla="*/ 416 h 10928"/>
                <a:gd name="T34" fmla="*/ 320 w 528"/>
                <a:gd name="T35" fmla="*/ 256 h 10928"/>
                <a:gd name="T36" fmla="*/ 336 w 528"/>
                <a:gd name="T37" fmla="*/ 96 h 10928"/>
                <a:gd name="T38" fmla="*/ 336 w 528"/>
                <a:gd name="T39" fmla="*/ 208 h 10928"/>
                <a:gd name="T40" fmla="*/ 448 w 528"/>
                <a:gd name="T41" fmla="*/ 256 h 10928"/>
                <a:gd name="T42" fmla="*/ 368 w 528"/>
                <a:gd name="T43" fmla="*/ 208 h 10928"/>
                <a:gd name="T44" fmla="*/ 464 w 528"/>
                <a:gd name="T45" fmla="*/ 304 h 10928"/>
                <a:gd name="T46" fmla="*/ 480 w 528"/>
                <a:gd name="T47" fmla="*/ 560 h 10928"/>
                <a:gd name="T48" fmla="*/ 496 w 528"/>
                <a:gd name="T49" fmla="*/ 1344 h 10928"/>
                <a:gd name="T50" fmla="*/ 496 w 528"/>
                <a:gd name="T51" fmla="*/ 2208 h 10928"/>
                <a:gd name="T52" fmla="*/ 496 w 528"/>
                <a:gd name="T53" fmla="*/ 3200 h 10928"/>
                <a:gd name="T54" fmla="*/ 512 w 528"/>
                <a:gd name="T55" fmla="*/ 4736 h 10928"/>
                <a:gd name="T56" fmla="*/ 512 w 528"/>
                <a:gd name="T57" fmla="*/ 6288 h 10928"/>
                <a:gd name="T58" fmla="*/ 512 w 528"/>
                <a:gd name="T59" fmla="*/ 7888 h 10928"/>
                <a:gd name="T60" fmla="*/ 528 w 528"/>
                <a:gd name="T61" fmla="*/ 9632 h 10928"/>
                <a:gd name="T62" fmla="*/ 432 w 528"/>
                <a:gd name="T63" fmla="*/ 10416 h 10928"/>
                <a:gd name="T64" fmla="*/ 433 w 528"/>
                <a:gd name="T65" fmla="*/ 8502 h 10928"/>
                <a:gd name="T66" fmla="*/ 416 w 528"/>
                <a:gd name="T67" fmla="*/ 6912 h 10928"/>
                <a:gd name="T68" fmla="*/ 416 w 528"/>
                <a:gd name="T69" fmla="*/ 5360 h 10928"/>
                <a:gd name="T70" fmla="*/ 400 w 528"/>
                <a:gd name="T71" fmla="*/ 3600 h 10928"/>
                <a:gd name="T72" fmla="*/ 400 w 528"/>
                <a:gd name="T73" fmla="*/ 2624 h 10928"/>
                <a:gd name="T74" fmla="*/ 400 w 528"/>
                <a:gd name="T75" fmla="*/ 1744 h 10928"/>
                <a:gd name="T76" fmla="*/ 384 w 528"/>
                <a:gd name="T77" fmla="*/ 976 h 10928"/>
                <a:gd name="T78" fmla="*/ 438 w 528"/>
                <a:gd name="T79" fmla="*/ 464 h 10928"/>
                <a:gd name="T80" fmla="*/ 368 w 528"/>
                <a:gd name="T81" fmla="*/ 208 h 10928"/>
                <a:gd name="T82" fmla="*/ 352 w 528"/>
                <a:gd name="T83" fmla="*/ 208 h 10928"/>
                <a:gd name="T84" fmla="*/ 336 w 528"/>
                <a:gd name="T85" fmla="*/ 208 h 10928"/>
                <a:gd name="T86" fmla="*/ 368 w 528"/>
                <a:gd name="T87" fmla="*/ 304 h 10928"/>
                <a:gd name="T88" fmla="*/ 400 w 528"/>
                <a:gd name="T89" fmla="*/ 256 h 10928"/>
                <a:gd name="T90" fmla="*/ 288 w 528"/>
                <a:gd name="T91" fmla="*/ 416 h 10928"/>
                <a:gd name="T92" fmla="*/ 320 w 528"/>
                <a:gd name="T93" fmla="*/ 464 h 10928"/>
                <a:gd name="T94" fmla="*/ 304 w 528"/>
                <a:gd name="T95" fmla="*/ 464 h 10928"/>
                <a:gd name="T96" fmla="*/ 288 w 528"/>
                <a:gd name="T97" fmla="*/ 608 h 10928"/>
                <a:gd name="T98" fmla="*/ 304 w 528"/>
                <a:gd name="T99" fmla="*/ 816 h 10928"/>
                <a:gd name="T100" fmla="*/ 288 w 528"/>
                <a:gd name="T101" fmla="*/ 1024 h 10928"/>
                <a:gd name="T102" fmla="*/ 144 w 528"/>
                <a:gd name="T103" fmla="*/ 1184 h 10928"/>
                <a:gd name="T104" fmla="*/ 224 w 528"/>
                <a:gd name="T105" fmla="*/ 1392 h 10928"/>
                <a:gd name="T106" fmla="*/ 144 w 528"/>
                <a:gd name="T107" fmla="*/ 1536 h 10928"/>
                <a:gd name="T108" fmla="*/ 80 w 528"/>
                <a:gd name="T109" fmla="*/ 1648 h 10928"/>
                <a:gd name="T110" fmla="*/ 160 w 528"/>
                <a:gd name="T111" fmla="*/ 1808 h 10928"/>
                <a:gd name="T112" fmla="*/ 144 w 528"/>
                <a:gd name="T113" fmla="*/ 2000 h 10928"/>
                <a:gd name="T114" fmla="*/ 32 w 528"/>
                <a:gd name="T115" fmla="*/ 2272 h 10928"/>
                <a:gd name="T116" fmla="*/ 112 w 528"/>
                <a:gd name="T117" fmla="*/ 2624 h 10928"/>
                <a:gd name="T118" fmla="*/ 48 w 528"/>
                <a:gd name="T119" fmla="*/ 2672 h 10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28" h="10928">
                  <a:moveTo>
                    <a:pt x="48" y="2576"/>
                  </a:moveTo>
                  <a:lnTo>
                    <a:pt x="64" y="2576"/>
                  </a:lnTo>
                  <a:lnTo>
                    <a:pt x="16" y="2624"/>
                  </a:lnTo>
                  <a:lnTo>
                    <a:pt x="16" y="2576"/>
                  </a:lnTo>
                  <a:cubicBezTo>
                    <a:pt x="16" y="2550"/>
                    <a:pt x="38" y="2528"/>
                    <a:pt x="64" y="2528"/>
                  </a:cubicBezTo>
                  <a:cubicBezTo>
                    <a:pt x="91" y="2528"/>
                    <a:pt x="112" y="2550"/>
                    <a:pt x="112" y="2576"/>
                  </a:cubicBezTo>
                  <a:lnTo>
                    <a:pt x="112" y="2624"/>
                  </a:lnTo>
                  <a:cubicBezTo>
                    <a:pt x="112" y="2651"/>
                    <a:pt x="91" y="2672"/>
                    <a:pt x="64" y="2672"/>
                  </a:cubicBezTo>
                  <a:cubicBezTo>
                    <a:pt x="38" y="2672"/>
                    <a:pt x="16" y="2651"/>
                    <a:pt x="16" y="2624"/>
                  </a:cubicBezTo>
                  <a:lnTo>
                    <a:pt x="16" y="2576"/>
                  </a:lnTo>
                  <a:cubicBezTo>
                    <a:pt x="16" y="2550"/>
                    <a:pt x="38" y="2528"/>
                    <a:pt x="64" y="2528"/>
                  </a:cubicBezTo>
                  <a:cubicBezTo>
                    <a:pt x="91" y="2528"/>
                    <a:pt x="112" y="2550"/>
                    <a:pt x="112" y="2576"/>
                  </a:cubicBezTo>
                  <a:lnTo>
                    <a:pt x="112" y="2624"/>
                  </a:lnTo>
                  <a:cubicBezTo>
                    <a:pt x="112" y="2651"/>
                    <a:pt x="91" y="2672"/>
                    <a:pt x="64" y="2672"/>
                  </a:cubicBezTo>
                  <a:cubicBezTo>
                    <a:pt x="38" y="2672"/>
                    <a:pt x="16" y="2651"/>
                    <a:pt x="16" y="2624"/>
                  </a:cubicBezTo>
                  <a:lnTo>
                    <a:pt x="16" y="2576"/>
                  </a:lnTo>
                  <a:lnTo>
                    <a:pt x="16" y="2528"/>
                  </a:lnTo>
                  <a:lnTo>
                    <a:pt x="16" y="2464"/>
                  </a:lnTo>
                  <a:cubicBezTo>
                    <a:pt x="16" y="2459"/>
                    <a:pt x="17" y="2454"/>
                    <a:pt x="19" y="2449"/>
                  </a:cubicBezTo>
                  <a:lnTo>
                    <a:pt x="35" y="2401"/>
                  </a:lnTo>
                  <a:lnTo>
                    <a:pt x="32" y="2416"/>
                  </a:lnTo>
                  <a:lnTo>
                    <a:pt x="32" y="2368"/>
                  </a:lnTo>
                  <a:lnTo>
                    <a:pt x="32" y="2320"/>
                  </a:lnTo>
                  <a:lnTo>
                    <a:pt x="32" y="2272"/>
                  </a:lnTo>
                  <a:cubicBezTo>
                    <a:pt x="32" y="2246"/>
                    <a:pt x="54" y="2224"/>
                    <a:pt x="80" y="2224"/>
                  </a:cubicBezTo>
                  <a:cubicBezTo>
                    <a:pt x="107" y="2224"/>
                    <a:pt x="128" y="2246"/>
                    <a:pt x="128" y="2272"/>
                  </a:cubicBezTo>
                  <a:lnTo>
                    <a:pt x="128" y="2320"/>
                  </a:lnTo>
                  <a:cubicBezTo>
                    <a:pt x="128" y="2347"/>
                    <a:pt x="107" y="2368"/>
                    <a:pt x="80" y="2368"/>
                  </a:cubicBezTo>
                  <a:cubicBezTo>
                    <a:pt x="54" y="2368"/>
                    <a:pt x="32" y="2347"/>
                    <a:pt x="32" y="2320"/>
                  </a:cubicBezTo>
                  <a:lnTo>
                    <a:pt x="32" y="2272"/>
                  </a:lnTo>
                  <a:lnTo>
                    <a:pt x="32" y="2208"/>
                  </a:lnTo>
                  <a:cubicBezTo>
                    <a:pt x="32" y="2203"/>
                    <a:pt x="33" y="2198"/>
                    <a:pt x="35" y="2193"/>
                  </a:cubicBezTo>
                  <a:lnTo>
                    <a:pt x="51" y="2145"/>
                  </a:lnTo>
                  <a:lnTo>
                    <a:pt x="48" y="2160"/>
                  </a:lnTo>
                  <a:lnTo>
                    <a:pt x="48" y="2112"/>
                  </a:lnTo>
                  <a:lnTo>
                    <a:pt x="48" y="2064"/>
                  </a:lnTo>
                  <a:lnTo>
                    <a:pt x="48" y="2000"/>
                  </a:lnTo>
                  <a:lnTo>
                    <a:pt x="48" y="1952"/>
                  </a:lnTo>
                  <a:cubicBezTo>
                    <a:pt x="48" y="1926"/>
                    <a:pt x="70" y="1904"/>
                    <a:pt x="96" y="1904"/>
                  </a:cubicBezTo>
                  <a:cubicBezTo>
                    <a:pt x="123" y="1904"/>
                    <a:pt x="144" y="1926"/>
                    <a:pt x="144" y="1952"/>
                  </a:cubicBezTo>
                  <a:lnTo>
                    <a:pt x="144" y="2000"/>
                  </a:lnTo>
                  <a:lnTo>
                    <a:pt x="96" y="1952"/>
                  </a:lnTo>
                  <a:lnTo>
                    <a:pt x="112" y="1952"/>
                  </a:lnTo>
                  <a:lnTo>
                    <a:pt x="64" y="2000"/>
                  </a:lnTo>
                  <a:lnTo>
                    <a:pt x="64" y="1952"/>
                  </a:lnTo>
                  <a:lnTo>
                    <a:pt x="64" y="1904"/>
                  </a:lnTo>
                  <a:lnTo>
                    <a:pt x="64" y="1856"/>
                  </a:lnTo>
                  <a:lnTo>
                    <a:pt x="64" y="1808"/>
                  </a:lnTo>
                  <a:cubicBezTo>
                    <a:pt x="64" y="1782"/>
                    <a:pt x="86" y="1760"/>
                    <a:pt x="112" y="1760"/>
                  </a:cubicBezTo>
                  <a:cubicBezTo>
                    <a:pt x="139" y="1760"/>
                    <a:pt x="160" y="1782"/>
                    <a:pt x="160" y="1808"/>
                  </a:cubicBezTo>
                  <a:lnTo>
                    <a:pt x="160" y="1856"/>
                  </a:lnTo>
                  <a:lnTo>
                    <a:pt x="112" y="1808"/>
                  </a:lnTo>
                  <a:lnTo>
                    <a:pt x="128" y="1808"/>
                  </a:lnTo>
                  <a:lnTo>
                    <a:pt x="80" y="1856"/>
                  </a:lnTo>
                  <a:lnTo>
                    <a:pt x="80" y="1808"/>
                  </a:lnTo>
                  <a:lnTo>
                    <a:pt x="80" y="1744"/>
                  </a:lnTo>
                  <a:lnTo>
                    <a:pt x="80" y="1696"/>
                  </a:lnTo>
                  <a:lnTo>
                    <a:pt x="80" y="1648"/>
                  </a:lnTo>
                  <a:cubicBezTo>
                    <a:pt x="80" y="1622"/>
                    <a:pt x="102" y="1600"/>
                    <a:pt x="128" y="1600"/>
                  </a:cubicBezTo>
                  <a:cubicBezTo>
                    <a:pt x="155" y="1600"/>
                    <a:pt x="176" y="1622"/>
                    <a:pt x="176" y="1648"/>
                  </a:cubicBezTo>
                  <a:lnTo>
                    <a:pt x="176" y="1696"/>
                  </a:lnTo>
                  <a:cubicBezTo>
                    <a:pt x="176" y="1723"/>
                    <a:pt x="155" y="1744"/>
                    <a:pt x="128" y="1744"/>
                  </a:cubicBezTo>
                  <a:cubicBezTo>
                    <a:pt x="102" y="1744"/>
                    <a:pt x="80" y="1723"/>
                    <a:pt x="80" y="1696"/>
                  </a:cubicBezTo>
                  <a:lnTo>
                    <a:pt x="80" y="1648"/>
                  </a:lnTo>
                  <a:cubicBezTo>
                    <a:pt x="80" y="1622"/>
                    <a:pt x="102" y="1600"/>
                    <a:pt x="128" y="1600"/>
                  </a:cubicBezTo>
                  <a:lnTo>
                    <a:pt x="144" y="1600"/>
                  </a:lnTo>
                  <a:lnTo>
                    <a:pt x="96" y="1648"/>
                  </a:lnTo>
                  <a:lnTo>
                    <a:pt x="96" y="1600"/>
                  </a:lnTo>
                  <a:lnTo>
                    <a:pt x="96" y="1536"/>
                  </a:lnTo>
                  <a:lnTo>
                    <a:pt x="96" y="1488"/>
                  </a:lnTo>
                  <a:cubicBezTo>
                    <a:pt x="96" y="1462"/>
                    <a:pt x="118" y="1440"/>
                    <a:pt x="144" y="1440"/>
                  </a:cubicBezTo>
                  <a:lnTo>
                    <a:pt x="160" y="1440"/>
                  </a:lnTo>
                  <a:lnTo>
                    <a:pt x="112" y="1488"/>
                  </a:lnTo>
                  <a:lnTo>
                    <a:pt x="112" y="1440"/>
                  </a:lnTo>
                  <a:lnTo>
                    <a:pt x="112" y="1392"/>
                  </a:lnTo>
                  <a:lnTo>
                    <a:pt x="112" y="1344"/>
                  </a:lnTo>
                  <a:cubicBezTo>
                    <a:pt x="112" y="1318"/>
                    <a:pt x="134" y="1296"/>
                    <a:pt x="160" y="1296"/>
                  </a:cubicBezTo>
                  <a:lnTo>
                    <a:pt x="176" y="1296"/>
                  </a:lnTo>
                  <a:cubicBezTo>
                    <a:pt x="203" y="1296"/>
                    <a:pt x="224" y="1318"/>
                    <a:pt x="224" y="1344"/>
                  </a:cubicBezTo>
                  <a:lnTo>
                    <a:pt x="224" y="1392"/>
                  </a:lnTo>
                  <a:cubicBezTo>
                    <a:pt x="224" y="1419"/>
                    <a:pt x="203" y="1440"/>
                    <a:pt x="176" y="1440"/>
                  </a:cubicBezTo>
                  <a:cubicBezTo>
                    <a:pt x="150" y="1440"/>
                    <a:pt x="128" y="1419"/>
                    <a:pt x="128" y="1392"/>
                  </a:cubicBezTo>
                  <a:lnTo>
                    <a:pt x="128" y="1344"/>
                  </a:lnTo>
                  <a:cubicBezTo>
                    <a:pt x="128" y="1318"/>
                    <a:pt x="150" y="1296"/>
                    <a:pt x="176" y="1296"/>
                  </a:cubicBezTo>
                  <a:lnTo>
                    <a:pt x="192" y="1296"/>
                  </a:lnTo>
                  <a:lnTo>
                    <a:pt x="144" y="1344"/>
                  </a:lnTo>
                  <a:lnTo>
                    <a:pt x="144" y="1280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144" y="1136"/>
                  </a:lnTo>
                  <a:cubicBezTo>
                    <a:pt x="144" y="1110"/>
                    <a:pt x="166" y="1088"/>
                    <a:pt x="192" y="1088"/>
                  </a:cubicBezTo>
                  <a:cubicBezTo>
                    <a:pt x="219" y="1088"/>
                    <a:pt x="240" y="1110"/>
                    <a:pt x="240" y="1136"/>
                  </a:cubicBezTo>
                  <a:lnTo>
                    <a:pt x="240" y="1184"/>
                  </a:lnTo>
                  <a:lnTo>
                    <a:pt x="192" y="1136"/>
                  </a:lnTo>
                  <a:lnTo>
                    <a:pt x="208" y="1136"/>
                  </a:lnTo>
                  <a:lnTo>
                    <a:pt x="160" y="1184"/>
                  </a:lnTo>
                  <a:lnTo>
                    <a:pt x="160" y="1136"/>
                  </a:lnTo>
                  <a:lnTo>
                    <a:pt x="160" y="1072"/>
                  </a:lnTo>
                  <a:lnTo>
                    <a:pt x="160" y="1024"/>
                  </a:lnTo>
                  <a:cubicBezTo>
                    <a:pt x="160" y="998"/>
                    <a:pt x="182" y="976"/>
                    <a:pt x="208" y="976"/>
                  </a:cubicBezTo>
                  <a:lnTo>
                    <a:pt x="224" y="976"/>
                  </a:lnTo>
                  <a:lnTo>
                    <a:pt x="240" y="976"/>
                  </a:lnTo>
                  <a:lnTo>
                    <a:pt x="192" y="1024"/>
                  </a:lnTo>
                  <a:lnTo>
                    <a:pt x="192" y="976"/>
                  </a:lnTo>
                  <a:lnTo>
                    <a:pt x="192" y="928"/>
                  </a:lnTo>
                  <a:lnTo>
                    <a:pt x="192" y="880"/>
                  </a:lnTo>
                  <a:lnTo>
                    <a:pt x="192" y="816"/>
                  </a:lnTo>
                  <a:cubicBezTo>
                    <a:pt x="192" y="790"/>
                    <a:pt x="214" y="768"/>
                    <a:pt x="240" y="768"/>
                  </a:cubicBezTo>
                  <a:cubicBezTo>
                    <a:pt x="267" y="768"/>
                    <a:pt x="288" y="790"/>
                    <a:pt x="288" y="816"/>
                  </a:cubicBezTo>
                  <a:lnTo>
                    <a:pt x="288" y="880"/>
                  </a:lnTo>
                  <a:lnTo>
                    <a:pt x="240" y="832"/>
                  </a:lnTo>
                  <a:lnTo>
                    <a:pt x="256" y="832"/>
                  </a:lnTo>
                  <a:lnTo>
                    <a:pt x="208" y="880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cubicBezTo>
                    <a:pt x="208" y="694"/>
                    <a:pt x="230" y="672"/>
                    <a:pt x="256" y="672"/>
                  </a:cubicBezTo>
                  <a:lnTo>
                    <a:pt x="272" y="672"/>
                  </a:lnTo>
                  <a:lnTo>
                    <a:pt x="224" y="720"/>
                  </a:lnTo>
                  <a:lnTo>
                    <a:pt x="224" y="672"/>
                  </a:lnTo>
                  <a:lnTo>
                    <a:pt x="224" y="608"/>
                  </a:ln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lnTo>
                    <a:pt x="288" y="512"/>
                  </a:lnTo>
                  <a:lnTo>
                    <a:pt x="240" y="560"/>
                  </a:lnTo>
                  <a:lnTo>
                    <a:pt x="240" y="512"/>
                  </a:lnTo>
                  <a:cubicBezTo>
                    <a:pt x="240" y="486"/>
                    <a:pt x="262" y="464"/>
                    <a:pt x="288" y="464"/>
                  </a:cubicBezTo>
                  <a:cubicBezTo>
                    <a:pt x="315" y="464"/>
                    <a:pt x="336" y="486"/>
                    <a:pt x="336" y="512"/>
                  </a:cubicBezTo>
                  <a:lnTo>
                    <a:pt x="336" y="560"/>
                  </a:lnTo>
                  <a:cubicBezTo>
                    <a:pt x="336" y="587"/>
                    <a:pt x="315" y="608"/>
                    <a:pt x="288" y="608"/>
                  </a:cubicBezTo>
                  <a:cubicBezTo>
                    <a:pt x="262" y="608"/>
                    <a:pt x="240" y="587"/>
                    <a:pt x="240" y="560"/>
                  </a:cubicBezTo>
                  <a:lnTo>
                    <a:pt x="240" y="512"/>
                  </a:lnTo>
                  <a:lnTo>
                    <a:pt x="240" y="464"/>
                  </a:lnTo>
                  <a:lnTo>
                    <a:pt x="240" y="416"/>
                  </a:lnTo>
                  <a:cubicBezTo>
                    <a:pt x="240" y="390"/>
                    <a:pt x="262" y="368"/>
                    <a:pt x="288" y="368"/>
                  </a:cubicBezTo>
                  <a:lnTo>
                    <a:pt x="304" y="368"/>
                  </a:lnTo>
                  <a:lnTo>
                    <a:pt x="256" y="416"/>
                  </a:ln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lnTo>
                    <a:pt x="304" y="368"/>
                  </a:lnTo>
                  <a:lnTo>
                    <a:pt x="320" y="368"/>
                  </a:lnTo>
                  <a:lnTo>
                    <a:pt x="272" y="416"/>
                  </a:ln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16"/>
                  </a:lnTo>
                  <a:lnTo>
                    <a:pt x="320" y="368"/>
                  </a:lnTo>
                  <a:lnTo>
                    <a:pt x="336" y="368"/>
                  </a:lnTo>
                  <a:lnTo>
                    <a:pt x="288" y="416"/>
                  </a:lnTo>
                  <a:lnTo>
                    <a:pt x="288" y="352"/>
                  </a:lnTo>
                  <a:cubicBezTo>
                    <a:pt x="288" y="326"/>
                    <a:pt x="310" y="304"/>
                    <a:pt x="336" y="304"/>
                  </a:cubicBezTo>
                  <a:cubicBezTo>
                    <a:pt x="363" y="304"/>
                    <a:pt x="384" y="326"/>
                    <a:pt x="384" y="352"/>
                  </a:cubicBezTo>
                  <a:lnTo>
                    <a:pt x="384" y="416"/>
                  </a:lnTo>
                  <a:cubicBezTo>
                    <a:pt x="384" y="443"/>
                    <a:pt x="363" y="464"/>
                    <a:pt x="336" y="464"/>
                  </a:cubicBezTo>
                  <a:cubicBezTo>
                    <a:pt x="310" y="464"/>
                    <a:pt x="288" y="443"/>
                    <a:pt x="288" y="416"/>
                  </a:cubicBezTo>
                  <a:lnTo>
                    <a:pt x="288" y="352"/>
                  </a:lnTo>
                  <a:cubicBezTo>
                    <a:pt x="288" y="326"/>
                    <a:pt x="310" y="304"/>
                    <a:pt x="336" y="304"/>
                  </a:cubicBezTo>
                  <a:cubicBezTo>
                    <a:pt x="363" y="304"/>
                    <a:pt x="384" y="326"/>
                    <a:pt x="384" y="352"/>
                  </a:cubicBezTo>
                  <a:lnTo>
                    <a:pt x="384" y="416"/>
                  </a:lnTo>
                  <a:lnTo>
                    <a:pt x="336" y="368"/>
                  </a:lnTo>
                  <a:lnTo>
                    <a:pt x="352" y="368"/>
                  </a:lnTo>
                  <a:lnTo>
                    <a:pt x="304" y="416"/>
                  </a:lnTo>
                  <a:lnTo>
                    <a:pt x="304" y="352"/>
                  </a:lnTo>
                  <a:lnTo>
                    <a:pt x="304" y="304"/>
                  </a:lnTo>
                  <a:lnTo>
                    <a:pt x="304" y="256"/>
                  </a:ln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lnTo>
                    <a:pt x="352" y="208"/>
                  </a:lnTo>
                  <a:lnTo>
                    <a:pt x="368" y="208"/>
                  </a:lnTo>
                  <a:lnTo>
                    <a:pt x="320" y="256"/>
                  </a:ln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lnTo>
                    <a:pt x="368" y="208"/>
                  </a:lnTo>
                  <a:lnTo>
                    <a:pt x="384" y="208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336" y="144"/>
                  </a:lnTo>
                  <a:lnTo>
                    <a:pt x="336" y="96"/>
                  </a:ln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96"/>
                  </a:lnTo>
                  <a:lnTo>
                    <a:pt x="432" y="144"/>
                  </a:lnTo>
                  <a:lnTo>
                    <a:pt x="432" y="208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lnTo>
                    <a:pt x="400" y="160"/>
                  </a:ln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lnTo>
                    <a:pt x="400" y="208"/>
                  </a:lnTo>
                  <a:lnTo>
                    <a:pt x="416" y="208"/>
                  </a:lnTo>
                  <a:lnTo>
                    <a:pt x="368" y="256"/>
                  </a:lnTo>
                  <a:lnTo>
                    <a:pt x="368" y="208"/>
                  </a:lnTo>
                  <a:cubicBezTo>
                    <a:pt x="368" y="182"/>
                    <a:pt x="390" y="160"/>
                    <a:pt x="416" y="160"/>
                  </a:cubicBezTo>
                  <a:cubicBezTo>
                    <a:pt x="443" y="160"/>
                    <a:pt x="464" y="182"/>
                    <a:pt x="464" y="208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208"/>
                  </a:lnTo>
                  <a:cubicBezTo>
                    <a:pt x="368" y="182"/>
                    <a:pt x="390" y="160"/>
                    <a:pt x="416" y="160"/>
                  </a:cubicBezTo>
                  <a:cubicBezTo>
                    <a:pt x="443" y="160"/>
                    <a:pt x="464" y="182"/>
                    <a:pt x="464" y="208"/>
                  </a:cubicBezTo>
                  <a:lnTo>
                    <a:pt x="464" y="256"/>
                  </a:lnTo>
                  <a:lnTo>
                    <a:pt x="464" y="304"/>
                  </a:lnTo>
                  <a:lnTo>
                    <a:pt x="464" y="352"/>
                  </a:lnTo>
                  <a:lnTo>
                    <a:pt x="463" y="341"/>
                  </a:lnTo>
                  <a:lnTo>
                    <a:pt x="479" y="405"/>
                  </a:lnTo>
                  <a:lnTo>
                    <a:pt x="384" y="416"/>
                  </a:lnTo>
                  <a:lnTo>
                    <a:pt x="384" y="352"/>
                  </a:lnTo>
                  <a:cubicBezTo>
                    <a:pt x="384" y="326"/>
                    <a:pt x="406" y="304"/>
                    <a:pt x="432" y="304"/>
                  </a:cubicBezTo>
                  <a:cubicBezTo>
                    <a:pt x="459" y="304"/>
                    <a:pt x="480" y="326"/>
                    <a:pt x="480" y="352"/>
                  </a:cubicBezTo>
                  <a:lnTo>
                    <a:pt x="480" y="416"/>
                  </a:lnTo>
                  <a:lnTo>
                    <a:pt x="480" y="464"/>
                  </a:lnTo>
                  <a:lnTo>
                    <a:pt x="480" y="560"/>
                  </a:lnTo>
                  <a:lnTo>
                    <a:pt x="480" y="672"/>
                  </a:lnTo>
                  <a:lnTo>
                    <a:pt x="480" y="768"/>
                  </a:lnTo>
                  <a:lnTo>
                    <a:pt x="480" y="880"/>
                  </a:lnTo>
                  <a:lnTo>
                    <a:pt x="480" y="976"/>
                  </a:lnTo>
                  <a:lnTo>
                    <a:pt x="480" y="1072"/>
                  </a:lnTo>
                  <a:lnTo>
                    <a:pt x="479" y="1061"/>
                  </a:lnTo>
                  <a:lnTo>
                    <a:pt x="495" y="1125"/>
                  </a:lnTo>
                  <a:cubicBezTo>
                    <a:pt x="496" y="1129"/>
                    <a:pt x="496" y="1133"/>
                    <a:pt x="496" y="1136"/>
                  </a:cubicBezTo>
                  <a:lnTo>
                    <a:pt x="496" y="1232"/>
                  </a:lnTo>
                  <a:lnTo>
                    <a:pt x="496" y="1344"/>
                  </a:lnTo>
                  <a:lnTo>
                    <a:pt x="496" y="1440"/>
                  </a:lnTo>
                  <a:lnTo>
                    <a:pt x="496" y="1536"/>
                  </a:lnTo>
                  <a:lnTo>
                    <a:pt x="496" y="1648"/>
                  </a:lnTo>
                  <a:lnTo>
                    <a:pt x="496" y="1744"/>
                  </a:lnTo>
                  <a:lnTo>
                    <a:pt x="496" y="1856"/>
                  </a:lnTo>
                  <a:lnTo>
                    <a:pt x="496" y="1952"/>
                  </a:lnTo>
                  <a:lnTo>
                    <a:pt x="496" y="2000"/>
                  </a:lnTo>
                  <a:lnTo>
                    <a:pt x="496" y="2112"/>
                  </a:lnTo>
                  <a:lnTo>
                    <a:pt x="496" y="2160"/>
                  </a:lnTo>
                  <a:lnTo>
                    <a:pt x="496" y="2208"/>
                  </a:lnTo>
                  <a:lnTo>
                    <a:pt x="496" y="2320"/>
                  </a:lnTo>
                  <a:lnTo>
                    <a:pt x="496" y="2416"/>
                  </a:lnTo>
                  <a:lnTo>
                    <a:pt x="496" y="2528"/>
                  </a:lnTo>
                  <a:lnTo>
                    <a:pt x="496" y="2624"/>
                  </a:lnTo>
                  <a:lnTo>
                    <a:pt x="496" y="2736"/>
                  </a:lnTo>
                  <a:lnTo>
                    <a:pt x="496" y="2832"/>
                  </a:lnTo>
                  <a:lnTo>
                    <a:pt x="496" y="2928"/>
                  </a:lnTo>
                  <a:lnTo>
                    <a:pt x="496" y="3040"/>
                  </a:lnTo>
                  <a:lnTo>
                    <a:pt x="496" y="3088"/>
                  </a:lnTo>
                  <a:lnTo>
                    <a:pt x="496" y="3200"/>
                  </a:lnTo>
                  <a:lnTo>
                    <a:pt x="496" y="3248"/>
                  </a:lnTo>
                  <a:lnTo>
                    <a:pt x="496" y="3344"/>
                  </a:lnTo>
                  <a:lnTo>
                    <a:pt x="496" y="3456"/>
                  </a:lnTo>
                  <a:lnTo>
                    <a:pt x="496" y="3600"/>
                  </a:lnTo>
                  <a:lnTo>
                    <a:pt x="496" y="3760"/>
                  </a:lnTo>
                  <a:lnTo>
                    <a:pt x="512" y="3916"/>
                  </a:lnTo>
                  <a:lnTo>
                    <a:pt x="512" y="4128"/>
                  </a:lnTo>
                  <a:lnTo>
                    <a:pt x="512" y="4384"/>
                  </a:lnTo>
                  <a:lnTo>
                    <a:pt x="512" y="4592"/>
                  </a:lnTo>
                  <a:lnTo>
                    <a:pt x="512" y="4736"/>
                  </a:lnTo>
                  <a:lnTo>
                    <a:pt x="512" y="4944"/>
                  </a:lnTo>
                  <a:lnTo>
                    <a:pt x="512" y="5104"/>
                  </a:lnTo>
                  <a:lnTo>
                    <a:pt x="512" y="5248"/>
                  </a:lnTo>
                  <a:lnTo>
                    <a:pt x="512" y="5360"/>
                  </a:lnTo>
                  <a:lnTo>
                    <a:pt x="512" y="5520"/>
                  </a:lnTo>
                  <a:lnTo>
                    <a:pt x="512" y="5664"/>
                  </a:lnTo>
                  <a:lnTo>
                    <a:pt x="512" y="5824"/>
                  </a:lnTo>
                  <a:lnTo>
                    <a:pt x="512" y="5984"/>
                  </a:lnTo>
                  <a:lnTo>
                    <a:pt x="512" y="6128"/>
                  </a:lnTo>
                  <a:lnTo>
                    <a:pt x="512" y="6288"/>
                  </a:lnTo>
                  <a:lnTo>
                    <a:pt x="512" y="6448"/>
                  </a:lnTo>
                  <a:lnTo>
                    <a:pt x="512" y="6592"/>
                  </a:lnTo>
                  <a:lnTo>
                    <a:pt x="512" y="6752"/>
                  </a:lnTo>
                  <a:lnTo>
                    <a:pt x="512" y="6912"/>
                  </a:lnTo>
                  <a:lnTo>
                    <a:pt x="512" y="7104"/>
                  </a:lnTo>
                  <a:lnTo>
                    <a:pt x="512" y="7264"/>
                  </a:lnTo>
                  <a:lnTo>
                    <a:pt x="512" y="7424"/>
                  </a:lnTo>
                  <a:lnTo>
                    <a:pt x="512" y="7568"/>
                  </a:lnTo>
                  <a:lnTo>
                    <a:pt x="512" y="7728"/>
                  </a:lnTo>
                  <a:lnTo>
                    <a:pt x="512" y="7888"/>
                  </a:lnTo>
                  <a:lnTo>
                    <a:pt x="512" y="8032"/>
                  </a:lnTo>
                  <a:lnTo>
                    <a:pt x="512" y="8192"/>
                  </a:lnTo>
                  <a:lnTo>
                    <a:pt x="512" y="8352"/>
                  </a:lnTo>
                  <a:lnTo>
                    <a:pt x="528" y="8491"/>
                  </a:lnTo>
                  <a:lnTo>
                    <a:pt x="528" y="8656"/>
                  </a:lnTo>
                  <a:lnTo>
                    <a:pt x="528" y="8864"/>
                  </a:lnTo>
                  <a:lnTo>
                    <a:pt x="528" y="9024"/>
                  </a:lnTo>
                  <a:lnTo>
                    <a:pt x="528" y="9232"/>
                  </a:lnTo>
                  <a:lnTo>
                    <a:pt x="528" y="9424"/>
                  </a:lnTo>
                  <a:lnTo>
                    <a:pt x="528" y="9632"/>
                  </a:lnTo>
                  <a:lnTo>
                    <a:pt x="528" y="9840"/>
                  </a:lnTo>
                  <a:lnTo>
                    <a:pt x="528" y="10048"/>
                  </a:lnTo>
                  <a:lnTo>
                    <a:pt x="528" y="10208"/>
                  </a:lnTo>
                  <a:lnTo>
                    <a:pt x="528" y="10416"/>
                  </a:lnTo>
                  <a:lnTo>
                    <a:pt x="528" y="10624"/>
                  </a:lnTo>
                  <a:lnTo>
                    <a:pt x="528" y="10880"/>
                  </a:lnTo>
                  <a:cubicBezTo>
                    <a:pt x="528" y="10907"/>
                    <a:pt x="507" y="10928"/>
                    <a:pt x="480" y="10928"/>
                  </a:cubicBezTo>
                  <a:cubicBezTo>
                    <a:pt x="454" y="10928"/>
                    <a:pt x="432" y="10907"/>
                    <a:pt x="432" y="10880"/>
                  </a:cubicBezTo>
                  <a:lnTo>
                    <a:pt x="432" y="10624"/>
                  </a:lnTo>
                  <a:lnTo>
                    <a:pt x="432" y="10416"/>
                  </a:lnTo>
                  <a:lnTo>
                    <a:pt x="432" y="10208"/>
                  </a:lnTo>
                  <a:lnTo>
                    <a:pt x="432" y="10048"/>
                  </a:lnTo>
                  <a:lnTo>
                    <a:pt x="432" y="9840"/>
                  </a:lnTo>
                  <a:lnTo>
                    <a:pt x="432" y="9632"/>
                  </a:lnTo>
                  <a:lnTo>
                    <a:pt x="432" y="9424"/>
                  </a:lnTo>
                  <a:lnTo>
                    <a:pt x="432" y="9232"/>
                  </a:lnTo>
                  <a:lnTo>
                    <a:pt x="432" y="9024"/>
                  </a:lnTo>
                  <a:lnTo>
                    <a:pt x="432" y="8864"/>
                  </a:lnTo>
                  <a:lnTo>
                    <a:pt x="432" y="8656"/>
                  </a:lnTo>
                  <a:lnTo>
                    <a:pt x="433" y="8502"/>
                  </a:lnTo>
                  <a:lnTo>
                    <a:pt x="416" y="8352"/>
                  </a:lnTo>
                  <a:lnTo>
                    <a:pt x="416" y="8192"/>
                  </a:lnTo>
                  <a:lnTo>
                    <a:pt x="416" y="8032"/>
                  </a:lnTo>
                  <a:lnTo>
                    <a:pt x="416" y="7888"/>
                  </a:lnTo>
                  <a:lnTo>
                    <a:pt x="416" y="7728"/>
                  </a:lnTo>
                  <a:lnTo>
                    <a:pt x="416" y="7568"/>
                  </a:lnTo>
                  <a:lnTo>
                    <a:pt x="416" y="7424"/>
                  </a:lnTo>
                  <a:lnTo>
                    <a:pt x="416" y="7264"/>
                  </a:lnTo>
                  <a:lnTo>
                    <a:pt x="416" y="7104"/>
                  </a:lnTo>
                  <a:lnTo>
                    <a:pt x="416" y="6912"/>
                  </a:lnTo>
                  <a:lnTo>
                    <a:pt x="416" y="6752"/>
                  </a:lnTo>
                  <a:lnTo>
                    <a:pt x="416" y="6592"/>
                  </a:lnTo>
                  <a:lnTo>
                    <a:pt x="416" y="6448"/>
                  </a:lnTo>
                  <a:lnTo>
                    <a:pt x="416" y="6288"/>
                  </a:lnTo>
                  <a:lnTo>
                    <a:pt x="416" y="6128"/>
                  </a:lnTo>
                  <a:lnTo>
                    <a:pt x="416" y="5984"/>
                  </a:lnTo>
                  <a:lnTo>
                    <a:pt x="416" y="5824"/>
                  </a:lnTo>
                  <a:lnTo>
                    <a:pt x="416" y="5664"/>
                  </a:lnTo>
                  <a:lnTo>
                    <a:pt x="416" y="5520"/>
                  </a:lnTo>
                  <a:lnTo>
                    <a:pt x="416" y="5360"/>
                  </a:lnTo>
                  <a:lnTo>
                    <a:pt x="416" y="5248"/>
                  </a:lnTo>
                  <a:lnTo>
                    <a:pt x="416" y="5104"/>
                  </a:lnTo>
                  <a:lnTo>
                    <a:pt x="416" y="4944"/>
                  </a:lnTo>
                  <a:lnTo>
                    <a:pt x="416" y="4736"/>
                  </a:lnTo>
                  <a:lnTo>
                    <a:pt x="416" y="4592"/>
                  </a:lnTo>
                  <a:lnTo>
                    <a:pt x="416" y="4384"/>
                  </a:lnTo>
                  <a:lnTo>
                    <a:pt x="416" y="4128"/>
                  </a:lnTo>
                  <a:lnTo>
                    <a:pt x="417" y="3925"/>
                  </a:lnTo>
                  <a:lnTo>
                    <a:pt x="400" y="3760"/>
                  </a:lnTo>
                  <a:lnTo>
                    <a:pt x="400" y="3600"/>
                  </a:lnTo>
                  <a:lnTo>
                    <a:pt x="400" y="3456"/>
                  </a:lnTo>
                  <a:lnTo>
                    <a:pt x="400" y="3344"/>
                  </a:lnTo>
                  <a:lnTo>
                    <a:pt x="400" y="3248"/>
                  </a:lnTo>
                  <a:lnTo>
                    <a:pt x="400" y="3200"/>
                  </a:lnTo>
                  <a:lnTo>
                    <a:pt x="400" y="3088"/>
                  </a:lnTo>
                  <a:lnTo>
                    <a:pt x="400" y="3040"/>
                  </a:lnTo>
                  <a:lnTo>
                    <a:pt x="400" y="2928"/>
                  </a:lnTo>
                  <a:lnTo>
                    <a:pt x="400" y="2832"/>
                  </a:lnTo>
                  <a:lnTo>
                    <a:pt x="400" y="2736"/>
                  </a:lnTo>
                  <a:lnTo>
                    <a:pt x="400" y="2624"/>
                  </a:lnTo>
                  <a:lnTo>
                    <a:pt x="400" y="2528"/>
                  </a:lnTo>
                  <a:lnTo>
                    <a:pt x="400" y="2416"/>
                  </a:lnTo>
                  <a:lnTo>
                    <a:pt x="400" y="2320"/>
                  </a:lnTo>
                  <a:lnTo>
                    <a:pt x="400" y="2208"/>
                  </a:lnTo>
                  <a:lnTo>
                    <a:pt x="400" y="2160"/>
                  </a:lnTo>
                  <a:lnTo>
                    <a:pt x="400" y="2112"/>
                  </a:lnTo>
                  <a:lnTo>
                    <a:pt x="400" y="2000"/>
                  </a:lnTo>
                  <a:lnTo>
                    <a:pt x="400" y="1952"/>
                  </a:lnTo>
                  <a:lnTo>
                    <a:pt x="400" y="1856"/>
                  </a:lnTo>
                  <a:lnTo>
                    <a:pt x="400" y="1744"/>
                  </a:lnTo>
                  <a:lnTo>
                    <a:pt x="400" y="1648"/>
                  </a:lnTo>
                  <a:lnTo>
                    <a:pt x="400" y="1536"/>
                  </a:lnTo>
                  <a:lnTo>
                    <a:pt x="400" y="1440"/>
                  </a:lnTo>
                  <a:lnTo>
                    <a:pt x="400" y="1344"/>
                  </a:lnTo>
                  <a:lnTo>
                    <a:pt x="400" y="1232"/>
                  </a:lnTo>
                  <a:lnTo>
                    <a:pt x="400" y="1136"/>
                  </a:lnTo>
                  <a:lnTo>
                    <a:pt x="402" y="1148"/>
                  </a:lnTo>
                  <a:lnTo>
                    <a:pt x="386" y="1084"/>
                  </a:lnTo>
                  <a:cubicBezTo>
                    <a:pt x="385" y="1080"/>
                    <a:pt x="384" y="1076"/>
                    <a:pt x="384" y="1072"/>
                  </a:cubicBezTo>
                  <a:lnTo>
                    <a:pt x="384" y="976"/>
                  </a:lnTo>
                  <a:lnTo>
                    <a:pt x="384" y="880"/>
                  </a:lnTo>
                  <a:lnTo>
                    <a:pt x="384" y="768"/>
                  </a:lnTo>
                  <a:lnTo>
                    <a:pt x="384" y="672"/>
                  </a:lnTo>
                  <a:lnTo>
                    <a:pt x="384" y="560"/>
                  </a:lnTo>
                  <a:lnTo>
                    <a:pt x="384" y="464"/>
                  </a:lnTo>
                  <a:lnTo>
                    <a:pt x="384" y="416"/>
                  </a:lnTo>
                  <a:lnTo>
                    <a:pt x="384" y="352"/>
                  </a:lnTo>
                  <a:lnTo>
                    <a:pt x="480" y="352"/>
                  </a:lnTo>
                  <a:lnTo>
                    <a:pt x="480" y="416"/>
                  </a:lnTo>
                  <a:cubicBezTo>
                    <a:pt x="480" y="441"/>
                    <a:pt x="462" y="461"/>
                    <a:pt x="438" y="464"/>
                  </a:cubicBezTo>
                  <a:cubicBezTo>
                    <a:pt x="414" y="467"/>
                    <a:pt x="392" y="452"/>
                    <a:pt x="386" y="428"/>
                  </a:cubicBezTo>
                  <a:lnTo>
                    <a:pt x="370" y="364"/>
                  </a:lnTo>
                  <a:cubicBezTo>
                    <a:pt x="369" y="360"/>
                    <a:pt x="368" y="356"/>
                    <a:pt x="368" y="352"/>
                  </a:cubicBezTo>
                  <a:lnTo>
                    <a:pt x="368" y="304"/>
                  </a:lnTo>
                  <a:lnTo>
                    <a:pt x="368" y="256"/>
                  </a:lnTo>
                  <a:lnTo>
                    <a:pt x="368" y="208"/>
                  </a:lnTo>
                  <a:lnTo>
                    <a:pt x="464" y="208"/>
                  </a:lnTo>
                  <a:lnTo>
                    <a:pt x="464" y="256"/>
                  </a:lnTo>
                  <a:lnTo>
                    <a:pt x="368" y="256"/>
                  </a:lnTo>
                  <a:lnTo>
                    <a:pt x="368" y="208"/>
                  </a:lnTo>
                  <a:lnTo>
                    <a:pt x="464" y="208"/>
                  </a:ln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lnTo>
                    <a:pt x="400" y="304"/>
                  </a:ln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00" y="256"/>
                  </a:lnTo>
                  <a:lnTo>
                    <a:pt x="384" y="256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336" y="144"/>
                  </a:lnTo>
                  <a:lnTo>
                    <a:pt x="336" y="96"/>
                  </a:lnTo>
                  <a:lnTo>
                    <a:pt x="336" y="48"/>
                  </a:lnTo>
                  <a:lnTo>
                    <a:pt x="432" y="48"/>
                  </a:lnTo>
                  <a:lnTo>
                    <a:pt x="432" y="96"/>
                  </a:lnTo>
                  <a:lnTo>
                    <a:pt x="432" y="144"/>
                  </a:lnTo>
                  <a:lnTo>
                    <a:pt x="432" y="208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lnTo>
                    <a:pt x="352" y="304"/>
                  </a:ln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400" y="304"/>
                  </a:lnTo>
                  <a:lnTo>
                    <a:pt x="400" y="352"/>
                  </a:lnTo>
                  <a:lnTo>
                    <a:pt x="400" y="416"/>
                  </a:lnTo>
                  <a:cubicBezTo>
                    <a:pt x="400" y="443"/>
                    <a:pt x="379" y="464"/>
                    <a:pt x="352" y="464"/>
                  </a:cubicBezTo>
                  <a:lnTo>
                    <a:pt x="336" y="464"/>
                  </a:lnTo>
                  <a:cubicBezTo>
                    <a:pt x="310" y="464"/>
                    <a:pt x="288" y="443"/>
                    <a:pt x="288" y="416"/>
                  </a:cubicBezTo>
                  <a:lnTo>
                    <a:pt x="288" y="352"/>
                  </a:lnTo>
                  <a:lnTo>
                    <a:pt x="384" y="352"/>
                  </a:lnTo>
                  <a:lnTo>
                    <a:pt x="384" y="416"/>
                  </a:lnTo>
                  <a:lnTo>
                    <a:pt x="288" y="416"/>
                  </a:lnTo>
                  <a:lnTo>
                    <a:pt x="288" y="352"/>
                  </a:lnTo>
                  <a:lnTo>
                    <a:pt x="384" y="352"/>
                  </a:lnTo>
                  <a:lnTo>
                    <a:pt x="384" y="416"/>
                  </a:lnTo>
                  <a:cubicBezTo>
                    <a:pt x="384" y="443"/>
                    <a:pt x="363" y="464"/>
                    <a:pt x="336" y="464"/>
                  </a:cubicBezTo>
                  <a:lnTo>
                    <a:pt x="320" y="464"/>
                  </a:lnTo>
                  <a:cubicBezTo>
                    <a:pt x="294" y="464"/>
                    <a:pt x="272" y="443"/>
                    <a:pt x="272" y="416"/>
                  </a:cubicBezTo>
                  <a:lnTo>
                    <a:pt x="272" y="352"/>
                  </a:lnTo>
                  <a:lnTo>
                    <a:pt x="368" y="352"/>
                  </a:ln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lnTo>
                    <a:pt x="304" y="464"/>
                  </a:ln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lnTo>
                    <a:pt x="288" y="464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336" y="512"/>
                  </a:lnTo>
                  <a:lnTo>
                    <a:pt x="336" y="560"/>
                  </a:lnTo>
                  <a:lnTo>
                    <a:pt x="240" y="560"/>
                  </a:lnTo>
                  <a:lnTo>
                    <a:pt x="240" y="512"/>
                  </a:lnTo>
                  <a:lnTo>
                    <a:pt x="336" y="512"/>
                  </a:lnTo>
                  <a:lnTo>
                    <a:pt x="336" y="560"/>
                  </a:lnTo>
                  <a:cubicBezTo>
                    <a:pt x="336" y="587"/>
                    <a:pt x="315" y="608"/>
                    <a:pt x="288" y="608"/>
                  </a:cubicBezTo>
                  <a:lnTo>
                    <a:pt x="272" y="608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72"/>
                  </a:ln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lnTo>
                    <a:pt x="256" y="768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80"/>
                  </a:lnTo>
                  <a:cubicBezTo>
                    <a:pt x="304" y="907"/>
                    <a:pt x="283" y="928"/>
                    <a:pt x="256" y="928"/>
                  </a:cubicBezTo>
                  <a:lnTo>
                    <a:pt x="240" y="928"/>
                  </a:lnTo>
                  <a:cubicBezTo>
                    <a:pt x="214" y="928"/>
                    <a:pt x="192" y="907"/>
                    <a:pt x="192" y="880"/>
                  </a:cubicBezTo>
                  <a:lnTo>
                    <a:pt x="192" y="816"/>
                  </a:lnTo>
                  <a:lnTo>
                    <a:pt x="288" y="816"/>
                  </a:lnTo>
                  <a:lnTo>
                    <a:pt x="288" y="880"/>
                  </a:lnTo>
                  <a:lnTo>
                    <a:pt x="288" y="928"/>
                  </a:lnTo>
                  <a:lnTo>
                    <a:pt x="288" y="976"/>
                  </a:lnTo>
                  <a:lnTo>
                    <a:pt x="288" y="1024"/>
                  </a:lnTo>
                  <a:cubicBezTo>
                    <a:pt x="288" y="1051"/>
                    <a:pt x="267" y="1072"/>
                    <a:pt x="240" y="1072"/>
                  </a:cubicBezTo>
                  <a:lnTo>
                    <a:pt x="224" y="1072"/>
                  </a:lnTo>
                  <a:lnTo>
                    <a:pt x="208" y="1072"/>
                  </a:lnTo>
                  <a:lnTo>
                    <a:pt x="256" y="1024"/>
                  </a:lnTo>
                  <a:lnTo>
                    <a:pt x="256" y="1072"/>
                  </a:lnTo>
                  <a:lnTo>
                    <a:pt x="256" y="1136"/>
                  </a:lnTo>
                  <a:lnTo>
                    <a:pt x="256" y="1184"/>
                  </a:lnTo>
                  <a:cubicBezTo>
                    <a:pt x="256" y="1211"/>
                    <a:pt x="235" y="1232"/>
                    <a:pt x="208" y="1232"/>
                  </a:cubicBezTo>
                  <a:lnTo>
                    <a:pt x="192" y="1232"/>
                  </a:lnTo>
                  <a:cubicBezTo>
                    <a:pt x="166" y="1232"/>
                    <a:pt x="144" y="1211"/>
                    <a:pt x="144" y="1184"/>
                  </a:cubicBezTo>
                  <a:lnTo>
                    <a:pt x="144" y="1136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240" y="1344"/>
                  </a:lnTo>
                  <a:cubicBezTo>
                    <a:pt x="240" y="1371"/>
                    <a:pt x="219" y="1392"/>
                    <a:pt x="192" y="1392"/>
                  </a:cubicBezTo>
                  <a:lnTo>
                    <a:pt x="176" y="1392"/>
                  </a:lnTo>
                  <a:lnTo>
                    <a:pt x="224" y="1344"/>
                  </a:lnTo>
                  <a:lnTo>
                    <a:pt x="224" y="1392"/>
                  </a:lnTo>
                  <a:lnTo>
                    <a:pt x="128" y="1392"/>
                  </a:lnTo>
                  <a:lnTo>
                    <a:pt x="128" y="1344"/>
                  </a:lnTo>
                  <a:lnTo>
                    <a:pt x="176" y="1392"/>
                  </a:lnTo>
                  <a:lnTo>
                    <a:pt x="160" y="1392"/>
                  </a:lnTo>
                  <a:lnTo>
                    <a:pt x="208" y="1344"/>
                  </a:lnTo>
                  <a:lnTo>
                    <a:pt x="208" y="1392"/>
                  </a:lnTo>
                  <a:lnTo>
                    <a:pt x="208" y="1440"/>
                  </a:lnTo>
                  <a:lnTo>
                    <a:pt x="208" y="1488"/>
                  </a:lnTo>
                  <a:cubicBezTo>
                    <a:pt x="208" y="1515"/>
                    <a:pt x="187" y="1536"/>
                    <a:pt x="160" y="1536"/>
                  </a:cubicBezTo>
                  <a:lnTo>
                    <a:pt x="144" y="1536"/>
                  </a:lnTo>
                  <a:lnTo>
                    <a:pt x="192" y="1488"/>
                  </a:lnTo>
                  <a:lnTo>
                    <a:pt x="192" y="1536"/>
                  </a:lnTo>
                  <a:lnTo>
                    <a:pt x="192" y="1600"/>
                  </a:lnTo>
                  <a:lnTo>
                    <a:pt x="192" y="1648"/>
                  </a:lnTo>
                  <a:cubicBezTo>
                    <a:pt x="192" y="1675"/>
                    <a:pt x="171" y="1696"/>
                    <a:pt x="144" y="1696"/>
                  </a:cubicBezTo>
                  <a:lnTo>
                    <a:pt x="128" y="1696"/>
                  </a:lnTo>
                  <a:lnTo>
                    <a:pt x="176" y="1648"/>
                  </a:lnTo>
                  <a:lnTo>
                    <a:pt x="176" y="1696"/>
                  </a:lnTo>
                  <a:lnTo>
                    <a:pt x="80" y="1696"/>
                  </a:lnTo>
                  <a:lnTo>
                    <a:pt x="80" y="1648"/>
                  </a:lnTo>
                  <a:lnTo>
                    <a:pt x="176" y="1648"/>
                  </a:lnTo>
                  <a:lnTo>
                    <a:pt x="176" y="1696"/>
                  </a:lnTo>
                  <a:lnTo>
                    <a:pt x="176" y="1744"/>
                  </a:lnTo>
                  <a:lnTo>
                    <a:pt x="176" y="1808"/>
                  </a:lnTo>
                  <a:lnTo>
                    <a:pt x="176" y="1856"/>
                  </a:lnTo>
                  <a:cubicBezTo>
                    <a:pt x="176" y="1883"/>
                    <a:pt x="155" y="1904"/>
                    <a:pt x="128" y="1904"/>
                  </a:cubicBezTo>
                  <a:lnTo>
                    <a:pt x="112" y="1904"/>
                  </a:lnTo>
                  <a:cubicBezTo>
                    <a:pt x="86" y="1904"/>
                    <a:pt x="64" y="1883"/>
                    <a:pt x="64" y="1856"/>
                  </a:cubicBezTo>
                  <a:lnTo>
                    <a:pt x="64" y="1808"/>
                  </a:lnTo>
                  <a:lnTo>
                    <a:pt x="160" y="1808"/>
                  </a:lnTo>
                  <a:lnTo>
                    <a:pt x="160" y="1856"/>
                  </a:lnTo>
                  <a:lnTo>
                    <a:pt x="160" y="1904"/>
                  </a:lnTo>
                  <a:lnTo>
                    <a:pt x="160" y="1952"/>
                  </a:lnTo>
                  <a:lnTo>
                    <a:pt x="160" y="2000"/>
                  </a:lnTo>
                  <a:cubicBezTo>
                    <a:pt x="160" y="2027"/>
                    <a:pt x="139" y="2048"/>
                    <a:pt x="112" y="2048"/>
                  </a:cubicBezTo>
                  <a:lnTo>
                    <a:pt x="96" y="2048"/>
                  </a:lnTo>
                  <a:cubicBezTo>
                    <a:pt x="70" y="2048"/>
                    <a:pt x="48" y="2027"/>
                    <a:pt x="48" y="2000"/>
                  </a:cubicBezTo>
                  <a:lnTo>
                    <a:pt x="48" y="1952"/>
                  </a:lnTo>
                  <a:lnTo>
                    <a:pt x="144" y="1952"/>
                  </a:lnTo>
                  <a:lnTo>
                    <a:pt x="144" y="2000"/>
                  </a:lnTo>
                  <a:lnTo>
                    <a:pt x="144" y="2064"/>
                  </a:lnTo>
                  <a:lnTo>
                    <a:pt x="144" y="2112"/>
                  </a:lnTo>
                  <a:lnTo>
                    <a:pt x="144" y="2160"/>
                  </a:lnTo>
                  <a:cubicBezTo>
                    <a:pt x="144" y="2166"/>
                    <a:pt x="144" y="2171"/>
                    <a:pt x="142" y="2176"/>
                  </a:cubicBezTo>
                  <a:lnTo>
                    <a:pt x="126" y="2224"/>
                  </a:lnTo>
                  <a:lnTo>
                    <a:pt x="128" y="2208"/>
                  </a:lnTo>
                  <a:lnTo>
                    <a:pt x="128" y="2272"/>
                  </a:lnTo>
                  <a:lnTo>
                    <a:pt x="128" y="2320"/>
                  </a:lnTo>
                  <a:lnTo>
                    <a:pt x="32" y="2320"/>
                  </a:lnTo>
                  <a:lnTo>
                    <a:pt x="32" y="2272"/>
                  </a:lnTo>
                  <a:lnTo>
                    <a:pt x="128" y="2272"/>
                  </a:lnTo>
                  <a:lnTo>
                    <a:pt x="128" y="2320"/>
                  </a:lnTo>
                  <a:lnTo>
                    <a:pt x="128" y="2368"/>
                  </a:lnTo>
                  <a:lnTo>
                    <a:pt x="128" y="2416"/>
                  </a:lnTo>
                  <a:cubicBezTo>
                    <a:pt x="128" y="2422"/>
                    <a:pt x="128" y="2427"/>
                    <a:pt x="126" y="2432"/>
                  </a:cubicBezTo>
                  <a:lnTo>
                    <a:pt x="110" y="2480"/>
                  </a:lnTo>
                  <a:lnTo>
                    <a:pt x="112" y="2464"/>
                  </a:lnTo>
                  <a:lnTo>
                    <a:pt x="112" y="2528"/>
                  </a:lnTo>
                  <a:lnTo>
                    <a:pt x="112" y="2576"/>
                  </a:lnTo>
                  <a:lnTo>
                    <a:pt x="112" y="2624"/>
                  </a:lnTo>
                  <a:lnTo>
                    <a:pt x="16" y="2624"/>
                  </a:lnTo>
                  <a:lnTo>
                    <a:pt x="16" y="2576"/>
                  </a:lnTo>
                  <a:lnTo>
                    <a:pt x="112" y="2576"/>
                  </a:lnTo>
                  <a:lnTo>
                    <a:pt x="112" y="2624"/>
                  </a:lnTo>
                  <a:lnTo>
                    <a:pt x="16" y="2624"/>
                  </a:lnTo>
                  <a:lnTo>
                    <a:pt x="16" y="2576"/>
                  </a:lnTo>
                  <a:lnTo>
                    <a:pt x="112" y="2576"/>
                  </a:lnTo>
                  <a:lnTo>
                    <a:pt x="112" y="2624"/>
                  </a:lnTo>
                  <a:cubicBezTo>
                    <a:pt x="112" y="2651"/>
                    <a:pt x="91" y="2672"/>
                    <a:pt x="64" y="2672"/>
                  </a:cubicBezTo>
                  <a:lnTo>
                    <a:pt x="48" y="2672"/>
                  </a:lnTo>
                  <a:cubicBezTo>
                    <a:pt x="22" y="2672"/>
                    <a:pt x="0" y="2651"/>
                    <a:pt x="0" y="2624"/>
                  </a:cubicBezTo>
                  <a:cubicBezTo>
                    <a:pt x="0" y="2598"/>
                    <a:pt x="22" y="2576"/>
                    <a:pt x="48" y="257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7" name="Freeform 141"/>
            <p:cNvSpPr>
              <a:spLocks/>
            </p:cNvSpPr>
            <p:nvPr/>
          </p:nvSpPr>
          <p:spPr bwMode="auto">
            <a:xfrm>
              <a:off x="5404436" y="4923727"/>
              <a:ext cx="35355" cy="557739"/>
            </a:xfrm>
            <a:custGeom>
              <a:avLst/>
              <a:gdLst>
                <a:gd name="T0" fmla="*/ 48 w 296"/>
                <a:gd name="T1" fmla="*/ 1032 h 3008"/>
                <a:gd name="T2" fmla="*/ 56 w 296"/>
                <a:gd name="T3" fmla="*/ 1928 h 3008"/>
                <a:gd name="T4" fmla="*/ 56 w 296"/>
                <a:gd name="T5" fmla="*/ 2448 h 3008"/>
                <a:gd name="T6" fmla="*/ 56 w 296"/>
                <a:gd name="T7" fmla="*/ 2680 h 3008"/>
                <a:gd name="T8" fmla="*/ 64 w 296"/>
                <a:gd name="T9" fmla="*/ 2856 h 3008"/>
                <a:gd name="T10" fmla="*/ 48 w 296"/>
                <a:gd name="T11" fmla="*/ 2888 h 3008"/>
                <a:gd name="T12" fmla="*/ 80 w 296"/>
                <a:gd name="T13" fmla="*/ 2960 h 3008"/>
                <a:gd name="T14" fmla="*/ 80 w 296"/>
                <a:gd name="T15" fmla="*/ 2936 h 3008"/>
                <a:gd name="T16" fmla="*/ 112 w 296"/>
                <a:gd name="T17" fmla="*/ 2984 h 3008"/>
                <a:gd name="T18" fmla="*/ 104 w 296"/>
                <a:gd name="T19" fmla="*/ 2960 h 3008"/>
                <a:gd name="T20" fmla="*/ 88 w 296"/>
                <a:gd name="T21" fmla="*/ 2960 h 3008"/>
                <a:gd name="T22" fmla="*/ 128 w 296"/>
                <a:gd name="T23" fmla="*/ 2936 h 3008"/>
                <a:gd name="T24" fmla="*/ 160 w 296"/>
                <a:gd name="T25" fmla="*/ 2984 h 3008"/>
                <a:gd name="T26" fmla="*/ 152 w 296"/>
                <a:gd name="T27" fmla="*/ 2960 h 3008"/>
                <a:gd name="T28" fmla="*/ 176 w 296"/>
                <a:gd name="T29" fmla="*/ 2960 h 3008"/>
                <a:gd name="T30" fmla="*/ 168 w 296"/>
                <a:gd name="T31" fmla="*/ 2984 h 3008"/>
                <a:gd name="T32" fmla="*/ 184 w 296"/>
                <a:gd name="T33" fmla="*/ 2960 h 3008"/>
                <a:gd name="T34" fmla="*/ 240 w 296"/>
                <a:gd name="T35" fmla="*/ 2960 h 3008"/>
                <a:gd name="T36" fmla="*/ 224 w 296"/>
                <a:gd name="T37" fmla="*/ 2960 h 3008"/>
                <a:gd name="T38" fmla="*/ 224 w 296"/>
                <a:gd name="T39" fmla="*/ 2936 h 3008"/>
                <a:gd name="T40" fmla="*/ 208 w 296"/>
                <a:gd name="T41" fmla="*/ 2888 h 3008"/>
                <a:gd name="T42" fmla="*/ 216 w 296"/>
                <a:gd name="T43" fmla="*/ 2832 h 3008"/>
                <a:gd name="T44" fmla="*/ 224 w 296"/>
                <a:gd name="T45" fmla="*/ 2680 h 3008"/>
                <a:gd name="T46" fmla="*/ 224 w 296"/>
                <a:gd name="T47" fmla="*/ 2392 h 3008"/>
                <a:gd name="T48" fmla="*/ 224 w 296"/>
                <a:gd name="T49" fmla="*/ 2032 h 3008"/>
                <a:gd name="T50" fmla="*/ 232 w 296"/>
                <a:gd name="T51" fmla="*/ 1728 h 3008"/>
                <a:gd name="T52" fmla="*/ 232 w 296"/>
                <a:gd name="T53" fmla="*/ 1312 h 3008"/>
                <a:gd name="T54" fmla="*/ 232 w 296"/>
                <a:gd name="T55" fmla="*/ 1000 h 3008"/>
                <a:gd name="T56" fmla="*/ 240 w 296"/>
                <a:gd name="T57" fmla="*/ 800 h 3008"/>
                <a:gd name="T58" fmla="*/ 240 w 296"/>
                <a:gd name="T59" fmla="*/ 536 h 3008"/>
                <a:gd name="T60" fmla="*/ 240 w 296"/>
                <a:gd name="T61" fmla="*/ 280 h 3008"/>
                <a:gd name="T62" fmla="*/ 248 w 296"/>
                <a:gd name="T63" fmla="*/ 104 h 3008"/>
                <a:gd name="T64" fmla="*/ 296 w 296"/>
                <a:gd name="T65" fmla="*/ 128 h 3008"/>
                <a:gd name="T66" fmla="*/ 288 w 296"/>
                <a:gd name="T67" fmla="*/ 304 h 3008"/>
                <a:gd name="T68" fmla="*/ 288 w 296"/>
                <a:gd name="T69" fmla="*/ 568 h 3008"/>
                <a:gd name="T70" fmla="*/ 288 w 296"/>
                <a:gd name="T71" fmla="*/ 824 h 3008"/>
                <a:gd name="T72" fmla="*/ 280 w 296"/>
                <a:gd name="T73" fmla="*/ 1032 h 3008"/>
                <a:gd name="T74" fmla="*/ 280 w 296"/>
                <a:gd name="T75" fmla="*/ 1360 h 3008"/>
                <a:gd name="T76" fmla="*/ 280 w 296"/>
                <a:gd name="T77" fmla="*/ 1776 h 3008"/>
                <a:gd name="T78" fmla="*/ 272 w 296"/>
                <a:gd name="T79" fmla="*/ 2056 h 3008"/>
                <a:gd name="T80" fmla="*/ 272 w 296"/>
                <a:gd name="T81" fmla="*/ 2424 h 3008"/>
                <a:gd name="T82" fmla="*/ 248 w 296"/>
                <a:gd name="T83" fmla="*/ 2704 h 3008"/>
                <a:gd name="T84" fmla="*/ 264 w 296"/>
                <a:gd name="T85" fmla="*/ 2856 h 3008"/>
                <a:gd name="T86" fmla="*/ 256 w 296"/>
                <a:gd name="T87" fmla="*/ 2936 h 3008"/>
                <a:gd name="T88" fmla="*/ 200 w 296"/>
                <a:gd name="T89" fmla="*/ 2984 h 3008"/>
                <a:gd name="T90" fmla="*/ 240 w 296"/>
                <a:gd name="T91" fmla="*/ 2984 h 3008"/>
                <a:gd name="T92" fmla="*/ 232 w 296"/>
                <a:gd name="T93" fmla="*/ 2960 h 3008"/>
                <a:gd name="T94" fmla="*/ 192 w 296"/>
                <a:gd name="T95" fmla="*/ 3008 h 3008"/>
                <a:gd name="T96" fmla="*/ 160 w 296"/>
                <a:gd name="T97" fmla="*/ 3008 h 3008"/>
                <a:gd name="T98" fmla="*/ 120 w 296"/>
                <a:gd name="T99" fmla="*/ 2960 h 3008"/>
                <a:gd name="T100" fmla="*/ 136 w 296"/>
                <a:gd name="T101" fmla="*/ 3008 h 3008"/>
                <a:gd name="T102" fmla="*/ 88 w 296"/>
                <a:gd name="T103" fmla="*/ 2984 h 3008"/>
                <a:gd name="T104" fmla="*/ 128 w 296"/>
                <a:gd name="T105" fmla="*/ 2984 h 3008"/>
                <a:gd name="T106" fmla="*/ 64 w 296"/>
                <a:gd name="T107" fmla="*/ 2984 h 3008"/>
                <a:gd name="T108" fmla="*/ 104 w 296"/>
                <a:gd name="T109" fmla="*/ 2984 h 3008"/>
                <a:gd name="T110" fmla="*/ 32 w 296"/>
                <a:gd name="T111" fmla="*/ 2984 h 3008"/>
                <a:gd name="T112" fmla="*/ 64 w 296"/>
                <a:gd name="T113" fmla="*/ 2912 h 3008"/>
                <a:gd name="T114" fmla="*/ 16 w 296"/>
                <a:gd name="T115" fmla="*/ 2704 h 3008"/>
                <a:gd name="T116" fmla="*/ 8 w 296"/>
                <a:gd name="T117" fmla="*/ 2520 h 3008"/>
                <a:gd name="T118" fmla="*/ 8 w 296"/>
                <a:gd name="T119" fmla="*/ 2216 h 3008"/>
                <a:gd name="T120" fmla="*/ 0 w 296"/>
                <a:gd name="T121" fmla="*/ 1312 h 3008"/>
                <a:gd name="T122" fmla="*/ 0 w 296"/>
                <a:gd name="T123" fmla="*/ 432 h 3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6" h="3008">
                  <a:moveTo>
                    <a:pt x="48" y="232"/>
                  </a:moveTo>
                  <a:lnTo>
                    <a:pt x="48" y="336"/>
                  </a:lnTo>
                  <a:lnTo>
                    <a:pt x="48" y="432"/>
                  </a:lnTo>
                  <a:lnTo>
                    <a:pt x="48" y="536"/>
                  </a:lnTo>
                  <a:lnTo>
                    <a:pt x="48" y="640"/>
                  </a:lnTo>
                  <a:lnTo>
                    <a:pt x="48" y="744"/>
                  </a:lnTo>
                  <a:lnTo>
                    <a:pt x="48" y="848"/>
                  </a:lnTo>
                  <a:lnTo>
                    <a:pt x="48" y="928"/>
                  </a:lnTo>
                  <a:lnTo>
                    <a:pt x="48" y="1032"/>
                  </a:lnTo>
                  <a:lnTo>
                    <a:pt x="48" y="1128"/>
                  </a:lnTo>
                  <a:lnTo>
                    <a:pt x="48" y="1208"/>
                  </a:lnTo>
                  <a:lnTo>
                    <a:pt x="48" y="1312"/>
                  </a:lnTo>
                  <a:lnTo>
                    <a:pt x="48" y="1416"/>
                  </a:lnTo>
                  <a:lnTo>
                    <a:pt x="48" y="1520"/>
                  </a:lnTo>
                  <a:lnTo>
                    <a:pt x="48" y="1624"/>
                  </a:lnTo>
                  <a:lnTo>
                    <a:pt x="48" y="1728"/>
                  </a:lnTo>
                  <a:lnTo>
                    <a:pt x="56" y="1822"/>
                  </a:lnTo>
                  <a:lnTo>
                    <a:pt x="56" y="1928"/>
                  </a:lnTo>
                  <a:lnTo>
                    <a:pt x="56" y="2032"/>
                  </a:lnTo>
                  <a:lnTo>
                    <a:pt x="56" y="2136"/>
                  </a:lnTo>
                  <a:lnTo>
                    <a:pt x="56" y="2216"/>
                  </a:lnTo>
                  <a:lnTo>
                    <a:pt x="56" y="2288"/>
                  </a:lnTo>
                  <a:lnTo>
                    <a:pt x="56" y="2344"/>
                  </a:lnTo>
                  <a:lnTo>
                    <a:pt x="56" y="2368"/>
                  </a:lnTo>
                  <a:lnTo>
                    <a:pt x="56" y="2392"/>
                  </a:lnTo>
                  <a:lnTo>
                    <a:pt x="56" y="2424"/>
                  </a:lnTo>
                  <a:lnTo>
                    <a:pt x="56" y="2448"/>
                  </a:lnTo>
                  <a:lnTo>
                    <a:pt x="56" y="2472"/>
                  </a:lnTo>
                  <a:lnTo>
                    <a:pt x="56" y="2496"/>
                  </a:lnTo>
                  <a:lnTo>
                    <a:pt x="56" y="2520"/>
                  </a:lnTo>
                  <a:lnTo>
                    <a:pt x="56" y="2552"/>
                  </a:lnTo>
                  <a:lnTo>
                    <a:pt x="56" y="2576"/>
                  </a:lnTo>
                  <a:lnTo>
                    <a:pt x="56" y="2600"/>
                  </a:lnTo>
                  <a:lnTo>
                    <a:pt x="56" y="2624"/>
                  </a:lnTo>
                  <a:lnTo>
                    <a:pt x="56" y="2656"/>
                  </a:lnTo>
                  <a:lnTo>
                    <a:pt x="56" y="2680"/>
                  </a:lnTo>
                  <a:lnTo>
                    <a:pt x="55" y="2673"/>
                  </a:lnTo>
                  <a:lnTo>
                    <a:pt x="63" y="2697"/>
                  </a:lnTo>
                  <a:cubicBezTo>
                    <a:pt x="64" y="2699"/>
                    <a:pt x="64" y="2702"/>
                    <a:pt x="64" y="2704"/>
                  </a:cubicBezTo>
                  <a:lnTo>
                    <a:pt x="64" y="2728"/>
                  </a:lnTo>
                  <a:lnTo>
                    <a:pt x="64" y="2752"/>
                  </a:lnTo>
                  <a:lnTo>
                    <a:pt x="64" y="2784"/>
                  </a:lnTo>
                  <a:lnTo>
                    <a:pt x="64" y="2808"/>
                  </a:lnTo>
                  <a:lnTo>
                    <a:pt x="64" y="2832"/>
                  </a:lnTo>
                  <a:lnTo>
                    <a:pt x="64" y="2856"/>
                  </a:lnTo>
                  <a:lnTo>
                    <a:pt x="64" y="2888"/>
                  </a:lnTo>
                  <a:lnTo>
                    <a:pt x="64" y="2912"/>
                  </a:lnTo>
                  <a:cubicBezTo>
                    <a:pt x="64" y="2926"/>
                    <a:pt x="54" y="2936"/>
                    <a:pt x="40" y="2936"/>
                  </a:cubicBezTo>
                  <a:cubicBezTo>
                    <a:pt x="27" y="2936"/>
                    <a:pt x="16" y="2926"/>
                    <a:pt x="16" y="2912"/>
                  </a:cubicBezTo>
                  <a:lnTo>
                    <a:pt x="16" y="2888"/>
                  </a:lnTo>
                  <a:cubicBezTo>
                    <a:pt x="16" y="2877"/>
                    <a:pt x="25" y="2867"/>
                    <a:pt x="37" y="2865"/>
                  </a:cubicBezTo>
                  <a:cubicBezTo>
                    <a:pt x="48" y="2863"/>
                    <a:pt x="60" y="2870"/>
                    <a:pt x="63" y="2881"/>
                  </a:cubicBezTo>
                  <a:lnTo>
                    <a:pt x="71" y="2905"/>
                  </a:lnTo>
                  <a:lnTo>
                    <a:pt x="48" y="2888"/>
                  </a:lnTo>
                  <a:lnTo>
                    <a:pt x="56" y="2888"/>
                  </a:lnTo>
                  <a:cubicBezTo>
                    <a:pt x="70" y="2888"/>
                    <a:pt x="80" y="2899"/>
                    <a:pt x="80" y="2912"/>
                  </a:cubicBezTo>
                  <a:lnTo>
                    <a:pt x="80" y="2936"/>
                  </a:lnTo>
                  <a:lnTo>
                    <a:pt x="80" y="2960"/>
                  </a:lnTo>
                  <a:lnTo>
                    <a:pt x="80" y="2984"/>
                  </a:lnTo>
                  <a:lnTo>
                    <a:pt x="56" y="2960"/>
                  </a:lnTo>
                  <a:lnTo>
                    <a:pt x="64" y="2960"/>
                  </a:lnTo>
                  <a:lnTo>
                    <a:pt x="72" y="2960"/>
                  </a:lnTo>
                  <a:lnTo>
                    <a:pt x="80" y="2960"/>
                  </a:lnTo>
                  <a:lnTo>
                    <a:pt x="56" y="2984"/>
                  </a:lnTo>
                  <a:lnTo>
                    <a:pt x="56" y="2960"/>
                  </a:lnTo>
                  <a:cubicBezTo>
                    <a:pt x="56" y="2947"/>
                    <a:pt x="67" y="2936"/>
                    <a:pt x="80" y="2936"/>
                  </a:cubicBezTo>
                  <a:cubicBezTo>
                    <a:pt x="94" y="2936"/>
                    <a:pt x="104" y="2947"/>
                    <a:pt x="104" y="2960"/>
                  </a:cubicBezTo>
                  <a:lnTo>
                    <a:pt x="104" y="2984"/>
                  </a:lnTo>
                  <a:cubicBezTo>
                    <a:pt x="104" y="2998"/>
                    <a:pt x="94" y="3008"/>
                    <a:pt x="80" y="3008"/>
                  </a:cubicBezTo>
                  <a:cubicBezTo>
                    <a:pt x="67" y="3008"/>
                    <a:pt x="56" y="2998"/>
                    <a:pt x="56" y="2984"/>
                  </a:cubicBezTo>
                  <a:lnTo>
                    <a:pt x="56" y="2960"/>
                  </a:lnTo>
                  <a:cubicBezTo>
                    <a:pt x="56" y="2947"/>
                    <a:pt x="67" y="2936"/>
                    <a:pt x="80" y="2936"/>
                  </a:cubicBezTo>
                  <a:cubicBezTo>
                    <a:pt x="94" y="2936"/>
                    <a:pt x="104" y="2947"/>
                    <a:pt x="104" y="2960"/>
                  </a:cubicBezTo>
                  <a:lnTo>
                    <a:pt x="104" y="2984"/>
                  </a:lnTo>
                  <a:lnTo>
                    <a:pt x="80" y="2960"/>
                  </a:lnTo>
                  <a:lnTo>
                    <a:pt x="88" y="2960"/>
                  </a:lnTo>
                  <a:lnTo>
                    <a:pt x="64" y="2984"/>
                  </a:lnTo>
                  <a:lnTo>
                    <a:pt x="64" y="2960"/>
                  </a:lnTo>
                  <a:cubicBezTo>
                    <a:pt x="64" y="2947"/>
                    <a:pt x="75" y="2936"/>
                    <a:pt x="88" y="2936"/>
                  </a:cubicBezTo>
                  <a:cubicBezTo>
                    <a:pt x="102" y="2936"/>
                    <a:pt x="112" y="2947"/>
                    <a:pt x="112" y="2960"/>
                  </a:cubicBezTo>
                  <a:lnTo>
                    <a:pt x="112" y="2984"/>
                  </a:lnTo>
                  <a:lnTo>
                    <a:pt x="88" y="2960"/>
                  </a:lnTo>
                  <a:lnTo>
                    <a:pt x="96" y="2960"/>
                  </a:lnTo>
                  <a:lnTo>
                    <a:pt x="72" y="2984"/>
                  </a:lnTo>
                  <a:lnTo>
                    <a:pt x="72" y="2960"/>
                  </a:lnTo>
                  <a:cubicBezTo>
                    <a:pt x="72" y="2947"/>
                    <a:pt x="83" y="2936"/>
                    <a:pt x="96" y="2936"/>
                  </a:cubicBezTo>
                  <a:cubicBezTo>
                    <a:pt x="110" y="2936"/>
                    <a:pt x="120" y="2947"/>
                    <a:pt x="120" y="2960"/>
                  </a:cubicBezTo>
                  <a:lnTo>
                    <a:pt x="120" y="2984"/>
                  </a:lnTo>
                  <a:lnTo>
                    <a:pt x="96" y="2960"/>
                  </a:lnTo>
                  <a:lnTo>
                    <a:pt x="104" y="2960"/>
                  </a:lnTo>
                  <a:lnTo>
                    <a:pt x="80" y="2984"/>
                  </a:lnTo>
                  <a:lnTo>
                    <a:pt x="80" y="2960"/>
                  </a:lnTo>
                  <a:cubicBezTo>
                    <a:pt x="80" y="2947"/>
                    <a:pt x="91" y="2936"/>
                    <a:pt x="104" y="2936"/>
                  </a:cubicBezTo>
                  <a:cubicBezTo>
                    <a:pt x="118" y="2936"/>
                    <a:pt x="128" y="2947"/>
                    <a:pt x="128" y="2960"/>
                  </a:cubicBezTo>
                  <a:lnTo>
                    <a:pt x="128" y="2984"/>
                  </a:lnTo>
                  <a:lnTo>
                    <a:pt x="104" y="2960"/>
                  </a:lnTo>
                  <a:lnTo>
                    <a:pt x="112" y="2960"/>
                  </a:lnTo>
                  <a:lnTo>
                    <a:pt x="88" y="2984"/>
                  </a:lnTo>
                  <a:lnTo>
                    <a:pt x="88" y="2960"/>
                  </a:lnTo>
                  <a:cubicBezTo>
                    <a:pt x="88" y="2947"/>
                    <a:pt x="99" y="2936"/>
                    <a:pt x="112" y="2936"/>
                  </a:cubicBezTo>
                  <a:cubicBezTo>
                    <a:pt x="126" y="2936"/>
                    <a:pt x="136" y="2947"/>
                    <a:pt x="136" y="2960"/>
                  </a:cubicBezTo>
                  <a:lnTo>
                    <a:pt x="136" y="2984"/>
                  </a:lnTo>
                  <a:lnTo>
                    <a:pt x="112" y="2960"/>
                  </a:lnTo>
                  <a:lnTo>
                    <a:pt x="120" y="2960"/>
                  </a:lnTo>
                  <a:lnTo>
                    <a:pt x="128" y="2960"/>
                  </a:lnTo>
                  <a:lnTo>
                    <a:pt x="104" y="2984"/>
                  </a:lnTo>
                  <a:lnTo>
                    <a:pt x="104" y="2960"/>
                  </a:lnTo>
                  <a:cubicBezTo>
                    <a:pt x="104" y="2947"/>
                    <a:pt x="115" y="2936"/>
                    <a:pt x="128" y="2936"/>
                  </a:cubicBezTo>
                  <a:cubicBezTo>
                    <a:pt x="142" y="2936"/>
                    <a:pt x="152" y="2947"/>
                    <a:pt x="152" y="2960"/>
                  </a:cubicBezTo>
                  <a:lnTo>
                    <a:pt x="152" y="2984"/>
                  </a:lnTo>
                  <a:lnTo>
                    <a:pt x="128" y="2960"/>
                  </a:lnTo>
                  <a:lnTo>
                    <a:pt x="136" y="2960"/>
                  </a:lnTo>
                  <a:lnTo>
                    <a:pt x="112" y="2984"/>
                  </a:lnTo>
                  <a:lnTo>
                    <a:pt x="112" y="2960"/>
                  </a:lnTo>
                  <a:cubicBezTo>
                    <a:pt x="112" y="2947"/>
                    <a:pt x="123" y="2936"/>
                    <a:pt x="136" y="2936"/>
                  </a:cubicBezTo>
                  <a:cubicBezTo>
                    <a:pt x="150" y="2936"/>
                    <a:pt x="160" y="2947"/>
                    <a:pt x="160" y="2960"/>
                  </a:cubicBezTo>
                  <a:lnTo>
                    <a:pt x="160" y="2984"/>
                  </a:lnTo>
                  <a:lnTo>
                    <a:pt x="136" y="2960"/>
                  </a:lnTo>
                  <a:lnTo>
                    <a:pt x="144" y="2960"/>
                  </a:lnTo>
                  <a:lnTo>
                    <a:pt x="120" y="2984"/>
                  </a:lnTo>
                  <a:lnTo>
                    <a:pt x="120" y="2960"/>
                  </a:lnTo>
                  <a:cubicBezTo>
                    <a:pt x="120" y="2947"/>
                    <a:pt x="131" y="2936"/>
                    <a:pt x="144" y="2936"/>
                  </a:cubicBezTo>
                  <a:cubicBezTo>
                    <a:pt x="158" y="2936"/>
                    <a:pt x="168" y="2947"/>
                    <a:pt x="168" y="2960"/>
                  </a:cubicBezTo>
                  <a:lnTo>
                    <a:pt x="168" y="2984"/>
                  </a:lnTo>
                  <a:lnTo>
                    <a:pt x="144" y="2960"/>
                  </a:lnTo>
                  <a:lnTo>
                    <a:pt x="152" y="2960"/>
                  </a:lnTo>
                  <a:lnTo>
                    <a:pt x="128" y="2984"/>
                  </a:lnTo>
                  <a:lnTo>
                    <a:pt x="128" y="2960"/>
                  </a:lnTo>
                  <a:cubicBezTo>
                    <a:pt x="128" y="2947"/>
                    <a:pt x="139" y="2936"/>
                    <a:pt x="152" y="2936"/>
                  </a:cubicBezTo>
                  <a:cubicBezTo>
                    <a:pt x="166" y="2936"/>
                    <a:pt x="176" y="2947"/>
                    <a:pt x="176" y="2960"/>
                  </a:cubicBezTo>
                  <a:lnTo>
                    <a:pt x="176" y="2984"/>
                  </a:lnTo>
                  <a:lnTo>
                    <a:pt x="152" y="2960"/>
                  </a:lnTo>
                  <a:lnTo>
                    <a:pt x="160" y="2960"/>
                  </a:lnTo>
                  <a:lnTo>
                    <a:pt x="168" y="2960"/>
                  </a:lnTo>
                  <a:lnTo>
                    <a:pt x="176" y="2960"/>
                  </a:lnTo>
                  <a:lnTo>
                    <a:pt x="184" y="2960"/>
                  </a:lnTo>
                  <a:lnTo>
                    <a:pt x="160" y="2984"/>
                  </a:lnTo>
                  <a:lnTo>
                    <a:pt x="160" y="2960"/>
                  </a:lnTo>
                  <a:cubicBezTo>
                    <a:pt x="160" y="2947"/>
                    <a:pt x="171" y="2936"/>
                    <a:pt x="184" y="2936"/>
                  </a:cubicBezTo>
                  <a:cubicBezTo>
                    <a:pt x="198" y="2936"/>
                    <a:pt x="208" y="2947"/>
                    <a:pt x="208" y="2960"/>
                  </a:cubicBezTo>
                  <a:lnTo>
                    <a:pt x="208" y="2984"/>
                  </a:lnTo>
                  <a:lnTo>
                    <a:pt x="184" y="2960"/>
                  </a:lnTo>
                  <a:lnTo>
                    <a:pt x="192" y="2960"/>
                  </a:lnTo>
                  <a:lnTo>
                    <a:pt x="168" y="2984"/>
                  </a:lnTo>
                  <a:lnTo>
                    <a:pt x="168" y="2960"/>
                  </a:lnTo>
                  <a:cubicBezTo>
                    <a:pt x="168" y="2947"/>
                    <a:pt x="179" y="2936"/>
                    <a:pt x="192" y="2936"/>
                  </a:cubicBezTo>
                  <a:cubicBezTo>
                    <a:pt x="206" y="2936"/>
                    <a:pt x="216" y="2947"/>
                    <a:pt x="216" y="2960"/>
                  </a:cubicBezTo>
                  <a:lnTo>
                    <a:pt x="216" y="2984"/>
                  </a:lnTo>
                  <a:lnTo>
                    <a:pt x="192" y="2960"/>
                  </a:lnTo>
                  <a:lnTo>
                    <a:pt x="200" y="2960"/>
                  </a:lnTo>
                  <a:lnTo>
                    <a:pt x="208" y="2960"/>
                  </a:lnTo>
                  <a:lnTo>
                    <a:pt x="184" y="2984"/>
                  </a:lnTo>
                  <a:lnTo>
                    <a:pt x="184" y="2960"/>
                  </a:lnTo>
                  <a:cubicBezTo>
                    <a:pt x="184" y="2947"/>
                    <a:pt x="195" y="2936"/>
                    <a:pt x="208" y="2936"/>
                  </a:cubicBezTo>
                  <a:cubicBezTo>
                    <a:pt x="222" y="2936"/>
                    <a:pt x="232" y="2947"/>
                    <a:pt x="232" y="2960"/>
                  </a:cubicBezTo>
                  <a:lnTo>
                    <a:pt x="232" y="2984"/>
                  </a:lnTo>
                  <a:lnTo>
                    <a:pt x="208" y="2960"/>
                  </a:lnTo>
                  <a:lnTo>
                    <a:pt x="216" y="2960"/>
                  </a:lnTo>
                  <a:lnTo>
                    <a:pt x="192" y="2984"/>
                  </a:lnTo>
                  <a:lnTo>
                    <a:pt x="192" y="2960"/>
                  </a:lnTo>
                  <a:cubicBezTo>
                    <a:pt x="192" y="2947"/>
                    <a:pt x="203" y="2936"/>
                    <a:pt x="216" y="2936"/>
                  </a:cubicBezTo>
                  <a:cubicBezTo>
                    <a:pt x="230" y="2936"/>
                    <a:pt x="240" y="2947"/>
                    <a:pt x="240" y="2960"/>
                  </a:cubicBezTo>
                  <a:lnTo>
                    <a:pt x="240" y="2984"/>
                  </a:lnTo>
                  <a:cubicBezTo>
                    <a:pt x="240" y="2998"/>
                    <a:pt x="230" y="3008"/>
                    <a:pt x="216" y="3008"/>
                  </a:cubicBezTo>
                  <a:cubicBezTo>
                    <a:pt x="203" y="3008"/>
                    <a:pt x="192" y="2998"/>
                    <a:pt x="192" y="2984"/>
                  </a:cubicBezTo>
                  <a:lnTo>
                    <a:pt x="192" y="2960"/>
                  </a:lnTo>
                  <a:cubicBezTo>
                    <a:pt x="192" y="2947"/>
                    <a:pt x="203" y="2936"/>
                    <a:pt x="216" y="2936"/>
                  </a:cubicBezTo>
                  <a:cubicBezTo>
                    <a:pt x="230" y="2936"/>
                    <a:pt x="240" y="2947"/>
                    <a:pt x="240" y="2960"/>
                  </a:cubicBezTo>
                  <a:lnTo>
                    <a:pt x="240" y="2984"/>
                  </a:lnTo>
                  <a:lnTo>
                    <a:pt x="216" y="2960"/>
                  </a:lnTo>
                  <a:lnTo>
                    <a:pt x="224" y="2960"/>
                  </a:lnTo>
                  <a:lnTo>
                    <a:pt x="200" y="2984"/>
                  </a:lnTo>
                  <a:lnTo>
                    <a:pt x="200" y="2960"/>
                  </a:lnTo>
                  <a:cubicBezTo>
                    <a:pt x="200" y="2947"/>
                    <a:pt x="211" y="2936"/>
                    <a:pt x="224" y="2936"/>
                  </a:cubicBezTo>
                  <a:cubicBezTo>
                    <a:pt x="238" y="2936"/>
                    <a:pt x="248" y="2947"/>
                    <a:pt x="248" y="2960"/>
                  </a:cubicBezTo>
                  <a:lnTo>
                    <a:pt x="248" y="2984"/>
                  </a:lnTo>
                  <a:cubicBezTo>
                    <a:pt x="248" y="2998"/>
                    <a:pt x="238" y="3008"/>
                    <a:pt x="224" y="3008"/>
                  </a:cubicBezTo>
                  <a:cubicBezTo>
                    <a:pt x="211" y="3008"/>
                    <a:pt x="200" y="2998"/>
                    <a:pt x="200" y="2984"/>
                  </a:cubicBezTo>
                  <a:lnTo>
                    <a:pt x="200" y="2960"/>
                  </a:lnTo>
                  <a:cubicBezTo>
                    <a:pt x="200" y="2947"/>
                    <a:pt x="211" y="2936"/>
                    <a:pt x="224" y="2936"/>
                  </a:cubicBezTo>
                  <a:lnTo>
                    <a:pt x="232" y="2936"/>
                  </a:lnTo>
                  <a:cubicBezTo>
                    <a:pt x="246" y="2936"/>
                    <a:pt x="256" y="2947"/>
                    <a:pt x="256" y="2960"/>
                  </a:cubicBezTo>
                  <a:lnTo>
                    <a:pt x="256" y="2984"/>
                  </a:lnTo>
                  <a:cubicBezTo>
                    <a:pt x="256" y="2998"/>
                    <a:pt x="246" y="3008"/>
                    <a:pt x="232" y="3008"/>
                  </a:cubicBezTo>
                  <a:cubicBezTo>
                    <a:pt x="219" y="3008"/>
                    <a:pt x="208" y="2998"/>
                    <a:pt x="208" y="2984"/>
                  </a:cubicBezTo>
                  <a:lnTo>
                    <a:pt x="208" y="2960"/>
                  </a:lnTo>
                  <a:lnTo>
                    <a:pt x="208" y="2936"/>
                  </a:lnTo>
                  <a:lnTo>
                    <a:pt x="208" y="2912"/>
                  </a:lnTo>
                  <a:lnTo>
                    <a:pt x="208" y="2888"/>
                  </a:lnTo>
                  <a:cubicBezTo>
                    <a:pt x="208" y="2875"/>
                    <a:pt x="219" y="2864"/>
                    <a:pt x="232" y="2864"/>
                  </a:cubicBezTo>
                  <a:cubicBezTo>
                    <a:pt x="246" y="2864"/>
                    <a:pt x="256" y="2875"/>
                    <a:pt x="256" y="2888"/>
                  </a:cubicBezTo>
                  <a:lnTo>
                    <a:pt x="256" y="2912"/>
                  </a:lnTo>
                  <a:lnTo>
                    <a:pt x="232" y="2888"/>
                  </a:lnTo>
                  <a:lnTo>
                    <a:pt x="240" y="2888"/>
                  </a:lnTo>
                  <a:lnTo>
                    <a:pt x="216" y="2912"/>
                  </a:lnTo>
                  <a:lnTo>
                    <a:pt x="216" y="2888"/>
                  </a:lnTo>
                  <a:lnTo>
                    <a:pt x="216" y="2856"/>
                  </a:lnTo>
                  <a:lnTo>
                    <a:pt x="216" y="2832"/>
                  </a:lnTo>
                  <a:lnTo>
                    <a:pt x="216" y="2808"/>
                  </a:lnTo>
                  <a:lnTo>
                    <a:pt x="216" y="2784"/>
                  </a:lnTo>
                  <a:lnTo>
                    <a:pt x="216" y="2752"/>
                  </a:lnTo>
                  <a:lnTo>
                    <a:pt x="216" y="2728"/>
                  </a:lnTo>
                  <a:lnTo>
                    <a:pt x="216" y="2704"/>
                  </a:lnTo>
                  <a:lnTo>
                    <a:pt x="216" y="2680"/>
                  </a:lnTo>
                  <a:cubicBezTo>
                    <a:pt x="216" y="2667"/>
                    <a:pt x="227" y="2656"/>
                    <a:pt x="240" y="2656"/>
                  </a:cubicBezTo>
                  <a:lnTo>
                    <a:pt x="248" y="2656"/>
                  </a:lnTo>
                  <a:lnTo>
                    <a:pt x="224" y="2680"/>
                  </a:lnTo>
                  <a:lnTo>
                    <a:pt x="224" y="2656"/>
                  </a:lnTo>
                  <a:lnTo>
                    <a:pt x="224" y="2624"/>
                  </a:lnTo>
                  <a:lnTo>
                    <a:pt x="224" y="2600"/>
                  </a:lnTo>
                  <a:lnTo>
                    <a:pt x="224" y="2576"/>
                  </a:lnTo>
                  <a:lnTo>
                    <a:pt x="224" y="2552"/>
                  </a:lnTo>
                  <a:lnTo>
                    <a:pt x="224" y="2520"/>
                  </a:lnTo>
                  <a:lnTo>
                    <a:pt x="224" y="2472"/>
                  </a:lnTo>
                  <a:lnTo>
                    <a:pt x="224" y="2424"/>
                  </a:lnTo>
                  <a:lnTo>
                    <a:pt x="224" y="2392"/>
                  </a:lnTo>
                  <a:lnTo>
                    <a:pt x="224" y="2344"/>
                  </a:lnTo>
                  <a:lnTo>
                    <a:pt x="224" y="2288"/>
                  </a:lnTo>
                  <a:lnTo>
                    <a:pt x="224" y="2264"/>
                  </a:lnTo>
                  <a:lnTo>
                    <a:pt x="224" y="2240"/>
                  </a:lnTo>
                  <a:lnTo>
                    <a:pt x="224" y="2192"/>
                  </a:lnTo>
                  <a:lnTo>
                    <a:pt x="224" y="2136"/>
                  </a:lnTo>
                  <a:lnTo>
                    <a:pt x="224" y="2112"/>
                  </a:lnTo>
                  <a:lnTo>
                    <a:pt x="224" y="2056"/>
                  </a:lnTo>
                  <a:lnTo>
                    <a:pt x="224" y="2032"/>
                  </a:lnTo>
                  <a:cubicBezTo>
                    <a:pt x="224" y="2031"/>
                    <a:pt x="225" y="2030"/>
                    <a:pt x="225" y="2029"/>
                  </a:cubicBezTo>
                  <a:lnTo>
                    <a:pt x="233" y="1981"/>
                  </a:lnTo>
                  <a:lnTo>
                    <a:pt x="232" y="1984"/>
                  </a:lnTo>
                  <a:lnTo>
                    <a:pt x="232" y="1928"/>
                  </a:lnTo>
                  <a:lnTo>
                    <a:pt x="232" y="1904"/>
                  </a:lnTo>
                  <a:lnTo>
                    <a:pt x="232" y="1856"/>
                  </a:lnTo>
                  <a:lnTo>
                    <a:pt x="232" y="1800"/>
                  </a:lnTo>
                  <a:lnTo>
                    <a:pt x="232" y="1776"/>
                  </a:lnTo>
                  <a:lnTo>
                    <a:pt x="232" y="1728"/>
                  </a:lnTo>
                  <a:lnTo>
                    <a:pt x="232" y="1696"/>
                  </a:lnTo>
                  <a:lnTo>
                    <a:pt x="232" y="1648"/>
                  </a:lnTo>
                  <a:lnTo>
                    <a:pt x="232" y="1624"/>
                  </a:lnTo>
                  <a:lnTo>
                    <a:pt x="232" y="1568"/>
                  </a:lnTo>
                  <a:lnTo>
                    <a:pt x="232" y="1520"/>
                  </a:lnTo>
                  <a:lnTo>
                    <a:pt x="232" y="1464"/>
                  </a:lnTo>
                  <a:lnTo>
                    <a:pt x="232" y="1416"/>
                  </a:lnTo>
                  <a:lnTo>
                    <a:pt x="232" y="1360"/>
                  </a:lnTo>
                  <a:lnTo>
                    <a:pt x="232" y="1312"/>
                  </a:lnTo>
                  <a:lnTo>
                    <a:pt x="232" y="1264"/>
                  </a:lnTo>
                  <a:lnTo>
                    <a:pt x="232" y="1208"/>
                  </a:lnTo>
                  <a:lnTo>
                    <a:pt x="232" y="1184"/>
                  </a:lnTo>
                  <a:lnTo>
                    <a:pt x="232" y="1160"/>
                  </a:lnTo>
                  <a:lnTo>
                    <a:pt x="232" y="1128"/>
                  </a:lnTo>
                  <a:lnTo>
                    <a:pt x="232" y="1104"/>
                  </a:lnTo>
                  <a:lnTo>
                    <a:pt x="232" y="1080"/>
                  </a:lnTo>
                  <a:lnTo>
                    <a:pt x="232" y="1032"/>
                  </a:lnTo>
                  <a:lnTo>
                    <a:pt x="232" y="1000"/>
                  </a:lnTo>
                  <a:lnTo>
                    <a:pt x="232" y="952"/>
                  </a:lnTo>
                  <a:lnTo>
                    <a:pt x="232" y="928"/>
                  </a:lnTo>
                  <a:cubicBezTo>
                    <a:pt x="232" y="927"/>
                    <a:pt x="233" y="925"/>
                    <a:pt x="233" y="923"/>
                  </a:cubicBezTo>
                  <a:lnTo>
                    <a:pt x="241" y="891"/>
                  </a:lnTo>
                  <a:lnTo>
                    <a:pt x="240" y="896"/>
                  </a:lnTo>
                  <a:lnTo>
                    <a:pt x="240" y="872"/>
                  </a:lnTo>
                  <a:lnTo>
                    <a:pt x="240" y="848"/>
                  </a:lnTo>
                  <a:lnTo>
                    <a:pt x="240" y="824"/>
                  </a:lnTo>
                  <a:lnTo>
                    <a:pt x="240" y="800"/>
                  </a:lnTo>
                  <a:lnTo>
                    <a:pt x="240" y="768"/>
                  </a:lnTo>
                  <a:lnTo>
                    <a:pt x="240" y="744"/>
                  </a:lnTo>
                  <a:lnTo>
                    <a:pt x="240" y="720"/>
                  </a:lnTo>
                  <a:lnTo>
                    <a:pt x="240" y="696"/>
                  </a:lnTo>
                  <a:lnTo>
                    <a:pt x="240" y="664"/>
                  </a:lnTo>
                  <a:lnTo>
                    <a:pt x="240" y="616"/>
                  </a:lnTo>
                  <a:lnTo>
                    <a:pt x="240" y="592"/>
                  </a:lnTo>
                  <a:lnTo>
                    <a:pt x="240" y="568"/>
                  </a:lnTo>
                  <a:lnTo>
                    <a:pt x="240" y="536"/>
                  </a:lnTo>
                  <a:lnTo>
                    <a:pt x="240" y="512"/>
                  </a:lnTo>
                  <a:lnTo>
                    <a:pt x="240" y="488"/>
                  </a:lnTo>
                  <a:lnTo>
                    <a:pt x="240" y="464"/>
                  </a:lnTo>
                  <a:lnTo>
                    <a:pt x="240" y="432"/>
                  </a:lnTo>
                  <a:lnTo>
                    <a:pt x="240" y="384"/>
                  </a:lnTo>
                  <a:lnTo>
                    <a:pt x="240" y="360"/>
                  </a:lnTo>
                  <a:lnTo>
                    <a:pt x="240" y="336"/>
                  </a:lnTo>
                  <a:lnTo>
                    <a:pt x="240" y="304"/>
                  </a:lnTo>
                  <a:lnTo>
                    <a:pt x="240" y="280"/>
                  </a:lnTo>
                  <a:lnTo>
                    <a:pt x="240" y="256"/>
                  </a:lnTo>
                  <a:lnTo>
                    <a:pt x="240" y="232"/>
                  </a:lnTo>
                  <a:lnTo>
                    <a:pt x="240" y="200"/>
                  </a:lnTo>
                  <a:lnTo>
                    <a:pt x="240" y="176"/>
                  </a:lnTo>
                  <a:cubicBezTo>
                    <a:pt x="240" y="174"/>
                    <a:pt x="241" y="171"/>
                    <a:pt x="242" y="169"/>
                  </a:cubicBezTo>
                  <a:lnTo>
                    <a:pt x="250" y="145"/>
                  </a:lnTo>
                  <a:lnTo>
                    <a:pt x="248" y="152"/>
                  </a:lnTo>
                  <a:lnTo>
                    <a:pt x="248" y="128"/>
                  </a:lnTo>
                  <a:lnTo>
                    <a:pt x="248" y="104"/>
                  </a:lnTo>
                  <a:lnTo>
                    <a:pt x="248" y="72"/>
                  </a:lnTo>
                  <a:lnTo>
                    <a:pt x="248" y="48"/>
                  </a:lnTo>
                  <a:lnTo>
                    <a:pt x="248" y="24"/>
                  </a:lnTo>
                  <a:cubicBezTo>
                    <a:pt x="248" y="11"/>
                    <a:pt x="259" y="0"/>
                    <a:pt x="272" y="0"/>
                  </a:cubicBezTo>
                  <a:cubicBezTo>
                    <a:pt x="286" y="0"/>
                    <a:pt x="296" y="11"/>
                    <a:pt x="296" y="24"/>
                  </a:cubicBezTo>
                  <a:lnTo>
                    <a:pt x="296" y="48"/>
                  </a:lnTo>
                  <a:lnTo>
                    <a:pt x="296" y="72"/>
                  </a:lnTo>
                  <a:lnTo>
                    <a:pt x="296" y="104"/>
                  </a:lnTo>
                  <a:lnTo>
                    <a:pt x="296" y="128"/>
                  </a:lnTo>
                  <a:lnTo>
                    <a:pt x="296" y="152"/>
                  </a:lnTo>
                  <a:cubicBezTo>
                    <a:pt x="296" y="155"/>
                    <a:pt x="296" y="158"/>
                    <a:pt x="295" y="160"/>
                  </a:cubicBezTo>
                  <a:lnTo>
                    <a:pt x="287" y="184"/>
                  </a:lnTo>
                  <a:lnTo>
                    <a:pt x="288" y="176"/>
                  </a:lnTo>
                  <a:lnTo>
                    <a:pt x="288" y="200"/>
                  </a:lnTo>
                  <a:lnTo>
                    <a:pt x="288" y="232"/>
                  </a:lnTo>
                  <a:lnTo>
                    <a:pt x="288" y="256"/>
                  </a:lnTo>
                  <a:lnTo>
                    <a:pt x="288" y="280"/>
                  </a:lnTo>
                  <a:lnTo>
                    <a:pt x="288" y="304"/>
                  </a:lnTo>
                  <a:lnTo>
                    <a:pt x="288" y="336"/>
                  </a:lnTo>
                  <a:lnTo>
                    <a:pt x="288" y="360"/>
                  </a:lnTo>
                  <a:lnTo>
                    <a:pt x="288" y="384"/>
                  </a:lnTo>
                  <a:lnTo>
                    <a:pt x="288" y="432"/>
                  </a:lnTo>
                  <a:lnTo>
                    <a:pt x="288" y="464"/>
                  </a:lnTo>
                  <a:lnTo>
                    <a:pt x="288" y="488"/>
                  </a:lnTo>
                  <a:lnTo>
                    <a:pt x="288" y="512"/>
                  </a:lnTo>
                  <a:lnTo>
                    <a:pt x="288" y="536"/>
                  </a:lnTo>
                  <a:lnTo>
                    <a:pt x="288" y="568"/>
                  </a:lnTo>
                  <a:lnTo>
                    <a:pt x="288" y="592"/>
                  </a:lnTo>
                  <a:lnTo>
                    <a:pt x="288" y="616"/>
                  </a:lnTo>
                  <a:lnTo>
                    <a:pt x="288" y="664"/>
                  </a:lnTo>
                  <a:lnTo>
                    <a:pt x="288" y="696"/>
                  </a:lnTo>
                  <a:lnTo>
                    <a:pt x="288" y="720"/>
                  </a:lnTo>
                  <a:lnTo>
                    <a:pt x="288" y="744"/>
                  </a:lnTo>
                  <a:lnTo>
                    <a:pt x="288" y="768"/>
                  </a:lnTo>
                  <a:lnTo>
                    <a:pt x="288" y="800"/>
                  </a:lnTo>
                  <a:lnTo>
                    <a:pt x="288" y="824"/>
                  </a:lnTo>
                  <a:lnTo>
                    <a:pt x="288" y="848"/>
                  </a:lnTo>
                  <a:lnTo>
                    <a:pt x="288" y="872"/>
                  </a:lnTo>
                  <a:lnTo>
                    <a:pt x="288" y="896"/>
                  </a:lnTo>
                  <a:cubicBezTo>
                    <a:pt x="288" y="898"/>
                    <a:pt x="288" y="900"/>
                    <a:pt x="288" y="902"/>
                  </a:cubicBezTo>
                  <a:lnTo>
                    <a:pt x="280" y="934"/>
                  </a:lnTo>
                  <a:lnTo>
                    <a:pt x="280" y="928"/>
                  </a:lnTo>
                  <a:lnTo>
                    <a:pt x="280" y="952"/>
                  </a:lnTo>
                  <a:lnTo>
                    <a:pt x="280" y="1000"/>
                  </a:lnTo>
                  <a:lnTo>
                    <a:pt x="280" y="1032"/>
                  </a:lnTo>
                  <a:lnTo>
                    <a:pt x="280" y="1080"/>
                  </a:lnTo>
                  <a:lnTo>
                    <a:pt x="280" y="1104"/>
                  </a:lnTo>
                  <a:lnTo>
                    <a:pt x="280" y="1128"/>
                  </a:lnTo>
                  <a:lnTo>
                    <a:pt x="280" y="1160"/>
                  </a:lnTo>
                  <a:lnTo>
                    <a:pt x="280" y="1184"/>
                  </a:lnTo>
                  <a:lnTo>
                    <a:pt x="280" y="1208"/>
                  </a:lnTo>
                  <a:lnTo>
                    <a:pt x="280" y="1264"/>
                  </a:lnTo>
                  <a:lnTo>
                    <a:pt x="280" y="1312"/>
                  </a:lnTo>
                  <a:lnTo>
                    <a:pt x="280" y="1360"/>
                  </a:lnTo>
                  <a:lnTo>
                    <a:pt x="280" y="1416"/>
                  </a:lnTo>
                  <a:lnTo>
                    <a:pt x="280" y="1464"/>
                  </a:lnTo>
                  <a:lnTo>
                    <a:pt x="280" y="1520"/>
                  </a:lnTo>
                  <a:lnTo>
                    <a:pt x="280" y="1568"/>
                  </a:lnTo>
                  <a:lnTo>
                    <a:pt x="280" y="1624"/>
                  </a:lnTo>
                  <a:lnTo>
                    <a:pt x="280" y="1648"/>
                  </a:lnTo>
                  <a:lnTo>
                    <a:pt x="280" y="1696"/>
                  </a:lnTo>
                  <a:lnTo>
                    <a:pt x="280" y="1728"/>
                  </a:lnTo>
                  <a:lnTo>
                    <a:pt x="280" y="1776"/>
                  </a:lnTo>
                  <a:lnTo>
                    <a:pt x="280" y="1800"/>
                  </a:lnTo>
                  <a:lnTo>
                    <a:pt x="280" y="1856"/>
                  </a:lnTo>
                  <a:lnTo>
                    <a:pt x="280" y="1904"/>
                  </a:lnTo>
                  <a:lnTo>
                    <a:pt x="280" y="1928"/>
                  </a:lnTo>
                  <a:lnTo>
                    <a:pt x="280" y="1984"/>
                  </a:lnTo>
                  <a:cubicBezTo>
                    <a:pt x="280" y="1986"/>
                    <a:pt x="280" y="1987"/>
                    <a:pt x="280" y="1988"/>
                  </a:cubicBezTo>
                  <a:lnTo>
                    <a:pt x="272" y="2036"/>
                  </a:lnTo>
                  <a:lnTo>
                    <a:pt x="272" y="2032"/>
                  </a:lnTo>
                  <a:lnTo>
                    <a:pt x="272" y="2056"/>
                  </a:lnTo>
                  <a:lnTo>
                    <a:pt x="272" y="2112"/>
                  </a:lnTo>
                  <a:lnTo>
                    <a:pt x="272" y="2136"/>
                  </a:lnTo>
                  <a:lnTo>
                    <a:pt x="272" y="2192"/>
                  </a:lnTo>
                  <a:lnTo>
                    <a:pt x="272" y="2240"/>
                  </a:lnTo>
                  <a:lnTo>
                    <a:pt x="272" y="2264"/>
                  </a:lnTo>
                  <a:lnTo>
                    <a:pt x="272" y="2288"/>
                  </a:lnTo>
                  <a:lnTo>
                    <a:pt x="272" y="2344"/>
                  </a:lnTo>
                  <a:lnTo>
                    <a:pt x="272" y="2392"/>
                  </a:lnTo>
                  <a:lnTo>
                    <a:pt x="272" y="2424"/>
                  </a:lnTo>
                  <a:lnTo>
                    <a:pt x="272" y="2472"/>
                  </a:lnTo>
                  <a:lnTo>
                    <a:pt x="272" y="2520"/>
                  </a:lnTo>
                  <a:lnTo>
                    <a:pt x="272" y="2552"/>
                  </a:lnTo>
                  <a:lnTo>
                    <a:pt x="272" y="2576"/>
                  </a:lnTo>
                  <a:lnTo>
                    <a:pt x="272" y="2600"/>
                  </a:lnTo>
                  <a:lnTo>
                    <a:pt x="272" y="2624"/>
                  </a:lnTo>
                  <a:lnTo>
                    <a:pt x="272" y="2656"/>
                  </a:lnTo>
                  <a:lnTo>
                    <a:pt x="272" y="2680"/>
                  </a:lnTo>
                  <a:cubicBezTo>
                    <a:pt x="272" y="2694"/>
                    <a:pt x="262" y="2704"/>
                    <a:pt x="248" y="2704"/>
                  </a:cubicBezTo>
                  <a:lnTo>
                    <a:pt x="240" y="2704"/>
                  </a:lnTo>
                  <a:lnTo>
                    <a:pt x="264" y="2680"/>
                  </a:lnTo>
                  <a:lnTo>
                    <a:pt x="264" y="2704"/>
                  </a:lnTo>
                  <a:lnTo>
                    <a:pt x="264" y="2728"/>
                  </a:lnTo>
                  <a:lnTo>
                    <a:pt x="264" y="2752"/>
                  </a:lnTo>
                  <a:lnTo>
                    <a:pt x="264" y="2784"/>
                  </a:lnTo>
                  <a:lnTo>
                    <a:pt x="264" y="2808"/>
                  </a:lnTo>
                  <a:lnTo>
                    <a:pt x="264" y="2832"/>
                  </a:lnTo>
                  <a:lnTo>
                    <a:pt x="264" y="2856"/>
                  </a:lnTo>
                  <a:lnTo>
                    <a:pt x="264" y="2888"/>
                  </a:lnTo>
                  <a:lnTo>
                    <a:pt x="264" y="2912"/>
                  </a:lnTo>
                  <a:cubicBezTo>
                    <a:pt x="264" y="2926"/>
                    <a:pt x="254" y="2936"/>
                    <a:pt x="240" y="2936"/>
                  </a:cubicBezTo>
                  <a:lnTo>
                    <a:pt x="232" y="2936"/>
                  </a:lnTo>
                  <a:cubicBezTo>
                    <a:pt x="219" y="2936"/>
                    <a:pt x="208" y="2926"/>
                    <a:pt x="208" y="2912"/>
                  </a:cubicBezTo>
                  <a:lnTo>
                    <a:pt x="208" y="2888"/>
                  </a:lnTo>
                  <a:lnTo>
                    <a:pt x="256" y="2888"/>
                  </a:lnTo>
                  <a:lnTo>
                    <a:pt x="256" y="2912"/>
                  </a:lnTo>
                  <a:lnTo>
                    <a:pt x="256" y="2936"/>
                  </a:lnTo>
                  <a:lnTo>
                    <a:pt x="256" y="2960"/>
                  </a:lnTo>
                  <a:lnTo>
                    <a:pt x="256" y="2984"/>
                  </a:lnTo>
                  <a:lnTo>
                    <a:pt x="208" y="2984"/>
                  </a:lnTo>
                  <a:lnTo>
                    <a:pt x="208" y="2960"/>
                  </a:lnTo>
                  <a:lnTo>
                    <a:pt x="232" y="2984"/>
                  </a:lnTo>
                  <a:lnTo>
                    <a:pt x="224" y="2984"/>
                  </a:lnTo>
                  <a:lnTo>
                    <a:pt x="248" y="2960"/>
                  </a:lnTo>
                  <a:lnTo>
                    <a:pt x="248" y="2984"/>
                  </a:lnTo>
                  <a:lnTo>
                    <a:pt x="200" y="2984"/>
                  </a:lnTo>
                  <a:lnTo>
                    <a:pt x="200" y="2960"/>
                  </a:lnTo>
                  <a:lnTo>
                    <a:pt x="248" y="2960"/>
                  </a:lnTo>
                  <a:lnTo>
                    <a:pt x="248" y="2984"/>
                  </a:lnTo>
                  <a:cubicBezTo>
                    <a:pt x="248" y="2998"/>
                    <a:pt x="238" y="3008"/>
                    <a:pt x="224" y="3008"/>
                  </a:cubicBezTo>
                  <a:lnTo>
                    <a:pt x="216" y="3008"/>
                  </a:lnTo>
                  <a:cubicBezTo>
                    <a:pt x="203" y="3008"/>
                    <a:pt x="192" y="2998"/>
                    <a:pt x="192" y="2984"/>
                  </a:cubicBezTo>
                  <a:lnTo>
                    <a:pt x="192" y="2960"/>
                  </a:lnTo>
                  <a:lnTo>
                    <a:pt x="240" y="2960"/>
                  </a:lnTo>
                  <a:lnTo>
                    <a:pt x="240" y="2984"/>
                  </a:lnTo>
                  <a:lnTo>
                    <a:pt x="192" y="2984"/>
                  </a:lnTo>
                  <a:lnTo>
                    <a:pt x="192" y="2960"/>
                  </a:lnTo>
                  <a:lnTo>
                    <a:pt x="240" y="2960"/>
                  </a:lnTo>
                  <a:lnTo>
                    <a:pt x="240" y="2984"/>
                  </a:lnTo>
                  <a:cubicBezTo>
                    <a:pt x="240" y="2998"/>
                    <a:pt x="230" y="3008"/>
                    <a:pt x="216" y="3008"/>
                  </a:cubicBezTo>
                  <a:lnTo>
                    <a:pt x="208" y="3008"/>
                  </a:lnTo>
                  <a:cubicBezTo>
                    <a:pt x="195" y="3008"/>
                    <a:pt x="184" y="2998"/>
                    <a:pt x="184" y="2984"/>
                  </a:cubicBezTo>
                  <a:lnTo>
                    <a:pt x="184" y="2960"/>
                  </a:lnTo>
                  <a:lnTo>
                    <a:pt x="232" y="2960"/>
                  </a:lnTo>
                  <a:lnTo>
                    <a:pt x="232" y="2984"/>
                  </a:lnTo>
                  <a:cubicBezTo>
                    <a:pt x="232" y="2998"/>
                    <a:pt x="222" y="3008"/>
                    <a:pt x="208" y="3008"/>
                  </a:cubicBezTo>
                  <a:lnTo>
                    <a:pt x="200" y="3008"/>
                  </a:lnTo>
                  <a:lnTo>
                    <a:pt x="192" y="3008"/>
                  </a:lnTo>
                  <a:cubicBezTo>
                    <a:pt x="179" y="3008"/>
                    <a:pt x="168" y="2998"/>
                    <a:pt x="168" y="2984"/>
                  </a:cubicBezTo>
                  <a:lnTo>
                    <a:pt x="168" y="2960"/>
                  </a:lnTo>
                  <a:lnTo>
                    <a:pt x="216" y="2960"/>
                  </a:lnTo>
                  <a:lnTo>
                    <a:pt x="216" y="2984"/>
                  </a:lnTo>
                  <a:cubicBezTo>
                    <a:pt x="216" y="2998"/>
                    <a:pt x="206" y="3008"/>
                    <a:pt x="192" y="3008"/>
                  </a:cubicBezTo>
                  <a:lnTo>
                    <a:pt x="184" y="3008"/>
                  </a:lnTo>
                  <a:cubicBezTo>
                    <a:pt x="171" y="3008"/>
                    <a:pt x="160" y="2998"/>
                    <a:pt x="160" y="2984"/>
                  </a:cubicBezTo>
                  <a:lnTo>
                    <a:pt x="160" y="2960"/>
                  </a:lnTo>
                  <a:lnTo>
                    <a:pt x="208" y="2960"/>
                  </a:lnTo>
                  <a:lnTo>
                    <a:pt x="208" y="2984"/>
                  </a:lnTo>
                  <a:cubicBezTo>
                    <a:pt x="208" y="2998"/>
                    <a:pt x="198" y="3008"/>
                    <a:pt x="184" y="3008"/>
                  </a:cubicBezTo>
                  <a:lnTo>
                    <a:pt x="176" y="3008"/>
                  </a:lnTo>
                  <a:lnTo>
                    <a:pt x="168" y="3008"/>
                  </a:lnTo>
                  <a:lnTo>
                    <a:pt x="160" y="3008"/>
                  </a:lnTo>
                  <a:lnTo>
                    <a:pt x="152" y="3008"/>
                  </a:lnTo>
                  <a:cubicBezTo>
                    <a:pt x="139" y="3008"/>
                    <a:pt x="128" y="2998"/>
                    <a:pt x="128" y="2984"/>
                  </a:cubicBezTo>
                  <a:lnTo>
                    <a:pt x="128" y="2960"/>
                  </a:lnTo>
                  <a:lnTo>
                    <a:pt x="176" y="2960"/>
                  </a:lnTo>
                  <a:lnTo>
                    <a:pt x="176" y="2984"/>
                  </a:lnTo>
                  <a:cubicBezTo>
                    <a:pt x="176" y="2998"/>
                    <a:pt x="166" y="3008"/>
                    <a:pt x="152" y="3008"/>
                  </a:cubicBezTo>
                  <a:lnTo>
                    <a:pt x="144" y="3008"/>
                  </a:lnTo>
                  <a:cubicBezTo>
                    <a:pt x="131" y="3008"/>
                    <a:pt x="120" y="2998"/>
                    <a:pt x="120" y="2984"/>
                  </a:cubicBezTo>
                  <a:lnTo>
                    <a:pt x="120" y="2960"/>
                  </a:lnTo>
                  <a:lnTo>
                    <a:pt x="168" y="2960"/>
                  </a:lnTo>
                  <a:lnTo>
                    <a:pt x="168" y="2984"/>
                  </a:lnTo>
                  <a:cubicBezTo>
                    <a:pt x="168" y="2998"/>
                    <a:pt x="158" y="3008"/>
                    <a:pt x="144" y="3008"/>
                  </a:cubicBezTo>
                  <a:lnTo>
                    <a:pt x="136" y="3008"/>
                  </a:lnTo>
                  <a:cubicBezTo>
                    <a:pt x="123" y="3008"/>
                    <a:pt x="112" y="2998"/>
                    <a:pt x="112" y="2984"/>
                  </a:cubicBezTo>
                  <a:lnTo>
                    <a:pt x="112" y="2960"/>
                  </a:lnTo>
                  <a:lnTo>
                    <a:pt x="160" y="2960"/>
                  </a:lnTo>
                  <a:lnTo>
                    <a:pt x="160" y="2984"/>
                  </a:lnTo>
                  <a:cubicBezTo>
                    <a:pt x="160" y="2998"/>
                    <a:pt x="150" y="3008"/>
                    <a:pt x="136" y="3008"/>
                  </a:cubicBezTo>
                  <a:lnTo>
                    <a:pt x="128" y="3008"/>
                  </a:lnTo>
                  <a:cubicBezTo>
                    <a:pt x="115" y="3008"/>
                    <a:pt x="104" y="2998"/>
                    <a:pt x="104" y="2984"/>
                  </a:cubicBezTo>
                  <a:lnTo>
                    <a:pt x="104" y="2960"/>
                  </a:lnTo>
                  <a:lnTo>
                    <a:pt x="152" y="2960"/>
                  </a:lnTo>
                  <a:lnTo>
                    <a:pt x="152" y="2984"/>
                  </a:lnTo>
                  <a:cubicBezTo>
                    <a:pt x="152" y="2998"/>
                    <a:pt x="142" y="3008"/>
                    <a:pt x="128" y="3008"/>
                  </a:cubicBezTo>
                  <a:lnTo>
                    <a:pt x="120" y="3008"/>
                  </a:lnTo>
                  <a:lnTo>
                    <a:pt x="112" y="3008"/>
                  </a:lnTo>
                  <a:cubicBezTo>
                    <a:pt x="99" y="3008"/>
                    <a:pt x="88" y="2998"/>
                    <a:pt x="88" y="2984"/>
                  </a:cubicBezTo>
                  <a:lnTo>
                    <a:pt x="88" y="2960"/>
                  </a:lnTo>
                  <a:lnTo>
                    <a:pt x="136" y="2960"/>
                  </a:lnTo>
                  <a:lnTo>
                    <a:pt x="136" y="2984"/>
                  </a:lnTo>
                  <a:cubicBezTo>
                    <a:pt x="136" y="2998"/>
                    <a:pt x="126" y="3008"/>
                    <a:pt x="112" y="3008"/>
                  </a:cubicBezTo>
                  <a:lnTo>
                    <a:pt x="104" y="3008"/>
                  </a:lnTo>
                  <a:cubicBezTo>
                    <a:pt x="91" y="3008"/>
                    <a:pt x="80" y="2998"/>
                    <a:pt x="80" y="2984"/>
                  </a:cubicBezTo>
                  <a:lnTo>
                    <a:pt x="80" y="2960"/>
                  </a:lnTo>
                  <a:lnTo>
                    <a:pt x="128" y="2960"/>
                  </a:lnTo>
                  <a:lnTo>
                    <a:pt x="128" y="2984"/>
                  </a:lnTo>
                  <a:cubicBezTo>
                    <a:pt x="128" y="2998"/>
                    <a:pt x="118" y="3008"/>
                    <a:pt x="104" y="3008"/>
                  </a:cubicBezTo>
                  <a:lnTo>
                    <a:pt x="96" y="3008"/>
                  </a:lnTo>
                  <a:cubicBezTo>
                    <a:pt x="83" y="3008"/>
                    <a:pt x="72" y="2998"/>
                    <a:pt x="72" y="2984"/>
                  </a:cubicBezTo>
                  <a:lnTo>
                    <a:pt x="72" y="2960"/>
                  </a:lnTo>
                  <a:lnTo>
                    <a:pt x="120" y="2960"/>
                  </a:lnTo>
                  <a:lnTo>
                    <a:pt x="120" y="2984"/>
                  </a:lnTo>
                  <a:cubicBezTo>
                    <a:pt x="120" y="2998"/>
                    <a:pt x="110" y="3008"/>
                    <a:pt x="96" y="3008"/>
                  </a:cubicBezTo>
                  <a:lnTo>
                    <a:pt x="88" y="3008"/>
                  </a:lnTo>
                  <a:cubicBezTo>
                    <a:pt x="75" y="3008"/>
                    <a:pt x="64" y="2998"/>
                    <a:pt x="64" y="2984"/>
                  </a:cubicBezTo>
                  <a:lnTo>
                    <a:pt x="64" y="2960"/>
                  </a:lnTo>
                  <a:lnTo>
                    <a:pt x="112" y="2960"/>
                  </a:lnTo>
                  <a:lnTo>
                    <a:pt x="112" y="2984"/>
                  </a:lnTo>
                  <a:cubicBezTo>
                    <a:pt x="112" y="2998"/>
                    <a:pt x="102" y="3008"/>
                    <a:pt x="88" y="3008"/>
                  </a:cubicBezTo>
                  <a:lnTo>
                    <a:pt x="80" y="3008"/>
                  </a:lnTo>
                  <a:cubicBezTo>
                    <a:pt x="67" y="3008"/>
                    <a:pt x="56" y="2998"/>
                    <a:pt x="56" y="2984"/>
                  </a:cubicBezTo>
                  <a:lnTo>
                    <a:pt x="56" y="2960"/>
                  </a:lnTo>
                  <a:lnTo>
                    <a:pt x="104" y="2960"/>
                  </a:lnTo>
                  <a:lnTo>
                    <a:pt x="104" y="2984"/>
                  </a:lnTo>
                  <a:lnTo>
                    <a:pt x="56" y="2984"/>
                  </a:lnTo>
                  <a:lnTo>
                    <a:pt x="56" y="2960"/>
                  </a:lnTo>
                  <a:lnTo>
                    <a:pt x="104" y="2960"/>
                  </a:lnTo>
                  <a:lnTo>
                    <a:pt x="104" y="2984"/>
                  </a:lnTo>
                  <a:cubicBezTo>
                    <a:pt x="104" y="2998"/>
                    <a:pt x="94" y="3008"/>
                    <a:pt x="80" y="3008"/>
                  </a:cubicBezTo>
                  <a:lnTo>
                    <a:pt x="72" y="3008"/>
                  </a:lnTo>
                  <a:lnTo>
                    <a:pt x="64" y="3008"/>
                  </a:lnTo>
                  <a:lnTo>
                    <a:pt x="56" y="3008"/>
                  </a:lnTo>
                  <a:cubicBezTo>
                    <a:pt x="43" y="3008"/>
                    <a:pt x="32" y="2998"/>
                    <a:pt x="32" y="2984"/>
                  </a:cubicBezTo>
                  <a:lnTo>
                    <a:pt x="32" y="2960"/>
                  </a:lnTo>
                  <a:lnTo>
                    <a:pt x="32" y="2936"/>
                  </a:lnTo>
                  <a:lnTo>
                    <a:pt x="32" y="2912"/>
                  </a:lnTo>
                  <a:lnTo>
                    <a:pt x="56" y="2936"/>
                  </a:lnTo>
                  <a:lnTo>
                    <a:pt x="48" y="2936"/>
                  </a:lnTo>
                  <a:cubicBezTo>
                    <a:pt x="38" y="2936"/>
                    <a:pt x="29" y="2930"/>
                    <a:pt x="26" y="2920"/>
                  </a:cubicBezTo>
                  <a:lnTo>
                    <a:pt x="18" y="2896"/>
                  </a:lnTo>
                  <a:lnTo>
                    <a:pt x="64" y="2888"/>
                  </a:lnTo>
                  <a:lnTo>
                    <a:pt x="64" y="2912"/>
                  </a:lnTo>
                  <a:lnTo>
                    <a:pt x="16" y="2912"/>
                  </a:lnTo>
                  <a:lnTo>
                    <a:pt x="16" y="2888"/>
                  </a:lnTo>
                  <a:lnTo>
                    <a:pt x="16" y="2856"/>
                  </a:lnTo>
                  <a:lnTo>
                    <a:pt x="16" y="2832"/>
                  </a:lnTo>
                  <a:lnTo>
                    <a:pt x="16" y="2808"/>
                  </a:lnTo>
                  <a:lnTo>
                    <a:pt x="16" y="2784"/>
                  </a:lnTo>
                  <a:lnTo>
                    <a:pt x="16" y="2752"/>
                  </a:lnTo>
                  <a:lnTo>
                    <a:pt x="16" y="2728"/>
                  </a:lnTo>
                  <a:lnTo>
                    <a:pt x="16" y="2704"/>
                  </a:lnTo>
                  <a:lnTo>
                    <a:pt x="18" y="2712"/>
                  </a:lnTo>
                  <a:lnTo>
                    <a:pt x="10" y="2688"/>
                  </a:lnTo>
                  <a:cubicBezTo>
                    <a:pt x="9" y="2686"/>
                    <a:pt x="8" y="2683"/>
                    <a:pt x="8" y="2680"/>
                  </a:cubicBezTo>
                  <a:lnTo>
                    <a:pt x="8" y="2656"/>
                  </a:lnTo>
                  <a:lnTo>
                    <a:pt x="8" y="2624"/>
                  </a:lnTo>
                  <a:lnTo>
                    <a:pt x="8" y="2600"/>
                  </a:lnTo>
                  <a:lnTo>
                    <a:pt x="8" y="2576"/>
                  </a:lnTo>
                  <a:lnTo>
                    <a:pt x="8" y="2552"/>
                  </a:lnTo>
                  <a:lnTo>
                    <a:pt x="8" y="2520"/>
                  </a:lnTo>
                  <a:lnTo>
                    <a:pt x="8" y="2496"/>
                  </a:lnTo>
                  <a:lnTo>
                    <a:pt x="8" y="2472"/>
                  </a:lnTo>
                  <a:lnTo>
                    <a:pt x="8" y="2448"/>
                  </a:lnTo>
                  <a:lnTo>
                    <a:pt x="8" y="2424"/>
                  </a:lnTo>
                  <a:lnTo>
                    <a:pt x="8" y="2392"/>
                  </a:lnTo>
                  <a:lnTo>
                    <a:pt x="8" y="2368"/>
                  </a:lnTo>
                  <a:lnTo>
                    <a:pt x="8" y="2344"/>
                  </a:lnTo>
                  <a:lnTo>
                    <a:pt x="8" y="2288"/>
                  </a:lnTo>
                  <a:lnTo>
                    <a:pt x="8" y="2216"/>
                  </a:lnTo>
                  <a:lnTo>
                    <a:pt x="8" y="2136"/>
                  </a:lnTo>
                  <a:lnTo>
                    <a:pt x="8" y="2032"/>
                  </a:lnTo>
                  <a:lnTo>
                    <a:pt x="8" y="1928"/>
                  </a:lnTo>
                  <a:lnTo>
                    <a:pt x="9" y="1826"/>
                  </a:lnTo>
                  <a:lnTo>
                    <a:pt x="0" y="1728"/>
                  </a:lnTo>
                  <a:lnTo>
                    <a:pt x="0" y="1624"/>
                  </a:lnTo>
                  <a:lnTo>
                    <a:pt x="0" y="1520"/>
                  </a:lnTo>
                  <a:lnTo>
                    <a:pt x="0" y="1416"/>
                  </a:lnTo>
                  <a:lnTo>
                    <a:pt x="0" y="1312"/>
                  </a:lnTo>
                  <a:lnTo>
                    <a:pt x="0" y="1208"/>
                  </a:lnTo>
                  <a:lnTo>
                    <a:pt x="0" y="1128"/>
                  </a:lnTo>
                  <a:lnTo>
                    <a:pt x="0" y="1032"/>
                  </a:lnTo>
                  <a:lnTo>
                    <a:pt x="0" y="928"/>
                  </a:lnTo>
                  <a:lnTo>
                    <a:pt x="0" y="848"/>
                  </a:lnTo>
                  <a:lnTo>
                    <a:pt x="0" y="744"/>
                  </a:lnTo>
                  <a:lnTo>
                    <a:pt x="0" y="640"/>
                  </a:lnTo>
                  <a:lnTo>
                    <a:pt x="0" y="536"/>
                  </a:lnTo>
                  <a:lnTo>
                    <a:pt x="0" y="432"/>
                  </a:lnTo>
                  <a:lnTo>
                    <a:pt x="0" y="336"/>
                  </a:lnTo>
                  <a:lnTo>
                    <a:pt x="0" y="232"/>
                  </a:lnTo>
                  <a:cubicBezTo>
                    <a:pt x="0" y="219"/>
                    <a:pt x="11" y="208"/>
                    <a:pt x="24" y="208"/>
                  </a:cubicBezTo>
                  <a:cubicBezTo>
                    <a:pt x="38" y="208"/>
                    <a:pt x="48" y="219"/>
                    <a:pt x="48" y="23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8" name="Freeform 142"/>
            <p:cNvSpPr>
              <a:spLocks/>
            </p:cNvSpPr>
            <p:nvPr/>
          </p:nvSpPr>
          <p:spPr bwMode="auto">
            <a:xfrm>
              <a:off x="5434207" y="4067479"/>
              <a:ext cx="22329" cy="866068"/>
            </a:xfrm>
            <a:custGeom>
              <a:avLst/>
              <a:gdLst>
                <a:gd name="T0" fmla="*/ 0 w 368"/>
                <a:gd name="T1" fmla="*/ 8816 h 9328"/>
                <a:gd name="T2" fmla="*/ 0 w 368"/>
                <a:gd name="T3" fmla="*/ 8352 h 9328"/>
                <a:gd name="T4" fmla="*/ 16 w 368"/>
                <a:gd name="T5" fmla="*/ 7888 h 9328"/>
                <a:gd name="T6" fmla="*/ 16 w 368"/>
                <a:gd name="T7" fmla="*/ 7312 h 9328"/>
                <a:gd name="T8" fmla="*/ 16 w 368"/>
                <a:gd name="T9" fmla="*/ 6752 h 9328"/>
                <a:gd name="T10" fmla="*/ 32 w 368"/>
                <a:gd name="T11" fmla="*/ 6336 h 9328"/>
                <a:gd name="T12" fmla="*/ 32 w 368"/>
                <a:gd name="T13" fmla="*/ 5872 h 9328"/>
                <a:gd name="T14" fmla="*/ 48 w 368"/>
                <a:gd name="T15" fmla="*/ 5568 h 9328"/>
                <a:gd name="T16" fmla="*/ 64 w 368"/>
                <a:gd name="T17" fmla="*/ 5200 h 9328"/>
                <a:gd name="T18" fmla="*/ 160 w 368"/>
                <a:gd name="T19" fmla="*/ 4944 h 9328"/>
                <a:gd name="T20" fmla="*/ 80 w 368"/>
                <a:gd name="T21" fmla="*/ 4688 h 9328"/>
                <a:gd name="T22" fmla="*/ 80 w 368"/>
                <a:gd name="T23" fmla="*/ 4224 h 9328"/>
                <a:gd name="T24" fmla="*/ 96 w 368"/>
                <a:gd name="T25" fmla="*/ 3872 h 9328"/>
                <a:gd name="T26" fmla="*/ 192 w 368"/>
                <a:gd name="T27" fmla="*/ 3456 h 9328"/>
                <a:gd name="T28" fmla="*/ 112 w 368"/>
                <a:gd name="T29" fmla="*/ 3200 h 9328"/>
                <a:gd name="T30" fmla="*/ 176 w 368"/>
                <a:gd name="T31" fmla="*/ 3088 h 9328"/>
                <a:gd name="T32" fmla="*/ 176 w 368"/>
                <a:gd name="T33" fmla="*/ 2624 h 9328"/>
                <a:gd name="T34" fmla="*/ 144 w 368"/>
                <a:gd name="T35" fmla="*/ 2320 h 9328"/>
                <a:gd name="T36" fmla="*/ 256 w 368"/>
                <a:gd name="T37" fmla="*/ 2112 h 9328"/>
                <a:gd name="T38" fmla="*/ 256 w 368"/>
                <a:gd name="T39" fmla="*/ 1856 h 9328"/>
                <a:gd name="T40" fmla="*/ 232 w 368"/>
                <a:gd name="T41" fmla="*/ 1649 h 9328"/>
                <a:gd name="T42" fmla="*/ 176 w 368"/>
                <a:gd name="T43" fmla="*/ 1488 h 9328"/>
                <a:gd name="T44" fmla="*/ 192 w 368"/>
                <a:gd name="T45" fmla="*/ 1392 h 9328"/>
                <a:gd name="T46" fmla="*/ 208 w 368"/>
                <a:gd name="T47" fmla="*/ 1088 h 9328"/>
                <a:gd name="T48" fmla="*/ 208 w 368"/>
                <a:gd name="T49" fmla="*/ 1088 h 9328"/>
                <a:gd name="T50" fmla="*/ 224 w 368"/>
                <a:gd name="T51" fmla="*/ 768 h 9328"/>
                <a:gd name="T52" fmla="*/ 336 w 368"/>
                <a:gd name="T53" fmla="*/ 464 h 9328"/>
                <a:gd name="T54" fmla="*/ 304 w 368"/>
                <a:gd name="T55" fmla="*/ 256 h 9328"/>
                <a:gd name="T56" fmla="*/ 272 w 368"/>
                <a:gd name="T57" fmla="*/ 48 h 9328"/>
                <a:gd name="T58" fmla="*/ 352 w 368"/>
                <a:gd name="T59" fmla="*/ 256 h 9328"/>
                <a:gd name="T60" fmla="*/ 240 w 368"/>
                <a:gd name="T61" fmla="*/ 512 h 9328"/>
                <a:gd name="T62" fmla="*/ 320 w 368"/>
                <a:gd name="T63" fmla="*/ 720 h 9328"/>
                <a:gd name="T64" fmla="*/ 304 w 368"/>
                <a:gd name="T65" fmla="*/ 1024 h 9328"/>
                <a:gd name="T66" fmla="*/ 256 w 368"/>
                <a:gd name="T67" fmla="*/ 1136 h 9328"/>
                <a:gd name="T68" fmla="*/ 288 w 368"/>
                <a:gd name="T69" fmla="*/ 1440 h 9328"/>
                <a:gd name="T70" fmla="*/ 272 w 368"/>
                <a:gd name="T71" fmla="*/ 1600 h 9328"/>
                <a:gd name="T72" fmla="*/ 256 w 368"/>
                <a:gd name="T73" fmla="*/ 1808 h 9328"/>
                <a:gd name="T74" fmla="*/ 256 w 368"/>
                <a:gd name="T75" fmla="*/ 2064 h 9328"/>
                <a:gd name="T76" fmla="*/ 240 w 368"/>
                <a:gd name="T77" fmla="*/ 2208 h 9328"/>
                <a:gd name="T78" fmla="*/ 240 w 368"/>
                <a:gd name="T79" fmla="*/ 2672 h 9328"/>
                <a:gd name="T80" fmla="*/ 224 w 368"/>
                <a:gd name="T81" fmla="*/ 2992 h 9328"/>
                <a:gd name="T82" fmla="*/ 208 w 368"/>
                <a:gd name="T83" fmla="*/ 3200 h 9328"/>
                <a:gd name="T84" fmla="*/ 96 w 368"/>
                <a:gd name="T85" fmla="*/ 3504 h 9328"/>
                <a:gd name="T86" fmla="*/ 192 w 368"/>
                <a:gd name="T87" fmla="*/ 3872 h 9328"/>
                <a:gd name="T88" fmla="*/ 176 w 368"/>
                <a:gd name="T89" fmla="*/ 4224 h 9328"/>
                <a:gd name="T90" fmla="*/ 176 w 368"/>
                <a:gd name="T91" fmla="*/ 4688 h 9328"/>
                <a:gd name="T92" fmla="*/ 64 w 368"/>
                <a:gd name="T93" fmla="*/ 4896 h 9328"/>
                <a:gd name="T94" fmla="*/ 158 w 368"/>
                <a:gd name="T95" fmla="*/ 5280 h 9328"/>
                <a:gd name="T96" fmla="*/ 144 w 368"/>
                <a:gd name="T97" fmla="*/ 5664 h 9328"/>
                <a:gd name="T98" fmla="*/ 128 w 368"/>
                <a:gd name="T99" fmla="*/ 5984 h 9328"/>
                <a:gd name="T100" fmla="*/ 128 w 368"/>
                <a:gd name="T101" fmla="*/ 6448 h 9328"/>
                <a:gd name="T102" fmla="*/ 112 w 368"/>
                <a:gd name="T103" fmla="*/ 6912 h 9328"/>
                <a:gd name="T104" fmla="*/ 112 w 368"/>
                <a:gd name="T105" fmla="*/ 7424 h 9328"/>
                <a:gd name="T106" fmla="*/ 112 w 368"/>
                <a:gd name="T107" fmla="*/ 7984 h 9328"/>
                <a:gd name="T108" fmla="*/ 96 w 368"/>
                <a:gd name="T109" fmla="*/ 8448 h 9328"/>
                <a:gd name="T110" fmla="*/ 96 w 368"/>
                <a:gd name="T111" fmla="*/ 8912 h 9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8" h="9328">
                  <a:moveTo>
                    <a:pt x="0" y="9280"/>
                  </a:moveTo>
                  <a:lnTo>
                    <a:pt x="0" y="9232"/>
                  </a:lnTo>
                  <a:lnTo>
                    <a:pt x="0" y="9168"/>
                  </a:lnTo>
                  <a:lnTo>
                    <a:pt x="0" y="9120"/>
                  </a:lnTo>
                  <a:lnTo>
                    <a:pt x="0" y="9072"/>
                  </a:lnTo>
                  <a:lnTo>
                    <a:pt x="0" y="9024"/>
                  </a:lnTo>
                  <a:lnTo>
                    <a:pt x="0" y="8912"/>
                  </a:lnTo>
                  <a:lnTo>
                    <a:pt x="0" y="8864"/>
                  </a:lnTo>
                  <a:lnTo>
                    <a:pt x="0" y="8816"/>
                  </a:lnTo>
                  <a:lnTo>
                    <a:pt x="0" y="8768"/>
                  </a:lnTo>
                  <a:lnTo>
                    <a:pt x="0" y="8704"/>
                  </a:lnTo>
                  <a:lnTo>
                    <a:pt x="0" y="8656"/>
                  </a:lnTo>
                  <a:lnTo>
                    <a:pt x="0" y="8608"/>
                  </a:lnTo>
                  <a:lnTo>
                    <a:pt x="0" y="8560"/>
                  </a:lnTo>
                  <a:lnTo>
                    <a:pt x="0" y="8512"/>
                  </a:lnTo>
                  <a:lnTo>
                    <a:pt x="0" y="8448"/>
                  </a:lnTo>
                  <a:lnTo>
                    <a:pt x="0" y="8400"/>
                  </a:lnTo>
                  <a:lnTo>
                    <a:pt x="0" y="8352"/>
                  </a:lnTo>
                  <a:cubicBezTo>
                    <a:pt x="0" y="8347"/>
                    <a:pt x="1" y="8342"/>
                    <a:pt x="3" y="8337"/>
                  </a:cubicBezTo>
                  <a:lnTo>
                    <a:pt x="19" y="8289"/>
                  </a:lnTo>
                  <a:lnTo>
                    <a:pt x="16" y="8304"/>
                  </a:lnTo>
                  <a:lnTo>
                    <a:pt x="16" y="8192"/>
                  </a:lnTo>
                  <a:lnTo>
                    <a:pt x="16" y="8144"/>
                  </a:lnTo>
                  <a:lnTo>
                    <a:pt x="16" y="8048"/>
                  </a:lnTo>
                  <a:lnTo>
                    <a:pt x="16" y="7984"/>
                  </a:lnTo>
                  <a:lnTo>
                    <a:pt x="16" y="7936"/>
                  </a:lnTo>
                  <a:lnTo>
                    <a:pt x="16" y="7888"/>
                  </a:lnTo>
                  <a:lnTo>
                    <a:pt x="16" y="7840"/>
                  </a:lnTo>
                  <a:lnTo>
                    <a:pt x="16" y="7776"/>
                  </a:lnTo>
                  <a:lnTo>
                    <a:pt x="16" y="7728"/>
                  </a:lnTo>
                  <a:lnTo>
                    <a:pt x="16" y="7632"/>
                  </a:lnTo>
                  <a:lnTo>
                    <a:pt x="16" y="7584"/>
                  </a:lnTo>
                  <a:lnTo>
                    <a:pt x="16" y="7520"/>
                  </a:lnTo>
                  <a:lnTo>
                    <a:pt x="16" y="7424"/>
                  </a:lnTo>
                  <a:lnTo>
                    <a:pt x="16" y="7376"/>
                  </a:lnTo>
                  <a:lnTo>
                    <a:pt x="16" y="7312"/>
                  </a:lnTo>
                  <a:lnTo>
                    <a:pt x="16" y="7264"/>
                  </a:lnTo>
                  <a:lnTo>
                    <a:pt x="16" y="7168"/>
                  </a:lnTo>
                  <a:lnTo>
                    <a:pt x="16" y="7120"/>
                  </a:lnTo>
                  <a:lnTo>
                    <a:pt x="16" y="7056"/>
                  </a:lnTo>
                  <a:lnTo>
                    <a:pt x="16" y="7008"/>
                  </a:lnTo>
                  <a:lnTo>
                    <a:pt x="16" y="6960"/>
                  </a:lnTo>
                  <a:lnTo>
                    <a:pt x="16" y="6912"/>
                  </a:lnTo>
                  <a:lnTo>
                    <a:pt x="16" y="6848"/>
                  </a:lnTo>
                  <a:lnTo>
                    <a:pt x="16" y="6752"/>
                  </a:lnTo>
                  <a:lnTo>
                    <a:pt x="16" y="6704"/>
                  </a:lnTo>
                  <a:lnTo>
                    <a:pt x="16" y="6656"/>
                  </a:lnTo>
                  <a:cubicBezTo>
                    <a:pt x="16" y="6654"/>
                    <a:pt x="17" y="6652"/>
                    <a:pt x="17" y="6650"/>
                  </a:cubicBezTo>
                  <a:lnTo>
                    <a:pt x="33" y="6538"/>
                  </a:lnTo>
                  <a:lnTo>
                    <a:pt x="32" y="6544"/>
                  </a:lnTo>
                  <a:lnTo>
                    <a:pt x="32" y="6496"/>
                  </a:lnTo>
                  <a:lnTo>
                    <a:pt x="32" y="6448"/>
                  </a:lnTo>
                  <a:lnTo>
                    <a:pt x="32" y="6384"/>
                  </a:lnTo>
                  <a:lnTo>
                    <a:pt x="32" y="6336"/>
                  </a:lnTo>
                  <a:lnTo>
                    <a:pt x="32" y="6288"/>
                  </a:lnTo>
                  <a:lnTo>
                    <a:pt x="32" y="6240"/>
                  </a:lnTo>
                  <a:lnTo>
                    <a:pt x="32" y="6192"/>
                  </a:lnTo>
                  <a:lnTo>
                    <a:pt x="32" y="6128"/>
                  </a:lnTo>
                  <a:lnTo>
                    <a:pt x="32" y="6080"/>
                  </a:lnTo>
                  <a:lnTo>
                    <a:pt x="32" y="6032"/>
                  </a:lnTo>
                  <a:lnTo>
                    <a:pt x="32" y="5984"/>
                  </a:lnTo>
                  <a:lnTo>
                    <a:pt x="32" y="5920"/>
                  </a:lnTo>
                  <a:lnTo>
                    <a:pt x="32" y="5872"/>
                  </a:lnTo>
                  <a:cubicBezTo>
                    <a:pt x="32" y="5846"/>
                    <a:pt x="54" y="5824"/>
                    <a:pt x="80" y="5824"/>
                  </a:cubicBezTo>
                  <a:lnTo>
                    <a:pt x="96" y="5824"/>
                  </a:lnTo>
                  <a:lnTo>
                    <a:pt x="48" y="5872"/>
                  </a:lnTo>
                  <a:lnTo>
                    <a:pt x="48" y="5824"/>
                  </a:lnTo>
                  <a:lnTo>
                    <a:pt x="48" y="5776"/>
                  </a:lnTo>
                  <a:lnTo>
                    <a:pt x="48" y="5728"/>
                  </a:lnTo>
                  <a:lnTo>
                    <a:pt x="48" y="5664"/>
                  </a:lnTo>
                  <a:lnTo>
                    <a:pt x="48" y="5616"/>
                  </a:lnTo>
                  <a:lnTo>
                    <a:pt x="48" y="5568"/>
                  </a:lnTo>
                  <a:lnTo>
                    <a:pt x="48" y="5520"/>
                  </a:lnTo>
                  <a:lnTo>
                    <a:pt x="48" y="5456"/>
                  </a:lnTo>
                  <a:lnTo>
                    <a:pt x="48" y="5408"/>
                  </a:lnTo>
                  <a:lnTo>
                    <a:pt x="48" y="5360"/>
                  </a:lnTo>
                  <a:lnTo>
                    <a:pt x="48" y="5312"/>
                  </a:lnTo>
                  <a:cubicBezTo>
                    <a:pt x="48" y="5307"/>
                    <a:pt x="49" y="5302"/>
                    <a:pt x="51" y="5297"/>
                  </a:cubicBezTo>
                  <a:lnTo>
                    <a:pt x="67" y="5249"/>
                  </a:lnTo>
                  <a:lnTo>
                    <a:pt x="64" y="5264"/>
                  </a:lnTo>
                  <a:lnTo>
                    <a:pt x="64" y="5200"/>
                  </a:lnTo>
                  <a:lnTo>
                    <a:pt x="64" y="5152"/>
                  </a:lnTo>
                  <a:lnTo>
                    <a:pt x="64" y="5104"/>
                  </a:lnTo>
                  <a:lnTo>
                    <a:pt x="64" y="5056"/>
                  </a:lnTo>
                  <a:lnTo>
                    <a:pt x="64" y="4992"/>
                  </a:lnTo>
                  <a:lnTo>
                    <a:pt x="64" y="4944"/>
                  </a:lnTo>
                  <a:lnTo>
                    <a:pt x="64" y="4896"/>
                  </a:lnTo>
                  <a:cubicBezTo>
                    <a:pt x="64" y="4870"/>
                    <a:pt x="86" y="4848"/>
                    <a:pt x="112" y="4848"/>
                  </a:cubicBezTo>
                  <a:cubicBezTo>
                    <a:pt x="139" y="4848"/>
                    <a:pt x="160" y="4870"/>
                    <a:pt x="160" y="4896"/>
                  </a:cubicBezTo>
                  <a:lnTo>
                    <a:pt x="160" y="4944"/>
                  </a:lnTo>
                  <a:cubicBezTo>
                    <a:pt x="160" y="4971"/>
                    <a:pt x="139" y="4992"/>
                    <a:pt x="112" y="4992"/>
                  </a:cubicBezTo>
                  <a:cubicBezTo>
                    <a:pt x="86" y="4992"/>
                    <a:pt x="64" y="4971"/>
                    <a:pt x="64" y="4944"/>
                  </a:cubicBezTo>
                  <a:lnTo>
                    <a:pt x="64" y="4896"/>
                  </a:lnTo>
                  <a:lnTo>
                    <a:pt x="64" y="4848"/>
                  </a:lnTo>
                  <a:cubicBezTo>
                    <a:pt x="64" y="4843"/>
                    <a:pt x="65" y="4838"/>
                    <a:pt x="67" y="4833"/>
                  </a:cubicBezTo>
                  <a:lnTo>
                    <a:pt x="83" y="4785"/>
                  </a:lnTo>
                  <a:lnTo>
                    <a:pt x="80" y="4800"/>
                  </a:lnTo>
                  <a:lnTo>
                    <a:pt x="80" y="4736"/>
                  </a:lnTo>
                  <a:lnTo>
                    <a:pt x="80" y="4688"/>
                  </a:lnTo>
                  <a:lnTo>
                    <a:pt x="80" y="4640"/>
                  </a:lnTo>
                  <a:lnTo>
                    <a:pt x="80" y="4592"/>
                  </a:lnTo>
                  <a:lnTo>
                    <a:pt x="80" y="4528"/>
                  </a:lnTo>
                  <a:lnTo>
                    <a:pt x="80" y="4480"/>
                  </a:lnTo>
                  <a:lnTo>
                    <a:pt x="80" y="4432"/>
                  </a:lnTo>
                  <a:lnTo>
                    <a:pt x="80" y="4384"/>
                  </a:lnTo>
                  <a:lnTo>
                    <a:pt x="80" y="4336"/>
                  </a:lnTo>
                  <a:lnTo>
                    <a:pt x="80" y="4272"/>
                  </a:lnTo>
                  <a:lnTo>
                    <a:pt x="80" y="4224"/>
                  </a:lnTo>
                  <a:cubicBezTo>
                    <a:pt x="80" y="4219"/>
                    <a:pt x="81" y="4214"/>
                    <a:pt x="83" y="4209"/>
                  </a:cubicBezTo>
                  <a:lnTo>
                    <a:pt x="99" y="4161"/>
                  </a:lnTo>
                  <a:lnTo>
                    <a:pt x="96" y="4176"/>
                  </a:lnTo>
                  <a:lnTo>
                    <a:pt x="96" y="4128"/>
                  </a:lnTo>
                  <a:lnTo>
                    <a:pt x="96" y="4064"/>
                  </a:lnTo>
                  <a:lnTo>
                    <a:pt x="96" y="4016"/>
                  </a:lnTo>
                  <a:lnTo>
                    <a:pt x="96" y="3968"/>
                  </a:lnTo>
                  <a:lnTo>
                    <a:pt x="96" y="3920"/>
                  </a:lnTo>
                  <a:lnTo>
                    <a:pt x="96" y="3872"/>
                  </a:lnTo>
                  <a:lnTo>
                    <a:pt x="96" y="3808"/>
                  </a:lnTo>
                  <a:lnTo>
                    <a:pt x="96" y="3760"/>
                  </a:lnTo>
                  <a:lnTo>
                    <a:pt x="96" y="3712"/>
                  </a:lnTo>
                  <a:lnTo>
                    <a:pt x="96" y="3664"/>
                  </a:lnTo>
                  <a:lnTo>
                    <a:pt x="96" y="3552"/>
                  </a:lnTo>
                  <a:lnTo>
                    <a:pt x="96" y="3504"/>
                  </a:lnTo>
                  <a:lnTo>
                    <a:pt x="96" y="3456"/>
                  </a:lnTo>
                  <a:cubicBezTo>
                    <a:pt x="96" y="3430"/>
                    <a:pt x="118" y="3408"/>
                    <a:pt x="144" y="3408"/>
                  </a:cubicBezTo>
                  <a:cubicBezTo>
                    <a:pt x="171" y="3408"/>
                    <a:pt x="192" y="3430"/>
                    <a:pt x="192" y="3456"/>
                  </a:cubicBezTo>
                  <a:lnTo>
                    <a:pt x="192" y="3504"/>
                  </a:lnTo>
                  <a:lnTo>
                    <a:pt x="99" y="3489"/>
                  </a:lnTo>
                  <a:lnTo>
                    <a:pt x="115" y="3441"/>
                  </a:lnTo>
                  <a:lnTo>
                    <a:pt x="112" y="3456"/>
                  </a:lnTo>
                  <a:lnTo>
                    <a:pt x="112" y="3408"/>
                  </a:lnTo>
                  <a:lnTo>
                    <a:pt x="112" y="3344"/>
                  </a:lnTo>
                  <a:lnTo>
                    <a:pt x="112" y="3296"/>
                  </a:lnTo>
                  <a:lnTo>
                    <a:pt x="112" y="3248"/>
                  </a:lnTo>
                  <a:lnTo>
                    <a:pt x="112" y="3200"/>
                  </a:lnTo>
                  <a:lnTo>
                    <a:pt x="112" y="3136"/>
                  </a:lnTo>
                  <a:lnTo>
                    <a:pt x="112" y="3088"/>
                  </a:lnTo>
                  <a:lnTo>
                    <a:pt x="112" y="3040"/>
                  </a:lnTo>
                  <a:cubicBezTo>
                    <a:pt x="112" y="3035"/>
                    <a:pt x="113" y="3030"/>
                    <a:pt x="115" y="3025"/>
                  </a:cubicBezTo>
                  <a:lnTo>
                    <a:pt x="131" y="2977"/>
                  </a:lnTo>
                  <a:cubicBezTo>
                    <a:pt x="138" y="2955"/>
                    <a:pt x="161" y="2941"/>
                    <a:pt x="184" y="2945"/>
                  </a:cubicBezTo>
                  <a:cubicBezTo>
                    <a:pt x="207" y="2949"/>
                    <a:pt x="224" y="2969"/>
                    <a:pt x="224" y="2992"/>
                  </a:cubicBezTo>
                  <a:lnTo>
                    <a:pt x="224" y="3040"/>
                  </a:lnTo>
                  <a:cubicBezTo>
                    <a:pt x="224" y="3067"/>
                    <a:pt x="203" y="3088"/>
                    <a:pt x="176" y="3088"/>
                  </a:cubicBezTo>
                  <a:cubicBezTo>
                    <a:pt x="150" y="3088"/>
                    <a:pt x="128" y="3067"/>
                    <a:pt x="128" y="3040"/>
                  </a:cubicBezTo>
                  <a:lnTo>
                    <a:pt x="128" y="2992"/>
                  </a:lnTo>
                  <a:lnTo>
                    <a:pt x="128" y="2944"/>
                  </a:lnTo>
                  <a:lnTo>
                    <a:pt x="128" y="2880"/>
                  </a:lnTo>
                  <a:lnTo>
                    <a:pt x="128" y="2832"/>
                  </a:lnTo>
                  <a:lnTo>
                    <a:pt x="128" y="2784"/>
                  </a:lnTo>
                  <a:lnTo>
                    <a:pt x="128" y="2736"/>
                  </a:lnTo>
                  <a:lnTo>
                    <a:pt x="128" y="2672"/>
                  </a:lnTo>
                  <a:cubicBezTo>
                    <a:pt x="128" y="2646"/>
                    <a:pt x="150" y="2624"/>
                    <a:pt x="176" y="2624"/>
                  </a:cubicBezTo>
                  <a:lnTo>
                    <a:pt x="192" y="2624"/>
                  </a:lnTo>
                  <a:lnTo>
                    <a:pt x="144" y="2672"/>
                  </a:lnTo>
                  <a:lnTo>
                    <a:pt x="144" y="2624"/>
                  </a:lnTo>
                  <a:lnTo>
                    <a:pt x="144" y="2576"/>
                  </a:lnTo>
                  <a:lnTo>
                    <a:pt x="144" y="2528"/>
                  </a:lnTo>
                  <a:lnTo>
                    <a:pt x="144" y="2480"/>
                  </a:lnTo>
                  <a:lnTo>
                    <a:pt x="144" y="2416"/>
                  </a:lnTo>
                  <a:lnTo>
                    <a:pt x="144" y="2368"/>
                  </a:lnTo>
                  <a:lnTo>
                    <a:pt x="144" y="2320"/>
                  </a:lnTo>
                  <a:lnTo>
                    <a:pt x="144" y="2272"/>
                  </a:lnTo>
                  <a:lnTo>
                    <a:pt x="144" y="2208"/>
                  </a:lnTo>
                  <a:lnTo>
                    <a:pt x="144" y="2160"/>
                  </a:lnTo>
                  <a:lnTo>
                    <a:pt x="144" y="2112"/>
                  </a:lnTo>
                  <a:lnTo>
                    <a:pt x="144" y="2064"/>
                  </a:lnTo>
                  <a:cubicBezTo>
                    <a:pt x="144" y="2038"/>
                    <a:pt x="166" y="2016"/>
                    <a:pt x="192" y="2016"/>
                  </a:cubicBezTo>
                  <a:lnTo>
                    <a:pt x="208" y="2016"/>
                  </a:lnTo>
                  <a:cubicBezTo>
                    <a:pt x="235" y="2016"/>
                    <a:pt x="256" y="2038"/>
                    <a:pt x="256" y="2064"/>
                  </a:cubicBezTo>
                  <a:lnTo>
                    <a:pt x="256" y="2112"/>
                  </a:lnTo>
                  <a:cubicBezTo>
                    <a:pt x="256" y="2139"/>
                    <a:pt x="235" y="2160"/>
                    <a:pt x="208" y="2160"/>
                  </a:cubicBezTo>
                  <a:cubicBezTo>
                    <a:pt x="182" y="2160"/>
                    <a:pt x="160" y="2139"/>
                    <a:pt x="160" y="2112"/>
                  </a:cubicBezTo>
                  <a:lnTo>
                    <a:pt x="160" y="2064"/>
                  </a:lnTo>
                  <a:lnTo>
                    <a:pt x="160" y="2016"/>
                  </a:lnTo>
                  <a:lnTo>
                    <a:pt x="160" y="1952"/>
                  </a:lnTo>
                  <a:lnTo>
                    <a:pt x="160" y="1904"/>
                  </a:lnTo>
                  <a:lnTo>
                    <a:pt x="160" y="1856"/>
                  </a:lnTo>
                  <a:cubicBezTo>
                    <a:pt x="160" y="1830"/>
                    <a:pt x="182" y="1808"/>
                    <a:pt x="208" y="1808"/>
                  </a:cubicBezTo>
                  <a:cubicBezTo>
                    <a:pt x="235" y="1808"/>
                    <a:pt x="256" y="1830"/>
                    <a:pt x="256" y="1856"/>
                  </a:cubicBezTo>
                  <a:lnTo>
                    <a:pt x="256" y="1904"/>
                  </a:lnTo>
                  <a:cubicBezTo>
                    <a:pt x="256" y="1931"/>
                    <a:pt x="235" y="1952"/>
                    <a:pt x="208" y="1952"/>
                  </a:cubicBezTo>
                  <a:cubicBezTo>
                    <a:pt x="182" y="1952"/>
                    <a:pt x="160" y="1931"/>
                    <a:pt x="160" y="1904"/>
                  </a:cubicBezTo>
                  <a:lnTo>
                    <a:pt x="160" y="1856"/>
                  </a:lnTo>
                  <a:lnTo>
                    <a:pt x="160" y="1808"/>
                  </a:lnTo>
                  <a:lnTo>
                    <a:pt x="160" y="1744"/>
                  </a:lnTo>
                  <a:cubicBezTo>
                    <a:pt x="160" y="1739"/>
                    <a:pt x="161" y="1734"/>
                    <a:pt x="163" y="1729"/>
                  </a:cubicBezTo>
                  <a:lnTo>
                    <a:pt x="179" y="1681"/>
                  </a:lnTo>
                  <a:cubicBezTo>
                    <a:pt x="186" y="1659"/>
                    <a:pt x="209" y="1645"/>
                    <a:pt x="232" y="1649"/>
                  </a:cubicBezTo>
                  <a:cubicBezTo>
                    <a:pt x="255" y="1653"/>
                    <a:pt x="272" y="1673"/>
                    <a:pt x="272" y="1696"/>
                  </a:cubicBezTo>
                  <a:lnTo>
                    <a:pt x="272" y="1744"/>
                  </a:lnTo>
                  <a:cubicBezTo>
                    <a:pt x="272" y="1771"/>
                    <a:pt x="251" y="1792"/>
                    <a:pt x="224" y="1792"/>
                  </a:cubicBezTo>
                  <a:cubicBezTo>
                    <a:pt x="198" y="1792"/>
                    <a:pt x="176" y="1771"/>
                    <a:pt x="176" y="1744"/>
                  </a:cubicBezTo>
                  <a:lnTo>
                    <a:pt x="176" y="1696"/>
                  </a:lnTo>
                  <a:lnTo>
                    <a:pt x="176" y="1648"/>
                  </a:lnTo>
                  <a:lnTo>
                    <a:pt x="176" y="1600"/>
                  </a:lnTo>
                  <a:lnTo>
                    <a:pt x="176" y="1552"/>
                  </a:lnTo>
                  <a:lnTo>
                    <a:pt x="176" y="1488"/>
                  </a:lnTo>
                  <a:lnTo>
                    <a:pt x="176" y="1440"/>
                  </a:lnTo>
                  <a:lnTo>
                    <a:pt x="176" y="1392"/>
                  </a:lnTo>
                  <a:cubicBezTo>
                    <a:pt x="176" y="1366"/>
                    <a:pt x="198" y="1344"/>
                    <a:pt x="224" y="1344"/>
                  </a:cubicBezTo>
                  <a:cubicBezTo>
                    <a:pt x="251" y="1344"/>
                    <a:pt x="272" y="1366"/>
                    <a:pt x="272" y="1392"/>
                  </a:cubicBezTo>
                  <a:lnTo>
                    <a:pt x="272" y="1440"/>
                  </a:lnTo>
                  <a:lnTo>
                    <a:pt x="224" y="1392"/>
                  </a:lnTo>
                  <a:lnTo>
                    <a:pt x="240" y="1392"/>
                  </a:lnTo>
                  <a:lnTo>
                    <a:pt x="192" y="1440"/>
                  </a:lnTo>
                  <a:lnTo>
                    <a:pt x="192" y="1392"/>
                  </a:lnTo>
                  <a:lnTo>
                    <a:pt x="192" y="1344"/>
                  </a:lnTo>
                  <a:lnTo>
                    <a:pt x="192" y="1280"/>
                  </a:lnTo>
                  <a:lnTo>
                    <a:pt x="192" y="1232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88"/>
                  </a:lnTo>
                  <a:cubicBezTo>
                    <a:pt x="192" y="1062"/>
                    <a:pt x="214" y="1040"/>
                    <a:pt x="240" y="1040"/>
                  </a:cubicBezTo>
                  <a:lnTo>
                    <a:pt x="256" y="1040"/>
                  </a:lnTo>
                  <a:lnTo>
                    <a:pt x="208" y="1088"/>
                  </a:lnTo>
                  <a:lnTo>
                    <a:pt x="208" y="1024"/>
                  </a:lnTo>
                  <a:lnTo>
                    <a:pt x="208" y="976"/>
                  </a:lnTo>
                  <a:cubicBezTo>
                    <a:pt x="208" y="950"/>
                    <a:pt x="230" y="928"/>
                    <a:pt x="256" y="928"/>
                  </a:cubicBezTo>
                  <a:cubicBezTo>
                    <a:pt x="283" y="928"/>
                    <a:pt x="304" y="950"/>
                    <a:pt x="304" y="976"/>
                  </a:cubicBezTo>
                  <a:lnTo>
                    <a:pt x="304" y="1184"/>
                  </a:lnTo>
                  <a:cubicBezTo>
                    <a:pt x="304" y="1211"/>
                    <a:pt x="283" y="1232"/>
                    <a:pt x="256" y="1232"/>
                  </a:cubicBezTo>
                  <a:cubicBezTo>
                    <a:pt x="230" y="1232"/>
                    <a:pt x="208" y="1211"/>
                    <a:pt x="208" y="1184"/>
                  </a:cubicBezTo>
                  <a:lnTo>
                    <a:pt x="208" y="1136"/>
                  </a:lnTo>
                  <a:lnTo>
                    <a:pt x="208" y="1088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80"/>
                  </a:lnTo>
                  <a:lnTo>
                    <a:pt x="208" y="816"/>
                  </a:lnTo>
                  <a:cubicBezTo>
                    <a:pt x="208" y="790"/>
                    <a:pt x="230" y="768"/>
                    <a:pt x="256" y="768"/>
                  </a:cubicBezTo>
                  <a:lnTo>
                    <a:pt x="272" y="768"/>
                  </a:lnTo>
                  <a:lnTo>
                    <a:pt x="224" y="816"/>
                  </a:lnTo>
                  <a:lnTo>
                    <a:pt x="224" y="768"/>
                  </a:lnTo>
                  <a:lnTo>
                    <a:pt x="224" y="720"/>
                  </a:lnTo>
                  <a:lnTo>
                    <a:pt x="224" y="672"/>
                  </a:lnTo>
                  <a:lnTo>
                    <a:pt x="224" y="624"/>
                  </a:lnTo>
                  <a:lnTo>
                    <a:pt x="224" y="560"/>
                  </a:lnTo>
                  <a:lnTo>
                    <a:pt x="224" y="512"/>
                  </a:lnTo>
                  <a:lnTo>
                    <a:pt x="224" y="464"/>
                  </a:lnTo>
                  <a:cubicBezTo>
                    <a:pt x="224" y="438"/>
                    <a:pt x="246" y="416"/>
                    <a:pt x="272" y="416"/>
                  </a:cubicBezTo>
                  <a:lnTo>
                    <a:pt x="288" y="416"/>
                  </a:lnTo>
                  <a:cubicBezTo>
                    <a:pt x="315" y="416"/>
                    <a:pt x="336" y="438"/>
                    <a:pt x="336" y="464"/>
                  </a:cubicBezTo>
                  <a:lnTo>
                    <a:pt x="336" y="512"/>
                  </a:lnTo>
                  <a:cubicBezTo>
                    <a:pt x="336" y="539"/>
                    <a:pt x="315" y="560"/>
                    <a:pt x="288" y="560"/>
                  </a:cubicBezTo>
                  <a:cubicBezTo>
                    <a:pt x="262" y="560"/>
                    <a:pt x="240" y="539"/>
                    <a:pt x="240" y="512"/>
                  </a:cubicBezTo>
                  <a:lnTo>
                    <a:pt x="240" y="464"/>
                  </a:lnTo>
                  <a:lnTo>
                    <a:pt x="240" y="416"/>
                  </a:lnTo>
                  <a:lnTo>
                    <a:pt x="240" y="352"/>
                  </a:lnTo>
                  <a:lnTo>
                    <a:pt x="240" y="304"/>
                  </a:lnTo>
                  <a:cubicBezTo>
                    <a:pt x="240" y="278"/>
                    <a:pt x="262" y="256"/>
                    <a:pt x="288" y="256"/>
                  </a:cubicBezTo>
                  <a:lnTo>
                    <a:pt x="304" y="256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256" y="208"/>
                  </a:lnTo>
                  <a:lnTo>
                    <a:pt x="256" y="160"/>
                  </a:lnTo>
                  <a:cubicBezTo>
                    <a:pt x="256" y="134"/>
                    <a:pt x="278" y="112"/>
                    <a:pt x="304" y="112"/>
                  </a:cubicBezTo>
                  <a:lnTo>
                    <a:pt x="320" y="112"/>
                  </a:lnTo>
                  <a:lnTo>
                    <a:pt x="272" y="160"/>
                  </a:lnTo>
                  <a:lnTo>
                    <a:pt x="272" y="96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96"/>
                  </a:lnTo>
                  <a:lnTo>
                    <a:pt x="368" y="160"/>
                  </a:lnTo>
                  <a:cubicBezTo>
                    <a:pt x="368" y="187"/>
                    <a:pt x="347" y="208"/>
                    <a:pt x="320" y="208"/>
                  </a:cubicBezTo>
                  <a:lnTo>
                    <a:pt x="304" y="208"/>
                  </a:lnTo>
                  <a:lnTo>
                    <a:pt x="352" y="160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352" y="304"/>
                  </a:lnTo>
                  <a:cubicBezTo>
                    <a:pt x="352" y="331"/>
                    <a:pt x="331" y="352"/>
                    <a:pt x="304" y="352"/>
                  </a:cubicBezTo>
                  <a:lnTo>
                    <a:pt x="288" y="352"/>
                  </a:lnTo>
                  <a:lnTo>
                    <a:pt x="336" y="304"/>
                  </a:lnTo>
                  <a:lnTo>
                    <a:pt x="336" y="352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336" y="512"/>
                  </a:lnTo>
                  <a:lnTo>
                    <a:pt x="240" y="512"/>
                  </a:lnTo>
                  <a:lnTo>
                    <a:pt x="240" y="464"/>
                  </a:lnTo>
                  <a:lnTo>
                    <a:pt x="288" y="512"/>
                  </a:lnTo>
                  <a:lnTo>
                    <a:pt x="272" y="512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24"/>
                  </a:lnTo>
                  <a:lnTo>
                    <a:pt x="320" y="672"/>
                  </a:lnTo>
                  <a:lnTo>
                    <a:pt x="320" y="720"/>
                  </a:lnTo>
                  <a:lnTo>
                    <a:pt x="320" y="768"/>
                  </a:lnTo>
                  <a:lnTo>
                    <a:pt x="320" y="816"/>
                  </a:lnTo>
                  <a:cubicBezTo>
                    <a:pt x="320" y="843"/>
                    <a:pt x="299" y="864"/>
                    <a:pt x="272" y="864"/>
                  </a:cubicBezTo>
                  <a:lnTo>
                    <a:pt x="256" y="864"/>
                  </a:lnTo>
                  <a:lnTo>
                    <a:pt x="304" y="816"/>
                  </a:lnTo>
                  <a:lnTo>
                    <a:pt x="304" y="880"/>
                  </a:lnTo>
                  <a:lnTo>
                    <a:pt x="304" y="928"/>
                  </a:lnTo>
                  <a:lnTo>
                    <a:pt x="304" y="976"/>
                  </a:lnTo>
                  <a:lnTo>
                    <a:pt x="304" y="1024"/>
                  </a:lnTo>
                  <a:lnTo>
                    <a:pt x="304" y="1088"/>
                  </a:lnTo>
                  <a:lnTo>
                    <a:pt x="304" y="1136"/>
                  </a:lnTo>
                  <a:lnTo>
                    <a:pt x="304" y="1184"/>
                  </a:lnTo>
                  <a:lnTo>
                    <a:pt x="208" y="1184"/>
                  </a:lnTo>
                  <a:lnTo>
                    <a:pt x="208" y="976"/>
                  </a:lnTo>
                  <a:lnTo>
                    <a:pt x="304" y="976"/>
                  </a:lnTo>
                  <a:lnTo>
                    <a:pt x="304" y="1024"/>
                  </a:lnTo>
                  <a:lnTo>
                    <a:pt x="304" y="1088"/>
                  </a:lnTo>
                  <a:cubicBezTo>
                    <a:pt x="304" y="1115"/>
                    <a:pt x="283" y="1136"/>
                    <a:pt x="256" y="1136"/>
                  </a:cubicBezTo>
                  <a:lnTo>
                    <a:pt x="240" y="1136"/>
                  </a:lnTo>
                  <a:lnTo>
                    <a:pt x="288" y="1088"/>
                  </a:lnTo>
                  <a:lnTo>
                    <a:pt x="288" y="1136"/>
                  </a:lnTo>
                  <a:lnTo>
                    <a:pt x="288" y="1184"/>
                  </a:lnTo>
                  <a:lnTo>
                    <a:pt x="288" y="1232"/>
                  </a:lnTo>
                  <a:lnTo>
                    <a:pt x="288" y="1280"/>
                  </a:lnTo>
                  <a:lnTo>
                    <a:pt x="288" y="1344"/>
                  </a:lnTo>
                  <a:lnTo>
                    <a:pt x="288" y="1392"/>
                  </a:lnTo>
                  <a:lnTo>
                    <a:pt x="288" y="1440"/>
                  </a:lnTo>
                  <a:cubicBezTo>
                    <a:pt x="288" y="1467"/>
                    <a:pt x="267" y="1488"/>
                    <a:pt x="240" y="1488"/>
                  </a:cubicBezTo>
                  <a:lnTo>
                    <a:pt x="224" y="1488"/>
                  </a:lnTo>
                  <a:cubicBezTo>
                    <a:pt x="198" y="1488"/>
                    <a:pt x="176" y="1467"/>
                    <a:pt x="176" y="1440"/>
                  </a:cubicBezTo>
                  <a:lnTo>
                    <a:pt x="176" y="1392"/>
                  </a:lnTo>
                  <a:lnTo>
                    <a:pt x="272" y="1392"/>
                  </a:lnTo>
                  <a:lnTo>
                    <a:pt x="272" y="1440"/>
                  </a:lnTo>
                  <a:lnTo>
                    <a:pt x="272" y="1488"/>
                  </a:lnTo>
                  <a:lnTo>
                    <a:pt x="272" y="1552"/>
                  </a:lnTo>
                  <a:lnTo>
                    <a:pt x="272" y="1600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272" y="1744"/>
                  </a:lnTo>
                  <a:lnTo>
                    <a:pt x="176" y="1744"/>
                  </a:lnTo>
                  <a:lnTo>
                    <a:pt x="176" y="1696"/>
                  </a:lnTo>
                  <a:lnTo>
                    <a:pt x="270" y="1712"/>
                  </a:lnTo>
                  <a:lnTo>
                    <a:pt x="254" y="1760"/>
                  </a:lnTo>
                  <a:lnTo>
                    <a:pt x="256" y="1744"/>
                  </a:lnTo>
                  <a:lnTo>
                    <a:pt x="256" y="1808"/>
                  </a:lnTo>
                  <a:lnTo>
                    <a:pt x="256" y="1856"/>
                  </a:lnTo>
                  <a:lnTo>
                    <a:pt x="256" y="1904"/>
                  </a:lnTo>
                  <a:lnTo>
                    <a:pt x="160" y="1904"/>
                  </a:lnTo>
                  <a:lnTo>
                    <a:pt x="160" y="1856"/>
                  </a:lnTo>
                  <a:lnTo>
                    <a:pt x="256" y="1856"/>
                  </a:lnTo>
                  <a:lnTo>
                    <a:pt x="256" y="1904"/>
                  </a:lnTo>
                  <a:lnTo>
                    <a:pt x="256" y="1952"/>
                  </a:lnTo>
                  <a:lnTo>
                    <a:pt x="256" y="2016"/>
                  </a:lnTo>
                  <a:lnTo>
                    <a:pt x="256" y="2064"/>
                  </a:lnTo>
                  <a:lnTo>
                    <a:pt x="256" y="2112"/>
                  </a:lnTo>
                  <a:lnTo>
                    <a:pt x="160" y="2112"/>
                  </a:lnTo>
                  <a:lnTo>
                    <a:pt x="160" y="2064"/>
                  </a:lnTo>
                  <a:lnTo>
                    <a:pt x="208" y="2112"/>
                  </a:lnTo>
                  <a:lnTo>
                    <a:pt x="192" y="2112"/>
                  </a:lnTo>
                  <a:lnTo>
                    <a:pt x="240" y="2064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240" y="2208"/>
                  </a:lnTo>
                  <a:lnTo>
                    <a:pt x="240" y="2272"/>
                  </a:lnTo>
                  <a:lnTo>
                    <a:pt x="240" y="2320"/>
                  </a:lnTo>
                  <a:lnTo>
                    <a:pt x="240" y="2368"/>
                  </a:lnTo>
                  <a:lnTo>
                    <a:pt x="240" y="2416"/>
                  </a:lnTo>
                  <a:lnTo>
                    <a:pt x="240" y="2480"/>
                  </a:lnTo>
                  <a:lnTo>
                    <a:pt x="240" y="2528"/>
                  </a:lnTo>
                  <a:lnTo>
                    <a:pt x="240" y="2576"/>
                  </a:lnTo>
                  <a:lnTo>
                    <a:pt x="240" y="2624"/>
                  </a:lnTo>
                  <a:lnTo>
                    <a:pt x="240" y="2672"/>
                  </a:lnTo>
                  <a:cubicBezTo>
                    <a:pt x="240" y="2699"/>
                    <a:pt x="219" y="2720"/>
                    <a:pt x="192" y="2720"/>
                  </a:cubicBezTo>
                  <a:lnTo>
                    <a:pt x="176" y="2720"/>
                  </a:lnTo>
                  <a:lnTo>
                    <a:pt x="224" y="2672"/>
                  </a:lnTo>
                  <a:lnTo>
                    <a:pt x="224" y="2736"/>
                  </a:lnTo>
                  <a:lnTo>
                    <a:pt x="224" y="2784"/>
                  </a:lnTo>
                  <a:lnTo>
                    <a:pt x="224" y="2832"/>
                  </a:lnTo>
                  <a:lnTo>
                    <a:pt x="224" y="2880"/>
                  </a:lnTo>
                  <a:lnTo>
                    <a:pt x="224" y="2944"/>
                  </a:lnTo>
                  <a:lnTo>
                    <a:pt x="224" y="2992"/>
                  </a:lnTo>
                  <a:lnTo>
                    <a:pt x="224" y="3040"/>
                  </a:lnTo>
                  <a:lnTo>
                    <a:pt x="128" y="3040"/>
                  </a:lnTo>
                  <a:lnTo>
                    <a:pt x="128" y="2992"/>
                  </a:lnTo>
                  <a:lnTo>
                    <a:pt x="222" y="3008"/>
                  </a:lnTo>
                  <a:lnTo>
                    <a:pt x="206" y="3056"/>
                  </a:lnTo>
                  <a:lnTo>
                    <a:pt x="208" y="3040"/>
                  </a:lnTo>
                  <a:lnTo>
                    <a:pt x="208" y="3088"/>
                  </a:lnTo>
                  <a:lnTo>
                    <a:pt x="208" y="3136"/>
                  </a:lnTo>
                  <a:lnTo>
                    <a:pt x="208" y="3200"/>
                  </a:lnTo>
                  <a:lnTo>
                    <a:pt x="208" y="3248"/>
                  </a:lnTo>
                  <a:lnTo>
                    <a:pt x="208" y="3296"/>
                  </a:lnTo>
                  <a:lnTo>
                    <a:pt x="208" y="3344"/>
                  </a:lnTo>
                  <a:lnTo>
                    <a:pt x="208" y="3408"/>
                  </a:lnTo>
                  <a:lnTo>
                    <a:pt x="208" y="3456"/>
                  </a:lnTo>
                  <a:cubicBezTo>
                    <a:pt x="208" y="3462"/>
                    <a:pt x="208" y="3467"/>
                    <a:pt x="206" y="3472"/>
                  </a:cubicBezTo>
                  <a:lnTo>
                    <a:pt x="190" y="3520"/>
                  </a:lnTo>
                  <a:cubicBezTo>
                    <a:pt x="183" y="3542"/>
                    <a:pt x="160" y="3556"/>
                    <a:pt x="137" y="3552"/>
                  </a:cubicBezTo>
                  <a:cubicBezTo>
                    <a:pt x="114" y="3548"/>
                    <a:pt x="96" y="3528"/>
                    <a:pt x="96" y="3504"/>
                  </a:cubicBezTo>
                  <a:lnTo>
                    <a:pt x="96" y="3456"/>
                  </a:lnTo>
                  <a:lnTo>
                    <a:pt x="192" y="3456"/>
                  </a:lnTo>
                  <a:lnTo>
                    <a:pt x="192" y="3504"/>
                  </a:lnTo>
                  <a:lnTo>
                    <a:pt x="192" y="3552"/>
                  </a:lnTo>
                  <a:lnTo>
                    <a:pt x="192" y="3664"/>
                  </a:lnTo>
                  <a:lnTo>
                    <a:pt x="192" y="3712"/>
                  </a:lnTo>
                  <a:lnTo>
                    <a:pt x="192" y="3760"/>
                  </a:lnTo>
                  <a:lnTo>
                    <a:pt x="192" y="3808"/>
                  </a:lnTo>
                  <a:lnTo>
                    <a:pt x="192" y="3872"/>
                  </a:lnTo>
                  <a:lnTo>
                    <a:pt x="192" y="3920"/>
                  </a:lnTo>
                  <a:lnTo>
                    <a:pt x="192" y="3968"/>
                  </a:lnTo>
                  <a:lnTo>
                    <a:pt x="192" y="4016"/>
                  </a:lnTo>
                  <a:lnTo>
                    <a:pt x="192" y="4064"/>
                  </a:lnTo>
                  <a:lnTo>
                    <a:pt x="192" y="4128"/>
                  </a:lnTo>
                  <a:lnTo>
                    <a:pt x="192" y="4176"/>
                  </a:lnTo>
                  <a:cubicBezTo>
                    <a:pt x="192" y="4182"/>
                    <a:pt x="192" y="4187"/>
                    <a:pt x="190" y="4192"/>
                  </a:cubicBezTo>
                  <a:lnTo>
                    <a:pt x="174" y="4240"/>
                  </a:lnTo>
                  <a:lnTo>
                    <a:pt x="176" y="4224"/>
                  </a:lnTo>
                  <a:lnTo>
                    <a:pt x="176" y="4272"/>
                  </a:lnTo>
                  <a:lnTo>
                    <a:pt x="176" y="4336"/>
                  </a:lnTo>
                  <a:lnTo>
                    <a:pt x="176" y="4384"/>
                  </a:lnTo>
                  <a:lnTo>
                    <a:pt x="176" y="4432"/>
                  </a:lnTo>
                  <a:lnTo>
                    <a:pt x="176" y="4480"/>
                  </a:lnTo>
                  <a:lnTo>
                    <a:pt x="176" y="4528"/>
                  </a:lnTo>
                  <a:lnTo>
                    <a:pt x="176" y="4592"/>
                  </a:lnTo>
                  <a:lnTo>
                    <a:pt x="176" y="4640"/>
                  </a:lnTo>
                  <a:lnTo>
                    <a:pt x="176" y="4688"/>
                  </a:lnTo>
                  <a:lnTo>
                    <a:pt x="176" y="4736"/>
                  </a:lnTo>
                  <a:lnTo>
                    <a:pt x="176" y="4800"/>
                  </a:lnTo>
                  <a:cubicBezTo>
                    <a:pt x="176" y="4806"/>
                    <a:pt x="176" y="4811"/>
                    <a:pt x="174" y="4816"/>
                  </a:cubicBezTo>
                  <a:lnTo>
                    <a:pt x="158" y="4864"/>
                  </a:lnTo>
                  <a:lnTo>
                    <a:pt x="160" y="4848"/>
                  </a:lnTo>
                  <a:lnTo>
                    <a:pt x="160" y="4896"/>
                  </a:lnTo>
                  <a:lnTo>
                    <a:pt x="160" y="4944"/>
                  </a:lnTo>
                  <a:lnTo>
                    <a:pt x="64" y="4944"/>
                  </a:lnTo>
                  <a:lnTo>
                    <a:pt x="64" y="4896"/>
                  </a:lnTo>
                  <a:lnTo>
                    <a:pt x="160" y="4896"/>
                  </a:lnTo>
                  <a:lnTo>
                    <a:pt x="160" y="4944"/>
                  </a:lnTo>
                  <a:lnTo>
                    <a:pt x="160" y="4992"/>
                  </a:lnTo>
                  <a:lnTo>
                    <a:pt x="160" y="5056"/>
                  </a:lnTo>
                  <a:lnTo>
                    <a:pt x="160" y="5104"/>
                  </a:lnTo>
                  <a:lnTo>
                    <a:pt x="160" y="5152"/>
                  </a:lnTo>
                  <a:lnTo>
                    <a:pt x="160" y="5200"/>
                  </a:lnTo>
                  <a:lnTo>
                    <a:pt x="160" y="5264"/>
                  </a:lnTo>
                  <a:cubicBezTo>
                    <a:pt x="160" y="5270"/>
                    <a:pt x="160" y="5275"/>
                    <a:pt x="158" y="5280"/>
                  </a:cubicBezTo>
                  <a:lnTo>
                    <a:pt x="142" y="5328"/>
                  </a:lnTo>
                  <a:lnTo>
                    <a:pt x="144" y="5312"/>
                  </a:lnTo>
                  <a:lnTo>
                    <a:pt x="144" y="5360"/>
                  </a:lnTo>
                  <a:lnTo>
                    <a:pt x="144" y="5408"/>
                  </a:lnTo>
                  <a:lnTo>
                    <a:pt x="144" y="5456"/>
                  </a:lnTo>
                  <a:lnTo>
                    <a:pt x="144" y="5520"/>
                  </a:lnTo>
                  <a:lnTo>
                    <a:pt x="144" y="5568"/>
                  </a:lnTo>
                  <a:lnTo>
                    <a:pt x="144" y="5616"/>
                  </a:lnTo>
                  <a:lnTo>
                    <a:pt x="144" y="5664"/>
                  </a:lnTo>
                  <a:lnTo>
                    <a:pt x="144" y="5728"/>
                  </a:lnTo>
                  <a:lnTo>
                    <a:pt x="144" y="5776"/>
                  </a:lnTo>
                  <a:lnTo>
                    <a:pt x="144" y="5824"/>
                  </a:lnTo>
                  <a:lnTo>
                    <a:pt x="144" y="5872"/>
                  </a:lnTo>
                  <a:cubicBezTo>
                    <a:pt x="144" y="5899"/>
                    <a:pt x="123" y="5920"/>
                    <a:pt x="96" y="5920"/>
                  </a:cubicBezTo>
                  <a:lnTo>
                    <a:pt x="80" y="5920"/>
                  </a:lnTo>
                  <a:lnTo>
                    <a:pt x="128" y="5872"/>
                  </a:lnTo>
                  <a:lnTo>
                    <a:pt x="128" y="5920"/>
                  </a:lnTo>
                  <a:lnTo>
                    <a:pt x="128" y="5984"/>
                  </a:lnTo>
                  <a:lnTo>
                    <a:pt x="128" y="6032"/>
                  </a:lnTo>
                  <a:lnTo>
                    <a:pt x="128" y="6080"/>
                  </a:lnTo>
                  <a:lnTo>
                    <a:pt x="128" y="6128"/>
                  </a:lnTo>
                  <a:lnTo>
                    <a:pt x="128" y="6192"/>
                  </a:lnTo>
                  <a:lnTo>
                    <a:pt x="128" y="6240"/>
                  </a:lnTo>
                  <a:lnTo>
                    <a:pt x="128" y="6288"/>
                  </a:lnTo>
                  <a:lnTo>
                    <a:pt x="128" y="6336"/>
                  </a:lnTo>
                  <a:lnTo>
                    <a:pt x="128" y="6384"/>
                  </a:lnTo>
                  <a:lnTo>
                    <a:pt x="128" y="6448"/>
                  </a:lnTo>
                  <a:lnTo>
                    <a:pt x="128" y="6496"/>
                  </a:lnTo>
                  <a:lnTo>
                    <a:pt x="128" y="6544"/>
                  </a:lnTo>
                  <a:cubicBezTo>
                    <a:pt x="128" y="6547"/>
                    <a:pt x="128" y="6549"/>
                    <a:pt x="128" y="6551"/>
                  </a:cubicBezTo>
                  <a:lnTo>
                    <a:pt x="112" y="6663"/>
                  </a:lnTo>
                  <a:lnTo>
                    <a:pt x="112" y="6656"/>
                  </a:lnTo>
                  <a:lnTo>
                    <a:pt x="112" y="6704"/>
                  </a:lnTo>
                  <a:lnTo>
                    <a:pt x="112" y="6752"/>
                  </a:lnTo>
                  <a:lnTo>
                    <a:pt x="112" y="6848"/>
                  </a:lnTo>
                  <a:lnTo>
                    <a:pt x="112" y="6912"/>
                  </a:lnTo>
                  <a:lnTo>
                    <a:pt x="112" y="6960"/>
                  </a:lnTo>
                  <a:lnTo>
                    <a:pt x="112" y="7008"/>
                  </a:lnTo>
                  <a:lnTo>
                    <a:pt x="112" y="7056"/>
                  </a:lnTo>
                  <a:lnTo>
                    <a:pt x="112" y="7120"/>
                  </a:lnTo>
                  <a:lnTo>
                    <a:pt x="112" y="7168"/>
                  </a:lnTo>
                  <a:lnTo>
                    <a:pt x="112" y="7264"/>
                  </a:lnTo>
                  <a:lnTo>
                    <a:pt x="112" y="7312"/>
                  </a:lnTo>
                  <a:lnTo>
                    <a:pt x="112" y="7376"/>
                  </a:lnTo>
                  <a:lnTo>
                    <a:pt x="112" y="7424"/>
                  </a:lnTo>
                  <a:lnTo>
                    <a:pt x="112" y="7520"/>
                  </a:lnTo>
                  <a:lnTo>
                    <a:pt x="112" y="7584"/>
                  </a:lnTo>
                  <a:lnTo>
                    <a:pt x="112" y="7632"/>
                  </a:lnTo>
                  <a:lnTo>
                    <a:pt x="112" y="7728"/>
                  </a:lnTo>
                  <a:lnTo>
                    <a:pt x="112" y="7776"/>
                  </a:lnTo>
                  <a:lnTo>
                    <a:pt x="112" y="7840"/>
                  </a:lnTo>
                  <a:lnTo>
                    <a:pt x="112" y="7888"/>
                  </a:lnTo>
                  <a:lnTo>
                    <a:pt x="112" y="7936"/>
                  </a:lnTo>
                  <a:lnTo>
                    <a:pt x="112" y="7984"/>
                  </a:lnTo>
                  <a:lnTo>
                    <a:pt x="112" y="8048"/>
                  </a:lnTo>
                  <a:lnTo>
                    <a:pt x="112" y="8144"/>
                  </a:lnTo>
                  <a:lnTo>
                    <a:pt x="112" y="8192"/>
                  </a:lnTo>
                  <a:lnTo>
                    <a:pt x="112" y="8304"/>
                  </a:lnTo>
                  <a:cubicBezTo>
                    <a:pt x="112" y="8310"/>
                    <a:pt x="112" y="8315"/>
                    <a:pt x="110" y="8320"/>
                  </a:cubicBezTo>
                  <a:lnTo>
                    <a:pt x="94" y="8368"/>
                  </a:lnTo>
                  <a:lnTo>
                    <a:pt x="96" y="8352"/>
                  </a:lnTo>
                  <a:lnTo>
                    <a:pt x="96" y="8400"/>
                  </a:lnTo>
                  <a:lnTo>
                    <a:pt x="96" y="8448"/>
                  </a:lnTo>
                  <a:lnTo>
                    <a:pt x="96" y="8512"/>
                  </a:lnTo>
                  <a:lnTo>
                    <a:pt x="96" y="8560"/>
                  </a:lnTo>
                  <a:lnTo>
                    <a:pt x="96" y="8608"/>
                  </a:lnTo>
                  <a:lnTo>
                    <a:pt x="96" y="8656"/>
                  </a:lnTo>
                  <a:lnTo>
                    <a:pt x="96" y="8704"/>
                  </a:lnTo>
                  <a:lnTo>
                    <a:pt x="96" y="8768"/>
                  </a:lnTo>
                  <a:lnTo>
                    <a:pt x="96" y="8816"/>
                  </a:lnTo>
                  <a:lnTo>
                    <a:pt x="96" y="8864"/>
                  </a:lnTo>
                  <a:lnTo>
                    <a:pt x="96" y="8912"/>
                  </a:lnTo>
                  <a:lnTo>
                    <a:pt x="96" y="9024"/>
                  </a:lnTo>
                  <a:lnTo>
                    <a:pt x="96" y="9072"/>
                  </a:lnTo>
                  <a:lnTo>
                    <a:pt x="96" y="9120"/>
                  </a:lnTo>
                  <a:lnTo>
                    <a:pt x="96" y="9168"/>
                  </a:lnTo>
                  <a:lnTo>
                    <a:pt x="96" y="9232"/>
                  </a:lnTo>
                  <a:lnTo>
                    <a:pt x="96" y="9280"/>
                  </a:lnTo>
                  <a:cubicBezTo>
                    <a:pt x="96" y="9307"/>
                    <a:pt x="75" y="9328"/>
                    <a:pt x="48" y="9328"/>
                  </a:cubicBezTo>
                  <a:cubicBezTo>
                    <a:pt x="22" y="9328"/>
                    <a:pt x="0" y="9307"/>
                    <a:pt x="0" y="92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79" name="Freeform 143"/>
            <p:cNvSpPr>
              <a:spLocks/>
            </p:cNvSpPr>
            <p:nvPr/>
          </p:nvSpPr>
          <p:spPr bwMode="auto">
            <a:xfrm>
              <a:off x="5450953" y="3970536"/>
              <a:ext cx="26051" cy="510607"/>
            </a:xfrm>
            <a:custGeom>
              <a:avLst/>
              <a:gdLst>
                <a:gd name="T0" fmla="*/ 16 w 448"/>
                <a:gd name="T1" fmla="*/ 1139 h 5523"/>
                <a:gd name="T2" fmla="*/ 64 w 448"/>
                <a:gd name="T3" fmla="*/ 883 h 5523"/>
                <a:gd name="T4" fmla="*/ 80 w 448"/>
                <a:gd name="T5" fmla="*/ 723 h 5523"/>
                <a:gd name="T6" fmla="*/ 48 w 448"/>
                <a:gd name="T7" fmla="*/ 835 h 5523"/>
                <a:gd name="T8" fmla="*/ 64 w 448"/>
                <a:gd name="T9" fmla="*/ 835 h 5523"/>
                <a:gd name="T10" fmla="*/ 128 w 448"/>
                <a:gd name="T11" fmla="*/ 627 h 5523"/>
                <a:gd name="T12" fmla="*/ 96 w 448"/>
                <a:gd name="T13" fmla="*/ 515 h 5523"/>
                <a:gd name="T14" fmla="*/ 160 w 448"/>
                <a:gd name="T15" fmla="*/ 419 h 5523"/>
                <a:gd name="T16" fmla="*/ 128 w 448"/>
                <a:gd name="T17" fmla="*/ 515 h 5523"/>
                <a:gd name="T18" fmla="*/ 144 w 448"/>
                <a:gd name="T19" fmla="*/ 307 h 5523"/>
                <a:gd name="T20" fmla="*/ 208 w 448"/>
                <a:gd name="T21" fmla="*/ 323 h 5523"/>
                <a:gd name="T22" fmla="*/ 256 w 448"/>
                <a:gd name="T23" fmla="*/ 371 h 5523"/>
                <a:gd name="T24" fmla="*/ 272 w 448"/>
                <a:gd name="T25" fmla="*/ 371 h 5523"/>
                <a:gd name="T26" fmla="*/ 176 w 448"/>
                <a:gd name="T27" fmla="*/ 515 h 5523"/>
                <a:gd name="T28" fmla="*/ 288 w 448"/>
                <a:gd name="T29" fmla="*/ 515 h 5523"/>
                <a:gd name="T30" fmla="*/ 256 w 448"/>
                <a:gd name="T31" fmla="*/ 419 h 5523"/>
                <a:gd name="T32" fmla="*/ 224 w 448"/>
                <a:gd name="T33" fmla="*/ 515 h 5523"/>
                <a:gd name="T34" fmla="*/ 336 w 448"/>
                <a:gd name="T35" fmla="*/ 515 h 5523"/>
                <a:gd name="T36" fmla="*/ 304 w 448"/>
                <a:gd name="T37" fmla="*/ 419 h 5523"/>
                <a:gd name="T38" fmla="*/ 272 w 448"/>
                <a:gd name="T39" fmla="*/ 515 h 5523"/>
                <a:gd name="T40" fmla="*/ 368 w 448"/>
                <a:gd name="T41" fmla="*/ 557 h 5523"/>
                <a:gd name="T42" fmla="*/ 336 w 448"/>
                <a:gd name="T43" fmla="*/ 259 h 5523"/>
                <a:gd name="T44" fmla="*/ 336 w 448"/>
                <a:gd name="T45" fmla="*/ 1235 h 5523"/>
                <a:gd name="T46" fmla="*/ 400 w 448"/>
                <a:gd name="T47" fmla="*/ 675 h 5523"/>
                <a:gd name="T48" fmla="*/ 400 w 448"/>
                <a:gd name="T49" fmla="*/ 371 h 5523"/>
                <a:gd name="T50" fmla="*/ 304 w 448"/>
                <a:gd name="T51" fmla="*/ 371 h 5523"/>
                <a:gd name="T52" fmla="*/ 368 w 448"/>
                <a:gd name="T53" fmla="*/ 1235 h 5523"/>
                <a:gd name="T54" fmla="*/ 416 w 448"/>
                <a:gd name="T55" fmla="*/ 1187 h 5523"/>
                <a:gd name="T56" fmla="*/ 432 w 448"/>
                <a:gd name="T57" fmla="*/ 211 h 5523"/>
                <a:gd name="T58" fmla="*/ 432 w 448"/>
                <a:gd name="T59" fmla="*/ 771 h 5523"/>
                <a:gd name="T60" fmla="*/ 432 w 448"/>
                <a:gd name="T61" fmla="*/ 2627 h 5523"/>
                <a:gd name="T62" fmla="*/ 448 w 448"/>
                <a:gd name="T63" fmla="*/ 4483 h 5523"/>
                <a:gd name="T64" fmla="*/ 352 w 448"/>
                <a:gd name="T65" fmla="*/ 5011 h 5523"/>
                <a:gd name="T66" fmla="*/ 353 w 448"/>
                <a:gd name="T67" fmla="*/ 3097 h 5523"/>
                <a:gd name="T68" fmla="*/ 336 w 448"/>
                <a:gd name="T69" fmla="*/ 1187 h 5523"/>
                <a:gd name="T70" fmla="*/ 336 w 448"/>
                <a:gd name="T71" fmla="*/ 371 h 5523"/>
                <a:gd name="T72" fmla="*/ 416 w 448"/>
                <a:gd name="T73" fmla="*/ 1187 h 5523"/>
                <a:gd name="T74" fmla="*/ 320 w 448"/>
                <a:gd name="T75" fmla="*/ 1187 h 5523"/>
                <a:gd name="T76" fmla="*/ 304 w 448"/>
                <a:gd name="T77" fmla="*/ 1187 h 5523"/>
                <a:gd name="T78" fmla="*/ 400 w 448"/>
                <a:gd name="T79" fmla="*/ 371 h 5523"/>
                <a:gd name="T80" fmla="*/ 306 w 448"/>
                <a:gd name="T81" fmla="*/ 383 h 5523"/>
                <a:gd name="T82" fmla="*/ 288 w 448"/>
                <a:gd name="T83" fmla="*/ 467 h 5523"/>
                <a:gd name="T84" fmla="*/ 288 w 448"/>
                <a:gd name="T85" fmla="*/ 675 h 5523"/>
                <a:gd name="T86" fmla="*/ 368 w 448"/>
                <a:gd name="T87" fmla="*/ 467 h 5523"/>
                <a:gd name="T88" fmla="*/ 288 w 448"/>
                <a:gd name="T89" fmla="*/ 515 h 5523"/>
                <a:gd name="T90" fmla="*/ 288 w 448"/>
                <a:gd name="T91" fmla="*/ 563 h 5523"/>
                <a:gd name="T92" fmla="*/ 304 w 448"/>
                <a:gd name="T93" fmla="*/ 515 h 5523"/>
                <a:gd name="T94" fmla="*/ 192 w 448"/>
                <a:gd name="T95" fmla="*/ 515 h 5523"/>
                <a:gd name="T96" fmla="*/ 176 w 448"/>
                <a:gd name="T97" fmla="*/ 467 h 5523"/>
                <a:gd name="T98" fmla="*/ 160 w 448"/>
                <a:gd name="T99" fmla="*/ 371 h 5523"/>
                <a:gd name="T100" fmla="*/ 256 w 448"/>
                <a:gd name="T101" fmla="*/ 371 h 5523"/>
                <a:gd name="T102" fmla="*/ 192 w 448"/>
                <a:gd name="T103" fmla="*/ 419 h 5523"/>
                <a:gd name="T104" fmla="*/ 224 w 448"/>
                <a:gd name="T105" fmla="*/ 467 h 5523"/>
                <a:gd name="T106" fmla="*/ 208 w 448"/>
                <a:gd name="T107" fmla="*/ 515 h 5523"/>
                <a:gd name="T108" fmla="*/ 144 w 448"/>
                <a:gd name="T109" fmla="*/ 723 h 5523"/>
                <a:gd name="T110" fmla="*/ 160 w 448"/>
                <a:gd name="T111" fmla="*/ 835 h 5523"/>
                <a:gd name="T112" fmla="*/ 80 w 448"/>
                <a:gd name="T113" fmla="*/ 883 h 5523"/>
                <a:gd name="T114" fmla="*/ 112 w 448"/>
                <a:gd name="T115" fmla="*/ 883 h 5523"/>
                <a:gd name="T116" fmla="*/ 112 w 448"/>
                <a:gd name="T117" fmla="*/ 1027 h 5523"/>
                <a:gd name="T118" fmla="*/ 48 w 448"/>
                <a:gd name="T119" fmla="*/ 1235 h 5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5523">
                  <a:moveTo>
                    <a:pt x="0" y="1187"/>
                  </a:moveTo>
                  <a:lnTo>
                    <a:pt x="0" y="1139"/>
                  </a:lnTo>
                  <a:cubicBezTo>
                    <a:pt x="0" y="1113"/>
                    <a:pt x="22" y="1091"/>
                    <a:pt x="48" y="1091"/>
                  </a:cubicBezTo>
                  <a:lnTo>
                    <a:pt x="64" y="1091"/>
                  </a:lnTo>
                  <a:lnTo>
                    <a:pt x="16" y="1139"/>
                  </a:lnTo>
                  <a:lnTo>
                    <a:pt x="16" y="1091"/>
                  </a:lnTo>
                  <a:cubicBezTo>
                    <a:pt x="16" y="1065"/>
                    <a:pt x="38" y="1043"/>
                    <a:pt x="64" y="1043"/>
                  </a:cubicBezTo>
                  <a:cubicBezTo>
                    <a:pt x="91" y="1043"/>
                    <a:pt x="112" y="1065"/>
                    <a:pt x="112" y="1091"/>
                  </a:cubicBezTo>
                  <a:lnTo>
                    <a:pt x="112" y="1139"/>
                  </a:lnTo>
                  <a:cubicBezTo>
                    <a:pt x="112" y="1166"/>
                    <a:pt x="91" y="1187"/>
                    <a:pt x="64" y="1187"/>
                  </a:cubicBezTo>
                  <a:cubicBezTo>
                    <a:pt x="38" y="1187"/>
                    <a:pt x="16" y="1166"/>
                    <a:pt x="16" y="1139"/>
                  </a:cubicBezTo>
                  <a:lnTo>
                    <a:pt x="16" y="1091"/>
                  </a:lnTo>
                  <a:lnTo>
                    <a:pt x="16" y="1027"/>
                  </a:lnTo>
                  <a:lnTo>
                    <a:pt x="16" y="979"/>
                  </a:lnTo>
                  <a:lnTo>
                    <a:pt x="16" y="931"/>
                  </a:lnTo>
                  <a:cubicBezTo>
                    <a:pt x="16" y="905"/>
                    <a:pt x="38" y="883"/>
                    <a:pt x="64" y="883"/>
                  </a:cubicBezTo>
                  <a:cubicBezTo>
                    <a:pt x="91" y="883"/>
                    <a:pt x="112" y="905"/>
                    <a:pt x="112" y="931"/>
                  </a:cubicBezTo>
                  <a:lnTo>
                    <a:pt x="112" y="979"/>
                  </a:lnTo>
                  <a:cubicBezTo>
                    <a:pt x="112" y="1006"/>
                    <a:pt x="91" y="1027"/>
                    <a:pt x="64" y="1027"/>
                  </a:cubicBezTo>
                  <a:cubicBezTo>
                    <a:pt x="38" y="1027"/>
                    <a:pt x="16" y="1006"/>
                    <a:pt x="16" y="979"/>
                  </a:cubicBezTo>
                  <a:lnTo>
                    <a:pt x="16" y="931"/>
                  </a:lnTo>
                  <a:cubicBezTo>
                    <a:pt x="16" y="905"/>
                    <a:pt x="38" y="883"/>
                    <a:pt x="64" y="883"/>
                  </a:cubicBezTo>
                  <a:cubicBezTo>
                    <a:pt x="91" y="883"/>
                    <a:pt x="112" y="905"/>
                    <a:pt x="112" y="931"/>
                  </a:cubicBezTo>
                  <a:lnTo>
                    <a:pt x="112" y="979"/>
                  </a:lnTo>
                  <a:cubicBezTo>
                    <a:pt x="112" y="1006"/>
                    <a:pt x="91" y="1027"/>
                    <a:pt x="64" y="1027"/>
                  </a:cubicBezTo>
                  <a:cubicBezTo>
                    <a:pt x="38" y="1027"/>
                    <a:pt x="16" y="1006"/>
                    <a:pt x="16" y="979"/>
                  </a:cubicBezTo>
                  <a:lnTo>
                    <a:pt x="16" y="931"/>
                  </a:lnTo>
                  <a:lnTo>
                    <a:pt x="16" y="883"/>
                  </a:lnTo>
                  <a:cubicBezTo>
                    <a:pt x="16" y="878"/>
                    <a:pt x="17" y="873"/>
                    <a:pt x="19" y="868"/>
                  </a:cubicBezTo>
                  <a:lnTo>
                    <a:pt x="35" y="820"/>
                  </a:lnTo>
                  <a:lnTo>
                    <a:pt x="32" y="835"/>
                  </a:lnTo>
                  <a:lnTo>
                    <a:pt x="32" y="771"/>
                  </a:lnTo>
                  <a:cubicBezTo>
                    <a:pt x="32" y="745"/>
                    <a:pt x="54" y="723"/>
                    <a:pt x="80" y="723"/>
                  </a:cubicBezTo>
                  <a:cubicBezTo>
                    <a:pt x="107" y="723"/>
                    <a:pt x="128" y="745"/>
                    <a:pt x="128" y="771"/>
                  </a:cubicBezTo>
                  <a:lnTo>
                    <a:pt x="128" y="835"/>
                  </a:lnTo>
                  <a:cubicBezTo>
                    <a:pt x="128" y="862"/>
                    <a:pt x="107" y="883"/>
                    <a:pt x="80" y="883"/>
                  </a:cubicBezTo>
                  <a:cubicBezTo>
                    <a:pt x="54" y="883"/>
                    <a:pt x="32" y="862"/>
                    <a:pt x="32" y="835"/>
                  </a:cubicBezTo>
                  <a:lnTo>
                    <a:pt x="32" y="771"/>
                  </a:lnTo>
                  <a:cubicBezTo>
                    <a:pt x="32" y="745"/>
                    <a:pt x="54" y="723"/>
                    <a:pt x="80" y="723"/>
                  </a:cubicBezTo>
                  <a:cubicBezTo>
                    <a:pt x="107" y="723"/>
                    <a:pt x="128" y="745"/>
                    <a:pt x="128" y="771"/>
                  </a:cubicBezTo>
                  <a:lnTo>
                    <a:pt x="128" y="835"/>
                  </a:lnTo>
                  <a:lnTo>
                    <a:pt x="80" y="787"/>
                  </a:lnTo>
                  <a:lnTo>
                    <a:pt x="96" y="787"/>
                  </a:lnTo>
                  <a:lnTo>
                    <a:pt x="48" y="835"/>
                  </a:lnTo>
                  <a:lnTo>
                    <a:pt x="48" y="771"/>
                  </a:lnTo>
                  <a:cubicBezTo>
                    <a:pt x="48" y="745"/>
                    <a:pt x="70" y="723"/>
                    <a:pt x="96" y="723"/>
                  </a:cubicBezTo>
                  <a:cubicBezTo>
                    <a:pt x="123" y="723"/>
                    <a:pt x="144" y="745"/>
                    <a:pt x="144" y="771"/>
                  </a:cubicBezTo>
                  <a:lnTo>
                    <a:pt x="144" y="835"/>
                  </a:lnTo>
                  <a:cubicBezTo>
                    <a:pt x="144" y="862"/>
                    <a:pt x="123" y="883"/>
                    <a:pt x="96" y="883"/>
                  </a:cubicBezTo>
                  <a:cubicBezTo>
                    <a:pt x="70" y="883"/>
                    <a:pt x="48" y="862"/>
                    <a:pt x="48" y="835"/>
                  </a:cubicBezTo>
                  <a:lnTo>
                    <a:pt x="48" y="771"/>
                  </a:lnTo>
                  <a:cubicBezTo>
                    <a:pt x="48" y="747"/>
                    <a:pt x="67" y="727"/>
                    <a:pt x="91" y="724"/>
                  </a:cubicBezTo>
                  <a:cubicBezTo>
                    <a:pt x="115" y="721"/>
                    <a:pt x="137" y="736"/>
                    <a:pt x="143" y="760"/>
                  </a:cubicBezTo>
                  <a:lnTo>
                    <a:pt x="159" y="824"/>
                  </a:lnTo>
                  <a:lnTo>
                    <a:pt x="64" y="835"/>
                  </a:lnTo>
                  <a:lnTo>
                    <a:pt x="64" y="771"/>
                  </a:lnTo>
                  <a:cubicBezTo>
                    <a:pt x="64" y="745"/>
                    <a:pt x="86" y="723"/>
                    <a:pt x="112" y="723"/>
                  </a:cubicBezTo>
                  <a:cubicBezTo>
                    <a:pt x="139" y="723"/>
                    <a:pt x="160" y="745"/>
                    <a:pt x="160" y="771"/>
                  </a:cubicBezTo>
                  <a:lnTo>
                    <a:pt x="160" y="835"/>
                  </a:lnTo>
                  <a:lnTo>
                    <a:pt x="112" y="787"/>
                  </a:lnTo>
                  <a:lnTo>
                    <a:pt x="128" y="787"/>
                  </a:lnTo>
                  <a:lnTo>
                    <a:pt x="80" y="835"/>
                  </a:lnTo>
                  <a:lnTo>
                    <a:pt x="80" y="771"/>
                  </a:lnTo>
                  <a:lnTo>
                    <a:pt x="80" y="723"/>
                  </a:lnTo>
                  <a:lnTo>
                    <a:pt x="80" y="675"/>
                  </a:lnTo>
                  <a:cubicBezTo>
                    <a:pt x="80" y="649"/>
                    <a:pt x="102" y="627"/>
                    <a:pt x="128" y="627"/>
                  </a:cubicBezTo>
                  <a:lnTo>
                    <a:pt x="144" y="627"/>
                  </a:lnTo>
                  <a:lnTo>
                    <a:pt x="96" y="675"/>
                  </a:lnTo>
                  <a:lnTo>
                    <a:pt x="96" y="627"/>
                  </a:lnTo>
                  <a:cubicBezTo>
                    <a:pt x="96" y="601"/>
                    <a:pt x="118" y="579"/>
                    <a:pt x="144" y="579"/>
                  </a:cubicBezTo>
                  <a:cubicBezTo>
                    <a:pt x="171" y="579"/>
                    <a:pt x="192" y="601"/>
                    <a:pt x="192" y="627"/>
                  </a:cubicBezTo>
                  <a:lnTo>
                    <a:pt x="192" y="675"/>
                  </a:lnTo>
                  <a:cubicBezTo>
                    <a:pt x="192" y="702"/>
                    <a:pt x="171" y="723"/>
                    <a:pt x="144" y="723"/>
                  </a:cubicBezTo>
                  <a:cubicBezTo>
                    <a:pt x="118" y="723"/>
                    <a:pt x="96" y="702"/>
                    <a:pt x="96" y="675"/>
                  </a:cubicBezTo>
                  <a:lnTo>
                    <a:pt x="96" y="627"/>
                  </a:lnTo>
                  <a:lnTo>
                    <a:pt x="96" y="563"/>
                  </a:lnTo>
                  <a:lnTo>
                    <a:pt x="96" y="515"/>
                  </a:lnTo>
                  <a:cubicBezTo>
                    <a:pt x="96" y="489"/>
                    <a:pt x="118" y="467"/>
                    <a:pt x="144" y="467"/>
                  </a:cubicBezTo>
                  <a:lnTo>
                    <a:pt x="160" y="467"/>
                  </a:lnTo>
                  <a:lnTo>
                    <a:pt x="112" y="515"/>
                  </a:lnTo>
                  <a:lnTo>
                    <a:pt x="112" y="467"/>
                  </a:lnTo>
                  <a:cubicBezTo>
                    <a:pt x="112" y="441"/>
                    <a:pt x="134" y="419"/>
                    <a:pt x="160" y="419"/>
                  </a:cubicBezTo>
                  <a:cubicBezTo>
                    <a:pt x="187" y="419"/>
                    <a:pt x="208" y="441"/>
                    <a:pt x="208" y="467"/>
                  </a:cubicBezTo>
                  <a:lnTo>
                    <a:pt x="208" y="515"/>
                  </a:lnTo>
                  <a:cubicBezTo>
                    <a:pt x="208" y="542"/>
                    <a:pt x="187" y="563"/>
                    <a:pt x="160" y="563"/>
                  </a:cubicBezTo>
                  <a:cubicBezTo>
                    <a:pt x="134" y="563"/>
                    <a:pt x="112" y="542"/>
                    <a:pt x="112" y="515"/>
                  </a:cubicBezTo>
                  <a:lnTo>
                    <a:pt x="112" y="467"/>
                  </a:lnTo>
                  <a:cubicBezTo>
                    <a:pt x="112" y="441"/>
                    <a:pt x="134" y="419"/>
                    <a:pt x="160" y="419"/>
                  </a:cubicBezTo>
                  <a:cubicBezTo>
                    <a:pt x="187" y="419"/>
                    <a:pt x="208" y="441"/>
                    <a:pt x="208" y="467"/>
                  </a:cubicBezTo>
                  <a:lnTo>
                    <a:pt x="208" y="515"/>
                  </a:lnTo>
                  <a:lnTo>
                    <a:pt x="160" y="467"/>
                  </a:lnTo>
                  <a:lnTo>
                    <a:pt x="176" y="467"/>
                  </a:lnTo>
                  <a:lnTo>
                    <a:pt x="128" y="515"/>
                  </a:lnTo>
                  <a:lnTo>
                    <a:pt x="128" y="467"/>
                  </a:lnTo>
                  <a:cubicBezTo>
                    <a:pt x="128" y="441"/>
                    <a:pt x="150" y="419"/>
                    <a:pt x="176" y="419"/>
                  </a:cubicBezTo>
                  <a:cubicBezTo>
                    <a:pt x="203" y="419"/>
                    <a:pt x="224" y="441"/>
                    <a:pt x="224" y="467"/>
                  </a:cubicBezTo>
                  <a:lnTo>
                    <a:pt x="224" y="515"/>
                  </a:lnTo>
                  <a:cubicBezTo>
                    <a:pt x="224" y="542"/>
                    <a:pt x="203" y="563"/>
                    <a:pt x="176" y="563"/>
                  </a:cubicBezTo>
                  <a:cubicBezTo>
                    <a:pt x="150" y="563"/>
                    <a:pt x="128" y="542"/>
                    <a:pt x="128" y="515"/>
                  </a:cubicBezTo>
                  <a:lnTo>
                    <a:pt x="128" y="467"/>
                  </a:lnTo>
                  <a:lnTo>
                    <a:pt x="128" y="419"/>
                  </a:lnTo>
                  <a:lnTo>
                    <a:pt x="128" y="371"/>
                  </a:lnTo>
                  <a:lnTo>
                    <a:pt x="128" y="307"/>
                  </a:lnTo>
                  <a:cubicBezTo>
                    <a:pt x="128" y="281"/>
                    <a:pt x="150" y="259"/>
                    <a:pt x="176" y="259"/>
                  </a:cubicBezTo>
                  <a:cubicBezTo>
                    <a:pt x="203" y="259"/>
                    <a:pt x="224" y="281"/>
                    <a:pt x="224" y="307"/>
                  </a:cubicBezTo>
                  <a:lnTo>
                    <a:pt x="224" y="371"/>
                  </a:lnTo>
                  <a:lnTo>
                    <a:pt x="176" y="323"/>
                  </a:lnTo>
                  <a:lnTo>
                    <a:pt x="192" y="323"/>
                  </a:lnTo>
                  <a:lnTo>
                    <a:pt x="144" y="371"/>
                  </a:lnTo>
                  <a:lnTo>
                    <a:pt x="144" y="307"/>
                  </a:lnTo>
                  <a:cubicBezTo>
                    <a:pt x="144" y="281"/>
                    <a:pt x="166" y="259"/>
                    <a:pt x="192" y="259"/>
                  </a:cubicBezTo>
                  <a:cubicBezTo>
                    <a:pt x="219" y="259"/>
                    <a:pt x="240" y="281"/>
                    <a:pt x="240" y="307"/>
                  </a:cubicBezTo>
                  <a:lnTo>
                    <a:pt x="240" y="371"/>
                  </a:lnTo>
                  <a:cubicBezTo>
                    <a:pt x="240" y="398"/>
                    <a:pt x="219" y="419"/>
                    <a:pt x="192" y="419"/>
                  </a:cubicBezTo>
                  <a:cubicBezTo>
                    <a:pt x="166" y="419"/>
                    <a:pt x="144" y="398"/>
                    <a:pt x="144" y="371"/>
                  </a:cubicBezTo>
                  <a:lnTo>
                    <a:pt x="144" y="307"/>
                  </a:lnTo>
                  <a:cubicBezTo>
                    <a:pt x="144" y="281"/>
                    <a:pt x="166" y="259"/>
                    <a:pt x="192" y="259"/>
                  </a:cubicBezTo>
                  <a:cubicBezTo>
                    <a:pt x="219" y="259"/>
                    <a:pt x="240" y="281"/>
                    <a:pt x="240" y="307"/>
                  </a:cubicBezTo>
                  <a:lnTo>
                    <a:pt x="240" y="371"/>
                  </a:lnTo>
                  <a:lnTo>
                    <a:pt x="192" y="323"/>
                  </a:lnTo>
                  <a:lnTo>
                    <a:pt x="208" y="323"/>
                  </a:lnTo>
                  <a:lnTo>
                    <a:pt x="160" y="371"/>
                  </a:lnTo>
                  <a:lnTo>
                    <a:pt x="160" y="307"/>
                  </a:lnTo>
                  <a:cubicBezTo>
                    <a:pt x="160" y="281"/>
                    <a:pt x="182" y="259"/>
                    <a:pt x="208" y="259"/>
                  </a:cubicBezTo>
                  <a:cubicBezTo>
                    <a:pt x="235" y="259"/>
                    <a:pt x="256" y="281"/>
                    <a:pt x="256" y="307"/>
                  </a:cubicBezTo>
                  <a:lnTo>
                    <a:pt x="256" y="371"/>
                  </a:lnTo>
                  <a:cubicBezTo>
                    <a:pt x="256" y="398"/>
                    <a:pt x="235" y="419"/>
                    <a:pt x="208" y="419"/>
                  </a:cubicBezTo>
                  <a:cubicBezTo>
                    <a:pt x="182" y="419"/>
                    <a:pt x="160" y="398"/>
                    <a:pt x="160" y="371"/>
                  </a:cubicBezTo>
                  <a:lnTo>
                    <a:pt x="160" y="307"/>
                  </a:lnTo>
                  <a:cubicBezTo>
                    <a:pt x="160" y="281"/>
                    <a:pt x="182" y="259"/>
                    <a:pt x="208" y="259"/>
                  </a:cubicBezTo>
                  <a:cubicBezTo>
                    <a:pt x="235" y="259"/>
                    <a:pt x="256" y="281"/>
                    <a:pt x="256" y="307"/>
                  </a:cubicBezTo>
                  <a:lnTo>
                    <a:pt x="256" y="371"/>
                  </a:lnTo>
                  <a:cubicBezTo>
                    <a:pt x="256" y="398"/>
                    <a:pt x="235" y="419"/>
                    <a:pt x="208" y="419"/>
                  </a:cubicBezTo>
                  <a:cubicBezTo>
                    <a:pt x="182" y="419"/>
                    <a:pt x="160" y="398"/>
                    <a:pt x="160" y="371"/>
                  </a:cubicBezTo>
                  <a:lnTo>
                    <a:pt x="160" y="307"/>
                  </a:lnTo>
                  <a:cubicBezTo>
                    <a:pt x="160" y="281"/>
                    <a:pt x="182" y="259"/>
                    <a:pt x="208" y="259"/>
                  </a:cubicBezTo>
                  <a:cubicBezTo>
                    <a:pt x="235" y="259"/>
                    <a:pt x="256" y="281"/>
                    <a:pt x="256" y="307"/>
                  </a:cubicBezTo>
                  <a:lnTo>
                    <a:pt x="256" y="371"/>
                  </a:lnTo>
                  <a:lnTo>
                    <a:pt x="162" y="360"/>
                  </a:lnTo>
                  <a:lnTo>
                    <a:pt x="178" y="296"/>
                  </a:lnTo>
                  <a:cubicBezTo>
                    <a:pt x="184" y="272"/>
                    <a:pt x="206" y="257"/>
                    <a:pt x="230" y="260"/>
                  </a:cubicBezTo>
                  <a:cubicBezTo>
                    <a:pt x="254" y="263"/>
                    <a:pt x="272" y="283"/>
                    <a:pt x="272" y="307"/>
                  </a:cubicBezTo>
                  <a:lnTo>
                    <a:pt x="272" y="371"/>
                  </a:lnTo>
                  <a:lnTo>
                    <a:pt x="272" y="419"/>
                  </a:lnTo>
                  <a:lnTo>
                    <a:pt x="272" y="467"/>
                  </a:lnTo>
                  <a:lnTo>
                    <a:pt x="272" y="515"/>
                  </a:lnTo>
                  <a:cubicBezTo>
                    <a:pt x="272" y="542"/>
                    <a:pt x="251" y="563"/>
                    <a:pt x="224" y="563"/>
                  </a:cubicBezTo>
                  <a:cubicBezTo>
                    <a:pt x="198" y="563"/>
                    <a:pt x="176" y="542"/>
                    <a:pt x="176" y="515"/>
                  </a:cubicBezTo>
                  <a:lnTo>
                    <a:pt x="176" y="467"/>
                  </a:lnTo>
                  <a:cubicBezTo>
                    <a:pt x="176" y="441"/>
                    <a:pt x="198" y="419"/>
                    <a:pt x="224" y="419"/>
                  </a:cubicBezTo>
                  <a:cubicBezTo>
                    <a:pt x="251" y="419"/>
                    <a:pt x="272" y="441"/>
                    <a:pt x="272" y="467"/>
                  </a:cubicBezTo>
                  <a:lnTo>
                    <a:pt x="272" y="515"/>
                  </a:lnTo>
                  <a:cubicBezTo>
                    <a:pt x="272" y="542"/>
                    <a:pt x="251" y="563"/>
                    <a:pt x="224" y="563"/>
                  </a:cubicBezTo>
                  <a:cubicBezTo>
                    <a:pt x="198" y="563"/>
                    <a:pt x="176" y="542"/>
                    <a:pt x="176" y="515"/>
                  </a:cubicBezTo>
                  <a:lnTo>
                    <a:pt x="176" y="467"/>
                  </a:lnTo>
                  <a:cubicBezTo>
                    <a:pt x="176" y="441"/>
                    <a:pt x="198" y="419"/>
                    <a:pt x="224" y="419"/>
                  </a:cubicBezTo>
                  <a:cubicBezTo>
                    <a:pt x="251" y="419"/>
                    <a:pt x="272" y="441"/>
                    <a:pt x="272" y="467"/>
                  </a:cubicBezTo>
                  <a:lnTo>
                    <a:pt x="272" y="515"/>
                  </a:lnTo>
                  <a:lnTo>
                    <a:pt x="224" y="467"/>
                  </a:lnTo>
                  <a:lnTo>
                    <a:pt x="240" y="467"/>
                  </a:lnTo>
                  <a:lnTo>
                    <a:pt x="192" y="515"/>
                  </a:lnTo>
                  <a:lnTo>
                    <a:pt x="192" y="467"/>
                  </a:lnTo>
                  <a:cubicBezTo>
                    <a:pt x="192" y="441"/>
                    <a:pt x="214" y="419"/>
                    <a:pt x="240" y="419"/>
                  </a:cubicBezTo>
                  <a:cubicBezTo>
                    <a:pt x="267" y="419"/>
                    <a:pt x="288" y="441"/>
                    <a:pt x="288" y="467"/>
                  </a:cubicBezTo>
                  <a:lnTo>
                    <a:pt x="288" y="515"/>
                  </a:lnTo>
                  <a:cubicBezTo>
                    <a:pt x="288" y="542"/>
                    <a:pt x="267" y="563"/>
                    <a:pt x="240" y="563"/>
                  </a:cubicBezTo>
                  <a:cubicBezTo>
                    <a:pt x="214" y="563"/>
                    <a:pt x="192" y="542"/>
                    <a:pt x="192" y="515"/>
                  </a:cubicBezTo>
                  <a:lnTo>
                    <a:pt x="192" y="467"/>
                  </a:lnTo>
                  <a:cubicBezTo>
                    <a:pt x="192" y="441"/>
                    <a:pt x="214" y="419"/>
                    <a:pt x="240" y="419"/>
                  </a:cubicBezTo>
                  <a:cubicBezTo>
                    <a:pt x="267" y="419"/>
                    <a:pt x="288" y="441"/>
                    <a:pt x="288" y="467"/>
                  </a:cubicBezTo>
                  <a:lnTo>
                    <a:pt x="288" y="515"/>
                  </a:lnTo>
                  <a:lnTo>
                    <a:pt x="240" y="467"/>
                  </a:lnTo>
                  <a:lnTo>
                    <a:pt x="256" y="467"/>
                  </a:lnTo>
                  <a:lnTo>
                    <a:pt x="208" y="515"/>
                  </a:lnTo>
                  <a:lnTo>
                    <a:pt x="208" y="467"/>
                  </a:lnTo>
                  <a:cubicBezTo>
                    <a:pt x="208" y="441"/>
                    <a:pt x="230" y="419"/>
                    <a:pt x="256" y="419"/>
                  </a:cubicBezTo>
                  <a:cubicBezTo>
                    <a:pt x="283" y="419"/>
                    <a:pt x="304" y="441"/>
                    <a:pt x="304" y="467"/>
                  </a:cubicBezTo>
                  <a:lnTo>
                    <a:pt x="304" y="515"/>
                  </a:lnTo>
                  <a:cubicBezTo>
                    <a:pt x="304" y="542"/>
                    <a:pt x="283" y="563"/>
                    <a:pt x="256" y="563"/>
                  </a:cubicBezTo>
                  <a:cubicBezTo>
                    <a:pt x="230" y="563"/>
                    <a:pt x="208" y="542"/>
                    <a:pt x="208" y="515"/>
                  </a:cubicBezTo>
                  <a:lnTo>
                    <a:pt x="208" y="467"/>
                  </a:lnTo>
                  <a:cubicBezTo>
                    <a:pt x="208" y="441"/>
                    <a:pt x="230" y="419"/>
                    <a:pt x="256" y="419"/>
                  </a:cubicBezTo>
                  <a:cubicBezTo>
                    <a:pt x="283" y="419"/>
                    <a:pt x="304" y="441"/>
                    <a:pt x="304" y="467"/>
                  </a:cubicBezTo>
                  <a:lnTo>
                    <a:pt x="304" y="515"/>
                  </a:lnTo>
                  <a:lnTo>
                    <a:pt x="256" y="467"/>
                  </a:lnTo>
                  <a:lnTo>
                    <a:pt x="272" y="467"/>
                  </a:lnTo>
                  <a:lnTo>
                    <a:pt x="224" y="515"/>
                  </a:lnTo>
                  <a:lnTo>
                    <a:pt x="224" y="467"/>
                  </a:lnTo>
                  <a:cubicBezTo>
                    <a:pt x="224" y="441"/>
                    <a:pt x="246" y="419"/>
                    <a:pt x="272" y="419"/>
                  </a:cubicBezTo>
                  <a:cubicBezTo>
                    <a:pt x="299" y="419"/>
                    <a:pt x="320" y="441"/>
                    <a:pt x="320" y="467"/>
                  </a:cubicBezTo>
                  <a:lnTo>
                    <a:pt x="320" y="515"/>
                  </a:lnTo>
                  <a:lnTo>
                    <a:pt x="272" y="467"/>
                  </a:lnTo>
                  <a:lnTo>
                    <a:pt x="288" y="467"/>
                  </a:lnTo>
                  <a:lnTo>
                    <a:pt x="240" y="515"/>
                  </a:lnTo>
                  <a:lnTo>
                    <a:pt x="240" y="467"/>
                  </a:lnTo>
                  <a:cubicBezTo>
                    <a:pt x="240" y="441"/>
                    <a:pt x="262" y="419"/>
                    <a:pt x="288" y="419"/>
                  </a:cubicBezTo>
                  <a:cubicBezTo>
                    <a:pt x="315" y="419"/>
                    <a:pt x="336" y="441"/>
                    <a:pt x="336" y="467"/>
                  </a:cubicBezTo>
                  <a:lnTo>
                    <a:pt x="336" y="515"/>
                  </a:lnTo>
                  <a:cubicBezTo>
                    <a:pt x="336" y="542"/>
                    <a:pt x="315" y="563"/>
                    <a:pt x="288" y="563"/>
                  </a:cubicBezTo>
                  <a:cubicBezTo>
                    <a:pt x="262" y="563"/>
                    <a:pt x="240" y="542"/>
                    <a:pt x="240" y="515"/>
                  </a:cubicBezTo>
                  <a:lnTo>
                    <a:pt x="240" y="467"/>
                  </a:lnTo>
                  <a:cubicBezTo>
                    <a:pt x="240" y="441"/>
                    <a:pt x="262" y="419"/>
                    <a:pt x="288" y="419"/>
                  </a:cubicBezTo>
                  <a:cubicBezTo>
                    <a:pt x="315" y="419"/>
                    <a:pt x="336" y="441"/>
                    <a:pt x="336" y="467"/>
                  </a:cubicBezTo>
                  <a:lnTo>
                    <a:pt x="336" y="515"/>
                  </a:lnTo>
                  <a:cubicBezTo>
                    <a:pt x="336" y="542"/>
                    <a:pt x="315" y="563"/>
                    <a:pt x="288" y="563"/>
                  </a:cubicBezTo>
                  <a:cubicBezTo>
                    <a:pt x="262" y="563"/>
                    <a:pt x="240" y="542"/>
                    <a:pt x="240" y="515"/>
                  </a:cubicBezTo>
                  <a:lnTo>
                    <a:pt x="240" y="467"/>
                  </a:lnTo>
                  <a:cubicBezTo>
                    <a:pt x="240" y="441"/>
                    <a:pt x="262" y="419"/>
                    <a:pt x="288" y="419"/>
                  </a:cubicBezTo>
                  <a:lnTo>
                    <a:pt x="304" y="419"/>
                  </a:lnTo>
                  <a:cubicBezTo>
                    <a:pt x="331" y="419"/>
                    <a:pt x="352" y="441"/>
                    <a:pt x="352" y="467"/>
                  </a:cubicBezTo>
                  <a:lnTo>
                    <a:pt x="352" y="515"/>
                  </a:lnTo>
                  <a:cubicBezTo>
                    <a:pt x="352" y="542"/>
                    <a:pt x="331" y="563"/>
                    <a:pt x="304" y="563"/>
                  </a:cubicBezTo>
                  <a:cubicBezTo>
                    <a:pt x="278" y="563"/>
                    <a:pt x="256" y="542"/>
                    <a:pt x="256" y="515"/>
                  </a:cubicBezTo>
                  <a:lnTo>
                    <a:pt x="256" y="467"/>
                  </a:lnTo>
                  <a:cubicBezTo>
                    <a:pt x="256" y="441"/>
                    <a:pt x="278" y="419"/>
                    <a:pt x="304" y="419"/>
                  </a:cubicBezTo>
                  <a:cubicBezTo>
                    <a:pt x="331" y="419"/>
                    <a:pt x="352" y="441"/>
                    <a:pt x="352" y="467"/>
                  </a:cubicBezTo>
                  <a:lnTo>
                    <a:pt x="352" y="515"/>
                  </a:lnTo>
                  <a:lnTo>
                    <a:pt x="304" y="467"/>
                  </a:lnTo>
                  <a:lnTo>
                    <a:pt x="320" y="467"/>
                  </a:lnTo>
                  <a:lnTo>
                    <a:pt x="272" y="515"/>
                  </a:lnTo>
                  <a:lnTo>
                    <a:pt x="272" y="467"/>
                  </a:lnTo>
                  <a:lnTo>
                    <a:pt x="272" y="419"/>
                  </a:lnTo>
                  <a:lnTo>
                    <a:pt x="272" y="371"/>
                  </a:lnTo>
                  <a:lnTo>
                    <a:pt x="272" y="307"/>
                  </a:lnTo>
                  <a:cubicBezTo>
                    <a:pt x="272" y="281"/>
                    <a:pt x="294" y="259"/>
                    <a:pt x="320" y="259"/>
                  </a:cubicBezTo>
                  <a:cubicBezTo>
                    <a:pt x="347" y="259"/>
                    <a:pt x="368" y="281"/>
                    <a:pt x="368" y="307"/>
                  </a:cubicBezTo>
                  <a:lnTo>
                    <a:pt x="368" y="371"/>
                  </a:lnTo>
                  <a:lnTo>
                    <a:pt x="368" y="419"/>
                  </a:lnTo>
                  <a:lnTo>
                    <a:pt x="368" y="467"/>
                  </a:lnTo>
                  <a:lnTo>
                    <a:pt x="368" y="563"/>
                  </a:lnTo>
                  <a:lnTo>
                    <a:pt x="368" y="557"/>
                  </a:lnTo>
                  <a:lnTo>
                    <a:pt x="384" y="669"/>
                  </a:lnTo>
                  <a:cubicBezTo>
                    <a:pt x="384" y="671"/>
                    <a:pt x="384" y="673"/>
                    <a:pt x="384" y="675"/>
                  </a:cubicBezTo>
                  <a:lnTo>
                    <a:pt x="384" y="835"/>
                  </a:lnTo>
                  <a:lnTo>
                    <a:pt x="384" y="931"/>
                  </a:lnTo>
                  <a:lnTo>
                    <a:pt x="384" y="1091"/>
                  </a:lnTo>
                  <a:lnTo>
                    <a:pt x="384" y="1187"/>
                  </a:lnTo>
                  <a:cubicBezTo>
                    <a:pt x="384" y="1214"/>
                    <a:pt x="363" y="1235"/>
                    <a:pt x="336" y="1235"/>
                  </a:cubicBezTo>
                  <a:cubicBezTo>
                    <a:pt x="310" y="1235"/>
                    <a:pt x="288" y="1214"/>
                    <a:pt x="288" y="1187"/>
                  </a:cubicBezTo>
                  <a:lnTo>
                    <a:pt x="288" y="371"/>
                  </a:lnTo>
                  <a:lnTo>
                    <a:pt x="288" y="307"/>
                  </a:lnTo>
                  <a:cubicBezTo>
                    <a:pt x="288" y="281"/>
                    <a:pt x="310" y="259"/>
                    <a:pt x="336" y="259"/>
                  </a:cubicBezTo>
                  <a:cubicBezTo>
                    <a:pt x="363" y="259"/>
                    <a:pt x="384" y="281"/>
                    <a:pt x="384" y="307"/>
                  </a:cubicBezTo>
                  <a:lnTo>
                    <a:pt x="384" y="371"/>
                  </a:lnTo>
                  <a:lnTo>
                    <a:pt x="384" y="419"/>
                  </a:lnTo>
                  <a:lnTo>
                    <a:pt x="384" y="467"/>
                  </a:lnTo>
                  <a:lnTo>
                    <a:pt x="384" y="563"/>
                  </a:lnTo>
                  <a:lnTo>
                    <a:pt x="384" y="675"/>
                  </a:lnTo>
                  <a:lnTo>
                    <a:pt x="384" y="835"/>
                  </a:lnTo>
                  <a:lnTo>
                    <a:pt x="384" y="931"/>
                  </a:lnTo>
                  <a:lnTo>
                    <a:pt x="384" y="1091"/>
                  </a:lnTo>
                  <a:lnTo>
                    <a:pt x="384" y="1187"/>
                  </a:lnTo>
                  <a:cubicBezTo>
                    <a:pt x="384" y="1214"/>
                    <a:pt x="363" y="1235"/>
                    <a:pt x="336" y="1235"/>
                  </a:cubicBezTo>
                  <a:cubicBezTo>
                    <a:pt x="310" y="1235"/>
                    <a:pt x="288" y="1214"/>
                    <a:pt x="288" y="1187"/>
                  </a:cubicBezTo>
                  <a:lnTo>
                    <a:pt x="288" y="371"/>
                  </a:lnTo>
                  <a:lnTo>
                    <a:pt x="288" y="307"/>
                  </a:lnTo>
                  <a:cubicBezTo>
                    <a:pt x="288" y="283"/>
                    <a:pt x="307" y="263"/>
                    <a:pt x="331" y="260"/>
                  </a:cubicBezTo>
                  <a:cubicBezTo>
                    <a:pt x="355" y="257"/>
                    <a:pt x="377" y="272"/>
                    <a:pt x="383" y="296"/>
                  </a:cubicBezTo>
                  <a:lnTo>
                    <a:pt x="399" y="360"/>
                  </a:lnTo>
                  <a:cubicBezTo>
                    <a:pt x="400" y="364"/>
                    <a:pt x="400" y="368"/>
                    <a:pt x="400" y="371"/>
                  </a:cubicBezTo>
                  <a:lnTo>
                    <a:pt x="400" y="419"/>
                  </a:lnTo>
                  <a:lnTo>
                    <a:pt x="400" y="467"/>
                  </a:lnTo>
                  <a:lnTo>
                    <a:pt x="400" y="563"/>
                  </a:lnTo>
                  <a:lnTo>
                    <a:pt x="400" y="675"/>
                  </a:lnTo>
                  <a:lnTo>
                    <a:pt x="400" y="835"/>
                  </a:lnTo>
                  <a:lnTo>
                    <a:pt x="400" y="931"/>
                  </a:lnTo>
                  <a:lnTo>
                    <a:pt x="400" y="1091"/>
                  </a:lnTo>
                  <a:lnTo>
                    <a:pt x="400" y="1187"/>
                  </a:lnTo>
                  <a:cubicBezTo>
                    <a:pt x="400" y="1214"/>
                    <a:pt x="379" y="1235"/>
                    <a:pt x="352" y="1235"/>
                  </a:cubicBezTo>
                  <a:cubicBezTo>
                    <a:pt x="326" y="1235"/>
                    <a:pt x="304" y="1214"/>
                    <a:pt x="304" y="1187"/>
                  </a:cubicBezTo>
                  <a:lnTo>
                    <a:pt x="304" y="371"/>
                  </a:lnTo>
                  <a:lnTo>
                    <a:pt x="304" y="307"/>
                  </a:lnTo>
                  <a:cubicBezTo>
                    <a:pt x="304" y="281"/>
                    <a:pt x="326" y="259"/>
                    <a:pt x="352" y="259"/>
                  </a:cubicBezTo>
                  <a:cubicBezTo>
                    <a:pt x="379" y="259"/>
                    <a:pt x="400" y="281"/>
                    <a:pt x="400" y="307"/>
                  </a:cubicBezTo>
                  <a:lnTo>
                    <a:pt x="400" y="371"/>
                  </a:lnTo>
                  <a:lnTo>
                    <a:pt x="400" y="419"/>
                  </a:lnTo>
                  <a:lnTo>
                    <a:pt x="400" y="467"/>
                  </a:lnTo>
                  <a:lnTo>
                    <a:pt x="400" y="563"/>
                  </a:lnTo>
                  <a:lnTo>
                    <a:pt x="400" y="675"/>
                  </a:lnTo>
                  <a:lnTo>
                    <a:pt x="400" y="835"/>
                  </a:lnTo>
                  <a:lnTo>
                    <a:pt x="400" y="931"/>
                  </a:lnTo>
                  <a:lnTo>
                    <a:pt x="400" y="1091"/>
                  </a:lnTo>
                  <a:lnTo>
                    <a:pt x="400" y="1187"/>
                  </a:lnTo>
                  <a:cubicBezTo>
                    <a:pt x="400" y="1214"/>
                    <a:pt x="379" y="1235"/>
                    <a:pt x="352" y="1235"/>
                  </a:cubicBezTo>
                  <a:cubicBezTo>
                    <a:pt x="326" y="1235"/>
                    <a:pt x="304" y="1214"/>
                    <a:pt x="304" y="1187"/>
                  </a:cubicBezTo>
                  <a:lnTo>
                    <a:pt x="304" y="371"/>
                  </a:lnTo>
                  <a:cubicBezTo>
                    <a:pt x="304" y="368"/>
                    <a:pt x="305" y="364"/>
                    <a:pt x="306" y="360"/>
                  </a:cubicBezTo>
                  <a:lnTo>
                    <a:pt x="322" y="296"/>
                  </a:lnTo>
                  <a:cubicBezTo>
                    <a:pt x="328" y="272"/>
                    <a:pt x="350" y="257"/>
                    <a:pt x="374" y="260"/>
                  </a:cubicBezTo>
                  <a:cubicBezTo>
                    <a:pt x="398" y="263"/>
                    <a:pt x="416" y="283"/>
                    <a:pt x="416" y="307"/>
                  </a:cubicBezTo>
                  <a:lnTo>
                    <a:pt x="416" y="563"/>
                  </a:lnTo>
                  <a:lnTo>
                    <a:pt x="416" y="675"/>
                  </a:lnTo>
                  <a:lnTo>
                    <a:pt x="416" y="835"/>
                  </a:lnTo>
                  <a:lnTo>
                    <a:pt x="416" y="931"/>
                  </a:lnTo>
                  <a:lnTo>
                    <a:pt x="416" y="1091"/>
                  </a:lnTo>
                  <a:lnTo>
                    <a:pt x="416" y="1187"/>
                  </a:lnTo>
                  <a:cubicBezTo>
                    <a:pt x="416" y="1214"/>
                    <a:pt x="395" y="1235"/>
                    <a:pt x="368" y="1235"/>
                  </a:cubicBezTo>
                  <a:cubicBezTo>
                    <a:pt x="342" y="1235"/>
                    <a:pt x="320" y="1214"/>
                    <a:pt x="320" y="1187"/>
                  </a:cubicBezTo>
                  <a:lnTo>
                    <a:pt x="320" y="371"/>
                  </a:lnTo>
                  <a:lnTo>
                    <a:pt x="320" y="307"/>
                  </a:lnTo>
                  <a:cubicBezTo>
                    <a:pt x="320" y="281"/>
                    <a:pt x="342" y="259"/>
                    <a:pt x="368" y="259"/>
                  </a:cubicBezTo>
                  <a:cubicBezTo>
                    <a:pt x="395" y="259"/>
                    <a:pt x="416" y="281"/>
                    <a:pt x="416" y="307"/>
                  </a:cubicBezTo>
                  <a:lnTo>
                    <a:pt x="416" y="563"/>
                  </a:lnTo>
                  <a:lnTo>
                    <a:pt x="416" y="675"/>
                  </a:lnTo>
                  <a:lnTo>
                    <a:pt x="416" y="835"/>
                  </a:lnTo>
                  <a:lnTo>
                    <a:pt x="416" y="931"/>
                  </a:lnTo>
                  <a:lnTo>
                    <a:pt x="416" y="1091"/>
                  </a:lnTo>
                  <a:lnTo>
                    <a:pt x="416" y="1187"/>
                  </a:lnTo>
                  <a:cubicBezTo>
                    <a:pt x="416" y="1214"/>
                    <a:pt x="395" y="1235"/>
                    <a:pt x="368" y="1235"/>
                  </a:cubicBezTo>
                  <a:cubicBezTo>
                    <a:pt x="342" y="1235"/>
                    <a:pt x="320" y="1214"/>
                    <a:pt x="320" y="1187"/>
                  </a:cubicBezTo>
                  <a:lnTo>
                    <a:pt x="320" y="371"/>
                  </a:lnTo>
                  <a:lnTo>
                    <a:pt x="320" y="307"/>
                  </a:lnTo>
                  <a:lnTo>
                    <a:pt x="320" y="51"/>
                  </a:lnTo>
                  <a:cubicBezTo>
                    <a:pt x="320" y="28"/>
                    <a:pt x="338" y="8"/>
                    <a:pt x="361" y="4"/>
                  </a:cubicBezTo>
                  <a:cubicBezTo>
                    <a:pt x="384" y="0"/>
                    <a:pt x="407" y="14"/>
                    <a:pt x="414" y="36"/>
                  </a:cubicBezTo>
                  <a:lnTo>
                    <a:pt x="430" y="84"/>
                  </a:lnTo>
                  <a:cubicBezTo>
                    <a:pt x="432" y="89"/>
                    <a:pt x="432" y="94"/>
                    <a:pt x="432" y="99"/>
                  </a:cubicBezTo>
                  <a:lnTo>
                    <a:pt x="432" y="163"/>
                  </a:lnTo>
                  <a:lnTo>
                    <a:pt x="432" y="211"/>
                  </a:lnTo>
                  <a:lnTo>
                    <a:pt x="432" y="259"/>
                  </a:lnTo>
                  <a:lnTo>
                    <a:pt x="432" y="307"/>
                  </a:lnTo>
                  <a:lnTo>
                    <a:pt x="432" y="371"/>
                  </a:lnTo>
                  <a:lnTo>
                    <a:pt x="432" y="419"/>
                  </a:lnTo>
                  <a:lnTo>
                    <a:pt x="432" y="467"/>
                  </a:lnTo>
                  <a:lnTo>
                    <a:pt x="432" y="515"/>
                  </a:lnTo>
                  <a:lnTo>
                    <a:pt x="432" y="563"/>
                  </a:lnTo>
                  <a:lnTo>
                    <a:pt x="432" y="627"/>
                  </a:lnTo>
                  <a:lnTo>
                    <a:pt x="432" y="675"/>
                  </a:lnTo>
                  <a:lnTo>
                    <a:pt x="432" y="723"/>
                  </a:lnTo>
                  <a:lnTo>
                    <a:pt x="432" y="771"/>
                  </a:lnTo>
                  <a:lnTo>
                    <a:pt x="432" y="883"/>
                  </a:lnTo>
                  <a:lnTo>
                    <a:pt x="432" y="1027"/>
                  </a:lnTo>
                  <a:lnTo>
                    <a:pt x="432" y="1187"/>
                  </a:lnTo>
                  <a:lnTo>
                    <a:pt x="432" y="1347"/>
                  </a:lnTo>
                  <a:lnTo>
                    <a:pt x="432" y="1491"/>
                  </a:lnTo>
                  <a:lnTo>
                    <a:pt x="432" y="1699"/>
                  </a:lnTo>
                  <a:lnTo>
                    <a:pt x="432" y="1907"/>
                  </a:lnTo>
                  <a:lnTo>
                    <a:pt x="432" y="2067"/>
                  </a:lnTo>
                  <a:lnTo>
                    <a:pt x="432" y="2275"/>
                  </a:lnTo>
                  <a:lnTo>
                    <a:pt x="432" y="2483"/>
                  </a:lnTo>
                  <a:lnTo>
                    <a:pt x="432" y="2627"/>
                  </a:lnTo>
                  <a:lnTo>
                    <a:pt x="432" y="2787"/>
                  </a:lnTo>
                  <a:lnTo>
                    <a:pt x="432" y="2947"/>
                  </a:lnTo>
                  <a:lnTo>
                    <a:pt x="448" y="3086"/>
                  </a:lnTo>
                  <a:lnTo>
                    <a:pt x="448" y="3251"/>
                  </a:lnTo>
                  <a:lnTo>
                    <a:pt x="448" y="3411"/>
                  </a:lnTo>
                  <a:lnTo>
                    <a:pt x="448" y="3555"/>
                  </a:lnTo>
                  <a:lnTo>
                    <a:pt x="448" y="3763"/>
                  </a:lnTo>
                  <a:lnTo>
                    <a:pt x="448" y="3923"/>
                  </a:lnTo>
                  <a:lnTo>
                    <a:pt x="448" y="4131"/>
                  </a:lnTo>
                  <a:lnTo>
                    <a:pt x="448" y="4339"/>
                  </a:lnTo>
                  <a:lnTo>
                    <a:pt x="448" y="4483"/>
                  </a:lnTo>
                  <a:lnTo>
                    <a:pt x="448" y="4691"/>
                  </a:lnTo>
                  <a:lnTo>
                    <a:pt x="448" y="4851"/>
                  </a:lnTo>
                  <a:lnTo>
                    <a:pt x="448" y="5011"/>
                  </a:lnTo>
                  <a:lnTo>
                    <a:pt x="448" y="5155"/>
                  </a:lnTo>
                  <a:lnTo>
                    <a:pt x="448" y="5315"/>
                  </a:lnTo>
                  <a:lnTo>
                    <a:pt x="448" y="5475"/>
                  </a:lnTo>
                  <a:cubicBezTo>
                    <a:pt x="448" y="5502"/>
                    <a:pt x="427" y="5523"/>
                    <a:pt x="400" y="5523"/>
                  </a:cubicBezTo>
                  <a:cubicBezTo>
                    <a:pt x="374" y="5523"/>
                    <a:pt x="352" y="5502"/>
                    <a:pt x="352" y="5475"/>
                  </a:cubicBezTo>
                  <a:lnTo>
                    <a:pt x="352" y="5315"/>
                  </a:lnTo>
                  <a:lnTo>
                    <a:pt x="352" y="5155"/>
                  </a:lnTo>
                  <a:lnTo>
                    <a:pt x="352" y="5011"/>
                  </a:lnTo>
                  <a:lnTo>
                    <a:pt x="352" y="4851"/>
                  </a:lnTo>
                  <a:lnTo>
                    <a:pt x="352" y="4691"/>
                  </a:lnTo>
                  <a:lnTo>
                    <a:pt x="352" y="4483"/>
                  </a:lnTo>
                  <a:lnTo>
                    <a:pt x="352" y="4339"/>
                  </a:lnTo>
                  <a:lnTo>
                    <a:pt x="352" y="4131"/>
                  </a:lnTo>
                  <a:lnTo>
                    <a:pt x="352" y="3923"/>
                  </a:lnTo>
                  <a:lnTo>
                    <a:pt x="352" y="3763"/>
                  </a:lnTo>
                  <a:lnTo>
                    <a:pt x="352" y="3555"/>
                  </a:lnTo>
                  <a:lnTo>
                    <a:pt x="352" y="3411"/>
                  </a:lnTo>
                  <a:lnTo>
                    <a:pt x="352" y="3251"/>
                  </a:lnTo>
                  <a:lnTo>
                    <a:pt x="353" y="3097"/>
                  </a:lnTo>
                  <a:lnTo>
                    <a:pt x="336" y="2947"/>
                  </a:lnTo>
                  <a:lnTo>
                    <a:pt x="336" y="2787"/>
                  </a:lnTo>
                  <a:lnTo>
                    <a:pt x="336" y="2627"/>
                  </a:lnTo>
                  <a:lnTo>
                    <a:pt x="336" y="2483"/>
                  </a:lnTo>
                  <a:lnTo>
                    <a:pt x="336" y="2275"/>
                  </a:lnTo>
                  <a:lnTo>
                    <a:pt x="336" y="2067"/>
                  </a:lnTo>
                  <a:lnTo>
                    <a:pt x="336" y="1907"/>
                  </a:lnTo>
                  <a:lnTo>
                    <a:pt x="336" y="1699"/>
                  </a:lnTo>
                  <a:lnTo>
                    <a:pt x="336" y="1491"/>
                  </a:lnTo>
                  <a:lnTo>
                    <a:pt x="336" y="1347"/>
                  </a:lnTo>
                  <a:lnTo>
                    <a:pt x="336" y="1187"/>
                  </a:lnTo>
                  <a:lnTo>
                    <a:pt x="336" y="1027"/>
                  </a:lnTo>
                  <a:lnTo>
                    <a:pt x="336" y="883"/>
                  </a:lnTo>
                  <a:lnTo>
                    <a:pt x="336" y="771"/>
                  </a:lnTo>
                  <a:lnTo>
                    <a:pt x="336" y="723"/>
                  </a:lnTo>
                  <a:lnTo>
                    <a:pt x="336" y="675"/>
                  </a:lnTo>
                  <a:lnTo>
                    <a:pt x="336" y="627"/>
                  </a:lnTo>
                  <a:lnTo>
                    <a:pt x="336" y="563"/>
                  </a:lnTo>
                  <a:lnTo>
                    <a:pt x="336" y="515"/>
                  </a:lnTo>
                  <a:lnTo>
                    <a:pt x="336" y="467"/>
                  </a:lnTo>
                  <a:lnTo>
                    <a:pt x="336" y="419"/>
                  </a:lnTo>
                  <a:lnTo>
                    <a:pt x="336" y="371"/>
                  </a:lnTo>
                  <a:lnTo>
                    <a:pt x="336" y="307"/>
                  </a:lnTo>
                  <a:lnTo>
                    <a:pt x="336" y="259"/>
                  </a:lnTo>
                  <a:lnTo>
                    <a:pt x="336" y="211"/>
                  </a:lnTo>
                  <a:lnTo>
                    <a:pt x="336" y="163"/>
                  </a:lnTo>
                  <a:lnTo>
                    <a:pt x="336" y="99"/>
                  </a:lnTo>
                  <a:lnTo>
                    <a:pt x="339" y="115"/>
                  </a:lnTo>
                  <a:lnTo>
                    <a:pt x="323" y="67"/>
                  </a:lnTo>
                  <a:lnTo>
                    <a:pt x="416" y="51"/>
                  </a:lnTo>
                  <a:lnTo>
                    <a:pt x="416" y="307"/>
                  </a:lnTo>
                  <a:lnTo>
                    <a:pt x="416" y="371"/>
                  </a:lnTo>
                  <a:lnTo>
                    <a:pt x="416" y="1187"/>
                  </a:lnTo>
                  <a:lnTo>
                    <a:pt x="320" y="1187"/>
                  </a:lnTo>
                  <a:lnTo>
                    <a:pt x="320" y="1091"/>
                  </a:lnTo>
                  <a:lnTo>
                    <a:pt x="320" y="931"/>
                  </a:lnTo>
                  <a:lnTo>
                    <a:pt x="320" y="835"/>
                  </a:lnTo>
                  <a:lnTo>
                    <a:pt x="320" y="675"/>
                  </a:lnTo>
                  <a:lnTo>
                    <a:pt x="320" y="563"/>
                  </a:lnTo>
                  <a:lnTo>
                    <a:pt x="320" y="307"/>
                  </a:lnTo>
                  <a:lnTo>
                    <a:pt x="416" y="307"/>
                  </a:lnTo>
                  <a:lnTo>
                    <a:pt x="416" y="371"/>
                  </a:lnTo>
                  <a:lnTo>
                    <a:pt x="416" y="1187"/>
                  </a:lnTo>
                  <a:lnTo>
                    <a:pt x="320" y="1187"/>
                  </a:lnTo>
                  <a:lnTo>
                    <a:pt x="320" y="1091"/>
                  </a:lnTo>
                  <a:lnTo>
                    <a:pt x="320" y="931"/>
                  </a:lnTo>
                  <a:lnTo>
                    <a:pt x="320" y="835"/>
                  </a:lnTo>
                  <a:lnTo>
                    <a:pt x="320" y="675"/>
                  </a:lnTo>
                  <a:lnTo>
                    <a:pt x="320" y="563"/>
                  </a:lnTo>
                  <a:lnTo>
                    <a:pt x="320" y="307"/>
                  </a:lnTo>
                  <a:lnTo>
                    <a:pt x="415" y="319"/>
                  </a:lnTo>
                  <a:lnTo>
                    <a:pt x="399" y="383"/>
                  </a:lnTo>
                  <a:lnTo>
                    <a:pt x="400" y="371"/>
                  </a:lnTo>
                  <a:lnTo>
                    <a:pt x="400" y="1187"/>
                  </a:lnTo>
                  <a:lnTo>
                    <a:pt x="304" y="1187"/>
                  </a:lnTo>
                  <a:lnTo>
                    <a:pt x="304" y="1091"/>
                  </a:lnTo>
                  <a:lnTo>
                    <a:pt x="304" y="931"/>
                  </a:lnTo>
                  <a:lnTo>
                    <a:pt x="304" y="835"/>
                  </a:lnTo>
                  <a:lnTo>
                    <a:pt x="304" y="675"/>
                  </a:lnTo>
                  <a:lnTo>
                    <a:pt x="304" y="563"/>
                  </a:lnTo>
                  <a:lnTo>
                    <a:pt x="304" y="467"/>
                  </a:lnTo>
                  <a:lnTo>
                    <a:pt x="304" y="419"/>
                  </a:lnTo>
                  <a:lnTo>
                    <a:pt x="304" y="371"/>
                  </a:lnTo>
                  <a:lnTo>
                    <a:pt x="304" y="307"/>
                  </a:lnTo>
                  <a:lnTo>
                    <a:pt x="400" y="307"/>
                  </a:lnTo>
                  <a:lnTo>
                    <a:pt x="400" y="371"/>
                  </a:lnTo>
                  <a:lnTo>
                    <a:pt x="400" y="1187"/>
                  </a:lnTo>
                  <a:lnTo>
                    <a:pt x="304" y="1187"/>
                  </a:lnTo>
                  <a:lnTo>
                    <a:pt x="304" y="1091"/>
                  </a:lnTo>
                  <a:lnTo>
                    <a:pt x="304" y="931"/>
                  </a:lnTo>
                  <a:lnTo>
                    <a:pt x="304" y="835"/>
                  </a:lnTo>
                  <a:lnTo>
                    <a:pt x="304" y="675"/>
                  </a:lnTo>
                  <a:lnTo>
                    <a:pt x="304" y="563"/>
                  </a:lnTo>
                  <a:lnTo>
                    <a:pt x="304" y="467"/>
                  </a:lnTo>
                  <a:lnTo>
                    <a:pt x="304" y="419"/>
                  </a:lnTo>
                  <a:lnTo>
                    <a:pt x="304" y="371"/>
                  </a:lnTo>
                  <a:lnTo>
                    <a:pt x="306" y="383"/>
                  </a:lnTo>
                  <a:lnTo>
                    <a:pt x="290" y="319"/>
                  </a:lnTo>
                  <a:lnTo>
                    <a:pt x="384" y="307"/>
                  </a:lnTo>
                  <a:lnTo>
                    <a:pt x="384" y="371"/>
                  </a:lnTo>
                  <a:lnTo>
                    <a:pt x="384" y="1187"/>
                  </a:lnTo>
                  <a:lnTo>
                    <a:pt x="288" y="1187"/>
                  </a:lnTo>
                  <a:lnTo>
                    <a:pt x="288" y="1091"/>
                  </a:lnTo>
                  <a:lnTo>
                    <a:pt x="288" y="931"/>
                  </a:lnTo>
                  <a:lnTo>
                    <a:pt x="288" y="835"/>
                  </a:lnTo>
                  <a:lnTo>
                    <a:pt x="288" y="675"/>
                  </a:lnTo>
                  <a:lnTo>
                    <a:pt x="288" y="563"/>
                  </a:lnTo>
                  <a:lnTo>
                    <a:pt x="288" y="467"/>
                  </a:lnTo>
                  <a:lnTo>
                    <a:pt x="288" y="419"/>
                  </a:lnTo>
                  <a:lnTo>
                    <a:pt x="288" y="371"/>
                  </a:lnTo>
                  <a:lnTo>
                    <a:pt x="288" y="307"/>
                  </a:lnTo>
                  <a:lnTo>
                    <a:pt x="384" y="307"/>
                  </a:lnTo>
                  <a:lnTo>
                    <a:pt x="384" y="371"/>
                  </a:lnTo>
                  <a:lnTo>
                    <a:pt x="384" y="1187"/>
                  </a:lnTo>
                  <a:lnTo>
                    <a:pt x="288" y="1187"/>
                  </a:lnTo>
                  <a:lnTo>
                    <a:pt x="288" y="1091"/>
                  </a:lnTo>
                  <a:lnTo>
                    <a:pt x="288" y="931"/>
                  </a:lnTo>
                  <a:lnTo>
                    <a:pt x="288" y="835"/>
                  </a:lnTo>
                  <a:lnTo>
                    <a:pt x="288" y="675"/>
                  </a:lnTo>
                  <a:lnTo>
                    <a:pt x="289" y="682"/>
                  </a:lnTo>
                  <a:lnTo>
                    <a:pt x="273" y="570"/>
                  </a:lnTo>
                  <a:cubicBezTo>
                    <a:pt x="273" y="568"/>
                    <a:pt x="272" y="566"/>
                    <a:pt x="272" y="563"/>
                  </a:cubicBezTo>
                  <a:lnTo>
                    <a:pt x="272" y="467"/>
                  </a:lnTo>
                  <a:lnTo>
                    <a:pt x="272" y="419"/>
                  </a:lnTo>
                  <a:lnTo>
                    <a:pt x="272" y="371"/>
                  </a:lnTo>
                  <a:lnTo>
                    <a:pt x="272" y="307"/>
                  </a:lnTo>
                  <a:lnTo>
                    <a:pt x="368" y="307"/>
                  </a:lnTo>
                  <a:lnTo>
                    <a:pt x="368" y="371"/>
                  </a:lnTo>
                  <a:lnTo>
                    <a:pt x="368" y="419"/>
                  </a:lnTo>
                  <a:lnTo>
                    <a:pt x="368" y="467"/>
                  </a:lnTo>
                  <a:lnTo>
                    <a:pt x="368" y="515"/>
                  </a:lnTo>
                  <a:cubicBezTo>
                    <a:pt x="368" y="542"/>
                    <a:pt x="347" y="563"/>
                    <a:pt x="320" y="563"/>
                  </a:cubicBezTo>
                  <a:lnTo>
                    <a:pt x="304" y="563"/>
                  </a:lnTo>
                  <a:cubicBezTo>
                    <a:pt x="278" y="563"/>
                    <a:pt x="256" y="542"/>
                    <a:pt x="256" y="515"/>
                  </a:cubicBezTo>
                  <a:lnTo>
                    <a:pt x="256" y="467"/>
                  </a:lnTo>
                  <a:lnTo>
                    <a:pt x="352" y="467"/>
                  </a:lnTo>
                  <a:lnTo>
                    <a:pt x="352" y="515"/>
                  </a:lnTo>
                  <a:lnTo>
                    <a:pt x="256" y="515"/>
                  </a:lnTo>
                  <a:lnTo>
                    <a:pt x="256" y="467"/>
                  </a:lnTo>
                  <a:lnTo>
                    <a:pt x="304" y="515"/>
                  </a:lnTo>
                  <a:lnTo>
                    <a:pt x="288" y="515"/>
                  </a:lnTo>
                  <a:lnTo>
                    <a:pt x="336" y="467"/>
                  </a:lnTo>
                  <a:lnTo>
                    <a:pt x="336" y="515"/>
                  </a:lnTo>
                  <a:lnTo>
                    <a:pt x="240" y="515"/>
                  </a:lnTo>
                  <a:lnTo>
                    <a:pt x="240" y="467"/>
                  </a:lnTo>
                  <a:lnTo>
                    <a:pt x="336" y="467"/>
                  </a:lnTo>
                  <a:lnTo>
                    <a:pt x="336" y="515"/>
                  </a:lnTo>
                  <a:lnTo>
                    <a:pt x="240" y="515"/>
                  </a:lnTo>
                  <a:lnTo>
                    <a:pt x="240" y="467"/>
                  </a:lnTo>
                  <a:lnTo>
                    <a:pt x="336" y="467"/>
                  </a:lnTo>
                  <a:lnTo>
                    <a:pt x="336" y="515"/>
                  </a:lnTo>
                  <a:cubicBezTo>
                    <a:pt x="336" y="542"/>
                    <a:pt x="315" y="563"/>
                    <a:pt x="288" y="563"/>
                  </a:cubicBezTo>
                  <a:lnTo>
                    <a:pt x="272" y="563"/>
                  </a:lnTo>
                  <a:cubicBezTo>
                    <a:pt x="246" y="563"/>
                    <a:pt x="224" y="542"/>
                    <a:pt x="224" y="515"/>
                  </a:cubicBezTo>
                  <a:lnTo>
                    <a:pt x="224" y="467"/>
                  </a:lnTo>
                  <a:lnTo>
                    <a:pt x="320" y="467"/>
                  </a:lnTo>
                  <a:lnTo>
                    <a:pt x="320" y="515"/>
                  </a:lnTo>
                  <a:cubicBezTo>
                    <a:pt x="320" y="542"/>
                    <a:pt x="299" y="563"/>
                    <a:pt x="272" y="563"/>
                  </a:cubicBezTo>
                  <a:lnTo>
                    <a:pt x="256" y="563"/>
                  </a:lnTo>
                  <a:cubicBezTo>
                    <a:pt x="230" y="563"/>
                    <a:pt x="208" y="542"/>
                    <a:pt x="208" y="515"/>
                  </a:cubicBezTo>
                  <a:lnTo>
                    <a:pt x="208" y="467"/>
                  </a:lnTo>
                  <a:lnTo>
                    <a:pt x="304" y="467"/>
                  </a:lnTo>
                  <a:lnTo>
                    <a:pt x="304" y="515"/>
                  </a:lnTo>
                  <a:lnTo>
                    <a:pt x="208" y="515"/>
                  </a:lnTo>
                  <a:lnTo>
                    <a:pt x="208" y="467"/>
                  </a:lnTo>
                  <a:lnTo>
                    <a:pt x="304" y="467"/>
                  </a:lnTo>
                  <a:lnTo>
                    <a:pt x="304" y="515"/>
                  </a:lnTo>
                  <a:cubicBezTo>
                    <a:pt x="304" y="542"/>
                    <a:pt x="283" y="563"/>
                    <a:pt x="256" y="563"/>
                  </a:cubicBezTo>
                  <a:lnTo>
                    <a:pt x="240" y="563"/>
                  </a:lnTo>
                  <a:cubicBezTo>
                    <a:pt x="214" y="563"/>
                    <a:pt x="192" y="542"/>
                    <a:pt x="192" y="515"/>
                  </a:cubicBezTo>
                  <a:lnTo>
                    <a:pt x="192" y="467"/>
                  </a:lnTo>
                  <a:lnTo>
                    <a:pt x="288" y="467"/>
                  </a:lnTo>
                  <a:lnTo>
                    <a:pt x="288" y="515"/>
                  </a:lnTo>
                  <a:lnTo>
                    <a:pt x="192" y="515"/>
                  </a:lnTo>
                  <a:lnTo>
                    <a:pt x="192" y="467"/>
                  </a:lnTo>
                  <a:lnTo>
                    <a:pt x="288" y="467"/>
                  </a:lnTo>
                  <a:lnTo>
                    <a:pt x="288" y="515"/>
                  </a:lnTo>
                  <a:cubicBezTo>
                    <a:pt x="288" y="542"/>
                    <a:pt x="267" y="563"/>
                    <a:pt x="240" y="563"/>
                  </a:cubicBezTo>
                  <a:lnTo>
                    <a:pt x="224" y="563"/>
                  </a:lnTo>
                  <a:cubicBezTo>
                    <a:pt x="198" y="563"/>
                    <a:pt x="176" y="542"/>
                    <a:pt x="176" y="515"/>
                  </a:cubicBezTo>
                  <a:lnTo>
                    <a:pt x="176" y="467"/>
                  </a:lnTo>
                  <a:lnTo>
                    <a:pt x="272" y="467"/>
                  </a:lnTo>
                  <a:lnTo>
                    <a:pt x="272" y="515"/>
                  </a:lnTo>
                  <a:lnTo>
                    <a:pt x="176" y="515"/>
                  </a:lnTo>
                  <a:lnTo>
                    <a:pt x="176" y="467"/>
                  </a:lnTo>
                  <a:lnTo>
                    <a:pt x="272" y="467"/>
                  </a:lnTo>
                  <a:lnTo>
                    <a:pt x="272" y="515"/>
                  </a:lnTo>
                  <a:lnTo>
                    <a:pt x="176" y="515"/>
                  </a:lnTo>
                  <a:lnTo>
                    <a:pt x="176" y="467"/>
                  </a:lnTo>
                  <a:lnTo>
                    <a:pt x="176" y="419"/>
                  </a:lnTo>
                  <a:lnTo>
                    <a:pt x="176" y="371"/>
                  </a:lnTo>
                  <a:lnTo>
                    <a:pt x="176" y="307"/>
                  </a:lnTo>
                  <a:lnTo>
                    <a:pt x="271" y="319"/>
                  </a:lnTo>
                  <a:lnTo>
                    <a:pt x="255" y="383"/>
                  </a:lnTo>
                  <a:cubicBezTo>
                    <a:pt x="249" y="407"/>
                    <a:pt x="227" y="422"/>
                    <a:pt x="203" y="419"/>
                  </a:cubicBezTo>
                  <a:cubicBezTo>
                    <a:pt x="179" y="416"/>
                    <a:pt x="160" y="396"/>
                    <a:pt x="160" y="371"/>
                  </a:cubicBezTo>
                  <a:lnTo>
                    <a:pt x="160" y="307"/>
                  </a:lnTo>
                  <a:lnTo>
                    <a:pt x="256" y="307"/>
                  </a:lnTo>
                  <a:lnTo>
                    <a:pt x="256" y="371"/>
                  </a:lnTo>
                  <a:lnTo>
                    <a:pt x="160" y="371"/>
                  </a:lnTo>
                  <a:lnTo>
                    <a:pt x="160" y="307"/>
                  </a:lnTo>
                  <a:lnTo>
                    <a:pt x="256" y="307"/>
                  </a:lnTo>
                  <a:lnTo>
                    <a:pt x="256" y="371"/>
                  </a:lnTo>
                  <a:lnTo>
                    <a:pt x="160" y="371"/>
                  </a:lnTo>
                  <a:lnTo>
                    <a:pt x="160" y="307"/>
                  </a:lnTo>
                  <a:lnTo>
                    <a:pt x="256" y="307"/>
                  </a:lnTo>
                  <a:lnTo>
                    <a:pt x="256" y="371"/>
                  </a:lnTo>
                  <a:cubicBezTo>
                    <a:pt x="256" y="398"/>
                    <a:pt x="235" y="419"/>
                    <a:pt x="208" y="419"/>
                  </a:cubicBezTo>
                  <a:lnTo>
                    <a:pt x="192" y="419"/>
                  </a:lnTo>
                  <a:cubicBezTo>
                    <a:pt x="166" y="419"/>
                    <a:pt x="144" y="398"/>
                    <a:pt x="144" y="371"/>
                  </a:cubicBezTo>
                  <a:lnTo>
                    <a:pt x="144" y="307"/>
                  </a:lnTo>
                  <a:lnTo>
                    <a:pt x="240" y="307"/>
                  </a:lnTo>
                  <a:lnTo>
                    <a:pt x="240" y="371"/>
                  </a:lnTo>
                  <a:lnTo>
                    <a:pt x="144" y="371"/>
                  </a:lnTo>
                  <a:lnTo>
                    <a:pt x="144" y="307"/>
                  </a:lnTo>
                  <a:lnTo>
                    <a:pt x="240" y="307"/>
                  </a:lnTo>
                  <a:lnTo>
                    <a:pt x="240" y="371"/>
                  </a:lnTo>
                  <a:cubicBezTo>
                    <a:pt x="240" y="398"/>
                    <a:pt x="219" y="419"/>
                    <a:pt x="192" y="419"/>
                  </a:cubicBezTo>
                  <a:lnTo>
                    <a:pt x="176" y="419"/>
                  </a:lnTo>
                  <a:cubicBezTo>
                    <a:pt x="150" y="419"/>
                    <a:pt x="128" y="398"/>
                    <a:pt x="128" y="371"/>
                  </a:cubicBezTo>
                  <a:lnTo>
                    <a:pt x="128" y="307"/>
                  </a:lnTo>
                  <a:lnTo>
                    <a:pt x="224" y="307"/>
                  </a:lnTo>
                  <a:lnTo>
                    <a:pt x="224" y="371"/>
                  </a:lnTo>
                  <a:lnTo>
                    <a:pt x="224" y="419"/>
                  </a:lnTo>
                  <a:lnTo>
                    <a:pt x="224" y="467"/>
                  </a:lnTo>
                  <a:lnTo>
                    <a:pt x="224" y="515"/>
                  </a:lnTo>
                  <a:lnTo>
                    <a:pt x="128" y="515"/>
                  </a:lnTo>
                  <a:lnTo>
                    <a:pt x="128" y="467"/>
                  </a:lnTo>
                  <a:lnTo>
                    <a:pt x="224" y="467"/>
                  </a:lnTo>
                  <a:lnTo>
                    <a:pt x="224" y="515"/>
                  </a:lnTo>
                  <a:cubicBezTo>
                    <a:pt x="224" y="542"/>
                    <a:pt x="203" y="563"/>
                    <a:pt x="176" y="563"/>
                  </a:cubicBezTo>
                  <a:lnTo>
                    <a:pt x="160" y="563"/>
                  </a:lnTo>
                  <a:cubicBezTo>
                    <a:pt x="134" y="563"/>
                    <a:pt x="112" y="542"/>
                    <a:pt x="112" y="515"/>
                  </a:cubicBezTo>
                  <a:lnTo>
                    <a:pt x="112" y="467"/>
                  </a:lnTo>
                  <a:lnTo>
                    <a:pt x="208" y="467"/>
                  </a:lnTo>
                  <a:lnTo>
                    <a:pt x="208" y="515"/>
                  </a:lnTo>
                  <a:lnTo>
                    <a:pt x="112" y="515"/>
                  </a:lnTo>
                  <a:lnTo>
                    <a:pt x="112" y="467"/>
                  </a:lnTo>
                  <a:lnTo>
                    <a:pt x="208" y="467"/>
                  </a:lnTo>
                  <a:lnTo>
                    <a:pt x="208" y="515"/>
                  </a:lnTo>
                  <a:cubicBezTo>
                    <a:pt x="208" y="542"/>
                    <a:pt x="187" y="563"/>
                    <a:pt x="160" y="563"/>
                  </a:cubicBezTo>
                  <a:lnTo>
                    <a:pt x="144" y="563"/>
                  </a:lnTo>
                  <a:lnTo>
                    <a:pt x="192" y="515"/>
                  </a:lnTo>
                  <a:lnTo>
                    <a:pt x="192" y="563"/>
                  </a:lnTo>
                  <a:lnTo>
                    <a:pt x="192" y="627"/>
                  </a:lnTo>
                  <a:lnTo>
                    <a:pt x="192" y="675"/>
                  </a:lnTo>
                  <a:lnTo>
                    <a:pt x="96" y="675"/>
                  </a:lnTo>
                  <a:lnTo>
                    <a:pt x="96" y="627"/>
                  </a:lnTo>
                  <a:lnTo>
                    <a:pt x="192" y="627"/>
                  </a:lnTo>
                  <a:lnTo>
                    <a:pt x="192" y="675"/>
                  </a:lnTo>
                  <a:cubicBezTo>
                    <a:pt x="192" y="702"/>
                    <a:pt x="171" y="723"/>
                    <a:pt x="144" y="723"/>
                  </a:cubicBezTo>
                  <a:lnTo>
                    <a:pt x="128" y="723"/>
                  </a:lnTo>
                  <a:lnTo>
                    <a:pt x="176" y="675"/>
                  </a:lnTo>
                  <a:lnTo>
                    <a:pt x="176" y="723"/>
                  </a:lnTo>
                  <a:lnTo>
                    <a:pt x="176" y="771"/>
                  </a:lnTo>
                  <a:lnTo>
                    <a:pt x="176" y="835"/>
                  </a:lnTo>
                  <a:cubicBezTo>
                    <a:pt x="176" y="862"/>
                    <a:pt x="155" y="883"/>
                    <a:pt x="128" y="883"/>
                  </a:cubicBezTo>
                  <a:lnTo>
                    <a:pt x="112" y="883"/>
                  </a:lnTo>
                  <a:cubicBezTo>
                    <a:pt x="86" y="883"/>
                    <a:pt x="64" y="862"/>
                    <a:pt x="64" y="835"/>
                  </a:cubicBezTo>
                  <a:lnTo>
                    <a:pt x="64" y="771"/>
                  </a:lnTo>
                  <a:lnTo>
                    <a:pt x="160" y="771"/>
                  </a:lnTo>
                  <a:lnTo>
                    <a:pt x="160" y="835"/>
                  </a:lnTo>
                  <a:cubicBezTo>
                    <a:pt x="160" y="860"/>
                    <a:pt x="142" y="880"/>
                    <a:pt x="118" y="883"/>
                  </a:cubicBezTo>
                  <a:cubicBezTo>
                    <a:pt x="94" y="886"/>
                    <a:pt x="72" y="871"/>
                    <a:pt x="66" y="847"/>
                  </a:cubicBezTo>
                  <a:lnTo>
                    <a:pt x="50" y="783"/>
                  </a:lnTo>
                  <a:lnTo>
                    <a:pt x="144" y="771"/>
                  </a:lnTo>
                  <a:lnTo>
                    <a:pt x="144" y="835"/>
                  </a:lnTo>
                  <a:lnTo>
                    <a:pt x="48" y="835"/>
                  </a:lnTo>
                  <a:lnTo>
                    <a:pt x="48" y="771"/>
                  </a:lnTo>
                  <a:lnTo>
                    <a:pt x="144" y="771"/>
                  </a:lnTo>
                  <a:lnTo>
                    <a:pt x="144" y="835"/>
                  </a:lnTo>
                  <a:cubicBezTo>
                    <a:pt x="144" y="862"/>
                    <a:pt x="123" y="883"/>
                    <a:pt x="96" y="883"/>
                  </a:cubicBezTo>
                  <a:lnTo>
                    <a:pt x="80" y="883"/>
                  </a:lnTo>
                  <a:cubicBezTo>
                    <a:pt x="54" y="883"/>
                    <a:pt x="32" y="862"/>
                    <a:pt x="32" y="835"/>
                  </a:cubicBezTo>
                  <a:lnTo>
                    <a:pt x="32" y="771"/>
                  </a:lnTo>
                  <a:lnTo>
                    <a:pt x="128" y="771"/>
                  </a:lnTo>
                  <a:lnTo>
                    <a:pt x="128" y="835"/>
                  </a:lnTo>
                  <a:lnTo>
                    <a:pt x="32" y="835"/>
                  </a:lnTo>
                  <a:lnTo>
                    <a:pt x="32" y="771"/>
                  </a:lnTo>
                  <a:lnTo>
                    <a:pt x="128" y="771"/>
                  </a:lnTo>
                  <a:lnTo>
                    <a:pt x="128" y="835"/>
                  </a:lnTo>
                  <a:cubicBezTo>
                    <a:pt x="128" y="841"/>
                    <a:pt x="128" y="846"/>
                    <a:pt x="126" y="851"/>
                  </a:cubicBezTo>
                  <a:lnTo>
                    <a:pt x="110" y="899"/>
                  </a:lnTo>
                  <a:lnTo>
                    <a:pt x="112" y="883"/>
                  </a:lnTo>
                  <a:lnTo>
                    <a:pt x="112" y="931"/>
                  </a:lnTo>
                  <a:lnTo>
                    <a:pt x="112" y="979"/>
                  </a:lnTo>
                  <a:lnTo>
                    <a:pt x="16" y="979"/>
                  </a:lnTo>
                  <a:lnTo>
                    <a:pt x="16" y="931"/>
                  </a:lnTo>
                  <a:lnTo>
                    <a:pt x="112" y="931"/>
                  </a:lnTo>
                  <a:lnTo>
                    <a:pt x="112" y="979"/>
                  </a:lnTo>
                  <a:lnTo>
                    <a:pt x="16" y="979"/>
                  </a:lnTo>
                  <a:lnTo>
                    <a:pt x="16" y="931"/>
                  </a:lnTo>
                  <a:lnTo>
                    <a:pt x="112" y="931"/>
                  </a:lnTo>
                  <a:lnTo>
                    <a:pt x="112" y="979"/>
                  </a:lnTo>
                  <a:lnTo>
                    <a:pt x="112" y="1027"/>
                  </a:lnTo>
                  <a:lnTo>
                    <a:pt x="112" y="1091"/>
                  </a:lnTo>
                  <a:lnTo>
                    <a:pt x="112" y="1139"/>
                  </a:lnTo>
                  <a:lnTo>
                    <a:pt x="16" y="1139"/>
                  </a:lnTo>
                  <a:lnTo>
                    <a:pt x="16" y="1091"/>
                  </a:lnTo>
                  <a:lnTo>
                    <a:pt x="112" y="1091"/>
                  </a:lnTo>
                  <a:lnTo>
                    <a:pt x="112" y="1139"/>
                  </a:lnTo>
                  <a:cubicBezTo>
                    <a:pt x="112" y="1166"/>
                    <a:pt x="91" y="1187"/>
                    <a:pt x="64" y="1187"/>
                  </a:cubicBezTo>
                  <a:lnTo>
                    <a:pt x="48" y="1187"/>
                  </a:lnTo>
                  <a:lnTo>
                    <a:pt x="96" y="1139"/>
                  </a:lnTo>
                  <a:lnTo>
                    <a:pt x="96" y="1187"/>
                  </a:lnTo>
                  <a:cubicBezTo>
                    <a:pt x="96" y="1214"/>
                    <a:pt x="75" y="1235"/>
                    <a:pt x="48" y="1235"/>
                  </a:cubicBezTo>
                  <a:cubicBezTo>
                    <a:pt x="22" y="1235"/>
                    <a:pt x="0" y="1214"/>
                    <a:pt x="0" y="1187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0" name="Freeform 144"/>
            <p:cNvSpPr>
              <a:spLocks/>
            </p:cNvSpPr>
            <p:nvPr/>
          </p:nvSpPr>
          <p:spPr bwMode="auto">
            <a:xfrm>
              <a:off x="5471421" y="4466144"/>
              <a:ext cx="31633" cy="1015322"/>
            </a:xfrm>
            <a:custGeom>
              <a:avLst/>
              <a:gdLst>
                <a:gd name="T0" fmla="*/ 48 w 280"/>
                <a:gd name="T1" fmla="*/ 720 h 5480"/>
                <a:gd name="T2" fmla="*/ 56 w 280"/>
                <a:gd name="T3" fmla="*/ 1360 h 5480"/>
                <a:gd name="T4" fmla="*/ 56 w 280"/>
                <a:gd name="T5" fmla="*/ 2056 h 5480"/>
                <a:gd name="T6" fmla="*/ 56 w 280"/>
                <a:gd name="T7" fmla="*/ 2704 h 5480"/>
                <a:gd name="T8" fmla="*/ 64 w 280"/>
                <a:gd name="T9" fmla="*/ 3112 h 5480"/>
                <a:gd name="T10" fmla="*/ 64 w 280"/>
                <a:gd name="T11" fmla="*/ 3600 h 5480"/>
                <a:gd name="T12" fmla="*/ 64 w 280"/>
                <a:gd name="T13" fmla="*/ 4120 h 5480"/>
                <a:gd name="T14" fmla="*/ 72 w 280"/>
                <a:gd name="T15" fmla="*/ 4456 h 5480"/>
                <a:gd name="T16" fmla="*/ 72 w 280"/>
                <a:gd name="T17" fmla="*/ 4816 h 5480"/>
                <a:gd name="T18" fmla="*/ 72 w 280"/>
                <a:gd name="T19" fmla="*/ 5152 h 5480"/>
                <a:gd name="T20" fmla="*/ 32 w 280"/>
                <a:gd name="T21" fmla="*/ 5304 h 5480"/>
                <a:gd name="T22" fmla="*/ 40 w 280"/>
                <a:gd name="T23" fmla="*/ 5384 h 5480"/>
                <a:gd name="T24" fmla="*/ 96 w 280"/>
                <a:gd name="T25" fmla="*/ 5360 h 5480"/>
                <a:gd name="T26" fmla="*/ 56 w 280"/>
                <a:gd name="T27" fmla="*/ 5384 h 5480"/>
                <a:gd name="T28" fmla="*/ 112 w 280"/>
                <a:gd name="T29" fmla="*/ 5360 h 5480"/>
                <a:gd name="T30" fmla="*/ 104 w 280"/>
                <a:gd name="T31" fmla="*/ 5408 h 5480"/>
                <a:gd name="T32" fmla="*/ 136 w 280"/>
                <a:gd name="T33" fmla="*/ 5432 h 5480"/>
                <a:gd name="T34" fmla="*/ 128 w 280"/>
                <a:gd name="T35" fmla="*/ 5432 h 5480"/>
                <a:gd name="T36" fmla="*/ 136 w 280"/>
                <a:gd name="T37" fmla="*/ 5408 h 5480"/>
                <a:gd name="T38" fmla="*/ 144 w 280"/>
                <a:gd name="T39" fmla="*/ 5432 h 5480"/>
                <a:gd name="T40" fmla="*/ 152 w 280"/>
                <a:gd name="T41" fmla="*/ 5408 h 5480"/>
                <a:gd name="T42" fmla="*/ 200 w 280"/>
                <a:gd name="T43" fmla="*/ 5432 h 5480"/>
                <a:gd name="T44" fmla="*/ 160 w 280"/>
                <a:gd name="T45" fmla="*/ 5456 h 5480"/>
                <a:gd name="T46" fmla="*/ 216 w 280"/>
                <a:gd name="T47" fmla="*/ 5432 h 5480"/>
                <a:gd name="T48" fmla="*/ 176 w 280"/>
                <a:gd name="T49" fmla="*/ 5456 h 5480"/>
                <a:gd name="T50" fmla="*/ 232 w 280"/>
                <a:gd name="T51" fmla="*/ 5432 h 5480"/>
                <a:gd name="T52" fmla="*/ 240 w 280"/>
                <a:gd name="T53" fmla="*/ 5408 h 5480"/>
                <a:gd name="T54" fmla="*/ 224 w 280"/>
                <a:gd name="T55" fmla="*/ 5432 h 5480"/>
                <a:gd name="T56" fmla="*/ 216 w 280"/>
                <a:gd name="T57" fmla="*/ 5432 h 5480"/>
                <a:gd name="T58" fmla="*/ 226 w 280"/>
                <a:gd name="T59" fmla="*/ 5273 h 5480"/>
                <a:gd name="T60" fmla="*/ 232 w 280"/>
                <a:gd name="T61" fmla="*/ 5048 h 5480"/>
                <a:gd name="T62" fmla="*/ 280 w 280"/>
                <a:gd name="T63" fmla="*/ 5200 h 5480"/>
                <a:gd name="T64" fmla="*/ 248 w 280"/>
                <a:gd name="T65" fmla="*/ 5408 h 5480"/>
                <a:gd name="T66" fmla="*/ 240 w 280"/>
                <a:gd name="T67" fmla="*/ 5480 h 5480"/>
                <a:gd name="T68" fmla="*/ 192 w 280"/>
                <a:gd name="T69" fmla="*/ 5432 h 5480"/>
                <a:gd name="T70" fmla="*/ 184 w 280"/>
                <a:gd name="T71" fmla="*/ 5432 h 5480"/>
                <a:gd name="T72" fmla="*/ 176 w 280"/>
                <a:gd name="T73" fmla="*/ 5432 h 5480"/>
                <a:gd name="T74" fmla="*/ 184 w 280"/>
                <a:gd name="T75" fmla="*/ 5480 h 5480"/>
                <a:gd name="T76" fmla="*/ 200 w 280"/>
                <a:gd name="T77" fmla="*/ 5456 h 5480"/>
                <a:gd name="T78" fmla="*/ 160 w 280"/>
                <a:gd name="T79" fmla="*/ 5456 h 5480"/>
                <a:gd name="T80" fmla="*/ 120 w 280"/>
                <a:gd name="T81" fmla="*/ 5456 h 5480"/>
                <a:gd name="T82" fmla="*/ 112 w 280"/>
                <a:gd name="T83" fmla="*/ 5456 h 5480"/>
                <a:gd name="T84" fmla="*/ 144 w 280"/>
                <a:gd name="T85" fmla="*/ 5456 h 5480"/>
                <a:gd name="T86" fmla="*/ 80 w 280"/>
                <a:gd name="T87" fmla="*/ 5360 h 5480"/>
                <a:gd name="T88" fmla="*/ 64 w 280"/>
                <a:gd name="T89" fmla="*/ 5384 h 5480"/>
                <a:gd name="T90" fmla="*/ 56 w 280"/>
                <a:gd name="T91" fmla="*/ 5384 h 5480"/>
                <a:gd name="T92" fmla="*/ 72 w 280"/>
                <a:gd name="T93" fmla="*/ 5408 h 5480"/>
                <a:gd name="T94" fmla="*/ 32 w 280"/>
                <a:gd name="T95" fmla="*/ 5328 h 5480"/>
                <a:gd name="T96" fmla="*/ 34 w 280"/>
                <a:gd name="T97" fmla="*/ 5208 h 5480"/>
                <a:gd name="T98" fmla="*/ 24 w 280"/>
                <a:gd name="T99" fmla="*/ 4920 h 5480"/>
                <a:gd name="T100" fmla="*/ 24 w 280"/>
                <a:gd name="T101" fmla="*/ 4560 h 5480"/>
                <a:gd name="T102" fmla="*/ 17 w 280"/>
                <a:gd name="T103" fmla="*/ 4204 h 5480"/>
                <a:gd name="T104" fmla="*/ 16 w 280"/>
                <a:gd name="T105" fmla="*/ 3784 h 5480"/>
                <a:gd name="T106" fmla="*/ 16 w 280"/>
                <a:gd name="T107" fmla="*/ 3272 h 5480"/>
                <a:gd name="T108" fmla="*/ 9 w 280"/>
                <a:gd name="T109" fmla="*/ 2812 h 5480"/>
                <a:gd name="T110" fmla="*/ 8 w 280"/>
                <a:gd name="T111" fmla="*/ 2264 h 5480"/>
                <a:gd name="T112" fmla="*/ 8 w 280"/>
                <a:gd name="T113" fmla="*/ 1592 h 5480"/>
                <a:gd name="T114" fmla="*/ 0 w 280"/>
                <a:gd name="T115" fmla="*/ 920 h 5480"/>
                <a:gd name="T116" fmla="*/ 0 w 280"/>
                <a:gd name="T117" fmla="*/ 176 h 5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0" h="5480">
                  <a:moveTo>
                    <a:pt x="48" y="24"/>
                  </a:moveTo>
                  <a:lnTo>
                    <a:pt x="48" y="96"/>
                  </a:lnTo>
                  <a:lnTo>
                    <a:pt x="48" y="176"/>
                  </a:lnTo>
                  <a:lnTo>
                    <a:pt x="48" y="256"/>
                  </a:lnTo>
                  <a:lnTo>
                    <a:pt x="48" y="328"/>
                  </a:lnTo>
                  <a:lnTo>
                    <a:pt x="48" y="408"/>
                  </a:lnTo>
                  <a:lnTo>
                    <a:pt x="48" y="488"/>
                  </a:lnTo>
                  <a:lnTo>
                    <a:pt x="48" y="560"/>
                  </a:lnTo>
                  <a:lnTo>
                    <a:pt x="48" y="664"/>
                  </a:lnTo>
                  <a:lnTo>
                    <a:pt x="48" y="720"/>
                  </a:lnTo>
                  <a:lnTo>
                    <a:pt x="48" y="792"/>
                  </a:lnTo>
                  <a:lnTo>
                    <a:pt x="48" y="872"/>
                  </a:lnTo>
                  <a:lnTo>
                    <a:pt x="48" y="920"/>
                  </a:lnTo>
                  <a:lnTo>
                    <a:pt x="48" y="976"/>
                  </a:lnTo>
                  <a:lnTo>
                    <a:pt x="56" y="1046"/>
                  </a:lnTo>
                  <a:lnTo>
                    <a:pt x="56" y="1104"/>
                  </a:lnTo>
                  <a:lnTo>
                    <a:pt x="56" y="1184"/>
                  </a:lnTo>
                  <a:lnTo>
                    <a:pt x="56" y="1232"/>
                  </a:lnTo>
                  <a:lnTo>
                    <a:pt x="56" y="1312"/>
                  </a:lnTo>
                  <a:lnTo>
                    <a:pt x="56" y="1360"/>
                  </a:lnTo>
                  <a:lnTo>
                    <a:pt x="56" y="1440"/>
                  </a:lnTo>
                  <a:lnTo>
                    <a:pt x="56" y="1512"/>
                  </a:lnTo>
                  <a:lnTo>
                    <a:pt x="56" y="1592"/>
                  </a:lnTo>
                  <a:lnTo>
                    <a:pt x="56" y="1672"/>
                  </a:lnTo>
                  <a:lnTo>
                    <a:pt x="56" y="1720"/>
                  </a:lnTo>
                  <a:lnTo>
                    <a:pt x="56" y="1800"/>
                  </a:lnTo>
                  <a:lnTo>
                    <a:pt x="56" y="1880"/>
                  </a:lnTo>
                  <a:lnTo>
                    <a:pt x="56" y="1928"/>
                  </a:lnTo>
                  <a:lnTo>
                    <a:pt x="56" y="2008"/>
                  </a:lnTo>
                  <a:lnTo>
                    <a:pt x="56" y="2056"/>
                  </a:lnTo>
                  <a:lnTo>
                    <a:pt x="56" y="2136"/>
                  </a:lnTo>
                  <a:lnTo>
                    <a:pt x="56" y="2208"/>
                  </a:lnTo>
                  <a:lnTo>
                    <a:pt x="56" y="2264"/>
                  </a:lnTo>
                  <a:lnTo>
                    <a:pt x="56" y="2344"/>
                  </a:lnTo>
                  <a:lnTo>
                    <a:pt x="56" y="2392"/>
                  </a:lnTo>
                  <a:lnTo>
                    <a:pt x="56" y="2472"/>
                  </a:lnTo>
                  <a:lnTo>
                    <a:pt x="56" y="2544"/>
                  </a:lnTo>
                  <a:lnTo>
                    <a:pt x="56" y="2600"/>
                  </a:lnTo>
                  <a:lnTo>
                    <a:pt x="56" y="2648"/>
                  </a:lnTo>
                  <a:lnTo>
                    <a:pt x="56" y="2704"/>
                  </a:lnTo>
                  <a:lnTo>
                    <a:pt x="56" y="2752"/>
                  </a:lnTo>
                  <a:lnTo>
                    <a:pt x="56" y="2808"/>
                  </a:lnTo>
                  <a:lnTo>
                    <a:pt x="56" y="2805"/>
                  </a:lnTo>
                  <a:lnTo>
                    <a:pt x="64" y="2853"/>
                  </a:lnTo>
                  <a:cubicBezTo>
                    <a:pt x="64" y="2854"/>
                    <a:pt x="64" y="2855"/>
                    <a:pt x="64" y="2856"/>
                  </a:cubicBezTo>
                  <a:lnTo>
                    <a:pt x="64" y="2904"/>
                  </a:lnTo>
                  <a:lnTo>
                    <a:pt x="64" y="2960"/>
                  </a:lnTo>
                  <a:lnTo>
                    <a:pt x="64" y="3008"/>
                  </a:lnTo>
                  <a:lnTo>
                    <a:pt x="64" y="3088"/>
                  </a:lnTo>
                  <a:lnTo>
                    <a:pt x="64" y="3112"/>
                  </a:lnTo>
                  <a:lnTo>
                    <a:pt x="64" y="3168"/>
                  </a:lnTo>
                  <a:lnTo>
                    <a:pt x="64" y="3216"/>
                  </a:lnTo>
                  <a:lnTo>
                    <a:pt x="64" y="3272"/>
                  </a:lnTo>
                  <a:lnTo>
                    <a:pt x="64" y="3320"/>
                  </a:lnTo>
                  <a:lnTo>
                    <a:pt x="64" y="3368"/>
                  </a:lnTo>
                  <a:lnTo>
                    <a:pt x="64" y="3400"/>
                  </a:lnTo>
                  <a:lnTo>
                    <a:pt x="64" y="3448"/>
                  </a:lnTo>
                  <a:lnTo>
                    <a:pt x="64" y="3504"/>
                  </a:lnTo>
                  <a:lnTo>
                    <a:pt x="64" y="3552"/>
                  </a:lnTo>
                  <a:lnTo>
                    <a:pt x="64" y="3600"/>
                  </a:lnTo>
                  <a:lnTo>
                    <a:pt x="64" y="3656"/>
                  </a:lnTo>
                  <a:lnTo>
                    <a:pt x="64" y="3736"/>
                  </a:lnTo>
                  <a:lnTo>
                    <a:pt x="64" y="3784"/>
                  </a:lnTo>
                  <a:lnTo>
                    <a:pt x="64" y="3832"/>
                  </a:lnTo>
                  <a:lnTo>
                    <a:pt x="64" y="3888"/>
                  </a:lnTo>
                  <a:lnTo>
                    <a:pt x="64" y="3936"/>
                  </a:lnTo>
                  <a:lnTo>
                    <a:pt x="64" y="3992"/>
                  </a:lnTo>
                  <a:lnTo>
                    <a:pt x="64" y="4040"/>
                  </a:lnTo>
                  <a:lnTo>
                    <a:pt x="64" y="4064"/>
                  </a:lnTo>
                  <a:lnTo>
                    <a:pt x="64" y="4120"/>
                  </a:lnTo>
                  <a:lnTo>
                    <a:pt x="64" y="4144"/>
                  </a:lnTo>
                  <a:lnTo>
                    <a:pt x="64" y="4200"/>
                  </a:lnTo>
                  <a:lnTo>
                    <a:pt x="64" y="4197"/>
                  </a:lnTo>
                  <a:lnTo>
                    <a:pt x="72" y="4245"/>
                  </a:lnTo>
                  <a:cubicBezTo>
                    <a:pt x="72" y="4246"/>
                    <a:pt x="72" y="4247"/>
                    <a:pt x="72" y="4248"/>
                  </a:cubicBezTo>
                  <a:lnTo>
                    <a:pt x="72" y="4272"/>
                  </a:lnTo>
                  <a:lnTo>
                    <a:pt x="72" y="4328"/>
                  </a:lnTo>
                  <a:lnTo>
                    <a:pt x="72" y="4352"/>
                  </a:lnTo>
                  <a:lnTo>
                    <a:pt x="72" y="4400"/>
                  </a:lnTo>
                  <a:lnTo>
                    <a:pt x="72" y="4456"/>
                  </a:lnTo>
                  <a:lnTo>
                    <a:pt x="72" y="4480"/>
                  </a:lnTo>
                  <a:lnTo>
                    <a:pt x="72" y="4528"/>
                  </a:lnTo>
                  <a:lnTo>
                    <a:pt x="72" y="4560"/>
                  </a:lnTo>
                  <a:lnTo>
                    <a:pt x="72" y="4608"/>
                  </a:lnTo>
                  <a:lnTo>
                    <a:pt x="72" y="4632"/>
                  </a:lnTo>
                  <a:lnTo>
                    <a:pt x="72" y="4688"/>
                  </a:lnTo>
                  <a:lnTo>
                    <a:pt x="72" y="4712"/>
                  </a:lnTo>
                  <a:lnTo>
                    <a:pt x="72" y="4736"/>
                  </a:lnTo>
                  <a:lnTo>
                    <a:pt x="72" y="4760"/>
                  </a:lnTo>
                  <a:lnTo>
                    <a:pt x="72" y="4816"/>
                  </a:lnTo>
                  <a:lnTo>
                    <a:pt x="72" y="4840"/>
                  </a:lnTo>
                  <a:lnTo>
                    <a:pt x="72" y="4864"/>
                  </a:lnTo>
                  <a:lnTo>
                    <a:pt x="72" y="4920"/>
                  </a:lnTo>
                  <a:lnTo>
                    <a:pt x="72" y="4944"/>
                  </a:lnTo>
                  <a:lnTo>
                    <a:pt x="72" y="4992"/>
                  </a:lnTo>
                  <a:lnTo>
                    <a:pt x="72" y="5048"/>
                  </a:lnTo>
                  <a:lnTo>
                    <a:pt x="72" y="5072"/>
                  </a:lnTo>
                  <a:lnTo>
                    <a:pt x="72" y="5096"/>
                  </a:lnTo>
                  <a:lnTo>
                    <a:pt x="72" y="5128"/>
                  </a:lnTo>
                  <a:lnTo>
                    <a:pt x="72" y="5152"/>
                  </a:lnTo>
                  <a:lnTo>
                    <a:pt x="72" y="5176"/>
                  </a:lnTo>
                  <a:lnTo>
                    <a:pt x="71" y="5169"/>
                  </a:lnTo>
                  <a:lnTo>
                    <a:pt x="79" y="5193"/>
                  </a:lnTo>
                  <a:cubicBezTo>
                    <a:pt x="80" y="5195"/>
                    <a:pt x="80" y="5198"/>
                    <a:pt x="80" y="5200"/>
                  </a:cubicBezTo>
                  <a:lnTo>
                    <a:pt x="80" y="5224"/>
                  </a:lnTo>
                  <a:lnTo>
                    <a:pt x="80" y="5256"/>
                  </a:lnTo>
                  <a:lnTo>
                    <a:pt x="80" y="5280"/>
                  </a:lnTo>
                  <a:lnTo>
                    <a:pt x="80" y="5304"/>
                  </a:lnTo>
                  <a:cubicBezTo>
                    <a:pt x="80" y="5318"/>
                    <a:pt x="70" y="5328"/>
                    <a:pt x="56" y="5328"/>
                  </a:cubicBezTo>
                  <a:cubicBezTo>
                    <a:pt x="43" y="5328"/>
                    <a:pt x="32" y="5318"/>
                    <a:pt x="32" y="5304"/>
                  </a:cubicBezTo>
                  <a:lnTo>
                    <a:pt x="32" y="5280"/>
                  </a:lnTo>
                  <a:cubicBezTo>
                    <a:pt x="32" y="5267"/>
                    <a:pt x="43" y="5256"/>
                    <a:pt x="56" y="5256"/>
                  </a:cubicBezTo>
                  <a:cubicBezTo>
                    <a:pt x="70" y="5256"/>
                    <a:pt x="80" y="5267"/>
                    <a:pt x="80" y="5280"/>
                  </a:cubicBezTo>
                  <a:lnTo>
                    <a:pt x="80" y="5304"/>
                  </a:lnTo>
                  <a:lnTo>
                    <a:pt x="80" y="5328"/>
                  </a:lnTo>
                  <a:lnTo>
                    <a:pt x="80" y="5360"/>
                  </a:lnTo>
                  <a:lnTo>
                    <a:pt x="80" y="5384"/>
                  </a:lnTo>
                  <a:lnTo>
                    <a:pt x="56" y="5360"/>
                  </a:lnTo>
                  <a:lnTo>
                    <a:pt x="64" y="5360"/>
                  </a:lnTo>
                  <a:lnTo>
                    <a:pt x="40" y="5384"/>
                  </a:lnTo>
                  <a:lnTo>
                    <a:pt x="40" y="5360"/>
                  </a:lnTo>
                  <a:cubicBezTo>
                    <a:pt x="40" y="5347"/>
                    <a:pt x="51" y="5336"/>
                    <a:pt x="64" y="5336"/>
                  </a:cubicBezTo>
                  <a:cubicBezTo>
                    <a:pt x="78" y="5336"/>
                    <a:pt x="88" y="5347"/>
                    <a:pt x="88" y="5360"/>
                  </a:cubicBezTo>
                  <a:lnTo>
                    <a:pt x="88" y="5384"/>
                  </a:lnTo>
                  <a:lnTo>
                    <a:pt x="64" y="5360"/>
                  </a:lnTo>
                  <a:lnTo>
                    <a:pt x="72" y="5360"/>
                  </a:lnTo>
                  <a:lnTo>
                    <a:pt x="48" y="5384"/>
                  </a:lnTo>
                  <a:lnTo>
                    <a:pt x="48" y="5360"/>
                  </a:lnTo>
                  <a:cubicBezTo>
                    <a:pt x="48" y="5347"/>
                    <a:pt x="59" y="5336"/>
                    <a:pt x="72" y="5336"/>
                  </a:cubicBezTo>
                  <a:cubicBezTo>
                    <a:pt x="86" y="5336"/>
                    <a:pt x="96" y="5347"/>
                    <a:pt x="96" y="5360"/>
                  </a:cubicBezTo>
                  <a:lnTo>
                    <a:pt x="96" y="5384"/>
                  </a:lnTo>
                  <a:lnTo>
                    <a:pt x="72" y="5360"/>
                  </a:lnTo>
                  <a:lnTo>
                    <a:pt x="80" y="5360"/>
                  </a:lnTo>
                  <a:lnTo>
                    <a:pt x="56" y="5384"/>
                  </a:lnTo>
                  <a:lnTo>
                    <a:pt x="56" y="5360"/>
                  </a:lnTo>
                  <a:cubicBezTo>
                    <a:pt x="56" y="5347"/>
                    <a:pt x="67" y="5336"/>
                    <a:pt x="80" y="5336"/>
                  </a:cubicBezTo>
                  <a:cubicBezTo>
                    <a:pt x="94" y="5336"/>
                    <a:pt x="104" y="5347"/>
                    <a:pt x="104" y="5360"/>
                  </a:cubicBezTo>
                  <a:lnTo>
                    <a:pt x="104" y="5384"/>
                  </a:lnTo>
                  <a:cubicBezTo>
                    <a:pt x="104" y="5398"/>
                    <a:pt x="94" y="5408"/>
                    <a:pt x="80" y="5408"/>
                  </a:cubicBezTo>
                  <a:cubicBezTo>
                    <a:pt x="67" y="5408"/>
                    <a:pt x="56" y="5398"/>
                    <a:pt x="56" y="5384"/>
                  </a:cubicBezTo>
                  <a:lnTo>
                    <a:pt x="56" y="5360"/>
                  </a:lnTo>
                  <a:cubicBezTo>
                    <a:pt x="56" y="5347"/>
                    <a:pt x="67" y="5336"/>
                    <a:pt x="80" y="5336"/>
                  </a:cubicBezTo>
                  <a:cubicBezTo>
                    <a:pt x="94" y="5336"/>
                    <a:pt x="104" y="5347"/>
                    <a:pt x="104" y="5360"/>
                  </a:cubicBezTo>
                  <a:lnTo>
                    <a:pt x="104" y="5384"/>
                  </a:lnTo>
                  <a:lnTo>
                    <a:pt x="80" y="5360"/>
                  </a:lnTo>
                  <a:lnTo>
                    <a:pt x="88" y="5360"/>
                  </a:lnTo>
                  <a:lnTo>
                    <a:pt x="64" y="5384"/>
                  </a:lnTo>
                  <a:lnTo>
                    <a:pt x="64" y="5360"/>
                  </a:lnTo>
                  <a:cubicBezTo>
                    <a:pt x="64" y="5347"/>
                    <a:pt x="75" y="5336"/>
                    <a:pt x="88" y="5336"/>
                  </a:cubicBezTo>
                  <a:cubicBezTo>
                    <a:pt x="102" y="5336"/>
                    <a:pt x="112" y="5347"/>
                    <a:pt x="112" y="5360"/>
                  </a:cubicBezTo>
                  <a:lnTo>
                    <a:pt x="112" y="5384"/>
                  </a:lnTo>
                  <a:lnTo>
                    <a:pt x="88" y="5360"/>
                  </a:lnTo>
                  <a:lnTo>
                    <a:pt x="96" y="5360"/>
                  </a:lnTo>
                  <a:lnTo>
                    <a:pt x="104" y="5360"/>
                  </a:lnTo>
                  <a:lnTo>
                    <a:pt x="80" y="5384"/>
                  </a:lnTo>
                  <a:lnTo>
                    <a:pt x="80" y="5360"/>
                  </a:lnTo>
                  <a:cubicBezTo>
                    <a:pt x="80" y="5347"/>
                    <a:pt x="91" y="5336"/>
                    <a:pt x="104" y="5336"/>
                  </a:cubicBezTo>
                  <a:cubicBezTo>
                    <a:pt x="118" y="5336"/>
                    <a:pt x="128" y="5347"/>
                    <a:pt x="128" y="5360"/>
                  </a:cubicBezTo>
                  <a:lnTo>
                    <a:pt x="128" y="5384"/>
                  </a:lnTo>
                  <a:cubicBezTo>
                    <a:pt x="128" y="5398"/>
                    <a:pt x="118" y="5408"/>
                    <a:pt x="104" y="5408"/>
                  </a:cubicBezTo>
                  <a:cubicBezTo>
                    <a:pt x="91" y="5408"/>
                    <a:pt x="80" y="5398"/>
                    <a:pt x="80" y="5384"/>
                  </a:cubicBezTo>
                  <a:lnTo>
                    <a:pt x="80" y="5360"/>
                  </a:lnTo>
                  <a:cubicBezTo>
                    <a:pt x="80" y="5347"/>
                    <a:pt x="91" y="5336"/>
                    <a:pt x="104" y="5336"/>
                  </a:cubicBezTo>
                  <a:cubicBezTo>
                    <a:pt x="118" y="5336"/>
                    <a:pt x="128" y="5347"/>
                    <a:pt x="128" y="5360"/>
                  </a:cubicBezTo>
                  <a:lnTo>
                    <a:pt x="128" y="5384"/>
                  </a:lnTo>
                  <a:lnTo>
                    <a:pt x="104" y="5360"/>
                  </a:lnTo>
                  <a:lnTo>
                    <a:pt x="112" y="5360"/>
                  </a:lnTo>
                  <a:cubicBezTo>
                    <a:pt x="126" y="5360"/>
                    <a:pt x="136" y="5371"/>
                    <a:pt x="136" y="5384"/>
                  </a:cubicBezTo>
                  <a:lnTo>
                    <a:pt x="136" y="5408"/>
                  </a:lnTo>
                  <a:lnTo>
                    <a:pt x="136" y="5432"/>
                  </a:lnTo>
                  <a:lnTo>
                    <a:pt x="136" y="5456"/>
                  </a:lnTo>
                  <a:lnTo>
                    <a:pt x="112" y="5432"/>
                  </a:lnTo>
                  <a:lnTo>
                    <a:pt x="120" y="5432"/>
                  </a:lnTo>
                  <a:lnTo>
                    <a:pt x="96" y="5456"/>
                  </a:lnTo>
                  <a:lnTo>
                    <a:pt x="96" y="5432"/>
                  </a:lnTo>
                  <a:cubicBezTo>
                    <a:pt x="96" y="5419"/>
                    <a:pt x="107" y="5408"/>
                    <a:pt x="120" y="5408"/>
                  </a:cubicBezTo>
                  <a:cubicBezTo>
                    <a:pt x="134" y="5408"/>
                    <a:pt x="144" y="5419"/>
                    <a:pt x="144" y="5432"/>
                  </a:cubicBezTo>
                  <a:lnTo>
                    <a:pt x="144" y="5456"/>
                  </a:lnTo>
                  <a:lnTo>
                    <a:pt x="120" y="5432"/>
                  </a:lnTo>
                  <a:lnTo>
                    <a:pt x="128" y="5432"/>
                  </a:lnTo>
                  <a:lnTo>
                    <a:pt x="136" y="5432"/>
                  </a:lnTo>
                  <a:lnTo>
                    <a:pt x="112" y="5456"/>
                  </a:lnTo>
                  <a:lnTo>
                    <a:pt x="112" y="5432"/>
                  </a:lnTo>
                  <a:cubicBezTo>
                    <a:pt x="112" y="5419"/>
                    <a:pt x="123" y="5408"/>
                    <a:pt x="136" y="5408"/>
                  </a:cubicBezTo>
                  <a:cubicBezTo>
                    <a:pt x="150" y="5408"/>
                    <a:pt x="160" y="5419"/>
                    <a:pt x="160" y="5432"/>
                  </a:cubicBezTo>
                  <a:lnTo>
                    <a:pt x="160" y="5456"/>
                  </a:lnTo>
                  <a:cubicBezTo>
                    <a:pt x="160" y="5470"/>
                    <a:pt x="150" y="5480"/>
                    <a:pt x="136" y="5480"/>
                  </a:cubicBezTo>
                  <a:cubicBezTo>
                    <a:pt x="123" y="5480"/>
                    <a:pt x="112" y="5470"/>
                    <a:pt x="112" y="5456"/>
                  </a:cubicBezTo>
                  <a:lnTo>
                    <a:pt x="112" y="5432"/>
                  </a:lnTo>
                  <a:cubicBezTo>
                    <a:pt x="112" y="5419"/>
                    <a:pt x="123" y="5408"/>
                    <a:pt x="136" y="5408"/>
                  </a:cubicBezTo>
                  <a:cubicBezTo>
                    <a:pt x="150" y="5408"/>
                    <a:pt x="160" y="5419"/>
                    <a:pt x="160" y="5432"/>
                  </a:cubicBezTo>
                  <a:lnTo>
                    <a:pt x="160" y="5456"/>
                  </a:lnTo>
                  <a:lnTo>
                    <a:pt x="136" y="5432"/>
                  </a:lnTo>
                  <a:lnTo>
                    <a:pt x="144" y="5432"/>
                  </a:lnTo>
                  <a:lnTo>
                    <a:pt x="120" y="5456"/>
                  </a:lnTo>
                  <a:lnTo>
                    <a:pt x="120" y="5432"/>
                  </a:lnTo>
                  <a:cubicBezTo>
                    <a:pt x="120" y="5419"/>
                    <a:pt x="131" y="5408"/>
                    <a:pt x="144" y="5408"/>
                  </a:cubicBezTo>
                  <a:cubicBezTo>
                    <a:pt x="158" y="5408"/>
                    <a:pt x="168" y="5419"/>
                    <a:pt x="168" y="5432"/>
                  </a:cubicBezTo>
                  <a:lnTo>
                    <a:pt x="168" y="5456"/>
                  </a:lnTo>
                  <a:lnTo>
                    <a:pt x="144" y="5432"/>
                  </a:lnTo>
                  <a:lnTo>
                    <a:pt x="152" y="5432"/>
                  </a:lnTo>
                  <a:lnTo>
                    <a:pt x="128" y="5456"/>
                  </a:lnTo>
                  <a:lnTo>
                    <a:pt x="128" y="5432"/>
                  </a:lnTo>
                  <a:cubicBezTo>
                    <a:pt x="128" y="5419"/>
                    <a:pt x="139" y="5408"/>
                    <a:pt x="152" y="5408"/>
                  </a:cubicBezTo>
                  <a:cubicBezTo>
                    <a:pt x="166" y="5408"/>
                    <a:pt x="176" y="5419"/>
                    <a:pt x="176" y="5432"/>
                  </a:cubicBezTo>
                  <a:lnTo>
                    <a:pt x="176" y="5456"/>
                  </a:lnTo>
                  <a:cubicBezTo>
                    <a:pt x="176" y="5470"/>
                    <a:pt x="166" y="5480"/>
                    <a:pt x="152" y="5480"/>
                  </a:cubicBezTo>
                  <a:cubicBezTo>
                    <a:pt x="139" y="5480"/>
                    <a:pt x="128" y="5470"/>
                    <a:pt x="128" y="5456"/>
                  </a:cubicBezTo>
                  <a:lnTo>
                    <a:pt x="128" y="5432"/>
                  </a:lnTo>
                  <a:cubicBezTo>
                    <a:pt x="128" y="5419"/>
                    <a:pt x="139" y="5408"/>
                    <a:pt x="152" y="5408"/>
                  </a:cubicBezTo>
                  <a:lnTo>
                    <a:pt x="160" y="5408"/>
                  </a:lnTo>
                  <a:cubicBezTo>
                    <a:pt x="174" y="5408"/>
                    <a:pt x="184" y="5419"/>
                    <a:pt x="184" y="5432"/>
                  </a:cubicBezTo>
                  <a:lnTo>
                    <a:pt x="184" y="5456"/>
                  </a:lnTo>
                  <a:lnTo>
                    <a:pt x="160" y="5432"/>
                  </a:lnTo>
                  <a:lnTo>
                    <a:pt x="168" y="5432"/>
                  </a:lnTo>
                  <a:lnTo>
                    <a:pt x="176" y="5432"/>
                  </a:lnTo>
                  <a:lnTo>
                    <a:pt x="152" y="5456"/>
                  </a:lnTo>
                  <a:lnTo>
                    <a:pt x="152" y="5432"/>
                  </a:lnTo>
                  <a:cubicBezTo>
                    <a:pt x="152" y="5419"/>
                    <a:pt x="163" y="5408"/>
                    <a:pt x="176" y="5408"/>
                  </a:cubicBezTo>
                  <a:cubicBezTo>
                    <a:pt x="190" y="5408"/>
                    <a:pt x="200" y="5419"/>
                    <a:pt x="200" y="5432"/>
                  </a:cubicBezTo>
                  <a:lnTo>
                    <a:pt x="200" y="5456"/>
                  </a:lnTo>
                  <a:cubicBezTo>
                    <a:pt x="200" y="5470"/>
                    <a:pt x="190" y="5480"/>
                    <a:pt x="176" y="5480"/>
                  </a:cubicBezTo>
                  <a:cubicBezTo>
                    <a:pt x="163" y="5480"/>
                    <a:pt x="152" y="5470"/>
                    <a:pt x="152" y="5456"/>
                  </a:cubicBezTo>
                  <a:lnTo>
                    <a:pt x="152" y="5432"/>
                  </a:lnTo>
                  <a:cubicBezTo>
                    <a:pt x="152" y="5419"/>
                    <a:pt x="163" y="5408"/>
                    <a:pt x="176" y="5408"/>
                  </a:cubicBezTo>
                  <a:cubicBezTo>
                    <a:pt x="190" y="5408"/>
                    <a:pt x="200" y="5419"/>
                    <a:pt x="200" y="5432"/>
                  </a:cubicBezTo>
                  <a:lnTo>
                    <a:pt x="200" y="5456"/>
                  </a:lnTo>
                  <a:lnTo>
                    <a:pt x="176" y="5432"/>
                  </a:lnTo>
                  <a:lnTo>
                    <a:pt x="184" y="5432"/>
                  </a:lnTo>
                  <a:lnTo>
                    <a:pt x="160" y="5456"/>
                  </a:lnTo>
                  <a:lnTo>
                    <a:pt x="160" y="5432"/>
                  </a:lnTo>
                  <a:cubicBezTo>
                    <a:pt x="160" y="5419"/>
                    <a:pt x="171" y="5408"/>
                    <a:pt x="184" y="5408"/>
                  </a:cubicBezTo>
                  <a:cubicBezTo>
                    <a:pt x="198" y="5408"/>
                    <a:pt x="208" y="5419"/>
                    <a:pt x="208" y="5432"/>
                  </a:cubicBezTo>
                  <a:lnTo>
                    <a:pt x="208" y="5456"/>
                  </a:lnTo>
                  <a:lnTo>
                    <a:pt x="184" y="5432"/>
                  </a:lnTo>
                  <a:lnTo>
                    <a:pt x="192" y="5432"/>
                  </a:lnTo>
                  <a:lnTo>
                    <a:pt x="168" y="5456"/>
                  </a:lnTo>
                  <a:lnTo>
                    <a:pt x="168" y="5432"/>
                  </a:lnTo>
                  <a:cubicBezTo>
                    <a:pt x="168" y="5419"/>
                    <a:pt x="179" y="5408"/>
                    <a:pt x="192" y="5408"/>
                  </a:cubicBezTo>
                  <a:cubicBezTo>
                    <a:pt x="206" y="5408"/>
                    <a:pt x="216" y="5419"/>
                    <a:pt x="216" y="5432"/>
                  </a:cubicBezTo>
                  <a:lnTo>
                    <a:pt x="216" y="5456"/>
                  </a:lnTo>
                  <a:lnTo>
                    <a:pt x="192" y="5432"/>
                  </a:lnTo>
                  <a:lnTo>
                    <a:pt x="200" y="5432"/>
                  </a:lnTo>
                  <a:lnTo>
                    <a:pt x="176" y="5456"/>
                  </a:lnTo>
                  <a:lnTo>
                    <a:pt x="176" y="5432"/>
                  </a:lnTo>
                  <a:cubicBezTo>
                    <a:pt x="176" y="5419"/>
                    <a:pt x="187" y="5408"/>
                    <a:pt x="200" y="5408"/>
                  </a:cubicBezTo>
                  <a:cubicBezTo>
                    <a:pt x="214" y="5408"/>
                    <a:pt x="224" y="5419"/>
                    <a:pt x="224" y="5432"/>
                  </a:cubicBezTo>
                  <a:lnTo>
                    <a:pt x="224" y="5456"/>
                  </a:lnTo>
                  <a:cubicBezTo>
                    <a:pt x="224" y="5470"/>
                    <a:pt x="214" y="5480"/>
                    <a:pt x="200" y="5480"/>
                  </a:cubicBezTo>
                  <a:cubicBezTo>
                    <a:pt x="187" y="5480"/>
                    <a:pt x="176" y="5470"/>
                    <a:pt x="176" y="5456"/>
                  </a:cubicBezTo>
                  <a:lnTo>
                    <a:pt x="176" y="5432"/>
                  </a:lnTo>
                  <a:cubicBezTo>
                    <a:pt x="176" y="5419"/>
                    <a:pt x="187" y="5408"/>
                    <a:pt x="200" y="5408"/>
                  </a:cubicBezTo>
                  <a:cubicBezTo>
                    <a:pt x="214" y="5408"/>
                    <a:pt x="224" y="5419"/>
                    <a:pt x="224" y="5432"/>
                  </a:cubicBezTo>
                  <a:lnTo>
                    <a:pt x="224" y="5456"/>
                  </a:lnTo>
                  <a:lnTo>
                    <a:pt x="200" y="5432"/>
                  </a:lnTo>
                  <a:lnTo>
                    <a:pt x="208" y="5432"/>
                  </a:lnTo>
                  <a:lnTo>
                    <a:pt x="184" y="5456"/>
                  </a:lnTo>
                  <a:lnTo>
                    <a:pt x="184" y="5432"/>
                  </a:lnTo>
                  <a:cubicBezTo>
                    <a:pt x="184" y="5419"/>
                    <a:pt x="195" y="5408"/>
                    <a:pt x="208" y="5408"/>
                  </a:cubicBezTo>
                  <a:cubicBezTo>
                    <a:pt x="222" y="5408"/>
                    <a:pt x="232" y="5419"/>
                    <a:pt x="232" y="5432"/>
                  </a:cubicBezTo>
                  <a:lnTo>
                    <a:pt x="232" y="5456"/>
                  </a:lnTo>
                  <a:lnTo>
                    <a:pt x="208" y="5432"/>
                  </a:lnTo>
                  <a:lnTo>
                    <a:pt x="216" y="5432"/>
                  </a:lnTo>
                  <a:lnTo>
                    <a:pt x="192" y="5456"/>
                  </a:lnTo>
                  <a:lnTo>
                    <a:pt x="192" y="5432"/>
                  </a:lnTo>
                  <a:lnTo>
                    <a:pt x="192" y="5408"/>
                  </a:lnTo>
                  <a:lnTo>
                    <a:pt x="192" y="5384"/>
                  </a:lnTo>
                  <a:cubicBezTo>
                    <a:pt x="192" y="5371"/>
                    <a:pt x="203" y="5360"/>
                    <a:pt x="216" y="5360"/>
                  </a:cubicBezTo>
                  <a:cubicBezTo>
                    <a:pt x="230" y="5360"/>
                    <a:pt x="240" y="5371"/>
                    <a:pt x="240" y="5384"/>
                  </a:cubicBezTo>
                  <a:lnTo>
                    <a:pt x="240" y="5408"/>
                  </a:lnTo>
                  <a:lnTo>
                    <a:pt x="240" y="5432"/>
                  </a:lnTo>
                  <a:lnTo>
                    <a:pt x="240" y="5456"/>
                  </a:lnTo>
                  <a:lnTo>
                    <a:pt x="216" y="5432"/>
                  </a:lnTo>
                  <a:lnTo>
                    <a:pt x="224" y="5432"/>
                  </a:lnTo>
                  <a:lnTo>
                    <a:pt x="200" y="5456"/>
                  </a:lnTo>
                  <a:lnTo>
                    <a:pt x="200" y="5432"/>
                  </a:lnTo>
                  <a:cubicBezTo>
                    <a:pt x="200" y="5419"/>
                    <a:pt x="211" y="5408"/>
                    <a:pt x="224" y="5408"/>
                  </a:cubicBezTo>
                  <a:cubicBezTo>
                    <a:pt x="238" y="5408"/>
                    <a:pt x="248" y="5419"/>
                    <a:pt x="248" y="5432"/>
                  </a:cubicBezTo>
                  <a:lnTo>
                    <a:pt x="248" y="5456"/>
                  </a:lnTo>
                  <a:lnTo>
                    <a:pt x="224" y="5432"/>
                  </a:lnTo>
                  <a:lnTo>
                    <a:pt x="232" y="5432"/>
                  </a:lnTo>
                  <a:lnTo>
                    <a:pt x="240" y="5432"/>
                  </a:lnTo>
                  <a:lnTo>
                    <a:pt x="216" y="5456"/>
                  </a:lnTo>
                  <a:lnTo>
                    <a:pt x="216" y="5432"/>
                  </a:lnTo>
                  <a:cubicBezTo>
                    <a:pt x="216" y="5419"/>
                    <a:pt x="227" y="5408"/>
                    <a:pt x="240" y="5408"/>
                  </a:cubicBezTo>
                  <a:cubicBezTo>
                    <a:pt x="254" y="5408"/>
                    <a:pt x="264" y="5419"/>
                    <a:pt x="264" y="5432"/>
                  </a:cubicBezTo>
                  <a:lnTo>
                    <a:pt x="264" y="5456"/>
                  </a:lnTo>
                  <a:cubicBezTo>
                    <a:pt x="264" y="5470"/>
                    <a:pt x="254" y="5480"/>
                    <a:pt x="240" y="5480"/>
                  </a:cubicBezTo>
                  <a:cubicBezTo>
                    <a:pt x="227" y="5480"/>
                    <a:pt x="216" y="5470"/>
                    <a:pt x="216" y="5456"/>
                  </a:cubicBezTo>
                  <a:lnTo>
                    <a:pt x="216" y="5432"/>
                  </a:lnTo>
                  <a:lnTo>
                    <a:pt x="216" y="5408"/>
                  </a:lnTo>
                  <a:lnTo>
                    <a:pt x="216" y="5384"/>
                  </a:lnTo>
                  <a:cubicBezTo>
                    <a:pt x="216" y="5371"/>
                    <a:pt x="227" y="5360"/>
                    <a:pt x="240" y="5360"/>
                  </a:cubicBezTo>
                  <a:lnTo>
                    <a:pt x="248" y="5360"/>
                  </a:lnTo>
                  <a:lnTo>
                    <a:pt x="224" y="5384"/>
                  </a:lnTo>
                  <a:lnTo>
                    <a:pt x="224" y="5360"/>
                  </a:lnTo>
                  <a:lnTo>
                    <a:pt x="224" y="5328"/>
                  </a:lnTo>
                  <a:lnTo>
                    <a:pt x="224" y="5304"/>
                  </a:lnTo>
                  <a:lnTo>
                    <a:pt x="224" y="5280"/>
                  </a:lnTo>
                  <a:cubicBezTo>
                    <a:pt x="224" y="5278"/>
                    <a:pt x="225" y="5275"/>
                    <a:pt x="226" y="5273"/>
                  </a:cubicBezTo>
                  <a:lnTo>
                    <a:pt x="234" y="5249"/>
                  </a:lnTo>
                  <a:lnTo>
                    <a:pt x="232" y="5256"/>
                  </a:lnTo>
                  <a:lnTo>
                    <a:pt x="232" y="5224"/>
                  </a:lnTo>
                  <a:lnTo>
                    <a:pt x="232" y="5200"/>
                  </a:lnTo>
                  <a:lnTo>
                    <a:pt x="232" y="5176"/>
                  </a:lnTo>
                  <a:lnTo>
                    <a:pt x="232" y="5152"/>
                  </a:lnTo>
                  <a:lnTo>
                    <a:pt x="232" y="5128"/>
                  </a:lnTo>
                  <a:lnTo>
                    <a:pt x="232" y="5096"/>
                  </a:lnTo>
                  <a:lnTo>
                    <a:pt x="232" y="5072"/>
                  </a:lnTo>
                  <a:lnTo>
                    <a:pt x="232" y="5048"/>
                  </a:lnTo>
                  <a:lnTo>
                    <a:pt x="232" y="5024"/>
                  </a:lnTo>
                  <a:cubicBezTo>
                    <a:pt x="232" y="5011"/>
                    <a:pt x="243" y="5000"/>
                    <a:pt x="256" y="5000"/>
                  </a:cubicBezTo>
                  <a:cubicBezTo>
                    <a:pt x="270" y="5000"/>
                    <a:pt x="280" y="5011"/>
                    <a:pt x="280" y="5024"/>
                  </a:cubicBezTo>
                  <a:lnTo>
                    <a:pt x="280" y="5048"/>
                  </a:lnTo>
                  <a:lnTo>
                    <a:pt x="280" y="5072"/>
                  </a:lnTo>
                  <a:lnTo>
                    <a:pt x="280" y="5096"/>
                  </a:lnTo>
                  <a:lnTo>
                    <a:pt x="280" y="5128"/>
                  </a:lnTo>
                  <a:lnTo>
                    <a:pt x="280" y="5152"/>
                  </a:lnTo>
                  <a:lnTo>
                    <a:pt x="280" y="5176"/>
                  </a:lnTo>
                  <a:lnTo>
                    <a:pt x="280" y="5200"/>
                  </a:lnTo>
                  <a:lnTo>
                    <a:pt x="280" y="5224"/>
                  </a:lnTo>
                  <a:lnTo>
                    <a:pt x="280" y="5256"/>
                  </a:lnTo>
                  <a:cubicBezTo>
                    <a:pt x="280" y="5259"/>
                    <a:pt x="280" y="5262"/>
                    <a:pt x="279" y="5264"/>
                  </a:cubicBezTo>
                  <a:lnTo>
                    <a:pt x="271" y="5288"/>
                  </a:lnTo>
                  <a:lnTo>
                    <a:pt x="272" y="5280"/>
                  </a:lnTo>
                  <a:lnTo>
                    <a:pt x="272" y="5304"/>
                  </a:lnTo>
                  <a:lnTo>
                    <a:pt x="272" y="5328"/>
                  </a:lnTo>
                  <a:lnTo>
                    <a:pt x="272" y="5360"/>
                  </a:lnTo>
                  <a:lnTo>
                    <a:pt x="272" y="5384"/>
                  </a:lnTo>
                  <a:cubicBezTo>
                    <a:pt x="272" y="5398"/>
                    <a:pt x="262" y="5408"/>
                    <a:pt x="248" y="5408"/>
                  </a:cubicBezTo>
                  <a:lnTo>
                    <a:pt x="240" y="5408"/>
                  </a:lnTo>
                  <a:lnTo>
                    <a:pt x="264" y="5384"/>
                  </a:lnTo>
                  <a:lnTo>
                    <a:pt x="264" y="5408"/>
                  </a:lnTo>
                  <a:lnTo>
                    <a:pt x="264" y="5432"/>
                  </a:lnTo>
                  <a:lnTo>
                    <a:pt x="264" y="5456"/>
                  </a:lnTo>
                  <a:lnTo>
                    <a:pt x="216" y="5456"/>
                  </a:lnTo>
                  <a:lnTo>
                    <a:pt x="216" y="5432"/>
                  </a:lnTo>
                  <a:lnTo>
                    <a:pt x="264" y="5432"/>
                  </a:lnTo>
                  <a:lnTo>
                    <a:pt x="264" y="5456"/>
                  </a:lnTo>
                  <a:cubicBezTo>
                    <a:pt x="264" y="5470"/>
                    <a:pt x="254" y="5480"/>
                    <a:pt x="240" y="5480"/>
                  </a:cubicBezTo>
                  <a:lnTo>
                    <a:pt x="232" y="5480"/>
                  </a:lnTo>
                  <a:lnTo>
                    <a:pt x="224" y="5480"/>
                  </a:lnTo>
                  <a:cubicBezTo>
                    <a:pt x="211" y="5480"/>
                    <a:pt x="200" y="5470"/>
                    <a:pt x="200" y="5456"/>
                  </a:cubicBezTo>
                  <a:lnTo>
                    <a:pt x="200" y="5432"/>
                  </a:lnTo>
                  <a:lnTo>
                    <a:pt x="248" y="5432"/>
                  </a:lnTo>
                  <a:lnTo>
                    <a:pt x="248" y="5456"/>
                  </a:lnTo>
                  <a:cubicBezTo>
                    <a:pt x="248" y="5470"/>
                    <a:pt x="238" y="5480"/>
                    <a:pt x="224" y="5480"/>
                  </a:cubicBezTo>
                  <a:lnTo>
                    <a:pt x="216" y="5480"/>
                  </a:lnTo>
                  <a:cubicBezTo>
                    <a:pt x="203" y="5480"/>
                    <a:pt x="192" y="5470"/>
                    <a:pt x="192" y="5456"/>
                  </a:cubicBezTo>
                  <a:lnTo>
                    <a:pt x="192" y="5432"/>
                  </a:lnTo>
                  <a:lnTo>
                    <a:pt x="192" y="5408"/>
                  </a:lnTo>
                  <a:lnTo>
                    <a:pt x="192" y="5384"/>
                  </a:lnTo>
                  <a:lnTo>
                    <a:pt x="240" y="5384"/>
                  </a:lnTo>
                  <a:lnTo>
                    <a:pt x="240" y="5408"/>
                  </a:lnTo>
                  <a:lnTo>
                    <a:pt x="240" y="5432"/>
                  </a:lnTo>
                  <a:lnTo>
                    <a:pt x="240" y="5456"/>
                  </a:lnTo>
                  <a:cubicBezTo>
                    <a:pt x="240" y="5470"/>
                    <a:pt x="230" y="5480"/>
                    <a:pt x="216" y="5480"/>
                  </a:cubicBezTo>
                  <a:lnTo>
                    <a:pt x="208" y="5480"/>
                  </a:lnTo>
                  <a:cubicBezTo>
                    <a:pt x="195" y="5480"/>
                    <a:pt x="184" y="5470"/>
                    <a:pt x="184" y="5456"/>
                  </a:cubicBezTo>
                  <a:lnTo>
                    <a:pt x="184" y="5432"/>
                  </a:lnTo>
                  <a:lnTo>
                    <a:pt x="232" y="5432"/>
                  </a:lnTo>
                  <a:lnTo>
                    <a:pt x="232" y="5456"/>
                  </a:lnTo>
                  <a:cubicBezTo>
                    <a:pt x="232" y="5470"/>
                    <a:pt x="222" y="5480"/>
                    <a:pt x="208" y="5480"/>
                  </a:cubicBezTo>
                  <a:lnTo>
                    <a:pt x="200" y="5480"/>
                  </a:lnTo>
                  <a:cubicBezTo>
                    <a:pt x="187" y="5480"/>
                    <a:pt x="176" y="5470"/>
                    <a:pt x="176" y="5456"/>
                  </a:cubicBezTo>
                  <a:lnTo>
                    <a:pt x="176" y="5432"/>
                  </a:lnTo>
                  <a:lnTo>
                    <a:pt x="224" y="5432"/>
                  </a:lnTo>
                  <a:lnTo>
                    <a:pt x="224" y="5456"/>
                  </a:lnTo>
                  <a:lnTo>
                    <a:pt x="176" y="5456"/>
                  </a:lnTo>
                  <a:lnTo>
                    <a:pt x="176" y="5432"/>
                  </a:lnTo>
                  <a:lnTo>
                    <a:pt x="224" y="5432"/>
                  </a:lnTo>
                  <a:lnTo>
                    <a:pt x="224" y="5456"/>
                  </a:lnTo>
                  <a:cubicBezTo>
                    <a:pt x="224" y="5470"/>
                    <a:pt x="214" y="5480"/>
                    <a:pt x="200" y="5480"/>
                  </a:cubicBezTo>
                  <a:lnTo>
                    <a:pt x="192" y="5480"/>
                  </a:lnTo>
                  <a:cubicBezTo>
                    <a:pt x="179" y="5480"/>
                    <a:pt x="168" y="5470"/>
                    <a:pt x="168" y="5456"/>
                  </a:cubicBezTo>
                  <a:lnTo>
                    <a:pt x="168" y="5432"/>
                  </a:lnTo>
                  <a:lnTo>
                    <a:pt x="216" y="5432"/>
                  </a:lnTo>
                  <a:lnTo>
                    <a:pt x="216" y="5456"/>
                  </a:lnTo>
                  <a:cubicBezTo>
                    <a:pt x="216" y="5470"/>
                    <a:pt x="206" y="5480"/>
                    <a:pt x="192" y="5480"/>
                  </a:cubicBezTo>
                  <a:lnTo>
                    <a:pt x="184" y="5480"/>
                  </a:lnTo>
                  <a:cubicBezTo>
                    <a:pt x="171" y="5480"/>
                    <a:pt x="160" y="5470"/>
                    <a:pt x="160" y="5456"/>
                  </a:cubicBezTo>
                  <a:lnTo>
                    <a:pt x="160" y="5432"/>
                  </a:lnTo>
                  <a:lnTo>
                    <a:pt x="208" y="5432"/>
                  </a:lnTo>
                  <a:lnTo>
                    <a:pt x="208" y="5456"/>
                  </a:lnTo>
                  <a:cubicBezTo>
                    <a:pt x="208" y="5470"/>
                    <a:pt x="198" y="5480"/>
                    <a:pt x="184" y="5480"/>
                  </a:cubicBezTo>
                  <a:lnTo>
                    <a:pt x="176" y="5480"/>
                  </a:lnTo>
                  <a:cubicBezTo>
                    <a:pt x="163" y="5480"/>
                    <a:pt x="152" y="5470"/>
                    <a:pt x="152" y="5456"/>
                  </a:cubicBezTo>
                  <a:lnTo>
                    <a:pt x="152" y="5432"/>
                  </a:lnTo>
                  <a:lnTo>
                    <a:pt x="200" y="5432"/>
                  </a:lnTo>
                  <a:lnTo>
                    <a:pt x="200" y="5456"/>
                  </a:lnTo>
                  <a:lnTo>
                    <a:pt x="152" y="5456"/>
                  </a:lnTo>
                  <a:lnTo>
                    <a:pt x="152" y="5432"/>
                  </a:lnTo>
                  <a:lnTo>
                    <a:pt x="200" y="5432"/>
                  </a:lnTo>
                  <a:lnTo>
                    <a:pt x="200" y="5456"/>
                  </a:lnTo>
                  <a:cubicBezTo>
                    <a:pt x="200" y="5470"/>
                    <a:pt x="190" y="5480"/>
                    <a:pt x="176" y="5480"/>
                  </a:cubicBezTo>
                  <a:lnTo>
                    <a:pt x="168" y="5480"/>
                  </a:lnTo>
                  <a:lnTo>
                    <a:pt x="160" y="5480"/>
                  </a:lnTo>
                  <a:cubicBezTo>
                    <a:pt x="147" y="5480"/>
                    <a:pt x="136" y="5470"/>
                    <a:pt x="136" y="5456"/>
                  </a:cubicBezTo>
                  <a:lnTo>
                    <a:pt x="136" y="5432"/>
                  </a:lnTo>
                  <a:lnTo>
                    <a:pt x="160" y="5456"/>
                  </a:lnTo>
                  <a:lnTo>
                    <a:pt x="152" y="5456"/>
                  </a:lnTo>
                  <a:lnTo>
                    <a:pt x="176" y="5432"/>
                  </a:lnTo>
                  <a:lnTo>
                    <a:pt x="176" y="5456"/>
                  </a:lnTo>
                  <a:lnTo>
                    <a:pt x="128" y="5456"/>
                  </a:lnTo>
                  <a:lnTo>
                    <a:pt x="128" y="5432"/>
                  </a:lnTo>
                  <a:lnTo>
                    <a:pt x="176" y="5432"/>
                  </a:lnTo>
                  <a:lnTo>
                    <a:pt x="176" y="5456"/>
                  </a:lnTo>
                  <a:cubicBezTo>
                    <a:pt x="176" y="5470"/>
                    <a:pt x="166" y="5480"/>
                    <a:pt x="152" y="5480"/>
                  </a:cubicBezTo>
                  <a:lnTo>
                    <a:pt x="144" y="5480"/>
                  </a:lnTo>
                  <a:cubicBezTo>
                    <a:pt x="131" y="5480"/>
                    <a:pt x="120" y="5470"/>
                    <a:pt x="120" y="5456"/>
                  </a:cubicBezTo>
                  <a:lnTo>
                    <a:pt x="120" y="5432"/>
                  </a:lnTo>
                  <a:lnTo>
                    <a:pt x="168" y="5432"/>
                  </a:lnTo>
                  <a:lnTo>
                    <a:pt x="168" y="5456"/>
                  </a:lnTo>
                  <a:cubicBezTo>
                    <a:pt x="168" y="5470"/>
                    <a:pt x="158" y="5480"/>
                    <a:pt x="144" y="5480"/>
                  </a:cubicBezTo>
                  <a:lnTo>
                    <a:pt x="136" y="5480"/>
                  </a:lnTo>
                  <a:cubicBezTo>
                    <a:pt x="123" y="5480"/>
                    <a:pt x="112" y="5470"/>
                    <a:pt x="112" y="5456"/>
                  </a:cubicBezTo>
                  <a:lnTo>
                    <a:pt x="112" y="5432"/>
                  </a:lnTo>
                  <a:lnTo>
                    <a:pt x="160" y="5432"/>
                  </a:lnTo>
                  <a:lnTo>
                    <a:pt x="160" y="5456"/>
                  </a:lnTo>
                  <a:lnTo>
                    <a:pt x="112" y="5456"/>
                  </a:lnTo>
                  <a:lnTo>
                    <a:pt x="112" y="5432"/>
                  </a:lnTo>
                  <a:lnTo>
                    <a:pt x="160" y="5432"/>
                  </a:lnTo>
                  <a:lnTo>
                    <a:pt x="160" y="5456"/>
                  </a:lnTo>
                  <a:cubicBezTo>
                    <a:pt x="160" y="5470"/>
                    <a:pt x="150" y="5480"/>
                    <a:pt x="136" y="5480"/>
                  </a:cubicBezTo>
                  <a:lnTo>
                    <a:pt x="128" y="5480"/>
                  </a:lnTo>
                  <a:lnTo>
                    <a:pt x="120" y="5480"/>
                  </a:lnTo>
                  <a:cubicBezTo>
                    <a:pt x="107" y="5480"/>
                    <a:pt x="96" y="5470"/>
                    <a:pt x="96" y="5456"/>
                  </a:cubicBezTo>
                  <a:lnTo>
                    <a:pt x="96" y="5432"/>
                  </a:lnTo>
                  <a:lnTo>
                    <a:pt x="144" y="5432"/>
                  </a:lnTo>
                  <a:lnTo>
                    <a:pt x="144" y="5456"/>
                  </a:lnTo>
                  <a:cubicBezTo>
                    <a:pt x="144" y="5470"/>
                    <a:pt x="134" y="5480"/>
                    <a:pt x="120" y="5480"/>
                  </a:cubicBezTo>
                  <a:lnTo>
                    <a:pt x="112" y="5480"/>
                  </a:lnTo>
                  <a:cubicBezTo>
                    <a:pt x="99" y="5480"/>
                    <a:pt x="88" y="5470"/>
                    <a:pt x="88" y="5456"/>
                  </a:cubicBezTo>
                  <a:lnTo>
                    <a:pt x="88" y="5432"/>
                  </a:lnTo>
                  <a:lnTo>
                    <a:pt x="88" y="5408"/>
                  </a:lnTo>
                  <a:lnTo>
                    <a:pt x="88" y="5384"/>
                  </a:lnTo>
                  <a:lnTo>
                    <a:pt x="112" y="5408"/>
                  </a:lnTo>
                  <a:lnTo>
                    <a:pt x="104" y="5408"/>
                  </a:lnTo>
                  <a:cubicBezTo>
                    <a:pt x="91" y="5408"/>
                    <a:pt x="80" y="5398"/>
                    <a:pt x="80" y="5384"/>
                  </a:cubicBezTo>
                  <a:lnTo>
                    <a:pt x="80" y="5360"/>
                  </a:lnTo>
                  <a:lnTo>
                    <a:pt x="128" y="5360"/>
                  </a:lnTo>
                  <a:lnTo>
                    <a:pt x="128" y="5384"/>
                  </a:lnTo>
                  <a:lnTo>
                    <a:pt x="80" y="5384"/>
                  </a:lnTo>
                  <a:lnTo>
                    <a:pt x="80" y="5360"/>
                  </a:lnTo>
                  <a:lnTo>
                    <a:pt x="128" y="5360"/>
                  </a:lnTo>
                  <a:lnTo>
                    <a:pt x="128" y="5384"/>
                  </a:lnTo>
                  <a:cubicBezTo>
                    <a:pt x="128" y="5398"/>
                    <a:pt x="118" y="5408"/>
                    <a:pt x="104" y="5408"/>
                  </a:cubicBezTo>
                  <a:lnTo>
                    <a:pt x="96" y="5408"/>
                  </a:lnTo>
                  <a:lnTo>
                    <a:pt x="88" y="5408"/>
                  </a:lnTo>
                  <a:cubicBezTo>
                    <a:pt x="75" y="5408"/>
                    <a:pt x="64" y="5398"/>
                    <a:pt x="64" y="5384"/>
                  </a:cubicBezTo>
                  <a:lnTo>
                    <a:pt x="64" y="5360"/>
                  </a:lnTo>
                  <a:lnTo>
                    <a:pt x="112" y="5360"/>
                  </a:lnTo>
                  <a:lnTo>
                    <a:pt x="112" y="5384"/>
                  </a:lnTo>
                  <a:cubicBezTo>
                    <a:pt x="112" y="5398"/>
                    <a:pt x="102" y="5408"/>
                    <a:pt x="88" y="5408"/>
                  </a:cubicBezTo>
                  <a:lnTo>
                    <a:pt x="80" y="5408"/>
                  </a:lnTo>
                  <a:cubicBezTo>
                    <a:pt x="67" y="5408"/>
                    <a:pt x="56" y="5398"/>
                    <a:pt x="56" y="5384"/>
                  </a:cubicBezTo>
                  <a:lnTo>
                    <a:pt x="56" y="5360"/>
                  </a:lnTo>
                  <a:lnTo>
                    <a:pt x="104" y="5360"/>
                  </a:lnTo>
                  <a:lnTo>
                    <a:pt x="104" y="5384"/>
                  </a:lnTo>
                  <a:lnTo>
                    <a:pt x="56" y="5384"/>
                  </a:lnTo>
                  <a:lnTo>
                    <a:pt x="56" y="5360"/>
                  </a:lnTo>
                  <a:lnTo>
                    <a:pt x="104" y="5360"/>
                  </a:lnTo>
                  <a:lnTo>
                    <a:pt x="104" y="5384"/>
                  </a:lnTo>
                  <a:cubicBezTo>
                    <a:pt x="104" y="5398"/>
                    <a:pt x="94" y="5408"/>
                    <a:pt x="80" y="5408"/>
                  </a:cubicBezTo>
                  <a:lnTo>
                    <a:pt x="72" y="5408"/>
                  </a:lnTo>
                  <a:cubicBezTo>
                    <a:pt x="59" y="5408"/>
                    <a:pt x="48" y="5398"/>
                    <a:pt x="48" y="5384"/>
                  </a:cubicBezTo>
                  <a:lnTo>
                    <a:pt x="48" y="5360"/>
                  </a:lnTo>
                  <a:lnTo>
                    <a:pt x="96" y="5360"/>
                  </a:lnTo>
                  <a:lnTo>
                    <a:pt x="96" y="5384"/>
                  </a:lnTo>
                  <a:cubicBezTo>
                    <a:pt x="96" y="5398"/>
                    <a:pt x="86" y="5408"/>
                    <a:pt x="72" y="5408"/>
                  </a:cubicBezTo>
                  <a:lnTo>
                    <a:pt x="64" y="5408"/>
                  </a:lnTo>
                  <a:cubicBezTo>
                    <a:pt x="51" y="5408"/>
                    <a:pt x="40" y="5398"/>
                    <a:pt x="40" y="5384"/>
                  </a:cubicBezTo>
                  <a:lnTo>
                    <a:pt x="40" y="5360"/>
                  </a:lnTo>
                  <a:lnTo>
                    <a:pt x="88" y="5360"/>
                  </a:lnTo>
                  <a:lnTo>
                    <a:pt x="88" y="5384"/>
                  </a:lnTo>
                  <a:cubicBezTo>
                    <a:pt x="88" y="5398"/>
                    <a:pt x="78" y="5408"/>
                    <a:pt x="64" y="5408"/>
                  </a:cubicBezTo>
                  <a:lnTo>
                    <a:pt x="56" y="5408"/>
                  </a:lnTo>
                  <a:cubicBezTo>
                    <a:pt x="43" y="5408"/>
                    <a:pt x="32" y="5398"/>
                    <a:pt x="32" y="5384"/>
                  </a:cubicBezTo>
                  <a:lnTo>
                    <a:pt x="32" y="5360"/>
                  </a:lnTo>
                  <a:lnTo>
                    <a:pt x="32" y="5328"/>
                  </a:lnTo>
                  <a:lnTo>
                    <a:pt x="32" y="5304"/>
                  </a:lnTo>
                  <a:lnTo>
                    <a:pt x="32" y="5280"/>
                  </a:lnTo>
                  <a:lnTo>
                    <a:pt x="80" y="5280"/>
                  </a:lnTo>
                  <a:lnTo>
                    <a:pt x="80" y="5304"/>
                  </a:lnTo>
                  <a:lnTo>
                    <a:pt x="32" y="5304"/>
                  </a:lnTo>
                  <a:lnTo>
                    <a:pt x="32" y="5280"/>
                  </a:lnTo>
                  <a:lnTo>
                    <a:pt x="32" y="5256"/>
                  </a:lnTo>
                  <a:lnTo>
                    <a:pt x="32" y="5224"/>
                  </a:lnTo>
                  <a:lnTo>
                    <a:pt x="32" y="5200"/>
                  </a:lnTo>
                  <a:lnTo>
                    <a:pt x="34" y="5208"/>
                  </a:lnTo>
                  <a:lnTo>
                    <a:pt x="26" y="5184"/>
                  </a:lnTo>
                  <a:cubicBezTo>
                    <a:pt x="25" y="5182"/>
                    <a:pt x="24" y="5179"/>
                    <a:pt x="24" y="5176"/>
                  </a:cubicBezTo>
                  <a:lnTo>
                    <a:pt x="24" y="5152"/>
                  </a:lnTo>
                  <a:lnTo>
                    <a:pt x="24" y="5128"/>
                  </a:lnTo>
                  <a:lnTo>
                    <a:pt x="24" y="5096"/>
                  </a:lnTo>
                  <a:lnTo>
                    <a:pt x="24" y="5072"/>
                  </a:lnTo>
                  <a:lnTo>
                    <a:pt x="24" y="5048"/>
                  </a:lnTo>
                  <a:lnTo>
                    <a:pt x="24" y="4992"/>
                  </a:lnTo>
                  <a:lnTo>
                    <a:pt x="24" y="4944"/>
                  </a:lnTo>
                  <a:lnTo>
                    <a:pt x="24" y="4920"/>
                  </a:lnTo>
                  <a:lnTo>
                    <a:pt x="24" y="4864"/>
                  </a:lnTo>
                  <a:lnTo>
                    <a:pt x="24" y="4840"/>
                  </a:lnTo>
                  <a:lnTo>
                    <a:pt x="24" y="4816"/>
                  </a:lnTo>
                  <a:lnTo>
                    <a:pt x="24" y="4760"/>
                  </a:lnTo>
                  <a:lnTo>
                    <a:pt x="24" y="4736"/>
                  </a:lnTo>
                  <a:lnTo>
                    <a:pt x="24" y="4712"/>
                  </a:lnTo>
                  <a:lnTo>
                    <a:pt x="24" y="4688"/>
                  </a:lnTo>
                  <a:lnTo>
                    <a:pt x="24" y="4632"/>
                  </a:lnTo>
                  <a:lnTo>
                    <a:pt x="24" y="4608"/>
                  </a:lnTo>
                  <a:lnTo>
                    <a:pt x="24" y="4560"/>
                  </a:lnTo>
                  <a:lnTo>
                    <a:pt x="24" y="4528"/>
                  </a:lnTo>
                  <a:lnTo>
                    <a:pt x="24" y="4480"/>
                  </a:lnTo>
                  <a:lnTo>
                    <a:pt x="24" y="4456"/>
                  </a:lnTo>
                  <a:lnTo>
                    <a:pt x="24" y="4400"/>
                  </a:lnTo>
                  <a:lnTo>
                    <a:pt x="24" y="4352"/>
                  </a:lnTo>
                  <a:lnTo>
                    <a:pt x="24" y="4328"/>
                  </a:lnTo>
                  <a:lnTo>
                    <a:pt x="24" y="4272"/>
                  </a:lnTo>
                  <a:lnTo>
                    <a:pt x="24" y="4248"/>
                  </a:lnTo>
                  <a:lnTo>
                    <a:pt x="25" y="4252"/>
                  </a:lnTo>
                  <a:lnTo>
                    <a:pt x="17" y="4204"/>
                  </a:lnTo>
                  <a:cubicBezTo>
                    <a:pt x="17" y="4203"/>
                    <a:pt x="16" y="4202"/>
                    <a:pt x="16" y="4200"/>
                  </a:cubicBezTo>
                  <a:lnTo>
                    <a:pt x="16" y="4144"/>
                  </a:lnTo>
                  <a:lnTo>
                    <a:pt x="16" y="4120"/>
                  </a:lnTo>
                  <a:lnTo>
                    <a:pt x="16" y="4064"/>
                  </a:lnTo>
                  <a:lnTo>
                    <a:pt x="16" y="4040"/>
                  </a:lnTo>
                  <a:lnTo>
                    <a:pt x="16" y="3992"/>
                  </a:lnTo>
                  <a:lnTo>
                    <a:pt x="16" y="3936"/>
                  </a:lnTo>
                  <a:lnTo>
                    <a:pt x="16" y="3888"/>
                  </a:lnTo>
                  <a:lnTo>
                    <a:pt x="16" y="3832"/>
                  </a:lnTo>
                  <a:lnTo>
                    <a:pt x="16" y="3784"/>
                  </a:lnTo>
                  <a:lnTo>
                    <a:pt x="16" y="3736"/>
                  </a:lnTo>
                  <a:lnTo>
                    <a:pt x="16" y="3656"/>
                  </a:lnTo>
                  <a:lnTo>
                    <a:pt x="16" y="3600"/>
                  </a:lnTo>
                  <a:lnTo>
                    <a:pt x="16" y="3552"/>
                  </a:lnTo>
                  <a:lnTo>
                    <a:pt x="16" y="3504"/>
                  </a:lnTo>
                  <a:lnTo>
                    <a:pt x="16" y="3448"/>
                  </a:lnTo>
                  <a:lnTo>
                    <a:pt x="16" y="3400"/>
                  </a:lnTo>
                  <a:lnTo>
                    <a:pt x="16" y="3368"/>
                  </a:lnTo>
                  <a:lnTo>
                    <a:pt x="16" y="3320"/>
                  </a:lnTo>
                  <a:lnTo>
                    <a:pt x="16" y="3272"/>
                  </a:lnTo>
                  <a:lnTo>
                    <a:pt x="16" y="3216"/>
                  </a:lnTo>
                  <a:lnTo>
                    <a:pt x="16" y="3168"/>
                  </a:lnTo>
                  <a:lnTo>
                    <a:pt x="16" y="3112"/>
                  </a:lnTo>
                  <a:lnTo>
                    <a:pt x="16" y="3088"/>
                  </a:lnTo>
                  <a:lnTo>
                    <a:pt x="16" y="3008"/>
                  </a:lnTo>
                  <a:lnTo>
                    <a:pt x="16" y="2960"/>
                  </a:lnTo>
                  <a:lnTo>
                    <a:pt x="16" y="2904"/>
                  </a:lnTo>
                  <a:lnTo>
                    <a:pt x="16" y="2856"/>
                  </a:lnTo>
                  <a:lnTo>
                    <a:pt x="17" y="2860"/>
                  </a:lnTo>
                  <a:lnTo>
                    <a:pt x="9" y="2812"/>
                  </a:lnTo>
                  <a:cubicBezTo>
                    <a:pt x="9" y="2811"/>
                    <a:pt x="8" y="2810"/>
                    <a:pt x="8" y="2808"/>
                  </a:cubicBezTo>
                  <a:lnTo>
                    <a:pt x="8" y="2752"/>
                  </a:lnTo>
                  <a:lnTo>
                    <a:pt x="8" y="2704"/>
                  </a:lnTo>
                  <a:lnTo>
                    <a:pt x="8" y="2648"/>
                  </a:lnTo>
                  <a:lnTo>
                    <a:pt x="8" y="2600"/>
                  </a:lnTo>
                  <a:lnTo>
                    <a:pt x="8" y="2544"/>
                  </a:lnTo>
                  <a:lnTo>
                    <a:pt x="8" y="2472"/>
                  </a:lnTo>
                  <a:lnTo>
                    <a:pt x="8" y="2392"/>
                  </a:lnTo>
                  <a:lnTo>
                    <a:pt x="8" y="2344"/>
                  </a:lnTo>
                  <a:lnTo>
                    <a:pt x="8" y="2264"/>
                  </a:lnTo>
                  <a:lnTo>
                    <a:pt x="8" y="2208"/>
                  </a:lnTo>
                  <a:lnTo>
                    <a:pt x="8" y="2136"/>
                  </a:lnTo>
                  <a:lnTo>
                    <a:pt x="8" y="2056"/>
                  </a:lnTo>
                  <a:lnTo>
                    <a:pt x="8" y="2008"/>
                  </a:lnTo>
                  <a:lnTo>
                    <a:pt x="8" y="1928"/>
                  </a:lnTo>
                  <a:lnTo>
                    <a:pt x="8" y="1880"/>
                  </a:lnTo>
                  <a:lnTo>
                    <a:pt x="8" y="1800"/>
                  </a:lnTo>
                  <a:lnTo>
                    <a:pt x="8" y="1720"/>
                  </a:lnTo>
                  <a:lnTo>
                    <a:pt x="8" y="1672"/>
                  </a:lnTo>
                  <a:lnTo>
                    <a:pt x="8" y="1592"/>
                  </a:lnTo>
                  <a:lnTo>
                    <a:pt x="8" y="1512"/>
                  </a:lnTo>
                  <a:lnTo>
                    <a:pt x="8" y="1440"/>
                  </a:lnTo>
                  <a:lnTo>
                    <a:pt x="8" y="1360"/>
                  </a:lnTo>
                  <a:lnTo>
                    <a:pt x="8" y="1312"/>
                  </a:lnTo>
                  <a:lnTo>
                    <a:pt x="8" y="1232"/>
                  </a:lnTo>
                  <a:lnTo>
                    <a:pt x="8" y="1184"/>
                  </a:lnTo>
                  <a:lnTo>
                    <a:pt x="8" y="1104"/>
                  </a:lnTo>
                  <a:lnTo>
                    <a:pt x="9" y="1051"/>
                  </a:lnTo>
                  <a:lnTo>
                    <a:pt x="0" y="976"/>
                  </a:lnTo>
                  <a:lnTo>
                    <a:pt x="0" y="920"/>
                  </a:lnTo>
                  <a:lnTo>
                    <a:pt x="0" y="872"/>
                  </a:lnTo>
                  <a:lnTo>
                    <a:pt x="0" y="792"/>
                  </a:lnTo>
                  <a:lnTo>
                    <a:pt x="0" y="720"/>
                  </a:lnTo>
                  <a:lnTo>
                    <a:pt x="0" y="664"/>
                  </a:lnTo>
                  <a:lnTo>
                    <a:pt x="0" y="560"/>
                  </a:lnTo>
                  <a:lnTo>
                    <a:pt x="0" y="488"/>
                  </a:lnTo>
                  <a:lnTo>
                    <a:pt x="0" y="408"/>
                  </a:lnTo>
                  <a:lnTo>
                    <a:pt x="0" y="328"/>
                  </a:lnTo>
                  <a:lnTo>
                    <a:pt x="0" y="256"/>
                  </a:lnTo>
                  <a:lnTo>
                    <a:pt x="0" y="176"/>
                  </a:lnTo>
                  <a:lnTo>
                    <a:pt x="0" y="96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1" name="Freeform 145"/>
            <p:cNvSpPr>
              <a:spLocks/>
            </p:cNvSpPr>
            <p:nvPr/>
          </p:nvSpPr>
          <p:spPr bwMode="auto">
            <a:xfrm>
              <a:off x="5497471" y="4263866"/>
              <a:ext cx="14886" cy="1139045"/>
            </a:xfrm>
            <a:custGeom>
              <a:avLst/>
              <a:gdLst>
                <a:gd name="T0" fmla="*/ 8 w 128"/>
                <a:gd name="T1" fmla="*/ 5984 h 6136"/>
                <a:gd name="T2" fmla="*/ 8 w 128"/>
                <a:gd name="T3" fmla="*/ 5776 h 6136"/>
                <a:gd name="T4" fmla="*/ 8 w 128"/>
                <a:gd name="T5" fmla="*/ 5568 h 6136"/>
                <a:gd name="T6" fmla="*/ 16 w 128"/>
                <a:gd name="T7" fmla="*/ 5360 h 6136"/>
                <a:gd name="T8" fmla="*/ 16 w 128"/>
                <a:gd name="T9" fmla="*/ 5104 h 6136"/>
                <a:gd name="T10" fmla="*/ 16 w 128"/>
                <a:gd name="T11" fmla="*/ 4640 h 6136"/>
                <a:gd name="T12" fmla="*/ 25 w 128"/>
                <a:gd name="T13" fmla="*/ 4221 h 6136"/>
                <a:gd name="T14" fmla="*/ 24 w 128"/>
                <a:gd name="T15" fmla="*/ 3816 h 6136"/>
                <a:gd name="T16" fmla="*/ 24 w 128"/>
                <a:gd name="T17" fmla="*/ 3328 h 6136"/>
                <a:gd name="T18" fmla="*/ 24 w 128"/>
                <a:gd name="T19" fmla="*/ 3096 h 6136"/>
                <a:gd name="T20" fmla="*/ 32 w 128"/>
                <a:gd name="T21" fmla="*/ 2936 h 6136"/>
                <a:gd name="T22" fmla="*/ 32 w 128"/>
                <a:gd name="T23" fmla="*/ 2736 h 6136"/>
                <a:gd name="T24" fmla="*/ 32 w 128"/>
                <a:gd name="T25" fmla="*/ 2528 h 6136"/>
                <a:gd name="T26" fmla="*/ 34 w 128"/>
                <a:gd name="T27" fmla="*/ 2337 h 6136"/>
                <a:gd name="T28" fmla="*/ 40 w 128"/>
                <a:gd name="T29" fmla="*/ 2168 h 6136"/>
                <a:gd name="T30" fmla="*/ 40 w 128"/>
                <a:gd name="T31" fmla="*/ 1960 h 6136"/>
                <a:gd name="T32" fmla="*/ 41 w 128"/>
                <a:gd name="T33" fmla="*/ 1749 h 6136"/>
                <a:gd name="T34" fmla="*/ 48 w 128"/>
                <a:gd name="T35" fmla="*/ 1544 h 6136"/>
                <a:gd name="T36" fmla="*/ 48 w 128"/>
                <a:gd name="T37" fmla="*/ 1312 h 6136"/>
                <a:gd name="T38" fmla="*/ 48 w 128"/>
                <a:gd name="T39" fmla="*/ 1112 h 6136"/>
                <a:gd name="T40" fmla="*/ 56 w 128"/>
                <a:gd name="T41" fmla="*/ 928 h 6136"/>
                <a:gd name="T42" fmla="*/ 80 w 128"/>
                <a:gd name="T43" fmla="*/ 872 h 6136"/>
                <a:gd name="T44" fmla="*/ 88 w 128"/>
                <a:gd name="T45" fmla="*/ 696 h 6136"/>
                <a:gd name="T46" fmla="*/ 112 w 128"/>
                <a:gd name="T47" fmla="*/ 592 h 6136"/>
                <a:gd name="T48" fmla="*/ 88 w 128"/>
                <a:gd name="T49" fmla="*/ 488 h 6136"/>
                <a:gd name="T50" fmla="*/ 74 w 128"/>
                <a:gd name="T51" fmla="*/ 457 h 6136"/>
                <a:gd name="T52" fmla="*/ 72 w 128"/>
                <a:gd name="T53" fmla="*/ 440 h 6136"/>
                <a:gd name="T54" fmla="*/ 104 w 128"/>
                <a:gd name="T55" fmla="*/ 256 h 6136"/>
                <a:gd name="T56" fmla="*/ 104 w 128"/>
                <a:gd name="T57" fmla="*/ 256 h 6136"/>
                <a:gd name="T58" fmla="*/ 80 w 128"/>
                <a:gd name="T59" fmla="*/ 48 h 6136"/>
                <a:gd name="T60" fmla="*/ 128 w 128"/>
                <a:gd name="T61" fmla="*/ 152 h 6136"/>
                <a:gd name="T62" fmla="*/ 128 w 128"/>
                <a:gd name="T63" fmla="*/ 256 h 6136"/>
                <a:gd name="T64" fmla="*/ 120 w 128"/>
                <a:gd name="T65" fmla="*/ 384 h 6136"/>
                <a:gd name="T66" fmla="*/ 119 w 128"/>
                <a:gd name="T67" fmla="*/ 472 h 6136"/>
                <a:gd name="T68" fmla="*/ 112 w 128"/>
                <a:gd name="T69" fmla="*/ 544 h 6136"/>
                <a:gd name="T70" fmla="*/ 112 w 128"/>
                <a:gd name="T71" fmla="*/ 648 h 6136"/>
                <a:gd name="T72" fmla="*/ 104 w 128"/>
                <a:gd name="T73" fmla="*/ 776 h 6136"/>
                <a:gd name="T74" fmla="*/ 104 w 128"/>
                <a:gd name="T75" fmla="*/ 880 h 6136"/>
                <a:gd name="T76" fmla="*/ 96 w 128"/>
                <a:gd name="T77" fmla="*/ 1056 h 6136"/>
                <a:gd name="T78" fmla="*/ 96 w 128"/>
                <a:gd name="T79" fmla="*/ 1264 h 6136"/>
                <a:gd name="T80" fmla="*/ 96 w 128"/>
                <a:gd name="T81" fmla="*/ 1496 h 6136"/>
                <a:gd name="T82" fmla="*/ 96 w 128"/>
                <a:gd name="T83" fmla="*/ 1704 h 6136"/>
                <a:gd name="T84" fmla="*/ 88 w 128"/>
                <a:gd name="T85" fmla="*/ 1904 h 6136"/>
                <a:gd name="T86" fmla="*/ 88 w 128"/>
                <a:gd name="T87" fmla="*/ 2112 h 6136"/>
                <a:gd name="T88" fmla="*/ 88 w 128"/>
                <a:gd name="T89" fmla="*/ 2320 h 6136"/>
                <a:gd name="T90" fmla="*/ 80 w 128"/>
                <a:gd name="T91" fmla="*/ 2472 h 6136"/>
                <a:gd name="T92" fmla="*/ 80 w 128"/>
                <a:gd name="T93" fmla="*/ 2680 h 6136"/>
                <a:gd name="T94" fmla="*/ 80 w 128"/>
                <a:gd name="T95" fmla="*/ 2888 h 6136"/>
                <a:gd name="T96" fmla="*/ 72 w 128"/>
                <a:gd name="T97" fmla="*/ 3040 h 6136"/>
                <a:gd name="T98" fmla="*/ 72 w 128"/>
                <a:gd name="T99" fmla="*/ 3248 h 6136"/>
                <a:gd name="T100" fmla="*/ 72 w 128"/>
                <a:gd name="T101" fmla="*/ 3688 h 6136"/>
                <a:gd name="T102" fmla="*/ 72 w 128"/>
                <a:gd name="T103" fmla="*/ 4152 h 6136"/>
                <a:gd name="T104" fmla="*/ 64 w 128"/>
                <a:gd name="T105" fmla="*/ 4512 h 6136"/>
                <a:gd name="T106" fmla="*/ 64 w 128"/>
                <a:gd name="T107" fmla="*/ 5000 h 6136"/>
                <a:gd name="T108" fmla="*/ 64 w 128"/>
                <a:gd name="T109" fmla="*/ 5312 h 6136"/>
                <a:gd name="T110" fmla="*/ 56 w 128"/>
                <a:gd name="T111" fmla="*/ 5464 h 6136"/>
                <a:gd name="T112" fmla="*/ 56 w 128"/>
                <a:gd name="T113" fmla="*/ 5720 h 6136"/>
                <a:gd name="T114" fmla="*/ 56 w 128"/>
                <a:gd name="T115" fmla="*/ 5928 h 6136"/>
                <a:gd name="T116" fmla="*/ 48 w 128"/>
                <a:gd name="T117" fmla="*/ 6080 h 6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6136">
                  <a:moveTo>
                    <a:pt x="0" y="6112"/>
                  </a:moveTo>
                  <a:lnTo>
                    <a:pt x="0" y="6080"/>
                  </a:lnTo>
                  <a:lnTo>
                    <a:pt x="0" y="6056"/>
                  </a:lnTo>
                  <a:lnTo>
                    <a:pt x="0" y="6032"/>
                  </a:lnTo>
                  <a:lnTo>
                    <a:pt x="0" y="6008"/>
                  </a:lnTo>
                  <a:cubicBezTo>
                    <a:pt x="0" y="6006"/>
                    <a:pt x="1" y="6003"/>
                    <a:pt x="2" y="6001"/>
                  </a:cubicBezTo>
                  <a:lnTo>
                    <a:pt x="10" y="5977"/>
                  </a:lnTo>
                  <a:lnTo>
                    <a:pt x="8" y="5984"/>
                  </a:lnTo>
                  <a:lnTo>
                    <a:pt x="8" y="5952"/>
                  </a:lnTo>
                  <a:lnTo>
                    <a:pt x="8" y="5928"/>
                  </a:lnTo>
                  <a:lnTo>
                    <a:pt x="8" y="5904"/>
                  </a:lnTo>
                  <a:lnTo>
                    <a:pt x="8" y="5880"/>
                  </a:lnTo>
                  <a:lnTo>
                    <a:pt x="8" y="5848"/>
                  </a:lnTo>
                  <a:lnTo>
                    <a:pt x="8" y="5824"/>
                  </a:lnTo>
                  <a:lnTo>
                    <a:pt x="8" y="5800"/>
                  </a:lnTo>
                  <a:lnTo>
                    <a:pt x="8" y="5776"/>
                  </a:lnTo>
                  <a:lnTo>
                    <a:pt x="8" y="5752"/>
                  </a:lnTo>
                  <a:lnTo>
                    <a:pt x="8" y="5720"/>
                  </a:lnTo>
                  <a:lnTo>
                    <a:pt x="8" y="5696"/>
                  </a:lnTo>
                  <a:lnTo>
                    <a:pt x="8" y="5672"/>
                  </a:lnTo>
                  <a:lnTo>
                    <a:pt x="8" y="5648"/>
                  </a:lnTo>
                  <a:lnTo>
                    <a:pt x="8" y="5616"/>
                  </a:lnTo>
                  <a:lnTo>
                    <a:pt x="8" y="5592"/>
                  </a:lnTo>
                  <a:lnTo>
                    <a:pt x="8" y="5568"/>
                  </a:lnTo>
                  <a:lnTo>
                    <a:pt x="8" y="5520"/>
                  </a:lnTo>
                  <a:lnTo>
                    <a:pt x="8" y="5464"/>
                  </a:lnTo>
                  <a:lnTo>
                    <a:pt x="8" y="5440"/>
                  </a:lnTo>
                  <a:cubicBezTo>
                    <a:pt x="8" y="5438"/>
                    <a:pt x="9" y="5435"/>
                    <a:pt x="10" y="5433"/>
                  </a:cubicBezTo>
                  <a:lnTo>
                    <a:pt x="18" y="5409"/>
                  </a:lnTo>
                  <a:lnTo>
                    <a:pt x="16" y="5416"/>
                  </a:lnTo>
                  <a:lnTo>
                    <a:pt x="16" y="5384"/>
                  </a:lnTo>
                  <a:lnTo>
                    <a:pt x="16" y="5360"/>
                  </a:lnTo>
                  <a:lnTo>
                    <a:pt x="16" y="5336"/>
                  </a:lnTo>
                  <a:lnTo>
                    <a:pt x="16" y="5312"/>
                  </a:lnTo>
                  <a:lnTo>
                    <a:pt x="16" y="5288"/>
                  </a:lnTo>
                  <a:lnTo>
                    <a:pt x="16" y="5256"/>
                  </a:lnTo>
                  <a:lnTo>
                    <a:pt x="16" y="5232"/>
                  </a:lnTo>
                  <a:lnTo>
                    <a:pt x="16" y="5208"/>
                  </a:lnTo>
                  <a:lnTo>
                    <a:pt x="16" y="5152"/>
                  </a:lnTo>
                  <a:lnTo>
                    <a:pt x="16" y="5104"/>
                  </a:lnTo>
                  <a:lnTo>
                    <a:pt x="16" y="5056"/>
                  </a:lnTo>
                  <a:lnTo>
                    <a:pt x="16" y="5000"/>
                  </a:lnTo>
                  <a:lnTo>
                    <a:pt x="16" y="4952"/>
                  </a:lnTo>
                  <a:lnTo>
                    <a:pt x="16" y="4872"/>
                  </a:lnTo>
                  <a:lnTo>
                    <a:pt x="16" y="4824"/>
                  </a:lnTo>
                  <a:lnTo>
                    <a:pt x="16" y="4744"/>
                  </a:lnTo>
                  <a:lnTo>
                    <a:pt x="16" y="4688"/>
                  </a:lnTo>
                  <a:lnTo>
                    <a:pt x="16" y="4640"/>
                  </a:lnTo>
                  <a:lnTo>
                    <a:pt x="16" y="4560"/>
                  </a:lnTo>
                  <a:lnTo>
                    <a:pt x="16" y="4512"/>
                  </a:lnTo>
                  <a:lnTo>
                    <a:pt x="16" y="4456"/>
                  </a:lnTo>
                  <a:lnTo>
                    <a:pt x="16" y="4408"/>
                  </a:lnTo>
                  <a:lnTo>
                    <a:pt x="16" y="4328"/>
                  </a:lnTo>
                  <a:lnTo>
                    <a:pt x="16" y="4280"/>
                  </a:lnTo>
                  <a:cubicBezTo>
                    <a:pt x="16" y="4279"/>
                    <a:pt x="17" y="4278"/>
                    <a:pt x="17" y="4277"/>
                  </a:cubicBezTo>
                  <a:lnTo>
                    <a:pt x="25" y="4221"/>
                  </a:lnTo>
                  <a:lnTo>
                    <a:pt x="24" y="4224"/>
                  </a:lnTo>
                  <a:lnTo>
                    <a:pt x="24" y="4152"/>
                  </a:lnTo>
                  <a:lnTo>
                    <a:pt x="24" y="4096"/>
                  </a:lnTo>
                  <a:lnTo>
                    <a:pt x="24" y="4048"/>
                  </a:lnTo>
                  <a:lnTo>
                    <a:pt x="24" y="3992"/>
                  </a:lnTo>
                  <a:lnTo>
                    <a:pt x="24" y="3920"/>
                  </a:lnTo>
                  <a:lnTo>
                    <a:pt x="24" y="3864"/>
                  </a:lnTo>
                  <a:lnTo>
                    <a:pt x="24" y="3816"/>
                  </a:lnTo>
                  <a:lnTo>
                    <a:pt x="24" y="3760"/>
                  </a:lnTo>
                  <a:lnTo>
                    <a:pt x="24" y="3688"/>
                  </a:lnTo>
                  <a:lnTo>
                    <a:pt x="24" y="3632"/>
                  </a:lnTo>
                  <a:lnTo>
                    <a:pt x="24" y="3584"/>
                  </a:lnTo>
                  <a:lnTo>
                    <a:pt x="24" y="3504"/>
                  </a:lnTo>
                  <a:lnTo>
                    <a:pt x="24" y="3456"/>
                  </a:lnTo>
                  <a:lnTo>
                    <a:pt x="24" y="3400"/>
                  </a:lnTo>
                  <a:lnTo>
                    <a:pt x="24" y="3328"/>
                  </a:lnTo>
                  <a:lnTo>
                    <a:pt x="24" y="3272"/>
                  </a:lnTo>
                  <a:lnTo>
                    <a:pt x="24" y="3248"/>
                  </a:lnTo>
                  <a:lnTo>
                    <a:pt x="24" y="3224"/>
                  </a:lnTo>
                  <a:lnTo>
                    <a:pt x="24" y="3200"/>
                  </a:lnTo>
                  <a:lnTo>
                    <a:pt x="24" y="3168"/>
                  </a:lnTo>
                  <a:lnTo>
                    <a:pt x="24" y="3144"/>
                  </a:lnTo>
                  <a:lnTo>
                    <a:pt x="24" y="3120"/>
                  </a:lnTo>
                  <a:lnTo>
                    <a:pt x="24" y="3096"/>
                  </a:lnTo>
                  <a:lnTo>
                    <a:pt x="24" y="3064"/>
                  </a:lnTo>
                  <a:lnTo>
                    <a:pt x="24" y="3040"/>
                  </a:lnTo>
                  <a:lnTo>
                    <a:pt x="24" y="3016"/>
                  </a:lnTo>
                  <a:cubicBezTo>
                    <a:pt x="24" y="3014"/>
                    <a:pt x="25" y="3011"/>
                    <a:pt x="26" y="3009"/>
                  </a:cubicBezTo>
                  <a:lnTo>
                    <a:pt x="34" y="2985"/>
                  </a:lnTo>
                  <a:lnTo>
                    <a:pt x="32" y="2992"/>
                  </a:lnTo>
                  <a:lnTo>
                    <a:pt x="32" y="2968"/>
                  </a:lnTo>
                  <a:lnTo>
                    <a:pt x="32" y="2936"/>
                  </a:lnTo>
                  <a:lnTo>
                    <a:pt x="32" y="2912"/>
                  </a:lnTo>
                  <a:lnTo>
                    <a:pt x="32" y="2888"/>
                  </a:lnTo>
                  <a:lnTo>
                    <a:pt x="32" y="2864"/>
                  </a:lnTo>
                  <a:lnTo>
                    <a:pt x="32" y="2832"/>
                  </a:lnTo>
                  <a:lnTo>
                    <a:pt x="32" y="2808"/>
                  </a:lnTo>
                  <a:lnTo>
                    <a:pt x="32" y="2784"/>
                  </a:lnTo>
                  <a:lnTo>
                    <a:pt x="32" y="2760"/>
                  </a:lnTo>
                  <a:lnTo>
                    <a:pt x="32" y="2736"/>
                  </a:lnTo>
                  <a:lnTo>
                    <a:pt x="32" y="2704"/>
                  </a:lnTo>
                  <a:lnTo>
                    <a:pt x="32" y="2680"/>
                  </a:lnTo>
                  <a:lnTo>
                    <a:pt x="32" y="2656"/>
                  </a:lnTo>
                  <a:lnTo>
                    <a:pt x="32" y="2632"/>
                  </a:lnTo>
                  <a:lnTo>
                    <a:pt x="32" y="2600"/>
                  </a:lnTo>
                  <a:lnTo>
                    <a:pt x="32" y="2576"/>
                  </a:lnTo>
                  <a:lnTo>
                    <a:pt x="32" y="2552"/>
                  </a:lnTo>
                  <a:lnTo>
                    <a:pt x="32" y="2528"/>
                  </a:lnTo>
                  <a:lnTo>
                    <a:pt x="32" y="2504"/>
                  </a:lnTo>
                  <a:lnTo>
                    <a:pt x="32" y="2472"/>
                  </a:lnTo>
                  <a:lnTo>
                    <a:pt x="32" y="2448"/>
                  </a:lnTo>
                  <a:lnTo>
                    <a:pt x="32" y="2424"/>
                  </a:lnTo>
                  <a:lnTo>
                    <a:pt x="32" y="2400"/>
                  </a:lnTo>
                  <a:lnTo>
                    <a:pt x="32" y="2368"/>
                  </a:lnTo>
                  <a:lnTo>
                    <a:pt x="32" y="2344"/>
                  </a:lnTo>
                  <a:cubicBezTo>
                    <a:pt x="32" y="2342"/>
                    <a:pt x="33" y="2339"/>
                    <a:pt x="34" y="2337"/>
                  </a:cubicBezTo>
                  <a:lnTo>
                    <a:pt x="42" y="2313"/>
                  </a:lnTo>
                  <a:lnTo>
                    <a:pt x="40" y="2320"/>
                  </a:lnTo>
                  <a:lnTo>
                    <a:pt x="40" y="2296"/>
                  </a:lnTo>
                  <a:lnTo>
                    <a:pt x="40" y="2272"/>
                  </a:lnTo>
                  <a:lnTo>
                    <a:pt x="40" y="2240"/>
                  </a:lnTo>
                  <a:lnTo>
                    <a:pt x="40" y="2216"/>
                  </a:lnTo>
                  <a:lnTo>
                    <a:pt x="40" y="2192"/>
                  </a:lnTo>
                  <a:lnTo>
                    <a:pt x="40" y="2168"/>
                  </a:lnTo>
                  <a:lnTo>
                    <a:pt x="40" y="2136"/>
                  </a:lnTo>
                  <a:lnTo>
                    <a:pt x="40" y="2112"/>
                  </a:lnTo>
                  <a:lnTo>
                    <a:pt x="40" y="2088"/>
                  </a:lnTo>
                  <a:lnTo>
                    <a:pt x="40" y="2064"/>
                  </a:lnTo>
                  <a:lnTo>
                    <a:pt x="40" y="2040"/>
                  </a:lnTo>
                  <a:lnTo>
                    <a:pt x="40" y="2008"/>
                  </a:lnTo>
                  <a:lnTo>
                    <a:pt x="40" y="1984"/>
                  </a:lnTo>
                  <a:lnTo>
                    <a:pt x="40" y="1960"/>
                  </a:lnTo>
                  <a:lnTo>
                    <a:pt x="40" y="1936"/>
                  </a:lnTo>
                  <a:lnTo>
                    <a:pt x="40" y="1904"/>
                  </a:lnTo>
                  <a:lnTo>
                    <a:pt x="40" y="1880"/>
                  </a:lnTo>
                  <a:lnTo>
                    <a:pt x="40" y="1856"/>
                  </a:lnTo>
                  <a:lnTo>
                    <a:pt x="40" y="1832"/>
                  </a:lnTo>
                  <a:lnTo>
                    <a:pt x="40" y="1776"/>
                  </a:lnTo>
                  <a:lnTo>
                    <a:pt x="40" y="1752"/>
                  </a:lnTo>
                  <a:cubicBezTo>
                    <a:pt x="40" y="1751"/>
                    <a:pt x="41" y="1750"/>
                    <a:pt x="41" y="1749"/>
                  </a:cubicBezTo>
                  <a:lnTo>
                    <a:pt x="49" y="1701"/>
                  </a:lnTo>
                  <a:lnTo>
                    <a:pt x="48" y="1704"/>
                  </a:lnTo>
                  <a:lnTo>
                    <a:pt x="48" y="1672"/>
                  </a:lnTo>
                  <a:lnTo>
                    <a:pt x="48" y="1648"/>
                  </a:lnTo>
                  <a:lnTo>
                    <a:pt x="48" y="1624"/>
                  </a:lnTo>
                  <a:lnTo>
                    <a:pt x="48" y="1600"/>
                  </a:lnTo>
                  <a:lnTo>
                    <a:pt x="48" y="1576"/>
                  </a:lnTo>
                  <a:lnTo>
                    <a:pt x="48" y="1544"/>
                  </a:lnTo>
                  <a:lnTo>
                    <a:pt x="48" y="1520"/>
                  </a:lnTo>
                  <a:lnTo>
                    <a:pt x="48" y="1496"/>
                  </a:lnTo>
                  <a:lnTo>
                    <a:pt x="48" y="1472"/>
                  </a:lnTo>
                  <a:lnTo>
                    <a:pt x="48" y="1440"/>
                  </a:lnTo>
                  <a:lnTo>
                    <a:pt x="48" y="1416"/>
                  </a:lnTo>
                  <a:lnTo>
                    <a:pt x="48" y="1392"/>
                  </a:lnTo>
                  <a:lnTo>
                    <a:pt x="48" y="1344"/>
                  </a:lnTo>
                  <a:lnTo>
                    <a:pt x="48" y="1312"/>
                  </a:lnTo>
                  <a:lnTo>
                    <a:pt x="48" y="1288"/>
                  </a:lnTo>
                  <a:lnTo>
                    <a:pt x="48" y="1264"/>
                  </a:lnTo>
                  <a:lnTo>
                    <a:pt x="48" y="1240"/>
                  </a:lnTo>
                  <a:lnTo>
                    <a:pt x="48" y="1208"/>
                  </a:lnTo>
                  <a:lnTo>
                    <a:pt x="48" y="1184"/>
                  </a:lnTo>
                  <a:lnTo>
                    <a:pt x="48" y="1160"/>
                  </a:lnTo>
                  <a:lnTo>
                    <a:pt x="48" y="1136"/>
                  </a:lnTo>
                  <a:lnTo>
                    <a:pt x="48" y="1112"/>
                  </a:lnTo>
                  <a:lnTo>
                    <a:pt x="48" y="1080"/>
                  </a:lnTo>
                  <a:lnTo>
                    <a:pt x="48" y="1056"/>
                  </a:lnTo>
                  <a:lnTo>
                    <a:pt x="48" y="1032"/>
                  </a:lnTo>
                  <a:lnTo>
                    <a:pt x="48" y="1008"/>
                  </a:lnTo>
                  <a:lnTo>
                    <a:pt x="48" y="976"/>
                  </a:lnTo>
                  <a:cubicBezTo>
                    <a:pt x="48" y="975"/>
                    <a:pt x="49" y="974"/>
                    <a:pt x="49" y="973"/>
                  </a:cubicBezTo>
                  <a:lnTo>
                    <a:pt x="57" y="925"/>
                  </a:lnTo>
                  <a:lnTo>
                    <a:pt x="56" y="928"/>
                  </a:lnTo>
                  <a:lnTo>
                    <a:pt x="56" y="904"/>
                  </a:lnTo>
                  <a:lnTo>
                    <a:pt x="56" y="880"/>
                  </a:lnTo>
                  <a:lnTo>
                    <a:pt x="56" y="848"/>
                  </a:lnTo>
                  <a:lnTo>
                    <a:pt x="56" y="824"/>
                  </a:lnTo>
                  <a:cubicBezTo>
                    <a:pt x="56" y="811"/>
                    <a:pt x="67" y="800"/>
                    <a:pt x="80" y="800"/>
                  </a:cubicBezTo>
                  <a:cubicBezTo>
                    <a:pt x="94" y="800"/>
                    <a:pt x="104" y="811"/>
                    <a:pt x="104" y="824"/>
                  </a:cubicBezTo>
                  <a:lnTo>
                    <a:pt x="104" y="848"/>
                  </a:lnTo>
                  <a:cubicBezTo>
                    <a:pt x="104" y="862"/>
                    <a:pt x="94" y="872"/>
                    <a:pt x="80" y="872"/>
                  </a:cubicBezTo>
                  <a:cubicBezTo>
                    <a:pt x="67" y="872"/>
                    <a:pt x="56" y="862"/>
                    <a:pt x="56" y="848"/>
                  </a:cubicBezTo>
                  <a:lnTo>
                    <a:pt x="56" y="824"/>
                  </a:lnTo>
                  <a:lnTo>
                    <a:pt x="56" y="800"/>
                  </a:lnTo>
                  <a:lnTo>
                    <a:pt x="56" y="776"/>
                  </a:lnTo>
                  <a:lnTo>
                    <a:pt x="56" y="744"/>
                  </a:lnTo>
                  <a:lnTo>
                    <a:pt x="56" y="720"/>
                  </a:lnTo>
                  <a:cubicBezTo>
                    <a:pt x="56" y="707"/>
                    <a:pt x="67" y="696"/>
                    <a:pt x="80" y="696"/>
                  </a:cubicBezTo>
                  <a:lnTo>
                    <a:pt x="88" y="696"/>
                  </a:lnTo>
                  <a:lnTo>
                    <a:pt x="64" y="720"/>
                  </a:lnTo>
                  <a:lnTo>
                    <a:pt x="64" y="696"/>
                  </a:lnTo>
                  <a:lnTo>
                    <a:pt x="64" y="672"/>
                  </a:lnTo>
                  <a:lnTo>
                    <a:pt x="64" y="648"/>
                  </a:lnTo>
                  <a:lnTo>
                    <a:pt x="64" y="616"/>
                  </a:lnTo>
                  <a:lnTo>
                    <a:pt x="64" y="592"/>
                  </a:lnTo>
                  <a:cubicBezTo>
                    <a:pt x="64" y="579"/>
                    <a:pt x="75" y="568"/>
                    <a:pt x="88" y="568"/>
                  </a:cubicBezTo>
                  <a:cubicBezTo>
                    <a:pt x="102" y="568"/>
                    <a:pt x="112" y="579"/>
                    <a:pt x="112" y="592"/>
                  </a:cubicBezTo>
                  <a:lnTo>
                    <a:pt x="112" y="616"/>
                  </a:lnTo>
                  <a:cubicBezTo>
                    <a:pt x="112" y="630"/>
                    <a:pt x="102" y="640"/>
                    <a:pt x="88" y="640"/>
                  </a:cubicBezTo>
                  <a:cubicBezTo>
                    <a:pt x="75" y="640"/>
                    <a:pt x="64" y="630"/>
                    <a:pt x="64" y="616"/>
                  </a:cubicBezTo>
                  <a:lnTo>
                    <a:pt x="64" y="592"/>
                  </a:lnTo>
                  <a:lnTo>
                    <a:pt x="64" y="568"/>
                  </a:lnTo>
                  <a:lnTo>
                    <a:pt x="64" y="544"/>
                  </a:lnTo>
                  <a:lnTo>
                    <a:pt x="64" y="512"/>
                  </a:lnTo>
                  <a:cubicBezTo>
                    <a:pt x="64" y="499"/>
                    <a:pt x="75" y="488"/>
                    <a:pt x="88" y="488"/>
                  </a:cubicBezTo>
                  <a:cubicBezTo>
                    <a:pt x="102" y="488"/>
                    <a:pt x="112" y="499"/>
                    <a:pt x="112" y="512"/>
                  </a:cubicBezTo>
                  <a:lnTo>
                    <a:pt x="112" y="544"/>
                  </a:lnTo>
                  <a:cubicBezTo>
                    <a:pt x="112" y="558"/>
                    <a:pt x="102" y="568"/>
                    <a:pt x="88" y="568"/>
                  </a:cubicBezTo>
                  <a:cubicBezTo>
                    <a:pt x="75" y="568"/>
                    <a:pt x="64" y="558"/>
                    <a:pt x="64" y="544"/>
                  </a:cubicBezTo>
                  <a:lnTo>
                    <a:pt x="64" y="512"/>
                  </a:lnTo>
                  <a:lnTo>
                    <a:pt x="64" y="488"/>
                  </a:lnTo>
                  <a:cubicBezTo>
                    <a:pt x="64" y="486"/>
                    <a:pt x="65" y="483"/>
                    <a:pt x="66" y="481"/>
                  </a:cubicBezTo>
                  <a:lnTo>
                    <a:pt x="74" y="457"/>
                  </a:lnTo>
                  <a:lnTo>
                    <a:pt x="72" y="464"/>
                  </a:lnTo>
                  <a:lnTo>
                    <a:pt x="72" y="440"/>
                  </a:lnTo>
                  <a:cubicBezTo>
                    <a:pt x="72" y="427"/>
                    <a:pt x="83" y="416"/>
                    <a:pt x="96" y="416"/>
                  </a:cubicBezTo>
                  <a:cubicBezTo>
                    <a:pt x="110" y="416"/>
                    <a:pt x="120" y="427"/>
                    <a:pt x="120" y="440"/>
                  </a:cubicBezTo>
                  <a:lnTo>
                    <a:pt x="120" y="464"/>
                  </a:lnTo>
                  <a:cubicBezTo>
                    <a:pt x="120" y="478"/>
                    <a:pt x="110" y="488"/>
                    <a:pt x="96" y="488"/>
                  </a:cubicBezTo>
                  <a:cubicBezTo>
                    <a:pt x="83" y="488"/>
                    <a:pt x="72" y="478"/>
                    <a:pt x="72" y="464"/>
                  </a:cubicBezTo>
                  <a:lnTo>
                    <a:pt x="72" y="440"/>
                  </a:lnTo>
                  <a:lnTo>
                    <a:pt x="72" y="416"/>
                  </a:lnTo>
                  <a:lnTo>
                    <a:pt x="72" y="384"/>
                  </a:lnTo>
                  <a:lnTo>
                    <a:pt x="72" y="360"/>
                  </a:lnTo>
                  <a:lnTo>
                    <a:pt x="72" y="336"/>
                  </a:lnTo>
                  <a:lnTo>
                    <a:pt x="72" y="312"/>
                  </a:lnTo>
                  <a:lnTo>
                    <a:pt x="72" y="280"/>
                  </a:lnTo>
                  <a:cubicBezTo>
                    <a:pt x="72" y="267"/>
                    <a:pt x="83" y="256"/>
                    <a:pt x="96" y="256"/>
                  </a:cubicBezTo>
                  <a:lnTo>
                    <a:pt x="104" y="256"/>
                  </a:lnTo>
                  <a:lnTo>
                    <a:pt x="80" y="280"/>
                  </a:lnTo>
                  <a:lnTo>
                    <a:pt x="80" y="256"/>
                  </a:lnTo>
                  <a:lnTo>
                    <a:pt x="80" y="232"/>
                  </a:lnTo>
                  <a:lnTo>
                    <a:pt x="80" y="208"/>
                  </a:lnTo>
                  <a:cubicBezTo>
                    <a:pt x="80" y="195"/>
                    <a:pt x="91" y="184"/>
                    <a:pt x="104" y="184"/>
                  </a:cubicBezTo>
                  <a:cubicBezTo>
                    <a:pt x="118" y="184"/>
                    <a:pt x="128" y="195"/>
                    <a:pt x="128" y="208"/>
                  </a:cubicBezTo>
                  <a:lnTo>
                    <a:pt x="128" y="232"/>
                  </a:lnTo>
                  <a:cubicBezTo>
                    <a:pt x="128" y="246"/>
                    <a:pt x="118" y="256"/>
                    <a:pt x="104" y="256"/>
                  </a:cubicBezTo>
                  <a:cubicBezTo>
                    <a:pt x="91" y="256"/>
                    <a:pt x="80" y="246"/>
                    <a:pt x="80" y="232"/>
                  </a:cubicBezTo>
                  <a:lnTo>
                    <a:pt x="80" y="208"/>
                  </a:lnTo>
                  <a:lnTo>
                    <a:pt x="80" y="184"/>
                  </a:lnTo>
                  <a:lnTo>
                    <a:pt x="80" y="152"/>
                  </a:lnTo>
                  <a:lnTo>
                    <a:pt x="80" y="128"/>
                  </a:lnTo>
                  <a:lnTo>
                    <a:pt x="80" y="104"/>
                  </a:lnTo>
                  <a:lnTo>
                    <a:pt x="80" y="80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28" y="80"/>
                  </a:lnTo>
                  <a:lnTo>
                    <a:pt x="128" y="104"/>
                  </a:lnTo>
                  <a:lnTo>
                    <a:pt x="128" y="128"/>
                  </a:lnTo>
                  <a:lnTo>
                    <a:pt x="128" y="152"/>
                  </a:lnTo>
                  <a:lnTo>
                    <a:pt x="128" y="184"/>
                  </a:lnTo>
                  <a:lnTo>
                    <a:pt x="128" y="208"/>
                  </a:lnTo>
                  <a:lnTo>
                    <a:pt x="128" y="232"/>
                  </a:lnTo>
                  <a:lnTo>
                    <a:pt x="80" y="232"/>
                  </a:lnTo>
                  <a:lnTo>
                    <a:pt x="80" y="208"/>
                  </a:lnTo>
                  <a:lnTo>
                    <a:pt x="128" y="208"/>
                  </a:lnTo>
                  <a:lnTo>
                    <a:pt x="128" y="232"/>
                  </a:lnTo>
                  <a:lnTo>
                    <a:pt x="128" y="256"/>
                  </a:lnTo>
                  <a:lnTo>
                    <a:pt x="128" y="280"/>
                  </a:lnTo>
                  <a:cubicBezTo>
                    <a:pt x="128" y="294"/>
                    <a:pt x="118" y="304"/>
                    <a:pt x="104" y="304"/>
                  </a:cubicBezTo>
                  <a:lnTo>
                    <a:pt x="96" y="304"/>
                  </a:lnTo>
                  <a:lnTo>
                    <a:pt x="120" y="280"/>
                  </a:lnTo>
                  <a:lnTo>
                    <a:pt x="120" y="312"/>
                  </a:lnTo>
                  <a:lnTo>
                    <a:pt x="120" y="336"/>
                  </a:lnTo>
                  <a:lnTo>
                    <a:pt x="120" y="360"/>
                  </a:lnTo>
                  <a:lnTo>
                    <a:pt x="120" y="384"/>
                  </a:lnTo>
                  <a:lnTo>
                    <a:pt x="120" y="416"/>
                  </a:lnTo>
                  <a:lnTo>
                    <a:pt x="120" y="440"/>
                  </a:lnTo>
                  <a:lnTo>
                    <a:pt x="120" y="464"/>
                  </a:lnTo>
                  <a:lnTo>
                    <a:pt x="72" y="464"/>
                  </a:lnTo>
                  <a:lnTo>
                    <a:pt x="72" y="440"/>
                  </a:lnTo>
                  <a:lnTo>
                    <a:pt x="120" y="440"/>
                  </a:lnTo>
                  <a:lnTo>
                    <a:pt x="120" y="464"/>
                  </a:lnTo>
                  <a:cubicBezTo>
                    <a:pt x="120" y="467"/>
                    <a:pt x="120" y="470"/>
                    <a:pt x="119" y="472"/>
                  </a:cubicBezTo>
                  <a:lnTo>
                    <a:pt x="111" y="496"/>
                  </a:lnTo>
                  <a:lnTo>
                    <a:pt x="112" y="488"/>
                  </a:lnTo>
                  <a:lnTo>
                    <a:pt x="112" y="512"/>
                  </a:lnTo>
                  <a:lnTo>
                    <a:pt x="112" y="544"/>
                  </a:lnTo>
                  <a:lnTo>
                    <a:pt x="64" y="544"/>
                  </a:lnTo>
                  <a:lnTo>
                    <a:pt x="64" y="512"/>
                  </a:lnTo>
                  <a:lnTo>
                    <a:pt x="112" y="512"/>
                  </a:lnTo>
                  <a:lnTo>
                    <a:pt x="112" y="544"/>
                  </a:lnTo>
                  <a:lnTo>
                    <a:pt x="112" y="568"/>
                  </a:lnTo>
                  <a:lnTo>
                    <a:pt x="112" y="592"/>
                  </a:lnTo>
                  <a:lnTo>
                    <a:pt x="112" y="616"/>
                  </a:lnTo>
                  <a:lnTo>
                    <a:pt x="64" y="616"/>
                  </a:lnTo>
                  <a:lnTo>
                    <a:pt x="64" y="592"/>
                  </a:lnTo>
                  <a:lnTo>
                    <a:pt x="112" y="592"/>
                  </a:lnTo>
                  <a:lnTo>
                    <a:pt x="112" y="616"/>
                  </a:lnTo>
                  <a:lnTo>
                    <a:pt x="112" y="648"/>
                  </a:lnTo>
                  <a:lnTo>
                    <a:pt x="112" y="672"/>
                  </a:lnTo>
                  <a:lnTo>
                    <a:pt x="112" y="696"/>
                  </a:lnTo>
                  <a:lnTo>
                    <a:pt x="112" y="720"/>
                  </a:lnTo>
                  <a:cubicBezTo>
                    <a:pt x="112" y="734"/>
                    <a:pt x="102" y="744"/>
                    <a:pt x="88" y="744"/>
                  </a:cubicBezTo>
                  <a:lnTo>
                    <a:pt x="80" y="744"/>
                  </a:lnTo>
                  <a:lnTo>
                    <a:pt x="104" y="720"/>
                  </a:lnTo>
                  <a:lnTo>
                    <a:pt x="104" y="744"/>
                  </a:lnTo>
                  <a:lnTo>
                    <a:pt x="104" y="776"/>
                  </a:lnTo>
                  <a:lnTo>
                    <a:pt x="104" y="800"/>
                  </a:lnTo>
                  <a:lnTo>
                    <a:pt x="104" y="824"/>
                  </a:lnTo>
                  <a:lnTo>
                    <a:pt x="104" y="848"/>
                  </a:lnTo>
                  <a:lnTo>
                    <a:pt x="56" y="848"/>
                  </a:lnTo>
                  <a:lnTo>
                    <a:pt x="56" y="824"/>
                  </a:lnTo>
                  <a:lnTo>
                    <a:pt x="104" y="824"/>
                  </a:lnTo>
                  <a:lnTo>
                    <a:pt x="104" y="848"/>
                  </a:lnTo>
                  <a:lnTo>
                    <a:pt x="104" y="880"/>
                  </a:lnTo>
                  <a:lnTo>
                    <a:pt x="104" y="904"/>
                  </a:lnTo>
                  <a:lnTo>
                    <a:pt x="104" y="928"/>
                  </a:lnTo>
                  <a:cubicBezTo>
                    <a:pt x="104" y="930"/>
                    <a:pt x="104" y="931"/>
                    <a:pt x="104" y="932"/>
                  </a:cubicBezTo>
                  <a:lnTo>
                    <a:pt x="96" y="980"/>
                  </a:lnTo>
                  <a:lnTo>
                    <a:pt x="96" y="976"/>
                  </a:lnTo>
                  <a:lnTo>
                    <a:pt x="96" y="1008"/>
                  </a:lnTo>
                  <a:lnTo>
                    <a:pt x="96" y="1032"/>
                  </a:lnTo>
                  <a:lnTo>
                    <a:pt x="96" y="1056"/>
                  </a:lnTo>
                  <a:lnTo>
                    <a:pt x="96" y="1080"/>
                  </a:lnTo>
                  <a:lnTo>
                    <a:pt x="96" y="1112"/>
                  </a:lnTo>
                  <a:lnTo>
                    <a:pt x="96" y="1136"/>
                  </a:lnTo>
                  <a:lnTo>
                    <a:pt x="96" y="1160"/>
                  </a:lnTo>
                  <a:lnTo>
                    <a:pt x="96" y="1184"/>
                  </a:lnTo>
                  <a:lnTo>
                    <a:pt x="96" y="1208"/>
                  </a:lnTo>
                  <a:lnTo>
                    <a:pt x="96" y="1240"/>
                  </a:lnTo>
                  <a:lnTo>
                    <a:pt x="96" y="1264"/>
                  </a:lnTo>
                  <a:lnTo>
                    <a:pt x="96" y="1288"/>
                  </a:lnTo>
                  <a:lnTo>
                    <a:pt x="96" y="1312"/>
                  </a:lnTo>
                  <a:lnTo>
                    <a:pt x="96" y="1344"/>
                  </a:lnTo>
                  <a:lnTo>
                    <a:pt x="96" y="1392"/>
                  </a:lnTo>
                  <a:lnTo>
                    <a:pt x="96" y="1416"/>
                  </a:lnTo>
                  <a:lnTo>
                    <a:pt x="96" y="1440"/>
                  </a:lnTo>
                  <a:lnTo>
                    <a:pt x="96" y="1472"/>
                  </a:lnTo>
                  <a:lnTo>
                    <a:pt x="96" y="1496"/>
                  </a:lnTo>
                  <a:lnTo>
                    <a:pt x="96" y="1520"/>
                  </a:lnTo>
                  <a:lnTo>
                    <a:pt x="96" y="1544"/>
                  </a:lnTo>
                  <a:lnTo>
                    <a:pt x="96" y="1576"/>
                  </a:lnTo>
                  <a:lnTo>
                    <a:pt x="96" y="1600"/>
                  </a:lnTo>
                  <a:lnTo>
                    <a:pt x="96" y="1624"/>
                  </a:lnTo>
                  <a:lnTo>
                    <a:pt x="96" y="1648"/>
                  </a:lnTo>
                  <a:lnTo>
                    <a:pt x="96" y="1672"/>
                  </a:lnTo>
                  <a:lnTo>
                    <a:pt x="96" y="1704"/>
                  </a:lnTo>
                  <a:cubicBezTo>
                    <a:pt x="96" y="1706"/>
                    <a:pt x="96" y="1707"/>
                    <a:pt x="96" y="1708"/>
                  </a:cubicBezTo>
                  <a:lnTo>
                    <a:pt x="88" y="1756"/>
                  </a:lnTo>
                  <a:lnTo>
                    <a:pt x="88" y="1752"/>
                  </a:lnTo>
                  <a:lnTo>
                    <a:pt x="88" y="1776"/>
                  </a:lnTo>
                  <a:lnTo>
                    <a:pt x="88" y="1832"/>
                  </a:lnTo>
                  <a:lnTo>
                    <a:pt x="88" y="1856"/>
                  </a:lnTo>
                  <a:lnTo>
                    <a:pt x="88" y="1880"/>
                  </a:lnTo>
                  <a:lnTo>
                    <a:pt x="88" y="1904"/>
                  </a:lnTo>
                  <a:lnTo>
                    <a:pt x="88" y="1936"/>
                  </a:lnTo>
                  <a:lnTo>
                    <a:pt x="88" y="1960"/>
                  </a:lnTo>
                  <a:lnTo>
                    <a:pt x="88" y="1984"/>
                  </a:lnTo>
                  <a:lnTo>
                    <a:pt x="88" y="2008"/>
                  </a:lnTo>
                  <a:lnTo>
                    <a:pt x="88" y="2040"/>
                  </a:lnTo>
                  <a:lnTo>
                    <a:pt x="88" y="2064"/>
                  </a:lnTo>
                  <a:lnTo>
                    <a:pt x="88" y="2088"/>
                  </a:lnTo>
                  <a:lnTo>
                    <a:pt x="88" y="2112"/>
                  </a:lnTo>
                  <a:lnTo>
                    <a:pt x="88" y="2136"/>
                  </a:lnTo>
                  <a:lnTo>
                    <a:pt x="88" y="2168"/>
                  </a:lnTo>
                  <a:lnTo>
                    <a:pt x="88" y="2192"/>
                  </a:lnTo>
                  <a:lnTo>
                    <a:pt x="88" y="2216"/>
                  </a:lnTo>
                  <a:lnTo>
                    <a:pt x="88" y="2240"/>
                  </a:lnTo>
                  <a:lnTo>
                    <a:pt x="88" y="2272"/>
                  </a:lnTo>
                  <a:lnTo>
                    <a:pt x="88" y="2296"/>
                  </a:lnTo>
                  <a:lnTo>
                    <a:pt x="88" y="2320"/>
                  </a:lnTo>
                  <a:cubicBezTo>
                    <a:pt x="88" y="2323"/>
                    <a:pt x="88" y="2326"/>
                    <a:pt x="87" y="2328"/>
                  </a:cubicBezTo>
                  <a:lnTo>
                    <a:pt x="79" y="2352"/>
                  </a:lnTo>
                  <a:lnTo>
                    <a:pt x="80" y="2344"/>
                  </a:lnTo>
                  <a:lnTo>
                    <a:pt x="80" y="2368"/>
                  </a:lnTo>
                  <a:lnTo>
                    <a:pt x="80" y="2400"/>
                  </a:lnTo>
                  <a:lnTo>
                    <a:pt x="80" y="2424"/>
                  </a:lnTo>
                  <a:lnTo>
                    <a:pt x="80" y="2448"/>
                  </a:lnTo>
                  <a:lnTo>
                    <a:pt x="80" y="2472"/>
                  </a:lnTo>
                  <a:lnTo>
                    <a:pt x="80" y="2504"/>
                  </a:lnTo>
                  <a:lnTo>
                    <a:pt x="80" y="2528"/>
                  </a:lnTo>
                  <a:lnTo>
                    <a:pt x="80" y="2552"/>
                  </a:lnTo>
                  <a:lnTo>
                    <a:pt x="80" y="2576"/>
                  </a:lnTo>
                  <a:lnTo>
                    <a:pt x="80" y="2600"/>
                  </a:lnTo>
                  <a:lnTo>
                    <a:pt x="80" y="2632"/>
                  </a:lnTo>
                  <a:lnTo>
                    <a:pt x="80" y="2656"/>
                  </a:lnTo>
                  <a:lnTo>
                    <a:pt x="80" y="2680"/>
                  </a:lnTo>
                  <a:lnTo>
                    <a:pt x="80" y="2704"/>
                  </a:lnTo>
                  <a:lnTo>
                    <a:pt x="80" y="2736"/>
                  </a:lnTo>
                  <a:lnTo>
                    <a:pt x="80" y="2760"/>
                  </a:lnTo>
                  <a:lnTo>
                    <a:pt x="80" y="2784"/>
                  </a:lnTo>
                  <a:lnTo>
                    <a:pt x="80" y="2808"/>
                  </a:lnTo>
                  <a:lnTo>
                    <a:pt x="80" y="2832"/>
                  </a:lnTo>
                  <a:lnTo>
                    <a:pt x="80" y="2864"/>
                  </a:lnTo>
                  <a:lnTo>
                    <a:pt x="80" y="2888"/>
                  </a:lnTo>
                  <a:lnTo>
                    <a:pt x="80" y="2912"/>
                  </a:lnTo>
                  <a:lnTo>
                    <a:pt x="80" y="2936"/>
                  </a:lnTo>
                  <a:lnTo>
                    <a:pt x="80" y="2968"/>
                  </a:lnTo>
                  <a:lnTo>
                    <a:pt x="80" y="2992"/>
                  </a:lnTo>
                  <a:cubicBezTo>
                    <a:pt x="80" y="2995"/>
                    <a:pt x="80" y="2998"/>
                    <a:pt x="79" y="3000"/>
                  </a:cubicBezTo>
                  <a:lnTo>
                    <a:pt x="71" y="3024"/>
                  </a:lnTo>
                  <a:lnTo>
                    <a:pt x="72" y="3016"/>
                  </a:lnTo>
                  <a:lnTo>
                    <a:pt x="72" y="3040"/>
                  </a:lnTo>
                  <a:lnTo>
                    <a:pt x="72" y="3064"/>
                  </a:lnTo>
                  <a:lnTo>
                    <a:pt x="72" y="3096"/>
                  </a:lnTo>
                  <a:lnTo>
                    <a:pt x="72" y="3120"/>
                  </a:lnTo>
                  <a:lnTo>
                    <a:pt x="72" y="3144"/>
                  </a:lnTo>
                  <a:lnTo>
                    <a:pt x="72" y="3168"/>
                  </a:lnTo>
                  <a:lnTo>
                    <a:pt x="72" y="3200"/>
                  </a:lnTo>
                  <a:lnTo>
                    <a:pt x="72" y="3224"/>
                  </a:lnTo>
                  <a:lnTo>
                    <a:pt x="72" y="3248"/>
                  </a:lnTo>
                  <a:lnTo>
                    <a:pt x="72" y="3272"/>
                  </a:lnTo>
                  <a:lnTo>
                    <a:pt x="72" y="3328"/>
                  </a:lnTo>
                  <a:lnTo>
                    <a:pt x="72" y="3400"/>
                  </a:lnTo>
                  <a:lnTo>
                    <a:pt x="72" y="3456"/>
                  </a:lnTo>
                  <a:lnTo>
                    <a:pt x="72" y="3504"/>
                  </a:lnTo>
                  <a:lnTo>
                    <a:pt x="72" y="3584"/>
                  </a:lnTo>
                  <a:lnTo>
                    <a:pt x="72" y="3632"/>
                  </a:lnTo>
                  <a:lnTo>
                    <a:pt x="72" y="3688"/>
                  </a:lnTo>
                  <a:lnTo>
                    <a:pt x="72" y="3760"/>
                  </a:lnTo>
                  <a:lnTo>
                    <a:pt x="72" y="3816"/>
                  </a:lnTo>
                  <a:lnTo>
                    <a:pt x="72" y="3864"/>
                  </a:lnTo>
                  <a:lnTo>
                    <a:pt x="72" y="3920"/>
                  </a:lnTo>
                  <a:lnTo>
                    <a:pt x="72" y="3992"/>
                  </a:lnTo>
                  <a:lnTo>
                    <a:pt x="72" y="4048"/>
                  </a:lnTo>
                  <a:lnTo>
                    <a:pt x="72" y="4096"/>
                  </a:lnTo>
                  <a:lnTo>
                    <a:pt x="72" y="4152"/>
                  </a:lnTo>
                  <a:lnTo>
                    <a:pt x="72" y="4224"/>
                  </a:lnTo>
                  <a:cubicBezTo>
                    <a:pt x="72" y="4226"/>
                    <a:pt x="72" y="4227"/>
                    <a:pt x="72" y="4228"/>
                  </a:cubicBezTo>
                  <a:lnTo>
                    <a:pt x="64" y="4284"/>
                  </a:lnTo>
                  <a:lnTo>
                    <a:pt x="64" y="4280"/>
                  </a:lnTo>
                  <a:lnTo>
                    <a:pt x="64" y="4328"/>
                  </a:lnTo>
                  <a:lnTo>
                    <a:pt x="64" y="4408"/>
                  </a:lnTo>
                  <a:lnTo>
                    <a:pt x="64" y="4456"/>
                  </a:lnTo>
                  <a:lnTo>
                    <a:pt x="64" y="4512"/>
                  </a:lnTo>
                  <a:lnTo>
                    <a:pt x="64" y="4560"/>
                  </a:lnTo>
                  <a:lnTo>
                    <a:pt x="64" y="4640"/>
                  </a:lnTo>
                  <a:lnTo>
                    <a:pt x="64" y="4688"/>
                  </a:lnTo>
                  <a:lnTo>
                    <a:pt x="64" y="4744"/>
                  </a:lnTo>
                  <a:lnTo>
                    <a:pt x="64" y="4824"/>
                  </a:lnTo>
                  <a:lnTo>
                    <a:pt x="64" y="4872"/>
                  </a:lnTo>
                  <a:lnTo>
                    <a:pt x="64" y="4952"/>
                  </a:lnTo>
                  <a:lnTo>
                    <a:pt x="64" y="5000"/>
                  </a:lnTo>
                  <a:lnTo>
                    <a:pt x="64" y="5056"/>
                  </a:lnTo>
                  <a:lnTo>
                    <a:pt x="64" y="5104"/>
                  </a:lnTo>
                  <a:lnTo>
                    <a:pt x="64" y="5152"/>
                  </a:lnTo>
                  <a:lnTo>
                    <a:pt x="64" y="5208"/>
                  </a:lnTo>
                  <a:lnTo>
                    <a:pt x="64" y="5232"/>
                  </a:lnTo>
                  <a:lnTo>
                    <a:pt x="64" y="5256"/>
                  </a:lnTo>
                  <a:lnTo>
                    <a:pt x="64" y="5288"/>
                  </a:lnTo>
                  <a:lnTo>
                    <a:pt x="64" y="5312"/>
                  </a:lnTo>
                  <a:lnTo>
                    <a:pt x="64" y="5336"/>
                  </a:lnTo>
                  <a:lnTo>
                    <a:pt x="64" y="5360"/>
                  </a:lnTo>
                  <a:lnTo>
                    <a:pt x="64" y="5384"/>
                  </a:lnTo>
                  <a:lnTo>
                    <a:pt x="64" y="5416"/>
                  </a:lnTo>
                  <a:cubicBezTo>
                    <a:pt x="64" y="5419"/>
                    <a:pt x="64" y="5422"/>
                    <a:pt x="63" y="5424"/>
                  </a:cubicBezTo>
                  <a:lnTo>
                    <a:pt x="55" y="5448"/>
                  </a:lnTo>
                  <a:lnTo>
                    <a:pt x="56" y="5440"/>
                  </a:lnTo>
                  <a:lnTo>
                    <a:pt x="56" y="5464"/>
                  </a:lnTo>
                  <a:lnTo>
                    <a:pt x="56" y="5520"/>
                  </a:lnTo>
                  <a:lnTo>
                    <a:pt x="56" y="5568"/>
                  </a:lnTo>
                  <a:lnTo>
                    <a:pt x="56" y="5592"/>
                  </a:lnTo>
                  <a:lnTo>
                    <a:pt x="56" y="5616"/>
                  </a:lnTo>
                  <a:lnTo>
                    <a:pt x="56" y="5648"/>
                  </a:lnTo>
                  <a:lnTo>
                    <a:pt x="56" y="5672"/>
                  </a:lnTo>
                  <a:lnTo>
                    <a:pt x="56" y="5696"/>
                  </a:lnTo>
                  <a:lnTo>
                    <a:pt x="56" y="5720"/>
                  </a:lnTo>
                  <a:lnTo>
                    <a:pt x="56" y="5752"/>
                  </a:lnTo>
                  <a:lnTo>
                    <a:pt x="56" y="5776"/>
                  </a:lnTo>
                  <a:lnTo>
                    <a:pt x="56" y="5800"/>
                  </a:lnTo>
                  <a:lnTo>
                    <a:pt x="56" y="5824"/>
                  </a:lnTo>
                  <a:lnTo>
                    <a:pt x="56" y="5848"/>
                  </a:lnTo>
                  <a:lnTo>
                    <a:pt x="56" y="5880"/>
                  </a:lnTo>
                  <a:lnTo>
                    <a:pt x="56" y="5904"/>
                  </a:lnTo>
                  <a:lnTo>
                    <a:pt x="56" y="5928"/>
                  </a:lnTo>
                  <a:lnTo>
                    <a:pt x="56" y="5952"/>
                  </a:lnTo>
                  <a:lnTo>
                    <a:pt x="56" y="5984"/>
                  </a:lnTo>
                  <a:cubicBezTo>
                    <a:pt x="56" y="5987"/>
                    <a:pt x="56" y="5990"/>
                    <a:pt x="55" y="5992"/>
                  </a:cubicBezTo>
                  <a:lnTo>
                    <a:pt x="47" y="6016"/>
                  </a:lnTo>
                  <a:lnTo>
                    <a:pt x="48" y="6008"/>
                  </a:lnTo>
                  <a:lnTo>
                    <a:pt x="48" y="6032"/>
                  </a:lnTo>
                  <a:lnTo>
                    <a:pt x="48" y="6056"/>
                  </a:lnTo>
                  <a:lnTo>
                    <a:pt x="48" y="6080"/>
                  </a:lnTo>
                  <a:lnTo>
                    <a:pt x="48" y="6112"/>
                  </a:lnTo>
                  <a:cubicBezTo>
                    <a:pt x="48" y="6126"/>
                    <a:pt x="38" y="6136"/>
                    <a:pt x="24" y="6136"/>
                  </a:cubicBezTo>
                  <a:cubicBezTo>
                    <a:pt x="11" y="6136"/>
                    <a:pt x="0" y="6126"/>
                    <a:pt x="0" y="611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2" name="Freeform 146"/>
            <p:cNvSpPr>
              <a:spLocks/>
            </p:cNvSpPr>
            <p:nvPr/>
          </p:nvSpPr>
          <p:spPr bwMode="auto">
            <a:xfrm>
              <a:off x="5506775" y="3973213"/>
              <a:ext cx="31633" cy="593089"/>
            </a:xfrm>
            <a:custGeom>
              <a:avLst/>
              <a:gdLst>
                <a:gd name="T0" fmla="*/ 16 w 528"/>
                <a:gd name="T1" fmla="*/ 2832 h 6384"/>
                <a:gd name="T2" fmla="*/ 128 w 528"/>
                <a:gd name="T3" fmla="*/ 2768 h 6384"/>
                <a:gd name="T4" fmla="*/ 48 w 528"/>
                <a:gd name="T5" fmla="*/ 2720 h 6384"/>
                <a:gd name="T6" fmla="*/ 89 w 528"/>
                <a:gd name="T7" fmla="*/ 2529 h 6384"/>
                <a:gd name="T8" fmla="*/ 160 w 528"/>
                <a:gd name="T9" fmla="*/ 2464 h 6384"/>
                <a:gd name="T10" fmla="*/ 67 w 528"/>
                <a:gd name="T11" fmla="*/ 2401 h 6384"/>
                <a:gd name="T12" fmla="*/ 80 w 528"/>
                <a:gd name="T13" fmla="*/ 1952 h 6384"/>
                <a:gd name="T14" fmla="*/ 96 w 528"/>
                <a:gd name="T15" fmla="*/ 1840 h 6384"/>
                <a:gd name="T16" fmla="*/ 192 w 528"/>
                <a:gd name="T17" fmla="*/ 1840 h 6384"/>
                <a:gd name="T18" fmla="*/ 224 w 528"/>
                <a:gd name="T19" fmla="*/ 1648 h 6384"/>
                <a:gd name="T20" fmla="*/ 224 w 528"/>
                <a:gd name="T21" fmla="*/ 1536 h 6384"/>
                <a:gd name="T22" fmla="*/ 144 w 528"/>
                <a:gd name="T23" fmla="*/ 1280 h 6384"/>
                <a:gd name="T24" fmla="*/ 208 w 528"/>
                <a:gd name="T25" fmla="*/ 1136 h 6384"/>
                <a:gd name="T26" fmla="*/ 224 w 528"/>
                <a:gd name="T27" fmla="*/ 976 h 6384"/>
                <a:gd name="T28" fmla="*/ 240 w 528"/>
                <a:gd name="T29" fmla="*/ 816 h 6384"/>
                <a:gd name="T30" fmla="*/ 320 w 528"/>
                <a:gd name="T31" fmla="*/ 720 h 6384"/>
                <a:gd name="T32" fmla="*/ 272 w 528"/>
                <a:gd name="T33" fmla="*/ 512 h 6384"/>
                <a:gd name="T34" fmla="*/ 304 w 528"/>
                <a:gd name="T35" fmla="*/ 304 h 6384"/>
                <a:gd name="T36" fmla="*/ 275 w 528"/>
                <a:gd name="T37" fmla="*/ 337 h 6384"/>
                <a:gd name="T38" fmla="*/ 272 w 528"/>
                <a:gd name="T39" fmla="*/ 192 h 6384"/>
                <a:gd name="T40" fmla="*/ 384 w 528"/>
                <a:gd name="T41" fmla="*/ 256 h 6384"/>
                <a:gd name="T42" fmla="*/ 336 w 528"/>
                <a:gd name="T43" fmla="*/ 352 h 6384"/>
                <a:gd name="T44" fmla="*/ 320 w 528"/>
                <a:gd name="T45" fmla="*/ 304 h 6384"/>
                <a:gd name="T46" fmla="*/ 336 w 528"/>
                <a:gd name="T47" fmla="*/ 144 h 6384"/>
                <a:gd name="T48" fmla="*/ 400 w 528"/>
                <a:gd name="T49" fmla="*/ 0 h 6384"/>
                <a:gd name="T50" fmla="*/ 416 w 528"/>
                <a:gd name="T51" fmla="*/ 144 h 6384"/>
                <a:gd name="T52" fmla="*/ 432 w 528"/>
                <a:gd name="T53" fmla="*/ 0 h 6384"/>
                <a:gd name="T54" fmla="*/ 448 w 528"/>
                <a:gd name="T55" fmla="*/ 144 h 6384"/>
                <a:gd name="T56" fmla="*/ 496 w 528"/>
                <a:gd name="T57" fmla="*/ 1072 h 6384"/>
                <a:gd name="T58" fmla="*/ 512 w 528"/>
                <a:gd name="T59" fmla="*/ 1792 h 6384"/>
                <a:gd name="T60" fmla="*/ 512 w 528"/>
                <a:gd name="T61" fmla="*/ 2624 h 6384"/>
                <a:gd name="T62" fmla="*/ 512 w 528"/>
                <a:gd name="T63" fmla="*/ 3904 h 6384"/>
                <a:gd name="T64" fmla="*/ 528 w 528"/>
                <a:gd name="T65" fmla="*/ 5552 h 6384"/>
                <a:gd name="T66" fmla="*/ 432 w 528"/>
                <a:gd name="T67" fmla="*/ 5872 h 6384"/>
                <a:gd name="T68" fmla="*/ 416 w 528"/>
                <a:gd name="T69" fmla="*/ 4272 h 6384"/>
                <a:gd name="T70" fmla="*/ 416 w 528"/>
                <a:gd name="T71" fmla="*/ 2768 h 6384"/>
                <a:gd name="T72" fmla="*/ 416 w 528"/>
                <a:gd name="T73" fmla="*/ 2000 h 6384"/>
                <a:gd name="T74" fmla="*/ 400 w 528"/>
                <a:gd name="T75" fmla="*/ 1232 h 6384"/>
                <a:gd name="T76" fmla="*/ 400 w 528"/>
                <a:gd name="T77" fmla="*/ 256 h 6384"/>
                <a:gd name="T78" fmla="*/ 384 w 528"/>
                <a:gd name="T79" fmla="*/ 48 h 6384"/>
                <a:gd name="T80" fmla="*/ 368 w 528"/>
                <a:gd name="T81" fmla="*/ 48 h 6384"/>
                <a:gd name="T82" fmla="*/ 352 w 528"/>
                <a:gd name="T83" fmla="*/ 48 h 6384"/>
                <a:gd name="T84" fmla="*/ 431 w 528"/>
                <a:gd name="T85" fmla="*/ 204 h 6384"/>
                <a:gd name="T86" fmla="*/ 400 w 528"/>
                <a:gd name="T87" fmla="*/ 352 h 6384"/>
                <a:gd name="T88" fmla="*/ 288 w 528"/>
                <a:gd name="T89" fmla="*/ 304 h 6384"/>
                <a:gd name="T90" fmla="*/ 368 w 528"/>
                <a:gd name="T91" fmla="*/ 256 h 6384"/>
                <a:gd name="T92" fmla="*/ 256 w 528"/>
                <a:gd name="T93" fmla="*/ 400 h 6384"/>
                <a:gd name="T94" fmla="*/ 336 w 528"/>
                <a:gd name="T95" fmla="*/ 400 h 6384"/>
                <a:gd name="T96" fmla="*/ 320 w 528"/>
                <a:gd name="T97" fmla="*/ 608 h 6384"/>
                <a:gd name="T98" fmla="*/ 304 w 528"/>
                <a:gd name="T99" fmla="*/ 816 h 6384"/>
                <a:gd name="T100" fmla="*/ 272 w 528"/>
                <a:gd name="T101" fmla="*/ 976 h 6384"/>
                <a:gd name="T102" fmla="*/ 256 w 528"/>
                <a:gd name="T103" fmla="*/ 1184 h 6384"/>
                <a:gd name="T104" fmla="*/ 240 w 528"/>
                <a:gd name="T105" fmla="*/ 1328 h 6384"/>
                <a:gd name="T106" fmla="*/ 224 w 528"/>
                <a:gd name="T107" fmla="*/ 1488 h 6384"/>
                <a:gd name="T108" fmla="*/ 208 w 528"/>
                <a:gd name="T109" fmla="*/ 1696 h 6384"/>
                <a:gd name="T110" fmla="*/ 96 w 528"/>
                <a:gd name="T111" fmla="*/ 1840 h 6384"/>
                <a:gd name="T112" fmla="*/ 80 w 528"/>
                <a:gd name="T113" fmla="*/ 1952 h 6384"/>
                <a:gd name="T114" fmla="*/ 174 w 528"/>
                <a:gd name="T115" fmla="*/ 2384 h 6384"/>
                <a:gd name="T116" fmla="*/ 160 w 528"/>
                <a:gd name="T117" fmla="*/ 2416 h 6384"/>
                <a:gd name="T118" fmla="*/ 48 w 528"/>
                <a:gd name="T119" fmla="*/ 2624 h 6384"/>
                <a:gd name="T120" fmla="*/ 32 w 528"/>
                <a:gd name="T121" fmla="*/ 2720 h 6384"/>
                <a:gd name="T122" fmla="*/ 112 w 528"/>
                <a:gd name="T123" fmla="*/ 2720 h 6384"/>
                <a:gd name="T124" fmla="*/ 64 w 528"/>
                <a:gd name="T125" fmla="*/ 3232 h 6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8" h="6384">
                  <a:moveTo>
                    <a:pt x="48" y="3136"/>
                  </a:moveTo>
                  <a:lnTo>
                    <a:pt x="64" y="3136"/>
                  </a:lnTo>
                  <a:lnTo>
                    <a:pt x="16" y="3184"/>
                  </a:lnTo>
                  <a:lnTo>
                    <a:pt x="16" y="3136"/>
                  </a:lnTo>
                  <a:lnTo>
                    <a:pt x="16" y="3088"/>
                  </a:lnTo>
                  <a:lnTo>
                    <a:pt x="16" y="3040"/>
                  </a:lnTo>
                  <a:lnTo>
                    <a:pt x="16" y="2976"/>
                  </a:lnTo>
                  <a:lnTo>
                    <a:pt x="16" y="2928"/>
                  </a:lnTo>
                  <a:lnTo>
                    <a:pt x="16" y="2880"/>
                  </a:lnTo>
                  <a:lnTo>
                    <a:pt x="16" y="2832"/>
                  </a:lnTo>
                  <a:lnTo>
                    <a:pt x="16" y="2768"/>
                  </a:lnTo>
                  <a:lnTo>
                    <a:pt x="16" y="2720"/>
                  </a:lnTo>
                  <a:cubicBezTo>
                    <a:pt x="16" y="2694"/>
                    <a:pt x="38" y="2672"/>
                    <a:pt x="64" y="2672"/>
                  </a:cubicBezTo>
                  <a:cubicBezTo>
                    <a:pt x="91" y="2672"/>
                    <a:pt x="112" y="2694"/>
                    <a:pt x="112" y="2720"/>
                  </a:cubicBezTo>
                  <a:lnTo>
                    <a:pt x="112" y="2768"/>
                  </a:lnTo>
                  <a:lnTo>
                    <a:pt x="19" y="2753"/>
                  </a:lnTo>
                  <a:lnTo>
                    <a:pt x="35" y="2705"/>
                  </a:lnTo>
                  <a:cubicBezTo>
                    <a:pt x="42" y="2683"/>
                    <a:pt x="65" y="2669"/>
                    <a:pt x="88" y="2673"/>
                  </a:cubicBezTo>
                  <a:cubicBezTo>
                    <a:pt x="111" y="2677"/>
                    <a:pt x="128" y="2697"/>
                    <a:pt x="128" y="2720"/>
                  </a:cubicBezTo>
                  <a:lnTo>
                    <a:pt x="128" y="2768"/>
                  </a:lnTo>
                  <a:cubicBezTo>
                    <a:pt x="128" y="2795"/>
                    <a:pt x="107" y="2816"/>
                    <a:pt x="80" y="2816"/>
                  </a:cubicBezTo>
                  <a:cubicBezTo>
                    <a:pt x="54" y="2816"/>
                    <a:pt x="32" y="2795"/>
                    <a:pt x="32" y="2768"/>
                  </a:cubicBezTo>
                  <a:lnTo>
                    <a:pt x="32" y="2720"/>
                  </a:lnTo>
                  <a:cubicBezTo>
                    <a:pt x="32" y="2694"/>
                    <a:pt x="54" y="2672"/>
                    <a:pt x="80" y="2672"/>
                  </a:cubicBezTo>
                  <a:cubicBezTo>
                    <a:pt x="107" y="2672"/>
                    <a:pt x="128" y="2694"/>
                    <a:pt x="128" y="2720"/>
                  </a:cubicBezTo>
                  <a:lnTo>
                    <a:pt x="128" y="2768"/>
                  </a:lnTo>
                  <a:lnTo>
                    <a:pt x="80" y="2720"/>
                  </a:lnTo>
                  <a:lnTo>
                    <a:pt x="96" y="2720"/>
                  </a:lnTo>
                  <a:lnTo>
                    <a:pt x="48" y="2768"/>
                  </a:lnTo>
                  <a:lnTo>
                    <a:pt x="48" y="2720"/>
                  </a:lnTo>
                  <a:lnTo>
                    <a:pt x="48" y="2672"/>
                  </a:lnTo>
                  <a:lnTo>
                    <a:pt x="48" y="2624"/>
                  </a:lnTo>
                  <a:lnTo>
                    <a:pt x="48" y="2576"/>
                  </a:lnTo>
                  <a:cubicBezTo>
                    <a:pt x="48" y="2550"/>
                    <a:pt x="70" y="2528"/>
                    <a:pt x="96" y="2528"/>
                  </a:cubicBezTo>
                  <a:cubicBezTo>
                    <a:pt x="123" y="2528"/>
                    <a:pt x="144" y="2550"/>
                    <a:pt x="144" y="2576"/>
                  </a:cubicBezTo>
                  <a:lnTo>
                    <a:pt x="144" y="2624"/>
                  </a:lnTo>
                  <a:cubicBezTo>
                    <a:pt x="144" y="2651"/>
                    <a:pt x="123" y="2672"/>
                    <a:pt x="96" y="2672"/>
                  </a:cubicBezTo>
                  <a:cubicBezTo>
                    <a:pt x="70" y="2672"/>
                    <a:pt x="48" y="2651"/>
                    <a:pt x="48" y="2624"/>
                  </a:cubicBezTo>
                  <a:lnTo>
                    <a:pt x="48" y="2576"/>
                  </a:lnTo>
                  <a:cubicBezTo>
                    <a:pt x="48" y="2553"/>
                    <a:pt x="66" y="2533"/>
                    <a:pt x="89" y="2529"/>
                  </a:cubicBezTo>
                  <a:cubicBezTo>
                    <a:pt x="112" y="2525"/>
                    <a:pt x="135" y="2539"/>
                    <a:pt x="142" y="2561"/>
                  </a:cubicBezTo>
                  <a:lnTo>
                    <a:pt x="158" y="2609"/>
                  </a:lnTo>
                  <a:lnTo>
                    <a:pt x="64" y="2624"/>
                  </a:lnTo>
                  <a:lnTo>
                    <a:pt x="64" y="2576"/>
                  </a:lnTo>
                  <a:lnTo>
                    <a:pt x="64" y="2512"/>
                  </a:lnTo>
                  <a:lnTo>
                    <a:pt x="64" y="2464"/>
                  </a:lnTo>
                  <a:lnTo>
                    <a:pt x="64" y="2416"/>
                  </a:lnTo>
                  <a:cubicBezTo>
                    <a:pt x="64" y="2390"/>
                    <a:pt x="86" y="2368"/>
                    <a:pt x="112" y="2368"/>
                  </a:cubicBezTo>
                  <a:cubicBezTo>
                    <a:pt x="139" y="2368"/>
                    <a:pt x="160" y="2390"/>
                    <a:pt x="160" y="2416"/>
                  </a:cubicBezTo>
                  <a:lnTo>
                    <a:pt x="160" y="2464"/>
                  </a:lnTo>
                  <a:cubicBezTo>
                    <a:pt x="160" y="2491"/>
                    <a:pt x="139" y="2512"/>
                    <a:pt x="112" y="2512"/>
                  </a:cubicBezTo>
                  <a:cubicBezTo>
                    <a:pt x="86" y="2512"/>
                    <a:pt x="64" y="2491"/>
                    <a:pt x="64" y="2464"/>
                  </a:cubicBezTo>
                  <a:lnTo>
                    <a:pt x="64" y="2416"/>
                  </a:lnTo>
                  <a:cubicBezTo>
                    <a:pt x="64" y="2390"/>
                    <a:pt x="86" y="2368"/>
                    <a:pt x="112" y="2368"/>
                  </a:cubicBezTo>
                  <a:cubicBezTo>
                    <a:pt x="139" y="2368"/>
                    <a:pt x="160" y="2390"/>
                    <a:pt x="160" y="2416"/>
                  </a:cubicBezTo>
                  <a:lnTo>
                    <a:pt x="160" y="2464"/>
                  </a:lnTo>
                  <a:cubicBezTo>
                    <a:pt x="160" y="2491"/>
                    <a:pt x="139" y="2512"/>
                    <a:pt x="112" y="2512"/>
                  </a:cubicBezTo>
                  <a:cubicBezTo>
                    <a:pt x="86" y="2512"/>
                    <a:pt x="64" y="2491"/>
                    <a:pt x="64" y="2464"/>
                  </a:cubicBezTo>
                  <a:lnTo>
                    <a:pt x="64" y="2416"/>
                  </a:lnTo>
                  <a:cubicBezTo>
                    <a:pt x="64" y="2411"/>
                    <a:pt x="65" y="2406"/>
                    <a:pt x="67" y="2401"/>
                  </a:cubicBezTo>
                  <a:lnTo>
                    <a:pt x="83" y="2353"/>
                  </a:lnTo>
                  <a:lnTo>
                    <a:pt x="80" y="2368"/>
                  </a:lnTo>
                  <a:lnTo>
                    <a:pt x="80" y="2304"/>
                  </a:lnTo>
                  <a:lnTo>
                    <a:pt x="80" y="2256"/>
                  </a:lnTo>
                  <a:lnTo>
                    <a:pt x="80" y="2208"/>
                  </a:lnTo>
                  <a:lnTo>
                    <a:pt x="80" y="2160"/>
                  </a:lnTo>
                  <a:lnTo>
                    <a:pt x="80" y="2112"/>
                  </a:lnTo>
                  <a:lnTo>
                    <a:pt x="80" y="2048"/>
                  </a:lnTo>
                  <a:lnTo>
                    <a:pt x="80" y="2000"/>
                  </a:lnTo>
                  <a:lnTo>
                    <a:pt x="80" y="1952"/>
                  </a:lnTo>
                  <a:cubicBezTo>
                    <a:pt x="80" y="1926"/>
                    <a:pt x="102" y="1904"/>
                    <a:pt x="128" y="1904"/>
                  </a:cubicBezTo>
                  <a:cubicBezTo>
                    <a:pt x="155" y="1904"/>
                    <a:pt x="176" y="1926"/>
                    <a:pt x="176" y="1952"/>
                  </a:cubicBezTo>
                  <a:lnTo>
                    <a:pt x="176" y="2000"/>
                  </a:lnTo>
                  <a:cubicBezTo>
                    <a:pt x="176" y="2027"/>
                    <a:pt x="155" y="2048"/>
                    <a:pt x="128" y="2048"/>
                  </a:cubicBezTo>
                  <a:cubicBezTo>
                    <a:pt x="102" y="2048"/>
                    <a:pt x="80" y="2027"/>
                    <a:pt x="80" y="2000"/>
                  </a:cubicBezTo>
                  <a:lnTo>
                    <a:pt x="80" y="1952"/>
                  </a:lnTo>
                  <a:cubicBezTo>
                    <a:pt x="80" y="1947"/>
                    <a:pt x="81" y="1942"/>
                    <a:pt x="83" y="1937"/>
                  </a:cubicBezTo>
                  <a:lnTo>
                    <a:pt x="99" y="1889"/>
                  </a:lnTo>
                  <a:lnTo>
                    <a:pt x="96" y="1904"/>
                  </a:lnTo>
                  <a:lnTo>
                    <a:pt x="96" y="1840"/>
                  </a:lnTo>
                  <a:lnTo>
                    <a:pt x="96" y="1792"/>
                  </a:lnTo>
                  <a:cubicBezTo>
                    <a:pt x="96" y="1766"/>
                    <a:pt x="118" y="1744"/>
                    <a:pt x="144" y="1744"/>
                  </a:cubicBezTo>
                  <a:cubicBezTo>
                    <a:pt x="171" y="1744"/>
                    <a:pt x="192" y="1766"/>
                    <a:pt x="192" y="1792"/>
                  </a:cubicBezTo>
                  <a:lnTo>
                    <a:pt x="192" y="1840"/>
                  </a:lnTo>
                  <a:cubicBezTo>
                    <a:pt x="192" y="1867"/>
                    <a:pt x="171" y="1888"/>
                    <a:pt x="144" y="1888"/>
                  </a:cubicBezTo>
                  <a:cubicBezTo>
                    <a:pt x="118" y="1888"/>
                    <a:pt x="96" y="1867"/>
                    <a:pt x="96" y="1840"/>
                  </a:cubicBezTo>
                  <a:lnTo>
                    <a:pt x="96" y="1792"/>
                  </a:lnTo>
                  <a:cubicBezTo>
                    <a:pt x="96" y="1766"/>
                    <a:pt x="118" y="1744"/>
                    <a:pt x="144" y="1744"/>
                  </a:cubicBezTo>
                  <a:cubicBezTo>
                    <a:pt x="171" y="1744"/>
                    <a:pt x="192" y="1766"/>
                    <a:pt x="192" y="1792"/>
                  </a:cubicBezTo>
                  <a:lnTo>
                    <a:pt x="192" y="1840"/>
                  </a:lnTo>
                  <a:lnTo>
                    <a:pt x="144" y="1792"/>
                  </a:lnTo>
                  <a:lnTo>
                    <a:pt x="160" y="1792"/>
                  </a:lnTo>
                  <a:lnTo>
                    <a:pt x="112" y="1840"/>
                  </a:lnTo>
                  <a:lnTo>
                    <a:pt x="112" y="1792"/>
                  </a:lnTo>
                  <a:lnTo>
                    <a:pt x="112" y="1744"/>
                  </a:lnTo>
                  <a:lnTo>
                    <a:pt x="112" y="1696"/>
                  </a:lnTo>
                  <a:lnTo>
                    <a:pt x="112" y="1648"/>
                  </a:lnTo>
                  <a:cubicBezTo>
                    <a:pt x="112" y="1622"/>
                    <a:pt x="134" y="1600"/>
                    <a:pt x="160" y="1600"/>
                  </a:cubicBezTo>
                  <a:lnTo>
                    <a:pt x="176" y="1600"/>
                  </a:lnTo>
                  <a:cubicBezTo>
                    <a:pt x="203" y="1600"/>
                    <a:pt x="224" y="1622"/>
                    <a:pt x="224" y="1648"/>
                  </a:cubicBezTo>
                  <a:lnTo>
                    <a:pt x="224" y="1696"/>
                  </a:lnTo>
                  <a:cubicBezTo>
                    <a:pt x="224" y="1723"/>
                    <a:pt x="203" y="1744"/>
                    <a:pt x="176" y="1744"/>
                  </a:cubicBezTo>
                  <a:cubicBezTo>
                    <a:pt x="150" y="1744"/>
                    <a:pt x="128" y="1723"/>
                    <a:pt x="128" y="1696"/>
                  </a:cubicBezTo>
                  <a:lnTo>
                    <a:pt x="128" y="1648"/>
                  </a:lnTo>
                  <a:lnTo>
                    <a:pt x="128" y="1584"/>
                  </a:lnTo>
                  <a:lnTo>
                    <a:pt x="128" y="1536"/>
                  </a:lnTo>
                  <a:lnTo>
                    <a:pt x="128" y="1488"/>
                  </a:lnTo>
                  <a:cubicBezTo>
                    <a:pt x="128" y="1462"/>
                    <a:pt x="150" y="1440"/>
                    <a:pt x="176" y="1440"/>
                  </a:cubicBezTo>
                  <a:cubicBezTo>
                    <a:pt x="203" y="1440"/>
                    <a:pt x="224" y="1462"/>
                    <a:pt x="224" y="1488"/>
                  </a:cubicBezTo>
                  <a:lnTo>
                    <a:pt x="224" y="1536"/>
                  </a:lnTo>
                  <a:cubicBezTo>
                    <a:pt x="224" y="1563"/>
                    <a:pt x="203" y="1584"/>
                    <a:pt x="176" y="1584"/>
                  </a:cubicBezTo>
                  <a:cubicBezTo>
                    <a:pt x="150" y="1584"/>
                    <a:pt x="128" y="1563"/>
                    <a:pt x="128" y="1536"/>
                  </a:cubicBezTo>
                  <a:lnTo>
                    <a:pt x="128" y="1488"/>
                  </a:lnTo>
                  <a:lnTo>
                    <a:pt x="128" y="1440"/>
                  </a:lnTo>
                  <a:cubicBezTo>
                    <a:pt x="128" y="1414"/>
                    <a:pt x="150" y="1392"/>
                    <a:pt x="176" y="1392"/>
                  </a:cubicBezTo>
                  <a:lnTo>
                    <a:pt x="192" y="1392"/>
                  </a:lnTo>
                  <a:lnTo>
                    <a:pt x="144" y="1440"/>
                  </a:lnTo>
                  <a:lnTo>
                    <a:pt x="144" y="1376"/>
                  </a:lnTo>
                  <a:lnTo>
                    <a:pt x="144" y="1328"/>
                  </a:lnTo>
                  <a:lnTo>
                    <a:pt x="144" y="1280"/>
                  </a:lnTo>
                  <a:lnTo>
                    <a:pt x="144" y="1232"/>
                  </a:lnTo>
                  <a:lnTo>
                    <a:pt x="144" y="1184"/>
                  </a:lnTo>
                  <a:cubicBezTo>
                    <a:pt x="144" y="1158"/>
                    <a:pt x="166" y="1136"/>
                    <a:pt x="192" y="1136"/>
                  </a:cubicBezTo>
                  <a:cubicBezTo>
                    <a:pt x="219" y="1136"/>
                    <a:pt x="240" y="1158"/>
                    <a:pt x="240" y="1184"/>
                  </a:cubicBezTo>
                  <a:lnTo>
                    <a:pt x="240" y="1232"/>
                  </a:lnTo>
                  <a:cubicBezTo>
                    <a:pt x="240" y="1259"/>
                    <a:pt x="219" y="1280"/>
                    <a:pt x="192" y="1280"/>
                  </a:cubicBezTo>
                  <a:cubicBezTo>
                    <a:pt x="166" y="1280"/>
                    <a:pt x="144" y="1259"/>
                    <a:pt x="144" y="1232"/>
                  </a:cubicBezTo>
                  <a:lnTo>
                    <a:pt x="144" y="1184"/>
                  </a:lnTo>
                  <a:cubicBezTo>
                    <a:pt x="144" y="1158"/>
                    <a:pt x="166" y="1136"/>
                    <a:pt x="192" y="1136"/>
                  </a:cubicBezTo>
                  <a:lnTo>
                    <a:pt x="208" y="1136"/>
                  </a:lnTo>
                  <a:lnTo>
                    <a:pt x="160" y="1184"/>
                  </a:lnTo>
                  <a:lnTo>
                    <a:pt x="160" y="1120"/>
                  </a:lnTo>
                  <a:lnTo>
                    <a:pt x="160" y="1072"/>
                  </a:lnTo>
                  <a:lnTo>
                    <a:pt x="160" y="1024"/>
                  </a:lnTo>
                  <a:lnTo>
                    <a:pt x="160" y="976"/>
                  </a:lnTo>
                  <a:cubicBezTo>
                    <a:pt x="160" y="950"/>
                    <a:pt x="182" y="928"/>
                    <a:pt x="208" y="928"/>
                  </a:cubicBezTo>
                  <a:cubicBezTo>
                    <a:pt x="235" y="928"/>
                    <a:pt x="256" y="950"/>
                    <a:pt x="256" y="976"/>
                  </a:cubicBezTo>
                  <a:lnTo>
                    <a:pt x="256" y="1024"/>
                  </a:lnTo>
                  <a:lnTo>
                    <a:pt x="208" y="976"/>
                  </a:lnTo>
                  <a:lnTo>
                    <a:pt x="224" y="976"/>
                  </a:lnTo>
                  <a:lnTo>
                    <a:pt x="176" y="1024"/>
                  </a:lnTo>
                  <a:lnTo>
                    <a:pt x="176" y="976"/>
                  </a:lnTo>
                  <a:lnTo>
                    <a:pt x="176" y="912"/>
                  </a:lnTo>
                  <a:lnTo>
                    <a:pt x="176" y="864"/>
                  </a:lnTo>
                  <a:lnTo>
                    <a:pt x="176" y="816"/>
                  </a:lnTo>
                  <a:cubicBezTo>
                    <a:pt x="176" y="790"/>
                    <a:pt x="198" y="768"/>
                    <a:pt x="224" y="768"/>
                  </a:cubicBezTo>
                  <a:cubicBezTo>
                    <a:pt x="251" y="768"/>
                    <a:pt x="272" y="790"/>
                    <a:pt x="272" y="816"/>
                  </a:cubicBezTo>
                  <a:lnTo>
                    <a:pt x="272" y="864"/>
                  </a:lnTo>
                  <a:lnTo>
                    <a:pt x="224" y="816"/>
                  </a:lnTo>
                  <a:lnTo>
                    <a:pt x="240" y="816"/>
                  </a:lnTo>
                  <a:lnTo>
                    <a:pt x="256" y="816"/>
                  </a:lnTo>
                  <a:lnTo>
                    <a:pt x="208" y="864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208" y="656"/>
                  </a:lnTo>
                  <a:cubicBezTo>
                    <a:pt x="208" y="630"/>
                    <a:pt x="230" y="608"/>
                    <a:pt x="256" y="608"/>
                  </a:cubicBezTo>
                  <a:lnTo>
                    <a:pt x="272" y="608"/>
                  </a:lnTo>
                  <a:cubicBezTo>
                    <a:pt x="299" y="608"/>
                    <a:pt x="320" y="630"/>
                    <a:pt x="320" y="656"/>
                  </a:cubicBez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cubicBezTo>
                    <a:pt x="246" y="768"/>
                    <a:pt x="224" y="747"/>
                    <a:pt x="224" y="720"/>
                  </a:cubicBezTo>
                  <a:lnTo>
                    <a:pt x="224" y="656"/>
                  </a:lnTo>
                  <a:lnTo>
                    <a:pt x="224" y="608"/>
                  </a:lnTo>
                  <a:lnTo>
                    <a:pt x="224" y="560"/>
                  </a:lnTo>
                  <a:lnTo>
                    <a:pt x="224" y="512"/>
                  </a:lnTo>
                  <a:cubicBezTo>
                    <a:pt x="224" y="486"/>
                    <a:pt x="246" y="464"/>
                    <a:pt x="272" y="464"/>
                  </a:cubicBezTo>
                  <a:cubicBezTo>
                    <a:pt x="299" y="464"/>
                    <a:pt x="320" y="486"/>
                    <a:pt x="320" y="512"/>
                  </a:cubicBezTo>
                  <a:lnTo>
                    <a:pt x="320" y="560"/>
                  </a:lnTo>
                  <a:lnTo>
                    <a:pt x="272" y="512"/>
                  </a:lnTo>
                  <a:lnTo>
                    <a:pt x="288" y="512"/>
                  </a:lnTo>
                  <a:lnTo>
                    <a:pt x="240" y="560"/>
                  </a:lnTo>
                  <a:lnTo>
                    <a:pt x="240" y="512"/>
                  </a:lnTo>
                  <a:lnTo>
                    <a:pt x="240" y="448"/>
                  </a:lnTo>
                  <a:lnTo>
                    <a:pt x="240" y="400"/>
                  </a:lnTo>
                  <a:cubicBezTo>
                    <a:pt x="240" y="374"/>
                    <a:pt x="262" y="352"/>
                    <a:pt x="288" y="352"/>
                  </a:cubicBezTo>
                  <a:lnTo>
                    <a:pt x="304" y="352"/>
                  </a:lnTo>
                  <a:lnTo>
                    <a:pt x="256" y="400"/>
                  </a:ln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00"/>
                  </a:lnTo>
                  <a:cubicBezTo>
                    <a:pt x="352" y="427"/>
                    <a:pt x="331" y="448"/>
                    <a:pt x="304" y="448"/>
                  </a:cubicBezTo>
                  <a:cubicBezTo>
                    <a:pt x="278" y="448"/>
                    <a:pt x="256" y="427"/>
                    <a:pt x="256" y="400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00"/>
                  </a:lnTo>
                  <a:lnTo>
                    <a:pt x="259" y="385"/>
                  </a:lnTo>
                  <a:lnTo>
                    <a:pt x="275" y="337"/>
                  </a:lnTo>
                  <a:lnTo>
                    <a:pt x="272" y="352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lnTo>
                    <a:pt x="288" y="256"/>
                  </a:ln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384" y="400"/>
                  </a:lnTo>
                  <a:cubicBezTo>
                    <a:pt x="384" y="427"/>
                    <a:pt x="363" y="448"/>
                    <a:pt x="336" y="448"/>
                  </a:cubicBezTo>
                  <a:cubicBezTo>
                    <a:pt x="310" y="448"/>
                    <a:pt x="288" y="427"/>
                    <a:pt x="288" y="400"/>
                  </a:cubicBezTo>
                  <a:lnTo>
                    <a:pt x="288" y="352"/>
                  </a:lnTo>
                  <a:cubicBezTo>
                    <a:pt x="288" y="326"/>
                    <a:pt x="310" y="304"/>
                    <a:pt x="336" y="304"/>
                  </a:cubicBezTo>
                  <a:cubicBezTo>
                    <a:pt x="363" y="304"/>
                    <a:pt x="384" y="326"/>
                    <a:pt x="384" y="352"/>
                  </a:cubicBezTo>
                  <a:lnTo>
                    <a:pt x="384" y="400"/>
                  </a:lnTo>
                  <a:lnTo>
                    <a:pt x="336" y="352"/>
                  </a:lnTo>
                  <a:lnTo>
                    <a:pt x="352" y="352"/>
                  </a:lnTo>
                  <a:lnTo>
                    <a:pt x="304" y="400"/>
                  </a:lnTo>
                  <a:lnTo>
                    <a:pt x="304" y="352"/>
                  </a:lnTo>
                  <a:cubicBezTo>
                    <a:pt x="304" y="326"/>
                    <a:pt x="326" y="304"/>
                    <a:pt x="352" y="304"/>
                  </a:cubicBezTo>
                  <a:cubicBezTo>
                    <a:pt x="379" y="304"/>
                    <a:pt x="400" y="326"/>
                    <a:pt x="400" y="352"/>
                  </a:cubicBezTo>
                  <a:lnTo>
                    <a:pt x="400" y="400"/>
                  </a:lnTo>
                  <a:lnTo>
                    <a:pt x="307" y="385"/>
                  </a:lnTo>
                  <a:lnTo>
                    <a:pt x="323" y="337"/>
                  </a:lnTo>
                  <a:lnTo>
                    <a:pt x="320" y="352"/>
                  </a:lnTo>
                  <a:lnTo>
                    <a:pt x="320" y="304"/>
                  </a:lnTo>
                  <a:lnTo>
                    <a:pt x="320" y="256"/>
                  </a:lnTo>
                  <a:cubicBezTo>
                    <a:pt x="320" y="253"/>
                    <a:pt x="321" y="249"/>
                    <a:pt x="322" y="245"/>
                  </a:cubicBezTo>
                  <a:lnTo>
                    <a:pt x="338" y="181"/>
                  </a:lnTo>
                  <a:cubicBezTo>
                    <a:pt x="344" y="157"/>
                    <a:pt x="366" y="142"/>
                    <a:pt x="390" y="145"/>
                  </a:cubicBezTo>
                  <a:cubicBezTo>
                    <a:pt x="414" y="148"/>
                    <a:pt x="432" y="168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lnTo>
                    <a:pt x="336" y="144"/>
                  </a:lnTo>
                  <a:lnTo>
                    <a:pt x="336" y="96"/>
                  </a:ln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lnTo>
                    <a:pt x="400" y="0"/>
                  </a:lnTo>
                  <a:cubicBezTo>
                    <a:pt x="427" y="0"/>
                    <a:pt x="448" y="22"/>
                    <a:pt x="448" y="48"/>
                  </a:cubicBezTo>
                  <a:lnTo>
                    <a:pt x="448" y="96"/>
                  </a:lnTo>
                  <a:cubicBezTo>
                    <a:pt x="448" y="123"/>
                    <a:pt x="427" y="144"/>
                    <a:pt x="400" y="144"/>
                  </a:cubicBezTo>
                  <a:cubicBezTo>
                    <a:pt x="374" y="144"/>
                    <a:pt x="352" y="123"/>
                    <a:pt x="352" y="96"/>
                  </a:cubicBezTo>
                  <a:lnTo>
                    <a:pt x="352" y="48"/>
                  </a:lnTo>
                  <a:cubicBezTo>
                    <a:pt x="352" y="22"/>
                    <a:pt x="374" y="0"/>
                    <a:pt x="400" y="0"/>
                  </a:cubicBezTo>
                  <a:cubicBezTo>
                    <a:pt x="427" y="0"/>
                    <a:pt x="448" y="22"/>
                    <a:pt x="448" y="48"/>
                  </a:cubicBezTo>
                  <a:lnTo>
                    <a:pt x="448" y="96"/>
                  </a:lnTo>
                  <a:cubicBezTo>
                    <a:pt x="448" y="123"/>
                    <a:pt x="427" y="144"/>
                    <a:pt x="400" y="144"/>
                  </a:cubicBezTo>
                  <a:cubicBezTo>
                    <a:pt x="374" y="144"/>
                    <a:pt x="352" y="123"/>
                    <a:pt x="352" y="96"/>
                  </a:cubicBezTo>
                  <a:lnTo>
                    <a:pt x="352" y="48"/>
                  </a:lnTo>
                  <a:cubicBezTo>
                    <a:pt x="352" y="22"/>
                    <a:pt x="374" y="0"/>
                    <a:pt x="400" y="0"/>
                  </a:cubicBezTo>
                  <a:lnTo>
                    <a:pt x="416" y="0"/>
                  </a:lnTo>
                  <a:cubicBezTo>
                    <a:pt x="443" y="0"/>
                    <a:pt x="464" y="22"/>
                    <a:pt x="464" y="48"/>
                  </a:cubicBezTo>
                  <a:lnTo>
                    <a:pt x="464" y="96"/>
                  </a:lnTo>
                  <a:cubicBezTo>
                    <a:pt x="464" y="123"/>
                    <a:pt x="443" y="144"/>
                    <a:pt x="416" y="144"/>
                  </a:cubicBezTo>
                  <a:cubicBezTo>
                    <a:pt x="390" y="144"/>
                    <a:pt x="368" y="123"/>
                    <a:pt x="368" y="96"/>
                  </a:cubicBezTo>
                  <a:lnTo>
                    <a:pt x="368" y="48"/>
                  </a:lnTo>
                  <a:cubicBezTo>
                    <a:pt x="368" y="22"/>
                    <a:pt x="390" y="0"/>
                    <a:pt x="416" y="0"/>
                  </a:cubicBezTo>
                  <a:cubicBezTo>
                    <a:pt x="443" y="0"/>
                    <a:pt x="464" y="22"/>
                    <a:pt x="464" y="48"/>
                  </a:cubicBezTo>
                  <a:lnTo>
                    <a:pt x="464" y="96"/>
                  </a:lnTo>
                  <a:cubicBezTo>
                    <a:pt x="464" y="123"/>
                    <a:pt x="443" y="144"/>
                    <a:pt x="416" y="144"/>
                  </a:cubicBezTo>
                  <a:cubicBezTo>
                    <a:pt x="390" y="144"/>
                    <a:pt x="368" y="123"/>
                    <a:pt x="368" y="96"/>
                  </a:cubicBezTo>
                  <a:lnTo>
                    <a:pt x="368" y="48"/>
                  </a:lnTo>
                  <a:cubicBezTo>
                    <a:pt x="368" y="22"/>
                    <a:pt x="390" y="0"/>
                    <a:pt x="416" y="0"/>
                  </a:cubicBezTo>
                  <a:lnTo>
                    <a:pt x="432" y="0"/>
                  </a:lnTo>
                  <a:cubicBezTo>
                    <a:pt x="459" y="0"/>
                    <a:pt x="480" y="22"/>
                    <a:pt x="480" y="48"/>
                  </a:cubicBezTo>
                  <a:lnTo>
                    <a:pt x="480" y="96"/>
                  </a:lnTo>
                  <a:lnTo>
                    <a:pt x="480" y="144"/>
                  </a:lnTo>
                  <a:lnTo>
                    <a:pt x="480" y="192"/>
                  </a:lnTo>
                  <a:lnTo>
                    <a:pt x="480" y="256"/>
                  </a:lnTo>
                  <a:lnTo>
                    <a:pt x="432" y="208"/>
                  </a:lnTo>
                  <a:lnTo>
                    <a:pt x="448" y="208"/>
                  </a:lnTo>
                  <a:lnTo>
                    <a:pt x="400" y="256"/>
                  </a:lnTo>
                  <a:lnTo>
                    <a:pt x="400" y="192"/>
                  </a:lnTo>
                  <a:cubicBezTo>
                    <a:pt x="400" y="166"/>
                    <a:pt x="422" y="144"/>
                    <a:pt x="448" y="144"/>
                  </a:cubicBezTo>
                  <a:cubicBezTo>
                    <a:pt x="475" y="144"/>
                    <a:pt x="496" y="166"/>
                    <a:pt x="496" y="192"/>
                  </a:cubicBezTo>
                  <a:lnTo>
                    <a:pt x="496" y="256"/>
                  </a:lnTo>
                  <a:lnTo>
                    <a:pt x="496" y="352"/>
                  </a:lnTo>
                  <a:lnTo>
                    <a:pt x="496" y="400"/>
                  </a:lnTo>
                  <a:lnTo>
                    <a:pt x="496" y="512"/>
                  </a:lnTo>
                  <a:lnTo>
                    <a:pt x="496" y="608"/>
                  </a:lnTo>
                  <a:lnTo>
                    <a:pt x="496" y="768"/>
                  </a:lnTo>
                  <a:lnTo>
                    <a:pt x="496" y="864"/>
                  </a:lnTo>
                  <a:lnTo>
                    <a:pt x="496" y="976"/>
                  </a:lnTo>
                  <a:lnTo>
                    <a:pt x="496" y="1072"/>
                  </a:lnTo>
                  <a:lnTo>
                    <a:pt x="496" y="1120"/>
                  </a:lnTo>
                  <a:lnTo>
                    <a:pt x="496" y="1232"/>
                  </a:lnTo>
                  <a:lnTo>
                    <a:pt x="496" y="1280"/>
                  </a:lnTo>
                  <a:lnTo>
                    <a:pt x="496" y="1376"/>
                  </a:lnTo>
                  <a:lnTo>
                    <a:pt x="496" y="1440"/>
                  </a:lnTo>
                  <a:lnTo>
                    <a:pt x="496" y="1433"/>
                  </a:lnTo>
                  <a:lnTo>
                    <a:pt x="512" y="1529"/>
                  </a:lnTo>
                  <a:cubicBezTo>
                    <a:pt x="512" y="1531"/>
                    <a:pt x="512" y="1534"/>
                    <a:pt x="512" y="1536"/>
                  </a:cubicBezTo>
                  <a:lnTo>
                    <a:pt x="512" y="1648"/>
                  </a:lnTo>
                  <a:lnTo>
                    <a:pt x="512" y="1792"/>
                  </a:lnTo>
                  <a:lnTo>
                    <a:pt x="512" y="1904"/>
                  </a:lnTo>
                  <a:lnTo>
                    <a:pt x="512" y="2000"/>
                  </a:lnTo>
                  <a:lnTo>
                    <a:pt x="512" y="2112"/>
                  </a:lnTo>
                  <a:lnTo>
                    <a:pt x="512" y="2208"/>
                  </a:lnTo>
                  <a:lnTo>
                    <a:pt x="512" y="2256"/>
                  </a:lnTo>
                  <a:lnTo>
                    <a:pt x="512" y="2304"/>
                  </a:lnTo>
                  <a:lnTo>
                    <a:pt x="512" y="2416"/>
                  </a:lnTo>
                  <a:lnTo>
                    <a:pt x="512" y="2464"/>
                  </a:lnTo>
                  <a:lnTo>
                    <a:pt x="512" y="2512"/>
                  </a:lnTo>
                  <a:lnTo>
                    <a:pt x="512" y="2624"/>
                  </a:lnTo>
                  <a:lnTo>
                    <a:pt x="512" y="2672"/>
                  </a:lnTo>
                  <a:lnTo>
                    <a:pt x="512" y="2768"/>
                  </a:lnTo>
                  <a:lnTo>
                    <a:pt x="512" y="2880"/>
                  </a:lnTo>
                  <a:lnTo>
                    <a:pt x="512" y="2976"/>
                  </a:lnTo>
                  <a:lnTo>
                    <a:pt x="512" y="3136"/>
                  </a:lnTo>
                  <a:lnTo>
                    <a:pt x="512" y="3296"/>
                  </a:lnTo>
                  <a:lnTo>
                    <a:pt x="512" y="3440"/>
                  </a:lnTo>
                  <a:lnTo>
                    <a:pt x="512" y="3600"/>
                  </a:lnTo>
                  <a:lnTo>
                    <a:pt x="512" y="3760"/>
                  </a:lnTo>
                  <a:lnTo>
                    <a:pt x="512" y="3904"/>
                  </a:lnTo>
                  <a:lnTo>
                    <a:pt x="512" y="4112"/>
                  </a:lnTo>
                  <a:lnTo>
                    <a:pt x="512" y="4272"/>
                  </a:lnTo>
                  <a:lnTo>
                    <a:pt x="512" y="4432"/>
                  </a:lnTo>
                  <a:lnTo>
                    <a:pt x="512" y="4576"/>
                  </a:lnTo>
                  <a:lnTo>
                    <a:pt x="512" y="4736"/>
                  </a:lnTo>
                  <a:lnTo>
                    <a:pt x="528" y="4892"/>
                  </a:lnTo>
                  <a:lnTo>
                    <a:pt x="528" y="5040"/>
                  </a:lnTo>
                  <a:lnTo>
                    <a:pt x="528" y="5200"/>
                  </a:lnTo>
                  <a:lnTo>
                    <a:pt x="528" y="5360"/>
                  </a:lnTo>
                  <a:lnTo>
                    <a:pt x="528" y="5552"/>
                  </a:lnTo>
                  <a:lnTo>
                    <a:pt x="528" y="5712"/>
                  </a:lnTo>
                  <a:lnTo>
                    <a:pt x="528" y="5872"/>
                  </a:lnTo>
                  <a:lnTo>
                    <a:pt x="528" y="6016"/>
                  </a:lnTo>
                  <a:lnTo>
                    <a:pt x="528" y="6176"/>
                  </a:lnTo>
                  <a:lnTo>
                    <a:pt x="528" y="6336"/>
                  </a:lnTo>
                  <a:cubicBezTo>
                    <a:pt x="528" y="6363"/>
                    <a:pt x="507" y="6384"/>
                    <a:pt x="480" y="6384"/>
                  </a:cubicBezTo>
                  <a:cubicBezTo>
                    <a:pt x="454" y="6384"/>
                    <a:pt x="432" y="6363"/>
                    <a:pt x="432" y="6336"/>
                  </a:cubicBezTo>
                  <a:lnTo>
                    <a:pt x="432" y="6176"/>
                  </a:lnTo>
                  <a:lnTo>
                    <a:pt x="432" y="6016"/>
                  </a:lnTo>
                  <a:lnTo>
                    <a:pt x="432" y="5872"/>
                  </a:lnTo>
                  <a:lnTo>
                    <a:pt x="432" y="5712"/>
                  </a:lnTo>
                  <a:lnTo>
                    <a:pt x="432" y="5552"/>
                  </a:lnTo>
                  <a:lnTo>
                    <a:pt x="432" y="5360"/>
                  </a:lnTo>
                  <a:lnTo>
                    <a:pt x="432" y="5200"/>
                  </a:lnTo>
                  <a:lnTo>
                    <a:pt x="432" y="5040"/>
                  </a:lnTo>
                  <a:lnTo>
                    <a:pt x="433" y="4901"/>
                  </a:lnTo>
                  <a:lnTo>
                    <a:pt x="416" y="4736"/>
                  </a:lnTo>
                  <a:lnTo>
                    <a:pt x="416" y="4576"/>
                  </a:lnTo>
                  <a:lnTo>
                    <a:pt x="416" y="4432"/>
                  </a:lnTo>
                  <a:lnTo>
                    <a:pt x="416" y="4272"/>
                  </a:lnTo>
                  <a:lnTo>
                    <a:pt x="416" y="4112"/>
                  </a:lnTo>
                  <a:lnTo>
                    <a:pt x="416" y="3904"/>
                  </a:lnTo>
                  <a:lnTo>
                    <a:pt x="416" y="3760"/>
                  </a:lnTo>
                  <a:lnTo>
                    <a:pt x="416" y="3600"/>
                  </a:lnTo>
                  <a:lnTo>
                    <a:pt x="416" y="3440"/>
                  </a:lnTo>
                  <a:lnTo>
                    <a:pt x="416" y="3296"/>
                  </a:lnTo>
                  <a:lnTo>
                    <a:pt x="416" y="3136"/>
                  </a:lnTo>
                  <a:lnTo>
                    <a:pt x="416" y="2976"/>
                  </a:lnTo>
                  <a:lnTo>
                    <a:pt x="416" y="2880"/>
                  </a:lnTo>
                  <a:lnTo>
                    <a:pt x="416" y="2768"/>
                  </a:lnTo>
                  <a:lnTo>
                    <a:pt x="416" y="2672"/>
                  </a:lnTo>
                  <a:lnTo>
                    <a:pt x="416" y="2624"/>
                  </a:lnTo>
                  <a:lnTo>
                    <a:pt x="416" y="2512"/>
                  </a:lnTo>
                  <a:lnTo>
                    <a:pt x="416" y="2464"/>
                  </a:lnTo>
                  <a:lnTo>
                    <a:pt x="416" y="2416"/>
                  </a:lnTo>
                  <a:lnTo>
                    <a:pt x="416" y="2304"/>
                  </a:lnTo>
                  <a:lnTo>
                    <a:pt x="416" y="2256"/>
                  </a:lnTo>
                  <a:lnTo>
                    <a:pt x="416" y="2208"/>
                  </a:lnTo>
                  <a:lnTo>
                    <a:pt x="416" y="2112"/>
                  </a:lnTo>
                  <a:lnTo>
                    <a:pt x="416" y="2000"/>
                  </a:lnTo>
                  <a:lnTo>
                    <a:pt x="416" y="1904"/>
                  </a:lnTo>
                  <a:lnTo>
                    <a:pt x="416" y="1792"/>
                  </a:lnTo>
                  <a:lnTo>
                    <a:pt x="416" y="1648"/>
                  </a:lnTo>
                  <a:lnTo>
                    <a:pt x="416" y="1536"/>
                  </a:lnTo>
                  <a:lnTo>
                    <a:pt x="417" y="1544"/>
                  </a:lnTo>
                  <a:lnTo>
                    <a:pt x="401" y="1448"/>
                  </a:lnTo>
                  <a:cubicBezTo>
                    <a:pt x="401" y="1446"/>
                    <a:pt x="400" y="1443"/>
                    <a:pt x="400" y="1440"/>
                  </a:cubicBezTo>
                  <a:lnTo>
                    <a:pt x="400" y="1376"/>
                  </a:lnTo>
                  <a:lnTo>
                    <a:pt x="400" y="1280"/>
                  </a:lnTo>
                  <a:lnTo>
                    <a:pt x="400" y="1232"/>
                  </a:lnTo>
                  <a:lnTo>
                    <a:pt x="400" y="1120"/>
                  </a:lnTo>
                  <a:lnTo>
                    <a:pt x="400" y="1072"/>
                  </a:lnTo>
                  <a:lnTo>
                    <a:pt x="400" y="976"/>
                  </a:lnTo>
                  <a:lnTo>
                    <a:pt x="400" y="864"/>
                  </a:lnTo>
                  <a:lnTo>
                    <a:pt x="400" y="768"/>
                  </a:lnTo>
                  <a:lnTo>
                    <a:pt x="400" y="608"/>
                  </a:lnTo>
                  <a:lnTo>
                    <a:pt x="400" y="512"/>
                  </a:lnTo>
                  <a:lnTo>
                    <a:pt x="400" y="400"/>
                  </a:lnTo>
                  <a:lnTo>
                    <a:pt x="400" y="352"/>
                  </a:lnTo>
                  <a:lnTo>
                    <a:pt x="400" y="256"/>
                  </a:lnTo>
                  <a:lnTo>
                    <a:pt x="400" y="192"/>
                  </a:lnTo>
                  <a:lnTo>
                    <a:pt x="496" y="192"/>
                  </a:lnTo>
                  <a:lnTo>
                    <a:pt x="496" y="256"/>
                  </a:lnTo>
                  <a:cubicBezTo>
                    <a:pt x="496" y="283"/>
                    <a:pt x="475" y="304"/>
                    <a:pt x="448" y="304"/>
                  </a:cubicBezTo>
                  <a:lnTo>
                    <a:pt x="432" y="304"/>
                  </a:lnTo>
                  <a:cubicBezTo>
                    <a:pt x="406" y="304"/>
                    <a:pt x="384" y="283"/>
                    <a:pt x="384" y="256"/>
                  </a:cubicBezTo>
                  <a:lnTo>
                    <a:pt x="384" y="192"/>
                  </a:lnTo>
                  <a:lnTo>
                    <a:pt x="384" y="144"/>
                  </a:lnTo>
                  <a:lnTo>
                    <a:pt x="384" y="96"/>
                  </a:lnTo>
                  <a:lnTo>
                    <a:pt x="384" y="48"/>
                  </a:lnTo>
                  <a:lnTo>
                    <a:pt x="432" y="96"/>
                  </a:lnTo>
                  <a:lnTo>
                    <a:pt x="416" y="96"/>
                  </a:lnTo>
                  <a:lnTo>
                    <a:pt x="464" y="48"/>
                  </a:lnTo>
                  <a:lnTo>
                    <a:pt x="464" y="96"/>
                  </a:lnTo>
                  <a:lnTo>
                    <a:pt x="368" y="96"/>
                  </a:lnTo>
                  <a:lnTo>
                    <a:pt x="368" y="48"/>
                  </a:lnTo>
                  <a:lnTo>
                    <a:pt x="464" y="48"/>
                  </a:lnTo>
                  <a:lnTo>
                    <a:pt x="464" y="96"/>
                  </a:lnTo>
                  <a:lnTo>
                    <a:pt x="368" y="96"/>
                  </a:lnTo>
                  <a:lnTo>
                    <a:pt x="368" y="48"/>
                  </a:lnTo>
                  <a:lnTo>
                    <a:pt x="416" y="96"/>
                  </a:lnTo>
                  <a:lnTo>
                    <a:pt x="400" y="96"/>
                  </a:lnTo>
                  <a:lnTo>
                    <a:pt x="448" y="48"/>
                  </a:lnTo>
                  <a:lnTo>
                    <a:pt x="448" y="96"/>
                  </a:lnTo>
                  <a:lnTo>
                    <a:pt x="352" y="96"/>
                  </a:lnTo>
                  <a:lnTo>
                    <a:pt x="352" y="48"/>
                  </a:lnTo>
                  <a:lnTo>
                    <a:pt x="448" y="48"/>
                  </a:lnTo>
                  <a:lnTo>
                    <a:pt x="448" y="96"/>
                  </a:lnTo>
                  <a:lnTo>
                    <a:pt x="352" y="96"/>
                  </a:lnTo>
                  <a:lnTo>
                    <a:pt x="352" y="48"/>
                  </a:lnTo>
                  <a:lnTo>
                    <a:pt x="400" y="96"/>
                  </a:lnTo>
                  <a:lnTo>
                    <a:pt x="384" y="96"/>
                  </a:lnTo>
                  <a:lnTo>
                    <a:pt x="432" y="48"/>
                  </a:lnTo>
                  <a:lnTo>
                    <a:pt x="432" y="96"/>
                  </a:lnTo>
                  <a:lnTo>
                    <a:pt x="432" y="144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1" y="204"/>
                  </a:lnTo>
                  <a:lnTo>
                    <a:pt x="415" y="268"/>
                  </a:lnTo>
                  <a:lnTo>
                    <a:pt x="416" y="256"/>
                  </a:lnTo>
                  <a:lnTo>
                    <a:pt x="416" y="304"/>
                  </a:lnTo>
                  <a:lnTo>
                    <a:pt x="416" y="352"/>
                  </a:lnTo>
                  <a:cubicBezTo>
                    <a:pt x="416" y="358"/>
                    <a:pt x="416" y="363"/>
                    <a:pt x="414" y="368"/>
                  </a:cubicBezTo>
                  <a:lnTo>
                    <a:pt x="398" y="416"/>
                  </a:lnTo>
                  <a:cubicBezTo>
                    <a:pt x="391" y="438"/>
                    <a:pt x="368" y="452"/>
                    <a:pt x="345" y="448"/>
                  </a:cubicBezTo>
                  <a:cubicBezTo>
                    <a:pt x="322" y="444"/>
                    <a:pt x="304" y="424"/>
                    <a:pt x="304" y="400"/>
                  </a:cubicBezTo>
                  <a:lnTo>
                    <a:pt x="304" y="352"/>
                  </a:lnTo>
                  <a:lnTo>
                    <a:pt x="400" y="352"/>
                  </a:lnTo>
                  <a:lnTo>
                    <a:pt x="400" y="400"/>
                  </a:lnTo>
                  <a:cubicBezTo>
                    <a:pt x="400" y="427"/>
                    <a:pt x="379" y="448"/>
                    <a:pt x="352" y="448"/>
                  </a:cubicBezTo>
                  <a:lnTo>
                    <a:pt x="336" y="448"/>
                  </a:lnTo>
                  <a:cubicBezTo>
                    <a:pt x="310" y="448"/>
                    <a:pt x="288" y="427"/>
                    <a:pt x="288" y="400"/>
                  </a:cubicBezTo>
                  <a:lnTo>
                    <a:pt x="288" y="352"/>
                  </a:lnTo>
                  <a:lnTo>
                    <a:pt x="384" y="352"/>
                  </a:lnTo>
                  <a:lnTo>
                    <a:pt x="384" y="400"/>
                  </a:lnTo>
                  <a:lnTo>
                    <a:pt x="288" y="400"/>
                  </a:lnTo>
                  <a:lnTo>
                    <a:pt x="288" y="352"/>
                  </a:lnTo>
                  <a:lnTo>
                    <a:pt x="288" y="304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368" y="352"/>
                  </a:lnTo>
                  <a:cubicBezTo>
                    <a:pt x="368" y="358"/>
                    <a:pt x="368" y="363"/>
                    <a:pt x="366" y="368"/>
                  </a:cubicBezTo>
                  <a:lnTo>
                    <a:pt x="350" y="416"/>
                  </a:lnTo>
                  <a:cubicBezTo>
                    <a:pt x="343" y="438"/>
                    <a:pt x="320" y="452"/>
                    <a:pt x="297" y="448"/>
                  </a:cubicBezTo>
                  <a:cubicBezTo>
                    <a:pt x="274" y="444"/>
                    <a:pt x="256" y="424"/>
                    <a:pt x="256" y="400"/>
                  </a:cubicBezTo>
                  <a:lnTo>
                    <a:pt x="256" y="352"/>
                  </a:lnTo>
                  <a:lnTo>
                    <a:pt x="352" y="352"/>
                  </a:lnTo>
                  <a:lnTo>
                    <a:pt x="352" y="400"/>
                  </a:lnTo>
                  <a:lnTo>
                    <a:pt x="256" y="400"/>
                  </a:lnTo>
                  <a:lnTo>
                    <a:pt x="256" y="352"/>
                  </a:lnTo>
                  <a:lnTo>
                    <a:pt x="352" y="352"/>
                  </a:lnTo>
                  <a:lnTo>
                    <a:pt x="352" y="400"/>
                  </a:lnTo>
                  <a:cubicBezTo>
                    <a:pt x="352" y="427"/>
                    <a:pt x="331" y="448"/>
                    <a:pt x="304" y="448"/>
                  </a:cubicBezTo>
                  <a:lnTo>
                    <a:pt x="288" y="448"/>
                  </a:lnTo>
                  <a:lnTo>
                    <a:pt x="336" y="400"/>
                  </a:lnTo>
                  <a:lnTo>
                    <a:pt x="336" y="448"/>
                  </a:lnTo>
                  <a:lnTo>
                    <a:pt x="336" y="512"/>
                  </a:lnTo>
                  <a:lnTo>
                    <a:pt x="336" y="560"/>
                  </a:lnTo>
                  <a:cubicBezTo>
                    <a:pt x="336" y="587"/>
                    <a:pt x="315" y="608"/>
                    <a:pt x="288" y="608"/>
                  </a:cubicBezTo>
                  <a:lnTo>
                    <a:pt x="272" y="608"/>
                  </a:lnTo>
                  <a:cubicBezTo>
                    <a:pt x="246" y="608"/>
                    <a:pt x="224" y="587"/>
                    <a:pt x="224" y="560"/>
                  </a:cubicBezTo>
                  <a:lnTo>
                    <a:pt x="224" y="512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56"/>
                  </a:lnTo>
                  <a:lnTo>
                    <a:pt x="320" y="720"/>
                  </a:lnTo>
                  <a:lnTo>
                    <a:pt x="224" y="720"/>
                  </a:lnTo>
                  <a:lnTo>
                    <a:pt x="224" y="656"/>
                  </a:lnTo>
                  <a:lnTo>
                    <a:pt x="272" y="704"/>
                  </a:lnTo>
                  <a:lnTo>
                    <a:pt x="256" y="704"/>
                  </a:lnTo>
                  <a:lnTo>
                    <a:pt x="304" y="656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64"/>
                  </a:lnTo>
                  <a:cubicBezTo>
                    <a:pt x="304" y="891"/>
                    <a:pt x="283" y="912"/>
                    <a:pt x="256" y="912"/>
                  </a:cubicBezTo>
                  <a:lnTo>
                    <a:pt x="240" y="912"/>
                  </a:lnTo>
                  <a:lnTo>
                    <a:pt x="224" y="912"/>
                  </a:lnTo>
                  <a:cubicBezTo>
                    <a:pt x="198" y="912"/>
                    <a:pt x="176" y="891"/>
                    <a:pt x="176" y="864"/>
                  </a:cubicBezTo>
                  <a:lnTo>
                    <a:pt x="176" y="816"/>
                  </a:lnTo>
                  <a:lnTo>
                    <a:pt x="272" y="816"/>
                  </a:lnTo>
                  <a:lnTo>
                    <a:pt x="272" y="864"/>
                  </a:lnTo>
                  <a:lnTo>
                    <a:pt x="272" y="912"/>
                  </a:lnTo>
                  <a:lnTo>
                    <a:pt x="272" y="976"/>
                  </a:lnTo>
                  <a:lnTo>
                    <a:pt x="272" y="1024"/>
                  </a:lnTo>
                  <a:cubicBezTo>
                    <a:pt x="272" y="1051"/>
                    <a:pt x="251" y="1072"/>
                    <a:pt x="224" y="1072"/>
                  </a:cubicBezTo>
                  <a:lnTo>
                    <a:pt x="208" y="1072"/>
                  </a:lnTo>
                  <a:cubicBezTo>
                    <a:pt x="182" y="1072"/>
                    <a:pt x="160" y="1051"/>
                    <a:pt x="160" y="1024"/>
                  </a:cubicBezTo>
                  <a:lnTo>
                    <a:pt x="160" y="976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72"/>
                  </a:lnTo>
                  <a:lnTo>
                    <a:pt x="256" y="1120"/>
                  </a:lnTo>
                  <a:lnTo>
                    <a:pt x="256" y="1184"/>
                  </a:lnTo>
                  <a:cubicBezTo>
                    <a:pt x="256" y="1211"/>
                    <a:pt x="235" y="1232"/>
                    <a:pt x="208" y="1232"/>
                  </a:cubicBezTo>
                  <a:lnTo>
                    <a:pt x="192" y="1232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240" y="1328"/>
                  </a:lnTo>
                  <a:lnTo>
                    <a:pt x="240" y="1376"/>
                  </a:lnTo>
                  <a:lnTo>
                    <a:pt x="240" y="1440"/>
                  </a:lnTo>
                  <a:cubicBezTo>
                    <a:pt x="240" y="1467"/>
                    <a:pt x="219" y="1488"/>
                    <a:pt x="192" y="1488"/>
                  </a:cubicBezTo>
                  <a:lnTo>
                    <a:pt x="176" y="1488"/>
                  </a:lnTo>
                  <a:lnTo>
                    <a:pt x="224" y="1440"/>
                  </a:lnTo>
                  <a:lnTo>
                    <a:pt x="224" y="1488"/>
                  </a:lnTo>
                  <a:lnTo>
                    <a:pt x="224" y="1536"/>
                  </a:lnTo>
                  <a:lnTo>
                    <a:pt x="128" y="1536"/>
                  </a:lnTo>
                  <a:lnTo>
                    <a:pt x="128" y="1488"/>
                  </a:lnTo>
                  <a:lnTo>
                    <a:pt x="224" y="1488"/>
                  </a:lnTo>
                  <a:lnTo>
                    <a:pt x="224" y="1536"/>
                  </a:lnTo>
                  <a:lnTo>
                    <a:pt x="224" y="1584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128" y="1696"/>
                  </a:lnTo>
                  <a:lnTo>
                    <a:pt x="128" y="1648"/>
                  </a:lnTo>
                  <a:lnTo>
                    <a:pt x="176" y="1696"/>
                  </a:lnTo>
                  <a:lnTo>
                    <a:pt x="160" y="1696"/>
                  </a:lnTo>
                  <a:lnTo>
                    <a:pt x="208" y="1648"/>
                  </a:lnTo>
                  <a:lnTo>
                    <a:pt x="208" y="1696"/>
                  </a:lnTo>
                  <a:lnTo>
                    <a:pt x="208" y="1744"/>
                  </a:lnTo>
                  <a:lnTo>
                    <a:pt x="208" y="1792"/>
                  </a:lnTo>
                  <a:lnTo>
                    <a:pt x="208" y="1840"/>
                  </a:lnTo>
                  <a:cubicBezTo>
                    <a:pt x="208" y="1867"/>
                    <a:pt x="187" y="1888"/>
                    <a:pt x="160" y="1888"/>
                  </a:cubicBezTo>
                  <a:lnTo>
                    <a:pt x="144" y="1888"/>
                  </a:lnTo>
                  <a:cubicBezTo>
                    <a:pt x="118" y="1888"/>
                    <a:pt x="96" y="1867"/>
                    <a:pt x="96" y="1840"/>
                  </a:cubicBezTo>
                  <a:lnTo>
                    <a:pt x="96" y="1792"/>
                  </a:lnTo>
                  <a:lnTo>
                    <a:pt x="192" y="1792"/>
                  </a:lnTo>
                  <a:lnTo>
                    <a:pt x="192" y="1840"/>
                  </a:lnTo>
                  <a:lnTo>
                    <a:pt x="96" y="1840"/>
                  </a:lnTo>
                  <a:lnTo>
                    <a:pt x="96" y="1792"/>
                  </a:lnTo>
                  <a:lnTo>
                    <a:pt x="192" y="1792"/>
                  </a:lnTo>
                  <a:lnTo>
                    <a:pt x="192" y="1840"/>
                  </a:lnTo>
                  <a:lnTo>
                    <a:pt x="192" y="1904"/>
                  </a:lnTo>
                  <a:cubicBezTo>
                    <a:pt x="192" y="1910"/>
                    <a:pt x="192" y="1915"/>
                    <a:pt x="190" y="1920"/>
                  </a:cubicBezTo>
                  <a:lnTo>
                    <a:pt x="174" y="1968"/>
                  </a:lnTo>
                  <a:lnTo>
                    <a:pt x="176" y="1952"/>
                  </a:lnTo>
                  <a:lnTo>
                    <a:pt x="176" y="2000"/>
                  </a:lnTo>
                  <a:lnTo>
                    <a:pt x="80" y="2000"/>
                  </a:lnTo>
                  <a:lnTo>
                    <a:pt x="80" y="1952"/>
                  </a:lnTo>
                  <a:lnTo>
                    <a:pt x="176" y="1952"/>
                  </a:lnTo>
                  <a:lnTo>
                    <a:pt x="176" y="2000"/>
                  </a:lnTo>
                  <a:lnTo>
                    <a:pt x="176" y="2048"/>
                  </a:lnTo>
                  <a:lnTo>
                    <a:pt x="176" y="2112"/>
                  </a:lnTo>
                  <a:lnTo>
                    <a:pt x="176" y="2160"/>
                  </a:lnTo>
                  <a:lnTo>
                    <a:pt x="176" y="2208"/>
                  </a:lnTo>
                  <a:lnTo>
                    <a:pt x="176" y="2256"/>
                  </a:lnTo>
                  <a:lnTo>
                    <a:pt x="176" y="2304"/>
                  </a:lnTo>
                  <a:lnTo>
                    <a:pt x="176" y="2368"/>
                  </a:lnTo>
                  <a:cubicBezTo>
                    <a:pt x="176" y="2374"/>
                    <a:pt x="176" y="2379"/>
                    <a:pt x="174" y="2384"/>
                  </a:cubicBezTo>
                  <a:lnTo>
                    <a:pt x="158" y="2432"/>
                  </a:lnTo>
                  <a:lnTo>
                    <a:pt x="160" y="2416"/>
                  </a:lnTo>
                  <a:lnTo>
                    <a:pt x="160" y="2464"/>
                  </a:lnTo>
                  <a:lnTo>
                    <a:pt x="64" y="2464"/>
                  </a:lnTo>
                  <a:lnTo>
                    <a:pt x="64" y="2416"/>
                  </a:lnTo>
                  <a:lnTo>
                    <a:pt x="160" y="2416"/>
                  </a:lnTo>
                  <a:lnTo>
                    <a:pt x="160" y="2464"/>
                  </a:lnTo>
                  <a:lnTo>
                    <a:pt x="64" y="2464"/>
                  </a:lnTo>
                  <a:lnTo>
                    <a:pt x="64" y="2416"/>
                  </a:lnTo>
                  <a:lnTo>
                    <a:pt x="160" y="2416"/>
                  </a:lnTo>
                  <a:lnTo>
                    <a:pt x="160" y="2464"/>
                  </a:lnTo>
                  <a:lnTo>
                    <a:pt x="160" y="2512"/>
                  </a:lnTo>
                  <a:lnTo>
                    <a:pt x="160" y="2576"/>
                  </a:lnTo>
                  <a:lnTo>
                    <a:pt x="160" y="2624"/>
                  </a:lnTo>
                  <a:cubicBezTo>
                    <a:pt x="160" y="2648"/>
                    <a:pt x="143" y="2668"/>
                    <a:pt x="120" y="2672"/>
                  </a:cubicBezTo>
                  <a:cubicBezTo>
                    <a:pt x="97" y="2676"/>
                    <a:pt x="74" y="2662"/>
                    <a:pt x="67" y="2640"/>
                  </a:cubicBezTo>
                  <a:lnTo>
                    <a:pt x="51" y="2592"/>
                  </a:lnTo>
                  <a:lnTo>
                    <a:pt x="144" y="2576"/>
                  </a:lnTo>
                  <a:lnTo>
                    <a:pt x="144" y="2624"/>
                  </a:lnTo>
                  <a:lnTo>
                    <a:pt x="48" y="2624"/>
                  </a:lnTo>
                  <a:lnTo>
                    <a:pt x="48" y="2576"/>
                  </a:lnTo>
                  <a:lnTo>
                    <a:pt x="144" y="2576"/>
                  </a:lnTo>
                  <a:lnTo>
                    <a:pt x="144" y="2624"/>
                  </a:lnTo>
                  <a:lnTo>
                    <a:pt x="144" y="2672"/>
                  </a:lnTo>
                  <a:lnTo>
                    <a:pt x="144" y="2720"/>
                  </a:lnTo>
                  <a:lnTo>
                    <a:pt x="144" y="2768"/>
                  </a:lnTo>
                  <a:cubicBezTo>
                    <a:pt x="144" y="2795"/>
                    <a:pt x="123" y="2816"/>
                    <a:pt x="96" y="2816"/>
                  </a:cubicBezTo>
                  <a:lnTo>
                    <a:pt x="80" y="2816"/>
                  </a:lnTo>
                  <a:cubicBezTo>
                    <a:pt x="54" y="2816"/>
                    <a:pt x="32" y="2795"/>
                    <a:pt x="32" y="2768"/>
                  </a:cubicBezTo>
                  <a:lnTo>
                    <a:pt x="32" y="2720"/>
                  </a:lnTo>
                  <a:lnTo>
                    <a:pt x="128" y="2720"/>
                  </a:lnTo>
                  <a:lnTo>
                    <a:pt x="128" y="2768"/>
                  </a:lnTo>
                  <a:lnTo>
                    <a:pt x="32" y="2768"/>
                  </a:lnTo>
                  <a:lnTo>
                    <a:pt x="32" y="2720"/>
                  </a:lnTo>
                  <a:lnTo>
                    <a:pt x="126" y="2736"/>
                  </a:lnTo>
                  <a:lnTo>
                    <a:pt x="110" y="2784"/>
                  </a:lnTo>
                  <a:cubicBezTo>
                    <a:pt x="103" y="2806"/>
                    <a:pt x="80" y="2820"/>
                    <a:pt x="57" y="2816"/>
                  </a:cubicBezTo>
                  <a:cubicBezTo>
                    <a:pt x="34" y="2812"/>
                    <a:pt x="16" y="2792"/>
                    <a:pt x="16" y="2768"/>
                  </a:cubicBezTo>
                  <a:lnTo>
                    <a:pt x="16" y="2720"/>
                  </a:lnTo>
                  <a:lnTo>
                    <a:pt x="112" y="2720"/>
                  </a:lnTo>
                  <a:lnTo>
                    <a:pt x="112" y="2768"/>
                  </a:lnTo>
                  <a:lnTo>
                    <a:pt x="112" y="2832"/>
                  </a:lnTo>
                  <a:lnTo>
                    <a:pt x="112" y="2880"/>
                  </a:lnTo>
                  <a:lnTo>
                    <a:pt x="112" y="2928"/>
                  </a:lnTo>
                  <a:lnTo>
                    <a:pt x="112" y="2976"/>
                  </a:lnTo>
                  <a:lnTo>
                    <a:pt x="112" y="3040"/>
                  </a:lnTo>
                  <a:lnTo>
                    <a:pt x="112" y="3088"/>
                  </a:lnTo>
                  <a:lnTo>
                    <a:pt x="112" y="3136"/>
                  </a:lnTo>
                  <a:lnTo>
                    <a:pt x="112" y="3184"/>
                  </a:lnTo>
                  <a:cubicBezTo>
                    <a:pt x="112" y="3211"/>
                    <a:pt x="91" y="3232"/>
                    <a:pt x="64" y="3232"/>
                  </a:cubicBezTo>
                  <a:lnTo>
                    <a:pt x="48" y="3232"/>
                  </a:lnTo>
                  <a:cubicBezTo>
                    <a:pt x="22" y="3232"/>
                    <a:pt x="0" y="3211"/>
                    <a:pt x="0" y="3184"/>
                  </a:cubicBezTo>
                  <a:cubicBezTo>
                    <a:pt x="0" y="3158"/>
                    <a:pt x="22" y="3136"/>
                    <a:pt x="48" y="313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3" name="Freeform 147"/>
            <p:cNvSpPr>
              <a:spLocks/>
            </p:cNvSpPr>
            <p:nvPr/>
          </p:nvSpPr>
          <p:spPr bwMode="auto">
            <a:xfrm>
              <a:off x="5532825" y="4556482"/>
              <a:ext cx="33493" cy="930875"/>
            </a:xfrm>
            <a:custGeom>
              <a:avLst/>
              <a:gdLst>
                <a:gd name="T0" fmla="*/ 48 w 288"/>
                <a:gd name="T1" fmla="*/ 640 h 5024"/>
                <a:gd name="T2" fmla="*/ 56 w 288"/>
                <a:gd name="T3" fmla="*/ 1334 h 5024"/>
                <a:gd name="T4" fmla="*/ 56 w 288"/>
                <a:gd name="T5" fmla="*/ 1984 h 5024"/>
                <a:gd name="T6" fmla="*/ 56 w 288"/>
                <a:gd name="T7" fmla="*/ 2552 h 5024"/>
                <a:gd name="T8" fmla="*/ 64 w 288"/>
                <a:gd name="T9" fmla="*/ 3016 h 5024"/>
                <a:gd name="T10" fmla="*/ 64 w 288"/>
                <a:gd name="T11" fmla="*/ 3656 h 5024"/>
                <a:gd name="T12" fmla="*/ 64 w 288"/>
                <a:gd name="T13" fmla="*/ 4328 h 5024"/>
                <a:gd name="T14" fmla="*/ 72 w 288"/>
                <a:gd name="T15" fmla="*/ 4872 h 5024"/>
                <a:gd name="T16" fmla="*/ 72 w 288"/>
                <a:gd name="T17" fmla="*/ 4968 h 5024"/>
                <a:gd name="T18" fmla="*/ 80 w 288"/>
                <a:gd name="T19" fmla="*/ 4944 h 5024"/>
                <a:gd name="T20" fmla="*/ 40 w 288"/>
                <a:gd name="T21" fmla="*/ 4968 h 5024"/>
                <a:gd name="T22" fmla="*/ 80 w 288"/>
                <a:gd name="T23" fmla="*/ 4920 h 5024"/>
                <a:gd name="T24" fmla="*/ 88 w 288"/>
                <a:gd name="T25" fmla="*/ 4944 h 5024"/>
                <a:gd name="T26" fmla="*/ 96 w 288"/>
                <a:gd name="T27" fmla="*/ 4920 h 5024"/>
                <a:gd name="T28" fmla="*/ 104 w 288"/>
                <a:gd name="T29" fmla="*/ 4944 h 5024"/>
                <a:gd name="T30" fmla="*/ 104 w 288"/>
                <a:gd name="T31" fmla="*/ 4968 h 5024"/>
                <a:gd name="T32" fmla="*/ 144 w 288"/>
                <a:gd name="T33" fmla="*/ 4920 h 5024"/>
                <a:gd name="T34" fmla="*/ 152 w 288"/>
                <a:gd name="T35" fmla="*/ 4992 h 5024"/>
                <a:gd name="T36" fmla="*/ 176 w 288"/>
                <a:gd name="T37" fmla="*/ 4944 h 5024"/>
                <a:gd name="T38" fmla="*/ 168 w 288"/>
                <a:gd name="T39" fmla="*/ 4944 h 5024"/>
                <a:gd name="T40" fmla="*/ 160 w 288"/>
                <a:gd name="T41" fmla="*/ 4944 h 5024"/>
                <a:gd name="T42" fmla="*/ 184 w 288"/>
                <a:gd name="T43" fmla="*/ 4944 h 5024"/>
                <a:gd name="T44" fmla="*/ 176 w 288"/>
                <a:gd name="T45" fmla="*/ 4944 h 5024"/>
                <a:gd name="T46" fmla="*/ 216 w 288"/>
                <a:gd name="T47" fmla="*/ 4944 h 5024"/>
                <a:gd name="T48" fmla="*/ 208 w 288"/>
                <a:gd name="T49" fmla="*/ 4944 h 5024"/>
                <a:gd name="T50" fmla="*/ 232 w 288"/>
                <a:gd name="T51" fmla="*/ 4944 h 5024"/>
                <a:gd name="T52" fmla="*/ 240 w 288"/>
                <a:gd name="T53" fmla="*/ 4872 h 5024"/>
                <a:gd name="T54" fmla="*/ 224 w 288"/>
                <a:gd name="T55" fmla="*/ 4840 h 5024"/>
                <a:gd name="T56" fmla="*/ 232 w 288"/>
                <a:gd name="T57" fmla="*/ 4664 h 5024"/>
                <a:gd name="T58" fmla="*/ 232 w 288"/>
                <a:gd name="T59" fmla="*/ 4408 h 5024"/>
                <a:gd name="T60" fmla="*/ 240 w 288"/>
                <a:gd name="T61" fmla="*/ 4200 h 5024"/>
                <a:gd name="T62" fmla="*/ 288 w 288"/>
                <a:gd name="T63" fmla="*/ 3808 h 5024"/>
                <a:gd name="T64" fmla="*/ 288 w 288"/>
                <a:gd name="T65" fmla="*/ 4248 h 5024"/>
                <a:gd name="T66" fmla="*/ 280 w 288"/>
                <a:gd name="T67" fmla="*/ 4456 h 5024"/>
                <a:gd name="T68" fmla="*/ 280 w 288"/>
                <a:gd name="T69" fmla="*/ 4712 h 5024"/>
                <a:gd name="T70" fmla="*/ 272 w 288"/>
                <a:gd name="T71" fmla="*/ 4896 h 5024"/>
                <a:gd name="T72" fmla="*/ 264 w 288"/>
                <a:gd name="T73" fmla="*/ 4896 h 5024"/>
                <a:gd name="T74" fmla="*/ 208 w 288"/>
                <a:gd name="T75" fmla="*/ 4968 h 5024"/>
                <a:gd name="T76" fmla="*/ 224 w 288"/>
                <a:gd name="T77" fmla="*/ 4992 h 5024"/>
                <a:gd name="T78" fmla="*/ 200 w 288"/>
                <a:gd name="T79" fmla="*/ 4968 h 5024"/>
                <a:gd name="T80" fmla="*/ 184 w 288"/>
                <a:gd name="T81" fmla="*/ 4992 h 5024"/>
                <a:gd name="T82" fmla="*/ 176 w 288"/>
                <a:gd name="T83" fmla="*/ 4992 h 5024"/>
                <a:gd name="T84" fmla="*/ 184 w 288"/>
                <a:gd name="T85" fmla="*/ 4944 h 5024"/>
                <a:gd name="T86" fmla="*/ 176 w 288"/>
                <a:gd name="T87" fmla="*/ 4944 h 5024"/>
                <a:gd name="T88" fmla="*/ 168 w 288"/>
                <a:gd name="T89" fmla="*/ 4944 h 5024"/>
                <a:gd name="T90" fmla="*/ 120 w 288"/>
                <a:gd name="T91" fmla="*/ 4992 h 5024"/>
                <a:gd name="T92" fmla="*/ 128 w 288"/>
                <a:gd name="T93" fmla="*/ 4944 h 5024"/>
                <a:gd name="T94" fmla="*/ 120 w 288"/>
                <a:gd name="T95" fmla="*/ 4944 h 5024"/>
                <a:gd name="T96" fmla="*/ 56 w 288"/>
                <a:gd name="T97" fmla="*/ 4968 h 5024"/>
                <a:gd name="T98" fmla="*/ 88 w 288"/>
                <a:gd name="T99" fmla="*/ 4968 h 5024"/>
                <a:gd name="T100" fmla="*/ 80 w 288"/>
                <a:gd name="T101" fmla="*/ 4968 h 5024"/>
                <a:gd name="T102" fmla="*/ 24 w 288"/>
                <a:gd name="T103" fmla="*/ 4872 h 5024"/>
                <a:gd name="T104" fmla="*/ 16 w 288"/>
                <a:gd name="T105" fmla="*/ 4536 h 5024"/>
                <a:gd name="T106" fmla="*/ 16 w 288"/>
                <a:gd name="T107" fmla="*/ 3912 h 5024"/>
                <a:gd name="T108" fmla="*/ 16 w 288"/>
                <a:gd name="T109" fmla="*/ 3272 h 5024"/>
                <a:gd name="T110" fmla="*/ 8 w 288"/>
                <a:gd name="T111" fmla="*/ 2784 h 5024"/>
                <a:gd name="T112" fmla="*/ 8 w 288"/>
                <a:gd name="T113" fmla="*/ 2216 h 5024"/>
                <a:gd name="T114" fmla="*/ 8 w 288"/>
                <a:gd name="T115" fmla="*/ 1624 h 5024"/>
                <a:gd name="T116" fmla="*/ 0 w 288"/>
                <a:gd name="T117" fmla="*/ 952 h 5024"/>
                <a:gd name="T118" fmla="*/ 0 w 288"/>
                <a:gd name="T119" fmla="*/ 232 h 5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5024">
                  <a:moveTo>
                    <a:pt x="48" y="24"/>
                  </a:moveTo>
                  <a:lnTo>
                    <a:pt x="48" y="96"/>
                  </a:lnTo>
                  <a:lnTo>
                    <a:pt x="48" y="152"/>
                  </a:lnTo>
                  <a:lnTo>
                    <a:pt x="48" y="232"/>
                  </a:lnTo>
                  <a:lnTo>
                    <a:pt x="48" y="280"/>
                  </a:lnTo>
                  <a:lnTo>
                    <a:pt x="48" y="360"/>
                  </a:lnTo>
                  <a:lnTo>
                    <a:pt x="48" y="408"/>
                  </a:lnTo>
                  <a:lnTo>
                    <a:pt x="48" y="488"/>
                  </a:lnTo>
                  <a:lnTo>
                    <a:pt x="48" y="560"/>
                  </a:lnTo>
                  <a:lnTo>
                    <a:pt x="48" y="640"/>
                  </a:lnTo>
                  <a:lnTo>
                    <a:pt x="48" y="720"/>
                  </a:lnTo>
                  <a:lnTo>
                    <a:pt x="48" y="792"/>
                  </a:lnTo>
                  <a:lnTo>
                    <a:pt x="48" y="872"/>
                  </a:lnTo>
                  <a:lnTo>
                    <a:pt x="48" y="952"/>
                  </a:lnTo>
                  <a:lnTo>
                    <a:pt x="48" y="1000"/>
                  </a:lnTo>
                  <a:lnTo>
                    <a:pt x="48" y="1080"/>
                  </a:lnTo>
                  <a:lnTo>
                    <a:pt x="48" y="1128"/>
                  </a:lnTo>
                  <a:lnTo>
                    <a:pt x="48" y="1208"/>
                  </a:lnTo>
                  <a:lnTo>
                    <a:pt x="48" y="1256"/>
                  </a:lnTo>
                  <a:lnTo>
                    <a:pt x="56" y="1334"/>
                  </a:lnTo>
                  <a:lnTo>
                    <a:pt x="56" y="1416"/>
                  </a:lnTo>
                  <a:lnTo>
                    <a:pt x="56" y="1488"/>
                  </a:lnTo>
                  <a:lnTo>
                    <a:pt x="56" y="1544"/>
                  </a:lnTo>
                  <a:lnTo>
                    <a:pt x="56" y="1624"/>
                  </a:lnTo>
                  <a:lnTo>
                    <a:pt x="56" y="1672"/>
                  </a:lnTo>
                  <a:lnTo>
                    <a:pt x="56" y="1720"/>
                  </a:lnTo>
                  <a:lnTo>
                    <a:pt x="56" y="1800"/>
                  </a:lnTo>
                  <a:lnTo>
                    <a:pt x="56" y="1856"/>
                  </a:lnTo>
                  <a:lnTo>
                    <a:pt x="56" y="1904"/>
                  </a:lnTo>
                  <a:lnTo>
                    <a:pt x="56" y="1984"/>
                  </a:lnTo>
                  <a:lnTo>
                    <a:pt x="56" y="2032"/>
                  </a:lnTo>
                  <a:lnTo>
                    <a:pt x="56" y="2088"/>
                  </a:lnTo>
                  <a:lnTo>
                    <a:pt x="56" y="2136"/>
                  </a:lnTo>
                  <a:lnTo>
                    <a:pt x="56" y="2216"/>
                  </a:lnTo>
                  <a:lnTo>
                    <a:pt x="56" y="2264"/>
                  </a:lnTo>
                  <a:lnTo>
                    <a:pt x="56" y="2320"/>
                  </a:lnTo>
                  <a:lnTo>
                    <a:pt x="56" y="2368"/>
                  </a:lnTo>
                  <a:lnTo>
                    <a:pt x="56" y="2416"/>
                  </a:lnTo>
                  <a:lnTo>
                    <a:pt x="56" y="2496"/>
                  </a:lnTo>
                  <a:lnTo>
                    <a:pt x="56" y="2552"/>
                  </a:lnTo>
                  <a:lnTo>
                    <a:pt x="56" y="2600"/>
                  </a:lnTo>
                  <a:lnTo>
                    <a:pt x="56" y="2680"/>
                  </a:lnTo>
                  <a:lnTo>
                    <a:pt x="56" y="2728"/>
                  </a:lnTo>
                  <a:lnTo>
                    <a:pt x="56" y="2784"/>
                  </a:lnTo>
                  <a:lnTo>
                    <a:pt x="56" y="2832"/>
                  </a:lnTo>
                  <a:lnTo>
                    <a:pt x="56" y="2912"/>
                  </a:lnTo>
                  <a:lnTo>
                    <a:pt x="56" y="2960"/>
                  </a:lnTo>
                  <a:lnTo>
                    <a:pt x="56" y="2957"/>
                  </a:lnTo>
                  <a:lnTo>
                    <a:pt x="64" y="3013"/>
                  </a:lnTo>
                  <a:cubicBezTo>
                    <a:pt x="64" y="3014"/>
                    <a:pt x="64" y="3015"/>
                    <a:pt x="64" y="3016"/>
                  </a:cubicBezTo>
                  <a:lnTo>
                    <a:pt x="64" y="3088"/>
                  </a:lnTo>
                  <a:lnTo>
                    <a:pt x="64" y="3144"/>
                  </a:lnTo>
                  <a:lnTo>
                    <a:pt x="64" y="3192"/>
                  </a:lnTo>
                  <a:lnTo>
                    <a:pt x="64" y="3272"/>
                  </a:lnTo>
                  <a:lnTo>
                    <a:pt x="64" y="3320"/>
                  </a:lnTo>
                  <a:lnTo>
                    <a:pt x="64" y="3400"/>
                  </a:lnTo>
                  <a:lnTo>
                    <a:pt x="64" y="3480"/>
                  </a:lnTo>
                  <a:lnTo>
                    <a:pt x="64" y="3528"/>
                  </a:lnTo>
                  <a:lnTo>
                    <a:pt x="64" y="3608"/>
                  </a:lnTo>
                  <a:lnTo>
                    <a:pt x="64" y="3656"/>
                  </a:lnTo>
                  <a:lnTo>
                    <a:pt x="64" y="3736"/>
                  </a:lnTo>
                  <a:lnTo>
                    <a:pt x="64" y="3784"/>
                  </a:lnTo>
                  <a:lnTo>
                    <a:pt x="64" y="3840"/>
                  </a:lnTo>
                  <a:lnTo>
                    <a:pt x="64" y="3912"/>
                  </a:lnTo>
                  <a:lnTo>
                    <a:pt x="64" y="3992"/>
                  </a:lnTo>
                  <a:lnTo>
                    <a:pt x="64" y="4040"/>
                  </a:lnTo>
                  <a:lnTo>
                    <a:pt x="64" y="4120"/>
                  </a:lnTo>
                  <a:lnTo>
                    <a:pt x="64" y="4200"/>
                  </a:lnTo>
                  <a:lnTo>
                    <a:pt x="64" y="4272"/>
                  </a:lnTo>
                  <a:lnTo>
                    <a:pt x="64" y="4328"/>
                  </a:lnTo>
                  <a:lnTo>
                    <a:pt x="64" y="4376"/>
                  </a:lnTo>
                  <a:lnTo>
                    <a:pt x="64" y="4432"/>
                  </a:lnTo>
                  <a:lnTo>
                    <a:pt x="64" y="4480"/>
                  </a:lnTo>
                  <a:lnTo>
                    <a:pt x="64" y="4536"/>
                  </a:lnTo>
                  <a:lnTo>
                    <a:pt x="64" y="4608"/>
                  </a:lnTo>
                  <a:lnTo>
                    <a:pt x="64" y="4688"/>
                  </a:lnTo>
                  <a:lnTo>
                    <a:pt x="64" y="4736"/>
                  </a:lnTo>
                  <a:lnTo>
                    <a:pt x="72" y="4814"/>
                  </a:lnTo>
                  <a:lnTo>
                    <a:pt x="72" y="4840"/>
                  </a:lnTo>
                  <a:lnTo>
                    <a:pt x="72" y="4872"/>
                  </a:lnTo>
                  <a:lnTo>
                    <a:pt x="72" y="4896"/>
                  </a:lnTo>
                  <a:cubicBezTo>
                    <a:pt x="72" y="4910"/>
                    <a:pt x="62" y="4920"/>
                    <a:pt x="48" y="4920"/>
                  </a:cubicBezTo>
                  <a:cubicBezTo>
                    <a:pt x="35" y="4920"/>
                    <a:pt x="24" y="4910"/>
                    <a:pt x="24" y="4896"/>
                  </a:cubicBezTo>
                  <a:lnTo>
                    <a:pt x="24" y="4872"/>
                  </a:lnTo>
                  <a:cubicBezTo>
                    <a:pt x="24" y="4859"/>
                    <a:pt x="35" y="4848"/>
                    <a:pt x="48" y="4848"/>
                  </a:cubicBezTo>
                  <a:cubicBezTo>
                    <a:pt x="62" y="4848"/>
                    <a:pt x="72" y="4859"/>
                    <a:pt x="72" y="4872"/>
                  </a:cubicBezTo>
                  <a:lnTo>
                    <a:pt x="72" y="4896"/>
                  </a:lnTo>
                  <a:lnTo>
                    <a:pt x="72" y="4920"/>
                  </a:lnTo>
                  <a:lnTo>
                    <a:pt x="72" y="4944"/>
                  </a:lnTo>
                  <a:lnTo>
                    <a:pt x="72" y="4968"/>
                  </a:lnTo>
                  <a:lnTo>
                    <a:pt x="48" y="4944"/>
                  </a:lnTo>
                  <a:lnTo>
                    <a:pt x="56" y="4944"/>
                  </a:lnTo>
                  <a:cubicBezTo>
                    <a:pt x="70" y="4944"/>
                    <a:pt x="80" y="4955"/>
                    <a:pt x="80" y="4968"/>
                  </a:cubicBezTo>
                  <a:lnTo>
                    <a:pt x="80" y="5000"/>
                  </a:lnTo>
                  <a:cubicBezTo>
                    <a:pt x="80" y="5014"/>
                    <a:pt x="70" y="5024"/>
                    <a:pt x="56" y="5024"/>
                  </a:cubicBezTo>
                  <a:cubicBezTo>
                    <a:pt x="43" y="5024"/>
                    <a:pt x="32" y="5014"/>
                    <a:pt x="32" y="5000"/>
                  </a:cubicBezTo>
                  <a:lnTo>
                    <a:pt x="32" y="4968"/>
                  </a:lnTo>
                  <a:lnTo>
                    <a:pt x="32" y="4944"/>
                  </a:lnTo>
                  <a:cubicBezTo>
                    <a:pt x="32" y="4931"/>
                    <a:pt x="43" y="4920"/>
                    <a:pt x="56" y="4920"/>
                  </a:cubicBezTo>
                  <a:cubicBezTo>
                    <a:pt x="70" y="4920"/>
                    <a:pt x="80" y="4931"/>
                    <a:pt x="80" y="4944"/>
                  </a:cubicBezTo>
                  <a:lnTo>
                    <a:pt x="80" y="4968"/>
                  </a:lnTo>
                  <a:cubicBezTo>
                    <a:pt x="80" y="4982"/>
                    <a:pt x="70" y="4992"/>
                    <a:pt x="56" y="4992"/>
                  </a:cubicBezTo>
                  <a:cubicBezTo>
                    <a:pt x="43" y="4992"/>
                    <a:pt x="32" y="4982"/>
                    <a:pt x="32" y="4968"/>
                  </a:cubicBezTo>
                  <a:lnTo>
                    <a:pt x="32" y="4944"/>
                  </a:lnTo>
                  <a:cubicBezTo>
                    <a:pt x="32" y="4931"/>
                    <a:pt x="43" y="4920"/>
                    <a:pt x="56" y="4920"/>
                  </a:cubicBezTo>
                  <a:cubicBezTo>
                    <a:pt x="70" y="4920"/>
                    <a:pt x="80" y="4931"/>
                    <a:pt x="80" y="4944"/>
                  </a:cubicBezTo>
                  <a:lnTo>
                    <a:pt x="80" y="4968"/>
                  </a:lnTo>
                  <a:lnTo>
                    <a:pt x="56" y="4944"/>
                  </a:lnTo>
                  <a:lnTo>
                    <a:pt x="64" y="4944"/>
                  </a:lnTo>
                  <a:lnTo>
                    <a:pt x="40" y="4968"/>
                  </a:lnTo>
                  <a:lnTo>
                    <a:pt x="40" y="4944"/>
                  </a:lnTo>
                  <a:cubicBezTo>
                    <a:pt x="40" y="4931"/>
                    <a:pt x="51" y="4920"/>
                    <a:pt x="64" y="4920"/>
                  </a:cubicBezTo>
                  <a:cubicBezTo>
                    <a:pt x="78" y="4920"/>
                    <a:pt x="88" y="4931"/>
                    <a:pt x="88" y="4944"/>
                  </a:cubicBezTo>
                  <a:lnTo>
                    <a:pt x="88" y="4968"/>
                  </a:lnTo>
                  <a:lnTo>
                    <a:pt x="64" y="4944"/>
                  </a:lnTo>
                  <a:lnTo>
                    <a:pt x="72" y="4944"/>
                  </a:lnTo>
                  <a:lnTo>
                    <a:pt x="80" y="4944"/>
                  </a:lnTo>
                  <a:lnTo>
                    <a:pt x="56" y="4968"/>
                  </a:lnTo>
                  <a:lnTo>
                    <a:pt x="56" y="4944"/>
                  </a:lnTo>
                  <a:cubicBezTo>
                    <a:pt x="56" y="4931"/>
                    <a:pt x="67" y="4920"/>
                    <a:pt x="80" y="4920"/>
                  </a:cubicBezTo>
                  <a:cubicBezTo>
                    <a:pt x="94" y="4920"/>
                    <a:pt x="104" y="4931"/>
                    <a:pt x="104" y="4944"/>
                  </a:cubicBezTo>
                  <a:lnTo>
                    <a:pt x="104" y="4968"/>
                  </a:lnTo>
                  <a:lnTo>
                    <a:pt x="80" y="4944"/>
                  </a:lnTo>
                  <a:lnTo>
                    <a:pt x="88" y="4944"/>
                  </a:lnTo>
                  <a:lnTo>
                    <a:pt x="64" y="4968"/>
                  </a:lnTo>
                  <a:lnTo>
                    <a:pt x="64" y="4944"/>
                  </a:lnTo>
                  <a:cubicBezTo>
                    <a:pt x="64" y="4931"/>
                    <a:pt x="75" y="4920"/>
                    <a:pt x="88" y="4920"/>
                  </a:cubicBezTo>
                  <a:cubicBezTo>
                    <a:pt x="102" y="4920"/>
                    <a:pt x="112" y="4931"/>
                    <a:pt x="112" y="4944"/>
                  </a:cubicBezTo>
                  <a:lnTo>
                    <a:pt x="112" y="4968"/>
                  </a:lnTo>
                  <a:lnTo>
                    <a:pt x="88" y="4944"/>
                  </a:lnTo>
                  <a:lnTo>
                    <a:pt x="96" y="4944"/>
                  </a:lnTo>
                  <a:lnTo>
                    <a:pt x="72" y="4968"/>
                  </a:lnTo>
                  <a:lnTo>
                    <a:pt x="72" y="4944"/>
                  </a:lnTo>
                  <a:cubicBezTo>
                    <a:pt x="72" y="4931"/>
                    <a:pt x="83" y="4920"/>
                    <a:pt x="96" y="4920"/>
                  </a:cubicBezTo>
                  <a:cubicBezTo>
                    <a:pt x="110" y="4920"/>
                    <a:pt x="120" y="4931"/>
                    <a:pt x="120" y="4944"/>
                  </a:cubicBezTo>
                  <a:lnTo>
                    <a:pt x="120" y="4968"/>
                  </a:lnTo>
                  <a:cubicBezTo>
                    <a:pt x="120" y="4982"/>
                    <a:pt x="110" y="4992"/>
                    <a:pt x="96" y="4992"/>
                  </a:cubicBezTo>
                  <a:cubicBezTo>
                    <a:pt x="83" y="4992"/>
                    <a:pt x="72" y="4982"/>
                    <a:pt x="72" y="4968"/>
                  </a:cubicBezTo>
                  <a:lnTo>
                    <a:pt x="72" y="4944"/>
                  </a:lnTo>
                  <a:cubicBezTo>
                    <a:pt x="72" y="4931"/>
                    <a:pt x="83" y="4920"/>
                    <a:pt x="96" y="4920"/>
                  </a:cubicBezTo>
                  <a:cubicBezTo>
                    <a:pt x="110" y="4920"/>
                    <a:pt x="120" y="4931"/>
                    <a:pt x="120" y="4944"/>
                  </a:cubicBezTo>
                  <a:lnTo>
                    <a:pt x="120" y="4968"/>
                  </a:lnTo>
                  <a:lnTo>
                    <a:pt x="96" y="4944"/>
                  </a:lnTo>
                  <a:lnTo>
                    <a:pt x="104" y="4944"/>
                  </a:lnTo>
                  <a:lnTo>
                    <a:pt x="80" y="4968"/>
                  </a:lnTo>
                  <a:lnTo>
                    <a:pt x="80" y="4944"/>
                  </a:lnTo>
                  <a:cubicBezTo>
                    <a:pt x="80" y="4931"/>
                    <a:pt x="91" y="4920"/>
                    <a:pt x="104" y="4920"/>
                  </a:cubicBezTo>
                  <a:cubicBezTo>
                    <a:pt x="118" y="4920"/>
                    <a:pt x="128" y="4931"/>
                    <a:pt x="128" y="4944"/>
                  </a:cubicBezTo>
                  <a:lnTo>
                    <a:pt x="128" y="4968"/>
                  </a:lnTo>
                  <a:lnTo>
                    <a:pt x="104" y="4944"/>
                  </a:lnTo>
                  <a:lnTo>
                    <a:pt x="112" y="4944"/>
                  </a:lnTo>
                  <a:lnTo>
                    <a:pt x="88" y="4968"/>
                  </a:lnTo>
                  <a:lnTo>
                    <a:pt x="88" y="4944"/>
                  </a:lnTo>
                  <a:cubicBezTo>
                    <a:pt x="88" y="4931"/>
                    <a:pt x="99" y="4920"/>
                    <a:pt x="112" y="4920"/>
                  </a:cubicBezTo>
                  <a:cubicBezTo>
                    <a:pt x="126" y="4920"/>
                    <a:pt x="136" y="4931"/>
                    <a:pt x="136" y="4944"/>
                  </a:cubicBezTo>
                  <a:lnTo>
                    <a:pt x="136" y="4968"/>
                  </a:lnTo>
                  <a:lnTo>
                    <a:pt x="112" y="4944"/>
                  </a:lnTo>
                  <a:lnTo>
                    <a:pt x="120" y="4944"/>
                  </a:lnTo>
                  <a:lnTo>
                    <a:pt x="128" y="4944"/>
                  </a:lnTo>
                  <a:lnTo>
                    <a:pt x="104" y="4968"/>
                  </a:lnTo>
                  <a:lnTo>
                    <a:pt x="104" y="4944"/>
                  </a:lnTo>
                  <a:cubicBezTo>
                    <a:pt x="104" y="4931"/>
                    <a:pt x="115" y="4920"/>
                    <a:pt x="128" y="4920"/>
                  </a:cubicBezTo>
                  <a:cubicBezTo>
                    <a:pt x="142" y="4920"/>
                    <a:pt x="152" y="4931"/>
                    <a:pt x="152" y="4944"/>
                  </a:cubicBezTo>
                  <a:lnTo>
                    <a:pt x="152" y="4968"/>
                  </a:lnTo>
                  <a:lnTo>
                    <a:pt x="128" y="4944"/>
                  </a:lnTo>
                  <a:lnTo>
                    <a:pt x="136" y="4944"/>
                  </a:lnTo>
                  <a:lnTo>
                    <a:pt x="144" y="4944"/>
                  </a:lnTo>
                  <a:lnTo>
                    <a:pt x="120" y="4968"/>
                  </a:lnTo>
                  <a:lnTo>
                    <a:pt x="120" y="4944"/>
                  </a:lnTo>
                  <a:cubicBezTo>
                    <a:pt x="120" y="4931"/>
                    <a:pt x="131" y="4920"/>
                    <a:pt x="144" y="4920"/>
                  </a:cubicBezTo>
                  <a:cubicBezTo>
                    <a:pt x="158" y="4920"/>
                    <a:pt x="168" y="4931"/>
                    <a:pt x="168" y="4944"/>
                  </a:cubicBezTo>
                  <a:lnTo>
                    <a:pt x="168" y="4968"/>
                  </a:lnTo>
                  <a:lnTo>
                    <a:pt x="144" y="4944"/>
                  </a:lnTo>
                  <a:lnTo>
                    <a:pt x="152" y="4944"/>
                  </a:lnTo>
                  <a:lnTo>
                    <a:pt x="128" y="4968"/>
                  </a:lnTo>
                  <a:lnTo>
                    <a:pt x="128" y="4944"/>
                  </a:lnTo>
                  <a:cubicBezTo>
                    <a:pt x="128" y="4931"/>
                    <a:pt x="139" y="4920"/>
                    <a:pt x="152" y="4920"/>
                  </a:cubicBezTo>
                  <a:cubicBezTo>
                    <a:pt x="166" y="4920"/>
                    <a:pt x="176" y="4931"/>
                    <a:pt x="176" y="4944"/>
                  </a:cubicBezTo>
                  <a:lnTo>
                    <a:pt x="176" y="4968"/>
                  </a:lnTo>
                  <a:cubicBezTo>
                    <a:pt x="176" y="4982"/>
                    <a:pt x="166" y="4992"/>
                    <a:pt x="152" y="4992"/>
                  </a:cubicBezTo>
                  <a:cubicBezTo>
                    <a:pt x="139" y="4992"/>
                    <a:pt x="128" y="4982"/>
                    <a:pt x="128" y="4968"/>
                  </a:cubicBezTo>
                  <a:lnTo>
                    <a:pt x="128" y="4944"/>
                  </a:lnTo>
                  <a:cubicBezTo>
                    <a:pt x="128" y="4931"/>
                    <a:pt x="139" y="4920"/>
                    <a:pt x="152" y="4920"/>
                  </a:cubicBezTo>
                  <a:cubicBezTo>
                    <a:pt x="166" y="4920"/>
                    <a:pt x="176" y="4931"/>
                    <a:pt x="176" y="4944"/>
                  </a:cubicBezTo>
                  <a:lnTo>
                    <a:pt x="176" y="4968"/>
                  </a:lnTo>
                  <a:cubicBezTo>
                    <a:pt x="176" y="4982"/>
                    <a:pt x="166" y="4992"/>
                    <a:pt x="152" y="4992"/>
                  </a:cubicBezTo>
                  <a:cubicBezTo>
                    <a:pt x="139" y="4992"/>
                    <a:pt x="128" y="4982"/>
                    <a:pt x="128" y="4968"/>
                  </a:cubicBezTo>
                  <a:lnTo>
                    <a:pt x="128" y="4944"/>
                  </a:lnTo>
                  <a:cubicBezTo>
                    <a:pt x="128" y="4931"/>
                    <a:pt x="139" y="4920"/>
                    <a:pt x="152" y="4920"/>
                  </a:cubicBezTo>
                  <a:cubicBezTo>
                    <a:pt x="166" y="4920"/>
                    <a:pt x="176" y="4931"/>
                    <a:pt x="176" y="4944"/>
                  </a:cubicBezTo>
                  <a:lnTo>
                    <a:pt x="176" y="4968"/>
                  </a:lnTo>
                  <a:lnTo>
                    <a:pt x="152" y="4944"/>
                  </a:lnTo>
                  <a:lnTo>
                    <a:pt x="160" y="4944"/>
                  </a:lnTo>
                  <a:lnTo>
                    <a:pt x="136" y="4968"/>
                  </a:lnTo>
                  <a:lnTo>
                    <a:pt x="136" y="4944"/>
                  </a:lnTo>
                  <a:cubicBezTo>
                    <a:pt x="136" y="4931"/>
                    <a:pt x="147" y="4920"/>
                    <a:pt x="160" y="4920"/>
                  </a:cubicBezTo>
                  <a:cubicBezTo>
                    <a:pt x="174" y="4920"/>
                    <a:pt x="184" y="4931"/>
                    <a:pt x="184" y="4944"/>
                  </a:cubicBezTo>
                  <a:lnTo>
                    <a:pt x="184" y="4968"/>
                  </a:lnTo>
                  <a:lnTo>
                    <a:pt x="160" y="4944"/>
                  </a:lnTo>
                  <a:lnTo>
                    <a:pt x="168" y="4944"/>
                  </a:lnTo>
                  <a:lnTo>
                    <a:pt x="144" y="4968"/>
                  </a:lnTo>
                  <a:lnTo>
                    <a:pt x="144" y="4944"/>
                  </a:lnTo>
                  <a:cubicBezTo>
                    <a:pt x="144" y="4931"/>
                    <a:pt x="155" y="4920"/>
                    <a:pt x="168" y="4920"/>
                  </a:cubicBezTo>
                  <a:cubicBezTo>
                    <a:pt x="182" y="4920"/>
                    <a:pt x="192" y="4931"/>
                    <a:pt x="192" y="4944"/>
                  </a:cubicBezTo>
                  <a:lnTo>
                    <a:pt x="192" y="4968"/>
                  </a:lnTo>
                  <a:lnTo>
                    <a:pt x="168" y="4944"/>
                  </a:lnTo>
                  <a:lnTo>
                    <a:pt x="176" y="4944"/>
                  </a:lnTo>
                  <a:lnTo>
                    <a:pt x="184" y="4944"/>
                  </a:lnTo>
                  <a:lnTo>
                    <a:pt x="160" y="4968"/>
                  </a:lnTo>
                  <a:lnTo>
                    <a:pt x="160" y="4944"/>
                  </a:lnTo>
                  <a:cubicBezTo>
                    <a:pt x="160" y="4931"/>
                    <a:pt x="171" y="4920"/>
                    <a:pt x="184" y="4920"/>
                  </a:cubicBezTo>
                  <a:cubicBezTo>
                    <a:pt x="198" y="4920"/>
                    <a:pt x="208" y="4931"/>
                    <a:pt x="208" y="4944"/>
                  </a:cubicBezTo>
                  <a:lnTo>
                    <a:pt x="208" y="4968"/>
                  </a:lnTo>
                  <a:cubicBezTo>
                    <a:pt x="208" y="4982"/>
                    <a:pt x="198" y="4992"/>
                    <a:pt x="184" y="4992"/>
                  </a:cubicBezTo>
                  <a:cubicBezTo>
                    <a:pt x="171" y="4992"/>
                    <a:pt x="160" y="4982"/>
                    <a:pt x="160" y="4968"/>
                  </a:cubicBezTo>
                  <a:lnTo>
                    <a:pt x="160" y="4944"/>
                  </a:lnTo>
                  <a:cubicBezTo>
                    <a:pt x="160" y="4931"/>
                    <a:pt x="171" y="4920"/>
                    <a:pt x="184" y="4920"/>
                  </a:cubicBezTo>
                  <a:cubicBezTo>
                    <a:pt x="198" y="4920"/>
                    <a:pt x="208" y="4931"/>
                    <a:pt x="208" y="4944"/>
                  </a:cubicBezTo>
                  <a:lnTo>
                    <a:pt x="208" y="4968"/>
                  </a:lnTo>
                  <a:lnTo>
                    <a:pt x="184" y="4944"/>
                  </a:lnTo>
                  <a:lnTo>
                    <a:pt x="192" y="4944"/>
                  </a:lnTo>
                  <a:lnTo>
                    <a:pt x="168" y="4968"/>
                  </a:lnTo>
                  <a:lnTo>
                    <a:pt x="168" y="4944"/>
                  </a:lnTo>
                  <a:cubicBezTo>
                    <a:pt x="168" y="4931"/>
                    <a:pt x="179" y="4920"/>
                    <a:pt x="192" y="4920"/>
                  </a:cubicBezTo>
                  <a:cubicBezTo>
                    <a:pt x="206" y="4920"/>
                    <a:pt x="216" y="4931"/>
                    <a:pt x="216" y="4944"/>
                  </a:cubicBezTo>
                  <a:lnTo>
                    <a:pt x="216" y="4968"/>
                  </a:lnTo>
                  <a:lnTo>
                    <a:pt x="192" y="4944"/>
                  </a:lnTo>
                  <a:lnTo>
                    <a:pt x="200" y="4944"/>
                  </a:lnTo>
                  <a:lnTo>
                    <a:pt x="176" y="4968"/>
                  </a:lnTo>
                  <a:lnTo>
                    <a:pt x="176" y="4944"/>
                  </a:lnTo>
                  <a:cubicBezTo>
                    <a:pt x="176" y="4931"/>
                    <a:pt x="187" y="4920"/>
                    <a:pt x="200" y="4920"/>
                  </a:cubicBezTo>
                  <a:lnTo>
                    <a:pt x="208" y="4920"/>
                  </a:lnTo>
                  <a:cubicBezTo>
                    <a:pt x="222" y="4920"/>
                    <a:pt x="232" y="4931"/>
                    <a:pt x="232" y="4944"/>
                  </a:cubicBezTo>
                  <a:lnTo>
                    <a:pt x="232" y="4968"/>
                  </a:lnTo>
                  <a:lnTo>
                    <a:pt x="186" y="4961"/>
                  </a:lnTo>
                  <a:lnTo>
                    <a:pt x="194" y="4937"/>
                  </a:lnTo>
                  <a:cubicBezTo>
                    <a:pt x="197" y="4926"/>
                    <a:pt x="209" y="4919"/>
                    <a:pt x="220" y="4921"/>
                  </a:cubicBezTo>
                  <a:cubicBezTo>
                    <a:pt x="232" y="4923"/>
                    <a:pt x="240" y="4933"/>
                    <a:pt x="240" y="4944"/>
                  </a:cubicBezTo>
                  <a:lnTo>
                    <a:pt x="240" y="4968"/>
                  </a:lnTo>
                  <a:lnTo>
                    <a:pt x="216" y="4944"/>
                  </a:lnTo>
                  <a:lnTo>
                    <a:pt x="224" y="4944"/>
                  </a:lnTo>
                  <a:lnTo>
                    <a:pt x="200" y="4968"/>
                  </a:lnTo>
                  <a:lnTo>
                    <a:pt x="200" y="4944"/>
                  </a:lnTo>
                  <a:cubicBezTo>
                    <a:pt x="200" y="4931"/>
                    <a:pt x="211" y="4920"/>
                    <a:pt x="224" y="4920"/>
                  </a:cubicBezTo>
                  <a:cubicBezTo>
                    <a:pt x="238" y="4920"/>
                    <a:pt x="248" y="4931"/>
                    <a:pt x="248" y="4944"/>
                  </a:cubicBezTo>
                  <a:lnTo>
                    <a:pt x="248" y="4968"/>
                  </a:lnTo>
                  <a:lnTo>
                    <a:pt x="224" y="4944"/>
                  </a:lnTo>
                  <a:lnTo>
                    <a:pt x="232" y="4944"/>
                  </a:lnTo>
                  <a:lnTo>
                    <a:pt x="208" y="4968"/>
                  </a:lnTo>
                  <a:lnTo>
                    <a:pt x="208" y="4944"/>
                  </a:lnTo>
                  <a:cubicBezTo>
                    <a:pt x="208" y="4931"/>
                    <a:pt x="219" y="4920"/>
                    <a:pt x="232" y="4920"/>
                  </a:cubicBezTo>
                  <a:cubicBezTo>
                    <a:pt x="246" y="4920"/>
                    <a:pt x="256" y="4931"/>
                    <a:pt x="256" y="4944"/>
                  </a:cubicBezTo>
                  <a:lnTo>
                    <a:pt x="256" y="4968"/>
                  </a:lnTo>
                  <a:cubicBezTo>
                    <a:pt x="256" y="4982"/>
                    <a:pt x="246" y="4992"/>
                    <a:pt x="232" y="4992"/>
                  </a:cubicBezTo>
                  <a:cubicBezTo>
                    <a:pt x="219" y="4992"/>
                    <a:pt x="208" y="4982"/>
                    <a:pt x="208" y="4968"/>
                  </a:cubicBezTo>
                  <a:lnTo>
                    <a:pt x="208" y="4944"/>
                  </a:lnTo>
                  <a:cubicBezTo>
                    <a:pt x="208" y="4931"/>
                    <a:pt x="219" y="4920"/>
                    <a:pt x="232" y="4920"/>
                  </a:cubicBezTo>
                  <a:cubicBezTo>
                    <a:pt x="246" y="4920"/>
                    <a:pt x="256" y="4931"/>
                    <a:pt x="256" y="4944"/>
                  </a:cubicBezTo>
                  <a:lnTo>
                    <a:pt x="256" y="4968"/>
                  </a:lnTo>
                  <a:lnTo>
                    <a:pt x="232" y="4944"/>
                  </a:lnTo>
                  <a:lnTo>
                    <a:pt x="240" y="4944"/>
                  </a:lnTo>
                  <a:lnTo>
                    <a:pt x="216" y="4968"/>
                  </a:lnTo>
                  <a:lnTo>
                    <a:pt x="216" y="4944"/>
                  </a:lnTo>
                  <a:lnTo>
                    <a:pt x="216" y="4920"/>
                  </a:lnTo>
                  <a:lnTo>
                    <a:pt x="216" y="4896"/>
                  </a:lnTo>
                  <a:lnTo>
                    <a:pt x="216" y="4872"/>
                  </a:lnTo>
                  <a:cubicBezTo>
                    <a:pt x="216" y="4859"/>
                    <a:pt x="227" y="4848"/>
                    <a:pt x="240" y="4848"/>
                  </a:cubicBezTo>
                  <a:cubicBezTo>
                    <a:pt x="254" y="4848"/>
                    <a:pt x="264" y="4859"/>
                    <a:pt x="264" y="4872"/>
                  </a:cubicBezTo>
                  <a:lnTo>
                    <a:pt x="264" y="4896"/>
                  </a:lnTo>
                  <a:lnTo>
                    <a:pt x="240" y="4872"/>
                  </a:lnTo>
                  <a:lnTo>
                    <a:pt x="248" y="4872"/>
                  </a:lnTo>
                  <a:lnTo>
                    <a:pt x="224" y="4896"/>
                  </a:lnTo>
                  <a:lnTo>
                    <a:pt x="224" y="4872"/>
                  </a:lnTo>
                  <a:cubicBezTo>
                    <a:pt x="224" y="4859"/>
                    <a:pt x="235" y="4848"/>
                    <a:pt x="248" y="4848"/>
                  </a:cubicBezTo>
                  <a:cubicBezTo>
                    <a:pt x="262" y="4848"/>
                    <a:pt x="272" y="4859"/>
                    <a:pt x="272" y="4872"/>
                  </a:cubicBezTo>
                  <a:lnTo>
                    <a:pt x="272" y="4896"/>
                  </a:lnTo>
                  <a:cubicBezTo>
                    <a:pt x="272" y="4910"/>
                    <a:pt x="262" y="4920"/>
                    <a:pt x="248" y="4920"/>
                  </a:cubicBezTo>
                  <a:cubicBezTo>
                    <a:pt x="235" y="4920"/>
                    <a:pt x="224" y="4910"/>
                    <a:pt x="224" y="4896"/>
                  </a:cubicBezTo>
                  <a:lnTo>
                    <a:pt x="224" y="4872"/>
                  </a:lnTo>
                  <a:lnTo>
                    <a:pt x="224" y="4840"/>
                  </a:lnTo>
                  <a:lnTo>
                    <a:pt x="224" y="4816"/>
                  </a:lnTo>
                  <a:lnTo>
                    <a:pt x="224" y="4792"/>
                  </a:lnTo>
                  <a:lnTo>
                    <a:pt x="224" y="4768"/>
                  </a:lnTo>
                  <a:lnTo>
                    <a:pt x="224" y="4736"/>
                  </a:lnTo>
                  <a:cubicBezTo>
                    <a:pt x="224" y="4723"/>
                    <a:pt x="235" y="4712"/>
                    <a:pt x="248" y="4712"/>
                  </a:cubicBezTo>
                  <a:lnTo>
                    <a:pt x="256" y="4712"/>
                  </a:lnTo>
                  <a:lnTo>
                    <a:pt x="232" y="4736"/>
                  </a:lnTo>
                  <a:lnTo>
                    <a:pt x="232" y="4712"/>
                  </a:lnTo>
                  <a:lnTo>
                    <a:pt x="232" y="4688"/>
                  </a:lnTo>
                  <a:lnTo>
                    <a:pt x="232" y="4664"/>
                  </a:lnTo>
                  <a:lnTo>
                    <a:pt x="232" y="4640"/>
                  </a:lnTo>
                  <a:lnTo>
                    <a:pt x="232" y="4608"/>
                  </a:lnTo>
                  <a:lnTo>
                    <a:pt x="232" y="4584"/>
                  </a:lnTo>
                  <a:lnTo>
                    <a:pt x="232" y="4560"/>
                  </a:lnTo>
                  <a:lnTo>
                    <a:pt x="232" y="4536"/>
                  </a:lnTo>
                  <a:lnTo>
                    <a:pt x="232" y="4504"/>
                  </a:lnTo>
                  <a:lnTo>
                    <a:pt x="232" y="4480"/>
                  </a:lnTo>
                  <a:lnTo>
                    <a:pt x="232" y="4456"/>
                  </a:lnTo>
                  <a:lnTo>
                    <a:pt x="232" y="4432"/>
                  </a:lnTo>
                  <a:lnTo>
                    <a:pt x="232" y="4408"/>
                  </a:lnTo>
                  <a:lnTo>
                    <a:pt x="232" y="4376"/>
                  </a:lnTo>
                  <a:lnTo>
                    <a:pt x="232" y="4352"/>
                  </a:lnTo>
                  <a:lnTo>
                    <a:pt x="232" y="4328"/>
                  </a:lnTo>
                  <a:cubicBezTo>
                    <a:pt x="232" y="4326"/>
                    <a:pt x="233" y="4323"/>
                    <a:pt x="234" y="4321"/>
                  </a:cubicBezTo>
                  <a:lnTo>
                    <a:pt x="242" y="4297"/>
                  </a:lnTo>
                  <a:lnTo>
                    <a:pt x="240" y="4304"/>
                  </a:lnTo>
                  <a:lnTo>
                    <a:pt x="240" y="4272"/>
                  </a:lnTo>
                  <a:lnTo>
                    <a:pt x="240" y="4248"/>
                  </a:lnTo>
                  <a:lnTo>
                    <a:pt x="240" y="4224"/>
                  </a:lnTo>
                  <a:lnTo>
                    <a:pt x="240" y="4200"/>
                  </a:lnTo>
                  <a:lnTo>
                    <a:pt x="240" y="4176"/>
                  </a:lnTo>
                  <a:lnTo>
                    <a:pt x="240" y="4144"/>
                  </a:lnTo>
                  <a:lnTo>
                    <a:pt x="240" y="4096"/>
                  </a:lnTo>
                  <a:lnTo>
                    <a:pt x="240" y="4040"/>
                  </a:lnTo>
                  <a:lnTo>
                    <a:pt x="240" y="3968"/>
                  </a:lnTo>
                  <a:lnTo>
                    <a:pt x="240" y="3912"/>
                  </a:lnTo>
                  <a:lnTo>
                    <a:pt x="240" y="3864"/>
                  </a:lnTo>
                  <a:lnTo>
                    <a:pt x="240" y="3808"/>
                  </a:lnTo>
                  <a:cubicBezTo>
                    <a:pt x="240" y="3795"/>
                    <a:pt x="251" y="3784"/>
                    <a:pt x="264" y="3784"/>
                  </a:cubicBezTo>
                  <a:cubicBezTo>
                    <a:pt x="278" y="3784"/>
                    <a:pt x="288" y="3795"/>
                    <a:pt x="288" y="3808"/>
                  </a:cubicBezTo>
                  <a:lnTo>
                    <a:pt x="288" y="3864"/>
                  </a:lnTo>
                  <a:lnTo>
                    <a:pt x="288" y="3912"/>
                  </a:lnTo>
                  <a:lnTo>
                    <a:pt x="288" y="3968"/>
                  </a:lnTo>
                  <a:lnTo>
                    <a:pt x="288" y="4040"/>
                  </a:lnTo>
                  <a:lnTo>
                    <a:pt x="288" y="4096"/>
                  </a:lnTo>
                  <a:lnTo>
                    <a:pt x="288" y="4144"/>
                  </a:lnTo>
                  <a:lnTo>
                    <a:pt x="288" y="4176"/>
                  </a:lnTo>
                  <a:lnTo>
                    <a:pt x="288" y="4200"/>
                  </a:lnTo>
                  <a:lnTo>
                    <a:pt x="288" y="4224"/>
                  </a:lnTo>
                  <a:lnTo>
                    <a:pt x="288" y="4248"/>
                  </a:lnTo>
                  <a:lnTo>
                    <a:pt x="288" y="4272"/>
                  </a:lnTo>
                  <a:lnTo>
                    <a:pt x="288" y="4304"/>
                  </a:lnTo>
                  <a:cubicBezTo>
                    <a:pt x="288" y="4307"/>
                    <a:pt x="288" y="4310"/>
                    <a:pt x="287" y="4312"/>
                  </a:cubicBezTo>
                  <a:lnTo>
                    <a:pt x="279" y="4336"/>
                  </a:lnTo>
                  <a:lnTo>
                    <a:pt x="280" y="4328"/>
                  </a:lnTo>
                  <a:lnTo>
                    <a:pt x="280" y="4352"/>
                  </a:lnTo>
                  <a:lnTo>
                    <a:pt x="280" y="4376"/>
                  </a:lnTo>
                  <a:lnTo>
                    <a:pt x="280" y="4408"/>
                  </a:lnTo>
                  <a:lnTo>
                    <a:pt x="280" y="4432"/>
                  </a:lnTo>
                  <a:lnTo>
                    <a:pt x="280" y="4456"/>
                  </a:lnTo>
                  <a:lnTo>
                    <a:pt x="280" y="4480"/>
                  </a:lnTo>
                  <a:lnTo>
                    <a:pt x="280" y="4504"/>
                  </a:lnTo>
                  <a:lnTo>
                    <a:pt x="280" y="4536"/>
                  </a:lnTo>
                  <a:lnTo>
                    <a:pt x="280" y="4560"/>
                  </a:lnTo>
                  <a:lnTo>
                    <a:pt x="280" y="4584"/>
                  </a:lnTo>
                  <a:lnTo>
                    <a:pt x="280" y="4608"/>
                  </a:lnTo>
                  <a:lnTo>
                    <a:pt x="280" y="4640"/>
                  </a:lnTo>
                  <a:lnTo>
                    <a:pt x="280" y="4664"/>
                  </a:lnTo>
                  <a:lnTo>
                    <a:pt x="280" y="4688"/>
                  </a:lnTo>
                  <a:lnTo>
                    <a:pt x="280" y="4712"/>
                  </a:lnTo>
                  <a:lnTo>
                    <a:pt x="280" y="4736"/>
                  </a:lnTo>
                  <a:cubicBezTo>
                    <a:pt x="280" y="4750"/>
                    <a:pt x="270" y="4760"/>
                    <a:pt x="256" y="4760"/>
                  </a:cubicBezTo>
                  <a:lnTo>
                    <a:pt x="248" y="4760"/>
                  </a:lnTo>
                  <a:lnTo>
                    <a:pt x="272" y="4736"/>
                  </a:lnTo>
                  <a:lnTo>
                    <a:pt x="272" y="4768"/>
                  </a:lnTo>
                  <a:lnTo>
                    <a:pt x="272" y="4792"/>
                  </a:lnTo>
                  <a:lnTo>
                    <a:pt x="272" y="4816"/>
                  </a:lnTo>
                  <a:lnTo>
                    <a:pt x="272" y="4840"/>
                  </a:lnTo>
                  <a:lnTo>
                    <a:pt x="272" y="4872"/>
                  </a:lnTo>
                  <a:lnTo>
                    <a:pt x="272" y="4896"/>
                  </a:lnTo>
                  <a:lnTo>
                    <a:pt x="224" y="4896"/>
                  </a:lnTo>
                  <a:lnTo>
                    <a:pt x="224" y="4872"/>
                  </a:lnTo>
                  <a:lnTo>
                    <a:pt x="272" y="4872"/>
                  </a:lnTo>
                  <a:lnTo>
                    <a:pt x="272" y="4896"/>
                  </a:lnTo>
                  <a:cubicBezTo>
                    <a:pt x="272" y="4910"/>
                    <a:pt x="262" y="4920"/>
                    <a:pt x="248" y="4920"/>
                  </a:cubicBezTo>
                  <a:lnTo>
                    <a:pt x="240" y="4920"/>
                  </a:lnTo>
                  <a:cubicBezTo>
                    <a:pt x="227" y="4920"/>
                    <a:pt x="216" y="4910"/>
                    <a:pt x="216" y="4896"/>
                  </a:cubicBezTo>
                  <a:lnTo>
                    <a:pt x="216" y="4872"/>
                  </a:lnTo>
                  <a:lnTo>
                    <a:pt x="264" y="4872"/>
                  </a:lnTo>
                  <a:lnTo>
                    <a:pt x="264" y="4896"/>
                  </a:lnTo>
                  <a:lnTo>
                    <a:pt x="264" y="4920"/>
                  </a:lnTo>
                  <a:lnTo>
                    <a:pt x="264" y="4944"/>
                  </a:lnTo>
                  <a:lnTo>
                    <a:pt x="264" y="4968"/>
                  </a:lnTo>
                  <a:cubicBezTo>
                    <a:pt x="264" y="4982"/>
                    <a:pt x="254" y="4992"/>
                    <a:pt x="240" y="4992"/>
                  </a:cubicBezTo>
                  <a:lnTo>
                    <a:pt x="232" y="4992"/>
                  </a:lnTo>
                  <a:cubicBezTo>
                    <a:pt x="219" y="4992"/>
                    <a:pt x="208" y="4982"/>
                    <a:pt x="208" y="4968"/>
                  </a:cubicBezTo>
                  <a:lnTo>
                    <a:pt x="208" y="4944"/>
                  </a:lnTo>
                  <a:lnTo>
                    <a:pt x="256" y="4944"/>
                  </a:lnTo>
                  <a:lnTo>
                    <a:pt x="256" y="4968"/>
                  </a:lnTo>
                  <a:lnTo>
                    <a:pt x="208" y="4968"/>
                  </a:lnTo>
                  <a:lnTo>
                    <a:pt x="208" y="4944"/>
                  </a:lnTo>
                  <a:lnTo>
                    <a:pt x="256" y="4944"/>
                  </a:lnTo>
                  <a:lnTo>
                    <a:pt x="256" y="4968"/>
                  </a:lnTo>
                  <a:cubicBezTo>
                    <a:pt x="256" y="4982"/>
                    <a:pt x="246" y="4992"/>
                    <a:pt x="232" y="4992"/>
                  </a:cubicBezTo>
                  <a:lnTo>
                    <a:pt x="224" y="4992"/>
                  </a:lnTo>
                  <a:cubicBezTo>
                    <a:pt x="211" y="4992"/>
                    <a:pt x="200" y="4982"/>
                    <a:pt x="200" y="4968"/>
                  </a:cubicBezTo>
                  <a:lnTo>
                    <a:pt x="200" y="4944"/>
                  </a:lnTo>
                  <a:lnTo>
                    <a:pt x="248" y="4944"/>
                  </a:lnTo>
                  <a:lnTo>
                    <a:pt x="248" y="4968"/>
                  </a:lnTo>
                  <a:cubicBezTo>
                    <a:pt x="248" y="4982"/>
                    <a:pt x="238" y="4992"/>
                    <a:pt x="224" y="4992"/>
                  </a:cubicBezTo>
                  <a:lnTo>
                    <a:pt x="216" y="4992"/>
                  </a:lnTo>
                  <a:cubicBezTo>
                    <a:pt x="203" y="4992"/>
                    <a:pt x="192" y="4982"/>
                    <a:pt x="192" y="4968"/>
                  </a:cubicBezTo>
                  <a:lnTo>
                    <a:pt x="192" y="4944"/>
                  </a:lnTo>
                  <a:lnTo>
                    <a:pt x="239" y="4952"/>
                  </a:lnTo>
                  <a:lnTo>
                    <a:pt x="231" y="4976"/>
                  </a:lnTo>
                  <a:cubicBezTo>
                    <a:pt x="228" y="4987"/>
                    <a:pt x="216" y="4994"/>
                    <a:pt x="205" y="4992"/>
                  </a:cubicBezTo>
                  <a:cubicBezTo>
                    <a:pt x="193" y="4990"/>
                    <a:pt x="184" y="4980"/>
                    <a:pt x="184" y="4968"/>
                  </a:cubicBezTo>
                  <a:lnTo>
                    <a:pt x="184" y="4944"/>
                  </a:lnTo>
                  <a:lnTo>
                    <a:pt x="208" y="4968"/>
                  </a:lnTo>
                  <a:lnTo>
                    <a:pt x="200" y="4968"/>
                  </a:lnTo>
                  <a:lnTo>
                    <a:pt x="224" y="4944"/>
                  </a:lnTo>
                  <a:lnTo>
                    <a:pt x="224" y="4968"/>
                  </a:lnTo>
                  <a:cubicBezTo>
                    <a:pt x="224" y="4982"/>
                    <a:pt x="214" y="4992"/>
                    <a:pt x="200" y="4992"/>
                  </a:cubicBezTo>
                  <a:lnTo>
                    <a:pt x="192" y="4992"/>
                  </a:lnTo>
                  <a:cubicBezTo>
                    <a:pt x="179" y="4992"/>
                    <a:pt x="168" y="4982"/>
                    <a:pt x="168" y="4968"/>
                  </a:cubicBezTo>
                  <a:lnTo>
                    <a:pt x="168" y="4944"/>
                  </a:lnTo>
                  <a:lnTo>
                    <a:pt x="216" y="4944"/>
                  </a:lnTo>
                  <a:lnTo>
                    <a:pt x="216" y="4968"/>
                  </a:lnTo>
                  <a:cubicBezTo>
                    <a:pt x="216" y="4982"/>
                    <a:pt x="206" y="4992"/>
                    <a:pt x="192" y="4992"/>
                  </a:cubicBezTo>
                  <a:lnTo>
                    <a:pt x="184" y="4992"/>
                  </a:lnTo>
                  <a:cubicBezTo>
                    <a:pt x="171" y="4992"/>
                    <a:pt x="160" y="4982"/>
                    <a:pt x="160" y="4968"/>
                  </a:cubicBezTo>
                  <a:lnTo>
                    <a:pt x="160" y="4944"/>
                  </a:lnTo>
                  <a:lnTo>
                    <a:pt x="208" y="4944"/>
                  </a:lnTo>
                  <a:lnTo>
                    <a:pt x="208" y="4968"/>
                  </a:lnTo>
                  <a:lnTo>
                    <a:pt x="160" y="4968"/>
                  </a:lnTo>
                  <a:lnTo>
                    <a:pt x="160" y="4944"/>
                  </a:lnTo>
                  <a:lnTo>
                    <a:pt x="208" y="4944"/>
                  </a:lnTo>
                  <a:lnTo>
                    <a:pt x="208" y="4968"/>
                  </a:lnTo>
                  <a:cubicBezTo>
                    <a:pt x="208" y="4982"/>
                    <a:pt x="198" y="4992"/>
                    <a:pt x="184" y="4992"/>
                  </a:cubicBezTo>
                  <a:lnTo>
                    <a:pt x="176" y="4992"/>
                  </a:lnTo>
                  <a:lnTo>
                    <a:pt x="168" y="4992"/>
                  </a:lnTo>
                  <a:cubicBezTo>
                    <a:pt x="155" y="4992"/>
                    <a:pt x="144" y="4982"/>
                    <a:pt x="144" y="4968"/>
                  </a:cubicBezTo>
                  <a:lnTo>
                    <a:pt x="144" y="4944"/>
                  </a:lnTo>
                  <a:lnTo>
                    <a:pt x="192" y="4944"/>
                  </a:lnTo>
                  <a:lnTo>
                    <a:pt x="192" y="4968"/>
                  </a:lnTo>
                  <a:cubicBezTo>
                    <a:pt x="192" y="4982"/>
                    <a:pt x="182" y="4992"/>
                    <a:pt x="168" y="4992"/>
                  </a:cubicBezTo>
                  <a:lnTo>
                    <a:pt x="160" y="4992"/>
                  </a:lnTo>
                  <a:cubicBezTo>
                    <a:pt x="147" y="4992"/>
                    <a:pt x="136" y="4982"/>
                    <a:pt x="136" y="4968"/>
                  </a:cubicBezTo>
                  <a:lnTo>
                    <a:pt x="136" y="4944"/>
                  </a:lnTo>
                  <a:lnTo>
                    <a:pt x="184" y="4944"/>
                  </a:lnTo>
                  <a:lnTo>
                    <a:pt x="184" y="4968"/>
                  </a:lnTo>
                  <a:cubicBezTo>
                    <a:pt x="184" y="4982"/>
                    <a:pt x="174" y="4992"/>
                    <a:pt x="160" y="4992"/>
                  </a:cubicBezTo>
                  <a:lnTo>
                    <a:pt x="152" y="4992"/>
                  </a:lnTo>
                  <a:cubicBezTo>
                    <a:pt x="139" y="4992"/>
                    <a:pt x="128" y="4982"/>
                    <a:pt x="128" y="4968"/>
                  </a:cubicBezTo>
                  <a:lnTo>
                    <a:pt x="128" y="4944"/>
                  </a:lnTo>
                  <a:lnTo>
                    <a:pt x="176" y="4944"/>
                  </a:lnTo>
                  <a:lnTo>
                    <a:pt x="176" y="4968"/>
                  </a:lnTo>
                  <a:lnTo>
                    <a:pt x="128" y="4968"/>
                  </a:lnTo>
                  <a:lnTo>
                    <a:pt x="128" y="4944"/>
                  </a:lnTo>
                  <a:lnTo>
                    <a:pt x="176" y="4944"/>
                  </a:lnTo>
                  <a:lnTo>
                    <a:pt x="176" y="4968"/>
                  </a:lnTo>
                  <a:lnTo>
                    <a:pt x="128" y="4968"/>
                  </a:lnTo>
                  <a:lnTo>
                    <a:pt x="128" y="4944"/>
                  </a:lnTo>
                  <a:lnTo>
                    <a:pt x="176" y="4944"/>
                  </a:lnTo>
                  <a:lnTo>
                    <a:pt x="176" y="4968"/>
                  </a:lnTo>
                  <a:cubicBezTo>
                    <a:pt x="176" y="4982"/>
                    <a:pt x="166" y="4992"/>
                    <a:pt x="152" y="4992"/>
                  </a:cubicBezTo>
                  <a:lnTo>
                    <a:pt x="144" y="4992"/>
                  </a:lnTo>
                  <a:cubicBezTo>
                    <a:pt x="131" y="4992"/>
                    <a:pt x="120" y="4982"/>
                    <a:pt x="120" y="4968"/>
                  </a:cubicBezTo>
                  <a:lnTo>
                    <a:pt x="120" y="4944"/>
                  </a:lnTo>
                  <a:lnTo>
                    <a:pt x="168" y="4944"/>
                  </a:lnTo>
                  <a:lnTo>
                    <a:pt x="168" y="4968"/>
                  </a:lnTo>
                  <a:cubicBezTo>
                    <a:pt x="168" y="4982"/>
                    <a:pt x="158" y="4992"/>
                    <a:pt x="144" y="4992"/>
                  </a:cubicBezTo>
                  <a:lnTo>
                    <a:pt x="136" y="4992"/>
                  </a:lnTo>
                  <a:lnTo>
                    <a:pt x="128" y="4992"/>
                  </a:lnTo>
                  <a:cubicBezTo>
                    <a:pt x="115" y="4992"/>
                    <a:pt x="104" y="4982"/>
                    <a:pt x="104" y="4968"/>
                  </a:cubicBezTo>
                  <a:lnTo>
                    <a:pt x="104" y="4944"/>
                  </a:lnTo>
                  <a:lnTo>
                    <a:pt x="152" y="4944"/>
                  </a:lnTo>
                  <a:lnTo>
                    <a:pt x="152" y="4968"/>
                  </a:lnTo>
                  <a:cubicBezTo>
                    <a:pt x="152" y="4982"/>
                    <a:pt x="142" y="4992"/>
                    <a:pt x="128" y="4992"/>
                  </a:cubicBezTo>
                  <a:lnTo>
                    <a:pt x="120" y="4992"/>
                  </a:lnTo>
                  <a:lnTo>
                    <a:pt x="112" y="4992"/>
                  </a:lnTo>
                  <a:cubicBezTo>
                    <a:pt x="99" y="4992"/>
                    <a:pt x="88" y="4982"/>
                    <a:pt x="88" y="4968"/>
                  </a:cubicBezTo>
                  <a:lnTo>
                    <a:pt x="88" y="4944"/>
                  </a:lnTo>
                  <a:lnTo>
                    <a:pt x="136" y="4944"/>
                  </a:lnTo>
                  <a:lnTo>
                    <a:pt x="136" y="4968"/>
                  </a:lnTo>
                  <a:cubicBezTo>
                    <a:pt x="136" y="4982"/>
                    <a:pt x="126" y="4992"/>
                    <a:pt x="112" y="4992"/>
                  </a:cubicBezTo>
                  <a:lnTo>
                    <a:pt x="104" y="4992"/>
                  </a:lnTo>
                  <a:cubicBezTo>
                    <a:pt x="91" y="4992"/>
                    <a:pt x="80" y="4982"/>
                    <a:pt x="80" y="4968"/>
                  </a:cubicBezTo>
                  <a:lnTo>
                    <a:pt x="80" y="4944"/>
                  </a:lnTo>
                  <a:lnTo>
                    <a:pt x="128" y="4944"/>
                  </a:lnTo>
                  <a:lnTo>
                    <a:pt x="128" y="4968"/>
                  </a:lnTo>
                  <a:cubicBezTo>
                    <a:pt x="128" y="4982"/>
                    <a:pt x="118" y="4992"/>
                    <a:pt x="104" y="4992"/>
                  </a:cubicBezTo>
                  <a:lnTo>
                    <a:pt x="96" y="4992"/>
                  </a:lnTo>
                  <a:cubicBezTo>
                    <a:pt x="83" y="4992"/>
                    <a:pt x="72" y="4982"/>
                    <a:pt x="72" y="4968"/>
                  </a:cubicBezTo>
                  <a:lnTo>
                    <a:pt x="72" y="4944"/>
                  </a:lnTo>
                  <a:lnTo>
                    <a:pt x="120" y="4944"/>
                  </a:lnTo>
                  <a:lnTo>
                    <a:pt x="120" y="4968"/>
                  </a:lnTo>
                  <a:lnTo>
                    <a:pt x="72" y="4968"/>
                  </a:lnTo>
                  <a:lnTo>
                    <a:pt x="72" y="4944"/>
                  </a:lnTo>
                  <a:lnTo>
                    <a:pt x="120" y="4944"/>
                  </a:lnTo>
                  <a:lnTo>
                    <a:pt x="120" y="4968"/>
                  </a:lnTo>
                  <a:cubicBezTo>
                    <a:pt x="120" y="4982"/>
                    <a:pt x="110" y="4992"/>
                    <a:pt x="96" y="4992"/>
                  </a:cubicBezTo>
                  <a:lnTo>
                    <a:pt x="88" y="4992"/>
                  </a:lnTo>
                  <a:cubicBezTo>
                    <a:pt x="75" y="4992"/>
                    <a:pt x="64" y="4982"/>
                    <a:pt x="64" y="4968"/>
                  </a:cubicBezTo>
                  <a:lnTo>
                    <a:pt x="64" y="4944"/>
                  </a:lnTo>
                  <a:lnTo>
                    <a:pt x="112" y="4944"/>
                  </a:lnTo>
                  <a:lnTo>
                    <a:pt x="112" y="4968"/>
                  </a:lnTo>
                  <a:cubicBezTo>
                    <a:pt x="112" y="4982"/>
                    <a:pt x="102" y="4992"/>
                    <a:pt x="88" y="4992"/>
                  </a:cubicBezTo>
                  <a:lnTo>
                    <a:pt x="80" y="4992"/>
                  </a:lnTo>
                  <a:cubicBezTo>
                    <a:pt x="67" y="4992"/>
                    <a:pt x="56" y="4982"/>
                    <a:pt x="56" y="4968"/>
                  </a:cubicBezTo>
                  <a:lnTo>
                    <a:pt x="56" y="4944"/>
                  </a:lnTo>
                  <a:lnTo>
                    <a:pt x="104" y="4944"/>
                  </a:lnTo>
                  <a:lnTo>
                    <a:pt x="104" y="4968"/>
                  </a:lnTo>
                  <a:cubicBezTo>
                    <a:pt x="104" y="4982"/>
                    <a:pt x="94" y="4992"/>
                    <a:pt x="80" y="4992"/>
                  </a:cubicBezTo>
                  <a:lnTo>
                    <a:pt x="72" y="4992"/>
                  </a:lnTo>
                  <a:lnTo>
                    <a:pt x="64" y="4992"/>
                  </a:lnTo>
                  <a:cubicBezTo>
                    <a:pt x="51" y="4992"/>
                    <a:pt x="40" y="4982"/>
                    <a:pt x="40" y="4968"/>
                  </a:cubicBezTo>
                  <a:lnTo>
                    <a:pt x="40" y="4944"/>
                  </a:lnTo>
                  <a:lnTo>
                    <a:pt x="88" y="4944"/>
                  </a:lnTo>
                  <a:lnTo>
                    <a:pt x="88" y="4968"/>
                  </a:lnTo>
                  <a:cubicBezTo>
                    <a:pt x="88" y="4982"/>
                    <a:pt x="78" y="4992"/>
                    <a:pt x="64" y="4992"/>
                  </a:cubicBezTo>
                  <a:lnTo>
                    <a:pt x="56" y="4992"/>
                  </a:lnTo>
                  <a:cubicBezTo>
                    <a:pt x="43" y="4992"/>
                    <a:pt x="32" y="4982"/>
                    <a:pt x="32" y="4968"/>
                  </a:cubicBezTo>
                  <a:lnTo>
                    <a:pt x="32" y="4944"/>
                  </a:lnTo>
                  <a:lnTo>
                    <a:pt x="80" y="4944"/>
                  </a:lnTo>
                  <a:lnTo>
                    <a:pt x="80" y="4968"/>
                  </a:lnTo>
                  <a:lnTo>
                    <a:pt x="32" y="4968"/>
                  </a:lnTo>
                  <a:lnTo>
                    <a:pt x="32" y="4944"/>
                  </a:lnTo>
                  <a:lnTo>
                    <a:pt x="80" y="4944"/>
                  </a:lnTo>
                  <a:lnTo>
                    <a:pt x="80" y="4968"/>
                  </a:lnTo>
                  <a:lnTo>
                    <a:pt x="80" y="5000"/>
                  </a:lnTo>
                  <a:lnTo>
                    <a:pt x="32" y="5000"/>
                  </a:lnTo>
                  <a:lnTo>
                    <a:pt x="32" y="4968"/>
                  </a:lnTo>
                  <a:lnTo>
                    <a:pt x="56" y="4992"/>
                  </a:lnTo>
                  <a:lnTo>
                    <a:pt x="48" y="4992"/>
                  </a:lnTo>
                  <a:cubicBezTo>
                    <a:pt x="35" y="4992"/>
                    <a:pt x="24" y="4982"/>
                    <a:pt x="24" y="4968"/>
                  </a:cubicBezTo>
                  <a:lnTo>
                    <a:pt x="24" y="4944"/>
                  </a:lnTo>
                  <a:lnTo>
                    <a:pt x="24" y="4920"/>
                  </a:lnTo>
                  <a:lnTo>
                    <a:pt x="24" y="4896"/>
                  </a:lnTo>
                  <a:lnTo>
                    <a:pt x="24" y="4872"/>
                  </a:lnTo>
                  <a:lnTo>
                    <a:pt x="72" y="4872"/>
                  </a:lnTo>
                  <a:lnTo>
                    <a:pt x="72" y="4896"/>
                  </a:lnTo>
                  <a:lnTo>
                    <a:pt x="24" y="4896"/>
                  </a:lnTo>
                  <a:lnTo>
                    <a:pt x="24" y="4872"/>
                  </a:lnTo>
                  <a:lnTo>
                    <a:pt x="24" y="4840"/>
                  </a:lnTo>
                  <a:lnTo>
                    <a:pt x="25" y="4819"/>
                  </a:lnTo>
                  <a:lnTo>
                    <a:pt x="16" y="4736"/>
                  </a:lnTo>
                  <a:lnTo>
                    <a:pt x="16" y="4688"/>
                  </a:lnTo>
                  <a:lnTo>
                    <a:pt x="16" y="4608"/>
                  </a:lnTo>
                  <a:lnTo>
                    <a:pt x="16" y="4536"/>
                  </a:lnTo>
                  <a:lnTo>
                    <a:pt x="16" y="4480"/>
                  </a:lnTo>
                  <a:lnTo>
                    <a:pt x="16" y="4432"/>
                  </a:lnTo>
                  <a:lnTo>
                    <a:pt x="16" y="4376"/>
                  </a:lnTo>
                  <a:lnTo>
                    <a:pt x="16" y="4328"/>
                  </a:lnTo>
                  <a:lnTo>
                    <a:pt x="16" y="4272"/>
                  </a:lnTo>
                  <a:lnTo>
                    <a:pt x="16" y="4200"/>
                  </a:lnTo>
                  <a:lnTo>
                    <a:pt x="16" y="4120"/>
                  </a:lnTo>
                  <a:lnTo>
                    <a:pt x="16" y="4040"/>
                  </a:lnTo>
                  <a:lnTo>
                    <a:pt x="16" y="3992"/>
                  </a:lnTo>
                  <a:lnTo>
                    <a:pt x="16" y="3912"/>
                  </a:lnTo>
                  <a:lnTo>
                    <a:pt x="16" y="3840"/>
                  </a:lnTo>
                  <a:lnTo>
                    <a:pt x="16" y="3784"/>
                  </a:lnTo>
                  <a:lnTo>
                    <a:pt x="16" y="3736"/>
                  </a:lnTo>
                  <a:lnTo>
                    <a:pt x="16" y="3656"/>
                  </a:lnTo>
                  <a:lnTo>
                    <a:pt x="16" y="3608"/>
                  </a:lnTo>
                  <a:lnTo>
                    <a:pt x="16" y="3528"/>
                  </a:lnTo>
                  <a:lnTo>
                    <a:pt x="16" y="3480"/>
                  </a:lnTo>
                  <a:lnTo>
                    <a:pt x="16" y="3400"/>
                  </a:lnTo>
                  <a:lnTo>
                    <a:pt x="16" y="3320"/>
                  </a:lnTo>
                  <a:lnTo>
                    <a:pt x="16" y="3272"/>
                  </a:lnTo>
                  <a:lnTo>
                    <a:pt x="16" y="3192"/>
                  </a:lnTo>
                  <a:lnTo>
                    <a:pt x="16" y="3144"/>
                  </a:lnTo>
                  <a:lnTo>
                    <a:pt x="16" y="3088"/>
                  </a:lnTo>
                  <a:lnTo>
                    <a:pt x="16" y="3016"/>
                  </a:lnTo>
                  <a:lnTo>
                    <a:pt x="17" y="3020"/>
                  </a:lnTo>
                  <a:lnTo>
                    <a:pt x="9" y="2964"/>
                  </a:lnTo>
                  <a:cubicBezTo>
                    <a:pt x="9" y="2963"/>
                    <a:pt x="8" y="2962"/>
                    <a:pt x="8" y="2960"/>
                  </a:cubicBezTo>
                  <a:lnTo>
                    <a:pt x="8" y="2912"/>
                  </a:lnTo>
                  <a:lnTo>
                    <a:pt x="8" y="2832"/>
                  </a:lnTo>
                  <a:lnTo>
                    <a:pt x="8" y="2784"/>
                  </a:lnTo>
                  <a:lnTo>
                    <a:pt x="8" y="2728"/>
                  </a:lnTo>
                  <a:lnTo>
                    <a:pt x="8" y="2680"/>
                  </a:lnTo>
                  <a:lnTo>
                    <a:pt x="8" y="2600"/>
                  </a:lnTo>
                  <a:lnTo>
                    <a:pt x="8" y="2552"/>
                  </a:lnTo>
                  <a:lnTo>
                    <a:pt x="8" y="2496"/>
                  </a:lnTo>
                  <a:lnTo>
                    <a:pt x="8" y="2416"/>
                  </a:lnTo>
                  <a:lnTo>
                    <a:pt x="8" y="2368"/>
                  </a:lnTo>
                  <a:lnTo>
                    <a:pt x="8" y="2320"/>
                  </a:lnTo>
                  <a:lnTo>
                    <a:pt x="8" y="2264"/>
                  </a:lnTo>
                  <a:lnTo>
                    <a:pt x="8" y="2216"/>
                  </a:lnTo>
                  <a:lnTo>
                    <a:pt x="8" y="2136"/>
                  </a:lnTo>
                  <a:lnTo>
                    <a:pt x="8" y="2088"/>
                  </a:lnTo>
                  <a:lnTo>
                    <a:pt x="8" y="2032"/>
                  </a:lnTo>
                  <a:lnTo>
                    <a:pt x="8" y="1984"/>
                  </a:lnTo>
                  <a:lnTo>
                    <a:pt x="8" y="1904"/>
                  </a:lnTo>
                  <a:lnTo>
                    <a:pt x="8" y="1856"/>
                  </a:lnTo>
                  <a:lnTo>
                    <a:pt x="8" y="1800"/>
                  </a:lnTo>
                  <a:lnTo>
                    <a:pt x="8" y="1720"/>
                  </a:lnTo>
                  <a:lnTo>
                    <a:pt x="8" y="1672"/>
                  </a:lnTo>
                  <a:lnTo>
                    <a:pt x="8" y="1624"/>
                  </a:lnTo>
                  <a:lnTo>
                    <a:pt x="8" y="1544"/>
                  </a:lnTo>
                  <a:lnTo>
                    <a:pt x="8" y="1488"/>
                  </a:lnTo>
                  <a:lnTo>
                    <a:pt x="8" y="1416"/>
                  </a:lnTo>
                  <a:lnTo>
                    <a:pt x="9" y="1339"/>
                  </a:lnTo>
                  <a:lnTo>
                    <a:pt x="0" y="1256"/>
                  </a:lnTo>
                  <a:lnTo>
                    <a:pt x="0" y="1208"/>
                  </a:lnTo>
                  <a:lnTo>
                    <a:pt x="0" y="1128"/>
                  </a:lnTo>
                  <a:lnTo>
                    <a:pt x="0" y="1080"/>
                  </a:lnTo>
                  <a:lnTo>
                    <a:pt x="0" y="1000"/>
                  </a:lnTo>
                  <a:lnTo>
                    <a:pt x="0" y="952"/>
                  </a:lnTo>
                  <a:lnTo>
                    <a:pt x="0" y="872"/>
                  </a:lnTo>
                  <a:lnTo>
                    <a:pt x="0" y="792"/>
                  </a:lnTo>
                  <a:lnTo>
                    <a:pt x="0" y="720"/>
                  </a:lnTo>
                  <a:lnTo>
                    <a:pt x="0" y="640"/>
                  </a:lnTo>
                  <a:lnTo>
                    <a:pt x="0" y="560"/>
                  </a:lnTo>
                  <a:lnTo>
                    <a:pt x="0" y="488"/>
                  </a:lnTo>
                  <a:lnTo>
                    <a:pt x="0" y="408"/>
                  </a:lnTo>
                  <a:lnTo>
                    <a:pt x="0" y="360"/>
                  </a:lnTo>
                  <a:lnTo>
                    <a:pt x="0" y="280"/>
                  </a:lnTo>
                  <a:lnTo>
                    <a:pt x="0" y="232"/>
                  </a:lnTo>
                  <a:lnTo>
                    <a:pt x="0" y="152"/>
                  </a:lnTo>
                  <a:lnTo>
                    <a:pt x="0" y="96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4" name="Freeform 148"/>
            <p:cNvSpPr>
              <a:spLocks/>
            </p:cNvSpPr>
            <p:nvPr/>
          </p:nvSpPr>
          <p:spPr bwMode="auto">
            <a:xfrm>
              <a:off x="5560737" y="4216733"/>
              <a:ext cx="16747" cy="1050672"/>
            </a:xfrm>
            <a:custGeom>
              <a:avLst/>
              <a:gdLst>
                <a:gd name="T0" fmla="*/ 0 w 144"/>
                <a:gd name="T1" fmla="*/ 5280 h 5664"/>
                <a:gd name="T2" fmla="*/ 8 w 144"/>
                <a:gd name="T3" fmla="*/ 4976 h 5664"/>
                <a:gd name="T4" fmla="*/ 8 w 144"/>
                <a:gd name="T5" fmla="*/ 4560 h 5664"/>
                <a:gd name="T6" fmla="*/ 8 w 144"/>
                <a:gd name="T7" fmla="*/ 4176 h 5664"/>
                <a:gd name="T8" fmla="*/ 8 w 144"/>
                <a:gd name="T9" fmla="*/ 3968 h 5664"/>
                <a:gd name="T10" fmla="*/ 16 w 144"/>
                <a:gd name="T11" fmla="*/ 3784 h 5664"/>
                <a:gd name="T12" fmla="*/ 16 w 144"/>
                <a:gd name="T13" fmla="*/ 3584 h 5664"/>
                <a:gd name="T14" fmla="*/ 16 w 144"/>
                <a:gd name="T15" fmla="*/ 3376 h 5664"/>
                <a:gd name="T16" fmla="*/ 24 w 144"/>
                <a:gd name="T17" fmla="*/ 3224 h 5664"/>
                <a:gd name="T18" fmla="*/ 24 w 144"/>
                <a:gd name="T19" fmla="*/ 3016 h 5664"/>
                <a:gd name="T20" fmla="*/ 24 w 144"/>
                <a:gd name="T21" fmla="*/ 2784 h 5664"/>
                <a:gd name="T22" fmla="*/ 32 w 144"/>
                <a:gd name="T23" fmla="*/ 2600 h 5664"/>
                <a:gd name="T24" fmla="*/ 32 w 144"/>
                <a:gd name="T25" fmla="*/ 2368 h 5664"/>
                <a:gd name="T26" fmla="*/ 32 w 144"/>
                <a:gd name="T27" fmla="*/ 2160 h 5664"/>
                <a:gd name="T28" fmla="*/ 42 w 144"/>
                <a:gd name="T29" fmla="*/ 1977 h 5664"/>
                <a:gd name="T30" fmla="*/ 40 w 144"/>
                <a:gd name="T31" fmla="*/ 1800 h 5664"/>
                <a:gd name="T32" fmla="*/ 48 w 144"/>
                <a:gd name="T33" fmla="*/ 1672 h 5664"/>
                <a:gd name="T34" fmla="*/ 72 w 144"/>
                <a:gd name="T35" fmla="*/ 1472 h 5664"/>
                <a:gd name="T36" fmla="*/ 50 w 144"/>
                <a:gd name="T37" fmla="*/ 1433 h 5664"/>
                <a:gd name="T38" fmla="*/ 104 w 144"/>
                <a:gd name="T39" fmla="*/ 1312 h 5664"/>
                <a:gd name="T40" fmla="*/ 80 w 144"/>
                <a:gd name="T41" fmla="*/ 1208 h 5664"/>
                <a:gd name="T42" fmla="*/ 64 w 144"/>
                <a:gd name="T43" fmla="*/ 1232 h 5664"/>
                <a:gd name="T44" fmla="*/ 64 w 144"/>
                <a:gd name="T45" fmla="*/ 1032 h 5664"/>
                <a:gd name="T46" fmla="*/ 74 w 144"/>
                <a:gd name="T47" fmla="*/ 841 h 5664"/>
                <a:gd name="T48" fmla="*/ 72 w 144"/>
                <a:gd name="T49" fmla="*/ 672 h 5664"/>
                <a:gd name="T50" fmla="*/ 120 w 144"/>
                <a:gd name="T51" fmla="*/ 568 h 5664"/>
                <a:gd name="T52" fmla="*/ 80 w 144"/>
                <a:gd name="T53" fmla="*/ 464 h 5664"/>
                <a:gd name="T54" fmla="*/ 112 w 144"/>
                <a:gd name="T55" fmla="*/ 280 h 5664"/>
                <a:gd name="T56" fmla="*/ 136 w 144"/>
                <a:gd name="T57" fmla="*/ 232 h 5664"/>
                <a:gd name="T58" fmla="*/ 96 w 144"/>
                <a:gd name="T59" fmla="*/ 152 h 5664"/>
                <a:gd name="T60" fmla="*/ 144 w 144"/>
                <a:gd name="T61" fmla="*/ 48 h 5664"/>
                <a:gd name="T62" fmla="*/ 136 w 144"/>
                <a:gd name="T63" fmla="*/ 176 h 5664"/>
                <a:gd name="T64" fmla="*/ 136 w 144"/>
                <a:gd name="T65" fmla="*/ 280 h 5664"/>
                <a:gd name="T66" fmla="*/ 128 w 144"/>
                <a:gd name="T67" fmla="*/ 408 h 5664"/>
                <a:gd name="T68" fmla="*/ 120 w 144"/>
                <a:gd name="T69" fmla="*/ 568 h 5664"/>
                <a:gd name="T70" fmla="*/ 120 w 144"/>
                <a:gd name="T71" fmla="*/ 672 h 5664"/>
                <a:gd name="T72" fmla="*/ 119 w 144"/>
                <a:gd name="T73" fmla="*/ 856 h 5664"/>
                <a:gd name="T74" fmla="*/ 112 w 144"/>
                <a:gd name="T75" fmla="*/ 1032 h 5664"/>
                <a:gd name="T76" fmla="*/ 112 w 144"/>
                <a:gd name="T77" fmla="*/ 1232 h 5664"/>
                <a:gd name="T78" fmla="*/ 104 w 144"/>
                <a:gd name="T79" fmla="*/ 1264 h 5664"/>
                <a:gd name="T80" fmla="*/ 104 w 144"/>
                <a:gd name="T81" fmla="*/ 1368 h 5664"/>
                <a:gd name="T82" fmla="*/ 96 w 144"/>
                <a:gd name="T83" fmla="*/ 1520 h 5664"/>
                <a:gd name="T84" fmla="*/ 96 w 144"/>
                <a:gd name="T85" fmla="*/ 1624 h 5664"/>
                <a:gd name="T86" fmla="*/ 88 w 144"/>
                <a:gd name="T87" fmla="*/ 1752 h 5664"/>
                <a:gd name="T88" fmla="*/ 88 w 144"/>
                <a:gd name="T89" fmla="*/ 1960 h 5664"/>
                <a:gd name="T90" fmla="*/ 80 w 144"/>
                <a:gd name="T91" fmla="*/ 2112 h 5664"/>
                <a:gd name="T92" fmla="*/ 80 w 144"/>
                <a:gd name="T93" fmla="*/ 2320 h 5664"/>
                <a:gd name="T94" fmla="*/ 80 w 144"/>
                <a:gd name="T95" fmla="*/ 2552 h 5664"/>
                <a:gd name="T96" fmla="*/ 72 w 144"/>
                <a:gd name="T97" fmla="*/ 2764 h 5664"/>
                <a:gd name="T98" fmla="*/ 72 w 144"/>
                <a:gd name="T99" fmla="*/ 2960 h 5664"/>
                <a:gd name="T100" fmla="*/ 72 w 144"/>
                <a:gd name="T101" fmla="*/ 3168 h 5664"/>
                <a:gd name="T102" fmla="*/ 64 w 144"/>
                <a:gd name="T103" fmla="*/ 3320 h 5664"/>
                <a:gd name="T104" fmla="*/ 64 w 144"/>
                <a:gd name="T105" fmla="*/ 3528 h 5664"/>
                <a:gd name="T106" fmla="*/ 64 w 144"/>
                <a:gd name="T107" fmla="*/ 3736 h 5664"/>
                <a:gd name="T108" fmla="*/ 55 w 144"/>
                <a:gd name="T109" fmla="*/ 3952 h 5664"/>
                <a:gd name="T110" fmla="*/ 56 w 144"/>
                <a:gd name="T111" fmla="*/ 4120 h 5664"/>
                <a:gd name="T112" fmla="*/ 56 w 144"/>
                <a:gd name="T113" fmla="*/ 4432 h 5664"/>
                <a:gd name="T114" fmla="*/ 56 w 144"/>
                <a:gd name="T115" fmla="*/ 4872 h 5664"/>
                <a:gd name="T116" fmla="*/ 48 w 144"/>
                <a:gd name="T117" fmla="*/ 5176 h 5664"/>
                <a:gd name="T118" fmla="*/ 48 w 144"/>
                <a:gd name="T119" fmla="*/ 5592 h 5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4" h="5664">
                  <a:moveTo>
                    <a:pt x="0" y="5640"/>
                  </a:moveTo>
                  <a:lnTo>
                    <a:pt x="0" y="5592"/>
                  </a:lnTo>
                  <a:lnTo>
                    <a:pt x="0" y="5544"/>
                  </a:lnTo>
                  <a:lnTo>
                    <a:pt x="0" y="5512"/>
                  </a:lnTo>
                  <a:lnTo>
                    <a:pt x="0" y="5464"/>
                  </a:lnTo>
                  <a:lnTo>
                    <a:pt x="0" y="5408"/>
                  </a:lnTo>
                  <a:lnTo>
                    <a:pt x="0" y="5360"/>
                  </a:lnTo>
                  <a:lnTo>
                    <a:pt x="0" y="5280"/>
                  </a:lnTo>
                  <a:lnTo>
                    <a:pt x="0" y="5232"/>
                  </a:lnTo>
                  <a:lnTo>
                    <a:pt x="0" y="5176"/>
                  </a:lnTo>
                  <a:lnTo>
                    <a:pt x="0" y="5128"/>
                  </a:lnTo>
                  <a:lnTo>
                    <a:pt x="0" y="5080"/>
                  </a:lnTo>
                  <a:cubicBezTo>
                    <a:pt x="0" y="5079"/>
                    <a:pt x="1" y="5078"/>
                    <a:pt x="1" y="5077"/>
                  </a:cubicBezTo>
                  <a:lnTo>
                    <a:pt x="9" y="5021"/>
                  </a:lnTo>
                  <a:lnTo>
                    <a:pt x="8" y="5024"/>
                  </a:lnTo>
                  <a:lnTo>
                    <a:pt x="8" y="4976"/>
                  </a:lnTo>
                  <a:lnTo>
                    <a:pt x="8" y="4920"/>
                  </a:lnTo>
                  <a:lnTo>
                    <a:pt x="8" y="4872"/>
                  </a:lnTo>
                  <a:lnTo>
                    <a:pt x="8" y="4816"/>
                  </a:lnTo>
                  <a:lnTo>
                    <a:pt x="8" y="4768"/>
                  </a:lnTo>
                  <a:lnTo>
                    <a:pt x="8" y="4712"/>
                  </a:lnTo>
                  <a:lnTo>
                    <a:pt x="8" y="4664"/>
                  </a:lnTo>
                  <a:lnTo>
                    <a:pt x="8" y="4616"/>
                  </a:lnTo>
                  <a:lnTo>
                    <a:pt x="8" y="4560"/>
                  </a:lnTo>
                  <a:lnTo>
                    <a:pt x="8" y="4480"/>
                  </a:lnTo>
                  <a:lnTo>
                    <a:pt x="8" y="4432"/>
                  </a:lnTo>
                  <a:lnTo>
                    <a:pt x="8" y="4384"/>
                  </a:lnTo>
                  <a:lnTo>
                    <a:pt x="8" y="4328"/>
                  </a:lnTo>
                  <a:lnTo>
                    <a:pt x="8" y="4280"/>
                  </a:lnTo>
                  <a:lnTo>
                    <a:pt x="8" y="4248"/>
                  </a:lnTo>
                  <a:lnTo>
                    <a:pt x="8" y="4200"/>
                  </a:lnTo>
                  <a:lnTo>
                    <a:pt x="8" y="4176"/>
                  </a:lnTo>
                  <a:lnTo>
                    <a:pt x="8" y="4152"/>
                  </a:lnTo>
                  <a:lnTo>
                    <a:pt x="8" y="4120"/>
                  </a:lnTo>
                  <a:lnTo>
                    <a:pt x="8" y="4096"/>
                  </a:lnTo>
                  <a:lnTo>
                    <a:pt x="8" y="4072"/>
                  </a:lnTo>
                  <a:lnTo>
                    <a:pt x="8" y="4048"/>
                  </a:lnTo>
                  <a:lnTo>
                    <a:pt x="8" y="4016"/>
                  </a:lnTo>
                  <a:lnTo>
                    <a:pt x="8" y="3992"/>
                  </a:lnTo>
                  <a:lnTo>
                    <a:pt x="8" y="3968"/>
                  </a:lnTo>
                  <a:lnTo>
                    <a:pt x="8" y="3944"/>
                  </a:lnTo>
                  <a:cubicBezTo>
                    <a:pt x="8" y="3942"/>
                    <a:pt x="9" y="3939"/>
                    <a:pt x="10" y="3937"/>
                  </a:cubicBezTo>
                  <a:lnTo>
                    <a:pt x="18" y="3913"/>
                  </a:lnTo>
                  <a:lnTo>
                    <a:pt x="16" y="3920"/>
                  </a:lnTo>
                  <a:lnTo>
                    <a:pt x="16" y="3888"/>
                  </a:lnTo>
                  <a:lnTo>
                    <a:pt x="16" y="3840"/>
                  </a:lnTo>
                  <a:lnTo>
                    <a:pt x="16" y="3816"/>
                  </a:lnTo>
                  <a:lnTo>
                    <a:pt x="16" y="3784"/>
                  </a:lnTo>
                  <a:lnTo>
                    <a:pt x="16" y="3760"/>
                  </a:lnTo>
                  <a:lnTo>
                    <a:pt x="16" y="3736"/>
                  </a:lnTo>
                  <a:lnTo>
                    <a:pt x="16" y="3712"/>
                  </a:lnTo>
                  <a:lnTo>
                    <a:pt x="16" y="3688"/>
                  </a:lnTo>
                  <a:lnTo>
                    <a:pt x="16" y="3656"/>
                  </a:lnTo>
                  <a:lnTo>
                    <a:pt x="16" y="3632"/>
                  </a:lnTo>
                  <a:lnTo>
                    <a:pt x="16" y="3608"/>
                  </a:lnTo>
                  <a:lnTo>
                    <a:pt x="16" y="3584"/>
                  </a:lnTo>
                  <a:lnTo>
                    <a:pt x="16" y="3552"/>
                  </a:lnTo>
                  <a:lnTo>
                    <a:pt x="16" y="3528"/>
                  </a:lnTo>
                  <a:lnTo>
                    <a:pt x="16" y="3504"/>
                  </a:lnTo>
                  <a:lnTo>
                    <a:pt x="16" y="3480"/>
                  </a:lnTo>
                  <a:lnTo>
                    <a:pt x="16" y="3456"/>
                  </a:lnTo>
                  <a:lnTo>
                    <a:pt x="16" y="3424"/>
                  </a:lnTo>
                  <a:lnTo>
                    <a:pt x="16" y="3400"/>
                  </a:lnTo>
                  <a:lnTo>
                    <a:pt x="16" y="3376"/>
                  </a:lnTo>
                  <a:lnTo>
                    <a:pt x="16" y="3352"/>
                  </a:lnTo>
                  <a:lnTo>
                    <a:pt x="16" y="3320"/>
                  </a:lnTo>
                  <a:lnTo>
                    <a:pt x="16" y="3296"/>
                  </a:lnTo>
                  <a:cubicBezTo>
                    <a:pt x="16" y="3294"/>
                    <a:pt x="17" y="3291"/>
                    <a:pt x="18" y="3289"/>
                  </a:cubicBezTo>
                  <a:lnTo>
                    <a:pt x="26" y="3265"/>
                  </a:lnTo>
                  <a:lnTo>
                    <a:pt x="24" y="3272"/>
                  </a:lnTo>
                  <a:lnTo>
                    <a:pt x="24" y="3248"/>
                  </a:lnTo>
                  <a:lnTo>
                    <a:pt x="24" y="3224"/>
                  </a:lnTo>
                  <a:lnTo>
                    <a:pt x="24" y="3192"/>
                  </a:lnTo>
                  <a:lnTo>
                    <a:pt x="24" y="3168"/>
                  </a:lnTo>
                  <a:lnTo>
                    <a:pt x="24" y="3144"/>
                  </a:lnTo>
                  <a:lnTo>
                    <a:pt x="24" y="3120"/>
                  </a:lnTo>
                  <a:lnTo>
                    <a:pt x="24" y="3088"/>
                  </a:lnTo>
                  <a:lnTo>
                    <a:pt x="24" y="3064"/>
                  </a:lnTo>
                  <a:lnTo>
                    <a:pt x="24" y="3040"/>
                  </a:lnTo>
                  <a:lnTo>
                    <a:pt x="24" y="3016"/>
                  </a:lnTo>
                  <a:lnTo>
                    <a:pt x="24" y="2992"/>
                  </a:lnTo>
                  <a:lnTo>
                    <a:pt x="24" y="2960"/>
                  </a:lnTo>
                  <a:lnTo>
                    <a:pt x="24" y="2936"/>
                  </a:lnTo>
                  <a:lnTo>
                    <a:pt x="24" y="2912"/>
                  </a:lnTo>
                  <a:lnTo>
                    <a:pt x="24" y="2888"/>
                  </a:lnTo>
                  <a:lnTo>
                    <a:pt x="24" y="2856"/>
                  </a:lnTo>
                  <a:lnTo>
                    <a:pt x="24" y="2832"/>
                  </a:lnTo>
                  <a:lnTo>
                    <a:pt x="24" y="2784"/>
                  </a:lnTo>
                  <a:lnTo>
                    <a:pt x="24" y="2760"/>
                  </a:lnTo>
                  <a:cubicBezTo>
                    <a:pt x="24" y="2759"/>
                    <a:pt x="25" y="2758"/>
                    <a:pt x="25" y="2757"/>
                  </a:cubicBezTo>
                  <a:lnTo>
                    <a:pt x="33" y="2701"/>
                  </a:lnTo>
                  <a:lnTo>
                    <a:pt x="32" y="2704"/>
                  </a:lnTo>
                  <a:lnTo>
                    <a:pt x="32" y="2680"/>
                  </a:lnTo>
                  <a:lnTo>
                    <a:pt x="32" y="2656"/>
                  </a:lnTo>
                  <a:lnTo>
                    <a:pt x="32" y="2624"/>
                  </a:lnTo>
                  <a:lnTo>
                    <a:pt x="32" y="2600"/>
                  </a:lnTo>
                  <a:lnTo>
                    <a:pt x="32" y="2576"/>
                  </a:lnTo>
                  <a:lnTo>
                    <a:pt x="32" y="2552"/>
                  </a:lnTo>
                  <a:lnTo>
                    <a:pt x="32" y="2528"/>
                  </a:lnTo>
                  <a:lnTo>
                    <a:pt x="32" y="2472"/>
                  </a:lnTo>
                  <a:lnTo>
                    <a:pt x="32" y="2448"/>
                  </a:lnTo>
                  <a:lnTo>
                    <a:pt x="32" y="2424"/>
                  </a:lnTo>
                  <a:lnTo>
                    <a:pt x="32" y="2392"/>
                  </a:lnTo>
                  <a:lnTo>
                    <a:pt x="32" y="2368"/>
                  </a:lnTo>
                  <a:lnTo>
                    <a:pt x="32" y="2344"/>
                  </a:lnTo>
                  <a:lnTo>
                    <a:pt x="32" y="2320"/>
                  </a:lnTo>
                  <a:lnTo>
                    <a:pt x="32" y="2296"/>
                  </a:lnTo>
                  <a:lnTo>
                    <a:pt x="32" y="2264"/>
                  </a:lnTo>
                  <a:lnTo>
                    <a:pt x="32" y="2240"/>
                  </a:lnTo>
                  <a:lnTo>
                    <a:pt x="32" y="2216"/>
                  </a:lnTo>
                  <a:lnTo>
                    <a:pt x="32" y="2192"/>
                  </a:lnTo>
                  <a:lnTo>
                    <a:pt x="32" y="2160"/>
                  </a:lnTo>
                  <a:lnTo>
                    <a:pt x="32" y="2136"/>
                  </a:lnTo>
                  <a:lnTo>
                    <a:pt x="32" y="2112"/>
                  </a:lnTo>
                  <a:lnTo>
                    <a:pt x="32" y="2088"/>
                  </a:lnTo>
                  <a:lnTo>
                    <a:pt x="32" y="2064"/>
                  </a:lnTo>
                  <a:lnTo>
                    <a:pt x="32" y="2032"/>
                  </a:lnTo>
                  <a:lnTo>
                    <a:pt x="32" y="2008"/>
                  </a:lnTo>
                  <a:cubicBezTo>
                    <a:pt x="32" y="2006"/>
                    <a:pt x="33" y="2003"/>
                    <a:pt x="34" y="2001"/>
                  </a:cubicBezTo>
                  <a:lnTo>
                    <a:pt x="42" y="1977"/>
                  </a:lnTo>
                  <a:lnTo>
                    <a:pt x="40" y="1984"/>
                  </a:lnTo>
                  <a:lnTo>
                    <a:pt x="40" y="1960"/>
                  </a:lnTo>
                  <a:lnTo>
                    <a:pt x="40" y="1928"/>
                  </a:lnTo>
                  <a:lnTo>
                    <a:pt x="40" y="1904"/>
                  </a:lnTo>
                  <a:lnTo>
                    <a:pt x="40" y="1880"/>
                  </a:lnTo>
                  <a:lnTo>
                    <a:pt x="40" y="1856"/>
                  </a:lnTo>
                  <a:lnTo>
                    <a:pt x="40" y="1832"/>
                  </a:lnTo>
                  <a:lnTo>
                    <a:pt x="40" y="1800"/>
                  </a:lnTo>
                  <a:lnTo>
                    <a:pt x="40" y="1776"/>
                  </a:lnTo>
                  <a:lnTo>
                    <a:pt x="40" y="1752"/>
                  </a:lnTo>
                  <a:lnTo>
                    <a:pt x="40" y="1728"/>
                  </a:lnTo>
                  <a:lnTo>
                    <a:pt x="40" y="1696"/>
                  </a:lnTo>
                  <a:cubicBezTo>
                    <a:pt x="40" y="1683"/>
                    <a:pt x="51" y="1672"/>
                    <a:pt x="64" y="1672"/>
                  </a:cubicBezTo>
                  <a:lnTo>
                    <a:pt x="72" y="1672"/>
                  </a:lnTo>
                  <a:lnTo>
                    <a:pt x="48" y="1696"/>
                  </a:lnTo>
                  <a:lnTo>
                    <a:pt x="48" y="1672"/>
                  </a:lnTo>
                  <a:lnTo>
                    <a:pt x="48" y="1648"/>
                  </a:lnTo>
                  <a:lnTo>
                    <a:pt x="48" y="1624"/>
                  </a:lnTo>
                  <a:lnTo>
                    <a:pt x="48" y="1600"/>
                  </a:lnTo>
                  <a:lnTo>
                    <a:pt x="48" y="1568"/>
                  </a:lnTo>
                  <a:lnTo>
                    <a:pt x="48" y="1544"/>
                  </a:lnTo>
                  <a:lnTo>
                    <a:pt x="48" y="1520"/>
                  </a:lnTo>
                  <a:lnTo>
                    <a:pt x="48" y="1496"/>
                  </a:lnTo>
                  <a:cubicBezTo>
                    <a:pt x="48" y="1483"/>
                    <a:pt x="59" y="1472"/>
                    <a:pt x="72" y="1472"/>
                  </a:cubicBezTo>
                  <a:cubicBezTo>
                    <a:pt x="86" y="1472"/>
                    <a:pt x="96" y="1483"/>
                    <a:pt x="96" y="1496"/>
                  </a:cubicBezTo>
                  <a:lnTo>
                    <a:pt x="96" y="1520"/>
                  </a:lnTo>
                  <a:cubicBezTo>
                    <a:pt x="96" y="1534"/>
                    <a:pt x="86" y="1544"/>
                    <a:pt x="72" y="1544"/>
                  </a:cubicBezTo>
                  <a:cubicBezTo>
                    <a:pt x="59" y="1544"/>
                    <a:pt x="48" y="1534"/>
                    <a:pt x="48" y="1520"/>
                  </a:cubicBezTo>
                  <a:lnTo>
                    <a:pt x="48" y="1496"/>
                  </a:lnTo>
                  <a:lnTo>
                    <a:pt x="48" y="1464"/>
                  </a:lnTo>
                  <a:lnTo>
                    <a:pt x="48" y="1440"/>
                  </a:lnTo>
                  <a:cubicBezTo>
                    <a:pt x="48" y="1438"/>
                    <a:pt x="49" y="1435"/>
                    <a:pt x="50" y="1433"/>
                  </a:cubicBezTo>
                  <a:lnTo>
                    <a:pt x="58" y="1409"/>
                  </a:lnTo>
                  <a:lnTo>
                    <a:pt x="56" y="1416"/>
                  </a:lnTo>
                  <a:lnTo>
                    <a:pt x="56" y="1392"/>
                  </a:lnTo>
                  <a:lnTo>
                    <a:pt x="56" y="1368"/>
                  </a:lnTo>
                  <a:lnTo>
                    <a:pt x="56" y="1336"/>
                  </a:lnTo>
                  <a:lnTo>
                    <a:pt x="56" y="1312"/>
                  </a:lnTo>
                  <a:cubicBezTo>
                    <a:pt x="56" y="1299"/>
                    <a:pt x="67" y="1288"/>
                    <a:pt x="80" y="1288"/>
                  </a:cubicBezTo>
                  <a:cubicBezTo>
                    <a:pt x="94" y="1288"/>
                    <a:pt x="104" y="1299"/>
                    <a:pt x="104" y="1312"/>
                  </a:cubicBezTo>
                  <a:lnTo>
                    <a:pt x="104" y="1336"/>
                  </a:lnTo>
                  <a:cubicBezTo>
                    <a:pt x="104" y="1350"/>
                    <a:pt x="94" y="1360"/>
                    <a:pt x="80" y="1360"/>
                  </a:cubicBezTo>
                  <a:cubicBezTo>
                    <a:pt x="67" y="1360"/>
                    <a:pt x="56" y="1350"/>
                    <a:pt x="56" y="1336"/>
                  </a:cubicBezTo>
                  <a:lnTo>
                    <a:pt x="56" y="1312"/>
                  </a:lnTo>
                  <a:lnTo>
                    <a:pt x="56" y="1288"/>
                  </a:lnTo>
                  <a:lnTo>
                    <a:pt x="56" y="1264"/>
                  </a:lnTo>
                  <a:lnTo>
                    <a:pt x="56" y="1232"/>
                  </a:lnTo>
                  <a:cubicBezTo>
                    <a:pt x="56" y="1219"/>
                    <a:pt x="67" y="1208"/>
                    <a:pt x="80" y="1208"/>
                  </a:cubicBezTo>
                  <a:cubicBezTo>
                    <a:pt x="94" y="1208"/>
                    <a:pt x="104" y="1219"/>
                    <a:pt x="104" y="1232"/>
                  </a:cubicBezTo>
                  <a:lnTo>
                    <a:pt x="104" y="1264"/>
                  </a:lnTo>
                  <a:cubicBezTo>
                    <a:pt x="104" y="1278"/>
                    <a:pt x="94" y="1288"/>
                    <a:pt x="80" y="1288"/>
                  </a:cubicBezTo>
                  <a:cubicBezTo>
                    <a:pt x="67" y="1288"/>
                    <a:pt x="56" y="1278"/>
                    <a:pt x="56" y="1264"/>
                  </a:cubicBezTo>
                  <a:lnTo>
                    <a:pt x="56" y="1232"/>
                  </a:lnTo>
                  <a:cubicBezTo>
                    <a:pt x="56" y="1219"/>
                    <a:pt x="67" y="1208"/>
                    <a:pt x="80" y="1208"/>
                  </a:cubicBezTo>
                  <a:lnTo>
                    <a:pt x="88" y="1208"/>
                  </a:lnTo>
                  <a:lnTo>
                    <a:pt x="64" y="1232"/>
                  </a:lnTo>
                  <a:lnTo>
                    <a:pt x="64" y="1208"/>
                  </a:lnTo>
                  <a:lnTo>
                    <a:pt x="64" y="1184"/>
                  </a:lnTo>
                  <a:lnTo>
                    <a:pt x="64" y="1160"/>
                  </a:lnTo>
                  <a:lnTo>
                    <a:pt x="64" y="1136"/>
                  </a:lnTo>
                  <a:lnTo>
                    <a:pt x="64" y="1104"/>
                  </a:lnTo>
                  <a:lnTo>
                    <a:pt x="64" y="1080"/>
                  </a:lnTo>
                  <a:lnTo>
                    <a:pt x="64" y="1056"/>
                  </a:lnTo>
                  <a:lnTo>
                    <a:pt x="64" y="1032"/>
                  </a:lnTo>
                  <a:lnTo>
                    <a:pt x="64" y="1000"/>
                  </a:lnTo>
                  <a:lnTo>
                    <a:pt x="64" y="976"/>
                  </a:lnTo>
                  <a:lnTo>
                    <a:pt x="64" y="952"/>
                  </a:lnTo>
                  <a:lnTo>
                    <a:pt x="64" y="928"/>
                  </a:lnTo>
                  <a:lnTo>
                    <a:pt x="64" y="904"/>
                  </a:lnTo>
                  <a:lnTo>
                    <a:pt x="64" y="872"/>
                  </a:lnTo>
                  <a:cubicBezTo>
                    <a:pt x="64" y="870"/>
                    <a:pt x="65" y="867"/>
                    <a:pt x="66" y="865"/>
                  </a:cubicBezTo>
                  <a:lnTo>
                    <a:pt x="74" y="841"/>
                  </a:lnTo>
                  <a:lnTo>
                    <a:pt x="72" y="848"/>
                  </a:lnTo>
                  <a:lnTo>
                    <a:pt x="72" y="824"/>
                  </a:lnTo>
                  <a:lnTo>
                    <a:pt x="72" y="800"/>
                  </a:lnTo>
                  <a:lnTo>
                    <a:pt x="72" y="768"/>
                  </a:lnTo>
                  <a:lnTo>
                    <a:pt x="72" y="744"/>
                  </a:lnTo>
                  <a:lnTo>
                    <a:pt x="72" y="720"/>
                  </a:lnTo>
                  <a:lnTo>
                    <a:pt x="72" y="696"/>
                  </a:lnTo>
                  <a:lnTo>
                    <a:pt x="72" y="672"/>
                  </a:lnTo>
                  <a:lnTo>
                    <a:pt x="72" y="640"/>
                  </a:lnTo>
                  <a:lnTo>
                    <a:pt x="72" y="616"/>
                  </a:lnTo>
                  <a:lnTo>
                    <a:pt x="72" y="592"/>
                  </a:lnTo>
                  <a:lnTo>
                    <a:pt x="72" y="568"/>
                  </a:lnTo>
                  <a:lnTo>
                    <a:pt x="72" y="536"/>
                  </a:lnTo>
                  <a:cubicBezTo>
                    <a:pt x="72" y="523"/>
                    <a:pt x="83" y="512"/>
                    <a:pt x="96" y="512"/>
                  </a:cubicBezTo>
                  <a:cubicBezTo>
                    <a:pt x="110" y="512"/>
                    <a:pt x="120" y="523"/>
                    <a:pt x="120" y="536"/>
                  </a:cubicBezTo>
                  <a:lnTo>
                    <a:pt x="120" y="568"/>
                  </a:lnTo>
                  <a:cubicBezTo>
                    <a:pt x="120" y="582"/>
                    <a:pt x="110" y="592"/>
                    <a:pt x="96" y="592"/>
                  </a:cubicBezTo>
                  <a:cubicBezTo>
                    <a:pt x="83" y="592"/>
                    <a:pt x="72" y="582"/>
                    <a:pt x="72" y="568"/>
                  </a:cubicBezTo>
                  <a:lnTo>
                    <a:pt x="72" y="536"/>
                  </a:lnTo>
                  <a:cubicBezTo>
                    <a:pt x="72" y="534"/>
                    <a:pt x="73" y="531"/>
                    <a:pt x="74" y="529"/>
                  </a:cubicBezTo>
                  <a:lnTo>
                    <a:pt x="82" y="505"/>
                  </a:lnTo>
                  <a:lnTo>
                    <a:pt x="80" y="512"/>
                  </a:lnTo>
                  <a:lnTo>
                    <a:pt x="80" y="488"/>
                  </a:lnTo>
                  <a:lnTo>
                    <a:pt x="80" y="464"/>
                  </a:lnTo>
                  <a:lnTo>
                    <a:pt x="80" y="440"/>
                  </a:lnTo>
                  <a:lnTo>
                    <a:pt x="80" y="408"/>
                  </a:lnTo>
                  <a:lnTo>
                    <a:pt x="80" y="384"/>
                  </a:lnTo>
                  <a:lnTo>
                    <a:pt x="80" y="360"/>
                  </a:lnTo>
                  <a:lnTo>
                    <a:pt x="80" y="336"/>
                  </a:lnTo>
                  <a:lnTo>
                    <a:pt x="80" y="304"/>
                  </a:lnTo>
                  <a:cubicBezTo>
                    <a:pt x="80" y="291"/>
                    <a:pt x="91" y="280"/>
                    <a:pt x="104" y="280"/>
                  </a:cubicBezTo>
                  <a:lnTo>
                    <a:pt x="112" y="280"/>
                  </a:lnTo>
                  <a:lnTo>
                    <a:pt x="88" y="304"/>
                  </a:lnTo>
                  <a:lnTo>
                    <a:pt x="88" y="280"/>
                  </a:lnTo>
                  <a:lnTo>
                    <a:pt x="88" y="256"/>
                  </a:lnTo>
                  <a:lnTo>
                    <a:pt x="88" y="232"/>
                  </a:lnTo>
                  <a:lnTo>
                    <a:pt x="88" y="208"/>
                  </a:lnTo>
                  <a:cubicBezTo>
                    <a:pt x="88" y="195"/>
                    <a:pt x="99" y="184"/>
                    <a:pt x="112" y="184"/>
                  </a:cubicBezTo>
                  <a:cubicBezTo>
                    <a:pt x="126" y="184"/>
                    <a:pt x="136" y="195"/>
                    <a:pt x="136" y="208"/>
                  </a:cubicBezTo>
                  <a:lnTo>
                    <a:pt x="136" y="232"/>
                  </a:lnTo>
                  <a:cubicBezTo>
                    <a:pt x="136" y="246"/>
                    <a:pt x="126" y="256"/>
                    <a:pt x="112" y="256"/>
                  </a:cubicBezTo>
                  <a:cubicBezTo>
                    <a:pt x="99" y="256"/>
                    <a:pt x="88" y="246"/>
                    <a:pt x="88" y="232"/>
                  </a:cubicBezTo>
                  <a:lnTo>
                    <a:pt x="88" y="208"/>
                  </a:lnTo>
                  <a:lnTo>
                    <a:pt x="88" y="176"/>
                  </a:lnTo>
                  <a:lnTo>
                    <a:pt x="88" y="152"/>
                  </a:lnTo>
                  <a:cubicBezTo>
                    <a:pt x="88" y="139"/>
                    <a:pt x="99" y="128"/>
                    <a:pt x="112" y="128"/>
                  </a:cubicBezTo>
                  <a:lnTo>
                    <a:pt x="120" y="128"/>
                  </a:lnTo>
                  <a:lnTo>
                    <a:pt x="96" y="152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96" y="72"/>
                  </a:lnTo>
                  <a:lnTo>
                    <a:pt x="96" y="48"/>
                  </a:ln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48"/>
                  </a:lnTo>
                  <a:lnTo>
                    <a:pt x="144" y="72"/>
                  </a:lnTo>
                  <a:lnTo>
                    <a:pt x="144" y="104"/>
                  </a:lnTo>
                  <a:lnTo>
                    <a:pt x="144" y="128"/>
                  </a:lnTo>
                  <a:lnTo>
                    <a:pt x="144" y="152"/>
                  </a:lnTo>
                  <a:cubicBezTo>
                    <a:pt x="144" y="166"/>
                    <a:pt x="134" y="176"/>
                    <a:pt x="120" y="176"/>
                  </a:cubicBezTo>
                  <a:lnTo>
                    <a:pt x="112" y="176"/>
                  </a:lnTo>
                  <a:lnTo>
                    <a:pt x="136" y="152"/>
                  </a:lnTo>
                  <a:lnTo>
                    <a:pt x="136" y="176"/>
                  </a:lnTo>
                  <a:lnTo>
                    <a:pt x="136" y="208"/>
                  </a:lnTo>
                  <a:lnTo>
                    <a:pt x="136" y="232"/>
                  </a:lnTo>
                  <a:lnTo>
                    <a:pt x="88" y="232"/>
                  </a:lnTo>
                  <a:lnTo>
                    <a:pt x="88" y="208"/>
                  </a:lnTo>
                  <a:lnTo>
                    <a:pt x="136" y="208"/>
                  </a:lnTo>
                  <a:lnTo>
                    <a:pt x="136" y="232"/>
                  </a:lnTo>
                  <a:lnTo>
                    <a:pt x="136" y="256"/>
                  </a:lnTo>
                  <a:lnTo>
                    <a:pt x="136" y="280"/>
                  </a:lnTo>
                  <a:lnTo>
                    <a:pt x="136" y="304"/>
                  </a:lnTo>
                  <a:cubicBezTo>
                    <a:pt x="136" y="318"/>
                    <a:pt x="126" y="328"/>
                    <a:pt x="112" y="328"/>
                  </a:cubicBezTo>
                  <a:lnTo>
                    <a:pt x="104" y="328"/>
                  </a:lnTo>
                  <a:lnTo>
                    <a:pt x="128" y="304"/>
                  </a:lnTo>
                  <a:lnTo>
                    <a:pt x="128" y="336"/>
                  </a:lnTo>
                  <a:lnTo>
                    <a:pt x="128" y="360"/>
                  </a:lnTo>
                  <a:lnTo>
                    <a:pt x="128" y="384"/>
                  </a:lnTo>
                  <a:lnTo>
                    <a:pt x="128" y="408"/>
                  </a:lnTo>
                  <a:lnTo>
                    <a:pt x="128" y="440"/>
                  </a:lnTo>
                  <a:lnTo>
                    <a:pt x="128" y="464"/>
                  </a:lnTo>
                  <a:lnTo>
                    <a:pt x="128" y="488"/>
                  </a:lnTo>
                  <a:lnTo>
                    <a:pt x="128" y="512"/>
                  </a:lnTo>
                  <a:cubicBezTo>
                    <a:pt x="128" y="515"/>
                    <a:pt x="128" y="518"/>
                    <a:pt x="127" y="520"/>
                  </a:cubicBezTo>
                  <a:lnTo>
                    <a:pt x="119" y="544"/>
                  </a:lnTo>
                  <a:lnTo>
                    <a:pt x="120" y="536"/>
                  </a:lnTo>
                  <a:lnTo>
                    <a:pt x="120" y="568"/>
                  </a:lnTo>
                  <a:lnTo>
                    <a:pt x="72" y="568"/>
                  </a:lnTo>
                  <a:lnTo>
                    <a:pt x="72" y="536"/>
                  </a:lnTo>
                  <a:lnTo>
                    <a:pt x="120" y="536"/>
                  </a:lnTo>
                  <a:lnTo>
                    <a:pt x="120" y="568"/>
                  </a:lnTo>
                  <a:lnTo>
                    <a:pt x="120" y="592"/>
                  </a:lnTo>
                  <a:lnTo>
                    <a:pt x="120" y="616"/>
                  </a:lnTo>
                  <a:lnTo>
                    <a:pt x="120" y="640"/>
                  </a:lnTo>
                  <a:lnTo>
                    <a:pt x="120" y="672"/>
                  </a:lnTo>
                  <a:lnTo>
                    <a:pt x="120" y="696"/>
                  </a:lnTo>
                  <a:lnTo>
                    <a:pt x="120" y="720"/>
                  </a:lnTo>
                  <a:lnTo>
                    <a:pt x="120" y="744"/>
                  </a:lnTo>
                  <a:lnTo>
                    <a:pt x="120" y="768"/>
                  </a:lnTo>
                  <a:lnTo>
                    <a:pt x="120" y="800"/>
                  </a:lnTo>
                  <a:lnTo>
                    <a:pt x="120" y="824"/>
                  </a:lnTo>
                  <a:lnTo>
                    <a:pt x="120" y="848"/>
                  </a:lnTo>
                  <a:cubicBezTo>
                    <a:pt x="120" y="851"/>
                    <a:pt x="120" y="854"/>
                    <a:pt x="119" y="856"/>
                  </a:cubicBezTo>
                  <a:lnTo>
                    <a:pt x="111" y="880"/>
                  </a:lnTo>
                  <a:lnTo>
                    <a:pt x="112" y="872"/>
                  </a:lnTo>
                  <a:lnTo>
                    <a:pt x="112" y="904"/>
                  </a:lnTo>
                  <a:lnTo>
                    <a:pt x="112" y="928"/>
                  </a:lnTo>
                  <a:lnTo>
                    <a:pt x="112" y="952"/>
                  </a:lnTo>
                  <a:lnTo>
                    <a:pt x="112" y="976"/>
                  </a:lnTo>
                  <a:lnTo>
                    <a:pt x="112" y="1000"/>
                  </a:lnTo>
                  <a:lnTo>
                    <a:pt x="112" y="1032"/>
                  </a:lnTo>
                  <a:lnTo>
                    <a:pt x="112" y="1056"/>
                  </a:lnTo>
                  <a:lnTo>
                    <a:pt x="112" y="1080"/>
                  </a:lnTo>
                  <a:lnTo>
                    <a:pt x="112" y="1104"/>
                  </a:lnTo>
                  <a:lnTo>
                    <a:pt x="112" y="1136"/>
                  </a:lnTo>
                  <a:lnTo>
                    <a:pt x="112" y="1160"/>
                  </a:lnTo>
                  <a:lnTo>
                    <a:pt x="112" y="1184"/>
                  </a:lnTo>
                  <a:lnTo>
                    <a:pt x="112" y="1208"/>
                  </a:lnTo>
                  <a:lnTo>
                    <a:pt x="112" y="1232"/>
                  </a:lnTo>
                  <a:cubicBezTo>
                    <a:pt x="112" y="1246"/>
                    <a:pt x="102" y="1256"/>
                    <a:pt x="88" y="1256"/>
                  </a:cubicBezTo>
                  <a:lnTo>
                    <a:pt x="80" y="1256"/>
                  </a:lnTo>
                  <a:lnTo>
                    <a:pt x="104" y="1232"/>
                  </a:lnTo>
                  <a:lnTo>
                    <a:pt x="104" y="1264"/>
                  </a:lnTo>
                  <a:lnTo>
                    <a:pt x="56" y="1264"/>
                  </a:lnTo>
                  <a:lnTo>
                    <a:pt x="56" y="1232"/>
                  </a:lnTo>
                  <a:lnTo>
                    <a:pt x="104" y="1232"/>
                  </a:lnTo>
                  <a:lnTo>
                    <a:pt x="104" y="1264"/>
                  </a:lnTo>
                  <a:lnTo>
                    <a:pt x="104" y="1288"/>
                  </a:lnTo>
                  <a:lnTo>
                    <a:pt x="104" y="1312"/>
                  </a:lnTo>
                  <a:lnTo>
                    <a:pt x="104" y="1336"/>
                  </a:lnTo>
                  <a:lnTo>
                    <a:pt x="56" y="1336"/>
                  </a:lnTo>
                  <a:lnTo>
                    <a:pt x="56" y="1312"/>
                  </a:lnTo>
                  <a:lnTo>
                    <a:pt x="104" y="1312"/>
                  </a:lnTo>
                  <a:lnTo>
                    <a:pt x="104" y="1336"/>
                  </a:lnTo>
                  <a:lnTo>
                    <a:pt x="104" y="1368"/>
                  </a:lnTo>
                  <a:lnTo>
                    <a:pt x="104" y="1392"/>
                  </a:lnTo>
                  <a:lnTo>
                    <a:pt x="104" y="1416"/>
                  </a:lnTo>
                  <a:cubicBezTo>
                    <a:pt x="104" y="1419"/>
                    <a:pt x="104" y="1422"/>
                    <a:pt x="103" y="1424"/>
                  </a:cubicBezTo>
                  <a:lnTo>
                    <a:pt x="95" y="1448"/>
                  </a:lnTo>
                  <a:lnTo>
                    <a:pt x="96" y="1440"/>
                  </a:lnTo>
                  <a:lnTo>
                    <a:pt x="96" y="1464"/>
                  </a:lnTo>
                  <a:lnTo>
                    <a:pt x="96" y="1496"/>
                  </a:lnTo>
                  <a:lnTo>
                    <a:pt x="96" y="1520"/>
                  </a:lnTo>
                  <a:lnTo>
                    <a:pt x="48" y="1520"/>
                  </a:lnTo>
                  <a:lnTo>
                    <a:pt x="48" y="1496"/>
                  </a:lnTo>
                  <a:lnTo>
                    <a:pt x="96" y="1496"/>
                  </a:lnTo>
                  <a:lnTo>
                    <a:pt x="96" y="1520"/>
                  </a:lnTo>
                  <a:lnTo>
                    <a:pt x="96" y="1544"/>
                  </a:lnTo>
                  <a:lnTo>
                    <a:pt x="96" y="1568"/>
                  </a:lnTo>
                  <a:lnTo>
                    <a:pt x="96" y="1600"/>
                  </a:lnTo>
                  <a:lnTo>
                    <a:pt x="96" y="1624"/>
                  </a:lnTo>
                  <a:lnTo>
                    <a:pt x="96" y="1648"/>
                  </a:lnTo>
                  <a:lnTo>
                    <a:pt x="96" y="1672"/>
                  </a:lnTo>
                  <a:lnTo>
                    <a:pt x="96" y="1696"/>
                  </a:lnTo>
                  <a:cubicBezTo>
                    <a:pt x="96" y="1710"/>
                    <a:pt x="86" y="1720"/>
                    <a:pt x="72" y="1720"/>
                  </a:cubicBezTo>
                  <a:lnTo>
                    <a:pt x="64" y="1720"/>
                  </a:lnTo>
                  <a:lnTo>
                    <a:pt x="88" y="1696"/>
                  </a:lnTo>
                  <a:lnTo>
                    <a:pt x="88" y="1728"/>
                  </a:lnTo>
                  <a:lnTo>
                    <a:pt x="88" y="1752"/>
                  </a:lnTo>
                  <a:lnTo>
                    <a:pt x="88" y="1776"/>
                  </a:lnTo>
                  <a:lnTo>
                    <a:pt x="88" y="1800"/>
                  </a:lnTo>
                  <a:lnTo>
                    <a:pt x="88" y="1832"/>
                  </a:lnTo>
                  <a:lnTo>
                    <a:pt x="88" y="1856"/>
                  </a:lnTo>
                  <a:lnTo>
                    <a:pt x="88" y="1880"/>
                  </a:lnTo>
                  <a:lnTo>
                    <a:pt x="88" y="1904"/>
                  </a:lnTo>
                  <a:lnTo>
                    <a:pt x="88" y="1928"/>
                  </a:lnTo>
                  <a:lnTo>
                    <a:pt x="88" y="1960"/>
                  </a:lnTo>
                  <a:lnTo>
                    <a:pt x="88" y="1984"/>
                  </a:lnTo>
                  <a:cubicBezTo>
                    <a:pt x="88" y="1987"/>
                    <a:pt x="88" y="1990"/>
                    <a:pt x="87" y="1992"/>
                  </a:cubicBezTo>
                  <a:lnTo>
                    <a:pt x="79" y="2016"/>
                  </a:lnTo>
                  <a:lnTo>
                    <a:pt x="80" y="2008"/>
                  </a:lnTo>
                  <a:lnTo>
                    <a:pt x="80" y="2032"/>
                  </a:lnTo>
                  <a:lnTo>
                    <a:pt x="80" y="2064"/>
                  </a:lnTo>
                  <a:lnTo>
                    <a:pt x="80" y="2088"/>
                  </a:lnTo>
                  <a:lnTo>
                    <a:pt x="80" y="2112"/>
                  </a:lnTo>
                  <a:lnTo>
                    <a:pt x="80" y="2136"/>
                  </a:lnTo>
                  <a:lnTo>
                    <a:pt x="80" y="2160"/>
                  </a:lnTo>
                  <a:lnTo>
                    <a:pt x="80" y="2192"/>
                  </a:lnTo>
                  <a:lnTo>
                    <a:pt x="80" y="2216"/>
                  </a:lnTo>
                  <a:lnTo>
                    <a:pt x="80" y="2240"/>
                  </a:lnTo>
                  <a:lnTo>
                    <a:pt x="80" y="2264"/>
                  </a:lnTo>
                  <a:lnTo>
                    <a:pt x="80" y="2296"/>
                  </a:lnTo>
                  <a:lnTo>
                    <a:pt x="80" y="2320"/>
                  </a:lnTo>
                  <a:lnTo>
                    <a:pt x="80" y="2344"/>
                  </a:lnTo>
                  <a:lnTo>
                    <a:pt x="80" y="2368"/>
                  </a:lnTo>
                  <a:lnTo>
                    <a:pt x="80" y="2392"/>
                  </a:lnTo>
                  <a:lnTo>
                    <a:pt x="80" y="2424"/>
                  </a:lnTo>
                  <a:lnTo>
                    <a:pt x="80" y="2448"/>
                  </a:lnTo>
                  <a:lnTo>
                    <a:pt x="80" y="2472"/>
                  </a:lnTo>
                  <a:lnTo>
                    <a:pt x="80" y="2528"/>
                  </a:lnTo>
                  <a:lnTo>
                    <a:pt x="80" y="2552"/>
                  </a:lnTo>
                  <a:lnTo>
                    <a:pt x="80" y="2576"/>
                  </a:lnTo>
                  <a:lnTo>
                    <a:pt x="80" y="2600"/>
                  </a:lnTo>
                  <a:lnTo>
                    <a:pt x="80" y="2624"/>
                  </a:lnTo>
                  <a:lnTo>
                    <a:pt x="80" y="2656"/>
                  </a:lnTo>
                  <a:lnTo>
                    <a:pt x="80" y="2680"/>
                  </a:lnTo>
                  <a:lnTo>
                    <a:pt x="80" y="2704"/>
                  </a:lnTo>
                  <a:cubicBezTo>
                    <a:pt x="80" y="2706"/>
                    <a:pt x="80" y="2707"/>
                    <a:pt x="80" y="2708"/>
                  </a:cubicBezTo>
                  <a:lnTo>
                    <a:pt x="72" y="2764"/>
                  </a:lnTo>
                  <a:lnTo>
                    <a:pt x="72" y="2760"/>
                  </a:lnTo>
                  <a:lnTo>
                    <a:pt x="72" y="2784"/>
                  </a:lnTo>
                  <a:lnTo>
                    <a:pt x="72" y="2832"/>
                  </a:lnTo>
                  <a:lnTo>
                    <a:pt x="72" y="2856"/>
                  </a:lnTo>
                  <a:lnTo>
                    <a:pt x="72" y="2888"/>
                  </a:lnTo>
                  <a:lnTo>
                    <a:pt x="72" y="2912"/>
                  </a:lnTo>
                  <a:lnTo>
                    <a:pt x="72" y="2936"/>
                  </a:lnTo>
                  <a:lnTo>
                    <a:pt x="72" y="2960"/>
                  </a:lnTo>
                  <a:lnTo>
                    <a:pt x="72" y="2992"/>
                  </a:lnTo>
                  <a:lnTo>
                    <a:pt x="72" y="3016"/>
                  </a:lnTo>
                  <a:lnTo>
                    <a:pt x="72" y="3040"/>
                  </a:lnTo>
                  <a:lnTo>
                    <a:pt x="72" y="3064"/>
                  </a:lnTo>
                  <a:lnTo>
                    <a:pt x="72" y="3088"/>
                  </a:lnTo>
                  <a:lnTo>
                    <a:pt x="72" y="3120"/>
                  </a:lnTo>
                  <a:lnTo>
                    <a:pt x="72" y="3144"/>
                  </a:lnTo>
                  <a:lnTo>
                    <a:pt x="72" y="3168"/>
                  </a:lnTo>
                  <a:lnTo>
                    <a:pt x="72" y="3192"/>
                  </a:lnTo>
                  <a:lnTo>
                    <a:pt x="72" y="3224"/>
                  </a:lnTo>
                  <a:lnTo>
                    <a:pt x="72" y="3248"/>
                  </a:lnTo>
                  <a:lnTo>
                    <a:pt x="72" y="3272"/>
                  </a:lnTo>
                  <a:cubicBezTo>
                    <a:pt x="72" y="3275"/>
                    <a:pt x="72" y="3278"/>
                    <a:pt x="71" y="3280"/>
                  </a:cubicBezTo>
                  <a:lnTo>
                    <a:pt x="63" y="3304"/>
                  </a:lnTo>
                  <a:lnTo>
                    <a:pt x="64" y="3296"/>
                  </a:lnTo>
                  <a:lnTo>
                    <a:pt x="64" y="3320"/>
                  </a:lnTo>
                  <a:lnTo>
                    <a:pt x="64" y="3352"/>
                  </a:lnTo>
                  <a:lnTo>
                    <a:pt x="64" y="3376"/>
                  </a:lnTo>
                  <a:lnTo>
                    <a:pt x="64" y="3400"/>
                  </a:lnTo>
                  <a:lnTo>
                    <a:pt x="64" y="3424"/>
                  </a:lnTo>
                  <a:lnTo>
                    <a:pt x="64" y="3456"/>
                  </a:lnTo>
                  <a:lnTo>
                    <a:pt x="64" y="3480"/>
                  </a:lnTo>
                  <a:lnTo>
                    <a:pt x="64" y="3504"/>
                  </a:lnTo>
                  <a:lnTo>
                    <a:pt x="64" y="3528"/>
                  </a:lnTo>
                  <a:lnTo>
                    <a:pt x="64" y="3552"/>
                  </a:lnTo>
                  <a:lnTo>
                    <a:pt x="64" y="3584"/>
                  </a:lnTo>
                  <a:lnTo>
                    <a:pt x="64" y="3608"/>
                  </a:lnTo>
                  <a:lnTo>
                    <a:pt x="64" y="3632"/>
                  </a:lnTo>
                  <a:lnTo>
                    <a:pt x="64" y="3656"/>
                  </a:lnTo>
                  <a:lnTo>
                    <a:pt x="64" y="3688"/>
                  </a:lnTo>
                  <a:lnTo>
                    <a:pt x="64" y="3712"/>
                  </a:lnTo>
                  <a:lnTo>
                    <a:pt x="64" y="3736"/>
                  </a:lnTo>
                  <a:lnTo>
                    <a:pt x="64" y="3760"/>
                  </a:lnTo>
                  <a:lnTo>
                    <a:pt x="64" y="3784"/>
                  </a:lnTo>
                  <a:lnTo>
                    <a:pt x="64" y="3816"/>
                  </a:lnTo>
                  <a:lnTo>
                    <a:pt x="64" y="3840"/>
                  </a:lnTo>
                  <a:lnTo>
                    <a:pt x="64" y="3888"/>
                  </a:lnTo>
                  <a:lnTo>
                    <a:pt x="64" y="3920"/>
                  </a:lnTo>
                  <a:cubicBezTo>
                    <a:pt x="64" y="3923"/>
                    <a:pt x="64" y="3926"/>
                    <a:pt x="63" y="3928"/>
                  </a:cubicBezTo>
                  <a:lnTo>
                    <a:pt x="55" y="3952"/>
                  </a:lnTo>
                  <a:lnTo>
                    <a:pt x="56" y="3944"/>
                  </a:lnTo>
                  <a:lnTo>
                    <a:pt x="56" y="3968"/>
                  </a:lnTo>
                  <a:lnTo>
                    <a:pt x="56" y="3992"/>
                  </a:lnTo>
                  <a:lnTo>
                    <a:pt x="56" y="4016"/>
                  </a:lnTo>
                  <a:lnTo>
                    <a:pt x="56" y="4048"/>
                  </a:lnTo>
                  <a:lnTo>
                    <a:pt x="56" y="4072"/>
                  </a:lnTo>
                  <a:lnTo>
                    <a:pt x="56" y="4096"/>
                  </a:lnTo>
                  <a:lnTo>
                    <a:pt x="56" y="4120"/>
                  </a:lnTo>
                  <a:lnTo>
                    <a:pt x="56" y="4152"/>
                  </a:lnTo>
                  <a:lnTo>
                    <a:pt x="56" y="4176"/>
                  </a:lnTo>
                  <a:lnTo>
                    <a:pt x="56" y="4200"/>
                  </a:lnTo>
                  <a:lnTo>
                    <a:pt x="56" y="4248"/>
                  </a:lnTo>
                  <a:lnTo>
                    <a:pt x="56" y="4280"/>
                  </a:lnTo>
                  <a:lnTo>
                    <a:pt x="56" y="4328"/>
                  </a:lnTo>
                  <a:lnTo>
                    <a:pt x="56" y="4384"/>
                  </a:lnTo>
                  <a:lnTo>
                    <a:pt x="56" y="4432"/>
                  </a:lnTo>
                  <a:lnTo>
                    <a:pt x="56" y="4480"/>
                  </a:lnTo>
                  <a:lnTo>
                    <a:pt x="56" y="4560"/>
                  </a:lnTo>
                  <a:lnTo>
                    <a:pt x="56" y="4616"/>
                  </a:lnTo>
                  <a:lnTo>
                    <a:pt x="56" y="4664"/>
                  </a:lnTo>
                  <a:lnTo>
                    <a:pt x="56" y="4712"/>
                  </a:lnTo>
                  <a:lnTo>
                    <a:pt x="56" y="4768"/>
                  </a:lnTo>
                  <a:lnTo>
                    <a:pt x="56" y="4816"/>
                  </a:lnTo>
                  <a:lnTo>
                    <a:pt x="56" y="4872"/>
                  </a:lnTo>
                  <a:lnTo>
                    <a:pt x="56" y="4920"/>
                  </a:lnTo>
                  <a:lnTo>
                    <a:pt x="56" y="4976"/>
                  </a:lnTo>
                  <a:lnTo>
                    <a:pt x="56" y="5024"/>
                  </a:lnTo>
                  <a:cubicBezTo>
                    <a:pt x="56" y="5026"/>
                    <a:pt x="56" y="5027"/>
                    <a:pt x="56" y="5028"/>
                  </a:cubicBezTo>
                  <a:lnTo>
                    <a:pt x="48" y="5084"/>
                  </a:lnTo>
                  <a:lnTo>
                    <a:pt x="48" y="5080"/>
                  </a:lnTo>
                  <a:lnTo>
                    <a:pt x="48" y="5128"/>
                  </a:lnTo>
                  <a:lnTo>
                    <a:pt x="48" y="5176"/>
                  </a:lnTo>
                  <a:lnTo>
                    <a:pt x="48" y="5232"/>
                  </a:lnTo>
                  <a:lnTo>
                    <a:pt x="48" y="5280"/>
                  </a:lnTo>
                  <a:lnTo>
                    <a:pt x="48" y="5360"/>
                  </a:lnTo>
                  <a:lnTo>
                    <a:pt x="48" y="5408"/>
                  </a:lnTo>
                  <a:lnTo>
                    <a:pt x="48" y="5464"/>
                  </a:lnTo>
                  <a:lnTo>
                    <a:pt x="48" y="5512"/>
                  </a:lnTo>
                  <a:lnTo>
                    <a:pt x="48" y="5544"/>
                  </a:lnTo>
                  <a:lnTo>
                    <a:pt x="48" y="5592"/>
                  </a:lnTo>
                  <a:lnTo>
                    <a:pt x="48" y="5640"/>
                  </a:lnTo>
                  <a:cubicBezTo>
                    <a:pt x="48" y="5654"/>
                    <a:pt x="38" y="5664"/>
                    <a:pt x="24" y="5664"/>
                  </a:cubicBezTo>
                  <a:cubicBezTo>
                    <a:pt x="11" y="5664"/>
                    <a:pt x="0" y="5654"/>
                    <a:pt x="0" y="56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5" name="Freeform 149"/>
            <p:cNvSpPr>
              <a:spLocks/>
            </p:cNvSpPr>
            <p:nvPr/>
          </p:nvSpPr>
          <p:spPr bwMode="auto">
            <a:xfrm>
              <a:off x="5571901" y="3979816"/>
              <a:ext cx="31633" cy="239592"/>
            </a:xfrm>
            <a:custGeom>
              <a:avLst/>
              <a:gdLst>
                <a:gd name="T0" fmla="*/ 16 w 528"/>
                <a:gd name="T1" fmla="*/ 2272 h 2576"/>
                <a:gd name="T2" fmla="*/ 16 w 528"/>
                <a:gd name="T3" fmla="*/ 2016 h 2576"/>
                <a:gd name="T4" fmla="*/ 32 w 528"/>
                <a:gd name="T5" fmla="*/ 1808 h 2576"/>
                <a:gd name="T6" fmla="*/ 48 w 528"/>
                <a:gd name="T7" fmla="*/ 1904 h 2576"/>
                <a:gd name="T8" fmla="*/ 48 w 528"/>
                <a:gd name="T9" fmla="*/ 1808 h 2576"/>
                <a:gd name="T10" fmla="*/ 64 w 528"/>
                <a:gd name="T11" fmla="*/ 1344 h 2576"/>
                <a:gd name="T12" fmla="*/ 128 w 528"/>
                <a:gd name="T13" fmla="*/ 1136 h 2576"/>
                <a:gd name="T14" fmla="*/ 112 w 528"/>
                <a:gd name="T15" fmla="*/ 880 h 2576"/>
                <a:gd name="T16" fmla="*/ 128 w 528"/>
                <a:gd name="T17" fmla="*/ 768 h 2576"/>
                <a:gd name="T18" fmla="*/ 224 w 528"/>
                <a:gd name="T19" fmla="*/ 720 h 2576"/>
                <a:gd name="T20" fmla="*/ 240 w 528"/>
                <a:gd name="T21" fmla="*/ 512 h 2576"/>
                <a:gd name="T22" fmla="*/ 160 w 528"/>
                <a:gd name="T23" fmla="*/ 512 h 2576"/>
                <a:gd name="T24" fmla="*/ 224 w 528"/>
                <a:gd name="T25" fmla="*/ 624 h 2576"/>
                <a:gd name="T26" fmla="*/ 256 w 528"/>
                <a:gd name="T27" fmla="*/ 368 h 2576"/>
                <a:gd name="T28" fmla="*/ 224 w 528"/>
                <a:gd name="T29" fmla="*/ 208 h 2576"/>
                <a:gd name="T30" fmla="*/ 288 w 528"/>
                <a:gd name="T31" fmla="*/ 208 h 2576"/>
                <a:gd name="T32" fmla="*/ 240 w 528"/>
                <a:gd name="T33" fmla="*/ 48 h 2576"/>
                <a:gd name="T34" fmla="*/ 304 w 528"/>
                <a:gd name="T35" fmla="*/ 160 h 2576"/>
                <a:gd name="T36" fmla="*/ 368 w 528"/>
                <a:gd name="T37" fmla="*/ 48 h 2576"/>
                <a:gd name="T38" fmla="*/ 320 w 528"/>
                <a:gd name="T39" fmla="*/ 0 h 2576"/>
                <a:gd name="T40" fmla="*/ 384 w 528"/>
                <a:gd name="T41" fmla="*/ 208 h 2576"/>
                <a:gd name="T42" fmla="*/ 336 w 528"/>
                <a:gd name="T43" fmla="*/ 160 h 2576"/>
                <a:gd name="T44" fmla="*/ 304 w 528"/>
                <a:gd name="T45" fmla="*/ 256 h 2576"/>
                <a:gd name="T46" fmla="*/ 320 w 528"/>
                <a:gd name="T47" fmla="*/ 256 h 2576"/>
                <a:gd name="T48" fmla="*/ 432 w 528"/>
                <a:gd name="T49" fmla="*/ 256 h 2576"/>
                <a:gd name="T50" fmla="*/ 400 w 528"/>
                <a:gd name="T51" fmla="*/ 160 h 2576"/>
                <a:gd name="T52" fmla="*/ 368 w 528"/>
                <a:gd name="T53" fmla="*/ 256 h 2576"/>
                <a:gd name="T54" fmla="*/ 480 w 528"/>
                <a:gd name="T55" fmla="*/ 48 h 2576"/>
                <a:gd name="T56" fmla="*/ 496 w 528"/>
                <a:gd name="T57" fmla="*/ 928 h 2576"/>
                <a:gd name="T58" fmla="*/ 496 w 528"/>
                <a:gd name="T59" fmla="*/ 416 h 2576"/>
                <a:gd name="T60" fmla="*/ 512 w 528"/>
                <a:gd name="T61" fmla="*/ 48 h 2576"/>
                <a:gd name="T62" fmla="*/ 416 w 528"/>
                <a:gd name="T63" fmla="*/ 928 h 2576"/>
                <a:gd name="T64" fmla="*/ 512 w 528"/>
                <a:gd name="T65" fmla="*/ 672 h 2576"/>
                <a:gd name="T66" fmla="*/ 528 w 528"/>
                <a:gd name="T67" fmla="*/ 672 h 2576"/>
                <a:gd name="T68" fmla="*/ 416 w 528"/>
                <a:gd name="T69" fmla="*/ 928 h 2576"/>
                <a:gd name="T70" fmla="*/ 512 w 528"/>
                <a:gd name="T71" fmla="*/ 112 h 2576"/>
                <a:gd name="T72" fmla="*/ 416 w 528"/>
                <a:gd name="T73" fmla="*/ 48 h 2576"/>
                <a:gd name="T74" fmla="*/ 400 w 528"/>
                <a:gd name="T75" fmla="*/ 304 h 2576"/>
                <a:gd name="T76" fmla="*/ 400 w 528"/>
                <a:gd name="T77" fmla="*/ 576 h 2576"/>
                <a:gd name="T78" fmla="*/ 480 w 528"/>
                <a:gd name="T79" fmla="*/ 160 h 2576"/>
                <a:gd name="T80" fmla="*/ 464 w 528"/>
                <a:gd name="T81" fmla="*/ 256 h 2576"/>
                <a:gd name="T82" fmla="*/ 400 w 528"/>
                <a:gd name="T83" fmla="*/ 304 h 2576"/>
                <a:gd name="T84" fmla="*/ 416 w 528"/>
                <a:gd name="T85" fmla="*/ 256 h 2576"/>
                <a:gd name="T86" fmla="*/ 304 w 528"/>
                <a:gd name="T87" fmla="*/ 208 h 2576"/>
                <a:gd name="T88" fmla="*/ 384 w 528"/>
                <a:gd name="T89" fmla="*/ 208 h 2576"/>
                <a:gd name="T90" fmla="*/ 272 w 528"/>
                <a:gd name="T91" fmla="*/ 112 h 2576"/>
                <a:gd name="T92" fmla="*/ 368 w 528"/>
                <a:gd name="T93" fmla="*/ 112 h 2576"/>
                <a:gd name="T94" fmla="*/ 256 w 528"/>
                <a:gd name="T95" fmla="*/ 112 h 2576"/>
                <a:gd name="T96" fmla="*/ 336 w 528"/>
                <a:gd name="T97" fmla="*/ 208 h 2576"/>
                <a:gd name="T98" fmla="*/ 320 w 528"/>
                <a:gd name="T99" fmla="*/ 256 h 2576"/>
                <a:gd name="T100" fmla="*/ 240 w 528"/>
                <a:gd name="T101" fmla="*/ 464 h 2576"/>
                <a:gd name="T102" fmla="*/ 176 w 528"/>
                <a:gd name="T103" fmla="*/ 512 h 2576"/>
                <a:gd name="T104" fmla="*/ 144 w 528"/>
                <a:gd name="T105" fmla="*/ 576 h 2576"/>
                <a:gd name="T106" fmla="*/ 176 w 528"/>
                <a:gd name="T107" fmla="*/ 720 h 2576"/>
                <a:gd name="T108" fmla="*/ 224 w 528"/>
                <a:gd name="T109" fmla="*/ 768 h 2576"/>
                <a:gd name="T110" fmla="*/ 208 w 528"/>
                <a:gd name="T111" fmla="*/ 976 h 2576"/>
                <a:gd name="T112" fmla="*/ 176 w 528"/>
                <a:gd name="T113" fmla="*/ 1232 h 2576"/>
                <a:gd name="T114" fmla="*/ 160 w 528"/>
                <a:gd name="T115" fmla="*/ 1504 h 2576"/>
                <a:gd name="T116" fmla="*/ 144 w 528"/>
                <a:gd name="T117" fmla="*/ 1968 h 2576"/>
                <a:gd name="T118" fmla="*/ 128 w 528"/>
                <a:gd name="T119" fmla="*/ 2016 h 2576"/>
                <a:gd name="T120" fmla="*/ 80 w 528"/>
                <a:gd name="T121" fmla="*/ 2016 h 2576"/>
                <a:gd name="T122" fmla="*/ 112 w 528"/>
                <a:gd name="T123" fmla="*/ 2224 h 2576"/>
                <a:gd name="T124" fmla="*/ 96 w 528"/>
                <a:gd name="T125" fmla="*/ 2528 h 2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28" h="2576">
                  <a:moveTo>
                    <a:pt x="0" y="2528"/>
                  </a:moveTo>
                  <a:lnTo>
                    <a:pt x="0" y="2480"/>
                  </a:lnTo>
                  <a:lnTo>
                    <a:pt x="0" y="2432"/>
                  </a:lnTo>
                  <a:lnTo>
                    <a:pt x="0" y="2368"/>
                  </a:lnTo>
                  <a:lnTo>
                    <a:pt x="0" y="2320"/>
                  </a:lnTo>
                  <a:lnTo>
                    <a:pt x="0" y="2272"/>
                  </a:lnTo>
                  <a:cubicBezTo>
                    <a:pt x="0" y="2249"/>
                    <a:pt x="18" y="2229"/>
                    <a:pt x="41" y="2225"/>
                  </a:cubicBezTo>
                  <a:cubicBezTo>
                    <a:pt x="64" y="2221"/>
                    <a:pt x="87" y="2235"/>
                    <a:pt x="94" y="2257"/>
                  </a:cubicBezTo>
                  <a:lnTo>
                    <a:pt x="110" y="2305"/>
                  </a:lnTo>
                  <a:lnTo>
                    <a:pt x="16" y="2320"/>
                  </a:lnTo>
                  <a:lnTo>
                    <a:pt x="16" y="2272"/>
                  </a:lnTo>
                  <a:lnTo>
                    <a:pt x="16" y="2224"/>
                  </a:lnTo>
                  <a:lnTo>
                    <a:pt x="16" y="2160"/>
                  </a:lnTo>
                  <a:lnTo>
                    <a:pt x="16" y="2112"/>
                  </a:lnTo>
                  <a:cubicBezTo>
                    <a:pt x="16" y="2086"/>
                    <a:pt x="38" y="2064"/>
                    <a:pt x="64" y="2064"/>
                  </a:cubicBezTo>
                  <a:cubicBezTo>
                    <a:pt x="91" y="2064"/>
                    <a:pt x="112" y="2086"/>
                    <a:pt x="112" y="2112"/>
                  </a:cubicBezTo>
                  <a:lnTo>
                    <a:pt x="112" y="2160"/>
                  </a:lnTo>
                  <a:cubicBezTo>
                    <a:pt x="112" y="2187"/>
                    <a:pt x="91" y="2208"/>
                    <a:pt x="64" y="2208"/>
                  </a:cubicBezTo>
                  <a:cubicBezTo>
                    <a:pt x="38" y="2208"/>
                    <a:pt x="16" y="2187"/>
                    <a:pt x="16" y="2160"/>
                  </a:cubicBezTo>
                  <a:lnTo>
                    <a:pt x="16" y="2112"/>
                  </a:lnTo>
                  <a:lnTo>
                    <a:pt x="16" y="2064"/>
                  </a:lnTo>
                  <a:lnTo>
                    <a:pt x="16" y="2016"/>
                  </a:lnTo>
                  <a:lnTo>
                    <a:pt x="16" y="1968"/>
                  </a:lnTo>
                  <a:cubicBezTo>
                    <a:pt x="16" y="1942"/>
                    <a:pt x="38" y="1920"/>
                    <a:pt x="64" y="1920"/>
                  </a:cubicBezTo>
                  <a:lnTo>
                    <a:pt x="80" y="1920"/>
                  </a:lnTo>
                  <a:cubicBezTo>
                    <a:pt x="107" y="1920"/>
                    <a:pt x="128" y="1942"/>
                    <a:pt x="128" y="1968"/>
                  </a:cubicBezTo>
                  <a:lnTo>
                    <a:pt x="128" y="2016"/>
                  </a:lnTo>
                  <a:cubicBezTo>
                    <a:pt x="128" y="2043"/>
                    <a:pt x="107" y="2064"/>
                    <a:pt x="80" y="2064"/>
                  </a:cubicBezTo>
                  <a:cubicBezTo>
                    <a:pt x="54" y="2064"/>
                    <a:pt x="32" y="2043"/>
                    <a:pt x="32" y="2016"/>
                  </a:cubicBezTo>
                  <a:lnTo>
                    <a:pt x="32" y="1968"/>
                  </a:lnTo>
                  <a:lnTo>
                    <a:pt x="32" y="1904"/>
                  </a:lnTo>
                  <a:lnTo>
                    <a:pt x="32" y="1856"/>
                  </a:lnTo>
                  <a:lnTo>
                    <a:pt x="32" y="1808"/>
                  </a:lnTo>
                  <a:cubicBezTo>
                    <a:pt x="32" y="1782"/>
                    <a:pt x="54" y="1760"/>
                    <a:pt x="80" y="1760"/>
                  </a:cubicBezTo>
                  <a:cubicBezTo>
                    <a:pt x="107" y="1760"/>
                    <a:pt x="128" y="1782"/>
                    <a:pt x="128" y="1808"/>
                  </a:cubicBezTo>
                  <a:lnTo>
                    <a:pt x="128" y="2064"/>
                  </a:lnTo>
                  <a:cubicBezTo>
                    <a:pt x="128" y="2091"/>
                    <a:pt x="107" y="2112"/>
                    <a:pt x="80" y="2112"/>
                  </a:cubicBezTo>
                  <a:cubicBezTo>
                    <a:pt x="54" y="2112"/>
                    <a:pt x="32" y="2091"/>
                    <a:pt x="32" y="2064"/>
                  </a:cubicBezTo>
                  <a:lnTo>
                    <a:pt x="32" y="2016"/>
                  </a:lnTo>
                  <a:lnTo>
                    <a:pt x="32" y="1968"/>
                  </a:lnTo>
                  <a:cubicBezTo>
                    <a:pt x="32" y="1942"/>
                    <a:pt x="54" y="1920"/>
                    <a:pt x="80" y="1920"/>
                  </a:cubicBezTo>
                  <a:lnTo>
                    <a:pt x="96" y="1920"/>
                  </a:lnTo>
                  <a:lnTo>
                    <a:pt x="48" y="1968"/>
                  </a:lnTo>
                  <a:lnTo>
                    <a:pt x="48" y="1904"/>
                  </a:lnTo>
                  <a:lnTo>
                    <a:pt x="48" y="1856"/>
                  </a:lnTo>
                  <a:cubicBezTo>
                    <a:pt x="48" y="1830"/>
                    <a:pt x="70" y="1808"/>
                    <a:pt x="96" y="1808"/>
                  </a:cubicBezTo>
                  <a:cubicBezTo>
                    <a:pt x="123" y="1808"/>
                    <a:pt x="144" y="1830"/>
                    <a:pt x="144" y="1856"/>
                  </a:cubicBezTo>
                  <a:lnTo>
                    <a:pt x="144" y="2064"/>
                  </a:lnTo>
                  <a:cubicBezTo>
                    <a:pt x="144" y="2091"/>
                    <a:pt x="123" y="2112"/>
                    <a:pt x="96" y="2112"/>
                  </a:cubicBezTo>
                  <a:cubicBezTo>
                    <a:pt x="70" y="2112"/>
                    <a:pt x="48" y="2091"/>
                    <a:pt x="48" y="2064"/>
                  </a:cubicBezTo>
                  <a:lnTo>
                    <a:pt x="48" y="2016"/>
                  </a:lnTo>
                  <a:lnTo>
                    <a:pt x="48" y="1968"/>
                  </a:lnTo>
                  <a:lnTo>
                    <a:pt x="48" y="1904"/>
                  </a:lnTo>
                  <a:lnTo>
                    <a:pt x="48" y="1856"/>
                  </a:lnTo>
                  <a:lnTo>
                    <a:pt x="48" y="1808"/>
                  </a:lnTo>
                  <a:cubicBezTo>
                    <a:pt x="48" y="1803"/>
                    <a:pt x="49" y="1798"/>
                    <a:pt x="51" y="1793"/>
                  </a:cubicBezTo>
                  <a:lnTo>
                    <a:pt x="67" y="1745"/>
                  </a:lnTo>
                  <a:lnTo>
                    <a:pt x="64" y="1760"/>
                  </a:lnTo>
                  <a:lnTo>
                    <a:pt x="64" y="1696"/>
                  </a:lnTo>
                  <a:lnTo>
                    <a:pt x="64" y="1648"/>
                  </a:lnTo>
                  <a:lnTo>
                    <a:pt x="64" y="1600"/>
                  </a:lnTo>
                  <a:lnTo>
                    <a:pt x="64" y="1552"/>
                  </a:lnTo>
                  <a:lnTo>
                    <a:pt x="64" y="1504"/>
                  </a:lnTo>
                  <a:lnTo>
                    <a:pt x="64" y="1440"/>
                  </a:lnTo>
                  <a:lnTo>
                    <a:pt x="64" y="1392"/>
                  </a:lnTo>
                  <a:lnTo>
                    <a:pt x="64" y="1344"/>
                  </a:lnTo>
                  <a:cubicBezTo>
                    <a:pt x="64" y="1318"/>
                    <a:pt x="86" y="1296"/>
                    <a:pt x="112" y="1296"/>
                  </a:cubicBezTo>
                  <a:lnTo>
                    <a:pt x="128" y="1296"/>
                  </a:lnTo>
                  <a:cubicBezTo>
                    <a:pt x="155" y="1296"/>
                    <a:pt x="176" y="1318"/>
                    <a:pt x="176" y="1344"/>
                  </a:cubicBezTo>
                  <a:lnTo>
                    <a:pt x="176" y="1392"/>
                  </a:lnTo>
                  <a:cubicBezTo>
                    <a:pt x="176" y="1419"/>
                    <a:pt x="155" y="1440"/>
                    <a:pt x="128" y="1440"/>
                  </a:cubicBezTo>
                  <a:cubicBezTo>
                    <a:pt x="102" y="1440"/>
                    <a:pt x="80" y="1419"/>
                    <a:pt x="80" y="1392"/>
                  </a:cubicBezTo>
                  <a:lnTo>
                    <a:pt x="80" y="1344"/>
                  </a:lnTo>
                  <a:lnTo>
                    <a:pt x="80" y="1296"/>
                  </a:lnTo>
                  <a:lnTo>
                    <a:pt x="80" y="1232"/>
                  </a:lnTo>
                  <a:lnTo>
                    <a:pt x="80" y="1184"/>
                  </a:lnTo>
                  <a:cubicBezTo>
                    <a:pt x="80" y="1158"/>
                    <a:pt x="102" y="1136"/>
                    <a:pt x="128" y="1136"/>
                  </a:cubicBezTo>
                  <a:lnTo>
                    <a:pt x="144" y="1136"/>
                  </a:lnTo>
                  <a:lnTo>
                    <a:pt x="96" y="1184"/>
                  </a:lnTo>
                  <a:lnTo>
                    <a:pt x="96" y="1136"/>
                  </a:lnTo>
                  <a:lnTo>
                    <a:pt x="96" y="1088"/>
                  </a:lnTo>
                  <a:lnTo>
                    <a:pt x="96" y="1040"/>
                  </a:lnTo>
                  <a:cubicBezTo>
                    <a:pt x="96" y="1014"/>
                    <a:pt x="118" y="992"/>
                    <a:pt x="144" y="992"/>
                  </a:cubicBezTo>
                  <a:lnTo>
                    <a:pt x="160" y="992"/>
                  </a:lnTo>
                  <a:lnTo>
                    <a:pt x="112" y="1040"/>
                  </a:lnTo>
                  <a:lnTo>
                    <a:pt x="112" y="976"/>
                  </a:lnTo>
                  <a:lnTo>
                    <a:pt x="112" y="928"/>
                  </a:lnTo>
                  <a:lnTo>
                    <a:pt x="112" y="880"/>
                  </a:lnTo>
                  <a:cubicBezTo>
                    <a:pt x="112" y="854"/>
                    <a:pt x="134" y="832"/>
                    <a:pt x="160" y="832"/>
                  </a:cubicBezTo>
                  <a:lnTo>
                    <a:pt x="176" y="832"/>
                  </a:lnTo>
                  <a:lnTo>
                    <a:pt x="128" y="880"/>
                  </a:lnTo>
                  <a:lnTo>
                    <a:pt x="128" y="832"/>
                  </a:lnTo>
                  <a:cubicBezTo>
                    <a:pt x="128" y="806"/>
                    <a:pt x="150" y="784"/>
                    <a:pt x="176" y="784"/>
                  </a:cubicBezTo>
                  <a:cubicBezTo>
                    <a:pt x="203" y="784"/>
                    <a:pt x="224" y="806"/>
                    <a:pt x="224" y="832"/>
                  </a:cubicBezTo>
                  <a:lnTo>
                    <a:pt x="224" y="880"/>
                  </a:lnTo>
                  <a:cubicBezTo>
                    <a:pt x="224" y="907"/>
                    <a:pt x="203" y="928"/>
                    <a:pt x="176" y="928"/>
                  </a:cubicBezTo>
                  <a:cubicBezTo>
                    <a:pt x="150" y="928"/>
                    <a:pt x="128" y="907"/>
                    <a:pt x="128" y="880"/>
                  </a:cubicBezTo>
                  <a:lnTo>
                    <a:pt x="128" y="832"/>
                  </a:lnTo>
                  <a:lnTo>
                    <a:pt x="128" y="768"/>
                  </a:lnTo>
                  <a:lnTo>
                    <a:pt x="128" y="720"/>
                  </a:lnTo>
                  <a:lnTo>
                    <a:pt x="128" y="672"/>
                  </a:lnTo>
                  <a:cubicBezTo>
                    <a:pt x="128" y="646"/>
                    <a:pt x="150" y="624"/>
                    <a:pt x="176" y="624"/>
                  </a:cubicBezTo>
                  <a:cubicBezTo>
                    <a:pt x="203" y="624"/>
                    <a:pt x="224" y="646"/>
                    <a:pt x="224" y="672"/>
                  </a:cubicBezTo>
                  <a:lnTo>
                    <a:pt x="224" y="720"/>
                  </a:lnTo>
                  <a:cubicBezTo>
                    <a:pt x="224" y="747"/>
                    <a:pt x="203" y="768"/>
                    <a:pt x="176" y="768"/>
                  </a:cubicBezTo>
                  <a:cubicBezTo>
                    <a:pt x="150" y="768"/>
                    <a:pt x="128" y="747"/>
                    <a:pt x="128" y="720"/>
                  </a:cubicBezTo>
                  <a:lnTo>
                    <a:pt x="128" y="672"/>
                  </a:lnTo>
                  <a:cubicBezTo>
                    <a:pt x="128" y="646"/>
                    <a:pt x="150" y="624"/>
                    <a:pt x="176" y="624"/>
                  </a:cubicBezTo>
                  <a:cubicBezTo>
                    <a:pt x="203" y="624"/>
                    <a:pt x="224" y="646"/>
                    <a:pt x="224" y="672"/>
                  </a:cubicBezTo>
                  <a:lnTo>
                    <a:pt x="224" y="720"/>
                  </a:lnTo>
                  <a:cubicBezTo>
                    <a:pt x="224" y="747"/>
                    <a:pt x="203" y="768"/>
                    <a:pt x="176" y="768"/>
                  </a:cubicBezTo>
                  <a:cubicBezTo>
                    <a:pt x="150" y="768"/>
                    <a:pt x="128" y="747"/>
                    <a:pt x="128" y="720"/>
                  </a:cubicBezTo>
                  <a:lnTo>
                    <a:pt x="128" y="672"/>
                  </a:lnTo>
                  <a:cubicBezTo>
                    <a:pt x="128" y="646"/>
                    <a:pt x="150" y="624"/>
                    <a:pt x="176" y="624"/>
                  </a:cubicBezTo>
                  <a:lnTo>
                    <a:pt x="192" y="624"/>
                  </a:lnTo>
                  <a:lnTo>
                    <a:pt x="144" y="672"/>
                  </a:lnTo>
                  <a:lnTo>
                    <a:pt x="144" y="624"/>
                  </a:lnTo>
                  <a:lnTo>
                    <a:pt x="144" y="576"/>
                  </a:lnTo>
                  <a:lnTo>
                    <a:pt x="144" y="512"/>
                  </a:lnTo>
                  <a:cubicBezTo>
                    <a:pt x="144" y="486"/>
                    <a:pt x="166" y="464"/>
                    <a:pt x="192" y="464"/>
                  </a:cubicBezTo>
                  <a:cubicBezTo>
                    <a:pt x="219" y="464"/>
                    <a:pt x="240" y="486"/>
                    <a:pt x="240" y="512"/>
                  </a:cubicBezTo>
                  <a:lnTo>
                    <a:pt x="240" y="576"/>
                  </a:lnTo>
                  <a:cubicBezTo>
                    <a:pt x="240" y="603"/>
                    <a:pt x="219" y="624"/>
                    <a:pt x="192" y="624"/>
                  </a:cubicBezTo>
                  <a:cubicBezTo>
                    <a:pt x="166" y="624"/>
                    <a:pt x="144" y="603"/>
                    <a:pt x="144" y="576"/>
                  </a:cubicBezTo>
                  <a:lnTo>
                    <a:pt x="144" y="512"/>
                  </a:lnTo>
                  <a:cubicBezTo>
                    <a:pt x="144" y="486"/>
                    <a:pt x="166" y="464"/>
                    <a:pt x="192" y="464"/>
                  </a:cubicBezTo>
                  <a:cubicBezTo>
                    <a:pt x="219" y="464"/>
                    <a:pt x="240" y="486"/>
                    <a:pt x="240" y="512"/>
                  </a:cubicBezTo>
                  <a:lnTo>
                    <a:pt x="240" y="576"/>
                  </a:lnTo>
                  <a:lnTo>
                    <a:pt x="192" y="528"/>
                  </a:lnTo>
                  <a:lnTo>
                    <a:pt x="208" y="528"/>
                  </a:lnTo>
                  <a:lnTo>
                    <a:pt x="160" y="576"/>
                  </a:lnTo>
                  <a:lnTo>
                    <a:pt x="160" y="512"/>
                  </a:lnTo>
                  <a:cubicBezTo>
                    <a:pt x="160" y="486"/>
                    <a:pt x="182" y="464"/>
                    <a:pt x="208" y="464"/>
                  </a:cubicBezTo>
                  <a:cubicBezTo>
                    <a:pt x="235" y="464"/>
                    <a:pt x="256" y="486"/>
                    <a:pt x="256" y="512"/>
                  </a:cubicBezTo>
                  <a:lnTo>
                    <a:pt x="256" y="576"/>
                  </a:lnTo>
                  <a:lnTo>
                    <a:pt x="208" y="528"/>
                  </a:lnTo>
                  <a:lnTo>
                    <a:pt x="224" y="528"/>
                  </a:lnTo>
                  <a:lnTo>
                    <a:pt x="176" y="576"/>
                  </a:lnTo>
                  <a:lnTo>
                    <a:pt x="176" y="512"/>
                  </a:lnTo>
                  <a:cubicBezTo>
                    <a:pt x="176" y="486"/>
                    <a:pt x="198" y="464"/>
                    <a:pt x="224" y="464"/>
                  </a:cubicBezTo>
                  <a:cubicBezTo>
                    <a:pt x="251" y="464"/>
                    <a:pt x="272" y="486"/>
                    <a:pt x="272" y="512"/>
                  </a:cubicBezTo>
                  <a:lnTo>
                    <a:pt x="272" y="576"/>
                  </a:lnTo>
                  <a:cubicBezTo>
                    <a:pt x="272" y="603"/>
                    <a:pt x="251" y="624"/>
                    <a:pt x="224" y="624"/>
                  </a:cubicBezTo>
                  <a:cubicBezTo>
                    <a:pt x="198" y="624"/>
                    <a:pt x="176" y="603"/>
                    <a:pt x="176" y="576"/>
                  </a:cubicBezTo>
                  <a:lnTo>
                    <a:pt x="176" y="512"/>
                  </a:lnTo>
                  <a:cubicBezTo>
                    <a:pt x="176" y="488"/>
                    <a:pt x="195" y="468"/>
                    <a:pt x="219" y="465"/>
                  </a:cubicBezTo>
                  <a:cubicBezTo>
                    <a:pt x="243" y="462"/>
                    <a:pt x="265" y="477"/>
                    <a:pt x="271" y="501"/>
                  </a:cubicBezTo>
                  <a:lnTo>
                    <a:pt x="287" y="565"/>
                  </a:lnTo>
                  <a:lnTo>
                    <a:pt x="192" y="576"/>
                  </a:lnTo>
                  <a:lnTo>
                    <a:pt x="192" y="512"/>
                  </a:lnTo>
                  <a:lnTo>
                    <a:pt x="192" y="464"/>
                  </a:lnTo>
                  <a:lnTo>
                    <a:pt x="192" y="416"/>
                  </a:lnTo>
                  <a:cubicBezTo>
                    <a:pt x="192" y="390"/>
                    <a:pt x="214" y="368"/>
                    <a:pt x="240" y="368"/>
                  </a:cubicBezTo>
                  <a:lnTo>
                    <a:pt x="256" y="368"/>
                  </a:lnTo>
                  <a:lnTo>
                    <a:pt x="208" y="416"/>
                  </a:lnTo>
                  <a:lnTo>
                    <a:pt x="208" y="368"/>
                  </a:lnTo>
                  <a:cubicBezTo>
                    <a:pt x="208" y="342"/>
                    <a:pt x="230" y="320"/>
                    <a:pt x="256" y="320"/>
                  </a:cubicBezTo>
                  <a:cubicBezTo>
                    <a:pt x="283" y="320"/>
                    <a:pt x="304" y="342"/>
                    <a:pt x="304" y="368"/>
                  </a:cubicBezTo>
                  <a:lnTo>
                    <a:pt x="304" y="416"/>
                  </a:lnTo>
                  <a:lnTo>
                    <a:pt x="211" y="401"/>
                  </a:lnTo>
                  <a:lnTo>
                    <a:pt x="227" y="353"/>
                  </a:lnTo>
                  <a:lnTo>
                    <a:pt x="224" y="368"/>
                  </a:lnTo>
                  <a:lnTo>
                    <a:pt x="224" y="304"/>
                  </a:lnTo>
                  <a:lnTo>
                    <a:pt x="224" y="256"/>
                  </a:lnTo>
                  <a:lnTo>
                    <a:pt x="224" y="208"/>
                  </a:lnTo>
                  <a:cubicBezTo>
                    <a:pt x="224" y="182"/>
                    <a:pt x="246" y="160"/>
                    <a:pt x="272" y="160"/>
                  </a:cubicBezTo>
                  <a:cubicBezTo>
                    <a:pt x="299" y="160"/>
                    <a:pt x="320" y="182"/>
                    <a:pt x="320" y="208"/>
                  </a:cubicBezTo>
                  <a:lnTo>
                    <a:pt x="320" y="256"/>
                  </a:lnTo>
                  <a:cubicBezTo>
                    <a:pt x="320" y="283"/>
                    <a:pt x="299" y="304"/>
                    <a:pt x="272" y="304"/>
                  </a:cubicBezTo>
                  <a:cubicBezTo>
                    <a:pt x="246" y="304"/>
                    <a:pt x="224" y="283"/>
                    <a:pt x="224" y="256"/>
                  </a:cubicBezTo>
                  <a:lnTo>
                    <a:pt x="224" y="208"/>
                  </a:lnTo>
                  <a:cubicBezTo>
                    <a:pt x="224" y="182"/>
                    <a:pt x="246" y="160"/>
                    <a:pt x="272" y="160"/>
                  </a:cubicBezTo>
                  <a:cubicBezTo>
                    <a:pt x="299" y="160"/>
                    <a:pt x="320" y="182"/>
                    <a:pt x="320" y="208"/>
                  </a:cubicBezTo>
                  <a:lnTo>
                    <a:pt x="320" y="256"/>
                  </a:lnTo>
                  <a:lnTo>
                    <a:pt x="272" y="208"/>
                  </a:lnTo>
                  <a:lnTo>
                    <a:pt x="288" y="208"/>
                  </a:lnTo>
                  <a:lnTo>
                    <a:pt x="240" y="256"/>
                  </a:ln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cubicBezTo>
                    <a:pt x="315" y="160"/>
                    <a:pt x="336" y="182"/>
                    <a:pt x="336" y="208"/>
                  </a:cubicBez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208"/>
                  </a:lnTo>
                  <a:lnTo>
                    <a:pt x="240" y="160"/>
                  </a:lnTo>
                  <a:lnTo>
                    <a:pt x="240" y="112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lnTo>
                    <a:pt x="304" y="0"/>
                  </a:lnTo>
                  <a:cubicBezTo>
                    <a:pt x="331" y="0"/>
                    <a:pt x="352" y="22"/>
                    <a:pt x="352" y="48"/>
                  </a:cubicBezTo>
                  <a:lnTo>
                    <a:pt x="352" y="112"/>
                  </a:lnTo>
                  <a:cubicBezTo>
                    <a:pt x="352" y="139"/>
                    <a:pt x="331" y="160"/>
                    <a:pt x="304" y="160"/>
                  </a:cubicBezTo>
                  <a:cubicBezTo>
                    <a:pt x="278" y="160"/>
                    <a:pt x="256" y="139"/>
                    <a:pt x="256" y="112"/>
                  </a:cubicBez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cubicBezTo>
                    <a:pt x="331" y="0"/>
                    <a:pt x="352" y="22"/>
                    <a:pt x="352" y="48"/>
                  </a:cubicBezTo>
                  <a:lnTo>
                    <a:pt x="352" y="112"/>
                  </a:lnTo>
                  <a:cubicBezTo>
                    <a:pt x="352" y="139"/>
                    <a:pt x="331" y="160"/>
                    <a:pt x="304" y="160"/>
                  </a:cubicBezTo>
                  <a:cubicBezTo>
                    <a:pt x="278" y="160"/>
                    <a:pt x="256" y="139"/>
                    <a:pt x="256" y="112"/>
                  </a:cubicBez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cubicBezTo>
                    <a:pt x="331" y="0"/>
                    <a:pt x="352" y="22"/>
                    <a:pt x="352" y="48"/>
                  </a:cubicBezTo>
                  <a:lnTo>
                    <a:pt x="352" y="112"/>
                  </a:lnTo>
                  <a:lnTo>
                    <a:pt x="304" y="64"/>
                  </a:lnTo>
                  <a:lnTo>
                    <a:pt x="320" y="64"/>
                  </a:lnTo>
                  <a:lnTo>
                    <a:pt x="272" y="112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cubicBezTo>
                    <a:pt x="368" y="139"/>
                    <a:pt x="347" y="160"/>
                    <a:pt x="320" y="160"/>
                  </a:cubicBezTo>
                  <a:cubicBezTo>
                    <a:pt x="294" y="160"/>
                    <a:pt x="272" y="139"/>
                    <a:pt x="272" y="112"/>
                  </a:cubicBez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cubicBezTo>
                    <a:pt x="368" y="139"/>
                    <a:pt x="347" y="160"/>
                    <a:pt x="320" y="160"/>
                  </a:cubicBezTo>
                  <a:cubicBezTo>
                    <a:pt x="294" y="160"/>
                    <a:pt x="272" y="139"/>
                    <a:pt x="272" y="112"/>
                  </a:cubicBez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lnTo>
                    <a:pt x="320" y="64"/>
                  </a:lnTo>
                  <a:lnTo>
                    <a:pt x="336" y="64"/>
                  </a:lnTo>
                  <a:lnTo>
                    <a:pt x="288" y="112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lnTo>
                    <a:pt x="384" y="160"/>
                  </a:lnTo>
                  <a:lnTo>
                    <a:pt x="384" y="208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lnTo>
                    <a:pt x="352" y="160"/>
                  </a:ln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5"/>
                    <a:pt x="322" y="165"/>
                    <a:pt x="345" y="161"/>
                  </a:cubicBezTo>
                  <a:cubicBezTo>
                    <a:pt x="368" y="157"/>
                    <a:pt x="391" y="171"/>
                    <a:pt x="398" y="193"/>
                  </a:cubicBezTo>
                  <a:lnTo>
                    <a:pt x="414" y="241"/>
                  </a:lnTo>
                  <a:lnTo>
                    <a:pt x="320" y="256"/>
                  </a:ln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lnTo>
                    <a:pt x="368" y="208"/>
                  </a:lnTo>
                  <a:lnTo>
                    <a:pt x="384" y="208"/>
                  </a:ln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lnTo>
                    <a:pt x="384" y="208"/>
                  </a:lnTo>
                  <a:lnTo>
                    <a:pt x="400" y="208"/>
                  </a:lnTo>
                  <a:lnTo>
                    <a:pt x="352" y="256"/>
                  </a:ln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lnTo>
                    <a:pt x="400" y="208"/>
                  </a:lnTo>
                  <a:lnTo>
                    <a:pt x="416" y="208"/>
                  </a:lnTo>
                  <a:lnTo>
                    <a:pt x="368" y="256"/>
                  </a:lnTo>
                  <a:lnTo>
                    <a:pt x="368" y="208"/>
                  </a:lnTo>
                  <a:cubicBezTo>
                    <a:pt x="368" y="182"/>
                    <a:pt x="390" y="160"/>
                    <a:pt x="416" y="160"/>
                  </a:cubicBezTo>
                  <a:cubicBezTo>
                    <a:pt x="443" y="160"/>
                    <a:pt x="464" y="182"/>
                    <a:pt x="464" y="208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208"/>
                  </a:lnTo>
                  <a:cubicBezTo>
                    <a:pt x="368" y="185"/>
                    <a:pt x="386" y="165"/>
                    <a:pt x="409" y="161"/>
                  </a:cubicBezTo>
                  <a:cubicBezTo>
                    <a:pt x="432" y="157"/>
                    <a:pt x="455" y="171"/>
                    <a:pt x="462" y="193"/>
                  </a:cubicBezTo>
                  <a:lnTo>
                    <a:pt x="478" y="241"/>
                  </a:lnTo>
                  <a:lnTo>
                    <a:pt x="384" y="256"/>
                  </a:lnTo>
                  <a:lnTo>
                    <a:pt x="384" y="208"/>
                  </a:lnTo>
                  <a:lnTo>
                    <a:pt x="384" y="160"/>
                  </a:lnTo>
                  <a:lnTo>
                    <a:pt x="384" y="112"/>
                  </a:lnTo>
                  <a:lnTo>
                    <a:pt x="384" y="48"/>
                  </a:lnTo>
                  <a:cubicBezTo>
                    <a:pt x="384" y="22"/>
                    <a:pt x="406" y="0"/>
                    <a:pt x="432" y="0"/>
                  </a:cubicBezTo>
                  <a:cubicBezTo>
                    <a:pt x="459" y="0"/>
                    <a:pt x="480" y="22"/>
                    <a:pt x="480" y="48"/>
                  </a:cubicBezTo>
                  <a:lnTo>
                    <a:pt x="480" y="112"/>
                  </a:lnTo>
                  <a:lnTo>
                    <a:pt x="478" y="97"/>
                  </a:lnTo>
                  <a:lnTo>
                    <a:pt x="494" y="145"/>
                  </a:lnTo>
                  <a:cubicBezTo>
                    <a:pt x="496" y="150"/>
                    <a:pt x="496" y="155"/>
                    <a:pt x="496" y="160"/>
                  </a:cubicBezTo>
                  <a:lnTo>
                    <a:pt x="496" y="208"/>
                  </a:lnTo>
                  <a:lnTo>
                    <a:pt x="496" y="304"/>
                  </a:lnTo>
                  <a:lnTo>
                    <a:pt x="496" y="416"/>
                  </a:lnTo>
                  <a:lnTo>
                    <a:pt x="496" y="576"/>
                  </a:lnTo>
                  <a:lnTo>
                    <a:pt x="496" y="672"/>
                  </a:lnTo>
                  <a:lnTo>
                    <a:pt x="496" y="832"/>
                  </a:lnTo>
                  <a:lnTo>
                    <a:pt x="496" y="928"/>
                  </a:lnTo>
                  <a:cubicBezTo>
                    <a:pt x="496" y="955"/>
                    <a:pt x="475" y="976"/>
                    <a:pt x="448" y="976"/>
                  </a:cubicBezTo>
                  <a:cubicBezTo>
                    <a:pt x="422" y="976"/>
                    <a:pt x="400" y="955"/>
                    <a:pt x="400" y="928"/>
                  </a:cubicBezTo>
                  <a:lnTo>
                    <a:pt x="400" y="112"/>
                  </a:lnTo>
                  <a:lnTo>
                    <a:pt x="400" y="48"/>
                  </a:lnTo>
                  <a:cubicBezTo>
                    <a:pt x="400" y="22"/>
                    <a:pt x="422" y="0"/>
                    <a:pt x="448" y="0"/>
                  </a:cubicBezTo>
                  <a:cubicBezTo>
                    <a:pt x="475" y="0"/>
                    <a:pt x="496" y="22"/>
                    <a:pt x="496" y="48"/>
                  </a:cubicBezTo>
                  <a:lnTo>
                    <a:pt x="496" y="112"/>
                  </a:lnTo>
                  <a:lnTo>
                    <a:pt x="496" y="160"/>
                  </a:lnTo>
                  <a:lnTo>
                    <a:pt x="496" y="208"/>
                  </a:lnTo>
                  <a:lnTo>
                    <a:pt x="496" y="304"/>
                  </a:lnTo>
                  <a:lnTo>
                    <a:pt x="496" y="416"/>
                  </a:lnTo>
                  <a:lnTo>
                    <a:pt x="496" y="576"/>
                  </a:lnTo>
                  <a:lnTo>
                    <a:pt x="496" y="672"/>
                  </a:lnTo>
                  <a:lnTo>
                    <a:pt x="496" y="832"/>
                  </a:lnTo>
                  <a:lnTo>
                    <a:pt x="496" y="928"/>
                  </a:lnTo>
                  <a:cubicBezTo>
                    <a:pt x="496" y="955"/>
                    <a:pt x="475" y="976"/>
                    <a:pt x="448" y="976"/>
                  </a:cubicBezTo>
                  <a:cubicBezTo>
                    <a:pt x="422" y="976"/>
                    <a:pt x="400" y="955"/>
                    <a:pt x="400" y="928"/>
                  </a:cubicBezTo>
                  <a:lnTo>
                    <a:pt x="400" y="112"/>
                  </a:lnTo>
                  <a:lnTo>
                    <a:pt x="400" y="48"/>
                  </a:lnTo>
                  <a:cubicBezTo>
                    <a:pt x="400" y="22"/>
                    <a:pt x="422" y="0"/>
                    <a:pt x="448" y="0"/>
                  </a:cubicBezTo>
                  <a:lnTo>
                    <a:pt x="464" y="0"/>
                  </a:lnTo>
                  <a:cubicBezTo>
                    <a:pt x="491" y="0"/>
                    <a:pt x="512" y="22"/>
                    <a:pt x="512" y="48"/>
                  </a:cubicBezTo>
                  <a:lnTo>
                    <a:pt x="512" y="112"/>
                  </a:lnTo>
                  <a:lnTo>
                    <a:pt x="512" y="160"/>
                  </a:lnTo>
                  <a:lnTo>
                    <a:pt x="512" y="208"/>
                  </a:lnTo>
                  <a:lnTo>
                    <a:pt x="512" y="304"/>
                  </a:lnTo>
                  <a:lnTo>
                    <a:pt x="512" y="416"/>
                  </a:lnTo>
                  <a:lnTo>
                    <a:pt x="512" y="576"/>
                  </a:lnTo>
                  <a:lnTo>
                    <a:pt x="512" y="672"/>
                  </a:lnTo>
                  <a:lnTo>
                    <a:pt x="512" y="832"/>
                  </a:lnTo>
                  <a:lnTo>
                    <a:pt x="512" y="928"/>
                  </a:lnTo>
                  <a:cubicBezTo>
                    <a:pt x="512" y="955"/>
                    <a:pt x="491" y="976"/>
                    <a:pt x="464" y="976"/>
                  </a:cubicBezTo>
                  <a:cubicBezTo>
                    <a:pt x="438" y="976"/>
                    <a:pt x="416" y="955"/>
                    <a:pt x="416" y="928"/>
                  </a:cubicBezTo>
                  <a:lnTo>
                    <a:pt x="416" y="112"/>
                  </a:lnTo>
                  <a:lnTo>
                    <a:pt x="416" y="48"/>
                  </a:lnTo>
                  <a:cubicBezTo>
                    <a:pt x="416" y="22"/>
                    <a:pt x="438" y="0"/>
                    <a:pt x="464" y="0"/>
                  </a:cubicBezTo>
                  <a:cubicBezTo>
                    <a:pt x="491" y="0"/>
                    <a:pt x="512" y="22"/>
                    <a:pt x="512" y="48"/>
                  </a:cubicBezTo>
                  <a:lnTo>
                    <a:pt x="512" y="112"/>
                  </a:lnTo>
                  <a:lnTo>
                    <a:pt x="512" y="160"/>
                  </a:lnTo>
                  <a:lnTo>
                    <a:pt x="512" y="208"/>
                  </a:lnTo>
                  <a:lnTo>
                    <a:pt x="512" y="304"/>
                  </a:lnTo>
                  <a:lnTo>
                    <a:pt x="512" y="416"/>
                  </a:lnTo>
                  <a:lnTo>
                    <a:pt x="512" y="576"/>
                  </a:lnTo>
                  <a:lnTo>
                    <a:pt x="512" y="672"/>
                  </a:lnTo>
                  <a:lnTo>
                    <a:pt x="512" y="832"/>
                  </a:lnTo>
                  <a:lnTo>
                    <a:pt x="512" y="928"/>
                  </a:lnTo>
                  <a:lnTo>
                    <a:pt x="416" y="928"/>
                  </a:lnTo>
                  <a:lnTo>
                    <a:pt x="432" y="112"/>
                  </a:lnTo>
                  <a:lnTo>
                    <a:pt x="432" y="48"/>
                  </a:lnTo>
                  <a:cubicBezTo>
                    <a:pt x="432" y="22"/>
                    <a:pt x="454" y="0"/>
                    <a:pt x="480" y="0"/>
                  </a:cubicBezTo>
                  <a:cubicBezTo>
                    <a:pt x="507" y="0"/>
                    <a:pt x="528" y="22"/>
                    <a:pt x="528" y="48"/>
                  </a:cubicBezTo>
                  <a:lnTo>
                    <a:pt x="528" y="304"/>
                  </a:lnTo>
                  <a:lnTo>
                    <a:pt x="528" y="416"/>
                  </a:lnTo>
                  <a:lnTo>
                    <a:pt x="528" y="576"/>
                  </a:lnTo>
                  <a:lnTo>
                    <a:pt x="528" y="672"/>
                  </a:lnTo>
                  <a:cubicBezTo>
                    <a:pt x="528" y="699"/>
                    <a:pt x="507" y="720"/>
                    <a:pt x="480" y="720"/>
                  </a:cubicBezTo>
                  <a:cubicBezTo>
                    <a:pt x="454" y="720"/>
                    <a:pt x="432" y="699"/>
                    <a:pt x="432" y="672"/>
                  </a:cubicBezTo>
                  <a:lnTo>
                    <a:pt x="432" y="576"/>
                  </a:lnTo>
                  <a:lnTo>
                    <a:pt x="432" y="416"/>
                  </a:lnTo>
                  <a:lnTo>
                    <a:pt x="432" y="304"/>
                  </a:lnTo>
                  <a:lnTo>
                    <a:pt x="432" y="48"/>
                  </a:lnTo>
                  <a:lnTo>
                    <a:pt x="528" y="48"/>
                  </a:lnTo>
                  <a:lnTo>
                    <a:pt x="528" y="113"/>
                  </a:lnTo>
                  <a:lnTo>
                    <a:pt x="512" y="929"/>
                  </a:lnTo>
                  <a:cubicBezTo>
                    <a:pt x="512" y="956"/>
                    <a:pt x="490" y="977"/>
                    <a:pt x="464" y="976"/>
                  </a:cubicBezTo>
                  <a:cubicBezTo>
                    <a:pt x="438" y="976"/>
                    <a:pt x="416" y="955"/>
                    <a:pt x="416" y="928"/>
                  </a:cubicBezTo>
                  <a:lnTo>
                    <a:pt x="416" y="832"/>
                  </a:lnTo>
                  <a:lnTo>
                    <a:pt x="416" y="672"/>
                  </a:lnTo>
                  <a:lnTo>
                    <a:pt x="416" y="576"/>
                  </a:lnTo>
                  <a:lnTo>
                    <a:pt x="416" y="416"/>
                  </a:lnTo>
                  <a:lnTo>
                    <a:pt x="416" y="304"/>
                  </a:lnTo>
                  <a:lnTo>
                    <a:pt x="416" y="208"/>
                  </a:lnTo>
                  <a:lnTo>
                    <a:pt x="416" y="160"/>
                  </a:lnTo>
                  <a:lnTo>
                    <a:pt x="416" y="112"/>
                  </a:lnTo>
                  <a:lnTo>
                    <a:pt x="416" y="48"/>
                  </a:lnTo>
                  <a:lnTo>
                    <a:pt x="512" y="48"/>
                  </a:lnTo>
                  <a:lnTo>
                    <a:pt x="512" y="112"/>
                  </a:lnTo>
                  <a:lnTo>
                    <a:pt x="512" y="928"/>
                  </a:lnTo>
                  <a:lnTo>
                    <a:pt x="416" y="928"/>
                  </a:lnTo>
                  <a:lnTo>
                    <a:pt x="416" y="832"/>
                  </a:lnTo>
                  <a:lnTo>
                    <a:pt x="416" y="672"/>
                  </a:lnTo>
                  <a:lnTo>
                    <a:pt x="416" y="576"/>
                  </a:lnTo>
                  <a:lnTo>
                    <a:pt x="416" y="416"/>
                  </a:lnTo>
                  <a:lnTo>
                    <a:pt x="416" y="304"/>
                  </a:lnTo>
                  <a:lnTo>
                    <a:pt x="416" y="208"/>
                  </a:lnTo>
                  <a:lnTo>
                    <a:pt x="416" y="160"/>
                  </a:lnTo>
                  <a:lnTo>
                    <a:pt x="416" y="112"/>
                  </a:lnTo>
                  <a:lnTo>
                    <a:pt x="416" y="48"/>
                  </a:lnTo>
                  <a:lnTo>
                    <a:pt x="464" y="96"/>
                  </a:lnTo>
                  <a:lnTo>
                    <a:pt x="448" y="96"/>
                  </a:lnTo>
                  <a:lnTo>
                    <a:pt x="496" y="48"/>
                  </a:lnTo>
                  <a:lnTo>
                    <a:pt x="496" y="112"/>
                  </a:lnTo>
                  <a:lnTo>
                    <a:pt x="496" y="928"/>
                  </a:lnTo>
                  <a:lnTo>
                    <a:pt x="400" y="928"/>
                  </a:lnTo>
                  <a:lnTo>
                    <a:pt x="400" y="832"/>
                  </a:lnTo>
                  <a:lnTo>
                    <a:pt x="400" y="672"/>
                  </a:lnTo>
                  <a:lnTo>
                    <a:pt x="400" y="576"/>
                  </a:lnTo>
                  <a:lnTo>
                    <a:pt x="400" y="416"/>
                  </a:lnTo>
                  <a:lnTo>
                    <a:pt x="400" y="304"/>
                  </a:lnTo>
                  <a:lnTo>
                    <a:pt x="400" y="208"/>
                  </a:lnTo>
                  <a:lnTo>
                    <a:pt x="400" y="160"/>
                  </a:lnTo>
                  <a:lnTo>
                    <a:pt x="400" y="112"/>
                  </a:lnTo>
                  <a:lnTo>
                    <a:pt x="400" y="48"/>
                  </a:lnTo>
                  <a:lnTo>
                    <a:pt x="496" y="48"/>
                  </a:lnTo>
                  <a:lnTo>
                    <a:pt x="496" y="112"/>
                  </a:lnTo>
                  <a:lnTo>
                    <a:pt x="496" y="928"/>
                  </a:lnTo>
                  <a:lnTo>
                    <a:pt x="400" y="928"/>
                  </a:lnTo>
                  <a:lnTo>
                    <a:pt x="400" y="832"/>
                  </a:lnTo>
                  <a:lnTo>
                    <a:pt x="400" y="672"/>
                  </a:lnTo>
                  <a:lnTo>
                    <a:pt x="400" y="576"/>
                  </a:lnTo>
                  <a:lnTo>
                    <a:pt x="400" y="416"/>
                  </a:lnTo>
                  <a:lnTo>
                    <a:pt x="400" y="304"/>
                  </a:lnTo>
                  <a:lnTo>
                    <a:pt x="400" y="208"/>
                  </a:lnTo>
                  <a:lnTo>
                    <a:pt x="400" y="160"/>
                  </a:lnTo>
                  <a:lnTo>
                    <a:pt x="403" y="176"/>
                  </a:lnTo>
                  <a:lnTo>
                    <a:pt x="387" y="128"/>
                  </a:lnTo>
                  <a:cubicBezTo>
                    <a:pt x="385" y="123"/>
                    <a:pt x="384" y="118"/>
                    <a:pt x="384" y="112"/>
                  </a:cubicBezTo>
                  <a:lnTo>
                    <a:pt x="384" y="48"/>
                  </a:lnTo>
                  <a:lnTo>
                    <a:pt x="480" y="48"/>
                  </a:lnTo>
                  <a:lnTo>
                    <a:pt x="480" y="112"/>
                  </a:lnTo>
                  <a:lnTo>
                    <a:pt x="480" y="160"/>
                  </a:lnTo>
                  <a:lnTo>
                    <a:pt x="480" y="208"/>
                  </a:lnTo>
                  <a:lnTo>
                    <a:pt x="480" y="256"/>
                  </a:lnTo>
                  <a:cubicBezTo>
                    <a:pt x="480" y="280"/>
                    <a:pt x="463" y="300"/>
                    <a:pt x="440" y="304"/>
                  </a:cubicBezTo>
                  <a:cubicBezTo>
                    <a:pt x="417" y="308"/>
                    <a:pt x="394" y="294"/>
                    <a:pt x="387" y="272"/>
                  </a:cubicBezTo>
                  <a:lnTo>
                    <a:pt x="371" y="224"/>
                  </a:lnTo>
                  <a:lnTo>
                    <a:pt x="464" y="208"/>
                  </a:lnTo>
                  <a:lnTo>
                    <a:pt x="464" y="256"/>
                  </a:lnTo>
                  <a:lnTo>
                    <a:pt x="368" y="256"/>
                  </a:lnTo>
                  <a:lnTo>
                    <a:pt x="368" y="208"/>
                  </a:lnTo>
                  <a:lnTo>
                    <a:pt x="464" y="208"/>
                  </a:ln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lnTo>
                    <a:pt x="400" y="304"/>
                  </a:ln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lnTo>
                    <a:pt x="384" y="304"/>
                  </a:ln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0"/>
                    <a:pt x="399" y="300"/>
                    <a:pt x="376" y="304"/>
                  </a:cubicBezTo>
                  <a:cubicBezTo>
                    <a:pt x="353" y="308"/>
                    <a:pt x="330" y="294"/>
                    <a:pt x="323" y="272"/>
                  </a:cubicBezTo>
                  <a:lnTo>
                    <a:pt x="307" y="224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352" y="256"/>
                  </a:lnTo>
                  <a:lnTo>
                    <a:pt x="336" y="256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288" y="160"/>
                  </a:lnTo>
                  <a:lnTo>
                    <a:pt x="288" y="112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112"/>
                  </a:lnTo>
                  <a:cubicBezTo>
                    <a:pt x="384" y="139"/>
                    <a:pt x="363" y="160"/>
                    <a:pt x="336" y="160"/>
                  </a:cubicBezTo>
                  <a:lnTo>
                    <a:pt x="320" y="160"/>
                  </a:lnTo>
                  <a:cubicBezTo>
                    <a:pt x="294" y="160"/>
                    <a:pt x="272" y="139"/>
                    <a:pt x="272" y="112"/>
                  </a:cubicBezTo>
                  <a:lnTo>
                    <a:pt x="272" y="48"/>
                  </a:lnTo>
                  <a:lnTo>
                    <a:pt x="368" y="48"/>
                  </a:lnTo>
                  <a:lnTo>
                    <a:pt x="368" y="112"/>
                  </a:lnTo>
                  <a:lnTo>
                    <a:pt x="272" y="112"/>
                  </a:lnTo>
                  <a:lnTo>
                    <a:pt x="272" y="48"/>
                  </a:lnTo>
                  <a:lnTo>
                    <a:pt x="368" y="48"/>
                  </a:lnTo>
                  <a:lnTo>
                    <a:pt x="368" y="112"/>
                  </a:lnTo>
                  <a:lnTo>
                    <a:pt x="272" y="112"/>
                  </a:lnTo>
                  <a:lnTo>
                    <a:pt x="272" y="48"/>
                  </a:lnTo>
                  <a:lnTo>
                    <a:pt x="368" y="48"/>
                  </a:lnTo>
                  <a:lnTo>
                    <a:pt x="368" y="112"/>
                  </a:lnTo>
                  <a:cubicBezTo>
                    <a:pt x="368" y="139"/>
                    <a:pt x="347" y="160"/>
                    <a:pt x="320" y="160"/>
                  </a:cubicBezTo>
                  <a:lnTo>
                    <a:pt x="304" y="160"/>
                  </a:lnTo>
                  <a:cubicBezTo>
                    <a:pt x="278" y="160"/>
                    <a:pt x="256" y="139"/>
                    <a:pt x="256" y="112"/>
                  </a:cubicBezTo>
                  <a:lnTo>
                    <a:pt x="256" y="48"/>
                  </a:lnTo>
                  <a:lnTo>
                    <a:pt x="352" y="48"/>
                  </a:lnTo>
                  <a:lnTo>
                    <a:pt x="352" y="112"/>
                  </a:lnTo>
                  <a:lnTo>
                    <a:pt x="256" y="112"/>
                  </a:lnTo>
                  <a:lnTo>
                    <a:pt x="256" y="48"/>
                  </a:lnTo>
                  <a:lnTo>
                    <a:pt x="352" y="48"/>
                  </a:lnTo>
                  <a:lnTo>
                    <a:pt x="352" y="112"/>
                  </a:lnTo>
                  <a:lnTo>
                    <a:pt x="256" y="112"/>
                  </a:lnTo>
                  <a:lnTo>
                    <a:pt x="256" y="48"/>
                  </a:lnTo>
                  <a:lnTo>
                    <a:pt x="304" y="96"/>
                  </a:lnTo>
                  <a:lnTo>
                    <a:pt x="288" y="96"/>
                  </a:lnTo>
                  <a:lnTo>
                    <a:pt x="336" y="48"/>
                  </a:lnTo>
                  <a:lnTo>
                    <a:pt x="336" y="112"/>
                  </a:lnTo>
                  <a:lnTo>
                    <a:pt x="336" y="160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336" y="208"/>
                  </a:ln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lnTo>
                    <a:pt x="272" y="304"/>
                  </a:lnTo>
                  <a:cubicBezTo>
                    <a:pt x="246" y="304"/>
                    <a:pt x="224" y="283"/>
                    <a:pt x="224" y="256"/>
                  </a:cubicBezTo>
                  <a:lnTo>
                    <a:pt x="224" y="208"/>
                  </a:lnTo>
                  <a:lnTo>
                    <a:pt x="320" y="208"/>
                  </a:lnTo>
                  <a:lnTo>
                    <a:pt x="320" y="256"/>
                  </a:lnTo>
                  <a:lnTo>
                    <a:pt x="224" y="256"/>
                  </a:lnTo>
                  <a:lnTo>
                    <a:pt x="224" y="208"/>
                  </a:lnTo>
                  <a:lnTo>
                    <a:pt x="320" y="208"/>
                  </a:lnTo>
                  <a:lnTo>
                    <a:pt x="320" y="256"/>
                  </a:lnTo>
                  <a:lnTo>
                    <a:pt x="320" y="304"/>
                  </a:lnTo>
                  <a:lnTo>
                    <a:pt x="320" y="368"/>
                  </a:lnTo>
                  <a:cubicBezTo>
                    <a:pt x="320" y="374"/>
                    <a:pt x="320" y="379"/>
                    <a:pt x="318" y="384"/>
                  </a:cubicBezTo>
                  <a:lnTo>
                    <a:pt x="302" y="432"/>
                  </a:lnTo>
                  <a:cubicBezTo>
                    <a:pt x="295" y="454"/>
                    <a:pt x="272" y="468"/>
                    <a:pt x="249" y="464"/>
                  </a:cubicBezTo>
                  <a:cubicBezTo>
                    <a:pt x="226" y="460"/>
                    <a:pt x="208" y="440"/>
                    <a:pt x="208" y="416"/>
                  </a:cubicBezTo>
                  <a:lnTo>
                    <a:pt x="208" y="368"/>
                  </a:lnTo>
                  <a:lnTo>
                    <a:pt x="304" y="368"/>
                  </a:ln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lnTo>
                    <a:pt x="240" y="464"/>
                  </a:lnTo>
                  <a:lnTo>
                    <a:pt x="288" y="416"/>
                  </a:lnTo>
                  <a:lnTo>
                    <a:pt x="288" y="464"/>
                  </a:lnTo>
                  <a:lnTo>
                    <a:pt x="288" y="512"/>
                  </a:lnTo>
                  <a:lnTo>
                    <a:pt x="288" y="576"/>
                  </a:lnTo>
                  <a:cubicBezTo>
                    <a:pt x="288" y="601"/>
                    <a:pt x="270" y="621"/>
                    <a:pt x="246" y="624"/>
                  </a:cubicBezTo>
                  <a:cubicBezTo>
                    <a:pt x="222" y="627"/>
                    <a:pt x="200" y="612"/>
                    <a:pt x="194" y="588"/>
                  </a:cubicBezTo>
                  <a:lnTo>
                    <a:pt x="178" y="524"/>
                  </a:lnTo>
                  <a:lnTo>
                    <a:pt x="272" y="512"/>
                  </a:lnTo>
                  <a:lnTo>
                    <a:pt x="272" y="576"/>
                  </a:lnTo>
                  <a:lnTo>
                    <a:pt x="176" y="576"/>
                  </a:lnTo>
                  <a:lnTo>
                    <a:pt x="176" y="512"/>
                  </a:lnTo>
                  <a:lnTo>
                    <a:pt x="272" y="512"/>
                  </a:lnTo>
                  <a:lnTo>
                    <a:pt x="272" y="576"/>
                  </a:lnTo>
                  <a:cubicBezTo>
                    <a:pt x="272" y="603"/>
                    <a:pt x="251" y="624"/>
                    <a:pt x="224" y="624"/>
                  </a:cubicBezTo>
                  <a:lnTo>
                    <a:pt x="208" y="624"/>
                  </a:lnTo>
                  <a:cubicBezTo>
                    <a:pt x="182" y="624"/>
                    <a:pt x="160" y="603"/>
                    <a:pt x="160" y="576"/>
                  </a:cubicBezTo>
                  <a:lnTo>
                    <a:pt x="160" y="512"/>
                  </a:lnTo>
                  <a:lnTo>
                    <a:pt x="256" y="512"/>
                  </a:lnTo>
                  <a:lnTo>
                    <a:pt x="256" y="576"/>
                  </a:lnTo>
                  <a:cubicBezTo>
                    <a:pt x="256" y="603"/>
                    <a:pt x="235" y="624"/>
                    <a:pt x="208" y="624"/>
                  </a:cubicBezTo>
                  <a:lnTo>
                    <a:pt x="192" y="624"/>
                  </a:lnTo>
                  <a:cubicBezTo>
                    <a:pt x="166" y="624"/>
                    <a:pt x="144" y="603"/>
                    <a:pt x="144" y="576"/>
                  </a:cubicBezTo>
                  <a:lnTo>
                    <a:pt x="144" y="512"/>
                  </a:lnTo>
                  <a:lnTo>
                    <a:pt x="240" y="512"/>
                  </a:lnTo>
                  <a:lnTo>
                    <a:pt x="240" y="576"/>
                  </a:lnTo>
                  <a:lnTo>
                    <a:pt x="144" y="576"/>
                  </a:lnTo>
                  <a:lnTo>
                    <a:pt x="144" y="512"/>
                  </a:lnTo>
                  <a:lnTo>
                    <a:pt x="240" y="512"/>
                  </a:lnTo>
                  <a:lnTo>
                    <a:pt x="240" y="576"/>
                  </a:lnTo>
                  <a:lnTo>
                    <a:pt x="240" y="624"/>
                  </a:lnTo>
                  <a:lnTo>
                    <a:pt x="240" y="672"/>
                  </a:lnTo>
                  <a:cubicBezTo>
                    <a:pt x="240" y="699"/>
                    <a:pt x="219" y="720"/>
                    <a:pt x="192" y="720"/>
                  </a:cubicBezTo>
                  <a:lnTo>
                    <a:pt x="176" y="720"/>
                  </a:lnTo>
                  <a:lnTo>
                    <a:pt x="224" y="672"/>
                  </a:lnTo>
                  <a:lnTo>
                    <a:pt x="224" y="720"/>
                  </a:lnTo>
                  <a:lnTo>
                    <a:pt x="128" y="720"/>
                  </a:lnTo>
                  <a:lnTo>
                    <a:pt x="128" y="672"/>
                  </a:lnTo>
                  <a:lnTo>
                    <a:pt x="224" y="672"/>
                  </a:lnTo>
                  <a:lnTo>
                    <a:pt x="224" y="720"/>
                  </a:lnTo>
                  <a:lnTo>
                    <a:pt x="128" y="720"/>
                  </a:lnTo>
                  <a:lnTo>
                    <a:pt x="128" y="672"/>
                  </a:lnTo>
                  <a:lnTo>
                    <a:pt x="224" y="672"/>
                  </a:lnTo>
                  <a:lnTo>
                    <a:pt x="224" y="720"/>
                  </a:lnTo>
                  <a:lnTo>
                    <a:pt x="224" y="768"/>
                  </a:lnTo>
                  <a:lnTo>
                    <a:pt x="224" y="832"/>
                  </a:lnTo>
                  <a:lnTo>
                    <a:pt x="224" y="880"/>
                  </a:lnTo>
                  <a:lnTo>
                    <a:pt x="128" y="880"/>
                  </a:lnTo>
                  <a:lnTo>
                    <a:pt x="128" y="832"/>
                  </a:lnTo>
                  <a:lnTo>
                    <a:pt x="224" y="832"/>
                  </a:lnTo>
                  <a:lnTo>
                    <a:pt x="224" y="880"/>
                  </a:lnTo>
                  <a:cubicBezTo>
                    <a:pt x="224" y="907"/>
                    <a:pt x="203" y="928"/>
                    <a:pt x="176" y="928"/>
                  </a:cubicBezTo>
                  <a:lnTo>
                    <a:pt x="160" y="928"/>
                  </a:lnTo>
                  <a:lnTo>
                    <a:pt x="208" y="880"/>
                  </a:lnTo>
                  <a:lnTo>
                    <a:pt x="208" y="928"/>
                  </a:lnTo>
                  <a:lnTo>
                    <a:pt x="208" y="976"/>
                  </a:lnTo>
                  <a:lnTo>
                    <a:pt x="208" y="1040"/>
                  </a:lnTo>
                  <a:cubicBezTo>
                    <a:pt x="208" y="1067"/>
                    <a:pt x="187" y="1088"/>
                    <a:pt x="160" y="1088"/>
                  </a:cubicBezTo>
                  <a:lnTo>
                    <a:pt x="144" y="1088"/>
                  </a:lnTo>
                  <a:lnTo>
                    <a:pt x="192" y="1040"/>
                  </a:lnTo>
                  <a:lnTo>
                    <a:pt x="192" y="1088"/>
                  </a:lnTo>
                  <a:lnTo>
                    <a:pt x="192" y="1136"/>
                  </a:lnTo>
                  <a:lnTo>
                    <a:pt x="192" y="1184"/>
                  </a:lnTo>
                  <a:cubicBezTo>
                    <a:pt x="192" y="1211"/>
                    <a:pt x="171" y="1232"/>
                    <a:pt x="144" y="1232"/>
                  </a:cubicBezTo>
                  <a:lnTo>
                    <a:pt x="128" y="1232"/>
                  </a:lnTo>
                  <a:lnTo>
                    <a:pt x="176" y="1184"/>
                  </a:lnTo>
                  <a:lnTo>
                    <a:pt x="176" y="1232"/>
                  </a:lnTo>
                  <a:lnTo>
                    <a:pt x="176" y="1296"/>
                  </a:lnTo>
                  <a:lnTo>
                    <a:pt x="176" y="1344"/>
                  </a:lnTo>
                  <a:lnTo>
                    <a:pt x="176" y="1392"/>
                  </a:lnTo>
                  <a:lnTo>
                    <a:pt x="80" y="1392"/>
                  </a:lnTo>
                  <a:lnTo>
                    <a:pt x="80" y="1344"/>
                  </a:lnTo>
                  <a:lnTo>
                    <a:pt x="128" y="1392"/>
                  </a:lnTo>
                  <a:lnTo>
                    <a:pt x="112" y="1392"/>
                  </a:lnTo>
                  <a:lnTo>
                    <a:pt x="160" y="1344"/>
                  </a:lnTo>
                  <a:lnTo>
                    <a:pt x="160" y="1392"/>
                  </a:lnTo>
                  <a:lnTo>
                    <a:pt x="160" y="1440"/>
                  </a:lnTo>
                  <a:lnTo>
                    <a:pt x="160" y="1504"/>
                  </a:lnTo>
                  <a:lnTo>
                    <a:pt x="160" y="1552"/>
                  </a:lnTo>
                  <a:lnTo>
                    <a:pt x="160" y="1600"/>
                  </a:lnTo>
                  <a:lnTo>
                    <a:pt x="160" y="1648"/>
                  </a:lnTo>
                  <a:lnTo>
                    <a:pt x="160" y="1696"/>
                  </a:lnTo>
                  <a:lnTo>
                    <a:pt x="160" y="1760"/>
                  </a:lnTo>
                  <a:cubicBezTo>
                    <a:pt x="160" y="1766"/>
                    <a:pt x="160" y="1771"/>
                    <a:pt x="158" y="1776"/>
                  </a:cubicBezTo>
                  <a:lnTo>
                    <a:pt x="142" y="1824"/>
                  </a:lnTo>
                  <a:lnTo>
                    <a:pt x="144" y="1808"/>
                  </a:lnTo>
                  <a:lnTo>
                    <a:pt x="144" y="1856"/>
                  </a:lnTo>
                  <a:lnTo>
                    <a:pt x="144" y="1904"/>
                  </a:lnTo>
                  <a:lnTo>
                    <a:pt x="144" y="1968"/>
                  </a:lnTo>
                  <a:lnTo>
                    <a:pt x="144" y="2016"/>
                  </a:lnTo>
                  <a:lnTo>
                    <a:pt x="144" y="2064"/>
                  </a:lnTo>
                  <a:lnTo>
                    <a:pt x="48" y="2064"/>
                  </a:lnTo>
                  <a:lnTo>
                    <a:pt x="48" y="1856"/>
                  </a:lnTo>
                  <a:lnTo>
                    <a:pt x="144" y="1856"/>
                  </a:lnTo>
                  <a:lnTo>
                    <a:pt x="144" y="1904"/>
                  </a:lnTo>
                  <a:lnTo>
                    <a:pt x="144" y="1968"/>
                  </a:lnTo>
                  <a:cubicBezTo>
                    <a:pt x="144" y="1995"/>
                    <a:pt x="123" y="2016"/>
                    <a:pt x="96" y="2016"/>
                  </a:cubicBezTo>
                  <a:lnTo>
                    <a:pt x="80" y="2016"/>
                  </a:lnTo>
                  <a:lnTo>
                    <a:pt x="128" y="1968"/>
                  </a:lnTo>
                  <a:lnTo>
                    <a:pt x="128" y="2016"/>
                  </a:lnTo>
                  <a:lnTo>
                    <a:pt x="128" y="2064"/>
                  </a:lnTo>
                  <a:lnTo>
                    <a:pt x="32" y="2064"/>
                  </a:lnTo>
                  <a:lnTo>
                    <a:pt x="32" y="1808"/>
                  </a:lnTo>
                  <a:lnTo>
                    <a:pt x="128" y="1808"/>
                  </a:lnTo>
                  <a:lnTo>
                    <a:pt x="128" y="1856"/>
                  </a:lnTo>
                  <a:lnTo>
                    <a:pt x="128" y="1904"/>
                  </a:lnTo>
                  <a:lnTo>
                    <a:pt x="128" y="1968"/>
                  </a:lnTo>
                  <a:lnTo>
                    <a:pt x="128" y="2016"/>
                  </a:lnTo>
                  <a:lnTo>
                    <a:pt x="32" y="2016"/>
                  </a:lnTo>
                  <a:lnTo>
                    <a:pt x="32" y="1968"/>
                  </a:lnTo>
                  <a:lnTo>
                    <a:pt x="80" y="2016"/>
                  </a:lnTo>
                  <a:lnTo>
                    <a:pt x="64" y="2016"/>
                  </a:lnTo>
                  <a:lnTo>
                    <a:pt x="112" y="1968"/>
                  </a:lnTo>
                  <a:lnTo>
                    <a:pt x="112" y="2016"/>
                  </a:lnTo>
                  <a:lnTo>
                    <a:pt x="112" y="2064"/>
                  </a:lnTo>
                  <a:lnTo>
                    <a:pt x="112" y="2112"/>
                  </a:lnTo>
                  <a:lnTo>
                    <a:pt x="112" y="2160"/>
                  </a:lnTo>
                  <a:lnTo>
                    <a:pt x="16" y="2160"/>
                  </a:lnTo>
                  <a:lnTo>
                    <a:pt x="16" y="2112"/>
                  </a:lnTo>
                  <a:lnTo>
                    <a:pt x="112" y="2112"/>
                  </a:lnTo>
                  <a:lnTo>
                    <a:pt x="112" y="2160"/>
                  </a:lnTo>
                  <a:lnTo>
                    <a:pt x="112" y="2224"/>
                  </a:lnTo>
                  <a:lnTo>
                    <a:pt x="112" y="2272"/>
                  </a:lnTo>
                  <a:lnTo>
                    <a:pt x="112" y="2320"/>
                  </a:lnTo>
                  <a:cubicBezTo>
                    <a:pt x="112" y="2344"/>
                    <a:pt x="95" y="2364"/>
                    <a:pt x="72" y="2368"/>
                  </a:cubicBezTo>
                  <a:cubicBezTo>
                    <a:pt x="49" y="2372"/>
                    <a:pt x="26" y="2358"/>
                    <a:pt x="19" y="2336"/>
                  </a:cubicBezTo>
                  <a:lnTo>
                    <a:pt x="3" y="2288"/>
                  </a:lnTo>
                  <a:lnTo>
                    <a:pt x="96" y="2272"/>
                  </a:lnTo>
                  <a:lnTo>
                    <a:pt x="96" y="2320"/>
                  </a:lnTo>
                  <a:lnTo>
                    <a:pt x="96" y="2368"/>
                  </a:lnTo>
                  <a:lnTo>
                    <a:pt x="96" y="2432"/>
                  </a:lnTo>
                  <a:lnTo>
                    <a:pt x="96" y="2480"/>
                  </a:lnTo>
                  <a:lnTo>
                    <a:pt x="96" y="2528"/>
                  </a:lnTo>
                  <a:cubicBezTo>
                    <a:pt x="96" y="2555"/>
                    <a:pt x="75" y="2576"/>
                    <a:pt x="48" y="2576"/>
                  </a:cubicBezTo>
                  <a:cubicBezTo>
                    <a:pt x="22" y="2576"/>
                    <a:pt x="0" y="2555"/>
                    <a:pt x="0" y="252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6" name="Freeform 150"/>
            <p:cNvSpPr>
              <a:spLocks/>
            </p:cNvSpPr>
            <p:nvPr/>
          </p:nvSpPr>
          <p:spPr bwMode="auto">
            <a:xfrm>
              <a:off x="5597952" y="3963393"/>
              <a:ext cx="24190" cy="1518073"/>
            </a:xfrm>
            <a:custGeom>
              <a:avLst/>
              <a:gdLst>
                <a:gd name="T0" fmla="*/ 48 w 208"/>
                <a:gd name="T1" fmla="*/ 152 h 8192"/>
                <a:gd name="T2" fmla="*/ 0 w 208"/>
                <a:gd name="T3" fmla="*/ 184 h 8192"/>
                <a:gd name="T4" fmla="*/ 56 w 208"/>
                <a:gd name="T5" fmla="*/ 80 h 8192"/>
                <a:gd name="T6" fmla="*/ 56 w 208"/>
                <a:gd name="T7" fmla="*/ 312 h 8192"/>
                <a:gd name="T8" fmla="*/ 56 w 208"/>
                <a:gd name="T9" fmla="*/ 848 h 8192"/>
                <a:gd name="T10" fmla="*/ 64 w 208"/>
                <a:gd name="T11" fmla="*/ 1704 h 8192"/>
                <a:gd name="T12" fmla="*/ 64 w 208"/>
                <a:gd name="T13" fmla="*/ 2424 h 8192"/>
                <a:gd name="T14" fmla="*/ 64 w 208"/>
                <a:gd name="T15" fmla="*/ 3120 h 8192"/>
                <a:gd name="T16" fmla="*/ 72 w 208"/>
                <a:gd name="T17" fmla="*/ 3816 h 8192"/>
                <a:gd name="T18" fmla="*/ 72 w 208"/>
                <a:gd name="T19" fmla="*/ 4488 h 8192"/>
                <a:gd name="T20" fmla="*/ 72 w 208"/>
                <a:gd name="T21" fmla="*/ 5024 h 8192"/>
                <a:gd name="T22" fmla="*/ 80 w 208"/>
                <a:gd name="T23" fmla="*/ 5440 h 8192"/>
                <a:gd name="T24" fmla="*/ 80 w 208"/>
                <a:gd name="T25" fmla="*/ 5952 h 8192"/>
                <a:gd name="T26" fmla="*/ 80 w 208"/>
                <a:gd name="T27" fmla="*/ 6448 h 8192"/>
                <a:gd name="T28" fmla="*/ 79 w 208"/>
                <a:gd name="T29" fmla="*/ 6801 h 8192"/>
                <a:gd name="T30" fmla="*/ 88 w 208"/>
                <a:gd name="T31" fmla="*/ 7112 h 8192"/>
                <a:gd name="T32" fmla="*/ 88 w 208"/>
                <a:gd name="T33" fmla="*/ 7472 h 8192"/>
                <a:gd name="T34" fmla="*/ 88 w 208"/>
                <a:gd name="T35" fmla="*/ 7784 h 8192"/>
                <a:gd name="T36" fmla="*/ 96 w 208"/>
                <a:gd name="T37" fmla="*/ 7936 h 8192"/>
                <a:gd name="T38" fmla="*/ 88 w 208"/>
                <a:gd name="T39" fmla="*/ 8072 h 8192"/>
                <a:gd name="T40" fmla="*/ 80 w 208"/>
                <a:gd name="T41" fmla="*/ 8096 h 8192"/>
                <a:gd name="T42" fmla="*/ 112 w 208"/>
                <a:gd name="T43" fmla="*/ 8048 h 8192"/>
                <a:gd name="T44" fmla="*/ 144 w 208"/>
                <a:gd name="T45" fmla="*/ 8096 h 8192"/>
                <a:gd name="T46" fmla="*/ 152 w 208"/>
                <a:gd name="T47" fmla="*/ 8144 h 8192"/>
                <a:gd name="T48" fmla="*/ 168 w 208"/>
                <a:gd name="T49" fmla="*/ 8168 h 8192"/>
                <a:gd name="T50" fmla="*/ 128 w 208"/>
                <a:gd name="T51" fmla="*/ 8168 h 8192"/>
                <a:gd name="T52" fmla="*/ 144 w 208"/>
                <a:gd name="T53" fmla="*/ 8144 h 8192"/>
                <a:gd name="T54" fmla="*/ 200 w 208"/>
                <a:gd name="T55" fmla="*/ 8144 h 8192"/>
                <a:gd name="T56" fmla="*/ 152 w 208"/>
                <a:gd name="T57" fmla="*/ 8168 h 8192"/>
                <a:gd name="T58" fmla="*/ 184 w 208"/>
                <a:gd name="T59" fmla="*/ 8120 h 8192"/>
                <a:gd name="T60" fmla="*/ 152 w 208"/>
                <a:gd name="T61" fmla="*/ 8168 h 8192"/>
                <a:gd name="T62" fmla="*/ 168 w 208"/>
                <a:gd name="T63" fmla="*/ 8192 h 8192"/>
                <a:gd name="T64" fmla="*/ 160 w 208"/>
                <a:gd name="T65" fmla="*/ 8168 h 8192"/>
                <a:gd name="T66" fmla="*/ 144 w 208"/>
                <a:gd name="T67" fmla="*/ 8192 h 8192"/>
                <a:gd name="T68" fmla="*/ 104 w 208"/>
                <a:gd name="T69" fmla="*/ 8144 h 8192"/>
                <a:gd name="T70" fmla="*/ 96 w 208"/>
                <a:gd name="T71" fmla="*/ 8072 h 8192"/>
                <a:gd name="T72" fmla="*/ 112 w 208"/>
                <a:gd name="T73" fmla="*/ 8120 h 8192"/>
                <a:gd name="T74" fmla="*/ 72 w 208"/>
                <a:gd name="T75" fmla="*/ 8072 h 8192"/>
                <a:gd name="T76" fmla="*/ 48 w 208"/>
                <a:gd name="T77" fmla="*/ 8040 h 8192"/>
                <a:gd name="T78" fmla="*/ 48 w 208"/>
                <a:gd name="T79" fmla="*/ 7808 h 8192"/>
                <a:gd name="T80" fmla="*/ 40 w 208"/>
                <a:gd name="T81" fmla="*/ 7632 h 8192"/>
                <a:gd name="T82" fmla="*/ 40 w 208"/>
                <a:gd name="T83" fmla="*/ 7272 h 8192"/>
                <a:gd name="T84" fmla="*/ 40 w 208"/>
                <a:gd name="T85" fmla="*/ 6912 h 8192"/>
                <a:gd name="T86" fmla="*/ 32 w 208"/>
                <a:gd name="T87" fmla="*/ 6648 h 8192"/>
                <a:gd name="T88" fmla="*/ 32 w 208"/>
                <a:gd name="T89" fmla="*/ 6136 h 8192"/>
                <a:gd name="T90" fmla="*/ 32 w 208"/>
                <a:gd name="T91" fmla="*/ 5648 h 8192"/>
                <a:gd name="T92" fmla="*/ 24 w 208"/>
                <a:gd name="T93" fmla="*/ 5288 h 8192"/>
                <a:gd name="T94" fmla="*/ 24 w 208"/>
                <a:gd name="T95" fmla="*/ 4744 h 8192"/>
                <a:gd name="T96" fmla="*/ 24 w 208"/>
                <a:gd name="T97" fmla="*/ 4072 h 8192"/>
                <a:gd name="T98" fmla="*/ 16 w 208"/>
                <a:gd name="T99" fmla="*/ 3456 h 8192"/>
                <a:gd name="T100" fmla="*/ 16 w 208"/>
                <a:gd name="T101" fmla="*/ 2736 h 8192"/>
                <a:gd name="T102" fmla="*/ 16 w 208"/>
                <a:gd name="T103" fmla="*/ 2008 h 8192"/>
                <a:gd name="T104" fmla="*/ 16 w 208"/>
                <a:gd name="T105" fmla="*/ 1314 h 8192"/>
                <a:gd name="T106" fmla="*/ 8 w 208"/>
                <a:gd name="T107" fmla="*/ 440 h 8192"/>
                <a:gd name="T108" fmla="*/ 8 w 208"/>
                <a:gd name="T109" fmla="*/ 184 h 8192"/>
                <a:gd name="T110" fmla="*/ 32 w 208"/>
                <a:gd name="T111" fmla="*/ 176 h 8192"/>
                <a:gd name="T112" fmla="*/ 0 w 208"/>
                <a:gd name="T113" fmla="*/ 336 h 8192"/>
                <a:gd name="T114" fmla="*/ 24 w 208"/>
                <a:gd name="T115" fmla="*/ 440 h 8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192">
                  <a:moveTo>
                    <a:pt x="48" y="464"/>
                  </a:moveTo>
                  <a:lnTo>
                    <a:pt x="48" y="544"/>
                  </a:lnTo>
                  <a:lnTo>
                    <a:pt x="48" y="592"/>
                  </a:lnTo>
                  <a:cubicBezTo>
                    <a:pt x="48" y="606"/>
                    <a:pt x="38" y="616"/>
                    <a:pt x="24" y="616"/>
                  </a:cubicBezTo>
                  <a:cubicBezTo>
                    <a:pt x="11" y="616"/>
                    <a:pt x="0" y="606"/>
                    <a:pt x="0" y="592"/>
                  </a:cubicBezTo>
                  <a:lnTo>
                    <a:pt x="0" y="184"/>
                  </a:lnTo>
                  <a:lnTo>
                    <a:pt x="0" y="152"/>
                  </a:lnTo>
                  <a:cubicBezTo>
                    <a:pt x="0" y="139"/>
                    <a:pt x="11" y="128"/>
                    <a:pt x="24" y="128"/>
                  </a:cubicBezTo>
                  <a:cubicBezTo>
                    <a:pt x="38" y="128"/>
                    <a:pt x="48" y="139"/>
                    <a:pt x="48" y="152"/>
                  </a:cubicBezTo>
                  <a:lnTo>
                    <a:pt x="48" y="280"/>
                  </a:lnTo>
                  <a:lnTo>
                    <a:pt x="48" y="336"/>
                  </a:lnTo>
                  <a:lnTo>
                    <a:pt x="48" y="416"/>
                  </a:lnTo>
                  <a:lnTo>
                    <a:pt x="48" y="464"/>
                  </a:lnTo>
                  <a:lnTo>
                    <a:pt x="48" y="544"/>
                  </a:lnTo>
                  <a:lnTo>
                    <a:pt x="48" y="592"/>
                  </a:lnTo>
                  <a:cubicBezTo>
                    <a:pt x="48" y="606"/>
                    <a:pt x="38" y="616"/>
                    <a:pt x="24" y="616"/>
                  </a:cubicBezTo>
                  <a:cubicBezTo>
                    <a:pt x="11" y="616"/>
                    <a:pt x="0" y="606"/>
                    <a:pt x="0" y="592"/>
                  </a:cubicBezTo>
                  <a:lnTo>
                    <a:pt x="0" y="184"/>
                  </a:lnTo>
                  <a:lnTo>
                    <a:pt x="0" y="152"/>
                  </a:lnTo>
                  <a:cubicBezTo>
                    <a:pt x="0" y="139"/>
                    <a:pt x="11" y="128"/>
                    <a:pt x="24" y="128"/>
                  </a:cubicBezTo>
                  <a:lnTo>
                    <a:pt x="32" y="128"/>
                  </a:lnTo>
                  <a:lnTo>
                    <a:pt x="8" y="152"/>
                  </a:ln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lnTo>
                    <a:pt x="56" y="80"/>
                  </a:lnTo>
                  <a:lnTo>
                    <a:pt x="56" y="104"/>
                  </a:lnTo>
                  <a:lnTo>
                    <a:pt x="56" y="128"/>
                  </a:lnTo>
                  <a:lnTo>
                    <a:pt x="56" y="152"/>
                  </a:lnTo>
                  <a:lnTo>
                    <a:pt x="56" y="184"/>
                  </a:lnTo>
                  <a:lnTo>
                    <a:pt x="56" y="208"/>
                  </a:lnTo>
                  <a:lnTo>
                    <a:pt x="56" y="232"/>
                  </a:lnTo>
                  <a:lnTo>
                    <a:pt x="56" y="256"/>
                  </a:lnTo>
                  <a:lnTo>
                    <a:pt x="56" y="280"/>
                  </a:lnTo>
                  <a:lnTo>
                    <a:pt x="56" y="312"/>
                  </a:lnTo>
                  <a:lnTo>
                    <a:pt x="56" y="336"/>
                  </a:lnTo>
                  <a:lnTo>
                    <a:pt x="56" y="360"/>
                  </a:lnTo>
                  <a:lnTo>
                    <a:pt x="56" y="384"/>
                  </a:lnTo>
                  <a:lnTo>
                    <a:pt x="56" y="440"/>
                  </a:lnTo>
                  <a:lnTo>
                    <a:pt x="56" y="512"/>
                  </a:lnTo>
                  <a:lnTo>
                    <a:pt x="56" y="592"/>
                  </a:lnTo>
                  <a:lnTo>
                    <a:pt x="56" y="672"/>
                  </a:lnTo>
                  <a:lnTo>
                    <a:pt x="56" y="744"/>
                  </a:lnTo>
                  <a:lnTo>
                    <a:pt x="56" y="848"/>
                  </a:lnTo>
                  <a:lnTo>
                    <a:pt x="56" y="952"/>
                  </a:lnTo>
                  <a:lnTo>
                    <a:pt x="56" y="1032"/>
                  </a:lnTo>
                  <a:lnTo>
                    <a:pt x="56" y="1136"/>
                  </a:lnTo>
                  <a:lnTo>
                    <a:pt x="64" y="1311"/>
                  </a:lnTo>
                  <a:lnTo>
                    <a:pt x="64" y="1392"/>
                  </a:lnTo>
                  <a:lnTo>
                    <a:pt x="64" y="1472"/>
                  </a:lnTo>
                  <a:lnTo>
                    <a:pt x="64" y="1544"/>
                  </a:lnTo>
                  <a:lnTo>
                    <a:pt x="64" y="1624"/>
                  </a:lnTo>
                  <a:lnTo>
                    <a:pt x="64" y="1704"/>
                  </a:lnTo>
                  <a:lnTo>
                    <a:pt x="64" y="1776"/>
                  </a:lnTo>
                  <a:lnTo>
                    <a:pt x="64" y="1856"/>
                  </a:lnTo>
                  <a:lnTo>
                    <a:pt x="64" y="1936"/>
                  </a:lnTo>
                  <a:lnTo>
                    <a:pt x="64" y="2008"/>
                  </a:lnTo>
                  <a:lnTo>
                    <a:pt x="64" y="2112"/>
                  </a:lnTo>
                  <a:lnTo>
                    <a:pt x="64" y="2192"/>
                  </a:lnTo>
                  <a:lnTo>
                    <a:pt x="64" y="2272"/>
                  </a:lnTo>
                  <a:lnTo>
                    <a:pt x="64" y="2344"/>
                  </a:lnTo>
                  <a:lnTo>
                    <a:pt x="64" y="2424"/>
                  </a:lnTo>
                  <a:lnTo>
                    <a:pt x="64" y="2504"/>
                  </a:lnTo>
                  <a:lnTo>
                    <a:pt x="64" y="2576"/>
                  </a:lnTo>
                  <a:lnTo>
                    <a:pt x="64" y="2656"/>
                  </a:lnTo>
                  <a:lnTo>
                    <a:pt x="64" y="2736"/>
                  </a:lnTo>
                  <a:lnTo>
                    <a:pt x="64" y="2808"/>
                  </a:lnTo>
                  <a:lnTo>
                    <a:pt x="64" y="2888"/>
                  </a:lnTo>
                  <a:lnTo>
                    <a:pt x="64" y="2968"/>
                  </a:lnTo>
                  <a:lnTo>
                    <a:pt x="64" y="3040"/>
                  </a:lnTo>
                  <a:lnTo>
                    <a:pt x="64" y="3120"/>
                  </a:lnTo>
                  <a:lnTo>
                    <a:pt x="64" y="3200"/>
                  </a:lnTo>
                  <a:lnTo>
                    <a:pt x="64" y="3296"/>
                  </a:lnTo>
                  <a:lnTo>
                    <a:pt x="64" y="3376"/>
                  </a:lnTo>
                  <a:lnTo>
                    <a:pt x="64" y="3456"/>
                  </a:lnTo>
                  <a:lnTo>
                    <a:pt x="72" y="3526"/>
                  </a:lnTo>
                  <a:lnTo>
                    <a:pt x="72" y="3608"/>
                  </a:lnTo>
                  <a:lnTo>
                    <a:pt x="72" y="3688"/>
                  </a:lnTo>
                  <a:lnTo>
                    <a:pt x="72" y="3760"/>
                  </a:lnTo>
                  <a:lnTo>
                    <a:pt x="72" y="3816"/>
                  </a:lnTo>
                  <a:lnTo>
                    <a:pt x="72" y="3864"/>
                  </a:lnTo>
                  <a:lnTo>
                    <a:pt x="72" y="3944"/>
                  </a:lnTo>
                  <a:lnTo>
                    <a:pt x="72" y="3992"/>
                  </a:lnTo>
                  <a:lnTo>
                    <a:pt x="72" y="4072"/>
                  </a:lnTo>
                  <a:lnTo>
                    <a:pt x="72" y="4152"/>
                  </a:lnTo>
                  <a:lnTo>
                    <a:pt x="72" y="4224"/>
                  </a:lnTo>
                  <a:lnTo>
                    <a:pt x="72" y="4304"/>
                  </a:lnTo>
                  <a:lnTo>
                    <a:pt x="72" y="4408"/>
                  </a:lnTo>
                  <a:lnTo>
                    <a:pt x="72" y="4488"/>
                  </a:lnTo>
                  <a:lnTo>
                    <a:pt x="72" y="4560"/>
                  </a:lnTo>
                  <a:lnTo>
                    <a:pt x="72" y="4616"/>
                  </a:lnTo>
                  <a:lnTo>
                    <a:pt x="72" y="4688"/>
                  </a:lnTo>
                  <a:lnTo>
                    <a:pt x="72" y="4744"/>
                  </a:lnTo>
                  <a:lnTo>
                    <a:pt x="72" y="4792"/>
                  </a:lnTo>
                  <a:lnTo>
                    <a:pt x="72" y="4848"/>
                  </a:lnTo>
                  <a:lnTo>
                    <a:pt x="72" y="4896"/>
                  </a:lnTo>
                  <a:lnTo>
                    <a:pt x="72" y="4976"/>
                  </a:lnTo>
                  <a:lnTo>
                    <a:pt x="72" y="5024"/>
                  </a:lnTo>
                  <a:lnTo>
                    <a:pt x="72" y="5080"/>
                  </a:lnTo>
                  <a:lnTo>
                    <a:pt x="72" y="5152"/>
                  </a:lnTo>
                  <a:lnTo>
                    <a:pt x="72" y="5208"/>
                  </a:lnTo>
                  <a:lnTo>
                    <a:pt x="72" y="5288"/>
                  </a:lnTo>
                  <a:lnTo>
                    <a:pt x="72" y="5336"/>
                  </a:lnTo>
                  <a:lnTo>
                    <a:pt x="72" y="5333"/>
                  </a:lnTo>
                  <a:lnTo>
                    <a:pt x="80" y="5381"/>
                  </a:lnTo>
                  <a:cubicBezTo>
                    <a:pt x="80" y="5382"/>
                    <a:pt x="80" y="5383"/>
                    <a:pt x="80" y="5384"/>
                  </a:cubicBezTo>
                  <a:lnTo>
                    <a:pt x="80" y="5440"/>
                  </a:lnTo>
                  <a:lnTo>
                    <a:pt x="80" y="5488"/>
                  </a:lnTo>
                  <a:lnTo>
                    <a:pt x="80" y="5544"/>
                  </a:lnTo>
                  <a:lnTo>
                    <a:pt x="80" y="5592"/>
                  </a:lnTo>
                  <a:lnTo>
                    <a:pt x="80" y="5648"/>
                  </a:lnTo>
                  <a:lnTo>
                    <a:pt x="80" y="5696"/>
                  </a:lnTo>
                  <a:lnTo>
                    <a:pt x="80" y="5776"/>
                  </a:lnTo>
                  <a:lnTo>
                    <a:pt x="80" y="5824"/>
                  </a:lnTo>
                  <a:lnTo>
                    <a:pt x="80" y="5904"/>
                  </a:lnTo>
                  <a:lnTo>
                    <a:pt x="80" y="5952"/>
                  </a:lnTo>
                  <a:lnTo>
                    <a:pt x="80" y="6008"/>
                  </a:lnTo>
                  <a:lnTo>
                    <a:pt x="80" y="6056"/>
                  </a:lnTo>
                  <a:lnTo>
                    <a:pt x="80" y="6112"/>
                  </a:lnTo>
                  <a:lnTo>
                    <a:pt x="80" y="6136"/>
                  </a:lnTo>
                  <a:lnTo>
                    <a:pt x="80" y="6216"/>
                  </a:lnTo>
                  <a:lnTo>
                    <a:pt x="80" y="6264"/>
                  </a:lnTo>
                  <a:lnTo>
                    <a:pt x="80" y="6312"/>
                  </a:lnTo>
                  <a:lnTo>
                    <a:pt x="80" y="6392"/>
                  </a:lnTo>
                  <a:lnTo>
                    <a:pt x="80" y="6448"/>
                  </a:lnTo>
                  <a:lnTo>
                    <a:pt x="80" y="6496"/>
                  </a:lnTo>
                  <a:lnTo>
                    <a:pt x="80" y="6544"/>
                  </a:lnTo>
                  <a:lnTo>
                    <a:pt x="80" y="6600"/>
                  </a:lnTo>
                  <a:lnTo>
                    <a:pt x="80" y="6648"/>
                  </a:lnTo>
                  <a:lnTo>
                    <a:pt x="80" y="6680"/>
                  </a:lnTo>
                  <a:lnTo>
                    <a:pt x="80" y="6728"/>
                  </a:lnTo>
                  <a:lnTo>
                    <a:pt x="80" y="6752"/>
                  </a:lnTo>
                  <a:lnTo>
                    <a:pt x="80" y="6808"/>
                  </a:lnTo>
                  <a:lnTo>
                    <a:pt x="79" y="6801"/>
                  </a:lnTo>
                  <a:lnTo>
                    <a:pt x="87" y="6825"/>
                  </a:lnTo>
                  <a:cubicBezTo>
                    <a:pt x="88" y="6827"/>
                    <a:pt x="88" y="6830"/>
                    <a:pt x="88" y="6832"/>
                  </a:cubicBezTo>
                  <a:lnTo>
                    <a:pt x="88" y="6880"/>
                  </a:lnTo>
                  <a:lnTo>
                    <a:pt x="88" y="6912"/>
                  </a:lnTo>
                  <a:lnTo>
                    <a:pt x="88" y="6960"/>
                  </a:lnTo>
                  <a:lnTo>
                    <a:pt x="88" y="6984"/>
                  </a:lnTo>
                  <a:lnTo>
                    <a:pt x="88" y="7040"/>
                  </a:lnTo>
                  <a:lnTo>
                    <a:pt x="88" y="7064"/>
                  </a:lnTo>
                  <a:lnTo>
                    <a:pt x="88" y="7112"/>
                  </a:lnTo>
                  <a:lnTo>
                    <a:pt x="88" y="7168"/>
                  </a:lnTo>
                  <a:lnTo>
                    <a:pt x="88" y="7192"/>
                  </a:lnTo>
                  <a:lnTo>
                    <a:pt x="88" y="7240"/>
                  </a:lnTo>
                  <a:lnTo>
                    <a:pt x="88" y="7272"/>
                  </a:lnTo>
                  <a:lnTo>
                    <a:pt x="88" y="7320"/>
                  </a:lnTo>
                  <a:lnTo>
                    <a:pt x="88" y="7344"/>
                  </a:lnTo>
                  <a:lnTo>
                    <a:pt x="88" y="7376"/>
                  </a:lnTo>
                  <a:lnTo>
                    <a:pt x="88" y="7424"/>
                  </a:lnTo>
                  <a:lnTo>
                    <a:pt x="88" y="7472"/>
                  </a:lnTo>
                  <a:lnTo>
                    <a:pt x="88" y="7504"/>
                  </a:lnTo>
                  <a:lnTo>
                    <a:pt x="88" y="7552"/>
                  </a:lnTo>
                  <a:lnTo>
                    <a:pt x="88" y="7576"/>
                  </a:lnTo>
                  <a:lnTo>
                    <a:pt x="88" y="7632"/>
                  </a:lnTo>
                  <a:lnTo>
                    <a:pt x="88" y="7680"/>
                  </a:lnTo>
                  <a:lnTo>
                    <a:pt x="88" y="7704"/>
                  </a:lnTo>
                  <a:lnTo>
                    <a:pt x="88" y="7736"/>
                  </a:lnTo>
                  <a:lnTo>
                    <a:pt x="88" y="7760"/>
                  </a:lnTo>
                  <a:lnTo>
                    <a:pt x="88" y="7784"/>
                  </a:lnTo>
                  <a:lnTo>
                    <a:pt x="88" y="7808"/>
                  </a:lnTo>
                  <a:lnTo>
                    <a:pt x="64" y="7784"/>
                  </a:lnTo>
                  <a:lnTo>
                    <a:pt x="72" y="7784"/>
                  </a:lnTo>
                  <a:cubicBezTo>
                    <a:pt x="86" y="7784"/>
                    <a:pt x="96" y="7795"/>
                    <a:pt x="96" y="7808"/>
                  </a:cubicBezTo>
                  <a:lnTo>
                    <a:pt x="96" y="7840"/>
                  </a:lnTo>
                  <a:lnTo>
                    <a:pt x="96" y="7864"/>
                  </a:lnTo>
                  <a:lnTo>
                    <a:pt x="96" y="7888"/>
                  </a:lnTo>
                  <a:lnTo>
                    <a:pt x="96" y="7912"/>
                  </a:lnTo>
                  <a:lnTo>
                    <a:pt x="96" y="7936"/>
                  </a:lnTo>
                  <a:lnTo>
                    <a:pt x="96" y="7968"/>
                  </a:lnTo>
                  <a:lnTo>
                    <a:pt x="96" y="7992"/>
                  </a:lnTo>
                  <a:lnTo>
                    <a:pt x="96" y="8016"/>
                  </a:lnTo>
                  <a:lnTo>
                    <a:pt x="96" y="8040"/>
                  </a:lnTo>
                  <a:lnTo>
                    <a:pt x="96" y="8072"/>
                  </a:lnTo>
                  <a:lnTo>
                    <a:pt x="95" y="8065"/>
                  </a:lnTo>
                  <a:lnTo>
                    <a:pt x="103" y="8089"/>
                  </a:lnTo>
                  <a:lnTo>
                    <a:pt x="80" y="8072"/>
                  </a:lnTo>
                  <a:lnTo>
                    <a:pt x="88" y="8072"/>
                  </a:lnTo>
                  <a:lnTo>
                    <a:pt x="96" y="8072"/>
                  </a:lnTo>
                  <a:lnTo>
                    <a:pt x="72" y="8096"/>
                  </a:lnTo>
                  <a:lnTo>
                    <a:pt x="72" y="8072"/>
                  </a:lnTo>
                  <a:cubicBezTo>
                    <a:pt x="72" y="8059"/>
                    <a:pt x="83" y="8048"/>
                    <a:pt x="96" y="8048"/>
                  </a:cubicBezTo>
                  <a:cubicBezTo>
                    <a:pt x="110" y="8048"/>
                    <a:pt x="120" y="8059"/>
                    <a:pt x="120" y="8072"/>
                  </a:cubicBezTo>
                  <a:lnTo>
                    <a:pt x="120" y="8096"/>
                  </a:lnTo>
                  <a:lnTo>
                    <a:pt x="96" y="8072"/>
                  </a:lnTo>
                  <a:lnTo>
                    <a:pt x="104" y="8072"/>
                  </a:lnTo>
                  <a:lnTo>
                    <a:pt x="80" y="8096"/>
                  </a:lnTo>
                  <a:lnTo>
                    <a:pt x="80" y="8072"/>
                  </a:lnTo>
                  <a:cubicBezTo>
                    <a:pt x="80" y="8059"/>
                    <a:pt x="91" y="8048"/>
                    <a:pt x="104" y="8048"/>
                  </a:cubicBezTo>
                  <a:cubicBezTo>
                    <a:pt x="118" y="8048"/>
                    <a:pt x="128" y="8059"/>
                    <a:pt x="128" y="8072"/>
                  </a:cubicBezTo>
                  <a:lnTo>
                    <a:pt x="128" y="8096"/>
                  </a:lnTo>
                  <a:lnTo>
                    <a:pt x="104" y="8072"/>
                  </a:lnTo>
                  <a:lnTo>
                    <a:pt x="112" y="8072"/>
                  </a:lnTo>
                  <a:lnTo>
                    <a:pt x="88" y="8096"/>
                  </a:lnTo>
                  <a:lnTo>
                    <a:pt x="88" y="8072"/>
                  </a:lnTo>
                  <a:cubicBezTo>
                    <a:pt x="88" y="8059"/>
                    <a:pt x="99" y="8048"/>
                    <a:pt x="112" y="8048"/>
                  </a:cubicBezTo>
                  <a:cubicBezTo>
                    <a:pt x="126" y="8048"/>
                    <a:pt x="136" y="8059"/>
                    <a:pt x="136" y="8072"/>
                  </a:cubicBezTo>
                  <a:lnTo>
                    <a:pt x="136" y="8096"/>
                  </a:lnTo>
                  <a:lnTo>
                    <a:pt x="112" y="8072"/>
                  </a:lnTo>
                  <a:lnTo>
                    <a:pt x="120" y="8072"/>
                  </a:lnTo>
                  <a:lnTo>
                    <a:pt x="96" y="8096"/>
                  </a:lnTo>
                  <a:lnTo>
                    <a:pt x="96" y="8072"/>
                  </a:lnTo>
                  <a:cubicBezTo>
                    <a:pt x="96" y="8059"/>
                    <a:pt x="107" y="8048"/>
                    <a:pt x="120" y="8048"/>
                  </a:cubicBezTo>
                  <a:cubicBezTo>
                    <a:pt x="134" y="8048"/>
                    <a:pt x="144" y="8059"/>
                    <a:pt x="144" y="8072"/>
                  </a:cubicBezTo>
                  <a:lnTo>
                    <a:pt x="144" y="8096"/>
                  </a:lnTo>
                  <a:cubicBezTo>
                    <a:pt x="144" y="8110"/>
                    <a:pt x="134" y="8120"/>
                    <a:pt x="120" y="8120"/>
                  </a:cubicBezTo>
                  <a:cubicBezTo>
                    <a:pt x="107" y="8120"/>
                    <a:pt x="96" y="8110"/>
                    <a:pt x="96" y="8096"/>
                  </a:cubicBezTo>
                  <a:lnTo>
                    <a:pt x="96" y="8072"/>
                  </a:lnTo>
                  <a:cubicBezTo>
                    <a:pt x="96" y="8059"/>
                    <a:pt x="107" y="8048"/>
                    <a:pt x="120" y="8048"/>
                  </a:cubicBezTo>
                  <a:lnTo>
                    <a:pt x="128" y="8048"/>
                  </a:lnTo>
                  <a:cubicBezTo>
                    <a:pt x="142" y="8048"/>
                    <a:pt x="152" y="8059"/>
                    <a:pt x="152" y="8072"/>
                  </a:cubicBezTo>
                  <a:lnTo>
                    <a:pt x="152" y="8096"/>
                  </a:lnTo>
                  <a:lnTo>
                    <a:pt x="152" y="8120"/>
                  </a:lnTo>
                  <a:lnTo>
                    <a:pt x="152" y="8144"/>
                  </a:lnTo>
                  <a:lnTo>
                    <a:pt x="151" y="8137"/>
                  </a:lnTo>
                  <a:lnTo>
                    <a:pt x="159" y="8161"/>
                  </a:lnTo>
                  <a:lnTo>
                    <a:pt x="136" y="8144"/>
                  </a:lnTo>
                  <a:lnTo>
                    <a:pt x="144" y="8144"/>
                  </a:lnTo>
                  <a:lnTo>
                    <a:pt x="120" y="8168"/>
                  </a:lnTo>
                  <a:lnTo>
                    <a:pt x="120" y="8144"/>
                  </a:lnTo>
                  <a:cubicBezTo>
                    <a:pt x="120" y="8131"/>
                    <a:pt x="131" y="8120"/>
                    <a:pt x="144" y="8120"/>
                  </a:cubicBezTo>
                  <a:cubicBezTo>
                    <a:pt x="158" y="8120"/>
                    <a:pt x="168" y="8131"/>
                    <a:pt x="168" y="8144"/>
                  </a:cubicBezTo>
                  <a:lnTo>
                    <a:pt x="168" y="8168"/>
                  </a:lnTo>
                  <a:lnTo>
                    <a:pt x="144" y="8144"/>
                  </a:lnTo>
                  <a:lnTo>
                    <a:pt x="152" y="8144"/>
                  </a:lnTo>
                  <a:lnTo>
                    <a:pt x="128" y="8168"/>
                  </a:lnTo>
                  <a:lnTo>
                    <a:pt x="128" y="8144"/>
                  </a:lnTo>
                  <a:cubicBezTo>
                    <a:pt x="128" y="8131"/>
                    <a:pt x="139" y="8120"/>
                    <a:pt x="152" y="8120"/>
                  </a:cubicBezTo>
                  <a:cubicBezTo>
                    <a:pt x="166" y="8120"/>
                    <a:pt x="176" y="8131"/>
                    <a:pt x="176" y="8144"/>
                  </a:cubicBezTo>
                  <a:lnTo>
                    <a:pt x="176" y="8168"/>
                  </a:lnTo>
                  <a:cubicBezTo>
                    <a:pt x="176" y="8182"/>
                    <a:pt x="166" y="8192"/>
                    <a:pt x="152" y="8192"/>
                  </a:cubicBezTo>
                  <a:cubicBezTo>
                    <a:pt x="139" y="8192"/>
                    <a:pt x="128" y="8182"/>
                    <a:pt x="128" y="8168"/>
                  </a:cubicBezTo>
                  <a:lnTo>
                    <a:pt x="128" y="8144"/>
                  </a:lnTo>
                  <a:cubicBezTo>
                    <a:pt x="128" y="8131"/>
                    <a:pt x="139" y="8120"/>
                    <a:pt x="152" y="8120"/>
                  </a:cubicBezTo>
                  <a:lnTo>
                    <a:pt x="160" y="8120"/>
                  </a:lnTo>
                  <a:cubicBezTo>
                    <a:pt x="174" y="8120"/>
                    <a:pt x="184" y="8131"/>
                    <a:pt x="184" y="8144"/>
                  </a:cubicBezTo>
                  <a:lnTo>
                    <a:pt x="184" y="8168"/>
                  </a:lnTo>
                  <a:lnTo>
                    <a:pt x="160" y="8144"/>
                  </a:lnTo>
                  <a:lnTo>
                    <a:pt x="168" y="8144"/>
                  </a:lnTo>
                  <a:lnTo>
                    <a:pt x="144" y="8168"/>
                  </a:lnTo>
                  <a:lnTo>
                    <a:pt x="144" y="8144"/>
                  </a:lnTo>
                  <a:cubicBezTo>
                    <a:pt x="144" y="8131"/>
                    <a:pt x="155" y="8120"/>
                    <a:pt x="168" y="8120"/>
                  </a:cubicBezTo>
                  <a:cubicBezTo>
                    <a:pt x="182" y="8120"/>
                    <a:pt x="192" y="8131"/>
                    <a:pt x="192" y="8144"/>
                  </a:cubicBezTo>
                  <a:lnTo>
                    <a:pt x="192" y="8168"/>
                  </a:lnTo>
                  <a:lnTo>
                    <a:pt x="168" y="8144"/>
                  </a:lnTo>
                  <a:lnTo>
                    <a:pt x="176" y="8144"/>
                  </a:lnTo>
                  <a:lnTo>
                    <a:pt x="152" y="8168"/>
                  </a:lnTo>
                  <a:lnTo>
                    <a:pt x="152" y="8144"/>
                  </a:lnTo>
                  <a:cubicBezTo>
                    <a:pt x="152" y="8131"/>
                    <a:pt x="163" y="8120"/>
                    <a:pt x="176" y="8120"/>
                  </a:cubicBezTo>
                  <a:cubicBezTo>
                    <a:pt x="190" y="8120"/>
                    <a:pt x="200" y="8131"/>
                    <a:pt x="200" y="8144"/>
                  </a:cubicBezTo>
                  <a:lnTo>
                    <a:pt x="200" y="8168"/>
                  </a:lnTo>
                  <a:cubicBezTo>
                    <a:pt x="200" y="8182"/>
                    <a:pt x="190" y="8192"/>
                    <a:pt x="176" y="8192"/>
                  </a:cubicBezTo>
                  <a:cubicBezTo>
                    <a:pt x="163" y="8192"/>
                    <a:pt x="152" y="8182"/>
                    <a:pt x="152" y="8168"/>
                  </a:cubicBezTo>
                  <a:lnTo>
                    <a:pt x="152" y="8144"/>
                  </a:lnTo>
                  <a:cubicBezTo>
                    <a:pt x="152" y="8131"/>
                    <a:pt x="163" y="8120"/>
                    <a:pt x="176" y="8120"/>
                  </a:cubicBezTo>
                  <a:cubicBezTo>
                    <a:pt x="190" y="8120"/>
                    <a:pt x="200" y="8131"/>
                    <a:pt x="200" y="8144"/>
                  </a:cubicBezTo>
                  <a:lnTo>
                    <a:pt x="200" y="8168"/>
                  </a:lnTo>
                  <a:cubicBezTo>
                    <a:pt x="200" y="8182"/>
                    <a:pt x="190" y="8192"/>
                    <a:pt x="176" y="8192"/>
                  </a:cubicBezTo>
                  <a:cubicBezTo>
                    <a:pt x="163" y="8192"/>
                    <a:pt x="152" y="8182"/>
                    <a:pt x="152" y="8168"/>
                  </a:cubicBezTo>
                  <a:lnTo>
                    <a:pt x="152" y="8144"/>
                  </a:lnTo>
                  <a:cubicBezTo>
                    <a:pt x="152" y="8131"/>
                    <a:pt x="163" y="8120"/>
                    <a:pt x="176" y="8120"/>
                  </a:cubicBezTo>
                  <a:cubicBezTo>
                    <a:pt x="190" y="8120"/>
                    <a:pt x="200" y="8131"/>
                    <a:pt x="200" y="8144"/>
                  </a:cubicBezTo>
                  <a:lnTo>
                    <a:pt x="200" y="8168"/>
                  </a:lnTo>
                  <a:lnTo>
                    <a:pt x="176" y="8144"/>
                  </a:lnTo>
                  <a:lnTo>
                    <a:pt x="184" y="8144"/>
                  </a:lnTo>
                  <a:lnTo>
                    <a:pt x="160" y="8168"/>
                  </a:lnTo>
                  <a:lnTo>
                    <a:pt x="160" y="8144"/>
                  </a:lnTo>
                  <a:cubicBezTo>
                    <a:pt x="160" y="8131"/>
                    <a:pt x="171" y="8120"/>
                    <a:pt x="184" y="8120"/>
                  </a:cubicBezTo>
                  <a:cubicBezTo>
                    <a:pt x="198" y="8120"/>
                    <a:pt x="208" y="8131"/>
                    <a:pt x="208" y="8144"/>
                  </a:cubicBezTo>
                  <a:lnTo>
                    <a:pt x="208" y="8168"/>
                  </a:lnTo>
                  <a:cubicBezTo>
                    <a:pt x="208" y="8182"/>
                    <a:pt x="198" y="8192"/>
                    <a:pt x="184" y="8192"/>
                  </a:cubicBezTo>
                  <a:lnTo>
                    <a:pt x="176" y="8192"/>
                  </a:lnTo>
                  <a:cubicBezTo>
                    <a:pt x="163" y="8192"/>
                    <a:pt x="152" y="8182"/>
                    <a:pt x="152" y="8168"/>
                  </a:cubicBezTo>
                  <a:lnTo>
                    <a:pt x="152" y="8144"/>
                  </a:lnTo>
                  <a:lnTo>
                    <a:pt x="200" y="8144"/>
                  </a:lnTo>
                  <a:lnTo>
                    <a:pt x="200" y="8168"/>
                  </a:lnTo>
                  <a:lnTo>
                    <a:pt x="152" y="8168"/>
                  </a:lnTo>
                  <a:lnTo>
                    <a:pt x="152" y="8144"/>
                  </a:lnTo>
                  <a:lnTo>
                    <a:pt x="200" y="8144"/>
                  </a:lnTo>
                  <a:lnTo>
                    <a:pt x="200" y="8168"/>
                  </a:lnTo>
                  <a:lnTo>
                    <a:pt x="152" y="8168"/>
                  </a:lnTo>
                  <a:lnTo>
                    <a:pt x="152" y="8144"/>
                  </a:lnTo>
                  <a:lnTo>
                    <a:pt x="200" y="8144"/>
                  </a:lnTo>
                  <a:lnTo>
                    <a:pt x="200" y="8168"/>
                  </a:lnTo>
                  <a:cubicBezTo>
                    <a:pt x="200" y="8182"/>
                    <a:pt x="190" y="8192"/>
                    <a:pt x="176" y="8192"/>
                  </a:cubicBezTo>
                  <a:lnTo>
                    <a:pt x="168" y="8192"/>
                  </a:lnTo>
                  <a:cubicBezTo>
                    <a:pt x="155" y="8192"/>
                    <a:pt x="144" y="8182"/>
                    <a:pt x="144" y="8168"/>
                  </a:cubicBezTo>
                  <a:lnTo>
                    <a:pt x="144" y="8144"/>
                  </a:lnTo>
                  <a:lnTo>
                    <a:pt x="192" y="8144"/>
                  </a:lnTo>
                  <a:lnTo>
                    <a:pt x="192" y="8168"/>
                  </a:lnTo>
                  <a:cubicBezTo>
                    <a:pt x="192" y="8182"/>
                    <a:pt x="182" y="8192"/>
                    <a:pt x="168" y="8192"/>
                  </a:cubicBezTo>
                  <a:lnTo>
                    <a:pt x="160" y="8192"/>
                  </a:lnTo>
                  <a:cubicBezTo>
                    <a:pt x="147" y="8192"/>
                    <a:pt x="136" y="8182"/>
                    <a:pt x="136" y="8168"/>
                  </a:cubicBezTo>
                  <a:lnTo>
                    <a:pt x="136" y="8144"/>
                  </a:lnTo>
                  <a:lnTo>
                    <a:pt x="160" y="8168"/>
                  </a:lnTo>
                  <a:lnTo>
                    <a:pt x="152" y="8168"/>
                  </a:lnTo>
                  <a:lnTo>
                    <a:pt x="176" y="8144"/>
                  </a:lnTo>
                  <a:lnTo>
                    <a:pt x="176" y="8168"/>
                  </a:lnTo>
                  <a:lnTo>
                    <a:pt x="128" y="8168"/>
                  </a:lnTo>
                  <a:lnTo>
                    <a:pt x="128" y="8144"/>
                  </a:lnTo>
                  <a:lnTo>
                    <a:pt x="176" y="8144"/>
                  </a:lnTo>
                  <a:lnTo>
                    <a:pt x="176" y="8168"/>
                  </a:lnTo>
                  <a:cubicBezTo>
                    <a:pt x="176" y="8182"/>
                    <a:pt x="166" y="8192"/>
                    <a:pt x="152" y="8192"/>
                  </a:cubicBezTo>
                  <a:lnTo>
                    <a:pt x="144" y="8192"/>
                  </a:lnTo>
                  <a:cubicBezTo>
                    <a:pt x="131" y="8192"/>
                    <a:pt x="120" y="8182"/>
                    <a:pt x="120" y="8168"/>
                  </a:cubicBezTo>
                  <a:lnTo>
                    <a:pt x="120" y="8144"/>
                  </a:lnTo>
                  <a:lnTo>
                    <a:pt x="168" y="8144"/>
                  </a:lnTo>
                  <a:lnTo>
                    <a:pt x="168" y="8168"/>
                  </a:lnTo>
                  <a:cubicBezTo>
                    <a:pt x="168" y="8182"/>
                    <a:pt x="158" y="8192"/>
                    <a:pt x="144" y="8192"/>
                  </a:cubicBezTo>
                  <a:lnTo>
                    <a:pt x="136" y="8192"/>
                  </a:lnTo>
                  <a:cubicBezTo>
                    <a:pt x="126" y="8192"/>
                    <a:pt x="117" y="8186"/>
                    <a:pt x="114" y="8176"/>
                  </a:cubicBezTo>
                  <a:lnTo>
                    <a:pt x="106" y="8152"/>
                  </a:lnTo>
                  <a:cubicBezTo>
                    <a:pt x="105" y="8150"/>
                    <a:pt x="104" y="8147"/>
                    <a:pt x="104" y="8144"/>
                  </a:cubicBezTo>
                  <a:lnTo>
                    <a:pt x="104" y="8120"/>
                  </a:lnTo>
                  <a:lnTo>
                    <a:pt x="104" y="8096"/>
                  </a:lnTo>
                  <a:lnTo>
                    <a:pt x="104" y="8072"/>
                  </a:lnTo>
                  <a:lnTo>
                    <a:pt x="128" y="8096"/>
                  </a:lnTo>
                  <a:lnTo>
                    <a:pt x="120" y="8096"/>
                  </a:lnTo>
                  <a:lnTo>
                    <a:pt x="144" y="8072"/>
                  </a:lnTo>
                  <a:lnTo>
                    <a:pt x="144" y="8096"/>
                  </a:lnTo>
                  <a:lnTo>
                    <a:pt x="96" y="8096"/>
                  </a:lnTo>
                  <a:lnTo>
                    <a:pt x="96" y="8072"/>
                  </a:lnTo>
                  <a:lnTo>
                    <a:pt x="144" y="8072"/>
                  </a:lnTo>
                  <a:lnTo>
                    <a:pt x="144" y="8096"/>
                  </a:lnTo>
                  <a:cubicBezTo>
                    <a:pt x="144" y="8110"/>
                    <a:pt x="134" y="8120"/>
                    <a:pt x="120" y="8120"/>
                  </a:cubicBezTo>
                  <a:lnTo>
                    <a:pt x="112" y="8120"/>
                  </a:lnTo>
                  <a:cubicBezTo>
                    <a:pt x="99" y="8120"/>
                    <a:pt x="88" y="8110"/>
                    <a:pt x="88" y="8096"/>
                  </a:cubicBezTo>
                  <a:lnTo>
                    <a:pt x="88" y="8072"/>
                  </a:lnTo>
                  <a:lnTo>
                    <a:pt x="136" y="8072"/>
                  </a:lnTo>
                  <a:lnTo>
                    <a:pt x="136" y="8096"/>
                  </a:lnTo>
                  <a:cubicBezTo>
                    <a:pt x="136" y="8110"/>
                    <a:pt x="126" y="8120"/>
                    <a:pt x="112" y="8120"/>
                  </a:cubicBezTo>
                  <a:lnTo>
                    <a:pt x="104" y="8120"/>
                  </a:lnTo>
                  <a:cubicBezTo>
                    <a:pt x="91" y="8120"/>
                    <a:pt x="80" y="8110"/>
                    <a:pt x="80" y="8096"/>
                  </a:cubicBezTo>
                  <a:lnTo>
                    <a:pt x="80" y="8072"/>
                  </a:lnTo>
                  <a:lnTo>
                    <a:pt x="128" y="8072"/>
                  </a:lnTo>
                  <a:lnTo>
                    <a:pt x="128" y="8096"/>
                  </a:lnTo>
                  <a:cubicBezTo>
                    <a:pt x="128" y="8110"/>
                    <a:pt x="118" y="8120"/>
                    <a:pt x="104" y="8120"/>
                  </a:cubicBezTo>
                  <a:lnTo>
                    <a:pt x="96" y="8120"/>
                  </a:lnTo>
                  <a:cubicBezTo>
                    <a:pt x="83" y="8120"/>
                    <a:pt x="72" y="8110"/>
                    <a:pt x="72" y="8096"/>
                  </a:cubicBezTo>
                  <a:lnTo>
                    <a:pt x="72" y="8072"/>
                  </a:lnTo>
                  <a:lnTo>
                    <a:pt x="120" y="8072"/>
                  </a:lnTo>
                  <a:lnTo>
                    <a:pt x="120" y="8096"/>
                  </a:lnTo>
                  <a:cubicBezTo>
                    <a:pt x="120" y="8110"/>
                    <a:pt x="110" y="8120"/>
                    <a:pt x="96" y="8120"/>
                  </a:cubicBezTo>
                  <a:lnTo>
                    <a:pt x="88" y="8120"/>
                  </a:lnTo>
                  <a:lnTo>
                    <a:pt x="80" y="8120"/>
                  </a:lnTo>
                  <a:cubicBezTo>
                    <a:pt x="70" y="8120"/>
                    <a:pt x="61" y="8114"/>
                    <a:pt x="58" y="8104"/>
                  </a:cubicBezTo>
                  <a:lnTo>
                    <a:pt x="50" y="8080"/>
                  </a:lnTo>
                  <a:cubicBezTo>
                    <a:pt x="49" y="8078"/>
                    <a:pt x="48" y="8075"/>
                    <a:pt x="48" y="8072"/>
                  </a:cubicBezTo>
                  <a:lnTo>
                    <a:pt x="48" y="8040"/>
                  </a:lnTo>
                  <a:lnTo>
                    <a:pt x="48" y="8016"/>
                  </a:lnTo>
                  <a:lnTo>
                    <a:pt x="48" y="7992"/>
                  </a:lnTo>
                  <a:lnTo>
                    <a:pt x="48" y="7968"/>
                  </a:lnTo>
                  <a:lnTo>
                    <a:pt x="48" y="7936"/>
                  </a:lnTo>
                  <a:lnTo>
                    <a:pt x="48" y="7912"/>
                  </a:lnTo>
                  <a:lnTo>
                    <a:pt x="48" y="7888"/>
                  </a:lnTo>
                  <a:lnTo>
                    <a:pt x="48" y="7864"/>
                  </a:lnTo>
                  <a:lnTo>
                    <a:pt x="48" y="7840"/>
                  </a:lnTo>
                  <a:lnTo>
                    <a:pt x="48" y="7808"/>
                  </a:lnTo>
                  <a:lnTo>
                    <a:pt x="72" y="7832"/>
                  </a:lnTo>
                  <a:lnTo>
                    <a:pt x="64" y="7832"/>
                  </a:lnTo>
                  <a:cubicBezTo>
                    <a:pt x="51" y="7832"/>
                    <a:pt x="40" y="7822"/>
                    <a:pt x="40" y="7808"/>
                  </a:cubicBezTo>
                  <a:lnTo>
                    <a:pt x="40" y="7784"/>
                  </a:lnTo>
                  <a:lnTo>
                    <a:pt x="40" y="7760"/>
                  </a:lnTo>
                  <a:lnTo>
                    <a:pt x="40" y="7736"/>
                  </a:lnTo>
                  <a:lnTo>
                    <a:pt x="40" y="7704"/>
                  </a:lnTo>
                  <a:lnTo>
                    <a:pt x="40" y="7680"/>
                  </a:lnTo>
                  <a:lnTo>
                    <a:pt x="40" y="7632"/>
                  </a:lnTo>
                  <a:lnTo>
                    <a:pt x="40" y="7576"/>
                  </a:lnTo>
                  <a:lnTo>
                    <a:pt x="40" y="7552"/>
                  </a:lnTo>
                  <a:lnTo>
                    <a:pt x="40" y="7504"/>
                  </a:lnTo>
                  <a:lnTo>
                    <a:pt x="40" y="7472"/>
                  </a:lnTo>
                  <a:lnTo>
                    <a:pt x="40" y="7424"/>
                  </a:lnTo>
                  <a:lnTo>
                    <a:pt x="40" y="7376"/>
                  </a:lnTo>
                  <a:lnTo>
                    <a:pt x="40" y="7344"/>
                  </a:lnTo>
                  <a:lnTo>
                    <a:pt x="40" y="7320"/>
                  </a:lnTo>
                  <a:lnTo>
                    <a:pt x="40" y="7272"/>
                  </a:lnTo>
                  <a:lnTo>
                    <a:pt x="40" y="7240"/>
                  </a:lnTo>
                  <a:lnTo>
                    <a:pt x="40" y="7192"/>
                  </a:lnTo>
                  <a:lnTo>
                    <a:pt x="40" y="7168"/>
                  </a:lnTo>
                  <a:lnTo>
                    <a:pt x="40" y="7112"/>
                  </a:lnTo>
                  <a:lnTo>
                    <a:pt x="40" y="7064"/>
                  </a:lnTo>
                  <a:lnTo>
                    <a:pt x="40" y="7040"/>
                  </a:lnTo>
                  <a:lnTo>
                    <a:pt x="40" y="6984"/>
                  </a:lnTo>
                  <a:lnTo>
                    <a:pt x="40" y="6960"/>
                  </a:lnTo>
                  <a:lnTo>
                    <a:pt x="40" y="6912"/>
                  </a:lnTo>
                  <a:lnTo>
                    <a:pt x="40" y="6880"/>
                  </a:lnTo>
                  <a:lnTo>
                    <a:pt x="40" y="6832"/>
                  </a:lnTo>
                  <a:lnTo>
                    <a:pt x="42" y="6840"/>
                  </a:lnTo>
                  <a:lnTo>
                    <a:pt x="34" y="6816"/>
                  </a:lnTo>
                  <a:cubicBezTo>
                    <a:pt x="33" y="6814"/>
                    <a:pt x="32" y="6811"/>
                    <a:pt x="32" y="6808"/>
                  </a:cubicBezTo>
                  <a:lnTo>
                    <a:pt x="32" y="6752"/>
                  </a:lnTo>
                  <a:lnTo>
                    <a:pt x="32" y="6728"/>
                  </a:lnTo>
                  <a:lnTo>
                    <a:pt x="32" y="6680"/>
                  </a:lnTo>
                  <a:lnTo>
                    <a:pt x="32" y="6648"/>
                  </a:lnTo>
                  <a:lnTo>
                    <a:pt x="32" y="6600"/>
                  </a:lnTo>
                  <a:lnTo>
                    <a:pt x="32" y="6544"/>
                  </a:lnTo>
                  <a:lnTo>
                    <a:pt x="32" y="6496"/>
                  </a:lnTo>
                  <a:lnTo>
                    <a:pt x="32" y="6448"/>
                  </a:lnTo>
                  <a:lnTo>
                    <a:pt x="32" y="6392"/>
                  </a:lnTo>
                  <a:lnTo>
                    <a:pt x="32" y="6312"/>
                  </a:lnTo>
                  <a:lnTo>
                    <a:pt x="32" y="6264"/>
                  </a:lnTo>
                  <a:lnTo>
                    <a:pt x="32" y="6216"/>
                  </a:lnTo>
                  <a:lnTo>
                    <a:pt x="32" y="6136"/>
                  </a:lnTo>
                  <a:lnTo>
                    <a:pt x="32" y="6112"/>
                  </a:lnTo>
                  <a:lnTo>
                    <a:pt x="32" y="6056"/>
                  </a:lnTo>
                  <a:lnTo>
                    <a:pt x="32" y="6008"/>
                  </a:lnTo>
                  <a:lnTo>
                    <a:pt x="32" y="5952"/>
                  </a:lnTo>
                  <a:lnTo>
                    <a:pt x="32" y="5904"/>
                  </a:lnTo>
                  <a:lnTo>
                    <a:pt x="32" y="5824"/>
                  </a:lnTo>
                  <a:lnTo>
                    <a:pt x="32" y="5776"/>
                  </a:lnTo>
                  <a:lnTo>
                    <a:pt x="32" y="5696"/>
                  </a:lnTo>
                  <a:lnTo>
                    <a:pt x="32" y="5648"/>
                  </a:lnTo>
                  <a:lnTo>
                    <a:pt x="32" y="5592"/>
                  </a:lnTo>
                  <a:lnTo>
                    <a:pt x="32" y="5544"/>
                  </a:lnTo>
                  <a:lnTo>
                    <a:pt x="32" y="5488"/>
                  </a:lnTo>
                  <a:lnTo>
                    <a:pt x="32" y="5440"/>
                  </a:lnTo>
                  <a:lnTo>
                    <a:pt x="32" y="5384"/>
                  </a:lnTo>
                  <a:lnTo>
                    <a:pt x="33" y="5388"/>
                  </a:lnTo>
                  <a:lnTo>
                    <a:pt x="25" y="5340"/>
                  </a:lnTo>
                  <a:cubicBezTo>
                    <a:pt x="25" y="5339"/>
                    <a:pt x="24" y="5338"/>
                    <a:pt x="24" y="5336"/>
                  </a:cubicBezTo>
                  <a:lnTo>
                    <a:pt x="24" y="5288"/>
                  </a:lnTo>
                  <a:lnTo>
                    <a:pt x="24" y="5208"/>
                  </a:lnTo>
                  <a:lnTo>
                    <a:pt x="24" y="5152"/>
                  </a:lnTo>
                  <a:lnTo>
                    <a:pt x="24" y="5080"/>
                  </a:lnTo>
                  <a:lnTo>
                    <a:pt x="24" y="5024"/>
                  </a:lnTo>
                  <a:lnTo>
                    <a:pt x="24" y="4976"/>
                  </a:lnTo>
                  <a:lnTo>
                    <a:pt x="24" y="4896"/>
                  </a:lnTo>
                  <a:lnTo>
                    <a:pt x="24" y="4848"/>
                  </a:lnTo>
                  <a:lnTo>
                    <a:pt x="24" y="4792"/>
                  </a:lnTo>
                  <a:lnTo>
                    <a:pt x="24" y="4744"/>
                  </a:lnTo>
                  <a:lnTo>
                    <a:pt x="24" y="4688"/>
                  </a:lnTo>
                  <a:lnTo>
                    <a:pt x="24" y="4616"/>
                  </a:lnTo>
                  <a:lnTo>
                    <a:pt x="24" y="4560"/>
                  </a:lnTo>
                  <a:lnTo>
                    <a:pt x="24" y="4488"/>
                  </a:lnTo>
                  <a:lnTo>
                    <a:pt x="24" y="4408"/>
                  </a:lnTo>
                  <a:lnTo>
                    <a:pt x="24" y="4304"/>
                  </a:lnTo>
                  <a:lnTo>
                    <a:pt x="24" y="4224"/>
                  </a:lnTo>
                  <a:lnTo>
                    <a:pt x="24" y="4152"/>
                  </a:lnTo>
                  <a:lnTo>
                    <a:pt x="24" y="4072"/>
                  </a:lnTo>
                  <a:lnTo>
                    <a:pt x="24" y="3992"/>
                  </a:lnTo>
                  <a:lnTo>
                    <a:pt x="24" y="3944"/>
                  </a:lnTo>
                  <a:lnTo>
                    <a:pt x="24" y="3864"/>
                  </a:lnTo>
                  <a:lnTo>
                    <a:pt x="24" y="3816"/>
                  </a:lnTo>
                  <a:lnTo>
                    <a:pt x="24" y="3760"/>
                  </a:lnTo>
                  <a:lnTo>
                    <a:pt x="24" y="3688"/>
                  </a:lnTo>
                  <a:lnTo>
                    <a:pt x="24" y="3608"/>
                  </a:lnTo>
                  <a:lnTo>
                    <a:pt x="25" y="3531"/>
                  </a:lnTo>
                  <a:lnTo>
                    <a:pt x="16" y="3456"/>
                  </a:lnTo>
                  <a:lnTo>
                    <a:pt x="16" y="3376"/>
                  </a:lnTo>
                  <a:lnTo>
                    <a:pt x="16" y="3296"/>
                  </a:lnTo>
                  <a:lnTo>
                    <a:pt x="16" y="3200"/>
                  </a:lnTo>
                  <a:lnTo>
                    <a:pt x="16" y="3120"/>
                  </a:lnTo>
                  <a:lnTo>
                    <a:pt x="16" y="3040"/>
                  </a:lnTo>
                  <a:lnTo>
                    <a:pt x="16" y="2968"/>
                  </a:lnTo>
                  <a:lnTo>
                    <a:pt x="16" y="2888"/>
                  </a:lnTo>
                  <a:lnTo>
                    <a:pt x="16" y="2808"/>
                  </a:lnTo>
                  <a:lnTo>
                    <a:pt x="16" y="2736"/>
                  </a:lnTo>
                  <a:lnTo>
                    <a:pt x="16" y="2656"/>
                  </a:lnTo>
                  <a:lnTo>
                    <a:pt x="16" y="2576"/>
                  </a:lnTo>
                  <a:lnTo>
                    <a:pt x="16" y="2504"/>
                  </a:lnTo>
                  <a:lnTo>
                    <a:pt x="16" y="2424"/>
                  </a:lnTo>
                  <a:lnTo>
                    <a:pt x="16" y="2344"/>
                  </a:lnTo>
                  <a:lnTo>
                    <a:pt x="16" y="2272"/>
                  </a:lnTo>
                  <a:lnTo>
                    <a:pt x="16" y="2192"/>
                  </a:lnTo>
                  <a:lnTo>
                    <a:pt x="16" y="2112"/>
                  </a:lnTo>
                  <a:lnTo>
                    <a:pt x="16" y="2008"/>
                  </a:lnTo>
                  <a:lnTo>
                    <a:pt x="16" y="1936"/>
                  </a:lnTo>
                  <a:lnTo>
                    <a:pt x="16" y="1856"/>
                  </a:lnTo>
                  <a:lnTo>
                    <a:pt x="16" y="1776"/>
                  </a:lnTo>
                  <a:lnTo>
                    <a:pt x="16" y="1704"/>
                  </a:lnTo>
                  <a:lnTo>
                    <a:pt x="16" y="1624"/>
                  </a:lnTo>
                  <a:lnTo>
                    <a:pt x="16" y="1544"/>
                  </a:lnTo>
                  <a:lnTo>
                    <a:pt x="16" y="1472"/>
                  </a:lnTo>
                  <a:lnTo>
                    <a:pt x="16" y="1392"/>
                  </a:lnTo>
                  <a:lnTo>
                    <a:pt x="16" y="1314"/>
                  </a:lnTo>
                  <a:lnTo>
                    <a:pt x="8" y="1136"/>
                  </a:lnTo>
                  <a:lnTo>
                    <a:pt x="8" y="1032"/>
                  </a:lnTo>
                  <a:lnTo>
                    <a:pt x="8" y="952"/>
                  </a:lnTo>
                  <a:lnTo>
                    <a:pt x="8" y="848"/>
                  </a:lnTo>
                  <a:lnTo>
                    <a:pt x="8" y="744"/>
                  </a:lnTo>
                  <a:lnTo>
                    <a:pt x="8" y="672"/>
                  </a:lnTo>
                  <a:lnTo>
                    <a:pt x="8" y="592"/>
                  </a:lnTo>
                  <a:lnTo>
                    <a:pt x="8" y="512"/>
                  </a:lnTo>
                  <a:lnTo>
                    <a:pt x="8" y="440"/>
                  </a:lnTo>
                  <a:lnTo>
                    <a:pt x="8" y="384"/>
                  </a:lnTo>
                  <a:lnTo>
                    <a:pt x="8" y="360"/>
                  </a:lnTo>
                  <a:lnTo>
                    <a:pt x="8" y="336"/>
                  </a:lnTo>
                  <a:lnTo>
                    <a:pt x="8" y="312"/>
                  </a:lnTo>
                  <a:lnTo>
                    <a:pt x="8" y="280"/>
                  </a:lnTo>
                  <a:lnTo>
                    <a:pt x="8" y="256"/>
                  </a:lnTo>
                  <a:lnTo>
                    <a:pt x="8" y="232"/>
                  </a:lnTo>
                  <a:lnTo>
                    <a:pt x="8" y="208"/>
                  </a:lnTo>
                  <a:lnTo>
                    <a:pt x="8" y="184"/>
                  </a:lnTo>
                  <a:lnTo>
                    <a:pt x="8" y="152"/>
                  </a:lnTo>
                  <a:lnTo>
                    <a:pt x="8" y="128"/>
                  </a:lnTo>
                  <a:lnTo>
                    <a:pt x="8" y="104"/>
                  </a:lnTo>
                  <a:lnTo>
                    <a:pt x="8" y="80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152"/>
                  </a:lnTo>
                  <a:cubicBezTo>
                    <a:pt x="56" y="166"/>
                    <a:pt x="46" y="176"/>
                    <a:pt x="32" y="176"/>
                  </a:cubicBezTo>
                  <a:lnTo>
                    <a:pt x="24" y="176"/>
                  </a:lnTo>
                  <a:lnTo>
                    <a:pt x="48" y="152"/>
                  </a:lnTo>
                  <a:lnTo>
                    <a:pt x="48" y="184"/>
                  </a:lnTo>
                  <a:lnTo>
                    <a:pt x="48" y="592"/>
                  </a:lnTo>
                  <a:lnTo>
                    <a:pt x="0" y="592"/>
                  </a:lnTo>
                  <a:lnTo>
                    <a:pt x="0" y="544"/>
                  </a:lnTo>
                  <a:lnTo>
                    <a:pt x="0" y="464"/>
                  </a:lnTo>
                  <a:lnTo>
                    <a:pt x="0" y="416"/>
                  </a:lnTo>
                  <a:lnTo>
                    <a:pt x="0" y="336"/>
                  </a:lnTo>
                  <a:lnTo>
                    <a:pt x="0" y="280"/>
                  </a:lnTo>
                  <a:lnTo>
                    <a:pt x="0" y="152"/>
                  </a:lnTo>
                  <a:lnTo>
                    <a:pt x="48" y="152"/>
                  </a:lnTo>
                  <a:lnTo>
                    <a:pt x="48" y="184"/>
                  </a:lnTo>
                  <a:lnTo>
                    <a:pt x="48" y="592"/>
                  </a:lnTo>
                  <a:lnTo>
                    <a:pt x="0" y="592"/>
                  </a:lnTo>
                  <a:lnTo>
                    <a:pt x="0" y="544"/>
                  </a:lnTo>
                  <a:lnTo>
                    <a:pt x="0" y="464"/>
                  </a:lnTo>
                  <a:cubicBezTo>
                    <a:pt x="0" y="451"/>
                    <a:pt x="11" y="440"/>
                    <a:pt x="24" y="440"/>
                  </a:cubicBezTo>
                  <a:cubicBezTo>
                    <a:pt x="38" y="440"/>
                    <a:pt x="48" y="451"/>
                    <a:pt x="48" y="4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7" name="Freeform 151"/>
            <p:cNvSpPr>
              <a:spLocks/>
            </p:cNvSpPr>
            <p:nvPr/>
          </p:nvSpPr>
          <p:spPr bwMode="auto">
            <a:xfrm>
              <a:off x="5616559" y="4432759"/>
              <a:ext cx="22329" cy="1048707"/>
            </a:xfrm>
            <a:custGeom>
              <a:avLst/>
              <a:gdLst>
                <a:gd name="T0" fmla="*/ 55 w 192"/>
                <a:gd name="T1" fmla="*/ 5609 h 5664"/>
                <a:gd name="T2" fmla="*/ 64 w 192"/>
                <a:gd name="T3" fmla="*/ 5592 h 5664"/>
                <a:gd name="T4" fmla="*/ 64 w 192"/>
                <a:gd name="T5" fmla="*/ 5616 h 5664"/>
                <a:gd name="T6" fmla="*/ 112 w 192"/>
                <a:gd name="T7" fmla="*/ 5616 h 5664"/>
                <a:gd name="T8" fmla="*/ 120 w 192"/>
                <a:gd name="T9" fmla="*/ 5640 h 5664"/>
                <a:gd name="T10" fmla="*/ 80 w 192"/>
                <a:gd name="T11" fmla="*/ 5568 h 5664"/>
                <a:gd name="T12" fmla="*/ 104 w 192"/>
                <a:gd name="T13" fmla="*/ 5360 h 5664"/>
                <a:gd name="T14" fmla="*/ 88 w 192"/>
                <a:gd name="T15" fmla="*/ 5312 h 5664"/>
                <a:gd name="T16" fmla="*/ 88 w 192"/>
                <a:gd name="T17" fmla="*/ 5104 h 5664"/>
                <a:gd name="T18" fmla="*/ 96 w 192"/>
                <a:gd name="T19" fmla="*/ 4944 h 5664"/>
                <a:gd name="T20" fmla="*/ 96 w 192"/>
                <a:gd name="T21" fmla="*/ 4744 h 5664"/>
                <a:gd name="T22" fmla="*/ 96 w 192"/>
                <a:gd name="T23" fmla="*/ 4536 h 5664"/>
                <a:gd name="T24" fmla="*/ 104 w 192"/>
                <a:gd name="T25" fmla="*/ 4384 h 5664"/>
                <a:gd name="T26" fmla="*/ 104 w 192"/>
                <a:gd name="T27" fmla="*/ 4152 h 5664"/>
                <a:gd name="T28" fmla="*/ 104 w 192"/>
                <a:gd name="T29" fmla="*/ 3944 h 5664"/>
                <a:gd name="T30" fmla="*/ 114 w 192"/>
                <a:gd name="T31" fmla="*/ 3729 h 5664"/>
                <a:gd name="T32" fmla="*/ 112 w 192"/>
                <a:gd name="T33" fmla="*/ 3528 h 5664"/>
                <a:gd name="T34" fmla="*/ 112 w 192"/>
                <a:gd name="T35" fmla="*/ 3144 h 5664"/>
                <a:gd name="T36" fmla="*/ 112 w 192"/>
                <a:gd name="T37" fmla="*/ 2680 h 5664"/>
                <a:gd name="T38" fmla="*/ 120 w 192"/>
                <a:gd name="T39" fmla="*/ 2368 h 5664"/>
                <a:gd name="T40" fmla="*/ 120 w 192"/>
                <a:gd name="T41" fmla="*/ 1880 h 5664"/>
                <a:gd name="T42" fmla="*/ 120 w 192"/>
                <a:gd name="T43" fmla="*/ 1624 h 5664"/>
                <a:gd name="T44" fmla="*/ 128 w 192"/>
                <a:gd name="T45" fmla="*/ 1464 h 5664"/>
                <a:gd name="T46" fmla="*/ 128 w 192"/>
                <a:gd name="T47" fmla="*/ 1264 h 5664"/>
                <a:gd name="T48" fmla="*/ 128 w 192"/>
                <a:gd name="T49" fmla="*/ 1056 h 5664"/>
                <a:gd name="T50" fmla="*/ 136 w 192"/>
                <a:gd name="T51" fmla="*/ 904 h 5664"/>
                <a:gd name="T52" fmla="*/ 136 w 192"/>
                <a:gd name="T53" fmla="*/ 696 h 5664"/>
                <a:gd name="T54" fmla="*/ 146 w 192"/>
                <a:gd name="T55" fmla="*/ 505 h 5664"/>
                <a:gd name="T56" fmla="*/ 144 w 192"/>
                <a:gd name="T57" fmla="*/ 336 h 5664"/>
                <a:gd name="T58" fmla="*/ 144 w 192"/>
                <a:gd name="T59" fmla="*/ 128 h 5664"/>
                <a:gd name="T60" fmla="*/ 192 w 192"/>
                <a:gd name="T61" fmla="*/ 128 h 5664"/>
                <a:gd name="T62" fmla="*/ 192 w 192"/>
                <a:gd name="T63" fmla="*/ 336 h 5664"/>
                <a:gd name="T64" fmla="*/ 191 w 192"/>
                <a:gd name="T65" fmla="*/ 520 h 5664"/>
                <a:gd name="T66" fmla="*/ 184 w 192"/>
                <a:gd name="T67" fmla="*/ 696 h 5664"/>
                <a:gd name="T68" fmla="*/ 184 w 192"/>
                <a:gd name="T69" fmla="*/ 904 h 5664"/>
                <a:gd name="T70" fmla="*/ 176 w 192"/>
                <a:gd name="T71" fmla="*/ 1056 h 5664"/>
                <a:gd name="T72" fmla="*/ 176 w 192"/>
                <a:gd name="T73" fmla="*/ 1264 h 5664"/>
                <a:gd name="T74" fmla="*/ 176 w 192"/>
                <a:gd name="T75" fmla="*/ 1464 h 5664"/>
                <a:gd name="T76" fmla="*/ 168 w 192"/>
                <a:gd name="T77" fmla="*/ 1624 h 5664"/>
                <a:gd name="T78" fmla="*/ 168 w 192"/>
                <a:gd name="T79" fmla="*/ 1880 h 5664"/>
                <a:gd name="T80" fmla="*/ 168 w 192"/>
                <a:gd name="T81" fmla="*/ 2368 h 5664"/>
                <a:gd name="T82" fmla="*/ 160 w 192"/>
                <a:gd name="T83" fmla="*/ 2680 h 5664"/>
                <a:gd name="T84" fmla="*/ 160 w 192"/>
                <a:gd name="T85" fmla="*/ 3144 h 5664"/>
                <a:gd name="T86" fmla="*/ 160 w 192"/>
                <a:gd name="T87" fmla="*/ 3528 h 5664"/>
                <a:gd name="T88" fmla="*/ 159 w 192"/>
                <a:gd name="T89" fmla="*/ 3744 h 5664"/>
                <a:gd name="T90" fmla="*/ 152 w 192"/>
                <a:gd name="T91" fmla="*/ 3944 h 5664"/>
                <a:gd name="T92" fmla="*/ 152 w 192"/>
                <a:gd name="T93" fmla="*/ 4152 h 5664"/>
                <a:gd name="T94" fmla="*/ 152 w 192"/>
                <a:gd name="T95" fmla="*/ 4384 h 5664"/>
                <a:gd name="T96" fmla="*/ 144 w 192"/>
                <a:gd name="T97" fmla="*/ 4536 h 5664"/>
                <a:gd name="T98" fmla="*/ 144 w 192"/>
                <a:gd name="T99" fmla="*/ 4744 h 5664"/>
                <a:gd name="T100" fmla="*/ 144 w 192"/>
                <a:gd name="T101" fmla="*/ 4944 h 5664"/>
                <a:gd name="T102" fmla="*/ 136 w 192"/>
                <a:gd name="T103" fmla="*/ 5104 h 5664"/>
                <a:gd name="T104" fmla="*/ 136 w 192"/>
                <a:gd name="T105" fmla="*/ 5312 h 5664"/>
                <a:gd name="T106" fmla="*/ 80 w 192"/>
                <a:gd name="T107" fmla="*/ 5384 h 5664"/>
                <a:gd name="T108" fmla="*/ 128 w 192"/>
                <a:gd name="T109" fmla="*/ 5568 h 5664"/>
                <a:gd name="T110" fmla="*/ 72 w 192"/>
                <a:gd name="T111" fmla="*/ 5616 h 5664"/>
                <a:gd name="T112" fmla="*/ 112 w 192"/>
                <a:gd name="T113" fmla="*/ 5640 h 5664"/>
                <a:gd name="T114" fmla="*/ 64 w 192"/>
                <a:gd name="T115" fmla="*/ 5664 h 5664"/>
                <a:gd name="T116" fmla="*/ 40 w 192"/>
                <a:gd name="T117" fmla="*/ 5664 h 5664"/>
                <a:gd name="T118" fmla="*/ 0 w 192"/>
                <a:gd name="T119" fmla="*/ 5616 h 5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2" h="5664">
                  <a:moveTo>
                    <a:pt x="48" y="5616"/>
                  </a:moveTo>
                  <a:lnTo>
                    <a:pt x="48" y="5640"/>
                  </a:lnTo>
                  <a:lnTo>
                    <a:pt x="24" y="5616"/>
                  </a:lnTo>
                  <a:lnTo>
                    <a:pt x="32" y="5616"/>
                  </a:lnTo>
                  <a:lnTo>
                    <a:pt x="8" y="5640"/>
                  </a:lnTo>
                  <a:lnTo>
                    <a:pt x="8" y="5616"/>
                  </a:lnTo>
                  <a:cubicBezTo>
                    <a:pt x="8" y="5605"/>
                    <a:pt x="17" y="5595"/>
                    <a:pt x="29" y="5593"/>
                  </a:cubicBezTo>
                  <a:cubicBezTo>
                    <a:pt x="40" y="5591"/>
                    <a:pt x="52" y="5598"/>
                    <a:pt x="55" y="5609"/>
                  </a:cubicBezTo>
                  <a:lnTo>
                    <a:pt x="63" y="5633"/>
                  </a:lnTo>
                  <a:lnTo>
                    <a:pt x="40" y="5616"/>
                  </a:lnTo>
                  <a:lnTo>
                    <a:pt x="48" y="5616"/>
                  </a:lnTo>
                  <a:lnTo>
                    <a:pt x="56" y="5616"/>
                  </a:lnTo>
                  <a:lnTo>
                    <a:pt x="64" y="5616"/>
                  </a:lnTo>
                  <a:lnTo>
                    <a:pt x="40" y="5640"/>
                  </a:lnTo>
                  <a:lnTo>
                    <a:pt x="40" y="5616"/>
                  </a:lnTo>
                  <a:cubicBezTo>
                    <a:pt x="40" y="5603"/>
                    <a:pt x="51" y="5592"/>
                    <a:pt x="64" y="5592"/>
                  </a:cubicBezTo>
                  <a:cubicBezTo>
                    <a:pt x="78" y="5592"/>
                    <a:pt x="88" y="5603"/>
                    <a:pt x="88" y="5616"/>
                  </a:cubicBezTo>
                  <a:lnTo>
                    <a:pt x="88" y="5640"/>
                  </a:lnTo>
                  <a:lnTo>
                    <a:pt x="64" y="5616"/>
                  </a:lnTo>
                  <a:lnTo>
                    <a:pt x="72" y="5616"/>
                  </a:lnTo>
                  <a:lnTo>
                    <a:pt x="80" y="5616"/>
                  </a:lnTo>
                  <a:lnTo>
                    <a:pt x="88" y="5616"/>
                  </a:lnTo>
                  <a:lnTo>
                    <a:pt x="64" y="5640"/>
                  </a:lnTo>
                  <a:lnTo>
                    <a:pt x="64" y="5616"/>
                  </a:lnTo>
                  <a:cubicBezTo>
                    <a:pt x="64" y="5603"/>
                    <a:pt x="75" y="5592"/>
                    <a:pt x="88" y="5592"/>
                  </a:cubicBezTo>
                  <a:cubicBezTo>
                    <a:pt x="102" y="5592"/>
                    <a:pt x="112" y="5603"/>
                    <a:pt x="112" y="5616"/>
                  </a:cubicBezTo>
                  <a:lnTo>
                    <a:pt x="112" y="5640"/>
                  </a:lnTo>
                  <a:cubicBezTo>
                    <a:pt x="112" y="5654"/>
                    <a:pt x="102" y="5664"/>
                    <a:pt x="88" y="5664"/>
                  </a:cubicBezTo>
                  <a:cubicBezTo>
                    <a:pt x="75" y="5664"/>
                    <a:pt x="64" y="5654"/>
                    <a:pt x="64" y="5640"/>
                  </a:cubicBezTo>
                  <a:lnTo>
                    <a:pt x="64" y="5616"/>
                  </a:lnTo>
                  <a:cubicBezTo>
                    <a:pt x="64" y="5603"/>
                    <a:pt x="75" y="5592"/>
                    <a:pt x="88" y="5592"/>
                  </a:cubicBezTo>
                  <a:cubicBezTo>
                    <a:pt x="102" y="5592"/>
                    <a:pt x="112" y="5603"/>
                    <a:pt x="112" y="5616"/>
                  </a:cubicBezTo>
                  <a:lnTo>
                    <a:pt x="112" y="5640"/>
                  </a:lnTo>
                  <a:lnTo>
                    <a:pt x="88" y="5616"/>
                  </a:lnTo>
                  <a:lnTo>
                    <a:pt x="96" y="5616"/>
                  </a:lnTo>
                  <a:lnTo>
                    <a:pt x="72" y="5640"/>
                  </a:lnTo>
                  <a:lnTo>
                    <a:pt x="72" y="5616"/>
                  </a:lnTo>
                  <a:cubicBezTo>
                    <a:pt x="72" y="5603"/>
                    <a:pt x="83" y="5592"/>
                    <a:pt x="96" y="5592"/>
                  </a:cubicBezTo>
                  <a:cubicBezTo>
                    <a:pt x="110" y="5592"/>
                    <a:pt x="120" y="5603"/>
                    <a:pt x="120" y="5616"/>
                  </a:cubicBezTo>
                  <a:lnTo>
                    <a:pt x="120" y="5640"/>
                  </a:lnTo>
                  <a:cubicBezTo>
                    <a:pt x="120" y="5654"/>
                    <a:pt x="110" y="5664"/>
                    <a:pt x="96" y="5664"/>
                  </a:cubicBezTo>
                  <a:cubicBezTo>
                    <a:pt x="83" y="5664"/>
                    <a:pt x="72" y="5654"/>
                    <a:pt x="72" y="5640"/>
                  </a:cubicBezTo>
                  <a:lnTo>
                    <a:pt x="72" y="5616"/>
                  </a:lnTo>
                  <a:lnTo>
                    <a:pt x="72" y="5592"/>
                  </a:lnTo>
                  <a:lnTo>
                    <a:pt x="72" y="5568"/>
                  </a:lnTo>
                  <a:cubicBezTo>
                    <a:pt x="72" y="5555"/>
                    <a:pt x="83" y="5544"/>
                    <a:pt x="96" y="5544"/>
                  </a:cubicBezTo>
                  <a:lnTo>
                    <a:pt x="104" y="5544"/>
                  </a:lnTo>
                  <a:lnTo>
                    <a:pt x="80" y="5568"/>
                  </a:lnTo>
                  <a:lnTo>
                    <a:pt x="80" y="5544"/>
                  </a:lnTo>
                  <a:lnTo>
                    <a:pt x="80" y="5512"/>
                  </a:lnTo>
                  <a:lnTo>
                    <a:pt x="80" y="5488"/>
                  </a:lnTo>
                  <a:lnTo>
                    <a:pt x="80" y="5464"/>
                  </a:lnTo>
                  <a:lnTo>
                    <a:pt x="80" y="5440"/>
                  </a:lnTo>
                  <a:lnTo>
                    <a:pt x="80" y="5408"/>
                  </a:lnTo>
                  <a:lnTo>
                    <a:pt x="80" y="5384"/>
                  </a:lnTo>
                  <a:cubicBezTo>
                    <a:pt x="80" y="5371"/>
                    <a:pt x="91" y="5360"/>
                    <a:pt x="104" y="5360"/>
                  </a:cubicBezTo>
                  <a:cubicBezTo>
                    <a:pt x="118" y="5360"/>
                    <a:pt x="128" y="5371"/>
                    <a:pt x="128" y="5384"/>
                  </a:cubicBezTo>
                  <a:lnTo>
                    <a:pt x="128" y="5408"/>
                  </a:lnTo>
                  <a:lnTo>
                    <a:pt x="82" y="5401"/>
                  </a:lnTo>
                  <a:lnTo>
                    <a:pt x="90" y="5377"/>
                  </a:lnTo>
                  <a:lnTo>
                    <a:pt x="88" y="5384"/>
                  </a:lnTo>
                  <a:lnTo>
                    <a:pt x="88" y="5360"/>
                  </a:lnTo>
                  <a:lnTo>
                    <a:pt x="88" y="5336"/>
                  </a:lnTo>
                  <a:lnTo>
                    <a:pt x="88" y="5312"/>
                  </a:lnTo>
                  <a:lnTo>
                    <a:pt x="88" y="5280"/>
                  </a:lnTo>
                  <a:lnTo>
                    <a:pt x="88" y="5256"/>
                  </a:lnTo>
                  <a:lnTo>
                    <a:pt x="88" y="5232"/>
                  </a:lnTo>
                  <a:lnTo>
                    <a:pt x="88" y="5208"/>
                  </a:lnTo>
                  <a:lnTo>
                    <a:pt x="88" y="5176"/>
                  </a:lnTo>
                  <a:lnTo>
                    <a:pt x="88" y="5152"/>
                  </a:lnTo>
                  <a:lnTo>
                    <a:pt x="88" y="5128"/>
                  </a:lnTo>
                  <a:lnTo>
                    <a:pt x="88" y="5104"/>
                  </a:lnTo>
                  <a:lnTo>
                    <a:pt x="88" y="5080"/>
                  </a:lnTo>
                  <a:cubicBezTo>
                    <a:pt x="88" y="5079"/>
                    <a:pt x="89" y="5077"/>
                    <a:pt x="89" y="5075"/>
                  </a:cubicBezTo>
                  <a:lnTo>
                    <a:pt x="97" y="5043"/>
                  </a:lnTo>
                  <a:lnTo>
                    <a:pt x="96" y="5048"/>
                  </a:lnTo>
                  <a:lnTo>
                    <a:pt x="96" y="5024"/>
                  </a:lnTo>
                  <a:lnTo>
                    <a:pt x="96" y="5000"/>
                  </a:lnTo>
                  <a:lnTo>
                    <a:pt x="96" y="4976"/>
                  </a:lnTo>
                  <a:lnTo>
                    <a:pt x="96" y="4944"/>
                  </a:lnTo>
                  <a:lnTo>
                    <a:pt x="96" y="4920"/>
                  </a:lnTo>
                  <a:lnTo>
                    <a:pt x="96" y="4896"/>
                  </a:lnTo>
                  <a:lnTo>
                    <a:pt x="96" y="4872"/>
                  </a:lnTo>
                  <a:lnTo>
                    <a:pt x="96" y="4848"/>
                  </a:lnTo>
                  <a:lnTo>
                    <a:pt x="96" y="4816"/>
                  </a:lnTo>
                  <a:lnTo>
                    <a:pt x="96" y="4792"/>
                  </a:lnTo>
                  <a:lnTo>
                    <a:pt x="96" y="4768"/>
                  </a:lnTo>
                  <a:lnTo>
                    <a:pt x="96" y="4744"/>
                  </a:lnTo>
                  <a:lnTo>
                    <a:pt x="96" y="4712"/>
                  </a:lnTo>
                  <a:lnTo>
                    <a:pt x="96" y="4688"/>
                  </a:lnTo>
                  <a:lnTo>
                    <a:pt x="96" y="4664"/>
                  </a:lnTo>
                  <a:lnTo>
                    <a:pt x="96" y="4640"/>
                  </a:lnTo>
                  <a:lnTo>
                    <a:pt x="96" y="4616"/>
                  </a:lnTo>
                  <a:lnTo>
                    <a:pt x="96" y="4584"/>
                  </a:lnTo>
                  <a:lnTo>
                    <a:pt x="96" y="4560"/>
                  </a:lnTo>
                  <a:lnTo>
                    <a:pt x="96" y="4536"/>
                  </a:lnTo>
                  <a:lnTo>
                    <a:pt x="96" y="4512"/>
                  </a:lnTo>
                  <a:cubicBezTo>
                    <a:pt x="96" y="4511"/>
                    <a:pt x="97" y="4509"/>
                    <a:pt x="97" y="4507"/>
                  </a:cubicBezTo>
                  <a:lnTo>
                    <a:pt x="105" y="4475"/>
                  </a:lnTo>
                  <a:lnTo>
                    <a:pt x="104" y="4480"/>
                  </a:lnTo>
                  <a:lnTo>
                    <a:pt x="104" y="4456"/>
                  </a:lnTo>
                  <a:lnTo>
                    <a:pt x="104" y="4432"/>
                  </a:lnTo>
                  <a:lnTo>
                    <a:pt x="104" y="4408"/>
                  </a:lnTo>
                  <a:lnTo>
                    <a:pt x="104" y="4384"/>
                  </a:lnTo>
                  <a:lnTo>
                    <a:pt x="104" y="4328"/>
                  </a:lnTo>
                  <a:lnTo>
                    <a:pt x="104" y="4304"/>
                  </a:lnTo>
                  <a:lnTo>
                    <a:pt x="104" y="4280"/>
                  </a:lnTo>
                  <a:lnTo>
                    <a:pt x="104" y="4248"/>
                  </a:lnTo>
                  <a:lnTo>
                    <a:pt x="104" y="4224"/>
                  </a:lnTo>
                  <a:lnTo>
                    <a:pt x="104" y="4200"/>
                  </a:lnTo>
                  <a:lnTo>
                    <a:pt x="104" y="4176"/>
                  </a:lnTo>
                  <a:lnTo>
                    <a:pt x="104" y="4152"/>
                  </a:lnTo>
                  <a:lnTo>
                    <a:pt x="104" y="4120"/>
                  </a:lnTo>
                  <a:lnTo>
                    <a:pt x="104" y="4096"/>
                  </a:lnTo>
                  <a:lnTo>
                    <a:pt x="104" y="4072"/>
                  </a:lnTo>
                  <a:lnTo>
                    <a:pt x="104" y="4048"/>
                  </a:lnTo>
                  <a:lnTo>
                    <a:pt x="104" y="4016"/>
                  </a:lnTo>
                  <a:lnTo>
                    <a:pt x="104" y="3992"/>
                  </a:lnTo>
                  <a:lnTo>
                    <a:pt x="104" y="3968"/>
                  </a:lnTo>
                  <a:lnTo>
                    <a:pt x="104" y="3944"/>
                  </a:lnTo>
                  <a:lnTo>
                    <a:pt x="104" y="3888"/>
                  </a:lnTo>
                  <a:lnTo>
                    <a:pt x="104" y="3864"/>
                  </a:lnTo>
                  <a:lnTo>
                    <a:pt x="104" y="3840"/>
                  </a:lnTo>
                  <a:lnTo>
                    <a:pt x="104" y="3816"/>
                  </a:lnTo>
                  <a:lnTo>
                    <a:pt x="104" y="3784"/>
                  </a:lnTo>
                  <a:lnTo>
                    <a:pt x="104" y="3760"/>
                  </a:lnTo>
                  <a:cubicBezTo>
                    <a:pt x="104" y="3758"/>
                    <a:pt x="105" y="3755"/>
                    <a:pt x="106" y="3753"/>
                  </a:cubicBezTo>
                  <a:lnTo>
                    <a:pt x="114" y="3729"/>
                  </a:lnTo>
                  <a:lnTo>
                    <a:pt x="112" y="3736"/>
                  </a:lnTo>
                  <a:lnTo>
                    <a:pt x="112" y="3712"/>
                  </a:lnTo>
                  <a:lnTo>
                    <a:pt x="112" y="3688"/>
                  </a:lnTo>
                  <a:lnTo>
                    <a:pt x="112" y="3656"/>
                  </a:lnTo>
                  <a:lnTo>
                    <a:pt x="112" y="3632"/>
                  </a:lnTo>
                  <a:lnTo>
                    <a:pt x="112" y="3608"/>
                  </a:lnTo>
                  <a:lnTo>
                    <a:pt x="112" y="3552"/>
                  </a:lnTo>
                  <a:lnTo>
                    <a:pt x="112" y="3528"/>
                  </a:lnTo>
                  <a:lnTo>
                    <a:pt x="112" y="3504"/>
                  </a:lnTo>
                  <a:lnTo>
                    <a:pt x="112" y="3456"/>
                  </a:lnTo>
                  <a:lnTo>
                    <a:pt x="112" y="3400"/>
                  </a:lnTo>
                  <a:lnTo>
                    <a:pt x="112" y="3352"/>
                  </a:lnTo>
                  <a:lnTo>
                    <a:pt x="112" y="3296"/>
                  </a:lnTo>
                  <a:lnTo>
                    <a:pt x="112" y="3248"/>
                  </a:lnTo>
                  <a:lnTo>
                    <a:pt x="112" y="3192"/>
                  </a:lnTo>
                  <a:lnTo>
                    <a:pt x="112" y="3144"/>
                  </a:lnTo>
                  <a:lnTo>
                    <a:pt x="112" y="3088"/>
                  </a:lnTo>
                  <a:lnTo>
                    <a:pt x="112" y="3040"/>
                  </a:lnTo>
                  <a:lnTo>
                    <a:pt x="112" y="2992"/>
                  </a:lnTo>
                  <a:lnTo>
                    <a:pt x="112" y="2936"/>
                  </a:lnTo>
                  <a:lnTo>
                    <a:pt x="112" y="2856"/>
                  </a:lnTo>
                  <a:lnTo>
                    <a:pt x="112" y="2808"/>
                  </a:lnTo>
                  <a:lnTo>
                    <a:pt x="112" y="2728"/>
                  </a:lnTo>
                  <a:lnTo>
                    <a:pt x="112" y="2680"/>
                  </a:lnTo>
                  <a:lnTo>
                    <a:pt x="112" y="2624"/>
                  </a:lnTo>
                  <a:lnTo>
                    <a:pt x="112" y="2576"/>
                  </a:lnTo>
                  <a:lnTo>
                    <a:pt x="112" y="2528"/>
                  </a:lnTo>
                  <a:cubicBezTo>
                    <a:pt x="112" y="2527"/>
                    <a:pt x="113" y="2526"/>
                    <a:pt x="113" y="2525"/>
                  </a:cubicBezTo>
                  <a:lnTo>
                    <a:pt x="121" y="2469"/>
                  </a:lnTo>
                  <a:lnTo>
                    <a:pt x="120" y="2472"/>
                  </a:lnTo>
                  <a:lnTo>
                    <a:pt x="120" y="2424"/>
                  </a:lnTo>
                  <a:lnTo>
                    <a:pt x="120" y="2368"/>
                  </a:lnTo>
                  <a:lnTo>
                    <a:pt x="120" y="2320"/>
                  </a:lnTo>
                  <a:lnTo>
                    <a:pt x="120" y="2240"/>
                  </a:lnTo>
                  <a:lnTo>
                    <a:pt x="120" y="2192"/>
                  </a:lnTo>
                  <a:lnTo>
                    <a:pt x="120" y="2136"/>
                  </a:lnTo>
                  <a:lnTo>
                    <a:pt x="120" y="2064"/>
                  </a:lnTo>
                  <a:lnTo>
                    <a:pt x="120" y="2008"/>
                  </a:lnTo>
                  <a:lnTo>
                    <a:pt x="120" y="1928"/>
                  </a:lnTo>
                  <a:lnTo>
                    <a:pt x="120" y="1880"/>
                  </a:lnTo>
                  <a:lnTo>
                    <a:pt x="120" y="1832"/>
                  </a:lnTo>
                  <a:lnTo>
                    <a:pt x="120" y="1800"/>
                  </a:lnTo>
                  <a:lnTo>
                    <a:pt x="120" y="1752"/>
                  </a:lnTo>
                  <a:lnTo>
                    <a:pt x="120" y="1728"/>
                  </a:lnTo>
                  <a:lnTo>
                    <a:pt x="120" y="1696"/>
                  </a:lnTo>
                  <a:lnTo>
                    <a:pt x="120" y="1672"/>
                  </a:lnTo>
                  <a:lnTo>
                    <a:pt x="120" y="1648"/>
                  </a:lnTo>
                  <a:lnTo>
                    <a:pt x="120" y="1624"/>
                  </a:lnTo>
                  <a:lnTo>
                    <a:pt x="120" y="1600"/>
                  </a:lnTo>
                  <a:lnTo>
                    <a:pt x="120" y="1568"/>
                  </a:lnTo>
                  <a:lnTo>
                    <a:pt x="120" y="1544"/>
                  </a:lnTo>
                  <a:lnTo>
                    <a:pt x="120" y="1520"/>
                  </a:lnTo>
                  <a:lnTo>
                    <a:pt x="120" y="1496"/>
                  </a:lnTo>
                  <a:cubicBezTo>
                    <a:pt x="120" y="1495"/>
                    <a:pt x="121" y="1493"/>
                    <a:pt x="121" y="1491"/>
                  </a:cubicBezTo>
                  <a:lnTo>
                    <a:pt x="129" y="1459"/>
                  </a:lnTo>
                  <a:lnTo>
                    <a:pt x="128" y="1464"/>
                  </a:lnTo>
                  <a:lnTo>
                    <a:pt x="128" y="1440"/>
                  </a:lnTo>
                  <a:lnTo>
                    <a:pt x="128" y="1416"/>
                  </a:lnTo>
                  <a:lnTo>
                    <a:pt x="128" y="1392"/>
                  </a:lnTo>
                  <a:lnTo>
                    <a:pt x="128" y="1368"/>
                  </a:lnTo>
                  <a:lnTo>
                    <a:pt x="128" y="1336"/>
                  </a:lnTo>
                  <a:lnTo>
                    <a:pt x="128" y="1312"/>
                  </a:lnTo>
                  <a:lnTo>
                    <a:pt x="128" y="1288"/>
                  </a:lnTo>
                  <a:lnTo>
                    <a:pt x="128" y="1264"/>
                  </a:lnTo>
                  <a:lnTo>
                    <a:pt x="128" y="1232"/>
                  </a:lnTo>
                  <a:lnTo>
                    <a:pt x="128" y="1208"/>
                  </a:lnTo>
                  <a:lnTo>
                    <a:pt x="128" y="1184"/>
                  </a:lnTo>
                  <a:lnTo>
                    <a:pt x="128" y="1160"/>
                  </a:lnTo>
                  <a:lnTo>
                    <a:pt x="128" y="1136"/>
                  </a:lnTo>
                  <a:lnTo>
                    <a:pt x="128" y="1104"/>
                  </a:lnTo>
                  <a:lnTo>
                    <a:pt x="128" y="1080"/>
                  </a:lnTo>
                  <a:lnTo>
                    <a:pt x="128" y="1056"/>
                  </a:lnTo>
                  <a:lnTo>
                    <a:pt x="128" y="1032"/>
                  </a:lnTo>
                  <a:cubicBezTo>
                    <a:pt x="128" y="1031"/>
                    <a:pt x="129" y="1029"/>
                    <a:pt x="129" y="1027"/>
                  </a:cubicBezTo>
                  <a:lnTo>
                    <a:pt x="137" y="995"/>
                  </a:lnTo>
                  <a:lnTo>
                    <a:pt x="136" y="1000"/>
                  </a:lnTo>
                  <a:lnTo>
                    <a:pt x="136" y="976"/>
                  </a:lnTo>
                  <a:lnTo>
                    <a:pt x="136" y="952"/>
                  </a:lnTo>
                  <a:lnTo>
                    <a:pt x="136" y="928"/>
                  </a:lnTo>
                  <a:lnTo>
                    <a:pt x="136" y="904"/>
                  </a:lnTo>
                  <a:lnTo>
                    <a:pt x="136" y="872"/>
                  </a:lnTo>
                  <a:lnTo>
                    <a:pt x="136" y="848"/>
                  </a:lnTo>
                  <a:lnTo>
                    <a:pt x="136" y="824"/>
                  </a:lnTo>
                  <a:lnTo>
                    <a:pt x="136" y="800"/>
                  </a:lnTo>
                  <a:lnTo>
                    <a:pt x="136" y="768"/>
                  </a:lnTo>
                  <a:lnTo>
                    <a:pt x="136" y="744"/>
                  </a:lnTo>
                  <a:lnTo>
                    <a:pt x="136" y="720"/>
                  </a:lnTo>
                  <a:lnTo>
                    <a:pt x="136" y="696"/>
                  </a:lnTo>
                  <a:lnTo>
                    <a:pt x="136" y="672"/>
                  </a:lnTo>
                  <a:lnTo>
                    <a:pt x="136" y="640"/>
                  </a:lnTo>
                  <a:lnTo>
                    <a:pt x="136" y="616"/>
                  </a:lnTo>
                  <a:lnTo>
                    <a:pt x="136" y="592"/>
                  </a:lnTo>
                  <a:lnTo>
                    <a:pt x="136" y="568"/>
                  </a:lnTo>
                  <a:lnTo>
                    <a:pt x="136" y="536"/>
                  </a:lnTo>
                  <a:cubicBezTo>
                    <a:pt x="136" y="534"/>
                    <a:pt x="137" y="531"/>
                    <a:pt x="138" y="529"/>
                  </a:cubicBezTo>
                  <a:lnTo>
                    <a:pt x="146" y="505"/>
                  </a:lnTo>
                  <a:lnTo>
                    <a:pt x="144" y="512"/>
                  </a:lnTo>
                  <a:lnTo>
                    <a:pt x="144" y="488"/>
                  </a:lnTo>
                  <a:lnTo>
                    <a:pt x="144" y="464"/>
                  </a:lnTo>
                  <a:lnTo>
                    <a:pt x="144" y="440"/>
                  </a:lnTo>
                  <a:lnTo>
                    <a:pt x="144" y="408"/>
                  </a:lnTo>
                  <a:lnTo>
                    <a:pt x="144" y="384"/>
                  </a:lnTo>
                  <a:lnTo>
                    <a:pt x="144" y="360"/>
                  </a:lnTo>
                  <a:lnTo>
                    <a:pt x="144" y="336"/>
                  </a:lnTo>
                  <a:lnTo>
                    <a:pt x="144" y="304"/>
                  </a:lnTo>
                  <a:lnTo>
                    <a:pt x="144" y="280"/>
                  </a:lnTo>
                  <a:lnTo>
                    <a:pt x="144" y="256"/>
                  </a:lnTo>
                  <a:lnTo>
                    <a:pt x="144" y="232"/>
                  </a:lnTo>
                  <a:lnTo>
                    <a:pt x="144" y="208"/>
                  </a:lnTo>
                  <a:lnTo>
                    <a:pt x="144" y="176"/>
                  </a:lnTo>
                  <a:lnTo>
                    <a:pt x="144" y="152"/>
                  </a:lnTo>
                  <a:lnTo>
                    <a:pt x="144" y="128"/>
                  </a:lnTo>
                  <a:lnTo>
                    <a:pt x="144" y="104"/>
                  </a:lnTo>
                  <a:lnTo>
                    <a:pt x="144" y="72"/>
                  </a:lnTo>
                  <a:lnTo>
                    <a:pt x="144" y="24"/>
                  </a:lnTo>
                  <a:cubicBezTo>
                    <a:pt x="144" y="11"/>
                    <a:pt x="155" y="0"/>
                    <a:pt x="168" y="0"/>
                  </a:cubicBezTo>
                  <a:cubicBezTo>
                    <a:pt x="182" y="0"/>
                    <a:pt x="192" y="11"/>
                    <a:pt x="192" y="24"/>
                  </a:cubicBezTo>
                  <a:lnTo>
                    <a:pt x="192" y="72"/>
                  </a:lnTo>
                  <a:lnTo>
                    <a:pt x="192" y="104"/>
                  </a:lnTo>
                  <a:lnTo>
                    <a:pt x="192" y="128"/>
                  </a:lnTo>
                  <a:lnTo>
                    <a:pt x="192" y="152"/>
                  </a:lnTo>
                  <a:lnTo>
                    <a:pt x="192" y="176"/>
                  </a:lnTo>
                  <a:lnTo>
                    <a:pt x="192" y="208"/>
                  </a:lnTo>
                  <a:lnTo>
                    <a:pt x="192" y="232"/>
                  </a:lnTo>
                  <a:lnTo>
                    <a:pt x="192" y="256"/>
                  </a:lnTo>
                  <a:lnTo>
                    <a:pt x="192" y="280"/>
                  </a:lnTo>
                  <a:lnTo>
                    <a:pt x="192" y="304"/>
                  </a:lnTo>
                  <a:lnTo>
                    <a:pt x="192" y="336"/>
                  </a:lnTo>
                  <a:lnTo>
                    <a:pt x="192" y="360"/>
                  </a:lnTo>
                  <a:lnTo>
                    <a:pt x="192" y="384"/>
                  </a:lnTo>
                  <a:lnTo>
                    <a:pt x="192" y="408"/>
                  </a:lnTo>
                  <a:lnTo>
                    <a:pt x="192" y="440"/>
                  </a:lnTo>
                  <a:lnTo>
                    <a:pt x="192" y="464"/>
                  </a:lnTo>
                  <a:lnTo>
                    <a:pt x="192" y="488"/>
                  </a:lnTo>
                  <a:lnTo>
                    <a:pt x="192" y="512"/>
                  </a:lnTo>
                  <a:cubicBezTo>
                    <a:pt x="192" y="515"/>
                    <a:pt x="192" y="518"/>
                    <a:pt x="191" y="520"/>
                  </a:cubicBezTo>
                  <a:lnTo>
                    <a:pt x="183" y="544"/>
                  </a:lnTo>
                  <a:lnTo>
                    <a:pt x="184" y="536"/>
                  </a:lnTo>
                  <a:lnTo>
                    <a:pt x="184" y="568"/>
                  </a:lnTo>
                  <a:lnTo>
                    <a:pt x="184" y="592"/>
                  </a:lnTo>
                  <a:lnTo>
                    <a:pt x="184" y="616"/>
                  </a:lnTo>
                  <a:lnTo>
                    <a:pt x="184" y="640"/>
                  </a:lnTo>
                  <a:lnTo>
                    <a:pt x="184" y="672"/>
                  </a:lnTo>
                  <a:lnTo>
                    <a:pt x="184" y="696"/>
                  </a:lnTo>
                  <a:lnTo>
                    <a:pt x="184" y="720"/>
                  </a:lnTo>
                  <a:lnTo>
                    <a:pt x="184" y="744"/>
                  </a:lnTo>
                  <a:lnTo>
                    <a:pt x="184" y="768"/>
                  </a:lnTo>
                  <a:lnTo>
                    <a:pt x="184" y="800"/>
                  </a:lnTo>
                  <a:lnTo>
                    <a:pt x="184" y="824"/>
                  </a:lnTo>
                  <a:lnTo>
                    <a:pt x="184" y="848"/>
                  </a:lnTo>
                  <a:lnTo>
                    <a:pt x="184" y="872"/>
                  </a:lnTo>
                  <a:lnTo>
                    <a:pt x="184" y="904"/>
                  </a:lnTo>
                  <a:lnTo>
                    <a:pt x="184" y="928"/>
                  </a:lnTo>
                  <a:lnTo>
                    <a:pt x="184" y="952"/>
                  </a:lnTo>
                  <a:lnTo>
                    <a:pt x="184" y="976"/>
                  </a:lnTo>
                  <a:lnTo>
                    <a:pt x="184" y="1000"/>
                  </a:lnTo>
                  <a:cubicBezTo>
                    <a:pt x="184" y="1002"/>
                    <a:pt x="184" y="1004"/>
                    <a:pt x="184" y="1006"/>
                  </a:cubicBezTo>
                  <a:lnTo>
                    <a:pt x="176" y="1038"/>
                  </a:lnTo>
                  <a:lnTo>
                    <a:pt x="176" y="1032"/>
                  </a:lnTo>
                  <a:lnTo>
                    <a:pt x="176" y="1056"/>
                  </a:lnTo>
                  <a:lnTo>
                    <a:pt x="176" y="1080"/>
                  </a:lnTo>
                  <a:lnTo>
                    <a:pt x="176" y="1104"/>
                  </a:lnTo>
                  <a:lnTo>
                    <a:pt x="176" y="1136"/>
                  </a:lnTo>
                  <a:lnTo>
                    <a:pt x="176" y="1160"/>
                  </a:lnTo>
                  <a:lnTo>
                    <a:pt x="176" y="1184"/>
                  </a:lnTo>
                  <a:lnTo>
                    <a:pt x="176" y="1208"/>
                  </a:lnTo>
                  <a:lnTo>
                    <a:pt x="176" y="1232"/>
                  </a:lnTo>
                  <a:lnTo>
                    <a:pt x="176" y="1264"/>
                  </a:lnTo>
                  <a:lnTo>
                    <a:pt x="176" y="1288"/>
                  </a:lnTo>
                  <a:lnTo>
                    <a:pt x="176" y="1312"/>
                  </a:lnTo>
                  <a:lnTo>
                    <a:pt x="176" y="1336"/>
                  </a:lnTo>
                  <a:lnTo>
                    <a:pt x="176" y="1368"/>
                  </a:lnTo>
                  <a:lnTo>
                    <a:pt x="176" y="1392"/>
                  </a:lnTo>
                  <a:lnTo>
                    <a:pt x="176" y="1416"/>
                  </a:lnTo>
                  <a:lnTo>
                    <a:pt x="176" y="1440"/>
                  </a:lnTo>
                  <a:lnTo>
                    <a:pt x="176" y="1464"/>
                  </a:lnTo>
                  <a:cubicBezTo>
                    <a:pt x="176" y="1466"/>
                    <a:pt x="176" y="1468"/>
                    <a:pt x="176" y="1470"/>
                  </a:cubicBezTo>
                  <a:lnTo>
                    <a:pt x="168" y="1502"/>
                  </a:lnTo>
                  <a:lnTo>
                    <a:pt x="168" y="1496"/>
                  </a:lnTo>
                  <a:lnTo>
                    <a:pt x="168" y="1520"/>
                  </a:lnTo>
                  <a:lnTo>
                    <a:pt x="168" y="1544"/>
                  </a:lnTo>
                  <a:lnTo>
                    <a:pt x="168" y="1568"/>
                  </a:lnTo>
                  <a:lnTo>
                    <a:pt x="168" y="1600"/>
                  </a:lnTo>
                  <a:lnTo>
                    <a:pt x="168" y="1624"/>
                  </a:lnTo>
                  <a:lnTo>
                    <a:pt x="168" y="1648"/>
                  </a:lnTo>
                  <a:lnTo>
                    <a:pt x="168" y="1672"/>
                  </a:lnTo>
                  <a:lnTo>
                    <a:pt x="168" y="1696"/>
                  </a:lnTo>
                  <a:lnTo>
                    <a:pt x="168" y="1728"/>
                  </a:lnTo>
                  <a:lnTo>
                    <a:pt x="168" y="1752"/>
                  </a:lnTo>
                  <a:lnTo>
                    <a:pt x="168" y="1800"/>
                  </a:lnTo>
                  <a:lnTo>
                    <a:pt x="168" y="1832"/>
                  </a:lnTo>
                  <a:lnTo>
                    <a:pt x="168" y="1880"/>
                  </a:lnTo>
                  <a:lnTo>
                    <a:pt x="168" y="1928"/>
                  </a:lnTo>
                  <a:lnTo>
                    <a:pt x="168" y="2008"/>
                  </a:lnTo>
                  <a:lnTo>
                    <a:pt x="168" y="2064"/>
                  </a:lnTo>
                  <a:lnTo>
                    <a:pt x="168" y="2136"/>
                  </a:lnTo>
                  <a:lnTo>
                    <a:pt x="168" y="2192"/>
                  </a:lnTo>
                  <a:lnTo>
                    <a:pt x="168" y="2240"/>
                  </a:lnTo>
                  <a:lnTo>
                    <a:pt x="168" y="2320"/>
                  </a:lnTo>
                  <a:lnTo>
                    <a:pt x="168" y="2368"/>
                  </a:lnTo>
                  <a:lnTo>
                    <a:pt x="168" y="2424"/>
                  </a:lnTo>
                  <a:lnTo>
                    <a:pt x="168" y="2472"/>
                  </a:lnTo>
                  <a:cubicBezTo>
                    <a:pt x="168" y="2474"/>
                    <a:pt x="168" y="2475"/>
                    <a:pt x="168" y="2476"/>
                  </a:cubicBezTo>
                  <a:lnTo>
                    <a:pt x="160" y="2532"/>
                  </a:lnTo>
                  <a:lnTo>
                    <a:pt x="160" y="2528"/>
                  </a:lnTo>
                  <a:lnTo>
                    <a:pt x="160" y="2576"/>
                  </a:lnTo>
                  <a:lnTo>
                    <a:pt x="160" y="2624"/>
                  </a:lnTo>
                  <a:lnTo>
                    <a:pt x="160" y="2680"/>
                  </a:lnTo>
                  <a:lnTo>
                    <a:pt x="160" y="2728"/>
                  </a:lnTo>
                  <a:lnTo>
                    <a:pt x="160" y="2808"/>
                  </a:lnTo>
                  <a:lnTo>
                    <a:pt x="160" y="2856"/>
                  </a:lnTo>
                  <a:lnTo>
                    <a:pt x="160" y="2936"/>
                  </a:lnTo>
                  <a:lnTo>
                    <a:pt x="160" y="2992"/>
                  </a:lnTo>
                  <a:lnTo>
                    <a:pt x="160" y="3040"/>
                  </a:lnTo>
                  <a:lnTo>
                    <a:pt x="160" y="3088"/>
                  </a:lnTo>
                  <a:lnTo>
                    <a:pt x="160" y="3144"/>
                  </a:lnTo>
                  <a:lnTo>
                    <a:pt x="160" y="3192"/>
                  </a:lnTo>
                  <a:lnTo>
                    <a:pt x="160" y="3248"/>
                  </a:lnTo>
                  <a:lnTo>
                    <a:pt x="160" y="3296"/>
                  </a:lnTo>
                  <a:lnTo>
                    <a:pt x="160" y="3352"/>
                  </a:lnTo>
                  <a:lnTo>
                    <a:pt x="160" y="3400"/>
                  </a:lnTo>
                  <a:lnTo>
                    <a:pt x="160" y="3456"/>
                  </a:lnTo>
                  <a:lnTo>
                    <a:pt x="160" y="3504"/>
                  </a:lnTo>
                  <a:lnTo>
                    <a:pt x="160" y="3528"/>
                  </a:lnTo>
                  <a:lnTo>
                    <a:pt x="160" y="3552"/>
                  </a:lnTo>
                  <a:lnTo>
                    <a:pt x="160" y="3608"/>
                  </a:lnTo>
                  <a:lnTo>
                    <a:pt x="160" y="3632"/>
                  </a:lnTo>
                  <a:lnTo>
                    <a:pt x="160" y="3656"/>
                  </a:lnTo>
                  <a:lnTo>
                    <a:pt x="160" y="3688"/>
                  </a:lnTo>
                  <a:lnTo>
                    <a:pt x="160" y="3712"/>
                  </a:lnTo>
                  <a:lnTo>
                    <a:pt x="160" y="3736"/>
                  </a:lnTo>
                  <a:cubicBezTo>
                    <a:pt x="160" y="3739"/>
                    <a:pt x="160" y="3742"/>
                    <a:pt x="159" y="3744"/>
                  </a:cubicBezTo>
                  <a:lnTo>
                    <a:pt x="151" y="3768"/>
                  </a:lnTo>
                  <a:lnTo>
                    <a:pt x="152" y="3760"/>
                  </a:lnTo>
                  <a:lnTo>
                    <a:pt x="152" y="3784"/>
                  </a:lnTo>
                  <a:lnTo>
                    <a:pt x="152" y="3816"/>
                  </a:lnTo>
                  <a:lnTo>
                    <a:pt x="152" y="3840"/>
                  </a:lnTo>
                  <a:lnTo>
                    <a:pt x="152" y="3864"/>
                  </a:lnTo>
                  <a:lnTo>
                    <a:pt x="152" y="3888"/>
                  </a:lnTo>
                  <a:lnTo>
                    <a:pt x="152" y="3944"/>
                  </a:lnTo>
                  <a:lnTo>
                    <a:pt x="152" y="3968"/>
                  </a:lnTo>
                  <a:lnTo>
                    <a:pt x="152" y="3992"/>
                  </a:lnTo>
                  <a:lnTo>
                    <a:pt x="152" y="4016"/>
                  </a:lnTo>
                  <a:lnTo>
                    <a:pt x="152" y="4048"/>
                  </a:lnTo>
                  <a:lnTo>
                    <a:pt x="152" y="4072"/>
                  </a:lnTo>
                  <a:lnTo>
                    <a:pt x="152" y="4096"/>
                  </a:lnTo>
                  <a:lnTo>
                    <a:pt x="152" y="4120"/>
                  </a:lnTo>
                  <a:lnTo>
                    <a:pt x="152" y="4152"/>
                  </a:lnTo>
                  <a:lnTo>
                    <a:pt x="152" y="4176"/>
                  </a:lnTo>
                  <a:lnTo>
                    <a:pt x="152" y="4200"/>
                  </a:lnTo>
                  <a:lnTo>
                    <a:pt x="152" y="4224"/>
                  </a:lnTo>
                  <a:lnTo>
                    <a:pt x="152" y="4248"/>
                  </a:lnTo>
                  <a:lnTo>
                    <a:pt x="152" y="4280"/>
                  </a:lnTo>
                  <a:lnTo>
                    <a:pt x="152" y="4304"/>
                  </a:lnTo>
                  <a:lnTo>
                    <a:pt x="152" y="4328"/>
                  </a:lnTo>
                  <a:lnTo>
                    <a:pt x="152" y="4384"/>
                  </a:lnTo>
                  <a:lnTo>
                    <a:pt x="152" y="4408"/>
                  </a:lnTo>
                  <a:lnTo>
                    <a:pt x="152" y="4432"/>
                  </a:lnTo>
                  <a:lnTo>
                    <a:pt x="152" y="4456"/>
                  </a:lnTo>
                  <a:lnTo>
                    <a:pt x="152" y="4480"/>
                  </a:lnTo>
                  <a:cubicBezTo>
                    <a:pt x="152" y="4482"/>
                    <a:pt x="152" y="4484"/>
                    <a:pt x="152" y="4486"/>
                  </a:cubicBezTo>
                  <a:lnTo>
                    <a:pt x="144" y="4518"/>
                  </a:lnTo>
                  <a:lnTo>
                    <a:pt x="144" y="4512"/>
                  </a:lnTo>
                  <a:lnTo>
                    <a:pt x="144" y="4536"/>
                  </a:lnTo>
                  <a:lnTo>
                    <a:pt x="144" y="4560"/>
                  </a:lnTo>
                  <a:lnTo>
                    <a:pt x="144" y="4584"/>
                  </a:lnTo>
                  <a:lnTo>
                    <a:pt x="144" y="4616"/>
                  </a:lnTo>
                  <a:lnTo>
                    <a:pt x="144" y="4640"/>
                  </a:lnTo>
                  <a:lnTo>
                    <a:pt x="144" y="4664"/>
                  </a:lnTo>
                  <a:lnTo>
                    <a:pt x="144" y="4688"/>
                  </a:lnTo>
                  <a:lnTo>
                    <a:pt x="144" y="4712"/>
                  </a:lnTo>
                  <a:lnTo>
                    <a:pt x="144" y="4744"/>
                  </a:lnTo>
                  <a:lnTo>
                    <a:pt x="144" y="4768"/>
                  </a:lnTo>
                  <a:lnTo>
                    <a:pt x="144" y="4792"/>
                  </a:lnTo>
                  <a:lnTo>
                    <a:pt x="144" y="4816"/>
                  </a:lnTo>
                  <a:lnTo>
                    <a:pt x="144" y="4848"/>
                  </a:lnTo>
                  <a:lnTo>
                    <a:pt x="144" y="4872"/>
                  </a:lnTo>
                  <a:lnTo>
                    <a:pt x="144" y="4896"/>
                  </a:lnTo>
                  <a:lnTo>
                    <a:pt x="144" y="4920"/>
                  </a:lnTo>
                  <a:lnTo>
                    <a:pt x="144" y="4944"/>
                  </a:lnTo>
                  <a:lnTo>
                    <a:pt x="144" y="4976"/>
                  </a:lnTo>
                  <a:lnTo>
                    <a:pt x="144" y="5000"/>
                  </a:lnTo>
                  <a:lnTo>
                    <a:pt x="144" y="5024"/>
                  </a:lnTo>
                  <a:lnTo>
                    <a:pt x="144" y="5048"/>
                  </a:lnTo>
                  <a:cubicBezTo>
                    <a:pt x="144" y="5050"/>
                    <a:pt x="144" y="5052"/>
                    <a:pt x="144" y="5054"/>
                  </a:cubicBezTo>
                  <a:lnTo>
                    <a:pt x="136" y="5086"/>
                  </a:lnTo>
                  <a:lnTo>
                    <a:pt x="136" y="5080"/>
                  </a:lnTo>
                  <a:lnTo>
                    <a:pt x="136" y="5104"/>
                  </a:lnTo>
                  <a:lnTo>
                    <a:pt x="136" y="5128"/>
                  </a:lnTo>
                  <a:lnTo>
                    <a:pt x="136" y="5152"/>
                  </a:lnTo>
                  <a:lnTo>
                    <a:pt x="136" y="5176"/>
                  </a:lnTo>
                  <a:lnTo>
                    <a:pt x="136" y="5208"/>
                  </a:lnTo>
                  <a:lnTo>
                    <a:pt x="136" y="5232"/>
                  </a:lnTo>
                  <a:lnTo>
                    <a:pt x="136" y="5256"/>
                  </a:lnTo>
                  <a:lnTo>
                    <a:pt x="136" y="5280"/>
                  </a:lnTo>
                  <a:lnTo>
                    <a:pt x="136" y="5312"/>
                  </a:lnTo>
                  <a:lnTo>
                    <a:pt x="136" y="5336"/>
                  </a:lnTo>
                  <a:lnTo>
                    <a:pt x="136" y="5360"/>
                  </a:lnTo>
                  <a:lnTo>
                    <a:pt x="136" y="5384"/>
                  </a:lnTo>
                  <a:cubicBezTo>
                    <a:pt x="136" y="5387"/>
                    <a:pt x="136" y="5390"/>
                    <a:pt x="135" y="5392"/>
                  </a:cubicBezTo>
                  <a:lnTo>
                    <a:pt x="127" y="5416"/>
                  </a:lnTo>
                  <a:cubicBezTo>
                    <a:pt x="124" y="5427"/>
                    <a:pt x="112" y="5434"/>
                    <a:pt x="101" y="5432"/>
                  </a:cubicBezTo>
                  <a:cubicBezTo>
                    <a:pt x="89" y="5430"/>
                    <a:pt x="80" y="5420"/>
                    <a:pt x="80" y="5408"/>
                  </a:cubicBezTo>
                  <a:lnTo>
                    <a:pt x="80" y="5384"/>
                  </a:lnTo>
                  <a:lnTo>
                    <a:pt x="128" y="5384"/>
                  </a:lnTo>
                  <a:lnTo>
                    <a:pt x="128" y="5408"/>
                  </a:lnTo>
                  <a:lnTo>
                    <a:pt x="128" y="5440"/>
                  </a:lnTo>
                  <a:lnTo>
                    <a:pt x="128" y="5464"/>
                  </a:lnTo>
                  <a:lnTo>
                    <a:pt x="128" y="5488"/>
                  </a:lnTo>
                  <a:lnTo>
                    <a:pt x="128" y="5512"/>
                  </a:lnTo>
                  <a:lnTo>
                    <a:pt x="128" y="5544"/>
                  </a:lnTo>
                  <a:lnTo>
                    <a:pt x="128" y="5568"/>
                  </a:lnTo>
                  <a:cubicBezTo>
                    <a:pt x="128" y="5582"/>
                    <a:pt x="118" y="5592"/>
                    <a:pt x="104" y="5592"/>
                  </a:cubicBezTo>
                  <a:lnTo>
                    <a:pt x="96" y="5592"/>
                  </a:lnTo>
                  <a:lnTo>
                    <a:pt x="120" y="5568"/>
                  </a:lnTo>
                  <a:lnTo>
                    <a:pt x="120" y="5592"/>
                  </a:lnTo>
                  <a:lnTo>
                    <a:pt x="120" y="5616"/>
                  </a:lnTo>
                  <a:lnTo>
                    <a:pt x="120" y="5640"/>
                  </a:lnTo>
                  <a:lnTo>
                    <a:pt x="72" y="5640"/>
                  </a:lnTo>
                  <a:lnTo>
                    <a:pt x="72" y="5616"/>
                  </a:lnTo>
                  <a:lnTo>
                    <a:pt x="120" y="5616"/>
                  </a:lnTo>
                  <a:lnTo>
                    <a:pt x="120" y="5640"/>
                  </a:lnTo>
                  <a:cubicBezTo>
                    <a:pt x="120" y="5654"/>
                    <a:pt x="110" y="5664"/>
                    <a:pt x="96" y="5664"/>
                  </a:cubicBezTo>
                  <a:lnTo>
                    <a:pt x="88" y="5664"/>
                  </a:lnTo>
                  <a:cubicBezTo>
                    <a:pt x="75" y="5664"/>
                    <a:pt x="64" y="5654"/>
                    <a:pt x="64" y="5640"/>
                  </a:cubicBezTo>
                  <a:lnTo>
                    <a:pt x="64" y="5616"/>
                  </a:lnTo>
                  <a:lnTo>
                    <a:pt x="112" y="5616"/>
                  </a:lnTo>
                  <a:lnTo>
                    <a:pt x="112" y="5640"/>
                  </a:lnTo>
                  <a:lnTo>
                    <a:pt x="64" y="5640"/>
                  </a:lnTo>
                  <a:lnTo>
                    <a:pt x="64" y="5616"/>
                  </a:lnTo>
                  <a:lnTo>
                    <a:pt x="112" y="5616"/>
                  </a:lnTo>
                  <a:lnTo>
                    <a:pt x="112" y="5640"/>
                  </a:lnTo>
                  <a:cubicBezTo>
                    <a:pt x="112" y="5654"/>
                    <a:pt x="102" y="5664"/>
                    <a:pt x="88" y="5664"/>
                  </a:cubicBezTo>
                  <a:lnTo>
                    <a:pt x="80" y="5664"/>
                  </a:lnTo>
                  <a:lnTo>
                    <a:pt x="72" y="5664"/>
                  </a:lnTo>
                  <a:lnTo>
                    <a:pt x="64" y="5664"/>
                  </a:lnTo>
                  <a:cubicBezTo>
                    <a:pt x="51" y="5664"/>
                    <a:pt x="40" y="5654"/>
                    <a:pt x="40" y="5640"/>
                  </a:cubicBezTo>
                  <a:lnTo>
                    <a:pt x="40" y="5616"/>
                  </a:lnTo>
                  <a:lnTo>
                    <a:pt x="88" y="5616"/>
                  </a:lnTo>
                  <a:lnTo>
                    <a:pt x="88" y="5640"/>
                  </a:lnTo>
                  <a:cubicBezTo>
                    <a:pt x="88" y="5654"/>
                    <a:pt x="78" y="5664"/>
                    <a:pt x="64" y="5664"/>
                  </a:cubicBezTo>
                  <a:lnTo>
                    <a:pt x="56" y="5664"/>
                  </a:lnTo>
                  <a:lnTo>
                    <a:pt x="48" y="5664"/>
                  </a:lnTo>
                  <a:lnTo>
                    <a:pt x="40" y="5664"/>
                  </a:lnTo>
                  <a:cubicBezTo>
                    <a:pt x="30" y="5664"/>
                    <a:pt x="21" y="5658"/>
                    <a:pt x="18" y="5648"/>
                  </a:cubicBezTo>
                  <a:lnTo>
                    <a:pt x="10" y="5624"/>
                  </a:lnTo>
                  <a:lnTo>
                    <a:pt x="56" y="5616"/>
                  </a:lnTo>
                  <a:lnTo>
                    <a:pt x="56" y="5640"/>
                  </a:lnTo>
                  <a:cubicBezTo>
                    <a:pt x="56" y="5654"/>
                    <a:pt x="46" y="5664"/>
                    <a:pt x="32" y="5664"/>
                  </a:cubicBezTo>
                  <a:lnTo>
                    <a:pt x="24" y="5664"/>
                  </a:lnTo>
                  <a:cubicBezTo>
                    <a:pt x="11" y="5664"/>
                    <a:pt x="0" y="5654"/>
                    <a:pt x="0" y="5640"/>
                  </a:cubicBezTo>
                  <a:lnTo>
                    <a:pt x="0" y="5616"/>
                  </a:lnTo>
                  <a:cubicBezTo>
                    <a:pt x="0" y="5603"/>
                    <a:pt x="11" y="5592"/>
                    <a:pt x="24" y="5592"/>
                  </a:cubicBezTo>
                  <a:cubicBezTo>
                    <a:pt x="38" y="5592"/>
                    <a:pt x="48" y="5603"/>
                    <a:pt x="48" y="56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8" name="Freeform 152"/>
            <p:cNvSpPr>
              <a:spLocks/>
            </p:cNvSpPr>
            <p:nvPr/>
          </p:nvSpPr>
          <p:spPr bwMode="auto">
            <a:xfrm>
              <a:off x="5633304" y="3986959"/>
              <a:ext cx="33493" cy="453655"/>
            </a:xfrm>
            <a:custGeom>
              <a:avLst/>
              <a:gdLst>
                <a:gd name="T0" fmla="*/ 16 w 580"/>
                <a:gd name="T1" fmla="*/ 4482 h 4898"/>
                <a:gd name="T2" fmla="*/ 16 w 580"/>
                <a:gd name="T3" fmla="*/ 4226 h 4898"/>
                <a:gd name="T4" fmla="*/ 32 w 580"/>
                <a:gd name="T5" fmla="*/ 4018 h 4898"/>
                <a:gd name="T6" fmla="*/ 51 w 580"/>
                <a:gd name="T7" fmla="*/ 3699 h 4898"/>
                <a:gd name="T8" fmla="*/ 96 w 580"/>
                <a:gd name="T9" fmla="*/ 3202 h 4898"/>
                <a:gd name="T10" fmla="*/ 67 w 580"/>
                <a:gd name="T11" fmla="*/ 2819 h 4898"/>
                <a:gd name="T12" fmla="*/ 80 w 580"/>
                <a:gd name="T13" fmla="*/ 2626 h 4898"/>
                <a:gd name="T14" fmla="*/ 96 w 580"/>
                <a:gd name="T15" fmla="*/ 2434 h 4898"/>
                <a:gd name="T16" fmla="*/ 112 w 580"/>
                <a:gd name="T17" fmla="*/ 2226 h 4898"/>
                <a:gd name="T18" fmla="*/ 128 w 580"/>
                <a:gd name="T19" fmla="*/ 2018 h 4898"/>
                <a:gd name="T20" fmla="*/ 128 w 580"/>
                <a:gd name="T21" fmla="*/ 1762 h 4898"/>
                <a:gd name="T22" fmla="*/ 240 w 580"/>
                <a:gd name="T23" fmla="*/ 1650 h 4898"/>
                <a:gd name="T24" fmla="*/ 176 w 580"/>
                <a:gd name="T25" fmla="*/ 1506 h 4898"/>
                <a:gd name="T26" fmla="*/ 272 w 580"/>
                <a:gd name="T27" fmla="*/ 1346 h 4898"/>
                <a:gd name="T28" fmla="*/ 192 w 580"/>
                <a:gd name="T29" fmla="*/ 1138 h 4898"/>
                <a:gd name="T30" fmla="*/ 208 w 580"/>
                <a:gd name="T31" fmla="*/ 1042 h 4898"/>
                <a:gd name="T32" fmla="*/ 224 w 580"/>
                <a:gd name="T33" fmla="*/ 834 h 4898"/>
                <a:gd name="T34" fmla="*/ 256 w 580"/>
                <a:gd name="T35" fmla="*/ 722 h 4898"/>
                <a:gd name="T36" fmla="*/ 272 w 580"/>
                <a:gd name="T37" fmla="*/ 514 h 4898"/>
                <a:gd name="T38" fmla="*/ 352 w 580"/>
                <a:gd name="T39" fmla="*/ 466 h 4898"/>
                <a:gd name="T40" fmla="*/ 416 w 580"/>
                <a:gd name="T41" fmla="*/ 258 h 4898"/>
                <a:gd name="T42" fmla="*/ 384 w 580"/>
                <a:gd name="T43" fmla="*/ 162 h 4898"/>
                <a:gd name="T44" fmla="*/ 447 w 580"/>
                <a:gd name="T45" fmla="*/ 103 h 4898"/>
                <a:gd name="T46" fmla="*/ 464 w 580"/>
                <a:gd name="T47" fmla="*/ 50 h 4898"/>
                <a:gd name="T48" fmla="*/ 384 w 580"/>
                <a:gd name="T49" fmla="*/ 50 h 4898"/>
                <a:gd name="T50" fmla="*/ 448 w 580"/>
                <a:gd name="T51" fmla="*/ 162 h 4898"/>
                <a:gd name="T52" fmla="*/ 496 w 580"/>
                <a:gd name="T53" fmla="*/ 114 h 4898"/>
                <a:gd name="T54" fmla="*/ 464 w 580"/>
                <a:gd name="T55" fmla="*/ 2 h 4898"/>
                <a:gd name="T56" fmla="*/ 496 w 580"/>
                <a:gd name="T57" fmla="*/ 162 h 4898"/>
                <a:gd name="T58" fmla="*/ 560 w 580"/>
                <a:gd name="T59" fmla="*/ 258 h 4898"/>
                <a:gd name="T60" fmla="*/ 560 w 580"/>
                <a:gd name="T61" fmla="*/ 1346 h 4898"/>
                <a:gd name="T62" fmla="*/ 464 w 580"/>
                <a:gd name="T63" fmla="*/ 1762 h 4898"/>
                <a:gd name="T64" fmla="*/ 464 w 580"/>
                <a:gd name="T65" fmla="*/ 722 h 4898"/>
                <a:gd name="T66" fmla="*/ 448 w 580"/>
                <a:gd name="T67" fmla="*/ 114 h 4898"/>
                <a:gd name="T68" fmla="*/ 432 w 580"/>
                <a:gd name="T69" fmla="*/ 50 h 4898"/>
                <a:gd name="T70" fmla="*/ 400 w 580"/>
                <a:gd name="T71" fmla="*/ 114 h 4898"/>
                <a:gd name="T72" fmla="*/ 496 w 580"/>
                <a:gd name="T73" fmla="*/ 114 h 4898"/>
                <a:gd name="T74" fmla="*/ 464 w 580"/>
                <a:gd name="T75" fmla="*/ 50 h 4898"/>
                <a:gd name="T76" fmla="*/ 448 w 580"/>
                <a:gd name="T77" fmla="*/ 114 h 4898"/>
                <a:gd name="T78" fmla="*/ 432 w 580"/>
                <a:gd name="T79" fmla="*/ 210 h 4898"/>
                <a:gd name="T80" fmla="*/ 416 w 580"/>
                <a:gd name="T81" fmla="*/ 258 h 4898"/>
                <a:gd name="T82" fmla="*/ 352 w 580"/>
                <a:gd name="T83" fmla="*/ 466 h 4898"/>
                <a:gd name="T84" fmla="*/ 304 w 580"/>
                <a:gd name="T85" fmla="*/ 770 h 4898"/>
                <a:gd name="T86" fmla="*/ 318 w 580"/>
                <a:gd name="T87" fmla="*/ 898 h 4898"/>
                <a:gd name="T88" fmla="*/ 304 w 580"/>
                <a:gd name="T89" fmla="*/ 882 h 4898"/>
                <a:gd name="T90" fmla="*/ 192 w 580"/>
                <a:gd name="T91" fmla="*/ 1138 h 4898"/>
                <a:gd name="T92" fmla="*/ 176 w 580"/>
                <a:gd name="T93" fmla="*/ 1346 h 4898"/>
                <a:gd name="T94" fmla="*/ 256 w 580"/>
                <a:gd name="T95" fmla="*/ 1506 h 4898"/>
                <a:gd name="T96" fmla="*/ 144 w 580"/>
                <a:gd name="T97" fmla="*/ 1698 h 4898"/>
                <a:gd name="T98" fmla="*/ 224 w 580"/>
                <a:gd name="T99" fmla="*/ 1810 h 4898"/>
                <a:gd name="T100" fmla="*/ 160 w 580"/>
                <a:gd name="T101" fmla="*/ 2162 h 4898"/>
                <a:gd name="T102" fmla="*/ 192 w 580"/>
                <a:gd name="T103" fmla="*/ 2322 h 4898"/>
                <a:gd name="T104" fmla="*/ 176 w 580"/>
                <a:gd name="T105" fmla="*/ 2578 h 4898"/>
                <a:gd name="T106" fmla="*/ 160 w 580"/>
                <a:gd name="T107" fmla="*/ 2834 h 4898"/>
                <a:gd name="T108" fmla="*/ 144 w 580"/>
                <a:gd name="T109" fmla="*/ 3250 h 4898"/>
                <a:gd name="T110" fmla="*/ 126 w 580"/>
                <a:gd name="T111" fmla="*/ 3778 h 4898"/>
                <a:gd name="T112" fmla="*/ 128 w 580"/>
                <a:gd name="T113" fmla="*/ 4082 h 4898"/>
                <a:gd name="T114" fmla="*/ 112 w 580"/>
                <a:gd name="T115" fmla="*/ 4338 h 4898"/>
                <a:gd name="T116" fmla="*/ 96 w 580"/>
                <a:gd name="T117" fmla="*/ 4546 h 4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0" h="4898">
                  <a:moveTo>
                    <a:pt x="0" y="4850"/>
                  </a:moveTo>
                  <a:lnTo>
                    <a:pt x="0" y="4802"/>
                  </a:lnTo>
                  <a:lnTo>
                    <a:pt x="0" y="4754"/>
                  </a:lnTo>
                  <a:lnTo>
                    <a:pt x="0" y="4690"/>
                  </a:lnTo>
                  <a:lnTo>
                    <a:pt x="0" y="4642"/>
                  </a:lnTo>
                  <a:lnTo>
                    <a:pt x="0" y="4594"/>
                  </a:lnTo>
                  <a:lnTo>
                    <a:pt x="0" y="4546"/>
                  </a:lnTo>
                  <a:cubicBezTo>
                    <a:pt x="0" y="4520"/>
                    <a:pt x="22" y="4498"/>
                    <a:pt x="48" y="4498"/>
                  </a:cubicBezTo>
                  <a:lnTo>
                    <a:pt x="64" y="4498"/>
                  </a:lnTo>
                  <a:lnTo>
                    <a:pt x="16" y="4546"/>
                  </a:lnTo>
                  <a:lnTo>
                    <a:pt x="16" y="4482"/>
                  </a:lnTo>
                  <a:cubicBezTo>
                    <a:pt x="16" y="4456"/>
                    <a:pt x="38" y="4434"/>
                    <a:pt x="64" y="4434"/>
                  </a:cubicBezTo>
                  <a:cubicBezTo>
                    <a:pt x="91" y="4434"/>
                    <a:pt x="112" y="4456"/>
                    <a:pt x="112" y="4482"/>
                  </a:cubicBezTo>
                  <a:lnTo>
                    <a:pt x="112" y="4546"/>
                  </a:lnTo>
                  <a:cubicBezTo>
                    <a:pt x="112" y="4573"/>
                    <a:pt x="91" y="4594"/>
                    <a:pt x="64" y="4594"/>
                  </a:cubicBezTo>
                  <a:cubicBezTo>
                    <a:pt x="38" y="4594"/>
                    <a:pt x="16" y="4573"/>
                    <a:pt x="16" y="4546"/>
                  </a:cubicBezTo>
                  <a:lnTo>
                    <a:pt x="16" y="4482"/>
                  </a:lnTo>
                  <a:lnTo>
                    <a:pt x="16" y="4434"/>
                  </a:lnTo>
                  <a:lnTo>
                    <a:pt x="16" y="4386"/>
                  </a:lnTo>
                  <a:lnTo>
                    <a:pt x="16" y="4338"/>
                  </a:lnTo>
                  <a:lnTo>
                    <a:pt x="16" y="4290"/>
                  </a:lnTo>
                  <a:lnTo>
                    <a:pt x="16" y="4226"/>
                  </a:lnTo>
                  <a:lnTo>
                    <a:pt x="16" y="4178"/>
                  </a:lnTo>
                  <a:lnTo>
                    <a:pt x="16" y="4130"/>
                  </a:lnTo>
                  <a:lnTo>
                    <a:pt x="16" y="4082"/>
                  </a:lnTo>
                  <a:lnTo>
                    <a:pt x="16" y="4018"/>
                  </a:lnTo>
                  <a:cubicBezTo>
                    <a:pt x="16" y="3992"/>
                    <a:pt x="38" y="3970"/>
                    <a:pt x="64" y="3970"/>
                  </a:cubicBezTo>
                  <a:lnTo>
                    <a:pt x="80" y="3970"/>
                  </a:lnTo>
                  <a:cubicBezTo>
                    <a:pt x="107" y="3970"/>
                    <a:pt x="128" y="3992"/>
                    <a:pt x="128" y="4018"/>
                  </a:cubicBezTo>
                  <a:lnTo>
                    <a:pt x="128" y="4082"/>
                  </a:lnTo>
                  <a:cubicBezTo>
                    <a:pt x="128" y="4109"/>
                    <a:pt x="107" y="4130"/>
                    <a:pt x="80" y="4130"/>
                  </a:cubicBezTo>
                  <a:cubicBezTo>
                    <a:pt x="54" y="4130"/>
                    <a:pt x="32" y="4109"/>
                    <a:pt x="32" y="4082"/>
                  </a:cubicBezTo>
                  <a:lnTo>
                    <a:pt x="32" y="4018"/>
                  </a:lnTo>
                  <a:lnTo>
                    <a:pt x="32" y="3970"/>
                  </a:lnTo>
                  <a:lnTo>
                    <a:pt x="32" y="3922"/>
                  </a:lnTo>
                  <a:lnTo>
                    <a:pt x="32" y="3874"/>
                  </a:lnTo>
                  <a:lnTo>
                    <a:pt x="32" y="3826"/>
                  </a:lnTo>
                  <a:lnTo>
                    <a:pt x="32" y="3762"/>
                  </a:lnTo>
                  <a:lnTo>
                    <a:pt x="32" y="3714"/>
                  </a:lnTo>
                  <a:cubicBezTo>
                    <a:pt x="32" y="3688"/>
                    <a:pt x="54" y="3666"/>
                    <a:pt x="80" y="3666"/>
                  </a:cubicBezTo>
                  <a:cubicBezTo>
                    <a:pt x="107" y="3666"/>
                    <a:pt x="128" y="3688"/>
                    <a:pt x="128" y="3714"/>
                  </a:cubicBezTo>
                  <a:lnTo>
                    <a:pt x="128" y="3762"/>
                  </a:lnTo>
                  <a:lnTo>
                    <a:pt x="35" y="3747"/>
                  </a:lnTo>
                  <a:lnTo>
                    <a:pt x="51" y="3699"/>
                  </a:lnTo>
                  <a:lnTo>
                    <a:pt x="48" y="3714"/>
                  </a:lnTo>
                  <a:lnTo>
                    <a:pt x="48" y="3666"/>
                  </a:lnTo>
                  <a:lnTo>
                    <a:pt x="48" y="3618"/>
                  </a:lnTo>
                  <a:lnTo>
                    <a:pt x="48" y="3554"/>
                  </a:lnTo>
                  <a:lnTo>
                    <a:pt x="48" y="3506"/>
                  </a:lnTo>
                  <a:lnTo>
                    <a:pt x="48" y="3458"/>
                  </a:lnTo>
                  <a:lnTo>
                    <a:pt x="48" y="3410"/>
                  </a:lnTo>
                  <a:lnTo>
                    <a:pt x="48" y="3362"/>
                  </a:lnTo>
                  <a:lnTo>
                    <a:pt x="48" y="3298"/>
                  </a:lnTo>
                  <a:lnTo>
                    <a:pt x="48" y="3250"/>
                  </a:lnTo>
                  <a:cubicBezTo>
                    <a:pt x="48" y="3224"/>
                    <a:pt x="70" y="3202"/>
                    <a:pt x="96" y="3202"/>
                  </a:cubicBezTo>
                  <a:lnTo>
                    <a:pt x="112" y="3202"/>
                  </a:lnTo>
                  <a:lnTo>
                    <a:pt x="64" y="3250"/>
                  </a:lnTo>
                  <a:lnTo>
                    <a:pt x="64" y="3202"/>
                  </a:lnTo>
                  <a:lnTo>
                    <a:pt x="64" y="3154"/>
                  </a:lnTo>
                  <a:lnTo>
                    <a:pt x="64" y="3090"/>
                  </a:lnTo>
                  <a:lnTo>
                    <a:pt x="64" y="3042"/>
                  </a:lnTo>
                  <a:lnTo>
                    <a:pt x="64" y="2994"/>
                  </a:lnTo>
                  <a:lnTo>
                    <a:pt x="64" y="2946"/>
                  </a:lnTo>
                  <a:lnTo>
                    <a:pt x="64" y="2898"/>
                  </a:lnTo>
                  <a:lnTo>
                    <a:pt x="64" y="2834"/>
                  </a:lnTo>
                  <a:cubicBezTo>
                    <a:pt x="64" y="2829"/>
                    <a:pt x="65" y="2824"/>
                    <a:pt x="67" y="2819"/>
                  </a:cubicBezTo>
                  <a:lnTo>
                    <a:pt x="83" y="2771"/>
                  </a:lnTo>
                  <a:lnTo>
                    <a:pt x="80" y="2786"/>
                  </a:lnTo>
                  <a:lnTo>
                    <a:pt x="80" y="2738"/>
                  </a:lnTo>
                  <a:cubicBezTo>
                    <a:pt x="80" y="2712"/>
                    <a:pt x="102" y="2690"/>
                    <a:pt x="128" y="2690"/>
                  </a:cubicBezTo>
                  <a:cubicBezTo>
                    <a:pt x="155" y="2690"/>
                    <a:pt x="176" y="2712"/>
                    <a:pt x="176" y="2738"/>
                  </a:cubicBezTo>
                  <a:lnTo>
                    <a:pt x="176" y="2786"/>
                  </a:lnTo>
                  <a:cubicBezTo>
                    <a:pt x="176" y="2813"/>
                    <a:pt x="155" y="2834"/>
                    <a:pt x="128" y="2834"/>
                  </a:cubicBezTo>
                  <a:cubicBezTo>
                    <a:pt x="102" y="2834"/>
                    <a:pt x="80" y="2813"/>
                    <a:pt x="80" y="2786"/>
                  </a:cubicBezTo>
                  <a:lnTo>
                    <a:pt x="80" y="2738"/>
                  </a:lnTo>
                  <a:lnTo>
                    <a:pt x="80" y="2690"/>
                  </a:lnTo>
                  <a:lnTo>
                    <a:pt x="80" y="2626"/>
                  </a:lnTo>
                  <a:lnTo>
                    <a:pt x="80" y="2578"/>
                  </a:lnTo>
                  <a:cubicBezTo>
                    <a:pt x="80" y="2552"/>
                    <a:pt x="102" y="2530"/>
                    <a:pt x="128" y="2530"/>
                  </a:cubicBezTo>
                  <a:cubicBezTo>
                    <a:pt x="155" y="2530"/>
                    <a:pt x="176" y="2552"/>
                    <a:pt x="176" y="2578"/>
                  </a:cubicBezTo>
                  <a:lnTo>
                    <a:pt x="176" y="2626"/>
                  </a:lnTo>
                  <a:lnTo>
                    <a:pt x="128" y="2578"/>
                  </a:lnTo>
                  <a:lnTo>
                    <a:pt x="144" y="2578"/>
                  </a:lnTo>
                  <a:lnTo>
                    <a:pt x="96" y="2626"/>
                  </a:lnTo>
                  <a:lnTo>
                    <a:pt x="96" y="2578"/>
                  </a:lnTo>
                  <a:lnTo>
                    <a:pt x="96" y="2530"/>
                  </a:lnTo>
                  <a:lnTo>
                    <a:pt x="96" y="2482"/>
                  </a:lnTo>
                  <a:lnTo>
                    <a:pt x="96" y="2434"/>
                  </a:lnTo>
                  <a:lnTo>
                    <a:pt x="96" y="2370"/>
                  </a:lnTo>
                  <a:lnTo>
                    <a:pt x="96" y="2322"/>
                  </a:lnTo>
                  <a:lnTo>
                    <a:pt x="96" y="2274"/>
                  </a:lnTo>
                  <a:cubicBezTo>
                    <a:pt x="96" y="2248"/>
                    <a:pt x="118" y="2226"/>
                    <a:pt x="144" y="2226"/>
                  </a:cubicBezTo>
                  <a:cubicBezTo>
                    <a:pt x="171" y="2226"/>
                    <a:pt x="192" y="2248"/>
                    <a:pt x="192" y="2274"/>
                  </a:cubicBezTo>
                  <a:lnTo>
                    <a:pt x="192" y="2322"/>
                  </a:lnTo>
                  <a:lnTo>
                    <a:pt x="144" y="2274"/>
                  </a:lnTo>
                  <a:lnTo>
                    <a:pt x="160" y="2274"/>
                  </a:lnTo>
                  <a:lnTo>
                    <a:pt x="112" y="2322"/>
                  </a:lnTo>
                  <a:lnTo>
                    <a:pt x="112" y="2274"/>
                  </a:lnTo>
                  <a:lnTo>
                    <a:pt x="112" y="2226"/>
                  </a:lnTo>
                  <a:lnTo>
                    <a:pt x="112" y="2162"/>
                  </a:lnTo>
                  <a:lnTo>
                    <a:pt x="112" y="2114"/>
                  </a:lnTo>
                  <a:cubicBezTo>
                    <a:pt x="112" y="2088"/>
                    <a:pt x="134" y="2066"/>
                    <a:pt x="160" y="2066"/>
                  </a:cubicBezTo>
                  <a:lnTo>
                    <a:pt x="176" y="2066"/>
                  </a:lnTo>
                  <a:cubicBezTo>
                    <a:pt x="203" y="2066"/>
                    <a:pt x="224" y="2088"/>
                    <a:pt x="224" y="2114"/>
                  </a:cubicBezTo>
                  <a:lnTo>
                    <a:pt x="224" y="2162"/>
                  </a:lnTo>
                  <a:cubicBezTo>
                    <a:pt x="224" y="2189"/>
                    <a:pt x="203" y="2210"/>
                    <a:pt x="176" y="2210"/>
                  </a:cubicBezTo>
                  <a:cubicBezTo>
                    <a:pt x="150" y="2210"/>
                    <a:pt x="128" y="2189"/>
                    <a:pt x="128" y="2162"/>
                  </a:cubicBezTo>
                  <a:lnTo>
                    <a:pt x="128" y="2114"/>
                  </a:lnTo>
                  <a:lnTo>
                    <a:pt x="128" y="2066"/>
                  </a:lnTo>
                  <a:lnTo>
                    <a:pt x="128" y="2018"/>
                  </a:lnTo>
                  <a:lnTo>
                    <a:pt x="128" y="1970"/>
                  </a:lnTo>
                  <a:lnTo>
                    <a:pt x="128" y="1906"/>
                  </a:lnTo>
                  <a:lnTo>
                    <a:pt x="128" y="1858"/>
                  </a:lnTo>
                  <a:lnTo>
                    <a:pt x="128" y="1810"/>
                  </a:lnTo>
                  <a:cubicBezTo>
                    <a:pt x="128" y="1784"/>
                    <a:pt x="150" y="1762"/>
                    <a:pt x="176" y="1762"/>
                  </a:cubicBezTo>
                  <a:cubicBezTo>
                    <a:pt x="203" y="1762"/>
                    <a:pt x="224" y="1784"/>
                    <a:pt x="224" y="1810"/>
                  </a:cubicBezTo>
                  <a:lnTo>
                    <a:pt x="224" y="1858"/>
                  </a:lnTo>
                  <a:cubicBezTo>
                    <a:pt x="224" y="1885"/>
                    <a:pt x="203" y="1906"/>
                    <a:pt x="176" y="1906"/>
                  </a:cubicBezTo>
                  <a:cubicBezTo>
                    <a:pt x="150" y="1906"/>
                    <a:pt x="128" y="1885"/>
                    <a:pt x="128" y="1858"/>
                  </a:cubicBezTo>
                  <a:lnTo>
                    <a:pt x="128" y="1810"/>
                  </a:lnTo>
                  <a:lnTo>
                    <a:pt x="128" y="1762"/>
                  </a:lnTo>
                  <a:lnTo>
                    <a:pt x="128" y="1698"/>
                  </a:lnTo>
                  <a:lnTo>
                    <a:pt x="128" y="1650"/>
                  </a:lnTo>
                  <a:cubicBezTo>
                    <a:pt x="128" y="1624"/>
                    <a:pt x="150" y="1602"/>
                    <a:pt x="176" y="1602"/>
                  </a:cubicBezTo>
                  <a:lnTo>
                    <a:pt x="192" y="1602"/>
                  </a:lnTo>
                  <a:cubicBezTo>
                    <a:pt x="219" y="1602"/>
                    <a:pt x="240" y="1624"/>
                    <a:pt x="240" y="1650"/>
                  </a:cubicBezTo>
                  <a:lnTo>
                    <a:pt x="240" y="1698"/>
                  </a:lnTo>
                  <a:cubicBezTo>
                    <a:pt x="240" y="1725"/>
                    <a:pt x="219" y="1746"/>
                    <a:pt x="192" y="1746"/>
                  </a:cubicBezTo>
                  <a:cubicBezTo>
                    <a:pt x="166" y="1746"/>
                    <a:pt x="144" y="1725"/>
                    <a:pt x="144" y="1698"/>
                  </a:cubicBezTo>
                  <a:lnTo>
                    <a:pt x="144" y="1650"/>
                  </a:lnTo>
                  <a:cubicBezTo>
                    <a:pt x="144" y="1624"/>
                    <a:pt x="166" y="1602"/>
                    <a:pt x="192" y="1602"/>
                  </a:cubicBezTo>
                  <a:cubicBezTo>
                    <a:pt x="219" y="1602"/>
                    <a:pt x="240" y="1624"/>
                    <a:pt x="240" y="1650"/>
                  </a:cubicBezTo>
                  <a:lnTo>
                    <a:pt x="240" y="1698"/>
                  </a:lnTo>
                  <a:lnTo>
                    <a:pt x="192" y="1650"/>
                  </a:lnTo>
                  <a:lnTo>
                    <a:pt x="208" y="1650"/>
                  </a:lnTo>
                  <a:lnTo>
                    <a:pt x="160" y="1698"/>
                  </a:lnTo>
                  <a:lnTo>
                    <a:pt x="160" y="1650"/>
                  </a:lnTo>
                  <a:lnTo>
                    <a:pt x="160" y="1602"/>
                  </a:lnTo>
                  <a:lnTo>
                    <a:pt x="160" y="1554"/>
                  </a:lnTo>
                  <a:lnTo>
                    <a:pt x="160" y="1506"/>
                  </a:lnTo>
                  <a:cubicBezTo>
                    <a:pt x="160" y="1480"/>
                    <a:pt x="182" y="1458"/>
                    <a:pt x="208" y="1458"/>
                  </a:cubicBezTo>
                  <a:lnTo>
                    <a:pt x="224" y="1458"/>
                  </a:lnTo>
                  <a:lnTo>
                    <a:pt x="176" y="1506"/>
                  </a:lnTo>
                  <a:lnTo>
                    <a:pt x="176" y="1442"/>
                  </a:lnTo>
                  <a:lnTo>
                    <a:pt x="176" y="1394"/>
                  </a:lnTo>
                  <a:lnTo>
                    <a:pt x="176" y="1346"/>
                  </a:lnTo>
                  <a:cubicBezTo>
                    <a:pt x="176" y="1320"/>
                    <a:pt x="198" y="1298"/>
                    <a:pt x="224" y="1298"/>
                  </a:cubicBezTo>
                  <a:cubicBezTo>
                    <a:pt x="251" y="1298"/>
                    <a:pt x="272" y="1320"/>
                    <a:pt x="272" y="1346"/>
                  </a:cubicBezTo>
                  <a:lnTo>
                    <a:pt x="272" y="1394"/>
                  </a:lnTo>
                  <a:cubicBezTo>
                    <a:pt x="272" y="1421"/>
                    <a:pt x="251" y="1442"/>
                    <a:pt x="224" y="1442"/>
                  </a:cubicBezTo>
                  <a:cubicBezTo>
                    <a:pt x="198" y="1442"/>
                    <a:pt x="176" y="1421"/>
                    <a:pt x="176" y="1394"/>
                  </a:cubicBezTo>
                  <a:lnTo>
                    <a:pt x="176" y="1346"/>
                  </a:lnTo>
                  <a:cubicBezTo>
                    <a:pt x="176" y="1320"/>
                    <a:pt x="198" y="1298"/>
                    <a:pt x="224" y="1298"/>
                  </a:cubicBezTo>
                  <a:cubicBezTo>
                    <a:pt x="251" y="1298"/>
                    <a:pt x="272" y="1320"/>
                    <a:pt x="272" y="1346"/>
                  </a:cubicBezTo>
                  <a:lnTo>
                    <a:pt x="272" y="1394"/>
                  </a:lnTo>
                  <a:cubicBezTo>
                    <a:pt x="272" y="1421"/>
                    <a:pt x="251" y="1442"/>
                    <a:pt x="224" y="1442"/>
                  </a:cubicBezTo>
                  <a:cubicBezTo>
                    <a:pt x="198" y="1442"/>
                    <a:pt x="176" y="1421"/>
                    <a:pt x="176" y="1394"/>
                  </a:cubicBezTo>
                  <a:lnTo>
                    <a:pt x="176" y="1346"/>
                  </a:lnTo>
                  <a:cubicBezTo>
                    <a:pt x="176" y="1320"/>
                    <a:pt x="198" y="1298"/>
                    <a:pt x="224" y="1298"/>
                  </a:cubicBezTo>
                  <a:lnTo>
                    <a:pt x="240" y="1298"/>
                  </a:lnTo>
                  <a:lnTo>
                    <a:pt x="192" y="1346"/>
                  </a:lnTo>
                  <a:lnTo>
                    <a:pt x="192" y="1298"/>
                  </a:lnTo>
                  <a:lnTo>
                    <a:pt x="192" y="1234"/>
                  </a:lnTo>
                  <a:lnTo>
                    <a:pt x="192" y="1186"/>
                  </a:lnTo>
                  <a:lnTo>
                    <a:pt x="192" y="1138"/>
                  </a:lnTo>
                  <a:cubicBezTo>
                    <a:pt x="192" y="1112"/>
                    <a:pt x="214" y="1090"/>
                    <a:pt x="240" y="1090"/>
                  </a:cubicBezTo>
                  <a:cubicBezTo>
                    <a:pt x="267" y="1090"/>
                    <a:pt x="288" y="1112"/>
                    <a:pt x="288" y="1138"/>
                  </a:cubicBezTo>
                  <a:lnTo>
                    <a:pt x="288" y="1186"/>
                  </a:lnTo>
                  <a:cubicBezTo>
                    <a:pt x="288" y="1213"/>
                    <a:pt x="267" y="1234"/>
                    <a:pt x="240" y="1234"/>
                  </a:cubicBezTo>
                  <a:cubicBezTo>
                    <a:pt x="214" y="1234"/>
                    <a:pt x="192" y="1213"/>
                    <a:pt x="192" y="1186"/>
                  </a:cubicBezTo>
                  <a:lnTo>
                    <a:pt x="192" y="1138"/>
                  </a:lnTo>
                  <a:lnTo>
                    <a:pt x="192" y="1090"/>
                  </a:lnTo>
                  <a:lnTo>
                    <a:pt x="192" y="1042"/>
                  </a:lnTo>
                  <a:cubicBezTo>
                    <a:pt x="192" y="1016"/>
                    <a:pt x="214" y="994"/>
                    <a:pt x="240" y="994"/>
                  </a:cubicBezTo>
                  <a:lnTo>
                    <a:pt x="256" y="994"/>
                  </a:lnTo>
                  <a:lnTo>
                    <a:pt x="208" y="1042"/>
                  </a:lnTo>
                  <a:lnTo>
                    <a:pt x="208" y="978"/>
                  </a:lnTo>
                  <a:lnTo>
                    <a:pt x="208" y="930"/>
                  </a:lnTo>
                  <a:lnTo>
                    <a:pt x="208" y="882"/>
                  </a:lnTo>
                  <a:lnTo>
                    <a:pt x="208" y="834"/>
                  </a:lnTo>
                  <a:cubicBezTo>
                    <a:pt x="208" y="808"/>
                    <a:pt x="230" y="786"/>
                    <a:pt x="256" y="786"/>
                  </a:cubicBezTo>
                  <a:cubicBezTo>
                    <a:pt x="283" y="786"/>
                    <a:pt x="304" y="808"/>
                    <a:pt x="304" y="834"/>
                  </a:cubicBezTo>
                  <a:lnTo>
                    <a:pt x="304" y="882"/>
                  </a:lnTo>
                  <a:lnTo>
                    <a:pt x="256" y="834"/>
                  </a:lnTo>
                  <a:lnTo>
                    <a:pt x="272" y="834"/>
                  </a:lnTo>
                  <a:lnTo>
                    <a:pt x="224" y="882"/>
                  </a:lnTo>
                  <a:lnTo>
                    <a:pt x="224" y="834"/>
                  </a:lnTo>
                  <a:cubicBezTo>
                    <a:pt x="224" y="808"/>
                    <a:pt x="246" y="786"/>
                    <a:pt x="272" y="786"/>
                  </a:cubicBezTo>
                  <a:cubicBezTo>
                    <a:pt x="299" y="786"/>
                    <a:pt x="320" y="808"/>
                    <a:pt x="320" y="834"/>
                  </a:cubicBezTo>
                  <a:lnTo>
                    <a:pt x="320" y="882"/>
                  </a:lnTo>
                  <a:lnTo>
                    <a:pt x="227" y="867"/>
                  </a:lnTo>
                  <a:lnTo>
                    <a:pt x="243" y="819"/>
                  </a:lnTo>
                  <a:lnTo>
                    <a:pt x="240" y="834"/>
                  </a:lnTo>
                  <a:lnTo>
                    <a:pt x="240" y="770"/>
                  </a:lnTo>
                  <a:lnTo>
                    <a:pt x="240" y="722"/>
                  </a:lnTo>
                  <a:cubicBezTo>
                    <a:pt x="240" y="696"/>
                    <a:pt x="262" y="674"/>
                    <a:pt x="288" y="674"/>
                  </a:cubicBezTo>
                  <a:lnTo>
                    <a:pt x="304" y="674"/>
                  </a:lnTo>
                  <a:lnTo>
                    <a:pt x="256" y="722"/>
                  </a:lnTo>
                  <a:lnTo>
                    <a:pt x="256" y="674"/>
                  </a:lnTo>
                  <a:cubicBezTo>
                    <a:pt x="256" y="648"/>
                    <a:pt x="278" y="626"/>
                    <a:pt x="304" y="626"/>
                  </a:cubicBezTo>
                  <a:cubicBezTo>
                    <a:pt x="331" y="626"/>
                    <a:pt x="352" y="648"/>
                    <a:pt x="352" y="674"/>
                  </a:cubicBezTo>
                  <a:lnTo>
                    <a:pt x="352" y="722"/>
                  </a:lnTo>
                  <a:lnTo>
                    <a:pt x="304" y="674"/>
                  </a:lnTo>
                  <a:lnTo>
                    <a:pt x="320" y="674"/>
                  </a:lnTo>
                  <a:lnTo>
                    <a:pt x="272" y="722"/>
                  </a:lnTo>
                  <a:lnTo>
                    <a:pt x="272" y="674"/>
                  </a:lnTo>
                  <a:lnTo>
                    <a:pt x="272" y="626"/>
                  </a:lnTo>
                  <a:lnTo>
                    <a:pt x="272" y="578"/>
                  </a:lnTo>
                  <a:lnTo>
                    <a:pt x="272" y="514"/>
                  </a:lnTo>
                  <a:lnTo>
                    <a:pt x="272" y="466"/>
                  </a:lnTo>
                  <a:cubicBezTo>
                    <a:pt x="272" y="461"/>
                    <a:pt x="273" y="456"/>
                    <a:pt x="275" y="451"/>
                  </a:cubicBezTo>
                  <a:lnTo>
                    <a:pt x="291" y="403"/>
                  </a:lnTo>
                  <a:cubicBezTo>
                    <a:pt x="297" y="384"/>
                    <a:pt x="316" y="370"/>
                    <a:pt x="336" y="370"/>
                  </a:cubicBezTo>
                  <a:lnTo>
                    <a:pt x="352" y="370"/>
                  </a:lnTo>
                  <a:lnTo>
                    <a:pt x="304" y="418"/>
                  </a:lnTo>
                  <a:lnTo>
                    <a:pt x="304" y="370"/>
                  </a:lnTo>
                  <a:cubicBezTo>
                    <a:pt x="304" y="344"/>
                    <a:pt x="326" y="322"/>
                    <a:pt x="352" y="322"/>
                  </a:cubicBezTo>
                  <a:cubicBezTo>
                    <a:pt x="379" y="322"/>
                    <a:pt x="400" y="344"/>
                    <a:pt x="400" y="370"/>
                  </a:cubicBezTo>
                  <a:lnTo>
                    <a:pt x="400" y="418"/>
                  </a:lnTo>
                  <a:cubicBezTo>
                    <a:pt x="400" y="445"/>
                    <a:pt x="379" y="466"/>
                    <a:pt x="352" y="466"/>
                  </a:cubicBezTo>
                  <a:cubicBezTo>
                    <a:pt x="326" y="466"/>
                    <a:pt x="304" y="445"/>
                    <a:pt x="304" y="418"/>
                  </a:cubicBezTo>
                  <a:lnTo>
                    <a:pt x="304" y="370"/>
                  </a:lnTo>
                  <a:lnTo>
                    <a:pt x="304" y="306"/>
                  </a:lnTo>
                  <a:lnTo>
                    <a:pt x="304" y="258"/>
                  </a:lnTo>
                  <a:cubicBezTo>
                    <a:pt x="304" y="232"/>
                    <a:pt x="326" y="210"/>
                    <a:pt x="352" y="210"/>
                  </a:cubicBezTo>
                  <a:lnTo>
                    <a:pt x="368" y="210"/>
                  </a:lnTo>
                  <a:lnTo>
                    <a:pt x="320" y="258"/>
                  </a:lnTo>
                  <a:lnTo>
                    <a:pt x="320" y="210"/>
                  </a:lnTo>
                  <a:cubicBezTo>
                    <a:pt x="320" y="184"/>
                    <a:pt x="342" y="162"/>
                    <a:pt x="368" y="162"/>
                  </a:cubicBezTo>
                  <a:cubicBezTo>
                    <a:pt x="395" y="162"/>
                    <a:pt x="416" y="184"/>
                    <a:pt x="416" y="210"/>
                  </a:cubicBezTo>
                  <a:lnTo>
                    <a:pt x="416" y="258"/>
                  </a:lnTo>
                  <a:cubicBezTo>
                    <a:pt x="416" y="285"/>
                    <a:pt x="395" y="306"/>
                    <a:pt x="368" y="306"/>
                  </a:cubicBezTo>
                  <a:cubicBezTo>
                    <a:pt x="342" y="306"/>
                    <a:pt x="320" y="285"/>
                    <a:pt x="320" y="258"/>
                  </a:cubicBezTo>
                  <a:lnTo>
                    <a:pt x="320" y="210"/>
                  </a:lnTo>
                  <a:cubicBezTo>
                    <a:pt x="320" y="184"/>
                    <a:pt x="342" y="162"/>
                    <a:pt x="368" y="162"/>
                  </a:cubicBezTo>
                  <a:cubicBezTo>
                    <a:pt x="395" y="162"/>
                    <a:pt x="416" y="184"/>
                    <a:pt x="416" y="210"/>
                  </a:cubicBezTo>
                  <a:lnTo>
                    <a:pt x="416" y="258"/>
                  </a:lnTo>
                  <a:lnTo>
                    <a:pt x="368" y="210"/>
                  </a:lnTo>
                  <a:lnTo>
                    <a:pt x="384" y="210"/>
                  </a:lnTo>
                  <a:lnTo>
                    <a:pt x="336" y="258"/>
                  </a:lnTo>
                  <a:lnTo>
                    <a:pt x="336" y="210"/>
                  </a:lnTo>
                  <a:cubicBezTo>
                    <a:pt x="336" y="184"/>
                    <a:pt x="358" y="162"/>
                    <a:pt x="384" y="162"/>
                  </a:cubicBezTo>
                  <a:cubicBezTo>
                    <a:pt x="411" y="162"/>
                    <a:pt x="432" y="184"/>
                    <a:pt x="432" y="210"/>
                  </a:cubicBezTo>
                  <a:lnTo>
                    <a:pt x="432" y="258"/>
                  </a:lnTo>
                  <a:cubicBezTo>
                    <a:pt x="432" y="285"/>
                    <a:pt x="411" y="306"/>
                    <a:pt x="384" y="306"/>
                  </a:cubicBezTo>
                  <a:cubicBezTo>
                    <a:pt x="358" y="306"/>
                    <a:pt x="336" y="285"/>
                    <a:pt x="336" y="258"/>
                  </a:cubicBezTo>
                  <a:lnTo>
                    <a:pt x="336" y="210"/>
                  </a:lnTo>
                  <a:lnTo>
                    <a:pt x="336" y="162"/>
                  </a:lnTo>
                  <a:lnTo>
                    <a:pt x="336" y="114"/>
                  </a:lnTo>
                  <a:lnTo>
                    <a:pt x="336" y="50"/>
                  </a:lnTo>
                  <a:cubicBezTo>
                    <a:pt x="336" y="26"/>
                    <a:pt x="355" y="6"/>
                    <a:pt x="379" y="3"/>
                  </a:cubicBezTo>
                  <a:cubicBezTo>
                    <a:pt x="403" y="0"/>
                    <a:pt x="425" y="15"/>
                    <a:pt x="431" y="39"/>
                  </a:cubicBezTo>
                  <a:lnTo>
                    <a:pt x="447" y="103"/>
                  </a:lnTo>
                  <a:lnTo>
                    <a:pt x="352" y="114"/>
                  </a:lnTo>
                  <a:lnTo>
                    <a:pt x="352" y="50"/>
                  </a:lnTo>
                  <a:cubicBezTo>
                    <a:pt x="352" y="24"/>
                    <a:pt x="374" y="2"/>
                    <a:pt x="400" y="2"/>
                  </a:cubicBezTo>
                  <a:cubicBezTo>
                    <a:pt x="427" y="2"/>
                    <a:pt x="448" y="24"/>
                    <a:pt x="448" y="50"/>
                  </a:cubicBezTo>
                  <a:lnTo>
                    <a:pt x="448" y="114"/>
                  </a:lnTo>
                  <a:lnTo>
                    <a:pt x="400" y="66"/>
                  </a:lnTo>
                  <a:lnTo>
                    <a:pt x="416" y="66"/>
                  </a:lnTo>
                  <a:lnTo>
                    <a:pt x="368" y="114"/>
                  </a:lnTo>
                  <a:lnTo>
                    <a:pt x="368" y="50"/>
                  </a:lnTo>
                  <a:cubicBezTo>
                    <a:pt x="368" y="24"/>
                    <a:pt x="390" y="2"/>
                    <a:pt x="416" y="2"/>
                  </a:cubicBezTo>
                  <a:cubicBezTo>
                    <a:pt x="443" y="2"/>
                    <a:pt x="464" y="24"/>
                    <a:pt x="464" y="50"/>
                  </a:cubicBezTo>
                  <a:lnTo>
                    <a:pt x="464" y="114"/>
                  </a:lnTo>
                  <a:cubicBezTo>
                    <a:pt x="464" y="141"/>
                    <a:pt x="443" y="162"/>
                    <a:pt x="416" y="162"/>
                  </a:cubicBezTo>
                  <a:cubicBezTo>
                    <a:pt x="390" y="162"/>
                    <a:pt x="368" y="141"/>
                    <a:pt x="368" y="114"/>
                  </a:cubicBezTo>
                  <a:lnTo>
                    <a:pt x="368" y="50"/>
                  </a:lnTo>
                  <a:cubicBezTo>
                    <a:pt x="368" y="24"/>
                    <a:pt x="390" y="2"/>
                    <a:pt x="416" y="2"/>
                  </a:cubicBezTo>
                  <a:lnTo>
                    <a:pt x="432" y="2"/>
                  </a:lnTo>
                  <a:cubicBezTo>
                    <a:pt x="459" y="2"/>
                    <a:pt x="480" y="24"/>
                    <a:pt x="480" y="50"/>
                  </a:cubicBezTo>
                  <a:lnTo>
                    <a:pt x="480" y="114"/>
                  </a:lnTo>
                  <a:cubicBezTo>
                    <a:pt x="480" y="141"/>
                    <a:pt x="459" y="162"/>
                    <a:pt x="432" y="162"/>
                  </a:cubicBezTo>
                  <a:cubicBezTo>
                    <a:pt x="406" y="162"/>
                    <a:pt x="384" y="141"/>
                    <a:pt x="384" y="114"/>
                  </a:cubicBezTo>
                  <a:lnTo>
                    <a:pt x="384" y="50"/>
                  </a:lnTo>
                  <a:cubicBezTo>
                    <a:pt x="384" y="24"/>
                    <a:pt x="406" y="2"/>
                    <a:pt x="432" y="2"/>
                  </a:cubicBezTo>
                  <a:cubicBezTo>
                    <a:pt x="459" y="2"/>
                    <a:pt x="480" y="24"/>
                    <a:pt x="480" y="50"/>
                  </a:cubicBezTo>
                  <a:lnTo>
                    <a:pt x="480" y="114"/>
                  </a:lnTo>
                  <a:lnTo>
                    <a:pt x="432" y="66"/>
                  </a:lnTo>
                  <a:lnTo>
                    <a:pt x="448" y="66"/>
                  </a:lnTo>
                  <a:lnTo>
                    <a:pt x="400" y="114"/>
                  </a:lnTo>
                  <a:lnTo>
                    <a:pt x="400" y="50"/>
                  </a:lnTo>
                  <a:cubicBezTo>
                    <a:pt x="400" y="24"/>
                    <a:pt x="422" y="2"/>
                    <a:pt x="448" y="2"/>
                  </a:cubicBezTo>
                  <a:cubicBezTo>
                    <a:pt x="475" y="2"/>
                    <a:pt x="496" y="24"/>
                    <a:pt x="496" y="50"/>
                  </a:cubicBezTo>
                  <a:lnTo>
                    <a:pt x="496" y="114"/>
                  </a:lnTo>
                  <a:cubicBezTo>
                    <a:pt x="496" y="141"/>
                    <a:pt x="475" y="162"/>
                    <a:pt x="448" y="162"/>
                  </a:cubicBezTo>
                  <a:cubicBezTo>
                    <a:pt x="422" y="162"/>
                    <a:pt x="400" y="141"/>
                    <a:pt x="400" y="114"/>
                  </a:cubicBezTo>
                  <a:lnTo>
                    <a:pt x="400" y="50"/>
                  </a:lnTo>
                  <a:cubicBezTo>
                    <a:pt x="400" y="24"/>
                    <a:pt x="422" y="2"/>
                    <a:pt x="448" y="2"/>
                  </a:cubicBezTo>
                  <a:cubicBezTo>
                    <a:pt x="475" y="2"/>
                    <a:pt x="496" y="24"/>
                    <a:pt x="496" y="50"/>
                  </a:cubicBezTo>
                  <a:lnTo>
                    <a:pt x="496" y="114"/>
                  </a:lnTo>
                  <a:cubicBezTo>
                    <a:pt x="496" y="141"/>
                    <a:pt x="475" y="162"/>
                    <a:pt x="448" y="162"/>
                  </a:cubicBezTo>
                  <a:cubicBezTo>
                    <a:pt x="422" y="162"/>
                    <a:pt x="400" y="141"/>
                    <a:pt x="400" y="114"/>
                  </a:cubicBezTo>
                  <a:lnTo>
                    <a:pt x="400" y="50"/>
                  </a:lnTo>
                  <a:cubicBezTo>
                    <a:pt x="400" y="24"/>
                    <a:pt x="422" y="2"/>
                    <a:pt x="448" y="2"/>
                  </a:cubicBezTo>
                  <a:cubicBezTo>
                    <a:pt x="475" y="2"/>
                    <a:pt x="496" y="24"/>
                    <a:pt x="496" y="50"/>
                  </a:cubicBezTo>
                  <a:lnTo>
                    <a:pt x="496" y="114"/>
                  </a:lnTo>
                  <a:lnTo>
                    <a:pt x="448" y="66"/>
                  </a:lnTo>
                  <a:lnTo>
                    <a:pt x="464" y="66"/>
                  </a:lnTo>
                  <a:lnTo>
                    <a:pt x="416" y="114"/>
                  </a:lnTo>
                  <a:lnTo>
                    <a:pt x="416" y="50"/>
                  </a:lnTo>
                  <a:cubicBezTo>
                    <a:pt x="416" y="24"/>
                    <a:pt x="438" y="2"/>
                    <a:pt x="464" y="2"/>
                  </a:cubicBezTo>
                  <a:cubicBezTo>
                    <a:pt x="491" y="2"/>
                    <a:pt x="512" y="24"/>
                    <a:pt x="512" y="50"/>
                  </a:cubicBezTo>
                  <a:lnTo>
                    <a:pt x="512" y="114"/>
                  </a:lnTo>
                  <a:cubicBezTo>
                    <a:pt x="512" y="141"/>
                    <a:pt x="491" y="162"/>
                    <a:pt x="464" y="162"/>
                  </a:cubicBezTo>
                  <a:cubicBezTo>
                    <a:pt x="438" y="162"/>
                    <a:pt x="416" y="141"/>
                    <a:pt x="416" y="114"/>
                  </a:cubicBezTo>
                  <a:lnTo>
                    <a:pt x="416" y="50"/>
                  </a:lnTo>
                  <a:cubicBezTo>
                    <a:pt x="416" y="24"/>
                    <a:pt x="438" y="2"/>
                    <a:pt x="464" y="2"/>
                  </a:cubicBezTo>
                  <a:lnTo>
                    <a:pt x="480" y="2"/>
                  </a:lnTo>
                  <a:cubicBezTo>
                    <a:pt x="507" y="2"/>
                    <a:pt x="528" y="24"/>
                    <a:pt x="528" y="50"/>
                  </a:cubicBezTo>
                  <a:lnTo>
                    <a:pt x="528" y="114"/>
                  </a:lnTo>
                  <a:lnTo>
                    <a:pt x="480" y="66"/>
                  </a:lnTo>
                  <a:lnTo>
                    <a:pt x="496" y="66"/>
                  </a:lnTo>
                  <a:lnTo>
                    <a:pt x="448" y="114"/>
                  </a:lnTo>
                  <a:lnTo>
                    <a:pt x="448" y="50"/>
                  </a:lnTo>
                  <a:cubicBezTo>
                    <a:pt x="448" y="24"/>
                    <a:pt x="470" y="2"/>
                    <a:pt x="496" y="2"/>
                  </a:cubicBezTo>
                  <a:cubicBezTo>
                    <a:pt x="523" y="2"/>
                    <a:pt x="544" y="24"/>
                    <a:pt x="544" y="50"/>
                  </a:cubicBezTo>
                  <a:lnTo>
                    <a:pt x="544" y="114"/>
                  </a:lnTo>
                  <a:cubicBezTo>
                    <a:pt x="544" y="141"/>
                    <a:pt x="523" y="162"/>
                    <a:pt x="496" y="162"/>
                  </a:cubicBezTo>
                  <a:cubicBezTo>
                    <a:pt x="470" y="162"/>
                    <a:pt x="448" y="141"/>
                    <a:pt x="448" y="114"/>
                  </a:cubicBezTo>
                  <a:lnTo>
                    <a:pt x="448" y="50"/>
                  </a:lnTo>
                  <a:cubicBezTo>
                    <a:pt x="448" y="24"/>
                    <a:pt x="470" y="2"/>
                    <a:pt x="496" y="2"/>
                  </a:cubicBezTo>
                  <a:cubicBezTo>
                    <a:pt x="523" y="2"/>
                    <a:pt x="544" y="24"/>
                    <a:pt x="544" y="50"/>
                  </a:cubicBezTo>
                  <a:lnTo>
                    <a:pt x="544" y="114"/>
                  </a:lnTo>
                  <a:lnTo>
                    <a:pt x="496" y="66"/>
                  </a:lnTo>
                  <a:lnTo>
                    <a:pt x="512" y="66"/>
                  </a:lnTo>
                  <a:cubicBezTo>
                    <a:pt x="539" y="66"/>
                    <a:pt x="560" y="88"/>
                    <a:pt x="560" y="114"/>
                  </a:cubicBezTo>
                  <a:lnTo>
                    <a:pt x="560" y="162"/>
                  </a:lnTo>
                  <a:lnTo>
                    <a:pt x="560" y="210"/>
                  </a:lnTo>
                  <a:lnTo>
                    <a:pt x="560" y="258"/>
                  </a:lnTo>
                  <a:lnTo>
                    <a:pt x="560" y="370"/>
                  </a:lnTo>
                  <a:lnTo>
                    <a:pt x="560" y="466"/>
                  </a:lnTo>
                  <a:lnTo>
                    <a:pt x="560" y="578"/>
                  </a:lnTo>
                  <a:lnTo>
                    <a:pt x="560" y="674"/>
                  </a:lnTo>
                  <a:lnTo>
                    <a:pt x="560" y="722"/>
                  </a:lnTo>
                  <a:lnTo>
                    <a:pt x="560" y="834"/>
                  </a:lnTo>
                  <a:lnTo>
                    <a:pt x="560" y="882"/>
                  </a:lnTo>
                  <a:lnTo>
                    <a:pt x="560" y="978"/>
                  </a:lnTo>
                  <a:lnTo>
                    <a:pt x="560" y="1138"/>
                  </a:lnTo>
                  <a:lnTo>
                    <a:pt x="560" y="1234"/>
                  </a:lnTo>
                  <a:lnTo>
                    <a:pt x="560" y="1346"/>
                  </a:lnTo>
                  <a:lnTo>
                    <a:pt x="560" y="1442"/>
                  </a:lnTo>
                  <a:lnTo>
                    <a:pt x="560" y="1554"/>
                  </a:lnTo>
                  <a:lnTo>
                    <a:pt x="560" y="1650"/>
                  </a:lnTo>
                  <a:lnTo>
                    <a:pt x="560" y="1698"/>
                  </a:lnTo>
                  <a:lnTo>
                    <a:pt x="560" y="1762"/>
                  </a:lnTo>
                  <a:lnTo>
                    <a:pt x="560" y="1755"/>
                  </a:lnTo>
                  <a:lnTo>
                    <a:pt x="576" y="1851"/>
                  </a:lnTo>
                  <a:cubicBezTo>
                    <a:pt x="580" y="1877"/>
                    <a:pt x="563" y="1901"/>
                    <a:pt x="536" y="1906"/>
                  </a:cubicBezTo>
                  <a:cubicBezTo>
                    <a:pt x="510" y="1910"/>
                    <a:pt x="485" y="1893"/>
                    <a:pt x="481" y="1866"/>
                  </a:cubicBezTo>
                  <a:lnTo>
                    <a:pt x="465" y="1770"/>
                  </a:lnTo>
                  <a:cubicBezTo>
                    <a:pt x="465" y="1768"/>
                    <a:pt x="464" y="1765"/>
                    <a:pt x="464" y="1762"/>
                  </a:cubicBezTo>
                  <a:lnTo>
                    <a:pt x="464" y="1698"/>
                  </a:lnTo>
                  <a:lnTo>
                    <a:pt x="464" y="1650"/>
                  </a:lnTo>
                  <a:lnTo>
                    <a:pt x="464" y="1554"/>
                  </a:lnTo>
                  <a:lnTo>
                    <a:pt x="464" y="1442"/>
                  </a:lnTo>
                  <a:lnTo>
                    <a:pt x="464" y="1346"/>
                  </a:lnTo>
                  <a:lnTo>
                    <a:pt x="464" y="1234"/>
                  </a:lnTo>
                  <a:lnTo>
                    <a:pt x="464" y="1138"/>
                  </a:lnTo>
                  <a:lnTo>
                    <a:pt x="464" y="978"/>
                  </a:lnTo>
                  <a:lnTo>
                    <a:pt x="464" y="882"/>
                  </a:lnTo>
                  <a:lnTo>
                    <a:pt x="464" y="834"/>
                  </a:lnTo>
                  <a:lnTo>
                    <a:pt x="464" y="722"/>
                  </a:lnTo>
                  <a:lnTo>
                    <a:pt x="464" y="674"/>
                  </a:lnTo>
                  <a:lnTo>
                    <a:pt x="464" y="578"/>
                  </a:lnTo>
                  <a:lnTo>
                    <a:pt x="464" y="466"/>
                  </a:lnTo>
                  <a:lnTo>
                    <a:pt x="464" y="370"/>
                  </a:lnTo>
                  <a:lnTo>
                    <a:pt x="464" y="258"/>
                  </a:lnTo>
                  <a:lnTo>
                    <a:pt x="464" y="210"/>
                  </a:lnTo>
                  <a:lnTo>
                    <a:pt x="464" y="162"/>
                  </a:lnTo>
                  <a:lnTo>
                    <a:pt x="464" y="114"/>
                  </a:lnTo>
                  <a:lnTo>
                    <a:pt x="512" y="162"/>
                  </a:lnTo>
                  <a:lnTo>
                    <a:pt x="496" y="162"/>
                  </a:lnTo>
                  <a:cubicBezTo>
                    <a:pt x="470" y="162"/>
                    <a:pt x="448" y="141"/>
                    <a:pt x="448" y="114"/>
                  </a:cubicBezTo>
                  <a:lnTo>
                    <a:pt x="448" y="50"/>
                  </a:lnTo>
                  <a:lnTo>
                    <a:pt x="544" y="50"/>
                  </a:lnTo>
                  <a:lnTo>
                    <a:pt x="544" y="114"/>
                  </a:lnTo>
                  <a:lnTo>
                    <a:pt x="448" y="114"/>
                  </a:lnTo>
                  <a:lnTo>
                    <a:pt x="448" y="50"/>
                  </a:lnTo>
                  <a:lnTo>
                    <a:pt x="544" y="50"/>
                  </a:lnTo>
                  <a:lnTo>
                    <a:pt x="544" y="114"/>
                  </a:lnTo>
                  <a:cubicBezTo>
                    <a:pt x="544" y="141"/>
                    <a:pt x="523" y="162"/>
                    <a:pt x="496" y="162"/>
                  </a:cubicBezTo>
                  <a:lnTo>
                    <a:pt x="480" y="162"/>
                  </a:lnTo>
                  <a:cubicBezTo>
                    <a:pt x="454" y="162"/>
                    <a:pt x="432" y="141"/>
                    <a:pt x="432" y="114"/>
                  </a:cubicBezTo>
                  <a:lnTo>
                    <a:pt x="432" y="50"/>
                  </a:lnTo>
                  <a:lnTo>
                    <a:pt x="480" y="98"/>
                  </a:lnTo>
                  <a:lnTo>
                    <a:pt x="464" y="98"/>
                  </a:lnTo>
                  <a:lnTo>
                    <a:pt x="512" y="50"/>
                  </a:lnTo>
                  <a:lnTo>
                    <a:pt x="512" y="114"/>
                  </a:lnTo>
                  <a:lnTo>
                    <a:pt x="416" y="114"/>
                  </a:lnTo>
                  <a:lnTo>
                    <a:pt x="416" y="50"/>
                  </a:lnTo>
                  <a:lnTo>
                    <a:pt x="512" y="50"/>
                  </a:lnTo>
                  <a:lnTo>
                    <a:pt x="512" y="114"/>
                  </a:lnTo>
                  <a:cubicBezTo>
                    <a:pt x="512" y="141"/>
                    <a:pt x="491" y="162"/>
                    <a:pt x="464" y="162"/>
                  </a:cubicBezTo>
                  <a:lnTo>
                    <a:pt x="448" y="162"/>
                  </a:lnTo>
                  <a:cubicBezTo>
                    <a:pt x="422" y="162"/>
                    <a:pt x="400" y="141"/>
                    <a:pt x="400" y="114"/>
                  </a:cubicBezTo>
                  <a:lnTo>
                    <a:pt x="400" y="50"/>
                  </a:lnTo>
                  <a:lnTo>
                    <a:pt x="496" y="50"/>
                  </a:lnTo>
                  <a:lnTo>
                    <a:pt x="496" y="114"/>
                  </a:lnTo>
                  <a:lnTo>
                    <a:pt x="400" y="114"/>
                  </a:lnTo>
                  <a:lnTo>
                    <a:pt x="400" y="50"/>
                  </a:lnTo>
                  <a:lnTo>
                    <a:pt x="496" y="50"/>
                  </a:lnTo>
                  <a:lnTo>
                    <a:pt x="496" y="114"/>
                  </a:lnTo>
                  <a:lnTo>
                    <a:pt x="400" y="114"/>
                  </a:lnTo>
                  <a:lnTo>
                    <a:pt x="400" y="50"/>
                  </a:lnTo>
                  <a:lnTo>
                    <a:pt x="496" y="50"/>
                  </a:lnTo>
                  <a:lnTo>
                    <a:pt x="496" y="114"/>
                  </a:lnTo>
                  <a:cubicBezTo>
                    <a:pt x="496" y="141"/>
                    <a:pt x="475" y="162"/>
                    <a:pt x="448" y="162"/>
                  </a:cubicBezTo>
                  <a:lnTo>
                    <a:pt x="432" y="162"/>
                  </a:lnTo>
                  <a:cubicBezTo>
                    <a:pt x="406" y="162"/>
                    <a:pt x="384" y="141"/>
                    <a:pt x="384" y="114"/>
                  </a:cubicBezTo>
                  <a:lnTo>
                    <a:pt x="384" y="50"/>
                  </a:lnTo>
                  <a:lnTo>
                    <a:pt x="480" y="50"/>
                  </a:lnTo>
                  <a:lnTo>
                    <a:pt x="480" y="114"/>
                  </a:lnTo>
                  <a:lnTo>
                    <a:pt x="384" y="114"/>
                  </a:lnTo>
                  <a:lnTo>
                    <a:pt x="384" y="50"/>
                  </a:lnTo>
                  <a:lnTo>
                    <a:pt x="432" y="98"/>
                  </a:lnTo>
                  <a:lnTo>
                    <a:pt x="416" y="98"/>
                  </a:lnTo>
                  <a:lnTo>
                    <a:pt x="464" y="50"/>
                  </a:lnTo>
                  <a:lnTo>
                    <a:pt x="464" y="114"/>
                  </a:lnTo>
                  <a:lnTo>
                    <a:pt x="368" y="114"/>
                  </a:lnTo>
                  <a:lnTo>
                    <a:pt x="368" y="50"/>
                  </a:lnTo>
                  <a:lnTo>
                    <a:pt x="464" y="50"/>
                  </a:lnTo>
                  <a:lnTo>
                    <a:pt x="464" y="114"/>
                  </a:lnTo>
                  <a:cubicBezTo>
                    <a:pt x="464" y="141"/>
                    <a:pt x="443" y="162"/>
                    <a:pt x="416" y="162"/>
                  </a:cubicBezTo>
                  <a:lnTo>
                    <a:pt x="400" y="162"/>
                  </a:lnTo>
                  <a:cubicBezTo>
                    <a:pt x="374" y="162"/>
                    <a:pt x="352" y="141"/>
                    <a:pt x="352" y="114"/>
                  </a:cubicBezTo>
                  <a:lnTo>
                    <a:pt x="352" y="50"/>
                  </a:lnTo>
                  <a:lnTo>
                    <a:pt x="448" y="50"/>
                  </a:lnTo>
                  <a:lnTo>
                    <a:pt x="448" y="114"/>
                  </a:lnTo>
                  <a:cubicBezTo>
                    <a:pt x="448" y="139"/>
                    <a:pt x="430" y="159"/>
                    <a:pt x="406" y="162"/>
                  </a:cubicBezTo>
                  <a:cubicBezTo>
                    <a:pt x="382" y="165"/>
                    <a:pt x="360" y="150"/>
                    <a:pt x="354" y="126"/>
                  </a:cubicBezTo>
                  <a:lnTo>
                    <a:pt x="338" y="62"/>
                  </a:lnTo>
                  <a:lnTo>
                    <a:pt x="432" y="50"/>
                  </a:lnTo>
                  <a:lnTo>
                    <a:pt x="432" y="114"/>
                  </a:lnTo>
                  <a:lnTo>
                    <a:pt x="432" y="162"/>
                  </a:lnTo>
                  <a:lnTo>
                    <a:pt x="432" y="210"/>
                  </a:lnTo>
                  <a:lnTo>
                    <a:pt x="432" y="258"/>
                  </a:lnTo>
                  <a:lnTo>
                    <a:pt x="336" y="258"/>
                  </a:lnTo>
                  <a:lnTo>
                    <a:pt x="336" y="210"/>
                  </a:lnTo>
                  <a:lnTo>
                    <a:pt x="432" y="210"/>
                  </a:lnTo>
                  <a:lnTo>
                    <a:pt x="432" y="258"/>
                  </a:lnTo>
                  <a:cubicBezTo>
                    <a:pt x="432" y="285"/>
                    <a:pt x="411" y="306"/>
                    <a:pt x="384" y="306"/>
                  </a:cubicBezTo>
                  <a:lnTo>
                    <a:pt x="368" y="306"/>
                  </a:lnTo>
                  <a:cubicBezTo>
                    <a:pt x="342" y="306"/>
                    <a:pt x="320" y="285"/>
                    <a:pt x="320" y="258"/>
                  </a:cubicBezTo>
                  <a:lnTo>
                    <a:pt x="320" y="210"/>
                  </a:lnTo>
                  <a:lnTo>
                    <a:pt x="416" y="210"/>
                  </a:lnTo>
                  <a:lnTo>
                    <a:pt x="416" y="258"/>
                  </a:lnTo>
                  <a:lnTo>
                    <a:pt x="320" y="258"/>
                  </a:lnTo>
                  <a:lnTo>
                    <a:pt x="320" y="210"/>
                  </a:lnTo>
                  <a:lnTo>
                    <a:pt x="416" y="210"/>
                  </a:lnTo>
                  <a:lnTo>
                    <a:pt x="416" y="258"/>
                  </a:lnTo>
                  <a:cubicBezTo>
                    <a:pt x="416" y="285"/>
                    <a:pt x="395" y="306"/>
                    <a:pt x="368" y="306"/>
                  </a:cubicBezTo>
                  <a:lnTo>
                    <a:pt x="352" y="306"/>
                  </a:lnTo>
                  <a:lnTo>
                    <a:pt x="400" y="258"/>
                  </a:lnTo>
                  <a:lnTo>
                    <a:pt x="400" y="306"/>
                  </a:lnTo>
                  <a:lnTo>
                    <a:pt x="400" y="370"/>
                  </a:lnTo>
                  <a:lnTo>
                    <a:pt x="400" y="418"/>
                  </a:lnTo>
                  <a:lnTo>
                    <a:pt x="304" y="418"/>
                  </a:lnTo>
                  <a:lnTo>
                    <a:pt x="304" y="370"/>
                  </a:lnTo>
                  <a:lnTo>
                    <a:pt x="400" y="370"/>
                  </a:lnTo>
                  <a:lnTo>
                    <a:pt x="400" y="418"/>
                  </a:lnTo>
                  <a:cubicBezTo>
                    <a:pt x="400" y="445"/>
                    <a:pt x="379" y="466"/>
                    <a:pt x="352" y="466"/>
                  </a:cubicBezTo>
                  <a:lnTo>
                    <a:pt x="336" y="466"/>
                  </a:lnTo>
                  <a:lnTo>
                    <a:pt x="382" y="434"/>
                  </a:lnTo>
                  <a:lnTo>
                    <a:pt x="366" y="482"/>
                  </a:lnTo>
                  <a:lnTo>
                    <a:pt x="368" y="466"/>
                  </a:lnTo>
                  <a:lnTo>
                    <a:pt x="368" y="514"/>
                  </a:lnTo>
                  <a:lnTo>
                    <a:pt x="368" y="578"/>
                  </a:lnTo>
                  <a:lnTo>
                    <a:pt x="368" y="626"/>
                  </a:lnTo>
                  <a:lnTo>
                    <a:pt x="368" y="674"/>
                  </a:lnTo>
                  <a:lnTo>
                    <a:pt x="368" y="722"/>
                  </a:lnTo>
                  <a:cubicBezTo>
                    <a:pt x="368" y="749"/>
                    <a:pt x="347" y="770"/>
                    <a:pt x="320" y="770"/>
                  </a:cubicBezTo>
                  <a:lnTo>
                    <a:pt x="304" y="770"/>
                  </a:lnTo>
                  <a:cubicBezTo>
                    <a:pt x="278" y="770"/>
                    <a:pt x="256" y="749"/>
                    <a:pt x="256" y="722"/>
                  </a:cubicBezTo>
                  <a:lnTo>
                    <a:pt x="256" y="674"/>
                  </a:lnTo>
                  <a:lnTo>
                    <a:pt x="352" y="674"/>
                  </a:lnTo>
                  <a:lnTo>
                    <a:pt x="352" y="722"/>
                  </a:lnTo>
                  <a:cubicBezTo>
                    <a:pt x="352" y="749"/>
                    <a:pt x="331" y="770"/>
                    <a:pt x="304" y="770"/>
                  </a:cubicBezTo>
                  <a:lnTo>
                    <a:pt x="288" y="770"/>
                  </a:lnTo>
                  <a:lnTo>
                    <a:pt x="336" y="722"/>
                  </a:lnTo>
                  <a:lnTo>
                    <a:pt x="336" y="770"/>
                  </a:lnTo>
                  <a:lnTo>
                    <a:pt x="336" y="834"/>
                  </a:lnTo>
                  <a:cubicBezTo>
                    <a:pt x="336" y="840"/>
                    <a:pt x="336" y="845"/>
                    <a:pt x="334" y="850"/>
                  </a:cubicBezTo>
                  <a:lnTo>
                    <a:pt x="318" y="898"/>
                  </a:lnTo>
                  <a:cubicBezTo>
                    <a:pt x="311" y="920"/>
                    <a:pt x="288" y="934"/>
                    <a:pt x="265" y="930"/>
                  </a:cubicBezTo>
                  <a:cubicBezTo>
                    <a:pt x="242" y="926"/>
                    <a:pt x="224" y="906"/>
                    <a:pt x="224" y="882"/>
                  </a:cubicBezTo>
                  <a:lnTo>
                    <a:pt x="224" y="834"/>
                  </a:lnTo>
                  <a:lnTo>
                    <a:pt x="320" y="834"/>
                  </a:lnTo>
                  <a:lnTo>
                    <a:pt x="320" y="882"/>
                  </a:lnTo>
                  <a:cubicBezTo>
                    <a:pt x="320" y="909"/>
                    <a:pt x="299" y="930"/>
                    <a:pt x="272" y="930"/>
                  </a:cubicBezTo>
                  <a:lnTo>
                    <a:pt x="256" y="930"/>
                  </a:lnTo>
                  <a:cubicBezTo>
                    <a:pt x="230" y="930"/>
                    <a:pt x="208" y="909"/>
                    <a:pt x="208" y="882"/>
                  </a:cubicBezTo>
                  <a:lnTo>
                    <a:pt x="208" y="834"/>
                  </a:lnTo>
                  <a:lnTo>
                    <a:pt x="304" y="834"/>
                  </a:lnTo>
                  <a:lnTo>
                    <a:pt x="304" y="882"/>
                  </a:lnTo>
                  <a:lnTo>
                    <a:pt x="304" y="930"/>
                  </a:lnTo>
                  <a:lnTo>
                    <a:pt x="304" y="978"/>
                  </a:lnTo>
                  <a:lnTo>
                    <a:pt x="304" y="1042"/>
                  </a:lnTo>
                  <a:cubicBezTo>
                    <a:pt x="304" y="1069"/>
                    <a:pt x="283" y="1090"/>
                    <a:pt x="256" y="1090"/>
                  </a:cubicBezTo>
                  <a:lnTo>
                    <a:pt x="240" y="1090"/>
                  </a:lnTo>
                  <a:lnTo>
                    <a:pt x="288" y="1042"/>
                  </a:lnTo>
                  <a:lnTo>
                    <a:pt x="288" y="1090"/>
                  </a:lnTo>
                  <a:lnTo>
                    <a:pt x="288" y="1138"/>
                  </a:lnTo>
                  <a:lnTo>
                    <a:pt x="288" y="1186"/>
                  </a:lnTo>
                  <a:lnTo>
                    <a:pt x="192" y="1186"/>
                  </a:lnTo>
                  <a:lnTo>
                    <a:pt x="192" y="1138"/>
                  </a:lnTo>
                  <a:lnTo>
                    <a:pt x="288" y="1138"/>
                  </a:lnTo>
                  <a:lnTo>
                    <a:pt x="288" y="1186"/>
                  </a:lnTo>
                  <a:lnTo>
                    <a:pt x="288" y="1234"/>
                  </a:lnTo>
                  <a:lnTo>
                    <a:pt x="288" y="1298"/>
                  </a:lnTo>
                  <a:lnTo>
                    <a:pt x="288" y="1346"/>
                  </a:lnTo>
                  <a:cubicBezTo>
                    <a:pt x="288" y="1373"/>
                    <a:pt x="267" y="1394"/>
                    <a:pt x="240" y="1394"/>
                  </a:cubicBezTo>
                  <a:lnTo>
                    <a:pt x="224" y="1394"/>
                  </a:lnTo>
                  <a:lnTo>
                    <a:pt x="272" y="1346"/>
                  </a:lnTo>
                  <a:lnTo>
                    <a:pt x="272" y="1394"/>
                  </a:lnTo>
                  <a:lnTo>
                    <a:pt x="176" y="1394"/>
                  </a:lnTo>
                  <a:lnTo>
                    <a:pt x="176" y="1346"/>
                  </a:lnTo>
                  <a:lnTo>
                    <a:pt x="272" y="1346"/>
                  </a:lnTo>
                  <a:lnTo>
                    <a:pt x="272" y="1394"/>
                  </a:lnTo>
                  <a:lnTo>
                    <a:pt x="176" y="1394"/>
                  </a:lnTo>
                  <a:lnTo>
                    <a:pt x="176" y="1346"/>
                  </a:lnTo>
                  <a:lnTo>
                    <a:pt x="272" y="1346"/>
                  </a:lnTo>
                  <a:lnTo>
                    <a:pt x="272" y="1394"/>
                  </a:lnTo>
                  <a:lnTo>
                    <a:pt x="272" y="1442"/>
                  </a:lnTo>
                  <a:lnTo>
                    <a:pt x="272" y="1506"/>
                  </a:lnTo>
                  <a:cubicBezTo>
                    <a:pt x="272" y="1533"/>
                    <a:pt x="251" y="1554"/>
                    <a:pt x="224" y="1554"/>
                  </a:cubicBezTo>
                  <a:lnTo>
                    <a:pt x="208" y="1554"/>
                  </a:lnTo>
                  <a:lnTo>
                    <a:pt x="256" y="1506"/>
                  </a:lnTo>
                  <a:lnTo>
                    <a:pt x="256" y="1554"/>
                  </a:lnTo>
                  <a:lnTo>
                    <a:pt x="256" y="1602"/>
                  </a:lnTo>
                  <a:lnTo>
                    <a:pt x="256" y="1650"/>
                  </a:lnTo>
                  <a:lnTo>
                    <a:pt x="256" y="1698"/>
                  </a:lnTo>
                  <a:cubicBezTo>
                    <a:pt x="256" y="1725"/>
                    <a:pt x="235" y="1746"/>
                    <a:pt x="208" y="1746"/>
                  </a:cubicBezTo>
                  <a:lnTo>
                    <a:pt x="192" y="1746"/>
                  </a:lnTo>
                  <a:cubicBezTo>
                    <a:pt x="166" y="1746"/>
                    <a:pt x="144" y="1725"/>
                    <a:pt x="144" y="1698"/>
                  </a:cubicBezTo>
                  <a:lnTo>
                    <a:pt x="144" y="1650"/>
                  </a:lnTo>
                  <a:lnTo>
                    <a:pt x="240" y="1650"/>
                  </a:lnTo>
                  <a:lnTo>
                    <a:pt x="240" y="1698"/>
                  </a:lnTo>
                  <a:lnTo>
                    <a:pt x="144" y="1698"/>
                  </a:lnTo>
                  <a:lnTo>
                    <a:pt x="144" y="1650"/>
                  </a:lnTo>
                  <a:lnTo>
                    <a:pt x="192" y="1698"/>
                  </a:lnTo>
                  <a:lnTo>
                    <a:pt x="176" y="1698"/>
                  </a:lnTo>
                  <a:lnTo>
                    <a:pt x="224" y="1650"/>
                  </a:lnTo>
                  <a:lnTo>
                    <a:pt x="224" y="1698"/>
                  </a:lnTo>
                  <a:lnTo>
                    <a:pt x="224" y="1762"/>
                  </a:lnTo>
                  <a:lnTo>
                    <a:pt x="224" y="1810"/>
                  </a:lnTo>
                  <a:lnTo>
                    <a:pt x="224" y="1858"/>
                  </a:lnTo>
                  <a:lnTo>
                    <a:pt x="128" y="1858"/>
                  </a:lnTo>
                  <a:lnTo>
                    <a:pt x="128" y="1810"/>
                  </a:lnTo>
                  <a:lnTo>
                    <a:pt x="224" y="1810"/>
                  </a:lnTo>
                  <a:lnTo>
                    <a:pt x="224" y="1858"/>
                  </a:lnTo>
                  <a:lnTo>
                    <a:pt x="224" y="1906"/>
                  </a:lnTo>
                  <a:lnTo>
                    <a:pt x="224" y="1970"/>
                  </a:lnTo>
                  <a:lnTo>
                    <a:pt x="224" y="2018"/>
                  </a:lnTo>
                  <a:lnTo>
                    <a:pt x="224" y="2066"/>
                  </a:lnTo>
                  <a:lnTo>
                    <a:pt x="224" y="2114"/>
                  </a:lnTo>
                  <a:lnTo>
                    <a:pt x="224" y="2162"/>
                  </a:lnTo>
                  <a:lnTo>
                    <a:pt x="128" y="2162"/>
                  </a:lnTo>
                  <a:lnTo>
                    <a:pt x="128" y="2114"/>
                  </a:lnTo>
                  <a:lnTo>
                    <a:pt x="176" y="2162"/>
                  </a:lnTo>
                  <a:lnTo>
                    <a:pt x="160" y="2162"/>
                  </a:lnTo>
                  <a:lnTo>
                    <a:pt x="208" y="2114"/>
                  </a:lnTo>
                  <a:lnTo>
                    <a:pt x="208" y="2162"/>
                  </a:lnTo>
                  <a:lnTo>
                    <a:pt x="208" y="2226"/>
                  </a:lnTo>
                  <a:lnTo>
                    <a:pt x="208" y="2274"/>
                  </a:lnTo>
                  <a:lnTo>
                    <a:pt x="208" y="2322"/>
                  </a:lnTo>
                  <a:cubicBezTo>
                    <a:pt x="208" y="2349"/>
                    <a:pt x="187" y="2370"/>
                    <a:pt x="160" y="2370"/>
                  </a:cubicBezTo>
                  <a:lnTo>
                    <a:pt x="144" y="2370"/>
                  </a:lnTo>
                  <a:cubicBezTo>
                    <a:pt x="118" y="2370"/>
                    <a:pt x="96" y="2349"/>
                    <a:pt x="96" y="2322"/>
                  </a:cubicBezTo>
                  <a:lnTo>
                    <a:pt x="96" y="2274"/>
                  </a:lnTo>
                  <a:lnTo>
                    <a:pt x="192" y="2274"/>
                  </a:lnTo>
                  <a:lnTo>
                    <a:pt x="192" y="2322"/>
                  </a:lnTo>
                  <a:lnTo>
                    <a:pt x="192" y="2370"/>
                  </a:lnTo>
                  <a:lnTo>
                    <a:pt x="192" y="2434"/>
                  </a:lnTo>
                  <a:lnTo>
                    <a:pt x="192" y="2482"/>
                  </a:lnTo>
                  <a:lnTo>
                    <a:pt x="192" y="2530"/>
                  </a:lnTo>
                  <a:lnTo>
                    <a:pt x="192" y="2578"/>
                  </a:lnTo>
                  <a:lnTo>
                    <a:pt x="192" y="2626"/>
                  </a:lnTo>
                  <a:cubicBezTo>
                    <a:pt x="192" y="2653"/>
                    <a:pt x="171" y="2674"/>
                    <a:pt x="144" y="2674"/>
                  </a:cubicBezTo>
                  <a:lnTo>
                    <a:pt x="128" y="2674"/>
                  </a:lnTo>
                  <a:cubicBezTo>
                    <a:pt x="102" y="2674"/>
                    <a:pt x="80" y="2653"/>
                    <a:pt x="80" y="2626"/>
                  </a:cubicBezTo>
                  <a:lnTo>
                    <a:pt x="80" y="2578"/>
                  </a:lnTo>
                  <a:lnTo>
                    <a:pt x="176" y="2578"/>
                  </a:lnTo>
                  <a:lnTo>
                    <a:pt x="176" y="2626"/>
                  </a:lnTo>
                  <a:lnTo>
                    <a:pt x="176" y="2690"/>
                  </a:lnTo>
                  <a:lnTo>
                    <a:pt x="176" y="2738"/>
                  </a:lnTo>
                  <a:lnTo>
                    <a:pt x="176" y="2786"/>
                  </a:lnTo>
                  <a:lnTo>
                    <a:pt x="80" y="2786"/>
                  </a:lnTo>
                  <a:lnTo>
                    <a:pt x="80" y="2738"/>
                  </a:lnTo>
                  <a:lnTo>
                    <a:pt x="176" y="2738"/>
                  </a:lnTo>
                  <a:lnTo>
                    <a:pt x="176" y="2786"/>
                  </a:lnTo>
                  <a:cubicBezTo>
                    <a:pt x="176" y="2792"/>
                    <a:pt x="176" y="2797"/>
                    <a:pt x="174" y="2802"/>
                  </a:cubicBezTo>
                  <a:lnTo>
                    <a:pt x="158" y="2850"/>
                  </a:lnTo>
                  <a:lnTo>
                    <a:pt x="160" y="2834"/>
                  </a:lnTo>
                  <a:lnTo>
                    <a:pt x="160" y="2898"/>
                  </a:lnTo>
                  <a:lnTo>
                    <a:pt x="160" y="2946"/>
                  </a:lnTo>
                  <a:lnTo>
                    <a:pt x="160" y="2994"/>
                  </a:lnTo>
                  <a:lnTo>
                    <a:pt x="160" y="3042"/>
                  </a:lnTo>
                  <a:lnTo>
                    <a:pt x="160" y="3090"/>
                  </a:lnTo>
                  <a:lnTo>
                    <a:pt x="160" y="3154"/>
                  </a:lnTo>
                  <a:lnTo>
                    <a:pt x="160" y="3202"/>
                  </a:lnTo>
                  <a:lnTo>
                    <a:pt x="160" y="3250"/>
                  </a:lnTo>
                  <a:cubicBezTo>
                    <a:pt x="160" y="3277"/>
                    <a:pt x="139" y="3298"/>
                    <a:pt x="112" y="3298"/>
                  </a:cubicBezTo>
                  <a:lnTo>
                    <a:pt x="96" y="3298"/>
                  </a:lnTo>
                  <a:lnTo>
                    <a:pt x="144" y="3250"/>
                  </a:lnTo>
                  <a:lnTo>
                    <a:pt x="144" y="3298"/>
                  </a:lnTo>
                  <a:lnTo>
                    <a:pt x="144" y="3362"/>
                  </a:lnTo>
                  <a:lnTo>
                    <a:pt x="144" y="3410"/>
                  </a:lnTo>
                  <a:lnTo>
                    <a:pt x="144" y="3458"/>
                  </a:lnTo>
                  <a:lnTo>
                    <a:pt x="144" y="3506"/>
                  </a:lnTo>
                  <a:lnTo>
                    <a:pt x="144" y="3554"/>
                  </a:lnTo>
                  <a:lnTo>
                    <a:pt x="144" y="3618"/>
                  </a:lnTo>
                  <a:lnTo>
                    <a:pt x="144" y="3666"/>
                  </a:lnTo>
                  <a:lnTo>
                    <a:pt x="144" y="3714"/>
                  </a:lnTo>
                  <a:cubicBezTo>
                    <a:pt x="144" y="3720"/>
                    <a:pt x="144" y="3725"/>
                    <a:pt x="142" y="3730"/>
                  </a:cubicBezTo>
                  <a:lnTo>
                    <a:pt x="126" y="3778"/>
                  </a:lnTo>
                  <a:cubicBezTo>
                    <a:pt x="119" y="3800"/>
                    <a:pt x="96" y="3814"/>
                    <a:pt x="73" y="3810"/>
                  </a:cubicBezTo>
                  <a:cubicBezTo>
                    <a:pt x="50" y="3806"/>
                    <a:pt x="32" y="3786"/>
                    <a:pt x="32" y="3762"/>
                  </a:cubicBezTo>
                  <a:lnTo>
                    <a:pt x="32" y="3714"/>
                  </a:lnTo>
                  <a:lnTo>
                    <a:pt x="128" y="3714"/>
                  </a:lnTo>
                  <a:lnTo>
                    <a:pt x="128" y="3762"/>
                  </a:lnTo>
                  <a:lnTo>
                    <a:pt x="128" y="3826"/>
                  </a:lnTo>
                  <a:lnTo>
                    <a:pt x="128" y="3874"/>
                  </a:lnTo>
                  <a:lnTo>
                    <a:pt x="128" y="3922"/>
                  </a:lnTo>
                  <a:lnTo>
                    <a:pt x="128" y="3970"/>
                  </a:lnTo>
                  <a:lnTo>
                    <a:pt x="128" y="4018"/>
                  </a:lnTo>
                  <a:lnTo>
                    <a:pt x="128" y="4082"/>
                  </a:lnTo>
                  <a:lnTo>
                    <a:pt x="32" y="4082"/>
                  </a:lnTo>
                  <a:lnTo>
                    <a:pt x="32" y="4018"/>
                  </a:lnTo>
                  <a:lnTo>
                    <a:pt x="80" y="4066"/>
                  </a:lnTo>
                  <a:lnTo>
                    <a:pt x="64" y="4066"/>
                  </a:lnTo>
                  <a:lnTo>
                    <a:pt x="112" y="4018"/>
                  </a:lnTo>
                  <a:lnTo>
                    <a:pt x="112" y="4082"/>
                  </a:lnTo>
                  <a:lnTo>
                    <a:pt x="112" y="4130"/>
                  </a:lnTo>
                  <a:lnTo>
                    <a:pt x="112" y="4178"/>
                  </a:lnTo>
                  <a:lnTo>
                    <a:pt x="112" y="4226"/>
                  </a:lnTo>
                  <a:lnTo>
                    <a:pt x="112" y="4290"/>
                  </a:lnTo>
                  <a:lnTo>
                    <a:pt x="112" y="4338"/>
                  </a:lnTo>
                  <a:lnTo>
                    <a:pt x="112" y="4386"/>
                  </a:lnTo>
                  <a:lnTo>
                    <a:pt x="112" y="4434"/>
                  </a:lnTo>
                  <a:lnTo>
                    <a:pt x="112" y="4482"/>
                  </a:lnTo>
                  <a:lnTo>
                    <a:pt x="112" y="4546"/>
                  </a:lnTo>
                  <a:lnTo>
                    <a:pt x="16" y="4546"/>
                  </a:lnTo>
                  <a:lnTo>
                    <a:pt x="16" y="4482"/>
                  </a:lnTo>
                  <a:lnTo>
                    <a:pt x="112" y="4482"/>
                  </a:lnTo>
                  <a:lnTo>
                    <a:pt x="112" y="4546"/>
                  </a:lnTo>
                  <a:cubicBezTo>
                    <a:pt x="112" y="4573"/>
                    <a:pt x="91" y="4594"/>
                    <a:pt x="64" y="4594"/>
                  </a:cubicBezTo>
                  <a:lnTo>
                    <a:pt x="48" y="4594"/>
                  </a:lnTo>
                  <a:lnTo>
                    <a:pt x="96" y="4546"/>
                  </a:lnTo>
                  <a:lnTo>
                    <a:pt x="96" y="4594"/>
                  </a:lnTo>
                  <a:lnTo>
                    <a:pt x="96" y="4642"/>
                  </a:lnTo>
                  <a:lnTo>
                    <a:pt x="96" y="4690"/>
                  </a:lnTo>
                  <a:lnTo>
                    <a:pt x="96" y="4754"/>
                  </a:lnTo>
                  <a:lnTo>
                    <a:pt x="96" y="4802"/>
                  </a:lnTo>
                  <a:lnTo>
                    <a:pt x="96" y="4850"/>
                  </a:lnTo>
                  <a:cubicBezTo>
                    <a:pt x="96" y="4877"/>
                    <a:pt x="75" y="4898"/>
                    <a:pt x="48" y="4898"/>
                  </a:cubicBezTo>
                  <a:cubicBezTo>
                    <a:pt x="22" y="4898"/>
                    <a:pt x="0" y="4877"/>
                    <a:pt x="0" y="485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89" name="Freeform 153"/>
            <p:cNvSpPr>
              <a:spLocks/>
            </p:cNvSpPr>
            <p:nvPr/>
          </p:nvSpPr>
          <p:spPr bwMode="auto">
            <a:xfrm>
              <a:off x="5661215" y="4153889"/>
              <a:ext cx="33493" cy="1327577"/>
            </a:xfrm>
            <a:custGeom>
              <a:avLst/>
              <a:gdLst>
                <a:gd name="T0" fmla="*/ 48 w 288"/>
                <a:gd name="T1" fmla="*/ 440 h 7160"/>
                <a:gd name="T2" fmla="*/ 48 w 288"/>
                <a:gd name="T3" fmla="*/ 904 h 7160"/>
                <a:gd name="T4" fmla="*/ 48 w 288"/>
                <a:gd name="T5" fmla="*/ 1624 h 7160"/>
                <a:gd name="T6" fmla="*/ 56 w 288"/>
                <a:gd name="T7" fmla="*/ 2344 h 7160"/>
                <a:gd name="T8" fmla="*/ 56 w 288"/>
                <a:gd name="T9" fmla="*/ 3040 h 7160"/>
                <a:gd name="T10" fmla="*/ 56 w 288"/>
                <a:gd name="T11" fmla="*/ 3632 h 7160"/>
                <a:gd name="T12" fmla="*/ 64 w 288"/>
                <a:gd name="T13" fmla="*/ 4048 h 7160"/>
                <a:gd name="T14" fmla="*/ 64 w 288"/>
                <a:gd name="T15" fmla="*/ 4560 h 7160"/>
                <a:gd name="T16" fmla="*/ 64 w 288"/>
                <a:gd name="T17" fmla="*/ 5128 h 7160"/>
                <a:gd name="T18" fmla="*/ 72 w 288"/>
                <a:gd name="T19" fmla="*/ 5544 h 7160"/>
                <a:gd name="T20" fmla="*/ 72 w 288"/>
                <a:gd name="T21" fmla="*/ 6080 h 7160"/>
                <a:gd name="T22" fmla="*/ 72 w 288"/>
                <a:gd name="T23" fmla="*/ 6648 h 7160"/>
                <a:gd name="T24" fmla="*/ 48 w 288"/>
                <a:gd name="T25" fmla="*/ 7040 h 7160"/>
                <a:gd name="T26" fmla="*/ 80 w 288"/>
                <a:gd name="T27" fmla="*/ 7112 h 7160"/>
                <a:gd name="T28" fmla="*/ 80 w 288"/>
                <a:gd name="T29" fmla="*/ 7088 h 7160"/>
                <a:gd name="T30" fmla="*/ 112 w 288"/>
                <a:gd name="T31" fmla="*/ 7136 h 7160"/>
                <a:gd name="T32" fmla="*/ 72 w 288"/>
                <a:gd name="T33" fmla="*/ 7136 h 7160"/>
                <a:gd name="T34" fmla="*/ 88 w 288"/>
                <a:gd name="T35" fmla="*/ 7112 h 7160"/>
                <a:gd name="T36" fmla="*/ 112 w 288"/>
                <a:gd name="T37" fmla="*/ 7112 h 7160"/>
                <a:gd name="T38" fmla="*/ 168 w 288"/>
                <a:gd name="T39" fmla="*/ 7112 h 7160"/>
                <a:gd name="T40" fmla="*/ 152 w 288"/>
                <a:gd name="T41" fmla="*/ 7112 h 7160"/>
                <a:gd name="T42" fmla="*/ 176 w 288"/>
                <a:gd name="T43" fmla="*/ 7112 h 7160"/>
                <a:gd name="T44" fmla="*/ 168 w 288"/>
                <a:gd name="T45" fmla="*/ 7136 h 7160"/>
                <a:gd name="T46" fmla="*/ 184 w 288"/>
                <a:gd name="T47" fmla="*/ 7112 h 7160"/>
                <a:gd name="T48" fmla="*/ 240 w 288"/>
                <a:gd name="T49" fmla="*/ 7112 h 7160"/>
                <a:gd name="T50" fmla="*/ 256 w 288"/>
                <a:gd name="T51" fmla="*/ 7136 h 7160"/>
                <a:gd name="T52" fmla="*/ 248 w 288"/>
                <a:gd name="T53" fmla="*/ 7112 h 7160"/>
                <a:gd name="T54" fmla="*/ 248 w 288"/>
                <a:gd name="T55" fmla="*/ 7088 h 7160"/>
                <a:gd name="T56" fmla="*/ 232 w 288"/>
                <a:gd name="T57" fmla="*/ 6904 h 7160"/>
                <a:gd name="T58" fmla="*/ 264 w 288"/>
                <a:gd name="T59" fmla="*/ 6704 h 7160"/>
                <a:gd name="T60" fmla="*/ 240 w 288"/>
                <a:gd name="T61" fmla="*/ 6520 h 7160"/>
                <a:gd name="T62" fmla="*/ 288 w 288"/>
                <a:gd name="T63" fmla="*/ 6600 h 7160"/>
                <a:gd name="T64" fmla="*/ 280 w 288"/>
                <a:gd name="T65" fmla="*/ 6752 h 7160"/>
                <a:gd name="T66" fmla="*/ 280 w 288"/>
                <a:gd name="T67" fmla="*/ 6984 h 7160"/>
                <a:gd name="T68" fmla="*/ 272 w 288"/>
                <a:gd name="T69" fmla="*/ 7064 h 7160"/>
                <a:gd name="T70" fmla="*/ 264 w 288"/>
                <a:gd name="T71" fmla="*/ 7136 h 7160"/>
                <a:gd name="T72" fmla="*/ 216 w 288"/>
                <a:gd name="T73" fmla="*/ 7160 h 7160"/>
                <a:gd name="T74" fmla="*/ 232 w 288"/>
                <a:gd name="T75" fmla="*/ 7112 h 7160"/>
                <a:gd name="T76" fmla="*/ 192 w 288"/>
                <a:gd name="T77" fmla="*/ 7160 h 7160"/>
                <a:gd name="T78" fmla="*/ 160 w 288"/>
                <a:gd name="T79" fmla="*/ 7160 h 7160"/>
                <a:gd name="T80" fmla="*/ 176 w 288"/>
                <a:gd name="T81" fmla="*/ 7112 h 7160"/>
                <a:gd name="T82" fmla="*/ 136 w 288"/>
                <a:gd name="T83" fmla="*/ 7160 h 7160"/>
                <a:gd name="T84" fmla="*/ 88 w 288"/>
                <a:gd name="T85" fmla="*/ 7136 h 7160"/>
                <a:gd name="T86" fmla="*/ 120 w 288"/>
                <a:gd name="T87" fmla="*/ 7112 h 7160"/>
                <a:gd name="T88" fmla="*/ 64 w 288"/>
                <a:gd name="T89" fmla="*/ 7112 h 7160"/>
                <a:gd name="T90" fmla="*/ 56 w 288"/>
                <a:gd name="T91" fmla="*/ 7136 h 7160"/>
                <a:gd name="T92" fmla="*/ 48 w 288"/>
                <a:gd name="T93" fmla="*/ 7064 h 7160"/>
                <a:gd name="T94" fmla="*/ 24 w 288"/>
                <a:gd name="T95" fmla="*/ 6880 h 7160"/>
                <a:gd name="T96" fmla="*/ 24 w 288"/>
                <a:gd name="T97" fmla="*/ 6344 h 7160"/>
                <a:gd name="T98" fmla="*/ 24 w 288"/>
                <a:gd name="T99" fmla="*/ 5776 h 7160"/>
                <a:gd name="T100" fmla="*/ 16 w 288"/>
                <a:gd name="T101" fmla="*/ 5360 h 7160"/>
                <a:gd name="T102" fmla="*/ 16 w 288"/>
                <a:gd name="T103" fmla="*/ 4816 h 7160"/>
                <a:gd name="T104" fmla="*/ 16 w 288"/>
                <a:gd name="T105" fmla="*/ 4280 h 7160"/>
                <a:gd name="T106" fmla="*/ 17 w 288"/>
                <a:gd name="T107" fmla="*/ 3820 h 7160"/>
                <a:gd name="T108" fmla="*/ 8 w 288"/>
                <a:gd name="T109" fmla="*/ 3352 h 7160"/>
                <a:gd name="T110" fmla="*/ 8 w 288"/>
                <a:gd name="T111" fmla="*/ 2656 h 7160"/>
                <a:gd name="T112" fmla="*/ 8 w 288"/>
                <a:gd name="T113" fmla="*/ 1936 h 7160"/>
                <a:gd name="T114" fmla="*/ 0 w 288"/>
                <a:gd name="T115" fmla="*/ 1240 h 7160"/>
                <a:gd name="T116" fmla="*/ 0 w 288"/>
                <a:gd name="T117" fmla="*/ 592 h 7160"/>
                <a:gd name="T118" fmla="*/ 0 w 288"/>
                <a:gd name="T119" fmla="*/ 208 h 7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7160">
                  <a:moveTo>
                    <a:pt x="48" y="24"/>
                  </a:moveTo>
                  <a:lnTo>
                    <a:pt x="48" y="80"/>
                  </a:lnTo>
                  <a:lnTo>
                    <a:pt x="48" y="128"/>
                  </a:lnTo>
                  <a:lnTo>
                    <a:pt x="48" y="208"/>
                  </a:lnTo>
                  <a:lnTo>
                    <a:pt x="48" y="256"/>
                  </a:lnTo>
                  <a:lnTo>
                    <a:pt x="48" y="312"/>
                  </a:lnTo>
                  <a:lnTo>
                    <a:pt x="48" y="360"/>
                  </a:lnTo>
                  <a:lnTo>
                    <a:pt x="48" y="384"/>
                  </a:lnTo>
                  <a:lnTo>
                    <a:pt x="48" y="440"/>
                  </a:lnTo>
                  <a:lnTo>
                    <a:pt x="48" y="464"/>
                  </a:lnTo>
                  <a:lnTo>
                    <a:pt x="48" y="512"/>
                  </a:lnTo>
                  <a:lnTo>
                    <a:pt x="48" y="544"/>
                  </a:lnTo>
                  <a:lnTo>
                    <a:pt x="48" y="592"/>
                  </a:lnTo>
                  <a:lnTo>
                    <a:pt x="48" y="640"/>
                  </a:lnTo>
                  <a:lnTo>
                    <a:pt x="48" y="696"/>
                  </a:lnTo>
                  <a:lnTo>
                    <a:pt x="48" y="776"/>
                  </a:lnTo>
                  <a:lnTo>
                    <a:pt x="48" y="824"/>
                  </a:lnTo>
                  <a:lnTo>
                    <a:pt x="48" y="904"/>
                  </a:lnTo>
                  <a:lnTo>
                    <a:pt x="48" y="1008"/>
                  </a:lnTo>
                  <a:lnTo>
                    <a:pt x="48" y="1080"/>
                  </a:lnTo>
                  <a:lnTo>
                    <a:pt x="48" y="1160"/>
                  </a:lnTo>
                  <a:lnTo>
                    <a:pt x="48" y="1240"/>
                  </a:lnTo>
                  <a:lnTo>
                    <a:pt x="48" y="1312"/>
                  </a:lnTo>
                  <a:lnTo>
                    <a:pt x="48" y="1392"/>
                  </a:lnTo>
                  <a:lnTo>
                    <a:pt x="48" y="1472"/>
                  </a:lnTo>
                  <a:lnTo>
                    <a:pt x="48" y="1544"/>
                  </a:lnTo>
                  <a:lnTo>
                    <a:pt x="48" y="1624"/>
                  </a:lnTo>
                  <a:lnTo>
                    <a:pt x="48" y="1704"/>
                  </a:lnTo>
                  <a:lnTo>
                    <a:pt x="56" y="1774"/>
                  </a:lnTo>
                  <a:lnTo>
                    <a:pt x="56" y="1856"/>
                  </a:lnTo>
                  <a:lnTo>
                    <a:pt x="56" y="1936"/>
                  </a:lnTo>
                  <a:lnTo>
                    <a:pt x="56" y="2008"/>
                  </a:lnTo>
                  <a:lnTo>
                    <a:pt x="56" y="2088"/>
                  </a:lnTo>
                  <a:lnTo>
                    <a:pt x="56" y="2168"/>
                  </a:lnTo>
                  <a:lnTo>
                    <a:pt x="56" y="2240"/>
                  </a:lnTo>
                  <a:lnTo>
                    <a:pt x="56" y="2344"/>
                  </a:lnTo>
                  <a:lnTo>
                    <a:pt x="56" y="2424"/>
                  </a:lnTo>
                  <a:lnTo>
                    <a:pt x="56" y="2496"/>
                  </a:lnTo>
                  <a:lnTo>
                    <a:pt x="56" y="2576"/>
                  </a:lnTo>
                  <a:lnTo>
                    <a:pt x="56" y="2656"/>
                  </a:lnTo>
                  <a:lnTo>
                    <a:pt x="56" y="2728"/>
                  </a:lnTo>
                  <a:lnTo>
                    <a:pt x="56" y="2808"/>
                  </a:lnTo>
                  <a:lnTo>
                    <a:pt x="56" y="2888"/>
                  </a:lnTo>
                  <a:lnTo>
                    <a:pt x="56" y="2960"/>
                  </a:lnTo>
                  <a:lnTo>
                    <a:pt x="56" y="3040"/>
                  </a:lnTo>
                  <a:lnTo>
                    <a:pt x="56" y="3120"/>
                  </a:lnTo>
                  <a:lnTo>
                    <a:pt x="56" y="3192"/>
                  </a:lnTo>
                  <a:lnTo>
                    <a:pt x="56" y="3272"/>
                  </a:lnTo>
                  <a:lnTo>
                    <a:pt x="56" y="3352"/>
                  </a:lnTo>
                  <a:lnTo>
                    <a:pt x="56" y="3400"/>
                  </a:lnTo>
                  <a:lnTo>
                    <a:pt x="56" y="3456"/>
                  </a:lnTo>
                  <a:lnTo>
                    <a:pt x="56" y="3528"/>
                  </a:lnTo>
                  <a:lnTo>
                    <a:pt x="56" y="3584"/>
                  </a:lnTo>
                  <a:lnTo>
                    <a:pt x="56" y="3632"/>
                  </a:lnTo>
                  <a:lnTo>
                    <a:pt x="56" y="3712"/>
                  </a:lnTo>
                  <a:lnTo>
                    <a:pt x="56" y="3760"/>
                  </a:lnTo>
                  <a:lnTo>
                    <a:pt x="56" y="3757"/>
                  </a:lnTo>
                  <a:lnTo>
                    <a:pt x="64" y="3813"/>
                  </a:lnTo>
                  <a:cubicBezTo>
                    <a:pt x="64" y="3814"/>
                    <a:pt x="64" y="3815"/>
                    <a:pt x="64" y="3816"/>
                  </a:cubicBezTo>
                  <a:lnTo>
                    <a:pt x="64" y="3888"/>
                  </a:lnTo>
                  <a:lnTo>
                    <a:pt x="64" y="3944"/>
                  </a:lnTo>
                  <a:lnTo>
                    <a:pt x="64" y="3992"/>
                  </a:lnTo>
                  <a:lnTo>
                    <a:pt x="64" y="4048"/>
                  </a:lnTo>
                  <a:lnTo>
                    <a:pt x="64" y="4096"/>
                  </a:lnTo>
                  <a:lnTo>
                    <a:pt x="64" y="4152"/>
                  </a:lnTo>
                  <a:lnTo>
                    <a:pt x="64" y="4224"/>
                  </a:lnTo>
                  <a:lnTo>
                    <a:pt x="64" y="4280"/>
                  </a:lnTo>
                  <a:lnTo>
                    <a:pt x="64" y="4328"/>
                  </a:lnTo>
                  <a:lnTo>
                    <a:pt x="64" y="4408"/>
                  </a:lnTo>
                  <a:lnTo>
                    <a:pt x="64" y="4456"/>
                  </a:lnTo>
                  <a:lnTo>
                    <a:pt x="64" y="4512"/>
                  </a:lnTo>
                  <a:lnTo>
                    <a:pt x="64" y="4560"/>
                  </a:lnTo>
                  <a:lnTo>
                    <a:pt x="64" y="4640"/>
                  </a:lnTo>
                  <a:lnTo>
                    <a:pt x="64" y="4688"/>
                  </a:lnTo>
                  <a:lnTo>
                    <a:pt x="64" y="4744"/>
                  </a:lnTo>
                  <a:lnTo>
                    <a:pt x="64" y="4816"/>
                  </a:lnTo>
                  <a:lnTo>
                    <a:pt x="64" y="4872"/>
                  </a:lnTo>
                  <a:lnTo>
                    <a:pt x="64" y="4952"/>
                  </a:lnTo>
                  <a:lnTo>
                    <a:pt x="64" y="5000"/>
                  </a:lnTo>
                  <a:lnTo>
                    <a:pt x="64" y="5048"/>
                  </a:lnTo>
                  <a:lnTo>
                    <a:pt x="64" y="5128"/>
                  </a:lnTo>
                  <a:lnTo>
                    <a:pt x="64" y="5184"/>
                  </a:lnTo>
                  <a:lnTo>
                    <a:pt x="64" y="5232"/>
                  </a:lnTo>
                  <a:lnTo>
                    <a:pt x="64" y="5312"/>
                  </a:lnTo>
                  <a:lnTo>
                    <a:pt x="64" y="5360"/>
                  </a:lnTo>
                  <a:lnTo>
                    <a:pt x="64" y="5440"/>
                  </a:lnTo>
                  <a:lnTo>
                    <a:pt x="64" y="5437"/>
                  </a:lnTo>
                  <a:lnTo>
                    <a:pt x="72" y="5485"/>
                  </a:lnTo>
                  <a:cubicBezTo>
                    <a:pt x="72" y="5486"/>
                    <a:pt x="72" y="5487"/>
                    <a:pt x="72" y="5488"/>
                  </a:cubicBezTo>
                  <a:lnTo>
                    <a:pt x="72" y="5544"/>
                  </a:lnTo>
                  <a:lnTo>
                    <a:pt x="72" y="5616"/>
                  </a:lnTo>
                  <a:lnTo>
                    <a:pt x="72" y="5672"/>
                  </a:lnTo>
                  <a:lnTo>
                    <a:pt x="72" y="5720"/>
                  </a:lnTo>
                  <a:lnTo>
                    <a:pt x="72" y="5776"/>
                  </a:lnTo>
                  <a:lnTo>
                    <a:pt x="72" y="5848"/>
                  </a:lnTo>
                  <a:lnTo>
                    <a:pt x="72" y="5904"/>
                  </a:lnTo>
                  <a:lnTo>
                    <a:pt x="72" y="5952"/>
                  </a:lnTo>
                  <a:lnTo>
                    <a:pt x="72" y="6008"/>
                  </a:lnTo>
                  <a:lnTo>
                    <a:pt x="72" y="6080"/>
                  </a:lnTo>
                  <a:lnTo>
                    <a:pt x="72" y="6160"/>
                  </a:lnTo>
                  <a:lnTo>
                    <a:pt x="72" y="6208"/>
                  </a:lnTo>
                  <a:lnTo>
                    <a:pt x="72" y="6288"/>
                  </a:lnTo>
                  <a:lnTo>
                    <a:pt x="72" y="6344"/>
                  </a:lnTo>
                  <a:lnTo>
                    <a:pt x="72" y="6416"/>
                  </a:lnTo>
                  <a:lnTo>
                    <a:pt x="72" y="6496"/>
                  </a:lnTo>
                  <a:lnTo>
                    <a:pt x="72" y="6544"/>
                  </a:lnTo>
                  <a:lnTo>
                    <a:pt x="72" y="6600"/>
                  </a:lnTo>
                  <a:lnTo>
                    <a:pt x="72" y="6648"/>
                  </a:lnTo>
                  <a:lnTo>
                    <a:pt x="72" y="6704"/>
                  </a:lnTo>
                  <a:lnTo>
                    <a:pt x="72" y="6752"/>
                  </a:lnTo>
                  <a:lnTo>
                    <a:pt x="72" y="6832"/>
                  </a:lnTo>
                  <a:lnTo>
                    <a:pt x="72" y="6880"/>
                  </a:lnTo>
                  <a:lnTo>
                    <a:pt x="72" y="6960"/>
                  </a:lnTo>
                  <a:lnTo>
                    <a:pt x="72" y="7008"/>
                  </a:lnTo>
                  <a:lnTo>
                    <a:pt x="72" y="7040"/>
                  </a:lnTo>
                  <a:lnTo>
                    <a:pt x="72" y="7064"/>
                  </a:lnTo>
                  <a:lnTo>
                    <a:pt x="48" y="7040"/>
                  </a:lnTo>
                  <a:lnTo>
                    <a:pt x="56" y="7040"/>
                  </a:lnTo>
                  <a:lnTo>
                    <a:pt x="64" y="7040"/>
                  </a:lnTo>
                  <a:lnTo>
                    <a:pt x="72" y="7040"/>
                  </a:lnTo>
                  <a:cubicBezTo>
                    <a:pt x="86" y="7040"/>
                    <a:pt x="96" y="7051"/>
                    <a:pt x="96" y="7064"/>
                  </a:cubicBezTo>
                  <a:lnTo>
                    <a:pt x="96" y="7088"/>
                  </a:lnTo>
                  <a:lnTo>
                    <a:pt x="96" y="7112"/>
                  </a:lnTo>
                  <a:lnTo>
                    <a:pt x="96" y="7136"/>
                  </a:lnTo>
                  <a:lnTo>
                    <a:pt x="72" y="7112"/>
                  </a:lnTo>
                  <a:lnTo>
                    <a:pt x="80" y="7112"/>
                  </a:lnTo>
                  <a:lnTo>
                    <a:pt x="56" y="7136"/>
                  </a:lnTo>
                  <a:lnTo>
                    <a:pt x="56" y="7112"/>
                  </a:lnTo>
                  <a:cubicBezTo>
                    <a:pt x="56" y="7099"/>
                    <a:pt x="67" y="7088"/>
                    <a:pt x="80" y="7088"/>
                  </a:cubicBezTo>
                  <a:cubicBezTo>
                    <a:pt x="94" y="7088"/>
                    <a:pt x="104" y="7099"/>
                    <a:pt x="104" y="7112"/>
                  </a:cubicBezTo>
                  <a:lnTo>
                    <a:pt x="104" y="7136"/>
                  </a:lnTo>
                  <a:cubicBezTo>
                    <a:pt x="104" y="7150"/>
                    <a:pt x="94" y="7160"/>
                    <a:pt x="80" y="7160"/>
                  </a:cubicBezTo>
                  <a:cubicBezTo>
                    <a:pt x="67" y="7160"/>
                    <a:pt x="56" y="7150"/>
                    <a:pt x="56" y="7136"/>
                  </a:cubicBezTo>
                  <a:lnTo>
                    <a:pt x="56" y="7112"/>
                  </a:lnTo>
                  <a:cubicBezTo>
                    <a:pt x="56" y="7099"/>
                    <a:pt x="67" y="7088"/>
                    <a:pt x="80" y="7088"/>
                  </a:cubicBezTo>
                  <a:cubicBezTo>
                    <a:pt x="94" y="7088"/>
                    <a:pt x="104" y="7099"/>
                    <a:pt x="104" y="7112"/>
                  </a:cubicBezTo>
                  <a:lnTo>
                    <a:pt x="104" y="7136"/>
                  </a:lnTo>
                  <a:lnTo>
                    <a:pt x="80" y="7112"/>
                  </a:lnTo>
                  <a:lnTo>
                    <a:pt x="88" y="7112"/>
                  </a:lnTo>
                  <a:lnTo>
                    <a:pt x="64" y="7136"/>
                  </a:lnTo>
                  <a:lnTo>
                    <a:pt x="64" y="7112"/>
                  </a:lnTo>
                  <a:cubicBezTo>
                    <a:pt x="64" y="7099"/>
                    <a:pt x="75" y="7088"/>
                    <a:pt x="88" y="7088"/>
                  </a:cubicBezTo>
                  <a:cubicBezTo>
                    <a:pt x="102" y="7088"/>
                    <a:pt x="112" y="7099"/>
                    <a:pt x="112" y="7112"/>
                  </a:cubicBezTo>
                  <a:lnTo>
                    <a:pt x="112" y="7136"/>
                  </a:lnTo>
                  <a:cubicBezTo>
                    <a:pt x="112" y="7150"/>
                    <a:pt x="102" y="7160"/>
                    <a:pt x="88" y="7160"/>
                  </a:cubicBezTo>
                  <a:cubicBezTo>
                    <a:pt x="75" y="7160"/>
                    <a:pt x="64" y="7150"/>
                    <a:pt x="64" y="7136"/>
                  </a:cubicBezTo>
                  <a:lnTo>
                    <a:pt x="64" y="7112"/>
                  </a:lnTo>
                  <a:cubicBezTo>
                    <a:pt x="64" y="7099"/>
                    <a:pt x="75" y="7088"/>
                    <a:pt x="88" y="7088"/>
                  </a:cubicBezTo>
                  <a:cubicBezTo>
                    <a:pt x="102" y="7088"/>
                    <a:pt x="112" y="7099"/>
                    <a:pt x="112" y="7112"/>
                  </a:cubicBezTo>
                  <a:lnTo>
                    <a:pt x="112" y="7136"/>
                  </a:lnTo>
                  <a:lnTo>
                    <a:pt x="88" y="7112"/>
                  </a:lnTo>
                  <a:lnTo>
                    <a:pt x="96" y="7112"/>
                  </a:lnTo>
                  <a:lnTo>
                    <a:pt x="72" y="7136"/>
                  </a:lnTo>
                  <a:lnTo>
                    <a:pt x="72" y="7112"/>
                  </a:lnTo>
                  <a:cubicBezTo>
                    <a:pt x="72" y="7099"/>
                    <a:pt x="83" y="7088"/>
                    <a:pt x="96" y="7088"/>
                  </a:cubicBezTo>
                  <a:cubicBezTo>
                    <a:pt x="110" y="7088"/>
                    <a:pt x="120" y="7099"/>
                    <a:pt x="120" y="7112"/>
                  </a:cubicBezTo>
                  <a:lnTo>
                    <a:pt x="120" y="7136"/>
                  </a:lnTo>
                  <a:lnTo>
                    <a:pt x="96" y="7112"/>
                  </a:lnTo>
                  <a:lnTo>
                    <a:pt x="104" y="7112"/>
                  </a:lnTo>
                  <a:lnTo>
                    <a:pt x="112" y="7112"/>
                  </a:lnTo>
                  <a:lnTo>
                    <a:pt x="88" y="7136"/>
                  </a:lnTo>
                  <a:lnTo>
                    <a:pt x="88" y="7112"/>
                  </a:lnTo>
                  <a:cubicBezTo>
                    <a:pt x="88" y="7099"/>
                    <a:pt x="99" y="7088"/>
                    <a:pt x="112" y="7088"/>
                  </a:cubicBezTo>
                  <a:cubicBezTo>
                    <a:pt x="126" y="7088"/>
                    <a:pt x="136" y="7099"/>
                    <a:pt x="136" y="7112"/>
                  </a:cubicBezTo>
                  <a:lnTo>
                    <a:pt x="136" y="7136"/>
                  </a:lnTo>
                  <a:lnTo>
                    <a:pt x="112" y="7112"/>
                  </a:lnTo>
                  <a:lnTo>
                    <a:pt x="120" y="7112"/>
                  </a:lnTo>
                  <a:lnTo>
                    <a:pt x="128" y="7112"/>
                  </a:lnTo>
                  <a:lnTo>
                    <a:pt x="136" y="7112"/>
                  </a:lnTo>
                  <a:lnTo>
                    <a:pt x="112" y="7136"/>
                  </a:lnTo>
                  <a:lnTo>
                    <a:pt x="112" y="7112"/>
                  </a:lnTo>
                  <a:cubicBezTo>
                    <a:pt x="112" y="7099"/>
                    <a:pt x="123" y="7088"/>
                    <a:pt x="136" y="7088"/>
                  </a:cubicBezTo>
                  <a:cubicBezTo>
                    <a:pt x="150" y="7088"/>
                    <a:pt x="160" y="7099"/>
                    <a:pt x="160" y="7112"/>
                  </a:cubicBezTo>
                  <a:lnTo>
                    <a:pt x="160" y="7136"/>
                  </a:lnTo>
                  <a:lnTo>
                    <a:pt x="136" y="7112"/>
                  </a:lnTo>
                  <a:lnTo>
                    <a:pt x="144" y="7112"/>
                  </a:lnTo>
                  <a:lnTo>
                    <a:pt x="120" y="7136"/>
                  </a:lnTo>
                  <a:lnTo>
                    <a:pt x="120" y="7112"/>
                  </a:lnTo>
                  <a:cubicBezTo>
                    <a:pt x="120" y="7099"/>
                    <a:pt x="131" y="7088"/>
                    <a:pt x="144" y="7088"/>
                  </a:cubicBezTo>
                  <a:cubicBezTo>
                    <a:pt x="158" y="7088"/>
                    <a:pt x="168" y="7099"/>
                    <a:pt x="168" y="7112"/>
                  </a:cubicBezTo>
                  <a:lnTo>
                    <a:pt x="168" y="7136"/>
                  </a:lnTo>
                  <a:lnTo>
                    <a:pt x="144" y="7112"/>
                  </a:lnTo>
                  <a:lnTo>
                    <a:pt x="152" y="7112"/>
                  </a:lnTo>
                  <a:lnTo>
                    <a:pt x="128" y="7136"/>
                  </a:lnTo>
                  <a:lnTo>
                    <a:pt x="128" y="7112"/>
                  </a:lnTo>
                  <a:cubicBezTo>
                    <a:pt x="128" y="7099"/>
                    <a:pt x="139" y="7088"/>
                    <a:pt x="152" y="7088"/>
                  </a:cubicBezTo>
                  <a:cubicBezTo>
                    <a:pt x="166" y="7088"/>
                    <a:pt x="176" y="7099"/>
                    <a:pt x="176" y="7112"/>
                  </a:cubicBezTo>
                  <a:lnTo>
                    <a:pt x="176" y="7136"/>
                  </a:lnTo>
                  <a:lnTo>
                    <a:pt x="152" y="7112"/>
                  </a:lnTo>
                  <a:lnTo>
                    <a:pt x="160" y="7112"/>
                  </a:lnTo>
                  <a:lnTo>
                    <a:pt x="136" y="7136"/>
                  </a:lnTo>
                  <a:lnTo>
                    <a:pt x="136" y="7112"/>
                  </a:lnTo>
                  <a:cubicBezTo>
                    <a:pt x="136" y="7099"/>
                    <a:pt x="147" y="7088"/>
                    <a:pt x="160" y="7088"/>
                  </a:cubicBezTo>
                  <a:cubicBezTo>
                    <a:pt x="174" y="7088"/>
                    <a:pt x="184" y="7099"/>
                    <a:pt x="184" y="7112"/>
                  </a:cubicBezTo>
                  <a:lnTo>
                    <a:pt x="184" y="7136"/>
                  </a:lnTo>
                  <a:lnTo>
                    <a:pt x="160" y="7112"/>
                  </a:lnTo>
                  <a:lnTo>
                    <a:pt x="168" y="7112"/>
                  </a:lnTo>
                  <a:lnTo>
                    <a:pt x="176" y="7112"/>
                  </a:lnTo>
                  <a:lnTo>
                    <a:pt x="152" y="7136"/>
                  </a:lnTo>
                  <a:lnTo>
                    <a:pt x="152" y="7112"/>
                  </a:lnTo>
                  <a:cubicBezTo>
                    <a:pt x="152" y="7099"/>
                    <a:pt x="163" y="7088"/>
                    <a:pt x="176" y="7088"/>
                  </a:cubicBezTo>
                  <a:cubicBezTo>
                    <a:pt x="190" y="7088"/>
                    <a:pt x="200" y="7099"/>
                    <a:pt x="200" y="7112"/>
                  </a:cubicBezTo>
                  <a:lnTo>
                    <a:pt x="200" y="7136"/>
                  </a:lnTo>
                  <a:lnTo>
                    <a:pt x="176" y="7112"/>
                  </a:lnTo>
                  <a:lnTo>
                    <a:pt x="184" y="7112"/>
                  </a:lnTo>
                  <a:lnTo>
                    <a:pt x="192" y="7112"/>
                  </a:lnTo>
                  <a:lnTo>
                    <a:pt x="168" y="7136"/>
                  </a:lnTo>
                  <a:lnTo>
                    <a:pt x="168" y="7112"/>
                  </a:lnTo>
                  <a:cubicBezTo>
                    <a:pt x="168" y="7099"/>
                    <a:pt x="179" y="7088"/>
                    <a:pt x="192" y="7088"/>
                  </a:cubicBezTo>
                  <a:cubicBezTo>
                    <a:pt x="206" y="7088"/>
                    <a:pt x="216" y="7099"/>
                    <a:pt x="216" y="7112"/>
                  </a:cubicBezTo>
                  <a:lnTo>
                    <a:pt x="216" y="7136"/>
                  </a:lnTo>
                  <a:lnTo>
                    <a:pt x="192" y="7112"/>
                  </a:lnTo>
                  <a:lnTo>
                    <a:pt x="200" y="7112"/>
                  </a:lnTo>
                  <a:lnTo>
                    <a:pt x="208" y="7112"/>
                  </a:lnTo>
                  <a:lnTo>
                    <a:pt x="184" y="7136"/>
                  </a:lnTo>
                  <a:lnTo>
                    <a:pt x="184" y="7112"/>
                  </a:lnTo>
                  <a:cubicBezTo>
                    <a:pt x="184" y="7099"/>
                    <a:pt x="195" y="7088"/>
                    <a:pt x="208" y="7088"/>
                  </a:cubicBezTo>
                  <a:cubicBezTo>
                    <a:pt x="222" y="7088"/>
                    <a:pt x="232" y="7099"/>
                    <a:pt x="232" y="7112"/>
                  </a:cubicBezTo>
                  <a:lnTo>
                    <a:pt x="232" y="7136"/>
                  </a:lnTo>
                  <a:lnTo>
                    <a:pt x="208" y="7112"/>
                  </a:lnTo>
                  <a:lnTo>
                    <a:pt x="216" y="7112"/>
                  </a:lnTo>
                  <a:lnTo>
                    <a:pt x="192" y="7136"/>
                  </a:lnTo>
                  <a:lnTo>
                    <a:pt x="192" y="7112"/>
                  </a:lnTo>
                  <a:cubicBezTo>
                    <a:pt x="192" y="7099"/>
                    <a:pt x="203" y="7088"/>
                    <a:pt x="216" y="7088"/>
                  </a:cubicBezTo>
                  <a:cubicBezTo>
                    <a:pt x="230" y="7088"/>
                    <a:pt x="240" y="7099"/>
                    <a:pt x="240" y="7112"/>
                  </a:cubicBezTo>
                  <a:lnTo>
                    <a:pt x="240" y="7136"/>
                  </a:lnTo>
                  <a:lnTo>
                    <a:pt x="216" y="7112"/>
                  </a:lnTo>
                  <a:lnTo>
                    <a:pt x="224" y="7112"/>
                  </a:lnTo>
                  <a:lnTo>
                    <a:pt x="232" y="7112"/>
                  </a:lnTo>
                  <a:lnTo>
                    <a:pt x="208" y="7136"/>
                  </a:lnTo>
                  <a:lnTo>
                    <a:pt x="208" y="7112"/>
                  </a:lnTo>
                  <a:cubicBezTo>
                    <a:pt x="208" y="7099"/>
                    <a:pt x="219" y="7088"/>
                    <a:pt x="232" y="7088"/>
                  </a:cubicBezTo>
                  <a:cubicBezTo>
                    <a:pt x="246" y="7088"/>
                    <a:pt x="256" y="7099"/>
                    <a:pt x="256" y="7112"/>
                  </a:cubicBezTo>
                  <a:lnTo>
                    <a:pt x="256" y="7136"/>
                  </a:lnTo>
                  <a:lnTo>
                    <a:pt x="232" y="7112"/>
                  </a:lnTo>
                  <a:lnTo>
                    <a:pt x="240" y="7112"/>
                  </a:lnTo>
                  <a:lnTo>
                    <a:pt x="216" y="7136"/>
                  </a:lnTo>
                  <a:lnTo>
                    <a:pt x="216" y="7112"/>
                  </a:lnTo>
                  <a:cubicBezTo>
                    <a:pt x="216" y="7099"/>
                    <a:pt x="227" y="7088"/>
                    <a:pt x="240" y="7088"/>
                  </a:cubicBezTo>
                  <a:cubicBezTo>
                    <a:pt x="254" y="7088"/>
                    <a:pt x="264" y="7099"/>
                    <a:pt x="264" y="7112"/>
                  </a:cubicBezTo>
                  <a:lnTo>
                    <a:pt x="264" y="7136"/>
                  </a:lnTo>
                  <a:lnTo>
                    <a:pt x="240" y="7112"/>
                  </a:lnTo>
                  <a:lnTo>
                    <a:pt x="248" y="7112"/>
                  </a:lnTo>
                  <a:lnTo>
                    <a:pt x="224" y="7136"/>
                  </a:lnTo>
                  <a:lnTo>
                    <a:pt x="224" y="7112"/>
                  </a:lnTo>
                  <a:lnTo>
                    <a:pt x="224" y="7088"/>
                  </a:lnTo>
                  <a:lnTo>
                    <a:pt x="224" y="7064"/>
                  </a:lnTo>
                  <a:lnTo>
                    <a:pt x="224" y="7040"/>
                  </a:lnTo>
                  <a:cubicBezTo>
                    <a:pt x="224" y="7027"/>
                    <a:pt x="235" y="7016"/>
                    <a:pt x="248" y="7016"/>
                  </a:cubicBezTo>
                  <a:cubicBezTo>
                    <a:pt x="262" y="7016"/>
                    <a:pt x="272" y="7027"/>
                    <a:pt x="272" y="7040"/>
                  </a:cubicBezTo>
                  <a:lnTo>
                    <a:pt x="272" y="7064"/>
                  </a:lnTo>
                  <a:cubicBezTo>
                    <a:pt x="272" y="7078"/>
                    <a:pt x="262" y="7088"/>
                    <a:pt x="248" y="7088"/>
                  </a:cubicBezTo>
                  <a:cubicBezTo>
                    <a:pt x="235" y="7088"/>
                    <a:pt x="224" y="7078"/>
                    <a:pt x="224" y="7064"/>
                  </a:cubicBezTo>
                  <a:lnTo>
                    <a:pt x="224" y="7040"/>
                  </a:lnTo>
                  <a:cubicBezTo>
                    <a:pt x="224" y="7039"/>
                    <a:pt x="225" y="7037"/>
                    <a:pt x="225" y="7035"/>
                  </a:cubicBezTo>
                  <a:lnTo>
                    <a:pt x="233" y="7003"/>
                  </a:lnTo>
                  <a:lnTo>
                    <a:pt x="232" y="7008"/>
                  </a:lnTo>
                  <a:lnTo>
                    <a:pt x="232" y="6984"/>
                  </a:lnTo>
                  <a:lnTo>
                    <a:pt x="232" y="6960"/>
                  </a:lnTo>
                  <a:lnTo>
                    <a:pt x="232" y="6936"/>
                  </a:lnTo>
                  <a:lnTo>
                    <a:pt x="232" y="6904"/>
                  </a:lnTo>
                  <a:lnTo>
                    <a:pt x="232" y="6880"/>
                  </a:lnTo>
                  <a:lnTo>
                    <a:pt x="232" y="6856"/>
                  </a:lnTo>
                  <a:lnTo>
                    <a:pt x="232" y="6832"/>
                  </a:lnTo>
                  <a:lnTo>
                    <a:pt x="232" y="6808"/>
                  </a:lnTo>
                  <a:lnTo>
                    <a:pt x="232" y="6776"/>
                  </a:lnTo>
                  <a:lnTo>
                    <a:pt x="232" y="6752"/>
                  </a:lnTo>
                  <a:lnTo>
                    <a:pt x="232" y="6728"/>
                  </a:lnTo>
                  <a:cubicBezTo>
                    <a:pt x="232" y="6715"/>
                    <a:pt x="243" y="6704"/>
                    <a:pt x="256" y="6704"/>
                  </a:cubicBezTo>
                  <a:lnTo>
                    <a:pt x="264" y="6704"/>
                  </a:lnTo>
                  <a:lnTo>
                    <a:pt x="240" y="6728"/>
                  </a:lnTo>
                  <a:lnTo>
                    <a:pt x="240" y="6704"/>
                  </a:lnTo>
                  <a:lnTo>
                    <a:pt x="240" y="6672"/>
                  </a:lnTo>
                  <a:lnTo>
                    <a:pt x="240" y="6648"/>
                  </a:lnTo>
                  <a:lnTo>
                    <a:pt x="240" y="6624"/>
                  </a:lnTo>
                  <a:lnTo>
                    <a:pt x="240" y="6600"/>
                  </a:lnTo>
                  <a:lnTo>
                    <a:pt x="240" y="6576"/>
                  </a:lnTo>
                  <a:lnTo>
                    <a:pt x="240" y="6544"/>
                  </a:lnTo>
                  <a:lnTo>
                    <a:pt x="240" y="6520"/>
                  </a:lnTo>
                  <a:lnTo>
                    <a:pt x="240" y="6496"/>
                  </a:lnTo>
                  <a:lnTo>
                    <a:pt x="240" y="6472"/>
                  </a:lnTo>
                  <a:cubicBezTo>
                    <a:pt x="240" y="6459"/>
                    <a:pt x="251" y="6448"/>
                    <a:pt x="264" y="6448"/>
                  </a:cubicBezTo>
                  <a:cubicBezTo>
                    <a:pt x="278" y="6448"/>
                    <a:pt x="288" y="6459"/>
                    <a:pt x="288" y="6472"/>
                  </a:cubicBezTo>
                  <a:lnTo>
                    <a:pt x="288" y="6496"/>
                  </a:lnTo>
                  <a:lnTo>
                    <a:pt x="288" y="6520"/>
                  </a:lnTo>
                  <a:lnTo>
                    <a:pt x="288" y="6544"/>
                  </a:lnTo>
                  <a:lnTo>
                    <a:pt x="288" y="6576"/>
                  </a:lnTo>
                  <a:lnTo>
                    <a:pt x="288" y="6600"/>
                  </a:lnTo>
                  <a:lnTo>
                    <a:pt x="288" y="6624"/>
                  </a:lnTo>
                  <a:lnTo>
                    <a:pt x="288" y="6648"/>
                  </a:lnTo>
                  <a:lnTo>
                    <a:pt x="288" y="6672"/>
                  </a:lnTo>
                  <a:lnTo>
                    <a:pt x="288" y="6704"/>
                  </a:lnTo>
                  <a:lnTo>
                    <a:pt x="288" y="6728"/>
                  </a:lnTo>
                  <a:cubicBezTo>
                    <a:pt x="288" y="6742"/>
                    <a:pt x="278" y="6752"/>
                    <a:pt x="264" y="6752"/>
                  </a:cubicBezTo>
                  <a:lnTo>
                    <a:pt x="256" y="6752"/>
                  </a:lnTo>
                  <a:lnTo>
                    <a:pt x="280" y="6728"/>
                  </a:lnTo>
                  <a:lnTo>
                    <a:pt x="280" y="6752"/>
                  </a:lnTo>
                  <a:lnTo>
                    <a:pt x="280" y="6776"/>
                  </a:lnTo>
                  <a:lnTo>
                    <a:pt x="280" y="6808"/>
                  </a:lnTo>
                  <a:lnTo>
                    <a:pt x="280" y="6832"/>
                  </a:lnTo>
                  <a:lnTo>
                    <a:pt x="280" y="6856"/>
                  </a:lnTo>
                  <a:lnTo>
                    <a:pt x="280" y="6880"/>
                  </a:lnTo>
                  <a:lnTo>
                    <a:pt x="280" y="6904"/>
                  </a:lnTo>
                  <a:lnTo>
                    <a:pt x="280" y="6936"/>
                  </a:lnTo>
                  <a:lnTo>
                    <a:pt x="280" y="6960"/>
                  </a:lnTo>
                  <a:lnTo>
                    <a:pt x="280" y="6984"/>
                  </a:lnTo>
                  <a:lnTo>
                    <a:pt x="280" y="7008"/>
                  </a:lnTo>
                  <a:cubicBezTo>
                    <a:pt x="280" y="7010"/>
                    <a:pt x="280" y="7012"/>
                    <a:pt x="280" y="7014"/>
                  </a:cubicBezTo>
                  <a:lnTo>
                    <a:pt x="272" y="7046"/>
                  </a:lnTo>
                  <a:lnTo>
                    <a:pt x="272" y="7040"/>
                  </a:lnTo>
                  <a:lnTo>
                    <a:pt x="272" y="7064"/>
                  </a:lnTo>
                  <a:lnTo>
                    <a:pt x="224" y="7064"/>
                  </a:lnTo>
                  <a:lnTo>
                    <a:pt x="224" y="7040"/>
                  </a:lnTo>
                  <a:lnTo>
                    <a:pt x="272" y="7040"/>
                  </a:lnTo>
                  <a:lnTo>
                    <a:pt x="272" y="7064"/>
                  </a:lnTo>
                  <a:lnTo>
                    <a:pt x="272" y="7088"/>
                  </a:lnTo>
                  <a:lnTo>
                    <a:pt x="272" y="7112"/>
                  </a:lnTo>
                  <a:lnTo>
                    <a:pt x="272" y="7136"/>
                  </a:lnTo>
                  <a:cubicBezTo>
                    <a:pt x="272" y="7150"/>
                    <a:pt x="262" y="7160"/>
                    <a:pt x="248" y="7160"/>
                  </a:cubicBezTo>
                  <a:lnTo>
                    <a:pt x="240" y="7160"/>
                  </a:lnTo>
                  <a:cubicBezTo>
                    <a:pt x="227" y="7160"/>
                    <a:pt x="216" y="7150"/>
                    <a:pt x="216" y="7136"/>
                  </a:cubicBezTo>
                  <a:lnTo>
                    <a:pt x="216" y="7112"/>
                  </a:lnTo>
                  <a:lnTo>
                    <a:pt x="264" y="7112"/>
                  </a:lnTo>
                  <a:lnTo>
                    <a:pt x="264" y="7136"/>
                  </a:lnTo>
                  <a:cubicBezTo>
                    <a:pt x="264" y="7150"/>
                    <a:pt x="254" y="7160"/>
                    <a:pt x="240" y="7160"/>
                  </a:cubicBezTo>
                  <a:lnTo>
                    <a:pt x="232" y="7160"/>
                  </a:lnTo>
                  <a:cubicBezTo>
                    <a:pt x="219" y="7160"/>
                    <a:pt x="208" y="7150"/>
                    <a:pt x="208" y="7136"/>
                  </a:cubicBezTo>
                  <a:lnTo>
                    <a:pt x="208" y="7112"/>
                  </a:lnTo>
                  <a:lnTo>
                    <a:pt x="256" y="7112"/>
                  </a:lnTo>
                  <a:lnTo>
                    <a:pt x="256" y="7136"/>
                  </a:lnTo>
                  <a:cubicBezTo>
                    <a:pt x="256" y="7150"/>
                    <a:pt x="246" y="7160"/>
                    <a:pt x="232" y="7160"/>
                  </a:cubicBezTo>
                  <a:lnTo>
                    <a:pt x="224" y="7160"/>
                  </a:lnTo>
                  <a:lnTo>
                    <a:pt x="216" y="7160"/>
                  </a:lnTo>
                  <a:cubicBezTo>
                    <a:pt x="203" y="7160"/>
                    <a:pt x="192" y="7150"/>
                    <a:pt x="192" y="7136"/>
                  </a:cubicBezTo>
                  <a:lnTo>
                    <a:pt x="192" y="7112"/>
                  </a:lnTo>
                  <a:lnTo>
                    <a:pt x="240" y="7112"/>
                  </a:lnTo>
                  <a:lnTo>
                    <a:pt x="240" y="7136"/>
                  </a:lnTo>
                  <a:cubicBezTo>
                    <a:pt x="240" y="7150"/>
                    <a:pt x="230" y="7160"/>
                    <a:pt x="216" y="7160"/>
                  </a:cubicBezTo>
                  <a:lnTo>
                    <a:pt x="208" y="7160"/>
                  </a:lnTo>
                  <a:cubicBezTo>
                    <a:pt x="195" y="7160"/>
                    <a:pt x="184" y="7150"/>
                    <a:pt x="184" y="7136"/>
                  </a:cubicBezTo>
                  <a:lnTo>
                    <a:pt x="184" y="7112"/>
                  </a:lnTo>
                  <a:lnTo>
                    <a:pt x="232" y="7112"/>
                  </a:lnTo>
                  <a:lnTo>
                    <a:pt x="232" y="7136"/>
                  </a:lnTo>
                  <a:cubicBezTo>
                    <a:pt x="232" y="7150"/>
                    <a:pt x="222" y="7160"/>
                    <a:pt x="208" y="7160"/>
                  </a:cubicBezTo>
                  <a:lnTo>
                    <a:pt x="200" y="7160"/>
                  </a:lnTo>
                  <a:lnTo>
                    <a:pt x="192" y="7160"/>
                  </a:lnTo>
                  <a:cubicBezTo>
                    <a:pt x="179" y="7160"/>
                    <a:pt x="168" y="7150"/>
                    <a:pt x="168" y="7136"/>
                  </a:cubicBezTo>
                  <a:lnTo>
                    <a:pt x="168" y="7112"/>
                  </a:lnTo>
                  <a:lnTo>
                    <a:pt x="216" y="7112"/>
                  </a:lnTo>
                  <a:lnTo>
                    <a:pt x="216" y="7136"/>
                  </a:lnTo>
                  <a:cubicBezTo>
                    <a:pt x="216" y="7150"/>
                    <a:pt x="206" y="7160"/>
                    <a:pt x="192" y="7160"/>
                  </a:cubicBezTo>
                  <a:lnTo>
                    <a:pt x="184" y="7160"/>
                  </a:lnTo>
                  <a:lnTo>
                    <a:pt x="176" y="7160"/>
                  </a:lnTo>
                  <a:cubicBezTo>
                    <a:pt x="163" y="7160"/>
                    <a:pt x="152" y="7150"/>
                    <a:pt x="152" y="7136"/>
                  </a:cubicBezTo>
                  <a:lnTo>
                    <a:pt x="152" y="7112"/>
                  </a:lnTo>
                  <a:lnTo>
                    <a:pt x="200" y="7112"/>
                  </a:lnTo>
                  <a:lnTo>
                    <a:pt x="200" y="7136"/>
                  </a:lnTo>
                  <a:cubicBezTo>
                    <a:pt x="200" y="7150"/>
                    <a:pt x="190" y="7160"/>
                    <a:pt x="176" y="7160"/>
                  </a:cubicBezTo>
                  <a:lnTo>
                    <a:pt x="168" y="7160"/>
                  </a:lnTo>
                  <a:lnTo>
                    <a:pt x="160" y="7160"/>
                  </a:lnTo>
                  <a:cubicBezTo>
                    <a:pt x="147" y="7160"/>
                    <a:pt x="136" y="7150"/>
                    <a:pt x="136" y="7136"/>
                  </a:cubicBezTo>
                  <a:lnTo>
                    <a:pt x="136" y="7112"/>
                  </a:lnTo>
                  <a:lnTo>
                    <a:pt x="184" y="7112"/>
                  </a:lnTo>
                  <a:lnTo>
                    <a:pt x="184" y="7136"/>
                  </a:lnTo>
                  <a:cubicBezTo>
                    <a:pt x="184" y="7150"/>
                    <a:pt x="174" y="7160"/>
                    <a:pt x="160" y="7160"/>
                  </a:cubicBezTo>
                  <a:lnTo>
                    <a:pt x="152" y="7160"/>
                  </a:lnTo>
                  <a:cubicBezTo>
                    <a:pt x="139" y="7160"/>
                    <a:pt x="128" y="7150"/>
                    <a:pt x="128" y="7136"/>
                  </a:cubicBezTo>
                  <a:lnTo>
                    <a:pt x="128" y="7112"/>
                  </a:lnTo>
                  <a:lnTo>
                    <a:pt x="176" y="7112"/>
                  </a:lnTo>
                  <a:lnTo>
                    <a:pt x="176" y="7136"/>
                  </a:lnTo>
                  <a:cubicBezTo>
                    <a:pt x="176" y="7150"/>
                    <a:pt x="166" y="7160"/>
                    <a:pt x="152" y="7160"/>
                  </a:cubicBezTo>
                  <a:lnTo>
                    <a:pt x="144" y="7160"/>
                  </a:lnTo>
                  <a:cubicBezTo>
                    <a:pt x="131" y="7160"/>
                    <a:pt x="120" y="7150"/>
                    <a:pt x="120" y="7136"/>
                  </a:cubicBezTo>
                  <a:lnTo>
                    <a:pt x="120" y="7112"/>
                  </a:lnTo>
                  <a:lnTo>
                    <a:pt x="168" y="7112"/>
                  </a:lnTo>
                  <a:lnTo>
                    <a:pt x="168" y="7136"/>
                  </a:lnTo>
                  <a:cubicBezTo>
                    <a:pt x="168" y="7150"/>
                    <a:pt x="158" y="7160"/>
                    <a:pt x="144" y="7160"/>
                  </a:cubicBezTo>
                  <a:lnTo>
                    <a:pt x="136" y="7160"/>
                  </a:lnTo>
                  <a:cubicBezTo>
                    <a:pt x="123" y="7160"/>
                    <a:pt x="112" y="7150"/>
                    <a:pt x="112" y="7136"/>
                  </a:cubicBezTo>
                  <a:lnTo>
                    <a:pt x="112" y="7112"/>
                  </a:lnTo>
                  <a:lnTo>
                    <a:pt x="160" y="7112"/>
                  </a:lnTo>
                  <a:lnTo>
                    <a:pt x="160" y="7136"/>
                  </a:lnTo>
                  <a:cubicBezTo>
                    <a:pt x="160" y="7150"/>
                    <a:pt x="150" y="7160"/>
                    <a:pt x="136" y="7160"/>
                  </a:cubicBezTo>
                  <a:lnTo>
                    <a:pt x="128" y="7160"/>
                  </a:lnTo>
                  <a:lnTo>
                    <a:pt x="120" y="7160"/>
                  </a:lnTo>
                  <a:lnTo>
                    <a:pt x="112" y="7160"/>
                  </a:lnTo>
                  <a:cubicBezTo>
                    <a:pt x="99" y="7160"/>
                    <a:pt x="88" y="7150"/>
                    <a:pt x="88" y="7136"/>
                  </a:cubicBezTo>
                  <a:lnTo>
                    <a:pt x="88" y="7112"/>
                  </a:lnTo>
                  <a:lnTo>
                    <a:pt x="136" y="7112"/>
                  </a:lnTo>
                  <a:lnTo>
                    <a:pt x="136" y="7136"/>
                  </a:lnTo>
                  <a:cubicBezTo>
                    <a:pt x="136" y="7150"/>
                    <a:pt x="126" y="7160"/>
                    <a:pt x="112" y="7160"/>
                  </a:cubicBezTo>
                  <a:lnTo>
                    <a:pt x="104" y="7160"/>
                  </a:lnTo>
                  <a:lnTo>
                    <a:pt x="96" y="7160"/>
                  </a:lnTo>
                  <a:cubicBezTo>
                    <a:pt x="83" y="7160"/>
                    <a:pt x="72" y="7150"/>
                    <a:pt x="72" y="7136"/>
                  </a:cubicBezTo>
                  <a:lnTo>
                    <a:pt x="72" y="7112"/>
                  </a:lnTo>
                  <a:lnTo>
                    <a:pt x="120" y="7112"/>
                  </a:lnTo>
                  <a:lnTo>
                    <a:pt x="120" y="7136"/>
                  </a:lnTo>
                  <a:cubicBezTo>
                    <a:pt x="120" y="7150"/>
                    <a:pt x="110" y="7160"/>
                    <a:pt x="96" y="7160"/>
                  </a:cubicBezTo>
                  <a:lnTo>
                    <a:pt x="88" y="7160"/>
                  </a:lnTo>
                  <a:cubicBezTo>
                    <a:pt x="75" y="7160"/>
                    <a:pt x="64" y="7150"/>
                    <a:pt x="64" y="7136"/>
                  </a:cubicBezTo>
                  <a:lnTo>
                    <a:pt x="64" y="7112"/>
                  </a:lnTo>
                  <a:lnTo>
                    <a:pt x="112" y="7112"/>
                  </a:lnTo>
                  <a:lnTo>
                    <a:pt x="112" y="7136"/>
                  </a:lnTo>
                  <a:lnTo>
                    <a:pt x="64" y="7136"/>
                  </a:lnTo>
                  <a:lnTo>
                    <a:pt x="64" y="7112"/>
                  </a:lnTo>
                  <a:lnTo>
                    <a:pt x="112" y="7112"/>
                  </a:lnTo>
                  <a:lnTo>
                    <a:pt x="112" y="7136"/>
                  </a:lnTo>
                  <a:cubicBezTo>
                    <a:pt x="112" y="7150"/>
                    <a:pt x="102" y="7160"/>
                    <a:pt x="88" y="7160"/>
                  </a:cubicBezTo>
                  <a:lnTo>
                    <a:pt x="80" y="7160"/>
                  </a:lnTo>
                  <a:cubicBezTo>
                    <a:pt x="67" y="7160"/>
                    <a:pt x="56" y="7150"/>
                    <a:pt x="56" y="7136"/>
                  </a:cubicBezTo>
                  <a:lnTo>
                    <a:pt x="56" y="7112"/>
                  </a:lnTo>
                  <a:lnTo>
                    <a:pt x="104" y="7112"/>
                  </a:lnTo>
                  <a:lnTo>
                    <a:pt x="104" y="7136"/>
                  </a:lnTo>
                  <a:lnTo>
                    <a:pt x="56" y="7136"/>
                  </a:lnTo>
                  <a:lnTo>
                    <a:pt x="56" y="7112"/>
                  </a:lnTo>
                  <a:lnTo>
                    <a:pt x="104" y="7112"/>
                  </a:lnTo>
                  <a:lnTo>
                    <a:pt x="104" y="7136"/>
                  </a:lnTo>
                  <a:cubicBezTo>
                    <a:pt x="104" y="7150"/>
                    <a:pt x="94" y="7160"/>
                    <a:pt x="80" y="7160"/>
                  </a:cubicBezTo>
                  <a:lnTo>
                    <a:pt x="72" y="7160"/>
                  </a:lnTo>
                  <a:cubicBezTo>
                    <a:pt x="59" y="7160"/>
                    <a:pt x="48" y="7150"/>
                    <a:pt x="48" y="7136"/>
                  </a:cubicBezTo>
                  <a:lnTo>
                    <a:pt x="48" y="7112"/>
                  </a:lnTo>
                  <a:lnTo>
                    <a:pt x="48" y="7088"/>
                  </a:lnTo>
                  <a:lnTo>
                    <a:pt x="48" y="7064"/>
                  </a:lnTo>
                  <a:lnTo>
                    <a:pt x="72" y="7088"/>
                  </a:lnTo>
                  <a:lnTo>
                    <a:pt x="64" y="7088"/>
                  </a:lnTo>
                  <a:lnTo>
                    <a:pt x="56" y="7088"/>
                  </a:lnTo>
                  <a:lnTo>
                    <a:pt x="48" y="7088"/>
                  </a:lnTo>
                  <a:cubicBezTo>
                    <a:pt x="35" y="7088"/>
                    <a:pt x="24" y="7078"/>
                    <a:pt x="24" y="7064"/>
                  </a:cubicBezTo>
                  <a:lnTo>
                    <a:pt x="24" y="7040"/>
                  </a:lnTo>
                  <a:lnTo>
                    <a:pt x="24" y="7008"/>
                  </a:lnTo>
                  <a:lnTo>
                    <a:pt x="24" y="6960"/>
                  </a:lnTo>
                  <a:lnTo>
                    <a:pt x="24" y="6880"/>
                  </a:lnTo>
                  <a:lnTo>
                    <a:pt x="24" y="6832"/>
                  </a:lnTo>
                  <a:lnTo>
                    <a:pt x="24" y="6752"/>
                  </a:lnTo>
                  <a:lnTo>
                    <a:pt x="24" y="6704"/>
                  </a:lnTo>
                  <a:lnTo>
                    <a:pt x="24" y="6648"/>
                  </a:lnTo>
                  <a:lnTo>
                    <a:pt x="24" y="6600"/>
                  </a:lnTo>
                  <a:lnTo>
                    <a:pt x="24" y="6544"/>
                  </a:lnTo>
                  <a:lnTo>
                    <a:pt x="24" y="6496"/>
                  </a:lnTo>
                  <a:lnTo>
                    <a:pt x="24" y="6416"/>
                  </a:lnTo>
                  <a:lnTo>
                    <a:pt x="24" y="6344"/>
                  </a:lnTo>
                  <a:lnTo>
                    <a:pt x="24" y="6288"/>
                  </a:lnTo>
                  <a:lnTo>
                    <a:pt x="24" y="6208"/>
                  </a:lnTo>
                  <a:lnTo>
                    <a:pt x="24" y="6160"/>
                  </a:lnTo>
                  <a:lnTo>
                    <a:pt x="24" y="6080"/>
                  </a:lnTo>
                  <a:lnTo>
                    <a:pt x="24" y="6008"/>
                  </a:lnTo>
                  <a:lnTo>
                    <a:pt x="24" y="5952"/>
                  </a:lnTo>
                  <a:lnTo>
                    <a:pt x="24" y="5904"/>
                  </a:lnTo>
                  <a:lnTo>
                    <a:pt x="24" y="5848"/>
                  </a:lnTo>
                  <a:lnTo>
                    <a:pt x="24" y="5776"/>
                  </a:lnTo>
                  <a:lnTo>
                    <a:pt x="24" y="5720"/>
                  </a:lnTo>
                  <a:lnTo>
                    <a:pt x="24" y="5672"/>
                  </a:lnTo>
                  <a:lnTo>
                    <a:pt x="24" y="5616"/>
                  </a:lnTo>
                  <a:lnTo>
                    <a:pt x="24" y="5544"/>
                  </a:lnTo>
                  <a:lnTo>
                    <a:pt x="24" y="5488"/>
                  </a:lnTo>
                  <a:lnTo>
                    <a:pt x="25" y="5492"/>
                  </a:lnTo>
                  <a:lnTo>
                    <a:pt x="17" y="5444"/>
                  </a:lnTo>
                  <a:cubicBezTo>
                    <a:pt x="17" y="5443"/>
                    <a:pt x="16" y="5442"/>
                    <a:pt x="16" y="5440"/>
                  </a:cubicBezTo>
                  <a:lnTo>
                    <a:pt x="16" y="5360"/>
                  </a:lnTo>
                  <a:lnTo>
                    <a:pt x="16" y="5312"/>
                  </a:lnTo>
                  <a:lnTo>
                    <a:pt x="16" y="5232"/>
                  </a:lnTo>
                  <a:lnTo>
                    <a:pt x="16" y="5184"/>
                  </a:lnTo>
                  <a:lnTo>
                    <a:pt x="16" y="5128"/>
                  </a:lnTo>
                  <a:lnTo>
                    <a:pt x="16" y="5048"/>
                  </a:lnTo>
                  <a:lnTo>
                    <a:pt x="16" y="5000"/>
                  </a:lnTo>
                  <a:lnTo>
                    <a:pt x="16" y="4952"/>
                  </a:lnTo>
                  <a:lnTo>
                    <a:pt x="16" y="4872"/>
                  </a:lnTo>
                  <a:lnTo>
                    <a:pt x="16" y="4816"/>
                  </a:lnTo>
                  <a:lnTo>
                    <a:pt x="16" y="4744"/>
                  </a:lnTo>
                  <a:lnTo>
                    <a:pt x="16" y="4688"/>
                  </a:lnTo>
                  <a:lnTo>
                    <a:pt x="16" y="4640"/>
                  </a:lnTo>
                  <a:lnTo>
                    <a:pt x="16" y="4560"/>
                  </a:lnTo>
                  <a:lnTo>
                    <a:pt x="16" y="4512"/>
                  </a:lnTo>
                  <a:lnTo>
                    <a:pt x="16" y="4456"/>
                  </a:lnTo>
                  <a:lnTo>
                    <a:pt x="16" y="4408"/>
                  </a:lnTo>
                  <a:lnTo>
                    <a:pt x="16" y="4328"/>
                  </a:lnTo>
                  <a:lnTo>
                    <a:pt x="16" y="4280"/>
                  </a:lnTo>
                  <a:lnTo>
                    <a:pt x="16" y="4224"/>
                  </a:lnTo>
                  <a:lnTo>
                    <a:pt x="16" y="4152"/>
                  </a:lnTo>
                  <a:lnTo>
                    <a:pt x="16" y="4096"/>
                  </a:lnTo>
                  <a:lnTo>
                    <a:pt x="16" y="4048"/>
                  </a:lnTo>
                  <a:lnTo>
                    <a:pt x="16" y="3992"/>
                  </a:lnTo>
                  <a:lnTo>
                    <a:pt x="16" y="3944"/>
                  </a:lnTo>
                  <a:lnTo>
                    <a:pt x="16" y="3888"/>
                  </a:lnTo>
                  <a:lnTo>
                    <a:pt x="16" y="3816"/>
                  </a:lnTo>
                  <a:lnTo>
                    <a:pt x="17" y="3820"/>
                  </a:lnTo>
                  <a:lnTo>
                    <a:pt x="9" y="3764"/>
                  </a:lnTo>
                  <a:cubicBezTo>
                    <a:pt x="9" y="3763"/>
                    <a:pt x="8" y="3762"/>
                    <a:pt x="8" y="3760"/>
                  </a:cubicBezTo>
                  <a:lnTo>
                    <a:pt x="8" y="3712"/>
                  </a:lnTo>
                  <a:lnTo>
                    <a:pt x="8" y="3632"/>
                  </a:lnTo>
                  <a:lnTo>
                    <a:pt x="8" y="3584"/>
                  </a:lnTo>
                  <a:lnTo>
                    <a:pt x="8" y="3528"/>
                  </a:lnTo>
                  <a:lnTo>
                    <a:pt x="8" y="3456"/>
                  </a:lnTo>
                  <a:lnTo>
                    <a:pt x="8" y="3400"/>
                  </a:lnTo>
                  <a:lnTo>
                    <a:pt x="8" y="3352"/>
                  </a:lnTo>
                  <a:lnTo>
                    <a:pt x="8" y="3272"/>
                  </a:lnTo>
                  <a:lnTo>
                    <a:pt x="8" y="3192"/>
                  </a:lnTo>
                  <a:lnTo>
                    <a:pt x="8" y="3120"/>
                  </a:lnTo>
                  <a:lnTo>
                    <a:pt x="8" y="3040"/>
                  </a:lnTo>
                  <a:lnTo>
                    <a:pt x="8" y="2960"/>
                  </a:lnTo>
                  <a:lnTo>
                    <a:pt x="8" y="2888"/>
                  </a:lnTo>
                  <a:lnTo>
                    <a:pt x="8" y="2808"/>
                  </a:lnTo>
                  <a:lnTo>
                    <a:pt x="8" y="2728"/>
                  </a:lnTo>
                  <a:lnTo>
                    <a:pt x="8" y="2656"/>
                  </a:lnTo>
                  <a:lnTo>
                    <a:pt x="8" y="2576"/>
                  </a:lnTo>
                  <a:lnTo>
                    <a:pt x="8" y="2496"/>
                  </a:lnTo>
                  <a:lnTo>
                    <a:pt x="8" y="2424"/>
                  </a:lnTo>
                  <a:lnTo>
                    <a:pt x="8" y="2344"/>
                  </a:lnTo>
                  <a:lnTo>
                    <a:pt x="8" y="2240"/>
                  </a:lnTo>
                  <a:lnTo>
                    <a:pt x="8" y="2168"/>
                  </a:lnTo>
                  <a:lnTo>
                    <a:pt x="8" y="2088"/>
                  </a:lnTo>
                  <a:lnTo>
                    <a:pt x="8" y="2008"/>
                  </a:lnTo>
                  <a:lnTo>
                    <a:pt x="8" y="1936"/>
                  </a:lnTo>
                  <a:lnTo>
                    <a:pt x="8" y="1856"/>
                  </a:lnTo>
                  <a:lnTo>
                    <a:pt x="9" y="1779"/>
                  </a:lnTo>
                  <a:lnTo>
                    <a:pt x="0" y="1704"/>
                  </a:lnTo>
                  <a:lnTo>
                    <a:pt x="0" y="1624"/>
                  </a:lnTo>
                  <a:lnTo>
                    <a:pt x="0" y="1544"/>
                  </a:lnTo>
                  <a:lnTo>
                    <a:pt x="0" y="1472"/>
                  </a:lnTo>
                  <a:lnTo>
                    <a:pt x="0" y="1392"/>
                  </a:lnTo>
                  <a:lnTo>
                    <a:pt x="0" y="1312"/>
                  </a:lnTo>
                  <a:lnTo>
                    <a:pt x="0" y="1240"/>
                  </a:lnTo>
                  <a:lnTo>
                    <a:pt x="0" y="1160"/>
                  </a:lnTo>
                  <a:lnTo>
                    <a:pt x="0" y="1080"/>
                  </a:lnTo>
                  <a:lnTo>
                    <a:pt x="0" y="1008"/>
                  </a:lnTo>
                  <a:lnTo>
                    <a:pt x="0" y="904"/>
                  </a:lnTo>
                  <a:lnTo>
                    <a:pt x="0" y="824"/>
                  </a:lnTo>
                  <a:lnTo>
                    <a:pt x="0" y="776"/>
                  </a:lnTo>
                  <a:lnTo>
                    <a:pt x="0" y="696"/>
                  </a:lnTo>
                  <a:lnTo>
                    <a:pt x="0" y="640"/>
                  </a:lnTo>
                  <a:lnTo>
                    <a:pt x="0" y="592"/>
                  </a:lnTo>
                  <a:lnTo>
                    <a:pt x="0" y="544"/>
                  </a:lnTo>
                  <a:lnTo>
                    <a:pt x="0" y="512"/>
                  </a:lnTo>
                  <a:lnTo>
                    <a:pt x="0" y="464"/>
                  </a:lnTo>
                  <a:lnTo>
                    <a:pt x="0" y="440"/>
                  </a:lnTo>
                  <a:lnTo>
                    <a:pt x="0" y="384"/>
                  </a:lnTo>
                  <a:lnTo>
                    <a:pt x="0" y="360"/>
                  </a:lnTo>
                  <a:lnTo>
                    <a:pt x="0" y="312"/>
                  </a:lnTo>
                  <a:lnTo>
                    <a:pt x="0" y="256"/>
                  </a:lnTo>
                  <a:lnTo>
                    <a:pt x="0" y="208"/>
                  </a:lnTo>
                  <a:lnTo>
                    <a:pt x="0" y="128"/>
                  </a:lnTo>
                  <a:lnTo>
                    <a:pt x="0" y="80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0" name="Freeform 154"/>
            <p:cNvSpPr>
              <a:spLocks/>
            </p:cNvSpPr>
            <p:nvPr/>
          </p:nvSpPr>
          <p:spPr bwMode="auto">
            <a:xfrm>
              <a:off x="5689127" y="4316890"/>
              <a:ext cx="16747" cy="1042816"/>
            </a:xfrm>
            <a:custGeom>
              <a:avLst/>
              <a:gdLst>
                <a:gd name="T0" fmla="*/ 0 w 136"/>
                <a:gd name="T1" fmla="*/ 5408 h 5616"/>
                <a:gd name="T2" fmla="*/ 8 w 136"/>
                <a:gd name="T3" fmla="*/ 5256 h 5616"/>
                <a:gd name="T4" fmla="*/ 8 w 136"/>
                <a:gd name="T5" fmla="*/ 4864 h 5616"/>
                <a:gd name="T6" fmla="*/ 8 w 136"/>
                <a:gd name="T7" fmla="*/ 4456 h 5616"/>
                <a:gd name="T8" fmla="*/ 16 w 136"/>
                <a:gd name="T9" fmla="*/ 4144 h 5616"/>
                <a:gd name="T10" fmla="*/ 16 w 136"/>
                <a:gd name="T11" fmla="*/ 3704 h 5616"/>
                <a:gd name="T12" fmla="*/ 16 w 136"/>
                <a:gd name="T13" fmla="*/ 3400 h 5616"/>
                <a:gd name="T14" fmla="*/ 16 w 136"/>
                <a:gd name="T15" fmla="*/ 3168 h 5616"/>
                <a:gd name="T16" fmla="*/ 24 w 136"/>
                <a:gd name="T17" fmla="*/ 3008 h 5616"/>
                <a:gd name="T18" fmla="*/ 24 w 136"/>
                <a:gd name="T19" fmla="*/ 2808 h 5616"/>
                <a:gd name="T20" fmla="*/ 24 w 136"/>
                <a:gd name="T21" fmla="*/ 2600 h 5616"/>
                <a:gd name="T22" fmla="*/ 32 w 136"/>
                <a:gd name="T23" fmla="*/ 2472 h 5616"/>
                <a:gd name="T24" fmla="*/ 32 w 136"/>
                <a:gd name="T25" fmla="*/ 2264 h 5616"/>
                <a:gd name="T26" fmla="*/ 56 w 136"/>
                <a:gd name="T27" fmla="*/ 2056 h 5616"/>
                <a:gd name="T28" fmla="*/ 40 w 136"/>
                <a:gd name="T29" fmla="*/ 1904 h 5616"/>
                <a:gd name="T30" fmla="*/ 40 w 136"/>
                <a:gd name="T31" fmla="*/ 1696 h 5616"/>
                <a:gd name="T32" fmla="*/ 40 w 136"/>
                <a:gd name="T33" fmla="*/ 1488 h 5616"/>
                <a:gd name="T34" fmla="*/ 96 w 136"/>
                <a:gd name="T35" fmla="*/ 1416 h 5616"/>
                <a:gd name="T36" fmla="*/ 72 w 136"/>
                <a:gd name="T37" fmla="*/ 1312 h 5616"/>
                <a:gd name="T38" fmla="*/ 48 w 136"/>
                <a:gd name="T39" fmla="*/ 1256 h 5616"/>
                <a:gd name="T40" fmla="*/ 56 w 136"/>
                <a:gd name="T41" fmla="*/ 1104 h 5616"/>
                <a:gd name="T42" fmla="*/ 65 w 136"/>
                <a:gd name="T43" fmla="*/ 1019 h 5616"/>
                <a:gd name="T44" fmla="*/ 88 w 136"/>
                <a:gd name="T45" fmla="*/ 1000 h 5616"/>
                <a:gd name="T46" fmla="*/ 64 w 136"/>
                <a:gd name="T47" fmla="*/ 792 h 5616"/>
                <a:gd name="T48" fmla="*/ 72 w 136"/>
                <a:gd name="T49" fmla="*/ 768 h 5616"/>
                <a:gd name="T50" fmla="*/ 72 w 136"/>
                <a:gd name="T51" fmla="*/ 560 h 5616"/>
                <a:gd name="T52" fmla="*/ 80 w 136"/>
                <a:gd name="T53" fmla="*/ 432 h 5616"/>
                <a:gd name="T54" fmla="*/ 80 w 136"/>
                <a:gd name="T55" fmla="*/ 224 h 5616"/>
                <a:gd name="T56" fmla="*/ 80 w 136"/>
                <a:gd name="T57" fmla="*/ 176 h 5616"/>
                <a:gd name="T58" fmla="*/ 88 w 136"/>
                <a:gd name="T59" fmla="*/ 152 h 5616"/>
                <a:gd name="T60" fmla="*/ 136 w 136"/>
                <a:gd name="T61" fmla="*/ 48 h 5616"/>
                <a:gd name="T62" fmla="*/ 80 w 136"/>
                <a:gd name="T63" fmla="*/ 176 h 5616"/>
                <a:gd name="T64" fmla="*/ 80 w 136"/>
                <a:gd name="T65" fmla="*/ 224 h 5616"/>
                <a:gd name="T66" fmla="*/ 128 w 136"/>
                <a:gd name="T67" fmla="*/ 408 h 5616"/>
                <a:gd name="T68" fmla="*/ 120 w 136"/>
                <a:gd name="T69" fmla="*/ 536 h 5616"/>
                <a:gd name="T70" fmla="*/ 120 w 136"/>
                <a:gd name="T71" fmla="*/ 744 h 5616"/>
                <a:gd name="T72" fmla="*/ 112 w 136"/>
                <a:gd name="T73" fmla="*/ 792 h 5616"/>
                <a:gd name="T74" fmla="*/ 64 w 136"/>
                <a:gd name="T75" fmla="*/ 976 h 5616"/>
                <a:gd name="T76" fmla="*/ 78 w 136"/>
                <a:gd name="T77" fmla="*/ 1080 h 5616"/>
                <a:gd name="T78" fmla="*/ 104 w 136"/>
                <a:gd name="T79" fmla="*/ 1152 h 5616"/>
                <a:gd name="T80" fmla="*/ 96 w 136"/>
                <a:gd name="T81" fmla="*/ 1312 h 5616"/>
                <a:gd name="T82" fmla="*/ 96 w 136"/>
                <a:gd name="T83" fmla="*/ 1416 h 5616"/>
                <a:gd name="T84" fmla="*/ 88 w 136"/>
                <a:gd name="T85" fmla="*/ 1440 h 5616"/>
                <a:gd name="T86" fmla="*/ 88 w 136"/>
                <a:gd name="T87" fmla="*/ 1648 h 5616"/>
                <a:gd name="T88" fmla="*/ 88 w 136"/>
                <a:gd name="T89" fmla="*/ 1848 h 5616"/>
                <a:gd name="T90" fmla="*/ 88 w 136"/>
                <a:gd name="T91" fmla="*/ 2080 h 5616"/>
                <a:gd name="T92" fmla="*/ 80 w 136"/>
                <a:gd name="T93" fmla="*/ 2216 h 5616"/>
                <a:gd name="T94" fmla="*/ 80 w 136"/>
                <a:gd name="T95" fmla="*/ 2416 h 5616"/>
                <a:gd name="T96" fmla="*/ 48 w 136"/>
                <a:gd name="T97" fmla="*/ 2600 h 5616"/>
                <a:gd name="T98" fmla="*/ 72 w 136"/>
                <a:gd name="T99" fmla="*/ 2752 h 5616"/>
                <a:gd name="T100" fmla="*/ 72 w 136"/>
                <a:gd name="T101" fmla="*/ 2960 h 5616"/>
                <a:gd name="T102" fmla="*/ 64 w 136"/>
                <a:gd name="T103" fmla="*/ 3150 h 5616"/>
                <a:gd name="T104" fmla="*/ 64 w 136"/>
                <a:gd name="T105" fmla="*/ 3344 h 5616"/>
                <a:gd name="T106" fmla="*/ 64 w 136"/>
                <a:gd name="T107" fmla="*/ 3576 h 5616"/>
                <a:gd name="T108" fmla="*/ 64 w 136"/>
                <a:gd name="T109" fmla="*/ 4040 h 5616"/>
                <a:gd name="T110" fmla="*/ 56 w 136"/>
                <a:gd name="T111" fmla="*/ 4352 h 5616"/>
                <a:gd name="T112" fmla="*/ 56 w 136"/>
                <a:gd name="T113" fmla="*/ 4768 h 5616"/>
                <a:gd name="T114" fmla="*/ 56 w 136"/>
                <a:gd name="T115" fmla="*/ 5200 h 5616"/>
                <a:gd name="T116" fmla="*/ 47 w 136"/>
                <a:gd name="T117" fmla="*/ 5392 h 5616"/>
                <a:gd name="T118" fmla="*/ 48 w 136"/>
                <a:gd name="T119" fmla="*/ 5560 h 56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6" h="5616">
                  <a:moveTo>
                    <a:pt x="0" y="5592"/>
                  </a:moveTo>
                  <a:lnTo>
                    <a:pt x="0" y="5560"/>
                  </a:lnTo>
                  <a:lnTo>
                    <a:pt x="0" y="5536"/>
                  </a:lnTo>
                  <a:lnTo>
                    <a:pt x="0" y="5512"/>
                  </a:lnTo>
                  <a:lnTo>
                    <a:pt x="0" y="5488"/>
                  </a:lnTo>
                  <a:lnTo>
                    <a:pt x="0" y="5464"/>
                  </a:lnTo>
                  <a:lnTo>
                    <a:pt x="0" y="5432"/>
                  </a:lnTo>
                  <a:lnTo>
                    <a:pt x="0" y="5408"/>
                  </a:lnTo>
                  <a:lnTo>
                    <a:pt x="0" y="5384"/>
                  </a:lnTo>
                  <a:cubicBezTo>
                    <a:pt x="0" y="5382"/>
                    <a:pt x="1" y="5379"/>
                    <a:pt x="2" y="5377"/>
                  </a:cubicBezTo>
                  <a:lnTo>
                    <a:pt x="10" y="5353"/>
                  </a:lnTo>
                  <a:lnTo>
                    <a:pt x="8" y="5360"/>
                  </a:lnTo>
                  <a:lnTo>
                    <a:pt x="8" y="5328"/>
                  </a:lnTo>
                  <a:lnTo>
                    <a:pt x="8" y="5304"/>
                  </a:lnTo>
                  <a:lnTo>
                    <a:pt x="8" y="5280"/>
                  </a:lnTo>
                  <a:lnTo>
                    <a:pt x="8" y="5256"/>
                  </a:lnTo>
                  <a:lnTo>
                    <a:pt x="8" y="5232"/>
                  </a:lnTo>
                  <a:lnTo>
                    <a:pt x="8" y="5200"/>
                  </a:lnTo>
                  <a:lnTo>
                    <a:pt x="8" y="5152"/>
                  </a:lnTo>
                  <a:lnTo>
                    <a:pt x="8" y="5096"/>
                  </a:lnTo>
                  <a:lnTo>
                    <a:pt x="8" y="5048"/>
                  </a:lnTo>
                  <a:lnTo>
                    <a:pt x="8" y="5000"/>
                  </a:lnTo>
                  <a:lnTo>
                    <a:pt x="8" y="4920"/>
                  </a:lnTo>
                  <a:lnTo>
                    <a:pt x="8" y="4864"/>
                  </a:lnTo>
                  <a:lnTo>
                    <a:pt x="8" y="4816"/>
                  </a:lnTo>
                  <a:lnTo>
                    <a:pt x="8" y="4768"/>
                  </a:lnTo>
                  <a:lnTo>
                    <a:pt x="8" y="4712"/>
                  </a:lnTo>
                  <a:lnTo>
                    <a:pt x="8" y="4664"/>
                  </a:lnTo>
                  <a:lnTo>
                    <a:pt x="8" y="4608"/>
                  </a:lnTo>
                  <a:lnTo>
                    <a:pt x="8" y="4560"/>
                  </a:lnTo>
                  <a:lnTo>
                    <a:pt x="8" y="4504"/>
                  </a:lnTo>
                  <a:lnTo>
                    <a:pt x="8" y="4456"/>
                  </a:lnTo>
                  <a:lnTo>
                    <a:pt x="8" y="4400"/>
                  </a:lnTo>
                  <a:lnTo>
                    <a:pt x="8" y="4352"/>
                  </a:lnTo>
                  <a:lnTo>
                    <a:pt x="8" y="4304"/>
                  </a:lnTo>
                  <a:lnTo>
                    <a:pt x="8" y="4248"/>
                  </a:lnTo>
                  <a:lnTo>
                    <a:pt x="8" y="4200"/>
                  </a:lnTo>
                  <a:cubicBezTo>
                    <a:pt x="8" y="4199"/>
                    <a:pt x="9" y="4198"/>
                    <a:pt x="9" y="4197"/>
                  </a:cubicBezTo>
                  <a:lnTo>
                    <a:pt x="17" y="4141"/>
                  </a:lnTo>
                  <a:lnTo>
                    <a:pt x="16" y="4144"/>
                  </a:lnTo>
                  <a:lnTo>
                    <a:pt x="16" y="4096"/>
                  </a:lnTo>
                  <a:lnTo>
                    <a:pt x="16" y="4040"/>
                  </a:lnTo>
                  <a:lnTo>
                    <a:pt x="16" y="3992"/>
                  </a:lnTo>
                  <a:lnTo>
                    <a:pt x="16" y="3936"/>
                  </a:lnTo>
                  <a:lnTo>
                    <a:pt x="16" y="3888"/>
                  </a:lnTo>
                  <a:lnTo>
                    <a:pt x="16" y="3840"/>
                  </a:lnTo>
                  <a:lnTo>
                    <a:pt x="16" y="3784"/>
                  </a:lnTo>
                  <a:lnTo>
                    <a:pt x="16" y="3704"/>
                  </a:lnTo>
                  <a:lnTo>
                    <a:pt x="16" y="3656"/>
                  </a:lnTo>
                  <a:lnTo>
                    <a:pt x="16" y="3576"/>
                  </a:lnTo>
                  <a:lnTo>
                    <a:pt x="16" y="3552"/>
                  </a:lnTo>
                  <a:lnTo>
                    <a:pt x="16" y="3504"/>
                  </a:lnTo>
                  <a:lnTo>
                    <a:pt x="16" y="3472"/>
                  </a:lnTo>
                  <a:lnTo>
                    <a:pt x="16" y="3448"/>
                  </a:lnTo>
                  <a:lnTo>
                    <a:pt x="16" y="3424"/>
                  </a:lnTo>
                  <a:lnTo>
                    <a:pt x="16" y="3400"/>
                  </a:lnTo>
                  <a:lnTo>
                    <a:pt x="16" y="3376"/>
                  </a:lnTo>
                  <a:lnTo>
                    <a:pt x="16" y="3344"/>
                  </a:lnTo>
                  <a:lnTo>
                    <a:pt x="16" y="3320"/>
                  </a:lnTo>
                  <a:lnTo>
                    <a:pt x="16" y="3296"/>
                  </a:lnTo>
                  <a:lnTo>
                    <a:pt x="16" y="3240"/>
                  </a:lnTo>
                  <a:lnTo>
                    <a:pt x="16" y="3216"/>
                  </a:lnTo>
                  <a:lnTo>
                    <a:pt x="16" y="3192"/>
                  </a:lnTo>
                  <a:lnTo>
                    <a:pt x="16" y="3168"/>
                  </a:lnTo>
                  <a:lnTo>
                    <a:pt x="16" y="3144"/>
                  </a:lnTo>
                  <a:cubicBezTo>
                    <a:pt x="16" y="3143"/>
                    <a:pt x="17" y="3141"/>
                    <a:pt x="17" y="3139"/>
                  </a:cubicBezTo>
                  <a:lnTo>
                    <a:pt x="25" y="3107"/>
                  </a:lnTo>
                  <a:lnTo>
                    <a:pt x="24" y="3112"/>
                  </a:lnTo>
                  <a:lnTo>
                    <a:pt x="24" y="3088"/>
                  </a:lnTo>
                  <a:lnTo>
                    <a:pt x="24" y="3064"/>
                  </a:lnTo>
                  <a:lnTo>
                    <a:pt x="24" y="3040"/>
                  </a:lnTo>
                  <a:lnTo>
                    <a:pt x="24" y="3008"/>
                  </a:lnTo>
                  <a:lnTo>
                    <a:pt x="24" y="2984"/>
                  </a:lnTo>
                  <a:lnTo>
                    <a:pt x="24" y="2960"/>
                  </a:lnTo>
                  <a:lnTo>
                    <a:pt x="24" y="2936"/>
                  </a:lnTo>
                  <a:lnTo>
                    <a:pt x="24" y="2912"/>
                  </a:lnTo>
                  <a:lnTo>
                    <a:pt x="24" y="2880"/>
                  </a:lnTo>
                  <a:lnTo>
                    <a:pt x="24" y="2856"/>
                  </a:lnTo>
                  <a:lnTo>
                    <a:pt x="24" y="2832"/>
                  </a:lnTo>
                  <a:lnTo>
                    <a:pt x="24" y="2808"/>
                  </a:lnTo>
                  <a:lnTo>
                    <a:pt x="24" y="2776"/>
                  </a:lnTo>
                  <a:lnTo>
                    <a:pt x="24" y="2752"/>
                  </a:lnTo>
                  <a:lnTo>
                    <a:pt x="24" y="2728"/>
                  </a:lnTo>
                  <a:lnTo>
                    <a:pt x="24" y="2704"/>
                  </a:lnTo>
                  <a:lnTo>
                    <a:pt x="24" y="2680"/>
                  </a:lnTo>
                  <a:lnTo>
                    <a:pt x="24" y="2648"/>
                  </a:lnTo>
                  <a:lnTo>
                    <a:pt x="24" y="2624"/>
                  </a:lnTo>
                  <a:lnTo>
                    <a:pt x="24" y="2600"/>
                  </a:lnTo>
                  <a:lnTo>
                    <a:pt x="24" y="2576"/>
                  </a:lnTo>
                  <a:cubicBezTo>
                    <a:pt x="24" y="2563"/>
                    <a:pt x="35" y="2552"/>
                    <a:pt x="48" y="2552"/>
                  </a:cubicBezTo>
                  <a:lnTo>
                    <a:pt x="56" y="2552"/>
                  </a:lnTo>
                  <a:lnTo>
                    <a:pt x="32" y="2576"/>
                  </a:lnTo>
                  <a:lnTo>
                    <a:pt x="32" y="2544"/>
                  </a:lnTo>
                  <a:lnTo>
                    <a:pt x="32" y="2520"/>
                  </a:lnTo>
                  <a:lnTo>
                    <a:pt x="32" y="2496"/>
                  </a:lnTo>
                  <a:lnTo>
                    <a:pt x="32" y="2472"/>
                  </a:lnTo>
                  <a:lnTo>
                    <a:pt x="32" y="2448"/>
                  </a:lnTo>
                  <a:lnTo>
                    <a:pt x="32" y="2416"/>
                  </a:lnTo>
                  <a:lnTo>
                    <a:pt x="32" y="2392"/>
                  </a:lnTo>
                  <a:lnTo>
                    <a:pt x="32" y="2368"/>
                  </a:lnTo>
                  <a:lnTo>
                    <a:pt x="32" y="2344"/>
                  </a:lnTo>
                  <a:lnTo>
                    <a:pt x="32" y="2312"/>
                  </a:lnTo>
                  <a:lnTo>
                    <a:pt x="32" y="2288"/>
                  </a:lnTo>
                  <a:lnTo>
                    <a:pt x="32" y="2264"/>
                  </a:lnTo>
                  <a:lnTo>
                    <a:pt x="32" y="2240"/>
                  </a:lnTo>
                  <a:lnTo>
                    <a:pt x="32" y="2216"/>
                  </a:lnTo>
                  <a:lnTo>
                    <a:pt x="32" y="2184"/>
                  </a:lnTo>
                  <a:lnTo>
                    <a:pt x="32" y="2160"/>
                  </a:lnTo>
                  <a:lnTo>
                    <a:pt x="32" y="2136"/>
                  </a:lnTo>
                  <a:lnTo>
                    <a:pt x="32" y="2112"/>
                  </a:lnTo>
                  <a:lnTo>
                    <a:pt x="32" y="2080"/>
                  </a:lnTo>
                  <a:cubicBezTo>
                    <a:pt x="32" y="2067"/>
                    <a:pt x="43" y="2056"/>
                    <a:pt x="56" y="2056"/>
                  </a:cubicBezTo>
                  <a:lnTo>
                    <a:pt x="64" y="2056"/>
                  </a:lnTo>
                  <a:lnTo>
                    <a:pt x="40" y="2080"/>
                  </a:lnTo>
                  <a:lnTo>
                    <a:pt x="40" y="2056"/>
                  </a:lnTo>
                  <a:lnTo>
                    <a:pt x="40" y="2032"/>
                  </a:lnTo>
                  <a:lnTo>
                    <a:pt x="40" y="2008"/>
                  </a:lnTo>
                  <a:lnTo>
                    <a:pt x="40" y="1984"/>
                  </a:lnTo>
                  <a:lnTo>
                    <a:pt x="40" y="1952"/>
                  </a:lnTo>
                  <a:lnTo>
                    <a:pt x="40" y="1904"/>
                  </a:lnTo>
                  <a:lnTo>
                    <a:pt x="40" y="1880"/>
                  </a:lnTo>
                  <a:lnTo>
                    <a:pt x="40" y="1848"/>
                  </a:lnTo>
                  <a:lnTo>
                    <a:pt x="40" y="1824"/>
                  </a:lnTo>
                  <a:lnTo>
                    <a:pt x="40" y="1800"/>
                  </a:lnTo>
                  <a:lnTo>
                    <a:pt x="40" y="1776"/>
                  </a:lnTo>
                  <a:lnTo>
                    <a:pt x="40" y="1752"/>
                  </a:lnTo>
                  <a:lnTo>
                    <a:pt x="40" y="1720"/>
                  </a:lnTo>
                  <a:lnTo>
                    <a:pt x="40" y="1696"/>
                  </a:lnTo>
                  <a:lnTo>
                    <a:pt x="40" y="1672"/>
                  </a:lnTo>
                  <a:lnTo>
                    <a:pt x="40" y="1648"/>
                  </a:lnTo>
                  <a:lnTo>
                    <a:pt x="40" y="1616"/>
                  </a:lnTo>
                  <a:lnTo>
                    <a:pt x="40" y="1592"/>
                  </a:lnTo>
                  <a:lnTo>
                    <a:pt x="40" y="1568"/>
                  </a:lnTo>
                  <a:lnTo>
                    <a:pt x="40" y="1544"/>
                  </a:lnTo>
                  <a:lnTo>
                    <a:pt x="40" y="1520"/>
                  </a:lnTo>
                  <a:lnTo>
                    <a:pt x="40" y="1488"/>
                  </a:lnTo>
                  <a:lnTo>
                    <a:pt x="40" y="1464"/>
                  </a:lnTo>
                  <a:lnTo>
                    <a:pt x="40" y="1440"/>
                  </a:lnTo>
                  <a:cubicBezTo>
                    <a:pt x="40" y="1427"/>
                    <a:pt x="51" y="1416"/>
                    <a:pt x="64" y="1416"/>
                  </a:cubicBezTo>
                  <a:lnTo>
                    <a:pt x="72" y="1416"/>
                  </a:lnTo>
                  <a:lnTo>
                    <a:pt x="48" y="1440"/>
                  </a:lnTo>
                  <a:lnTo>
                    <a:pt x="48" y="1416"/>
                  </a:lnTo>
                  <a:cubicBezTo>
                    <a:pt x="48" y="1403"/>
                    <a:pt x="59" y="1392"/>
                    <a:pt x="72" y="1392"/>
                  </a:cubicBezTo>
                  <a:cubicBezTo>
                    <a:pt x="86" y="1392"/>
                    <a:pt x="96" y="1403"/>
                    <a:pt x="96" y="1416"/>
                  </a:cubicBezTo>
                  <a:lnTo>
                    <a:pt x="96" y="1440"/>
                  </a:lnTo>
                  <a:cubicBezTo>
                    <a:pt x="96" y="1454"/>
                    <a:pt x="86" y="1464"/>
                    <a:pt x="72" y="1464"/>
                  </a:cubicBezTo>
                  <a:cubicBezTo>
                    <a:pt x="59" y="1464"/>
                    <a:pt x="48" y="1454"/>
                    <a:pt x="48" y="1440"/>
                  </a:cubicBezTo>
                  <a:lnTo>
                    <a:pt x="48" y="1416"/>
                  </a:lnTo>
                  <a:lnTo>
                    <a:pt x="48" y="1384"/>
                  </a:lnTo>
                  <a:lnTo>
                    <a:pt x="48" y="1360"/>
                  </a:lnTo>
                  <a:lnTo>
                    <a:pt x="48" y="1336"/>
                  </a:lnTo>
                  <a:cubicBezTo>
                    <a:pt x="48" y="1323"/>
                    <a:pt x="59" y="1312"/>
                    <a:pt x="72" y="1312"/>
                  </a:cubicBezTo>
                  <a:cubicBezTo>
                    <a:pt x="86" y="1312"/>
                    <a:pt x="96" y="1323"/>
                    <a:pt x="96" y="1336"/>
                  </a:cubicBezTo>
                  <a:lnTo>
                    <a:pt x="96" y="1360"/>
                  </a:lnTo>
                  <a:cubicBezTo>
                    <a:pt x="96" y="1374"/>
                    <a:pt x="86" y="1384"/>
                    <a:pt x="72" y="1384"/>
                  </a:cubicBezTo>
                  <a:cubicBezTo>
                    <a:pt x="59" y="1384"/>
                    <a:pt x="48" y="1374"/>
                    <a:pt x="48" y="1360"/>
                  </a:cubicBezTo>
                  <a:lnTo>
                    <a:pt x="48" y="1336"/>
                  </a:lnTo>
                  <a:lnTo>
                    <a:pt x="48" y="1312"/>
                  </a:lnTo>
                  <a:lnTo>
                    <a:pt x="48" y="1288"/>
                  </a:lnTo>
                  <a:lnTo>
                    <a:pt x="48" y="1256"/>
                  </a:lnTo>
                  <a:lnTo>
                    <a:pt x="48" y="1232"/>
                  </a:lnTo>
                  <a:cubicBezTo>
                    <a:pt x="48" y="1230"/>
                    <a:pt x="49" y="1227"/>
                    <a:pt x="50" y="1225"/>
                  </a:cubicBezTo>
                  <a:lnTo>
                    <a:pt x="58" y="1201"/>
                  </a:lnTo>
                  <a:lnTo>
                    <a:pt x="56" y="1208"/>
                  </a:lnTo>
                  <a:lnTo>
                    <a:pt x="56" y="1184"/>
                  </a:lnTo>
                  <a:lnTo>
                    <a:pt x="56" y="1152"/>
                  </a:lnTo>
                  <a:lnTo>
                    <a:pt x="56" y="1128"/>
                  </a:lnTo>
                  <a:lnTo>
                    <a:pt x="56" y="1104"/>
                  </a:lnTo>
                  <a:lnTo>
                    <a:pt x="56" y="1080"/>
                  </a:lnTo>
                  <a:lnTo>
                    <a:pt x="56" y="1056"/>
                  </a:lnTo>
                  <a:lnTo>
                    <a:pt x="56" y="1024"/>
                  </a:lnTo>
                  <a:cubicBezTo>
                    <a:pt x="56" y="1011"/>
                    <a:pt x="67" y="1000"/>
                    <a:pt x="80" y="1000"/>
                  </a:cubicBezTo>
                  <a:cubicBezTo>
                    <a:pt x="94" y="1000"/>
                    <a:pt x="104" y="1011"/>
                    <a:pt x="104" y="1024"/>
                  </a:cubicBezTo>
                  <a:lnTo>
                    <a:pt x="104" y="1056"/>
                  </a:lnTo>
                  <a:lnTo>
                    <a:pt x="57" y="1051"/>
                  </a:lnTo>
                  <a:lnTo>
                    <a:pt x="65" y="1019"/>
                  </a:lnTo>
                  <a:lnTo>
                    <a:pt x="64" y="1024"/>
                  </a:lnTo>
                  <a:lnTo>
                    <a:pt x="64" y="1000"/>
                  </a:lnTo>
                  <a:lnTo>
                    <a:pt x="64" y="976"/>
                  </a:lnTo>
                  <a:lnTo>
                    <a:pt x="64" y="952"/>
                  </a:lnTo>
                  <a:cubicBezTo>
                    <a:pt x="64" y="939"/>
                    <a:pt x="75" y="928"/>
                    <a:pt x="88" y="928"/>
                  </a:cubicBezTo>
                  <a:cubicBezTo>
                    <a:pt x="102" y="928"/>
                    <a:pt x="112" y="939"/>
                    <a:pt x="112" y="952"/>
                  </a:cubicBezTo>
                  <a:lnTo>
                    <a:pt x="112" y="976"/>
                  </a:lnTo>
                  <a:cubicBezTo>
                    <a:pt x="112" y="990"/>
                    <a:pt x="102" y="1000"/>
                    <a:pt x="88" y="1000"/>
                  </a:cubicBezTo>
                  <a:cubicBezTo>
                    <a:pt x="75" y="1000"/>
                    <a:pt x="64" y="990"/>
                    <a:pt x="64" y="976"/>
                  </a:cubicBezTo>
                  <a:lnTo>
                    <a:pt x="64" y="952"/>
                  </a:lnTo>
                  <a:lnTo>
                    <a:pt x="64" y="920"/>
                  </a:lnTo>
                  <a:lnTo>
                    <a:pt x="64" y="896"/>
                  </a:lnTo>
                  <a:lnTo>
                    <a:pt x="64" y="872"/>
                  </a:lnTo>
                  <a:lnTo>
                    <a:pt x="64" y="848"/>
                  </a:lnTo>
                  <a:lnTo>
                    <a:pt x="64" y="824"/>
                  </a:lnTo>
                  <a:lnTo>
                    <a:pt x="64" y="792"/>
                  </a:lnTo>
                  <a:lnTo>
                    <a:pt x="64" y="768"/>
                  </a:lnTo>
                  <a:cubicBezTo>
                    <a:pt x="64" y="755"/>
                    <a:pt x="75" y="744"/>
                    <a:pt x="88" y="744"/>
                  </a:cubicBezTo>
                  <a:cubicBezTo>
                    <a:pt x="102" y="744"/>
                    <a:pt x="112" y="755"/>
                    <a:pt x="112" y="768"/>
                  </a:cubicBezTo>
                  <a:lnTo>
                    <a:pt x="112" y="792"/>
                  </a:lnTo>
                  <a:lnTo>
                    <a:pt x="88" y="768"/>
                  </a:lnTo>
                  <a:lnTo>
                    <a:pt x="96" y="768"/>
                  </a:lnTo>
                  <a:lnTo>
                    <a:pt x="72" y="792"/>
                  </a:lnTo>
                  <a:lnTo>
                    <a:pt x="72" y="768"/>
                  </a:lnTo>
                  <a:lnTo>
                    <a:pt x="72" y="744"/>
                  </a:lnTo>
                  <a:lnTo>
                    <a:pt x="72" y="720"/>
                  </a:lnTo>
                  <a:lnTo>
                    <a:pt x="72" y="688"/>
                  </a:lnTo>
                  <a:lnTo>
                    <a:pt x="72" y="664"/>
                  </a:lnTo>
                  <a:lnTo>
                    <a:pt x="72" y="640"/>
                  </a:lnTo>
                  <a:lnTo>
                    <a:pt x="72" y="616"/>
                  </a:lnTo>
                  <a:lnTo>
                    <a:pt x="72" y="592"/>
                  </a:lnTo>
                  <a:lnTo>
                    <a:pt x="72" y="560"/>
                  </a:lnTo>
                  <a:lnTo>
                    <a:pt x="72" y="536"/>
                  </a:lnTo>
                  <a:lnTo>
                    <a:pt x="72" y="512"/>
                  </a:lnTo>
                  <a:lnTo>
                    <a:pt x="72" y="488"/>
                  </a:lnTo>
                  <a:lnTo>
                    <a:pt x="72" y="456"/>
                  </a:lnTo>
                  <a:lnTo>
                    <a:pt x="72" y="432"/>
                  </a:lnTo>
                  <a:cubicBezTo>
                    <a:pt x="72" y="419"/>
                    <a:pt x="83" y="408"/>
                    <a:pt x="96" y="408"/>
                  </a:cubicBezTo>
                  <a:lnTo>
                    <a:pt x="104" y="408"/>
                  </a:lnTo>
                  <a:lnTo>
                    <a:pt x="80" y="432"/>
                  </a:lnTo>
                  <a:lnTo>
                    <a:pt x="80" y="408"/>
                  </a:lnTo>
                  <a:lnTo>
                    <a:pt x="80" y="384"/>
                  </a:lnTo>
                  <a:lnTo>
                    <a:pt x="80" y="360"/>
                  </a:lnTo>
                  <a:lnTo>
                    <a:pt x="80" y="328"/>
                  </a:lnTo>
                  <a:lnTo>
                    <a:pt x="80" y="304"/>
                  </a:lnTo>
                  <a:lnTo>
                    <a:pt x="80" y="280"/>
                  </a:lnTo>
                  <a:lnTo>
                    <a:pt x="80" y="256"/>
                  </a:lnTo>
                  <a:lnTo>
                    <a:pt x="80" y="224"/>
                  </a:lnTo>
                  <a:cubicBezTo>
                    <a:pt x="80" y="211"/>
                    <a:pt x="91" y="200"/>
                    <a:pt x="104" y="200"/>
                  </a:cubicBezTo>
                  <a:cubicBezTo>
                    <a:pt x="118" y="200"/>
                    <a:pt x="128" y="211"/>
                    <a:pt x="128" y="224"/>
                  </a:cubicBezTo>
                  <a:lnTo>
                    <a:pt x="128" y="256"/>
                  </a:lnTo>
                  <a:cubicBezTo>
                    <a:pt x="128" y="270"/>
                    <a:pt x="118" y="280"/>
                    <a:pt x="104" y="280"/>
                  </a:cubicBezTo>
                  <a:cubicBezTo>
                    <a:pt x="91" y="280"/>
                    <a:pt x="80" y="270"/>
                    <a:pt x="80" y="256"/>
                  </a:cubicBezTo>
                  <a:lnTo>
                    <a:pt x="80" y="224"/>
                  </a:lnTo>
                  <a:lnTo>
                    <a:pt x="80" y="200"/>
                  </a:lnTo>
                  <a:lnTo>
                    <a:pt x="80" y="176"/>
                  </a:lnTo>
                  <a:lnTo>
                    <a:pt x="80" y="152"/>
                  </a:lnTo>
                  <a:cubicBezTo>
                    <a:pt x="80" y="139"/>
                    <a:pt x="91" y="128"/>
                    <a:pt x="104" y="128"/>
                  </a:cubicBezTo>
                  <a:cubicBezTo>
                    <a:pt x="118" y="128"/>
                    <a:pt x="128" y="139"/>
                    <a:pt x="128" y="152"/>
                  </a:cubicBezTo>
                  <a:lnTo>
                    <a:pt x="128" y="176"/>
                  </a:lnTo>
                  <a:lnTo>
                    <a:pt x="104" y="152"/>
                  </a:lnTo>
                  <a:lnTo>
                    <a:pt x="112" y="152"/>
                  </a:lnTo>
                  <a:lnTo>
                    <a:pt x="88" y="176"/>
                  </a:lnTo>
                  <a:lnTo>
                    <a:pt x="88" y="152"/>
                  </a:lnTo>
                  <a:lnTo>
                    <a:pt x="88" y="128"/>
                  </a:lnTo>
                  <a:lnTo>
                    <a:pt x="88" y="96"/>
                  </a:lnTo>
                  <a:lnTo>
                    <a:pt x="88" y="72"/>
                  </a:lnTo>
                  <a:lnTo>
                    <a:pt x="88" y="48"/>
                  </a:lnTo>
                  <a:lnTo>
                    <a:pt x="88" y="24"/>
                  </a:lnTo>
                  <a:cubicBezTo>
                    <a:pt x="88" y="11"/>
                    <a:pt x="99" y="0"/>
                    <a:pt x="112" y="0"/>
                  </a:cubicBezTo>
                  <a:cubicBezTo>
                    <a:pt x="126" y="0"/>
                    <a:pt x="136" y="11"/>
                    <a:pt x="136" y="24"/>
                  </a:cubicBezTo>
                  <a:lnTo>
                    <a:pt x="136" y="48"/>
                  </a:lnTo>
                  <a:lnTo>
                    <a:pt x="136" y="72"/>
                  </a:lnTo>
                  <a:lnTo>
                    <a:pt x="136" y="96"/>
                  </a:lnTo>
                  <a:lnTo>
                    <a:pt x="136" y="128"/>
                  </a:lnTo>
                  <a:lnTo>
                    <a:pt x="136" y="152"/>
                  </a:lnTo>
                  <a:lnTo>
                    <a:pt x="136" y="176"/>
                  </a:lnTo>
                  <a:cubicBezTo>
                    <a:pt x="136" y="190"/>
                    <a:pt x="126" y="200"/>
                    <a:pt x="112" y="200"/>
                  </a:cubicBezTo>
                  <a:lnTo>
                    <a:pt x="104" y="200"/>
                  </a:lnTo>
                  <a:cubicBezTo>
                    <a:pt x="91" y="200"/>
                    <a:pt x="80" y="190"/>
                    <a:pt x="80" y="176"/>
                  </a:cubicBezTo>
                  <a:lnTo>
                    <a:pt x="80" y="152"/>
                  </a:lnTo>
                  <a:lnTo>
                    <a:pt x="128" y="152"/>
                  </a:lnTo>
                  <a:lnTo>
                    <a:pt x="128" y="176"/>
                  </a:lnTo>
                  <a:lnTo>
                    <a:pt x="128" y="200"/>
                  </a:lnTo>
                  <a:lnTo>
                    <a:pt x="128" y="224"/>
                  </a:lnTo>
                  <a:lnTo>
                    <a:pt x="128" y="256"/>
                  </a:lnTo>
                  <a:lnTo>
                    <a:pt x="80" y="256"/>
                  </a:lnTo>
                  <a:lnTo>
                    <a:pt x="80" y="224"/>
                  </a:lnTo>
                  <a:lnTo>
                    <a:pt x="128" y="224"/>
                  </a:lnTo>
                  <a:lnTo>
                    <a:pt x="128" y="256"/>
                  </a:lnTo>
                  <a:lnTo>
                    <a:pt x="128" y="280"/>
                  </a:lnTo>
                  <a:lnTo>
                    <a:pt x="128" y="304"/>
                  </a:lnTo>
                  <a:lnTo>
                    <a:pt x="128" y="328"/>
                  </a:lnTo>
                  <a:lnTo>
                    <a:pt x="128" y="360"/>
                  </a:lnTo>
                  <a:lnTo>
                    <a:pt x="128" y="384"/>
                  </a:lnTo>
                  <a:lnTo>
                    <a:pt x="128" y="408"/>
                  </a:lnTo>
                  <a:lnTo>
                    <a:pt x="128" y="432"/>
                  </a:lnTo>
                  <a:cubicBezTo>
                    <a:pt x="128" y="446"/>
                    <a:pt x="118" y="456"/>
                    <a:pt x="104" y="456"/>
                  </a:cubicBezTo>
                  <a:lnTo>
                    <a:pt x="96" y="456"/>
                  </a:lnTo>
                  <a:lnTo>
                    <a:pt x="120" y="432"/>
                  </a:lnTo>
                  <a:lnTo>
                    <a:pt x="120" y="456"/>
                  </a:lnTo>
                  <a:lnTo>
                    <a:pt x="120" y="488"/>
                  </a:lnTo>
                  <a:lnTo>
                    <a:pt x="120" y="512"/>
                  </a:lnTo>
                  <a:lnTo>
                    <a:pt x="120" y="536"/>
                  </a:lnTo>
                  <a:lnTo>
                    <a:pt x="120" y="560"/>
                  </a:lnTo>
                  <a:lnTo>
                    <a:pt x="120" y="592"/>
                  </a:lnTo>
                  <a:lnTo>
                    <a:pt x="120" y="616"/>
                  </a:lnTo>
                  <a:lnTo>
                    <a:pt x="120" y="640"/>
                  </a:lnTo>
                  <a:lnTo>
                    <a:pt x="120" y="664"/>
                  </a:lnTo>
                  <a:lnTo>
                    <a:pt x="120" y="688"/>
                  </a:lnTo>
                  <a:lnTo>
                    <a:pt x="120" y="720"/>
                  </a:lnTo>
                  <a:lnTo>
                    <a:pt x="120" y="744"/>
                  </a:lnTo>
                  <a:lnTo>
                    <a:pt x="120" y="768"/>
                  </a:lnTo>
                  <a:lnTo>
                    <a:pt x="120" y="792"/>
                  </a:lnTo>
                  <a:cubicBezTo>
                    <a:pt x="120" y="806"/>
                    <a:pt x="110" y="816"/>
                    <a:pt x="96" y="816"/>
                  </a:cubicBezTo>
                  <a:lnTo>
                    <a:pt x="88" y="816"/>
                  </a:lnTo>
                  <a:cubicBezTo>
                    <a:pt x="75" y="816"/>
                    <a:pt x="64" y="806"/>
                    <a:pt x="64" y="792"/>
                  </a:cubicBezTo>
                  <a:lnTo>
                    <a:pt x="64" y="768"/>
                  </a:lnTo>
                  <a:lnTo>
                    <a:pt x="112" y="768"/>
                  </a:lnTo>
                  <a:lnTo>
                    <a:pt x="112" y="792"/>
                  </a:lnTo>
                  <a:lnTo>
                    <a:pt x="112" y="824"/>
                  </a:lnTo>
                  <a:lnTo>
                    <a:pt x="112" y="848"/>
                  </a:lnTo>
                  <a:lnTo>
                    <a:pt x="112" y="872"/>
                  </a:lnTo>
                  <a:lnTo>
                    <a:pt x="112" y="896"/>
                  </a:lnTo>
                  <a:lnTo>
                    <a:pt x="112" y="920"/>
                  </a:lnTo>
                  <a:lnTo>
                    <a:pt x="112" y="952"/>
                  </a:lnTo>
                  <a:lnTo>
                    <a:pt x="112" y="976"/>
                  </a:lnTo>
                  <a:lnTo>
                    <a:pt x="64" y="976"/>
                  </a:lnTo>
                  <a:lnTo>
                    <a:pt x="64" y="952"/>
                  </a:lnTo>
                  <a:lnTo>
                    <a:pt x="112" y="952"/>
                  </a:lnTo>
                  <a:lnTo>
                    <a:pt x="112" y="976"/>
                  </a:lnTo>
                  <a:lnTo>
                    <a:pt x="112" y="1000"/>
                  </a:lnTo>
                  <a:lnTo>
                    <a:pt x="112" y="1024"/>
                  </a:lnTo>
                  <a:cubicBezTo>
                    <a:pt x="112" y="1026"/>
                    <a:pt x="112" y="1028"/>
                    <a:pt x="112" y="1030"/>
                  </a:cubicBezTo>
                  <a:lnTo>
                    <a:pt x="104" y="1062"/>
                  </a:lnTo>
                  <a:cubicBezTo>
                    <a:pt x="101" y="1074"/>
                    <a:pt x="90" y="1082"/>
                    <a:pt x="78" y="1080"/>
                  </a:cubicBezTo>
                  <a:cubicBezTo>
                    <a:pt x="66" y="1079"/>
                    <a:pt x="56" y="1069"/>
                    <a:pt x="56" y="1056"/>
                  </a:cubicBezTo>
                  <a:lnTo>
                    <a:pt x="56" y="1024"/>
                  </a:lnTo>
                  <a:lnTo>
                    <a:pt x="104" y="1024"/>
                  </a:lnTo>
                  <a:lnTo>
                    <a:pt x="104" y="1056"/>
                  </a:lnTo>
                  <a:lnTo>
                    <a:pt x="104" y="1080"/>
                  </a:lnTo>
                  <a:lnTo>
                    <a:pt x="104" y="1104"/>
                  </a:lnTo>
                  <a:lnTo>
                    <a:pt x="104" y="1128"/>
                  </a:lnTo>
                  <a:lnTo>
                    <a:pt x="104" y="1152"/>
                  </a:lnTo>
                  <a:lnTo>
                    <a:pt x="104" y="1184"/>
                  </a:lnTo>
                  <a:lnTo>
                    <a:pt x="104" y="1208"/>
                  </a:lnTo>
                  <a:cubicBezTo>
                    <a:pt x="104" y="1211"/>
                    <a:pt x="104" y="1214"/>
                    <a:pt x="103" y="1216"/>
                  </a:cubicBezTo>
                  <a:lnTo>
                    <a:pt x="95" y="1240"/>
                  </a:lnTo>
                  <a:lnTo>
                    <a:pt x="96" y="1232"/>
                  </a:lnTo>
                  <a:lnTo>
                    <a:pt x="96" y="1256"/>
                  </a:lnTo>
                  <a:lnTo>
                    <a:pt x="96" y="1288"/>
                  </a:lnTo>
                  <a:lnTo>
                    <a:pt x="96" y="1312"/>
                  </a:lnTo>
                  <a:lnTo>
                    <a:pt x="96" y="1336"/>
                  </a:lnTo>
                  <a:lnTo>
                    <a:pt x="96" y="1360"/>
                  </a:lnTo>
                  <a:lnTo>
                    <a:pt x="48" y="1360"/>
                  </a:lnTo>
                  <a:lnTo>
                    <a:pt x="48" y="1336"/>
                  </a:lnTo>
                  <a:lnTo>
                    <a:pt x="96" y="1336"/>
                  </a:lnTo>
                  <a:lnTo>
                    <a:pt x="96" y="1360"/>
                  </a:lnTo>
                  <a:lnTo>
                    <a:pt x="96" y="1384"/>
                  </a:lnTo>
                  <a:lnTo>
                    <a:pt x="96" y="1416"/>
                  </a:lnTo>
                  <a:lnTo>
                    <a:pt x="96" y="1440"/>
                  </a:lnTo>
                  <a:lnTo>
                    <a:pt x="48" y="1440"/>
                  </a:lnTo>
                  <a:lnTo>
                    <a:pt x="48" y="1416"/>
                  </a:lnTo>
                  <a:lnTo>
                    <a:pt x="96" y="1416"/>
                  </a:lnTo>
                  <a:lnTo>
                    <a:pt x="96" y="1440"/>
                  </a:lnTo>
                  <a:cubicBezTo>
                    <a:pt x="96" y="1454"/>
                    <a:pt x="86" y="1464"/>
                    <a:pt x="72" y="1464"/>
                  </a:cubicBezTo>
                  <a:lnTo>
                    <a:pt x="64" y="1464"/>
                  </a:lnTo>
                  <a:lnTo>
                    <a:pt x="88" y="1440"/>
                  </a:lnTo>
                  <a:lnTo>
                    <a:pt x="88" y="1464"/>
                  </a:lnTo>
                  <a:lnTo>
                    <a:pt x="88" y="1488"/>
                  </a:lnTo>
                  <a:lnTo>
                    <a:pt x="88" y="1520"/>
                  </a:lnTo>
                  <a:lnTo>
                    <a:pt x="88" y="1544"/>
                  </a:lnTo>
                  <a:lnTo>
                    <a:pt x="88" y="1568"/>
                  </a:lnTo>
                  <a:lnTo>
                    <a:pt x="88" y="1592"/>
                  </a:lnTo>
                  <a:lnTo>
                    <a:pt x="88" y="1616"/>
                  </a:lnTo>
                  <a:lnTo>
                    <a:pt x="88" y="1648"/>
                  </a:lnTo>
                  <a:lnTo>
                    <a:pt x="88" y="1672"/>
                  </a:lnTo>
                  <a:lnTo>
                    <a:pt x="88" y="1696"/>
                  </a:lnTo>
                  <a:lnTo>
                    <a:pt x="88" y="1720"/>
                  </a:lnTo>
                  <a:lnTo>
                    <a:pt x="88" y="1752"/>
                  </a:lnTo>
                  <a:lnTo>
                    <a:pt x="88" y="1776"/>
                  </a:lnTo>
                  <a:lnTo>
                    <a:pt x="88" y="1800"/>
                  </a:lnTo>
                  <a:lnTo>
                    <a:pt x="88" y="1824"/>
                  </a:lnTo>
                  <a:lnTo>
                    <a:pt x="88" y="1848"/>
                  </a:lnTo>
                  <a:lnTo>
                    <a:pt x="88" y="1880"/>
                  </a:lnTo>
                  <a:lnTo>
                    <a:pt x="88" y="1904"/>
                  </a:lnTo>
                  <a:lnTo>
                    <a:pt x="88" y="1952"/>
                  </a:lnTo>
                  <a:lnTo>
                    <a:pt x="88" y="1984"/>
                  </a:lnTo>
                  <a:lnTo>
                    <a:pt x="88" y="2008"/>
                  </a:lnTo>
                  <a:lnTo>
                    <a:pt x="88" y="2032"/>
                  </a:lnTo>
                  <a:lnTo>
                    <a:pt x="88" y="2056"/>
                  </a:lnTo>
                  <a:lnTo>
                    <a:pt x="88" y="2080"/>
                  </a:lnTo>
                  <a:cubicBezTo>
                    <a:pt x="88" y="2094"/>
                    <a:pt x="78" y="2104"/>
                    <a:pt x="64" y="2104"/>
                  </a:cubicBezTo>
                  <a:lnTo>
                    <a:pt x="56" y="2104"/>
                  </a:lnTo>
                  <a:lnTo>
                    <a:pt x="80" y="2080"/>
                  </a:lnTo>
                  <a:lnTo>
                    <a:pt x="80" y="2112"/>
                  </a:lnTo>
                  <a:lnTo>
                    <a:pt x="80" y="2136"/>
                  </a:lnTo>
                  <a:lnTo>
                    <a:pt x="80" y="2160"/>
                  </a:lnTo>
                  <a:lnTo>
                    <a:pt x="80" y="2184"/>
                  </a:lnTo>
                  <a:lnTo>
                    <a:pt x="80" y="2216"/>
                  </a:lnTo>
                  <a:lnTo>
                    <a:pt x="80" y="2240"/>
                  </a:lnTo>
                  <a:lnTo>
                    <a:pt x="80" y="2264"/>
                  </a:lnTo>
                  <a:lnTo>
                    <a:pt x="80" y="2288"/>
                  </a:lnTo>
                  <a:lnTo>
                    <a:pt x="80" y="2312"/>
                  </a:lnTo>
                  <a:lnTo>
                    <a:pt x="80" y="2344"/>
                  </a:lnTo>
                  <a:lnTo>
                    <a:pt x="80" y="2368"/>
                  </a:lnTo>
                  <a:lnTo>
                    <a:pt x="80" y="2392"/>
                  </a:lnTo>
                  <a:lnTo>
                    <a:pt x="80" y="2416"/>
                  </a:lnTo>
                  <a:lnTo>
                    <a:pt x="80" y="2448"/>
                  </a:lnTo>
                  <a:lnTo>
                    <a:pt x="80" y="2472"/>
                  </a:lnTo>
                  <a:lnTo>
                    <a:pt x="80" y="2496"/>
                  </a:lnTo>
                  <a:lnTo>
                    <a:pt x="80" y="2520"/>
                  </a:lnTo>
                  <a:lnTo>
                    <a:pt x="80" y="2544"/>
                  </a:lnTo>
                  <a:lnTo>
                    <a:pt x="80" y="2576"/>
                  </a:lnTo>
                  <a:cubicBezTo>
                    <a:pt x="80" y="2590"/>
                    <a:pt x="70" y="2600"/>
                    <a:pt x="56" y="2600"/>
                  </a:cubicBezTo>
                  <a:lnTo>
                    <a:pt x="48" y="2600"/>
                  </a:lnTo>
                  <a:lnTo>
                    <a:pt x="72" y="2576"/>
                  </a:lnTo>
                  <a:lnTo>
                    <a:pt x="72" y="2600"/>
                  </a:lnTo>
                  <a:lnTo>
                    <a:pt x="72" y="2624"/>
                  </a:lnTo>
                  <a:lnTo>
                    <a:pt x="72" y="2648"/>
                  </a:lnTo>
                  <a:lnTo>
                    <a:pt x="72" y="2680"/>
                  </a:lnTo>
                  <a:lnTo>
                    <a:pt x="72" y="2704"/>
                  </a:lnTo>
                  <a:lnTo>
                    <a:pt x="72" y="2728"/>
                  </a:lnTo>
                  <a:lnTo>
                    <a:pt x="72" y="2752"/>
                  </a:lnTo>
                  <a:lnTo>
                    <a:pt x="72" y="2776"/>
                  </a:lnTo>
                  <a:lnTo>
                    <a:pt x="72" y="2808"/>
                  </a:lnTo>
                  <a:lnTo>
                    <a:pt x="72" y="2832"/>
                  </a:lnTo>
                  <a:lnTo>
                    <a:pt x="72" y="2856"/>
                  </a:lnTo>
                  <a:lnTo>
                    <a:pt x="72" y="2880"/>
                  </a:lnTo>
                  <a:lnTo>
                    <a:pt x="72" y="2912"/>
                  </a:lnTo>
                  <a:lnTo>
                    <a:pt x="72" y="2936"/>
                  </a:lnTo>
                  <a:lnTo>
                    <a:pt x="72" y="2960"/>
                  </a:lnTo>
                  <a:lnTo>
                    <a:pt x="72" y="2984"/>
                  </a:lnTo>
                  <a:lnTo>
                    <a:pt x="72" y="3008"/>
                  </a:lnTo>
                  <a:lnTo>
                    <a:pt x="72" y="3040"/>
                  </a:lnTo>
                  <a:lnTo>
                    <a:pt x="72" y="3064"/>
                  </a:lnTo>
                  <a:lnTo>
                    <a:pt x="72" y="3088"/>
                  </a:lnTo>
                  <a:lnTo>
                    <a:pt x="72" y="3112"/>
                  </a:lnTo>
                  <a:cubicBezTo>
                    <a:pt x="72" y="3114"/>
                    <a:pt x="72" y="3116"/>
                    <a:pt x="72" y="3118"/>
                  </a:cubicBezTo>
                  <a:lnTo>
                    <a:pt x="64" y="3150"/>
                  </a:lnTo>
                  <a:lnTo>
                    <a:pt x="64" y="3144"/>
                  </a:lnTo>
                  <a:lnTo>
                    <a:pt x="64" y="3168"/>
                  </a:lnTo>
                  <a:lnTo>
                    <a:pt x="64" y="3192"/>
                  </a:lnTo>
                  <a:lnTo>
                    <a:pt x="64" y="3216"/>
                  </a:lnTo>
                  <a:lnTo>
                    <a:pt x="64" y="3240"/>
                  </a:lnTo>
                  <a:lnTo>
                    <a:pt x="64" y="3296"/>
                  </a:lnTo>
                  <a:lnTo>
                    <a:pt x="64" y="3320"/>
                  </a:lnTo>
                  <a:lnTo>
                    <a:pt x="64" y="3344"/>
                  </a:lnTo>
                  <a:lnTo>
                    <a:pt x="64" y="3376"/>
                  </a:lnTo>
                  <a:lnTo>
                    <a:pt x="64" y="3400"/>
                  </a:lnTo>
                  <a:lnTo>
                    <a:pt x="64" y="3424"/>
                  </a:lnTo>
                  <a:lnTo>
                    <a:pt x="64" y="3448"/>
                  </a:lnTo>
                  <a:lnTo>
                    <a:pt x="64" y="3472"/>
                  </a:lnTo>
                  <a:lnTo>
                    <a:pt x="64" y="3504"/>
                  </a:lnTo>
                  <a:lnTo>
                    <a:pt x="64" y="3552"/>
                  </a:lnTo>
                  <a:lnTo>
                    <a:pt x="64" y="3576"/>
                  </a:lnTo>
                  <a:lnTo>
                    <a:pt x="64" y="3656"/>
                  </a:lnTo>
                  <a:lnTo>
                    <a:pt x="64" y="3704"/>
                  </a:lnTo>
                  <a:lnTo>
                    <a:pt x="64" y="3784"/>
                  </a:lnTo>
                  <a:lnTo>
                    <a:pt x="64" y="3840"/>
                  </a:lnTo>
                  <a:lnTo>
                    <a:pt x="64" y="3888"/>
                  </a:lnTo>
                  <a:lnTo>
                    <a:pt x="64" y="3936"/>
                  </a:lnTo>
                  <a:lnTo>
                    <a:pt x="64" y="3992"/>
                  </a:lnTo>
                  <a:lnTo>
                    <a:pt x="64" y="4040"/>
                  </a:lnTo>
                  <a:lnTo>
                    <a:pt x="64" y="4096"/>
                  </a:lnTo>
                  <a:lnTo>
                    <a:pt x="64" y="4144"/>
                  </a:lnTo>
                  <a:cubicBezTo>
                    <a:pt x="64" y="4146"/>
                    <a:pt x="64" y="4147"/>
                    <a:pt x="64" y="4148"/>
                  </a:cubicBezTo>
                  <a:lnTo>
                    <a:pt x="56" y="4204"/>
                  </a:lnTo>
                  <a:lnTo>
                    <a:pt x="56" y="4200"/>
                  </a:lnTo>
                  <a:lnTo>
                    <a:pt x="56" y="4248"/>
                  </a:lnTo>
                  <a:lnTo>
                    <a:pt x="56" y="4304"/>
                  </a:lnTo>
                  <a:lnTo>
                    <a:pt x="56" y="4352"/>
                  </a:lnTo>
                  <a:lnTo>
                    <a:pt x="56" y="4400"/>
                  </a:lnTo>
                  <a:lnTo>
                    <a:pt x="56" y="4456"/>
                  </a:lnTo>
                  <a:lnTo>
                    <a:pt x="56" y="4504"/>
                  </a:lnTo>
                  <a:lnTo>
                    <a:pt x="56" y="4560"/>
                  </a:lnTo>
                  <a:lnTo>
                    <a:pt x="56" y="4608"/>
                  </a:lnTo>
                  <a:lnTo>
                    <a:pt x="56" y="4664"/>
                  </a:lnTo>
                  <a:lnTo>
                    <a:pt x="56" y="4712"/>
                  </a:lnTo>
                  <a:lnTo>
                    <a:pt x="56" y="4768"/>
                  </a:lnTo>
                  <a:lnTo>
                    <a:pt x="56" y="4816"/>
                  </a:lnTo>
                  <a:lnTo>
                    <a:pt x="56" y="4864"/>
                  </a:lnTo>
                  <a:lnTo>
                    <a:pt x="56" y="4920"/>
                  </a:lnTo>
                  <a:lnTo>
                    <a:pt x="56" y="5000"/>
                  </a:lnTo>
                  <a:lnTo>
                    <a:pt x="56" y="5048"/>
                  </a:lnTo>
                  <a:lnTo>
                    <a:pt x="56" y="5096"/>
                  </a:lnTo>
                  <a:lnTo>
                    <a:pt x="56" y="5152"/>
                  </a:lnTo>
                  <a:lnTo>
                    <a:pt x="56" y="5200"/>
                  </a:lnTo>
                  <a:lnTo>
                    <a:pt x="56" y="5232"/>
                  </a:lnTo>
                  <a:lnTo>
                    <a:pt x="56" y="5256"/>
                  </a:lnTo>
                  <a:lnTo>
                    <a:pt x="56" y="5280"/>
                  </a:lnTo>
                  <a:lnTo>
                    <a:pt x="56" y="5304"/>
                  </a:lnTo>
                  <a:lnTo>
                    <a:pt x="56" y="5328"/>
                  </a:lnTo>
                  <a:lnTo>
                    <a:pt x="56" y="5360"/>
                  </a:lnTo>
                  <a:cubicBezTo>
                    <a:pt x="56" y="5363"/>
                    <a:pt x="56" y="5366"/>
                    <a:pt x="55" y="5368"/>
                  </a:cubicBezTo>
                  <a:lnTo>
                    <a:pt x="47" y="5392"/>
                  </a:lnTo>
                  <a:lnTo>
                    <a:pt x="48" y="5384"/>
                  </a:lnTo>
                  <a:lnTo>
                    <a:pt x="48" y="5408"/>
                  </a:lnTo>
                  <a:lnTo>
                    <a:pt x="48" y="5432"/>
                  </a:lnTo>
                  <a:lnTo>
                    <a:pt x="48" y="5464"/>
                  </a:lnTo>
                  <a:lnTo>
                    <a:pt x="48" y="5488"/>
                  </a:lnTo>
                  <a:lnTo>
                    <a:pt x="48" y="5512"/>
                  </a:lnTo>
                  <a:lnTo>
                    <a:pt x="48" y="5536"/>
                  </a:lnTo>
                  <a:lnTo>
                    <a:pt x="48" y="5560"/>
                  </a:lnTo>
                  <a:lnTo>
                    <a:pt x="48" y="5592"/>
                  </a:lnTo>
                  <a:cubicBezTo>
                    <a:pt x="48" y="5606"/>
                    <a:pt x="38" y="5616"/>
                    <a:pt x="24" y="5616"/>
                  </a:cubicBezTo>
                  <a:cubicBezTo>
                    <a:pt x="11" y="5616"/>
                    <a:pt x="0" y="5606"/>
                    <a:pt x="0" y="559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1" name="Freeform 155"/>
            <p:cNvSpPr>
              <a:spLocks/>
            </p:cNvSpPr>
            <p:nvPr/>
          </p:nvSpPr>
          <p:spPr bwMode="auto">
            <a:xfrm>
              <a:off x="5700290" y="3975054"/>
              <a:ext cx="31633" cy="339750"/>
            </a:xfrm>
            <a:custGeom>
              <a:avLst/>
              <a:gdLst>
                <a:gd name="T0" fmla="*/ 64 w 544"/>
                <a:gd name="T1" fmla="*/ 3664 h 3667"/>
                <a:gd name="T2" fmla="*/ 32 w 544"/>
                <a:gd name="T3" fmla="*/ 3248 h 3667"/>
                <a:gd name="T4" fmla="*/ 80 w 544"/>
                <a:gd name="T5" fmla="*/ 2688 h 3667"/>
                <a:gd name="T6" fmla="*/ 144 w 544"/>
                <a:gd name="T7" fmla="*/ 2576 h 3667"/>
                <a:gd name="T8" fmla="*/ 64 w 544"/>
                <a:gd name="T9" fmla="*/ 2480 h 3667"/>
                <a:gd name="T10" fmla="*/ 80 w 544"/>
                <a:gd name="T11" fmla="*/ 2064 h 3667"/>
                <a:gd name="T12" fmla="*/ 128 w 544"/>
                <a:gd name="T13" fmla="*/ 1968 h 3667"/>
                <a:gd name="T14" fmla="*/ 96 w 544"/>
                <a:gd name="T15" fmla="*/ 1552 h 3667"/>
                <a:gd name="T16" fmla="*/ 160 w 544"/>
                <a:gd name="T17" fmla="*/ 1440 h 3667"/>
                <a:gd name="T18" fmla="*/ 176 w 544"/>
                <a:gd name="T19" fmla="*/ 992 h 3667"/>
                <a:gd name="T20" fmla="*/ 256 w 544"/>
                <a:gd name="T21" fmla="*/ 832 h 3667"/>
                <a:gd name="T22" fmla="*/ 208 w 544"/>
                <a:gd name="T23" fmla="*/ 672 h 3667"/>
                <a:gd name="T24" fmla="*/ 176 w 544"/>
                <a:gd name="T25" fmla="*/ 576 h 3667"/>
                <a:gd name="T26" fmla="*/ 288 w 544"/>
                <a:gd name="T27" fmla="*/ 576 h 3667"/>
                <a:gd name="T28" fmla="*/ 256 w 544"/>
                <a:gd name="T29" fmla="*/ 464 h 3667"/>
                <a:gd name="T30" fmla="*/ 224 w 544"/>
                <a:gd name="T31" fmla="*/ 576 h 3667"/>
                <a:gd name="T32" fmla="*/ 352 w 544"/>
                <a:gd name="T33" fmla="*/ 416 h 3667"/>
                <a:gd name="T34" fmla="*/ 256 w 544"/>
                <a:gd name="T35" fmla="*/ 256 h 3667"/>
                <a:gd name="T36" fmla="*/ 368 w 544"/>
                <a:gd name="T37" fmla="*/ 256 h 3667"/>
                <a:gd name="T38" fmla="*/ 336 w 544"/>
                <a:gd name="T39" fmla="*/ 160 h 3667"/>
                <a:gd name="T40" fmla="*/ 400 w 544"/>
                <a:gd name="T41" fmla="*/ 48 h 3667"/>
                <a:gd name="T42" fmla="*/ 352 w 544"/>
                <a:gd name="T43" fmla="*/ 0 h 3667"/>
                <a:gd name="T44" fmla="*/ 320 w 544"/>
                <a:gd name="T45" fmla="*/ 112 h 3667"/>
                <a:gd name="T46" fmla="*/ 368 w 544"/>
                <a:gd name="T47" fmla="*/ 160 h 3667"/>
                <a:gd name="T48" fmla="*/ 336 w 544"/>
                <a:gd name="T49" fmla="*/ 256 h 3667"/>
                <a:gd name="T50" fmla="*/ 448 w 544"/>
                <a:gd name="T51" fmla="*/ 256 h 3667"/>
                <a:gd name="T52" fmla="*/ 416 w 544"/>
                <a:gd name="T53" fmla="*/ 160 h 3667"/>
                <a:gd name="T54" fmla="*/ 384 w 544"/>
                <a:gd name="T55" fmla="*/ 256 h 3667"/>
                <a:gd name="T56" fmla="*/ 496 w 544"/>
                <a:gd name="T57" fmla="*/ 256 h 3667"/>
                <a:gd name="T58" fmla="*/ 464 w 544"/>
                <a:gd name="T59" fmla="*/ 160 h 3667"/>
                <a:gd name="T60" fmla="*/ 432 w 544"/>
                <a:gd name="T61" fmla="*/ 48 h 3667"/>
                <a:gd name="T62" fmla="*/ 528 w 544"/>
                <a:gd name="T63" fmla="*/ 928 h 3667"/>
                <a:gd name="T64" fmla="*/ 544 w 544"/>
                <a:gd name="T65" fmla="*/ 208 h 3667"/>
                <a:gd name="T66" fmla="*/ 496 w 544"/>
                <a:gd name="T67" fmla="*/ 0 h 3667"/>
                <a:gd name="T68" fmla="*/ 448 w 544"/>
                <a:gd name="T69" fmla="*/ 928 h 3667"/>
                <a:gd name="T70" fmla="*/ 432 w 544"/>
                <a:gd name="T71" fmla="*/ 48 h 3667"/>
                <a:gd name="T72" fmla="*/ 432 w 544"/>
                <a:gd name="T73" fmla="*/ 160 h 3667"/>
                <a:gd name="T74" fmla="*/ 416 w 544"/>
                <a:gd name="T75" fmla="*/ 256 h 3667"/>
                <a:gd name="T76" fmla="*/ 400 w 544"/>
                <a:gd name="T77" fmla="*/ 208 h 3667"/>
                <a:gd name="T78" fmla="*/ 480 w 544"/>
                <a:gd name="T79" fmla="*/ 208 h 3667"/>
                <a:gd name="T80" fmla="*/ 352 w 544"/>
                <a:gd name="T81" fmla="*/ 208 h 3667"/>
                <a:gd name="T82" fmla="*/ 432 w 544"/>
                <a:gd name="T83" fmla="*/ 208 h 3667"/>
                <a:gd name="T84" fmla="*/ 416 w 544"/>
                <a:gd name="T85" fmla="*/ 256 h 3667"/>
                <a:gd name="T86" fmla="*/ 352 w 544"/>
                <a:gd name="T87" fmla="*/ 96 h 3667"/>
                <a:gd name="T88" fmla="*/ 304 w 544"/>
                <a:gd name="T89" fmla="*/ 112 h 3667"/>
                <a:gd name="T90" fmla="*/ 288 w 544"/>
                <a:gd name="T91" fmla="*/ 48 h 3667"/>
                <a:gd name="T92" fmla="*/ 368 w 544"/>
                <a:gd name="T93" fmla="*/ 256 h 3667"/>
                <a:gd name="T94" fmla="*/ 352 w 544"/>
                <a:gd name="T95" fmla="*/ 304 h 3667"/>
                <a:gd name="T96" fmla="*/ 320 w 544"/>
                <a:gd name="T97" fmla="*/ 464 h 3667"/>
                <a:gd name="T98" fmla="*/ 304 w 544"/>
                <a:gd name="T99" fmla="*/ 512 h 3667"/>
                <a:gd name="T100" fmla="*/ 288 w 544"/>
                <a:gd name="T101" fmla="*/ 576 h 3667"/>
                <a:gd name="T102" fmla="*/ 176 w 544"/>
                <a:gd name="T103" fmla="*/ 672 h 3667"/>
                <a:gd name="T104" fmla="*/ 256 w 544"/>
                <a:gd name="T105" fmla="*/ 880 h 3667"/>
                <a:gd name="T106" fmla="*/ 192 w 544"/>
                <a:gd name="T107" fmla="*/ 1088 h 3667"/>
                <a:gd name="T108" fmla="*/ 208 w 544"/>
                <a:gd name="T109" fmla="*/ 1392 h 3667"/>
                <a:gd name="T110" fmla="*/ 192 w 544"/>
                <a:gd name="T111" fmla="*/ 1600 h 3667"/>
                <a:gd name="T112" fmla="*/ 176 w 544"/>
                <a:gd name="T113" fmla="*/ 2016 h 3667"/>
                <a:gd name="T114" fmla="*/ 112 w 544"/>
                <a:gd name="T115" fmla="*/ 2160 h 3667"/>
                <a:gd name="T116" fmla="*/ 51 w 544"/>
                <a:gd name="T117" fmla="*/ 2448 h 3667"/>
                <a:gd name="T118" fmla="*/ 144 w 544"/>
                <a:gd name="T119" fmla="*/ 2736 h 3667"/>
                <a:gd name="T120" fmla="*/ 128 w 544"/>
                <a:gd name="T121" fmla="*/ 2992 h 3667"/>
                <a:gd name="T122" fmla="*/ 112 w 544"/>
                <a:gd name="T123" fmla="*/ 3408 h 3667"/>
                <a:gd name="T124" fmla="*/ 0 w 544"/>
                <a:gd name="T125" fmla="*/ 3552 h 36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4" h="3667">
                  <a:moveTo>
                    <a:pt x="0" y="3616"/>
                  </a:moveTo>
                  <a:lnTo>
                    <a:pt x="0" y="3552"/>
                  </a:lnTo>
                  <a:cubicBezTo>
                    <a:pt x="0" y="3526"/>
                    <a:pt x="22" y="3504"/>
                    <a:pt x="48" y="3504"/>
                  </a:cubicBezTo>
                  <a:cubicBezTo>
                    <a:pt x="75" y="3504"/>
                    <a:pt x="96" y="3526"/>
                    <a:pt x="96" y="3552"/>
                  </a:cubicBezTo>
                  <a:lnTo>
                    <a:pt x="96" y="3616"/>
                  </a:lnTo>
                  <a:lnTo>
                    <a:pt x="2" y="3605"/>
                  </a:lnTo>
                  <a:lnTo>
                    <a:pt x="18" y="3541"/>
                  </a:lnTo>
                  <a:cubicBezTo>
                    <a:pt x="24" y="3517"/>
                    <a:pt x="46" y="3502"/>
                    <a:pt x="70" y="3505"/>
                  </a:cubicBezTo>
                  <a:cubicBezTo>
                    <a:pt x="94" y="3508"/>
                    <a:pt x="112" y="3528"/>
                    <a:pt x="112" y="3552"/>
                  </a:cubicBezTo>
                  <a:lnTo>
                    <a:pt x="112" y="3616"/>
                  </a:lnTo>
                  <a:cubicBezTo>
                    <a:pt x="112" y="3643"/>
                    <a:pt x="91" y="3664"/>
                    <a:pt x="64" y="3664"/>
                  </a:cubicBezTo>
                  <a:cubicBezTo>
                    <a:pt x="38" y="3664"/>
                    <a:pt x="16" y="3643"/>
                    <a:pt x="16" y="3616"/>
                  </a:cubicBezTo>
                  <a:lnTo>
                    <a:pt x="16" y="3552"/>
                  </a:lnTo>
                  <a:lnTo>
                    <a:pt x="16" y="3504"/>
                  </a:lnTo>
                  <a:lnTo>
                    <a:pt x="16" y="3456"/>
                  </a:lnTo>
                  <a:lnTo>
                    <a:pt x="16" y="3408"/>
                  </a:lnTo>
                  <a:lnTo>
                    <a:pt x="16" y="3360"/>
                  </a:lnTo>
                  <a:lnTo>
                    <a:pt x="16" y="3296"/>
                  </a:lnTo>
                  <a:lnTo>
                    <a:pt x="16" y="3248"/>
                  </a:lnTo>
                  <a:cubicBezTo>
                    <a:pt x="16" y="3222"/>
                    <a:pt x="38" y="3200"/>
                    <a:pt x="64" y="3200"/>
                  </a:cubicBezTo>
                  <a:lnTo>
                    <a:pt x="80" y="3200"/>
                  </a:lnTo>
                  <a:lnTo>
                    <a:pt x="32" y="3248"/>
                  </a:lnTo>
                  <a:lnTo>
                    <a:pt x="32" y="3200"/>
                  </a:lnTo>
                  <a:lnTo>
                    <a:pt x="32" y="3152"/>
                  </a:lnTo>
                  <a:lnTo>
                    <a:pt x="32" y="3088"/>
                  </a:lnTo>
                  <a:lnTo>
                    <a:pt x="32" y="3040"/>
                  </a:lnTo>
                  <a:lnTo>
                    <a:pt x="32" y="2992"/>
                  </a:lnTo>
                  <a:lnTo>
                    <a:pt x="32" y="2944"/>
                  </a:lnTo>
                  <a:lnTo>
                    <a:pt x="32" y="2896"/>
                  </a:lnTo>
                  <a:lnTo>
                    <a:pt x="32" y="2832"/>
                  </a:lnTo>
                  <a:lnTo>
                    <a:pt x="32" y="2784"/>
                  </a:lnTo>
                  <a:lnTo>
                    <a:pt x="32" y="2736"/>
                  </a:lnTo>
                  <a:cubicBezTo>
                    <a:pt x="32" y="2710"/>
                    <a:pt x="54" y="2688"/>
                    <a:pt x="80" y="2688"/>
                  </a:cubicBezTo>
                  <a:cubicBezTo>
                    <a:pt x="107" y="2688"/>
                    <a:pt x="128" y="2710"/>
                    <a:pt x="128" y="2736"/>
                  </a:cubicBezTo>
                  <a:lnTo>
                    <a:pt x="128" y="2784"/>
                  </a:lnTo>
                  <a:lnTo>
                    <a:pt x="80" y="2736"/>
                  </a:lnTo>
                  <a:lnTo>
                    <a:pt x="96" y="2736"/>
                  </a:lnTo>
                  <a:lnTo>
                    <a:pt x="48" y="2784"/>
                  </a:lnTo>
                  <a:lnTo>
                    <a:pt x="48" y="2736"/>
                  </a:lnTo>
                  <a:lnTo>
                    <a:pt x="48" y="2688"/>
                  </a:lnTo>
                  <a:lnTo>
                    <a:pt x="48" y="2624"/>
                  </a:lnTo>
                  <a:lnTo>
                    <a:pt x="48" y="2576"/>
                  </a:lnTo>
                  <a:cubicBezTo>
                    <a:pt x="48" y="2550"/>
                    <a:pt x="70" y="2528"/>
                    <a:pt x="96" y="2528"/>
                  </a:cubicBezTo>
                  <a:cubicBezTo>
                    <a:pt x="123" y="2528"/>
                    <a:pt x="144" y="2550"/>
                    <a:pt x="144" y="2576"/>
                  </a:cubicBezTo>
                  <a:lnTo>
                    <a:pt x="144" y="2624"/>
                  </a:lnTo>
                  <a:cubicBezTo>
                    <a:pt x="144" y="2651"/>
                    <a:pt x="123" y="2672"/>
                    <a:pt x="96" y="2672"/>
                  </a:cubicBezTo>
                  <a:cubicBezTo>
                    <a:pt x="70" y="2672"/>
                    <a:pt x="48" y="2651"/>
                    <a:pt x="48" y="2624"/>
                  </a:cubicBezTo>
                  <a:lnTo>
                    <a:pt x="48" y="2576"/>
                  </a:lnTo>
                  <a:lnTo>
                    <a:pt x="48" y="2528"/>
                  </a:lnTo>
                  <a:lnTo>
                    <a:pt x="48" y="2480"/>
                  </a:lnTo>
                  <a:lnTo>
                    <a:pt x="48" y="2432"/>
                  </a:lnTo>
                  <a:cubicBezTo>
                    <a:pt x="48" y="2409"/>
                    <a:pt x="66" y="2389"/>
                    <a:pt x="89" y="2385"/>
                  </a:cubicBezTo>
                  <a:cubicBezTo>
                    <a:pt x="112" y="2381"/>
                    <a:pt x="135" y="2395"/>
                    <a:pt x="142" y="2417"/>
                  </a:cubicBezTo>
                  <a:lnTo>
                    <a:pt x="158" y="2465"/>
                  </a:lnTo>
                  <a:lnTo>
                    <a:pt x="64" y="2480"/>
                  </a:lnTo>
                  <a:lnTo>
                    <a:pt x="64" y="2432"/>
                  </a:lnTo>
                  <a:lnTo>
                    <a:pt x="64" y="2368"/>
                  </a:lnTo>
                  <a:lnTo>
                    <a:pt x="64" y="2320"/>
                  </a:lnTo>
                  <a:lnTo>
                    <a:pt x="64" y="2272"/>
                  </a:lnTo>
                  <a:lnTo>
                    <a:pt x="64" y="2224"/>
                  </a:lnTo>
                  <a:lnTo>
                    <a:pt x="64" y="2160"/>
                  </a:lnTo>
                  <a:lnTo>
                    <a:pt x="64" y="2112"/>
                  </a:lnTo>
                  <a:cubicBezTo>
                    <a:pt x="64" y="2086"/>
                    <a:pt x="86" y="2064"/>
                    <a:pt x="112" y="2064"/>
                  </a:cubicBezTo>
                  <a:lnTo>
                    <a:pt x="128" y="2064"/>
                  </a:lnTo>
                  <a:lnTo>
                    <a:pt x="80" y="2112"/>
                  </a:lnTo>
                  <a:lnTo>
                    <a:pt x="80" y="2064"/>
                  </a:lnTo>
                  <a:lnTo>
                    <a:pt x="80" y="2016"/>
                  </a:lnTo>
                  <a:lnTo>
                    <a:pt x="80" y="1968"/>
                  </a:lnTo>
                  <a:lnTo>
                    <a:pt x="80" y="1904"/>
                  </a:lnTo>
                  <a:lnTo>
                    <a:pt x="80" y="1856"/>
                  </a:lnTo>
                  <a:cubicBezTo>
                    <a:pt x="80" y="1830"/>
                    <a:pt x="102" y="1808"/>
                    <a:pt x="128" y="1808"/>
                  </a:cubicBezTo>
                  <a:cubicBezTo>
                    <a:pt x="155" y="1808"/>
                    <a:pt x="176" y="1830"/>
                    <a:pt x="176" y="1856"/>
                  </a:cubicBezTo>
                  <a:lnTo>
                    <a:pt x="176" y="2064"/>
                  </a:lnTo>
                  <a:cubicBezTo>
                    <a:pt x="176" y="2091"/>
                    <a:pt x="155" y="2112"/>
                    <a:pt x="128" y="2112"/>
                  </a:cubicBezTo>
                  <a:cubicBezTo>
                    <a:pt x="102" y="2112"/>
                    <a:pt x="80" y="2091"/>
                    <a:pt x="80" y="2064"/>
                  </a:cubicBezTo>
                  <a:lnTo>
                    <a:pt x="80" y="2016"/>
                  </a:lnTo>
                  <a:cubicBezTo>
                    <a:pt x="80" y="1990"/>
                    <a:pt x="102" y="1968"/>
                    <a:pt x="128" y="1968"/>
                  </a:cubicBezTo>
                  <a:lnTo>
                    <a:pt x="144" y="1968"/>
                  </a:lnTo>
                  <a:lnTo>
                    <a:pt x="96" y="2016"/>
                  </a:lnTo>
                  <a:lnTo>
                    <a:pt x="96" y="1968"/>
                  </a:lnTo>
                  <a:lnTo>
                    <a:pt x="96" y="1904"/>
                  </a:lnTo>
                  <a:lnTo>
                    <a:pt x="96" y="1856"/>
                  </a:lnTo>
                  <a:lnTo>
                    <a:pt x="96" y="1808"/>
                  </a:lnTo>
                  <a:lnTo>
                    <a:pt x="96" y="1760"/>
                  </a:lnTo>
                  <a:lnTo>
                    <a:pt x="96" y="1696"/>
                  </a:lnTo>
                  <a:lnTo>
                    <a:pt x="96" y="1648"/>
                  </a:lnTo>
                  <a:lnTo>
                    <a:pt x="96" y="1600"/>
                  </a:lnTo>
                  <a:lnTo>
                    <a:pt x="96" y="1552"/>
                  </a:lnTo>
                  <a:lnTo>
                    <a:pt x="96" y="1504"/>
                  </a:lnTo>
                  <a:cubicBezTo>
                    <a:pt x="96" y="1478"/>
                    <a:pt x="118" y="1456"/>
                    <a:pt x="144" y="1456"/>
                  </a:cubicBezTo>
                  <a:lnTo>
                    <a:pt x="160" y="1456"/>
                  </a:lnTo>
                  <a:lnTo>
                    <a:pt x="112" y="1504"/>
                  </a:lnTo>
                  <a:lnTo>
                    <a:pt x="112" y="1440"/>
                  </a:lnTo>
                  <a:lnTo>
                    <a:pt x="112" y="1392"/>
                  </a:lnTo>
                  <a:lnTo>
                    <a:pt x="112" y="1344"/>
                  </a:lnTo>
                  <a:cubicBezTo>
                    <a:pt x="112" y="1318"/>
                    <a:pt x="134" y="1296"/>
                    <a:pt x="160" y="1296"/>
                  </a:cubicBezTo>
                  <a:cubicBezTo>
                    <a:pt x="187" y="1296"/>
                    <a:pt x="208" y="1318"/>
                    <a:pt x="208" y="1344"/>
                  </a:cubicBezTo>
                  <a:lnTo>
                    <a:pt x="208" y="1392"/>
                  </a:lnTo>
                  <a:cubicBezTo>
                    <a:pt x="208" y="1419"/>
                    <a:pt x="187" y="1440"/>
                    <a:pt x="160" y="1440"/>
                  </a:cubicBezTo>
                  <a:cubicBezTo>
                    <a:pt x="134" y="1440"/>
                    <a:pt x="112" y="1419"/>
                    <a:pt x="112" y="1392"/>
                  </a:cubicBezTo>
                  <a:lnTo>
                    <a:pt x="112" y="1344"/>
                  </a:lnTo>
                  <a:lnTo>
                    <a:pt x="112" y="1296"/>
                  </a:lnTo>
                  <a:lnTo>
                    <a:pt x="112" y="1232"/>
                  </a:lnTo>
                  <a:cubicBezTo>
                    <a:pt x="112" y="1227"/>
                    <a:pt x="113" y="1222"/>
                    <a:pt x="115" y="1217"/>
                  </a:cubicBezTo>
                  <a:lnTo>
                    <a:pt x="131" y="1169"/>
                  </a:lnTo>
                  <a:lnTo>
                    <a:pt x="128" y="1184"/>
                  </a:lnTo>
                  <a:lnTo>
                    <a:pt x="128" y="1136"/>
                  </a:lnTo>
                  <a:lnTo>
                    <a:pt x="128" y="1088"/>
                  </a:lnTo>
                  <a:lnTo>
                    <a:pt x="128" y="1040"/>
                  </a:lnTo>
                  <a:cubicBezTo>
                    <a:pt x="128" y="1014"/>
                    <a:pt x="150" y="992"/>
                    <a:pt x="176" y="992"/>
                  </a:cubicBezTo>
                  <a:lnTo>
                    <a:pt x="192" y="992"/>
                  </a:lnTo>
                  <a:lnTo>
                    <a:pt x="144" y="1040"/>
                  </a:lnTo>
                  <a:lnTo>
                    <a:pt x="144" y="976"/>
                  </a:lnTo>
                  <a:lnTo>
                    <a:pt x="144" y="928"/>
                  </a:lnTo>
                  <a:lnTo>
                    <a:pt x="144" y="880"/>
                  </a:lnTo>
                  <a:cubicBezTo>
                    <a:pt x="144" y="854"/>
                    <a:pt x="166" y="832"/>
                    <a:pt x="192" y="832"/>
                  </a:cubicBezTo>
                  <a:lnTo>
                    <a:pt x="208" y="832"/>
                  </a:lnTo>
                  <a:lnTo>
                    <a:pt x="160" y="880"/>
                  </a:lnTo>
                  <a:lnTo>
                    <a:pt x="160" y="832"/>
                  </a:lnTo>
                  <a:cubicBezTo>
                    <a:pt x="160" y="806"/>
                    <a:pt x="182" y="784"/>
                    <a:pt x="208" y="784"/>
                  </a:cubicBezTo>
                  <a:cubicBezTo>
                    <a:pt x="235" y="784"/>
                    <a:pt x="256" y="806"/>
                    <a:pt x="256" y="832"/>
                  </a:cubicBezTo>
                  <a:lnTo>
                    <a:pt x="256" y="880"/>
                  </a:lnTo>
                  <a:cubicBezTo>
                    <a:pt x="256" y="907"/>
                    <a:pt x="235" y="928"/>
                    <a:pt x="208" y="928"/>
                  </a:cubicBezTo>
                  <a:cubicBezTo>
                    <a:pt x="182" y="928"/>
                    <a:pt x="160" y="907"/>
                    <a:pt x="160" y="880"/>
                  </a:cubicBezTo>
                  <a:lnTo>
                    <a:pt x="160" y="832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lnTo>
                    <a:pt x="208" y="672"/>
                  </a:lnTo>
                  <a:lnTo>
                    <a:pt x="224" y="672"/>
                  </a:lnTo>
                  <a:lnTo>
                    <a:pt x="176" y="720"/>
                  </a:ln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lnTo>
                    <a:pt x="176" y="624"/>
                  </a:lnTo>
                  <a:lnTo>
                    <a:pt x="176" y="576"/>
                  </a:lnTo>
                  <a:lnTo>
                    <a:pt x="176" y="512"/>
                  </a:lnTo>
                  <a:cubicBezTo>
                    <a:pt x="176" y="486"/>
                    <a:pt x="198" y="464"/>
                    <a:pt x="224" y="464"/>
                  </a:cubicBezTo>
                  <a:cubicBezTo>
                    <a:pt x="251" y="464"/>
                    <a:pt x="272" y="486"/>
                    <a:pt x="272" y="512"/>
                  </a:cubicBezTo>
                  <a:lnTo>
                    <a:pt x="272" y="576"/>
                  </a:lnTo>
                  <a:lnTo>
                    <a:pt x="224" y="528"/>
                  </a:lnTo>
                  <a:lnTo>
                    <a:pt x="240" y="528"/>
                  </a:lnTo>
                  <a:lnTo>
                    <a:pt x="192" y="576"/>
                  </a:lnTo>
                  <a:lnTo>
                    <a:pt x="192" y="512"/>
                  </a:lnTo>
                  <a:cubicBezTo>
                    <a:pt x="192" y="486"/>
                    <a:pt x="214" y="464"/>
                    <a:pt x="240" y="464"/>
                  </a:cubicBezTo>
                  <a:cubicBezTo>
                    <a:pt x="267" y="464"/>
                    <a:pt x="288" y="486"/>
                    <a:pt x="288" y="512"/>
                  </a:cubicBezTo>
                  <a:lnTo>
                    <a:pt x="288" y="576"/>
                  </a:lnTo>
                  <a:cubicBezTo>
                    <a:pt x="288" y="603"/>
                    <a:pt x="267" y="624"/>
                    <a:pt x="240" y="624"/>
                  </a:cubicBezTo>
                  <a:cubicBezTo>
                    <a:pt x="214" y="624"/>
                    <a:pt x="192" y="603"/>
                    <a:pt x="192" y="576"/>
                  </a:cubicBezTo>
                  <a:lnTo>
                    <a:pt x="192" y="512"/>
                  </a:lnTo>
                  <a:cubicBezTo>
                    <a:pt x="192" y="486"/>
                    <a:pt x="214" y="464"/>
                    <a:pt x="240" y="464"/>
                  </a:cubicBezTo>
                  <a:cubicBezTo>
                    <a:pt x="267" y="464"/>
                    <a:pt x="288" y="486"/>
                    <a:pt x="288" y="512"/>
                  </a:cubicBezTo>
                  <a:lnTo>
                    <a:pt x="288" y="576"/>
                  </a:lnTo>
                  <a:lnTo>
                    <a:pt x="240" y="528"/>
                  </a:lnTo>
                  <a:lnTo>
                    <a:pt x="256" y="528"/>
                  </a:lnTo>
                  <a:lnTo>
                    <a:pt x="208" y="576"/>
                  </a:lnTo>
                  <a:lnTo>
                    <a:pt x="208" y="512"/>
                  </a:lnTo>
                  <a:cubicBezTo>
                    <a:pt x="208" y="486"/>
                    <a:pt x="230" y="464"/>
                    <a:pt x="256" y="464"/>
                  </a:cubicBezTo>
                  <a:cubicBezTo>
                    <a:pt x="283" y="464"/>
                    <a:pt x="304" y="486"/>
                    <a:pt x="304" y="512"/>
                  </a:cubicBezTo>
                  <a:lnTo>
                    <a:pt x="304" y="576"/>
                  </a:lnTo>
                  <a:lnTo>
                    <a:pt x="256" y="528"/>
                  </a:lnTo>
                  <a:lnTo>
                    <a:pt x="272" y="528"/>
                  </a:lnTo>
                  <a:lnTo>
                    <a:pt x="224" y="576"/>
                  </a:lnTo>
                  <a:lnTo>
                    <a:pt x="224" y="512"/>
                  </a:lnTo>
                  <a:cubicBezTo>
                    <a:pt x="224" y="486"/>
                    <a:pt x="246" y="464"/>
                    <a:pt x="272" y="464"/>
                  </a:cubicBezTo>
                  <a:cubicBezTo>
                    <a:pt x="299" y="464"/>
                    <a:pt x="320" y="486"/>
                    <a:pt x="320" y="512"/>
                  </a:cubicBezTo>
                  <a:lnTo>
                    <a:pt x="320" y="576"/>
                  </a:lnTo>
                  <a:cubicBezTo>
                    <a:pt x="320" y="603"/>
                    <a:pt x="299" y="624"/>
                    <a:pt x="272" y="624"/>
                  </a:cubicBezTo>
                  <a:cubicBezTo>
                    <a:pt x="246" y="624"/>
                    <a:pt x="224" y="603"/>
                    <a:pt x="224" y="576"/>
                  </a:cubicBezTo>
                  <a:lnTo>
                    <a:pt x="224" y="512"/>
                  </a:lnTo>
                  <a:lnTo>
                    <a:pt x="224" y="464"/>
                  </a:lnTo>
                  <a:lnTo>
                    <a:pt x="224" y="416"/>
                  </a:lnTo>
                  <a:cubicBezTo>
                    <a:pt x="224" y="390"/>
                    <a:pt x="246" y="368"/>
                    <a:pt x="272" y="368"/>
                  </a:cubicBezTo>
                  <a:lnTo>
                    <a:pt x="288" y="368"/>
                  </a:lnTo>
                  <a:lnTo>
                    <a:pt x="304" y="368"/>
                  </a:lnTo>
                  <a:lnTo>
                    <a:pt x="256" y="416"/>
                  </a:lnTo>
                  <a:lnTo>
                    <a:pt x="256" y="368"/>
                  </a:lnTo>
                  <a:cubicBezTo>
                    <a:pt x="256" y="342"/>
                    <a:pt x="278" y="320"/>
                    <a:pt x="304" y="320"/>
                  </a:cubicBezTo>
                  <a:cubicBezTo>
                    <a:pt x="331" y="320"/>
                    <a:pt x="352" y="342"/>
                    <a:pt x="352" y="368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68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cubicBezTo>
                    <a:pt x="331" y="160"/>
                    <a:pt x="352" y="182"/>
                    <a:pt x="352" y="208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lnTo>
                    <a:pt x="320" y="160"/>
                  </a:ln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288" y="160"/>
                  </a:lnTo>
                  <a:lnTo>
                    <a:pt x="288" y="112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cubicBezTo>
                    <a:pt x="384" y="139"/>
                    <a:pt x="363" y="160"/>
                    <a:pt x="336" y="160"/>
                  </a:cubicBezTo>
                  <a:cubicBezTo>
                    <a:pt x="310" y="160"/>
                    <a:pt x="288" y="139"/>
                    <a:pt x="288" y="112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lnTo>
                    <a:pt x="336" y="64"/>
                  </a:lnTo>
                  <a:lnTo>
                    <a:pt x="352" y="64"/>
                  </a:lnTo>
                  <a:lnTo>
                    <a:pt x="304" y="112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112"/>
                  </a:lnTo>
                  <a:cubicBezTo>
                    <a:pt x="400" y="139"/>
                    <a:pt x="379" y="160"/>
                    <a:pt x="352" y="160"/>
                  </a:cubicBezTo>
                  <a:cubicBezTo>
                    <a:pt x="326" y="160"/>
                    <a:pt x="304" y="139"/>
                    <a:pt x="304" y="112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112"/>
                  </a:lnTo>
                  <a:cubicBezTo>
                    <a:pt x="400" y="139"/>
                    <a:pt x="379" y="160"/>
                    <a:pt x="352" y="160"/>
                  </a:cubicBezTo>
                  <a:cubicBezTo>
                    <a:pt x="326" y="160"/>
                    <a:pt x="304" y="139"/>
                    <a:pt x="304" y="112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112"/>
                  </a:lnTo>
                  <a:cubicBezTo>
                    <a:pt x="400" y="139"/>
                    <a:pt x="379" y="160"/>
                    <a:pt x="352" y="160"/>
                  </a:cubicBezTo>
                  <a:cubicBezTo>
                    <a:pt x="326" y="160"/>
                    <a:pt x="304" y="139"/>
                    <a:pt x="304" y="112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lnTo>
                    <a:pt x="368" y="0"/>
                  </a:lnTo>
                  <a:cubicBezTo>
                    <a:pt x="395" y="0"/>
                    <a:pt x="416" y="22"/>
                    <a:pt x="416" y="48"/>
                  </a:cubicBezTo>
                  <a:lnTo>
                    <a:pt x="416" y="112"/>
                  </a:lnTo>
                  <a:cubicBezTo>
                    <a:pt x="416" y="139"/>
                    <a:pt x="395" y="160"/>
                    <a:pt x="368" y="160"/>
                  </a:cubicBezTo>
                  <a:cubicBezTo>
                    <a:pt x="342" y="160"/>
                    <a:pt x="320" y="139"/>
                    <a:pt x="320" y="112"/>
                  </a:cubicBez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112"/>
                  </a:lnTo>
                  <a:lnTo>
                    <a:pt x="416" y="160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lnTo>
                    <a:pt x="368" y="208"/>
                  </a:lnTo>
                  <a:lnTo>
                    <a:pt x="384" y="208"/>
                  </a:ln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lnTo>
                    <a:pt x="384" y="208"/>
                  </a:lnTo>
                  <a:lnTo>
                    <a:pt x="400" y="208"/>
                  </a:lnTo>
                  <a:lnTo>
                    <a:pt x="352" y="256"/>
                  </a:ln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lnTo>
                    <a:pt x="400" y="208"/>
                  </a:lnTo>
                  <a:lnTo>
                    <a:pt x="416" y="208"/>
                  </a:lnTo>
                  <a:lnTo>
                    <a:pt x="368" y="256"/>
                  </a:lnTo>
                  <a:lnTo>
                    <a:pt x="368" y="208"/>
                  </a:lnTo>
                  <a:cubicBezTo>
                    <a:pt x="368" y="182"/>
                    <a:pt x="390" y="160"/>
                    <a:pt x="416" y="160"/>
                  </a:cubicBezTo>
                  <a:cubicBezTo>
                    <a:pt x="443" y="160"/>
                    <a:pt x="464" y="182"/>
                    <a:pt x="464" y="208"/>
                  </a:cubicBezTo>
                  <a:lnTo>
                    <a:pt x="464" y="256"/>
                  </a:lnTo>
                  <a:lnTo>
                    <a:pt x="416" y="208"/>
                  </a:lnTo>
                  <a:lnTo>
                    <a:pt x="432" y="208"/>
                  </a:lnTo>
                  <a:lnTo>
                    <a:pt x="384" y="256"/>
                  </a:lnTo>
                  <a:lnTo>
                    <a:pt x="384" y="208"/>
                  </a:lnTo>
                  <a:cubicBezTo>
                    <a:pt x="384" y="182"/>
                    <a:pt x="406" y="160"/>
                    <a:pt x="432" y="160"/>
                  </a:cubicBezTo>
                  <a:cubicBezTo>
                    <a:pt x="459" y="160"/>
                    <a:pt x="480" y="182"/>
                    <a:pt x="480" y="208"/>
                  </a:cubicBezTo>
                  <a:lnTo>
                    <a:pt x="480" y="256"/>
                  </a:lnTo>
                  <a:cubicBezTo>
                    <a:pt x="480" y="283"/>
                    <a:pt x="459" y="304"/>
                    <a:pt x="432" y="304"/>
                  </a:cubicBezTo>
                  <a:cubicBezTo>
                    <a:pt x="406" y="304"/>
                    <a:pt x="384" y="283"/>
                    <a:pt x="384" y="256"/>
                  </a:cubicBezTo>
                  <a:lnTo>
                    <a:pt x="384" y="208"/>
                  </a:lnTo>
                  <a:cubicBezTo>
                    <a:pt x="384" y="182"/>
                    <a:pt x="406" y="160"/>
                    <a:pt x="432" y="160"/>
                  </a:cubicBezTo>
                  <a:cubicBezTo>
                    <a:pt x="459" y="160"/>
                    <a:pt x="480" y="182"/>
                    <a:pt x="480" y="208"/>
                  </a:cubicBezTo>
                  <a:lnTo>
                    <a:pt x="480" y="256"/>
                  </a:lnTo>
                  <a:lnTo>
                    <a:pt x="432" y="208"/>
                  </a:lnTo>
                  <a:lnTo>
                    <a:pt x="448" y="208"/>
                  </a:lnTo>
                  <a:lnTo>
                    <a:pt x="400" y="256"/>
                  </a:lnTo>
                  <a:lnTo>
                    <a:pt x="400" y="208"/>
                  </a:lnTo>
                  <a:cubicBezTo>
                    <a:pt x="400" y="182"/>
                    <a:pt x="422" y="160"/>
                    <a:pt x="448" y="160"/>
                  </a:cubicBezTo>
                  <a:cubicBezTo>
                    <a:pt x="475" y="160"/>
                    <a:pt x="496" y="182"/>
                    <a:pt x="496" y="208"/>
                  </a:cubicBezTo>
                  <a:lnTo>
                    <a:pt x="496" y="256"/>
                  </a:lnTo>
                  <a:cubicBezTo>
                    <a:pt x="496" y="283"/>
                    <a:pt x="475" y="304"/>
                    <a:pt x="448" y="304"/>
                  </a:cubicBezTo>
                  <a:cubicBezTo>
                    <a:pt x="422" y="304"/>
                    <a:pt x="400" y="283"/>
                    <a:pt x="400" y="256"/>
                  </a:cubicBezTo>
                  <a:lnTo>
                    <a:pt x="400" y="208"/>
                  </a:lnTo>
                  <a:cubicBezTo>
                    <a:pt x="400" y="182"/>
                    <a:pt x="422" y="160"/>
                    <a:pt x="448" y="160"/>
                  </a:cubicBezTo>
                  <a:cubicBezTo>
                    <a:pt x="475" y="160"/>
                    <a:pt x="496" y="182"/>
                    <a:pt x="496" y="208"/>
                  </a:cubicBezTo>
                  <a:lnTo>
                    <a:pt x="496" y="256"/>
                  </a:lnTo>
                  <a:lnTo>
                    <a:pt x="448" y="208"/>
                  </a:lnTo>
                  <a:lnTo>
                    <a:pt x="464" y="208"/>
                  </a:lnTo>
                  <a:lnTo>
                    <a:pt x="416" y="256"/>
                  </a:lnTo>
                  <a:lnTo>
                    <a:pt x="416" y="208"/>
                  </a:lnTo>
                  <a:cubicBezTo>
                    <a:pt x="416" y="182"/>
                    <a:pt x="438" y="160"/>
                    <a:pt x="464" y="160"/>
                  </a:cubicBezTo>
                  <a:cubicBezTo>
                    <a:pt x="491" y="160"/>
                    <a:pt x="512" y="182"/>
                    <a:pt x="512" y="208"/>
                  </a:cubicBezTo>
                  <a:lnTo>
                    <a:pt x="512" y="256"/>
                  </a:lnTo>
                  <a:cubicBezTo>
                    <a:pt x="512" y="283"/>
                    <a:pt x="491" y="304"/>
                    <a:pt x="464" y="304"/>
                  </a:cubicBezTo>
                  <a:cubicBezTo>
                    <a:pt x="438" y="304"/>
                    <a:pt x="416" y="283"/>
                    <a:pt x="416" y="256"/>
                  </a:cubicBezTo>
                  <a:lnTo>
                    <a:pt x="416" y="208"/>
                  </a:lnTo>
                  <a:cubicBezTo>
                    <a:pt x="416" y="182"/>
                    <a:pt x="438" y="160"/>
                    <a:pt x="464" y="160"/>
                  </a:cubicBezTo>
                  <a:lnTo>
                    <a:pt x="480" y="160"/>
                  </a:lnTo>
                  <a:lnTo>
                    <a:pt x="432" y="208"/>
                  </a:lnTo>
                  <a:lnTo>
                    <a:pt x="432" y="160"/>
                  </a:lnTo>
                  <a:lnTo>
                    <a:pt x="432" y="112"/>
                  </a:lnTo>
                  <a:lnTo>
                    <a:pt x="432" y="48"/>
                  </a:lnTo>
                  <a:cubicBezTo>
                    <a:pt x="432" y="22"/>
                    <a:pt x="454" y="0"/>
                    <a:pt x="480" y="0"/>
                  </a:cubicBezTo>
                  <a:cubicBezTo>
                    <a:pt x="507" y="0"/>
                    <a:pt x="528" y="22"/>
                    <a:pt x="528" y="48"/>
                  </a:cubicBezTo>
                  <a:lnTo>
                    <a:pt x="528" y="112"/>
                  </a:lnTo>
                  <a:lnTo>
                    <a:pt x="528" y="160"/>
                  </a:lnTo>
                  <a:lnTo>
                    <a:pt x="528" y="208"/>
                  </a:lnTo>
                  <a:lnTo>
                    <a:pt x="528" y="304"/>
                  </a:lnTo>
                  <a:lnTo>
                    <a:pt x="528" y="416"/>
                  </a:lnTo>
                  <a:lnTo>
                    <a:pt x="528" y="576"/>
                  </a:lnTo>
                  <a:lnTo>
                    <a:pt x="528" y="672"/>
                  </a:lnTo>
                  <a:lnTo>
                    <a:pt x="528" y="832"/>
                  </a:lnTo>
                  <a:lnTo>
                    <a:pt x="528" y="928"/>
                  </a:lnTo>
                  <a:cubicBezTo>
                    <a:pt x="528" y="955"/>
                    <a:pt x="507" y="976"/>
                    <a:pt x="480" y="976"/>
                  </a:cubicBezTo>
                  <a:cubicBezTo>
                    <a:pt x="454" y="976"/>
                    <a:pt x="432" y="955"/>
                    <a:pt x="432" y="928"/>
                  </a:cubicBezTo>
                  <a:lnTo>
                    <a:pt x="432" y="112"/>
                  </a:lnTo>
                  <a:lnTo>
                    <a:pt x="432" y="48"/>
                  </a:lnTo>
                  <a:cubicBezTo>
                    <a:pt x="432" y="22"/>
                    <a:pt x="454" y="0"/>
                    <a:pt x="480" y="0"/>
                  </a:cubicBezTo>
                  <a:cubicBezTo>
                    <a:pt x="507" y="0"/>
                    <a:pt x="528" y="22"/>
                    <a:pt x="528" y="48"/>
                  </a:cubicBezTo>
                  <a:lnTo>
                    <a:pt x="528" y="112"/>
                  </a:lnTo>
                  <a:lnTo>
                    <a:pt x="528" y="160"/>
                  </a:lnTo>
                  <a:lnTo>
                    <a:pt x="526" y="145"/>
                  </a:lnTo>
                  <a:lnTo>
                    <a:pt x="542" y="193"/>
                  </a:lnTo>
                  <a:cubicBezTo>
                    <a:pt x="544" y="198"/>
                    <a:pt x="544" y="203"/>
                    <a:pt x="544" y="208"/>
                  </a:cubicBezTo>
                  <a:lnTo>
                    <a:pt x="544" y="304"/>
                  </a:lnTo>
                  <a:lnTo>
                    <a:pt x="544" y="416"/>
                  </a:lnTo>
                  <a:lnTo>
                    <a:pt x="544" y="576"/>
                  </a:lnTo>
                  <a:lnTo>
                    <a:pt x="544" y="672"/>
                  </a:lnTo>
                  <a:lnTo>
                    <a:pt x="544" y="832"/>
                  </a:lnTo>
                  <a:lnTo>
                    <a:pt x="544" y="928"/>
                  </a:lnTo>
                  <a:cubicBezTo>
                    <a:pt x="544" y="955"/>
                    <a:pt x="523" y="976"/>
                    <a:pt x="496" y="976"/>
                  </a:cubicBezTo>
                  <a:cubicBezTo>
                    <a:pt x="470" y="976"/>
                    <a:pt x="448" y="955"/>
                    <a:pt x="448" y="928"/>
                  </a:cubicBezTo>
                  <a:lnTo>
                    <a:pt x="448" y="112"/>
                  </a:lnTo>
                  <a:lnTo>
                    <a:pt x="448" y="48"/>
                  </a:lnTo>
                  <a:cubicBezTo>
                    <a:pt x="448" y="22"/>
                    <a:pt x="470" y="0"/>
                    <a:pt x="496" y="0"/>
                  </a:cubicBezTo>
                  <a:cubicBezTo>
                    <a:pt x="523" y="0"/>
                    <a:pt x="544" y="22"/>
                    <a:pt x="544" y="48"/>
                  </a:cubicBezTo>
                  <a:lnTo>
                    <a:pt x="544" y="112"/>
                  </a:lnTo>
                  <a:lnTo>
                    <a:pt x="544" y="160"/>
                  </a:lnTo>
                  <a:cubicBezTo>
                    <a:pt x="544" y="187"/>
                    <a:pt x="523" y="208"/>
                    <a:pt x="496" y="208"/>
                  </a:cubicBezTo>
                  <a:cubicBezTo>
                    <a:pt x="470" y="208"/>
                    <a:pt x="448" y="187"/>
                    <a:pt x="448" y="160"/>
                  </a:cubicBezTo>
                  <a:lnTo>
                    <a:pt x="448" y="112"/>
                  </a:lnTo>
                  <a:lnTo>
                    <a:pt x="448" y="48"/>
                  </a:lnTo>
                  <a:lnTo>
                    <a:pt x="544" y="48"/>
                  </a:lnTo>
                  <a:lnTo>
                    <a:pt x="544" y="112"/>
                  </a:lnTo>
                  <a:lnTo>
                    <a:pt x="544" y="928"/>
                  </a:lnTo>
                  <a:lnTo>
                    <a:pt x="448" y="928"/>
                  </a:lnTo>
                  <a:lnTo>
                    <a:pt x="448" y="832"/>
                  </a:lnTo>
                  <a:lnTo>
                    <a:pt x="448" y="672"/>
                  </a:lnTo>
                  <a:lnTo>
                    <a:pt x="448" y="576"/>
                  </a:lnTo>
                  <a:lnTo>
                    <a:pt x="448" y="416"/>
                  </a:lnTo>
                  <a:lnTo>
                    <a:pt x="448" y="304"/>
                  </a:lnTo>
                  <a:lnTo>
                    <a:pt x="448" y="208"/>
                  </a:lnTo>
                  <a:lnTo>
                    <a:pt x="451" y="224"/>
                  </a:lnTo>
                  <a:lnTo>
                    <a:pt x="435" y="176"/>
                  </a:lnTo>
                  <a:cubicBezTo>
                    <a:pt x="433" y="171"/>
                    <a:pt x="432" y="166"/>
                    <a:pt x="432" y="160"/>
                  </a:cubicBezTo>
                  <a:lnTo>
                    <a:pt x="432" y="112"/>
                  </a:lnTo>
                  <a:lnTo>
                    <a:pt x="432" y="48"/>
                  </a:lnTo>
                  <a:lnTo>
                    <a:pt x="528" y="48"/>
                  </a:lnTo>
                  <a:lnTo>
                    <a:pt x="528" y="112"/>
                  </a:lnTo>
                  <a:lnTo>
                    <a:pt x="528" y="928"/>
                  </a:lnTo>
                  <a:lnTo>
                    <a:pt x="432" y="928"/>
                  </a:lnTo>
                  <a:lnTo>
                    <a:pt x="432" y="832"/>
                  </a:lnTo>
                  <a:lnTo>
                    <a:pt x="432" y="672"/>
                  </a:lnTo>
                  <a:lnTo>
                    <a:pt x="432" y="576"/>
                  </a:lnTo>
                  <a:lnTo>
                    <a:pt x="432" y="416"/>
                  </a:lnTo>
                  <a:lnTo>
                    <a:pt x="432" y="304"/>
                  </a:lnTo>
                  <a:lnTo>
                    <a:pt x="432" y="208"/>
                  </a:lnTo>
                  <a:lnTo>
                    <a:pt x="432" y="160"/>
                  </a:lnTo>
                  <a:lnTo>
                    <a:pt x="432" y="112"/>
                  </a:lnTo>
                  <a:lnTo>
                    <a:pt x="432" y="48"/>
                  </a:lnTo>
                  <a:lnTo>
                    <a:pt x="528" y="48"/>
                  </a:lnTo>
                  <a:lnTo>
                    <a:pt x="528" y="112"/>
                  </a:lnTo>
                  <a:lnTo>
                    <a:pt x="528" y="160"/>
                  </a:lnTo>
                  <a:lnTo>
                    <a:pt x="528" y="208"/>
                  </a:lnTo>
                  <a:cubicBezTo>
                    <a:pt x="528" y="235"/>
                    <a:pt x="507" y="256"/>
                    <a:pt x="480" y="256"/>
                  </a:cubicBezTo>
                  <a:lnTo>
                    <a:pt x="464" y="256"/>
                  </a:lnTo>
                  <a:lnTo>
                    <a:pt x="512" y="208"/>
                  </a:lnTo>
                  <a:lnTo>
                    <a:pt x="512" y="256"/>
                  </a:lnTo>
                  <a:lnTo>
                    <a:pt x="416" y="256"/>
                  </a:lnTo>
                  <a:lnTo>
                    <a:pt x="416" y="208"/>
                  </a:lnTo>
                  <a:lnTo>
                    <a:pt x="512" y="208"/>
                  </a:lnTo>
                  <a:lnTo>
                    <a:pt x="512" y="256"/>
                  </a:lnTo>
                  <a:cubicBezTo>
                    <a:pt x="512" y="283"/>
                    <a:pt x="491" y="304"/>
                    <a:pt x="464" y="304"/>
                  </a:cubicBezTo>
                  <a:lnTo>
                    <a:pt x="448" y="304"/>
                  </a:lnTo>
                  <a:cubicBezTo>
                    <a:pt x="422" y="304"/>
                    <a:pt x="400" y="283"/>
                    <a:pt x="400" y="256"/>
                  </a:cubicBezTo>
                  <a:lnTo>
                    <a:pt x="400" y="208"/>
                  </a:lnTo>
                  <a:lnTo>
                    <a:pt x="496" y="208"/>
                  </a:lnTo>
                  <a:lnTo>
                    <a:pt x="496" y="256"/>
                  </a:lnTo>
                  <a:lnTo>
                    <a:pt x="400" y="256"/>
                  </a:lnTo>
                  <a:lnTo>
                    <a:pt x="400" y="208"/>
                  </a:lnTo>
                  <a:lnTo>
                    <a:pt x="496" y="208"/>
                  </a:lnTo>
                  <a:lnTo>
                    <a:pt x="496" y="256"/>
                  </a:lnTo>
                  <a:cubicBezTo>
                    <a:pt x="496" y="283"/>
                    <a:pt x="475" y="304"/>
                    <a:pt x="448" y="304"/>
                  </a:cubicBezTo>
                  <a:lnTo>
                    <a:pt x="432" y="304"/>
                  </a:lnTo>
                  <a:cubicBezTo>
                    <a:pt x="406" y="304"/>
                    <a:pt x="384" y="283"/>
                    <a:pt x="384" y="256"/>
                  </a:cubicBezTo>
                  <a:lnTo>
                    <a:pt x="384" y="208"/>
                  </a:lnTo>
                  <a:lnTo>
                    <a:pt x="480" y="208"/>
                  </a:lnTo>
                  <a:lnTo>
                    <a:pt x="480" y="256"/>
                  </a:lnTo>
                  <a:lnTo>
                    <a:pt x="384" y="256"/>
                  </a:lnTo>
                  <a:lnTo>
                    <a:pt x="384" y="208"/>
                  </a:lnTo>
                  <a:lnTo>
                    <a:pt x="480" y="208"/>
                  </a:lnTo>
                  <a:lnTo>
                    <a:pt x="480" y="256"/>
                  </a:lnTo>
                  <a:cubicBezTo>
                    <a:pt x="480" y="283"/>
                    <a:pt x="459" y="304"/>
                    <a:pt x="432" y="304"/>
                  </a:cubicBezTo>
                  <a:lnTo>
                    <a:pt x="416" y="304"/>
                  </a:lnTo>
                  <a:cubicBezTo>
                    <a:pt x="390" y="304"/>
                    <a:pt x="368" y="283"/>
                    <a:pt x="368" y="256"/>
                  </a:cubicBezTo>
                  <a:lnTo>
                    <a:pt x="368" y="208"/>
                  </a:lnTo>
                  <a:lnTo>
                    <a:pt x="464" y="208"/>
                  </a:ln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lnTo>
                    <a:pt x="400" y="304"/>
                  </a:ln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lnTo>
                    <a:pt x="384" y="304"/>
                  </a:ln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320" y="160"/>
                  </a:lnTo>
                  <a:lnTo>
                    <a:pt x="320" y="112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112"/>
                  </a:lnTo>
                  <a:lnTo>
                    <a:pt x="320" y="112"/>
                  </a:lnTo>
                  <a:lnTo>
                    <a:pt x="320" y="48"/>
                  </a:lnTo>
                  <a:lnTo>
                    <a:pt x="368" y="96"/>
                  </a:lnTo>
                  <a:lnTo>
                    <a:pt x="352" y="96"/>
                  </a:lnTo>
                  <a:lnTo>
                    <a:pt x="400" y="48"/>
                  </a:lnTo>
                  <a:lnTo>
                    <a:pt x="400" y="112"/>
                  </a:lnTo>
                  <a:lnTo>
                    <a:pt x="304" y="112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112"/>
                  </a:lnTo>
                  <a:lnTo>
                    <a:pt x="304" y="112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112"/>
                  </a:lnTo>
                  <a:lnTo>
                    <a:pt x="304" y="112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112"/>
                  </a:lnTo>
                  <a:cubicBezTo>
                    <a:pt x="400" y="139"/>
                    <a:pt x="379" y="160"/>
                    <a:pt x="352" y="160"/>
                  </a:cubicBezTo>
                  <a:lnTo>
                    <a:pt x="336" y="160"/>
                  </a:lnTo>
                  <a:cubicBezTo>
                    <a:pt x="310" y="160"/>
                    <a:pt x="288" y="139"/>
                    <a:pt x="288" y="112"/>
                  </a:cubicBezTo>
                  <a:lnTo>
                    <a:pt x="288" y="48"/>
                  </a:lnTo>
                  <a:lnTo>
                    <a:pt x="384" y="48"/>
                  </a:lnTo>
                  <a:lnTo>
                    <a:pt x="384" y="112"/>
                  </a:lnTo>
                  <a:lnTo>
                    <a:pt x="288" y="112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112"/>
                  </a:lnTo>
                  <a:lnTo>
                    <a:pt x="384" y="160"/>
                  </a:lnTo>
                  <a:lnTo>
                    <a:pt x="384" y="208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320" y="256"/>
                  </a:lnTo>
                  <a:lnTo>
                    <a:pt x="304" y="256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208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352" y="368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68"/>
                  </a:lnTo>
                  <a:lnTo>
                    <a:pt x="352" y="368"/>
                  </a:ln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lnTo>
                    <a:pt x="288" y="464"/>
                  </a:lnTo>
                  <a:lnTo>
                    <a:pt x="272" y="464"/>
                  </a:lnTo>
                  <a:lnTo>
                    <a:pt x="320" y="416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76"/>
                  </a:lnTo>
                  <a:lnTo>
                    <a:pt x="224" y="576"/>
                  </a:lnTo>
                  <a:lnTo>
                    <a:pt x="224" y="512"/>
                  </a:lnTo>
                  <a:lnTo>
                    <a:pt x="320" y="512"/>
                  </a:lnTo>
                  <a:lnTo>
                    <a:pt x="320" y="576"/>
                  </a:lnTo>
                  <a:cubicBezTo>
                    <a:pt x="320" y="603"/>
                    <a:pt x="299" y="624"/>
                    <a:pt x="272" y="624"/>
                  </a:cubicBezTo>
                  <a:lnTo>
                    <a:pt x="256" y="624"/>
                  </a:lnTo>
                  <a:cubicBezTo>
                    <a:pt x="230" y="624"/>
                    <a:pt x="208" y="603"/>
                    <a:pt x="208" y="576"/>
                  </a:cubicBezTo>
                  <a:lnTo>
                    <a:pt x="208" y="512"/>
                  </a:lnTo>
                  <a:lnTo>
                    <a:pt x="304" y="512"/>
                  </a:lnTo>
                  <a:lnTo>
                    <a:pt x="304" y="576"/>
                  </a:lnTo>
                  <a:cubicBezTo>
                    <a:pt x="304" y="603"/>
                    <a:pt x="283" y="624"/>
                    <a:pt x="256" y="624"/>
                  </a:cubicBezTo>
                  <a:lnTo>
                    <a:pt x="240" y="624"/>
                  </a:lnTo>
                  <a:cubicBezTo>
                    <a:pt x="214" y="624"/>
                    <a:pt x="192" y="603"/>
                    <a:pt x="192" y="576"/>
                  </a:cubicBezTo>
                  <a:lnTo>
                    <a:pt x="192" y="512"/>
                  </a:lnTo>
                  <a:lnTo>
                    <a:pt x="288" y="512"/>
                  </a:lnTo>
                  <a:lnTo>
                    <a:pt x="288" y="576"/>
                  </a:lnTo>
                  <a:lnTo>
                    <a:pt x="192" y="576"/>
                  </a:lnTo>
                  <a:lnTo>
                    <a:pt x="192" y="512"/>
                  </a:lnTo>
                  <a:lnTo>
                    <a:pt x="288" y="512"/>
                  </a:lnTo>
                  <a:lnTo>
                    <a:pt x="288" y="576"/>
                  </a:lnTo>
                  <a:cubicBezTo>
                    <a:pt x="288" y="603"/>
                    <a:pt x="267" y="624"/>
                    <a:pt x="240" y="624"/>
                  </a:cubicBezTo>
                  <a:lnTo>
                    <a:pt x="224" y="624"/>
                  </a:lnTo>
                  <a:cubicBezTo>
                    <a:pt x="198" y="624"/>
                    <a:pt x="176" y="603"/>
                    <a:pt x="176" y="576"/>
                  </a:cubicBezTo>
                  <a:lnTo>
                    <a:pt x="176" y="512"/>
                  </a:lnTo>
                  <a:lnTo>
                    <a:pt x="272" y="512"/>
                  </a:lnTo>
                  <a:lnTo>
                    <a:pt x="272" y="576"/>
                  </a:lnTo>
                  <a:lnTo>
                    <a:pt x="272" y="624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272" y="672"/>
                  </a:ln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lnTo>
                    <a:pt x="208" y="768"/>
                  </a:ln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256" y="768"/>
                  </a:lnTo>
                  <a:lnTo>
                    <a:pt x="256" y="832"/>
                  </a:lnTo>
                  <a:lnTo>
                    <a:pt x="256" y="880"/>
                  </a:lnTo>
                  <a:lnTo>
                    <a:pt x="160" y="880"/>
                  </a:lnTo>
                  <a:lnTo>
                    <a:pt x="160" y="832"/>
                  </a:lnTo>
                  <a:lnTo>
                    <a:pt x="256" y="832"/>
                  </a:lnTo>
                  <a:lnTo>
                    <a:pt x="256" y="880"/>
                  </a:lnTo>
                  <a:cubicBezTo>
                    <a:pt x="256" y="907"/>
                    <a:pt x="235" y="928"/>
                    <a:pt x="208" y="928"/>
                  </a:cubicBezTo>
                  <a:lnTo>
                    <a:pt x="192" y="928"/>
                  </a:lnTo>
                  <a:lnTo>
                    <a:pt x="240" y="880"/>
                  </a:lnTo>
                  <a:lnTo>
                    <a:pt x="240" y="928"/>
                  </a:lnTo>
                  <a:lnTo>
                    <a:pt x="240" y="976"/>
                  </a:lnTo>
                  <a:lnTo>
                    <a:pt x="240" y="1040"/>
                  </a:lnTo>
                  <a:cubicBezTo>
                    <a:pt x="240" y="1067"/>
                    <a:pt x="219" y="1088"/>
                    <a:pt x="192" y="1088"/>
                  </a:cubicBezTo>
                  <a:lnTo>
                    <a:pt x="176" y="1088"/>
                  </a:lnTo>
                  <a:lnTo>
                    <a:pt x="224" y="1040"/>
                  </a:lnTo>
                  <a:lnTo>
                    <a:pt x="224" y="1088"/>
                  </a:lnTo>
                  <a:lnTo>
                    <a:pt x="224" y="1136"/>
                  </a:lnTo>
                  <a:lnTo>
                    <a:pt x="224" y="1184"/>
                  </a:lnTo>
                  <a:cubicBezTo>
                    <a:pt x="224" y="1190"/>
                    <a:pt x="224" y="1195"/>
                    <a:pt x="222" y="1200"/>
                  </a:cubicBezTo>
                  <a:lnTo>
                    <a:pt x="206" y="1248"/>
                  </a:lnTo>
                  <a:lnTo>
                    <a:pt x="208" y="1232"/>
                  </a:lnTo>
                  <a:lnTo>
                    <a:pt x="208" y="1296"/>
                  </a:lnTo>
                  <a:lnTo>
                    <a:pt x="208" y="1344"/>
                  </a:lnTo>
                  <a:lnTo>
                    <a:pt x="208" y="1392"/>
                  </a:lnTo>
                  <a:lnTo>
                    <a:pt x="112" y="1392"/>
                  </a:lnTo>
                  <a:lnTo>
                    <a:pt x="112" y="1344"/>
                  </a:lnTo>
                  <a:lnTo>
                    <a:pt x="208" y="1344"/>
                  </a:lnTo>
                  <a:lnTo>
                    <a:pt x="208" y="1392"/>
                  </a:lnTo>
                  <a:lnTo>
                    <a:pt x="208" y="1440"/>
                  </a:lnTo>
                  <a:lnTo>
                    <a:pt x="208" y="1504"/>
                  </a:lnTo>
                  <a:cubicBezTo>
                    <a:pt x="208" y="1531"/>
                    <a:pt x="187" y="1552"/>
                    <a:pt x="160" y="1552"/>
                  </a:cubicBezTo>
                  <a:lnTo>
                    <a:pt x="144" y="1552"/>
                  </a:lnTo>
                  <a:lnTo>
                    <a:pt x="192" y="1504"/>
                  </a:lnTo>
                  <a:lnTo>
                    <a:pt x="192" y="1552"/>
                  </a:lnTo>
                  <a:lnTo>
                    <a:pt x="192" y="1600"/>
                  </a:lnTo>
                  <a:lnTo>
                    <a:pt x="192" y="1648"/>
                  </a:lnTo>
                  <a:lnTo>
                    <a:pt x="192" y="1696"/>
                  </a:lnTo>
                  <a:lnTo>
                    <a:pt x="192" y="1760"/>
                  </a:lnTo>
                  <a:lnTo>
                    <a:pt x="192" y="1808"/>
                  </a:lnTo>
                  <a:lnTo>
                    <a:pt x="192" y="1856"/>
                  </a:lnTo>
                  <a:lnTo>
                    <a:pt x="192" y="1904"/>
                  </a:lnTo>
                  <a:lnTo>
                    <a:pt x="192" y="1968"/>
                  </a:lnTo>
                  <a:lnTo>
                    <a:pt x="192" y="2016"/>
                  </a:lnTo>
                  <a:cubicBezTo>
                    <a:pt x="192" y="2043"/>
                    <a:pt x="171" y="2064"/>
                    <a:pt x="144" y="2064"/>
                  </a:cubicBezTo>
                  <a:lnTo>
                    <a:pt x="128" y="2064"/>
                  </a:lnTo>
                  <a:lnTo>
                    <a:pt x="176" y="2016"/>
                  </a:lnTo>
                  <a:lnTo>
                    <a:pt x="176" y="2064"/>
                  </a:lnTo>
                  <a:lnTo>
                    <a:pt x="80" y="2064"/>
                  </a:lnTo>
                  <a:lnTo>
                    <a:pt x="80" y="1856"/>
                  </a:lnTo>
                  <a:lnTo>
                    <a:pt x="176" y="1856"/>
                  </a:lnTo>
                  <a:lnTo>
                    <a:pt x="176" y="1904"/>
                  </a:lnTo>
                  <a:lnTo>
                    <a:pt x="176" y="1968"/>
                  </a:lnTo>
                  <a:lnTo>
                    <a:pt x="176" y="2016"/>
                  </a:lnTo>
                  <a:lnTo>
                    <a:pt x="176" y="2064"/>
                  </a:lnTo>
                  <a:lnTo>
                    <a:pt x="176" y="2112"/>
                  </a:lnTo>
                  <a:cubicBezTo>
                    <a:pt x="176" y="2139"/>
                    <a:pt x="155" y="2160"/>
                    <a:pt x="128" y="2160"/>
                  </a:cubicBezTo>
                  <a:lnTo>
                    <a:pt x="112" y="2160"/>
                  </a:lnTo>
                  <a:lnTo>
                    <a:pt x="160" y="2112"/>
                  </a:lnTo>
                  <a:lnTo>
                    <a:pt x="160" y="2160"/>
                  </a:lnTo>
                  <a:lnTo>
                    <a:pt x="160" y="2224"/>
                  </a:lnTo>
                  <a:lnTo>
                    <a:pt x="160" y="2272"/>
                  </a:lnTo>
                  <a:lnTo>
                    <a:pt x="160" y="2320"/>
                  </a:lnTo>
                  <a:lnTo>
                    <a:pt x="160" y="2368"/>
                  </a:lnTo>
                  <a:lnTo>
                    <a:pt x="160" y="2432"/>
                  </a:lnTo>
                  <a:lnTo>
                    <a:pt x="160" y="2480"/>
                  </a:lnTo>
                  <a:cubicBezTo>
                    <a:pt x="160" y="2504"/>
                    <a:pt x="143" y="2524"/>
                    <a:pt x="120" y="2528"/>
                  </a:cubicBezTo>
                  <a:cubicBezTo>
                    <a:pt x="97" y="2532"/>
                    <a:pt x="74" y="2518"/>
                    <a:pt x="67" y="2496"/>
                  </a:cubicBezTo>
                  <a:lnTo>
                    <a:pt x="51" y="2448"/>
                  </a:lnTo>
                  <a:lnTo>
                    <a:pt x="144" y="2432"/>
                  </a:lnTo>
                  <a:lnTo>
                    <a:pt x="144" y="2480"/>
                  </a:lnTo>
                  <a:lnTo>
                    <a:pt x="144" y="2528"/>
                  </a:lnTo>
                  <a:lnTo>
                    <a:pt x="144" y="2576"/>
                  </a:lnTo>
                  <a:lnTo>
                    <a:pt x="144" y="2624"/>
                  </a:lnTo>
                  <a:lnTo>
                    <a:pt x="48" y="2624"/>
                  </a:lnTo>
                  <a:lnTo>
                    <a:pt x="48" y="2576"/>
                  </a:lnTo>
                  <a:lnTo>
                    <a:pt x="144" y="2576"/>
                  </a:lnTo>
                  <a:lnTo>
                    <a:pt x="144" y="2624"/>
                  </a:lnTo>
                  <a:lnTo>
                    <a:pt x="144" y="2688"/>
                  </a:lnTo>
                  <a:lnTo>
                    <a:pt x="144" y="2736"/>
                  </a:lnTo>
                  <a:lnTo>
                    <a:pt x="144" y="2784"/>
                  </a:lnTo>
                  <a:cubicBezTo>
                    <a:pt x="144" y="2811"/>
                    <a:pt x="123" y="2832"/>
                    <a:pt x="96" y="2832"/>
                  </a:cubicBezTo>
                  <a:lnTo>
                    <a:pt x="80" y="2832"/>
                  </a:lnTo>
                  <a:cubicBezTo>
                    <a:pt x="54" y="2832"/>
                    <a:pt x="32" y="2811"/>
                    <a:pt x="32" y="2784"/>
                  </a:cubicBezTo>
                  <a:lnTo>
                    <a:pt x="32" y="2736"/>
                  </a:lnTo>
                  <a:lnTo>
                    <a:pt x="128" y="2736"/>
                  </a:lnTo>
                  <a:lnTo>
                    <a:pt x="128" y="2784"/>
                  </a:lnTo>
                  <a:lnTo>
                    <a:pt x="128" y="2832"/>
                  </a:lnTo>
                  <a:lnTo>
                    <a:pt x="128" y="2896"/>
                  </a:lnTo>
                  <a:lnTo>
                    <a:pt x="128" y="2944"/>
                  </a:lnTo>
                  <a:lnTo>
                    <a:pt x="128" y="2992"/>
                  </a:lnTo>
                  <a:lnTo>
                    <a:pt x="128" y="3040"/>
                  </a:lnTo>
                  <a:lnTo>
                    <a:pt x="128" y="3088"/>
                  </a:lnTo>
                  <a:lnTo>
                    <a:pt x="128" y="3152"/>
                  </a:lnTo>
                  <a:lnTo>
                    <a:pt x="128" y="3200"/>
                  </a:lnTo>
                  <a:lnTo>
                    <a:pt x="128" y="3248"/>
                  </a:lnTo>
                  <a:cubicBezTo>
                    <a:pt x="128" y="3275"/>
                    <a:pt x="107" y="3296"/>
                    <a:pt x="80" y="3296"/>
                  </a:cubicBezTo>
                  <a:lnTo>
                    <a:pt x="64" y="3296"/>
                  </a:lnTo>
                  <a:lnTo>
                    <a:pt x="112" y="3248"/>
                  </a:lnTo>
                  <a:lnTo>
                    <a:pt x="112" y="3296"/>
                  </a:lnTo>
                  <a:lnTo>
                    <a:pt x="112" y="3360"/>
                  </a:lnTo>
                  <a:lnTo>
                    <a:pt x="112" y="3408"/>
                  </a:lnTo>
                  <a:lnTo>
                    <a:pt x="112" y="3456"/>
                  </a:lnTo>
                  <a:lnTo>
                    <a:pt x="112" y="3504"/>
                  </a:lnTo>
                  <a:lnTo>
                    <a:pt x="112" y="3552"/>
                  </a:lnTo>
                  <a:lnTo>
                    <a:pt x="112" y="3616"/>
                  </a:lnTo>
                  <a:lnTo>
                    <a:pt x="16" y="3616"/>
                  </a:lnTo>
                  <a:lnTo>
                    <a:pt x="16" y="3552"/>
                  </a:lnTo>
                  <a:lnTo>
                    <a:pt x="111" y="3564"/>
                  </a:lnTo>
                  <a:lnTo>
                    <a:pt x="95" y="3628"/>
                  </a:lnTo>
                  <a:cubicBezTo>
                    <a:pt x="89" y="3652"/>
                    <a:pt x="67" y="3667"/>
                    <a:pt x="43" y="3664"/>
                  </a:cubicBezTo>
                  <a:cubicBezTo>
                    <a:pt x="19" y="3661"/>
                    <a:pt x="0" y="3641"/>
                    <a:pt x="0" y="3616"/>
                  </a:cubicBezTo>
                  <a:lnTo>
                    <a:pt x="0" y="3552"/>
                  </a:lnTo>
                  <a:lnTo>
                    <a:pt x="96" y="3552"/>
                  </a:lnTo>
                  <a:lnTo>
                    <a:pt x="96" y="3616"/>
                  </a:lnTo>
                  <a:cubicBezTo>
                    <a:pt x="96" y="3643"/>
                    <a:pt x="75" y="3664"/>
                    <a:pt x="48" y="3664"/>
                  </a:cubicBezTo>
                  <a:cubicBezTo>
                    <a:pt x="22" y="3664"/>
                    <a:pt x="0" y="3643"/>
                    <a:pt x="0" y="36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2" name="Freeform 156"/>
            <p:cNvSpPr>
              <a:spLocks/>
            </p:cNvSpPr>
            <p:nvPr/>
          </p:nvSpPr>
          <p:spPr bwMode="auto">
            <a:xfrm>
              <a:off x="5726341" y="3963393"/>
              <a:ext cx="20469" cy="1518073"/>
            </a:xfrm>
            <a:custGeom>
              <a:avLst/>
              <a:gdLst>
                <a:gd name="T0" fmla="*/ 24 w 184"/>
                <a:gd name="T1" fmla="*/ 616 h 8192"/>
                <a:gd name="T2" fmla="*/ 56 w 184"/>
                <a:gd name="T3" fmla="*/ 232 h 8192"/>
                <a:gd name="T4" fmla="*/ 8 w 184"/>
                <a:gd name="T5" fmla="*/ 184 h 8192"/>
                <a:gd name="T6" fmla="*/ 56 w 184"/>
                <a:gd name="T7" fmla="*/ 592 h 8192"/>
                <a:gd name="T8" fmla="*/ 64 w 184"/>
                <a:gd name="T9" fmla="*/ 416 h 8192"/>
                <a:gd name="T10" fmla="*/ 40 w 184"/>
                <a:gd name="T11" fmla="*/ 0 h 8192"/>
                <a:gd name="T12" fmla="*/ 64 w 184"/>
                <a:gd name="T13" fmla="*/ 232 h 8192"/>
                <a:gd name="T14" fmla="*/ 72 w 184"/>
                <a:gd name="T15" fmla="*/ 440 h 8192"/>
                <a:gd name="T16" fmla="*/ 72 w 184"/>
                <a:gd name="T17" fmla="*/ 2992 h 8192"/>
                <a:gd name="T18" fmla="*/ 72 w 184"/>
                <a:gd name="T19" fmla="*/ 3632 h 8192"/>
                <a:gd name="T20" fmla="*/ 72 w 184"/>
                <a:gd name="T21" fmla="*/ 4221 h 8192"/>
                <a:gd name="T22" fmla="*/ 80 w 184"/>
                <a:gd name="T23" fmla="*/ 4792 h 8192"/>
                <a:gd name="T24" fmla="*/ 80 w 184"/>
                <a:gd name="T25" fmla="*/ 5336 h 8192"/>
                <a:gd name="T26" fmla="*/ 80 w 184"/>
                <a:gd name="T27" fmla="*/ 5824 h 8192"/>
                <a:gd name="T28" fmla="*/ 88 w 184"/>
                <a:gd name="T29" fmla="*/ 6184 h 8192"/>
                <a:gd name="T30" fmla="*/ 88 w 184"/>
                <a:gd name="T31" fmla="*/ 6648 h 8192"/>
                <a:gd name="T32" fmla="*/ 88 w 184"/>
                <a:gd name="T33" fmla="*/ 7008 h 8192"/>
                <a:gd name="T34" fmla="*/ 96 w 184"/>
                <a:gd name="T35" fmla="*/ 7296 h 8192"/>
                <a:gd name="T36" fmla="*/ 96 w 184"/>
                <a:gd name="T37" fmla="*/ 7552 h 8192"/>
                <a:gd name="T38" fmla="*/ 96 w 184"/>
                <a:gd name="T39" fmla="*/ 7840 h 8192"/>
                <a:gd name="T40" fmla="*/ 80 w 184"/>
                <a:gd name="T41" fmla="*/ 7888 h 8192"/>
                <a:gd name="T42" fmla="*/ 80 w 184"/>
                <a:gd name="T43" fmla="*/ 8072 h 8192"/>
                <a:gd name="T44" fmla="*/ 136 w 184"/>
                <a:gd name="T45" fmla="*/ 8096 h 8192"/>
                <a:gd name="T46" fmla="*/ 96 w 184"/>
                <a:gd name="T47" fmla="*/ 8096 h 8192"/>
                <a:gd name="T48" fmla="*/ 152 w 184"/>
                <a:gd name="T49" fmla="*/ 8168 h 8192"/>
                <a:gd name="T50" fmla="*/ 112 w 184"/>
                <a:gd name="T51" fmla="*/ 8168 h 8192"/>
                <a:gd name="T52" fmla="*/ 144 w 184"/>
                <a:gd name="T53" fmla="*/ 8120 h 8192"/>
                <a:gd name="T54" fmla="*/ 144 w 184"/>
                <a:gd name="T55" fmla="*/ 8144 h 8192"/>
                <a:gd name="T56" fmla="*/ 128 w 184"/>
                <a:gd name="T57" fmla="*/ 8144 h 8192"/>
                <a:gd name="T58" fmla="*/ 184 w 184"/>
                <a:gd name="T59" fmla="*/ 8144 h 8192"/>
                <a:gd name="T60" fmla="*/ 128 w 184"/>
                <a:gd name="T61" fmla="*/ 8168 h 8192"/>
                <a:gd name="T62" fmla="*/ 144 w 184"/>
                <a:gd name="T63" fmla="*/ 8192 h 8192"/>
                <a:gd name="T64" fmla="*/ 120 w 184"/>
                <a:gd name="T65" fmla="*/ 8168 h 8192"/>
                <a:gd name="T66" fmla="*/ 104 w 184"/>
                <a:gd name="T67" fmla="*/ 8144 h 8192"/>
                <a:gd name="T68" fmla="*/ 96 w 184"/>
                <a:gd name="T69" fmla="*/ 8072 h 8192"/>
                <a:gd name="T70" fmla="*/ 88 w 184"/>
                <a:gd name="T71" fmla="*/ 8096 h 8192"/>
                <a:gd name="T72" fmla="*/ 56 w 184"/>
                <a:gd name="T73" fmla="*/ 8096 h 8192"/>
                <a:gd name="T74" fmla="*/ 104 w 184"/>
                <a:gd name="T75" fmla="*/ 7936 h 8192"/>
                <a:gd name="T76" fmla="*/ 48 w 184"/>
                <a:gd name="T77" fmla="*/ 7784 h 8192"/>
                <a:gd name="T78" fmla="*/ 48 w 184"/>
                <a:gd name="T79" fmla="*/ 7472 h 8192"/>
                <a:gd name="T80" fmla="*/ 49 w 184"/>
                <a:gd name="T81" fmla="*/ 7244 h 8192"/>
                <a:gd name="T82" fmla="*/ 40 w 184"/>
                <a:gd name="T83" fmla="*/ 6960 h 8192"/>
                <a:gd name="T84" fmla="*/ 40 w 184"/>
                <a:gd name="T85" fmla="*/ 6544 h 8192"/>
                <a:gd name="T86" fmla="*/ 40 w 184"/>
                <a:gd name="T87" fmla="*/ 6080 h 8192"/>
                <a:gd name="T88" fmla="*/ 32 w 184"/>
                <a:gd name="T89" fmla="*/ 5720 h 8192"/>
                <a:gd name="T90" fmla="*/ 32 w 184"/>
                <a:gd name="T91" fmla="*/ 5232 h 8192"/>
                <a:gd name="T92" fmla="*/ 32 w 184"/>
                <a:gd name="T93" fmla="*/ 4616 h 8192"/>
                <a:gd name="T94" fmla="*/ 24 w 184"/>
                <a:gd name="T95" fmla="*/ 4152 h 8192"/>
                <a:gd name="T96" fmla="*/ 24 w 184"/>
                <a:gd name="T97" fmla="*/ 3504 h 8192"/>
                <a:gd name="T98" fmla="*/ 24 w 184"/>
                <a:gd name="T99" fmla="*/ 1032 h 8192"/>
                <a:gd name="T100" fmla="*/ 26 w 184"/>
                <a:gd name="T101" fmla="*/ 392 h 8192"/>
                <a:gd name="T102" fmla="*/ 16 w 184"/>
                <a:gd name="T103" fmla="*/ 184 h 8192"/>
                <a:gd name="T104" fmla="*/ 64 w 184"/>
                <a:gd name="T105" fmla="*/ 184 h 8192"/>
                <a:gd name="T106" fmla="*/ 56 w 184"/>
                <a:gd name="T107" fmla="*/ 152 h 8192"/>
                <a:gd name="T108" fmla="*/ 8 w 184"/>
                <a:gd name="T109" fmla="*/ 152 h 8192"/>
                <a:gd name="T110" fmla="*/ 8 w 184"/>
                <a:gd name="T111" fmla="*/ 280 h 8192"/>
                <a:gd name="T112" fmla="*/ 48 w 184"/>
                <a:gd name="T113" fmla="*/ 592 h 8192"/>
                <a:gd name="T114" fmla="*/ 24 w 184"/>
                <a:gd name="T115" fmla="*/ 184 h 8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4" h="8192">
                  <a:moveTo>
                    <a:pt x="48" y="208"/>
                  </a:moveTo>
                  <a:lnTo>
                    <a:pt x="48" y="232"/>
                  </a:lnTo>
                  <a:lnTo>
                    <a:pt x="48" y="280"/>
                  </a:lnTo>
                  <a:lnTo>
                    <a:pt x="48" y="336"/>
                  </a:lnTo>
                  <a:lnTo>
                    <a:pt x="48" y="416"/>
                  </a:lnTo>
                  <a:lnTo>
                    <a:pt x="48" y="464"/>
                  </a:lnTo>
                  <a:lnTo>
                    <a:pt x="48" y="544"/>
                  </a:lnTo>
                  <a:lnTo>
                    <a:pt x="48" y="592"/>
                  </a:lnTo>
                  <a:cubicBezTo>
                    <a:pt x="48" y="606"/>
                    <a:pt x="38" y="616"/>
                    <a:pt x="24" y="616"/>
                  </a:cubicBezTo>
                  <a:cubicBezTo>
                    <a:pt x="11" y="616"/>
                    <a:pt x="0" y="606"/>
                    <a:pt x="0" y="592"/>
                  </a:cubicBezTo>
                  <a:lnTo>
                    <a:pt x="0" y="184"/>
                  </a:lnTo>
                  <a:lnTo>
                    <a:pt x="0" y="152"/>
                  </a:lnTo>
                  <a:cubicBezTo>
                    <a:pt x="0" y="139"/>
                    <a:pt x="11" y="128"/>
                    <a:pt x="24" y="128"/>
                  </a:cubicBezTo>
                  <a:lnTo>
                    <a:pt x="32" y="128"/>
                  </a:lnTo>
                  <a:cubicBezTo>
                    <a:pt x="46" y="128"/>
                    <a:pt x="56" y="139"/>
                    <a:pt x="56" y="152"/>
                  </a:cubicBezTo>
                  <a:lnTo>
                    <a:pt x="56" y="184"/>
                  </a:lnTo>
                  <a:lnTo>
                    <a:pt x="56" y="208"/>
                  </a:lnTo>
                  <a:lnTo>
                    <a:pt x="56" y="232"/>
                  </a:lnTo>
                  <a:lnTo>
                    <a:pt x="56" y="280"/>
                  </a:lnTo>
                  <a:lnTo>
                    <a:pt x="56" y="336"/>
                  </a:lnTo>
                  <a:lnTo>
                    <a:pt x="56" y="416"/>
                  </a:lnTo>
                  <a:lnTo>
                    <a:pt x="56" y="464"/>
                  </a:lnTo>
                  <a:lnTo>
                    <a:pt x="56" y="544"/>
                  </a:lnTo>
                  <a:lnTo>
                    <a:pt x="56" y="592"/>
                  </a:lnTo>
                  <a:cubicBezTo>
                    <a:pt x="56" y="606"/>
                    <a:pt x="46" y="616"/>
                    <a:pt x="32" y="616"/>
                  </a:cubicBezTo>
                  <a:cubicBezTo>
                    <a:pt x="19" y="616"/>
                    <a:pt x="8" y="606"/>
                    <a:pt x="8" y="592"/>
                  </a:cubicBezTo>
                  <a:lnTo>
                    <a:pt x="8" y="184"/>
                  </a:lnTo>
                  <a:lnTo>
                    <a:pt x="8" y="152"/>
                  </a:lnTo>
                  <a:cubicBezTo>
                    <a:pt x="8" y="139"/>
                    <a:pt x="19" y="128"/>
                    <a:pt x="32" y="128"/>
                  </a:cubicBezTo>
                  <a:cubicBezTo>
                    <a:pt x="46" y="128"/>
                    <a:pt x="56" y="139"/>
                    <a:pt x="56" y="152"/>
                  </a:cubicBezTo>
                  <a:lnTo>
                    <a:pt x="56" y="280"/>
                  </a:lnTo>
                  <a:lnTo>
                    <a:pt x="56" y="336"/>
                  </a:lnTo>
                  <a:lnTo>
                    <a:pt x="56" y="416"/>
                  </a:lnTo>
                  <a:lnTo>
                    <a:pt x="56" y="464"/>
                  </a:lnTo>
                  <a:lnTo>
                    <a:pt x="56" y="544"/>
                  </a:lnTo>
                  <a:lnTo>
                    <a:pt x="56" y="592"/>
                  </a:lnTo>
                  <a:cubicBezTo>
                    <a:pt x="56" y="606"/>
                    <a:pt x="46" y="616"/>
                    <a:pt x="32" y="616"/>
                  </a:cubicBezTo>
                  <a:cubicBezTo>
                    <a:pt x="19" y="616"/>
                    <a:pt x="8" y="606"/>
                    <a:pt x="8" y="592"/>
                  </a:cubicBezTo>
                  <a:lnTo>
                    <a:pt x="8" y="184"/>
                  </a:lnTo>
                  <a:lnTo>
                    <a:pt x="8" y="152"/>
                  </a:lnTo>
                  <a:cubicBezTo>
                    <a:pt x="8" y="140"/>
                    <a:pt x="19" y="129"/>
                    <a:pt x="32" y="128"/>
                  </a:cubicBezTo>
                  <a:cubicBezTo>
                    <a:pt x="45" y="128"/>
                    <a:pt x="56" y="138"/>
                    <a:pt x="56" y="151"/>
                  </a:cubicBezTo>
                  <a:lnTo>
                    <a:pt x="64" y="279"/>
                  </a:lnTo>
                  <a:lnTo>
                    <a:pt x="64" y="336"/>
                  </a:lnTo>
                  <a:lnTo>
                    <a:pt x="64" y="416"/>
                  </a:lnTo>
                  <a:lnTo>
                    <a:pt x="64" y="464"/>
                  </a:lnTo>
                  <a:lnTo>
                    <a:pt x="64" y="544"/>
                  </a:lnTo>
                  <a:lnTo>
                    <a:pt x="64" y="592"/>
                  </a:lnTo>
                  <a:cubicBezTo>
                    <a:pt x="64" y="606"/>
                    <a:pt x="54" y="616"/>
                    <a:pt x="40" y="616"/>
                  </a:cubicBezTo>
                  <a:cubicBezTo>
                    <a:pt x="27" y="616"/>
                    <a:pt x="16" y="606"/>
                    <a:pt x="16" y="592"/>
                  </a:cubicBezTo>
                  <a:lnTo>
                    <a:pt x="16" y="184"/>
                  </a:lnTo>
                  <a:lnTo>
                    <a:pt x="16" y="152"/>
                  </a:ln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lnTo>
                    <a:pt x="64" y="80"/>
                  </a:lnTo>
                  <a:lnTo>
                    <a:pt x="64" y="104"/>
                  </a:lnTo>
                  <a:lnTo>
                    <a:pt x="64" y="128"/>
                  </a:lnTo>
                  <a:lnTo>
                    <a:pt x="64" y="152"/>
                  </a:lnTo>
                  <a:lnTo>
                    <a:pt x="64" y="184"/>
                  </a:lnTo>
                  <a:lnTo>
                    <a:pt x="64" y="208"/>
                  </a:lnTo>
                  <a:lnTo>
                    <a:pt x="64" y="232"/>
                  </a:lnTo>
                  <a:lnTo>
                    <a:pt x="64" y="256"/>
                  </a:lnTo>
                  <a:lnTo>
                    <a:pt x="64" y="280"/>
                  </a:lnTo>
                  <a:lnTo>
                    <a:pt x="64" y="312"/>
                  </a:lnTo>
                  <a:lnTo>
                    <a:pt x="64" y="336"/>
                  </a:lnTo>
                  <a:lnTo>
                    <a:pt x="64" y="360"/>
                  </a:lnTo>
                  <a:lnTo>
                    <a:pt x="63" y="353"/>
                  </a:lnTo>
                  <a:lnTo>
                    <a:pt x="71" y="377"/>
                  </a:lnTo>
                  <a:cubicBezTo>
                    <a:pt x="72" y="379"/>
                    <a:pt x="72" y="382"/>
                    <a:pt x="72" y="384"/>
                  </a:cubicBezTo>
                  <a:lnTo>
                    <a:pt x="72" y="440"/>
                  </a:lnTo>
                  <a:lnTo>
                    <a:pt x="72" y="512"/>
                  </a:lnTo>
                  <a:lnTo>
                    <a:pt x="72" y="592"/>
                  </a:lnTo>
                  <a:lnTo>
                    <a:pt x="72" y="672"/>
                  </a:lnTo>
                  <a:lnTo>
                    <a:pt x="72" y="744"/>
                  </a:lnTo>
                  <a:lnTo>
                    <a:pt x="72" y="848"/>
                  </a:lnTo>
                  <a:lnTo>
                    <a:pt x="72" y="952"/>
                  </a:lnTo>
                  <a:lnTo>
                    <a:pt x="72" y="1032"/>
                  </a:lnTo>
                  <a:lnTo>
                    <a:pt x="72" y="1136"/>
                  </a:lnTo>
                  <a:lnTo>
                    <a:pt x="72" y="2992"/>
                  </a:lnTo>
                  <a:lnTo>
                    <a:pt x="72" y="3064"/>
                  </a:lnTo>
                  <a:lnTo>
                    <a:pt x="72" y="3144"/>
                  </a:lnTo>
                  <a:lnTo>
                    <a:pt x="72" y="3224"/>
                  </a:lnTo>
                  <a:lnTo>
                    <a:pt x="72" y="3296"/>
                  </a:lnTo>
                  <a:lnTo>
                    <a:pt x="72" y="3376"/>
                  </a:lnTo>
                  <a:lnTo>
                    <a:pt x="72" y="3456"/>
                  </a:lnTo>
                  <a:lnTo>
                    <a:pt x="72" y="3504"/>
                  </a:lnTo>
                  <a:lnTo>
                    <a:pt x="72" y="3584"/>
                  </a:lnTo>
                  <a:lnTo>
                    <a:pt x="72" y="3632"/>
                  </a:lnTo>
                  <a:lnTo>
                    <a:pt x="72" y="3688"/>
                  </a:lnTo>
                  <a:lnTo>
                    <a:pt x="72" y="3760"/>
                  </a:lnTo>
                  <a:lnTo>
                    <a:pt x="72" y="3840"/>
                  </a:lnTo>
                  <a:lnTo>
                    <a:pt x="72" y="3920"/>
                  </a:lnTo>
                  <a:lnTo>
                    <a:pt x="72" y="3992"/>
                  </a:lnTo>
                  <a:lnTo>
                    <a:pt x="72" y="4072"/>
                  </a:lnTo>
                  <a:lnTo>
                    <a:pt x="72" y="4152"/>
                  </a:lnTo>
                  <a:lnTo>
                    <a:pt x="72" y="4224"/>
                  </a:lnTo>
                  <a:lnTo>
                    <a:pt x="72" y="4221"/>
                  </a:lnTo>
                  <a:lnTo>
                    <a:pt x="80" y="4277"/>
                  </a:lnTo>
                  <a:cubicBezTo>
                    <a:pt x="80" y="4278"/>
                    <a:pt x="80" y="4279"/>
                    <a:pt x="80" y="4280"/>
                  </a:cubicBezTo>
                  <a:lnTo>
                    <a:pt x="80" y="4328"/>
                  </a:lnTo>
                  <a:lnTo>
                    <a:pt x="80" y="4408"/>
                  </a:lnTo>
                  <a:lnTo>
                    <a:pt x="80" y="4456"/>
                  </a:lnTo>
                  <a:lnTo>
                    <a:pt x="80" y="4536"/>
                  </a:lnTo>
                  <a:lnTo>
                    <a:pt x="80" y="4616"/>
                  </a:lnTo>
                  <a:lnTo>
                    <a:pt x="80" y="4688"/>
                  </a:lnTo>
                  <a:lnTo>
                    <a:pt x="80" y="4792"/>
                  </a:lnTo>
                  <a:lnTo>
                    <a:pt x="80" y="4872"/>
                  </a:lnTo>
                  <a:lnTo>
                    <a:pt x="80" y="4952"/>
                  </a:lnTo>
                  <a:lnTo>
                    <a:pt x="80" y="5000"/>
                  </a:lnTo>
                  <a:lnTo>
                    <a:pt x="80" y="5056"/>
                  </a:lnTo>
                  <a:lnTo>
                    <a:pt x="80" y="5128"/>
                  </a:lnTo>
                  <a:lnTo>
                    <a:pt x="80" y="5184"/>
                  </a:lnTo>
                  <a:lnTo>
                    <a:pt x="80" y="5232"/>
                  </a:lnTo>
                  <a:lnTo>
                    <a:pt x="80" y="5288"/>
                  </a:lnTo>
                  <a:lnTo>
                    <a:pt x="80" y="5336"/>
                  </a:lnTo>
                  <a:lnTo>
                    <a:pt x="80" y="5384"/>
                  </a:lnTo>
                  <a:lnTo>
                    <a:pt x="80" y="5440"/>
                  </a:lnTo>
                  <a:lnTo>
                    <a:pt x="80" y="5488"/>
                  </a:lnTo>
                  <a:lnTo>
                    <a:pt x="80" y="5544"/>
                  </a:lnTo>
                  <a:lnTo>
                    <a:pt x="80" y="5592"/>
                  </a:lnTo>
                  <a:lnTo>
                    <a:pt x="80" y="5648"/>
                  </a:lnTo>
                  <a:lnTo>
                    <a:pt x="80" y="5720"/>
                  </a:lnTo>
                  <a:lnTo>
                    <a:pt x="80" y="5776"/>
                  </a:lnTo>
                  <a:lnTo>
                    <a:pt x="80" y="5824"/>
                  </a:lnTo>
                  <a:lnTo>
                    <a:pt x="80" y="5880"/>
                  </a:lnTo>
                  <a:lnTo>
                    <a:pt x="80" y="5928"/>
                  </a:lnTo>
                  <a:lnTo>
                    <a:pt x="80" y="5925"/>
                  </a:lnTo>
                  <a:lnTo>
                    <a:pt x="88" y="5981"/>
                  </a:lnTo>
                  <a:cubicBezTo>
                    <a:pt x="88" y="5982"/>
                    <a:pt x="88" y="5983"/>
                    <a:pt x="88" y="5984"/>
                  </a:cubicBezTo>
                  <a:lnTo>
                    <a:pt x="88" y="6032"/>
                  </a:lnTo>
                  <a:lnTo>
                    <a:pt x="88" y="6080"/>
                  </a:lnTo>
                  <a:lnTo>
                    <a:pt x="88" y="6136"/>
                  </a:lnTo>
                  <a:lnTo>
                    <a:pt x="88" y="6184"/>
                  </a:lnTo>
                  <a:lnTo>
                    <a:pt x="88" y="6240"/>
                  </a:lnTo>
                  <a:lnTo>
                    <a:pt x="88" y="6288"/>
                  </a:lnTo>
                  <a:lnTo>
                    <a:pt x="88" y="6344"/>
                  </a:lnTo>
                  <a:lnTo>
                    <a:pt x="88" y="6392"/>
                  </a:lnTo>
                  <a:lnTo>
                    <a:pt x="88" y="6448"/>
                  </a:lnTo>
                  <a:lnTo>
                    <a:pt x="88" y="6496"/>
                  </a:lnTo>
                  <a:lnTo>
                    <a:pt x="88" y="6544"/>
                  </a:lnTo>
                  <a:lnTo>
                    <a:pt x="88" y="6600"/>
                  </a:lnTo>
                  <a:lnTo>
                    <a:pt x="88" y="6648"/>
                  </a:lnTo>
                  <a:lnTo>
                    <a:pt x="88" y="6704"/>
                  </a:lnTo>
                  <a:lnTo>
                    <a:pt x="88" y="6752"/>
                  </a:lnTo>
                  <a:lnTo>
                    <a:pt x="88" y="6808"/>
                  </a:lnTo>
                  <a:lnTo>
                    <a:pt x="88" y="6856"/>
                  </a:lnTo>
                  <a:lnTo>
                    <a:pt x="88" y="6912"/>
                  </a:lnTo>
                  <a:lnTo>
                    <a:pt x="88" y="6936"/>
                  </a:lnTo>
                  <a:lnTo>
                    <a:pt x="88" y="6960"/>
                  </a:lnTo>
                  <a:lnTo>
                    <a:pt x="88" y="6984"/>
                  </a:lnTo>
                  <a:lnTo>
                    <a:pt x="88" y="7008"/>
                  </a:lnTo>
                  <a:lnTo>
                    <a:pt x="88" y="7040"/>
                  </a:lnTo>
                  <a:lnTo>
                    <a:pt x="88" y="7064"/>
                  </a:lnTo>
                  <a:lnTo>
                    <a:pt x="88" y="7088"/>
                  </a:lnTo>
                  <a:lnTo>
                    <a:pt x="88" y="7144"/>
                  </a:lnTo>
                  <a:lnTo>
                    <a:pt x="88" y="7192"/>
                  </a:lnTo>
                  <a:lnTo>
                    <a:pt x="88" y="7189"/>
                  </a:lnTo>
                  <a:lnTo>
                    <a:pt x="96" y="7237"/>
                  </a:lnTo>
                  <a:cubicBezTo>
                    <a:pt x="96" y="7238"/>
                    <a:pt x="96" y="7239"/>
                    <a:pt x="96" y="7240"/>
                  </a:cubicBezTo>
                  <a:lnTo>
                    <a:pt x="96" y="7296"/>
                  </a:lnTo>
                  <a:lnTo>
                    <a:pt x="96" y="7320"/>
                  </a:lnTo>
                  <a:lnTo>
                    <a:pt x="96" y="7344"/>
                  </a:lnTo>
                  <a:lnTo>
                    <a:pt x="96" y="7376"/>
                  </a:lnTo>
                  <a:lnTo>
                    <a:pt x="96" y="7400"/>
                  </a:lnTo>
                  <a:lnTo>
                    <a:pt x="96" y="7424"/>
                  </a:lnTo>
                  <a:lnTo>
                    <a:pt x="96" y="7448"/>
                  </a:lnTo>
                  <a:lnTo>
                    <a:pt x="96" y="7472"/>
                  </a:lnTo>
                  <a:lnTo>
                    <a:pt x="96" y="7528"/>
                  </a:lnTo>
                  <a:lnTo>
                    <a:pt x="96" y="7552"/>
                  </a:lnTo>
                  <a:lnTo>
                    <a:pt x="96" y="7608"/>
                  </a:lnTo>
                  <a:lnTo>
                    <a:pt x="96" y="7632"/>
                  </a:lnTo>
                  <a:lnTo>
                    <a:pt x="96" y="7680"/>
                  </a:lnTo>
                  <a:lnTo>
                    <a:pt x="96" y="7704"/>
                  </a:lnTo>
                  <a:lnTo>
                    <a:pt x="96" y="7736"/>
                  </a:lnTo>
                  <a:lnTo>
                    <a:pt x="96" y="7760"/>
                  </a:lnTo>
                  <a:lnTo>
                    <a:pt x="96" y="7784"/>
                  </a:lnTo>
                  <a:lnTo>
                    <a:pt x="96" y="7808"/>
                  </a:lnTo>
                  <a:lnTo>
                    <a:pt x="96" y="7840"/>
                  </a:lnTo>
                  <a:lnTo>
                    <a:pt x="96" y="7864"/>
                  </a:lnTo>
                  <a:lnTo>
                    <a:pt x="96" y="7888"/>
                  </a:lnTo>
                  <a:lnTo>
                    <a:pt x="96" y="7912"/>
                  </a:lnTo>
                  <a:lnTo>
                    <a:pt x="96" y="7936"/>
                  </a:lnTo>
                  <a:lnTo>
                    <a:pt x="72" y="7912"/>
                  </a:lnTo>
                  <a:lnTo>
                    <a:pt x="80" y="7912"/>
                  </a:lnTo>
                  <a:lnTo>
                    <a:pt x="56" y="7936"/>
                  </a:lnTo>
                  <a:lnTo>
                    <a:pt x="56" y="7912"/>
                  </a:lnTo>
                  <a:cubicBezTo>
                    <a:pt x="56" y="7899"/>
                    <a:pt x="67" y="7888"/>
                    <a:pt x="80" y="7888"/>
                  </a:cubicBezTo>
                  <a:cubicBezTo>
                    <a:pt x="94" y="7888"/>
                    <a:pt x="104" y="7899"/>
                    <a:pt x="104" y="7912"/>
                  </a:cubicBezTo>
                  <a:lnTo>
                    <a:pt x="104" y="7936"/>
                  </a:lnTo>
                  <a:lnTo>
                    <a:pt x="104" y="7968"/>
                  </a:lnTo>
                  <a:lnTo>
                    <a:pt x="104" y="7992"/>
                  </a:lnTo>
                  <a:lnTo>
                    <a:pt x="104" y="8016"/>
                  </a:lnTo>
                  <a:lnTo>
                    <a:pt x="104" y="8040"/>
                  </a:lnTo>
                  <a:lnTo>
                    <a:pt x="104" y="8072"/>
                  </a:lnTo>
                  <a:lnTo>
                    <a:pt x="104" y="8096"/>
                  </a:lnTo>
                  <a:lnTo>
                    <a:pt x="80" y="8072"/>
                  </a:lnTo>
                  <a:lnTo>
                    <a:pt x="88" y="8072"/>
                  </a:lnTo>
                  <a:lnTo>
                    <a:pt x="96" y="8072"/>
                  </a:lnTo>
                  <a:lnTo>
                    <a:pt x="104" y="8072"/>
                  </a:lnTo>
                  <a:lnTo>
                    <a:pt x="112" y="8072"/>
                  </a:lnTo>
                  <a:lnTo>
                    <a:pt x="88" y="8096"/>
                  </a:lnTo>
                  <a:lnTo>
                    <a:pt x="88" y="8072"/>
                  </a:lnTo>
                  <a:cubicBezTo>
                    <a:pt x="88" y="8059"/>
                    <a:pt x="99" y="8048"/>
                    <a:pt x="112" y="8048"/>
                  </a:cubicBezTo>
                  <a:cubicBezTo>
                    <a:pt x="126" y="8048"/>
                    <a:pt x="136" y="8059"/>
                    <a:pt x="136" y="8072"/>
                  </a:cubicBezTo>
                  <a:lnTo>
                    <a:pt x="136" y="8096"/>
                  </a:lnTo>
                  <a:lnTo>
                    <a:pt x="112" y="8072"/>
                  </a:lnTo>
                  <a:lnTo>
                    <a:pt x="120" y="8072"/>
                  </a:lnTo>
                  <a:lnTo>
                    <a:pt x="96" y="8096"/>
                  </a:lnTo>
                  <a:lnTo>
                    <a:pt x="96" y="8072"/>
                  </a:lnTo>
                  <a:cubicBezTo>
                    <a:pt x="96" y="8059"/>
                    <a:pt x="107" y="8048"/>
                    <a:pt x="120" y="8048"/>
                  </a:cubicBezTo>
                  <a:cubicBezTo>
                    <a:pt x="134" y="8048"/>
                    <a:pt x="144" y="8059"/>
                    <a:pt x="144" y="8072"/>
                  </a:cubicBezTo>
                  <a:lnTo>
                    <a:pt x="144" y="8096"/>
                  </a:lnTo>
                  <a:cubicBezTo>
                    <a:pt x="144" y="8110"/>
                    <a:pt x="134" y="8120"/>
                    <a:pt x="120" y="8120"/>
                  </a:cubicBezTo>
                  <a:cubicBezTo>
                    <a:pt x="107" y="8120"/>
                    <a:pt x="96" y="8110"/>
                    <a:pt x="96" y="8096"/>
                  </a:cubicBezTo>
                  <a:lnTo>
                    <a:pt x="96" y="8072"/>
                  </a:lnTo>
                  <a:cubicBezTo>
                    <a:pt x="96" y="8059"/>
                    <a:pt x="107" y="8048"/>
                    <a:pt x="120" y="8048"/>
                  </a:cubicBezTo>
                  <a:cubicBezTo>
                    <a:pt x="134" y="8048"/>
                    <a:pt x="144" y="8059"/>
                    <a:pt x="144" y="8072"/>
                  </a:cubicBezTo>
                  <a:lnTo>
                    <a:pt x="144" y="8096"/>
                  </a:lnTo>
                  <a:lnTo>
                    <a:pt x="144" y="8120"/>
                  </a:lnTo>
                  <a:lnTo>
                    <a:pt x="143" y="8113"/>
                  </a:lnTo>
                  <a:lnTo>
                    <a:pt x="151" y="8137"/>
                  </a:lnTo>
                  <a:cubicBezTo>
                    <a:pt x="152" y="8139"/>
                    <a:pt x="152" y="8142"/>
                    <a:pt x="152" y="8144"/>
                  </a:cubicBezTo>
                  <a:lnTo>
                    <a:pt x="152" y="8168"/>
                  </a:lnTo>
                  <a:cubicBezTo>
                    <a:pt x="152" y="8182"/>
                    <a:pt x="142" y="8192"/>
                    <a:pt x="128" y="8192"/>
                  </a:cubicBezTo>
                  <a:cubicBezTo>
                    <a:pt x="115" y="8192"/>
                    <a:pt x="104" y="8182"/>
                    <a:pt x="104" y="8168"/>
                  </a:cubicBezTo>
                  <a:lnTo>
                    <a:pt x="104" y="8144"/>
                  </a:lnTo>
                  <a:cubicBezTo>
                    <a:pt x="104" y="8131"/>
                    <a:pt x="115" y="8120"/>
                    <a:pt x="128" y="8120"/>
                  </a:cubicBezTo>
                  <a:cubicBezTo>
                    <a:pt x="142" y="8120"/>
                    <a:pt x="152" y="8131"/>
                    <a:pt x="152" y="8144"/>
                  </a:cubicBezTo>
                  <a:lnTo>
                    <a:pt x="152" y="8168"/>
                  </a:lnTo>
                  <a:lnTo>
                    <a:pt x="128" y="8144"/>
                  </a:lnTo>
                  <a:lnTo>
                    <a:pt x="136" y="8144"/>
                  </a:lnTo>
                  <a:lnTo>
                    <a:pt x="112" y="8168"/>
                  </a:lnTo>
                  <a:lnTo>
                    <a:pt x="112" y="8144"/>
                  </a:lnTo>
                  <a:cubicBezTo>
                    <a:pt x="112" y="8131"/>
                    <a:pt x="123" y="8120"/>
                    <a:pt x="136" y="8120"/>
                  </a:cubicBezTo>
                  <a:lnTo>
                    <a:pt x="144" y="8120"/>
                  </a:lnTo>
                  <a:cubicBezTo>
                    <a:pt x="158" y="8120"/>
                    <a:pt x="168" y="8131"/>
                    <a:pt x="168" y="8144"/>
                  </a:cubicBezTo>
                  <a:lnTo>
                    <a:pt x="168" y="8168"/>
                  </a:lnTo>
                  <a:cubicBezTo>
                    <a:pt x="168" y="8182"/>
                    <a:pt x="158" y="8192"/>
                    <a:pt x="144" y="8192"/>
                  </a:cubicBezTo>
                  <a:cubicBezTo>
                    <a:pt x="131" y="8192"/>
                    <a:pt x="120" y="8182"/>
                    <a:pt x="120" y="8168"/>
                  </a:cubicBezTo>
                  <a:lnTo>
                    <a:pt x="120" y="8144"/>
                  </a:lnTo>
                  <a:cubicBezTo>
                    <a:pt x="120" y="8131"/>
                    <a:pt x="131" y="8120"/>
                    <a:pt x="144" y="8120"/>
                  </a:cubicBezTo>
                  <a:cubicBezTo>
                    <a:pt x="158" y="8120"/>
                    <a:pt x="168" y="8131"/>
                    <a:pt x="168" y="8144"/>
                  </a:cubicBezTo>
                  <a:lnTo>
                    <a:pt x="168" y="8168"/>
                  </a:lnTo>
                  <a:cubicBezTo>
                    <a:pt x="168" y="8182"/>
                    <a:pt x="158" y="8192"/>
                    <a:pt x="144" y="8192"/>
                  </a:cubicBezTo>
                  <a:cubicBezTo>
                    <a:pt x="131" y="8192"/>
                    <a:pt x="120" y="8182"/>
                    <a:pt x="120" y="8168"/>
                  </a:cubicBezTo>
                  <a:lnTo>
                    <a:pt x="120" y="8144"/>
                  </a:lnTo>
                  <a:cubicBezTo>
                    <a:pt x="120" y="8131"/>
                    <a:pt x="131" y="8120"/>
                    <a:pt x="144" y="8120"/>
                  </a:cubicBezTo>
                  <a:cubicBezTo>
                    <a:pt x="158" y="8120"/>
                    <a:pt x="168" y="8131"/>
                    <a:pt x="168" y="8144"/>
                  </a:cubicBezTo>
                  <a:lnTo>
                    <a:pt x="168" y="8168"/>
                  </a:lnTo>
                  <a:lnTo>
                    <a:pt x="144" y="8144"/>
                  </a:lnTo>
                  <a:lnTo>
                    <a:pt x="152" y="8144"/>
                  </a:lnTo>
                  <a:lnTo>
                    <a:pt x="128" y="8168"/>
                  </a:lnTo>
                  <a:lnTo>
                    <a:pt x="128" y="8144"/>
                  </a:lnTo>
                  <a:cubicBezTo>
                    <a:pt x="128" y="8131"/>
                    <a:pt x="139" y="8120"/>
                    <a:pt x="152" y="8120"/>
                  </a:cubicBezTo>
                  <a:cubicBezTo>
                    <a:pt x="166" y="8120"/>
                    <a:pt x="176" y="8131"/>
                    <a:pt x="176" y="8144"/>
                  </a:cubicBezTo>
                  <a:lnTo>
                    <a:pt x="176" y="8168"/>
                  </a:lnTo>
                  <a:cubicBezTo>
                    <a:pt x="176" y="8182"/>
                    <a:pt x="166" y="8192"/>
                    <a:pt x="152" y="8192"/>
                  </a:cubicBezTo>
                  <a:cubicBezTo>
                    <a:pt x="139" y="8192"/>
                    <a:pt x="128" y="8182"/>
                    <a:pt x="128" y="8168"/>
                  </a:cubicBezTo>
                  <a:lnTo>
                    <a:pt x="128" y="8144"/>
                  </a:lnTo>
                  <a:cubicBezTo>
                    <a:pt x="128" y="8131"/>
                    <a:pt x="139" y="8120"/>
                    <a:pt x="152" y="8120"/>
                  </a:cubicBezTo>
                  <a:cubicBezTo>
                    <a:pt x="166" y="8120"/>
                    <a:pt x="176" y="8131"/>
                    <a:pt x="176" y="8144"/>
                  </a:cubicBezTo>
                  <a:lnTo>
                    <a:pt x="176" y="8168"/>
                  </a:lnTo>
                  <a:lnTo>
                    <a:pt x="152" y="8144"/>
                  </a:lnTo>
                  <a:lnTo>
                    <a:pt x="160" y="8144"/>
                  </a:lnTo>
                  <a:lnTo>
                    <a:pt x="136" y="8168"/>
                  </a:lnTo>
                  <a:lnTo>
                    <a:pt x="136" y="8144"/>
                  </a:lnTo>
                  <a:cubicBezTo>
                    <a:pt x="136" y="8131"/>
                    <a:pt x="147" y="8120"/>
                    <a:pt x="160" y="8120"/>
                  </a:cubicBezTo>
                  <a:cubicBezTo>
                    <a:pt x="174" y="8120"/>
                    <a:pt x="184" y="8131"/>
                    <a:pt x="184" y="8144"/>
                  </a:cubicBezTo>
                  <a:lnTo>
                    <a:pt x="184" y="8168"/>
                  </a:lnTo>
                  <a:cubicBezTo>
                    <a:pt x="184" y="8182"/>
                    <a:pt x="174" y="8192"/>
                    <a:pt x="160" y="8192"/>
                  </a:cubicBezTo>
                  <a:cubicBezTo>
                    <a:pt x="147" y="8192"/>
                    <a:pt x="136" y="8182"/>
                    <a:pt x="136" y="8168"/>
                  </a:cubicBezTo>
                  <a:lnTo>
                    <a:pt x="136" y="8144"/>
                  </a:lnTo>
                  <a:lnTo>
                    <a:pt x="184" y="8144"/>
                  </a:lnTo>
                  <a:lnTo>
                    <a:pt x="184" y="8168"/>
                  </a:lnTo>
                  <a:cubicBezTo>
                    <a:pt x="184" y="8182"/>
                    <a:pt x="174" y="8192"/>
                    <a:pt x="160" y="8192"/>
                  </a:cubicBezTo>
                  <a:lnTo>
                    <a:pt x="152" y="8192"/>
                  </a:lnTo>
                  <a:cubicBezTo>
                    <a:pt x="139" y="8192"/>
                    <a:pt x="128" y="8182"/>
                    <a:pt x="128" y="8168"/>
                  </a:cubicBezTo>
                  <a:lnTo>
                    <a:pt x="128" y="8144"/>
                  </a:lnTo>
                  <a:lnTo>
                    <a:pt x="176" y="8144"/>
                  </a:lnTo>
                  <a:lnTo>
                    <a:pt x="176" y="8168"/>
                  </a:lnTo>
                  <a:lnTo>
                    <a:pt x="128" y="8168"/>
                  </a:lnTo>
                  <a:lnTo>
                    <a:pt x="128" y="8144"/>
                  </a:lnTo>
                  <a:lnTo>
                    <a:pt x="176" y="8144"/>
                  </a:lnTo>
                  <a:lnTo>
                    <a:pt x="176" y="8168"/>
                  </a:lnTo>
                  <a:cubicBezTo>
                    <a:pt x="176" y="8182"/>
                    <a:pt x="166" y="8192"/>
                    <a:pt x="152" y="8192"/>
                  </a:cubicBezTo>
                  <a:lnTo>
                    <a:pt x="144" y="8192"/>
                  </a:lnTo>
                  <a:cubicBezTo>
                    <a:pt x="131" y="8192"/>
                    <a:pt x="120" y="8182"/>
                    <a:pt x="120" y="8168"/>
                  </a:cubicBezTo>
                  <a:lnTo>
                    <a:pt x="120" y="8144"/>
                  </a:lnTo>
                  <a:lnTo>
                    <a:pt x="168" y="8144"/>
                  </a:lnTo>
                  <a:lnTo>
                    <a:pt x="168" y="8168"/>
                  </a:lnTo>
                  <a:lnTo>
                    <a:pt x="120" y="8168"/>
                  </a:lnTo>
                  <a:lnTo>
                    <a:pt x="120" y="8144"/>
                  </a:lnTo>
                  <a:lnTo>
                    <a:pt x="168" y="8144"/>
                  </a:lnTo>
                  <a:lnTo>
                    <a:pt x="168" y="8168"/>
                  </a:lnTo>
                  <a:lnTo>
                    <a:pt x="120" y="8168"/>
                  </a:lnTo>
                  <a:lnTo>
                    <a:pt x="120" y="8144"/>
                  </a:lnTo>
                  <a:lnTo>
                    <a:pt x="144" y="8168"/>
                  </a:lnTo>
                  <a:lnTo>
                    <a:pt x="136" y="8168"/>
                  </a:lnTo>
                  <a:lnTo>
                    <a:pt x="160" y="8144"/>
                  </a:lnTo>
                  <a:lnTo>
                    <a:pt x="160" y="8168"/>
                  </a:lnTo>
                  <a:cubicBezTo>
                    <a:pt x="160" y="8182"/>
                    <a:pt x="150" y="8192"/>
                    <a:pt x="136" y="8192"/>
                  </a:cubicBezTo>
                  <a:lnTo>
                    <a:pt x="128" y="8192"/>
                  </a:lnTo>
                  <a:cubicBezTo>
                    <a:pt x="115" y="8192"/>
                    <a:pt x="104" y="8182"/>
                    <a:pt x="104" y="8168"/>
                  </a:cubicBezTo>
                  <a:lnTo>
                    <a:pt x="104" y="8144"/>
                  </a:lnTo>
                  <a:lnTo>
                    <a:pt x="152" y="8144"/>
                  </a:lnTo>
                  <a:lnTo>
                    <a:pt x="152" y="8168"/>
                  </a:lnTo>
                  <a:lnTo>
                    <a:pt x="104" y="8168"/>
                  </a:lnTo>
                  <a:lnTo>
                    <a:pt x="104" y="8144"/>
                  </a:lnTo>
                  <a:lnTo>
                    <a:pt x="106" y="8152"/>
                  </a:lnTo>
                  <a:lnTo>
                    <a:pt x="98" y="8128"/>
                  </a:lnTo>
                  <a:cubicBezTo>
                    <a:pt x="97" y="8126"/>
                    <a:pt x="96" y="8123"/>
                    <a:pt x="96" y="8120"/>
                  </a:cubicBezTo>
                  <a:lnTo>
                    <a:pt x="96" y="8096"/>
                  </a:lnTo>
                  <a:lnTo>
                    <a:pt x="96" y="8072"/>
                  </a:lnTo>
                  <a:lnTo>
                    <a:pt x="144" y="8072"/>
                  </a:lnTo>
                  <a:lnTo>
                    <a:pt x="144" y="8096"/>
                  </a:lnTo>
                  <a:lnTo>
                    <a:pt x="96" y="8096"/>
                  </a:lnTo>
                  <a:lnTo>
                    <a:pt x="96" y="8072"/>
                  </a:lnTo>
                  <a:lnTo>
                    <a:pt x="144" y="8072"/>
                  </a:lnTo>
                  <a:lnTo>
                    <a:pt x="144" y="8096"/>
                  </a:lnTo>
                  <a:cubicBezTo>
                    <a:pt x="144" y="8110"/>
                    <a:pt x="134" y="8120"/>
                    <a:pt x="120" y="8120"/>
                  </a:cubicBezTo>
                  <a:lnTo>
                    <a:pt x="112" y="8120"/>
                  </a:lnTo>
                  <a:cubicBezTo>
                    <a:pt x="99" y="8120"/>
                    <a:pt x="88" y="8110"/>
                    <a:pt x="88" y="8096"/>
                  </a:cubicBezTo>
                  <a:lnTo>
                    <a:pt x="88" y="8072"/>
                  </a:lnTo>
                  <a:lnTo>
                    <a:pt x="136" y="8072"/>
                  </a:lnTo>
                  <a:lnTo>
                    <a:pt x="136" y="8096"/>
                  </a:lnTo>
                  <a:cubicBezTo>
                    <a:pt x="136" y="8110"/>
                    <a:pt x="126" y="8120"/>
                    <a:pt x="112" y="8120"/>
                  </a:cubicBezTo>
                  <a:lnTo>
                    <a:pt x="104" y="8120"/>
                  </a:lnTo>
                  <a:lnTo>
                    <a:pt x="96" y="8120"/>
                  </a:lnTo>
                  <a:lnTo>
                    <a:pt x="88" y="8120"/>
                  </a:lnTo>
                  <a:lnTo>
                    <a:pt x="80" y="8120"/>
                  </a:lnTo>
                  <a:cubicBezTo>
                    <a:pt x="67" y="8120"/>
                    <a:pt x="56" y="8110"/>
                    <a:pt x="56" y="8096"/>
                  </a:cubicBezTo>
                  <a:lnTo>
                    <a:pt x="56" y="8072"/>
                  </a:lnTo>
                  <a:lnTo>
                    <a:pt x="56" y="8040"/>
                  </a:lnTo>
                  <a:lnTo>
                    <a:pt x="56" y="8016"/>
                  </a:lnTo>
                  <a:lnTo>
                    <a:pt x="56" y="7992"/>
                  </a:lnTo>
                  <a:lnTo>
                    <a:pt x="56" y="7968"/>
                  </a:lnTo>
                  <a:lnTo>
                    <a:pt x="56" y="7936"/>
                  </a:lnTo>
                  <a:lnTo>
                    <a:pt x="56" y="7912"/>
                  </a:lnTo>
                  <a:lnTo>
                    <a:pt x="104" y="7912"/>
                  </a:lnTo>
                  <a:lnTo>
                    <a:pt x="104" y="7936"/>
                  </a:lnTo>
                  <a:cubicBezTo>
                    <a:pt x="104" y="7950"/>
                    <a:pt x="94" y="7960"/>
                    <a:pt x="80" y="7960"/>
                  </a:cubicBezTo>
                  <a:lnTo>
                    <a:pt x="72" y="7960"/>
                  </a:lnTo>
                  <a:cubicBezTo>
                    <a:pt x="59" y="7960"/>
                    <a:pt x="48" y="7950"/>
                    <a:pt x="48" y="7936"/>
                  </a:cubicBezTo>
                  <a:lnTo>
                    <a:pt x="48" y="7912"/>
                  </a:lnTo>
                  <a:lnTo>
                    <a:pt x="48" y="7888"/>
                  </a:lnTo>
                  <a:lnTo>
                    <a:pt x="48" y="7864"/>
                  </a:lnTo>
                  <a:lnTo>
                    <a:pt x="48" y="7840"/>
                  </a:lnTo>
                  <a:lnTo>
                    <a:pt x="48" y="7808"/>
                  </a:lnTo>
                  <a:lnTo>
                    <a:pt x="48" y="7784"/>
                  </a:lnTo>
                  <a:lnTo>
                    <a:pt x="48" y="7760"/>
                  </a:lnTo>
                  <a:lnTo>
                    <a:pt x="48" y="7736"/>
                  </a:lnTo>
                  <a:lnTo>
                    <a:pt x="48" y="7704"/>
                  </a:lnTo>
                  <a:lnTo>
                    <a:pt x="48" y="7680"/>
                  </a:lnTo>
                  <a:lnTo>
                    <a:pt x="48" y="7632"/>
                  </a:lnTo>
                  <a:lnTo>
                    <a:pt x="48" y="7608"/>
                  </a:lnTo>
                  <a:lnTo>
                    <a:pt x="48" y="7552"/>
                  </a:lnTo>
                  <a:lnTo>
                    <a:pt x="48" y="7528"/>
                  </a:lnTo>
                  <a:lnTo>
                    <a:pt x="48" y="7472"/>
                  </a:lnTo>
                  <a:lnTo>
                    <a:pt x="48" y="7448"/>
                  </a:lnTo>
                  <a:lnTo>
                    <a:pt x="48" y="7424"/>
                  </a:lnTo>
                  <a:lnTo>
                    <a:pt x="48" y="7400"/>
                  </a:lnTo>
                  <a:lnTo>
                    <a:pt x="48" y="7376"/>
                  </a:lnTo>
                  <a:lnTo>
                    <a:pt x="48" y="7344"/>
                  </a:lnTo>
                  <a:lnTo>
                    <a:pt x="48" y="7320"/>
                  </a:lnTo>
                  <a:lnTo>
                    <a:pt x="48" y="7296"/>
                  </a:lnTo>
                  <a:lnTo>
                    <a:pt x="48" y="7240"/>
                  </a:lnTo>
                  <a:lnTo>
                    <a:pt x="49" y="7244"/>
                  </a:lnTo>
                  <a:lnTo>
                    <a:pt x="41" y="7196"/>
                  </a:lnTo>
                  <a:cubicBezTo>
                    <a:pt x="41" y="7195"/>
                    <a:pt x="40" y="7194"/>
                    <a:pt x="40" y="7192"/>
                  </a:cubicBezTo>
                  <a:lnTo>
                    <a:pt x="40" y="7144"/>
                  </a:lnTo>
                  <a:lnTo>
                    <a:pt x="40" y="7088"/>
                  </a:lnTo>
                  <a:lnTo>
                    <a:pt x="40" y="7064"/>
                  </a:lnTo>
                  <a:lnTo>
                    <a:pt x="40" y="7040"/>
                  </a:lnTo>
                  <a:lnTo>
                    <a:pt x="40" y="7008"/>
                  </a:lnTo>
                  <a:lnTo>
                    <a:pt x="40" y="6984"/>
                  </a:lnTo>
                  <a:lnTo>
                    <a:pt x="40" y="6960"/>
                  </a:lnTo>
                  <a:lnTo>
                    <a:pt x="40" y="6936"/>
                  </a:lnTo>
                  <a:lnTo>
                    <a:pt x="40" y="6912"/>
                  </a:lnTo>
                  <a:lnTo>
                    <a:pt x="40" y="6856"/>
                  </a:lnTo>
                  <a:lnTo>
                    <a:pt x="40" y="6808"/>
                  </a:lnTo>
                  <a:lnTo>
                    <a:pt x="40" y="6752"/>
                  </a:lnTo>
                  <a:lnTo>
                    <a:pt x="40" y="6704"/>
                  </a:lnTo>
                  <a:lnTo>
                    <a:pt x="40" y="6648"/>
                  </a:lnTo>
                  <a:lnTo>
                    <a:pt x="40" y="6600"/>
                  </a:lnTo>
                  <a:lnTo>
                    <a:pt x="40" y="6544"/>
                  </a:lnTo>
                  <a:lnTo>
                    <a:pt x="40" y="6496"/>
                  </a:lnTo>
                  <a:lnTo>
                    <a:pt x="40" y="6448"/>
                  </a:lnTo>
                  <a:lnTo>
                    <a:pt x="40" y="6392"/>
                  </a:lnTo>
                  <a:lnTo>
                    <a:pt x="40" y="6344"/>
                  </a:lnTo>
                  <a:lnTo>
                    <a:pt x="40" y="6288"/>
                  </a:lnTo>
                  <a:lnTo>
                    <a:pt x="40" y="6240"/>
                  </a:lnTo>
                  <a:lnTo>
                    <a:pt x="40" y="6184"/>
                  </a:lnTo>
                  <a:lnTo>
                    <a:pt x="40" y="6136"/>
                  </a:lnTo>
                  <a:lnTo>
                    <a:pt x="40" y="6080"/>
                  </a:lnTo>
                  <a:lnTo>
                    <a:pt x="40" y="6032"/>
                  </a:lnTo>
                  <a:lnTo>
                    <a:pt x="40" y="5984"/>
                  </a:lnTo>
                  <a:lnTo>
                    <a:pt x="41" y="5988"/>
                  </a:lnTo>
                  <a:lnTo>
                    <a:pt x="33" y="5932"/>
                  </a:lnTo>
                  <a:cubicBezTo>
                    <a:pt x="33" y="5931"/>
                    <a:pt x="32" y="5930"/>
                    <a:pt x="32" y="5928"/>
                  </a:cubicBezTo>
                  <a:lnTo>
                    <a:pt x="32" y="5880"/>
                  </a:lnTo>
                  <a:lnTo>
                    <a:pt x="32" y="5824"/>
                  </a:lnTo>
                  <a:lnTo>
                    <a:pt x="32" y="5776"/>
                  </a:lnTo>
                  <a:lnTo>
                    <a:pt x="32" y="5720"/>
                  </a:lnTo>
                  <a:lnTo>
                    <a:pt x="32" y="5648"/>
                  </a:lnTo>
                  <a:lnTo>
                    <a:pt x="32" y="5592"/>
                  </a:lnTo>
                  <a:lnTo>
                    <a:pt x="32" y="5544"/>
                  </a:lnTo>
                  <a:lnTo>
                    <a:pt x="32" y="5488"/>
                  </a:lnTo>
                  <a:lnTo>
                    <a:pt x="32" y="5440"/>
                  </a:lnTo>
                  <a:lnTo>
                    <a:pt x="32" y="5384"/>
                  </a:lnTo>
                  <a:lnTo>
                    <a:pt x="32" y="5336"/>
                  </a:lnTo>
                  <a:lnTo>
                    <a:pt x="32" y="5288"/>
                  </a:lnTo>
                  <a:lnTo>
                    <a:pt x="32" y="5232"/>
                  </a:lnTo>
                  <a:lnTo>
                    <a:pt x="32" y="5184"/>
                  </a:lnTo>
                  <a:lnTo>
                    <a:pt x="32" y="5128"/>
                  </a:lnTo>
                  <a:lnTo>
                    <a:pt x="32" y="5056"/>
                  </a:lnTo>
                  <a:lnTo>
                    <a:pt x="32" y="5000"/>
                  </a:lnTo>
                  <a:lnTo>
                    <a:pt x="32" y="4952"/>
                  </a:lnTo>
                  <a:lnTo>
                    <a:pt x="32" y="4872"/>
                  </a:lnTo>
                  <a:lnTo>
                    <a:pt x="32" y="4792"/>
                  </a:lnTo>
                  <a:lnTo>
                    <a:pt x="32" y="4688"/>
                  </a:lnTo>
                  <a:lnTo>
                    <a:pt x="32" y="4616"/>
                  </a:lnTo>
                  <a:lnTo>
                    <a:pt x="32" y="4536"/>
                  </a:lnTo>
                  <a:lnTo>
                    <a:pt x="32" y="4456"/>
                  </a:lnTo>
                  <a:lnTo>
                    <a:pt x="32" y="4408"/>
                  </a:lnTo>
                  <a:lnTo>
                    <a:pt x="32" y="4328"/>
                  </a:lnTo>
                  <a:lnTo>
                    <a:pt x="32" y="4280"/>
                  </a:lnTo>
                  <a:lnTo>
                    <a:pt x="33" y="4284"/>
                  </a:lnTo>
                  <a:lnTo>
                    <a:pt x="25" y="4228"/>
                  </a:lnTo>
                  <a:cubicBezTo>
                    <a:pt x="25" y="4227"/>
                    <a:pt x="24" y="4226"/>
                    <a:pt x="24" y="4224"/>
                  </a:cubicBezTo>
                  <a:lnTo>
                    <a:pt x="24" y="4152"/>
                  </a:lnTo>
                  <a:lnTo>
                    <a:pt x="24" y="4072"/>
                  </a:lnTo>
                  <a:lnTo>
                    <a:pt x="24" y="3992"/>
                  </a:lnTo>
                  <a:lnTo>
                    <a:pt x="24" y="3920"/>
                  </a:lnTo>
                  <a:lnTo>
                    <a:pt x="24" y="3840"/>
                  </a:lnTo>
                  <a:lnTo>
                    <a:pt x="24" y="3760"/>
                  </a:lnTo>
                  <a:lnTo>
                    <a:pt x="24" y="3688"/>
                  </a:lnTo>
                  <a:lnTo>
                    <a:pt x="24" y="3632"/>
                  </a:lnTo>
                  <a:lnTo>
                    <a:pt x="24" y="3584"/>
                  </a:lnTo>
                  <a:lnTo>
                    <a:pt x="24" y="3504"/>
                  </a:lnTo>
                  <a:lnTo>
                    <a:pt x="24" y="3456"/>
                  </a:lnTo>
                  <a:lnTo>
                    <a:pt x="24" y="3376"/>
                  </a:lnTo>
                  <a:lnTo>
                    <a:pt x="24" y="3296"/>
                  </a:lnTo>
                  <a:lnTo>
                    <a:pt x="24" y="3224"/>
                  </a:lnTo>
                  <a:lnTo>
                    <a:pt x="24" y="3144"/>
                  </a:lnTo>
                  <a:lnTo>
                    <a:pt x="24" y="3064"/>
                  </a:lnTo>
                  <a:lnTo>
                    <a:pt x="24" y="2992"/>
                  </a:lnTo>
                  <a:lnTo>
                    <a:pt x="24" y="1136"/>
                  </a:lnTo>
                  <a:lnTo>
                    <a:pt x="24" y="1032"/>
                  </a:lnTo>
                  <a:lnTo>
                    <a:pt x="24" y="952"/>
                  </a:lnTo>
                  <a:lnTo>
                    <a:pt x="24" y="848"/>
                  </a:lnTo>
                  <a:lnTo>
                    <a:pt x="24" y="744"/>
                  </a:lnTo>
                  <a:lnTo>
                    <a:pt x="24" y="672"/>
                  </a:lnTo>
                  <a:lnTo>
                    <a:pt x="24" y="592"/>
                  </a:lnTo>
                  <a:lnTo>
                    <a:pt x="24" y="512"/>
                  </a:lnTo>
                  <a:lnTo>
                    <a:pt x="24" y="440"/>
                  </a:lnTo>
                  <a:lnTo>
                    <a:pt x="24" y="384"/>
                  </a:lnTo>
                  <a:lnTo>
                    <a:pt x="26" y="392"/>
                  </a:lnTo>
                  <a:lnTo>
                    <a:pt x="18" y="368"/>
                  </a:lnTo>
                  <a:cubicBezTo>
                    <a:pt x="17" y="366"/>
                    <a:pt x="16" y="363"/>
                    <a:pt x="16" y="360"/>
                  </a:cubicBezTo>
                  <a:lnTo>
                    <a:pt x="16" y="336"/>
                  </a:lnTo>
                  <a:lnTo>
                    <a:pt x="16" y="312"/>
                  </a:lnTo>
                  <a:lnTo>
                    <a:pt x="16" y="280"/>
                  </a:lnTo>
                  <a:lnTo>
                    <a:pt x="16" y="256"/>
                  </a:lnTo>
                  <a:lnTo>
                    <a:pt x="16" y="232"/>
                  </a:lnTo>
                  <a:lnTo>
                    <a:pt x="16" y="208"/>
                  </a:lnTo>
                  <a:lnTo>
                    <a:pt x="16" y="184"/>
                  </a:lnTo>
                  <a:lnTo>
                    <a:pt x="16" y="152"/>
                  </a:lnTo>
                  <a:lnTo>
                    <a:pt x="16" y="128"/>
                  </a:lnTo>
                  <a:lnTo>
                    <a:pt x="16" y="104"/>
                  </a:lnTo>
                  <a:lnTo>
                    <a:pt x="16" y="80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152"/>
                  </a:lnTo>
                  <a:lnTo>
                    <a:pt x="64" y="184"/>
                  </a:lnTo>
                  <a:lnTo>
                    <a:pt x="64" y="592"/>
                  </a:lnTo>
                  <a:lnTo>
                    <a:pt x="16" y="592"/>
                  </a:lnTo>
                  <a:lnTo>
                    <a:pt x="16" y="544"/>
                  </a:lnTo>
                  <a:lnTo>
                    <a:pt x="16" y="464"/>
                  </a:lnTo>
                  <a:lnTo>
                    <a:pt x="16" y="416"/>
                  </a:lnTo>
                  <a:lnTo>
                    <a:pt x="16" y="336"/>
                  </a:lnTo>
                  <a:lnTo>
                    <a:pt x="17" y="282"/>
                  </a:lnTo>
                  <a:lnTo>
                    <a:pt x="9" y="154"/>
                  </a:lnTo>
                  <a:lnTo>
                    <a:pt x="56" y="152"/>
                  </a:lnTo>
                  <a:lnTo>
                    <a:pt x="56" y="184"/>
                  </a:lnTo>
                  <a:lnTo>
                    <a:pt x="56" y="592"/>
                  </a:lnTo>
                  <a:lnTo>
                    <a:pt x="8" y="592"/>
                  </a:lnTo>
                  <a:lnTo>
                    <a:pt x="8" y="544"/>
                  </a:lnTo>
                  <a:lnTo>
                    <a:pt x="8" y="464"/>
                  </a:lnTo>
                  <a:lnTo>
                    <a:pt x="8" y="416"/>
                  </a:lnTo>
                  <a:lnTo>
                    <a:pt x="8" y="336"/>
                  </a:lnTo>
                  <a:lnTo>
                    <a:pt x="8" y="280"/>
                  </a:lnTo>
                  <a:lnTo>
                    <a:pt x="8" y="152"/>
                  </a:lnTo>
                  <a:lnTo>
                    <a:pt x="56" y="152"/>
                  </a:lnTo>
                  <a:lnTo>
                    <a:pt x="56" y="184"/>
                  </a:lnTo>
                  <a:lnTo>
                    <a:pt x="56" y="592"/>
                  </a:lnTo>
                  <a:lnTo>
                    <a:pt x="8" y="592"/>
                  </a:lnTo>
                  <a:lnTo>
                    <a:pt x="8" y="544"/>
                  </a:lnTo>
                  <a:lnTo>
                    <a:pt x="8" y="464"/>
                  </a:lnTo>
                  <a:lnTo>
                    <a:pt x="8" y="416"/>
                  </a:lnTo>
                  <a:lnTo>
                    <a:pt x="8" y="336"/>
                  </a:lnTo>
                  <a:lnTo>
                    <a:pt x="8" y="280"/>
                  </a:lnTo>
                  <a:lnTo>
                    <a:pt x="8" y="232"/>
                  </a:lnTo>
                  <a:lnTo>
                    <a:pt x="8" y="208"/>
                  </a:lnTo>
                  <a:lnTo>
                    <a:pt x="8" y="184"/>
                  </a:lnTo>
                  <a:lnTo>
                    <a:pt x="8" y="152"/>
                  </a:lnTo>
                  <a:lnTo>
                    <a:pt x="32" y="176"/>
                  </a:lnTo>
                  <a:lnTo>
                    <a:pt x="24" y="176"/>
                  </a:lnTo>
                  <a:lnTo>
                    <a:pt x="48" y="152"/>
                  </a:lnTo>
                  <a:lnTo>
                    <a:pt x="48" y="184"/>
                  </a:lnTo>
                  <a:lnTo>
                    <a:pt x="48" y="592"/>
                  </a:lnTo>
                  <a:lnTo>
                    <a:pt x="0" y="592"/>
                  </a:lnTo>
                  <a:lnTo>
                    <a:pt x="0" y="544"/>
                  </a:lnTo>
                  <a:lnTo>
                    <a:pt x="0" y="464"/>
                  </a:lnTo>
                  <a:lnTo>
                    <a:pt x="0" y="416"/>
                  </a:lnTo>
                  <a:lnTo>
                    <a:pt x="0" y="336"/>
                  </a:lnTo>
                  <a:lnTo>
                    <a:pt x="0" y="280"/>
                  </a:lnTo>
                  <a:lnTo>
                    <a:pt x="0" y="232"/>
                  </a:lnTo>
                  <a:lnTo>
                    <a:pt x="0" y="208"/>
                  </a:lnTo>
                  <a:cubicBezTo>
                    <a:pt x="0" y="195"/>
                    <a:pt x="11" y="184"/>
                    <a:pt x="24" y="184"/>
                  </a:cubicBezTo>
                  <a:cubicBezTo>
                    <a:pt x="38" y="184"/>
                    <a:pt x="48" y="195"/>
                    <a:pt x="48" y="2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3" name="Freeform 157"/>
            <p:cNvSpPr>
              <a:spLocks/>
            </p:cNvSpPr>
            <p:nvPr/>
          </p:nvSpPr>
          <p:spPr bwMode="auto">
            <a:xfrm>
              <a:off x="5741229" y="4479892"/>
              <a:ext cx="26051" cy="1001574"/>
            </a:xfrm>
            <a:custGeom>
              <a:avLst/>
              <a:gdLst>
                <a:gd name="T0" fmla="*/ 40 w 224"/>
                <a:gd name="T1" fmla="*/ 5360 h 5408"/>
                <a:gd name="T2" fmla="*/ 24 w 224"/>
                <a:gd name="T3" fmla="*/ 5384 h 5408"/>
                <a:gd name="T4" fmla="*/ 72 w 224"/>
                <a:gd name="T5" fmla="*/ 5360 h 5408"/>
                <a:gd name="T6" fmla="*/ 88 w 224"/>
                <a:gd name="T7" fmla="*/ 5360 h 5408"/>
                <a:gd name="T8" fmla="*/ 64 w 224"/>
                <a:gd name="T9" fmla="*/ 5360 h 5408"/>
                <a:gd name="T10" fmla="*/ 96 w 224"/>
                <a:gd name="T11" fmla="*/ 5336 h 5408"/>
                <a:gd name="T12" fmla="*/ 128 w 224"/>
                <a:gd name="T13" fmla="*/ 5360 h 5408"/>
                <a:gd name="T14" fmla="*/ 136 w 224"/>
                <a:gd name="T15" fmla="*/ 5384 h 5408"/>
                <a:gd name="T16" fmla="*/ 128 w 224"/>
                <a:gd name="T17" fmla="*/ 5288 h 5408"/>
                <a:gd name="T18" fmla="*/ 112 w 224"/>
                <a:gd name="T19" fmla="*/ 5152 h 5408"/>
                <a:gd name="T20" fmla="*/ 120 w 224"/>
                <a:gd name="T21" fmla="*/ 5024 h 5408"/>
                <a:gd name="T22" fmla="*/ 120 w 224"/>
                <a:gd name="T23" fmla="*/ 4824 h 5408"/>
                <a:gd name="T24" fmla="*/ 128 w 224"/>
                <a:gd name="T25" fmla="*/ 4664 h 5408"/>
                <a:gd name="T26" fmla="*/ 128 w 224"/>
                <a:gd name="T27" fmla="*/ 4432 h 5408"/>
                <a:gd name="T28" fmla="*/ 128 w 224"/>
                <a:gd name="T29" fmla="*/ 4224 h 5408"/>
                <a:gd name="T30" fmla="*/ 136 w 224"/>
                <a:gd name="T31" fmla="*/ 4048 h 5408"/>
                <a:gd name="T32" fmla="*/ 136 w 224"/>
                <a:gd name="T33" fmla="*/ 3840 h 5408"/>
                <a:gd name="T34" fmla="*/ 136 w 224"/>
                <a:gd name="T35" fmla="*/ 3608 h 5408"/>
                <a:gd name="T36" fmla="*/ 136 w 224"/>
                <a:gd name="T37" fmla="*/ 3376 h 5408"/>
                <a:gd name="T38" fmla="*/ 144 w 224"/>
                <a:gd name="T39" fmla="*/ 3200 h 5408"/>
                <a:gd name="T40" fmla="*/ 144 w 224"/>
                <a:gd name="T41" fmla="*/ 2832 h 5408"/>
                <a:gd name="T42" fmla="*/ 144 w 224"/>
                <a:gd name="T43" fmla="*/ 2368 h 5408"/>
                <a:gd name="T44" fmla="*/ 144 w 224"/>
                <a:gd name="T45" fmla="*/ 1904 h 5408"/>
                <a:gd name="T46" fmla="*/ 152 w 224"/>
                <a:gd name="T47" fmla="*/ 1440 h 5408"/>
                <a:gd name="T48" fmla="*/ 152 w 224"/>
                <a:gd name="T49" fmla="*/ 1184 h 5408"/>
                <a:gd name="T50" fmla="*/ 152 w 224"/>
                <a:gd name="T51" fmla="*/ 976 h 5408"/>
                <a:gd name="T52" fmla="*/ 160 w 224"/>
                <a:gd name="T53" fmla="*/ 824 h 5408"/>
                <a:gd name="T54" fmla="*/ 160 w 224"/>
                <a:gd name="T55" fmla="*/ 616 h 5408"/>
                <a:gd name="T56" fmla="*/ 168 w 224"/>
                <a:gd name="T57" fmla="*/ 488 h 5408"/>
                <a:gd name="T58" fmla="*/ 168 w 224"/>
                <a:gd name="T59" fmla="*/ 280 h 5408"/>
                <a:gd name="T60" fmla="*/ 168 w 224"/>
                <a:gd name="T61" fmla="*/ 80 h 5408"/>
                <a:gd name="T62" fmla="*/ 224 w 224"/>
                <a:gd name="T63" fmla="*/ 48 h 5408"/>
                <a:gd name="T64" fmla="*/ 216 w 224"/>
                <a:gd name="T65" fmla="*/ 184 h 5408"/>
                <a:gd name="T66" fmla="*/ 216 w 224"/>
                <a:gd name="T67" fmla="*/ 384 h 5408"/>
                <a:gd name="T68" fmla="*/ 208 w 224"/>
                <a:gd name="T69" fmla="*/ 512 h 5408"/>
                <a:gd name="T70" fmla="*/ 208 w 224"/>
                <a:gd name="T71" fmla="*/ 720 h 5408"/>
                <a:gd name="T72" fmla="*/ 208 w 224"/>
                <a:gd name="T73" fmla="*/ 928 h 5408"/>
                <a:gd name="T74" fmla="*/ 200 w 224"/>
                <a:gd name="T75" fmla="*/ 1080 h 5408"/>
                <a:gd name="T76" fmla="*/ 200 w 224"/>
                <a:gd name="T77" fmla="*/ 1288 h 5408"/>
                <a:gd name="T78" fmla="*/ 200 w 224"/>
                <a:gd name="T79" fmla="*/ 1648 h 5408"/>
                <a:gd name="T80" fmla="*/ 192 w 224"/>
                <a:gd name="T81" fmla="*/ 2136 h 5408"/>
                <a:gd name="T82" fmla="*/ 192 w 224"/>
                <a:gd name="T83" fmla="*/ 2576 h 5408"/>
                <a:gd name="T84" fmla="*/ 192 w 224"/>
                <a:gd name="T85" fmla="*/ 3040 h 5408"/>
                <a:gd name="T86" fmla="*/ 192 w 224"/>
                <a:gd name="T87" fmla="*/ 3302 h 5408"/>
                <a:gd name="T88" fmla="*/ 184 w 224"/>
                <a:gd name="T89" fmla="*/ 3480 h 5408"/>
                <a:gd name="T90" fmla="*/ 184 w 224"/>
                <a:gd name="T91" fmla="*/ 3736 h 5408"/>
                <a:gd name="T92" fmla="*/ 184 w 224"/>
                <a:gd name="T93" fmla="*/ 3944 h 5408"/>
                <a:gd name="T94" fmla="*/ 176 w 224"/>
                <a:gd name="T95" fmla="*/ 4096 h 5408"/>
                <a:gd name="T96" fmla="*/ 176 w 224"/>
                <a:gd name="T97" fmla="*/ 4328 h 5408"/>
                <a:gd name="T98" fmla="*/ 176 w 224"/>
                <a:gd name="T99" fmla="*/ 4560 h 5408"/>
                <a:gd name="T100" fmla="*/ 168 w 224"/>
                <a:gd name="T101" fmla="*/ 4720 h 5408"/>
                <a:gd name="T102" fmla="*/ 168 w 224"/>
                <a:gd name="T103" fmla="*/ 4920 h 5408"/>
                <a:gd name="T104" fmla="*/ 136 w 224"/>
                <a:gd name="T105" fmla="*/ 5104 h 5408"/>
                <a:gd name="T106" fmla="*/ 160 w 224"/>
                <a:gd name="T107" fmla="*/ 5256 h 5408"/>
                <a:gd name="T108" fmla="*/ 152 w 224"/>
                <a:gd name="T109" fmla="*/ 5384 h 5408"/>
                <a:gd name="T110" fmla="*/ 112 w 224"/>
                <a:gd name="T111" fmla="*/ 5408 h 5408"/>
                <a:gd name="T112" fmla="*/ 72 w 224"/>
                <a:gd name="T113" fmla="*/ 5384 h 5408"/>
                <a:gd name="T114" fmla="*/ 112 w 224"/>
                <a:gd name="T115" fmla="*/ 5360 h 5408"/>
                <a:gd name="T116" fmla="*/ 56 w 224"/>
                <a:gd name="T117" fmla="*/ 5384 h 5408"/>
                <a:gd name="T118" fmla="*/ 48 w 224"/>
                <a:gd name="T119" fmla="*/ 5408 h 5408"/>
                <a:gd name="T120" fmla="*/ 16 w 224"/>
                <a:gd name="T121" fmla="*/ 5360 h 5408"/>
                <a:gd name="T122" fmla="*/ 48 w 224"/>
                <a:gd name="T123" fmla="*/ 5360 h 5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4" h="5408">
                  <a:moveTo>
                    <a:pt x="0" y="5384"/>
                  </a:moveTo>
                  <a:lnTo>
                    <a:pt x="0" y="5360"/>
                  </a:lnTo>
                  <a:cubicBezTo>
                    <a:pt x="0" y="5347"/>
                    <a:pt x="11" y="5336"/>
                    <a:pt x="24" y="5336"/>
                  </a:cubicBezTo>
                  <a:cubicBezTo>
                    <a:pt x="38" y="5336"/>
                    <a:pt x="48" y="5347"/>
                    <a:pt x="48" y="5360"/>
                  </a:cubicBezTo>
                  <a:lnTo>
                    <a:pt x="48" y="5384"/>
                  </a:lnTo>
                  <a:lnTo>
                    <a:pt x="24" y="5360"/>
                  </a:lnTo>
                  <a:lnTo>
                    <a:pt x="32" y="5360"/>
                  </a:lnTo>
                  <a:lnTo>
                    <a:pt x="40" y="5360"/>
                  </a:lnTo>
                  <a:lnTo>
                    <a:pt x="16" y="5384"/>
                  </a:lnTo>
                  <a:lnTo>
                    <a:pt x="16" y="5360"/>
                  </a:lnTo>
                  <a:cubicBezTo>
                    <a:pt x="16" y="5347"/>
                    <a:pt x="27" y="5336"/>
                    <a:pt x="40" y="5336"/>
                  </a:cubicBezTo>
                  <a:cubicBezTo>
                    <a:pt x="54" y="5336"/>
                    <a:pt x="64" y="5347"/>
                    <a:pt x="64" y="5360"/>
                  </a:cubicBezTo>
                  <a:lnTo>
                    <a:pt x="64" y="5384"/>
                  </a:lnTo>
                  <a:lnTo>
                    <a:pt x="40" y="5360"/>
                  </a:lnTo>
                  <a:lnTo>
                    <a:pt x="48" y="5360"/>
                  </a:lnTo>
                  <a:lnTo>
                    <a:pt x="24" y="5384"/>
                  </a:lnTo>
                  <a:lnTo>
                    <a:pt x="24" y="5360"/>
                  </a:lnTo>
                  <a:cubicBezTo>
                    <a:pt x="24" y="5347"/>
                    <a:pt x="35" y="5336"/>
                    <a:pt x="48" y="5336"/>
                  </a:cubicBezTo>
                  <a:cubicBezTo>
                    <a:pt x="62" y="5336"/>
                    <a:pt x="72" y="5347"/>
                    <a:pt x="72" y="5360"/>
                  </a:cubicBezTo>
                  <a:lnTo>
                    <a:pt x="72" y="5384"/>
                  </a:lnTo>
                  <a:lnTo>
                    <a:pt x="48" y="5360"/>
                  </a:lnTo>
                  <a:lnTo>
                    <a:pt x="56" y="5360"/>
                  </a:lnTo>
                  <a:lnTo>
                    <a:pt x="64" y="5360"/>
                  </a:lnTo>
                  <a:lnTo>
                    <a:pt x="72" y="5360"/>
                  </a:lnTo>
                  <a:lnTo>
                    <a:pt x="80" y="5360"/>
                  </a:lnTo>
                  <a:lnTo>
                    <a:pt x="56" y="5384"/>
                  </a:lnTo>
                  <a:lnTo>
                    <a:pt x="56" y="5360"/>
                  </a:lnTo>
                  <a:cubicBezTo>
                    <a:pt x="56" y="5347"/>
                    <a:pt x="67" y="5336"/>
                    <a:pt x="80" y="5336"/>
                  </a:cubicBezTo>
                  <a:cubicBezTo>
                    <a:pt x="94" y="5336"/>
                    <a:pt x="104" y="5347"/>
                    <a:pt x="104" y="5360"/>
                  </a:cubicBezTo>
                  <a:lnTo>
                    <a:pt x="104" y="5384"/>
                  </a:lnTo>
                  <a:lnTo>
                    <a:pt x="80" y="5360"/>
                  </a:lnTo>
                  <a:lnTo>
                    <a:pt x="88" y="5360"/>
                  </a:lnTo>
                  <a:lnTo>
                    <a:pt x="64" y="5384"/>
                  </a:lnTo>
                  <a:lnTo>
                    <a:pt x="64" y="5360"/>
                  </a:lnTo>
                  <a:cubicBezTo>
                    <a:pt x="64" y="5347"/>
                    <a:pt x="75" y="5336"/>
                    <a:pt x="88" y="5336"/>
                  </a:cubicBezTo>
                  <a:cubicBezTo>
                    <a:pt x="102" y="5336"/>
                    <a:pt x="112" y="5347"/>
                    <a:pt x="112" y="5360"/>
                  </a:cubicBezTo>
                  <a:lnTo>
                    <a:pt x="112" y="5384"/>
                  </a:lnTo>
                  <a:cubicBezTo>
                    <a:pt x="112" y="5398"/>
                    <a:pt x="102" y="5408"/>
                    <a:pt x="88" y="5408"/>
                  </a:cubicBezTo>
                  <a:cubicBezTo>
                    <a:pt x="75" y="5408"/>
                    <a:pt x="64" y="5398"/>
                    <a:pt x="64" y="5384"/>
                  </a:cubicBezTo>
                  <a:lnTo>
                    <a:pt x="64" y="5360"/>
                  </a:lnTo>
                  <a:cubicBezTo>
                    <a:pt x="64" y="5347"/>
                    <a:pt x="75" y="5336"/>
                    <a:pt x="88" y="5336"/>
                  </a:cubicBezTo>
                  <a:cubicBezTo>
                    <a:pt x="102" y="5336"/>
                    <a:pt x="112" y="5347"/>
                    <a:pt x="112" y="5360"/>
                  </a:cubicBezTo>
                  <a:lnTo>
                    <a:pt x="112" y="5384"/>
                  </a:lnTo>
                  <a:lnTo>
                    <a:pt x="88" y="5360"/>
                  </a:lnTo>
                  <a:lnTo>
                    <a:pt x="96" y="5360"/>
                  </a:lnTo>
                  <a:lnTo>
                    <a:pt x="72" y="5384"/>
                  </a:lnTo>
                  <a:lnTo>
                    <a:pt x="72" y="5360"/>
                  </a:lnTo>
                  <a:cubicBezTo>
                    <a:pt x="72" y="5347"/>
                    <a:pt x="83" y="5336"/>
                    <a:pt x="96" y="5336"/>
                  </a:cubicBezTo>
                  <a:cubicBezTo>
                    <a:pt x="110" y="5336"/>
                    <a:pt x="120" y="5347"/>
                    <a:pt x="120" y="5360"/>
                  </a:cubicBezTo>
                  <a:lnTo>
                    <a:pt x="120" y="5384"/>
                  </a:lnTo>
                  <a:lnTo>
                    <a:pt x="96" y="5360"/>
                  </a:lnTo>
                  <a:lnTo>
                    <a:pt x="104" y="5360"/>
                  </a:lnTo>
                  <a:lnTo>
                    <a:pt x="80" y="5384"/>
                  </a:lnTo>
                  <a:lnTo>
                    <a:pt x="80" y="5360"/>
                  </a:lnTo>
                  <a:cubicBezTo>
                    <a:pt x="80" y="5347"/>
                    <a:pt x="91" y="5336"/>
                    <a:pt x="104" y="5336"/>
                  </a:cubicBezTo>
                  <a:cubicBezTo>
                    <a:pt x="118" y="5336"/>
                    <a:pt x="128" y="5347"/>
                    <a:pt x="128" y="5360"/>
                  </a:cubicBezTo>
                  <a:lnTo>
                    <a:pt x="128" y="5384"/>
                  </a:lnTo>
                  <a:lnTo>
                    <a:pt x="104" y="5360"/>
                  </a:lnTo>
                  <a:lnTo>
                    <a:pt x="112" y="5360"/>
                  </a:lnTo>
                  <a:lnTo>
                    <a:pt x="88" y="5384"/>
                  </a:lnTo>
                  <a:lnTo>
                    <a:pt x="88" y="5360"/>
                  </a:lnTo>
                  <a:cubicBezTo>
                    <a:pt x="88" y="5347"/>
                    <a:pt x="99" y="5336"/>
                    <a:pt x="112" y="5336"/>
                  </a:cubicBezTo>
                  <a:cubicBezTo>
                    <a:pt x="126" y="5336"/>
                    <a:pt x="136" y="5347"/>
                    <a:pt x="136" y="5360"/>
                  </a:cubicBezTo>
                  <a:lnTo>
                    <a:pt x="136" y="5384"/>
                  </a:lnTo>
                  <a:lnTo>
                    <a:pt x="112" y="5360"/>
                  </a:lnTo>
                  <a:lnTo>
                    <a:pt x="120" y="5360"/>
                  </a:lnTo>
                  <a:lnTo>
                    <a:pt x="128" y="5360"/>
                  </a:lnTo>
                  <a:lnTo>
                    <a:pt x="104" y="5384"/>
                  </a:lnTo>
                  <a:lnTo>
                    <a:pt x="104" y="5360"/>
                  </a:lnTo>
                  <a:lnTo>
                    <a:pt x="104" y="5336"/>
                  </a:lnTo>
                  <a:lnTo>
                    <a:pt x="104" y="5312"/>
                  </a:lnTo>
                  <a:cubicBezTo>
                    <a:pt x="104" y="5299"/>
                    <a:pt x="115" y="5288"/>
                    <a:pt x="128" y="5288"/>
                  </a:cubicBezTo>
                  <a:lnTo>
                    <a:pt x="136" y="5288"/>
                  </a:lnTo>
                  <a:lnTo>
                    <a:pt x="112" y="5312"/>
                  </a:lnTo>
                  <a:lnTo>
                    <a:pt x="112" y="5288"/>
                  </a:lnTo>
                  <a:lnTo>
                    <a:pt x="112" y="5256"/>
                  </a:lnTo>
                  <a:lnTo>
                    <a:pt x="112" y="5232"/>
                  </a:lnTo>
                  <a:lnTo>
                    <a:pt x="112" y="5208"/>
                  </a:lnTo>
                  <a:lnTo>
                    <a:pt x="112" y="5184"/>
                  </a:lnTo>
                  <a:lnTo>
                    <a:pt x="112" y="5152"/>
                  </a:lnTo>
                  <a:lnTo>
                    <a:pt x="112" y="5128"/>
                  </a:lnTo>
                  <a:lnTo>
                    <a:pt x="112" y="5104"/>
                  </a:lnTo>
                  <a:lnTo>
                    <a:pt x="112" y="5080"/>
                  </a:lnTo>
                  <a:cubicBezTo>
                    <a:pt x="112" y="5067"/>
                    <a:pt x="123" y="5056"/>
                    <a:pt x="136" y="5056"/>
                  </a:cubicBezTo>
                  <a:lnTo>
                    <a:pt x="144" y="5056"/>
                  </a:lnTo>
                  <a:lnTo>
                    <a:pt x="120" y="5080"/>
                  </a:lnTo>
                  <a:lnTo>
                    <a:pt x="120" y="5056"/>
                  </a:lnTo>
                  <a:lnTo>
                    <a:pt x="120" y="5024"/>
                  </a:lnTo>
                  <a:lnTo>
                    <a:pt x="120" y="5000"/>
                  </a:lnTo>
                  <a:lnTo>
                    <a:pt x="120" y="4976"/>
                  </a:lnTo>
                  <a:lnTo>
                    <a:pt x="120" y="4952"/>
                  </a:lnTo>
                  <a:lnTo>
                    <a:pt x="120" y="4920"/>
                  </a:lnTo>
                  <a:lnTo>
                    <a:pt x="120" y="4896"/>
                  </a:lnTo>
                  <a:lnTo>
                    <a:pt x="120" y="4872"/>
                  </a:lnTo>
                  <a:lnTo>
                    <a:pt x="120" y="4848"/>
                  </a:lnTo>
                  <a:lnTo>
                    <a:pt x="120" y="4824"/>
                  </a:lnTo>
                  <a:lnTo>
                    <a:pt x="120" y="4792"/>
                  </a:lnTo>
                  <a:lnTo>
                    <a:pt x="120" y="4768"/>
                  </a:lnTo>
                  <a:lnTo>
                    <a:pt x="120" y="4744"/>
                  </a:lnTo>
                  <a:lnTo>
                    <a:pt x="120" y="4720"/>
                  </a:lnTo>
                  <a:cubicBezTo>
                    <a:pt x="120" y="4719"/>
                    <a:pt x="121" y="4717"/>
                    <a:pt x="121" y="4715"/>
                  </a:cubicBezTo>
                  <a:lnTo>
                    <a:pt x="129" y="4683"/>
                  </a:lnTo>
                  <a:lnTo>
                    <a:pt x="128" y="4688"/>
                  </a:lnTo>
                  <a:lnTo>
                    <a:pt x="128" y="4664"/>
                  </a:lnTo>
                  <a:lnTo>
                    <a:pt x="128" y="4640"/>
                  </a:lnTo>
                  <a:lnTo>
                    <a:pt x="128" y="4616"/>
                  </a:lnTo>
                  <a:lnTo>
                    <a:pt x="128" y="4592"/>
                  </a:lnTo>
                  <a:lnTo>
                    <a:pt x="128" y="4560"/>
                  </a:lnTo>
                  <a:lnTo>
                    <a:pt x="128" y="4512"/>
                  </a:lnTo>
                  <a:lnTo>
                    <a:pt x="128" y="4488"/>
                  </a:lnTo>
                  <a:lnTo>
                    <a:pt x="128" y="4456"/>
                  </a:lnTo>
                  <a:lnTo>
                    <a:pt x="128" y="4432"/>
                  </a:lnTo>
                  <a:lnTo>
                    <a:pt x="128" y="4408"/>
                  </a:lnTo>
                  <a:lnTo>
                    <a:pt x="128" y="4384"/>
                  </a:lnTo>
                  <a:lnTo>
                    <a:pt x="128" y="4360"/>
                  </a:lnTo>
                  <a:lnTo>
                    <a:pt x="128" y="4328"/>
                  </a:lnTo>
                  <a:lnTo>
                    <a:pt x="128" y="4304"/>
                  </a:lnTo>
                  <a:lnTo>
                    <a:pt x="128" y="4280"/>
                  </a:lnTo>
                  <a:lnTo>
                    <a:pt x="128" y="4256"/>
                  </a:lnTo>
                  <a:lnTo>
                    <a:pt x="128" y="4224"/>
                  </a:lnTo>
                  <a:lnTo>
                    <a:pt x="128" y="4200"/>
                  </a:lnTo>
                  <a:lnTo>
                    <a:pt x="128" y="4152"/>
                  </a:lnTo>
                  <a:lnTo>
                    <a:pt x="128" y="4128"/>
                  </a:lnTo>
                  <a:lnTo>
                    <a:pt x="128" y="4096"/>
                  </a:lnTo>
                  <a:lnTo>
                    <a:pt x="128" y="4072"/>
                  </a:lnTo>
                  <a:cubicBezTo>
                    <a:pt x="128" y="4070"/>
                    <a:pt x="129" y="4067"/>
                    <a:pt x="130" y="4065"/>
                  </a:cubicBezTo>
                  <a:lnTo>
                    <a:pt x="138" y="4041"/>
                  </a:lnTo>
                  <a:lnTo>
                    <a:pt x="136" y="4048"/>
                  </a:lnTo>
                  <a:lnTo>
                    <a:pt x="136" y="4024"/>
                  </a:lnTo>
                  <a:lnTo>
                    <a:pt x="136" y="3992"/>
                  </a:lnTo>
                  <a:lnTo>
                    <a:pt x="136" y="3968"/>
                  </a:lnTo>
                  <a:lnTo>
                    <a:pt x="136" y="3944"/>
                  </a:lnTo>
                  <a:lnTo>
                    <a:pt x="136" y="3920"/>
                  </a:lnTo>
                  <a:lnTo>
                    <a:pt x="136" y="3896"/>
                  </a:lnTo>
                  <a:lnTo>
                    <a:pt x="136" y="3864"/>
                  </a:lnTo>
                  <a:lnTo>
                    <a:pt x="136" y="3840"/>
                  </a:lnTo>
                  <a:lnTo>
                    <a:pt x="136" y="3816"/>
                  </a:lnTo>
                  <a:lnTo>
                    <a:pt x="136" y="3792"/>
                  </a:lnTo>
                  <a:lnTo>
                    <a:pt x="136" y="3760"/>
                  </a:lnTo>
                  <a:lnTo>
                    <a:pt x="136" y="3736"/>
                  </a:lnTo>
                  <a:lnTo>
                    <a:pt x="136" y="3712"/>
                  </a:lnTo>
                  <a:lnTo>
                    <a:pt x="136" y="3688"/>
                  </a:lnTo>
                  <a:lnTo>
                    <a:pt x="136" y="3632"/>
                  </a:lnTo>
                  <a:lnTo>
                    <a:pt x="136" y="3608"/>
                  </a:lnTo>
                  <a:lnTo>
                    <a:pt x="136" y="3584"/>
                  </a:lnTo>
                  <a:lnTo>
                    <a:pt x="136" y="3528"/>
                  </a:lnTo>
                  <a:lnTo>
                    <a:pt x="136" y="3504"/>
                  </a:lnTo>
                  <a:lnTo>
                    <a:pt x="136" y="3480"/>
                  </a:lnTo>
                  <a:lnTo>
                    <a:pt x="136" y="3456"/>
                  </a:lnTo>
                  <a:lnTo>
                    <a:pt x="136" y="3432"/>
                  </a:lnTo>
                  <a:lnTo>
                    <a:pt x="136" y="3400"/>
                  </a:lnTo>
                  <a:lnTo>
                    <a:pt x="136" y="3376"/>
                  </a:lnTo>
                  <a:lnTo>
                    <a:pt x="136" y="3352"/>
                  </a:lnTo>
                  <a:lnTo>
                    <a:pt x="136" y="3328"/>
                  </a:lnTo>
                  <a:cubicBezTo>
                    <a:pt x="136" y="3327"/>
                    <a:pt x="137" y="3325"/>
                    <a:pt x="137" y="3323"/>
                  </a:cubicBezTo>
                  <a:lnTo>
                    <a:pt x="145" y="3291"/>
                  </a:lnTo>
                  <a:lnTo>
                    <a:pt x="144" y="3296"/>
                  </a:lnTo>
                  <a:lnTo>
                    <a:pt x="144" y="3272"/>
                  </a:lnTo>
                  <a:lnTo>
                    <a:pt x="144" y="3248"/>
                  </a:lnTo>
                  <a:lnTo>
                    <a:pt x="144" y="3200"/>
                  </a:lnTo>
                  <a:lnTo>
                    <a:pt x="144" y="3144"/>
                  </a:lnTo>
                  <a:lnTo>
                    <a:pt x="144" y="3120"/>
                  </a:lnTo>
                  <a:lnTo>
                    <a:pt x="144" y="3064"/>
                  </a:lnTo>
                  <a:lnTo>
                    <a:pt x="144" y="3040"/>
                  </a:lnTo>
                  <a:lnTo>
                    <a:pt x="144" y="2992"/>
                  </a:lnTo>
                  <a:lnTo>
                    <a:pt x="144" y="2936"/>
                  </a:lnTo>
                  <a:lnTo>
                    <a:pt x="144" y="2888"/>
                  </a:lnTo>
                  <a:lnTo>
                    <a:pt x="144" y="2832"/>
                  </a:lnTo>
                  <a:lnTo>
                    <a:pt x="144" y="2760"/>
                  </a:lnTo>
                  <a:lnTo>
                    <a:pt x="144" y="2704"/>
                  </a:lnTo>
                  <a:lnTo>
                    <a:pt x="144" y="2632"/>
                  </a:lnTo>
                  <a:lnTo>
                    <a:pt x="144" y="2576"/>
                  </a:lnTo>
                  <a:lnTo>
                    <a:pt x="144" y="2528"/>
                  </a:lnTo>
                  <a:lnTo>
                    <a:pt x="144" y="2472"/>
                  </a:lnTo>
                  <a:lnTo>
                    <a:pt x="144" y="2424"/>
                  </a:lnTo>
                  <a:lnTo>
                    <a:pt x="144" y="2368"/>
                  </a:lnTo>
                  <a:lnTo>
                    <a:pt x="144" y="2320"/>
                  </a:lnTo>
                  <a:lnTo>
                    <a:pt x="144" y="2272"/>
                  </a:lnTo>
                  <a:lnTo>
                    <a:pt x="144" y="2216"/>
                  </a:lnTo>
                  <a:lnTo>
                    <a:pt x="144" y="2136"/>
                  </a:lnTo>
                  <a:lnTo>
                    <a:pt x="144" y="2088"/>
                  </a:lnTo>
                  <a:lnTo>
                    <a:pt x="144" y="2040"/>
                  </a:lnTo>
                  <a:lnTo>
                    <a:pt x="144" y="1960"/>
                  </a:lnTo>
                  <a:lnTo>
                    <a:pt x="144" y="1904"/>
                  </a:lnTo>
                  <a:lnTo>
                    <a:pt x="153" y="1830"/>
                  </a:lnTo>
                  <a:lnTo>
                    <a:pt x="152" y="1776"/>
                  </a:lnTo>
                  <a:lnTo>
                    <a:pt x="152" y="1728"/>
                  </a:lnTo>
                  <a:lnTo>
                    <a:pt x="152" y="1648"/>
                  </a:lnTo>
                  <a:lnTo>
                    <a:pt x="152" y="1600"/>
                  </a:lnTo>
                  <a:lnTo>
                    <a:pt x="152" y="1544"/>
                  </a:lnTo>
                  <a:lnTo>
                    <a:pt x="152" y="1496"/>
                  </a:lnTo>
                  <a:lnTo>
                    <a:pt x="152" y="1440"/>
                  </a:lnTo>
                  <a:lnTo>
                    <a:pt x="152" y="1392"/>
                  </a:lnTo>
                  <a:lnTo>
                    <a:pt x="152" y="1344"/>
                  </a:lnTo>
                  <a:lnTo>
                    <a:pt x="152" y="1312"/>
                  </a:lnTo>
                  <a:lnTo>
                    <a:pt x="152" y="1288"/>
                  </a:lnTo>
                  <a:lnTo>
                    <a:pt x="152" y="1264"/>
                  </a:lnTo>
                  <a:lnTo>
                    <a:pt x="152" y="1240"/>
                  </a:lnTo>
                  <a:lnTo>
                    <a:pt x="152" y="1208"/>
                  </a:lnTo>
                  <a:lnTo>
                    <a:pt x="152" y="1184"/>
                  </a:lnTo>
                  <a:lnTo>
                    <a:pt x="152" y="1160"/>
                  </a:lnTo>
                  <a:lnTo>
                    <a:pt x="152" y="1136"/>
                  </a:lnTo>
                  <a:lnTo>
                    <a:pt x="152" y="1112"/>
                  </a:lnTo>
                  <a:lnTo>
                    <a:pt x="152" y="1080"/>
                  </a:lnTo>
                  <a:lnTo>
                    <a:pt x="152" y="1056"/>
                  </a:lnTo>
                  <a:lnTo>
                    <a:pt x="152" y="1032"/>
                  </a:lnTo>
                  <a:lnTo>
                    <a:pt x="152" y="1008"/>
                  </a:lnTo>
                  <a:lnTo>
                    <a:pt x="152" y="976"/>
                  </a:lnTo>
                  <a:cubicBezTo>
                    <a:pt x="152" y="974"/>
                    <a:pt x="153" y="971"/>
                    <a:pt x="154" y="969"/>
                  </a:cubicBezTo>
                  <a:lnTo>
                    <a:pt x="162" y="945"/>
                  </a:lnTo>
                  <a:lnTo>
                    <a:pt x="160" y="952"/>
                  </a:lnTo>
                  <a:lnTo>
                    <a:pt x="160" y="928"/>
                  </a:lnTo>
                  <a:lnTo>
                    <a:pt x="160" y="904"/>
                  </a:lnTo>
                  <a:lnTo>
                    <a:pt x="160" y="880"/>
                  </a:lnTo>
                  <a:lnTo>
                    <a:pt x="160" y="848"/>
                  </a:lnTo>
                  <a:lnTo>
                    <a:pt x="160" y="824"/>
                  </a:lnTo>
                  <a:lnTo>
                    <a:pt x="160" y="800"/>
                  </a:lnTo>
                  <a:lnTo>
                    <a:pt x="160" y="776"/>
                  </a:lnTo>
                  <a:lnTo>
                    <a:pt x="160" y="744"/>
                  </a:lnTo>
                  <a:lnTo>
                    <a:pt x="160" y="720"/>
                  </a:lnTo>
                  <a:lnTo>
                    <a:pt x="160" y="696"/>
                  </a:lnTo>
                  <a:lnTo>
                    <a:pt x="160" y="672"/>
                  </a:lnTo>
                  <a:lnTo>
                    <a:pt x="160" y="648"/>
                  </a:lnTo>
                  <a:lnTo>
                    <a:pt x="160" y="616"/>
                  </a:lnTo>
                  <a:lnTo>
                    <a:pt x="160" y="592"/>
                  </a:lnTo>
                  <a:lnTo>
                    <a:pt x="160" y="568"/>
                  </a:lnTo>
                  <a:lnTo>
                    <a:pt x="160" y="544"/>
                  </a:lnTo>
                  <a:lnTo>
                    <a:pt x="160" y="512"/>
                  </a:lnTo>
                  <a:cubicBezTo>
                    <a:pt x="160" y="499"/>
                    <a:pt x="171" y="488"/>
                    <a:pt x="184" y="488"/>
                  </a:cubicBezTo>
                  <a:lnTo>
                    <a:pt x="192" y="488"/>
                  </a:lnTo>
                  <a:lnTo>
                    <a:pt x="168" y="512"/>
                  </a:lnTo>
                  <a:lnTo>
                    <a:pt x="168" y="488"/>
                  </a:lnTo>
                  <a:lnTo>
                    <a:pt x="168" y="464"/>
                  </a:lnTo>
                  <a:lnTo>
                    <a:pt x="168" y="440"/>
                  </a:lnTo>
                  <a:lnTo>
                    <a:pt x="168" y="416"/>
                  </a:lnTo>
                  <a:lnTo>
                    <a:pt x="168" y="384"/>
                  </a:lnTo>
                  <a:lnTo>
                    <a:pt x="168" y="360"/>
                  </a:lnTo>
                  <a:lnTo>
                    <a:pt x="168" y="336"/>
                  </a:lnTo>
                  <a:lnTo>
                    <a:pt x="168" y="312"/>
                  </a:lnTo>
                  <a:lnTo>
                    <a:pt x="168" y="280"/>
                  </a:lnTo>
                  <a:lnTo>
                    <a:pt x="168" y="256"/>
                  </a:lnTo>
                  <a:lnTo>
                    <a:pt x="168" y="232"/>
                  </a:lnTo>
                  <a:lnTo>
                    <a:pt x="168" y="208"/>
                  </a:lnTo>
                  <a:lnTo>
                    <a:pt x="168" y="184"/>
                  </a:lnTo>
                  <a:lnTo>
                    <a:pt x="168" y="152"/>
                  </a:lnTo>
                  <a:lnTo>
                    <a:pt x="168" y="128"/>
                  </a:lnTo>
                  <a:lnTo>
                    <a:pt x="168" y="104"/>
                  </a:lnTo>
                  <a:lnTo>
                    <a:pt x="168" y="80"/>
                  </a:lnTo>
                  <a:cubicBezTo>
                    <a:pt x="168" y="67"/>
                    <a:pt x="179" y="56"/>
                    <a:pt x="192" y="56"/>
                  </a:cubicBezTo>
                  <a:lnTo>
                    <a:pt x="200" y="56"/>
                  </a:lnTo>
                  <a:lnTo>
                    <a:pt x="176" y="80"/>
                  </a:lnTo>
                  <a:lnTo>
                    <a:pt x="176" y="48"/>
                  </a:lnTo>
                  <a:lnTo>
                    <a:pt x="176" y="24"/>
                  </a:lnTo>
                  <a:cubicBezTo>
                    <a:pt x="176" y="11"/>
                    <a:pt x="187" y="0"/>
                    <a:pt x="200" y="0"/>
                  </a:cubicBezTo>
                  <a:cubicBezTo>
                    <a:pt x="214" y="0"/>
                    <a:pt x="224" y="11"/>
                    <a:pt x="224" y="24"/>
                  </a:cubicBezTo>
                  <a:lnTo>
                    <a:pt x="224" y="48"/>
                  </a:lnTo>
                  <a:lnTo>
                    <a:pt x="224" y="80"/>
                  </a:lnTo>
                  <a:cubicBezTo>
                    <a:pt x="224" y="94"/>
                    <a:pt x="214" y="104"/>
                    <a:pt x="200" y="104"/>
                  </a:cubicBezTo>
                  <a:lnTo>
                    <a:pt x="192" y="104"/>
                  </a:lnTo>
                  <a:lnTo>
                    <a:pt x="216" y="80"/>
                  </a:lnTo>
                  <a:lnTo>
                    <a:pt x="216" y="104"/>
                  </a:lnTo>
                  <a:lnTo>
                    <a:pt x="216" y="128"/>
                  </a:lnTo>
                  <a:lnTo>
                    <a:pt x="216" y="152"/>
                  </a:lnTo>
                  <a:lnTo>
                    <a:pt x="216" y="184"/>
                  </a:lnTo>
                  <a:lnTo>
                    <a:pt x="216" y="208"/>
                  </a:lnTo>
                  <a:lnTo>
                    <a:pt x="216" y="232"/>
                  </a:lnTo>
                  <a:lnTo>
                    <a:pt x="216" y="256"/>
                  </a:lnTo>
                  <a:lnTo>
                    <a:pt x="216" y="280"/>
                  </a:lnTo>
                  <a:lnTo>
                    <a:pt x="216" y="312"/>
                  </a:lnTo>
                  <a:lnTo>
                    <a:pt x="216" y="336"/>
                  </a:lnTo>
                  <a:lnTo>
                    <a:pt x="216" y="360"/>
                  </a:lnTo>
                  <a:lnTo>
                    <a:pt x="216" y="384"/>
                  </a:lnTo>
                  <a:lnTo>
                    <a:pt x="216" y="416"/>
                  </a:lnTo>
                  <a:lnTo>
                    <a:pt x="216" y="440"/>
                  </a:lnTo>
                  <a:lnTo>
                    <a:pt x="216" y="464"/>
                  </a:lnTo>
                  <a:lnTo>
                    <a:pt x="216" y="488"/>
                  </a:lnTo>
                  <a:lnTo>
                    <a:pt x="216" y="512"/>
                  </a:lnTo>
                  <a:cubicBezTo>
                    <a:pt x="216" y="526"/>
                    <a:pt x="206" y="536"/>
                    <a:pt x="192" y="536"/>
                  </a:cubicBezTo>
                  <a:lnTo>
                    <a:pt x="184" y="536"/>
                  </a:lnTo>
                  <a:lnTo>
                    <a:pt x="208" y="512"/>
                  </a:lnTo>
                  <a:lnTo>
                    <a:pt x="208" y="544"/>
                  </a:lnTo>
                  <a:lnTo>
                    <a:pt x="208" y="568"/>
                  </a:lnTo>
                  <a:lnTo>
                    <a:pt x="208" y="592"/>
                  </a:lnTo>
                  <a:lnTo>
                    <a:pt x="208" y="616"/>
                  </a:lnTo>
                  <a:lnTo>
                    <a:pt x="208" y="648"/>
                  </a:lnTo>
                  <a:lnTo>
                    <a:pt x="208" y="672"/>
                  </a:lnTo>
                  <a:lnTo>
                    <a:pt x="208" y="696"/>
                  </a:lnTo>
                  <a:lnTo>
                    <a:pt x="208" y="720"/>
                  </a:lnTo>
                  <a:lnTo>
                    <a:pt x="208" y="744"/>
                  </a:lnTo>
                  <a:lnTo>
                    <a:pt x="208" y="776"/>
                  </a:lnTo>
                  <a:lnTo>
                    <a:pt x="208" y="800"/>
                  </a:lnTo>
                  <a:lnTo>
                    <a:pt x="208" y="824"/>
                  </a:lnTo>
                  <a:lnTo>
                    <a:pt x="208" y="848"/>
                  </a:lnTo>
                  <a:lnTo>
                    <a:pt x="208" y="880"/>
                  </a:lnTo>
                  <a:lnTo>
                    <a:pt x="208" y="904"/>
                  </a:lnTo>
                  <a:lnTo>
                    <a:pt x="208" y="928"/>
                  </a:lnTo>
                  <a:lnTo>
                    <a:pt x="208" y="952"/>
                  </a:lnTo>
                  <a:cubicBezTo>
                    <a:pt x="208" y="955"/>
                    <a:pt x="208" y="958"/>
                    <a:pt x="207" y="960"/>
                  </a:cubicBezTo>
                  <a:lnTo>
                    <a:pt x="199" y="984"/>
                  </a:lnTo>
                  <a:lnTo>
                    <a:pt x="200" y="976"/>
                  </a:lnTo>
                  <a:lnTo>
                    <a:pt x="200" y="1008"/>
                  </a:lnTo>
                  <a:lnTo>
                    <a:pt x="200" y="1032"/>
                  </a:lnTo>
                  <a:lnTo>
                    <a:pt x="200" y="1056"/>
                  </a:lnTo>
                  <a:lnTo>
                    <a:pt x="200" y="1080"/>
                  </a:lnTo>
                  <a:lnTo>
                    <a:pt x="200" y="1112"/>
                  </a:lnTo>
                  <a:lnTo>
                    <a:pt x="200" y="1136"/>
                  </a:lnTo>
                  <a:lnTo>
                    <a:pt x="200" y="1160"/>
                  </a:lnTo>
                  <a:lnTo>
                    <a:pt x="200" y="1184"/>
                  </a:lnTo>
                  <a:lnTo>
                    <a:pt x="200" y="1208"/>
                  </a:lnTo>
                  <a:lnTo>
                    <a:pt x="200" y="1240"/>
                  </a:lnTo>
                  <a:lnTo>
                    <a:pt x="200" y="1264"/>
                  </a:lnTo>
                  <a:lnTo>
                    <a:pt x="200" y="1288"/>
                  </a:lnTo>
                  <a:lnTo>
                    <a:pt x="200" y="1312"/>
                  </a:lnTo>
                  <a:lnTo>
                    <a:pt x="200" y="1344"/>
                  </a:lnTo>
                  <a:lnTo>
                    <a:pt x="200" y="1392"/>
                  </a:lnTo>
                  <a:lnTo>
                    <a:pt x="200" y="1440"/>
                  </a:lnTo>
                  <a:lnTo>
                    <a:pt x="200" y="1496"/>
                  </a:lnTo>
                  <a:lnTo>
                    <a:pt x="200" y="1544"/>
                  </a:lnTo>
                  <a:lnTo>
                    <a:pt x="200" y="1600"/>
                  </a:lnTo>
                  <a:lnTo>
                    <a:pt x="200" y="1648"/>
                  </a:lnTo>
                  <a:lnTo>
                    <a:pt x="200" y="1728"/>
                  </a:lnTo>
                  <a:lnTo>
                    <a:pt x="200" y="1776"/>
                  </a:lnTo>
                  <a:lnTo>
                    <a:pt x="200" y="1835"/>
                  </a:lnTo>
                  <a:lnTo>
                    <a:pt x="192" y="1904"/>
                  </a:lnTo>
                  <a:lnTo>
                    <a:pt x="192" y="1960"/>
                  </a:lnTo>
                  <a:lnTo>
                    <a:pt x="192" y="2040"/>
                  </a:lnTo>
                  <a:lnTo>
                    <a:pt x="192" y="2088"/>
                  </a:lnTo>
                  <a:lnTo>
                    <a:pt x="192" y="2136"/>
                  </a:lnTo>
                  <a:lnTo>
                    <a:pt x="192" y="2216"/>
                  </a:lnTo>
                  <a:lnTo>
                    <a:pt x="192" y="2272"/>
                  </a:lnTo>
                  <a:lnTo>
                    <a:pt x="192" y="2320"/>
                  </a:lnTo>
                  <a:lnTo>
                    <a:pt x="192" y="2368"/>
                  </a:lnTo>
                  <a:lnTo>
                    <a:pt x="192" y="2424"/>
                  </a:lnTo>
                  <a:lnTo>
                    <a:pt x="192" y="2472"/>
                  </a:lnTo>
                  <a:lnTo>
                    <a:pt x="192" y="2528"/>
                  </a:lnTo>
                  <a:lnTo>
                    <a:pt x="192" y="2576"/>
                  </a:lnTo>
                  <a:lnTo>
                    <a:pt x="192" y="2632"/>
                  </a:lnTo>
                  <a:lnTo>
                    <a:pt x="192" y="2704"/>
                  </a:lnTo>
                  <a:lnTo>
                    <a:pt x="192" y="2760"/>
                  </a:lnTo>
                  <a:lnTo>
                    <a:pt x="192" y="2832"/>
                  </a:lnTo>
                  <a:lnTo>
                    <a:pt x="192" y="2888"/>
                  </a:lnTo>
                  <a:lnTo>
                    <a:pt x="192" y="2936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064"/>
                  </a:lnTo>
                  <a:lnTo>
                    <a:pt x="192" y="3120"/>
                  </a:lnTo>
                  <a:lnTo>
                    <a:pt x="192" y="3144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272"/>
                  </a:lnTo>
                  <a:lnTo>
                    <a:pt x="192" y="3296"/>
                  </a:lnTo>
                  <a:cubicBezTo>
                    <a:pt x="192" y="3298"/>
                    <a:pt x="192" y="3300"/>
                    <a:pt x="192" y="3302"/>
                  </a:cubicBezTo>
                  <a:lnTo>
                    <a:pt x="184" y="3334"/>
                  </a:lnTo>
                  <a:lnTo>
                    <a:pt x="184" y="3328"/>
                  </a:lnTo>
                  <a:lnTo>
                    <a:pt x="184" y="3352"/>
                  </a:lnTo>
                  <a:lnTo>
                    <a:pt x="184" y="3376"/>
                  </a:lnTo>
                  <a:lnTo>
                    <a:pt x="184" y="3400"/>
                  </a:lnTo>
                  <a:lnTo>
                    <a:pt x="184" y="3432"/>
                  </a:lnTo>
                  <a:lnTo>
                    <a:pt x="184" y="3456"/>
                  </a:lnTo>
                  <a:lnTo>
                    <a:pt x="184" y="3480"/>
                  </a:lnTo>
                  <a:lnTo>
                    <a:pt x="184" y="3504"/>
                  </a:lnTo>
                  <a:lnTo>
                    <a:pt x="184" y="3528"/>
                  </a:lnTo>
                  <a:lnTo>
                    <a:pt x="184" y="3584"/>
                  </a:lnTo>
                  <a:lnTo>
                    <a:pt x="184" y="3608"/>
                  </a:lnTo>
                  <a:lnTo>
                    <a:pt x="184" y="3632"/>
                  </a:lnTo>
                  <a:lnTo>
                    <a:pt x="184" y="3688"/>
                  </a:lnTo>
                  <a:lnTo>
                    <a:pt x="184" y="3712"/>
                  </a:lnTo>
                  <a:lnTo>
                    <a:pt x="184" y="3736"/>
                  </a:lnTo>
                  <a:lnTo>
                    <a:pt x="184" y="3760"/>
                  </a:lnTo>
                  <a:lnTo>
                    <a:pt x="184" y="3792"/>
                  </a:lnTo>
                  <a:lnTo>
                    <a:pt x="184" y="3816"/>
                  </a:lnTo>
                  <a:lnTo>
                    <a:pt x="184" y="3840"/>
                  </a:lnTo>
                  <a:lnTo>
                    <a:pt x="184" y="3864"/>
                  </a:lnTo>
                  <a:lnTo>
                    <a:pt x="184" y="3896"/>
                  </a:lnTo>
                  <a:lnTo>
                    <a:pt x="184" y="3920"/>
                  </a:lnTo>
                  <a:lnTo>
                    <a:pt x="184" y="3944"/>
                  </a:lnTo>
                  <a:lnTo>
                    <a:pt x="184" y="3968"/>
                  </a:lnTo>
                  <a:lnTo>
                    <a:pt x="184" y="3992"/>
                  </a:lnTo>
                  <a:lnTo>
                    <a:pt x="184" y="4024"/>
                  </a:lnTo>
                  <a:lnTo>
                    <a:pt x="184" y="4048"/>
                  </a:lnTo>
                  <a:cubicBezTo>
                    <a:pt x="184" y="4051"/>
                    <a:pt x="184" y="4054"/>
                    <a:pt x="183" y="4056"/>
                  </a:cubicBezTo>
                  <a:lnTo>
                    <a:pt x="175" y="4080"/>
                  </a:lnTo>
                  <a:lnTo>
                    <a:pt x="176" y="4072"/>
                  </a:lnTo>
                  <a:lnTo>
                    <a:pt x="176" y="4096"/>
                  </a:lnTo>
                  <a:lnTo>
                    <a:pt x="176" y="4128"/>
                  </a:lnTo>
                  <a:lnTo>
                    <a:pt x="176" y="4152"/>
                  </a:lnTo>
                  <a:lnTo>
                    <a:pt x="176" y="4200"/>
                  </a:lnTo>
                  <a:lnTo>
                    <a:pt x="176" y="4224"/>
                  </a:lnTo>
                  <a:lnTo>
                    <a:pt x="176" y="4256"/>
                  </a:lnTo>
                  <a:lnTo>
                    <a:pt x="176" y="4280"/>
                  </a:lnTo>
                  <a:lnTo>
                    <a:pt x="176" y="4304"/>
                  </a:lnTo>
                  <a:lnTo>
                    <a:pt x="176" y="4328"/>
                  </a:lnTo>
                  <a:lnTo>
                    <a:pt x="176" y="4360"/>
                  </a:lnTo>
                  <a:lnTo>
                    <a:pt x="176" y="4384"/>
                  </a:lnTo>
                  <a:lnTo>
                    <a:pt x="176" y="4408"/>
                  </a:lnTo>
                  <a:lnTo>
                    <a:pt x="176" y="4432"/>
                  </a:lnTo>
                  <a:lnTo>
                    <a:pt x="176" y="4456"/>
                  </a:lnTo>
                  <a:lnTo>
                    <a:pt x="176" y="4488"/>
                  </a:lnTo>
                  <a:lnTo>
                    <a:pt x="176" y="4512"/>
                  </a:lnTo>
                  <a:lnTo>
                    <a:pt x="176" y="4560"/>
                  </a:lnTo>
                  <a:lnTo>
                    <a:pt x="176" y="4592"/>
                  </a:lnTo>
                  <a:lnTo>
                    <a:pt x="176" y="4616"/>
                  </a:lnTo>
                  <a:lnTo>
                    <a:pt x="176" y="4640"/>
                  </a:lnTo>
                  <a:lnTo>
                    <a:pt x="176" y="4664"/>
                  </a:lnTo>
                  <a:lnTo>
                    <a:pt x="176" y="4688"/>
                  </a:lnTo>
                  <a:cubicBezTo>
                    <a:pt x="176" y="4690"/>
                    <a:pt x="176" y="4692"/>
                    <a:pt x="176" y="4694"/>
                  </a:cubicBezTo>
                  <a:lnTo>
                    <a:pt x="168" y="4726"/>
                  </a:lnTo>
                  <a:lnTo>
                    <a:pt x="168" y="4720"/>
                  </a:lnTo>
                  <a:lnTo>
                    <a:pt x="168" y="4744"/>
                  </a:lnTo>
                  <a:lnTo>
                    <a:pt x="168" y="4768"/>
                  </a:lnTo>
                  <a:lnTo>
                    <a:pt x="168" y="4792"/>
                  </a:lnTo>
                  <a:lnTo>
                    <a:pt x="168" y="4824"/>
                  </a:lnTo>
                  <a:lnTo>
                    <a:pt x="168" y="4848"/>
                  </a:lnTo>
                  <a:lnTo>
                    <a:pt x="168" y="4872"/>
                  </a:lnTo>
                  <a:lnTo>
                    <a:pt x="168" y="4896"/>
                  </a:lnTo>
                  <a:lnTo>
                    <a:pt x="168" y="4920"/>
                  </a:lnTo>
                  <a:lnTo>
                    <a:pt x="168" y="4952"/>
                  </a:lnTo>
                  <a:lnTo>
                    <a:pt x="168" y="4976"/>
                  </a:lnTo>
                  <a:lnTo>
                    <a:pt x="168" y="5000"/>
                  </a:lnTo>
                  <a:lnTo>
                    <a:pt x="168" y="5024"/>
                  </a:lnTo>
                  <a:lnTo>
                    <a:pt x="168" y="5056"/>
                  </a:lnTo>
                  <a:lnTo>
                    <a:pt x="168" y="5080"/>
                  </a:lnTo>
                  <a:cubicBezTo>
                    <a:pt x="168" y="5094"/>
                    <a:pt x="158" y="5104"/>
                    <a:pt x="144" y="5104"/>
                  </a:cubicBezTo>
                  <a:lnTo>
                    <a:pt x="136" y="5104"/>
                  </a:lnTo>
                  <a:lnTo>
                    <a:pt x="160" y="5080"/>
                  </a:lnTo>
                  <a:lnTo>
                    <a:pt x="160" y="5104"/>
                  </a:lnTo>
                  <a:lnTo>
                    <a:pt x="160" y="5128"/>
                  </a:lnTo>
                  <a:lnTo>
                    <a:pt x="160" y="5152"/>
                  </a:lnTo>
                  <a:lnTo>
                    <a:pt x="160" y="5184"/>
                  </a:lnTo>
                  <a:lnTo>
                    <a:pt x="160" y="5208"/>
                  </a:lnTo>
                  <a:lnTo>
                    <a:pt x="160" y="5232"/>
                  </a:lnTo>
                  <a:lnTo>
                    <a:pt x="160" y="5256"/>
                  </a:lnTo>
                  <a:lnTo>
                    <a:pt x="160" y="5288"/>
                  </a:lnTo>
                  <a:lnTo>
                    <a:pt x="160" y="5312"/>
                  </a:lnTo>
                  <a:cubicBezTo>
                    <a:pt x="160" y="5326"/>
                    <a:pt x="150" y="5336"/>
                    <a:pt x="136" y="5336"/>
                  </a:cubicBezTo>
                  <a:lnTo>
                    <a:pt x="128" y="5336"/>
                  </a:lnTo>
                  <a:lnTo>
                    <a:pt x="152" y="5312"/>
                  </a:lnTo>
                  <a:lnTo>
                    <a:pt x="152" y="5336"/>
                  </a:lnTo>
                  <a:lnTo>
                    <a:pt x="152" y="5360"/>
                  </a:lnTo>
                  <a:lnTo>
                    <a:pt x="152" y="5384"/>
                  </a:lnTo>
                  <a:cubicBezTo>
                    <a:pt x="152" y="5398"/>
                    <a:pt x="142" y="5408"/>
                    <a:pt x="128" y="5408"/>
                  </a:cubicBezTo>
                  <a:lnTo>
                    <a:pt x="120" y="5408"/>
                  </a:lnTo>
                  <a:lnTo>
                    <a:pt x="112" y="5408"/>
                  </a:lnTo>
                  <a:cubicBezTo>
                    <a:pt x="99" y="5408"/>
                    <a:pt x="88" y="5398"/>
                    <a:pt x="88" y="5384"/>
                  </a:cubicBezTo>
                  <a:lnTo>
                    <a:pt x="88" y="5360"/>
                  </a:lnTo>
                  <a:lnTo>
                    <a:pt x="136" y="5360"/>
                  </a:lnTo>
                  <a:lnTo>
                    <a:pt x="136" y="5384"/>
                  </a:lnTo>
                  <a:cubicBezTo>
                    <a:pt x="136" y="5398"/>
                    <a:pt x="126" y="5408"/>
                    <a:pt x="112" y="5408"/>
                  </a:cubicBezTo>
                  <a:lnTo>
                    <a:pt x="104" y="5408"/>
                  </a:lnTo>
                  <a:cubicBezTo>
                    <a:pt x="91" y="5408"/>
                    <a:pt x="80" y="5398"/>
                    <a:pt x="80" y="5384"/>
                  </a:cubicBezTo>
                  <a:lnTo>
                    <a:pt x="80" y="5360"/>
                  </a:lnTo>
                  <a:lnTo>
                    <a:pt x="128" y="5360"/>
                  </a:lnTo>
                  <a:lnTo>
                    <a:pt x="128" y="5384"/>
                  </a:lnTo>
                  <a:cubicBezTo>
                    <a:pt x="128" y="5398"/>
                    <a:pt x="118" y="5408"/>
                    <a:pt x="104" y="5408"/>
                  </a:cubicBezTo>
                  <a:lnTo>
                    <a:pt x="96" y="5408"/>
                  </a:lnTo>
                  <a:cubicBezTo>
                    <a:pt x="83" y="5408"/>
                    <a:pt x="72" y="5398"/>
                    <a:pt x="72" y="5384"/>
                  </a:cubicBezTo>
                  <a:lnTo>
                    <a:pt x="72" y="5360"/>
                  </a:lnTo>
                  <a:lnTo>
                    <a:pt x="120" y="5360"/>
                  </a:lnTo>
                  <a:lnTo>
                    <a:pt x="120" y="5384"/>
                  </a:lnTo>
                  <a:cubicBezTo>
                    <a:pt x="120" y="5398"/>
                    <a:pt x="110" y="5408"/>
                    <a:pt x="96" y="5408"/>
                  </a:cubicBezTo>
                  <a:lnTo>
                    <a:pt x="88" y="5408"/>
                  </a:lnTo>
                  <a:cubicBezTo>
                    <a:pt x="75" y="5408"/>
                    <a:pt x="64" y="5398"/>
                    <a:pt x="64" y="5384"/>
                  </a:cubicBezTo>
                  <a:lnTo>
                    <a:pt x="64" y="5360"/>
                  </a:lnTo>
                  <a:lnTo>
                    <a:pt x="112" y="5360"/>
                  </a:lnTo>
                  <a:lnTo>
                    <a:pt x="112" y="5384"/>
                  </a:lnTo>
                  <a:lnTo>
                    <a:pt x="64" y="5384"/>
                  </a:lnTo>
                  <a:lnTo>
                    <a:pt x="64" y="5360"/>
                  </a:lnTo>
                  <a:lnTo>
                    <a:pt x="112" y="5360"/>
                  </a:lnTo>
                  <a:lnTo>
                    <a:pt x="112" y="5384"/>
                  </a:lnTo>
                  <a:cubicBezTo>
                    <a:pt x="112" y="5398"/>
                    <a:pt x="102" y="5408"/>
                    <a:pt x="88" y="5408"/>
                  </a:cubicBezTo>
                  <a:lnTo>
                    <a:pt x="80" y="5408"/>
                  </a:lnTo>
                  <a:cubicBezTo>
                    <a:pt x="67" y="5408"/>
                    <a:pt x="56" y="5398"/>
                    <a:pt x="56" y="5384"/>
                  </a:cubicBezTo>
                  <a:lnTo>
                    <a:pt x="56" y="5360"/>
                  </a:lnTo>
                  <a:lnTo>
                    <a:pt x="104" y="5360"/>
                  </a:lnTo>
                  <a:lnTo>
                    <a:pt x="104" y="5384"/>
                  </a:lnTo>
                  <a:cubicBezTo>
                    <a:pt x="104" y="5398"/>
                    <a:pt x="94" y="5408"/>
                    <a:pt x="80" y="5408"/>
                  </a:cubicBezTo>
                  <a:lnTo>
                    <a:pt x="72" y="5408"/>
                  </a:lnTo>
                  <a:lnTo>
                    <a:pt x="64" y="5408"/>
                  </a:lnTo>
                  <a:lnTo>
                    <a:pt x="56" y="5408"/>
                  </a:lnTo>
                  <a:lnTo>
                    <a:pt x="48" y="5408"/>
                  </a:lnTo>
                  <a:cubicBezTo>
                    <a:pt x="35" y="5408"/>
                    <a:pt x="24" y="5398"/>
                    <a:pt x="24" y="5384"/>
                  </a:cubicBezTo>
                  <a:lnTo>
                    <a:pt x="24" y="5360"/>
                  </a:lnTo>
                  <a:lnTo>
                    <a:pt x="72" y="5360"/>
                  </a:lnTo>
                  <a:lnTo>
                    <a:pt x="72" y="5384"/>
                  </a:lnTo>
                  <a:cubicBezTo>
                    <a:pt x="72" y="5398"/>
                    <a:pt x="62" y="5408"/>
                    <a:pt x="48" y="5408"/>
                  </a:cubicBezTo>
                  <a:lnTo>
                    <a:pt x="40" y="5408"/>
                  </a:lnTo>
                  <a:cubicBezTo>
                    <a:pt x="27" y="5408"/>
                    <a:pt x="16" y="5398"/>
                    <a:pt x="16" y="5384"/>
                  </a:cubicBezTo>
                  <a:lnTo>
                    <a:pt x="16" y="5360"/>
                  </a:lnTo>
                  <a:lnTo>
                    <a:pt x="64" y="5360"/>
                  </a:lnTo>
                  <a:lnTo>
                    <a:pt x="64" y="5384"/>
                  </a:lnTo>
                  <a:cubicBezTo>
                    <a:pt x="64" y="5398"/>
                    <a:pt x="54" y="5408"/>
                    <a:pt x="40" y="5408"/>
                  </a:cubicBezTo>
                  <a:lnTo>
                    <a:pt x="32" y="5408"/>
                  </a:lnTo>
                  <a:lnTo>
                    <a:pt x="24" y="5408"/>
                  </a:lnTo>
                  <a:cubicBezTo>
                    <a:pt x="11" y="5408"/>
                    <a:pt x="0" y="5398"/>
                    <a:pt x="0" y="5384"/>
                  </a:cubicBezTo>
                  <a:lnTo>
                    <a:pt x="0" y="5360"/>
                  </a:lnTo>
                  <a:lnTo>
                    <a:pt x="48" y="5360"/>
                  </a:lnTo>
                  <a:lnTo>
                    <a:pt x="48" y="5384"/>
                  </a:lnTo>
                  <a:cubicBezTo>
                    <a:pt x="48" y="5398"/>
                    <a:pt x="38" y="5408"/>
                    <a:pt x="24" y="5408"/>
                  </a:cubicBezTo>
                  <a:cubicBezTo>
                    <a:pt x="11" y="5408"/>
                    <a:pt x="0" y="5398"/>
                    <a:pt x="0" y="538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4" name="Freeform 158"/>
            <p:cNvSpPr>
              <a:spLocks/>
            </p:cNvSpPr>
            <p:nvPr/>
          </p:nvSpPr>
          <p:spPr bwMode="auto">
            <a:xfrm>
              <a:off x="5761699" y="3957502"/>
              <a:ext cx="33493" cy="530245"/>
            </a:xfrm>
            <a:custGeom>
              <a:avLst/>
              <a:gdLst>
                <a:gd name="T0" fmla="*/ 0 w 544"/>
                <a:gd name="T1" fmla="*/ 5203 h 5715"/>
                <a:gd name="T2" fmla="*/ 16 w 544"/>
                <a:gd name="T3" fmla="*/ 4851 h 5715"/>
                <a:gd name="T4" fmla="*/ 16 w 544"/>
                <a:gd name="T5" fmla="*/ 4323 h 5715"/>
                <a:gd name="T6" fmla="*/ 32 w 544"/>
                <a:gd name="T7" fmla="*/ 4179 h 5715"/>
                <a:gd name="T8" fmla="*/ 32 w 544"/>
                <a:gd name="T9" fmla="*/ 3971 h 5715"/>
                <a:gd name="T10" fmla="*/ 48 w 544"/>
                <a:gd name="T11" fmla="*/ 3603 h 5715"/>
                <a:gd name="T12" fmla="*/ 64 w 544"/>
                <a:gd name="T13" fmla="*/ 3251 h 5715"/>
                <a:gd name="T14" fmla="*/ 128 w 544"/>
                <a:gd name="T15" fmla="*/ 3139 h 5715"/>
                <a:gd name="T16" fmla="*/ 144 w 544"/>
                <a:gd name="T17" fmla="*/ 2883 h 5715"/>
                <a:gd name="T18" fmla="*/ 112 w 544"/>
                <a:gd name="T19" fmla="*/ 2739 h 5715"/>
                <a:gd name="T20" fmla="*/ 160 w 544"/>
                <a:gd name="T21" fmla="*/ 2531 h 5715"/>
                <a:gd name="T22" fmla="*/ 128 w 544"/>
                <a:gd name="T23" fmla="*/ 2467 h 5715"/>
                <a:gd name="T24" fmla="*/ 144 w 544"/>
                <a:gd name="T25" fmla="*/ 2323 h 5715"/>
                <a:gd name="T26" fmla="*/ 144 w 544"/>
                <a:gd name="T27" fmla="*/ 1811 h 5715"/>
                <a:gd name="T28" fmla="*/ 208 w 544"/>
                <a:gd name="T29" fmla="*/ 1747 h 5715"/>
                <a:gd name="T30" fmla="*/ 176 w 544"/>
                <a:gd name="T31" fmla="*/ 1491 h 5715"/>
                <a:gd name="T32" fmla="*/ 192 w 544"/>
                <a:gd name="T33" fmla="*/ 1539 h 5715"/>
                <a:gd name="T34" fmla="*/ 256 w 544"/>
                <a:gd name="T35" fmla="*/ 1299 h 5715"/>
                <a:gd name="T36" fmla="*/ 272 w 544"/>
                <a:gd name="T37" fmla="*/ 1139 h 5715"/>
                <a:gd name="T38" fmla="*/ 304 w 544"/>
                <a:gd name="T39" fmla="*/ 931 h 5715"/>
                <a:gd name="T40" fmla="*/ 272 w 544"/>
                <a:gd name="T41" fmla="*/ 883 h 5715"/>
                <a:gd name="T42" fmla="*/ 336 w 544"/>
                <a:gd name="T43" fmla="*/ 515 h 5715"/>
                <a:gd name="T44" fmla="*/ 304 w 544"/>
                <a:gd name="T45" fmla="*/ 467 h 5715"/>
                <a:gd name="T46" fmla="*/ 368 w 544"/>
                <a:gd name="T47" fmla="*/ 307 h 5715"/>
                <a:gd name="T48" fmla="*/ 336 w 544"/>
                <a:gd name="T49" fmla="*/ 259 h 5715"/>
                <a:gd name="T50" fmla="*/ 432 w 544"/>
                <a:gd name="T51" fmla="*/ 259 h 5715"/>
                <a:gd name="T52" fmla="*/ 368 w 544"/>
                <a:gd name="T53" fmla="*/ 147 h 5715"/>
                <a:gd name="T54" fmla="*/ 464 w 544"/>
                <a:gd name="T55" fmla="*/ 51 h 5715"/>
                <a:gd name="T56" fmla="*/ 448 w 544"/>
                <a:gd name="T57" fmla="*/ 51 h 5715"/>
                <a:gd name="T58" fmla="*/ 494 w 544"/>
                <a:gd name="T59" fmla="*/ 36 h 5715"/>
                <a:gd name="T60" fmla="*/ 510 w 544"/>
                <a:gd name="T61" fmla="*/ 196 h 5715"/>
                <a:gd name="T62" fmla="*/ 480 w 544"/>
                <a:gd name="T63" fmla="*/ 163 h 5715"/>
                <a:gd name="T64" fmla="*/ 544 w 544"/>
                <a:gd name="T65" fmla="*/ 419 h 5715"/>
                <a:gd name="T66" fmla="*/ 448 w 544"/>
                <a:gd name="T67" fmla="*/ 611 h 5715"/>
                <a:gd name="T68" fmla="*/ 432 w 544"/>
                <a:gd name="T69" fmla="*/ 259 h 5715"/>
                <a:gd name="T70" fmla="*/ 419 w 544"/>
                <a:gd name="T71" fmla="*/ 227 h 5715"/>
                <a:gd name="T72" fmla="*/ 496 w 544"/>
                <a:gd name="T73" fmla="*/ 99 h 5715"/>
                <a:gd name="T74" fmla="*/ 416 w 544"/>
                <a:gd name="T75" fmla="*/ 99 h 5715"/>
                <a:gd name="T76" fmla="*/ 464 w 544"/>
                <a:gd name="T77" fmla="*/ 99 h 5715"/>
                <a:gd name="T78" fmla="*/ 377 w 544"/>
                <a:gd name="T79" fmla="*/ 307 h 5715"/>
                <a:gd name="T80" fmla="*/ 368 w 544"/>
                <a:gd name="T81" fmla="*/ 307 h 5715"/>
                <a:gd name="T82" fmla="*/ 352 w 544"/>
                <a:gd name="T83" fmla="*/ 467 h 5715"/>
                <a:gd name="T84" fmla="*/ 400 w 544"/>
                <a:gd name="T85" fmla="*/ 515 h 5715"/>
                <a:gd name="T86" fmla="*/ 368 w 544"/>
                <a:gd name="T87" fmla="*/ 723 h 5715"/>
                <a:gd name="T88" fmla="*/ 256 w 544"/>
                <a:gd name="T89" fmla="*/ 1027 h 5715"/>
                <a:gd name="T90" fmla="*/ 288 w 544"/>
                <a:gd name="T91" fmla="*/ 1235 h 5715"/>
                <a:gd name="T92" fmla="*/ 256 w 544"/>
                <a:gd name="T93" fmla="*/ 1395 h 5715"/>
                <a:gd name="T94" fmla="*/ 192 w 544"/>
                <a:gd name="T95" fmla="*/ 1539 h 5715"/>
                <a:gd name="T96" fmla="*/ 272 w 544"/>
                <a:gd name="T97" fmla="*/ 1651 h 5715"/>
                <a:gd name="T98" fmla="*/ 256 w 544"/>
                <a:gd name="T99" fmla="*/ 1699 h 5715"/>
                <a:gd name="T100" fmla="*/ 240 w 544"/>
                <a:gd name="T101" fmla="*/ 2067 h 5715"/>
                <a:gd name="T102" fmla="*/ 224 w 544"/>
                <a:gd name="T103" fmla="*/ 2275 h 5715"/>
                <a:gd name="T104" fmla="*/ 224 w 544"/>
                <a:gd name="T105" fmla="*/ 2579 h 5715"/>
                <a:gd name="T106" fmla="*/ 208 w 544"/>
                <a:gd name="T107" fmla="*/ 2739 h 5715"/>
                <a:gd name="T108" fmla="*/ 144 w 544"/>
                <a:gd name="T109" fmla="*/ 2979 h 5715"/>
                <a:gd name="T110" fmla="*/ 80 w 544"/>
                <a:gd name="T111" fmla="*/ 3043 h 5715"/>
                <a:gd name="T112" fmla="*/ 160 w 544"/>
                <a:gd name="T113" fmla="*/ 3395 h 5715"/>
                <a:gd name="T114" fmla="*/ 144 w 544"/>
                <a:gd name="T115" fmla="*/ 3763 h 5715"/>
                <a:gd name="T116" fmla="*/ 128 w 544"/>
                <a:gd name="T117" fmla="*/ 4131 h 5715"/>
                <a:gd name="T118" fmla="*/ 32 w 544"/>
                <a:gd name="T119" fmla="*/ 4387 h 5715"/>
                <a:gd name="T120" fmla="*/ 112 w 544"/>
                <a:gd name="T121" fmla="*/ 4643 h 5715"/>
                <a:gd name="T122" fmla="*/ 96 w 544"/>
                <a:gd name="T123" fmla="*/ 4995 h 5715"/>
                <a:gd name="T124" fmla="*/ 96 w 544"/>
                <a:gd name="T125" fmla="*/ 5523 h 5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44" h="5715">
                  <a:moveTo>
                    <a:pt x="0" y="5667"/>
                  </a:moveTo>
                  <a:lnTo>
                    <a:pt x="0" y="5619"/>
                  </a:lnTo>
                  <a:lnTo>
                    <a:pt x="0" y="5571"/>
                  </a:lnTo>
                  <a:lnTo>
                    <a:pt x="0" y="5523"/>
                  </a:lnTo>
                  <a:lnTo>
                    <a:pt x="0" y="5459"/>
                  </a:lnTo>
                  <a:lnTo>
                    <a:pt x="0" y="5411"/>
                  </a:lnTo>
                  <a:lnTo>
                    <a:pt x="0" y="5363"/>
                  </a:lnTo>
                  <a:lnTo>
                    <a:pt x="0" y="5315"/>
                  </a:lnTo>
                  <a:lnTo>
                    <a:pt x="0" y="5251"/>
                  </a:lnTo>
                  <a:lnTo>
                    <a:pt x="0" y="5203"/>
                  </a:lnTo>
                  <a:lnTo>
                    <a:pt x="0" y="5155"/>
                  </a:lnTo>
                  <a:lnTo>
                    <a:pt x="0" y="5107"/>
                  </a:lnTo>
                  <a:lnTo>
                    <a:pt x="0" y="5059"/>
                  </a:lnTo>
                  <a:lnTo>
                    <a:pt x="0" y="4995"/>
                  </a:lnTo>
                  <a:lnTo>
                    <a:pt x="0" y="4947"/>
                  </a:lnTo>
                  <a:lnTo>
                    <a:pt x="0" y="4899"/>
                  </a:lnTo>
                  <a:lnTo>
                    <a:pt x="0" y="4851"/>
                  </a:lnTo>
                  <a:cubicBezTo>
                    <a:pt x="0" y="4825"/>
                    <a:pt x="22" y="4803"/>
                    <a:pt x="48" y="4803"/>
                  </a:cubicBezTo>
                  <a:lnTo>
                    <a:pt x="64" y="4803"/>
                  </a:lnTo>
                  <a:lnTo>
                    <a:pt x="16" y="4851"/>
                  </a:lnTo>
                  <a:lnTo>
                    <a:pt x="16" y="4787"/>
                  </a:lnTo>
                  <a:lnTo>
                    <a:pt x="16" y="4739"/>
                  </a:lnTo>
                  <a:lnTo>
                    <a:pt x="16" y="4691"/>
                  </a:lnTo>
                  <a:lnTo>
                    <a:pt x="16" y="4643"/>
                  </a:lnTo>
                  <a:lnTo>
                    <a:pt x="16" y="4595"/>
                  </a:lnTo>
                  <a:lnTo>
                    <a:pt x="16" y="4531"/>
                  </a:lnTo>
                  <a:lnTo>
                    <a:pt x="16" y="4483"/>
                  </a:lnTo>
                  <a:lnTo>
                    <a:pt x="16" y="4435"/>
                  </a:lnTo>
                  <a:lnTo>
                    <a:pt x="16" y="4387"/>
                  </a:lnTo>
                  <a:lnTo>
                    <a:pt x="16" y="4323"/>
                  </a:lnTo>
                  <a:cubicBezTo>
                    <a:pt x="16" y="4297"/>
                    <a:pt x="38" y="4275"/>
                    <a:pt x="64" y="4275"/>
                  </a:cubicBezTo>
                  <a:lnTo>
                    <a:pt x="80" y="4275"/>
                  </a:lnTo>
                  <a:cubicBezTo>
                    <a:pt x="107" y="4275"/>
                    <a:pt x="128" y="4297"/>
                    <a:pt x="128" y="4323"/>
                  </a:cubicBezTo>
                  <a:lnTo>
                    <a:pt x="128" y="4387"/>
                  </a:lnTo>
                  <a:cubicBezTo>
                    <a:pt x="128" y="4414"/>
                    <a:pt x="107" y="4435"/>
                    <a:pt x="80" y="4435"/>
                  </a:cubicBezTo>
                  <a:cubicBezTo>
                    <a:pt x="54" y="4435"/>
                    <a:pt x="32" y="4414"/>
                    <a:pt x="32" y="4387"/>
                  </a:cubicBezTo>
                  <a:lnTo>
                    <a:pt x="32" y="4323"/>
                  </a:lnTo>
                  <a:lnTo>
                    <a:pt x="32" y="4275"/>
                  </a:lnTo>
                  <a:lnTo>
                    <a:pt x="32" y="4227"/>
                  </a:lnTo>
                  <a:lnTo>
                    <a:pt x="32" y="4179"/>
                  </a:lnTo>
                  <a:cubicBezTo>
                    <a:pt x="32" y="4153"/>
                    <a:pt x="54" y="4131"/>
                    <a:pt x="80" y="4131"/>
                  </a:cubicBezTo>
                  <a:cubicBezTo>
                    <a:pt x="107" y="4131"/>
                    <a:pt x="128" y="4153"/>
                    <a:pt x="128" y="4179"/>
                  </a:cubicBezTo>
                  <a:lnTo>
                    <a:pt x="128" y="4227"/>
                  </a:lnTo>
                  <a:cubicBezTo>
                    <a:pt x="128" y="4254"/>
                    <a:pt x="107" y="4275"/>
                    <a:pt x="80" y="4275"/>
                  </a:cubicBezTo>
                  <a:cubicBezTo>
                    <a:pt x="54" y="4275"/>
                    <a:pt x="32" y="4254"/>
                    <a:pt x="32" y="4227"/>
                  </a:cubicBezTo>
                  <a:lnTo>
                    <a:pt x="32" y="4179"/>
                  </a:lnTo>
                  <a:lnTo>
                    <a:pt x="32" y="4131"/>
                  </a:lnTo>
                  <a:lnTo>
                    <a:pt x="32" y="4067"/>
                  </a:lnTo>
                  <a:lnTo>
                    <a:pt x="32" y="4019"/>
                  </a:lnTo>
                  <a:lnTo>
                    <a:pt x="32" y="3971"/>
                  </a:lnTo>
                  <a:cubicBezTo>
                    <a:pt x="32" y="3945"/>
                    <a:pt x="54" y="3923"/>
                    <a:pt x="80" y="3923"/>
                  </a:cubicBezTo>
                  <a:lnTo>
                    <a:pt x="96" y="3923"/>
                  </a:lnTo>
                  <a:lnTo>
                    <a:pt x="48" y="3971"/>
                  </a:lnTo>
                  <a:lnTo>
                    <a:pt x="48" y="3923"/>
                  </a:lnTo>
                  <a:lnTo>
                    <a:pt x="48" y="3859"/>
                  </a:lnTo>
                  <a:lnTo>
                    <a:pt x="48" y="3811"/>
                  </a:lnTo>
                  <a:lnTo>
                    <a:pt x="48" y="3763"/>
                  </a:lnTo>
                  <a:lnTo>
                    <a:pt x="48" y="3715"/>
                  </a:lnTo>
                  <a:lnTo>
                    <a:pt x="48" y="3667"/>
                  </a:lnTo>
                  <a:lnTo>
                    <a:pt x="48" y="3603"/>
                  </a:lnTo>
                  <a:lnTo>
                    <a:pt x="48" y="3555"/>
                  </a:lnTo>
                  <a:cubicBezTo>
                    <a:pt x="48" y="3529"/>
                    <a:pt x="70" y="3507"/>
                    <a:pt x="96" y="3507"/>
                  </a:cubicBezTo>
                  <a:lnTo>
                    <a:pt x="112" y="3507"/>
                  </a:lnTo>
                  <a:lnTo>
                    <a:pt x="64" y="3555"/>
                  </a:lnTo>
                  <a:lnTo>
                    <a:pt x="64" y="3507"/>
                  </a:lnTo>
                  <a:lnTo>
                    <a:pt x="64" y="3459"/>
                  </a:lnTo>
                  <a:lnTo>
                    <a:pt x="64" y="3395"/>
                  </a:lnTo>
                  <a:lnTo>
                    <a:pt x="64" y="3347"/>
                  </a:lnTo>
                  <a:lnTo>
                    <a:pt x="64" y="3299"/>
                  </a:lnTo>
                  <a:lnTo>
                    <a:pt x="64" y="3251"/>
                  </a:lnTo>
                  <a:lnTo>
                    <a:pt x="64" y="3203"/>
                  </a:lnTo>
                  <a:cubicBezTo>
                    <a:pt x="64" y="3200"/>
                    <a:pt x="65" y="3196"/>
                    <a:pt x="66" y="3192"/>
                  </a:cubicBezTo>
                  <a:lnTo>
                    <a:pt x="82" y="3128"/>
                  </a:lnTo>
                  <a:lnTo>
                    <a:pt x="80" y="3139"/>
                  </a:lnTo>
                  <a:lnTo>
                    <a:pt x="80" y="3091"/>
                  </a:lnTo>
                  <a:lnTo>
                    <a:pt x="80" y="3043"/>
                  </a:lnTo>
                  <a:cubicBezTo>
                    <a:pt x="80" y="3017"/>
                    <a:pt x="102" y="2995"/>
                    <a:pt x="128" y="2995"/>
                  </a:cubicBezTo>
                  <a:cubicBezTo>
                    <a:pt x="155" y="2995"/>
                    <a:pt x="176" y="3017"/>
                    <a:pt x="176" y="3043"/>
                  </a:cubicBezTo>
                  <a:lnTo>
                    <a:pt x="176" y="3091"/>
                  </a:lnTo>
                  <a:cubicBezTo>
                    <a:pt x="176" y="3118"/>
                    <a:pt x="155" y="3139"/>
                    <a:pt x="128" y="3139"/>
                  </a:cubicBezTo>
                  <a:cubicBezTo>
                    <a:pt x="102" y="3139"/>
                    <a:pt x="80" y="3118"/>
                    <a:pt x="80" y="3091"/>
                  </a:cubicBezTo>
                  <a:lnTo>
                    <a:pt x="80" y="3043"/>
                  </a:lnTo>
                  <a:lnTo>
                    <a:pt x="80" y="2995"/>
                  </a:lnTo>
                  <a:lnTo>
                    <a:pt x="80" y="2931"/>
                  </a:lnTo>
                  <a:lnTo>
                    <a:pt x="80" y="2883"/>
                  </a:lnTo>
                  <a:cubicBezTo>
                    <a:pt x="80" y="2857"/>
                    <a:pt x="102" y="2835"/>
                    <a:pt x="128" y="2835"/>
                  </a:cubicBezTo>
                  <a:cubicBezTo>
                    <a:pt x="155" y="2835"/>
                    <a:pt x="176" y="2857"/>
                    <a:pt x="176" y="2883"/>
                  </a:cubicBezTo>
                  <a:lnTo>
                    <a:pt x="176" y="2931"/>
                  </a:lnTo>
                  <a:lnTo>
                    <a:pt x="128" y="2883"/>
                  </a:lnTo>
                  <a:lnTo>
                    <a:pt x="144" y="2883"/>
                  </a:lnTo>
                  <a:lnTo>
                    <a:pt x="96" y="2931"/>
                  </a:lnTo>
                  <a:lnTo>
                    <a:pt x="96" y="2883"/>
                  </a:lnTo>
                  <a:lnTo>
                    <a:pt x="96" y="2835"/>
                  </a:lnTo>
                  <a:lnTo>
                    <a:pt x="96" y="2787"/>
                  </a:lnTo>
                  <a:lnTo>
                    <a:pt x="96" y="2739"/>
                  </a:lnTo>
                  <a:cubicBezTo>
                    <a:pt x="96" y="2716"/>
                    <a:pt x="114" y="2696"/>
                    <a:pt x="137" y="2692"/>
                  </a:cubicBezTo>
                  <a:cubicBezTo>
                    <a:pt x="160" y="2688"/>
                    <a:pt x="183" y="2702"/>
                    <a:pt x="190" y="2724"/>
                  </a:cubicBezTo>
                  <a:lnTo>
                    <a:pt x="206" y="2772"/>
                  </a:lnTo>
                  <a:lnTo>
                    <a:pt x="112" y="2787"/>
                  </a:lnTo>
                  <a:lnTo>
                    <a:pt x="112" y="2739"/>
                  </a:lnTo>
                  <a:lnTo>
                    <a:pt x="112" y="2675"/>
                  </a:lnTo>
                  <a:lnTo>
                    <a:pt x="112" y="2627"/>
                  </a:lnTo>
                  <a:lnTo>
                    <a:pt x="112" y="2579"/>
                  </a:lnTo>
                  <a:cubicBezTo>
                    <a:pt x="112" y="2553"/>
                    <a:pt x="134" y="2531"/>
                    <a:pt x="160" y="2531"/>
                  </a:cubicBezTo>
                  <a:cubicBezTo>
                    <a:pt x="187" y="2531"/>
                    <a:pt x="208" y="2553"/>
                    <a:pt x="208" y="2579"/>
                  </a:cubicBezTo>
                  <a:lnTo>
                    <a:pt x="208" y="2627"/>
                  </a:lnTo>
                  <a:cubicBezTo>
                    <a:pt x="208" y="2654"/>
                    <a:pt x="187" y="2675"/>
                    <a:pt x="160" y="2675"/>
                  </a:cubicBezTo>
                  <a:cubicBezTo>
                    <a:pt x="134" y="2675"/>
                    <a:pt x="112" y="2654"/>
                    <a:pt x="112" y="2627"/>
                  </a:cubicBezTo>
                  <a:lnTo>
                    <a:pt x="112" y="2579"/>
                  </a:lnTo>
                  <a:cubicBezTo>
                    <a:pt x="112" y="2553"/>
                    <a:pt x="134" y="2531"/>
                    <a:pt x="160" y="2531"/>
                  </a:cubicBezTo>
                  <a:lnTo>
                    <a:pt x="176" y="2531"/>
                  </a:lnTo>
                  <a:lnTo>
                    <a:pt x="128" y="2579"/>
                  </a:lnTo>
                  <a:lnTo>
                    <a:pt x="128" y="2531"/>
                  </a:lnTo>
                  <a:lnTo>
                    <a:pt x="128" y="2467"/>
                  </a:lnTo>
                  <a:lnTo>
                    <a:pt x="128" y="2419"/>
                  </a:lnTo>
                  <a:cubicBezTo>
                    <a:pt x="128" y="2393"/>
                    <a:pt x="150" y="2371"/>
                    <a:pt x="176" y="2371"/>
                  </a:cubicBezTo>
                  <a:cubicBezTo>
                    <a:pt x="203" y="2371"/>
                    <a:pt x="224" y="2393"/>
                    <a:pt x="224" y="2419"/>
                  </a:cubicBezTo>
                  <a:lnTo>
                    <a:pt x="224" y="2467"/>
                  </a:lnTo>
                  <a:cubicBezTo>
                    <a:pt x="224" y="2494"/>
                    <a:pt x="203" y="2515"/>
                    <a:pt x="176" y="2515"/>
                  </a:cubicBezTo>
                  <a:cubicBezTo>
                    <a:pt x="150" y="2515"/>
                    <a:pt x="128" y="2494"/>
                    <a:pt x="128" y="2467"/>
                  </a:cubicBezTo>
                  <a:lnTo>
                    <a:pt x="128" y="2419"/>
                  </a:lnTo>
                  <a:lnTo>
                    <a:pt x="128" y="2371"/>
                  </a:lnTo>
                  <a:lnTo>
                    <a:pt x="128" y="2323"/>
                  </a:lnTo>
                  <a:lnTo>
                    <a:pt x="128" y="2275"/>
                  </a:lnTo>
                  <a:cubicBezTo>
                    <a:pt x="128" y="2249"/>
                    <a:pt x="150" y="2227"/>
                    <a:pt x="176" y="2227"/>
                  </a:cubicBezTo>
                  <a:cubicBezTo>
                    <a:pt x="203" y="2227"/>
                    <a:pt x="224" y="2249"/>
                    <a:pt x="224" y="2275"/>
                  </a:cubicBezTo>
                  <a:lnTo>
                    <a:pt x="224" y="2323"/>
                  </a:lnTo>
                  <a:lnTo>
                    <a:pt x="176" y="2275"/>
                  </a:lnTo>
                  <a:lnTo>
                    <a:pt x="192" y="2275"/>
                  </a:lnTo>
                  <a:lnTo>
                    <a:pt x="144" y="2323"/>
                  </a:lnTo>
                  <a:lnTo>
                    <a:pt x="144" y="2275"/>
                  </a:lnTo>
                  <a:lnTo>
                    <a:pt x="144" y="2211"/>
                  </a:lnTo>
                  <a:lnTo>
                    <a:pt x="144" y="2163"/>
                  </a:lnTo>
                  <a:lnTo>
                    <a:pt x="144" y="2115"/>
                  </a:lnTo>
                  <a:lnTo>
                    <a:pt x="144" y="2067"/>
                  </a:lnTo>
                  <a:lnTo>
                    <a:pt x="144" y="2003"/>
                  </a:lnTo>
                  <a:lnTo>
                    <a:pt x="144" y="1955"/>
                  </a:lnTo>
                  <a:lnTo>
                    <a:pt x="144" y="1907"/>
                  </a:lnTo>
                  <a:lnTo>
                    <a:pt x="144" y="1859"/>
                  </a:lnTo>
                  <a:lnTo>
                    <a:pt x="144" y="1811"/>
                  </a:lnTo>
                  <a:cubicBezTo>
                    <a:pt x="144" y="1785"/>
                    <a:pt x="166" y="1763"/>
                    <a:pt x="192" y="1763"/>
                  </a:cubicBezTo>
                  <a:lnTo>
                    <a:pt x="208" y="1763"/>
                  </a:lnTo>
                  <a:lnTo>
                    <a:pt x="160" y="1811"/>
                  </a:lnTo>
                  <a:lnTo>
                    <a:pt x="160" y="1747"/>
                  </a:lnTo>
                  <a:lnTo>
                    <a:pt x="160" y="1699"/>
                  </a:lnTo>
                  <a:lnTo>
                    <a:pt x="160" y="1651"/>
                  </a:lnTo>
                  <a:cubicBezTo>
                    <a:pt x="160" y="1625"/>
                    <a:pt x="182" y="1603"/>
                    <a:pt x="208" y="1603"/>
                  </a:cubicBezTo>
                  <a:cubicBezTo>
                    <a:pt x="235" y="1603"/>
                    <a:pt x="256" y="1625"/>
                    <a:pt x="256" y="1651"/>
                  </a:cubicBezTo>
                  <a:lnTo>
                    <a:pt x="256" y="1699"/>
                  </a:lnTo>
                  <a:cubicBezTo>
                    <a:pt x="256" y="1726"/>
                    <a:pt x="235" y="1747"/>
                    <a:pt x="208" y="1747"/>
                  </a:cubicBezTo>
                  <a:cubicBezTo>
                    <a:pt x="182" y="1747"/>
                    <a:pt x="160" y="1726"/>
                    <a:pt x="160" y="1699"/>
                  </a:cubicBezTo>
                  <a:lnTo>
                    <a:pt x="160" y="1651"/>
                  </a:lnTo>
                  <a:cubicBezTo>
                    <a:pt x="160" y="1628"/>
                    <a:pt x="178" y="1608"/>
                    <a:pt x="201" y="1604"/>
                  </a:cubicBezTo>
                  <a:cubicBezTo>
                    <a:pt x="224" y="1600"/>
                    <a:pt x="247" y="1614"/>
                    <a:pt x="254" y="1636"/>
                  </a:cubicBezTo>
                  <a:lnTo>
                    <a:pt x="270" y="1684"/>
                  </a:lnTo>
                  <a:lnTo>
                    <a:pt x="176" y="1699"/>
                  </a:lnTo>
                  <a:lnTo>
                    <a:pt x="176" y="1651"/>
                  </a:lnTo>
                  <a:lnTo>
                    <a:pt x="176" y="1603"/>
                  </a:lnTo>
                  <a:lnTo>
                    <a:pt x="176" y="1539"/>
                  </a:lnTo>
                  <a:lnTo>
                    <a:pt x="176" y="1491"/>
                  </a:lnTo>
                  <a:lnTo>
                    <a:pt x="176" y="1443"/>
                  </a:lnTo>
                  <a:cubicBezTo>
                    <a:pt x="176" y="1417"/>
                    <a:pt x="198" y="1395"/>
                    <a:pt x="224" y="1395"/>
                  </a:cubicBezTo>
                  <a:cubicBezTo>
                    <a:pt x="251" y="1395"/>
                    <a:pt x="272" y="1417"/>
                    <a:pt x="272" y="1443"/>
                  </a:cubicBezTo>
                  <a:lnTo>
                    <a:pt x="272" y="1491"/>
                  </a:lnTo>
                  <a:lnTo>
                    <a:pt x="224" y="1443"/>
                  </a:lnTo>
                  <a:lnTo>
                    <a:pt x="240" y="1443"/>
                  </a:lnTo>
                  <a:cubicBezTo>
                    <a:pt x="267" y="1443"/>
                    <a:pt x="288" y="1465"/>
                    <a:pt x="288" y="1491"/>
                  </a:cubicBezTo>
                  <a:lnTo>
                    <a:pt x="288" y="1539"/>
                  </a:lnTo>
                  <a:cubicBezTo>
                    <a:pt x="288" y="1566"/>
                    <a:pt x="267" y="1587"/>
                    <a:pt x="240" y="1587"/>
                  </a:cubicBezTo>
                  <a:cubicBezTo>
                    <a:pt x="214" y="1587"/>
                    <a:pt x="192" y="1566"/>
                    <a:pt x="192" y="1539"/>
                  </a:cubicBezTo>
                  <a:lnTo>
                    <a:pt x="192" y="1491"/>
                  </a:lnTo>
                  <a:lnTo>
                    <a:pt x="192" y="1443"/>
                  </a:lnTo>
                  <a:lnTo>
                    <a:pt x="192" y="1395"/>
                  </a:lnTo>
                  <a:lnTo>
                    <a:pt x="192" y="1347"/>
                  </a:lnTo>
                  <a:lnTo>
                    <a:pt x="192" y="1283"/>
                  </a:lnTo>
                  <a:cubicBezTo>
                    <a:pt x="192" y="1257"/>
                    <a:pt x="214" y="1235"/>
                    <a:pt x="240" y="1235"/>
                  </a:cubicBezTo>
                  <a:cubicBezTo>
                    <a:pt x="267" y="1235"/>
                    <a:pt x="288" y="1257"/>
                    <a:pt x="288" y="1283"/>
                  </a:cubicBezTo>
                  <a:lnTo>
                    <a:pt x="288" y="1347"/>
                  </a:lnTo>
                  <a:lnTo>
                    <a:pt x="240" y="1299"/>
                  </a:lnTo>
                  <a:lnTo>
                    <a:pt x="256" y="1299"/>
                  </a:lnTo>
                  <a:lnTo>
                    <a:pt x="272" y="1299"/>
                  </a:lnTo>
                  <a:lnTo>
                    <a:pt x="224" y="1347"/>
                  </a:lnTo>
                  <a:lnTo>
                    <a:pt x="224" y="1283"/>
                  </a:lnTo>
                  <a:lnTo>
                    <a:pt x="224" y="1235"/>
                  </a:lnTo>
                  <a:lnTo>
                    <a:pt x="224" y="1187"/>
                  </a:lnTo>
                  <a:lnTo>
                    <a:pt x="224" y="1139"/>
                  </a:lnTo>
                  <a:cubicBezTo>
                    <a:pt x="224" y="1113"/>
                    <a:pt x="246" y="1091"/>
                    <a:pt x="272" y="1091"/>
                  </a:cubicBezTo>
                  <a:cubicBezTo>
                    <a:pt x="299" y="1091"/>
                    <a:pt x="320" y="1113"/>
                    <a:pt x="320" y="1139"/>
                  </a:cubicBezTo>
                  <a:lnTo>
                    <a:pt x="320" y="1187"/>
                  </a:lnTo>
                  <a:lnTo>
                    <a:pt x="272" y="1139"/>
                  </a:lnTo>
                  <a:lnTo>
                    <a:pt x="288" y="1139"/>
                  </a:lnTo>
                  <a:lnTo>
                    <a:pt x="240" y="1187"/>
                  </a:lnTo>
                  <a:lnTo>
                    <a:pt x="240" y="1139"/>
                  </a:lnTo>
                  <a:cubicBezTo>
                    <a:pt x="240" y="1113"/>
                    <a:pt x="262" y="1091"/>
                    <a:pt x="288" y="1091"/>
                  </a:cubicBezTo>
                  <a:lnTo>
                    <a:pt x="304" y="1091"/>
                  </a:lnTo>
                  <a:lnTo>
                    <a:pt x="256" y="1139"/>
                  </a:lnTo>
                  <a:lnTo>
                    <a:pt x="256" y="1075"/>
                  </a:lnTo>
                  <a:lnTo>
                    <a:pt x="256" y="1027"/>
                  </a:lnTo>
                  <a:lnTo>
                    <a:pt x="256" y="979"/>
                  </a:lnTo>
                  <a:cubicBezTo>
                    <a:pt x="256" y="953"/>
                    <a:pt x="278" y="931"/>
                    <a:pt x="304" y="931"/>
                  </a:cubicBezTo>
                  <a:cubicBezTo>
                    <a:pt x="331" y="931"/>
                    <a:pt x="352" y="953"/>
                    <a:pt x="352" y="979"/>
                  </a:cubicBezTo>
                  <a:lnTo>
                    <a:pt x="352" y="1027"/>
                  </a:lnTo>
                  <a:cubicBezTo>
                    <a:pt x="352" y="1054"/>
                    <a:pt x="331" y="1075"/>
                    <a:pt x="304" y="1075"/>
                  </a:cubicBezTo>
                  <a:cubicBezTo>
                    <a:pt x="278" y="1075"/>
                    <a:pt x="256" y="1054"/>
                    <a:pt x="256" y="1027"/>
                  </a:cubicBezTo>
                  <a:lnTo>
                    <a:pt x="256" y="979"/>
                  </a:lnTo>
                  <a:lnTo>
                    <a:pt x="256" y="931"/>
                  </a:lnTo>
                  <a:cubicBezTo>
                    <a:pt x="256" y="905"/>
                    <a:pt x="278" y="883"/>
                    <a:pt x="304" y="883"/>
                  </a:cubicBezTo>
                  <a:lnTo>
                    <a:pt x="320" y="883"/>
                  </a:lnTo>
                  <a:lnTo>
                    <a:pt x="272" y="931"/>
                  </a:lnTo>
                  <a:lnTo>
                    <a:pt x="272" y="883"/>
                  </a:lnTo>
                  <a:lnTo>
                    <a:pt x="272" y="819"/>
                  </a:lnTo>
                  <a:lnTo>
                    <a:pt x="272" y="771"/>
                  </a:lnTo>
                  <a:lnTo>
                    <a:pt x="272" y="723"/>
                  </a:lnTo>
                  <a:cubicBezTo>
                    <a:pt x="272" y="697"/>
                    <a:pt x="294" y="675"/>
                    <a:pt x="320" y="675"/>
                  </a:cubicBezTo>
                  <a:lnTo>
                    <a:pt x="336" y="675"/>
                  </a:lnTo>
                  <a:lnTo>
                    <a:pt x="288" y="723"/>
                  </a:lnTo>
                  <a:lnTo>
                    <a:pt x="288" y="675"/>
                  </a:lnTo>
                  <a:lnTo>
                    <a:pt x="288" y="611"/>
                  </a:lnTo>
                  <a:lnTo>
                    <a:pt x="288" y="563"/>
                  </a:lnTo>
                  <a:cubicBezTo>
                    <a:pt x="288" y="537"/>
                    <a:pt x="310" y="515"/>
                    <a:pt x="336" y="515"/>
                  </a:cubicBezTo>
                  <a:lnTo>
                    <a:pt x="352" y="515"/>
                  </a:lnTo>
                  <a:lnTo>
                    <a:pt x="304" y="563"/>
                  </a:lnTo>
                  <a:lnTo>
                    <a:pt x="304" y="515"/>
                  </a:lnTo>
                  <a:cubicBezTo>
                    <a:pt x="304" y="489"/>
                    <a:pt x="326" y="467"/>
                    <a:pt x="352" y="467"/>
                  </a:cubicBezTo>
                  <a:cubicBezTo>
                    <a:pt x="379" y="467"/>
                    <a:pt x="400" y="489"/>
                    <a:pt x="400" y="515"/>
                  </a:cubicBezTo>
                  <a:lnTo>
                    <a:pt x="400" y="563"/>
                  </a:lnTo>
                  <a:cubicBezTo>
                    <a:pt x="400" y="590"/>
                    <a:pt x="379" y="611"/>
                    <a:pt x="352" y="611"/>
                  </a:cubicBezTo>
                  <a:cubicBezTo>
                    <a:pt x="326" y="611"/>
                    <a:pt x="304" y="590"/>
                    <a:pt x="304" y="563"/>
                  </a:cubicBezTo>
                  <a:lnTo>
                    <a:pt x="304" y="515"/>
                  </a:lnTo>
                  <a:lnTo>
                    <a:pt x="304" y="467"/>
                  </a:lnTo>
                  <a:lnTo>
                    <a:pt x="304" y="419"/>
                  </a:lnTo>
                  <a:lnTo>
                    <a:pt x="304" y="355"/>
                  </a:lnTo>
                  <a:cubicBezTo>
                    <a:pt x="304" y="329"/>
                    <a:pt x="326" y="307"/>
                    <a:pt x="352" y="307"/>
                  </a:cubicBezTo>
                  <a:cubicBezTo>
                    <a:pt x="379" y="307"/>
                    <a:pt x="400" y="329"/>
                    <a:pt x="400" y="355"/>
                  </a:cubicBezTo>
                  <a:lnTo>
                    <a:pt x="400" y="419"/>
                  </a:lnTo>
                  <a:lnTo>
                    <a:pt x="352" y="371"/>
                  </a:lnTo>
                  <a:lnTo>
                    <a:pt x="368" y="371"/>
                  </a:lnTo>
                  <a:lnTo>
                    <a:pt x="320" y="419"/>
                  </a:lnTo>
                  <a:lnTo>
                    <a:pt x="320" y="355"/>
                  </a:lnTo>
                  <a:cubicBezTo>
                    <a:pt x="320" y="329"/>
                    <a:pt x="342" y="307"/>
                    <a:pt x="368" y="307"/>
                  </a:cubicBezTo>
                  <a:cubicBezTo>
                    <a:pt x="395" y="307"/>
                    <a:pt x="416" y="329"/>
                    <a:pt x="416" y="355"/>
                  </a:cubicBezTo>
                  <a:lnTo>
                    <a:pt x="416" y="419"/>
                  </a:lnTo>
                  <a:cubicBezTo>
                    <a:pt x="416" y="446"/>
                    <a:pt x="395" y="467"/>
                    <a:pt x="368" y="467"/>
                  </a:cubicBezTo>
                  <a:cubicBezTo>
                    <a:pt x="342" y="467"/>
                    <a:pt x="320" y="446"/>
                    <a:pt x="320" y="419"/>
                  </a:cubicBezTo>
                  <a:lnTo>
                    <a:pt x="320" y="355"/>
                  </a:lnTo>
                  <a:lnTo>
                    <a:pt x="320" y="307"/>
                  </a:lnTo>
                  <a:lnTo>
                    <a:pt x="320" y="259"/>
                  </a:lnTo>
                  <a:cubicBezTo>
                    <a:pt x="320" y="233"/>
                    <a:pt x="342" y="211"/>
                    <a:pt x="368" y="211"/>
                  </a:cubicBezTo>
                  <a:lnTo>
                    <a:pt x="384" y="211"/>
                  </a:lnTo>
                  <a:lnTo>
                    <a:pt x="336" y="259"/>
                  </a:lnTo>
                  <a:lnTo>
                    <a:pt x="336" y="211"/>
                  </a:lnTo>
                  <a:cubicBezTo>
                    <a:pt x="336" y="185"/>
                    <a:pt x="358" y="163"/>
                    <a:pt x="384" y="163"/>
                  </a:cubicBezTo>
                  <a:cubicBezTo>
                    <a:pt x="411" y="163"/>
                    <a:pt x="432" y="185"/>
                    <a:pt x="432" y="211"/>
                  </a:cubicBezTo>
                  <a:lnTo>
                    <a:pt x="432" y="259"/>
                  </a:lnTo>
                  <a:cubicBezTo>
                    <a:pt x="432" y="286"/>
                    <a:pt x="411" y="307"/>
                    <a:pt x="384" y="307"/>
                  </a:cubicBezTo>
                  <a:cubicBezTo>
                    <a:pt x="358" y="307"/>
                    <a:pt x="336" y="286"/>
                    <a:pt x="336" y="259"/>
                  </a:cubicBezTo>
                  <a:lnTo>
                    <a:pt x="336" y="211"/>
                  </a:lnTo>
                  <a:cubicBezTo>
                    <a:pt x="336" y="185"/>
                    <a:pt x="358" y="163"/>
                    <a:pt x="384" y="163"/>
                  </a:cubicBezTo>
                  <a:cubicBezTo>
                    <a:pt x="411" y="163"/>
                    <a:pt x="432" y="185"/>
                    <a:pt x="432" y="211"/>
                  </a:cubicBezTo>
                  <a:lnTo>
                    <a:pt x="432" y="259"/>
                  </a:lnTo>
                  <a:lnTo>
                    <a:pt x="339" y="244"/>
                  </a:lnTo>
                  <a:lnTo>
                    <a:pt x="355" y="196"/>
                  </a:lnTo>
                  <a:cubicBezTo>
                    <a:pt x="362" y="174"/>
                    <a:pt x="385" y="160"/>
                    <a:pt x="408" y="164"/>
                  </a:cubicBezTo>
                  <a:cubicBezTo>
                    <a:pt x="431" y="168"/>
                    <a:pt x="448" y="188"/>
                    <a:pt x="448" y="211"/>
                  </a:cubicBezTo>
                  <a:lnTo>
                    <a:pt x="448" y="259"/>
                  </a:lnTo>
                  <a:lnTo>
                    <a:pt x="400" y="211"/>
                  </a:lnTo>
                  <a:lnTo>
                    <a:pt x="416" y="211"/>
                  </a:lnTo>
                  <a:lnTo>
                    <a:pt x="368" y="259"/>
                  </a:lnTo>
                  <a:lnTo>
                    <a:pt x="368" y="211"/>
                  </a:lnTo>
                  <a:lnTo>
                    <a:pt x="368" y="147"/>
                  </a:lnTo>
                  <a:lnTo>
                    <a:pt x="368" y="99"/>
                  </a:lnTo>
                  <a:lnTo>
                    <a:pt x="368" y="51"/>
                  </a:lnTo>
                  <a:cubicBezTo>
                    <a:pt x="368" y="25"/>
                    <a:pt x="390" y="3"/>
                    <a:pt x="416" y="3"/>
                  </a:cubicBezTo>
                  <a:cubicBezTo>
                    <a:pt x="443" y="3"/>
                    <a:pt x="464" y="25"/>
                    <a:pt x="464" y="51"/>
                  </a:cubicBezTo>
                  <a:lnTo>
                    <a:pt x="464" y="99"/>
                  </a:lnTo>
                  <a:cubicBezTo>
                    <a:pt x="464" y="126"/>
                    <a:pt x="443" y="147"/>
                    <a:pt x="416" y="147"/>
                  </a:cubicBezTo>
                  <a:cubicBezTo>
                    <a:pt x="390" y="147"/>
                    <a:pt x="368" y="126"/>
                    <a:pt x="368" y="99"/>
                  </a:cubicBezTo>
                  <a:lnTo>
                    <a:pt x="368" y="51"/>
                  </a:lnTo>
                  <a:cubicBezTo>
                    <a:pt x="368" y="25"/>
                    <a:pt x="390" y="3"/>
                    <a:pt x="416" y="3"/>
                  </a:cubicBezTo>
                  <a:cubicBezTo>
                    <a:pt x="443" y="3"/>
                    <a:pt x="464" y="25"/>
                    <a:pt x="464" y="51"/>
                  </a:cubicBezTo>
                  <a:lnTo>
                    <a:pt x="464" y="99"/>
                  </a:lnTo>
                  <a:cubicBezTo>
                    <a:pt x="464" y="126"/>
                    <a:pt x="443" y="147"/>
                    <a:pt x="416" y="147"/>
                  </a:cubicBezTo>
                  <a:cubicBezTo>
                    <a:pt x="390" y="147"/>
                    <a:pt x="368" y="126"/>
                    <a:pt x="368" y="99"/>
                  </a:cubicBezTo>
                  <a:lnTo>
                    <a:pt x="368" y="51"/>
                  </a:lnTo>
                  <a:cubicBezTo>
                    <a:pt x="368" y="25"/>
                    <a:pt x="390" y="3"/>
                    <a:pt x="416" y="3"/>
                  </a:cubicBezTo>
                  <a:lnTo>
                    <a:pt x="432" y="3"/>
                  </a:lnTo>
                  <a:cubicBezTo>
                    <a:pt x="459" y="3"/>
                    <a:pt x="480" y="25"/>
                    <a:pt x="480" y="51"/>
                  </a:cubicBezTo>
                  <a:lnTo>
                    <a:pt x="480" y="99"/>
                  </a:lnTo>
                  <a:lnTo>
                    <a:pt x="432" y="51"/>
                  </a:lnTo>
                  <a:lnTo>
                    <a:pt x="448" y="51"/>
                  </a:lnTo>
                  <a:lnTo>
                    <a:pt x="400" y="99"/>
                  </a:lnTo>
                  <a:lnTo>
                    <a:pt x="400" y="51"/>
                  </a:lnTo>
                  <a:cubicBezTo>
                    <a:pt x="400" y="25"/>
                    <a:pt x="422" y="3"/>
                    <a:pt x="448" y="3"/>
                  </a:cubicBezTo>
                  <a:cubicBezTo>
                    <a:pt x="475" y="3"/>
                    <a:pt x="496" y="25"/>
                    <a:pt x="496" y="51"/>
                  </a:cubicBezTo>
                  <a:lnTo>
                    <a:pt x="496" y="99"/>
                  </a:lnTo>
                  <a:cubicBezTo>
                    <a:pt x="496" y="126"/>
                    <a:pt x="475" y="147"/>
                    <a:pt x="448" y="147"/>
                  </a:cubicBezTo>
                  <a:cubicBezTo>
                    <a:pt x="422" y="147"/>
                    <a:pt x="400" y="126"/>
                    <a:pt x="400" y="99"/>
                  </a:cubicBezTo>
                  <a:lnTo>
                    <a:pt x="400" y="51"/>
                  </a:lnTo>
                  <a:cubicBezTo>
                    <a:pt x="400" y="28"/>
                    <a:pt x="418" y="8"/>
                    <a:pt x="441" y="4"/>
                  </a:cubicBezTo>
                  <a:cubicBezTo>
                    <a:pt x="464" y="0"/>
                    <a:pt x="487" y="14"/>
                    <a:pt x="494" y="36"/>
                  </a:cubicBezTo>
                  <a:lnTo>
                    <a:pt x="510" y="84"/>
                  </a:lnTo>
                  <a:cubicBezTo>
                    <a:pt x="512" y="89"/>
                    <a:pt x="512" y="94"/>
                    <a:pt x="512" y="99"/>
                  </a:cubicBezTo>
                  <a:lnTo>
                    <a:pt x="512" y="147"/>
                  </a:lnTo>
                  <a:lnTo>
                    <a:pt x="512" y="211"/>
                  </a:lnTo>
                  <a:lnTo>
                    <a:pt x="512" y="259"/>
                  </a:lnTo>
                  <a:cubicBezTo>
                    <a:pt x="512" y="286"/>
                    <a:pt x="491" y="307"/>
                    <a:pt x="464" y="307"/>
                  </a:cubicBezTo>
                  <a:cubicBezTo>
                    <a:pt x="438" y="307"/>
                    <a:pt x="416" y="286"/>
                    <a:pt x="416" y="259"/>
                  </a:cubicBezTo>
                  <a:lnTo>
                    <a:pt x="416" y="211"/>
                  </a:lnTo>
                  <a:cubicBezTo>
                    <a:pt x="416" y="188"/>
                    <a:pt x="434" y="168"/>
                    <a:pt x="457" y="164"/>
                  </a:cubicBezTo>
                  <a:cubicBezTo>
                    <a:pt x="480" y="160"/>
                    <a:pt x="503" y="174"/>
                    <a:pt x="510" y="196"/>
                  </a:cubicBezTo>
                  <a:lnTo>
                    <a:pt x="526" y="244"/>
                  </a:lnTo>
                  <a:lnTo>
                    <a:pt x="432" y="259"/>
                  </a:lnTo>
                  <a:lnTo>
                    <a:pt x="432" y="211"/>
                  </a:lnTo>
                  <a:cubicBezTo>
                    <a:pt x="432" y="185"/>
                    <a:pt x="454" y="163"/>
                    <a:pt x="480" y="163"/>
                  </a:cubicBezTo>
                  <a:cubicBezTo>
                    <a:pt x="507" y="163"/>
                    <a:pt x="528" y="185"/>
                    <a:pt x="528" y="211"/>
                  </a:cubicBezTo>
                  <a:lnTo>
                    <a:pt x="528" y="259"/>
                  </a:lnTo>
                  <a:cubicBezTo>
                    <a:pt x="528" y="286"/>
                    <a:pt x="507" y="307"/>
                    <a:pt x="480" y="307"/>
                  </a:cubicBezTo>
                  <a:cubicBezTo>
                    <a:pt x="454" y="307"/>
                    <a:pt x="432" y="286"/>
                    <a:pt x="432" y="259"/>
                  </a:cubicBezTo>
                  <a:lnTo>
                    <a:pt x="432" y="211"/>
                  </a:lnTo>
                  <a:cubicBezTo>
                    <a:pt x="432" y="185"/>
                    <a:pt x="454" y="163"/>
                    <a:pt x="480" y="163"/>
                  </a:cubicBezTo>
                  <a:cubicBezTo>
                    <a:pt x="507" y="163"/>
                    <a:pt x="528" y="185"/>
                    <a:pt x="528" y="211"/>
                  </a:cubicBezTo>
                  <a:lnTo>
                    <a:pt x="528" y="259"/>
                  </a:lnTo>
                  <a:lnTo>
                    <a:pt x="435" y="244"/>
                  </a:lnTo>
                  <a:lnTo>
                    <a:pt x="451" y="196"/>
                  </a:lnTo>
                  <a:cubicBezTo>
                    <a:pt x="458" y="174"/>
                    <a:pt x="481" y="160"/>
                    <a:pt x="504" y="164"/>
                  </a:cubicBezTo>
                  <a:cubicBezTo>
                    <a:pt x="527" y="168"/>
                    <a:pt x="544" y="188"/>
                    <a:pt x="544" y="211"/>
                  </a:cubicBezTo>
                  <a:lnTo>
                    <a:pt x="544" y="259"/>
                  </a:lnTo>
                  <a:lnTo>
                    <a:pt x="544" y="307"/>
                  </a:lnTo>
                  <a:lnTo>
                    <a:pt x="544" y="355"/>
                  </a:lnTo>
                  <a:lnTo>
                    <a:pt x="544" y="419"/>
                  </a:lnTo>
                  <a:lnTo>
                    <a:pt x="544" y="515"/>
                  </a:lnTo>
                  <a:lnTo>
                    <a:pt x="544" y="611"/>
                  </a:lnTo>
                  <a:lnTo>
                    <a:pt x="544" y="723"/>
                  </a:lnTo>
                  <a:lnTo>
                    <a:pt x="544" y="819"/>
                  </a:lnTo>
                  <a:lnTo>
                    <a:pt x="544" y="931"/>
                  </a:lnTo>
                  <a:cubicBezTo>
                    <a:pt x="544" y="958"/>
                    <a:pt x="523" y="979"/>
                    <a:pt x="496" y="979"/>
                  </a:cubicBezTo>
                  <a:cubicBezTo>
                    <a:pt x="470" y="979"/>
                    <a:pt x="448" y="958"/>
                    <a:pt x="448" y="931"/>
                  </a:cubicBezTo>
                  <a:lnTo>
                    <a:pt x="448" y="819"/>
                  </a:lnTo>
                  <a:lnTo>
                    <a:pt x="448" y="723"/>
                  </a:lnTo>
                  <a:lnTo>
                    <a:pt x="448" y="611"/>
                  </a:lnTo>
                  <a:lnTo>
                    <a:pt x="448" y="515"/>
                  </a:lnTo>
                  <a:lnTo>
                    <a:pt x="448" y="419"/>
                  </a:lnTo>
                  <a:lnTo>
                    <a:pt x="448" y="355"/>
                  </a:lnTo>
                  <a:lnTo>
                    <a:pt x="448" y="307"/>
                  </a:lnTo>
                  <a:lnTo>
                    <a:pt x="448" y="259"/>
                  </a:lnTo>
                  <a:lnTo>
                    <a:pt x="448" y="211"/>
                  </a:lnTo>
                  <a:lnTo>
                    <a:pt x="542" y="227"/>
                  </a:lnTo>
                  <a:lnTo>
                    <a:pt x="526" y="275"/>
                  </a:lnTo>
                  <a:cubicBezTo>
                    <a:pt x="519" y="297"/>
                    <a:pt x="496" y="311"/>
                    <a:pt x="473" y="307"/>
                  </a:cubicBezTo>
                  <a:cubicBezTo>
                    <a:pt x="450" y="303"/>
                    <a:pt x="432" y="283"/>
                    <a:pt x="432" y="259"/>
                  </a:cubicBezTo>
                  <a:lnTo>
                    <a:pt x="432" y="211"/>
                  </a:lnTo>
                  <a:lnTo>
                    <a:pt x="528" y="211"/>
                  </a:lnTo>
                  <a:lnTo>
                    <a:pt x="528" y="259"/>
                  </a:lnTo>
                  <a:lnTo>
                    <a:pt x="432" y="259"/>
                  </a:lnTo>
                  <a:lnTo>
                    <a:pt x="432" y="211"/>
                  </a:lnTo>
                  <a:lnTo>
                    <a:pt x="528" y="211"/>
                  </a:lnTo>
                  <a:lnTo>
                    <a:pt x="528" y="259"/>
                  </a:lnTo>
                  <a:cubicBezTo>
                    <a:pt x="528" y="283"/>
                    <a:pt x="511" y="303"/>
                    <a:pt x="488" y="307"/>
                  </a:cubicBezTo>
                  <a:cubicBezTo>
                    <a:pt x="465" y="311"/>
                    <a:pt x="442" y="297"/>
                    <a:pt x="435" y="275"/>
                  </a:cubicBezTo>
                  <a:lnTo>
                    <a:pt x="419" y="227"/>
                  </a:lnTo>
                  <a:lnTo>
                    <a:pt x="512" y="211"/>
                  </a:lnTo>
                  <a:lnTo>
                    <a:pt x="512" y="259"/>
                  </a:lnTo>
                  <a:lnTo>
                    <a:pt x="416" y="259"/>
                  </a:lnTo>
                  <a:lnTo>
                    <a:pt x="416" y="211"/>
                  </a:lnTo>
                  <a:lnTo>
                    <a:pt x="416" y="147"/>
                  </a:lnTo>
                  <a:lnTo>
                    <a:pt x="416" y="99"/>
                  </a:lnTo>
                  <a:lnTo>
                    <a:pt x="419" y="115"/>
                  </a:lnTo>
                  <a:lnTo>
                    <a:pt x="403" y="67"/>
                  </a:lnTo>
                  <a:lnTo>
                    <a:pt x="496" y="51"/>
                  </a:lnTo>
                  <a:lnTo>
                    <a:pt x="496" y="99"/>
                  </a:lnTo>
                  <a:lnTo>
                    <a:pt x="400" y="99"/>
                  </a:lnTo>
                  <a:lnTo>
                    <a:pt x="400" y="51"/>
                  </a:lnTo>
                  <a:lnTo>
                    <a:pt x="496" y="51"/>
                  </a:lnTo>
                  <a:lnTo>
                    <a:pt x="496" y="99"/>
                  </a:lnTo>
                  <a:cubicBezTo>
                    <a:pt x="496" y="126"/>
                    <a:pt x="475" y="147"/>
                    <a:pt x="448" y="147"/>
                  </a:cubicBezTo>
                  <a:lnTo>
                    <a:pt x="432" y="147"/>
                  </a:lnTo>
                  <a:cubicBezTo>
                    <a:pt x="406" y="147"/>
                    <a:pt x="384" y="126"/>
                    <a:pt x="384" y="99"/>
                  </a:cubicBezTo>
                  <a:lnTo>
                    <a:pt x="384" y="51"/>
                  </a:lnTo>
                  <a:lnTo>
                    <a:pt x="432" y="99"/>
                  </a:lnTo>
                  <a:lnTo>
                    <a:pt x="416" y="99"/>
                  </a:lnTo>
                  <a:lnTo>
                    <a:pt x="464" y="51"/>
                  </a:lnTo>
                  <a:lnTo>
                    <a:pt x="464" y="99"/>
                  </a:lnTo>
                  <a:lnTo>
                    <a:pt x="368" y="99"/>
                  </a:lnTo>
                  <a:lnTo>
                    <a:pt x="368" y="51"/>
                  </a:lnTo>
                  <a:lnTo>
                    <a:pt x="464" y="51"/>
                  </a:lnTo>
                  <a:lnTo>
                    <a:pt x="464" y="99"/>
                  </a:lnTo>
                  <a:lnTo>
                    <a:pt x="368" y="99"/>
                  </a:lnTo>
                  <a:lnTo>
                    <a:pt x="368" y="51"/>
                  </a:lnTo>
                  <a:lnTo>
                    <a:pt x="464" y="51"/>
                  </a:lnTo>
                  <a:lnTo>
                    <a:pt x="464" y="99"/>
                  </a:lnTo>
                  <a:lnTo>
                    <a:pt x="464" y="147"/>
                  </a:lnTo>
                  <a:lnTo>
                    <a:pt x="464" y="211"/>
                  </a:lnTo>
                  <a:lnTo>
                    <a:pt x="464" y="259"/>
                  </a:lnTo>
                  <a:cubicBezTo>
                    <a:pt x="464" y="286"/>
                    <a:pt x="443" y="307"/>
                    <a:pt x="416" y="307"/>
                  </a:cubicBezTo>
                  <a:lnTo>
                    <a:pt x="400" y="307"/>
                  </a:lnTo>
                  <a:cubicBezTo>
                    <a:pt x="374" y="307"/>
                    <a:pt x="352" y="286"/>
                    <a:pt x="352" y="259"/>
                  </a:cubicBezTo>
                  <a:lnTo>
                    <a:pt x="352" y="211"/>
                  </a:lnTo>
                  <a:lnTo>
                    <a:pt x="446" y="227"/>
                  </a:lnTo>
                  <a:lnTo>
                    <a:pt x="430" y="275"/>
                  </a:lnTo>
                  <a:cubicBezTo>
                    <a:pt x="423" y="297"/>
                    <a:pt x="400" y="311"/>
                    <a:pt x="377" y="307"/>
                  </a:cubicBezTo>
                  <a:cubicBezTo>
                    <a:pt x="354" y="303"/>
                    <a:pt x="336" y="283"/>
                    <a:pt x="336" y="259"/>
                  </a:cubicBezTo>
                  <a:lnTo>
                    <a:pt x="336" y="211"/>
                  </a:lnTo>
                  <a:lnTo>
                    <a:pt x="432" y="211"/>
                  </a:lnTo>
                  <a:lnTo>
                    <a:pt x="432" y="259"/>
                  </a:lnTo>
                  <a:lnTo>
                    <a:pt x="336" y="259"/>
                  </a:lnTo>
                  <a:lnTo>
                    <a:pt x="336" y="211"/>
                  </a:lnTo>
                  <a:lnTo>
                    <a:pt x="432" y="211"/>
                  </a:lnTo>
                  <a:lnTo>
                    <a:pt x="432" y="259"/>
                  </a:lnTo>
                  <a:cubicBezTo>
                    <a:pt x="432" y="286"/>
                    <a:pt x="411" y="307"/>
                    <a:pt x="384" y="307"/>
                  </a:cubicBezTo>
                  <a:lnTo>
                    <a:pt x="368" y="307"/>
                  </a:lnTo>
                  <a:lnTo>
                    <a:pt x="416" y="259"/>
                  </a:lnTo>
                  <a:lnTo>
                    <a:pt x="416" y="307"/>
                  </a:lnTo>
                  <a:lnTo>
                    <a:pt x="416" y="355"/>
                  </a:lnTo>
                  <a:lnTo>
                    <a:pt x="416" y="419"/>
                  </a:lnTo>
                  <a:lnTo>
                    <a:pt x="320" y="419"/>
                  </a:lnTo>
                  <a:lnTo>
                    <a:pt x="320" y="355"/>
                  </a:lnTo>
                  <a:lnTo>
                    <a:pt x="416" y="355"/>
                  </a:lnTo>
                  <a:lnTo>
                    <a:pt x="416" y="419"/>
                  </a:lnTo>
                  <a:cubicBezTo>
                    <a:pt x="416" y="446"/>
                    <a:pt x="395" y="467"/>
                    <a:pt x="368" y="467"/>
                  </a:cubicBezTo>
                  <a:lnTo>
                    <a:pt x="352" y="467"/>
                  </a:lnTo>
                  <a:cubicBezTo>
                    <a:pt x="326" y="467"/>
                    <a:pt x="304" y="446"/>
                    <a:pt x="304" y="419"/>
                  </a:cubicBezTo>
                  <a:lnTo>
                    <a:pt x="304" y="355"/>
                  </a:lnTo>
                  <a:lnTo>
                    <a:pt x="400" y="355"/>
                  </a:lnTo>
                  <a:lnTo>
                    <a:pt x="400" y="419"/>
                  </a:lnTo>
                  <a:lnTo>
                    <a:pt x="400" y="467"/>
                  </a:lnTo>
                  <a:lnTo>
                    <a:pt x="400" y="515"/>
                  </a:lnTo>
                  <a:lnTo>
                    <a:pt x="400" y="563"/>
                  </a:lnTo>
                  <a:lnTo>
                    <a:pt x="304" y="563"/>
                  </a:lnTo>
                  <a:lnTo>
                    <a:pt x="304" y="515"/>
                  </a:lnTo>
                  <a:lnTo>
                    <a:pt x="400" y="515"/>
                  </a:lnTo>
                  <a:lnTo>
                    <a:pt x="400" y="563"/>
                  </a:lnTo>
                  <a:cubicBezTo>
                    <a:pt x="400" y="590"/>
                    <a:pt x="379" y="611"/>
                    <a:pt x="352" y="611"/>
                  </a:cubicBezTo>
                  <a:lnTo>
                    <a:pt x="336" y="611"/>
                  </a:lnTo>
                  <a:lnTo>
                    <a:pt x="384" y="563"/>
                  </a:lnTo>
                  <a:lnTo>
                    <a:pt x="384" y="611"/>
                  </a:lnTo>
                  <a:lnTo>
                    <a:pt x="384" y="675"/>
                  </a:lnTo>
                  <a:lnTo>
                    <a:pt x="384" y="723"/>
                  </a:lnTo>
                  <a:cubicBezTo>
                    <a:pt x="384" y="750"/>
                    <a:pt x="363" y="771"/>
                    <a:pt x="336" y="771"/>
                  </a:cubicBezTo>
                  <a:lnTo>
                    <a:pt x="320" y="771"/>
                  </a:lnTo>
                  <a:lnTo>
                    <a:pt x="368" y="723"/>
                  </a:lnTo>
                  <a:lnTo>
                    <a:pt x="368" y="771"/>
                  </a:lnTo>
                  <a:lnTo>
                    <a:pt x="368" y="819"/>
                  </a:lnTo>
                  <a:lnTo>
                    <a:pt x="368" y="883"/>
                  </a:lnTo>
                  <a:lnTo>
                    <a:pt x="368" y="931"/>
                  </a:lnTo>
                  <a:cubicBezTo>
                    <a:pt x="368" y="958"/>
                    <a:pt x="347" y="979"/>
                    <a:pt x="320" y="979"/>
                  </a:cubicBezTo>
                  <a:lnTo>
                    <a:pt x="304" y="979"/>
                  </a:lnTo>
                  <a:lnTo>
                    <a:pt x="352" y="931"/>
                  </a:lnTo>
                  <a:lnTo>
                    <a:pt x="352" y="979"/>
                  </a:lnTo>
                  <a:lnTo>
                    <a:pt x="352" y="1027"/>
                  </a:lnTo>
                  <a:lnTo>
                    <a:pt x="256" y="1027"/>
                  </a:lnTo>
                  <a:lnTo>
                    <a:pt x="256" y="979"/>
                  </a:lnTo>
                  <a:lnTo>
                    <a:pt x="352" y="979"/>
                  </a:lnTo>
                  <a:lnTo>
                    <a:pt x="352" y="1027"/>
                  </a:lnTo>
                  <a:lnTo>
                    <a:pt x="352" y="1075"/>
                  </a:lnTo>
                  <a:lnTo>
                    <a:pt x="352" y="1139"/>
                  </a:lnTo>
                  <a:cubicBezTo>
                    <a:pt x="352" y="1166"/>
                    <a:pt x="331" y="1187"/>
                    <a:pt x="304" y="1187"/>
                  </a:cubicBezTo>
                  <a:lnTo>
                    <a:pt x="288" y="1187"/>
                  </a:lnTo>
                  <a:lnTo>
                    <a:pt x="336" y="1139"/>
                  </a:lnTo>
                  <a:lnTo>
                    <a:pt x="336" y="1187"/>
                  </a:lnTo>
                  <a:cubicBezTo>
                    <a:pt x="336" y="1214"/>
                    <a:pt x="315" y="1235"/>
                    <a:pt x="288" y="1235"/>
                  </a:cubicBezTo>
                  <a:lnTo>
                    <a:pt x="272" y="1235"/>
                  </a:lnTo>
                  <a:cubicBezTo>
                    <a:pt x="246" y="1235"/>
                    <a:pt x="224" y="1214"/>
                    <a:pt x="224" y="1187"/>
                  </a:cubicBezTo>
                  <a:lnTo>
                    <a:pt x="224" y="1139"/>
                  </a:lnTo>
                  <a:lnTo>
                    <a:pt x="320" y="1139"/>
                  </a:lnTo>
                  <a:lnTo>
                    <a:pt x="320" y="1187"/>
                  </a:lnTo>
                  <a:lnTo>
                    <a:pt x="320" y="1235"/>
                  </a:lnTo>
                  <a:lnTo>
                    <a:pt x="320" y="1283"/>
                  </a:lnTo>
                  <a:lnTo>
                    <a:pt x="320" y="1347"/>
                  </a:lnTo>
                  <a:cubicBezTo>
                    <a:pt x="320" y="1374"/>
                    <a:pt x="299" y="1395"/>
                    <a:pt x="272" y="1395"/>
                  </a:cubicBezTo>
                  <a:lnTo>
                    <a:pt x="256" y="1395"/>
                  </a:lnTo>
                  <a:lnTo>
                    <a:pt x="240" y="1395"/>
                  </a:lnTo>
                  <a:cubicBezTo>
                    <a:pt x="214" y="1395"/>
                    <a:pt x="192" y="1374"/>
                    <a:pt x="192" y="1347"/>
                  </a:cubicBezTo>
                  <a:lnTo>
                    <a:pt x="192" y="1283"/>
                  </a:lnTo>
                  <a:lnTo>
                    <a:pt x="288" y="1283"/>
                  </a:lnTo>
                  <a:lnTo>
                    <a:pt x="288" y="1347"/>
                  </a:lnTo>
                  <a:lnTo>
                    <a:pt x="288" y="1395"/>
                  </a:lnTo>
                  <a:lnTo>
                    <a:pt x="288" y="1443"/>
                  </a:lnTo>
                  <a:lnTo>
                    <a:pt x="288" y="1491"/>
                  </a:lnTo>
                  <a:lnTo>
                    <a:pt x="288" y="1539"/>
                  </a:lnTo>
                  <a:lnTo>
                    <a:pt x="192" y="1539"/>
                  </a:lnTo>
                  <a:lnTo>
                    <a:pt x="192" y="1491"/>
                  </a:lnTo>
                  <a:lnTo>
                    <a:pt x="240" y="1539"/>
                  </a:lnTo>
                  <a:lnTo>
                    <a:pt x="224" y="1539"/>
                  </a:lnTo>
                  <a:cubicBezTo>
                    <a:pt x="198" y="1539"/>
                    <a:pt x="176" y="1518"/>
                    <a:pt x="176" y="1491"/>
                  </a:cubicBezTo>
                  <a:lnTo>
                    <a:pt x="176" y="1443"/>
                  </a:lnTo>
                  <a:lnTo>
                    <a:pt x="272" y="1443"/>
                  </a:lnTo>
                  <a:lnTo>
                    <a:pt x="272" y="1491"/>
                  </a:lnTo>
                  <a:lnTo>
                    <a:pt x="272" y="1539"/>
                  </a:lnTo>
                  <a:lnTo>
                    <a:pt x="272" y="1603"/>
                  </a:lnTo>
                  <a:lnTo>
                    <a:pt x="272" y="1651"/>
                  </a:lnTo>
                  <a:lnTo>
                    <a:pt x="272" y="1699"/>
                  </a:lnTo>
                  <a:cubicBezTo>
                    <a:pt x="272" y="1723"/>
                    <a:pt x="255" y="1743"/>
                    <a:pt x="232" y="1747"/>
                  </a:cubicBezTo>
                  <a:cubicBezTo>
                    <a:pt x="209" y="1751"/>
                    <a:pt x="186" y="1737"/>
                    <a:pt x="179" y="1715"/>
                  </a:cubicBezTo>
                  <a:lnTo>
                    <a:pt x="163" y="1667"/>
                  </a:lnTo>
                  <a:lnTo>
                    <a:pt x="256" y="1651"/>
                  </a:lnTo>
                  <a:lnTo>
                    <a:pt x="256" y="1699"/>
                  </a:lnTo>
                  <a:lnTo>
                    <a:pt x="160" y="1699"/>
                  </a:lnTo>
                  <a:lnTo>
                    <a:pt x="160" y="1651"/>
                  </a:lnTo>
                  <a:lnTo>
                    <a:pt x="256" y="1651"/>
                  </a:lnTo>
                  <a:lnTo>
                    <a:pt x="256" y="1699"/>
                  </a:lnTo>
                  <a:lnTo>
                    <a:pt x="256" y="1747"/>
                  </a:lnTo>
                  <a:lnTo>
                    <a:pt x="256" y="1811"/>
                  </a:lnTo>
                  <a:cubicBezTo>
                    <a:pt x="256" y="1838"/>
                    <a:pt x="235" y="1859"/>
                    <a:pt x="208" y="1859"/>
                  </a:cubicBezTo>
                  <a:lnTo>
                    <a:pt x="192" y="1859"/>
                  </a:lnTo>
                  <a:lnTo>
                    <a:pt x="240" y="1811"/>
                  </a:lnTo>
                  <a:lnTo>
                    <a:pt x="240" y="1859"/>
                  </a:lnTo>
                  <a:lnTo>
                    <a:pt x="240" y="1907"/>
                  </a:lnTo>
                  <a:lnTo>
                    <a:pt x="240" y="1955"/>
                  </a:lnTo>
                  <a:lnTo>
                    <a:pt x="240" y="2003"/>
                  </a:lnTo>
                  <a:lnTo>
                    <a:pt x="240" y="2067"/>
                  </a:lnTo>
                  <a:lnTo>
                    <a:pt x="240" y="2115"/>
                  </a:lnTo>
                  <a:lnTo>
                    <a:pt x="240" y="2163"/>
                  </a:lnTo>
                  <a:lnTo>
                    <a:pt x="240" y="2211"/>
                  </a:lnTo>
                  <a:lnTo>
                    <a:pt x="240" y="2275"/>
                  </a:lnTo>
                  <a:lnTo>
                    <a:pt x="240" y="2323"/>
                  </a:lnTo>
                  <a:cubicBezTo>
                    <a:pt x="240" y="2350"/>
                    <a:pt x="219" y="2371"/>
                    <a:pt x="192" y="2371"/>
                  </a:cubicBezTo>
                  <a:lnTo>
                    <a:pt x="176" y="2371"/>
                  </a:lnTo>
                  <a:cubicBezTo>
                    <a:pt x="150" y="2371"/>
                    <a:pt x="128" y="2350"/>
                    <a:pt x="128" y="2323"/>
                  </a:cubicBezTo>
                  <a:lnTo>
                    <a:pt x="128" y="2275"/>
                  </a:lnTo>
                  <a:lnTo>
                    <a:pt x="224" y="2275"/>
                  </a:lnTo>
                  <a:lnTo>
                    <a:pt x="224" y="2323"/>
                  </a:lnTo>
                  <a:lnTo>
                    <a:pt x="224" y="2371"/>
                  </a:lnTo>
                  <a:lnTo>
                    <a:pt x="224" y="2419"/>
                  </a:lnTo>
                  <a:lnTo>
                    <a:pt x="224" y="2467"/>
                  </a:lnTo>
                  <a:lnTo>
                    <a:pt x="128" y="2467"/>
                  </a:lnTo>
                  <a:lnTo>
                    <a:pt x="128" y="2419"/>
                  </a:lnTo>
                  <a:lnTo>
                    <a:pt x="224" y="2419"/>
                  </a:lnTo>
                  <a:lnTo>
                    <a:pt x="224" y="2467"/>
                  </a:lnTo>
                  <a:lnTo>
                    <a:pt x="224" y="2531"/>
                  </a:lnTo>
                  <a:lnTo>
                    <a:pt x="224" y="2579"/>
                  </a:lnTo>
                  <a:cubicBezTo>
                    <a:pt x="224" y="2606"/>
                    <a:pt x="203" y="2627"/>
                    <a:pt x="176" y="2627"/>
                  </a:cubicBezTo>
                  <a:lnTo>
                    <a:pt x="160" y="2627"/>
                  </a:lnTo>
                  <a:lnTo>
                    <a:pt x="208" y="2579"/>
                  </a:lnTo>
                  <a:lnTo>
                    <a:pt x="208" y="2627"/>
                  </a:lnTo>
                  <a:lnTo>
                    <a:pt x="112" y="2627"/>
                  </a:lnTo>
                  <a:lnTo>
                    <a:pt x="112" y="2579"/>
                  </a:lnTo>
                  <a:lnTo>
                    <a:pt x="208" y="2579"/>
                  </a:lnTo>
                  <a:lnTo>
                    <a:pt x="208" y="2627"/>
                  </a:lnTo>
                  <a:lnTo>
                    <a:pt x="208" y="2675"/>
                  </a:lnTo>
                  <a:lnTo>
                    <a:pt x="208" y="2739"/>
                  </a:lnTo>
                  <a:lnTo>
                    <a:pt x="208" y="2787"/>
                  </a:lnTo>
                  <a:cubicBezTo>
                    <a:pt x="208" y="2811"/>
                    <a:pt x="191" y="2831"/>
                    <a:pt x="168" y="2835"/>
                  </a:cubicBezTo>
                  <a:cubicBezTo>
                    <a:pt x="145" y="2839"/>
                    <a:pt x="122" y="2825"/>
                    <a:pt x="115" y="2803"/>
                  </a:cubicBezTo>
                  <a:lnTo>
                    <a:pt x="99" y="2755"/>
                  </a:lnTo>
                  <a:lnTo>
                    <a:pt x="192" y="2739"/>
                  </a:lnTo>
                  <a:lnTo>
                    <a:pt x="192" y="2787"/>
                  </a:lnTo>
                  <a:lnTo>
                    <a:pt x="192" y="2835"/>
                  </a:lnTo>
                  <a:lnTo>
                    <a:pt x="192" y="2883"/>
                  </a:lnTo>
                  <a:lnTo>
                    <a:pt x="192" y="2931"/>
                  </a:lnTo>
                  <a:cubicBezTo>
                    <a:pt x="192" y="2958"/>
                    <a:pt x="171" y="2979"/>
                    <a:pt x="144" y="2979"/>
                  </a:cubicBezTo>
                  <a:lnTo>
                    <a:pt x="128" y="2979"/>
                  </a:lnTo>
                  <a:cubicBezTo>
                    <a:pt x="102" y="2979"/>
                    <a:pt x="80" y="2958"/>
                    <a:pt x="80" y="2931"/>
                  </a:cubicBezTo>
                  <a:lnTo>
                    <a:pt x="80" y="2883"/>
                  </a:lnTo>
                  <a:lnTo>
                    <a:pt x="176" y="2883"/>
                  </a:lnTo>
                  <a:lnTo>
                    <a:pt x="176" y="2931"/>
                  </a:lnTo>
                  <a:lnTo>
                    <a:pt x="176" y="2995"/>
                  </a:lnTo>
                  <a:lnTo>
                    <a:pt x="176" y="3043"/>
                  </a:lnTo>
                  <a:lnTo>
                    <a:pt x="176" y="3091"/>
                  </a:lnTo>
                  <a:lnTo>
                    <a:pt x="80" y="3091"/>
                  </a:lnTo>
                  <a:lnTo>
                    <a:pt x="80" y="3043"/>
                  </a:lnTo>
                  <a:lnTo>
                    <a:pt x="176" y="3043"/>
                  </a:lnTo>
                  <a:lnTo>
                    <a:pt x="176" y="3091"/>
                  </a:lnTo>
                  <a:lnTo>
                    <a:pt x="176" y="3139"/>
                  </a:lnTo>
                  <a:cubicBezTo>
                    <a:pt x="176" y="3143"/>
                    <a:pt x="176" y="3147"/>
                    <a:pt x="175" y="3151"/>
                  </a:cubicBezTo>
                  <a:lnTo>
                    <a:pt x="159" y="3215"/>
                  </a:lnTo>
                  <a:lnTo>
                    <a:pt x="160" y="3203"/>
                  </a:lnTo>
                  <a:lnTo>
                    <a:pt x="160" y="3251"/>
                  </a:lnTo>
                  <a:lnTo>
                    <a:pt x="160" y="3299"/>
                  </a:lnTo>
                  <a:lnTo>
                    <a:pt x="160" y="3347"/>
                  </a:lnTo>
                  <a:lnTo>
                    <a:pt x="160" y="3395"/>
                  </a:lnTo>
                  <a:lnTo>
                    <a:pt x="160" y="3459"/>
                  </a:lnTo>
                  <a:lnTo>
                    <a:pt x="160" y="3507"/>
                  </a:lnTo>
                  <a:lnTo>
                    <a:pt x="160" y="3555"/>
                  </a:lnTo>
                  <a:cubicBezTo>
                    <a:pt x="160" y="3582"/>
                    <a:pt x="139" y="3603"/>
                    <a:pt x="112" y="3603"/>
                  </a:cubicBezTo>
                  <a:lnTo>
                    <a:pt x="96" y="3603"/>
                  </a:lnTo>
                  <a:lnTo>
                    <a:pt x="144" y="3555"/>
                  </a:lnTo>
                  <a:lnTo>
                    <a:pt x="144" y="3603"/>
                  </a:lnTo>
                  <a:lnTo>
                    <a:pt x="144" y="3667"/>
                  </a:lnTo>
                  <a:lnTo>
                    <a:pt x="144" y="3715"/>
                  </a:lnTo>
                  <a:lnTo>
                    <a:pt x="144" y="3763"/>
                  </a:lnTo>
                  <a:lnTo>
                    <a:pt x="144" y="3811"/>
                  </a:lnTo>
                  <a:lnTo>
                    <a:pt x="144" y="3859"/>
                  </a:lnTo>
                  <a:lnTo>
                    <a:pt x="144" y="3923"/>
                  </a:lnTo>
                  <a:lnTo>
                    <a:pt x="144" y="3971"/>
                  </a:lnTo>
                  <a:cubicBezTo>
                    <a:pt x="144" y="3998"/>
                    <a:pt x="123" y="4019"/>
                    <a:pt x="96" y="4019"/>
                  </a:cubicBezTo>
                  <a:lnTo>
                    <a:pt x="80" y="4019"/>
                  </a:lnTo>
                  <a:lnTo>
                    <a:pt x="128" y="3971"/>
                  </a:lnTo>
                  <a:lnTo>
                    <a:pt x="128" y="4019"/>
                  </a:lnTo>
                  <a:lnTo>
                    <a:pt x="128" y="4067"/>
                  </a:lnTo>
                  <a:lnTo>
                    <a:pt x="128" y="4131"/>
                  </a:lnTo>
                  <a:lnTo>
                    <a:pt x="128" y="4179"/>
                  </a:lnTo>
                  <a:lnTo>
                    <a:pt x="128" y="4227"/>
                  </a:lnTo>
                  <a:lnTo>
                    <a:pt x="32" y="4227"/>
                  </a:lnTo>
                  <a:lnTo>
                    <a:pt x="32" y="4179"/>
                  </a:lnTo>
                  <a:lnTo>
                    <a:pt x="128" y="4179"/>
                  </a:lnTo>
                  <a:lnTo>
                    <a:pt x="128" y="4227"/>
                  </a:lnTo>
                  <a:lnTo>
                    <a:pt x="128" y="4275"/>
                  </a:lnTo>
                  <a:lnTo>
                    <a:pt x="128" y="4323"/>
                  </a:lnTo>
                  <a:lnTo>
                    <a:pt x="128" y="4387"/>
                  </a:lnTo>
                  <a:lnTo>
                    <a:pt x="32" y="4387"/>
                  </a:lnTo>
                  <a:lnTo>
                    <a:pt x="32" y="4323"/>
                  </a:lnTo>
                  <a:lnTo>
                    <a:pt x="80" y="4371"/>
                  </a:lnTo>
                  <a:lnTo>
                    <a:pt x="64" y="4371"/>
                  </a:lnTo>
                  <a:lnTo>
                    <a:pt x="112" y="4323"/>
                  </a:lnTo>
                  <a:lnTo>
                    <a:pt x="112" y="4387"/>
                  </a:lnTo>
                  <a:lnTo>
                    <a:pt x="112" y="4435"/>
                  </a:lnTo>
                  <a:lnTo>
                    <a:pt x="112" y="4483"/>
                  </a:lnTo>
                  <a:lnTo>
                    <a:pt x="112" y="4531"/>
                  </a:lnTo>
                  <a:lnTo>
                    <a:pt x="112" y="4595"/>
                  </a:lnTo>
                  <a:lnTo>
                    <a:pt x="112" y="4643"/>
                  </a:lnTo>
                  <a:lnTo>
                    <a:pt x="112" y="4691"/>
                  </a:lnTo>
                  <a:lnTo>
                    <a:pt x="112" y="4739"/>
                  </a:lnTo>
                  <a:lnTo>
                    <a:pt x="112" y="4787"/>
                  </a:lnTo>
                  <a:lnTo>
                    <a:pt x="112" y="4851"/>
                  </a:lnTo>
                  <a:cubicBezTo>
                    <a:pt x="112" y="4878"/>
                    <a:pt x="91" y="4899"/>
                    <a:pt x="64" y="4899"/>
                  </a:cubicBezTo>
                  <a:lnTo>
                    <a:pt x="48" y="4899"/>
                  </a:lnTo>
                  <a:lnTo>
                    <a:pt x="96" y="4851"/>
                  </a:lnTo>
                  <a:lnTo>
                    <a:pt x="96" y="4899"/>
                  </a:lnTo>
                  <a:lnTo>
                    <a:pt x="96" y="4947"/>
                  </a:lnTo>
                  <a:lnTo>
                    <a:pt x="96" y="4995"/>
                  </a:lnTo>
                  <a:lnTo>
                    <a:pt x="96" y="5059"/>
                  </a:lnTo>
                  <a:lnTo>
                    <a:pt x="96" y="5107"/>
                  </a:lnTo>
                  <a:lnTo>
                    <a:pt x="96" y="5155"/>
                  </a:lnTo>
                  <a:lnTo>
                    <a:pt x="96" y="5203"/>
                  </a:lnTo>
                  <a:lnTo>
                    <a:pt x="96" y="5251"/>
                  </a:lnTo>
                  <a:lnTo>
                    <a:pt x="96" y="5315"/>
                  </a:lnTo>
                  <a:lnTo>
                    <a:pt x="96" y="5363"/>
                  </a:lnTo>
                  <a:lnTo>
                    <a:pt x="96" y="5411"/>
                  </a:lnTo>
                  <a:lnTo>
                    <a:pt x="96" y="5459"/>
                  </a:lnTo>
                  <a:lnTo>
                    <a:pt x="96" y="5523"/>
                  </a:lnTo>
                  <a:lnTo>
                    <a:pt x="96" y="5571"/>
                  </a:lnTo>
                  <a:lnTo>
                    <a:pt x="96" y="5619"/>
                  </a:lnTo>
                  <a:lnTo>
                    <a:pt x="96" y="5667"/>
                  </a:lnTo>
                  <a:cubicBezTo>
                    <a:pt x="96" y="5694"/>
                    <a:pt x="75" y="5715"/>
                    <a:pt x="48" y="5715"/>
                  </a:cubicBezTo>
                  <a:cubicBezTo>
                    <a:pt x="22" y="5715"/>
                    <a:pt x="0" y="5694"/>
                    <a:pt x="0" y="5667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5" name="Freeform 159"/>
            <p:cNvSpPr>
              <a:spLocks/>
            </p:cNvSpPr>
            <p:nvPr/>
          </p:nvSpPr>
          <p:spPr bwMode="auto">
            <a:xfrm>
              <a:off x="5789608" y="4039984"/>
              <a:ext cx="24190" cy="1441482"/>
            </a:xfrm>
            <a:custGeom>
              <a:avLst/>
              <a:gdLst>
                <a:gd name="T0" fmla="*/ 48 w 216"/>
                <a:gd name="T1" fmla="*/ 384 h 7778"/>
                <a:gd name="T2" fmla="*/ 48 w 216"/>
                <a:gd name="T3" fmla="*/ 720 h 7778"/>
                <a:gd name="T4" fmla="*/ 56 w 216"/>
                <a:gd name="T5" fmla="*/ 1000 h 7778"/>
                <a:gd name="T6" fmla="*/ 56 w 216"/>
                <a:gd name="T7" fmla="*/ 1696 h 7778"/>
                <a:gd name="T8" fmla="*/ 56 w 216"/>
                <a:gd name="T9" fmla="*/ 2496 h 7778"/>
                <a:gd name="T10" fmla="*/ 64 w 216"/>
                <a:gd name="T11" fmla="*/ 3192 h 7778"/>
                <a:gd name="T12" fmla="*/ 64 w 216"/>
                <a:gd name="T13" fmla="*/ 3864 h 7778"/>
                <a:gd name="T14" fmla="*/ 64 w 216"/>
                <a:gd name="T15" fmla="*/ 4408 h 7778"/>
                <a:gd name="T16" fmla="*/ 72 w 216"/>
                <a:gd name="T17" fmla="*/ 4792 h 7778"/>
                <a:gd name="T18" fmla="*/ 72 w 216"/>
                <a:gd name="T19" fmla="*/ 5336 h 7778"/>
                <a:gd name="T20" fmla="*/ 72 w 216"/>
                <a:gd name="T21" fmla="*/ 5800 h 7778"/>
                <a:gd name="T22" fmla="*/ 80 w 216"/>
                <a:gd name="T23" fmla="*/ 6157 h 7778"/>
                <a:gd name="T24" fmla="*/ 80 w 216"/>
                <a:gd name="T25" fmla="*/ 6520 h 7778"/>
                <a:gd name="T26" fmla="*/ 80 w 216"/>
                <a:gd name="T27" fmla="*/ 6904 h 7778"/>
                <a:gd name="T28" fmla="*/ 80 w 216"/>
                <a:gd name="T29" fmla="*/ 7160 h 7778"/>
                <a:gd name="T30" fmla="*/ 88 w 216"/>
                <a:gd name="T31" fmla="*/ 7344 h 7778"/>
                <a:gd name="T32" fmla="*/ 88 w 216"/>
                <a:gd name="T33" fmla="*/ 7576 h 7778"/>
                <a:gd name="T34" fmla="*/ 72 w 216"/>
                <a:gd name="T35" fmla="*/ 7632 h 7778"/>
                <a:gd name="T36" fmla="*/ 80 w 216"/>
                <a:gd name="T37" fmla="*/ 7728 h 7778"/>
                <a:gd name="T38" fmla="*/ 104 w 216"/>
                <a:gd name="T39" fmla="*/ 7728 h 7778"/>
                <a:gd name="T40" fmla="*/ 88 w 216"/>
                <a:gd name="T41" fmla="*/ 7728 h 7778"/>
                <a:gd name="T42" fmla="*/ 136 w 216"/>
                <a:gd name="T43" fmla="*/ 7752 h 7778"/>
                <a:gd name="T44" fmla="*/ 106 w 216"/>
                <a:gd name="T45" fmla="*/ 7721 h 7778"/>
                <a:gd name="T46" fmla="*/ 152 w 216"/>
                <a:gd name="T47" fmla="*/ 7752 h 7778"/>
                <a:gd name="T48" fmla="*/ 144 w 216"/>
                <a:gd name="T49" fmla="*/ 7728 h 7778"/>
                <a:gd name="T50" fmla="*/ 128 w 216"/>
                <a:gd name="T51" fmla="*/ 7728 h 7778"/>
                <a:gd name="T52" fmla="*/ 184 w 216"/>
                <a:gd name="T53" fmla="*/ 7728 h 7778"/>
                <a:gd name="T54" fmla="*/ 168 w 216"/>
                <a:gd name="T55" fmla="*/ 7776 h 7778"/>
                <a:gd name="T56" fmla="*/ 152 w 216"/>
                <a:gd name="T57" fmla="*/ 7728 h 7778"/>
                <a:gd name="T58" fmla="*/ 208 w 216"/>
                <a:gd name="T59" fmla="*/ 7728 h 7778"/>
                <a:gd name="T60" fmla="*/ 192 w 216"/>
                <a:gd name="T61" fmla="*/ 7728 h 7778"/>
                <a:gd name="T62" fmla="*/ 160 w 216"/>
                <a:gd name="T63" fmla="*/ 7728 h 7778"/>
                <a:gd name="T64" fmla="*/ 176 w 216"/>
                <a:gd name="T65" fmla="*/ 7776 h 7778"/>
                <a:gd name="T66" fmla="*/ 192 w 216"/>
                <a:gd name="T67" fmla="*/ 7752 h 7778"/>
                <a:gd name="T68" fmla="*/ 128 w 216"/>
                <a:gd name="T69" fmla="*/ 7752 h 7778"/>
                <a:gd name="T70" fmla="*/ 144 w 216"/>
                <a:gd name="T71" fmla="*/ 7776 h 7778"/>
                <a:gd name="T72" fmla="*/ 104 w 216"/>
                <a:gd name="T73" fmla="*/ 7752 h 7778"/>
                <a:gd name="T74" fmla="*/ 96 w 216"/>
                <a:gd name="T75" fmla="*/ 7752 h 7778"/>
                <a:gd name="T76" fmla="*/ 136 w 216"/>
                <a:gd name="T77" fmla="*/ 7752 h 7778"/>
                <a:gd name="T78" fmla="*/ 128 w 216"/>
                <a:gd name="T79" fmla="*/ 7728 h 7778"/>
                <a:gd name="T80" fmla="*/ 88 w 216"/>
                <a:gd name="T81" fmla="*/ 7776 h 7778"/>
                <a:gd name="T82" fmla="*/ 48 w 216"/>
                <a:gd name="T83" fmla="*/ 7656 h 7778"/>
                <a:gd name="T84" fmla="*/ 40 w 216"/>
                <a:gd name="T85" fmla="*/ 7576 h 7778"/>
                <a:gd name="T86" fmla="*/ 40 w 216"/>
                <a:gd name="T87" fmla="*/ 7344 h 7778"/>
                <a:gd name="T88" fmla="*/ 32 w 216"/>
                <a:gd name="T89" fmla="*/ 7160 h 7778"/>
                <a:gd name="T90" fmla="*/ 32 w 216"/>
                <a:gd name="T91" fmla="*/ 6904 h 7778"/>
                <a:gd name="T92" fmla="*/ 32 w 216"/>
                <a:gd name="T93" fmla="*/ 6520 h 7778"/>
                <a:gd name="T94" fmla="*/ 33 w 216"/>
                <a:gd name="T95" fmla="*/ 6164 h 7778"/>
                <a:gd name="T96" fmla="*/ 24 w 216"/>
                <a:gd name="T97" fmla="*/ 5800 h 7778"/>
                <a:gd name="T98" fmla="*/ 24 w 216"/>
                <a:gd name="T99" fmla="*/ 5336 h 7778"/>
                <a:gd name="T100" fmla="*/ 24 w 216"/>
                <a:gd name="T101" fmla="*/ 4792 h 7778"/>
                <a:gd name="T102" fmla="*/ 16 w 216"/>
                <a:gd name="T103" fmla="*/ 4408 h 7778"/>
                <a:gd name="T104" fmla="*/ 16 w 216"/>
                <a:gd name="T105" fmla="*/ 3864 h 7778"/>
                <a:gd name="T106" fmla="*/ 16 w 216"/>
                <a:gd name="T107" fmla="*/ 3192 h 7778"/>
                <a:gd name="T108" fmla="*/ 8 w 216"/>
                <a:gd name="T109" fmla="*/ 2496 h 7778"/>
                <a:gd name="T110" fmla="*/ 8 w 216"/>
                <a:gd name="T111" fmla="*/ 1696 h 7778"/>
                <a:gd name="T112" fmla="*/ 8 w 216"/>
                <a:gd name="T113" fmla="*/ 1000 h 7778"/>
                <a:gd name="T114" fmla="*/ 0 w 216"/>
                <a:gd name="T115" fmla="*/ 720 h 7778"/>
                <a:gd name="T116" fmla="*/ 0 w 216"/>
                <a:gd name="T117" fmla="*/ 384 h 7778"/>
                <a:gd name="T118" fmla="*/ 24 w 216"/>
                <a:gd name="T119" fmla="*/ 0 h 7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6" h="7778">
                  <a:moveTo>
                    <a:pt x="48" y="24"/>
                  </a:moveTo>
                  <a:lnTo>
                    <a:pt x="48" y="72"/>
                  </a:lnTo>
                  <a:lnTo>
                    <a:pt x="48" y="152"/>
                  </a:lnTo>
                  <a:lnTo>
                    <a:pt x="48" y="176"/>
                  </a:lnTo>
                  <a:lnTo>
                    <a:pt x="48" y="232"/>
                  </a:lnTo>
                  <a:lnTo>
                    <a:pt x="48" y="256"/>
                  </a:lnTo>
                  <a:lnTo>
                    <a:pt x="48" y="304"/>
                  </a:lnTo>
                  <a:lnTo>
                    <a:pt x="48" y="328"/>
                  </a:lnTo>
                  <a:lnTo>
                    <a:pt x="48" y="384"/>
                  </a:lnTo>
                  <a:lnTo>
                    <a:pt x="48" y="408"/>
                  </a:lnTo>
                  <a:lnTo>
                    <a:pt x="48" y="464"/>
                  </a:lnTo>
                  <a:lnTo>
                    <a:pt x="48" y="488"/>
                  </a:lnTo>
                  <a:lnTo>
                    <a:pt x="48" y="536"/>
                  </a:lnTo>
                  <a:lnTo>
                    <a:pt x="48" y="560"/>
                  </a:lnTo>
                  <a:lnTo>
                    <a:pt x="48" y="616"/>
                  </a:lnTo>
                  <a:lnTo>
                    <a:pt x="48" y="640"/>
                  </a:lnTo>
                  <a:lnTo>
                    <a:pt x="48" y="696"/>
                  </a:lnTo>
                  <a:lnTo>
                    <a:pt x="48" y="720"/>
                  </a:lnTo>
                  <a:lnTo>
                    <a:pt x="48" y="717"/>
                  </a:lnTo>
                  <a:lnTo>
                    <a:pt x="56" y="765"/>
                  </a:lnTo>
                  <a:cubicBezTo>
                    <a:pt x="56" y="766"/>
                    <a:pt x="56" y="767"/>
                    <a:pt x="56" y="768"/>
                  </a:cubicBezTo>
                  <a:lnTo>
                    <a:pt x="56" y="792"/>
                  </a:lnTo>
                  <a:lnTo>
                    <a:pt x="56" y="824"/>
                  </a:lnTo>
                  <a:lnTo>
                    <a:pt x="56" y="872"/>
                  </a:lnTo>
                  <a:lnTo>
                    <a:pt x="56" y="928"/>
                  </a:lnTo>
                  <a:lnTo>
                    <a:pt x="56" y="952"/>
                  </a:lnTo>
                  <a:lnTo>
                    <a:pt x="56" y="1000"/>
                  </a:lnTo>
                  <a:lnTo>
                    <a:pt x="56" y="1080"/>
                  </a:lnTo>
                  <a:lnTo>
                    <a:pt x="56" y="1128"/>
                  </a:lnTo>
                  <a:lnTo>
                    <a:pt x="56" y="1208"/>
                  </a:lnTo>
                  <a:lnTo>
                    <a:pt x="56" y="1288"/>
                  </a:lnTo>
                  <a:lnTo>
                    <a:pt x="56" y="1392"/>
                  </a:lnTo>
                  <a:lnTo>
                    <a:pt x="56" y="1464"/>
                  </a:lnTo>
                  <a:lnTo>
                    <a:pt x="56" y="1544"/>
                  </a:lnTo>
                  <a:lnTo>
                    <a:pt x="56" y="1624"/>
                  </a:lnTo>
                  <a:lnTo>
                    <a:pt x="56" y="1696"/>
                  </a:lnTo>
                  <a:lnTo>
                    <a:pt x="56" y="1800"/>
                  </a:lnTo>
                  <a:lnTo>
                    <a:pt x="56" y="1904"/>
                  </a:lnTo>
                  <a:lnTo>
                    <a:pt x="56" y="2008"/>
                  </a:lnTo>
                  <a:lnTo>
                    <a:pt x="56" y="2088"/>
                  </a:lnTo>
                  <a:lnTo>
                    <a:pt x="56" y="2184"/>
                  </a:lnTo>
                  <a:lnTo>
                    <a:pt x="56" y="2264"/>
                  </a:lnTo>
                  <a:lnTo>
                    <a:pt x="56" y="2344"/>
                  </a:lnTo>
                  <a:lnTo>
                    <a:pt x="56" y="2416"/>
                  </a:lnTo>
                  <a:lnTo>
                    <a:pt x="56" y="2496"/>
                  </a:lnTo>
                  <a:lnTo>
                    <a:pt x="56" y="2576"/>
                  </a:lnTo>
                  <a:lnTo>
                    <a:pt x="56" y="2648"/>
                  </a:lnTo>
                  <a:lnTo>
                    <a:pt x="56" y="2728"/>
                  </a:lnTo>
                  <a:lnTo>
                    <a:pt x="64" y="2806"/>
                  </a:lnTo>
                  <a:lnTo>
                    <a:pt x="64" y="2880"/>
                  </a:lnTo>
                  <a:lnTo>
                    <a:pt x="64" y="2960"/>
                  </a:lnTo>
                  <a:lnTo>
                    <a:pt x="64" y="3040"/>
                  </a:lnTo>
                  <a:lnTo>
                    <a:pt x="64" y="3112"/>
                  </a:lnTo>
                  <a:lnTo>
                    <a:pt x="64" y="3192"/>
                  </a:lnTo>
                  <a:lnTo>
                    <a:pt x="64" y="3272"/>
                  </a:lnTo>
                  <a:lnTo>
                    <a:pt x="64" y="3344"/>
                  </a:lnTo>
                  <a:lnTo>
                    <a:pt x="64" y="3424"/>
                  </a:lnTo>
                  <a:lnTo>
                    <a:pt x="64" y="3504"/>
                  </a:lnTo>
                  <a:lnTo>
                    <a:pt x="64" y="3576"/>
                  </a:lnTo>
                  <a:lnTo>
                    <a:pt x="64" y="3656"/>
                  </a:lnTo>
                  <a:lnTo>
                    <a:pt x="64" y="3736"/>
                  </a:lnTo>
                  <a:lnTo>
                    <a:pt x="64" y="3784"/>
                  </a:lnTo>
                  <a:lnTo>
                    <a:pt x="64" y="3864"/>
                  </a:lnTo>
                  <a:lnTo>
                    <a:pt x="64" y="3912"/>
                  </a:lnTo>
                  <a:lnTo>
                    <a:pt x="64" y="3968"/>
                  </a:lnTo>
                  <a:lnTo>
                    <a:pt x="64" y="4040"/>
                  </a:lnTo>
                  <a:lnTo>
                    <a:pt x="64" y="4096"/>
                  </a:lnTo>
                  <a:lnTo>
                    <a:pt x="64" y="4176"/>
                  </a:lnTo>
                  <a:lnTo>
                    <a:pt x="64" y="4224"/>
                  </a:lnTo>
                  <a:lnTo>
                    <a:pt x="64" y="4272"/>
                  </a:lnTo>
                  <a:lnTo>
                    <a:pt x="64" y="4352"/>
                  </a:lnTo>
                  <a:lnTo>
                    <a:pt x="64" y="4408"/>
                  </a:lnTo>
                  <a:lnTo>
                    <a:pt x="64" y="4456"/>
                  </a:lnTo>
                  <a:lnTo>
                    <a:pt x="64" y="4504"/>
                  </a:lnTo>
                  <a:lnTo>
                    <a:pt x="64" y="4560"/>
                  </a:lnTo>
                  <a:lnTo>
                    <a:pt x="64" y="4640"/>
                  </a:lnTo>
                  <a:lnTo>
                    <a:pt x="64" y="4637"/>
                  </a:lnTo>
                  <a:lnTo>
                    <a:pt x="72" y="4685"/>
                  </a:lnTo>
                  <a:cubicBezTo>
                    <a:pt x="72" y="4686"/>
                    <a:pt x="72" y="4687"/>
                    <a:pt x="72" y="4688"/>
                  </a:cubicBezTo>
                  <a:lnTo>
                    <a:pt x="72" y="4736"/>
                  </a:lnTo>
                  <a:lnTo>
                    <a:pt x="72" y="4792"/>
                  </a:lnTo>
                  <a:lnTo>
                    <a:pt x="72" y="4872"/>
                  </a:lnTo>
                  <a:lnTo>
                    <a:pt x="72" y="4920"/>
                  </a:lnTo>
                  <a:lnTo>
                    <a:pt x="72" y="5000"/>
                  </a:lnTo>
                  <a:lnTo>
                    <a:pt x="72" y="5048"/>
                  </a:lnTo>
                  <a:lnTo>
                    <a:pt x="72" y="5104"/>
                  </a:lnTo>
                  <a:lnTo>
                    <a:pt x="72" y="5176"/>
                  </a:lnTo>
                  <a:lnTo>
                    <a:pt x="72" y="5232"/>
                  </a:lnTo>
                  <a:lnTo>
                    <a:pt x="72" y="5280"/>
                  </a:lnTo>
                  <a:lnTo>
                    <a:pt x="72" y="5336"/>
                  </a:lnTo>
                  <a:lnTo>
                    <a:pt x="72" y="5408"/>
                  </a:lnTo>
                  <a:lnTo>
                    <a:pt x="72" y="5464"/>
                  </a:lnTo>
                  <a:lnTo>
                    <a:pt x="72" y="5512"/>
                  </a:lnTo>
                  <a:lnTo>
                    <a:pt x="72" y="5568"/>
                  </a:lnTo>
                  <a:lnTo>
                    <a:pt x="72" y="5616"/>
                  </a:lnTo>
                  <a:lnTo>
                    <a:pt x="72" y="5640"/>
                  </a:lnTo>
                  <a:lnTo>
                    <a:pt x="72" y="5696"/>
                  </a:lnTo>
                  <a:lnTo>
                    <a:pt x="72" y="5744"/>
                  </a:lnTo>
                  <a:lnTo>
                    <a:pt x="72" y="5800"/>
                  </a:lnTo>
                  <a:lnTo>
                    <a:pt x="72" y="5848"/>
                  </a:lnTo>
                  <a:lnTo>
                    <a:pt x="72" y="5896"/>
                  </a:lnTo>
                  <a:lnTo>
                    <a:pt x="72" y="5952"/>
                  </a:lnTo>
                  <a:lnTo>
                    <a:pt x="72" y="6000"/>
                  </a:lnTo>
                  <a:lnTo>
                    <a:pt x="72" y="6032"/>
                  </a:lnTo>
                  <a:lnTo>
                    <a:pt x="72" y="6080"/>
                  </a:lnTo>
                  <a:lnTo>
                    <a:pt x="72" y="6104"/>
                  </a:lnTo>
                  <a:lnTo>
                    <a:pt x="72" y="6101"/>
                  </a:lnTo>
                  <a:lnTo>
                    <a:pt x="80" y="6157"/>
                  </a:lnTo>
                  <a:cubicBezTo>
                    <a:pt x="80" y="6158"/>
                    <a:pt x="80" y="6159"/>
                    <a:pt x="80" y="6160"/>
                  </a:cubicBezTo>
                  <a:lnTo>
                    <a:pt x="80" y="6184"/>
                  </a:lnTo>
                  <a:lnTo>
                    <a:pt x="80" y="6232"/>
                  </a:lnTo>
                  <a:lnTo>
                    <a:pt x="80" y="6264"/>
                  </a:lnTo>
                  <a:lnTo>
                    <a:pt x="80" y="6312"/>
                  </a:lnTo>
                  <a:lnTo>
                    <a:pt x="80" y="6336"/>
                  </a:lnTo>
                  <a:lnTo>
                    <a:pt x="80" y="6392"/>
                  </a:lnTo>
                  <a:lnTo>
                    <a:pt x="80" y="6464"/>
                  </a:lnTo>
                  <a:lnTo>
                    <a:pt x="80" y="6520"/>
                  </a:lnTo>
                  <a:lnTo>
                    <a:pt x="80" y="6568"/>
                  </a:lnTo>
                  <a:lnTo>
                    <a:pt x="80" y="6624"/>
                  </a:lnTo>
                  <a:lnTo>
                    <a:pt x="80" y="6648"/>
                  </a:lnTo>
                  <a:lnTo>
                    <a:pt x="80" y="6696"/>
                  </a:lnTo>
                  <a:lnTo>
                    <a:pt x="80" y="6752"/>
                  </a:lnTo>
                  <a:lnTo>
                    <a:pt x="80" y="6776"/>
                  </a:lnTo>
                  <a:lnTo>
                    <a:pt x="80" y="6824"/>
                  </a:lnTo>
                  <a:lnTo>
                    <a:pt x="80" y="6856"/>
                  </a:lnTo>
                  <a:lnTo>
                    <a:pt x="80" y="6904"/>
                  </a:lnTo>
                  <a:lnTo>
                    <a:pt x="80" y="6960"/>
                  </a:lnTo>
                  <a:lnTo>
                    <a:pt x="80" y="6984"/>
                  </a:lnTo>
                  <a:lnTo>
                    <a:pt x="80" y="7008"/>
                  </a:lnTo>
                  <a:lnTo>
                    <a:pt x="80" y="7032"/>
                  </a:lnTo>
                  <a:lnTo>
                    <a:pt x="80" y="7056"/>
                  </a:lnTo>
                  <a:lnTo>
                    <a:pt x="80" y="7088"/>
                  </a:lnTo>
                  <a:lnTo>
                    <a:pt x="80" y="7112"/>
                  </a:lnTo>
                  <a:lnTo>
                    <a:pt x="80" y="7136"/>
                  </a:lnTo>
                  <a:lnTo>
                    <a:pt x="80" y="7160"/>
                  </a:lnTo>
                  <a:lnTo>
                    <a:pt x="80" y="7155"/>
                  </a:lnTo>
                  <a:lnTo>
                    <a:pt x="88" y="7187"/>
                  </a:lnTo>
                  <a:cubicBezTo>
                    <a:pt x="88" y="7189"/>
                    <a:pt x="88" y="7191"/>
                    <a:pt x="88" y="7192"/>
                  </a:cubicBezTo>
                  <a:lnTo>
                    <a:pt x="88" y="7216"/>
                  </a:lnTo>
                  <a:lnTo>
                    <a:pt x="88" y="7240"/>
                  </a:lnTo>
                  <a:lnTo>
                    <a:pt x="88" y="7264"/>
                  </a:lnTo>
                  <a:lnTo>
                    <a:pt x="88" y="7288"/>
                  </a:lnTo>
                  <a:lnTo>
                    <a:pt x="88" y="7320"/>
                  </a:lnTo>
                  <a:lnTo>
                    <a:pt x="88" y="7344"/>
                  </a:lnTo>
                  <a:lnTo>
                    <a:pt x="88" y="7368"/>
                  </a:lnTo>
                  <a:lnTo>
                    <a:pt x="88" y="7392"/>
                  </a:lnTo>
                  <a:lnTo>
                    <a:pt x="88" y="7424"/>
                  </a:lnTo>
                  <a:lnTo>
                    <a:pt x="88" y="7448"/>
                  </a:lnTo>
                  <a:lnTo>
                    <a:pt x="88" y="7472"/>
                  </a:lnTo>
                  <a:lnTo>
                    <a:pt x="88" y="7496"/>
                  </a:lnTo>
                  <a:lnTo>
                    <a:pt x="88" y="7520"/>
                  </a:lnTo>
                  <a:lnTo>
                    <a:pt x="88" y="7552"/>
                  </a:lnTo>
                  <a:lnTo>
                    <a:pt x="88" y="7576"/>
                  </a:lnTo>
                  <a:lnTo>
                    <a:pt x="88" y="7600"/>
                  </a:lnTo>
                  <a:lnTo>
                    <a:pt x="88" y="7624"/>
                  </a:lnTo>
                  <a:lnTo>
                    <a:pt x="88" y="7656"/>
                  </a:lnTo>
                  <a:lnTo>
                    <a:pt x="88" y="7680"/>
                  </a:lnTo>
                  <a:cubicBezTo>
                    <a:pt x="88" y="7694"/>
                    <a:pt x="78" y="7704"/>
                    <a:pt x="64" y="7704"/>
                  </a:cubicBezTo>
                  <a:cubicBezTo>
                    <a:pt x="51" y="7704"/>
                    <a:pt x="40" y="7694"/>
                    <a:pt x="40" y="7680"/>
                  </a:cubicBezTo>
                  <a:lnTo>
                    <a:pt x="40" y="7656"/>
                  </a:lnTo>
                  <a:cubicBezTo>
                    <a:pt x="40" y="7643"/>
                    <a:pt x="51" y="7632"/>
                    <a:pt x="64" y="7632"/>
                  </a:cubicBezTo>
                  <a:lnTo>
                    <a:pt x="72" y="7632"/>
                  </a:lnTo>
                  <a:cubicBezTo>
                    <a:pt x="86" y="7632"/>
                    <a:pt x="96" y="7643"/>
                    <a:pt x="96" y="7656"/>
                  </a:cubicBezTo>
                  <a:lnTo>
                    <a:pt x="96" y="7680"/>
                  </a:lnTo>
                  <a:lnTo>
                    <a:pt x="96" y="7704"/>
                  </a:lnTo>
                  <a:lnTo>
                    <a:pt x="96" y="7728"/>
                  </a:lnTo>
                  <a:lnTo>
                    <a:pt x="72" y="7704"/>
                  </a:lnTo>
                  <a:lnTo>
                    <a:pt x="80" y="7704"/>
                  </a:lnTo>
                  <a:cubicBezTo>
                    <a:pt x="94" y="7704"/>
                    <a:pt x="104" y="7715"/>
                    <a:pt x="104" y="7728"/>
                  </a:cubicBezTo>
                  <a:lnTo>
                    <a:pt x="104" y="7752"/>
                  </a:lnTo>
                  <a:lnTo>
                    <a:pt x="80" y="7728"/>
                  </a:lnTo>
                  <a:lnTo>
                    <a:pt x="88" y="7728"/>
                  </a:lnTo>
                  <a:lnTo>
                    <a:pt x="64" y="7752"/>
                  </a:lnTo>
                  <a:lnTo>
                    <a:pt x="64" y="7728"/>
                  </a:lnTo>
                  <a:cubicBezTo>
                    <a:pt x="64" y="7715"/>
                    <a:pt x="75" y="7704"/>
                    <a:pt x="88" y="7704"/>
                  </a:cubicBezTo>
                  <a:cubicBezTo>
                    <a:pt x="102" y="7704"/>
                    <a:pt x="112" y="7715"/>
                    <a:pt x="112" y="7728"/>
                  </a:cubicBezTo>
                  <a:lnTo>
                    <a:pt x="112" y="7752"/>
                  </a:lnTo>
                  <a:lnTo>
                    <a:pt x="88" y="7728"/>
                  </a:lnTo>
                  <a:lnTo>
                    <a:pt x="96" y="7728"/>
                  </a:lnTo>
                  <a:lnTo>
                    <a:pt x="104" y="7728"/>
                  </a:lnTo>
                  <a:lnTo>
                    <a:pt x="80" y="7752"/>
                  </a:lnTo>
                  <a:lnTo>
                    <a:pt x="80" y="7728"/>
                  </a:lnTo>
                  <a:cubicBezTo>
                    <a:pt x="80" y="7715"/>
                    <a:pt x="91" y="7704"/>
                    <a:pt x="104" y="7704"/>
                  </a:cubicBezTo>
                  <a:cubicBezTo>
                    <a:pt x="118" y="7704"/>
                    <a:pt x="128" y="7715"/>
                    <a:pt x="128" y="7728"/>
                  </a:cubicBezTo>
                  <a:lnTo>
                    <a:pt x="128" y="7752"/>
                  </a:lnTo>
                  <a:lnTo>
                    <a:pt x="104" y="7728"/>
                  </a:lnTo>
                  <a:lnTo>
                    <a:pt x="112" y="7728"/>
                  </a:lnTo>
                  <a:lnTo>
                    <a:pt x="88" y="7752"/>
                  </a:lnTo>
                  <a:lnTo>
                    <a:pt x="88" y="7728"/>
                  </a:lnTo>
                  <a:cubicBezTo>
                    <a:pt x="88" y="7715"/>
                    <a:pt x="99" y="7704"/>
                    <a:pt x="112" y="7704"/>
                  </a:cubicBezTo>
                  <a:cubicBezTo>
                    <a:pt x="126" y="7704"/>
                    <a:pt x="136" y="7715"/>
                    <a:pt x="136" y="7728"/>
                  </a:cubicBezTo>
                  <a:lnTo>
                    <a:pt x="136" y="7752"/>
                  </a:lnTo>
                  <a:cubicBezTo>
                    <a:pt x="136" y="7766"/>
                    <a:pt x="126" y="7776"/>
                    <a:pt x="112" y="7776"/>
                  </a:cubicBezTo>
                  <a:cubicBezTo>
                    <a:pt x="99" y="7776"/>
                    <a:pt x="88" y="7766"/>
                    <a:pt x="88" y="7752"/>
                  </a:cubicBezTo>
                  <a:lnTo>
                    <a:pt x="88" y="7728"/>
                  </a:lnTo>
                  <a:cubicBezTo>
                    <a:pt x="88" y="7715"/>
                    <a:pt x="99" y="7704"/>
                    <a:pt x="112" y="7704"/>
                  </a:cubicBezTo>
                  <a:cubicBezTo>
                    <a:pt x="126" y="7704"/>
                    <a:pt x="136" y="7715"/>
                    <a:pt x="136" y="7728"/>
                  </a:cubicBezTo>
                  <a:lnTo>
                    <a:pt x="136" y="7752"/>
                  </a:lnTo>
                  <a:lnTo>
                    <a:pt x="112" y="7728"/>
                  </a:lnTo>
                  <a:lnTo>
                    <a:pt x="120" y="7728"/>
                  </a:lnTo>
                  <a:lnTo>
                    <a:pt x="96" y="7752"/>
                  </a:lnTo>
                  <a:lnTo>
                    <a:pt x="96" y="7728"/>
                  </a:lnTo>
                  <a:cubicBezTo>
                    <a:pt x="96" y="7715"/>
                    <a:pt x="107" y="7704"/>
                    <a:pt x="120" y="7704"/>
                  </a:cubicBezTo>
                  <a:cubicBezTo>
                    <a:pt x="134" y="7704"/>
                    <a:pt x="144" y="7715"/>
                    <a:pt x="144" y="7728"/>
                  </a:cubicBezTo>
                  <a:lnTo>
                    <a:pt x="144" y="7752"/>
                  </a:lnTo>
                  <a:lnTo>
                    <a:pt x="98" y="7745"/>
                  </a:lnTo>
                  <a:lnTo>
                    <a:pt x="106" y="7721"/>
                  </a:lnTo>
                  <a:cubicBezTo>
                    <a:pt x="109" y="7710"/>
                    <a:pt x="121" y="7703"/>
                    <a:pt x="132" y="7705"/>
                  </a:cubicBezTo>
                  <a:cubicBezTo>
                    <a:pt x="144" y="7707"/>
                    <a:pt x="152" y="7717"/>
                    <a:pt x="152" y="7728"/>
                  </a:cubicBezTo>
                  <a:lnTo>
                    <a:pt x="152" y="7752"/>
                  </a:lnTo>
                  <a:cubicBezTo>
                    <a:pt x="152" y="7766"/>
                    <a:pt x="142" y="7776"/>
                    <a:pt x="128" y="7776"/>
                  </a:cubicBezTo>
                  <a:cubicBezTo>
                    <a:pt x="115" y="7776"/>
                    <a:pt x="104" y="7766"/>
                    <a:pt x="104" y="7752"/>
                  </a:cubicBezTo>
                  <a:lnTo>
                    <a:pt x="104" y="7728"/>
                  </a:lnTo>
                  <a:cubicBezTo>
                    <a:pt x="104" y="7715"/>
                    <a:pt x="115" y="7704"/>
                    <a:pt x="128" y="7704"/>
                  </a:cubicBezTo>
                  <a:cubicBezTo>
                    <a:pt x="142" y="7704"/>
                    <a:pt x="152" y="7715"/>
                    <a:pt x="152" y="7728"/>
                  </a:cubicBezTo>
                  <a:lnTo>
                    <a:pt x="152" y="7752"/>
                  </a:lnTo>
                  <a:lnTo>
                    <a:pt x="128" y="7728"/>
                  </a:lnTo>
                  <a:lnTo>
                    <a:pt x="136" y="7728"/>
                  </a:lnTo>
                  <a:lnTo>
                    <a:pt x="112" y="7752"/>
                  </a:lnTo>
                  <a:lnTo>
                    <a:pt x="112" y="7728"/>
                  </a:lnTo>
                  <a:cubicBezTo>
                    <a:pt x="112" y="7715"/>
                    <a:pt x="123" y="7704"/>
                    <a:pt x="136" y="7704"/>
                  </a:cubicBezTo>
                  <a:lnTo>
                    <a:pt x="144" y="7704"/>
                  </a:lnTo>
                  <a:cubicBezTo>
                    <a:pt x="158" y="7704"/>
                    <a:pt x="168" y="7715"/>
                    <a:pt x="168" y="7728"/>
                  </a:cubicBezTo>
                  <a:lnTo>
                    <a:pt x="168" y="7752"/>
                  </a:lnTo>
                  <a:lnTo>
                    <a:pt x="144" y="7728"/>
                  </a:lnTo>
                  <a:lnTo>
                    <a:pt x="152" y="7728"/>
                  </a:lnTo>
                  <a:lnTo>
                    <a:pt x="128" y="7752"/>
                  </a:lnTo>
                  <a:lnTo>
                    <a:pt x="128" y="7728"/>
                  </a:lnTo>
                  <a:cubicBezTo>
                    <a:pt x="128" y="7715"/>
                    <a:pt x="139" y="7704"/>
                    <a:pt x="152" y="7704"/>
                  </a:cubicBezTo>
                  <a:cubicBezTo>
                    <a:pt x="166" y="7704"/>
                    <a:pt x="176" y="7715"/>
                    <a:pt x="176" y="7728"/>
                  </a:cubicBezTo>
                  <a:lnTo>
                    <a:pt x="176" y="7752"/>
                  </a:lnTo>
                  <a:cubicBezTo>
                    <a:pt x="176" y="7766"/>
                    <a:pt x="166" y="7776"/>
                    <a:pt x="152" y="7776"/>
                  </a:cubicBezTo>
                  <a:cubicBezTo>
                    <a:pt x="139" y="7776"/>
                    <a:pt x="128" y="7766"/>
                    <a:pt x="128" y="7752"/>
                  </a:cubicBezTo>
                  <a:lnTo>
                    <a:pt x="128" y="7728"/>
                  </a:lnTo>
                  <a:cubicBezTo>
                    <a:pt x="128" y="7715"/>
                    <a:pt x="139" y="7704"/>
                    <a:pt x="152" y="7704"/>
                  </a:cubicBezTo>
                  <a:cubicBezTo>
                    <a:pt x="166" y="7704"/>
                    <a:pt x="176" y="7715"/>
                    <a:pt x="176" y="7728"/>
                  </a:cubicBezTo>
                  <a:lnTo>
                    <a:pt x="176" y="7752"/>
                  </a:lnTo>
                  <a:lnTo>
                    <a:pt x="152" y="7728"/>
                  </a:lnTo>
                  <a:lnTo>
                    <a:pt x="160" y="7728"/>
                  </a:lnTo>
                  <a:lnTo>
                    <a:pt x="136" y="7752"/>
                  </a:lnTo>
                  <a:lnTo>
                    <a:pt x="136" y="7728"/>
                  </a:lnTo>
                  <a:cubicBezTo>
                    <a:pt x="136" y="7715"/>
                    <a:pt x="147" y="7704"/>
                    <a:pt x="160" y="7704"/>
                  </a:cubicBezTo>
                  <a:cubicBezTo>
                    <a:pt x="174" y="7704"/>
                    <a:pt x="184" y="7715"/>
                    <a:pt x="184" y="7728"/>
                  </a:cubicBezTo>
                  <a:lnTo>
                    <a:pt x="184" y="7752"/>
                  </a:lnTo>
                  <a:lnTo>
                    <a:pt x="160" y="7728"/>
                  </a:lnTo>
                  <a:lnTo>
                    <a:pt x="168" y="7728"/>
                  </a:lnTo>
                  <a:lnTo>
                    <a:pt x="144" y="7752"/>
                  </a:lnTo>
                  <a:lnTo>
                    <a:pt x="144" y="7728"/>
                  </a:lnTo>
                  <a:cubicBezTo>
                    <a:pt x="144" y="7715"/>
                    <a:pt x="155" y="7704"/>
                    <a:pt x="168" y="7704"/>
                  </a:cubicBezTo>
                  <a:cubicBezTo>
                    <a:pt x="182" y="7704"/>
                    <a:pt x="192" y="7715"/>
                    <a:pt x="192" y="7728"/>
                  </a:cubicBezTo>
                  <a:lnTo>
                    <a:pt x="192" y="7752"/>
                  </a:lnTo>
                  <a:cubicBezTo>
                    <a:pt x="192" y="7766"/>
                    <a:pt x="182" y="7776"/>
                    <a:pt x="168" y="7776"/>
                  </a:cubicBezTo>
                  <a:cubicBezTo>
                    <a:pt x="155" y="7776"/>
                    <a:pt x="144" y="7766"/>
                    <a:pt x="144" y="7752"/>
                  </a:cubicBezTo>
                  <a:lnTo>
                    <a:pt x="144" y="7728"/>
                  </a:lnTo>
                  <a:cubicBezTo>
                    <a:pt x="144" y="7715"/>
                    <a:pt x="155" y="7704"/>
                    <a:pt x="168" y="7704"/>
                  </a:cubicBezTo>
                  <a:cubicBezTo>
                    <a:pt x="182" y="7704"/>
                    <a:pt x="192" y="7715"/>
                    <a:pt x="192" y="7728"/>
                  </a:cubicBezTo>
                  <a:lnTo>
                    <a:pt x="192" y="7752"/>
                  </a:lnTo>
                  <a:lnTo>
                    <a:pt x="168" y="7728"/>
                  </a:lnTo>
                  <a:lnTo>
                    <a:pt x="176" y="7728"/>
                  </a:lnTo>
                  <a:lnTo>
                    <a:pt x="152" y="7752"/>
                  </a:lnTo>
                  <a:lnTo>
                    <a:pt x="152" y="7728"/>
                  </a:lnTo>
                  <a:cubicBezTo>
                    <a:pt x="152" y="7715"/>
                    <a:pt x="163" y="7704"/>
                    <a:pt x="176" y="7704"/>
                  </a:cubicBezTo>
                  <a:cubicBezTo>
                    <a:pt x="190" y="7704"/>
                    <a:pt x="200" y="7715"/>
                    <a:pt x="200" y="7728"/>
                  </a:cubicBezTo>
                  <a:lnTo>
                    <a:pt x="200" y="7752"/>
                  </a:lnTo>
                  <a:lnTo>
                    <a:pt x="176" y="7728"/>
                  </a:lnTo>
                  <a:lnTo>
                    <a:pt x="184" y="7728"/>
                  </a:lnTo>
                  <a:lnTo>
                    <a:pt x="160" y="7752"/>
                  </a:lnTo>
                  <a:lnTo>
                    <a:pt x="160" y="7728"/>
                  </a:lnTo>
                  <a:cubicBezTo>
                    <a:pt x="160" y="7715"/>
                    <a:pt x="171" y="7704"/>
                    <a:pt x="184" y="7704"/>
                  </a:cubicBezTo>
                  <a:cubicBezTo>
                    <a:pt x="198" y="7704"/>
                    <a:pt x="208" y="7715"/>
                    <a:pt x="208" y="7728"/>
                  </a:cubicBezTo>
                  <a:lnTo>
                    <a:pt x="208" y="7752"/>
                  </a:lnTo>
                  <a:cubicBezTo>
                    <a:pt x="208" y="7766"/>
                    <a:pt x="198" y="7776"/>
                    <a:pt x="184" y="7776"/>
                  </a:cubicBezTo>
                  <a:cubicBezTo>
                    <a:pt x="171" y="7776"/>
                    <a:pt x="160" y="7766"/>
                    <a:pt x="160" y="7752"/>
                  </a:cubicBezTo>
                  <a:lnTo>
                    <a:pt x="160" y="7728"/>
                  </a:lnTo>
                  <a:cubicBezTo>
                    <a:pt x="160" y="7715"/>
                    <a:pt x="171" y="7704"/>
                    <a:pt x="184" y="7704"/>
                  </a:cubicBezTo>
                  <a:cubicBezTo>
                    <a:pt x="198" y="7704"/>
                    <a:pt x="208" y="7715"/>
                    <a:pt x="208" y="7728"/>
                  </a:cubicBezTo>
                  <a:lnTo>
                    <a:pt x="208" y="7752"/>
                  </a:lnTo>
                  <a:lnTo>
                    <a:pt x="184" y="7728"/>
                  </a:lnTo>
                  <a:lnTo>
                    <a:pt x="192" y="7728"/>
                  </a:lnTo>
                  <a:cubicBezTo>
                    <a:pt x="206" y="7728"/>
                    <a:pt x="216" y="7739"/>
                    <a:pt x="216" y="7752"/>
                  </a:cubicBezTo>
                  <a:cubicBezTo>
                    <a:pt x="216" y="7766"/>
                    <a:pt x="206" y="7776"/>
                    <a:pt x="192" y="7776"/>
                  </a:cubicBezTo>
                  <a:lnTo>
                    <a:pt x="184" y="7776"/>
                  </a:lnTo>
                  <a:cubicBezTo>
                    <a:pt x="171" y="7776"/>
                    <a:pt x="160" y="7766"/>
                    <a:pt x="160" y="7752"/>
                  </a:cubicBezTo>
                  <a:lnTo>
                    <a:pt x="160" y="7728"/>
                  </a:lnTo>
                  <a:lnTo>
                    <a:pt x="208" y="7728"/>
                  </a:lnTo>
                  <a:lnTo>
                    <a:pt x="208" y="7752"/>
                  </a:lnTo>
                  <a:lnTo>
                    <a:pt x="160" y="7752"/>
                  </a:lnTo>
                  <a:lnTo>
                    <a:pt x="160" y="7728"/>
                  </a:lnTo>
                  <a:lnTo>
                    <a:pt x="208" y="7728"/>
                  </a:lnTo>
                  <a:lnTo>
                    <a:pt x="208" y="7752"/>
                  </a:lnTo>
                  <a:cubicBezTo>
                    <a:pt x="208" y="7766"/>
                    <a:pt x="198" y="7776"/>
                    <a:pt x="184" y="7776"/>
                  </a:cubicBezTo>
                  <a:lnTo>
                    <a:pt x="176" y="7776"/>
                  </a:lnTo>
                  <a:cubicBezTo>
                    <a:pt x="163" y="7776"/>
                    <a:pt x="152" y="7766"/>
                    <a:pt x="152" y="7752"/>
                  </a:cubicBezTo>
                  <a:lnTo>
                    <a:pt x="152" y="7728"/>
                  </a:lnTo>
                  <a:lnTo>
                    <a:pt x="200" y="7728"/>
                  </a:lnTo>
                  <a:lnTo>
                    <a:pt x="200" y="7752"/>
                  </a:lnTo>
                  <a:cubicBezTo>
                    <a:pt x="200" y="7766"/>
                    <a:pt x="190" y="7776"/>
                    <a:pt x="176" y="7776"/>
                  </a:cubicBezTo>
                  <a:lnTo>
                    <a:pt x="168" y="7776"/>
                  </a:lnTo>
                  <a:cubicBezTo>
                    <a:pt x="155" y="7776"/>
                    <a:pt x="144" y="7766"/>
                    <a:pt x="144" y="7752"/>
                  </a:cubicBezTo>
                  <a:lnTo>
                    <a:pt x="144" y="7728"/>
                  </a:lnTo>
                  <a:lnTo>
                    <a:pt x="192" y="7728"/>
                  </a:lnTo>
                  <a:lnTo>
                    <a:pt x="192" y="7752"/>
                  </a:lnTo>
                  <a:lnTo>
                    <a:pt x="144" y="7752"/>
                  </a:lnTo>
                  <a:lnTo>
                    <a:pt x="144" y="7728"/>
                  </a:lnTo>
                  <a:lnTo>
                    <a:pt x="192" y="7728"/>
                  </a:lnTo>
                  <a:lnTo>
                    <a:pt x="192" y="7752"/>
                  </a:lnTo>
                  <a:cubicBezTo>
                    <a:pt x="192" y="7766"/>
                    <a:pt x="182" y="7776"/>
                    <a:pt x="168" y="7776"/>
                  </a:cubicBezTo>
                  <a:lnTo>
                    <a:pt x="160" y="7776"/>
                  </a:lnTo>
                  <a:cubicBezTo>
                    <a:pt x="147" y="7776"/>
                    <a:pt x="136" y="7766"/>
                    <a:pt x="136" y="7752"/>
                  </a:cubicBezTo>
                  <a:lnTo>
                    <a:pt x="136" y="7728"/>
                  </a:lnTo>
                  <a:lnTo>
                    <a:pt x="184" y="7728"/>
                  </a:lnTo>
                  <a:lnTo>
                    <a:pt x="184" y="7752"/>
                  </a:lnTo>
                  <a:cubicBezTo>
                    <a:pt x="184" y="7766"/>
                    <a:pt x="174" y="7776"/>
                    <a:pt x="160" y="7776"/>
                  </a:cubicBezTo>
                  <a:lnTo>
                    <a:pt x="152" y="7776"/>
                  </a:lnTo>
                  <a:cubicBezTo>
                    <a:pt x="139" y="7776"/>
                    <a:pt x="128" y="7766"/>
                    <a:pt x="128" y="7752"/>
                  </a:cubicBezTo>
                  <a:lnTo>
                    <a:pt x="128" y="7728"/>
                  </a:lnTo>
                  <a:lnTo>
                    <a:pt x="176" y="7728"/>
                  </a:lnTo>
                  <a:lnTo>
                    <a:pt x="176" y="7752"/>
                  </a:lnTo>
                  <a:lnTo>
                    <a:pt x="128" y="7752"/>
                  </a:lnTo>
                  <a:lnTo>
                    <a:pt x="128" y="7728"/>
                  </a:lnTo>
                  <a:lnTo>
                    <a:pt x="176" y="7728"/>
                  </a:lnTo>
                  <a:lnTo>
                    <a:pt x="176" y="7752"/>
                  </a:lnTo>
                  <a:cubicBezTo>
                    <a:pt x="176" y="7766"/>
                    <a:pt x="166" y="7776"/>
                    <a:pt x="152" y="7776"/>
                  </a:cubicBezTo>
                  <a:lnTo>
                    <a:pt x="144" y="7776"/>
                  </a:lnTo>
                  <a:cubicBezTo>
                    <a:pt x="131" y="7776"/>
                    <a:pt x="120" y="7766"/>
                    <a:pt x="120" y="7752"/>
                  </a:cubicBezTo>
                  <a:lnTo>
                    <a:pt x="120" y="7728"/>
                  </a:lnTo>
                  <a:lnTo>
                    <a:pt x="144" y="7752"/>
                  </a:lnTo>
                  <a:lnTo>
                    <a:pt x="136" y="7752"/>
                  </a:lnTo>
                  <a:lnTo>
                    <a:pt x="160" y="7728"/>
                  </a:lnTo>
                  <a:lnTo>
                    <a:pt x="160" y="7752"/>
                  </a:lnTo>
                  <a:cubicBezTo>
                    <a:pt x="160" y="7766"/>
                    <a:pt x="150" y="7776"/>
                    <a:pt x="136" y="7776"/>
                  </a:cubicBezTo>
                  <a:lnTo>
                    <a:pt x="128" y="7776"/>
                  </a:lnTo>
                  <a:cubicBezTo>
                    <a:pt x="115" y="7776"/>
                    <a:pt x="104" y="7766"/>
                    <a:pt x="104" y="7752"/>
                  </a:cubicBezTo>
                  <a:lnTo>
                    <a:pt x="104" y="7728"/>
                  </a:lnTo>
                  <a:lnTo>
                    <a:pt x="152" y="7728"/>
                  </a:lnTo>
                  <a:lnTo>
                    <a:pt x="152" y="7752"/>
                  </a:lnTo>
                  <a:lnTo>
                    <a:pt x="104" y="7752"/>
                  </a:lnTo>
                  <a:lnTo>
                    <a:pt x="104" y="7728"/>
                  </a:lnTo>
                  <a:lnTo>
                    <a:pt x="151" y="7736"/>
                  </a:lnTo>
                  <a:lnTo>
                    <a:pt x="143" y="7760"/>
                  </a:lnTo>
                  <a:cubicBezTo>
                    <a:pt x="140" y="7771"/>
                    <a:pt x="128" y="7778"/>
                    <a:pt x="117" y="7776"/>
                  </a:cubicBezTo>
                  <a:cubicBezTo>
                    <a:pt x="105" y="7774"/>
                    <a:pt x="96" y="7764"/>
                    <a:pt x="96" y="7752"/>
                  </a:cubicBezTo>
                  <a:lnTo>
                    <a:pt x="96" y="7728"/>
                  </a:lnTo>
                  <a:lnTo>
                    <a:pt x="144" y="7728"/>
                  </a:lnTo>
                  <a:lnTo>
                    <a:pt x="144" y="7752"/>
                  </a:lnTo>
                  <a:cubicBezTo>
                    <a:pt x="144" y="7766"/>
                    <a:pt x="134" y="7776"/>
                    <a:pt x="120" y="7776"/>
                  </a:cubicBezTo>
                  <a:lnTo>
                    <a:pt x="112" y="7776"/>
                  </a:lnTo>
                  <a:cubicBezTo>
                    <a:pt x="99" y="7776"/>
                    <a:pt x="88" y="7766"/>
                    <a:pt x="88" y="7752"/>
                  </a:cubicBezTo>
                  <a:lnTo>
                    <a:pt x="88" y="7728"/>
                  </a:lnTo>
                  <a:lnTo>
                    <a:pt x="136" y="7728"/>
                  </a:lnTo>
                  <a:lnTo>
                    <a:pt x="136" y="7752"/>
                  </a:lnTo>
                  <a:lnTo>
                    <a:pt x="88" y="7752"/>
                  </a:lnTo>
                  <a:lnTo>
                    <a:pt x="88" y="7728"/>
                  </a:lnTo>
                  <a:lnTo>
                    <a:pt x="136" y="7728"/>
                  </a:lnTo>
                  <a:lnTo>
                    <a:pt x="136" y="7752"/>
                  </a:lnTo>
                  <a:cubicBezTo>
                    <a:pt x="136" y="7766"/>
                    <a:pt x="126" y="7776"/>
                    <a:pt x="112" y="7776"/>
                  </a:cubicBezTo>
                  <a:lnTo>
                    <a:pt x="104" y="7776"/>
                  </a:lnTo>
                  <a:cubicBezTo>
                    <a:pt x="91" y="7776"/>
                    <a:pt x="80" y="7766"/>
                    <a:pt x="80" y="7752"/>
                  </a:cubicBezTo>
                  <a:lnTo>
                    <a:pt x="80" y="7728"/>
                  </a:lnTo>
                  <a:lnTo>
                    <a:pt x="128" y="7728"/>
                  </a:lnTo>
                  <a:lnTo>
                    <a:pt x="128" y="7752"/>
                  </a:lnTo>
                  <a:cubicBezTo>
                    <a:pt x="128" y="7766"/>
                    <a:pt x="118" y="7776"/>
                    <a:pt x="104" y="7776"/>
                  </a:cubicBezTo>
                  <a:lnTo>
                    <a:pt x="96" y="7776"/>
                  </a:lnTo>
                  <a:lnTo>
                    <a:pt x="88" y="7776"/>
                  </a:lnTo>
                  <a:cubicBezTo>
                    <a:pt x="75" y="7776"/>
                    <a:pt x="64" y="7766"/>
                    <a:pt x="64" y="7752"/>
                  </a:cubicBezTo>
                  <a:lnTo>
                    <a:pt x="64" y="7728"/>
                  </a:lnTo>
                  <a:lnTo>
                    <a:pt x="112" y="7728"/>
                  </a:lnTo>
                  <a:lnTo>
                    <a:pt x="112" y="7752"/>
                  </a:lnTo>
                  <a:cubicBezTo>
                    <a:pt x="112" y="7766"/>
                    <a:pt x="102" y="7776"/>
                    <a:pt x="88" y="7776"/>
                  </a:cubicBezTo>
                  <a:lnTo>
                    <a:pt x="80" y="7776"/>
                  </a:lnTo>
                  <a:cubicBezTo>
                    <a:pt x="67" y="7776"/>
                    <a:pt x="56" y="7766"/>
                    <a:pt x="56" y="7752"/>
                  </a:cubicBezTo>
                  <a:lnTo>
                    <a:pt x="56" y="7728"/>
                  </a:lnTo>
                  <a:lnTo>
                    <a:pt x="80" y="7752"/>
                  </a:lnTo>
                  <a:lnTo>
                    <a:pt x="72" y="7752"/>
                  </a:lnTo>
                  <a:cubicBezTo>
                    <a:pt x="59" y="7752"/>
                    <a:pt x="48" y="7742"/>
                    <a:pt x="48" y="7728"/>
                  </a:cubicBezTo>
                  <a:lnTo>
                    <a:pt x="48" y="7704"/>
                  </a:lnTo>
                  <a:lnTo>
                    <a:pt x="48" y="7680"/>
                  </a:lnTo>
                  <a:lnTo>
                    <a:pt x="48" y="7656"/>
                  </a:lnTo>
                  <a:lnTo>
                    <a:pt x="72" y="7680"/>
                  </a:lnTo>
                  <a:lnTo>
                    <a:pt x="64" y="7680"/>
                  </a:lnTo>
                  <a:lnTo>
                    <a:pt x="88" y="7656"/>
                  </a:lnTo>
                  <a:lnTo>
                    <a:pt x="88" y="7680"/>
                  </a:lnTo>
                  <a:lnTo>
                    <a:pt x="40" y="7680"/>
                  </a:lnTo>
                  <a:lnTo>
                    <a:pt x="40" y="7656"/>
                  </a:lnTo>
                  <a:lnTo>
                    <a:pt x="40" y="7624"/>
                  </a:lnTo>
                  <a:lnTo>
                    <a:pt x="40" y="7600"/>
                  </a:lnTo>
                  <a:lnTo>
                    <a:pt x="40" y="7576"/>
                  </a:lnTo>
                  <a:lnTo>
                    <a:pt x="40" y="7552"/>
                  </a:lnTo>
                  <a:lnTo>
                    <a:pt x="40" y="7520"/>
                  </a:lnTo>
                  <a:lnTo>
                    <a:pt x="40" y="7496"/>
                  </a:lnTo>
                  <a:lnTo>
                    <a:pt x="40" y="7472"/>
                  </a:lnTo>
                  <a:lnTo>
                    <a:pt x="40" y="7448"/>
                  </a:lnTo>
                  <a:lnTo>
                    <a:pt x="40" y="7424"/>
                  </a:lnTo>
                  <a:lnTo>
                    <a:pt x="40" y="7392"/>
                  </a:lnTo>
                  <a:lnTo>
                    <a:pt x="40" y="7368"/>
                  </a:lnTo>
                  <a:lnTo>
                    <a:pt x="40" y="7344"/>
                  </a:lnTo>
                  <a:lnTo>
                    <a:pt x="40" y="7320"/>
                  </a:lnTo>
                  <a:lnTo>
                    <a:pt x="40" y="7288"/>
                  </a:lnTo>
                  <a:lnTo>
                    <a:pt x="40" y="7264"/>
                  </a:lnTo>
                  <a:lnTo>
                    <a:pt x="40" y="7240"/>
                  </a:lnTo>
                  <a:lnTo>
                    <a:pt x="40" y="7216"/>
                  </a:lnTo>
                  <a:lnTo>
                    <a:pt x="40" y="7192"/>
                  </a:lnTo>
                  <a:lnTo>
                    <a:pt x="41" y="7198"/>
                  </a:lnTo>
                  <a:lnTo>
                    <a:pt x="33" y="7166"/>
                  </a:lnTo>
                  <a:cubicBezTo>
                    <a:pt x="33" y="7164"/>
                    <a:pt x="32" y="7162"/>
                    <a:pt x="32" y="7160"/>
                  </a:cubicBezTo>
                  <a:lnTo>
                    <a:pt x="32" y="7136"/>
                  </a:lnTo>
                  <a:lnTo>
                    <a:pt x="32" y="7112"/>
                  </a:lnTo>
                  <a:lnTo>
                    <a:pt x="32" y="7088"/>
                  </a:lnTo>
                  <a:lnTo>
                    <a:pt x="32" y="7056"/>
                  </a:lnTo>
                  <a:lnTo>
                    <a:pt x="32" y="7032"/>
                  </a:lnTo>
                  <a:lnTo>
                    <a:pt x="32" y="7008"/>
                  </a:lnTo>
                  <a:lnTo>
                    <a:pt x="32" y="6984"/>
                  </a:lnTo>
                  <a:lnTo>
                    <a:pt x="32" y="6960"/>
                  </a:lnTo>
                  <a:lnTo>
                    <a:pt x="32" y="6904"/>
                  </a:lnTo>
                  <a:lnTo>
                    <a:pt x="32" y="6856"/>
                  </a:lnTo>
                  <a:lnTo>
                    <a:pt x="32" y="6824"/>
                  </a:lnTo>
                  <a:lnTo>
                    <a:pt x="32" y="6776"/>
                  </a:lnTo>
                  <a:lnTo>
                    <a:pt x="32" y="6752"/>
                  </a:lnTo>
                  <a:lnTo>
                    <a:pt x="32" y="6696"/>
                  </a:lnTo>
                  <a:lnTo>
                    <a:pt x="32" y="6648"/>
                  </a:lnTo>
                  <a:lnTo>
                    <a:pt x="32" y="6624"/>
                  </a:lnTo>
                  <a:lnTo>
                    <a:pt x="32" y="6568"/>
                  </a:lnTo>
                  <a:lnTo>
                    <a:pt x="32" y="6520"/>
                  </a:lnTo>
                  <a:lnTo>
                    <a:pt x="32" y="6464"/>
                  </a:lnTo>
                  <a:lnTo>
                    <a:pt x="32" y="6392"/>
                  </a:lnTo>
                  <a:lnTo>
                    <a:pt x="32" y="6336"/>
                  </a:lnTo>
                  <a:lnTo>
                    <a:pt x="32" y="6312"/>
                  </a:lnTo>
                  <a:lnTo>
                    <a:pt x="32" y="6264"/>
                  </a:lnTo>
                  <a:lnTo>
                    <a:pt x="32" y="6232"/>
                  </a:lnTo>
                  <a:lnTo>
                    <a:pt x="32" y="6184"/>
                  </a:lnTo>
                  <a:lnTo>
                    <a:pt x="32" y="6160"/>
                  </a:lnTo>
                  <a:lnTo>
                    <a:pt x="33" y="6164"/>
                  </a:lnTo>
                  <a:lnTo>
                    <a:pt x="25" y="6108"/>
                  </a:lnTo>
                  <a:cubicBezTo>
                    <a:pt x="25" y="6107"/>
                    <a:pt x="24" y="6106"/>
                    <a:pt x="24" y="6104"/>
                  </a:cubicBezTo>
                  <a:lnTo>
                    <a:pt x="24" y="6080"/>
                  </a:lnTo>
                  <a:lnTo>
                    <a:pt x="24" y="6032"/>
                  </a:lnTo>
                  <a:lnTo>
                    <a:pt x="24" y="6000"/>
                  </a:lnTo>
                  <a:lnTo>
                    <a:pt x="24" y="5952"/>
                  </a:lnTo>
                  <a:lnTo>
                    <a:pt x="24" y="5896"/>
                  </a:lnTo>
                  <a:lnTo>
                    <a:pt x="24" y="5848"/>
                  </a:lnTo>
                  <a:lnTo>
                    <a:pt x="24" y="5800"/>
                  </a:lnTo>
                  <a:lnTo>
                    <a:pt x="24" y="5744"/>
                  </a:lnTo>
                  <a:lnTo>
                    <a:pt x="24" y="5696"/>
                  </a:lnTo>
                  <a:lnTo>
                    <a:pt x="24" y="5640"/>
                  </a:lnTo>
                  <a:lnTo>
                    <a:pt x="24" y="5616"/>
                  </a:lnTo>
                  <a:lnTo>
                    <a:pt x="24" y="5568"/>
                  </a:lnTo>
                  <a:lnTo>
                    <a:pt x="24" y="5512"/>
                  </a:lnTo>
                  <a:lnTo>
                    <a:pt x="24" y="5464"/>
                  </a:lnTo>
                  <a:lnTo>
                    <a:pt x="24" y="5408"/>
                  </a:lnTo>
                  <a:lnTo>
                    <a:pt x="24" y="5336"/>
                  </a:lnTo>
                  <a:lnTo>
                    <a:pt x="24" y="5280"/>
                  </a:lnTo>
                  <a:lnTo>
                    <a:pt x="24" y="5232"/>
                  </a:lnTo>
                  <a:lnTo>
                    <a:pt x="24" y="5176"/>
                  </a:lnTo>
                  <a:lnTo>
                    <a:pt x="24" y="5104"/>
                  </a:lnTo>
                  <a:lnTo>
                    <a:pt x="24" y="5048"/>
                  </a:lnTo>
                  <a:lnTo>
                    <a:pt x="24" y="5000"/>
                  </a:lnTo>
                  <a:lnTo>
                    <a:pt x="24" y="4920"/>
                  </a:lnTo>
                  <a:lnTo>
                    <a:pt x="24" y="4872"/>
                  </a:lnTo>
                  <a:lnTo>
                    <a:pt x="24" y="4792"/>
                  </a:lnTo>
                  <a:lnTo>
                    <a:pt x="24" y="4736"/>
                  </a:lnTo>
                  <a:lnTo>
                    <a:pt x="24" y="4688"/>
                  </a:lnTo>
                  <a:lnTo>
                    <a:pt x="25" y="4692"/>
                  </a:lnTo>
                  <a:lnTo>
                    <a:pt x="17" y="4644"/>
                  </a:lnTo>
                  <a:cubicBezTo>
                    <a:pt x="17" y="4643"/>
                    <a:pt x="16" y="4642"/>
                    <a:pt x="16" y="4640"/>
                  </a:cubicBezTo>
                  <a:lnTo>
                    <a:pt x="16" y="4560"/>
                  </a:lnTo>
                  <a:lnTo>
                    <a:pt x="16" y="4504"/>
                  </a:lnTo>
                  <a:lnTo>
                    <a:pt x="16" y="4456"/>
                  </a:lnTo>
                  <a:lnTo>
                    <a:pt x="16" y="4408"/>
                  </a:lnTo>
                  <a:lnTo>
                    <a:pt x="16" y="4352"/>
                  </a:lnTo>
                  <a:lnTo>
                    <a:pt x="16" y="4272"/>
                  </a:lnTo>
                  <a:lnTo>
                    <a:pt x="16" y="4224"/>
                  </a:lnTo>
                  <a:lnTo>
                    <a:pt x="16" y="4176"/>
                  </a:lnTo>
                  <a:lnTo>
                    <a:pt x="16" y="4096"/>
                  </a:lnTo>
                  <a:lnTo>
                    <a:pt x="16" y="4040"/>
                  </a:lnTo>
                  <a:lnTo>
                    <a:pt x="16" y="3968"/>
                  </a:lnTo>
                  <a:lnTo>
                    <a:pt x="16" y="3912"/>
                  </a:lnTo>
                  <a:lnTo>
                    <a:pt x="16" y="3864"/>
                  </a:lnTo>
                  <a:lnTo>
                    <a:pt x="16" y="3784"/>
                  </a:lnTo>
                  <a:lnTo>
                    <a:pt x="16" y="3736"/>
                  </a:lnTo>
                  <a:lnTo>
                    <a:pt x="16" y="3656"/>
                  </a:lnTo>
                  <a:lnTo>
                    <a:pt x="16" y="3576"/>
                  </a:lnTo>
                  <a:lnTo>
                    <a:pt x="16" y="3504"/>
                  </a:lnTo>
                  <a:lnTo>
                    <a:pt x="16" y="3424"/>
                  </a:lnTo>
                  <a:lnTo>
                    <a:pt x="16" y="3344"/>
                  </a:lnTo>
                  <a:lnTo>
                    <a:pt x="16" y="3272"/>
                  </a:lnTo>
                  <a:lnTo>
                    <a:pt x="16" y="3192"/>
                  </a:lnTo>
                  <a:lnTo>
                    <a:pt x="16" y="3112"/>
                  </a:lnTo>
                  <a:lnTo>
                    <a:pt x="16" y="3040"/>
                  </a:lnTo>
                  <a:lnTo>
                    <a:pt x="16" y="2960"/>
                  </a:lnTo>
                  <a:lnTo>
                    <a:pt x="16" y="2880"/>
                  </a:lnTo>
                  <a:lnTo>
                    <a:pt x="17" y="2811"/>
                  </a:lnTo>
                  <a:lnTo>
                    <a:pt x="8" y="2728"/>
                  </a:lnTo>
                  <a:lnTo>
                    <a:pt x="8" y="2648"/>
                  </a:lnTo>
                  <a:lnTo>
                    <a:pt x="8" y="2576"/>
                  </a:lnTo>
                  <a:lnTo>
                    <a:pt x="8" y="2496"/>
                  </a:lnTo>
                  <a:lnTo>
                    <a:pt x="8" y="2416"/>
                  </a:lnTo>
                  <a:lnTo>
                    <a:pt x="8" y="2344"/>
                  </a:lnTo>
                  <a:lnTo>
                    <a:pt x="8" y="2264"/>
                  </a:lnTo>
                  <a:lnTo>
                    <a:pt x="8" y="2184"/>
                  </a:lnTo>
                  <a:lnTo>
                    <a:pt x="8" y="2088"/>
                  </a:lnTo>
                  <a:lnTo>
                    <a:pt x="8" y="2008"/>
                  </a:lnTo>
                  <a:lnTo>
                    <a:pt x="8" y="1904"/>
                  </a:lnTo>
                  <a:lnTo>
                    <a:pt x="8" y="1800"/>
                  </a:lnTo>
                  <a:lnTo>
                    <a:pt x="8" y="1696"/>
                  </a:lnTo>
                  <a:lnTo>
                    <a:pt x="8" y="1624"/>
                  </a:lnTo>
                  <a:lnTo>
                    <a:pt x="8" y="1544"/>
                  </a:lnTo>
                  <a:lnTo>
                    <a:pt x="8" y="1464"/>
                  </a:lnTo>
                  <a:lnTo>
                    <a:pt x="8" y="1392"/>
                  </a:lnTo>
                  <a:lnTo>
                    <a:pt x="8" y="1288"/>
                  </a:lnTo>
                  <a:lnTo>
                    <a:pt x="8" y="1208"/>
                  </a:lnTo>
                  <a:lnTo>
                    <a:pt x="8" y="1128"/>
                  </a:lnTo>
                  <a:lnTo>
                    <a:pt x="8" y="1080"/>
                  </a:lnTo>
                  <a:lnTo>
                    <a:pt x="8" y="1000"/>
                  </a:lnTo>
                  <a:lnTo>
                    <a:pt x="8" y="952"/>
                  </a:lnTo>
                  <a:lnTo>
                    <a:pt x="8" y="928"/>
                  </a:lnTo>
                  <a:lnTo>
                    <a:pt x="8" y="872"/>
                  </a:lnTo>
                  <a:lnTo>
                    <a:pt x="8" y="824"/>
                  </a:lnTo>
                  <a:lnTo>
                    <a:pt x="8" y="792"/>
                  </a:lnTo>
                  <a:lnTo>
                    <a:pt x="8" y="768"/>
                  </a:lnTo>
                  <a:lnTo>
                    <a:pt x="9" y="772"/>
                  </a:lnTo>
                  <a:lnTo>
                    <a:pt x="1" y="724"/>
                  </a:lnTo>
                  <a:cubicBezTo>
                    <a:pt x="1" y="723"/>
                    <a:pt x="0" y="722"/>
                    <a:pt x="0" y="720"/>
                  </a:cubicBezTo>
                  <a:lnTo>
                    <a:pt x="0" y="696"/>
                  </a:lnTo>
                  <a:lnTo>
                    <a:pt x="0" y="640"/>
                  </a:lnTo>
                  <a:lnTo>
                    <a:pt x="0" y="616"/>
                  </a:lnTo>
                  <a:lnTo>
                    <a:pt x="0" y="560"/>
                  </a:lnTo>
                  <a:lnTo>
                    <a:pt x="0" y="536"/>
                  </a:lnTo>
                  <a:lnTo>
                    <a:pt x="0" y="488"/>
                  </a:lnTo>
                  <a:lnTo>
                    <a:pt x="0" y="464"/>
                  </a:lnTo>
                  <a:lnTo>
                    <a:pt x="0" y="408"/>
                  </a:lnTo>
                  <a:lnTo>
                    <a:pt x="0" y="384"/>
                  </a:lnTo>
                  <a:lnTo>
                    <a:pt x="0" y="328"/>
                  </a:lnTo>
                  <a:lnTo>
                    <a:pt x="0" y="304"/>
                  </a:lnTo>
                  <a:lnTo>
                    <a:pt x="0" y="256"/>
                  </a:lnTo>
                  <a:lnTo>
                    <a:pt x="0" y="232"/>
                  </a:lnTo>
                  <a:lnTo>
                    <a:pt x="0" y="176"/>
                  </a:lnTo>
                  <a:lnTo>
                    <a:pt x="0" y="152"/>
                  </a:lnTo>
                  <a:lnTo>
                    <a:pt x="0" y="72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6" name="Freeform 160"/>
            <p:cNvSpPr>
              <a:spLocks/>
            </p:cNvSpPr>
            <p:nvPr/>
          </p:nvSpPr>
          <p:spPr bwMode="auto">
            <a:xfrm>
              <a:off x="5808215" y="4493638"/>
              <a:ext cx="20469" cy="993719"/>
            </a:xfrm>
            <a:custGeom>
              <a:avLst/>
              <a:gdLst>
                <a:gd name="T0" fmla="*/ 40 w 176"/>
                <a:gd name="T1" fmla="*/ 5280 h 5360"/>
                <a:gd name="T2" fmla="*/ 64 w 176"/>
                <a:gd name="T3" fmla="*/ 5304 h 5360"/>
                <a:gd name="T4" fmla="*/ 16 w 176"/>
                <a:gd name="T5" fmla="*/ 5280 h 5360"/>
                <a:gd name="T6" fmla="*/ 56 w 176"/>
                <a:gd name="T7" fmla="*/ 5256 h 5360"/>
                <a:gd name="T8" fmla="*/ 56 w 176"/>
                <a:gd name="T9" fmla="*/ 5280 h 5360"/>
                <a:gd name="T10" fmla="*/ 48 w 176"/>
                <a:gd name="T11" fmla="*/ 5304 h 5360"/>
                <a:gd name="T12" fmla="*/ 80 w 176"/>
                <a:gd name="T13" fmla="*/ 5256 h 5360"/>
                <a:gd name="T14" fmla="*/ 80 w 176"/>
                <a:gd name="T15" fmla="*/ 5328 h 5360"/>
                <a:gd name="T16" fmla="*/ 80 w 176"/>
                <a:gd name="T17" fmla="*/ 5208 h 5360"/>
                <a:gd name="T18" fmla="*/ 64 w 176"/>
                <a:gd name="T19" fmla="*/ 5048 h 5360"/>
                <a:gd name="T20" fmla="*/ 72 w 176"/>
                <a:gd name="T21" fmla="*/ 4896 h 5360"/>
                <a:gd name="T22" fmla="*/ 74 w 176"/>
                <a:gd name="T23" fmla="*/ 4681 h 5360"/>
                <a:gd name="T24" fmla="*/ 80 w 176"/>
                <a:gd name="T25" fmla="*/ 4480 h 5360"/>
                <a:gd name="T26" fmla="*/ 80 w 176"/>
                <a:gd name="T27" fmla="*/ 4224 h 5360"/>
                <a:gd name="T28" fmla="*/ 88 w 176"/>
                <a:gd name="T29" fmla="*/ 4048 h 5360"/>
                <a:gd name="T30" fmla="*/ 88 w 176"/>
                <a:gd name="T31" fmla="*/ 3760 h 5360"/>
                <a:gd name="T32" fmla="*/ 88 w 176"/>
                <a:gd name="T33" fmla="*/ 3448 h 5360"/>
                <a:gd name="T34" fmla="*/ 98 w 176"/>
                <a:gd name="T35" fmla="*/ 3241 h 5360"/>
                <a:gd name="T36" fmla="*/ 96 w 176"/>
                <a:gd name="T37" fmla="*/ 2912 h 5360"/>
                <a:gd name="T38" fmla="*/ 96 w 176"/>
                <a:gd name="T39" fmla="*/ 2448 h 5360"/>
                <a:gd name="T40" fmla="*/ 96 w 176"/>
                <a:gd name="T41" fmla="*/ 1984 h 5360"/>
                <a:gd name="T42" fmla="*/ 104 w 176"/>
                <a:gd name="T43" fmla="*/ 1592 h 5360"/>
                <a:gd name="T44" fmla="*/ 104 w 176"/>
                <a:gd name="T45" fmla="*/ 1312 h 5360"/>
                <a:gd name="T46" fmla="*/ 112 w 176"/>
                <a:gd name="T47" fmla="*/ 1128 h 5360"/>
                <a:gd name="T48" fmla="*/ 112 w 176"/>
                <a:gd name="T49" fmla="*/ 896 h 5360"/>
                <a:gd name="T50" fmla="*/ 120 w 176"/>
                <a:gd name="T51" fmla="*/ 720 h 5360"/>
                <a:gd name="T52" fmla="*/ 120 w 176"/>
                <a:gd name="T53" fmla="*/ 488 h 5360"/>
                <a:gd name="T54" fmla="*/ 128 w 176"/>
                <a:gd name="T55" fmla="*/ 336 h 5360"/>
                <a:gd name="T56" fmla="*/ 128 w 176"/>
                <a:gd name="T57" fmla="*/ 104 h 5360"/>
                <a:gd name="T58" fmla="*/ 176 w 176"/>
                <a:gd name="T59" fmla="*/ 128 h 5360"/>
                <a:gd name="T60" fmla="*/ 152 w 176"/>
                <a:gd name="T61" fmla="*/ 360 h 5360"/>
                <a:gd name="T62" fmla="*/ 168 w 176"/>
                <a:gd name="T63" fmla="*/ 512 h 5360"/>
                <a:gd name="T64" fmla="*/ 168 w 176"/>
                <a:gd name="T65" fmla="*/ 744 h 5360"/>
                <a:gd name="T66" fmla="*/ 160 w 176"/>
                <a:gd name="T67" fmla="*/ 928 h 5360"/>
                <a:gd name="T68" fmla="*/ 160 w 176"/>
                <a:gd name="T69" fmla="*/ 1160 h 5360"/>
                <a:gd name="T70" fmla="*/ 152 w 176"/>
                <a:gd name="T71" fmla="*/ 1336 h 5360"/>
                <a:gd name="T72" fmla="*/ 152 w 176"/>
                <a:gd name="T73" fmla="*/ 1648 h 5360"/>
                <a:gd name="T74" fmla="*/ 144 w 176"/>
                <a:gd name="T75" fmla="*/ 2032 h 5360"/>
                <a:gd name="T76" fmla="*/ 144 w 176"/>
                <a:gd name="T77" fmla="*/ 2496 h 5360"/>
                <a:gd name="T78" fmla="*/ 144 w 176"/>
                <a:gd name="T79" fmla="*/ 2960 h 5360"/>
                <a:gd name="T80" fmla="*/ 135 w 176"/>
                <a:gd name="T81" fmla="*/ 3280 h 5360"/>
                <a:gd name="T82" fmla="*/ 136 w 176"/>
                <a:gd name="T83" fmla="*/ 3480 h 5360"/>
                <a:gd name="T84" fmla="*/ 136 w 176"/>
                <a:gd name="T85" fmla="*/ 3784 h 5360"/>
                <a:gd name="T86" fmla="*/ 135 w 176"/>
                <a:gd name="T87" fmla="*/ 4056 h 5360"/>
                <a:gd name="T88" fmla="*/ 128 w 176"/>
                <a:gd name="T89" fmla="*/ 4248 h 5360"/>
                <a:gd name="T90" fmla="*/ 128 w 176"/>
                <a:gd name="T91" fmla="*/ 4512 h 5360"/>
                <a:gd name="T92" fmla="*/ 120 w 176"/>
                <a:gd name="T93" fmla="*/ 4688 h 5360"/>
                <a:gd name="T94" fmla="*/ 120 w 176"/>
                <a:gd name="T95" fmla="*/ 4920 h 5360"/>
                <a:gd name="T96" fmla="*/ 112 w 176"/>
                <a:gd name="T97" fmla="*/ 5072 h 5360"/>
                <a:gd name="T98" fmla="*/ 56 w 176"/>
                <a:gd name="T99" fmla="*/ 5232 h 5360"/>
                <a:gd name="T100" fmla="*/ 104 w 176"/>
                <a:gd name="T101" fmla="*/ 5280 h 5360"/>
                <a:gd name="T102" fmla="*/ 48 w 176"/>
                <a:gd name="T103" fmla="*/ 5280 h 5360"/>
                <a:gd name="T104" fmla="*/ 64 w 176"/>
                <a:gd name="T105" fmla="*/ 5328 h 5360"/>
                <a:gd name="T106" fmla="*/ 80 w 176"/>
                <a:gd name="T107" fmla="*/ 5304 h 5360"/>
                <a:gd name="T108" fmla="*/ 16 w 176"/>
                <a:gd name="T109" fmla="*/ 5304 h 5360"/>
                <a:gd name="T110" fmla="*/ 16 w 176"/>
                <a:gd name="T111" fmla="*/ 5336 h 5360"/>
                <a:gd name="T112" fmla="*/ 24 w 176"/>
                <a:gd name="T113" fmla="*/ 5328 h 5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76" h="5360">
                  <a:moveTo>
                    <a:pt x="24" y="5280"/>
                  </a:moveTo>
                  <a:lnTo>
                    <a:pt x="32" y="5280"/>
                  </a:lnTo>
                  <a:lnTo>
                    <a:pt x="8" y="5304"/>
                  </a:lnTo>
                  <a:lnTo>
                    <a:pt x="8" y="5280"/>
                  </a:lnTo>
                  <a:cubicBezTo>
                    <a:pt x="8" y="5267"/>
                    <a:pt x="19" y="5256"/>
                    <a:pt x="32" y="5256"/>
                  </a:cubicBezTo>
                  <a:cubicBezTo>
                    <a:pt x="46" y="5256"/>
                    <a:pt x="56" y="5267"/>
                    <a:pt x="56" y="5280"/>
                  </a:cubicBezTo>
                  <a:lnTo>
                    <a:pt x="56" y="5304"/>
                  </a:lnTo>
                  <a:lnTo>
                    <a:pt x="32" y="5280"/>
                  </a:lnTo>
                  <a:lnTo>
                    <a:pt x="40" y="5280"/>
                  </a:lnTo>
                  <a:cubicBezTo>
                    <a:pt x="54" y="5280"/>
                    <a:pt x="64" y="5291"/>
                    <a:pt x="64" y="5304"/>
                  </a:cubicBezTo>
                  <a:lnTo>
                    <a:pt x="64" y="5336"/>
                  </a:lnTo>
                  <a:cubicBezTo>
                    <a:pt x="64" y="5350"/>
                    <a:pt x="54" y="5360"/>
                    <a:pt x="40" y="5360"/>
                  </a:cubicBezTo>
                  <a:cubicBezTo>
                    <a:pt x="27" y="5360"/>
                    <a:pt x="16" y="5350"/>
                    <a:pt x="16" y="5336"/>
                  </a:cubicBezTo>
                  <a:lnTo>
                    <a:pt x="16" y="5304"/>
                  </a:lnTo>
                  <a:lnTo>
                    <a:pt x="16" y="5280"/>
                  </a:lnTo>
                  <a:cubicBezTo>
                    <a:pt x="16" y="5267"/>
                    <a:pt x="27" y="5256"/>
                    <a:pt x="40" y="5256"/>
                  </a:cubicBezTo>
                  <a:cubicBezTo>
                    <a:pt x="54" y="5256"/>
                    <a:pt x="64" y="5267"/>
                    <a:pt x="64" y="5280"/>
                  </a:cubicBezTo>
                  <a:lnTo>
                    <a:pt x="64" y="5304"/>
                  </a:lnTo>
                  <a:cubicBezTo>
                    <a:pt x="64" y="5318"/>
                    <a:pt x="54" y="5328"/>
                    <a:pt x="40" y="5328"/>
                  </a:cubicBezTo>
                  <a:cubicBezTo>
                    <a:pt x="27" y="5328"/>
                    <a:pt x="16" y="5318"/>
                    <a:pt x="16" y="5304"/>
                  </a:cubicBezTo>
                  <a:lnTo>
                    <a:pt x="16" y="5280"/>
                  </a:lnTo>
                  <a:cubicBezTo>
                    <a:pt x="16" y="5267"/>
                    <a:pt x="27" y="5256"/>
                    <a:pt x="40" y="5256"/>
                  </a:cubicBezTo>
                  <a:cubicBezTo>
                    <a:pt x="54" y="5256"/>
                    <a:pt x="64" y="5267"/>
                    <a:pt x="64" y="5280"/>
                  </a:cubicBezTo>
                  <a:lnTo>
                    <a:pt x="64" y="5304"/>
                  </a:lnTo>
                  <a:cubicBezTo>
                    <a:pt x="64" y="5318"/>
                    <a:pt x="54" y="5328"/>
                    <a:pt x="40" y="5328"/>
                  </a:cubicBezTo>
                  <a:cubicBezTo>
                    <a:pt x="27" y="5328"/>
                    <a:pt x="16" y="5318"/>
                    <a:pt x="16" y="5304"/>
                  </a:cubicBezTo>
                  <a:lnTo>
                    <a:pt x="16" y="5280"/>
                  </a:lnTo>
                  <a:cubicBezTo>
                    <a:pt x="16" y="5267"/>
                    <a:pt x="27" y="5256"/>
                    <a:pt x="40" y="5256"/>
                  </a:cubicBezTo>
                  <a:lnTo>
                    <a:pt x="48" y="5256"/>
                  </a:lnTo>
                  <a:cubicBezTo>
                    <a:pt x="62" y="5256"/>
                    <a:pt x="72" y="5267"/>
                    <a:pt x="72" y="5280"/>
                  </a:cubicBezTo>
                  <a:lnTo>
                    <a:pt x="72" y="5304"/>
                  </a:lnTo>
                  <a:lnTo>
                    <a:pt x="48" y="5280"/>
                  </a:lnTo>
                  <a:lnTo>
                    <a:pt x="56" y="5280"/>
                  </a:lnTo>
                  <a:lnTo>
                    <a:pt x="32" y="5304"/>
                  </a:lnTo>
                  <a:lnTo>
                    <a:pt x="32" y="5280"/>
                  </a:lnTo>
                  <a:cubicBezTo>
                    <a:pt x="32" y="5267"/>
                    <a:pt x="43" y="5256"/>
                    <a:pt x="56" y="5256"/>
                  </a:cubicBezTo>
                  <a:cubicBezTo>
                    <a:pt x="70" y="5256"/>
                    <a:pt x="80" y="5267"/>
                    <a:pt x="80" y="5280"/>
                  </a:cubicBezTo>
                  <a:lnTo>
                    <a:pt x="80" y="5304"/>
                  </a:lnTo>
                  <a:cubicBezTo>
                    <a:pt x="80" y="5318"/>
                    <a:pt x="70" y="5328"/>
                    <a:pt x="56" y="5328"/>
                  </a:cubicBezTo>
                  <a:cubicBezTo>
                    <a:pt x="43" y="5328"/>
                    <a:pt x="32" y="5318"/>
                    <a:pt x="32" y="5304"/>
                  </a:cubicBezTo>
                  <a:lnTo>
                    <a:pt x="32" y="5280"/>
                  </a:lnTo>
                  <a:cubicBezTo>
                    <a:pt x="32" y="5267"/>
                    <a:pt x="43" y="5256"/>
                    <a:pt x="56" y="5256"/>
                  </a:cubicBezTo>
                  <a:cubicBezTo>
                    <a:pt x="70" y="5256"/>
                    <a:pt x="80" y="5267"/>
                    <a:pt x="80" y="5280"/>
                  </a:cubicBezTo>
                  <a:lnTo>
                    <a:pt x="80" y="5304"/>
                  </a:lnTo>
                  <a:lnTo>
                    <a:pt x="56" y="5280"/>
                  </a:lnTo>
                  <a:lnTo>
                    <a:pt x="64" y="5280"/>
                  </a:lnTo>
                  <a:lnTo>
                    <a:pt x="40" y="5304"/>
                  </a:lnTo>
                  <a:lnTo>
                    <a:pt x="40" y="5280"/>
                  </a:lnTo>
                  <a:cubicBezTo>
                    <a:pt x="40" y="5267"/>
                    <a:pt x="51" y="5256"/>
                    <a:pt x="64" y="5256"/>
                  </a:cubicBezTo>
                  <a:cubicBezTo>
                    <a:pt x="78" y="5256"/>
                    <a:pt x="88" y="5267"/>
                    <a:pt x="88" y="5280"/>
                  </a:cubicBezTo>
                  <a:lnTo>
                    <a:pt x="88" y="5304"/>
                  </a:lnTo>
                  <a:lnTo>
                    <a:pt x="64" y="5280"/>
                  </a:lnTo>
                  <a:lnTo>
                    <a:pt x="72" y="5280"/>
                  </a:lnTo>
                  <a:lnTo>
                    <a:pt x="48" y="5304"/>
                  </a:lnTo>
                  <a:lnTo>
                    <a:pt x="48" y="5280"/>
                  </a:lnTo>
                  <a:cubicBezTo>
                    <a:pt x="48" y="5267"/>
                    <a:pt x="59" y="5256"/>
                    <a:pt x="72" y="5256"/>
                  </a:cubicBezTo>
                  <a:cubicBezTo>
                    <a:pt x="86" y="5256"/>
                    <a:pt x="96" y="5267"/>
                    <a:pt x="96" y="5280"/>
                  </a:cubicBezTo>
                  <a:lnTo>
                    <a:pt x="96" y="5304"/>
                  </a:lnTo>
                  <a:lnTo>
                    <a:pt x="72" y="5280"/>
                  </a:lnTo>
                  <a:lnTo>
                    <a:pt x="80" y="5280"/>
                  </a:lnTo>
                  <a:lnTo>
                    <a:pt x="56" y="5304"/>
                  </a:lnTo>
                  <a:lnTo>
                    <a:pt x="56" y="5280"/>
                  </a:lnTo>
                  <a:cubicBezTo>
                    <a:pt x="56" y="5267"/>
                    <a:pt x="67" y="5256"/>
                    <a:pt x="80" y="5256"/>
                  </a:cubicBezTo>
                  <a:cubicBezTo>
                    <a:pt x="94" y="5256"/>
                    <a:pt x="104" y="5267"/>
                    <a:pt x="104" y="5280"/>
                  </a:cubicBezTo>
                  <a:lnTo>
                    <a:pt x="104" y="5304"/>
                  </a:lnTo>
                  <a:cubicBezTo>
                    <a:pt x="104" y="5318"/>
                    <a:pt x="94" y="5328"/>
                    <a:pt x="80" y="5328"/>
                  </a:cubicBezTo>
                  <a:cubicBezTo>
                    <a:pt x="67" y="5328"/>
                    <a:pt x="56" y="5318"/>
                    <a:pt x="56" y="5304"/>
                  </a:cubicBezTo>
                  <a:lnTo>
                    <a:pt x="56" y="5280"/>
                  </a:lnTo>
                  <a:cubicBezTo>
                    <a:pt x="56" y="5267"/>
                    <a:pt x="67" y="5256"/>
                    <a:pt x="80" y="5256"/>
                  </a:cubicBezTo>
                  <a:cubicBezTo>
                    <a:pt x="94" y="5256"/>
                    <a:pt x="104" y="5267"/>
                    <a:pt x="104" y="5280"/>
                  </a:cubicBezTo>
                  <a:lnTo>
                    <a:pt x="104" y="5304"/>
                  </a:lnTo>
                  <a:cubicBezTo>
                    <a:pt x="104" y="5318"/>
                    <a:pt x="94" y="5328"/>
                    <a:pt x="80" y="5328"/>
                  </a:cubicBezTo>
                  <a:cubicBezTo>
                    <a:pt x="67" y="5328"/>
                    <a:pt x="56" y="5318"/>
                    <a:pt x="56" y="5304"/>
                  </a:cubicBezTo>
                  <a:lnTo>
                    <a:pt x="56" y="5280"/>
                  </a:lnTo>
                  <a:lnTo>
                    <a:pt x="56" y="5256"/>
                  </a:lnTo>
                  <a:lnTo>
                    <a:pt x="56" y="5232"/>
                  </a:lnTo>
                  <a:lnTo>
                    <a:pt x="56" y="5208"/>
                  </a:lnTo>
                  <a:cubicBezTo>
                    <a:pt x="56" y="5195"/>
                    <a:pt x="67" y="5184"/>
                    <a:pt x="80" y="5184"/>
                  </a:cubicBezTo>
                  <a:cubicBezTo>
                    <a:pt x="94" y="5184"/>
                    <a:pt x="104" y="5195"/>
                    <a:pt x="104" y="5208"/>
                  </a:cubicBezTo>
                  <a:lnTo>
                    <a:pt x="104" y="5232"/>
                  </a:lnTo>
                  <a:lnTo>
                    <a:pt x="80" y="5208"/>
                  </a:lnTo>
                  <a:lnTo>
                    <a:pt x="88" y="5208"/>
                  </a:lnTo>
                  <a:lnTo>
                    <a:pt x="64" y="5232"/>
                  </a:lnTo>
                  <a:lnTo>
                    <a:pt x="64" y="5208"/>
                  </a:lnTo>
                  <a:lnTo>
                    <a:pt x="64" y="5176"/>
                  </a:lnTo>
                  <a:lnTo>
                    <a:pt x="64" y="5152"/>
                  </a:lnTo>
                  <a:lnTo>
                    <a:pt x="64" y="5128"/>
                  </a:lnTo>
                  <a:lnTo>
                    <a:pt x="64" y="5104"/>
                  </a:lnTo>
                  <a:lnTo>
                    <a:pt x="64" y="5072"/>
                  </a:lnTo>
                  <a:lnTo>
                    <a:pt x="64" y="5048"/>
                  </a:lnTo>
                  <a:cubicBezTo>
                    <a:pt x="64" y="5035"/>
                    <a:pt x="75" y="5024"/>
                    <a:pt x="88" y="5024"/>
                  </a:cubicBezTo>
                  <a:lnTo>
                    <a:pt x="96" y="5024"/>
                  </a:lnTo>
                  <a:lnTo>
                    <a:pt x="72" y="5048"/>
                  </a:lnTo>
                  <a:lnTo>
                    <a:pt x="72" y="5024"/>
                  </a:lnTo>
                  <a:lnTo>
                    <a:pt x="72" y="5000"/>
                  </a:lnTo>
                  <a:lnTo>
                    <a:pt x="72" y="4976"/>
                  </a:lnTo>
                  <a:lnTo>
                    <a:pt x="72" y="4944"/>
                  </a:lnTo>
                  <a:lnTo>
                    <a:pt x="72" y="4920"/>
                  </a:lnTo>
                  <a:lnTo>
                    <a:pt x="72" y="4896"/>
                  </a:lnTo>
                  <a:lnTo>
                    <a:pt x="72" y="4872"/>
                  </a:lnTo>
                  <a:lnTo>
                    <a:pt x="72" y="4840"/>
                  </a:lnTo>
                  <a:lnTo>
                    <a:pt x="72" y="4816"/>
                  </a:lnTo>
                  <a:lnTo>
                    <a:pt x="72" y="4792"/>
                  </a:lnTo>
                  <a:lnTo>
                    <a:pt x="72" y="4768"/>
                  </a:lnTo>
                  <a:lnTo>
                    <a:pt x="72" y="4744"/>
                  </a:lnTo>
                  <a:lnTo>
                    <a:pt x="72" y="4712"/>
                  </a:lnTo>
                  <a:lnTo>
                    <a:pt x="72" y="4688"/>
                  </a:lnTo>
                  <a:cubicBezTo>
                    <a:pt x="72" y="4686"/>
                    <a:pt x="73" y="4683"/>
                    <a:pt x="74" y="4681"/>
                  </a:cubicBezTo>
                  <a:lnTo>
                    <a:pt x="82" y="4657"/>
                  </a:lnTo>
                  <a:lnTo>
                    <a:pt x="80" y="4664"/>
                  </a:lnTo>
                  <a:lnTo>
                    <a:pt x="80" y="4640"/>
                  </a:lnTo>
                  <a:lnTo>
                    <a:pt x="80" y="4608"/>
                  </a:lnTo>
                  <a:lnTo>
                    <a:pt x="80" y="4584"/>
                  </a:lnTo>
                  <a:lnTo>
                    <a:pt x="80" y="4560"/>
                  </a:lnTo>
                  <a:lnTo>
                    <a:pt x="80" y="4536"/>
                  </a:lnTo>
                  <a:lnTo>
                    <a:pt x="80" y="4512"/>
                  </a:lnTo>
                  <a:lnTo>
                    <a:pt x="80" y="4480"/>
                  </a:lnTo>
                  <a:lnTo>
                    <a:pt x="80" y="4456"/>
                  </a:lnTo>
                  <a:lnTo>
                    <a:pt x="80" y="4432"/>
                  </a:lnTo>
                  <a:lnTo>
                    <a:pt x="80" y="4408"/>
                  </a:lnTo>
                  <a:lnTo>
                    <a:pt x="80" y="4352"/>
                  </a:lnTo>
                  <a:lnTo>
                    <a:pt x="80" y="4328"/>
                  </a:lnTo>
                  <a:lnTo>
                    <a:pt x="80" y="4304"/>
                  </a:lnTo>
                  <a:lnTo>
                    <a:pt x="80" y="4280"/>
                  </a:lnTo>
                  <a:lnTo>
                    <a:pt x="80" y="4248"/>
                  </a:lnTo>
                  <a:lnTo>
                    <a:pt x="80" y="4224"/>
                  </a:lnTo>
                  <a:lnTo>
                    <a:pt x="80" y="4200"/>
                  </a:lnTo>
                  <a:lnTo>
                    <a:pt x="80" y="4176"/>
                  </a:lnTo>
                  <a:lnTo>
                    <a:pt x="80" y="4144"/>
                  </a:lnTo>
                  <a:lnTo>
                    <a:pt x="80" y="4120"/>
                  </a:lnTo>
                  <a:lnTo>
                    <a:pt x="80" y="4096"/>
                  </a:lnTo>
                  <a:lnTo>
                    <a:pt x="80" y="4072"/>
                  </a:lnTo>
                  <a:cubicBezTo>
                    <a:pt x="80" y="4070"/>
                    <a:pt x="81" y="4067"/>
                    <a:pt x="82" y="4065"/>
                  </a:cubicBezTo>
                  <a:lnTo>
                    <a:pt x="90" y="4041"/>
                  </a:lnTo>
                  <a:lnTo>
                    <a:pt x="88" y="4048"/>
                  </a:lnTo>
                  <a:lnTo>
                    <a:pt x="88" y="4016"/>
                  </a:lnTo>
                  <a:lnTo>
                    <a:pt x="88" y="3992"/>
                  </a:lnTo>
                  <a:lnTo>
                    <a:pt x="88" y="3944"/>
                  </a:lnTo>
                  <a:lnTo>
                    <a:pt x="88" y="3912"/>
                  </a:lnTo>
                  <a:lnTo>
                    <a:pt x="88" y="3888"/>
                  </a:lnTo>
                  <a:lnTo>
                    <a:pt x="88" y="3840"/>
                  </a:lnTo>
                  <a:lnTo>
                    <a:pt x="88" y="3816"/>
                  </a:lnTo>
                  <a:lnTo>
                    <a:pt x="88" y="3784"/>
                  </a:lnTo>
                  <a:lnTo>
                    <a:pt x="88" y="3760"/>
                  </a:lnTo>
                  <a:lnTo>
                    <a:pt x="88" y="3736"/>
                  </a:lnTo>
                  <a:lnTo>
                    <a:pt x="88" y="3680"/>
                  </a:lnTo>
                  <a:lnTo>
                    <a:pt x="88" y="3656"/>
                  </a:lnTo>
                  <a:lnTo>
                    <a:pt x="88" y="3608"/>
                  </a:lnTo>
                  <a:lnTo>
                    <a:pt x="88" y="3584"/>
                  </a:lnTo>
                  <a:lnTo>
                    <a:pt x="88" y="3552"/>
                  </a:lnTo>
                  <a:lnTo>
                    <a:pt x="88" y="3528"/>
                  </a:lnTo>
                  <a:lnTo>
                    <a:pt x="88" y="3480"/>
                  </a:lnTo>
                  <a:lnTo>
                    <a:pt x="88" y="3448"/>
                  </a:lnTo>
                  <a:lnTo>
                    <a:pt x="88" y="3424"/>
                  </a:lnTo>
                  <a:lnTo>
                    <a:pt x="88" y="3400"/>
                  </a:lnTo>
                  <a:lnTo>
                    <a:pt x="88" y="3376"/>
                  </a:lnTo>
                  <a:lnTo>
                    <a:pt x="88" y="3352"/>
                  </a:lnTo>
                  <a:lnTo>
                    <a:pt x="88" y="3320"/>
                  </a:lnTo>
                  <a:lnTo>
                    <a:pt x="88" y="3296"/>
                  </a:lnTo>
                  <a:lnTo>
                    <a:pt x="88" y="3272"/>
                  </a:lnTo>
                  <a:cubicBezTo>
                    <a:pt x="88" y="3270"/>
                    <a:pt x="89" y="3267"/>
                    <a:pt x="90" y="3265"/>
                  </a:cubicBezTo>
                  <a:lnTo>
                    <a:pt x="98" y="3241"/>
                  </a:lnTo>
                  <a:lnTo>
                    <a:pt x="96" y="3248"/>
                  </a:lnTo>
                  <a:lnTo>
                    <a:pt x="96" y="3192"/>
                  </a:lnTo>
                  <a:lnTo>
                    <a:pt x="96" y="3168"/>
                  </a:lnTo>
                  <a:lnTo>
                    <a:pt x="96" y="3144"/>
                  </a:lnTo>
                  <a:lnTo>
                    <a:pt x="96" y="3088"/>
                  </a:lnTo>
                  <a:lnTo>
                    <a:pt x="96" y="3040"/>
                  </a:lnTo>
                  <a:lnTo>
                    <a:pt x="96" y="3016"/>
                  </a:lnTo>
                  <a:lnTo>
                    <a:pt x="96" y="2960"/>
                  </a:lnTo>
                  <a:lnTo>
                    <a:pt x="96" y="2912"/>
                  </a:lnTo>
                  <a:lnTo>
                    <a:pt x="96" y="2856"/>
                  </a:lnTo>
                  <a:lnTo>
                    <a:pt x="96" y="2808"/>
                  </a:lnTo>
                  <a:lnTo>
                    <a:pt x="96" y="2752"/>
                  </a:lnTo>
                  <a:lnTo>
                    <a:pt x="96" y="2704"/>
                  </a:lnTo>
                  <a:lnTo>
                    <a:pt x="96" y="2656"/>
                  </a:lnTo>
                  <a:lnTo>
                    <a:pt x="96" y="2600"/>
                  </a:lnTo>
                  <a:lnTo>
                    <a:pt x="96" y="2552"/>
                  </a:lnTo>
                  <a:lnTo>
                    <a:pt x="96" y="2496"/>
                  </a:lnTo>
                  <a:lnTo>
                    <a:pt x="96" y="2448"/>
                  </a:lnTo>
                  <a:lnTo>
                    <a:pt x="96" y="2392"/>
                  </a:lnTo>
                  <a:lnTo>
                    <a:pt x="96" y="2344"/>
                  </a:lnTo>
                  <a:lnTo>
                    <a:pt x="96" y="2288"/>
                  </a:lnTo>
                  <a:lnTo>
                    <a:pt x="96" y="2240"/>
                  </a:lnTo>
                  <a:lnTo>
                    <a:pt x="96" y="2192"/>
                  </a:lnTo>
                  <a:lnTo>
                    <a:pt x="96" y="2136"/>
                  </a:lnTo>
                  <a:lnTo>
                    <a:pt x="96" y="2088"/>
                  </a:lnTo>
                  <a:lnTo>
                    <a:pt x="96" y="2032"/>
                  </a:lnTo>
                  <a:lnTo>
                    <a:pt x="96" y="1984"/>
                  </a:lnTo>
                  <a:lnTo>
                    <a:pt x="96" y="1928"/>
                  </a:lnTo>
                  <a:cubicBezTo>
                    <a:pt x="96" y="1927"/>
                    <a:pt x="97" y="1926"/>
                    <a:pt x="97" y="1925"/>
                  </a:cubicBezTo>
                  <a:lnTo>
                    <a:pt x="105" y="1877"/>
                  </a:lnTo>
                  <a:lnTo>
                    <a:pt x="104" y="1880"/>
                  </a:lnTo>
                  <a:lnTo>
                    <a:pt x="104" y="1800"/>
                  </a:lnTo>
                  <a:lnTo>
                    <a:pt x="104" y="1752"/>
                  </a:lnTo>
                  <a:lnTo>
                    <a:pt x="104" y="1696"/>
                  </a:lnTo>
                  <a:lnTo>
                    <a:pt x="104" y="1648"/>
                  </a:lnTo>
                  <a:lnTo>
                    <a:pt x="104" y="1592"/>
                  </a:lnTo>
                  <a:lnTo>
                    <a:pt x="104" y="1544"/>
                  </a:lnTo>
                  <a:lnTo>
                    <a:pt x="104" y="1496"/>
                  </a:lnTo>
                  <a:lnTo>
                    <a:pt x="104" y="1464"/>
                  </a:lnTo>
                  <a:lnTo>
                    <a:pt x="104" y="1440"/>
                  </a:lnTo>
                  <a:lnTo>
                    <a:pt x="104" y="1416"/>
                  </a:lnTo>
                  <a:lnTo>
                    <a:pt x="104" y="1392"/>
                  </a:lnTo>
                  <a:lnTo>
                    <a:pt x="104" y="1360"/>
                  </a:lnTo>
                  <a:lnTo>
                    <a:pt x="104" y="1336"/>
                  </a:lnTo>
                  <a:lnTo>
                    <a:pt x="104" y="1312"/>
                  </a:lnTo>
                  <a:lnTo>
                    <a:pt x="104" y="1288"/>
                  </a:lnTo>
                  <a:lnTo>
                    <a:pt x="104" y="1264"/>
                  </a:lnTo>
                  <a:lnTo>
                    <a:pt x="104" y="1232"/>
                  </a:lnTo>
                  <a:lnTo>
                    <a:pt x="104" y="1208"/>
                  </a:lnTo>
                  <a:lnTo>
                    <a:pt x="104" y="1184"/>
                  </a:lnTo>
                  <a:cubicBezTo>
                    <a:pt x="104" y="1182"/>
                    <a:pt x="105" y="1179"/>
                    <a:pt x="106" y="1177"/>
                  </a:cubicBezTo>
                  <a:lnTo>
                    <a:pt x="114" y="1153"/>
                  </a:lnTo>
                  <a:lnTo>
                    <a:pt x="112" y="1160"/>
                  </a:lnTo>
                  <a:lnTo>
                    <a:pt x="112" y="1128"/>
                  </a:lnTo>
                  <a:lnTo>
                    <a:pt x="112" y="1104"/>
                  </a:lnTo>
                  <a:lnTo>
                    <a:pt x="112" y="1080"/>
                  </a:lnTo>
                  <a:lnTo>
                    <a:pt x="112" y="1056"/>
                  </a:lnTo>
                  <a:lnTo>
                    <a:pt x="112" y="1032"/>
                  </a:lnTo>
                  <a:lnTo>
                    <a:pt x="112" y="1000"/>
                  </a:lnTo>
                  <a:lnTo>
                    <a:pt x="112" y="976"/>
                  </a:lnTo>
                  <a:lnTo>
                    <a:pt x="112" y="952"/>
                  </a:lnTo>
                  <a:lnTo>
                    <a:pt x="112" y="928"/>
                  </a:lnTo>
                  <a:lnTo>
                    <a:pt x="112" y="896"/>
                  </a:lnTo>
                  <a:lnTo>
                    <a:pt x="112" y="872"/>
                  </a:lnTo>
                  <a:lnTo>
                    <a:pt x="112" y="848"/>
                  </a:lnTo>
                  <a:lnTo>
                    <a:pt x="112" y="824"/>
                  </a:lnTo>
                  <a:lnTo>
                    <a:pt x="112" y="800"/>
                  </a:lnTo>
                  <a:lnTo>
                    <a:pt x="112" y="768"/>
                  </a:lnTo>
                  <a:cubicBezTo>
                    <a:pt x="112" y="766"/>
                    <a:pt x="113" y="763"/>
                    <a:pt x="114" y="761"/>
                  </a:cubicBezTo>
                  <a:lnTo>
                    <a:pt x="122" y="737"/>
                  </a:lnTo>
                  <a:lnTo>
                    <a:pt x="120" y="744"/>
                  </a:lnTo>
                  <a:lnTo>
                    <a:pt x="120" y="720"/>
                  </a:lnTo>
                  <a:lnTo>
                    <a:pt x="120" y="696"/>
                  </a:lnTo>
                  <a:lnTo>
                    <a:pt x="120" y="664"/>
                  </a:lnTo>
                  <a:lnTo>
                    <a:pt x="120" y="640"/>
                  </a:lnTo>
                  <a:lnTo>
                    <a:pt x="120" y="616"/>
                  </a:lnTo>
                  <a:lnTo>
                    <a:pt x="120" y="592"/>
                  </a:lnTo>
                  <a:lnTo>
                    <a:pt x="120" y="568"/>
                  </a:lnTo>
                  <a:lnTo>
                    <a:pt x="120" y="536"/>
                  </a:lnTo>
                  <a:lnTo>
                    <a:pt x="120" y="512"/>
                  </a:lnTo>
                  <a:lnTo>
                    <a:pt x="120" y="488"/>
                  </a:lnTo>
                  <a:lnTo>
                    <a:pt x="120" y="464"/>
                  </a:lnTo>
                  <a:lnTo>
                    <a:pt x="120" y="432"/>
                  </a:lnTo>
                  <a:lnTo>
                    <a:pt x="120" y="408"/>
                  </a:lnTo>
                  <a:lnTo>
                    <a:pt x="120" y="384"/>
                  </a:lnTo>
                  <a:lnTo>
                    <a:pt x="120" y="360"/>
                  </a:lnTo>
                  <a:lnTo>
                    <a:pt x="120" y="336"/>
                  </a:lnTo>
                  <a:cubicBezTo>
                    <a:pt x="120" y="323"/>
                    <a:pt x="131" y="312"/>
                    <a:pt x="144" y="312"/>
                  </a:cubicBezTo>
                  <a:lnTo>
                    <a:pt x="152" y="312"/>
                  </a:lnTo>
                  <a:lnTo>
                    <a:pt x="128" y="336"/>
                  </a:lnTo>
                  <a:lnTo>
                    <a:pt x="128" y="304"/>
                  </a:lnTo>
                  <a:lnTo>
                    <a:pt x="128" y="280"/>
                  </a:lnTo>
                  <a:lnTo>
                    <a:pt x="128" y="256"/>
                  </a:lnTo>
                  <a:lnTo>
                    <a:pt x="128" y="232"/>
                  </a:lnTo>
                  <a:lnTo>
                    <a:pt x="128" y="200"/>
                  </a:lnTo>
                  <a:lnTo>
                    <a:pt x="128" y="176"/>
                  </a:lnTo>
                  <a:lnTo>
                    <a:pt x="128" y="152"/>
                  </a:lnTo>
                  <a:lnTo>
                    <a:pt x="128" y="128"/>
                  </a:lnTo>
                  <a:lnTo>
                    <a:pt x="128" y="104"/>
                  </a:lnTo>
                  <a:lnTo>
                    <a:pt x="128" y="72"/>
                  </a:lnTo>
                  <a:lnTo>
                    <a:pt x="128" y="48"/>
                  </a:lnTo>
                  <a:lnTo>
                    <a:pt x="128" y="24"/>
                  </a:lnTo>
                  <a:cubicBezTo>
                    <a:pt x="128" y="11"/>
                    <a:pt x="139" y="0"/>
                    <a:pt x="152" y="0"/>
                  </a:cubicBezTo>
                  <a:cubicBezTo>
                    <a:pt x="166" y="0"/>
                    <a:pt x="176" y="11"/>
                    <a:pt x="176" y="24"/>
                  </a:cubicBezTo>
                  <a:lnTo>
                    <a:pt x="176" y="48"/>
                  </a:lnTo>
                  <a:lnTo>
                    <a:pt x="176" y="72"/>
                  </a:lnTo>
                  <a:lnTo>
                    <a:pt x="176" y="104"/>
                  </a:lnTo>
                  <a:lnTo>
                    <a:pt x="176" y="128"/>
                  </a:lnTo>
                  <a:lnTo>
                    <a:pt x="176" y="152"/>
                  </a:lnTo>
                  <a:lnTo>
                    <a:pt x="176" y="176"/>
                  </a:lnTo>
                  <a:lnTo>
                    <a:pt x="176" y="200"/>
                  </a:lnTo>
                  <a:lnTo>
                    <a:pt x="176" y="232"/>
                  </a:lnTo>
                  <a:lnTo>
                    <a:pt x="176" y="256"/>
                  </a:lnTo>
                  <a:lnTo>
                    <a:pt x="176" y="280"/>
                  </a:lnTo>
                  <a:lnTo>
                    <a:pt x="176" y="304"/>
                  </a:lnTo>
                  <a:lnTo>
                    <a:pt x="176" y="336"/>
                  </a:lnTo>
                  <a:cubicBezTo>
                    <a:pt x="176" y="350"/>
                    <a:pt x="166" y="360"/>
                    <a:pt x="152" y="360"/>
                  </a:cubicBezTo>
                  <a:lnTo>
                    <a:pt x="144" y="360"/>
                  </a:lnTo>
                  <a:lnTo>
                    <a:pt x="168" y="336"/>
                  </a:lnTo>
                  <a:lnTo>
                    <a:pt x="168" y="360"/>
                  </a:lnTo>
                  <a:lnTo>
                    <a:pt x="168" y="384"/>
                  </a:lnTo>
                  <a:lnTo>
                    <a:pt x="168" y="408"/>
                  </a:lnTo>
                  <a:lnTo>
                    <a:pt x="168" y="432"/>
                  </a:lnTo>
                  <a:lnTo>
                    <a:pt x="168" y="464"/>
                  </a:lnTo>
                  <a:lnTo>
                    <a:pt x="168" y="488"/>
                  </a:lnTo>
                  <a:lnTo>
                    <a:pt x="168" y="512"/>
                  </a:lnTo>
                  <a:lnTo>
                    <a:pt x="168" y="536"/>
                  </a:lnTo>
                  <a:lnTo>
                    <a:pt x="168" y="568"/>
                  </a:lnTo>
                  <a:lnTo>
                    <a:pt x="168" y="592"/>
                  </a:lnTo>
                  <a:lnTo>
                    <a:pt x="168" y="616"/>
                  </a:lnTo>
                  <a:lnTo>
                    <a:pt x="168" y="640"/>
                  </a:lnTo>
                  <a:lnTo>
                    <a:pt x="168" y="664"/>
                  </a:lnTo>
                  <a:lnTo>
                    <a:pt x="168" y="696"/>
                  </a:lnTo>
                  <a:lnTo>
                    <a:pt x="168" y="720"/>
                  </a:lnTo>
                  <a:lnTo>
                    <a:pt x="168" y="744"/>
                  </a:lnTo>
                  <a:cubicBezTo>
                    <a:pt x="168" y="747"/>
                    <a:pt x="168" y="750"/>
                    <a:pt x="167" y="752"/>
                  </a:cubicBezTo>
                  <a:lnTo>
                    <a:pt x="159" y="776"/>
                  </a:lnTo>
                  <a:lnTo>
                    <a:pt x="160" y="768"/>
                  </a:lnTo>
                  <a:lnTo>
                    <a:pt x="160" y="800"/>
                  </a:lnTo>
                  <a:lnTo>
                    <a:pt x="160" y="824"/>
                  </a:lnTo>
                  <a:lnTo>
                    <a:pt x="160" y="848"/>
                  </a:lnTo>
                  <a:lnTo>
                    <a:pt x="160" y="872"/>
                  </a:lnTo>
                  <a:lnTo>
                    <a:pt x="160" y="896"/>
                  </a:lnTo>
                  <a:lnTo>
                    <a:pt x="160" y="928"/>
                  </a:lnTo>
                  <a:lnTo>
                    <a:pt x="160" y="952"/>
                  </a:lnTo>
                  <a:lnTo>
                    <a:pt x="160" y="976"/>
                  </a:lnTo>
                  <a:lnTo>
                    <a:pt x="160" y="1000"/>
                  </a:lnTo>
                  <a:lnTo>
                    <a:pt x="160" y="1032"/>
                  </a:lnTo>
                  <a:lnTo>
                    <a:pt x="160" y="1056"/>
                  </a:lnTo>
                  <a:lnTo>
                    <a:pt x="160" y="1080"/>
                  </a:lnTo>
                  <a:lnTo>
                    <a:pt x="160" y="1104"/>
                  </a:lnTo>
                  <a:lnTo>
                    <a:pt x="160" y="1128"/>
                  </a:lnTo>
                  <a:lnTo>
                    <a:pt x="160" y="1160"/>
                  </a:lnTo>
                  <a:cubicBezTo>
                    <a:pt x="160" y="1163"/>
                    <a:pt x="160" y="1166"/>
                    <a:pt x="159" y="1168"/>
                  </a:cubicBezTo>
                  <a:lnTo>
                    <a:pt x="151" y="1192"/>
                  </a:lnTo>
                  <a:lnTo>
                    <a:pt x="152" y="1184"/>
                  </a:lnTo>
                  <a:lnTo>
                    <a:pt x="152" y="1208"/>
                  </a:lnTo>
                  <a:lnTo>
                    <a:pt x="152" y="1232"/>
                  </a:lnTo>
                  <a:lnTo>
                    <a:pt x="152" y="1264"/>
                  </a:lnTo>
                  <a:lnTo>
                    <a:pt x="152" y="1288"/>
                  </a:lnTo>
                  <a:lnTo>
                    <a:pt x="152" y="1312"/>
                  </a:lnTo>
                  <a:lnTo>
                    <a:pt x="152" y="1336"/>
                  </a:lnTo>
                  <a:lnTo>
                    <a:pt x="152" y="1360"/>
                  </a:lnTo>
                  <a:lnTo>
                    <a:pt x="152" y="1392"/>
                  </a:lnTo>
                  <a:lnTo>
                    <a:pt x="152" y="1416"/>
                  </a:lnTo>
                  <a:lnTo>
                    <a:pt x="152" y="1440"/>
                  </a:lnTo>
                  <a:lnTo>
                    <a:pt x="152" y="1464"/>
                  </a:lnTo>
                  <a:lnTo>
                    <a:pt x="152" y="1496"/>
                  </a:lnTo>
                  <a:lnTo>
                    <a:pt x="152" y="1544"/>
                  </a:lnTo>
                  <a:lnTo>
                    <a:pt x="152" y="1592"/>
                  </a:lnTo>
                  <a:lnTo>
                    <a:pt x="152" y="1648"/>
                  </a:lnTo>
                  <a:lnTo>
                    <a:pt x="152" y="1696"/>
                  </a:lnTo>
                  <a:lnTo>
                    <a:pt x="152" y="1752"/>
                  </a:lnTo>
                  <a:lnTo>
                    <a:pt x="152" y="1800"/>
                  </a:lnTo>
                  <a:lnTo>
                    <a:pt x="152" y="1880"/>
                  </a:lnTo>
                  <a:cubicBezTo>
                    <a:pt x="152" y="1882"/>
                    <a:pt x="152" y="1883"/>
                    <a:pt x="152" y="1884"/>
                  </a:cubicBezTo>
                  <a:lnTo>
                    <a:pt x="144" y="1932"/>
                  </a:lnTo>
                  <a:lnTo>
                    <a:pt x="144" y="1928"/>
                  </a:lnTo>
                  <a:lnTo>
                    <a:pt x="144" y="1984"/>
                  </a:lnTo>
                  <a:lnTo>
                    <a:pt x="144" y="2032"/>
                  </a:lnTo>
                  <a:lnTo>
                    <a:pt x="144" y="2088"/>
                  </a:lnTo>
                  <a:lnTo>
                    <a:pt x="144" y="2136"/>
                  </a:lnTo>
                  <a:lnTo>
                    <a:pt x="144" y="2192"/>
                  </a:lnTo>
                  <a:lnTo>
                    <a:pt x="144" y="2240"/>
                  </a:lnTo>
                  <a:lnTo>
                    <a:pt x="144" y="2288"/>
                  </a:lnTo>
                  <a:lnTo>
                    <a:pt x="144" y="2344"/>
                  </a:lnTo>
                  <a:lnTo>
                    <a:pt x="144" y="2392"/>
                  </a:lnTo>
                  <a:lnTo>
                    <a:pt x="144" y="2448"/>
                  </a:lnTo>
                  <a:lnTo>
                    <a:pt x="144" y="2496"/>
                  </a:lnTo>
                  <a:lnTo>
                    <a:pt x="144" y="2552"/>
                  </a:lnTo>
                  <a:lnTo>
                    <a:pt x="144" y="2600"/>
                  </a:lnTo>
                  <a:lnTo>
                    <a:pt x="144" y="2656"/>
                  </a:lnTo>
                  <a:lnTo>
                    <a:pt x="144" y="2704"/>
                  </a:lnTo>
                  <a:lnTo>
                    <a:pt x="144" y="2752"/>
                  </a:lnTo>
                  <a:lnTo>
                    <a:pt x="144" y="2808"/>
                  </a:lnTo>
                  <a:lnTo>
                    <a:pt x="144" y="2856"/>
                  </a:lnTo>
                  <a:lnTo>
                    <a:pt x="144" y="2912"/>
                  </a:lnTo>
                  <a:lnTo>
                    <a:pt x="144" y="2960"/>
                  </a:lnTo>
                  <a:lnTo>
                    <a:pt x="144" y="3016"/>
                  </a:lnTo>
                  <a:lnTo>
                    <a:pt x="144" y="3040"/>
                  </a:lnTo>
                  <a:lnTo>
                    <a:pt x="144" y="3088"/>
                  </a:lnTo>
                  <a:lnTo>
                    <a:pt x="144" y="3144"/>
                  </a:lnTo>
                  <a:lnTo>
                    <a:pt x="144" y="3168"/>
                  </a:lnTo>
                  <a:lnTo>
                    <a:pt x="144" y="3192"/>
                  </a:lnTo>
                  <a:lnTo>
                    <a:pt x="144" y="3248"/>
                  </a:lnTo>
                  <a:cubicBezTo>
                    <a:pt x="144" y="3251"/>
                    <a:pt x="144" y="3254"/>
                    <a:pt x="143" y="3256"/>
                  </a:cubicBezTo>
                  <a:lnTo>
                    <a:pt x="135" y="3280"/>
                  </a:lnTo>
                  <a:lnTo>
                    <a:pt x="136" y="3272"/>
                  </a:lnTo>
                  <a:lnTo>
                    <a:pt x="136" y="3296"/>
                  </a:lnTo>
                  <a:lnTo>
                    <a:pt x="136" y="3320"/>
                  </a:lnTo>
                  <a:lnTo>
                    <a:pt x="136" y="3352"/>
                  </a:lnTo>
                  <a:lnTo>
                    <a:pt x="136" y="3376"/>
                  </a:lnTo>
                  <a:lnTo>
                    <a:pt x="136" y="3400"/>
                  </a:lnTo>
                  <a:lnTo>
                    <a:pt x="136" y="3424"/>
                  </a:lnTo>
                  <a:lnTo>
                    <a:pt x="136" y="3448"/>
                  </a:lnTo>
                  <a:lnTo>
                    <a:pt x="136" y="3480"/>
                  </a:lnTo>
                  <a:lnTo>
                    <a:pt x="136" y="3528"/>
                  </a:lnTo>
                  <a:lnTo>
                    <a:pt x="136" y="3552"/>
                  </a:lnTo>
                  <a:lnTo>
                    <a:pt x="136" y="3584"/>
                  </a:lnTo>
                  <a:lnTo>
                    <a:pt x="136" y="3608"/>
                  </a:lnTo>
                  <a:lnTo>
                    <a:pt x="136" y="3656"/>
                  </a:lnTo>
                  <a:lnTo>
                    <a:pt x="136" y="3680"/>
                  </a:lnTo>
                  <a:lnTo>
                    <a:pt x="136" y="3736"/>
                  </a:lnTo>
                  <a:lnTo>
                    <a:pt x="136" y="3760"/>
                  </a:lnTo>
                  <a:lnTo>
                    <a:pt x="136" y="3784"/>
                  </a:lnTo>
                  <a:lnTo>
                    <a:pt x="136" y="3816"/>
                  </a:lnTo>
                  <a:lnTo>
                    <a:pt x="136" y="3840"/>
                  </a:lnTo>
                  <a:lnTo>
                    <a:pt x="136" y="3888"/>
                  </a:lnTo>
                  <a:lnTo>
                    <a:pt x="136" y="3912"/>
                  </a:lnTo>
                  <a:lnTo>
                    <a:pt x="136" y="3944"/>
                  </a:lnTo>
                  <a:lnTo>
                    <a:pt x="136" y="3992"/>
                  </a:lnTo>
                  <a:lnTo>
                    <a:pt x="136" y="4016"/>
                  </a:lnTo>
                  <a:lnTo>
                    <a:pt x="136" y="4048"/>
                  </a:lnTo>
                  <a:cubicBezTo>
                    <a:pt x="136" y="4051"/>
                    <a:pt x="136" y="4054"/>
                    <a:pt x="135" y="4056"/>
                  </a:cubicBezTo>
                  <a:lnTo>
                    <a:pt x="127" y="4080"/>
                  </a:lnTo>
                  <a:lnTo>
                    <a:pt x="128" y="4072"/>
                  </a:lnTo>
                  <a:lnTo>
                    <a:pt x="128" y="4096"/>
                  </a:lnTo>
                  <a:lnTo>
                    <a:pt x="128" y="4120"/>
                  </a:lnTo>
                  <a:lnTo>
                    <a:pt x="128" y="4144"/>
                  </a:lnTo>
                  <a:lnTo>
                    <a:pt x="128" y="4176"/>
                  </a:lnTo>
                  <a:lnTo>
                    <a:pt x="128" y="4200"/>
                  </a:lnTo>
                  <a:lnTo>
                    <a:pt x="128" y="4224"/>
                  </a:lnTo>
                  <a:lnTo>
                    <a:pt x="128" y="4248"/>
                  </a:lnTo>
                  <a:lnTo>
                    <a:pt x="128" y="4280"/>
                  </a:lnTo>
                  <a:lnTo>
                    <a:pt x="128" y="4304"/>
                  </a:lnTo>
                  <a:lnTo>
                    <a:pt x="128" y="4328"/>
                  </a:lnTo>
                  <a:lnTo>
                    <a:pt x="128" y="4352"/>
                  </a:lnTo>
                  <a:lnTo>
                    <a:pt x="128" y="4408"/>
                  </a:lnTo>
                  <a:lnTo>
                    <a:pt x="128" y="4432"/>
                  </a:lnTo>
                  <a:lnTo>
                    <a:pt x="128" y="4456"/>
                  </a:lnTo>
                  <a:lnTo>
                    <a:pt x="128" y="4480"/>
                  </a:lnTo>
                  <a:lnTo>
                    <a:pt x="128" y="4512"/>
                  </a:lnTo>
                  <a:lnTo>
                    <a:pt x="128" y="4536"/>
                  </a:lnTo>
                  <a:lnTo>
                    <a:pt x="128" y="4560"/>
                  </a:lnTo>
                  <a:lnTo>
                    <a:pt x="128" y="4584"/>
                  </a:lnTo>
                  <a:lnTo>
                    <a:pt x="128" y="4608"/>
                  </a:lnTo>
                  <a:lnTo>
                    <a:pt x="128" y="4640"/>
                  </a:lnTo>
                  <a:lnTo>
                    <a:pt x="128" y="4664"/>
                  </a:lnTo>
                  <a:cubicBezTo>
                    <a:pt x="128" y="4667"/>
                    <a:pt x="128" y="4670"/>
                    <a:pt x="127" y="4672"/>
                  </a:cubicBezTo>
                  <a:lnTo>
                    <a:pt x="119" y="4696"/>
                  </a:lnTo>
                  <a:lnTo>
                    <a:pt x="120" y="4688"/>
                  </a:lnTo>
                  <a:lnTo>
                    <a:pt x="120" y="4712"/>
                  </a:lnTo>
                  <a:lnTo>
                    <a:pt x="120" y="4744"/>
                  </a:lnTo>
                  <a:lnTo>
                    <a:pt x="120" y="4768"/>
                  </a:lnTo>
                  <a:lnTo>
                    <a:pt x="120" y="4792"/>
                  </a:lnTo>
                  <a:lnTo>
                    <a:pt x="120" y="4816"/>
                  </a:lnTo>
                  <a:lnTo>
                    <a:pt x="120" y="4840"/>
                  </a:lnTo>
                  <a:lnTo>
                    <a:pt x="120" y="4872"/>
                  </a:lnTo>
                  <a:lnTo>
                    <a:pt x="120" y="4896"/>
                  </a:lnTo>
                  <a:lnTo>
                    <a:pt x="120" y="4920"/>
                  </a:lnTo>
                  <a:lnTo>
                    <a:pt x="120" y="4944"/>
                  </a:lnTo>
                  <a:lnTo>
                    <a:pt x="120" y="4976"/>
                  </a:lnTo>
                  <a:lnTo>
                    <a:pt x="120" y="5000"/>
                  </a:lnTo>
                  <a:lnTo>
                    <a:pt x="120" y="5024"/>
                  </a:lnTo>
                  <a:lnTo>
                    <a:pt x="120" y="5048"/>
                  </a:lnTo>
                  <a:cubicBezTo>
                    <a:pt x="120" y="5062"/>
                    <a:pt x="110" y="5072"/>
                    <a:pt x="96" y="5072"/>
                  </a:cubicBezTo>
                  <a:lnTo>
                    <a:pt x="88" y="5072"/>
                  </a:lnTo>
                  <a:lnTo>
                    <a:pt x="112" y="5048"/>
                  </a:lnTo>
                  <a:lnTo>
                    <a:pt x="112" y="5072"/>
                  </a:lnTo>
                  <a:lnTo>
                    <a:pt x="112" y="5104"/>
                  </a:lnTo>
                  <a:lnTo>
                    <a:pt x="112" y="5128"/>
                  </a:lnTo>
                  <a:lnTo>
                    <a:pt x="112" y="5152"/>
                  </a:lnTo>
                  <a:lnTo>
                    <a:pt x="112" y="5176"/>
                  </a:lnTo>
                  <a:lnTo>
                    <a:pt x="112" y="5208"/>
                  </a:lnTo>
                  <a:lnTo>
                    <a:pt x="112" y="5232"/>
                  </a:lnTo>
                  <a:cubicBezTo>
                    <a:pt x="112" y="5246"/>
                    <a:pt x="102" y="5256"/>
                    <a:pt x="88" y="5256"/>
                  </a:cubicBezTo>
                  <a:lnTo>
                    <a:pt x="80" y="5256"/>
                  </a:lnTo>
                  <a:cubicBezTo>
                    <a:pt x="67" y="5256"/>
                    <a:pt x="56" y="5246"/>
                    <a:pt x="56" y="5232"/>
                  </a:cubicBezTo>
                  <a:lnTo>
                    <a:pt x="56" y="5208"/>
                  </a:lnTo>
                  <a:lnTo>
                    <a:pt x="104" y="5208"/>
                  </a:lnTo>
                  <a:lnTo>
                    <a:pt x="104" y="5232"/>
                  </a:lnTo>
                  <a:lnTo>
                    <a:pt x="104" y="5256"/>
                  </a:lnTo>
                  <a:lnTo>
                    <a:pt x="104" y="5280"/>
                  </a:lnTo>
                  <a:lnTo>
                    <a:pt x="104" y="5304"/>
                  </a:lnTo>
                  <a:lnTo>
                    <a:pt x="56" y="5304"/>
                  </a:lnTo>
                  <a:lnTo>
                    <a:pt x="56" y="5280"/>
                  </a:lnTo>
                  <a:lnTo>
                    <a:pt x="104" y="5280"/>
                  </a:lnTo>
                  <a:lnTo>
                    <a:pt x="104" y="5304"/>
                  </a:lnTo>
                  <a:lnTo>
                    <a:pt x="56" y="5304"/>
                  </a:lnTo>
                  <a:lnTo>
                    <a:pt x="56" y="5280"/>
                  </a:lnTo>
                  <a:lnTo>
                    <a:pt x="104" y="5280"/>
                  </a:lnTo>
                  <a:lnTo>
                    <a:pt x="104" y="5304"/>
                  </a:lnTo>
                  <a:cubicBezTo>
                    <a:pt x="104" y="5318"/>
                    <a:pt x="94" y="5328"/>
                    <a:pt x="80" y="5328"/>
                  </a:cubicBezTo>
                  <a:lnTo>
                    <a:pt x="72" y="5328"/>
                  </a:lnTo>
                  <a:cubicBezTo>
                    <a:pt x="59" y="5328"/>
                    <a:pt x="48" y="5318"/>
                    <a:pt x="48" y="5304"/>
                  </a:cubicBezTo>
                  <a:lnTo>
                    <a:pt x="48" y="5280"/>
                  </a:lnTo>
                  <a:lnTo>
                    <a:pt x="96" y="5280"/>
                  </a:lnTo>
                  <a:lnTo>
                    <a:pt x="96" y="5304"/>
                  </a:lnTo>
                  <a:cubicBezTo>
                    <a:pt x="96" y="5318"/>
                    <a:pt x="86" y="5328"/>
                    <a:pt x="72" y="5328"/>
                  </a:cubicBezTo>
                  <a:lnTo>
                    <a:pt x="64" y="5328"/>
                  </a:lnTo>
                  <a:cubicBezTo>
                    <a:pt x="51" y="5328"/>
                    <a:pt x="40" y="5318"/>
                    <a:pt x="40" y="5304"/>
                  </a:cubicBezTo>
                  <a:lnTo>
                    <a:pt x="40" y="5280"/>
                  </a:lnTo>
                  <a:lnTo>
                    <a:pt x="88" y="5280"/>
                  </a:lnTo>
                  <a:lnTo>
                    <a:pt x="88" y="5304"/>
                  </a:lnTo>
                  <a:cubicBezTo>
                    <a:pt x="88" y="5318"/>
                    <a:pt x="78" y="5328"/>
                    <a:pt x="64" y="5328"/>
                  </a:cubicBezTo>
                  <a:lnTo>
                    <a:pt x="56" y="5328"/>
                  </a:lnTo>
                  <a:cubicBezTo>
                    <a:pt x="43" y="5328"/>
                    <a:pt x="32" y="5318"/>
                    <a:pt x="32" y="5304"/>
                  </a:cubicBezTo>
                  <a:lnTo>
                    <a:pt x="32" y="5280"/>
                  </a:lnTo>
                  <a:lnTo>
                    <a:pt x="80" y="5280"/>
                  </a:lnTo>
                  <a:lnTo>
                    <a:pt x="80" y="5304"/>
                  </a:lnTo>
                  <a:lnTo>
                    <a:pt x="32" y="5304"/>
                  </a:lnTo>
                  <a:lnTo>
                    <a:pt x="32" y="5280"/>
                  </a:lnTo>
                  <a:lnTo>
                    <a:pt x="80" y="5280"/>
                  </a:lnTo>
                  <a:lnTo>
                    <a:pt x="80" y="5304"/>
                  </a:lnTo>
                  <a:cubicBezTo>
                    <a:pt x="80" y="5318"/>
                    <a:pt x="70" y="5328"/>
                    <a:pt x="56" y="5328"/>
                  </a:cubicBezTo>
                  <a:lnTo>
                    <a:pt x="48" y="5328"/>
                  </a:lnTo>
                  <a:cubicBezTo>
                    <a:pt x="35" y="5328"/>
                    <a:pt x="24" y="5318"/>
                    <a:pt x="24" y="5304"/>
                  </a:cubicBezTo>
                  <a:lnTo>
                    <a:pt x="24" y="5280"/>
                  </a:lnTo>
                  <a:lnTo>
                    <a:pt x="48" y="5304"/>
                  </a:lnTo>
                  <a:lnTo>
                    <a:pt x="40" y="5304"/>
                  </a:lnTo>
                  <a:lnTo>
                    <a:pt x="64" y="5280"/>
                  </a:lnTo>
                  <a:lnTo>
                    <a:pt x="64" y="5304"/>
                  </a:lnTo>
                  <a:lnTo>
                    <a:pt x="16" y="5304"/>
                  </a:lnTo>
                  <a:lnTo>
                    <a:pt x="16" y="5280"/>
                  </a:lnTo>
                  <a:lnTo>
                    <a:pt x="64" y="5280"/>
                  </a:lnTo>
                  <a:lnTo>
                    <a:pt x="64" y="5304"/>
                  </a:lnTo>
                  <a:lnTo>
                    <a:pt x="16" y="5304"/>
                  </a:lnTo>
                  <a:lnTo>
                    <a:pt x="16" y="5280"/>
                  </a:lnTo>
                  <a:lnTo>
                    <a:pt x="64" y="5280"/>
                  </a:lnTo>
                  <a:lnTo>
                    <a:pt x="64" y="5304"/>
                  </a:lnTo>
                  <a:lnTo>
                    <a:pt x="64" y="5336"/>
                  </a:lnTo>
                  <a:lnTo>
                    <a:pt x="16" y="5336"/>
                  </a:lnTo>
                  <a:lnTo>
                    <a:pt x="16" y="5304"/>
                  </a:lnTo>
                  <a:lnTo>
                    <a:pt x="40" y="5328"/>
                  </a:lnTo>
                  <a:lnTo>
                    <a:pt x="32" y="5328"/>
                  </a:lnTo>
                  <a:cubicBezTo>
                    <a:pt x="19" y="5328"/>
                    <a:pt x="8" y="5318"/>
                    <a:pt x="8" y="5304"/>
                  </a:cubicBezTo>
                  <a:lnTo>
                    <a:pt x="8" y="5280"/>
                  </a:lnTo>
                  <a:lnTo>
                    <a:pt x="56" y="5280"/>
                  </a:lnTo>
                  <a:lnTo>
                    <a:pt x="56" y="5304"/>
                  </a:lnTo>
                  <a:cubicBezTo>
                    <a:pt x="56" y="5318"/>
                    <a:pt x="46" y="5328"/>
                    <a:pt x="32" y="5328"/>
                  </a:cubicBezTo>
                  <a:lnTo>
                    <a:pt x="24" y="5328"/>
                  </a:lnTo>
                  <a:cubicBezTo>
                    <a:pt x="11" y="5328"/>
                    <a:pt x="0" y="5318"/>
                    <a:pt x="0" y="5304"/>
                  </a:cubicBezTo>
                  <a:cubicBezTo>
                    <a:pt x="0" y="5291"/>
                    <a:pt x="11" y="5280"/>
                    <a:pt x="24" y="52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7" name="Freeform 161"/>
            <p:cNvSpPr>
              <a:spLocks/>
            </p:cNvSpPr>
            <p:nvPr/>
          </p:nvSpPr>
          <p:spPr bwMode="auto">
            <a:xfrm>
              <a:off x="5823102" y="3959465"/>
              <a:ext cx="31633" cy="543993"/>
            </a:xfrm>
            <a:custGeom>
              <a:avLst/>
              <a:gdLst>
                <a:gd name="T0" fmla="*/ 16 w 528"/>
                <a:gd name="T1" fmla="*/ 5456 h 5872"/>
                <a:gd name="T2" fmla="*/ 16 w 528"/>
                <a:gd name="T3" fmla="*/ 5200 h 5872"/>
                <a:gd name="T4" fmla="*/ 16 w 528"/>
                <a:gd name="T5" fmla="*/ 4944 h 5872"/>
                <a:gd name="T6" fmla="*/ 32 w 528"/>
                <a:gd name="T7" fmla="*/ 4640 h 5872"/>
                <a:gd name="T8" fmla="*/ 48 w 528"/>
                <a:gd name="T9" fmla="*/ 4528 h 5872"/>
                <a:gd name="T10" fmla="*/ 96 w 528"/>
                <a:gd name="T11" fmla="*/ 4272 h 5872"/>
                <a:gd name="T12" fmla="*/ 66 w 528"/>
                <a:gd name="T13" fmla="*/ 4053 h 5872"/>
                <a:gd name="T14" fmla="*/ 64 w 528"/>
                <a:gd name="T15" fmla="*/ 3552 h 5872"/>
                <a:gd name="T16" fmla="*/ 80 w 528"/>
                <a:gd name="T17" fmla="*/ 3136 h 5872"/>
                <a:gd name="T18" fmla="*/ 144 w 528"/>
                <a:gd name="T19" fmla="*/ 2976 h 5872"/>
                <a:gd name="T20" fmla="*/ 112 w 528"/>
                <a:gd name="T21" fmla="*/ 2784 h 5872"/>
                <a:gd name="T22" fmla="*/ 112 w 528"/>
                <a:gd name="T23" fmla="*/ 2528 h 5872"/>
                <a:gd name="T24" fmla="*/ 128 w 528"/>
                <a:gd name="T25" fmla="*/ 2112 h 5872"/>
                <a:gd name="T26" fmla="*/ 192 w 528"/>
                <a:gd name="T27" fmla="*/ 2208 h 5872"/>
                <a:gd name="T28" fmla="*/ 160 w 528"/>
                <a:gd name="T29" fmla="*/ 2000 h 5872"/>
                <a:gd name="T30" fmla="*/ 208 w 528"/>
                <a:gd name="T31" fmla="*/ 1760 h 5872"/>
                <a:gd name="T32" fmla="*/ 224 w 528"/>
                <a:gd name="T33" fmla="*/ 1552 h 5872"/>
                <a:gd name="T34" fmla="*/ 192 w 528"/>
                <a:gd name="T35" fmla="*/ 1136 h 5872"/>
                <a:gd name="T36" fmla="*/ 304 w 528"/>
                <a:gd name="T37" fmla="*/ 880 h 5872"/>
                <a:gd name="T38" fmla="*/ 224 w 528"/>
                <a:gd name="T39" fmla="*/ 768 h 5872"/>
                <a:gd name="T40" fmla="*/ 336 w 528"/>
                <a:gd name="T41" fmla="*/ 560 h 5872"/>
                <a:gd name="T42" fmla="*/ 256 w 528"/>
                <a:gd name="T43" fmla="*/ 464 h 5872"/>
                <a:gd name="T44" fmla="*/ 368 w 528"/>
                <a:gd name="T45" fmla="*/ 352 h 5872"/>
                <a:gd name="T46" fmla="*/ 320 w 528"/>
                <a:gd name="T47" fmla="*/ 208 h 5872"/>
                <a:gd name="T48" fmla="*/ 352 w 528"/>
                <a:gd name="T49" fmla="*/ 160 h 5872"/>
                <a:gd name="T50" fmla="*/ 320 w 528"/>
                <a:gd name="T51" fmla="*/ 48 h 5872"/>
                <a:gd name="T52" fmla="*/ 384 w 528"/>
                <a:gd name="T53" fmla="*/ 144 h 5872"/>
                <a:gd name="T54" fmla="*/ 416 w 528"/>
                <a:gd name="T55" fmla="*/ 0 h 5872"/>
                <a:gd name="T56" fmla="*/ 448 w 528"/>
                <a:gd name="T57" fmla="*/ 48 h 5872"/>
                <a:gd name="T58" fmla="*/ 512 w 528"/>
                <a:gd name="T59" fmla="*/ 256 h 5872"/>
                <a:gd name="T60" fmla="*/ 528 w 528"/>
                <a:gd name="T61" fmla="*/ 256 h 5872"/>
                <a:gd name="T62" fmla="*/ 432 w 528"/>
                <a:gd name="T63" fmla="*/ 208 h 5872"/>
                <a:gd name="T64" fmla="*/ 400 w 528"/>
                <a:gd name="T65" fmla="*/ 208 h 5872"/>
                <a:gd name="T66" fmla="*/ 368 w 528"/>
                <a:gd name="T67" fmla="*/ 48 h 5872"/>
                <a:gd name="T68" fmla="*/ 336 w 528"/>
                <a:gd name="T69" fmla="*/ 48 h 5872"/>
                <a:gd name="T70" fmla="*/ 400 w 528"/>
                <a:gd name="T71" fmla="*/ 96 h 5872"/>
                <a:gd name="T72" fmla="*/ 336 w 528"/>
                <a:gd name="T73" fmla="*/ 256 h 5872"/>
                <a:gd name="T74" fmla="*/ 368 w 528"/>
                <a:gd name="T75" fmla="*/ 416 h 5872"/>
                <a:gd name="T76" fmla="*/ 352 w 528"/>
                <a:gd name="T77" fmla="*/ 464 h 5872"/>
                <a:gd name="T78" fmla="*/ 336 w 528"/>
                <a:gd name="T79" fmla="*/ 512 h 5872"/>
                <a:gd name="T80" fmla="*/ 272 w 528"/>
                <a:gd name="T81" fmla="*/ 928 h 5872"/>
                <a:gd name="T82" fmla="*/ 304 w 528"/>
                <a:gd name="T83" fmla="*/ 976 h 5872"/>
                <a:gd name="T84" fmla="*/ 288 w 528"/>
                <a:gd name="T85" fmla="*/ 1440 h 5872"/>
                <a:gd name="T86" fmla="*/ 272 w 528"/>
                <a:gd name="T87" fmla="*/ 1856 h 5872"/>
                <a:gd name="T88" fmla="*/ 256 w 528"/>
                <a:gd name="T89" fmla="*/ 1904 h 5872"/>
                <a:gd name="T90" fmla="*/ 240 w 528"/>
                <a:gd name="T91" fmla="*/ 2160 h 5872"/>
                <a:gd name="T92" fmla="*/ 224 w 528"/>
                <a:gd name="T93" fmla="*/ 2208 h 5872"/>
                <a:gd name="T94" fmla="*/ 208 w 528"/>
                <a:gd name="T95" fmla="*/ 2624 h 5872"/>
                <a:gd name="T96" fmla="*/ 144 w 528"/>
                <a:gd name="T97" fmla="*/ 2784 h 5872"/>
                <a:gd name="T98" fmla="*/ 190 w 528"/>
                <a:gd name="T99" fmla="*/ 3008 h 5872"/>
                <a:gd name="T100" fmla="*/ 112 w 528"/>
                <a:gd name="T101" fmla="*/ 3440 h 5872"/>
                <a:gd name="T102" fmla="*/ 160 w 528"/>
                <a:gd name="T103" fmla="*/ 3920 h 5872"/>
                <a:gd name="T104" fmla="*/ 144 w 528"/>
                <a:gd name="T105" fmla="*/ 4384 h 5872"/>
                <a:gd name="T106" fmla="*/ 144 w 528"/>
                <a:gd name="T107" fmla="*/ 4528 h 5872"/>
                <a:gd name="T108" fmla="*/ 128 w 528"/>
                <a:gd name="T109" fmla="*/ 4736 h 5872"/>
                <a:gd name="T110" fmla="*/ 112 w 528"/>
                <a:gd name="T111" fmla="*/ 5056 h 5872"/>
                <a:gd name="T112" fmla="*/ 16 w 528"/>
                <a:gd name="T113" fmla="*/ 5248 h 5872"/>
                <a:gd name="T114" fmla="*/ 96 w 528"/>
                <a:gd name="T115" fmla="*/ 5616 h 5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28" h="5872">
                  <a:moveTo>
                    <a:pt x="0" y="5824"/>
                  </a:moveTo>
                  <a:lnTo>
                    <a:pt x="0" y="5776"/>
                  </a:lnTo>
                  <a:lnTo>
                    <a:pt x="0" y="5712"/>
                  </a:lnTo>
                  <a:lnTo>
                    <a:pt x="0" y="5664"/>
                  </a:lnTo>
                  <a:lnTo>
                    <a:pt x="0" y="5616"/>
                  </a:lnTo>
                  <a:lnTo>
                    <a:pt x="0" y="5568"/>
                  </a:lnTo>
                  <a:lnTo>
                    <a:pt x="0" y="5520"/>
                  </a:lnTo>
                  <a:lnTo>
                    <a:pt x="0" y="5456"/>
                  </a:lnTo>
                  <a:cubicBezTo>
                    <a:pt x="0" y="5430"/>
                    <a:pt x="22" y="5408"/>
                    <a:pt x="48" y="5408"/>
                  </a:cubicBezTo>
                  <a:lnTo>
                    <a:pt x="64" y="5408"/>
                  </a:lnTo>
                  <a:lnTo>
                    <a:pt x="16" y="5456"/>
                  </a:lnTo>
                  <a:lnTo>
                    <a:pt x="16" y="5408"/>
                  </a:lnTo>
                  <a:lnTo>
                    <a:pt x="16" y="5360"/>
                  </a:lnTo>
                  <a:lnTo>
                    <a:pt x="16" y="5312"/>
                  </a:lnTo>
                  <a:lnTo>
                    <a:pt x="16" y="5248"/>
                  </a:lnTo>
                  <a:cubicBezTo>
                    <a:pt x="16" y="5222"/>
                    <a:pt x="38" y="5200"/>
                    <a:pt x="64" y="5200"/>
                  </a:cubicBezTo>
                  <a:cubicBezTo>
                    <a:pt x="91" y="5200"/>
                    <a:pt x="112" y="5222"/>
                    <a:pt x="112" y="5248"/>
                  </a:cubicBezTo>
                  <a:lnTo>
                    <a:pt x="112" y="5312"/>
                  </a:lnTo>
                  <a:cubicBezTo>
                    <a:pt x="112" y="5339"/>
                    <a:pt x="91" y="5360"/>
                    <a:pt x="64" y="5360"/>
                  </a:cubicBezTo>
                  <a:cubicBezTo>
                    <a:pt x="38" y="5360"/>
                    <a:pt x="16" y="5339"/>
                    <a:pt x="16" y="5312"/>
                  </a:cubicBezTo>
                  <a:lnTo>
                    <a:pt x="16" y="5248"/>
                  </a:lnTo>
                  <a:lnTo>
                    <a:pt x="16" y="5200"/>
                  </a:lnTo>
                  <a:lnTo>
                    <a:pt x="16" y="5152"/>
                  </a:lnTo>
                  <a:lnTo>
                    <a:pt x="16" y="5104"/>
                  </a:lnTo>
                  <a:cubicBezTo>
                    <a:pt x="16" y="5078"/>
                    <a:pt x="38" y="5056"/>
                    <a:pt x="64" y="5056"/>
                  </a:cubicBezTo>
                  <a:cubicBezTo>
                    <a:pt x="91" y="5056"/>
                    <a:pt x="112" y="5078"/>
                    <a:pt x="112" y="5104"/>
                  </a:cubicBezTo>
                  <a:lnTo>
                    <a:pt x="112" y="5152"/>
                  </a:lnTo>
                  <a:cubicBezTo>
                    <a:pt x="112" y="5179"/>
                    <a:pt x="91" y="5200"/>
                    <a:pt x="64" y="5200"/>
                  </a:cubicBezTo>
                  <a:cubicBezTo>
                    <a:pt x="38" y="5200"/>
                    <a:pt x="16" y="5179"/>
                    <a:pt x="16" y="5152"/>
                  </a:cubicBezTo>
                  <a:lnTo>
                    <a:pt x="16" y="5104"/>
                  </a:lnTo>
                  <a:lnTo>
                    <a:pt x="16" y="5056"/>
                  </a:lnTo>
                  <a:lnTo>
                    <a:pt x="16" y="4992"/>
                  </a:lnTo>
                  <a:lnTo>
                    <a:pt x="16" y="4944"/>
                  </a:lnTo>
                  <a:cubicBezTo>
                    <a:pt x="16" y="4921"/>
                    <a:pt x="34" y="4901"/>
                    <a:pt x="57" y="4897"/>
                  </a:cubicBezTo>
                  <a:cubicBezTo>
                    <a:pt x="80" y="4893"/>
                    <a:pt x="103" y="4907"/>
                    <a:pt x="110" y="4929"/>
                  </a:cubicBezTo>
                  <a:lnTo>
                    <a:pt x="126" y="4977"/>
                  </a:lnTo>
                  <a:lnTo>
                    <a:pt x="32" y="4992"/>
                  </a:lnTo>
                  <a:lnTo>
                    <a:pt x="32" y="4944"/>
                  </a:lnTo>
                  <a:lnTo>
                    <a:pt x="32" y="4896"/>
                  </a:lnTo>
                  <a:lnTo>
                    <a:pt x="32" y="4848"/>
                  </a:lnTo>
                  <a:lnTo>
                    <a:pt x="32" y="4784"/>
                  </a:lnTo>
                  <a:lnTo>
                    <a:pt x="32" y="4736"/>
                  </a:lnTo>
                  <a:lnTo>
                    <a:pt x="32" y="4688"/>
                  </a:lnTo>
                  <a:lnTo>
                    <a:pt x="32" y="4640"/>
                  </a:lnTo>
                  <a:cubicBezTo>
                    <a:pt x="32" y="4614"/>
                    <a:pt x="54" y="4592"/>
                    <a:pt x="80" y="4592"/>
                  </a:cubicBezTo>
                  <a:cubicBezTo>
                    <a:pt x="107" y="4592"/>
                    <a:pt x="128" y="4614"/>
                    <a:pt x="128" y="4640"/>
                  </a:cubicBezTo>
                  <a:lnTo>
                    <a:pt x="128" y="4688"/>
                  </a:lnTo>
                  <a:cubicBezTo>
                    <a:pt x="128" y="4715"/>
                    <a:pt x="107" y="4736"/>
                    <a:pt x="80" y="4736"/>
                  </a:cubicBezTo>
                  <a:cubicBezTo>
                    <a:pt x="54" y="4736"/>
                    <a:pt x="32" y="4715"/>
                    <a:pt x="32" y="4688"/>
                  </a:cubicBezTo>
                  <a:lnTo>
                    <a:pt x="32" y="4640"/>
                  </a:lnTo>
                  <a:lnTo>
                    <a:pt x="32" y="4592"/>
                  </a:lnTo>
                  <a:lnTo>
                    <a:pt x="32" y="4528"/>
                  </a:lnTo>
                  <a:cubicBezTo>
                    <a:pt x="32" y="4502"/>
                    <a:pt x="54" y="4480"/>
                    <a:pt x="80" y="4480"/>
                  </a:cubicBezTo>
                  <a:lnTo>
                    <a:pt x="96" y="4480"/>
                  </a:lnTo>
                  <a:lnTo>
                    <a:pt x="48" y="4528"/>
                  </a:lnTo>
                  <a:lnTo>
                    <a:pt x="48" y="4480"/>
                  </a:lnTo>
                  <a:cubicBezTo>
                    <a:pt x="48" y="4454"/>
                    <a:pt x="70" y="4432"/>
                    <a:pt x="96" y="4432"/>
                  </a:cubicBezTo>
                  <a:cubicBezTo>
                    <a:pt x="123" y="4432"/>
                    <a:pt x="144" y="4454"/>
                    <a:pt x="144" y="4480"/>
                  </a:cubicBezTo>
                  <a:lnTo>
                    <a:pt x="144" y="4528"/>
                  </a:lnTo>
                  <a:cubicBezTo>
                    <a:pt x="144" y="4555"/>
                    <a:pt x="123" y="4576"/>
                    <a:pt x="96" y="4576"/>
                  </a:cubicBezTo>
                  <a:cubicBezTo>
                    <a:pt x="70" y="4576"/>
                    <a:pt x="48" y="4555"/>
                    <a:pt x="48" y="4528"/>
                  </a:cubicBezTo>
                  <a:lnTo>
                    <a:pt x="48" y="4480"/>
                  </a:lnTo>
                  <a:lnTo>
                    <a:pt x="48" y="4432"/>
                  </a:lnTo>
                  <a:lnTo>
                    <a:pt x="48" y="4384"/>
                  </a:lnTo>
                  <a:lnTo>
                    <a:pt x="48" y="4320"/>
                  </a:lnTo>
                  <a:cubicBezTo>
                    <a:pt x="48" y="4294"/>
                    <a:pt x="70" y="4272"/>
                    <a:pt x="96" y="4272"/>
                  </a:cubicBezTo>
                  <a:cubicBezTo>
                    <a:pt x="123" y="4272"/>
                    <a:pt x="144" y="4294"/>
                    <a:pt x="144" y="4320"/>
                  </a:cubicBezTo>
                  <a:lnTo>
                    <a:pt x="144" y="4384"/>
                  </a:lnTo>
                  <a:cubicBezTo>
                    <a:pt x="144" y="4411"/>
                    <a:pt x="123" y="4432"/>
                    <a:pt x="96" y="4432"/>
                  </a:cubicBezTo>
                  <a:cubicBezTo>
                    <a:pt x="70" y="4432"/>
                    <a:pt x="48" y="4411"/>
                    <a:pt x="48" y="4384"/>
                  </a:cubicBezTo>
                  <a:lnTo>
                    <a:pt x="48" y="4320"/>
                  </a:lnTo>
                  <a:lnTo>
                    <a:pt x="48" y="4272"/>
                  </a:lnTo>
                  <a:lnTo>
                    <a:pt x="48" y="4224"/>
                  </a:lnTo>
                  <a:lnTo>
                    <a:pt x="48" y="4176"/>
                  </a:lnTo>
                  <a:lnTo>
                    <a:pt x="48" y="4128"/>
                  </a:lnTo>
                  <a:cubicBezTo>
                    <a:pt x="48" y="4125"/>
                    <a:pt x="49" y="4121"/>
                    <a:pt x="50" y="4117"/>
                  </a:cubicBezTo>
                  <a:lnTo>
                    <a:pt x="66" y="4053"/>
                  </a:lnTo>
                  <a:lnTo>
                    <a:pt x="64" y="4064"/>
                  </a:lnTo>
                  <a:lnTo>
                    <a:pt x="64" y="4016"/>
                  </a:lnTo>
                  <a:lnTo>
                    <a:pt x="64" y="3968"/>
                  </a:lnTo>
                  <a:lnTo>
                    <a:pt x="64" y="3920"/>
                  </a:lnTo>
                  <a:lnTo>
                    <a:pt x="64" y="3856"/>
                  </a:lnTo>
                  <a:lnTo>
                    <a:pt x="64" y="3808"/>
                  </a:lnTo>
                  <a:lnTo>
                    <a:pt x="64" y="3760"/>
                  </a:lnTo>
                  <a:lnTo>
                    <a:pt x="64" y="3712"/>
                  </a:lnTo>
                  <a:lnTo>
                    <a:pt x="64" y="3664"/>
                  </a:lnTo>
                  <a:lnTo>
                    <a:pt x="64" y="3600"/>
                  </a:lnTo>
                  <a:lnTo>
                    <a:pt x="64" y="3552"/>
                  </a:lnTo>
                  <a:lnTo>
                    <a:pt x="64" y="3504"/>
                  </a:lnTo>
                  <a:lnTo>
                    <a:pt x="64" y="3456"/>
                  </a:lnTo>
                  <a:lnTo>
                    <a:pt x="64" y="3392"/>
                  </a:lnTo>
                  <a:cubicBezTo>
                    <a:pt x="64" y="3366"/>
                    <a:pt x="86" y="3344"/>
                    <a:pt x="112" y="3344"/>
                  </a:cubicBezTo>
                  <a:lnTo>
                    <a:pt x="128" y="3344"/>
                  </a:lnTo>
                  <a:lnTo>
                    <a:pt x="80" y="3392"/>
                  </a:lnTo>
                  <a:lnTo>
                    <a:pt x="80" y="3344"/>
                  </a:lnTo>
                  <a:lnTo>
                    <a:pt x="80" y="3296"/>
                  </a:lnTo>
                  <a:lnTo>
                    <a:pt x="80" y="3248"/>
                  </a:lnTo>
                  <a:lnTo>
                    <a:pt x="80" y="3200"/>
                  </a:lnTo>
                  <a:lnTo>
                    <a:pt x="80" y="3136"/>
                  </a:lnTo>
                  <a:lnTo>
                    <a:pt x="80" y="3088"/>
                  </a:lnTo>
                  <a:lnTo>
                    <a:pt x="80" y="3040"/>
                  </a:lnTo>
                  <a:cubicBezTo>
                    <a:pt x="80" y="3035"/>
                    <a:pt x="81" y="3030"/>
                    <a:pt x="83" y="3025"/>
                  </a:cubicBezTo>
                  <a:lnTo>
                    <a:pt x="99" y="2977"/>
                  </a:lnTo>
                  <a:lnTo>
                    <a:pt x="96" y="2992"/>
                  </a:lnTo>
                  <a:lnTo>
                    <a:pt x="96" y="2928"/>
                  </a:lnTo>
                  <a:lnTo>
                    <a:pt x="96" y="2880"/>
                  </a:lnTo>
                  <a:cubicBezTo>
                    <a:pt x="96" y="2854"/>
                    <a:pt x="118" y="2832"/>
                    <a:pt x="144" y="2832"/>
                  </a:cubicBezTo>
                  <a:cubicBezTo>
                    <a:pt x="171" y="2832"/>
                    <a:pt x="192" y="2854"/>
                    <a:pt x="192" y="2880"/>
                  </a:cubicBezTo>
                  <a:lnTo>
                    <a:pt x="192" y="2928"/>
                  </a:lnTo>
                  <a:cubicBezTo>
                    <a:pt x="192" y="2955"/>
                    <a:pt x="171" y="2976"/>
                    <a:pt x="144" y="2976"/>
                  </a:cubicBezTo>
                  <a:cubicBezTo>
                    <a:pt x="118" y="2976"/>
                    <a:pt x="96" y="2955"/>
                    <a:pt x="96" y="2928"/>
                  </a:cubicBezTo>
                  <a:lnTo>
                    <a:pt x="96" y="2880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cubicBezTo>
                    <a:pt x="96" y="2710"/>
                    <a:pt x="118" y="2688"/>
                    <a:pt x="144" y="2688"/>
                  </a:cubicBezTo>
                  <a:lnTo>
                    <a:pt x="160" y="2688"/>
                  </a:lnTo>
                  <a:cubicBezTo>
                    <a:pt x="187" y="2688"/>
                    <a:pt x="208" y="2710"/>
                    <a:pt x="208" y="2736"/>
                  </a:cubicBezTo>
                  <a:lnTo>
                    <a:pt x="208" y="2784"/>
                  </a:lnTo>
                  <a:cubicBezTo>
                    <a:pt x="208" y="2811"/>
                    <a:pt x="187" y="2832"/>
                    <a:pt x="160" y="2832"/>
                  </a:cubicBezTo>
                  <a:cubicBezTo>
                    <a:pt x="134" y="2832"/>
                    <a:pt x="112" y="2811"/>
                    <a:pt x="112" y="2784"/>
                  </a:cubicBezTo>
                  <a:lnTo>
                    <a:pt x="112" y="2736"/>
                  </a:lnTo>
                  <a:lnTo>
                    <a:pt x="112" y="2672"/>
                  </a:lnTo>
                  <a:lnTo>
                    <a:pt x="112" y="2624"/>
                  </a:lnTo>
                  <a:lnTo>
                    <a:pt x="112" y="2576"/>
                  </a:lnTo>
                  <a:cubicBezTo>
                    <a:pt x="112" y="2550"/>
                    <a:pt x="134" y="2528"/>
                    <a:pt x="160" y="2528"/>
                  </a:cubicBezTo>
                  <a:cubicBezTo>
                    <a:pt x="187" y="2528"/>
                    <a:pt x="208" y="2550"/>
                    <a:pt x="208" y="2576"/>
                  </a:cubicBezTo>
                  <a:lnTo>
                    <a:pt x="208" y="2624"/>
                  </a:lnTo>
                  <a:cubicBezTo>
                    <a:pt x="208" y="2651"/>
                    <a:pt x="187" y="2672"/>
                    <a:pt x="160" y="2672"/>
                  </a:cubicBezTo>
                  <a:cubicBezTo>
                    <a:pt x="134" y="2672"/>
                    <a:pt x="112" y="2651"/>
                    <a:pt x="112" y="2624"/>
                  </a:cubicBezTo>
                  <a:lnTo>
                    <a:pt x="112" y="2576"/>
                  </a:lnTo>
                  <a:lnTo>
                    <a:pt x="112" y="2528"/>
                  </a:lnTo>
                  <a:lnTo>
                    <a:pt x="112" y="2464"/>
                  </a:lnTo>
                  <a:lnTo>
                    <a:pt x="112" y="2416"/>
                  </a:lnTo>
                  <a:cubicBezTo>
                    <a:pt x="112" y="2390"/>
                    <a:pt x="134" y="2368"/>
                    <a:pt x="160" y="2368"/>
                  </a:cubicBezTo>
                  <a:lnTo>
                    <a:pt x="176" y="2368"/>
                  </a:lnTo>
                  <a:lnTo>
                    <a:pt x="128" y="2416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128" y="2208"/>
                  </a:lnTo>
                  <a:lnTo>
                    <a:pt x="128" y="2160"/>
                  </a:lnTo>
                  <a:lnTo>
                    <a:pt x="128" y="2112"/>
                  </a:lnTo>
                  <a:cubicBezTo>
                    <a:pt x="128" y="2086"/>
                    <a:pt x="150" y="2064"/>
                    <a:pt x="176" y="2064"/>
                  </a:cubicBezTo>
                  <a:cubicBezTo>
                    <a:pt x="203" y="2064"/>
                    <a:pt x="224" y="2086"/>
                    <a:pt x="224" y="2112"/>
                  </a:cubicBezTo>
                  <a:lnTo>
                    <a:pt x="224" y="2160"/>
                  </a:lnTo>
                  <a:lnTo>
                    <a:pt x="176" y="2112"/>
                  </a:lnTo>
                  <a:lnTo>
                    <a:pt x="192" y="2112"/>
                  </a:lnTo>
                  <a:lnTo>
                    <a:pt x="144" y="2160"/>
                  </a:lnTo>
                  <a:lnTo>
                    <a:pt x="144" y="2112"/>
                  </a:lnTo>
                  <a:cubicBezTo>
                    <a:pt x="144" y="2086"/>
                    <a:pt x="166" y="2064"/>
                    <a:pt x="192" y="2064"/>
                  </a:cubicBezTo>
                  <a:cubicBezTo>
                    <a:pt x="219" y="2064"/>
                    <a:pt x="240" y="2086"/>
                    <a:pt x="240" y="2112"/>
                  </a:cubicBezTo>
                  <a:lnTo>
                    <a:pt x="240" y="2160"/>
                  </a:lnTo>
                  <a:cubicBezTo>
                    <a:pt x="240" y="2187"/>
                    <a:pt x="219" y="2208"/>
                    <a:pt x="192" y="2208"/>
                  </a:cubicBezTo>
                  <a:cubicBezTo>
                    <a:pt x="166" y="2208"/>
                    <a:pt x="144" y="2187"/>
                    <a:pt x="144" y="2160"/>
                  </a:cubicBezTo>
                  <a:lnTo>
                    <a:pt x="144" y="2112"/>
                  </a:lnTo>
                  <a:lnTo>
                    <a:pt x="144" y="2064"/>
                  </a:lnTo>
                  <a:lnTo>
                    <a:pt x="144" y="2000"/>
                  </a:lnTo>
                  <a:lnTo>
                    <a:pt x="144" y="1952"/>
                  </a:lnTo>
                  <a:cubicBezTo>
                    <a:pt x="144" y="1926"/>
                    <a:pt x="166" y="1904"/>
                    <a:pt x="192" y="1904"/>
                  </a:cubicBezTo>
                  <a:lnTo>
                    <a:pt x="208" y="1904"/>
                  </a:lnTo>
                  <a:cubicBezTo>
                    <a:pt x="235" y="1904"/>
                    <a:pt x="256" y="1926"/>
                    <a:pt x="256" y="1952"/>
                  </a:cubicBezTo>
                  <a:lnTo>
                    <a:pt x="256" y="2000"/>
                  </a:lnTo>
                  <a:cubicBezTo>
                    <a:pt x="256" y="2027"/>
                    <a:pt x="235" y="2048"/>
                    <a:pt x="208" y="2048"/>
                  </a:cubicBezTo>
                  <a:cubicBezTo>
                    <a:pt x="182" y="2048"/>
                    <a:pt x="160" y="2027"/>
                    <a:pt x="160" y="2000"/>
                  </a:cubicBezTo>
                  <a:lnTo>
                    <a:pt x="160" y="1952"/>
                  </a:lnTo>
                  <a:lnTo>
                    <a:pt x="160" y="1904"/>
                  </a:lnTo>
                  <a:lnTo>
                    <a:pt x="160" y="1856"/>
                  </a:lnTo>
                  <a:lnTo>
                    <a:pt x="160" y="1808"/>
                  </a:lnTo>
                  <a:cubicBezTo>
                    <a:pt x="160" y="1782"/>
                    <a:pt x="182" y="1760"/>
                    <a:pt x="208" y="1760"/>
                  </a:cubicBezTo>
                  <a:cubicBezTo>
                    <a:pt x="235" y="1760"/>
                    <a:pt x="256" y="1782"/>
                    <a:pt x="256" y="1808"/>
                  </a:cubicBezTo>
                  <a:lnTo>
                    <a:pt x="256" y="1856"/>
                  </a:lnTo>
                  <a:cubicBezTo>
                    <a:pt x="256" y="1883"/>
                    <a:pt x="235" y="1904"/>
                    <a:pt x="208" y="1904"/>
                  </a:cubicBezTo>
                  <a:cubicBezTo>
                    <a:pt x="182" y="1904"/>
                    <a:pt x="160" y="1883"/>
                    <a:pt x="160" y="1856"/>
                  </a:cubicBezTo>
                  <a:lnTo>
                    <a:pt x="160" y="1808"/>
                  </a:lnTo>
                  <a:cubicBezTo>
                    <a:pt x="160" y="1782"/>
                    <a:pt x="182" y="1760"/>
                    <a:pt x="208" y="1760"/>
                  </a:cubicBezTo>
                  <a:cubicBezTo>
                    <a:pt x="235" y="1760"/>
                    <a:pt x="256" y="1782"/>
                    <a:pt x="256" y="1808"/>
                  </a:cubicBezTo>
                  <a:lnTo>
                    <a:pt x="256" y="1856"/>
                  </a:lnTo>
                  <a:lnTo>
                    <a:pt x="208" y="1808"/>
                  </a:lnTo>
                  <a:lnTo>
                    <a:pt x="224" y="1808"/>
                  </a:lnTo>
                  <a:lnTo>
                    <a:pt x="176" y="1856"/>
                  </a:lnTo>
                  <a:lnTo>
                    <a:pt x="176" y="1808"/>
                  </a:lnTo>
                  <a:lnTo>
                    <a:pt x="176" y="1744"/>
                  </a:lnTo>
                  <a:lnTo>
                    <a:pt x="176" y="1696"/>
                  </a:lnTo>
                  <a:lnTo>
                    <a:pt x="176" y="1648"/>
                  </a:lnTo>
                  <a:lnTo>
                    <a:pt x="176" y="1600"/>
                  </a:lnTo>
                  <a:cubicBezTo>
                    <a:pt x="176" y="1574"/>
                    <a:pt x="198" y="1552"/>
                    <a:pt x="224" y="1552"/>
                  </a:cubicBezTo>
                  <a:lnTo>
                    <a:pt x="240" y="1552"/>
                  </a:lnTo>
                  <a:lnTo>
                    <a:pt x="192" y="1600"/>
                  </a:lnTo>
                  <a:lnTo>
                    <a:pt x="192" y="1536"/>
                  </a:lnTo>
                  <a:lnTo>
                    <a:pt x="192" y="1488"/>
                  </a:lnTo>
                  <a:lnTo>
                    <a:pt x="192" y="1440"/>
                  </a:lnTo>
                  <a:lnTo>
                    <a:pt x="192" y="1392"/>
                  </a:lnTo>
                  <a:lnTo>
                    <a:pt x="192" y="1344"/>
                  </a:lnTo>
                  <a:lnTo>
                    <a:pt x="192" y="1280"/>
                  </a:lnTo>
                  <a:lnTo>
                    <a:pt x="192" y="1232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72"/>
                  </a:lnTo>
                  <a:cubicBezTo>
                    <a:pt x="192" y="1067"/>
                    <a:pt x="193" y="1062"/>
                    <a:pt x="195" y="1057"/>
                  </a:cubicBezTo>
                  <a:lnTo>
                    <a:pt x="211" y="1009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80"/>
                  </a:lnTo>
                  <a:lnTo>
                    <a:pt x="208" y="816"/>
                  </a:lnTo>
                  <a:cubicBezTo>
                    <a:pt x="208" y="790"/>
                    <a:pt x="230" y="768"/>
                    <a:pt x="256" y="768"/>
                  </a:cubicBezTo>
                  <a:cubicBezTo>
                    <a:pt x="283" y="768"/>
                    <a:pt x="304" y="790"/>
                    <a:pt x="304" y="816"/>
                  </a:cubicBezTo>
                  <a:lnTo>
                    <a:pt x="304" y="880"/>
                  </a:lnTo>
                  <a:cubicBezTo>
                    <a:pt x="304" y="907"/>
                    <a:pt x="283" y="928"/>
                    <a:pt x="256" y="928"/>
                  </a:cubicBezTo>
                  <a:cubicBezTo>
                    <a:pt x="230" y="928"/>
                    <a:pt x="208" y="907"/>
                    <a:pt x="208" y="880"/>
                  </a:cubicBezTo>
                  <a:lnTo>
                    <a:pt x="208" y="816"/>
                  </a:lnTo>
                  <a:cubicBezTo>
                    <a:pt x="208" y="790"/>
                    <a:pt x="230" y="768"/>
                    <a:pt x="256" y="768"/>
                  </a:cubicBezTo>
                  <a:cubicBezTo>
                    <a:pt x="283" y="768"/>
                    <a:pt x="304" y="790"/>
                    <a:pt x="304" y="816"/>
                  </a:cubicBezTo>
                  <a:lnTo>
                    <a:pt x="304" y="880"/>
                  </a:lnTo>
                  <a:lnTo>
                    <a:pt x="256" y="832"/>
                  </a:lnTo>
                  <a:lnTo>
                    <a:pt x="272" y="832"/>
                  </a:lnTo>
                  <a:lnTo>
                    <a:pt x="224" y="880"/>
                  </a:lnTo>
                  <a:lnTo>
                    <a:pt x="224" y="816"/>
                  </a:lnTo>
                  <a:lnTo>
                    <a:pt x="224" y="768"/>
                  </a:lnTo>
                  <a:lnTo>
                    <a:pt x="224" y="720"/>
                  </a:lnTo>
                  <a:cubicBezTo>
                    <a:pt x="224" y="694"/>
                    <a:pt x="246" y="672"/>
                    <a:pt x="272" y="672"/>
                  </a:cubicBezTo>
                  <a:lnTo>
                    <a:pt x="288" y="672"/>
                  </a:lnTo>
                  <a:lnTo>
                    <a:pt x="240" y="720"/>
                  </a:lnTo>
                  <a:lnTo>
                    <a:pt x="240" y="672"/>
                  </a:lnTo>
                  <a:lnTo>
                    <a:pt x="240" y="608"/>
                  </a:lnTo>
                  <a:lnTo>
                    <a:pt x="240" y="560"/>
                  </a:lnTo>
                  <a:lnTo>
                    <a:pt x="240" y="512"/>
                  </a:lnTo>
                  <a:cubicBezTo>
                    <a:pt x="240" y="486"/>
                    <a:pt x="262" y="464"/>
                    <a:pt x="288" y="464"/>
                  </a:cubicBezTo>
                  <a:cubicBezTo>
                    <a:pt x="315" y="464"/>
                    <a:pt x="336" y="486"/>
                    <a:pt x="336" y="512"/>
                  </a:cubicBezTo>
                  <a:lnTo>
                    <a:pt x="336" y="560"/>
                  </a:lnTo>
                  <a:cubicBezTo>
                    <a:pt x="336" y="587"/>
                    <a:pt x="315" y="608"/>
                    <a:pt x="288" y="608"/>
                  </a:cubicBezTo>
                  <a:cubicBezTo>
                    <a:pt x="262" y="608"/>
                    <a:pt x="240" y="587"/>
                    <a:pt x="240" y="560"/>
                  </a:cubicBezTo>
                  <a:lnTo>
                    <a:pt x="240" y="512"/>
                  </a:lnTo>
                  <a:cubicBezTo>
                    <a:pt x="240" y="486"/>
                    <a:pt x="262" y="464"/>
                    <a:pt x="288" y="464"/>
                  </a:cubicBezTo>
                  <a:cubicBezTo>
                    <a:pt x="315" y="464"/>
                    <a:pt x="336" y="486"/>
                    <a:pt x="336" y="512"/>
                  </a:cubicBezTo>
                  <a:lnTo>
                    <a:pt x="336" y="560"/>
                  </a:lnTo>
                  <a:lnTo>
                    <a:pt x="288" y="512"/>
                  </a:lnTo>
                  <a:lnTo>
                    <a:pt x="304" y="512"/>
                  </a:lnTo>
                  <a:lnTo>
                    <a:pt x="256" y="560"/>
                  </a:lnTo>
                  <a:lnTo>
                    <a:pt x="256" y="512"/>
                  </a:lnTo>
                  <a:lnTo>
                    <a:pt x="256" y="464"/>
                  </a:lnTo>
                  <a:lnTo>
                    <a:pt x="256" y="416"/>
                  </a:ln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lnTo>
                    <a:pt x="320" y="304"/>
                  </a:lnTo>
                  <a:cubicBezTo>
                    <a:pt x="347" y="304"/>
                    <a:pt x="368" y="326"/>
                    <a:pt x="368" y="352"/>
                  </a:cubicBez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cubicBezTo>
                    <a:pt x="294" y="464"/>
                    <a:pt x="272" y="443"/>
                    <a:pt x="272" y="416"/>
                  </a:cubicBez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cubicBezTo>
                    <a:pt x="294" y="464"/>
                    <a:pt x="272" y="443"/>
                    <a:pt x="272" y="416"/>
                  </a:cubicBezTo>
                  <a:lnTo>
                    <a:pt x="272" y="352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lnTo>
                    <a:pt x="288" y="256"/>
                  </a:ln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lnTo>
                    <a:pt x="352" y="160"/>
                  </a:ln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lnTo>
                    <a:pt x="304" y="144"/>
                  </a:lnTo>
                  <a:lnTo>
                    <a:pt x="304" y="96"/>
                  </a:lnTo>
                  <a:cubicBezTo>
                    <a:pt x="304" y="70"/>
                    <a:pt x="326" y="48"/>
                    <a:pt x="352" y="48"/>
                  </a:cubicBezTo>
                  <a:lnTo>
                    <a:pt x="368" y="48"/>
                  </a:lnTo>
                  <a:lnTo>
                    <a:pt x="320" y="96"/>
                  </a:ln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lnTo>
                    <a:pt x="368" y="48"/>
                  </a:lnTo>
                  <a:lnTo>
                    <a:pt x="384" y="48"/>
                  </a:lnTo>
                  <a:lnTo>
                    <a:pt x="336" y="96"/>
                  </a:ln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96"/>
                  </a:lnTo>
                  <a:cubicBezTo>
                    <a:pt x="432" y="123"/>
                    <a:pt x="411" y="144"/>
                    <a:pt x="384" y="144"/>
                  </a:cubicBezTo>
                  <a:cubicBezTo>
                    <a:pt x="358" y="144"/>
                    <a:pt x="336" y="123"/>
                    <a:pt x="336" y="96"/>
                  </a:cubicBez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96"/>
                  </a:lnTo>
                  <a:lnTo>
                    <a:pt x="384" y="48"/>
                  </a:lnTo>
                  <a:lnTo>
                    <a:pt x="400" y="48"/>
                  </a:lnTo>
                  <a:lnTo>
                    <a:pt x="416" y="48"/>
                  </a:lnTo>
                  <a:lnTo>
                    <a:pt x="368" y="96"/>
                  </a:lnTo>
                  <a:lnTo>
                    <a:pt x="368" y="48"/>
                  </a:lnTo>
                  <a:cubicBezTo>
                    <a:pt x="368" y="22"/>
                    <a:pt x="390" y="0"/>
                    <a:pt x="416" y="0"/>
                  </a:cubicBezTo>
                  <a:cubicBezTo>
                    <a:pt x="443" y="0"/>
                    <a:pt x="464" y="22"/>
                    <a:pt x="464" y="48"/>
                  </a:cubicBezTo>
                  <a:lnTo>
                    <a:pt x="464" y="96"/>
                  </a:lnTo>
                  <a:cubicBezTo>
                    <a:pt x="464" y="123"/>
                    <a:pt x="443" y="144"/>
                    <a:pt x="416" y="144"/>
                  </a:cubicBezTo>
                  <a:cubicBezTo>
                    <a:pt x="390" y="144"/>
                    <a:pt x="368" y="123"/>
                    <a:pt x="368" y="96"/>
                  </a:cubicBezTo>
                  <a:lnTo>
                    <a:pt x="368" y="48"/>
                  </a:lnTo>
                  <a:cubicBezTo>
                    <a:pt x="368" y="22"/>
                    <a:pt x="390" y="0"/>
                    <a:pt x="416" y="0"/>
                  </a:cubicBezTo>
                  <a:cubicBezTo>
                    <a:pt x="443" y="0"/>
                    <a:pt x="464" y="22"/>
                    <a:pt x="464" y="48"/>
                  </a:cubicBezTo>
                  <a:lnTo>
                    <a:pt x="464" y="96"/>
                  </a:lnTo>
                  <a:lnTo>
                    <a:pt x="416" y="48"/>
                  </a:lnTo>
                  <a:lnTo>
                    <a:pt x="432" y="48"/>
                  </a:lnTo>
                  <a:lnTo>
                    <a:pt x="448" y="48"/>
                  </a:lnTo>
                  <a:cubicBezTo>
                    <a:pt x="475" y="48"/>
                    <a:pt x="496" y="70"/>
                    <a:pt x="496" y="96"/>
                  </a:cubicBezTo>
                  <a:lnTo>
                    <a:pt x="496" y="144"/>
                  </a:lnTo>
                  <a:lnTo>
                    <a:pt x="496" y="208"/>
                  </a:lnTo>
                  <a:lnTo>
                    <a:pt x="496" y="256"/>
                  </a:lnTo>
                  <a:cubicBezTo>
                    <a:pt x="496" y="283"/>
                    <a:pt x="475" y="304"/>
                    <a:pt x="448" y="304"/>
                  </a:cubicBezTo>
                  <a:cubicBezTo>
                    <a:pt x="422" y="304"/>
                    <a:pt x="400" y="283"/>
                    <a:pt x="400" y="256"/>
                  </a:cubicBezTo>
                  <a:lnTo>
                    <a:pt x="400" y="208"/>
                  </a:lnTo>
                  <a:cubicBezTo>
                    <a:pt x="400" y="182"/>
                    <a:pt x="422" y="160"/>
                    <a:pt x="448" y="160"/>
                  </a:cubicBezTo>
                  <a:lnTo>
                    <a:pt x="464" y="160"/>
                  </a:lnTo>
                  <a:cubicBezTo>
                    <a:pt x="491" y="160"/>
                    <a:pt x="512" y="182"/>
                    <a:pt x="512" y="208"/>
                  </a:cubicBezTo>
                  <a:lnTo>
                    <a:pt x="512" y="256"/>
                  </a:lnTo>
                  <a:lnTo>
                    <a:pt x="419" y="241"/>
                  </a:lnTo>
                  <a:lnTo>
                    <a:pt x="435" y="193"/>
                  </a:lnTo>
                  <a:cubicBezTo>
                    <a:pt x="442" y="171"/>
                    <a:pt x="465" y="157"/>
                    <a:pt x="488" y="161"/>
                  </a:cubicBezTo>
                  <a:cubicBezTo>
                    <a:pt x="511" y="165"/>
                    <a:pt x="528" y="185"/>
                    <a:pt x="528" y="208"/>
                  </a:cubicBezTo>
                  <a:lnTo>
                    <a:pt x="528" y="256"/>
                  </a:lnTo>
                  <a:cubicBezTo>
                    <a:pt x="528" y="283"/>
                    <a:pt x="507" y="304"/>
                    <a:pt x="480" y="304"/>
                  </a:cubicBezTo>
                  <a:cubicBezTo>
                    <a:pt x="454" y="304"/>
                    <a:pt x="432" y="283"/>
                    <a:pt x="432" y="256"/>
                  </a:cubicBezTo>
                  <a:lnTo>
                    <a:pt x="432" y="208"/>
                  </a:lnTo>
                  <a:cubicBezTo>
                    <a:pt x="432" y="182"/>
                    <a:pt x="454" y="160"/>
                    <a:pt x="480" y="160"/>
                  </a:cubicBezTo>
                  <a:cubicBezTo>
                    <a:pt x="507" y="160"/>
                    <a:pt x="528" y="182"/>
                    <a:pt x="528" y="208"/>
                  </a:cubicBezTo>
                  <a:lnTo>
                    <a:pt x="528" y="256"/>
                  </a:lnTo>
                  <a:lnTo>
                    <a:pt x="528" y="304"/>
                  </a:lnTo>
                  <a:lnTo>
                    <a:pt x="528" y="352"/>
                  </a:lnTo>
                  <a:cubicBezTo>
                    <a:pt x="528" y="379"/>
                    <a:pt x="507" y="400"/>
                    <a:pt x="480" y="400"/>
                  </a:cubicBezTo>
                  <a:cubicBezTo>
                    <a:pt x="454" y="400"/>
                    <a:pt x="432" y="379"/>
                    <a:pt x="432" y="352"/>
                  </a:cubicBezTo>
                  <a:lnTo>
                    <a:pt x="432" y="304"/>
                  </a:lnTo>
                  <a:lnTo>
                    <a:pt x="432" y="256"/>
                  </a:lnTo>
                  <a:lnTo>
                    <a:pt x="432" y="208"/>
                  </a:lnTo>
                  <a:lnTo>
                    <a:pt x="528" y="208"/>
                  </a:lnTo>
                  <a:lnTo>
                    <a:pt x="528" y="256"/>
                  </a:lnTo>
                  <a:lnTo>
                    <a:pt x="432" y="256"/>
                  </a:lnTo>
                  <a:lnTo>
                    <a:pt x="432" y="208"/>
                  </a:lnTo>
                  <a:lnTo>
                    <a:pt x="526" y="224"/>
                  </a:lnTo>
                  <a:lnTo>
                    <a:pt x="510" y="272"/>
                  </a:lnTo>
                  <a:cubicBezTo>
                    <a:pt x="503" y="294"/>
                    <a:pt x="480" y="308"/>
                    <a:pt x="457" y="304"/>
                  </a:cubicBezTo>
                  <a:cubicBezTo>
                    <a:pt x="434" y="300"/>
                    <a:pt x="416" y="280"/>
                    <a:pt x="416" y="256"/>
                  </a:cubicBezTo>
                  <a:lnTo>
                    <a:pt x="416" y="208"/>
                  </a:lnTo>
                  <a:lnTo>
                    <a:pt x="464" y="256"/>
                  </a:lnTo>
                  <a:lnTo>
                    <a:pt x="448" y="256"/>
                  </a:lnTo>
                  <a:lnTo>
                    <a:pt x="496" y="208"/>
                  </a:lnTo>
                  <a:lnTo>
                    <a:pt x="496" y="256"/>
                  </a:lnTo>
                  <a:lnTo>
                    <a:pt x="400" y="256"/>
                  </a:lnTo>
                  <a:lnTo>
                    <a:pt x="400" y="208"/>
                  </a:lnTo>
                  <a:lnTo>
                    <a:pt x="400" y="144"/>
                  </a:lnTo>
                  <a:lnTo>
                    <a:pt x="400" y="96"/>
                  </a:lnTo>
                  <a:lnTo>
                    <a:pt x="448" y="144"/>
                  </a:lnTo>
                  <a:lnTo>
                    <a:pt x="432" y="144"/>
                  </a:lnTo>
                  <a:lnTo>
                    <a:pt x="416" y="144"/>
                  </a:lnTo>
                  <a:cubicBezTo>
                    <a:pt x="390" y="144"/>
                    <a:pt x="368" y="123"/>
                    <a:pt x="368" y="96"/>
                  </a:cubicBezTo>
                  <a:lnTo>
                    <a:pt x="368" y="48"/>
                  </a:lnTo>
                  <a:lnTo>
                    <a:pt x="464" y="48"/>
                  </a:lnTo>
                  <a:lnTo>
                    <a:pt x="464" y="96"/>
                  </a:lnTo>
                  <a:lnTo>
                    <a:pt x="368" y="96"/>
                  </a:lnTo>
                  <a:lnTo>
                    <a:pt x="368" y="48"/>
                  </a:lnTo>
                  <a:lnTo>
                    <a:pt x="464" y="48"/>
                  </a:lnTo>
                  <a:lnTo>
                    <a:pt x="464" y="96"/>
                  </a:lnTo>
                  <a:cubicBezTo>
                    <a:pt x="464" y="123"/>
                    <a:pt x="443" y="144"/>
                    <a:pt x="416" y="144"/>
                  </a:cubicBezTo>
                  <a:lnTo>
                    <a:pt x="400" y="144"/>
                  </a:lnTo>
                  <a:lnTo>
                    <a:pt x="384" y="144"/>
                  </a:lnTo>
                  <a:cubicBezTo>
                    <a:pt x="358" y="144"/>
                    <a:pt x="336" y="123"/>
                    <a:pt x="336" y="96"/>
                  </a:cubicBezTo>
                  <a:lnTo>
                    <a:pt x="336" y="48"/>
                  </a:lnTo>
                  <a:lnTo>
                    <a:pt x="432" y="48"/>
                  </a:lnTo>
                  <a:lnTo>
                    <a:pt x="432" y="96"/>
                  </a:lnTo>
                  <a:lnTo>
                    <a:pt x="336" y="96"/>
                  </a:lnTo>
                  <a:lnTo>
                    <a:pt x="336" y="48"/>
                  </a:lnTo>
                  <a:lnTo>
                    <a:pt x="432" y="48"/>
                  </a:lnTo>
                  <a:lnTo>
                    <a:pt x="432" y="96"/>
                  </a:lnTo>
                  <a:cubicBezTo>
                    <a:pt x="432" y="123"/>
                    <a:pt x="411" y="144"/>
                    <a:pt x="384" y="144"/>
                  </a:cubicBezTo>
                  <a:lnTo>
                    <a:pt x="368" y="144"/>
                  </a:ln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lnTo>
                    <a:pt x="352" y="144"/>
                  </a:lnTo>
                  <a:lnTo>
                    <a:pt x="400" y="96"/>
                  </a:lnTo>
                  <a:lnTo>
                    <a:pt x="400" y="144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352" y="256"/>
                  </a:lnTo>
                  <a:lnTo>
                    <a:pt x="336" y="256"/>
                  </a:lnTo>
                  <a:lnTo>
                    <a:pt x="384" y="208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16"/>
                  </a:lnTo>
                  <a:lnTo>
                    <a:pt x="272" y="416"/>
                  </a:lnTo>
                  <a:lnTo>
                    <a:pt x="272" y="352"/>
                  </a:lnTo>
                  <a:lnTo>
                    <a:pt x="368" y="352"/>
                  </a:lnTo>
                  <a:lnTo>
                    <a:pt x="368" y="416"/>
                  </a:lnTo>
                  <a:lnTo>
                    <a:pt x="272" y="416"/>
                  </a:lnTo>
                  <a:lnTo>
                    <a:pt x="272" y="352"/>
                  </a:lnTo>
                  <a:lnTo>
                    <a:pt x="320" y="400"/>
                  </a:lnTo>
                  <a:lnTo>
                    <a:pt x="304" y="400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352" y="464"/>
                  </a:lnTo>
                  <a:lnTo>
                    <a:pt x="352" y="512"/>
                  </a:lnTo>
                  <a:lnTo>
                    <a:pt x="352" y="560"/>
                  </a:lnTo>
                  <a:cubicBezTo>
                    <a:pt x="352" y="587"/>
                    <a:pt x="331" y="608"/>
                    <a:pt x="304" y="608"/>
                  </a:cubicBezTo>
                  <a:lnTo>
                    <a:pt x="288" y="608"/>
                  </a:lnTo>
                  <a:cubicBezTo>
                    <a:pt x="262" y="608"/>
                    <a:pt x="240" y="587"/>
                    <a:pt x="240" y="560"/>
                  </a:cubicBezTo>
                  <a:lnTo>
                    <a:pt x="240" y="512"/>
                  </a:lnTo>
                  <a:lnTo>
                    <a:pt x="336" y="512"/>
                  </a:lnTo>
                  <a:lnTo>
                    <a:pt x="336" y="560"/>
                  </a:lnTo>
                  <a:lnTo>
                    <a:pt x="240" y="560"/>
                  </a:lnTo>
                  <a:lnTo>
                    <a:pt x="240" y="512"/>
                  </a:lnTo>
                  <a:lnTo>
                    <a:pt x="336" y="512"/>
                  </a:lnTo>
                  <a:lnTo>
                    <a:pt x="336" y="560"/>
                  </a:lnTo>
                  <a:lnTo>
                    <a:pt x="336" y="608"/>
                  </a:lnTo>
                  <a:lnTo>
                    <a:pt x="336" y="672"/>
                  </a:lnTo>
                  <a:lnTo>
                    <a:pt x="336" y="720"/>
                  </a:lnTo>
                  <a:cubicBezTo>
                    <a:pt x="336" y="747"/>
                    <a:pt x="315" y="768"/>
                    <a:pt x="288" y="768"/>
                  </a:cubicBezTo>
                  <a:lnTo>
                    <a:pt x="272" y="768"/>
                  </a:lnTo>
                  <a:lnTo>
                    <a:pt x="320" y="720"/>
                  </a:lnTo>
                  <a:lnTo>
                    <a:pt x="320" y="768"/>
                  </a:lnTo>
                  <a:lnTo>
                    <a:pt x="320" y="816"/>
                  </a:lnTo>
                  <a:lnTo>
                    <a:pt x="320" y="880"/>
                  </a:lnTo>
                  <a:cubicBezTo>
                    <a:pt x="320" y="907"/>
                    <a:pt x="299" y="928"/>
                    <a:pt x="272" y="928"/>
                  </a:cubicBezTo>
                  <a:lnTo>
                    <a:pt x="256" y="928"/>
                  </a:lnTo>
                  <a:cubicBezTo>
                    <a:pt x="230" y="928"/>
                    <a:pt x="208" y="907"/>
                    <a:pt x="208" y="880"/>
                  </a:cubicBezTo>
                  <a:lnTo>
                    <a:pt x="208" y="816"/>
                  </a:lnTo>
                  <a:lnTo>
                    <a:pt x="304" y="816"/>
                  </a:lnTo>
                  <a:lnTo>
                    <a:pt x="304" y="880"/>
                  </a:lnTo>
                  <a:lnTo>
                    <a:pt x="208" y="880"/>
                  </a:lnTo>
                  <a:lnTo>
                    <a:pt x="208" y="816"/>
                  </a:lnTo>
                  <a:lnTo>
                    <a:pt x="304" y="816"/>
                  </a:lnTo>
                  <a:lnTo>
                    <a:pt x="304" y="880"/>
                  </a:lnTo>
                  <a:lnTo>
                    <a:pt x="304" y="928"/>
                  </a:lnTo>
                  <a:lnTo>
                    <a:pt x="304" y="976"/>
                  </a:lnTo>
                  <a:lnTo>
                    <a:pt x="304" y="1024"/>
                  </a:lnTo>
                  <a:cubicBezTo>
                    <a:pt x="304" y="1030"/>
                    <a:pt x="304" y="1035"/>
                    <a:pt x="302" y="1040"/>
                  </a:cubicBezTo>
                  <a:lnTo>
                    <a:pt x="286" y="1088"/>
                  </a:lnTo>
                  <a:lnTo>
                    <a:pt x="288" y="1072"/>
                  </a:lnTo>
                  <a:lnTo>
                    <a:pt x="288" y="1136"/>
                  </a:lnTo>
                  <a:lnTo>
                    <a:pt x="288" y="1184"/>
                  </a:lnTo>
                  <a:lnTo>
                    <a:pt x="288" y="1232"/>
                  </a:lnTo>
                  <a:lnTo>
                    <a:pt x="288" y="1280"/>
                  </a:lnTo>
                  <a:lnTo>
                    <a:pt x="288" y="1344"/>
                  </a:lnTo>
                  <a:lnTo>
                    <a:pt x="288" y="1392"/>
                  </a:lnTo>
                  <a:lnTo>
                    <a:pt x="288" y="1440"/>
                  </a:lnTo>
                  <a:lnTo>
                    <a:pt x="288" y="1488"/>
                  </a:lnTo>
                  <a:lnTo>
                    <a:pt x="288" y="1536"/>
                  </a:lnTo>
                  <a:lnTo>
                    <a:pt x="288" y="1600"/>
                  </a:lnTo>
                  <a:cubicBezTo>
                    <a:pt x="288" y="1627"/>
                    <a:pt x="267" y="1648"/>
                    <a:pt x="240" y="1648"/>
                  </a:cubicBezTo>
                  <a:lnTo>
                    <a:pt x="224" y="1648"/>
                  </a:lnTo>
                  <a:lnTo>
                    <a:pt x="272" y="1600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272" y="1744"/>
                  </a:lnTo>
                  <a:lnTo>
                    <a:pt x="272" y="1808"/>
                  </a:lnTo>
                  <a:lnTo>
                    <a:pt x="272" y="1856"/>
                  </a:lnTo>
                  <a:cubicBezTo>
                    <a:pt x="272" y="1883"/>
                    <a:pt x="251" y="1904"/>
                    <a:pt x="224" y="1904"/>
                  </a:cubicBezTo>
                  <a:lnTo>
                    <a:pt x="208" y="1904"/>
                  </a:lnTo>
                  <a:cubicBezTo>
                    <a:pt x="182" y="1904"/>
                    <a:pt x="160" y="1883"/>
                    <a:pt x="160" y="1856"/>
                  </a:cubicBezTo>
                  <a:lnTo>
                    <a:pt x="160" y="1808"/>
                  </a:lnTo>
                  <a:lnTo>
                    <a:pt x="256" y="1808"/>
                  </a:lnTo>
                  <a:lnTo>
                    <a:pt x="256" y="1856"/>
                  </a:lnTo>
                  <a:lnTo>
                    <a:pt x="160" y="1856"/>
                  </a:lnTo>
                  <a:lnTo>
                    <a:pt x="160" y="1808"/>
                  </a:lnTo>
                  <a:lnTo>
                    <a:pt x="256" y="1808"/>
                  </a:lnTo>
                  <a:lnTo>
                    <a:pt x="256" y="1856"/>
                  </a:lnTo>
                  <a:lnTo>
                    <a:pt x="256" y="1904"/>
                  </a:lnTo>
                  <a:lnTo>
                    <a:pt x="256" y="1952"/>
                  </a:lnTo>
                  <a:lnTo>
                    <a:pt x="256" y="2000"/>
                  </a:lnTo>
                  <a:lnTo>
                    <a:pt x="160" y="2000"/>
                  </a:lnTo>
                  <a:lnTo>
                    <a:pt x="160" y="1952"/>
                  </a:lnTo>
                  <a:lnTo>
                    <a:pt x="208" y="2000"/>
                  </a:lnTo>
                  <a:lnTo>
                    <a:pt x="192" y="2000"/>
                  </a:lnTo>
                  <a:lnTo>
                    <a:pt x="240" y="1952"/>
                  </a:lnTo>
                  <a:lnTo>
                    <a:pt x="240" y="2000"/>
                  </a:lnTo>
                  <a:lnTo>
                    <a:pt x="240" y="2064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144" y="2160"/>
                  </a:lnTo>
                  <a:lnTo>
                    <a:pt x="144" y="2112"/>
                  </a:lnTo>
                  <a:lnTo>
                    <a:pt x="240" y="2112"/>
                  </a:lnTo>
                  <a:lnTo>
                    <a:pt x="240" y="2160"/>
                  </a:lnTo>
                  <a:cubicBezTo>
                    <a:pt x="240" y="2187"/>
                    <a:pt x="219" y="2208"/>
                    <a:pt x="192" y="2208"/>
                  </a:cubicBezTo>
                  <a:lnTo>
                    <a:pt x="176" y="2208"/>
                  </a:lnTo>
                  <a:cubicBezTo>
                    <a:pt x="150" y="2208"/>
                    <a:pt x="128" y="2187"/>
                    <a:pt x="128" y="2160"/>
                  </a:cubicBezTo>
                  <a:lnTo>
                    <a:pt x="128" y="2112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224" y="2208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16"/>
                  </a:lnTo>
                  <a:cubicBezTo>
                    <a:pt x="224" y="2443"/>
                    <a:pt x="203" y="2464"/>
                    <a:pt x="176" y="2464"/>
                  </a:cubicBezTo>
                  <a:lnTo>
                    <a:pt x="160" y="2464"/>
                  </a:lnTo>
                  <a:lnTo>
                    <a:pt x="208" y="2416"/>
                  </a:lnTo>
                  <a:lnTo>
                    <a:pt x="208" y="2464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24"/>
                  </a:lnTo>
                  <a:lnTo>
                    <a:pt x="112" y="2624"/>
                  </a:lnTo>
                  <a:lnTo>
                    <a:pt x="112" y="2576"/>
                  </a:lnTo>
                  <a:lnTo>
                    <a:pt x="208" y="2576"/>
                  </a:lnTo>
                  <a:lnTo>
                    <a:pt x="208" y="2624"/>
                  </a:lnTo>
                  <a:lnTo>
                    <a:pt x="208" y="2672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60" y="2784"/>
                  </a:lnTo>
                  <a:lnTo>
                    <a:pt x="144" y="2784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80"/>
                  </a:lnTo>
                  <a:lnTo>
                    <a:pt x="192" y="2928"/>
                  </a:lnTo>
                  <a:lnTo>
                    <a:pt x="96" y="2928"/>
                  </a:lnTo>
                  <a:lnTo>
                    <a:pt x="96" y="2880"/>
                  </a:lnTo>
                  <a:lnTo>
                    <a:pt x="192" y="2880"/>
                  </a:lnTo>
                  <a:lnTo>
                    <a:pt x="192" y="2928"/>
                  </a:lnTo>
                  <a:lnTo>
                    <a:pt x="192" y="2992"/>
                  </a:lnTo>
                  <a:cubicBezTo>
                    <a:pt x="192" y="2998"/>
                    <a:pt x="192" y="3003"/>
                    <a:pt x="190" y="3008"/>
                  </a:cubicBezTo>
                  <a:lnTo>
                    <a:pt x="174" y="3056"/>
                  </a:lnTo>
                  <a:lnTo>
                    <a:pt x="176" y="3040"/>
                  </a:lnTo>
                  <a:lnTo>
                    <a:pt x="176" y="3088"/>
                  </a:lnTo>
                  <a:lnTo>
                    <a:pt x="176" y="3136"/>
                  </a:lnTo>
                  <a:lnTo>
                    <a:pt x="176" y="3200"/>
                  </a:lnTo>
                  <a:lnTo>
                    <a:pt x="176" y="3248"/>
                  </a:lnTo>
                  <a:lnTo>
                    <a:pt x="176" y="3296"/>
                  </a:lnTo>
                  <a:lnTo>
                    <a:pt x="176" y="3344"/>
                  </a:lnTo>
                  <a:lnTo>
                    <a:pt x="176" y="3392"/>
                  </a:lnTo>
                  <a:cubicBezTo>
                    <a:pt x="176" y="3419"/>
                    <a:pt x="155" y="3440"/>
                    <a:pt x="128" y="3440"/>
                  </a:cubicBezTo>
                  <a:lnTo>
                    <a:pt x="112" y="3440"/>
                  </a:lnTo>
                  <a:lnTo>
                    <a:pt x="160" y="3392"/>
                  </a:lnTo>
                  <a:lnTo>
                    <a:pt x="160" y="3456"/>
                  </a:lnTo>
                  <a:lnTo>
                    <a:pt x="160" y="3504"/>
                  </a:lnTo>
                  <a:lnTo>
                    <a:pt x="160" y="3552"/>
                  </a:lnTo>
                  <a:lnTo>
                    <a:pt x="160" y="3600"/>
                  </a:lnTo>
                  <a:lnTo>
                    <a:pt x="160" y="3664"/>
                  </a:lnTo>
                  <a:lnTo>
                    <a:pt x="160" y="3712"/>
                  </a:lnTo>
                  <a:lnTo>
                    <a:pt x="160" y="3760"/>
                  </a:lnTo>
                  <a:lnTo>
                    <a:pt x="160" y="3808"/>
                  </a:lnTo>
                  <a:lnTo>
                    <a:pt x="160" y="3856"/>
                  </a:lnTo>
                  <a:lnTo>
                    <a:pt x="160" y="3920"/>
                  </a:lnTo>
                  <a:lnTo>
                    <a:pt x="160" y="3968"/>
                  </a:lnTo>
                  <a:lnTo>
                    <a:pt x="160" y="4016"/>
                  </a:lnTo>
                  <a:lnTo>
                    <a:pt x="160" y="4064"/>
                  </a:lnTo>
                  <a:cubicBezTo>
                    <a:pt x="160" y="4068"/>
                    <a:pt x="160" y="4072"/>
                    <a:pt x="159" y="4076"/>
                  </a:cubicBezTo>
                  <a:lnTo>
                    <a:pt x="143" y="4140"/>
                  </a:lnTo>
                  <a:lnTo>
                    <a:pt x="144" y="4128"/>
                  </a:lnTo>
                  <a:lnTo>
                    <a:pt x="144" y="4176"/>
                  </a:lnTo>
                  <a:lnTo>
                    <a:pt x="144" y="4224"/>
                  </a:lnTo>
                  <a:lnTo>
                    <a:pt x="144" y="4272"/>
                  </a:lnTo>
                  <a:lnTo>
                    <a:pt x="144" y="4320"/>
                  </a:lnTo>
                  <a:lnTo>
                    <a:pt x="144" y="4384"/>
                  </a:lnTo>
                  <a:lnTo>
                    <a:pt x="48" y="4384"/>
                  </a:lnTo>
                  <a:lnTo>
                    <a:pt x="48" y="4320"/>
                  </a:lnTo>
                  <a:lnTo>
                    <a:pt x="144" y="4320"/>
                  </a:lnTo>
                  <a:lnTo>
                    <a:pt x="144" y="4384"/>
                  </a:lnTo>
                  <a:lnTo>
                    <a:pt x="144" y="4432"/>
                  </a:lnTo>
                  <a:lnTo>
                    <a:pt x="144" y="4480"/>
                  </a:lnTo>
                  <a:lnTo>
                    <a:pt x="144" y="4528"/>
                  </a:lnTo>
                  <a:lnTo>
                    <a:pt x="48" y="4528"/>
                  </a:lnTo>
                  <a:lnTo>
                    <a:pt x="48" y="4480"/>
                  </a:lnTo>
                  <a:lnTo>
                    <a:pt x="144" y="4480"/>
                  </a:lnTo>
                  <a:lnTo>
                    <a:pt x="144" y="4528"/>
                  </a:lnTo>
                  <a:cubicBezTo>
                    <a:pt x="144" y="4555"/>
                    <a:pt x="123" y="4576"/>
                    <a:pt x="96" y="4576"/>
                  </a:cubicBezTo>
                  <a:lnTo>
                    <a:pt x="80" y="4576"/>
                  </a:lnTo>
                  <a:lnTo>
                    <a:pt x="128" y="4528"/>
                  </a:lnTo>
                  <a:lnTo>
                    <a:pt x="128" y="4592"/>
                  </a:lnTo>
                  <a:lnTo>
                    <a:pt x="128" y="4640"/>
                  </a:lnTo>
                  <a:lnTo>
                    <a:pt x="128" y="4688"/>
                  </a:lnTo>
                  <a:lnTo>
                    <a:pt x="32" y="4688"/>
                  </a:lnTo>
                  <a:lnTo>
                    <a:pt x="32" y="4640"/>
                  </a:lnTo>
                  <a:lnTo>
                    <a:pt x="128" y="4640"/>
                  </a:lnTo>
                  <a:lnTo>
                    <a:pt x="128" y="4688"/>
                  </a:lnTo>
                  <a:lnTo>
                    <a:pt x="128" y="4736"/>
                  </a:lnTo>
                  <a:lnTo>
                    <a:pt x="128" y="4784"/>
                  </a:lnTo>
                  <a:lnTo>
                    <a:pt x="128" y="4848"/>
                  </a:lnTo>
                  <a:lnTo>
                    <a:pt x="128" y="4896"/>
                  </a:lnTo>
                  <a:lnTo>
                    <a:pt x="128" y="4944"/>
                  </a:lnTo>
                  <a:lnTo>
                    <a:pt x="128" y="4992"/>
                  </a:lnTo>
                  <a:cubicBezTo>
                    <a:pt x="128" y="5016"/>
                    <a:pt x="111" y="5036"/>
                    <a:pt x="88" y="5040"/>
                  </a:cubicBezTo>
                  <a:cubicBezTo>
                    <a:pt x="65" y="5044"/>
                    <a:pt x="42" y="5030"/>
                    <a:pt x="35" y="5008"/>
                  </a:cubicBezTo>
                  <a:lnTo>
                    <a:pt x="19" y="4960"/>
                  </a:lnTo>
                  <a:lnTo>
                    <a:pt x="112" y="4944"/>
                  </a:lnTo>
                  <a:lnTo>
                    <a:pt x="112" y="4992"/>
                  </a:lnTo>
                  <a:lnTo>
                    <a:pt x="112" y="5056"/>
                  </a:lnTo>
                  <a:lnTo>
                    <a:pt x="112" y="5104"/>
                  </a:lnTo>
                  <a:lnTo>
                    <a:pt x="112" y="5152"/>
                  </a:lnTo>
                  <a:lnTo>
                    <a:pt x="16" y="5152"/>
                  </a:lnTo>
                  <a:lnTo>
                    <a:pt x="16" y="5104"/>
                  </a:lnTo>
                  <a:lnTo>
                    <a:pt x="112" y="5104"/>
                  </a:lnTo>
                  <a:lnTo>
                    <a:pt x="112" y="5152"/>
                  </a:lnTo>
                  <a:lnTo>
                    <a:pt x="112" y="5200"/>
                  </a:lnTo>
                  <a:lnTo>
                    <a:pt x="112" y="5248"/>
                  </a:lnTo>
                  <a:lnTo>
                    <a:pt x="112" y="5312"/>
                  </a:lnTo>
                  <a:lnTo>
                    <a:pt x="16" y="5312"/>
                  </a:lnTo>
                  <a:lnTo>
                    <a:pt x="16" y="5248"/>
                  </a:lnTo>
                  <a:lnTo>
                    <a:pt x="112" y="5248"/>
                  </a:lnTo>
                  <a:lnTo>
                    <a:pt x="112" y="5312"/>
                  </a:lnTo>
                  <a:lnTo>
                    <a:pt x="112" y="5360"/>
                  </a:lnTo>
                  <a:lnTo>
                    <a:pt x="112" y="5408"/>
                  </a:lnTo>
                  <a:lnTo>
                    <a:pt x="112" y="5456"/>
                  </a:lnTo>
                  <a:cubicBezTo>
                    <a:pt x="112" y="5483"/>
                    <a:pt x="91" y="5504"/>
                    <a:pt x="64" y="5504"/>
                  </a:cubicBezTo>
                  <a:lnTo>
                    <a:pt x="48" y="5504"/>
                  </a:lnTo>
                  <a:lnTo>
                    <a:pt x="96" y="5456"/>
                  </a:lnTo>
                  <a:lnTo>
                    <a:pt x="96" y="5520"/>
                  </a:lnTo>
                  <a:lnTo>
                    <a:pt x="96" y="5568"/>
                  </a:lnTo>
                  <a:lnTo>
                    <a:pt x="96" y="5616"/>
                  </a:lnTo>
                  <a:lnTo>
                    <a:pt x="96" y="5664"/>
                  </a:lnTo>
                  <a:lnTo>
                    <a:pt x="96" y="5712"/>
                  </a:lnTo>
                  <a:lnTo>
                    <a:pt x="96" y="5776"/>
                  </a:lnTo>
                  <a:lnTo>
                    <a:pt x="96" y="5824"/>
                  </a:lnTo>
                  <a:cubicBezTo>
                    <a:pt x="96" y="5851"/>
                    <a:pt x="75" y="5872"/>
                    <a:pt x="48" y="5872"/>
                  </a:cubicBezTo>
                  <a:cubicBezTo>
                    <a:pt x="22" y="5872"/>
                    <a:pt x="0" y="5851"/>
                    <a:pt x="0" y="58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8" name="Freeform 162"/>
            <p:cNvSpPr>
              <a:spLocks/>
            </p:cNvSpPr>
            <p:nvPr/>
          </p:nvSpPr>
          <p:spPr bwMode="auto">
            <a:xfrm>
              <a:off x="5849152" y="3986959"/>
              <a:ext cx="33493" cy="1494507"/>
            </a:xfrm>
            <a:custGeom>
              <a:avLst/>
              <a:gdLst>
                <a:gd name="T0" fmla="*/ 16 w 288"/>
                <a:gd name="T1" fmla="*/ 57 h 8065"/>
                <a:gd name="T2" fmla="*/ 64 w 288"/>
                <a:gd name="T3" fmla="*/ 209 h 8065"/>
                <a:gd name="T4" fmla="*/ 72 w 288"/>
                <a:gd name="T5" fmla="*/ 441 h 8065"/>
                <a:gd name="T6" fmla="*/ 72 w 288"/>
                <a:gd name="T7" fmla="*/ 1137 h 8065"/>
                <a:gd name="T8" fmla="*/ 80 w 288"/>
                <a:gd name="T9" fmla="*/ 1833 h 8065"/>
                <a:gd name="T10" fmla="*/ 80 w 288"/>
                <a:gd name="T11" fmla="*/ 2505 h 8065"/>
                <a:gd name="T12" fmla="*/ 80 w 288"/>
                <a:gd name="T13" fmla="*/ 3225 h 8065"/>
                <a:gd name="T14" fmla="*/ 88 w 288"/>
                <a:gd name="T15" fmla="*/ 3945 h 8065"/>
                <a:gd name="T16" fmla="*/ 88 w 288"/>
                <a:gd name="T17" fmla="*/ 4641 h 8065"/>
                <a:gd name="T18" fmla="*/ 88 w 288"/>
                <a:gd name="T19" fmla="*/ 5465 h 8065"/>
                <a:gd name="T20" fmla="*/ 96 w 288"/>
                <a:gd name="T21" fmla="*/ 6369 h 8065"/>
                <a:gd name="T22" fmla="*/ 96 w 288"/>
                <a:gd name="T23" fmla="*/ 7273 h 8065"/>
                <a:gd name="T24" fmla="*/ 72 w 288"/>
                <a:gd name="T25" fmla="*/ 7785 h 8065"/>
                <a:gd name="T26" fmla="*/ 104 w 288"/>
                <a:gd name="T27" fmla="*/ 7913 h 8065"/>
                <a:gd name="T28" fmla="*/ 88 w 288"/>
                <a:gd name="T29" fmla="*/ 7945 h 8065"/>
                <a:gd name="T30" fmla="*/ 96 w 288"/>
                <a:gd name="T31" fmla="*/ 8065 h 8065"/>
                <a:gd name="T32" fmla="*/ 88 w 288"/>
                <a:gd name="T33" fmla="*/ 8017 h 8065"/>
                <a:gd name="T34" fmla="*/ 112 w 288"/>
                <a:gd name="T35" fmla="*/ 8065 h 8065"/>
                <a:gd name="T36" fmla="*/ 120 w 288"/>
                <a:gd name="T37" fmla="*/ 7993 h 8065"/>
                <a:gd name="T38" fmla="*/ 136 w 288"/>
                <a:gd name="T39" fmla="*/ 8017 h 8065"/>
                <a:gd name="T40" fmla="*/ 136 w 288"/>
                <a:gd name="T41" fmla="*/ 8041 h 8065"/>
                <a:gd name="T42" fmla="*/ 160 w 288"/>
                <a:gd name="T43" fmla="*/ 8017 h 8065"/>
                <a:gd name="T44" fmla="*/ 184 w 288"/>
                <a:gd name="T45" fmla="*/ 8017 h 8065"/>
                <a:gd name="T46" fmla="*/ 176 w 288"/>
                <a:gd name="T47" fmla="*/ 8017 h 8065"/>
                <a:gd name="T48" fmla="*/ 240 w 288"/>
                <a:gd name="T49" fmla="*/ 8017 h 8065"/>
                <a:gd name="T50" fmla="*/ 192 w 288"/>
                <a:gd name="T51" fmla="*/ 8017 h 8065"/>
                <a:gd name="T52" fmla="*/ 216 w 288"/>
                <a:gd name="T53" fmla="*/ 8065 h 8065"/>
                <a:gd name="T54" fmla="*/ 224 w 288"/>
                <a:gd name="T55" fmla="*/ 7993 h 8065"/>
                <a:gd name="T56" fmla="*/ 272 w 288"/>
                <a:gd name="T57" fmla="*/ 8017 h 8065"/>
                <a:gd name="T58" fmla="*/ 224 w 288"/>
                <a:gd name="T59" fmla="*/ 8017 h 8065"/>
                <a:gd name="T60" fmla="*/ 288 w 288"/>
                <a:gd name="T61" fmla="*/ 8017 h 8065"/>
                <a:gd name="T62" fmla="*/ 224 w 288"/>
                <a:gd name="T63" fmla="*/ 8017 h 8065"/>
                <a:gd name="T64" fmla="*/ 232 w 288"/>
                <a:gd name="T65" fmla="*/ 8065 h 8065"/>
                <a:gd name="T66" fmla="*/ 192 w 288"/>
                <a:gd name="T67" fmla="*/ 8017 h 8065"/>
                <a:gd name="T68" fmla="*/ 240 w 288"/>
                <a:gd name="T69" fmla="*/ 8041 h 8065"/>
                <a:gd name="T70" fmla="*/ 208 w 288"/>
                <a:gd name="T71" fmla="*/ 8065 h 8065"/>
                <a:gd name="T72" fmla="*/ 216 w 288"/>
                <a:gd name="T73" fmla="*/ 8017 h 8065"/>
                <a:gd name="T74" fmla="*/ 208 w 288"/>
                <a:gd name="T75" fmla="*/ 8017 h 8065"/>
                <a:gd name="T76" fmla="*/ 160 w 288"/>
                <a:gd name="T77" fmla="*/ 8065 h 8065"/>
                <a:gd name="T78" fmla="*/ 106 w 288"/>
                <a:gd name="T79" fmla="*/ 8049 h 8065"/>
                <a:gd name="T80" fmla="*/ 88 w 288"/>
                <a:gd name="T81" fmla="*/ 8041 h 8065"/>
                <a:gd name="T82" fmla="*/ 136 w 288"/>
                <a:gd name="T83" fmla="*/ 8017 h 8065"/>
                <a:gd name="T84" fmla="*/ 72 w 288"/>
                <a:gd name="T85" fmla="*/ 8017 h 8065"/>
                <a:gd name="T86" fmla="*/ 56 w 288"/>
                <a:gd name="T87" fmla="*/ 7945 h 8065"/>
                <a:gd name="T88" fmla="*/ 56 w 288"/>
                <a:gd name="T89" fmla="*/ 7785 h 8065"/>
                <a:gd name="T90" fmla="*/ 48 w 288"/>
                <a:gd name="T91" fmla="*/ 7633 h 8065"/>
                <a:gd name="T92" fmla="*/ 48 w 288"/>
                <a:gd name="T93" fmla="*/ 6753 h 8065"/>
                <a:gd name="T94" fmla="*/ 40 w 288"/>
                <a:gd name="T95" fmla="*/ 5857 h 8065"/>
                <a:gd name="T96" fmla="*/ 40 w 288"/>
                <a:gd name="T97" fmla="*/ 4929 h 8065"/>
                <a:gd name="T98" fmla="*/ 40 w 288"/>
                <a:gd name="T99" fmla="*/ 4201 h 8065"/>
                <a:gd name="T100" fmla="*/ 32 w 288"/>
                <a:gd name="T101" fmla="*/ 3505 h 8065"/>
                <a:gd name="T102" fmla="*/ 32 w 288"/>
                <a:gd name="T103" fmla="*/ 2785 h 8065"/>
                <a:gd name="T104" fmla="*/ 32 w 288"/>
                <a:gd name="T105" fmla="*/ 2089 h 8065"/>
                <a:gd name="T106" fmla="*/ 24 w 288"/>
                <a:gd name="T107" fmla="*/ 1417 h 8065"/>
                <a:gd name="T108" fmla="*/ 24 w 288"/>
                <a:gd name="T109" fmla="*/ 697 h 8065"/>
                <a:gd name="T110" fmla="*/ 25 w 288"/>
                <a:gd name="T111" fmla="*/ 295 h 8065"/>
                <a:gd name="T112" fmla="*/ 16 w 288"/>
                <a:gd name="T113" fmla="*/ 57 h 8065"/>
                <a:gd name="T114" fmla="*/ 24 w 288"/>
                <a:gd name="T115" fmla="*/ 81 h 80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8065">
                  <a:moveTo>
                    <a:pt x="48" y="25"/>
                  </a:moveTo>
                  <a:lnTo>
                    <a:pt x="48" y="57"/>
                  </a:lnTo>
                  <a:lnTo>
                    <a:pt x="24" y="33"/>
                  </a:lnTo>
                  <a:lnTo>
                    <a:pt x="32" y="33"/>
                  </a:lnTo>
                  <a:lnTo>
                    <a:pt x="8" y="57"/>
                  </a:lnTo>
                  <a:lnTo>
                    <a:pt x="8" y="25"/>
                  </a:lnTo>
                  <a:cubicBezTo>
                    <a:pt x="8" y="13"/>
                    <a:pt x="18" y="3"/>
                    <a:pt x="30" y="2"/>
                  </a:cubicBezTo>
                  <a:cubicBezTo>
                    <a:pt x="42" y="0"/>
                    <a:pt x="53" y="8"/>
                    <a:pt x="56" y="20"/>
                  </a:cubicBezTo>
                  <a:lnTo>
                    <a:pt x="64" y="52"/>
                  </a:lnTo>
                  <a:lnTo>
                    <a:pt x="16" y="57"/>
                  </a:lnTo>
                  <a:lnTo>
                    <a:pt x="16" y="25"/>
                  </a:lnTo>
                  <a:cubicBezTo>
                    <a:pt x="16" y="12"/>
                    <a:pt x="27" y="1"/>
                    <a:pt x="40" y="1"/>
                  </a:cubicBezTo>
                  <a:cubicBezTo>
                    <a:pt x="54" y="1"/>
                    <a:pt x="64" y="12"/>
                    <a:pt x="64" y="25"/>
                  </a:cubicBezTo>
                  <a:lnTo>
                    <a:pt x="64" y="57"/>
                  </a:lnTo>
                  <a:lnTo>
                    <a:pt x="64" y="81"/>
                  </a:lnTo>
                  <a:lnTo>
                    <a:pt x="64" y="105"/>
                  </a:lnTo>
                  <a:lnTo>
                    <a:pt x="64" y="129"/>
                  </a:lnTo>
                  <a:lnTo>
                    <a:pt x="64" y="153"/>
                  </a:lnTo>
                  <a:lnTo>
                    <a:pt x="64" y="185"/>
                  </a:lnTo>
                  <a:lnTo>
                    <a:pt x="64" y="209"/>
                  </a:lnTo>
                  <a:lnTo>
                    <a:pt x="64" y="233"/>
                  </a:lnTo>
                  <a:lnTo>
                    <a:pt x="64" y="257"/>
                  </a:lnTo>
                  <a:lnTo>
                    <a:pt x="64" y="252"/>
                  </a:lnTo>
                  <a:lnTo>
                    <a:pt x="72" y="284"/>
                  </a:lnTo>
                  <a:cubicBezTo>
                    <a:pt x="72" y="286"/>
                    <a:pt x="72" y="288"/>
                    <a:pt x="72" y="289"/>
                  </a:cubicBezTo>
                  <a:lnTo>
                    <a:pt x="72" y="313"/>
                  </a:lnTo>
                  <a:lnTo>
                    <a:pt x="72" y="337"/>
                  </a:lnTo>
                  <a:lnTo>
                    <a:pt x="72" y="361"/>
                  </a:lnTo>
                  <a:lnTo>
                    <a:pt x="72" y="385"/>
                  </a:lnTo>
                  <a:lnTo>
                    <a:pt x="72" y="441"/>
                  </a:lnTo>
                  <a:lnTo>
                    <a:pt x="72" y="489"/>
                  </a:lnTo>
                  <a:lnTo>
                    <a:pt x="72" y="569"/>
                  </a:lnTo>
                  <a:lnTo>
                    <a:pt x="72" y="617"/>
                  </a:lnTo>
                  <a:lnTo>
                    <a:pt x="72" y="697"/>
                  </a:lnTo>
                  <a:lnTo>
                    <a:pt x="72" y="753"/>
                  </a:lnTo>
                  <a:lnTo>
                    <a:pt x="72" y="825"/>
                  </a:lnTo>
                  <a:lnTo>
                    <a:pt x="72" y="905"/>
                  </a:lnTo>
                  <a:lnTo>
                    <a:pt x="72" y="953"/>
                  </a:lnTo>
                  <a:lnTo>
                    <a:pt x="72" y="1033"/>
                  </a:lnTo>
                  <a:lnTo>
                    <a:pt x="72" y="1137"/>
                  </a:lnTo>
                  <a:lnTo>
                    <a:pt x="72" y="1217"/>
                  </a:lnTo>
                  <a:lnTo>
                    <a:pt x="72" y="1289"/>
                  </a:lnTo>
                  <a:lnTo>
                    <a:pt x="72" y="1345"/>
                  </a:lnTo>
                  <a:lnTo>
                    <a:pt x="72" y="1417"/>
                  </a:lnTo>
                  <a:lnTo>
                    <a:pt x="72" y="1473"/>
                  </a:lnTo>
                  <a:lnTo>
                    <a:pt x="72" y="1521"/>
                  </a:lnTo>
                  <a:lnTo>
                    <a:pt x="72" y="1601"/>
                  </a:lnTo>
                  <a:lnTo>
                    <a:pt x="80" y="1679"/>
                  </a:lnTo>
                  <a:lnTo>
                    <a:pt x="80" y="1753"/>
                  </a:lnTo>
                  <a:lnTo>
                    <a:pt x="80" y="1833"/>
                  </a:lnTo>
                  <a:lnTo>
                    <a:pt x="80" y="1881"/>
                  </a:lnTo>
                  <a:lnTo>
                    <a:pt x="80" y="1961"/>
                  </a:lnTo>
                  <a:lnTo>
                    <a:pt x="80" y="2009"/>
                  </a:lnTo>
                  <a:lnTo>
                    <a:pt x="80" y="2089"/>
                  </a:lnTo>
                  <a:lnTo>
                    <a:pt x="80" y="2145"/>
                  </a:lnTo>
                  <a:lnTo>
                    <a:pt x="80" y="2217"/>
                  </a:lnTo>
                  <a:lnTo>
                    <a:pt x="80" y="2297"/>
                  </a:lnTo>
                  <a:lnTo>
                    <a:pt x="80" y="2377"/>
                  </a:lnTo>
                  <a:lnTo>
                    <a:pt x="80" y="2449"/>
                  </a:lnTo>
                  <a:lnTo>
                    <a:pt x="80" y="2505"/>
                  </a:lnTo>
                  <a:lnTo>
                    <a:pt x="80" y="2577"/>
                  </a:lnTo>
                  <a:lnTo>
                    <a:pt x="80" y="2633"/>
                  </a:lnTo>
                  <a:lnTo>
                    <a:pt x="80" y="2705"/>
                  </a:lnTo>
                  <a:lnTo>
                    <a:pt x="80" y="2785"/>
                  </a:lnTo>
                  <a:lnTo>
                    <a:pt x="80" y="2865"/>
                  </a:lnTo>
                  <a:lnTo>
                    <a:pt x="80" y="2937"/>
                  </a:lnTo>
                  <a:lnTo>
                    <a:pt x="80" y="3017"/>
                  </a:lnTo>
                  <a:lnTo>
                    <a:pt x="80" y="3097"/>
                  </a:lnTo>
                  <a:lnTo>
                    <a:pt x="80" y="3169"/>
                  </a:lnTo>
                  <a:lnTo>
                    <a:pt x="80" y="3225"/>
                  </a:lnTo>
                  <a:lnTo>
                    <a:pt x="80" y="3305"/>
                  </a:lnTo>
                  <a:lnTo>
                    <a:pt x="80" y="3353"/>
                  </a:lnTo>
                  <a:lnTo>
                    <a:pt x="80" y="3433"/>
                  </a:lnTo>
                  <a:lnTo>
                    <a:pt x="80" y="3505"/>
                  </a:lnTo>
                  <a:lnTo>
                    <a:pt x="80" y="3585"/>
                  </a:lnTo>
                  <a:lnTo>
                    <a:pt x="80" y="3665"/>
                  </a:lnTo>
                  <a:lnTo>
                    <a:pt x="88" y="3735"/>
                  </a:lnTo>
                  <a:lnTo>
                    <a:pt x="88" y="3817"/>
                  </a:lnTo>
                  <a:lnTo>
                    <a:pt x="88" y="3865"/>
                  </a:lnTo>
                  <a:lnTo>
                    <a:pt x="88" y="3945"/>
                  </a:lnTo>
                  <a:lnTo>
                    <a:pt x="88" y="4001"/>
                  </a:lnTo>
                  <a:lnTo>
                    <a:pt x="88" y="4073"/>
                  </a:lnTo>
                  <a:lnTo>
                    <a:pt x="88" y="4129"/>
                  </a:lnTo>
                  <a:lnTo>
                    <a:pt x="88" y="4201"/>
                  </a:lnTo>
                  <a:lnTo>
                    <a:pt x="88" y="4281"/>
                  </a:lnTo>
                  <a:lnTo>
                    <a:pt x="88" y="4361"/>
                  </a:lnTo>
                  <a:lnTo>
                    <a:pt x="88" y="4465"/>
                  </a:lnTo>
                  <a:lnTo>
                    <a:pt x="88" y="4537"/>
                  </a:lnTo>
                  <a:lnTo>
                    <a:pt x="88" y="4593"/>
                  </a:lnTo>
                  <a:lnTo>
                    <a:pt x="88" y="4641"/>
                  </a:lnTo>
                  <a:lnTo>
                    <a:pt x="88" y="4721"/>
                  </a:lnTo>
                  <a:lnTo>
                    <a:pt x="88" y="4769"/>
                  </a:lnTo>
                  <a:lnTo>
                    <a:pt x="88" y="4849"/>
                  </a:lnTo>
                  <a:lnTo>
                    <a:pt x="88" y="4929"/>
                  </a:lnTo>
                  <a:lnTo>
                    <a:pt x="88" y="5025"/>
                  </a:lnTo>
                  <a:lnTo>
                    <a:pt x="88" y="5129"/>
                  </a:lnTo>
                  <a:lnTo>
                    <a:pt x="88" y="5209"/>
                  </a:lnTo>
                  <a:lnTo>
                    <a:pt x="88" y="5313"/>
                  </a:lnTo>
                  <a:lnTo>
                    <a:pt x="88" y="5393"/>
                  </a:lnTo>
                  <a:lnTo>
                    <a:pt x="88" y="5465"/>
                  </a:lnTo>
                  <a:lnTo>
                    <a:pt x="88" y="5545"/>
                  </a:lnTo>
                  <a:lnTo>
                    <a:pt x="88" y="5649"/>
                  </a:lnTo>
                  <a:lnTo>
                    <a:pt x="88" y="5753"/>
                  </a:lnTo>
                  <a:lnTo>
                    <a:pt x="88" y="5857"/>
                  </a:lnTo>
                  <a:lnTo>
                    <a:pt x="96" y="5927"/>
                  </a:lnTo>
                  <a:lnTo>
                    <a:pt x="96" y="6009"/>
                  </a:lnTo>
                  <a:lnTo>
                    <a:pt x="96" y="6113"/>
                  </a:lnTo>
                  <a:lnTo>
                    <a:pt x="96" y="6185"/>
                  </a:lnTo>
                  <a:lnTo>
                    <a:pt x="96" y="6265"/>
                  </a:lnTo>
                  <a:lnTo>
                    <a:pt x="96" y="6369"/>
                  </a:lnTo>
                  <a:lnTo>
                    <a:pt x="96" y="6473"/>
                  </a:lnTo>
                  <a:lnTo>
                    <a:pt x="96" y="6577"/>
                  </a:lnTo>
                  <a:lnTo>
                    <a:pt x="96" y="6649"/>
                  </a:lnTo>
                  <a:lnTo>
                    <a:pt x="96" y="6753"/>
                  </a:lnTo>
                  <a:lnTo>
                    <a:pt x="96" y="6833"/>
                  </a:lnTo>
                  <a:lnTo>
                    <a:pt x="96" y="6913"/>
                  </a:lnTo>
                  <a:lnTo>
                    <a:pt x="96" y="6985"/>
                  </a:lnTo>
                  <a:lnTo>
                    <a:pt x="96" y="7065"/>
                  </a:lnTo>
                  <a:lnTo>
                    <a:pt x="96" y="7169"/>
                  </a:lnTo>
                  <a:lnTo>
                    <a:pt x="96" y="7273"/>
                  </a:lnTo>
                  <a:lnTo>
                    <a:pt x="96" y="7345"/>
                  </a:lnTo>
                  <a:lnTo>
                    <a:pt x="96" y="7449"/>
                  </a:lnTo>
                  <a:lnTo>
                    <a:pt x="96" y="7553"/>
                  </a:lnTo>
                  <a:lnTo>
                    <a:pt x="96" y="7633"/>
                  </a:lnTo>
                  <a:lnTo>
                    <a:pt x="96" y="7681"/>
                  </a:lnTo>
                  <a:lnTo>
                    <a:pt x="96" y="7713"/>
                  </a:lnTo>
                  <a:lnTo>
                    <a:pt x="96" y="7761"/>
                  </a:lnTo>
                  <a:lnTo>
                    <a:pt x="96" y="7785"/>
                  </a:lnTo>
                  <a:lnTo>
                    <a:pt x="96" y="7809"/>
                  </a:lnTo>
                  <a:lnTo>
                    <a:pt x="72" y="7785"/>
                  </a:lnTo>
                  <a:lnTo>
                    <a:pt x="80" y="7785"/>
                  </a:lnTo>
                  <a:lnTo>
                    <a:pt x="56" y="7809"/>
                  </a:lnTo>
                  <a:lnTo>
                    <a:pt x="56" y="7785"/>
                  </a:lnTo>
                  <a:cubicBezTo>
                    <a:pt x="56" y="7772"/>
                    <a:pt x="67" y="7761"/>
                    <a:pt x="80" y="7761"/>
                  </a:cubicBezTo>
                  <a:cubicBezTo>
                    <a:pt x="94" y="7761"/>
                    <a:pt x="104" y="7772"/>
                    <a:pt x="104" y="7785"/>
                  </a:cubicBezTo>
                  <a:lnTo>
                    <a:pt x="104" y="7809"/>
                  </a:lnTo>
                  <a:lnTo>
                    <a:pt x="104" y="7841"/>
                  </a:lnTo>
                  <a:lnTo>
                    <a:pt x="104" y="7865"/>
                  </a:lnTo>
                  <a:lnTo>
                    <a:pt x="104" y="7889"/>
                  </a:lnTo>
                  <a:lnTo>
                    <a:pt x="104" y="7913"/>
                  </a:lnTo>
                  <a:lnTo>
                    <a:pt x="104" y="7945"/>
                  </a:lnTo>
                  <a:lnTo>
                    <a:pt x="104" y="7969"/>
                  </a:lnTo>
                  <a:cubicBezTo>
                    <a:pt x="104" y="7983"/>
                    <a:pt x="94" y="7993"/>
                    <a:pt x="80" y="7993"/>
                  </a:cubicBezTo>
                  <a:cubicBezTo>
                    <a:pt x="67" y="7993"/>
                    <a:pt x="56" y="7983"/>
                    <a:pt x="56" y="7969"/>
                  </a:cubicBezTo>
                  <a:lnTo>
                    <a:pt x="56" y="7945"/>
                  </a:lnTo>
                  <a:cubicBezTo>
                    <a:pt x="56" y="7932"/>
                    <a:pt x="67" y="7921"/>
                    <a:pt x="80" y="7921"/>
                  </a:cubicBezTo>
                  <a:cubicBezTo>
                    <a:pt x="94" y="7921"/>
                    <a:pt x="104" y="7932"/>
                    <a:pt x="104" y="7945"/>
                  </a:cubicBezTo>
                  <a:lnTo>
                    <a:pt x="104" y="7969"/>
                  </a:lnTo>
                  <a:lnTo>
                    <a:pt x="80" y="7945"/>
                  </a:lnTo>
                  <a:lnTo>
                    <a:pt x="88" y="7945"/>
                  </a:lnTo>
                  <a:lnTo>
                    <a:pt x="96" y="7945"/>
                  </a:lnTo>
                  <a:lnTo>
                    <a:pt x="72" y="7969"/>
                  </a:lnTo>
                  <a:lnTo>
                    <a:pt x="72" y="7945"/>
                  </a:lnTo>
                  <a:cubicBezTo>
                    <a:pt x="72" y="7932"/>
                    <a:pt x="83" y="7921"/>
                    <a:pt x="96" y="7921"/>
                  </a:cubicBezTo>
                  <a:cubicBezTo>
                    <a:pt x="110" y="7921"/>
                    <a:pt x="120" y="7932"/>
                    <a:pt x="120" y="7945"/>
                  </a:cubicBezTo>
                  <a:lnTo>
                    <a:pt x="120" y="7969"/>
                  </a:lnTo>
                  <a:lnTo>
                    <a:pt x="120" y="7993"/>
                  </a:lnTo>
                  <a:lnTo>
                    <a:pt x="120" y="8017"/>
                  </a:lnTo>
                  <a:lnTo>
                    <a:pt x="120" y="8041"/>
                  </a:lnTo>
                  <a:cubicBezTo>
                    <a:pt x="120" y="8055"/>
                    <a:pt x="110" y="8065"/>
                    <a:pt x="96" y="8065"/>
                  </a:cubicBezTo>
                  <a:cubicBezTo>
                    <a:pt x="83" y="8065"/>
                    <a:pt x="72" y="8055"/>
                    <a:pt x="72" y="8041"/>
                  </a:cubicBezTo>
                  <a:lnTo>
                    <a:pt x="72" y="8017"/>
                  </a:lnTo>
                  <a:cubicBezTo>
                    <a:pt x="72" y="8004"/>
                    <a:pt x="83" y="7993"/>
                    <a:pt x="96" y="7993"/>
                  </a:cubicBezTo>
                  <a:cubicBezTo>
                    <a:pt x="110" y="7993"/>
                    <a:pt x="120" y="8004"/>
                    <a:pt x="120" y="8017"/>
                  </a:cubicBezTo>
                  <a:lnTo>
                    <a:pt x="120" y="8041"/>
                  </a:lnTo>
                  <a:lnTo>
                    <a:pt x="96" y="8017"/>
                  </a:lnTo>
                  <a:lnTo>
                    <a:pt x="104" y="8017"/>
                  </a:lnTo>
                  <a:lnTo>
                    <a:pt x="112" y="8017"/>
                  </a:lnTo>
                  <a:lnTo>
                    <a:pt x="88" y="8041"/>
                  </a:lnTo>
                  <a:lnTo>
                    <a:pt x="88" y="8017"/>
                  </a:lnTo>
                  <a:cubicBezTo>
                    <a:pt x="88" y="8004"/>
                    <a:pt x="99" y="7993"/>
                    <a:pt x="112" y="7993"/>
                  </a:cubicBezTo>
                  <a:cubicBezTo>
                    <a:pt x="126" y="7993"/>
                    <a:pt x="136" y="8004"/>
                    <a:pt x="136" y="8017"/>
                  </a:cubicBezTo>
                  <a:lnTo>
                    <a:pt x="136" y="8041"/>
                  </a:lnTo>
                  <a:cubicBezTo>
                    <a:pt x="136" y="8055"/>
                    <a:pt x="126" y="8065"/>
                    <a:pt x="112" y="8065"/>
                  </a:cubicBezTo>
                  <a:cubicBezTo>
                    <a:pt x="99" y="8065"/>
                    <a:pt x="88" y="8055"/>
                    <a:pt x="88" y="8041"/>
                  </a:cubicBezTo>
                  <a:lnTo>
                    <a:pt x="88" y="8017"/>
                  </a:lnTo>
                  <a:cubicBezTo>
                    <a:pt x="88" y="8004"/>
                    <a:pt x="99" y="7993"/>
                    <a:pt x="112" y="7993"/>
                  </a:cubicBezTo>
                  <a:cubicBezTo>
                    <a:pt x="126" y="7993"/>
                    <a:pt x="136" y="8004"/>
                    <a:pt x="136" y="8017"/>
                  </a:cubicBezTo>
                  <a:lnTo>
                    <a:pt x="136" y="8041"/>
                  </a:lnTo>
                  <a:cubicBezTo>
                    <a:pt x="136" y="8055"/>
                    <a:pt x="126" y="8065"/>
                    <a:pt x="112" y="8065"/>
                  </a:cubicBezTo>
                  <a:cubicBezTo>
                    <a:pt x="99" y="8065"/>
                    <a:pt x="88" y="8055"/>
                    <a:pt x="88" y="8041"/>
                  </a:cubicBezTo>
                  <a:lnTo>
                    <a:pt x="88" y="8017"/>
                  </a:lnTo>
                  <a:cubicBezTo>
                    <a:pt x="88" y="8004"/>
                    <a:pt x="99" y="7993"/>
                    <a:pt x="112" y="7993"/>
                  </a:cubicBezTo>
                  <a:cubicBezTo>
                    <a:pt x="126" y="7993"/>
                    <a:pt x="136" y="8004"/>
                    <a:pt x="136" y="8017"/>
                  </a:cubicBezTo>
                  <a:lnTo>
                    <a:pt x="136" y="8041"/>
                  </a:lnTo>
                  <a:lnTo>
                    <a:pt x="112" y="8017"/>
                  </a:lnTo>
                  <a:lnTo>
                    <a:pt x="120" y="8017"/>
                  </a:lnTo>
                  <a:lnTo>
                    <a:pt x="96" y="8041"/>
                  </a:lnTo>
                  <a:lnTo>
                    <a:pt x="96" y="8017"/>
                  </a:lnTo>
                  <a:cubicBezTo>
                    <a:pt x="96" y="8004"/>
                    <a:pt x="107" y="7993"/>
                    <a:pt x="120" y="7993"/>
                  </a:cubicBezTo>
                  <a:cubicBezTo>
                    <a:pt x="134" y="7993"/>
                    <a:pt x="144" y="8004"/>
                    <a:pt x="144" y="8017"/>
                  </a:cubicBezTo>
                  <a:lnTo>
                    <a:pt x="144" y="8041"/>
                  </a:lnTo>
                  <a:cubicBezTo>
                    <a:pt x="144" y="8055"/>
                    <a:pt x="134" y="8065"/>
                    <a:pt x="120" y="8065"/>
                  </a:cubicBezTo>
                  <a:cubicBezTo>
                    <a:pt x="107" y="8065"/>
                    <a:pt x="96" y="8055"/>
                    <a:pt x="96" y="8041"/>
                  </a:cubicBezTo>
                  <a:lnTo>
                    <a:pt x="96" y="8017"/>
                  </a:lnTo>
                  <a:cubicBezTo>
                    <a:pt x="96" y="8006"/>
                    <a:pt x="105" y="7996"/>
                    <a:pt x="117" y="7994"/>
                  </a:cubicBezTo>
                  <a:cubicBezTo>
                    <a:pt x="128" y="7992"/>
                    <a:pt x="140" y="7999"/>
                    <a:pt x="143" y="8010"/>
                  </a:cubicBezTo>
                  <a:lnTo>
                    <a:pt x="151" y="8034"/>
                  </a:lnTo>
                  <a:lnTo>
                    <a:pt x="128" y="8017"/>
                  </a:lnTo>
                  <a:lnTo>
                    <a:pt x="136" y="8017"/>
                  </a:lnTo>
                  <a:lnTo>
                    <a:pt x="112" y="8041"/>
                  </a:lnTo>
                  <a:lnTo>
                    <a:pt x="112" y="8017"/>
                  </a:lnTo>
                  <a:cubicBezTo>
                    <a:pt x="112" y="8004"/>
                    <a:pt x="123" y="7993"/>
                    <a:pt x="136" y="7993"/>
                  </a:cubicBezTo>
                  <a:cubicBezTo>
                    <a:pt x="150" y="7993"/>
                    <a:pt x="160" y="8004"/>
                    <a:pt x="160" y="8017"/>
                  </a:cubicBezTo>
                  <a:lnTo>
                    <a:pt x="160" y="8041"/>
                  </a:lnTo>
                  <a:lnTo>
                    <a:pt x="136" y="8017"/>
                  </a:lnTo>
                  <a:lnTo>
                    <a:pt x="144" y="8017"/>
                  </a:lnTo>
                  <a:lnTo>
                    <a:pt x="152" y="8017"/>
                  </a:lnTo>
                  <a:lnTo>
                    <a:pt x="160" y="8017"/>
                  </a:lnTo>
                  <a:lnTo>
                    <a:pt x="136" y="8041"/>
                  </a:lnTo>
                  <a:lnTo>
                    <a:pt x="136" y="8017"/>
                  </a:lnTo>
                  <a:cubicBezTo>
                    <a:pt x="136" y="8004"/>
                    <a:pt x="147" y="7993"/>
                    <a:pt x="160" y="7993"/>
                  </a:cubicBezTo>
                  <a:cubicBezTo>
                    <a:pt x="174" y="7993"/>
                    <a:pt x="184" y="8004"/>
                    <a:pt x="184" y="8017"/>
                  </a:cubicBezTo>
                  <a:lnTo>
                    <a:pt x="184" y="8041"/>
                  </a:lnTo>
                  <a:lnTo>
                    <a:pt x="160" y="8017"/>
                  </a:lnTo>
                  <a:lnTo>
                    <a:pt x="168" y="8017"/>
                  </a:lnTo>
                  <a:lnTo>
                    <a:pt x="176" y="8017"/>
                  </a:lnTo>
                  <a:lnTo>
                    <a:pt x="184" y="8017"/>
                  </a:lnTo>
                  <a:lnTo>
                    <a:pt x="160" y="8041"/>
                  </a:lnTo>
                  <a:lnTo>
                    <a:pt x="160" y="8017"/>
                  </a:lnTo>
                  <a:cubicBezTo>
                    <a:pt x="160" y="8004"/>
                    <a:pt x="171" y="7993"/>
                    <a:pt x="184" y="7993"/>
                  </a:cubicBezTo>
                  <a:cubicBezTo>
                    <a:pt x="198" y="7993"/>
                    <a:pt x="208" y="8004"/>
                    <a:pt x="208" y="8017"/>
                  </a:cubicBezTo>
                  <a:lnTo>
                    <a:pt x="208" y="8041"/>
                  </a:lnTo>
                  <a:cubicBezTo>
                    <a:pt x="208" y="8055"/>
                    <a:pt x="198" y="8065"/>
                    <a:pt x="184" y="8065"/>
                  </a:cubicBezTo>
                  <a:cubicBezTo>
                    <a:pt x="171" y="8065"/>
                    <a:pt x="160" y="8055"/>
                    <a:pt x="160" y="8041"/>
                  </a:cubicBezTo>
                  <a:lnTo>
                    <a:pt x="160" y="8017"/>
                  </a:lnTo>
                  <a:cubicBezTo>
                    <a:pt x="160" y="8004"/>
                    <a:pt x="171" y="7993"/>
                    <a:pt x="184" y="7993"/>
                  </a:cubicBezTo>
                  <a:cubicBezTo>
                    <a:pt x="198" y="7993"/>
                    <a:pt x="208" y="8004"/>
                    <a:pt x="208" y="8017"/>
                  </a:cubicBezTo>
                  <a:lnTo>
                    <a:pt x="208" y="8041"/>
                  </a:lnTo>
                  <a:lnTo>
                    <a:pt x="184" y="8017"/>
                  </a:lnTo>
                  <a:lnTo>
                    <a:pt x="192" y="8017"/>
                  </a:lnTo>
                  <a:lnTo>
                    <a:pt x="168" y="8041"/>
                  </a:lnTo>
                  <a:lnTo>
                    <a:pt x="168" y="8017"/>
                  </a:lnTo>
                  <a:cubicBezTo>
                    <a:pt x="168" y="8004"/>
                    <a:pt x="179" y="7993"/>
                    <a:pt x="192" y="7993"/>
                  </a:cubicBezTo>
                  <a:cubicBezTo>
                    <a:pt x="206" y="7993"/>
                    <a:pt x="216" y="8004"/>
                    <a:pt x="216" y="8017"/>
                  </a:cubicBezTo>
                  <a:lnTo>
                    <a:pt x="216" y="8041"/>
                  </a:lnTo>
                  <a:lnTo>
                    <a:pt x="192" y="8017"/>
                  </a:lnTo>
                  <a:lnTo>
                    <a:pt x="200" y="8017"/>
                  </a:lnTo>
                  <a:lnTo>
                    <a:pt x="176" y="8041"/>
                  </a:lnTo>
                  <a:lnTo>
                    <a:pt x="176" y="8017"/>
                  </a:lnTo>
                  <a:cubicBezTo>
                    <a:pt x="176" y="8004"/>
                    <a:pt x="187" y="7993"/>
                    <a:pt x="200" y="7993"/>
                  </a:cubicBezTo>
                  <a:cubicBezTo>
                    <a:pt x="214" y="7993"/>
                    <a:pt x="224" y="8004"/>
                    <a:pt x="224" y="8017"/>
                  </a:cubicBezTo>
                  <a:lnTo>
                    <a:pt x="224" y="8041"/>
                  </a:lnTo>
                  <a:lnTo>
                    <a:pt x="200" y="8017"/>
                  </a:lnTo>
                  <a:lnTo>
                    <a:pt x="208" y="8017"/>
                  </a:lnTo>
                  <a:lnTo>
                    <a:pt x="216" y="8017"/>
                  </a:lnTo>
                  <a:lnTo>
                    <a:pt x="192" y="8041"/>
                  </a:lnTo>
                  <a:lnTo>
                    <a:pt x="192" y="8017"/>
                  </a:lnTo>
                  <a:cubicBezTo>
                    <a:pt x="192" y="8004"/>
                    <a:pt x="203" y="7993"/>
                    <a:pt x="216" y="7993"/>
                  </a:cubicBezTo>
                  <a:cubicBezTo>
                    <a:pt x="230" y="7993"/>
                    <a:pt x="240" y="8004"/>
                    <a:pt x="240" y="8017"/>
                  </a:cubicBezTo>
                  <a:lnTo>
                    <a:pt x="240" y="8041"/>
                  </a:lnTo>
                  <a:cubicBezTo>
                    <a:pt x="240" y="8055"/>
                    <a:pt x="230" y="8065"/>
                    <a:pt x="216" y="8065"/>
                  </a:cubicBezTo>
                  <a:cubicBezTo>
                    <a:pt x="203" y="8065"/>
                    <a:pt x="192" y="8055"/>
                    <a:pt x="192" y="8041"/>
                  </a:cubicBezTo>
                  <a:lnTo>
                    <a:pt x="192" y="8017"/>
                  </a:lnTo>
                  <a:cubicBezTo>
                    <a:pt x="192" y="8004"/>
                    <a:pt x="203" y="7993"/>
                    <a:pt x="216" y="7993"/>
                  </a:cubicBezTo>
                  <a:cubicBezTo>
                    <a:pt x="230" y="7993"/>
                    <a:pt x="240" y="8004"/>
                    <a:pt x="240" y="8017"/>
                  </a:cubicBezTo>
                  <a:lnTo>
                    <a:pt x="240" y="8041"/>
                  </a:lnTo>
                  <a:cubicBezTo>
                    <a:pt x="240" y="8055"/>
                    <a:pt x="230" y="8065"/>
                    <a:pt x="216" y="8065"/>
                  </a:cubicBezTo>
                  <a:cubicBezTo>
                    <a:pt x="203" y="8065"/>
                    <a:pt x="192" y="8055"/>
                    <a:pt x="192" y="8041"/>
                  </a:cubicBezTo>
                  <a:lnTo>
                    <a:pt x="192" y="8017"/>
                  </a:lnTo>
                  <a:cubicBezTo>
                    <a:pt x="192" y="8004"/>
                    <a:pt x="203" y="7993"/>
                    <a:pt x="216" y="7993"/>
                  </a:cubicBezTo>
                  <a:cubicBezTo>
                    <a:pt x="230" y="7993"/>
                    <a:pt x="240" y="8004"/>
                    <a:pt x="240" y="8017"/>
                  </a:cubicBezTo>
                  <a:lnTo>
                    <a:pt x="240" y="8041"/>
                  </a:lnTo>
                  <a:cubicBezTo>
                    <a:pt x="240" y="8055"/>
                    <a:pt x="230" y="8065"/>
                    <a:pt x="216" y="8065"/>
                  </a:cubicBezTo>
                  <a:cubicBezTo>
                    <a:pt x="203" y="8065"/>
                    <a:pt x="192" y="8055"/>
                    <a:pt x="192" y="8041"/>
                  </a:cubicBezTo>
                  <a:lnTo>
                    <a:pt x="192" y="8017"/>
                  </a:lnTo>
                  <a:cubicBezTo>
                    <a:pt x="192" y="8004"/>
                    <a:pt x="203" y="7993"/>
                    <a:pt x="216" y="7993"/>
                  </a:cubicBezTo>
                  <a:cubicBezTo>
                    <a:pt x="230" y="7993"/>
                    <a:pt x="240" y="8004"/>
                    <a:pt x="240" y="8017"/>
                  </a:cubicBezTo>
                  <a:lnTo>
                    <a:pt x="240" y="8041"/>
                  </a:lnTo>
                  <a:cubicBezTo>
                    <a:pt x="240" y="8055"/>
                    <a:pt x="230" y="8065"/>
                    <a:pt x="216" y="8065"/>
                  </a:cubicBezTo>
                  <a:cubicBezTo>
                    <a:pt x="203" y="8065"/>
                    <a:pt x="192" y="8055"/>
                    <a:pt x="192" y="8041"/>
                  </a:cubicBezTo>
                  <a:lnTo>
                    <a:pt x="192" y="8017"/>
                  </a:lnTo>
                  <a:cubicBezTo>
                    <a:pt x="192" y="8004"/>
                    <a:pt x="203" y="7993"/>
                    <a:pt x="216" y="7993"/>
                  </a:cubicBezTo>
                  <a:cubicBezTo>
                    <a:pt x="230" y="7993"/>
                    <a:pt x="240" y="8004"/>
                    <a:pt x="240" y="8017"/>
                  </a:cubicBezTo>
                  <a:lnTo>
                    <a:pt x="240" y="8041"/>
                  </a:lnTo>
                  <a:lnTo>
                    <a:pt x="216" y="8017"/>
                  </a:lnTo>
                  <a:lnTo>
                    <a:pt x="224" y="8017"/>
                  </a:lnTo>
                  <a:lnTo>
                    <a:pt x="200" y="8041"/>
                  </a:lnTo>
                  <a:lnTo>
                    <a:pt x="200" y="8017"/>
                  </a:lnTo>
                  <a:cubicBezTo>
                    <a:pt x="200" y="8004"/>
                    <a:pt x="211" y="7993"/>
                    <a:pt x="224" y="7993"/>
                  </a:cubicBezTo>
                  <a:lnTo>
                    <a:pt x="232" y="7993"/>
                  </a:lnTo>
                  <a:cubicBezTo>
                    <a:pt x="246" y="7993"/>
                    <a:pt x="256" y="8004"/>
                    <a:pt x="256" y="8017"/>
                  </a:cubicBezTo>
                  <a:lnTo>
                    <a:pt x="256" y="8041"/>
                  </a:lnTo>
                  <a:lnTo>
                    <a:pt x="232" y="8017"/>
                  </a:lnTo>
                  <a:lnTo>
                    <a:pt x="240" y="8017"/>
                  </a:lnTo>
                  <a:lnTo>
                    <a:pt x="216" y="8041"/>
                  </a:lnTo>
                  <a:lnTo>
                    <a:pt x="216" y="8017"/>
                  </a:lnTo>
                  <a:cubicBezTo>
                    <a:pt x="216" y="8004"/>
                    <a:pt x="227" y="7993"/>
                    <a:pt x="240" y="7993"/>
                  </a:cubicBezTo>
                  <a:lnTo>
                    <a:pt x="248" y="7993"/>
                  </a:lnTo>
                  <a:cubicBezTo>
                    <a:pt x="262" y="7993"/>
                    <a:pt x="272" y="8004"/>
                    <a:pt x="272" y="8017"/>
                  </a:cubicBezTo>
                  <a:lnTo>
                    <a:pt x="272" y="8041"/>
                  </a:lnTo>
                  <a:cubicBezTo>
                    <a:pt x="272" y="8055"/>
                    <a:pt x="262" y="8065"/>
                    <a:pt x="248" y="8065"/>
                  </a:cubicBezTo>
                  <a:cubicBezTo>
                    <a:pt x="235" y="8065"/>
                    <a:pt x="224" y="8055"/>
                    <a:pt x="224" y="8041"/>
                  </a:cubicBezTo>
                  <a:lnTo>
                    <a:pt x="224" y="8017"/>
                  </a:lnTo>
                  <a:cubicBezTo>
                    <a:pt x="224" y="8004"/>
                    <a:pt x="235" y="7993"/>
                    <a:pt x="248" y="7993"/>
                  </a:cubicBezTo>
                  <a:cubicBezTo>
                    <a:pt x="262" y="7993"/>
                    <a:pt x="272" y="8004"/>
                    <a:pt x="272" y="8017"/>
                  </a:cubicBezTo>
                  <a:lnTo>
                    <a:pt x="272" y="8041"/>
                  </a:lnTo>
                  <a:cubicBezTo>
                    <a:pt x="272" y="8055"/>
                    <a:pt x="262" y="8065"/>
                    <a:pt x="248" y="8065"/>
                  </a:cubicBezTo>
                  <a:cubicBezTo>
                    <a:pt x="235" y="8065"/>
                    <a:pt x="224" y="8055"/>
                    <a:pt x="224" y="8041"/>
                  </a:cubicBezTo>
                  <a:lnTo>
                    <a:pt x="224" y="8017"/>
                  </a:lnTo>
                  <a:cubicBezTo>
                    <a:pt x="224" y="8004"/>
                    <a:pt x="235" y="7993"/>
                    <a:pt x="248" y="7993"/>
                  </a:cubicBezTo>
                  <a:cubicBezTo>
                    <a:pt x="262" y="7993"/>
                    <a:pt x="272" y="8004"/>
                    <a:pt x="272" y="8017"/>
                  </a:cubicBezTo>
                  <a:lnTo>
                    <a:pt x="272" y="8041"/>
                  </a:lnTo>
                  <a:lnTo>
                    <a:pt x="248" y="8017"/>
                  </a:lnTo>
                  <a:lnTo>
                    <a:pt x="256" y="8017"/>
                  </a:lnTo>
                  <a:lnTo>
                    <a:pt x="264" y="8017"/>
                  </a:lnTo>
                  <a:lnTo>
                    <a:pt x="240" y="8041"/>
                  </a:lnTo>
                  <a:lnTo>
                    <a:pt x="240" y="8017"/>
                  </a:lnTo>
                  <a:cubicBezTo>
                    <a:pt x="240" y="8004"/>
                    <a:pt x="251" y="7993"/>
                    <a:pt x="264" y="7993"/>
                  </a:cubicBezTo>
                  <a:cubicBezTo>
                    <a:pt x="278" y="7993"/>
                    <a:pt x="288" y="8004"/>
                    <a:pt x="288" y="8017"/>
                  </a:cubicBezTo>
                  <a:lnTo>
                    <a:pt x="288" y="8041"/>
                  </a:lnTo>
                  <a:cubicBezTo>
                    <a:pt x="288" y="8055"/>
                    <a:pt x="278" y="8065"/>
                    <a:pt x="264" y="8065"/>
                  </a:cubicBezTo>
                  <a:lnTo>
                    <a:pt x="256" y="8065"/>
                  </a:lnTo>
                  <a:lnTo>
                    <a:pt x="248" y="8065"/>
                  </a:lnTo>
                  <a:cubicBezTo>
                    <a:pt x="235" y="8065"/>
                    <a:pt x="224" y="8055"/>
                    <a:pt x="224" y="8041"/>
                  </a:cubicBezTo>
                  <a:lnTo>
                    <a:pt x="224" y="8017"/>
                  </a:lnTo>
                  <a:lnTo>
                    <a:pt x="272" y="8017"/>
                  </a:lnTo>
                  <a:lnTo>
                    <a:pt x="272" y="8041"/>
                  </a:lnTo>
                  <a:lnTo>
                    <a:pt x="224" y="8041"/>
                  </a:lnTo>
                  <a:lnTo>
                    <a:pt x="224" y="8017"/>
                  </a:lnTo>
                  <a:lnTo>
                    <a:pt x="272" y="8017"/>
                  </a:lnTo>
                  <a:lnTo>
                    <a:pt x="272" y="8041"/>
                  </a:lnTo>
                  <a:lnTo>
                    <a:pt x="224" y="8041"/>
                  </a:lnTo>
                  <a:lnTo>
                    <a:pt x="224" y="8017"/>
                  </a:lnTo>
                  <a:lnTo>
                    <a:pt x="248" y="8041"/>
                  </a:lnTo>
                  <a:lnTo>
                    <a:pt x="240" y="8041"/>
                  </a:lnTo>
                  <a:lnTo>
                    <a:pt x="264" y="8017"/>
                  </a:lnTo>
                  <a:lnTo>
                    <a:pt x="264" y="8041"/>
                  </a:lnTo>
                  <a:cubicBezTo>
                    <a:pt x="264" y="8055"/>
                    <a:pt x="254" y="8065"/>
                    <a:pt x="240" y="8065"/>
                  </a:cubicBezTo>
                  <a:lnTo>
                    <a:pt x="232" y="8065"/>
                  </a:lnTo>
                  <a:cubicBezTo>
                    <a:pt x="219" y="8065"/>
                    <a:pt x="208" y="8055"/>
                    <a:pt x="208" y="8041"/>
                  </a:cubicBezTo>
                  <a:lnTo>
                    <a:pt x="208" y="8017"/>
                  </a:lnTo>
                  <a:lnTo>
                    <a:pt x="232" y="8041"/>
                  </a:lnTo>
                  <a:lnTo>
                    <a:pt x="224" y="8041"/>
                  </a:lnTo>
                  <a:lnTo>
                    <a:pt x="248" y="8017"/>
                  </a:lnTo>
                  <a:lnTo>
                    <a:pt x="248" y="8041"/>
                  </a:lnTo>
                  <a:cubicBezTo>
                    <a:pt x="248" y="8055"/>
                    <a:pt x="238" y="8065"/>
                    <a:pt x="224" y="8065"/>
                  </a:cubicBezTo>
                  <a:lnTo>
                    <a:pt x="216" y="8065"/>
                  </a:lnTo>
                  <a:cubicBezTo>
                    <a:pt x="203" y="8065"/>
                    <a:pt x="192" y="8055"/>
                    <a:pt x="192" y="8041"/>
                  </a:cubicBezTo>
                  <a:lnTo>
                    <a:pt x="192" y="8017"/>
                  </a:lnTo>
                  <a:lnTo>
                    <a:pt x="240" y="8017"/>
                  </a:lnTo>
                  <a:lnTo>
                    <a:pt x="240" y="8041"/>
                  </a:lnTo>
                  <a:lnTo>
                    <a:pt x="192" y="8041"/>
                  </a:lnTo>
                  <a:lnTo>
                    <a:pt x="192" y="8017"/>
                  </a:lnTo>
                  <a:lnTo>
                    <a:pt x="240" y="8017"/>
                  </a:lnTo>
                  <a:lnTo>
                    <a:pt x="240" y="8041"/>
                  </a:lnTo>
                  <a:lnTo>
                    <a:pt x="192" y="8041"/>
                  </a:lnTo>
                  <a:lnTo>
                    <a:pt x="192" y="8017"/>
                  </a:lnTo>
                  <a:lnTo>
                    <a:pt x="240" y="8017"/>
                  </a:lnTo>
                  <a:lnTo>
                    <a:pt x="240" y="8041"/>
                  </a:lnTo>
                  <a:lnTo>
                    <a:pt x="192" y="8041"/>
                  </a:lnTo>
                  <a:lnTo>
                    <a:pt x="192" y="8017"/>
                  </a:lnTo>
                  <a:lnTo>
                    <a:pt x="240" y="8017"/>
                  </a:lnTo>
                  <a:lnTo>
                    <a:pt x="240" y="8041"/>
                  </a:lnTo>
                  <a:lnTo>
                    <a:pt x="192" y="8041"/>
                  </a:lnTo>
                  <a:lnTo>
                    <a:pt x="192" y="8017"/>
                  </a:lnTo>
                  <a:lnTo>
                    <a:pt x="240" y="8017"/>
                  </a:lnTo>
                  <a:lnTo>
                    <a:pt x="240" y="8041"/>
                  </a:lnTo>
                  <a:cubicBezTo>
                    <a:pt x="240" y="8055"/>
                    <a:pt x="230" y="8065"/>
                    <a:pt x="216" y="8065"/>
                  </a:cubicBezTo>
                  <a:lnTo>
                    <a:pt x="208" y="8065"/>
                  </a:lnTo>
                  <a:lnTo>
                    <a:pt x="200" y="8065"/>
                  </a:lnTo>
                  <a:cubicBezTo>
                    <a:pt x="187" y="8065"/>
                    <a:pt x="176" y="8055"/>
                    <a:pt x="176" y="8041"/>
                  </a:cubicBezTo>
                  <a:lnTo>
                    <a:pt x="176" y="8017"/>
                  </a:lnTo>
                  <a:lnTo>
                    <a:pt x="224" y="8017"/>
                  </a:lnTo>
                  <a:lnTo>
                    <a:pt x="224" y="8041"/>
                  </a:lnTo>
                  <a:cubicBezTo>
                    <a:pt x="224" y="8055"/>
                    <a:pt x="214" y="8065"/>
                    <a:pt x="200" y="8065"/>
                  </a:cubicBezTo>
                  <a:lnTo>
                    <a:pt x="192" y="8065"/>
                  </a:lnTo>
                  <a:cubicBezTo>
                    <a:pt x="179" y="8065"/>
                    <a:pt x="168" y="8055"/>
                    <a:pt x="168" y="8041"/>
                  </a:cubicBezTo>
                  <a:lnTo>
                    <a:pt x="168" y="8017"/>
                  </a:lnTo>
                  <a:lnTo>
                    <a:pt x="216" y="8017"/>
                  </a:lnTo>
                  <a:lnTo>
                    <a:pt x="216" y="8041"/>
                  </a:lnTo>
                  <a:cubicBezTo>
                    <a:pt x="216" y="8055"/>
                    <a:pt x="206" y="8065"/>
                    <a:pt x="192" y="8065"/>
                  </a:cubicBezTo>
                  <a:lnTo>
                    <a:pt x="184" y="8065"/>
                  </a:lnTo>
                  <a:cubicBezTo>
                    <a:pt x="171" y="8065"/>
                    <a:pt x="160" y="8055"/>
                    <a:pt x="160" y="8041"/>
                  </a:cubicBezTo>
                  <a:lnTo>
                    <a:pt x="160" y="8017"/>
                  </a:lnTo>
                  <a:lnTo>
                    <a:pt x="208" y="8017"/>
                  </a:lnTo>
                  <a:lnTo>
                    <a:pt x="208" y="8041"/>
                  </a:lnTo>
                  <a:lnTo>
                    <a:pt x="160" y="8041"/>
                  </a:lnTo>
                  <a:lnTo>
                    <a:pt x="160" y="8017"/>
                  </a:lnTo>
                  <a:lnTo>
                    <a:pt x="208" y="8017"/>
                  </a:lnTo>
                  <a:lnTo>
                    <a:pt x="208" y="8041"/>
                  </a:lnTo>
                  <a:cubicBezTo>
                    <a:pt x="208" y="8055"/>
                    <a:pt x="198" y="8065"/>
                    <a:pt x="184" y="8065"/>
                  </a:cubicBezTo>
                  <a:lnTo>
                    <a:pt x="176" y="8065"/>
                  </a:lnTo>
                  <a:lnTo>
                    <a:pt x="168" y="8065"/>
                  </a:lnTo>
                  <a:lnTo>
                    <a:pt x="160" y="8065"/>
                  </a:lnTo>
                  <a:cubicBezTo>
                    <a:pt x="147" y="8065"/>
                    <a:pt x="136" y="8055"/>
                    <a:pt x="136" y="8041"/>
                  </a:cubicBezTo>
                  <a:lnTo>
                    <a:pt x="136" y="8017"/>
                  </a:lnTo>
                  <a:lnTo>
                    <a:pt x="184" y="8017"/>
                  </a:lnTo>
                  <a:lnTo>
                    <a:pt x="184" y="8041"/>
                  </a:lnTo>
                  <a:cubicBezTo>
                    <a:pt x="184" y="8055"/>
                    <a:pt x="174" y="8065"/>
                    <a:pt x="160" y="8065"/>
                  </a:cubicBezTo>
                  <a:lnTo>
                    <a:pt x="152" y="8065"/>
                  </a:lnTo>
                  <a:lnTo>
                    <a:pt x="144" y="8065"/>
                  </a:lnTo>
                  <a:lnTo>
                    <a:pt x="136" y="8065"/>
                  </a:lnTo>
                  <a:cubicBezTo>
                    <a:pt x="123" y="8065"/>
                    <a:pt x="112" y="8055"/>
                    <a:pt x="112" y="8041"/>
                  </a:cubicBezTo>
                  <a:lnTo>
                    <a:pt x="112" y="8017"/>
                  </a:lnTo>
                  <a:lnTo>
                    <a:pt x="160" y="8017"/>
                  </a:lnTo>
                  <a:lnTo>
                    <a:pt x="160" y="8041"/>
                  </a:lnTo>
                  <a:cubicBezTo>
                    <a:pt x="160" y="8055"/>
                    <a:pt x="150" y="8065"/>
                    <a:pt x="136" y="8065"/>
                  </a:cubicBezTo>
                  <a:lnTo>
                    <a:pt x="128" y="8065"/>
                  </a:lnTo>
                  <a:cubicBezTo>
                    <a:pt x="118" y="8065"/>
                    <a:pt x="109" y="8059"/>
                    <a:pt x="106" y="8049"/>
                  </a:cubicBezTo>
                  <a:lnTo>
                    <a:pt x="98" y="8025"/>
                  </a:lnTo>
                  <a:lnTo>
                    <a:pt x="144" y="8017"/>
                  </a:lnTo>
                  <a:lnTo>
                    <a:pt x="144" y="8041"/>
                  </a:lnTo>
                  <a:lnTo>
                    <a:pt x="96" y="8041"/>
                  </a:lnTo>
                  <a:lnTo>
                    <a:pt x="96" y="8017"/>
                  </a:lnTo>
                  <a:lnTo>
                    <a:pt x="144" y="8017"/>
                  </a:lnTo>
                  <a:lnTo>
                    <a:pt x="144" y="8041"/>
                  </a:lnTo>
                  <a:cubicBezTo>
                    <a:pt x="144" y="8055"/>
                    <a:pt x="134" y="8065"/>
                    <a:pt x="120" y="8065"/>
                  </a:cubicBezTo>
                  <a:lnTo>
                    <a:pt x="112" y="8065"/>
                  </a:lnTo>
                  <a:cubicBezTo>
                    <a:pt x="99" y="8065"/>
                    <a:pt x="88" y="8055"/>
                    <a:pt x="88" y="8041"/>
                  </a:cubicBezTo>
                  <a:lnTo>
                    <a:pt x="88" y="8017"/>
                  </a:lnTo>
                  <a:lnTo>
                    <a:pt x="136" y="8017"/>
                  </a:lnTo>
                  <a:lnTo>
                    <a:pt x="136" y="8041"/>
                  </a:lnTo>
                  <a:lnTo>
                    <a:pt x="88" y="8041"/>
                  </a:lnTo>
                  <a:lnTo>
                    <a:pt x="88" y="8017"/>
                  </a:lnTo>
                  <a:lnTo>
                    <a:pt x="136" y="8017"/>
                  </a:lnTo>
                  <a:lnTo>
                    <a:pt x="136" y="8041"/>
                  </a:lnTo>
                  <a:lnTo>
                    <a:pt x="88" y="8041"/>
                  </a:lnTo>
                  <a:lnTo>
                    <a:pt x="88" y="8017"/>
                  </a:lnTo>
                  <a:lnTo>
                    <a:pt x="136" y="8017"/>
                  </a:lnTo>
                  <a:lnTo>
                    <a:pt x="136" y="8041"/>
                  </a:lnTo>
                  <a:cubicBezTo>
                    <a:pt x="136" y="8055"/>
                    <a:pt x="126" y="8065"/>
                    <a:pt x="112" y="8065"/>
                  </a:cubicBezTo>
                  <a:lnTo>
                    <a:pt x="104" y="8065"/>
                  </a:lnTo>
                  <a:lnTo>
                    <a:pt x="96" y="8065"/>
                  </a:lnTo>
                  <a:cubicBezTo>
                    <a:pt x="83" y="8065"/>
                    <a:pt x="72" y="8055"/>
                    <a:pt x="72" y="8041"/>
                  </a:cubicBezTo>
                  <a:lnTo>
                    <a:pt x="72" y="8017"/>
                  </a:lnTo>
                  <a:lnTo>
                    <a:pt x="120" y="8017"/>
                  </a:lnTo>
                  <a:lnTo>
                    <a:pt x="120" y="8041"/>
                  </a:lnTo>
                  <a:lnTo>
                    <a:pt x="72" y="8041"/>
                  </a:lnTo>
                  <a:lnTo>
                    <a:pt x="72" y="8017"/>
                  </a:lnTo>
                  <a:lnTo>
                    <a:pt x="72" y="7993"/>
                  </a:lnTo>
                  <a:lnTo>
                    <a:pt x="72" y="7969"/>
                  </a:lnTo>
                  <a:lnTo>
                    <a:pt x="72" y="7945"/>
                  </a:lnTo>
                  <a:lnTo>
                    <a:pt x="120" y="7945"/>
                  </a:lnTo>
                  <a:lnTo>
                    <a:pt x="120" y="7969"/>
                  </a:lnTo>
                  <a:cubicBezTo>
                    <a:pt x="120" y="7983"/>
                    <a:pt x="110" y="7993"/>
                    <a:pt x="96" y="7993"/>
                  </a:cubicBezTo>
                  <a:lnTo>
                    <a:pt x="88" y="7993"/>
                  </a:lnTo>
                  <a:lnTo>
                    <a:pt x="80" y="7993"/>
                  </a:lnTo>
                  <a:cubicBezTo>
                    <a:pt x="67" y="7993"/>
                    <a:pt x="56" y="7983"/>
                    <a:pt x="56" y="7969"/>
                  </a:cubicBezTo>
                  <a:lnTo>
                    <a:pt x="56" y="7945"/>
                  </a:lnTo>
                  <a:lnTo>
                    <a:pt x="104" y="7945"/>
                  </a:lnTo>
                  <a:lnTo>
                    <a:pt x="104" y="7969"/>
                  </a:lnTo>
                  <a:lnTo>
                    <a:pt x="56" y="7969"/>
                  </a:lnTo>
                  <a:lnTo>
                    <a:pt x="56" y="7945"/>
                  </a:lnTo>
                  <a:lnTo>
                    <a:pt x="56" y="7913"/>
                  </a:lnTo>
                  <a:lnTo>
                    <a:pt x="56" y="7889"/>
                  </a:lnTo>
                  <a:lnTo>
                    <a:pt x="56" y="7865"/>
                  </a:lnTo>
                  <a:lnTo>
                    <a:pt x="56" y="7841"/>
                  </a:lnTo>
                  <a:lnTo>
                    <a:pt x="56" y="7809"/>
                  </a:lnTo>
                  <a:lnTo>
                    <a:pt x="56" y="7785"/>
                  </a:lnTo>
                  <a:lnTo>
                    <a:pt x="104" y="7785"/>
                  </a:lnTo>
                  <a:lnTo>
                    <a:pt x="104" y="7809"/>
                  </a:lnTo>
                  <a:cubicBezTo>
                    <a:pt x="104" y="7823"/>
                    <a:pt x="94" y="7833"/>
                    <a:pt x="80" y="7833"/>
                  </a:cubicBezTo>
                  <a:lnTo>
                    <a:pt x="72" y="7833"/>
                  </a:lnTo>
                  <a:cubicBezTo>
                    <a:pt x="59" y="7833"/>
                    <a:pt x="48" y="7823"/>
                    <a:pt x="48" y="7809"/>
                  </a:cubicBezTo>
                  <a:lnTo>
                    <a:pt x="48" y="7785"/>
                  </a:lnTo>
                  <a:lnTo>
                    <a:pt x="48" y="7761"/>
                  </a:lnTo>
                  <a:lnTo>
                    <a:pt x="48" y="7713"/>
                  </a:lnTo>
                  <a:lnTo>
                    <a:pt x="48" y="7681"/>
                  </a:lnTo>
                  <a:lnTo>
                    <a:pt x="48" y="7633"/>
                  </a:lnTo>
                  <a:lnTo>
                    <a:pt x="48" y="7553"/>
                  </a:lnTo>
                  <a:lnTo>
                    <a:pt x="48" y="7449"/>
                  </a:lnTo>
                  <a:lnTo>
                    <a:pt x="48" y="7345"/>
                  </a:lnTo>
                  <a:lnTo>
                    <a:pt x="48" y="7273"/>
                  </a:lnTo>
                  <a:lnTo>
                    <a:pt x="48" y="7169"/>
                  </a:lnTo>
                  <a:lnTo>
                    <a:pt x="48" y="7065"/>
                  </a:lnTo>
                  <a:lnTo>
                    <a:pt x="48" y="6985"/>
                  </a:lnTo>
                  <a:lnTo>
                    <a:pt x="48" y="6913"/>
                  </a:lnTo>
                  <a:lnTo>
                    <a:pt x="48" y="6833"/>
                  </a:lnTo>
                  <a:lnTo>
                    <a:pt x="48" y="6753"/>
                  </a:lnTo>
                  <a:lnTo>
                    <a:pt x="48" y="6649"/>
                  </a:lnTo>
                  <a:lnTo>
                    <a:pt x="48" y="6577"/>
                  </a:lnTo>
                  <a:lnTo>
                    <a:pt x="48" y="6473"/>
                  </a:lnTo>
                  <a:lnTo>
                    <a:pt x="48" y="6369"/>
                  </a:lnTo>
                  <a:lnTo>
                    <a:pt x="48" y="6265"/>
                  </a:lnTo>
                  <a:lnTo>
                    <a:pt x="48" y="6185"/>
                  </a:lnTo>
                  <a:lnTo>
                    <a:pt x="48" y="6113"/>
                  </a:lnTo>
                  <a:lnTo>
                    <a:pt x="48" y="6009"/>
                  </a:lnTo>
                  <a:lnTo>
                    <a:pt x="49" y="5932"/>
                  </a:lnTo>
                  <a:lnTo>
                    <a:pt x="40" y="5857"/>
                  </a:lnTo>
                  <a:lnTo>
                    <a:pt x="40" y="5753"/>
                  </a:lnTo>
                  <a:lnTo>
                    <a:pt x="40" y="5649"/>
                  </a:lnTo>
                  <a:lnTo>
                    <a:pt x="40" y="5545"/>
                  </a:lnTo>
                  <a:lnTo>
                    <a:pt x="40" y="5465"/>
                  </a:lnTo>
                  <a:lnTo>
                    <a:pt x="40" y="5393"/>
                  </a:lnTo>
                  <a:lnTo>
                    <a:pt x="40" y="5313"/>
                  </a:lnTo>
                  <a:lnTo>
                    <a:pt x="40" y="5209"/>
                  </a:lnTo>
                  <a:lnTo>
                    <a:pt x="40" y="5129"/>
                  </a:lnTo>
                  <a:lnTo>
                    <a:pt x="40" y="5025"/>
                  </a:lnTo>
                  <a:lnTo>
                    <a:pt x="40" y="4929"/>
                  </a:lnTo>
                  <a:lnTo>
                    <a:pt x="40" y="4849"/>
                  </a:lnTo>
                  <a:lnTo>
                    <a:pt x="40" y="4769"/>
                  </a:lnTo>
                  <a:lnTo>
                    <a:pt x="40" y="4721"/>
                  </a:lnTo>
                  <a:lnTo>
                    <a:pt x="40" y="4641"/>
                  </a:lnTo>
                  <a:lnTo>
                    <a:pt x="40" y="4593"/>
                  </a:lnTo>
                  <a:lnTo>
                    <a:pt x="40" y="4537"/>
                  </a:lnTo>
                  <a:lnTo>
                    <a:pt x="40" y="4465"/>
                  </a:lnTo>
                  <a:lnTo>
                    <a:pt x="40" y="4361"/>
                  </a:lnTo>
                  <a:lnTo>
                    <a:pt x="40" y="4281"/>
                  </a:lnTo>
                  <a:lnTo>
                    <a:pt x="40" y="4201"/>
                  </a:lnTo>
                  <a:lnTo>
                    <a:pt x="40" y="4129"/>
                  </a:lnTo>
                  <a:lnTo>
                    <a:pt x="40" y="4073"/>
                  </a:lnTo>
                  <a:lnTo>
                    <a:pt x="40" y="4001"/>
                  </a:lnTo>
                  <a:lnTo>
                    <a:pt x="40" y="3945"/>
                  </a:lnTo>
                  <a:lnTo>
                    <a:pt x="40" y="3865"/>
                  </a:lnTo>
                  <a:lnTo>
                    <a:pt x="40" y="3817"/>
                  </a:lnTo>
                  <a:lnTo>
                    <a:pt x="41" y="3740"/>
                  </a:lnTo>
                  <a:lnTo>
                    <a:pt x="32" y="3665"/>
                  </a:lnTo>
                  <a:lnTo>
                    <a:pt x="32" y="3585"/>
                  </a:lnTo>
                  <a:lnTo>
                    <a:pt x="32" y="3505"/>
                  </a:lnTo>
                  <a:lnTo>
                    <a:pt x="32" y="3433"/>
                  </a:lnTo>
                  <a:lnTo>
                    <a:pt x="32" y="3353"/>
                  </a:lnTo>
                  <a:lnTo>
                    <a:pt x="32" y="3305"/>
                  </a:lnTo>
                  <a:lnTo>
                    <a:pt x="32" y="3225"/>
                  </a:lnTo>
                  <a:lnTo>
                    <a:pt x="32" y="3169"/>
                  </a:lnTo>
                  <a:lnTo>
                    <a:pt x="32" y="3097"/>
                  </a:lnTo>
                  <a:lnTo>
                    <a:pt x="32" y="3017"/>
                  </a:lnTo>
                  <a:lnTo>
                    <a:pt x="32" y="2937"/>
                  </a:lnTo>
                  <a:lnTo>
                    <a:pt x="32" y="2865"/>
                  </a:lnTo>
                  <a:lnTo>
                    <a:pt x="32" y="2785"/>
                  </a:lnTo>
                  <a:lnTo>
                    <a:pt x="32" y="2705"/>
                  </a:lnTo>
                  <a:lnTo>
                    <a:pt x="32" y="2633"/>
                  </a:lnTo>
                  <a:lnTo>
                    <a:pt x="32" y="2577"/>
                  </a:lnTo>
                  <a:lnTo>
                    <a:pt x="32" y="2505"/>
                  </a:lnTo>
                  <a:lnTo>
                    <a:pt x="32" y="2449"/>
                  </a:lnTo>
                  <a:lnTo>
                    <a:pt x="32" y="2377"/>
                  </a:lnTo>
                  <a:lnTo>
                    <a:pt x="32" y="2297"/>
                  </a:lnTo>
                  <a:lnTo>
                    <a:pt x="32" y="2217"/>
                  </a:lnTo>
                  <a:lnTo>
                    <a:pt x="32" y="2145"/>
                  </a:lnTo>
                  <a:lnTo>
                    <a:pt x="32" y="2089"/>
                  </a:lnTo>
                  <a:lnTo>
                    <a:pt x="32" y="2009"/>
                  </a:lnTo>
                  <a:lnTo>
                    <a:pt x="32" y="1961"/>
                  </a:lnTo>
                  <a:lnTo>
                    <a:pt x="32" y="1881"/>
                  </a:lnTo>
                  <a:lnTo>
                    <a:pt x="32" y="1833"/>
                  </a:lnTo>
                  <a:lnTo>
                    <a:pt x="32" y="1753"/>
                  </a:lnTo>
                  <a:lnTo>
                    <a:pt x="33" y="1684"/>
                  </a:lnTo>
                  <a:lnTo>
                    <a:pt x="24" y="1601"/>
                  </a:lnTo>
                  <a:lnTo>
                    <a:pt x="24" y="1521"/>
                  </a:lnTo>
                  <a:lnTo>
                    <a:pt x="24" y="1473"/>
                  </a:lnTo>
                  <a:lnTo>
                    <a:pt x="24" y="1417"/>
                  </a:lnTo>
                  <a:lnTo>
                    <a:pt x="24" y="1345"/>
                  </a:lnTo>
                  <a:lnTo>
                    <a:pt x="24" y="1289"/>
                  </a:lnTo>
                  <a:lnTo>
                    <a:pt x="24" y="1217"/>
                  </a:lnTo>
                  <a:lnTo>
                    <a:pt x="24" y="1137"/>
                  </a:lnTo>
                  <a:lnTo>
                    <a:pt x="24" y="1033"/>
                  </a:lnTo>
                  <a:lnTo>
                    <a:pt x="24" y="953"/>
                  </a:lnTo>
                  <a:lnTo>
                    <a:pt x="24" y="905"/>
                  </a:lnTo>
                  <a:lnTo>
                    <a:pt x="24" y="825"/>
                  </a:lnTo>
                  <a:lnTo>
                    <a:pt x="24" y="753"/>
                  </a:lnTo>
                  <a:lnTo>
                    <a:pt x="24" y="697"/>
                  </a:lnTo>
                  <a:lnTo>
                    <a:pt x="24" y="617"/>
                  </a:lnTo>
                  <a:lnTo>
                    <a:pt x="24" y="569"/>
                  </a:lnTo>
                  <a:lnTo>
                    <a:pt x="24" y="489"/>
                  </a:lnTo>
                  <a:lnTo>
                    <a:pt x="24" y="441"/>
                  </a:lnTo>
                  <a:lnTo>
                    <a:pt x="24" y="385"/>
                  </a:lnTo>
                  <a:lnTo>
                    <a:pt x="24" y="361"/>
                  </a:lnTo>
                  <a:lnTo>
                    <a:pt x="24" y="337"/>
                  </a:lnTo>
                  <a:lnTo>
                    <a:pt x="24" y="313"/>
                  </a:lnTo>
                  <a:lnTo>
                    <a:pt x="24" y="289"/>
                  </a:lnTo>
                  <a:lnTo>
                    <a:pt x="25" y="295"/>
                  </a:lnTo>
                  <a:lnTo>
                    <a:pt x="17" y="263"/>
                  </a:lnTo>
                  <a:cubicBezTo>
                    <a:pt x="17" y="261"/>
                    <a:pt x="16" y="259"/>
                    <a:pt x="16" y="257"/>
                  </a:cubicBezTo>
                  <a:lnTo>
                    <a:pt x="16" y="233"/>
                  </a:lnTo>
                  <a:lnTo>
                    <a:pt x="16" y="209"/>
                  </a:lnTo>
                  <a:lnTo>
                    <a:pt x="16" y="185"/>
                  </a:lnTo>
                  <a:lnTo>
                    <a:pt x="16" y="153"/>
                  </a:lnTo>
                  <a:lnTo>
                    <a:pt x="16" y="129"/>
                  </a:lnTo>
                  <a:lnTo>
                    <a:pt x="16" y="105"/>
                  </a:lnTo>
                  <a:lnTo>
                    <a:pt x="16" y="81"/>
                  </a:lnTo>
                  <a:lnTo>
                    <a:pt x="16" y="57"/>
                  </a:lnTo>
                  <a:lnTo>
                    <a:pt x="16" y="25"/>
                  </a:lnTo>
                  <a:lnTo>
                    <a:pt x="64" y="25"/>
                  </a:lnTo>
                  <a:lnTo>
                    <a:pt x="64" y="57"/>
                  </a:lnTo>
                  <a:cubicBezTo>
                    <a:pt x="64" y="70"/>
                    <a:pt x="55" y="80"/>
                    <a:pt x="43" y="81"/>
                  </a:cubicBezTo>
                  <a:cubicBezTo>
                    <a:pt x="31" y="83"/>
                    <a:pt x="20" y="75"/>
                    <a:pt x="17" y="63"/>
                  </a:cubicBezTo>
                  <a:lnTo>
                    <a:pt x="9" y="31"/>
                  </a:lnTo>
                  <a:lnTo>
                    <a:pt x="56" y="25"/>
                  </a:lnTo>
                  <a:lnTo>
                    <a:pt x="56" y="57"/>
                  </a:lnTo>
                  <a:cubicBezTo>
                    <a:pt x="56" y="71"/>
                    <a:pt x="46" y="81"/>
                    <a:pt x="32" y="81"/>
                  </a:cubicBezTo>
                  <a:lnTo>
                    <a:pt x="24" y="81"/>
                  </a:lnTo>
                  <a:cubicBezTo>
                    <a:pt x="11" y="81"/>
                    <a:pt x="0" y="71"/>
                    <a:pt x="0" y="57"/>
                  </a:cubicBezTo>
                  <a:lnTo>
                    <a:pt x="0" y="25"/>
                  </a:lnTo>
                  <a:cubicBezTo>
                    <a:pt x="0" y="12"/>
                    <a:pt x="11" y="1"/>
                    <a:pt x="24" y="1"/>
                  </a:cubicBezTo>
                  <a:cubicBezTo>
                    <a:pt x="38" y="1"/>
                    <a:pt x="48" y="12"/>
                    <a:pt x="48" y="25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199" name="Freeform 163"/>
            <p:cNvSpPr>
              <a:spLocks/>
            </p:cNvSpPr>
            <p:nvPr/>
          </p:nvSpPr>
          <p:spPr bwMode="auto">
            <a:xfrm>
              <a:off x="5877064" y="4432759"/>
              <a:ext cx="16747" cy="1048707"/>
            </a:xfrm>
            <a:custGeom>
              <a:avLst/>
              <a:gdLst>
                <a:gd name="T0" fmla="*/ 48 w 144"/>
                <a:gd name="T1" fmla="*/ 5640 h 5664"/>
                <a:gd name="T2" fmla="*/ 32 w 144"/>
                <a:gd name="T3" fmla="*/ 5520 h 5664"/>
                <a:gd name="T4" fmla="*/ 16 w 144"/>
                <a:gd name="T5" fmla="*/ 5488 h 5664"/>
                <a:gd name="T6" fmla="*/ 24 w 144"/>
                <a:gd name="T7" fmla="*/ 5360 h 5664"/>
                <a:gd name="T8" fmla="*/ 72 w 144"/>
                <a:gd name="T9" fmla="*/ 5256 h 5664"/>
                <a:gd name="T10" fmla="*/ 32 w 144"/>
                <a:gd name="T11" fmla="*/ 5176 h 5664"/>
                <a:gd name="T12" fmla="*/ 32 w 144"/>
                <a:gd name="T13" fmla="*/ 4920 h 5664"/>
                <a:gd name="T14" fmla="*/ 32 w 144"/>
                <a:gd name="T15" fmla="*/ 4584 h 5664"/>
                <a:gd name="T16" fmla="*/ 32 w 144"/>
                <a:gd name="T17" fmla="*/ 4280 h 5664"/>
                <a:gd name="T18" fmla="*/ 40 w 144"/>
                <a:gd name="T19" fmla="*/ 4016 h 5664"/>
                <a:gd name="T20" fmla="*/ 40 w 144"/>
                <a:gd name="T21" fmla="*/ 3760 h 5664"/>
                <a:gd name="T22" fmla="*/ 40 w 144"/>
                <a:gd name="T23" fmla="*/ 3552 h 5664"/>
                <a:gd name="T24" fmla="*/ 50 w 144"/>
                <a:gd name="T25" fmla="*/ 3345 h 5664"/>
                <a:gd name="T26" fmla="*/ 48 w 144"/>
                <a:gd name="T27" fmla="*/ 3168 h 5664"/>
                <a:gd name="T28" fmla="*/ 48 w 144"/>
                <a:gd name="T29" fmla="*/ 2936 h 5664"/>
                <a:gd name="T30" fmla="*/ 48 w 144"/>
                <a:gd name="T31" fmla="*/ 2728 h 5664"/>
                <a:gd name="T32" fmla="*/ 56 w 144"/>
                <a:gd name="T33" fmla="*/ 2552 h 5664"/>
                <a:gd name="T34" fmla="*/ 56 w 144"/>
                <a:gd name="T35" fmla="*/ 2344 h 5664"/>
                <a:gd name="T36" fmla="*/ 56 w 144"/>
                <a:gd name="T37" fmla="*/ 2088 h 5664"/>
                <a:gd name="T38" fmla="*/ 58 w 144"/>
                <a:gd name="T39" fmla="*/ 1793 h 5664"/>
                <a:gd name="T40" fmla="*/ 64 w 144"/>
                <a:gd name="T41" fmla="*/ 1568 h 5664"/>
                <a:gd name="T42" fmla="*/ 64 w 144"/>
                <a:gd name="T43" fmla="*/ 1264 h 5664"/>
                <a:gd name="T44" fmla="*/ 88 w 144"/>
                <a:gd name="T45" fmla="*/ 1032 h 5664"/>
                <a:gd name="T46" fmla="*/ 72 w 144"/>
                <a:gd name="T47" fmla="*/ 904 h 5664"/>
                <a:gd name="T48" fmla="*/ 96 w 144"/>
                <a:gd name="T49" fmla="*/ 696 h 5664"/>
                <a:gd name="T50" fmla="*/ 80 w 144"/>
                <a:gd name="T51" fmla="*/ 568 h 5664"/>
                <a:gd name="T52" fmla="*/ 112 w 144"/>
                <a:gd name="T53" fmla="*/ 384 h 5664"/>
                <a:gd name="T54" fmla="*/ 88 w 144"/>
                <a:gd name="T55" fmla="*/ 232 h 5664"/>
                <a:gd name="T56" fmla="*/ 96 w 144"/>
                <a:gd name="T57" fmla="*/ 104 h 5664"/>
                <a:gd name="T58" fmla="*/ 144 w 144"/>
                <a:gd name="T59" fmla="*/ 104 h 5664"/>
                <a:gd name="T60" fmla="*/ 136 w 144"/>
                <a:gd name="T61" fmla="*/ 232 h 5664"/>
                <a:gd name="T62" fmla="*/ 112 w 144"/>
                <a:gd name="T63" fmla="*/ 432 h 5664"/>
                <a:gd name="T64" fmla="*/ 128 w 144"/>
                <a:gd name="T65" fmla="*/ 568 h 5664"/>
                <a:gd name="T66" fmla="*/ 96 w 144"/>
                <a:gd name="T67" fmla="*/ 744 h 5664"/>
                <a:gd name="T68" fmla="*/ 120 w 144"/>
                <a:gd name="T69" fmla="*/ 904 h 5664"/>
                <a:gd name="T70" fmla="*/ 88 w 144"/>
                <a:gd name="T71" fmla="*/ 1080 h 5664"/>
                <a:gd name="T72" fmla="*/ 112 w 144"/>
                <a:gd name="T73" fmla="*/ 1264 h 5664"/>
                <a:gd name="T74" fmla="*/ 112 w 144"/>
                <a:gd name="T75" fmla="*/ 1568 h 5664"/>
                <a:gd name="T76" fmla="*/ 103 w 144"/>
                <a:gd name="T77" fmla="*/ 1808 h 5664"/>
                <a:gd name="T78" fmla="*/ 104 w 144"/>
                <a:gd name="T79" fmla="*/ 2088 h 5664"/>
                <a:gd name="T80" fmla="*/ 104 w 144"/>
                <a:gd name="T81" fmla="*/ 2344 h 5664"/>
                <a:gd name="T82" fmla="*/ 104 w 144"/>
                <a:gd name="T83" fmla="*/ 2552 h 5664"/>
                <a:gd name="T84" fmla="*/ 96 w 144"/>
                <a:gd name="T85" fmla="*/ 2728 h 5664"/>
                <a:gd name="T86" fmla="*/ 96 w 144"/>
                <a:gd name="T87" fmla="*/ 2936 h 5664"/>
                <a:gd name="T88" fmla="*/ 96 w 144"/>
                <a:gd name="T89" fmla="*/ 3168 h 5664"/>
                <a:gd name="T90" fmla="*/ 95 w 144"/>
                <a:gd name="T91" fmla="*/ 3360 h 5664"/>
                <a:gd name="T92" fmla="*/ 88 w 144"/>
                <a:gd name="T93" fmla="*/ 3552 h 5664"/>
                <a:gd name="T94" fmla="*/ 88 w 144"/>
                <a:gd name="T95" fmla="*/ 3760 h 5664"/>
                <a:gd name="T96" fmla="*/ 88 w 144"/>
                <a:gd name="T97" fmla="*/ 4016 h 5664"/>
                <a:gd name="T98" fmla="*/ 80 w 144"/>
                <a:gd name="T99" fmla="*/ 4280 h 5664"/>
                <a:gd name="T100" fmla="*/ 80 w 144"/>
                <a:gd name="T101" fmla="*/ 4584 h 5664"/>
                <a:gd name="T102" fmla="*/ 80 w 144"/>
                <a:gd name="T103" fmla="*/ 4920 h 5664"/>
                <a:gd name="T104" fmla="*/ 80 w 144"/>
                <a:gd name="T105" fmla="*/ 5176 h 5664"/>
                <a:gd name="T106" fmla="*/ 24 w 144"/>
                <a:gd name="T107" fmla="*/ 5232 h 5664"/>
                <a:gd name="T108" fmla="*/ 72 w 144"/>
                <a:gd name="T109" fmla="*/ 5408 h 5664"/>
                <a:gd name="T110" fmla="*/ 64 w 144"/>
                <a:gd name="T111" fmla="*/ 5544 h 5664"/>
                <a:gd name="T112" fmla="*/ 56 w 144"/>
                <a:gd name="T113" fmla="*/ 5592 h 5664"/>
                <a:gd name="T114" fmla="*/ 48 w 144"/>
                <a:gd name="T115" fmla="*/ 5640 h 5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" h="5664">
                  <a:moveTo>
                    <a:pt x="48" y="5616"/>
                  </a:moveTo>
                  <a:lnTo>
                    <a:pt x="48" y="5640"/>
                  </a:lnTo>
                  <a:cubicBezTo>
                    <a:pt x="48" y="5654"/>
                    <a:pt x="38" y="5664"/>
                    <a:pt x="24" y="5664"/>
                  </a:cubicBezTo>
                  <a:cubicBezTo>
                    <a:pt x="11" y="5664"/>
                    <a:pt x="0" y="5654"/>
                    <a:pt x="0" y="5640"/>
                  </a:cubicBezTo>
                  <a:lnTo>
                    <a:pt x="0" y="5616"/>
                  </a:lnTo>
                  <a:cubicBezTo>
                    <a:pt x="0" y="5603"/>
                    <a:pt x="11" y="5592"/>
                    <a:pt x="24" y="5592"/>
                  </a:cubicBezTo>
                  <a:cubicBezTo>
                    <a:pt x="38" y="5592"/>
                    <a:pt x="48" y="5603"/>
                    <a:pt x="48" y="5616"/>
                  </a:cubicBezTo>
                  <a:lnTo>
                    <a:pt x="48" y="5640"/>
                  </a:lnTo>
                  <a:lnTo>
                    <a:pt x="24" y="5616"/>
                  </a:lnTo>
                  <a:lnTo>
                    <a:pt x="32" y="5616"/>
                  </a:lnTo>
                  <a:lnTo>
                    <a:pt x="8" y="5640"/>
                  </a:lnTo>
                  <a:lnTo>
                    <a:pt x="8" y="5616"/>
                  </a:lnTo>
                  <a:lnTo>
                    <a:pt x="8" y="5592"/>
                  </a:lnTo>
                  <a:lnTo>
                    <a:pt x="8" y="5568"/>
                  </a:lnTo>
                  <a:lnTo>
                    <a:pt x="8" y="5544"/>
                  </a:lnTo>
                  <a:cubicBezTo>
                    <a:pt x="8" y="5531"/>
                    <a:pt x="19" y="5520"/>
                    <a:pt x="32" y="5520"/>
                  </a:cubicBezTo>
                  <a:lnTo>
                    <a:pt x="40" y="5520"/>
                  </a:lnTo>
                  <a:cubicBezTo>
                    <a:pt x="54" y="5520"/>
                    <a:pt x="64" y="5531"/>
                    <a:pt x="64" y="5544"/>
                  </a:cubicBezTo>
                  <a:lnTo>
                    <a:pt x="64" y="5568"/>
                  </a:lnTo>
                  <a:cubicBezTo>
                    <a:pt x="64" y="5582"/>
                    <a:pt x="54" y="5592"/>
                    <a:pt x="40" y="5592"/>
                  </a:cubicBezTo>
                  <a:cubicBezTo>
                    <a:pt x="27" y="5592"/>
                    <a:pt x="16" y="5582"/>
                    <a:pt x="16" y="5568"/>
                  </a:cubicBezTo>
                  <a:lnTo>
                    <a:pt x="16" y="5544"/>
                  </a:lnTo>
                  <a:lnTo>
                    <a:pt x="16" y="5512"/>
                  </a:lnTo>
                  <a:lnTo>
                    <a:pt x="16" y="5488"/>
                  </a:lnTo>
                  <a:cubicBezTo>
                    <a:pt x="16" y="5475"/>
                    <a:pt x="27" y="5464"/>
                    <a:pt x="40" y="5464"/>
                  </a:cubicBezTo>
                  <a:lnTo>
                    <a:pt x="48" y="5464"/>
                  </a:lnTo>
                  <a:lnTo>
                    <a:pt x="24" y="5488"/>
                  </a:lnTo>
                  <a:lnTo>
                    <a:pt x="24" y="5464"/>
                  </a:lnTo>
                  <a:lnTo>
                    <a:pt x="24" y="5440"/>
                  </a:lnTo>
                  <a:lnTo>
                    <a:pt x="24" y="5408"/>
                  </a:lnTo>
                  <a:lnTo>
                    <a:pt x="24" y="5384"/>
                  </a:lnTo>
                  <a:lnTo>
                    <a:pt x="24" y="5360"/>
                  </a:lnTo>
                  <a:lnTo>
                    <a:pt x="24" y="5336"/>
                  </a:lnTo>
                  <a:lnTo>
                    <a:pt x="24" y="5312"/>
                  </a:lnTo>
                  <a:lnTo>
                    <a:pt x="24" y="5280"/>
                  </a:lnTo>
                  <a:lnTo>
                    <a:pt x="24" y="5256"/>
                  </a:lnTo>
                  <a:lnTo>
                    <a:pt x="24" y="5232"/>
                  </a:lnTo>
                  <a:cubicBezTo>
                    <a:pt x="24" y="5219"/>
                    <a:pt x="35" y="5208"/>
                    <a:pt x="48" y="5208"/>
                  </a:cubicBezTo>
                  <a:cubicBezTo>
                    <a:pt x="62" y="5208"/>
                    <a:pt x="72" y="5219"/>
                    <a:pt x="72" y="5232"/>
                  </a:cubicBezTo>
                  <a:lnTo>
                    <a:pt x="72" y="5256"/>
                  </a:lnTo>
                  <a:cubicBezTo>
                    <a:pt x="72" y="5270"/>
                    <a:pt x="62" y="5280"/>
                    <a:pt x="48" y="5280"/>
                  </a:cubicBezTo>
                  <a:cubicBezTo>
                    <a:pt x="35" y="5280"/>
                    <a:pt x="24" y="5270"/>
                    <a:pt x="24" y="5256"/>
                  </a:cubicBezTo>
                  <a:lnTo>
                    <a:pt x="24" y="5232"/>
                  </a:lnTo>
                  <a:cubicBezTo>
                    <a:pt x="24" y="5219"/>
                    <a:pt x="35" y="5208"/>
                    <a:pt x="48" y="5208"/>
                  </a:cubicBezTo>
                  <a:lnTo>
                    <a:pt x="56" y="5208"/>
                  </a:lnTo>
                  <a:lnTo>
                    <a:pt x="32" y="5232"/>
                  </a:lnTo>
                  <a:lnTo>
                    <a:pt x="32" y="5208"/>
                  </a:lnTo>
                  <a:lnTo>
                    <a:pt x="32" y="5176"/>
                  </a:lnTo>
                  <a:lnTo>
                    <a:pt x="32" y="5152"/>
                  </a:lnTo>
                  <a:lnTo>
                    <a:pt x="32" y="5128"/>
                  </a:lnTo>
                  <a:lnTo>
                    <a:pt x="32" y="5104"/>
                  </a:lnTo>
                  <a:lnTo>
                    <a:pt x="32" y="5080"/>
                  </a:lnTo>
                  <a:lnTo>
                    <a:pt x="32" y="5024"/>
                  </a:lnTo>
                  <a:lnTo>
                    <a:pt x="32" y="5000"/>
                  </a:lnTo>
                  <a:lnTo>
                    <a:pt x="32" y="4944"/>
                  </a:lnTo>
                  <a:lnTo>
                    <a:pt x="32" y="4920"/>
                  </a:lnTo>
                  <a:lnTo>
                    <a:pt x="32" y="4872"/>
                  </a:lnTo>
                  <a:lnTo>
                    <a:pt x="32" y="4848"/>
                  </a:lnTo>
                  <a:lnTo>
                    <a:pt x="32" y="4792"/>
                  </a:lnTo>
                  <a:lnTo>
                    <a:pt x="32" y="4768"/>
                  </a:lnTo>
                  <a:lnTo>
                    <a:pt x="32" y="4712"/>
                  </a:lnTo>
                  <a:lnTo>
                    <a:pt x="32" y="4664"/>
                  </a:lnTo>
                  <a:lnTo>
                    <a:pt x="32" y="4640"/>
                  </a:lnTo>
                  <a:lnTo>
                    <a:pt x="32" y="4584"/>
                  </a:lnTo>
                  <a:lnTo>
                    <a:pt x="32" y="4536"/>
                  </a:lnTo>
                  <a:lnTo>
                    <a:pt x="32" y="4512"/>
                  </a:lnTo>
                  <a:lnTo>
                    <a:pt x="32" y="4456"/>
                  </a:lnTo>
                  <a:lnTo>
                    <a:pt x="32" y="4432"/>
                  </a:lnTo>
                  <a:lnTo>
                    <a:pt x="32" y="4384"/>
                  </a:lnTo>
                  <a:lnTo>
                    <a:pt x="32" y="4352"/>
                  </a:lnTo>
                  <a:lnTo>
                    <a:pt x="32" y="4304"/>
                  </a:lnTo>
                  <a:lnTo>
                    <a:pt x="32" y="4280"/>
                  </a:lnTo>
                  <a:cubicBezTo>
                    <a:pt x="32" y="4279"/>
                    <a:pt x="33" y="4278"/>
                    <a:pt x="33" y="4277"/>
                  </a:cubicBezTo>
                  <a:lnTo>
                    <a:pt x="41" y="4221"/>
                  </a:lnTo>
                  <a:lnTo>
                    <a:pt x="40" y="4224"/>
                  </a:lnTo>
                  <a:lnTo>
                    <a:pt x="40" y="4176"/>
                  </a:lnTo>
                  <a:lnTo>
                    <a:pt x="40" y="4152"/>
                  </a:lnTo>
                  <a:lnTo>
                    <a:pt x="40" y="4096"/>
                  </a:lnTo>
                  <a:lnTo>
                    <a:pt x="40" y="4048"/>
                  </a:lnTo>
                  <a:lnTo>
                    <a:pt x="40" y="4016"/>
                  </a:lnTo>
                  <a:lnTo>
                    <a:pt x="40" y="3968"/>
                  </a:lnTo>
                  <a:lnTo>
                    <a:pt x="40" y="3944"/>
                  </a:lnTo>
                  <a:lnTo>
                    <a:pt x="40" y="3888"/>
                  </a:lnTo>
                  <a:lnTo>
                    <a:pt x="40" y="3864"/>
                  </a:lnTo>
                  <a:lnTo>
                    <a:pt x="40" y="3840"/>
                  </a:lnTo>
                  <a:lnTo>
                    <a:pt x="40" y="3816"/>
                  </a:lnTo>
                  <a:lnTo>
                    <a:pt x="40" y="3784"/>
                  </a:lnTo>
                  <a:lnTo>
                    <a:pt x="40" y="3760"/>
                  </a:lnTo>
                  <a:lnTo>
                    <a:pt x="40" y="3736"/>
                  </a:lnTo>
                  <a:lnTo>
                    <a:pt x="40" y="3712"/>
                  </a:lnTo>
                  <a:lnTo>
                    <a:pt x="40" y="3688"/>
                  </a:lnTo>
                  <a:lnTo>
                    <a:pt x="40" y="3656"/>
                  </a:lnTo>
                  <a:lnTo>
                    <a:pt x="40" y="3632"/>
                  </a:lnTo>
                  <a:lnTo>
                    <a:pt x="40" y="3608"/>
                  </a:lnTo>
                  <a:lnTo>
                    <a:pt x="40" y="3584"/>
                  </a:lnTo>
                  <a:lnTo>
                    <a:pt x="40" y="3552"/>
                  </a:lnTo>
                  <a:lnTo>
                    <a:pt x="40" y="3528"/>
                  </a:lnTo>
                  <a:lnTo>
                    <a:pt x="40" y="3504"/>
                  </a:lnTo>
                  <a:lnTo>
                    <a:pt x="40" y="3480"/>
                  </a:lnTo>
                  <a:lnTo>
                    <a:pt x="40" y="3456"/>
                  </a:lnTo>
                  <a:lnTo>
                    <a:pt x="40" y="3424"/>
                  </a:lnTo>
                  <a:lnTo>
                    <a:pt x="40" y="3376"/>
                  </a:lnTo>
                  <a:cubicBezTo>
                    <a:pt x="40" y="3374"/>
                    <a:pt x="41" y="3371"/>
                    <a:pt x="42" y="3369"/>
                  </a:cubicBezTo>
                  <a:lnTo>
                    <a:pt x="50" y="3345"/>
                  </a:lnTo>
                  <a:lnTo>
                    <a:pt x="48" y="3352"/>
                  </a:lnTo>
                  <a:lnTo>
                    <a:pt x="48" y="3320"/>
                  </a:lnTo>
                  <a:lnTo>
                    <a:pt x="48" y="3296"/>
                  </a:lnTo>
                  <a:lnTo>
                    <a:pt x="48" y="3272"/>
                  </a:lnTo>
                  <a:lnTo>
                    <a:pt x="48" y="3248"/>
                  </a:lnTo>
                  <a:lnTo>
                    <a:pt x="48" y="3224"/>
                  </a:lnTo>
                  <a:lnTo>
                    <a:pt x="48" y="3192"/>
                  </a:lnTo>
                  <a:lnTo>
                    <a:pt x="48" y="3168"/>
                  </a:lnTo>
                  <a:lnTo>
                    <a:pt x="48" y="3144"/>
                  </a:lnTo>
                  <a:lnTo>
                    <a:pt x="48" y="3120"/>
                  </a:lnTo>
                  <a:lnTo>
                    <a:pt x="48" y="3088"/>
                  </a:lnTo>
                  <a:lnTo>
                    <a:pt x="48" y="3064"/>
                  </a:lnTo>
                  <a:lnTo>
                    <a:pt x="48" y="3040"/>
                  </a:lnTo>
                  <a:lnTo>
                    <a:pt x="48" y="3016"/>
                  </a:lnTo>
                  <a:lnTo>
                    <a:pt x="48" y="2992"/>
                  </a:lnTo>
                  <a:lnTo>
                    <a:pt x="48" y="2936"/>
                  </a:lnTo>
                  <a:lnTo>
                    <a:pt x="48" y="2912"/>
                  </a:lnTo>
                  <a:lnTo>
                    <a:pt x="48" y="2888"/>
                  </a:lnTo>
                  <a:lnTo>
                    <a:pt x="48" y="2856"/>
                  </a:lnTo>
                  <a:lnTo>
                    <a:pt x="48" y="2832"/>
                  </a:lnTo>
                  <a:lnTo>
                    <a:pt x="48" y="2808"/>
                  </a:lnTo>
                  <a:lnTo>
                    <a:pt x="48" y="2784"/>
                  </a:lnTo>
                  <a:lnTo>
                    <a:pt x="48" y="2760"/>
                  </a:lnTo>
                  <a:lnTo>
                    <a:pt x="48" y="2728"/>
                  </a:lnTo>
                  <a:lnTo>
                    <a:pt x="48" y="2680"/>
                  </a:lnTo>
                  <a:lnTo>
                    <a:pt x="48" y="2656"/>
                  </a:lnTo>
                  <a:cubicBezTo>
                    <a:pt x="48" y="2655"/>
                    <a:pt x="49" y="2653"/>
                    <a:pt x="49" y="2651"/>
                  </a:cubicBezTo>
                  <a:lnTo>
                    <a:pt x="57" y="2619"/>
                  </a:lnTo>
                  <a:lnTo>
                    <a:pt x="56" y="2624"/>
                  </a:lnTo>
                  <a:lnTo>
                    <a:pt x="56" y="2600"/>
                  </a:lnTo>
                  <a:lnTo>
                    <a:pt x="56" y="2576"/>
                  </a:lnTo>
                  <a:lnTo>
                    <a:pt x="56" y="2552"/>
                  </a:lnTo>
                  <a:lnTo>
                    <a:pt x="56" y="2528"/>
                  </a:lnTo>
                  <a:lnTo>
                    <a:pt x="56" y="2496"/>
                  </a:lnTo>
                  <a:lnTo>
                    <a:pt x="56" y="2472"/>
                  </a:lnTo>
                  <a:lnTo>
                    <a:pt x="56" y="2448"/>
                  </a:lnTo>
                  <a:lnTo>
                    <a:pt x="56" y="2424"/>
                  </a:lnTo>
                  <a:lnTo>
                    <a:pt x="56" y="2392"/>
                  </a:lnTo>
                  <a:lnTo>
                    <a:pt x="56" y="2368"/>
                  </a:lnTo>
                  <a:lnTo>
                    <a:pt x="56" y="2344"/>
                  </a:lnTo>
                  <a:lnTo>
                    <a:pt x="56" y="2320"/>
                  </a:lnTo>
                  <a:lnTo>
                    <a:pt x="56" y="2296"/>
                  </a:lnTo>
                  <a:lnTo>
                    <a:pt x="56" y="2264"/>
                  </a:lnTo>
                  <a:lnTo>
                    <a:pt x="56" y="2240"/>
                  </a:lnTo>
                  <a:lnTo>
                    <a:pt x="56" y="2216"/>
                  </a:lnTo>
                  <a:lnTo>
                    <a:pt x="56" y="2160"/>
                  </a:lnTo>
                  <a:lnTo>
                    <a:pt x="56" y="2112"/>
                  </a:lnTo>
                  <a:lnTo>
                    <a:pt x="56" y="2088"/>
                  </a:lnTo>
                  <a:lnTo>
                    <a:pt x="56" y="2032"/>
                  </a:lnTo>
                  <a:lnTo>
                    <a:pt x="56" y="1984"/>
                  </a:lnTo>
                  <a:lnTo>
                    <a:pt x="56" y="1960"/>
                  </a:lnTo>
                  <a:lnTo>
                    <a:pt x="56" y="1904"/>
                  </a:lnTo>
                  <a:lnTo>
                    <a:pt x="56" y="1880"/>
                  </a:lnTo>
                  <a:lnTo>
                    <a:pt x="56" y="1856"/>
                  </a:lnTo>
                  <a:lnTo>
                    <a:pt x="56" y="1800"/>
                  </a:lnTo>
                  <a:cubicBezTo>
                    <a:pt x="56" y="1798"/>
                    <a:pt x="57" y="1795"/>
                    <a:pt x="58" y="1793"/>
                  </a:cubicBezTo>
                  <a:lnTo>
                    <a:pt x="66" y="1769"/>
                  </a:lnTo>
                  <a:lnTo>
                    <a:pt x="64" y="1776"/>
                  </a:lnTo>
                  <a:lnTo>
                    <a:pt x="64" y="1752"/>
                  </a:lnTo>
                  <a:lnTo>
                    <a:pt x="64" y="1728"/>
                  </a:lnTo>
                  <a:lnTo>
                    <a:pt x="64" y="1696"/>
                  </a:lnTo>
                  <a:lnTo>
                    <a:pt x="64" y="1648"/>
                  </a:lnTo>
                  <a:lnTo>
                    <a:pt x="64" y="1624"/>
                  </a:lnTo>
                  <a:lnTo>
                    <a:pt x="64" y="1568"/>
                  </a:lnTo>
                  <a:lnTo>
                    <a:pt x="64" y="1544"/>
                  </a:lnTo>
                  <a:lnTo>
                    <a:pt x="64" y="1496"/>
                  </a:lnTo>
                  <a:lnTo>
                    <a:pt x="64" y="1464"/>
                  </a:lnTo>
                  <a:lnTo>
                    <a:pt x="64" y="1416"/>
                  </a:lnTo>
                  <a:lnTo>
                    <a:pt x="64" y="1392"/>
                  </a:lnTo>
                  <a:lnTo>
                    <a:pt x="64" y="1336"/>
                  </a:lnTo>
                  <a:lnTo>
                    <a:pt x="64" y="1312"/>
                  </a:lnTo>
                  <a:lnTo>
                    <a:pt x="64" y="1264"/>
                  </a:lnTo>
                  <a:lnTo>
                    <a:pt x="64" y="1208"/>
                  </a:lnTo>
                  <a:lnTo>
                    <a:pt x="64" y="1184"/>
                  </a:lnTo>
                  <a:lnTo>
                    <a:pt x="64" y="1160"/>
                  </a:lnTo>
                  <a:lnTo>
                    <a:pt x="64" y="1136"/>
                  </a:lnTo>
                  <a:lnTo>
                    <a:pt x="64" y="1104"/>
                  </a:lnTo>
                  <a:lnTo>
                    <a:pt x="64" y="1080"/>
                  </a:lnTo>
                  <a:lnTo>
                    <a:pt x="64" y="1056"/>
                  </a:lnTo>
                  <a:cubicBezTo>
                    <a:pt x="64" y="1043"/>
                    <a:pt x="75" y="1032"/>
                    <a:pt x="88" y="1032"/>
                  </a:cubicBezTo>
                  <a:lnTo>
                    <a:pt x="96" y="1032"/>
                  </a:lnTo>
                  <a:lnTo>
                    <a:pt x="72" y="1056"/>
                  </a:lnTo>
                  <a:lnTo>
                    <a:pt x="72" y="1032"/>
                  </a:lnTo>
                  <a:lnTo>
                    <a:pt x="72" y="1000"/>
                  </a:lnTo>
                  <a:lnTo>
                    <a:pt x="72" y="976"/>
                  </a:lnTo>
                  <a:lnTo>
                    <a:pt x="72" y="952"/>
                  </a:lnTo>
                  <a:lnTo>
                    <a:pt x="72" y="928"/>
                  </a:lnTo>
                  <a:lnTo>
                    <a:pt x="72" y="904"/>
                  </a:lnTo>
                  <a:lnTo>
                    <a:pt x="72" y="872"/>
                  </a:lnTo>
                  <a:lnTo>
                    <a:pt x="72" y="848"/>
                  </a:lnTo>
                  <a:lnTo>
                    <a:pt x="72" y="824"/>
                  </a:lnTo>
                  <a:lnTo>
                    <a:pt x="72" y="800"/>
                  </a:lnTo>
                  <a:lnTo>
                    <a:pt x="72" y="768"/>
                  </a:lnTo>
                  <a:lnTo>
                    <a:pt x="72" y="744"/>
                  </a:lnTo>
                  <a:lnTo>
                    <a:pt x="72" y="720"/>
                  </a:lnTo>
                  <a:cubicBezTo>
                    <a:pt x="72" y="707"/>
                    <a:pt x="83" y="696"/>
                    <a:pt x="96" y="696"/>
                  </a:cubicBezTo>
                  <a:lnTo>
                    <a:pt x="104" y="696"/>
                  </a:lnTo>
                  <a:lnTo>
                    <a:pt x="80" y="720"/>
                  </a:lnTo>
                  <a:lnTo>
                    <a:pt x="80" y="696"/>
                  </a:lnTo>
                  <a:lnTo>
                    <a:pt x="80" y="672"/>
                  </a:lnTo>
                  <a:lnTo>
                    <a:pt x="80" y="640"/>
                  </a:lnTo>
                  <a:lnTo>
                    <a:pt x="80" y="616"/>
                  </a:lnTo>
                  <a:lnTo>
                    <a:pt x="80" y="592"/>
                  </a:lnTo>
                  <a:lnTo>
                    <a:pt x="80" y="568"/>
                  </a:lnTo>
                  <a:lnTo>
                    <a:pt x="80" y="536"/>
                  </a:lnTo>
                  <a:lnTo>
                    <a:pt x="80" y="512"/>
                  </a:lnTo>
                  <a:lnTo>
                    <a:pt x="80" y="488"/>
                  </a:lnTo>
                  <a:lnTo>
                    <a:pt x="80" y="464"/>
                  </a:lnTo>
                  <a:lnTo>
                    <a:pt x="80" y="440"/>
                  </a:lnTo>
                  <a:lnTo>
                    <a:pt x="80" y="408"/>
                  </a:lnTo>
                  <a:cubicBezTo>
                    <a:pt x="80" y="395"/>
                    <a:pt x="91" y="384"/>
                    <a:pt x="104" y="384"/>
                  </a:cubicBezTo>
                  <a:lnTo>
                    <a:pt x="112" y="384"/>
                  </a:lnTo>
                  <a:lnTo>
                    <a:pt x="88" y="408"/>
                  </a:lnTo>
                  <a:lnTo>
                    <a:pt x="88" y="384"/>
                  </a:lnTo>
                  <a:lnTo>
                    <a:pt x="88" y="360"/>
                  </a:lnTo>
                  <a:lnTo>
                    <a:pt x="88" y="336"/>
                  </a:lnTo>
                  <a:lnTo>
                    <a:pt x="88" y="304"/>
                  </a:lnTo>
                  <a:lnTo>
                    <a:pt x="88" y="280"/>
                  </a:lnTo>
                  <a:lnTo>
                    <a:pt x="88" y="256"/>
                  </a:lnTo>
                  <a:lnTo>
                    <a:pt x="88" y="232"/>
                  </a:lnTo>
                  <a:lnTo>
                    <a:pt x="88" y="208"/>
                  </a:lnTo>
                  <a:lnTo>
                    <a:pt x="88" y="176"/>
                  </a:lnTo>
                  <a:lnTo>
                    <a:pt x="88" y="152"/>
                  </a:lnTo>
                  <a:lnTo>
                    <a:pt x="88" y="128"/>
                  </a:lnTo>
                  <a:cubicBezTo>
                    <a:pt x="88" y="115"/>
                    <a:pt x="99" y="104"/>
                    <a:pt x="112" y="104"/>
                  </a:cubicBezTo>
                  <a:lnTo>
                    <a:pt x="120" y="104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96" y="72"/>
                  </a:lnTo>
                  <a:lnTo>
                    <a:pt x="96" y="48"/>
                  </a:ln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48"/>
                  </a:lnTo>
                  <a:lnTo>
                    <a:pt x="144" y="72"/>
                  </a:lnTo>
                  <a:lnTo>
                    <a:pt x="144" y="104"/>
                  </a:lnTo>
                  <a:lnTo>
                    <a:pt x="144" y="128"/>
                  </a:lnTo>
                  <a:cubicBezTo>
                    <a:pt x="144" y="142"/>
                    <a:pt x="134" y="152"/>
                    <a:pt x="120" y="152"/>
                  </a:cubicBezTo>
                  <a:lnTo>
                    <a:pt x="112" y="152"/>
                  </a:lnTo>
                  <a:lnTo>
                    <a:pt x="136" y="128"/>
                  </a:lnTo>
                  <a:lnTo>
                    <a:pt x="136" y="152"/>
                  </a:lnTo>
                  <a:lnTo>
                    <a:pt x="136" y="176"/>
                  </a:lnTo>
                  <a:lnTo>
                    <a:pt x="136" y="208"/>
                  </a:lnTo>
                  <a:lnTo>
                    <a:pt x="136" y="232"/>
                  </a:lnTo>
                  <a:lnTo>
                    <a:pt x="136" y="256"/>
                  </a:lnTo>
                  <a:lnTo>
                    <a:pt x="136" y="280"/>
                  </a:lnTo>
                  <a:lnTo>
                    <a:pt x="136" y="304"/>
                  </a:lnTo>
                  <a:lnTo>
                    <a:pt x="136" y="336"/>
                  </a:lnTo>
                  <a:lnTo>
                    <a:pt x="136" y="360"/>
                  </a:lnTo>
                  <a:lnTo>
                    <a:pt x="136" y="384"/>
                  </a:lnTo>
                  <a:lnTo>
                    <a:pt x="136" y="408"/>
                  </a:lnTo>
                  <a:cubicBezTo>
                    <a:pt x="136" y="422"/>
                    <a:pt x="126" y="432"/>
                    <a:pt x="112" y="432"/>
                  </a:cubicBezTo>
                  <a:lnTo>
                    <a:pt x="104" y="432"/>
                  </a:lnTo>
                  <a:lnTo>
                    <a:pt x="128" y="408"/>
                  </a:lnTo>
                  <a:lnTo>
                    <a:pt x="128" y="440"/>
                  </a:lnTo>
                  <a:lnTo>
                    <a:pt x="128" y="464"/>
                  </a:lnTo>
                  <a:lnTo>
                    <a:pt x="128" y="488"/>
                  </a:lnTo>
                  <a:lnTo>
                    <a:pt x="128" y="512"/>
                  </a:lnTo>
                  <a:lnTo>
                    <a:pt x="128" y="536"/>
                  </a:lnTo>
                  <a:lnTo>
                    <a:pt x="128" y="568"/>
                  </a:lnTo>
                  <a:lnTo>
                    <a:pt x="128" y="592"/>
                  </a:lnTo>
                  <a:lnTo>
                    <a:pt x="128" y="616"/>
                  </a:lnTo>
                  <a:lnTo>
                    <a:pt x="128" y="640"/>
                  </a:lnTo>
                  <a:lnTo>
                    <a:pt x="128" y="672"/>
                  </a:lnTo>
                  <a:lnTo>
                    <a:pt x="128" y="696"/>
                  </a:lnTo>
                  <a:lnTo>
                    <a:pt x="128" y="720"/>
                  </a:lnTo>
                  <a:cubicBezTo>
                    <a:pt x="128" y="734"/>
                    <a:pt x="118" y="744"/>
                    <a:pt x="104" y="744"/>
                  </a:cubicBezTo>
                  <a:lnTo>
                    <a:pt x="96" y="744"/>
                  </a:lnTo>
                  <a:lnTo>
                    <a:pt x="120" y="720"/>
                  </a:lnTo>
                  <a:lnTo>
                    <a:pt x="120" y="744"/>
                  </a:lnTo>
                  <a:lnTo>
                    <a:pt x="120" y="768"/>
                  </a:lnTo>
                  <a:lnTo>
                    <a:pt x="120" y="800"/>
                  </a:lnTo>
                  <a:lnTo>
                    <a:pt x="120" y="824"/>
                  </a:lnTo>
                  <a:lnTo>
                    <a:pt x="120" y="848"/>
                  </a:lnTo>
                  <a:lnTo>
                    <a:pt x="120" y="872"/>
                  </a:lnTo>
                  <a:lnTo>
                    <a:pt x="120" y="904"/>
                  </a:lnTo>
                  <a:lnTo>
                    <a:pt x="120" y="928"/>
                  </a:lnTo>
                  <a:lnTo>
                    <a:pt x="120" y="952"/>
                  </a:lnTo>
                  <a:lnTo>
                    <a:pt x="120" y="976"/>
                  </a:lnTo>
                  <a:lnTo>
                    <a:pt x="120" y="1000"/>
                  </a:lnTo>
                  <a:lnTo>
                    <a:pt x="120" y="1032"/>
                  </a:lnTo>
                  <a:lnTo>
                    <a:pt x="120" y="1056"/>
                  </a:lnTo>
                  <a:cubicBezTo>
                    <a:pt x="120" y="1070"/>
                    <a:pt x="110" y="1080"/>
                    <a:pt x="96" y="1080"/>
                  </a:cubicBezTo>
                  <a:lnTo>
                    <a:pt x="88" y="1080"/>
                  </a:lnTo>
                  <a:lnTo>
                    <a:pt x="112" y="1056"/>
                  </a:lnTo>
                  <a:lnTo>
                    <a:pt x="112" y="1080"/>
                  </a:lnTo>
                  <a:lnTo>
                    <a:pt x="112" y="1104"/>
                  </a:lnTo>
                  <a:lnTo>
                    <a:pt x="112" y="1136"/>
                  </a:lnTo>
                  <a:lnTo>
                    <a:pt x="112" y="1160"/>
                  </a:lnTo>
                  <a:lnTo>
                    <a:pt x="112" y="1184"/>
                  </a:lnTo>
                  <a:lnTo>
                    <a:pt x="112" y="1208"/>
                  </a:lnTo>
                  <a:lnTo>
                    <a:pt x="112" y="1264"/>
                  </a:lnTo>
                  <a:lnTo>
                    <a:pt x="112" y="1312"/>
                  </a:lnTo>
                  <a:lnTo>
                    <a:pt x="112" y="1336"/>
                  </a:lnTo>
                  <a:lnTo>
                    <a:pt x="112" y="1392"/>
                  </a:lnTo>
                  <a:lnTo>
                    <a:pt x="112" y="1416"/>
                  </a:lnTo>
                  <a:lnTo>
                    <a:pt x="112" y="1464"/>
                  </a:lnTo>
                  <a:lnTo>
                    <a:pt x="112" y="1496"/>
                  </a:lnTo>
                  <a:lnTo>
                    <a:pt x="112" y="1544"/>
                  </a:lnTo>
                  <a:lnTo>
                    <a:pt x="112" y="1568"/>
                  </a:lnTo>
                  <a:lnTo>
                    <a:pt x="112" y="1624"/>
                  </a:lnTo>
                  <a:lnTo>
                    <a:pt x="112" y="1648"/>
                  </a:lnTo>
                  <a:lnTo>
                    <a:pt x="112" y="1696"/>
                  </a:lnTo>
                  <a:lnTo>
                    <a:pt x="112" y="1728"/>
                  </a:lnTo>
                  <a:lnTo>
                    <a:pt x="112" y="1752"/>
                  </a:lnTo>
                  <a:lnTo>
                    <a:pt x="112" y="1776"/>
                  </a:lnTo>
                  <a:cubicBezTo>
                    <a:pt x="112" y="1779"/>
                    <a:pt x="112" y="1782"/>
                    <a:pt x="111" y="1784"/>
                  </a:cubicBezTo>
                  <a:lnTo>
                    <a:pt x="103" y="1808"/>
                  </a:lnTo>
                  <a:lnTo>
                    <a:pt x="104" y="1800"/>
                  </a:lnTo>
                  <a:lnTo>
                    <a:pt x="104" y="1856"/>
                  </a:lnTo>
                  <a:lnTo>
                    <a:pt x="104" y="1880"/>
                  </a:lnTo>
                  <a:lnTo>
                    <a:pt x="104" y="1904"/>
                  </a:lnTo>
                  <a:lnTo>
                    <a:pt x="104" y="1960"/>
                  </a:lnTo>
                  <a:lnTo>
                    <a:pt x="104" y="1984"/>
                  </a:lnTo>
                  <a:lnTo>
                    <a:pt x="104" y="2032"/>
                  </a:lnTo>
                  <a:lnTo>
                    <a:pt x="104" y="2088"/>
                  </a:lnTo>
                  <a:lnTo>
                    <a:pt x="104" y="2112"/>
                  </a:lnTo>
                  <a:lnTo>
                    <a:pt x="104" y="2160"/>
                  </a:lnTo>
                  <a:lnTo>
                    <a:pt x="104" y="2216"/>
                  </a:lnTo>
                  <a:lnTo>
                    <a:pt x="104" y="2240"/>
                  </a:lnTo>
                  <a:lnTo>
                    <a:pt x="104" y="2264"/>
                  </a:lnTo>
                  <a:lnTo>
                    <a:pt x="104" y="2296"/>
                  </a:lnTo>
                  <a:lnTo>
                    <a:pt x="104" y="2320"/>
                  </a:lnTo>
                  <a:lnTo>
                    <a:pt x="104" y="2344"/>
                  </a:lnTo>
                  <a:lnTo>
                    <a:pt x="104" y="2368"/>
                  </a:lnTo>
                  <a:lnTo>
                    <a:pt x="104" y="2392"/>
                  </a:lnTo>
                  <a:lnTo>
                    <a:pt x="104" y="2424"/>
                  </a:lnTo>
                  <a:lnTo>
                    <a:pt x="104" y="2448"/>
                  </a:lnTo>
                  <a:lnTo>
                    <a:pt x="104" y="2472"/>
                  </a:lnTo>
                  <a:lnTo>
                    <a:pt x="104" y="2496"/>
                  </a:lnTo>
                  <a:lnTo>
                    <a:pt x="104" y="2528"/>
                  </a:lnTo>
                  <a:lnTo>
                    <a:pt x="104" y="2552"/>
                  </a:lnTo>
                  <a:lnTo>
                    <a:pt x="104" y="2576"/>
                  </a:lnTo>
                  <a:lnTo>
                    <a:pt x="104" y="2600"/>
                  </a:lnTo>
                  <a:lnTo>
                    <a:pt x="104" y="2624"/>
                  </a:lnTo>
                  <a:cubicBezTo>
                    <a:pt x="104" y="2626"/>
                    <a:pt x="104" y="2628"/>
                    <a:pt x="104" y="2630"/>
                  </a:cubicBezTo>
                  <a:lnTo>
                    <a:pt x="96" y="2662"/>
                  </a:lnTo>
                  <a:lnTo>
                    <a:pt x="96" y="2656"/>
                  </a:lnTo>
                  <a:lnTo>
                    <a:pt x="96" y="2680"/>
                  </a:lnTo>
                  <a:lnTo>
                    <a:pt x="96" y="2728"/>
                  </a:lnTo>
                  <a:lnTo>
                    <a:pt x="96" y="2760"/>
                  </a:lnTo>
                  <a:lnTo>
                    <a:pt x="96" y="2784"/>
                  </a:lnTo>
                  <a:lnTo>
                    <a:pt x="96" y="2808"/>
                  </a:lnTo>
                  <a:lnTo>
                    <a:pt x="96" y="2832"/>
                  </a:lnTo>
                  <a:lnTo>
                    <a:pt x="96" y="2856"/>
                  </a:lnTo>
                  <a:lnTo>
                    <a:pt x="96" y="2888"/>
                  </a:lnTo>
                  <a:lnTo>
                    <a:pt x="96" y="2912"/>
                  </a:lnTo>
                  <a:lnTo>
                    <a:pt x="96" y="2936"/>
                  </a:lnTo>
                  <a:lnTo>
                    <a:pt x="96" y="2992"/>
                  </a:lnTo>
                  <a:lnTo>
                    <a:pt x="96" y="3016"/>
                  </a:lnTo>
                  <a:lnTo>
                    <a:pt x="96" y="3040"/>
                  </a:lnTo>
                  <a:lnTo>
                    <a:pt x="96" y="3064"/>
                  </a:lnTo>
                  <a:lnTo>
                    <a:pt x="96" y="3088"/>
                  </a:lnTo>
                  <a:lnTo>
                    <a:pt x="96" y="3120"/>
                  </a:lnTo>
                  <a:lnTo>
                    <a:pt x="96" y="3144"/>
                  </a:lnTo>
                  <a:lnTo>
                    <a:pt x="96" y="3168"/>
                  </a:lnTo>
                  <a:lnTo>
                    <a:pt x="96" y="3192"/>
                  </a:lnTo>
                  <a:lnTo>
                    <a:pt x="96" y="3224"/>
                  </a:lnTo>
                  <a:lnTo>
                    <a:pt x="96" y="3248"/>
                  </a:lnTo>
                  <a:lnTo>
                    <a:pt x="96" y="3272"/>
                  </a:lnTo>
                  <a:lnTo>
                    <a:pt x="96" y="3296"/>
                  </a:lnTo>
                  <a:lnTo>
                    <a:pt x="96" y="3320"/>
                  </a:lnTo>
                  <a:lnTo>
                    <a:pt x="96" y="3352"/>
                  </a:lnTo>
                  <a:cubicBezTo>
                    <a:pt x="96" y="3355"/>
                    <a:pt x="96" y="3358"/>
                    <a:pt x="95" y="3360"/>
                  </a:cubicBezTo>
                  <a:lnTo>
                    <a:pt x="87" y="3384"/>
                  </a:lnTo>
                  <a:lnTo>
                    <a:pt x="88" y="3376"/>
                  </a:lnTo>
                  <a:lnTo>
                    <a:pt x="88" y="3424"/>
                  </a:lnTo>
                  <a:lnTo>
                    <a:pt x="88" y="3456"/>
                  </a:lnTo>
                  <a:lnTo>
                    <a:pt x="88" y="3480"/>
                  </a:lnTo>
                  <a:lnTo>
                    <a:pt x="88" y="3504"/>
                  </a:lnTo>
                  <a:lnTo>
                    <a:pt x="88" y="3528"/>
                  </a:lnTo>
                  <a:lnTo>
                    <a:pt x="88" y="3552"/>
                  </a:lnTo>
                  <a:lnTo>
                    <a:pt x="88" y="3584"/>
                  </a:lnTo>
                  <a:lnTo>
                    <a:pt x="88" y="3608"/>
                  </a:lnTo>
                  <a:lnTo>
                    <a:pt x="88" y="3632"/>
                  </a:lnTo>
                  <a:lnTo>
                    <a:pt x="88" y="3656"/>
                  </a:lnTo>
                  <a:lnTo>
                    <a:pt x="88" y="3688"/>
                  </a:lnTo>
                  <a:lnTo>
                    <a:pt x="88" y="3712"/>
                  </a:lnTo>
                  <a:lnTo>
                    <a:pt x="88" y="3736"/>
                  </a:lnTo>
                  <a:lnTo>
                    <a:pt x="88" y="3760"/>
                  </a:lnTo>
                  <a:lnTo>
                    <a:pt x="88" y="3784"/>
                  </a:lnTo>
                  <a:lnTo>
                    <a:pt x="88" y="3816"/>
                  </a:lnTo>
                  <a:lnTo>
                    <a:pt x="88" y="3840"/>
                  </a:lnTo>
                  <a:lnTo>
                    <a:pt x="88" y="3864"/>
                  </a:lnTo>
                  <a:lnTo>
                    <a:pt x="88" y="3888"/>
                  </a:lnTo>
                  <a:lnTo>
                    <a:pt x="88" y="3944"/>
                  </a:lnTo>
                  <a:lnTo>
                    <a:pt x="88" y="3968"/>
                  </a:lnTo>
                  <a:lnTo>
                    <a:pt x="88" y="4016"/>
                  </a:lnTo>
                  <a:lnTo>
                    <a:pt x="88" y="4048"/>
                  </a:lnTo>
                  <a:lnTo>
                    <a:pt x="88" y="4096"/>
                  </a:lnTo>
                  <a:lnTo>
                    <a:pt x="88" y="4152"/>
                  </a:lnTo>
                  <a:lnTo>
                    <a:pt x="88" y="4176"/>
                  </a:lnTo>
                  <a:lnTo>
                    <a:pt x="88" y="4224"/>
                  </a:lnTo>
                  <a:cubicBezTo>
                    <a:pt x="88" y="4226"/>
                    <a:pt x="88" y="4227"/>
                    <a:pt x="88" y="4228"/>
                  </a:cubicBezTo>
                  <a:lnTo>
                    <a:pt x="80" y="4284"/>
                  </a:lnTo>
                  <a:lnTo>
                    <a:pt x="80" y="4280"/>
                  </a:lnTo>
                  <a:lnTo>
                    <a:pt x="80" y="4304"/>
                  </a:lnTo>
                  <a:lnTo>
                    <a:pt x="80" y="4352"/>
                  </a:lnTo>
                  <a:lnTo>
                    <a:pt x="80" y="4384"/>
                  </a:lnTo>
                  <a:lnTo>
                    <a:pt x="80" y="4432"/>
                  </a:lnTo>
                  <a:lnTo>
                    <a:pt x="80" y="4456"/>
                  </a:lnTo>
                  <a:lnTo>
                    <a:pt x="80" y="4512"/>
                  </a:lnTo>
                  <a:lnTo>
                    <a:pt x="80" y="4536"/>
                  </a:lnTo>
                  <a:lnTo>
                    <a:pt x="80" y="4584"/>
                  </a:lnTo>
                  <a:lnTo>
                    <a:pt x="80" y="4640"/>
                  </a:lnTo>
                  <a:lnTo>
                    <a:pt x="80" y="4664"/>
                  </a:lnTo>
                  <a:lnTo>
                    <a:pt x="80" y="4712"/>
                  </a:lnTo>
                  <a:lnTo>
                    <a:pt x="80" y="4768"/>
                  </a:lnTo>
                  <a:lnTo>
                    <a:pt x="80" y="4792"/>
                  </a:lnTo>
                  <a:lnTo>
                    <a:pt x="80" y="4848"/>
                  </a:lnTo>
                  <a:lnTo>
                    <a:pt x="80" y="4872"/>
                  </a:lnTo>
                  <a:lnTo>
                    <a:pt x="80" y="4920"/>
                  </a:lnTo>
                  <a:lnTo>
                    <a:pt x="80" y="4944"/>
                  </a:lnTo>
                  <a:lnTo>
                    <a:pt x="80" y="5000"/>
                  </a:lnTo>
                  <a:lnTo>
                    <a:pt x="80" y="5024"/>
                  </a:lnTo>
                  <a:lnTo>
                    <a:pt x="80" y="5080"/>
                  </a:lnTo>
                  <a:lnTo>
                    <a:pt x="80" y="5104"/>
                  </a:lnTo>
                  <a:lnTo>
                    <a:pt x="80" y="5128"/>
                  </a:lnTo>
                  <a:lnTo>
                    <a:pt x="80" y="5152"/>
                  </a:lnTo>
                  <a:lnTo>
                    <a:pt x="80" y="5176"/>
                  </a:lnTo>
                  <a:lnTo>
                    <a:pt x="80" y="5208"/>
                  </a:lnTo>
                  <a:lnTo>
                    <a:pt x="80" y="5232"/>
                  </a:lnTo>
                  <a:cubicBezTo>
                    <a:pt x="80" y="5246"/>
                    <a:pt x="70" y="5256"/>
                    <a:pt x="56" y="5256"/>
                  </a:cubicBezTo>
                  <a:lnTo>
                    <a:pt x="48" y="5256"/>
                  </a:lnTo>
                  <a:lnTo>
                    <a:pt x="72" y="5232"/>
                  </a:lnTo>
                  <a:lnTo>
                    <a:pt x="72" y="5256"/>
                  </a:lnTo>
                  <a:lnTo>
                    <a:pt x="24" y="5256"/>
                  </a:lnTo>
                  <a:lnTo>
                    <a:pt x="24" y="5232"/>
                  </a:lnTo>
                  <a:lnTo>
                    <a:pt x="72" y="5232"/>
                  </a:lnTo>
                  <a:lnTo>
                    <a:pt x="72" y="5256"/>
                  </a:lnTo>
                  <a:lnTo>
                    <a:pt x="72" y="5280"/>
                  </a:lnTo>
                  <a:lnTo>
                    <a:pt x="72" y="5312"/>
                  </a:lnTo>
                  <a:lnTo>
                    <a:pt x="72" y="5336"/>
                  </a:lnTo>
                  <a:lnTo>
                    <a:pt x="72" y="5360"/>
                  </a:lnTo>
                  <a:lnTo>
                    <a:pt x="72" y="5384"/>
                  </a:lnTo>
                  <a:lnTo>
                    <a:pt x="72" y="5408"/>
                  </a:lnTo>
                  <a:lnTo>
                    <a:pt x="72" y="5440"/>
                  </a:lnTo>
                  <a:lnTo>
                    <a:pt x="72" y="5464"/>
                  </a:lnTo>
                  <a:lnTo>
                    <a:pt x="72" y="5488"/>
                  </a:lnTo>
                  <a:cubicBezTo>
                    <a:pt x="72" y="5502"/>
                    <a:pt x="62" y="5512"/>
                    <a:pt x="48" y="5512"/>
                  </a:cubicBezTo>
                  <a:lnTo>
                    <a:pt x="40" y="5512"/>
                  </a:lnTo>
                  <a:lnTo>
                    <a:pt x="64" y="5488"/>
                  </a:lnTo>
                  <a:lnTo>
                    <a:pt x="64" y="5512"/>
                  </a:lnTo>
                  <a:lnTo>
                    <a:pt x="64" y="5544"/>
                  </a:lnTo>
                  <a:lnTo>
                    <a:pt x="64" y="5568"/>
                  </a:lnTo>
                  <a:lnTo>
                    <a:pt x="16" y="5568"/>
                  </a:lnTo>
                  <a:lnTo>
                    <a:pt x="16" y="5544"/>
                  </a:lnTo>
                  <a:lnTo>
                    <a:pt x="40" y="5568"/>
                  </a:lnTo>
                  <a:lnTo>
                    <a:pt x="32" y="5568"/>
                  </a:lnTo>
                  <a:lnTo>
                    <a:pt x="56" y="5544"/>
                  </a:lnTo>
                  <a:lnTo>
                    <a:pt x="56" y="5568"/>
                  </a:lnTo>
                  <a:lnTo>
                    <a:pt x="56" y="5592"/>
                  </a:lnTo>
                  <a:lnTo>
                    <a:pt x="56" y="5616"/>
                  </a:lnTo>
                  <a:lnTo>
                    <a:pt x="56" y="5640"/>
                  </a:lnTo>
                  <a:cubicBezTo>
                    <a:pt x="56" y="5654"/>
                    <a:pt x="46" y="5664"/>
                    <a:pt x="32" y="5664"/>
                  </a:cubicBezTo>
                  <a:lnTo>
                    <a:pt x="24" y="5664"/>
                  </a:lnTo>
                  <a:cubicBezTo>
                    <a:pt x="11" y="5664"/>
                    <a:pt x="0" y="5654"/>
                    <a:pt x="0" y="5640"/>
                  </a:cubicBezTo>
                  <a:lnTo>
                    <a:pt x="0" y="5616"/>
                  </a:lnTo>
                  <a:lnTo>
                    <a:pt x="48" y="5616"/>
                  </a:lnTo>
                  <a:lnTo>
                    <a:pt x="48" y="5640"/>
                  </a:lnTo>
                  <a:lnTo>
                    <a:pt x="0" y="5640"/>
                  </a:lnTo>
                  <a:lnTo>
                    <a:pt x="0" y="5616"/>
                  </a:lnTo>
                  <a:cubicBezTo>
                    <a:pt x="0" y="5603"/>
                    <a:pt x="11" y="5592"/>
                    <a:pt x="24" y="5592"/>
                  </a:cubicBezTo>
                  <a:cubicBezTo>
                    <a:pt x="38" y="5592"/>
                    <a:pt x="48" y="5603"/>
                    <a:pt x="48" y="56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0" name="Freeform 164"/>
            <p:cNvSpPr>
              <a:spLocks/>
            </p:cNvSpPr>
            <p:nvPr/>
          </p:nvSpPr>
          <p:spPr bwMode="auto">
            <a:xfrm>
              <a:off x="5888228" y="3986959"/>
              <a:ext cx="29772" cy="453655"/>
            </a:xfrm>
            <a:custGeom>
              <a:avLst/>
              <a:gdLst>
                <a:gd name="T0" fmla="*/ 0 w 512"/>
                <a:gd name="T1" fmla="*/ 4336 h 4896"/>
                <a:gd name="T2" fmla="*/ 16 w 512"/>
                <a:gd name="T3" fmla="*/ 3920 h 4896"/>
                <a:gd name="T4" fmla="*/ 16 w 512"/>
                <a:gd name="T5" fmla="*/ 3360 h 4896"/>
                <a:gd name="T6" fmla="*/ 128 w 512"/>
                <a:gd name="T7" fmla="*/ 1856 h 4896"/>
                <a:gd name="T8" fmla="*/ 48 w 512"/>
                <a:gd name="T9" fmla="*/ 1648 h 4896"/>
                <a:gd name="T10" fmla="*/ 160 w 512"/>
                <a:gd name="T11" fmla="*/ 1344 h 4896"/>
                <a:gd name="T12" fmla="*/ 80 w 512"/>
                <a:gd name="T13" fmla="*/ 1088 h 4896"/>
                <a:gd name="T14" fmla="*/ 112 w 512"/>
                <a:gd name="T15" fmla="*/ 832 h 4896"/>
                <a:gd name="T16" fmla="*/ 208 w 512"/>
                <a:gd name="T17" fmla="*/ 672 h 4896"/>
                <a:gd name="T18" fmla="*/ 128 w 512"/>
                <a:gd name="T19" fmla="*/ 672 h 4896"/>
                <a:gd name="T20" fmla="*/ 192 w 512"/>
                <a:gd name="T21" fmla="*/ 464 h 4896"/>
                <a:gd name="T22" fmla="*/ 160 w 512"/>
                <a:gd name="T23" fmla="*/ 576 h 4896"/>
                <a:gd name="T24" fmla="*/ 272 w 512"/>
                <a:gd name="T25" fmla="*/ 576 h 4896"/>
                <a:gd name="T26" fmla="*/ 256 w 512"/>
                <a:gd name="T27" fmla="*/ 320 h 4896"/>
                <a:gd name="T28" fmla="*/ 304 w 512"/>
                <a:gd name="T29" fmla="*/ 256 h 4896"/>
                <a:gd name="T30" fmla="*/ 272 w 512"/>
                <a:gd name="T31" fmla="*/ 160 h 4896"/>
                <a:gd name="T32" fmla="*/ 336 w 512"/>
                <a:gd name="T33" fmla="*/ 48 h 4896"/>
                <a:gd name="T34" fmla="*/ 256 w 512"/>
                <a:gd name="T35" fmla="*/ 48 h 4896"/>
                <a:gd name="T36" fmla="*/ 256 w 512"/>
                <a:gd name="T37" fmla="*/ 112 h 4896"/>
                <a:gd name="T38" fmla="*/ 368 w 512"/>
                <a:gd name="T39" fmla="*/ 112 h 4896"/>
                <a:gd name="T40" fmla="*/ 272 w 512"/>
                <a:gd name="T41" fmla="*/ 256 h 4896"/>
                <a:gd name="T42" fmla="*/ 384 w 512"/>
                <a:gd name="T43" fmla="*/ 256 h 4896"/>
                <a:gd name="T44" fmla="*/ 352 w 512"/>
                <a:gd name="T45" fmla="*/ 160 h 4896"/>
                <a:gd name="T46" fmla="*/ 320 w 512"/>
                <a:gd name="T47" fmla="*/ 256 h 4896"/>
                <a:gd name="T48" fmla="*/ 432 w 512"/>
                <a:gd name="T49" fmla="*/ 256 h 4896"/>
                <a:gd name="T50" fmla="*/ 400 w 512"/>
                <a:gd name="T51" fmla="*/ 160 h 4896"/>
                <a:gd name="T52" fmla="*/ 368 w 512"/>
                <a:gd name="T53" fmla="*/ 256 h 4896"/>
                <a:gd name="T54" fmla="*/ 432 w 512"/>
                <a:gd name="T55" fmla="*/ 0 h 4896"/>
                <a:gd name="T56" fmla="*/ 432 w 512"/>
                <a:gd name="T57" fmla="*/ 976 h 4896"/>
                <a:gd name="T58" fmla="*/ 496 w 512"/>
                <a:gd name="T59" fmla="*/ 304 h 4896"/>
                <a:gd name="T60" fmla="*/ 496 w 512"/>
                <a:gd name="T61" fmla="*/ 48 h 4896"/>
                <a:gd name="T62" fmla="*/ 400 w 512"/>
                <a:gd name="T63" fmla="*/ 928 h 4896"/>
                <a:gd name="T64" fmla="*/ 416 w 512"/>
                <a:gd name="T65" fmla="*/ 48 h 4896"/>
                <a:gd name="T66" fmla="*/ 400 w 512"/>
                <a:gd name="T67" fmla="*/ 304 h 4896"/>
                <a:gd name="T68" fmla="*/ 400 w 512"/>
                <a:gd name="T69" fmla="*/ 576 h 4896"/>
                <a:gd name="T70" fmla="*/ 480 w 512"/>
                <a:gd name="T71" fmla="*/ 928 h 4896"/>
                <a:gd name="T72" fmla="*/ 480 w 512"/>
                <a:gd name="T73" fmla="*/ 48 h 4896"/>
                <a:gd name="T74" fmla="*/ 416 w 512"/>
                <a:gd name="T75" fmla="*/ 304 h 4896"/>
                <a:gd name="T76" fmla="*/ 384 w 512"/>
                <a:gd name="T77" fmla="*/ 304 h 4896"/>
                <a:gd name="T78" fmla="*/ 320 w 512"/>
                <a:gd name="T79" fmla="*/ 256 h 4896"/>
                <a:gd name="T80" fmla="*/ 304 w 512"/>
                <a:gd name="T81" fmla="*/ 208 h 4896"/>
                <a:gd name="T82" fmla="*/ 384 w 512"/>
                <a:gd name="T83" fmla="*/ 208 h 4896"/>
                <a:gd name="T84" fmla="*/ 272 w 512"/>
                <a:gd name="T85" fmla="*/ 112 h 4896"/>
                <a:gd name="T86" fmla="*/ 256 w 512"/>
                <a:gd name="T87" fmla="*/ 48 h 4896"/>
                <a:gd name="T88" fmla="*/ 304 w 512"/>
                <a:gd name="T89" fmla="*/ 160 h 4896"/>
                <a:gd name="T90" fmla="*/ 336 w 512"/>
                <a:gd name="T91" fmla="*/ 208 h 4896"/>
                <a:gd name="T92" fmla="*/ 256 w 512"/>
                <a:gd name="T93" fmla="*/ 256 h 4896"/>
                <a:gd name="T94" fmla="*/ 208 w 512"/>
                <a:gd name="T95" fmla="*/ 368 h 4896"/>
                <a:gd name="T96" fmla="*/ 176 w 512"/>
                <a:gd name="T97" fmla="*/ 512 h 4896"/>
                <a:gd name="T98" fmla="*/ 144 w 512"/>
                <a:gd name="T99" fmla="*/ 576 h 4896"/>
                <a:gd name="T100" fmla="*/ 128 w 512"/>
                <a:gd name="T101" fmla="*/ 512 h 4896"/>
                <a:gd name="T102" fmla="*/ 160 w 512"/>
                <a:gd name="T103" fmla="*/ 768 h 4896"/>
                <a:gd name="T104" fmla="*/ 208 w 512"/>
                <a:gd name="T105" fmla="*/ 880 h 4896"/>
                <a:gd name="T106" fmla="*/ 176 w 512"/>
                <a:gd name="T107" fmla="*/ 1136 h 4896"/>
                <a:gd name="T108" fmla="*/ 160 w 512"/>
                <a:gd name="T109" fmla="*/ 1392 h 4896"/>
                <a:gd name="T110" fmla="*/ 144 w 512"/>
                <a:gd name="T111" fmla="*/ 1808 h 4896"/>
                <a:gd name="T112" fmla="*/ 128 w 512"/>
                <a:gd name="T113" fmla="*/ 1904 h 4896"/>
                <a:gd name="T114" fmla="*/ 112 w 512"/>
                <a:gd name="T115" fmla="*/ 3504 h 4896"/>
                <a:gd name="T116" fmla="*/ 64 w 512"/>
                <a:gd name="T117" fmla="*/ 4064 h 4896"/>
                <a:gd name="T118" fmla="*/ 96 w 512"/>
                <a:gd name="T119" fmla="*/ 4480 h 4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2" h="4896">
                  <a:moveTo>
                    <a:pt x="0" y="4848"/>
                  </a:moveTo>
                  <a:lnTo>
                    <a:pt x="0" y="4800"/>
                  </a:lnTo>
                  <a:lnTo>
                    <a:pt x="0" y="4752"/>
                  </a:lnTo>
                  <a:lnTo>
                    <a:pt x="0" y="4688"/>
                  </a:lnTo>
                  <a:lnTo>
                    <a:pt x="0" y="4640"/>
                  </a:lnTo>
                  <a:lnTo>
                    <a:pt x="0" y="4592"/>
                  </a:lnTo>
                  <a:lnTo>
                    <a:pt x="0" y="4544"/>
                  </a:lnTo>
                  <a:lnTo>
                    <a:pt x="0" y="4480"/>
                  </a:lnTo>
                  <a:lnTo>
                    <a:pt x="0" y="4432"/>
                  </a:lnTo>
                  <a:lnTo>
                    <a:pt x="0" y="4384"/>
                  </a:lnTo>
                  <a:lnTo>
                    <a:pt x="0" y="4336"/>
                  </a:lnTo>
                  <a:lnTo>
                    <a:pt x="0" y="4288"/>
                  </a:lnTo>
                  <a:lnTo>
                    <a:pt x="0" y="4224"/>
                  </a:lnTo>
                  <a:lnTo>
                    <a:pt x="0" y="4176"/>
                  </a:lnTo>
                  <a:lnTo>
                    <a:pt x="0" y="4128"/>
                  </a:lnTo>
                  <a:lnTo>
                    <a:pt x="0" y="4080"/>
                  </a:lnTo>
                  <a:lnTo>
                    <a:pt x="0" y="4016"/>
                  </a:lnTo>
                  <a:cubicBezTo>
                    <a:pt x="0" y="3990"/>
                    <a:pt x="22" y="3968"/>
                    <a:pt x="48" y="3968"/>
                  </a:cubicBezTo>
                  <a:lnTo>
                    <a:pt x="64" y="3968"/>
                  </a:lnTo>
                  <a:lnTo>
                    <a:pt x="16" y="4016"/>
                  </a:lnTo>
                  <a:lnTo>
                    <a:pt x="16" y="3968"/>
                  </a:lnTo>
                  <a:lnTo>
                    <a:pt x="16" y="3920"/>
                  </a:lnTo>
                  <a:lnTo>
                    <a:pt x="16" y="3872"/>
                  </a:lnTo>
                  <a:lnTo>
                    <a:pt x="16" y="3824"/>
                  </a:lnTo>
                  <a:lnTo>
                    <a:pt x="16" y="3760"/>
                  </a:lnTo>
                  <a:lnTo>
                    <a:pt x="16" y="3712"/>
                  </a:lnTo>
                  <a:lnTo>
                    <a:pt x="16" y="3664"/>
                  </a:lnTo>
                  <a:lnTo>
                    <a:pt x="16" y="3616"/>
                  </a:lnTo>
                  <a:lnTo>
                    <a:pt x="16" y="3552"/>
                  </a:lnTo>
                  <a:lnTo>
                    <a:pt x="16" y="3504"/>
                  </a:lnTo>
                  <a:lnTo>
                    <a:pt x="16" y="3456"/>
                  </a:lnTo>
                  <a:lnTo>
                    <a:pt x="16" y="3408"/>
                  </a:lnTo>
                  <a:lnTo>
                    <a:pt x="16" y="3360"/>
                  </a:lnTo>
                  <a:lnTo>
                    <a:pt x="16" y="3296"/>
                  </a:lnTo>
                  <a:cubicBezTo>
                    <a:pt x="16" y="3291"/>
                    <a:pt x="17" y="3286"/>
                    <a:pt x="19" y="3281"/>
                  </a:cubicBezTo>
                  <a:lnTo>
                    <a:pt x="35" y="3233"/>
                  </a:lnTo>
                  <a:lnTo>
                    <a:pt x="32" y="3248"/>
                  </a:lnTo>
                  <a:lnTo>
                    <a:pt x="32" y="2064"/>
                  </a:lnTo>
                  <a:lnTo>
                    <a:pt x="32" y="2016"/>
                  </a:lnTo>
                  <a:lnTo>
                    <a:pt x="32" y="1968"/>
                  </a:lnTo>
                  <a:lnTo>
                    <a:pt x="32" y="1904"/>
                  </a:lnTo>
                  <a:lnTo>
                    <a:pt x="32" y="1856"/>
                  </a:lnTo>
                  <a:cubicBezTo>
                    <a:pt x="32" y="1830"/>
                    <a:pt x="54" y="1808"/>
                    <a:pt x="80" y="1808"/>
                  </a:cubicBezTo>
                  <a:cubicBezTo>
                    <a:pt x="107" y="1808"/>
                    <a:pt x="128" y="1830"/>
                    <a:pt x="128" y="1856"/>
                  </a:cubicBezTo>
                  <a:lnTo>
                    <a:pt x="128" y="2064"/>
                  </a:lnTo>
                  <a:lnTo>
                    <a:pt x="35" y="2049"/>
                  </a:lnTo>
                  <a:lnTo>
                    <a:pt x="51" y="2001"/>
                  </a:lnTo>
                  <a:lnTo>
                    <a:pt x="48" y="2016"/>
                  </a:lnTo>
                  <a:lnTo>
                    <a:pt x="48" y="1968"/>
                  </a:lnTo>
                  <a:lnTo>
                    <a:pt x="48" y="1904"/>
                  </a:lnTo>
                  <a:lnTo>
                    <a:pt x="48" y="1856"/>
                  </a:lnTo>
                  <a:lnTo>
                    <a:pt x="48" y="1808"/>
                  </a:lnTo>
                  <a:lnTo>
                    <a:pt x="48" y="1760"/>
                  </a:lnTo>
                  <a:lnTo>
                    <a:pt x="48" y="1696"/>
                  </a:lnTo>
                  <a:lnTo>
                    <a:pt x="48" y="1648"/>
                  </a:lnTo>
                  <a:lnTo>
                    <a:pt x="48" y="1600"/>
                  </a:lnTo>
                  <a:lnTo>
                    <a:pt x="48" y="1552"/>
                  </a:lnTo>
                  <a:lnTo>
                    <a:pt x="48" y="1504"/>
                  </a:lnTo>
                  <a:cubicBezTo>
                    <a:pt x="48" y="1478"/>
                    <a:pt x="70" y="1456"/>
                    <a:pt x="96" y="1456"/>
                  </a:cubicBezTo>
                  <a:lnTo>
                    <a:pt x="112" y="1456"/>
                  </a:lnTo>
                  <a:lnTo>
                    <a:pt x="64" y="1504"/>
                  </a:lnTo>
                  <a:lnTo>
                    <a:pt x="64" y="1440"/>
                  </a:lnTo>
                  <a:lnTo>
                    <a:pt x="64" y="1392"/>
                  </a:lnTo>
                  <a:lnTo>
                    <a:pt x="64" y="1344"/>
                  </a:lnTo>
                  <a:cubicBezTo>
                    <a:pt x="64" y="1318"/>
                    <a:pt x="86" y="1296"/>
                    <a:pt x="112" y="1296"/>
                  </a:cubicBezTo>
                  <a:cubicBezTo>
                    <a:pt x="139" y="1296"/>
                    <a:pt x="160" y="1318"/>
                    <a:pt x="160" y="1344"/>
                  </a:cubicBezTo>
                  <a:lnTo>
                    <a:pt x="160" y="1392"/>
                  </a:lnTo>
                  <a:cubicBezTo>
                    <a:pt x="160" y="1419"/>
                    <a:pt x="139" y="1440"/>
                    <a:pt x="112" y="1440"/>
                  </a:cubicBezTo>
                  <a:cubicBezTo>
                    <a:pt x="86" y="1440"/>
                    <a:pt x="64" y="1419"/>
                    <a:pt x="64" y="1392"/>
                  </a:cubicBezTo>
                  <a:lnTo>
                    <a:pt x="64" y="1344"/>
                  </a:lnTo>
                  <a:lnTo>
                    <a:pt x="64" y="1296"/>
                  </a:lnTo>
                  <a:cubicBezTo>
                    <a:pt x="64" y="1293"/>
                    <a:pt x="65" y="1289"/>
                    <a:pt x="66" y="1285"/>
                  </a:cubicBezTo>
                  <a:lnTo>
                    <a:pt x="82" y="1221"/>
                  </a:lnTo>
                  <a:lnTo>
                    <a:pt x="80" y="1232"/>
                  </a:lnTo>
                  <a:lnTo>
                    <a:pt x="80" y="1184"/>
                  </a:lnTo>
                  <a:lnTo>
                    <a:pt x="80" y="1136"/>
                  </a:lnTo>
                  <a:lnTo>
                    <a:pt x="80" y="1088"/>
                  </a:lnTo>
                  <a:lnTo>
                    <a:pt x="80" y="1040"/>
                  </a:lnTo>
                  <a:cubicBezTo>
                    <a:pt x="80" y="1014"/>
                    <a:pt x="102" y="992"/>
                    <a:pt x="128" y="992"/>
                  </a:cubicBezTo>
                  <a:lnTo>
                    <a:pt x="144" y="992"/>
                  </a:lnTo>
                  <a:lnTo>
                    <a:pt x="96" y="1040"/>
                  </a:lnTo>
                  <a:lnTo>
                    <a:pt x="96" y="976"/>
                  </a:lnTo>
                  <a:lnTo>
                    <a:pt x="96" y="928"/>
                  </a:lnTo>
                  <a:lnTo>
                    <a:pt x="96" y="880"/>
                  </a:lnTo>
                  <a:cubicBezTo>
                    <a:pt x="96" y="854"/>
                    <a:pt x="118" y="832"/>
                    <a:pt x="144" y="832"/>
                  </a:cubicBezTo>
                  <a:lnTo>
                    <a:pt x="160" y="832"/>
                  </a:lnTo>
                  <a:lnTo>
                    <a:pt x="112" y="880"/>
                  </a:lnTo>
                  <a:lnTo>
                    <a:pt x="112" y="832"/>
                  </a:lnTo>
                  <a:cubicBezTo>
                    <a:pt x="112" y="806"/>
                    <a:pt x="134" y="784"/>
                    <a:pt x="160" y="784"/>
                  </a:cubicBezTo>
                  <a:cubicBezTo>
                    <a:pt x="187" y="784"/>
                    <a:pt x="208" y="806"/>
                    <a:pt x="208" y="832"/>
                  </a:cubicBezTo>
                  <a:lnTo>
                    <a:pt x="208" y="880"/>
                  </a:lnTo>
                  <a:cubicBezTo>
                    <a:pt x="208" y="907"/>
                    <a:pt x="187" y="928"/>
                    <a:pt x="160" y="928"/>
                  </a:cubicBezTo>
                  <a:cubicBezTo>
                    <a:pt x="134" y="928"/>
                    <a:pt x="112" y="907"/>
                    <a:pt x="112" y="880"/>
                  </a:cubicBezTo>
                  <a:lnTo>
                    <a:pt x="112" y="832"/>
                  </a:lnTo>
                  <a:lnTo>
                    <a:pt x="112" y="768"/>
                  </a:lnTo>
                  <a:lnTo>
                    <a:pt x="112" y="720"/>
                  </a:lnTo>
                  <a:lnTo>
                    <a:pt x="112" y="672"/>
                  </a:lnTo>
                  <a:cubicBezTo>
                    <a:pt x="112" y="646"/>
                    <a:pt x="134" y="624"/>
                    <a:pt x="160" y="624"/>
                  </a:cubicBezTo>
                  <a:cubicBezTo>
                    <a:pt x="187" y="624"/>
                    <a:pt x="208" y="646"/>
                    <a:pt x="208" y="672"/>
                  </a:cubicBezTo>
                  <a:lnTo>
                    <a:pt x="208" y="720"/>
                  </a:lnTo>
                  <a:lnTo>
                    <a:pt x="160" y="672"/>
                  </a:lnTo>
                  <a:lnTo>
                    <a:pt x="176" y="672"/>
                  </a:lnTo>
                  <a:lnTo>
                    <a:pt x="128" y="720"/>
                  </a:lnTo>
                  <a:lnTo>
                    <a:pt x="128" y="672"/>
                  </a:lnTo>
                  <a:cubicBezTo>
                    <a:pt x="128" y="646"/>
                    <a:pt x="150" y="624"/>
                    <a:pt x="176" y="624"/>
                  </a:cubicBezTo>
                  <a:cubicBezTo>
                    <a:pt x="203" y="624"/>
                    <a:pt x="224" y="646"/>
                    <a:pt x="224" y="672"/>
                  </a:cubicBezTo>
                  <a:lnTo>
                    <a:pt x="224" y="720"/>
                  </a:lnTo>
                  <a:cubicBezTo>
                    <a:pt x="224" y="747"/>
                    <a:pt x="203" y="768"/>
                    <a:pt x="176" y="768"/>
                  </a:cubicBezTo>
                  <a:cubicBezTo>
                    <a:pt x="150" y="768"/>
                    <a:pt x="128" y="747"/>
                    <a:pt x="128" y="720"/>
                  </a:cubicBezTo>
                  <a:lnTo>
                    <a:pt x="128" y="672"/>
                  </a:lnTo>
                  <a:lnTo>
                    <a:pt x="128" y="624"/>
                  </a:lnTo>
                  <a:lnTo>
                    <a:pt x="128" y="576"/>
                  </a:lnTo>
                  <a:lnTo>
                    <a:pt x="128" y="512"/>
                  </a:lnTo>
                  <a:cubicBezTo>
                    <a:pt x="128" y="486"/>
                    <a:pt x="150" y="464"/>
                    <a:pt x="176" y="464"/>
                  </a:cubicBezTo>
                  <a:cubicBezTo>
                    <a:pt x="203" y="464"/>
                    <a:pt x="224" y="486"/>
                    <a:pt x="224" y="512"/>
                  </a:cubicBezTo>
                  <a:lnTo>
                    <a:pt x="224" y="576"/>
                  </a:lnTo>
                  <a:lnTo>
                    <a:pt x="176" y="528"/>
                  </a:lnTo>
                  <a:lnTo>
                    <a:pt x="192" y="528"/>
                  </a:lnTo>
                  <a:lnTo>
                    <a:pt x="144" y="576"/>
                  </a:lnTo>
                  <a:lnTo>
                    <a:pt x="144" y="512"/>
                  </a:lnTo>
                  <a:cubicBezTo>
                    <a:pt x="144" y="486"/>
                    <a:pt x="166" y="464"/>
                    <a:pt x="192" y="464"/>
                  </a:cubicBezTo>
                  <a:cubicBezTo>
                    <a:pt x="219" y="464"/>
                    <a:pt x="240" y="486"/>
                    <a:pt x="240" y="512"/>
                  </a:cubicBezTo>
                  <a:lnTo>
                    <a:pt x="240" y="576"/>
                  </a:lnTo>
                  <a:cubicBezTo>
                    <a:pt x="240" y="603"/>
                    <a:pt x="219" y="624"/>
                    <a:pt x="192" y="624"/>
                  </a:cubicBezTo>
                  <a:cubicBezTo>
                    <a:pt x="166" y="624"/>
                    <a:pt x="144" y="603"/>
                    <a:pt x="144" y="576"/>
                  </a:cubicBezTo>
                  <a:lnTo>
                    <a:pt x="144" y="512"/>
                  </a:lnTo>
                  <a:cubicBezTo>
                    <a:pt x="144" y="486"/>
                    <a:pt x="166" y="464"/>
                    <a:pt x="192" y="464"/>
                  </a:cubicBezTo>
                  <a:cubicBezTo>
                    <a:pt x="219" y="464"/>
                    <a:pt x="240" y="486"/>
                    <a:pt x="240" y="512"/>
                  </a:cubicBezTo>
                  <a:lnTo>
                    <a:pt x="240" y="576"/>
                  </a:lnTo>
                  <a:lnTo>
                    <a:pt x="192" y="528"/>
                  </a:lnTo>
                  <a:lnTo>
                    <a:pt x="208" y="528"/>
                  </a:lnTo>
                  <a:lnTo>
                    <a:pt x="160" y="576"/>
                  </a:lnTo>
                  <a:lnTo>
                    <a:pt x="160" y="512"/>
                  </a:lnTo>
                  <a:cubicBezTo>
                    <a:pt x="160" y="486"/>
                    <a:pt x="182" y="464"/>
                    <a:pt x="208" y="464"/>
                  </a:cubicBezTo>
                  <a:cubicBezTo>
                    <a:pt x="235" y="464"/>
                    <a:pt x="256" y="486"/>
                    <a:pt x="256" y="512"/>
                  </a:cubicBezTo>
                  <a:lnTo>
                    <a:pt x="256" y="576"/>
                  </a:lnTo>
                  <a:lnTo>
                    <a:pt x="208" y="528"/>
                  </a:lnTo>
                  <a:lnTo>
                    <a:pt x="224" y="528"/>
                  </a:lnTo>
                  <a:lnTo>
                    <a:pt x="176" y="576"/>
                  </a:lnTo>
                  <a:lnTo>
                    <a:pt x="176" y="512"/>
                  </a:lnTo>
                  <a:cubicBezTo>
                    <a:pt x="176" y="486"/>
                    <a:pt x="198" y="464"/>
                    <a:pt x="224" y="464"/>
                  </a:cubicBezTo>
                  <a:cubicBezTo>
                    <a:pt x="251" y="464"/>
                    <a:pt x="272" y="486"/>
                    <a:pt x="272" y="512"/>
                  </a:cubicBezTo>
                  <a:lnTo>
                    <a:pt x="272" y="576"/>
                  </a:lnTo>
                  <a:cubicBezTo>
                    <a:pt x="272" y="603"/>
                    <a:pt x="251" y="624"/>
                    <a:pt x="224" y="624"/>
                  </a:cubicBezTo>
                  <a:cubicBezTo>
                    <a:pt x="198" y="624"/>
                    <a:pt x="176" y="603"/>
                    <a:pt x="176" y="576"/>
                  </a:cubicBezTo>
                  <a:lnTo>
                    <a:pt x="176" y="512"/>
                  </a:lnTo>
                  <a:lnTo>
                    <a:pt x="176" y="464"/>
                  </a:lnTo>
                  <a:lnTo>
                    <a:pt x="176" y="416"/>
                  </a:lnTo>
                  <a:cubicBezTo>
                    <a:pt x="176" y="390"/>
                    <a:pt x="198" y="368"/>
                    <a:pt x="224" y="368"/>
                  </a:cubicBezTo>
                  <a:lnTo>
                    <a:pt x="240" y="368"/>
                  </a:lnTo>
                  <a:lnTo>
                    <a:pt x="256" y="368"/>
                  </a:lnTo>
                  <a:lnTo>
                    <a:pt x="208" y="416"/>
                  </a:lnTo>
                  <a:lnTo>
                    <a:pt x="208" y="368"/>
                  </a:lnTo>
                  <a:cubicBezTo>
                    <a:pt x="208" y="342"/>
                    <a:pt x="230" y="320"/>
                    <a:pt x="256" y="320"/>
                  </a:cubicBezTo>
                  <a:cubicBezTo>
                    <a:pt x="283" y="320"/>
                    <a:pt x="304" y="342"/>
                    <a:pt x="304" y="368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68"/>
                  </a:lnTo>
                  <a:lnTo>
                    <a:pt x="208" y="304"/>
                  </a:lnTo>
                  <a:lnTo>
                    <a:pt x="208" y="256"/>
                  </a:lnTo>
                  <a:lnTo>
                    <a:pt x="208" y="208"/>
                  </a:lnTo>
                  <a:cubicBezTo>
                    <a:pt x="208" y="182"/>
                    <a:pt x="230" y="160"/>
                    <a:pt x="256" y="160"/>
                  </a:cubicBezTo>
                  <a:cubicBezTo>
                    <a:pt x="283" y="160"/>
                    <a:pt x="304" y="182"/>
                    <a:pt x="304" y="208"/>
                  </a:cubicBezTo>
                  <a:lnTo>
                    <a:pt x="304" y="256"/>
                  </a:lnTo>
                  <a:cubicBezTo>
                    <a:pt x="304" y="283"/>
                    <a:pt x="283" y="304"/>
                    <a:pt x="256" y="304"/>
                  </a:cubicBezTo>
                  <a:cubicBezTo>
                    <a:pt x="230" y="304"/>
                    <a:pt x="208" y="283"/>
                    <a:pt x="208" y="256"/>
                  </a:cubicBezTo>
                  <a:lnTo>
                    <a:pt x="208" y="208"/>
                  </a:lnTo>
                  <a:cubicBezTo>
                    <a:pt x="208" y="182"/>
                    <a:pt x="230" y="160"/>
                    <a:pt x="256" y="160"/>
                  </a:cubicBezTo>
                  <a:lnTo>
                    <a:pt x="272" y="160"/>
                  </a:lnTo>
                  <a:cubicBezTo>
                    <a:pt x="299" y="160"/>
                    <a:pt x="320" y="182"/>
                    <a:pt x="320" y="208"/>
                  </a:cubicBezTo>
                  <a:lnTo>
                    <a:pt x="320" y="256"/>
                  </a:lnTo>
                  <a:cubicBezTo>
                    <a:pt x="320" y="283"/>
                    <a:pt x="299" y="304"/>
                    <a:pt x="272" y="304"/>
                  </a:cubicBezTo>
                  <a:cubicBezTo>
                    <a:pt x="246" y="304"/>
                    <a:pt x="224" y="283"/>
                    <a:pt x="224" y="256"/>
                  </a:cubicBezTo>
                  <a:lnTo>
                    <a:pt x="224" y="208"/>
                  </a:lnTo>
                  <a:cubicBezTo>
                    <a:pt x="224" y="182"/>
                    <a:pt x="246" y="160"/>
                    <a:pt x="272" y="160"/>
                  </a:cubicBezTo>
                  <a:cubicBezTo>
                    <a:pt x="299" y="160"/>
                    <a:pt x="320" y="182"/>
                    <a:pt x="320" y="208"/>
                  </a:cubicBezTo>
                  <a:lnTo>
                    <a:pt x="320" y="256"/>
                  </a:lnTo>
                  <a:lnTo>
                    <a:pt x="272" y="208"/>
                  </a:lnTo>
                  <a:lnTo>
                    <a:pt x="288" y="208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240" y="160"/>
                  </a:lnTo>
                  <a:lnTo>
                    <a:pt x="240" y="112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112"/>
                  </a:lnTo>
                  <a:cubicBezTo>
                    <a:pt x="336" y="139"/>
                    <a:pt x="315" y="160"/>
                    <a:pt x="288" y="160"/>
                  </a:cubicBezTo>
                  <a:cubicBezTo>
                    <a:pt x="262" y="160"/>
                    <a:pt x="240" y="139"/>
                    <a:pt x="240" y="112"/>
                  </a:cubicBez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112"/>
                  </a:lnTo>
                  <a:lnTo>
                    <a:pt x="288" y="64"/>
                  </a:lnTo>
                  <a:lnTo>
                    <a:pt x="304" y="64"/>
                  </a:lnTo>
                  <a:lnTo>
                    <a:pt x="256" y="112"/>
                  </a:ln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cubicBezTo>
                    <a:pt x="331" y="0"/>
                    <a:pt x="352" y="22"/>
                    <a:pt x="352" y="48"/>
                  </a:cubicBezTo>
                  <a:lnTo>
                    <a:pt x="352" y="112"/>
                  </a:lnTo>
                  <a:cubicBezTo>
                    <a:pt x="352" y="139"/>
                    <a:pt x="331" y="160"/>
                    <a:pt x="304" y="160"/>
                  </a:cubicBezTo>
                  <a:cubicBezTo>
                    <a:pt x="278" y="160"/>
                    <a:pt x="256" y="139"/>
                    <a:pt x="256" y="112"/>
                  </a:cubicBez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cubicBezTo>
                    <a:pt x="331" y="0"/>
                    <a:pt x="352" y="22"/>
                    <a:pt x="352" y="48"/>
                  </a:cubicBezTo>
                  <a:lnTo>
                    <a:pt x="352" y="112"/>
                  </a:lnTo>
                  <a:cubicBezTo>
                    <a:pt x="352" y="139"/>
                    <a:pt x="331" y="160"/>
                    <a:pt x="304" y="160"/>
                  </a:cubicBezTo>
                  <a:cubicBezTo>
                    <a:pt x="278" y="160"/>
                    <a:pt x="256" y="139"/>
                    <a:pt x="256" y="112"/>
                  </a:cubicBez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cubicBezTo>
                    <a:pt x="331" y="0"/>
                    <a:pt x="352" y="22"/>
                    <a:pt x="352" y="48"/>
                  </a:cubicBezTo>
                  <a:lnTo>
                    <a:pt x="352" y="112"/>
                  </a:lnTo>
                  <a:cubicBezTo>
                    <a:pt x="352" y="139"/>
                    <a:pt x="331" y="160"/>
                    <a:pt x="304" y="160"/>
                  </a:cubicBezTo>
                  <a:cubicBezTo>
                    <a:pt x="278" y="160"/>
                    <a:pt x="256" y="139"/>
                    <a:pt x="256" y="112"/>
                  </a:cubicBez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lnTo>
                    <a:pt x="320" y="0"/>
                  </a:ln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cubicBezTo>
                    <a:pt x="368" y="139"/>
                    <a:pt x="347" y="160"/>
                    <a:pt x="320" y="160"/>
                  </a:cubicBezTo>
                  <a:cubicBezTo>
                    <a:pt x="294" y="160"/>
                    <a:pt x="272" y="139"/>
                    <a:pt x="272" y="112"/>
                  </a:cubicBez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lnTo>
                    <a:pt x="368" y="160"/>
                  </a:lnTo>
                  <a:lnTo>
                    <a:pt x="368" y="208"/>
                  </a:ln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lnTo>
                    <a:pt x="288" y="256"/>
                  </a:ln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lnTo>
                    <a:pt x="336" y="208"/>
                  </a:lnTo>
                  <a:lnTo>
                    <a:pt x="352" y="208"/>
                  </a:lnTo>
                  <a:lnTo>
                    <a:pt x="304" y="256"/>
                  </a:ln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lnTo>
                    <a:pt x="352" y="208"/>
                  </a:lnTo>
                  <a:lnTo>
                    <a:pt x="368" y="208"/>
                  </a:lnTo>
                  <a:lnTo>
                    <a:pt x="320" y="256"/>
                  </a:ln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lnTo>
                    <a:pt x="368" y="208"/>
                  </a:lnTo>
                  <a:lnTo>
                    <a:pt x="384" y="208"/>
                  </a:ln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lnTo>
                    <a:pt x="384" y="208"/>
                  </a:lnTo>
                  <a:lnTo>
                    <a:pt x="400" y="208"/>
                  </a:lnTo>
                  <a:lnTo>
                    <a:pt x="352" y="256"/>
                  </a:ln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lnTo>
                    <a:pt x="400" y="208"/>
                  </a:lnTo>
                  <a:lnTo>
                    <a:pt x="416" y="208"/>
                  </a:lnTo>
                  <a:lnTo>
                    <a:pt x="368" y="256"/>
                  </a:lnTo>
                  <a:lnTo>
                    <a:pt x="368" y="208"/>
                  </a:lnTo>
                  <a:cubicBezTo>
                    <a:pt x="368" y="182"/>
                    <a:pt x="390" y="160"/>
                    <a:pt x="416" y="160"/>
                  </a:cubicBezTo>
                  <a:cubicBezTo>
                    <a:pt x="443" y="160"/>
                    <a:pt x="464" y="182"/>
                    <a:pt x="464" y="208"/>
                  </a:cubicBezTo>
                  <a:lnTo>
                    <a:pt x="464" y="256"/>
                  </a:lnTo>
                  <a:lnTo>
                    <a:pt x="371" y="241"/>
                  </a:lnTo>
                  <a:lnTo>
                    <a:pt x="387" y="193"/>
                  </a:lnTo>
                  <a:lnTo>
                    <a:pt x="384" y="208"/>
                  </a:lnTo>
                  <a:lnTo>
                    <a:pt x="384" y="160"/>
                  </a:lnTo>
                  <a:lnTo>
                    <a:pt x="384" y="112"/>
                  </a:lnTo>
                  <a:lnTo>
                    <a:pt x="384" y="48"/>
                  </a:lnTo>
                  <a:cubicBezTo>
                    <a:pt x="384" y="22"/>
                    <a:pt x="406" y="0"/>
                    <a:pt x="432" y="0"/>
                  </a:cubicBezTo>
                  <a:cubicBezTo>
                    <a:pt x="459" y="0"/>
                    <a:pt x="480" y="22"/>
                    <a:pt x="480" y="48"/>
                  </a:cubicBezTo>
                  <a:lnTo>
                    <a:pt x="480" y="112"/>
                  </a:lnTo>
                  <a:lnTo>
                    <a:pt x="480" y="160"/>
                  </a:lnTo>
                  <a:lnTo>
                    <a:pt x="480" y="208"/>
                  </a:lnTo>
                  <a:lnTo>
                    <a:pt x="480" y="304"/>
                  </a:lnTo>
                  <a:lnTo>
                    <a:pt x="480" y="416"/>
                  </a:lnTo>
                  <a:lnTo>
                    <a:pt x="480" y="576"/>
                  </a:lnTo>
                  <a:lnTo>
                    <a:pt x="480" y="672"/>
                  </a:lnTo>
                  <a:lnTo>
                    <a:pt x="480" y="832"/>
                  </a:lnTo>
                  <a:lnTo>
                    <a:pt x="480" y="928"/>
                  </a:lnTo>
                  <a:cubicBezTo>
                    <a:pt x="480" y="955"/>
                    <a:pt x="459" y="976"/>
                    <a:pt x="432" y="976"/>
                  </a:cubicBezTo>
                  <a:cubicBezTo>
                    <a:pt x="406" y="976"/>
                    <a:pt x="384" y="955"/>
                    <a:pt x="384" y="928"/>
                  </a:cubicBezTo>
                  <a:lnTo>
                    <a:pt x="384" y="112"/>
                  </a:lnTo>
                  <a:lnTo>
                    <a:pt x="384" y="48"/>
                  </a:lnTo>
                  <a:cubicBezTo>
                    <a:pt x="384" y="22"/>
                    <a:pt x="406" y="0"/>
                    <a:pt x="432" y="0"/>
                  </a:cubicBezTo>
                  <a:cubicBezTo>
                    <a:pt x="459" y="0"/>
                    <a:pt x="480" y="22"/>
                    <a:pt x="480" y="48"/>
                  </a:cubicBezTo>
                  <a:lnTo>
                    <a:pt x="480" y="112"/>
                  </a:lnTo>
                  <a:lnTo>
                    <a:pt x="480" y="160"/>
                  </a:lnTo>
                  <a:lnTo>
                    <a:pt x="478" y="145"/>
                  </a:lnTo>
                  <a:lnTo>
                    <a:pt x="494" y="193"/>
                  </a:lnTo>
                  <a:cubicBezTo>
                    <a:pt x="496" y="198"/>
                    <a:pt x="496" y="203"/>
                    <a:pt x="496" y="208"/>
                  </a:cubicBezTo>
                  <a:lnTo>
                    <a:pt x="496" y="304"/>
                  </a:lnTo>
                  <a:lnTo>
                    <a:pt x="496" y="416"/>
                  </a:lnTo>
                  <a:lnTo>
                    <a:pt x="496" y="576"/>
                  </a:lnTo>
                  <a:lnTo>
                    <a:pt x="496" y="672"/>
                  </a:lnTo>
                  <a:lnTo>
                    <a:pt x="496" y="832"/>
                  </a:lnTo>
                  <a:lnTo>
                    <a:pt x="496" y="928"/>
                  </a:lnTo>
                  <a:cubicBezTo>
                    <a:pt x="496" y="955"/>
                    <a:pt x="475" y="976"/>
                    <a:pt x="448" y="976"/>
                  </a:cubicBezTo>
                  <a:cubicBezTo>
                    <a:pt x="422" y="976"/>
                    <a:pt x="400" y="955"/>
                    <a:pt x="400" y="928"/>
                  </a:cubicBezTo>
                  <a:lnTo>
                    <a:pt x="400" y="112"/>
                  </a:lnTo>
                  <a:lnTo>
                    <a:pt x="400" y="48"/>
                  </a:lnTo>
                  <a:cubicBezTo>
                    <a:pt x="400" y="22"/>
                    <a:pt x="422" y="0"/>
                    <a:pt x="448" y="0"/>
                  </a:cubicBezTo>
                  <a:cubicBezTo>
                    <a:pt x="475" y="0"/>
                    <a:pt x="496" y="22"/>
                    <a:pt x="496" y="48"/>
                  </a:cubicBezTo>
                  <a:lnTo>
                    <a:pt x="496" y="112"/>
                  </a:lnTo>
                  <a:lnTo>
                    <a:pt x="496" y="160"/>
                  </a:lnTo>
                  <a:lnTo>
                    <a:pt x="496" y="208"/>
                  </a:lnTo>
                  <a:lnTo>
                    <a:pt x="496" y="304"/>
                  </a:lnTo>
                  <a:lnTo>
                    <a:pt x="496" y="416"/>
                  </a:lnTo>
                  <a:lnTo>
                    <a:pt x="496" y="576"/>
                  </a:lnTo>
                  <a:lnTo>
                    <a:pt x="496" y="672"/>
                  </a:lnTo>
                  <a:lnTo>
                    <a:pt x="496" y="832"/>
                  </a:lnTo>
                  <a:lnTo>
                    <a:pt x="496" y="928"/>
                  </a:lnTo>
                  <a:cubicBezTo>
                    <a:pt x="496" y="955"/>
                    <a:pt x="475" y="976"/>
                    <a:pt x="448" y="976"/>
                  </a:cubicBezTo>
                  <a:cubicBezTo>
                    <a:pt x="422" y="976"/>
                    <a:pt x="400" y="955"/>
                    <a:pt x="400" y="928"/>
                  </a:cubicBezTo>
                  <a:lnTo>
                    <a:pt x="400" y="112"/>
                  </a:lnTo>
                  <a:lnTo>
                    <a:pt x="400" y="48"/>
                  </a:lnTo>
                  <a:cubicBezTo>
                    <a:pt x="400" y="22"/>
                    <a:pt x="422" y="0"/>
                    <a:pt x="448" y="0"/>
                  </a:cubicBezTo>
                  <a:lnTo>
                    <a:pt x="464" y="0"/>
                  </a:lnTo>
                  <a:cubicBezTo>
                    <a:pt x="491" y="0"/>
                    <a:pt x="512" y="22"/>
                    <a:pt x="512" y="48"/>
                  </a:cubicBezTo>
                  <a:lnTo>
                    <a:pt x="512" y="112"/>
                  </a:lnTo>
                  <a:lnTo>
                    <a:pt x="512" y="160"/>
                  </a:lnTo>
                  <a:cubicBezTo>
                    <a:pt x="512" y="187"/>
                    <a:pt x="491" y="208"/>
                    <a:pt x="464" y="208"/>
                  </a:cubicBezTo>
                  <a:cubicBezTo>
                    <a:pt x="438" y="208"/>
                    <a:pt x="416" y="187"/>
                    <a:pt x="416" y="160"/>
                  </a:cubicBezTo>
                  <a:lnTo>
                    <a:pt x="416" y="112"/>
                  </a:lnTo>
                  <a:lnTo>
                    <a:pt x="416" y="48"/>
                  </a:lnTo>
                  <a:lnTo>
                    <a:pt x="464" y="96"/>
                  </a:lnTo>
                  <a:lnTo>
                    <a:pt x="448" y="96"/>
                  </a:lnTo>
                  <a:lnTo>
                    <a:pt x="496" y="48"/>
                  </a:lnTo>
                  <a:lnTo>
                    <a:pt x="496" y="112"/>
                  </a:lnTo>
                  <a:lnTo>
                    <a:pt x="496" y="928"/>
                  </a:lnTo>
                  <a:lnTo>
                    <a:pt x="400" y="928"/>
                  </a:lnTo>
                  <a:lnTo>
                    <a:pt x="400" y="832"/>
                  </a:lnTo>
                  <a:lnTo>
                    <a:pt x="400" y="672"/>
                  </a:lnTo>
                  <a:lnTo>
                    <a:pt x="400" y="576"/>
                  </a:lnTo>
                  <a:lnTo>
                    <a:pt x="400" y="416"/>
                  </a:lnTo>
                  <a:lnTo>
                    <a:pt x="400" y="304"/>
                  </a:lnTo>
                  <a:lnTo>
                    <a:pt x="400" y="208"/>
                  </a:lnTo>
                  <a:lnTo>
                    <a:pt x="400" y="160"/>
                  </a:lnTo>
                  <a:lnTo>
                    <a:pt x="400" y="112"/>
                  </a:lnTo>
                  <a:lnTo>
                    <a:pt x="400" y="48"/>
                  </a:lnTo>
                  <a:lnTo>
                    <a:pt x="496" y="48"/>
                  </a:lnTo>
                  <a:lnTo>
                    <a:pt x="496" y="112"/>
                  </a:lnTo>
                  <a:lnTo>
                    <a:pt x="496" y="928"/>
                  </a:lnTo>
                  <a:lnTo>
                    <a:pt x="400" y="928"/>
                  </a:lnTo>
                  <a:lnTo>
                    <a:pt x="400" y="832"/>
                  </a:lnTo>
                  <a:lnTo>
                    <a:pt x="400" y="672"/>
                  </a:lnTo>
                  <a:lnTo>
                    <a:pt x="400" y="576"/>
                  </a:lnTo>
                  <a:lnTo>
                    <a:pt x="400" y="416"/>
                  </a:lnTo>
                  <a:lnTo>
                    <a:pt x="400" y="304"/>
                  </a:lnTo>
                  <a:lnTo>
                    <a:pt x="400" y="208"/>
                  </a:lnTo>
                  <a:lnTo>
                    <a:pt x="403" y="224"/>
                  </a:lnTo>
                  <a:lnTo>
                    <a:pt x="387" y="176"/>
                  </a:lnTo>
                  <a:cubicBezTo>
                    <a:pt x="385" y="171"/>
                    <a:pt x="384" y="166"/>
                    <a:pt x="384" y="160"/>
                  </a:cubicBezTo>
                  <a:lnTo>
                    <a:pt x="384" y="112"/>
                  </a:lnTo>
                  <a:lnTo>
                    <a:pt x="384" y="48"/>
                  </a:lnTo>
                  <a:lnTo>
                    <a:pt x="480" y="48"/>
                  </a:lnTo>
                  <a:lnTo>
                    <a:pt x="480" y="112"/>
                  </a:lnTo>
                  <a:lnTo>
                    <a:pt x="480" y="928"/>
                  </a:lnTo>
                  <a:lnTo>
                    <a:pt x="384" y="928"/>
                  </a:lnTo>
                  <a:lnTo>
                    <a:pt x="384" y="832"/>
                  </a:lnTo>
                  <a:lnTo>
                    <a:pt x="384" y="672"/>
                  </a:lnTo>
                  <a:lnTo>
                    <a:pt x="384" y="576"/>
                  </a:lnTo>
                  <a:lnTo>
                    <a:pt x="384" y="416"/>
                  </a:lnTo>
                  <a:lnTo>
                    <a:pt x="384" y="304"/>
                  </a:lnTo>
                  <a:lnTo>
                    <a:pt x="384" y="208"/>
                  </a:lnTo>
                  <a:lnTo>
                    <a:pt x="384" y="160"/>
                  </a:lnTo>
                  <a:lnTo>
                    <a:pt x="384" y="112"/>
                  </a:lnTo>
                  <a:lnTo>
                    <a:pt x="384" y="48"/>
                  </a:lnTo>
                  <a:lnTo>
                    <a:pt x="480" y="48"/>
                  </a:lnTo>
                  <a:lnTo>
                    <a:pt x="480" y="112"/>
                  </a:lnTo>
                  <a:lnTo>
                    <a:pt x="480" y="160"/>
                  </a:lnTo>
                  <a:lnTo>
                    <a:pt x="480" y="208"/>
                  </a:lnTo>
                  <a:cubicBezTo>
                    <a:pt x="480" y="214"/>
                    <a:pt x="480" y="219"/>
                    <a:pt x="478" y="224"/>
                  </a:cubicBezTo>
                  <a:lnTo>
                    <a:pt x="462" y="272"/>
                  </a:lnTo>
                  <a:cubicBezTo>
                    <a:pt x="455" y="294"/>
                    <a:pt x="432" y="308"/>
                    <a:pt x="409" y="304"/>
                  </a:cubicBezTo>
                  <a:cubicBezTo>
                    <a:pt x="386" y="300"/>
                    <a:pt x="368" y="280"/>
                    <a:pt x="368" y="256"/>
                  </a:cubicBezTo>
                  <a:lnTo>
                    <a:pt x="368" y="208"/>
                  </a:lnTo>
                  <a:lnTo>
                    <a:pt x="464" y="208"/>
                  </a:ln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lnTo>
                    <a:pt x="400" y="304"/>
                  </a:ln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lnTo>
                    <a:pt x="384" y="304"/>
                  </a:ln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lnTo>
                    <a:pt x="352" y="304"/>
                  </a:ln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lnTo>
                    <a:pt x="336" y="304"/>
                  </a:ln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272" y="160"/>
                  </a:lnTo>
                  <a:lnTo>
                    <a:pt x="272" y="112"/>
                  </a:lnTo>
                  <a:lnTo>
                    <a:pt x="272" y="48"/>
                  </a:lnTo>
                  <a:lnTo>
                    <a:pt x="368" y="48"/>
                  </a:lnTo>
                  <a:lnTo>
                    <a:pt x="368" y="112"/>
                  </a:lnTo>
                  <a:lnTo>
                    <a:pt x="272" y="112"/>
                  </a:lnTo>
                  <a:lnTo>
                    <a:pt x="272" y="48"/>
                  </a:lnTo>
                  <a:lnTo>
                    <a:pt x="320" y="96"/>
                  </a:lnTo>
                  <a:lnTo>
                    <a:pt x="304" y="96"/>
                  </a:lnTo>
                  <a:lnTo>
                    <a:pt x="352" y="48"/>
                  </a:lnTo>
                  <a:lnTo>
                    <a:pt x="352" y="112"/>
                  </a:lnTo>
                  <a:lnTo>
                    <a:pt x="256" y="112"/>
                  </a:lnTo>
                  <a:lnTo>
                    <a:pt x="256" y="48"/>
                  </a:lnTo>
                  <a:lnTo>
                    <a:pt x="352" y="48"/>
                  </a:lnTo>
                  <a:lnTo>
                    <a:pt x="352" y="112"/>
                  </a:lnTo>
                  <a:lnTo>
                    <a:pt x="256" y="112"/>
                  </a:lnTo>
                  <a:lnTo>
                    <a:pt x="256" y="48"/>
                  </a:lnTo>
                  <a:lnTo>
                    <a:pt x="352" y="48"/>
                  </a:lnTo>
                  <a:lnTo>
                    <a:pt x="352" y="112"/>
                  </a:lnTo>
                  <a:lnTo>
                    <a:pt x="256" y="112"/>
                  </a:lnTo>
                  <a:lnTo>
                    <a:pt x="256" y="48"/>
                  </a:lnTo>
                  <a:lnTo>
                    <a:pt x="352" y="48"/>
                  </a:lnTo>
                  <a:lnTo>
                    <a:pt x="352" y="112"/>
                  </a:lnTo>
                  <a:cubicBezTo>
                    <a:pt x="352" y="139"/>
                    <a:pt x="331" y="160"/>
                    <a:pt x="304" y="160"/>
                  </a:cubicBezTo>
                  <a:lnTo>
                    <a:pt x="288" y="160"/>
                  </a:lnTo>
                  <a:cubicBezTo>
                    <a:pt x="262" y="160"/>
                    <a:pt x="240" y="139"/>
                    <a:pt x="240" y="112"/>
                  </a:cubicBezTo>
                  <a:lnTo>
                    <a:pt x="240" y="48"/>
                  </a:lnTo>
                  <a:lnTo>
                    <a:pt x="336" y="48"/>
                  </a:lnTo>
                  <a:lnTo>
                    <a:pt x="336" y="112"/>
                  </a:lnTo>
                  <a:lnTo>
                    <a:pt x="240" y="112"/>
                  </a:lnTo>
                  <a:lnTo>
                    <a:pt x="240" y="48"/>
                  </a:lnTo>
                  <a:lnTo>
                    <a:pt x="336" y="48"/>
                  </a:lnTo>
                  <a:lnTo>
                    <a:pt x="336" y="112"/>
                  </a:lnTo>
                  <a:lnTo>
                    <a:pt x="336" y="160"/>
                  </a:lnTo>
                  <a:lnTo>
                    <a:pt x="336" y="208"/>
                  </a:ln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lnTo>
                    <a:pt x="272" y="304"/>
                  </a:lnTo>
                  <a:cubicBezTo>
                    <a:pt x="246" y="304"/>
                    <a:pt x="224" y="283"/>
                    <a:pt x="224" y="256"/>
                  </a:cubicBezTo>
                  <a:lnTo>
                    <a:pt x="224" y="208"/>
                  </a:lnTo>
                  <a:lnTo>
                    <a:pt x="320" y="208"/>
                  </a:lnTo>
                  <a:lnTo>
                    <a:pt x="320" y="256"/>
                  </a:lnTo>
                  <a:lnTo>
                    <a:pt x="224" y="256"/>
                  </a:lnTo>
                  <a:lnTo>
                    <a:pt x="224" y="208"/>
                  </a:lnTo>
                  <a:lnTo>
                    <a:pt x="272" y="256"/>
                  </a:lnTo>
                  <a:lnTo>
                    <a:pt x="256" y="256"/>
                  </a:lnTo>
                  <a:lnTo>
                    <a:pt x="304" y="208"/>
                  </a:lnTo>
                  <a:lnTo>
                    <a:pt x="304" y="256"/>
                  </a:lnTo>
                  <a:lnTo>
                    <a:pt x="208" y="256"/>
                  </a:lnTo>
                  <a:lnTo>
                    <a:pt x="208" y="208"/>
                  </a:lnTo>
                  <a:lnTo>
                    <a:pt x="304" y="208"/>
                  </a:lnTo>
                  <a:lnTo>
                    <a:pt x="304" y="256"/>
                  </a:lnTo>
                  <a:lnTo>
                    <a:pt x="304" y="304"/>
                  </a:lnTo>
                  <a:lnTo>
                    <a:pt x="304" y="368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68"/>
                  </a:lnTo>
                  <a:lnTo>
                    <a:pt x="304" y="368"/>
                  </a:ln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lnTo>
                    <a:pt x="240" y="464"/>
                  </a:lnTo>
                  <a:lnTo>
                    <a:pt x="224" y="464"/>
                  </a:lnTo>
                  <a:lnTo>
                    <a:pt x="272" y="416"/>
                  </a:lnTo>
                  <a:lnTo>
                    <a:pt x="272" y="464"/>
                  </a:lnTo>
                  <a:lnTo>
                    <a:pt x="272" y="512"/>
                  </a:lnTo>
                  <a:lnTo>
                    <a:pt x="272" y="576"/>
                  </a:lnTo>
                  <a:lnTo>
                    <a:pt x="176" y="576"/>
                  </a:lnTo>
                  <a:lnTo>
                    <a:pt x="176" y="512"/>
                  </a:lnTo>
                  <a:lnTo>
                    <a:pt x="272" y="512"/>
                  </a:lnTo>
                  <a:lnTo>
                    <a:pt x="272" y="576"/>
                  </a:lnTo>
                  <a:cubicBezTo>
                    <a:pt x="272" y="603"/>
                    <a:pt x="251" y="624"/>
                    <a:pt x="224" y="624"/>
                  </a:cubicBezTo>
                  <a:lnTo>
                    <a:pt x="208" y="624"/>
                  </a:lnTo>
                  <a:cubicBezTo>
                    <a:pt x="182" y="624"/>
                    <a:pt x="160" y="603"/>
                    <a:pt x="160" y="576"/>
                  </a:cubicBezTo>
                  <a:lnTo>
                    <a:pt x="160" y="512"/>
                  </a:lnTo>
                  <a:lnTo>
                    <a:pt x="256" y="512"/>
                  </a:lnTo>
                  <a:lnTo>
                    <a:pt x="256" y="576"/>
                  </a:lnTo>
                  <a:cubicBezTo>
                    <a:pt x="256" y="603"/>
                    <a:pt x="235" y="624"/>
                    <a:pt x="208" y="624"/>
                  </a:cubicBezTo>
                  <a:lnTo>
                    <a:pt x="192" y="624"/>
                  </a:lnTo>
                  <a:cubicBezTo>
                    <a:pt x="166" y="624"/>
                    <a:pt x="144" y="603"/>
                    <a:pt x="144" y="576"/>
                  </a:cubicBezTo>
                  <a:lnTo>
                    <a:pt x="144" y="512"/>
                  </a:lnTo>
                  <a:lnTo>
                    <a:pt x="240" y="512"/>
                  </a:lnTo>
                  <a:lnTo>
                    <a:pt x="240" y="576"/>
                  </a:lnTo>
                  <a:lnTo>
                    <a:pt x="144" y="576"/>
                  </a:lnTo>
                  <a:lnTo>
                    <a:pt x="144" y="512"/>
                  </a:lnTo>
                  <a:lnTo>
                    <a:pt x="240" y="512"/>
                  </a:lnTo>
                  <a:lnTo>
                    <a:pt x="240" y="576"/>
                  </a:lnTo>
                  <a:cubicBezTo>
                    <a:pt x="240" y="603"/>
                    <a:pt x="219" y="624"/>
                    <a:pt x="192" y="624"/>
                  </a:cubicBezTo>
                  <a:lnTo>
                    <a:pt x="176" y="624"/>
                  </a:lnTo>
                  <a:cubicBezTo>
                    <a:pt x="150" y="624"/>
                    <a:pt x="128" y="603"/>
                    <a:pt x="128" y="576"/>
                  </a:cubicBezTo>
                  <a:lnTo>
                    <a:pt x="128" y="512"/>
                  </a:lnTo>
                  <a:lnTo>
                    <a:pt x="224" y="512"/>
                  </a:lnTo>
                  <a:lnTo>
                    <a:pt x="224" y="576"/>
                  </a:lnTo>
                  <a:lnTo>
                    <a:pt x="224" y="624"/>
                  </a:lnTo>
                  <a:lnTo>
                    <a:pt x="224" y="672"/>
                  </a:lnTo>
                  <a:lnTo>
                    <a:pt x="224" y="720"/>
                  </a:lnTo>
                  <a:lnTo>
                    <a:pt x="128" y="720"/>
                  </a:lnTo>
                  <a:lnTo>
                    <a:pt x="128" y="672"/>
                  </a:lnTo>
                  <a:lnTo>
                    <a:pt x="224" y="672"/>
                  </a:lnTo>
                  <a:lnTo>
                    <a:pt x="224" y="720"/>
                  </a:lnTo>
                  <a:cubicBezTo>
                    <a:pt x="224" y="747"/>
                    <a:pt x="203" y="768"/>
                    <a:pt x="176" y="768"/>
                  </a:cubicBezTo>
                  <a:lnTo>
                    <a:pt x="160" y="768"/>
                  </a:lnTo>
                  <a:cubicBezTo>
                    <a:pt x="134" y="768"/>
                    <a:pt x="112" y="747"/>
                    <a:pt x="112" y="720"/>
                  </a:cubicBezTo>
                  <a:lnTo>
                    <a:pt x="112" y="672"/>
                  </a:lnTo>
                  <a:lnTo>
                    <a:pt x="208" y="672"/>
                  </a:lnTo>
                  <a:lnTo>
                    <a:pt x="208" y="720"/>
                  </a:lnTo>
                  <a:lnTo>
                    <a:pt x="208" y="768"/>
                  </a:lnTo>
                  <a:lnTo>
                    <a:pt x="208" y="832"/>
                  </a:lnTo>
                  <a:lnTo>
                    <a:pt x="208" y="880"/>
                  </a:lnTo>
                  <a:lnTo>
                    <a:pt x="112" y="880"/>
                  </a:lnTo>
                  <a:lnTo>
                    <a:pt x="112" y="832"/>
                  </a:lnTo>
                  <a:lnTo>
                    <a:pt x="208" y="832"/>
                  </a:lnTo>
                  <a:lnTo>
                    <a:pt x="208" y="880"/>
                  </a:lnTo>
                  <a:cubicBezTo>
                    <a:pt x="208" y="907"/>
                    <a:pt x="187" y="928"/>
                    <a:pt x="160" y="928"/>
                  </a:cubicBezTo>
                  <a:lnTo>
                    <a:pt x="144" y="928"/>
                  </a:lnTo>
                  <a:lnTo>
                    <a:pt x="192" y="880"/>
                  </a:lnTo>
                  <a:lnTo>
                    <a:pt x="192" y="928"/>
                  </a:lnTo>
                  <a:lnTo>
                    <a:pt x="192" y="976"/>
                  </a:lnTo>
                  <a:lnTo>
                    <a:pt x="192" y="1040"/>
                  </a:lnTo>
                  <a:cubicBezTo>
                    <a:pt x="192" y="1067"/>
                    <a:pt x="171" y="1088"/>
                    <a:pt x="144" y="1088"/>
                  </a:cubicBezTo>
                  <a:lnTo>
                    <a:pt x="128" y="1088"/>
                  </a:lnTo>
                  <a:lnTo>
                    <a:pt x="176" y="1040"/>
                  </a:lnTo>
                  <a:lnTo>
                    <a:pt x="176" y="1088"/>
                  </a:lnTo>
                  <a:lnTo>
                    <a:pt x="176" y="1136"/>
                  </a:lnTo>
                  <a:lnTo>
                    <a:pt x="176" y="1184"/>
                  </a:lnTo>
                  <a:lnTo>
                    <a:pt x="176" y="1232"/>
                  </a:lnTo>
                  <a:cubicBezTo>
                    <a:pt x="176" y="1236"/>
                    <a:pt x="176" y="1240"/>
                    <a:pt x="175" y="1244"/>
                  </a:cubicBezTo>
                  <a:lnTo>
                    <a:pt x="159" y="1308"/>
                  </a:lnTo>
                  <a:lnTo>
                    <a:pt x="160" y="1296"/>
                  </a:lnTo>
                  <a:lnTo>
                    <a:pt x="160" y="1344"/>
                  </a:lnTo>
                  <a:lnTo>
                    <a:pt x="160" y="1392"/>
                  </a:lnTo>
                  <a:lnTo>
                    <a:pt x="64" y="1392"/>
                  </a:lnTo>
                  <a:lnTo>
                    <a:pt x="64" y="1344"/>
                  </a:lnTo>
                  <a:lnTo>
                    <a:pt x="160" y="1344"/>
                  </a:lnTo>
                  <a:lnTo>
                    <a:pt x="160" y="1392"/>
                  </a:lnTo>
                  <a:lnTo>
                    <a:pt x="160" y="1440"/>
                  </a:lnTo>
                  <a:lnTo>
                    <a:pt x="160" y="1504"/>
                  </a:lnTo>
                  <a:cubicBezTo>
                    <a:pt x="160" y="1531"/>
                    <a:pt x="139" y="1552"/>
                    <a:pt x="112" y="1552"/>
                  </a:cubicBezTo>
                  <a:lnTo>
                    <a:pt x="96" y="1552"/>
                  </a:lnTo>
                  <a:lnTo>
                    <a:pt x="144" y="1504"/>
                  </a:lnTo>
                  <a:lnTo>
                    <a:pt x="144" y="1552"/>
                  </a:lnTo>
                  <a:lnTo>
                    <a:pt x="144" y="1600"/>
                  </a:lnTo>
                  <a:lnTo>
                    <a:pt x="144" y="1648"/>
                  </a:lnTo>
                  <a:lnTo>
                    <a:pt x="144" y="1696"/>
                  </a:lnTo>
                  <a:lnTo>
                    <a:pt x="144" y="1760"/>
                  </a:lnTo>
                  <a:lnTo>
                    <a:pt x="144" y="1808"/>
                  </a:lnTo>
                  <a:lnTo>
                    <a:pt x="144" y="1856"/>
                  </a:lnTo>
                  <a:lnTo>
                    <a:pt x="144" y="1904"/>
                  </a:lnTo>
                  <a:lnTo>
                    <a:pt x="144" y="1968"/>
                  </a:lnTo>
                  <a:lnTo>
                    <a:pt x="144" y="2016"/>
                  </a:lnTo>
                  <a:cubicBezTo>
                    <a:pt x="144" y="2022"/>
                    <a:pt x="144" y="2027"/>
                    <a:pt x="142" y="2032"/>
                  </a:cubicBezTo>
                  <a:lnTo>
                    <a:pt x="126" y="2080"/>
                  </a:lnTo>
                  <a:cubicBezTo>
                    <a:pt x="119" y="2102"/>
                    <a:pt x="96" y="2116"/>
                    <a:pt x="73" y="2112"/>
                  </a:cubicBezTo>
                  <a:cubicBezTo>
                    <a:pt x="50" y="2108"/>
                    <a:pt x="32" y="2088"/>
                    <a:pt x="32" y="2064"/>
                  </a:cubicBezTo>
                  <a:lnTo>
                    <a:pt x="32" y="1856"/>
                  </a:lnTo>
                  <a:lnTo>
                    <a:pt x="128" y="1856"/>
                  </a:lnTo>
                  <a:lnTo>
                    <a:pt x="128" y="1904"/>
                  </a:lnTo>
                  <a:lnTo>
                    <a:pt x="128" y="1968"/>
                  </a:lnTo>
                  <a:lnTo>
                    <a:pt x="128" y="2016"/>
                  </a:lnTo>
                  <a:lnTo>
                    <a:pt x="128" y="2064"/>
                  </a:lnTo>
                  <a:lnTo>
                    <a:pt x="128" y="3248"/>
                  </a:lnTo>
                  <a:cubicBezTo>
                    <a:pt x="128" y="3254"/>
                    <a:pt x="128" y="3259"/>
                    <a:pt x="126" y="3264"/>
                  </a:cubicBezTo>
                  <a:lnTo>
                    <a:pt x="110" y="3312"/>
                  </a:lnTo>
                  <a:lnTo>
                    <a:pt x="112" y="3296"/>
                  </a:lnTo>
                  <a:lnTo>
                    <a:pt x="112" y="3360"/>
                  </a:lnTo>
                  <a:lnTo>
                    <a:pt x="112" y="3408"/>
                  </a:lnTo>
                  <a:lnTo>
                    <a:pt x="112" y="3456"/>
                  </a:lnTo>
                  <a:lnTo>
                    <a:pt x="112" y="3504"/>
                  </a:lnTo>
                  <a:lnTo>
                    <a:pt x="112" y="3552"/>
                  </a:lnTo>
                  <a:lnTo>
                    <a:pt x="112" y="3616"/>
                  </a:lnTo>
                  <a:lnTo>
                    <a:pt x="112" y="3664"/>
                  </a:lnTo>
                  <a:lnTo>
                    <a:pt x="112" y="3712"/>
                  </a:lnTo>
                  <a:lnTo>
                    <a:pt x="112" y="3760"/>
                  </a:lnTo>
                  <a:lnTo>
                    <a:pt x="112" y="3824"/>
                  </a:lnTo>
                  <a:lnTo>
                    <a:pt x="112" y="3872"/>
                  </a:lnTo>
                  <a:lnTo>
                    <a:pt x="112" y="3920"/>
                  </a:lnTo>
                  <a:lnTo>
                    <a:pt x="112" y="3968"/>
                  </a:lnTo>
                  <a:lnTo>
                    <a:pt x="112" y="4016"/>
                  </a:lnTo>
                  <a:cubicBezTo>
                    <a:pt x="112" y="4043"/>
                    <a:pt x="91" y="4064"/>
                    <a:pt x="64" y="4064"/>
                  </a:cubicBezTo>
                  <a:lnTo>
                    <a:pt x="48" y="4064"/>
                  </a:lnTo>
                  <a:lnTo>
                    <a:pt x="96" y="4016"/>
                  </a:lnTo>
                  <a:lnTo>
                    <a:pt x="96" y="4080"/>
                  </a:lnTo>
                  <a:lnTo>
                    <a:pt x="96" y="4128"/>
                  </a:lnTo>
                  <a:lnTo>
                    <a:pt x="96" y="4176"/>
                  </a:lnTo>
                  <a:lnTo>
                    <a:pt x="96" y="4224"/>
                  </a:lnTo>
                  <a:lnTo>
                    <a:pt x="96" y="4288"/>
                  </a:lnTo>
                  <a:lnTo>
                    <a:pt x="96" y="4336"/>
                  </a:lnTo>
                  <a:lnTo>
                    <a:pt x="96" y="4384"/>
                  </a:lnTo>
                  <a:lnTo>
                    <a:pt x="96" y="4432"/>
                  </a:lnTo>
                  <a:lnTo>
                    <a:pt x="96" y="4480"/>
                  </a:lnTo>
                  <a:lnTo>
                    <a:pt x="96" y="4544"/>
                  </a:lnTo>
                  <a:lnTo>
                    <a:pt x="96" y="4592"/>
                  </a:lnTo>
                  <a:lnTo>
                    <a:pt x="96" y="4640"/>
                  </a:lnTo>
                  <a:lnTo>
                    <a:pt x="96" y="4688"/>
                  </a:lnTo>
                  <a:lnTo>
                    <a:pt x="96" y="4752"/>
                  </a:lnTo>
                  <a:lnTo>
                    <a:pt x="96" y="4800"/>
                  </a:lnTo>
                  <a:lnTo>
                    <a:pt x="96" y="4848"/>
                  </a:lnTo>
                  <a:cubicBezTo>
                    <a:pt x="96" y="4875"/>
                    <a:pt x="75" y="4896"/>
                    <a:pt x="48" y="4896"/>
                  </a:cubicBezTo>
                  <a:cubicBezTo>
                    <a:pt x="22" y="4896"/>
                    <a:pt x="0" y="4875"/>
                    <a:pt x="0" y="484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1" name="Freeform 165"/>
            <p:cNvSpPr>
              <a:spLocks/>
            </p:cNvSpPr>
            <p:nvPr/>
          </p:nvSpPr>
          <p:spPr bwMode="auto">
            <a:xfrm>
              <a:off x="5912417" y="3963393"/>
              <a:ext cx="13026" cy="634331"/>
            </a:xfrm>
            <a:custGeom>
              <a:avLst/>
              <a:gdLst>
                <a:gd name="T0" fmla="*/ 48 w 224"/>
                <a:gd name="T1" fmla="*/ 1232 h 6848"/>
                <a:gd name="T2" fmla="*/ 96 w 224"/>
                <a:gd name="T3" fmla="*/ 928 h 6848"/>
                <a:gd name="T4" fmla="*/ 112 w 224"/>
                <a:gd name="T5" fmla="*/ 304 h 6848"/>
                <a:gd name="T6" fmla="*/ 16 w 224"/>
                <a:gd name="T7" fmla="*/ 368 h 6848"/>
                <a:gd name="T8" fmla="*/ 112 w 224"/>
                <a:gd name="T9" fmla="*/ 304 h 6848"/>
                <a:gd name="T10" fmla="*/ 126 w 224"/>
                <a:gd name="T11" fmla="*/ 705 h 6848"/>
                <a:gd name="T12" fmla="*/ 128 w 224"/>
                <a:gd name="T13" fmla="*/ 464 h 6848"/>
                <a:gd name="T14" fmla="*/ 128 w 224"/>
                <a:gd name="T15" fmla="*/ 464 h 6848"/>
                <a:gd name="T16" fmla="*/ 80 w 224"/>
                <a:gd name="T17" fmla="*/ 160 h 6848"/>
                <a:gd name="T18" fmla="*/ 32 w 224"/>
                <a:gd name="T19" fmla="*/ 256 h 6848"/>
                <a:gd name="T20" fmla="*/ 144 w 224"/>
                <a:gd name="T21" fmla="*/ 512 h 6848"/>
                <a:gd name="T22" fmla="*/ 144 w 224"/>
                <a:gd name="T23" fmla="*/ 208 h 6848"/>
                <a:gd name="T24" fmla="*/ 96 w 224"/>
                <a:gd name="T25" fmla="*/ 208 h 6848"/>
                <a:gd name="T26" fmla="*/ 144 w 224"/>
                <a:gd name="T27" fmla="*/ 672 h 6848"/>
                <a:gd name="T28" fmla="*/ 144 w 224"/>
                <a:gd name="T29" fmla="*/ 368 h 6848"/>
                <a:gd name="T30" fmla="*/ 160 w 224"/>
                <a:gd name="T31" fmla="*/ 256 h 6848"/>
                <a:gd name="T32" fmla="*/ 160 w 224"/>
                <a:gd name="T33" fmla="*/ 720 h 6848"/>
                <a:gd name="T34" fmla="*/ 160 w 224"/>
                <a:gd name="T35" fmla="*/ 464 h 6848"/>
                <a:gd name="T36" fmla="*/ 112 w 224"/>
                <a:gd name="T37" fmla="*/ 208 h 6848"/>
                <a:gd name="T38" fmla="*/ 176 w 224"/>
                <a:gd name="T39" fmla="*/ 560 h 6848"/>
                <a:gd name="T40" fmla="*/ 176 w 224"/>
                <a:gd name="T41" fmla="*/ 256 h 6848"/>
                <a:gd name="T42" fmla="*/ 176 w 224"/>
                <a:gd name="T43" fmla="*/ 720 h 6848"/>
                <a:gd name="T44" fmla="*/ 176 w 224"/>
                <a:gd name="T45" fmla="*/ 416 h 6848"/>
                <a:gd name="T46" fmla="*/ 144 w 224"/>
                <a:gd name="T47" fmla="*/ 768 h 6848"/>
                <a:gd name="T48" fmla="*/ 192 w 224"/>
                <a:gd name="T49" fmla="*/ 464 h 6848"/>
                <a:gd name="T50" fmla="*/ 192 w 224"/>
                <a:gd name="T51" fmla="*/ 1136 h 6848"/>
                <a:gd name="T52" fmla="*/ 208 w 224"/>
                <a:gd name="T53" fmla="*/ 1648 h 6848"/>
                <a:gd name="T54" fmla="*/ 208 w 224"/>
                <a:gd name="T55" fmla="*/ 2784 h 6848"/>
                <a:gd name="T56" fmla="*/ 208 w 224"/>
                <a:gd name="T57" fmla="*/ 4384 h 6848"/>
                <a:gd name="T58" fmla="*/ 208 w 224"/>
                <a:gd name="T59" fmla="*/ 5984 h 6848"/>
                <a:gd name="T60" fmla="*/ 128 w 224"/>
                <a:gd name="T61" fmla="*/ 6448 h 6848"/>
                <a:gd name="T62" fmla="*/ 112 w 224"/>
                <a:gd name="T63" fmla="*/ 4896 h 6848"/>
                <a:gd name="T64" fmla="*/ 112 w 224"/>
                <a:gd name="T65" fmla="*/ 3344 h 6848"/>
                <a:gd name="T66" fmla="*/ 112 w 224"/>
                <a:gd name="T67" fmla="*/ 1904 h 6848"/>
                <a:gd name="T68" fmla="*/ 96 w 224"/>
                <a:gd name="T69" fmla="*/ 1344 h 6848"/>
                <a:gd name="T70" fmla="*/ 96 w 224"/>
                <a:gd name="T71" fmla="*/ 624 h 6848"/>
                <a:gd name="T72" fmla="*/ 192 w 224"/>
                <a:gd name="T73" fmla="*/ 208 h 6848"/>
                <a:gd name="T74" fmla="*/ 80 w 224"/>
                <a:gd name="T75" fmla="*/ 464 h 6848"/>
                <a:gd name="T76" fmla="*/ 80 w 224"/>
                <a:gd name="T77" fmla="*/ 672 h 6848"/>
                <a:gd name="T78" fmla="*/ 80 w 224"/>
                <a:gd name="T79" fmla="*/ 208 h 6848"/>
                <a:gd name="T80" fmla="*/ 83 w 224"/>
                <a:gd name="T81" fmla="*/ 480 h 6848"/>
                <a:gd name="T82" fmla="*/ 64 w 224"/>
                <a:gd name="T83" fmla="*/ 672 h 6848"/>
                <a:gd name="T84" fmla="*/ 160 w 224"/>
                <a:gd name="T85" fmla="*/ 256 h 6848"/>
                <a:gd name="T86" fmla="*/ 64 w 224"/>
                <a:gd name="T87" fmla="*/ 368 h 6848"/>
                <a:gd name="T88" fmla="*/ 48 w 224"/>
                <a:gd name="T89" fmla="*/ 368 h 6848"/>
                <a:gd name="T90" fmla="*/ 48 w 224"/>
                <a:gd name="T91" fmla="*/ 560 h 6848"/>
                <a:gd name="T92" fmla="*/ 48 w 224"/>
                <a:gd name="T93" fmla="*/ 464 h 6848"/>
                <a:gd name="T94" fmla="*/ 48 w 224"/>
                <a:gd name="T95" fmla="*/ 672 h 6848"/>
                <a:gd name="T96" fmla="*/ 32 w 224"/>
                <a:gd name="T97" fmla="*/ 304 h 6848"/>
                <a:gd name="T98" fmla="*/ 32 w 224"/>
                <a:gd name="T99" fmla="*/ 208 h 6848"/>
                <a:gd name="T100" fmla="*/ 32 w 224"/>
                <a:gd name="T101" fmla="*/ 416 h 6848"/>
                <a:gd name="T102" fmla="*/ 32 w 224"/>
                <a:gd name="T103" fmla="*/ 304 h 6848"/>
                <a:gd name="T104" fmla="*/ 16 w 224"/>
                <a:gd name="T105" fmla="*/ 624 h 6848"/>
                <a:gd name="T106" fmla="*/ 16 w 224"/>
                <a:gd name="T107" fmla="*/ 160 h 6848"/>
                <a:gd name="T108" fmla="*/ 16 w 224"/>
                <a:gd name="T109" fmla="*/ 928 h 6848"/>
                <a:gd name="T110" fmla="*/ 96 w 224"/>
                <a:gd name="T111" fmla="*/ 1184 h 6848"/>
                <a:gd name="T112" fmla="*/ 96 w 224"/>
                <a:gd name="T113" fmla="*/ 368 h 6848"/>
                <a:gd name="T114" fmla="*/ 0 w 224"/>
                <a:gd name="T115" fmla="*/ 416 h 6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4" h="6848">
                  <a:moveTo>
                    <a:pt x="96" y="416"/>
                  </a:moveTo>
                  <a:lnTo>
                    <a:pt x="96" y="464"/>
                  </a:lnTo>
                  <a:lnTo>
                    <a:pt x="96" y="560"/>
                  </a:lnTo>
                  <a:lnTo>
                    <a:pt x="96" y="672"/>
                  </a:lnTo>
                  <a:lnTo>
                    <a:pt x="96" y="832"/>
                  </a:lnTo>
                  <a:lnTo>
                    <a:pt x="96" y="928"/>
                  </a:lnTo>
                  <a:lnTo>
                    <a:pt x="96" y="1088"/>
                  </a:lnTo>
                  <a:lnTo>
                    <a:pt x="96" y="1184"/>
                  </a:lnTo>
                  <a:cubicBezTo>
                    <a:pt x="96" y="1211"/>
                    <a:pt x="75" y="1232"/>
                    <a:pt x="48" y="1232"/>
                  </a:cubicBezTo>
                  <a:cubicBezTo>
                    <a:pt x="22" y="1232"/>
                    <a:pt x="0" y="1211"/>
                    <a:pt x="0" y="1184"/>
                  </a:cubicBezTo>
                  <a:lnTo>
                    <a:pt x="0" y="368"/>
                  </a:lnTo>
                  <a:lnTo>
                    <a:pt x="0" y="304"/>
                  </a:lnTo>
                  <a:cubicBezTo>
                    <a:pt x="0" y="278"/>
                    <a:pt x="22" y="256"/>
                    <a:pt x="48" y="256"/>
                  </a:cubicBezTo>
                  <a:cubicBezTo>
                    <a:pt x="75" y="256"/>
                    <a:pt x="96" y="278"/>
                    <a:pt x="96" y="304"/>
                  </a:cubicBezTo>
                  <a:lnTo>
                    <a:pt x="96" y="560"/>
                  </a:lnTo>
                  <a:lnTo>
                    <a:pt x="96" y="672"/>
                  </a:lnTo>
                  <a:lnTo>
                    <a:pt x="96" y="832"/>
                  </a:lnTo>
                  <a:lnTo>
                    <a:pt x="96" y="928"/>
                  </a:lnTo>
                  <a:lnTo>
                    <a:pt x="96" y="1088"/>
                  </a:lnTo>
                  <a:lnTo>
                    <a:pt x="96" y="1184"/>
                  </a:lnTo>
                  <a:cubicBezTo>
                    <a:pt x="96" y="1211"/>
                    <a:pt x="75" y="1232"/>
                    <a:pt x="48" y="1232"/>
                  </a:cubicBezTo>
                  <a:cubicBezTo>
                    <a:pt x="22" y="1232"/>
                    <a:pt x="0" y="1211"/>
                    <a:pt x="0" y="1184"/>
                  </a:cubicBezTo>
                  <a:lnTo>
                    <a:pt x="0" y="368"/>
                  </a:lnTo>
                  <a:lnTo>
                    <a:pt x="0" y="304"/>
                  </a:lnTo>
                  <a:cubicBezTo>
                    <a:pt x="0" y="278"/>
                    <a:pt x="22" y="256"/>
                    <a:pt x="48" y="256"/>
                  </a:cubicBezTo>
                  <a:lnTo>
                    <a:pt x="64" y="256"/>
                  </a:lnTo>
                  <a:cubicBezTo>
                    <a:pt x="91" y="256"/>
                    <a:pt x="112" y="278"/>
                    <a:pt x="112" y="304"/>
                  </a:cubicBezTo>
                  <a:lnTo>
                    <a:pt x="112" y="560"/>
                  </a:lnTo>
                  <a:lnTo>
                    <a:pt x="112" y="672"/>
                  </a:lnTo>
                  <a:lnTo>
                    <a:pt x="112" y="832"/>
                  </a:lnTo>
                  <a:lnTo>
                    <a:pt x="112" y="928"/>
                  </a:lnTo>
                  <a:lnTo>
                    <a:pt x="112" y="1088"/>
                  </a:lnTo>
                  <a:lnTo>
                    <a:pt x="112" y="1184"/>
                  </a:lnTo>
                  <a:cubicBezTo>
                    <a:pt x="112" y="1211"/>
                    <a:pt x="91" y="1232"/>
                    <a:pt x="64" y="1232"/>
                  </a:cubicBezTo>
                  <a:cubicBezTo>
                    <a:pt x="38" y="1232"/>
                    <a:pt x="16" y="1211"/>
                    <a:pt x="16" y="1184"/>
                  </a:cubicBezTo>
                  <a:lnTo>
                    <a:pt x="16" y="368"/>
                  </a:lnTo>
                  <a:lnTo>
                    <a:pt x="16" y="304"/>
                  </a:lnTo>
                  <a:lnTo>
                    <a:pt x="16" y="48"/>
                  </a:lnTo>
                  <a:cubicBezTo>
                    <a:pt x="16" y="22"/>
                    <a:pt x="38" y="0"/>
                    <a:pt x="64" y="0"/>
                  </a:cubicBezTo>
                  <a:cubicBezTo>
                    <a:pt x="91" y="0"/>
                    <a:pt x="112" y="22"/>
                    <a:pt x="112" y="48"/>
                  </a:cubicBezTo>
                  <a:lnTo>
                    <a:pt x="112" y="96"/>
                  </a:lnTo>
                  <a:lnTo>
                    <a:pt x="112" y="160"/>
                  </a:lnTo>
                  <a:lnTo>
                    <a:pt x="112" y="208"/>
                  </a:lnTo>
                  <a:lnTo>
                    <a:pt x="112" y="256"/>
                  </a:lnTo>
                  <a:lnTo>
                    <a:pt x="112" y="304"/>
                  </a:lnTo>
                  <a:lnTo>
                    <a:pt x="112" y="368"/>
                  </a:lnTo>
                  <a:lnTo>
                    <a:pt x="112" y="416"/>
                  </a:lnTo>
                  <a:lnTo>
                    <a:pt x="112" y="464"/>
                  </a:lnTo>
                  <a:lnTo>
                    <a:pt x="112" y="512"/>
                  </a:lnTo>
                  <a:lnTo>
                    <a:pt x="112" y="560"/>
                  </a:lnTo>
                  <a:lnTo>
                    <a:pt x="112" y="624"/>
                  </a:lnTo>
                  <a:lnTo>
                    <a:pt x="112" y="672"/>
                  </a:lnTo>
                  <a:lnTo>
                    <a:pt x="110" y="657"/>
                  </a:lnTo>
                  <a:lnTo>
                    <a:pt x="126" y="705"/>
                  </a:lnTo>
                  <a:lnTo>
                    <a:pt x="32" y="720"/>
                  </a:lnTo>
                  <a:lnTo>
                    <a:pt x="32" y="208"/>
                  </a:lnTo>
                  <a:cubicBezTo>
                    <a:pt x="32" y="182"/>
                    <a:pt x="54" y="160"/>
                    <a:pt x="80" y="160"/>
                  </a:cubicBezTo>
                  <a:cubicBezTo>
                    <a:pt x="107" y="160"/>
                    <a:pt x="128" y="182"/>
                    <a:pt x="128" y="208"/>
                  </a:cubicBezTo>
                  <a:lnTo>
                    <a:pt x="128" y="256"/>
                  </a:lnTo>
                  <a:lnTo>
                    <a:pt x="128" y="304"/>
                  </a:lnTo>
                  <a:lnTo>
                    <a:pt x="128" y="368"/>
                  </a:lnTo>
                  <a:lnTo>
                    <a:pt x="128" y="416"/>
                  </a:lnTo>
                  <a:lnTo>
                    <a:pt x="128" y="464"/>
                  </a:lnTo>
                  <a:cubicBezTo>
                    <a:pt x="128" y="491"/>
                    <a:pt x="107" y="512"/>
                    <a:pt x="80" y="512"/>
                  </a:cubicBezTo>
                  <a:cubicBezTo>
                    <a:pt x="54" y="512"/>
                    <a:pt x="32" y="491"/>
                    <a:pt x="32" y="464"/>
                  </a:cubicBezTo>
                  <a:lnTo>
                    <a:pt x="32" y="256"/>
                  </a:lnTo>
                  <a:cubicBezTo>
                    <a:pt x="32" y="230"/>
                    <a:pt x="54" y="208"/>
                    <a:pt x="80" y="208"/>
                  </a:cubicBezTo>
                  <a:cubicBezTo>
                    <a:pt x="107" y="208"/>
                    <a:pt x="128" y="230"/>
                    <a:pt x="128" y="256"/>
                  </a:cubicBezTo>
                  <a:lnTo>
                    <a:pt x="128" y="304"/>
                  </a:lnTo>
                  <a:lnTo>
                    <a:pt x="128" y="368"/>
                  </a:lnTo>
                  <a:lnTo>
                    <a:pt x="128" y="416"/>
                  </a:lnTo>
                  <a:lnTo>
                    <a:pt x="128" y="464"/>
                  </a:lnTo>
                  <a:lnTo>
                    <a:pt x="128" y="512"/>
                  </a:lnTo>
                  <a:lnTo>
                    <a:pt x="128" y="560"/>
                  </a:lnTo>
                  <a:lnTo>
                    <a:pt x="128" y="624"/>
                  </a:lnTo>
                  <a:lnTo>
                    <a:pt x="128" y="672"/>
                  </a:lnTo>
                  <a:lnTo>
                    <a:pt x="128" y="720"/>
                  </a:lnTo>
                  <a:cubicBezTo>
                    <a:pt x="128" y="747"/>
                    <a:pt x="107" y="768"/>
                    <a:pt x="80" y="768"/>
                  </a:cubicBezTo>
                  <a:cubicBezTo>
                    <a:pt x="54" y="768"/>
                    <a:pt x="32" y="747"/>
                    <a:pt x="32" y="720"/>
                  </a:cubicBezTo>
                  <a:lnTo>
                    <a:pt x="32" y="208"/>
                  </a:lnTo>
                  <a:cubicBezTo>
                    <a:pt x="32" y="182"/>
                    <a:pt x="54" y="160"/>
                    <a:pt x="80" y="160"/>
                  </a:cubicBezTo>
                  <a:cubicBezTo>
                    <a:pt x="107" y="160"/>
                    <a:pt x="128" y="182"/>
                    <a:pt x="128" y="208"/>
                  </a:cubicBezTo>
                  <a:lnTo>
                    <a:pt x="128" y="256"/>
                  </a:lnTo>
                  <a:lnTo>
                    <a:pt x="128" y="304"/>
                  </a:lnTo>
                  <a:lnTo>
                    <a:pt x="128" y="368"/>
                  </a:lnTo>
                  <a:lnTo>
                    <a:pt x="128" y="416"/>
                  </a:lnTo>
                  <a:lnTo>
                    <a:pt x="128" y="464"/>
                  </a:lnTo>
                  <a:cubicBezTo>
                    <a:pt x="128" y="491"/>
                    <a:pt x="107" y="512"/>
                    <a:pt x="80" y="512"/>
                  </a:cubicBezTo>
                  <a:cubicBezTo>
                    <a:pt x="54" y="512"/>
                    <a:pt x="32" y="491"/>
                    <a:pt x="32" y="464"/>
                  </a:cubicBezTo>
                  <a:lnTo>
                    <a:pt x="32" y="256"/>
                  </a:lnTo>
                  <a:cubicBezTo>
                    <a:pt x="32" y="230"/>
                    <a:pt x="54" y="208"/>
                    <a:pt x="80" y="208"/>
                  </a:cubicBezTo>
                  <a:cubicBezTo>
                    <a:pt x="107" y="208"/>
                    <a:pt x="128" y="230"/>
                    <a:pt x="128" y="256"/>
                  </a:cubicBezTo>
                  <a:lnTo>
                    <a:pt x="128" y="304"/>
                  </a:lnTo>
                  <a:lnTo>
                    <a:pt x="128" y="368"/>
                  </a:lnTo>
                  <a:lnTo>
                    <a:pt x="128" y="416"/>
                  </a:lnTo>
                  <a:lnTo>
                    <a:pt x="126" y="401"/>
                  </a:lnTo>
                  <a:lnTo>
                    <a:pt x="142" y="449"/>
                  </a:lnTo>
                  <a:cubicBezTo>
                    <a:pt x="144" y="454"/>
                    <a:pt x="144" y="459"/>
                    <a:pt x="144" y="464"/>
                  </a:cubicBezTo>
                  <a:lnTo>
                    <a:pt x="144" y="512"/>
                  </a:lnTo>
                  <a:lnTo>
                    <a:pt x="144" y="560"/>
                  </a:lnTo>
                  <a:lnTo>
                    <a:pt x="144" y="624"/>
                  </a:lnTo>
                  <a:lnTo>
                    <a:pt x="144" y="672"/>
                  </a:lnTo>
                  <a:lnTo>
                    <a:pt x="144" y="720"/>
                  </a:lnTo>
                  <a:cubicBezTo>
                    <a:pt x="144" y="747"/>
                    <a:pt x="123" y="768"/>
                    <a:pt x="96" y="768"/>
                  </a:cubicBezTo>
                  <a:cubicBezTo>
                    <a:pt x="70" y="768"/>
                    <a:pt x="48" y="747"/>
                    <a:pt x="48" y="720"/>
                  </a:cubicBezTo>
                  <a:lnTo>
                    <a:pt x="48" y="208"/>
                  </a:lnTo>
                  <a:cubicBezTo>
                    <a:pt x="48" y="182"/>
                    <a:pt x="70" y="160"/>
                    <a:pt x="96" y="160"/>
                  </a:cubicBezTo>
                  <a:cubicBezTo>
                    <a:pt x="123" y="160"/>
                    <a:pt x="144" y="182"/>
                    <a:pt x="144" y="208"/>
                  </a:cubicBezTo>
                  <a:lnTo>
                    <a:pt x="144" y="256"/>
                  </a:lnTo>
                  <a:lnTo>
                    <a:pt x="144" y="304"/>
                  </a:lnTo>
                  <a:lnTo>
                    <a:pt x="144" y="368"/>
                  </a:lnTo>
                  <a:lnTo>
                    <a:pt x="144" y="416"/>
                  </a:lnTo>
                  <a:lnTo>
                    <a:pt x="144" y="464"/>
                  </a:lnTo>
                  <a:cubicBezTo>
                    <a:pt x="144" y="491"/>
                    <a:pt x="123" y="512"/>
                    <a:pt x="96" y="512"/>
                  </a:cubicBezTo>
                  <a:cubicBezTo>
                    <a:pt x="70" y="512"/>
                    <a:pt x="48" y="491"/>
                    <a:pt x="48" y="464"/>
                  </a:cubicBezTo>
                  <a:lnTo>
                    <a:pt x="48" y="256"/>
                  </a:lnTo>
                  <a:cubicBezTo>
                    <a:pt x="48" y="230"/>
                    <a:pt x="70" y="208"/>
                    <a:pt x="96" y="208"/>
                  </a:cubicBezTo>
                  <a:cubicBezTo>
                    <a:pt x="123" y="208"/>
                    <a:pt x="144" y="230"/>
                    <a:pt x="144" y="256"/>
                  </a:cubicBezTo>
                  <a:lnTo>
                    <a:pt x="144" y="304"/>
                  </a:lnTo>
                  <a:lnTo>
                    <a:pt x="144" y="368"/>
                  </a:lnTo>
                  <a:lnTo>
                    <a:pt x="144" y="416"/>
                  </a:lnTo>
                  <a:lnTo>
                    <a:pt x="144" y="464"/>
                  </a:lnTo>
                  <a:lnTo>
                    <a:pt x="144" y="512"/>
                  </a:lnTo>
                  <a:lnTo>
                    <a:pt x="144" y="560"/>
                  </a:lnTo>
                  <a:lnTo>
                    <a:pt x="144" y="624"/>
                  </a:lnTo>
                  <a:lnTo>
                    <a:pt x="144" y="672"/>
                  </a:lnTo>
                  <a:lnTo>
                    <a:pt x="144" y="720"/>
                  </a:lnTo>
                  <a:cubicBezTo>
                    <a:pt x="144" y="747"/>
                    <a:pt x="123" y="768"/>
                    <a:pt x="96" y="768"/>
                  </a:cubicBezTo>
                  <a:cubicBezTo>
                    <a:pt x="70" y="768"/>
                    <a:pt x="48" y="747"/>
                    <a:pt x="48" y="720"/>
                  </a:cubicBezTo>
                  <a:lnTo>
                    <a:pt x="48" y="208"/>
                  </a:lnTo>
                  <a:cubicBezTo>
                    <a:pt x="48" y="182"/>
                    <a:pt x="70" y="160"/>
                    <a:pt x="96" y="160"/>
                  </a:cubicBezTo>
                  <a:cubicBezTo>
                    <a:pt x="123" y="160"/>
                    <a:pt x="144" y="182"/>
                    <a:pt x="144" y="208"/>
                  </a:cubicBezTo>
                  <a:lnTo>
                    <a:pt x="144" y="256"/>
                  </a:lnTo>
                  <a:lnTo>
                    <a:pt x="144" y="304"/>
                  </a:lnTo>
                  <a:lnTo>
                    <a:pt x="144" y="368"/>
                  </a:lnTo>
                  <a:lnTo>
                    <a:pt x="142" y="353"/>
                  </a:lnTo>
                  <a:lnTo>
                    <a:pt x="158" y="401"/>
                  </a:lnTo>
                  <a:cubicBezTo>
                    <a:pt x="160" y="406"/>
                    <a:pt x="160" y="411"/>
                    <a:pt x="160" y="416"/>
                  </a:cubicBezTo>
                  <a:lnTo>
                    <a:pt x="160" y="464"/>
                  </a:lnTo>
                  <a:cubicBezTo>
                    <a:pt x="160" y="491"/>
                    <a:pt x="139" y="512"/>
                    <a:pt x="112" y="512"/>
                  </a:cubicBezTo>
                  <a:cubicBezTo>
                    <a:pt x="86" y="512"/>
                    <a:pt x="64" y="491"/>
                    <a:pt x="64" y="464"/>
                  </a:cubicBezTo>
                  <a:lnTo>
                    <a:pt x="64" y="256"/>
                  </a:lnTo>
                  <a:cubicBezTo>
                    <a:pt x="64" y="230"/>
                    <a:pt x="86" y="208"/>
                    <a:pt x="112" y="208"/>
                  </a:cubicBezTo>
                  <a:cubicBezTo>
                    <a:pt x="139" y="208"/>
                    <a:pt x="160" y="230"/>
                    <a:pt x="160" y="256"/>
                  </a:cubicBezTo>
                  <a:lnTo>
                    <a:pt x="160" y="304"/>
                  </a:lnTo>
                  <a:lnTo>
                    <a:pt x="160" y="368"/>
                  </a:lnTo>
                  <a:lnTo>
                    <a:pt x="160" y="416"/>
                  </a:lnTo>
                  <a:lnTo>
                    <a:pt x="160" y="464"/>
                  </a:lnTo>
                  <a:lnTo>
                    <a:pt x="160" y="512"/>
                  </a:lnTo>
                  <a:lnTo>
                    <a:pt x="160" y="560"/>
                  </a:lnTo>
                  <a:lnTo>
                    <a:pt x="160" y="624"/>
                  </a:lnTo>
                  <a:lnTo>
                    <a:pt x="160" y="672"/>
                  </a:lnTo>
                  <a:lnTo>
                    <a:pt x="160" y="720"/>
                  </a:lnTo>
                  <a:cubicBezTo>
                    <a:pt x="160" y="747"/>
                    <a:pt x="139" y="768"/>
                    <a:pt x="112" y="768"/>
                  </a:cubicBezTo>
                  <a:cubicBezTo>
                    <a:pt x="86" y="768"/>
                    <a:pt x="64" y="747"/>
                    <a:pt x="64" y="720"/>
                  </a:cubicBezTo>
                  <a:lnTo>
                    <a:pt x="64" y="256"/>
                  </a:lnTo>
                  <a:cubicBezTo>
                    <a:pt x="64" y="230"/>
                    <a:pt x="86" y="208"/>
                    <a:pt x="112" y="208"/>
                  </a:cubicBezTo>
                  <a:cubicBezTo>
                    <a:pt x="139" y="208"/>
                    <a:pt x="160" y="230"/>
                    <a:pt x="160" y="256"/>
                  </a:cubicBezTo>
                  <a:lnTo>
                    <a:pt x="160" y="304"/>
                  </a:lnTo>
                  <a:lnTo>
                    <a:pt x="160" y="368"/>
                  </a:lnTo>
                  <a:lnTo>
                    <a:pt x="160" y="416"/>
                  </a:lnTo>
                  <a:lnTo>
                    <a:pt x="160" y="464"/>
                  </a:lnTo>
                  <a:lnTo>
                    <a:pt x="160" y="512"/>
                  </a:lnTo>
                  <a:lnTo>
                    <a:pt x="160" y="560"/>
                  </a:lnTo>
                  <a:lnTo>
                    <a:pt x="160" y="624"/>
                  </a:lnTo>
                  <a:lnTo>
                    <a:pt x="160" y="672"/>
                  </a:lnTo>
                  <a:lnTo>
                    <a:pt x="160" y="720"/>
                  </a:lnTo>
                  <a:cubicBezTo>
                    <a:pt x="160" y="747"/>
                    <a:pt x="139" y="768"/>
                    <a:pt x="112" y="768"/>
                  </a:cubicBezTo>
                  <a:cubicBezTo>
                    <a:pt x="86" y="768"/>
                    <a:pt x="64" y="747"/>
                    <a:pt x="64" y="720"/>
                  </a:cubicBezTo>
                  <a:lnTo>
                    <a:pt x="64" y="256"/>
                  </a:lnTo>
                  <a:cubicBezTo>
                    <a:pt x="64" y="230"/>
                    <a:pt x="86" y="208"/>
                    <a:pt x="112" y="208"/>
                  </a:cubicBezTo>
                  <a:cubicBezTo>
                    <a:pt x="139" y="208"/>
                    <a:pt x="160" y="230"/>
                    <a:pt x="160" y="256"/>
                  </a:cubicBezTo>
                  <a:lnTo>
                    <a:pt x="160" y="304"/>
                  </a:lnTo>
                  <a:lnTo>
                    <a:pt x="160" y="368"/>
                  </a:lnTo>
                  <a:lnTo>
                    <a:pt x="160" y="416"/>
                  </a:lnTo>
                  <a:lnTo>
                    <a:pt x="158" y="401"/>
                  </a:lnTo>
                  <a:lnTo>
                    <a:pt x="174" y="449"/>
                  </a:lnTo>
                  <a:cubicBezTo>
                    <a:pt x="176" y="454"/>
                    <a:pt x="176" y="459"/>
                    <a:pt x="176" y="464"/>
                  </a:cubicBezTo>
                  <a:lnTo>
                    <a:pt x="176" y="512"/>
                  </a:lnTo>
                  <a:lnTo>
                    <a:pt x="176" y="560"/>
                  </a:lnTo>
                  <a:lnTo>
                    <a:pt x="176" y="624"/>
                  </a:lnTo>
                  <a:lnTo>
                    <a:pt x="176" y="672"/>
                  </a:lnTo>
                  <a:lnTo>
                    <a:pt x="176" y="720"/>
                  </a:lnTo>
                  <a:cubicBezTo>
                    <a:pt x="176" y="747"/>
                    <a:pt x="155" y="768"/>
                    <a:pt x="128" y="768"/>
                  </a:cubicBezTo>
                  <a:cubicBezTo>
                    <a:pt x="102" y="768"/>
                    <a:pt x="80" y="747"/>
                    <a:pt x="80" y="720"/>
                  </a:cubicBezTo>
                  <a:lnTo>
                    <a:pt x="80" y="208"/>
                  </a:lnTo>
                  <a:cubicBezTo>
                    <a:pt x="80" y="182"/>
                    <a:pt x="102" y="160"/>
                    <a:pt x="128" y="160"/>
                  </a:cubicBezTo>
                  <a:cubicBezTo>
                    <a:pt x="155" y="160"/>
                    <a:pt x="176" y="182"/>
                    <a:pt x="176" y="208"/>
                  </a:cubicBezTo>
                  <a:lnTo>
                    <a:pt x="176" y="256"/>
                  </a:lnTo>
                  <a:lnTo>
                    <a:pt x="176" y="304"/>
                  </a:lnTo>
                  <a:lnTo>
                    <a:pt x="176" y="368"/>
                  </a:lnTo>
                  <a:lnTo>
                    <a:pt x="176" y="416"/>
                  </a:lnTo>
                  <a:lnTo>
                    <a:pt x="176" y="464"/>
                  </a:lnTo>
                  <a:lnTo>
                    <a:pt x="176" y="512"/>
                  </a:lnTo>
                  <a:lnTo>
                    <a:pt x="176" y="560"/>
                  </a:lnTo>
                  <a:lnTo>
                    <a:pt x="176" y="624"/>
                  </a:lnTo>
                  <a:lnTo>
                    <a:pt x="176" y="672"/>
                  </a:lnTo>
                  <a:lnTo>
                    <a:pt x="176" y="720"/>
                  </a:lnTo>
                  <a:cubicBezTo>
                    <a:pt x="176" y="747"/>
                    <a:pt x="155" y="768"/>
                    <a:pt x="128" y="768"/>
                  </a:cubicBezTo>
                  <a:cubicBezTo>
                    <a:pt x="102" y="768"/>
                    <a:pt x="80" y="747"/>
                    <a:pt x="80" y="720"/>
                  </a:cubicBezTo>
                  <a:lnTo>
                    <a:pt x="80" y="208"/>
                  </a:lnTo>
                  <a:cubicBezTo>
                    <a:pt x="80" y="182"/>
                    <a:pt x="102" y="160"/>
                    <a:pt x="128" y="160"/>
                  </a:cubicBezTo>
                  <a:cubicBezTo>
                    <a:pt x="155" y="160"/>
                    <a:pt x="176" y="182"/>
                    <a:pt x="176" y="208"/>
                  </a:cubicBezTo>
                  <a:lnTo>
                    <a:pt x="176" y="256"/>
                  </a:lnTo>
                  <a:lnTo>
                    <a:pt x="176" y="304"/>
                  </a:lnTo>
                  <a:lnTo>
                    <a:pt x="176" y="368"/>
                  </a:lnTo>
                  <a:lnTo>
                    <a:pt x="176" y="416"/>
                  </a:lnTo>
                  <a:lnTo>
                    <a:pt x="176" y="464"/>
                  </a:lnTo>
                  <a:lnTo>
                    <a:pt x="176" y="512"/>
                  </a:lnTo>
                  <a:lnTo>
                    <a:pt x="174" y="497"/>
                  </a:lnTo>
                  <a:lnTo>
                    <a:pt x="190" y="545"/>
                  </a:lnTo>
                  <a:cubicBezTo>
                    <a:pt x="192" y="550"/>
                    <a:pt x="192" y="555"/>
                    <a:pt x="192" y="560"/>
                  </a:cubicBezTo>
                  <a:lnTo>
                    <a:pt x="192" y="624"/>
                  </a:lnTo>
                  <a:lnTo>
                    <a:pt x="192" y="672"/>
                  </a:lnTo>
                  <a:lnTo>
                    <a:pt x="192" y="720"/>
                  </a:lnTo>
                  <a:cubicBezTo>
                    <a:pt x="192" y="747"/>
                    <a:pt x="171" y="768"/>
                    <a:pt x="144" y="768"/>
                  </a:cubicBezTo>
                  <a:cubicBezTo>
                    <a:pt x="118" y="768"/>
                    <a:pt x="96" y="747"/>
                    <a:pt x="96" y="720"/>
                  </a:cubicBezTo>
                  <a:lnTo>
                    <a:pt x="96" y="208"/>
                  </a:lnTo>
                  <a:cubicBezTo>
                    <a:pt x="96" y="182"/>
                    <a:pt x="118" y="160"/>
                    <a:pt x="144" y="160"/>
                  </a:cubicBezTo>
                  <a:cubicBezTo>
                    <a:pt x="171" y="160"/>
                    <a:pt x="192" y="182"/>
                    <a:pt x="192" y="208"/>
                  </a:cubicBezTo>
                  <a:lnTo>
                    <a:pt x="192" y="256"/>
                  </a:lnTo>
                  <a:lnTo>
                    <a:pt x="192" y="304"/>
                  </a:lnTo>
                  <a:lnTo>
                    <a:pt x="192" y="368"/>
                  </a:lnTo>
                  <a:lnTo>
                    <a:pt x="192" y="416"/>
                  </a:lnTo>
                  <a:lnTo>
                    <a:pt x="192" y="464"/>
                  </a:lnTo>
                  <a:lnTo>
                    <a:pt x="192" y="512"/>
                  </a:lnTo>
                  <a:lnTo>
                    <a:pt x="192" y="560"/>
                  </a:lnTo>
                  <a:lnTo>
                    <a:pt x="192" y="624"/>
                  </a:lnTo>
                  <a:lnTo>
                    <a:pt x="192" y="720"/>
                  </a:lnTo>
                  <a:lnTo>
                    <a:pt x="192" y="768"/>
                  </a:lnTo>
                  <a:lnTo>
                    <a:pt x="192" y="880"/>
                  </a:lnTo>
                  <a:lnTo>
                    <a:pt x="192" y="976"/>
                  </a:lnTo>
                  <a:lnTo>
                    <a:pt x="192" y="1024"/>
                  </a:lnTo>
                  <a:lnTo>
                    <a:pt x="192" y="1136"/>
                  </a:lnTo>
                  <a:lnTo>
                    <a:pt x="192" y="1184"/>
                  </a:lnTo>
                  <a:lnTo>
                    <a:pt x="192" y="1296"/>
                  </a:lnTo>
                  <a:lnTo>
                    <a:pt x="192" y="1344"/>
                  </a:lnTo>
                  <a:lnTo>
                    <a:pt x="192" y="1440"/>
                  </a:lnTo>
                  <a:lnTo>
                    <a:pt x="192" y="1488"/>
                  </a:lnTo>
                  <a:lnTo>
                    <a:pt x="192" y="1600"/>
                  </a:lnTo>
                  <a:lnTo>
                    <a:pt x="190" y="1585"/>
                  </a:lnTo>
                  <a:lnTo>
                    <a:pt x="206" y="1633"/>
                  </a:lnTo>
                  <a:cubicBezTo>
                    <a:pt x="208" y="1638"/>
                    <a:pt x="208" y="1643"/>
                    <a:pt x="208" y="1648"/>
                  </a:cubicBezTo>
                  <a:lnTo>
                    <a:pt x="208" y="1760"/>
                  </a:lnTo>
                  <a:lnTo>
                    <a:pt x="208" y="1808"/>
                  </a:lnTo>
                  <a:lnTo>
                    <a:pt x="208" y="1904"/>
                  </a:lnTo>
                  <a:lnTo>
                    <a:pt x="208" y="2064"/>
                  </a:lnTo>
                  <a:lnTo>
                    <a:pt x="208" y="2160"/>
                  </a:lnTo>
                  <a:lnTo>
                    <a:pt x="208" y="2320"/>
                  </a:lnTo>
                  <a:lnTo>
                    <a:pt x="208" y="2480"/>
                  </a:lnTo>
                  <a:lnTo>
                    <a:pt x="208" y="2624"/>
                  </a:lnTo>
                  <a:lnTo>
                    <a:pt x="208" y="2784"/>
                  </a:lnTo>
                  <a:lnTo>
                    <a:pt x="208" y="2992"/>
                  </a:lnTo>
                  <a:lnTo>
                    <a:pt x="208" y="3152"/>
                  </a:lnTo>
                  <a:lnTo>
                    <a:pt x="208" y="3344"/>
                  </a:lnTo>
                  <a:lnTo>
                    <a:pt x="208" y="3552"/>
                  </a:lnTo>
                  <a:lnTo>
                    <a:pt x="208" y="3712"/>
                  </a:lnTo>
                  <a:lnTo>
                    <a:pt x="208" y="3920"/>
                  </a:lnTo>
                  <a:lnTo>
                    <a:pt x="208" y="4080"/>
                  </a:lnTo>
                  <a:lnTo>
                    <a:pt x="208" y="4224"/>
                  </a:lnTo>
                  <a:lnTo>
                    <a:pt x="208" y="4384"/>
                  </a:lnTo>
                  <a:lnTo>
                    <a:pt x="208" y="4544"/>
                  </a:lnTo>
                  <a:lnTo>
                    <a:pt x="208" y="4688"/>
                  </a:lnTo>
                  <a:lnTo>
                    <a:pt x="208" y="4896"/>
                  </a:lnTo>
                  <a:lnTo>
                    <a:pt x="208" y="5056"/>
                  </a:lnTo>
                  <a:lnTo>
                    <a:pt x="208" y="5264"/>
                  </a:lnTo>
                  <a:lnTo>
                    <a:pt x="208" y="5472"/>
                  </a:lnTo>
                  <a:lnTo>
                    <a:pt x="208" y="5664"/>
                  </a:lnTo>
                  <a:lnTo>
                    <a:pt x="208" y="5824"/>
                  </a:lnTo>
                  <a:lnTo>
                    <a:pt x="208" y="5984"/>
                  </a:lnTo>
                  <a:lnTo>
                    <a:pt x="208" y="6128"/>
                  </a:lnTo>
                  <a:lnTo>
                    <a:pt x="224" y="6284"/>
                  </a:lnTo>
                  <a:lnTo>
                    <a:pt x="224" y="6448"/>
                  </a:lnTo>
                  <a:lnTo>
                    <a:pt x="224" y="6656"/>
                  </a:lnTo>
                  <a:lnTo>
                    <a:pt x="224" y="6800"/>
                  </a:lnTo>
                  <a:cubicBezTo>
                    <a:pt x="224" y="6827"/>
                    <a:pt x="203" y="6848"/>
                    <a:pt x="176" y="6848"/>
                  </a:cubicBezTo>
                  <a:cubicBezTo>
                    <a:pt x="150" y="6848"/>
                    <a:pt x="128" y="6827"/>
                    <a:pt x="128" y="6800"/>
                  </a:cubicBezTo>
                  <a:lnTo>
                    <a:pt x="128" y="6656"/>
                  </a:lnTo>
                  <a:lnTo>
                    <a:pt x="128" y="6448"/>
                  </a:lnTo>
                  <a:lnTo>
                    <a:pt x="129" y="6293"/>
                  </a:lnTo>
                  <a:lnTo>
                    <a:pt x="112" y="6128"/>
                  </a:lnTo>
                  <a:lnTo>
                    <a:pt x="112" y="5984"/>
                  </a:lnTo>
                  <a:lnTo>
                    <a:pt x="112" y="5824"/>
                  </a:lnTo>
                  <a:lnTo>
                    <a:pt x="112" y="5664"/>
                  </a:lnTo>
                  <a:lnTo>
                    <a:pt x="112" y="5472"/>
                  </a:lnTo>
                  <a:lnTo>
                    <a:pt x="112" y="5264"/>
                  </a:lnTo>
                  <a:lnTo>
                    <a:pt x="112" y="5056"/>
                  </a:lnTo>
                  <a:lnTo>
                    <a:pt x="112" y="4896"/>
                  </a:lnTo>
                  <a:lnTo>
                    <a:pt x="112" y="4688"/>
                  </a:lnTo>
                  <a:lnTo>
                    <a:pt x="112" y="4544"/>
                  </a:lnTo>
                  <a:lnTo>
                    <a:pt x="112" y="4384"/>
                  </a:lnTo>
                  <a:lnTo>
                    <a:pt x="112" y="4224"/>
                  </a:lnTo>
                  <a:lnTo>
                    <a:pt x="112" y="4080"/>
                  </a:lnTo>
                  <a:lnTo>
                    <a:pt x="112" y="3920"/>
                  </a:lnTo>
                  <a:lnTo>
                    <a:pt x="112" y="3712"/>
                  </a:lnTo>
                  <a:lnTo>
                    <a:pt x="112" y="3552"/>
                  </a:lnTo>
                  <a:lnTo>
                    <a:pt x="112" y="3344"/>
                  </a:lnTo>
                  <a:lnTo>
                    <a:pt x="112" y="3152"/>
                  </a:lnTo>
                  <a:lnTo>
                    <a:pt x="112" y="2992"/>
                  </a:lnTo>
                  <a:lnTo>
                    <a:pt x="112" y="2784"/>
                  </a:lnTo>
                  <a:lnTo>
                    <a:pt x="112" y="2624"/>
                  </a:lnTo>
                  <a:lnTo>
                    <a:pt x="112" y="2480"/>
                  </a:lnTo>
                  <a:lnTo>
                    <a:pt x="112" y="2320"/>
                  </a:lnTo>
                  <a:lnTo>
                    <a:pt x="112" y="2160"/>
                  </a:lnTo>
                  <a:lnTo>
                    <a:pt x="112" y="2064"/>
                  </a:lnTo>
                  <a:lnTo>
                    <a:pt x="112" y="1904"/>
                  </a:lnTo>
                  <a:lnTo>
                    <a:pt x="112" y="1808"/>
                  </a:lnTo>
                  <a:lnTo>
                    <a:pt x="112" y="1760"/>
                  </a:lnTo>
                  <a:lnTo>
                    <a:pt x="112" y="1648"/>
                  </a:lnTo>
                  <a:lnTo>
                    <a:pt x="115" y="1664"/>
                  </a:lnTo>
                  <a:lnTo>
                    <a:pt x="99" y="1616"/>
                  </a:lnTo>
                  <a:cubicBezTo>
                    <a:pt x="97" y="1611"/>
                    <a:pt x="96" y="1606"/>
                    <a:pt x="96" y="1600"/>
                  </a:cubicBezTo>
                  <a:lnTo>
                    <a:pt x="96" y="1488"/>
                  </a:lnTo>
                  <a:lnTo>
                    <a:pt x="96" y="1440"/>
                  </a:lnTo>
                  <a:lnTo>
                    <a:pt x="96" y="1344"/>
                  </a:lnTo>
                  <a:lnTo>
                    <a:pt x="96" y="1296"/>
                  </a:lnTo>
                  <a:lnTo>
                    <a:pt x="96" y="1184"/>
                  </a:lnTo>
                  <a:lnTo>
                    <a:pt x="96" y="1136"/>
                  </a:lnTo>
                  <a:lnTo>
                    <a:pt x="96" y="1024"/>
                  </a:lnTo>
                  <a:lnTo>
                    <a:pt x="96" y="976"/>
                  </a:lnTo>
                  <a:lnTo>
                    <a:pt x="96" y="880"/>
                  </a:lnTo>
                  <a:lnTo>
                    <a:pt x="96" y="768"/>
                  </a:lnTo>
                  <a:lnTo>
                    <a:pt x="96" y="720"/>
                  </a:lnTo>
                  <a:lnTo>
                    <a:pt x="96" y="624"/>
                  </a:lnTo>
                  <a:lnTo>
                    <a:pt x="96" y="560"/>
                  </a:lnTo>
                  <a:lnTo>
                    <a:pt x="96" y="512"/>
                  </a:lnTo>
                  <a:lnTo>
                    <a:pt x="96" y="464"/>
                  </a:lnTo>
                  <a:lnTo>
                    <a:pt x="96" y="416"/>
                  </a:lnTo>
                  <a:lnTo>
                    <a:pt x="96" y="368"/>
                  </a:lnTo>
                  <a:lnTo>
                    <a:pt x="96" y="304"/>
                  </a:lnTo>
                  <a:lnTo>
                    <a:pt x="96" y="256"/>
                  </a:lnTo>
                  <a:lnTo>
                    <a:pt x="96" y="208"/>
                  </a:lnTo>
                  <a:lnTo>
                    <a:pt x="192" y="208"/>
                  </a:lnTo>
                  <a:lnTo>
                    <a:pt x="192" y="720"/>
                  </a:lnTo>
                  <a:lnTo>
                    <a:pt x="96" y="720"/>
                  </a:lnTo>
                  <a:lnTo>
                    <a:pt x="96" y="672"/>
                  </a:lnTo>
                  <a:lnTo>
                    <a:pt x="96" y="624"/>
                  </a:lnTo>
                  <a:lnTo>
                    <a:pt x="96" y="560"/>
                  </a:lnTo>
                  <a:lnTo>
                    <a:pt x="99" y="576"/>
                  </a:lnTo>
                  <a:lnTo>
                    <a:pt x="83" y="528"/>
                  </a:lnTo>
                  <a:cubicBezTo>
                    <a:pt x="81" y="523"/>
                    <a:pt x="80" y="518"/>
                    <a:pt x="80" y="512"/>
                  </a:cubicBezTo>
                  <a:lnTo>
                    <a:pt x="80" y="464"/>
                  </a:lnTo>
                  <a:lnTo>
                    <a:pt x="80" y="416"/>
                  </a:lnTo>
                  <a:lnTo>
                    <a:pt x="80" y="368"/>
                  </a:lnTo>
                  <a:lnTo>
                    <a:pt x="80" y="304"/>
                  </a:lnTo>
                  <a:lnTo>
                    <a:pt x="80" y="256"/>
                  </a:lnTo>
                  <a:lnTo>
                    <a:pt x="80" y="208"/>
                  </a:lnTo>
                  <a:lnTo>
                    <a:pt x="176" y="208"/>
                  </a:lnTo>
                  <a:lnTo>
                    <a:pt x="176" y="720"/>
                  </a:lnTo>
                  <a:lnTo>
                    <a:pt x="80" y="720"/>
                  </a:lnTo>
                  <a:lnTo>
                    <a:pt x="80" y="672"/>
                  </a:lnTo>
                  <a:lnTo>
                    <a:pt x="80" y="624"/>
                  </a:lnTo>
                  <a:lnTo>
                    <a:pt x="80" y="560"/>
                  </a:lnTo>
                  <a:lnTo>
                    <a:pt x="80" y="512"/>
                  </a:lnTo>
                  <a:lnTo>
                    <a:pt x="80" y="464"/>
                  </a:lnTo>
                  <a:lnTo>
                    <a:pt x="80" y="416"/>
                  </a:lnTo>
                  <a:lnTo>
                    <a:pt x="80" y="368"/>
                  </a:lnTo>
                  <a:lnTo>
                    <a:pt x="80" y="304"/>
                  </a:lnTo>
                  <a:lnTo>
                    <a:pt x="80" y="256"/>
                  </a:lnTo>
                  <a:lnTo>
                    <a:pt x="80" y="208"/>
                  </a:lnTo>
                  <a:lnTo>
                    <a:pt x="176" y="208"/>
                  </a:lnTo>
                  <a:lnTo>
                    <a:pt x="176" y="720"/>
                  </a:lnTo>
                  <a:lnTo>
                    <a:pt x="80" y="720"/>
                  </a:lnTo>
                  <a:lnTo>
                    <a:pt x="80" y="672"/>
                  </a:lnTo>
                  <a:lnTo>
                    <a:pt x="80" y="624"/>
                  </a:lnTo>
                  <a:lnTo>
                    <a:pt x="80" y="560"/>
                  </a:lnTo>
                  <a:lnTo>
                    <a:pt x="80" y="512"/>
                  </a:lnTo>
                  <a:lnTo>
                    <a:pt x="80" y="464"/>
                  </a:lnTo>
                  <a:lnTo>
                    <a:pt x="83" y="480"/>
                  </a:lnTo>
                  <a:lnTo>
                    <a:pt x="67" y="432"/>
                  </a:lnTo>
                  <a:cubicBezTo>
                    <a:pt x="65" y="427"/>
                    <a:pt x="64" y="422"/>
                    <a:pt x="64" y="416"/>
                  </a:cubicBezTo>
                  <a:lnTo>
                    <a:pt x="64" y="368"/>
                  </a:lnTo>
                  <a:lnTo>
                    <a:pt x="64" y="304"/>
                  </a:lnTo>
                  <a:lnTo>
                    <a:pt x="64" y="256"/>
                  </a:lnTo>
                  <a:lnTo>
                    <a:pt x="160" y="256"/>
                  </a:lnTo>
                  <a:lnTo>
                    <a:pt x="160" y="720"/>
                  </a:lnTo>
                  <a:lnTo>
                    <a:pt x="64" y="720"/>
                  </a:lnTo>
                  <a:lnTo>
                    <a:pt x="64" y="672"/>
                  </a:lnTo>
                  <a:lnTo>
                    <a:pt x="64" y="624"/>
                  </a:lnTo>
                  <a:lnTo>
                    <a:pt x="64" y="560"/>
                  </a:lnTo>
                  <a:lnTo>
                    <a:pt x="64" y="512"/>
                  </a:lnTo>
                  <a:lnTo>
                    <a:pt x="64" y="464"/>
                  </a:lnTo>
                  <a:lnTo>
                    <a:pt x="64" y="416"/>
                  </a:lnTo>
                  <a:lnTo>
                    <a:pt x="64" y="368"/>
                  </a:lnTo>
                  <a:lnTo>
                    <a:pt x="64" y="304"/>
                  </a:lnTo>
                  <a:lnTo>
                    <a:pt x="64" y="256"/>
                  </a:lnTo>
                  <a:lnTo>
                    <a:pt x="160" y="256"/>
                  </a:lnTo>
                  <a:lnTo>
                    <a:pt x="160" y="720"/>
                  </a:lnTo>
                  <a:lnTo>
                    <a:pt x="64" y="720"/>
                  </a:lnTo>
                  <a:lnTo>
                    <a:pt x="64" y="672"/>
                  </a:lnTo>
                  <a:lnTo>
                    <a:pt x="64" y="624"/>
                  </a:lnTo>
                  <a:lnTo>
                    <a:pt x="64" y="560"/>
                  </a:lnTo>
                  <a:lnTo>
                    <a:pt x="64" y="512"/>
                  </a:lnTo>
                  <a:lnTo>
                    <a:pt x="64" y="464"/>
                  </a:lnTo>
                  <a:lnTo>
                    <a:pt x="64" y="416"/>
                  </a:lnTo>
                  <a:lnTo>
                    <a:pt x="64" y="368"/>
                  </a:lnTo>
                  <a:lnTo>
                    <a:pt x="64" y="304"/>
                  </a:lnTo>
                  <a:lnTo>
                    <a:pt x="64" y="256"/>
                  </a:lnTo>
                  <a:lnTo>
                    <a:pt x="160" y="256"/>
                  </a:lnTo>
                  <a:lnTo>
                    <a:pt x="160" y="464"/>
                  </a:lnTo>
                  <a:lnTo>
                    <a:pt x="64" y="464"/>
                  </a:lnTo>
                  <a:lnTo>
                    <a:pt x="64" y="416"/>
                  </a:lnTo>
                  <a:lnTo>
                    <a:pt x="67" y="432"/>
                  </a:lnTo>
                  <a:lnTo>
                    <a:pt x="51" y="384"/>
                  </a:lnTo>
                  <a:cubicBezTo>
                    <a:pt x="49" y="379"/>
                    <a:pt x="48" y="374"/>
                    <a:pt x="48" y="368"/>
                  </a:cubicBezTo>
                  <a:lnTo>
                    <a:pt x="48" y="304"/>
                  </a:lnTo>
                  <a:lnTo>
                    <a:pt x="48" y="256"/>
                  </a:lnTo>
                  <a:lnTo>
                    <a:pt x="48" y="208"/>
                  </a:lnTo>
                  <a:lnTo>
                    <a:pt x="144" y="208"/>
                  </a:lnTo>
                  <a:lnTo>
                    <a:pt x="144" y="720"/>
                  </a:lnTo>
                  <a:lnTo>
                    <a:pt x="48" y="720"/>
                  </a:lnTo>
                  <a:lnTo>
                    <a:pt x="48" y="672"/>
                  </a:lnTo>
                  <a:lnTo>
                    <a:pt x="48" y="624"/>
                  </a:lnTo>
                  <a:lnTo>
                    <a:pt x="48" y="560"/>
                  </a:lnTo>
                  <a:lnTo>
                    <a:pt x="48" y="512"/>
                  </a:lnTo>
                  <a:lnTo>
                    <a:pt x="48" y="464"/>
                  </a:lnTo>
                  <a:lnTo>
                    <a:pt x="48" y="416"/>
                  </a:lnTo>
                  <a:lnTo>
                    <a:pt x="48" y="368"/>
                  </a:lnTo>
                  <a:lnTo>
                    <a:pt x="48" y="304"/>
                  </a:lnTo>
                  <a:lnTo>
                    <a:pt x="48" y="256"/>
                  </a:lnTo>
                  <a:lnTo>
                    <a:pt x="144" y="256"/>
                  </a:lnTo>
                  <a:lnTo>
                    <a:pt x="144" y="464"/>
                  </a:lnTo>
                  <a:lnTo>
                    <a:pt x="48" y="464"/>
                  </a:lnTo>
                  <a:lnTo>
                    <a:pt x="48" y="416"/>
                  </a:lnTo>
                  <a:lnTo>
                    <a:pt x="48" y="368"/>
                  </a:lnTo>
                  <a:lnTo>
                    <a:pt x="48" y="304"/>
                  </a:lnTo>
                  <a:lnTo>
                    <a:pt x="48" y="256"/>
                  </a:lnTo>
                  <a:lnTo>
                    <a:pt x="48" y="208"/>
                  </a:lnTo>
                  <a:lnTo>
                    <a:pt x="144" y="208"/>
                  </a:lnTo>
                  <a:lnTo>
                    <a:pt x="144" y="720"/>
                  </a:lnTo>
                  <a:lnTo>
                    <a:pt x="48" y="720"/>
                  </a:lnTo>
                  <a:lnTo>
                    <a:pt x="48" y="672"/>
                  </a:lnTo>
                  <a:lnTo>
                    <a:pt x="48" y="624"/>
                  </a:lnTo>
                  <a:lnTo>
                    <a:pt x="48" y="560"/>
                  </a:lnTo>
                  <a:lnTo>
                    <a:pt x="48" y="512"/>
                  </a:lnTo>
                  <a:lnTo>
                    <a:pt x="48" y="464"/>
                  </a:lnTo>
                  <a:lnTo>
                    <a:pt x="51" y="480"/>
                  </a:lnTo>
                  <a:lnTo>
                    <a:pt x="35" y="432"/>
                  </a:lnTo>
                  <a:cubicBezTo>
                    <a:pt x="33" y="427"/>
                    <a:pt x="32" y="422"/>
                    <a:pt x="32" y="416"/>
                  </a:cubicBezTo>
                  <a:lnTo>
                    <a:pt x="32" y="368"/>
                  </a:lnTo>
                  <a:lnTo>
                    <a:pt x="32" y="304"/>
                  </a:lnTo>
                  <a:lnTo>
                    <a:pt x="32" y="256"/>
                  </a:lnTo>
                  <a:lnTo>
                    <a:pt x="128" y="256"/>
                  </a:lnTo>
                  <a:lnTo>
                    <a:pt x="128" y="464"/>
                  </a:lnTo>
                  <a:lnTo>
                    <a:pt x="32" y="464"/>
                  </a:lnTo>
                  <a:lnTo>
                    <a:pt x="32" y="416"/>
                  </a:lnTo>
                  <a:lnTo>
                    <a:pt x="32" y="368"/>
                  </a:lnTo>
                  <a:lnTo>
                    <a:pt x="32" y="304"/>
                  </a:lnTo>
                  <a:lnTo>
                    <a:pt x="32" y="256"/>
                  </a:lnTo>
                  <a:lnTo>
                    <a:pt x="32" y="208"/>
                  </a:lnTo>
                  <a:lnTo>
                    <a:pt x="128" y="208"/>
                  </a:lnTo>
                  <a:lnTo>
                    <a:pt x="128" y="720"/>
                  </a:lnTo>
                  <a:lnTo>
                    <a:pt x="32" y="720"/>
                  </a:lnTo>
                  <a:lnTo>
                    <a:pt x="32" y="672"/>
                  </a:lnTo>
                  <a:lnTo>
                    <a:pt x="32" y="624"/>
                  </a:lnTo>
                  <a:lnTo>
                    <a:pt x="32" y="560"/>
                  </a:lnTo>
                  <a:lnTo>
                    <a:pt x="32" y="512"/>
                  </a:lnTo>
                  <a:lnTo>
                    <a:pt x="32" y="464"/>
                  </a:lnTo>
                  <a:lnTo>
                    <a:pt x="32" y="416"/>
                  </a:lnTo>
                  <a:lnTo>
                    <a:pt x="32" y="368"/>
                  </a:lnTo>
                  <a:lnTo>
                    <a:pt x="32" y="304"/>
                  </a:lnTo>
                  <a:lnTo>
                    <a:pt x="32" y="256"/>
                  </a:lnTo>
                  <a:lnTo>
                    <a:pt x="128" y="256"/>
                  </a:lnTo>
                  <a:lnTo>
                    <a:pt x="128" y="464"/>
                  </a:lnTo>
                  <a:lnTo>
                    <a:pt x="32" y="464"/>
                  </a:lnTo>
                  <a:lnTo>
                    <a:pt x="32" y="416"/>
                  </a:lnTo>
                  <a:lnTo>
                    <a:pt x="32" y="368"/>
                  </a:lnTo>
                  <a:lnTo>
                    <a:pt x="32" y="304"/>
                  </a:lnTo>
                  <a:lnTo>
                    <a:pt x="32" y="256"/>
                  </a:lnTo>
                  <a:lnTo>
                    <a:pt x="32" y="208"/>
                  </a:lnTo>
                  <a:lnTo>
                    <a:pt x="128" y="208"/>
                  </a:lnTo>
                  <a:lnTo>
                    <a:pt x="128" y="720"/>
                  </a:lnTo>
                  <a:cubicBezTo>
                    <a:pt x="128" y="744"/>
                    <a:pt x="111" y="764"/>
                    <a:pt x="88" y="768"/>
                  </a:cubicBezTo>
                  <a:cubicBezTo>
                    <a:pt x="65" y="772"/>
                    <a:pt x="42" y="758"/>
                    <a:pt x="35" y="736"/>
                  </a:cubicBezTo>
                  <a:lnTo>
                    <a:pt x="19" y="688"/>
                  </a:lnTo>
                  <a:cubicBezTo>
                    <a:pt x="17" y="683"/>
                    <a:pt x="16" y="678"/>
                    <a:pt x="16" y="672"/>
                  </a:cubicBezTo>
                  <a:lnTo>
                    <a:pt x="16" y="624"/>
                  </a:lnTo>
                  <a:lnTo>
                    <a:pt x="16" y="560"/>
                  </a:lnTo>
                  <a:lnTo>
                    <a:pt x="16" y="512"/>
                  </a:lnTo>
                  <a:lnTo>
                    <a:pt x="16" y="464"/>
                  </a:lnTo>
                  <a:lnTo>
                    <a:pt x="16" y="416"/>
                  </a:lnTo>
                  <a:lnTo>
                    <a:pt x="16" y="368"/>
                  </a:lnTo>
                  <a:lnTo>
                    <a:pt x="16" y="304"/>
                  </a:lnTo>
                  <a:lnTo>
                    <a:pt x="16" y="256"/>
                  </a:lnTo>
                  <a:lnTo>
                    <a:pt x="16" y="208"/>
                  </a:lnTo>
                  <a:lnTo>
                    <a:pt x="16" y="160"/>
                  </a:lnTo>
                  <a:lnTo>
                    <a:pt x="16" y="96"/>
                  </a:lnTo>
                  <a:lnTo>
                    <a:pt x="16" y="48"/>
                  </a:lnTo>
                  <a:lnTo>
                    <a:pt x="112" y="48"/>
                  </a:lnTo>
                  <a:lnTo>
                    <a:pt x="112" y="304"/>
                  </a:lnTo>
                  <a:lnTo>
                    <a:pt x="112" y="368"/>
                  </a:lnTo>
                  <a:lnTo>
                    <a:pt x="112" y="1184"/>
                  </a:lnTo>
                  <a:lnTo>
                    <a:pt x="16" y="1184"/>
                  </a:lnTo>
                  <a:lnTo>
                    <a:pt x="16" y="1088"/>
                  </a:lnTo>
                  <a:lnTo>
                    <a:pt x="16" y="928"/>
                  </a:lnTo>
                  <a:lnTo>
                    <a:pt x="16" y="832"/>
                  </a:lnTo>
                  <a:lnTo>
                    <a:pt x="16" y="672"/>
                  </a:lnTo>
                  <a:lnTo>
                    <a:pt x="16" y="560"/>
                  </a:lnTo>
                  <a:lnTo>
                    <a:pt x="16" y="304"/>
                  </a:lnTo>
                  <a:lnTo>
                    <a:pt x="64" y="352"/>
                  </a:lnTo>
                  <a:lnTo>
                    <a:pt x="48" y="352"/>
                  </a:lnTo>
                  <a:lnTo>
                    <a:pt x="96" y="304"/>
                  </a:lnTo>
                  <a:lnTo>
                    <a:pt x="96" y="368"/>
                  </a:lnTo>
                  <a:lnTo>
                    <a:pt x="96" y="1184"/>
                  </a:lnTo>
                  <a:lnTo>
                    <a:pt x="0" y="1184"/>
                  </a:lnTo>
                  <a:lnTo>
                    <a:pt x="0" y="1088"/>
                  </a:lnTo>
                  <a:lnTo>
                    <a:pt x="0" y="928"/>
                  </a:lnTo>
                  <a:lnTo>
                    <a:pt x="0" y="832"/>
                  </a:lnTo>
                  <a:lnTo>
                    <a:pt x="0" y="672"/>
                  </a:lnTo>
                  <a:lnTo>
                    <a:pt x="0" y="560"/>
                  </a:lnTo>
                  <a:lnTo>
                    <a:pt x="0" y="304"/>
                  </a:lnTo>
                  <a:lnTo>
                    <a:pt x="96" y="304"/>
                  </a:lnTo>
                  <a:lnTo>
                    <a:pt x="96" y="368"/>
                  </a:lnTo>
                  <a:lnTo>
                    <a:pt x="96" y="1184"/>
                  </a:lnTo>
                  <a:lnTo>
                    <a:pt x="0" y="1184"/>
                  </a:lnTo>
                  <a:lnTo>
                    <a:pt x="0" y="1088"/>
                  </a:lnTo>
                  <a:lnTo>
                    <a:pt x="0" y="928"/>
                  </a:lnTo>
                  <a:lnTo>
                    <a:pt x="0" y="832"/>
                  </a:lnTo>
                  <a:lnTo>
                    <a:pt x="0" y="672"/>
                  </a:lnTo>
                  <a:lnTo>
                    <a:pt x="0" y="560"/>
                  </a:lnTo>
                  <a:lnTo>
                    <a:pt x="0" y="464"/>
                  </a:lnTo>
                  <a:lnTo>
                    <a:pt x="0" y="416"/>
                  </a:lnTo>
                  <a:cubicBezTo>
                    <a:pt x="0" y="390"/>
                    <a:pt x="22" y="368"/>
                    <a:pt x="48" y="368"/>
                  </a:cubicBezTo>
                  <a:cubicBezTo>
                    <a:pt x="75" y="368"/>
                    <a:pt x="96" y="390"/>
                    <a:pt x="96" y="4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2" name="Freeform 166"/>
            <p:cNvSpPr>
              <a:spLocks/>
            </p:cNvSpPr>
            <p:nvPr/>
          </p:nvSpPr>
          <p:spPr bwMode="auto">
            <a:xfrm>
              <a:off x="5919860" y="4589868"/>
              <a:ext cx="31633" cy="897490"/>
            </a:xfrm>
            <a:custGeom>
              <a:avLst/>
              <a:gdLst>
                <a:gd name="T0" fmla="*/ 48 w 264"/>
                <a:gd name="T1" fmla="*/ 696 h 4848"/>
                <a:gd name="T2" fmla="*/ 48 w 264"/>
                <a:gd name="T3" fmla="*/ 1344 h 4848"/>
                <a:gd name="T4" fmla="*/ 56 w 264"/>
                <a:gd name="T5" fmla="*/ 1960 h 4848"/>
                <a:gd name="T6" fmla="*/ 56 w 264"/>
                <a:gd name="T7" fmla="*/ 2552 h 4848"/>
                <a:gd name="T8" fmla="*/ 56 w 264"/>
                <a:gd name="T9" fmla="*/ 3016 h 4848"/>
                <a:gd name="T10" fmla="*/ 64 w 264"/>
                <a:gd name="T11" fmla="*/ 3400 h 4848"/>
                <a:gd name="T12" fmla="*/ 64 w 264"/>
                <a:gd name="T13" fmla="*/ 3896 h 4848"/>
                <a:gd name="T14" fmla="*/ 64 w 264"/>
                <a:gd name="T15" fmla="*/ 4176 h 4848"/>
                <a:gd name="T16" fmla="*/ 72 w 264"/>
                <a:gd name="T17" fmla="*/ 4384 h 4848"/>
                <a:gd name="T18" fmla="*/ 72 w 264"/>
                <a:gd name="T19" fmla="*/ 4640 h 4848"/>
                <a:gd name="T20" fmla="*/ 80 w 264"/>
                <a:gd name="T21" fmla="*/ 4720 h 4848"/>
                <a:gd name="T22" fmla="*/ 88 w 264"/>
                <a:gd name="T23" fmla="*/ 4792 h 4848"/>
                <a:gd name="T24" fmla="*/ 48 w 264"/>
                <a:gd name="T25" fmla="*/ 4768 h 4848"/>
                <a:gd name="T26" fmla="*/ 104 w 264"/>
                <a:gd name="T27" fmla="*/ 4792 h 4848"/>
                <a:gd name="T28" fmla="*/ 72 w 264"/>
                <a:gd name="T29" fmla="*/ 4792 h 4848"/>
                <a:gd name="T30" fmla="*/ 128 w 264"/>
                <a:gd name="T31" fmla="*/ 4768 h 4848"/>
                <a:gd name="T32" fmla="*/ 120 w 264"/>
                <a:gd name="T33" fmla="*/ 4768 h 4848"/>
                <a:gd name="T34" fmla="*/ 144 w 264"/>
                <a:gd name="T35" fmla="*/ 4768 h 4848"/>
                <a:gd name="T36" fmla="*/ 136 w 264"/>
                <a:gd name="T37" fmla="*/ 4768 h 4848"/>
                <a:gd name="T38" fmla="*/ 160 w 264"/>
                <a:gd name="T39" fmla="*/ 4768 h 4848"/>
                <a:gd name="T40" fmla="*/ 152 w 264"/>
                <a:gd name="T41" fmla="*/ 4816 h 4848"/>
                <a:gd name="T42" fmla="*/ 160 w 264"/>
                <a:gd name="T43" fmla="*/ 4744 h 4848"/>
                <a:gd name="T44" fmla="*/ 136 w 264"/>
                <a:gd name="T45" fmla="*/ 4792 h 4848"/>
                <a:gd name="T46" fmla="*/ 176 w 264"/>
                <a:gd name="T47" fmla="*/ 4696 h 4848"/>
                <a:gd name="T48" fmla="*/ 208 w 264"/>
                <a:gd name="T49" fmla="*/ 4768 h 4848"/>
                <a:gd name="T50" fmla="*/ 168 w 264"/>
                <a:gd name="T51" fmla="*/ 4720 h 4848"/>
                <a:gd name="T52" fmla="*/ 200 w 264"/>
                <a:gd name="T53" fmla="*/ 4744 h 4848"/>
                <a:gd name="T54" fmla="*/ 240 w 264"/>
                <a:gd name="T55" fmla="*/ 4792 h 4848"/>
                <a:gd name="T56" fmla="*/ 216 w 264"/>
                <a:gd name="T57" fmla="*/ 4744 h 4848"/>
                <a:gd name="T58" fmla="*/ 232 w 264"/>
                <a:gd name="T59" fmla="*/ 4816 h 4848"/>
                <a:gd name="T60" fmla="*/ 208 w 264"/>
                <a:gd name="T61" fmla="*/ 4720 h 4848"/>
                <a:gd name="T62" fmla="*/ 216 w 264"/>
                <a:gd name="T63" fmla="*/ 4536 h 4848"/>
                <a:gd name="T64" fmla="*/ 256 w 264"/>
                <a:gd name="T65" fmla="*/ 4664 h 4848"/>
                <a:gd name="T66" fmla="*/ 208 w 264"/>
                <a:gd name="T67" fmla="*/ 4792 h 4848"/>
                <a:gd name="T68" fmla="*/ 192 w 264"/>
                <a:gd name="T69" fmla="*/ 4792 h 4848"/>
                <a:gd name="T70" fmla="*/ 200 w 264"/>
                <a:gd name="T71" fmla="*/ 4816 h 4848"/>
                <a:gd name="T72" fmla="*/ 192 w 264"/>
                <a:gd name="T73" fmla="*/ 4744 h 4848"/>
                <a:gd name="T74" fmla="*/ 160 w 264"/>
                <a:gd name="T75" fmla="*/ 4768 h 4848"/>
                <a:gd name="T76" fmla="*/ 168 w 264"/>
                <a:gd name="T77" fmla="*/ 4744 h 4848"/>
                <a:gd name="T78" fmla="*/ 136 w 264"/>
                <a:gd name="T79" fmla="*/ 4768 h 4848"/>
                <a:gd name="T80" fmla="*/ 128 w 264"/>
                <a:gd name="T81" fmla="*/ 4792 h 4848"/>
                <a:gd name="T82" fmla="*/ 136 w 264"/>
                <a:gd name="T83" fmla="*/ 4816 h 4848"/>
                <a:gd name="T84" fmla="*/ 128 w 264"/>
                <a:gd name="T85" fmla="*/ 4816 h 4848"/>
                <a:gd name="T86" fmla="*/ 96 w 264"/>
                <a:gd name="T87" fmla="*/ 4792 h 4848"/>
                <a:gd name="T88" fmla="*/ 112 w 264"/>
                <a:gd name="T89" fmla="*/ 4816 h 4848"/>
                <a:gd name="T90" fmla="*/ 120 w 264"/>
                <a:gd name="T91" fmla="*/ 4768 h 4848"/>
                <a:gd name="T92" fmla="*/ 56 w 264"/>
                <a:gd name="T93" fmla="*/ 4792 h 4848"/>
                <a:gd name="T94" fmla="*/ 72 w 264"/>
                <a:gd name="T95" fmla="*/ 4816 h 4848"/>
                <a:gd name="T96" fmla="*/ 64 w 264"/>
                <a:gd name="T97" fmla="*/ 4816 h 4848"/>
                <a:gd name="T98" fmla="*/ 48 w 264"/>
                <a:gd name="T99" fmla="*/ 4744 h 4848"/>
                <a:gd name="T100" fmla="*/ 24 w 264"/>
                <a:gd name="T101" fmla="*/ 4488 h 4848"/>
                <a:gd name="T102" fmla="*/ 26 w 264"/>
                <a:gd name="T103" fmla="*/ 4264 h 4848"/>
                <a:gd name="T104" fmla="*/ 16 w 264"/>
                <a:gd name="T105" fmla="*/ 4000 h 4848"/>
                <a:gd name="T106" fmla="*/ 16 w 264"/>
                <a:gd name="T107" fmla="*/ 3584 h 4848"/>
                <a:gd name="T108" fmla="*/ 9 w 264"/>
                <a:gd name="T109" fmla="*/ 3148 h 4848"/>
                <a:gd name="T110" fmla="*/ 8 w 264"/>
                <a:gd name="T111" fmla="*/ 2736 h 4848"/>
                <a:gd name="T112" fmla="*/ 8 w 264"/>
                <a:gd name="T113" fmla="*/ 2216 h 4848"/>
                <a:gd name="T114" fmla="*/ 0 w 264"/>
                <a:gd name="T115" fmla="*/ 1576 h 4848"/>
                <a:gd name="T116" fmla="*/ 0 w 264"/>
                <a:gd name="T117" fmla="*/ 952 h 4848"/>
                <a:gd name="T118" fmla="*/ 0 w 264"/>
                <a:gd name="T119" fmla="*/ 312 h 4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4" h="4848">
                  <a:moveTo>
                    <a:pt x="48" y="24"/>
                  </a:moveTo>
                  <a:lnTo>
                    <a:pt x="48" y="128"/>
                  </a:lnTo>
                  <a:lnTo>
                    <a:pt x="48" y="232"/>
                  </a:lnTo>
                  <a:lnTo>
                    <a:pt x="48" y="312"/>
                  </a:lnTo>
                  <a:lnTo>
                    <a:pt x="48" y="360"/>
                  </a:lnTo>
                  <a:lnTo>
                    <a:pt x="48" y="440"/>
                  </a:lnTo>
                  <a:lnTo>
                    <a:pt x="48" y="488"/>
                  </a:lnTo>
                  <a:lnTo>
                    <a:pt x="48" y="568"/>
                  </a:lnTo>
                  <a:lnTo>
                    <a:pt x="48" y="616"/>
                  </a:lnTo>
                  <a:lnTo>
                    <a:pt x="48" y="696"/>
                  </a:lnTo>
                  <a:lnTo>
                    <a:pt x="48" y="776"/>
                  </a:lnTo>
                  <a:lnTo>
                    <a:pt x="48" y="824"/>
                  </a:lnTo>
                  <a:lnTo>
                    <a:pt x="48" y="904"/>
                  </a:lnTo>
                  <a:lnTo>
                    <a:pt x="48" y="952"/>
                  </a:lnTo>
                  <a:lnTo>
                    <a:pt x="48" y="1008"/>
                  </a:lnTo>
                  <a:lnTo>
                    <a:pt x="48" y="1056"/>
                  </a:lnTo>
                  <a:lnTo>
                    <a:pt x="48" y="1136"/>
                  </a:lnTo>
                  <a:lnTo>
                    <a:pt x="48" y="1216"/>
                  </a:lnTo>
                  <a:lnTo>
                    <a:pt x="48" y="1264"/>
                  </a:lnTo>
                  <a:lnTo>
                    <a:pt x="48" y="1344"/>
                  </a:lnTo>
                  <a:lnTo>
                    <a:pt x="48" y="1416"/>
                  </a:lnTo>
                  <a:lnTo>
                    <a:pt x="48" y="1472"/>
                  </a:lnTo>
                  <a:lnTo>
                    <a:pt x="48" y="1520"/>
                  </a:lnTo>
                  <a:lnTo>
                    <a:pt x="48" y="1576"/>
                  </a:lnTo>
                  <a:lnTo>
                    <a:pt x="48" y="1624"/>
                  </a:lnTo>
                  <a:lnTo>
                    <a:pt x="56" y="1702"/>
                  </a:lnTo>
                  <a:lnTo>
                    <a:pt x="56" y="1752"/>
                  </a:lnTo>
                  <a:lnTo>
                    <a:pt x="56" y="1832"/>
                  </a:lnTo>
                  <a:lnTo>
                    <a:pt x="56" y="1912"/>
                  </a:lnTo>
                  <a:lnTo>
                    <a:pt x="56" y="1960"/>
                  </a:lnTo>
                  <a:lnTo>
                    <a:pt x="56" y="2040"/>
                  </a:lnTo>
                  <a:lnTo>
                    <a:pt x="56" y="2088"/>
                  </a:lnTo>
                  <a:lnTo>
                    <a:pt x="56" y="2168"/>
                  </a:lnTo>
                  <a:lnTo>
                    <a:pt x="56" y="2216"/>
                  </a:lnTo>
                  <a:lnTo>
                    <a:pt x="56" y="2272"/>
                  </a:lnTo>
                  <a:lnTo>
                    <a:pt x="56" y="2320"/>
                  </a:lnTo>
                  <a:lnTo>
                    <a:pt x="56" y="2376"/>
                  </a:lnTo>
                  <a:lnTo>
                    <a:pt x="56" y="2448"/>
                  </a:lnTo>
                  <a:lnTo>
                    <a:pt x="56" y="2504"/>
                  </a:lnTo>
                  <a:lnTo>
                    <a:pt x="56" y="2552"/>
                  </a:lnTo>
                  <a:lnTo>
                    <a:pt x="56" y="2608"/>
                  </a:lnTo>
                  <a:lnTo>
                    <a:pt x="56" y="2656"/>
                  </a:lnTo>
                  <a:lnTo>
                    <a:pt x="56" y="2680"/>
                  </a:lnTo>
                  <a:lnTo>
                    <a:pt x="56" y="2736"/>
                  </a:lnTo>
                  <a:lnTo>
                    <a:pt x="56" y="2784"/>
                  </a:lnTo>
                  <a:lnTo>
                    <a:pt x="56" y="2840"/>
                  </a:lnTo>
                  <a:lnTo>
                    <a:pt x="56" y="2888"/>
                  </a:lnTo>
                  <a:lnTo>
                    <a:pt x="56" y="2936"/>
                  </a:lnTo>
                  <a:lnTo>
                    <a:pt x="56" y="2992"/>
                  </a:lnTo>
                  <a:lnTo>
                    <a:pt x="56" y="3016"/>
                  </a:lnTo>
                  <a:lnTo>
                    <a:pt x="56" y="3072"/>
                  </a:lnTo>
                  <a:lnTo>
                    <a:pt x="56" y="3120"/>
                  </a:lnTo>
                  <a:lnTo>
                    <a:pt x="56" y="3144"/>
                  </a:lnTo>
                  <a:lnTo>
                    <a:pt x="56" y="3141"/>
                  </a:lnTo>
                  <a:lnTo>
                    <a:pt x="64" y="3197"/>
                  </a:lnTo>
                  <a:cubicBezTo>
                    <a:pt x="64" y="3198"/>
                    <a:pt x="64" y="3199"/>
                    <a:pt x="64" y="3200"/>
                  </a:cubicBezTo>
                  <a:lnTo>
                    <a:pt x="64" y="3248"/>
                  </a:lnTo>
                  <a:lnTo>
                    <a:pt x="64" y="3304"/>
                  </a:lnTo>
                  <a:lnTo>
                    <a:pt x="64" y="3352"/>
                  </a:lnTo>
                  <a:lnTo>
                    <a:pt x="64" y="3400"/>
                  </a:lnTo>
                  <a:lnTo>
                    <a:pt x="64" y="3456"/>
                  </a:lnTo>
                  <a:lnTo>
                    <a:pt x="64" y="3504"/>
                  </a:lnTo>
                  <a:lnTo>
                    <a:pt x="64" y="3536"/>
                  </a:lnTo>
                  <a:lnTo>
                    <a:pt x="64" y="3584"/>
                  </a:lnTo>
                  <a:lnTo>
                    <a:pt x="64" y="3632"/>
                  </a:lnTo>
                  <a:lnTo>
                    <a:pt x="64" y="3688"/>
                  </a:lnTo>
                  <a:lnTo>
                    <a:pt x="64" y="3736"/>
                  </a:lnTo>
                  <a:lnTo>
                    <a:pt x="64" y="3792"/>
                  </a:lnTo>
                  <a:lnTo>
                    <a:pt x="64" y="3840"/>
                  </a:lnTo>
                  <a:lnTo>
                    <a:pt x="64" y="3896"/>
                  </a:lnTo>
                  <a:lnTo>
                    <a:pt x="64" y="3920"/>
                  </a:lnTo>
                  <a:lnTo>
                    <a:pt x="64" y="3944"/>
                  </a:lnTo>
                  <a:lnTo>
                    <a:pt x="64" y="3968"/>
                  </a:lnTo>
                  <a:lnTo>
                    <a:pt x="64" y="4000"/>
                  </a:lnTo>
                  <a:lnTo>
                    <a:pt x="64" y="4024"/>
                  </a:lnTo>
                  <a:lnTo>
                    <a:pt x="64" y="4048"/>
                  </a:lnTo>
                  <a:lnTo>
                    <a:pt x="64" y="4072"/>
                  </a:lnTo>
                  <a:lnTo>
                    <a:pt x="64" y="4096"/>
                  </a:lnTo>
                  <a:lnTo>
                    <a:pt x="64" y="4152"/>
                  </a:lnTo>
                  <a:lnTo>
                    <a:pt x="64" y="4176"/>
                  </a:lnTo>
                  <a:lnTo>
                    <a:pt x="64" y="4200"/>
                  </a:lnTo>
                  <a:lnTo>
                    <a:pt x="64" y="4232"/>
                  </a:lnTo>
                  <a:lnTo>
                    <a:pt x="63" y="4225"/>
                  </a:lnTo>
                  <a:lnTo>
                    <a:pt x="71" y="4249"/>
                  </a:lnTo>
                  <a:cubicBezTo>
                    <a:pt x="72" y="4251"/>
                    <a:pt x="72" y="4254"/>
                    <a:pt x="72" y="4256"/>
                  </a:cubicBezTo>
                  <a:lnTo>
                    <a:pt x="72" y="4280"/>
                  </a:lnTo>
                  <a:lnTo>
                    <a:pt x="72" y="4304"/>
                  </a:lnTo>
                  <a:lnTo>
                    <a:pt x="72" y="4328"/>
                  </a:lnTo>
                  <a:lnTo>
                    <a:pt x="72" y="4360"/>
                  </a:lnTo>
                  <a:lnTo>
                    <a:pt x="72" y="4384"/>
                  </a:lnTo>
                  <a:lnTo>
                    <a:pt x="72" y="4408"/>
                  </a:lnTo>
                  <a:lnTo>
                    <a:pt x="72" y="4432"/>
                  </a:lnTo>
                  <a:lnTo>
                    <a:pt x="72" y="4464"/>
                  </a:lnTo>
                  <a:lnTo>
                    <a:pt x="72" y="4488"/>
                  </a:lnTo>
                  <a:lnTo>
                    <a:pt x="72" y="4512"/>
                  </a:lnTo>
                  <a:lnTo>
                    <a:pt x="72" y="4536"/>
                  </a:lnTo>
                  <a:lnTo>
                    <a:pt x="72" y="4560"/>
                  </a:lnTo>
                  <a:lnTo>
                    <a:pt x="72" y="4592"/>
                  </a:lnTo>
                  <a:lnTo>
                    <a:pt x="72" y="4616"/>
                  </a:lnTo>
                  <a:lnTo>
                    <a:pt x="72" y="4640"/>
                  </a:lnTo>
                  <a:lnTo>
                    <a:pt x="72" y="4664"/>
                  </a:lnTo>
                  <a:lnTo>
                    <a:pt x="72" y="4696"/>
                  </a:lnTo>
                  <a:lnTo>
                    <a:pt x="72" y="4720"/>
                  </a:lnTo>
                  <a:lnTo>
                    <a:pt x="48" y="4696"/>
                  </a:lnTo>
                  <a:lnTo>
                    <a:pt x="56" y="4696"/>
                  </a:lnTo>
                  <a:lnTo>
                    <a:pt x="32" y="4720"/>
                  </a:lnTo>
                  <a:lnTo>
                    <a:pt x="32" y="4696"/>
                  </a:lnTo>
                  <a:cubicBezTo>
                    <a:pt x="32" y="4683"/>
                    <a:pt x="43" y="4672"/>
                    <a:pt x="56" y="4672"/>
                  </a:cubicBezTo>
                  <a:cubicBezTo>
                    <a:pt x="70" y="4672"/>
                    <a:pt x="80" y="4683"/>
                    <a:pt x="80" y="4696"/>
                  </a:cubicBezTo>
                  <a:lnTo>
                    <a:pt x="80" y="4720"/>
                  </a:lnTo>
                  <a:lnTo>
                    <a:pt x="80" y="4744"/>
                  </a:lnTo>
                  <a:lnTo>
                    <a:pt x="80" y="4768"/>
                  </a:lnTo>
                  <a:lnTo>
                    <a:pt x="80" y="4792"/>
                  </a:lnTo>
                  <a:lnTo>
                    <a:pt x="56" y="4768"/>
                  </a:lnTo>
                  <a:lnTo>
                    <a:pt x="64" y="4768"/>
                  </a:lnTo>
                  <a:lnTo>
                    <a:pt x="40" y="4792"/>
                  </a:lnTo>
                  <a:lnTo>
                    <a:pt x="40" y="4768"/>
                  </a:lnTo>
                  <a:cubicBezTo>
                    <a:pt x="40" y="4755"/>
                    <a:pt x="51" y="4744"/>
                    <a:pt x="64" y="4744"/>
                  </a:cubicBezTo>
                  <a:cubicBezTo>
                    <a:pt x="78" y="4744"/>
                    <a:pt x="88" y="4755"/>
                    <a:pt x="88" y="4768"/>
                  </a:cubicBezTo>
                  <a:lnTo>
                    <a:pt x="88" y="4792"/>
                  </a:lnTo>
                  <a:cubicBezTo>
                    <a:pt x="88" y="4806"/>
                    <a:pt x="78" y="4816"/>
                    <a:pt x="64" y="4816"/>
                  </a:cubicBezTo>
                  <a:cubicBezTo>
                    <a:pt x="51" y="4816"/>
                    <a:pt x="40" y="4806"/>
                    <a:pt x="40" y="4792"/>
                  </a:cubicBezTo>
                  <a:lnTo>
                    <a:pt x="40" y="4768"/>
                  </a:lnTo>
                  <a:cubicBezTo>
                    <a:pt x="40" y="4755"/>
                    <a:pt x="51" y="4744"/>
                    <a:pt x="64" y="4744"/>
                  </a:cubicBezTo>
                  <a:cubicBezTo>
                    <a:pt x="78" y="4744"/>
                    <a:pt x="88" y="4755"/>
                    <a:pt x="88" y="4768"/>
                  </a:cubicBezTo>
                  <a:lnTo>
                    <a:pt x="88" y="4792"/>
                  </a:lnTo>
                  <a:lnTo>
                    <a:pt x="64" y="4768"/>
                  </a:lnTo>
                  <a:lnTo>
                    <a:pt x="72" y="4768"/>
                  </a:lnTo>
                  <a:lnTo>
                    <a:pt x="48" y="4792"/>
                  </a:lnTo>
                  <a:lnTo>
                    <a:pt x="48" y="4768"/>
                  </a:lnTo>
                  <a:cubicBezTo>
                    <a:pt x="48" y="4755"/>
                    <a:pt x="59" y="4744"/>
                    <a:pt x="72" y="4744"/>
                  </a:cubicBezTo>
                  <a:lnTo>
                    <a:pt x="80" y="4744"/>
                  </a:lnTo>
                  <a:cubicBezTo>
                    <a:pt x="94" y="4744"/>
                    <a:pt x="104" y="4755"/>
                    <a:pt x="104" y="4768"/>
                  </a:cubicBezTo>
                  <a:lnTo>
                    <a:pt x="104" y="4792"/>
                  </a:lnTo>
                  <a:cubicBezTo>
                    <a:pt x="104" y="4806"/>
                    <a:pt x="94" y="4816"/>
                    <a:pt x="80" y="4816"/>
                  </a:cubicBezTo>
                  <a:cubicBezTo>
                    <a:pt x="67" y="4816"/>
                    <a:pt x="56" y="4806"/>
                    <a:pt x="56" y="4792"/>
                  </a:cubicBezTo>
                  <a:lnTo>
                    <a:pt x="56" y="4768"/>
                  </a:lnTo>
                  <a:cubicBezTo>
                    <a:pt x="56" y="4755"/>
                    <a:pt x="67" y="4744"/>
                    <a:pt x="80" y="4744"/>
                  </a:cubicBezTo>
                  <a:cubicBezTo>
                    <a:pt x="94" y="4744"/>
                    <a:pt x="104" y="4755"/>
                    <a:pt x="104" y="4768"/>
                  </a:cubicBezTo>
                  <a:lnTo>
                    <a:pt x="104" y="4792"/>
                  </a:lnTo>
                  <a:lnTo>
                    <a:pt x="80" y="4768"/>
                  </a:lnTo>
                  <a:lnTo>
                    <a:pt x="88" y="4768"/>
                  </a:lnTo>
                  <a:lnTo>
                    <a:pt x="64" y="4792"/>
                  </a:lnTo>
                  <a:lnTo>
                    <a:pt x="64" y="4768"/>
                  </a:lnTo>
                  <a:cubicBezTo>
                    <a:pt x="64" y="4755"/>
                    <a:pt x="75" y="4744"/>
                    <a:pt x="88" y="4744"/>
                  </a:cubicBezTo>
                  <a:cubicBezTo>
                    <a:pt x="102" y="4744"/>
                    <a:pt x="112" y="4755"/>
                    <a:pt x="112" y="4768"/>
                  </a:cubicBezTo>
                  <a:lnTo>
                    <a:pt x="112" y="4792"/>
                  </a:lnTo>
                  <a:lnTo>
                    <a:pt x="88" y="4768"/>
                  </a:lnTo>
                  <a:lnTo>
                    <a:pt x="96" y="4768"/>
                  </a:lnTo>
                  <a:lnTo>
                    <a:pt x="72" y="4792"/>
                  </a:lnTo>
                  <a:lnTo>
                    <a:pt x="72" y="4768"/>
                  </a:lnTo>
                  <a:cubicBezTo>
                    <a:pt x="72" y="4755"/>
                    <a:pt x="83" y="4744"/>
                    <a:pt x="96" y="4744"/>
                  </a:cubicBezTo>
                  <a:cubicBezTo>
                    <a:pt x="110" y="4744"/>
                    <a:pt x="120" y="4755"/>
                    <a:pt x="120" y="4768"/>
                  </a:cubicBezTo>
                  <a:lnTo>
                    <a:pt x="120" y="4792"/>
                  </a:lnTo>
                  <a:lnTo>
                    <a:pt x="96" y="4768"/>
                  </a:lnTo>
                  <a:lnTo>
                    <a:pt x="104" y="4768"/>
                  </a:lnTo>
                  <a:lnTo>
                    <a:pt x="80" y="4792"/>
                  </a:lnTo>
                  <a:lnTo>
                    <a:pt x="80" y="4768"/>
                  </a:lnTo>
                  <a:cubicBezTo>
                    <a:pt x="80" y="4755"/>
                    <a:pt x="91" y="4744"/>
                    <a:pt x="104" y="4744"/>
                  </a:cubicBezTo>
                  <a:cubicBezTo>
                    <a:pt x="118" y="4744"/>
                    <a:pt x="128" y="4755"/>
                    <a:pt x="128" y="4768"/>
                  </a:cubicBezTo>
                  <a:lnTo>
                    <a:pt x="128" y="4792"/>
                  </a:lnTo>
                  <a:lnTo>
                    <a:pt x="104" y="4768"/>
                  </a:lnTo>
                  <a:lnTo>
                    <a:pt x="112" y="4768"/>
                  </a:lnTo>
                  <a:lnTo>
                    <a:pt x="88" y="4792"/>
                  </a:lnTo>
                  <a:lnTo>
                    <a:pt x="88" y="4768"/>
                  </a:lnTo>
                  <a:cubicBezTo>
                    <a:pt x="88" y="4755"/>
                    <a:pt x="99" y="4744"/>
                    <a:pt x="112" y="4744"/>
                  </a:cubicBezTo>
                  <a:cubicBezTo>
                    <a:pt x="126" y="4744"/>
                    <a:pt x="136" y="4755"/>
                    <a:pt x="136" y="4768"/>
                  </a:cubicBezTo>
                  <a:lnTo>
                    <a:pt x="136" y="4792"/>
                  </a:lnTo>
                  <a:lnTo>
                    <a:pt x="112" y="4768"/>
                  </a:lnTo>
                  <a:lnTo>
                    <a:pt x="120" y="4768"/>
                  </a:lnTo>
                  <a:lnTo>
                    <a:pt x="96" y="4792"/>
                  </a:lnTo>
                  <a:lnTo>
                    <a:pt x="96" y="4768"/>
                  </a:lnTo>
                  <a:cubicBezTo>
                    <a:pt x="96" y="4755"/>
                    <a:pt x="107" y="4744"/>
                    <a:pt x="120" y="4744"/>
                  </a:cubicBezTo>
                  <a:cubicBezTo>
                    <a:pt x="134" y="4744"/>
                    <a:pt x="144" y="4755"/>
                    <a:pt x="144" y="4768"/>
                  </a:cubicBezTo>
                  <a:lnTo>
                    <a:pt x="144" y="4792"/>
                  </a:lnTo>
                  <a:cubicBezTo>
                    <a:pt x="144" y="4806"/>
                    <a:pt x="134" y="4816"/>
                    <a:pt x="120" y="4816"/>
                  </a:cubicBezTo>
                  <a:cubicBezTo>
                    <a:pt x="107" y="4816"/>
                    <a:pt x="96" y="4806"/>
                    <a:pt x="96" y="4792"/>
                  </a:cubicBezTo>
                  <a:lnTo>
                    <a:pt x="96" y="4768"/>
                  </a:lnTo>
                  <a:cubicBezTo>
                    <a:pt x="96" y="4755"/>
                    <a:pt x="107" y="4744"/>
                    <a:pt x="120" y="4744"/>
                  </a:cubicBezTo>
                  <a:cubicBezTo>
                    <a:pt x="134" y="4744"/>
                    <a:pt x="144" y="4755"/>
                    <a:pt x="144" y="4768"/>
                  </a:cubicBezTo>
                  <a:lnTo>
                    <a:pt x="144" y="4792"/>
                  </a:lnTo>
                  <a:cubicBezTo>
                    <a:pt x="144" y="4806"/>
                    <a:pt x="134" y="4816"/>
                    <a:pt x="120" y="4816"/>
                  </a:cubicBezTo>
                  <a:cubicBezTo>
                    <a:pt x="107" y="4816"/>
                    <a:pt x="96" y="4806"/>
                    <a:pt x="96" y="4792"/>
                  </a:cubicBezTo>
                  <a:lnTo>
                    <a:pt x="96" y="4768"/>
                  </a:lnTo>
                  <a:cubicBezTo>
                    <a:pt x="96" y="4755"/>
                    <a:pt x="107" y="4744"/>
                    <a:pt x="120" y="4744"/>
                  </a:cubicBezTo>
                  <a:cubicBezTo>
                    <a:pt x="134" y="4744"/>
                    <a:pt x="144" y="4755"/>
                    <a:pt x="144" y="4768"/>
                  </a:cubicBezTo>
                  <a:lnTo>
                    <a:pt x="144" y="4792"/>
                  </a:lnTo>
                  <a:lnTo>
                    <a:pt x="120" y="4768"/>
                  </a:lnTo>
                  <a:lnTo>
                    <a:pt x="128" y="4768"/>
                  </a:lnTo>
                  <a:lnTo>
                    <a:pt x="136" y="4768"/>
                  </a:lnTo>
                  <a:lnTo>
                    <a:pt x="112" y="4792"/>
                  </a:lnTo>
                  <a:lnTo>
                    <a:pt x="112" y="4768"/>
                  </a:lnTo>
                  <a:cubicBezTo>
                    <a:pt x="112" y="4755"/>
                    <a:pt x="123" y="4744"/>
                    <a:pt x="136" y="4744"/>
                  </a:cubicBezTo>
                  <a:cubicBezTo>
                    <a:pt x="150" y="4744"/>
                    <a:pt x="160" y="4755"/>
                    <a:pt x="160" y="4768"/>
                  </a:cubicBezTo>
                  <a:lnTo>
                    <a:pt x="160" y="4792"/>
                  </a:lnTo>
                  <a:cubicBezTo>
                    <a:pt x="160" y="4806"/>
                    <a:pt x="150" y="4816"/>
                    <a:pt x="136" y="4816"/>
                  </a:cubicBezTo>
                  <a:cubicBezTo>
                    <a:pt x="123" y="4816"/>
                    <a:pt x="112" y="4806"/>
                    <a:pt x="112" y="4792"/>
                  </a:cubicBezTo>
                  <a:lnTo>
                    <a:pt x="112" y="4768"/>
                  </a:lnTo>
                  <a:cubicBezTo>
                    <a:pt x="112" y="4755"/>
                    <a:pt x="123" y="4744"/>
                    <a:pt x="136" y="4744"/>
                  </a:cubicBezTo>
                  <a:cubicBezTo>
                    <a:pt x="150" y="4744"/>
                    <a:pt x="160" y="4755"/>
                    <a:pt x="160" y="4768"/>
                  </a:cubicBezTo>
                  <a:lnTo>
                    <a:pt x="160" y="4792"/>
                  </a:lnTo>
                  <a:lnTo>
                    <a:pt x="136" y="4768"/>
                  </a:lnTo>
                  <a:lnTo>
                    <a:pt x="144" y="4768"/>
                  </a:lnTo>
                  <a:lnTo>
                    <a:pt x="152" y="4768"/>
                  </a:lnTo>
                  <a:lnTo>
                    <a:pt x="128" y="4792"/>
                  </a:lnTo>
                  <a:lnTo>
                    <a:pt x="128" y="4768"/>
                  </a:lnTo>
                  <a:cubicBezTo>
                    <a:pt x="128" y="4755"/>
                    <a:pt x="139" y="4744"/>
                    <a:pt x="152" y="4744"/>
                  </a:cubicBezTo>
                  <a:cubicBezTo>
                    <a:pt x="166" y="4744"/>
                    <a:pt x="176" y="4755"/>
                    <a:pt x="176" y="4768"/>
                  </a:cubicBezTo>
                  <a:lnTo>
                    <a:pt x="176" y="4792"/>
                  </a:lnTo>
                  <a:cubicBezTo>
                    <a:pt x="176" y="4806"/>
                    <a:pt x="166" y="4816"/>
                    <a:pt x="152" y="4816"/>
                  </a:cubicBezTo>
                  <a:cubicBezTo>
                    <a:pt x="139" y="4816"/>
                    <a:pt x="128" y="4806"/>
                    <a:pt x="128" y="4792"/>
                  </a:cubicBezTo>
                  <a:lnTo>
                    <a:pt x="128" y="4768"/>
                  </a:lnTo>
                  <a:cubicBezTo>
                    <a:pt x="128" y="4755"/>
                    <a:pt x="139" y="4744"/>
                    <a:pt x="152" y="4744"/>
                  </a:cubicBezTo>
                  <a:cubicBezTo>
                    <a:pt x="166" y="4744"/>
                    <a:pt x="176" y="4755"/>
                    <a:pt x="176" y="4768"/>
                  </a:cubicBezTo>
                  <a:lnTo>
                    <a:pt x="176" y="4792"/>
                  </a:lnTo>
                  <a:cubicBezTo>
                    <a:pt x="176" y="4806"/>
                    <a:pt x="166" y="4816"/>
                    <a:pt x="152" y="4816"/>
                  </a:cubicBezTo>
                  <a:cubicBezTo>
                    <a:pt x="139" y="4816"/>
                    <a:pt x="128" y="4806"/>
                    <a:pt x="128" y="4792"/>
                  </a:cubicBezTo>
                  <a:lnTo>
                    <a:pt x="128" y="4768"/>
                  </a:lnTo>
                  <a:cubicBezTo>
                    <a:pt x="128" y="4755"/>
                    <a:pt x="139" y="4744"/>
                    <a:pt x="152" y="4744"/>
                  </a:cubicBezTo>
                  <a:lnTo>
                    <a:pt x="160" y="4744"/>
                  </a:lnTo>
                  <a:lnTo>
                    <a:pt x="136" y="4768"/>
                  </a:lnTo>
                  <a:lnTo>
                    <a:pt x="136" y="4744"/>
                  </a:lnTo>
                  <a:lnTo>
                    <a:pt x="136" y="4720"/>
                  </a:lnTo>
                  <a:cubicBezTo>
                    <a:pt x="136" y="4707"/>
                    <a:pt x="147" y="4696"/>
                    <a:pt x="160" y="4696"/>
                  </a:cubicBezTo>
                  <a:cubicBezTo>
                    <a:pt x="174" y="4696"/>
                    <a:pt x="184" y="4707"/>
                    <a:pt x="184" y="4720"/>
                  </a:cubicBezTo>
                  <a:lnTo>
                    <a:pt x="184" y="4744"/>
                  </a:lnTo>
                  <a:lnTo>
                    <a:pt x="184" y="4768"/>
                  </a:lnTo>
                  <a:lnTo>
                    <a:pt x="184" y="4792"/>
                  </a:lnTo>
                  <a:cubicBezTo>
                    <a:pt x="184" y="4806"/>
                    <a:pt x="174" y="4816"/>
                    <a:pt x="160" y="4816"/>
                  </a:cubicBezTo>
                  <a:cubicBezTo>
                    <a:pt x="147" y="4816"/>
                    <a:pt x="136" y="4806"/>
                    <a:pt x="136" y="4792"/>
                  </a:cubicBezTo>
                  <a:lnTo>
                    <a:pt x="136" y="4768"/>
                  </a:lnTo>
                  <a:lnTo>
                    <a:pt x="136" y="4744"/>
                  </a:lnTo>
                  <a:lnTo>
                    <a:pt x="136" y="4720"/>
                  </a:lnTo>
                  <a:cubicBezTo>
                    <a:pt x="136" y="4718"/>
                    <a:pt x="137" y="4715"/>
                    <a:pt x="138" y="4713"/>
                  </a:cubicBezTo>
                  <a:lnTo>
                    <a:pt x="146" y="4689"/>
                  </a:lnTo>
                  <a:cubicBezTo>
                    <a:pt x="149" y="4678"/>
                    <a:pt x="161" y="4671"/>
                    <a:pt x="172" y="4673"/>
                  </a:cubicBezTo>
                  <a:cubicBezTo>
                    <a:pt x="184" y="4675"/>
                    <a:pt x="192" y="4685"/>
                    <a:pt x="192" y="4696"/>
                  </a:cubicBezTo>
                  <a:lnTo>
                    <a:pt x="192" y="4720"/>
                  </a:lnTo>
                  <a:lnTo>
                    <a:pt x="168" y="4696"/>
                  </a:lnTo>
                  <a:lnTo>
                    <a:pt x="176" y="4696"/>
                  </a:lnTo>
                  <a:lnTo>
                    <a:pt x="152" y="4720"/>
                  </a:lnTo>
                  <a:lnTo>
                    <a:pt x="152" y="4696"/>
                  </a:lnTo>
                  <a:cubicBezTo>
                    <a:pt x="152" y="4683"/>
                    <a:pt x="163" y="4672"/>
                    <a:pt x="176" y="4672"/>
                  </a:cubicBezTo>
                  <a:cubicBezTo>
                    <a:pt x="190" y="4672"/>
                    <a:pt x="200" y="4683"/>
                    <a:pt x="200" y="4696"/>
                  </a:cubicBezTo>
                  <a:lnTo>
                    <a:pt x="200" y="4720"/>
                  </a:lnTo>
                  <a:lnTo>
                    <a:pt x="176" y="4696"/>
                  </a:lnTo>
                  <a:lnTo>
                    <a:pt x="184" y="4696"/>
                  </a:lnTo>
                  <a:cubicBezTo>
                    <a:pt x="198" y="4696"/>
                    <a:pt x="208" y="4707"/>
                    <a:pt x="208" y="4720"/>
                  </a:cubicBezTo>
                  <a:lnTo>
                    <a:pt x="208" y="4744"/>
                  </a:lnTo>
                  <a:lnTo>
                    <a:pt x="208" y="4768"/>
                  </a:lnTo>
                  <a:lnTo>
                    <a:pt x="207" y="4761"/>
                  </a:lnTo>
                  <a:lnTo>
                    <a:pt x="215" y="4785"/>
                  </a:lnTo>
                  <a:cubicBezTo>
                    <a:pt x="216" y="4787"/>
                    <a:pt x="216" y="4790"/>
                    <a:pt x="216" y="4792"/>
                  </a:cubicBezTo>
                  <a:lnTo>
                    <a:pt x="216" y="4824"/>
                  </a:lnTo>
                  <a:cubicBezTo>
                    <a:pt x="216" y="4838"/>
                    <a:pt x="206" y="4848"/>
                    <a:pt x="192" y="4848"/>
                  </a:cubicBezTo>
                  <a:cubicBezTo>
                    <a:pt x="179" y="4848"/>
                    <a:pt x="168" y="4838"/>
                    <a:pt x="168" y="4824"/>
                  </a:cubicBezTo>
                  <a:lnTo>
                    <a:pt x="168" y="4792"/>
                  </a:lnTo>
                  <a:lnTo>
                    <a:pt x="168" y="4768"/>
                  </a:lnTo>
                  <a:lnTo>
                    <a:pt x="168" y="4744"/>
                  </a:lnTo>
                  <a:lnTo>
                    <a:pt x="168" y="4720"/>
                  </a:lnTo>
                  <a:cubicBezTo>
                    <a:pt x="168" y="4707"/>
                    <a:pt x="179" y="4696"/>
                    <a:pt x="192" y="4696"/>
                  </a:cubicBezTo>
                  <a:lnTo>
                    <a:pt x="200" y="4696"/>
                  </a:lnTo>
                  <a:cubicBezTo>
                    <a:pt x="214" y="4696"/>
                    <a:pt x="224" y="4707"/>
                    <a:pt x="224" y="4720"/>
                  </a:cubicBezTo>
                  <a:lnTo>
                    <a:pt x="224" y="4744"/>
                  </a:lnTo>
                  <a:lnTo>
                    <a:pt x="224" y="4768"/>
                  </a:lnTo>
                  <a:lnTo>
                    <a:pt x="224" y="4792"/>
                  </a:lnTo>
                  <a:cubicBezTo>
                    <a:pt x="224" y="4806"/>
                    <a:pt x="214" y="4816"/>
                    <a:pt x="200" y="4816"/>
                  </a:cubicBezTo>
                  <a:cubicBezTo>
                    <a:pt x="187" y="4816"/>
                    <a:pt x="176" y="4806"/>
                    <a:pt x="176" y="4792"/>
                  </a:cubicBezTo>
                  <a:lnTo>
                    <a:pt x="176" y="4768"/>
                  </a:lnTo>
                  <a:cubicBezTo>
                    <a:pt x="176" y="4755"/>
                    <a:pt x="187" y="4744"/>
                    <a:pt x="200" y="4744"/>
                  </a:cubicBezTo>
                  <a:cubicBezTo>
                    <a:pt x="214" y="4744"/>
                    <a:pt x="224" y="4755"/>
                    <a:pt x="224" y="4768"/>
                  </a:cubicBezTo>
                  <a:lnTo>
                    <a:pt x="224" y="4792"/>
                  </a:lnTo>
                  <a:lnTo>
                    <a:pt x="200" y="4768"/>
                  </a:lnTo>
                  <a:lnTo>
                    <a:pt x="208" y="4768"/>
                  </a:lnTo>
                  <a:lnTo>
                    <a:pt x="216" y="4768"/>
                  </a:lnTo>
                  <a:lnTo>
                    <a:pt x="192" y="4792"/>
                  </a:lnTo>
                  <a:lnTo>
                    <a:pt x="192" y="4768"/>
                  </a:lnTo>
                  <a:cubicBezTo>
                    <a:pt x="192" y="4755"/>
                    <a:pt x="203" y="4744"/>
                    <a:pt x="216" y="4744"/>
                  </a:cubicBezTo>
                  <a:cubicBezTo>
                    <a:pt x="230" y="4744"/>
                    <a:pt x="240" y="4755"/>
                    <a:pt x="240" y="4768"/>
                  </a:cubicBezTo>
                  <a:lnTo>
                    <a:pt x="240" y="4792"/>
                  </a:lnTo>
                  <a:cubicBezTo>
                    <a:pt x="240" y="4806"/>
                    <a:pt x="230" y="4816"/>
                    <a:pt x="216" y="4816"/>
                  </a:cubicBezTo>
                  <a:cubicBezTo>
                    <a:pt x="203" y="4816"/>
                    <a:pt x="192" y="4806"/>
                    <a:pt x="192" y="4792"/>
                  </a:cubicBezTo>
                  <a:lnTo>
                    <a:pt x="192" y="4768"/>
                  </a:lnTo>
                  <a:cubicBezTo>
                    <a:pt x="192" y="4755"/>
                    <a:pt x="203" y="4744"/>
                    <a:pt x="216" y="4744"/>
                  </a:cubicBezTo>
                  <a:cubicBezTo>
                    <a:pt x="230" y="4744"/>
                    <a:pt x="240" y="4755"/>
                    <a:pt x="240" y="4768"/>
                  </a:cubicBezTo>
                  <a:lnTo>
                    <a:pt x="240" y="4792"/>
                  </a:lnTo>
                  <a:cubicBezTo>
                    <a:pt x="240" y="4806"/>
                    <a:pt x="230" y="4816"/>
                    <a:pt x="216" y="4816"/>
                  </a:cubicBezTo>
                  <a:cubicBezTo>
                    <a:pt x="203" y="4816"/>
                    <a:pt x="192" y="4806"/>
                    <a:pt x="192" y="4792"/>
                  </a:cubicBezTo>
                  <a:lnTo>
                    <a:pt x="192" y="4768"/>
                  </a:lnTo>
                  <a:cubicBezTo>
                    <a:pt x="192" y="4755"/>
                    <a:pt x="203" y="4744"/>
                    <a:pt x="216" y="4744"/>
                  </a:cubicBezTo>
                  <a:cubicBezTo>
                    <a:pt x="230" y="4744"/>
                    <a:pt x="240" y="4755"/>
                    <a:pt x="240" y="4768"/>
                  </a:cubicBezTo>
                  <a:lnTo>
                    <a:pt x="240" y="4792"/>
                  </a:lnTo>
                  <a:lnTo>
                    <a:pt x="216" y="4768"/>
                  </a:lnTo>
                  <a:lnTo>
                    <a:pt x="224" y="4768"/>
                  </a:lnTo>
                  <a:lnTo>
                    <a:pt x="202" y="4785"/>
                  </a:lnTo>
                  <a:lnTo>
                    <a:pt x="210" y="4761"/>
                  </a:lnTo>
                  <a:cubicBezTo>
                    <a:pt x="213" y="4750"/>
                    <a:pt x="225" y="4743"/>
                    <a:pt x="236" y="4745"/>
                  </a:cubicBezTo>
                  <a:cubicBezTo>
                    <a:pt x="248" y="4747"/>
                    <a:pt x="256" y="4757"/>
                    <a:pt x="256" y="4768"/>
                  </a:cubicBezTo>
                  <a:lnTo>
                    <a:pt x="256" y="4792"/>
                  </a:lnTo>
                  <a:cubicBezTo>
                    <a:pt x="256" y="4806"/>
                    <a:pt x="246" y="4816"/>
                    <a:pt x="232" y="4816"/>
                  </a:cubicBezTo>
                  <a:cubicBezTo>
                    <a:pt x="219" y="4816"/>
                    <a:pt x="208" y="4806"/>
                    <a:pt x="208" y="4792"/>
                  </a:cubicBezTo>
                  <a:lnTo>
                    <a:pt x="208" y="4768"/>
                  </a:lnTo>
                  <a:lnTo>
                    <a:pt x="208" y="4744"/>
                  </a:lnTo>
                  <a:lnTo>
                    <a:pt x="208" y="4720"/>
                  </a:lnTo>
                  <a:lnTo>
                    <a:pt x="208" y="4696"/>
                  </a:lnTo>
                  <a:cubicBezTo>
                    <a:pt x="208" y="4683"/>
                    <a:pt x="219" y="4672"/>
                    <a:pt x="232" y="4672"/>
                  </a:cubicBezTo>
                  <a:cubicBezTo>
                    <a:pt x="246" y="4672"/>
                    <a:pt x="256" y="4683"/>
                    <a:pt x="256" y="4696"/>
                  </a:cubicBezTo>
                  <a:lnTo>
                    <a:pt x="256" y="4720"/>
                  </a:lnTo>
                  <a:cubicBezTo>
                    <a:pt x="256" y="4734"/>
                    <a:pt x="246" y="4744"/>
                    <a:pt x="232" y="4744"/>
                  </a:cubicBezTo>
                  <a:cubicBezTo>
                    <a:pt x="219" y="4744"/>
                    <a:pt x="208" y="4734"/>
                    <a:pt x="208" y="4720"/>
                  </a:cubicBezTo>
                  <a:lnTo>
                    <a:pt x="208" y="4696"/>
                  </a:lnTo>
                  <a:lnTo>
                    <a:pt x="208" y="4664"/>
                  </a:lnTo>
                  <a:lnTo>
                    <a:pt x="208" y="4640"/>
                  </a:lnTo>
                  <a:cubicBezTo>
                    <a:pt x="208" y="4627"/>
                    <a:pt x="219" y="4616"/>
                    <a:pt x="232" y="4616"/>
                  </a:cubicBezTo>
                  <a:lnTo>
                    <a:pt x="240" y="4616"/>
                  </a:lnTo>
                  <a:lnTo>
                    <a:pt x="216" y="4640"/>
                  </a:lnTo>
                  <a:lnTo>
                    <a:pt x="216" y="4616"/>
                  </a:lnTo>
                  <a:lnTo>
                    <a:pt x="216" y="4592"/>
                  </a:lnTo>
                  <a:lnTo>
                    <a:pt x="216" y="4560"/>
                  </a:lnTo>
                  <a:lnTo>
                    <a:pt x="216" y="4536"/>
                  </a:lnTo>
                  <a:cubicBezTo>
                    <a:pt x="216" y="4523"/>
                    <a:pt x="227" y="4512"/>
                    <a:pt x="240" y="4512"/>
                  </a:cubicBezTo>
                  <a:cubicBezTo>
                    <a:pt x="254" y="4512"/>
                    <a:pt x="264" y="4523"/>
                    <a:pt x="264" y="4536"/>
                  </a:cubicBezTo>
                  <a:lnTo>
                    <a:pt x="264" y="4560"/>
                  </a:lnTo>
                  <a:lnTo>
                    <a:pt x="264" y="4592"/>
                  </a:lnTo>
                  <a:lnTo>
                    <a:pt x="264" y="4616"/>
                  </a:lnTo>
                  <a:lnTo>
                    <a:pt x="264" y="4640"/>
                  </a:lnTo>
                  <a:cubicBezTo>
                    <a:pt x="264" y="4654"/>
                    <a:pt x="254" y="4664"/>
                    <a:pt x="240" y="4664"/>
                  </a:cubicBezTo>
                  <a:lnTo>
                    <a:pt x="232" y="4664"/>
                  </a:lnTo>
                  <a:lnTo>
                    <a:pt x="256" y="4640"/>
                  </a:lnTo>
                  <a:lnTo>
                    <a:pt x="256" y="4664"/>
                  </a:lnTo>
                  <a:lnTo>
                    <a:pt x="256" y="4696"/>
                  </a:lnTo>
                  <a:lnTo>
                    <a:pt x="256" y="4720"/>
                  </a:lnTo>
                  <a:lnTo>
                    <a:pt x="208" y="4720"/>
                  </a:lnTo>
                  <a:lnTo>
                    <a:pt x="208" y="4696"/>
                  </a:lnTo>
                  <a:lnTo>
                    <a:pt x="256" y="4696"/>
                  </a:lnTo>
                  <a:lnTo>
                    <a:pt x="256" y="4720"/>
                  </a:lnTo>
                  <a:lnTo>
                    <a:pt x="256" y="4744"/>
                  </a:lnTo>
                  <a:lnTo>
                    <a:pt x="256" y="4768"/>
                  </a:lnTo>
                  <a:lnTo>
                    <a:pt x="256" y="4792"/>
                  </a:lnTo>
                  <a:lnTo>
                    <a:pt x="208" y="4792"/>
                  </a:lnTo>
                  <a:lnTo>
                    <a:pt x="208" y="4768"/>
                  </a:lnTo>
                  <a:lnTo>
                    <a:pt x="255" y="4776"/>
                  </a:lnTo>
                  <a:lnTo>
                    <a:pt x="247" y="4800"/>
                  </a:lnTo>
                  <a:cubicBezTo>
                    <a:pt x="244" y="4810"/>
                    <a:pt x="235" y="4816"/>
                    <a:pt x="224" y="4816"/>
                  </a:cubicBezTo>
                  <a:lnTo>
                    <a:pt x="216" y="4816"/>
                  </a:lnTo>
                  <a:cubicBezTo>
                    <a:pt x="203" y="4816"/>
                    <a:pt x="192" y="4806"/>
                    <a:pt x="192" y="4792"/>
                  </a:cubicBezTo>
                  <a:lnTo>
                    <a:pt x="192" y="4768"/>
                  </a:lnTo>
                  <a:lnTo>
                    <a:pt x="240" y="4768"/>
                  </a:lnTo>
                  <a:lnTo>
                    <a:pt x="240" y="4792"/>
                  </a:lnTo>
                  <a:lnTo>
                    <a:pt x="192" y="4792"/>
                  </a:lnTo>
                  <a:lnTo>
                    <a:pt x="192" y="4768"/>
                  </a:lnTo>
                  <a:lnTo>
                    <a:pt x="240" y="4768"/>
                  </a:lnTo>
                  <a:lnTo>
                    <a:pt x="240" y="4792"/>
                  </a:lnTo>
                  <a:lnTo>
                    <a:pt x="192" y="4792"/>
                  </a:lnTo>
                  <a:lnTo>
                    <a:pt x="192" y="4768"/>
                  </a:lnTo>
                  <a:lnTo>
                    <a:pt x="240" y="4768"/>
                  </a:lnTo>
                  <a:lnTo>
                    <a:pt x="240" y="4792"/>
                  </a:lnTo>
                  <a:cubicBezTo>
                    <a:pt x="240" y="4806"/>
                    <a:pt x="230" y="4816"/>
                    <a:pt x="216" y="4816"/>
                  </a:cubicBezTo>
                  <a:lnTo>
                    <a:pt x="208" y="4816"/>
                  </a:lnTo>
                  <a:lnTo>
                    <a:pt x="200" y="4816"/>
                  </a:lnTo>
                  <a:cubicBezTo>
                    <a:pt x="187" y="4816"/>
                    <a:pt x="176" y="4806"/>
                    <a:pt x="176" y="4792"/>
                  </a:cubicBezTo>
                  <a:lnTo>
                    <a:pt x="176" y="4768"/>
                  </a:lnTo>
                  <a:lnTo>
                    <a:pt x="224" y="4768"/>
                  </a:lnTo>
                  <a:lnTo>
                    <a:pt x="224" y="4792"/>
                  </a:lnTo>
                  <a:lnTo>
                    <a:pt x="176" y="4792"/>
                  </a:lnTo>
                  <a:lnTo>
                    <a:pt x="176" y="4768"/>
                  </a:lnTo>
                  <a:lnTo>
                    <a:pt x="176" y="4744"/>
                  </a:lnTo>
                  <a:lnTo>
                    <a:pt x="176" y="4720"/>
                  </a:lnTo>
                  <a:lnTo>
                    <a:pt x="200" y="4744"/>
                  </a:lnTo>
                  <a:lnTo>
                    <a:pt x="192" y="4744"/>
                  </a:lnTo>
                  <a:lnTo>
                    <a:pt x="216" y="4720"/>
                  </a:lnTo>
                  <a:lnTo>
                    <a:pt x="216" y="4744"/>
                  </a:lnTo>
                  <a:lnTo>
                    <a:pt x="216" y="4768"/>
                  </a:lnTo>
                  <a:lnTo>
                    <a:pt x="216" y="4792"/>
                  </a:lnTo>
                  <a:lnTo>
                    <a:pt x="216" y="4824"/>
                  </a:lnTo>
                  <a:lnTo>
                    <a:pt x="168" y="4824"/>
                  </a:lnTo>
                  <a:lnTo>
                    <a:pt x="168" y="4792"/>
                  </a:lnTo>
                  <a:lnTo>
                    <a:pt x="170" y="4800"/>
                  </a:lnTo>
                  <a:lnTo>
                    <a:pt x="162" y="4776"/>
                  </a:lnTo>
                  <a:cubicBezTo>
                    <a:pt x="161" y="4774"/>
                    <a:pt x="160" y="4771"/>
                    <a:pt x="160" y="4768"/>
                  </a:cubicBezTo>
                  <a:lnTo>
                    <a:pt x="160" y="4744"/>
                  </a:lnTo>
                  <a:lnTo>
                    <a:pt x="160" y="4720"/>
                  </a:lnTo>
                  <a:lnTo>
                    <a:pt x="184" y="4744"/>
                  </a:lnTo>
                  <a:lnTo>
                    <a:pt x="176" y="4744"/>
                  </a:lnTo>
                  <a:cubicBezTo>
                    <a:pt x="163" y="4744"/>
                    <a:pt x="152" y="4734"/>
                    <a:pt x="152" y="4720"/>
                  </a:cubicBezTo>
                  <a:lnTo>
                    <a:pt x="152" y="4696"/>
                  </a:lnTo>
                  <a:lnTo>
                    <a:pt x="200" y="4696"/>
                  </a:lnTo>
                  <a:lnTo>
                    <a:pt x="200" y="4720"/>
                  </a:lnTo>
                  <a:cubicBezTo>
                    <a:pt x="200" y="4734"/>
                    <a:pt x="190" y="4744"/>
                    <a:pt x="176" y="4744"/>
                  </a:cubicBezTo>
                  <a:lnTo>
                    <a:pt x="168" y="4744"/>
                  </a:lnTo>
                  <a:cubicBezTo>
                    <a:pt x="155" y="4744"/>
                    <a:pt x="144" y="4734"/>
                    <a:pt x="144" y="4720"/>
                  </a:cubicBezTo>
                  <a:lnTo>
                    <a:pt x="144" y="4696"/>
                  </a:lnTo>
                  <a:lnTo>
                    <a:pt x="191" y="4704"/>
                  </a:lnTo>
                  <a:lnTo>
                    <a:pt x="183" y="4728"/>
                  </a:lnTo>
                  <a:lnTo>
                    <a:pt x="184" y="4720"/>
                  </a:lnTo>
                  <a:lnTo>
                    <a:pt x="184" y="4744"/>
                  </a:lnTo>
                  <a:lnTo>
                    <a:pt x="184" y="4768"/>
                  </a:lnTo>
                  <a:lnTo>
                    <a:pt x="184" y="4792"/>
                  </a:lnTo>
                  <a:lnTo>
                    <a:pt x="136" y="4792"/>
                  </a:lnTo>
                  <a:lnTo>
                    <a:pt x="136" y="4768"/>
                  </a:lnTo>
                  <a:lnTo>
                    <a:pt x="136" y="4744"/>
                  </a:lnTo>
                  <a:lnTo>
                    <a:pt x="136" y="4720"/>
                  </a:lnTo>
                  <a:lnTo>
                    <a:pt x="184" y="4720"/>
                  </a:lnTo>
                  <a:lnTo>
                    <a:pt x="184" y="4744"/>
                  </a:lnTo>
                  <a:lnTo>
                    <a:pt x="184" y="4768"/>
                  </a:lnTo>
                  <a:cubicBezTo>
                    <a:pt x="184" y="4782"/>
                    <a:pt x="174" y="4792"/>
                    <a:pt x="160" y="4792"/>
                  </a:cubicBezTo>
                  <a:lnTo>
                    <a:pt x="152" y="4792"/>
                  </a:lnTo>
                  <a:lnTo>
                    <a:pt x="176" y="4768"/>
                  </a:lnTo>
                  <a:lnTo>
                    <a:pt x="176" y="4792"/>
                  </a:lnTo>
                  <a:lnTo>
                    <a:pt x="128" y="4792"/>
                  </a:lnTo>
                  <a:lnTo>
                    <a:pt x="128" y="4768"/>
                  </a:lnTo>
                  <a:lnTo>
                    <a:pt x="176" y="4768"/>
                  </a:lnTo>
                  <a:lnTo>
                    <a:pt x="176" y="4792"/>
                  </a:lnTo>
                  <a:lnTo>
                    <a:pt x="128" y="4792"/>
                  </a:lnTo>
                  <a:lnTo>
                    <a:pt x="128" y="4768"/>
                  </a:lnTo>
                  <a:lnTo>
                    <a:pt x="176" y="4768"/>
                  </a:lnTo>
                  <a:lnTo>
                    <a:pt x="176" y="4792"/>
                  </a:lnTo>
                  <a:cubicBezTo>
                    <a:pt x="176" y="4806"/>
                    <a:pt x="166" y="4816"/>
                    <a:pt x="152" y="4816"/>
                  </a:cubicBezTo>
                  <a:lnTo>
                    <a:pt x="144" y="4816"/>
                  </a:lnTo>
                  <a:lnTo>
                    <a:pt x="136" y="4816"/>
                  </a:lnTo>
                  <a:cubicBezTo>
                    <a:pt x="123" y="4816"/>
                    <a:pt x="112" y="4806"/>
                    <a:pt x="112" y="4792"/>
                  </a:cubicBezTo>
                  <a:lnTo>
                    <a:pt x="112" y="4768"/>
                  </a:lnTo>
                  <a:lnTo>
                    <a:pt x="160" y="4768"/>
                  </a:lnTo>
                  <a:lnTo>
                    <a:pt x="160" y="4792"/>
                  </a:lnTo>
                  <a:lnTo>
                    <a:pt x="112" y="4792"/>
                  </a:lnTo>
                  <a:lnTo>
                    <a:pt x="112" y="4768"/>
                  </a:lnTo>
                  <a:lnTo>
                    <a:pt x="160" y="4768"/>
                  </a:lnTo>
                  <a:lnTo>
                    <a:pt x="160" y="4792"/>
                  </a:lnTo>
                  <a:cubicBezTo>
                    <a:pt x="160" y="4806"/>
                    <a:pt x="150" y="4816"/>
                    <a:pt x="136" y="4816"/>
                  </a:cubicBezTo>
                  <a:lnTo>
                    <a:pt x="128" y="4816"/>
                  </a:lnTo>
                  <a:lnTo>
                    <a:pt x="120" y="4816"/>
                  </a:lnTo>
                  <a:cubicBezTo>
                    <a:pt x="107" y="4816"/>
                    <a:pt x="96" y="4806"/>
                    <a:pt x="96" y="4792"/>
                  </a:cubicBezTo>
                  <a:lnTo>
                    <a:pt x="96" y="4768"/>
                  </a:lnTo>
                  <a:lnTo>
                    <a:pt x="144" y="4768"/>
                  </a:lnTo>
                  <a:lnTo>
                    <a:pt x="144" y="4792"/>
                  </a:lnTo>
                  <a:lnTo>
                    <a:pt x="96" y="4792"/>
                  </a:lnTo>
                  <a:lnTo>
                    <a:pt x="96" y="4768"/>
                  </a:lnTo>
                  <a:lnTo>
                    <a:pt x="144" y="4768"/>
                  </a:lnTo>
                  <a:lnTo>
                    <a:pt x="144" y="4792"/>
                  </a:lnTo>
                  <a:lnTo>
                    <a:pt x="96" y="4792"/>
                  </a:lnTo>
                  <a:lnTo>
                    <a:pt x="96" y="4768"/>
                  </a:lnTo>
                  <a:lnTo>
                    <a:pt x="144" y="4768"/>
                  </a:lnTo>
                  <a:lnTo>
                    <a:pt x="144" y="4792"/>
                  </a:lnTo>
                  <a:cubicBezTo>
                    <a:pt x="144" y="4806"/>
                    <a:pt x="134" y="4816"/>
                    <a:pt x="120" y="4816"/>
                  </a:cubicBezTo>
                  <a:lnTo>
                    <a:pt x="112" y="4816"/>
                  </a:lnTo>
                  <a:cubicBezTo>
                    <a:pt x="99" y="4816"/>
                    <a:pt x="88" y="4806"/>
                    <a:pt x="88" y="4792"/>
                  </a:cubicBezTo>
                  <a:lnTo>
                    <a:pt x="88" y="4768"/>
                  </a:lnTo>
                  <a:lnTo>
                    <a:pt x="136" y="4768"/>
                  </a:lnTo>
                  <a:lnTo>
                    <a:pt x="136" y="4792"/>
                  </a:lnTo>
                  <a:cubicBezTo>
                    <a:pt x="136" y="4806"/>
                    <a:pt x="126" y="4816"/>
                    <a:pt x="112" y="4816"/>
                  </a:cubicBezTo>
                  <a:lnTo>
                    <a:pt x="104" y="4816"/>
                  </a:lnTo>
                  <a:cubicBezTo>
                    <a:pt x="91" y="4816"/>
                    <a:pt x="80" y="4806"/>
                    <a:pt x="80" y="4792"/>
                  </a:cubicBezTo>
                  <a:lnTo>
                    <a:pt x="80" y="4768"/>
                  </a:lnTo>
                  <a:lnTo>
                    <a:pt x="128" y="4768"/>
                  </a:lnTo>
                  <a:lnTo>
                    <a:pt x="128" y="4792"/>
                  </a:lnTo>
                  <a:cubicBezTo>
                    <a:pt x="128" y="4806"/>
                    <a:pt x="118" y="4816"/>
                    <a:pt x="104" y="4816"/>
                  </a:cubicBezTo>
                  <a:lnTo>
                    <a:pt x="96" y="4816"/>
                  </a:lnTo>
                  <a:cubicBezTo>
                    <a:pt x="83" y="4816"/>
                    <a:pt x="72" y="4806"/>
                    <a:pt x="72" y="4792"/>
                  </a:cubicBezTo>
                  <a:lnTo>
                    <a:pt x="72" y="4768"/>
                  </a:lnTo>
                  <a:lnTo>
                    <a:pt x="120" y="4768"/>
                  </a:lnTo>
                  <a:lnTo>
                    <a:pt x="120" y="4792"/>
                  </a:lnTo>
                  <a:cubicBezTo>
                    <a:pt x="120" y="4806"/>
                    <a:pt x="110" y="4816"/>
                    <a:pt x="96" y="4816"/>
                  </a:cubicBezTo>
                  <a:lnTo>
                    <a:pt x="88" y="4816"/>
                  </a:lnTo>
                  <a:cubicBezTo>
                    <a:pt x="75" y="4816"/>
                    <a:pt x="64" y="4806"/>
                    <a:pt x="64" y="4792"/>
                  </a:cubicBezTo>
                  <a:lnTo>
                    <a:pt x="64" y="4768"/>
                  </a:lnTo>
                  <a:lnTo>
                    <a:pt x="112" y="4768"/>
                  </a:lnTo>
                  <a:lnTo>
                    <a:pt x="112" y="4792"/>
                  </a:lnTo>
                  <a:cubicBezTo>
                    <a:pt x="112" y="4806"/>
                    <a:pt x="102" y="4816"/>
                    <a:pt x="88" y="4816"/>
                  </a:cubicBezTo>
                  <a:lnTo>
                    <a:pt x="80" y="4816"/>
                  </a:lnTo>
                  <a:cubicBezTo>
                    <a:pt x="67" y="4816"/>
                    <a:pt x="56" y="4806"/>
                    <a:pt x="56" y="4792"/>
                  </a:cubicBezTo>
                  <a:lnTo>
                    <a:pt x="56" y="4768"/>
                  </a:lnTo>
                  <a:lnTo>
                    <a:pt x="104" y="4768"/>
                  </a:lnTo>
                  <a:lnTo>
                    <a:pt x="104" y="4792"/>
                  </a:lnTo>
                  <a:lnTo>
                    <a:pt x="56" y="4792"/>
                  </a:lnTo>
                  <a:lnTo>
                    <a:pt x="56" y="4768"/>
                  </a:lnTo>
                  <a:lnTo>
                    <a:pt x="80" y="4792"/>
                  </a:lnTo>
                  <a:lnTo>
                    <a:pt x="72" y="4792"/>
                  </a:lnTo>
                  <a:lnTo>
                    <a:pt x="96" y="4768"/>
                  </a:lnTo>
                  <a:lnTo>
                    <a:pt x="96" y="4792"/>
                  </a:lnTo>
                  <a:cubicBezTo>
                    <a:pt x="96" y="4806"/>
                    <a:pt x="86" y="4816"/>
                    <a:pt x="72" y="4816"/>
                  </a:cubicBezTo>
                  <a:lnTo>
                    <a:pt x="64" y="4816"/>
                  </a:lnTo>
                  <a:cubicBezTo>
                    <a:pt x="51" y="4816"/>
                    <a:pt x="40" y="4806"/>
                    <a:pt x="40" y="4792"/>
                  </a:cubicBezTo>
                  <a:lnTo>
                    <a:pt x="40" y="4768"/>
                  </a:lnTo>
                  <a:lnTo>
                    <a:pt x="88" y="4768"/>
                  </a:lnTo>
                  <a:lnTo>
                    <a:pt x="88" y="4792"/>
                  </a:lnTo>
                  <a:lnTo>
                    <a:pt x="40" y="4792"/>
                  </a:lnTo>
                  <a:lnTo>
                    <a:pt x="40" y="4768"/>
                  </a:lnTo>
                  <a:lnTo>
                    <a:pt x="88" y="4768"/>
                  </a:lnTo>
                  <a:lnTo>
                    <a:pt x="88" y="4792"/>
                  </a:lnTo>
                  <a:cubicBezTo>
                    <a:pt x="88" y="4806"/>
                    <a:pt x="78" y="4816"/>
                    <a:pt x="64" y="4816"/>
                  </a:cubicBezTo>
                  <a:lnTo>
                    <a:pt x="56" y="4816"/>
                  </a:lnTo>
                  <a:cubicBezTo>
                    <a:pt x="43" y="4816"/>
                    <a:pt x="32" y="4806"/>
                    <a:pt x="32" y="4792"/>
                  </a:cubicBezTo>
                  <a:lnTo>
                    <a:pt x="32" y="4768"/>
                  </a:lnTo>
                  <a:lnTo>
                    <a:pt x="32" y="4744"/>
                  </a:lnTo>
                  <a:lnTo>
                    <a:pt x="32" y="4720"/>
                  </a:lnTo>
                  <a:lnTo>
                    <a:pt x="32" y="4696"/>
                  </a:lnTo>
                  <a:lnTo>
                    <a:pt x="80" y="4696"/>
                  </a:lnTo>
                  <a:lnTo>
                    <a:pt x="80" y="4720"/>
                  </a:lnTo>
                  <a:cubicBezTo>
                    <a:pt x="80" y="4734"/>
                    <a:pt x="70" y="4744"/>
                    <a:pt x="56" y="4744"/>
                  </a:cubicBezTo>
                  <a:lnTo>
                    <a:pt x="48" y="4744"/>
                  </a:lnTo>
                  <a:cubicBezTo>
                    <a:pt x="35" y="4744"/>
                    <a:pt x="24" y="4734"/>
                    <a:pt x="24" y="4720"/>
                  </a:cubicBezTo>
                  <a:lnTo>
                    <a:pt x="24" y="4696"/>
                  </a:lnTo>
                  <a:lnTo>
                    <a:pt x="24" y="4664"/>
                  </a:lnTo>
                  <a:lnTo>
                    <a:pt x="24" y="4640"/>
                  </a:lnTo>
                  <a:lnTo>
                    <a:pt x="24" y="4616"/>
                  </a:lnTo>
                  <a:lnTo>
                    <a:pt x="24" y="4592"/>
                  </a:lnTo>
                  <a:lnTo>
                    <a:pt x="24" y="4560"/>
                  </a:lnTo>
                  <a:lnTo>
                    <a:pt x="24" y="4536"/>
                  </a:lnTo>
                  <a:lnTo>
                    <a:pt x="24" y="4512"/>
                  </a:lnTo>
                  <a:lnTo>
                    <a:pt x="24" y="4488"/>
                  </a:lnTo>
                  <a:lnTo>
                    <a:pt x="24" y="4464"/>
                  </a:lnTo>
                  <a:lnTo>
                    <a:pt x="24" y="4432"/>
                  </a:lnTo>
                  <a:lnTo>
                    <a:pt x="24" y="4408"/>
                  </a:lnTo>
                  <a:lnTo>
                    <a:pt x="24" y="4384"/>
                  </a:lnTo>
                  <a:lnTo>
                    <a:pt x="24" y="4360"/>
                  </a:lnTo>
                  <a:lnTo>
                    <a:pt x="24" y="4328"/>
                  </a:lnTo>
                  <a:lnTo>
                    <a:pt x="24" y="4304"/>
                  </a:lnTo>
                  <a:lnTo>
                    <a:pt x="24" y="4280"/>
                  </a:lnTo>
                  <a:lnTo>
                    <a:pt x="24" y="4256"/>
                  </a:lnTo>
                  <a:lnTo>
                    <a:pt x="26" y="4264"/>
                  </a:lnTo>
                  <a:lnTo>
                    <a:pt x="18" y="4240"/>
                  </a:lnTo>
                  <a:cubicBezTo>
                    <a:pt x="17" y="4238"/>
                    <a:pt x="16" y="4235"/>
                    <a:pt x="16" y="4232"/>
                  </a:cubicBezTo>
                  <a:lnTo>
                    <a:pt x="16" y="4200"/>
                  </a:lnTo>
                  <a:lnTo>
                    <a:pt x="16" y="4176"/>
                  </a:lnTo>
                  <a:lnTo>
                    <a:pt x="16" y="4152"/>
                  </a:lnTo>
                  <a:lnTo>
                    <a:pt x="16" y="4096"/>
                  </a:lnTo>
                  <a:lnTo>
                    <a:pt x="16" y="4072"/>
                  </a:lnTo>
                  <a:lnTo>
                    <a:pt x="16" y="4048"/>
                  </a:lnTo>
                  <a:lnTo>
                    <a:pt x="16" y="4024"/>
                  </a:lnTo>
                  <a:lnTo>
                    <a:pt x="16" y="4000"/>
                  </a:lnTo>
                  <a:lnTo>
                    <a:pt x="16" y="3968"/>
                  </a:lnTo>
                  <a:lnTo>
                    <a:pt x="16" y="3944"/>
                  </a:lnTo>
                  <a:lnTo>
                    <a:pt x="16" y="3920"/>
                  </a:lnTo>
                  <a:lnTo>
                    <a:pt x="16" y="3896"/>
                  </a:lnTo>
                  <a:lnTo>
                    <a:pt x="16" y="3840"/>
                  </a:lnTo>
                  <a:lnTo>
                    <a:pt x="16" y="3792"/>
                  </a:lnTo>
                  <a:lnTo>
                    <a:pt x="16" y="3736"/>
                  </a:lnTo>
                  <a:lnTo>
                    <a:pt x="16" y="3688"/>
                  </a:lnTo>
                  <a:lnTo>
                    <a:pt x="16" y="3632"/>
                  </a:lnTo>
                  <a:lnTo>
                    <a:pt x="16" y="3584"/>
                  </a:lnTo>
                  <a:lnTo>
                    <a:pt x="16" y="3536"/>
                  </a:lnTo>
                  <a:lnTo>
                    <a:pt x="16" y="3504"/>
                  </a:lnTo>
                  <a:lnTo>
                    <a:pt x="16" y="3456"/>
                  </a:lnTo>
                  <a:lnTo>
                    <a:pt x="16" y="3400"/>
                  </a:lnTo>
                  <a:lnTo>
                    <a:pt x="16" y="3352"/>
                  </a:lnTo>
                  <a:lnTo>
                    <a:pt x="16" y="3304"/>
                  </a:lnTo>
                  <a:lnTo>
                    <a:pt x="16" y="3248"/>
                  </a:lnTo>
                  <a:lnTo>
                    <a:pt x="16" y="3200"/>
                  </a:lnTo>
                  <a:lnTo>
                    <a:pt x="17" y="3204"/>
                  </a:lnTo>
                  <a:lnTo>
                    <a:pt x="9" y="3148"/>
                  </a:lnTo>
                  <a:cubicBezTo>
                    <a:pt x="9" y="3147"/>
                    <a:pt x="8" y="3146"/>
                    <a:pt x="8" y="3144"/>
                  </a:cubicBezTo>
                  <a:lnTo>
                    <a:pt x="8" y="3120"/>
                  </a:lnTo>
                  <a:lnTo>
                    <a:pt x="8" y="3072"/>
                  </a:lnTo>
                  <a:lnTo>
                    <a:pt x="8" y="3016"/>
                  </a:lnTo>
                  <a:lnTo>
                    <a:pt x="8" y="2992"/>
                  </a:lnTo>
                  <a:lnTo>
                    <a:pt x="8" y="2936"/>
                  </a:lnTo>
                  <a:lnTo>
                    <a:pt x="8" y="2888"/>
                  </a:lnTo>
                  <a:lnTo>
                    <a:pt x="8" y="2840"/>
                  </a:lnTo>
                  <a:lnTo>
                    <a:pt x="8" y="2784"/>
                  </a:lnTo>
                  <a:lnTo>
                    <a:pt x="8" y="2736"/>
                  </a:lnTo>
                  <a:lnTo>
                    <a:pt x="8" y="2680"/>
                  </a:lnTo>
                  <a:lnTo>
                    <a:pt x="8" y="2656"/>
                  </a:lnTo>
                  <a:lnTo>
                    <a:pt x="8" y="2608"/>
                  </a:lnTo>
                  <a:lnTo>
                    <a:pt x="8" y="2552"/>
                  </a:lnTo>
                  <a:lnTo>
                    <a:pt x="8" y="2504"/>
                  </a:lnTo>
                  <a:lnTo>
                    <a:pt x="8" y="2448"/>
                  </a:lnTo>
                  <a:lnTo>
                    <a:pt x="8" y="2376"/>
                  </a:lnTo>
                  <a:lnTo>
                    <a:pt x="8" y="2320"/>
                  </a:lnTo>
                  <a:lnTo>
                    <a:pt x="8" y="2272"/>
                  </a:lnTo>
                  <a:lnTo>
                    <a:pt x="8" y="2216"/>
                  </a:lnTo>
                  <a:lnTo>
                    <a:pt x="8" y="2168"/>
                  </a:lnTo>
                  <a:lnTo>
                    <a:pt x="8" y="2088"/>
                  </a:lnTo>
                  <a:lnTo>
                    <a:pt x="8" y="2040"/>
                  </a:lnTo>
                  <a:lnTo>
                    <a:pt x="8" y="1960"/>
                  </a:lnTo>
                  <a:lnTo>
                    <a:pt x="8" y="1912"/>
                  </a:lnTo>
                  <a:lnTo>
                    <a:pt x="8" y="1832"/>
                  </a:lnTo>
                  <a:lnTo>
                    <a:pt x="8" y="1752"/>
                  </a:lnTo>
                  <a:lnTo>
                    <a:pt x="9" y="1707"/>
                  </a:lnTo>
                  <a:lnTo>
                    <a:pt x="0" y="1624"/>
                  </a:lnTo>
                  <a:lnTo>
                    <a:pt x="0" y="1576"/>
                  </a:lnTo>
                  <a:lnTo>
                    <a:pt x="0" y="1520"/>
                  </a:lnTo>
                  <a:lnTo>
                    <a:pt x="0" y="1472"/>
                  </a:lnTo>
                  <a:lnTo>
                    <a:pt x="0" y="1416"/>
                  </a:lnTo>
                  <a:lnTo>
                    <a:pt x="0" y="1344"/>
                  </a:lnTo>
                  <a:lnTo>
                    <a:pt x="0" y="1264"/>
                  </a:lnTo>
                  <a:lnTo>
                    <a:pt x="0" y="1216"/>
                  </a:lnTo>
                  <a:lnTo>
                    <a:pt x="0" y="1136"/>
                  </a:lnTo>
                  <a:lnTo>
                    <a:pt x="0" y="1056"/>
                  </a:lnTo>
                  <a:lnTo>
                    <a:pt x="0" y="1008"/>
                  </a:lnTo>
                  <a:lnTo>
                    <a:pt x="0" y="952"/>
                  </a:lnTo>
                  <a:lnTo>
                    <a:pt x="0" y="904"/>
                  </a:lnTo>
                  <a:lnTo>
                    <a:pt x="0" y="824"/>
                  </a:lnTo>
                  <a:lnTo>
                    <a:pt x="0" y="776"/>
                  </a:lnTo>
                  <a:lnTo>
                    <a:pt x="0" y="696"/>
                  </a:lnTo>
                  <a:lnTo>
                    <a:pt x="0" y="616"/>
                  </a:lnTo>
                  <a:lnTo>
                    <a:pt x="0" y="568"/>
                  </a:lnTo>
                  <a:lnTo>
                    <a:pt x="0" y="488"/>
                  </a:lnTo>
                  <a:lnTo>
                    <a:pt x="0" y="440"/>
                  </a:lnTo>
                  <a:lnTo>
                    <a:pt x="0" y="360"/>
                  </a:lnTo>
                  <a:lnTo>
                    <a:pt x="0" y="312"/>
                  </a:lnTo>
                  <a:lnTo>
                    <a:pt x="0" y="232"/>
                  </a:lnTo>
                  <a:lnTo>
                    <a:pt x="0" y="12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3" name="Freeform 167"/>
            <p:cNvSpPr>
              <a:spLocks/>
            </p:cNvSpPr>
            <p:nvPr/>
          </p:nvSpPr>
          <p:spPr bwMode="auto">
            <a:xfrm>
              <a:off x="5945910" y="4373843"/>
              <a:ext cx="14886" cy="1060491"/>
            </a:xfrm>
            <a:custGeom>
              <a:avLst/>
              <a:gdLst>
                <a:gd name="T0" fmla="*/ 24 w 128"/>
                <a:gd name="T1" fmla="*/ 5520 h 5720"/>
                <a:gd name="T2" fmla="*/ 8 w 128"/>
                <a:gd name="T3" fmla="*/ 5392 h 5720"/>
                <a:gd name="T4" fmla="*/ 8 w 128"/>
                <a:gd name="T5" fmla="*/ 5184 h 5720"/>
                <a:gd name="T6" fmla="*/ 16 w 128"/>
                <a:gd name="T7" fmla="*/ 5000 h 5720"/>
                <a:gd name="T8" fmla="*/ 16 w 128"/>
                <a:gd name="T9" fmla="*/ 4792 h 5720"/>
                <a:gd name="T10" fmla="*/ 16 w 128"/>
                <a:gd name="T11" fmla="*/ 4592 h 5720"/>
                <a:gd name="T12" fmla="*/ 24 w 128"/>
                <a:gd name="T13" fmla="*/ 4432 h 5720"/>
                <a:gd name="T14" fmla="*/ 24 w 128"/>
                <a:gd name="T15" fmla="*/ 4200 h 5720"/>
                <a:gd name="T16" fmla="*/ 24 w 128"/>
                <a:gd name="T17" fmla="*/ 3968 h 5720"/>
                <a:gd name="T18" fmla="*/ 24 w 128"/>
                <a:gd name="T19" fmla="*/ 3768 h 5720"/>
                <a:gd name="T20" fmla="*/ 32 w 128"/>
                <a:gd name="T21" fmla="*/ 3536 h 5720"/>
                <a:gd name="T22" fmla="*/ 32 w 128"/>
                <a:gd name="T23" fmla="*/ 3168 h 5720"/>
                <a:gd name="T24" fmla="*/ 32 w 128"/>
                <a:gd name="T25" fmla="*/ 2808 h 5720"/>
                <a:gd name="T26" fmla="*/ 41 w 128"/>
                <a:gd name="T27" fmla="*/ 2398 h 5720"/>
                <a:gd name="T28" fmla="*/ 40 w 128"/>
                <a:gd name="T29" fmla="*/ 2144 h 5720"/>
                <a:gd name="T30" fmla="*/ 40 w 128"/>
                <a:gd name="T31" fmla="*/ 1936 h 5720"/>
                <a:gd name="T32" fmla="*/ 48 w 128"/>
                <a:gd name="T33" fmla="*/ 1776 h 5720"/>
                <a:gd name="T34" fmla="*/ 48 w 128"/>
                <a:gd name="T35" fmla="*/ 1576 h 5720"/>
                <a:gd name="T36" fmla="*/ 56 w 128"/>
                <a:gd name="T37" fmla="*/ 1448 h 5720"/>
                <a:gd name="T38" fmla="*/ 56 w 128"/>
                <a:gd name="T39" fmla="*/ 1240 h 5720"/>
                <a:gd name="T40" fmla="*/ 56 w 128"/>
                <a:gd name="T41" fmla="*/ 1032 h 5720"/>
                <a:gd name="T42" fmla="*/ 64 w 128"/>
                <a:gd name="T43" fmla="*/ 880 h 5720"/>
                <a:gd name="T44" fmla="*/ 64 w 128"/>
                <a:gd name="T45" fmla="*/ 672 h 5720"/>
                <a:gd name="T46" fmla="*/ 112 w 128"/>
                <a:gd name="T47" fmla="*/ 568 h 5720"/>
                <a:gd name="T48" fmla="*/ 72 w 128"/>
                <a:gd name="T49" fmla="*/ 464 h 5720"/>
                <a:gd name="T50" fmla="*/ 72 w 128"/>
                <a:gd name="T51" fmla="*/ 416 h 5720"/>
                <a:gd name="T52" fmla="*/ 80 w 128"/>
                <a:gd name="T53" fmla="*/ 256 h 5720"/>
                <a:gd name="T54" fmla="*/ 104 w 128"/>
                <a:gd name="T55" fmla="*/ 56 h 5720"/>
                <a:gd name="T56" fmla="*/ 104 w 128"/>
                <a:gd name="T57" fmla="*/ 0 h 5720"/>
                <a:gd name="T58" fmla="*/ 128 w 128"/>
                <a:gd name="T59" fmla="*/ 104 h 5720"/>
                <a:gd name="T60" fmla="*/ 127 w 128"/>
                <a:gd name="T61" fmla="*/ 296 h 5720"/>
                <a:gd name="T62" fmla="*/ 120 w 128"/>
                <a:gd name="T63" fmla="*/ 464 h 5720"/>
                <a:gd name="T64" fmla="*/ 112 w 128"/>
                <a:gd name="T65" fmla="*/ 520 h 5720"/>
                <a:gd name="T66" fmla="*/ 112 w 128"/>
                <a:gd name="T67" fmla="*/ 616 h 5720"/>
                <a:gd name="T68" fmla="*/ 112 w 128"/>
                <a:gd name="T69" fmla="*/ 824 h 5720"/>
                <a:gd name="T70" fmla="*/ 104 w 128"/>
                <a:gd name="T71" fmla="*/ 984 h 5720"/>
                <a:gd name="T72" fmla="*/ 104 w 128"/>
                <a:gd name="T73" fmla="*/ 1184 h 5720"/>
                <a:gd name="T74" fmla="*/ 104 w 128"/>
                <a:gd name="T75" fmla="*/ 1392 h 5720"/>
                <a:gd name="T76" fmla="*/ 96 w 128"/>
                <a:gd name="T77" fmla="*/ 1520 h 5720"/>
                <a:gd name="T78" fmla="*/ 96 w 128"/>
                <a:gd name="T79" fmla="*/ 1728 h 5720"/>
                <a:gd name="T80" fmla="*/ 88 w 128"/>
                <a:gd name="T81" fmla="*/ 1880 h 5720"/>
                <a:gd name="T82" fmla="*/ 88 w 128"/>
                <a:gd name="T83" fmla="*/ 2088 h 5720"/>
                <a:gd name="T84" fmla="*/ 88 w 128"/>
                <a:gd name="T85" fmla="*/ 2320 h 5720"/>
                <a:gd name="T86" fmla="*/ 80 w 128"/>
                <a:gd name="T87" fmla="*/ 2736 h 5720"/>
                <a:gd name="T88" fmla="*/ 80 w 128"/>
                <a:gd name="T89" fmla="*/ 3072 h 5720"/>
                <a:gd name="T90" fmla="*/ 80 w 128"/>
                <a:gd name="T91" fmla="*/ 3432 h 5720"/>
                <a:gd name="T92" fmla="*/ 71 w 128"/>
                <a:gd name="T93" fmla="*/ 3744 h 5720"/>
                <a:gd name="T94" fmla="*/ 72 w 128"/>
                <a:gd name="T95" fmla="*/ 3920 h 5720"/>
                <a:gd name="T96" fmla="*/ 72 w 128"/>
                <a:gd name="T97" fmla="*/ 4152 h 5720"/>
                <a:gd name="T98" fmla="*/ 72 w 128"/>
                <a:gd name="T99" fmla="*/ 4384 h 5720"/>
                <a:gd name="T100" fmla="*/ 64 w 128"/>
                <a:gd name="T101" fmla="*/ 4536 h 5720"/>
                <a:gd name="T102" fmla="*/ 64 w 128"/>
                <a:gd name="T103" fmla="*/ 4744 h 5720"/>
                <a:gd name="T104" fmla="*/ 64 w 128"/>
                <a:gd name="T105" fmla="*/ 4952 h 5720"/>
                <a:gd name="T106" fmla="*/ 56 w 128"/>
                <a:gd name="T107" fmla="*/ 5128 h 5720"/>
                <a:gd name="T108" fmla="*/ 56 w 128"/>
                <a:gd name="T109" fmla="*/ 5336 h 5720"/>
                <a:gd name="T110" fmla="*/ 56 w 128"/>
                <a:gd name="T111" fmla="*/ 5544 h 5720"/>
                <a:gd name="T112" fmla="*/ 48 w 128"/>
                <a:gd name="T113" fmla="*/ 5672 h 5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" h="5720">
                  <a:moveTo>
                    <a:pt x="0" y="5696"/>
                  </a:moveTo>
                  <a:lnTo>
                    <a:pt x="0" y="5672"/>
                  </a:lnTo>
                  <a:lnTo>
                    <a:pt x="0" y="5648"/>
                  </a:lnTo>
                  <a:lnTo>
                    <a:pt x="0" y="5624"/>
                  </a:lnTo>
                  <a:lnTo>
                    <a:pt x="0" y="5592"/>
                  </a:lnTo>
                  <a:lnTo>
                    <a:pt x="0" y="5568"/>
                  </a:lnTo>
                  <a:lnTo>
                    <a:pt x="0" y="5544"/>
                  </a:lnTo>
                  <a:cubicBezTo>
                    <a:pt x="0" y="5531"/>
                    <a:pt x="11" y="5520"/>
                    <a:pt x="24" y="5520"/>
                  </a:cubicBezTo>
                  <a:lnTo>
                    <a:pt x="32" y="5520"/>
                  </a:lnTo>
                  <a:lnTo>
                    <a:pt x="8" y="5544"/>
                  </a:lnTo>
                  <a:lnTo>
                    <a:pt x="8" y="5520"/>
                  </a:lnTo>
                  <a:lnTo>
                    <a:pt x="8" y="5488"/>
                  </a:lnTo>
                  <a:lnTo>
                    <a:pt x="8" y="5464"/>
                  </a:lnTo>
                  <a:lnTo>
                    <a:pt x="8" y="5440"/>
                  </a:lnTo>
                  <a:lnTo>
                    <a:pt x="8" y="5416"/>
                  </a:lnTo>
                  <a:lnTo>
                    <a:pt x="8" y="5392"/>
                  </a:lnTo>
                  <a:lnTo>
                    <a:pt x="8" y="5360"/>
                  </a:lnTo>
                  <a:lnTo>
                    <a:pt x="8" y="5336"/>
                  </a:lnTo>
                  <a:lnTo>
                    <a:pt x="8" y="5312"/>
                  </a:lnTo>
                  <a:lnTo>
                    <a:pt x="8" y="5288"/>
                  </a:lnTo>
                  <a:lnTo>
                    <a:pt x="8" y="5256"/>
                  </a:lnTo>
                  <a:lnTo>
                    <a:pt x="8" y="5232"/>
                  </a:lnTo>
                  <a:lnTo>
                    <a:pt x="8" y="5208"/>
                  </a:lnTo>
                  <a:lnTo>
                    <a:pt x="8" y="5184"/>
                  </a:lnTo>
                  <a:lnTo>
                    <a:pt x="8" y="5160"/>
                  </a:lnTo>
                  <a:lnTo>
                    <a:pt x="8" y="5128"/>
                  </a:lnTo>
                  <a:cubicBezTo>
                    <a:pt x="8" y="5126"/>
                    <a:pt x="9" y="5123"/>
                    <a:pt x="10" y="5121"/>
                  </a:cubicBezTo>
                  <a:lnTo>
                    <a:pt x="18" y="5097"/>
                  </a:lnTo>
                  <a:lnTo>
                    <a:pt x="16" y="5104"/>
                  </a:lnTo>
                  <a:lnTo>
                    <a:pt x="16" y="5080"/>
                  </a:lnTo>
                  <a:lnTo>
                    <a:pt x="16" y="5056"/>
                  </a:lnTo>
                  <a:lnTo>
                    <a:pt x="16" y="5000"/>
                  </a:lnTo>
                  <a:lnTo>
                    <a:pt x="16" y="4976"/>
                  </a:lnTo>
                  <a:lnTo>
                    <a:pt x="16" y="4952"/>
                  </a:lnTo>
                  <a:lnTo>
                    <a:pt x="16" y="4928"/>
                  </a:lnTo>
                  <a:lnTo>
                    <a:pt x="16" y="4896"/>
                  </a:lnTo>
                  <a:lnTo>
                    <a:pt x="16" y="4872"/>
                  </a:lnTo>
                  <a:lnTo>
                    <a:pt x="16" y="4848"/>
                  </a:lnTo>
                  <a:lnTo>
                    <a:pt x="16" y="4824"/>
                  </a:lnTo>
                  <a:lnTo>
                    <a:pt x="16" y="4792"/>
                  </a:lnTo>
                  <a:lnTo>
                    <a:pt x="16" y="4768"/>
                  </a:lnTo>
                  <a:lnTo>
                    <a:pt x="16" y="4744"/>
                  </a:lnTo>
                  <a:lnTo>
                    <a:pt x="16" y="4720"/>
                  </a:lnTo>
                  <a:lnTo>
                    <a:pt x="16" y="4696"/>
                  </a:lnTo>
                  <a:lnTo>
                    <a:pt x="16" y="4664"/>
                  </a:lnTo>
                  <a:lnTo>
                    <a:pt x="16" y="4640"/>
                  </a:lnTo>
                  <a:lnTo>
                    <a:pt x="16" y="4616"/>
                  </a:lnTo>
                  <a:lnTo>
                    <a:pt x="16" y="4592"/>
                  </a:lnTo>
                  <a:lnTo>
                    <a:pt x="16" y="4560"/>
                  </a:lnTo>
                  <a:lnTo>
                    <a:pt x="16" y="4536"/>
                  </a:lnTo>
                  <a:lnTo>
                    <a:pt x="16" y="4512"/>
                  </a:lnTo>
                  <a:cubicBezTo>
                    <a:pt x="16" y="4510"/>
                    <a:pt x="17" y="4507"/>
                    <a:pt x="18" y="4505"/>
                  </a:cubicBezTo>
                  <a:lnTo>
                    <a:pt x="26" y="4481"/>
                  </a:lnTo>
                  <a:lnTo>
                    <a:pt x="24" y="4488"/>
                  </a:lnTo>
                  <a:lnTo>
                    <a:pt x="24" y="4464"/>
                  </a:lnTo>
                  <a:lnTo>
                    <a:pt x="24" y="4432"/>
                  </a:lnTo>
                  <a:lnTo>
                    <a:pt x="24" y="4408"/>
                  </a:lnTo>
                  <a:lnTo>
                    <a:pt x="24" y="4384"/>
                  </a:lnTo>
                  <a:lnTo>
                    <a:pt x="24" y="4360"/>
                  </a:lnTo>
                  <a:lnTo>
                    <a:pt x="24" y="4328"/>
                  </a:lnTo>
                  <a:lnTo>
                    <a:pt x="24" y="4280"/>
                  </a:lnTo>
                  <a:lnTo>
                    <a:pt x="24" y="4256"/>
                  </a:lnTo>
                  <a:lnTo>
                    <a:pt x="24" y="4232"/>
                  </a:lnTo>
                  <a:lnTo>
                    <a:pt x="24" y="4200"/>
                  </a:lnTo>
                  <a:lnTo>
                    <a:pt x="24" y="4176"/>
                  </a:lnTo>
                  <a:lnTo>
                    <a:pt x="24" y="4152"/>
                  </a:lnTo>
                  <a:lnTo>
                    <a:pt x="24" y="4096"/>
                  </a:lnTo>
                  <a:lnTo>
                    <a:pt x="24" y="4072"/>
                  </a:lnTo>
                  <a:lnTo>
                    <a:pt x="24" y="4048"/>
                  </a:lnTo>
                  <a:lnTo>
                    <a:pt x="24" y="4024"/>
                  </a:lnTo>
                  <a:lnTo>
                    <a:pt x="24" y="4000"/>
                  </a:lnTo>
                  <a:lnTo>
                    <a:pt x="24" y="3968"/>
                  </a:lnTo>
                  <a:lnTo>
                    <a:pt x="24" y="3944"/>
                  </a:lnTo>
                  <a:lnTo>
                    <a:pt x="24" y="3920"/>
                  </a:lnTo>
                  <a:lnTo>
                    <a:pt x="24" y="3896"/>
                  </a:lnTo>
                  <a:lnTo>
                    <a:pt x="24" y="3864"/>
                  </a:lnTo>
                  <a:lnTo>
                    <a:pt x="24" y="3840"/>
                  </a:lnTo>
                  <a:lnTo>
                    <a:pt x="24" y="3816"/>
                  </a:lnTo>
                  <a:lnTo>
                    <a:pt x="24" y="3792"/>
                  </a:lnTo>
                  <a:lnTo>
                    <a:pt x="24" y="3768"/>
                  </a:lnTo>
                  <a:lnTo>
                    <a:pt x="24" y="3736"/>
                  </a:lnTo>
                  <a:cubicBezTo>
                    <a:pt x="24" y="3734"/>
                    <a:pt x="25" y="3731"/>
                    <a:pt x="26" y="3729"/>
                  </a:cubicBezTo>
                  <a:lnTo>
                    <a:pt x="34" y="3705"/>
                  </a:lnTo>
                  <a:lnTo>
                    <a:pt x="32" y="3712"/>
                  </a:lnTo>
                  <a:lnTo>
                    <a:pt x="32" y="3688"/>
                  </a:lnTo>
                  <a:lnTo>
                    <a:pt x="32" y="3632"/>
                  </a:lnTo>
                  <a:lnTo>
                    <a:pt x="32" y="3584"/>
                  </a:lnTo>
                  <a:lnTo>
                    <a:pt x="32" y="3536"/>
                  </a:lnTo>
                  <a:lnTo>
                    <a:pt x="32" y="3480"/>
                  </a:lnTo>
                  <a:lnTo>
                    <a:pt x="32" y="3432"/>
                  </a:lnTo>
                  <a:lnTo>
                    <a:pt x="32" y="3376"/>
                  </a:lnTo>
                  <a:lnTo>
                    <a:pt x="32" y="3352"/>
                  </a:lnTo>
                  <a:lnTo>
                    <a:pt x="32" y="3304"/>
                  </a:lnTo>
                  <a:lnTo>
                    <a:pt x="32" y="3272"/>
                  </a:lnTo>
                  <a:lnTo>
                    <a:pt x="32" y="3224"/>
                  </a:lnTo>
                  <a:lnTo>
                    <a:pt x="32" y="3168"/>
                  </a:lnTo>
                  <a:lnTo>
                    <a:pt x="32" y="3120"/>
                  </a:lnTo>
                  <a:lnTo>
                    <a:pt x="32" y="3072"/>
                  </a:lnTo>
                  <a:lnTo>
                    <a:pt x="32" y="3016"/>
                  </a:lnTo>
                  <a:lnTo>
                    <a:pt x="32" y="2968"/>
                  </a:lnTo>
                  <a:lnTo>
                    <a:pt x="32" y="2912"/>
                  </a:lnTo>
                  <a:lnTo>
                    <a:pt x="32" y="2864"/>
                  </a:lnTo>
                  <a:lnTo>
                    <a:pt x="32" y="2840"/>
                  </a:lnTo>
                  <a:lnTo>
                    <a:pt x="32" y="2808"/>
                  </a:lnTo>
                  <a:lnTo>
                    <a:pt x="32" y="2760"/>
                  </a:lnTo>
                  <a:lnTo>
                    <a:pt x="32" y="2736"/>
                  </a:lnTo>
                  <a:lnTo>
                    <a:pt x="32" y="2680"/>
                  </a:lnTo>
                  <a:lnTo>
                    <a:pt x="32" y="2632"/>
                  </a:lnTo>
                  <a:lnTo>
                    <a:pt x="32" y="2576"/>
                  </a:lnTo>
                  <a:lnTo>
                    <a:pt x="32" y="2528"/>
                  </a:lnTo>
                  <a:lnTo>
                    <a:pt x="32" y="2472"/>
                  </a:lnTo>
                  <a:lnTo>
                    <a:pt x="41" y="2398"/>
                  </a:lnTo>
                  <a:lnTo>
                    <a:pt x="40" y="2376"/>
                  </a:lnTo>
                  <a:lnTo>
                    <a:pt x="40" y="2320"/>
                  </a:lnTo>
                  <a:lnTo>
                    <a:pt x="40" y="2272"/>
                  </a:lnTo>
                  <a:lnTo>
                    <a:pt x="40" y="2240"/>
                  </a:lnTo>
                  <a:lnTo>
                    <a:pt x="40" y="2216"/>
                  </a:lnTo>
                  <a:lnTo>
                    <a:pt x="40" y="2192"/>
                  </a:lnTo>
                  <a:lnTo>
                    <a:pt x="40" y="2168"/>
                  </a:lnTo>
                  <a:lnTo>
                    <a:pt x="40" y="2144"/>
                  </a:lnTo>
                  <a:lnTo>
                    <a:pt x="40" y="2112"/>
                  </a:lnTo>
                  <a:lnTo>
                    <a:pt x="40" y="2088"/>
                  </a:lnTo>
                  <a:lnTo>
                    <a:pt x="40" y="2064"/>
                  </a:lnTo>
                  <a:lnTo>
                    <a:pt x="40" y="2040"/>
                  </a:lnTo>
                  <a:lnTo>
                    <a:pt x="40" y="2008"/>
                  </a:lnTo>
                  <a:lnTo>
                    <a:pt x="40" y="1984"/>
                  </a:lnTo>
                  <a:lnTo>
                    <a:pt x="40" y="1960"/>
                  </a:lnTo>
                  <a:lnTo>
                    <a:pt x="40" y="1936"/>
                  </a:lnTo>
                  <a:lnTo>
                    <a:pt x="40" y="1912"/>
                  </a:lnTo>
                  <a:lnTo>
                    <a:pt x="40" y="1880"/>
                  </a:lnTo>
                  <a:lnTo>
                    <a:pt x="40" y="1856"/>
                  </a:lnTo>
                  <a:lnTo>
                    <a:pt x="40" y="1832"/>
                  </a:lnTo>
                  <a:cubicBezTo>
                    <a:pt x="40" y="1819"/>
                    <a:pt x="51" y="1808"/>
                    <a:pt x="64" y="1808"/>
                  </a:cubicBezTo>
                  <a:lnTo>
                    <a:pt x="72" y="1808"/>
                  </a:lnTo>
                  <a:lnTo>
                    <a:pt x="48" y="1832"/>
                  </a:lnTo>
                  <a:lnTo>
                    <a:pt x="48" y="1776"/>
                  </a:lnTo>
                  <a:lnTo>
                    <a:pt x="48" y="1752"/>
                  </a:lnTo>
                  <a:lnTo>
                    <a:pt x="48" y="1728"/>
                  </a:lnTo>
                  <a:lnTo>
                    <a:pt x="48" y="1704"/>
                  </a:lnTo>
                  <a:lnTo>
                    <a:pt x="48" y="1680"/>
                  </a:lnTo>
                  <a:lnTo>
                    <a:pt x="48" y="1648"/>
                  </a:lnTo>
                  <a:lnTo>
                    <a:pt x="48" y="1624"/>
                  </a:lnTo>
                  <a:lnTo>
                    <a:pt x="48" y="1600"/>
                  </a:lnTo>
                  <a:lnTo>
                    <a:pt x="48" y="1576"/>
                  </a:lnTo>
                  <a:lnTo>
                    <a:pt x="48" y="1544"/>
                  </a:lnTo>
                  <a:lnTo>
                    <a:pt x="48" y="1520"/>
                  </a:lnTo>
                  <a:lnTo>
                    <a:pt x="48" y="1496"/>
                  </a:lnTo>
                  <a:lnTo>
                    <a:pt x="48" y="1472"/>
                  </a:lnTo>
                  <a:lnTo>
                    <a:pt x="48" y="1448"/>
                  </a:lnTo>
                  <a:cubicBezTo>
                    <a:pt x="48" y="1435"/>
                    <a:pt x="59" y="1424"/>
                    <a:pt x="72" y="1424"/>
                  </a:cubicBezTo>
                  <a:lnTo>
                    <a:pt x="80" y="1424"/>
                  </a:lnTo>
                  <a:lnTo>
                    <a:pt x="56" y="1448"/>
                  </a:lnTo>
                  <a:lnTo>
                    <a:pt x="56" y="1416"/>
                  </a:lnTo>
                  <a:lnTo>
                    <a:pt x="56" y="1392"/>
                  </a:lnTo>
                  <a:lnTo>
                    <a:pt x="56" y="1368"/>
                  </a:lnTo>
                  <a:lnTo>
                    <a:pt x="56" y="1344"/>
                  </a:lnTo>
                  <a:lnTo>
                    <a:pt x="56" y="1312"/>
                  </a:lnTo>
                  <a:lnTo>
                    <a:pt x="56" y="1288"/>
                  </a:lnTo>
                  <a:lnTo>
                    <a:pt x="56" y="1264"/>
                  </a:lnTo>
                  <a:lnTo>
                    <a:pt x="56" y="1240"/>
                  </a:lnTo>
                  <a:lnTo>
                    <a:pt x="56" y="1216"/>
                  </a:lnTo>
                  <a:lnTo>
                    <a:pt x="56" y="1184"/>
                  </a:lnTo>
                  <a:lnTo>
                    <a:pt x="56" y="1160"/>
                  </a:lnTo>
                  <a:lnTo>
                    <a:pt x="56" y="1136"/>
                  </a:lnTo>
                  <a:lnTo>
                    <a:pt x="56" y="1112"/>
                  </a:lnTo>
                  <a:lnTo>
                    <a:pt x="56" y="1080"/>
                  </a:lnTo>
                  <a:lnTo>
                    <a:pt x="56" y="1056"/>
                  </a:lnTo>
                  <a:lnTo>
                    <a:pt x="56" y="1032"/>
                  </a:lnTo>
                  <a:lnTo>
                    <a:pt x="56" y="1008"/>
                  </a:lnTo>
                  <a:lnTo>
                    <a:pt x="56" y="984"/>
                  </a:lnTo>
                  <a:lnTo>
                    <a:pt x="56" y="952"/>
                  </a:lnTo>
                  <a:cubicBezTo>
                    <a:pt x="56" y="950"/>
                    <a:pt x="57" y="947"/>
                    <a:pt x="58" y="945"/>
                  </a:cubicBezTo>
                  <a:lnTo>
                    <a:pt x="66" y="921"/>
                  </a:lnTo>
                  <a:lnTo>
                    <a:pt x="64" y="928"/>
                  </a:lnTo>
                  <a:lnTo>
                    <a:pt x="64" y="904"/>
                  </a:lnTo>
                  <a:lnTo>
                    <a:pt x="64" y="880"/>
                  </a:lnTo>
                  <a:lnTo>
                    <a:pt x="64" y="848"/>
                  </a:lnTo>
                  <a:lnTo>
                    <a:pt x="64" y="824"/>
                  </a:lnTo>
                  <a:lnTo>
                    <a:pt x="64" y="800"/>
                  </a:lnTo>
                  <a:lnTo>
                    <a:pt x="64" y="776"/>
                  </a:lnTo>
                  <a:lnTo>
                    <a:pt x="64" y="752"/>
                  </a:lnTo>
                  <a:lnTo>
                    <a:pt x="64" y="720"/>
                  </a:lnTo>
                  <a:lnTo>
                    <a:pt x="64" y="696"/>
                  </a:lnTo>
                  <a:lnTo>
                    <a:pt x="64" y="672"/>
                  </a:lnTo>
                  <a:lnTo>
                    <a:pt x="64" y="648"/>
                  </a:lnTo>
                  <a:lnTo>
                    <a:pt x="64" y="616"/>
                  </a:lnTo>
                  <a:lnTo>
                    <a:pt x="64" y="592"/>
                  </a:lnTo>
                  <a:lnTo>
                    <a:pt x="64" y="568"/>
                  </a:lnTo>
                  <a:lnTo>
                    <a:pt x="64" y="544"/>
                  </a:lnTo>
                  <a:cubicBezTo>
                    <a:pt x="64" y="531"/>
                    <a:pt x="75" y="520"/>
                    <a:pt x="88" y="520"/>
                  </a:cubicBezTo>
                  <a:cubicBezTo>
                    <a:pt x="102" y="520"/>
                    <a:pt x="112" y="531"/>
                    <a:pt x="112" y="544"/>
                  </a:cubicBezTo>
                  <a:lnTo>
                    <a:pt x="112" y="568"/>
                  </a:lnTo>
                  <a:cubicBezTo>
                    <a:pt x="112" y="582"/>
                    <a:pt x="102" y="592"/>
                    <a:pt x="88" y="592"/>
                  </a:cubicBezTo>
                  <a:cubicBezTo>
                    <a:pt x="75" y="592"/>
                    <a:pt x="64" y="582"/>
                    <a:pt x="64" y="568"/>
                  </a:cubicBezTo>
                  <a:lnTo>
                    <a:pt x="64" y="544"/>
                  </a:lnTo>
                  <a:lnTo>
                    <a:pt x="64" y="520"/>
                  </a:lnTo>
                  <a:cubicBezTo>
                    <a:pt x="64" y="519"/>
                    <a:pt x="65" y="517"/>
                    <a:pt x="65" y="515"/>
                  </a:cubicBezTo>
                  <a:lnTo>
                    <a:pt x="73" y="483"/>
                  </a:lnTo>
                  <a:lnTo>
                    <a:pt x="72" y="488"/>
                  </a:lnTo>
                  <a:lnTo>
                    <a:pt x="72" y="464"/>
                  </a:lnTo>
                  <a:cubicBezTo>
                    <a:pt x="72" y="451"/>
                    <a:pt x="83" y="440"/>
                    <a:pt x="96" y="440"/>
                  </a:cubicBezTo>
                  <a:cubicBezTo>
                    <a:pt x="110" y="440"/>
                    <a:pt x="120" y="451"/>
                    <a:pt x="120" y="464"/>
                  </a:cubicBezTo>
                  <a:lnTo>
                    <a:pt x="120" y="488"/>
                  </a:lnTo>
                  <a:cubicBezTo>
                    <a:pt x="120" y="502"/>
                    <a:pt x="110" y="512"/>
                    <a:pt x="96" y="512"/>
                  </a:cubicBezTo>
                  <a:cubicBezTo>
                    <a:pt x="83" y="512"/>
                    <a:pt x="72" y="502"/>
                    <a:pt x="72" y="488"/>
                  </a:cubicBezTo>
                  <a:lnTo>
                    <a:pt x="72" y="464"/>
                  </a:lnTo>
                  <a:lnTo>
                    <a:pt x="72" y="440"/>
                  </a:lnTo>
                  <a:lnTo>
                    <a:pt x="72" y="416"/>
                  </a:lnTo>
                  <a:lnTo>
                    <a:pt x="72" y="384"/>
                  </a:lnTo>
                  <a:lnTo>
                    <a:pt x="72" y="360"/>
                  </a:lnTo>
                  <a:lnTo>
                    <a:pt x="72" y="336"/>
                  </a:lnTo>
                  <a:lnTo>
                    <a:pt x="72" y="312"/>
                  </a:lnTo>
                  <a:cubicBezTo>
                    <a:pt x="72" y="310"/>
                    <a:pt x="73" y="307"/>
                    <a:pt x="74" y="305"/>
                  </a:cubicBezTo>
                  <a:lnTo>
                    <a:pt x="82" y="281"/>
                  </a:lnTo>
                  <a:lnTo>
                    <a:pt x="80" y="288"/>
                  </a:lnTo>
                  <a:lnTo>
                    <a:pt x="80" y="256"/>
                  </a:lnTo>
                  <a:lnTo>
                    <a:pt x="80" y="232"/>
                  </a:lnTo>
                  <a:lnTo>
                    <a:pt x="80" y="208"/>
                  </a:lnTo>
                  <a:lnTo>
                    <a:pt x="80" y="184"/>
                  </a:lnTo>
                  <a:lnTo>
                    <a:pt x="80" y="152"/>
                  </a:lnTo>
                  <a:lnTo>
                    <a:pt x="80" y="128"/>
                  </a:lnTo>
                  <a:lnTo>
                    <a:pt x="80" y="104"/>
                  </a:lnTo>
                  <a:lnTo>
                    <a:pt x="80" y="80"/>
                  </a:lnTo>
                  <a:cubicBezTo>
                    <a:pt x="80" y="67"/>
                    <a:pt x="91" y="56"/>
                    <a:pt x="104" y="56"/>
                  </a:cubicBezTo>
                  <a:cubicBezTo>
                    <a:pt x="118" y="56"/>
                    <a:pt x="128" y="67"/>
                    <a:pt x="128" y="80"/>
                  </a:cubicBezTo>
                  <a:lnTo>
                    <a:pt x="128" y="104"/>
                  </a:lnTo>
                  <a:cubicBezTo>
                    <a:pt x="128" y="118"/>
                    <a:pt x="118" y="128"/>
                    <a:pt x="104" y="128"/>
                  </a:cubicBezTo>
                  <a:cubicBezTo>
                    <a:pt x="91" y="128"/>
                    <a:pt x="80" y="118"/>
                    <a:pt x="80" y="104"/>
                  </a:cubicBezTo>
                  <a:lnTo>
                    <a:pt x="80" y="80"/>
                  </a:lnTo>
                  <a:lnTo>
                    <a:pt x="80" y="56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56"/>
                  </a:lnTo>
                  <a:lnTo>
                    <a:pt x="128" y="80"/>
                  </a:lnTo>
                  <a:lnTo>
                    <a:pt x="128" y="104"/>
                  </a:lnTo>
                  <a:lnTo>
                    <a:pt x="80" y="104"/>
                  </a:lnTo>
                  <a:lnTo>
                    <a:pt x="80" y="80"/>
                  </a:lnTo>
                  <a:lnTo>
                    <a:pt x="128" y="80"/>
                  </a:lnTo>
                  <a:lnTo>
                    <a:pt x="128" y="104"/>
                  </a:lnTo>
                  <a:lnTo>
                    <a:pt x="128" y="128"/>
                  </a:lnTo>
                  <a:lnTo>
                    <a:pt x="128" y="152"/>
                  </a:lnTo>
                  <a:lnTo>
                    <a:pt x="128" y="184"/>
                  </a:lnTo>
                  <a:lnTo>
                    <a:pt x="128" y="208"/>
                  </a:lnTo>
                  <a:lnTo>
                    <a:pt x="128" y="232"/>
                  </a:lnTo>
                  <a:lnTo>
                    <a:pt x="128" y="256"/>
                  </a:lnTo>
                  <a:lnTo>
                    <a:pt x="128" y="288"/>
                  </a:lnTo>
                  <a:cubicBezTo>
                    <a:pt x="128" y="291"/>
                    <a:pt x="128" y="294"/>
                    <a:pt x="127" y="296"/>
                  </a:cubicBezTo>
                  <a:lnTo>
                    <a:pt x="119" y="320"/>
                  </a:lnTo>
                  <a:lnTo>
                    <a:pt x="120" y="312"/>
                  </a:lnTo>
                  <a:lnTo>
                    <a:pt x="120" y="336"/>
                  </a:lnTo>
                  <a:lnTo>
                    <a:pt x="120" y="360"/>
                  </a:lnTo>
                  <a:lnTo>
                    <a:pt x="120" y="384"/>
                  </a:lnTo>
                  <a:lnTo>
                    <a:pt x="120" y="416"/>
                  </a:lnTo>
                  <a:lnTo>
                    <a:pt x="120" y="440"/>
                  </a:lnTo>
                  <a:lnTo>
                    <a:pt x="120" y="464"/>
                  </a:lnTo>
                  <a:lnTo>
                    <a:pt x="120" y="488"/>
                  </a:lnTo>
                  <a:lnTo>
                    <a:pt x="72" y="488"/>
                  </a:lnTo>
                  <a:lnTo>
                    <a:pt x="72" y="464"/>
                  </a:lnTo>
                  <a:lnTo>
                    <a:pt x="120" y="464"/>
                  </a:lnTo>
                  <a:lnTo>
                    <a:pt x="120" y="488"/>
                  </a:lnTo>
                  <a:cubicBezTo>
                    <a:pt x="120" y="490"/>
                    <a:pt x="120" y="492"/>
                    <a:pt x="120" y="494"/>
                  </a:cubicBezTo>
                  <a:lnTo>
                    <a:pt x="112" y="526"/>
                  </a:lnTo>
                  <a:lnTo>
                    <a:pt x="112" y="520"/>
                  </a:lnTo>
                  <a:lnTo>
                    <a:pt x="112" y="544"/>
                  </a:lnTo>
                  <a:lnTo>
                    <a:pt x="112" y="568"/>
                  </a:lnTo>
                  <a:lnTo>
                    <a:pt x="64" y="568"/>
                  </a:lnTo>
                  <a:lnTo>
                    <a:pt x="64" y="544"/>
                  </a:lnTo>
                  <a:lnTo>
                    <a:pt x="112" y="544"/>
                  </a:lnTo>
                  <a:lnTo>
                    <a:pt x="112" y="568"/>
                  </a:lnTo>
                  <a:lnTo>
                    <a:pt x="112" y="592"/>
                  </a:lnTo>
                  <a:lnTo>
                    <a:pt x="112" y="616"/>
                  </a:lnTo>
                  <a:lnTo>
                    <a:pt x="112" y="648"/>
                  </a:lnTo>
                  <a:lnTo>
                    <a:pt x="112" y="672"/>
                  </a:lnTo>
                  <a:lnTo>
                    <a:pt x="112" y="696"/>
                  </a:lnTo>
                  <a:lnTo>
                    <a:pt x="112" y="720"/>
                  </a:lnTo>
                  <a:lnTo>
                    <a:pt x="112" y="752"/>
                  </a:lnTo>
                  <a:lnTo>
                    <a:pt x="112" y="776"/>
                  </a:lnTo>
                  <a:lnTo>
                    <a:pt x="112" y="800"/>
                  </a:lnTo>
                  <a:lnTo>
                    <a:pt x="112" y="824"/>
                  </a:lnTo>
                  <a:lnTo>
                    <a:pt x="112" y="848"/>
                  </a:lnTo>
                  <a:lnTo>
                    <a:pt x="112" y="880"/>
                  </a:lnTo>
                  <a:lnTo>
                    <a:pt x="112" y="904"/>
                  </a:lnTo>
                  <a:lnTo>
                    <a:pt x="112" y="928"/>
                  </a:lnTo>
                  <a:cubicBezTo>
                    <a:pt x="112" y="931"/>
                    <a:pt x="112" y="934"/>
                    <a:pt x="111" y="936"/>
                  </a:cubicBezTo>
                  <a:lnTo>
                    <a:pt x="103" y="960"/>
                  </a:lnTo>
                  <a:lnTo>
                    <a:pt x="104" y="952"/>
                  </a:lnTo>
                  <a:lnTo>
                    <a:pt x="104" y="984"/>
                  </a:lnTo>
                  <a:lnTo>
                    <a:pt x="104" y="1008"/>
                  </a:lnTo>
                  <a:lnTo>
                    <a:pt x="104" y="1032"/>
                  </a:lnTo>
                  <a:lnTo>
                    <a:pt x="104" y="1056"/>
                  </a:lnTo>
                  <a:lnTo>
                    <a:pt x="104" y="1080"/>
                  </a:lnTo>
                  <a:lnTo>
                    <a:pt x="104" y="1112"/>
                  </a:lnTo>
                  <a:lnTo>
                    <a:pt x="104" y="1136"/>
                  </a:lnTo>
                  <a:lnTo>
                    <a:pt x="104" y="1160"/>
                  </a:lnTo>
                  <a:lnTo>
                    <a:pt x="104" y="1184"/>
                  </a:lnTo>
                  <a:lnTo>
                    <a:pt x="104" y="1216"/>
                  </a:lnTo>
                  <a:lnTo>
                    <a:pt x="104" y="1240"/>
                  </a:lnTo>
                  <a:lnTo>
                    <a:pt x="104" y="1264"/>
                  </a:lnTo>
                  <a:lnTo>
                    <a:pt x="104" y="1288"/>
                  </a:lnTo>
                  <a:lnTo>
                    <a:pt x="104" y="1312"/>
                  </a:lnTo>
                  <a:lnTo>
                    <a:pt x="104" y="1344"/>
                  </a:lnTo>
                  <a:lnTo>
                    <a:pt x="104" y="1368"/>
                  </a:lnTo>
                  <a:lnTo>
                    <a:pt x="104" y="1392"/>
                  </a:lnTo>
                  <a:lnTo>
                    <a:pt x="104" y="1416"/>
                  </a:lnTo>
                  <a:lnTo>
                    <a:pt x="104" y="1448"/>
                  </a:lnTo>
                  <a:cubicBezTo>
                    <a:pt x="104" y="1462"/>
                    <a:pt x="94" y="1472"/>
                    <a:pt x="80" y="1472"/>
                  </a:cubicBezTo>
                  <a:lnTo>
                    <a:pt x="72" y="1472"/>
                  </a:lnTo>
                  <a:lnTo>
                    <a:pt x="96" y="1448"/>
                  </a:lnTo>
                  <a:lnTo>
                    <a:pt x="96" y="1472"/>
                  </a:lnTo>
                  <a:lnTo>
                    <a:pt x="96" y="1496"/>
                  </a:lnTo>
                  <a:lnTo>
                    <a:pt x="96" y="1520"/>
                  </a:lnTo>
                  <a:lnTo>
                    <a:pt x="96" y="1544"/>
                  </a:lnTo>
                  <a:lnTo>
                    <a:pt x="96" y="1576"/>
                  </a:lnTo>
                  <a:lnTo>
                    <a:pt x="96" y="1600"/>
                  </a:lnTo>
                  <a:lnTo>
                    <a:pt x="96" y="1624"/>
                  </a:lnTo>
                  <a:lnTo>
                    <a:pt x="96" y="1648"/>
                  </a:lnTo>
                  <a:lnTo>
                    <a:pt x="96" y="1680"/>
                  </a:lnTo>
                  <a:lnTo>
                    <a:pt x="96" y="1704"/>
                  </a:lnTo>
                  <a:lnTo>
                    <a:pt x="96" y="1728"/>
                  </a:lnTo>
                  <a:lnTo>
                    <a:pt x="96" y="1752"/>
                  </a:lnTo>
                  <a:lnTo>
                    <a:pt x="96" y="1776"/>
                  </a:lnTo>
                  <a:lnTo>
                    <a:pt x="96" y="1832"/>
                  </a:lnTo>
                  <a:cubicBezTo>
                    <a:pt x="96" y="1846"/>
                    <a:pt x="86" y="1856"/>
                    <a:pt x="72" y="1856"/>
                  </a:cubicBezTo>
                  <a:lnTo>
                    <a:pt x="64" y="1856"/>
                  </a:lnTo>
                  <a:lnTo>
                    <a:pt x="88" y="1832"/>
                  </a:lnTo>
                  <a:lnTo>
                    <a:pt x="88" y="1856"/>
                  </a:lnTo>
                  <a:lnTo>
                    <a:pt x="88" y="1880"/>
                  </a:lnTo>
                  <a:lnTo>
                    <a:pt x="88" y="1912"/>
                  </a:lnTo>
                  <a:lnTo>
                    <a:pt x="88" y="1936"/>
                  </a:lnTo>
                  <a:lnTo>
                    <a:pt x="88" y="1960"/>
                  </a:lnTo>
                  <a:lnTo>
                    <a:pt x="88" y="1984"/>
                  </a:lnTo>
                  <a:lnTo>
                    <a:pt x="88" y="2008"/>
                  </a:lnTo>
                  <a:lnTo>
                    <a:pt x="88" y="2040"/>
                  </a:lnTo>
                  <a:lnTo>
                    <a:pt x="88" y="2064"/>
                  </a:lnTo>
                  <a:lnTo>
                    <a:pt x="88" y="2088"/>
                  </a:lnTo>
                  <a:lnTo>
                    <a:pt x="88" y="2112"/>
                  </a:lnTo>
                  <a:lnTo>
                    <a:pt x="88" y="2144"/>
                  </a:lnTo>
                  <a:lnTo>
                    <a:pt x="88" y="2168"/>
                  </a:lnTo>
                  <a:lnTo>
                    <a:pt x="88" y="2192"/>
                  </a:lnTo>
                  <a:lnTo>
                    <a:pt x="88" y="2216"/>
                  </a:lnTo>
                  <a:lnTo>
                    <a:pt x="88" y="2240"/>
                  </a:lnTo>
                  <a:lnTo>
                    <a:pt x="88" y="2272"/>
                  </a:lnTo>
                  <a:lnTo>
                    <a:pt x="88" y="2320"/>
                  </a:lnTo>
                  <a:lnTo>
                    <a:pt x="88" y="2376"/>
                  </a:lnTo>
                  <a:lnTo>
                    <a:pt x="88" y="2403"/>
                  </a:lnTo>
                  <a:lnTo>
                    <a:pt x="80" y="2472"/>
                  </a:lnTo>
                  <a:lnTo>
                    <a:pt x="80" y="2528"/>
                  </a:lnTo>
                  <a:lnTo>
                    <a:pt x="80" y="2576"/>
                  </a:lnTo>
                  <a:lnTo>
                    <a:pt x="80" y="2632"/>
                  </a:lnTo>
                  <a:lnTo>
                    <a:pt x="80" y="2680"/>
                  </a:lnTo>
                  <a:lnTo>
                    <a:pt x="80" y="2736"/>
                  </a:lnTo>
                  <a:lnTo>
                    <a:pt x="80" y="2760"/>
                  </a:lnTo>
                  <a:lnTo>
                    <a:pt x="80" y="2808"/>
                  </a:lnTo>
                  <a:lnTo>
                    <a:pt x="80" y="2840"/>
                  </a:lnTo>
                  <a:lnTo>
                    <a:pt x="80" y="2864"/>
                  </a:lnTo>
                  <a:lnTo>
                    <a:pt x="80" y="2912"/>
                  </a:lnTo>
                  <a:lnTo>
                    <a:pt x="80" y="2968"/>
                  </a:lnTo>
                  <a:lnTo>
                    <a:pt x="80" y="3016"/>
                  </a:lnTo>
                  <a:lnTo>
                    <a:pt x="80" y="3072"/>
                  </a:lnTo>
                  <a:lnTo>
                    <a:pt x="80" y="3120"/>
                  </a:lnTo>
                  <a:lnTo>
                    <a:pt x="80" y="3168"/>
                  </a:lnTo>
                  <a:lnTo>
                    <a:pt x="80" y="3224"/>
                  </a:lnTo>
                  <a:lnTo>
                    <a:pt x="80" y="3272"/>
                  </a:lnTo>
                  <a:lnTo>
                    <a:pt x="80" y="3304"/>
                  </a:lnTo>
                  <a:lnTo>
                    <a:pt x="80" y="3352"/>
                  </a:lnTo>
                  <a:lnTo>
                    <a:pt x="80" y="3376"/>
                  </a:lnTo>
                  <a:lnTo>
                    <a:pt x="80" y="3432"/>
                  </a:lnTo>
                  <a:lnTo>
                    <a:pt x="80" y="3480"/>
                  </a:lnTo>
                  <a:lnTo>
                    <a:pt x="80" y="3536"/>
                  </a:lnTo>
                  <a:lnTo>
                    <a:pt x="80" y="3584"/>
                  </a:lnTo>
                  <a:lnTo>
                    <a:pt x="80" y="3632"/>
                  </a:lnTo>
                  <a:lnTo>
                    <a:pt x="80" y="3688"/>
                  </a:lnTo>
                  <a:lnTo>
                    <a:pt x="80" y="3712"/>
                  </a:lnTo>
                  <a:cubicBezTo>
                    <a:pt x="80" y="3715"/>
                    <a:pt x="80" y="3718"/>
                    <a:pt x="79" y="3720"/>
                  </a:cubicBezTo>
                  <a:lnTo>
                    <a:pt x="71" y="3744"/>
                  </a:lnTo>
                  <a:lnTo>
                    <a:pt x="72" y="3736"/>
                  </a:lnTo>
                  <a:lnTo>
                    <a:pt x="72" y="3768"/>
                  </a:lnTo>
                  <a:lnTo>
                    <a:pt x="72" y="3792"/>
                  </a:lnTo>
                  <a:lnTo>
                    <a:pt x="72" y="3816"/>
                  </a:lnTo>
                  <a:lnTo>
                    <a:pt x="72" y="3840"/>
                  </a:lnTo>
                  <a:lnTo>
                    <a:pt x="72" y="3864"/>
                  </a:lnTo>
                  <a:lnTo>
                    <a:pt x="72" y="3896"/>
                  </a:lnTo>
                  <a:lnTo>
                    <a:pt x="72" y="3920"/>
                  </a:lnTo>
                  <a:lnTo>
                    <a:pt x="72" y="3944"/>
                  </a:lnTo>
                  <a:lnTo>
                    <a:pt x="72" y="3968"/>
                  </a:lnTo>
                  <a:lnTo>
                    <a:pt x="72" y="4000"/>
                  </a:lnTo>
                  <a:lnTo>
                    <a:pt x="72" y="4024"/>
                  </a:lnTo>
                  <a:lnTo>
                    <a:pt x="72" y="4048"/>
                  </a:lnTo>
                  <a:lnTo>
                    <a:pt x="72" y="4072"/>
                  </a:lnTo>
                  <a:lnTo>
                    <a:pt x="72" y="4096"/>
                  </a:lnTo>
                  <a:lnTo>
                    <a:pt x="72" y="4152"/>
                  </a:lnTo>
                  <a:lnTo>
                    <a:pt x="72" y="4176"/>
                  </a:lnTo>
                  <a:lnTo>
                    <a:pt x="72" y="4200"/>
                  </a:lnTo>
                  <a:lnTo>
                    <a:pt x="72" y="4232"/>
                  </a:lnTo>
                  <a:lnTo>
                    <a:pt x="72" y="4256"/>
                  </a:lnTo>
                  <a:lnTo>
                    <a:pt x="72" y="4280"/>
                  </a:lnTo>
                  <a:lnTo>
                    <a:pt x="72" y="4328"/>
                  </a:lnTo>
                  <a:lnTo>
                    <a:pt x="72" y="4360"/>
                  </a:lnTo>
                  <a:lnTo>
                    <a:pt x="72" y="4384"/>
                  </a:lnTo>
                  <a:lnTo>
                    <a:pt x="72" y="4408"/>
                  </a:lnTo>
                  <a:lnTo>
                    <a:pt x="72" y="4432"/>
                  </a:lnTo>
                  <a:lnTo>
                    <a:pt x="72" y="4464"/>
                  </a:lnTo>
                  <a:lnTo>
                    <a:pt x="72" y="4488"/>
                  </a:lnTo>
                  <a:cubicBezTo>
                    <a:pt x="72" y="4491"/>
                    <a:pt x="72" y="4494"/>
                    <a:pt x="71" y="4496"/>
                  </a:cubicBezTo>
                  <a:lnTo>
                    <a:pt x="63" y="4520"/>
                  </a:lnTo>
                  <a:lnTo>
                    <a:pt x="64" y="4512"/>
                  </a:lnTo>
                  <a:lnTo>
                    <a:pt x="64" y="4536"/>
                  </a:lnTo>
                  <a:lnTo>
                    <a:pt x="64" y="4560"/>
                  </a:lnTo>
                  <a:lnTo>
                    <a:pt x="64" y="4592"/>
                  </a:lnTo>
                  <a:lnTo>
                    <a:pt x="64" y="4616"/>
                  </a:lnTo>
                  <a:lnTo>
                    <a:pt x="64" y="4640"/>
                  </a:lnTo>
                  <a:lnTo>
                    <a:pt x="64" y="4664"/>
                  </a:lnTo>
                  <a:lnTo>
                    <a:pt x="64" y="4696"/>
                  </a:lnTo>
                  <a:lnTo>
                    <a:pt x="64" y="4720"/>
                  </a:lnTo>
                  <a:lnTo>
                    <a:pt x="64" y="4744"/>
                  </a:lnTo>
                  <a:lnTo>
                    <a:pt x="64" y="4768"/>
                  </a:lnTo>
                  <a:lnTo>
                    <a:pt x="64" y="4792"/>
                  </a:lnTo>
                  <a:lnTo>
                    <a:pt x="64" y="4824"/>
                  </a:lnTo>
                  <a:lnTo>
                    <a:pt x="64" y="4848"/>
                  </a:lnTo>
                  <a:lnTo>
                    <a:pt x="64" y="4872"/>
                  </a:lnTo>
                  <a:lnTo>
                    <a:pt x="64" y="4896"/>
                  </a:lnTo>
                  <a:lnTo>
                    <a:pt x="64" y="4928"/>
                  </a:lnTo>
                  <a:lnTo>
                    <a:pt x="64" y="4952"/>
                  </a:lnTo>
                  <a:lnTo>
                    <a:pt x="64" y="4976"/>
                  </a:lnTo>
                  <a:lnTo>
                    <a:pt x="64" y="5000"/>
                  </a:lnTo>
                  <a:lnTo>
                    <a:pt x="64" y="5056"/>
                  </a:lnTo>
                  <a:lnTo>
                    <a:pt x="64" y="5080"/>
                  </a:lnTo>
                  <a:lnTo>
                    <a:pt x="64" y="5104"/>
                  </a:lnTo>
                  <a:cubicBezTo>
                    <a:pt x="64" y="5107"/>
                    <a:pt x="64" y="5110"/>
                    <a:pt x="63" y="5112"/>
                  </a:cubicBezTo>
                  <a:lnTo>
                    <a:pt x="55" y="5136"/>
                  </a:lnTo>
                  <a:lnTo>
                    <a:pt x="56" y="5128"/>
                  </a:lnTo>
                  <a:lnTo>
                    <a:pt x="56" y="5160"/>
                  </a:lnTo>
                  <a:lnTo>
                    <a:pt x="56" y="5184"/>
                  </a:lnTo>
                  <a:lnTo>
                    <a:pt x="56" y="5208"/>
                  </a:lnTo>
                  <a:lnTo>
                    <a:pt x="56" y="5232"/>
                  </a:lnTo>
                  <a:lnTo>
                    <a:pt x="56" y="5256"/>
                  </a:lnTo>
                  <a:lnTo>
                    <a:pt x="56" y="5288"/>
                  </a:lnTo>
                  <a:lnTo>
                    <a:pt x="56" y="5312"/>
                  </a:lnTo>
                  <a:lnTo>
                    <a:pt x="56" y="5336"/>
                  </a:lnTo>
                  <a:lnTo>
                    <a:pt x="56" y="5360"/>
                  </a:lnTo>
                  <a:lnTo>
                    <a:pt x="56" y="5392"/>
                  </a:lnTo>
                  <a:lnTo>
                    <a:pt x="56" y="5416"/>
                  </a:lnTo>
                  <a:lnTo>
                    <a:pt x="56" y="5440"/>
                  </a:lnTo>
                  <a:lnTo>
                    <a:pt x="56" y="5464"/>
                  </a:lnTo>
                  <a:lnTo>
                    <a:pt x="56" y="5488"/>
                  </a:lnTo>
                  <a:lnTo>
                    <a:pt x="56" y="5520"/>
                  </a:lnTo>
                  <a:lnTo>
                    <a:pt x="56" y="5544"/>
                  </a:lnTo>
                  <a:cubicBezTo>
                    <a:pt x="56" y="5558"/>
                    <a:pt x="46" y="5568"/>
                    <a:pt x="32" y="5568"/>
                  </a:cubicBezTo>
                  <a:lnTo>
                    <a:pt x="24" y="5568"/>
                  </a:lnTo>
                  <a:lnTo>
                    <a:pt x="48" y="5544"/>
                  </a:lnTo>
                  <a:lnTo>
                    <a:pt x="48" y="5568"/>
                  </a:lnTo>
                  <a:lnTo>
                    <a:pt x="48" y="5592"/>
                  </a:lnTo>
                  <a:lnTo>
                    <a:pt x="48" y="5624"/>
                  </a:lnTo>
                  <a:lnTo>
                    <a:pt x="48" y="5648"/>
                  </a:lnTo>
                  <a:lnTo>
                    <a:pt x="48" y="5672"/>
                  </a:lnTo>
                  <a:lnTo>
                    <a:pt x="48" y="5696"/>
                  </a:lnTo>
                  <a:cubicBezTo>
                    <a:pt x="48" y="5710"/>
                    <a:pt x="38" y="5720"/>
                    <a:pt x="24" y="5720"/>
                  </a:cubicBezTo>
                  <a:cubicBezTo>
                    <a:pt x="11" y="5720"/>
                    <a:pt x="0" y="5710"/>
                    <a:pt x="0" y="56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4" name="Freeform 168"/>
            <p:cNvSpPr>
              <a:spLocks/>
            </p:cNvSpPr>
            <p:nvPr/>
          </p:nvSpPr>
          <p:spPr bwMode="auto">
            <a:xfrm>
              <a:off x="5955214" y="3973213"/>
              <a:ext cx="31633" cy="410450"/>
            </a:xfrm>
            <a:custGeom>
              <a:avLst/>
              <a:gdLst>
                <a:gd name="T0" fmla="*/ 21 w 549"/>
                <a:gd name="T1" fmla="*/ 4224 h 4422"/>
                <a:gd name="T2" fmla="*/ 21 w 549"/>
                <a:gd name="T3" fmla="*/ 4016 h 4422"/>
                <a:gd name="T4" fmla="*/ 37 w 549"/>
                <a:gd name="T5" fmla="*/ 3600 h 4422"/>
                <a:gd name="T6" fmla="*/ 101 w 549"/>
                <a:gd name="T7" fmla="*/ 3136 h 4422"/>
                <a:gd name="T8" fmla="*/ 69 w 549"/>
                <a:gd name="T9" fmla="*/ 2880 h 4422"/>
                <a:gd name="T10" fmla="*/ 69 w 549"/>
                <a:gd name="T11" fmla="*/ 2672 h 4422"/>
                <a:gd name="T12" fmla="*/ 85 w 549"/>
                <a:gd name="T13" fmla="*/ 2512 h 4422"/>
                <a:gd name="T14" fmla="*/ 85 w 549"/>
                <a:gd name="T15" fmla="*/ 2304 h 4422"/>
                <a:gd name="T16" fmla="*/ 101 w 549"/>
                <a:gd name="T17" fmla="*/ 1952 h 4422"/>
                <a:gd name="T18" fmla="*/ 149 w 549"/>
                <a:gd name="T19" fmla="*/ 1744 h 4422"/>
                <a:gd name="T20" fmla="*/ 117 w 549"/>
                <a:gd name="T21" fmla="*/ 1696 h 4422"/>
                <a:gd name="T22" fmla="*/ 133 w 549"/>
                <a:gd name="T23" fmla="*/ 1440 h 4422"/>
                <a:gd name="T24" fmla="*/ 213 w 549"/>
                <a:gd name="T25" fmla="*/ 1136 h 4422"/>
                <a:gd name="T26" fmla="*/ 261 w 549"/>
                <a:gd name="T27" fmla="*/ 816 h 4422"/>
                <a:gd name="T28" fmla="*/ 277 w 549"/>
                <a:gd name="T29" fmla="*/ 656 h 4422"/>
                <a:gd name="T30" fmla="*/ 197 w 549"/>
                <a:gd name="T31" fmla="*/ 512 h 4422"/>
                <a:gd name="T32" fmla="*/ 229 w 549"/>
                <a:gd name="T33" fmla="*/ 400 h 4422"/>
                <a:gd name="T34" fmla="*/ 229 w 549"/>
                <a:gd name="T35" fmla="*/ 192 h 4422"/>
                <a:gd name="T36" fmla="*/ 293 w 549"/>
                <a:gd name="T37" fmla="*/ 144 h 4422"/>
                <a:gd name="T38" fmla="*/ 341 w 549"/>
                <a:gd name="T39" fmla="*/ 48 h 4422"/>
                <a:gd name="T40" fmla="*/ 261 w 549"/>
                <a:gd name="T41" fmla="*/ 96 h 4422"/>
                <a:gd name="T42" fmla="*/ 373 w 549"/>
                <a:gd name="T43" fmla="*/ 256 h 4422"/>
                <a:gd name="T44" fmla="*/ 325 w 549"/>
                <a:gd name="T45" fmla="*/ 144 h 4422"/>
                <a:gd name="T46" fmla="*/ 405 w 549"/>
                <a:gd name="T47" fmla="*/ 256 h 4422"/>
                <a:gd name="T48" fmla="*/ 325 w 549"/>
                <a:gd name="T49" fmla="*/ 192 h 4422"/>
                <a:gd name="T50" fmla="*/ 373 w 549"/>
                <a:gd name="T51" fmla="*/ 0 h 4422"/>
                <a:gd name="T52" fmla="*/ 469 w 549"/>
                <a:gd name="T53" fmla="*/ 48 h 4422"/>
                <a:gd name="T54" fmla="*/ 485 w 549"/>
                <a:gd name="T55" fmla="*/ 192 h 4422"/>
                <a:gd name="T56" fmla="*/ 405 w 549"/>
                <a:gd name="T57" fmla="*/ 256 h 4422"/>
                <a:gd name="T58" fmla="*/ 501 w 549"/>
                <a:gd name="T59" fmla="*/ 256 h 4422"/>
                <a:gd name="T60" fmla="*/ 533 w 549"/>
                <a:gd name="T61" fmla="*/ 912 h 4422"/>
                <a:gd name="T62" fmla="*/ 533 w 549"/>
                <a:gd name="T63" fmla="*/ 2208 h 4422"/>
                <a:gd name="T64" fmla="*/ 533 w 549"/>
                <a:gd name="T65" fmla="*/ 3504 h 4422"/>
                <a:gd name="T66" fmla="*/ 437 w 549"/>
                <a:gd name="T67" fmla="*/ 3504 h 4422"/>
                <a:gd name="T68" fmla="*/ 437 w 549"/>
                <a:gd name="T69" fmla="*/ 2208 h 4422"/>
                <a:gd name="T70" fmla="*/ 437 w 549"/>
                <a:gd name="T71" fmla="*/ 912 h 4422"/>
                <a:gd name="T72" fmla="*/ 405 w 549"/>
                <a:gd name="T73" fmla="*/ 256 h 4422"/>
                <a:gd name="T74" fmla="*/ 453 w 549"/>
                <a:gd name="T75" fmla="*/ 240 h 4422"/>
                <a:gd name="T76" fmla="*/ 373 w 549"/>
                <a:gd name="T77" fmla="*/ 256 h 4422"/>
                <a:gd name="T78" fmla="*/ 389 w 549"/>
                <a:gd name="T79" fmla="*/ 144 h 4422"/>
                <a:gd name="T80" fmla="*/ 325 w 549"/>
                <a:gd name="T81" fmla="*/ 192 h 4422"/>
                <a:gd name="T82" fmla="*/ 309 w 549"/>
                <a:gd name="T83" fmla="*/ 192 h 4422"/>
                <a:gd name="T84" fmla="*/ 373 w 549"/>
                <a:gd name="T85" fmla="*/ 256 h 4422"/>
                <a:gd name="T86" fmla="*/ 309 w 549"/>
                <a:gd name="T87" fmla="*/ 144 h 4422"/>
                <a:gd name="T88" fmla="*/ 293 w 549"/>
                <a:gd name="T89" fmla="*/ 144 h 4422"/>
                <a:gd name="T90" fmla="*/ 245 w 549"/>
                <a:gd name="T91" fmla="*/ 48 h 4422"/>
                <a:gd name="T92" fmla="*/ 229 w 549"/>
                <a:gd name="T93" fmla="*/ 192 h 4422"/>
                <a:gd name="T94" fmla="*/ 197 w 549"/>
                <a:gd name="T95" fmla="*/ 352 h 4422"/>
                <a:gd name="T96" fmla="*/ 277 w 549"/>
                <a:gd name="T97" fmla="*/ 656 h 4422"/>
                <a:gd name="T98" fmla="*/ 165 w 549"/>
                <a:gd name="T99" fmla="*/ 864 h 4422"/>
                <a:gd name="T100" fmla="*/ 213 w 549"/>
                <a:gd name="T101" fmla="*/ 1232 h 4422"/>
                <a:gd name="T102" fmla="*/ 229 w 549"/>
                <a:gd name="T103" fmla="*/ 1440 h 4422"/>
                <a:gd name="T104" fmla="*/ 213 w 549"/>
                <a:gd name="T105" fmla="*/ 1696 h 4422"/>
                <a:gd name="T106" fmla="*/ 197 w 549"/>
                <a:gd name="T107" fmla="*/ 1840 h 4422"/>
                <a:gd name="T108" fmla="*/ 197 w 549"/>
                <a:gd name="T109" fmla="*/ 2160 h 4422"/>
                <a:gd name="T110" fmla="*/ 85 w 549"/>
                <a:gd name="T111" fmla="*/ 2464 h 4422"/>
                <a:gd name="T112" fmla="*/ 163 w 549"/>
                <a:gd name="T113" fmla="*/ 2640 h 4422"/>
                <a:gd name="T114" fmla="*/ 165 w 549"/>
                <a:gd name="T115" fmla="*/ 2880 h 4422"/>
                <a:gd name="T116" fmla="*/ 101 w 549"/>
                <a:gd name="T117" fmla="*/ 3232 h 4422"/>
                <a:gd name="T118" fmla="*/ 133 w 549"/>
                <a:gd name="T119" fmla="*/ 3600 h 4422"/>
                <a:gd name="T120" fmla="*/ 117 w 549"/>
                <a:gd name="T121" fmla="*/ 4016 h 4422"/>
                <a:gd name="T122" fmla="*/ 117 w 549"/>
                <a:gd name="T123" fmla="*/ 4320 h 4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9" h="4422">
                  <a:moveTo>
                    <a:pt x="8" y="4353"/>
                  </a:moveTo>
                  <a:lnTo>
                    <a:pt x="24" y="4305"/>
                  </a:lnTo>
                  <a:cubicBezTo>
                    <a:pt x="31" y="4283"/>
                    <a:pt x="54" y="4269"/>
                    <a:pt x="77" y="4273"/>
                  </a:cubicBezTo>
                  <a:cubicBezTo>
                    <a:pt x="100" y="4277"/>
                    <a:pt x="117" y="4297"/>
                    <a:pt x="117" y="4320"/>
                  </a:cubicBezTo>
                  <a:lnTo>
                    <a:pt x="117" y="4368"/>
                  </a:lnTo>
                  <a:cubicBezTo>
                    <a:pt x="117" y="4395"/>
                    <a:pt x="96" y="4416"/>
                    <a:pt x="69" y="4416"/>
                  </a:cubicBezTo>
                  <a:cubicBezTo>
                    <a:pt x="43" y="4416"/>
                    <a:pt x="21" y="4395"/>
                    <a:pt x="21" y="4368"/>
                  </a:cubicBezTo>
                  <a:lnTo>
                    <a:pt x="21" y="4320"/>
                  </a:lnTo>
                  <a:lnTo>
                    <a:pt x="21" y="4272"/>
                  </a:lnTo>
                  <a:lnTo>
                    <a:pt x="21" y="4224"/>
                  </a:lnTo>
                  <a:lnTo>
                    <a:pt x="21" y="4160"/>
                  </a:lnTo>
                  <a:lnTo>
                    <a:pt x="21" y="4112"/>
                  </a:lnTo>
                  <a:lnTo>
                    <a:pt x="21" y="4064"/>
                  </a:lnTo>
                  <a:lnTo>
                    <a:pt x="21" y="4016"/>
                  </a:lnTo>
                  <a:cubicBezTo>
                    <a:pt x="21" y="3990"/>
                    <a:pt x="43" y="3968"/>
                    <a:pt x="69" y="3968"/>
                  </a:cubicBezTo>
                  <a:cubicBezTo>
                    <a:pt x="96" y="3968"/>
                    <a:pt x="117" y="3990"/>
                    <a:pt x="117" y="4016"/>
                  </a:cubicBezTo>
                  <a:lnTo>
                    <a:pt x="117" y="4064"/>
                  </a:lnTo>
                  <a:cubicBezTo>
                    <a:pt x="117" y="4091"/>
                    <a:pt x="96" y="4112"/>
                    <a:pt x="69" y="4112"/>
                  </a:cubicBezTo>
                  <a:cubicBezTo>
                    <a:pt x="43" y="4112"/>
                    <a:pt x="21" y="4091"/>
                    <a:pt x="21" y="4064"/>
                  </a:cubicBezTo>
                  <a:lnTo>
                    <a:pt x="21" y="4016"/>
                  </a:lnTo>
                  <a:lnTo>
                    <a:pt x="21" y="3968"/>
                  </a:lnTo>
                  <a:cubicBezTo>
                    <a:pt x="21" y="3965"/>
                    <a:pt x="22" y="3961"/>
                    <a:pt x="23" y="3957"/>
                  </a:cubicBezTo>
                  <a:lnTo>
                    <a:pt x="39" y="3893"/>
                  </a:lnTo>
                  <a:lnTo>
                    <a:pt x="37" y="3904"/>
                  </a:lnTo>
                  <a:lnTo>
                    <a:pt x="37" y="3856"/>
                  </a:lnTo>
                  <a:lnTo>
                    <a:pt x="37" y="3808"/>
                  </a:lnTo>
                  <a:lnTo>
                    <a:pt x="37" y="3760"/>
                  </a:lnTo>
                  <a:lnTo>
                    <a:pt x="37" y="3696"/>
                  </a:lnTo>
                  <a:lnTo>
                    <a:pt x="37" y="3648"/>
                  </a:lnTo>
                  <a:lnTo>
                    <a:pt x="37" y="3600"/>
                  </a:lnTo>
                  <a:lnTo>
                    <a:pt x="37" y="3552"/>
                  </a:lnTo>
                  <a:lnTo>
                    <a:pt x="37" y="3504"/>
                  </a:lnTo>
                  <a:lnTo>
                    <a:pt x="37" y="3440"/>
                  </a:lnTo>
                  <a:lnTo>
                    <a:pt x="37" y="3392"/>
                  </a:lnTo>
                  <a:lnTo>
                    <a:pt x="37" y="3344"/>
                  </a:lnTo>
                  <a:lnTo>
                    <a:pt x="37" y="3296"/>
                  </a:lnTo>
                  <a:lnTo>
                    <a:pt x="37" y="3232"/>
                  </a:lnTo>
                  <a:lnTo>
                    <a:pt x="37" y="3184"/>
                  </a:lnTo>
                  <a:cubicBezTo>
                    <a:pt x="37" y="3158"/>
                    <a:pt x="59" y="3136"/>
                    <a:pt x="85" y="3136"/>
                  </a:cubicBezTo>
                  <a:lnTo>
                    <a:pt x="101" y="3136"/>
                  </a:lnTo>
                  <a:lnTo>
                    <a:pt x="53" y="3184"/>
                  </a:lnTo>
                  <a:lnTo>
                    <a:pt x="53" y="3136"/>
                  </a:lnTo>
                  <a:lnTo>
                    <a:pt x="53" y="3088"/>
                  </a:lnTo>
                  <a:lnTo>
                    <a:pt x="53" y="3040"/>
                  </a:lnTo>
                  <a:lnTo>
                    <a:pt x="53" y="2976"/>
                  </a:lnTo>
                  <a:lnTo>
                    <a:pt x="53" y="2928"/>
                  </a:lnTo>
                  <a:cubicBezTo>
                    <a:pt x="53" y="2902"/>
                    <a:pt x="75" y="2880"/>
                    <a:pt x="101" y="2880"/>
                  </a:cubicBezTo>
                  <a:lnTo>
                    <a:pt x="117" y="2880"/>
                  </a:lnTo>
                  <a:lnTo>
                    <a:pt x="69" y="2928"/>
                  </a:lnTo>
                  <a:lnTo>
                    <a:pt x="69" y="2880"/>
                  </a:lnTo>
                  <a:lnTo>
                    <a:pt x="69" y="2832"/>
                  </a:lnTo>
                  <a:lnTo>
                    <a:pt x="69" y="2768"/>
                  </a:lnTo>
                  <a:lnTo>
                    <a:pt x="69" y="2720"/>
                  </a:lnTo>
                  <a:cubicBezTo>
                    <a:pt x="69" y="2694"/>
                    <a:pt x="91" y="2672"/>
                    <a:pt x="117" y="2672"/>
                  </a:cubicBezTo>
                  <a:cubicBezTo>
                    <a:pt x="144" y="2672"/>
                    <a:pt x="165" y="2694"/>
                    <a:pt x="165" y="2720"/>
                  </a:cubicBezTo>
                  <a:lnTo>
                    <a:pt x="165" y="2768"/>
                  </a:lnTo>
                  <a:cubicBezTo>
                    <a:pt x="165" y="2795"/>
                    <a:pt x="144" y="2816"/>
                    <a:pt x="117" y="2816"/>
                  </a:cubicBezTo>
                  <a:cubicBezTo>
                    <a:pt x="91" y="2816"/>
                    <a:pt x="69" y="2795"/>
                    <a:pt x="69" y="2768"/>
                  </a:cubicBezTo>
                  <a:lnTo>
                    <a:pt x="69" y="2720"/>
                  </a:lnTo>
                  <a:lnTo>
                    <a:pt x="69" y="2672"/>
                  </a:lnTo>
                  <a:lnTo>
                    <a:pt x="69" y="2624"/>
                  </a:lnTo>
                  <a:cubicBezTo>
                    <a:pt x="69" y="2619"/>
                    <a:pt x="70" y="2614"/>
                    <a:pt x="72" y="2609"/>
                  </a:cubicBezTo>
                  <a:lnTo>
                    <a:pt x="88" y="2561"/>
                  </a:lnTo>
                  <a:cubicBezTo>
                    <a:pt x="95" y="2539"/>
                    <a:pt x="118" y="2525"/>
                    <a:pt x="141" y="2529"/>
                  </a:cubicBezTo>
                  <a:cubicBezTo>
                    <a:pt x="164" y="2533"/>
                    <a:pt x="181" y="2553"/>
                    <a:pt x="181" y="2576"/>
                  </a:cubicBezTo>
                  <a:lnTo>
                    <a:pt x="181" y="2624"/>
                  </a:lnTo>
                  <a:cubicBezTo>
                    <a:pt x="181" y="2651"/>
                    <a:pt x="160" y="2672"/>
                    <a:pt x="133" y="2672"/>
                  </a:cubicBezTo>
                  <a:cubicBezTo>
                    <a:pt x="107" y="2672"/>
                    <a:pt x="85" y="2651"/>
                    <a:pt x="85" y="2624"/>
                  </a:cubicBezTo>
                  <a:lnTo>
                    <a:pt x="85" y="2576"/>
                  </a:lnTo>
                  <a:lnTo>
                    <a:pt x="85" y="2512"/>
                  </a:lnTo>
                  <a:lnTo>
                    <a:pt x="85" y="2464"/>
                  </a:lnTo>
                  <a:lnTo>
                    <a:pt x="85" y="2416"/>
                  </a:lnTo>
                  <a:cubicBezTo>
                    <a:pt x="85" y="2390"/>
                    <a:pt x="107" y="2368"/>
                    <a:pt x="133" y="2368"/>
                  </a:cubicBezTo>
                  <a:cubicBezTo>
                    <a:pt x="160" y="2368"/>
                    <a:pt x="181" y="2390"/>
                    <a:pt x="181" y="2416"/>
                  </a:cubicBezTo>
                  <a:lnTo>
                    <a:pt x="181" y="2464"/>
                  </a:lnTo>
                  <a:cubicBezTo>
                    <a:pt x="181" y="2491"/>
                    <a:pt x="160" y="2512"/>
                    <a:pt x="133" y="2512"/>
                  </a:cubicBezTo>
                  <a:cubicBezTo>
                    <a:pt x="107" y="2512"/>
                    <a:pt x="85" y="2491"/>
                    <a:pt x="85" y="2464"/>
                  </a:cubicBezTo>
                  <a:lnTo>
                    <a:pt x="85" y="2416"/>
                  </a:lnTo>
                  <a:lnTo>
                    <a:pt x="85" y="2368"/>
                  </a:lnTo>
                  <a:lnTo>
                    <a:pt x="85" y="2304"/>
                  </a:lnTo>
                  <a:lnTo>
                    <a:pt x="85" y="2256"/>
                  </a:lnTo>
                  <a:cubicBezTo>
                    <a:pt x="85" y="2230"/>
                    <a:pt x="107" y="2208"/>
                    <a:pt x="133" y="2208"/>
                  </a:cubicBezTo>
                  <a:lnTo>
                    <a:pt x="149" y="2208"/>
                  </a:lnTo>
                  <a:lnTo>
                    <a:pt x="101" y="2256"/>
                  </a:lnTo>
                  <a:lnTo>
                    <a:pt x="101" y="2208"/>
                  </a:lnTo>
                  <a:lnTo>
                    <a:pt x="101" y="2160"/>
                  </a:lnTo>
                  <a:lnTo>
                    <a:pt x="101" y="2112"/>
                  </a:lnTo>
                  <a:lnTo>
                    <a:pt x="101" y="2048"/>
                  </a:lnTo>
                  <a:lnTo>
                    <a:pt x="101" y="2000"/>
                  </a:lnTo>
                  <a:lnTo>
                    <a:pt x="101" y="1952"/>
                  </a:lnTo>
                  <a:lnTo>
                    <a:pt x="101" y="1904"/>
                  </a:lnTo>
                  <a:lnTo>
                    <a:pt x="101" y="1840"/>
                  </a:lnTo>
                  <a:lnTo>
                    <a:pt x="101" y="1792"/>
                  </a:lnTo>
                  <a:cubicBezTo>
                    <a:pt x="101" y="1766"/>
                    <a:pt x="123" y="1744"/>
                    <a:pt x="149" y="1744"/>
                  </a:cubicBezTo>
                  <a:cubicBezTo>
                    <a:pt x="176" y="1744"/>
                    <a:pt x="197" y="1766"/>
                    <a:pt x="197" y="1792"/>
                  </a:cubicBezTo>
                  <a:lnTo>
                    <a:pt x="197" y="1840"/>
                  </a:lnTo>
                  <a:cubicBezTo>
                    <a:pt x="197" y="1867"/>
                    <a:pt x="176" y="1888"/>
                    <a:pt x="149" y="1888"/>
                  </a:cubicBezTo>
                  <a:cubicBezTo>
                    <a:pt x="123" y="1888"/>
                    <a:pt x="101" y="1867"/>
                    <a:pt x="101" y="1840"/>
                  </a:cubicBezTo>
                  <a:lnTo>
                    <a:pt x="101" y="1792"/>
                  </a:lnTo>
                  <a:cubicBezTo>
                    <a:pt x="101" y="1766"/>
                    <a:pt x="123" y="1744"/>
                    <a:pt x="149" y="1744"/>
                  </a:cubicBezTo>
                  <a:lnTo>
                    <a:pt x="165" y="1744"/>
                  </a:lnTo>
                  <a:lnTo>
                    <a:pt x="117" y="1792"/>
                  </a:lnTo>
                  <a:lnTo>
                    <a:pt x="117" y="1744"/>
                  </a:lnTo>
                  <a:lnTo>
                    <a:pt x="117" y="1696"/>
                  </a:lnTo>
                  <a:lnTo>
                    <a:pt x="117" y="1648"/>
                  </a:lnTo>
                  <a:cubicBezTo>
                    <a:pt x="117" y="1622"/>
                    <a:pt x="139" y="1600"/>
                    <a:pt x="165" y="1600"/>
                  </a:cubicBezTo>
                  <a:cubicBezTo>
                    <a:pt x="192" y="1600"/>
                    <a:pt x="213" y="1622"/>
                    <a:pt x="213" y="1648"/>
                  </a:cubicBezTo>
                  <a:lnTo>
                    <a:pt x="213" y="1696"/>
                  </a:lnTo>
                  <a:cubicBezTo>
                    <a:pt x="213" y="1723"/>
                    <a:pt x="192" y="1744"/>
                    <a:pt x="165" y="1744"/>
                  </a:cubicBezTo>
                  <a:cubicBezTo>
                    <a:pt x="139" y="1744"/>
                    <a:pt x="117" y="1723"/>
                    <a:pt x="117" y="1696"/>
                  </a:cubicBezTo>
                  <a:lnTo>
                    <a:pt x="117" y="1648"/>
                  </a:lnTo>
                  <a:lnTo>
                    <a:pt x="117" y="1584"/>
                  </a:lnTo>
                  <a:lnTo>
                    <a:pt x="117" y="1536"/>
                  </a:lnTo>
                  <a:lnTo>
                    <a:pt x="117" y="1488"/>
                  </a:lnTo>
                  <a:cubicBezTo>
                    <a:pt x="117" y="1465"/>
                    <a:pt x="135" y="1445"/>
                    <a:pt x="158" y="1441"/>
                  </a:cubicBezTo>
                  <a:cubicBezTo>
                    <a:pt x="181" y="1437"/>
                    <a:pt x="204" y="1451"/>
                    <a:pt x="211" y="1473"/>
                  </a:cubicBezTo>
                  <a:lnTo>
                    <a:pt x="227" y="1521"/>
                  </a:lnTo>
                  <a:lnTo>
                    <a:pt x="133" y="1536"/>
                  </a:lnTo>
                  <a:lnTo>
                    <a:pt x="133" y="1488"/>
                  </a:lnTo>
                  <a:lnTo>
                    <a:pt x="133" y="1440"/>
                  </a:lnTo>
                  <a:lnTo>
                    <a:pt x="133" y="1376"/>
                  </a:lnTo>
                  <a:lnTo>
                    <a:pt x="133" y="1328"/>
                  </a:lnTo>
                  <a:cubicBezTo>
                    <a:pt x="133" y="1302"/>
                    <a:pt x="155" y="1280"/>
                    <a:pt x="181" y="1280"/>
                  </a:cubicBezTo>
                  <a:lnTo>
                    <a:pt x="197" y="1280"/>
                  </a:lnTo>
                  <a:lnTo>
                    <a:pt x="149" y="1328"/>
                  </a:lnTo>
                  <a:lnTo>
                    <a:pt x="149" y="1280"/>
                  </a:lnTo>
                  <a:lnTo>
                    <a:pt x="149" y="1232"/>
                  </a:lnTo>
                  <a:lnTo>
                    <a:pt x="149" y="1184"/>
                  </a:lnTo>
                  <a:cubicBezTo>
                    <a:pt x="149" y="1158"/>
                    <a:pt x="171" y="1136"/>
                    <a:pt x="197" y="1136"/>
                  </a:cubicBezTo>
                  <a:lnTo>
                    <a:pt x="213" y="1136"/>
                  </a:lnTo>
                  <a:lnTo>
                    <a:pt x="165" y="1184"/>
                  </a:lnTo>
                  <a:lnTo>
                    <a:pt x="165" y="1120"/>
                  </a:lnTo>
                  <a:lnTo>
                    <a:pt x="165" y="1072"/>
                  </a:lnTo>
                  <a:lnTo>
                    <a:pt x="165" y="1024"/>
                  </a:lnTo>
                  <a:lnTo>
                    <a:pt x="165" y="976"/>
                  </a:lnTo>
                  <a:lnTo>
                    <a:pt x="165" y="912"/>
                  </a:lnTo>
                  <a:lnTo>
                    <a:pt x="165" y="864"/>
                  </a:lnTo>
                  <a:lnTo>
                    <a:pt x="165" y="816"/>
                  </a:lnTo>
                  <a:cubicBezTo>
                    <a:pt x="165" y="790"/>
                    <a:pt x="187" y="768"/>
                    <a:pt x="213" y="768"/>
                  </a:cubicBezTo>
                  <a:cubicBezTo>
                    <a:pt x="240" y="768"/>
                    <a:pt x="261" y="790"/>
                    <a:pt x="261" y="816"/>
                  </a:cubicBezTo>
                  <a:lnTo>
                    <a:pt x="261" y="864"/>
                  </a:lnTo>
                  <a:cubicBezTo>
                    <a:pt x="261" y="891"/>
                    <a:pt x="240" y="912"/>
                    <a:pt x="213" y="912"/>
                  </a:cubicBezTo>
                  <a:cubicBezTo>
                    <a:pt x="187" y="912"/>
                    <a:pt x="165" y="891"/>
                    <a:pt x="165" y="864"/>
                  </a:cubicBezTo>
                  <a:lnTo>
                    <a:pt x="165" y="816"/>
                  </a:lnTo>
                  <a:lnTo>
                    <a:pt x="165" y="768"/>
                  </a:lnTo>
                  <a:lnTo>
                    <a:pt x="165" y="720"/>
                  </a:lnTo>
                  <a:cubicBezTo>
                    <a:pt x="165" y="717"/>
                    <a:pt x="166" y="713"/>
                    <a:pt x="167" y="709"/>
                  </a:cubicBezTo>
                  <a:lnTo>
                    <a:pt x="183" y="645"/>
                  </a:lnTo>
                  <a:cubicBezTo>
                    <a:pt x="189" y="621"/>
                    <a:pt x="211" y="606"/>
                    <a:pt x="235" y="609"/>
                  </a:cubicBezTo>
                  <a:cubicBezTo>
                    <a:pt x="259" y="612"/>
                    <a:pt x="277" y="632"/>
                    <a:pt x="277" y="656"/>
                  </a:cubicBezTo>
                  <a:lnTo>
                    <a:pt x="277" y="720"/>
                  </a:lnTo>
                  <a:cubicBezTo>
                    <a:pt x="277" y="747"/>
                    <a:pt x="256" y="768"/>
                    <a:pt x="229" y="768"/>
                  </a:cubicBezTo>
                  <a:cubicBezTo>
                    <a:pt x="203" y="768"/>
                    <a:pt x="181" y="747"/>
                    <a:pt x="181" y="720"/>
                  </a:cubicBezTo>
                  <a:lnTo>
                    <a:pt x="181" y="656"/>
                  </a:lnTo>
                  <a:lnTo>
                    <a:pt x="181" y="608"/>
                  </a:lnTo>
                  <a:lnTo>
                    <a:pt x="181" y="560"/>
                  </a:lnTo>
                  <a:cubicBezTo>
                    <a:pt x="181" y="534"/>
                    <a:pt x="203" y="512"/>
                    <a:pt x="229" y="512"/>
                  </a:cubicBezTo>
                  <a:lnTo>
                    <a:pt x="245" y="512"/>
                  </a:lnTo>
                  <a:lnTo>
                    <a:pt x="197" y="560"/>
                  </a:lnTo>
                  <a:lnTo>
                    <a:pt x="197" y="512"/>
                  </a:lnTo>
                  <a:lnTo>
                    <a:pt x="197" y="448"/>
                  </a:lnTo>
                  <a:lnTo>
                    <a:pt x="197" y="400"/>
                  </a:lnTo>
                  <a:lnTo>
                    <a:pt x="197" y="352"/>
                  </a:lnTo>
                  <a:cubicBezTo>
                    <a:pt x="197" y="326"/>
                    <a:pt x="219" y="304"/>
                    <a:pt x="245" y="304"/>
                  </a:cubicBezTo>
                  <a:cubicBezTo>
                    <a:pt x="272" y="304"/>
                    <a:pt x="293" y="326"/>
                    <a:pt x="293" y="352"/>
                  </a:cubicBezTo>
                  <a:lnTo>
                    <a:pt x="293" y="400"/>
                  </a:lnTo>
                  <a:lnTo>
                    <a:pt x="245" y="352"/>
                  </a:lnTo>
                  <a:lnTo>
                    <a:pt x="261" y="352"/>
                  </a:lnTo>
                  <a:lnTo>
                    <a:pt x="277" y="352"/>
                  </a:lnTo>
                  <a:lnTo>
                    <a:pt x="229" y="400"/>
                  </a:lnTo>
                  <a:lnTo>
                    <a:pt x="229" y="352"/>
                  </a:lnTo>
                  <a:lnTo>
                    <a:pt x="229" y="304"/>
                  </a:lnTo>
                  <a:lnTo>
                    <a:pt x="229" y="256"/>
                  </a:lnTo>
                  <a:lnTo>
                    <a:pt x="229" y="192"/>
                  </a:lnTo>
                  <a:cubicBezTo>
                    <a:pt x="229" y="166"/>
                    <a:pt x="251" y="144"/>
                    <a:pt x="277" y="144"/>
                  </a:cubicBezTo>
                  <a:cubicBezTo>
                    <a:pt x="304" y="144"/>
                    <a:pt x="325" y="166"/>
                    <a:pt x="325" y="192"/>
                  </a:cubicBezTo>
                  <a:lnTo>
                    <a:pt x="325" y="256"/>
                  </a:lnTo>
                  <a:cubicBezTo>
                    <a:pt x="325" y="283"/>
                    <a:pt x="304" y="304"/>
                    <a:pt x="277" y="304"/>
                  </a:cubicBezTo>
                  <a:cubicBezTo>
                    <a:pt x="251" y="304"/>
                    <a:pt x="229" y="283"/>
                    <a:pt x="229" y="256"/>
                  </a:cubicBezTo>
                  <a:lnTo>
                    <a:pt x="229" y="192"/>
                  </a:lnTo>
                  <a:cubicBezTo>
                    <a:pt x="229" y="166"/>
                    <a:pt x="251" y="144"/>
                    <a:pt x="277" y="144"/>
                  </a:cubicBezTo>
                  <a:lnTo>
                    <a:pt x="293" y="144"/>
                  </a:lnTo>
                  <a:lnTo>
                    <a:pt x="245" y="192"/>
                  </a:lnTo>
                  <a:lnTo>
                    <a:pt x="245" y="144"/>
                  </a:lnTo>
                  <a:lnTo>
                    <a:pt x="245" y="96"/>
                  </a:lnTo>
                  <a:lnTo>
                    <a:pt x="245" y="48"/>
                  </a:lnTo>
                  <a:cubicBezTo>
                    <a:pt x="245" y="22"/>
                    <a:pt x="267" y="0"/>
                    <a:pt x="293" y="0"/>
                  </a:cubicBezTo>
                  <a:cubicBezTo>
                    <a:pt x="320" y="0"/>
                    <a:pt x="341" y="22"/>
                    <a:pt x="341" y="48"/>
                  </a:cubicBezTo>
                  <a:lnTo>
                    <a:pt x="341" y="96"/>
                  </a:lnTo>
                  <a:cubicBezTo>
                    <a:pt x="341" y="123"/>
                    <a:pt x="320" y="144"/>
                    <a:pt x="293" y="144"/>
                  </a:cubicBezTo>
                  <a:cubicBezTo>
                    <a:pt x="267" y="144"/>
                    <a:pt x="245" y="123"/>
                    <a:pt x="245" y="96"/>
                  </a:cubicBezTo>
                  <a:lnTo>
                    <a:pt x="245" y="48"/>
                  </a:lnTo>
                  <a:cubicBezTo>
                    <a:pt x="245" y="22"/>
                    <a:pt x="267" y="0"/>
                    <a:pt x="293" y="0"/>
                  </a:cubicBezTo>
                  <a:cubicBezTo>
                    <a:pt x="320" y="0"/>
                    <a:pt x="341" y="22"/>
                    <a:pt x="341" y="48"/>
                  </a:cubicBezTo>
                  <a:lnTo>
                    <a:pt x="341" y="96"/>
                  </a:lnTo>
                  <a:cubicBezTo>
                    <a:pt x="341" y="123"/>
                    <a:pt x="320" y="144"/>
                    <a:pt x="293" y="144"/>
                  </a:cubicBezTo>
                  <a:cubicBezTo>
                    <a:pt x="267" y="144"/>
                    <a:pt x="245" y="123"/>
                    <a:pt x="245" y="96"/>
                  </a:cubicBezTo>
                  <a:lnTo>
                    <a:pt x="245" y="48"/>
                  </a:lnTo>
                  <a:cubicBezTo>
                    <a:pt x="245" y="22"/>
                    <a:pt x="267" y="0"/>
                    <a:pt x="293" y="0"/>
                  </a:cubicBezTo>
                  <a:cubicBezTo>
                    <a:pt x="320" y="0"/>
                    <a:pt x="341" y="22"/>
                    <a:pt x="341" y="48"/>
                  </a:cubicBezTo>
                  <a:lnTo>
                    <a:pt x="341" y="96"/>
                  </a:lnTo>
                  <a:lnTo>
                    <a:pt x="293" y="48"/>
                  </a:lnTo>
                  <a:lnTo>
                    <a:pt x="309" y="48"/>
                  </a:lnTo>
                  <a:lnTo>
                    <a:pt x="261" y="96"/>
                  </a:lnTo>
                  <a:lnTo>
                    <a:pt x="261" y="48"/>
                  </a:lnTo>
                  <a:cubicBezTo>
                    <a:pt x="261" y="22"/>
                    <a:pt x="283" y="0"/>
                    <a:pt x="309" y="0"/>
                  </a:cubicBezTo>
                  <a:cubicBezTo>
                    <a:pt x="336" y="0"/>
                    <a:pt x="357" y="22"/>
                    <a:pt x="357" y="48"/>
                  </a:cubicBezTo>
                  <a:lnTo>
                    <a:pt x="357" y="96"/>
                  </a:lnTo>
                  <a:cubicBezTo>
                    <a:pt x="357" y="123"/>
                    <a:pt x="336" y="144"/>
                    <a:pt x="309" y="144"/>
                  </a:cubicBezTo>
                  <a:cubicBezTo>
                    <a:pt x="283" y="144"/>
                    <a:pt x="261" y="123"/>
                    <a:pt x="261" y="96"/>
                  </a:cubicBezTo>
                  <a:lnTo>
                    <a:pt x="261" y="48"/>
                  </a:lnTo>
                  <a:cubicBezTo>
                    <a:pt x="261" y="22"/>
                    <a:pt x="283" y="0"/>
                    <a:pt x="309" y="0"/>
                  </a:cubicBezTo>
                  <a:cubicBezTo>
                    <a:pt x="336" y="0"/>
                    <a:pt x="357" y="22"/>
                    <a:pt x="357" y="48"/>
                  </a:cubicBezTo>
                  <a:lnTo>
                    <a:pt x="357" y="96"/>
                  </a:lnTo>
                  <a:lnTo>
                    <a:pt x="309" y="48"/>
                  </a:lnTo>
                  <a:lnTo>
                    <a:pt x="325" y="48"/>
                  </a:lnTo>
                  <a:cubicBezTo>
                    <a:pt x="352" y="48"/>
                    <a:pt x="373" y="70"/>
                    <a:pt x="373" y="96"/>
                  </a:cubicBezTo>
                  <a:lnTo>
                    <a:pt x="373" y="144"/>
                  </a:lnTo>
                  <a:lnTo>
                    <a:pt x="373" y="192"/>
                  </a:lnTo>
                  <a:lnTo>
                    <a:pt x="373" y="256"/>
                  </a:lnTo>
                  <a:cubicBezTo>
                    <a:pt x="373" y="283"/>
                    <a:pt x="352" y="304"/>
                    <a:pt x="325" y="304"/>
                  </a:cubicBezTo>
                  <a:cubicBezTo>
                    <a:pt x="299" y="304"/>
                    <a:pt x="277" y="283"/>
                    <a:pt x="277" y="256"/>
                  </a:cubicBezTo>
                  <a:lnTo>
                    <a:pt x="277" y="192"/>
                  </a:lnTo>
                  <a:cubicBezTo>
                    <a:pt x="277" y="166"/>
                    <a:pt x="299" y="144"/>
                    <a:pt x="325" y="144"/>
                  </a:cubicBezTo>
                  <a:cubicBezTo>
                    <a:pt x="352" y="144"/>
                    <a:pt x="373" y="166"/>
                    <a:pt x="373" y="192"/>
                  </a:cubicBezTo>
                  <a:lnTo>
                    <a:pt x="373" y="256"/>
                  </a:lnTo>
                  <a:cubicBezTo>
                    <a:pt x="373" y="283"/>
                    <a:pt x="352" y="304"/>
                    <a:pt x="325" y="304"/>
                  </a:cubicBezTo>
                  <a:cubicBezTo>
                    <a:pt x="299" y="304"/>
                    <a:pt x="277" y="283"/>
                    <a:pt x="277" y="256"/>
                  </a:cubicBezTo>
                  <a:lnTo>
                    <a:pt x="277" y="192"/>
                  </a:lnTo>
                  <a:cubicBezTo>
                    <a:pt x="277" y="166"/>
                    <a:pt x="299" y="144"/>
                    <a:pt x="325" y="144"/>
                  </a:cubicBezTo>
                  <a:lnTo>
                    <a:pt x="341" y="144"/>
                  </a:lnTo>
                  <a:cubicBezTo>
                    <a:pt x="368" y="144"/>
                    <a:pt x="389" y="166"/>
                    <a:pt x="389" y="192"/>
                  </a:cubicBezTo>
                  <a:lnTo>
                    <a:pt x="389" y="256"/>
                  </a:lnTo>
                  <a:lnTo>
                    <a:pt x="341" y="208"/>
                  </a:lnTo>
                  <a:lnTo>
                    <a:pt x="357" y="208"/>
                  </a:lnTo>
                  <a:lnTo>
                    <a:pt x="309" y="256"/>
                  </a:lnTo>
                  <a:lnTo>
                    <a:pt x="309" y="192"/>
                  </a:lnTo>
                  <a:cubicBezTo>
                    <a:pt x="309" y="166"/>
                    <a:pt x="331" y="144"/>
                    <a:pt x="357" y="144"/>
                  </a:cubicBezTo>
                  <a:cubicBezTo>
                    <a:pt x="384" y="144"/>
                    <a:pt x="405" y="166"/>
                    <a:pt x="405" y="192"/>
                  </a:cubicBezTo>
                  <a:lnTo>
                    <a:pt x="405" y="256"/>
                  </a:lnTo>
                  <a:lnTo>
                    <a:pt x="357" y="208"/>
                  </a:lnTo>
                  <a:lnTo>
                    <a:pt x="373" y="208"/>
                  </a:lnTo>
                  <a:lnTo>
                    <a:pt x="325" y="256"/>
                  </a:lnTo>
                  <a:lnTo>
                    <a:pt x="325" y="192"/>
                  </a:lnTo>
                  <a:cubicBezTo>
                    <a:pt x="325" y="166"/>
                    <a:pt x="347" y="144"/>
                    <a:pt x="373" y="144"/>
                  </a:cubicBezTo>
                  <a:cubicBezTo>
                    <a:pt x="400" y="144"/>
                    <a:pt x="421" y="166"/>
                    <a:pt x="421" y="192"/>
                  </a:cubicBezTo>
                  <a:lnTo>
                    <a:pt x="421" y="256"/>
                  </a:lnTo>
                  <a:cubicBezTo>
                    <a:pt x="421" y="283"/>
                    <a:pt x="400" y="304"/>
                    <a:pt x="373" y="304"/>
                  </a:cubicBezTo>
                  <a:cubicBezTo>
                    <a:pt x="347" y="304"/>
                    <a:pt x="325" y="283"/>
                    <a:pt x="325" y="256"/>
                  </a:cubicBezTo>
                  <a:lnTo>
                    <a:pt x="325" y="192"/>
                  </a:lnTo>
                  <a:cubicBezTo>
                    <a:pt x="325" y="166"/>
                    <a:pt x="347" y="144"/>
                    <a:pt x="373" y="144"/>
                  </a:cubicBezTo>
                  <a:cubicBezTo>
                    <a:pt x="400" y="144"/>
                    <a:pt x="421" y="166"/>
                    <a:pt x="421" y="192"/>
                  </a:cubicBezTo>
                  <a:lnTo>
                    <a:pt x="421" y="256"/>
                  </a:lnTo>
                  <a:cubicBezTo>
                    <a:pt x="421" y="283"/>
                    <a:pt x="400" y="304"/>
                    <a:pt x="373" y="304"/>
                  </a:cubicBezTo>
                  <a:cubicBezTo>
                    <a:pt x="347" y="304"/>
                    <a:pt x="325" y="283"/>
                    <a:pt x="325" y="256"/>
                  </a:cubicBezTo>
                  <a:lnTo>
                    <a:pt x="325" y="192"/>
                  </a:lnTo>
                  <a:lnTo>
                    <a:pt x="325" y="144"/>
                  </a:lnTo>
                  <a:lnTo>
                    <a:pt x="325" y="96"/>
                  </a:lnTo>
                  <a:lnTo>
                    <a:pt x="325" y="48"/>
                  </a:lnTo>
                  <a:cubicBezTo>
                    <a:pt x="325" y="22"/>
                    <a:pt x="347" y="0"/>
                    <a:pt x="373" y="0"/>
                  </a:cubicBezTo>
                  <a:cubicBezTo>
                    <a:pt x="400" y="0"/>
                    <a:pt x="421" y="22"/>
                    <a:pt x="421" y="48"/>
                  </a:cubicBezTo>
                  <a:lnTo>
                    <a:pt x="421" y="96"/>
                  </a:lnTo>
                  <a:lnTo>
                    <a:pt x="373" y="48"/>
                  </a:lnTo>
                  <a:lnTo>
                    <a:pt x="389" y="48"/>
                  </a:lnTo>
                  <a:lnTo>
                    <a:pt x="405" y="48"/>
                  </a:lnTo>
                  <a:lnTo>
                    <a:pt x="357" y="96"/>
                  </a:lnTo>
                  <a:lnTo>
                    <a:pt x="357" y="48"/>
                  </a:lnTo>
                  <a:cubicBezTo>
                    <a:pt x="357" y="22"/>
                    <a:pt x="379" y="0"/>
                    <a:pt x="405" y="0"/>
                  </a:cubicBezTo>
                  <a:lnTo>
                    <a:pt x="421" y="0"/>
                  </a:lnTo>
                  <a:cubicBezTo>
                    <a:pt x="448" y="0"/>
                    <a:pt x="469" y="22"/>
                    <a:pt x="469" y="48"/>
                  </a:cubicBezTo>
                  <a:lnTo>
                    <a:pt x="469" y="96"/>
                  </a:lnTo>
                  <a:lnTo>
                    <a:pt x="469" y="144"/>
                  </a:lnTo>
                  <a:lnTo>
                    <a:pt x="469" y="192"/>
                  </a:lnTo>
                  <a:lnTo>
                    <a:pt x="469" y="256"/>
                  </a:lnTo>
                  <a:lnTo>
                    <a:pt x="421" y="208"/>
                  </a:lnTo>
                  <a:lnTo>
                    <a:pt x="437" y="208"/>
                  </a:lnTo>
                  <a:lnTo>
                    <a:pt x="389" y="256"/>
                  </a:lnTo>
                  <a:lnTo>
                    <a:pt x="389" y="192"/>
                  </a:lnTo>
                  <a:cubicBezTo>
                    <a:pt x="389" y="166"/>
                    <a:pt x="411" y="144"/>
                    <a:pt x="437" y="144"/>
                  </a:cubicBezTo>
                  <a:cubicBezTo>
                    <a:pt x="464" y="144"/>
                    <a:pt x="485" y="166"/>
                    <a:pt x="485" y="192"/>
                  </a:cubicBezTo>
                  <a:lnTo>
                    <a:pt x="485" y="256"/>
                  </a:lnTo>
                  <a:cubicBezTo>
                    <a:pt x="485" y="283"/>
                    <a:pt x="464" y="304"/>
                    <a:pt x="437" y="304"/>
                  </a:cubicBezTo>
                  <a:cubicBezTo>
                    <a:pt x="411" y="304"/>
                    <a:pt x="389" y="283"/>
                    <a:pt x="389" y="256"/>
                  </a:cubicBezTo>
                  <a:lnTo>
                    <a:pt x="389" y="192"/>
                  </a:lnTo>
                  <a:cubicBezTo>
                    <a:pt x="389" y="166"/>
                    <a:pt x="411" y="144"/>
                    <a:pt x="437" y="144"/>
                  </a:cubicBezTo>
                  <a:lnTo>
                    <a:pt x="453" y="144"/>
                  </a:lnTo>
                  <a:cubicBezTo>
                    <a:pt x="480" y="144"/>
                    <a:pt x="501" y="166"/>
                    <a:pt x="501" y="192"/>
                  </a:cubicBezTo>
                  <a:lnTo>
                    <a:pt x="501" y="256"/>
                  </a:lnTo>
                  <a:cubicBezTo>
                    <a:pt x="501" y="283"/>
                    <a:pt x="480" y="304"/>
                    <a:pt x="453" y="304"/>
                  </a:cubicBezTo>
                  <a:cubicBezTo>
                    <a:pt x="427" y="304"/>
                    <a:pt x="405" y="283"/>
                    <a:pt x="405" y="256"/>
                  </a:cubicBezTo>
                  <a:lnTo>
                    <a:pt x="405" y="192"/>
                  </a:lnTo>
                  <a:cubicBezTo>
                    <a:pt x="405" y="166"/>
                    <a:pt x="427" y="144"/>
                    <a:pt x="453" y="144"/>
                  </a:cubicBezTo>
                  <a:cubicBezTo>
                    <a:pt x="480" y="144"/>
                    <a:pt x="501" y="166"/>
                    <a:pt x="501" y="192"/>
                  </a:cubicBezTo>
                  <a:lnTo>
                    <a:pt x="501" y="256"/>
                  </a:lnTo>
                  <a:cubicBezTo>
                    <a:pt x="501" y="283"/>
                    <a:pt x="480" y="304"/>
                    <a:pt x="453" y="304"/>
                  </a:cubicBezTo>
                  <a:cubicBezTo>
                    <a:pt x="427" y="304"/>
                    <a:pt x="405" y="283"/>
                    <a:pt x="405" y="256"/>
                  </a:cubicBezTo>
                  <a:lnTo>
                    <a:pt x="405" y="192"/>
                  </a:lnTo>
                  <a:cubicBezTo>
                    <a:pt x="405" y="166"/>
                    <a:pt x="427" y="144"/>
                    <a:pt x="453" y="144"/>
                  </a:cubicBezTo>
                  <a:cubicBezTo>
                    <a:pt x="480" y="144"/>
                    <a:pt x="501" y="166"/>
                    <a:pt x="501" y="192"/>
                  </a:cubicBezTo>
                  <a:lnTo>
                    <a:pt x="501" y="256"/>
                  </a:lnTo>
                  <a:lnTo>
                    <a:pt x="453" y="208"/>
                  </a:lnTo>
                  <a:lnTo>
                    <a:pt x="469" y="208"/>
                  </a:lnTo>
                  <a:lnTo>
                    <a:pt x="485" y="208"/>
                  </a:lnTo>
                  <a:cubicBezTo>
                    <a:pt x="512" y="208"/>
                    <a:pt x="533" y="230"/>
                    <a:pt x="533" y="256"/>
                  </a:cubicBezTo>
                  <a:lnTo>
                    <a:pt x="533" y="304"/>
                  </a:lnTo>
                  <a:lnTo>
                    <a:pt x="533" y="400"/>
                  </a:lnTo>
                  <a:lnTo>
                    <a:pt x="533" y="512"/>
                  </a:lnTo>
                  <a:lnTo>
                    <a:pt x="533" y="656"/>
                  </a:lnTo>
                  <a:lnTo>
                    <a:pt x="533" y="816"/>
                  </a:lnTo>
                  <a:lnTo>
                    <a:pt x="533" y="912"/>
                  </a:lnTo>
                  <a:lnTo>
                    <a:pt x="533" y="1072"/>
                  </a:lnTo>
                  <a:lnTo>
                    <a:pt x="533" y="1184"/>
                  </a:lnTo>
                  <a:lnTo>
                    <a:pt x="533" y="1328"/>
                  </a:lnTo>
                  <a:lnTo>
                    <a:pt x="533" y="1440"/>
                  </a:lnTo>
                  <a:lnTo>
                    <a:pt x="533" y="1584"/>
                  </a:lnTo>
                  <a:lnTo>
                    <a:pt x="533" y="1696"/>
                  </a:lnTo>
                  <a:lnTo>
                    <a:pt x="533" y="1840"/>
                  </a:lnTo>
                  <a:lnTo>
                    <a:pt x="533" y="2000"/>
                  </a:lnTo>
                  <a:lnTo>
                    <a:pt x="533" y="2112"/>
                  </a:lnTo>
                  <a:lnTo>
                    <a:pt x="533" y="2208"/>
                  </a:lnTo>
                  <a:lnTo>
                    <a:pt x="533" y="2304"/>
                  </a:lnTo>
                  <a:lnTo>
                    <a:pt x="533" y="2416"/>
                  </a:lnTo>
                  <a:lnTo>
                    <a:pt x="533" y="2576"/>
                  </a:lnTo>
                  <a:lnTo>
                    <a:pt x="533" y="2720"/>
                  </a:lnTo>
                  <a:lnTo>
                    <a:pt x="533" y="2880"/>
                  </a:lnTo>
                  <a:lnTo>
                    <a:pt x="533" y="2976"/>
                  </a:lnTo>
                  <a:lnTo>
                    <a:pt x="533" y="3136"/>
                  </a:lnTo>
                  <a:lnTo>
                    <a:pt x="533" y="3296"/>
                  </a:lnTo>
                  <a:lnTo>
                    <a:pt x="533" y="3392"/>
                  </a:lnTo>
                  <a:lnTo>
                    <a:pt x="533" y="3504"/>
                  </a:lnTo>
                  <a:lnTo>
                    <a:pt x="549" y="3643"/>
                  </a:lnTo>
                  <a:lnTo>
                    <a:pt x="549" y="3760"/>
                  </a:lnTo>
                  <a:lnTo>
                    <a:pt x="549" y="3904"/>
                  </a:lnTo>
                  <a:lnTo>
                    <a:pt x="549" y="4064"/>
                  </a:lnTo>
                  <a:cubicBezTo>
                    <a:pt x="549" y="4091"/>
                    <a:pt x="528" y="4112"/>
                    <a:pt x="501" y="4112"/>
                  </a:cubicBezTo>
                  <a:cubicBezTo>
                    <a:pt x="475" y="4112"/>
                    <a:pt x="453" y="4091"/>
                    <a:pt x="453" y="4064"/>
                  </a:cubicBezTo>
                  <a:lnTo>
                    <a:pt x="453" y="3904"/>
                  </a:lnTo>
                  <a:lnTo>
                    <a:pt x="453" y="3760"/>
                  </a:lnTo>
                  <a:lnTo>
                    <a:pt x="454" y="3654"/>
                  </a:lnTo>
                  <a:lnTo>
                    <a:pt x="437" y="3504"/>
                  </a:lnTo>
                  <a:lnTo>
                    <a:pt x="437" y="3392"/>
                  </a:lnTo>
                  <a:lnTo>
                    <a:pt x="437" y="3296"/>
                  </a:lnTo>
                  <a:lnTo>
                    <a:pt x="437" y="3136"/>
                  </a:lnTo>
                  <a:lnTo>
                    <a:pt x="437" y="2976"/>
                  </a:lnTo>
                  <a:lnTo>
                    <a:pt x="437" y="2880"/>
                  </a:lnTo>
                  <a:lnTo>
                    <a:pt x="437" y="2720"/>
                  </a:lnTo>
                  <a:lnTo>
                    <a:pt x="437" y="2576"/>
                  </a:lnTo>
                  <a:lnTo>
                    <a:pt x="437" y="2416"/>
                  </a:lnTo>
                  <a:lnTo>
                    <a:pt x="437" y="2304"/>
                  </a:lnTo>
                  <a:lnTo>
                    <a:pt x="437" y="2208"/>
                  </a:lnTo>
                  <a:lnTo>
                    <a:pt x="437" y="2112"/>
                  </a:lnTo>
                  <a:lnTo>
                    <a:pt x="437" y="2000"/>
                  </a:lnTo>
                  <a:lnTo>
                    <a:pt x="437" y="1840"/>
                  </a:lnTo>
                  <a:lnTo>
                    <a:pt x="437" y="1696"/>
                  </a:lnTo>
                  <a:lnTo>
                    <a:pt x="437" y="1584"/>
                  </a:lnTo>
                  <a:lnTo>
                    <a:pt x="437" y="1440"/>
                  </a:lnTo>
                  <a:lnTo>
                    <a:pt x="437" y="1328"/>
                  </a:lnTo>
                  <a:lnTo>
                    <a:pt x="437" y="1184"/>
                  </a:lnTo>
                  <a:lnTo>
                    <a:pt x="437" y="1072"/>
                  </a:lnTo>
                  <a:lnTo>
                    <a:pt x="437" y="912"/>
                  </a:lnTo>
                  <a:lnTo>
                    <a:pt x="437" y="816"/>
                  </a:lnTo>
                  <a:lnTo>
                    <a:pt x="437" y="656"/>
                  </a:lnTo>
                  <a:lnTo>
                    <a:pt x="437" y="512"/>
                  </a:lnTo>
                  <a:lnTo>
                    <a:pt x="437" y="400"/>
                  </a:lnTo>
                  <a:lnTo>
                    <a:pt x="437" y="304"/>
                  </a:lnTo>
                  <a:lnTo>
                    <a:pt x="437" y="256"/>
                  </a:lnTo>
                  <a:lnTo>
                    <a:pt x="485" y="304"/>
                  </a:lnTo>
                  <a:lnTo>
                    <a:pt x="469" y="304"/>
                  </a:lnTo>
                  <a:lnTo>
                    <a:pt x="453" y="304"/>
                  </a:lnTo>
                  <a:cubicBezTo>
                    <a:pt x="427" y="304"/>
                    <a:pt x="405" y="283"/>
                    <a:pt x="405" y="256"/>
                  </a:cubicBezTo>
                  <a:lnTo>
                    <a:pt x="405" y="192"/>
                  </a:lnTo>
                  <a:lnTo>
                    <a:pt x="501" y="192"/>
                  </a:lnTo>
                  <a:lnTo>
                    <a:pt x="501" y="256"/>
                  </a:lnTo>
                  <a:lnTo>
                    <a:pt x="405" y="256"/>
                  </a:lnTo>
                  <a:lnTo>
                    <a:pt x="405" y="192"/>
                  </a:lnTo>
                  <a:lnTo>
                    <a:pt x="501" y="192"/>
                  </a:lnTo>
                  <a:lnTo>
                    <a:pt x="501" y="256"/>
                  </a:lnTo>
                  <a:lnTo>
                    <a:pt x="405" y="256"/>
                  </a:lnTo>
                  <a:lnTo>
                    <a:pt x="405" y="192"/>
                  </a:lnTo>
                  <a:lnTo>
                    <a:pt x="453" y="240"/>
                  </a:lnTo>
                  <a:lnTo>
                    <a:pt x="437" y="240"/>
                  </a:lnTo>
                  <a:lnTo>
                    <a:pt x="485" y="192"/>
                  </a:lnTo>
                  <a:lnTo>
                    <a:pt x="485" y="256"/>
                  </a:lnTo>
                  <a:lnTo>
                    <a:pt x="389" y="256"/>
                  </a:lnTo>
                  <a:lnTo>
                    <a:pt x="389" y="192"/>
                  </a:lnTo>
                  <a:lnTo>
                    <a:pt x="485" y="192"/>
                  </a:lnTo>
                  <a:lnTo>
                    <a:pt x="485" y="256"/>
                  </a:lnTo>
                  <a:cubicBezTo>
                    <a:pt x="485" y="283"/>
                    <a:pt x="464" y="304"/>
                    <a:pt x="437" y="304"/>
                  </a:cubicBezTo>
                  <a:lnTo>
                    <a:pt x="421" y="304"/>
                  </a:lnTo>
                  <a:cubicBezTo>
                    <a:pt x="395" y="304"/>
                    <a:pt x="373" y="283"/>
                    <a:pt x="373" y="256"/>
                  </a:cubicBezTo>
                  <a:lnTo>
                    <a:pt x="373" y="192"/>
                  </a:lnTo>
                  <a:lnTo>
                    <a:pt x="373" y="144"/>
                  </a:lnTo>
                  <a:lnTo>
                    <a:pt x="373" y="96"/>
                  </a:lnTo>
                  <a:lnTo>
                    <a:pt x="373" y="48"/>
                  </a:lnTo>
                  <a:lnTo>
                    <a:pt x="421" y="96"/>
                  </a:lnTo>
                  <a:lnTo>
                    <a:pt x="405" y="96"/>
                  </a:lnTo>
                  <a:lnTo>
                    <a:pt x="453" y="48"/>
                  </a:lnTo>
                  <a:lnTo>
                    <a:pt x="453" y="96"/>
                  </a:lnTo>
                  <a:cubicBezTo>
                    <a:pt x="453" y="123"/>
                    <a:pt x="432" y="144"/>
                    <a:pt x="405" y="144"/>
                  </a:cubicBezTo>
                  <a:lnTo>
                    <a:pt x="389" y="144"/>
                  </a:lnTo>
                  <a:lnTo>
                    <a:pt x="373" y="144"/>
                  </a:lnTo>
                  <a:cubicBezTo>
                    <a:pt x="347" y="144"/>
                    <a:pt x="325" y="123"/>
                    <a:pt x="325" y="96"/>
                  </a:cubicBezTo>
                  <a:lnTo>
                    <a:pt x="325" y="48"/>
                  </a:lnTo>
                  <a:lnTo>
                    <a:pt x="421" y="48"/>
                  </a:lnTo>
                  <a:lnTo>
                    <a:pt x="421" y="96"/>
                  </a:lnTo>
                  <a:lnTo>
                    <a:pt x="421" y="144"/>
                  </a:lnTo>
                  <a:lnTo>
                    <a:pt x="421" y="192"/>
                  </a:lnTo>
                  <a:lnTo>
                    <a:pt x="421" y="256"/>
                  </a:lnTo>
                  <a:lnTo>
                    <a:pt x="325" y="256"/>
                  </a:lnTo>
                  <a:lnTo>
                    <a:pt x="325" y="192"/>
                  </a:lnTo>
                  <a:lnTo>
                    <a:pt x="421" y="192"/>
                  </a:lnTo>
                  <a:lnTo>
                    <a:pt x="421" y="256"/>
                  </a:lnTo>
                  <a:lnTo>
                    <a:pt x="325" y="256"/>
                  </a:lnTo>
                  <a:lnTo>
                    <a:pt x="325" y="192"/>
                  </a:lnTo>
                  <a:lnTo>
                    <a:pt x="421" y="192"/>
                  </a:lnTo>
                  <a:lnTo>
                    <a:pt x="421" y="256"/>
                  </a:lnTo>
                  <a:cubicBezTo>
                    <a:pt x="421" y="283"/>
                    <a:pt x="400" y="304"/>
                    <a:pt x="373" y="304"/>
                  </a:cubicBezTo>
                  <a:lnTo>
                    <a:pt x="357" y="304"/>
                  </a:lnTo>
                  <a:cubicBezTo>
                    <a:pt x="331" y="304"/>
                    <a:pt x="309" y="283"/>
                    <a:pt x="309" y="256"/>
                  </a:cubicBezTo>
                  <a:lnTo>
                    <a:pt x="309" y="192"/>
                  </a:lnTo>
                  <a:lnTo>
                    <a:pt x="405" y="192"/>
                  </a:lnTo>
                  <a:lnTo>
                    <a:pt x="405" y="256"/>
                  </a:lnTo>
                  <a:cubicBezTo>
                    <a:pt x="405" y="283"/>
                    <a:pt x="384" y="304"/>
                    <a:pt x="357" y="304"/>
                  </a:cubicBezTo>
                  <a:lnTo>
                    <a:pt x="341" y="304"/>
                  </a:lnTo>
                  <a:cubicBezTo>
                    <a:pt x="315" y="304"/>
                    <a:pt x="293" y="283"/>
                    <a:pt x="293" y="256"/>
                  </a:cubicBezTo>
                  <a:lnTo>
                    <a:pt x="293" y="192"/>
                  </a:lnTo>
                  <a:lnTo>
                    <a:pt x="341" y="240"/>
                  </a:lnTo>
                  <a:lnTo>
                    <a:pt x="325" y="240"/>
                  </a:lnTo>
                  <a:lnTo>
                    <a:pt x="373" y="192"/>
                  </a:lnTo>
                  <a:lnTo>
                    <a:pt x="373" y="256"/>
                  </a:lnTo>
                  <a:lnTo>
                    <a:pt x="277" y="256"/>
                  </a:lnTo>
                  <a:lnTo>
                    <a:pt x="277" y="192"/>
                  </a:lnTo>
                  <a:lnTo>
                    <a:pt x="373" y="192"/>
                  </a:lnTo>
                  <a:lnTo>
                    <a:pt x="373" y="256"/>
                  </a:lnTo>
                  <a:lnTo>
                    <a:pt x="277" y="256"/>
                  </a:lnTo>
                  <a:lnTo>
                    <a:pt x="277" y="192"/>
                  </a:lnTo>
                  <a:lnTo>
                    <a:pt x="277" y="144"/>
                  </a:lnTo>
                  <a:lnTo>
                    <a:pt x="277" y="96"/>
                  </a:lnTo>
                  <a:lnTo>
                    <a:pt x="325" y="144"/>
                  </a:lnTo>
                  <a:lnTo>
                    <a:pt x="309" y="144"/>
                  </a:lnTo>
                  <a:cubicBezTo>
                    <a:pt x="283" y="144"/>
                    <a:pt x="261" y="123"/>
                    <a:pt x="261" y="96"/>
                  </a:cubicBezTo>
                  <a:lnTo>
                    <a:pt x="261" y="48"/>
                  </a:lnTo>
                  <a:lnTo>
                    <a:pt x="357" y="48"/>
                  </a:lnTo>
                  <a:lnTo>
                    <a:pt x="357" y="96"/>
                  </a:lnTo>
                  <a:lnTo>
                    <a:pt x="261" y="96"/>
                  </a:lnTo>
                  <a:lnTo>
                    <a:pt x="261" y="48"/>
                  </a:lnTo>
                  <a:lnTo>
                    <a:pt x="357" y="48"/>
                  </a:lnTo>
                  <a:lnTo>
                    <a:pt x="357" y="96"/>
                  </a:lnTo>
                  <a:cubicBezTo>
                    <a:pt x="357" y="123"/>
                    <a:pt x="336" y="144"/>
                    <a:pt x="309" y="144"/>
                  </a:cubicBezTo>
                  <a:lnTo>
                    <a:pt x="293" y="144"/>
                  </a:lnTo>
                  <a:cubicBezTo>
                    <a:pt x="267" y="144"/>
                    <a:pt x="245" y="123"/>
                    <a:pt x="245" y="96"/>
                  </a:cubicBezTo>
                  <a:lnTo>
                    <a:pt x="245" y="48"/>
                  </a:lnTo>
                  <a:lnTo>
                    <a:pt x="341" y="48"/>
                  </a:lnTo>
                  <a:lnTo>
                    <a:pt x="341" y="96"/>
                  </a:lnTo>
                  <a:lnTo>
                    <a:pt x="245" y="96"/>
                  </a:lnTo>
                  <a:lnTo>
                    <a:pt x="245" y="48"/>
                  </a:lnTo>
                  <a:lnTo>
                    <a:pt x="341" y="48"/>
                  </a:lnTo>
                  <a:lnTo>
                    <a:pt x="341" y="96"/>
                  </a:lnTo>
                  <a:lnTo>
                    <a:pt x="245" y="96"/>
                  </a:lnTo>
                  <a:lnTo>
                    <a:pt x="245" y="48"/>
                  </a:lnTo>
                  <a:lnTo>
                    <a:pt x="341" y="48"/>
                  </a:lnTo>
                  <a:lnTo>
                    <a:pt x="341" y="96"/>
                  </a:lnTo>
                  <a:lnTo>
                    <a:pt x="341" y="144"/>
                  </a:lnTo>
                  <a:lnTo>
                    <a:pt x="341" y="192"/>
                  </a:lnTo>
                  <a:cubicBezTo>
                    <a:pt x="341" y="219"/>
                    <a:pt x="320" y="240"/>
                    <a:pt x="293" y="240"/>
                  </a:cubicBezTo>
                  <a:lnTo>
                    <a:pt x="277" y="240"/>
                  </a:lnTo>
                  <a:lnTo>
                    <a:pt x="325" y="192"/>
                  </a:lnTo>
                  <a:lnTo>
                    <a:pt x="325" y="256"/>
                  </a:lnTo>
                  <a:lnTo>
                    <a:pt x="229" y="256"/>
                  </a:lnTo>
                  <a:lnTo>
                    <a:pt x="229" y="192"/>
                  </a:lnTo>
                  <a:lnTo>
                    <a:pt x="325" y="192"/>
                  </a:lnTo>
                  <a:lnTo>
                    <a:pt x="325" y="256"/>
                  </a:lnTo>
                  <a:lnTo>
                    <a:pt x="325" y="304"/>
                  </a:lnTo>
                  <a:lnTo>
                    <a:pt x="325" y="352"/>
                  </a:lnTo>
                  <a:lnTo>
                    <a:pt x="325" y="400"/>
                  </a:lnTo>
                  <a:cubicBezTo>
                    <a:pt x="325" y="427"/>
                    <a:pt x="304" y="448"/>
                    <a:pt x="277" y="448"/>
                  </a:cubicBezTo>
                  <a:lnTo>
                    <a:pt x="261" y="448"/>
                  </a:lnTo>
                  <a:lnTo>
                    <a:pt x="245" y="448"/>
                  </a:lnTo>
                  <a:cubicBezTo>
                    <a:pt x="219" y="448"/>
                    <a:pt x="197" y="427"/>
                    <a:pt x="197" y="400"/>
                  </a:cubicBezTo>
                  <a:lnTo>
                    <a:pt x="197" y="352"/>
                  </a:lnTo>
                  <a:lnTo>
                    <a:pt x="293" y="352"/>
                  </a:lnTo>
                  <a:lnTo>
                    <a:pt x="293" y="400"/>
                  </a:lnTo>
                  <a:lnTo>
                    <a:pt x="293" y="448"/>
                  </a:lnTo>
                  <a:lnTo>
                    <a:pt x="293" y="512"/>
                  </a:lnTo>
                  <a:lnTo>
                    <a:pt x="293" y="560"/>
                  </a:lnTo>
                  <a:cubicBezTo>
                    <a:pt x="293" y="587"/>
                    <a:pt x="272" y="608"/>
                    <a:pt x="245" y="608"/>
                  </a:cubicBezTo>
                  <a:lnTo>
                    <a:pt x="229" y="608"/>
                  </a:lnTo>
                  <a:lnTo>
                    <a:pt x="277" y="560"/>
                  </a:lnTo>
                  <a:lnTo>
                    <a:pt x="277" y="608"/>
                  </a:lnTo>
                  <a:lnTo>
                    <a:pt x="277" y="656"/>
                  </a:lnTo>
                  <a:lnTo>
                    <a:pt x="277" y="720"/>
                  </a:lnTo>
                  <a:lnTo>
                    <a:pt x="181" y="720"/>
                  </a:lnTo>
                  <a:lnTo>
                    <a:pt x="181" y="656"/>
                  </a:lnTo>
                  <a:lnTo>
                    <a:pt x="276" y="668"/>
                  </a:lnTo>
                  <a:lnTo>
                    <a:pt x="260" y="732"/>
                  </a:lnTo>
                  <a:lnTo>
                    <a:pt x="261" y="720"/>
                  </a:lnTo>
                  <a:lnTo>
                    <a:pt x="261" y="768"/>
                  </a:lnTo>
                  <a:lnTo>
                    <a:pt x="261" y="816"/>
                  </a:lnTo>
                  <a:lnTo>
                    <a:pt x="261" y="864"/>
                  </a:lnTo>
                  <a:lnTo>
                    <a:pt x="165" y="864"/>
                  </a:lnTo>
                  <a:lnTo>
                    <a:pt x="165" y="816"/>
                  </a:lnTo>
                  <a:lnTo>
                    <a:pt x="261" y="816"/>
                  </a:lnTo>
                  <a:lnTo>
                    <a:pt x="261" y="864"/>
                  </a:lnTo>
                  <a:lnTo>
                    <a:pt x="261" y="912"/>
                  </a:lnTo>
                  <a:lnTo>
                    <a:pt x="261" y="976"/>
                  </a:lnTo>
                  <a:lnTo>
                    <a:pt x="261" y="1024"/>
                  </a:lnTo>
                  <a:lnTo>
                    <a:pt x="261" y="1072"/>
                  </a:lnTo>
                  <a:lnTo>
                    <a:pt x="261" y="1120"/>
                  </a:lnTo>
                  <a:lnTo>
                    <a:pt x="261" y="1184"/>
                  </a:lnTo>
                  <a:cubicBezTo>
                    <a:pt x="261" y="1211"/>
                    <a:pt x="240" y="1232"/>
                    <a:pt x="213" y="1232"/>
                  </a:cubicBezTo>
                  <a:lnTo>
                    <a:pt x="197" y="1232"/>
                  </a:lnTo>
                  <a:lnTo>
                    <a:pt x="245" y="1184"/>
                  </a:lnTo>
                  <a:lnTo>
                    <a:pt x="245" y="1232"/>
                  </a:lnTo>
                  <a:lnTo>
                    <a:pt x="245" y="1280"/>
                  </a:lnTo>
                  <a:lnTo>
                    <a:pt x="245" y="1328"/>
                  </a:lnTo>
                  <a:cubicBezTo>
                    <a:pt x="245" y="1355"/>
                    <a:pt x="224" y="1376"/>
                    <a:pt x="197" y="1376"/>
                  </a:cubicBezTo>
                  <a:lnTo>
                    <a:pt x="181" y="1376"/>
                  </a:lnTo>
                  <a:lnTo>
                    <a:pt x="229" y="1328"/>
                  </a:lnTo>
                  <a:lnTo>
                    <a:pt x="229" y="1376"/>
                  </a:lnTo>
                  <a:lnTo>
                    <a:pt x="229" y="1440"/>
                  </a:lnTo>
                  <a:lnTo>
                    <a:pt x="229" y="1488"/>
                  </a:lnTo>
                  <a:lnTo>
                    <a:pt x="229" y="1536"/>
                  </a:lnTo>
                  <a:cubicBezTo>
                    <a:pt x="229" y="1560"/>
                    <a:pt x="212" y="1580"/>
                    <a:pt x="189" y="1584"/>
                  </a:cubicBezTo>
                  <a:cubicBezTo>
                    <a:pt x="166" y="1588"/>
                    <a:pt x="143" y="1574"/>
                    <a:pt x="136" y="1552"/>
                  </a:cubicBezTo>
                  <a:lnTo>
                    <a:pt x="120" y="1504"/>
                  </a:lnTo>
                  <a:lnTo>
                    <a:pt x="213" y="1488"/>
                  </a:lnTo>
                  <a:lnTo>
                    <a:pt x="213" y="1536"/>
                  </a:lnTo>
                  <a:lnTo>
                    <a:pt x="213" y="1584"/>
                  </a:lnTo>
                  <a:lnTo>
                    <a:pt x="213" y="1648"/>
                  </a:lnTo>
                  <a:lnTo>
                    <a:pt x="213" y="1696"/>
                  </a:lnTo>
                  <a:lnTo>
                    <a:pt x="117" y="1696"/>
                  </a:lnTo>
                  <a:lnTo>
                    <a:pt x="117" y="1648"/>
                  </a:lnTo>
                  <a:lnTo>
                    <a:pt x="213" y="1648"/>
                  </a:lnTo>
                  <a:lnTo>
                    <a:pt x="213" y="1696"/>
                  </a:lnTo>
                  <a:lnTo>
                    <a:pt x="213" y="1744"/>
                  </a:lnTo>
                  <a:lnTo>
                    <a:pt x="213" y="1792"/>
                  </a:lnTo>
                  <a:cubicBezTo>
                    <a:pt x="213" y="1819"/>
                    <a:pt x="192" y="1840"/>
                    <a:pt x="165" y="1840"/>
                  </a:cubicBezTo>
                  <a:lnTo>
                    <a:pt x="149" y="1840"/>
                  </a:lnTo>
                  <a:lnTo>
                    <a:pt x="197" y="1792"/>
                  </a:lnTo>
                  <a:lnTo>
                    <a:pt x="197" y="1840"/>
                  </a:lnTo>
                  <a:lnTo>
                    <a:pt x="101" y="1840"/>
                  </a:lnTo>
                  <a:lnTo>
                    <a:pt x="101" y="1792"/>
                  </a:lnTo>
                  <a:lnTo>
                    <a:pt x="197" y="1792"/>
                  </a:lnTo>
                  <a:lnTo>
                    <a:pt x="197" y="1840"/>
                  </a:lnTo>
                  <a:lnTo>
                    <a:pt x="197" y="1904"/>
                  </a:lnTo>
                  <a:lnTo>
                    <a:pt x="197" y="1952"/>
                  </a:lnTo>
                  <a:lnTo>
                    <a:pt x="197" y="2000"/>
                  </a:lnTo>
                  <a:lnTo>
                    <a:pt x="197" y="2048"/>
                  </a:lnTo>
                  <a:lnTo>
                    <a:pt x="197" y="2112"/>
                  </a:lnTo>
                  <a:lnTo>
                    <a:pt x="197" y="2160"/>
                  </a:lnTo>
                  <a:lnTo>
                    <a:pt x="197" y="2208"/>
                  </a:lnTo>
                  <a:lnTo>
                    <a:pt x="197" y="2256"/>
                  </a:lnTo>
                  <a:cubicBezTo>
                    <a:pt x="197" y="2283"/>
                    <a:pt x="176" y="2304"/>
                    <a:pt x="149" y="2304"/>
                  </a:cubicBezTo>
                  <a:lnTo>
                    <a:pt x="133" y="2304"/>
                  </a:lnTo>
                  <a:lnTo>
                    <a:pt x="181" y="2256"/>
                  </a:lnTo>
                  <a:lnTo>
                    <a:pt x="181" y="2304"/>
                  </a:lnTo>
                  <a:lnTo>
                    <a:pt x="181" y="2368"/>
                  </a:lnTo>
                  <a:lnTo>
                    <a:pt x="181" y="2416"/>
                  </a:lnTo>
                  <a:lnTo>
                    <a:pt x="181" y="2464"/>
                  </a:lnTo>
                  <a:lnTo>
                    <a:pt x="85" y="2464"/>
                  </a:lnTo>
                  <a:lnTo>
                    <a:pt x="85" y="2416"/>
                  </a:lnTo>
                  <a:lnTo>
                    <a:pt x="181" y="2416"/>
                  </a:lnTo>
                  <a:lnTo>
                    <a:pt x="181" y="2464"/>
                  </a:lnTo>
                  <a:lnTo>
                    <a:pt x="181" y="2512"/>
                  </a:lnTo>
                  <a:lnTo>
                    <a:pt x="181" y="2576"/>
                  </a:lnTo>
                  <a:lnTo>
                    <a:pt x="181" y="2624"/>
                  </a:lnTo>
                  <a:lnTo>
                    <a:pt x="85" y="2624"/>
                  </a:lnTo>
                  <a:lnTo>
                    <a:pt x="85" y="2576"/>
                  </a:lnTo>
                  <a:lnTo>
                    <a:pt x="179" y="2592"/>
                  </a:lnTo>
                  <a:lnTo>
                    <a:pt x="163" y="2640"/>
                  </a:lnTo>
                  <a:lnTo>
                    <a:pt x="165" y="2624"/>
                  </a:lnTo>
                  <a:lnTo>
                    <a:pt x="165" y="2672"/>
                  </a:lnTo>
                  <a:lnTo>
                    <a:pt x="165" y="2720"/>
                  </a:lnTo>
                  <a:lnTo>
                    <a:pt x="165" y="2768"/>
                  </a:lnTo>
                  <a:lnTo>
                    <a:pt x="69" y="2768"/>
                  </a:lnTo>
                  <a:lnTo>
                    <a:pt x="69" y="2720"/>
                  </a:lnTo>
                  <a:lnTo>
                    <a:pt x="165" y="2720"/>
                  </a:lnTo>
                  <a:lnTo>
                    <a:pt x="165" y="2768"/>
                  </a:lnTo>
                  <a:lnTo>
                    <a:pt x="165" y="2832"/>
                  </a:lnTo>
                  <a:lnTo>
                    <a:pt x="165" y="2880"/>
                  </a:lnTo>
                  <a:lnTo>
                    <a:pt x="165" y="2928"/>
                  </a:lnTo>
                  <a:cubicBezTo>
                    <a:pt x="165" y="2955"/>
                    <a:pt x="144" y="2976"/>
                    <a:pt x="117" y="2976"/>
                  </a:cubicBezTo>
                  <a:lnTo>
                    <a:pt x="101" y="2976"/>
                  </a:lnTo>
                  <a:lnTo>
                    <a:pt x="149" y="2928"/>
                  </a:lnTo>
                  <a:lnTo>
                    <a:pt x="149" y="2976"/>
                  </a:lnTo>
                  <a:lnTo>
                    <a:pt x="149" y="3040"/>
                  </a:lnTo>
                  <a:lnTo>
                    <a:pt x="149" y="3088"/>
                  </a:lnTo>
                  <a:lnTo>
                    <a:pt x="149" y="3136"/>
                  </a:lnTo>
                  <a:lnTo>
                    <a:pt x="149" y="3184"/>
                  </a:lnTo>
                  <a:cubicBezTo>
                    <a:pt x="149" y="3211"/>
                    <a:pt x="128" y="3232"/>
                    <a:pt x="101" y="3232"/>
                  </a:cubicBezTo>
                  <a:lnTo>
                    <a:pt x="85" y="3232"/>
                  </a:lnTo>
                  <a:lnTo>
                    <a:pt x="133" y="3184"/>
                  </a:lnTo>
                  <a:lnTo>
                    <a:pt x="133" y="3232"/>
                  </a:lnTo>
                  <a:lnTo>
                    <a:pt x="133" y="3296"/>
                  </a:lnTo>
                  <a:lnTo>
                    <a:pt x="133" y="3344"/>
                  </a:lnTo>
                  <a:lnTo>
                    <a:pt x="133" y="3392"/>
                  </a:lnTo>
                  <a:lnTo>
                    <a:pt x="133" y="3440"/>
                  </a:lnTo>
                  <a:lnTo>
                    <a:pt x="133" y="3504"/>
                  </a:lnTo>
                  <a:lnTo>
                    <a:pt x="133" y="3552"/>
                  </a:lnTo>
                  <a:lnTo>
                    <a:pt x="133" y="3600"/>
                  </a:lnTo>
                  <a:lnTo>
                    <a:pt x="133" y="3648"/>
                  </a:lnTo>
                  <a:lnTo>
                    <a:pt x="133" y="3696"/>
                  </a:lnTo>
                  <a:lnTo>
                    <a:pt x="133" y="3760"/>
                  </a:lnTo>
                  <a:lnTo>
                    <a:pt x="133" y="3808"/>
                  </a:lnTo>
                  <a:lnTo>
                    <a:pt x="133" y="3856"/>
                  </a:lnTo>
                  <a:lnTo>
                    <a:pt x="133" y="3904"/>
                  </a:lnTo>
                  <a:cubicBezTo>
                    <a:pt x="133" y="3908"/>
                    <a:pt x="133" y="3912"/>
                    <a:pt x="132" y="3916"/>
                  </a:cubicBezTo>
                  <a:lnTo>
                    <a:pt x="116" y="3980"/>
                  </a:lnTo>
                  <a:lnTo>
                    <a:pt x="117" y="3968"/>
                  </a:lnTo>
                  <a:lnTo>
                    <a:pt x="117" y="4016"/>
                  </a:lnTo>
                  <a:lnTo>
                    <a:pt x="117" y="4064"/>
                  </a:lnTo>
                  <a:lnTo>
                    <a:pt x="21" y="4064"/>
                  </a:lnTo>
                  <a:lnTo>
                    <a:pt x="21" y="4016"/>
                  </a:lnTo>
                  <a:lnTo>
                    <a:pt x="117" y="4016"/>
                  </a:lnTo>
                  <a:lnTo>
                    <a:pt x="117" y="4064"/>
                  </a:lnTo>
                  <a:lnTo>
                    <a:pt x="117" y="4112"/>
                  </a:lnTo>
                  <a:lnTo>
                    <a:pt x="117" y="4160"/>
                  </a:lnTo>
                  <a:lnTo>
                    <a:pt x="117" y="4224"/>
                  </a:lnTo>
                  <a:lnTo>
                    <a:pt x="117" y="4272"/>
                  </a:lnTo>
                  <a:lnTo>
                    <a:pt x="117" y="4320"/>
                  </a:lnTo>
                  <a:lnTo>
                    <a:pt x="117" y="4368"/>
                  </a:lnTo>
                  <a:lnTo>
                    <a:pt x="21" y="4368"/>
                  </a:lnTo>
                  <a:lnTo>
                    <a:pt x="21" y="4320"/>
                  </a:lnTo>
                  <a:lnTo>
                    <a:pt x="115" y="4336"/>
                  </a:lnTo>
                  <a:lnTo>
                    <a:pt x="99" y="4384"/>
                  </a:lnTo>
                  <a:cubicBezTo>
                    <a:pt x="91" y="4409"/>
                    <a:pt x="63" y="4422"/>
                    <a:pt x="38" y="4414"/>
                  </a:cubicBezTo>
                  <a:cubicBezTo>
                    <a:pt x="13" y="4406"/>
                    <a:pt x="0" y="4378"/>
                    <a:pt x="8" y="4353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5" name="Freeform 169"/>
            <p:cNvSpPr>
              <a:spLocks/>
            </p:cNvSpPr>
            <p:nvPr/>
          </p:nvSpPr>
          <p:spPr bwMode="auto">
            <a:xfrm>
              <a:off x="5981265" y="4346348"/>
              <a:ext cx="33493" cy="1135118"/>
            </a:xfrm>
            <a:custGeom>
              <a:avLst/>
              <a:gdLst>
                <a:gd name="T0" fmla="*/ 48 w 280"/>
                <a:gd name="T1" fmla="*/ 696 h 6128"/>
                <a:gd name="T2" fmla="*/ 48 w 280"/>
                <a:gd name="T3" fmla="*/ 1416 h 6128"/>
                <a:gd name="T4" fmla="*/ 56 w 280"/>
                <a:gd name="T5" fmla="*/ 2192 h 6128"/>
                <a:gd name="T6" fmla="*/ 56 w 280"/>
                <a:gd name="T7" fmla="*/ 2832 h 6128"/>
                <a:gd name="T8" fmla="*/ 56 w 280"/>
                <a:gd name="T9" fmla="*/ 3376 h 6128"/>
                <a:gd name="T10" fmla="*/ 64 w 280"/>
                <a:gd name="T11" fmla="*/ 3944 h 6128"/>
                <a:gd name="T12" fmla="*/ 64 w 280"/>
                <a:gd name="T13" fmla="*/ 4512 h 6128"/>
                <a:gd name="T14" fmla="*/ 64 w 280"/>
                <a:gd name="T15" fmla="*/ 5024 h 6128"/>
                <a:gd name="T16" fmla="*/ 72 w 280"/>
                <a:gd name="T17" fmla="*/ 5440 h 6128"/>
                <a:gd name="T18" fmla="*/ 72 w 280"/>
                <a:gd name="T19" fmla="*/ 5952 h 6128"/>
                <a:gd name="T20" fmla="*/ 48 w 280"/>
                <a:gd name="T21" fmla="*/ 6008 h 6128"/>
                <a:gd name="T22" fmla="*/ 56 w 280"/>
                <a:gd name="T23" fmla="*/ 5984 h 6128"/>
                <a:gd name="T24" fmla="*/ 96 w 280"/>
                <a:gd name="T25" fmla="*/ 6032 h 6128"/>
                <a:gd name="T26" fmla="*/ 72 w 280"/>
                <a:gd name="T27" fmla="*/ 5984 h 6128"/>
                <a:gd name="T28" fmla="*/ 96 w 280"/>
                <a:gd name="T29" fmla="*/ 6080 h 6128"/>
                <a:gd name="T30" fmla="*/ 88 w 280"/>
                <a:gd name="T31" fmla="*/ 6128 h 6128"/>
                <a:gd name="T32" fmla="*/ 80 w 280"/>
                <a:gd name="T33" fmla="*/ 6080 h 6128"/>
                <a:gd name="T34" fmla="*/ 104 w 280"/>
                <a:gd name="T35" fmla="*/ 6080 h 6128"/>
                <a:gd name="T36" fmla="*/ 96 w 280"/>
                <a:gd name="T37" fmla="*/ 6080 h 6128"/>
                <a:gd name="T38" fmla="*/ 120 w 280"/>
                <a:gd name="T39" fmla="*/ 6128 h 6128"/>
                <a:gd name="T40" fmla="*/ 112 w 280"/>
                <a:gd name="T41" fmla="*/ 6080 h 6128"/>
                <a:gd name="T42" fmla="*/ 168 w 280"/>
                <a:gd name="T43" fmla="*/ 6104 h 6128"/>
                <a:gd name="T44" fmla="*/ 168 w 280"/>
                <a:gd name="T45" fmla="*/ 6080 h 6128"/>
                <a:gd name="T46" fmla="*/ 176 w 280"/>
                <a:gd name="T47" fmla="*/ 6056 h 6128"/>
                <a:gd name="T48" fmla="*/ 216 w 280"/>
                <a:gd name="T49" fmla="*/ 6104 h 6128"/>
                <a:gd name="T50" fmla="*/ 184 w 280"/>
                <a:gd name="T51" fmla="*/ 6104 h 6128"/>
                <a:gd name="T52" fmla="*/ 224 w 280"/>
                <a:gd name="T53" fmla="*/ 6056 h 6128"/>
                <a:gd name="T54" fmla="*/ 200 w 280"/>
                <a:gd name="T55" fmla="*/ 6104 h 6128"/>
                <a:gd name="T56" fmla="*/ 216 w 280"/>
                <a:gd name="T57" fmla="*/ 6032 h 6128"/>
                <a:gd name="T58" fmla="*/ 224 w 280"/>
                <a:gd name="T59" fmla="*/ 5952 h 6128"/>
                <a:gd name="T60" fmla="*/ 232 w 280"/>
                <a:gd name="T61" fmla="*/ 5776 h 6128"/>
                <a:gd name="T62" fmla="*/ 280 w 280"/>
                <a:gd name="T63" fmla="*/ 5720 h 6128"/>
                <a:gd name="T64" fmla="*/ 272 w 280"/>
                <a:gd name="T65" fmla="*/ 5904 h 6128"/>
                <a:gd name="T66" fmla="*/ 264 w 280"/>
                <a:gd name="T67" fmla="*/ 6008 h 6128"/>
                <a:gd name="T68" fmla="*/ 248 w 280"/>
                <a:gd name="T69" fmla="*/ 6104 h 6128"/>
                <a:gd name="T70" fmla="*/ 216 w 280"/>
                <a:gd name="T71" fmla="*/ 6128 h 6128"/>
                <a:gd name="T72" fmla="*/ 208 w 280"/>
                <a:gd name="T73" fmla="*/ 6128 h 6128"/>
                <a:gd name="T74" fmla="*/ 152 w 280"/>
                <a:gd name="T75" fmla="*/ 6104 h 6128"/>
                <a:gd name="T76" fmla="*/ 160 w 280"/>
                <a:gd name="T77" fmla="*/ 6128 h 6128"/>
                <a:gd name="T78" fmla="*/ 168 w 280"/>
                <a:gd name="T79" fmla="*/ 6080 h 6128"/>
                <a:gd name="T80" fmla="*/ 104 w 280"/>
                <a:gd name="T81" fmla="*/ 6104 h 6128"/>
                <a:gd name="T82" fmla="*/ 96 w 280"/>
                <a:gd name="T83" fmla="*/ 6104 h 6128"/>
                <a:gd name="T84" fmla="*/ 104 w 280"/>
                <a:gd name="T85" fmla="*/ 6128 h 6128"/>
                <a:gd name="T86" fmla="*/ 96 w 280"/>
                <a:gd name="T87" fmla="*/ 6128 h 6128"/>
                <a:gd name="T88" fmla="*/ 88 w 280"/>
                <a:gd name="T89" fmla="*/ 6128 h 6128"/>
                <a:gd name="T90" fmla="*/ 48 w 280"/>
                <a:gd name="T91" fmla="*/ 6032 h 6128"/>
                <a:gd name="T92" fmla="*/ 96 w 280"/>
                <a:gd name="T93" fmla="*/ 6008 h 6128"/>
                <a:gd name="T94" fmla="*/ 32 w 280"/>
                <a:gd name="T95" fmla="*/ 6008 h 6128"/>
                <a:gd name="T96" fmla="*/ 24 w 280"/>
                <a:gd name="T97" fmla="*/ 6008 h 6128"/>
                <a:gd name="T98" fmla="*/ 24 w 280"/>
                <a:gd name="T99" fmla="*/ 5544 h 6128"/>
                <a:gd name="T100" fmla="*/ 17 w 280"/>
                <a:gd name="T101" fmla="*/ 5084 h 6128"/>
                <a:gd name="T102" fmla="*/ 16 w 280"/>
                <a:gd name="T103" fmla="*/ 4616 h 6128"/>
                <a:gd name="T104" fmla="*/ 16 w 280"/>
                <a:gd name="T105" fmla="*/ 4072 h 6128"/>
                <a:gd name="T106" fmla="*/ 8 w 280"/>
                <a:gd name="T107" fmla="*/ 3504 h 6128"/>
                <a:gd name="T108" fmla="*/ 8 w 280"/>
                <a:gd name="T109" fmla="*/ 2960 h 6128"/>
                <a:gd name="T110" fmla="*/ 8 w 280"/>
                <a:gd name="T111" fmla="*/ 2320 h 6128"/>
                <a:gd name="T112" fmla="*/ 0 w 280"/>
                <a:gd name="T113" fmla="*/ 1568 h 6128"/>
                <a:gd name="T114" fmla="*/ 0 w 280"/>
                <a:gd name="T115" fmla="*/ 872 h 6128"/>
                <a:gd name="T116" fmla="*/ 0 w 280"/>
                <a:gd name="T117" fmla="*/ 72 h 6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0" h="6128">
                  <a:moveTo>
                    <a:pt x="48" y="24"/>
                  </a:moveTo>
                  <a:lnTo>
                    <a:pt x="48" y="72"/>
                  </a:lnTo>
                  <a:lnTo>
                    <a:pt x="48" y="152"/>
                  </a:lnTo>
                  <a:lnTo>
                    <a:pt x="48" y="232"/>
                  </a:lnTo>
                  <a:lnTo>
                    <a:pt x="48" y="304"/>
                  </a:lnTo>
                  <a:lnTo>
                    <a:pt x="48" y="384"/>
                  </a:lnTo>
                  <a:lnTo>
                    <a:pt x="48" y="464"/>
                  </a:lnTo>
                  <a:lnTo>
                    <a:pt x="48" y="536"/>
                  </a:lnTo>
                  <a:lnTo>
                    <a:pt x="48" y="616"/>
                  </a:lnTo>
                  <a:lnTo>
                    <a:pt x="48" y="696"/>
                  </a:lnTo>
                  <a:lnTo>
                    <a:pt x="48" y="768"/>
                  </a:lnTo>
                  <a:lnTo>
                    <a:pt x="48" y="872"/>
                  </a:lnTo>
                  <a:lnTo>
                    <a:pt x="48" y="952"/>
                  </a:lnTo>
                  <a:lnTo>
                    <a:pt x="48" y="1000"/>
                  </a:lnTo>
                  <a:lnTo>
                    <a:pt x="48" y="1080"/>
                  </a:lnTo>
                  <a:lnTo>
                    <a:pt x="48" y="1136"/>
                  </a:lnTo>
                  <a:lnTo>
                    <a:pt x="48" y="1208"/>
                  </a:lnTo>
                  <a:lnTo>
                    <a:pt x="48" y="1264"/>
                  </a:lnTo>
                  <a:lnTo>
                    <a:pt x="48" y="1336"/>
                  </a:lnTo>
                  <a:lnTo>
                    <a:pt x="48" y="1416"/>
                  </a:lnTo>
                  <a:lnTo>
                    <a:pt x="48" y="1496"/>
                  </a:lnTo>
                  <a:lnTo>
                    <a:pt x="48" y="1568"/>
                  </a:lnTo>
                  <a:lnTo>
                    <a:pt x="48" y="1648"/>
                  </a:lnTo>
                  <a:lnTo>
                    <a:pt x="48" y="1728"/>
                  </a:lnTo>
                  <a:lnTo>
                    <a:pt x="48" y="1800"/>
                  </a:lnTo>
                  <a:lnTo>
                    <a:pt x="56" y="1878"/>
                  </a:lnTo>
                  <a:lnTo>
                    <a:pt x="56" y="1960"/>
                  </a:lnTo>
                  <a:lnTo>
                    <a:pt x="56" y="2032"/>
                  </a:lnTo>
                  <a:lnTo>
                    <a:pt x="56" y="2112"/>
                  </a:lnTo>
                  <a:lnTo>
                    <a:pt x="56" y="2192"/>
                  </a:lnTo>
                  <a:lnTo>
                    <a:pt x="56" y="2264"/>
                  </a:lnTo>
                  <a:lnTo>
                    <a:pt x="56" y="2320"/>
                  </a:lnTo>
                  <a:lnTo>
                    <a:pt x="56" y="2392"/>
                  </a:lnTo>
                  <a:lnTo>
                    <a:pt x="56" y="2448"/>
                  </a:lnTo>
                  <a:lnTo>
                    <a:pt x="56" y="2528"/>
                  </a:lnTo>
                  <a:lnTo>
                    <a:pt x="56" y="2576"/>
                  </a:lnTo>
                  <a:lnTo>
                    <a:pt x="56" y="2656"/>
                  </a:lnTo>
                  <a:lnTo>
                    <a:pt x="56" y="2704"/>
                  </a:lnTo>
                  <a:lnTo>
                    <a:pt x="56" y="2784"/>
                  </a:lnTo>
                  <a:lnTo>
                    <a:pt x="56" y="2832"/>
                  </a:lnTo>
                  <a:lnTo>
                    <a:pt x="56" y="2888"/>
                  </a:lnTo>
                  <a:lnTo>
                    <a:pt x="56" y="2960"/>
                  </a:lnTo>
                  <a:lnTo>
                    <a:pt x="56" y="3016"/>
                  </a:lnTo>
                  <a:lnTo>
                    <a:pt x="56" y="3064"/>
                  </a:lnTo>
                  <a:lnTo>
                    <a:pt x="56" y="3144"/>
                  </a:lnTo>
                  <a:lnTo>
                    <a:pt x="56" y="3192"/>
                  </a:lnTo>
                  <a:lnTo>
                    <a:pt x="56" y="3224"/>
                  </a:lnTo>
                  <a:lnTo>
                    <a:pt x="56" y="3296"/>
                  </a:lnTo>
                  <a:lnTo>
                    <a:pt x="56" y="3320"/>
                  </a:lnTo>
                  <a:lnTo>
                    <a:pt x="56" y="3376"/>
                  </a:lnTo>
                  <a:lnTo>
                    <a:pt x="56" y="3424"/>
                  </a:lnTo>
                  <a:lnTo>
                    <a:pt x="56" y="3504"/>
                  </a:lnTo>
                  <a:lnTo>
                    <a:pt x="56" y="3552"/>
                  </a:lnTo>
                  <a:lnTo>
                    <a:pt x="64" y="3630"/>
                  </a:lnTo>
                  <a:lnTo>
                    <a:pt x="64" y="3688"/>
                  </a:lnTo>
                  <a:lnTo>
                    <a:pt x="64" y="3736"/>
                  </a:lnTo>
                  <a:lnTo>
                    <a:pt x="64" y="3784"/>
                  </a:lnTo>
                  <a:lnTo>
                    <a:pt x="64" y="3840"/>
                  </a:lnTo>
                  <a:lnTo>
                    <a:pt x="64" y="3888"/>
                  </a:lnTo>
                  <a:lnTo>
                    <a:pt x="64" y="3944"/>
                  </a:lnTo>
                  <a:lnTo>
                    <a:pt x="64" y="3992"/>
                  </a:lnTo>
                  <a:lnTo>
                    <a:pt x="64" y="4072"/>
                  </a:lnTo>
                  <a:lnTo>
                    <a:pt x="64" y="4120"/>
                  </a:lnTo>
                  <a:lnTo>
                    <a:pt x="64" y="4200"/>
                  </a:lnTo>
                  <a:lnTo>
                    <a:pt x="64" y="4248"/>
                  </a:lnTo>
                  <a:lnTo>
                    <a:pt x="64" y="4304"/>
                  </a:lnTo>
                  <a:lnTo>
                    <a:pt x="64" y="4352"/>
                  </a:lnTo>
                  <a:lnTo>
                    <a:pt x="64" y="4408"/>
                  </a:lnTo>
                  <a:lnTo>
                    <a:pt x="64" y="4456"/>
                  </a:lnTo>
                  <a:lnTo>
                    <a:pt x="64" y="4512"/>
                  </a:lnTo>
                  <a:lnTo>
                    <a:pt x="64" y="4560"/>
                  </a:lnTo>
                  <a:lnTo>
                    <a:pt x="64" y="4616"/>
                  </a:lnTo>
                  <a:lnTo>
                    <a:pt x="64" y="4664"/>
                  </a:lnTo>
                  <a:lnTo>
                    <a:pt x="64" y="4712"/>
                  </a:lnTo>
                  <a:lnTo>
                    <a:pt x="64" y="4768"/>
                  </a:lnTo>
                  <a:lnTo>
                    <a:pt x="64" y="4816"/>
                  </a:lnTo>
                  <a:lnTo>
                    <a:pt x="64" y="4872"/>
                  </a:lnTo>
                  <a:lnTo>
                    <a:pt x="64" y="4920"/>
                  </a:lnTo>
                  <a:lnTo>
                    <a:pt x="64" y="4976"/>
                  </a:lnTo>
                  <a:lnTo>
                    <a:pt x="64" y="5024"/>
                  </a:lnTo>
                  <a:lnTo>
                    <a:pt x="64" y="5080"/>
                  </a:lnTo>
                  <a:lnTo>
                    <a:pt x="64" y="5077"/>
                  </a:lnTo>
                  <a:lnTo>
                    <a:pt x="72" y="5125"/>
                  </a:lnTo>
                  <a:cubicBezTo>
                    <a:pt x="72" y="5126"/>
                    <a:pt x="72" y="5127"/>
                    <a:pt x="72" y="5128"/>
                  </a:cubicBezTo>
                  <a:lnTo>
                    <a:pt x="72" y="5208"/>
                  </a:lnTo>
                  <a:lnTo>
                    <a:pt x="72" y="5256"/>
                  </a:lnTo>
                  <a:lnTo>
                    <a:pt x="72" y="5312"/>
                  </a:lnTo>
                  <a:lnTo>
                    <a:pt x="72" y="5360"/>
                  </a:lnTo>
                  <a:lnTo>
                    <a:pt x="72" y="5384"/>
                  </a:lnTo>
                  <a:lnTo>
                    <a:pt x="72" y="5440"/>
                  </a:lnTo>
                  <a:lnTo>
                    <a:pt x="72" y="5488"/>
                  </a:lnTo>
                  <a:lnTo>
                    <a:pt x="72" y="5544"/>
                  </a:lnTo>
                  <a:lnTo>
                    <a:pt x="72" y="5592"/>
                  </a:lnTo>
                  <a:lnTo>
                    <a:pt x="72" y="5640"/>
                  </a:lnTo>
                  <a:lnTo>
                    <a:pt x="72" y="5696"/>
                  </a:lnTo>
                  <a:lnTo>
                    <a:pt x="72" y="5744"/>
                  </a:lnTo>
                  <a:lnTo>
                    <a:pt x="72" y="5800"/>
                  </a:lnTo>
                  <a:lnTo>
                    <a:pt x="72" y="5848"/>
                  </a:lnTo>
                  <a:lnTo>
                    <a:pt x="72" y="5904"/>
                  </a:lnTo>
                  <a:lnTo>
                    <a:pt x="72" y="5952"/>
                  </a:lnTo>
                  <a:lnTo>
                    <a:pt x="72" y="5976"/>
                  </a:lnTo>
                  <a:lnTo>
                    <a:pt x="72" y="6008"/>
                  </a:lnTo>
                  <a:lnTo>
                    <a:pt x="72" y="6032"/>
                  </a:lnTo>
                  <a:cubicBezTo>
                    <a:pt x="72" y="6046"/>
                    <a:pt x="62" y="6056"/>
                    <a:pt x="48" y="6056"/>
                  </a:cubicBezTo>
                  <a:cubicBezTo>
                    <a:pt x="35" y="6056"/>
                    <a:pt x="24" y="6046"/>
                    <a:pt x="24" y="6032"/>
                  </a:cubicBezTo>
                  <a:lnTo>
                    <a:pt x="24" y="6008"/>
                  </a:lnTo>
                  <a:cubicBezTo>
                    <a:pt x="24" y="5995"/>
                    <a:pt x="35" y="5984"/>
                    <a:pt x="48" y="5984"/>
                  </a:cubicBezTo>
                  <a:cubicBezTo>
                    <a:pt x="62" y="5984"/>
                    <a:pt x="72" y="5995"/>
                    <a:pt x="72" y="6008"/>
                  </a:cubicBezTo>
                  <a:lnTo>
                    <a:pt x="72" y="6032"/>
                  </a:lnTo>
                  <a:lnTo>
                    <a:pt x="48" y="6008"/>
                  </a:lnTo>
                  <a:lnTo>
                    <a:pt x="56" y="6008"/>
                  </a:lnTo>
                  <a:lnTo>
                    <a:pt x="32" y="6032"/>
                  </a:lnTo>
                  <a:lnTo>
                    <a:pt x="32" y="6008"/>
                  </a:lnTo>
                  <a:cubicBezTo>
                    <a:pt x="32" y="5995"/>
                    <a:pt x="43" y="5984"/>
                    <a:pt x="56" y="5984"/>
                  </a:cubicBezTo>
                  <a:cubicBezTo>
                    <a:pt x="70" y="5984"/>
                    <a:pt x="80" y="5995"/>
                    <a:pt x="80" y="6008"/>
                  </a:cubicBezTo>
                  <a:lnTo>
                    <a:pt x="80" y="6032"/>
                  </a:lnTo>
                  <a:cubicBezTo>
                    <a:pt x="80" y="6046"/>
                    <a:pt x="70" y="6056"/>
                    <a:pt x="56" y="6056"/>
                  </a:cubicBezTo>
                  <a:cubicBezTo>
                    <a:pt x="43" y="6056"/>
                    <a:pt x="32" y="6046"/>
                    <a:pt x="32" y="6032"/>
                  </a:cubicBezTo>
                  <a:lnTo>
                    <a:pt x="32" y="6008"/>
                  </a:lnTo>
                  <a:cubicBezTo>
                    <a:pt x="32" y="5995"/>
                    <a:pt x="43" y="5984"/>
                    <a:pt x="56" y="5984"/>
                  </a:cubicBezTo>
                  <a:cubicBezTo>
                    <a:pt x="70" y="5984"/>
                    <a:pt x="80" y="5995"/>
                    <a:pt x="80" y="6008"/>
                  </a:cubicBezTo>
                  <a:lnTo>
                    <a:pt x="80" y="6032"/>
                  </a:lnTo>
                  <a:lnTo>
                    <a:pt x="56" y="6008"/>
                  </a:lnTo>
                  <a:lnTo>
                    <a:pt x="64" y="6008"/>
                  </a:lnTo>
                  <a:lnTo>
                    <a:pt x="72" y="6008"/>
                  </a:lnTo>
                  <a:lnTo>
                    <a:pt x="48" y="6032"/>
                  </a:lnTo>
                  <a:lnTo>
                    <a:pt x="48" y="6008"/>
                  </a:lnTo>
                  <a:cubicBezTo>
                    <a:pt x="48" y="5995"/>
                    <a:pt x="59" y="5984"/>
                    <a:pt x="72" y="5984"/>
                  </a:cubicBezTo>
                  <a:cubicBezTo>
                    <a:pt x="86" y="5984"/>
                    <a:pt x="96" y="5995"/>
                    <a:pt x="96" y="6008"/>
                  </a:cubicBezTo>
                  <a:lnTo>
                    <a:pt x="96" y="6032"/>
                  </a:lnTo>
                  <a:cubicBezTo>
                    <a:pt x="96" y="6046"/>
                    <a:pt x="86" y="6056"/>
                    <a:pt x="72" y="6056"/>
                  </a:cubicBezTo>
                  <a:cubicBezTo>
                    <a:pt x="59" y="6056"/>
                    <a:pt x="48" y="6046"/>
                    <a:pt x="48" y="6032"/>
                  </a:cubicBezTo>
                  <a:lnTo>
                    <a:pt x="48" y="6008"/>
                  </a:lnTo>
                  <a:cubicBezTo>
                    <a:pt x="48" y="5995"/>
                    <a:pt x="59" y="5984"/>
                    <a:pt x="72" y="5984"/>
                  </a:cubicBezTo>
                  <a:cubicBezTo>
                    <a:pt x="86" y="5984"/>
                    <a:pt x="96" y="5995"/>
                    <a:pt x="96" y="6008"/>
                  </a:cubicBezTo>
                  <a:lnTo>
                    <a:pt x="96" y="6032"/>
                  </a:lnTo>
                  <a:cubicBezTo>
                    <a:pt x="96" y="6046"/>
                    <a:pt x="86" y="6056"/>
                    <a:pt x="72" y="6056"/>
                  </a:cubicBezTo>
                  <a:cubicBezTo>
                    <a:pt x="59" y="6056"/>
                    <a:pt x="48" y="6046"/>
                    <a:pt x="48" y="6032"/>
                  </a:cubicBezTo>
                  <a:lnTo>
                    <a:pt x="48" y="6008"/>
                  </a:lnTo>
                  <a:cubicBezTo>
                    <a:pt x="48" y="5995"/>
                    <a:pt x="59" y="5984"/>
                    <a:pt x="72" y="5984"/>
                  </a:cubicBezTo>
                  <a:cubicBezTo>
                    <a:pt x="86" y="5984"/>
                    <a:pt x="96" y="5995"/>
                    <a:pt x="96" y="6008"/>
                  </a:cubicBezTo>
                  <a:lnTo>
                    <a:pt x="96" y="6032"/>
                  </a:lnTo>
                  <a:lnTo>
                    <a:pt x="96" y="6056"/>
                  </a:lnTo>
                  <a:lnTo>
                    <a:pt x="96" y="6080"/>
                  </a:lnTo>
                  <a:lnTo>
                    <a:pt x="96" y="6104"/>
                  </a:lnTo>
                  <a:cubicBezTo>
                    <a:pt x="96" y="6118"/>
                    <a:pt x="86" y="6128"/>
                    <a:pt x="72" y="6128"/>
                  </a:cubicBezTo>
                  <a:cubicBezTo>
                    <a:pt x="59" y="6128"/>
                    <a:pt x="48" y="6118"/>
                    <a:pt x="48" y="6104"/>
                  </a:cubicBezTo>
                  <a:lnTo>
                    <a:pt x="48" y="6080"/>
                  </a:lnTo>
                  <a:cubicBezTo>
                    <a:pt x="48" y="6067"/>
                    <a:pt x="59" y="6056"/>
                    <a:pt x="72" y="6056"/>
                  </a:cubicBezTo>
                  <a:cubicBezTo>
                    <a:pt x="86" y="6056"/>
                    <a:pt x="96" y="6067"/>
                    <a:pt x="96" y="6080"/>
                  </a:cubicBezTo>
                  <a:lnTo>
                    <a:pt x="96" y="6104"/>
                  </a:lnTo>
                  <a:lnTo>
                    <a:pt x="72" y="6080"/>
                  </a:lnTo>
                  <a:lnTo>
                    <a:pt x="80" y="6080"/>
                  </a:lnTo>
                  <a:lnTo>
                    <a:pt x="88" y="6080"/>
                  </a:lnTo>
                  <a:lnTo>
                    <a:pt x="64" y="6104"/>
                  </a:lnTo>
                  <a:lnTo>
                    <a:pt x="64" y="6080"/>
                  </a:lnTo>
                  <a:cubicBezTo>
                    <a:pt x="64" y="6067"/>
                    <a:pt x="75" y="6056"/>
                    <a:pt x="88" y="6056"/>
                  </a:cubicBezTo>
                  <a:cubicBezTo>
                    <a:pt x="102" y="6056"/>
                    <a:pt x="112" y="6067"/>
                    <a:pt x="112" y="6080"/>
                  </a:cubicBezTo>
                  <a:lnTo>
                    <a:pt x="112" y="6104"/>
                  </a:lnTo>
                  <a:cubicBezTo>
                    <a:pt x="112" y="6118"/>
                    <a:pt x="102" y="6128"/>
                    <a:pt x="88" y="6128"/>
                  </a:cubicBezTo>
                  <a:cubicBezTo>
                    <a:pt x="75" y="6128"/>
                    <a:pt x="64" y="6118"/>
                    <a:pt x="64" y="6104"/>
                  </a:cubicBezTo>
                  <a:lnTo>
                    <a:pt x="64" y="6080"/>
                  </a:lnTo>
                  <a:cubicBezTo>
                    <a:pt x="64" y="6067"/>
                    <a:pt x="75" y="6056"/>
                    <a:pt x="88" y="6056"/>
                  </a:cubicBezTo>
                  <a:cubicBezTo>
                    <a:pt x="102" y="6056"/>
                    <a:pt x="112" y="6067"/>
                    <a:pt x="112" y="6080"/>
                  </a:cubicBezTo>
                  <a:lnTo>
                    <a:pt x="112" y="6104"/>
                  </a:lnTo>
                  <a:lnTo>
                    <a:pt x="88" y="6080"/>
                  </a:lnTo>
                  <a:lnTo>
                    <a:pt x="96" y="6080"/>
                  </a:lnTo>
                  <a:lnTo>
                    <a:pt x="104" y="6080"/>
                  </a:lnTo>
                  <a:lnTo>
                    <a:pt x="80" y="6104"/>
                  </a:lnTo>
                  <a:lnTo>
                    <a:pt x="80" y="6080"/>
                  </a:lnTo>
                  <a:cubicBezTo>
                    <a:pt x="80" y="6067"/>
                    <a:pt x="91" y="6056"/>
                    <a:pt x="104" y="6056"/>
                  </a:cubicBezTo>
                  <a:cubicBezTo>
                    <a:pt x="118" y="6056"/>
                    <a:pt x="128" y="6067"/>
                    <a:pt x="128" y="6080"/>
                  </a:cubicBezTo>
                  <a:lnTo>
                    <a:pt x="128" y="6104"/>
                  </a:lnTo>
                  <a:cubicBezTo>
                    <a:pt x="128" y="6118"/>
                    <a:pt x="118" y="6128"/>
                    <a:pt x="104" y="6128"/>
                  </a:cubicBezTo>
                  <a:cubicBezTo>
                    <a:pt x="91" y="6128"/>
                    <a:pt x="80" y="6118"/>
                    <a:pt x="80" y="6104"/>
                  </a:cubicBezTo>
                  <a:lnTo>
                    <a:pt x="80" y="6080"/>
                  </a:lnTo>
                  <a:cubicBezTo>
                    <a:pt x="80" y="6067"/>
                    <a:pt x="91" y="6056"/>
                    <a:pt x="104" y="6056"/>
                  </a:cubicBezTo>
                  <a:cubicBezTo>
                    <a:pt x="118" y="6056"/>
                    <a:pt x="128" y="6067"/>
                    <a:pt x="128" y="6080"/>
                  </a:cubicBezTo>
                  <a:lnTo>
                    <a:pt x="128" y="6104"/>
                  </a:lnTo>
                  <a:lnTo>
                    <a:pt x="104" y="6080"/>
                  </a:lnTo>
                  <a:lnTo>
                    <a:pt x="112" y="6080"/>
                  </a:lnTo>
                  <a:lnTo>
                    <a:pt x="120" y="6080"/>
                  </a:lnTo>
                  <a:lnTo>
                    <a:pt x="96" y="6104"/>
                  </a:lnTo>
                  <a:lnTo>
                    <a:pt x="96" y="6080"/>
                  </a:lnTo>
                  <a:cubicBezTo>
                    <a:pt x="96" y="6067"/>
                    <a:pt x="107" y="6056"/>
                    <a:pt x="120" y="6056"/>
                  </a:cubicBezTo>
                  <a:cubicBezTo>
                    <a:pt x="134" y="6056"/>
                    <a:pt x="144" y="6067"/>
                    <a:pt x="144" y="6080"/>
                  </a:cubicBezTo>
                  <a:lnTo>
                    <a:pt x="144" y="6104"/>
                  </a:lnTo>
                  <a:cubicBezTo>
                    <a:pt x="144" y="6118"/>
                    <a:pt x="134" y="6128"/>
                    <a:pt x="120" y="6128"/>
                  </a:cubicBezTo>
                  <a:cubicBezTo>
                    <a:pt x="107" y="6128"/>
                    <a:pt x="96" y="6118"/>
                    <a:pt x="96" y="6104"/>
                  </a:cubicBezTo>
                  <a:lnTo>
                    <a:pt x="96" y="6080"/>
                  </a:lnTo>
                  <a:cubicBezTo>
                    <a:pt x="96" y="6067"/>
                    <a:pt x="107" y="6056"/>
                    <a:pt x="120" y="6056"/>
                  </a:cubicBezTo>
                  <a:cubicBezTo>
                    <a:pt x="134" y="6056"/>
                    <a:pt x="144" y="6067"/>
                    <a:pt x="144" y="6080"/>
                  </a:cubicBezTo>
                  <a:lnTo>
                    <a:pt x="144" y="6104"/>
                  </a:lnTo>
                  <a:cubicBezTo>
                    <a:pt x="144" y="6118"/>
                    <a:pt x="134" y="6128"/>
                    <a:pt x="120" y="6128"/>
                  </a:cubicBezTo>
                  <a:cubicBezTo>
                    <a:pt x="107" y="6128"/>
                    <a:pt x="96" y="6118"/>
                    <a:pt x="96" y="6104"/>
                  </a:cubicBezTo>
                  <a:lnTo>
                    <a:pt x="96" y="6080"/>
                  </a:lnTo>
                  <a:cubicBezTo>
                    <a:pt x="96" y="6067"/>
                    <a:pt x="107" y="6056"/>
                    <a:pt x="120" y="6056"/>
                  </a:cubicBezTo>
                  <a:cubicBezTo>
                    <a:pt x="134" y="6056"/>
                    <a:pt x="144" y="6067"/>
                    <a:pt x="144" y="6080"/>
                  </a:cubicBezTo>
                  <a:lnTo>
                    <a:pt x="144" y="6104"/>
                  </a:lnTo>
                  <a:cubicBezTo>
                    <a:pt x="144" y="6118"/>
                    <a:pt x="134" y="6128"/>
                    <a:pt x="120" y="6128"/>
                  </a:cubicBezTo>
                  <a:cubicBezTo>
                    <a:pt x="107" y="6128"/>
                    <a:pt x="96" y="6118"/>
                    <a:pt x="96" y="6104"/>
                  </a:cubicBezTo>
                  <a:lnTo>
                    <a:pt x="96" y="6080"/>
                  </a:lnTo>
                  <a:cubicBezTo>
                    <a:pt x="96" y="6067"/>
                    <a:pt x="107" y="6056"/>
                    <a:pt x="120" y="6056"/>
                  </a:cubicBezTo>
                  <a:lnTo>
                    <a:pt x="128" y="6056"/>
                  </a:lnTo>
                  <a:cubicBezTo>
                    <a:pt x="142" y="6056"/>
                    <a:pt x="152" y="6067"/>
                    <a:pt x="152" y="6080"/>
                  </a:cubicBezTo>
                  <a:lnTo>
                    <a:pt x="152" y="6104"/>
                  </a:lnTo>
                  <a:lnTo>
                    <a:pt x="128" y="6080"/>
                  </a:lnTo>
                  <a:lnTo>
                    <a:pt x="136" y="6080"/>
                  </a:lnTo>
                  <a:lnTo>
                    <a:pt x="112" y="6104"/>
                  </a:lnTo>
                  <a:lnTo>
                    <a:pt x="112" y="6080"/>
                  </a:lnTo>
                  <a:cubicBezTo>
                    <a:pt x="112" y="6067"/>
                    <a:pt x="123" y="6056"/>
                    <a:pt x="136" y="6056"/>
                  </a:cubicBezTo>
                  <a:lnTo>
                    <a:pt x="144" y="6056"/>
                  </a:lnTo>
                  <a:cubicBezTo>
                    <a:pt x="158" y="6056"/>
                    <a:pt x="168" y="6067"/>
                    <a:pt x="168" y="6080"/>
                  </a:cubicBezTo>
                  <a:lnTo>
                    <a:pt x="168" y="6104"/>
                  </a:lnTo>
                  <a:cubicBezTo>
                    <a:pt x="168" y="6118"/>
                    <a:pt x="158" y="6128"/>
                    <a:pt x="144" y="6128"/>
                  </a:cubicBezTo>
                  <a:cubicBezTo>
                    <a:pt x="131" y="6128"/>
                    <a:pt x="120" y="6118"/>
                    <a:pt x="120" y="6104"/>
                  </a:cubicBezTo>
                  <a:lnTo>
                    <a:pt x="120" y="6080"/>
                  </a:lnTo>
                  <a:cubicBezTo>
                    <a:pt x="120" y="6067"/>
                    <a:pt x="131" y="6056"/>
                    <a:pt x="144" y="6056"/>
                  </a:cubicBezTo>
                  <a:cubicBezTo>
                    <a:pt x="158" y="6056"/>
                    <a:pt x="168" y="6067"/>
                    <a:pt x="168" y="6080"/>
                  </a:cubicBezTo>
                  <a:lnTo>
                    <a:pt x="168" y="6104"/>
                  </a:lnTo>
                  <a:lnTo>
                    <a:pt x="144" y="6080"/>
                  </a:lnTo>
                  <a:lnTo>
                    <a:pt x="152" y="6080"/>
                  </a:lnTo>
                  <a:lnTo>
                    <a:pt x="160" y="6080"/>
                  </a:lnTo>
                  <a:lnTo>
                    <a:pt x="136" y="6104"/>
                  </a:lnTo>
                  <a:lnTo>
                    <a:pt x="136" y="6080"/>
                  </a:lnTo>
                  <a:cubicBezTo>
                    <a:pt x="136" y="6067"/>
                    <a:pt x="147" y="6056"/>
                    <a:pt x="160" y="6056"/>
                  </a:cubicBezTo>
                  <a:cubicBezTo>
                    <a:pt x="174" y="6056"/>
                    <a:pt x="184" y="6067"/>
                    <a:pt x="184" y="6080"/>
                  </a:cubicBezTo>
                  <a:lnTo>
                    <a:pt x="184" y="6104"/>
                  </a:lnTo>
                  <a:lnTo>
                    <a:pt x="160" y="6080"/>
                  </a:lnTo>
                  <a:lnTo>
                    <a:pt x="168" y="6080"/>
                  </a:lnTo>
                  <a:lnTo>
                    <a:pt x="176" y="6080"/>
                  </a:lnTo>
                  <a:lnTo>
                    <a:pt x="152" y="6104"/>
                  </a:lnTo>
                  <a:lnTo>
                    <a:pt x="152" y="6080"/>
                  </a:lnTo>
                  <a:cubicBezTo>
                    <a:pt x="152" y="6067"/>
                    <a:pt x="163" y="6056"/>
                    <a:pt x="176" y="6056"/>
                  </a:cubicBezTo>
                  <a:cubicBezTo>
                    <a:pt x="190" y="6056"/>
                    <a:pt x="200" y="6067"/>
                    <a:pt x="200" y="6080"/>
                  </a:cubicBezTo>
                  <a:lnTo>
                    <a:pt x="200" y="6104"/>
                  </a:lnTo>
                  <a:cubicBezTo>
                    <a:pt x="200" y="6118"/>
                    <a:pt x="190" y="6128"/>
                    <a:pt x="176" y="6128"/>
                  </a:cubicBezTo>
                  <a:cubicBezTo>
                    <a:pt x="163" y="6128"/>
                    <a:pt x="152" y="6118"/>
                    <a:pt x="152" y="6104"/>
                  </a:cubicBezTo>
                  <a:lnTo>
                    <a:pt x="152" y="6080"/>
                  </a:lnTo>
                  <a:cubicBezTo>
                    <a:pt x="152" y="6067"/>
                    <a:pt x="163" y="6056"/>
                    <a:pt x="176" y="6056"/>
                  </a:cubicBezTo>
                  <a:cubicBezTo>
                    <a:pt x="190" y="6056"/>
                    <a:pt x="200" y="6067"/>
                    <a:pt x="200" y="6080"/>
                  </a:cubicBezTo>
                  <a:lnTo>
                    <a:pt x="200" y="6104"/>
                  </a:lnTo>
                  <a:lnTo>
                    <a:pt x="176" y="6080"/>
                  </a:lnTo>
                  <a:lnTo>
                    <a:pt x="184" y="6080"/>
                  </a:lnTo>
                  <a:lnTo>
                    <a:pt x="192" y="6080"/>
                  </a:lnTo>
                  <a:lnTo>
                    <a:pt x="168" y="6104"/>
                  </a:lnTo>
                  <a:lnTo>
                    <a:pt x="168" y="6080"/>
                  </a:lnTo>
                  <a:cubicBezTo>
                    <a:pt x="168" y="6067"/>
                    <a:pt x="179" y="6056"/>
                    <a:pt x="192" y="6056"/>
                  </a:cubicBezTo>
                  <a:cubicBezTo>
                    <a:pt x="206" y="6056"/>
                    <a:pt x="216" y="6067"/>
                    <a:pt x="216" y="6080"/>
                  </a:cubicBezTo>
                  <a:lnTo>
                    <a:pt x="216" y="6104"/>
                  </a:lnTo>
                  <a:lnTo>
                    <a:pt x="192" y="6080"/>
                  </a:lnTo>
                  <a:lnTo>
                    <a:pt x="200" y="6080"/>
                  </a:lnTo>
                  <a:lnTo>
                    <a:pt x="208" y="6080"/>
                  </a:lnTo>
                  <a:lnTo>
                    <a:pt x="184" y="6104"/>
                  </a:lnTo>
                  <a:lnTo>
                    <a:pt x="184" y="6080"/>
                  </a:lnTo>
                  <a:cubicBezTo>
                    <a:pt x="184" y="6067"/>
                    <a:pt x="195" y="6056"/>
                    <a:pt x="208" y="6056"/>
                  </a:cubicBezTo>
                  <a:cubicBezTo>
                    <a:pt x="222" y="6056"/>
                    <a:pt x="232" y="6067"/>
                    <a:pt x="232" y="6080"/>
                  </a:cubicBezTo>
                  <a:lnTo>
                    <a:pt x="232" y="6104"/>
                  </a:lnTo>
                  <a:cubicBezTo>
                    <a:pt x="232" y="6118"/>
                    <a:pt x="222" y="6128"/>
                    <a:pt x="208" y="6128"/>
                  </a:cubicBezTo>
                  <a:cubicBezTo>
                    <a:pt x="195" y="6128"/>
                    <a:pt x="184" y="6118"/>
                    <a:pt x="184" y="6104"/>
                  </a:cubicBezTo>
                  <a:lnTo>
                    <a:pt x="184" y="6080"/>
                  </a:lnTo>
                  <a:cubicBezTo>
                    <a:pt x="184" y="6067"/>
                    <a:pt x="195" y="6056"/>
                    <a:pt x="208" y="6056"/>
                  </a:cubicBezTo>
                  <a:cubicBezTo>
                    <a:pt x="222" y="6056"/>
                    <a:pt x="232" y="6067"/>
                    <a:pt x="232" y="6080"/>
                  </a:cubicBezTo>
                  <a:lnTo>
                    <a:pt x="232" y="6104"/>
                  </a:lnTo>
                  <a:lnTo>
                    <a:pt x="208" y="6080"/>
                  </a:lnTo>
                  <a:lnTo>
                    <a:pt x="216" y="6080"/>
                  </a:lnTo>
                  <a:lnTo>
                    <a:pt x="224" y="6080"/>
                  </a:lnTo>
                  <a:lnTo>
                    <a:pt x="200" y="6104"/>
                  </a:lnTo>
                  <a:lnTo>
                    <a:pt x="200" y="6080"/>
                  </a:lnTo>
                  <a:cubicBezTo>
                    <a:pt x="200" y="6067"/>
                    <a:pt x="211" y="6056"/>
                    <a:pt x="224" y="6056"/>
                  </a:cubicBezTo>
                  <a:cubicBezTo>
                    <a:pt x="238" y="6056"/>
                    <a:pt x="248" y="6067"/>
                    <a:pt x="248" y="6080"/>
                  </a:cubicBezTo>
                  <a:lnTo>
                    <a:pt x="248" y="6104"/>
                  </a:lnTo>
                  <a:cubicBezTo>
                    <a:pt x="248" y="6118"/>
                    <a:pt x="238" y="6128"/>
                    <a:pt x="224" y="6128"/>
                  </a:cubicBezTo>
                  <a:cubicBezTo>
                    <a:pt x="211" y="6128"/>
                    <a:pt x="200" y="6118"/>
                    <a:pt x="200" y="6104"/>
                  </a:cubicBezTo>
                  <a:lnTo>
                    <a:pt x="200" y="6080"/>
                  </a:lnTo>
                  <a:cubicBezTo>
                    <a:pt x="200" y="6067"/>
                    <a:pt x="211" y="6056"/>
                    <a:pt x="224" y="6056"/>
                  </a:cubicBezTo>
                  <a:cubicBezTo>
                    <a:pt x="238" y="6056"/>
                    <a:pt x="248" y="6067"/>
                    <a:pt x="248" y="6080"/>
                  </a:cubicBezTo>
                  <a:lnTo>
                    <a:pt x="248" y="6104"/>
                  </a:lnTo>
                  <a:cubicBezTo>
                    <a:pt x="248" y="6118"/>
                    <a:pt x="238" y="6128"/>
                    <a:pt x="224" y="6128"/>
                  </a:cubicBezTo>
                  <a:cubicBezTo>
                    <a:pt x="211" y="6128"/>
                    <a:pt x="200" y="6118"/>
                    <a:pt x="200" y="6104"/>
                  </a:cubicBezTo>
                  <a:lnTo>
                    <a:pt x="200" y="6080"/>
                  </a:lnTo>
                  <a:cubicBezTo>
                    <a:pt x="200" y="6069"/>
                    <a:pt x="209" y="6059"/>
                    <a:pt x="221" y="6057"/>
                  </a:cubicBezTo>
                  <a:cubicBezTo>
                    <a:pt x="232" y="6055"/>
                    <a:pt x="244" y="6062"/>
                    <a:pt x="247" y="6073"/>
                  </a:cubicBezTo>
                  <a:lnTo>
                    <a:pt x="255" y="6097"/>
                  </a:lnTo>
                  <a:lnTo>
                    <a:pt x="232" y="6080"/>
                  </a:lnTo>
                  <a:lnTo>
                    <a:pt x="240" y="6080"/>
                  </a:lnTo>
                  <a:lnTo>
                    <a:pt x="216" y="6104"/>
                  </a:lnTo>
                  <a:lnTo>
                    <a:pt x="216" y="6080"/>
                  </a:lnTo>
                  <a:lnTo>
                    <a:pt x="216" y="6056"/>
                  </a:lnTo>
                  <a:lnTo>
                    <a:pt x="216" y="6032"/>
                  </a:lnTo>
                  <a:lnTo>
                    <a:pt x="216" y="6008"/>
                  </a:lnTo>
                  <a:cubicBezTo>
                    <a:pt x="216" y="5995"/>
                    <a:pt x="227" y="5984"/>
                    <a:pt x="240" y="5984"/>
                  </a:cubicBezTo>
                  <a:cubicBezTo>
                    <a:pt x="254" y="5984"/>
                    <a:pt x="264" y="5995"/>
                    <a:pt x="264" y="6008"/>
                  </a:cubicBezTo>
                  <a:lnTo>
                    <a:pt x="264" y="6032"/>
                  </a:lnTo>
                  <a:lnTo>
                    <a:pt x="240" y="6008"/>
                  </a:lnTo>
                  <a:lnTo>
                    <a:pt x="248" y="6008"/>
                  </a:lnTo>
                  <a:lnTo>
                    <a:pt x="224" y="6032"/>
                  </a:lnTo>
                  <a:lnTo>
                    <a:pt x="224" y="6008"/>
                  </a:lnTo>
                  <a:lnTo>
                    <a:pt x="224" y="5976"/>
                  </a:lnTo>
                  <a:lnTo>
                    <a:pt x="224" y="5952"/>
                  </a:lnTo>
                  <a:lnTo>
                    <a:pt x="224" y="5928"/>
                  </a:lnTo>
                  <a:lnTo>
                    <a:pt x="224" y="5904"/>
                  </a:lnTo>
                  <a:lnTo>
                    <a:pt x="224" y="5872"/>
                  </a:lnTo>
                  <a:cubicBezTo>
                    <a:pt x="224" y="5859"/>
                    <a:pt x="235" y="5848"/>
                    <a:pt x="248" y="5848"/>
                  </a:cubicBezTo>
                  <a:lnTo>
                    <a:pt x="256" y="5848"/>
                  </a:lnTo>
                  <a:lnTo>
                    <a:pt x="232" y="5872"/>
                  </a:lnTo>
                  <a:lnTo>
                    <a:pt x="232" y="5848"/>
                  </a:lnTo>
                  <a:lnTo>
                    <a:pt x="232" y="5824"/>
                  </a:lnTo>
                  <a:lnTo>
                    <a:pt x="232" y="5800"/>
                  </a:lnTo>
                  <a:lnTo>
                    <a:pt x="232" y="5776"/>
                  </a:lnTo>
                  <a:lnTo>
                    <a:pt x="232" y="5744"/>
                  </a:lnTo>
                  <a:lnTo>
                    <a:pt x="232" y="5720"/>
                  </a:lnTo>
                  <a:lnTo>
                    <a:pt x="232" y="5696"/>
                  </a:lnTo>
                  <a:lnTo>
                    <a:pt x="232" y="5672"/>
                  </a:lnTo>
                  <a:lnTo>
                    <a:pt x="232" y="5640"/>
                  </a:lnTo>
                  <a:cubicBezTo>
                    <a:pt x="232" y="5627"/>
                    <a:pt x="243" y="5616"/>
                    <a:pt x="256" y="5616"/>
                  </a:cubicBezTo>
                  <a:cubicBezTo>
                    <a:pt x="270" y="5616"/>
                    <a:pt x="280" y="5627"/>
                    <a:pt x="280" y="5640"/>
                  </a:cubicBezTo>
                  <a:lnTo>
                    <a:pt x="280" y="5672"/>
                  </a:lnTo>
                  <a:lnTo>
                    <a:pt x="280" y="5696"/>
                  </a:lnTo>
                  <a:lnTo>
                    <a:pt x="280" y="5720"/>
                  </a:lnTo>
                  <a:lnTo>
                    <a:pt x="280" y="5744"/>
                  </a:lnTo>
                  <a:lnTo>
                    <a:pt x="280" y="5776"/>
                  </a:lnTo>
                  <a:lnTo>
                    <a:pt x="280" y="5800"/>
                  </a:lnTo>
                  <a:lnTo>
                    <a:pt x="280" y="5824"/>
                  </a:lnTo>
                  <a:lnTo>
                    <a:pt x="280" y="5848"/>
                  </a:lnTo>
                  <a:lnTo>
                    <a:pt x="280" y="5872"/>
                  </a:lnTo>
                  <a:cubicBezTo>
                    <a:pt x="280" y="5886"/>
                    <a:pt x="270" y="5896"/>
                    <a:pt x="256" y="5896"/>
                  </a:cubicBezTo>
                  <a:lnTo>
                    <a:pt x="248" y="5896"/>
                  </a:lnTo>
                  <a:lnTo>
                    <a:pt x="272" y="5872"/>
                  </a:lnTo>
                  <a:lnTo>
                    <a:pt x="272" y="5904"/>
                  </a:lnTo>
                  <a:lnTo>
                    <a:pt x="272" y="5928"/>
                  </a:lnTo>
                  <a:lnTo>
                    <a:pt x="272" y="5952"/>
                  </a:lnTo>
                  <a:lnTo>
                    <a:pt x="272" y="5976"/>
                  </a:lnTo>
                  <a:lnTo>
                    <a:pt x="272" y="6008"/>
                  </a:lnTo>
                  <a:lnTo>
                    <a:pt x="272" y="6032"/>
                  </a:lnTo>
                  <a:cubicBezTo>
                    <a:pt x="272" y="6046"/>
                    <a:pt x="262" y="6056"/>
                    <a:pt x="248" y="6056"/>
                  </a:cubicBezTo>
                  <a:lnTo>
                    <a:pt x="240" y="6056"/>
                  </a:lnTo>
                  <a:cubicBezTo>
                    <a:pt x="227" y="6056"/>
                    <a:pt x="216" y="6046"/>
                    <a:pt x="216" y="6032"/>
                  </a:cubicBezTo>
                  <a:lnTo>
                    <a:pt x="216" y="6008"/>
                  </a:lnTo>
                  <a:lnTo>
                    <a:pt x="264" y="6008"/>
                  </a:lnTo>
                  <a:lnTo>
                    <a:pt x="264" y="6032"/>
                  </a:lnTo>
                  <a:lnTo>
                    <a:pt x="264" y="6056"/>
                  </a:lnTo>
                  <a:lnTo>
                    <a:pt x="264" y="6080"/>
                  </a:lnTo>
                  <a:lnTo>
                    <a:pt x="264" y="6104"/>
                  </a:lnTo>
                  <a:cubicBezTo>
                    <a:pt x="264" y="6118"/>
                    <a:pt x="254" y="6128"/>
                    <a:pt x="240" y="6128"/>
                  </a:cubicBezTo>
                  <a:lnTo>
                    <a:pt x="232" y="6128"/>
                  </a:lnTo>
                  <a:cubicBezTo>
                    <a:pt x="222" y="6128"/>
                    <a:pt x="213" y="6122"/>
                    <a:pt x="210" y="6112"/>
                  </a:cubicBezTo>
                  <a:lnTo>
                    <a:pt x="202" y="6088"/>
                  </a:lnTo>
                  <a:lnTo>
                    <a:pt x="248" y="6080"/>
                  </a:lnTo>
                  <a:lnTo>
                    <a:pt x="248" y="6104"/>
                  </a:lnTo>
                  <a:lnTo>
                    <a:pt x="200" y="6104"/>
                  </a:lnTo>
                  <a:lnTo>
                    <a:pt x="200" y="6080"/>
                  </a:lnTo>
                  <a:lnTo>
                    <a:pt x="248" y="6080"/>
                  </a:lnTo>
                  <a:lnTo>
                    <a:pt x="248" y="6104"/>
                  </a:lnTo>
                  <a:lnTo>
                    <a:pt x="200" y="6104"/>
                  </a:lnTo>
                  <a:lnTo>
                    <a:pt x="200" y="6080"/>
                  </a:lnTo>
                  <a:lnTo>
                    <a:pt x="248" y="6080"/>
                  </a:lnTo>
                  <a:lnTo>
                    <a:pt x="248" y="6104"/>
                  </a:lnTo>
                  <a:cubicBezTo>
                    <a:pt x="248" y="6118"/>
                    <a:pt x="238" y="6128"/>
                    <a:pt x="224" y="6128"/>
                  </a:cubicBezTo>
                  <a:lnTo>
                    <a:pt x="216" y="6128"/>
                  </a:lnTo>
                  <a:lnTo>
                    <a:pt x="208" y="6128"/>
                  </a:lnTo>
                  <a:cubicBezTo>
                    <a:pt x="195" y="6128"/>
                    <a:pt x="184" y="6118"/>
                    <a:pt x="184" y="6104"/>
                  </a:cubicBezTo>
                  <a:lnTo>
                    <a:pt x="184" y="6080"/>
                  </a:lnTo>
                  <a:lnTo>
                    <a:pt x="232" y="6080"/>
                  </a:lnTo>
                  <a:lnTo>
                    <a:pt x="232" y="6104"/>
                  </a:lnTo>
                  <a:lnTo>
                    <a:pt x="184" y="6104"/>
                  </a:lnTo>
                  <a:lnTo>
                    <a:pt x="184" y="6080"/>
                  </a:lnTo>
                  <a:lnTo>
                    <a:pt x="232" y="6080"/>
                  </a:lnTo>
                  <a:lnTo>
                    <a:pt x="232" y="6104"/>
                  </a:lnTo>
                  <a:cubicBezTo>
                    <a:pt x="232" y="6118"/>
                    <a:pt x="222" y="6128"/>
                    <a:pt x="208" y="6128"/>
                  </a:cubicBezTo>
                  <a:lnTo>
                    <a:pt x="200" y="6128"/>
                  </a:lnTo>
                  <a:lnTo>
                    <a:pt x="192" y="6128"/>
                  </a:lnTo>
                  <a:cubicBezTo>
                    <a:pt x="179" y="6128"/>
                    <a:pt x="168" y="6118"/>
                    <a:pt x="168" y="6104"/>
                  </a:cubicBezTo>
                  <a:lnTo>
                    <a:pt x="168" y="6080"/>
                  </a:lnTo>
                  <a:lnTo>
                    <a:pt x="216" y="6080"/>
                  </a:lnTo>
                  <a:lnTo>
                    <a:pt x="216" y="6104"/>
                  </a:lnTo>
                  <a:cubicBezTo>
                    <a:pt x="216" y="6118"/>
                    <a:pt x="206" y="6128"/>
                    <a:pt x="192" y="6128"/>
                  </a:cubicBezTo>
                  <a:lnTo>
                    <a:pt x="184" y="6128"/>
                  </a:lnTo>
                  <a:lnTo>
                    <a:pt x="176" y="6128"/>
                  </a:lnTo>
                  <a:cubicBezTo>
                    <a:pt x="163" y="6128"/>
                    <a:pt x="152" y="6118"/>
                    <a:pt x="152" y="6104"/>
                  </a:cubicBezTo>
                  <a:lnTo>
                    <a:pt x="152" y="6080"/>
                  </a:lnTo>
                  <a:lnTo>
                    <a:pt x="200" y="6080"/>
                  </a:lnTo>
                  <a:lnTo>
                    <a:pt x="200" y="6104"/>
                  </a:lnTo>
                  <a:lnTo>
                    <a:pt x="152" y="6104"/>
                  </a:lnTo>
                  <a:lnTo>
                    <a:pt x="152" y="6080"/>
                  </a:lnTo>
                  <a:lnTo>
                    <a:pt x="200" y="6080"/>
                  </a:lnTo>
                  <a:lnTo>
                    <a:pt x="200" y="6104"/>
                  </a:lnTo>
                  <a:cubicBezTo>
                    <a:pt x="200" y="6118"/>
                    <a:pt x="190" y="6128"/>
                    <a:pt x="176" y="6128"/>
                  </a:cubicBezTo>
                  <a:lnTo>
                    <a:pt x="168" y="6128"/>
                  </a:lnTo>
                  <a:lnTo>
                    <a:pt x="160" y="6128"/>
                  </a:lnTo>
                  <a:cubicBezTo>
                    <a:pt x="147" y="6128"/>
                    <a:pt x="136" y="6118"/>
                    <a:pt x="136" y="6104"/>
                  </a:cubicBezTo>
                  <a:lnTo>
                    <a:pt x="136" y="6080"/>
                  </a:lnTo>
                  <a:lnTo>
                    <a:pt x="184" y="6080"/>
                  </a:lnTo>
                  <a:lnTo>
                    <a:pt x="184" y="6104"/>
                  </a:lnTo>
                  <a:cubicBezTo>
                    <a:pt x="184" y="6118"/>
                    <a:pt x="174" y="6128"/>
                    <a:pt x="160" y="6128"/>
                  </a:cubicBezTo>
                  <a:lnTo>
                    <a:pt x="152" y="6128"/>
                  </a:lnTo>
                  <a:lnTo>
                    <a:pt x="144" y="6128"/>
                  </a:lnTo>
                  <a:cubicBezTo>
                    <a:pt x="131" y="6128"/>
                    <a:pt x="120" y="6118"/>
                    <a:pt x="120" y="6104"/>
                  </a:cubicBezTo>
                  <a:lnTo>
                    <a:pt x="120" y="6080"/>
                  </a:lnTo>
                  <a:lnTo>
                    <a:pt x="168" y="6080"/>
                  </a:lnTo>
                  <a:lnTo>
                    <a:pt x="168" y="6104"/>
                  </a:lnTo>
                  <a:lnTo>
                    <a:pt x="120" y="6104"/>
                  </a:lnTo>
                  <a:lnTo>
                    <a:pt x="120" y="6080"/>
                  </a:lnTo>
                  <a:lnTo>
                    <a:pt x="144" y="6104"/>
                  </a:lnTo>
                  <a:lnTo>
                    <a:pt x="136" y="6104"/>
                  </a:lnTo>
                  <a:lnTo>
                    <a:pt x="160" y="6080"/>
                  </a:lnTo>
                  <a:lnTo>
                    <a:pt x="160" y="6104"/>
                  </a:lnTo>
                  <a:cubicBezTo>
                    <a:pt x="160" y="6118"/>
                    <a:pt x="150" y="6128"/>
                    <a:pt x="136" y="6128"/>
                  </a:cubicBezTo>
                  <a:lnTo>
                    <a:pt x="128" y="6128"/>
                  </a:lnTo>
                  <a:cubicBezTo>
                    <a:pt x="115" y="6128"/>
                    <a:pt x="104" y="6118"/>
                    <a:pt x="104" y="6104"/>
                  </a:cubicBezTo>
                  <a:lnTo>
                    <a:pt x="104" y="6080"/>
                  </a:lnTo>
                  <a:lnTo>
                    <a:pt x="128" y="6104"/>
                  </a:lnTo>
                  <a:lnTo>
                    <a:pt x="120" y="6104"/>
                  </a:lnTo>
                  <a:lnTo>
                    <a:pt x="144" y="6080"/>
                  </a:lnTo>
                  <a:lnTo>
                    <a:pt x="144" y="6104"/>
                  </a:lnTo>
                  <a:lnTo>
                    <a:pt x="96" y="6104"/>
                  </a:lnTo>
                  <a:lnTo>
                    <a:pt x="96" y="6080"/>
                  </a:lnTo>
                  <a:lnTo>
                    <a:pt x="144" y="6080"/>
                  </a:lnTo>
                  <a:lnTo>
                    <a:pt x="144" y="6104"/>
                  </a:lnTo>
                  <a:lnTo>
                    <a:pt x="96" y="6104"/>
                  </a:lnTo>
                  <a:lnTo>
                    <a:pt x="96" y="6080"/>
                  </a:lnTo>
                  <a:lnTo>
                    <a:pt x="144" y="6080"/>
                  </a:lnTo>
                  <a:lnTo>
                    <a:pt x="144" y="6104"/>
                  </a:lnTo>
                  <a:lnTo>
                    <a:pt x="96" y="6104"/>
                  </a:lnTo>
                  <a:lnTo>
                    <a:pt x="96" y="6080"/>
                  </a:lnTo>
                  <a:lnTo>
                    <a:pt x="144" y="6080"/>
                  </a:lnTo>
                  <a:lnTo>
                    <a:pt x="144" y="6104"/>
                  </a:lnTo>
                  <a:cubicBezTo>
                    <a:pt x="144" y="6118"/>
                    <a:pt x="134" y="6128"/>
                    <a:pt x="120" y="6128"/>
                  </a:cubicBezTo>
                  <a:lnTo>
                    <a:pt x="112" y="6128"/>
                  </a:lnTo>
                  <a:lnTo>
                    <a:pt x="104" y="6128"/>
                  </a:lnTo>
                  <a:cubicBezTo>
                    <a:pt x="91" y="6128"/>
                    <a:pt x="80" y="6118"/>
                    <a:pt x="80" y="6104"/>
                  </a:cubicBezTo>
                  <a:lnTo>
                    <a:pt x="80" y="6080"/>
                  </a:lnTo>
                  <a:lnTo>
                    <a:pt x="128" y="6080"/>
                  </a:lnTo>
                  <a:lnTo>
                    <a:pt x="128" y="6104"/>
                  </a:lnTo>
                  <a:lnTo>
                    <a:pt x="80" y="6104"/>
                  </a:lnTo>
                  <a:lnTo>
                    <a:pt x="80" y="6080"/>
                  </a:lnTo>
                  <a:lnTo>
                    <a:pt x="128" y="6080"/>
                  </a:lnTo>
                  <a:lnTo>
                    <a:pt x="128" y="6104"/>
                  </a:lnTo>
                  <a:cubicBezTo>
                    <a:pt x="128" y="6118"/>
                    <a:pt x="118" y="6128"/>
                    <a:pt x="104" y="6128"/>
                  </a:cubicBezTo>
                  <a:lnTo>
                    <a:pt x="96" y="6128"/>
                  </a:lnTo>
                  <a:lnTo>
                    <a:pt x="88" y="6128"/>
                  </a:lnTo>
                  <a:cubicBezTo>
                    <a:pt x="75" y="6128"/>
                    <a:pt x="64" y="6118"/>
                    <a:pt x="64" y="6104"/>
                  </a:cubicBezTo>
                  <a:lnTo>
                    <a:pt x="64" y="6080"/>
                  </a:lnTo>
                  <a:lnTo>
                    <a:pt x="112" y="6080"/>
                  </a:lnTo>
                  <a:lnTo>
                    <a:pt x="112" y="6104"/>
                  </a:lnTo>
                  <a:lnTo>
                    <a:pt x="64" y="6104"/>
                  </a:lnTo>
                  <a:lnTo>
                    <a:pt x="64" y="6080"/>
                  </a:lnTo>
                  <a:lnTo>
                    <a:pt x="112" y="6080"/>
                  </a:lnTo>
                  <a:lnTo>
                    <a:pt x="112" y="6104"/>
                  </a:lnTo>
                  <a:cubicBezTo>
                    <a:pt x="112" y="6118"/>
                    <a:pt x="102" y="6128"/>
                    <a:pt x="88" y="6128"/>
                  </a:cubicBezTo>
                  <a:lnTo>
                    <a:pt x="80" y="6128"/>
                  </a:lnTo>
                  <a:lnTo>
                    <a:pt x="72" y="6128"/>
                  </a:lnTo>
                  <a:cubicBezTo>
                    <a:pt x="59" y="6128"/>
                    <a:pt x="48" y="6118"/>
                    <a:pt x="48" y="6104"/>
                  </a:cubicBezTo>
                  <a:lnTo>
                    <a:pt x="48" y="6080"/>
                  </a:lnTo>
                  <a:lnTo>
                    <a:pt x="96" y="6080"/>
                  </a:lnTo>
                  <a:lnTo>
                    <a:pt x="96" y="6104"/>
                  </a:lnTo>
                  <a:lnTo>
                    <a:pt x="48" y="6104"/>
                  </a:lnTo>
                  <a:lnTo>
                    <a:pt x="48" y="6080"/>
                  </a:lnTo>
                  <a:lnTo>
                    <a:pt x="48" y="6056"/>
                  </a:lnTo>
                  <a:lnTo>
                    <a:pt x="48" y="6032"/>
                  </a:lnTo>
                  <a:lnTo>
                    <a:pt x="48" y="6008"/>
                  </a:lnTo>
                  <a:lnTo>
                    <a:pt x="96" y="6008"/>
                  </a:lnTo>
                  <a:lnTo>
                    <a:pt x="96" y="6032"/>
                  </a:lnTo>
                  <a:lnTo>
                    <a:pt x="48" y="6032"/>
                  </a:lnTo>
                  <a:lnTo>
                    <a:pt x="48" y="6008"/>
                  </a:lnTo>
                  <a:lnTo>
                    <a:pt x="96" y="6008"/>
                  </a:lnTo>
                  <a:lnTo>
                    <a:pt x="96" y="6032"/>
                  </a:lnTo>
                  <a:lnTo>
                    <a:pt x="48" y="6032"/>
                  </a:lnTo>
                  <a:lnTo>
                    <a:pt x="48" y="6008"/>
                  </a:lnTo>
                  <a:lnTo>
                    <a:pt x="96" y="6008"/>
                  </a:lnTo>
                  <a:lnTo>
                    <a:pt x="96" y="6032"/>
                  </a:lnTo>
                  <a:cubicBezTo>
                    <a:pt x="96" y="6046"/>
                    <a:pt x="86" y="6056"/>
                    <a:pt x="72" y="6056"/>
                  </a:cubicBezTo>
                  <a:lnTo>
                    <a:pt x="64" y="6056"/>
                  </a:lnTo>
                  <a:lnTo>
                    <a:pt x="56" y="6056"/>
                  </a:lnTo>
                  <a:cubicBezTo>
                    <a:pt x="43" y="6056"/>
                    <a:pt x="32" y="6046"/>
                    <a:pt x="32" y="6032"/>
                  </a:cubicBezTo>
                  <a:lnTo>
                    <a:pt x="32" y="6008"/>
                  </a:lnTo>
                  <a:lnTo>
                    <a:pt x="80" y="6008"/>
                  </a:lnTo>
                  <a:lnTo>
                    <a:pt x="80" y="6032"/>
                  </a:lnTo>
                  <a:lnTo>
                    <a:pt x="32" y="6032"/>
                  </a:lnTo>
                  <a:lnTo>
                    <a:pt x="32" y="6008"/>
                  </a:lnTo>
                  <a:lnTo>
                    <a:pt x="80" y="6008"/>
                  </a:lnTo>
                  <a:lnTo>
                    <a:pt x="80" y="6032"/>
                  </a:lnTo>
                  <a:cubicBezTo>
                    <a:pt x="80" y="6046"/>
                    <a:pt x="70" y="6056"/>
                    <a:pt x="56" y="6056"/>
                  </a:cubicBezTo>
                  <a:lnTo>
                    <a:pt x="48" y="6056"/>
                  </a:lnTo>
                  <a:cubicBezTo>
                    <a:pt x="35" y="6056"/>
                    <a:pt x="24" y="6046"/>
                    <a:pt x="24" y="6032"/>
                  </a:cubicBezTo>
                  <a:lnTo>
                    <a:pt x="24" y="6008"/>
                  </a:lnTo>
                  <a:lnTo>
                    <a:pt x="72" y="6008"/>
                  </a:lnTo>
                  <a:lnTo>
                    <a:pt x="72" y="6032"/>
                  </a:lnTo>
                  <a:lnTo>
                    <a:pt x="24" y="6032"/>
                  </a:lnTo>
                  <a:lnTo>
                    <a:pt x="24" y="6008"/>
                  </a:lnTo>
                  <a:lnTo>
                    <a:pt x="24" y="5976"/>
                  </a:lnTo>
                  <a:lnTo>
                    <a:pt x="24" y="5952"/>
                  </a:lnTo>
                  <a:lnTo>
                    <a:pt x="24" y="5904"/>
                  </a:lnTo>
                  <a:lnTo>
                    <a:pt x="24" y="5848"/>
                  </a:lnTo>
                  <a:lnTo>
                    <a:pt x="24" y="5800"/>
                  </a:lnTo>
                  <a:lnTo>
                    <a:pt x="24" y="5744"/>
                  </a:lnTo>
                  <a:lnTo>
                    <a:pt x="24" y="5696"/>
                  </a:lnTo>
                  <a:lnTo>
                    <a:pt x="24" y="5640"/>
                  </a:lnTo>
                  <a:lnTo>
                    <a:pt x="24" y="5592"/>
                  </a:lnTo>
                  <a:lnTo>
                    <a:pt x="24" y="5544"/>
                  </a:lnTo>
                  <a:lnTo>
                    <a:pt x="24" y="5488"/>
                  </a:lnTo>
                  <a:lnTo>
                    <a:pt x="24" y="5440"/>
                  </a:lnTo>
                  <a:lnTo>
                    <a:pt x="24" y="5384"/>
                  </a:lnTo>
                  <a:lnTo>
                    <a:pt x="24" y="5360"/>
                  </a:lnTo>
                  <a:lnTo>
                    <a:pt x="24" y="5312"/>
                  </a:lnTo>
                  <a:lnTo>
                    <a:pt x="24" y="5256"/>
                  </a:lnTo>
                  <a:lnTo>
                    <a:pt x="24" y="5208"/>
                  </a:lnTo>
                  <a:lnTo>
                    <a:pt x="24" y="5128"/>
                  </a:lnTo>
                  <a:lnTo>
                    <a:pt x="25" y="5132"/>
                  </a:lnTo>
                  <a:lnTo>
                    <a:pt x="17" y="5084"/>
                  </a:lnTo>
                  <a:cubicBezTo>
                    <a:pt x="17" y="5083"/>
                    <a:pt x="16" y="5082"/>
                    <a:pt x="16" y="5080"/>
                  </a:cubicBezTo>
                  <a:lnTo>
                    <a:pt x="16" y="5024"/>
                  </a:lnTo>
                  <a:lnTo>
                    <a:pt x="16" y="4976"/>
                  </a:lnTo>
                  <a:lnTo>
                    <a:pt x="16" y="4920"/>
                  </a:lnTo>
                  <a:lnTo>
                    <a:pt x="16" y="4872"/>
                  </a:lnTo>
                  <a:lnTo>
                    <a:pt x="16" y="4816"/>
                  </a:lnTo>
                  <a:lnTo>
                    <a:pt x="16" y="4768"/>
                  </a:lnTo>
                  <a:lnTo>
                    <a:pt x="16" y="4712"/>
                  </a:lnTo>
                  <a:lnTo>
                    <a:pt x="16" y="4664"/>
                  </a:lnTo>
                  <a:lnTo>
                    <a:pt x="16" y="4616"/>
                  </a:lnTo>
                  <a:lnTo>
                    <a:pt x="16" y="4560"/>
                  </a:lnTo>
                  <a:lnTo>
                    <a:pt x="16" y="4512"/>
                  </a:lnTo>
                  <a:lnTo>
                    <a:pt x="16" y="4456"/>
                  </a:lnTo>
                  <a:lnTo>
                    <a:pt x="16" y="4408"/>
                  </a:lnTo>
                  <a:lnTo>
                    <a:pt x="16" y="4352"/>
                  </a:lnTo>
                  <a:lnTo>
                    <a:pt x="16" y="4304"/>
                  </a:lnTo>
                  <a:lnTo>
                    <a:pt x="16" y="4248"/>
                  </a:lnTo>
                  <a:lnTo>
                    <a:pt x="16" y="4200"/>
                  </a:lnTo>
                  <a:lnTo>
                    <a:pt x="16" y="4120"/>
                  </a:lnTo>
                  <a:lnTo>
                    <a:pt x="16" y="4072"/>
                  </a:lnTo>
                  <a:lnTo>
                    <a:pt x="16" y="3992"/>
                  </a:lnTo>
                  <a:lnTo>
                    <a:pt x="16" y="3944"/>
                  </a:lnTo>
                  <a:lnTo>
                    <a:pt x="16" y="3888"/>
                  </a:lnTo>
                  <a:lnTo>
                    <a:pt x="16" y="3840"/>
                  </a:lnTo>
                  <a:lnTo>
                    <a:pt x="16" y="3784"/>
                  </a:lnTo>
                  <a:lnTo>
                    <a:pt x="16" y="3736"/>
                  </a:lnTo>
                  <a:lnTo>
                    <a:pt x="16" y="3688"/>
                  </a:lnTo>
                  <a:lnTo>
                    <a:pt x="17" y="3635"/>
                  </a:lnTo>
                  <a:lnTo>
                    <a:pt x="8" y="3552"/>
                  </a:lnTo>
                  <a:lnTo>
                    <a:pt x="8" y="3504"/>
                  </a:lnTo>
                  <a:lnTo>
                    <a:pt x="8" y="3424"/>
                  </a:lnTo>
                  <a:lnTo>
                    <a:pt x="8" y="3376"/>
                  </a:lnTo>
                  <a:lnTo>
                    <a:pt x="8" y="3320"/>
                  </a:lnTo>
                  <a:lnTo>
                    <a:pt x="8" y="3296"/>
                  </a:lnTo>
                  <a:lnTo>
                    <a:pt x="8" y="3224"/>
                  </a:lnTo>
                  <a:lnTo>
                    <a:pt x="8" y="3192"/>
                  </a:lnTo>
                  <a:lnTo>
                    <a:pt x="8" y="3144"/>
                  </a:lnTo>
                  <a:lnTo>
                    <a:pt x="8" y="3064"/>
                  </a:lnTo>
                  <a:lnTo>
                    <a:pt x="8" y="3016"/>
                  </a:lnTo>
                  <a:lnTo>
                    <a:pt x="8" y="2960"/>
                  </a:lnTo>
                  <a:lnTo>
                    <a:pt x="8" y="2888"/>
                  </a:lnTo>
                  <a:lnTo>
                    <a:pt x="8" y="2832"/>
                  </a:lnTo>
                  <a:lnTo>
                    <a:pt x="8" y="2784"/>
                  </a:lnTo>
                  <a:lnTo>
                    <a:pt x="8" y="2704"/>
                  </a:lnTo>
                  <a:lnTo>
                    <a:pt x="8" y="2656"/>
                  </a:lnTo>
                  <a:lnTo>
                    <a:pt x="8" y="2576"/>
                  </a:lnTo>
                  <a:lnTo>
                    <a:pt x="8" y="2528"/>
                  </a:lnTo>
                  <a:lnTo>
                    <a:pt x="8" y="2448"/>
                  </a:lnTo>
                  <a:lnTo>
                    <a:pt x="8" y="2392"/>
                  </a:lnTo>
                  <a:lnTo>
                    <a:pt x="8" y="2320"/>
                  </a:lnTo>
                  <a:lnTo>
                    <a:pt x="8" y="2264"/>
                  </a:lnTo>
                  <a:lnTo>
                    <a:pt x="8" y="2192"/>
                  </a:lnTo>
                  <a:lnTo>
                    <a:pt x="8" y="2112"/>
                  </a:lnTo>
                  <a:lnTo>
                    <a:pt x="8" y="2032"/>
                  </a:lnTo>
                  <a:lnTo>
                    <a:pt x="8" y="1960"/>
                  </a:lnTo>
                  <a:lnTo>
                    <a:pt x="9" y="1883"/>
                  </a:lnTo>
                  <a:lnTo>
                    <a:pt x="0" y="1800"/>
                  </a:lnTo>
                  <a:lnTo>
                    <a:pt x="0" y="1728"/>
                  </a:lnTo>
                  <a:lnTo>
                    <a:pt x="0" y="1648"/>
                  </a:lnTo>
                  <a:lnTo>
                    <a:pt x="0" y="1568"/>
                  </a:lnTo>
                  <a:lnTo>
                    <a:pt x="0" y="1496"/>
                  </a:lnTo>
                  <a:lnTo>
                    <a:pt x="0" y="1416"/>
                  </a:lnTo>
                  <a:lnTo>
                    <a:pt x="0" y="1336"/>
                  </a:lnTo>
                  <a:lnTo>
                    <a:pt x="0" y="1264"/>
                  </a:lnTo>
                  <a:lnTo>
                    <a:pt x="0" y="1208"/>
                  </a:lnTo>
                  <a:lnTo>
                    <a:pt x="0" y="1136"/>
                  </a:lnTo>
                  <a:lnTo>
                    <a:pt x="0" y="1080"/>
                  </a:lnTo>
                  <a:lnTo>
                    <a:pt x="0" y="1000"/>
                  </a:lnTo>
                  <a:lnTo>
                    <a:pt x="0" y="952"/>
                  </a:lnTo>
                  <a:lnTo>
                    <a:pt x="0" y="872"/>
                  </a:lnTo>
                  <a:lnTo>
                    <a:pt x="0" y="768"/>
                  </a:lnTo>
                  <a:lnTo>
                    <a:pt x="0" y="696"/>
                  </a:lnTo>
                  <a:lnTo>
                    <a:pt x="0" y="616"/>
                  </a:lnTo>
                  <a:lnTo>
                    <a:pt x="0" y="536"/>
                  </a:lnTo>
                  <a:lnTo>
                    <a:pt x="0" y="464"/>
                  </a:lnTo>
                  <a:lnTo>
                    <a:pt x="0" y="384"/>
                  </a:lnTo>
                  <a:lnTo>
                    <a:pt x="0" y="304"/>
                  </a:lnTo>
                  <a:lnTo>
                    <a:pt x="0" y="232"/>
                  </a:lnTo>
                  <a:lnTo>
                    <a:pt x="0" y="152"/>
                  </a:lnTo>
                  <a:lnTo>
                    <a:pt x="0" y="72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6" name="Freeform 170"/>
            <p:cNvSpPr>
              <a:spLocks/>
            </p:cNvSpPr>
            <p:nvPr/>
          </p:nvSpPr>
          <p:spPr bwMode="auto">
            <a:xfrm>
              <a:off x="6009177" y="4287432"/>
              <a:ext cx="14886" cy="1107623"/>
            </a:xfrm>
            <a:custGeom>
              <a:avLst/>
              <a:gdLst>
                <a:gd name="T0" fmla="*/ 8 w 139"/>
                <a:gd name="T1" fmla="*/ 5858 h 5978"/>
                <a:gd name="T2" fmla="*/ 8 w 139"/>
                <a:gd name="T3" fmla="*/ 5650 h 5978"/>
                <a:gd name="T4" fmla="*/ 8 w 139"/>
                <a:gd name="T5" fmla="*/ 5418 h 5978"/>
                <a:gd name="T6" fmla="*/ 16 w 139"/>
                <a:gd name="T7" fmla="*/ 5186 h 5978"/>
                <a:gd name="T8" fmla="*/ 16 w 139"/>
                <a:gd name="T9" fmla="*/ 4770 h 5978"/>
                <a:gd name="T10" fmla="*/ 16 w 139"/>
                <a:gd name="T11" fmla="*/ 4362 h 5978"/>
                <a:gd name="T12" fmla="*/ 16 w 139"/>
                <a:gd name="T13" fmla="*/ 3970 h 5978"/>
                <a:gd name="T14" fmla="*/ 24 w 139"/>
                <a:gd name="T15" fmla="*/ 3738 h 5978"/>
                <a:gd name="T16" fmla="*/ 24 w 139"/>
                <a:gd name="T17" fmla="*/ 3506 h 5978"/>
                <a:gd name="T18" fmla="*/ 24 w 139"/>
                <a:gd name="T19" fmla="*/ 3306 h 5978"/>
                <a:gd name="T20" fmla="*/ 32 w 139"/>
                <a:gd name="T21" fmla="*/ 3146 h 5978"/>
                <a:gd name="T22" fmla="*/ 32 w 139"/>
                <a:gd name="T23" fmla="*/ 2938 h 5978"/>
                <a:gd name="T24" fmla="*/ 32 w 139"/>
                <a:gd name="T25" fmla="*/ 2738 h 5978"/>
                <a:gd name="T26" fmla="*/ 40 w 139"/>
                <a:gd name="T27" fmla="*/ 2578 h 5978"/>
                <a:gd name="T28" fmla="*/ 40 w 139"/>
                <a:gd name="T29" fmla="*/ 2378 h 5978"/>
                <a:gd name="T30" fmla="*/ 40 w 139"/>
                <a:gd name="T31" fmla="*/ 2114 h 5978"/>
                <a:gd name="T32" fmla="*/ 48 w 139"/>
                <a:gd name="T33" fmla="*/ 1962 h 5978"/>
                <a:gd name="T34" fmla="*/ 48 w 139"/>
                <a:gd name="T35" fmla="*/ 1730 h 5978"/>
                <a:gd name="T36" fmla="*/ 48 w 139"/>
                <a:gd name="T37" fmla="*/ 1522 h 5978"/>
                <a:gd name="T38" fmla="*/ 56 w 139"/>
                <a:gd name="T39" fmla="*/ 1370 h 5978"/>
                <a:gd name="T40" fmla="*/ 58 w 139"/>
                <a:gd name="T41" fmla="*/ 1179 h 5978"/>
                <a:gd name="T42" fmla="*/ 64 w 139"/>
                <a:gd name="T43" fmla="*/ 1010 h 5978"/>
                <a:gd name="T44" fmla="*/ 72 w 139"/>
                <a:gd name="T45" fmla="*/ 850 h 5978"/>
                <a:gd name="T46" fmla="*/ 120 w 139"/>
                <a:gd name="T47" fmla="*/ 698 h 5978"/>
                <a:gd name="T48" fmla="*/ 72 w 139"/>
                <a:gd name="T49" fmla="*/ 594 h 5978"/>
                <a:gd name="T50" fmla="*/ 80 w 139"/>
                <a:gd name="T51" fmla="*/ 466 h 5978"/>
                <a:gd name="T52" fmla="*/ 80 w 139"/>
                <a:gd name="T53" fmla="*/ 258 h 5978"/>
                <a:gd name="T54" fmla="*/ 80 w 139"/>
                <a:gd name="T55" fmla="*/ 58 h 5978"/>
                <a:gd name="T56" fmla="*/ 128 w 139"/>
                <a:gd name="T57" fmla="*/ 106 h 5978"/>
                <a:gd name="T58" fmla="*/ 128 w 139"/>
                <a:gd name="T59" fmla="*/ 314 h 5978"/>
                <a:gd name="T60" fmla="*/ 128 w 139"/>
                <a:gd name="T61" fmla="*/ 522 h 5978"/>
                <a:gd name="T62" fmla="*/ 120 w 139"/>
                <a:gd name="T63" fmla="*/ 650 h 5978"/>
                <a:gd name="T64" fmla="*/ 120 w 139"/>
                <a:gd name="T65" fmla="*/ 754 h 5978"/>
                <a:gd name="T66" fmla="*/ 112 w 139"/>
                <a:gd name="T67" fmla="*/ 906 h 5978"/>
                <a:gd name="T68" fmla="*/ 112 w 139"/>
                <a:gd name="T69" fmla="*/ 1114 h 5978"/>
                <a:gd name="T70" fmla="*/ 104 w 139"/>
                <a:gd name="T71" fmla="*/ 1266 h 5978"/>
                <a:gd name="T72" fmla="*/ 96 w 139"/>
                <a:gd name="T73" fmla="*/ 1456 h 5978"/>
                <a:gd name="T74" fmla="*/ 96 w 139"/>
                <a:gd name="T75" fmla="*/ 1626 h 5978"/>
                <a:gd name="T76" fmla="*/ 96 w 139"/>
                <a:gd name="T77" fmla="*/ 1834 h 5978"/>
                <a:gd name="T78" fmla="*/ 88 w 139"/>
                <a:gd name="T79" fmla="*/ 2010 h 5978"/>
                <a:gd name="T80" fmla="*/ 88 w 139"/>
                <a:gd name="T81" fmla="*/ 2274 h 5978"/>
                <a:gd name="T82" fmla="*/ 88 w 139"/>
                <a:gd name="T83" fmla="*/ 2474 h 5978"/>
                <a:gd name="T84" fmla="*/ 79 w 139"/>
                <a:gd name="T85" fmla="*/ 2666 h 5978"/>
                <a:gd name="T86" fmla="*/ 80 w 139"/>
                <a:gd name="T87" fmla="*/ 2842 h 5978"/>
                <a:gd name="T88" fmla="*/ 80 w 139"/>
                <a:gd name="T89" fmla="*/ 3042 h 5978"/>
                <a:gd name="T90" fmla="*/ 72 w 139"/>
                <a:gd name="T91" fmla="*/ 3202 h 5978"/>
                <a:gd name="T92" fmla="*/ 72 w 139"/>
                <a:gd name="T93" fmla="*/ 3402 h 5978"/>
                <a:gd name="T94" fmla="*/ 72 w 139"/>
                <a:gd name="T95" fmla="*/ 3634 h 5978"/>
                <a:gd name="T96" fmla="*/ 72 w 139"/>
                <a:gd name="T97" fmla="*/ 3866 h 5978"/>
                <a:gd name="T98" fmla="*/ 64 w 139"/>
                <a:gd name="T99" fmla="*/ 4178 h 5978"/>
                <a:gd name="T100" fmla="*/ 64 w 139"/>
                <a:gd name="T101" fmla="*/ 4562 h 5978"/>
                <a:gd name="T102" fmla="*/ 64 w 139"/>
                <a:gd name="T103" fmla="*/ 4954 h 5978"/>
                <a:gd name="T104" fmla="*/ 64 w 139"/>
                <a:gd name="T105" fmla="*/ 5362 h 5978"/>
                <a:gd name="T106" fmla="*/ 56 w 139"/>
                <a:gd name="T107" fmla="*/ 5546 h 5978"/>
                <a:gd name="T108" fmla="*/ 56 w 139"/>
                <a:gd name="T109" fmla="*/ 5754 h 5978"/>
                <a:gd name="T110" fmla="*/ 48 w 139"/>
                <a:gd name="T111" fmla="*/ 5882 h 5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" h="5978">
                  <a:moveTo>
                    <a:pt x="0" y="5954"/>
                  </a:moveTo>
                  <a:lnTo>
                    <a:pt x="0" y="5930"/>
                  </a:lnTo>
                  <a:lnTo>
                    <a:pt x="0" y="5906"/>
                  </a:lnTo>
                  <a:lnTo>
                    <a:pt x="0" y="5882"/>
                  </a:lnTo>
                  <a:cubicBezTo>
                    <a:pt x="0" y="5869"/>
                    <a:pt x="11" y="5858"/>
                    <a:pt x="24" y="5858"/>
                  </a:cubicBezTo>
                  <a:lnTo>
                    <a:pt x="32" y="5858"/>
                  </a:lnTo>
                  <a:lnTo>
                    <a:pt x="8" y="5882"/>
                  </a:lnTo>
                  <a:lnTo>
                    <a:pt x="8" y="5858"/>
                  </a:lnTo>
                  <a:lnTo>
                    <a:pt x="8" y="5826"/>
                  </a:lnTo>
                  <a:lnTo>
                    <a:pt x="8" y="5802"/>
                  </a:lnTo>
                  <a:lnTo>
                    <a:pt x="8" y="5778"/>
                  </a:lnTo>
                  <a:lnTo>
                    <a:pt x="8" y="5754"/>
                  </a:lnTo>
                  <a:lnTo>
                    <a:pt x="8" y="5722"/>
                  </a:lnTo>
                  <a:lnTo>
                    <a:pt x="8" y="5698"/>
                  </a:lnTo>
                  <a:lnTo>
                    <a:pt x="8" y="5674"/>
                  </a:lnTo>
                  <a:lnTo>
                    <a:pt x="8" y="5650"/>
                  </a:lnTo>
                  <a:lnTo>
                    <a:pt x="8" y="5626"/>
                  </a:lnTo>
                  <a:lnTo>
                    <a:pt x="8" y="5594"/>
                  </a:lnTo>
                  <a:lnTo>
                    <a:pt x="8" y="5570"/>
                  </a:lnTo>
                  <a:lnTo>
                    <a:pt x="8" y="5546"/>
                  </a:lnTo>
                  <a:lnTo>
                    <a:pt x="8" y="5522"/>
                  </a:lnTo>
                  <a:lnTo>
                    <a:pt x="8" y="5490"/>
                  </a:lnTo>
                  <a:lnTo>
                    <a:pt x="8" y="5466"/>
                  </a:lnTo>
                  <a:lnTo>
                    <a:pt x="8" y="5418"/>
                  </a:lnTo>
                  <a:lnTo>
                    <a:pt x="8" y="5394"/>
                  </a:lnTo>
                  <a:cubicBezTo>
                    <a:pt x="8" y="5393"/>
                    <a:pt x="9" y="5391"/>
                    <a:pt x="9" y="5389"/>
                  </a:cubicBezTo>
                  <a:lnTo>
                    <a:pt x="17" y="5357"/>
                  </a:lnTo>
                  <a:lnTo>
                    <a:pt x="16" y="5362"/>
                  </a:lnTo>
                  <a:lnTo>
                    <a:pt x="16" y="5314"/>
                  </a:lnTo>
                  <a:lnTo>
                    <a:pt x="16" y="5290"/>
                  </a:lnTo>
                  <a:lnTo>
                    <a:pt x="16" y="5234"/>
                  </a:lnTo>
                  <a:lnTo>
                    <a:pt x="16" y="5186"/>
                  </a:lnTo>
                  <a:lnTo>
                    <a:pt x="16" y="5130"/>
                  </a:lnTo>
                  <a:lnTo>
                    <a:pt x="16" y="5082"/>
                  </a:lnTo>
                  <a:lnTo>
                    <a:pt x="16" y="5002"/>
                  </a:lnTo>
                  <a:lnTo>
                    <a:pt x="16" y="4954"/>
                  </a:lnTo>
                  <a:lnTo>
                    <a:pt x="16" y="4898"/>
                  </a:lnTo>
                  <a:lnTo>
                    <a:pt x="16" y="4874"/>
                  </a:lnTo>
                  <a:lnTo>
                    <a:pt x="16" y="4826"/>
                  </a:lnTo>
                  <a:lnTo>
                    <a:pt x="16" y="4770"/>
                  </a:lnTo>
                  <a:lnTo>
                    <a:pt x="16" y="4722"/>
                  </a:lnTo>
                  <a:lnTo>
                    <a:pt x="16" y="4666"/>
                  </a:lnTo>
                  <a:lnTo>
                    <a:pt x="16" y="4618"/>
                  </a:lnTo>
                  <a:lnTo>
                    <a:pt x="16" y="4562"/>
                  </a:lnTo>
                  <a:lnTo>
                    <a:pt x="16" y="4514"/>
                  </a:lnTo>
                  <a:lnTo>
                    <a:pt x="16" y="4466"/>
                  </a:lnTo>
                  <a:lnTo>
                    <a:pt x="16" y="4410"/>
                  </a:lnTo>
                  <a:lnTo>
                    <a:pt x="16" y="4362"/>
                  </a:lnTo>
                  <a:lnTo>
                    <a:pt x="16" y="4306"/>
                  </a:lnTo>
                  <a:lnTo>
                    <a:pt x="16" y="4258"/>
                  </a:lnTo>
                  <a:lnTo>
                    <a:pt x="16" y="4202"/>
                  </a:lnTo>
                  <a:lnTo>
                    <a:pt x="16" y="4178"/>
                  </a:lnTo>
                  <a:lnTo>
                    <a:pt x="16" y="4130"/>
                  </a:lnTo>
                  <a:lnTo>
                    <a:pt x="16" y="4074"/>
                  </a:lnTo>
                  <a:lnTo>
                    <a:pt x="16" y="4026"/>
                  </a:lnTo>
                  <a:lnTo>
                    <a:pt x="16" y="3970"/>
                  </a:lnTo>
                  <a:cubicBezTo>
                    <a:pt x="16" y="3969"/>
                    <a:pt x="17" y="3968"/>
                    <a:pt x="17" y="3967"/>
                  </a:cubicBezTo>
                  <a:lnTo>
                    <a:pt x="25" y="3919"/>
                  </a:lnTo>
                  <a:lnTo>
                    <a:pt x="24" y="3922"/>
                  </a:lnTo>
                  <a:lnTo>
                    <a:pt x="24" y="3866"/>
                  </a:lnTo>
                  <a:lnTo>
                    <a:pt x="24" y="3818"/>
                  </a:lnTo>
                  <a:lnTo>
                    <a:pt x="24" y="3794"/>
                  </a:lnTo>
                  <a:lnTo>
                    <a:pt x="24" y="3770"/>
                  </a:lnTo>
                  <a:lnTo>
                    <a:pt x="24" y="3738"/>
                  </a:lnTo>
                  <a:lnTo>
                    <a:pt x="24" y="3714"/>
                  </a:lnTo>
                  <a:lnTo>
                    <a:pt x="24" y="3690"/>
                  </a:lnTo>
                  <a:lnTo>
                    <a:pt x="24" y="3666"/>
                  </a:lnTo>
                  <a:lnTo>
                    <a:pt x="24" y="3634"/>
                  </a:lnTo>
                  <a:lnTo>
                    <a:pt x="24" y="3610"/>
                  </a:lnTo>
                  <a:lnTo>
                    <a:pt x="24" y="3562"/>
                  </a:lnTo>
                  <a:lnTo>
                    <a:pt x="24" y="3538"/>
                  </a:lnTo>
                  <a:lnTo>
                    <a:pt x="24" y="3506"/>
                  </a:lnTo>
                  <a:lnTo>
                    <a:pt x="24" y="3482"/>
                  </a:lnTo>
                  <a:lnTo>
                    <a:pt x="24" y="3458"/>
                  </a:lnTo>
                  <a:lnTo>
                    <a:pt x="24" y="3434"/>
                  </a:lnTo>
                  <a:lnTo>
                    <a:pt x="24" y="3402"/>
                  </a:lnTo>
                  <a:lnTo>
                    <a:pt x="24" y="3378"/>
                  </a:lnTo>
                  <a:lnTo>
                    <a:pt x="24" y="3354"/>
                  </a:lnTo>
                  <a:lnTo>
                    <a:pt x="24" y="3330"/>
                  </a:lnTo>
                  <a:lnTo>
                    <a:pt x="24" y="3306"/>
                  </a:lnTo>
                  <a:lnTo>
                    <a:pt x="24" y="3274"/>
                  </a:lnTo>
                  <a:lnTo>
                    <a:pt x="24" y="3250"/>
                  </a:lnTo>
                  <a:lnTo>
                    <a:pt x="24" y="3226"/>
                  </a:lnTo>
                  <a:lnTo>
                    <a:pt x="24" y="3202"/>
                  </a:lnTo>
                  <a:cubicBezTo>
                    <a:pt x="24" y="3201"/>
                    <a:pt x="25" y="3199"/>
                    <a:pt x="25" y="3197"/>
                  </a:cubicBezTo>
                  <a:lnTo>
                    <a:pt x="33" y="3165"/>
                  </a:lnTo>
                  <a:lnTo>
                    <a:pt x="32" y="3170"/>
                  </a:lnTo>
                  <a:lnTo>
                    <a:pt x="32" y="3146"/>
                  </a:lnTo>
                  <a:lnTo>
                    <a:pt x="32" y="3122"/>
                  </a:lnTo>
                  <a:lnTo>
                    <a:pt x="32" y="3098"/>
                  </a:lnTo>
                  <a:lnTo>
                    <a:pt x="32" y="3074"/>
                  </a:lnTo>
                  <a:lnTo>
                    <a:pt x="32" y="3042"/>
                  </a:lnTo>
                  <a:lnTo>
                    <a:pt x="32" y="3018"/>
                  </a:lnTo>
                  <a:lnTo>
                    <a:pt x="32" y="2994"/>
                  </a:lnTo>
                  <a:lnTo>
                    <a:pt x="32" y="2970"/>
                  </a:lnTo>
                  <a:lnTo>
                    <a:pt x="32" y="2938"/>
                  </a:lnTo>
                  <a:lnTo>
                    <a:pt x="32" y="2914"/>
                  </a:lnTo>
                  <a:lnTo>
                    <a:pt x="32" y="2890"/>
                  </a:lnTo>
                  <a:lnTo>
                    <a:pt x="32" y="2866"/>
                  </a:lnTo>
                  <a:lnTo>
                    <a:pt x="32" y="2842"/>
                  </a:lnTo>
                  <a:lnTo>
                    <a:pt x="32" y="2810"/>
                  </a:lnTo>
                  <a:lnTo>
                    <a:pt x="32" y="2786"/>
                  </a:lnTo>
                  <a:lnTo>
                    <a:pt x="32" y="2762"/>
                  </a:lnTo>
                  <a:lnTo>
                    <a:pt x="32" y="2738"/>
                  </a:lnTo>
                  <a:lnTo>
                    <a:pt x="32" y="2706"/>
                  </a:lnTo>
                  <a:lnTo>
                    <a:pt x="32" y="2682"/>
                  </a:lnTo>
                  <a:lnTo>
                    <a:pt x="32" y="2658"/>
                  </a:lnTo>
                  <a:cubicBezTo>
                    <a:pt x="32" y="2656"/>
                    <a:pt x="33" y="2653"/>
                    <a:pt x="34" y="2651"/>
                  </a:cubicBezTo>
                  <a:lnTo>
                    <a:pt x="42" y="2627"/>
                  </a:lnTo>
                  <a:lnTo>
                    <a:pt x="40" y="2634"/>
                  </a:lnTo>
                  <a:lnTo>
                    <a:pt x="40" y="2610"/>
                  </a:lnTo>
                  <a:lnTo>
                    <a:pt x="40" y="2578"/>
                  </a:lnTo>
                  <a:lnTo>
                    <a:pt x="40" y="2554"/>
                  </a:lnTo>
                  <a:lnTo>
                    <a:pt x="40" y="2530"/>
                  </a:lnTo>
                  <a:lnTo>
                    <a:pt x="40" y="2506"/>
                  </a:lnTo>
                  <a:lnTo>
                    <a:pt x="40" y="2474"/>
                  </a:lnTo>
                  <a:lnTo>
                    <a:pt x="40" y="2450"/>
                  </a:lnTo>
                  <a:lnTo>
                    <a:pt x="40" y="2426"/>
                  </a:lnTo>
                  <a:lnTo>
                    <a:pt x="40" y="2402"/>
                  </a:lnTo>
                  <a:lnTo>
                    <a:pt x="40" y="2378"/>
                  </a:lnTo>
                  <a:lnTo>
                    <a:pt x="40" y="2346"/>
                  </a:lnTo>
                  <a:lnTo>
                    <a:pt x="40" y="2322"/>
                  </a:lnTo>
                  <a:lnTo>
                    <a:pt x="40" y="2298"/>
                  </a:lnTo>
                  <a:lnTo>
                    <a:pt x="40" y="2274"/>
                  </a:lnTo>
                  <a:lnTo>
                    <a:pt x="40" y="2242"/>
                  </a:lnTo>
                  <a:lnTo>
                    <a:pt x="40" y="2194"/>
                  </a:lnTo>
                  <a:lnTo>
                    <a:pt x="40" y="2146"/>
                  </a:lnTo>
                  <a:lnTo>
                    <a:pt x="40" y="2114"/>
                  </a:lnTo>
                  <a:lnTo>
                    <a:pt x="40" y="2090"/>
                  </a:lnTo>
                  <a:lnTo>
                    <a:pt x="40" y="2066"/>
                  </a:lnTo>
                  <a:lnTo>
                    <a:pt x="40" y="2042"/>
                  </a:lnTo>
                  <a:lnTo>
                    <a:pt x="40" y="2010"/>
                  </a:lnTo>
                  <a:lnTo>
                    <a:pt x="40" y="1986"/>
                  </a:lnTo>
                  <a:cubicBezTo>
                    <a:pt x="40" y="1984"/>
                    <a:pt x="41" y="1981"/>
                    <a:pt x="42" y="1979"/>
                  </a:cubicBezTo>
                  <a:lnTo>
                    <a:pt x="50" y="1955"/>
                  </a:lnTo>
                  <a:lnTo>
                    <a:pt x="48" y="1962"/>
                  </a:lnTo>
                  <a:lnTo>
                    <a:pt x="48" y="1938"/>
                  </a:lnTo>
                  <a:lnTo>
                    <a:pt x="48" y="1914"/>
                  </a:lnTo>
                  <a:lnTo>
                    <a:pt x="48" y="1882"/>
                  </a:lnTo>
                  <a:lnTo>
                    <a:pt x="48" y="1834"/>
                  </a:lnTo>
                  <a:lnTo>
                    <a:pt x="48" y="1810"/>
                  </a:lnTo>
                  <a:lnTo>
                    <a:pt x="48" y="1778"/>
                  </a:lnTo>
                  <a:lnTo>
                    <a:pt x="48" y="1754"/>
                  </a:lnTo>
                  <a:lnTo>
                    <a:pt x="48" y="1730"/>
                  </a:lnTo>
                  <a:lnTo>
                    <a:pt x="48" y="1706"/>
                  </a:lnTo>
                  <a:lnTo>
                    <a:pt x="48" y="1682"/>
                  </a:lnTo>
                  <a:lnTo>
                    <a:pt x="48" y="1650"/>
                  </a:lnTo>
                  <a:lnTo>
                    <a:pt x="48" y="1626"/>
                  </a:lnTo>
                  <a:lnTo>
                    <a:pt x="48" y="1602"/>
                  </a:lnTo>
                  <a:lnTo>
                    <a:pt x="48" y="1578"/>
                  </a:lnTo>
                  <a:lnTo>
                    <a:pt x="48" y="1546"/>
                  </a:lnTo>
                  <a:lnTo>
                    <a:pt x="48" y="1522"/>
                  </a:lnTo>
                  <a:lnTo>
                    <a:pt x="48" y="1498"/>
                  </a:lnTo>
                  <a:lnTo>
                    <a:pt x="48" y="1474"/>
                  </a:lnTo>
                  <a:lnTo>
                    <a:pt x="48" y="1450"/>
                  </a:lnTo>
                  <a:cubicBezTo>
                    <a:pt x="48" y="1449"/>
                    <a:pt x="49" y="1447"/>
                    <a:pt x="49" y="1445"/>
                  </a:cubicBezTo>
                  <a:lnTo>
                    <a:pt x="57" y="1413"/>
                  </a:lnTo>
                  <a:lnTo>
                    <a:pt x="56" y="1418"/>
                  </a:lnTo>
                  <a:lnTo>
                    <a:pt x="56" y="1394"/>
                  </a:lnTo>
                  <a:lnTo>
                    <a:pt x="56" y="1370"/>
                  </a:lnTo>
                  <a:lnTo>
                    <a:pt x="56" y="1346"/>
                  </a:lnTo>
                  <a:lnTo>
                    <a:pt x="56" y="1314"/>
                  </a:lnTo>
                  <a:lnTo>
                    <a:pt x="56" y="1290"/>
                  </a:lnTo>
                  <a:lnTo>
                    <a:pt x="56" y="1266"/>
                  </a:lnTo>
                  <a:lnTo>
                    <a:pt x="56" y="1242"/>
                  </a:lnTo>
                  <a:lnTo>
                    <a:pt x="56" y="1218"/>
                  </a:lnTo>
                  <a:lnTo>
                    <a:pt x="56" y="1186"/>
                  </a:lnTo>
                  <a:cubicBezTo>
                    <a:pt x="56" y="1184"/>
                    <a:pt x="57" y="1181"/>
                    <a:pt x="58" y="1179"/>
                  </a:cubicBezTo>
                  <a:lnTo>
                    <a:pt x="66" y="1155"/>
                  </a:lnTo>
                  <a:lnTo>
                    <a:pt x="64" y="1162"/>
                  </a:lnTo>
                  <a:lnTo>
                    <a:pt x="64" y="1138"/>
                  </a:lnTo>
                  <a:lnTo>
                    <a:pt x="64" y="1114"/>
                  </a:lnTo>
                  <a:lnTo>
                    <a:pt x="64" y="1082"/>
                  </a:lnTo>
                  <a:lnTo>
                    <a:pt x="64" y="1058"/>
                  </a:lnTo>
                  <a:lnTo>
                    <a:pt x="64" y="1034"/>
                  </a:lnTo>
                  <a:lnTo>
                    <a:pt x="64" y="1010"/>
                  </a:lnTo>
                  <a:lnTo>
                    <a:pt x="64" y="986"/>
                  </a:lnTo>
                  <a:lnTo>
                    <a:pt x="64" y="954"/>
                  </a:lnTo>
                  <a:lnTo>
                    <a:pt x="64" y="930"/>
                  </a:lnTo>
                  <a:lnTo>
                    <a:pt x="64" y="906"/>
                  </a:lnTo>
                  <a:lnTo>
                    <a:pt x="64" y="882"/>
                  </a:lnTo>
                  <a:cubicBezTo>
                    <a:pt x="64" y="881"/>
                    <a:pt x="65" y="879"/>
                    <a:pt x="65" y="877"/>
                  </a:cubicBezTo>
                  <a:lnTo>
                    <a:pt x="73" y="845"/>
                  </a:lnTo>
                  <a:lnTo>
                    <a:pt x="72" y="850"/>
                  </a:lnTo>
                  <a:lnTo>
                    <a:pt x="72" y="826"/>
                  </a:lnTo>
                  <a:lnTo>
                    <a:pt x="72" y="802"/>
                  </a:lnTo>
                  <a:lnTo>
                    <a:pt x="72" y="778"/>
                  </a:lnTo>
                  <a:lnTo>
                    <a:pt x="72" y="754"/>
                  </a:lnTo>
                  <a:lnTo>
                    <a:pt x="72" y="722"/>
                  </a:lnTo>
                  <a:lnTo>
                    <a:pt x="72" y="698"/>
                  </a:lnTo>
                  <a:cubicBezTo>
                    <a:pt x="72" y="685"/>
                    <a:pt x="83" y="674"/>
                    <a:pt x="96" y="674"/>
                  </a:cubicBezTo>
                  <a:cubicBezTo>
                    <a:pt x="110" y="674"/>
                    <a:pt x="120" y="685"/>
                    <a:pt x="120" y="698"/>
                  </a:cubicBezTo>
                  <a:lnTo>
                    <a:pt x="120" y="722"/>
                  </a:lnTo>
                  <a:cubicBezTo>
                    <a:pt x="120" y="736"/>
                    <a:pt x="110" y="746"/>
                    <a:pt x="96" y="746"/>
                  </a:cubicBezTo>
                  <a:cubicBezTo>
                    <a:pt x="83" y="746"/>
                    <a:pt x="72" y="736"/>
                    <a:pt x="72" y="722"/>
                  </a:cubicBezTo>
                  <a:lnTo>
                    <a:pt x="72" y="698"/>
                  </a:lnTo>
                  <a:lnTo>
                    <a:pt x="72" y="674"/>
                  </a:lnTo>
                  <a:lnTo>
                    <a:pt x="72" y="650"/>
                  </a:lnTo>
                  <a:lnTo>
                    <a:pt x="72" y="618"/>
                  </a:lnTo>
                  <a:lnTo>
                    <a:pt x="72" y="594"/>
                  </a:lnTo>
                  <a:cubicBezTo>
                    <a:pt x="72" y="581"/>
                    <a:pt x="83" y="570"/>
                    <a:pt x="96" y="570"/>
                  </a:cubicBezTo>
                  <a:lnTo>
                    <a:pt x="104" y="570"/>
                  </a:lnTo>
                  <a:lnTo>
                    <a:pt x="80" y="594"/>
                  </a:lnTo>
                  <a:lnTo>
                    <a:pt x="80" y="570"/>
                  </a:lnTo>
                  <a:lnTo>
                    <a:pt x="80" y="546"/>
                  </a:lnTo>
                  <a:lnTo>
                    <a:pt x="80" y="522"/>
                  </a:lnTo>
                  <a:lnTo>
                    <a:pt x="80" y="490"/>
                  </a:lnTo>
                  <a:lnTo>
                    <a:pt x="80" y="466"/>
                  </a:lnTo>
                  <a:lnTo>
                    <a:pt x="80" y="442"/>
                  </a:lnTo>
                  <a:lnTo>
                    <a:pt x="80" y="418"/>
                  </a:lnTo>
                  <a:lnTo>
                    <a:pt x="80" y="386"/>
                  </a:lnTo>
                  <a:lnTo>
                    <a:pt x="80" y="362"/>
                  </a:lnTo>
                  <a:lnTo>
                    <a:pt x="80" y="338"/>
                  </a:lnTo>
                  <a:lnTo>
                    <a:pt x="80" y="314"/>
                  </a:lnTo>
                  <a:lnTo>
                    <a:pt x="80" y="290"/>
                  </a:lnTo>
                  <a:lnTo>
                    <a:pt x="80" y="258"/>
                  </a:lnTo>
                  <a:lnTo>
                    <a:pt x="80" y="234"/>
                  </a:lnTo>
                  <a:lnTo>
                    <a:pt x="80" y="210"/>
                  </a:lnTo>
                  <a:lnTo>
                    <a:pt x="80" y="186"/>
                  </a:lnTo>
                  <a:lnTo>
                    <a:pt x="80" y="154"/>
                  </a:lnTo>
                  <a:lnTo>
                    <a:pt x="80" y="130"/>
                  </a:lnTo>
                  <a:lnTo>
                    <a:pt x="80" y="106"/>
                  </a:lnTo>
                  <a:lnTo>
                    <a:pt x="80" y="82"/>
                  </a:lnTo>
                  <a:lnTo>
                    <a:pt x="80" y="58"/>
                  </a:lnTo>
                  <a:cubicBezTo>
                    <a:pt x="80" y="57"/>
                    <a:pt x="81" y="55"/>
                    <a:pt x="81" y="53"/>
                  </a:cubicBezTo>
                  <a:lnTo>
                    <a:pt x="89" y="21"/>
                  </a:lnTo>
                  <a:cubicBezTo>
                    <a:pt x="92" y="8"/>
                    <a:pt x="105" y="0"/>
                    <a:pt x="118" y="3"/>
                  </a:cubicBezTo>
                  <a:cubicBezTo>
                    <a:pt x="131" y="6"/>
                    <a:pt x="139" y="19"/>
                    <a:pt x="136" y="32"/>
                  </a:cubicBezTo>
                  <a:lnTo>
                    <a:pt x="128" y="64"/>
                  </a:lnTo>
                  <a:lnTo>
                    <a:pt x="128" y="58"/>
                  </a:lnTo>
                  <a:lnTo>
                    <a:pt x="128" y="82"/>
                  </a:lnTo>
                  <a:lnTo>
                    <a:pt x="128" y="106"/>
                  </a:lnTo>
                  <a:lnTo>
                    <a:pt x="128" y="130"/>
                  </a:lnTo>
                  <a:lnTo>
                    <a:pt x="128" y="154"/>
                  </a:lnTo>
                  <a:lnTo>
                    <a:pt x="128" y="186"/>
                  </a:lnTo>
                  <a:lnTo>
                    <a:pt x="128" y="210"/>
                  </a:lnTo>
                  <a:lnTo>
                    <a:pt x="128" y="234"/>
                  </a:lnTo>
                  <a:lnTo>
                    <a:pt x="128" y="258"/>
                  </a:lnTo>
                  <a:lnTo>
                    <a:pt x="128" y="290"/>
                  </a:lnTo>
                  <a:lnTo>
                    <a:pt x="128" y="314"/>
                  </a:lnTo>
                  <a:lnTo>
                    <a:pt x="128" y="338"/>
                  </a:lnTo>
                  <a:lnTo>
                    <a:pt x="128" y="362"/>
                  </a:lnTo>
                  <a:lnTo>
                    <a:pt x="128" y="386"/>
                  </a:lnTo>
                  <a:lnTo>
                    <a:pt x="128" y="418"/>
                  </a:lnTo>
                  <a:lnTo>
                    <a:pt x="128" y="442"/>
                  </a:lnTo>
                  <a:lnTo>
                    <a:pt x="128" y="466"/>
                  </a:lnTo>
                  <a:lnTo>
                    <a:pt x="128" y="490"/>
                  </a:lnTo>
                  <a:lnTo>
                    <a:pt x="128" y="522"/>
                  </a:lnTo>
                  <a:lnTo>
                    <a:pt x="128" y="546"/>
                  </a:lnTo>
                  <a:lnTo>
                    <a:pt x="128" y="570"/>
                  </a:lnTo>
                  <a:lnTo>
                    <a:pt x="128" y="594"/>
                  </a:lnTo>
                  <a:cubicBezTo>
                    <a:pt x="128" y="608"/>
                    <a:pt x="118" y="618"/>
                    <a:pt x="104" y="618"/>
                  </a:cubicBezTo>
                  <a:lnTo>
                    <a:pt x="96" y="618"/>
                  </a:lnTo>
                  <a:lnTo>
                    <a:pt x="120" y="594"/>
                  </a:lnTo>
                  <a:lnTo>
                    <a:pt x="120" y="618"/>
                  </a:lnTo>
                  <a:lnTo>
                    <a:pt x="120" y="650"/>
                  </a:lnTo>
                  <a:lnTo>
                    <a:pt x="120" y="674"/>
                  </a:lnTo>
                  <a:lnTo>
                    <a:pt x="120" y="698"/>
                  </a:lnTo>
                  <a:lnTo>
                    <a:pt x="120" y="722"/>
                  </a:lnTo>
                  <a:lnTo>
                    <a:pt x="72" y="722"/>
                  </a:lnTo>
                  <a:lnTo>
                    <a:pt x="72" y="698"/>
                  </a:lnTo>
                  <a:lnTo>
                    <a:pt x="120" y="698"/>
                  </a:lnTo>
                  <a:lnTo>
                    <a:pt x="120" y="722"/>
                  </a:lnTo>
                  <a:lnTo>
                    <a:pt x="120" y="754"/>
                  </a:lnTo>
                  <a:lnTo>
                    <a:pt x="120" y="778"/>
                  </a:lnTo>
                  <a:lnTo>
                    <a:pt x="120" y="802"/>
                  </a:lnTo>
                  <a:lnTo>
                    <a:pt x="120" y="826"/>
                  </a:lnTo>
                  <a:lnTo>
                    <a:pt x="120" y="850"/>
                  </a:lnTo>
                  <a:cubicBezTo>
                    <a:pt x="120" y="852"/>
                    <a:pt x="120" y="854"/>
                    <a:pt x="120" y="856"/>
                  </a:cubicBezTo>
                  <a:lnTo>
                    <a:pt x="112" y="888"/>
                  </a:lnTo>
                  <a:lnTo>
                    <a:pt x="112" y="882"/>
                  </a:lnTo>
                  <a:lnTo>
                    <a:pt x="112" y="906"/>
                  </a:lnTo>
                  <a:lnTo>
                    <a:pt x="112" y="930"/>
                  </a:lnTo>
                  <a:lnTo>
                    <a:pt x="112" y="954"/>
                  </a:lnTo>
                  <a:lnTo>
                    <a:pt x="112" y="986"/>
                  </a:lnTo>
                  <a:lnTo>
                    <a:pt x="112" y="1010"/>
                  </a:lnTo>
                  <a:lnTo>
                    <a:pt x="112" y="1034"/>
                  </a:lnTo>
                  <a:lnTo>
                    <a:pt x="112" y="1058"/>
                  </a:lnTo>
                  <a:lnTo>
                    <a:pt x="112" y="1082"/>
                  </a:lnTo>
                  <a:lnTo>
                    <a:pt x="112" y="1114"/>
                  </a:lnTo>
                  <a:lnTo>
                    <a:pt x="112" y="1138"/>
                  </a:lnTo>
                  <a:lnTo>
                    <a:pt x="112" y="1162"/>
                  </a:lnTo>
                  <a:cubicBezTo>
                    <a:pt x="112" y="1165"/>
                    <a:pt x="112" y="1168"/>
                    <a:pt x="111" y="1170"/>
                  </a:cubicBezTo>
                  <a:lnTo>
                    <a:pt x="103" y="1194"/>
                  </a:lnTo>
                  <a:lnTo>
                    <a:pt x="104" y="1186"/>
                  </a:lnTo>
                  <a:lnTo>
                    <a:pt x="104" y="1218"/>
                  </a:lnTo>
                  <a:lnTo>
                    <a:pt x="104" y="1242"/>
                  </a:lnTo>
                  <a:lnTo>
                    <a:pt x="104" y="1266"/>
                  </a:lnTo>
                  <a:lnTo>
                    <a:pt x="104" y="1290"/>
                  </a:lnTo>
                  <a:lnTo>
                    <a:pt x="104" y="1314"/>
                  </a:lnTo>
                  <a:lnTo>
                    <a:pt x="104" y="1346"/>
                  </a:lnTo>
                  <a:lnTo>
                    <a:pt x="104" y="1370"/>
                  </a:lnTo>
                  <a:lnTo>
                    <a:pt x="104" y="1394"/>
                  </a:lnTo>
                  <a:lnTo>
                    <a:pt x="104" y="1418"/>
                  </a:lnTo>
                  <a:cubicBezTo>
                    <a:pt x="104" y="1420"/>
                    <a:pt x="104" y="1422"/>
                    <a:pt x="104" y="1424"/>
                  </a:cubicBezTo>
                  <a:lnTo>
                    <a:pt x="96" y="1456"/>
                  </a:lnTo>
                  <a:lnTo>
                    <a:pt x="96" y="1450"/>
                  </a:lnTo>
                  <a:lnTo>
                    <a:pt x="96" y="1474"/>
                  </a:lnTo>
                  <a:lnTo>
                    <a:pt x="96" y="1498"/>
                  </a:lnTo>
                  <a:lnTo>
                    <a:pt x="96" y="1522"/>
                  </a:lnTo>
                  <a:lnTo>
                    <a:pt x="96" y="1546"/>
                  </a:lnTo>
                  <a:lnTo>
                    <a:pt x="96" y="1578"/>
                  </a:lnTo>
                  <a:lnTo>
                    <a:pt x="96" y="1602"/>
                  </a:lnTo>
                  <a:lnTo>
                    <a:pt x="96" y="1626"/>
                  </a:lnTo>
                  <a:lnTo>
                    <a:pt x="96" y="1650"/>
                  </a:lnTo>
                  <a:lnTo>
                    <a:pt x="96" y="1682"/>
                  </a:lnTo>
                  <a:lnTo>
                    <a:pt x="96" y="1706"/>
                  </a:lnTo>
                  <a:lnTo>
                    <a:pt x="96" y="1730"/>
                  </a:lnTo>
                  <a:lnTo>
                    <a:pt x="96" y="1754"/>
                  </a:lnTo>
                  <a:lnTo>
                    <a:pt x="96" y="1778"/>
                  </a:lnTo>
                  <a:lnTo>
                    <a:pt x="96" y="1810"/>
                  </a:lnTo>
                  <a:lnTo>
                    <a:pt x="96" y="1834"/>
                  </a:lnTo>
                  <a:lnTo>
                    <a:pt x="96" y="1882"/>
                  </a:lnTo>
                  <a:lnTo>
                    <a:pt x="96" y="1914"/>
                  </a:lnTo>
                  <a:lnTo>
                    <a:pt x="96" y="1938"/>
                  </a:lnTo>
                  <a:lnTo>
                    <a:pt x="96" y="1962"/>
                  </a:lnTo>
                  <a:cubicBezTo>
                    <a:pt x="96" y="1965"/>
                    <a:pt x="96" y="1968"/>
                    <a:pt x="95" y="1970"/>
                  </a:cubicBezTo>
                  <a:lnTo>
                    <a:pt x="87" y="1994"/>
                  </a:lnTo>
                  <a:lnTo>
                    <a:pt x="88" y="1986"/>
                  </a:lnTo>
                  <a:lnTo>
                    <a:pt x="88" y="2010"/>
                  </a:lnTo>
                  <a:lnTo>
                    <a:pt x="88" y="2042"/>
                  </a:lnTo>
                  <a:lnTo>
                    <a:pt x="88" y="2066"/>
                  </a:lnTo>
                  <a:lnTo>
                    <a:pt x="88" y="2090"/>
                  </a:lnTo>
                  <a:lnTo>
                    <a:pt x="88" y="2114"/>
                  </a:lnTo>
                  <a:lnTo>
                    <a:pt x="88" y="2146"/>
                  </a:lnTo>
                  <a:lnTo>
                    <a:pt x="88" y="2194"/>
                  </a:lnTo>
                  <a:lnTo>
                    <a:pt x="88" y="2242"/>
                  </a:lnTo>
                  <a:lnTo>
                    <a:pt x="88" y="2274"/>
                  </a:lnTo>
                  <a:lnTo>
                    <a:pt x="88" y="2298"/>
                  </a:lnTo>
                  <a:lnTo>
                    <a:pt x="88" y="2322"/>
                  </a:lnTo>
                  <a:lnTo>
                    <a:pt x="88" y="2346"/>
                  </a:lnTo>
                  <a:lnTo>
                    <a:pt x="88" y="2378"/>
                  </a:lnTo>
                  <a:lnTo>
                    <a:pt x="88" y="2402"/>
                  </a:lnTo>
                  <a:lnTo>
                    <a:pt x="88" y="2426"/>
                  </a:lnTo>
                  <a:lnTo>
                    <a:pt x="88" y="2450"/>
                  </a:lnTo>
                  <a:lnTo>
                    <a:pt x="88" y="2474"/>
                  </a:lnTo>
                  <a:lnTo>
                    <a:pt x="88" y="2506"/>
                  </a:lnTo>
                  <a:lnTo>
                    <a:pt x="88" y="2530"/>
                  </a:lnTo>
                  <a:lnTo>
                    <a:pt x="88" y="2554"/>
                  </a:lnTo>
                  <a:lnTo>
                    <a:pt x="88" y="2578"/>
                  </a:lnTo>
                  <a:lnTo>
                    <a:pt x="88" y="2610"/>
                  </a:lnTo>
                  <a:lnTo>
                    <a:pt x="88" y="2634"/>
                  </a:lnTo>
                  <a:cubicBezTo>
                    <a:pt x="88" y="2637"/>
                    <a:pt x="88" y="2640"/>
                    <a:pt x="87" y="2642"/>
                  </a:cubicBezTo>
                  <a:lnTo>
                    <a:pt x="79" y="2666"/>
                  </a:lnTo>
                  <a:lnTo>
                    <a:pt x="80" y="2658"/>
                  </a:lnTo>
                  <a:lnTo>
                    <a:pt x="80" y="2682"/>
                  </a:lnTo>
                  <a:lnTo>
                    <a:pt x="80" y="2706"/>
                  </a:lnTo>
                  <a:lnTo>
                    <a:pt x="80" y="2738"/>
                  </a:lnTo>
                  <a:lnTo>
                    <a:pt x="80" y="2762"/>
                  </a:lnTo>
                  <a:lnTo>
                    <a:pt x="80" y="2786"/>
                  </a:lnTo>
                  <a:lnTo>
                    <a:pt x="80" y="2810"/>
                  </a:lnTo>
                  <a:lnTo>
                    <a:pt x="80" y="2842"/>
                  </a:lnTo>
                  <a:lnTo>
                    <a:pt x="80" y="2866"/>
                  </a:lnTo>
                  <a:lnTo>
                    <a:pt x="80" y="2890"/>
                  </a:lnTo>
                  <a:lnTo>
                    <a:pt x="80" y="2914"/>
                  </a:lnTo>
                  <a:lnTo>
                    <a:pt x="80" y="2938"/>
                  </a:lnTo>
                  <a:lnTo>
                    <a:pt x="80" y="2970"/>
                  </a:lnTo>
                  <a:lnTo>
                    <a:pt x="80" y="2994"/>
                  </a:lnTo>
                  <a:lnTo>
                    <a:pt x="80" y="3018"/>
                  </a:lnTo>
                  <a:lnTo>
                    <a:pt x="80" y="3042"/>
                  </a:lnTo>
                  <a:lnTo>
                    <a:pt x="80" y="3074"/>
                  </a:lnTo>
                  <a:lnTo>
                    <a:pt x="80" y="3098"/>
                  </a:lnTo>
                  <a:lnTo>
                    <a:pt x="80" y="3122"/>
                  </a:lnTo>
                  <a:lnTo>
                    <a:pt x="80" y="3146"/>
                  </a:lnTo>
                  <a:lnTo>
                    <a:pt x="80" y="3170"/>
                  </a:lnTo>
                  <a:cubicBezTo>
                    <a:pt x="80" y="3172"/>
                    <a:pt x="80" y="3174"/>
                    <a:pt x="80" y="3176"/>
                  </a:cubicBezTo>
                  <a:lnTo>
                    <a:pt x="72" y="3208"/>
                  </a:lnTo>
                  <a:lnTo>
                    <a:pt x="72" y="3202"/>
                  </a:lnTo>
                  <a:lnTo>
                    <a:pt x="72" y="3226"/>
                  </a:lnTo>
                  <a:lnTo>
                    <a:pt x="72" y="3250"/>
                  </a:lnTo>
                  <a:lnTo>
                    <a:pt x="72" y="3274"/>
                  </a:lnTo>
                  <a:lnTo>
                    <a:pt x="72" y="3306"/>
                  </a:lnTo>
                  <a:lnTo>
                    <a:pt x="72" y="3330"/>
                  </a:lnTo>
                  <a:lnTo>
                    <a:pt x="72" y="3354"/>
                  </a:lnTo>
                  <a:lnTo>
                    <a:pt x="72" y="3378"/>
                  </a:lnTo>
                  <a:lnTo>
                    <a:pt x="72" y="3402"/>
                  </a:lnTo>
                  <a:lnTo>
                    <a:pt x="72" y="3434"/>
                  </a:lnTo>
                  <a:lnTo>
                    <a:pt x="72" y="3458"/>
                  </a:lnTo>
                  <a:lnTo>
                    <a:pt x="72" y="3482"/>
                  </a:lnTo>
                  <a:lnTo>
                    <a:pt x="72" y="3506"/>
                  </a:lnTo>
                  <a:lnTo>
                    <a:pt x="72" y="3538"/>
                  </a:lnTo>
                  <a:lnTo>
                    <a:pt x="72" y="3562"/>
                  </a:lnTo>
                  <a:lnTo>
                    <a:pt x="72" y="3610"/>
                  </a:lnTo>
                  <a:lnTo>
                    <a:pt x="72" y="3634"/>
                  </a:lnTo>
                  <a:lnTo>
                    <a:pt x="72" y="3666"/>
                  </a:lnTo>
                  <a:lnTo>
                    <a:pt x="72" y="3690"/>
                  </a:lnTo>
                  <a:lnTo>
                    <a:pt x="72" y="3714"/>
                  </a:lnTo>
                  <a:lnTo>
                    <a:pt x="72" y="3738"/>
                  </a:lnTo>
                  <a:lnTo>
                    <a:pt x="72" y="3770"/>
                  </a:lnTo>
                  <a:lnTo>
                    <a:pt x="72" y="3794"/>
                  </a:lnTo>
                  <a:lnTo>
                    <a:pt x="72" y="3818"/>
                  </a:lnTo>
                  <a:lnTo>
                    <a:pt x="72" y="3866"/>
                  </a:lnTo>
                  <a:lnTo>
                    <a:pt x="72" y="3922"/>
                  </a:lnTo>
                  <a:cubicBezTo>
                    <a:pt x="72" y="3924"/>
                    <a:pt x="72" y="3925"/>
                    <a:pt x="72" y="3926"/>
                  </a:cubicBezTo>
                  <a:lnTo>
                    <a:pt x="64" y="3974"/>
                  </a:lnTo>
                  <a:lnTo>
                    <a:pt x="64" y="3970"/>
                  </a:lnTo>
                  <a:lnTo>
                    <a:pt x="64" y="4026"/>
                  </a:lnTo>
                  <a:lnTo>
                    <a:pt x="64" y="4074"/>
                  </a:lnTo>
                  <a:lnTo>
                    <a:pt x="64" y="4130"/>
                  </a:lnTo>
                  <a:lnTo>
                    <a:pt x="64" y="4178"/>
                  </a:lnTo>
                  <a:lnTo>
                    <a:pt x="64" y="4202"/>
                  </a:lnTo>
                  <a:lnTo>
                    <a:pt x="64" y="4258"/>
                  </a:lnTo>
                  <a:lnTo>
                    <a:pt x="64" y="4306"/>
                  </a:lnTo>
                  <a:lnTo>
                    <a:pt x="64" y="4362"/>
                  </a:lnTo>
                  <a:lnTo>
                    <a:pt x="64" y="4410"/>
                  </a:lnTo>
                  <a:lnTo>
                    <a:pt x="64" y="4466"/>
                  </a:lnTo>
                  <a:lnTo>
                    <a:pt x="64" y="4514"/>
                  </a:lnTo>
                  <a:lnTo>
                    <a:pt x="64" y="4562"/>
                  </a:lnTo>
                  <a:lnTo>
                    <a:pt x="64" y="4618"/>
                  </a:lnTo>
                  <a:lnTo>
                    <a:pt x="64" y="4666"/>
                  </a:lnTo>
                  <a:lnTo>
                    <a:pt x="64" y="4722"/>
                  </a:lnTo>
                  <a:lnTo>
                    <a:pt x="64" y="4770"/>
                  </a:lnTo>
                  <a:lnTo>
                    <a:pt x="64" y="4826"/>
                  </a:lnTo>
                  <a:lnTo>
                    <a:pt x="64" y="4874"/>
                  </a:lnTo>
                  <a:lnTo>
                    <a:pt x="64" y="4898"/>
                  </a:lnTo>
                  <a:lnTo>
                    <a:pt x="64" y="4954"/>
                  </a:lnTo>
                  <a:lnTo>
                    <a:pt x="64" y="5002"/>
                  </a:lnTo>
                  <a:lnTo>
                    <a:pt x="64" y="5082"/>
                  </a:lnTo>
                  <a:lnTo>
                    <a:pt x="64" y="5130"/>
                  </a:lnTo>
                  <a:lnTo>
                    <a:pt x="64" y="5186"/>
                  </a:lnTo>
                  <a:lnTo>
                    <a:pt x="64" y="5234"/>
                  </a:lnTo>
                  <a:lnTo>
                    <a:pt x="64" y="5290"/>
                  </a:lnTo>
                  <a:lnTo>
                    <a:pt x="64" y="5314"/>
                  </a:lnTo>
                  <a:lnTo>
                    <a:pt x="64" y="5362"/>
                  </a:lnTo>
                  <a:cubicBezTo>
                    <a:pt x="64" y="5364"/>
                    <a:pt x="64" y="5366"/>
                    <a:pt x="64" y="5368"/>
                  </a:cubicBezTo>
                  <a:lnTo>
                    <a:pt x="56" y="5400"/>
                  </a:lnTo>
                  <a:lnTo>
                    <a:pt x="56" y="5394"/>
                  </a:lnTo>
                  <a:lnTo>
                    <a:pt x="56" y="5418"/>
                  </a:lnTo>
                  <a:lnTo>
                    <a:pt x="56" y="5466"/>
                  </a:lnTo>
                  <a:lnTo>
                    <a:pt x="56" y="5490"/>
                  </a:lnTo>
                  <a:lnTo>
                    <a:pt x="56" y="5522"/>
                  </a:lnTo>
                  <a:lnTo>
                    <a:pt x="56" y="5546"/>
                  </a:lnTo>
                  <a:lnTo>
                    <a:pt x="56" y="5570"/>
                  </a:lnTo>
                  <a:lnTo>
                    <a:pt x="56" y="5594"/>
                  </a:lnTo>
                  <a:lnTo>
                    <a:pt x="56" y="5626"/>
                  </a:lnTo>
                  <a:lnTo>
                    <a:pt x="56" y="5650"/>
                  </a:lnTo>
                  <a:lnTo>
                    <a:pt x="56" y="5674"/>
                  </a:lnTo>
                  <a:lnTo>
                    <a:pt x="56" y="5698"/>
                  </a:lnTo>
                  <a:lnTo>
                    <a:pt x="56" y="5722"/>
                  </a:lnTo>
                  <a:lnTo>
                    <a:pt x="56" y="5754"/>
                  </a:lnTo>
                  <a:lnTo>
                    <a:pt x="56" y="5778"/>
                  </a:lnTo>
                  <a:lnTo>
                    <a:pt x="56" y="5802"/>
                  </a:lnTo>
                  <a:lnTo>
                    <a:pt x="56" y="5826"/>
                  </a:lnTo>
                  <a:lnTo>
                    <a:pt x="56" y="5858"/>
                  </a:lnTo>
                  <a:lnTo>
                    <a:pt x="56" y="5882"/>
                  </a:lnTo>
                  <a:cubicBezTo>
                    <a:pt x="56" y="5896"/>
                    <a:pt x="46" y="5906"/>
                    <a:pt x="32" y="5906"/>
                  </a:cubicBezTo>
                  <a:lnTo>
                    <a:pt x="24" y="5906"/>
                  </a:lnTo>
                  <a:lnTo>
                    <a:pt x="48" y="5882"/>
                  </a:lnTo>
                  <a:lnTo>
                    <a:pt x="48" y="5906"/>
                  </a:lnTo>
                  <a:lnTo>
                    <a:pt x="48" y="5930"/>
                  </a:lnTo>
                  <a:lnTo>
                    <a:pt x="48" y="5954"/>
                  </a:lnTo>
                  <a:cubicBezTo>
                    <a:pt x="48" y="5968"/>
                    <a:pt x="38" y="5978"/>
                    <a:pt x="24" y="5978"/>
                  </a:cubicBezTo>
                  <a:cubicBezTo>
                    <a:pt x="11" y="5978"/>
                    <a:pt x="0" y="5968"/>
                    <a:pt x="0" y="595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7" name="Freeform 171"/>
            <p:cNvSpPr>
              <a:spLocks/>
            </p:cNvSpPr>
            <p:nvPr/>
          </p:nvSpPr>
          <p:spPr bwMode="auto">
            <a:xfrm>
              <a:off x="6018480" y="3973213"/>
              <a:ext cx="29772" cy="324039"/>
            </a:xfrm>
            <a:custGeom>
              <a:avLst/>
              <a:gdLst>
                <a:gd name="T0" fmla="*/ 16 w 512"/>
                <a:gd name="T1" fmla="*/ 3088 h 3488"/>
                <a:gd name="T2" fmla="*/ 16 w 512"/>
                <a:gd name="T3" fmla="*/ 2832 h 3488"/>
                <a:gd name="T4" fmla="*/ 32 w 512"/>
                <a:gd name="T5" fmla="*/ 2720 h 3488"/>
                <a:gd name="T6" fmla="*/ 32 w 512"/>
                <a:gd name="T7" fmla="*/ 2464 h 3488"/>
                <a:gd name="T8" fmla="*/ 48 w 512"/>
                <a:gd name="T9" fmla="*/ 2304 h 3488"/>
                <a:gd name="T10" fmla="*/ 48 w 512"/>
                <a:gd name="T11" fmla="*/ 1792 h 3488"/>
                <a:gd name="T12" fmla="*/ 64 w 512"/>
                <a:gd name="T13" fmla="*/ 1696 h 3488"/>
                <a:gd name="T14" fmla="*/ 112 w 512"/>
                <a:gd name="T15" fmla="*/ 1440 h 3488"/>
                <a:gd name="T16" fmla="*/ 144 w 512"/>
                <a:gd name="T17" fmla="*/ 1280 h 3488"/>
                <a:gd name="T18" fmla="*/ 112 w 512"/>
                <a:gd name="T19" fmla="*/ 912 h 3488"/>
                <a:gd name="T20" fmla="*/ 112 w 512"/>
                <a:gd name="T21" fmla="*/ 656 h 3488"/>
                <a:gd name="T22" fmla="*/ 192 w 512"/>
                <a:gd name="T23" fmla="*/ 512 h 3488"/>
                <a:gd name="T24" fmla="*/ 160 w 512"/>
                <a:gd name="T25" fmla="*/ 400 h 3488"/>
                <a:gd name="T26" fmla="*/ 224 w 512"/>
                <a:gd name="T27" fmla="*/ 304 h 3488"/>
                <a:gd name="T28" fmla="*/ 240 w 512"/>
                <a:gd name="T29" fmla="*/ 144 h 3488"/>
                <a:gd name="T30" fmla="*/ 288 w 512"/>
                <a:gd name="T31" fmla="*/ 96 h 3488"/>
                <a:gd name="T32" fmla="*/ 256 w 512"/>
                <a:gd name="T33" fmla="*/ 0 h 3488"/>
                <a:gd name="T34" fmla="*/ 272 w 512"/>
                <a:gd name="T35" fmla="*/ 144 h 3488"/>
                <a:gd name="T36" fmla="*/ 304 w 512"/>
                <a:gd name="T37" fmla="*/ 208 h 3488"/>
                <a:gd name="T38" fmla="*/ 368 w 512"/>
                <a:gd name="T39" fmla="*/ 192 h 3488"/>
                <a:gd name="T40" fmla="*/ 272 w 512"/>
                <a:gd name="T41" fmla="*/ 144 h 3488"/>
                <a:gd name="T42" fmla="*/ 352 w 512"/>
                <a:gd name="T43" fmla="*/ 0 h 3488"/>
                <a:gd name="T44" fmla="*/ 336 w 512"/>
                <a:gd name="T45" fmla="*/ 192 h 3488"/>
                <a:gd name="T46" fmla="*/ 400 w 512"/>
                <a:gd name="T47" fmla="*/ 304 h 3488"/>
                <a:gd name="T48" fmla="*/ 448 w 512"/>
                <a:gd name="T49" fmla="*/ 256 h 3488"/>
                <a:gd name="T50" fmla="*/ 480 w 512"/>
                <a:gd name="T51" fmla="*/ 1072 h 3488"/>
                <a:gd name="T52" fmla="*/ 480 w 512"/>
                <a:gd name="T53" fmla="*/ 912 h 3488"/>
                <a:gd name="T54" fmla="*/ 480 w 512"/>
                <a:gd name="T55" fmla="*/ 816 h 3488"/>
                <a:gd name="T56" fmla="*/ 496 w 512"/>
                <a:gd name="T57" fmla="*/ 512 h 3488"/>
                <a:gd name="T58" fmla="*/ 496 w 512"/>
                <a:gd name="T59" fmla="*/ 400 h 3488"/>
                <a:gd name="T60" fmla="*/ 496 w 512"/>
                <a:gd name="T61" fmla="*/ 304 h 3488"/>
                <a:gd name="T62" fmla="*/ 512 w 512"/>
                <a:gd name="T63" fmla="*/ 304 h 3488"/>
                <a:gd name="T64" fmla="*/ 512 w 512"/>
                <a:gd name="T65" fmla="*/ 1280 h 3488"/>
                <a:gd name="T66" fmla="*/ 416 w 512"/>
                <a:gd name="T67" fmla="*/ 304 h 3488"/>
                <a:gd name="T68" fmla="*/ 400 w 512"/>
                <a:gd name="T69" fmla="*/ 304 h 3488"/>
                <a:gd name="T70" fmla="*/ 400 w 512"/>
                <a:gd name="T71" fmla="*/ 256 h 3488"/>
                <a:gd name="T72" fmla="*/ 448 w 512"/>
                <a:gd name="T73" fmla="*/ 304 h 3488"/>
                <a:gd name="T74" fmla="*/ 384 w 512"/>
                <a:gd name="T75" fmla="*/ 256 h 3488"/>
                <a:gd name="T76" fmla="*/ 480 w 512"/>
                <a:gd name="T77" fmla="*/ 256 h 3488"/>
                <a:gd name="T78" fmla="*/ 416 w 512"/>
                <a:gd name="T79" fmla="*/ 304 h 3488"/>
                <a:gd name="T80" fmla="*/ 352 w 512"/>
                <a:gd name="T81" fmla="*/ 192 h 3488"/>
                <a:gd name="T82" fmla="*/ 320 w 512"/>
                <a:gd name="T83" fmla="*/ 256 h 3488"/>
                <a:gd name="T84" fmla="*/ 320 w 512"/>
                <a:gd name="T85" fmla="*/ 144 h 3488"/>
                <a:gd name="T86" fmla="*/ 368 w 512"/>
                <a:gd name="T87" fmla="*/ 256 h 3488"/>
                <a:gd name="T88" fmla="*/ 304 w 512"/>
                <a:gd name="T89" fmla="*/ 304 h 3488"/>
                <a:gd name="T90" fmla="*/ 320 w 512"/>
                <a:gd name="T91" fmla="*/ 256 h 3488"/>
                <a:gd name="T92" fmla="*/ 208 w 512"/>
                <a:gd name="T93" fmla="*/ 48 h 3488"/>
                <a:gd name="T94" fmla="*/ 288 w 512"/>
                <a:gd name="T95" fmla="*/ 48 h 3488"/>
                <a:gd name="T96" fmla="*/ 176 w 512"/>
                <a:gd name="T97" fmla="*/ 256 h 3488"/>
                <a:gd name="T98" fmla="*/ 192 w 512"/>
                <a:gd name="T99" fmla="*/ 448 h 3488"/>
                <a:gd name="T100" fmla="*/ 224 w 512"/>
                <a:gd name="T101" fmla="*/ 608 h 3488"/>
                <a:gd name="T102" fmla="*/ 208 w 512"/>
                <a:gd name="T103" fmla="*/ 864 h 3488"/>
                <a:gd name="T104" fmla="*/ 192 w 512"/>
                <a:gd name="T105" fmla="*/ 1120 h 3488"/>
                <a:gd name="T106" fmla="*/ 176 w 512"/>
                <a:gd name="T107" fmla="*/ 1536 h 3488"/>
                <a:gd name="T108" fmla="*/ 64 w 512"/>
                <a:gd name="T109" fmla="*/ 1648 h 3488"/>
                <a:gd name="T110" fmla="*/ 144 w 512"/>
                <a:gd name="T111" fmla="*/ 1792 h 3488"/>
                <a:gd name="T112" fmla="*/ 127 w 512"/>
                <a:gd name="T113" fmla="*/ 2380 h 3488"/>
                <a:gd name="T114" fmla="*/ 32 w 512"/>
                <a:gd name="T115" fmla="*/ 2624 h 3488"/>
                <a:gd name="T116" fmla="*/ 16 w 512"/>
                <a:gd name="T117" fmla="*/ 2720 h 3488"/>
                <a:gd name="T118" fmla="*/ 112 w 512"/>
                <a:gd name="T119" fmla="*/ 3040 h 3488"/>
                <a:gd name="T120" fmla="*/ 96 w 512"/>
                <a:gd name="T121" fmla="*/ 3440 h 3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2" h="3488">
                  <a:moveTo>
                    <a:pt x="0" y="3440"/>
                  </a:moveTo>
                  <a:lnTo>
                    <a:pt x="0" y="3392"/>
                  </a:lnTo>
                  <a:lnTo>
                    <a:pt x="0" y="3344"/>
                  </a:lnTo>
                  <a:lnTo>
                    <a:pt x="0" y="3296"/>
                  </a:lnTo>
                  <a:lnTo>
                    <a:pt x="0" y="3232"/>
                  </a:lnTo>
                  <a:lnTo>
                    <a:pt x="0" y="3184"/>
                  </a:lnTo>
                  <a:lnTo>
                    <a:pt x="0" y="3136"/>
                  </a:lnTo>
                  <a:lnTo>
                    <a:pt x="0" y="3088"/>
                  </a:lnTo>
                  <a:cubicBezTo>
                    <a:pt x="0" y="3062"/>
                    <a:pt x="22" y="3040"/>
                    <a:pt x="48" y="3040"/>
                  </a:cubicBezTo>
                  <a:lnTo>
                    <a:pt x="64" y="3040"/>
                  </a:lnTo>
                  <a:lnTo>
                    <a:pt x="16" y="3088"/>
                  </a:lnTo>
                  <a:lnTo>
                    <a:pt x="16" y="3040"/>
                  </a:lnTo>
                  <a:lnTo>
                    <a:pt x="16" y="2976"/>
                  </a:lnTo>
                  <a:lnTo>
                    <a:pt x="16" y="2928"/>
                  </a:lnTo>
                  <a:lnTo>
                    <a:pt x="16" y="2880"/>
                  </a:lnTo>
                  <a:cubicBezTo>
                    <a:pt x="16" y="2854"/>
                    <a:pt x="38" y="2832"/>
                    <a:pt x="64" y="2832"/>
                  </a:cubicBezTo>
                  <a:cubicBezTo>
                    <a:pt x="91" y="2832"/>
                    <a:pt x="112" y="2854"/>
                    <a:pt x="112" y="2880"/>
                  </a:cubicBezTo>
                  <a:lnTo>
                    <a:pt x="112" y="2928"/>
                  </a:lnTo>
                  <a:cubicBezTo>
                    <a:pt x="112" y="2955"/>
                    <a:pt x="91" y="2976"/>
                    <a:pt x="64" y="2976"/>
                  </a:cubicBezTo>
                  <a:cubicBezTo>
                    <a:pt x="38" y="2976"/>
                    <a:pt x="16" y="2955"/>
                    <a:pt x="16" y="2928"/>
                  </a:cubicBezTo>
                  <a:lnTo>
                    <a:pt x="16" y="2880"/>
                  </a:lnTo>
                  <a:lnTo>
                    <a:pt x="16" y="2832"/>
                  </a:lnTo>
                  <a:lnTo>
                    <a:pt x="16" y="2768"/>
                  </a:lnTo>
                  <a:lnTo>
                    <a:pt x="16" y="2720"/>
                  </a:lnTo>
                  <a:cubicBezTo>
                    <a:pt x="16" y="2694"/>
                    <a:pt x="38" y="2672"/>
                    <a:pt x="64" y="2672"/>
                  </a:cubicBezTo>
                  <a:cubicBezTo>
                    <a:pt x="91" y="2672"/>
                    <a:pt x="112" y="2694"/>
                    <a:pt x="112" y="2720"/>
                  </a:cubicBezTo>
                  <a:lnTo>
                    <a:pt x="112" y="2768"/>
                  </a:lnTo>
                  <a:cubicBezTo>
                    <a:pt x="112" y="2795"/>
                    <a:pt x="91" y="2816"/>
                    <a:pt x="64" y="2816"/>
                  </a:cubicBezTo>
                  <a:cubicBezTo>
                    <a:pt x="38" y="2816"/>
                    <a:pt x="16" y="2795"/>
                    <a:pt x="16" y="2768"/>
                  </a:cubicBezTo>
                  <a:lnTo>
                    <a:pt x="16" y="2720"/>
                  </a:lnTo>
                  <a:cubicBezTo>
                    <a:pt x="16" y="2694"/>
                    <a:pt x="38" y="2672"/>
                    <a:pt x="64" y="2672"/>
                  </a:cubicBezTo>
                  <a:lnTo>
                    <a:pt x="80" y="2672"/>
                  </a:lnTo>
                  <a:lnTo>
                    <a:pt x="32" y="2720"/>
                  </a:lnTo>
                  <a:lnTo>
                    <a:pt x="32" y="2672"/>
                  </a:lnTo>
                  <a:lnTo>
                    <a:pt x="32" y="2624"/>
                  </a:lnTo>
                  <a:lnTo>
                    <a:pt x="32" y="2576"/>
                  </a:lnTo>
                  <a:cubicBezTo>
                    <a:pt x="32" y="2550"/>
                    <a:pt x="54" y="2528"/>
                    <a:pt x="80" y="2528"/>
                  </a:cubicBezTo>
                  <a:cubicBezTo>
                    <a:pt x="107" y="2528"/>
                    <a:pt x="128" y="2550"/>
                    <a:pt x="128" y="2576"/>
                  </a:cubicBezTo>
                  <a:lnTo>
                    <a:pt x="128" y="2624"/>
                  </a:lnTo>
                  <a:cubicBezTo>
                    <a:pt x="128" y="2651"/>
                    <a:pt x="107" y="2672"/>
                    <a:pt x="80" y="2672"/>
                  </a:cubicBezTo>
                  <a:cubicBezTo>
                    <a:pt x="54" y="2672"/>
                    <a:pt x="32" y="2651"/>
                    <a:pt x="32" y="2624"/>
                  </a:cubicBezTo>
                  <a:lnTo>
                    <a:pt x="32" y="2576"/>
                  </a:lnTo>
                  <a:lnTo>
                    <a:pt x="32" y="2512"/>
                  </a:lnTo>
                  <a:lnTo>
                    <a:pt x="32" y="2464"/>
                  </a:lnTo>
                  <a:lnTo>
                    <a:pt x="32" y="2416"/>
                  </a:lnTo>
                  <a:cubicBezTo>
                    <a:pt x="32" y="2390"/>
                    <a:pt x="54" y="2368"/>
                    <a:pt x="80" y="2368"/>
                  </a:cubicBezTo>
                  <a:cubicBezTo>
                    <a:pt x="107" y="2368"/>
                    <a:pt x="128" y="2390"/>
                    <a:pt x="128" y="2416"/>
                  </a:cubicBezTo>
                  <a:lnTo>
                    <a:pt x="128" y="2464"/>
                  </a:lnTo>
                  <a:cubicBezTo>
                    <a:pt x="128" y="2491"/>
                    <a:pt x="107" y="2512"/>
                    <a:pt x="80" y="2512"/>
                  </a:cubicBezTo>
                  <a:cubicBezTo>
                    <a:pt x="54" y="2512"/>
                    <a:pt x="32" y="2491"/>
                    <a:pt x="32" y="2464"/>
                  </a:cubicBezTo>
                  <a:lnTo>
                    <a:pt x="32" y="2416"/>
                  </a:lnTo>
                  <a:lnTo>
                    <a:pt x="32" y="2368"/>
                  </a:lnTo>
                  <a:cubicBezTo>
                    <a:pt x="32" y="2365"/>
                    <a:pt x="33" y="2361"/>
                    <a:pt x="34" y="2357"/>
                  </a:cubicBezTo>
                  <a:lnTo>
                    <a:pt x="50" y="2293"/>
                  </a:lnTo>
                  <a:lnTo>
                    <a:pt x="48" y="2304"/>
                  </a:lnTo>
                  <a:lnTo>
                    <a:pt x="48" y="2256"/>
                  </a:lnTo>
                  <a:cubicBezTo>
                    <a:pt x="48" y="2230"/>
                    <a:pt x="70" y="2208"/>
                    <a:pt x="96" y="2208"/>
                  </a:cubicBezTo>
                  <a:cubicBezTo>
                    <a:pt x="123" y="2208"/>
                    <a:pt x="144" y="2230"/>
                    <a:pt x="144" y="2256"/>
                  </a:cubicBezTo>
                  <a:lnTo>
                    <a:pt x="144" y="2304"/>
                  </a:lnTo>
                  <a:cubicBezTo>
                    <a:pt x="144" y="2331"/>
                    <a:pt x="123" y="2352"/>
                    <a:pt x="96" y="2352"/>
                  </a:cubicBezTo>
                  <a:cubicBezTo>
                    <a:pt x="70" y="2352"/>
                    <a:pt x="48" y="2331"/>
                    <a:pt x="48" y="2304"/>
                  </a:cubicBezTo>
                  <a:lnTo>
                    <a:pt x="48" y="2256"/>
                  </a:lnTo>
                  <a:lnTo>
                    <a:pt x="48" y="1952"/>
                  </a:lnTo>
                  <a:lnTo>
                    <a:pt x="48" y="1904"/>
                  </a:lnTo>
                  <a:lnTo>
                    <a:pt x="48" y="1840"/>
                  </a:lnTo>
                  <a:lnTo>
                    <a:pt x="48" y="1792"/>
                  </a:lnTo>
                  <a:cubicBezTo>
                    <a:pt x="48" y="1766"/>
                    <a:pt x="70" y="1744"/>
                    <a:pt x="96" y="1744"/>
                  </a:cubicBezTo>
                  <a:cubicBezTo>
                    <a:pt x="123" y="1744"/>
                    <a:pt x="144" y="1766"/>
                    <a:pt x="144" y="1792"/>
                  </a:cubicBezTo>
                  <a:lnTo>
                    <a:pt x="144" y="1840"/>
                  </a:lnTo>
                  <a:cubicBezTo>
                    <a:pt x="144" y="1867"/>
                    <a:pt x="123" y="1888"/>
                    <a:pt x="96" y="1888"/>
                  </a:cubicBezTo>
                  <a:cubicBezTo>
                    <a:pt x="70" y="1888"/>
                    <a:pt x="48" y="1867"/>
                    <a:pt x="48" y="1840"/>
                  </a:cubicBezTo>
                  <a:lnTo>
                    <a:pt x="48" y="1792"/>
                  </a:lnTo>
                  <a:cubicBezTo>
                    <a:pt x="48" y="1766"/>
                    <a:pt x="70" y="1744"/>
                    <a:pt x="96" y="1744"/>
                  </a:cubicBezTo>
                  <a:lnTo>
                    <a:pt x="112" y="1744"/>
                  </a:lnTo>
                  <a:lnTo>
                    <a:pt x="64" y="1792"/>
                  </a:lnTo>
                  <a:lnTo>
                    <a:pt x="64" y="1744"/>
                  </a:lnTo>
                  <a:lnTo>
                    <a:pt x="64" y="1696"/>
                  </a:lnTo>
                  <a:lnTo>
                    <a:pt x="64" y="1648"/>
                  </a:lnTo>
                  <a:cubicBezTo>
                    <a:pt x="64" y="1622"/>
                    <a:pt x="86" y="1600"/>
                    <a:pt x="112" y="1600"/>
                  </a:cubicBezTo>
                  <a:cubicBezTo>
                    <a:pt x="139" y="1600"/>
                    <a:pt x="160" y="1622"/>
                    <a:pt x="160" y="1648"/>
                  </a:cubicBezTo>
                  <a:lnTo>
                    <a:pt x="160" y="1696"/>
                  </a:lnTo>
                  <a:cubicBezTo>
                    <a:pt x="160" y="1723"/>
                    <a:pt x="139" y="1744"/>
                    <a:pt x="112" y="1744"/>
                  </a:cubicBezTo>
                  <a:cubicBezTo>
                    <a:pt x="86" y="1744"/>
                    <a:pt x="64" y="1723"/>
                    <a:pt x="64" y="1696"/>
                  </a:cubicBezTo>
                  <a:lnTo>
                    <a:pt x="64" y="1648"/>
                  </a:lnTo>
                  <a:lnTo>
                    <a:pt x="64" y="1584"/>
                  </a:lnTo>
                  <a:lnTo>
                    <a:pt x="64" y="1536"/>
                  </a:lnTo>
                  <a:lnTo>
                    <a:pt x="64" y="1488"/>
                  </a:lnTo>
                  <a:cubicBezTo>
                    <a:pt x="64" y="1462"/>
                    <a:pt x="86" y="1440"/>
                    <a:pt x="112" y="1440"/>
                  </a:cubicBezTo>
                  <a:cubicBezTo>
                    <a:pt x="139" y="1440"/>
                    <a:pt x="160" y="1462"/>
                    <a:pt x="160" y="1488"/>
                  </a:cubicBezTo>
                  <a:lnTo>
                    <a:pt x="160" y="1536"/>
                  </a:lnTo>
                  <a:lnTo>
                    <a:pt x="112" y="1488"/>
                  </a:lnTo>
                  <a:lnTo>
                    <a:pt x="128" y="1488"/>
                  </a:lnTo>
                  <a:lnTo>
                    <a:pt x="80" y="1536"/>
                  </a:lnTo>
                  <a:lnTo>
                    <a:pt x="80" y="1488"/>
                  </a:lnTo>
                  <a:lnTo>
                    <a:pt x="80" y="1440"/>
                  </a:lnTo>
                  <a:lnTo>
                    <a:pt x="80" y="1376"/>
                  </a:lnTo>
                  <a:lnTo>
                    <a:pt x="80" y="1328"/>
                  </a:lnTo>
                  <a:cubicBezTo>
                    <a:pt x="80" y="1302"/>
                    <a:pt x="102" y="1280"/>
                    <a:pt x="128" y="1280"/>
                  </a:cubicBezTo>
                  <a:lnTo>
                    <a:pt x="144" y="1280"/>
                  </a:lnTo>
                  <a:lnTo>
                    <a:pt x="96" y="1328"/>
                  </a:lnTo>
                  <a:lnTo>
                    <a:pt x="96" y="1280"/>
                  </a:lnTo>
                  <a:lnTo>
                    <a:pt x="96" y="1232"/>
                  </a:lnTo>
                  <a:lnTo>
                    <a:pt x="96" y="1184"/>
                  </a:lnTo>
                  <a:lnTo>
                    <a:pt x="96" y="1120"/>
                  </a:lnTo>
                  <a:cubicBezTo>
                    <a:pt x="96" y="1115"/>
                    <a:pt x="97" y="1110"/>
                    <a:pt x="99" y="1105"/>
                  </a:cubicBezTo>
                  <a:lnTo>
                    <a:pt x="115" y="1057"/>
                  </a:lnTo>
                  <a:lnTo>
                    <a:pt x="112" y="1072"/>
                  </a:lnTo>
                  <a:lnTo>
                    <a:pt x="112" y="1024"/>
                  </a:lnTo>
                  <a:lnTo>
                    <a:pt x="112" y="976"/>
                  </a:lnTo>
                  <a:lnTo>
                    <a:pt x="112" y="912"/>
                  </a:lnTo>
                  <a:lnTo>
                    <a:pt x="112" y="864"/>
                  </a:lnTo>
                  <a:lnTo>
                    <a:pt x="112" y="816"/>
                  </a:lnTo>
                  <a:cubicBezTo>
                    <a:pt x="112" y="790"/>
                    <a:pt x="134" y="768"/>
                    <a:pt x="160" y="768"/>
                  </a:cubicBezTo>
                  <a:cubicBezTo>
                    <a:pt x="187" y="768"/>
                    <a:pt x="208" y="790"/>
                    <a:pt x="208" y="816"/>
                  </a:cubicBezTo>
                  <a:lnTo>
                    <a:pt x="208" y="864"/>
                  </a:lnTo>
                  <a:cubicBezTo>
                    <a:pt x="208" y="891"/>
                    <a:pt x="187" y="912"/>
                    <a:pt x="160" y="912"/>
                  </a:cubicBezTo>
                  <a:cubicBezTo>
                    <a:pt x="134" y="912"/>
                    <a:pt x="112" y="891"/>
                    <a:pt x="112" y="864"/>
                  </a:cubicBezTo>
                  <a:lnTo>
                    <a:pt x="112" y="816"/>
                  </a:lnTo>
                  <a:lnTo>
                    <a:pt x="112" y="768"/>
                  </a:lnTo>
                  <a:lnTo>
                    <a:pt x="112" y="720"/>
                  </a:lnTo>
                  <a:lnTo>
                    <a:pt x="112" y="656"/>
                  </a:lnTo>
                  <a:cubicBezTo>
                    <a:pt x="112" y="630"/>
                    <a:pt x="134" y="608"/>
                    <a:pt x="160" y="608"/>
                  </a:cubicBezTo>
                  <a:cubicBezTo>
                    <a:pt x="187" y="608"/>
                    <a:pt x="208" y="630"/>
                    <a:pt x="208" y="656"/>
                  </a:cubicBezTo>
                  <a:lnTo>
                    <a:pt x="208" y="720"/>
                  </a:lnTo>
                  <a:lnTo>
                    <a:pt x="160" y="672"/>
                  </a:lnTo>
                  <a:lnTo>
                    <a:pt x="176" y="672"/>
                  </a:lnTo>
                  <a:lnTo>
                    <a:pt x="128" y="720"/>
                  </a:lnTo>
                  <a:lnTo>
                    <a:pt x="128" y="656"/>
                  </a:lnTo>
                  <a:lnTo>
                    <a:pt x="128" y="608"/>
                  </a:lnTo>
                  <a:lnTo>
                    <a:pt x="128" y="560"/>
                  </a:lnTo>
                  <a:cubicBezTo>
                    <a:pt x="128" y="534"/>
                    <a:pt x="150" y="512"/>
                    <a:pt x="176" y="512"/>
                  </a:cubicBezTo>
                  <a:lnTo>
                    <a:pt x="192" y="512"/>
                  </a:lnTo>
                  <a:lnTo>
                    <a:pt x="144" y="560"/>
                  </a:lnTo>
                  <a:lnTo>
                    <a:pt x="144" y="512"/>
                  </a:lnTo>
                  <a:lnTo>
                    <a:pt x="144" y="448"/>
                  </a:lnTo>
                  <a:lnTo>
                    <a:pt x="144" y="400"/>
                  </a:lnTo>
                  <a:lnTo>
                    <a:pt x="144" y="352"/>
                  </a:lnTo>
                  <a:cubicBezTo>
                    <a:pt x="144" y="326"/>
                    <a:pt x="166" y="304"/>
                    <a:pt x="192" y="304"/>
                  </a:cubicBezTo>
                  <a:cubicBezTo>
                    <a:pt x="219" y="304"/>
                    <a:pt x="240" y="326"/>
                    <a:pt x="240" y="352"/>
                  </a:cubicBezTo>
                  <a:lnTo>
                    <a:pt x="240" y="400"/>
                  </a:lnTo>
                  <a:lnTo>
                    <a:pt x="192" y="352"/>
                  </a:lnTo>
                  <a:lnTo>
                    <a:pt x="208" y="352"/>
                  </a:lnTo>
                  <a:lnTo>
                    <a:pt x="160" y="400"/>
                  </a:lnTo>
                  <a:lnTo>
                    <a:pt x="160" y="352"/>
                  </a:lnTo>
                  <a:lnTo>
                    <a:pt x="160" y="304"/>
                  </a:lnTo>
                  <a:cubicBezTo>
                    <a:pt x="160" y="278"/>
                    <a:pt x="182" y="256"/>
                    <a:pt x="208" y="256"/>
                  </a:cubicBezTo>
                  <a:lnTo>
                    <a:pt x="224" y="256"/>
                  </a:lnTo>
                  <a:lnTo>
                    <a:pt x="176" y="304"/>
                  </a:lnTo>
                  <a:lnTo>
                    <a:pt x="176" y="256"/>
                  </a:lnTo>
                  <a:lnTo>
                    <a:pt x="176" y="192"/>
                  </a:lnTo>
                  <a:cubicBezTo>
                    <a:pt x="176" y="166"/>
                    <a:pt x="198" y="144"/>
                    <a:pt x="224" y="144"/>
                  </a:cubicBezTo>
                  <a:cubicBezTo>
                    <a:pt x="251" y="144"/>
                    <a:pt x="272" y="166"/>
                    <a:pt x="272" y="192"/>
                  </a:cubicBezTo>
                  <a:lnTo>
                    <a:pt x="272" y="256"/>
                  </a:lnTo>
                  <a:cubicBezTo>
                    <a:pt x="272" y="283"/>
                    <a:pt x="251" y="304"/>
                    <a:pt x="224" y="304"/>
                  </a:cubicBezTo>
                  <a:cubicBezTo>
                    <a:pt x="198" y="304"/>
                    <a:pt x="176" y="283"/>
                    <a:pt x="176" y="256"/>
                  </a:cubicBezTo>
                  <a:lnTo>
                    <a:pt x="176" y="192"/>
                  </a:lnTo>
                  <a:lnTo>
                    <a:pt x="176" y="144"/>
                  </a:lnTo>
                  <a:cubicBezTo>
                    <a:pt x="176" y="139"/>
                    <a:pt x="177" y="134"/>
                    <a:pt x="179" y="129"/>
                  </a:cubicBezTo>
                  <a:lnTo>
                    <a:pt x="195" y="81"/>
                  </a:ln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lnTo>
                    <a:pt x="240" y="48"/>
                  </a:lnTo>
                  <a:lnTo>
                    <a:pt x="256" y="48"/>
                  </a:lnTo>
                  <a:lnTo>
                    <a:pt x="208" y="96"/>
                  </a:lnTo>
                  <a:lnTo>
                    <a:pt x="208" y="48"/>
                  </a:lnTo>
                  <a:cubicBezTo>
                    <a:pt x="208" y="22"/>
                    <a:pt x="230" y="0"/>
                    <a:pt x="256" y="0"/>
                  </a:cubicBezTo>
                  <a:cubicBezTo>
                    <a:pt x="283" y="0"/>
                    <a:pt x="304" y="22"/>
                    <a:pt x="304" y="48"/>
                  </a:cubicBezTo>
                  <a:lnTo>
                    <a:pt x="304" y="96"/>
                  </a:lnTo>
                  <a:cubicBezTo>
                    <a:pt x="304" y="123"/>
                    <a:pt x="283" y="144"/>
                    <a:pt x="256" y="144"/>
                  </a:cubicBezTo>
                  <a:cubicBezTo>
                    <a:pt x="230" y="144"/>
                    <a:pt x="208" y="123"/>
                    <a:pt x="208" y="96"/>
                  </a:cubicBezTo>
                  <a:lnTo>
                    <a:pt x="208" y="48"/>
                  </a:lnTo>
                  <a:cubicBezTo>
                    <a:pt x="208" y="22"/>
                    <a:pt x="230" y="0"/>
                    <a:pt x="256" y="0"/>
                  </a:cubicBezTo>
                  <a:cubicBezTo>
                    <a:pt x="283" y="0"/>
                    <a:pt x="304" y="22"/>
                    <a:pt x="304" y="48"/>
                  </a:cubicBezTo>
                  <a:lnTo>
                    <a:pt x="304" y="96"/>
                  </a:lnTo>
                  <a:lnTo>
                    <a:pt x="304" y="144"/>
                  </a:lnTo>
                  <a:lnTo>
                    <a:pt x="302" y="129"/>
                  </a:lnTo>
                  <a:lnTo>
                    <a:pt x="318" y="177"/>
                  </a:lnTo>
                  <a:cubicBezTo>
                    <a:pt x="320" y="182"/>
                    <a:pt x="320" y="187"/>
                    <a:pt x="320" y="192"/>
                  </a:cubicBezTo>
                  <a:lnTo>
                    <a:pt x="320" y="256"/>
                  </a:lnTo>
                  <a:cubicBezTo>
                    <a:pt x="320" y="283"/>
                    <a:pt x="299" y="304"/>
                    <a:pt x="272" y="304"/>
                  </a:cubicBezTo>
                  <a:cubicBezTo>
                    <a:pt x="246" y="304"/>
                    <a:pt x="224" y="283"/>
                    <a:pt x="224" y="256"/>
                  </a:cubicBezTo>
                  <a:lnTo>
                    <a:pt x="224" y="192"/>
                  </a:lnTo>
                  <a:cubicBezTo>
                    <a:pt x="224" y="166"/>
                    <a:pt x="246" y="144"/>
                    <a:pt x="272" y="144"/>
                  </a:cubicBezTo>
                  <a:cubicBezTo>
                    <a:pt x="299" y="144"/>
                    <a:pt x="320" y="166"/>
                    <a:pt x="320" y="192"/>
                  </a:cubicBezTo>
                  <a:lnTo>
                    <a:pt x="320" y="256"/>
                  </a:lnTo>
                  <a:cubicBezTo>
                    <a:pt x="320" y="283"/>
                    <a:pt x="299" y="304"/>
                    <a:pt x="272" y="304"/>
                  </a:cubicBezTo>
                  <a:cubicBezTo>
                    <a:pt x="246" y="304"/>
                    <a:pt x="224" y="283"/>
                    <a:pt x="224" y="256"/>
                  </a:cubicBezTo>
                  <a:lnTo>
                    <a:pt x="224" y="192"/>
                  </a:lnTo>
                  <a:cubicBezTo>
                    <a:pt x="224" y="166"/>
                    <a:pt x="246" y="144"/>
                    <a:pt x="272" y="144"/>
                  </a:cubicBezTo>
                  <a:lnTo>
                    <a:pt x="288" y="144"/>
                  </a:lnTo>
                  <a:cubicBezTo>
                    <a:pt x="315" y="144"/>
                    <a:pt x="336" y="166"/>
                    <a:pt x="336" y="192"/>
                  </a:cubicBezTo>
                  <a:lnTo>
                    <a:pt x="336" y="256"/>
                  </a:lnTo>
                  <a:lnTo>
                    <a:pt x="288" y="208"/>
                  </a:lnTo>
                  <a:lnTo>
                    <a:pt x="304" y="208"/>
                  </a:lnTo>
                  <a:lnTo>
                    <a:pt x="256" y="256"/>
                  </a:lnTo>
                  <a:lnTo>
                    <a:pt x="256" y="192"/>
                  </a:lnTo>
                  <a:cubicBezTo>
                    <a:pt x="256" y="166"/>
                    <a:pt x="278" y="144"/>
                    <a:pt x="304" y="144"/>
                  </a:cubicBez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lnTo>
                    <a:pt x="304" y="208"/>
                  </a:lnTo>
                  <a:lnTo>
                    <a:pt x="320" y="208"/>
                  </a:lnTo>
                  <a:lnTo>
                    <a:pt x="272" y="256"/>
                  </a:ln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lnTo>
                    <a:pt x="272" y="144"/>
                  </a:lnTo>
                  <a:lnTo>
                    <a:pt x="272" y="96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96"/>
                  </a:lnTo>
                  <a:lnTo>
                    <a:pt x="320" y="48"/>
                  </a:lnTo>
                  <a:lnTo>
                    <a:pt x="336" y="48"/>
                  </a:lnTo>
                  <a:lnTo>
                    <a:pt x="352" y="48"/>
                  </a:lnTo>
                  <a:lnTo>
                    <a:pt x="304" y="96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lnTo>
                    <a:pt x="398" y="81"/>
                  </a:lnTo>
                  <a:lnTo>
                    <a:pt x="414" y="129"/>
                  </a:lnTo>
                  <a:cubicBezTo>
                    <a:pt x="416" y="134"/>
                    <a:pt x="416" y="139"/>
                    <a:pt x="416" y="144"/>
                  </a:cubicBezTo>
                  <a:lnTo>
                    <a:pt x="416" y="192"/>
                  </a:lnTo>
                  <a:lnTo>
                    <a:pt x="416" y="256"/>
                  </a:lnTo>
                  <a:lnTo>
                    <a:pt x="368" y="208"/>
                  </a:lnTo>
                  <a:lnTo>
                    <a:pt x="384" y="208"/>
                  </a:lnTo>
                  <a:lnTo>
                    <a:pt x="336" y="256"/>
                  </a:ln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cubicBezTo>
                    <a:pt x="411" y="144"/>
                    <a:pt x="432" y="166"/>
                    <a:pt x="432" y="192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192"/>
                  </a:lnTo>
                  <a:cubicBezTo>
                    <a:pt x="336" y="166"/>
                    <a:pt x="358" y="144"/>
                    <a:pt x="384" y="144"/>
                  </a:cubicBezTo>
                  <a:lnTo>
                    <a:pt x="400" y="144"/>
                  </a:lnTo>
                  <a:cubicBezTo>
                    <a:pt x="427" y="144"/>
                    <a:pt x="448" y="166"/>
                    <a:pt x="448" y="192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cubicBezTo>
                    <a:pt x="427" y="144"/>
                    <a:pt x="448" y="166"/>
                    <a:pt x="448" y="192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cubicBezTo>
                    <a:pt x="427" y="144"/>
                    <a:pt x="448" y="166"/>
                    <a:pt x="448" y="192"/>
                  </a:cubicBezTo>
                  <a:lnTo>
                    <a:pt x="448" y="256"/>
                  </a:lnTo>
                  <a:lnTo>
                    <a:pt x="400" y="208"/>
                  </a:lnTo>
                  <a:lnTo>
                    <a:pt x="416" y="208"/>
                  </a:lnTo>
                  <a:cubicBezTo>
                    <a:pt x="437" y="208"/>
                    <a:pt x="455" y="222"/>
                    <a:pt x="462" y="241"/>
                  </a:cubicBezTo>
                  <a:lnTo>
                    <a:pt x="478" y="289"/>
                  </a:lnTo>
                  <a:cubicBezTo>
                    <a:pt x="480" y="294"/>
                    <a:pt x="480" y="299"/>
                    <a:pt x="480" y="304"/>
                  </a:cubicBezTo>
                  <a:lnTo>
                    <a:pt x="480" y="400"/>
                  </a:lnTo>
                  <a:lnTo>
                    <a:pt x="480" y="512"/>
                  </a:lnTo>
                  <a:lnTo>
                    <a:pt x="480" y="656"/>
                  </a:lnTo>
                  <a:lnTo>
                    <a:pt x="480" y="816"/>
                  </a:lnTo>
                  <a:lnTo>
                    <a:pt x="480" y="912"/>
                  </a:lnTo>
                  <a:lnTo>
                    <a:pt x="480" y="1072"/>
                  </a:lnTo>
                  <a:cubicBezTo>
                    <a:pt x="480" y="1099"/>
                    <a:pt x="459" y="1120"/>
                    <a:pt x="432" y="1120"/>
                  </a:cubicBezTo>
                  <a:cubicBezTo>
                    <a:pt x="406" y="1120"/>
                    <a:pt x="384" y="1099"/>
                    <a:pt x="384" y="1072"/>
                  </a:cubicBezTo>
                  <a:lnTo>
                    <a:pt x="384" y="256"/>
                  </a:lnTo>
                  <a:cubicBezTo>
                    <a:pt x="384" y="230"/>
                    <a:pt x="406" y="208"/>
                    <a:pt x="432" y="208"/>
                  </a:cubicBezTo>
                  <a:cubicBezTo>
                    <a:pt x="459" y="208"/>
                    <a:pt x="480" y="230"/>
                    <a:pt x="480" y="256"/>
                  </a:cubicBezTo>
                  <a:lnTo>
                    <a:pt x="480" y="304"/>
                  </a:lnTo>
                  <a:lnTo>
                    <a:pt x="480" y="400"/>
                  </a:lnTo>
                  <a:lnTo>
                    <a:pt x="480" y="512"/>
                  </a:lnTo>
                  <a:lnTo>
                    <a:pt x="480" y="656"/>
                  </a:lnTo>
                  <a:lnTo>
                    <a:pt x="480" y="816"/>
                  </a:lnTo>
                  <a:lnTo>
                    <a:pt x="480" y="912"/>
                  </a:lnTo>
                  <a:lnTo>
                    <a:pt x="480" y="1072"/>
                  </a:lnTo>
                  <a:cubicBezTo>
                    <a:pt x="480" y="1099"/>
                    <a:pt x="459" y="1120"/>
                    <a:pt x="432" y="1120"/>
                  </a:cubicBezTo>
                  <a:cubicBezTo>
                    <a:pt x="406" y="1120"/>
                    <a:pt x="384" y="1099"/>
                    <a:pt x="384" y="1072"/>
                  </a:cubicBezTo>
                  <a:lnTo>
                    <a:pt x="384" y="256"/>
                  </a:lnTo>
                  <a:cubicBezTo>
                    <a:pt x="384" y="230"/>
                    <a:pt x="406" y="208"/>
                    <a:pt x="432" y="208"/>
                  </a:cubicBezTo>
                  <a:cubicBezTo>
                    <a:pt x="459" y="208"/>
                    <a:pt x="480" y="230"/>
                    <a:pt x="480" y="256"/>
                  </a:cubicBezTo>
                  <a:lnTo>
                    <a:pt x="480" y="304"/>
                  </a:lnTo>
                  <a:lnTo>
                    <a:pt x="480" y="400"/>
                  </a:lnTo>
                  <a:lnTo>
                    <a:pt x="480" y="512"/>
                  </a:lnTo>
                  <a:lnTo>
                    <a:pt x="480" y="656"/>
                  </a:lnTo>
                  <a:lnTo>
                    <a:pt x="480" y="816"/>
                  </a:lnTo>
                  <a:lnTo>
                    <a:pt x="480" y="912"/>
                  </a:lnTo>
                  <a:lnTo>
                    <a:pt x="480" y="1072"/>
                  </a:lnTo>
                  <a:cubicBezTo>
                    <a:pt x="480" y="1099"/>
                    <a:pt x="459" y="1120"/>
                    <a:pt x="432" y="1120"/>
                  </a:cubicBezTo>
                  <a:cubicBezTo>
                    <a:pt x="406" y="1120"/>
                    <a:pt x="384" y="1099"/>
                    <a:pt x="384" y="1072"/>
                  </a:cubicBezTo>
                  <a:lnTo>
                    <a:pt x="384" y="256"/>
                  </a:lnTo>
                  <a:cubicBezTo>
                    <a:pt x="384" y="230"/>
                    <a:pt x="406" y="208"/>
                    <a:pt x="432" y="208"/>
                  </a:cubicBezTo>
                  <a:lnTo>
                    <a:pt x="448" y="208"/>
                  </a:lnTo>
                  <a:cubicBezTo>
                    <a:pt x="475" y="208"/>
                    <a:pt x="496" y="230"/>
                    <a:pt x="496" y="256"/>
                  </a:cubicBezTo>
                  <a:lnTo>
                    <a:pt x="496" y="304"/>
                  </a:lnTo>
                  <a:lnTo>
                    <a:pt x="496" y="400"/>
                  </a:lnTo>
                  <a:lnTo>
                    <a:pt x="496" y="512"/>
                  </a:lnTo>
                  <a:lnTo>
                    <a:pt x="496" y="656"/>
                  </a:lnTo>
                  <a:lnTo>
                    <a:pt x="496" y="816"/>
                  </a:lnTo>
                  <a:lnTo>
                    <a:pt x="496" y="912"/>
                  </a:lnTo>
                  <a:lnTo>
                    <a:pt x="496" y="1072"/>
                  </a:lnTo>
                  <a:cubicBezTo>
                    <a:pt x="496" y="1099"/>
                    <a:pt x="475" y="1120"/>
                    <a:pt x="448" y="1120"/>
                  </a:cubicBezTo>
                  <a:cubicBezTo>
                    <a:pt x="422" y="1120"/>
                    <a:pt x="400" y="1099"/>
                    <a:pt x="400" y="1072"/>
                  </a:cubicBezTo>
                  <a:lnTo>
                    <a:pt x="400" y="256"/>
                  </a:lnTo>
                  <a:cubicBezTo>
                    <a:pt x="400" y="230"/>
                    <a:pt x="422" y="208"/>
                    <a:pt x="448" y="208"/>
                  </a:cubicBezTo>
                  <a:cubicBezTo>
                    <a:pt x="475" y="208"/>
                    <a:pt x="496" y="230"/>
                    <a:pt x="496" y="256"/>
                  </a:cubicBezTo>
                  <a:lnTo>
                    <a:pt x="496" y="304"/>
                  </a:lnTo>
                  <a:lnTo>
                    <a:pt x="496" y="400"/>
                  </a:lnTo>
                  <a:lnTo>
                    <a:pt x="496" y="512"/>
                  </a:lnTo>
                  <a:lnTo>
                    <a:pt x="496" y="656"/>
                  </a:lnTo>
                  <a:lnTo>
                    <a:pt x="496" y="816"/>
                  </a:lnTo>
                  <a:lnTo>
                    <a:pt x="496" y="912"/>
                  </a:lnTo>
                  <a:lnTo>
                    <a:pt x="496" y="1072"/>
                  </a:lnTo>
                  <a:cubicBezTo>
                    <a:pt x="496" y="1099"/>
                    <a:pt x="475" y="1120"/>
                    <a:pt x="448" y="1120"/>
                  </a:cubicBezTo>
                  <a:cubicBezTo>
                    <a:pt x="422" y="1120"/>
                    <a:pt x="400" y="1099"/>
                    <a:pt x="400" y="1072"/>
                  </a:cubicBezTo>
                  <a:lnTo>
                    <a:pt x="400" y="256"/>
                  </a:lnTo>
                  <a:cubicBezTo>
                    <a:pt x="400" y="230"/>
                    <a:pt x="422" y="208"/>
                    <a:pt x="448" y="208"/>
                  </a:cubicBezTo>
                  <a:cubicBezTo>
                    <a:pt x="475" y="208"/>
                    <a:pt x="496" y="230"/>
                    <a:pt x="496" y="256"/>
                  </a:cubicBezTo>
                  <a:lnTo>
                    <a:pt x="496" y="304"/>
                  </a:lnTo>
                  <a:lnTo>
                    <a:pt x="496" y="400"/>
                  </a:lnTo>
                  <a:lnTo>
                    <a:pt x="496" y="512"/>
                  </a:lnTo>
                  <a:lnTo>
                    <a:pt x="496" y="656"/>
                  </a:lnTo>
                  <a:lnTo>
                    <a:pt x="496" y="816"/>
                  </a:lnTo>
                  <a:lnTo>
                    <a:pt x="496" y="912"/>
                  </a:lnTo>
                  <a:lnTo>
                    <a:pt x="512" y="1068"/>
                  </a:lnTo>
                  <a:lnTo>
                    <a:pt x="416" y="1072"/>
                  </a:lnTo>
                  <a:lnTo>
                    <a:pt x="416" y="256"/>
                  </a:lnTo>
                  <a:cubicBezTo>
                    <a:pt x="416" y="230"/>
                    <a:pt x="438" y="208"/>
                    <a:pt x="464" y="208"/>
                  </a:cubicBezTo>
                  <a:cubicBezTo>
                    <a:pt x="491" y="208"/>
                    <a:pt x="512" y="230"/>
                    <a:pt x="512" y="256"/>
                  </a:cubicBezTo>
                  <a:lnTo>
                    <a:pt x="512" y="304"/>
                  </a:lnTo>
                  <a:cubicBezTo>
                    <a:pt x="512" y="331"/>
                    <a:pt x="491" y="352"/>
                    <a:pt x="464" y="352"/>
                  </a:cubicBezTo>
                  <a:cubicBezTo>
                    <a:pt x="438" y="352"/>
                    <a:pt x="416" y="331"/>
                    <a:pt x="416" y="304"/>
                  </a:cubicBezTo>
                  <a:lnTo>
                    <a:pt x="416" y="256"/>
                  </a:lnTo>
                  <a:cubicBezTo>
                    <a:pt x="416" y="230"/>
                    <a:pt x="438" y="208"/>
                    <a:pt x="464" y="208"/>
                  </a:cubicBezTo>
                  <a:cubicBezTo>
                    <a:pt x="491" y="208"/>
                    <a:pt x="512" y="230"/>
                    <a:pt x="512" y="256"/>
                  </a:cubicBezTo>
                  <a:lnTo>
                    <a:pt x="512" y="304"/>
                  </a:lnTo>
                  <a:lnTo>
                    <a:pt x="512" y="912"/>
                  </a:lnTo>
                  <a:lnTo>
                    <a:pt x="512" y="1072"/>
                  </a:lnTo>
                  <a:lnTo>
                    <a:pt x="512" y="1088"/>
                  </a:lnTo>
                  <a:lnTo>
                    <a:pt x="512" y="1184"/>
                  </a:lnTo>
                  <a:lnTo>
                    <a:pt x="512" y="1280"/>
                  </a:lnTo>
                  <a:cubicBezTo>
                    <a:pt x="512" y="1307"/>
                    <a:pt x="491" y="1328"/>
                    <a:pt x="464" y="1328"/>
                  </a:cubicBezTo>
                  <a:cubicBezTo>
                    <a:pt x="438" y="1328"/>
                    <a:pt x="416" y="1307"/>
                    <a:pt x="416" y="1280"/>
                  </a:cubicBezTo>
                  <a:lnTo>
                    <a:pt x="416" y="1184"/>
                  </a:lnTo>
                  <a:lnTo>
                    <a:pt x="416" y="1088"/>
                  </a:lnTo>
                  <a:lnTo>
                    <a:pt x="416" y="1072"/>
                  </a:lnTo>
                  <a:lnTo>
                    <a:pt x="416" y="912"/>
                  </a:lnTo>
                  <a:lnTo>
                    <a:pt x="416" y="304"/>
                  </a:lnTo>
                  <a:lnTo>
                    <a:pt x="416" y="256"/>
                  </a:lnTo>
                  <a:lnTo>
                    <a:pt x="512" y="256"/>
                  </a:lnTo>
                  <a:lnTo>
                    <a:pt x="512" y="304"/>
                  </a:lnTo>
                  <a:lnTo>
                    <a:pt x="416" y="304"/>
                  </a:lnTo>
                  <a:lnTo>
                    <a:pt x="416" y="256"/>
                  </a:lnTo>
                  <a:lnTo>
                    <a:pt x="512" y="256"/>
                  </a:lnTo>
                  <a:lnTo>
                    <a:pt x="512" y="1072"/>
                  </a:lnTo>
                  <a:cubicBezTo>
                    <a:pt x="512" y="1098"/>
                    <a:pt x="492" y="1119"/>
                    <a:pt x="467" y="1120"/>
                  </a:cubicBezTo>
                  <a:cubicBezTo>
                    <a:pt x="441" y="1122"/>
                    <a:pt x="419" y="1103"/>
                    <a:pt x="417" y="1077"/>
                  </a:cubicBezTo>
                  <a:lnTo>
                    <a:pt x="400" y="912"/>
                  </a:lnTo>
                  <a:lnTo>
                    <a:pt x="400" y="816"/>
                  </a:lnTo>
                  <a:lnTo>
                    <a:pt x="400" y="656"/>
                  </a:lnTo>
                  <a:lnTo>
                    <a:pt x="400" y="512"/>
                  </a:lnTo>
                  <a:lnTo>
                    <a:pt x="400" y="400"/>
                  </a:lnTo>
                  <a:lnTo>
                    <a:pt x="400" y="304"/>
                  </a:lnTo>
                  <a:lnTo>
                    <a:pt x="400" y="256"/>
                  </a:lnTo>
                  <a:lnTo>
                    <a:pt x="496" y="256"/>
                  </a:lnTo>
                  <a:lnTo>
                    <a:pt x="496" y="1072"/>
                  </a:lnTo>
                  <a:lnTo>
                    <a:pt x="400" y="1072"/>
                  </a:lnTo>
                  <a:lnTo>
                    <a:pt x="400" y="912"/>
                  </a:lnTo>
                  <a:lnTo>
                    <a:pt x="400" y="816"/>
                  </a:lnTo>
                  <a:lnTo>
                    <a:pt x="400" y="656"/>
                  </a:lnTo>
                  <a:lnTo>
                    <a:pt x="400" y="512"/>
                  </a:lnTo>
                  <a:lnTo>
                    <a:pt x="400" y="400"/>
                  </a:lnTo>
                  <a:lnTo>
                    <a:pt x="400" y="304"/>
                  </a:lnTo>
                  <a:lnTo>
                    <a:pt x="400" y="256"/>
                  </a:lnTo>
                  <a:lnTo>
                    <a:pt x="496" y="256"/>
                  </a:lnTo>
                  <a:lnTo>
                    <a:pt x="496" y="1072"/>
                  </a:lnTo>
                  <a:lnTo>
                    <a:pt x="400" y="1072"/>
                  </a:lnTo>
                  <a:lnTo>
                    <a:pt x="400" y="912"/>
                  </a:lnTo>
                  <a:lnTo>
                    <a:pt x="400" y="816"/>
                  </a:lnTo>
                  <a:lnTo>
                    <a:pt x="400" y="656"/>
                  </a:lnTo>
                  <a:lnTo>
                    <a:pt x="400" y="512"/>
                  </a:lnTo>
                  <a:lnTo>
                    <a:pt x="400" y="400"/>
                  </a:lnTo>
                  <a:lnTo>
                    <a:pt x="400" y="304"/>
                  </a:lnTo>
                  <a:lnTo>
                    <a:pt x="400" y="256"/>
                  </a:lnTo>
                  <a:lnTo>
                    <a:pt x="448" y="304"/>
                  </a:lnTo>
                  <a:lnTo>
                    <a:pt x="432" y="304"/>
                  </a:lnTo>
                  <a:lnTo>
                    <a:pt x="480" y="256"/>
                  </a:lnTo>
                  <a:lnTo>
                    <a:pt x="480" y="1072"/>
                  </a:lnTo>
                  <a:lnTo>
                    <a:pt x="384" y="1072"/>
                  </a:lnTo>
                  <a:lnTo>
                    <a:pt x="384" y="912"/>
                  </a:lnTo>
                  <a:lnTo>
                    <a:pt x="384" y="816"/>
                  </a:lnTo>
                  <a:lnTo>
                    <a:pt x="384" y="656"/>
                  </a:lnTo>
                  <a:lnTo>
                    <a:pt x="384" y="512"/>
                  </a:lnTo>
                  <a:lnTo>
                    <a:pt x="384" y="400"/>
                  </a:lnTo>
                  <a:lnTo>
                    <a:pt x="384" y="304"/>
                  </a:lnTo>
                  <a:lnTo>
                    <a:pt x="384" y="256"/>
                  </a:lnTo>
                  <a:lnTo>
                    <a:pt x="480" y="256"/>
                  </a:lnTo>
                  <a:lnTo>
                    <a:pt x="480" y="1072"/>
                  </a:lnTo>
                  <a:lnTo>
                    <a:pt x="384" y="1072"/>
                  </a:lnTo>
                  <a:lnTo>
                    <a:pt x="384" y="912"/>
                  </a:lnTo>
                  <a:lnTo>
                    <a:pt x="384" y="816"/>
                  </a:lnTo>
                  <a:lnTo>
                    <a:pt x="384" y="656"/>
                  </a:lnTo>
                  <a:lnTo>
                    <a:pt x="384" y="512"/>
                  </a:lnTo>
                  <a:lnTo>
                    <a:pt x="384" y="400"/>
                  </a:lnTo>
                  <a:lnTo>
                    <a:pt x="384" y="304"/>
                  </a:lnTo>
                  <a:lnTo>
                    <a:pt x="384" y="256"/>
                  </a:lnTo>
                  <a:lnTo>
                    <a:pt x="480" y="256"/>
                  </a:lnTo>
                  <a:lnTo>
                    <a:pt x="480" y="1072"/>
                  </a:lnTo>
                  <a:lnTo>
                    <a:pt x="384" y="1072"/>
                  </a:lnTo>
                  <a:lnTo>
                    <a:pt x="384" y="912"/>
                  </a:lnTo>
                  <a:lnTo>
                    <a:pt x="384" y="816"/>
                  </a:lnTo>
                  <a:lnTo>
                    <a:pt x="384" y="656"/>
                  </a:lnTo>
                  <a:lnTo>
                    <a:pt x="384" y="512"/>
                  </a:lnTo>
                  <a:lnTo>
                    <a:pt x="384" y="400"/>
                  </a:lnTo>
                  <a:lnTo>
                    <a:pt x="384" y="304"/>
                  </a:lnTo>
                  <a:lnTo>
                    <a:pt x="387" y="320"/>
                  </a:lnTo>
                  <a:lnTo>
                    <a:pt x="371" y="272"/>
                  </a:lnTo>
                  <a:lnTo>
                    <a:pt x="416" y="304"/>
                  </a:lnTo>
                  <a:lnTo>
                    <a:pt x="400" y="304"/>
                  </a:lnTo>
                  <a:cubicBezTo>
                    <a:pt x="374" y="304"/>
                    <a:pt x="352" y="283"/>
                    <a:pt x="352" y="256"/>
                  </a:cubicBezTo>
                  <a:lnTo>
                    <a:pt x="352" y="192"/>
                  </a:lnTo>
                  <a:lnTo>
                    <a:pt x="448" y="192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192"/>
                  </a:lnTo>
                  <a:lnTo>
                    <a:pt x="448" y="192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192"/>
                  </a:lnTo>
                  <a:lnTo>
                    <a:pt x="400" y="240"/>
                  </a:lnTo>
                  <a:lnTo>
                    <a:pt x="384" y="240"/>
                  </a:lnTo>
                  <a:lnTo>
                    <a:pt x="432" y="192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192"/>
                  </a:lnTo>
                  <a:lnTo>
                    <a:pt x="432" y="192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cubicBezTo>
                    <a:pt x="342" y="304"/>
                    <a:pt x="320" y="283"/>
                    <a:pt x="320" y="256"/>
                  </a:cubicBezTo>
                  <a:lnTo>
                    <a:pt x="320" y="192"/>
                  </a:lnTo>
                  <a:lnTo>
                    <a:pt x="320" y="144"/>
                  </a:lnTo>
                  <a:lnTo>
                    <a:pt x="323" y="160"/>
                  </a:lnTo>
                  <a:lnTo>
                    <a:pt x="307" y="112"/>
                  </a:lnTo>
                  <a:cubicBezTo>
                    <a:pt x="305" y="107"/>
                    <a:pt x="304" y="102"/>
                    <a:pt x="304" y="96"/>
                  </a:cubicBez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lnTo>
                    <a:pt x="336" y="144"/>
                  </a:lnTo>
                  <a:lnTo>
                    <a:pt x="320" y="144"/>
                  </a:lnTo>
                  <a:cubicBezTo>
                    <a:pt x="294" y="144"/>
                    <a:pt x="272" y="123"/>
                    <a:pt x="272" y="96"/>
                  </a:cubicBezTo>
                  <a:lnTo>
                    <a:pt x="272" y="48"/>
                  </a:lnTo>
                  <a:lnTo>
                    <a:pt x="368" y="48"/>
                  </a:lnTo>
                  <a:lnTo>
                    <a:pt x="368" y="96"/>
                  </a:lnTo>
                  <a:lnTo>
                    <a:pt x="368" y="144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lnTo>
                    <a:pt x="304" y="304"/>
                  </a:ln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lnTo>
                    <a:pt x="352" y="192"/>
                  </a:ln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lnTo>
                    <a:pt x="288" y="304"/>
                  </a:lnTo>
                  <a:cubicBezTo>
                    <a:pt x="262" y="304"/>
                    <a:pt x="240" y="283"/>
                    <a:pt x="240" y="256"/>
                  </a:cubicBezTo>
                  <a:lnTo>
                    <a:pt x="240" y="192"/>
                  </a:lnTo>
                  <a:lnTo>
                    <a:pt x="288" y="240"/>
                  </a:lnTo>
                  <a:lnTo>
                    <a:pt x="272" y="240"/>
                  </a:lnTo>
                  <a:lnTo>
                    <a:pt x="320" y="192"/>
                  </a:lnTo>
                  <a:lnTo>
                    <a:pt x="320" y="256"/>
                  </a:lnTo>
                  <a:lnTo>
                    <a:pt x="224" y="256"/>
                  </a:lnTo>
                  <a:lnTo>
                    <a:pt x="224" y="192"/>
                  </a:lnTo>
                  <a:lnTo>
                    <a:pt x="320" y="192"/>
                  </a:lnTo>
                  <a:lnTo>
                    <a:pt x="320" y="256"/>
                  </a:lnTo>
                  <a:lnTo>
                    <a:pt x="224" y="256"/>
                  </a:lnTo>
                  <a:lnTo>
                    <a:pt x="224" y="192"/>
                  </a:lnTo>
                  <a:lnTo>
                    <a:pt x="227" y="208"/>
                  </a:lnTo>
                  <a:lnTo>
                    <a:pt x="211" y="160"/>
                  </a:lnTo>
                  <a:cubicBezTo>
                    <a:pt x="209" y="155"/>
                    <a:pt x="208" y="150"/>
                    <a:pt x="208" y="144"/>
                  </a:cubicBezTo>
                  <a:lnTo>
                    <a:pt x="208" y="96"/>
                  </a:lnTo>
                  <a:lnTo>
                    <a:pt x="208" y="48"/>
                  </a:lnTo>
                  <a:lnTo>
                    <a:pt x="304" y="48"/>
                  </a:lnTo>
                  <a:lnTo>
                    <a:pt x="304" y="96"/>
                  </a:lnTo>
                  <a:lnTo>
                    <a:pt x="208" y="96"/>
                  </a:lnTo>
                  <a:lnTo>
                    <a:pt x="208" y="48"/>
                  </a:lnTo>
                  <a:lnTo>
                    <a:pt x="304" y="48"/>
                  </a:lnTo>
                  <a:lnTo>
                    <a:pt x="304" y="96"/>
                  </a:lnTo>
                  <a:cubicBezTo>
                    <a:pt x="304" y="123"/>
                    <a:pt x="283" y="144"/>
                    <a:pt x="256" y="144"/>
                  </a:cubicBezTo>
                  <a:lnTo>
                    <a:pt x="240" y="144"/>
                  </a:ln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cubicBezTo>
                    <a:pt x="288" y="102"/>
                    <a:pt x="288" y="107"/>
                    <a:pt x="286" y="112"/>
                  </a:cubicBezTo>
                  <a:lnTo>
                    <a:pt x="270" y="160"/>
                  </a:lnTo>
                  <a:lnTo>
                    <a:pt x="272" y="144"/>
                  </a:lnTo>
                  <a:lnTo>
                    <a:pt x="272" y="192"/>
                  </a:lnTo>
                  <a:lnTo>
                    <a:pt x="272" y="256"/>
                  </a:lnTo>
                  <a:lnTo>
                    <a:pt x="176" y="256"/>
                  </a:lnTo>
                  <a:lnTo>
                    <a:pt x="176" y="192"/>
                  </a:lnTo>
                  <a:lnTo>
                    <a:pt x="272" y="192"/>
                  </a:lnTo>
                  <a:lnTo>
                    <a:pt x="272" y="256"/>
                  </a:lnTo>
                  <a:lnTo>
                    <a:pt x="272" y="304"/>
                  </a:lnTo>
                  <a:cubicBezTo>
                    <a:pt x="272" y="331"/>
                    <a:pt x="251" y="352"/>
                    <a:pt x="224" y="352"/>
                  </a:cubicBezTo>
                  <a:lnTo>
                    <a:pt x="208" y="352"/>
                  </a:lnTo>
                  <a:lnTo>
                    <a:pt x="256" y="304"/>
                  </a:lnTo>
                  <a:lnTo>
                    <a:pt x="256" y="352"/>
                  </a:lnTo>
                  <a:lnTo>
                    <a:pt x="256" y="400"/>
                  </a:lnTo>
                  <a:cubicBezTo>
                    <a:pt x="256" y="427"/>
                    <a:pt x="235" y="448"/>
                    <a:pt x="208" y="448"/>
                  </a:cubicBezTo>
                  <a:lnTo>
                    <a:pt x="192" y="448"/>
                  </a:lnTo>
                  <a:cubicBezTo>
                    <a:pt x="166" y="448"/>
                    <a:pt x="144" y="427"/>
                    <a:pt x="144" y="400"/>
                  </a:cubicBezTo>
                  <a:lnTo>
                    <a:pt x="144" y="352"/>
                  </a:lnTo>
                  <a:lnTo>
                    <a:pt x="240" y="352"/>
                  </a:lnTo>
                  <a:lnTo>
                    <a:pt x="240" y="400"/>
                  </a:lnTo>
                  <a:lnTo>
                    <a:pt x="240" y="448"/>
                  </a:lnTo>
                  <a:lnTo>
                    <a:pt x="240" y="512"/>
                  </a:lnTo>
                  <a:lnTo>
                    <a:pt x="240" y="560"/>
                  </a:lnTo>
                  <a:cubicBezTo>
                    <a:pt x="240" y="587"/>
                    <a:pt x="219" y="608"/>
                    <a:pt x="192" y="608"/>
                  </a:cubicBezTo>
                  <a:lnTo>
                    <a:pt x="176" y="608"/>
                  </a:lnTo>
                  <a:lnTo>
                    <a:pt x="224" y="560"/>
                  </a:lnTo>
                  <a:lnTo>
                    <a:pt x="224" y="608"/>
                  </a:lnTo>
                  <a:lnTo>
                    <a:pt x="224" y="656"/>
                  </a:lnTo>
                  <a:lnTo>
                    <a:pt x="224" y="720"/>
                  </a:lnTo>
                  <a:cubicBezTo>
                    <a:pt x="224" y="747"/>
                    <a:pt x="203" y="768"/>
                    <a:pt x="176" y="768"/>
                  </a:cubicBezTo>
                  <a:lnTo>
                    <a:pt x="160" y="768"/>
                  </a:lnTo>
                  <a:cubicBezTo>
                    <a:pt x="134" y="768"/>
                    <a:pt x="112" y="747"/>
                    <a:pt x="112" y="720"/>
                  </a:cubicBezTo>
                  <a:lnTo>
                    <a:pt x="112" y="656"/>
                  </a:lnTo>
                  <a:lnTo>
                    <a:pt x="208" y="656"/>
                  </a:lnTo>
                  <a:lnTo>
                    <a:pt x="208" y="720"/>
                  </a:lnTo>
                  <a:lnTo>
                    <a:pt x="208" y="768"/>
                  </a:lnTo>
                  <a:lnTo>
                    <a:pt x="208" y="816"/>
                  </a:lnTo>
                  <a:lnTo>
                    <a:pt x="208" y="864"/>
                  </a:lnTo>
                  <a:lnTo>
                    <a:pt x="112" y="864"/>
                  </a:lnTo>
                  <a:lnTo>
                    <a:pt x="112" y="816"/>
                  </a:lnTo>
                  <a:lnTo>
                    <a:pt x="208" y="816"/>
                  </a:lnTo>
                  <a:lnTo>
                    <a:pt x="208" y="864"/>
                  </a:lnTo>
                  <a:lnTo>
                    <a:pt x="208" y="912"/>
                  </a:lnTo>
                  <a:lnTo>
                    <a:pt x="208" y="976"/>
                  </a:lnTo>
                  <a:lnTo>
                    <a:pt x="208" y="1024"/>
                  </a:lnTo>
                  <a:lnTo>
                    <a:pt x="208" y="1072"/>
                  </a:lnTo>
                  <a:cubicBezTo>
                    <a:pt x="208" y="1078"/>
                    <a:pt x="208" y="1083"/>
                    <a:pt x="206" y="1088"/>
                  </a:cubicBezTo>
                  <a:lnTo>
                    <a:pt x="190" y="1136"/>
                  </a:lnTo>
                  <a:lnTo>
                    <a:pt x="192" y="1120"/>
                  </a:lnTo>
                  <a:lnTo>
                    <a:pt x="192" y="1184"/>
                  </a:lnTo>
                  <a:lnTo>
                    <a:pt x="192" y="1232"/>
                  </a:lnTo>
                  <a:lnTo>
                    <a:pt x="192" y="1280"/>
                  </a:lnTo>
                  <a:lnTo>
                    <a:pt x="192" y="1328"/>
                  </a:lnTo>
                  <a:cubicBezTo>
                    <a:pt x="192" y="1355"/>
                    <a:pt x="171" y="1376"/>
                    <a:pt x="144" y="1376"/>
                  </a:cubicBezTo>
                  <a:lnTo>
                    <a:pt x="128" y="1376"/>
                  </a:lnTo>
                  <a:lnTo>
                    <a:pt x="176" y="1328"/>
                  </a:lnTo>
                  <a:lnTo>
                    <a:pt x="176" y="1376"/>
                  </a:lnTo>
                  <a:lnTo>
                    <a:pt x="176" y="1440"/>
                  </a:lnTo>
                  <a:lnTo>
                    <a:pt x="176" y="1488"/>
                  </a:lnTo>
                  <a:lnTo>
                    <a:pt x="176" y="1536"/>
                  </a:lnTo>
                  <a:cubicBezTo>
                    <a:pt x="176" y="1563"/>
                    <a:pt x="155" y="1584"/>
                    <a:pt x="128" y="1584"/>
                  </a:cubicBezTo>
                  <a:lnTo>
                    <a:pt x="112" y="1584"/>
                  </a:lnTo>
                  <a:cubicBezTo>
                    <a:pt x="86" y="1584"/>
                    <a:pt x="64" y="1563"/>
                    <a:pt x="64" y="1536"/>
                  </a:cubicBezTo>
                  <a:lnTo>
                    <a:pt x="64" y="1488"/>
                  </a:lnTo>
                  <a:lnTo>
                    <a:pt x="160" y="1488"/>
                  </a:lnTo>
                  <a:lnTo>
                    <a:pt x="160" y="1536"/>
                  </a:lnTo>
                  <a:lnTo>
                    <a:pt x="160" y="1584"/>
                  </a:lnTo>
                  <a:lnTo>
                    <a:pt x="160" y="1648"/>
                  </a:lnTo>
                  <a:lnTo>
                    <a:pt x="160" y="1696"/>
                  </a:lnTo>
                  <a:lnTo>
                    <a:pt x="64" y="1696"/>
                  </a:lnTo>
                  <a:lnTo>
                    <a:pt x="64" y="1648"/>
                  </a:lnTo>
                  <a:lnTo>
                    <a:pt x="160" y="1648"/>
                  </a:lnTo>
                  <a:lnTo>
                    <a:pt x="160" y="1696"/>
                  </a:lnTo>
                  <a:lnTo>
                    <a:pt x="160" y="1744"/>
                  </a:lnTo>
                  <a:lnTo>
                    <a:pt x="160" y="1792"/>
                  </a:lnTo>
                  <a:cubicBezTo>
                    <a:pt x="160" y="1819"/>
                    <a:pt x="139" y="1840"/>
                    <a:pt x="112" y="1840"/>
                  </a:cubicBezTo>
                  <a:lnTo>
                    <a:pt x="96" y="1840"/>
                  </a:lnTo>
                  <a:lnTo>
                    <a:pt x="144" y="1792"/>
                  </a:lnTo>
                  <a:lnTo>
                    <a:pt x="144" y="1840"/>
                  </a:lnTo>
                  <a:lnTo>
                    <a:pt x="48" y="1840"/>
                  </a:lnTo>
                  <a:lnTo>
                    <a:pt x="48" y="1792"/>
                  </a:lnTo>
                  <a:lnTo>
                    <a:pt x="144" y="1792"/>
                  </a:lnTo>
                  <a:lnTo>
                    <a:pt x="144" y="1840"/>
                  </a:lnTo>
                  <a:lnTo>
                    <a:pt x="144" y="1904"/>
                  </a:lnTo>
                  <a:lnTo>
                    <a:pt x="144" y="1952"/>
                  </a:lnTo>
                  <a:lnTo>
                    <a:pt x="144" y="2256"/>
                  </a:lnTo>
                  <a:lnTo>
                    <a:pt x="144" y="2304"/>
                  </a:lnTo>
                  <a:lnTo>
                    <a:pt x="48" y="2304"/>
                  </a:lnTo>
                  <a:lnTo>
                    <a:pt x="48" y="2256"/>
                  </a:lnTo>
                  <a:lnTo>
                    <a:pt x="144" y="2256"/>
                  </a:lnTo>
                  <a:lnTo>
                    <a:pt x="144" y="2304"/>
                  </a:lnTo>
                  <a:cubicBezTo>
                    <a:pt x="144" y="2308"/>
                    <a:pt x="144" y="2312"/>
                    <a:pt x="143" y="2316"/>
                  </a:cubicBezTo>
                  <a:lnTo>
                    <a:pt x="127" y="2380"/>
                  </a:lnTo>
                  <a:lnTo>
                    <a:pt x="128" y="2368"/>
                  </a:lnTo>
                  <a:lnTo>
                    <a:pt x="128" y="2416"/>
                  </a:lnTo>
                  <a:lnTo>
                    <a:pt x="128" y="2464"/>
                  </a:lnTo>
                  <a:lnTo>
                    <a:pt x="32" y="2464"/>
                  </a:lnTo>
                  <a:lnTo>
                    <a:pt x="32" y="2416"/>
                  </a:lnTo>
                  <a:lnTo>
                    <a:pt x="128" y="2416"/>
                  </a:lnTo>
                  <a:lnTo>
                    <a:pt x="128" y="2464"/>
                  </a:lnTo>
                  <a:lnTo>
                    <a:pt x="128" y="2512"/>
                  </a:lnTo>
                  <a:lnTo>
                    <a:pt x="128" y="2576"/>
                  </a:lnTo>
                  <a:lnTo>
                    <a:pt x="128" y="2624"/>
                  </a:lnTo>
                  <a:lnTo>
                    <a:pt x="32" y="2624"/>
                  </a:lnTo>
                  <a:lnTo>
                    <a:pt x="32" y="2576"/>
                  </a:lnTo>
                  <a:lnTo>
                    <a:pt x="128" y="2576"/>
                  </a:lnTo>
                  <a:lnTo>
                    <a:pt x="128" y="2624"/>
                  </a:lnTo>
                  <a:lnTo>
                    <a:pt x="128" y="2672"/>
                  </a:lnTo>
                  <a:lnTo>
                    <a:pt x="128" y="2720"/>
                  </a:lnTo>
                  <a:cubicBezTo>
                    <a:pt x="128" y="2747"/>
                    <a:pt x="107" y="2768"/>
                    <a:pt x="80" y="2768"/>
                  </a:cubicBezTo>
                  <a:lnTo>
                    <a:pt x="64" y="2768"/>
                  </a:lnTo>
                  <a:lnTo>
                    <a:pt x="112" y="2720"/>
                  </a:lnTo>
                  <a:lnTo>
                    <a:pt x="112" y="2768"/>
                  </a:lnTo>
                  <a:lnTo>
                    <a:pt x="16" y="2768"/>
                  </a:lnTo>
                  <a:lnTo>
                    <a:pt x="16" y="2720"/>
                  </a:lnTo>
                  <a:lnTo>
                    <a:pt x="112" y="2720"/>
                  </a:lnTo>
                  <a:lnTo>
                    <a:pt x="112" y="2768"/>
                  </a:lnTo>
                  <a:lnTo>
                    <a:pt x="112" y="2832"/>
                  </a:lnTo>
                  <a:lnTo>
                    <a:pt x="112" y="2880"/>
                  </a:lnTo>
                  <a:lnTo>
                    <a:pt x="112" y="2928"/>
                  </a:lnTo>
                  <a:lnTo>
                    <a:pt x="16" y="2928"/>
                  </a:lnTo>
                  <a:lnTo>
                    <a:pt x="16" y="2880"/>
                  </a:lnTo>
                  <a:lnTo>
                    <a:pt x="112" y="2880"/>
                  </a:lnTo>
                  <a:lnTo>
                    <a:pt x="112" y="2928"/>
                  </a:lnTo>
                  <a:lnTo>
                    <a:pt x="112" y="2976"/>
                  </a:lnTo>
                  <a:lnTo>
                    <a:pt x="112" y="3040"/>
                  </a:lnTo>
                  <a:lnTo>
                    <a:pt x="112" y="3088"/>
                  </a:lnTo>
                  <a:cubicBezTo>
                    <a:pt x="112" y="3115"/>
                    <a:pt x="91" y="3136"/>
                    <a:pt x="64" y="3136"/>
                  </a:cubicBezTo>
                  <a:lnTo>
                    <a:pt x="48" y="3136"/>
                  </a:lnTo>
                  <a:lnTo>
                    <a:pt x="96" y="3088"/>
                  </a:lnTo>
                  <a:lnTo>
                    <a:pt x="96" y="3136"/>
                  </a:lnTo>
                  <a:lnTo>
                    <a:pt x="96" y="3184"/>
                  </a:lnTo>
                  <a:lnTo>
                    <a:pt x="96" y="3232"/>
                  </a:lnTo>
                  <a:lnTo>
                    <a:pt x="96" y="3296"/>
                  </a:lnTo>
                  <a:lnTo>
                    <a:pt x="96" y="3344"/>
                  </a:lnTo>
                  <a:lnTo>
                    <a:pt x="96" y="3392"/>
                  </a:lnTo>
                  <a:lnTo>
                    <a:pt x="96" y="3440"/>
                  </a:lnTo>
                  <a:cubicBezTo>
                    <a:pt x="96" y="3467"/>
                    <a:pt x="75" y="3488"/>
                    <a:pt x="48" y="3488"/>
                  </a:cubicBezTo>
                  <a:cubicBezTo>
                    <a:pt x="22" y="3488"/>
                    <a:pt x="0" y="3467"/>
                    <a:pt x="0" y="34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8" name="Freeform 172"/>
            <p:cNvSpPr>
              <a:spLocks/>
            </p:cNvSpPr>
            <p:nvPr/>
          </p:nvSpPr>
          <p:spPr bwMode="auto">
            <a:xfrm>
              <a:off x="6042668" y="3992852"/>
              <a:ext cx="13026" cy="1421843"/>
            </a:xfrm>
            <a:custGeom>
              <a:avLst/>
              <a:gdLst>
                <a:gd name="T0" fmla="*/ 0 w 112"/>
                <a:gd name="T1" fmla="*/ 24 h 7672"/>
                <a:gd name="T2" fmla="*/ 48 w 112"/>
                <a:gd name="T3" fmla="*/ 24 h 7672"/>
                <a:gd name="T4" fmla="*/ 56 w 112"/>
                <a:gd name="T5" fmla="*/ 536 h 7672"/>
                <a:gd name="T6" fmla="*/ 32 w 112"/>
                <a:gd name="T7" fmla="*/ 0 h 7672"/>
                <a:gd name="T8" fmla="*/ 56 w 112"/>
                <a:gd name="T9" fmla="*/ 48 h 7672"/>
                <a:gd name="T10" fmla="*/ 56 w 112"/>
                <a:gd name="T11" fmla="*/ 680 h 7672"/>
                <a:gd name="T12" fmla="*/ 8 w 112"/>
                <a:gd name="T13" fmla="*/ 48 h 7672"/>
                <a:gd name="T14" fmla="*/ 64 w 112"/>
                <a:gd name="T15" fmla="*/ 440 h 7672"/>
                <a:gd name="T16" fmla="*/ 16 w 112"/>
                <a:gd name="T17" fmla="*/ 728 h 7672"/>
                <a:gd name="T18" fmla="*/ 40 w 112"/>
                <a:gd name="T19" fmla="*/ 0 h 7672"/>
                <a:gd name="T20" fmla="*/ 64 w 112"/>
                <a:gd name="T21" fmla="*/ 584 h 7672"/>
                <a:gd name="T22" fmla="*/ 72 w 112"/>
                <a:gd name="T23" fmla="*/ 48 h 7672"/>
                <a:gd name="T24" fmla="*/ 72 w 112"/>
                <a:gd name="T25" fmla="*/ 432 h 7672"/>
                <a:gd name="T26" fmla="*/ 48 w 112"/>
                <a:gd name="T27" fmla="*/ 752 h 7672"/>
                <a:gd name="T28" fmla="*/ 24 w 112"/>
                <a:gd name="T29" fmla="*/ 24 h 7672"/>
                <a:gd name="T30" fmla="*/ 80 w 112"/>
                <a:gd name="T31" fmla="*/ 485 h 7672"/>
                <a:gd name="T32" fmla="*/ 32 w 112"/>
                <a:gd name="T33" fmla="*/ 728 h 7672"/>
                <a:gd name="T34" fmla="*/ 56 w 112"/>
                <a:gd name="T35" fmla="*/ 0 h 7672"/>
                <a:gd name="T36" fmla="*/ 80 w 112"/>
                <a:gd name="T37" fmla="*/ 584 h 7672"/>
                <a:gd name="T38" fmla="*/ 88 w 112"/>
                <a:gd name="T39" fmla="*/ 1080 h 7672"/>
                <a:gd name="T40" fmla="*/ 88 w 112"/>
                <a:gd name="T41" fmla="*/ 2112 h 7672"/>
                <a:gd name="T42" fmla="*/ 88 w 112"/>
                <a:gd name="T43" fmla="*/ 3136 h 7672"/>
                <a:gd name="T44" fmla="*/ 96 w 112"/>
                <a:gd name="T45" fmla="*/ 3992 h 7672"/>
                <a:gd name="T46" fmla="*/ 96 w 112"/>
                <a:gd name="T47" fmla="*/ 4504 h 7672"/>
                <a:gd name="T48" fmla="*/ 96 w 112"/>
                <a:gd name="T49" fmla="*/ 4968 h 7672"/>
                <a:gd name="T50" fmla="*/ 96 w 112"/>
                <a:gd name="T51" fmla="*/ 5432 h 7672"/>
                <a:gd name="T52" fmla="*/ 104 w 112"/>
                <a:gd name="T53" fmla="*/ 5792 h 7672"/>
                <a:gd name="T54" fmla="*/ 104 w 112"/>
                <a:gd name="T55" fmla="*/ 6128 h 7672"/>
                <a:gd name="T56" fmla="*/ 104 w 112"/>
                <a:gd name="T57" fmla="*/ 6544 h 7672"/>
                <a:gd name="T58" fmla="*/ 104 w 112"/>
                <a:gd name="T59" fmla="*/ 6821 h 7672"/>
                <a:gd name="T60" fmla="*/ 112 w 112"/>
                <a:gd name="T61" fmla="*/ 7184 h 7672"/>
                <a:gd name="T62" fmla="*/ 112 w 112"/>
                <a:gd name="T63" fmla="*/ 7392 h 7672"/>
                <a:gd name="T64" fmla="*/ 112 w 112"/>
                <a:gd name="T65" fmla="*/ 7600 h 7672"/>
                <a:gd name="T66" fmla="*/ 64 w 112"/>
                <a:gd name="T67" fmla="*/ 7544 h 7672"/>
                <a:gd name="T68" fmla="*/ 64 w 112"/>
                <a:gd name="T69" fmla="*/ 7344 h 7672"/>
                <a:gd name="T70" fmla="*/ 64 w 112"/>
                <a:gd name="T71" fmla="*/ 7080 h 7672"/>
                <a:gd name="T72" fmla="*/ 56 w 112"/>
                <a:gd name="T73" fmla="*/ 6776 h 7672"/>
                <a:gd name="T74" fmla="*/ 56 w 112"/>
                <a:gd name="T75" fmla="*/ 6464 h 7672"/>
                <a:gd name="T76" fmla="*/ 56 w 112"/>
                <a:gd name="T77" fmla="*/ 6056 h 7672"/>
                <a:gd name="T78" fmla="*/ 56 w 112"/>
                <a:gd name="T79" fmla="*/ 5688 h 7672"/>
                <a:gd name="T80" fmla="*/ 48 w 112"/>
                <a:gd name="T81" fmla="*/ 5328 h 7672"/>
                <a:gd name="T82" fmla="*/ 48 w 112"/>
                <a:gd name="T83" fmla="*/ 4840 h 7672"/>
                <a:gd name="T84" fmla="*/ 48 w 112"/>
                <a:gd name="T85" fmla="*/ 4352 h 7672"/>
                <a:gd name="T86" fmla="*/ 49 w 112"/>
                <a:gd name="T87" fmla="*/ 3835 h 7672"/>
                <a:gd name="T88" fmla="*/ 40 w 112"/>
                <a:gd name="T89" fmla="*/ 2880 h 7672"/>
                <a:gd name="T90" fmla="*/ 40 w 112"/>
                <a:gd name="T91" fmla="*/ 1848 h 7672"/>
                <a:gd name="T92" fmla="*/ 40 w 112"/>
                <a:gd name="T93" fmla="*/ 728 h 7672"/>
                <a:gd name="T94" fmla="*/ 32 w 112"/>
                <a:gd name="T95" fmla="*/ 488 h 7672"/>
                <a:gd name="T96" fmla="*/ 32 w 112"/>
                <a:gd name="T97" fmla="*/ 48 h 7672"/>
                <a:gd name="T98" fmla="*/ 32 w 112"/>
                <a:gd name="T99" fmla="*/ 536 h 7672"/>
                <a:gd name="T100" fmla="*/ 24 w 112"/>
                <a:gd name="T101" fmla="*/ 24 h 7672"/>
                <a:gd name="T102" fmla="*/ 24 w 112"/>
                <a:gd name="T103" fmla="*/ 680 h 7672"/>
                <a:gd name="T104" fmla="*/ 24 w 112"/>
                <a:gd name="T105" fmla="*/ 48 h 7672"/>
                <a:gd name="T106" fmla="*/ 40 w 112"/>
                <a:gd name="T107" fmla="*/ 752 h 7672"/>
                <a:gd name="T108" fmla="*/ 16 w 112"/>
                <a:gd name="T109" fmla="*/ 432 h 7672"/>
                <a:gd name="T110" fmla="*/ 64 w 112"/>
                <a:gd name="T111" fmla="*/ 24 h 7672"/>
                <a:gd name="T112" fmla="*/ 16 w 112"/>
                <a:gd name="T113" fmla="*/ 440 h 7672"/>
                <a:gd name="T114" fmla="*/ 56 w 112"/>
                <a:gd name="T115" fmla="*/ 48 h 7672"/>
                <a:gd name="T116" fmla="*/ 8 w 112"/>
                <a:gd name="T117" fmla="*/ 536 h 7672"/>
                <a:gd name="T118" fmla="*/ 56 w 112"/>
                <a:gd name="T119" fmla="*/ 48 h 7672"/>
                <a:gd name="T120" fmla="*/ 8 w 112"/>
                <a:gd name="T121" fmla="*/ 584 h 7672"/>
                <a:gd name="T122" fmla="*/ 0 w 112"/>
                <a:gd name="T123" fmla="*/ 48 h 7672"/>
                <a:gd name="T124" fmla="*/ 0 w 112"/>
                <a:gd name="T125" fmla="*/ 728 h 7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2" h="7672">
                  <a:moveTo>
                    <a:pt x="48" y="536"/>
                  </a:moveTo>
                  <a:lnTo>
                    <a:pt x="48" y="584"/>
                  </a:lnTo>
                  <a:lnTo>
                    <a:pt x="48" y="632"/>
                  </a:lnTo>
                  <a:lnTo>
                    <a:pt x="48" y="680"/>
                  </a:lnTo>
                  <a:lnTo>
                    <a:pt x="48" y="728"/>
                  </a:lnTo>
                  <a:cubicBezTo>
                    <a:pt x="48" y="742"/>
                    <a:pt x="38" y="752"/>
                    <a:pt x="24" y="752"/>
                  </a:cubicBezTo>
                  <a:cubicBezTo>
                    <a:pt x="11" y="752"/>
                    <a:pt x="0" y="742"/>
                    <a:pt x="0" y="728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48"/>
                  </a:lnTo>
                  <a:cubicBezTo>
                    <a:pt x="48" y="62"/>
                    <a:pt x="38" y="72"/>
                    <a:pt x="24" y="72"/>
                  </a:cubicBezTo>
                  <a:cubicBezTo>
                    <a:pt x="11" y="72"/>
                    <a:pt x="0" y="62"/>
                    <a:pt x="0" y="48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48"/>
                  </a:lnTo>
                  <a:lnTo>
                    <a:pt x="48" y="352"/>
                  </a:lnTo>
                  <a:lnTo>
                    <a:pt x="48" y="432"/>
                  </a:lnTo>
                  <a:lnTo>
                    <a:pt x="41" y="415"/>
                  </a:lnTo>
                  <a:lnTo>
                    <a:pt x="49" y="423"/>
                  </a:lnTo>
                  <a:cubicBezTo>
                    <a:pt x="54" y="428"/>
                    <a:pt x="56" y="434"/>
                    <a:pt x="56" y="440"/>
                  </a:cubicBezTo>
                  <a:lnTo>
                    <a:pt x="56" y="488"/>
                  </a:lnTo>
                  <a:lnTo>
                    <a:pt x="56" y="536"/>
                  </a:lnTo>
                  <a:lnTo>
                    <a:pt x="56" y="584"/>
                  </a:lnTo>
                  <a:lnTo>
                    <a:pt x="56" y="632"/>
                  </a:lnTo>
                  <a:lnTo>
                    <a:pt x="56" y="680"/>
                  </a:lnTo>
                  <a:lnTo>
                    <a:pt x="56" y="728"/>
                  </a:lnTo>
                  <a:cubicBezTo>
                    <a:pt x="56" y="742"/>
                    <a:pt x="46" y="752"/>
                    <a:pt x="32" y="752"/>
                  </a:cubicBezTo>
                  <a:cubicBezTo>
                    <a:pt x="19" y="752"/>
                    <a:pt x="8" y="742"/>
                    <a:pt x="8" y="728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cubicBezTo>
                    <a:pt x="19" y="72"/>
                    <a:pt x="8" y="62"/>
                    <a:pt x="8" y="48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lnTo>
                    <a:pt x="56" y="352"/>
                  </a:lnTo>
                  <a:lnTo>
                    <a:pt x="56" y="432"/>
                  </a:lnTo>
                  <a:lnTo>
                    <a:pt x="56" y="440"/>
                  </a:lnTo>
                  <a:lnTo>
                    <a:pt x="56" y="488"/>
                  </a:lnTo>
                  <a:lnTo>
                    <a:pt x="56" y="536"/>
                  </a:lnTo>
                  <a:lnTo>
                    <a:pt x="56" y="584"/>
                  </a:lnTo>
                  <a:lnTo>
                    <a:pt x="56" y="632"/>
                  </a:lnTo>
                  <a:lnTo>
                    <a:pt x="56" y="680"/>
                  </a:lnTo>
                  <a:cubicBezTo>
                    <a:pt x="56" y="694"/>
                    <a:pt x="46" y="704"/>
                    <a:pt x="32" y="704"/>
                  </a:cubicBezTo>
                  <a:cubicBezTo>
                    <a:pt x="19" y="704"/>
                    <a:pt x="8" y="694"/>
                    <a:pt x="8" y="680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cubicBezTo>
                    <a:pt x="19" y="72"/>
                    <a:pt x="8" y="62"/>
                    <a:pt x="8" y="48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lnTo>
                    <a:pt x="40" y="0"/>
                  </a:ln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lnTo>
                    <a:pt x="64" y="352"/>
                  </a:lnTo>
                  <a:lnTo>
                    <a:pt x="64" y="432"/>
                  </a:lnTo>
                  <a:lnTo>
                    <a:pt x="64" y="440"/>
                  </a:lnTo>
                  <a:lnTo>
                    <a:pt x="64" y="488"/>
                  </a:lnTo>
                  <a:lnTo>
                    <a:pt x="64" y="536"/>
                  </a:lnTo>
                  <a:lnTo>
                    <a:pt x="64" y="584"/>
                  </a:lnTo>
                  <a:lnTo>
                    <a:pt x="64" y="632"/>
                  </a:lnTo>
                  <a:lnTo>
                    <a:pt x="64" y="680"/>
                  </a:lnTo>
                  <a:lnTo>
                    <a:pt x="64" y="728"/>
                  </a:lnTo>
                  <a:cubicBezTo>
                    <a:pt x="64" y="742"/>
                    <a:pt x="54" y="752"/>
                    <a:pt x="40" y="752"/>
                  </a:cubicBezTo>
                  <a:cubicBezTo>
                    <a:pt x="27" y="752"/>
                    <a:pt x="16" y="742"/>
                    <a:pt x="16" y="728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cubicBezTo>
                    <a:pt x="64" y="62"/>
                    <a:pt x="54" y="72"/>
                    <a:pt x="40" y="72"/>
                  </a:cubicBezTo>
                  <a:cubicBezTo>
                    <a:pt x="27" y="72"/>
                    <a:pt x="16" y="62"/>
                    <a:pt x="16" y="48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lnTo>
                    <a:pt x="64" y="352"/>
                  </a:lnTo>
                  <a:lnTo>
                    <a:pt x="64" y="432"/>
                  </a:lnTo>
                  <a:lnTo>
                    <a:pt x="64" y="440"/>
                  </a:lnTo>
                  <a:lnTo>
                    <a:pt x="64" y="488"/>
                  </a:lnTo>
                  <a:lnTo>
                    <a:pt x="64" y="536"/>
                  </a:lnTo>
                  <a:lnTo>
                    <a:pt x="64" y="584"/>
                  </a:lnTo>
                  <a:lnTo>
                    <a:pt x="64" y="632"/>
                  </a:lnTo>
                  <a:lnTo>
                    <a:pt x="64" y="680"/>
                  </a:lnTo>
                  <a:lnTo>
                    <a:pt x="64" y="728"/>
                  </a:lnTo>
                  <a:lnTo>
                    <a:pt x="16" y="728"/>
                  </a:lnTo>
                  <a:lnTo>
                    <a:pt x="24" y="24"/>
                  </a:lnTo>
                  <a:cubicBezTo>
                    <a:pt x="25" y="11"/>
                    <a:pt x="35" y="0"/>
                    <a:pt x="49" y="0"/>
                  </a:cubicBezTo>
                  <a:cubicBezTo>
                    <a:pt x="62" y="1"/>
                    <a:pt x="72" y="11"/>
                    <a:pt x="72" y="24"/>
                  </a:cubicBezTo>
                  <a:lnTo>
                    <a:pt x="72" y="48"/>
                  </a:lnTo>
                  <a:cubicBezTo>
                    <a:pt x="72" y="62"/>
                    <a:pt x="62" y="72"/>
                    <a:pt x="48" y="72"/>
                  </a:cubicBezTo>
                  <a:cubicBezTo>
                    <a:pt x="35" y="72"/>
                    <a:pt x="24" y="62"/>
                    <a:pt x="24" y="48"/>
                  </a:cubicBezTo>
                  <a:lnTo>
                    <a:pt x="24" y="24"/>
                  </a:lnTo>
                  <a:cubicBezTo>
                    <a:pt x="24" y="11"/>
                    <a:pt x="35" y="0"/>
                    <a:pt x="48" y="0"/>
                  </a:cubicBezTo>
                  <a:cubicBezTo>
                    <a:pt x="62" y="0"/>
                    <a:pt x="72" y="11"/>
                    <a:pt x="72" y="24"/>
                  </a:cubicBezTo>
                  <a:lnTo>
                    <a:pt x="72" y="48"/>
                  </a:lnTo>
                  <a:lnTo>
                    <a:pt x="72" y="352"/>
                  </a:lnTo>
                  <a:lnTo>
                    <a:pt x="72" y="432"/>
                  </a:lnTo>
                  <a:lnTo>
                    <a:pt x="72" y="440"/>
                  </a:lnTo>
                  <a:lnTo>
                    <a:pt x="72" y="488"/>
                  </a:lnTo>
                  <a:lnTo>
                    <a:pt x="72" y="536"/>
                  </a:lnTo>
                  <a:lnTo>
                    <a:pt x="72" y="584"/>
                  </a:lnTo>
                  <a:lnTo>
                    <a:pt x="72" y="632"/>
                  </a:lnTo>
                  <a:lnTo>
                    <a:pt x="72" y="680"/>
                  </a:lnTo>
                  <a:lnTo>
                    <a:pt x="72" y="728"/>
                  </a:lnTo>
                  <a:cubicBezTo>
                    <a:pt x="72" y="742"/>
                    <a:pt x="62" y="752"/>
                    <a:pt x="48" y="752"/>
                  </a:cubicBezTo>
                  <a:cubicBezTo>
                    <a:pt x="35" y="752"/>
                    <a:pt x="24" y="742"/>
                    <a:pt x="24" y="728"/>
                  </a:cubicBezTo>
                  <a:lnTo>
                    <a:pt x="24" y="24"/>
                  </a:lnTo>
                  <a:cubicBezTo>
                    <a:pt x="24" y="11"/>
                    <a:pt x="35" y="0"/>
                    <a:pt x="48" y="0"/>
                  </a:cubicBezTo>
                  <a:cubicBezTo>
                    <a:pt x="62" y="0"/>
                    <a:pt x="72" y="11"/>
                    <a:pt x="72" y="24"/>
                  </a:cubicBezTo>
                  <a:lnTo>
                    <a:pt x="72" y="48"/>
                  </a:lnTo>
                  <a:cubicBezTo>
                    <a:pt x="72" y="62"/>
                    <a:pt x="62" y="72"/>
                    <a:pt x="48" y="72"/>
                  </a:cubicBezTo>
                  <a:cubicBezTo>
                    <a:pt x="35" y="72"/>
                    <a:pt x="24" y="62"/>
                    <a:pt x="24" y="48"/>
                  </a:cubicBezTo>
                  <a:lnTo>
                    <a:pt x="24" y="24"/>
                  </a:lnTo>
                  <a:cubicBezTo>
                    <a:pt x="24" y="11"/>
                    <a:pt x="35" y="0"/>
                    <a:pt x="48" y="0"/>
                  </a:cubicBezTo>
                  <a:cubicBezTo>
                    <a:pt x="62" y="0"/>
                    <a:pt x="72" y="11"/>
                    <a:pt x="72" y="24"/>
                  </a:cubicBezTo>
                  <a:lnTo>
                    <a:pt x="72" y="48"/>
                  </a:lnTo>
                  <a:lnTo>
                    <a:pt x="72" y="352"/>
                  </a:lnTo>
                  <a:lnTo>
                    <a:pt x="72" y="432"/>
                  </a:lnTo>
                  <a:lnTo>
                    <a:pt x="72" y="440"/>
                  </a:lnTo>
                  <a:lnTo>
                    <a:pt x="72" y="437"/>
                  </a:lnTo>
                  <a:lnTo>
                    <a:pt x="80" y="485"/>
                  </a:lnTo>
                  <a:cubicBezTo>
                    <a:pt x="80" y="486"/>
                    <a:pt x="80" y="487"/>
                    <a:pt x="80" y="488"/>
                  </a:cubicBezTo>
                  <a:lnTo>
                    <a:pt x="80" y="536"/>
                  </a:lnTo>
                  <a:lnTo>
                    <a:pt x="80" y="584"/>
                  </a:lnTo>
                  <a:lnTo>
                    <a:pt x="80" y="632"/>
                  </a:lnTo>
                  <a:lnTo>
                    <a:pt x="80" y="680"/>
                  </a:lnTo>
                  <a:lnTo>
                    <a:pt x="80" y="728"/>
                  </a:lnTo>
                  <a:cubicBezTo>
                    <a:pt x="80" y="742"/>
                    <a:pt x="70" y="752"/>
                    <a:pt x="56" y="752"/>
                  </a:cubicBezTo>
                  <a:cubicBezTo>
                    <a:pt x="43" y="752"/>
                    <a:pt x="32" y="742"/>
                    <a:pt x="32" y="728"/>
                  </a:cubicBezTo>
                  <a:lnTo>
                    <a:pt x="32" y="24"/>
                  </a:lnTo>
                  <a:cubicBezTo>
                    <a:pt x="32" y="11"/>
                    <a:pt x="43" y="0"/>
                    <a:pt x="56" y="0"/>
                  </a:cubicBezTo>
                  <a:cubicBezTo>
                    <a:pt x="70" y="0"/>
                    <a:pt x="80" y="11"/>
                    <a:pt x="80" y="24"/>
                  </a:cubicBezTo>
                  <a:lnTo>
                    <a:pt x="80" y="48"/>
                  </a:lnTo>
                  <a:cubicBezTo>
                    <a:pt x="80" y="62"/>
                    <a:pt x="70" y="72"/>
                    <a:pt x="56" y="72"/>
                  </a:cubicBezTo>
                  <a:cubicBezTo>
                    <a:pt x="43" y="72"/>
                    <a:pt x="32" y="62"/>
                    <a:pt x="32" y="48"/>
                  </a:cubicBezTo>
                  <a:lnTo>
                    <a:pt x="32" y="24"/>
                  </a:lnTo>
                  <a:cubicBezTo>
                    <a:pt x="32" y="11"/>
                    <a:pt x="43" y="0"/>
                    <a:pt x="56" y="0"/>
                  </a:cubicBezTo>
                  <a:cubicBezTo>
                    <a:pt x="70" y="0"/>
                    <a:pt x="80" y="11"/>
                    <a:pt x="80" y="24"/>
                  </a:cubicBezTo>
                  <a:lnTo>
                    <a:pt x="80" y="48"/>
                  </a:lnTo>
                  <a:lnTo>
                    <a:pt x="80" y="352"/>
                  </a:lnTo>
                  <a:lnTo>
                    <a:pt x="80" y="432"/>
                  </a:lnTo>
                  <a:lnTo>
                    <a:pt x="80" y="440"/>
                  </a:lnTo>
                  <a:lnTo>
                    <a:pt x="80" y="488"/>
                  </a:lnTo>
                  <a:lnTo>
                    <a:pt x="80" y="536"/>
                  </a:lnTo>
                  <a:lnTo>
                    <a:pt x="80" y="584"/>
                  </a:lnTo>
                  <a:lnTo>
                    <a:pt x="80" y="632"/>
                  </a:lnTo>
                  <a:lnTo>
                    <a:pt x="80" y="680"/>
                  </a:lnTo>
                  <a:lnTo>
                    <a:pt x="80" y="728"/>
                  </a:lnTo>
                  <a:lnTo>
                    <a:pt x="56" y="704"/>
                  </a:lnTo>
                  <a:lnTo>
                    <a:pt x="64" y="704"/>
                  </a:lnTo>
                  <a:cubicBezTo>
                    <a:pt x="78" y="704"/>
                    <a:pt x="88" y="715"/>
                    <a:pt x="88" y="728"/>
                  </a:cubicBezTo>
                  <a:lnTo>
                    <a:pt x="88" y="952"/>
                  </a:lnTo>
                  <a:lnTo>
                    <a:pt x="88" y="1080"/>
                  </a:lnTo>
                  <a:lnTo>
                    <a:pt x="88" y="1208"/>
                  </a:lnTo>
                  <a:lnTo>
                    <a:pt x="88" y="1360"/>
                  </a:lnTo>
                  <a:lnTo>
                    <a:pt x="88" y="1488"/>
                  </a:lnTo>
                  <a:lnTo>
                    <a:pt x="88" y="1592"/>
                  </a:lnTo>
                  <a:lnTo>
                    <a:pt x="88" y="1720"/>
                  </a:lnTo>
                  <a:lnTo>
                    <a:pt x="88" y="1848"/>
                  </a:lnTo>
                  <a:lnTo>
                    <a:pt x="88" y="1976"/>
                  </a:lnTo>
                  <a:lnTo>
                    <a:pt x="88" y="2112"/>
                  </a:lnTo>
                  <a:lnTo>
                    <a:pt x="88" y="2240"/>
                  </a:lnTo>
                  <a:lnTo>
                    <a:pt x="88" y="2392"/>
                  </a:lnTo>
                  <a:lnTo>
                    <a:pt x="88" y="2520"/>
                  </a:lnTo>
                  <a:lnTo>
                    <a:pt x="88" y="2624"/>
                  </a:lnTo>
                  <a:lnTo>
                    <a:pt x="88" y="2752"/>
                  </a:lnTo>
                  <a:lnTo>
                    <a:pt x="88" y="2880"/>
                  </a:lnTo>
                  <a:lnTo>
                    <a:pt x="88" y="3008"/>
                  </a:lnTo>
                  <a:lnTo>
                    <a:pt x="88" y="3136"/>
                  </a:lnTo>
                  <a:lnTo>
                    <a:pt x="88" y="3272"/>
                  </a:lnTo>
                  <a:lnTo>
                    <a:pt x="88" y="3400"/>
                  </a:lnTo>
                  <a:lnTo>
                    <a:pt x="88" y="3528"/>
                  </a:lnTo>
                  <a:lnTo>
                    <a:pt x="88" y="3656"/>
                  </a:lnTo>
                  <a:lnTo>
                    <a:pt x="88" y="3760"/>
                  </a:lnTo>
                  <a:lnTo>
                    <a:pt x="96" y="3830"/>
                  </a:lnTo>
                  <a:lnTo>
                    <a:pt x="96" y="3912"/>
                  </a:lnTo>
                  <a:lnTo>
                    <a:pt x="96" y="3992"/>
                  </a:lnTo>
                  <a:lnTo>
                    <a:pt x="96" y="4040"/>
                  </a:lnTo>
                  <a:lnTo>
                    <a:pt x="96" y="4096"/>
                  </a:lnTo>
                  <a:lnTo>
                    <a:pt x="96" y="4144"/>
                  </a:lnTo>
                  <a:lnTo>
                    <a:pt x="96" y="4224"/>
                  </a:lnTo>
                  <a:lnTo>
                    <a:pt x="96" y="4272"/>
                  </a:lnTo>
                  <a:lnTo>
                    <a:pt x="96" y="4352"/>
                  </a:lnTo>
                  <a:lnTo>
                    <a:pt x="96" y="4432"/>
                  </a:lnTo>
                  <a:lnTo>
                    <a:pt x="96" y="4504"/>
                  </a:lnTo>
                  <a:lnTo>
                    <a:pt x="96" y="4560"/>
                  </a:lnTo>
                  <a:lnTo>
                    <a:pt x="96" y="4632"/>
                  </a:lnTo>
                  <a:lnTo>
                    <a:pt x="96" y="4688"/>
                  </a:lnTo>
                  <a:lnTo>
                    <a:pt x="96" y="4736"/>
                  </a:lnTo>
                  <a:lnTo>
                    <a:pt x="96" y="4792"/>
                  </a:lnTo>
                  <a:lnTo>
                    <a:pt x="96" y="4840"/>
                  </a:lnTo>
                  <a:lnTo>
                    <a:pt x="96" y="4920"/>
                  </a:lnTo>
                  <a:lnTo>
                    <a:pt x="96" y="4968"/>
                  </a:lnTo>
                  <a:lnTo>
                    <a:pt x="96" y="5024"/>
                  </a:lnTo>
                  <a:lnTo>
                    <a:pt x="96" y="5096"/>
                  </a:lnTo>
                  <a:lnTo>
                    <a:pt x="96" y="5152"/>
                  </a:lnTo>
                  <a:lnTo>
                    <a:pt x="96" y="5200"/>
                  </a:lnTo>
                  <a:lnTo>
                    <a:pt x="96" y="5256"/>
                  </a:lnTo>
                  <a:lnTo>
                    <a:pt x="96" y="5328"/>
                  </a:lnTo>
                  <a:lnTo>
                    <a:pt x="96" y="5384"/>
                  </a:lnTo>
                  <a:lnTo>
                    <a:pt x="96" y="5432"/>
                  </a:lnTo>
                  <a:lnTo>
                    <a:pt x="96" y="5512"/>
                  </a:lnTo>
                  <a:lnTo>
                    <a:pt x="96" y="5509"/>
                  </a:lnTo>
                  <a:lnTo>
                    <a:pt x="104" y="5557"/>
                  </a:lnTo>
                  <a:cubicBezTo>
                    <a:pt x="104" y="5558"/>
                    <a:pt x="104" y="5559"/>
                    <a:pt x="104" y="5560"/>
                  </a:cubicBezTo>
                  <a:lnTo>
                    <a:pt x="104" y="5616"/>
                  </a:lnTo>
                  <a:lnTo>
                    <a:pt x="104" y="5688"/>
                  </a:lnTo>
                  <a:lnTo>
                    <a:pt x="104" y="5744"/>
                  </a:lnTo>
                  <a:lnTo>
                    <a:pt x="104" y="5792"/>
                  </a:lnTo>
                  <a:lnTo>
                    <a:pt x="104" y="5848"/>
                  </a:lnTo>
                  <a:lnTo>
                    <a:pt x="104" y="5896"/>
                  </a:lnTo>
                  <a:lnTo>
                    <a:pt x="104" y="5952"/>
                  </a:lnTo>
                  <a:lnTo>
                    <a:pt x="104" y="5976"/>
                  </a:lnTo>
                  <a:lnTo>
                    <a:pt x="104" y="6024"/>
                  </a:lnTo>
                  <a:lnTo>
                    <a:pt x="104" y="6056"/>
                  </a:lnTo>
                  <a:lnTo>
                    <a:pt x="104" y="6104"/>
                  </a:lnTo>
                  <a:lnTo>
                    <a:pt x="104" y="6128"/>
                  </a:lnTo>
                  <a:lnTo>
                    <a:pt x="104" y="6184"/>
                  </a:lnTo>
                  <a:lnTo>
                    <a:pt x="104" y="6256"/>
                  </a:lnTo>
                  <a:lnTo>
                    <a:pt x="104" y="6312"/>
                  </a:lnTo>
                  <a:lnTo>
                    <a:pt x="104" y="6360"/>
                  </a:lnTo>
                  <a:lnTo>
                    <a:pt x="104" y="6416"/>
                  </a:lnTo>
                  <a:lnTo>
                    <a:pt x="104" y="6464"/>
                  </a:lnTo>
                  <a:lnTo>
                    <a:pt x="104" y="6488"/>
                  </a:lnTo>
                  <a:lnTo>
                    <a:pt x="104" y="6544"/>
                  </a:lnTo>
                  <a:lnTo>
                    <a:pt x="104" y="6568"/>
                  </a:lnTo>
                  <a:lnTo>
                    <a:pt x="104" y="6592"/>
                  </a:lnTo>
                  <a:lnTo>
                    <a:pt x="104" y="6648"/>
                  </a:lnTo>
                  <a:lnTo>
                    <a:pt x="104" y="6696"/>
                  </a:lnTo>
                  <a:lnTo>
                    <a:pt x="104" y="6720"/>
                  </a:lnTo>
                  <a:lnTo>
                    <a:pt x="104" y="6776"/>
                  </a:lnTo>
                  <a:lnTo>
                    <a:pt x="104" y="6824"/>
                  </a:lnTo>
                  <a:lnTo>
                    <a:pt x="104" y="6821"/>
                  </a:lnTo>
                  <a:lnTo>
                    <a:pt x="112" y="6877"/>
                  </a:lnTo>
                  <a:cubicBezTo>
                    <a:pt x="112" y="6878"/>
                    <a:pt x="112" y="6879"/>
                    <a:pt x="112" y="6880"/>
                  </a:cubicBezTo>
                  <a:lnTo>
                    <a:pt x="112" y="6928"/>
                  </a:lnTo>
                  <a:lnTo>
                    <a:pt x="112" y="6984"/>
                  </a:lnTo>
                  <a:lnTo>
                    <a:pt x="112" y="7032"/>
                  </a:lnTo>
                  <a:lnTo>
                    <a:pt x="112" y="7080"/>
                  </a:lnTo>
                  <a:lnTo>
                    <a:pt x="112" y="7136"/>
                  </a:lnTo>
                  <a:lnTo>
                    <a:pt x="112" y="7184"/>
                  </a:lnTo>
                  <a:lnTo>
                    <a:pt x="112" y="7216"/>
                  </a:lnTo>
                  <a:lnTo>
                    <a:pt x="112" y="7240"/>
                  </a:lnTo>
                  <a:lnTo>
                    <a:pt x="112" y="7264"/>
                  </a:lnTo>
                  <a:lnTo>
                    <a:pt x="112" y="7288"/>
                  </a:lnTo>
                  <a:lnTo>
                    <a:pt x="112" y="7312"/>
                  </a:lnTo>
                  <a:lnTo>
                    <a:pt x="112" y="7344"/>
                  </a:lnTo>
                  <a:lnTo>
                    <a:pt x="112" y="7368"/>
                  </a:lnTo>
                  <a:lnTo>
                    <a:pt x="112" y="7392"/>
                  </a:lnTo>
                  <a:lnTo>
                    <a:pt x="112" y="7416"/>
                  </a:lnTo>
                  <a:lnTo>
                    <a:pt x="112" y="7448"/>
                  </a:lnTo>
                  <a:lnTo>
                    <a:pt x="112" y="7472"/>
                  </a:lnTo>
                  <a:lnTo>
                    <a:pt x="112" y="7496"/>
                  </a:lnTo>
                  <a:lnTo>
                    <a:pt x="112" y="7520"/>
                  </a:lnTo>
                  <a:lnTo>
                    <a:pt x="112" y="7544"/>
                  </a:lnTo>
                  <a:lnTo>
                    <a:pt x="112" y="7576"/>
                  </a:lnTo>
                  <a:lnTo>
                    <a:pt x="112" y="7600"/>
                  </a:lnTo>
                  <a:lnTo>
                    <a:pt x="112" y="7624"/>
                  </a:lnTo>
                  <a:lnTo>
                    <a:pt x="112" y="7648"/>
                  </a:lnTo>
                  <a:cubicBezTo>
                    <a:pt x="112" y="7662"/>
                    <a:pt x="102" y="7672"/>
                    <a:pt x="88" y="7672"/>
                  </a:cubicBezTo>
                  <a:cubicBezTo>
                    <a:pt x="75" y="7672"/>
                    <a:pt x="64" y="7662"/>
                    <a:pt x="64" y="7648"/>
                  </a:cubicBezTo>
                  <a:lnTo>
                    <a:pt x="64" y="7624"/>
                  </a:lnTo>
                  <a:lnTo>
                    <a:pt x="64" y="7600"/>
                  </a:lnTo>
                  <a:lnTo>
                    <a:pt x="64" y="7576"/>
                  </a:lnTo>
                  <a:lnTo>
                    <a:pt x="64" y="7544"/>
                  </a:lnTo>
                  <a:lnTo>
                    <a:pt x="64" y="7520"/>
                  </a:lnTo>
                  <a:lnTo>
                    <a:pt x="64" y="7496"/>
                  </a:lnTo>
                  <a:lnTo>
                    <a:pt x="64" y="7472"/>
                  </a:lnTo>
                  <a:lnTo>
                    <a:pt x="64" y="7448"/>
                  </a:lnTo>
                  <a:lnTo>
                    <a:pt x="64" y="7416"/>
                  </a:lnTo>
                  <a:lnTo>
                    <a:pt x="64" y="7392"/>
                  </a:lnTo>
                  <a:lnTo>
                    <a:pt x="64" y="7368"/>
                  </a:lnTo>
                  <a:lnTo>
                    <a:pt x="64" y="7344"/>
                  </a:lnTo>
                  <a:lnTo>
                    <a:pt x="64" y="7312"/>
                  </a:lnTo>
                  <a:lnTo>
                    <a:pt x="64" y="7288"/>
                  </a:lnTo>
                  <a:lnTo>
                    <a:pt x="64" y="7264"/>
                  </a:lnTo>
                  <a:lnTo>
                    <a:pt x="64" y="7240"/>
                  </a:lnTo>
                  <a:lnTo>
                    <a:pt x="64" y="7216"/>
                  </a:lnTo>
                  <a:lnTo>
                    <a:pt x="64" y="7184"/>
                  </a:lnTo>
                  <a:lnTo>
                    <a:pt x="64" y="7136"/>
                  </a:lnTo>
                  <a:lnTo>
                    <a:pt x="64" y="7080"/>
                  </a:lnTo>
                  <a:lnTo>
                    <a:pt x="64" y="7032"/>
                  </a:lnTo>
                  <a:lnTo>
                    <a:pt x="64" y="6984"/>
                  </a:lnTo>
                  <a:lnTo>
                    <a:pt x="64" y="6928"/>
                  </a:lnTo>
                  <a:lnTo>
                    <a:pt x="64" y="6880"/>
                  </a:lnTo>
                  <a:lnTo>
                    <a:pt x="65" y="6884"/>
                  </a:lnTo>
                  <a:lnTo>
                    <a:pt x="57" y="6828"/>
                  </a:lnTo>
                  <a:cubicBezTo>
                    <a:pt x="57" y="6827"/>
                    <a:pt x="56" y="6826"/>
                    <a:pt x="56" y="6824"/>
                  </a:cubicBezTo>
                  <a:lnTo>
                    <a:pt x="56" y="6776"/>
                  </a:lnTo>
                  <a:lnTo>
                    <a:pt x="56" y="6720"/>
                  </a:lnTo>
                  <a:lnTo>
                    <a:pt x="56" y="6696"/>
                  </a:lnTo>
                  <a:lnTo>
                    <a:pt x="56" y="6648"/>
                  </a:lnTo>
                  <a:lnTo>
                    <a:pt x="56" y="6592"/>
                  </a:lnTo>
                  <a:lnTo>
                    <a:pt x="56" y="6568"/>
                  </a:lnTo>
                  <a:lnTo>
                    <a:pt x="56" y="6544"/>
                  </a:lnTo>
                  <a:lnTo>
                    <a:pt x="56" y="6488"/>
                  </a:lnTo>
                  <a:lnTo>
                    <a:pt x="56" y="6464"/>
                  </a:lnTo>
                  <a:lnTo>
                    <a:pt x="56" y="6416"/>
                  </a:lnTo>
                  <a:lnTo>
                    <a:pt x="56" y="6360"/>
                  </a:lnTo>
                  <a:lnTo>
                    <a:pt x="56" y="6312"/>
                  </a:lnTo>
                  <a:lnTo>
                    <a:pt x="56" y="6256"/>
                  </a:lnTo>
                  <a:lnTo>
                    <a:pt x="56" y="6184"/>
                  </a:lnTo>
                  <a:lnTo>
                    <a:pt x="56" y="6128"/>
                  </a:lnTo>
                  <a:lnTo>
                    <a:pt x="56" y="6104"/>
                  </a:lnTo>
                  <a:lnTo>
                    <a:pt x="56" y="6056"/>
                  </a:lnTo>
                  <a:lnTo>
                    <a:pt x="56" y="6024"/>
                  </a:lnTo>
                  <a:lnTo>
                    <a:pt x="56" y="5976"/>
                  </a:lnTo>
                  <a:lnTo>
                    <a:pt x="56" y="5952"/>
                  </a:lnTo>
                  <a:lnTo>
                    <a:pt x="56" y="5896"/>
                  </a:lnTo>
                  <a:lnTo>
                    <a:pt x="56" y="5848"/>
                  </a:lnTo>
                  <a:lnTo>
                    <a:pt x="56" y="5792"/>
                  </a:lnTo>
                  <a:lnTo>
                    <a:pt x="56" y="5744"/>
                  </a:lnTo>
                  <a:lnTo>
                    <a:pt x="56" y="5688"/>
                  </a:lnTo>
                  <a:lnTo>
                    <a:pt x="56" y="5616"/>
                  </a:lnTo>
                  <a:lnTo>
                    <a:pt x="56" y="5560"/>
                  </a:lnTo>
                  <a:lnTo>
                    <a:pt x="57" y="5564"/>
                  </a:lnTo>
                  <a:lnTo>
                    <a:pt x="49" y="5516"/>
                  </a:lnTo>
                  <a:cubicBezTo>
                    <a:pt x="49" y="5515"/>
                    <a:pt x="48" y="5514"/>
                    <a:pt x="48" y="5512"/>
                  </a:cubicBezTo>
                  <a:lnTo>
                    <a:pt x="48" y="5432"/>
                  </a:lnTo>
                  <a:lnTo>
                    <a:pt x="48" y="5384"/>
                  </a:lnTo>
                  <a:lnTo>
                    <a:pt x="48" y="5328"/>
                  </a:lnTo>
                  <a:lnTo>
                    <a:pt x="48" y="5256"/>
                  </a:lnTo>
                  <a:lnTo>
                    <a:pt x="48" y="5200"/>
                  </a:lnTo>
                  <a:lnTo>
                    <a:pt x="48" y="5152"/>
                  </a:lnTo>
                  <a:lnTo>
                    <a:pt x="48" y="5096"/>
                  </a:lnTo>
                  <a:lnTo>
                    <a:pt x="48" y="5024"/>
                  </a:lnTo>
                  <a:lnTo>
                    <a:pt x="48" y="4968"/>
                  </a:lnTo>
                  <a:lnTo>
                    <a:pt x="48" y="4920"/>
                  </a:lnTo>
                  <a:lnTo>
                    <a:pt x="48" y="4840"/>
                  </a:lnTo>
                  <a:lnTo>
                    <a:pt x="48" y="4792"/>
                  </a:lnTo>
                  <a:lnTo>
                    <a:pt x="48" y="4736"/>
                  </a:lnTo>
                  <a:lnTo>
                    <a:pt x="48" y="4688"/>
                  </a:lnTo>
                  <a:lnTo>
                    <a:pt x="48" y="4632"/>
                  </a:lnTo>
                  <a:lnTo>
                    <a:pt x="48" y="4560"/>
                  </a:lnTo>
                  <a:lnTo>
                    <a:pt x="48" y="4504"/>
                  </a:lnTo>
                  <a:lnTo>
                    <a:pt x="48" y="4432"/>
                  </a:lnTo>
                  <a:lnTo>
                    <a:pt x="48" y="4352"/>
                  </a:lnTo>
                  <a:lnTo>
                    <a:pt x="48" y="4272"/>
                  </a:lnTo>
                  <a:lnTo>
                    <a:pt x="48" y="4224"/>
                  </a:lnTo>
                  <a:lnTo>
                    <a:pt x="48" y="4144"/>
                  </a:lnTo>
                  <a:lnTo>
                    <a:pt x="48" y="4096"/>
                  </a:lnTo>
                  <a:lnTo>
                    <a:pt x="48" y="4040"/>
                  </a:lnTo>
                  <a:lnTo>
                    <a:pt x="48" y="3992"/>
                  </a:lnTo>
                  <a:lnTo>
                    <a:pt x="48" y="3912"/>
                  </a:lnTo>
                  <a:lnTo>
                    <a:pt x="49" y="3835"/>
                  </a:lnTo>
                  <a:lnTo>
                    <a:pt x="40" y="3760"/>
                  </a:lnTo>
                  <a:lnTo>
                    <a:pt x="40" y="3656"/>
                  </a:lnTo>
                  <a:lnTo>
                    <a:pt x="40" y="3528"/>
                  </a:lnTo>
                  <a:lnTo>
                    <a:pt x="40" y="3400"/>
                  </a:lnTo>
                  <a:lnTo>
                    <a:pt x="40" y="3272"/>
                  </a:lnTo>
                  <a:lnTo>
                    <a:pt x="40" y="3136"/>
                  </a:lnTo>
                  <a:lnTo>
                    <a:pt x="40" y="3008"/>
                  </a:lnTo>
                  <a:lnTo>
                    <a:pt x="40" y="2880"/>
                  </a:lnTo>
                  <a:lnTo>
                    <a:pt x="40" y="2752"/>
                  </a:lnTo>
                  <a:lnTo>
                    <a:pt x="40" y="2624"/>
                  </a:lnTo>
                  <a:lnTo>
                    <a:pt x="40" y="2520"/>
                  </a:lnTo>
                  <a:lnTo>
                    <a:pt x="40" y="2392"/>
                  </a:lnTo>
                  <a:lnTo>
                    <a:pt x="40" y="2240"/>
                  </a:lnTo>
                  <a:lnTo>
                    <a:pt x="40" y="2112"/>
                  </a:lnTo>
                  <a:lnTo>
                    <a:pt x="40" y="1976"/>
                  </a:lnTo>
                  <a:lnTo>
                    <a:pt x="40" y="1848"/>
                  </a:lnTo>
                  <a:lnTo>
                    <a:pt x="40" y="1720"/>
                  </a:lnTo>
                  <a:lnTo>
                    <a:pt x="40" y="1592"/>
                  </a:lnTo>
                  <a:lnTo>
                    <a:pt x="40" y="1488"/>
                  </a:lnTo>
                  <a:lnTo>
                    <a:pt x="40" y="1360"/>
                  </a:lnTo>
                  <a:lnTo>
                    <a:pt x="40" y="1208"/>
                  </a:lnTo>
                  <a:lnTo>
                    <a:pt x="40" y="1080"/>
                  </a:lnTo>
                  <a:lnTo>
                    <a:pt x="40" y="952"/>
                  </a:lnTo>
                  <a:lnTo>
                    <a:pt x="40" y="728"/>
                  </a:lnTo>
                  <a:lnTo>
                    <a:pt x="64" y="752"/>
                  </a:lnTo>
                  <a:lnTo>
                    <a:pt x="56" y="752"/>
                  </a:lnTo>
                  <a:cubicBezTo>
                    <a:pt x="43" y="752"/>
                    <a:pt x="32" y="742"/>
                    <a:pt x="32" y="728"/>
                  </a:cubicBezTo>
                  <a:lnTo>
                    <a:pt x="32" y="680"/>
                  </a:lnTo>
                  <a:lnTo>
                    <a:pt x="32" y="632"/>
                  </a:lnTo>
                  <a:lnTo>
                    <a:pt x="32" y="584"/>
                  </a:lnTo>
                  <a:lnTo>
                    <a:pt x="32" y="536"/>
                  </a:lnTo>
                  <a:lnTo>
                    <a:pt x="32" y="488"/>
                  </a:lnTo>
                  <a:lnTo>
                    <a:pt x="32" y="440"/>
                  </a:lnTo>
                  <a:lnTo>
                    <a:pt x="32" y="432"/>
                  </a:lnTo>
                  <a:lnTo>
                    <a:pt x="32" y="352"/>
                  </a:lnTo>
                  <a:lnTo>
                    <a:pt x="32" y="48"/>
                  </a:lnTo>
                  <a:lnTo>
                    <a:pt x="32" y="24"/>
                  </a:lnTo>
                  <a:lnTo>
                    <a:pt x="80" y="24"/>
                  </a:lnTo>
                  <a:lnTo>
                    <a:pt x="80" y="48"/>
                  </a:lnTo>
                  <a:lnTo>
                    <a:pt x="32" y="48"/>
                  </a:lnTo>
                  <a:lnTo>
                    <a:pt x="32" y="24"/>
                  </a:lnTo>
                  <a:lnTo>
                    <a:pt x="80" y="24"/>
                  </a:lnTo>
                  <a:lnTo>
                    <a:pt x="80" y="728"/>
                  </a:lnTo>
                  <a:lnTo>
                    <a:pt x="32" y="728"/>
                  </a:lnTo>
                  <a:lnTo>
                    <a:pt x="32" y="680"/>
                  </a:lnTo>
                  <a:lnTo>
                    <a:pt x="32" y="632"/>
                  </a:lnTo>
                  <a:lnTo>
                    <a:pt x="32" y="584"/>
                  </a:lnTo>
                  <a:lnTo>
                    <a:pt x="32" y="536"/>
                  </a:lnTo>
                  <a:lnTo>
                    <a:pt x="32" y="488"/>
                  </a:lnTo>
                  <a:lnTo>
                    <a:pt x="33" y="492"/>
                  </a:lnTo>
                  <a:lnTo>
                    <a:pt x="25" y="444"/>
                  </a:lnTo>
                  <a:cubicBezTo>
                    <a:pt x="25" y="443"/>
                    <a:pt x="24" y="442"/>
                    <a:pt x="24" y="440"/>
                  </a:cubicBezTo>
                  <a:lnTo>
                    <a:pt x="24" y="432"/>
                  </a:lnTo>
                  <a:lnTo>
                    <a:pt x="24" y="352"/>
                  </a:lnTo>
                  <a:lnTo>
                    <a:pt x="24" y="48"/>
                  </a:lnTo>
                  <a:lnTo>
                    <a:pt x="24" y="24"/>
                  </a:lnTo>
                  <a:lnTo>
                    <a:pt x="72" y="24"/>
                  </a:lnTo>
                  <a:lnTo>
                    <a:pt x="72" y="48"/>
                  </a:lnTo>
                  <a:lnTo>
                    <a:pt x="24" y="48"/>
                  </a:lnTo>
                  <a:lnTo>
                    <a:pt x="24" y="24"/>
                  </a:lnTo>
                  <a:lnTo>
                    <a:pt x="72" y="24"/>
                  </a:lnTo>
                  <a:lnTo>
                    <a:pt x="72" y="728"/>
                  </a:lnTo>
                  <a:lnTo>
                    <a:pt x="24" y="728"/>
                  </a:lnTo>
                  <a:lnTo>
                    <a:pt x="24" y="680"/>
                  </a:lnTo>
                  <a:lnTo>
                    <a:pt x="24" y="632"/>
                  </a:lnTo>
                  <a:lnTo>
                    <a:pt x="24" y="584"/>
                  </a:lnTo>
                  <a:lnTo>
                    <a:pt x="24" y="536"/>
                  </a:lnTo>
                  <a:lnTo>
                    <a:pt x="24" y="488"/>
                  </a:lnTo>
                  <a:lnTo>
                    <a:pt x="24" y="440"/>
                  </a:lnTo>
                  <a:lnTo>
                    <a:pt x="24" y="432"/>
                  </a:lnTo>
                  <a:lnTo>
                    <a:pt x="24" y="352"/>
                  </a:lnTo>
                  <a:lnTo>
                    <a:pt x="24" y="48"/>
                  </a:lnTo>
                  <a:lnTo>
                    <a:pt x="24" y="24"/>
                  </a:lnTo>
                  <a:lnTo>
                    <a:pt x="72" y="24"/>
                  </a:lnTo>
                  <a:lnTo>
                    <a:pt x="72" y="48"/>
                  </a:lnTo>
                  <a:lnTo>
                    <a:pt x="24" y="48"/>
                  </a:lnTo>
                  <a:lnTo>
                    <a:pt x="24" y="24"/>
                  </a:lnTo>
                  <a:lnTo>
                    <a:pt x="72" y="25"/>
                  </a:lnTo>
                  <a:lnTo>
                    <a:pt x="64" y="729"/>
                  </a:lnTo>
                  <a:cubicBezTo>
                    <a:pt x="64" y="742"/>
                    <a:pt x="54" y="753"/>
                    <a:pt x="40" y="752"/>
                  </a:cubicBezTo>
                  <a:cubicBezTo>
                    <a:pt x="27" y="752"/>
                    <a:pt x="16" y="742"/>
                    <a:pt x="16" y="728"/>
                  </a:cubicBezTo>
                  <a:lnTo>
                    <a:pt x="16" y="680"/>
                  </a:lnTo>
                  <a:lnTo>
                    <a:pt x="16" y="632"/>
                  </a:lnTo>
                  <a:lnTo>
                    <a:pt x="16" y="584"/>
                  </a:lnTo>
                  <a:lnTo>
                    <a:pt x="16" y="536"/>
                  </a:lnTo>
                  <a:lnTo>
                    <a:pt x="16" y="488"/>
                  </a:lnTo>
                  <a:lnTo>
                    <a:pt x="16" y="440"/>
                  </a:lnTo>
                  <a:lnTo>
                    <a:pt x="16" y="432"/>
                  </a:lnTo>
                  <a:lnTo>
                    <a:pt x="16" y="352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48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728"/>
                  </a:lnTo>
                  <a:lnTo>
                    <a:pt x="16" y="728"/>
                  </a:lnTo>
                  <a:lnTo>
                    <a:pt x="16" y="680"/>
                  </a:lnTo>
                  <a:lnTo>
                    <a:pt x="16" y="632"/>
                  </a:lnTo>
                  <a:lnTo>
                    <a:pt x="16" y="584"/>
                  </a:lnTo>
                  <a:lnTo>
                    <a:pt x="16" y="536"/>
                  </a:lnTo>
                  <a:lnTo>
                    <a:pt x="16" y="488"/>
                  </a:lnTo>
                  <a:lnTo>
                    <a:pt x="16" y="440"/>
                  </a:lnTo>
                  <a:lnTo>
                    <a:pt x="16" y="432"/>
                  </a:lnTo>
                  <a:lnTo>
                    <a:pt x="16" y="352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680"/>
                  </a:lnTo>
                  <a:lnTo>
                    <a:pt x="8" y="680"/>
                  </a:lnTo>
                  <a:lnTo>
                    <a:pt x="8" y="632"/>
                  </a:lnTo>
                  <a:lnTo>
                    <a:pt x="8" y="584"/>
                  </a:lnTo>
                  <a:lnTo>
                    <a:pt x="8" y="536"/>
                  </a:lnTo>
                  <a:lnTo>
                    <a:pt x="8" y="488"/>
                  </a:lnTo>
                  <a:lnTo>
                    <a:pt x="8" y="440"/>
                  </a:lnTo>
                  <a:lnTo>
                    <a:pt x="8" y="432"/>
                  </a:lnTo>
                  <a:lnTo>
                    <a:pt x="8" y="352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728"/>
                  </a:lnTo>
                  <a:lnTo>
                    <a:pt x="8" y="728"/>
                  </a:lnTo>
                  <a:lnTo>
                    <a:pt x="8" y="680"/>
                  </a:lnTo>
                  <a:lnTo>
                    <a:pt x="8" y="632"/>
                  </a:lnTo>
                  <a:lnTo>
                    <a:pt x="8" y="584"/>
                  </a:lnTo>
                  <a:lnTo>
                    <a:pt x="8" y="536"/>
                  </a:lnTo>
                  <a:lnTo>
                    <a:pt x="8" y="488"/>
                  </a:lnTo>
                  <a:lnTo>
                    <a:pt x="8" y="440"/>
                  </a:lnTo>
                  <a:lnTo>
                    <a:pt x="15" y="457"/>
                  </a:lnTo>
                  <a:lnTo>
                    <a:pt x="7" y="449"/>
                  </a:lnTo>
                  <a:cubicBezTo>
                    <a:pt x="3" y="445"/>
                    <a:pt x="0" y="439"/>
                    <a:pt x="0" y="432"/>
                  </a:cubicBezTo>
                  <a:lnTo>
                    <a:pt x="0" y="352"/>
                  </a:lnTo>
                  <a:lnTo>
                    <a:pt x="0" y="48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728"/>
                  </a:lnTo>
                  <a:lnTo>
                    <a:pt x="0" y="728"/>
                  </a:lnTo>
                  <a:lnTo>
                    <a:pt x="0" y="680"/>
                  </a:lnTo>
                  <a:lnTo>
                    <a:pt x="0" y="632"/>
                  </a:lnTo>
                  <a:lnTo>
                    <a:pt x="0" y="584"/>
                  </a:lnTo>
                  <a:lnTo>
                    <a:pt x="0" y="536"/>
                  </a:lnTo>
                  <a:cubicBezTo>
                    <a:pt x="0" y="523"/>
                    <a:pt x="11" y="512"/>
                    <a:pt x="24" y="512"/>
                  </a:cubicBezTo>
                  <a:cubicBezTo>
                    <a:pt x="38" y="512"/>
                    <a:pt x="48" y="523"/>
                    <a:pt x="48" y="53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09" name="Freeform 173"/>
            <p:cNvSpPr>
              <a:spLocks/>
            </p:cNvSpPr>
            <p:nvPr/>
          </p:nvSpPr>
          <p:spPr bwMode="auto">
            <a:xfrm>
              <a:off x="6050110" y="4913907"/>
              <a:ext cx="33493" cy="567559"/>
            </a:xfrm>
            <a:custGeom>
              <a:avLst/>
              <a:gdLst>
                <a:gd name="T0" fmla="*/ 58 w 282"/>
                <a:gd name="T1" fmla="*/ 2888 h 3066"/>
                <a:gd name="T2" fmla="*/ 34 w 282"/>
                <a:gd name="T3" fmla="*/ 2944 h 3066"/>
                <a:gd name="T4" fmla="*/ 26 w 282"/>
                <a:gd name="T5" fmla="*/ 2944 h 3066"/>
                <a:gd name="T6" fmla="*/ 42 w 282"/>
                <a:gd name="T7" fmla="*/ 3040 h 3066"/>
                <a:gd name="T8" fmla="*/ 90 w 282"/>
                <a:gd name="T9" fmla="*/ 3040 h 3066"/>
                <a:gd name="T10" fmla="*/ 63 w 282"/>
                <a:gd name="T11" fmla="*/ 2993 h 3066"/>
                <a:gd name="T12" fmla="*/ 82 w 282"/>
                <a:gd name="T13" fmla="*/ 3064 h 3066"/>
                <a:gd name="T14" fmla="*/ 74 w 282"/>
                <a:gd name="T15" fmla="*/ 3016 h 3066"/>
                <a:gd name="T16" fmla="*/ 130 w 282"/>
                <a:gd name="T17" fmla="*/ 3040 h 3066"/>
                <a:gd name="T18" fmla="*/ 98 w 282"/>
                <a:gd name="T19" fmla="*/ 3040 h 3066"/>
                <a:gd name="T20" fmla="*/ 130 w 282"/>
                <a:gd name="T21" fmla="*/ 3064 h 3066"/>
                <a:gd name="T22" fmla="*/ 122 w 282"/>
                <a:gd name="T23" fmla="*/ 3016 h 3066"/>
                <a:gd name="T24" fmla="*/ 154 w 282"/>
                <a:gd name="T25" fmla="*/ 3016 h 3066"/>
                <a:gd name="T26" fmla="*/ 162 w 282"/>
                <a:gd name="T27" fmla="*/ 2992 h 3066"/>
                <a:gd name="T28" fmla="*/ 202 w 282"/>
                <a:gd name="T29" fmla="*/ 3040 h 3066"/>
                <a:gd name="T30" fmla="*/ 178 w 282"/>
                <a:gd name="T31" fmla="*/ 2992 h 3066"/>
                <a:gd name="T32" fmla="*/ 218 w 282"/>
                <a:gd name="T33" fmla="*/ 3040 h 3066"/>
                <a:gd name="T34" fmla="*/ 178 w 282"/>
                <a:gd name="T35" fmla="*/ 3016 h 3066"/>
                <a:gd name="T36" fmla="*/ 242 w 282"/>
                <a:gd name="T37" fmla="*/ 3016 h 3066"/>
                <a:gd name="T38" fmla="*/ 194 w 282"/>
                <a:gd name="T39" fmla="*/ 3016 h 3066"/>
                <a:gd name="T40" fmla="*/ 202 w 282"/>
                <a:gd name="T41" fmla="*/ 2968 h 3066"/>
                <a:gd name="T42" fmla="*/ 202 w 282"/>
                <a:gd name="T43" fmla="*/ 2864 h 3066"/>
                <a:gd name="T44" fmla="*/ 226 w 282"/>
                <a:gd name="T45" fmla="*/ 2608 h 3066"/>
                <a:gd name="T46" fmla="*/ 210 w 282"/>
                <a:gd name="T47" fmla="*/ 2400 h 3066"/>
                <a:gd name="T48" fmla="*/ 210 w 282"/>
                <a:gd name="T49" fmla="*/ 2144 h 3066"/>
                <a:gd name="T50" fmla="*/ 218 w 282"/>
                <a:gd name="T51" fmla="*/ 1936 h 3066"/>
                <a:gd name="T52" fmla="*/ 218 w 282"/>
                <a:gd name="T53" fmla="*/ 1648 h 3066"/>
                <a:gd name="T54" fmla="*/ 218 w 282"/>
                <a:gd name="T55" fmla="*/ 1368 h 3066"/>
                <a:gd name="T56" fmla="*/ 226 w 282"/>
                <a:gd name="T57" fmla="*/ 1136 h 3066"/>
                <a:gd name="T58" fmla="*/ 226 w 282"/>
                <a:gd name="T59" fmla="*/ 800 h 3066"/>
                <a:gd name="T60" fmla="*/ 228 w 282"/>
                <a:gd name="T61" fmla="*/ 561 h 3066"/>
                <a:gd name="T62" fmla="*/ 234 w 282"/>
                <a:gd name="T63" fmla="*/ 288 h 3066"/>
                <a:gd name="T64" fmla="*/ 258 w 282"/>
                <a:gd name="T65" fmla="*/ 0 h 3066"/>
                <a:gd name="T66" fmla="*/ 282 w 282"/>
                <a:gd name="T67" fmla="*/ 288 h 3066"/>
                <a:gd name="T68" fmla="*/ 273 w 282"/>
                <a:gd name="T69" fmla="*/ 576 h 3066"/>
                <a:gd name="T70" fmla="*/ 274 w 282"/>
                <a:gd name="T71" fmla="*/ 800 h 3066"/>
                <a:gd name="T72" fmla="*/ 274 w 282"/>
                <a:gd name="T73" fmla="*/ 1136 h 3066"/>
                <a:gd name="T74" fmla="*/ 266 w 282"/>
                <a:gd name="T75" fmla="*/ 1368 h 3066"/>
                <a:gd name="T76" fmla="*/ 266 w 282"/>
                <a:gd name="T77" fmla="*/ 1648 h 3066"/>
                <a:gd name="T78" fmla="*/ 266 w 282"/>
                <a:gd name="T79" fmla="*/ 1936 h 3066"/>
                <a:gd name="T80" fmla="*/ 258 w 282"/>
                <a:gd name="T81" fmla="*/ 2144 h 3066"/>
                <a:gd name="T82" fmla="*/ 258 w 282"/>
                <a:gd name="T83" fmla="*/ 2400 h 3066"/>
                <a:gd name="T84" fmla="*/ 226 w 282"/>
                <a:gd name="T85" fmla="*/ 2656 h 3066"/>
                <a:gd name="T86" fmla="*/ 250 w 282"/>
                <a:gd name="T87" fmla="*/ 2864 h 3066"/>
                <a:gd name="T88" fmla="*/ 249 w 282"/>
                <a:gd name="T89" fmla="*/ 3000 h 3066"/>
                <a:gd name="T90" fmla="*/ 242 w 282"/>
                <a:gd name="T91" fmla="*/ 3016 h 3066"/>
                <a:gd name="T92" fmla="*/ 178 w 282"/>
                <a:gd name="T93" fmla="*/ 3016 h 3066"/>
                <a:gd name="T94" fmla="*/ 170 w 282"/>
                <a:gd name="T95" fmla="*/ 3016 h 3066"/>
                <a:gd name="T96" fmla="*/ 202 w 282"/>
                <a:gd name="T97" fmla="*/ 3040 h 3066"/>
                <a:gd name="T98" fmla="*/ 170 w 282"/>
                <a:gd name="T99" fmla="*/ 3064 h 3066"/>
                <a:gd name="T100" fmla="*/ 162 w 282"/>
                <a:gd name="T101" fmla="*/ 3064 h 3066"/>
                <a:gd name="T102" fmla="*/ 146 w 282"/>
                <a:gd name="T103" fmla="*/ 3064 h 3066"/>
                <a:gd name="T104" fmla="*/ 154 w 282"/>
                <a:gd name="T105" fmla="*/ 3040 h 3066"/>
                <a:gd name="T106" fmla="*/ 82 w 282"/>
                <a:gd name="T107" fmla="*/ 3016 h 3066"/>
                <a:gd name="T108" fmla="*/ 74 w 282"/>
                <a:gd name="T109" fmla="*/ 3016 h 3066"/>
                <a:gd name="T110" fmla="*/ 58 w 282"/>
                <a:gd name="T111" fmla="*/ 3040 h 3066"/>
                <a:gd name="T112" fmla="*/ 42 w 282"/>
                <a:gd name="T113" fmla="*/ 3040 h 3066"/>
                <a:gd name="T114" fmla="*/ 90 w 282"/>
                <a:gd name="T115" fmla="*/ 3016 h 3066"/>
                <a:gd name="T116" fmla="*/ 74 w 282"/>
                <a:gd name="T117" fmla="*/ 2944 h 3066"/>
                <a:gd name="T118" fmla="*/ 10 w 282"/>
                <a:gd name="T119" fmla="*/ 2944 h 3066"/>
                <a:gd name="T120" fmla="*/ 10 w 282"/>
                <a:gd name="T121" fmla="*/ 2784 h 30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2" h="3066">
                  <a:moveTo>
                    <a:pt x="50" y="2675"/>
                  </a:moveTo>
                  <a:lnTo>
                    <a:pt x="58" y="2707"/>
                  </a:lnTo>
                  <a:cubicBezTo>
                    <a:pt x="58" y="2709"/>
                    <a:pt x="58" y="2711"/>
                    <a:pt x="58" y="2712"/>
                  </a:cubicBezTo>
                  <a:lnTo>
                    <a:pt x="58" y="2736"/>
                  </a:lnTo>
                  <a:lnTo>
                    <a:pt x="58" y="2760"/>
                  </a:lnTo>
                  <a:lnTo>
                    <a:pt x="58" y="2784"/>
                  </a:lnTo>
                  <a:lnTo>
                    <a:pt x="58" y="2808"/>
                  </a:lnTo>
                  <a:lnTo>
                    <a:pt x="58" y="2840"/>
                  </a:lnTo>
                  <a:lnTo>
                    <a:pt x="58" y="2864"/>
                  </a:lnTo>
                  <a:lnTo>
                    <a:pt x="58" y="2888"/>
                  </a:lnTo>
                  <a:lnTo>
                    <a:pt x="58" y="2912"/>
                  </a:lnTo>
                  <a:lnTo>
                    <a:pt x="58" y="2944"/>
                  </a:lnTo>
                  <a:lnTo>
                    <a:pt x="58" y="2968"/>
                  </a:lnTo>
                  <a:cubicBezTo>
                    <a:pt x="58" y="2982"/>
                    <a:pt x="48" y="2992"/>
                    <a:pt x="34" y="2992"/>
                  </a:cubicBezTo>
                  <a:cubicBezTo>
                    <a:pt x="21" y="2992"/>
                    <a:pt x="10" y="2982"/>
                    <a:pt x="10" y="2968"/>
                  </a:cubicBezTo>
                  <a:lnTo>
                    <a:pt x="10" y="2944"/>
                  </a:lnTo>
                  <a:cubicBezTo>
                    <a:pt x="10" y="2931"/>
                    <a:pt x="21" y="2920"/>
                    <a:pt x="34" y="2920"/>
                  </a:cubicBezTo>
                  <a:cubicBezTo>
                    <a:pt x="48" y="2920"/>
                    <a:pt x="58" y="2931"/>
                    <a:pt x="58" y="2944"/>
                  </a:cubicBezTo>
                  <a:lnTo>
                    <a:pt x="58" y="2968"/>
                  </a:lnTo>
                  <a:lnTo>
                    <a:pt x="34" y="2944"/>
                  </a:lnTo>
                  <a:lnTo>
                    <a:pt x="42" y="2944"/>
                  </a:lnTo>
                  <a:lnTo>
                    <a:pt x="50" y="2944"/>
                  </a:lnTo>
                  <a:lnTo>
                    <a:pt x="26" y="2968"/>
                  </a:lnTo>
                  <a:lnTo>
                    <a:pt x="26" y="2944"/>
                  </a:lnTo>
                  <a:cubicBezTo>
                    <a:pt x="26" y="2931"/>
                    <a:pt x="37" y="2920"/>
                    <a:pt x="50" y="2920"/>
                  </a:cubicBezTo>
                  <a:cubicBezTo>
                    <a:pt x="64" y="2920"/>
                    <a:pt x="74" y="2931"/>
                    <a:pt x="74" y="2944"/>
                  </a:cubicBezTo>
                  <a:lnTo>
                    <a:pt x="74" y="2968"/>
                  </a:lnTo>
                  <a:cubicBezTo>
                    <a:pt x="74" y="2982"/>
                    <a:pt x="64" y="2992"/>
                    <a:pt x="50" y="2992"/>
                  </a:cubicBezTo>
                  <a:cubicBezTo>
                    <a:pt x="37" y="2992"/>
                    <a:pt x="26" y="2982"/>
                    <a:pt x="26" y="2968"/>
                  </a:cubicBezTo>
                  <a:lnTo>
                    <a:pt x="26" y="2944"/>
                  </a:lnTo>
                  <a:cubicBezTo>
                    <a:pt x="26" y="2931"/>
                    <a:pt x="37" y="2920"/>
                    <a:pt x="50" y="2920"/>
                  </a:cubicBezTo>
                  <a:cubicBezTo>
                    <a:pt x="64" y="2920"/>
                    <a:pt x="74" y="2931"/>
                    <a:pt x="74" y="2944"/>
                  </a:cubicBezTo>
                  <a:lnTo>
                    <a:pt x="74" y="2968"/>
                  </a:lnTo>
                  <a:lnTo>
                    <a:pt x="74" y="2992"/>
                  </a:lnTo>
                  <a:lnTo>
                    <a:pt x="74" y="3016"/>
                  </a:lnTo>
                  <a:lnTo>
                    <a:pt x="74" y="3040"/>
                  </a:lnTo>
                  <a:lnTo>
                    <a:pt x="50" y="3016"/>
                  </a:lnTo>
                  <a:lnTo>
                    <a:pt x="58" y="3016"/>
                  </a:lnTo>
                  <a:lnTo>
                    <a:pt x="66" y="3016"/>
                  </a:lnTo>
                  <a:lnTo>
                    <a:pt x="42" y="3040"/>
                  </a:lnTo>
                  <a:lnTo>
                    <a:pt x="42" y="3016"/>
                  </a:lnTo>
                  <a:cubicBezTo>
                    <a:pt x="42" y="3003"/>
                    <a:pt x="53" y="2992"/>
                    <a:pt x="66" y="2992"/>
                  </a:cubicBezTo>
                  <a:cubicBezTo>
                    <a:pt x="80" y="2992"/>
                    <a:pt x="90" y="3003"/>
                    <a:pt x="90" y="3016"/>
                  </a:cubicBezTo>
                  <a:lnTo>
                    <a:pt x="90" y="3040"/>
                  </a:lnTo>
                  <a:cubicBezTo>
                    <a:pt x="90" y="3054"/>
                    <a:pt x="80" y="3064"/>
                    <a:pt x="66" y="3064"/>
                  </a:cubicBezTo>
                  <a:cubicBezTo>
                    <a:pt x="53" y="3064"/>
                    <a:pt x="42" y="3054"/>
                    <a:pt x="42" y="3040"/>
                  </a:cubicBezTo>
                  <a:lnTo>
                    <a:pt x="42" y="3016"/>
                  </a:lnTo>
                  <a:cubicBezTo>
                    <a:pt x="42" y="3003"/>
                    <a:pt x="53" y="2992"/>
                    <a:pt x="66" y="2992"/>
                  </a:cubicBezTo>
                  <a:cubicBezTo>
                    <a:pt x="80" y="2992"/>
                    <a:pt x="90" y="3003"/>
                    <a:pt x="90" y="3016"/>
                  </a:cubicBezTo>
                  <a:lnTo>
                    <a:pt x="90" y="3040"/>
                  </a:lnTo>
                  <a:cubicBezTo>
                    <a:pt x="90" y="3054"/>
                    <a:pt x="80" y="3064"/>
                    <a:pt x="66" y="3064"/>
                  </a:cubicBezTo>
                  <a:cubicBezTo>
                    <a:pt x="53" y="3064"/>
                    <a:pt x="42" y="3054"/>
                    <a:pt x="42" y="3040"/>
                  </a:cubicBezTo>
                  <a:lnTo>
                    <a:pt x="42" y="3016"/>
                  </a:lnTo>
                  <a:cubicBezTo>
                    <a:pt x="42" y="3003"/>
                    <a:pt x="53" y="2992"/>
                    <a:pt x="66" y="2992"/>
                  </a:cubicBezTo>
                  <a:cubicBezTo>
                    <a:pt x="80" y="2992"/>
                    <a:pt x="90" y="3003"/>
                    <a:pt x="90" y="3016"/>
                  </a:cubicBezTo>
                  <a:lnTo>
                    <a:pt x="90" y="3040"/>
                  </a:lnTo>
                  <a:cubicBezTo>
                    <a:pt x="90" y="3054"/>
                    <a:pt x="80" y="3064"/>
                    <a:pt x="66" y="3064"/>
                  </a:cubicBezTo>
                  <a:cubicBezTo>
                    <a:pt x="53" y="3064"/>
                    <a:pt x="42" y="3054"/>
                    <a:pt x="42" y="3040"/>
                  </a:cubicBezTo>
                  <a:lnTo>
                    <a:pt x="42" y="3016"/>
                  </a:lnTo>
                  <a:cubicBezTo>
                    <a:pt x="42" y="3005"/>
                    <a:pt x="51" y="2995"/>
                    <a:pt x="63" y="2993"/>
                  </a:cubicBezTo>
                  <a:cubicBezTo>
                    <a:pt x="74" y="2991"/>
                    <a:pt x="86" y="2998"/>
                    <a:pt x="89" y="3009"/>
                  </a:cubicBezTo>
                  <a:lnTo>
                    <a:pt x="97" y="3033"/>
                  </a:lnTo>
                  <a:lnTo>
                    <a:pt x="74" y="3016"/>
                  </a:lnTo>
                  <a:lnTo>
                    <a:pt x="82" y="3016"/>
                  </a:lnTo>
                  <a:lnTo>
                    <a:pt x="58" y="3040"/>
                  </a:lnTo>
                  <a:lnTo>
                    <a:pt x="58" y="3016"/>
                  </a:lnTo>
                  <a:cubicBezTo>
                    <a:pt x="58" y="3003"/>
                    <a:pt x="69" y="2992"/>
                    <a:pt x="82" y="2992"/>
                  </a:cubicBezTo>
                  <a:cubicBezTo>
                    <a:pt x="96" y="2992"/>
                    <a:pt x="106" y="3003"/>
                    <a:pt x="106" y="3016"/>
                  </a:cubicBezTo>
                  <a:lnTo>
                    <a:pt x="106" y="3040"/>
                  </a:lnTo>
                  <a:cubicBezTo>
                    <a:pt x="106" y="3054"/>
                    <a:pt x="96" y="3064"/>
                    <a:pt x="82" y="3064"/>
                  </a:cubicBezTo>
                  <a:cubicBezTo>
                    <a:pt x="69" y="3064"/>
                    <a:pt x="58" y="3054"/>
                    <a:pt x="58" y="3040"/>
                  </a:cubicBezTo>
                  <a:lnTo>
                    <a:pt x="58" y="3016"/>
                  </a:lnTo>
                  <a:cubicBezTo>
                    <a:pt x="58" y="3003"/>
                    <a:pt x="69" y="2992"/>
                    <a:pt x="82" y="2992"/>
                  </a:cubicBezTo>
                  <a:cubicBezTo>
                    <a:pt x="96" y="2992"/>
                    <a:pt x="106" y="3003"/>
                    <a:pt x="106" y="3016"/>
                  </a:cubicBezTo>
                  <a:lnTo>
                    <a:pt x="106" y="3040"/>
                  </a:lnTo>
                  <a:lnTo>
                    <a:pt x="82" y="3016"/>
                  </a:lnTo>
                  <a:lnTo>
                    <a:pt x="90" y="3016"/>
                  </a:lnTo>
                  <a:lnTo>
                    <a:pt x="98" y="3016"/>
                  </a:lnTo>
                  <a:lnTo>
                    <a:pt x="74" y="3040"/>
                  </a:lnTo>
                  <a:lnTo>
                    <a:pt x="74" y="3016"/>
                  </a:lnTo>
                  <a:cubicBezTo>
                    <a:pt x="74" y="3003"/>
                    <a:pt x="85" y="2992"/>
                    <a:pt x="98" y="2992"/>
                  </a:cubicBezTo>
                  <a:cubicBezTo>
                    <a:pt x="112" y="2992"/>
                    <a:pt x="122" y="3003"/>
                    <a:pt x="122" y="3016"/>
                  </a:cubicBezTo>
                  <a:lnTo>
                    <a:pt x="122" y="3040"/>
                  </a:lnTo>
                  <a:lnTo>
                    <a:pt x="98" y="3016"/>
                  </a:lnTo>
                  <a:lnTo>
                    <a:pt x="106" y="3016"/>
                  </a:lnTo>
                  <a:lnTo>
                    <a:pt x="82" y="3040"/>
                  </a:lnTo>
                  <a:lnTo>
                    <a:pt x="82" y="3016"/>
                  </a:lnTo>
                  <a:cubicBezTo>
                    <a:pt x="82" y="3003"/>
                    <a:pt x="93" y="2992"/>
                    <a:pt x="106" y="2992"/>
                  </a:cubicBezTo>
                  <a:cubicBezTo>
                    <a:pt x="120" y="2992"/>
                    <a:pt x="130" y="3003"/>
                    <a:pt x="130" y="3016"/>
                  </a:cubicBezTo>
                  <a:lnTo>
                    <a:pt x="130" y="3040"/>
                  </a:lnTo>
                  <a:cubicBezTo>
                    <a:pt x="130" y="3054"/>
                    <a:pt x="120" y="3064"/>
                    <a:pt x="106" y="3064"/>
                  </a:cubicBezTo>
                  <a:cubicBezTo>
                    <a:pt x="93" y="3064"/>
                    <a:pt x="82" y="3054"/>
                    <a:pt x="82" y="3040"/>
                  </a:cubicBezTo>
                  <a:lnTo>
                    <a:pt x="82" y="3016"/>
                  </a:lnTo>
                  <a:cubicBezTo>
                    <a:pt x="82" y="3003"/>
                    <a:pt x="93" y="2992"/>
                    <a:pt x="106" y="2992"/>
                  </a:cubicBezTo>
                  <a:cubicBezTo>
                    <a:pt x="120" y="2992"/>
                    <a:pt x="130" y="3003"/>
                    <a:pt x="130" y="3016"/>
                  </a:cubicBezTo>
                  <a:lnTo>
                    <a:pt x="130" y="3040"/>
                  </a:lnTo>
                  <a:lnTo>
                    <a:pt x="106" y="3016"/>
                  </a:lnTo>
                  <a:lnTo>
                    <a:pt x="114" y="3016"/>
                  </a:lnTo>
                  <a:lnTo>
                    <a:pt x="122" y="3016"/>
                  </a:lnTo>
                  <a:lnTo>
                    <a:pt x="98" y="3040"/>
                  </a:lnTo>
                  <a:lnTo>
                    <a:pt x="98" y="3016"/>
                  </a:lnTo>
                  <a:cubicBezTo>
                    <a:pt x="98" y="3005"/>
                    <a:pt x="107" y="2995"/>
                    <a:pt x="119" y="2993"/>
                  </a:cubicBezTo>
                  <a:cubicBezTo>
                    <a:pt x="130" y="2991"/>
                    <a:pt x="142" y="2998"/>
                    <a:pt x="145" y="3009"/>
                  </a:cubicBezTo>
                  <a:lnTo>
                    <a:pt x="153" y="3033"/>
                  </a:lnTo>
                  <a:lnTo>
                    <a:pt x="106" y="3040"/>
                  </a:lnTo>
                  <a:lnTo>
                    <a:pt x="106" y="3016"/>
                  </a:lnTo>
                  <a:cubicBezTo>
                    <a:pt x="106" y="3003"/>
                    <a:pt x="117" y="2992"/>
                    <a:pt x="130" y="2992"/>
                  </a:cubicBezTo>
                  <a:cubicBezTo>
                    <a:pt x="144" y="2992"/>
                    <a:pt x="154" y="3003"/>
                    <a:pt x="154" y="3016"/>
                  </a:cubicBezTo>
                  <a:lnTo>
                    <a:pt x="154" y="3040"/>
                  </a:lnTo>
                  <a:cubicBezTo>
                    <a:pt x="154" y="3054"/>
                    <a:pt x="144" y="3064"/>
                    <a:pt x="130" y="3064"/>
                  </a:cubicBezTo>
                  <a:cubicBezTo>
                    <a:pt x="117" y="3064"/>
                    <a:pt x="106" y="3054"/>
                    <a:pt x="106" y="3040"/>
                  </a:cubicBezTo>
                  <a:lnTo>
                    <a:pt x="106" y="3016"/>
                  </a:lnTo>
                  <a:cubicBezTo>
                    <a:pt x="106" y="3003"/>
                    <a:pt x="117" y="2992"/>
                    <a:pt x="130" y="2992"/>
                  </a:cubicBezTo>
                  <a:cubicBezTo>
                    <a:pt x="144" y="2992"/>
                    <a:pt x="154" y="3003"/>
                    <a:pt x="154" y="3016"/>
                  </a:cubicBezTo>
                  <a:lnTo>
                    <a:pt x="154" y="3040"/>
                  </a:lnTo>
                  <a:lnTo>
                    <a:pt x="130" y="3016"/>
                  </a:lnTo>
                  <a:lnTo>
                    <a:pt x="138" y="3016"/>
                  </a:lnTo>
                  <a:lnTo>
                    <a:pt x="146" y="3016"/>
                  </a:lnTo>
                  <a:lnTo>
                    <a:pt x="122" y="3040"/>
                  </a:lnTo>
                  <a:lnTo>
                    <a:pt x="122" y="3016"/>
                  </a:lnTo>
                  <a:cubicBezTo>
                    <a:pt x="122" y="3003"/>
                    <a:pt x="133" y="2992"/>
                    <a:pt x="146" y="2992"/>
                  </a:cubicBezTo>
                  <a:cubicBezTo>
                    <a:pt x="160" y="2992"/>
                    <a:pt x="170" y="3003"/>
                    <a:pt x="170" y="3016"/>
                  </a:cubicBezTo>
                  <a:lnTo>
                    <a:pt x="170" y="3040"/>
                  </a:lnTo>
                  <a:cubicBezTo>
                    <a:pt x="170" y="3054"/>
                    <a:pt x="160" y="3064"/>
                    <a:pt x="146" y="3064"/>
                  </a:cubicBezTo>
                  <a:cubicBezTo>
                    <a:pt x="133" y="3064"/>
                    <a:pt x="122" y="3054"/>
                    <a:pt x="122" y="3040"/>
                  </a:cubicBezTo>
                  <a:lnTo>
                    <a:pt x="122" y="3016"/>
                  </a:lnTo>
                  <a:cubicBezTo>
                    <a:pt x="122" y="3005"/>
                    <a:pt x="131" y="2995"/>
                    <a:pt x="143" y="2993"/>
                  </a:cubicBezTo>
                  <a:cubicBezTo>
                    <a:pt x="154" y="2991"/>
                    <a:pt x="166" y="2998"/>
                    <a:pt x="169" y="3009"/>
                  </a:cubicBezTo>
                  <a:lnTo>
                    <a:pt x="177" y="3033"/>
                  </a:lnTo>
                  <a:lnTo>
                    <a:pt x="154" y="3016"/>
                  </a:lnTo>
                  <a:lnTo>
                    <a:pt x="162" y="3016"/>
                  </a:lnTo>
                  <a:lnTo>
                    <a:pt x="138" y="3040"/>
                  </a:lnTo>
                  <a:lnTo>
                    <a:pt x="138" y="3016"/>
                  </a:lnTo>
                  <a:cubicBezTo>
                    <a:pt x="138" y="3003"/>
                    <a:pt x="149" y="2992"/>
                    <a:pt x="162" y="2992"/>
                  </a:cubicBezTo>
                  <a:cubicBezTo>
                    <a:pt x="176" y="2992"/>
                    <a:pt x="186" y="3003"/>
                    <a:pt x="186" y="3016"/>
                  </a:cubicBezTo>
                  <a:lnTo>
                    <a:pt x="186" y="3040"/>
                  </a:lnTo>
                  <a:cubicBezTo>
                    <a:pt x="186" y="3054"/>
                    <a:pt x="176" y="3064"/>
                    <a:pt x="162" y="3064"/>
                  </a:cubicBezTo>
                  <a:cubicBezTo>
                    <a:pt x="149" y="3064"/>
                    <a:pt x="138" y="3054"/>
                    <a:pt x="138" y="3040"/>
                  </a:cubicBezTo>
                  <a:lnTo>
                    <a:pt x="138" y="3016"/>
                  </a:lnTo>
                  <a:cubicBezTo>
                    <a:pt x="138" y="3003"/>
                    <a:pt x="149" y="2992"/>
                    <a:pt x="162" y="2992"/>
                  </a:cubicBezTo>
                  <a:cubicBezTo>
                    <a:pt x="176" y="2992"/>
                    <a:pt x="186" y="3003"/>
                    <a:pt x="186" y="3016"/>
                  </a:cubicBezTo>
                  <a:lnTo>
                    <a:pt x="186" y="3040"/>
                  </a:lnTo>
                  <a:lnTo>
                    <a:pt x="162" y="3016"/>
                  </a:lnTo>
                  <a:lnTo>
                    <a:pt x="170" y="3016"/>
                  </a:lnTo>
                  <a:lnTo>
                    <a:pt x="178" y="3016"/>
                  </a:lnTo>
                  <a:lnTo>
                    <a:pt x="154" y="3040"/>
                  </a:lnTo>
                  <a:lnTo>
                    <a:pt x="154" y="3016"/>
                  </a:lnTo>
                  <a:cubicBezTo>
                    <a:pt x="154" y="3003"/>
                    <a:pt x="165" y="2992"/>
                    <a:pt x="178" y="2992"/>
                  </a:cubicBezTo>
                  <a:cubicBezTo>
                    <a:pt x="192" y="2992"/>
                    <a:pt x="202" y="3003"/>
                    <a:pt x="202" y="3016"/>
                  </a:cubicBezTo>
                  <a:lnTo>
                    <a:pt x="202" y="3040"/>
                  </a:lnTo>
                  <a:cubicBezTo>
                    <a:pt x="202" y="3054"/>
                    <a:pt x="192" y="3064"/>
                    <a:pt x="178" y="3064"/>
                  </a:cubicBezTo>
                  <a:cubicBezTo>
                    <a:pt x="165" y="3064"/>
                    <a:pt x="154" y="3054"/>
                    <a:pt x="154" y="3040"/>
                  </a:cubicBezTo>
                  <a:lnTo>
                    <a:pt x="154" y="3016"/>
                  </a:lnTo>
                  <a:cubicBezTo>
                    <a:pt x="154" y="3003"/>
                    <a:pt x="165" y="2992"/>
                    <a:pt x="178" y="2992"/>
                  </a:cubicBezTo>
                  <a:cubicBezTo>
                    <a:pt x="192" y="2992"/>
                    <a:pt x="202" y="3003"/>
                    <a:pt x="202" y="3016"/>
                  </a:cubicBezTo>
                  <a:lnTo>
                    <a:pt x="202" y="3040"/>
                  </a:lnTo>
                  <a:cubicBezTo>
                    <a:pt x="202" y="3054"/>
                    <a:pt x="192" y="3064"/>
                    <a:pt x="178" y="3064"/>
                  </a:cubicBezTo>
                  <a:cubicBezTo>
                    <a:pt x="165" y="3064"/>
                    <a:pt x="154" y="3054"/>
                    <a:pt x="154" y="3040"/>
                  </a:cubicBezTo>
                  <a:lnTo>
                    <a:pt x="154" y="3016"/>
                  </a:lnTo>
                  <a:cubicBezTo>
                    <a:pt x="154" y="3003"/>
                    <a:pt x="165" y="2992"/>
                    <a:pt x="178" y="2992"/>
                  </a:cubicBezTo>
                  <a:lnTo>
                    <a:pt x="186" y="2992"/>
                  </a:lnTo>
                  <a:cubicBezTo>
                    <a:pt x="200" y="2992"/>
                    <a:pt x="210" y="3003"/>
                    <a:pt x="210" y="3016"/>
                  </a:cubicBezTo>
                  <a:lnTo>
                    <a:pt x="210" y="3040"/>
                  </a:lnTo>
                  <a:lnTo>
                    <a:pt x="186" y="3016"/>
                  </a:lnTo>
                  <a:lnTo>
                    <a:pt x="194" y="3016"/>
                  </a:lnTo>
                  <a:lnTo>
                    <a:pt x="170" y="3040"/>
                  </a:lnTo>
                  <a:lnTo>
                    <a:pt x="170" y="3016"/>
                  </a:lnTo>
                  <a:cubicBezTo>
                    <a:pt x="170" y="3003"/>
                    <a:pt x="181" y="2992"/>
                    <a:pt x="194" y="2992"/>
                  </a:cubicBezTo>
                  <a:cubicBezTo>
                    <a:pt x="208" y="2992"/>
                    <a:pt x="218" y="3003"/>
                    <a:pt x="218" y="3016"/>
                  </a:cubicBezTo>
                  <a:lnTo>
                    <a:pt x="218" y="3040"/>
                  </a:lnTo>
                  <a:lnTo>
                    <a:pt x="194" y="3016"/>
                  </a:lnTo>
                  <a:lnTo>
                    <a:pt x="202" y="3016"/>
                  </a:lnTo>
                  <a:lnTo>
                    <a:pt x="178" y="3040"/>
                  </a:lnTo>
                  <a:lnTo>
                    <a:pt x="178" y="3016"/>
                  </a:lnTo>
                  <a:cubicBezTo>
                    <a:pt x="178" y="3003"/>
                    <a:pt x="189" y="2992"/>
                    <a:pt x="202" y="2992"/>
                  </a:cubicBezTo>
                  <a:cubicBezTo>
                    <a:pt x="216" y="2992"/>
                    <a:pt x="226" y="3003"/>
                    <a:pt x="226" y="3016"/>
                  </a:cubicBezTo>
                  <a:lnTo>
                    <a:pt x="226" y="3040"/>
                  </a:lnTo>
                  <a:cubicBezTo>
                    <a:pt x="226" y="3054"/>
                    <a:pt x="216" y="3064"/>
                    <a:pt x="202" y="3064"/>
                  </a:cubicBezTo>
                  <a:cubicBezTo>
                    <a:pt x="189" y="3064"/>
                    <a:pt x="178" y="3054"/>
                    <a:pt x="178" y="3040"/>
                  </a:cubicBezTo>
                  <a:lnTo>
                    <a:pt x="178" y="3016"/>
                  </a:lnTo>
                  <a:cubicBezTo>
                    <a:pt x="178" y="3003"/>
                    <a:pt x="189" y="2992"/>
                    <a:pt x="202" y="2992"/>
                  </a:cubicBezTo>
                  <a:cubicBezTo>
                    <a:pt x="216" y="2992"/>
                    <a:pt x="226" y="3003"/>
                    <a:pt x="226" y="3016"/>
                  </a:cubicBezTo>
                  <a:lnTo>
                    <a:pt x="226" y="3040"/>
                  </a:lnTo>
                  <a:lnTo>
                    <a:pt x="202" y="3016"/>
                  </a:lnTo>
                  <a:lnTo>
                    <a:pt x="210" y="3016"/>
                  </a:lnTo>
                  <a:lnTo>
                    <a:pt x="218" y="3016"/>
                  </a:lnTo>
                  <a:lnTo>
                    <a:pt x="194" y="3040"/>
                  </a:lnTo>
                  <a:lnTo>
                    <a:pt x="194" y="3016"/>
                  </a:lnTo>
                  <a:cubicBezTo>
                    <a:pt x="194" y="3003"/>
                    <a:pt x="205" y="2992"/>
                    <a:pt x="218" y="2992"/>
                  </a:cubicBezTo>
                  <a:cubicBezTo>
                    <a:pt x="232" y="2992"/>
                    <a:pt x="242" y="3003"/>
                    <a:pt x="242" y="3016"/>
                  </a:cubicBezTo>
                  <a:lnTo>
                    <a:pt x="242" y="3040"/>
                  </a:lnTo>
                  <a:cubicBezTo>
                    <a:pt x="242" y="3054"/>
                    <a:pt x="232" y="3064"/>
                    <a:pt x="218" y="3064"/>
                  </a:cubicBezTo>
                  <a:cubicBezTo>
                    <a:pt x="205" y="3064"/>
                    <a:pt x="194" y="3054"/>
                    <a:pt x="194" y="3040"/>
                  </a:cubicBezTo>
                  <a:lnTo>
                    <a:pt x="194" y="3016"/>
                  </a:lnTo>
                  <a:cubicBezTo>
                    <a:pt x="194" y="3003"/>
                    <a:pt x="205" y="2992"/>
                    <a:pt x="218" y="2992"/>
                  </a:cubicBezTo>
                  <a:cubicBezTo>
                    <a:pt x="232" y="2992"/>
                    <a:pt x="242" y="3003"/>
                    <a:pt x="242" y="3016"/>
                  </a:cubicBezTo>
                  <a:lnTo>
                    <a:pt x="242" y="3040"/>
                  </a:lnTo>
                  <a:cubicBezTo>
                    <a:pt x="242" y="3054"/>
                    <a:pt x="232" y="3064"/>
                    <a:pt x="218" y="3064"/>
                  </a:cubicBezTo>
                  <a:cubicBezTo>
                    <a:pt x="205" y="3064"/>
                    <a:pt x="194" y="3054"/>
                    <a:pt x="194" y="3040"/>
                  </a:cubicBezTo>
                  <a:lnTo>
                    <a:pt x="194" y="3016"/>
                  </a:lnTo>
                  <a:cubicBezTo>
                    <a:pt x="194" y="3003"/>
                    <a:pt x="205" y="2992"/>
                    <a:pt x="218" y="2992"/>
                  </a:cubicBezTo>
                  <a:cubicBezTo>
                    <a:pt x="232" y="2992"/>
                    <a:pt x="242" y="3003"/>
                    <a:pt x="242" y="3016"/>
                  </a:cubicBezTo>
                  <a:lnTo>
                    <a:pt x="242" y="3040"/>
                  </a:lnTo>
                  <a:cubicBezTo>
                    <a:pt x="242" y="3054"/>
                    <a:pt x="232" y="3064"/>
                    <a:pt x="218" y="3064"/>
                  </a:cubicBezTo>
                  <a:cubicBezTo>
                    <a:pt x="205" y="3064"/>
                    <a:pt x="194" y="3054"/>
                    <a:pt x="194" y="3040"/>
                  </a:cubicBezTo>
                  <a:lnTo>
                    <a:pt x="194" y="3016"/>
                  </a:lnTo>
                  <a:cubicBezTo>
                    <a:pt x="194" y="3014"/>
                    <a:pt x="195" y="3011"/>
                    <a:pt x="196" y="3009"/>
                  </a:cubicBezTo>
                  <a:lnTo>
                    <a:pt x="204" y="2985"/>
                  </a:lnTo>
                  <a:lnTo>
                    <a:pt x="202" y="2992"/>
                  </a:lnTo>
                  <a:lnTo>
                    <a:pt x="202" y="2968"/>
                  </a:lnTo>
                  <a:lnTo>
                    <a:pt x="202" y="2944"/>
                  </a:lnTo>
                  <a:cubicBezTo>
                    <a:pt x="202" y="2931"/>
                    <a:pt x="213" y="2920"/>
                    <a:pt x="226" y="2920"/>
                  </a:cubicBezTo>
                  <a:cubicBezTo>
                    <a:pt x="240" y="2920"/>
                    <a:pt x="250" y="2931"/>
                    <a:pt x="250" y="2944"/>
                  </a:cubicBezTo>
                  <a:lnTo>
                    <a:pt x="250" y="2968"/>
                  </a:lnTo>
                  <a:cubicBezTo>
                    <a:pt x="250" y="2982"/>
                    <a:pt x="240" y="2992"/>
                    <a:pt x="226" y="2992"/>
                  </a:cubicBezTo>
                  <a:cubicBezTo>
                    <a:pt x="213" y="2992"/>
                    <a:pt x="202" y="2982"/>
                    <a:pt x="202" y="2968"/>
                  </a:cubicBezTo>
                  <a:lnTo>
                    <a:pt x="202" y="2944"/>
                  </a:lnTo>
                  <a:lnTo>
                    <a:pt x="202" y="2912"/>
                  </a:lnTo>
                  <a:lnTo>
                    <a:pt x="202" y="2888"/>
                  </a:lnTo>
                  <a:lnTo>
                    <a:pt x="202" y="2864"/>
                  </a:lnTo>
                  <a:lnTo>
                    <a:pt x="202" y="2840"/>
                  </a:lnTo>
                  <a:lnTo>
                    <a:pt x="202" y="2808"/>
                  </a:lnTo>
                  <a:lnTo>
                    <a:pt x="202" y="2784"/>
                  </a:lnTo>
                  <a:lnTo>
                    <a:pt x="202" y="2760"/>
                  </a:lnTo>
                  <a:lnTo>
                    <a:pt x="202" y="2736"/>
                  </a:lnTo>
                  <a:lnTo>
                    <a:pt x="202" y="2712"/>
                  </a:lnTo>
                  <a:lnTo>
                    <a:pt x="202" y="2680"/>
                  </a:lnTo>
                  <a:lnTo>
                    <a:pt x="202" y="2656"/>
                  </a:lnTo>
                  <a:lnTo>
                    <a:pt x="202" y="2632"/>
                  </a:lnTo>
                  <a:cubicBezTo>
                    <a:pt x="202" y="2619"/>
                    <a:pt x="213" y="2608"/>
                    <a:pt x="226" y="2608"/>
                  </a:cubicBezTo>
                  <a:lnTo>
                    <a:pt x="234" y="2608"/>
                  </a:lnTo>
                  <a:lnTo>
                    <a:pt x="210" y="2632"/>
                  </a:lnTo>
                  <a:lnTo>
                    <a:pt x="210" y="2608"/>
                  </a:lnTo>
                  <a:lnTo>
                    <a:pt x="210" y="2576"/>
                  </a:lnTo>
                  <a:lnTo>
                    <a:pt x="210" y="2552"/>
                  </a:lnTo>
                  <a:lnTo>
                    <a:pt x="210" y="2528"/>
                  </a:lnTo>
                  <a:lnTo>
                    <a:pt x="210" y="2504"/>
                  </a:lnTo>
                  <a:lnTo>
                    <a:pt x="210" y="2480"/>
                  </a:lnTo>
                  <a:lnTo>
                    <a:pt x="210" y="2424"/>
                  </a:lnTo>
                  <a:lnTo>
                    <a:pt x="210" y="2400"/>
                  </a:lnTo>
                  <a:lnTo>
                    <a:pt x="210" y="2376"/>
                  </a:lnTo>
                  <a:lnTo>
                    <a:pt x="210" y="2344"/>
                  </a:lnTo>
                  <a:lnTo>
                    <a:pt x="210" y="2320"/>
                  </a:lnTo>
                  <a:lnTo>
                    <a:pt x="210" y="2296"/>
                  </a:lnTo>
                  <a:lnTo>
                    <a:pt x="210" y="2272"/>
                  </a:lnTo>
                  <a:lnTo>
                    <a:pt x="210" y="2248"/>
                  </a:lnTo>
                  <a:lnTo>
                    <a:pt x="210" y="2216"/>
                  </a:lnTo>
                  <a:lnTo>
                    <a:pt x="210" y="2192"/>
                  </a:lnTo>
                  <a:lnTo>
                    <a:pt x="210" y="2168"/>
                  </a:lnTo>
                  <a:lnTo>
                    <a:pt x="210" y="2144"/>
                  </a:lnTo>
                  <a:lnTo>
                    <a:pt x="210" y="2112"/>
                  </a:lnTo>
                  <a:lnTo>
                    <a:pt x="210" y="2088"/>
                  </a:lnTo>
                  <a:lnTo>
                    <a:pt x="210" y="2064"/>
                  </a:lnTo>
                  <a:lnTo>
                    <a:pt x="210" y="2040"/>
                  </a:lnTo>
                  <a:cubicBezTo>
                    <a:pt x="210" y="2038"/>
                    <a:pt x="211" y="2035"/>
                    <a:pt x="212" y="2033"/>
                  </a:cubicBezTo>
                  <a:lnTo>
                    <a:pt x="220" y="2009"/>
                  </a:lnTo>
                  <a:lnTo>
                    <a:pt x="218" y="2016"/>
                  </a:lnTo>
                  <a:lnTo>
                    <a:pt x="218" y="1984"/>
                  </a:lnTo>
                  <a:lnTo>
                    <a:pt x="218" y="1960"/>
                  </a:lnTo>
                  <a:lnTo>
                    <a:pt x="218" y="1936"/>
                  </a:lnTo>
                  <a:lnTo>
                    <a:pt x="218" y="1912"/>
                  </a:lnTo>
                  <a:lnTo>
                    <a:pt x="218" y="1880"/>
                  </a:lnTo>
                  <a:lnTo>
                    <a:pt x="218" y="1856"/>
                  </a:lnTo>
                  <a:lnTo>
                    <a:pt x="218" y="1832"/>
                  </a:lnTo>
                  <a:lnTo>
                    <a:pt x="218" y="1808"/>
                  </a:lnTo>
                  <a:lnTo>
                    <a:pt x="218" y="1752"/>
                  </a:lnTo>
                  <a:lnTo>
                    <a:pt x="218" y="1728"/>
                  </a:lnTo>
                  <a:lnTo>
                    <a:pt x="218" y="1704"/>
                  </a:lnTo>
                  <a:lnTo>
                    <a:pt x="218" y="1680"/>
                  </a:lnTo>
                  <a:lnTo>
                    <a:pt x="218" y="1648"/>
                  </a:lnTo>
                  <a:lnTo>
                    <a:pt x="218" y="1624"/>
                  </a:lnTo>
                  <a:lnTo>
                    <a:pt x="218" y="1600"/>
                  </a:lnTo>
                  <a:lnTo>
                    <a:pt x="218" y="1576"/>
                  </a:lnTo>
                  <a:lnTo>
                    <a:pt x="218" y="1552"/>
                  </a:lnTo>
                  <a:lnTo>
                    <a:pt x="218" y="1520"/>
                  </a:lnTo>
                  <a:lnTo>
                    <a:pt x="218" y="1496"/>
                  </a:lnTo>
                  <a:lnTo>
                    <a:pt x="218" y="1472"/>
                  </a:lnTo>
                  <a:lnTo>
                    <a:pt x="218" y="1448"/>
                  </a:lnTo>
                  <a:lnTo>
                    <a:pt x="218" y="1416"/>
                  </a:lnTo>
                  <a:lnTo>
                    <a:pt x="218" y="1368"/>
                  </a:lnTo>
                  <a:cubicBezTo>
                    <a:pt x="218" y="1366"/>
                    <a:pt x="219" y="1363"/>
                    <a:pt x="220" y="1361"/>
                  </a:cubicBezTo>
                  <a:lnTo>
                    <a:pt x="228" y="1337"/>
                  </a:lnTo>
                  <a:lnTo>
                    <a:pt x="226" y="1344"/>
                  </a:lnTo>
                  <a:lnTo>
                    <a:pt x="226" y="1288"/>
                  </a:lnTo>
                  <a:lnTo>
                    <a:pt x="226" y="1264"/>
                  </a:lnTo>
                  <a:lnTo>
                    <a:pt x="226" y="1240"/>
                  </a:lnTo>
                  <a:lnTo>
                    <a:pt x="226" y="1216"/>
                  </a:lnTo>
                  <a:lnTo>
                    <a:pt x="226" y="1184"/>
                  </a:lnTo>
                  <a:lnTo>
                    <a:pt x="226" y="1160"/>
                  </a:lnTo>
                  <a:lnTo>
                    <a:pt x="226" y="1136"/>
                  </a:lnTo>
                  <a:lnTo>
                    <a:pt x="226" y="1112"/>
                  </a:lnTo>
                  <a:lnTo>
                    <a:pt x="226" y="1056"/>
                  </a:lnTo>
                  <a:lnTo>
                    <a:pt x="226" y="1032"/>
                  </a:lnTo>
                  <a:lnTo>
                    <a:pt x="226" y="1008"/>
                  </a:lnTo>
                  <a:lnTo>
                    <a:pt x="226" y="952"/>
                  </a:lnTo>
                  <a:lnTo>
                    <a:pt x="226" y="928"/>
                  </a:lnTo>
                  <a:lnTo>
                    <a:pt x="226" y="880"/>
                  </a:lnTo>
                  <a:lnTo>
                    <a:pt x="226" y="856"/>
                  </a:lnTo>
                  <a:lnTo>
                    <a:pt x="226" y="824"/>
                  </a:lnTo>
                  <a:lnTo>
                    <a:pt x="226" y="800"/>
                  </a:lnTo>
                  <a:lnTo>
                    <a:pt x="226" y="776"/>
                  </a:lnTo>
                  <a:lnTo>
                    <a:pt x="226" y="752"/>
                  </a:lnTo>
                  <a:lnTo>
                    <a:pt x="226" y="720"/>
                  </a:lnTo>
                  <a:lnTo>
                    <a:pt x="226" y="696"/>
                  </a:lnTo>
                  <a:lnTo>
                    <a:pt x="226" y="672"/>
                  </a:lnTo>
                  <a:lnTo>
                    <a:pt x="226" y="648"/>
                  </a:lnTo>
                  <a:lnTo>
                    <a:pt x="226" y="624"/>
                  </a:lnTo>
                  <a:lnTo>
                    <a:pt x="226" y="592"/>
                  </a:lnTo>
                  <a:lnTo>
                    <a:pt x="226" y="568"/>
                  </a:lnTo>
                  <a:cubicBezTo>
                    <a:pt x="226" y="566"/>
                    <a:pt x="227" y="563"/>
                    <a:pt x="228" y="561"/>
                  </a:cubicBezTo>
                  <a:lnTo>
                    <a:pt x="236" y="537"/>
                  </a:lnTo>
                  <a:lnTo>
                    <a:pt x="234" y="544"/>
                  </a:lnTo>
                  <a:lnTo>
                    <a:pt x="234" y="520"/>
                  </a:lnTo>
                  <a:lnTo>
                    <a:pt x="234" y="488"/>
                  </a:lnTo>
                  <a:lnTo>
                    <a:pt x="234" y="464"/>
                  </a:lnTo>
                  <a:lnTo>
                    <a:pt x="234" y="440"/>
                  </a:lnTo>
                  <a:lnTo>
                    <a:pt x="234" y="392"/>
                  </a:lnTo>
                  <a:lnTo>
                    <a:pt x="234" y="360"/>
                  </a:lnTo>
                  <a:lnTo>
                    <a:pt x="234" y="336"/>
                  </a:lnTo>
                  <a:lnTo>
                    <a:pt x="234" y="288"/>
                  </a:lnTo>
                  <a:lnTo>
                    <a:pt x="234" y="256"/>
                  </a:lnTo>
                  <a:lnTo>
                    <a:pt x="234" y="232"/>
                  </a:lnTo>
                  <a:lnTo>
                    <a:pt x="234" y="184"/>
                  </a:lnTo>
                  <a:lnTo>
                    <a:pt x="234" y="160"/>
                  </a:lnTo>
                  <a:lnTo>
                    <a:pt x="234" y="128"/>
                  </a:lnTo>
                  <a:lnTo>
                    <a:pt x="234" y="104"/>
                  </a:lnTo>
                  <a:lnTo>
                    <a:pt x="234" y="80"/>
                  </a:lnTo>
                  <a:lnTo>
                    <a:pt x="234" y="56"/>
                  </a:lnTo>
                  <a:lnTo>
                    <a:pt x="234" y="24"/>
                  </a:lnTo>
                  <a:cubicBezTo>
                    <a:pt x="234" y="11"/>
                    <a:pt x="245" y="0"/>
                    <a:pt x="258" y="0"/>
                  </a:cubicBezTo>
                  <a:cubicBezTo>
                    <a:pt x="272" y="0"/>
                    <a:pt x="282" y="11"/>
                    <a:pt x="282" y="24"/>
                  </a:cubicBezTo>
                  <a:lnTo>
                    <a:pt x="282" y="56"/>
                  </a:lnTo>
                  <a:lnTo>
                    <a:pt x="282" y="80"/>
                  </a:lnTo>
                  <a:lnTo>
                    <a:pt x="282" y="104"/>
                  </a:lnTo>
                  <a:lnTo>
                    <a:pt x="282" y="128"/>
                  </a:lnTo>
                  <a:lnTo>
                    <a:pt x="282" y="160"/>
                  </a:lnTo>
                  <a:lnTo>
                    <a:pt x="282" y="184"/>
                  </a:lnTo>
                  <a:lnTo>
                    <a:pt x="282" y="232"/>
                  </a:lnTo>
                  <a:lnTo>
                    <a:pt x="282" y="256"/>
                  </a:lnTo>
                  <a:lnTo>
                    <a:pt x="282" y="288"/>
                  </a:lnTo>
                  <a:lnTo>
                    <a:pt x="282" y="336"/>
                  </a:lnTo>
                  <a:lnTo>
                    <a:pt x="282" y="360"/>
                  </a:lnTo>
                  <a:lnTo>
                    <a:pt x="282" y="392"/>
                  </a:lnTo>
                  <a:lnTo>
                    <a:pt x="282" y="440"/>
                  </a:lnTo>
                  <a:lnTo>
                    <a:pt x="282" y="464"/>
                  </a:lnTo>
                  <a:lnTo>
                    <a:pt x="282" y="488"/>
                  </a:lnTo>
                  <a:lnTo>
                    <a:pt x="282" y="520"/>
                  </a:lnTo>
                  <a:lnTo>
                    <a:pt x="282" y="544"/>
                  </a:lnTo>
                  <a:cubicBezTo>
                    <a:pt x="282" y="547"/>
                    <a:pt x="282" y="550"/>
                    <a:pt x="281" y="552"/>
                  </a:cubicBezTo>
                  <a:lnTo>
                    <a:pt x="273" y="576"/>
                  </a:lnTo>
                  <a:lnTo>
                    <a:pt x="274" y="568"/>
                  </a:lnTo>
                  <a:lnTo>
                    <a:pt x="274" y="592"/>
                  </a:lnTo>
                  <a:lnTo>
                    <a:pt x="274" y="624"/>
                  </a:lnTo>
                  <a:lnTo>
                    <a:pt x="274" y="648"/>
                  </a:lnTo>
                  <a:lnTo>
                    <a:pt x="274" y="672"/>
                  </a:lnTo>
                  <a:lnTo>
                    <a:pt x="274" y="696"/>
                  </a:lnTo>
                  <a:lnTo>
                    <a:pt x="274" y="720"/>
                  </a:lnTo>
                  <a:lnTo>
                    <a:pt x="274" y="752"/>
                  </a:lnTo>
                  <a:lnTo>
                    <a:pt x="274" y="776"/>
                  </a:lnTo>
                  <a:lnTo>
                    <a:pt x="274" y="800"/>
                  </a:lnTo>
                  <a:lnTo>
                    <a:pt x="274" y="824"/>
                  </a:lnTo>
                  <a:lnTo>
                    <a:pt x="274" y="856"/>
                  </a:lnTo>
                  <a:lnTo>
                    <a:pt x="274" y="880"/>
                  </a:lnTo>
                  <a:lnTo>
                    <a:pt x="274" y="928"/>
                  </a:lnTo>
                  <a:lnTo>
                    <a:pt x="274" y="952"/>
                  </a:lnTo>
                  <a:lnTo>
                    <a:pt x="274" y="1008"/>
                  </a:lnTo>
                  <a:lnTo>
                    <a:pt x="274" y="1032"/>
                  </a:lnTo>
                  <a:lnTo>
                    <a:pt x="274" y="1056"/>
                  </a:lnTo>
                  <a:lnTo>
                    <a:pt x="274" y="1112"/>
                  </a:lnTo>
                  <a:lnTo>
                    <a:pt x="274" y="1136"/>
                  </a:lnTo>
                  <a:lnTo>
                    <a:pt x="274" y="1160"/>
                  </a:lnTo>
                  <a:lnTo>
                    <a:pt x="274" y="1184"/>
                  </a:lnTo>
                  <a:lnTo>
                    <a:pt x="274" y="1216"/>
                  </a:lnTo>
                  <a:lnTo>
                    <a:pt x="274" y="1240"/>
                  </a:lnTo>
                  <a:lnTo>
                    <a:pt x="274" y="1264"/>
                  </a:lnTo>
                  <a:lnTo>
                    <a:pt x="274" y="1288"/>
                  </a:lnTo>
                  <a:lnTo>
                    <a:pt x="274" y="1344"/>
                  </a:lnTo>
                  <a:cubicBezTo>
                    <a:pt x="274" y="1347"/>
                    <a:pt x="274" y="1350"/>
                    <a:pt x="273" y="1352"/>
                  </a:cubicBezTo>
                  <a:lnTo>
                    <a:pt x="265" y="1376"/>
                  </a:lnTo>
                  <a:lnTo>
                    <a:pt x="266" y="1368"/>
                  </a:lnTo>
                  <a:lnTo>
                    <a:pt x="266" y="1416"/>
                  </a:lnTo>
                  <a:lnTo>
                    <a:pt x="266" y="1448"/>
                  </a:lnTo>
                  <a:lnTo>
                    <a:pt x="266" y="1472"/>
                  </a:lnTo>
                  <a:lnTo>
                    <a:pt x="266" y="1496"/>
                  </a:lnTo>
                  <a:lnTo>
                    <a:pt x="266" y="1520"/>
                  </a:lnTo>
                  <a:lnTo>
                    <a:pt x="266" y="1552"/>
                  </a:lnTo>
                  <a:lnTo>
                    <a:pt x="266" y="1576"/>
                  </a:lnTo>
                  <a:lnTo>
                    <a:pt x="266" y="1600"/>
                  </a:lnTo>
                  <a:lnTo>
                    <a:pt x="266" y="1624"/>
                  </a:lnTo>
                  <a:lnTo>
                    <a:pt x="266" y="1648"/>
                  </a:lnTo>
                  <a:lnTo>
                    <a:pt x="266" y="1680"/>
                  </a:lnTo>
                  <a:lnTo>
                    <a:pt x="266" y="1704"/>
                  </a:lnTo>
                  <a:lnTo>
                    <a:pt x="266" y="1728"/>
                  </a:lnTo>
                  <a:lnTo>
                    <a:pt x="266" y="1752"/>
                  </a:lnTo>
                  <a:lnTo>
                    <a:pt x="266" y="1808"/>
                  </a:lnTo>
                  <a:lnTo>
                    <a:pt x="266" y="1832"/>
                  </a:lnTo>
                  <a:lnTo>
                    <a:pt x="266" y="1856"/>
                  </a:lnTo>
                  <a:lnTo>
                    <a:pt x="266" y="1880"/>
                  </a:lnTo>
                  <a:lnTo>
                    <a:pt x="266" y="1912"/>
                  </a:lnTo>
                  <a:lnTo>
                    <a:pt x="266" y="1936"/>
                  </a:lnTo>
                  <a:lnTo>
                    <a:pt x="266" y="1960"/>
                  </a:lnTo>
                  <a:lnTo>
                    <a:pt x="266" y="1984"/>
                  </a:lnTo>
                  <a:lnTo>
                    <a:pt x="266" y="2016"/>
                  </a:lnTo>
                  <a:cubicBezTo>
                    <a:pt x="266" y="2019"/>
                    <a:pt x="266" y="2022"/>
                    <a:pt x="265" y="2024"/>
                  </a:cubicBezTo>
                  <a:lnTo>
                    <a:pt x="257" y="2048"/>
                  </a:lnTo>
                  <a:lnTo>
                    <a:pt x="258" y="2040"/>
                  </a:lnTo>
                  <a:lnTo>
                    <a:pt x="258" y="2064"/>
                  </a:lnTo>
                  <a:lnTo>
                    <a:pt x="258" y="2088"/>
                  </a:lnTo>
                  <a:lnTo>
                    <a:pt x="258" y="2112"/>
                  </a:lnTo>
                  <a:lnTo>
                    <a:pt x="258" y="2144"/>
                  </a:lnTo>
                  <a:lnTo>
                    <a:pt x="258" y="2168"/>
                  </a:lnTo>
                  <a:lnTo>
                    <a:pt x="258" y="2192"/>
                  </a:lnTo>
                  <a:lnTo>
                    <a:pt x="258" y="2216"/>
                  </a:lnTo>
                  <a:lnTo>
                    <a:pt x="258" y="2248"/>
                  </a:lnTo>
                  <a:lnTo>
                    <a:pt x="258" y="2272"/>
                  </a:lnTo>
                  <a:lnTo>
                    <a:pt x="258" y="2296"/>
                  </a:lnTo>
                  <a:lnTo>
                    <a:pt x="258" y="2320"/>
                  </a:lnTo>
                  <a:lnTo>
                    <a:pt x="258" y="2344"/>
                  </a:lnTo>
                  <a:lnTo>
                    <a:pt x="258" y="2376"/>
                  </a:lnTo>
                  <a:lnTo>
                    <a:pt x="258" y="2400"/>
                  </a:lnTo>
                  <a:lnTo>
                    <a:pt x="258" y="2424"/>
                  </a:lnTo>
                  <a:lnTo>
                    <a:pt x="258" y="2480"/>
                  </a:lnTo>
                  <a:lnTo>
                    <a:pt x="258" y="2504"/>
                  </a:lnTo>
                  <a:lnTo>
                    <a:pt x="258" y="2528"/>
                  </a:lnTo>
                  <a:lnTo>
                    <a:pt x="258" y="2552"/>
                  </a:lnTo>
                  <a:lnTo>
                    <a:pt x="258" y="2576"/>
                  </a:lnTo>
                  <a:lnTo>
                    <a:pt x="258" y="2608"/>
                  </a:lnTo>
                  <a:lnTo>
                    <a:pt x="258" y="2632"/>
                  </a:lnTo>
                  <a:cubicBezTo>
                    <a:pt x="258" y="2646"/>
                    <a:pt x="248" y="2656"/>
                    <a:pt x="234" y="2656"/>
                  </a:cubicBezTo>
                  <a:lnTo>
                    <a:pt x="226" y="2656"/>
                  </a:lnTo>
                  <a:lnTo>
                    <a:pt x="250" y="2632"/>
                  </a:lnTo>
                  <a:lnTo>
                    <a:pt x="250" y="2656"/>
                  </a:lnTo>
                  <a:lnTo>
                    <a:pt x="250" y="2680"/>
                  </a:lnTo>
                  <a:lnTo>
                    <a:pt x="250" y="2712"/>
                  </a:lnTo>
                  <a:lnTo>
                    <a:pt x="250" y="2736"/>
                  </a:lnTo>
                  <a:lnTo>
                    <a:pt x="250" y="2760"/>
                  </a:lnTo>
                  <a:lnTo>
                    <a:pt x="250" y="2784"/>
                  </a:lnTo>
                  <a:lnTo>
                    <a:pt x="250" y="2808"/>
                  </a:lnTo>
                  <a:lnTo>
                    <a:pt x="250" y="2840"/>
                  </a:lnTo>
                  <a:lnTo>
                    <a:pt x="250" y="2864"/>
                  </a:lnTo>
                  <a:lnTo>
                    <a:pt x="250" y="2888"/>
                  </a:lnTo>
                  <a:lnTo>
                    <a:pt x="250" y="2912"/>
                  </a:lnTo>
                  <a:lnTo>
                    <a:pt x="250" y="2944"/>
                  </a:lnTo>
                  <a:lnTo>
                    <a:pt x="250" y="2968"/>
                  </a:lnTo>
                  <a:lnTo>
                    <a:pt x="202" y="2968"/>
                  </a:lnTo>
                  <a:lnTo>
                    <a:pt x="202" y="2944"/>
                  </a:lnTo>
                  <a:lnTo>
                    <a:pt x="250" y="2944"/>
                  </a:lnTo>
                  <a:lnTo>
                    <a:pt x="250" y="2968"/>
                  </a:lnTo>
                  <a:lnTo>
                    <a:pt x="250" y="2992"/>
                  </a:lnTo>
                  <a:cubicBezTo>
                    <a:pt x="250" y="2995"/>
                    <a:pt x="250" y="2998"/>
                    <a:pt x="249" y="3000"/>
                  </a:cubicBezTo>
                  <a:lnTo>
                    <a:pt x="241" y="3024"/>
                  </a:lnTo>
                  <a:lnTo>
                    <a:pt x="242" y="3016"/>
                  </a:lnTo>
                  <a:lnTo>
                    <a:pt x="242" y="3040"/>
                  </a:lnTo>
                  <a:lnTo>
                    <a:pt x="194" y="3040"/>
                  </a:lnTo>
                  <a:lnTo>
                    <a:pt x="194" y="3016"/>
                  </a:lnTo>
                  <a:lnTo>
                    <a:pt x="242" y="3016"/>
                  </a:lnTo>
                  <a:lnTo>
                    <a:pt x="242" y="3040"/>
                  </a:lnTo>
                  <a:lnTo>
                    <a:pt x="194" y="3040"/>
                  </a:lnTo>
                  <a:lnTo>
                    <a:pt x="194" y="3016"/>
                  </a:lnTo>
                  <a:lnTo>
                    <a:pt x="242" y="3016"/>
                  </a:lnTo>
                  <a:lnTo>
                    <a:pt x="242" y="3040"/>
                  </a:lnTo>
                  <a:lnTo>
                    <a:pt x="194" y="3040"/>
                  </a:lnTo>
                  <a:lnTo>
                    <a:pt x="194" y="3016"/>
                  </a:lnTo>
                  <a:lnTo>
                    <a:pt x="242" y="3016"/>
                  </a:lnTo>
                  <a:lnTo>
                    <a:pt x="242" y="3040"/>
                  </a:lnTo>
                  <a:cubicBezTo>
                    <a:pt x="242" y="3054"/>
                    <a:pt x="232" y="3064"/>
                    <a:pt x="218" y="3064"/>
                  </a:cubicBezTo>
                  <a:lnTo>
                    <a:pt x="210" y="3064"/>
                  </a:lnTo>
                  <a:lnTo>
                    <a:pt x="202" y="3064"/>
                  </a:lnTo>
                  <a:cubicBezTo>
                    <a:pt x="189" y="3064"/>
                    <a:pt x="178" y="3054"/>
                    <a:pt x="178" y="3040"/>
                  </a:cubicBezTo>
                  <a:lnTo>
                    <a:pt x="178" y="3016"/>
                  </a:lnTo>
                  <a:lnTo>
                    <a:pt x="226" y="3016"/>
                  </a:lnTo>
                  <a:lnTo>
                    <a:pt x="226" y="3040"/>
                  </a:lnTo>
                  <a:lnTo>
                    <a:pt x="178" y="3040"/>
                  </a:lnTo>
                  <a:lnTo>
                    <a:pt x="178" y="3016"/>
                  </a:lnTo>
                  <a:lnTo>
                    <a:pt x="226" y="3016"/>
                  </a:lnTo>
                  <a:lnTo>
                    <a:pt x="226" y="3040"/>
                  </a:lnTo>
                  <a:cubicBezTo>
                    <a:pt x="226" y="3054"/>
                    <a:pt x="216" y="3064"/>
                    <a:pt x="202" y="3064"/>
                  </a:cubicBezTo>
                  <a:lnTo>
                    <a:pt x="194" y="3064"/>
                  </a:lnTo>
                  <a:cubicBezTo>
                    <a:pt x="181" y="3064"/>
                    <a:pt x="170" y="3054"/>
                    <a:pt x="170" y="3040"/>
                  </a:cubicBezTo>
                  <a:lnTo>
                    <a:pt x="170" y="3016"/>
                  </a:lnTo>
                  <a:lnTo>
                    <a:pt x="218" y="3016"/>
                  </a:lnTo>
                  <a:lnTo>
                    <a:pt x="218" y="3040"/>
                  </a:lnTo>
                  <a:cubicBezTo>
                    <a:pt x="218" y="3054"/>
                    <a:pt x="208" y="3064"/>
                    <a:pt x="194" y="3064"/>
                  </a:cubicBezTo>
                  <a:lnTo>
                    <a:pt x="186" y="3064"/>
                  </a:lnTo>
                  <a:cubicBezTo>
                    <a:pt x="173" y="3064"/>
                    <a:pt x="162" y="3054"/>
                    <a:pt x="162" y="3040"/>
                  </a:cubicBezTo>
                  <a:lnTo>
                    <a:pt x="162" y="3016"/>
                  </a:lnTo>
                  <a:lnTo>
                    <a:pt x="186" y="3040"/>
                  </a:lnTo>
                  <a:lnTo>
                    <a:pt x="178" y="3040"/>
                  </a:lnTo>
                  <a:lnTo>
                    <a:pt x="202" y="3016"/>
                  </a:lnTo>
                  <a:lnTo>
                    <a:pt x="202" y="3040"/>
                  </a:lnTo>
                  <a:lnTo>
                    <a:pt x="154" y="3040"/>
                  </a:lnTo>
                  <a:lnTo>
                    <a:pt x="154" y="3016"/>
                  </a:lnTo>
                  <a:lnTo>
                    <a:pt x="202" y="3016"/>
                  </a:lnTo>
                  <a:lnTo>
                    <a:pt x="202" y="3040"/>
                  </a:lnTo>
                  <a:lnTo>
                    <a:pt x="154" y="3040"/>
                  </a:lnTo>
                  <a:lnTo>
                    <a:pt x="154" y="3016"/>
                  </a:lnTo>
                  <a:lnTo>
                    <a:pt x="202" y="3016"/>
                  </a:lnTo>
                  <a:lnTo>
                    <a:pt x="202" y="3040"/>
                  </a:lnTo>
                  <a:cubicBezTo>
                    <a:pt x="202" y="3054"/>
                    <a:pt x="192" y="3064"/>
                    <a:pt x="178" y="3064"/>
                  </a:cubicBezTo>
                  <a:lnTo>
                    <a:pt x="170" y="3064"/>
                  </a:lnTo>
                  <a:lnTo>
                    <a:pt x="162" y="3064"/>
                  </a:lnTo>
                  <a:cubicBezTo>
                    <a:pt x="149" y="3064"/>
                    <a:pt x="138" y="3054"/>
                    <a:pt x="138" y="3040"/>
                  </a:cubicBezTo>
                  <a:lnTo>
                    <a:pt x="138" y="3016"/>
                  </a:lnTo>
                  <a:lnTo>
                    <a:pt x="186" y="3016"/>
                  </a:lnTo>
                  <a:lnTo>
                    <a:pt x="186" y="3040"/>
                  </a:lnTo>
                  <a:lnTo>
                    <a:pt x="138" y="3040"/>
                  </a:lnTo>
                  <a:lnTo>
                    <a:pt x="138" y="3016"/>
                  </a:lnTo>
                  <a:lnTo>
                    <a:pt x="186" y="3016"/>
                  </a:lnTo>
                  <a:lnTo>
                    <a:pt x="186" y="3040"/>
                  </a:lnTo>
                  <a:cubicBezTo>
                    <a:pt x="186" y="3054"/>
                    <a:pt x="176" y="3064"/>
                    <a:pt x="162" y="3064"/>
                  </a:cubicBezTo>
                  <a:lnTo>
                    <a:pt x="154" y="3064"/>
                  </a:lnTo>
                  <a:cubicBezTo>
                    <a:pt x="144" y="3064"/>
                    <a:pt x="135" y="3058"/>
                    <a:pt x="132" y="3048"/>
                  </a:cubicBezTo>
                  <a:lnTo>
                    <a:pt x="124" y="3024"/>
                  </a:lnTo>
                  <a:lnTo>
                    <a:pt x="170" y="3016"/>
                  </a:lnTo>
                  <a:lnTo>
                    <a:pt x="170" y="3040"/>
                  </a:lnTo>
                  <a:lnTo>
                    <a:pt x="122" y="3040"/>
                  </a:lnTo>
                  <a:lnTo>
                    <a:pt x="122" y="3016"/>
                  </a:lnTo>
                  <a:lnTo>
                    <a:pt x="170" y="3016"/>
                  </a:lnTo>
                  <a:lnTo>
                    <a:pt x="170" y="3040"/>
                  </a:lnTo>
                  <a:cubicBezTo>
                    <a:pt x="170" y="3054"/>
                    <a:pt x="160" y="3064"/>
                    <a:pt x="146" y="3064"/>
                  </a:cubicBezTo>
                  <a:lnTo>
                    <a:pt x="138" y="3064"/>
                  </a:lnTo>
                  <a:lnTo>
                    <a:pt x="130" y="3064"/>
                  </a:lnTo>
                  <a:cubicBezTo>
                    <a:pt x="117" y="3064"/>
                    <a:pt x="106" y="3054"/>
                    <a:pt x="106" y="3040"/>
                  </a:cubicBezTo>
                  <a:lnTo>
                    <a:pt x="106" y="3016"/>
                  </a:lnTo>
                  <a:lnTo>
                    <a:pt x="154" y="3016"/>
                  </a:lnTo>
                  <a:lnTo>
                    <a:pt x="154" y="3040"/>
                  </a:lnTo>
                  <a:lnTo>
                    <a:pt x="106" y="3040"/>
                  </a:lnTo>
                  <a:lnTo>
                    <a:pt x="106" y="3016"/>
                  </a:lnTo>
                  <a:lnTo>
                    <a:pt x="154" y="3016"/>
                  </a:lnTo>
                  <a:lnTo>
                    <a:pt x="154" y="3040"/>
                  </a:lnTo>
                  <a:cubicBezTo>
                    <a:pt x="154" y="3052"/>
                    <a:pt x="146" y="3062"/>
                    <a:pt x="134" y="3064"/>
                  </a:cubicBezTo>
                  <a:cubicBezTo>
                    <a:pt x="123" y="3066"/>
                    <a:pt x="111" y="3059"/>
                    <a:pt x="108" y="3048"/>
                  </a:cubicBezTo>
                  <a:lnTo>
                    <a:pt x="100" y="3024"/>
                  </a:lnTo>
                  <a:lnTo>
                    <a:pt x="146" y="3016"/>
                  </a:lnTo>
                  <a:lnTo>
                    <a:pt x="146" y="3040"/>
                  </a:lnTo>
                  <a:cubicBezTo>
                    <a:pt x="146" y="3054"/>
                    <a:pt x="136" y="3064"/>
                    <a:pt x="122" y="3064"/>
                  </a:cubicBezTo>
                  <a:lnTo>
                    <a:pt x="114" y="3064"/>
                  </a:lnTo>
                  <a:lnTo>
                    <a:pt x="106" y="3064"/>
                  </a:lnTo>
                  <a:cubicBezTo>
                    <a:pt x="93" y="3064"/>
                    <a:pt x="82" y="3054"/>
                    <a:pt x="82" y="3040"/>
                  </a:cubicBezTo>
                  <a:lnTo>
                    <a:pt x="82" y="3016"/>
                  </a:lnTo>
                  <a:lnTo>
                    <a:pt x="130" y="3016"/>
                  </a:lnTo>
                  <a:lnTo>
                    <a:pt x="130" y="3040"/>
                  </a:lnTo>
                  <a:lnTo>
                    <a:pt x="82" y="3040"/>
                  </a:lnTo>
                  <a:lnTo>
                    <a:pt x="82" y="3016"/>
                  </a:lnTo>
                  <a:lnTo>
                    <a:pt x="130" y="3016"/>
                  </a:lnTo>
                  <a:lnTo>
                    <a:pt x="130" y="3040"/>
                  </a:lnTo>
                  <a:cubicBezTo>
                    <a:pt x="130" y="3054"/>
                    <a:pt x="120" y="3064"/>
                    <a:pt x="106" y="3064"/>
                  </a:cubicBezTo>
                  <a:lnTo>
                    <a:pt x="98" y="3064"/>
                  </a:lnTo>
                  <a:cubicBezTo>
                    <a:pt x="85" y="3064"/>
                    <a:pt x="74" y="3054"/>
                    <a:pt x="74" y="3040"/>
                  </a:cubicBezTo>
                  <a:lnTo>
                    <a:pt x="74" y="3016"/>
                  </a:lnTo>
                  <a:lnTo>
                    <a:pt x="122" y="3016"/>
                  </a:lnTo>
                  <a:lnTo>
                    <a:pt x="122" y="3040"/>
                  </a:lnTo>
                  <a:cubicBezTo>
                    <a:pt x="122" y="3054"/>
                    <a:pt x="112" y="3064"/>
                    <a:pt x="98" y="3064"/>
                  </a:cubicBezTo>
                  <a:lnTo>
                    <a:pt x="90" y="3064"/>
                  </a:lnTo>
                  <a:lnTo>
                    <a:pt x="82" y="3064"/>
                  </a:lnTo>
                  <a:cubicBezTo>
                    <a:pt x="69" y="3064"/>
                    <a:pt x="58" y="3054"/>
                    <a:pt x="58" y="3040"/>
                  </a:cubicBezTo>
                  <a:lnTo>
                    <a:pt x="58" y="3016"/>
                  </a:lnTo>
                  <a:lnTo>
                    <a:pt x="106" y="3016"/>
                  </a:lnTo>
                  <a:lnTo>
                    <a:pt x="106" y="3040"/>
                  </a:lnTo>
                  <a:lnTo>
                    <a:pt x="58" y="3040"/>
                  </a:lnTo>
                  <a:lnTo>
                    <a:pt x="58" y="3016"/>
                  </a:lnTo>
                  <a:lnTo>
                    <a:pt x="106" y="3016"/>
                  </a:lnTo>
                  <a:lnTo>
                    <a:pt x="106" y="3040"/>
                  </a:lnTo>
                  <a:cubicBezTo>
                    <a:pt x="106" y="3054"/>
                    <a:pt x="96" y="3064"/>
                    <a:pt x="82" y="3064"/>
                  </a:cubicBezTo>
                  <a:lnTo>
                    <a:pt x="74" y="3064"/>
                  </a:lnTo>
                  <a:cubicBezTo>
                    <a:pt x="64" y="3064"/>
                    <a:pt x="55" y="3058"/>
                    <a:pt x="52" y="3048"/>
                  </a:cubicBezTo>
                  <a:lnTo>
                    <a:pt x="44" y="3024"/>
                  </a:lnTo>
                  <a:lnTo>
                    <a:pt x="90" y="3016"/>
                  </a:lnTo>
                  <a:lnTo>
                    <a:pt x="90" y="3040"/>
                  </a:lnTo>
                  <a:lnTo>
                    <a:pt x="42" y="3040"/>
                  </a:lnTo>
                  <a:lnTo>
                    <a:pt x="42" y="3016"/>
                  </a:lnTo>
                  <a:lnTo>
                    <a:pt x="90" y="3016"/>
                  </a:lnTo>
                  <a:lnTo>
                    <a:pt x="90" y="3040"/>
                  </a:lnTo>
                  <a:lnTo>
                    <a:pt x="42" y="3040"/>
                  </a:lnTo>
                  <a:lnTo>
                    <a:pt x="42" y="3016"/>
                  </a:lnTo>
                  <a:lnTo>
                    <a:pt x="90" y="3016"/>
                  </a:lnTo>
                  <a:lnTo>
                    <a:pt x="90" y="3040"/>
                  </a:lnTo>
                  <a:lnTo>
                    <a:pt x="42" y="3040"/>
                  </a:lnTo>
                  <a:lnTo>
                    <a:pt x="42" y="3016"/>
                  </a:lnTo>
                  <a:lnTo>
                    <a:pt x="90" y="3016"/>
                  </a:lnTo>
                  <a:lnTo>
                    <a:pt x="90" y="3040"/>
                  </a:lnTo>
                  <a:cubicBezTo>
                    <a:pt x="90" y="3054"/>
                    <a:pt x="80" y="3064"/>
                    <a:pt x="66" y="3064"/>
                  </a:cubicBezTo>
                  <a:lnTo>
                    <a:pt x="58" y="3064"/>
                  </a:lnTo>
                  <a:lnTo>
                    <a:pt x="50" y="3064"/>
                  </a:lnTo>
                  <a:cubicBezTo>
                    <a:pt x="37" y="3064"/>
                    <a:pt x="26" y="3054"/>
                    <a:pt x="26" y="3040"/>
                  </a:cubicBezTo>
                  <a:lnTo>
                    <a:pt x="26" y="3016"/>
                  </a:lnTo>
                  <a:lnTo>
                    <a:pt x="26" y="2992"/>
                  </a:lnTo>
                  <a:lnTo>
                    <a:pt x="26" y="2968"/>
                  </a:lnTo>
                  <a:lnTo>
                    <a:pt x="26" y="2944"/>
                  </a:lnTo>
                  <a:lnTo>
                    <a:pt x="74" y="2944"/>
                  </a:lnTo>
                  <a:lnTo>
                    <a:pt x="74" y="2968"/>
                  </a:lnTo>
                  <a:lnTo>
                    <a:pt x="26" y="2968"/>
                  </a:lnTo>
                  <a:lnTo>
                    <a:pt x="26" y="2944"/>
                  </a:lnTo>
                  <a:lnTo>
                    <a:pt x="74" y="2944"/>
                  </a:lnTo>
                  <a:lnTo>
                    <a:pt x="74" y="2968"/>
                  </a:lnTo>
                  <a:cubicBezTo>
                    <a:pt x="74" y="2982"/>
                    <a:pt x="64" y="2992"/>
                    <a:pt x="50" y="2992"/>
                  </a:cubicBezTo>
                  <a:lnTo>
                    <a:pt x="42" y="2992"/>
                  </a:lnTo>
                  <a:lnTo>
                    <a:pt x="34" y="2992"/>
                  </a:lnTo>
                  <a:cubicBezTo>
                    <a:pt x="21" y="2992"/>
                    <a:pt x="10" y="2982"/>
                    <a:pt x="10" y="2968"/>
                  </a:cubicBezTo>
                  <a:lnTo>
                    <a:pt x="10" y="2944"/>
                  </a:lnTo>
                  <a:lnTo>
                    <a:pt x="58" y="2944"/>
                  </a:lnTo>
                  <a:lnTo>
                    <a:pt x="58" y="2968"/>
                  </a:lnTo>
                  <a:lnTo>
                    <a:pt x="10" y="2968"/>
                  </a:lnTo>
                  <a:lnTo>
                    <a:pt x="10" y="2944"/>
                  </a:lnTo>
                  <a:lnTo>
                    <a:pt x="10" y="2912"/>
                  </a:lnTo>
                  <a:lnTo>
                    <a:pt x="10" y="2888"/>
                  </a:lnTo>
                  <a:lnTo>
                    <a:pt x="10" y="2864"/>
                  </a:lnTo>
                  <a:lnTo>
                    <a:pt x="10" y="2840"/>
                  </a:lnTo>
                  <a:lnTo>
                    <a:pt x="10" y="2808"/>
                  </a:lnTo>
                  <a:lnTo>
                    <a:pt x="10" y="2784"/>
                  </a:lnTo>
                  <a:lnTo>
                    <a:pt x="10" y="2760"/>
                  </a:lnTo>
                  <a:lnTo>
                    <a:pt x="10" y="2736"/>
                  </a:lnTo>
                  <a:lnTo>
                    <a:pt x="10" y="2712"/>
                  </a:lnTo>
                  <a:lnTo>
                    <a:pt x="11" y="2718"/>
                  </a:lnTo>
                  <a:lnTo>
                    <a:pt x="3" y="2686"/>
                  </a:lnTo>
                  <a:cubicBezTo>
                    <a:pt x="0" y="2673"/>
                    <a:pt x="8" y="2660"/>
                    <a:pt x="21" y="2657"/>
                  </a:cubicBezTo>
                  <a:cubicBezTo>
                    <a:pt x="34" y="2654"/>
                    <a:pt x="47" y="2662"/>
                    <a:pt x="50" y="2675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0" name="Freeform 174"/>
            <p:cNvSpPr>
              <a:spLocks/>
            </p:cNvSpPr>
            <p:nvPr/>
          </p:nvSpPr>
          <p:spPr bwMode="auto">
            <a:xfrm>
              <a:off x="6078022" y="4039984"/>
              <a:ext cx="20469" cy="883742"/>
            </a:xfrm>
            <a:custGeom>
              <a:avLst/>
              <a:gdLst>
                <a:gd name="T0" fmla="*/ 0 w 184"/>
                <a:gd name="T1" fmla="*/ 4504 h 4760"/>
                <a:gd name="T2" fmla="*/ 8 w 184"/>
                <a:gd name="T3" fmla="*/ 4224 h 4760"/>
                <a:gd name="T4" fmla="*/ 8 w 184"/>
                <a:gd name="T5" fmla="*/ 3888 h 4760"/>
                <a:gd name="T6" fmla="*/ 8 w 184"/>
                <a:gd name="T7" fmla="*/ 3528 h 4760"/>
                <a:gd name="T8" fmla="*/ 16 w 184"/>
                <a:gd name="T9" fmla="*/ 3296 h 4760"/>
                <a:gd name="T10" fmla="*/ 16 w 184"/>
                <a:gd name="T11" fmla="*/ 3064 h 4760"/>
                <a:gd name="T12" fmla="*/ 24 w 184"/>
                <a:gd name="T13" fmla="*/ 2912 h 4760"/>
                <a:gd name="T14" fmla="*/ 26 w 184"/>
                <a:gd name="T15" fmla="*/ 2697 h 4760"/>
                <a:gd name="T16" fmla="*/ 32 w 184"/>
                <a:gd name="T17" fmla="*/ 2496 h 4760"/>
                <a:gd name="T18" fmla="*/ 56 w 184"/>
                <a:gd name="T19" fmla="*/ 2264 h 4760"/>
                <a:gd name="T20" fmla="*/ 40 w 184"/>
                <a:gd name="T21" fmla="*/ 2112 h 4760"/>
                <a:gd name="T22" fmla="*/ 48 w 184"/>
                <a:gd name="T23" fmla="*/ 1952 h 4760"/>
                <a:gd name="T24" fmla="*/ 48 w 184"/>
                <a:gd name="T25" fmla="*/ 1880 h 4760"/>
                <a:gd name="T26" fmla="*/ 48 w 184"/>
                <a:gd name="T27" fmla="*/ 1800 h 4760"/>
                <a:gd name="T28" fmla="*/ 56 w 184"/>
                <a:gd name="T29" fmla="*/ 1648 h 4760"/>
                <a:gd name="T30" fmla="*/ 64 w 184"/>
                <a:gd name="T31" fmla="*/ 1568 h 4760"/>
                <a:gd name="T32" fmla="*/ 64 w 184"/>
                <a:gd name="T33" fmla="*/ 1488 h 4760"/>
                <a:gd name="T34" fmla="*/ 72 w 184"/>
                <a:gd name="T35" fmla="*/ 1312 h 4760"/>
                <a:gd name="T36" fmla="*/ 96 w 184"/>
                <a:gd name="T37" fmla="*/ 1080 h 4760"/>
                <a:gd name="T38" fmla="*/ 128 w 184"/>
                <a:gd name="T39" fmla="*/ 1024 h 4760"/>
                <a:gd name="T40" fmla="*/ 128 w 184"/>
                <a:gd name="T41" fmla="*/ 952 h 4760"/>
                <a:gd name="T42" fmla="*/ 88 w 184"/>
                <a:gd name="T43" fmla="*/ 952 h 4760"/>
                <a:gd name="T44" fmla="*/ 88 w 184"/>
                <a:gd name="T45" fmla="*/ 872 h 4760"/>
                <a:gd name="T46" fmla="*/ 144 w 184"/>
                <a:gd name="T47" fmla="*/ 768 h 4760"/>
                <a:gd name="T48" fmla="*/ 98 w 184"/>
                <a:gd name="T49" fmla="*/ 657 h 4760"/>
                <a:gd name="T50" fmla="*/ 152 w 184"/>
                <a:gd name="T51" fmla="*/ 560 h 4760"/>
                <a:gd name="T52" fmla="*/ 136 w 184"/>
                <a:gd name="T53" fmla="*/ 440 h 4760"/>
                <a:gd name="T54" fmla="*/ 136 w 184"/>
                <a:gd name="T55" fmla="*/ 512 h 4760"/>
                <a:gd name="T56" fmla="*/ 120 w 184"/>
                <a:gd name="T57" fmla="*/ 360 h 4760"/>
                <a:gd name="T58" fmla="*/ 128 w 184"/>
                <a:gd name="T59" fmla="*/ 200 h 4760"/>
                <a:gd name="T60" fmla="*/ 136 w 184"/>
                <a:gd name="T61" fmla="*/ 24 h 4760"/>
                <a:gd name="T62" fmla="*/ 176 w 184"/>
                <a:gd name="T63" fmla="*/ 152 h 4760"/>
                <a:gd name="T64" fmla="*/ 168 w 184"/>
                <a:gd name="T65" fmla="*/ 304 h 4760"/>
                <a:gd name="T66" fmla="*/ 160 w 184"/>
                <a:gd name="T67" fmla="*/ 464 h 4760"/>
                <a:gd name="T68" fmla="*/ 160 w 184"/>
                <a:gd name="T69" fmla="*/ 488 h 4760"/>
                <a:gd name="T70" fmla="*/ 152 w 184"/>
                <a:gd name="T71" fmla="*/ 560 h 4760"/>
                <a:gd name="T72" fmla="*/ 144 w 184"/>
                <a:gd name="T73" fmla="*/ 744 h 4760"/>
                <a:gd name="T74" fmla="*/ 120 w 184"/>
                <a:gd name="T75" fmla="*/ 872 h 4760"/>
                <a:gd name="T76" fmla="*/ 136 w 184"/>
                <a:gd name="T77" fmla="*/ 928 h 4760"/>
                <a:gd name="T78" fmla="*/ 80 w 184"/>
                <a:gd name="T79" fmla="*/ 928 h 4760"/>
                <a:gd name="T80" fmla="*/ 128 w 184"/>
                <a:gd name="T81" fmla="*/ 1024 h 4760"/>
                <a:gd name="T82" fmla="*/ 120 w 184"/>
                <a:gd name="T83" fmla="*/ 1184 h 4760"/>
                <a:gd name="T84" fmla="*/ 112 w 184"/>
                <a:gd name="T85" fmla="*/ 1360 h 4760"/>
                <a:gd name="T86" fmla="*/ 112 w 184"/>
                <a:gd name="T87" fmla="*/ 1488 h 4760"/>
                <a:gd name="T88" fmla="*/ 104 w 184"/>
                <a:gd name="T89" fmla="*/ 1568 h 4760"/>
                <a:gd name="T90" fmla="*/ 96 w 184"/>
                <a:gd name="T91" fmla="*/ 1720 h 4760"/>
                <a:gd name="T92" fmla="*/ 96 w 184"/>
                <a:gd name="T93" fmla="*/ 1856 h 4760"/>
                <a:gd name="T94" fmla="*/ 96 w 184"/>
                <a:gd name="T95" fmla="*/ 1984 h 4760"/>
                <a:gd name="T96" fmla="*/ 88 w 184"/>
                <a:gd name="T97" fmla="*/ 2136 h 4760"/>
                <a:gd name="T98" fmla="*/ 80 w 184"/>
                <a:gd name="T99" fmla="*/ 2288 h 4760"/>
                <a:gd name="T100" fmla="*/ 80 w 184"/>
                <a:gd name="T101" fmla="*/ 2520 h 4760"/>
                <a:gd name="T102" fmla="*/ 72 w 184"/>
                <a:gd name="T103" fmla="*/ 2704 h 4760"/>
                <a:gd name="T104" fmla="*/ 72 w 184"/>
                <a:gd name="T105" fmla="*/ 2936 h 4760"/>
                <a:gd name="T106" fmla="*/ 64 w 184"/>
                <a:gd name="T107" fmla="*/ 3088 h 4760"/>
                <a:gd name="T108" fmla="*/ 64 w 184"/>
                <a:gd name="T109" fmla="*/ 3320 h 4760"/>
                <a:gd name="T110" fmla="*/ 56 w 184"/>
                <a:gd name="T111" fmla="*/ 3576 h 4760"/>
                <a:gd name="T112" fmla="*/ 56 w 184"/>
                <a:gd name="T113" fmla="*/ 3912 h 4760"/>
                <a:gd name="T114" fmla="*/ 56 w 184"/>
                <a:gd name="T115" fmla="*/ 4272 h 4760"/>
                <a:gd name="T116" fmla="*/ 48 w 184"/>
                <a:gd name="T117" fmla="*/ 4536 h 4760"/>
                <a:gd name="T118" fmla="*/ 0 w 184"/>
                <a:gd name="T119" fmla="*/ 4736 h 4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4" h="4760">
                  <a:moveTo>
                    <a:pt x="0" y="4736"/>
                  </a:moveTo>
                  <a:lnTo>
                    <a:pt x="0" y="4712"/>
                  </a:lnTo>
                  <a:lnTo>
                    <a:pt x="0" y="4664"/>
                  </a:lnTo>
                  <a:lnTo>
                    <a:pt x="0" y="4640"/>
                  </a:lnTo>
                  <a:lnTo>
                    <a:pt x="0" y="4608"/>
                  </a:lnTo>
                  <a:lnTo>
                    <a:pt x="0" y="4584"/>
                  </a:lnTo>
                  <a:lnTo>
                    <a:pt x="0" y="4560"/>
                  </a:lnTo>
                  <a:lnTo>
                    <a:pt x="0" y="4536"/>
                  </a:lnTo>
                  <a:lnTo>
                    <a:pt x="0" y="4504"/>
                  </a:lnTo>
                  <a:lnTo>
                    <a:pt x="0" y="4480"/>
                  </a:lnTo>
                  <a:cubicBezTo>
                    <a:pt x="0" y="4479"/>
                    <a:pt x="1" y="4478"/>
                    <a:pt x="1" y="4477"/>
                  </a:cubicBezTo>
                  <a:lnTo>
                    <a:pt x="9" y="4429"/>
                  </a:lnTo>
                  <a:lnTo>
                    <a:pt x="8" y="4432"/>
                  </a:lnTo>
                  <a:lnTo>
                    <a:pt x="8" y="4408"/>
                  </a:lnTo>
                  <a:lnTo>
                    <a:pt x="8" y="4352"/>
                  </a:lnTo>
                  <a:lnTo>
                    <a:pt x="8" y="4304"/>
                  </a:lnTo>
                  <a:lnTo>
                    <a:pt x="8" y="4272"/>
                  </a:lnTo>
                  <a:lnTo>
                    <a:pt x="8" y="4224"/>
                  </a:lnTo>
                  <a:lnTo>
                    <a:pt x="8" y="4200"/>
                  </a:lnTo>
                  <a:lnTo>
                    <a:pt x="8" y="4144"/>
                  </a:lnTo>
                  <a:lnTo>
                    <a:pt x="8" y="4120"/>
                  </a:lnTo>
                  <a:lnTo>
                    <a:pt x="8" y="4072"/>
                  </a:lnTo>
                  <a:lnTo>
                    <a:pt x="8" y="4040"/>
                  </a:lnTo>
                  <a:lnTo>
                    <a:pt x="8" y="3992"/>
                  </a:lnTo>
                  <a:lnTo>
                    <a:pt x="8" y="3968"/>
                  </a:lnTo>
                  <a:lnTo>
                    <a:pt x="8" y="3912"/>
                  </a:lnTo>
                  <a:lnTo>
                    <a:pt x="8" y="3888"/>
                  </a:lnTo>
                  <a:lnTo>
                    <a:pt x="8" y="3840"/>
                  </a:lnTo>
                  <a:lnTo>
                    <a:pt x="8" y="3808"/>
                  </a:lnTo>
                  <a:lnTo>
                    <a:pt x="8" y="3760"/>
                  </a:lnTo>
                  <a:lnTo>
                    <a:pt x="8" y="3736"/>
                  </a:lnTo>
                  <a:lnTo>
                    <a:pt x="8" y="3680"/>
                  </a:lnTo>
                  <a:lnTo>
                    <a:pt x="8" y="3656"/>
                  </a:lnTo>
                  <a:lnTo>
                    <a:pt x="8" y="3608"/>
                  </a:lnTo>
                  <a:lnTo>
                    <a:pt x="8" y="3576"/>
                  </a:lnTo>
                  <a:lnTo>
                    <a:pt x="8" y="3528"/>
                  </a:lnTo>
                  <a:lnTo>
                    <a:pt x="8" y="3480"/>
                  </a:lnTo>
                  <a:lnTo>
                    <a:pt x="8" y="3448"/>
                  </a:lnTo>
                  <a:lnTo>
                    <a:pt x="8" y="3400"/>
                  </a:lnTo>
                  <a:lnTo>
                    <a:pt x="8" y="3376"/>
                  </a:lnTo>
                  <a:cubicBezTo>
                    <a:pt x="8" y="3375"/>
                    <a:pt x="9" y="3373"/>
                    <a:pt x="9" y="3371"/>
                  </a:cubicBezTo>
                  <a:lnTo>
                    <a:pt x="17" y="3339"/>
                  </a:lnTo>
                  <a:lnTo>
                    <a:pt x="16" y="3344"/>
                  </a:lnTo>
                  <a:lnTo>
                    <a:pt x="16" y="3320"/>
                  </a:lnTo>
                  <a:lnTo>
                    <a:pt x="16" y="3296"/>
                  </a:lnTo>
                  <a:lnTo>
                    <a:pt x="16" y="3272"/>
                  </a:lnTo>
                  <a:lnTo>
                    <a:pt x="16" y="3248"/>
                  </a:lnTo>
                  <a:lnTo>
                    <a:pt x="16" y="3216"/>
                  </a:lnTo>
                  <a:lnTo>
                    <a:pt x="16" y="3192"/>
                  </a:lnTo>
                  <a:lnTo>
                    <a:pt x="16" y="3168"/>
                  </a:lnTo>
                  <a:lnTo>
                    <a:pt x="16" y="3144"/>
                  </a:lnTo>
                  <a:lnTo>
                    <a:pt x="16" y="3112"/>
                  </a:lnTo>
                  <a:lnTo>
                    <a:pt x="16" y="3088"/>
                  </a:lnTo>
                  <a:lnTo>
                    <a:pt x="16" y="3064"/>
                  </a:lnTo>
                  <a:lnTo>
                    <a:pt x="16" y="3040"/>
                  </a:lnTo>
                  <a:lnTo>
                    <a:pt x="16" y="3016"/>
                  </a:lnTo>
                  <a:cubicBezTo>
                    <a:pt x="16" y="3003"/>
                    <a:pt x="27" y="2992"/>
                    <a:pt x="40" y="2992"/>
                  </a:cubicBezTo>
                  <a:lnTo>
                    <a:pt x="48" y="2992"/>
                  </a:lnTo>
                  <a:lnTo>
                    <a:pt x="24" y="3016"/>
                  </a:lnTo>
                  <a:lnTo>
                    <a:pt x="24" y="2984"/>
                  </a:lnTo>
                  <a:lnTo>
                    <a:pt x="24" y="2960"/>
                  </a:lnTo>
                  <a:lnTo>
                    <a:pt x="24" y="2936"/>
                  </a:lnTo>
                  <a:lnTo>
                    <a:pt x="24" y="2912"/>
                  </a:lnTo>
                  <a:lnTo>
                    <a:pt x="24" y="2880"/>
                  </a:lnTo>
                  <a:lnTo>
                    <a:pt x="24" y="2856"/>
                  </a:lnTo>
                  <a:lnTo>
                    <a:pt x="24" y="2832"/>
                  </a:lnTo>
                  <a:lnTo>
                    <a:pt x="24" y="2808"/>
                  </a:lnTo>
                  <a:lnTo>
                    <a:pt x="24" y="2784"/>
                  </a:lnTo>
                  <a:lnTo>
                    <a:pt x="24" y="2752"/>
                  </a:lnTo>
                  <a:lnTo>
                    <a:pt x="24" y="2728"/>
                  </a:lnTo>
                  <a:lnTo>
                    <a:pt x="24" y="2704"/>
                  </a:lnTo>
                  <a:cubicBezTo>
                    <a:pt x="24" y="2702"/>
                    <a:pt x="25" y="2699"/>
                    <a:pt x="26" y="2697"/>
                  </a:cubicBezTo>
                  <a:lnTo>
                    <a:pt x="34" y="2673"/>
                  </a:lnTo>
                  <a:lnTo>
                    <a:pt x="32" y="2680"/>
                  </a:lnTo>
                  <a:lnTo>
                    <a:pt x="32" y="2648"/>
                  </a:lnTo>
                  <a:lnTo>
                    <a:pt x="32" y="2624"/>
                  </a:lnTo>
                  <a:lnTo>
                    <a:pt x="32" y="2600"/>
                  </a:lnTo>
                  <a:lnTo>
                    <a:pt x="32" y="2576"/>
                  </a:lnTo>
                  <a:lnTo>
                    <a:pt x="32" y="2552"/>
                  </a:lnTo>
                  <a:lnTo>
                    <a:pt x="32" y="2520"/>
                  </a:lnTo>
                  <a:lnTo>
                    <a:pt x="32" y="2496"/>
                  </a:lnTo>
                  <a:lnTo>
                    <a:pt x="32" y="2472"/>
                  </a:lnTo>
                  <a:lnTo>
                    <a:pt x="32" y="2448"/>
                  </a:lnTo>
                  <a:lnTo>
                    <a:pt x="32" y="2416"/>
                  </a:lnTo>
                  <a:lnTo>
                    <a:pt x="32" y="2392"/>
                  </a:lnTo>
                  <a:lnTo>
                    <a:pt x="32" y="2368"/>
                  </a:lnTo>
                  <a:lnTo>
                    <a:pt x="32" y="2344"/>
                  </a:lnTo>
                  <a:lnTo>
                    <a:pt x="32" y="2320"/>
                  </a:lnTo>
                  <a:lnTo>
                    <a:pt x="32" y="2288"/>
                  </a:lnTo>
                  <a:cubicBezTo>
                    <a:pt x="32" y="2275"/>
                    <a:pt x="43" y="2264"/>
                    <a:pt x="56" y="2264"/>
                  </a:cubicBezTo>
                  <a:lnTo>
                    <a:pt x="64" y="2264"/>
                  </a:lnTo>
                  <a:lnTo>
                    <a:pt x="40" y="2288"/>
                  </a:lnTo>
                  <a:lnTo>
                    <a:pt x="40" y="2264"/>
                  </a:lnTo>
                  <a:lnTo>
                    <a:pt x="40" y="2240"/>
                  </a:lnTo>
                  <a:lnTo>
                    <a:pt x="40" y="2216"/>
                  </a:lnTo>
                  <a:lnTo>
                    <a:pt x="40" y="2184"/>
                  </a:lnTo>
                  <a:lnTo>
                    <a:pt x="40" y="2160"/>
                  </a:lnTo>
                  <a:lnTo>
                    <a:pt x="40" y="2136"/>
                  </a:lnTo>
                  <a:lnTo>
                    <a:pt x="40" y="2112"/>
                  </a:lnTo>
                  <a:lnTo>
                    <a:pt x="40" y="2088"/>
                  </a:lnTo>
                  <a:lnTo>
                    <a:pt x="40" y="2056"/>
                  </a:lnTo>
                  <a:lnTo>
                    <a:pt x="40" y="2032"/>
                  </a:lnTo>
                  <a:lnTo>
                    <a:pt x="40" y="2008"/>
                  </a:lnTo>
                  <a:lnTo>
                    <a:pt x="40" y="1984"/>
                  </a:lnTo>
                  <a:cubicBezTo>
                    <a:pt x="40" y="1971"/>
                    <a:pt x="51" y="1960"/>
                    <a:pt x="64" y="1960"/>
                  </a:cubicBezTo>
                  <a:lnTo>
                    <a:pt x="72" y="1960"/>
                  </a:lnTo>
                  <a:lnTo>
                    <a:pt x="48" y="1984"/>
                  </a:lnTo>
                  <a:lnTo>
                    <a:pt x="48" y="1952"/>
                  </a:lnTo>
                  <a:lnTo>
                    <a:pt x="48" y="1928"/>
                  </a:lnTo>
                  <a:lnTo>
                    <a:pt x="48" y="1904"/>
                  </a:lnTo>
                  <a:lnTo>
                    <a:pt x="48" y="1880"/>
                  </a:lnTo>
                  <a:cubicBezTo>
                    <a:pt x="48" y="1867"/>
                    <a:pt x="59" y="1856"/>
                    <a:pt x="72" y="1856"/>
                  </a:cubicBezTo>
                  <a:cubicBezTo>
                    <a:pt x="86" y="1856"/>
                    <a:pt x="96" y="1867"/>
                    <a:pt x="96" y="1880"/>
                  </a:cubicBezTo>
                  <a:lnTo>
                    <a:pt x="96" y="1904"/>
                  </a:lnTo>
                  <a:cubicBezTo>
                    <a:pt x="96" y="1918"/>
                    <a:pt x="86" y="1928"/>
                    <a:pt x="72" y="1928"/>
                  </a:cubicBezTo>
                  <a:cubicBezTo>
                    <a:pt x="59" y="1928"/>
                    <a:pt x="48" y="1918"/>
                    <a:pt x="48" y="1904"/>
                  </a:cubicBezTo>
                  <a:lnTo>
                    <a:pt x="48" y="1880"/>
                  </a:lnTo>
                  <a:lnTo>
                    <a:pt x="48" y="1856"/>
                  </a:lnTo>
                  <a:lnTo>
                    <a:pt x="48" y="1824"/>
                  </a:lnTo>
                  <a:lnTo>
                    <a:pt x="48" y="1800"/>
                  </a:lnTo>
                  <a:cubicBezTo>
                    <a:pt x="48" y="1787"/>
                    <a:pt x="59" y="1776"/>
                    <a:pt x="72" y="1776"/>
                  </a:cubicBezTo>
                  <a:cubicBezTo>
                    <a:pt x="86" y="1776"/>
                    <a:pt x="96" y="1787"/>
                    <a:pt x="96" y="1800"/>
                  </a:cubicBezTo>
                  <a:lnTo>
                    <a:pt x="96" y="1824"/>
                  </a:lnTo>
                  <a:cubicBezTo>
                    <a:pt x="96" y="1838"/>
                    <a:pt x="86" y="1848"/>
                    <a:pt x="72" y="1848"/>
                  </a:cubicBezTo>
                  <a:cubicBezTo>
                    <a:pt x="59" y="1848"/>
                    <a:pt x="48" y="1838"/>
                    <a:pt x="48" y="1824"/>
                  </a:cubicBezTo>
                  <a:lnTo>
                    <a:pt x="48" y="1800"/>
                  </a:lnTo>
                  <a:lnTo>
                    <a:pt x="48" y="1776"/>
                  </a:lnTo>
                  <a:lnTo>
                    <a:pt x="48" y="1752"/>
                  </a:lnTo>
                  <a:lnTo>
                    <a:pt x="48" y="1720"/>
                  </a:lnTo>
                  <a:cubicBezTo>
                    <a:pt x="48" y="1707"/>
                    <a:pt x="59" y="1696"/>
                    <a:pt x="72" y="1696"/>
                  </a:cubicBezTo>
                  <a:lnTo>
                    <a:pt x="80" y="1696"/>
                  </a:lnTo>
                  <a:lnTo>
                    <a:pt x="56" y="1720"/>
                  </a:lnTo>
                  <a:lnTo>
                    <a:pt x="56" y="1696"/>
                  </a:lnTo>
                  <a:lnTo>
                    <a:pt x="56" y="1672"/>
                  </a:lnTo>
                  <a:lnTo>
                    <a:pt x="56" y="1648"/>
                  </a:lnTo>
                  <a:lnTo>
                    <a:pt x="56" y="1624"/>
                  </a:lnTo>
                  <a:lnTo>
                    <a:pt x="56" y="1592"/>
                  </a:lnTo>
                  <a:lnTo>
                    <a:pt x="56" y="1568"/>
                  </a:lnTo>
                  <a:cubicBezTo>
                    <a:pt x="56" y="1555"/>
                    <a:pt x="67" y="1544"/>
                    <a:pt x="80" y="1544"/>
                  </a:cubicBezTo>
                  <a:cubicBezTo>
                    <a:pt x="94" y="1544"/>
                    <a:pt x="104" y="1555"/>
                    <a:pt x="104" y="1568"/>
                  </a:cubicBezTo>
                  <a:lnTo>
                    <a:pt x="104" y="1592"/>
                  </a:lnTo>
                  <a:lnTo>
                    <a:pt x="58" y="1585"/>
                  </a:lnTo>
                  <a:lnTo>
                    <a:pt x="66" y="1561"/>
                  </a:lnTo>
                  <a:lnTo>
                    <a:pt x="64" y="1568"/>
                  </a:lnTo>
                  <a:lnTo>
                    <a:pt x="64" y="1544"/>
                  </a:lnTo>
                  <a:lnTo>
                    <a:pt x="64" y="1520"/>
                  </a:lnTo>
                  <a:lnTo>
                    <a:pt x="64" y="1488"/>
                  </a:lnTo>
                  <a:cubicBezTo>
                    <a:pt x="64" y="1475"/>
                    <a:pt x="75" y="1464"/>
                    <a:pt x="88" y="1464"/>
                  </a:cubicBezTo>
                  <a:cubicBezTo>
                    <a:pt x="102" y="1464"/>
                    <a:pt x="112" y="1475"/>
                    <a:pt x="112" y="1488"/>
                  </a:cubicBezTo>
                  <a:lnTo>
                    <a:pt x="112" y="1520"/>
                  </a:lnTo>
                  <a:cubicBezTo>
                    <a:pt x="112" y="1534"/>
                    <a:pt x="102" y="1544"/>
                    <a:pt x="88" y="1544"/>
                  </a:cubicBezTo>
                  <a:cubicBezTo>
                    <a:pt x="75" y="1544"/>
                    <a:pt x="64" y="1534"/>
                    <a:pt x="64" y="1520"/>
                  </a:cubicBezTo>
                  <a:lnTo>
                    <a:pt x="64" y="1488"/>
                  </a:lnTo>
                  <a:lnTo>
                    <a:pt x="64" y="1464"/>
                  </a:lnTo>
                  <a:lnTo>
                    <a:pt x="64" y="1440"/>
                  </a:lnTo>
                  <a:lnTo>
                    <a:pt x="64" y="1416"/>
                  </a:lnTo>
                  <a:lnTo>
                    <a:pt x="64" y="1392"/>
                  </a:lnTo>
                  <a:lnTo>
                    <a:pt x="64" y="1360"/>
                  </a:lnTo>
                  <a:cubicBezTo>
                    <a:pt x="64" y="1358"/>
                    <a:pt x="65" y="1355"/>
                    <a:pt x="66" y="1353"/>
                  </a:cubicBezTo>
                  <a:lnTo>
                    <a:pt x="74" y="1329"/>
                  </a:lnTo>
                  <a:lnTo>
                    <a:pt x="72" y="1336"/>
                  </a:lnTo>
                  <a:lnTo>
                    <a:pt x="72" y="1312"/>
                  </a:lnTo>
                  <a:lnTo>
                    <a:pt x="72" y="1288"/>
                  </a:lnTo>
                  <a:lnTo>
                    <a:pt x="72" y="1256"/>
                  </a:lnTo>
                  <a:lnTo>
                    <a:pt x="72" y="1232"/>
                  </a:lnTo>
                  <a:lnTo>
                    <a:pt x="72" y="1208"/>
                  </a:lnTo>
                  <a:lnTo>
                    <a:pt x="72" y="1184"/>
                  </a:lnTo>
                  <a:lnTo>
                    <a:pt x="72" y="1160"/>
                  </a:lnTo>
                  <a:lnTo>
                    <a:pt x="72" y="1128"/>
                  </a:lnTo>
                  <a:lnTo>
                    <a:pt x="72" y="1104"/>
                  </a:lnTo>
                  <a:cubicBezTo>
                    <a:pt x="72" y="1091"/>
                    <a:pt x="83" y="1080"/>
                    <a:pt x="96" y="1080"/>
                  </a:cubicBezTo>
                  <a:lnTo>
                    <a:pt x="104" y="1080"/>
                  </a:lnTo>
                  <a:lnTo>
                    <a:pt x="80" y="1104"/>
                  </a:lnTo>
                  <a:lnTo>
                    <a:pt x="80" y="1080"/>
                  </a:lnTo>
                  <a:lnTo>
                    <a:pt x="80" y="1056"/>
                  </a:lnTo>
                  <a:lnTo>
                    <a:pt x="80" y="1024"/>
                  </a:lnTo>
                  <a:lnTo>
                    <a:pt x="80" y="1000"/>
                  </a:lnTo>
                  <a:cubicBezTo>
                    <a:pt x="80" y="987"/>
                    <a:pt x="91" y="976"/>
                    <a:pt x="104" y="976"/>
                  </a:cubicBezTo>
                  <a:cubicBezTo>
                    <a:pt x="118" y="976"/>
                    <a:pt x="128" y="987"/>
                    <a:pt x="128" y="1000"/>
                  </a:cubicBezTo>
                  <a:lnTo>
                    <a:pt x="128" y="1024"/>
                  </a:lnTo>
                  <a:cubicBezTo>
                    <a:pt x="128" y="1038"/>
                    <a:pt x="118" y="1048"/>
                    <a:pt x="104" y="1048"/>
                  </a:cubicBezTo>
                  <a:cubicBezTo>
                    <a:pt x="91" y="1048"/>
                    <a:pt x="80" y="1038"/>
                    <a:pt x="80" y="1024"/>
                  </a:cubicBezTo>
                  <a:lnTo>
                    <a:pt x="80" y="1000"/>
                  </a:lnTo>
                  <a:lnTo>
                    <a:pt x="80" y="976"/>
                  </a:lnTo>
                  <a:lnTo>
                    <a:pt x="80" y="952"/>
                  </a:lnTo>
                  <a:lnTo>
                    <a:pt x="80" y="928"/>
                  </a:lnTo>
                  <a:cubicBezTo>
                    <a:pt x="80" y="915"/>
                    <a:pt x="91" y="904"/>
                    <a:pt x="104" y="904"/>
                  </a:cubicBezTo>
                  <a:cubicBezTo>
                    <a:pt x="118" y="904"/>
                    <a:pt x="128" y="915"/>
                    <a:pt x="128" y="928"/>
                  </a:cubicBezTo>
                  <a:lnTo>
                    <a:pt x="128" y="952"/>
                  </a:lnTo>
                  <a:cubicBezTo>
                    <a:pt x="128" y="966"/>
                    <a:pt x="118" y="976"/>
                    <a:pt x="104" y="976"/>
                  </a:cubicBezTo>
                  <a:cubicBezTo>
                    <a:pt x="91" y="976"/>
                    <a:pt x="80" y="966"/>
                    <a:pt x="80" y="952"/>
                  </a:cubicBezTo>
                  <a:lnTo>
                    <a:pt x="80" y="928"/>
                  </a:lnTo>
                  <a:cubicBezTo>
                    <a:pt x="80" y="915"/>
                    <a:pt x="91" y="904"/>
                    <a:pt x="104" y="904"/>
                  </a:cubicBezTo>
                  <a:lnTo>
                    <a:pt x="112" y="904"/>
                  </a:lnTo>
                  <a:cubicBezTo>
                    <a:pt x="126" y="904"/>
                    <a:pt x="136" y="915"/>
                    <a:pt x="136" y="928"/>
                  </a:cubicBezTo>
                  <a:lnTo>
                    <a:pt x="136" y="952"/>
                  </a:lnTo>
                  <a:cubicBezTo>
                    <a:pt x="136" y="966"/>
                    <a:pt x="126" y="976"/>
                    <a:pt x="112" y="976"/>
                  </a:cubicBezTo>
                  <a:cubicBezTo>
                    <a:pt x="99" y="976"/>
                    <a:pt x="88" y="966"/>
                    <a:pt x="88" y="952"/>
                  </a:cubicBezTo>
                  <a:lnTo>
                    <a:pt x="88" y="928"/>
                  </a:lnTo>
                  <a:lnTo>
                    <a:pt x="88" y="896"/>
                  </a:lnTo>
                  <a:lnTo>
                    <a:pt x="88" y="872"/>
                  </a:lnTo>
                  <a:lnTo>
                    <a:pt x="88" y="848"/>
                  </a:lnTo>
                  <a:cubicBezTo>
                    <a:pt x="88" y="835"/>
                    <a:pt x="99" y="824"/>
                    <a:pt x="112" y="824"/>
                  </a:cubicBezTo>
                  <a:cubicBezTo>
                    <a:pt x="126" y="824"/>
                    <a:pt x="136" y="835"/>
                    <a:pt x="136" y="848"/>
                  </a:cubicBezTo>
                  <a:lnTo>
                    <a:pt x="136" y="872"/>
                  </a:lnTo>
                  <a:cubicBezTo>
                    <a:pt x="136" y="886"/>
                    <a:pt x="126" y="896"/>
                    <a:pt x="112" y="896"/>
                  </a:cubicBezTo>
                  <a:cubicBezTo>
                    <a:pt x="99" y="896"/>
                    <a:pt x="88" y="886"/>
                    <a:pt x="88" y="872"/>
                  </a:cubicBezTo>
                  <a:lnTo>
                    <a:pt x="88" y="848"/>
                  </a:lnTo>
                  <a:cubicBezTo>
                    <a:pt x="88" y="835"/>
                    <a:pt x="99" y="824"/>
                    <a:pt x="112" y="824"/>
                  </a:cubicBezTo>
                  <a:lnTo>
                    <a:pt x="120" y="824"/>
                  </a:lnTo>
                  <a:lnTo>
                    <a:pt x="96" y="848"/>
                  </a:lnTo>
                  <a:lnTo>
                    <a:pt x="96" y="824"/>
                  </a:lnTo>
                  <a:lnTo>
                    <a:pt x="96" y="792"/>
                  </a:lnTo>
                  <a:lnTo>
                    <a:pt x="96" y="768"/>
                  </a:lnTo>
                  <a:cubicBezTo>
                    <a:pt x="96" y="755"/>
                    <a:pt x="107" y="744"/>
                    <a:pt x="120" y="744"/>
                  </a:cubicBezTo>
                  <a:cubicBezTo>
                    <a:pt x="134" y="744"/>
                    <a:pt x="144" y="755"/>
                    <a:pt x="144" y="768"/>
                  </a:cubicBezTo>
                  <a:lnTo>
                    <a:pt x="144" y="792"/>
                  </a:lnTo>
                  <a:cubicBezTo>
                    <a:pt x="144" y="806"/>
                    <a:pt x="134" y="816"/>
                    <a:pt x="120" y="816"/>
                  </a:cubicBezTo>
                  <a:cubicBezTo>
                    <a:pt x="107" y="816"/>
                    <a:pt x="96" y="806"/>
                    <a:pt x="96" y="792"/>
                  </a:cubicBezTo>
                  <a:lnTo>
                    <a:pt x="96" y="768"/>
                  </a:lnTo>
                  <a:lnTo>
                    <a:pt x="96" y="744"/>
                  </a:lnTo>
                  <a:lnTo>
                    <a:pt x="96" y="720"/>
                  </a:lnTo>
                  <a:lnTo>
                    <a:pt x="96" y="696"/>
                  </a:lnTo>
                  <a:lnTo>
                    <a:pt x="96" y="664"/>
                  </a:lnTo>
                  <a:cubicBezTo>
                    <a:pt x="96" y="662"/>
                    <a:pt x="97" y="659"/>
                    <a:pt x="98" y="657"/>
                  </a:cubicBezTo>
                  <a:lnTo>
                    <a:pt x="106" y="633"/>
                  </a:lnTo>
                  <a:lnTo>
                    <a:pt x="104" y="640"/>
                  </a:lnTo>
                  <a:lnTo>
                    <a:pt x="104" y="616"/>
                  </a:lnTo>
                  <a:lnTo>
                    <a:pt x="104" y="592"/>
                  </a:lnTo>
                  <a:lnTo>
                    <a:pt x="104" y="560"/>
                  </a:lnTo>
                  <a:lnTo>
                    <a:pt x="104" y="536"/>
                  </a:lnTo>
                  <a:cubicBezTo>
                    <a:pt x="104" y="523"/>
                    <a:pt x="115" y="512"/>
                    <a:pt x="128" y="512"/>
                  </a:cubicBezTo>
                  <a:cubicBezTo>
                    <a:pt x="142" y="512"/>
                    <a:pt x="152" y="523"/>
                    <a:pt x="152" y="536"/>
                  </a:cubicBezTo>
                  <a:lnTo>
                    <a:pt x="152" y="560"/>
                  </a:lnTo>
                  <a:cubicBezTo>
                    <a:pt x="152" y="574"/>
                    <a:pt x="142" y="584"/>
                    <a:pt x="128" y="584"/>
                  </a:cubicBezTo>
                  <a:cubicBezTo>
                    <a:pt x="115" y="584"/>
                    <a:pt x="104" y="574"/>
                    <a:pt x="104" y="560"/>
                  </a:cubicBezTo>
                  <a:lnTo>
                    <a:pt x="104" y="536"/>
                  </a:lnTo>
                  <a:lnTo>
                    <a:pt x="104" y="512"/>
                  </a:lnTo>
                  <a:cubicBezTo>
                    <a:pt x="104" y="510"/>
                    <a:pt x="105" y="507"/>
                    <a:pt x="106" y="505"/>
                  </a:cubicBezTo>
                  <a:lnTo>
                    <a:pt x="114" y="481"/>
                  </a:lnTo>
                  <a:lnTo>
                    <a:pt x="112" y="488"/>
                  </a:lnTo>
                  <a:lnTo>
                    <a:pt x="112" y="464"/>
                  </a:lnTo>
                  <a:cubicBezTo>
                    <a:pt x="112" y="451"/>
                    <a:pt x="123" y="440"/>
                    <a:pt x="136" y="440"/>
                  </a:cubicBezTo>
                  <a:cubicBezTo>
                    <a:pt x="150" y="440"/>
                    <a:pt x="160" y="451"/>
                    <a:pt x="160" y="464"/>
                  </a:cubicBezTo>
                  <a:lnTo>
                    <a:pt x="160" y="488"/>
                  </a:lnTo>
                  <a:cubicBezTo>
                    <a:pt x="160" y="502"/>
                    <a:pt x="150" y="512"/>
                    <a:pt x="136" y="512"/>
                  </a:cubicBezTo>
                  <a:cubicBezTo>
                    <a:pt x="123" y="512"/>
                    <a:pt x="112" y="502"/>
                    <a:pt x="112" y="488"/>
                  </a:cubicBezTo>
                  <a:lnTo>
                    <a:pt x="112" y="464"/>
                  </a:lnTo>
                  <a:cubicBezTo>
                    <a:pt x="112" y="451"/>
                    <a:pt x="123" y="440"/>
                    <a:pt x="136" y="440"/>
                  </a:cubicBezTo>
                  <a:cubicBezTo>
                    <a:pt x="150" y="440"/>
                    <a:pt x="160" y="451"/>
                    <a:pt x="160" y="464"/>
                  </a:cubicBezTo>
                  <a:lnTo>
                    <a:pt x="160" y="488"/>
                  </a:lnTo>
                  <a:cubicBezTo>
                    <a:pt x="160" y="502"/>
                    <a:pt x="150" y="512"/>
                    <a:pt x="136" y="512"/>
                  </a:cubicBezTo>
                  <a:cubicBezTo>
                    <a:pt x="123" y="512"/>
                    <a:pt x="112" y="502"/>
                    <a:pt x="112" y="488"/>
                  </a:cubicBezTo>
                  <a:lnTo>
                    <a:pt x="112" y="464"/>
                  </a:lnTo>
                  <a:lnTo>
                    <a:pt x="112" y="432"/>
                  </a:lnTo>
                  <a:lnTo>
                    <a:pt x="112" y="408"/>
                  </a:lnTo>
                  <a:lnTo>
                    <a:pt x="112" y="384"/>
                  </a:lnTo>
                  <a:cubicBezTo>
                    <a:pt x="112" y="371"/>
                    <a:pt x="123" y="360"/>
                    <a:pt x="136" y="360"/>
                  </a:cubicBezTo>
                  <a:lnTo>
                    <a:pt x="144" y="360"/>
                  </a:lnTo>
                  <a:lnTo>
                    <a:pt x="120" y="384"/>
                  </a:lnTo>
                  <a:lnTo>
                    <a:pt x="120" y="360"/>
                  </a:lnTo>
                  <a:lnTo>
                    <a:pt x="120" y="328"/>
                  </a:lnTo>
                  <a:lnTo>
                    <a:pt x="120" y="304"/>
                  </a:lnTo>
                  <a:lnTo>
                    <a:pt x="120" y="280"/>
                  </a:lnTo>
                  <a:lnTo>
                    <a:pt x="120" y="256"/>
                  </a:lnTo>
                  <a:lnTo>
                    <a:pt x="120" y="232"/>
                  </a:lnTo>
                  <a:cubicBezTo>
                    <a:pt x="120" y="219"/>
                    <a:pt x="131" y="208"/>
                    <a:pt x="144" y="208"/>
                  </a:cubicBezTo>
                  <a:lnTo>
                    <a:pt x="152" y="208"/>
                  </a:lnTo>
                  <a:lnTo>
                    <a:pt x="128" y="232"/>
                  </a:lnTo>
                  <a:lnTo>
                    <a:pt x="128" y="200"/>
                  </a:lnTo>
                  <a:lnTo>
                    <a:pt x="128" y="176"/>
                  </a:lnTo>
                  <a:lnTo>
                    <a:pt x="128" y="152"/>
                  </a:lnTo>
                  <a:cubicBezTo>
                    <a:pt x="128" y="150"/>
                    <a:pt x="129" y="147"/>
                    <a:pt x="130" y="145"/>
                  </a:cubicBezTo>
                  <a:lnTo>
                    <a:pt x="138" y="121"/>
                  </a:lnTo>
                  <a:lnTo>
                    <a:pt x="136" y="128"/>
                  </a:lnTo>
                  <a:lnTo>
                    <a:pt x="136" y="96"/>
                  </a:lnTo>
                  <a:lnTo>
                    <a:pt x="136" y="72"/>
                  </a:lnTo>
                  <a:lnTo>
                    <a:pt x="136" y="48"/>
                  </a:lnTo>
                  <a:lnTo>
                    <a:pt x="136" y="24"/>
                  </a:lnTo>
                  <a:cubicBezTo>
                    <a:pt x="136" y="11"/>
                    <a:pt x="147" y="0"/>
                    <a:pt x="160" y="0"/>
                  </a:cubicBezTo>
                  <a:cubicBezTo>
                    <a:pt x="174" y="0"/>
                    <a:pt x="184" y="11"/>
                    <a:pt x="184" y="24"/>
                  </a:cubicBezTo>
                  <a:lnTo>
                    <a:pt x="184" y="48"/>
                  </a:lnTo>
                  <a:lnTo>
                    <a:pt x="184" y="72"/>
                  </a:lnTo>
                  <a:lnTo>
                    <a:pt x="184" y="96"/>
                  </a:lnTo>
                  <a:lnTo>
                    <a:pt x="184" y="128"/>
                  </a:lnTo>
                  <a:cubicBezTo>
                    <a:pt x="184" y="131"/>
                    <a:pt x="184" y="134"/>
                    <a:pt x="183" y="136"/>
                  </a:cubicBezTo>
                  <a:lnTo>
                    <a:pt x="175" y="160"/>
                  </a:lnTo>
                  <a:lnTo>
                    <a:pt x="176" y="152"/>
                  </a:lnTo>
                  <a:lnTo>
                    <a:pt x="176" y="176"/>
                  </a:lnTo>
                  <a:lnTo>
                    <a:pt x="176" y="200"/>
                  </a:lnTo>
                  <a:lnTo>
                    <a:pt x="176" y="232"/>
                  </a:lnTo>
                  <a:cubicBezTo>
                    <a:pt x="176" y="246"/>
                    <a:pt x="166" y="256"/>
                    <a:pt x="152" y="256"/>
                  </a:cubicBezTo>
                  <a:lnTo>
                    <a:pt x="144" y="256"/>
                  </a:lnTo>
                  <a:lnTo>
                    <a:pt x="168" y="232"/>
                  </a:lnTo>
                  <a:lnTo>
                    <a:pt x="168" y="256"/>
                  </a:lnTo>
                  <a:lnTo>
                    <a:pt x="168" y="280"/>
                  </a:lnTo>
                  <a:lnTo>
                    <a:pt x="168" y="304"/>
                  </a:lnTo>
                  <a:lnTo>
                    <a:pt x="168" y="328"/>
                  </a:lnTo>
                  <a:lnTo>
                    <a:pt x="168" y="360"/>
                  </a:lnTo>
                  <a:lnTo>
                    <a:pt x="168" y="384"/>
                  </a:lnTo>
                  <a:cubicBezTo>
                    <a:pt x="168" y="398"/>
                    <a:pt x="158" y="408"/>
                    <a:pt x="144" y="408"/>
                  </a:cubicBezTo>
                  <a:lnTo>
                    <a:pt x="136" y="408"/>
                  </a:lnTo>
                  <a:lnTo>
                    <a:pt x="160" y="384"/>
                  </a:lnTo>
                  <a:lnTo>
                    <a:pt x="160" y="408"/>
                  </a:lnTo>
                  <a:lnTo>
                    <a:pt x="160" y="432"/>
                  </a:lnTo>
                  <a:lnTo>
                    <a:pt x="160" y="464"/>
                  </a:lnTo>
                  <a:lnTo>
                    <a:pt x="160" y="488"/>
                  </a:lnTo>
                  <a:lnTo>
                    <a:pt x="112" y="488"/>
                  </a:lnTo>
                  <a:lnTo>
                    <a:pt x="112" y="464"/>
                  </a:lnTo>
                  <a:lnTo>
                    <a:pt x="160" y="464"/>
                  </a:lnTo>
                  <a:lnTo>
                    <a:pt x="160" y="488"/>
                  </a:lnTo>
                  <a:lnTo>
                    <a:pt x="112" y="488"/>
                  </a:lnTo>
                  <a:lnTo>
                    <a:pt x="112" y="464"/>
                  </a:lnTo>
                  <a:lnTo>
                    <a:pt x="160" y="464"/>
                  </a:lnTo>
                  <a:lnTo>
                    <a:pt x="160" y="488"/>
                  </a:lnTo>
                  <a:cubicBezTo>
                    <a:pt x="160" y="491"/>
                    <a:pt x="160" y="494"/>
                    <a:pt x="159" y="496"/>
                  </a:cubicBezTo>
                  <a:lnTo>
                    <a:pt x="151" y="520"/>
                  </a:lnTo>
                  <a:lnTo>
                    <a:pt x="152" y="512"/>
                  </a:lnTo>
                  <a:lnTo>
                    <a:pt x="152" y="536"/>
                  </a:lnTo>
                  <a:lnTo>
                    <a:pt x="152" y="560"/>
                  </a:lnTo>
                  <a:lnTo>
                    <a:pt x="104" y="560"/>
                  </a:lnTo>
                  <a:lnTo>
                    <a:pt x="104" y="536"/>
                  </a:lnTo>
                  <a:lnTo>
                    <a:pt x="152" y="536"/>
                  </a:lnTo>
                  <a:lnTo>
                    <a:pt x="152" y="560"/>
                  </a:lnTo>
                  <a:lnTo>
                    <a:pt x="152" y="592"/>
                  </a:lnTo>
                  <a:lnTo>
                    <a:pt x="152" y="616"/>
                  </a:lnTo>
                  <a:lnTo>
                    <a:pt x="152" y="640"/>
                  </a:lnTo>
                  <a:cubicBezTo>
                    <a:pt x="152" y="643"/>
                    <a:pt x="152" y="646"/>
                    <a:pt x="151" y="648"/>
                  </a:cubicBezTo>
                  <a:lnTo>
                    <a:pt x="143" y="672"/>
                  </a:lnTo>
                  <a:lnTo>
                    <a:pt x="144" y="664"/>
                  </a:lnTo>
                  <a:lnTo>
                    <a:pt x="144" y="696"/>
                  </a:lnTo>
                  <a:lnTo>
                    <a:pt x="144" y="720"/>
                  </a:lnTo>
                  <a:lnTo>
                    <a:pt x="144" y="744"/>
                  </a:lnTo>
                  <a:lnTo>
                    <a:pt x="144" y="768"/>
                  </a:lnTo>
                  <a:lnTo>
                    <a:pt x="144" y="792"/>
                  </a:lnTo>
                  <a:lnTo>
                    <a:pt x="96" y="792"/>
                  </a:lnTo>
                  <a:lnTo>
                    <a:pt x="96" y="768"/>
                  </a:lnTo>
                  <a:lnTo>
                    <a:pt x="144" y="768"/>
                  </a:lnTo>
                  <a:lnTo>
                    <a:pt x="144" y="792"/>
                  </a:lnTo>
                  <a:lnTo>
                    <a:pt x="144" y="824"/>
                  </a:lnTo>
                  <a:lnTo>
                    <a:pt x="144" y="848"/>
                  </a:lnTo>
                  <a:cubicBezTo>
                    <a:pt x="144" y="862"/>
                    <a:pt x="134" y="872"/>
                    <a:pt x="120" y="872"/>
                  </a:cubicBezTo>
                  <a:lnTo>
                    <a:pt x="112" y="872"/>
                  </a:lnTo>
                  <a:lnTo>
                    <a:pt x="136" y="848"/>
                  </a:lnTo>
                  <a:lnTo>
                    <a:pt x="136" y="872"/>
                  </a:lnTo>
                  <a:lnTo>
                    <a:pt x="88" y="872"/>
                  </a:lnTo>
                  <a:lnTo>
                    <a:pt x="88" y="848"/>
                  </a:lnTo>
                  <a:lnTo>
                    <a:pt x="136" y="848"/>
                  </a:lnTo>
                  <a:lnTo>
                    <a:pt x="136" y="872"/>
                  </a:lnTo>
                  <a:lnTo>
                    <a:pt x="136" y="896"/>
                  </a:lnTo>
                  <a:lnTo>
                    <a:pt x="136" y="928"/>
                  </a:lnTo>
                  <a:lnTo>
                    <a:pt x="136" y="952"/>
                  </a:lnTo>
                  <a:lnTo>
                    <a:pt x="88" y="952"/>
                  </a:lnTo>
                  <a:lnTo>
                    <a:pt x="88" y="928"/>
                  </a:lnTo>
                  <a:lnTo>
                    <a:pt x="112" y="952"/>
                  </a:lnTo>
                  <a:lnTo>
                    <a:pt x="104" y="952"/>
                  </a:lnTo>
                  <a:lnTo>
                    <a:pt x="128" y="928"/>
                  </a:lnTo>
                  <a:lnTo>
                    <a:pt x="128" y="952"/>
                  </a:lnTo>
                  <a:lnTo>
                    <a:pt x="80" y="952"/>
                  </a:lnTo>
                  <a:lnTo>
                    <a:pt x="80" y="928"/>
                  </a:lnTo>
                  <a:lnTo>
                    <a:pt x="128" y="928"/>
                  </a:lnTo>
                  <a:lnTo>
                    <a:pt x="128" y="952"/>
                  </a:lnTo>
                  <a:lnTo>
                    <a:pt x="128" y="976"/>
                  </a:lnTo>
                  <a:lnTo>
                    <a:pt x="128" y="1000"/>
                  </a:lnTo>
                  <a:lnTo>
                    <a:pt x="128" y="1024"/>
                  </a:lnTo>
                  <a:lnTo>
                    <a:pt x="80" y="1024"/>
                  </a:lnTo>
                  <a:lnTo>
                    <a:pt x="80" y="1000"/>
                  </a:lnTo>
                  <a:lnTo>
                    <a:pt x="128" y="1000"/>
                  </a:lnTo>
                  <a:lnTo>
                    <a:pt x="128" y="1024"/>
                  </a:lnTo>
                  <a:lnTo>
                    <a:pt x="128" y="1056"/>
                  </a:lnTo>
                  <a:lnTo>
                    <a:pt x="128" y="1080"/>
                  </a:lnTo>
                  <a:lnTo>
                    <a:pt x="128" y="1104"/>
                  </a:lnTo>
                  <a:cubicBezTo>
                    <a:pt x="128" y="1118"/>
                    <a:pt x="118" y="1128"/>
                    <a:pt x="104" y="1128"/>
                  </a:cubicBezTo>
                  <a:lnTo>
                    <a:pt x="96" y="1128"/>
                  </a:lnTo>
                  <a:lnTo>
                    <a:pt x="120" y="1104"/>
                  </a:lnTo>
                  <a:lnTo>
                    <a:pt x="120" y="1128"/>
                  </a:lnTo>
                  <a:lnTo>
                    <a:pt x="120" y="1160"/>
                  </a:lnTo>
                  <a:lnTo>
                    <a:pt x="120" y="1184"/>
                  </a:lnTo>
                  <a:lnTo>
                    <a:pt x="120" y="1208"/>
                  </a:lnTo>
                  <a:lnTo>
                    <a:pt x="120" y="1232"/>
                  </a:lnTo>
                  <a:lnTo>
                    <a:pt x="120" y="1256"/>
                  </a:lnTo>
                  <a:lnTo>
                    <a:pt x="120" y="1288"/>
                  </a:lnTo>
                  <a:lnTo>
                    <a:pt x="120" y="1312"/>
                  </a:lnTo>
                  <a:lnTo>
                    <a:pt x="120" y="1336"/>
                  </a:lnTo>
                  <a:cubicBezTo>
                    <a:pt x="120" y="1339"/>
                    <a:pt x="120" y="1342"/>
                    <a:pt x="119" y="1344"/>
                  </a:cubicBezTo>
                  <a:lnTo>
                    <a:pt x="111" y="1368"/>
                  </a:lnTo>
                  <a:lnTo>
                    <a:pt x="112" y="1360"/>
                  </a:lnTo>
                  <a:lnTo>
                    <a:pt x="112" y="1392"/>
                  </a:lnTo>
                  <a:lnTo>
                    <a:pt x="112" y="1416"/>
                  </a:lnTo>
                  <a:lnTo>
                    <a:pt x="112" y="1440"/>
                  </a:lnTo>
                  <a:lnTo>
                    <a:pt x="112" y="1464"/>
                  </a:lnTo>
                  <a:lnTo>
                    <a:pt x="112" y="1488"/>
                  </a:lnTo>
                  <a:lnTo>
                    <a:pt x="112" y="1520"/>
                  </a:lnTo>
                  <a:lnTo>
                    <a:pt x="64" y="1520"/>
                  </a:lnTo>
                  <a:lnTo>
                    <a:pt x="64" y="1488"/>
                  </a:lnTo>
                  <a:lnTo>
                    <a:pt x="112" y="1488"/>
                  </a:lnTo>
                  <a:lnTo>
                    <a:pt x="112" y="1520"/>
                  </a:lnTo>
                  <a:lnTo>
                    <a:pt x="112" y="1544"/>
                  </a:lnTo>
                  <a:lnTo>
                    <a:pt x="112" y="1568"/>
                  </a:lnTo>
                  <a:cubicBezTo>
                    <a:pt x="112" y="1571"/>
                    <a:pt x="112" y="1574"/>
                    <a:pt x="111" y="1576"/>
                  </a:cubicBezTo>
                  <a:lnTo>
                    <a:pt x="103" y="1600"/>
                  </a:lnTo>
                  <a:cubicBezTo>
                    <a:pt x="100" y="1611"/>
                    <a:pt x="88" y="1618"/>
                    <a:pt x="77" y="1616"/>
                  </a:cubicBezTo>
                  <a:cubicBezTo>
                    <a:pt x="65" y="1614"/>
                    <a:pt x="56" y="1604"/>
                    <a:pt x="56" y="1592"/>
                  </a:cubicBezTo>
                  <a:lnTo>
                    <a:pt x="56" y="1568"/>
                  </a:lnTo>
                  <a:lnTo>
                    <a:pt x="104" y="1568"/>
                  </a:lnTo>
                  <a:lnTo>
                    <a:pt x="104" y="1592"/>
                  </a:lnTo>
                  <a:lnTo>
                    <a:pt x="104" y="1624"/>
                  </a:lnTo>
                  <a:lnTo>
                    <a:pt x="104" y="1648"/>
                  </a:lnTo>
                  <a:lnTo>
                    <a:pt x="104" y="1672"/>
                  </a:lnTo>
                  <a:lnTo>
                    <a:pt x="104" y="1696"/>
                  </a:lnTo>
                  <a:lnTo>
                    <a:pt x="104" y="1720"/>
                  </a:lnTo>
                  <a:cubicBezTo>
                    <a:pt x="104" y="1734"/>
                    <a:pt x="94" y="1744"/>
                    <a:pt x="80" y="1744"/>
                  </a:cubicBezTo>
                  <a:lnTo>
                    <a:pt x="72" y="1744"/>
                  </a:lnTo>
                  <a:lnTo>
                    <a:pt x="96" y="1720"/>
                  </a:lnTo>
                  <a:lnTo>
                    <a:pt x="96" y="1752"/>
                  </a:lnTo>
                  <a:lnTo>
                    <a:pt x="96" y="1776"/>
                  </a:lnTo>
                  <a:lnTo>
                    <a:pt x="96" y="1800"/>
                  </a:lnTo>
                  <a:lnTo>
                    <a:pt x="96" y="1824"/>
                  </a:lnTo>
                  <a:lnTo>
                    <a:pt x="48" y="1824"/>
                  </a:lnTo>
                  <a:lnTo>
                    <a:pt x="48" y="1800"/>
                  </a:lnTo>
                  <a:lnTo>
                    <a:pt x="96" y="1800"/>
                  </a:lnTo>
                  <a:lnTo>
                    <a:pt x="96" y="1824"/>
                  </a:lnTo>
                  <a:lnTo>
                    <a:pt x="96" y="1856"/>
                  </a:lnTo>
                  <a:lnTo>
                    <a:pt x="96" y="1880"/>
                  </a:lnTo>
                  <a:lnTo>
                    <a:pt x="96" y="1904"/>
                  </a:lnTo>
                  <a:lnTo>
                    <a:pt x="48" y="1904"/>
                  </a:lnTo>
                  <a:lnTo>
                    <a:pt x="48" y="1880"/>
                  </a:lnTo>
                  <a:lnTo>
                    <a:pt x="96" y="1880"/>
                  </a:lnTo>
                  <a:lnTo>
                    <a:pt x="96" y="1904"/>
                  </a:lnTo>
                  <a:lnTo>
                    <a:pt x="96" y="1928"/>
                  </a:lnTo>
                  <a:lnTo>
                    <a:pt x="96" y="1952"/>
                  </a:lnTo>
                  <a:lnTo>
                    <a:pt x="96" y="1984"/>
                  </a:lnTo>
                  <a:cubicBezTo>
                    <a:pt x="96" y="1998"/>
                    <a:pt x="86" y="2008"/>
                    <a:pt x="72" y="2008"/>
                  </a:cubicBezTo>
                  <a:lnTo>
                    <a:pt x="64" y="2008"/>
                  </a:lnTo>
                  <a:lnTo>
                    <a:pt x="88" y="1984"/>
                  </a:lnTo>
                  <a:lnTo>
                    <a:pt x="88" y="2008"/>
                  </a:lnTo>
                  <a:lnTo>
                    <a:pt x="88" y="2032"/>
                  </a:lnTo>
                  <a:lnTo>
                    <a:pt x="88" y="2056"/>
                  </a:lnTo>
                  <a:lnTo>
                    <a:pt x="88" y="2088"/>
                  </a:lnTo>
                  <a:lnTo>
                    <a:pt x="88" y="2112"/>
                  </a:lnTo>
                  <a:lnTo>
                    <a:pt x="88" y="2136"/>
                  </a:lnTo>
                  <a:lnTo>
                    <a:pt x="88" y="2160"/>
                  </a:lnTo>
                  <a:lnTo>
                    <a:pt x="88" y="2184"/>
                  </a:lnTo>
                  <a:lnTo>
                    <a:pt x="88" y="2216"/>
                  </a:lnTo>
                  <a:lnTo>
                    <a:pt x="88" y="2240"/>
                  </a:lnTo>
                  <a:lnTo>
                    <a:pt x="88" y="2264"/>
                  </a:lnTo>
                  <a:lnTo>
                    <a:pt x="88" y="2288"/>
                  </a:lnTo>
                  <a:cubicBezTo>
                    <a:pt x="88" y="2302"/>
                    <a:pt x="78" y="2312"/>
                    <a:pt x="64" y="2312"/>
                  </a:cubicBezTo>
                  <a:lnTo>
                    <a:pt x="56" y="2312"/>
                  </a:lnTo>
                  <a:lnTo>
                    <a:pt x="80" y="2288"/>
                  </a:lnTo>
                  <a:lnTo>
                    <a:pt x="80" y="2320"/>
                  </a:lnTo>
                  <a:lnTo>
                    <a:pt x="80" y="2344"/>
                  </a:lnTo>
                  <a:lnTo>
                    <a:pt x="80" y="2368"/>
                  </a:lnTo>
                  <a:lnTo>
                    <a:pt x="80" y="2392"/>
                  </a:lnTo>
                  <a:lnTo>
                    <a:pt x="80" y="2416"/>
                  </a:lnTo>
                  <a:lnTo>
                    <a:pt x="80" y="2448"/>
                  </a:lnTo>
                  <a:lnTo>
                    <a:pt x="80" y="2472"/>
                  </a:lnTo>
                  <a:lnTo>
                    <a:pt x="80" y="2496"/>
                  </a:lnTo>
                  <a:lnTo>
                    <a:pt x="80" y="2520"/>
                  </a:lnTo>
                  <a:lnTo>
                    <a:pt x="80" y="2552"/>
                  </a:lnTo>
                  <a:lnTo>
                    <a:pt x="80" y="2576"/>
                  </a:lnTo>
                  <a:lnTo>
                    <a:pt x="80" y="2600"/>
                  </a:lnTo>
                  <a:lnTo>
                    <a:pt x="80" y="2624"/>
                  </a:lnTo>
                  <a:lnTo>
                    <a:pt x="80" y="2648"/>
                  </a:lnTo>
                  <a:lnTo>
                    <a:pt x="80" y="2680"/>
                  </a:lnTo>
                  <a:cubicBezTo>
                    <a:pt x="80" y="2683"/>
                    <a:pt x="80" y="2686"/>
                    <a:pt x="79" y="2688"/>
                  </a:cubicBezTo>
                  <a:lnTo>
                    <a:pt x="71" y="2712"/>
                  </a:lnTo>
                  <a:lnTo>
                    <a:pt x="72" y="2704"/>
                  </a:lnTo>
                  <a:lnTo>
                    <a:pt x="72" y="2728"/>
                  </a:lnTo>
                  <a:lnTo>
                    <a:pt x="72" y="2752"/>
                  </a:lnTo>
                  <a:lnTo>
                    <a:pt x="72" y="2784"/>
                  </a:lnTo>
                  <a:lnTo>
                    <a:pt x="72" y="2808"/>
                  </a:lnTo>
                  <a:lnTo>
                    <a:pt x="72" y="2832"/>
                  </a:lnTo>
                  <a:lnTo>
                    <a:pt x="72" y="2856"/>
                  </a:lnTo>
                  <a:lnTo>
                    <a:pt x="72" y="2880"/>
                  </a:lnTo>
                  <a:lnTo>
                    <a:pt x="72" y="2912"/>
                  </a:lnTo>
                  <a:lnTo>
                    <a:pt x="72" y="2936"/>
                  </a:lnTo>
                  <a:lnTo>
                    <a:pt x="72" y="2960"/>
                  </a:lnTo>
                  <a:lnTo>
                    <a:pt x="72" y="2984"/>
                  </a:lnTo>
                  <a:lnTo>
                    <a:pt x="72" y="3016"/>
                  </a:lnTo>
                  <a:cubicBezTo>
                    <a:pt x="72" y="3030"/>
                    <a:pt x="62" y="3040"/>
                    <a:pt x="48" y="3040"/>
                  </a:cubicBezTo>
                  <a:lnTo>
                    <a:pt x="40" y="3040"/>
                  </a:lnTo>
                  <a:lnTo>
                    <a:pt x="64" y="3016"/>
                  </a:lnTo>
                  <a:lnTo>
                    <a:pt x="64" y="3040"/>
                  </a:lnTo>
                  <a:lnTo>
                    <a:pt x="64" y="3064"/>
                  </a:lnTo>
                  <a:lnTo>
                    <a:pt x="64" y="3088"/>
                  </a:lnTo>
                  <a:lnTo>
                    <a:pt x="64" y="3112"/>
                  </a:lnTo>
                  <a:lnTo>
                    <a:pt x="64" y="3144"/>
                  </a:lnTo>
                  <a:lnTo>
                    <a:pt x="64" y="3168"/>
                  </a:lnTo>
                  <a:lnTo>
                    <a:pt x="64" y="3192"/>
                  </a:lnTo>
                  <a:lnTo>
                    <a:pt x="64" y="3216"/>
                  </a:lnTo>
                  <a:lnTo>
                    <a:pt x="64" y="3248"/>
                  </a:lnTo>
                  <a:lnTo>
                    <a:pt x="64" y="3272"/>
                  </a:lnTo>
                  <a:lnTo>
                    <a:pt x="64" y="3296"/>
                  </a:lnTo>
                  <a:lnTo>
                    <a:pt x="64" y="3320"/>
                  </a:lnTo>
                  <a:lnTo>
                    <a:pt x="64" y="3344"/>
                  </a:lnTo>
                  <a:cubicBezTo>
                    <a:pt x="64" y="3346"/>
                    <a:pt x="64" y="3348"/>
                    <a:pt x="64" y="3350"/>
                  </a:cubicBezTo>
                  <a:lnTo>
                    <a:pt x="56" y="3382"/>
                  </a:lnTo>
                  <a:lnTo>
                    <a:pt x="56" y="3376"/>
                  </a:lnTo>
                  <a:lnTo>
                    <a:pt x="56" y="3400"/>
                  </a:lnTo>
                  <a:lnTo>
                    <a:pt x="56" y="3448"/>
                  </a:lnTo>
                  <a:lnTo>
                    <a:pt x="56" y="3480"/>
                  </a:lnTo>
                  <a:lnTo>
                    <a:pt x="56" y="3528"/>
                  </a:lnTo>
                  <a:lnTo>
                    <a:pt x="56" y="3576"/>
                  </a:lnTo>
                  <a:lnTo>
                    <a:pt x="56" y="3608"/>
                  </a:lnTo>
                  <a:lnTo>
                    <a:pt x="56" y="3656"/>
                  </a:lnTo>
                  <a:lnTo>
                    <a:pt x="56" y="3680"/>
                  </a:lnTo>
                  <a:lnTo>
                    <a:pt x="56" y="3736"/>
                  </a:lnTo>
                  <a:lnTo>
                    <a:pt x="56" y="3760"/>
                  </a:lnTo>
                  <a:lnTo>
                    <a:pt x="56" y="3808"/>
                  </a:lnTo>
                  <a:lnTo>
                    <a:pt x="56" y="3840"/>
                  </a:lnTo>
                  <a:lnTo>
                    <a:pt x="56" y="3888"/>
                  </a:lnTo>
                  <a:lnTo>
                    <a:pt x="56" y="3912"/>
                  </a:lnTo>
                  <a:lnTo>
                    <a:pt x="56" y="3968"/>
                  </a:lnTo>
                  <a:lnTo>
                    <a:pt x="56" y="3992"/>
                  </a:lnTo>
                  <a:lnTo>
                    <a:pt x="56" y="4040"/>
                  </a:lnTo>
                  <a:lnTo>
                    <a:pt x="56" y="4072"/>
                  </a:lnTo>
                  <a:lnTo>
                    <a:pt x="56" y="4120"/>
                  </a:lnTo>
                  <a:lnTo>
                    <a:pt x="56" y="4144"/>
                  </a:lnTo>
                  <a:lnTo>
                    <a:pt x="56" y="4200"/>
                  </a:lnTo>
                  <a:lnTo>
                    <a:pt x="56" y="4224"/>
                  </a:lnTo>
                  <a:lnTo>
                    <a:pt x="56" y="4272"/>
                  </a:lnTo>
                  <a:lnTo>
                    <a:pt x="56" y="4304"/>
                  </a:lnTo>
                  <a:lnTo>
                    <a:pt x="56" y="4352"/>
                  </a:lnTo>
                  <a:lnTo>
                    <a:pt x="56" y="4408"/>
                  </a:lnTo>
                  <a:lnTo>
                    <a:pt x="56" y="4432"/>
                  </a:lnTo>
                  <a:cubicBezTo>
                    <a:pt x="56" y="4434"/>
                    <a:pt x="56" y="4435"/>
                    <a:pt x="56" y="4436"/>
                  </a:cubicBezTo>
                  <a:lnTo>
                    <a:pt x="48" y="4484"/>
                  </a:lnTo>
                  <a:lnTo>
                    <a:pt x="48" y="4480"/>
                  </a:lnTo>
                  <a:lnTo>
                    <a:pt x="48" y="4504"/>
                  </a:lnTo>
                  <a:lnTo>
                    <a:pt x="48" y="4536"/>
                  </a:lnTo>
                  <a:lnTo>
                    <a:pt x="48" y="4560"/>
                  </a:lnTo>
                  <a:lnTo>
                    <a:pt x="48" y="4584"/>
                  </a:lnTo>
                  <a:lnTo>
                    <a:pt x="48" y="4608"/>
                  </a:lnTo>
                  <a:lnTo>
                    <a:pt x="48" y="4640"/>
                  </a:lnTo>
                  <a:lnTo>
                    <a:pt x="48" y="4664"/>
                  </a:lnTo>
                  <a:lnTo>
                    <a:pt x="48" y="4712"/>
                  </a:lnTo>
                  <a:lnTo>
                    <a:pt x="48" y="4736"/>
                  </a:lnTo>
                  <a:cubicBezTo>
                    <a:pt x="48" y="4750"/>
                    <a:pt x="38" y="4760"/>
                    <a:pt x="24" y="4760"/>
                  </a:cubicBezTo>
                  <a:cubicBezTo>
                    <a:pt x="11" y="4760"/>
                    <a:pt x="0" y="4750"/>
                    <a:pt x="0" y="473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1" name="Freeform 175"/>
            <p:cNvSpPr>
              <a:spLocks/>
            </p:cNvSpPr>
            <p:nvPr/>
          </p:nvSpPr>
          <p:spPr bwMode="auto">
            <a:xfrm>
              <a:off x="6092908" y="3973213"/>
              <a:ext cx="26051" cy="1307938"/>
            </a:xfrm>
            <a:custGeom>
              <a:avLst/>
              <a:gdLst>
                <a:gd name="T0" fmla="*/ 55 w 208"/>
                <a:gd name="T1" fmla="*/ 273 h 7056"/>
                <a:gd name="T2" fmla="*/ 32 w 208"/>
                <a:gd name="T3" fmla="*/ 176 h 7056"/>
                <a:gd name="T4" fmla="*/ 24 w 208"/>
                <a:gd name="T5" fmla="*/ 96 h 7056"/>
                <a:gd name="T6" fmla="*/ 72 w 208"/>
                <a:gd name="T7" fmla="*/ 128 h 7056"/>
                <a:gd name="T8" fmla="*/ 32 w 208"/>
                <a:gd name="T9" fmla="*/ 128 h 7056"/>
                <a:gd name="T10" fmla="*/ 80 w 208"/>
                <a:gd name="T11" fmla="*/ 96 h 7056"/>
                <a:gd name="T12" fmla="*/ 48 w 208"/>
                <a:gd name="T13" fmla="*/ 48 h 7056"/>
                <a:gd name="T14" fmla="*/ 80 w 208"/>
                <a:gd name="T15" fmla="*/ 0 h 7056"/>
                <a:gd name="T16" fmla="*/ 80 w 208"/>
                <a:gd name="T17" fmla="*/ 72 h 7056"/>
                <a:gd name="T18" fmla="*/ 64 w 208"/>
                <a:gd name="T19" fmla="*/ 24 h 7056"/>
                <a:gd name="T20" fmla="*/ 64 w 208"/>
                <a:gd name="T21" fmla="*/ 96 h 7056"/>
                <a:gd name="T22" fmla="*/ 112 w 208"/>
                <a:gd name="T23" fmla="*/ 128 h 7056"/>
                <a:gd name="T24" fmla="*/ 104 w 208"/>
                <a:gd name="T25" fmla="*/ 104 h 7056"/>
                <a:gd name="T26" fmla="*/ 112 w 208"/>
                <a:gd name="T27" fmla="*/ 152 h 7056"/>
                <a:gd name="T28" fmla="*/ 96 w 208"/>
                <a:gd name="T29" fmla="*/ 200 h 7056"/>
                <a:gd name="T30" fmla="*/ 104 w 208"/>
                <a:gd name="T31" fmla="*/ 200 h 7056"/>
                <a:gd name="T32" fmla="*/ 144 w 208"/>
                <a:gd name="T33" fmla="*/ 72 h 7056"/>
                <a:gd name="T34" fmla="*/ 144 w 208"/>
                <a:gd name="T35" fmla="*/ 152 h 7056"/>
                <a:gd name="T36" fmla="*/ 168 w 208"/>
                <a:gd name="T37" fmla="*/ 256 h 7056"/>
                <a:gd name="T38" fmla="*/ 176 w 208"/>
                <a:gd name="T39" fmla="*/ 536 h 7056"/>
                <a:gd name="T40" fmla="*/ 176 w 208"/>
                <a:gd name="T41" fmla="*/ 824 h 7056"/>
                <a:gd name="T42" fmla="*/ 176 w 208"/>
                <a:gd name="T43" fmla="*/ 1128 h 7056"/>
                <a:gd name="T44" fmla="*/ 184 w 208"/>
                <a:gd name="T45" fmla="*/ 1752 h 7056"/>
                <a:gd name="T46" fmla="*/ 184 w 208"/>
                <a:gd name="T47" fmla="*/ 2472 h 7056"/>
                <a:gd name="T48" fmla="*/ 184 w 208"/>
                <a:gd name="T49" fmla="*/ 3168 h 7056"/>
                <a:gd name="T50" fmla="*/ 192 w 208"/>
                <a:gd name="T51" fmla="*/ 3912 h 7056"/>
                <a:gd name="T52" fmla="*/ 192 w 208"/>
                <a:gd name="T53" fmla="*/ 4456 h 7056"/>
                <a:gd name="T54" fmla="*/ 192 w 208"/>
                <a:gd name="T55" fmla="*/ 5024 h 7056"/>
                <a:gd name="T56" fmla="*/ 200 w 208"/>
                <a:gd name="T57" fmla="*/ 5464 h 7056"/>
                <a:gd name="T58" fmla="*/ 200 w 208"/>
                <a:gd name="T59" fmla="*/ 5952 h 7056"/>
                <a:gd name="T60" fmla="*/ 200 w 208"/>
                <a:gd name="T61" fmla="*/ 6392 h 7056"/>
                <a:gd name="T62" fmla="*/ 200 w 208"/>
                <a:gd name="T63" fmla="*/ 6824 h 7056"/>
                <a:gd name="T64" fmla="*/ 160 w 208"/>
                <a:gd name="T65" fmla="*/ 7032 h 7056"/>
                <a:gd name="T66" fmla="*/ 152 w 208"/>
                <a:gd name="T67" fmla="*/ 6720 h 7056"/>
                <a:gd name="T68" fmla="*/ 152 w 208"/>
                <a:gd name="T69" fmla="*/ 6312 h 7056"/>
                <a:gd name="T70" fmla="*/ 152 w 208"/>
                <a:gd name="T71" fmla="*/ 5872 h 7056"/>
                <a:gd name="T72" fmla="*/ 145 w 208"/>
                <a:gd name="T73" fmla="*/ 5412 h 7056"/>
                <a:gd name="T74" fmla="*/ 144 w 208"/>
                <a:gd name="T75" fmla="*/ 4920 h 7056"/>
                <a:gd name="T76" fmla="*/ 144 w 208"/>
                <a:gd name="T77" fmla="*/ 4328 h 7056"/>
                <a:gd name="T78" fmla="*/ 144 w 208"/>
                <a:gd name="T79" fmla="*/ 3784 h 7056"/>
                <a:gd name="T80" fmla="*/ 136 w 208"/>
                <a:gd name="T81" fmla="*/ 3040 h 7056"/>
                <a:gd name="T82" fmla="*/ 136 w 208"/>
                <a:gd name="T83" fmla="*/ 2312 h 7056"/>
                <a:gd name="T84" fmla="*/ 136 w 208"/>
                <a:gd name="T85" fmla="*/ 1592 h 7056"/>
                <a:gd name="T86" fmla="*/ 128 w 208"/>
                <a:gd name="T87" fmla="*/ 1056 h 7056"/>
                <a:gd name="T88" fmla="*/ 128 w 208"/>
                <a:gd name="T89" fmla="*/ 744 h 7056"/>
                <a:gd name="T90" fmla="*/ 128 w 208"/>
                <a:gd name="T91" fmla="*/ 488 h 7056"/>
                <a:gd name="T92" fmla="*/ 120 w 208"/>
                <a:gd name="T93" fmla="*/ 176 h 7056"/>
                <a:gd name="T94" fmla="*/ 168 w 208"/>
                <a:gd name="T95" fmla="*/ 128 h 7056"/>
                <a:gd name="T96" fmla="*/ 152 w 208"/>
                <a:gd name="T97" fmla="*/ 152 h 7056"/>
                <a:gd name="T98" fmla="*/ 144 w 208"/>
                <a:gd name="T99" fmla="*/ 176 h 7056"/>
                <a:gd name="T100" fmla="*/ 136 w 208"/>
                <a:gd name="T101" fmla="*/ 176 h 7056"/>
                <a:gd name="T102" fmla="*/ 96 w 208"/>
                <a:gd name="T103" fmla="*/ 152 h 7056"/>
                <a:gd name="T104" fmla="*/ 112 w 208"/>
                <a:gd name="T105" fmla="*/ 128 h 7056"/>
                <a:gd name="T106" fmla="*/ 64 w 208"/>
                <a:gd name="T107" fmla="*/ 24 h 7056"/>
                <a:gd name="T108" fmla="*/ 56 w 208"/>
                <a:gd name="T109" fmla="*/ 48 h 7056"/>
                <a:gd name="T110" fmla="*/ 56 w 208"/>
                <a:gd name="T111" fmla="*/ 24 h 7056"/>
                <a:gd name="T112" fmla="*/ 88 w 208"/>
                <a:gd name="T113" fmla="*/ 96 h 7056"/>
                <a:gd name="T114" fmla="*/ 32 w 208"/>
                <a:gd name="T115" fmla="*/ 96 h 7056"/>
                <a:gd name="T116" fmla="*/ 24 w 208"/>
                <a:gd name="T117" fmla="*/ 128 h 7056"/>
                <a:gd name="T118" fmla="*/ 40 w 208"/>
                <a:gd name="T119" fmla="*/ 152 h 7056"/>
                <a:gd name="T120" fmla="*/ 56 w 208"/>
                <a:gd name="T121" fmla="*/ 176 h 7056"/>
                <a:gd name="T122" fmla="*/ 48 w 208"/>
                <a:gd name="T123" fmla="*/ 280 h 7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8" h="7056">
                  <a:moveTo>
                    <a:pt x="0" y="384"/>
                  </a:moveTo>
                  <a:lnTo>
                    <a:pt x="0" y="360"/>
                  </a:lnTo>
                  <a:lnTo>
                    <a:pt x="0" y="328"/>
                  </a:lnTo>
                  <a:lnTo>
                    <a:pt x="0" y="304"/>
                  </a:lnTo>
                  <a:lnTo>
                    <a:pt x="0" y="280"/>
                  </a:lnTo>
                  <a:lnTo>
                    <a:pt x="0" y="256"/>
                  </a:lnTo>
                  <a:cubicBezTo>
                    <a:pt x="0" y="245"/>
                    <a:pt x="9" y="235"/>
                    <a:pt x="21" y="233"/>
                  </a:cubicBezTo>
                  <a:cubicBezTo>
                    <a:pt x="32" y="231"/>
                    <a:pt x="44" y="238"/>
                    <a:pt x="47" y="249"/>
                  </a:cubicBezTo>
                  <a:lnTo>
                    <a:pt x="55" y="273"/>
                  </a:lnTo>
                  <a:lnTo>
                    <a:pt x="8" y="280"/>
                  </a:lnTo>
                  <a:lnTo>
                    <a:pt x="8" y="256"/>
                  </a:lnTo>
                  <a:lnTo>
                    <a:pt x="8" y="224"/>
                  </a:lnTo>
                  <a:lnTo>
                    <a:pt x="8" y="200"/>
                  </a:lnTo>
                  <a:lnTo>
                    <a:pt x="8" y="176"/>
                  </a:lnTo>
                  <a:cubicBezTo>
                    <a:pt x="8" y="163"/>
                    <a:pt x="19" y="152"/>
                    <a:pt x="32" y="152"/>
                  </a:cubicBezTo>
                  <a:cubicBezTo>
                    <a:pt x="46" y="152"/>
                    <a:pt x="56" y="163"/>
                    <a:pt x="56" y="176"/>
                  </a:cubicBezTo>
                  <a:lnTo>
                    <a:pt x="56" y="200"/>
                  </a:lnTo>
                  <a:lnTo>
                    <a:pt x="32" y="176"/>
                  </a:lnTo>
                  <a:lnTo>
                    <a:pt x="40" y="176"/>
                  </a:lnTo>
                  <a:lnTo>
                    <a:pt x="16" y="200"/>
                  </a:lnTo>
                  <a:lnTo>
                    <a:pt x="16" y="176"/>
                  </a:lnTo>
                  <a:lnTo>
                    <a:pt x="16" y="152"/>
                  </a:lnTo>
                  <a:lnTo>
                    <a:pt x="16" y="128"/>
                  </a:lnTo>
                  <a:cubicBezTo>
                    <a:pt x="16" y="115"/>
                    <a:pt x="27" y="104"/>
                    <a:pt x="40" y="104"/>
                  </a:cubicBezTo>
                  <a:lnTo>
                    <a:pt x="48" y="104"/>
                  </a:lnTo>
                  <a:lnTo>
                    <a:pt x="24" y="128"/>
                  </a:lnTo>
                  <a:lnTo>
                    <a:pt x="24" y="96"/>
                  </a:lnTo>
                  <a:cubicBezTo>
                    <a:pt x="24" y="83"/>
                    <a:pt x="35" y="72"/>
                    <a:pt x="48" y="72"/>
                  </a:cubicBezTo>
                  <a:cubicBezTo>
                    <a:pt x="62" y="72"/>
                    <a:pt x="72" y="83"/>
                    <a:pt x="72" y="96"/>
                  </a:cubicBezTo>
                  <a:lnTo>
                    <a:pt x="72" y="128"/>
                  </a:lnTo>
                  <a:cubicBezTo>
                    <a:pt x="72" y="142"/>
                    <a:pt x="62" y="152"/>
                    <a:pt x="48" y="152"/>
                  </a:cubicBezTo>
                  <a:cubicBezTo>
                    <a:pt x="35" y="152"/>
                    <a:pt x="24" y="142"/>
                    <a:pt x="24" y="128"/>
                  </a:cubicBezTo>
                  <a:lnTo>
                    <a:pt x="24" y="96"/>
                  </a:lnTo>
                  <a:cubicBezTo>
                    <a:pt x="24" y="83"/>
                    <a:pt x="35" y="72"/>
                    <a:pt x="48" y="72"/>
                  </a:cubicBezTo>
                  <a:cubicBezTo>
                    <a:pt x="62" y="72"/>
                    <a:pt x="72" y="83"/>
                    <a:pt x="72" y="96"/>
                  </a:cubicBezTo>
                  <a:lnTo>
                    <a:pt x="72" y="128"/>
                  </a:lnTo>
                  <a:lnTo>
                    <a:pt x="48" y="104"/>
                  </a:lnTo>
                  <a:lnTo>
                    <a:pt x="56" y="104"/>
                  </a:lnTo>
                  <a:lnTo>
                    <a:pt x="32" y="128"/>
                  </a:lnTo>
                  <a:lnTo>
                    <a:pt x="32" y="96"/>
                  </a:lnTo>
                  <a:cubicBezTo>
                    <a:pt x="32" y="83"/>
                    <a:pt x="43" y="72"/>
                    <a:pt x="56" y="72"/>
                  </a:cubicBezTo>
                  <a:cubicBezTo>
                    <a:pt x="70" y="72"/>
                    <a:pt x="80" y="83"/>
                    <a:pt x="80" y="96"/>
                  </a:cubicBezTo>
                  <a:lnTo>
                    <a:pt x="80" y="128"/>
                  </a:lnTo>
                  <a:cubicBezTo>
                    <a:pt x="80" y="142"/>
                    <a:pt x="70" y="152"/>
                    <a:pt x="56" y="152"/>
                  </a:cubicBezTo>
                  <a:cubicBezTo>
                    <a:pt x="43" y="152"/>
                    <a:pt x="32" y="142"/>
                    <a:pt x="32" y="128"/>
                  </a:cubicBezTo>
                  <a:lnTo>
                    <a:pt x="32" y="96"/>
                  </a:lnTo>
                  <a:cubicBezTo>
                    <a:pt x="32" y="83"/>
                    <a:pt x="43" y="72"/>
                    <a:pt x="56" y="72"/>
                  </a:cubicBezTo>
                  <a:cubicBezTo>
                    <a:pt x="70" y="72"/>
                    <a:pt x="80" y="83"/>
                    <a:pt x="80" y="96"/>
                  </a:cubicBezTo>
                  <a:lnTo>
                    <a:pt x="80" y="128"/>
                  </a:lnTo>
                  <a:cubicBezTo>
                    <a:pt x="80" y="142"/>
                    <a:pt x="70" y="152"/>
                    <a:pt x="56" y="152"/>
                  </a:cubicBezTo>
                  <a:cubicBezTo>
                    <a:pt x="43" y="152"/>
                    <a:pt x="32" y="142"/>
                    <a:pt x="32" y="128"/>
                  </a:cubicBezTo>
                  <a:lnTo>
                    <a:pt x="32" y="96"/>
                  </a:lnTo>
                  <a:cubicBezTo>
                    <a:pt x="32" y="83"/>
                    <a:pt x="43" y="72"/>
                    <a:pt x="56" y="72"/>
                  </a:cubicBezTo>
                  <a:cubicBezTo>
                    <a:pt x="70" y="72"/>
                    <a:pt x="80" y="83"/>
                    <a:pt x="80" y="96"/>
                  </a:cubicBezTo>
                  <a:lnTo>
                    <a:pt x="80" y="128"/>
                  </a:lnTo>
                  <a:lnTo>
                    <a:pt x="33" y="123"/>
                  </a:lnTo>
                  <a:lnTo>
                    <a:pt x="41" y="91"/>
                  </a:lnTo>
                  <a:lnTo>
                    <a:pt x="40" y="96"/>
                  </a:lnTo>
                  <a:lnTo>
                    <a:pt x="40" y="72"/>
                  </a:lnTo>
                  <a:lnTo>
                    <a:pt x="40" y="48"/>
                  </a:lnTo>
                  <a:cubicBezTo>
                    <a:pt x="40" y="35"/>
                    <a:pt x="51" y="24"/>
                    <a:pt x="64" y="24"/>
                  </a:cubicBezTo>
                  <a:lnTo>
                    <a:pt x="72" y="24"/>
                  </a:lnTo>
                  <a:lnTo>
                    <a:pt x="48" y="48"/>
                  </a:lnTo>
                  <a:lnTo>
                    <a:pt x="48" y="24"/>
                  </a:lnTo>
                  <a:cubicBezTo>
                    <a:pt x="48" y="11"/>
                    <a:pt x="59" y="0"/>
                    <a:pt x="72" y="0"/>
                  </a:cubicBezTo>
                  <a:lnTo>
                    <a:pt x="80" y="0"/>
                  </a:lnTo>
                  <a:cubicBezTo>
                    <a:pt x="94" y="0"/>
                    <a:pt x="104" y="11"/>
                    <a:pt x="104" y="24"/>
                  </a:cubicBezTo>
                  <a:lnTo>
                    <a:pt x="104" y="48"/>
                  </a:lnTo>
                  <a:cubicBezTo>
                    <a:pt x="104" y="62"/>
                    <a:pt x="94" y="72"/>
                    <a:pt x="80" y="72"/>
                  </a:cubicBezTo>
                  <a:cubicBezTo>
                    <a:pt x="67" y="72"/>
                    <a:pt x="56" y="62"/>
                    <a:pt x="56" y="48"/>
                  </a:cubicBezTo>
                  <a:lnTo>
                    <a:pt x="56" y="24"/>
                  </a:lnTo>
                  <a:cubicBezTo>
                    <a:pt x="56" y="11"/>
                    <a:pt x="67" y="0"/>
                    <a:pt x="80" y="0"/>
                  </a:cubicBezTo>
                  <a:cubicBezTo>
                    <a:pt x="94" y="0"/>
                    <a:pt x="104" y="11"/>
                    <a:pt x="104" y="24"/>
                  </a:cubicBezTo>
                  <a:lnTo>
                    <a:pt x="104" y="48"/>
                  </a:lnTo>
                  <a:cubicBezTo>
                    <a:pt x="104" y="62"/>
                    <a:pt x="94" y="72"/>
                    <a:pt x="80" y="72"/>
                  </a:cubicBezTo>
                  <a:cubicBezTo>
                    <a:pt x="67" y="72"/>
                    <a:pt x="56" y="62"/>
                    <a:pt x="56" y="48"/>
                  </a:cubicBezTo>
                  <a:lnTo>
                    <a:pt x="56" y="24"/>
                  </a:lnTo>
                  <a:cubicBezTo>
                    <a:pt x="56" y="11"/>
                    <a:pt x="67" y="0"/>
                    <a:pt x="80" y="0"/>
                  </a:cubicBezTo>
                  <a:cubicBezTo>
                    <a:pt x="94" y="0"/>
                    <a:pt x="104" y="11"/>
                    <a:pt x="104" y="24"/>
                  </a:cubicBezTo>
                  <a:lnTo>
                    <a:pt x="104" y="48"/>
                  </a:lnTo>
                  <a:cubicBezTo>
                    <a:pt x="104" y="62"/>
                    <a:pt x="94" y="72"/>
                    <a:pt x="80" y="72"/>
                  </a:cubicBezTo>
                  <a:cubicBezTo>
                    <a:pt x="67" y="72"/>
                    <a:pt x="56" y="62"/>
                    <a:pt x="56" y="48"/>
                  </a:cubicBezTo>
                  <a:lnTo>
                    <a:pt x="56" y="24"/>
                  </a:lnTo>
                  <a:cubicBezTo>
                    <a:pt x="56" y="11"/>
                    <a:pt x="67" y="0"/>
                    <a:pt x="80" y="0"/>
                  </a:cubicBezTo>
                  <a:cubicBezTo>
                    <a:pt x="94" y="0"/>
                    <a:pt x="104" y="11"/>
                    <a:pt x="104" y="24"/>
                  </a:cubicBezTo>
                  <a:lnTo>
                    <a:pt x="104" y="48"/>
                  </a:lnTo>
                  <a:lnTo>
                    <a:pt x="80" y="24"/>
                  </a:lnTo>
                  <a:lnTo>
                    <a:pt x="88" y="24"/>
                  </a:lnTo>
                  <a:lnTo>
                    <a:pt x="64" y="48"/>
                  </a:lnTo>
                  <a:lnTo>
                    <a:pt x="64" y="24"/>
                  </a:lnTo>
                  <a:cubicBezTo>
                    <a:pt x="64" y="11"/>
                    <a:pt x="75" y="0"/>
                    <a:pt x="88" y="0"/>
                  </a:cubicBezTo>
                  <a:cubicBezTo>
                    <a:pt x="102" y="0"/>
                    <a:pt x="112" y="11"/>
                    <a:pt x="112" y="24"/>
                  </a:cubicBezTo>
                  <a:lnTo>
                    <a:pt x="112" y="48"/>
                  </a:lnTo>
                  <a:lnTo>
                    <a:pt x="112" y="72"/>
                  </a:lnTo>
                  <a:lnTo>
                    <a:pt x="112" y="96"/>
                  </a:ln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cubicBezTo>
                    <a:pt x="75" y="152"/>
                    <a:pt x="64" y="142"/>
                    <a:pt x="64" y="128"/>
                  </a:cubicBezTo>
                  <a:lnTo>
                    <a:pt x="64" y="96"/>
                  </a:lnTo>
                  <a:cubicBezTo>
                    <a:pt x="64" y="83"/>
                    <a:pt x="75" y="72"/>
                    <a:pt x="88" y="72"/>
                  </a:cubicBezTo>
                  <a:cubicBezTo>
                    <a:pt x="102" y="72"/>
                    <a:pt x="112" y="83"/>
                    <a:pt x="112" y="96"/>
                  </a:cubicBez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cubicBezTo>
                    <a:pt x="75" y="152"/>
                    <a:pt x="64" y="142"/>
                    <a:pt x="64" y="128"/>
                  </a:cubicBezTo>
                  <a:lnTo>
                    <a:pt x="64" y="96"/>
                  </a:lnTo>
                  <a:cubicBezTo>
                    <a:pt x="64" y="83"/>
                    <a:pt x="75" y="72"/>
                    <a:pt x="88" y="72"/>
                  </a:cubicBezTo>
                  <a:cubicBezTo>
                    <a:pt x="102" y="72"/>
                    <a:pt x="112" y="83"/>
                    <a:pt x="112" y="96"/>
                  </a:cubicBez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cubicBezTo>
                    <a:pt x="75" y="152"/>
                    <a:pt x="64" y="142"/>
                    <a:pt x="64" y="128"/>
                  </a:cubicBezTo>
                  <a:lnTo>
                    <a:pt x="64" y="96"/>
                  </a:lnTo>
                  <a:cubicBezTo>
                    <a:pt x="64" y="83"/>
                    <a:pt x="75" y="72"/>
                    <a:pt x="88" y="72"/>
                  </a:cubicBezTo>
                  <a:cubicBezTo>
                    <a:pt x="102" y="72"/>
                    <a:pt x="112" y="83"/>
                    <a:pt x="112" y="96"/>
                  </a:cubicBezTo>
                  <a:lnTo>
                    <a:pt x="112" y="128"/>
                  </a:lnTo>
                  <a:lnTo>
                    <a:pt x="88" y="104"/>
                  </a:lnTo>
                  <a:lnTo>
                    <a:pt x="96" y="104"/>
                  </a:lnTo>
                  <a:lnTo>
                    <a:pt x="104" y="104"/>
                  </a:lnTo>
                  <a:cubicBezTo>
                    <a:pt x="118" y="104"/>
                    <a:pt x="128" y="115"/>
                    <a:pt x="128" y="128"/>
                  </a:cubicBezTo>
                  <a:lnTo>
                    <a:pt x="128" y="152"/>
                  </a:lnTo>
                  <a:lnTo>
                    <a:pt x="128" y="176"/>
                  </a:lnTo>
                  <a:lnTo>
                    <a:pt x="128" y="200"/>
                  </a:lnTo>
                  <a:lnTo>
                    <a:pt x="104" y="176"/>
                  </a:lnTo>
                  <a:lnTo>
                    <a:pt x="112" y="176"/>
                  </a:lnTo>
                  <a:lnTo>
                    <a:pt x="88" y="200"/>
                  </a:lnTo>
                  <a:lnTo>
                    <a:pt x="88" y="176"/>
                  </a:lnTo>
                  <a:cubicBezTo>
                    <a:pt x="88" y="163"/>
                    <a:pt x="99" y="152"/>
                    <a:pt x="112" y="152"/>
                  </a:cubicBezTo>
                  <a:cubicBezTo>
                    <a:pt x="126" y="152"/>
                    <a:pt x="136" y="163"/>
                    <a:pt x="136" y="176"/>
                  </a:cubicBezTo>
                  <a:lnTo>
                    <a:pt x="136" y="200"/>
                  </a:lnTo>
                  <a:lnTo>
                    <a:pt x="90" y="193"/>
                  </a:lnTo>
                  <a:lnTo>
                    <a:pt x="98" y="169"/>
                  </a:lnTo>
                  <a:cubicBezTo>
                    <a:pt x="101" y="158"/>
                    <a:pt x="113" y="151"/>
                    <a:pt x="124" y="153"/>
                  </a:cubicBezTo>
                  <a:cubicBezTo>
                    <a:pt x="136" y="155"/>
                    <a:pt x="144" y="165"/>
                    <a:pt x="144" y="176"/>
                  </a:cubicBezTo>
                  <a:lnTo>
                    <a:pt x="144" y="200"/>
                  </a:lnTo>
                  <a:cubicBezTo>
                    <a:pt x="144" y="214"/>
                    <a:pt x="134" y="224"/>
                    <a:pt x="120" y="224"/>
                  </a:cubicBezTo>
                  <a:cubicBezTo>
                    <a:pt x="107" y="224"/>
                    <a:pt x="96" y="214"/>
                    <a:pt x="96" y="200"/>
                  </a:cubicBezTo>
                  <a:lnTo>
                    <a:pt x="96" y="176"/>
                  </a:lnTo>
                  <a:lnTo>
                    <a:pt x="96" y="152"/>
                  </a:lnTo>
                  <a:cubicBezTo>
                    <a:pt x="96" y="139"/>
                    <a:pt x="107" y="128"/>
                    <a:pt x="120" y="128"/>
                  </a:cubicBezTo>
                  <a:cubicBezTo>
                    <a:pt x="134" y="128"/>
                    <a:pt x="144" y="139"/>
                    <a:pt x="144" y="152"/>
                  </a:cubicBezTo>
                  <a:lnTo>
                    <a:pt x="144" y="176"/>
                  </a:lnTo>
                  <a:lnTo>
                    <a:pt x="144" y="200"/>
                  </a:lnTo>
                  <a:lnTo>
                    <a:pt x="120" y="176"/>
                  </a:lnTo>
                  <a:lnTo>
                    <a:pt x="128" y="176"/>
                  </a:lnTo>
                  <a:lnTo>
                    <a:pt x="104" y="200"/>
                  </a:lnTo>
                  <a:lnTo>
                    <a:pt x="104" y="176"/>
                  </a:lnTo>
                  <a:lnTo>
                    <a:pt x="104" y="152"/>
                  </a:lnTo>
                  <a:lnTo>
                    <a:pt x="104" y="128"/>
                  </a:lnTo>
                  <a:cubicBezTo>
                    <a:pt x="104" y="115"/>
                    <a:pt x="115" y="104"/>
                    <a:pt x="128" y="104"/>
                  </a:cubicBezTo>
                  <a:lnTo>
                    <a:pt x="136" y="104"/>
                  </a:lnTo>
                  <a:lnTo>
                    <a:pt x="144" y="104"/>
                  </a:lnTo>
                  <a:lnTo>
                    <a:pt x="120" y="128"/>
                  </a:lnTo>
                  <a:lnTo>
                    <a:pt x="120" y="96"/>
                  </a:lnTo>
                  <a:cubicBezTo>
                    <a:pt x="120" y="83"/>
                    <a:pt x="131" y="72"/>
                    <a:pt x="144" y="72"/>
                  </a:cubicBezTo>
                  <a:cubicBezTo>
                    <a:pt x="158" y="72"/>
                    <a:pt x="168" y="83"/>
                    <a:pt x="168" y="96"/>
                  </a:cubicBezTo>
                  <a:lnTo>
                    <a:pt x="168" y="128"/>
                  </a:lnTo>
                  <a:cubicBezTo>
                    <a:pt x="168" y="142"/>
                    <a:pt x="158" y="152"/>
                    <a:pt x="144" y="152"/>
                  </a:cubicBezTo>
                  <a:cubicBezTo>
                    <a:pt x="131" y="152"/>
                    <a:pt x="120" y="142"/>
                    <a:pt x="120" y="128"/>
                  </a:cubicBezTo>
                  <a:lnTo>
                    <a:pt x="120" y="96"/>
                  </a:lnTo>
                  <a:cubicBezTo>
                    <a:pt x="120" y="83"/>
                    <a:pt x="131" y="72"/>
                    <a:pt x="144" y="72"/>
                  </a:cubicBezTo>
                  <a:cubicBezTo>
                    <a:pt x="158" y="72"/>
                    <a:pt x="168" y="83"/>
                    <a:pt x="168" y="96"/>
                  </a:cubicBezTo>
                  <a:lnTo>
                    <a:pt x="168" y="128"/>
                  </a:lnTo>
                  <a:cubicBezTo>
                    <a:pt x="168" y="142"/>
                    <a:pt x="158" y="152"/>
                    <a:pt x="144" y="152"/>
                  </a:cubicBezTo>
                  <a:cubicBezTo>
                    <a:pt x="131" y="152"/>
                    <a:pt x="120" y="142"/>
                    <a:pt x="120" y="128"/>
                  </a:cubicBezTo>
                  <a:lnTo>
                    <a:pt x="120" y="96"/>
                  </a:lnTo>
                  <a:cubicBezTo>
                    <a:pt x="120" y="83"/>
                    <a:pt x="131" y="72"/>
                    <a:pt x="144" y="72"/>
                  </a:cubicBezTo>
                  <a:cubicBezTo>
                    <a:pt x="158" y="72"/>
                    <a:pt x="168" y="83"/>
                    <a:pt x="168" y="96"/>
                  </a:cubicBezTo>
                  <a:lnTo>
                    <a:pt x="168" y="128"/>
                  </a:lnTo>
                  <a:lnTo>
                    <a:pt x="168" y="152"/>
                  </a:lnTo>
                  <a:lnTo>
                    <a:pt x="168" y="176"/>
                  </a:lnTo>
                  <a:lnTo>
                    <a:pt x="168" y="224"/>
                  </a:lnTo>
                  <a:lnTo>
                    <a:pt x="168" y="256"/>
                  </a:lnTo>
                  <a:lnTo>
                    <a:pt x="168" y="304"/>
                  </a:lnTo>
                  <a:lnTo>
                    <a:pt x="168" y="301"/>
                  </a:lnTo>
                  <a:lnTo>
                    <a:pt x="176" y="357"/>
                  </a:lnTo>
                  <a:cubicBezTo>
                    <a:pt x="176" y="358"/>
                    <a:pt x="176" y="359"/>
                    <a:pt x="176" y="360"/>
                  </a:cubicBezTo>
                  <a:lnTo>
                    <a:pt x="176" y="408"/>
                  </a:lnTo>
                  <a:lnTo>
                    <a:pt x="176" y="432"/>
                  </a:lnTo>
                  <a:lnTo>
                    <a:pt x="176" y="488"/>
                  </a:lnTo>
                  <a:lnTo>
                    <a:pt x="176" y="512"/>
                  </a:lnTo>
                  <a:lnTo>
                    <a:pt x="176" y="536"/>
                  </a:lnTo>
                  <a:lnTo>
                    <a:pt x="176" y="560"/>
                  </a:lnTo>
                  <a:lnTo>
                    <a:pt x="176" y="592"/>
                  </a:lnTo>
                  <a:lnTo>
                    <a:pt x="176" y="616"/>
                  </a:lnTo>
                  <a:lnTo>
                    <a:pt x="176" y="640"/>
                  </a:lnTo>
                  <a:lnTo>
                    <a:pt x="176" y="664"/>
                  </a:lnTo>
                  <a:lnTo>
                    <a:pt x="176" y="688"/>
                  </a:lnTo>
                  <a:lnTo>
                    <a:pt x="176" y="744"/>
                  </a:lnTo>
                  <a:lnTo>
                    <a:pt x="176" y="792"/>
                  </a:lnTo>
                  <a:lnTo>
                    <a:pt x="176" y="824"/>
                  </a:lnTo>
                  <a:lnTo>
                    <a:pt x="176" y="872"/>
                  </a:lnTo>
                  <a:lnTo>
                    <a:pt x="176" y="896"/>
                  </a:lnTo>
                  <a:lnTo>
                    <a:pt x="176" y="952"/>
                  </a:lnTo>
                  <a:lnTo>
                    <a:pt x="176" y="976"/>
                  </a:lnTo>
                  <a:lnTo>
                    <a:pt x="176" y="1000"/>
                  </a:lnTo>
                  <a:lnTo>
                    <a:pt x="176" y="1024"/>
                  </a:lnTo>
                  <a:lnTo>
                    <a:pt x="176" y="1056"/>
                  </a:lnTo>
                  <a:lnTo>
                    <a:pt x="176" y="1080"/>
                  </a:lnTo>
                  <a:lnTo>
                    <a:pt x="176" y="1128"/>
                  </a:lnTo>
                  <a:lnTo>
                    <a:pt x="176" y="1152"/>
                  </a:lnTo>
                  <a:lnTo>
                    <a:pt x="176" y="1232"/>
                  </a:lnTo>
                  <a:lnTo>
                    <a:pt x="176" y="1288"/>
                  </a:lnTo>
                  <a:lnTo>
                    <a:pt x="184" y="1358"/>
                  </a:lnTo>
                  <a:lnTo>
                    <a:pt x="184" y="1440"/>
                  </a:lnTo>
                  <a:lnTo>
                    <a:pt x="184" y="1520"/>
                  </a:lnTo>
                  <a:lnTo>
                    <a:pt x="184" y="1592"/>
                  </a:lnTo>
                  <a:lnTo>
                    <a:pt x="184" y="1696"/>
                  </a:lnTo>
                  <a:lnTo>
                    <a:pt x="184" y="1752"/>
                  </a:lnTo>
                  <a:lnTo>
                    <a:pt x="184" y="1848"/>
                  </a:lnTo>
                  <a:lnTo>
                    <a:pt x="184" y="1928"/>
                  </a:lnTo>
                  <a:lnTo>
                    <a:pt x="184" y="2008"/>
                  </a:lnTo>
                  <a:lnTo>
                    <a:pt x="184" y="2080"/>
                  </a:lnTo>
                  <a:lnTo>
                    <a:pt x="184" y="2160"/>
                  </a:lnTo>
                  <a:lnTo>
                    <a:pt x="184" y="2240"/>
                  </a:lnTo>
                  <a:lnTo>
                    <a:pt x="184" y="2312"/>
                  </a:lnTo>
                  <a:lnTo>
                    <a:pt x="184" y="2392"/>
                  </a:lnTo>
                  <a:lnTo>
                    <a:pt x="184" y="2472"/>
                  </a:lnTo>
                  <a:lnTo>
                    <a:pt x="184" y="2544"/>
                  </a:lnTo>
                  <a:lnTo>
                    <a:pt x="184" y="2624"/>
                  </a:lnTo>
                  <a:lnTo>
                    <a:pt x="184" y="2704"/>
                  </a:lnTo>
                  <a:lnTo>
                    <a:pt x="184" y="2776"/>
                  </a:lnTo>
                  <a:lnTo>
                    <a:pt x="184" y="2856"/>
                  </a:lnTo>
                  <a:lnTo>
                    <a:pt x="184" y="2936"/>
                  </a:lnTo>
                  <a:lnTo>
                    <a:pt x="184" y="3040"/>
                  </a:lnTo>
                  <a:lnTo>
                    <a:pt x="184" y="3088"/>
                  </a:lnTo>
                  <a:lnTo>
                    <a:pt x="184" y="3168"/>
                  </a:lnTo>
                  <a:lnTo>
                    <a:pt x="184" y="3240"/>
                  </a:lnTo>
                  <a:lnTo>
                    <a:pt x="184" y="3344"/>
                  </a:lnTo>
                  <a:lnTo>
                    <a:pt x="184" y="3448"/>
                  </a:lnTo>
                  <a:lnTo>
                    <a:pt x="184" y="3528"/>
                  </a:lnTo>
                  <a:lnTo>
                    <a:pt x="192" y="3631"/>
                  </a:lnTo>
                  <a:lnTo>
                    <a:pt x="192" y="3704"/>
                  </a:lnTo>
                  <a:lnTo>
                    <a:pt x="192" y="3784"/>
                  </a:lnTo>
                  <a:lnTo>
                    <a:pt x="192" y="3864"/>
                  </a:lnTo>
                  <a:lnTo>
                    <a:pt x="192" y="3912"/>
                  </a:lnTo>
                  <a:lnTo>
                    <a:pt x="192" y="3992"/>
                  </a:lnTo>
                  <a:lnTo>
                    <a:pt x="192" y="4040"/>
                  </a:lnTo>
                  <a:lnTo>
                    <a:pt x="192" y="4096"/>
                  </a:lnTo>
                  <a:lnTo>
                    <a:pt x="192" y="4168"/>
                  </a:lnTo>
                  <a:lnTo>
                    <a:pt x="192" y="4224"/>
                  </a:lnTo>
                  <a:lnTo>
                    <a:pt x="192" y="4272"/>
                  </a:lnTo>
                  <a:lnTo>
                    <a:pt x="192" y="4328"/>
                  </a:lnTo>
                  <a:lnTo>
                    <a:pt x="192" y="4400"/>
                  </a:lnTo>
                  <a:lnTo>
                    <a:pt x="192" y="4456"/>
                  </a:lnTo>
                  <a:lnTo>
                    <a:pt x="192" y="4536"/>
                  </a:lnTo>
                  <a:lnTo>
                    <a:pt x="192" y="4608"/>
                  </a:lnTo>
                  <a:lnTo>
                    <a:pt x="192" y="4664"/>
                  </a:lnTo>
                  <a:lnTo>
                    <a:pt x="192" y="4736"/>
                  </a:lnTo>
                  <a:lnTo>
                    <a:pt x="192" y="4816"/>
                  </a:lnTo>
                  <a:lnTo>
                    <a:pt x="192" y="4864"/>
                  </a:lnTo>
                  <a:lnTo>
                    <a:pt x="192" y="4920"/>
                  </a:lnTo>
                  <a:lnTo>
                    <a:pt x="192" y="4968"/>
                  </a:lnTo>
                  <a:lnTo>
                    <a:pt x="192" y="5024"/>
                  </a:lnTo>
                  <a:lnTo>
                    <a:pt x="192" y="5096"/>
                  </a:lnTo>
                  <a:lnTo>
                    <a:pt x="192" y="5152"/>
                  </a:lnTo>
                  <a:lnTo>
                    <a:pt x="192" y="5200"/>
                  </a:lnTo>
                  <a:lnTo>
                    <a:pt x="192" y="5280"/>
                  </a:lnTo>
                  <a:lnTo>
                    <a:pt x="192" y="5328"/>
                  </a:lnTo>
                  <a:lnTo>
                    <a:pt x="192" y="5408"/>
                  </a:lnTo>
                  <a:lnTo>
                    <a:pt x="192" y="5405"/>
                  </a:lnTo>
                  <a:lnTo>
                    <a:pt x="200" y="5461"/>
                  </a:lnTo>
                  <a:cubicBezTo>
                    <a:pt x="200" y="5462"/>
                    <a:pt x="200" y="5463"/>
                    <a:pt x="200" y="5464"/>
                  </a:cubicBezTo>
                  <a:lnTo>
                    <a:pt x="200" y="5536"/>
                  </a:lnTo>
                  <a:lnTo>
                    <a:pt x="200" y="5616"/>
                  </a:lnTo>
                  <a:lnTo>
                    <a:pt x="200" y="5664"/>
                  </a:lnTo>
                  <a:lnTo>
                    <a:pt x="200" y="5720"/>
                  </a:lnTo>
                  <a:lnTo>
                    <a:pt x="200" y="5792"/>
                  </a:lnTo>
                  <a:lnTo>
                    <a:pt x="200" y="5824"/>
                  </a:lnTo>
                  <a:lnTo>
                    <a:pt x="200" y="5872"/>
                  </a:lnTo>
                  <a:lnTo>
                    <a:pt x="200" y="5928"/>
                  </a:lnTo>
                  <a:lnTo>
                    <a:pt x="200" y="5952"/>
                  </a:lnTo>
                  <a:lnTo>
                    <a:pt x="200" y="6000"/>
                  </a:lnTo>
                  <a:lnTo>
                    <a:pt x="200" y="6056"/>
                  </a:lnTo>
                  <a:lnTo>
                    <a:pt x="200" y="6104"/>
                  </a:lnTo>
                  <a:lnTo>
                    <a:pt x="200" y="6160"/>
                  </a:lnTo>
                  <a:lnTo>
                    <a:pt x="200" y="6208"/>
                  </a:lnTo>
                  <a:lnTo>
                    <a:pt x="200" y="6256"/>
                  </a:lnTo>
                  <a:lnTo>
                    <a:pt x="200" y="6312"/>
                  </a:lnTo>
                  <a:lnTo>
                    <a:pt x="200" y="6360"/>
                  </a:lnTo>
                  <a:lnTo>
                    <a:pt x="200" y="6392"/>
                  </a:lnTo>
                  <a:lnTo>
                    <a:pt x="200" y="6440"/>
                  </a:lnTo>
                  <a:lnTo>
                    <a:pt x="200" y="6464"/>
                  </a:lnTo>
                  <a:lnTo>
                    <a:pt x="200" y="6520"/>
                  </a:lnTo>
                  <a:lnTo>
                    <a:pt x="200" y="6568"/>
                  </a:lnTo>
                  <a:lnTo>
                    <a:pt x="200" y="6624"/>
                  </a:lnTo>
                  <a:lnTo>
                    <a:pt x="200" y="6672"/>
                  </a:lnTo>
                  <a:lnTo>
                    <a:pt x="200" y="6720"/>
                  </a:lnTo>
                  <a:lnTo>
                    <a:pt x="200" y="6776"/>
                  </a:lnTo>
                  <a:lnTo>
                    <a:pt x="200" y="6824"/>
                  </a:lnTo>
                  <a:lnTo>
                    <a:pt x="200" y="6821"/>
                  </a:lnTo>
                  <a:lnTo>
                    <a:pt x="208" y="6877"/>
                  </a:lnTo>
                  <a:cubicBezTo>
                    <a:pt x="208" y="6878"/>
                    <a:pt x="208" y="6879"/>
                    <a:pt x="208" y="6880"/>
                  </a:cubicBezTo>
                  <a:lnTo>
                    <a:pt x="208" y="6904"/>
                  </a:lnTo>
                  <a:lnTo>
                    <a:pt x="208" y="6952"/>
                  </a:lnTo>
                  <a:lnTo>
                    <a:pt x="208" y="6984"/>
                  </a:lnTo>
                  <a:lnTo>
                    <a:pt x="208" y="7032"/>
                  </a:lnTo>
                  <a:cubicBezTo>
                    <a:pt x="208" y="7046"/>
                    <a:pt x="198" y="7056"/>
                    <a:pt x="184" y="7056"/>
                  </a:cubicBezTo>
                  <a:cubicBezTo>
                    <a:pt x="171" y="7056"/>
                    <a:pt x="160" y="7046"/>
                    <a:pt x="160" y="7032"/>
                  </a:cubicBezTo>
                  <a:lnTo>
                    <a:pt x="160" y="6984"/>
                  </a:lnTo>
                  <a:lnTo>
                    <a:pt x="160" y="6952"/>
                  </a:lnTo>
                  <a:lnTo>
                    <a:pt x="160" y="6904"/>
                  </a:lnTo>
                  <a:lnTo>
                    <a:pt x="160" y="6880"/>
                  </a:lnTo>
                  <a:lnTo>
                    <a:pt x="161" y="6884"/>
                  </a:lnTo>
                  <a:lnTo>
                    <a:pt x="153" y="6828"/>
                  </a:lnTo>
                  <a:cubicBezTo>
                    <a:pt x="153" y="6827"/>
                    <a:pt x="152" y="6826"/>
                    <a:pt x="152" y="6824"/>
                  </a:cubicBezTo>
                  <a:lnTo>
                    <a:pt x="152" y="6776"/>
                  </a:lnTo>
                  <a:lnTo>
                    <a:pt x="152" y="6720"/>
                  </a:lnTo>
                  <a:lnTo>
                    <a:pt x="152" y="6672"/>
                  </a:lnTo>
                  <a:lnTo>
                    <a:pt x="152" y="6624"/>
                  </a:lnTo>
                  <a:lnTo>
                    <a:pt x="152" y="6568"/>
                  </a:lnTo>
                  <a:lnTo>
                    <a:pt x="152" y="6520"/>
                  </a:lnTo>
                  <a:lnTo>
                    <a:pt x="152" y="6464"/>
                  </a:lnTo>
                  <a:lnTo>
                    <a:pt x="152" y="6440"/>
                  </a:lnTo>
                  <a:lnTo>
                    <a:pt x="152" y="6392"/>
                  </a:lnTo>
                  <a:lnTo>
                    <a:pt x="152" y="6360"/>
                  </a:lnTo>
                  <a:lnTo>
                    <a:pt x="152" y="6312"/>
                  </a:lnTo>
                  <a:lnTo>
                    <a:pt x="152" y="6256"/>
                  </a:lnTo>
                  <a:lnTo>
                    <a:pt x="152" y="6208"/>
                  </a:lnTo>
                  <a:lnTo>
                    <a:pt x="152" y="6160"/>
                  </a:lnTo>
                  <a:lnTo>
                    <a:pt x="152" y="6104"/>
                  </a:lnTo>
                  <a:lnTo>
                    <a:pt x="152" y="6056"/>
                  </a:lnTo>
                  <a:lnTo>
                    <a:pt x="152" y="6000"/>
                  </a:lnTo>
                  <a:lnTo>
                    <a:pt x="152" y="5952"/>
                  </a:lnTo>
                  <a:lnTo>
                    <a:pt x="152" y="5928"/>
                  </a:lnTo>
                  <a:lnTo>
                    <a:pt x="152" y="5872"/>
                  </a:lnTo>
                  <a:lnTo>
                    <a:pt x="152" y="5824"/>
                  </a:lnTo>
                  <a:lnTo>
                    <a:pt x="152" y="5792"/>
                  </a:lnTo>
                  <a:lnTo>
                    <a:pt x="152" y="5720"/>
                  </a:lnTo>
                  <a:lnTo>
                    <a:pt x="152" y="5664"/>
                  </a:lnTo>
                  <a:lnTo>
                    <a:pt x="152" y="5616"/>
                  </a:lnTo>
                  <a:lnTo>
                    <a:pt x="152" y="5536"/>
                  </a:lnTo>
                  <a:lnTo>
                    <a:pt x="152" y="5464"/>
                  </a:lnTo>
                  <a:lnTo>
                    <a:pt x="153" y="5468"/>
                  </a:lnTo>
                  <a:lnTo>
                    <a:pt x="145" y="5412"/>
                  </a:lnTo>
                  <a:cubicBezTo>
                    <a:pt x="145" y="5411"/>
                    <a:pt x="144" y="5410"/>
                    <a:pt x="144" y="5408"/>
                  </a:cubicBezTo>
                  <a:lnTo>
                    <a:pt x="144" y="5328"/>
                  </a:lnTo>
                  <a:lnTo>
                    <a:pt x="144" y="5280"/>
                  </a:lnTo>
                  <a:lnTo>
                    <a:pt x="144" y="5200"/>
                  </a:lnTo>
                  <a:lnTo>
                    <a:pt x="144" y="5152"/>
                  </a:lnTo>
                  <a:lnTo>
                    <a:pt x="144" y="5096"/>
                  </a:lnTo>
                  <a:lnTo>
                    <a:pt x="144" y="5024"/>
                  </a:lnTo>
                  <a:lnTo>
                    <a:pt x="144" y="4968"/>
                  </a:lnTo>
                  <a:lnTo>
                    <a:pt x="144" y="4920"/>
                  </a:lnTo>
                  <a:lnTo>
                    <a:pt x="144" y="4864"/>
                  </a:lnTo>
                  <a:lnTo>
                    <a:pt x="144" y="4816"/>
                  </a:lnTo>
                  <a:lnTo>
                    <a:pt x="144" y="4736"/>
                  </a:lnTo>
                  <a:lnTo>
                    <a:pt x="144" y="4664"/>
                  </a:lnTo>
                  <a:lnTo>
                    <a:pt x="144" y="4608"/>
                  </a:lnTo>
                  <a:lnTo>
                    <a:pt x="144" y="4536"/>
                  </a:lnTo>
                  <a:lnTo>
                    <a:pt x="144" y="4456"/>
                  </a:lnTo>
                  <a:lnTo>
                    <a:pt x="144" y="4400"/>
                  </a:lnTo>
                  <a:lnTo>
                    <a:pt x="144" y="4328"/>
                  </a:lnTo>
                  <a:lnTo>
                    <a:pt x="144" y="4272"/>
                  </a:lnTo>
                  <a:lnTo>
                    <a:pt x="144" y="4224"/>
                  </a:lnTo>
                  <a:lnTo>
                    <a:pt x="144" y="4168"/>
                  </a:lnTo>
                  <a:lnTo>
                    <a:pt x="144" y="4096"/>
                  </a:lnTo>
                  <a:lnTo>
                    <a:pt x="144" y="4040"/>
                  </a:lnTo>
                  <a:lnTo>
                    <a:pt x="144" y="3992"/>
                  </a:lnTo>
                  <a:lnTo>
                    <a:pt x="144" y="3912"/>
                  </a:lnTo>
                  <a:lnTo>
                    <a:pt x="144" y="3864"/>
                  </a:lnTo>
                  <a:lnTo>
                    <a:pt x="144" y="3784"/>
                  </a:lnTo>
                  <a:lnTo>
                    <a:pt x="144" y="3704"/>
                  </a:lnTo>
                  <a:lnTo>
                    <a:pt x="145" y="3634"/>
                  </a:lnTo>
                  <a:lnTo>
                    <a:pt x="136" y="3528"/>
                  </a:lnTo>
                  <a:lnTo>
                    <a:pt x="136" y="3448"/>
                  </a:lnTo>
                  <a:lnTo>
                    <a:pt x="136" y="3344"/>
                  </a:lnTo>
                  <a:lnTo>
                    <a:pt x="136" y="3240"/>
                  </a:lnTo>
                  <a:lnTo>
                    <a:pt x="136" y="3168"/>
                  </a:lnTo>
                  <a:lnTo>
                    <a:pt x="136" y="3088"/>
                  </a:lnTo>
                  <a:lnTo>
                    <a:pt x="136" y="3040"/>
                  </a:lnTo>
                  <a:lnTo>
                    <a:pt x="136" y="2936"/>
                  </a:lnTo>
                  <a:lnTo>
                    <a:pt x="136" y="2856"/>
                  </a:lnTo>
                  <a:lnTo>
                    <a:pt x="136" y="2776"/>
                  </a:lnTo>
                  <a:lnTo>
                    <a:pt x="136" y="2704"/>
                  </a:lnTo>
                  <a:lnTo>
                    <a:pt x="136" y="2624"/>
                  </a:lnTo>
                  <a:lnTo>
                    <a:pt x="136" y="2544"/>
                  </a:lnTo>
                  <a:lnTo>
                    <a:pt x="136" y="2472"/>
                  </a:lnTo>
                  <a:lnTo>
                    <a:pt x="136" y="2392"/>
                  </a:lnTo>
                  <a:lnTo>
                    <a:pt x="136" y="2312"/>
                  </a:lnTo>
                  <a:lnTo>
                    <a:pt x="136" y="2240"/>
                  </a:lnTo>
                  <a:lnTo>
                    <a:pt x="136" y="2160"/>
                  </a:lnTo>
                  <a:lnTo>
                    <a:pt x="136" y="2080"/>
                  </a:lnTo>
                  <a:lnTo>
                    <a:pt x="136" y="2008"/>
                  </a:lnTo>
                  <a:lnTo>
                    <a:pt x="136" y="1928"/>
                  </a:lnTo>
                  <a:lnTo>
                    <a:pt x="136" y="1848"/>
                  </a:lnTo>
                  <a:lnTo>
                    <a:pt x="136" y="1752"/>
                  </a:lnTo>
                  <a:lnTo>
                    <a:pt x="136" y="1696"/>
                  </a:lnTo>
                  <a:lnTo>
                    <a:pt x="136" y="1592"/>
                  </a:lnTo>
                  <a:lnTo>
                    <a:pt x="136" y="1520"/>
                  </a:lnTo>
                  <a:lnTo>
                    <a:pt x="136" y="1440"/>
                  </a:lnTo>
                  <a:lnTo>
                    <a:pt x="137" y="1363"/>
                  </a:lnTo>
                  <a:lnTo>
                    <a:pt x="128" y="1288"/>
                  </a:lnTo>
                  <a:lnTo>
                    <a:pt x="128" y="1232"/>
                  </a:lnTo>
                  <a:lnTo>
                    <a:pt x="128" y="1152"/>
                  </a:lnTo>
                  <a:lnTo>
                    <a:pt x="128" y="1128"/>
                  </a:lnTo>
                  <a:lnTo>
                    <a:pt x="128" y="1080"/>
                  </a:lnTo>
                  <a:lnTo>
                    <a:pt x="128" y="1056"/>
                  </a:lnTo>
                  <a:lnTo>
                    <a:pt x="128" y="1024"/>
                  </a:lnTo>
                  <a:lnTo>
                    <a:pt x="128" y="1000"/>
                  </a:lnTo>
                  <a:lnTo>
                    <a:pt x="128" y="976"/>
                  </a:lnTo>
                  <a:lnTo>
                    <a:pt x="128" y="952"/>
                  </a:lnTo>
                  <a:lnTo>
                    <a:pt x="128" y="896"/>
                  </a:lnTo>
                  <a:lnTo>
                    <a:pt x="128" y="872"/>
                  </a:lnTo>
                  <a:lnTo>
                    <a:pt x="128" y="824"/>
                  </a:lnTo>
                  <a:lnTo>
                    <a:pt x="128" y="792"/>
                  </a:lnTo>
                  <a:lnTo>
                    <a:pt x="128" y="744"/>
                  </a:lnTo>
                  <a:lnTo>
                    <a:pt x="128" y="688"/>
                  </a:lnTo>
                  <a:lnTo>
                    <a:pt x="128" y="664"/>
                  </a:lnTo>
                  <a:lnTo>
                    <a:pt x="128" y="640"/>
                  </a:lnTo>
                  <a:lnTo>
                    <a:pt x="128" y="616"/>
                  </a:lnTo>
                  <a:lnTo>
                    <a:pt x="128" y="592"/>
                  </a:lnTo>
                  <a:lnTo>
                    <a:pt x="128" y="560"/>
                  </a:lnTo>
                  <a:lnTo>
                    <a:pt x="128" y="536"/>
                  </a:lnTo>
                  <a:lnTo>
                    <a:pt x="128" y="512"/>
                  </a:lnTo>
                  <a:lnTo>
                    <a:pt x="128" y="488"/>
                  </a:lnTo>
                  <a:lnTo>
                    <a:pt x="128" y="432"/>
                  </a:lnTo>
                  <a:lnTo>
                    <a:pt x="128" y="408"/>
                  </a:lnTo>
                  <a:lnTo>
                    <a:pt x="128" y="360"/>
                  </a:lnTo>
                  <a:lnTo>
                    <a:pt x="129" y="364"/>
                  </a:lnTo>
                  <a:lnTo>
                    <a:pt x="121" y="308"/>
                  </a:lnTo>
                  <a:cubicBezTo>
                    <a:pt x="121" y="307"/>
                    <a:pt x="120" y="306"/>
                    <a:pt x="120" y="304"/>
                  </a:cubicBezTo>
                  <a:lnTo>
                    <a:pt x="120" y="256"/>
                  </a:lnTo>
                  <a:lnTo>
                    <a:pt x="120" y="224"/>
                  </a:lnTo>
                  <a:lnTo>
                    <a:pt x="120" y="176"/>
                  </a:lnTo>
                  <a:lnTo>
                    <a:pt x="120" y="152"/>
                  </a:lnTo>
                  <a:lnTo>
                    <a:pt x="120" y="128"/>
                  </a:lnTo>
                  <a:lnTo>
                    <a:pt x="120" y="96"/>
                  </a:lnTo>
                  <a:lnTo>
                    <a:pt x="168" y="96"/>
                  </a:lnTo>
                  <a:lnTo>
                    <a:pt x="168" y="128"/>
                  </a:lnTo>
                  <a:lnTo>
                    <a:pt x="120" y="128"/>
                  </a:lnTo>
                  <a:lnTo>
                    <a:pt x="120" y="96"/>
                  </a:lnTo>
                  <a:lnTo>
                    <a:pt x="168" y="96"/>
                  </a:lnTo>
                  <a:lnTo>
                    <a:pt x="168" y="128"/>
                  </a:lnTo>
                  <a:lnTo>
                    <a:pt x="120" y="128"/>
                  </a:lnTo>
                  <a:lnTo>
                    <a:pt x="120" y="96"/>
                  </a:lnTo>
                  <a:lnTo>
                    <a:pt x="168" y="96"/>
                  </a:lnTo>
                  <a:lnTo>
                    <a:pt x="168" y="128"/>
                  </a:lnTo>
                  <a:cubicBezTo>
                    <a:pt x="168" y="142"/>
                    <a:pt x="158" y="152"/>
                    <a:pt x="144" y="152"/>
                  </a:cubicBezTo>
                  <a:lnTo>
                    <a:pt x="136" y="152"/>
                  </a:lnTo>
                  <a:lnTo>
                    <a:pt x="128" y="152"/>
                  </a:lnTo>
                  <a:lnTo>
                    <a:pt x="152" y="128"/>
                  </a:lnTo>
                  <a:lnTo>
                    <a:pt x="152" y="152"/>
                  </a:lnTo>
                  <a:lnTo>
                    <a:pt x="152" y="176"/>
                  </a:lnTo>
                  <a:lnTo>
                    <a:pt x="152" y="200"/>
                  </a:lnTo>
                  <a:cubicBezTo>
                    <a:pt x="152" y="214"/>
                    <a:pt x="142" y="224"/>
                    <a:pt x="128" y="224"/>
                  </a:cubicBezTo>
                  <a:lnTo>
                    <a:pt x="120" y="224"/>
                  </a:lnTo>
                  <a:cubicBezTo>
                    <a:pt x="107" y="224"/>
                    <a:pt x="96" y="214"/>
                    <a:pt x="96" y="200"/>
                  </a:cubicBezTo>
                  <a:lnTo>
                    <a:pt x="96" y="176"/>
                  </a:lnTo>
                  <a:lnTo>
                    <a:pt x="96" y="152"/>
                  </a:lnTo>
                  <a:lnTo>
                    <a:pt x="144" y="152"/>
                  </a:lnTo>
                  <a:lnTo>
                    <a:pt x="144" y="176"/>
                  </a:lnTo>
                  <a:lnTo>
                    <a:pt x="144" y="200"/>
                  </a:lnTo>
                  <a:lnTo>
                    <a:pt x="96" y="200"/>
                  </a:lnTo>
                  <a:lnTo>
                    <a:pt x="96" y="176"/>
                  </a:lnTo>
                  <a:lnTo>
                    <a:pt x="143" y="184"/>
                  </a:lnTo>
                  <a:lnTo>
                    <a:pt x="135" y="208"/>
                  </a:lnTo>
                  <a:cubicBezTo>
                    <a:pt x="132" y="219"/>
                    <a:pt x="120" y="226"/>
                    <a:pt x="109" y="224"/>
                  </a:cubicBezTo>
                  <a:cubicBezTo>
                    <a:pt x="97" y="222"/>
                    <a:pt x="88" y="212"/>
                    <a:pt x="88" y="200"/>
                  </a:cubicBezTo>
                  <a:lnTo>
                    <a:pt x="88" y="176"/>
                  </a:lnTo>
                  <a:lnTo>
                    <a:pt x="136" y="176"/>
                  </a:lnTo>
                  <a:lnTo>
                    <a:pt x="136" y="200"/>
                  </a:lnTo>
                  <a:cubicBezTo>
                    <a:pt x="136" y="214"/>
                    <a:pt x="126" y="224"/>
                    <a:pt x="112" y="224"/>
                  </a:cubicBezTo>
                  <a:lnTo>
                    <a:pt x="104" y="224"/>
                  </a:lnTo>
                  <a:cubicBezTo>
                    <a:pt x="91" y="224"/>
                    <a:pt x="80" y="214"/>
                    <a:pt x="80" y="200"/>
                  </a:cubicBezTo>
                  <a:lnTo>
                    <a:pt x="80" y="176"/>
                  </a:lnTo>
                  <a:lnTo>
                    <a:pt x="80" y="152"/>
                  </a:lnTo>
                  <a:lnTo>
                    <a:pt x="80" y="128"/>
                  </a:lnTo>
                  <a:lnTo>
                    <a:pt x="104" y="152"/>
                  </a:lnTo>
                  <a:lnTo>
                    <a:pt x="96" y="152"/>
                  </a:lnTo>
                  <a:lnTo>
                    <a:pt x="88" y="152"/>
                  </a:lnTo>
                  <a:cubicBezTo>
                    <a:pt x="75" y="152"/>
                    <a:pt x="64" y="142"/>
                    <a:pt x="64" y="128"/>
                  </a:cubicBezTo>
                  <a:lnTo>
                    <a:pt x="64" y="96"/>
                  </a:lnTo>
                  <a:lnTo>
                    <a:pt x="112" y="96"/>
                  </a:lnTo>
                  <a:lnTo>
                    <a:pt x="112" y="128"/>
                  </a:lnTo>
                  <a:lnTo>
                    <a:pt x="64" y="128"/>
                  </a:lnTo>
                  <a:lnTo>
                    <a:pt x="64" y="96"/>
                  </a:lnTo>
                  <a:lnTo>
                    <a:pt x="112" y="96"/>
                  </a:lnTo>
                  <a:lnTo>
                    <a:pt x="112" y="128"/>
                  </a:lnTo>
                  <a:lnTo>
                    <a:pt x="64" y="128"/>
                  </a:lnTo>
                  <a:lnTo>
                    <a:pt x="64" y="96"/>
                  </a:lnTo>
                  <a:lnTo>
                    <a:pt x="112" y="96"/>
                  </a:lnTo>
                  <a:lnTo>
                    <a:pt x="112" y="128"/>
                  </a:lnTo>
                  <a:lnTo>
                    <a:pt x="64" y="128"/>
                  </a:lnTo>
                  <a:lnTo>
                    <a:pt x="64" y="96"/>
                  </a:lnTo>
                  <a:lnTo>
                    <a:pt x="64" y="72"/>
                  </a:lnTo>
                  <a:lnTo>
                    <a:pt x="64" y="48"/>
                  </a:lnTo>
                  <a:lnTo>
                    <a:pt x="64" y="24"/>
                  </a:lnTo>
                  <a:lnTo>
                    <a:pt x="112" y="24"/>
                  </a:lnTo>
                  <a:lnTo>
                    <a:pt x="112" y="48"/>
                  </a:lnTo>
                  <a:cubicBezTo>
                    <a:pt x="112" y="62"/>
                    <a:pt x="102" y="72"/>
                    <a:pt x="88" y="72"/>
                  </a:cubicBezTo>
                  <a:lnTo>
                    <a:pt x="80" y="72"/>
                  </a:lnTo>
                  <a:cubicBezTo>
                    <a:pt x="67" y="72"/>
                    <a:pt x="56" y="62"/>
                    <a:pt x="56" y="48"/>
                  </a:cubicBezTo>
                  <a:lnTo>
                    <a:pt x="56" y="24"/>
                  </a:lnTo>
                  <a:lnTo>
                    <a:pt x="104" y="24"/>
                  </a:lnTo>
                  <a:lnTo>
                    <a:pt x="104" y="48"/>
                  </a:lnTo>
                  <a:lnTo>
                    <a:pt x="56" y="48"/>
                  </a:lnTo>
                  <a:lnTo>
                    <a:pt x="56" y="24"/>
                  </a:lnTo>
                  <a:lnTo>
                    <a:pt x="104" y="24"/>
                  </a:lnTo>
                  <a:lnTo>
                    <a:pt x="104" y="48"/>
                  </a:lnTo>
                  <a:lnTo>
                    <a:pt x="56" y="48"/>
                  </a:lnTo>
                  <a:lnTo>
                    <a:pt x="56" y="24"/>
                  </a:lnTo>
                  <a:lnTo>
                    <a:pt x="104" y="24"/>
                  </a:lnTo>
                  <a:lnTo>
                    <a:pt x="104" y="48"/>
                  </a:lnTo>
                  <a:lnTo>
                    <a:pt x="56" y="48"/>
                  </a:lnTo>
                  <a:lnTo>
                    <a:pt x="56" y="24"/>
                  </a:lnTo>
                  <a:lnTo>
                    <a:pt x="80" y="48"/>
                  </a:lnTo>
                  <a:lnTo>
                    <a:pt x="72" y="48"/>
                  </a:lnTo>
                  <a:lnTo>
                    <a:pt x="96" y="24"/>
                  </a:lnTo>
                  <a:lnTo>
                    <a:pt x="96" y="48"/>
                  </a:lnTo>
                  <a:cubicBezTo>
                    <a:pt x="96" y="62"/>
                    <a:pt x="86" y="72"/>
                    <a:pt x="72" y="72"/>
                  </a:cubicBezTo>
                  <a:lnTo>
                    <a:pt x="64" y="72"/>
                  </a:lnTo>
                  <a:lnTo>
                    <a:pt x="88" y="48"/>
                  </a:lnTo>
                  <a:lnTo>
                    <a:pt x="88" y="72"/>
                  </a:lnTo>
                  <a:lnTo>
                    <a:pt x="88" y="96"/>
                  </a:lnTo>
                  <a:cubicBezTo>
                    <a:pt x="88" y="98"/>
                    <a:pt x="88" y="100"/>
                    <a:pt x="88" y="102"/>
                  </a:cubicBezTo>
                  <a:lnTo>
                    <a:pt x="80" y="134"/>
                  </a:lnTo>
                  <a:cubicBezTo>
                    <a:pt x="77" y="146"/>
                    <a:pt x="66" y="154"/>
                    <a:pt x="54" y="152"/>
                  </a:cubicBezTo>
                  <a:cubicBezTo>
                    <a:pt x="42" y="151"/>
                    <a:pt x="32" y="141"/>
                    <a:pt x="32" y="128"/>
                  </a:cubicBezTo>
                  <a:lnTo>
                    <a:pt x="32" y="96"/>
                  </a:lnTo>
                  <a:lnTo>
                    <a:pt x="80" y="96"/>
                  </a:lnTo>
                  <a:lnTo>
                    <a:pt x="80" y="128"/>
                  </a:lnTo>
                  <a:lnTo>
                    <a:pt x="32" y="128"/>
                  </a:lnTo>
                  <a:lnTo>
                    <a:pt x="32" y="96"/>
                  </a:lnTo>
                  <a:lnTo>
                    <a:pt x="80" y="96"/>
                  </a:lnTo>
                  <a:lnTo>
                    <a:pt x="80" y="128"/>
                  </a:lnTo>
                  <a:lnTo>
                    <a:pt x="32" y="128"/>
                  </a:lnTo>
                  <a:lnTo>
                    <a:pt x="32" y="96"/>
                  </a:lnTo>
                  <a:lnTo>
                    <a:pt x="80" y="96"/>
                  </a:lnTo>
                  <a:lnTo>
                    <a:pt x="80" y="128"/>
                  </a:lnTo>
                  <a:cubicBezTo>
                    <a:pt x="80" y="142"/>
                    <a:pt x="70" y="152"/>
                    <a:pt x="56" y="152"/>
                  </a:cubicBezTo>
                  <a:lnTo>
                    <a:pt x="48" y="152"/>
                  </a:lnTo>
                  <a:cubicBezTo>
                    <a:pt x="35" y="152"/>
                    <a:pt x="24" y="142"/>
                    <a:pt x="24" y="128"/>
                  </a:cubicBezTo>
                  <a:lnTo>
                    <a:pt x="24" y="96"/>
                  </a:lnTo>
                  <a:lnTo>
                    <a:pt x="72" y="96"/>
                  </a:lnTo>
                  <a:lnTo>
                    <a:pt x="72" y="128"/>
                  </a:lnTo>
                  <a:lnTo>
                    <a:pt x="24" y="128"/>
                  </a:lnTo>
                  <a:lnTo>
                    <a:pt x="24" y="96"/>
                  </a:lnTo>
                  <a:lnTo>
                    <a:pt x="72" y="96"/>
                  </a:lnTo>
                  <a:lnTo>
                    <a:pt x="72" y="128"/>
                  </a:lnTo>
                  <a:cubicBezTo>
                    <a:pt x="72" y="142"/>
                    <a:pt x="62" y="152"/>
                    <a:pt x="48" y="152"/>
                  </a:cubicBezTo>
                  <a:lnTo>
                    <a:pt x="40" y="152"/>
                  </a:lnTo>
                  <a:lnTo>
                    <a:pt x="64" y="128"/>
                  </a:lnTo>
                  <a:lnTo>
                    <a:pt x="64" y="152"/>
                  </a:lnTo>
                  <a:lnTo>
                    <a:pt x="64" y="176"/>
                  </a:lnTo>
                  <a:lnTo>
                    <a:pt x="64" y="200"/>
                  </a:lnTo>
                  <a:cubicBezTo>
                    <a:pt x="64" y="214"/>
                    <a:pt x="54" y="224"/>
                    <a:pt x="40" y="224"/>
                  </a:cubicBezTo>
                  <a:lnTo>
                    <a:pt x="32" y="224"/>
                  </a:lnTo>
                  <a:cubicBezTo>
                    <a:pt x="19" y="224"/>
                    <a:pt x="8" y="214"/>
                    <a:pt x="8" y="200"/>
                  </a:cubicBezTo>
                  <a:lnTo>
                    <a:pt x="8" y="176"/>
                  </a:lnTo>
                  <a:lnTo>
                    <a:pt x="56" y="176"/>
                  </a:lnTo>
                  <a:lnTo>
                    <a:pt x="56" y="200"/>
                  </a:lnTo>
                  <a:lnTo>
                    <a:pt x="56" y="224"/>
                  </a:lnTo>
                  <a:lnTo>
                    <a:pt x="56" y="256"/>
                  </a:lnTo>
                  <a:lnTo>
                    <a:pt x="56" y="280"/>
                  </a:lnTo>
                  <a:cubicBezTo>
                    <a:pt x="56" y="292"/>
                    <a:pt x="48" y="302"/>
                    <a:pt x="36" y="304"/>
                  </a:cubicBezTo>
                  <a:cubicBezTo>
                    <a:pt x="25" y="306"/>
                    <a:pt x="13" y="299"/>
                    <a:pt x="10" y="288"/>
                  </a:cubicBezTo>
                  <a:lnTo>
                    <a:pt x="2" y="264"/>
                  </a:lnTo>
                  <a:lnTo>
                    <a:pt x="48" y="256"/>
                  </a:lnTo>
                  <a:lnTo>
                    <a:pt x="48" y="280"/>
                  </a:lnTo>
                  <a:lnTo>
                    <a:pt x="48" y="304"/>
                  </a:lnTo>
                  <a:lnTo>
                    <a:pt x="48" y="328"/>
                  </a:lnTo>
                  <a:lnTo>
                    <a:pt x="48" y="360"/>
                  </a:lnTo>
                  <a:lnTo>
                    <a:pt x="48" y="384"/>
                  </a:lnTo>
                  <a:cubicBezTo>
                    <a:pt x="48" y="398"/>
                    <a:pt x="38" y="408"/>
                    <a:pt x="24" y="408"/>
                  </a:cubicBezTo>
                  <a:cubicBezTo>
                    <a:pt x="11" y="408"/>
                    <a:pt x="0" y="398"/>
                    <a:pt x="0" y="38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2" name="Freeform 176"/>
            <p:cNvSpPr>
              <a:spLocks/>
            </p:cNvSpPr>
            <p:nvPr/>
          </p:nvSpPr>
          <p:spPr bwMode="auto">
            <a:xfrm>
              <a:off x="6111515" y="4939438"/>
              <a:ext cx="33493" cy="542029"/>
            </a:xfrm>
            <a:custGeom>
              <a:avLst/>
              <a:gdLst>
                <a:gd name="T0" fmla="*/ 48 w 280"/>
                <a:gd name="T1" fmla="*/ 2208 h 2930"/>
                <a:gd name="T2" fmla="*/ 48 w 280"/>
                <a:gd name="T3" fmla="*/ 2496 h 2930"/>
                <a:gd name="T4" fmla="*/ 56 w 280"/>
                <a:gd name="T5" fmla="*/ 2728 h 2930"/>
                <a:gd name="T6" fmla="*/ 16 w 280"/>
                <a:gd name="T7" fmla="*/ 2904 h 2930"/>
                <a:gd name="T8" fmla="*/ 64 w 280"/>
                <a:gd name="T9" fmla="*/ 2904 h 2930"/>
                <a:gd name="T10" fmla="*/ 24 w 280"/>
                <a:gd name="T11" fmla="*/ 2880 h 2930"/>
                <a:gd name="T12" fmla="*/ 88 w 280"/>
                <a:gd name="T13" fmla="*/ 2880 h 2930"/>
                <a:gd name="T14" fmla="*/ 48 w 280"/>
                <a:gd name="T15" fmla="*/ 2904 h 2930"/>
                <a:gd name="T16" fmla="*/ 88 w 280"/>
                <a:gd name="T17" fmla="*/ 2856 h 2930"/>
                <a:gd name="T18" fmla="*/ 96 w 280"/>
                <a:gd name="T19" fmla="*/ 2880 h 2930"/>
                <a:gd name="T20" fmla="*/ 88 w 280"/>
                <a:gd name="T21" fmla="*/ 2880 h 2930"/>
                <a:gd name="T22" fmla="*/ 112 w 280"/>
                <a:gd name="T23" fmla="*/ 2880 h 2930"/>
                <a:gd name="T24" fmla="*/ 120 w 280"/>
                <a:gd name="T25" fmla="*/ 2856 h 2930"/>
                <a:gd name="T26" fmla="*/ 128 w 280"/>
                <a:gd name="T27" fmla="*/ 2880 h 2930"/>
                <a:gd name="T28" fmla="*/ 120 w 280"/>
                <a:gd name="T29" fmla="*/ 2880 h 2930"/>
                <a:gd name="T30" fmla="*/ 122 w 280"/>
                <a:gd name="T31" fmla="*/ 2897 h 2930"/>
                <a:gd name="T32" fmla="*/ 176 w 280"/>
                <a:gd name="T33" fmla="*/ 2904 h 2930"/>
                <a:gd name="T34" fmla="*/ 144 w 280"/>
                <a:gd name="T35" fmla="*/ 2904 h 2930"/>
                <a:gd name="T36" fmla="*/ 192 w 280"/>
                <a:gd name="T37" fmla="*/ 2904 h 2930"/>
                <a:gd name="T38" fmla="*/ 200 w 280"/>
                <a:gd name="T39" fmla="*/ 2880 h 2930"/>
                <a:gd name="T40" fmla="*/ 152 w 280"/>
                <a:gd name="T41" fmla="*/ 2880 h 2930"/>
                <a:gd name="T42" fmla="*/ 216 w 280"/>
                <a:gd name="T43" fmla="*/ 2880 h 2930"/>
                <a:gd name="T44" fmla="*/ 192 w 280"/>
                <a:gd name="T45" fmla="*/ 2904 h 2930"/>
                <a:gd name="T46" fmla="*/ 240 w 280"/>
                <a:gd name="T47" fmla="*/ 2904 h 2930"/>
                <a:gd name="T48" fmla="*/ 200 w 280"/>
                <a:gd name="T49" fmla="*/ 2880 h 2930"/>
                <a:gd name="T50" fmla="*/ 210 w 280"/>
                <a:gd name="T51" fmla="*/ 2801 h 2930"/>
                <a:gd name="T52" fmla="*/ 208 w 280"/>
                <a:gd name="T53" fmla="*/ 2576 h 2930"/>
                <a:gd name="T54" fmla="*/ 216 w 280"/>
                <a:gd name="T55" fmla="*/ 2368 h 2930"/>
                <a:gd name="T56" fmla="*/ 218 w 280"/>
                <a:gd name="T57" fmla="*/ 2129 h 2930"/>
                <a:gd name="T58" fmla="*/ 224 w 280"/>
                <a:gd name="T59" fmla="*/ 1904 h 2930"/>
                <a:gd name="T60" fmla="*/ 224 w 280"/>
                <a:gd name="T61" fmla="*/ 1592 h 2930"/>
                <a:gd name="T62" fmla="*/ 232 w 280"/>
                <a:gd name="T63" fmla="*/ 1184 h 2930"/>
                <a:gd name="T64" fmla="*/ 232 w 280"/>
                <a:gd name="T65" fmla="*/ 640 h 2930"/>
                <a:gd name="T66" fmla="*/ 232 w 280"/>
                <a:gd name="T67" fmla="*/ 96 h 2930"/>
                <a:gd name="T68" fmla="*/ 280 w 280"/>
                <a:gd name="T69" fmla="*/ 328 h 2930"/>
                <a:gd name="T70" fmla="*/ 280 w 280"/>
                <a:gd name="T71" fmla="*/ 872 h 2930"/>
                <a:gd name="T72" fmla="*/ 280 w 280"/>
                <a:gd name="T73" fmla="*/ 1384 h 2930"/>
                <a:gd name="T74" fmla="*/ 272 w 280"/>
                <a:gd name="T75" fmla="*/ 1744 h 2930"/>
                <a:gd name="T76" fmla="*/ 272 w 280"/>
                <a:gd name="T77" fmla="*/ 2008 h 2930"/>
                <a:gd name="T78" fmla="*/ 264 w 280"/>
                <a:gd name="T79" fmla="*/ 2208 h 2930"/>
                <a:gd name="T80" fmla="*/ 264 w 280"/>
                <a:gd name="T81" fmla="*/ 2472 h 2930"/>
                <a:gd name="T82" fmla="*/ 256 w 280"/>
                <a:gd name="T83" fmla="*/ 2672 h 2930"/>
                <a:gd name="T84" fmla="*/ 248 w 280"/>
                <a:gd name="T85" fmla="*/ 2880 h 2930"/>
                <a:gd name="T86" fmla="*/ 240 w 280"/>
                <a:gd name="T87" fmla="*/ 2880 h 2930"/>
                <a:gd name="T88" fmla="*/ 220 w 280"/>
                <a:gd name="T89" fmla="*/ 2928 h 2930"/>
                <a:gd name="T90" fmla="*/ 216 w 280"/>
                <a:gd name="T91" fmla="*/ 2880 h 2930"/>
                <a:gd name="T92" fmla="*/ 152 w 280"/>
                <a:gd name="T93" fmla="*/ 2880 h 2930"/>
                <a:gd name="T94" fmla="*/ 192 w 280"/>
                <a:gd name="T95" fmla="*/ 2880 h 2930"/>
                <a:gd name="T96" fmla="*/ 144 w 280"/>
                <a:gd name="T97" fmla="*/ 2904 h 2930"/>
                <a:gd name="T98" fmla="*/ 176 w 280"/>
                <a:gd name="T99" fmla="*/ 2904 h 2930"/>
                <a:gd name="T100" fmla="*/ 120 w 280"/>
                <a:gd name="T101" fmla="*/ 2904 h 2930"/>
                <a:gd name="T102" fmla="*/ 128 w 280"/>
                <a:gd name="T103" fmla="*/ 2928 h 2930"/>
                <a:gd name="T104" fmla="*/ 96 w 280"/>
                <a:gd name="T105" fmla="*/ 2904 h 2930"/>
                <a:gd name="T106" fmla="*/ 88 w 280"/>
                <a:gd name="T107" fmla="*/ 2904 h 2930"/>
                <a:gd name="T108" fmla="*/ 96 w 280"/>
                <a:gd name="T109" fmla="*/ 2928 h 2930"/>
                <a:gd name="T110" fmla="*/ 88 w 280"/>
                <a:gd name="T111" fmla="*/ 2928 h 2930"/>
                <a:gd name="T112" fmla="*/ 64 w 280"/>
                <a:gd name="T113" fmla="*/ 2904 h 2930"/>
                <a:gd name="T114" fmla="*/ 24 w 280"/>
                <a:gd name="T115" fmla="*/ 2904 h 2930"/>
                <a:gd name="T116" fmla="*/ 16 w 280"/>
                <a:gd name="T117" fmla="*/ 2904 h 2930"/>
                <a:gd name="T118" fmla="*/ 8 w 280"/>
                <a:gd name="T119" fmla="*/ 2904 h 2930"/>
                <a:gd name="T120" fmla="*/ 8 w 280"/>
                <a:gd name="T121" fmla="*/ 2648 h 2930"/>
                <a:gd name="T122" fmla="*/ 0 w 280"/>
                <a:gd name="T123" fmla="*/ 2392 h 2930"/>
                <a:gd name="T124" fmla="*/ 0 w 280"/>
                <a:gd name="T125" fmla="*/ 2112 h 2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2930">
                  <a:moveTo>
                    <a:pt x="48" y="1824"/>
                  </a:moveTo>
                  <a:lnTo>
                    <a:pt x="48" y="1880"/>
                  </a:lnTo>
                  <a:lnTo>
                    <a:pt x="48" y="1904"/>
                  </a:lnTo>
                  <a:lnTo>
                    <a:pt x="48" y="1976"/>
                  </a:lnTo>
                  <a:lnTo>
                    <a:pt x="48" y="2008"/>
                  </a:lnTo>
                  <a:lnTo>
                    <a:pt x="48" y="2056"/>
                  </a:lnTo>
                  <a:lnTo>
                    <a:pt x="48" y="2112"/>
                  </a:lnTo>
                  <a:lnTo>
                    <a:pt x="48" y="2136"/>
                  </a:lnTo>
                  <a:lnTo>
                    <a:pt x="48" y="2184"/>
                  </a:lnTo>
                  <a:lnTo>
                    <a:pt x="48" y="2208"/>
                  </a:lnTo>
                  <a:lnTo>
                    <a:pt x="48" y="2240"/>
                  </a:lnTo>
                  <a:lnTo>
                    <a:pt x="48" y="2264"/>
                  </a:lnTo>
                  <a:lnTo>
                    <a:pt x="48" y="2288"/>
                  </a:lnTo>
                  <a:lnTo>
                    <a:pt x="48" y="2312"/>
                  </a:lnTo>
                  <a:lnTo>
                    <a:pt x="48" y="2344"/>
                  </a:lnTo>
                  <a:lnTo>
                    <a:pt x="48" y="2368"/>
                  </a:lnTo>
                  <a:lnTo>
                    <a:pt x="48" y="2392"/>
                  </a:lnTo>
                  <a:lnTo>
                    <a:pt x="48" y="2416"/>
                  </a:lnTo>
                  <a:lnTo>
                    <a:pt x="48" y="2472"/>
                  </a:lnTo>
                  <a:lnTo>
                    <a:pt x="48" y="2496"/>
                  </a:lnTo>
                  <a:lnTo>
                    <a:pt x="48" y="2520"/>
                  </a:lnTo>
                  <a:lnTo>
                    <a:pt x="47" y="2513"/>
                  </a:lnTo>
                  <a:lnTo>
                    <a:pt x="55" y="2537"/>
                  </a:lnTo>
                  <a:cubicBezTo>
                    <a:pt x="56" y="2539"/>
                    <a:pt x="56" y="2542"/>
                    <a:pt x="56" y="2544"/>
                  </a:cubicBezTo>
                  <a:lnTo>
                    <a:pt x="56" y="2576"/>
                  </a:lnTo>
                  <a:lnTo>
                    <a:pt x="56" y="2600"/>
                  </a:lnTo>
                  <a:lnTo>
                    <a:pt x="56" y="2648"/>
                  </a:lnTo>
                  <a:lnTo>
                    <a:pt x="56" y="2672"/>
                  </a:lnTo>
                  <a:lnTo>
                    <a:pt x="56" y="2704"/>
                  </a:lnTo>
                  <a:lnTo>
                    <a:pt x="56" y="2728"/>
                  </a:lnTo>
                  <a:lnTo>
                    <a:pt x="56" y="2752"/>
                  </a:lnTo>
                  <a:lnTo>
                    <a:pt x="56" y="2776"/>
                  </a:lnTo>
                  <a:lnTo>
                    <a:pt x="56" y="2808"/>
                  </a:lnTo>
                  <a:lnTo>
                    <a:pt x="56" y="2832"/>
                  </a:lnTo>
                  <a:lnTo>
                    <a:pt x="56" y="2856"/>
                  </a:lnTo>
                  <a:lnTo>
                    <a:pt x="56" y="2880"/>
                  </a:lnTo>
                  <a:lnTo>
                    <a:pt x="56" y="2904"/>
                  </a:lnTo>
                  <a:lnTo>
                    <a:pt x="32" y="2880"/>
                  </a:lnTo>
                  <a:lnTo>
                    <a:pt x="40" y="2880"/>
                  </a:lnTo>
                  <a:lnTo>
                    <a:pt x="16" y="2904"/>
                  </a:lnTo>
                  <a:lnTo>
                    <a:pt x="16" y="2880"/>
                  </a:lnTo>
                  <a:cubicBezTo>
                    <a:pt x="16" y="2867"/>
                    <a:pt x="27" y="2856"/>
                    <a:pt x="40" y="2856"/>
                  </a:cubicBezTo>
                  <a:cubicBezTo>
                    <a:pt x="54" y="2856"/>
                    <a:pt x="64" y="2867"/>
                    <a:pt x="64" y="2880"/>
                  </a:cubicBezTo>
                  <a:lnTo>
                    <a:pt x="64" y="2904"/>
                  </a:lnTo>
                  <a:cubicBezTo>
                    <a:pt x="64" y="2918"/>
                    <a:pt x="54" y="2928"/>
                    <a:pt x="40" y="2928"/>
                  </a:cubicBezTo>
                  <a:cubicBezTo>
                    <a:pt x="27" y="2928"/>
                    <a:pt x="16" y="2918"/>
                    <a:pt x="16" y="2904"/>
                  </a:cubicBezTo>
                  <a:lnTo>
                    <a:pt x="16" y="2880"/>
                  </a:lnTo>
                  <a:cubicBezTo>
                    <a:pt x="16" y="2867"/>
                    <a:pt x="27" y="2856"/>
                    <a:pt x="40" y="2856"/>
                  </a:cubicBezTo>
                  <a:cubicBezTo>
                    <a:pt x="54" y="2856"/>
                    <a:pt x="64" y="2867"/>
                    <a:pt x="64" y="2880"/>
                  </a:cubicBezTo>
                  <a:lnTo>
                    <a:pt x="64" y="2904"/>
                  </a:lnTo>
                  <a:cubicBezTo>
                    <a:pt x="64" y="2918"/>
                    <a:pt x="54" y="2928"/>
                    <a:pt x="40" y="2928"/>
                  </a:cubicBezTo>
                  <a:cubicBezTo>
                    <a:pt x="27" y="2928"/>
                    <a:pt x="16" y="2918"/>
                    <a:pt x="16" y="2904"/>
                  </a:cubicBezTo>
                  <a:lnTo>
                    <a:pt x="16" y="2880"/>
                  </a:lnTo>
                  <a:cubicBezTo>
                    <a:pt x="16" y="2867"/>
                    <a:pt x="27" y="2856"/>
                    <a:pt x="40" y="2856"/>
                  </a:cubicBezTo>
                  <a:cubicBezTo>
                    <a:pt x="54" y="2856"/>
                    <a:pt x="64" y="2867"/>
                    <a:pt x="64" y="2880"/>
                  </a:cubicBezTo>
                  <a:lnTo>
                    <a:pt x="64" y="2904"/>
                  </a:lnTo>
                  <a:lnTo>
                    <a:pt x="40" y="2880"/>
                  </a:lnTo>
                  <a:lnTo>
                    <a:pt x="48" y="2880"/>
                  </a:lnTo>
                  <a:lnTo>
                    <a:pt x="24" y="2904"/>
                  </a:lnTo>
                  <a:lnTo>
                    <a:pt x="24" y="2880"/>
                  </a:lnTo>
                  <a:cubicBezTo>
                    <a:pt x="24" y="2867"/>
                    <a:pt x="35" y="2856"/>
                    <a:pt x="48" y="2856"/>
                  </a:cubicBezTo>
                  <a:cubicBezTo>
                    <a:pt x="62" y="2856"/>
                    <a:pt x="72" y="2867"/>
                    <a:pt x="72" y="2880"/>
                  </a:cubicBezTo>
                  <a:lnTo>
                    <a:pt x="72" y="2904"/>
                  </a:lnTo>
                  <a:lnTo>
                    <a:pt x="48" y="2880"/>
                  </a:lnTo>
                  <a:lnTo>
                    <a:pt x="56" y="2880"/>
                  </a:lnTo>
                  <a:lnTo>
                    <a:pt x="64" y="2880"/>
                  </a:lnTo>
                  <a:lnTo>
                    <a:pt x="40" y="2904"/>
                  </a:lnTo>
                  <a:lnTo>
                    <a:pt x="40" y="2880"/>
                  </a:lnTo>
                  <a:cubicBezTo>
                    <a:pt x="40" y="2867"/>
                    <a:pt x="51" y="2856"/>
                    <a:pt x="64" y="2856"/>
                  </a:cubicBezTo>
                  <a:cubicBezTo>
                    <a:pt x="78" y="2856"/>
                    <a:pt x="88" y="2867"/>
                    <a:pt x="88" y="2880"/>
                  </a:cubicBezTo>
                  <a:lnTo>
                    <a:pt x="88" y="2904"/>
                  </a:lnTo>
                  <a:cubicBezTo>
                    <a:pt x="88" y="2918"/>
                    <a:pt x="78" y="2928"/>
                    <a:pt x="64" y="2928"/>
                  </a:cubicBezTo>
                  <a:cubicBezTo>
                    <a:pt x="51" y="2928"/>
                    <a:pt x="40" y="2918"/>
                    <a:pt x="40" y="2904"/>
                  </a:cubicBezTo>
                  <a:lnTo>
                    <a:pt x="40" y="2880"/>
                  </a:lnTo>
                  <a:cubicBezTo>
                    <a:pt x="40" y="2867"/>
                    <a:pt x="51" y="2856"/>
                    <a:pt x="64" y="2856"/>
                  </a:cubicBezTo>
                  <a:lnTo>
                    <a:pt x="72" y="2856"/>
                  </a:lnTo>
                  <a:cubicBezTo>
                    <a:pt x="86" y="2856"/>
                    <a:pt x="96" y="2867"/>
                    <a:pt x="96" y="2880"/>
                  </a:cubicBezTo>
                  <a:lnTo>
                    <a:pt x="96" y="2904"/>
                  </a:lnTo>
                  <a:cubicBezTo>
                    <a:pt x="96" y="2918"/>
                    <a:pt x="86" y="2928"/>
                    <a:pt x="72" y="2928"/>
                  </a:cubicBezTo>
                  <a:cubicBezTo>
                    <a:pt x="59" y="2928"/>
                    <a:pt x="48" y="2918"/>
                    <a:pt x="48" y="2904"/>
                  </a:cubicBezTo>
                  <a:lnTo>
                    <a:pt x="48" y="2880"/>
                  </a:lnTo>
                  <a:cubicBezTo>
                    <a:pt x="48" y="2867"/>
                    <a:pt x="59" y="2856"/>
                    <a:pt x="72" y="2856"/>
                  </a:cubicBezTo>
                  <a:cubicBezTo>
                    <a:pt x="86" y="2856"/>
                    <a:pt x="96" y="2867"/>
                    <a:pt x="96" y="2880"/>
                  </a:cubicBezTo>
                  <a:lnTo>
                    <a:pt x="96" y="2904"/>
                  </a:lnTo>
                  <a:lnTo>
                    <a:pt x="72" y="2880"/>
                  </a:lnTo>
                  <a:lnTo>
                    <a:pt x="80" y="2880"/>
                  </a:lnTo>
                  <a:lnTo>
                    <a:pt x="88" y="2880"/>
                  </a:lnTo>
                  <a:lnTo>
                    <a:pt x="64" y="2904"/>
                  </a:lnTo>
                  <a:lnTo>
                    <a:pt x="64" y="2880"/>
                  </a:lnTo>
                  <a:cubicBezTo>
                    <a:pt x="64" y="2867"/>
                    <a:pt x="75" y="2856"/>
                    <a:pt x="88" y="2856"/>
                  </a:cubicBezTo>
                  <a:cubicBezTo>
                    <a:pt x="102" y="2856"/>
                    <a:pt x="112" y="2867"/>
                    <a:pt x="112" y="2880"/>
                  </a:cubicBezTo>
                  <a:lnTo>
                    <a:pt x="112" y="2904"/>
                  </a:lnTo>
                  <a:cubicBezTo>
                    <a:pt x="112" y="2918"/>
                    <a:pt x="102" y="2928"/>
                    <a:pt x="88" y="2928"/>
                  </a:cubicBezTo>
                  <a:cubicBezTo>
                    <a:pt x="75" y="2928"/>
                    <a:pt x="64" y="2918"/>
                    <a:pt x="64" y="2904"/>
                  </a:cubicBezTo>
                  <a:lnTo>
                    <a:pt x="64" y="2880"/>
                  </a:lnTo>
                  <a:cubicBezTo>
                    <a:pt x="64" y="2867"/>
                    <a:pt x="75" y="2856"/>
                    <a:pt x="88" y="2856"/>
                  </a:cubicBezTo>
                  <a:cubicBezTo>
                    <a:pt x="102" y="2856"/>
                    <a:pt x="112" y="2867"/>
                    <a:pt x="112" y="2880"/>
                  </a:cubicBezTo>
                  <a:lnTo>
                    <a:pt x="112" y="2904"/>
                  </a:lnTo>
                  <a:lnTo>
                    <a:pt x="88" y="2880"/>
                  </a:lnTo>
                  <a:lnTo>
                    <a:pt x="96" y="2880"/>
                  </a:lnTo>
                  <a:lnTo>
                    <a:pt x="104" y="2880"/>
                  </a:lnTo>
                  <a:lnTo>
                    <a:pt x="112" y="2880"/>
                  </a:lnTo>
                  <a:lnTo>
                    <a:pt x="88" y="2904"/>
                  </a:lnTo>
                  <a:lnTo>
                    <a:pt x="88" y="2880"/>
                  </a:lnTo>
                  <a:cubicBezTo>
                    <a:pt x="88" y="2867"/>
                    <a:pt x="99" y="2856"/>
                    <a:pt x="112" y="2856"/>
                  </a:cubicBezTo>
                  <a:cubicBezTo>
                    <a:pt x="126" y="2856"/>
                    <a:pt x="136" y="2867"/>
                    <a:pt x="136" y="2880"/>
                  </a:cubicBezTo>
                  <a:lnTo>
                    <a:pt x="136" y="2904"/>
                  </a:lnTo>
                  <a:cubicBezTo>
                    <a:pt x="136" y="2918"/>
                    <a:pt x="126" y="2928"/>
                    <a:pt x="112" y="2928"/>
                  </a:cubicBezTo>
                  <a:cubicBezTo>
                    <a:pt x="99" y="2928"/>
                    <a:pt x="88" y="2918"/>
                    <a:pt x="88" y="2904"/>
                  </a:cubicBezTo>
                  <a:lnTo>
                    <a:pt x="88" y="2880"/>
                  </a:lnTo>
                  <a:cubicBezTo>
                    <a:pt x="88" y="2867"/>
                    <a:pt x="99" y="2856"/>
                    <a:pt x="112" y="2856"/>
                  </a:cubicBezTo>
                  <a:cubicBezTo>
                    <a:pt x="126" y="2856"/>
                    <a:pt x="136" y="2867"/>
                    <a:pt x="136" y="2880"/>
                  </a:cubicBezTo>
                  <a:lnTo>
                    <a:pt x="136" y="2904"/>
                  </a:lnTo>
                  <a:cubicBezTo>
                    <a:pt x="136" y="2918"/>
                    <a:pt x="126" y="2928"/>
                    <a:pt x="112" y="2928"/>
                  </a:cubicBezTo>
                  <a:cubicBezTo>
                    <a:pt x="99" y="2928"/>
                    <a:pt x="88" y="2918"/>
                    <a:pt x="88" y="2904"/>
                  </a:cubicBezTo>
                  <a:lnTo>
                    <a:pt x="88" y="2880"/>
                  </a:lnTo>
                  <a:cubicBezTo>
                    <a:pt x="88" y="2867"/>
                    <a:pt x="99" y="2856"/>
                    <a:pt x="112" y="2856"/>
                  </a:cubicBezTo>
                  <a:cubicBezTo>
                    <a:pt x="126" y="2856"/>
                    <a:pt x="136" y="2867"/>
                    <a:pt x="136" y="2880"/>
                  </a:cubicBezTo>
                  <a:lnTo>
                    <a:pt x="136" y="2904"/>
                  </a:lnTo>
                  <a:lnTo>
                    <a:pt x="112" y="2880"/>
                  </a:lnTo>
                  <a:lnTo>
                    <a:pt x="120" y="2880"/>
                  </a:lnTo>
                  <a:lnTo>
                    <a:pt x="96" y="2904"/>
                  </a:lnTo>
                  <a:lnTo>
                    <a:pt x="96" y="2880"/>
                  </a:lnTo>
                  <a:cubicBezTo>
                    <a:pt x="96" y="2867"/>
                    <a:pt x="107" y="2856"/>
                    <a:pt x="120" y="2856"/>
                  </a:cubicBezTo>
                  <a:cubicBezTo>
                    <a:pt x="134" y="2856"/>
                    <a:pt x="144" y="2867"/>
                    <a:pt x="144" y="2880"/>
                  </a:cubicBezTo>
                  <a:lnTo>
                    <a:pt x="144" y="2904"/>
                  </a:lnTo>
                  <a:cubicBezTo>
                    <a:pt x="144" y="2918"/>
                    <a:pt x="134" y="2928"/>
                    <a:pt x="120" y="2928"/>
                  </a:cubicBezTo>
                  <a:cubicBezTo>
                    <a:pt x="107" y="2928"/>
                    <a:pt x="96" y="2918"/>
                    <a:pt x="96" y="2904"/>
                  </a:cubicBezTo>
                  <a:lnTo>
                    <a:pt x="96" y="2880"/>
                  </a:lnTo>
                  <a:cubicBezTo>
                    <a:pt x="96" y="2867"/>
                    <a:pt x="107" y="2856"/>
                    <a:pt x="120" y="2856"/>
                  </a:cubicBezTo>
                  <a:cubicBezTo>
                    <a:pt x="134" y="2856"/>
                    <a:pt x="144" y="2867"/>
                    <a:pt x="144" y="2880"/>
                  </a:cubicBezTo>
                  <a:lnTo>
                    <a:pt x="144" y="2904"/>
                  </a:lnTo>
                  <a:cubicBezTo>
                    <a:pt x="144" y="2918"/>
                    <a:pt x="134" y="2928"/>
                    <a:pt x="120" y="2928"/>
                  </a:cubicBezTo>
                  <a:cubicBezTo>
                    <a:pt x="107" y="2928"/>
                    <a:pt x="96" y="2918"/>
                    <a:pt x="96" y="2904"/>
                  </a:cubicBezTo>
                  <a:lnTo>
                    <a:pt x="96" y="2880"/>
                  </a:lnTo>
                  <a:cubicBezTo>
                    <a:pt x="96" y="2867"/>
                    <a:pt x="107" y="2856"/>
                    <a:pt x="120" y="2856"/>
                  </a:cubicBezTo>
                  <a:cubicBezTo>
                    <a:pt x="134" y="2856"/>
                    <a:pt x="144" y="2867"/>
                    <a:pt x="144" y="2880"/>
                  </a:cubicBezTo>
                  <a:lnTo>
                    <a:pt x="144" y="2904"/>
                  </a:lnTo>
                  <a:lnTo>
                    <a:pt x="120" y="2880"/>
                  </a:lnTo>
                  <a:lnTo>
                    <a:pt x="128" y="2880"/>
                  </a:lnTo>
                  <a:lnTo>
                    <a:pt x="136" y="2880"/>
                  </a:lnTo>
                  <a:lnTo>
                    <a:pt x="144" y="2880"/>
                  </a:lnTo>
                  <a:lnTo>
                    <a:pt x="120" y="2904"/>
                  </a:lnTo>
                  <a:lnTo>
                    <a:pt x="120" y="2880"/>
                  </a:lnTo>
                  <a:cubicBezTo>
                    <a:pt x="120" y="2867"/>
                    <a:pt x="131" y="2856"/>
                    <a:pt x="144" y="2856"/>
                  </a:cubicBezTo>
                  <a:cubicBezTo>
                    <a:pt x="158" y="2856"/>
                    <a:pt x="168" y="2867"/>
                    <a:pt x="168" y="2880"/>
                  </a:cubicBezTo>
                  <a:lnTo>
                    <a:pt x="168" y="2904"/>
                  </a:lnTo>
                  <a:cubicBezTo>
                    <a:pt x="168" y="2918"/>
                    <a:pt x="158" y="2928"/>
                    <a:pt x="144" y="2928"/>
                  </a:cubicBezTo>
                  <a:cubicBezTo>
                    <a:pt x="131" y="2928"/>
                    <a:pt x="120" y="2918"/>
                    <a:pt x="120" y="2904"/>
                  </a:cubicBezTo>
                  <a:lnTo>
                    <a:pt x="120" y="2880"/>
                  </a:lnTo>
                  <a:cubicBezTo>
                    <a:pt x="120" y="2867"/>
                    <a:pt x="131" y="2856"/>
                    <a:pt x="144" y="2856"/>
                  </a:cubicBezTo>
                  <a:cubicBezTo>
                    <a:pt x="158" y="2856"/>
                    <a:pt x="168" y="2867"/>
                    <a:pt x="168" y="2880"/>
                  </a:cubicBezTo>
                  <a:lnTo>
                    <a:pt x="168" y="2904"/>
                  </a:lnTo>
                  <a:cubicBezTo>
                    <a:pt x="168" y="2918"/>
                    <a:pt x="158" y="2928"/>
                    <a:pt x="144" y="2928"/>
                  </a:cubicBezTo>
                  <a:cubicBezTo>
                    <a:pt x="131" y="2928"/>
                    <a:pt x="120" y="2918"/>
                    <a:pt x="120" y="2904"/>
                  </a:cubicBezTo>
                  <a:lnTo>
                    <a:pt x="120" y="2880"/>
                  </a:lnTo>
                  <a:cubicBezTo>
                    <a:pt x="120" y="2867"/>
                    <a:pt x="131" y="2856"/>
                    <a:pt x="144" y="2856"/>
                  </a:cubicBezTo>
                  <a:cubicBezTo>
                    <a:pt x="158" y="2856"/>
                    <a:pt x="168" y="2867"/>
                    <a:pt x="168" y="2880"/>
                  </a:cubicBezTo>
                  <a:lnTo>
                    <a:pt x="168" y="2904"/>
                  </a:lnTo>
                  <a:lnTo>
                    <a:pt x="122" y="2897"/>
                  </a:lnTo>
                  <a:lnTo>
                    <a:pt x="130" y="2873"/>
                  </a:lnTo>
                  <a:cubicBezTo>
                    <a:pt x="133" y="2862"/>
                    <a:pt x="145" y="2855"/>
                    <a:pt x="156" y="2857"/>
                  </a:cubicBezTo>
                  <a:cubicBezTo>
                    <a:pt x="168" y="2859"/>
                    <a:pt x="176" y="2869"/>
                    <a:pt x="176" y="2880"/>
                  </a:cubicBezTo>
                  <a:lnTo>
                    <a:pt x="176" y="2904"/>
                  </a:lnTo>
                  <a:cubicBezTo>
                    <a:pt x="176" y="2918"/>
                    <a:pt x="166" y="2928"/>
                    <a:pt x="152" y="2928"/>
                  </a:cubicBezTo>
                  <a:cubicBezTo>
                    <a:pt x="139" y="2928"/>
                    <a:pt x="128" y="2918"/>
                    <a:pt x="128" y="2904"/>
                  </a:cubicBezTo>
                  <a:lnTo>
                    <a:pt x="128" y="2880"/>
                  </a:lnTo>
                  <a:cubicBezTo>
                    <a:pt x="128" y="2867"/>
                    <a:pt x="139" y="2856"/>
                    <a:pt x="152" y="2856"/>
                  </a:cubicBezTo>
                  <a:cubicBezTo>
                    <a:pt x="166" y="2856"/>
                    <a:pt x="176" y="2867"/>
                    <a:pt x="176" y="2880"/>
                  </a:cubicBezTo>
                  <a:lnTo>
                    <a:pt x="176" y="2904"/>
                  </a:lnTo>
                  <a:lnTo>
                    <a:pt x="152" y="2880"/>
                  </a:lnTo>
                  <a:lnTo>
                    <a:pt x="160" y="2880"/>
                  </a:lnTo>
                  <a:lnTo>
                    <a:pt x="168" y="2880"/>
                  </a:lnTo>
                  <a:lnTo>
                    <a:pt x="144" y="2904"/>
                  </a:lnTo>
                  <a:lnTo>
                    <a:pt x="144" y="2880"/>
                  </a:lnTo>
                  <a:cubicBezTo>
                    <a:pt x="144" y="2867"/>
                    <a:pt x="155" y="2856"/>
                    <a:pt x="168" y="2856"/>
                  </a:cubicBezTo>
                  <a:cubicBezTo>
                    <a:pt x="182" y="2856"/>
                    <a:pt x="192" y="2867"/>
                    <a:pt x="192" y="2880"/>
                  </a:cubicBezTo>
                  <a:lnTo>
                    <a:pt x="192" y="2904"/>
                  </a:lnTo>
                  <a:cubicBezTo>
                    <a:pt x="192" y="2918"/>
                    <a:pt x="182" y="2928"/>
                    <a:pt x="168" y="2928"/>
                  </a:cubicBezTo>
                  <a:cubicBezTo>
                    <a:pt x="155" y="2928"/>
                    <a:pt x="144" y="2918"/>
                    <a:pt x="144" y="2904"/>
                  </a:cubicBezTo>
                  <a:lnTo>
                    <a:pt x="144" y="2880"/>
                  </a:lnTo>
                  <a:cubicBezTo>
                    <a:pt x="144" y="2867"/>
                    <a:pt x="155" y="2856"/>
                    <a:pt x="168" y="2856"/>
                  </a:cubicBezTo>
                  <a:cubicBezTo>
                    <a:pt x="182" y="2856"/>
                    <a:pt x="192" y="2867"/>
                    <a:pt x="192" y="2880"/>
                  </a:cubicBezTo>
                  <a:lnTo>
                    <a:pt x="192" y="2904"/>
                  </a:lnTo>
                  <a:cubicBezTo>
                    <a:pt x="192" y="2918"/>
                    <a:pt x="182" y="2928"/>
                    <a:pt x="168" y="2928"/>
                  </a:cubicBezTo>
                  <a:cubicBezTo>
                    <a:pt x="155" y="2928"/>
                    <a:pt x="144" y="2918"/>
                    <a:pt x="144" y="2904"/>
                  </a:cubicBezTo>
                  <a:lnTo>
                    <a:pt x="144" y="2880"/>
                  </a:lnTo>
                  <a:cubicBezTo>
                    <a:pt x="144" y="2867"/>
                    <a:pt x="155" y="2856"/>
                    <a:pt x="168" y="2856"/>
                  </a:cubicBezTo>
                  <a:cubicBezTo>
                    <a:pt x="182" y="2856"/>
                    <a:pt x="192" y="2867"/>
                    <a:pt x="192" y="2880"/>
                  </a:cubicBezTo>
                  <a:lnTo>
                    <a:pt x="192" y="2904"/>
                  </a:lnTo>
                  <a:cubicBezTo>
                    <a:pt x="192" y="2918"/>
                    <a:pt x="182" y="2928"/>
                    <a:pt x="168" y="2928"/>
                  </a:cubicBezTo>
                  <a:cubicBezTo>
                    <a:pt x="155" y="2928"/>
                    <a:pt x="144" y="2918"/>
                    <a:pt x="144" y="2904"/>
                  </a:cubicBezTo>
                  <a:lnTo>
                    <a:pt x="144" y="2880"/>
                  </a:lnTo>
                  <a:cubicBezTo>
                    <a:pt x="144" y="2869"/>
                    <a:pt x="153" y="2859"/>
                    <a:pt x="165" y="2857"/>
                  </a:cubicBezTo>
                  <a:cubicBezTo>
                    <a:pt x="176" y="2855"/>
                    <a:pt x="188" y="2862"/>
                    <a:pt x="191" y="2873"/>
                  </a:cubicBezTo>
                  <a:lnTo>
                    <a:pt x="199" y="2897"/>
                  </a:lnTo>
                  <a:lnTo>
                    <a:pt x="152" y="2904"/>
                  </a:lnTo>
                  <a:lnTo>
                    <a:pt x="152" y="2880"/>
                  </a:lnTo>
                  <a:cubicBezTo>
                    <a:pt x="152" y="2867"/>
                    <a:pt x="163" y="2856"/>
                    <a:pt x="176" y="2856"/>
                  </a:cubicBezTo>
                  <a:cubicBezTo>
                    <a:pt x="190" y="2856"/>
                    <a:pt x="200" y="2867"/>
                    <a:pt x="200" y="2880"/>
                  </a:cubicBezTo>
                  <a:lnTo>
                    <a:pt x="200" y="2904"/>
                  </a:lnTo>
                  <a:cubicBezTo>
                    <a:pt x="200" y="2918"/>
                    <a:pt x="190" y="2928"/>
                    <a:pt x="176" y="2928"/>
                  </a:cubicBezTo>
                  <a:cubicBezTo>
                    <a:pt x="163" y="2928"/>
                    <a:pt x="152" y="2918"/>
                    <a:pt x="152" y="2904"/>
                  </a:cubicBezTo>
                  <a:lnTo>
                    <a:pt x="152" y="2880"/>
                  </a:lnTo>
                  <a:cubicBezTo>
                    <a:pt x="152" y="2867"/>
                    <a:pt x="163" y="2856"/>
                    <a:pt x="176" y="2856"/>
                  </a:cubicBezTo>
                  <a:cubicBezTo>
                    <a:pt x="190" y="2856"/>
                    <a:pt x="200" y="2867"/>
                    <a:pt x="200" y="2880"/>
                  </a:cubicBezTo>
                  <a:lnTo>
                    <a:pt x="200" y="2904"/>
                  </a:lnTo>
                  <a:cubicBezTo>
                    <a:pt x="200" y="2918"/>
                    <a:pt x="190" y="2928"/>
                    <a:pt x="176" y="2928"/>
                  </a:cubicBezTo>
                  <a:cubicBezTo>
                    <a:pt x="163" y="2928"/>
                    <a:pt x="152" y="2918"/>
                    <a:pt x="152" y="2904"/>
                  </a:cubicBezTo>
                  <a:lnTo>
                    <a:pt x="152" y="2880"/>
                  </a:lnTo>
                  <a:cubicBezTo>
                    <a:pt x="152" y="2867"/>
                    <a:pt x="163" y="2856"/>
                    <a:pt x="176" y="2856"/>
                  </a:cubicBezTo>
                  <a:cubicBezTo>
                    <a:pt x="190" y="2856"/>
                    <a:pt x="200" y="2867"/>
                    <a:pt x="200" y="2880"/>
                  </a:cubicBezTo>
                  <a:lnTo>
                    <a:pt x="200" y="2904"/>
                  </a:lnTo>
                  <a:lnTo>
                    <a:pt x="176" y="2880"/>
                  </a:lnTo>
                  <a:lnTo>
                    <a:pt x="184" y="2880"/>
                  </a:lnTo>
                  <a:lnTo>
                    <a:pt x="192" y="2880"/>
                  </a:lnTo>
                  <a:lnTo>
                    <a:pt x="168" y="2904"/>
                  </a:lnTo>
                  <a:lnTo>
                    <a:pt x="168" y="2880"/>
                  </a:lnTo>
                  <a:cubicBezTo>
                    <a:pt x="168" y="2867"/>
                    <a:pt x="179" y="2856"/>
                    <a:pt x="192" y="2856"/>
                  </a:cubicBezTo>
                  <a:cubicBezTo>
                    <a:pt x="206" y="2856"/>
                    <a:pt x="216" y="2867"/>
                    <a:pt x="216" y="2880"/>
                  </a:cubicBezTo>
                  <a:lnTo>
                    <a:pt x="216" y="2904"/>
                  </a:lnTo>
                  <a:lnTo>
                    <a:pt x="192" y="2880"/>
                  </a:lnTo>
                  <a:lnTo>
                    <a:pt x="200" y="2880"/>
                  </a:lnTo>
                  <a:lnTo>
                    <a:pt x="208" y="2880"/>
                  </a:lnTo>
                  <a:lnTo>
                    <a:pt x="184" y="2904"/>
                  </a:lnTo>
                  <a:lnTo>
                    <a:pt x="184" y="2880"/>
                  </a:lnTo>
                  <a:cubicBezTo>
                    <a:pt x="184" y="2869"/>
                    <a:pt x="193" y="2859"/>
                    <a:pt x="205" y="2857"/>
                  </a:cubicBezTo>
                  <a:cubicBezTo>
                    <a:pt x="216" y="2855"/>
                    <a:pt x="228" y="2862"/>
                    <a:pt x="231" y="2873"/>
                  </a:cubicBezTo>
                  <a:lnTo>
                    <a:pt x="239" y="2897"/>
                  </a:lnTo>
                  <a:lnTo>
                    <a:pt x="192" y="2904"/>
                  </a:lnTo>
                  <a:lnTo>
                    <a:pt x="192" y="2880"/>
                  </a:lnTo>
                  <a:cubicBezTo>
                    <a:pt x="192" y="2867"/>
                    <a:pt x="203" y="2856"/>
                    <a:pt x="216" y="2856"/>
                  </a:cubicBezTo>
                  <a:cubicBezTo>
                    <a:pt x="230" y="2856"/>
                    <a:pt x="240" y="2867"/>
                    <a:pt x="240" y="2880"/>
                  </a:cubicBezTo>
                  <a:lnTo>
                    <a:pt x="240" y="2904"/>
                  </a:lnTo>
                  <a:cubicBezTo>
                    <a:pt x="240" y="2918"/>
                    <a:pt x="230" y="2928"/>
                    <a:pt x="216" y="2928"/>
                  </a:cubicBezTo>
                  <a:cubicBezTo>
                    <a:pt x="203" y="2928"/>
                    <a:pt x="192" y="2918"/>
                    <a:pt x="192" y="2904"/>
                  </a:cubicBezTo>
                  <a:lnTo>
                    <a:pt x="192" y="2880"/>
                  </a:lnTo>
                  <a:cubicBezTo>
                    <a:pt x="192" y="2867"/>
                    <a:pt x="203" y="2856"/>
                    <a:pt x="216" y="2856"/>
                  </a:cubicBezTo>
                  <a:cubicBezTo>
                    <a:pt x="230" y="2856"/>
                    <a:pt x="240" y="2867"/>
                    <a:pt x="240" y="2880"/>
                  </a:cubicBezTo>
                  <a:lnTo>
                    <a:pt x="240" y="2904"/>
                  </a:lnTo>
                  <a:cubicBezTo>
                    <a:pt x="240" y="2918"/>
                    <a:pt x="230" y="2928"/>
                    <a:pt x="216" y="2928"/>
                  </a:cubicBezTo>
                  <a:cubicBezTo>
                    <a:pt x="203" y="2928"/>
                    <a:pt x="192" y="2918"/>
                    <a:pt x="192" y="2904"/>
                  </a:cubicBezTo>
                  <a:lnTo>
                    <a:pt x="192" y="2880"/>
                  </a:lnTo>
                  <a:cubicBezTo>
                    <a:pt x="192" y="2867"/>
                    <a:pt x="203" y="2856"/>
                    <a:pt x="216" y="2856"/>
                  </a:cubicBezTo>
                  <a:cubicBezTo>
                    <a:pt x="230" y="2856"/>
                    <a:pt x="240" y="2867"/>
                    <a:pt x="240" y="2880"/>
                  </a:cubicBezTo>
                  <a:lnTo>
                    <a:pt x="240" y="2904"/>
                  </a:lnTo>
                  <a:lnTo>
                    <a:pt x="216" y="2880"/>
                  </a:lnTo>
                  <a:lnTo>
                    <a:pt x="224" y="2880"/>
                  </a:lnTo>
                  <a:lnTo>
                    <a:pt x="200" y="2904"/>
                  </a:lnTo>
                  <a:lnTo>
                    <a:pt x="200" y="2880"/>
                  </a:lnTo>
                  <a:cubicBezTo>
                    <a:pt x="200" y="2867"/>
                    <a:pt x="211" y="2856"/>
                    <a:pt x="224" y="2856"/>
                  </a:cubicBezTo>
                  <a:cubicBezTo>
                    <a:pt x="238" y="2856"/>
                    <a:pt x="248" y="2867"/>
                    <a:pt x="248" y="2880"/>
                  </a:cubicBezTo>
                  <a:lnTo>
                    <a:pt x="248" y="2904"/>
                  </a:lnTo>
                  <a:cubicBezTo>
                    <a:pt x="248" y="2918"/>
                    <a:pt x="238" y="2928"/>
                    <a:pt x="224" y="2928"/>
                  </a:cubicBezTo>
                  <a:cubicBezTo>
                    <a:pt x="211" y="2928"/>
                    <a:pt x="200" y="2918"/>
                    <a:pt x="200" y="2904"/>
                  </a:cubicBezTo>
                  <a:lnTo>
                    <a:pt x="200" y="2880"/>
                  </a:lnTo>
                  <a:lnTo>
                    <a:pt x="200" y="2856"/>
                  </a:lnTo>
                  <a:lnTo>
                    <a:pt x="200" y="2832"/>
                  </a:lnTo>
                  <a:cubicBezTo>
                    <a:pt x="200" y="2830"/>
                    <a:pt x="201" y="2827"/>
                    <a:pt x="202" y="2825"/>
                  </a:cubicBezTo>
                  <a:lnTo>
                    <a:pt x="210" y="2801"/>
                  </a:lnTo>
                  <a:lnTo>
                    <a:pt x="208" y="2808"/>
                  </a:lnTo>
                  <a:lnTo>
                    <a:pt x="208" y="2776"/>
                  </a:lnTo>
                  <a:lnTo>
                    <a:pt x="208" y="2752"/>
                  </a:lnTo>
                  <a:lnTo>
                    <a:pt x="208" y="2728"/>
                  </a:lnTo>
                  <a:lnTo>
                    <a:pt x="208" y="2704"/>
                  </a:lnTo>
                  <a:lnTo>
                    <a:pt x="208" y="2672"/>
                  </a:lnTo>
                  <a:lnTo>
                    <a:pt x="208" y="2648"/>
                  </a:lnTo>
                  <a:lnTo>
                    <a:pt x="208" y="2624"/>
                  </a:lnTo>
                  <a:lnTo>
                    <a:pt x="208" y="2600"/>
                  </a:lnTo>
                  <a:lnTo>
                    <a:pt x="208" y="2576"/>
                  </a:lnTo>
                  <a:cubicBezTo>
                    <a:pt x="208" y="2575"/>
                    <a:pt x="209" y="2573"/>
                    <a:pt x="209" y="2571"/>
                  </a:cubicBezTo>
                  <a:lnTo>
                    <a:pt x="217" y="2539"/>
                  </a:lnTo>
                  <a:lnTo>
                    <a:pt x="216" y="2544"/>
                  </a:lnTo>
                  <a:lnTo>
                    <a:pt x="216" y="2520"/>
                  </a:lnTo>
                  <a:lnTo>
                    <a:pt x="216" y="2496"/>
                  </a:lnTo>
                  <a:lnTo>
                    <a:pt x="216" y="2472"/>
                  </a:lnTo>
                  <a:lnTo>
                    <a:pt x="216" y="2440"/>
                  </a:lnTo>
                  <a:lnTo>
                    <a:pt x="216" y="2416"/>
                  </a:lnTo>
                  <a:lnTo>
                    <a:pt x="216" y="2392"/>
                  </a:lnTo>
                  <a:lnTo>
                    <a:pt x="216" y="2368"/>
                  </a:lnTo>
                  <a:lnTo>
                    <a:pt x="216" y="2344"/>
                  </a:lnTo>
                  <a:lnTo>
                    <a:pt x="216" y="2312"/>
                  </a:lnTo>
                  <a:lnTo>
                    <a:pt x="216" y="2288"/>
                  </a:lnTo>
                  <a:lnTo>
                    <a:pt x="216" y="2264"/>
                  </a:lnTo>
                  <a:lnTo>
                    <a:pt x="216" y="2240"/>
                  </a:lnTo>
                  <a:lnTo>
                    <a:pt x="216" y="2208"/>
                  </a:lnTo>
                  <a:lnTo>
                    <a:pt x="216" y="2184"/>
                  </a:lnTo>
                  <a:lnTo>
                    <a:pt x="216" y="2160"/>
                  </a:lnTo>
                  <a:lnTo>
                    <a:pt x="216" y="2136"/>
                  </a:lnTo>
                  <a:cubicBezTo>
                    <a:pt x="216" y="2134"/>
                    <a:pt x="217" y="2131"/>
                    <a:pt x="218" y="2129"/>
                  </a:cubicBezTo>
                  <a:lnTo>
                    <a:pt x="226" y="2105"/>
                  </a:lnTo>
                  <a:lnTo>
                    <a:pt x="224" y="2112"/>
                  </a:lnTo>
                  <a:lnTo>
                    <a:pt x="224" y="2080"/>
                  </a:lnTo>
                  <a:lnTo>
                    <a:pt x="224" y="2056"/>
                  </a:lnTo>
                  <a:lnTo>
                    <a:pt x="224" y="2032"/>
                  </a:lnTo>
                  <a:lnTo>
                    <a:pt x="224" y="2008"/>
                  </a:lnTo>
                  <a:lnTo>
                    <a:pt x="224" y="1976"/>
                  </a:lnTo>
                  <a:lnTo>
                    <a:pt x="224" y="1952"/>
                  </a:lnTo>
                  <a:lnTo>
                    <a:pt x="224" y="1928"/>
                  </a:lnTo>
                  <a:lnTo>
                    <a:pt x="224" y="1904"/>
                  </a:lnTo>
                  <a:lnTo>
                    <a:pt x="224" y="1880"/>
                  </a:lnTo>
                  <a:lnTo>
                    <a:pt x="224" y="1848"/>
                  </a:lnTo>
                  <a:lnTo>
                    <a:pt x="224" y="1824"/>
                  </a:lnTo>
                  <a:lnTo>
                    <a:pt x="224" y="1800"/>
                  </a:lnTo>
                  <a:lnTo>
                    <a:pt x="224" y="1776"/>
                  </a:lnTo>
                  <a:lnTo>
                    <a:pt x="224" y="1744"/>
                  </a:lnTo>
                  <a:lnTo>
                    <a:pt x="224" y="1720"/>
                  </a:lnTo>
                  <a:lnTo>
                    <a:pt x="224" y="1696"/>
                  </a:lnTo>
                  <a:lnTo>
                    <a:pt x="224" y="1648"/>
                  </a:lnTo>
                  <a:lnTo>
                    <a:pt x="224" y="1592"/>
                  </a:lnTo>
                  <a:lnTo>
                    <a:pt x="224" y="1544"/>
                  </a:lnTo>
                  <a:lnTo>
                    <a:pt x="224" y="1488"/>
                  </a:lnTo>
                  <a:cubicBezTo>
                    <a:pt x="224" y="1487"/>
                    <a:pt x="225" y="1486"/>
                    <a:pt x="225" y="1485"/>
                  </a:cubicBezTo>
                  <a:lnTo>
                    <a:pt x="233" y="1437"/>
                  </a:lnTo>
                  <a:lnTo>
                    <a:pt x="232" y="1440"/>
                  </a:lnTo>
                  <a:lnTo>
                    <a:pt x="232" y="1384"/>
                  </a:lnTo>
                  <a:lnTo>
                    <a:pt x="232" y="1336"/>
                  </a:lnTo>
                  <a:lnTo>
                    <a:pt x="232" y="1280"/>
                  </a:lnTo>
                  <a:lnTo>
                    <a:pt x="232" y="1232"/>
                  </a:lnTo>
                  <a:lnTo>
                    <a:pt x="232" y="1184"/>
                  </a:lnTo>
                  <a:lnTo>
                    <a:pt x="232" y="1128"/>
                  </a:lnTo>
                  <a:lnTo>
                    <a:pt x="232" y="1080"/>
                  </a:lnTo>
                  <a:lnTo>
                    <a:pt x="232" y="1000"/>
                  </a:lnTo>
                  <a:lnTo>
                    <a:pt x="232" y="976"/>
                  </a:lnTo>
                  <a:lnTo>
                    <a:pt x="232" y="920"/>
                  </a:lnTo>
                  <a:lnTo>
                    <a:pt x="232" y="872"/>
                  </a:lnTo>
                  <a:lnTo>
                    <a:pt x="232" y="792"/>
                  </a:lnTo>
                  <a:lnTo>
                    <a:pt x="232" y="744"/>
                  </a:lnTo>
                  <a:lnTo>
                    <a:pt x="232" y="688"/>
                  </a:lnTo>
                  <a:lnTo>
                    <a:pt x="232" y="640"/>
                  </a:lnTo>
                  <a:lnTo>
                    <a:pt x="232" y="584"/>
                  </a:lnTo>
                  <a:lnTo>
                    <a:pt x="232" y="536"/>
                  </a:lnTo>
                  <a:lnTo>
                    <a:pt x="232" y="488"/>
                  </a:lnTo>
                  <a:lnTo>
                    <a:pt x="232" y="432"/>
                  </a:lnTo>
                  <a:lnTo>
                    <a:pt x="232" y="384"/>
                  </a:lnTo>
                  <a:lnTo>
                    <a:pt x="232" y="328"/>
                  </a:lnTo>
                  <a:lnTo>
                    <a:pt x="232" y="280"/>
                  </a:lnTo>
                  <a:lnTo>
                    <a:pt x="232" y="200"/>
                  </a:lnTo>
                  <a:lnTo>
                    <a:pt x="232" y="152"/>
                  </a:lnTo>
                  <a:lnTo>
                    <a:pt x="232" y="96"/>
                  </a:lnTo>
                  <a:lnTo>
                    <a:pt x="232" y="48"/>
                  </a:lnTo>
                  <a:lnTo>
                    <a:pt x="232" y="24"/>
                  </a:lnTo>
                  <a:cubicBezTo>
                    <a:pt x="232" y="11"/>
                    <a:pt x="243" y="0"/>
                    <a:pt x="256" y="0"/>
                  </a:cubicBezTo>
                  <a:cubicBezTo>
                    <a:pt x="270" y="0"/>
                    <a:pt x="280" y="11"/>
                    <a:pt x="280" y="24"/>
                  </a:cubicBezTo>
                  <a:lnTo>
                    <a:pt x="280" y="48"/>
                  </a:lnTo>
                  <a:lnTo>
                    <a:pt x="280" y="96"/>
                  </a:lnTo>
                  <a:lnTo>
                    <a:pt x="280" y="152"/>
                  </a:lnTo>
                  <a:lnTo>
                    <a:pt x="280" y="200"/>
                  </a:lnTo>
                  <a:lnTo>
                    <a:pt x="280" y="280"/>
                  </a:lnTo>
                  <a:lnTo>
                    <a:pt x="280" y="328"/>
                  </a:lnTo>
                  <a:lnTo>
                    <a:pt x="280" y="384"/>
                  </a:lnTo>
                  <a:lnTo>
                    <a:pt x="280" y="432"/>
                  </a:lnTo>
                  <a:lnTo>
                    <a:pt x="280" y="488"/>
                  </a:lnTo>
                  <a:lnTo>
                    <a:pt x="280" y="536"/>
                  </a:lnTo>
                  <a:lnTo>
                    <a:pt x="280" y="584"/>
                  </a:lnTo>
                  <a:lnTo>
                    <a:pt x="280" y="640"/>
                  </a:lnTo>
                  <a:lnTo>
                    <a:pt x="280" y="688"/>
                  </a:lnTo>
                  <a:lnTo>
                    <a:pt x="280" y="744"/>
                  </a:lnTo>
                  <a:lnTo>
                    <a:pt x="280" y="792"/>
                  </a:lnTo>
                  <a:lnTo>
                    <a:pt x="280" y="872"/>
                  </a:lnTo>
                  <a:lnTo>
                    <a:pt x="280" y="920"/>
                  </a:lnTo>
                  <a:lnTo>
                    <a:pt x="280" y="976"/>
                  </a:lnTo>
                  <a:lnTo>
                    <a:pt x="280" y="1000"/>
                  </a:lnTo>
                  <a:lnTo>
                    <a:pt x="280" y="1080"/>
                  </a:lnTo>
                  <a:lnTo>
                    <a:pt x="280" y="1128"/>
                  </a:lnTo>
                  <a:lnTo>
                    <a:pt x="280" y="1184"/>
                  </a:lnTo>
                  <a:lnTo>
                    <a:pt x="280" y="1232"/>
                  </a:lnTo>
                  <a:lnTo>
                    <a:pt x="280" y="1280"/>
                  </a:lnTo>
                  <a:lnTo>
                    <a:pt x="280" y="1336"/>
                  </a:lnTo>
                  <a:lnTo>
                    <a:pt x="280" y="1384"/>
                  </a:lnTo>
                  <a:lnTo>
                    <a:pt x="280" y="1440"/>
                  </a:lnTo>
                  <a:cubicBezTo>
                    <a:pt x="280" y="1442"/>
                    <a:pt x="280" y="1443"/>
                    <a:pt x="280" y="1444"/>
                  </a:cubicBezTo>
                  <a:lnTo>
                    <a:pt x="272" y="1492"/>
                  </a:lnTo>
                  <a:lnTo>
                    <a:pt x="272" y="1488"/>
                  </a:lnTo>
                  <a:lnTo>
                    <a:pt x="272" y="1544"/>
                  </a:lnTo>
                  <a:lnTo>
                    <a:pt x="272" y="1592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272" y="1720"/>
                  </a:lnTo>
                  <a:lnTo>
                    <a:pt x="272" y="1744"/>
                  </a:lnTo>
                  <a:lnTo>
                    <a:pt x="272" y="1776"/>
                  </a:lnTo>
                  <a:lnTo>
                    <a:pt x="272" y="1800"/>
                  </a:lnTo>
                  <a:lnTo>
                    <a:pt x="272" y="1824"/>
                  </a:lnTo>
                  <a:lnTo>
                    <a:pt x="272" y="1848"/>
                  </a:lnTo>
                  <a:lnTo>
                    <a:pt x="272" y="1880"/>
                  </a:lnTo>
                  <a:lnTo>
                    <a:pt x="272" y="1904"/>
                  </a:lnTo>
                  <a:lnTo>
                    <a:pt x="272" y="1928"/>
                  </a:lnTo>
                  <a:lnTo>
                    <a:pt x="272" y="1952"/>
                  </a:lnTo>
                  <a:lnTo>
                    <a:pt x="272" y="1976"/>
                  </a:lnTo>
                  <a:lnTo>
                    <a:pt x="272" y="2008"/>
                  </a:lnTo>
                  <a:lnTo>
                    <a:pt x="272" y="2032"/>
                  </a:lnTo>
                  <a:lnTo>
                    <a:pt x="272" y="2056"/>
                  </a:lnTo>
                  <a:lnTo>
                    <a:pt x="272" y="2080"/>
                  </a:lnTo>
                  <a:lnTo>
                    <a:pt x="272" y="2112"/>
                  </a:lnTo>
                  <a:cubicBezTo>
                    <a:pt x="272" y="2115"/>
                    <a:pt x="272" y="2118"/>
                    <a:pt x="271" y="2120"/>
                  </a:cubicBezTo>
                  <a:lnTo>
                    <a:pt x="263" y="2144"/>
                  </a:lnTo>
                  <a:lnTo>
                    <a:pt x="264" y="2136"/>
                  </a:lnTo>
                  <a:lnTo>
                    <a:pt x="264" y="2160"/>
                  </a:lnTo>
                  <a:lnTo>
                    <a:pt x="264" y="2184"/>
                  </a:lnTo>
                  <a:lnTo>
                    <a:pt x="264" y="2208"/>
                  </a:lnTo>
                  <a:lnTo>
                    <a:pt x="264" y="2240"/>
                  </a:lnTo>
                  <a:lnTo>
                    <a:pt x="264" y="2264"/>
                  </a:lnTo>
                  <a:lnTo>
                    <a:pt x="264" y="2288"/>
                  </a:lnTo>
                  <a:lnTo>
                    <a:pt x="264" y="2312"/>
                  </a:lnTo>
                  <a:lnTo>
                    <a:pt x="264" y="2344"/>
                  </a:lnTo>
                  <a:lnTo>
                    <a:pt x="264" y="2368"/>
                  </a:lnTo>
                  <a:lnTo>
                    <a:pt x="264" y="2392"/>
                  </a:lnTo>
                  <a:lnTo>
                    <a:pt x="264" y="2416"/>
                  </a:lnTo>
                  <a:lnTo>
                    <a:pt x="264" y="2440"/>
                  </a:lnTo>
                  <a:lnTo>
                    <a:pt x="264" y="2472"/>
                  </a:lnTo>
                  <a:lnTo>
                    <a:pt x="264" y="2496"/>
                  </a:lnTo>
                  <a:lnTo>
                    <a:pt x="264" y="2520"/>
                  </a:lnTo>
                  <a:lnTo>
                    <a:pt x="264" y="2544"/>
                  </a:lnTo>
                  <a:cubicBezTo>
                    <a:pt x="264" y="2546"/>
                    <a:pt x="264" y="2548"/>
                    <a:pt x="264" y="2550"/>
                  </a:cubicBezTo>
                  <a:lnTo>
                    <a:pt x="256" y="2582"/>
                  </a:lnTo>
                  <a:lnTo>
                    <a:pt x="256" y="2576"/>
                  </a:lnTo>
                  <a:lnTo>
                    <a:pt x="256" y="2600"/>
                  </a:lnTo>
                  <a:lnTo>
                    <a:pt x="256" y="2624"/>
                  </a:lnTo>
                  <a:lnTo>
                    <a:pt x="256" y="2648"/>
                  </a:lnTo>
                  <a:lnTo>
                    <a:pt x="256" y="2672"/>
                  </a:lnTo>
                  <a:lnTo>
                    <a:pt x="256" y="2704"/>
                  </a:lnTo>
                  <a:lnTo>
                    <a:pt x="256" y="2728"/>
                  </a:lnTo>
                  <a:lnTo>
                    <a:pt x="256" y="2752"/>
                  </a:lnTo>
                  <a:lnTo>
                    <a:pt x="256" y="2776"/>
                  </a:lnTo>
                  <a:lnTo>
                    <a:pt x="256" y="2808"/>
                  </a:lnTo>
                  <a:cubicBezTo>
                    <a:pt x="256" y="2811"/>
                    <a:pt x="256" y="2814"/>
                    <a:pt x="255" y="2816"/>
                  </a:cubicBezTo>
                  <a:lnTo>
                    <a:pt x="247" y="2840"/>
                  </a:lnTo>
                  <a:lnTo>
                    <a:pt x="248" y="2832"/>
                  </a:lnTo>
                  <a:lnTo>
                    <a:pt x="248" y="2856"/>
                  </a:lnTo>
                  <a:lnTo>
                    <a:pt x="248" y="2880"/>
                  </a:lnTo>
                  <a:lnTo>
                    <a:pt x="248" y="2904"/>
                  </a:lnTo>
                  <a:lnTo>
                    <a:pt x="200" y="2904"/>
                  </a:lnTo>
                  <a:lnTo>
                    <a:pt x="200" y="2880"/>
                  </a:lnTo>
                  <a:lnTo>
                    <a:pt x="248" y="2880"/>
                  </a:lnTo>
                  <a:lnTo>
                    <a:pt x="248" y="2904"/>
                  </a:lnTo>
                  <a:cubicBezTo>
                    <a:pt x="248" y="2918"/>
                    <a:pt x="238" y="2928"/>
                    <a:pt x="224" y="2928"/>
                  </a:cubicBezTo>
                  <a:lnTo>
                    <a:pt x="216" y="2928"/>
                  </a:lnTo>
                  <a:cubicBezTo>
                    <a:pt x="203" y="2928"/>
                    <a:pt x="192" y="2918"/>
                    <a:pt x="192" y="2904"/>
                  </a:cubicBezTo>
                  <a:lnTo>
                    <a:pt x="192" y="2880"/>
                  </a:lnTo>
                  <a:lnTo>
                    <a:pt x="240" y="2880"/>
                  </a:lnTo>
                  <a:lnTo>
                    <a:pt x="240" y="2904"/>
                  </a:lnTo>
                  <a:lnTo>
                    <a:pt x="192" y="2904"/>
                  </a:lnTo>
                  <a:lnTo>
                    <a:pt x="192" y="2880"/>
                  </a:lnTo>
                  <a:lnTo>
                    <a:pt x="240" y="2880"/>
                  </a:lnTo>
                  <a:lnTo>
                    <a:pt x="240" y="2904"/>
                  </a:lnTo>
                  <a:lnTo>
                    <a:pt x="192" y="2904"/>
                  </a:lnTo>
                  <a:lnTo>
                    <a:pt x="192" y="2880"/>
                  </a:lnTo>
                  <a:lnTo>
                    <a:pt x="240" y="2880"/>
                  </a:lnTo>
                  <a:lnTo>
                    <a:pt x="240" y="2904"/>
                  </a:lnTo>
                  <a:cubicBezTo>
                    <a:pt x="240" y="2916"/>
                    <a:pt x="232" y="2926"/>
                    <a:pt x="220" y="2928"/>
                  </a:cubicBezTo>
                  <a:cubicBezTo>
                    <a:pt x="209" y="2930"/>
                    <a:pt x="197" y="2923"/>
                    <a:pt x="194" y="2912"/>
                  </a:cubicBezTo>
                  <a:lnTo>
                    <a:pt x="186" y="2888"/>
                  </a:lnTo>
                  <a:lnTo>
                    <a:pt x="232" y="2880"/>
                  </a:lnTo>
                  <a:lnTo>
                    <a:pt x="232" y="2904"/>
                  </a:lnTo>
                  <a:cubicBezTo>
                    <a:pt x="232" y="2918"/>
                    <a:pt x="222" y="2928"/>
                    <a:pt x="208" y="2928"/>
                  </a:cubicBezTo>
                  <a:lnTo>
                    <a:pt x="200" y="2928"/>
                  </a:lnTo>
                  <a:lnTo>
                    <a:pt x="192" y="2928"/>
                  </a:lnTo>
                  <a:cubicBezTo>
                    <a:pt x="179" y="2928"/>
                    <a:pt x="168" y="2918"/>
                    <a:pt x="168" y="2904"/>
                  </a:cubicBezTo>
                  <a:lnTo>
                    <a:pt x="168" y="2880"/>
                  </a:lnTo>
                  <a:lnTo>
                    <a:pt x="216" y="2880"/>
                  </a:lnTo>
                  <a:lnTo>
                    <a:pt x="216" y="2904"/>
                  </a:lnTo>
                  <a:cubicBezTo>
                    <a:pt x="216" y="2918"/>
                    <a:pt x="206" y="2928"/>
                    <a:pt x="192" y="2928"/>
                  </a:cubicBezTo>
                  <a:lnTo>
                    <a:pt x="184" y="2928"/>
                  </a:lnTo>
                  <a:lnTo>
                    <a:pt x="176" y="2928"/>
                  </a:lnTo>
                  <a:cubicBezTo>
                    <a:pt x="163" y="2928"/>
                    <a:pt x="152" y="2918"/>
                    <a:pt x="152" y="2904"/>
                  </a:cubicBezTo>
                  <a:lnTo>
                    <a:pt x="152" y="2880"/>
                  </a:lnTo>
                  <a:lnTo>
                    <a:pt x="200" y="2880"/>
                  </a:lnTo>
                  <a:lnTo>
                    <a:pt x="200" y="2904"/>
                  </a:lnTo>
                  <a:lnTo>
                    <a:pt x="152" y="2904"/>
                  </a:lnTo>
                  <a:lnTo>
                    <a:pt x="152" y="2880"/>
                  </a:lnTo>
                  <a:lnTo>
                    <a:pt x="200" y="2880"/>
                  </a:lnTo>
                  <a:lnTo>
                    <a:pt x="200" y="2904"/>
                  </a:lnTo>
                  <a:lnTo>
                    <a:pt x="152" y="2904"/>
                  </a:lnTo>
                  <a:lnTo>
                    <a:pt x="152" y="2880"/>
                  </a:lnTo>
                  <a:lnTo>
                    <a:pt x="200" y="2880"/>
                  </a:lnTo>
                  <a:lnTo>
                    <a:pt x="200" y="2904"/>
                  </a:lnTo>
                  <a:cubicBezTo>
                    <a:pt x="200" y="2916"/>
                    <a:pt x="192" y="2926"/>
                    <a:pt x="180" y="2928"/>
                  </a:cubicBezTo>
                  <a:cubicBezTo>
                    <a:pt x="169" y="2930"/>
                    <a:pt x="157" y="2923"/>
                    <a:pt x="154" y="2912"/>
                  </a:cubicBezTo>
                  <a:lnTo>
                    <a:pt x="146" y="2888"/>
                  </a:lnTo>
                  <a:lnTo>
                    <a:pt x="192" y="2880"/>
                  </a:lnTo>
                  <a:lnTo>
                    <a:pt x="192" y="2904"/>
                  </a:lnTo>
                  <a:lnTo>
                    <a:pt x="144" y="2904"/>
                  </a:lnTo>
                  <a:lnTo>
                    <a:pt x="144" y="2880"/>
                  </a:lnTo>
                  <a:lnTo>
                    <a:pt x="192" y="2880"/>
                  </a:lnTo>
                  <a:lnTo>
                    <a:pt x="192" y="2904"/>
                  </a:lnTo>
                  <a:lnTo>
                    <a:pt x="144" y="2904"/>
                  </a:lnTo>
                  <a:lnTo>
                    <a:pt x="144" y="2880"/>
                  </a:lnTo>
                  <a:lnTo>
                    <a:pt x="192" y="2880"/>
                  </a:lnTo>
                  <a:lnTo>
                    <a:pt x="192" y="2904"/>
                  </a:lnTo>
                  <a:lnTo>
                    <a:pt x="144" y="2904"/>
                  </a:lnTo>
                  <a:lnTo>
                    <a:pt x="144" y="2880"/>
                  </a:lnTo>
                  <a:lnTo>
                    <a:pt x="192" y="2880"/>
                  </a:lnTo>
                  <a:lnTo>
                    <a:pt x="192" y="2904"/>
                  </a:lnTo>
                  <a:cubicBezTo>
                    <a:pt x="192" y="2918"/>
                    <a:pt x="182" y="2928"/>
                    <a:pt x="168" y="2928"/>
                  </a:cubicBezTo>
                  <a:lnTo>
                    <a:pt x="160" y="2928"/>
                  </a:lnTo>
                  <a:lnTo>
                    <a:pt x="152" y="2928"/>
                  </a:lnTo>
                  <a:cubicBezTo>
                    <a:pt x="139" y="2928"/>
                    <a:pt x="128" y="2918"/>
                    <a:pt x="128" y="2904"/>
                  </a:cubicBezTo>
                  <a:lnTo>
                    <a:pt x="128" y="2880"/>
                  </a:lnTo>
                  <a:lnTo>
                    <a:pt x="176" y="2880"/>
                  </a:lnTo>
                  <a:lnTo>
                    <a:pt x="176" y="2904"/>
                  </a:lnTo>
                  <a:lnTo>
                    <a:pt x="128" y="2904"/>
                  </a:lnTo>
                  <a:lnTo>
                    <a:pt x="128" y="2880"/>
                  </a:lnTo>
                  <a:lnTo>
                    <a:pt x="175" y="2888"/>
                  </a:lnTo>
                  <a:lnTo>
                    <a:pt x="167" y="2912"/>
                  </a:lnTo>
                  <a:cubicBezTo>
                    <a:pt x="164" y="2923"/>
                    <a:pt x="152" y="2930"/>
                    <a:pt x="141" y="2928"/>
                  </a:cubicBezTo>
                  <a:cubicBezTo>
                    <a:pt x="129" y="2926"/>
                    <a:pt x="120" y="2916"/>
                    <a:pt x="120" y="2904"/>
                  </a:cubicBezTo>
                  <a:lnTo>
                    <a:pt x="120" y="2880"/>
                  </a:lnTo>
                  <a:lnTo>
                    <a:pt x="168" y="2880"/>
                  </a:lnTo>
                  <a:lnTo>
                    <a:pt x="168" y="2904"/>
                  </a:lnTo>
                  <a:lnTo>
                    <a:pt x="120" y="2904"/>
                  </a:lnTo>
                  <a:lnTo>
                    <a:pt x="120" y="2880"/>
                  </a:lnTo>
                  <a:lnTo>
                    <a:pt x="168" y="2880"/>
                  </a:lnTo>
                  <a:lnTo>
                    <a:pt x="168" y="2904"/>
                  </a:lnTo>
                  <a:lnTo>
                    <a:pt x="120" y="2904"/>
                  </a:lnTo>
                  <a:lnTo>
                    <a:pt x="120" y="2880"/>
                  </a:lnTo>
                  <a:lnTo>
                    <a:pt x="168" y="2880"/>
                  </a:lnTo>
                  <a:lnTo>
                    <a:pt x="168" y="2904"/>
                  </a:lnTo>
                  <a:cubicBezTo>
                    <a:pt x="168" y="2918"/>
                    <a:pt x="158" y="2928"/>
                    <a:pt x="144" y="2928"/>
                  </a:cubicBezTo>
                  <a:lnTo>
                    <a:pt x="136" y="2928"/>
                  </a:lnTo>
                  <a:lnTo>
                    <a:pt x="128" y="2928"/>
                  </a:lnTo>
                  <a:lnTo>
                    <a:pt x="120" y="2928"/>
                  </a:lnTo>
                  <a:cubicBezTo>
                    <a:pt x="107" y="2928"/>
                    <a:pt x="96" y="2918"/>
                    <a:pt x="96" y="2904"/>
                  </a:cubicBezTo>
                  <a:lnTo>
                    <a:pt x="96" y="2880"/>
                  </a:lnTo>
                  <a:lnTo>
                    <a:pt x="144" y="2880"/>
                  </a:lnTo>
                  <a:lnTo>
                    <a:pt x="144" y="2904"/>
                  </a:lnTo>
                  <a:lnTo>
                    <a:pt x="96" y="2904"/>
                  </a:lnTo>
                  <a:lnTo>
                    <a:pt x="96" y="2880"/>
                  </a:lnTo>
                  <a:lnTo>
                    <a:pt x="144" y="2880"/>
                  </a:lnTo>
                  <a:lnTo>
                    <a:pt x="144" y="2904"/>
                  </a:lnTo>
                  <a:lnTo>
                    <a:pt x="96" y="2904"/>
                  </a:lnTo>
                  <a:lnTo>
                    <a:pt x="96" y="2880"/>
                  </a:lnTo>
                  <a:lnTo>
                    <a:pt x="144" y="2880"/>
                  </a:lnTo>
                  <a:lnTo>
                    <a:pt x="144" y="2904"/>
                  </a:lnTo>
                  <a:cubicBezTo>
                    <a:pt x="144" y="2918"/>
                    <a:pt x="134" y="2928"/>
                    <a:pt x="120" y="2928"/>
                  </a:cubicBezTo>
                  <a:lnTo>
                    <a:pt x="112" y="2928"/>
                  </a:lnTo>
                  <a:cubicBezTo>
                    <a:pt x="99" y="2928"/>
                    <a:pt x="88" y="2918"/>
                    <a:pt x="88" y="2904"/>
                  </a:cubicBezTo>
                  <a:lnTo>
                    <a:pt x="88" y="2880"/>
                  </a:lnTo>
                  <a:lnTo>
                    <a:pt x="136" y="2880"/>
                  </a:lnTo>
                  <a:lnTo>
                    <a:pt x="136" y="2904"/>
                  </a:lnTo>
                  <a:lnTo>
                    <a:pt x="88" y="2904"/>
                  </a:lnTo>
                  <a:lnTo>
                    <a:pt x="88" y="2880"/>
                  </a:lnTo>
                  <a:lnTo>
                    <a:pt x="136" y="2880"/>
                  </a:lnTo>
                  <a:lnTo>
                    <a:pt x="136" y="2904"/>
                  </a:lnTo>
                  <a:lnTo>
                    <a:pt x="88" y="2904"/>
                  </a:lnTo>
                  <a:lnTo>
                    <a:pt x="88" y="2880"/>
                  </a:lnTo>
                  <a:lnTo>
                    <a:pt x="136" y="2880"/>
                  </a:lnTo>
                  <a:lnTo>
                    <a:pt x="136" y="2904"/>
                  </a:lnTo>
                  <a:cubicBezTo>
                    <a:pt x="136" y="2918"/>
                    <a:pt x="126" y="2928"/>
                    <a:pt x="112" y="2928"/>
                  </a:cubicBezTo>
                  <a:lnTo>
                    <a:pt x="104" y="2928"/>
                  </a:lnTo>
                  <a:lnTo>
                    <a:pt x="96" y="2928"/>
                  </a:lnTo>
                  <a:lnTo>
                    <a:pt x="88" y="2928"/>
                  </a:lnTo>
                  <a:cubicBezTo>
                    <a:pt x="75" y="2928"/>
                    <a:pt x="64" y="2918"/>
                    <a:pt x="64" y="2904"/>
                  </a:cubicBezTo>
                  <a:lnTo>
                    <a:pt x="64" y="2880"/>
                  </a:lnTo>
                  <a:lnTo>
                    <a:pt x="112" y="2880"/>
                  </a:lnTo>
                  <a:lnTo>
                    <a:pt x="112" y="2904"/>
                  </a:lnTo>
                  <a:lnTo>
                    <a:pt x="64" y="2904"/>
                  </a:lnTo>
                  <a:lnTo>
                    <a:pt x="64" y="2880"/>
                  </a:lnTo>
                  <a:lnTo>
                    <a:pt x="112" y="2880"/>
                  </a:lnTo>
                  <a:lnTo>
                    <a:pt x="112" y="2904"/>
                  </a:lnTo>
                  <a:cubicBezTo>
                    <a:pt x="112" y="2918"/>
                    <a:pt x="102" y="2928"/>
                    <a:pt x="88" y="2928"/>
                  </a:cubicBezTo>
                  <a:lnTo>
                    <a:pt x="80" y="2928"/>
                  </a:lnTo>
                  <a:lnTo>
                    <a:pt x="72" y="2928"/>
                  </a:lnTo>
                  <a:cubicBezTo>
                    <a:pt x="59" y="2928"/>
                    <a:pt x="48" y="2918"/>
                    <a:pt x="48" y="2904"/>
                  </a:cubicBezTo>
                  <a:lnTo>
                    <a:pt x="48" y="2880"/>
                  </a:lnTo>
                  <a:lnTo>
                    <a:pt x="96" y="2880"/>
                  </a:lnTo>
                  <a:lnTo>
                    <a:pt x="96" y="2904"/>
                  </a:lnTo>
                  <a:lnTo>
                    <a:pt x="48" y="2904"/>
                  </a:lnTo>
                  <a:lnTo>
                    <a:pt x="48" y="2880"/>
                  </a:lnTo>
                  <a:lnTo>
                    <a:pt x="72" y="2904"/>
                  </a:lnTo>
                  <a:lnTo>
                    <a:pt x="64" y="2904"/>
                  </a:lnTo>
                  <a:lnTo>
                    <a:pt x="88" y="2880"/>
                  </a:lnTo>
                  <a:lnTo>
                    <a:pt x="88" y="2904"/>
                  </a:lnTo>
                  <a:lnTo>
                    <a:pt x="40" y="2904"/>
                  </a:lnTo>
                  <a:lnTo>
                    <a:pt x="40" y="2880"/>
                  </a:lnTo>
                  <a:lnTo>
                    <a:pt x="88" y="2880"/>
                  </a:lnTo>
                  <a:lnTo>
                    <a:pt x="88" y="2904"/>
                  </a:lnTo>
                  <a:cubicBezTo>
                    <a:pt x="88" y="2918"/>
                    <a:pt x="78" y="2928"/>
                    <a:pt x="64" y="2928"/>
                  </a:cubicBezTo>
                  <a:lnTo>
                    <a:pt x="56" y="2928"/>
                  </a:lnTo>
                  <a:lnTo>
                    <a:pt x="48" y="2928"/>
                  </a:lnTo>
                  <a:cubicBezTo>
                    <a:pt x="35" y="2928"/>
                    <a:pt x="24" y="2918"/>
                    <a:pt x="24" y="2904"/>
                  </a:cubicBezTo>
                  <a:lnTo>
                    <a:pt x="24" y="2880"/>
                  </a:lnTo>
                  <a:lnTo>
                    <a:pt x="72" y="2880"/>
                  </a:lnTo>
                  <a:lnTo>
                    <a:pt x="72" y="2904"/>
                  </a:lnTo>
                  <a:cubicBezTo>
                    <a:pt x="72" y="2918"/>
                    <a:pt x="62" y="2928"/>
                    <a:pt x="48" y="2928"/>
                  </a:cubicBezTo>
                  <a:lnTo>
                    <a:pt x="40" y="2928"/>
                  </a:lnTo>
                  <a:cubicBezTo>
                    <a:pt x="27" y="2928"/>
                    <a:pt x="16" y="2918"/>
                    <a:pt x="16" y="2904"/>
                  </a:cubicBezTo>
                  <a:lnTo>
                    <a:pt x="16" y="2880"/>
                  </a:lnTo>
                  <a:lnTo>
                    <a:pt x="64" y="2880"/>
                  </a:lnTo>
                  <a:lnTo>
                    <a:pt x="64" y="2904"/>
                  </a:lnTo>
                  <a:lnTo>
                    <a:pt x="16" y="2904"/>
                  </a:lnTo>
                  <a:lnTo>
                    <a:pt x="16" y="2880"/>
                  </a:lnTo>
                  <a:lnTo>
                    <a:pt x="64" y="2880"/>
                  </a:lnTo>
                  <a:lnTo>
                    <a:pt x="64" y="2904"/>
                  </a:lnTo>
                  <a:lnTo>
                    <a:pt x="16" y="2904"/>
                  </a:lnTo>
                  <a:lnTo>
                    <a:pt x="16" y="2880"/>
                  </a:lnTo>
                  <a:lnTo>
                    <a:pt x="64" y="2880"/>
                  </a:lnTo>
                  <a:lnTo>
                    <a:pt x="64" y="2904"/>
                  </a:lnTo>
                  <a:cubicBezTo>
                    <a:pt x="64" y="2918"/>
                    <a:pt x="54" y="2928"/>
                    <a:pt x="40" y="2928"/>
                  </a:cubicBezTo>
                  <a:lnTo>
                    <a:pt x="32" y="2928"/>
                  </a:lnTo>
                  <a:cubicBezTo>
                    <a:pt x="19" y="2928"/>
                    <a:pt x="8" y="2918"/>
                    <a:pt x="8" y="2904"/>
                  </a:cubicBezTo>
                  <a:lnTo>
                    <a:pt x="8" y="2880"/>
                  </a:lnTo>
                  <a:lnTo>
                    <a:pt x="8" y="2856"/>
                  </a:lnTo>
                  <a:lnTo>
                    <a:pt x="8" y="2832"/>
                  </a:lnTo>
                  <a:lnTo>
                    <a:pt x="8" y="2808"/>
                  </a:lnTo>
                  <a:lnTo>
                    <a:pt x="8" y="2776"/>
                  </a:lnTo>
                  <a:lnTo>
                    <a:pt x="8" y="2752"/>
                  </a:lnTo>
                  <a:lnTo>
                    <a:pt x="8" y="2728"/>
                  </a:lnTo>
                  <a:lnTo>
                    <a:pt x="8" y="2704"/>
                  </a:lnTo>
                  <a:lnTo>
                    <a:pt x="8" y="2672"/>
                  </a:lnTo>
                  <a:lnTo>
                    <a:pt x="8" y="2648"/>
                  </a:lnTo>
                  <a:lnTo>
                    <a:pt x="8" y="2600"/>
                  </a:lnTo>
                  <a:lnTo>
                    <a:pt x="8" y="2576"/>
                  </a:lnTo>
                  <a:lnTo>
                    <a:pt x="8" y="2544"/>
                  </a:lnTo>
                  <a:lnTo>
                    <a:pt x="10" y="2552"/>
                  </a:lnTo>
                  <a:lnTo>
                    <a:pt x="2" y="2528"/>
                  </a:lnTo>
                  <a:cubicBezTo>
                    <a:pt x="1" y="2526"/>
                    <a:pt x="0" y="2523"/>
                    <a:pt x="0" y="2520"/>
                  </a:cubicBezTo>
                  <a:lnTo>
                    <a:pt x="0" y="2496"/>
                  </a:lnTo>
                  <a:lnTo>
                    <a:pt x="0" y="2472"/>
                  </a:lnTo>
                  <a:lnTo>
                    <a:pt x="0" y="2416"/>
                  </a:lnTo>
                  <a:lnTo>
                    <a:pt x="0" y="2392"/>
                  </a:lnTo>
                  <a:lnTo>
                    <a:pt x="0" y="2368"/>
                  </a:lnTo>
                  <a:lnTo>
                    <a:pt x="0" y="2344"/>
                  </a:lnTo>
                  <a:lnTo>
                    <a:pt x="0" y="2312"/>
                  </a:lnTo>
                  <a:lnTo>
                    <a:pt x="0" y="2288"/>
                  </a:lnTo>
                  <a:lnTo>
                    <a:pt x="0" y="2264"/>
                  </a:lnTo>
                  <a:lnTo>
                    <a:pt x="0" y="2240"/>
                  </a:lnTo>
                  <a:lnTo>
                    <a:pt x="0" y="2208"/>
                  </a:lnTo>
                  <a:lnTo>
                    <a:pt x="0" y="2184"/>
                  </a:lnTo>
                  <a:lnTo>
                    <a:pt x="0" y="2136"/>
                  </a:lnTo>
                  <a:lnTo>
                    <a:pt x="0" y="2112"/>
                  </a:lnTo>
                  <a:lnTo>
                    <a:pt x="0" y="2056"/>
                  </a:lnTo>
                  <a:lnTo>
                    <a:pt x="0" y="2008"/>
                  </a:lnTo>
                  <a:lnTo>
                    <a:pt x="0" y="1976"/>
                  </a:lnTo>
                  <a:lnTo>
                    <a:pt x="0" y="1904"/>
                  </a:lnTo>
                  <a:lnTo>
                    <a:pt x="0" y="1880"/>
                  </a:lnTo>
                  <a:lnTo>
                    <a:pt x="0" y="1824"/>
                  </a:lnTo>
                  <a:cubicBezTo>
                    <a:pt x="0" y="1811"/>
                    <a:pt x="11" y="1800"/>
                    <a:pt x="24" y="1800"/>
                  </a:cubicBezTo>
                  <a:cubicBezTo>
                    <a:pt x="38" y="1800"/>
                    <a:pt x="48" y="1811"/>
                    <a:pt x="48" y="18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3" name="Freeform 177"/>
            <p:cNvSpPr>
              <a:spLocks/>
            </p:cNvSpPr>
            <p:nvPr/>
          </p:nvSpPr>
          <p:spPr bwMode="auto">
            <a:xfrm>
              <a:off x="6139426" y="4106756"/>
              <a:ext cx="20469" cy="842501"/>
            </a:xfrm>
            <a:custGeom>
              <a:avLst/>
              <a:gdLst>
                <a:gd name="T0" fmla="*/ 9 w 169"/>
                <a:gd name="T1" fmla="*/ 4304 h 4538"/>
                <a:gd name="T2" fmla="*/ 9 w 169"/>
                <a:gd name="T3" fmla="*/ 4072 h 4538"/>
                <a:gd name="T4" fmla="*/ 19 w 169"/>
                <a:gd name="T5" fmla="*/ 3857 h 4538"/>
                <a:gd name="T6" fmla="*/ 17 w 169"/>
                <a:gd name="T7" fmla="*/ 3656 h 4538"/>
                <a:gd name="T8" fmla="*/ 17 w 169"/>
                <a:gd name="T9" fmla="*/ 3424 h 4538"/>
                <a:gd name="T10" fmla="*/ 25 w 169"/>
                <a:gd name="T11" fmla="*/ 3248 h 4538"/>
                <a:gd name="T12" fmla="*/ 25 w 169"/>
                <a:gd name="T13" fmla="*/ 3016 h 4538"/>
                <a:gd name="T14" fmla="*/ 25 w 169"/>
                <a:gd name="T15" fmla="*/ 2784 h 4538"/>
                <a:gd name="T16" fmla="*/ 33 w 169"/>
                <a:gd name="T17" fmla="*/ 2600 h 4538"/>
                <a:gd name="T18" fmla="*/ 33 w 169"/>
                <a:gd name="T19" fmla="*/ 2368 h 4538"/>
                <a:gd name="T20" fmla="*/ 41 w 169"/>
                <a:gd name="T21" fmla="*/ 2192 h 4538"/>
                <a:gd name="T22" fmla="*/ 43 w 169"/>
                <a:gd name="T23" fmla="*/ 1977 h 4538"/>
                <a:gd name="T24" fmla="*/ 49 w 169"/>
                <a:gd name="T25" fmla="*/ 1776 h 4538"/>
                <a:gd name="T26" fmla="*/ 57 w 169"/>
                <a:gd name="T27" fmla="*/ 1624 h 4538"/>
                <a:gd name="T28" fmla="*/ 57 w 169"/>
                <a:gd name="T29" fmla="*/ 1392 h 4538"/>
                <a:gd name="T30" fmla="*/ 65 w 169"/>
                <a:gd name="T31" fmla="*/ 1208 h 4538"/>
                <a:gd name="T32" fmla="*/ 65 w 169"/>
                <a:gd name="T33" fmla="*/ 976 h 4538"/>
                <a:gd name="T34" fmla="*/ 121 w 169"/>
                <a:gd name="T35" fmla="*/ 872 h 4538"/>
                <a:gd name="T36" fmla="*/ 73 w 169"/>
                <a:gd name="T37" fmla="*/ 744 h 4538"/>
                <a:gd name="T38" fmla="*/ 89 w 169"/>
                <a:gd name="T39" fmla="*/ 664 h 4538"/>
                <a:gd name="T40" fmla="*/ 89 w 169"/>
                <a:gd name="T41" fmla="*/ 592 h 4538"/>
                <a:gd name="T42" fmla="*/ 121 w 169"/>
                <a:gd name="T43" fmla="*/ 384 h 4538"/>
                <a:gd name="T44" fmla="*/ 129 w 169"/>
                <a:gd name="T45" fmla="*/ 232 h 4538"/>
                <a:gd name="T46" fmla="*/ 105 w 169"/>
                <a:gd name="T47" fmla="*/ 200 h 4538"/>
                <a:gd name="T48" fmla="*/ 161 w 169"/>
                <a:gd name="T49" fmla="*/ 128 h 4538"/>
                <a:gd name="T50" fmla="*/ 113 w 169"/>
                <a:gd name="T51" fmla="*/ 104 h 4538"/>
                <a:gd name="T52" fmla="*/ 113 w 169"/>
                <a:gd name="T53" fmla="*/ 24 h 4538"/>
                <a:gd name="T54" fmla="*/ 169 w 169"/>
                <a:gd name="T55" fmla="*/ 24 h 4538"/>
                <a:gd name="T56" fmla="*/ 121 w 169"/>
                <a:gd name="T57" fmla="*/ 48 h 4538"/>
                <a:gd name="T58" fmla="*/ 169 w 169"/>
                <a:gd name="T59" fmla="*/ 24 h 4538"/>
                <a:gd name="T60" fmla="*/ 169 w 169"/>
                <a:gd name="T61" fmla="*/ 48 h 4538"/>
                <a:gd name="T62" fmla="*/ 161 w 169"/>
                <a:gd name="T63" fmla="*/ 24 h 4538"/>
                <a:gd name="T64" fmla="*/ 113 w 169"/>
                <a:gd name="T65" fmla="*/ 128 h 4538"/>
                <a:gd name="T66" fmla="*/ 152 w 169"/>
                <a:gd name="T67" fmla="*/ 160 h 4538"/>
                <a:gd name="T68" fmla="*/ 153 w 169"/>
                <a:gd name="T69" fmla="*/ 256 h 4538"/>
                <a:gd name="T70" fmla="*/ 145 w 169"/>
                <a:gd name="T71" fmla="*/ 408 h 4538"/>
                <a:gd name="T72" fmla="*/ 137 w 169"/>
                <a:gd name="T73" fmla="*/ 568 h 4538"/>
                <a:gd name="T74" fmla="*/ 113 w 169"/>
                <a:gd name="T75" fmla="*/ 688 h 4538"/>
                <a:gd name="T76" fmla="*/ 121 w 169"/>
                <a:gd name="T77" fmla="*/ 768 h 4538"/>
                <a:gd name="T78" fmla="*/ 121 w 169"/>
                <a:gd name="T79" fmla="*/ 896 h 4538"/>
                <a:gd name="T80" fmla="*/ 113 w 169"/>
                <a:gd name="T81" fmla="*/ 1056 h 4538"/>
                <a:gd name="T82" fmla="*/ 113 w 169"/>
                <a:gd name="T83" fmla="*/ 1288 h 4538"/>
                <a:gd name="T84" fmla="*/ 105 w 169"/>
                <a:gd name="T85" fmla="*/ 1464 h 4538"/>
                <a:gd name="T86" fmla="*/ 81 w 169"/>
                <a:gd name="T87" fmla="*/ 1696 h 4538"/>
                <a:gd name="T88" fmla="*/ 97 w 169"/>
                <a:gd name="T89" fmla="*/ 1856 h 4538"/>
                <a:gd name="T90" fmla="*/ 89 w 169"/>
                <a:gd name="T91" fmla="*/ 2032 h 4538"/>
                <a:gd name="T92" fmla="*/ 89 w 169"/>
                <a:gd name="T93" fmla="*/ 2264 h 4538"/>
                <a:gd name="T94" fmla="*/ 81 w 169"/>
                <a:gd name="T95" fmla="*/ 2448 h 4538"/>
                <a:gd name="T96" fmla="*/ 81 w 169"/>
                <a:gd name="T97" fmla="*/ 2680 h 4538"/>
                <a:gd name="T98" fmla="*/ 73 w 169"/>
                <a:gd name="T99" fmla="*/ 2856 h 4538"/>
                <a:gd name="T100" fmla="*/ 73 w 169"/>
                <a:gd name="T101" fmla="*/ 3088 h 4538"/>
                <a:gd name="T102" fmla="*/ 73 w 169"/>
                <a:gd name="T103" fmla="*/ 3320 h 4538"/>
                <a:gd name="T104" fmla="*/ 65 w 169"/>
                <a:gd name="T105" fmla="*/ 3504 h 4538"/>
                <a:gd name="T106" fmla="*/ 65 w 169"/>
                <a:gd name="T107" fmla="*/ 3736 h 4538"/>
                <a:gd name="T108" fmla="*/ 57 w 169"/>
                <a:gd name="T109" fmla="*/ 3912 h 4538"/>
                <a:gd name="T110" fmla="*/ 57 w 169"/>
                <a:gd name="T111" fmla="*/ 4144 h 4538"/>
                <a:gd name="T112" fmla="*/ 57 w 169"/>
                <a:gd name="T113" fmla="*/ 4376 h 4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9" h="4538">
                  <a:moveTo>
                    <a:pt x="2" y="4509"/>
                  </a:moveTo>
                  <a:lnTo>
                    <a:pt x="10" y="4453"/>
                  </a:lnTo>
                  <a:lnTo>
                    <a:pt x="9" y="4456"/>
                  </a:lnTo>
                  <a:lnTo>
                    <a:pt x="9" y="4432"/>
                  </a:lnTo>
                  <a:lnTo>
                    <a:pt x="9" y="4408"/>
                  </a:lnTo>
                  <a:lnTo>
                    <a:pt x="9" y="4376"/>
                  </a:lnTo>
                  <a:lnTo>
                    <a:pt x="9" y="4352"/>
                  </a:lnTo>
                  <a:lnTo>
                    <a:pt x="9" y="4328"/>
                  </a:lnTo>
                  <a:lnTo>
                    <a:pt x="9" y="4304"/>
                  </a:lnTo>
                  <a:lnTo>
                    <a:pt x="9" y="4280"/>
                  </a:lnTo>
                  <a:lnTo>
                    <a:pt x="9" y="4248"/>
                  </a:lnTo>
                  <a:lnTo>
                    <a:pt x="9" y="4224"/>
                  </a:lnTo>
                  <a:lnTo>
                    <a:pt x="9" y="4200"/>
                  </a:lnTo>
                  <a:lnTo>
                    <a:pt x="9" y="4176"/>
                  </a:lnTo>
                  <a:lnTo>
                    <a:pt x="9" y="4144"/>
                  </a:lnTo>
                  <a:lnTo>
                    <a:pt x="9" y="4120"/>
                  </a:lnTo>
                  <a:lnTo>
                    <a:pt x="9" y="4096"/>
                  </a:lnTo>
                  <a:lnTo>
                    <a:pt x="9" y="4072"/>
                  </a:lnTo>
                  <a:lnTo>
                    <a:pt x="9" y="4048"/>
                  </a:lnTo>
                  <a:lnTo>
                    <a:pt x="9" y="4016"/>
                  </a:lnTo>
                  <a:lnTo>
                    <a:pt x="9" y="3992"/>
                  </a:lnTo>
                  <a:lnTo>
                    <a:pt x="9" y="3968"/>
                  </a:lnTo>
                  <a:lnTo>
                    <a:pt x="9" y="3944"/>
                  </a:lnTo>
                  <a:lnTo>
                    <a:pt x="9" y="3912"/>
                  </a:lnTo>
                  <a:lnTo>
                    <a:pt x="9" y="3888"/>
                  </a:lnTo>
                  <a:cubicBezTo>
                    <a:pt x="9" y="3886"/>
                    <a:pt x="10" y="3883"/>
                    <a:pt x="11" y="3881"/>
                  </a:cubicBezTo>
                  <a:lnTo>
                    <a:pt x="19" y="3857"/>
                  </a:lnTo>
                  <a:lnTo>
                    <a:pt x="17" y="3864"/>
                  </a:lnTo>
                  <a:lnTo>
                    <a:pt x="17" y="3840"/>
                  </a:lnTo>
                  <a:lnTo>
                    <a:pt x="17" y="3816"/>
                  </a:lnTo>
                  <a:lnTo>
                    <a:pt x="17" y="3784"/>
                  </a:lnTo>
                  <a:lnTo>
                    <a:pt x="17" y="3760"/>
                  </a:lnTo>
                  <a:lnTo>
                    <a:pt x="17" y="3736"/>
                  </a:lnTo>
                  <a:lnTo>
                    <a:pt x="17" y="3712"/>
                  </a:lnTo>
                  <a:lnTo>
                    <a:pt x="17" y="3680"/>
                  </a:lnTo>
                  <a:lnTo>
                    <a:pt x="17" y="3656"/>
                  </a:lnTo>
                  <a:lnTo>
                    <a:pt x="17" y="3632"/>
                  </a:lnTo>
                  <a:lnTo>
                    <a:pt x="17" y="3608"/>
                  </a:lnTo>
                  <a:lnTo>
                    <a:pt x="17" y="3584"/>
                  </a:lnTo>
                  <a:lnTo>
                    <a:pt x="17" y="3552"/>
                  </a:lnTo>
                  <a:lnTo>
                    <a:pt x="17" y="3528"/>
                  </a:lnTo>
                  <a:lnTo>
                    <a:pt x="17" y="3504"/>
                  </a:lnTo>
                  <a:lnTo>
                    <a:pt x="17" y="3480"/>
                  </a:lnTo>
                  <a:lnTo>
                    <a:pt x="17" y="3448"/>
                  </a:lnTo>
                  <a:lnTo>
                    <a:pt x="17" y="3424"/>
                  </a:lnTo>
                  <a:lnTo>
                    <a:pt x="17" y="3400"/>
                  </a:lnTo>
                  <a:lnTo>
                    <a:pt x="17" y="3376"/>
                  </a:lnTo>
                  <a:cubicBezTo>
                    <a:pt x="17" y="3374"/>
                    <a:pt x="18" y="3371"/>
                    <a:pt x="19" y="3369"/>
                  </a:cubicBezTo>
                  <a:lnTo>
                    <a:pt x="27" y="3345"/>
                  </a:lnTo>
                  <a:lnTo>
                    <a:pt x="25" y="3352"/>
                  </a:lnTo>
                  <a:lnTo>
                    <a:pt x="25" y="3320"/>
                  </a:lnTo>
                  <a:lnTo>
                    <a:pt x="25" y="3296"/>
                  </a:lnTo>
                  <a:lnTo>
                    <a:pt x="25" y="3272"/>
                  </a:lnTo>
                  <a:lnTo>
                    <a:pt x="25" y="3248"/>
                  </a:lnTo>
                  <a:lnTo>
                    <a:pt x="25" y="3216"/>
                  </a:lnTo>
                  <a:lnTo>
                    <a:pt x="25" y="3192"/>
                  </a:lnTo>
                  <a:lnTo>
                    <a:pt x="25" y="3168"/>
                  </a:lnTo>
                  <a:lnTo>
                    <a:pt x="25" y="3144"/>
                  </a:lnTo>
                  <a:lnTo>
                    <a:pt x="25" y="3120"/>
                  </a:lnTo>
                  <a:lnTo>
                    <a:pt x="25" y="3088"/>
                  </a:lnTo>
                  <a:lnTo>
                    <a:pt x="25" y="3064"/>
                  </a:lnTo>
                  <a:lnTo>
                    <a:pt x="25" y="3040"/>
                  </a:lnTo>
                  <a:lnTo>
                    <a:pt x="25" y="3016"/>
                  </a:lnTo>
                  <a:lnTo>
                    <a:pt x="25" y="2984"/>
                  </a:lnTo>
                  <a:lnTo>
                    <a:pt x="25" y="2960"/>
                  </a:lnTo>
                  <a:lnTo>
                    <a:pt x="25" y="2936"/>
                  </a:lnTo>
                  <a:lnTo>
                    <a:pt x="25" y="2912"/>
                  </a:lnTo>
                  <a:lnTo>
                    <a:pt x="25" y="2888"/>
                  </a:lnTo>
                  <a:lnTo>
                    <a:pt x="25" y="2856"/>
                  </a:lnTo>
                  <a:lnTo>
                    <a:pt x="25" y="2832"/>
                  </a:lnTo>
                  <a:lnTo>
                    <a:pt x="25" y="2808"/>
                  </a:lnTo>
                  <a:lnTo>
                    <a:pt x="25" y="2784"/>
                  </a:lnTo>
                  <a:cubicBezTo>
                    <a:pt x="25" y="2783"/>
                    <a:pt x="26" y="2781"/>
                    <a:pt x="26" y="2779"/>
                  </a:cubicBezTo>
                  <a:lnTo>
                    <a:pt x="34" y="2747"/>
                  </a:lnTo>
                  <a:lnTo>
                    <a:pt x="33" y="2752"/>
                  </a:lnTo>
                  <a:lnTo>
                    <a:pt x="33" y="2728"/>
                  </a:lnTo>
                  <a:lnTo>
                    <a:pt x="33" y="2704"/>
                  </a:lnTo>
                  <a:lnTo>
                    <a:pt x="33" y="2680"/>
                  </a:lnTo>
                  <a:lnTo>
                    <a:pt x="33" y="2656"/>
                  </a:lnTo>
                  <a:lnTo>
                    <a:pt x="33" y="2624"/>
                  </a:lnTo>
                  <a:lnTo>
                    <a:pt x="33" y="2600"/>
                  </a:lnTo>
                  <a:lnTo>
                    <a:pt x="33" y="2576"/>
                  </a:lnTo>
                  <a:lnTo>
                    <a:pt x="33" y="2552"/>
                  </a:lnTo>
                  <a:lnTo>
                    <a:pt x="33" y="2520"/>
                  </a:lnTo>
                  <a:lnTo>
                    <a:pt x="33" y="2496"/>
                  </a:lnTo>
                  <a:lnTo>
                    <a:pt x="33" y="2472"/>
                  </a:lnTo>
                  <a:lnTo>
                    <a:pt x="33" y="2448"/>
                  </a:lnTo>
                  <a:lnTo>
                    <a:pt x="33" y="2424"/>
                  </a:lnTo>
                  <a:lnTo>
                    <a:pt x="33" y="2392"/>
                  </a:lnTo>
                  <a:lnTo>
                    <a:pt x="33" y="2368"/>
                  </a:lnTo>
                  <a:lnTo>
                    <a:pt x="33" y="2344"/>
                  </a:lnTo>
                  <a:lnTo>
                    <a:pt x="33" y="2320"/>
                  </a:lnTo>
                  <a:lnTo>
                    <a:pt x="33" y="2288"/>
                  </a:lnTo>
                  <a:cubicBezTo>
                    <a:pt x="33" y="2286"/>
                    <a:pt x="34" y="2283"/>
                    <a:pt x="35" y="2281"/>
                  </a:cubicBezTo>
                  <a:lnTo>
                    <a:pt x="43" y="2257"/>
                  </a:lnTo>
                  <a:lnTo>
                    <a:pt x="41" y="2264"/>
                  </a:lnTo>
                  <a:lnTo>
                    <a:pt x="41" y="2240"/>
                  </a:lnTo>
                  <a:lnTo>
                    <a:pt x="41" y="2216"/>
                  </a:lnTo>
                  <a:lnTo>
                    <a:pt x="41" y="2192"/>
                  </a:lnTo>
                  <a:lnTo>
                    <a:pt x="41" y="2160"/>
                  </a:lnTo>
                  <a:lnTo>
                    <a:pt x="41" y="2136"/>
                  </a:lnTo>
                  <a:lnTo>
                    <a:pt x="41" y="2112"/>
                  </a:lnTo>
                  <a:lnTo>
                    <a:pt x="41" y="2088"/>
                  </a:lnTo>
                  <a:lnTo>
                    <a:pt x="41" y="2056"/>
                  </a:lnTo>
                  <a:lnTo>
                    <a:pt x="41" y="2032"/>
                  </a:lnTo>
                  <a:lnTo>
                    <a:pt x="41" y="2008"/>
                  </a:lnTo>
                  <a:lnTo>
                    <a:pt x="41" y="1984"/>
                  </a:lnTo>
                  <a:cubicBezTo>
                    <a:pt x="41" y="1982"/>
                    <a:pt x="42" y="1979"/>
                    <a:pt x="43" y="1977"/>
                  </a:cubicBezTo>
                  <a:lnTo>
                    <a:pt x="51" y="1953"/>
                  </a:lnTo>
                  <a:lnTo>
                    <a:pt x="49" y="1960"/>
                  </a:lnTo>
                  <a:lnTo>
                    <a:pt x="49" y="1928"/>
                  </a:lnTo>
                  <a:lnTo>
                    <a:pt x="49" y="1904"/>
                  </a:lnTo>
                  <a:lnTo>
                    <a:pt x="49" y="1880"/>
                  </a:lnTo>
                  <a:lnTo>
                    <a:pt x="49" y="1856"/>
                  </a:lnTo>
                  <a:lnTo>
                    <a:pt x="49" y="1824"/>
                  </a:lnTo>
                  <a:lnTo>
                    <a:pt x="49" y="1800"/>
                  </a:lnTo>
                  <a:lnTo>
                    <a:pt x="49" y="1776"/>
                  </a:lnTo>
                  <a:lnTo>
                    <a:pt x="49" y="1752"/>
                  </a:lnTo>
                  <a:lnTo>
                    <a:pt x="49" y="1728"/>
                  </a:lnTo>
                  <a:lnTo>
                    <a:pt x="49" y="1696"/>
                  </a:lnTo>
                  <a:lnTo>
                    <a:pt x="49" y="1672"/>
                  </a:lnTo>
                  <a:cubicBezTo>
                    <a:pt x="49" y="1659"/>
                    <a:pt x="60" y="1648"/>
                    <a:pt x="73" y="1648"/>
                  </a:cubicBezTo>
                  <a:lnTo>
                    <a:pt x="81" y="1648"/>
                  </a:lnTo>
                  <a:lnTo>
                    <a:pt x="57" y="1672"/>
                  </a:lnTo>
                  <a:lnTo>
                    <a:pt x="57" y="1648"/>
                  </a:lnTo>
                  <a:lnTo>
                    <a:pt x="57" y="1624"/>
                  </a:lnTo>
                  <a:lnTo>
                    <a:pt x="57" y="1592"/>
                  </a:lnTo>
                  <a:lnTo>
                    <a:pt x="57" y="1568"/>
                  </a:lnTo>
                  <a:lnTo>
                    <a:pt x="57" y="1544"/>
                  </a:lnTo>
                  <a:lnTo>
                    <a:pt x="57" y="1520"/>
                  </a:lnTo>
                  <a:lnTo>
                    <a:pt x="57" y="1496"/>
                  </a:lnTo>
                  <a:lnTo>
                    <a:pt x="57" y="1464"/>
                  </a:lnTo>
                  <a:lnTo>
                    <a:pt x="57" y="1440"/>
                  </a:lnTo>
                  <a:lnTo>
                    <a:pt x="57" y="1416"/>
                  </a:lnTo>
                  <a:lnTo>
                    <a:pt x="57" y="1392"/>
                  </a:lnTo>
                  <a:cubicBezTo>
                    <a:pt x="57" y="1391"/>
                    <a:pt x="58" y="1389"/>
                    <a:pt x="58" y="1387"/>
                  </a:cubicBezTo>
                  <a:lnTo>
                    <a:pt x="66" y="1355"/>
                  </a:lnTo>
                  <a:lnTo>
                    <a:pt x="65" y="1360"/>
                  </a:lnTo>
                  <a:lnTo>
                    <a:pt x="65" y="1336"/>
                  </a:lnTo>
                  <a:lnTo>
                    <a:pt x="65" y="1312"/>
                  </a:lnTo>
                  <a:lnTo>
                    <a:pt x="65" y="1288"/>
                  </a:lnTo>
                  <a:lnTo>
                    <a:pt x="65" y="1264"/>
                  </a:lnTo>
                  <a:lnTo>
                    <a:pt x="65" y="1232"/>
                  </a:lnTo>
                  <a:lnTo>
                    <a:pt x="65" y="1208"/>
                  </a:lnTo>
                  <a:lnTo>
                    <a:pt x="65" y="1184"/>
                  </a:lnTo>
                  <a:lnTo>
                    <a:pt x="65" y="1160"/>
                  </a:lnTo>
                  <a:lnTo>
                    <a:pt x="65" y="1128"/>
                  </a:lnTo>
                  <a:lnTo>
                    <a:pt x="65" y="1104"/>
                  </a:lnTo>
                  <a:lnTo>
                    <a:pt x="65" y="1080"/>
                  </a:lnTo>
                  <a:lnTo>
                    <a:pt x="65" y="1056"/>
                  </a:lnTo>
                  <a:lnTo>
                    <a:pt x="65" y="1032"/>
                  </a:lnTo>
                  <a:lnTo>
                    <a:pt x="65" y="1000"/>
                  </a:lnTo>
                  <a:lnTo>
                    <a:pt x="65" y="976"/>
                  </a:lnTo>
                  <a:lnTo>
                    <a:pt x="65" y="952"/>
                  </a:lnTo>
                  <a:lnTo>
                    <a:pt x="65" y="928"/>
                  </a:lnTo>
                  <a:lnTo>
                    <a:pt x="65" y="896"/>
                  </a:lnTo>
                  <a:cubicBezTo>
                    <a:pt x="65" y="883"/>
                    <a:pt x="76" y="872"/>
                    <a:pt x="89" y="872"/>
                  </a:cubicBezTo>
                  <a:lnTo>
                    <a:pt x="97" y="872"/>
                  </a:lnTo>
                  <a:lnTo>
                    <a:pt x="73" y="896"/>
                  </a:lnTo>
                  <a:lnTo>
                    <a:pt x="73" y="872"/>
                  </a:lnTo>
                  <a:cubicBezTo>
                    <a:pt x="73" y="859"/>
                    <a:pt x="84" y="848"/>
                    <a:pt x="97" y="848"/>
                  </a:cubicBezTo>
                  <a:cubicBezTo>
                    <a:pt x="111" y="848"/>
                    <a:pt x="121" y="859"/>
                    <a:pt x="121" y="872"/>
                  </a:cubicBezTo>
                  <a:lnTo>
                    <a:pt x="121" y="896"/>
                  </a:lnTo>
                  <a:cubicBezTo>
                    <a:pt x="121" y="910"/>
                    <a:pt x="111" y="920"/>
                    <a:pt x="97" y="920"/>
                  </a:cubicBezTo>
                  <a:cubicBezTo>
                    <a:pt x="84" y="920"/>
                    <a:pt x="73" y="910"/>
                    <a:pt x="73" y="896"/>
                  </a:cubicBezTo>
                  <a:lnTo>
                    <a:pt x="73" y="872"/>
                  </a:lnTo>
                  <a:lnTo>
                    <a:pt x="73" y="848"/>
                  </a:lnTo>
                  <a:lnTo>
                    <a:pt x="73" y="824"/>
                  </a:lnTo>
                  <a:lnTo>
                    <a:pt x="73" y="800"/>
                  </a:lnTo>
                  <a:lnTo>
                    <a:pt x="73" y="768"/>
                  </a:lnTo>
                  <a:lnTo>
                    <a:pt x="73" y="744"/>
                  </a:lnTo>
                  <a:cubicBezTo>
                    <a:pt x="73" y="731"/>
                    <a:pt x="84" y="720"/>
                    <a:pt x="97" y="720"/>
                  </a:cubicBezTo>
                  <a:lnTo>
                    <a:pt x="105" y="720"/>
                  </a:lnTo>
                  <a:lnTo>
                    <a:pt x="81" y="744"/>
                  </a:lnTo>
                  <a:lnTo>
                    <a:pt x="81" y="720"/>
                  </a:lnTo>
                  <a:lnTo>
                    <a:pt x="81" y="696"/>
                  </a:lnTo>
                  <a:lnTo>
                    <a:pt x="81" y="664"/>
                  </a:lnTo>
                  <a:cubicBezTo>
                    <a:pt x="81" y="651"/>
                    <a:pt x="92" y="640"/>
                    <a:pt x="105" y="640"/>
                  </a:cubicBezTo>
                  <a:lnTo>
                    <a:pt x="113" y="640"/>
                  </a:lnTo>
                  <a:lnTo>
                    <a:pt x="89" y="664"/>
                  </a:lnTo>
                  <a:lnTo>
                    <a:pt x="89" y="640"/>
                  </a:lnTo>
                  <a:lnTo>
                    <a:pt x="89" y="616"/>
                  </a:lnTo>
                  <a:lnTo>
                    <a:pt x="89" y="592"/>
                  </a:lnTo>
                  <a:lnTo>
                    <a:pt x="89" y="568"/>
                  </a:lnTo>
                  <a:cubicBezTo>
                    <a:pt x="89" y="555"/>
                    <a:pt x="100" y="544"/>
                    <a:pt x="113" y="544"/>
                  </a:cubicBezTo>
                  <a:cubicBezTo>
                    <a:pt x="127" y="544"/>
                    <a:pt x="137" y="555"/>
                    <a:pt x="137" y="568"/>
                  </a:cubicBezTo>
                  <a:lnTo>
                    <a:pt x="137" y="592"/>
                  </a:lnTo>
                  <a:cubicBezTo>
                    <a:pt x="137" y="606"/>
                    <a:pt x="127" y="616"/>
                    <a:pt x="113" y="616"/>
                  </a:cubicBezTo>
                  <a:cubicBezTo>
                    <a:pt x="100" y="616"/>
                    <a:pt x="89" y="606"/>
                    <a:pt x="89" y="592"/>
                  </a:cubicBezTo>
                  <a:lnTo>
                    <a:pt x="89" y="568"/>
                  </a:lnTo>
                  <a:lnTo>
                    <a:pt x="89" y="536"/>
                  </a:lnTo>
                  <a:lnTo>
                    <a:pt x="89" y="512"/>
                  </a:lnTo>
                  <a:lnTo>
                    <a:pt x="89" y="488"/>
                  </a:lnTo>
                  <a:lnTo>
                    <a:pt x="89" y="464"/>
                  </a:lnTo>
                  <a:lnTo>
                    <a:pt x="89" y="432"/>
                  </a:lnTo>
                  <a:lnTo>
                    <a:pt x="89" y="408"/>
                  </a:lnTo>
                  <a:cubicBezTo>
                    <a:pt x="89" y="395"/>
                    <a:pt x="100" y="384"/>
                    <a:pt x="113" y="384"/>
                  </a:cubicBezTo>
                  <a:lnTo>
                    <a:pt x="121" y="384"/>
                  </a:lnTo>
                  <a:lnTo>
                    <a:pt x="97" y="408"/>
                  </a:lnTo>
                  <a:lnTo>
                    <a:pt x="97" y="384"/>
                  </a:lnTo>
                  <a:lnTo>
                    <a:pt x="97" y="360"/>
                  </a:lnTo>
                  <a:lnTo>
                    <a:pt x="97" y="336"/>
                  </a:lnTo>
                  <a:lnTo>
                    <a:pt x="97" y="304"/>
                  </a:lnTo>
                  <a:lnTo>
                    <a:pt x="97" y="280"/>
                  </a:lnTo>
                  <a:lnTo>
                    <a:pt x="97" y="256"/>
                  </a:lnTo>
                  <a:cubicBezTo>
                    <a:pt x="97" y="243"/>
                    <a:pt x="108" y="232"/>
                    <a:pt x="121" y="232"/>
                  </a:cubicBezTo>
                  <a:lnTo>
                    <a:pt x="129" y="232"/>
                  </a:lnTo>
                  <a:lnTo>
                    <a:pt x="105" y="256"/>
                  </a:lnTo>
                  <a:lnTo>
                    <a:pt x="105" y="232"/>
                  </a:lnTo>
                  <a:lnTo>
                    <a:pt x="105" y="200"/>
                  </a:lnTo>
                  <a:lnTo>
                    <a:pt x="105" y="176"/>
                  </a:lnTo>
                  <a:cubicBezTo>
                    <a:pt x="105" y="163"/>
                    <a:pt x="116" y="152"/>
                    <a:pt x="129" y="152"/>
                  </a:cubicBezTo>
                  <a:cubicBezTo>
                    <a:pt x="143" y="152"/>
                    <a:pt x="153" y="163"/>
                    <a:pt x="153" y="176"/>
                  </a:cubicBezTo>
                  <a:lnTo>
                    <a:pt x="153" y="200"/>
                  </a:lnTo>
                  <a:cubicBezTo>
                    <a:pt x="153" y="214"/>
                    <a:pt x="143" y="224"/>
                    <a:pt x="129" y="224"/>
                  </a:cubicBezTo>
                  <a:cubicBezTo>
                    <a:pt x="116" y="224"/>
                    <a:pt x="105" y="214"/>
                    <a:pt x="105" y="200"/>
                  </a:cubicBezTo>
                  <a:lnTo>
                    <a:pt x="105" y="176"/>
                  </a:lnTo>
                  <a:lnTo>
                    <a:pt x="105" y="152"/>
                  </a:lnTo>
                  <a:cubicBezTo>
                    <a:pt x="105" y="150"/>
                    <a:pt x="106" y="147"/>
                    <a:pt x="107" y="145"/>
                  </a:cubicBezTo>
                  <a:lnTo>
                    <a:pt x="115" y="121"/>
                  </a:lnTo>
                  <a:lnTo>
                    <a:pt x="113" y="128"/>
                  </a:lnTo>
                  <a:lnTo>
                    <a:pt x="113" y="104"/>
                  </a:lnTo>
                  <a:cubicBezTo>
                    <a:pt x="113" y="91"/>
                    <a:pt x="124" y="80"/>
                    <a:pt x="137" y="80"/>
                  </a:cubicBezTo>
                  <a:cubicBezTo>
                    <a:pt x="151" y="80"/>
                    <a:pt x="161" y="91"/>
                    <a:pt x="161" y="104"/>
                  </a:cubicBezTo>
                  <a:lnTo>
                    <a:pt x="161" y="128"/>
                  </a:lnTo>
                  <a:cubicBezTo>
                    <a:pt x="161" y="142"/>
                    <a:pt x="151" y="152"/>
                    <a:pt x="137" y="152"/>
                  </a:cubicBezTo>
                  <a:cubicBezTo>
                    <a:pt x="124" y="152"/>
                    <a:pt x="113" y="142"/>
                    <a:pt x="113" y="128"/>
                  </a:cubicBezTo>
                  <a:lnTo>
                    <a:pt x="113" y="104"/>
                  </a:lnTo>
                  <a:cubicBezTo>
                    <a:pt x="113" y="91"/>
                    <a:pt x="124" y="80"/>
                    <a:pt x="137" y="80"/>
                  </a:cubicBezTo>
                  <a:cubicBezTo>
                    <a:pt x="151" y="80"/>
                    <a:pt x="161" y="91"/>
                    <a:pt x="161" y="104"/>
                  </a:cubicBezTo>
                  <a:lnTo>
                    <a:pt x="161" y="128"/>
                  </a:lnTo>
                  <a:cubicBezTo>
                    <a:pt x="161" y="142"/>
                    <a:pt x="151" y="152"/>
                    <a:pt x="137" y="152"/>
                  </a:cubicBezTo>
                  <a:cubicBezTo>
                    <a:pt x="124" y="152"/>
                    <a:pt x="113" y="142"/>
                    <a:pt x="113" y="128"/>
                  </a:cubicBezTo>
                  <a:lnTo>
                    <a:pt x="113" y="104"/>
                  </a:lnTo>
                  <a:cubicBezTo>
                    <a:pt x="113" y="91"/>
                    <a:pt x="124" y="80"/>
                    <a:pt x="137" y="80"/>
                  </a:cubicBezTo>
                  <a:cubicBezTo>
                    <a:pt x="151" y="80"/>
                    <a:pt x="161" y="91"/>
                    <a:pt x="161" y="104"/>
                  </a:cubicBezTo>
                  <a:lnTo>
                    <a:pt x="161" y="128"/>
                  </a:lnTo>
                  <a:cubicBezTo>
                    <a:pt x="161" y="142"/>
                    <a:pt x="151" y="152"/>
                    <a:pt x="137" y="152"/>
                  </a:cubicBezTo>
                  <a:cubicBezTo>
                    <a:pt x="124" y="152"/>
                    <a:pt x="113" y="142"/>
                    <a:pt x="113" y="128"/>
                  </a:cubicBezTo>
                  <a:lnTo>
                    <a:pt x="113" y="104"/>
                  </a:lnTo>
                  <a:lnTo>
                    <a:pt x="113" y="72"/>
                  </a:lnTo>
                  <a:lnTo>
                    <a:pt x="113" y="48"/>
                  </a:lnTo>
                  <a:lnTo>
                    <a:pt x="113" y="24"/>
                  </a:lnTo>
                  <a:cubicBezTo>
                    <a:pt x="113" y="11"/>
                    <a:pt x="124" y="0"/>
                    <a:pt x="137" y="0"/>
                  </a:cubicBezTo>
                  <a:cubicBezTo>
                    <a:pt x="151" y="0"/>
                    <a:pt x="161" y="11"/>
                    <a:pt x="161" y="24"/>
                  </a:cubicBezTo>
                  <a:lnTo>
                    <a:pt x="161" y="48"/>
                  </a:lnTo>
                  <a:lnTo>
                    <a:pt x="137" y="24"/>
                  </a:lnTo>
                  <a:lnTo>
                    <a:pt x="145" y="24"/>
                  </a:lnTo>
                  <a:lnTo>
                    <a:pt x="121" y="48"/>
                  </a:lnTo>
                  <a:lnTo>
                    <a:pt x="121" y="24"/>
                  </a:lnTo>
                  <a:cubicBezTo>
                    <a:pt x="121" y="11"/>
                    <a:pt x="132" y="0"/>
                    <a:pt x="145" y="0"/>
                  </a:cubicBezTo>
                  <a:cubicBezTo>
                    <a:pt x="159" y="0"/>
                    <a:pt x="169" y="11"/>
                    <a:pt x="169" y="24"/>
                  </a:cubicBezTo>
                  <a:lnTo>
                    <a:pt x="169" y="48"/>
                  </a:lnTo>
                  <a:cubicBezTo>
                    <a:pt x="169" y="62"/>
                    <a:pt x="159" y="72"/>
                    <a:pt x="145" y="72"/>
                  </a:cubicBezTo>
                  <a:cubicBezTo>
                    <a:pt x="132" y="72"/>
                    <a:pt x="121" y="62"/>
                    <a:pt x="121" y="48"/>
                  </a:cubicBezTo>
                  <a:lnTo>
                    <a:pt x="121" y="24"/>
                  </a:lnTo>
                  <a:cubicBezTo>
                    <a:pt x="121" y="11"/>
                    <a:pt x="132" y="0"/>
                    <a:pt x="145" y="0"/>
                  </a:cubicBezTo>
                  <a:cubicBezTo>
                    <a:pt x="159" y="0"/>
                    <a:pt x="169" y="11"/>
                    <a:pt x="169" y="24"/>
                  </a:cubicBezTo>
                  <a:lnTo>
                    <a:pt x="169" y="48"/>
                  </a:lnTo>
                  <a:cubicBezTo>
                    <a:pt x="169" y="62"/>
                    <a:pt x="159" y="72"/>
                    <a:pt x="145" y="72"/>
                  </a:cubicBezTo>
                  <a:cubicBezTo>
                    <a:pt x="132" y="72"/>
                    <a:pt x="121" y="62"/>
                    <a:pt x="121" y="48"/>
                  </a:cubicBezTo>
                  <a:lnTo>
                    <a:pt x="121" y="24"/>
                  </a:lnTo>
                  <a:cubicBezTo>
                    <a:pt x="121" y="11"/>
                    <a:pt x="132" y="0"/>
                    <a:pt x="145" y="0"/>
                  </a:cubicBezTo>
                  <a:cubicBezTo>
                    <a:pt x="159" y="0"/>
                    <a:pt x="169" y="11"/>
                    <a:pt x="169" y="24"/>
                  </a:cubicBezTo>
                  <a:lnTo>
                    <a:pt x="169" y="48"/>
                  </a:lnTo>
                  <a:cubicBezTo>
                    <a:pt x="169" y="62"/>
                    <a:pt x="159" y="72"/>
                    <a:pt x="145" y="72"/>
                  </a:cubicBezTo>
                  <a:cubicBezTo>
                    <a:pt x="132" y="72"/>
                    <a:pt x="121" y="62"/>
                    <a:pt x="121" y="48"/>
                  </a:cubicBezTo>
                  <a:lnTo>
                    <a:pt x="121" y="24"/>
                  </a:lnTo>
                  <a:cubicBezTo>
                    <a:pt x="121" y="11"/>
                    <a:pt x="132" y="0"/>
                    <a:pt x="145" y="0"/>
                  </a:cubicBezTo>
                  <a:cubicBezTo>
                    <a:pt x="159" y="0"/>
                    <a:pt x="169" y="11"/>
                    <a:pt x="169" y="24"/>
                  </a:cubicBezTo>
                  <a:lnTo>
                    <a:pt x="169" y="48"/>
                  </a:lnTo>
                  <a:lnTo>
                    <a:pt x="121" y="48"/>
                  </a:lnTo>
                  <a:lnTo>
                    <a:pt x="121" y="24"/>
                  </a:lnTo>
                  <a:lnTo>
                    <a:pt x="169" y="24"/>
                  </a:lnTo>
                  <a:lnTo>
                    <a:pt x="169" y="48"/>
                  </a:lnTo>
                  <a:lnTo>
                    <a:pt x="121" y="48"/>
                  </a:lnTo>
                  <a:lnTo>
                    <a:pt x="121" y="24"/>
                  </a:lnTo>
                  <a:lnTo>
                    <a:pt x="169" y="24"/>
                  </a:lnTo>
                  <a:lnTo>
                    <a:pt x="169" y="48"/>
                  </a:lnTo>
                  <a:lnTo>
                    <a:pt x="121" y="48"/>
                  </a:lnTo>
                  <a:lnTo>
                    <a:pt x="121" y="24"/>
                  </a:lnTo>
                  <a:lnTo>
                    <a:pt x="169" y="24"/>
                  </a:lnTo>
                  <a:lnTo>
                    <a:pt x="169" y="48"/>
                  </a:lnTo>
                  <a:cubicBezTo>
                    <a:pt x="169" y="62"/>
                    <a:pt x="159" y="72"/>
                    <a:pt x="145" y="72"/>
                  </a:cubicBezTo>
                  <a:lnTo>
                    <a:pt x="137" y="72"/>
                  </a:lnTo>
                  <a:cubicBezTo>
                    <a:pt x="124" y="72"/>
                    <a:pt x="113" y="62"/>
                    <a:pt x="113" y="48"/>
                  </a:cubicBezTo>
                  <a:lnTo>
                    <a:pt x="113" y="24"/>
                  </a:lnTo>
                  <a:lnTo>
                    <a:pt x="161" y="24"/>
                  </a:lnTo>
                  <a:lnTo>
                    <a:pt x="161" y="48"/>
                  </a:lnTo>
                  <a:lnTo>
                    <a:pt x="161" y="72"/>
                  </a:lnTo>
                  <a:lnTo>
                    <a:pt x="161" y="104"/>
                  </a:lnTo>
                  <a:lnTo>
                    <a:pt x="161" y="128"/>
                  </a:lnTo>
                  <a:lnTo>
                    <a:pt x="113" y="128"/>
                  </a:lnTo>
                  <a:lnTo>
                    <a:pt x="113" y="104"/>
                  </a:lnTo>
                  <a:lnTo>
                    <a:pt x="161" y="104"/>
                  </a:lnTo>
                  <a:lnTo>
                    <a:pt x="161" y="128"/>
                  </a:lnTo>
                  <a:lnTo>
                    <a:pt x="113" y="128"/>
                  </a:lnTo>
                  <a:lnTo>
                    <a:pt x="113" y="104"/>
                  </a:lnTo>
                  <a:lnTo>
                    <a:pt x="161" y="104"/>
                  </a:lnTo>
                  <a:lnTo>
                    <a:pt x="161" y="128"/>
                  </a:lnTo>
                  <a:lnTo>
                    <a:pt x="113" y="128"/>
                  </a:lnTo>
                  <a:lnTo>
                    <a:pt x="113" y="104"/>
                  </a:lnTo>
                  <a:lnTo>
                    <a:pt x="161" y="104"/>
                  </a:lnTo>
                  <a:lnTo>
                    <a:pt x="161" y="128"/>
                  </a:lnTo>
                  <a:cubicBezTo>
                    <a:pt x="161" y="131"/>
                    <a:pt x="161" y="134"/>
                    <a:pt x="160" y="136"/>
                  </a:cubicBezTo>
                  <a:lnTo>
                    <a:pt x="152" y="160"/>
                  </a:lnTo>
                  <a:lnTo>
                    <a:pt x="153" y="152"/>
                  </a:lnTo>
                  <a:lnTo>
                    <a:pt x="153" y="176"/>
                  </a:lnTo>
                  <a:lnTo>
                    <a:pt x="153" y="200"/>
                  </a:lnTo>
                  <a:lnTo>
                    <a:pt x="105" y="200"/>
                  </a:lnTo>
                  <a:lnTo>
                    <a:pt x="105" y="176"/>
                  </a:lnTo>
                  <a:lnTo>
                    <a:pt x="153" y="176"/>
                  </a:lnTo>
                  <a:lnTo>
                    <a:pt x="153" y="200"/>
                  </a:lnTo>
                  <a:lnTo>
                    <a:pt x="153" y="232"/>
                  </a:lnTo>
                  <a:lnTo>
                    <a:pt x="153" y="256"/>
                  </a:lnTo>
                  <a:cubicBezTo>
                    <a:pt x="153" y="270"/>
                    <a:pt x="143" y="280"/>
                    <a:pt x="129" y="280"/>
                  </a:cubicBezTo>
                  <a:lnTo>
                    <a:pt x="121" y="280"/>
                  </a:lnTo>
                  <a:lnTo>
                    <a:pt x="145" y="256"/>
                  </a:lnTo>
                  <a:lnTo>
                    <a:pt x="145" y="280"/>
                  </a:lnTo>
                  <a:lnTo>
                    <a:pt x="145" y="304"/>
                  </a:lnTo>
                  <a:lnTo>
                    <a:pt x="145" y="336"/>
                  </a:lnTo>
                  <a:lnTo>
                    <a:pt x="145" y="360"/>
                  </a:lnTo>
                  <a:lnTo>
                    <a:pt x="145" y="384"/>
                  </a:lnTo>
                  <a:lnTo>
                    <a:pt x="145" y="408"/>
                  </a:lnTo>
                  <a:cubicBezTo>
                    <a:pt x="145" y="422"/>
                    <a:pt x="135" y="432"/>
                    <a:pt x="121" y="432"/>
                  </a:cubicBezTo>
                  <a:lnTo>
                    <a:pt x="113" y="432"/>
                  </a:lnTo>
                  <a:lnTo>
                    <a:pt x="137" y="408"/>
                  </a:lnTo>
                  <a:lnTo>
                    <a:pt x="137" y="432"/>
                  </a:lnTo>
                  <a:lnTo>
                    <a:pt x="137" y="464"/>
                  </a:lnTo>
                  <a:lnTo>
                    <a:pt x="137" y="488"/>
                  </a:lnTo>
                  <a:lnTo>
                    <a:pt x="137" y="512"/>
                  </a:lnTo>
                  <a:lnTo>
                    <a:pt x="137" y="536"/>
                  </a:lnTo>
                  <a:lnTo>
                    <a:pt x="137" y="568"/>
                  </a:lnTo>
                  <a:lnTo>
                    <a:pt x="137" y="592"/>
                  </a:lnTo>
                  <a:lnTo>
                    <a:pt x="89" y="592"/>
                  </a:lnTo>
                  <a:lnTo>
                    <a:pt x="89" y="568"/>
                  </a:lnTo>
                  <a:lnTo>
                    <a:pt x="137" y="568"/>
                  </a:lnTo>
                  <a:lnTo>
                    <a:pt x="137" y="592"/>
                  </a:lnTo>
                  <a:lnTo>
                    <a:pt x="137" y="616"/>
                  </a:lnTo>
                  <a:lnTo>
                    <a:pt x="137" y="640"/>
                  </a:lnTo>
                  <a:lnTo>
                    <a:pt x="137" y="664"/>
                  </a:lnTo>
                  <a:cubicBezTo>
                    <a:pt x="137" y="678"/>
                    <a:pt x="127" y="688"/>
                    <a:pt x="113" y="688"/>
                  </a:cubicBezTo>
                  <a:lnTo>
                    <a:pt x="105" y="688"/>
                  </a:lnTo>
                  <a:lnTo>
                    <a:pt x="129" y="664"/>
                  </a:lnTo>
                  <a:lnTo>
                    <a:pt x="129" y="696"/>
                  </a:lnTo>
                  <a:lnTo>
                    <a:pt x="129" y="720"/>
                  </a:lnTo>
                  <a:lnTo>
                    <a:pt x="129" y="744"/>
                  </a:lnTo>
                  <a:cubicBezTo>
                    <a:pt x="129" y="758"/>
                    <a:pt x="119" y="768"/>
                    <a:pt x="105" y="768"/>
                  </a:cubicBezTo>
                  <a:lnTo>
                    <a:pt x="97" y="768"/>
                  </a:lnTo>
                  <a:lnTo>
                    <a:pt x="121" y="744"/>
                  </a:lnTo>
                  <a:lnTo>
                    <a:pt x="121" y="768"/>
                  </a:lnTo>
                  <a:lnTo>
                    <a:pt x="121" y="800"/>
                  </a:lnTo>
                  <a:lnTo>
                    <a:pt x="121" y="824"/>
                  </a:lnTo>
                  <a:lnTo>
                    <a:pt x="121" y="848"/>
                  </a:lnTo>
                  <a:lnTo>
                    <a:pt x="121" y="872"/>
                  </a:lnTo>
                  <a:lnTo>
                    <a:pt x="121" y="896"/>
                  </a:lnTo>
                  <a:lnTo>
                    <a:pt x="73" y="896"/>
                  </a:lnTo>
                  <a:lnTo>
                    <a:pt x="73" y="872"/>
                  </a:lnTo>
                  <a:lnTo>
                    <a:pt x="121" y="872"/>
                  </a:lnTo>
                  <a:lnTo>
                    <a:pt x="121" y="896"/>
                  </a:lnTo>
                  <a:cubicBezTo>
                    <a:pt x="121" y="910"/>
                    <a:pt x="111" y="920"/>
                    <a:pt x="97" y="920"/>
                  </a:cubicBezTo>
                  <a:lnTo>
                    <a:pt x="89" y="920"/>
                  </a:lnTo>
                  <a:lnTo>
                    <a:pt x="113" y="896"/>
                  </a:lnTo>
                  <a:lnTo>
                    <a:pt x="113" y="928"/>
                  </a:lnTo>
                  <a:lnTo>
                    <a:pt x="113" y="952"/>
                  </a:lnTo>
                  <a:lnTo>
                    <a:pt x="113" y="976"/>
                  </a:lnTo>
                  <a:lnTo>
                    <a:pt x="113" y="1000"/>
                  </a:lnTo>
                  <a:lnTo>
                    <a:pt x="113" y="1032"/>
                  </a:lnTo>
                  <a:lnTo>
                    <a:pt x="113" y="1056"/>
                  </a:lnTo>
                  <a:lnTo>
                    <a:pt x="113" y="1080"/>
                  </a:lnTo>
                  <a:lnTo>
                    <a:pt x="113" y="1104"/>
                  </a:lnTo>
                  <a:lnTo>
                    <a:pt x="113" y="1128"/>
                  </a:lnTo>
                  <a:lnTo>
                    <a:pt x="113" y="1160"/>
                  </a:lnTo>
                  <a:lnTo>
                    <a:pt x="113" y="1184"/>
                  </a:lnTo>
                  <a:lnTo>
                    <a:pt x="113" y="1208"/>
                  </a:lnTo>
                  <a:lnTo>
                    <a:pt x="113" y="1232"/>
                  </a:lnTo>
                  <a:lnTo>
                    <a:pt x="113" y="1264"/>
                  </a:lnTo>
                  <a:lnTo>
                    <a:pt x="113" y="1288"/>
                  </a:lnTo>
                  <a:lnTo>
                    <a:pt x="113" y="1312"/>
                  </a:lnTo>
                  <a:lnTo>
                    <a:pt x="113" y="1336"/>
                  </a:lnTo>
                  <a:lnTo>
                    <a:pt x="113" y="1360"/>
                  </a:lnTo>
                  <a:cubicBezTo>
                    <a:pt x="113" y="1362"/>
                    <a:pt x="113" y="1364"/>
                    <a:pt x="113" y="1366"/>
                  </a:cubicBezTo>
                  <a:lnTo>
                    <a:pt x="105" y="1398"/>
                  </a:lnTo>
                  <a:lnTo>
                    <a:pt x="105" y="1392"/>
                  </a:lnTo>
                  <a:lnTo>
                    <a:pt x="105" y="1416"/>
                  </a:lnTo>
                  <a:lnTo>
                    <a:pt x="105" y="1440"/>
                  </a:lnTo>
                  <a:lnTo>
                    <a:pt x="105" y="1464"/>
                  </a:lnTo>
                  <a:lnTo>
                    <a:pt x="105" y="1496"/>
                  </a:lnTo>
                  <a:lnTo>
                    <a:pt x="105" y="1520"/>
                  </a:lnTo>
                  <a:lnTo>
                    <a:pt x="105" y="1544"/>
                  </a:lnTo>
                  <a:lnTo>
                    <a:pt x="105" y="1568"/>
                  </a:lnTo>
                  <a:lnTo>
                    <a:pt x="105" y="1592"/>
                  </a:lnTo>
                  <a:lnTo>
                    <a:pt x="105" y="1624"/>
                  </a:lnTo>
                  <a:lnTo>
                    <a:pt x="105" y="1648"/>
                  </a:lnTo>
                  <a:lnTo>
                    <a:pt x="105" y="1672"/>
                  </a:lnTo>
                  <a:cubicBezTo>
                    <a:pt x="105" y="1686"/>
                    <a:pt x="95" y="1696"/>
                    <a:pt x="81" y="1696"/>
                  </a:cubicBezTo>
                  <a:lnTo>
                    <a:pt x="73" y="1696"/>
                  </a:lnTo>
                  <a:lnTo>
                    <a:pt x="97" y="1672"/>
                  </a:lnTo>
                  <a:lnTo>
                    <a:pt x="97" y="1696"/>
                  </a:lnTo>
                  <a:lnTo>
                    <a:pt x="97" y="1728"/>
                  </a:lnTo>
                  <a:lnTo>
                    <a:pt x="97" y="1752"/>
                  </a:lnTo>
                  <a:lnTo>
                    <a:pt x="97" y="1776"/>
                  </a:lnTo>
                  <a:lnTo>
                    <a:pt x="97" y="1800"/>
                  </a:lnTo>
                  <a:lnTo>
                    <a:pt x="97" y="1824"/>
                  </a:lnTo>
                  <a:lnTo>
                    <a:pt x="97" y="1856"/>
                  </a:lnTo>
                  <a:lnTo>
                    <a:pt x="97" y="1880"/>
                  </a:lnTo>
                  <a:lnTo>
                    <a:pt x="97" y="1904"/>
                  </a:lnTo>
                  <a:lnTo>
                    <a:pt x="97" y="1928"/>
                  </a:lnTo>
                  <a:lnTo>
                    <a:pt x="97" y="1960"/>
                  </a:lnTo>
                  <a:cubicBezTo>
                    <a:pt x="97" y="1963"/>
                    <a:pt x="97" y="1966"/>
                    <a:pt x="96" y="1968"/>
                  </a:cubicBezTo>
                  <a:lnTo>
                    <a:pt x="88" y="1992"/>
                  </a:lnTo>
                  <a:lnTo>
                    <a:pt x="89" y="1984"/>
                  </a:lnTo>
                  <a:lnTo>
                    <a:pt x="89" y="2008"/>
                  </a:lnTo>
                  <a:lnTo>
                    <a:pt x="89" y="2032"/>
                  </a:lnTo>
                  <a:lnTo>
                    <a:pt x="89" y="2056"/>
                  </a:lnTo>
                  <a:lnTo>
                    <a:pt x="89" y="2088"/>
                  </a:lnTo>
                  <a:lnTo>
                    <a:pt x="89" y="2112"/>
                  </a:lnTo>
                  <a:lnTo>
                    <a:pt x="89" y="2136"/>
                  </a:lnTo>
                  <a:lnTo>
                    <a:pt x="89" y="2160"/>
                  </a:lnTo>
                  <a:lnTo>
                    <a:pt x="89" y="2192"/>
                  </a:lnTo>
                  <a:lnTo>
                    <a:pt x="89" y="2216"/>
                  </a:lnTo>
                  <a:lnTo>
                    <a:pt x="89" y="2240"/>
                  </a:lnTo>
                  <a:lnTo>
                    <a:pt x="89" y="2264"/>
                  </a:lnTo>
                  <a:cubicBezTo>
                    <a:pt x="89" y="2267"/>
                    <a:pt x="89" y="2270"/>
                    <a:pt x="88" y="2272"/>
                  </a:cubicBezTo>
                  <a:lnTo>
                    <a:pt x="80" y="2296"/>
                  </a:lnTo>
                  <a:lnTo>
                    <a:pt x="81" y="2288"/>
                  </a:lnTo>
                  <a:lnTo>
                    <a:pt x="81" y="2320"/>
                  </a:lnTo>
                  <a:lnTo>
                    <a:pt x="81" y="2344"/>
                  </a:lnTo>
                  <a:lnTo>
                    <a:pt x="81" y="2368"/>
                  </a:lnTo>
                  <a:lnTo>
                    <a:pt x="81" y="2392"/>
                  </a:lnTo>
                  <a:lnTo>
                    <a:pt x="81" y="2424"/>
                  </a:lnTo>
                  <a:lnTo>
                    <a:pt x="81" y="2448"/>
                  </a:lnTo>
                  <a:lnTo>
                    <a:pt x="81" y="2472"/>
                  </a:lnTo>
                  <a:lnTo>
                    <a:pt x="81" y="2496"/>
                  </a:lnTo>
                  <a:lnTo>
                    <a:pt x="81" y="2520"/>
                  </a:lnTo>
                  <a:lnTo>
                    <a:pt x="81" y="2552"/>
                  </a:lnTo>
                  <a:lnTo>
                    <a:pt x="81" y="2576"/>
                  </a:lnTo>
                  <a:lnTo>
                    <a:pt x="81" y="2600"/>
                  </a:lnTo>
                  <a:lnTo>
                    <a:pt x="81" y="2624"/>
                  </a:lnTo>
                  <a:lnTo>
                    <a:pt x="81" y="2656"/>
                  </a:lnTo>
                  <a:lnTo>
                    <a:pt x="81" y="2680"/>
                  </a:lnTo>
                  <a:lnTo>
                    <a:pt x="81" y="2704"/>
                  </a:lnTo>
                  <a:lnTo>
                    <a:pt x="81" y="2728"/>
                  </a:lnTo>
                  <a:lnTo>
                    <a:pt x="81" y="2752"/>
                  </a:lnTo>
                  <a:cubicBezTo>
                    <a:pt x="81" y="2754"/>
                    <a:pt x="81" y="2756"/>
                    <a:pt x="81" y="2758"/>
                  </a:cubicBezTo>
                  <a:lnTo>
                    <a:pt x="73" y="2790"/>
                  </a:lnTo>
                  <a:lnTo>
                    <a:pt x="73" y="2784"/>
                  </a:lnTo>
                  <a:lnTo>
                    <a:pt x="73" y="2808"/>
                  </a:lnTo>
                  <a:lnTo>
                    <a:pt x="73" y="2832"/>
                  </a:lnTo>
                  <a:lnTo>
                    <a:pt x="73" y="2856"/>
                  </a:lnTo>
                  <a:lnTo>
                    <a:pt x="73" y="2888"/>
                  </a:lnTo>
                  <a:lnTo>
                    <a:pt x="73" y="2912"/>
                  </a:lnTo>
                  <a:lnTo>
                    <a:pt x="73" y="2936"/>
                  </a:lnTo>
                  <a:lnTo>
                    <a:pt x="73" y="2960"/>
                  </a:lnTo>
                  <a:lnTo>
                    <a:pt x="73" y="2984"/>
                  </a:lnTo>
                  <a:lnTo>
                    <a:pt x="73" y="3016"/>
                  </a:lnTo>
                  <a:lnTo>
                    <a:pt x="73" y="3040"/>
                  </a:lnTo>
                  <a:lnTo>
                    <a:pt x="73" y="3064"/>
                  </a:lnTo>
                  <a:lnTo>
                    <a:pt x="73" y="3088"/>
                  </a:lnTo>
                  <a:lnTo>
                    <a:pt x="73" y="3120"/>
                  </a:lnTo>
                  <a:lnTo>
                    <a:pt x="73" y="3144"/>
                  </a:lnTo>
                  <a:lnTo>
                    <a:pt x="73" y="3168"/>
                  </a:lnTo>
                  <a:lnTo>
                    <a:pt x="73" y="3192"/>
                  </a:lnTo>
                  <a:lnTo>
                    <a:pt x="73" y="3216"/>
                  </a:lnTo>
                  <a:lnTo>
                    <a:pt x="73" y="3248"/>
                  </a:lnTo>
                  <a:lnTo>
                    <a:pt x="73" y="3272"/>
                  </a:lnTo>
                  <a:lnTo>
                    <a:pt x="73" y="3296"/>
                  </a:lnTo>
                  <a:lnTo>
                    <a:pt x="73" y="3320"/>
                  </a:lnTo>
                  <a:lnTo>
                    <a:pt x="73" y="3352"/>
                  </a:lnTo>
                  <a:cubicBezTo>
                    <a:pt x="73" y="3355"/>
                    <a:pt x="73" y="3358"/>
                    <a:pt x="72" y="3360"/>
                  </a:cubicBezTo>
                  <a:lnTo>
                    <a:pt x="64" y="3384"/>
                  </a:lnTo>
                  <a:lnTo>
                    <a:pt x="65" y="3376"/>
                  </a:lnTo>
                  <a:lnTo>
                    <a:pt x="65" y="3400"/>
                  </a:lnTo>
                  <a:lnTo>
                    <a:pt x="65" y="3424"/>
                  </a:lnTo>
                  <a:lnTo>
                    <a:pt x="65" y="3448"/>
                  </a:lnTo>
                  <a:lnTo>
                    <a:pt x="65" y="3480"/>
                  </a:lnTo>
                  <a:lnTo>
                    <a:pt x="65" y="3504"/>
                  </a:lnTo>
                  <a:lnTo>
                    <a:pt x="65" y="3528"/>
                  </a:lnTo>
                  <a:lnTo>
                    <a:pt x="65" y="3552"/>
                  </a:lnTo>
                  <a:lnTo>
                    <a:pt x="65" y="3584"/>
                  </a:lnTo>
                  <a:lnTo>
                    <a:pt x="65" y="3608"/>
                  </a:lnTo>
                  <a:lnTo>
                    <a:pt x="65" y="3632"/>
                  </a:lnTo>
                  <a:lnTo>
                    <a:pt x="65" y="3656"/>
                  </a:lnTo>
                  <a:lnTo>
                    <a:pt x="65" y="3680"/>
                  </a:lnTo>
                  <a:lnTo>
                    <a:pt x="65" y="3712"/>
                  </a:lnTo>
                  <a:lnTo>
                    <a:pt x="65" y="3736"/>
                  </a:lnTo>
                  <a:lnTo>
                    <a:pt x="65" y="3760"/>
                  </a:lnTo>
                  <a:lnTo>
                    <a:pt x="65" y="3784"/>
                  </a:lnTo>
                  <a:lnTo>
                    <a:pt x="65" y="3816"/>
                  </a:lnTo>
                  <a:lnTo>
                    <a:pt x="65" y="3840"/>
                  </a:lnTo>
                  <a:lnTo>
                    <a:pt x="65" y="3864"/>
                  </a:lnTo>
                  <a:cubicBezTo>
                    <a:pt x="65" y="3867"/>
                    <a:pt x="65" y="3870"/>
                    <a:pt x="64" y="3872"/>
                  </a:cubicBezTo>
                  <a:lnTo>
                    <a:pt x="56" y="3896"/>
                  </a:lnTo>
                  <a:lnTo>
                    <a:pt x="57" y="3888"/>
                  </a:lnTo>
                  <a:lnTo>
                    <a:pt x="57" y="3912"/>
                  </a:lnTo>
                  <a:lnTo>
                    <a:pt x="57" y="3944"/>
                  </a:lnTo>
                  <a:lnTo>
                    <a:pt x="57" y="3968"/>
                  </a:lnTo>
                  <a:lnTo>
                    <a:pt x="57" y="3992"/>
                  </a:lnTo>
                  <a:lnTo>
                    <a:pt x="57" y="4016"/>
                  </a:lnTo>
                  <a:lnTo>
                    <a:pt x="57" y="4048"/>
                  </a:lnTo>
                  <a:lnTo>
                    <a:pt x="57" y="4072"/>
                  </a:lnTo>
                  <a:lnTo>
                    <a:pt x="57" y="4096"/>
                  </a:lnTo>
                  <a:lnTo>
                    <a:pt x="57" y="4120"/>
                  </a:lnTo>
                  <a:lnTo>
                    <a:pt x="57" y="4144"/>
                  </a:lnTo>
                  <a:lnTo>
                    <a:pt x="57" y="4176"/>
                  </a:lnTo>
                  <a:lnTo>
                    <a:pt x="57" y="4200"/>
                  </a:lnTo>
                  <a:lnTo>
                    <a:pt x="57" y="4224"/>
                  </a:lnTo>
                  <a:lnTo>
                    <a:pt x="57" y="4248"/>
                  </a:lnTo>
                  <a:lnTo>
                    <a:pt x="57" y="4280"/>
                  </a:lnTo>
                  <a:lnTo>
                    <a:pt x="57" y="4304"/>
                  </a:lnTo>
                  <a:lnTo>
                    <a:pt x="57" y="4328"/>
                  </a:lnTo>
                  <a:lnTo>
                    <a:pt x="57" y="4352"/>
                  </a:lnTo>
                  <a:lnTo>
                    <a:pt x="57" y="4376"/>
                  </a:lnTo>
                  <a:lnTo>
                    <a:pt x="57" y="4408"/>
                  </a:lnTo>
                  <a:lnTo>
                    <a:pt x="57" y="4432"/>
                  </a:lnTo>
                  <a:lnTo>
                    <a:pt x="57" y="4456"/>
                  </a:lnTo>
                  <a:cubicBezTo>
                    <a:pt x="57" y="4458"/>
                    <a:pt x="57" y="4459"/>
                    <a:pt x="57" y="4460"/>
                  </a:cubicBezTo>
                  <a:lnTo>
                    <a:pt x="49" y="4516"/>
                  </a:lnTo>
                  <a:cubicBezTo>
                    <a:pt x="47" y="4529"/>
                    <a:pt x="35" y="4538"/>
                    <a:pt x="22" y="4536"/>
                  </a:cubicBezTo>
                  <a:cubicBezTo>
                    <a:pt x="9" y="4534"/>
                    <a:pt x="0" y="4522"/>
                    <a:pt x="2" y="4509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4" name="Freeform 178"/>
            <p:cNvSpPr>
              <a:spLocks/>
            </p:cNvSpPr>
            <p:nvPr/>
          </p:nvSpPr>
          <p:spPr bwMode="auto">
            <a:xfrm>
              <a:off x="6154311" y="3949646"/>
              <a:ext cx="37215" cy="1531820"/>
            </a:xfrm>
            <a:custGeom>
              <a:avLst/>
              <a:gdLst>
                <a:gd name="T0" fmla="*/ 8 w 328"/>
                <a:gd name="T1" fmla="*/ 744 h 8266"/>
                <a:gd name="T2" fmla="*/ 32 w 328"/>
                <a:gd name="T3" fmla="*/ 616 h 8266"/>
                <a:gd name="T4" fmla="*/ 24 w 328"/>
                <a:gd name="T5" fmla="*/ 536 h 8266"/>
                <a:gd name="T6" fmla="*/ 72 w 328"/>
                <a:gd name="T7" fmla="*/ 560 h 8266"/>
                <a:gd name="T8" fmla="*/ 40 w 328"/>
                <a:gd name="T9" fmla="*/ 488 h 8266"/>
                <a:gd name="T10" fmla="*/ 48 w 328"/>
                <a:gd name="T11" fmla="*/ 328 h 8266"/>
                <a:gd name="T12" fmla="*/ 56 w 328"/>
                <a:gd name="T13" fmla="*/ 280 h 8266"/>
                <a:gd name="T14" fmla="*/ 80 w 328"/>
                <a:gd name="T15" fmla="*/ 200 h 8266"/>
                <a:gd name="T16" fmla="*/ 80 w 328"/>
                <a:gd name="T17" fmla="*/ 232 h 8266"/>
                <a:gd name="T18" fmla="*/ 112 w 328"/>
                <a:gd name="T19" fmla="*/ 176 h 8266"/>
                <a:gd name="T20" fmla="*/ 104 w 328"/>
                <a:gd name="T21" fmla="*/ 152 h 8266"/>
                <a:gd name="T22" fmla="*/ 176 w 328"/>
                <a:gd name="T23" fmla="*/ 152 h 8266"/>
                <a:gd name="T24" fmla="*/ 240 w 328"/>
                <a:gd name="T25" fmla="*/ 24 h 8266"/>
                <a:gd name="T26" fmla="*/ 248 w 328"/>
                <a:gd name="T27" fmla="*/ 1336 h 8266"/>
                <a:gd name="T28" fmla="*/ 248 w 328"/>
                <a:gd name="T29" fmla="*/ 2624 h 8266"/>
                <a:gd name="T30" fmla="*/ 248 w 328"/>
                <a:gd name="T31" fmla="*/ 3936 h 8266"/>
                <a:gd name="T32" fmla="*/ 256 w 328"/>
                <a:gd name="T33" fmla="*/ 4685 h 8266"/>
                <a:gd name="T34" fmla="*/ 256 w 328"/>
                <a:gd name="T35" fmla="*/ 5152 h 8266"/>
                <a:gd name="T36" fmla="*/ 256 w 328"/>
                <a:gd name="T37" fmla="*/ 5664 h 8266"/>
                <a:gd name="T38" fmla="*/ 256 w 328"/>
                <a:gd name="T39" fmla="*/ 6208 h 8266"/>
                <a:gd name="T40" fmla="*/ 264 w 328"/>
                <a:gd name="T41" fmla="*/ 6568 h 8266"/>
                <a:gd name="T42" fmla="*/ 264 w 328"/>
                <a:gd name="T43" fmla="*/ 6904 h 8266"/>
                <a:gd name="T44" fmla="*/ 264 w 328"/>
                <a:gd name="T45" fmla="*/ 7368 h 8266"/>
                <a:gd name="T46" fmla="*/ 272 w 328"/>
                <a:gd name="T47" fmla="*/ 7624 h 8266"/>
                <a:gd name="T48" fmla="*/ 272 w 328"/>
                <a:gd name="T49" fmla="*/ 7880 h 8266"/>
                <a:gd name="T50" fmla="*/ 280 w 328"/>
                <a:gd name="T51" fmla="*/ 8064 h 8266"/>
                <a:gd name="T52" fmla="*/ 280 w 328"/>
                <a:gd name="T53" fmla="*/ 8144 h 8266"/>
                <a:gd name="T54" fmla="*/ 296 w 328"/>
                <a:gd name="T55" fmla="*/ 8168 h 8266"/>
                <a:gd name="T56" fmla="*/ 288 w 328"/>
                <a:gd name="T57" fmla="*/ 8144 h 8266"/>
                <a:gd name="T58" fmla="*/ 320 w 328"/>
                <a:gd name="T59" fmla="*/ 8216 h 8266"/>
                <a:gd name="T60" fmla="*/ 296 w 328"/>
                <a:gd name="T61" fmla="*/ 8240 h 8266"/>
                <a:gd name="T62" fmla="*/ 266 w 328"/>
                <a:gd name="T63" fmla="*/ 8224 h 8266"/>
                <a:gd name="T64" fmla="*/ 296 w 328"/>
                <a:gd name="T65" fmla="*/ 8144 h 8266"/>
                <a:gd name="T66" fmla="*/ 232 w 328"/>
                <a:gd name="T67" fmla="*/ 8168 h 8266"/>
                <a:gd name="T68" fmla="*/ 232 w 328"/>
                <a:gd name="T69" fmla="*/ 8040 h 8266"/>
                <a:gd name="T70" fmla="*/ 224 w 328"/>
                <a:gd name="T71" fmla="*/ 7856 h 8266"/>
                <a:gd name="T72" fmla="*/ 224 w 328"/>
                <a:gd name="T73" fmla="*/ 7600 h 8266"/>
                <a:gd name="T74" fmla="*/ 216 w 328"/>
                <a:gd name="T75" fmla="*/ 7344 h 8266"/>
                <a:gd name="T76" fmla="*/ 216 w 328"/>
                <a:gd name="T77" fmla="*/ 6880 h 8266"/>
                <a:gd name="T78" fmla="*/ 216 w 328"/>
                <a:gd name="T79" fmla="*/ 6520 h 8266"/>
                <a:gd name="T80" fmla="*/ 208 w 328"/>
                <a:gd name="T81" fmla="*/ 6152 h 8266"/>
                <a:gd name="T82" fmla="*/ 208 w 328"/>
                <a:gd name="T83" fmla="*/ 5616 h 8266"/>
                <a:gd name="T84" fmla="*/ 208 w 328"/>
                <a:gd name="T85" fmla="*/ 5096 h 8266"/>
                <a:gd name="T86" fmla="*/ 201 w 328"/>
                <a:gd name="T87" fmla="*/ 4636 h 8266"/>
                <a:gd name="T88" fmla="*/ 200 w 328"/>
                <a:gd name="T89" fmla="*/ 3784 h 8266"/>
                <a:gd name="T90" fmla="*/ 200 w 328"/>
                <a:gd name="T91" fmla="*/ 2496 h 8266"/>
                <a:gd name="T92" fmla="*/ 200 w 328"/>
                <a:gd name="T93" fmla="*/ 1208 h 8266"/>
                <a:gd name="T94" fmla="*/ 240 w 328"/>
                <a:gd name="T95" fmla="*/ 24 h 8266"/>
                <a:gd name="T96" fmla="*/ 160 w 328"/>
                <a:gd name="T97" fmla="*/ 200 h 8266"/>
                <a:gd name="T98" fmla="*/ 88 w 328"/>
                <a:gd name="T99" fmla="*/ 200 h 8266"/>
                <a:gd name="T100" fmla="*/ 112 w 328"/>
                <a:gd name="T101" fmla="*/ 200 h 8266"/>
                <a:gd name="T102" fmla="*/ 56 w 328"/>
                <a:gd name="T103" fmla="*/ 256 h 8266"/>
                <a:gd name="T104" fmla="*/ 104 w 328"/>
                <a:gd name="T105" fmla="*/ 304 h 8266"/>
                <a:gd name="T106" fmla="*/ 96 w 328"/>
                <a:gd name="T107" fmla="*/ 384 h 8266"/>
                <a:gd name="T108" fmla="*/ 56 w 328"/>
                <a:gd name="T109" fmla="*/ 512 h 8266"/>
                <a:gd name="T110" fmla="*/ 72 w 328"/>
                <a:gd name="T111" fmla="*/ 536 h 8266"/>
                <a:gd name="T112" fmla="*/ 64 w 328"/>
                <a:gd name="T113" fmla="*/ 584 h 8266"/>
                <a:gd name="T114" fmla="*/ 56 w 328"/>
                <a:gd name="T115" fmla="*/ 664 h 8266"/>
                <a:gd name="T116" fmla="*/ 48 w 328"/>
                <a:gd name="T117" fmla="*/ 816 h 8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8" h="8266">
                  <a:moveTo>
                    <a:pt x="0" y="872"/>
                  </a:moveTo>
                  <a:lnTo>
                    <a:pt x="0" y="848"/>
                  </a:lnTo>
                  <a:lnTo>
                    <a:pt x="0" y="816"/>
                  </a:lnTo>
                  <a:lnTo>
                    <a:pt x="0" y="792"/>
                  </a:lnTo>
                  <a:cubicBezTo>
                    <a:pt x="0" y="779"/>
                    <a:pt x="11" y="768"/>
                    <a:pt x="24" y="768"/>
                  </a:cubicBezTo>
                  <a:lnTo>
                    <a:pt x="32" y="768"/>
                  </a:lnTo>
                  <a:lnTo>
                    <a:pt x="8" y="792"/>
                  </a:lnTo>
                  <a:lnTo>
                    <a:pt x="8" y="768"/>
                  </a:lnTo>
                  <a:lnTo>
                    <a:pt x="8" y="744"/>
                  </a:lnTo>
                  <a:lnTo>
                    <a:pt x="8" y="720"/>
                  </a:lnTo>
                  <a:lnTo>
                    <a:pt x="8" y="688"/>
                  </a:lnTo>
                  <a:lnTo>
                    <a:pt x="8" y="664"/>
                  </a:lnTo>
                  <a:lnTo>
                    <a:pt x="8" y="640"/>
                  </a:lnTo>
                  <a:lnTo>
                    <a:pt x="8" y="616"/>
                  </a:lnTo>
                  <a:cubicBezTo>
                    <a:pt x="8" y="603"/>
                    <a:pt x="19" y="592"/>
                    <a:pt x="32" y="592"/>
                  </a:cubicBezTo>
                  <a:cubicBezTo>
                    <a:pt x="46" y="592"/>
                    <a:pt x="56" y="603"/>
                    <a:pt x="56" y="616"/>
                  </a:cubicBezTo>
                  <a:lnTo>
                    <a:pt x="56" y="640"/>
                  </a:lnTo>
                  <a:lnTo>
                    <a:pt x="32" y="616"/>
                  </a:lnTo>
                  <a:lnTo>
                    <a:pt x="40" y="616"/>
                  </a:lnTo>
                  <a:lnTo>
                    <a:pt x="16" y="640"/>
                  </a:lnTo>
                  <a:lnTo>
                    <a:pt x="16" y="616"/>
                  </a:lnTo>
                  <a:lnTo>
                    <a:pt x="16" y="584"/>
                  </a:lnTo>
                  <a:lnTo>
                    <a:pt x="16" y="560"/>
                  </a:lnTo>
                  <a:cubicBezTo>
                    <a:pt x="16" y="547"/>
                    <a:pt x="27" y="536"/>
                    <a:pt x="40" y="536"/>
                  </a:cubicBezTo>
                  <a:lnTo>
                    <a:pt x="48" y="536"/>
                  </a:lnTo>
                  <a:lnTo>
                    <a:pt x="24" y="560"/>
                  </a:lnTo>
                  <a:lnTo>
                    <a:pt x="24" y="536"/>
                  </a:lnTo>
                  <a:cubicBezTo>
                    <a:pt x="24" y="523"/>
                    <a:pt x="35" y="512"/>
                    <a:pt x="48" y="512"/>
                  </a:cubicBezTo>
                  <a:cubicBezTo>
                    <a:pt x="62" y="512"/>
                    <a:pt x="72" y="523"/>
                    <a:pt x="72" y="536"/>
                  </a:cubicBezTo>
                  <a:lnTo>
                    <a:pt x="72" y="560"/>
                  </a:lnTo>
                  <a:cubicBezTo>
                    <a:pt x="72" y="574"/>
                    <a:pt x="62" y="584"/>
                    <a:pt x="48" y="584"/>
                  </a:cubicBezTo>
                  <a:cubicBezTo>
                    <a:pt x="35" y="584"/>
                    <a:pt x="24" y="574"/>
                    <a:pt x="24" y="560"/>
                  </a:cubicBezTo>
                  <a:lnTo>
                    <a:pt x="24" y="536"/>
                  </a:lnTo>
                  <a:cubicBezTo>
                    <a:pt x="24" y="523"/>
                    <a:pt x="35" y="512"/>
                    <a:pt x="48" y="512"/>
                  </a:cubicBezTo>
                  <a:cubicBezTo>
                    <a:pt x="62" y="512"/>
                    <a:pt x="72" y="523"/>
                    <a:pt x="72" y="536"/>
                  </a:cubicBezTo>
                  <a:lnTo>
                    <a:pt x="72" y="560"/>
                  </a:lnTo>
                  <a:lnTo>
                    <a:pt x="48" y="536"/>
                  </a:lnTo>
                  <a:lnTo>
                    <a:pt x="56" y="536"/>
                  </a:lnTo>
                  <a:lnTo>
                    <a:pt x="32" y="560"/>
                  </a:lnTo>
                  <a:lnTo>
                    <a:pt x="32" y="536"/>
                  </a:lnTo>
                  <a:lnTo>
                    <a:pt x="32" y="512"/>
                  </a:lnTo>
                  <a:lnTo>
                    <a:pt x="32" y="488"/>
                  </a:lnTo>
                  <a:cubicBezTo>
                    <a:pt x="32" y="475"/>
                    <a:pt x="43" y="464"/>
                    <a:pt x="56" y="464"/>
                  </a:cubicBezTo>
                  <a:lnTo>
                    <a:pt x="64" y="464"/>
                  </a:lnTo>
                  <a:lnTo>
                    <a:pt x="40" y="488"/>
                  </a:lnTo>
                  <a:lnTo>
                    <a:pt x="40" y="456"/>
                  </a:lnTo>
                  <a:lnTo>
                    <a:pt x="40" y="432"/>
                  </a:lnTo>
                  <a:lnTo>
                    <a:pt x="40" y="408"/>
                  </a:lnTo>
                  <a:cubicBezTo>
                    <a:pt x="40" y="395"/>
                    <a:pt x="51" y="384"/>
                    <a:pt x="64" y="384"/>
                  </a:cubicBezTo>
                  <a:lnTo>
                    <a:pt x="72" y="384"/>
                  </a:lnTo>
                  <a:lnTo>
                    <a:pt x="48" y="408"/>
                  </a:lnTo>
                  <a:lnTo>
                    <a:pt x="48" y="384"/>
                  </a:lnTo>
                  <a:lnTo>
                    <a:pt x="48" y="352"/>
                  </a:lnTo>
                  <a:lnTo>
                    <a:pt x="48" y="328"/>
                  </a:lnTo>
                  <a:lnTo>
                    <a:pt x="48" y="304"/>
                  </a:lnTo>
                  <a:cubicBezTo>
                    <a:pt x="48" y="291"/>
                    <a:pt x="59" y="280"/>
                    <a:pt x="72" y="280"/>
                  </a:cubicBezTo>
                  <a:cubicBezTo>
                    <a:pt x="86" y="280"/>
                    <a:pt x="96" y="291"/>
                    <a:pt x="96" y="304"/>
                  </a:cubicBezTo>
                  <a:lnTo>
                    <a:pt x="96" y="328"/>
                  </a:lnTo>
                  <a:lnTo>
                    <a:pt x="72" y="304"/>
                  </a:lnTo>
                  <a:lnTo>
                    <a:pt x="80" y="304"/>
                  </a:lnTo>
                  <a:lnTo>
                    <a:pt x="56" y="328"/>
                  </a:lnTo>
                  <a:lnTo>
                    <a:pt x="56" y="304"/>
                  </a:lnTo>
                  <a:lnTo>
                    <a:pt x="56" y="280"/>
                  </a:lnTo>
                  <a:lnTo>
                    <a:pt x="56" y="256"/>
                  </a:lnTo>
                  <a:lnTo>
                    <a:pt x="56" y="224"/>
                  </a:lnTo>
                  <a:cubicBezTo>
                    <a:pt x="56" y="211"/>
                    <a:pt x="67" y="200"/>
                    <a:pt x="80" y="200"/>
                  </a:cubicBezTo>
                  <a:cubicBezTo>
                    <a:pt x="94" y="200"/>
                    <a:pt x="104" y="211"/>
                    <a:pt x="104" y="224"/>
                  </a:cubicBezTo>
                  <a:lnTo>
                    <a:pt x="104" y="256"/>
                  </a:lnTo>
                  <a:cubicBezTo>
                    <a:pt x="104" y="270"/>
                    <a:pt x="94" y="280"/>
                    <a:pt x="80" y="280"/>
                  </a:cubicBezTo>
                  <a:cubicBezTo>
                    <a:pt x="67" y="280"/>
                    <a:pt x="56" y="270"/>
                    <a:pt x="56" y="256"/>
                  </a:cubicBezTo>
                  <a:lnTo>
                    <a:pt x="56" y="224"/>
                  </a:lnTo>
                  <a:cubicBezTo>
                    <a:pt x="56" y="211"/>
                    <a:pt x="67" y="200"/>
                    <a:pt x="80" y="200"/>
                  </a:cubicBezTo>
                  <a:cubicBezTo>
                    <a:pt x="94" y="200"/>
                    <a:pt x="104" y="211"/>
                    <a:pt x="104" y="224"/>
                  </a:cubicBezTo>
                  <a:lnTo>
                    <a:pt x="104" y="256"/>
                  </a:lnTo>
                  <a:cubicBezTo>
                    <a:pt x="104" y="270"/>
                    <a:pt x="94" y="280"/>
                    <a:pt x="80" y="280"/>
                  </a:cubicBezTo>
                  <a:cubicBezTo>
                    <a:pt x="67" y="280"/>
                    <a:pt x="56" y="270"/>
                    <a:pt x="56" y="256"/>
                  </a:cubicBezTo>
                  <a:lnTo>
                    <a:pt x="56" y="224"/>
                  </a:lnTo>
                  <a:cubicBezTo>
                    <a:pt x="56" y="211"/>
                    <a:pt x="67" y="200"/>
                    <a:pt x="80" y="200"/>
                  </a:cubicBezTo>
                  <a:cubicBezTo>
                    <a:pt x="94" y="200"/>
                    <a:pt x="104" y="211"/>
                    <a:pt x="104" y="224"/>
                  </a:cubicBezTo>
                  <a:lnTo>
                    <a:pt x="104" y="256"/>
                  </a:lnTo>
                  <a:lnTo>
                    <a:pt x="80" y="232"/>
                  </a:lnTo>
                  <a:lnTo>
                    <a:pt x="88" y="232"/>
                  </a:lnTo>
                  <a:lnTo>
                    <a:pt x="64" y="256"/>
                  </a:lnTo>
                  <a:lnTo>
                    <a:pt x="64" y="224"/>
                  </a:lnTo>
                  <a:lnTo>
                    <a:pt x="64" y="200"/>
                  </a:lnTo>
                  <a:lnTo>
                    <a:pt x="64" y="176"/>
                  </a:lnTo>
                  <a:lnTo>
                    <a:pt x="64" y="152"/>
                  </a:lnTo>
                  <a:cubicBezTo>
                    <a:pt x="64" y="139"/>
                    <a:pt x="75" y="128"/>
                    <a:pt x="88" y="128"/>
                  </a:cubicBezTo>
                  <a:cubicBezTo>
                    <a:pt x="102" y="128"/>
                    <a:pt x="112" y="139"/>
                    <a:pt x="112" y="152"/>
                  </a:cubicBezTo>
                  <a:lnTo>
                    <a:pt x="112" y="176"/>
                  </a:lnTo>
                  <a:cubicBezTo>
                    <a:pt x="112" y="190"/>
                    <a:pt x="102" y="200"/>
                    <a:pt x="88" y="200"/>
                  </a:cubicBezTo>
                  <a:cubicBezTo>
                    <a:pt x="75" y="200"/>
                    <a:pt x="64" y="190"/>
                    <a:pt x="64" y="176"/>
                  </a:cubicBezTo>
                  <a:lnTo>
                    <a:pt x="64" y="152"/>
                  </a:lnTo>
                  <a:cubicBezTo>
                    <a:pt x="64" y="139"/>
                    <a:pt x="75" y="128"/>
                    <a:pt x="88" y="128"/>
                  </a:cubicBezTo>
                  <a:cubicBezTo>
                    <a:pt x="102" y="128"/>
                    <a:pt x="112" y="139"/>
                    <a:pt x="112" y="152"/>
                  </a:cubicBezTo>
                  <a:lnTo>
                    <a:pt x="112" y="176"/>
                  </a:lnTo>
                  <a:lnTo>
                    <a:pt x="88" y="152"/>
                  </a:lnTo>
                  <a:lnTo>
                    <a:pt x="96" y="152"/>
                  </a:lnTo>
                  <a:lnTo>
                    <a:pt x="104" y="152"/>
                  </a:lnTo>
                  <a:lnTo>
                    <a:pt x="112" y="152"/>
                  </a:lnTo>
                  <a:lnTo>
                    <a:pt x="120" y="152"/>
                  </a:lnTo>
                  <a:lnTo>
                    <a:pt x="128" y="152"/>
                  </a:lnTo>
                  <a:lnTo>
                    <a:pt x="136" y="152"/>
                  </a:lnTo>
                  <a:lnTo>
                    <a:pt x="144" y="152"/>
                  </a:lnTo>
                  <a:lnTo>
                    <a:pt x="152" y="152"/>
                  </a:lnTo>
                  <a:lnTo>
                    <a:pt x="160" y="152"/>
                  </a:lnTo>
                  <a:lnTo>
                    <a:pt x="168" y="152"/>
                  </a:lnTo>
                  <a:lnTo>
                    <a:pt x="176" y="152"/>
                  </a:lnTo>
                  <a:lnTo>
                    <a:pt x="184" y="152"/>
                  </a:lnTo>
                  <a:lnTo>
                    <a:pt x="192" y="152"/>
                  </a:lnTo>
                  <a:lnTo>
                    <a:pt x="200" y="152"/>
                  </a:lnTo>
                  <a:lnTo>
                    <a:pt x="208" y="152"/>
                  </a:lnTo>
                  <a:lnTo>
                    <a:pt x="216" y="152"/>
                  </a:lnTo>
                  <a:lnTo>
                    <a:pt x="192" y="176"/>
                  </a:lnTo>
                  <a:lnTo>
                    <a:pt x="192" y="24"/>
                  </a:lnTo>
                  <a:cubicBezTo>
                    <a:pt x="192" y="11"/>
                    <a:pt x="203" y="0"/>
                    <a:pt x="216" y="0"/>
                  </a:cubicBezTo>
                  <a:cubicBezTo>
                    <a:pt x="230" y="0"/>
                    <a:pt x="240" y="11"/>
                    <a:pt x="240" y="24"/>
                  </a:cubicBezTo>
                  <a:lnTo>
                    <a:pt x="240" y="152"/>
                  </a:lnTo>
                  <a:lnTo>
                    <a:pt x="240" y="304"/>
                  </a:lnTo>
                  <a:lnTo>
                    <a:pt x="240" y="456"/>
                  </a:lnTo>
                  <a:lnTo>
                    <a:pt x="240" y="616"/>
                  </a:lnTo>
                  <a:lnTo>
                    <a:pt x="240" y="768"/>
                  </a:lnTo>
                  <a:lnTo>
                    <a:pt x="248" y="919"/>
                  </a:lnTo>
                  <a:lnTo>
                    <a:pt x="248" y="1048"/>
                  </a:lnTo>
                  <a:lnTo>
                    <a:pt x="248" y="1208"/>
                  </a:lnTo>
                  <a:lnTo>
                    <a:pt x="248" y="1336"/>
                  </a:lnTo>
                  <a:lnTo>
                    <a:pt x="248" y="1488"/>
                  </a:lnTo>
                  <a:lnTo>
                    <a:pt x="248" y="1616"/>
                  </a:lnTo>
                  <a:lnTo>
                    <a:pt x="248" y="1776"/>
                  </a:lnTo>
                  <a:lnTo>
                    <a:pt x="248" y="1904"/>
                  </a:lnTo>
                  <a:lnTo>
                    <a:pt x="248" y="2056"/>
                  </a:lnTo>
                  <a:lnTo>
                    <a:pt x="248" y="2184"/>
                  </a:lnTo>
                  <a:lnTo>
                    <a:pt x="248" y="2344"/>
                  </a:lnTo>
                  <a:lnTo>
                    <a:pt x="248" y="2496"/>
                  </a:lnTo>
                  <a:lnTo>
                    <a:pt x="248" y="2624"/>
                  </a:lnTo>
                  <a:lnTo>
                    <a:pt x="248" y="2776"/>
                  </a:lnTo>
                  <a:lnTo>
                    <a:pt x="248" y="2904"/>
                  </a:lnTo>
                  <a:lnTo>
                    <a:pt x="248" y="3064"/>
                  </a:lnTo>
                  <a:lnTo>
                    <a:pt x="248" y="3216"/>
                  </a:lnTo>
                  <a:lnTo>
                    <a:pt x="248" y="3344"/>
                  </a:lnTo>
                  <a:lnTo>
                    <a:pt x="248" y="3504"/>
                  </a:lnTo>
                  <a:lnTo>
                    <a:pt x="248" y="3656"/>
                  </a:lnTo>
                  <a:lnTo>
                    <a:pt x="248" y="3784"/>
                  </a:lnTo>
                  <a:lnTo>
                    <a:pt x="248" y="3936"/>
                  </a:lnTo>
                  <a:lnTo>
                    <a:pt x="248" y="4064"/>
                  </a:lnTo>
                  <a:lnTo>
                    <a:pt x="248" y="4200"/>
                  </a:lnTo>
                  <a:lnTo>
                    <a:pt x="248" y="4296"/>
                  </a:lnTo>
                  <a:lnTo>
                    <a:pt x="248" y="4400"/>
                  </a:lnTo>
                  <a:lnTo>
                    <a:pt x="248" y="4504"/>
                  </a:lnTo>
                  <a:lnTo>
                    <a:pt x="248" y="4584"/>
                  </a:lnTo>
                  <a:lnTo>
                    <a:pt x="248" y="4632"/>
                  </a:lnTo>
                  <a:lnTo>
                    <a:pt x="248" y="4629"/>
                  </a:lnTo>
                  <a:lnTo>
                    <a:pt x="256" y="4685"/>
                  </a:lnTo>
                  <a:cubicBezTo>
                    <a:pt x="256" y="4686"/>
                    <a:pt x="256" y="4687"/>
                    <a:pt x="256" y="4688"/>
                  </a:cubicBezTo>
                  <a:lnTo>
                    <a:pt x="256" y="4760"/>
                  </a:lnTo>
                  <a:lnTo>
                    <a:pt x="256" y="4816"/>
                  </a:lnTo>
                  <a:lnTo>
                    <a:pt x="256" y="4864"/>
                  </a:lnTo>
                  <a:lnTo>
                    <a:pt x="256" y="4920"/>
                  </a:lnTo>
                  <a:lnTo>
                    <a:pt x="256" y="4992"/>
                  </a:lnTo>
                  <a:lnTo>
                    <a:pt x="256" y="5048"/>
                  </a:lnTo>
                  <a:lnTo>
                    <a:pt x="256" y="5096"/>
                  </a:lnTo>
                  <a:lnTo>
                    <a:pt x="256" y="5152"/>
                  </a:lnTo>
                  <a:lnTo>
                    <a:pt x="256" y="5200"/>
                  </a:lnTo>
                  <a:lnTo>
                    <a:pt x="256" y="5256"/>
                  </a:lnTo>
                  <a:lnTo>
                    <a:pt x="256" y="5304"/>
                  </a:lnTo>
                  <a:lnTo>
                    <a:pt x="256" y="5360"/>
                  </a:lnTo>
                  <a:lnTo>
                    <a:pt x="256" y="5432"/>
                  </a:lnTo>
                  <a:lnTo>
                    <a:pt x="256" y="5488"/>
                  </a:lnTo>
                  <a:lnTo>
                    <a:pt x="256" y="5560"/>
                  </a:lnTo>
                  <a:lnTo>
                    <a:pt x="256" y="5616"/>
                  </a:lnTo>
                  <a:lnTo>
                    <a:pt x="256" y="5664"/>
                  </a:lnTo>
                  <a:lnTo>
                    <a:pt x="256" y="5744"/>
                  </a:lnTo>
                  <a:lnTo>
                    <a:pt x="256" y="5792"/>
                  </a:lnTo>
                  <a:lnTo>
                    <a:pt x="256" y="5848"/>
                  </a:lnTo>
                  <a:lnTo>
                    <a:pt x="256" y="5896"/>
                  </a:lnTo>
                  <a:lnTo>
                    <a:pt x="256" y="5976"/>
                  </a:lnTo>
                  <a:lnTo>
                    <a:pt x="256" y="6024"/>
                  </a:lnTo>
                  <a:lnTo>
                    <a:pt x="256" y="6104"/>
                  </a:lnTo>
                  <a:lnTo>
                    <a:pt x="256" y="6152"/>
                  </a:lnTo>
                  <a:lnTo>
                    <a:pt x="256" y="6208"/>
                  </a:lnTo>
                  <a:lnTo>
                    <a:pt x="256" y="6256"/>
                  </a:lnTo>
                  <a:lnTo>
                    <a:pt x="256" y="6251"/>
                  </a:lnTo>
                  <a:lnTo>
                    <a:pt x="264" y="6283"/>
                  </a:lnTo>
                  <a:cubicBezTo>
                    <a:pt x="264" y="6285"/>
                    <a:pt x="264" y="6287"/>
                    <a:pt x="264" y="6288"/>
                  </a:cubicBezTo>
                  <a:lnTo>
                    <a:pt x="264" y="6336"/>
                  </a:lnTo>
                  <a:lnTo>
                    <a:pt x="264" y="6416"/>
                  </a:lnTo>
                  <a:lnTo>
                    <a:pt x="264" y="6464"/>
                  </a:lnTo>
                  <a:lnTo>
                    <a:pt x="264" y="6520"/>
                  </a:lnTo>
                  <a:lnTo>
                    <a:pt x="264" y="6568"/>
                  </a:lnTo>
                  <a:lnTo>
                    <a:pt x="264" y="6616"/>
                  </a:lnTo>
                  <a:lnTo>
                    <a:pt x="264" y="6648"/>
                  </a:lnTo>
                  <a:lnTo>
                    <a:pt x="264" y="6696"/>
                  </a:lnTo>
                  <a:lnTo>
                    <a:pt x="264" y="6720"/>
                  </a:lnTo>
                  <a:lnTo>
                    <a:pt x="264" y="6776"/>
                  </a:lnTo>
                  <a:lnTo>
                    <a:pt x="264" y="6800"/>
                  </a:lnTo>
                  <a:lnTo>
                    <a:pt x="264" y="6848"/>
                  </a:lnTo>
                  <a:lnTo>
                    <a:pt x="264" y="6880"/>
                  </a:lnTo>
                  <a:lnTo>
                    <a:pt x="264" y="6904"/>
                  </a:lnTo>
                  <a:lnTo>
                    <a:pt x="264" y="6952"/>
                  </a:lnTo>
                  <a:lnTo>
                    <a:pt x="264" y="7008"/>
                  </a:lnTo>
                  <a:lnTo>
                    <a:pt x="264" y="7056"/>
                  </a:lnTo>
                  <a:lnTo>
                    <a:pt x="264" y="7112"/>
                  </a:lnTo>
                  <a:lnTo>
                    <a:pt x="264" y="7160"/>
                  </a:lnTo>
                  <a:lnTo>
                    <a:pt x="264" y="7240"/>
                  </a:lnTo>
                  <a:lnTo>
                    <a:pt x="264" y="7288"/>
                  </a:lnTo>
                  <a:lnTo>
                    <a:pt x="264" y="7344"/>
                  </a:lnTo>
                  <a:lnTo>
                    <a:pt x="264" y="7368"/>
                  </a:lnTo>
                  <a:lnTo>
                    <a:pt x="264" y="7416"/>
                  </a:lnTo>
                  <a:lnTo>
                    <a:pt x="264" y="7448"/>
                  </a:lnTo>
                  <a:lnTo>
                    <a:pt x="264" y="7496"/>
                  </a:lnTo>
                  <a:lnTo>
                    <a:pt x="264" y="7520"/>
                  </a:lnTo>
                  <a:lnTo>
                    <a:pt x="263" y="7513"/>
                  </a:lnTo>
                  <a:lnTo>
                    <a:pt x="271" y="7537"/>
                  </a:lnTo>
                  <a:cubicBezTo>
                    <a:pt x="272" y="7539"/>
                    <a:pt x="272" y="7542"/>
                    <a:pt x="272" y="7544"/>
                  </a:cubicBezTo>
                  <a:lnTo>
                    <a:pt x="272" y="7600"/>
                  </a:lnTo>
                  <a:lnTo>
                    <a:pt x="272" y="7624"/>
                  </a:lnTo>
                  <a:lnTo>
                    <a:pt x="272" y="7680"/>
                  </a:lnTo>
                  <a:lnTo>
                    <a:pt x="272" y="7704"/>
                  </a:lnTo>
                  <a:lnTo>
                    <a:pt x="272" y="7728"/>
                  </a:lnTo>
                  <a:lnTo>
                    <a:pt x="272" y="7752"/>
                  </a:lnTo>
                  <a:lnTo>
                    <a:pt x="272" y="7776"/>
                  </a:lnTo>
                  <a:lnTo>
                    <a:pt x="272" y="7808"/>
                  </a:lnTo>
                  <a:lnTo>
                    <a:pt x="272" y="7832"/>
                  </a:lnTo>
                  <a:lnTo>
                    <a:pt x="272" y="7856"/>
                  </a:lnTo>
                  <a:lnTo>
                    <a:pt x="272" y="7880"/>
                  </a:lnTo>
                  <a:lnTo>
                    <a:pt x="272" y="7912"/>
                  </a:lnTo>
                  <a:lnTo>
                    <a:pt x="272" y="7936"/>
                  </a:lnTo>
                  <a:lnTo>
                    <a:pt x="272" y="7960"/>
                  </a:lnTo>
                  <a:lnTo>
                    <a:pt x="272" y="7984"/>
                  </a:lnTo>
                  <a:lnTo>
                    <a:pt x="272" y="8008"/>
                  </a:lnTo>
                  <a:lnTo>
                    <a:pt x="272" y="8003"/>
                  </a:lnTo>
                  <a:lnTo>
                    <a:pt x="280" y="8035"/>
                  </a:lnTo>
                  <a:cubicBezTo>
                    <a:pt x="280" y="8037"/>
                    <a:pt x="280" y="8039"/>
                    <a:pt x="280" y="8040"/>
                  </a:cubicBezTo>
                  <a:lnTo>
                    <a:pt x="280" y="8064"/>
                  </a:lnTo>
                  <a:lnTo>
                    <a:pt x="280" y="8088"/>
                  </a:lnTo>
                  <a:lnTo>
                    <a:pt x="280" y="8112"/>
                  </a:lnTo>
                  <a:lnTo>
                    <a:pt x="280" y="8144"/>
                  </a:lnTo>
                  <a:lnTo>
                    <a:pt x="280" y="8168"/>
                  </a:lnTo>
                  <a:cubicBezTo>
                    <a:pt x="280" y="8182"/>
                    <a:pt x="270" y="8192"/>
                    <a:pt x="256" y="8192"/>
                  </a:cubicBezTo>
                  <a:cubicBezTo>
                    <a:pt x="243" y="8192"/>
                    <a:pt x="232" y="8182"/>
                    <a:pt x="232" y="8168"/>
                  </a:cubicBezTo>
                  <a:lnTo>
                    <a:pt x="232" y="8144"/>
                  </a:lnTo>
                  <a:cubicBezTo>
                    <a:pt x="232" y="8131"/>
                    <a:pt x="243" y="8120"/>
                    <a:pt x="256" y="8120"/>
                  </a:cubicBezTo>
                  <a:cubicBezTo>
                    <a:pt x="270" y="8120"/>
                    <a:pt x="280" y="8131"/>
                    <a:pt x="280" y="8144"/>
                  </a:cubicBezTo>
                  <a:lnTo>
                    <a:pt x="280" y="8168"/>
                  </a:lnTo>
                  <a:lnTo>
                    <a:pt x="256" y="8144"/>
                  </a:lnTo>
                  <a:lnTo>
                    <a:pt x="264" y="8144"/>
                  </a:lnTo>
                  <a:lnTo>
                    <a:pt x="272" y="8144"/>
                  </a:lnTo>
                  <a:lnTo>
                    <a:pt x="248" y="8168"/>
                  </a:lnTo>
                  <a:lnTo>
                    <a:pt x="248" y="8144"/>
                  </a:lnTo>
                  <a:cubicBezTo>
                    <a:pt x="248" y="8131"/>
                    <a:pt x="259" y="8120"/>
                    <a:pt x="272" y="8120"/>
                  </a:cubicBezTo>
                  <a:cubicBezTo>
                    <a:pt x="286" y="8120"/>
                    <a:pt x="296" y="8131"/>
                    <a:pt x="296" y="8144"/>
                  </a:cubicBezTo>
                  <a:lnTo>
                    <a:pt x="296" y="8168"/>
                  </a:lnTo>
                  <a:cubicBezTo>
                    <a:pt x="296" y="8182"/>
                    <a:pt x="286" y="8192"/>
                    <a:pt x="272" y="8192"/>
                  </a:cubicBezTo>
                  <a:cubicBezTo>
                    <a:pt x="259" y="8192"/>
                    <a:pt x="248" y="8182"/>
                    <a:pt x="248" y="8168"/>
                  </a:cubicBezTo>
                  <a:lnTo>
                    <a:pt x="248" y="8144"/>
                  </a:lnTo>
                  <a:cubicBezTo>
                    <a:pt x="248" y="8131"/>
                    <a:pt x="259" y="8120"/>
                    <a:pt x="272" y="8120"/>
                  </a:cubicBezTo>
                  <a:cubicBezTo>
                    <a:pt x="286" y="8120"/>
                    <a:pt x="296" y="8131"/>
                    <a:pt x="296" y="8144"/>
                  </a:cubicBezTo>
                  <a:lnTo>
                    <a:pt x="296" y="8168"/>
                  </a:lnTo>
                  <a:lnTo>
                    <a:pt x="272" y="8144"/>
                  </a:lnTo>
                  <a:lnTo>
                    <a:pt x="280" y="8144"/>
                  </a:lnTo>
                  <a:lnTo>
                    <a:pt x="288" y="8144"/>
                  </a:lnTo>
                  <a:cubicBezTo>
                    <a:pt x="302" y="8144"/>
                    <a:pt x="312" y="8155"/>
                    <a:pt x="312" y="8168"/>
                  </a:cubicBezTo>
                  <a:lnTo>
                    <a:pt x="312" y="8192"/>
                  </a:lnTo>
                  <a:lnTo>
                    <a:pt x="312" y="8216"/>
                  </a:lnTo>
                  <a:lnTo>
                    <a:pt x="311" y="8209"/>
                  </a:lnTo>
                  <a:lnTo>
                    <a:pt x="319" y="8233"/>
                  </a:lnTo>
                  <a:lnTo>
                    <a:pt x="272" y="8240"/>
                  </a:lnTo>
                  <a:lnTo>
                    <a:pt x="272" y="8216"/>
                  </a:lnTo>
                  <a:cubicBezTo>
                    <a:pt x="272" y="8203"/>
                    <a:pt x="283" y="8192"/>
                    <a:pt x="296" y="8192"/>
                  </a:cubicBezTo>
                  <a:cubicBezTo>
                    <a:pt x="310" y="8192"/>
                    <a:pt x="320" y="8203"/>
                    <a:pt x="320" y="8216"/>
                  </a:cubicBezTo>
                  <a:lnTo>
                    <a:pt x="320" y="8240"/>
                  </a:lnTo>
                  <a:cubicBezTo>
                    <a:pt x="320" y="8254"/>
                    <a:pt x="310" y="8264"/>
                    <a:pt x="296" y="8264"/>
                  </a:cubicBezTo>
                  <a:cubicBezTo>
                    <a:pt x="283" y="8264"/>
                    <a:pt x="272" y="8254"/>
                    <a:pt x="272" y="8240"/>
                  </a:cubicBezTo>
                  <a:lnTo>
                    <a:pt x="272" y="8216"/>
                  </a:lnTo>
                  <a:cubicBezTo>
                    <a:pt x="272" y="8203"/>
                    <a:pt x="283" y="8192"/>
                    <a:pt x="296" y="8192"/>
                  </a:cubicBezTo>
                  <a:lnTo>
                    <a:pt x="304" y="8192"/>
                  </a:lnTo>
                  <a:cubicBezTo>
                    <a:pt x="318" y="8192"/>
                    <a:pt x="328" y="8203"/>
                    <a:pt x="328" y="8216"/>
                  </a:cubicBezTo>
                  <a:cubicBezTo>
                    <a:pt x="328" y="8230"/>
                    <a:pt x="318" y="8240"/>
                    <a:pt x="304" y="8240"/>
                  </a:cubicBezTo>
                  <a:lnTo>
                    <a:pt x="296" y="8240"/>
                  </a:lnTo>
                  <a:lnTo>
                    <a:pt x="320" y="8216"/>
                  </a:lnTo>
                  <a:lnTo>
                    <a:pt x="320" y="8240"/>
                  </a:lnTo>
                  <a:lnTo>
                    <a:pt x="272" y="8240"/>
                  </a:lnTo>
                  <a:lnTo>
                    <a:pt x="272" y="8216"/>
                  </a:lnTo>
                  <a:lnTo>
                    <a:pt x="320" y="8216"/>
                  </a:lnTo>
                  <a:lnTo>
                    <a:pt x="320" y="8240"/>
                  </a:lnTo>
                  <a:cubicBezTo>
                    <a:pt x="320" y="8252"/>
                    <a:pt x="312" y="8262"/>
                    <a:pt x="300" y="8264"/>
                  </a:cubicBezTo>
                  <a:cubicBezTo>
                    <a:pt x="289" y="8266"/>
                    <a:pt x="277" y="8259"/>
                    <a:pt x="274" y="8248"/>
                  </a:cubicBezTo>
                  <a:lnTo>
                    <a:pt x="266" y="8224"/>
                  </a:lnTo>
                  <a:cubicBezTo>
                    <a:pt x="265" y="8222"/>
                    <a:pt x="264" y="8219"/>
                    <a:pt x="264" y="8216"/>
                  </a:cubicBezTo>
                  <a:lnTo>
                    <a:pt x="264" y="8192"/>
                  </a:lnTo>
                  <a:lnTo>
                    <a:pt x="264" y="8168"/>
                  </a:lnTo>
                  <a:lnTo>
                    <a:pt x="288" y="8192"/>
                  </a:lnTo>
                  <a:lnTo>
                    <a:pt x="280" y="8192"/>
                  </a:lnTo>
                  <a:lnTo>
                    <a:pt x="272" y="8192"/>
                  </a:lnTo>
                  <a:cubicBezTo>
                    <a:pt x="259" y="8192"/>
                    <a:pt x="248" y="8182"/>
                    <a:pt x="248" y="8168"/>
                  </a:cubicBezTo>
                  <a:lnTo>
                    <a:pt x="248" y="8144"/>
                  </a:lnTo>
                  <a:lnTo>
                    <a:pt x="296" y="8144"/>
                  </a:lnTo>
                  <a:lnTo>
                    <a:pt x="296" y="8168"/>
                  </a:lnTo>
                  <a:lnTo>
                    <a:pt x="248" y="8168"/>
                  </a:lnTo>
                  <a:lnTo>
                    <a:pt x="248" y="8144"/>
                  </a:lnTo>
                  <a:lnTo>
                    <a:pt x="296" y="8144"/>
                  </a:lnTo>
                  <a:lnTo>
                    <a:pt x="296" y="8168"/>
                  </a:lnTo>
                  <a:cubicBezTo>
                    <a:pt x="296" y="8182"/>
                    <a:pt x="286" y="8192"/>
                    <a:pt x="272" y="8192"/>
                  </a:cubicBezTo>
                  <a:lnTo>
                    <a:pt x="264" y="8192"/>
                  </a:lnTo>
                  <a:lnTo>
                    <a:pt x="256" y="8192"/>
                  </a:lnTo>
                  <a:cubicBezTo>
                    <a:pt x="243" y="8192"/>
                    <a:pt x="232" y="8182"/>
                    <a:pt x="232" y="8168"/>
                  </a:cubicBezTo>
                  <a:lnTo>
                    <a:pt x="232" y="8144"/>
                  </a:lnTo>
                  <a:lnTo>
                    <a:pt x="280" y="8144"/>
                  </a:lnTo>
                  <a:lnTo>
                    <a:pt x="280" y="8168"/>
                  </a:lnTo>
                  <a:lnTo>
                    <a:pt x="232" y="8168"/>
                  </a:lnTo>
                  <a:lnTo>
                    <a:pt x="232" y="8144"/>
                  </a:lnTo>
                  <a:lnTo>
                    <a:pt x="232" y="8112"/>
                  </a:lnTo>
                  <a:lnTo>
                    <a:pt x="232" y="8088"/>
                  </a:lnTo>
                  <a:lnTo>
                    <a:pt x="232" y="8064"/>
                  </a:lnTo>
                  <a:lnTo>
                    <a:pt x="232" y="8040"/>
                  </a:lnTo>
                  <a:lnTo>
                    <a:pt x="233" y="8046"/>
                  </a:lnTo>
                  <a:lnTo>
                    <a:pt x="225" y="8014"/>
                  </a:lnTo>
                  <a:cubicBezTo>
                    <a:pt x="225" y="8012"/>
                    <a:pt x="224" y="8010"/>
                    <a:pt x="224" y="8008"/>
                  </a:cubicBezTo>
                  <a:lnTo>
                    <a:pt x="224" y="7984"/>
                  </a:lnTo>
                  <a:lnTo>
                    <a:pt x="224" y="7960"/>
                  </a:lnTo>
                  <a:lnTo>
                    <a:pt x="224" y="7936"/>
                  </a:lnTo>
                  <a:lnTo>
                    <a:pt x="224" y="7912"/>
                  </a:lnTo>
                  <a:lnTo>
                    <a:pt x="224" y="7880"/>
                  </a:lnTo>
                  <a:lnTo>
                    <a:pt x="224" y="7856"/>
                  </a:lnTo>
                  <a:lnTo>
                    <a:pt x="224" y="7832"/>
                  </a:lnTo>
                  <a:lnTo>
                    <a:pt x="224" y="7808"/>
                  </a:lnTo>
                  <a:lnTo>
                    <a:pt x="224" y="7776"/>
                  </a:lnTo>
                  <a:lnTo>
                    <a:pt x="224" y="7752"/>
                  </a:lnTo>
                  <a:lnTo>
                    <a:pt x="224" y="7728"/>
                  </a:lnTo>
                  <a:lnTo>
                    <a:pt x="224" y="7704"/>
                  </a:lnTo>
                  <a:lnTo>
                    <a:pt x="224" y="7680"/>
                  </a:lnTo>
                  <a:lnTo>
                    <a:pt x="224" y="7624"/>
                  </a:lnTo>
                  <a:lnTo>
                    <a:pt x="224" y="7600"/>
                  </a:lnTo>
                  <a:lnTo>
                    <a:pt x="224" y="7544"/>
                  </a:lnTo>
                  <a:lnTo>
                    <a:pt x="226" y="7552"/>
                  </a:lnTo>
                  <a:lnTo>
                    <a:pt x="218" y="7528"/>
                  </a:lnTo>
                  <a:cubicBezTo>
                    <a:pt x="217" y="7526"/>
                    <a:pt x="216" y="7523"/>
                    <a:pt x="216" y="7520"/>
                  </a:cubicBezTo>
                  <a:lnTo>
                    <a:pt x="216" y="7496"/>
                  </a:lnTo>
                  <a:lnTo>
                    <a:pt x="216" y="7448"/>
                  </a:lnTo>
                  <a:lnTo>
                    <a:pt x="216" y="7416"/>
                  </a:lnTo>
                  <a:lnTo>
                    <a:pt x="216" y="7368"/>
                  </a:lnTo>
                  <a:lnTo>
                    <a:pt x="216" y="7344"/>
                  </a:lnTo>
                  <a:lnTo>
                    <a:pt x="216" y="7288"/>
                  </a:lnTo>
                  <a:lnTo>
                    <a:pt x="216" y="7240"/>
                  </a:lnTo>
                  <a:lnTo>
                    <a:pt x="216" y="7160"/>
                  </a:lnTo>
                  <a:lnTo>
                    <a:pt x="216" y="7112"/>
                  </a:lnTo>
                  <a:lnTo>
                    <a:pt x="216" y="7056"/>
                  </a:lnTo>
                  <a:lnTo>
                    <a:pt x="216" y="7008"/>
                  </a:lnTo>
                  <a:lnTo>
                    <a:pt x="216" y="6952"/>
                  </a:lnTo>
                  <a:lnTo>
                    <a:pt x="216" y="6904"/>
                  </a:lnTo>
                  <a:lnTo>
                    <a:pt x="216" y="6880"/>
                  </a:lnTo>
                  <a:lnTo>
                    <a:pt x="216" y="6848"/>
                  </a:lnTo>
                  <a:lnTo>
                    <a:pt x="216" y="6800"/>
                  </a:lnTo>
                  <a:lnTo>
                    <a:pt x="216" y="6776"/>
                  </a:lnTo>
                  <a:lnTo>
                    <a:pt x="216" y="6720"/>
                  </a:lnTo>
                  <a:lnTo>
                    <a:pt x="216" y="6696"/>
                  </a:lnTo>
                  <a:lnTo>
                    <a:pt x="216" y="6648"/>
                  </a:lnTo>
                  <a:lnTo>
                    <a:pt x="216" y="6616"/>
                  </a:lnTo>
                  <a:lnTo>
                    <a:pt x="216" y="6568"/>
                  </a:lnTo>
                  <a:lnTo>
                    <a:pt x="216" y="6520"/>
                  </a:lnTo>
                  <a:lnTo>
                    <a:pt x="216" y="6464"/>
                  </a:lnTo>
                  <a:lnTo>
                    <a:pt x="216" y="6416"/>
                  </a:lnTo>
                  <a:lnTo>
                    <a:pt x="216" y="6336"/>
                  </a:lnTo>
                  <a:lnTo>
                    <a:pt x="216" y="6288"/>
                  </a:lnTo>
                  <a:lnTo>
                    <a:pt x="217" y="6294"/>
                  </a:lnTo>
                  <a:lnTo>
                    <a:pt x="209" y="6262"/>
                  </a:lnTo>
                  <a:cubicBezTo>
                    <a:pt x="209" y="6260"/>
                    <a:pt x="208" y="6258"/>
                    <a:pt x="208" y="6256"/>
                  </a:cubicBezTo>
                  <a:lnTo>
                    <a:pt x="208" y="6208"/>
                  </a:lnTo>
                  <a:lnTo>
                    <a:pt x="208" y="6152"/>
                  </a:lnTo>
                  <a:lnTo>
                    <a:pt x="208" y="6104"/>
                  </a:lnTo>
                  <a:lnTo>
                    <a:pt x="208" y="6024"/>
                  </a:lnTo>
                  <a:lnTo>
                    <a:pt x="208" y="5976"/>
                  </a:lnTo>
                  <a:lnTo>
                    <a:pt x="208" y="5896"/>
                  </a:lnTo>
                  <a:lnTo>
                    <a:pt x="208" y="5848"/>
                  </a:lnTo>
                  <a:lnTo>
                    <a:pt x="208" y="5792"/>
                  </a:lnTo>
                  <a:lnTo>
                    <a:pt x="208" y="5744"/>
                  </a:lnTo>
                  <a:lnTo>
                    <a:pt x="208" y="5664"/>
                  </a:lnTo>
                  <a:lnTo>
                    <a:pt x="208" y="5616"/>
                  </a:lnTo>
                  <a:lnTo>
                    <a:pt x="208" y="5560"/>
                  </a:lnTo>
                  <a:lnTo>
                    <a:pt x="208" y="5488"/>
                  </a:lnTo>
                  <a:lnTo>
                    <a:pt x="208" y="5432"/>
                  </a:lnTo>
                  <a:lnTo>
                    <a:pt x="208" y="5360"/>
                  </a:lnTo>
                  <a:lnTo>
                    <a:pt x="208" y="5304"/>
                  </a:lnTo>
                  <a:lnTo>
                    <a:pt x="208" y="5256"/>
                  </a:lnTo>
                  <a:lnTo>
                    <a:pt x="208" y="5200"/>
                  </a:lnTo>
                  <a:lnTo>
                    <a:pt x="208" y="5152"/>
                  </a:lnTo>
                  <a:lnTo>
                    <a:pt x="208" y="5096"/>
                  </a:lnTo>
                  <a:lnTo>
                    <a:pt x="208" y="5048"/>
                  </a:lnTo>
                  <a:lnTo>
                    <a:pt x="208" y="4992"/>
                  </a:lnTo>
                  <a:lnTo>
                    <a:pt x="208" y="4920"/>
                  </a:lnTo>
                  <a:lnTo>
                    <a:pt x="208" y="4864"/>
                  </a:lnTo>
                  <a:lnTo>
                    <a:pt x="208" y="4816"/>
                  </a:lnTo>
                  <a:lnTo>
                    <a:pt x="208" y="4760"/>
                  </a:lnTo>
                  <a:lnTo>
                    <a:pt x="208" y="4688"/>
                  </a:lnTo>
                  <a:lnTo>
                    <a:pt x="209" y="4692"/>
                  </a:lnTo>
                  <a:lnTo>
                    <a:pt x="201" y="4636"/>
                  </a:lnTo>
                  <a:cubicBezTo>
                    <a:pt x="201" y="4635"/>
                    <a:pt x="200" y="4634"/>
                    <a:pt x="200" y="4632"/>
                  </a:cubicBezTo>
                  <a:lnTo>
                    <a:pt x="200" y="4584"/>
                  </a:lnTo>
                  <a:lnTo>
                    <a:pt x="200" y="4504"/>
                  </a:lnTo>
                  <a:lnTo>
                    <a:pt x="200" y="4400"/>
                  </a:lnTo>
                  <a:lnTo>
                    <a:pt x="200" y="4296"/>
                  </a:lnTo>
                  <a:lnTo>
                    <a:pt x="200" y="4200"/>
                  </a:lnTo>
                  <a:lnTo>
                    <a:pt x="200" y="4064"/>
                  </a:lnTo>
                  <a:lnTo>
                    <a:pt x="200" y="3936"/>
                  </a:lnTo>
                  <a:lnTo>
                    <a:pt x="200" y="3784"/>
                  </a:lnTo>
                  <a:lnTo>
                    <a:pt x="200" y="3656"/>
                  </a:lnTo>
                  <a:lnTo>
                    <a:pt x="200" y="3504"/>
                  </a:lnTo>
                  <a:lnTo>
                    <a:pt x="200" y="3344"/>
                  </a:lnTo>
                  <a:lnTo>
                    <a:pt x="200" y="3216"/>
                  </a:lnTo>
                  <a:lnTo>
                    <a:pt x="200" y="3064"/>
                  </a:lnTo>
                  <a:lnTo>
                    <a:pt x="200" y="2904"/>
                  </a:lnTo>
                  <a:lnTo>
                    <a:pt x="200" y="2776"/>
                  </a:lnTo>
                  <a:lnTo>
                    <a:pt x="200" y="2624"/>
                  </a:lnTo>
                  <a:lnTo>
                    <a:pt x="200" y="2496"/>
                  </a:lnTo>
                  <a:lnTo>
                    <a:pt x="200" y="2344"/>
                  </a:lnTo>
                  <a:lnTo>
                    <a:pt x="200" y="2184"/>
                  </a:lnTo>
                  <a:lnTo>
                    <a:pt x="200" y="2056"/>
                  </a:lnTo>
                  <a:lnTo>
                    <a:pt x="200" y="1904"/>
                  </a:lnTo>
                  <a:lnTo>
                    <a:pt x="200" y="1776"/>
                  </a:lnTo>
                  <a:lnTo>
                    <a:pt x="200" y="1616"/>
                  </a:lnTo>
                  <a:lnTo>
                    <a:pt x="200" y="1488"/>
                  </a:lnTo>
                  <a:lnTo>
                    <a:pt x="200" y="1336"/>
                  </a:lnTo>
                  <a:lnTo>
                    <a:pt x="200" y="1208"/>
                  </a:lnTo>
                  <a:lnTo>
                    <a:pt x="200" y="1048"/>
                  </a:lnTo>
                  <a:lnTo>
                    <a:pt x="201" y="922"/>
                  </a:lnTo>
                  <a:lnTo>
                    <a:pt x="192" y="768"/>
                  </a:lnTo>
                  <a:lnTo>
                    <a:pt x="192" y="616"/>
                  </a:lnTo>
                  <a:lnTo>
                    <a:pt x="192" y="456"/>
                  </a:lnTo>
                  <a:lnTo>
                    <a:pt x="192" y="304"/>
                  </a:lnTo>
                  <a:lnTo>
                    <a:pt x="192" y="152"/>
                  </a:lnTo>
                  <a:lnTo>
                    <a:pt x="192" y="24"/>
                  </a:lnTo>
                  <a:lnTo>
                    <a:pt x="240" y="24"/>
                  </a:lnTo>
                  <a:lnTo>
                    <a:pt x="240" y="176"/>
                  </a:lnTo>
                  <a:cubicBezTo>
                    <a:pt x="240" y="190"/>
                    <a:pt x="230" y="200"/>
                    <a:pt x="216" y="200"/>
                  </a:cubicBezTo>
                  <a:lnTo>
                    <a:pt x="208" y="200"/>
                  </a:lnTo>
                  <a:lnTo>
                    <a:pt x="200" y="200"/>
                  </a:lnTo>
                  <a:lnTo>
                    <a:pt x="192" y="200"/>
                  </a:lnTo>
                  <a:lnTo>
                    <a:pt x="184" y="200"/>
                  </a:lnTo>
                  <a:lnTo>
                    <a:pt x="176" y="200"/>
                  </a:lnTo>
                  <a:lnTo>
                    <a:pt x="168" y="200"/>
                  </a:lnTo>
                  <a:lnTo>
                    <a:pt x="160" y="200"/>
                  </a:lnTo>
                  <a:lnTo>
                    <a:pt x="152" y="200"/>
                  </a:lnTo>
                  <a:lnTo>
                    <a:pt x="144" y="200"/>
                  </a:lnTo>
                  <a:lnTo>
                    <a:pt x="136" y="200"/>
                  </a:lnTo>
                  <a:lnTo>
                    <a:pt x="128" y="200"/>
                  </a:lnTo>
                  <a:lnTo>
                    <a:pt x="120" y="200"/>
                  </a:lnTo>
                  <a:lnTo>
                    <a:pt x="112" y="200"/>
                  </a:lnTo>
                  <a:lnTo>
                    <a:pt x="104" y="200"/>
                  </a:lnTo>
                  <a:lnTo>
                    <a:pt x="96" y="200"/>
                  </a:lnTo>
                  <a:lnTo>
                    <a:pt x="88" y="200"/>
                  </a:lnTo>
                  <a:cubicBezTo>
                    <a:pt x="75" y="200"/>
                    <a:pt x="64" y="190"/>
                    <a:pt x="64" y="176"/>
                  </a:cubicBezTo>
                  <a:lnTo>
                    <a:pt x="64" y="152"/>
                  </a:lnTo>
                  <a:lnTo>
                    <a:pt x="112" y="152"/>
                  </a:lnTo>
                  <a:lnTo>
                    <a:pt x="112" y="176"/>
                  </a:lnTo>
                  <a:lnTo>
                    <a:pt x="64" y="176"/>
                  </a:lnTo>
                  <a:lnTo>
                    <a:pt x="64" y="152"/>
                  </a:lnTo>
                  <a:lnTo>
                    <a:pt x="112" y="152"/>
                  </a:lnTo>
                  <a:lnTo>
                    <a:pt x="112" y="176"/>
                  </a:lnTo>
                  <a:lnTo>
                    <a:pt x="112" y="200"/>
                  </a:lnTo>
                  <a:lnTo>
                    <a:pt x="112" y="224"/>
                  </a:lnTo>
                  <a:lnTo>
                    <a:pt x="112" y="256"/>
                  </a:lnTo>
                  <a:cubicBezTo>
                    <a:pt x="112" y="270"/>
                    <a:pt x="102" y="280"/>
                    <a:pt x="88" y="280"/>
                  </a:cubicBezTo>
                  <a:lnTo>
                    <a:pt x="80" y="280"/>
                  </a:lnTo>
                  <a:cubicBezTo>
                    <a:pt x="67" y="280"/>
                    <a:pt x="56" y="270"/>
                    <a:pt x="56" y="256"/>
                  </a:cubicBezTo>
                  <a:lnTo>
                    <a:pt x="56" y="224"/>
                  </a:lnTo>
                  <a:lnTo>
                    <a:pt x="104" y="224"/>
                  </a:lnTo>
                  <a:lnTo>
                    <a:pt x="104" y="256"/>
                  </a:lnTo>
                  <a:lnTo>
                    <a:pt x="56" y="256"/>
                  </a:lnTo>
                  <a:lnTo>
                    <a:pt x="56" y="224"/>
                  </a:lnTo>
                  <a:lnTo>
                    <a:pt x="104" y="224"/>
                  </a:lnTo>
                  <a:lnTo>
                    <a:pt x="104" y="256"/>
                  </a:lnTo>
                  <a:lnTo>
                    <a:pt x="56" y="256"/>
                  </a:lnTo>
                  <a:lnTo>
                    <a:pt x="56" y="224"/>
                  </a:lnTo>
                  <a:lnTo>
                    <a:pt x="104" y="224"/>
                  </a:lnTo>
                  <a:lnTo>
                    <a:pt x="104" y="256"/>
                  </a:lnTo>
                  <a:lnTo>
                    <a:pt x="104" y="280"/>
                  </a:lnTo>
                  <a:lnTo>
                    <a:pt x="104" y="304"/>
                  </a:lnTo>
                  <a:lnTo>
                    <a:pt x="104" y="328"/>
                  </a:lnTo>
                  <a:cubicBezTo>
                    <a:pt x="104" y="342"/>
                    <a:pt x="94" y="352"/>
                    <a:pt x="80" y="352"/>
                  </a:cubicBezTo>
                  <a:lnTo>
                    <a:pt x="72" y="352"/>
                  </a:lnTo>
                  <a:cubicBezTo>
                    <a:pt x="59" y="352"/>
                    <a:pt x="48" y="342"/>
                    <a:pt x="48" y="328"/>
                  </a:cubicBezTo>
                  <a:lnTo>
                    <a:pt x="48" y="304"/>
                  </a:lnTo>
                  <a:lnTo>
                    <a:pt x="96" y="304"/>
                  </a:lnTo>
                  <a:lnTo>
                    <a:pt x="96" y="328"/>
                  </a:lnTo>
                  <a:lnTo>
                    <a:pt x="96" y="352"/>
                  </a:lnTo>
                  <a:lnTo>
                    <a:pt x="96" y="384"/>
                  </a:lnTo>
                  <a:lnTo>
                    <a:pt x="96" y="408"/>
                  </a:lnTo>
                  <a:cubicBezTo>
                    <a:pt x="96" y="422"/>
                    <a:pt x="86" y="432"/>
                    <a:pt x="72" y="432"/>
                  </a:cubicBezTo>
                  <a:lnTo>
                    <a:pt x="64" y="432"/>
                  </a:lnTo>
                  <a:lnTo>
                    <a:pt x="88" y="408"/>
                  </a:lnTo>
                  <a:lnTo>
                    <a:pt x="88" y="432"/>
                  </a:lnTo>
                  <a:lnTo>
                    <a:pt x="88" y="456"/>
                  </a:lnTo>
                  <a:lnTo>
                    <a:pt x="88" y="488"/>
                  </a:lnTo>
                  <a:cubicBezTo>
                    <a:pt x="88" y="502"/>
                    <a:pt x="78" y="512"/>
                    <a:pt x="64" y="512"/>
                  </a:cubicBezTo>
                  <a:lnTo>
                    <a:pt x="56" y="512"/>
                  </a:lnTo>
                  <a:lnTo>
                    <a:pt x="80" y="488"/>
                  </a:lnTo>
                  <a:lnTo>
                    <a:pt x="80" y="512"/>
                  </a:lnTo>
                  <a:lnTo>
                    <a:pt x="80" y="536"/>
                  </a:lnTo>
                  <a:lnTo>
                    <a:pt x="80" y="560"/>
                  </a:lnTo>
                  <a:cubicBezTo>
                    <a:pt x="80" y="574"/>
                    <a:pt x="70" y="584"/>
                    <a:pt x="56" y="584"/>
                  </a:cubicBezTo>
                  <a:lnTo>
                    <a:pt x="48" y="584"/>
                  </a:lnTo>
                  <a:cubicBezTo>
                    <a:pt x="35" y="584"/>
                    <a:pt x="24" y="574"/>
                    <a:pt x="24" y="560"/>
                  </a:cubicBezTo>
                  <a:lnTo>
                    <a:pt x="24" y="536"/>
                  </a:lnTo>
                  <a:lnTo>
                    <a:pt x="72" y="536"/>
                  </a:lnTo>
                  <a:lnTo>
                    <a:pt x="72" y="560"/>
                  </a:lnTo>
                  <a:lnTo>
                    <a:pt x="24" y="560"/>
                  </a:lnTo>
                  <a:lnTo>
                    <a:pt x="24" y="536"/>
                  </a:lnTo>
                  <a:lnTo>
                    <a:pt x="72" y="536"/>
                  </a:lnTo>
                  <a:lnTo>
                    <a:pt x="72" y="560"/>
                  </a:lnTo>
                  <a:cubicBezTo>
                    <a:pt x="72" y="574"/>
                    <a:pt x="62" y="584"/>
                    <a:pt x="48" y="584"/>
                  </a:cubicBezTo>
                  <a:lnTo>
                    <a:pt x="40" y="584"/>
                  </a:lnTo>
                  <a:lnTo>
                    <a:pt x="64" y="560"/>
                  </a:lnTo>
                  <a:lnTo>
                    <a:pt x="64" y="584"/>
                  </a:lnTo>
                  <a:lnTo>
                    <a:pt x="64" y="616"/>
                  </a:lnTo>
                  <a:lnTo>
                    <a:pt x="64" y="640"/>
                  </a:lnTo>
                  <a:cubicBezTo>
                    <a:pt x="64" y="654"/>
                    <a:pt x="54" y="664"/>
                    <a:pt x="40" y="664"/>
                  </a:cubicBezTo>
                  <a:lnTo>
                    <a:pt x="32" y="664"/>
                  </a:lnTo>
                  <a:cubicBezTo>
                    <a:pt x="19" y="664"/>
                    <a:pt x="8" y="654"/>
                    <a:pt x="8" y="640"/>
                  </a:cubicBezTo>
                  <a:lnTo>
                    <a:pt x="8" y="616"/>
                  </a:lnTo>
                  <a:lnTo>
                    <a:pt x="56" y="616"/>
                  </a:lnTo>
                  <a:lnTo>
                    <a:pt x="56" y="640"/>
                  </a:lnTo>
                  <a:lnTo>
                    <a:pt x="56" y="664"/>
                  </a:lnTo>
                  <a:lnTo>
                    <a:pt x="56" y="688"/>
                  </a:lnTo>
                  <a:lnTo>
                    <a:pt x="56" y="720"/>
                  </a:lnTo>
                  <a:lnTo>
                    <a:pt x="56" y="744"/>
                  </a:lnTo>
                  <a:lnTo>
                    <a:pt x="56" y="768"/>
                  </a:lnTo>
                  <a:lnTo>
                    <a:pt x="56" y="792"/>
                  </a:lnTo>
                  <a:cubicBezTo>
                    <a:pt x="56" y="806"/>
                    <a:pt x="46" y="816"/>
                    <a:pt x="32" y="816"/>
                  </a:cubicBezTo>
                  <a:lnTo>
                    <a:pt x="24" y="816"/>
                  </a:lnTo>
                  <a:lnTo>
                    <a:pt x="48" y="792"/>
                  </a:lnTo>
                  <a:lnTo>
                    <a:pt x="48" y="816"/>
                  </a:lnTo>
                  <a:lnTo>
                    <a:pt x="48" y="848"/>
                  </a:lnTo>
                  <a:lnTo>
                    <a:pt x="48" y="872"/>
                  </a:lnTo>
                  <a:cubicBezTo>
                    <a:pt x="48" y="886"/>
                    <a:pt x="38" y="896"/>
                    <a:pt x="24" y="896"/>
                  </a:cubicBezTo>
                  <a:cubicBezTo>
                    <a:pt x="11" y="896"/>
                    <a:pt x="0" y="886"/>
                    <a:pt x="0" y="87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5" name="Freeform 179"/>
            <p:cNvSpPr>
              <a:spLocks/>
            </p:cNvSpPr>
            <p:nvPr/>
          </p:nvSpPr>
          <p:spPr bwMode="auto">
            <a:xfrm>
              <a:off x="6185945" y="4693953"/>
              <a:ext cx="27912" cy="787513"/>
            </a:xfrm>
            <a:custGeom>
              <a:avLst/>
              <a:gdLst>
                <a:gd name="T0" fmla="*/ 24 w 232"/>
                <a:gd name="T1" fmla="*/ 4248 h 4248"/>
                <a:gd name="T2" fmla="*/ 48 w 232"/>
                <a:gd name="T3" fmla="*/ 4200 h 4248"/>
                <a:gd name="T4" fmla="*/ 40 w 232"/>
                <a:gd name="T5" fmla="*/ 4224 h 4248"/>
                <a:gd name="T6" fmla="*/ 48 w 232"/>
                <a:gd name="T7" fmla="*/ 4176 h 4248"/>
                <a:gd name="T8" fmla="*/ 64 w 232"/>
                <a:gd name="T9" fmla="*/ 4152 h 4248"/>
                <a:gd name="T10" fmla="*/ 96 w 232"/>
                <a:gd name="T11" fmla="*/ 4104 h 4248"/>
                <a:gd name="T12" fmla="*/ 96 w 232"/>
                <a:gd name="T13" fmla="*/ 4128 h 4248"/>
                <a:gd name="T14" fmla="*/ 120 w 232"/>
                <a:gd name="T15" fmla="*/ 4176 h 4248"/>
                <a:gd name="T16" fmla="*/ 120 w 232"/>
                <a:gd name="T17" fmla="*/ 4104 h 4248"/>
                <a:gd name="T18" fmla="*/ 120 w 232"/>
                <a:gd name="T19" fmla="*/ 4128 h 4248"/>
                <a:gd name="T20" fmla="*/ 120 w 232"/>
                <a:gd name="T21" fmla="*/ 4128 h 4248"/>
                <a:gd name="T22" fmla="*/ 168 w 232"/>
                <a:gd name="T23" fmla="*/ 4152 h 4248"/>
                <a:gd name="T24" fmla="*/ 128 w 232"/>
                <a:gd name="T25" fmla="*/ 4176 h 4248"/>
                <a:gd name="T26" fmla="*/ 160 w 232"/>
                <a:gd name="T27" fmla="*/ 4024 h 4248"/>
                <a:gd name="T28" fmla="*/ 144 w 232"/>
                <a:gd name="T29" fmla="*/ 3968 h 4248"/>
                <a:gd name="T30" fmla="*/ 144 w 232"/>
                <a:gd name="T31" fmla="*/ 3688 h 4248"/>
                <a:gd name="T32" fmla="*/ 146 w 232"/>
                <a:gd name="T33" fmla="*/ 3473 h 4248"/>
                <a:gd name="T34" fmla="*/ 152 w 232"/>
                <a:gd name="T35" fmla="*/ 3248 h 4248"/>
                <a:gd name="T36" fmla="*/ 152 w 232"/>
                <a:gd name="T37" fmla="*/ 3016 h 4248"/>
                <a:gd name="T38" fmla="*/ 154 w 232"/>
                <a:gd name="T39" fmla="*/ 2801 h 4248"/>
                <a:gd name="T40" fmla="*/ 160 w 232"/>
                <a:gd name="T41" fmla="*/ 2600 h 4248"/>
                <a:gd name="T42" fmla="*/ 160 w 232"/>
                <a:gd name="T43" fmla="*/ 2344 h 4248"/>
                <a:gd name="T44" fmla="*/ 160 w 232"/>
                <a:gd name="T45" fmla="*/ 2112 h 4248"/>
                <a:gd name="T46" fmla="*/ 168 w 232"/>
                <a:gd name="T47" fmla="*/ 1880 h 4248"/>
                <a:gd name="T48" fmla="*/ 168 w 232"/>
                <a:gd name="T49" fmla="*/ 1624 h 4248"/>
                <a:gd name="T50" fmla="*/ 168 w 232"/>
                <a:gd name="T51" fmla="*/ 1368 h 4248"/>
                <a:gd name="T52" fmla="*/ 176 w 232"/>
                <a:gd name="T53" fmla="*/ 1160 h 4248"/>
                <a:gd name="T54" fmla="*/ 176 w 232"/>
                <a:gd name="T55" fmla="*/ 904 h 4248"/>
                <a:gd name="T56" fmla="*/ 177 w 232"/>
                <a:gd name="T57" fmla="*/ 643 h 4248"/>
                <a:gd name="T58" fmla="*/ 184 w 232"/>
                <a:gd name="T59" fmla="*/ 336 h 4248"/>
                <a:gd name="T60" fmla="*/ 184 w 232"/>
                <a:gd name="T61" fmla="*/ 80 h 4248"/>
                <a:gd name="T62" fmla="*/ 232 w 232"/>
                <a:gd name="T63" fmla="*/ 232 h 4248"/>
                <a:gd name="T64" fmla="*/ 232 w 232"/>
                <a:gd name="T65" fmla="*/ 568 h 4248"/>
                <a:gd name="T66" fmla="*/ 224 w 232"/>
                <a:gd name="T67" fmla="*/ 744 h 4248"/>
                <a:gd name="T68" fmla="*/ 224 w 232"/>
                <a:gd name="T69" fmla="*/ 1032 h 4248"/>
                <a:gd name="T70" fmla="*/ 224 w 232"/>
                <a:gd name="T71" fmla="*/ 1312 h 4248"/>
                <a:gd name="T72" fmla="*/ 216 w 232"/>
                <a:gd name="T73" fmla="*/ 1496 h 4248"/>
                <a:gd name="T74" fmla="*/ 216 w 232"/>
                <a:gd name="T75" fmla="*/ 1776 h 4248"/>
                <a:gd name="T76" fmla="*/ 216 w 232"/>
                <a:gd name="T77" fmla="*/ 2040 h 4248"/>
                <a:gd name="T78" fmla="*/ 208 w 232"/>
                <a:gd name="T79" fmla="*/ 2240 h 4248"/>
                <a:gd name="T80" fmla="*/ 208 w 232"/>
                <a:gd name="T81" fmla="*/ 2504 h 4248"/>
                <a:gd name="T82" fmla="*/ 208 w 232"/>
                <a:gd name="T83" fmla="*/ 2736 h 4248"/>
                <a:gd name="T84" fmla="*/ 200 w 232"/>
                <a:gd name="T85" fmla="*/ 2912 h 4248"/>
                <a:gd name="T86" fmla="*/ 200 w 232"/>
                <a:gd name="T87" fmla="*/ 3144 h 4248"/>
                <a:gd name="T88" fmla="*/ 200 w 232"/>
                <a:gd name="T89" fmla="*/ 3400 h 4248"/>
                <a:gd name="T90" fmla="*/ 192 w 232"/>
                <a:gd name="T91" fmla="*/ 3584 h 4248"/>
                <a:gd name="T92" fmla="*/ 192 w 232"/>
                <a:gd name="T93" fmla="*/ 3864 h 4248"/>
                <a:gd name="T94" fmla="*/ 144 w 232"/>
                <a:gd name="T95" fmla="*/ 4072 h 4248"/>
                <a:gd name="T96" fmla="*/ 160 w 232"/>
                <a:gd name="T97" fmla="*/ 4176 h 4248"/>
                <a:gd name="T98" fmla="*/ 122 w 232"/>
                <a:gd name="T99" fmla="*/ 4184 h 4248"/>
                <a:gd name="T100" fmla="*/ 168 w 232"/>
                <a:gd name="T101" fmla="*/ 4152 h 4248"/>
                <a:gd name="T102" fmla="*/ 96 w 232"/>
                <a:gd name="T103" fmla="*/ 4152 h 4248"/>
                <a:gd name="T104" fmla="*/ 96 w 232"/>
                <a:gd name="T105" fmla="*/ 4128 h 4248"/>
                <a:gd name="T106" fmla="*/ 112 w 232"/>
                <a:gd name="T107" fmla="*/ 4176 h 4248"/>
                <a:gd name="T108" fmla="*/ 96 w 232"/>
                <a:gd name="T109" fmla="*/ 4152 h 4248"/>
                <a:gd name="T110" fmla="*/ 80 w 232"/>
                <a:gd name="T111" fmla="*/ 4176 h 4248"/>
                <a:gd name="T112" fmla="*/ 72 w 232"/>
                <a:gd name="T113" fmla="*/ 4248 h 4248"/>
                <a:gd name="T114" fmla="*/ 88 w 232"/>
                <a:gd name="T115" fmla="*/ 4224 h 4248"/>
                <a:gd name="T116" fmla="*/ 24 w 232"/>
                <a:gd name="T117" fmla="*/ 4224 h 4248"/>
                <a:gd name="T118" fmla="*/ 24 w 232"/>
                <a:gd name="T119" fmla="*/ 4176 h 4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2" h="4248">
                  <a:moveTo>
                    <a:pt x="48" y="4200"/>
                  </a:moveTo>
                  <a:lnTo>
                    <a:pt x="48" y="4224"/>
                  </a:lnTo>
                  <a:cubicBezTo>
                    <a:pt x="48" y="4238"/>
                    <a:pt x="38" y="4248"/>
                    <a:pt x="24" y="4248"/>
                  </a:cubicBezTo>
                  <a:cubicBezTo>
                    <a:pt x="11" y="4248"/>
                    <a:pt x="0" y="4238"/>
                    <a:pt x="0" y="4224"/>
                  </a:cubicBezTo>
                  <a:lnTo>
                    <a:pt x="0" y="4200"/>
                  </a:lnTo>
                  <a:cubicBezTo>
                    <a:pt x="0" y="4187"/>
                    <a:pt x="11" y="4176"/>
                    <a:pt x="24" y="4176"/>
                  </a:cubicBezTo>
                  <a:cubicBezTo>
                    <a:pt x="38" y="4176"/>
                    <a:pt x="48" y="4187"/>
                    <a:pt x="48" y="4200"/>
                  </a:cubicBezTo>
                  <a:lnTo>
                    <a:pt x="48" y="4224"/>
                  </a:lnTo>
                  <a:cubicBezTo>
                    <a:pt x="48" y="4238"/>
                    <a:pt x="38" y="4248"/>
                    <a:pt x="24" y="4248"/>
                  </a:cubicBezTo>
                  <a:cubicBezTo>
                    <a:pt x="11" y="4248"/>
                    <a:pt x="0" y="4238"/>
                    <a:pt x="0" y="4224"/>
                  </a:cubicBezTo>
                  <a:lnTo>
                    <a:pt x="0" y="4200"/>
                  </a:lnTo>
                  <a:cubicBezTo>
                    <a:pt x="0" y="4187"/>
                    <a:pt x="11" y="4176"/>
                    <a:pt x="24" y="4176"/>
                  </a:cubicBezTo>
                  <a:lnTo>
                    <a:pt x="32" y="4176"/>
                  </a:lnTo>
                  <a:cubicBezTo>
                    <a:pt x="46" y="4176"/>
                    <a:pt x="56" y="4187"/>
                    <a:pt x="56" y="4200"/>
                  </a:cubicBezTo>
                  <a:lnTo>
                    <a:pt x="56" y="4224"/>
                  </a:lnTo>
                  <a:lnTo>
                    <a:pt x="32" y="4200"/>
                  </a:lnTo>
                  <a:lnTo>
                    <a:pt x="40" y="4200"/>
                  </a:lnTo>
                  <a:lnTo>
                    <a:pt x="48" y="4200"/>
                  </a:lnTo>
                  <a:lnTo>
                    <a:pt x="56" y="4200"/>
                  </a:lnTo>
                  <a:lnTo>
                    <a:pt x="64" y="4200"/>
                  </a:lnTo>
                  <a:lnTo>
                    <a:pt x="40" y="4224"/>
                  </a:lnTo>
                  <a:lnTo>
                    <a:pt x="40" y="4200"/>
                  </a:lnTo>
                  <a:cubicBezTo>
                    <a:pt x="40" y="4187"/>
                    <a:pt x="51" y="4176"/>
                    <a:pt x="64" y="4176"/>
                  </a:cubicBezTo>
                  <a:cubicBezTo>
                    <a:pt x="78" y="4176"/>
                    <a:pt x="88" y="4187"/>
                    <a:pt x="88" y="4200"/>
                  </a:cubicBezTo>
                  <a:lnTo>
                    <a:pt x="88" y="4224"/>
                  </a:lnTo>
                  <a:cubicBezTo>
                    <a:pt x="88" y="4238"/>
                    <a:pt x="78" y="4248"/>
                    <a:pt x="64" y="4248"/>
                  </a:cubicBezTo>
                  <a:cubicBezTo>
                    <a:pt x="51" y="4248"/>
                    <a:pt x="40" y="4238"/>
                    <a:pt x="40" y="4224"/>
                  </a:cubicBezTo>
                  <a:lnTo>
                    <a:pt x="40" y="4200"/>
                  </a:lnTo>
                  <a:cubicBezTo>
                    <a:pt x="40" y="4187"/>
                    <a:pt x="51" y="4176"/>
                    <a:pt x="64" y="4176"/>
                  </a:cubicBezTo>
                  <a:cubicBezTo>
                    <a:pt x="78" y="4176"/>
                    <a:pt x="88" y="4187"/>
                    <a:pt x="88" y="4200"/>
                  </a:cubicBezTo>
                  <a:lnTo>
                    <a:pt x="88" y="4224"/>
                  </a:lnTo>
                  <a:lnTo>
                    <a:pt x="64" y="4200"/>
                  </a:lnTo>
                  <a:lnTo>
                    <a:pt x="72" y="4200"/>
                  </a:lnTo>
                  <a:lnTo>
                    <a:pt x="48" y="4224"/>
                  </a:lnTo>
                  <a:lnTo>
                    <a:pt x="48" y="4200"/>
                  </a:lnTo>
                  <a:lnTo>
                    <a:pt x="48" y="4176"/>
                  </a:lnTo>
                  <a:lnTo>
                    <a:pt x="48" y="4152"/>
                  </a:lnTo>
                  <a:lnTo>
                    <a:pt x="48" y="4128"/>
                  </a:lnTo>
                  <a:cubicBezTo>
                    <a:pt x="48" y="4115"/>
                    <a:pt x="59" y="4104"/>
                    <a:pt x="72" y="4104"/>
                  </a:cubicBezTo>
                  <a:cubicBezTo>
                    <a:pt x="86" y="4104"/>
                    <a:pt x="96" y="4115"/>
                    <a:pt x="96" y="4128"/>
                  </a:cubicBezTo>
                  <a:lnTo>
                    <a:pt x="96" y="4152"/>
                  </a:lnTo>
                  <a:lnTo>
                    <a:pt x="72" y="4128"/>
                  </a:lnTo>
                  <a:lnTo>
                    <a:pt x="80" y="4128"/>
                  </a:lnTo>
                  <a:lnTo>
                    <a:pt x="88" y="4128"/>
                  </a:lnTo>
                  <a:lnTo>
                    <a:pt x="64" y="4152"/>
                  </a:lnTo>
                  <a:lnTo>
                    <a:pt x="64" y="4128"/>
                  </a:lnTo>
                  <a:cubicBezTo>
                    <a:pt x="64" y="4115"/>
                    <a:pt x="75" y="4104"/>
                    <a:pt x="88" y="4104"/>
                  </a:cubicBezTo>
                  <a:cubicBezTo>
                    <a:pt x="102" y="4104"/>
                    <a:pt x="112" y="4115"/>
                    <a:pt x="112" y="4128"/>
                  </a:cubicBezTo>
                  <a:lnTo>
                    <a:pt x="112" y="4152"/>
                  </a:lnTo>
                  <a:cubicBezTo>
                    <a:pt x="112" y="4166"/>
                    <a:pt x="102" y="4176"/>
                    <a:pt x="88" y="4176"/>
                  </a:cubicBezTo>
                  <a:cubicBezTo>
                    <a:pt x="75" y="4176"/>
                    <a:pt x="64" y="4166"/>
                    <a:pt x="64" y="4152"/>
                  </a:cubicBezTo>
                  <a:lnTo>
                    <a:pt x="64" y="4128"/>
                  </a:lnTo>
                  <a:cubicBezTo>
                    <a:pt x="64" y="4115"/>
                    <a:pt x="75" y="4104"/>
                    <a:pt x="88" y="4104"/>
                  </a:cubicBezTo>
                  <a:lnTo>
                    <a:pt x="96" y="4104"/>
                  </a:lnTo>
                  <a:cubicBezTo>
                    <a:pt x="110" y="4104"/>
                    <a:pt x="120" y="4115"/>
                    <a:pt x="120" y="4128"/>
                  </a:cubicBezTo>
                  <a:lnTo>
                    <a:pt x="120" y="4152"/>
                  </a:lnTo>
                  <a:cubicBezTo>
                    <a:pt x="120" y="4166"/>
                    <a:pt x="110" y="4176"/>
                    <a:pt x="96" y="4176"/>
                  </a:cubicBezTo>
                  <a:cubicBezTo>
                    <a:pt x="83" y="4176"/>
                    <a:pt x="72" y="4166"/>
                    <a:pt x="72" y="4152"/>
                  </a:cubicBezTo>
                  <a:lnTo>
                    <a:pt x="72" y="4128"/>
                  </a:lnTo>
                  <a:cubicBezTo>
                    <a:pt x="72" y="4115"/>
                    <a:pt x="83" y="4104"/>
                    <a:pt x="96" y="4104"/>
                  </a:cubicBezTo>
                  <a:cubicBezTo>
                    <a:pt x="110" y="4104"/>
                    <a:pt x="120" y="4115"/>
                    <a:pt x="120" y="4128"/>
                  </a:cubicBezTo>
                  <a:lnTo>
                    <a:pt x="120" y="4152"/>
                  </a:lnTo>
                  <a:lnTo>
                    <a:pt x="96" y="4128"/>
                  </a:lnTo>
                  <a:lnTo>
                    <a:pt x="104" y="4128"/>
                  </a:lnTo>
                  <a:lnTo>
                    <a:pt x="112" y="4128"/>
                  </a:lnTo>
                  <a:lnTo>
                    <a:pt x="88" y="4152"/>
                  </a:lnTo>
                  <a:lnTo>
                    <a:pt x="88" y="4128"/>
                  </a:lnTo>
                  <a:cubicBezTo>
                    <a:pt x="88" y="4115"/>
                    <a:pt x="99" y="4104"/>
                    <a:pt x="112" y="4104"/>
                  </a:cubicBezTo>
                  <a:lnTo>
                    <a:pt x="120" y="4104"/>
                  </a:lnTo>
                  <a:cubicBezTo>
                    <a:pt x="134" y="4104"/>
                    <a:pt x="144" y="4115"/>
                    <a:pt x="144" y="4128"/>
                  </a:cubicBezTo>
                  <a:lnTo>
                    <a:pt x="144" y="4152"/>
                  </a:lnTo>
                  <a:cubicBezTo>
                    <a:pt x="144" y="4166"/>
                    <a:pt x="134" y="4176"/>
                    <a:pt x="120" y="4176"/>
                  </a:cubicBezTo>
                  <a:cubicBezTo>
                    <a:pt x="107" y="4176"/>
                    <a:pt x="96" y="4166"/>
                    <a:pt x="96" y="4152"/>
                  </a:cubicBezTo>
                  <a:lnTo>
                    <a:pt x="96" y="4128"/>
                  </a:lnTo>
                  <a:cubicBezTo>
                    <a:pt x="96" y="4115"/>
                    <a:pt x="107" y="4104"/>
                    <a:pt x="120" y="4104"/>
                  </a:cubicBezTo>
                  <a:cubicBezTo>
                    <a:pt x="134" y="4104"/>
                    <a:pt x="144" y="4115"/>
                    <a:pt x="144" y="4128"/>
                  </a:cubicBezTo>
                  <a:lnTo>
                    <a:pt x="144" y="4152"/>
                  </a:lnTo>
                  <a:cubicBezTo>
                    <a:pt x="144" y="4166"/>
                    <a:pt x="134" y="4176"/>
                    <a:pt x="120" y="4176"/>
                  </a:cubicBezTo>
                  <a:cubicBezTo>
                    <a:pt x="107" y="4176"/>
                    <a:pt x="96" y="4166"/>
                    <a:pt x="96" y="4152"/>
                  </a:cubicBezTo>
                  <a:lnTo>
                    <a:pt x="96" y="4128"/>
                  </a:lnTo>
                  <a:cubicBezTo>
                    <a:pt x="96" y="4115"/>
                    <a:pt x="107" y="4104"/>
                    <a:pt x="120" y="4104"/>
                  </a:cubicBezTo>
                  <a:cubicBezTo>
                    <a:pt x="134" y="4104"/>
                    <a:pt x="144" y="4115"/>
                    <a:pt x="144" y="4128"/>
                  </a:cubicBezTo>
                  <a:lnTo>
                    <a:pt x="144" y="4152"/>
                  </a:lnTo>
                  <a:cubicBezTo>
                    <a:pt x="144" y="4166"/>
                    <a:pt x="134" y="4176"/>
                    <a:pt x="120" y="4176"/>
                  </a:cubicBezTo>
                  <a:cubicBezTo>
                    <a:pt x="107" y="4176"/>
                    <a:pt x="96" y="4166"/>
                    <a:pt x="96" y="4152"/>
                  </a:cubicBezTo>
                  <a:lnTo>
                    <a:pt x="96" y="4128"/>
                  </a:lnTo>
                  <a:cubicBezTo>
                    <a:pt x="96" y="4115"/>
                    <a:pt x="107" y="4104"/>
                    <a:pt x="120" y="4104"/>
                  </a:cubicBezTo>
                  <a:cubicBezTo>
                    <a:pt x="134" y="4104"/>
                    <a:pt x="144" y="4115"/>
                    <a:pt x="144" y="4128"/>
                  </a:cubicBezTo>
                  <a:lnTo>
                    <a:pt x="144" y="4152"/>
                  </a:lnTo>
                  <a:lnTo>
                    <a:pt x="120" y="4128"/>
                  </a:lnTo>
                  <a:lnTo>
                    <a:pt x="128" y="4128"/>
                  </a:lnTo>
                  <a:lnTo>
                    <a:pt x="136" y="4128"/>
                  </a:lnTo>
                  <a:lnTo>
                    <a:pt x="112" y="4152"/>
                  </a:lnTo>
                  <a:lnTo>
                    <a:pt x="112" y="4128"/>
                  </a:lnTo>
                  <a:cubicBezTo>
                    <a:pt x="112" y="4117"/>
                    <a:pt x="121" y="4107"/>
                    <a:pt x="133" y="4105"/>
                  </a:cubicBezTo>
                  <a:cubicBezTo>
                    <a:pt x="144" y="4103"/>
                    <a:pt x="156" y="4110"/>
                    <a:pt x="159" y="4121"/>
                  </a:cubicBezTo>
                  <a:lnTo>
                    <a:pt x="167" y="4145"/>
                  </a:lnTo>
                  <a:lnTo>
                    <a:pt x="120" y="4152"/>
                  </a:lnTo>
                  <a:lnTo>
                    <a:pt x="120" y="4128"/>
                  </a:lnTo>
                  <a:cubicBezTo>
                    <a:pt x="120" y="4115"/>
                    <a:pt x="131" y="4104"/>
                    <a:pt x="144" y="4104"/>
                  </a:cubicBezTo>
                  <a:cubicBezTo>
                    <a:pt x="158" y="4104"/>
                    <a:pt x="168" y="4115"/>
                    <a:pt x="168" y="4128"/>
                  </a:cubicBezTo>
                  <a:lnTo>
                    <a:pt x="168" y="4152"/>
                  </a:lnTo>
                  <a:cubicBezTo>
                    <a:pt x="168" y="4166"/>
                    <a:pt x="158" y="4176"/>
                    <a:pt x="144" y="4176"/>
                  </a:cubicBezTo>
                  <a:cubicBezTo>
                    <a:pt x="131" y="4176"/>
                    <a:pt x="120" y="4166"/>
                    <a:pt x="120" y="4152"/>
                  </a:cubicBezTo>
                  <a:lnTo>
                    <a:pt x="120" y="4128"/>
                  </a:lnTo>
                  <a:cubicBezTo>
                    <a:pt x="120" y="4115"/>
                    <a:pt x="131" y="4104"/>
                    <a:pt x="144" y="4104"/>
                  </a:cubicBezTo>
                  <a:cubicBezTo>
                    <a:pt x="158" y="4104"/>
                    <a:pt x="168" y="4115"/>
                    <a:pt x="168" y="4128"/>
                  </a:cubicBezTo>
                  <a:lnTo>
                    <a:pt x="168" y="4152"/>
                  </a:lnTo>
                  <a:lnTo>
                    <a:pt x="168" y="4176"/>
                  </a:lnTo>
                  <a:lnTo>
                    <a:pt x="167" y="4169"/>
                  </a:lnTo>
                  <a:lnTo>
                    <a:pt x="175" y="4193"/>
                  </a:lnTo>
                  <a:cubicBezTo>
                    <a:pt x="176" y="4195"/>
                    <a:pt x="176" y="4198"/>
                    <a:pt x="176" y="4200"/>
                  </a:cubicBezTo>
                  <a:lnTo>
                    <a:pt x="176" y="4224"/>
                  </a:lnTo>
                  <a:cubicBezTo>
                    <a:pt x="176" y="4238"/>
                    <a:pt x="166" y="4248"/>
                    <a:pt x="152" y="4248"/>
                  </a:cubicBezTo>
                  <a:cubicBezTo>
                    <a:pt x="139" y="4248"/>
                    <a:pt x="128" y="4238"/>
                    <a:pt x="128" y="4224"/>
                  </a:cubicBezTo>
                  <a:lnTo>
                    <a:pt x="128" y="4200"/>
                  </a:lnTo>
                  <a:lnTo>
                    <a:pt x="128" y="4176"/>
                  </a:lnTo>
                  <a:lnTo>
                    <a:pt x="128" y="4152"/>
                  </a:lnTo>
                  <a:cubicBezTo>
                    <a:pt x="128" y="4139"/>
                    <a:pt x="139" y="4128"/>
                    <a:pt x="152" y="4128"/>
                  </a:cubicBezTo>
                  <a:lnTo>
                    <a:pt x="160" y="4128"/>
                  </a:lnTo>
                  <a:lnTo>
                    <a:pt x="136" y="4152"/>
                  </a:lnTo>
                  <a:lnTo>
                    <a:pt x="136" y="4128"/>
                  </a:lnTo>
                  <a:lnTo>
                    <a:pt x="136" y="4096"/>
                  </a:lnTo>
                  <a:lnTo>
                    <a:pt x="136" y="4072"/>
                  </a:lnTo>
                  <a:lnTo>
                    <a:pt x="136" y="4048"/>
                  </a:lnTo>
                  <a:cubicBezTo>
                    <a:pt x="136" y="4035"/>
                    <a:pt x="147" y="4024"/>
                    <a:pt x="160" y="4024"/>
                  </a:cubicBezTo>
                  <a:lnTo>
                    <a:pt x="168" y="4024"/>
                  </a:lnTo>
                  <a:cubicBezTo>
                    <a:pt x="182" y="4024"/>
                    <a:pt x="192" y="4035"/>
                    <a:pt x="192" y="4048"/>
                  </a:cubicBezTo>
                  <a:lnTo>
                    <a:pt x="192" y="4072"/>
                  </a:lnTo>
                  <a:cubicBezTo>
                    <a:pt x="192" y="4086"/>
                    <a:pt x="182" y="4096"/>
                    <a:pt x="168" y="4096"/>
                  </a:cubicBezTo>
                  <a:cubicBezTo>
                    <a:pt x="155" y="4096"/>
                    <a:pt x="144" y="4086"/>
                    <a:pt x="144" y="4072"/>
                  </a:cubicBezTo>
                  <a:lnTo>
                    <a:pt x="144" y="4048"/>
                  </a:lnTo>
                  <a:lnTo>
                    <a:pt x="144" y="4024"/>
                  </a:lnTo>
                  <a:lnTo>
                    <a:pt x="144" y="3992"/>
                  </a:lnTo>
                  <a:lnTo>
                    <a:pt x="144" y="3968"/>
                  </a:lnTo>
                  <a:lnTo>
                    <a:pt x="144" y="3944"/>
                  </a:lnTo>
                  <a:lnTo>
                    <a:pt x="144" y="3920"/>
                  </a:lnTo>
                  <a:lnTo>
                    <a:pt x="144" y="3896"/>
                  </a:lnTo>
                  <a:lnTo>
                    <a:pt x="144" y="3864"/>
                  </a:lnTo>
                  <a:lnTo>
                    <a:pt x="144" y="3816"/>
                  </a:lnTo>
                  <a:lnTo>
                    <a:pt x="144" y="3792"/>
                  </a:lnTo>
                  <a:lnTo>
                    <a:pt x="144" y="3760"/>
                  </a:lnTo>
                  <a:lnTo>
                    <a:pt x="144" y="3712"/>
                  </a:lnTo>
                  <a:lnTo>
                    <a:pt x="144" y="3688"/>
                  </a:lnTo>
                  <a:lnTo>
                    <a:pt x="144" y="3664"/>
                  </a:lnTo>
                  <a:lnTo>
                    <a:pt x="144" y="3632"/>
                  </a:lnTo>
                  <a:lnTo>
                    <a:pt x="144" y="3608"/>
                  </a:lnTo>
                  <a:lnTo>
                    <a:pt x="144" y="3584"/>
                  </a:lnTo>
                  <a:lnTo>
                    <a:pt x="144" y="3560"/>
                  </a:lnTo>
                  <a:lnTo>
                    <a:pt x="144" y="3528"/>
                  </a:lnTo>
                  <a:lnTo>
                    <a:pt x="144" y="3504"/>
                  </a:lnTo>
                  <a:lnTo>
                    <a:pt x="144" y="3480"/>
                  </a:lnTo>
                  <a:cubicBezTo>
                    <a:pt x="144" y="3478"/>
                    <a:pt x="145" y="3475"/>
                    <a:pt x="146" y="3473"/>
                  </a:cubicBezTo>
                  <a:lnTo>
                    <a:pt x="154" y="3449"/>
                  </a:lnTo>
                  <a:lnTo>
                    <a:pt x="152" y="3456"/>
                  </a:lnTo>
                  <a:lnTo>
                    <a:pt x="152" y="3432"/>
                  </a:lnTo>
                  <a:lnTo>
                    <a:pt x="152" y="3400"/>
                  </a:lnTo>
                  <a:lnTo>
                    <a:pt x="152" y="3352"/>
                  </a:lnTo>
                  <a:lnTo>
                    <a:pt x="152" y="3328"/>
                  </a:lnTo>
                  <a:lnTo>
                    <a:pt x="152" y="3296"/>
                  </a:lnTo>
                  <a:lnTo>
                    <a:pt x="152" y="3272"/>
                  </a:lnTo>
                  <a:lnTo>
                    <a:pt x="152" y="3248"/>
                  </a:lnTo>
                  <a:lnTo>
                    <a:pt x="152" y="3224"/>
                  </a:lnTo>
                  <a:lnTo>
                    <a:pt x="152" y="3200"/>
                  </a:lnTo>
                  <a:lnTo>
                    <a:pt x="152" y="3168"/>
                  </a:lnTo>
                  <a:lnTo>
                    <a:pt x="152" y="3144"/>
                  </a:lnTo>
                  <a:lnTo>
                    <a:pt x="152" y="3120"/>
                  </a:lnTo>
                  <a:lnTo>
                    <a:pt x="152" y="3096"/>
                  </a:lnTo>
                  <a:lnTo>
                    <a:pt x="152" y="3064"/>
                  </a:lnTo>
                  <a:lnTo>
                    <a:pt x="152" y="3040"/>
                  </a:lnTo>
                  <a:lnTo>
                    <a:pt x="152" y="3016"/>
                  </a:lnTo>
                  <a:lnTo>
                    <a:pt x="152" y="2992"/>
                  </a:lnTo>
                  <a:lnTo>
                    <a:pt x="152" y="2968"/>
                  </a:lnTo>
                  <a:lnTo>
                    <a:pt x="152" y="2936"/>
                  </a:lnTo>
                  <a:lnTo>
                    <a:pt x="152" y="2912"/>
                  </a:lnTo>
                  <a:lnTo>
                    <a:pt x="152" y="2888"/>
                  </a:lnTo>
                  <a:lnTo>
                    <a:pt x="152" y="2864"/>
                  </a:lnTo>
                  <a:lnTo>
                    <a:pt x="152" y="2832"/>
                  </a:lnTo>
                  <a:lnTo>
                    <a:pt x="152" y="2808"/>
                  </a:lnTo>
                  <a:cubicBezTo>
                    <a:pt x="152" y="2806"/>
                    <a:pt x="153" y="2803"/>
                    <a:pt x="154" y="2801"/>
                  </a:cubicBezTo>
                  <a:lnTo>
                    <a:pt x="162" y="2777"/>
                  </a:lnTo>
                  <a:lnTo>
                    <a:pt x="160" y="2784"/>
                  </a:lnTo>
                  <a:lnTo>
                    <a:pt x="160" y="2760"/>
                  </a:lnTo>
                  <a:lnTo>
                    <a:pt x="160" y="2736"/>
                  </a:lnTo>
                  <a:lnTo>
                    <a:pt x="160" y="2704"/>
                  </a:lnTo>
                  <a:lnTo>
                    <a:pt x="160" y="2680"/>
                  </a:lnTo>
                  <a:lnTo>
                    <a:pt x="160" y="2656"/>
                  </a:lnTo>
                  <a:lnTo>
                    <a:pt x="160" y="2632"/>
                  </a:lnTo>
                  <a:lnTo>
                    <a:pt x="160" y="2600"/>
                  </a:lnTo>
                  <a:lnTo>
                    <a:pt x="160" y="2576"/>
                  </a:lnTo>
                  <a:lnTo>
                    <a:pt x="160" y="2552"/>
                  </a:lnTo>
                  <a:lnTo>
                    <a:pt x="160" y="2528"/>
                  </a:lnTo>
                  <a:lnTo>
                    <a:pt x="160" y="2504"/>
                  </a:lnTo>
                  <a:lnTo>
                    <a:pt x="160" y="2448"/>
                  </a:lnTo>
                  <a:lnTo>
                    <a:pt x="160" y="2424"/>
                  </a:lnTo>
                  <a:lnTo>
                    <a:pt x="160" y="2400"/>
                  </a:lnTo>
                  <a:lnTo>
                    <a:pt x="160" y="2368"/>
                  </a:lnTo>
                  <a:lnTo>
                    <a:pt x="160" y="2344"/>
                  </a:lnTo>
                  <a:lnTo>
                    <a:pt x="160" y="2320"/>
                  </a:lnTo>
                  <a:lnTo>
                    <a:pt x="160" y="2296"/>
                  </a:lnTo>
                  <a:lnTo>
                    <a:pt x="160" y="2272"/>
                  </a:lnTo>
                  <a:lnTo>
                    <a:pt x="160" y="2240"/>
                  </a:lnTo>
                  <a:lnTo>
                    <a:pt x="160" y="2216"/>
                  </a:lnTo>
                  <a:lnTo>
                    <a:pt x="160" y="2192"/>
                  </a:lnTo>
                  <a:lnTo>
                    <a:pt x="160" y="2168"/>
                  </a:lnTo>
                  <a:lnTo>
                    <a:pt x="160" y="2136"/>
                  </a:lnTo>
                  <a:lnTo>
                    <a:pt x="160" y="2112"/>
                  </a:lnTo>
                  <a:cubicBezTo>
                    <a:pt x="160" y="2111"/>
                    <a:pt x="161" y="2110"/>
                    <a:pt x="161" y="2109"/>
                  </a:cubicBezTo>
                  <a:lnTo>
                    <a:pt x="169" y="2061"/>
                  </a:lnTo>
                  <a:lnTo>
                    <a:pt x="168" y="2064"/>
                  </a:lnTo>
                  <a:lnTo>
                    <a:pt x="168" y="2040"/>
                  </a:lnTo>
                  <a:lnTo>
                    <a:pt x="168" y="1984"/>
                  </a:lnTo>
                  <a:lnTo>
                    <a:pt x="168" y="1960"/>
                  </a:lnTo>
                  <a:lnTo>
                    <a:pt x="168" y="1936"/>
                  </a:lnTo>
                  <a:lnTo>
                    <a:pt x="168" y="1904"/>
                  </a:lnTo>
                  <a:lnTo>
                    <a:pt x="168" y="1880"/>
                  </a:lnTo>
                  <a:lnTo>
                    <a:pt x="168" y="1856"/>
                  </a:lnTo>
                  <a:lnTo>
                    <a:pt x="168" y="1832"/>
                  </a:lnTo>
                  <a:lnTo>
                    <a:pt x="168" y="1808"/>
                  </a:lnTo>
                  <a:lnTo>
                    <a:pt x="168" y="1776"/>
                  </a:lnTo>
                  <a:lnTo>
                    <a:pt x="168" y="1752"/>
                  </a:lnTo>
                  <a:lnTo>
                    <a:pt x="168" y="1728"/>
                  </a:lnTo>
                  <a:lnTo>
                    <a:pt x="168" y="1704"/>
                  </a:lnTo>
                  <a:lnTo>
                    <a:pt x="168" y="1648"/>
                  </a:lnTo>
                  <a:lnTo>
                    <a:pt x="168" y="1624"/>
                  </a:lnTo>
                  <a:lnTo>
                    <a:pt x="168" y="1600"/>
                  </a:lnTo>
                  <a:lnTo>
                    <a:pt x="168" y="1544"/>
                  </a:lnTo>
                  <a:lnTo>
                    <a:pt x="168" y="1520"/>
                  </a:lnTo>
                  <a:lnTo>
                    <a:pt x="168" y="1496"/>
                  </a:lnTo>
                  <a:lnTo>
                    <a:pt x="168" y="1472"/>
                  </a:lnTo>
                  <a:lnTo>
                    <a:pt x="168" y="1440"/>
                  </a:lnTo>
                  <a:lnTo>
                    <a:pt x="168" y="1416"/>
                  </a:lnTo>
                  <a:lnTo>
                    <a:pt x="168" y="1392"/>
                  </a:lnTo>
                  <a:lnTo>
                    <a:pt x="168" y="1368"/>
                  </a:lnTo>
                  <a:cubicBezTo>
                    <a:pt x="168" y="1366"/>
                    <a:pt x="169" y="1363"/>
                    <a:pt x="170" y="1361"/>
                  </a:cubicBezTo>
                  <a:lnTo>
                    <a:pt x="178" y="1337"/>
                  </a:lnTo>
                  <a:lnTo>
                    <a:pt x="176" y="1344"/>
                  </a:lnTo>
                  <a:lnTo>
                    <a:pt x="176" y="1312"/>
                  </a:lnTo>
                  <a:lnTo>
                    <a:pt x="176" y="1288"/>
                  </a:lnTo>
                  <a:lnTo>
                    <a:pt x="176" y="1240"/>
                  </a:lnTo>
                  <a:lnTo>
                    <a:pt x="176" y="1208"/>
                  </a:lnTo>
                  <a:lnTo>
                    <a:pt x="176" y="1184"/>
                  </a:lnTo>
                  <a:lnTo>
                    <a:pt x="176" y="1160"/>
                  </a:lnTo>
                  <a:lnTo>
                    <a:pt x="176" y="1136"/>
                  </a:lnTo>
                  <a:lnTo>
                    <a:pt x="176" y="1112"/>
                  </a:lnTo>
                  <a:lnTo>
                    <a:pt x="176" y="1056"/>
                  </a:lnTo>
                  <a:lnTo>
                    <a:pt x="176" y="1032"/>
                  </a:lnTo>
                  <a:lnTo>
                    <a:pt x="176" y="1008"/>
                  </a:lnTo>
                  <a:lnTo>
                    <a:pt x="176" y="976"/>
                  </a:lnTo>
                  <a:lnTo>
                    <a:pt x="176" y="952"/>
                  </a:lnTo>
                  <a:lnTo>
                    <a:pt x="176" y="928"/>
                  </a:lnTo>
                  <a:lnTo>
                    <a:pt x="176" y="904"/>
                  </a:lnTo>
                  <a:lnTo>
                    <a:pt x="176" y="880"/>
                  </a:lnTo>
                  <a:lnTo>
                    <a:pt x="176" y="824"/>
                  </a:lnTo>
                  <a:lnTo>
                    <a:pt x="176" y="800"/>
                  </a:lnTo>
                  <a:lnTo>
                    <a:pt x="176" y="744"/>
                  </a:lnTo>
                  <a:lnTo>
                    <a:pt x="176" y="720"/>
                  </a:lnTo>
                  <a:lnTo>
                    <a:pt x="176" y="696"/>
                  </a:lnTo>
                  <a:lnTo>
                    <a:pt x="176" y="672"/>
                  </a:lnTo>
                  <a:lnTo>
                    <a:pt x="176" y="648"/>
                  </a:lnTo>
                  <a:cubicBezTo>
                    <a:pt x="176" y="647"/>
                    <a:pt x="177" y="645"/>
                    <a:pt x="177" y="643"/>
                  </a:cubicBezTo>
                  <a:lnTo>
                    <a:pt x="185" y="611"/>
                  </a:lnTo>
                  <a:lnTo>
                    <a:pt x="184" y="616"/>
                  </a:lnTo>
                  <a:lnTo>
                    <a:pt x="184" y="592"/>
                  </a:lnTo>
                  <a:lnTo>
                    <a:pt x="184" y="568"/>
                  </a:lnTo>
                  <a:lnTo>
                    <a:pt x="184" y="512"/>
                  </a:lnTo>
                  <a:lnTo>
                    <a:pt x="184" y="464"/>
                  </a:lnTo>
                  <a:lnTo>
                    <a:pt x="184" y="416"/>
                  </a:lnTo>
                  <a:lnTo>
                    <a:pt x="184" y="384"/>
                  </a:lnTo>
                  <a:lnTo>
                    <a:pt x="184" y="336"/>
                  </a:lnTo>
                  <a:lnTo>
                    <a:pt x="184" y="312"/>
                  </a:lnTo>
                  <a:lnTo>
                    <a:pt x="184" y="280"/>
                  </a:lnTo>
                  <a:lnTo>
                    <a:pt x="184" y="256"/>
                  </a:lnTo>
                  <a:lnTo>
                    <a:pt x="184" y="232"/>
                  </a:lnTo>
                  <a:lnTo>
                    <a:pt x="184" y="208"/>
                  </a:lnTo>
                  <a:lnTo>
                    <a:pt x="184" y="184"/>
                  </a:lnTo>
                  <a:lnTo>
                    <a:pt x="184" y="152"/>
                  </a:lnTo>
                  <a:lnTo>
                    <a:pt x="184" y="104"/>
                  </a:lnTo>
                  <a:lnTo>
                    <a:pt x="184" y="80"/>
                  </a:lnTo>
                  <a:lnTo>
                    <a:pt x="184" y="24"/>
                  </a:lnTo>
                  <a:cubicBezTo>
                    <a:pt x="184" y="11"/>
                    <a:pt x="195" y="0"/>
                    <a:pt x="208" y="0"/>
                  </a:cubicBezTo>
                  <a:cubicBezTo>
                    <a:pt x="222" y="0"/>
                    <a:pt x="232" y="11"/>
                    <a:pt x="232" y="24"/>
                  </a:cubicBezTo>
                  <a:lnTo>
                    <a:pt x="232" y="80"/>
                  </a:lnTo>
                  <a:lnTo>
                    <a:pt x="232" y="104"/>
                  </a:lnTo>
                  <a:lnTo>
                    <a:pt x="232" y="152"/>
                  </a:lnTo>
                  <a:lnTo>
                    <a:pt x="232" y="184"/>
                  </a:lnTo>
                  <a:lnTo>
                    <a:pt x="232" y="208"/>
                  </a:lnTo>
                  <a:lnTo>
                    <a:pt x="232" y="232"/>
                  </a:lnTo>
                  <a:lnTo>
                    <a:pt x="232" y="256"/>
                  </a:lnTo>
                  <a:lnTo>
                    <a:pt x="232" y="280"/>
                  </a:lnTo>
                  <a:lnTo>
                    <a:pt x="232" y="312"/>
                  </a:lnTo>
                  <a:lnTo>
                    <a:pt x="232" y="336"/>
                  </a:lnTo>
                  <a:lnTo>
                    <a:pt x="232" y="384"/>
                  </a:lnTo>
                  <a:lnTo>
                    <a:pt x="232" y="416"/>
                  </a:lnTo>
                  <a:lnTo>
                    <a:pt x="232" y="464"/>
                  </a:lnTo>
                  <a:lnTo>
                    <a:pt x="232" y="512"/>
                  </a:lnTo>
                  <a:lnTo>
                    <a:pt x="232" y="568"/>
                  </a:lnTo>
                  <a:lnTo>
                    <a:pt x="232" y="592"/>
                  </a:lnTo>
                  <a:lnTo>
                    <a:pt x="232" y="616"/>
                  </a:lnTo>
                  <a:cubicBezTo>
                    <a:pt x="232" y="618"/>
                    <a:pt x="232" y="620"/>
                    <a:pt x="232" y="622"/>
                  </a:cubicBezTo>
                  <a:lnTo>
                    <a:pt x="224" y="654"/>
                  </a:lnTo>
                  <a:lnTo>
                    <a:pt x="224" y="648"/>
                  </a:lnTo>
                  <a:lnTo>
                    <a:pt x="224" y="672"/>
                  </a:lnTo>
                  <a:lnTo>
                    <a:pt x="224" y="696"/>
                  </a:lnTo>
                  <a:lnTo>
                    <a:pt x="224" y="720"/>
                  </a:lnTo>
                  <a:lnTo>
                    <a:pt x="224" y="744"/>
                  </a:lnTo>
                  <a:lnTo>
                    <a:pt x="224" y="800"/>
                  </a:lnTo>
                  <a:lnTo>
                    <a:pt x="224" y="824"/>
                  </a:lnTo>
                  <a:lnTo>
                    <a:pt x="224" y="880"/>
                  </a:lnTo>
                  <a:lnTo>
                    <a:pt x="224" y="904"/>
                  </a:lnTo>
                  <a:lnTo>
                    <a:pt x="224" y="928"/>
                  </a:lnTo>
                  <a:lnTo>
                    <a:pt x="224" y="952"/>
                  </a:lnTo>
                  <a:lnTo>
                    <a:pt x="224" y="976"/>
                  </a:lnTo>
                  <a:lnTo>
                    <a:pt x="224" y="1008"/>
                  </a:lnTo>
                  <a:lnTo>
                    <a:pt x="224" y="1032"/>
                  </a:lnTo>
                  <a:lnTo>
                    <a:pt x="224" y="1056"/>
                  </a:lnTo>
                  <a:lnTo>
                    <a:pt x="224" y="1112"/>
                  </a:lnTo>
                  <a:lnTo>
                    <a:pt x="224" y="1136"/>
                  </a:lnTo>
                  <a:lnTo>
                    <a:pt x="224" y="1160"/>
                  </a:lnTo>
                  <a:lnTo>
                    <a:pt x="224" y="1184"/>
                  </a:lnTo>
                  <a:lnTo>
                    <a:pt x="224" y="1208"/>
                  </a:lnTo>
                  <a:lnTo>
                    <a:pt x="224" y="1240"/>
                  </a:lnTo>
                  <a:lnTo>
                    <a:pt x="224" y="1288"/>
                  </a:lnTo>
                  <a:lnTo>
                    <a:pt x="224" y="1312"/>
                  </a:lnTo>
                  <a:lnTo>
                    <a:pt x="224" y="1344"/>
                  </a:lnTo>
                  <a:cubicBezTo>
                    <a:pt x="224" y="1347"/>
                    <a:pt x="224" y="1350"/>
                    <a:pt x="223" y="1352"/>
                  </a:cubicBezTo>
                  <a:lnTo>
                    <a:pt x="215" y="1376"/>
                  </a:lnTo>
                  <a:lnTo>
                    <a:pt x="216" y="1368"/>
                  </a:lnTo>
                  <a:lnTo>
                    <a:pt x="216" y="1392"/>
                  </a:lnTo>
                  <a:lnTo>
                    <a:pt x="216" y="1416"/>
                  </a:lnTo>
                  <a:lnTo>
                    <a:pt x="216" y="1440"/>
                  </a:lnTo>
                  <a:lnTo>
                    <a:pt x="216" y="1472"/>
                  </a:lnTo>
                  <a:lnTo>
                    <a:pt x="216" y="1496"/>
                  </a:lnTo>
                  <a:lnTo>
                    <a:pt x="216" y="1520"/>
                  </a:lnTo>
                  <a:lnTo>
                    <a:pt x="216" y="1544"/>
                  </a:lnTo>
                  <a:lnTo>
                    <a:pt x="216" y="1600"/>
                  </a:lnTo>
                  <a:lnTo>
                    <a:pt x="216" y="1624"/>
                  </a:lnTo>
                  <a:lnTo>
                    <a:pt x="216" y="1648"/>
                  </a:lnTo>
                  <a:lnTo>
                    <a:pt x="216" y="1704"/>
                  </a:lnTo>
                  <a:lnTo>
                    <a:pt x="216" y="1728"/>
                  </a:lnTo>
                  <a:lnTo>
                    <a:pt x="216" y="1752"/>
                  </a:lnTo>
                  <a:lnTo>
                    <a:pt x="216" y="1776"/>
                  </a:lnTo>
                  <a:lnTo>
                    <a:pt x="216" y="1808"/>
                  </a:lnTo>
                  <a:lnTo>
                    <a:pt x="216" y="1832"/>
                  </a:lnTo>
                  <a:lnTo>
                    <a:pt x="216" y="1856"/>
                  </a:lnTo>
                  <a:lnTo>
                    <a:pt x="216" y="1880"/>
                  </a:lnTo>
                  <a:lnTo>
                    <a:pt x="216" y="1904"/>
                  </a:lnTo>
                  <a:lnTo>
                    <a:pt x="216" y="1936"/>
                  </a:lnTo>
                  <a:lnTo>
                    <a:pt x="216" y="1960"/>
                  </a:lnTo>
                  <a:lnTo>
                    <a:pt x="216" y="1984"/>
                  </a:lnTo>
                  <a:lnTo>
                    <a:pt x="216" y="2040"/>
                  </a:lnTo>
                  <a:lnTo>
                    <a:pt x="216" y="2064"/>
                  </a:lnTo>
                  <a:cubicBezTo>
                    <a:pt x="216" y="2066"/>
                    <a:pt x="216" y="2067"/>
                    <a:pt x="216" y="2068"/>
                  </a:cubicBezTo>
                  <a:lnTo>
                    <a:pt x="208" y="2116"/>
                  </a:lnTo>
                  <a:lnTo>
                    <a:pt x="208" y="2112"/>
                  </a:lnTo>
                  <a:lnTo>
                    <a:pt x="208" y="2136"/>
                  </a:lnTo>
                  <a:lnTo>
                    <a:pt x="208" y="2168"/>
                  </a:lnTo>
                  <a:lnTo>
                    <a:pt x="208" y="2192"/>
                  </a:lnTo>
                  <a:lnTo>
                    <a:pt x="208" y="2216"/>
                  </a:lnTo>
                  <a:lnTo>
                    <a:pt x="208" y="2240"/>
                  </a:lnTo>
                  <a:lnTo>
                    <a:pt x="208" y="2272"/>
                  </a:lnTo>
                  <a:lnTo>
                    <a:pt x="208" y="2296"/>
                  </a:lnTo>
                  <a:lnTo>
                    <a:pt x="208" y="2320"/>
                  </a:lnTo>
                  <a:lnTo>
                    <a:pt x="208" y="2344"/>
                  </a:lnTo>
                  <a:lnTo>
                    <a:pt x="208" y="2368"/>
                  </a:lnTo>
                  <a:lnTo>
                    <a:pt x="208" y="2400"/>
                  </a:lnTo>
                  <a:lnTo>
                    <a:pt x="208" y="2424"/>
                  </a:lnTo>
                  <a:lnTo>
                    <a:pt x="208" y="2448"/>
                  </a:lnTo>
                  <a:lnTo>
                    <a:pt x="208" y="2504"/>
                  </a:lnTo>
                  <a:lnTo>
                    <a:pt x="208" y="2528"/>
                  </a:lnTo>
                  <a:lnTo>
                    <a:pt x="208" y="2552"/>
                  </a:lnTo>
                  <a:lnTo>
                    <a:pt x="208" y="2576"/>
                  </a:lnTo>
                  <a:lnTo>
                    <a:pt x="208" y="2600"/>
                  </a:lnTo>
                  <a:lnTo>
                    <a:pt x="208" y="2632"/>
                  </a:lnTo>
                  <a:lnTo>
                    <a:pt x="208" y="2656"/>
                  </a:lnTo>
                  <a:lnTo>
                    <a:pt x="208" y="2680"/>
                  </a:lnTo>
                  <a:lnTo>
                    <a:pt x="208" y="2704"/>
                  </a:lnTo>
                  <a:lnTo>
                    <a:pt x="208" y="2736"/>
                  </a:lnTo>
                  <a:lnTo>
                    <a:pt x="208" y="2760"/>
                  </a:lnTo>
                  <a:lnTo>
                    <a:pt x="208" y="2784"/>
                  </a:lnTo>
                  <a:cubicBezTo>
                    <a:pt x="208" y="2787"/>
                    <a:pt x="208" y="2790"/>
                    <a:pt x="207" y="2792"/>
                  </a:cubicBezTo>
                  <a:lnTo>
                    <a:pt x="199" y="2816"/>
                  </a:lnTo>
                  <a:lnTo>
                    <a:pt x="200" y="2808"/>
                  </a:lnTo>
                  <a:lnTo>
                    <a:pt x="200" y="2832"/>
                  </a:lnTo>
                  <a:lnTo>
                    <a:pt x="200" y="2864"/>
                  </a:lnTo>
                  <a:lnTo>
                    <a:pt x="200" y="2888"/>
                  </a:lnTo>
                  <a:lnTo>
                    <a:pt x="200" y="2912"/>
                  </a:lnTo>
                  <a:lnTo>
                    <a:pt x="200" y="2936"/>
                  </a:lnTo>
                  <a:lnTo>
                    <a:pt x="200" y="2968"/>
                  </a:lnTo>
                  <a:lnTo>
                    <a:pt x="200" y="2992"/>
                  </a:lnTo>
                  <a:lnTo>
                    <a:pt x="200" y="3016"/>
                  </a:lnTo>
                  <a:lnTo>
                    <a:pt x="200" y="3040"/>
                  </a:lnTo>
                  <a:lnTo>
                    <a:pt x="200" y="3064"/>
                  </a:lnTo>
                  <a:lnTo>
                    <a:pt x="200" y="3096"/>
                  </a:lnTo>
                  <a:lnTo>
                    <a:pt x="200" y="3120"/>
                  </a:lnTo>
                  <a:lnTo>
                    <a:pt x="200" y="3144"/>
                  </a:lnTo>
                  <a:lnTo>
                    <a:pt x="200" y="3168"/>
                  </a:lnTo>
                  <a:lnTo>
                    <a:pt x="200" y="3200"/>
                  </a:lnTo>
                  <a:lnTo>
                    <a:pt x="200" y="3224"/>
                  </a:lnTo>
                  <a:lnTo>
                    <a:pt x="200" y="3248"/>
                  </a:lnTo>
                  <a:lnTo>
                    <a:pt x="200" y="3272"/>
                  </a:lnTo>
                  <a:lnTo>
                    <a:pt x="200" y="3296"/>
                  </a:lnTo>
                  <a:lnTo>
                    <a:pt x="200" y="3328"/>
                  </a:lnTo>
                  <a:lnTo>
                    <a:pt x="200" y="3352"/>
                  </a:lnTo>
                  <a:lnTo>
                    <a:pt x="200" y="3400"/>
                  </a:lnTo>
                  <a:lnTo>
                    <a:pt x="200" y="3432"/>
                  </a:lnTo>
                  <a:lnTo>
                    <a:pt x="200" y="3456"/>
                  </a:lnTo>
                  <a:cubicBezTo>
                    <a:pt x="200" y="3459"/>
                    <a:pt x="200" y="3462"/>
                    <a:pt x="199" y="3464"/>
                  </a:cubicBezTo>
                  <a:lnTo>
                    <a:pt x="191" y="3488"/>
                  </a:lnTo>
                  <a:lnTo>
                    <a:pt x="192" y="3480"/>
                  </a:lnTo>
                  <a:lnTo>
                    <a:pt x="192" y="3504"/>
                  </a:lnTo>
                  <a:lnTo>
                    <a:pt x="192" y="3528"/>
                  </a:lnTo>
                  <a:lnTo>
                    <a:pt x="192" y="3560"/>
                  </a:lnTo>
                  <a:lnTo>
                    <a:pt x="192" y="3584"/>
                  </a:lnTo>
                  <a:lnTo>
                    <a:pt x="192" y="3608"/>
                  </a:lnTo>
                  <a:lnTo>
                    <a:pt x="192" y="3632"/>
                  </a:lnTo>
                  <a:lnTo>
                    <a:pt x="192" y="3664"/>
                  </a:lnTo>
                  <a:lnTo>
                    <a:pt x="192" y="3688"/>
                  </a:lnTo>
                  <a:lnTo>
                    <a:pt x="192" y="3712"/>
                  </a:lnTo>
                  <a:lnTo>
                    <a:pt x="192" y="3760"/>
                  </a:lnTo>
                  <a:lnTo>
                    <a:pt x="192" y="3792"/>
                  </a:lnTo>
                  <a:lnTo>
                    <a:pt x="192" y="3816"/>
                  </a:lnTo>
                  <a:lnTo>
                    <a:pt x="192" y="3864"/>
                  </a:lnTo>
                  <a:lnTo>
                    <a:pt x="192" y="3896"/>
                  </a:lnTo>
                  <a:lnTo>
                    <a:pt x="192" y="3920"/>
                  </a:lnTo>
                  <a:lnTo>
                    <a:pt x="192" y="3944"/>
                  </a:lnTo>
                  <a:lnTo>
                    <a:pt x="192" y="3968"/>
                  </a:lnTo>
                  <a:lnTo>
                    <a:pt x="192" y="3992"/>
                  </a:lnTo>
                  <a:lnTo>
                    <a:pt x="192" y="4024"/>
                  </a:lnTo>
                  <a:lnTo>
                    <a:pt x="192" y="4048"/>
                  </a:lnTo>
                  <a:lnTo>
                    <a:pt x="192" y="4072"/>
                  </a:lnTo>
                  <a:lnTo>
                    <a:pt x="144" y="4072"/>
                  </a:lnTo>
                  <a:lnTo>
                    <a:pt x="144" y="4048"/>
                  </a:lnTo>
                  <a:lnTo>
                    <a:pt x="168" y="4072"/>
                  </a:lnTo>
                  <a:lnTo>
                    <a:pt x="160" y="4072"/>
                  </a:lnTo>
                  <a:lnTo>
                    <a:pt x="184" y="4048"/>
                  </a:lnTo>
                  <a:lnTo>
                    <a:pt x="184" y="4072"/>
                  </a:lnTo>
                  <a:lnTo>
                    <a:pt x="184" y="4096"/>
                  </a:lnTo>
                  <a:lnTo>
                    <a:pt x="184" y="4128"/>
                  </a:lnTo>
                  <a:lnTo>
                    <a:pt x="184" y="4152"/>
                  </a:lnTo>
                  <a:cubicBezTo>
                    <a:pt x="184" y="4166"/>
                    <a:pt x="174" y="4176"/>
                    <a:pt x="160" y="4176"/>
                  </a:cubicBezTo>
                  <a:lnTo>
                    <a:pt x="152" y="4176"/>
                  </a:lnTo>
                  <a:lnTo>
                    <a:pt x="176" y="4152"/>
                  </a:lnTo>
                  <a:lnTo>
                    <a:pt x="176" y="4176"/>
                  </a:lnTo>
                  <a:lnTo>
                    <a:pt x="176" y="4200"/>
                  </a:lnTo>
                  <a:lnTo>
                    <a:pt x="176" y="4224"/>
                  </a:lnTo>
                  <a:lnTo>
                    <a:pt x="128" y="4224"/>
                  </a:lnTo>
                  <a:lnTo>
                    <a:pt x="128" y="4200"/>
                  </a:lnTo>
                  <a:lnTo>
                    <a:pt x="130" y="4208"/>
                  </a:lnTo>
                  <a:lnTo>
                    <a:pt x="122" y="4184"/>
                  </a:lnTo>
                  <a:cubicBezTo>
                    <a:pt x="121" y="4182"/>
                    <a:pt x="120" y="4179"/>
                    <a:pt x="120" y="4176"/>
                  </a:cubicBezTo>
                  <a:lnTo>
                    <a:pt x="120" y="4152"/>
                  </a:lnTo>
                  <a:lnTo>
                    <a:pt x="120" y="4128"/>
                  </a:lnTo>
                  <a:lnTo>
                    <a:pt x="168" y="4128"/>
                  </a:lnTo>
                  <a:lnTo>
                    <a:pt x="168" y="4152"/>
                  </a:lnTo>
                  <a:lnTo>
                    <a:pt x="120" y="4152"/>
                  </a:lnTo>
                  <a:lnTo>
                    <a:pt x="120" y="4128"/>
                  </a:lnTo>
                  <a:lnTo>
                    <a:pt x="168" y="4128"/>
                  </a:lnTo>
                  <a:lnTo>
                    <a:pt x="168" y="4152"/>
                  </a:lnTo>
                  <a:cubicBezTo>
                    <a:pt x="168" y="4164"/>
                    <a:pt x="160" y="4174"/>
                    <a:pt x="148" y="4176"/>
                  </a:cubicBezTo>
                  <a:cubicBezTo>
                    <a:pt x="137" y="4178"/>
                    <a:pt x="125" y="4171"/>
                    <a:pt x="122" y="4160"/>
                  </a:cubicBezTo>
                  <a:lnTo>
                    <a:pt x="114" y="4136"/>
                  </a:lnTo>
                  <a:lnTo>
                    <a:pt x="160" y="4128"/>
                  </a:lnTo>
                  <a:lnTo>
                    <a:pt x="160" y="4152"/>
                  </a:lnTo>
                  <a:cubicBezTo>
                    <a:pt x="160" y="4166"/>
                    <a:pt x="150" y="4176"/>
                    <a:pt x="136" y="4176"/>
                  </a:cubicBezTo>
                  <a:lnTo>
                    <a:pt x="128" y="4176"/>
                  </a:lnTo>
                  <a:lnTo>
                    <a:pt x="120" y="4176"/>
                  </a:lnTo>
                  <a:cubicBezTo>
                    <a:pt x="107" y="4176"/>
                    <a:pt x="96" y="4166"/>
                    <a:pt x="96" y="4152"/>
                  </a:cubicBezTo>
                  <a:lnTo>
                    <a:pt x="96" y="4128"/>
                  </a:lnTo>
                  <a:lnTo>
                    <a:pt x="144" y="4128"/>
                  </a:lnTo>
                  <a:lnTo>
                    <a:pt x="144" y="4152"/>
                  </a:lnTo>
                  <a:lnTo>
                    <a:pt x="96" y="4152"/>
                  </a:lnTo>
                  <a:lnTo>
                    <a:pt x="96" y="4128"/>
                  </a:lnTo>
                  <a:lnTo>
                    <a:pt x="144" y="4128"/>
                  </a:lnTo>
                  <a:lnTo>
                    <a:pt x="144" y="4152"/>
                  </a:lnTo>
                  <a:lnTo>
                    <a:pt x="96" y="4152"/>
                  </a:lnTo>
                  <a:lnTo>
                    <a:pt x="96" y="4128"/>
                  </a:lnTo>
                  <a:lnTo>
                    <a:pt x="144" y="4128"/>
                  </a:lnTo>
                  <a:lnTo>
                    <a:pt x="144" y="4152"/>
                  </a:lnTo>
                  <a:lnTo>
                    <a:pt x="96" y="4152"/>
                  </a:lnTo>
                  <a:lnTo>
                    <a:pt x="96" y="4128"/>
                  </a:lnTo>
                  <a:lnTo>
                    <a:pt x="120" y="4152"/>
                  </a:lnTo>
                  <a:lnTo>
                    <a:pt x="112" y="4152"/>
                  </a:lnTo>
                  <a:lnTo>
                    <a:pt x="136" y="4128"/>
                  </a:lnTo>
                  <a:lnTo>
                    <a:pt x="136" y="4152"/>
                  </a:lnTo>
                  <a:cubicBezTo>
                    <a:pt x="136" y="4166"/>
                    <a:pt x="126" y="4176"/>
                    <a:pt x="112" y="4176"/>
                  </a:cubicBezTo>
                  <a:lnTo>
                    <a:pt x="104" y="4176"/>
                  </a:lnTo>
                  <a:lnTo>
                    <a:pt x="96" y="4176"/>
                  </a:lnTo>
                  <a:cubicBezTo>
                    <a:pt x="83" y="4176"/>
                    <a:pt x="72" y="4166"/>
                    <a:pt x="72" y="4152"/>
                  </a:cubicBezTo>
                  <a:lnTo>
                    <a:pt x="72" y="4128"/>
                  </a:lnTo>
                  <a:lnTo>
                    <a:pt x="120" y="4128"/>
                  </a:lnTo>
                  <a:lnTo>
                    <a:pt x="120" y="4152"/>
                  </a:lnTo>
                  <a:lnTo>
                    <a:pt x="72" y="4152"/>
                  </a:lnTo>
                  <a:lnTo>
                    <a:pt x="72" y="4128"/>
                  </a:lnTo>
                  <a:lnTo>
                    <a:pt x="96" y="4152"/>
                  </a:lnTo>
                  <a:lnTo>
                    <a:pt x="88" y="4152"/>
                  </a:lnTo>
                  <a:lnTo>
                    <a:pt x="112" y="4128"/>
                  </a:lnTo>
                  <a:lnTo>
                    <a:pt x="112" y="4152"/>
                  </a:lnTo>
                  <a:lnTo>
                    <a:pt x="64" y="4152"/>
                  </a:lnTo>
                  <a:lnTo>
                    <a:pt x="64" y="4128"/>
                  </a:lnTo>
                  <a:lnTo>
                    <a:pt x="112" y="4128"/>
                  </a:lnTo>
                  <a:lnTo>
                    <a:pt x="112" y="4152"/>
                  </a:lnTo>
                  <a:cubicBezTo>
                    <a:pt x="112" y="4166"/>
                    <a:pt x="102" y="4176"/>
                    <a:pt x="88" y="4176"/>
                  </a:cubicBezTo>
                  <a:lnTo>
                    <a:pt x="80" y="4176"/>
                  </a:lnTo>
                  <a:lnTo>
                    <a:pt x="72" y="4176"/>
                  </a:lnTo>
                  <a:cubicBezTo>
                    <a:pt x="59" y="4176"/>
                    <a:pt x="48" y="4166"/>
                    <a:pt x="48" y="4152"/>
                  </a:cubicBezTo>
                  <a:lnTo>
                    <a:pt x="48" y="4128"/>
                  </a:lnTo>
                  <a:lnTo>
                    <a:pt x="96" y="4128"/>
                  </a:lnTo>
                  <a:lnTo>
                    <a:pt x="96" y="4152"/>
                  </a:lnTo>
                  <a:lnTo>
                    <a:pt x="96" y="4176"/>
                  </a:lnTo>
                  <a:lnTo>
                    <a:pt x="96" y="4200"/>
                  </a:lnTo>
                  <a:lnTo>
                    <a:pt x="96" y="4224"/>
                  </a:lnTo>
                  <a:cubicBezTo>
                    <a:pt x="96" y="4238"/>
                    <a:pt x="86" y="4248"/>
                    <a:pt x="72" y="4248"/>
                  </a:cubicBezTo>
                  <a:lnTo>
                    <a:pt x="64" y="4248"/>
                  </a:lnTo>
                  <a:cubicBezTo>
                    <a:pt x="51" y="4248"/>
                    <a:pt x="40" y="4238"/>
                    <a:pt x="40" y="4224"/>
                  </a:cubicBezTo>
                  <a:lnTo>
                    <a:pt x="40" y="4200"/>
                  </a:lnTo>
                  <a:lnTo>
                    <a:pt x="88" y="4200"/>
                  </a:lnTo>
                  <a:lnTo>
                    <a:pt x="88" y="4224"/>
                  </a:lnTo>
                  <a:lnTo>
                    <a:pt x="40" y="4224"/>
                  </a:lnTo>
                  <a:lnTo>
                    <a:pt x="40" y="4200"/>
                  </a:lnTo>
                  <a:lnTo>
                    <a:pt x="88" y="4200"/>
                  </a:lnTo>
                  <a:lnTo>
                    <a:pt x="88" y="4224"/>
                  </a:lnTo>
                  <a:cubicBezTo>
                    <a:pt x="88" y="4238"/>
                    <a:pt x="78" y="4248"/>
                    <a:pt x="64" y="4248"/>
                  </a:cubicBezTo>
                  <a:lnTo>
                    <a:pt x="56" y="4248"/>
                  </a:lnTo>
                  <a:lnTo>
                    <a:pt x="48" y="4248"/>
                  </a:lnTo>
                  <a:lnTo>
                    <a:pt x="40" y="4248"/>
                  </a:lnTo>
                  <a:lnTo>
                    <a:pt x="32" y="4248"/>
                  </a:lnTo>
                  <a:cubicBezTo>
                    <a:pt x="19" y="4248"/>
                    <a:pt x="8" y="4238"/>
                    <a:pt x="8" y="4224"/>
                  </a:cubicBezTo>
                  <a:lnTo>
                    <a:pt x="8" y="4200"/>
                  </a:lnTo>
                  <a:lnTo>
                    <a:pt x="32" y="4224"/>
                  </a:lnTo>
                  <a:lnTo>
                    <a:pt x="24" y="4224"/>
                  </a:lnTo>
                  <a:lnTo>
                    <a:pt x="48" y="4200"/>
                  </a:lnTo>
                  <a:lnTo>
                    <a:pt x="48" y="4224"/>
                  </a:lnTo>
                  <a:lnTo>
                    <a:pt x="0" y="4224"/>
                  </a:lnTo>
                  <a:lnTo>
                    <a:pt x="0" y="4200"/>
                  </a:lnTo>
                  <a:lnTo>
                    <a:pt x="48" y="4200"/>
                  </a:lnTo>
                  <a:lnTo>
                    <a:pt x="48" y="4224"/>
                  </a:lnTo>
                  <a:lnTo>
                    <a:pt x="0" y="4224"/>
                  </a:lnTo>
                  <a:lnTo>
                    <a:pt x="0" y="4200"/>
                  </a:lnTo>
                  <a:cubicBezTo>
                    <a:pt x="0" y="4187"/>
                    <a:pt x="11" y="4176"/>
                    <a:pt x="24" y="4176"/>
                  </a:cubicBezTo>
                  <a:cubicBezTo>
                    <a:pt x="38" y="4176"/>
                    <a:pt x="48" y="4187"/>
                    <a:pt x="48" y="420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6" name="Freeform 180"/>
            <p:cNvSpPr>
              <a:spLocks/>
            </p:cNvSpPr>
            <p:nvPr/>
          </p:nvSpPr>
          <p:spPr bwMode="auto">
            <a:xfrm>
              <a:off x="6208272" y="3973213"/>
              <a:ext cx="27912" cy="730560"/>
            </a:xfrm>
            <a:custGeom>
              <a:avLst/>
              <a:gdLst>
                <a:gd name="T0" fmla="*/ 0 w 232"/>
                <a:gd name="T1" fmla="*/ 3632 h 3936"/>
                <a:gd name="T2" fmla="*/ 8 w 232"/>
                <a:gd name="T3" fmla="*/ 3448 h 3936"/>
                <a:gd name="T4" fmla="*/ 40 w 232"/>
                <a:gd name="T5" fmla="*/ 3216 h 3936"/>
                <a:gd name="T6" fmla="*/ 16 w 232"/>
                <a:gd name="T7" fmla="*/ 3008 h 3936"/>
                <a:gd name="T8" fmla="*/ 24 w 232"/>
                <a:gd name="T9" fmla="*/ 2832 h 3936"/>
                <a:gd name="T10" fmla="*/ 24 w 232"/>
                <a:gd name="T11" fmla="*/ 2576 h 3936"/>
                <a:gd name="T12" fmla="*/ 32 w 232"/>
                <a:gd name="T13" fmla="*/ 2368 h 3936"/>
                <a:gd name="T14" fmla="*/ 40 w 232"/>
                <a:gd name="T15" fmla="*/ 2184 h 3936"/>
                <a:gd name="T16" fmla="*/ 40 w 232"/>
                <a:gd name="T17" fmla="*/ 2080 h 3936"/>
                <a:gd name="T18" fmla="*/ 48 w 232"/>
                <a:gd name="T19" fmla="*/ 1904 h 3936"/>
                <a:gd name="T20" fmla="*/ 80 w 232"/>
                <a:gd name="T21" fmla="*/ 1824 h 3936"/>
                <a:gd name="T22" fmla="*/ 57 w 232"/>
                <a:gd name="T23" fmla="*/ 1643 h 3936"/>
                <a:gd name="T24" fmla="*/ 64 w 232"/>
                <a:gd name="T25" fmla="*/ 1416 h 3936"/>
                <a:gd name="T26" fmla="*/ 72 w 232"/>
                <a:gd name="T27" fmla="*/ 1336 h 3936"/>
                <a:gd name="T28" fmla="*/ 82 w 232"/>
                <a:gd name="T29" fmla="*/ 1201 h 3936"/>
                <a:gd name="T30" fmla="*/ 80 w 232"/>
                <a:gd name="T31" fmla="*/ 1128 h 3936"/>
                <a:gd name="T32" fmla="*/ 88 w 232"/>
                <a:gd name="T33" fmla="*/ 1024 h 3936"/>
                <a:gd name="T34" fmla="*/ 88 w 232"/>
                <a:gd name="T35" fmla="*/ 920 h 3936"/>
                <a:gd name="T36" fmla="*/ 96 w 232"/>
                <a:gd name="T37" fmla="*/ 720 h 3936"/>
                <a:gd name="T38" fmla="*/ 152 w 232"/>
                <a:gd name="T39" fmla="*/ 592 h 3936"/>
                <a:gd name="T40" fmla="*/ 104 w 232"/>
                <a:gd name="T41" fmla="*/ 592 h 3936"/>
                <a:gd name="T42" fmla="*/ 136 w 232"/>
                <a:gd name="T43" fmla="*/ 488 h 3936"/>
                <a:gd name="T44" fmla="*/ 128 w 232"/>
                <a:gd name="T45" fmla="*/ 384 h 3936"/>
                <a:gd name="T46" fmla="*/ 168 w 232"/>
                <a:gd name="T47" fmla="*/ 232 h 3936"/>
                <a:gd name="T48" fmla="*/ 191 w 232"/>
                <a:gd name="T49" fmla="*/ 169 h 3936"/>
                <a:gd name="T50" fmla="*/ 176 w 232"/>
                <a:gd name="T51" fmla="*/ 152 h 3936"/>
                <a:gd name="T52" fmla="*/ 160 w 232"/>
                <a:gd name="T53" fmla="*/ 72 h 3936"/>
                <a:gd name="T54" fmla="*/ 176 w 232"/>
                <a:gd name="T55" fmla="*/ 48 h 3936"/>
                <a:gd name="T56" fmla="*/ 224 w 232"/>
                <a:gd name="T57" fmla="*/ 48 h 3936"/>
                <a:gd name="T58" fmla="*/ 184 w 232"/>
                <a:gd name="T59" fmla="*/ 24 h 3936"/>
                <a:gd name="T60" fmla="*/ 176 w 232"/>
                <a:gd name="T61" fmla="*/ 48 h 3936"/>
                <a:gd name="T62" fmla="*/ 168 w 232"/>
                <a:gd name="T63" fmla="*/ 48 h 3936"/>
                <a:gd name="T64" fmla="*/ 208 w 232"/>
                <a:gd name="T65" fmla="*/ 176 h 3936"/>
                <a:gd name="T66" fmla="*/ 200 w 232"/>
                <a:gd name="T67" fmla="*/ 176 h 3936"/>
                <a:gd name="T68" fmla="*/ 144 w 232"/>
                <a:gd name="T69" fmla="*/ 280 h 3936"/>
                <a:gd name="T70" fmla="*/ 176 w 232"/>
                <a:gd name="T71" fmla="*/ 328 h 3936"/>
                <a:gd name="T72" fmla="*/ 168 w 232"/>
                <a:gd name="T73" fmla="*/ 512 h 3936"/>
                <a:gd name="T74" fmla="*/ 152 w 232"/>
                <a:gd name="T75" fmla="*/ 598 h 3936"/>
                <a:gd name="T76" fmla="*/ 152 w 232"/>
                <a:gd name="T77" fmla="*/ 616 h 3936"/>
                <a:gd name="T78" fmla="*/ 135 w 232"/>
                <a:gd name="T79" fmla="*/ 776 h 3936"/>
                <a:gd name="T80" fmla="*/ 136 w 232"/>
                <a:gd name="T81" fmla="*/ 1000 h 3936"/>
                <a:gd name="T82" fmla="*/ 80 w 232"/>
                <a:gd name="T83" fmla="*/ 1080 h 3936"/>
                <a:gd name="T84" fmla="*/ 128 w 232"/>
                <a:gd name="T85" fmla="*/ 1152 h 3936"/>
                <a:gd name="T86" fmla="*/ 120 w 232"/>
                <a:gd name="T87" fmla="*/ 1256 h 3936"/>
                <a:gd name="T88" fmla="*/ 112 w 232"/>
                <a:gd name="T89" fmla="*/ 1360 h 3936"/>
                <a:gd name="T90" fmla="*/ 112 w 232"/>
                <a:gd name="T91" fmla="*/ 1616 h 3936"/>
                <a:gd name="T92" fmla="*/ 104 w 232"/>
                <a:gd name="T93" fmla="*/ 1824 h 3936"/>
                <a:gd name="T94" fmla="*/ 96 w 232"/>
                <a:gd name="T95" fmla="*/ 1904 h 3936"/>
                <a:gd name="T96" fmla="*/ 88 w 232"/>
                <a:gd name="T97" fmla="*/ 2080 h 3936"/>
                <a:gd name="T98" fmla="*/ 56 w 232"/>
                <a:gd name="T99" fmla="*/ 2208 h 3936"/>
                <a:gd name="T100" fmla="*/ 80 w 232"/>
                <a:gd name="T101" fmla="*/ 2416 h 3936"/>
                <a:gd name="T102" fmla="*/ 72 w 232"/>
                <a:gd name="T103" fmla="*/ 2624 h 3936"/>
                <a:gd name="T104" fmla="*/ 72 w 232"/>
                <a:gd name="T105" fmla="*/ 2880 h 3936"/>
                <a:gd name="T106" fmla="*/ 64 w 232"/>
                <a:gd name="T107" fmla="*/ 3064 h 3936"/>
                <a:gd name="T108" fmla="*/ 56 w 232"/>
                <a:gd name="T109" fmla="*/ 3240 h 3936"/>
                <a:gd name="T110" fmla="*/ 56 w 232"/>
                <a:gd name="T111" fmla="*/ 3504 h 3936"/>
                <a:gd name="T112" fmla="*/ 48 w 232"/>
                <a:gd name="T113" fmla="*/ 3680 h 3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3936">
                  <a:moveTo>
                    <a:pt x="0" y="3912"/>
                  </a:moveTo>
                  <a:lnTo>
                    <a:pt x="0" y="3888"/>
                  </a:lnTo>
                  <a:lnTo>
                    <a:pt x="0" y="3840"/>
                  </a:lnTo>
                  <a:lnTo>
                    <a:pt x="0" y="3808"/>
                  </a:lnTo>
                  <a:lnTo>
                    <a:pt x="0" y="3760"/>
                  </a:lnTo>
                  <a:lnTo>
                    <a:pt x="0" y="3736"/>
                  </a:lnTo>
                  <a:lnTo>
                    <a:pt x="0" y="3704"/>
                  </a:lnTo>
                  <a:lnTo>
                    <a:pt x="0" y="3680"/>
                  </a:lnTo>
                  <a:lnTo>
                    <a:pt x="0" y="3656"/>
                  </a:lnTo>
                  <a:lnTo>
                    <a:pt x="0" y="3632"/>
                  </a:lnTo>
                  <a:lnTo>
                    <a:pt x="0" y="3608"/>
                  </a:lnTo>
                  <a:cubicBezTo>
                    <a:pt x="0" y="3595"/>
                    <a:pt x="11" y="3584"/>
                    <a:pt x="24" y="3584"/>
                  </a:cubicBezTo>
                  <a:lnTo>
                    <a:pt x="32" y="3584"/>
                  </a:lnTo>
                  <a:lnTo>
                    <a:pt x="8" y="3608"/>
                  </a:lnTo>
                  <a:lnTo>
                    <a:pt x="8" y="3576"/>
                  </a:lnTo>
                  <a:lnTo>
                    <a:pt x="8" y="3552"/>
                  </a:lnTo>
                  <a:lnTo>
                    <a:pt x="8" y="3528"/>
                  </a:lnTo>
                  <a:lnTo>
                    <a:pt x="8" y="3504"/>
                  </a:lnTo>
                  <a:lnTo>
                    <a:pt x="8" y="3472"/>
                  </a:lnTo>
                  <a:lnTo>
                    <a:pt x="8" y="3448"/>
                  </a:lnTo>
                  <a:lnTo>
                    <a:pt x="8" y="3424"/>
                  </a:lnTo>
                  <a:lnTo>
                    <a:pt x="8" y="3400"/>
                  </a:lnTo>
                  <a:lnTo>
                    <a:pt x="8" y="3376"/>
                  </a:lnTo>
                  <a:lnTo>
                    <a:pt x="8" y="3344"/>
                  </a:lnTo>
                  <a:lnTo>
                    <a:pt x="8" y="3320"/>
                  </a:lnTo>
                  <a:lnTo>
                    <a:pt x="8" y="3296"/>
                  </a:lnTo>
                  <a:lnTo>
                    <a:pt x="8" y="3272"/>
                  </a:lnTo>
                  <a:lnTo>
                    <a:pt x="8" y="3240"/>
                  </a:lnTo>
                  <a:cubicBezTo>
                    <a:pt x="8" y="3227"/>
                    <a:pt x="19" y="3216"/>
                    <a:pt x="32" y="3216"/>
                  </a:cubicBezTo>
                  <a:lnTo>
                    <a:pt x="40" y="3216"/>
                  </a:lnTo>
                  <a:lnTo>
                    <a:pt x="16" y="3240"/>
                  </a:lnTo>
                  <a:lnTo>
                    <a:pt x="16" y="3216"/>
                  </a:lnTo>
                  <a:lnTo>
                    <a:pt x="16" y="3192"/>
                  </a:lnTo>
                  <a:lnTo>
                    <a:pt x="16" y="3168"/>
                  </a:lnTo>
                  <a:lnTo>
                    <a:pt x="16" y="3144"/>
                  </a:lnTo>
                  <a:lnTo>
                    <a:pt x="16" y="3112"/>
                  </a:lnTo>
                  <a:lnTo>
                    <a:pt x="16" y="3088"/>
                  </a:lnTo>
                  <a:lnTo>
                    <a:pt x="16" y="3064"/>
                  </a:lnTo>
                  <a:lnTo>
                    <a:pt x="16" y="3040"/>
                  </a:lnTo>
                  <a:lnTo>
                    <a:pt x="16" y="3008"/>
                  </a:lnTo>
                  <a:lnTo>
                    <a:pt x="16" y="2984"/>
                  </a:lnTo>
                  <a:lnTo>
                    <a:pt x="16" y="2960"/>
                  </a:lnTo>
                  <a:lnTo>
                    <a:pt x="16" y="2936"/>
                  </a:lnTo>
                  <a:cubicBezTo>
                    <a:pt x="16" y="2923"/>
                    <a:pt x="27" y="2912"/>
                    <a:pt x="40" y="2912"/>
                  </a:cubicBezTo>
                  <a:lnTo>
                    <a:pt x="48" y="2912"/>
                  </a:lnTo>
                  <a:lnTo>
                    <a:pt x="24" y="2936"/>
                  </a:lnTo>
                  <a:lnTo>
                    <a:pt x="24" y="2912"/>
                  </a:lnTo>
                  <a:lnTo>
                    <a:pt x="24" y="2880"/>
                  </a:lnTo>
                  <a:lnTo>
                    <a:pt x="24" y="2856"/>
                  </a:lnTo>
                  <a:lnTo>
                    <a:pt x="24" y="2832"/>
                  </a:lnTo>
                  <a:lnTo>
                    <a:pt x="24" y="2808"/>
                  </a:lnTo>
                  <a:lnTo>
                    <a:pt x="24" y="2776"/>
                  </a:lnTo>
                  <a:lnTo>
                    <a:pt x="24" y="2752"/>
                  </a:lnTo>
                  <a:lnTo>
                    <a:pt x="24" y="2728"/>
                  </a:lnTo>
                  <a:lnTo>
                    <a:pt x="24" y="2704"/>
                  </a:lnTo>
                  <a:lnTo>
                    <a:pt x="24" y="2680"/>
                  </a:lnTo>
                  <a:lnTo>
                    <a:pt x="24" y="2648"/>
                  </a:lnTo>
                  <a:lnTo>
                    <a:pt x="24" y="2624"/>
                  </a:lnTo>
                  <a:lnTo>
                    <a:pt x="24" y="2600"/>
                  </a:lnTo>
                  <a:lnTo>
                    <a:pt x="24" y="2576"/>
                  </a:lnTo>
                  <a:lnTo>
                    <a:pt x="24" y="2544"/>
                  </a:lnTo>
                  <a:lnTo>
                    <a:pt x="24" y="2520"/>
                  </a:lnTo>
                  <a:lnTo>
                    <a:pt x="24" y="2496"/>
                  </a:lnTo>
                  <a:lnTo>
                    <a:pt x="24" y="2472"/>
                  </a:lnTo>
                  <a:cubicBezTo>
                    <a:pt x="24" y="2470"/>
                    <a:pt x="25" y="2467"/>
                    <a:pt x="26" y="2465"/>
                  </a:cubicBezTo>
                  <a:lnTo>
                    <a:pt x="34" y="2441"/>
                  </a:lnTo>
                  <a:lnTo>
                    <a:pt x="32" y="2448"/>
                  </a:lnTo>
                  <a:lnTo>
                    <a:pt x="32" y="2416"/>
                  </a:lnTo>
                  <a:lnTo>
                    <a:pt x="32" y="2392"/>
                  </a:lnTo>
                  <a:lnTo>
                    <a:pt x="32" y="2368"/>
                  </a:lnTo>
                  <a:lnTo>
                    <a:pt x="32" y="2344"/>
                  </a:lnTo>
                  <a:lnTo>
                    <a:pt x="32" y="2312"/>
                  </a:lnTo>
                  <a:lnTo>
                    <a:pt x="32" y="2288"/>
                  </a:lnTo>
                  <a:lnTo>
                    <a:pt x="32" y="2264"/>
                  </a:lnTo>
                  <a:lnTo>
                    <a:pt x="32" y="2240"/>
                  </a:lnTo>
                  <a:lnTo>
                    <a:pt x="32" y="2216"/>
                  </a:lnTo>
                  <a:lnTo>
                    <a:pt x="32" y="2184"/>
                  </a:lnTo>
                  <a:cubicBezTo>
                    <a:pt x="32" y="2171"/>
                    <a:pt x="43" y="2160"/>
                    <a:pt x="56" y="2160"/>
                  </a:cubicBezTo>
                  <a:lnTo>
                    <a:pt x="64" y="2160"/>
                  </a:lnTo>
                  <a:lnTo>
                    <a:pt x="40" y="2184"/>
                  </a:lnTo>
                  <a:lnTo>
                    <a:pt x="40" y="2160"/>
                  </a:lnTo>
                  <a:lnTo>
                    <a:pt x="40" y="2136"/>
                  </a:lnTo>
                  <a:lnTo>
                    <a:pt x="40" y="2112"/>
                  </a:lnTo>
                  <a:lnTo>
                    <a:pt x="40" y="2080"/>
                  </a:lnTo>
                  <a:cubicBezTo>
                    <a:pt x="40" y="2067"/>
                    <a:pt x="51" y="2056"/>
                    <a:pt x="64" y="2056"/>
                  </a:cubicBezTo>
                  <a:cubicBezTo>
                    <a:pt x="78" y="2056"/>
                    <a:pt x="88" y="2067"/>
                    <a:pt x="88" y="2080"/>
                  </a:cubicBezTo>
                  <a:lnTo>
                    <a:pt x="88" y="2112"/>
                  </a:lnTo>
                  <a:cubicBezTo>
                    <a:pt x="88" y="2126"/>
                    <a:pt x="78" y="2136"/>
                    <a:pt x="64" y="2136"/>
                  </a:cubicBezTo>
                  <a:cubicBezTo>
                    <a:pt x="51" y="2136"/>
                    <a:pt x="40" y="2126"/>
                    <a:pt x="40" y="2112"/>
                  </a:cubicBezTo>
                  <a:lnTo>
                    <a:pt x="40" y="2080"/>
                  </a:lnTo>
                  <a:lnTo>
                    <a:pt x="40" y="2056"/>
                  </a:lnTo>
                  <a:lnTo>
                    <a:pt x="40" y="2032"/>
                  </a:lnTo>
                  <a:lnTo>
                    <a:pt x="40" y="2008"/>
                  </a:lnTo>
                  <a:cubicBezTo>
                    <a:pt x="40" y="1995"/>
                    <a:pt x="51" y="1984"/>
                    <a:pt x="64" y="1984"/>
                  </a:cubicBezTo>
                  <a:lnTo>
                    <a:pt x="72" y="1984"/>
                  </a:lnTo>
                  <a:lnTo>
                    <a:pt x="48" y="2008"/>
                  </a:lnTo>
                  <a:lnTo>
                    <a:pt x="48" y="1984"/>
                  </a:lnTo>
                  <a:lnTo>
                    <a:pt x="48" y="1952"/>
                  </a:lnTo>
                  <a:lnTo>
                    <a:pt x="48" y="1928"/>
                  </a:lnTo>
                  <a:lnTo>
                    <a:pt x="48" y="1904"/>
                  </a:lnTo>
                  <a:lnTo>
                    <a:pt x="48" y="1880"/>
                  </a:lnTo>
                  <a:lnTo>
                    <a:pt x="48" y="1848"/>
                  </a:lnTo>
                  <a:cubicBezTo>
                    <a:pt x="48" y="1835"/>
                    <a:pt x="59" y="1824"/>
                    <a:pt x="72" y="1824"/>
                  </a:cubicBezTo>
                  <a:cubicBezTo>
                    <a:pt x="86" y="1824"/>
                    <a:pt x="96" y="1835"/>
                    <a:pt x="96" y="1848"/>
                  </a:cubicBezTo>
                  <a:lnTo>
                    <a:pt x="96" y="1880"/>
                  </a:lnTo>
                  <a:cubicBezTo>
                    <a:pt x="96" y="1894"/>
                    <a:pt x="86" y="1904"/>
                    <a:pt x="72" y="1904"/>
                  </a:cubicBezTo>
                  <a:cubicBezTo>
                    <a:pt x="59" y="1904"/>
                    <a:pt x="48" y="1894"/>
                    <a:pt x="48" y="1880"/>
                  </a:cubicBezTo>
                  <a:lnTo>
                    <a:pt x="48" y="1848"/>
                  </a:lnTo>
                  <a:cubicBezTo>
                    <a:pt x="48" y="1835"/>
                    <a:pt x="59" y="1824"/>
                    <a:pt x="72" y="1824"/>
                  </a:cubicBezTo>
                  <a:lnTo>
                    <a:pt x="80" y="1824"/>
                  </a:lnTo>
                  <a:lnTo>
                    <a:pt x="56" y="1848"/>
                  </a:lnTo>
                  <a:lnTo>
                    <a:pt x="56" y="1824"/>
                  </a:lnTo>
                  <a:lnTo>
                    <a:pt x="56" y="1800"/>
                  </a:lnTo>
                  <a:lnTo>
                    <a:pt x="56" y="1776"/>
                  </a:lnTo>
                  <a:lnTo>
                    <a:pt x="56" y="1752"/>
                  </a:lnTo>
                  <a:lnTo>
                    <a:pt x="56" y="1720"/>
                  </a:lnTo>
                  <a:lnTo>
                    <a:pt x="56" y="1696"/>
                  </a:lnTo>
                  <a:lnTo>
                    <a:pt x="56" y="1672"/>
                  </a:lnTo>
                  <a:lnTo>
                    <a:pt x="56" y="1648"/>
                  </a:lnTo>
                  <a:cubicBezTo>
                    <a:pt x="56" y="1647"/>
                    <a:pt x="57" y="1645"/>
                    <a:pt x="57" y="1643"/>
                  </a:cubicBezTo>
                  <a:lnTo>
                    <a:pt x="65" y="1611"/>
                  </a:lnTo>
                  <a:lnTo>
                    <a:pt x="64" y="1616"/>
                  </a:lnTo>
                  <a:lnTo>
                    <a:pt x="64" y="1592"/>
                  </a:lnTo>
                  <a:lnTo>
                    <a:pt x="64" y="1568"/>
                  </a:lnTo>
                  <a:lnTo>
                    <a:pt x="64" y="1544"/>
                  </a:lnTo>
                  <a:lnTo>
                    <a:pt x="64" y="1520"/>
                  </a:lnTo>
                  <a:lnTo>
                    <a:pt x="64" y="1488"/>
                  </a:lnTo>
                  <a:lnTo>
                    <a:pt x="64" y="1464"/>
                  </a:lnTo>
                  <a:lnTo>
                    <a:pt x="64" y="1440"/>
                  </a:lnTo>
                  <a:lnTo>
                    <a:pt x="64" y="1416"/>
                  </a:lnTo>
                  <a:lnTo>
                    <a:pt x="64" y="1384"/>
                  </a:lnTo>
                  <a:lnTo>
                    <a:pt x="64" y="1360"/>
                  </a:lnTo>
                  <a:cubicBezTo>
                    <a:pt x="64" y="1347"/>
                    <a:pt x="75" y="1336"/>
                    <a:pt x="88" y="1336"/>
                  </a:cubicBezTo>
                  <a:cubicBezTo>
                    <a:pt x="102" y="1336"/>
                    <a:pt x="112" y="1347"/>
                    <a:pt x="112" y="1360"/>
                  </a:cubicBezTo>
                  <a:lnTo>
                    <a:pt x="112" y="1384"/>
                  </a:lnTo>
                  <a:lnTo>
                    <a:pt x="88" y="1360"/>
                  </a:lnTo>
                  <a:lnTo>
                    <a:pt x="96" y="1360"/>
                  </a:lnTo>
                  <a:lnTo>
                    <a:pt x="72" y="1384"/>
                  </a:lnTo>
                  <a:lnTo>
                    <a:pt x="72" y="1360"/>
                  </a:lnTo>
                  <a:lnTo>
                    <a:pt x="72" y="1336"/>
                  </a:lnTo>
                  <a:lnTo>
                    <a:pt x="72" y="1312"/>
                  </a:lnTo>
                  <a:lnTo>
                    <a:pt x="72" y="1288"/>
                  </a:lnTo>
                  <a:lnTo>
                    <a:pt x="72" y="1256"/>
                  </a:lnTo>
                  <a:lnTo>
                    <a:pt x="72" y="1232"/>
                  </a:lnTo>
                  <a:lnTo>
                    <a:pt x="72" y="1208"/>
                  </a:lnTo>
                  <a:cubicBezTo>
                    <a:pt x="72" y="1195"/>
                    <a:pt x="83" y="1184"/>
                    <a:pt x="96" y="1184"/>
                  </a:cubicBezTo>
                  <a:cubicBezTo>
                    <a:pt x="110" y="1184"/>
                    <a:pt x="120" y="1195"/>
                    <a:pt x="120" y="1208"/>
                  </a:cubicBezTo>
                  <a:lnTo>
                    <a:pt x="120" y="1232"/>
                  </a:lnTo>
                  <a:lnTo>
                    <a:pt x="74" y="1225"/>
                  </a:lnTo>
                  <a:lnTo>
                    <a:pt x="82" y="1201"/>
                  </a:lnTo>
                  <a:lnTo>
                    <a:pt x="80" y="1208"/>
                  </a:lnTo>
                  <a:lnTo>
                    <a:pt x="80" y="1184"/>
                  </a:lnTo>
                  <a:lnTo>
                    <a:pt x="80" y="1152"/>
                  </a:lnTo>
                  <a:lnTo>
                    <a:pt x="80" y="1128"/>
                  </a:lnTo>
                  <a:cubicBezTo>
                    <a:pt x="80" y="1115"/>
                    <a:pt x="91" y="1104"/>
                    <a:pt x="104" y="1104"/>
                  </a:cubicBezTo>
                  <a:cubicBezTo>
                    <a:pt x="118" y="1104"/>
                    <a:pt x="128" y="1115"/>
                    <a:pt x="128" y="1128"/>
                  </a:cubicBezTo>
                  <a:lnTo>
                    <a:pt x="128" y="1152"/>
                  </a:lnTo>
                  <a:cubicBezTo>
                    <a:pt x="128" y="1166"/>
                    <a:pt x="118" y="1176"/>
                    <a:pt x="104" y="1176"/>
                  </a:cubicBezTo>
                  <a:cubicBezTo>
                    <a:pt x="91" y="1176"/>
                    <a:pt x="80" y="1166"/>
                    <a:pt x="80" y="1152"/>
                  </a:cubicBezTo>
                  <a:lnTo>
                    <a:pt x="80" y="1128"/>
                  </a:lnTo>
                  <a:lnTo>
                    <a:pt x="80" y="1104"/>
                  </a:lnTo>
                  <a:lnTo>
                    <a:pt x="80" y="1080"/>
                  </a:lnTo>
                  <a:lnTo>
                    <a:pt x="80" y="1056"/>
                  </a:lnTo>
                  <a:cubicBezTo>
                    <a:pt x="80" y="1043"/>
                    <a:pt x="91" y="1032"/>
                    <a:pt x="104" y="1032"/>
                  </a:cubicBezTo>
                  <a:cubicBezTo>
                    <a:pt x="118" y="1032"/>
                    <a:pt x="128" y="1043"/>
                    <a:pt x="128" y="1056"/>
                  </a:cubicBezTo>
                  <a:lnTo>
                    <a:pt x="128" y="1080"/>
                  </a:lnTo>
                  <a:lnTo>
                    <a:pt x="82" y="1073"/>
                  </a:lnTo>
                  <a:lnTo>
                    <a:pt x="90" y="1049"/>
                  </a:lnTo>
                  <a:lnTo>
                    <a:pt x="88" y="1056"/>
                  </a:lnTo>
                  <a:lnTo>
                    <a:pt x="88" y="1024"/>
                  </a:lnTo>
                  <a:lnTo>
                    <a:pt x="88" y="1000"/>
                  </a:lnTo>
                  <a:lnTo>
                    <a:pt x="88" y="976"/>
                  </a:lnTo>
                  <a:cubicBezTo>
                    <a:pt x="88" y="963"/>
                    <a:pt x="99" y="952"/>
                    <a:pt x="112" y="952"/>
                  </a:cubicBezTo>
                  <a:cubicBezTo>
                    <a:pt x="126" y="952"/>
                    <a:pt x="136" y="963"/>
                    <a:pt x="136" y="976"/>
                  </a:cubicBezTo>
                  <a:lnTo>
                    <a:pt x="136" y="1000"/>
                  </a:lnTo>
                  <a:cubicBezTo>
                    <a:pt x="136" y="1014"/>
                    <a:pt x="126" y="1024"/>
                    <a:pt x="112" y="1024"/>
                  </a:cubicBezTo>
                  <a:cubicBezTo>
                    <a:pt x="99" y="1024"/>
                    <a:pt x="88" y="1014"/>
                    <a:pt x="88" y="1000"/>
                  </a:cubicBezTo>
                  <a:lnTo>
                    <a:pt x="88" y="976"/>
                  </a:lnTo>
                  <a:lnTo>
                    <a:pt x="88" y="952"/>
                  </a:lnTo>
                  <a:lnTo>
                    <a:pt x="88" y="920"/>
                  </a:lnTo>
                  <a:lnTo>
                    <a:pt x="88" y="896"/>
                  </a:lnTo>
                  <a:lnTo>
                    <a:pt x="88" y="872"/>
                  </a:lnTo>
                  <a:lnTo>
                    <a:pt x="88" y="848"/>
                  </a:lnTo>
                  <a:lnTo>
                    <a:pt x="88" y="824"/>
                  </a:lnTo>
                  <a:lnTo>
                    <a:pt x="88" y="792"/>
                  </a:lnTo>
                  <a:lnTo>
                    <a:pt x="88" y="768"/>
                  </a:lnTo>
                  <a:cubicBezTo>
                    <a:pt x="88" y="766"/>
                    <a:pt x="89" y="763"/>
                    <a:pt x="90" y="761"/>
                  </a:cubicBezTo>
                  <a:lnTo>
                    <a:pt x="98" y="737"/>
                  </a:lnTo>
                  <a:lnTo>
                    <a:pt x="96" y="744"/>
                  </a:lnTo>
                  <a:lnTo>
                    <a:pt x="96" y="720"/>
                  </a:lnTo>
                  <a:lnTo>
                    <a:pt x="96" y="688"/>
                  </a:lnTo>
                  <a:lnTo>
                    <a:pt x="96" y="664"/>
                  </a:lnTo>
                  <a:lnTo>
                    <a:pt x="96" y="640"/>
                  </a:lnTo>
                  <a:lnTo>
                    <a:pt x="96" y="616"/>
                  </a:lnTo>
                  <a:cubicBezTo>
                    <a:pt x="96" y="603"/>
                    <a:pt x="107" y="592"/>
                    <a:pt x="120" y="592"/>
                  </a:cubicBezTo>
                  <a:lnTo>
                    <a:pt x="128" y="592"/>
                  </a:lnTo>
                  <a:lnTo>
                    <a:pt x="104" y="616"/>
                  </a:lnTo>
                  <a:lnTo>
                    <a:pt x="104" y="592"/>
                  </a:lnTo>
                  <a:cubicBezTo>
                    <a:pt x="104" y="579"/>
                    <a:pt x="115" y="568"/>
                    <a:pt x="128" y="568"/>
                  </a:cubicBezTo>
                  <a:cubicBezTo>
                    <a:pt x="142" y="568"/>
                    <a:pt x="152" y="579"/>
                    <a:pt x="152" y="592"/>
                  </a:cubicBezTo>
                  <a:lnTo>
                    <a:pt x="152" y="616"/>
                  </a:lnTo>
                  <a:cubicBezTo>
                    <a:pt x="152" y="630"/>
                    <a:pt x="142" y="640"/>
                    <a:pt x="128" y="640"/>
                  </a:cubicBezTo>
                  <a:cubicBezTo>
                    <a:pt x="115" y="640"/>
                    <a:pt x="104" y="630"/>
                    <a:pt x="104" y="616"/>
                  </a:cubicBezTo>
                  <a:lnTo>
                    <a:pt x="104" y="592"/>
                  </a:lnTo>
                  <a:cubicBezTo>
                    <a:pt x="104" y="579"/>
                    <a:pt x="115" y="568"/>
                    <a:pt x="128" y="568"/>
                  </a:cubicBezTo>
                  <a:cubicBezTo>
                    <a:pt x="142" y="568"/>
                    <a:pt x="152" y="579"/>
                    <a:pt x="152" y="592"/>
                  </a:cubicBezTo>
                  <a:lnTo>
                    <a:pt x="152" y="616"/>
                  </a:lnTo>
                  <a:cubicBezTo>
                    <a:pt x="152" y="630"/>
                    <a:pt x="142" y="640"/>
                    <a:pt x="128" y="640"/>
                  </a:cubicBezTo>
                  <a:cubicBezTo>
                    <a:pt x="115" y="640"/>
                    <a:pt x="104" y="630"/>
                    <a:pt x="104" y="616"/>
                  </a:cubicBezTo>
                  <a:lnTo>
                    <a:pt x="104" y="592"/>
                  </a:lnTo>
                  <a:cubicBezTo>
                    <a:pt x="104" y="591"/>
                    <a:pt x="105" y="589"/>
                    <a:pt x="105" y="587"/>
                  </a:cubicBezTo>
                  <a:lnTo>
                    <a:pt x="113" y="555"/>
                  </a:lnTo>
                  <a:lnTo>
                    <a:pt x="112" y="560"/>
                  </a:lnTo>
                  <a:lnTo>
                    <a:pt x="112" y="536"/>
                  </a:lnTo>
                  <a:lnTo>
                    <a:pt x="112" y="512"/>
                  </a:lnTo>
                  <a:lnTo>
                    <a:pt x="112" y="488"/>
                  </a:lnTo>
                  <a:cubicBezTo>
                    <a:pt x="112" y="475"/>
                    <a:pt x="123" y="464"/>
                    <a:pt x="136" y="464"/>
                  </a:cubicBezTo>
                  <a:cubicBezTo>
                    <a:pt x="150" y="464"/>
                    <a:pt x="160" y="475"/>
                    <a:pt x="160" y="488"/>
                  </a:cubicBezTo>
                  <a:lnTo>
                    <a:pt x="160" y="512"/>
                  </a:lnTo>
                  <a:lnTo>
                    <a:pt x="136" y="488"/>
                  </a:lnTo>
                  <a:lnTo>
                    <a:pt x="144" y="488"/>
                  </a:lnTo>
                  <a:lnTo>
                    <a:pt x="120" y="512"/>
                  </a:lnTo>
                  <a:lnTo>
                    <a:pt x="120" y="488"/>
                  </a:lnTo>
                  <a:lnTo>
                    <a:pt x="120" y="456"/>
                  </a:lnTo>
                  <a:lnTo>
                    <a:pt x="120" y="432"/>
                  </a:lnTo>
                  <a:cubicBezTo>
                    <a:pt x="120" y="419"/>
                    <a:pt x="131" y="408"/>
                    <a:pt x="144" y="408"/>
                  </a:cubicBezTo>
                  <a:lnTo>
                    <a:pt x="152" y="408"/>
                  </a:lnTo>
                  <a:lnTo>
                    <a:pt x="128" y="432"/>
                  </a:lnTo>
                  <a:lnTo>
                    <a:pt x="128" y="408"/>
                  </a:lnTo>
                  <a:lnTo>
                    <a:pt x="128" y="384"/>
                  </a:lnTo>
                  <a:lnTo>
                    <a:pt x="128" y="360"/>
                  </a:lnTo>
                  <a:lnTo>
                    <a:pt x="128" y="328"/>
                  </a:lnTo>
                  <a:lnTo>
                    <a:pt x="128" y="304"/>
                  </a:lnTo>
                  <a:lnTo>
                    <a:pt x="128" y="280"/>
                  </a:lnTo>
                  <a:cubicBezTo>
                    <a:pt x="128" y="267"/>
                    <a:pt x="139" y="256"/>
                    <a:pt x="152" y="256"/>
                  </a:cubicBezTo>
                  <a:lnTo>
                    <a:pt x="160" y="256"/>
                  </a:lnTo>
                  <a:lnTo>
                    <a:pt x="136" y="280"/>
                  </a:lnTo>
                  <a:lnTo>
                    <a:pt x="136" y="256"/>
                  </a:lnTo>
                  <a:cubicBezTo>
                    <a:pt x="136" y="243"/>
                    <a:pt x="147" y="232"/>
                    <a:pt x="160" y="232"/>
                  </a:cubicBezTo>
                  <a:lnTo>
                    <a:pt x="168" y="232"/>
                  </a:lnTo>
                  <a:cubicBezTo>
                    <a:pt x="182" y="232"/>
                    <a:pt x="192" y="243"/>
                    <a:pt x="192" y="256"/>
                  </a:cubicBezTo>
                  <a:lnTo>
                    <a:pt x="192" y="280"/>
                  </a:lnTo>
                  <a:cubicBezTo>
                    <a:pt x="192" y="294"/>
                    <a:pt x="182" y="304"/>
                    <a:pt x="168" y="304"/>
                  </a:cubicBezTo>
                  <a:cubicBezTo>
                    <a:pt x="155" y="304"/>
                    <a:pt x="144" y="294"/>
                    <a:pt x="144" y="280"/>
                  </a:cubicBezTo>
                  <a:lnTo>
                    <a:pt x="144" y="256"/>
                  </a:lnTo>
                  <a:lnTo>
                    <a:pt x="144" y="224"/>
                  </a:lnTo>
                  <a:lnTo>
                    <a:pt x="144" y="200"/>
                  </a:lnTo>
                  <a:lnTo>
                    <a:pt x="144" y="176"/>
                  </a:lnTo>
                  <a:cubicBezTo>
                    <a:pt x="144" y="165"/>
                    <a:pt x="153" y="155"/>
                    <a:pt x="165" y="153"/>
                  </a:cubicBezTo>
                  <a:cubicBezTo>
                    <a:pt x="176" y="151"/>
                    <a:pt x="188" y="158"/>
                    <a:pt x="191" y="169"/>
                  </a:cubicBezTo>
                  <a:lnTo>
                    <a:pt x="199" y="193"/>
                  </a:lnTo>
                  <a:lnTo>
                    <a:pt x="152" y="200"/>
                  </a:lnTo>
                  <a:lnTo>
                    <a:pt x="152" y="176"/>
                  </a:lnTo>
                  <a:cubicBezTo>
                    <a:pt x="152" y="163"/>
                    <a:pt x="163" y="152"/>
                    <a:pt x="176" y="152"/>
                  </a:cubicBezTo>
                  <a:cubicBezTo>
                    <a:pt x="190" y="152"/>
                    <a:pt x="200" y="163"/>
                    <a:pt x="200" y="176"/>
                  </a:cubicBezTo>
                  <a:lnTo>
                    <a:pt x="200" y="200"/>
                  </a:lnTo>
                  <a:cubicBezTo>
                    <a:pt x="200" y="214"/>
                    <a:pt x="190" y="224"/>
                    <a:pt x="176" y="224"/>
                  </a:cubicBezTo>
                  <a:cubicBezTo>
                    <a:pt x="163" y="224"/>
                    <a:pt x="152" y="214"/>
                    <a:pt x="152" y="200"/>
                  </a:cubicBezTo>
                  <a:lnTo>
                    <a:pt x="152" y="176"/>
                  </a:lnTo>
                  <a:cubicBezTo>
                    <a:pt x="152" y="163"/>
                    <a:pt x="163" y="152"/>
                    <a:pt x="176" y="152"/>
                  </a:cubicBezTo>
                  <a:cubicBezTo>
                    <a:pt x="190" y="152"/>
                    <a:pt x="200" y="163"/>
                    <a:pt x="200" y="176"/>
                  </a:cubicBezTo>
                  <a:lnTo>
                    <a:pt x="200" y="200"/>
                  </a:lnTo>
                  <a:lnTo>
                    <a:pt x="176" y="176"/>
                  </a:lnTo>
                  <a:lnTo>
                    <a:pt x="184" y="176"/>
                  </a:lnTo>
                  <a:lnTo>
                    <a:pt x="160" y="200"/>
                  </a:lnTo>
                  <a:lnTo>
                    <a:pt x="160" y="176"/>
                  </a:lnTo>
                  <a:lnTo>
                    <a:pt x="160" y="152"/>
                  </a:lnTo>
                  <a:lnTo>
                    <a:pt x="160" y="128"/>
                  </a:lnTo>
                  <a:lnTo>
                    <a:pt x="160" y="96"/>
                  </a:lnTo>
                  <a:lnTo>
                    <a:pt x="160" y="72"/>
                  </a:lnTo>
                  <a:cubicBezTo>
                    <a:pt x="160" y="70"/>
                    <a:pt x="161" y="67"/>
                    <a:pt x="162" y="65"/>
                  </a:cubicBezTo>
                  <a:lnTo>
                    <a:pt x="170" y="41"/>
                  </a:lnTo>
                  <a:lnTo>
                    <a:pt x="168" y="48"/>
                  </a:lnTo>
                  <a:lnTo>
                    <a:pt x="168" y="24"/>
                  </a:lnTo>
                  <a:cubicBezTo>
                    <a:pt x="168" y="11"/>
                    <a:pt x="179" y="0"/>
                    <a:pt x="192" y="0"/>
                  </a:cubicBezTo>
                  <a:cubicBezTo>
                    <a:pt x="206" y="0"/>
                    <a:pt x="216" y="11"/>
                    <a:pt x="216" y="24"/>
                  </a:cubicBezTo>
                  <a:lnTo>
                    <a:pt x="216" y="48"/>
                  </a:lnTo>
                  <a:lnTo>
                    <a:pt x="192" y="24"/>
                  </a:lnTo>
                  <a:lnTo>
                    <a:pt x="200" y="24"/>
                  </a:lnTo>
                  <a:lnTo>
                    <a:pt x="176" y="48"/>
                  </a:lnTo>
                  <a:lnTo>
                    <a:pt x="176" y="24"/>
                  </a:lnTo>
                  <a:cubicBezTo>
                    <a:pt x="176" y="11"/>
                    <a:pt x="187" y="0"/>
                    <a:pt x="200" y="0"/>
                  </a:cubicBezTo>
                  <a:cubicBezTo>
                    <a:pt x="214" y="0"/>
                    <a:pt x="224" y="11"/>
                    <a:pt x="224" y="24"/>
                  </a:cubicBezTo>
                  <a:lnTo>
                    <a:pt x="224" y="48"/>
                  </a:lnTo>
                  <a:cubicBezTo>
                    <a:pt x="224" y="62"/>
                    <a:pt x="214" y="72"/>
                    <a:pt x="200" y="72"/>
                  </a:cubicBezTo>
                  <a:cubicBezTo>
                    <a:pt x="187" y="72"/>
                    <a:pt x="176" y="62"/>
                    <a:pt x="176" y="48"/>
                  </a:cubicBezTo>
                  <a:lnTo>
                    <a:pt x="176" y="24"/>
                  </a:lnTo>
                  <a:cubicBezTo>
                    <a:pt x="176" y="11"/>
                    <a:pt x="187" y="0"/>
                    <a:pt x="200" y="0"/>
                  </a:cubicBezTo>
                  <a:cubicBezTo>
                    <a:pt x="214" y="0"/>
                    <a:pt x="224" y="11"/>
                    <a:pt x="224" y="24"/>
                  </a:cubicBezTo>
                  <a:lnTo>
                    <a:pt x="224" y="48"/>
                  </a:lnTo>
                  <a:cubicBezTo>
                    <a:pt x="224" y="62"/>
                    <a:pt x="214" y="72"/>
                    <a:pt x="200" y="72"/>
                  </a:cubicBezTo>
                  <a:cubicBezTo>
                    <a:pt x="187" y="72"/>
                    <a:pt x="176" y="62"/>
                    <a:pt x="176" y="48"/>
                  </a:cubicBezTo>
                  <a:lnTo>
                    <a:pt x="176" y="24"/>
                  </a:lnTo>
                  <a:cubicBezTo>
                    <a:pt x="176" y="11"/>
                    <a:pt x="187" y="0"/>
                    <a:pt x="200" y="0"/>
                  </a:cubicBezTo>
                  <a:cubicBezTo>
                    <a:pt x="214" y="0"/>
                    <a:pt x="224" y="11"/>
                    <a:pt x="224" y="24"/>
                  </a:cubicBezTo>
                  <a:lnTo>
                    <a:pt x="224" y="48"/>
                  </a:lnTo>
                  <a:lnTo>
                    <a:pt x="200" y="24"/>
                  </a:lnTo>
                  <a:lnTo>
                    <a:pt x="208" y="24"/>
                  </a:lnTo>
                  <a:lnTo>
                    <a:pt x="184" y="48"/>
                  </a:lnTo>
                  <a:lnTo>
                    <a:pt x="184" y="24"/>
                  </a:lnTo>
                  <a:cubicBezTo>
                    <a:pt x="184" y="11"/>
                    <a:pt x="195" y="0"/>
                    <a:pt x="208" y="0"/>
                  </a:cubicBezTo>
                  <a:cubicBezTo>
                    <a:pt x="222" y="0"/>
                    <a:pt x="232" y="11"/>
                    <a:pt x="232" y="24"/>
                  </a:cubicBezTo>
                  <a:lnTo>
                    <a:pt x="232" y="48"/>
                  </a:lnTo>
                  <a:cubicBezTo>
                    <a:pt x="232" y="62"/>
                    <a:pt x="222" y="72"/>
                    <a:pt x="208" y="72"/>
                  </a:cubicBezTo>
                  <a:lnTo>
                    <a:pt x="200" y="72"/>
                  </a:lnTo>
                  <a:cubicBezTo>
                    <a:pt x="187" y="72"/>
                    <a:pt x="176" y="62"/>
                    <a:pt x="176" y="48"/>
                  </a:cubicBezTo>
                  <a:lnTo>
                    <a:pt x="176" y="24"/>
                  </a:lnTo>
                  <a:lnTo>
                    <a:pt x="224" y="24"/>
                  </a:lnTo>
                  <a:lnTo>
                    <a:pt x="224" y="48"/>
                  </a:lnTo>
                  <a:lnTo>
                    <a:pt x="176" y="48"/>
                  </a:lnTo>
                  <a:lnTo>
                    <a:pt x="176" y="24"/>
                  </a:lnTo>
                  <a:lnTo>
                    <a:pt x="224" y="24"/>
                  </a:lnTo>
                  <a:lnTo>
                    <a:pt x="224" y="48"/>
                  </a:lnTo>
                  <a:lnTo>
                    <a:pt x="176" y="48"/>
                  </a:lnTo>
                  <a:lnTo>
                    <a:pt x="176" y="24"/>
                  </a:lnTo>
                  <a:lnTo>
                    <a:pt x="224" y="24"/>
                  </a:lnTo>
                  <a:lnTo>
                    <a:pt x="224" y="48"/>
                  </a:lnTo>
                  <a:cubicBezTo>
                    <a:pt x="224" y="62"/>
                    <a:pt x="214" y="72"/>
                    <a:pt x="200" y="72"/>
                  </a:cubicBezTo>
                  <a:lnTo>
                    <a:pt x="192" y="72"/>
                  </a:lnTo>
                  <a:cubicBezTo>
                    <a:pt x="179" y="72"/>
                    <a:pt x="168" y="62"/>
                    <a:pt x="168" y="48"/>
                  </a:cubicBezTo>
                  <a:lnTo>
                    <a:pt x="168" y="24"/>
                  </a:lnTo>
                  <a:lnTo>
                    <a:pt x="216" y="24"/>
                  </a:lnTo>
                  <a:lnTo>
                    <a:pt x="216" y="48"/>
                  </a:lnTo>
                  <a:cubicBezTo>
                    <a:pt x="216" y="51"/>
                    <a:pt x="216" y="54"/>
                    <a:pt x="215" y="56"/>
                  </a:cubicBezTo>
                  <a:lnTo>
                    <a:pt x="207" y="80"/>
                  </a:lnTo>
                  <a:lnTo>
                    <a:pt x="208" y="72"/>
                  </a:lnTo>
                  <a:lnTo>
                    <a:pt x="208" y="96"/>
                  </a:lnTo>
                  <a:lnTo>
                    <a:pt x="208" y="128"/>
                  </a:lnTo>
                  <a:lnTo>
                    <a:pt x="208" y="152"/>
                  </a:lnTo>
                  <a:lnTo>
                    <a:pt x="208" y="176"/>
                  </a:lnTo>
                  <a:lnTo>
                    <a:pt x="208" y="200"/>
                  </a:lnTo>
                  <a:cubicBezTo>
                    <a:pt x="208" y="214"/>
                    <a:pt x="198" y="224"/>
                    <a:pt x="184" y="224"/>
                  </a:cubicBezTo>
                  <a:lnTo>
                    <a:pt x="176" y="224"/>
                  </a:lnTo>
                  <a:cubicBezTo>
                    <a:pt x="163" y="224"/>
                    <a:pt x="152" y="214"/>
                    <a:pt x="152" y="200"/>
                  </a:cubicBezTo>
                  <a:lnTo>
                    <a:pt x="152" y="176"/>
                  </a:lnTo>
                  <a:lnTo>
                    <a:pt x="200" y="176"/>
                  </a:lnTo>
                  <a:lnTo>
                    <a:pt x="200" y="200"/>
                  </a:lnTo>
                  <a:lnTo>
                    <a:pt x="152" y="200"/>
                  </a:lnTo>
                  <a:lnTo>
                    <a:pt x="152" y="176"/>
                  </a:lnTo>
                  <a:lnTo>
                    <a:pt x="200" y="176"/>
                  </a:lnTo>
                  <a:lnTo>
                    <a:pt x="200" y="200"/>
                  </a:lnTo>
                  <a:cubicBezTo>
                    <a:pt x="200" y="212"/>
                    <a:pt x="192" y="222"/>
                    <a:pt x="180" y="224"/>
                  </a:cubicBezTo>
                  <a:cubicBezTo>
                    <a:pt x="169" y="226"/>
                    <a:pt x="157" y="219"/>
                    <a:pt x="154" y="208"/>
                  </a:cubicBezTo>
                  <a:lnTo>
                    <a:pt x="146" y="184"/>
                  </a:lnTo>
                  <a:lnTo>
                    <a:pt x="192" y="176"/>
                  </a:lnTo>
                  <a:lnTo>
                    <a:pt x="192" y="200"/>
                  </a:lnTo>
                  <a:lnTo>
                    <a:pt x="192" y="224"/>
                  </a:lnTo>
                  <a:lnTo>
                    <a:pt x="192" y="256"/>
                  </a:lnTo>
                  <a:lnTo>
                    <a:pt x="192" y="280"/>
                  </a:lnTo>
                  <a:lnTo>
                    <a:pt x="144" y="280"/>
                  </a:lnTo>
                  <a:lnTo>
                    <a:pt x="144" y="256"/>
                  </a:lnTo>
                  <a:lnTo>
                    <a:pt x="168" y="280"/>
                  </a:lnTo>
                  <a:lnTo>
                    <a:pt x="160" y="280"/>
                  </a:lnTo>
                  <a:lnTo>
                    <a:pt x="184" y="256"/>
                  </a:lnTo>
                  <a:lnTo>
                    <a:pt x="184" y="280"/>
                  </a:lnTo>
                  <a:cubicBezTo>
                    <a:pt x="184" y="294"/>
                    <a:pt x="174" y="304"/>
                    <a:pt x="160" y="304"/>
                  </a:cubicBezTo>
                  <a:lnTo>
                    <a:pt x="152" y="304"/>
                  </a:lnTo>
                  <a:lnTo>
                    <a:pt x="176" y="280"/>
                  </a:lnTo>
                  <a:lnTo>
                    <a:pt x="176" y="304"/>
                  </a:lnTo>
                  <a:lnTo>
                    <a:pt x="176" y="328"/>
                  </a:lnTo>
                  <a:lnTo>
                    <a:pt x="176" y="360"/>
                  </a:lnTo>
                  <a:lnTo>
                    <a:pt x="176" y="384"/>
                  </a:lnTo>
                  <a:lnTo>
                    <a:pt x="176" y="408"/>
                  </a:lnTo>
                  <a:lnTo>
                    <a:pt x="176" y="432"/>
                  </a:lnTo>
                  <a:cubicBezTo>
                    <a:pt x="176" y="446"/>
                    <a:pt x="166" y="456"/>
                    <a:pt x="152" y="456"/>
                  </a:cubicBezTo>
                  <a:lnTo>
                    <a:pt x="144" y="456"/>
                  </a:lnTo>
                  <a:lnTo>
                    <a:pt x="168" y="432"/>
                  </a:lnTo>
                  <a:lnTo>
                    <a:pt x="168" y="456"/>
                  </a:lnTo>
                  <a:lnTo>
                    <a:pt x="168" y="488"/>
                  </a:lnTo>
                  <a:lnTo>
                    <a:pt x="168" y="512"/>
                  </a:lnTo>
                  <a:cubicBezTo>
                    <a:pt x="168" y="526"/>
                    <a:pt x="158" y="536"/>
                    <a:pt x="144" y="536"/>
                  </a:cubicBezTo>
                  <a:lnTo>
                    <a:pt x="136" y="536"/>
                  </a:lnTo>
                  <a:cubicBezTo>
                    <a:pt x="123" y="536"/>
                    <a:pt x="112" y="526"/>
                    <a:pt x="112" y="512"/>
                  </a:cubicBezTo>
                  <a:lnTo>
                    <a:pt x="112" y="488"/>
                  </a:lnTo>
                  <a:lnTo>
                    <a:pt x="160" y="488"/>
                  </a:lnTo>
                  <a:lnTo>
                    <a:pt x="160" y="512"/>
                  </a:lnTo>
                  <a:lnTo>
                    <a:pt x="160" y="536"/>
                  </a:lnTo>
                  <a:lnTo>
                    <a:pt x="160" y="560"/>
                  </a:lnTo>
                  <a:cubicBezTo>
                    <a:pt x="160" y="562"/>
                    <a:pt x="160" y="564"/>
                    <a:pt x="160" y="566"/>
                  </a:cubicBezTo>
                  <a:lnTo>
                    <a:pt x="152" y="598"/>
                  </a:lnTo>
                  <a:lnTo>
                    <a:pt x="152" y="592"/>
                  </a:lnTo>
                  <a:lnTo>
                    <a:pt x="152" y="616"/>
                  </a:lnTo>
                  <a:lnTo>
                    <a:pt x="104" y="616"/>
                  </a:lnTo>
                  <a:lnTo>
                    <a:pt x="104" y="592"/>
                  </a:lnTo>
                  <a:lnTo>
                    <a:pt x="152" y="592"/>
                  </a:lnTo>
                  <a:lnTo>
                    <a:pt x="152" y="616"/>
                  </a:lnTo>
                  <a:lnTo>
                    <a:pt x="104" y="616"/>
                  </a:lnTo>
                  <a:lnTo>
                    <a:pt x="104" y="592"/>
                  </a:lnTo>
                  <a:lnTo>
                    <a:pt x="152" y="592"/>
                  </a:lnTo>
                  <a:lnTo>
                    <a:pt x="152" y="616"/>
                  </a:lnTo>
                  <a:cubicBezTo>
                    <a:pt x="152" y="630"/>
                    <a:pt x="142" y="640"/>
                    <a:pt x="128" y="640"/>
                  </a:cubicBezTo>
                  <a:lnTo>
                    <a:pt x="120" y="640"/>
                  </a:lnTo>
                  <a:lnTo>
                    <a:pt x="144" y="616"/>
                  </a:lnTo>
                  <a:lnTo>
                    <a:pt x="144" y="640"/>
                  </a:lnTo>
                  <a:lnTo>
                    <a:pt x="144" y="664"/>
                  </a:lnTo>
                  <a:lnTo>
                    <a:pt x="144" y="688"/>
                  </a:lnTo>
                  <a:lnTo>
                    <a:pt x="144" y="720"/>
                  </a:lnTo>
                  <a:lnTo>
                    <a:pt x="144" y="744"/>
                  </a:lnTo>
                  <a:cubicBezTo>
                    <a:pt x="144" y="747"/>
                    <a:pt x="144" y="750"/>
                    <a:pt x="143" y="752"/>
                  </a:cubicBezTo>
                  <a:lnTo>
                    <a:pt x="135" y="776"/>
                  </a:lnTo>
                  <a:lnTo>
                    <a:pt x="136" y="768"/>
                  </a:lnTo>
                  <a:lnTo>
                    <a:pt x="136" y="792"/>
                  </a:lnTo>
                  <a:lnTo>
                    <a:pt x="136" y="824"/>
                  </a:lnTo>
                  <a:lnTo>
                    <a:pt x="136" y="848"/>
                  </a:lnTo>
                  <a:lnTo>
                    <a:pt x="136" y="872"/>
                  </a:lnTo>
                  <a:lnTo>
                    <a:pt x="136" y="896"/>
                  </a:lnTo>
                  <a:lnTo>
                    <a:pt x="136" y="920"/>
                  </a:lnTo>
                  <a:lnTo>
                    <a:pt x="136" y="952"/>
                  </a:lnTo>
                  <a:lnTo>
                    <a:pt x="136" y="976"/>
                  </a:lnTo>
                  <a:lnTo>
                    <a:pt x="136" y="1000"/>
                  </a:lnTo>
                  <a:lnTo>
                    <a:pt x="88" y="1000"/>
                  </a:lnTo>
                  <a:lnTo>
                    <a:pt x="88" y="976"/>
                  </a:lnTo>
                  <a:lnTo>
                    <a:pt x="136" y="976"/>
                  </a:lnTo>
                  <a:lnTo>
                    <a:pt x="136" y="1000"/>
                  </a:lnTo>
                  <a:lnTo>
                    <a:pt x="136" y="1024"/>
                  </a:lnTo>
                  <a:lnTo>
                    <a:pt x="136" y="1056"/>
                  </a:lnTo>
                  <a:cubicBezTo>
                    <a:pt x="136" y="1059"/>
                    <a:pt x="136" y="1062"/>
                    <a:pt x="135" y="1064"/>
                  </a:cubicBezTo>
                  <a:lnTo>
                    <a:pt x="127" y="1088"/>
                  </a:lnTo>
                  <a:cubicBezTo>
                    <a:pt x="124" y="1099"/>
                    <a:pt x="112" y="1106"/>
                    <a:pt x="101" y="1104"/>
                  </a:cubicBezTo>
                  <a:cubicBezTo>
                    <a:pt x="89" y="1102"/>
                    <a:pt x="80" y="1092"/>
                    <a:pt x="80" y="1080"/>
                  </a:cubicBezTo>
                  <a:lnTo>
                    <a:pt x="80" y="1056"/>
                  </a:lnTo>
                  <a:lnTo>
                    <a:pt x="128" y="1056"/>
                  </a:lnTo>
                  <a:lnTo>
                    <a:pt x="128" y="1080"/>
                  </a:lnTo>
                  <a:lnTo>
                    <a:pt x="128" y="1104"/>
                  </a:lnTo>
                  <a:lnTo>
                    <a:pt x="128" y="1128"/>
                  </a:lnTo>
                  <a:lnTo>
                    <a:pt x="128" y="1152"/>
                  </a:lnTo>
                  <a:lnTo>
                    <a:pt x="80" y="1152"/>
                  </a:lnTo>
                  <a:lnTo>
                    <a:pt x="80" y="1128"/>
                  </a:lnTo>
                  <a:lnTo>
                    <a:pt x="128" y="1128"/>
                  </a:lnTo>
                  <a:lnTo>
                    <a:pt x="128" y="1152"/>
                  </a:lnTo>
                  <a:lnTo>
                    <a:pt x="128" y="1184"/>
                  </a:lnTo>
                  <a:lnTo>
                    <a:pt x="128" y="1208"/>
                  </a:lnTo>
                  <a:cubicBezTo>
                    <a:pt x="128" y="1211"/>
                    <a:pt x="128" y="1214"/>
                    <a:pt x="127" y="1216"/>
                  </a:cubicBezTo>
                  <a:lnTo>
                    <a:pt x="119" y="1240"/>
                  </a:lnTo>
                  <a:cubicBezTo>
                    <a:pt x="116" y="1251"/>
                    <a:pt x="104" y="1258"/>
                    <a:pt x="93" y="1256"/>
                  </a:cubicBezTo>
                  <a:cubicBezTo>
                    <a:pt x="81" y="1254"/>
                    <a:pt x="72" y="1244"/>
                    <a:pt x="72" y="1232"/>
                  </a:cubicBezTo>
                  <a:lnTo>
                    <a:pt x="72" y="1208"/>
                  </a:lnTo>
                  <a:lnTo>
                    <a:pt x="120" y="1208"/>
                  </a:lnTo>
                  <a:lnTo>
                    <a:pt x="120" y="1232"/>
                  </a:lnTo>
                  <a:lnTo>
                    <a:pt x="120" y="1256"/>
                  </a:lnTo>
                  <a:lnTo>
                    <a:pt x="120" y="1288"/>
                  </a:lnTo>
                  <a:lnTo>
                    <a:pt x="120" y="1312"/>
                  </a:lnTo>
                  <a:lnTo>
                    <a:pt x="120" y="1336"/>
                  </a:lnTo>
                  <a:lnTo>
                    <a:pt x="120" y="1360"/>
                  </a:lnTo>
                  <a:lnTo>
                    <a:pt x="120" y="1384"/>
                  </a:lnTo>
                  <a:cubicBezTo>
                    <a:pt x="120" y="1398"/>
                    <a:pt x="110" y="1408"/>
                    <a:pt x="96" y="1408"/>
                  </a:cubicBezTo>
                  <a:lnTo>
                    <a:pt x="88" y="1408"/>
                  </a:lnTo>
                  <a:cubicBezTo>
                    <a:pt x="75" y="1408"/>
                    <a:pt x="64" y="1398"/>
                    <a:pt x="64" y="1384"/>
                  </a:cubicBezTo>
                  <a:lnTo>
                    <a:pt x="64" y="1360"/>
                  </a:lnTo>
                  <a:lnTo>
                    <a:pt x="112" y="1360"/>
                  </a:lnTo>
                  <a:lnTo>
                    <a:pt x="112" y="1384"/>
                  </a:lnTo>
                  <a:lnTo>
                    <a:pt x="112" y="1416"/>
                  </a:lnTo>
                  <a:lnTo>
                    <a:pt x="112" y="1440"/>
                  </a:lnTo>
                  <a:lnTo>
                    <a:pt x="112" y="1464"/>
                  </a:lnTo>
                  <a:lnTo>
                    <a:pt x="112" y="1488"/>
                  </a:lnTo>
                  <a:lnTo>
                    <a:pt x="112" y="1520"/>
                  </a:lnTo>
                  <a:lnTo>
                    <a:pt x="112" y="1544"/>
                  </a:lnTo>
                  <a:lnTo>
                    <a:pt x="112" y="1568"/>
                  </a:lnTo>
                  <a:lnTo>
                    <a:pt x="112" y="1592"/>
                  </a:lnTo>
                  <a:lnTo>
                    <a:pt x="112" y="1616"/>
                  </a:lnTo>
                  <a:cubicBezTo>
                    <a:pt x="112" y="1618"/>
                    <a:pt x="112" y="1620"/>
                    <a:pt x="112" y="1622"/>
                  </a:cubicBezTo>
                  <a:lnTo>
                    <a:pt x="104" y="1654"/>
                  </a:lnTo>
                  <a:lnTo>
                    <a:pt x="104" y="1648"/>
                  </a:lnTo>
                  <a:lnTo>
                    <a:pt x="104" y="1672"/>
                  </a:lnTo>
                  <a:lnTo>
                    <a:pt x="104" y="1696"/>
                  </a:lnTo>
                  <a:lnTo>
                    <a:pt x="104" y="1720"/>
                  </a:lnTo>
                  <a:lnTo>
                    <a:pt x="104" y="1752"/>
                  </a:lnTo>
                  <a:lnTo>
                    <a:pt x="104" y="1776"/>
                  </a:lnTo>
                  <a:lnTo>
                    <a:pt x="104" y="1800"/>
                  </a:lnTo>
                  <a:lnTo>
                    <a:pt x="104" y="1824"/>
                  </a:lnTo>
                  <a:lnTo>
                    <a:pt x="104" y="1848"/>
                  </a:lnTo>
                  <a:cubicBezTo>
                    <a:pt x="104" y="1862"/>
                    <a:pt x="94" y="1872"/>
                    <a:pt x="80" y="1872"/>
                  </a:cubicBezTo>
                  <a:lnTo>
                    <a:pt x="72" y="1872"/>
                  </a:lnTo>
                  <a:lnTo>
                    <a:pt x="96" y="1848"/>
                  </a:lnTo>
                  <a:lnTo>
                    <a:pt x="96" y="1880"/>
                  </a:lnTo>
                  <a:lnTo>
                    <a:pt x="48" y="1880"/>
                  </a:lnTo>
                  <a:lnTo>
                    <a:pt x="48" y="1848"/>
                  </a:lnTo>
                  <a:lnTo>
                    <a:pt x="96" y="1848"/>
                  </a:lnTo>
                  <a:lnTo>
                    <a:pt x="96" y="1880"/>
                  </a:lnTo>
                  <a:lnTo>
                    <a:pt x="96" y="1904"/>
                  </a:lnTo>
                  <a:lnTo>
                    <a:pt x="96" y="1928"/>
                  </a:lnTo>
                  <a:lnTo>
                    <a:pt x="96" y="1952"/>
                  </a:lnTo>
                  <a:lnTo>
                    <a:pt x="96" y="1984"/>
                  </a:lnTo>
                  <a:lnTo>
                    <a:pt x="96" y="2008"/>
                  </a:lnTo>
                  <a:cubicBezTo>
                    <a:pt x="96" y="2022"/>
                    <a:pt x="86" y="2032"/>
                    <a:pt x="72" y="2032"/>
                  </a:cubicBezTo>
                  <a:lnTo>
                    <a:pt x="64" y="2032"/>
                  </a:lnTo>
                  <a:lnTo>
                    <a:pt x="88" y="2008"/>
                  </a:lnTo>
                  <a:lnTo>
                    <a:pt x="88" y="2032"/>
                  </a:lnTo>
                  <a:lnTo>
                    <a:pt x="88" y="2056"/>
                  </a:lnTo>
                  <a:lnTo>
                    <a:pt x="88" y="2080"/>
                  </a:lnTo>
                  <a:lnTo>
                    <a:pt x="88" y="2112"/>
                  </a:lnTo>
                  <a:lnTo>
                    <a:pt x="40" y="2112"/>
                  </a:lnTo>
                  <a:lnTo>
                    <a:pt x="40" y="2080"/>
                  </a:lnTo>
                  <a:lnTo>
                    <a:pt x="88" y="2080"/>
                  </a:lnTo>
                  <a:lnTo>
                    <a:pt x="88" y="2112"/>
                  </a:lnTo>
                  <a:lnTo>
                    <a:pt x="88" y="2136"/>
                  </a:lnTo>
                  <a:lnTo>
                    <a:pt x="88" y="2160"/>
                  </a:lnTo>
                  <a:lnTo>
                    <a:pt x="88" y="2184"/>
                  </a:lnTo>
                  <a:cubicBezTo>
                    <a:pt x="88" y="2198"/>
                    <a:pt x="78" y="2208"/>
                    <a:pt x="64" y="2208"/>
                  </a:cubicBezTo>
                  <a:lnTo>
                    <a:pt x="56" y="2208"/>
                  </a:lnTo>
                  <a:lnTo>
                    <a:pt x="80" y="2184"/>
                  </a:lnTo>
                  <a:lnTo>
                    <a:pt x="80" y="2216"/>
                  </a:lnTo>
                  <a:lnTo>
                    <a:pt x="80" y="2240"/>
                  </a:lnTo>
                  <a:lnTo>
                    <a:pt x="80" y="2264"/>
                  </a:lnTo>
                  <a:lnTo>
                    <a:pt x="80" y="2288"/>
                  </a:lnTo>
                  <a:lnTo>
                    <a:pt x="80" y="2312"/>
                  </a:lnTo>
                  <a:lnTo>
                    <a:pt x="80" y="2344"/>
                  </a:lnTo>
                  <a:lnTo>
                    <a:pt x="80" y="2368"/>
                  </a:lnTo>
                  <a:lnTo>
                    <a:pt x="80" y="2392"/>
                  </a:lnTo>
                  <a:lnTo>
                    <a:pt x="80" y="2416"/>
                  </a:lnTo>
                  <a:lnTo>
                    <a:pt x="80" y="2448"/>
                  </a:lnTo>
                  <a:cubicBezTo>
                    <a:pt x="80" y="2451"/>
                    <a:pt x="80" y="2454"/>
                    <a:pt x="79" y="2456"/>
                  </a:cubicBezTo>
                  <a:lnTo>
                    <a:pt x="71" y="2480"/>
                  </a:lnTo>
                  <a:lnTo>
                    <a:pt x="72" y="2472"/>
                  </a:lnTo>
                  <a:lnTo>
                    <a:pt x="72" y="2496"/>
                  </a:lnTo>
                  <a:lnTo>
                    <a:pt x="72" y="2520"/>
                  </a:lnTo>
                  <a:lnTo>
                    <a:pt x="72" y="2544"/>
                  </a:lnTo>
                  <a:lnTo>
                    <a:pt x="72" y="2576"/>
                  </a:lnTo>
                  <a:lnTo>
                    <a:pt x="72" y="2600"/>
                  </a:lnTo>
                  <a:lnTo>
                    <a:pt x="72" y="2624"/>
                  </a:lnTo>
                  <a:lnTo>
                    <a:pt x="72" y="2648"/>
                  </a:lnTo>
                  <a:lnTo>
                    <a:pt x="72" y="2680"/>
                  </a:lnTo>
                  <a:lnTo>
                    <a:pt x="72" y="2704"/>
                  </a:lnTo>
                  <a:lnTo>
                    <a:pt x="72" y="2728"/>
                  </a:lnTo>
                  <a:lnTo>
                    <a:pt x="72" y="2752"/>
                  </a:lnTo>
                  <a:lnTo>
                    <a:pt x="72" y="2776"/>
                  </a:lnTo>
                  <a:lnTo>
                    <a:pt x="72" y="2808"/>
                  </a:lnTo>
                  <a:lnTo>
                    <a:pt x="72" y="2832"/>
                  </a:lnTo>
                  <a:lnTo>
                    <a:pt x="72" y="2856"/>
                  </a:lnTo>
                  <a:lnTo>
                    <a:pt x="72" y="2880"/>
                  </a:lnTo>
                  <a:lnTo>
                    <a:pt x="72" y="2912"/>
                  </a:lnTo>
                  <a:lnTo>
                    <a:pt x="72" y="2936"/>
                  </a:lnTo>
                  <a:cubicBezTo>
                    <a:pt x="72" y="2950"/>
                    <a:pt x="62" y="2960"/>
                    <a:pt x="48" y="2960"/>
                  </a:cubicBezTo>
                  <a:lnTo>
                    <a:pt x="40" y="2960"/>
                  </a:lnTo>
                  <a:lnTo>
                    <a:pt x="64" y="2936"/>
                  </a:lnTo>
                  <a:lnTo>
                    <a:pt x="64" y="2960"/>
                  </a:lnTo>
                  <a:lnTo>
                    <a:pt x="64" y="2984"/>
                  </a:lnTo>
                  <a:lnTo>
                    <a:pt x="64" y="3008"/>
                  </a:lnTo>
                  <a:lnTo>
                    <a:pt x="64" y="3040"/>
                  </a:lnTo>
                  <a:lnTo>
                    <a:pt x="64" y="3064"/>
                  </a:lnTo>
                  <a:lnTo>
                    <a:pt x="64" y="3088"/>
                  </a:lnTo>
                  <a:lnTo>
                    <a:pt x="64" y="3112"/>
                  </a:lnTo>
                  <a:lnTo>
                    <a:pt x="64" y="3144"/>
                  </a:lnTo>
                  <a:lnTo>
                    <a:pt x="64" y="3168"/>
                  </a:lnTo>
                  <a:lnTo>
                    <a:pt x="64" y="3192"/>
                  </a:lnTo>
                  <a:lnTo>
                    <a:pt x="64" y="3216"/>
                  </a:lnTo>
                  <a:lnTo>
                    <a:pt x="64" y="3240"/>
                  </a:lnTo>
                  <a:cubicBezTo>
                    <a:pt x="64" y="3254"/>
                    <a:pt x="54" y="3264"/>
                    <a:pt x="40" y="3264"/>
                  </a:cubicBezTo>
                  <a:lnTo>
                    <a:pt x="32" y="3264"/>
                  </a:lnTo>
                  <a:lnTo>
                    <a:pt x="56" y="3240"/>
                  </a:lnTo>
                  <a:lnTo>
                    <a:pt x="56" y="3272"/>
                  </a:lnTo>
                  <a:lnTo>
                    <a:pt x="56" y="3296"/>
                  </a:lnTo>
                  <a:lnTo>
                    <a:pt x="56" y="3320"/>
                  </a:lnTo>
                  <a:lnTo>
                    <a:pt x="56" y="3344"/>
                  </a:lnTo>
                  <a:lnTo>
                    <a:pt x="56" y="3376"/>
                  </a:lnTo>
                  <a:lnTo>
                    <a:pt x="56" y="3400"/>
                  </a:lnTo>
                  <a:lnTo>
                    <a:pt x="56" y="3424"/>
                  </a:lnTo>
                  <a:lnTo>
                    <a:pt x="56" y="3448"/>
                  </a:lnTo>
                  <a:lnTo>
                    <a:pt x="56" y="3472"/>
                  </a:lnTo>
                  <a:lnTo>
                    <a:pt x="56" y="3504"/>
                  </a:lnTo>
                  <a:lnTo>
                    <a:pt x="56" y="3528"/>
                  </a:lnTo>
                  <a:lnTo>
                    <a:pt x="56" y="3552"/>
                  </a:lnTo>
                  <a:lnTo>
                    <a:pt x="56" y="3576"/>
                  </a:lnTo>
                  <a:lnTo>
                    <a:pt x="56" y="3608"/>
                  </a:lnTo>
                  <a:cubicBezTo>
                    <a:pt x="56" y="3622"/>
                    <a:pt x="46" y="3632"/>
                    <a:pt x="32" y="3632"/>
                  </a:cubicBezTo>
                  <a:lnTo>
                    <a:pt x="24" y="3632"/>
                  </a:lnTo>
                  <a:lnTo>
                    <a:pt x="48" y="3608"/>
                  </a:lnTo>
                  <a:lnTo>
                    <a:pt x="48" y="3632"/>
                  </a:lnTo>
                  <a:lnTo>
                    <a:pt x="48" y="3656"/>
                  </a:lnTo>
                  <a:lnTo>
                    <a:pt x="48" y="3680"/>
                  </a:lnTo>
                  <a:lnTo>
                    <a:pt x="48" y="3704"/>
                  </a:lnTo>
                  <a:lnTo>
                    <a:pt x="48" y="3736"/>
                  </a:lnTo>
                  <a:lnTo>
                    <a:pt x="48" y="3760"/>
                  </a:lnTo>
                  <a:lnTo>
                    <a:pt x="48" y="3808"/>
                  </a:lnTo>
                  <a:lnTo>
                    <a:pt x="48" y="3840"/>
                  </a:lnTo>
                  <a:lnTo>
                    <a:pt x="48" y="3888"/>
                  </a:lnTo>
                  <a:lnTo>
                    <a:pt x="48" y="3912"/>
                  </a:lnTo>
                  <a:cubicBezTo>
                    <a:pt x="48" y="3926"/>
                    <a:pt x="38" y="3936"/>
                    <a:pt x="24" y="3936"/>
                  </a:cubicBezTo>
                  <a:cubicBezTo>
                    <a:pt x="11" y="3936"/>
                    <a:pt x="0" y="3926"/>
                    <a:pt x="0" y="391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7" name="Freeform 181"/>
            <p:cNvSpPr>
              <a:spLocks/>
            </p:cNvSpPr>
            <p:nvPr/>
          </p:nvSpPr>
          <p:spPr bwMode="auto">
            <a:xfrm>
              <a:off x="6230601" y="3973213"/>
              <a:ext cx="18608" cy="1508253"/>
            </a:xfrm>
            <a:custGeom>
              <a:avLst/>
              <a:gdLst>
                <a:gd name="T0" fmla="*/ 56 w 168"/>
                <a:gd name="T1" fmla="*/ 48 h 8136"/>
                <a:gd name="T2" fmla="*/ 8 w 168"/>
                <a:gd name="T3" fmla="*/ 24 h 8136"/>
                <a:gd name="T4" fmla="*/ 56 w 168"/>
                <a:gd name="T5" fmla="*/ 48 h 8136"/>
                <a:gd name="T6" fmla="*/ 48 w 168"/>
                <a:gd name="T7" fmla="*/ 24 h 8136"/>
                <a:gd name="T8" fmla="*/ 40 w 168"/>
                <a:gd name="T9" fmla="*/ 96 h 8136"/>
                <a:gd name="T10" fmla="*/ 96 w 168"/>
                <a:gd name="T11" fmla="*/ 96 h 8136"/>
                <a:gd name="T12" fmla="*/ 48 w 168"/>
                <a:gd name="T13" fmla="*/ 128 h 8136"/>
                <a:gd name="T14" fmla="*/ 56 w 168"/>
                <a:gd name="T15" fmla="*/ 72 h 8136"/>
                <a:gd name="T16" fmla="*/ 112 w 168"/>
                <a:gd name="T17" fmla="*/ 72 h 8136"/>
                <a:gd name="T18" fmla="*/ 112 w 168"/>
                <a:gd name="T19" fmla="*/ 381 h 8136"/>
                <a:gd name="T20" fmla="*/ 120 w 168"/>
                <a:gd name="T21" fmla="*/ 720 h 8136"/>
                <a:gd name="T22" fmla="*/ 120 w 168"/>
                <a:gd name="T23" fmla="*/ 1080 h 8136"/>
                <a:gd name="T24" fmla="*/ 120 w 168"/>
                <a:gd name="T25" fmla="*/ 1520 h 8136"/>
                <a:gd name="T26" fmla="*/ 128 w 168"/>
                <a:gd name="T27" fmla="*/ 2312 h 8136"/>
                <a:gd name="T28" fmla="*/ 128 w 168"/>
                <a:gd name="T29" fmla="*/ 3040 h 8136"/>
                <a:gd name="T30" fmla="*/ 128 w 168"/>
                <a:gd name="T31" fmla="*/ 3736 h 8136"/>
                <a:gd name="T32" fmla="*/ 136 w 168"/>
                <a:gd name="T33" fmla="*/ 4200 h 8136"/>
                <a:gd name="T34" fmla="*/ 136 w 168"/>
                <a:gd name="T35" fmla="*/ 4792 h 8136"/>
                <a:gd name="T36" fmla="*/ 136 w 168"/>
                <a:gd name="T37" fmla="*/ 5304 h 8136"/>
                <a:gd name="T38" fmla="*/ 144 w 168"/>
                <a:gd name="T39" fmla="*/ 5848 h 8136"/>
                <a:gd name="T40" fmla="*/ 144 w 168"/>
                <a:gd name="T41" fmla="*/ 6288 h 8136"/>
                <a:gd name="T42" fmla="*/ 144 w 168"/>
                <a:gd name="T43" fmla="*/ 6672 h 8136"/>
                <a:gd name="T44" fmla="*/ 152 w 168"/>
                <a:gd name="T45" fmla="*/ 7085 h 8136"/>
                <a:gd name="T46" fmla="*/ 152 w 168"/>
                <a:gd name="T47" fmla="*/ 7392 h 8136"/>
                <a:gd name="T48" fmla="*/ 152 w 168"/>
                <a:gd name="T49" fmla="*/ 7648 h 8136"/>
                <a:gd name="T50" fmla="*/ 160 w 168"/>
                <a:gd name="T51" fmla="*/ 7856 h 8136"/>
                <a:gd name="T52" fmla="*/ 160 w 168"/>
                <a:gd name="T53" fmla="*/ 8088 h 8136"/>
                <a:gd name="T54" fmla="*/ 112 w 168"/>
                <a:gd name="T55" fmla="*/ 8112 h 8136"/>
                <a:gd name="T56" fmla="*/ 144 w 168"/>
                <a:gd name="T57" fmla="*/ 8064 h 8136"/>
                <a:gd name="T58" fmla="*/ 144 w 168"/>
                <a:gd name="T59" fmla="*/ 8136 h 8136"/>
                <a:gd name="T60" fmla="*/ 144 w 168"/>
                <a:gd name="T61" fmla="*/ 8136 h 8136"/>
                <a:gd name="T62" fmla="*/ 160 w 168"/>
                <a:gd name="T63" fmla="*/ 8112 h 8136"/>
                <a:gd name="T64" fmla="*/ 112 w 168"/>
                <a:gd name="T65" fmla="*/ 7912 h 8136"/>
                <a:gd name="T66" fmla="*/ 104 w 168"/>
                <a:gd name="T67" fmla="*/ 7704 h 8136"/>
                <a:gd name="T68" fmla="*/ 104 w 168"/>
                <a:gd name="T69" fmla="*/ 7448 h 8136"/>
                <a:gd name="T70" fmla="*/ 104 w 168"/>
                <a:gd name="T71" fmla="*/ 7136 h 8136"/>
                <a:gd name="T72" fmla="*/ 96 w 168"/>
                <a:gd name="T73" fmla="*/ 6752 h 8136"/>
                <a:gd name="T74" fmla="*/ 96 w 168"/>
                <a:gd name="T75" fmla="*/ 6392 h 8136"/>
                <a:gd name="T76" fmla="*/ 96 w 168"/>
                <a:gd name="T77" fmla="*/ 5976 h 8136"/>
                <a:gd name="T78" fmla="*/ 88 w 168"/>
                <a:gd name="T79" fmla="*/ 5432 h 8136"/>
                <a:gd name="T80" fmla="*/ 88 w 168"/>
                <a:gd name="T81" fmla="*/ 4896 h 8136"/>
                <a:gd name="T82" fmla="*/ 88 w 168"/>
                <a:gd name="T83" fmla="*/ 4328 h 8136"/>
                <a:gd name="T84" fmla="*/ 80 w 168"/>
                <a:gd name="T85" fmla="*/ 3888 h 8136"/>
                <a:gd name="T86" fmla="*/ 80 w 168"/>
                <a:gd name="T87" fmla="*/ 3192 h 8136"/>
                <a:gd name="T88" fmla="*/ 80 w 168"/>
                <a:gd name="T89" fmla="*/ 2496 h 8136"/>
                <a:gd name="T90" fmla="*/ 72 w 168"/>
                <a:gd name="T91" fmla="*/ 1672 h 8136"/>
                <a:gd name="T92" fmla="*/ 72 w 168"/>
                <a:gd name="T93" fmla="*/ 1128 h 8136"/>
                <a:gd name="T94" fmla="*/ 72 w 168"/>
                <a:gd name="T95" fmla="*/ 792 h 8136"/>
                <a:gd name="T96" fmla="*/ 72 w 168"/>
                <a:gd name="T97" fmla="*/ 432 h 8136"/>
                <a:gd name="T98" fmla="*/ 64 w 168"/>
                <a:gd name="T99" fmla="*/ 152 h 8136"/>
                <a:gd name="T100" fmla="*/ 104 w 168"/>
                <a:gd name="T101" fmla="*/ 48 h 8136"/>
                <a:gd name="T102" fmla="*/ 96 w 168"/>
                <a:gd name="T103" fmla="*/ 128 h 8136"/>
                <a:gd name="T104" fmla="*/ 72 w 168"/>
                <a:gd name="T105" fmla="*/ 152 h 8136"/>
                <a:gd name="T106" fmla="*/ 32 w 168"/>
                <a:gd name="T107" fmla="*/ 96 h 8136"/>
                <a:gd name="T108" fmla="*/ 48 w 168"/>
                <a:gd name="T109" fmla="*/ 72 h 8136"/>
                <a:gd name="T110" fmla="*/ 56 w 168"/>
                <a:gd name="T111" fmla="*/ 24 h 8136"/>
                <a:gd name="T112" fmla="*/ 24 w 168"/>
                <a:gd name="T113" fmla="*/ 48 h 8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8" h="8136">
                  <a:moveTo>
                    <a:pt x="48" y="24"/>
                  </a:moveTo>
                  <a:lnTo>
                    <a:pt x="48" y="48"/>
                  </a:lnTo>
                  <a:cubicBezTo>
                    <a:pt x="48" y="62"/>
                    <a:pt x="38" y="72"/>
                    <a:pt x="24" y="72"/>
                  </a:cubicBezTo>
                  <a:cubicBezTo>
                    <a:pt x="11" y="72"/>
                    <a:pt x="0" y="62"/>
                    <a:pt x="0" y="48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lnTo>
                    <a:pt x="32" y="0"/>
                  </a:ln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cubicBezTo>
                    <a:pt x="19" y="72"/>
                    <a:pt x="8" y="62"/>
                    <a:pt x="8" y="48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cubicBezTo>
                    <a:pt x="19" y="72"/>
                    <a:pt x="8" y="62"/>
                    <a:pt x="8" y="48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cubicBezTo>
                    <a:pt x="19" y="72"/>
                    <a:pt x="8" y="62"/>
                    <a:pt x="8" y="48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lnTo>
                    <a:pt x="32" y="24"/>
                  </a:lnTo>
                  <a:lnTo>
                    <a:pt x="40" y="24"/>
                  </a:lnTo>
                  <a:lnTo>
                    <a:pt x="48" y="24"/>
                  </a:lnTo>
                  <a:lnTo>
                    <a:pt x="24" y="48"/>
                  </a:lnTo>
                  <a:lnTo>
                    <a:pt x="24" y="24"/>
                  </a:lnTo>
                  <a:cubicBezTo>
                    <a:pt x="24" y="11"/>
                    <a:pt x="35" y="0"/>
                    <a:pt x="48" y="0"/>
                  </a:cubicBezTo>
                  <a:cubicBezTo>
                    <a:pt x="62" y="0"/>
                    <a:pt x="72" y="11"/>
                    <a:pt x="72" y="24"/>
                  </a:cubicBezTo>
                  <a:lnTo>
                    <a:pt x="72" y="48"/>
                  </a:lnTo>
                  <a:lnTo>
                    <a:pt x="48" y="24"/>
                  </a:lnTo>
                  <a:lnTo>
                    <a:pt x="56" y="24"/>
                  </a:lnTo>
                  <a:cubicBezTo>
                    <a:pt x="70" y="24"/>
                    <a:pt x="80" y="35"/>
                    <a:pt x="80" y="48"/>
                  </a:cubicBezTo>
                  <a:lnTo>
                    <a:pt x="80" y="72"/>
                  </a:lnTo>
                  <a:lnTo>
                    <a:pt x="80" y="96"/>
                  </a:lnTo>
                  <a:lnTo>
                    <a:pt x="80" y="128"/>
                  </a:lnTo>
                  <a:lnTo>
                    <a:pt x="56" y="104"/>
                  </a:lnTo>
                  <a:lnTo>
                    <a:pt x="64" y="104"/>
                  </a:lnTo>
                  <a:lnTo>
                    <a:pt x="40" y="128"/>
                  </a:lnTo>
                  <a:lnTo>
                    <a:pt x="40" y="96"/>
                  </a:lnTo>
                  <a:cubicBezTo>
                    <a:pt x="40" y="83"/>
                    <a:pt x="51" y="72"/>
                    <a:pt x="64" y="72"/>
                  </a:cubicBezTo>
                  <a:cubicBezTo>
                    <a:pt x="78" y="72"/>
                    <a:pt x="88" y="83"/>
                    <a:pt x="88" y="96"/>
                  </a:cubicBezTo>
                  <a:lnTo>
                    <a:pt x="88" y="128"/>
                  </a:lnTo>
                  <a:lnTo>
                    <a:pt x="64" y="104"/>
                  </a:lnTo>
                  <a:lnTo>
                    <a:pt x="72" y="104"/>
                  </a:lnTo>
                  <a:lnTo>
                    <a:pt x="48" y="128"/>
                  </a:lnTo>
                  <a:lnTo>
                    <a:pt x="48" y="96"/>
                  </a:lnTo>
                  <a:cubicBezTo>
                    <a:pt x="48" y="83"/>
                    <a:pt x="59" y="72"/>
                    <a:pt x="72" y="72"/>
                  </a:cubicBezTo>
                  <a:cubicBezTo>
                    <a:pt x="86" y="72"/>
                    <a:pt x="96" y="83"/>
                    <a:pt x="96" y="96"/>
                  </a:cubicBezTo>
                  <a:lnTo>
                    <a:pt x="96" y="128"/>
                  </a:lnTo>
                  <a:cubicBezTo>
                    <a:pt x="96" y="142"/>
                    <a:pt x="86" y="152"/>
                    <a:pt x="72" y="152"/>
                  </a:cubicBezTo>
                  <a:cubicBezTo>
                    <a:pt x="59" y="152"/>
                    <a:pt x="48" y="142"/>
                    <a:pt x="48" y="128"/>
                  </a:cubicBezTo>
                  <a:lnTo>
                    <a:pt x="48" y="96"/>
                  </a:lnTo>
                  <a:cubicBezTo>
                    <a:pt x="48" y="83"/>
                    <a:pt x="59" y="72"/>
                    <a:pt x="72" y="72"/>
                  </a:cubicBezTo>
                  <a:cubicBezTo>
                    <a:pt x="86" y="72"/>
                    <a:pt x="96" y="83"/>
                    <a:pt x="96" y="96"/>
                  </a:cubicBezTo>
                  <a:lnTo>
                    <a:pt x="96" y="128"/>
                  </a:lnTo>
                  <a:cubicBezTo>
                    <a:pt x="96" y="142"/>
                    <a:pt x="86" y="152"/>
                    <a:pt x="72" y="152"/>
                  </a:cubicBezTo>
                  <a:cubicBezTo>
                    <a:pt x="59" y="152"/>
                    <a:pt x="48" y="142"/>
                    <a:pt x="48" y="128"/>
                  </a:cubicBezTo>
                  <a:lnTo>
                    <a:pt x="48" y="96"/>
                  </a:lnTo>
                  <a:cubicBezTo>
                    <a:pt x="48" y="83"/>
                    <a:pt x="59" y="72"/>
                    <a:pt x="72" y="72"/>
                  </a:cubicBezTo>
                  <a:cubicBezTo>
                    <a:pt x="86" y="72"/>
                    <a:pt x="96" y="83"/>
                    <a:pt x="96" y="96"/>
                  </a:cubicBezTo>
                  <a:lnTo>
                    <a:pt x="96" y="128"/>
                  </a:lnTo>
                  <a:lnTo>
                    <a:pt x="72" y="104"/>
                  </a:lnTo>
                  <a:lnTo>
                    <a:pt x="80" y="104"/>
                  </a:lnTo>
                  <a:lnTo>
                    <a:pt x="56" y="128"/>
                  </a:lnTo>
                  <a:lnTo>
                    <a:pt x="56" y="96"/>
                  </a:lnTo>
                  <a:lnTo>
                    <a:pt x="56" y="72"/>
                  </a:lnTo>
                  <a:lnTo>
                    <a:pt x="56" y="48"/>
                  </a:lnTo>
                  <a:lnTo>
                    <a:pt x="56" y="24"/>
                  </a:lnTo>
                  <a:cubicBezTo>
                    <a:pt x="56" y="11"/>
                    <a:pt x="67" y="0"/>
                    <a:pt x="80" y="0"/>
                  </a:cubicBezTo>
                  <a:cubicBezTo>
                    <a:pt x="94" y="0"/>
                    <a:pt x="104" y="11"/>
                    <a:pt x="104" y="24"/>
                  </a:cubicBezTo>
                  <a:lnTo>
                    <a:pt x="104" y="48"/>
                  </a:lnTo>
                  <a:lnTo>
                    <a:pt x="80" y="24"/>
                  </a:lnTo>
                  <a:lnTo>
                    <a:pt x="88" y="24"/>
                  </a:lnTo>
                  <a:cubicBezTo>
                    <a:pt x="102" y="24"/>
                    <a:pt x="112" y="35"/>
                    <a:pt x="112" y="48"/>
                  </a:cubicBezTo>
                  <a:lnTo>
                    <a:pt x="112" y="72"/>
                  </a:lnTo>
                  <a:lnTo>
                    <a:pt x="112" y="96"/>
                  </a:lnTo>
                  <a:lnTo>
                    <a:pt x="112" y="152"/>
                  </a:lnTo>
                  <a:lnTo>
                    <a:pt x="112" y="176"/>
                  </a:lnTo>
                  <a:lnTo>
                    <a:pt x="112" y="224"/>
                  </a:lnTo>
                  <a:lnTo>
                    <a:pt x="112" y="280"/>
                  </a:lnTo>
                  <a:lnTo>
                    <a:pt x="112" y="328"/>
                  </a:lnTo>
                  <a:lnTo>
                    <a:pt x="112" y="360"/>
                  </a:lnTo>
                  <a:lnTo>
                    <a:pt x="112" y="384"/>
                  </a:lnTo>
                  <a:lnTo>
                    <a:pt x="112" y="381"/>
                  </a:lnTo>
                  <a:lnTo>
                    <a:pt x="120" y="429"/>
                  </a:lnTo>
                  <a:cubicBezTo>
                    <a:pt x="120" y="430"/>
                    <a:pt x="120" y="431"/>
                    <a:pt x="120" y="432"/>
                  </a:cubicBezTo>
                  <a:lnTo>
                    <a:pt x="120" y="456"/>
                  </a:lnTo>
                  <a:lnTo>
                    <a:pt x="120" y="512"/>
                  </a:lnTo>
                  <a:lnTo>
                    <a:pt x="120" y="536"/>
                  </a:lnTo>
                  <a:lnTo>
                    <a:pt x="120" y="592"/>
                  </a:lnTo>
                  <a:lnTo>
                    <a:pt x="120" y="640"/>
                  </a:lnTo>
                  <a:lnTo>
                    <a:pt x="120" y="664"/>
                  </a:lnTo>
                  <a:lnTo>
                    <a:pt x="120" y="720"/>
                  </a:lnTo>
                  <a:lnTo>
                    <a:pt x="120" y="744"/>
                  </a:lnTo>
                  <a:lnTo>
                    <a:pt x="120" y="792"/>
                  </a:lnTo>
                  <a:lnTo>
                    <a:pt x="120" y="824"/>
                  </a:lnTo>
                  <a:lnTo>
                    <a:pt x="120" y="872"/>
                  </a:lnTo>
                  <a:lnTo>
                    <a:pt x="120" y="896"/>
                  </a:lnTo>
                  <a:lnTo>
                    <a:pt x="120" y="952"/>
                  </a:lnTo>
                  <a:lnTo>
                    <a:pt x="120" y="976"/>
                  </a:lnTo>
                  <a:lnTo>
                    <a:pt x="120" y="1024"/>
                  </a:lnTo>
                  <a:lnTo>
                    <a:pt x="120" y="1080"/>
                  </a:lnTo>
                  <a:lnTo>
                    <a:pt x="120" y="1104"/>
                  </a:lnTo>
                  <a:lnTo>
                    <a:pt x="120" y="1128"/>
                  </a:lnTo>
                  <a:lnTo>
                    <a:pt x="120" y="1184"/>
                  </a:lnTo>
                  <a:lnTo>
                    <a:pt x="120" y="1208"/>
                  </a:lnTo>
                  <a:lnTo>
                    <a:pt x="120" y="1256"/>
                  </a:lnTo>
                  <a:lnTo>
                    <a:pt x="120" y="1312"/>
                  </a:lnTo>
                  <a:lnTo>
                    <a:pt x="120" y="1360"/>
                  </a:lnTo>
                  <a:lnTo>
                    <a:pt x="120" y="1440"/>
                  </a:lnTo>
                  <a:lnTo>
                    <a:pt x="120" y="1520"/>
                  </a:lnTo>
                  <a:lnTo>
                    <a:pt x="120" y="1592"/>
                  </a:lnTo>
                  <a:lnTo>
                    <a:pt x="120" y="1672"/>
                  </a:lnTo>
                  <a:lnTo>
                    <a:pt x="128" y="1775"/>
                  </a:lnTo>
                  <a:lnTo>
                    <a:pt x="128" y="1848"/>
                  </a:lnTo>
                  <a:lnTo>
                    <a:pt x="128" y="1952"/>
                  </a:lnTo>
                  <a:lnTo>
                    <a:pt x="128" y="2056"/>
                  </a:lnTo>
                  <a:lnTo>
                    <a:pt x="128" y="2136"/>
                  </a:lnTo>
                  <a:lnTo>
                    <a:pt x="128" y="2240"/>
                  </a:lnTo>
                  <a:lnTo>
                    <a:pt x="128" y="2312"/>
                  </a:lnTo>
                  <a:lnTo>
                    <a:pt x="128" y="2416"/>
                  </a:lnTo>
                  <a:lnTo>
                    <a:pt x="128" y="2496"/>
                  </a:lnTo>
                  <a:lnTo>
                    <a:pt x="128" y="2576"/>
                  </a:lnTo>
                  <a:lnTo>
                    <a:pt x="128" y="2624"/>
                  </a:lnTo>
                  <a:lnTo>
                    <a:pt x="128" y="2704"/>
                  </a:lnTo>
                  <a:lnTo>
                    <a:pt x="128" y="2776"/>
                  </a:lnTo>
                  <a:lnTo>
                    <a:pt x="128" y="2856"/>
                  </a:lnTo>
                  <a:lnTo>
                    <a:pt x="128" y="2936"/>
                  </a:lnTo>
                  <a:lnTo>
                    <a:pt x="128" y="3040"/>
                  </a:lnTo>
                  <a:lnTo>
                    <a:pt x="128" y="3112"/>
                  </a:lnTo>
                  <a:lnTo>
                    <a:pt x="128" y="3192"/>
                  </a:lnTo>
                  <a:lnTo>
                    <a:pt x="128" y="3272"/>
                  </a:lnTo>
                  <a:lnTo>
                    <a:pt x="128" y="3344"/>
                  </a:lnTo>
                  <a:lnTo>
                    <a:pt x="128" y="3424"/>
                  </a:lnTo>
                  <a:lnTo>
                    <a:pt x="128" y="3504"/>
                  </a:lnTo>
                  <a:lnTo>
                    <a:pt x="128" y="3576"/>
                  </a:lnTo>
                  <a:lnTo>
                    <a:pt x="128" y="3656"/>
                  </a:lnTo>
                  <a:lnTo>
                    <a:pt x="128" y="3736"/>
                  </a:lnTo>
                  <a:lnTo>
                    <a:pt x="128" y="3808"/>
                  </a:lnTo>
                  <a:lnTo>
                    <a:pt x="128" y="3888"/>
                  </a:lnTo>
                  <a:lnTo>
                    <a:pt x="128" y="3968"/>
                  </a:lnTo>
                  <a:lnTo>
                    <a:pt x="128" y="3965"/>
                  </a:lnTo>
                  <a:lnTo>
                    <a:pt x="136" y="4013"/>
                  </a:lnTo>
                  <a:cubicBezTo>
                    <a:pt x="136" y="4014"/>
                    <a:pt x="136" y="4015"/>
                    <a:pt x="136" y="4016"/>
                  </a:cubicBezTo>
                  <a:lnTo>
                    <a:pt x="136" y="4096"/>
                  </a:lnTo>
                  <a:lnTo>
                    <a:pt x="136" y="4144"/>
                  </a:lnTo>
                  <a:lnTo>
                    <a:pt x="136" y="4200"/>
                  </a:lnTo>
                  <a:lnTo>
                    <a:pt x="136" y="4272"/>
                  </a:lnTo>
                  <a:lnTo>
                    <a:pt x="136" y="4328"/>
                  </a:lnTo>
                  <a:lnTo>
                    <a:pt x="136" y="4376"/>
                  </a:lnTo>
                  <a:lnTo>
                    <a:pt x="136" y="4456"/>
                  </a:lnTo>
                  <a:lnTo>
                    <a:pt x="136" y="4536"/>
                  </a:lnTo>
                  <a:lnTo>
                    <a:pt x="136" y="4608"/>
                  </a:lnTo>
                  <a:lnTo>
                    <a:pt x="136" y="4664"/>
                  </a:lnTo>
                  <a:lnTo>
                    <a:pt x="136" y="4736"/>
                  </a:lnTo>
                  <a:lnTo>
                    <a:pt x="136" y="4792"/>
                  </a:lnTo>
                  <a:lnTo>
                    <a:pt x="136" y="4840"/>
                  </a:lnTo>
                  <a:lnTo>
                    <a:pt x="136" y="4896"/>
                  </a:lnTo>
                  <a:lnTo>
                    <a:pt x="136" y="4968"/>
                  </a:lnTo>
                  <a:lnTo>
                    <a:pt x="136" y="5024"/>
                  </a:lnTo>
                  <a:lnTo>
                    <a:pt x="136" y="5072"/>
                  </a:lnTo>
                  <a:lnTo>
                    <a:pt x="136" y="5128"/>
                  </a:lnTo>
                  <a:lnTo>
                    <a:pt x="136" y="5200"/>
                  </a:lnTo>
                  <a:lnTo>
                    <a:pt x="136" y="5256"/>
                  </a:lnTo>
                  <a:lnTo>
                    <a:pt x="136" y="5304"/>
                  </a:lnTo>
                  <a:lnTo>
                    <a:pt x="136" y="5384"/>
                  </a:lnTo>
                  <a:lnTo>
                    <a:pt x="136" y="5432"/>
                  </a:lnTo>
                  <a:lnTo>
                    <a:pt x="136" y="5488"/>
                  </a:lnTo>
                  <a:lnTo>
                    <a:pt x="136" y="5560"/>
                  </a:lnTo>
                  <a:lnTo>
                    <a:pt x="136" y="5616"/>
                  </a:lnTo>
                  <a:lnTo>
                    <a:pt x="136" y="5664"/>
                  </a:lnTo>
                  <a:lnTo>
                    <a:pt x="144" y="5742"/>
                  </a:lnTo>
                  <a:lnTo>
                    <a:pt x="144" y="5792"/>
                  </a:lnTo>
                  <a:lnTo>
                    <a:pt x="144" y="5848"/>
                  </a:lnTo>
                  <a:lnTo>
                    <a:pt x="144" y="5928"/>
                  </a:lnTo>
                  <a:lnTo>
                    <a:pt x="144" y="5976"/>
                  </a:lnTo>
                  <a:lnTo>
                    <a:pt x="144" y="6000"/>
                  </a:lnTo>
                  <a:lnTo>
                    <a:pt x="144" y="6056"/>
                  </a:lnTo>
                  <a:lnTo>
                    <a:pt x="144" y="6080"/>
                  </a:lnTo>
                  <a:lnTo>
                    <a:pt x="144" y="6104"/>
                  </a:lnTo>
                  <a:lnTo>
                    <a:pt x="144" y="6160"/>
                  </a:lnTo>
                  <a:lnTo>
                    <a:pt x="144" y="6208"/>
                  </a:lnTo>
                  <a:lnTo>
                    <a:pt x="144" y="6288"/>
                  </a:lnTo>
                  <a:lnTo>
                    <a:pt x="144" y="6336"/>
                  </a:lnTo>
                  <a:lnTo>
                    <a:pt x="144" y="6392"/>
                  </a:lnTo>
                  <a:lnTo>
                    <a:pt x="144" y="6440"/>
                  </a:lnTo>
                  <a:lnTo>
                    <a:pt x="144" y="6488"/>
                  </a:lnTo>
                  <a:lnTo>
                    <a:pt x="144" y="6544"/>
                  </a:lnTo>
                  <a:lnTo>
                    <a:pt x="144" y="6568"/>
                  </a:lnTo>
                  <a:lnTo>
                    <a:pt x="144" y="6624"/>
                  </a:lnTo>
                  <a:lnTo>
                    <a:pt x="144" y="6648"/>
                  </a:lnTo>
                  <a:lnTo>
                    <a:pt x="144" y="6672"/>
                  </a:lnTo>
                  <a:lnTo>
                    <a:pt x="144" y="6720"/>
                  </a:lnTo>
                  <a:lnTo>
                    <a:pt x="144" y="6752"/>
                  </a:lnTo>
                  <a:lnTo>
                    <a:pt x="144" y="6800"/>
                  </a:lnTo>
                  <a:lnTo>
                    <a:pt x="144" y="6856"/>
                  </a:lnTo>
                  <a:lnTo>
                    <a:pt x="144" y="6928"/>
                  </a:lnTo>
                  <a:lnTo>
                    <a:pt x="144" y="6984"/>
                  </a:lnTo>
                  <a:lnTo>
                    <a:pt x="144" y="7032"/>
                  </a:lnTo>
                  <a:lnTo>
                    <a:pt x="144" y="7029"/>
                  </a:lnTo>
                  <a:lnTo>
                    <a:pt x="152" y="7085"/>
                  </a:lnTo>
                  <a:cubicBezTo>
                    <a:pt x="152" y="7086"/>
                    <a:pt x="152" y="7087"/>
                    <a:pt x="152" y="7088"/>
                  </a:cubicBezTo>
                  <a:lnTo>
                    <a:pt x="152" y="7136"/>
                  </a:lnTo>
                  <a:lnTo>
                    <a:pt x="152" y="7160"/>
                  </a:lnTo>
                  <a:lnTo>
                    <a:pt x="152" y="7216"/>
                  </a:lnTo>
                  <a:lnTo>
                    <a:pt x="152" y="7240"/>
                  </a:lnTo>
                  <a:lnTo>
                    <a:pt x="152" y="7288"/>
                  </a:lnTo>
                  <a:lnTo>
                    <a:pt x="152" y="7320"/>
                  </a:lnTo>
                  <a:lnTo>
                    <a:pt x="152" y="7368"/>
                  </a:lnTo>
                  <a:lnTo>
                    <a:pt x="152" y="7392"/>
                  </a:lnTo>
                  <a:lnTo>
                    <a:pt x="152" y="7416"/>
                  </a:lnTo>
                  <a:lnTo>
                    <a:pt x="152" y="7448"/>
                  </a:lnTo>
                  <a:lnTo>
                    <a:pt x="152" y="7472"/>
                  </a:lnTo>
                  <a:lnTo>
                    <a:pt x="152" y="7496"/>
                  </a:lnTo>
                  <a:lnTo>
                    <a:pt x="152" y="7520"/>
                  </a:lnTo>
                  <a:lnTo>
                    <a:pt x="152" y="7576"/>
                  </a:lnTo>
                  <a:lnTo>
                    <a:pt x="152" y="7600"/>
                  </a:lnTo>
                  <a:lnTo>
                    <a:pt x="152" y="7624"/>
                  </a:lnTo>
                  <a:lnTo>
                    <a:pt x="152" y="7648"/>
                  </a:lnTo>
                  <a:lnTo>
                    <a:pt x="152" y="7680"/>
                  </a:lnTo>
                  <a:lnTo>
                    <a:pt x="152" y="7704"/>
                  </a:lnTo>
                  <a:lnTo>
                    <a:pt x="152" y="7728"/>
                  </a:lnTo>
                  <a:lnTo>
                    <a:pt x="152" y="7752"/>
                  </a:lnTo>
                  <a:lnTo>
                    <a:pt x="152" y="7784"/>
                  </a:lnTo>
                  <a:lnTo>
                    <a:pt x="152" y="7808"/>
                  </a:lnTo>
                  <a:lnTo>
                    <a:pt x="152" y="7805"/>
                  </a:lnTo>
                  <a:lnTo>
                    <a:pt x="160" y="7853"/>
                  </a:lnTo>
                  <a:cubicBezTo>
                    <a:pt x="160" y="7854"/>
                    <a:pt x="160" y="7855"/>
                    <a:pt x="160" y="7856"/>
                  </a:cubicBezTo>
                  <a:lnTo>
                    <a:pt x="160" y="7880"/>
                  </a:lnTo>
                  <a:lnTo>
                    <a:pt x="160" y="7912"/>
                  </a:lnTo>
                  <a:lnTo>
                    <a:pt x="160" y="7936"/>
                  </a:lnTo>
                  <a:lnTo>
                    <a:pt x="160" y="7960"/>
                  </a:lnTo>
                  <a:lnTo>
                    <a:pt x="160" y="7984"/>
                  </a:lnTo>
                  <a:lnTo>
                    <a:pt x="160" y="8016"/>
                  </a:lnTo>
                  <a:lnTo>
                    <a:pt x="160" y="8040"/>
                  </a:lnTo>
                  <a:lnTo>
                    <a:pt x="160" y="8064"/>
                  </a:lnTo>
                  <a:lnTo>
                    <a:pt x="160" y="8088"/>
                  </a:lnTo>
                  <a:lnTo>
                    <a:pt x="160" y="8112"/>
                  </a:lnTo>
                  <a:cubicBezTo>
                    <a:pt x="160" y="8126"/>
                    <a:pt x="150" y="8136"/>
                    <a:pt x="136" y="8136"/>
                  </a:cubicBezTo>
                  <a:cubicBezTo>
                    <a:pt x="123" y="8136"/>
                    <a:pt x="112" y="8126"/>
                    <a:pt x="112" y="8112"/>
                  </a:cubicBezTo>
                  <a:lnTo>
                    <a:pt x="112" y="8088"/>
                  </a:lnTo>
                  <a:cubicBezTo>
                    <a:pt x="112" y="8075"/>
                    <a:pt x="123" y="8064"/>
                    <a:pt x="136" y="8064"/>
                  </a:cubicBezTo>
                  <a:cubicBezTo>
                    <a:pt x="150" y="8064"/>
                    <a:pt x="160" y="8075"/>
                    <a:pt x="160" y="8088"/>
                  </a:cubicBezTo>
                  <a:lnTo>
                    <a:pt x="160" y="8112"/>
                  </a:lnTo>
                  <a:cubicBezTo>
                    <a:pt x="160" y="8126"/>
                    <a:pt x="150" y="8136"/>
                    <a:pt x="136" y="8136"/>
                  </a:cubicBezTo>
                  <a:cubicBezTo>
                    <a:pt x="123" y="8136"/>
                    <a:pt x="112" y="8126"/>
                    <a:pt x="112" y="8112"/>
                  </a:cubicBezTo>
                  <a:lnTo>
                    <a:pt x="112" y="8088"/>
                  </a:lnTo>
                  <a:cubicBezTo>
                    <a:pt x="112" y="8075"/>
                    <a:pt x="123" y="8064"/>
                    <a:pt x="136" y="8064"/>
                  </a:cubicBezTo>
                  <a:cubicBezTo>
                    <a:pt x="150" y="8064"/>
                    <a:pt x="160" y="8075"/>
                    <a:pt x="160" y="8088"/>
                  </a:cubicBezTo>
                  <a:lnTo>
                    <a:pt x="160" y="8112"/>
                  </a:lnTo>
                  <a:lnTo>
                    <a:pt x="136" y="8088"/>
                  </a:lnTo>
                  <a:lnTo>
                    <a:pt x="144" y="8088"/>
                  </a:lnTo>
                  <a:lnTo>
                    <a:pt x="120" y="8112"/>
                  </a:lnTo>
                  <a:lnTo>
                    <a:pt x="120" y="8088"/>
                  </a:lnTo>
                  <a:cubicBezTo>
                    <a:pt x="120" y="8075"/>
                    <a:pt x="131" y="8064"/>
                    <a:pt x="144" y="8064"/>
                  </a:cubicBezTo>
                  <a:cubicBezTo>
                    <a:pt x="158" y="8064"/>
                    <a:pt x="168" y="8075"/>
                    <a:pt x="168" y="8088"/>
                  </a:cubicBezTo>
                  <a:lnTo>
                    <a:pt x="168" y="8112"/>
                  </a:lnTo>
                  <a:cubicBezTo>
                    <a:pt x="168" y="8126"/>
                    <a:pt x="158" y="8136"/>
                    <a:pt x="144" y="8136"/>
                  </a:cubicBezTo>
                  <a:cubicBezTo>
                    <a:pt x="131" y="8136"/>
                    <a:pt x="120" y="8126"/>
                    <a:pt x="120" y="8112"/>
                  </a:cubicBezTo>
                  <a:lnTo>
                    <a:pt x="120" y="8088"/>
                  </a:lnTo>
                  <a:cubicBezTo>
                    <a:pt x="120" y="8075"/>
                    <a:pt x="131" y="8064"/>
                    <a:pt x="144" y="8064"/>
                  </a:cubicBezTo>
                  <a:cubicBezTo>
                    <a:pt x="158" y="8064"/>
                    <a:pt x="168" y="8075"/>
                    <a:pt x="168" y="8088"/>
                  </a:cubicBezTo>
                  <a:lnTo>
                    <a:pt x="168" y="8112"/>
                  </a:lnTo>
                  <a:cubicBezTo>
                    <a:pt x="168" y="8126"/>
                    <a:pt x="158" y="8136"/>
                    <a:pt x="144" y="8136"/>
                  </a:cubicBezTo>
                  <a:cubicBezTo>
                    <a:pt x="131" y="8136"/>
                    <a:pt x="120" y="8126"/>
                    <a:pt x="120" y="8112"/>
                  </a:cubicBezTo>
                  <a:lnTo>
                    <a:pt x="120" y="8088"/>
                  </a:lnTo>
                  <a:lnTo>
                    <a:pt x="168" y="8088"/>
                  </a:lnTo>
                  <a:lnTo>
                    <a:pt x="168" y="8112"/>
                  </a:lnTo>
                  <a:lnTo>
                    <a:pt x="120" y="8112"/>
                  </a:lnTo>
                  <a:lnTo>
                    <a:pt x="120" y="8088"/>
                  </a:lnTo>
                  <a:lnTo>
                    <a:pt x="168" y="8088"/>
                  </a:lnTo>
                  <a:lnTo>
                    <a:pt x="168" y="8112"/>
                  </a:lnTo>
                  <a:cubicBezTo>
                    <a:pt x="168" y="8126"/>
                    <a:pt x="158" y="8136"/>
                    <a:pt x="144" y="8136"/>
                  </a:cubicBezTo>
                  <a:lnTo>
                    <a:pt x="136" y="8136"/>
                  </a:lnTo>
                  <a:cubicBezTo>
                    <a:pt x="123" y="8136"/>
                    <a:pt x="112" y="8126"/>
                    <a:pt x="112" y="8112"/>
                  </a:cubicBezTo>
                  <a:lnTo>
                    <a:pt x="112" y="8088"/>
                  </a:lnTo>
                  <a:lnTo>
                    <a:pt x="160" y="8088"/>
                  </a:lnTo>
                  <a:lnTo>
                    <a:pt x="160" y="8112"/>
                  </a:lnTo>
                  <a:lnTo>
                    <a:pt x="112" y="8112"/>
                  </a:lnTo>
                  <a:lnTo>
                    <a:pt x="112" y="8088"/>
                  </a:lnTo>
                  <a:lnTo>
                    <a:pt x="160" y="8088"/>
                  </a:lnTo>
                  <a:lnTo>
                    <a:pt x="160" y="8112"/>
                  </a:lnTo>
                  <a:lnTo>
                    <a:pt x="112" y="8112"/>
                  </a:lnTo>
                  <a:lnTo>
                    <a:pt x="112" y="8088"/>
                  </a:lnTo>
                  <a:lnTo>
                    <a:pt x="112" y="8064"/>
                  </a:lnTo>
                  <a:lnTo>
                    <a:pt x="112" y="8040"/>
                  </a:lnTo>
                  <a:lnTo>
                    <a:pt x="112" y="8016"/>
                  </a:lnTo>
                  <a:lnTo>
                    <a:pt x="112" y="7984"/>
                  </a:lnTo>
                  <a:lnTo>
                    <a:pt x="112" y="7960"/>
                  </a:lnTo>
                  <a:lnTo>
                    <a:pt x="112" y="7936"/>
                  </a:lnTo>
                  <a:lnTo>
                    <a:pt x="112" y="7912"/>
                  </a:lnTo>
                  <a:lnTo>
                    <a:pt x="112" y="7880"/>
                  </a:lnTo>
                  <a:lnTo>
                    <a:pt x="112" y="7856"/>
                  </a:lnTo>
                  <a:lnTo>
                    <a:pt x="113" y="7860"/>
                  </a:lnTo>
                  <a:lnTo>
                    <a:pt x="105" y="7812"/>
                  </a:lnTo>
                  <a:cubicBezTo>
                    <a:pt x="105" y="7811"/>
                    <a:pt x="104" y="7810"/>
                    <a:pt x="104" y="7808"/>
                  </a:cubicBezTo>
                  <a:lnTo>
                    <a:pt x="104" y="7784"/>
                  </a:lnTo>
                  <a:lnTo>
                    <a:pt x="104" y="7752"/>
                  </a:lnTo>
                  <a:lnTo>
                    <a:pt x="104" y="7728"/>
                  </a:lnTo>
                  <a:lnTo>
                    <a:pt x="104" y="7704"/>
                  </a:lnTo>
                  <a:lnTo>
                    <a:pt x="104" y="7680"/>
                  </a:lnTo>
                  <a:lnTo>
                    <a:pt x="104" y="7648"/>
                  </a:lnTo>
                  <a:lnTo>
                    <a:pt x="104" y="7624"/>
                  </a:lnTo>
                  <a:lnTo>
                    <a:pt x="104" y="7600"/>
                  </a:lnTo>
                  <a:lnTo>
                    <a:pt x="104" y="7576"/>
                  </a:lnTo>
                  <a:lnTo>
                    <a:pt x="104" y="7520"/>
                  </a:lnTo>
                  <a:lnTo>
                    <a:pt x="104" y="7496"/>
                  </a:lnTo>
                  <a:lnTo>
                    <a:pt x="104" y="7472"/>
                  </a:lnTo>
                  <a:lnTo>
                    <a:pt x="104" y="7448"/>
                  </a:lnTo>
                  <a:lnTo>
                    <a:pt x="104" y="7416"/>
                  </a:lnTo>
                  <a:lnTo>
                    <a:pt x="104" y="7392"/>
                  </a:lnTo>
                  <a:lnTo>
                    <a:pt x="104" y="7368"/>
                  </a:lnTo>
                  <a:lnTo>
                    <a:pt x="104" y="7320"/>
                  </a:lnTo>
                  <a:lnTo>
                    <a:pt x="104" y="7288"/>
                  </a:lnTo>
                  <a:lnTo>
                    <a:pt x="104" y="7240"/>
                  </a:lnTo>
                  <a:lnTo>
                    <a:pt x="104" y="7216"/>
                  </a:lnTo>
                  <a:lnTo>
                    <a:pt x="104" y="7160"/>
                  </a:lnTo>
                  <a:lnTo>
                    <a:pt x="104" y="7136"/>
                  </a:lnTo>
                  <a:lnTo>
                    <a:pt x="104" y="7088"/>
                  </a:lnTo>
                  <a:lnTo>
                    <a:pt x="105" y="7092"/>
                  </a:lnTo>
                  <a:lnTo>
                    <a:pt x="97" y="7036"/>
                  </a:lnTo>
                  <a:cubicBezTo>
                    <a:pt x="97" y="7035"/>
                    <a:pt x="96" y="7034"/>
                    <a:pt x="96" y="7032"/>
                  </a:cubicBezTo>
                  <a:lnTo>
                    <a:pt x="96" y="6984"/>
                  </a:lnTo>
                  <a:lnTo>
                    <a:pt x="96" y="6928"/>
                  </a:lnTo>
                  <a:lnTo>
                    <a:pt x="96" y="6856"/>
                  </a:lnTo>
                  <a:lnTo>
                    <a:pt x="96" y="6800"/>
                  </a:lnTo>
                  <a:lnTo>
                    <a:pt x="96" y="6752"/>
                  </a:lnTo>
                  <a:lnTo>
                    <a:pt x="96" y="6720"/>
                  </a:lnTo>
                  <a:lnTo>
                    <a:pt x="96" y="6672"/>
                  </a:lnTo>
                  <a:lnTo>
                    <a:pt x="96" y="6648"/>
                  </a:lnTo>
                  <a:lnTo>
                    <a:pt x="96" y="6624"/>
                  </a:lnTo>
                  <a:lnTo>
                    <a:pt x="96" y="6568"/>
                  </a:lnTo>
                  <a:lnTo>
                    <a:pt x="96" y="6544"/>
                  </a:lnTo>
                  <a:lnTo>
                    <a:pt x="96" y="6488"/>
                  </a:lnTo>
                  <a:lnTo>
                    <a:pt x="96" y="6440"/>
                  </a:lnTo>
                  <a:lnTo>
                    <a:pt x="96" y="6392"/>
                  </a:lnTo>
                  <a:lnTo>
                    <a:pt x="96" y="6336"/>
                  </a:lnTo>
                  <a:lnTo>
                    <a:pt x="96" y="6288"/>
                  </a:lnTo>
                  <a:lnTo>
                    <a:pt x="96" y="6208"/>
                  </a:lnTo>
                  <a:lnTo>
                    <a:pt x="96" y="6160"/>
                  </a:lnTo>
                  <a:lnTo>
                    <a:pt x="96" y="6104"/>
                  </a:lnTo>
                  <a:lnTo>
                    <a:pt x="96" y="6080"/>
                  </a:lnTo>
                  <a:lnTo>
                    <a:pt x="96" y="6056"/>
                  </a:lnTo>
                  <a:lnTo>
                    <a:pt x="96" y="6000"/>
                  </a:lnTo>
                  <a:lnTo>
                    <a:pt x="96" y="5976"/>
                  </a:lnTo>
                  <a:lnTo>
                    <a:pt x="96" y="5928"/>
                  </a:lnTo>
                  <a:lnTo>
                    <a:pt x="96" y="5848"/>
                  </a:lnTo>
                  <a:lnTo>
                    <a:pt x="96" y="5792"/>
                  </a:lnTo>
                  <a:lnTo>
                    <a:pt x="97" y="5747"/>
                  </a:lnTo>
                  <a:lnTo>
                    <a:pt x="88" y="5664"/>
                  </a:lnTo>
                  <a:lnTo>
                    <a:pt x="88" y="5616"/>
                  </a:lnTo>
                  <a:lnTo>
                    <a:pt x="88" y="5560"/>
                  </a:lnTo>
                  <a:lnTo>
                    <a:pt x="88" y="5488"/>
                  </a:lnTo>
                  <a:lnTo>
                    <a:pt x="88" y="5432"/>
                  </a:lnTo>
                  <a:lnTo>
                    <a:pt x="88" y="5384"/>
                  </a:lnTo>
                  <a:lnTo>
                    <a:pt x="88" y="5304"/>
                  </a:lnTo>
                  <a:lnTo>
                    <a:pt x="88" y="5256"/>
                  </a:lnTo>
                  <a:lnTo>
                    <a:pt x="88" y="5200"/>
                  </a:lnTo>
                  <a:lnTo>
                    <a:pt x="88" y="5128"/>
                  </a:lnTo>
                  <a:lnTo>
                    <a:pt x="88" y="5072"/>
                  </a:lnTo>
                  <a:lnTo>
                    <a:pt x="88" y="5024"/>
                  </a:lnTo>
                  <a:lnTo>
                    <a:pt x="88" y="4968"/>
                  </a:lnTo>
                  <a:lnTo>
                    <a:pt x="88" y="4896"/>
                  </a:lnTo>
                  <a:lnTo>
                    <a:pt x="88" y="4840"/>
                  </a:lnTo>
                  <a:lnTo>
                    <a:pt x="88" y="4792"/>
                  </a:lnTo>
                  <a:lnTo>
                    <a:pt x="88" y="4736"/>
                  </a:lnTo>
                  <a:lnTo>
                    <a:pt x="88" y="4664"/>
                  </a:lnTo>
                  <a:lnTo>
                    <a:pt x="88" y="4608"/>
                  </a:lnTo>
                  <a:lnTo>
                    <a:pt x="88" y="4536"/>
                  </a:lnTo>
                  <a:lnTo>
                    <a:pt x="88" y="4456"/>
                  </a:lnTo>
                  <a:lnTo>
                    <a:pt x="88" y="4376"/>
                  </a:lnTo>
                  <a:lnTo>
                    <a:pt x="88" y="4328"/>
                  </a:lnTo>
                  <a:lnTo>
                    <a:pt x="88" y="4272"/>
                  </a:lnTo>
                  <a:lnTo>
                    <a:pt x="88" y="4200"/>
                  </a:lnTo>
                  <a:lnTo>
                    <a:pt x="88" y="4144"/>
                  </a:lnTo>
                  <a:lnTo>
                    <a:pt x="88" y="4096"/>
                  </a:lnTo>
                  <a:lnTo>
                    <a:pt x="88" y="4016"/>
                  </a:lnTo>
                  <a:lnTo>
                    <a:pt x="89" y="4020"/>
                  </a:lnTo>
                  <a:lnTo>
                    <a:pt x="81" y="3972"/>
                  </a:lnTo>
                  <a:cubicBezTo>
                    <a:pt x="81" y="3971"/>
                    <a:pt x="80" y="3970"/>
                    <a:pt x="80" y="3968"/>
                  </a:cubicBezTo>
                  <a:lnTo>
                    <a:pt x="80" y="3888"/>
                  </a:lnTo>
                  <a:lnTo>
                    <a:pt x="80" y="3808"/>
                  </a:lnTo>
                  <a:lnTo>
                    <a:pt x="80" y="3736"/>
                  </a:lnTo>
                  <a:lnTo>
                    <a:pt x="80" y="3656"/>
                  </a:lnTo>
                  <a:lnTo>
                    <a:pt x="80" y="3576"/>
                  </a:lnTo>
                  <a:lnTo>
                    <a:pt x="80" y="3504"/>
                  </a:lnTo>
                  <a:lnTo>
                    <a:pt x="80" y="3424"/>
                  </a:lnTo>
                  <a:lnTo>
                    <a:pt x="80" y="3344"/>
                  </a:lnTo>
                  <a:lnTo>
                    <a:pt x="80" y="3272"/>
                  </a:lnTo>
                  <a:lnTo>
                    <a:pt x="80" y="3192"/>
                  </a:lnTo>
                  <a:lnTo>
                    <a:pt x="80" y="3112"/>
                  </a:lnTo>
                  <a:lnTo>
                    <a:pt x="80" y="3040"/>
                  </a:lnTo>
                  <a:lnTo>
                    <a:pt x="80" y="2936"/>
                  </a:lnTo>
                  <a:lnTo>
                    <a:pt x="80" y="2856"/>
                  </a:lnTo>
                  <a:lnTo>
                    <a:pt x="80" y="2776"/>
                  </a:lnTo>
                  <a:lnTo>
                    <a:pt x="80" y="2704"/>
                  </a:lnTo>
                  <a:lnTo>
                    <a:pt x="80" y="2624"/>
                  </a:lnTo>
                  <a:lnTo>
                    <a:pt x="80" y="2576"/>
                  </a:lnTo>
                  <a:lnTo>
                    <a:pt x="80" y="2496"/>
                  </a:lnTo>
                  <a:lnTo>
                    <a:pt x="80" y="2416"/>
                  </a:lnTo>
                  <a:lnTo>
                    <a:pt x="80" y="2312"/>
                  </a:lnTo>
                  <a:lnTo>
                    <a:pt x="80" y="2240"/>
                  </a:lnTo>
                  <a:lnTo>
                    <a:pt x="80" y="2136"/>
                  </a:lnTo>
                  <a:lnTo>
                    <a:pt x="80" y="2056"/>
                  </a:lnTo>
                  <a:lnTo>
                    <a:pt x="80" y="1952"/>
                  </a:lnTo>
                  <a:lnTo>
                    <a:pt x="80" y="1848"/>
                  </a:lnTo>
                  <a:lnTo>
                    <a:pt x="81" y="1778"/>
                  </a:lnTo>
                  <a:lnTo>
                    <a:pt x="72" y="1672"/>
                  </a:lnTo>
                  <a:lnTo>
                    <a:pt x="72" y="1592"/>
                  </a:lnTo>
                  <a:lnTo>
                    <a:pt x="72" y="1520"/>
                  </a:lnTo>
                  <a:lnTo>
                    <a:pt x="72" y="1440"/>
                  </a:lnTo>
                  <a:lnTo>
                    <a:pt x="72" y="1360"/>
                  </a:lnTo>
                  <a:lnTo>
                    <a:pt x="72" y="1312"/>
                  </a:lnTo>
                  <a:lnTo>
                    <a:pt x="72" y="1256"/>
                  </a:lnTo>
                  <a:lnTo>
                    <a:pt x="72" y="1208"/>
                  </a:lnTo>
                  <a:lnTo>
                    <a:pt x="72" y="1184"/>
                  </a:lnTo>
                  <a:lnTo>
                    <a:pt x="72" y="1128"/>
                  </a:lnTo>
                  <a:lnTo>
                    <a:pt x="72" y="1104"/>
                  </a:lnTo>
                  <a:lnTo>
                    <a:pt x="72" y="1080"/>
                  </a:lnTo>
                  <a:lnTo>
                    <a:pt x="72" y="1024"/>
                  </a:lnTo>
                  <a:lnTo>
                    <a:pt x="72" y="976"/>
                  </a:lnTo>
                  <a:lnTo>
                    <a:pt x="72" y="952"/>
                  </a:lnTo>
                  <a:lnTo>
                    <a:pt x="72" y="896"/>
                  </a:lnTo>
                  <a:lnTo>
                    <a:pt x="72" y="872"/>
                  </a:lnTo>
                  <a:lnTo>
                    <a:pt x="72" y="824"/>
                  </a:lnTo>
                  <a:lnTo>
                    <a:pt x="72" y="792"/>
                  </a:lnTo>
                  <a:lnTo>
                    <a:pt x="72" y="744"/>
                  </a:lnTo>
                  <a:lnTo>
                    <a:pt x="72" y="720"/>
                  </a:lnTo>
                  <a:lnTo>
                    <a:pt x="72" y="664"/>
                  </a:lnTo>
                  <a:lnTo>
                    <a:pt x="72" y="640"/>
                  </a:lnTo>
                  <a:lnTo>
                    <a:pt x="72" y="592"/>
                  </a:lnTo>
                  <a:lnTo>
                    <a:pt x="72" y="536"/>
                  </a:lnTo>
                  <a:lnTo>
                    <a:pt x="72" y="512"/>
                  </a:lnTo>
                  <a:lnTo>
                    <a:pt x="72" y="456"/>
                  </a:lnTo>
                  <a:lnTo>
                    <a:pt x="72" y="432"/>
                  </a:lnTo>
                  <a:lnTo>
                    <a:pt x="73" y="436"/>
                  </a:lnTo>
                  <a:lnTo>
                    <a:pt x="65" y="388"/>
                  </a:lnTo>
                  <a:cubicBezTo>
                    <a:pt x="65" y="387"/>
                    <a:pt x="64" y="386"/>
                    <a:pt x="64" y="384"/>
                  </a:cubicBezTo>
                  <a:lnTo>
                    <a:pt x="64" y="360"/>
                  </a:lnTo>
                  <a:lnTo>
                    <a:pt x="64" y="328"/>
                  </a:lnTo>
                  <a:lnTo>
                    <a:pt x="64" y="280"/>
                  </a:lnTo>
                  <a:lnTo>
                    <a:pt x="64" y="224"/>
                  </a:lnTo>
                  <a:lnTo>
                    <a:pt x="64" y="176"/>
                  </a:lnTo>
                  <a:lnTo>
                    <a:pt x="64" y="152"/>
                  </a:lnTo>
                  <a:lnTo>
                    <a:pt x="64" y="96"/>
                  </a:lnTo>
                  <a:lnTo>
                    <a:pt x="64" y="72"/>
                  </a:lnTo>
                  <a:lnTo>
                    <a:pt x="64" y="48"/>
                  </a:lnTo>
                  <a:lnTo>
                    <a:pt x="88" y="72"/>
                  </a:lnTo>
                  <a:lnTo>
                    <a:pt x="80" y="72"/>
                  </a:lnTo>
                  <a:cubicBezTo>
                    <a:pt x="67" y="72"/>
                    <a:pt x="56" y="62"/>
                    <a:pt x="56" y="48"/>
                  </a:cubicBezTo>
                  <a:lnTo>
                    <a:pt x="56" y="24"/>
                  </a:lnTo>
                  <a:lnTo>
                    <a:pt x="104" y="24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96"/>
                  </a:ln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lnTo>
                    <a:pt x="72" y="152"/>
                  </a:lnTo>
                  <a:cubicBezTo>
                    <a:pt x="59" y="152"/>
                    <a:pt x="48" y="142"/>
                    <a:pt x="48" y="128"/>
                  </a:cubicBezTo>
                  <a:lnTo>
                    <a:pt x="48" y="96"/>
                  </a:lnTo>
                  <a:lnTo>
                    <a:pt x="96" y="96"/>
                  </a:lnTo>
                  <a:lnTo>
                    <a:pt x="96" y="128"/>
                  </a:lnTo>
                  <a:lnTo>
                    <a:pt x="48" y="128"/>
                  </a:lnTo>
                  <a:lnTo>
                    <a:pt x="48" y="96"/>
                  </a:lnTo>
                  <a:lnTo>
                    <a:pt x="96" y="96"/>
                  </a:lnTo>
                  <a:lnTo>
                    <a:pt x="96" y="128"/>
                  </a:lnTo>
                  <a:lnTo>
                    <a:pt x="48" y="128"/>
                  </a:lnTo>
                  <a:lnTo>
                    <a:pt x="48" y="96"/>
                  </a:lnTo>
                  <a:lnTo>
                    <a:pt x="96" y="96"/>
                  </a:lnTo>
                  <a:lnTo>
                    <a:pt x="96" y="128"/>
                  </a:lnTo>
                  <a:cubicBezTo>
                    <a:pt x="96" y="142"/>
                    <a:pt x="86" y="152"/>
                    <a:pt x="72" y="152"/>
                  </a:cubicBezTo>
                  <a:lnTo>
                    <a:pt x="64" y="152"/>
                  </a:lnTo>
                  <a:cubicBezTo>
                    <a:pt x="51" y="152"/>
                    <a:pt x="40" y="142"/>
                    <a:pt x="40" y="128"/>
                  </a:cubicBezTo>
                  <a:lnTo>
                    <a:pt x="40" y="96"/>
                  </a:lnTo>
                  <a:lnTo>
                    <a:pt x="88" y="96"/>
                  </a:lnTo>
                  <a:lnTo>
                    <a:pt x="88" y="128"/>
                  </a:lnTo>
                  <a:cubicBezTo>
                    <a:pt x="88" y="142"/>
                    <a:pt x="78" y="152"/>
                    <a:pt x="64" y="152"/>
                  </a:cubicBezTo>
                  <a:lnTo>
                    <a:pt x="56" y="152"/>
                  </a:lnTo>
                  <a:cubicBezTo>
                    <a:pt x="43" y="152"/>
                    <a:pt x="32" y="142"/>
                    <a:pt x="32" y="128"/>
                  </a:cubicBezTo>
                  <a:lnTo>
                    <a:pt x="32" y="96"/>
                  </a:lnTo>
                  <a:lnTo>
                    <a:pt x="32" y="72"/>
                  </a:lnTo>
                  <a:lnTo>
                    <a:pt x="32" y="48"/>
                  </a:lnTo>
                  <a:lnTo>
                    <a:pt x="56" y="72"/>
                  </a:lnTo>
                  <a:lnTo>
                    <a:pt x="48" y="72"/>
                  </a:lnTo>
                  <a:cubicBezTo>
                    <a:pt x="35" y="72"/>
                    <a:pt x="24" y="62"/>
                    <a:pt x="24" y="48"/>
                  </a:cubicBezTo>
                  <a:lnTo>
                    <a:pt x="24" y="24"/>
                  </a:lnTo>
                  <a:lnTo>
                    <a:pt x="72" y="24"/>
                  </a:lnTo>
                  <a:lnTo>
                    <a:pt x="72" y="48"/>
                  </a:lnTo>
                  <a:cubicBezTo>
                    <a:pt x="72" y="62"/>
                    <a:pt x="62" y="72"/>
                    <a:pt x="48" y="72"/>
                  </a:cubicBezTo>
                  <a:lnTo>
                    <a:pt x="40" y="72"/>
                  </a:lnTo>
                  <a:lnTo>
                    <a:pt x="32" y="72"/>
                  </a:lnTo>
                  <a:cubicBezTo>
                    <a:pt x="19" y="72"/>
                    <a:pt x="8" y="62"/>
                    <a:pt x="8" y="48"/>
                  </a:cubicBezTo>
                  <a:lnTo>
                    <a:pt x="8" y="24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3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48"/>
                  </a:lnTo>
                  <a:lnTo>
                    <a:pt x="0" y="4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8" name="Freeform 182"/>
            <p:cNvSpPr>
              <a:spLocks/>
            </p:cNvSpPr>
            <p:nvPr/>
          </p:nvSpPr>
          <p:spPr bwMode="auto">
            <a:xfrm>
              <a:off x="6243626" y="5467718"/>
              <a:ext cx="26051" cy="13748"/>
            </a:xfrm>
            <a:custGeom>
              <a:avLst/>
              <a:gdLst>
                <a:gd name="T0" fmla="*/ 48 w 224"/>
                <a:gd name="T1" fmla="*/ 49 h 73"/>
                <a:gd name="T2" fmla="*/ 32 w 224"/>
                <a:gd name="T3" fmla="*/ 1 h 73"/>
                <a:gd name="T4" fmla="*/ 8 w 224"/>
                <a:gd name="T5" fmla="*/ 25 h 73"/>
                <a:gd name="T6" fmla="*/ 8 w 224"/>
                <a:gd name="T7" fmla="*/ 49 h 73"/>
                <a:gd name="T8" fmla="*/ 32 w 224"/>
                <a:gd name="T9" fmla="*/ 25 h 73"/>
                <a:gd name="T10" fmla="*/ 64 w 224"/>
                <a:gd name="T11" fmla="*/ 25 h 73"/>
                <a:gd name="T12" fmla="*/ 32 w 224"/>
                <a:gd name="T13" fmla="*/ 49 h 73"/>
                <a:gd name="T14" fmla="*/ 56 w 224"/>
                <a:gd name="T15" fmla="*/ 25 h 73"/>
                <a:gd name="T16" fmla="*/ 88 w 224"/>
                <a:gd name="T17" fmla="*/ 25 h 73"/>
                <a:gd name="T18" fmla="*/ 48 w 224"/>
                <a:gd name="T19" fmla="*/ 25 h 73"/>
                <a:gd name="T20" fmla="*/ 48 w 224"/>
                <a:gd name="T21" fmla="*/ 49 h 73"/>
                <a:gd name="T22" fmla="*/ 72 w 224"/>
                <a:gd name="T23" fmla="*/ 73 h 73"/>
                <a:gd name="T24" fmla="*/ 103 w 224"/>
                <a:gd name="T25" fmla="*/ 42 h 73"/>
                <a:gd name="T26" fmla="*/ 112 w 224"/>
                <a:gd name="T27" fmla="*/ 25 h 73"/>
                <a:gd name="T28" fmla="*/ 136 w 224"/>
                <a:gd name="T29" fmla="*/ 49 h 73"/>
                <a:gd name="T30" fmla="*/ 136 w 224"/>
                <a:gd name="T31" fmla="*/ 25 h 73"/>
                <a:gd name="T32" fmla="*/ 96 w 224"/>
                <a:gd name="T33" fmla="*/ 25 h 73"/>
                <a:gd name="T34" fmla="*/ 128 w 224"/>
                <a:gd name="T35" fmla="*/ 25 h 73"/>
                <a:gd name="T36" fmla="*/ 144 w 224"/>
                <a:gd name="T37" fmla="*/ 1 h 73"/>
                <a:gd name="T38" fmla="*/ 120 w 224"/>
                <a:gd name="T39" fmla="*/ 25 h 73"/>
                <a:gd name="T40" fmla="*/ 152 w 224"/>
                <a:gd name="T41" fmla="*/ 25 h 73"/>
                <a:gd name="T42" fmla="*/ 176 w 224"/>
                <a:gd name="T43" fmla="*/ 49 h 73"/>
                <a:gd name="T44" fmla="*/ 176 w 224"/>
                <a:gd name="T45" fmla="*/ 25 h 73"/>
                <a:gd name="T46" fmla="*/ 176 w 224"/>
                <a:gd name="T47" fmla="*/ 25 h 73"/>
                <a:gd name="T48" fmla="*/ 200 w 224"/>
                <a:gd name="T49" fmla="*/ 49 h 73"/>
                <a:gd name="T50" fmla="*/ 184 w 224"/>
                <a:gd name="T51" fmla="*/ 1 h 73"/>
                <a:gd name="T52" fmla="*/ 160 w 224"/>
                <a:gd name="T53" fmla="*/ 25 h 73"/>
                <a:gd name="T54" fmla="*/ 160 w 224"/>
                <a:gd name="T55" fmla="*/ 49 h 73"/>
                <a:gd name="T56" fmla="*/ 184 w 224"/>
                <a:gd name="T57" fmla="*/ 73 h 73"/>
                <a:gd name="T58" fmla="*/ 208 w 224"/>
                <a:gd name="T59" fmla="*/ 49 h 73"/>
                <a:gd name="T60" fmla="*/ 192 w 224"/>
                <a:gd name="T61" fmla="*/ 1 h 73"/>
                <a:gd name="T62" fmla="*/ 168 w 224"/>
                <a:gd name="T63" fmla="*/ 25 h 73"/>
                <a:gd name="T64" fmla="*/ 168 w 224"/>
                <a:gd name="T65" fmla="*/ 49 h 73"/>
                <a:gd name="T66" fmla="*/ 192 w 224"/>
                <a:gd name="T67" fmla="*/ 73 h 73"/>
                <a:gd name="T68" fmla="*/ 216 w 224"/>
                <a:gd name="T69" fmla="*/ 49 h 73"/>
                <a:gd name="T70" fmla="*/ 192 w 224"/>
                <a:gd name="T71" fmla="*/ 73 h 73"/>
                <a:gd name="T72" fmla="*/ 168 w 224"/>
                <a:gd name="T73" fmla="*/ 49 h 73"/>
                <a:gd name="T74" fmla="*/ 168 w 224"/>
                <a:gd name="T75" fmla="*/ 25 h 73"/>
                <a:gd name="T76" fmla="*/ 192 w 224"/>
                <a:gd name="T77" fmla="*/ 49 h 73"/>
                <a:gd name="T78" fmla="*/ 160 w 224"/>
                <a:gd name="T79" fmla="*/ 25 h 73"/>
                <a:gd name="T80" fmla="*/ 208 w 224"/>
                <a:gd name="T81" fmla="*/ 25 h 73"/>
                <a:gd name="T82" fmla="*/ 208 w 224"/>
                <a:gd name="T83" fmla="*/ 49 h 73"/>
                <a:gd name="T84" fmla="*/ 200 w 224"/>
                <a:gd name="T85" fmla="*/ 25 h 73"/>
                <a:gd name="T86" fmla="*/ 200 w 224"/>
                <a:gd name="T87" fmla="*/ 49 h 73"/>
                <a:gd name="T88" fmla="*/ 128 w 224"/>
                <a:gd name="T89" fmla="*/ 49 h 73"/>
                <a:gd name="T90" fmla="*/ 128 w 224"/>
                <a:gd name="T91" fmla="*/ 25 h 73"/>
                <a:gd name="T92" fmla="*/ 120 w 224"/>
                <a:gd name="T93" fmla="*/ 49 h 73"/>
                <a:gd name="T94" fmla="*/ 120 w 224"/>
                <a:gd name="T95" fmla="*/ 25 h 73"/>
                <a:gd name="T96" fmla="*/ 128 w 224"/>
                <a:gd name="T97" fmla="*/ 73 h 73"/>
                <a:gd name="T98" fmla="*/ 144 w 224"/>
                <a:gd name="T99" fmla="*/ 49 h 73"/>
                <a:gd name="T100" fmla="*/ 136 w 224"/>
                <a:gd name="T101" fmla="*/ 25 h 73"/>
                <a:gd name="T102" fmla="*/ 136 w 224"/>
                <a:gd name="T103" fmla="*/ 49 h 73"/>
                <a:gd name="T104" fmla="*/ 80 w 224"/>
                <a:gd name="T105" fmla="*/ 73 h 73"/>
                <a:gd name="T106" fmla="*/ 48 w 224"/>
                <a:gd name="T107" fmla="*/ 49 h 73"/>
                <a:gd name="T108" fmla="*/ 48 w 224"/>
                <a:gd name="T109" fmla="*/ 25 h 73"/>
                <a:gd name="T110" fmla="*/ 40 w 224"/>
                <a:gd name="T111" fmla="*/ 49 h 73"/>
                <a:gd name="T112" fmla="*/ 56 w 224"/>
                <a:gd name="T113" fmla="*/ 73 h 73"/>
                <a:gd name="T114" fmla="*/ 56 w 224"/>
                <a:gd name="T115" fmla="*/ 73 h 73"/>
                <a:gd name="T116" fmla="*/ 64 w 224"/>
                <a:gd name="T117" fmla="*/ 25 h 73"/>
                <a:gd name="T118" fmla="*/ 8 w 224"/>
                <a:gd name="T119" fmla="*/ 25 h 73"/>
                <a:gd name="T120" fmla="*/ 56 w 224"/>
                <a:gd name="T121" fmla="*/ 25 h 73"/>
                <a:gd name="T122" fmla="*/ 24 w 224"/>
                <a:gd name="T123" fmla="*/ 49 h 73"/>
                <a:gd name="T124" fmla="*/ 48 w 224"/>
                <a:gd name="T125" fmla="*/ 25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24" h="73">
                  <a:moveTo>
                    <a:pt x="0" y="49"/>
                  </a:moveTo>
                  <a:lnTo>
                    <a:pt x="0" y="25"/>
                  </a:lnTo>
                  <a:cubicBezTo>
                    <a:pt x="0" y="12"/>
                    <a:pt x="11" y="1"/>
                    <a:pt x="24" y="1"/>
                  </a:cubicBezTo>
                  <a:cubicBezTo>
                    <a:pt x="38" y="1"/>
                    <a:pt x="48" y="12"/>
                    <a:pt x="48" y="25"/>
                  </a:cubicBezTo>
                  <a:lnTo>
                    <a:pt x="48" y="49"/>
                  </a:lnTo>
                  <a:cubicBezTo>
                    <a:pt x="48" y="63"/>
                    <a:pt x="38" y="73"/>
                    <a:pt x="24" y="73"/>
                  </a:cubicBezTo>
                  <a:cubicBezTo>
                    <a:pt x="11" y="73"/>
                    <a:pt x="0" y="63"/>
                    <a:pt x="0" y="49"/>
                  </a:cubicBezTo>
                  <a:lnTo>
                    <a:pt x="0" y="25"/>
                  </a:lnTo>
                  <a:cubicBezTo>
                    <a:pt x="0" y="12"/>
                    <a:pt x="11" y="1"/>
                    <a:pt x="24" y="1"/>
                  </a:cubicBezTo>
                  <a:lnTo>
                    <a:pt x="32" y="1"/>
                  </a:lnTo>
                  <a:cubicBezTo>
                    <a:pt x="46" y="1"/>
                    <a:pt x="56" y="12"/>
                    <a:pt x="56" y="25"/>
                  </a:cubicBezTo>
                  <a:lnTo>
                    <a:pt x="56" y="49"/>
                  </a:lnTo>
                  <a:cubicBezTo>
                    <a:pt x="56" y="63"/>
                    <a:pt x="46" y="73"/>
                    <a:pt x="32" y="73"/>
                  </a:cubicBezTo>
                  <a:cubicBezTo>
                    <a:pt x="19" y="73"/>
                    <a:pt x="8" y="63"/>
                    <a:pt x="8" y="49"/>
                  </a:cubicBez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49"/>
                  </a:lnTo>
                  <a:cubicBezTo>
                    <a:pt x="56" y="63"/>
                    <a:pt x="46" y="73"/>
                    <a:pt x="32" y="73"/>
                  </a:cubicBezTo>
                  <a:cubicBezTo>
                    <a:pt x="19" y="73"/>
                    <a:pt x="8" y="63"/>
                    <a:pt x="8" y="49"/>
                  </a:cubicBez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49"/>
                  </a:lnTo>
                  <a:lnTo>
                    <a:pt x="32" y="25"/>
                  </a:lnTo>
                  <a:lnTo>
                    <a:pt x="40" y="25"/>
                  </a:lnTo>
                  <a:lnTo>
                    <a:pt x="16" y="49"/>
                  </a:lnTo>
                  <a:lnTo>
                    <a:pt x="16" y="25"/>
                  </a:lnTo>
                  <a:cubicBezTo>
                    <a:pt x="16" y="12"/>
                    <a:pt x="27" y="1"/>
                    <a:pt x="40" y="1"/>
                  </a:cubicBezTo>
                  <a:cubicBezTo>
                    <a:pt x="54" y="1"/>
                    <a:pt x="64" y="12"/>
                    <a:pt x="64" y="25"/>
                  </a:cubicBezTo>
                  <a:lnTo>
                    <a:pt x="64" y="49"/>
                  </a:lnTo>
                  <a:lnTo>
                    <a:pt x="40" y="25"/>
                  </a:lnTo>
                  <a:lnTo>
                    <a:pt x="48" y="25"/>
                  </a:lnTo>
                  <a:lnTo>
                    <a:pt x="56" y="25"/>
                  </a:lnTo>
                  <a:lnTo>
                    <a:pt x="32" y="49"/>
                  </a:lnTo>
                  <a:lnTo>
                    <a:pt x="32" y="25"/>
                  </a:lnTo>
                  <a:cubicBezTo>
                    <a:pt x="32" y="12"/>
                    <a:pt x="43" y="1"/>
                    <a:pt x="56" y="1"/>
                  </a:cubicBezTo>
                  <a:cubicBezTo>
                    <a:pt x="70" y="1"/>
                    <a:pt x="80" y="12"/>
                    <a:pt x="80" y="25"/>
                  </a:cubicBezTo>
                  <a:lnTo>
                    <a:pt x="80" y="49"/>
                  </a:lnTo>
                  <a:lnTo>
                    <a:pt x="56" y="25"/>
                  </a:lnTo>
                  <a:lnTo>
                    <a:pt x="64" y="25"/>
                  </a:lnTo>
                  <a:lnTo>
                    <a:pt x="40" y="49"/>
                  </a:lnTo>
                  <a:lnTo>
                    <a:pt x="40" y="25"/>
                  </a:lnTo>
                  <a:cubicBezTo>
                    <a:pt x="40" y="12"/>
                    <a:pt x="51" y="1"/>
                    <a:pt x="64" y="1"/>
                  </a:cubicBezTo>
                  <a:cubicBezTo>
                    <a:pt x="78" y="1"/>
                    <a:pt x="88" y="12"/>
                    <a:pt x="88" y="25"/>
                  </a:cubicBezTo>
                  <a:lnTo>
                    <a:pt x="88" y="49"/>
                  </a:lnTo>
                  <a:lnTo>
                    <a:pt x="64" y="25"/>
                  </a:lnTo>
                  <a:lnTo>
                    <a:pt x="72" y="25"/>
                  </a:lnTo>
                  <a:lnTo>
                    <a:pt x="48" y="49"/>
                  </a:lnTo>
                  <a:lnTo>
                    <a:pt x="48" y="25"/>
                  </a:lnTo>
                  <a:cubicBezTo>
                    <a:pt x="48" y="12"/>
                    <a:pt x="59" y="1"/>
                    <a:pt x="72" y="1"/>
                  </a:cubicBezTo>
                  <a:cubicBezTo>
                    <a:pt x="86" y="1"/>
                    <a:pt x="96" y="12"/>
                    <a:pt x="96" y="25"/>
                  </a:cubicBezTo>
                  <a:lnTo>
                    <a:pt x="96" y="49"/>
                  </a:lnTo>
                  <a:cubicBezTo>
                    <a:pt x="96" y="63"/>
                    <a:pt x="86" y="73"/>
                    <a:pt x="72" y="73"/>
                  </a:cubicBezTo>
                  <a:cubicBezTo>
                    <a:pt x="59" y="73"/>
                    <a:pt x="48" y="63"/>
                    <a:pt x="48" y="49"/>
                  </a:cubicBezTo>
                  <a:lnTo>
                    <a:pt x="48" y="25"/>
                  </a:lnTo>
                  <a:cubicBezTo>
                    <a:pt x="48" y="12"/>
                    <a:pt x="59" y="1"/>
                    <a:pt x="72" y="1"/>
                  </a:cubicBezTo>
                  <a:cubicBezTo>
                    <a:pt x="86" y="1"/>
                    <a:pt x="96" y="12"/>
                    <a:pt x="96" y="25"/>
                  </a:cubicBezTo>
                  <a:lnTo>
                    <a:pt x="96" y="49"/>
                  </a:lnTo>
                  <a:cubicBezTo>
                    <a:pt x="96" y="63"/>
                    <a:pt x="86" y="73"/>
                    <a:pt x="72" y="73"/>
                  </a:cubicBezTo>
                  <a:cubicBezTo>
                    <a:pt x="59" y="73"/>
                    <a:pt x="48" y="63"/>
                    <a:pt x="48" y="49"/>
                  </a:cubicBezTo>
                  <a:lnTo>
                    <a:pt x="48" y="25"/>
                  </a:lnTo>
                  <a:cubicBezTo>
                    <a:pt x="48" y="14"/>
                    <a:pt x="57" y="4"/>
                    <a:pt x="69" y="2"/>
                  </a:cubicBezTo>
                  <a:cubicBezTo>
                    <a:pt x="80" y="0"/>
                    <a:pt x="92" y="7"/>
                    <a:pt x="95" y="18"/>
                  </a:cubicBezTo>
                  <a:lnTo>
                    <a:pt x="103" y="42"/>
                  </a:lnTo>
                  <a:lnTo>
                    <a:pt x="80" y="25"/>
                  </a:lnTo>
                  <a:lnTo>
                    <a:pt x="88" y="25"/>
                  </a:lnTo>
                  <a:lnTo>
                    <a:pt x="96" y="25"/>
                  </a:lnTo>
                  <a:lnTo>
                    <a:pt x="104" y="25"/>
                  </a:lnTo>
                  <a:lnTo>
                    <a:pt x="112" y="25"/>
                  </a:lnTo>
                  <a:lnTo>
                    <a:pt x="88" y="49"/>
                  </a:lnTo>
                  <a:lnTo>
                    <a:pt x="88" y="25"/>
                  </a:lnTo>
                  <a:cubicBezTo>
                    <a:pt x="88" y="12"/>
                    <a:pt x="99" y="1"/>
                    <a:pt x="112" y="1"/>
                  </a:cubicBezTo>
                  <a:cubicBezTo>
                    <a:pt x="126" y="1"/>
                    <a:pt x="136" y="12"/>
                    <a:pt x="136" y="25"/>
                  </a:cubicBezTo>
                  <a:lnTo>
                    <a:pt x="136" y="49"/>
                  </a:lnTo>
                  <a:cubicBezTo>
                    <a:pt x="136" y="63"/>
                    <a:pt x="126" y="73"/>
                    <a:pt x="112" y="73"/>
                  </a:cubicBezTo>
                  <a:cubicBezTo>
                    <a:pt x="99" y="73"/>
                    <a:pt x="88" y="63"/>
                    <a:pt x="88" y="49"/>
                  </a:cubicBezTo>
                  <a:lnTo>
                    <a:pt x="88" y="25"/>
                  </a:lnTo>
                  <a:cubicBezTo>
                    <a:pt x="88" y="12"/>
                    <a:pt x="99" y="1"/>
                    <a:pt x="112" y="1"/>
                  </a:cubicBezTo>
                  <a:cubicBezTo>
                    <a:pt x="126" y="1"/>
                    <a:pt x="136" y="12"/>
                    <a:pt x="136" y="25"/>
                  </a:cubicBezTo>
                  <a:lnTo>
                    <a:pt x="136" y="49"/>
                  </a:lnTo>
                  <a:lnTo>
                    <a:pt x="112" y="25"/>
                  </a:lnTo>
                  <a:lnTo>
                    <a:pt x="120" y="25"/>
                  </a:lnTo>
                  <a:lnTo>
                    <a:pt x="96" y="49"/>
                  </a:lnTo>
                  <a:lnTo>
                    <a:pt x="96" y="25"/>
                  </a:lnTo>
                  <a:cubicBezTo>
                    <a:pt x="96" y="12"/>
                    <a:pt x="107" y="1"/>
                    <a:pt x="120" y="1"/>
                  </a:cubicBezTo>
                  <a:cubicBezTo>
                    <a:pt x="134" y="1"/>
                    <a:pt x="144" y="12"/>
                    <a:pt x="144" y="25"/>
                  </a:cubicBezTo>
                  <a:lnTo>
                    <a:pt x="144" y="49"/>
                  </a:lnTo>
                  <a:lnTo>
                    <a:pt x="120" y="25"/>
                  </a:lnTo>
                  <a:lnTo>
                    <a:pt x="128" y="25"/>
                  </a:lnTo>
                  <a:lnTo>
                    <a:pt x="136" y="25"/>
                  </a:lnTo>
                  <a:lnTo>
                    <a:pt x="144" y="25"/>
                  </a:lnTo>
                  <a:lnTo>
                    <a:pt x="120" y="49"/>
                  </a:lnTo>
                  <a:lnTo>
                    <a:pt x="120" y="25"/>
                  </a:lnTo>
                  <a:cubicBezTo>
                    <a:pt x="120" y="12"/>
                    <a:pt x="131" y="1"/>
                    <a:pt x="144" y="1"/>
                  </a:cubicBezTo>
                  <a:cubicBezTo>
                    <a:pt x="158" y="1"/>
                    <a:pt x="168" y="12"/>
                    <a:pt x="168" y="25"/>
                  </a:cubicBezTo>
                  <a:lnTo>
                    <a:pt x="168" y="49"/>
                  </a:lnTo>
                  <a:cubicBezTo>
                    <a:pt x="168" y="63"/>
                    <a:pt x="158" y="73"/>
                    <a:pt x="144" y="73"/>
                  </a:cubicBezTo>
                  <a:cubicBezTo>
                    <a:pt x="131" y="73"/>
                    <a:pt x="120" y="63"/>
                    <a:pt x="120" y="49"/>
                  </a:cubicBezTo>
                  <a:lnTo>
                    <a:pt x="120" y="25"/>
                  </a:lnTo>
                  <a:cubicBezTo>
                    <a:pt x="120" y="12"/>
                    <a:pt x="131" y="1"/>
                    <a:pt x="144" y="1"/>
                  </a:cubicBezTo>
                  <a:cubicBezTo>
                    <a:pt x="158" y="1"/>
                    <a:pt x="168" y="12"/>
                    <a:pt x="168" y="25"/>
                  </a:cubicBezTo>
                  <a:lnTo>
                    <a:pt x="168" y="49"/>
                  </a:lnTo>
                  <a:lnTo>
                    <a:pt x="144" y="25"/>
                  </a:lnTo>
                  <a:lnTo>
                    <a:pt x="152" y="25"/>
                  </a:lnTo>
                  <a:lnTo>
                    <a:pt x="128" y="49"/>
                  </a:lnTo>
                  <a:lnTo>
                    <a:pt x="128" y="25"/>
                  </a:lnTo>
                  <a:cubicBezTo>
                    <a:pt x="128" y="12"/>
                    <a:pt x="139" y="1"/>
                    <a:pt x="152" y="1"/>
                  </a:cubicBezTo>
                  <a:cubicBezTo>
                    <a:pt x="166" y="1"/>
                    <a:pt x="176" y="12"/>
                    <a:pt x="176" y="25"/>
                  </a:cubicBezTo>
                  <a:lnTo>
                    <a:pt x="176" y="49"/>
                  </a:lnTo>
                  <a:cubicBezTo>
                    <a:pt x="176" y="63"/>
                    <a:pt x="166" y="73"/>
                    <a:pt x="152" y="73"/>
                  </a:cubicBezTo>
                  <a:cubicBezTo>
                    <a:pt x="139" y="73"/>
                    <a:pt x="128" y="63"/>
                    <a:pt x="128" y="49"/>
                  </a:cubicBezTo>
                  <a:lnTo>
                    <a:pt x="128" y="25"/>
                  </a:lnTo>
                  <a:cubicBezTo>
                    <a:pt x="128" y="12"/>
                    <a:pt x="139" y="1"/>
                    <a:pt x="152" y="1"/>
                  </a:cubicBezTo>
                  <a:cubicBezTo>
                    <a:pt x="166" y="1"/>
                    <a:pt x="176" y="12"/>
                    <a:pt x="176" y="25"/>
                  </a:cubicBezTo>
                  <a:lnTo>
                    <a:pt x="176" y="49"/>
                  </a:lnTo>
                  <a:lnTo>
                    <a:pt x="152" y="25"/>
                  </a:lnTo>
                  <a:lnTo>
                    <a:pt x="160" y="25"/>
                  </a:lnTo>
                  <a:lnTo>
                    <a:pt x="168" y="25"/>
                  </a:lnTo>
                  <a:lnTo>
                    <a:pt x="176" y="25"/>
                  </a:lnTo>
                  <a:lnTo>
                    <a:pt x="152" y="49"/>
                  </a:lnTo>
                  <a:lnTo>
                    <a:pt x="152" y="25"/>
                  </a:lnTo>
                  <a:cubicBezTo>
                    <a:pt x="152" y="12"/>
                    <a:pt x="163" y="1"/>
                    <a:pt x="176" y="1"/>
                  </a:cubicBezTo>
                  <a:cubicBezTo>
                    <a:pt x="190" y="1"/>
                    <a:pt x="200" y="12"/>
                    <a:pt x="200" y="25"/>
                  </a:cubicBezTo>
                  <a:lnTo>
                    <a:pt x="200" y="49"/>
                  </a:lnTo>
                  <a:cubicBezTo>
                    <a:pt x="200" y="63"/>
                    <a:pt x="190" y="73"/>
                    <a:pt x="176" y="73"/>
                  </a:cubicBezTo>
                  <a:cubicBezTo>
                    <a:pt x="163" y="73"/>
                    <a:pt x="152" y="63"/>
                    <a:pt x="152" y="49"/>
                  </a:cubicBezTo>
                  <a:lnTo>
                    <a:pt x="152" y="25"/>
                  </a:lnTo>
                  <a:cubicBezTo>
                    <a:pt x="152" y="12"/>
                    <a:pt x="163" y="1"/>
                    <a:pt x="176" y="1"/>
                  </a:cubicBezTo>
                  <a:lnTo>
                    <a:pt x="184" y="1"/>
                  </a:lnTo>
                  <a:cubicBezTo>
                    <a:pt x="198" y="1"/>
                    <a:pt x="208" y="12"/>
                    <a:pt x="208" y="25"/>
                  </a:cubicBezTo>
                  <a:lnTo>
                    <a:pt x="208" y="49"/>
                  </a:lnTo>
                  <a:cubicBezTo>
                    <a:pt x="208" y="63"/>
                    <a:pt x="198" y="73"/>
                    <a:pt x="184" y="73"/>
                  </a:cubicBezTo>
                  <a:cubicBezTo>
                    <a:pt x="171" y="73"/>
                    <a:pt x="160" y="63"/>
                    <a:pt x="160" y="49"/>
                  </a:cubicBezTo>
                  <a:lnTo>
                    <a:pt x="160" y="25"/>
                  </a:lnTo>
                  <a:cubicBezTo>
                    <a:pt x="160" y="12"/>
                    <a:pt x="171" y="1"/>
                    <a:pt x="184" y="1"/>
                  </a:cubicBezTo>
                  <a:cubicBezTo>
                    <a:pt x="198" y="1"/>
                    <a:pt x="208" y="12"/>
                    <a:pt x="208" y="25"/>
                  </a:cubicBezTo>
                  <a:lnTo>
                    <a:pt x="208" y="49"/>
                  </a:lnTo>
                  <a:cubicBezTo>
                    <a:pt x="208" y="63"/>
                    <a:pt x="198" y="73"/>
                    <a:pt x="184" y="73"/>
                  </a:cubicBezTo>
                  <a:cubicBezTo>
                    <a:pt x="171" y="73"/>
                    <a:pt x="160" y="63"/>
                    <a:pt x="160" y="49"/>
                  </a:cubicBezTo>
                  <a:lnTo>
                    <a:pt x="160" y="25"/>
                  </a:lnTo>
                  <a:cubicBezTo>
                    <a:pt x="160" y="12"/>
                    <a:pt x="171" y="1"/>
                    <a:pt x="184" y="1"/>
                  </a:cubicBezTo>
                  <a:cubicBezTo>
                    <a:pt x="198" y="1"/>
                    <a:pt x="208" y="12"/>
                    <a:pt x="208" y="25"/>
                  </a:cubicBezTo>
                  <a:lnTo>
                    <a:pt x="208" y="49"/>
                  </a:lnTo>
                  <a:cubicBezTo>
                    <a:pt x="208" y="63"/>
                    <a:pt x="198" y="73"/>
                    <a:pt x="184" y="73"/>
                  </a:cubicBezTo>
                  <a:cubicBezTo>
                    <a:pt x="171" y="73"/>
                    <a:pt x="160" y="63"/>
                    <a:pt x="160" y="49"/>
                  </a:cubicBezTo>
                  <a:lnTo>
                    <a:pt x="160" y="25"/>
                  </a:lnTo>
                  <a:cubicBezTo>
                    <a:pt x="160" y="12"/>
                    <a:pt x="171" y="1"/>
                    <a:pt x="184" y="1"/>
                  </a:cubicBezTo>
                  <a:cubicBezTo>
                    <a:pt x="198" y="1"/>
                    <a:pt x="208" y="12"/>
                    <a:pt x="208" y="25"/>
                  </a:cubicBezTo>
                  <a:lnTo>
                    <a:pt x="208" y="49"/>
                  </a:lnTo>
                  <a:cubicBezTo>
                    <a:pt x="208" y="63"/>
                    <a:pt x="198" y="73"/>
                    <a:pt x="184" y="73"/>
                  </a:cubicBezTo>
                  <a:cubicBezTo>
                    <a:pt x="171" y="73"/>
                    <a:pt x="160" y="63"/>
                    <a:pt x="160" y="49"/>
                  </a:cubicBezTo>
                  <a:lnTo>
                    <a:pt x="160" y="25"/>
                  </a:lnTo>
                  <a:cubicBezTo>
                    <a:pt x="160" y="12"/>
                    <a:pt x="171" y="1"/>
                    <a:pt x="184" y="1"/>
                  </a:cubicBezTo>
                  <a:lnTo>
                    <a:pt x="192" y="1"/>
                  </a:lnTo>
                  <a:cubicBezTo>
                    <a:pt x="206" y="1"/>
                    <a:pt x="216" y="12"/>
                    <a:pt x="216" y="25"/>
                  </a:cubicBezTo>
                  <a:lnTo>
                    <a:pt x="216" y="49"/>
                  </a:lnTo>
                  <a:cubicBezTo>
                    <a:pt x="216" y="63"/>
                    <a:pt x="206" y="73"/>
                    <a:pt x="192" y="73"/>
                  </a:cubicBezTo>
                  <a:cubicBezTo>
                    <a:pt x="179" y="73"/>
                    <a:pt x="168" y="63"/>
                    <a:pt x="168" y="49"/>
                  </a:cubicBezTo>
                  <a:lnTo>
                    <a:pt x="168" y="25"/>
                  </a:lnTo>
                  <a:cubicBezTo>
                    <a:pt x="168" y="12"/>
                    <a:pt x="179" y="1"/>
                    <a:pt x="192" y="1"/>
                  </a:cubicBezTo>
                  <a:cubicBezTo>
                    <a:pt x="206" y="1"/>
                    <a:pt x="216" y="12"/>
                    <a:pt x="216" y="25"/>
                  </a:cubicBezTo>
                  <a:lnTo>
                    <a:pt x="216" y="49"/>
                  </a:lnTo>
                  <a:cubicBezTo>
                    <a:pt x="216" y="63"/>
                    <a:pt x="206" y="73"/>
                    <a:pt x="192" y="73"/>
                  </a:cubicBezTo>
                  <a:cubicBezTo>
                    <a:pt x="179" y="73"/>
                    <a:pt x="168" y="63"/>
                    <a:pt x="168" y="49"/>
                  </a:cubicBezTo>
                  <a:lnTo>
                    <a:pt x="168" y="25"/>
                  </a:lnTo>
                  <a:cubicBezTo>
                    <a:pt x="168" y="12"/>
                    <a:pt x="179" y="1"/>
                    <a:pt x="192" y="1"/>
                  </a:cubicBezTo>
                  <a:cubicBezTo>
                    <a:pt x="206" y="1"/>
                    <a:pt x="216" y="12"/>
                    <a:pt x="216" y="25"/>
                  </a:cubicBezTo>
                  <a:lnTo>
                    <a:pt x="216" y="49"/>
                  </a:lnTo>
                  <a:cubicBezTo>
                    <a:pt x="216" y="63"/>
                    <a:pt x="206" y="73"/>
                    <a:pt x="192" y="73"/>
                  </a:cubicBezTo>
                  <a:cubicBezTo>
                    <a:pt x="179" y="73"/>
                    <a:pt x="168" y="63"/>
                    <a:pt x="168" y="49"/>
                  </a:cubicBezTo>
                  <a:lnTo>
                    <a:pt x="168" y="25"/>
                  </a:lnTo>
                  <a:cubicBezTo>
                    <a:pt x="168" y="12"/>
                    <a:pt x="179" y="1"/>
                    <a:pt x="192" y="1"/>
                  </a:cubicBezTo>
                  <a:cubicBezTo>
                    <a:pt x="206" y="1"/>
                    <a:pt x="216" y="12"/>
                    <a:pt x="216" y="25"/>
                  </a:cubicBezTo>
                  <a:lnTo>
                    <a:pt x="216" y="49"/>
                  </a:lnTo>
                  <a:lnTo>
                    <a:pt x="192" y="25"/>
                  </a:lnTo>
                  <a:lnTo>
                    <a:pt x="200" y="25"/>
                  </a:lnTo>
                  <a:cubicBezTo>
                    <a:pt x="214" y="25"/>
                    <a:pt x="224" y="36"/>
                    <a:pt x="224" y="49"/>
                  </a:cubicBezTo>
                  <a:cubicBezTo>
                    <a:pt x="224" y="63"/>
                    <a:pt x="214" y="73"/>
                    <a:pt x="200" y="73"/>
                  </a:cubicBezTo>
                  <a:lnTo>
                    <a:pt x="192" y="73"/>
                  </a:lnTo>
                  <a:cubicBezTo>
                    <a:pt x="179" y="73"/>
                    <a:pt x="168" y="63"/>
                    <a:pt x="168" y="49"/>
                  </a:cubicBezTo>
                  <a:lnTo>
                    <a:pt x="168" y="25"/>
                  </a:lnTo>
                  <a:lnTo>
                    <a:pt x="216" y="25"/>
                  </a:lnTo>
                  <a:lnTo>
                    <a:pt x="216" y="49"/>
                  </a:lnTo>
                  <a:lnTo>
                    <a:pt x="168" y="49"/>
                  </a:lnTo>
                  <a:lnTo>
                    <a:pt x="168" y="25"/>
                  </a:lnTo>
                  <a:lnTo>
                    <a:pt x="216" y="25"/>
                  </a:lnTo>
                  <a:lnTo>
                    <a:pt x="216" y="49"/>
                  </a:lnTo>
                  <a:lnTo>
                    <a:pt x="168" y="49"/>
                  </a:lnTo>
                  <a:lnTo>
                    <a:pt x="168" y="25"/>
                  </a:lnTo>
                  <a:lnTo>
                    <a:pt x="216" y="25"/>
                  </a:lnTo>
                  <a:lnTo>
                    <a:pt x="216" y="49"/>
                  </a:lnTo>
                  <a:lnTo>
                    <a:pt x="168" y="49"/>
                  </a:lnTo>
                  <a:lnTo>
                    <a:pt x="168" y="25"/>
                  </a:lnTo>
                  <a:lnTo>
                    <a:pt x="192" y="49"/>
                  </a:lnTo>
                  <a:lnTo>
                    <a:pt x="184" y="49"/>
                  </a:lnTo>
                  <a:lnTo>
                    <a:pt x="208" y="25"/>
                  </a:lnTo>
                  <a:lnTo>
                    <a:pt x="208" y="49"/>
                  </a:lnTo>
                  <a:lnTo>
                    <a:pt x="160" y="49"/>
                  </a:lnTo>
                  <a:lnTo>
                    <a:pt x="160" y="25"/>
                  </a:lnTo>
                  <a:lnTo>
                    <a:pt x="208" y="25"/>
                  </a:lnTo>
                  <a:lnTo>
                    <a:pt x="208" y="49"/>
                  </a:lnTo>
                  <a:lnTo>
                    <a:pt x="160" y="49"/>
                  </a:lnTo>
                  <a:lnTo>
                    <a:pt x="160" y="25"/>
                  </a:lnTo>
                  <a:lnTo>
                    <a:pt x="208" y="25"/>
                  </a:lnTo>
                  <a:lnTo>
                    <a:pt x="208" y="49"/>
                  </a:lnTo>
                  <a:lnTo>
                    <a:pt x="160" y="49"/>
                  </a:lnTo>
                  <a:lnTo>
                    <a:pt x="160" y="25"/>
                  </a:lnTo>
                  <a:lnTo>
                    <a:pt x="208" y="25"/>
                  </a:lnTo>
                  <a:lnTo>
                    <a:pt x="208" y="49"/>
                  </a:lnTo>
                  <a:lnTo>
                    <a:pt x="160" y="49"/>
                  </a:lnTo>
                  <a:lnTo>
                    <a:pt x="160" y="25"/>
                  </a:lnTo>
                  <a:lnTo>
                    <a:pt x="184" y="49"/>
                  </a:lnTo>
                  <a:lnTo>
                    <a:pt x="176" y="49"/>
                  </a:lnTo>
                  <a:lnTo>
                    <a:pt x="200" y="25"/>
                  </a:lnTo>
                  <a:lnTo>
                    <a:pt x="200" y="49"/>
                  </a:lnTo>
                  <a:lnTo>
                    <a:pt x="152" y="49"/>
                  </a:lnTo>
                  <a:lnTo>
                    <a:pt x="152" y="25"/>
                  </a:lnTo>
                  <a:lnTo>
                    <a:pt x="200" y="25"/>
                  </a:lnTo>
                  <a:lnTo>
                    <a:pt x="200" y="49"/>
                  </a:lnTo>
                  <a:cubicBezTo>
                    <a:pt x="200" y="63"/>
                    <a:pt x="190" y="73"/>
                    <a:pt x="176" y="73"/>
                  </a:cubicBezTo>
                  <a:lnTo>
                    <a:pt x="168" y="73"/>
                  </a:lnTo>
                  <a:lnTo>
                    <a:pt x="160" y="73"/>
                  </a:lnTo>
                  <a:lnTo>
                    <a:pt x="152" y="73"/>
                  </a:lnTo>
                  <a:cubicBezTo>
                    <a:pt x="139" y="73"/>
                    <a:pt x="128" y="63"/>
                    <a:pt x="128" y="49"/>
                  </a:cubicBezTo>
                  <a:lnTo>
                    <a:pt x="128" y="25"/>
                  </a:lnTo>
                  <a:lnTo>
                    <a:pt x="176" y="25"/>
                  </a:lnTo>
                  <a:lnTo>
                    <a:pt x="176" y="49"/>
                  </a:lnTo>
                  <a:lnTo>
                    <a:pt x="128" y="49"/>
                  </a:lnTo>
                  <a:lnTo>
                    <a:pt x="128" y="25"/>
                  </a:lnTo>
                  <a:lnTo>
                    <a:pt x="176" y="25"/>
                  </a:lnTo>
                  <a:lnTo>
                    <a:pt x="176" y="49"/>
                  </a:lnTo>
                  <a:cubicBezTo>
                    <a:pt x="176" y="63"/>
                    <a:pt x="166" y="73"/>
                    <a:pt x="152" y="73"/>
                  </a:cubicBezTo>
                  <a:lnTo>
                    <a:pt x="144" y="73"/>
                  </a:lnTo>
                  <a:cubicBezTo>
                    <a:pt x="131" y="73"/>
                    <a:pt x="120" y="63"/>
                    <a:pt x="120" y="49"/>
                  </a:cubicBezTo>
                  <a:lnTo>
                    <a:pt x="120" y="25"/>
                  </a:lnTo>
                  <a:lnTo>
                    <a:pt x="168" y="25"/>
                  </a:lnTo>
                  <a:lnTo>
                    <a:pt x="168" y="49"/>
                  </a:lnTo>
                  <a:lnTo>
                    <a:pt x="120" y="49"/>
                  </a:lnTo>
                  <a:lnTo>
                    <a:pt x="120" y="25"/>
                  </a:lnTo>
                  <a:lnTo>
                    <a:pt x="168" y="25"/>
                  </a:lnTo>
                  <a:lnTo>
                    <a:pt x="168" y="49"/>
                  </a:lnTo>
                  <a:cubicBezTo>
                    <a:pt x="168" y="63"/>
                    <a:pt x="158" y="73"/>
                    <a:pt x="144" y="73"/>
                  </a:cubicBezTo>
                  <a:lnTo>
                    <a:pt x="136" y="73"/>
                  </a:lnTo>
                  <a:lnTo>
                    <a:pt x="128" y="73"/>
                  </a:lnTo>
                  <a:lnTo>
                    <a:pt x="120" y="73"/>
                  </a:lnTo>
                  <a:cubicBezTo>
                    <a:pt x="107" y="73"/>
                    <a:pt x="96" y="63"/>
                    <a:pt x="96" y="49"/>
                  </a:cubicBezTo>
                  <a:lnTo>
                    <a:pt x="96" y="25"/>
                  </a:lnTo>
                  <a:lnTo>
                    <a:pt x="144" y="25"/>
                  </a:lnTo>
                  <a:lnTo>
                    <a:pt x="144" y="49"/>
                  </a:lnTo>
                  <a:cubicBezTo>
                    <a:pt x="144" y="63"/>
                    <a:pt x="134" y="73"/>
                    <a:pt x="120" y="73"/>
                  </a:cubicBezTo>
                  <a:lnTo>
                    <a:pt x="112" y="73"/>
                  </a:lnTo>
                  <a:cubicBezTo>
                    <a:pt x="99" y="73"/>
                    <a:pt x="88" y="63"/>
                    <a:pt x="88" y="49"/>
                  </a:cubicBezTo>
                  <a:lnTo>
                    <a:pt x="88" y="25"/>
                  </a:lnTo>
                  <a:lnTo>
                    <a:pt x="136" y="25"/>
                  </a:lnTo>
                  <a:lnTo>
                    <a:pt x="136" y="49"/>
                  </a:lnTo>
                  <a:lnTo>
                    <a:pt x="88" y="49"/>
                  </a:lnTo>
                  <a:lnTo>
                    <a:pt x="88" y="25"/>
                  </a:lnTo>
                  <a:lnTo>
                    <a:pt x="136" y="25"/>
                  </a:lnTo>
                  <a:lnTo>
                    <a:pt x="136" y="49"/>
                  </a:lnTo>
                  <a:cubicBezTo>
                    <a:pt x="136" y="63"/>
                    <a:pt x="126" y="73"/>
                    <a:pt x="112" y="73"/>
                  </a:cubicBezTo>
                  <a:lnTo>
                    <a:pt x="104" y="73"/>
                  </a:lnTo>
                  <a:lnTo>
                    <a:pt x="96" y="73"/>
                  </a:lnTo>
                  <a:lnTo>
                    <a:pt x="88" y="73"/>
                  </a:lnTo>
                  <a:lnTo>
                    <a:pt x="80" y="73"/>
                  </a:lnTo>
                  <a:cubicBezTo>
                    <a:pt x="70" y="73"/>
                    <a:pt x="61" y="67"/>
                    <a:pt x="58" y="57"/>
                  </a:cubicBezTo>
                  <a:lnTo>
                    <a:pt x="50" y="33"/>
                  </a:lnTo>
                  <a:lnTo>
                    <a:pt x="96" y="25"/>
                  </a:lnTo>
                  <a:lnTo>
                    <a:pt x="96" y="49"/>
                  </a:lnTo>
                  <a:lnTo>
                    <a:pt x="48" y="49"/>
                  </a:lnTo>
                  <a:lnTo>
                    <a:pt x="48" y="25"/>
                  </a:lnTo>
                  <a:lnTo>
                    <a:pt x="96" y="25"/>
                  </a:lnTo>
                  <a:lnTo>
                    <a:pt x="96" y="49"/>
                  </a:lnTo>
                  <a:lnTo>
                    <a:pt x="48" y="49"/>
                  </a:lnTo>
                  <a:lnTo>
                    <a:pt x="48" y="25"/>
                  </a:lnTo>
                  <a:lnTo>
                    <a:pt x="96" y="25"/>
                  </a:lnTo>
                  <a:lnTo>
                    <a:pt x="96" y="49"/>
                  </a:lnTo>
                  <a:cubicBezTo>
                    <a:pt x="96" y="63"/>
                    <a:pt x="86" y="73"/>
                    <a:pt x="72" y="73"/>
                  </a:cubicBezTo>
                  <a:lnTo>
                    <a:pt x="64" y="73"/>
                  </a:lnTo>
                  <a:cubicBezTo>
                    <a:pt x="51" y="73"/>
                    <a:pt x="40" y="63"/>
                    <a:pt x="40" y="49"/>
                  </a:cubicBezTo>
                  <a:lnTo>
                    <a:pt x="40" y="25"/>
                  </a:lnTo>
                  <a:lnTo>
                    <a:pt x="88" y="25"/>
                  </a:lnTo>
                  <a:lnTo>
                    <a:pt x="88" y="49"/>
                  </a:lnTo>
                  <a:cubicBezTo>
                    <a:pt x="88" y="63"/>
                    <a:pt x="78" y="73"/>
                    <a:pt x="64" y="73"/>
                  </a:cubicBezTo>
                  <a:lnTo>
                    <a:pt x="56" y="73"/>
                  </a:lnTo>
                  <a:cubicBezTo>
                    <a:pt x="43" y="73"/>
                    <a:pt x="32" y="63"/>
                    <a:pt x="32" y="49"/>
                  </a:cubicBezTo>
                  <a:lnTo>
                    <a:pt x="32" y="25"/>
                  </a:lnTo>
                  <a:lnTo>
                    <a:pt x="80" y="25"/>
                  </a:lnTo>
                  <a:lnTo>
                    <a:pt x="80" y="49"/>
                  </a:lnTo>
                  <a:cubicBezTo>
                    <a:pt x="80" y="63"/>
                    <a:pt x="70" y="73"/>
                    <a:pt x="56" y="73"/>
                  </a:cubicBezTo>
                  <a:lnTo>
                    <a:pt x="48" y="73"/>
                  </a:lnTo>
                  <a:lnTo>
                    <a:pt x="40" y="73"/>
                  </a:lnTo>
                  <a:cubicBezTo>
                    <a:pt x="27" y="73"/>
                    <a:pt x="16" y="63"/>
                    <a:pt x="16" y="49"/>
                  </a:cubicBezTo>
                  <a:lnTo>
                    <a:pt x="16" y="25"/>
                  </a:lnTo>
                  <a:lnTo>
                    <a:pt x="64" y="25"/>
                  </a:lnTo>
                  <a:lnTo>
                    <a:pt x="64" y="49"/>
                  </a:lnTo>
                  <a:cubicBezTo>
                    <a:pt x="64" y="63"/>
                    <a:pt x="54" y="73"/>
                    <a:pt x="40" y="73"/>
                  </a:cubicBezTo>
                  <a:lnTo>
                    <a:pt x="32" y="73"/>
                  </a:lnTo>
                  <a:cubicBezTo>
                    <a:pt x="19" y="73"/>
                    <a:pt x="8" y="63"/>
                    <a:pt x="8" y="49"/>
                  </a:cubicBezTo>
                  <a:lnTo>
                    <a:pt x="8" y="25"/>
                  </a:lnTo>
                  <a:lnTo>
                    <a:pt x="56" y="25"/>
                  </a:lnTo>
                  <a:lnTo>
                    <a:pt x="56" y="49"/>
                  </a:lnTo>
                  <a:lnTo>
                    <a:pt x="8" y="49"/>
                  </a:lnTo>
                  <a:lnTo>
                    <a:pt x="8" y="25"/>
                  </a:lnTo>
                  <a:lnTo>
                    <a:pt x="56" y="25"/>
                  </a:lnTo>
                  <a:lnTo>
                    <a:pt x="56" y="49"/>
                  </a:lnTo>
                  <a:lnTo>
                    <a:pt x="8" y="49"/>
                  </a:lnTo>
                  <a:lnTo>
                    <a:pt x="8" y="25"/>
                  </a:lnTo>
                  <a:lnTo>
                    <a:pt x="32" y="49"/>
                  </a:lnTo>
                  <a:lnTo>
                    <a:pt x="24" y="49"/>
                  </a:lnTo>
                  <a:lnTo>
                    <a:pt x="48" y="25"/>
                  </a:lnTo>
                  <a:lnTo>
                    <a:pt x="48" y="49"/>
                  </a:lnTo>
                  <a:lnTo>
                    <a:pt x="0" y="49"/>
                  </a:lnTo>
                  <a:lnTo>
                    <a:pt x="0" y="25"/>
                  </a:lnTo>
                  <a:lnTo>
                    <a:pt x="48" y="25"/>
                  </a:lnTo>
                  <a:lnTo>
                    <a:pt x="48" y="49"/>
                  </a:lnTo>
                  <a:cubicBezTo>
                    <a:pt x="48" y="63"/>
                    <a:pt x="38" y="73"/>
                    <a:pt x="24" y="73"/>
                  </a:cubicBezTo>
                  <a:cubicBezTo>
                    <a:pt x="11" y="73"/>
                    <a:pt x="0" y="63"/>
                    <a:pt x="0" y="49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19" name="Freeform 188"/>
            <p:cNvSpPr>
              <a:spLocks/>
            </p:cNvSpPr>
            <p:nvPr/>
          </p:nvSpPr>
          <p:spPr bwMode="auto">
            <a:xfrm>
              <a:off x="6255460" y="4532916"/>
              <a:ext cx="27912" cy="950514"/>
            </a:xfrm>
            <a:custGeom>
              <a:avLst/>
              <a:gdLst>
                <a:gd name="T0" fmla="*/ 56 w 240"/>
                <a:gd name="T1" fmla="*/ 5024 h 5130"/>
                <a:gd name="T2" fmla="*/ 32 w 240"/>
                <a:gd name="T3" fmla="*/ 5056 h 5130"/>
                <a:gd name="T4" fmla="*/ 40 w 240"/>
                <a:gd name="T5" fmla="*/ 5056 h 5130"/>
                <a:gd name="T6" fmla="*/ 72 w 240"/>
                <a:gd name="T7" fmla="*/ 5000 h 5130"/>
                <a:gd name="T8" fmla="*/ 80 w 240"/>
                <a:gd name="T9" fmla="*/ 4976 h 5130"/>
                <a:gd name="T10" fmla="*/ 104 w 240"/>
                <a:gd name="T11" fmla="*/ 5000 h 5130"/>
                <a:gd name="T12" fmla="*/ 128 w 240"/>
                <a:gd name="T13" fmla="*/ 4952 h 5130"/>
                <a:gd name="T14" fmla="*/ 160 w 240"/>
                <a:gd name="T15" fmla="*/ 4976 h 5130"/>
                <a:gd name="T16" fmla="*/ 176 w 240"/>
                <a:gd name="T17" fmla="*/ 4976 h 5130"/>
                <a:gd name="T18" fmla="*/ 136 w 240"/>
                <a:gd name="T19" fmla="*/ 4896 h 5130"/>
                <a:gd name="T20" fmla="*/ 144 w 240"/>
                <a:gd name="T21" fmla="*/ 4872 h 5130"/>
                <a:gd name="T22" fmla="*/ 144 w 240"/>
                <a:gd name="T23" fmla="*/ 4664 h 5130"/>
                <a:gd name="T24" fmla="*/ 144 w 240"/>
                <a:gd name="T25" fmla="*/ 4408 h 5130"/>
                <a:gd name="T26" fmla="*/ 152 w 240"/>
                <a:gd name="T27" fmla="*/ 4208 h 5130"/>
                <a:gd name="T28" fmla="*/ 152 w 240"/>
                <a:gd name="T29" fmla="*/ 3952 h 5130"/>
                <a:gd name="T30" fmla="*/ 152 w 240"/>
                <a:gd name="T31" fmla="*/ 3744 h 5130"/>
                <a:gd name="T32" fmla="*/ 152 w 240"/>
                <a:gd name="T33" fmla="*/ 3536 h 5130"/>
                <a:gd name="T34" fmla="*/ 160 w 240"/>
                <a:gd name="T35" fmla="*/ 3336 h 5130"/>
                <a:gd name="T36" fmla="*/ 160 w 240"/>
                <a:gd name="T37" fmla="*/ 3128 h 5130"/>
                <a:gd name="T38" fmla="*/ 160 w 240"/>
                <a:gd name="T39" fmla="*/ 2848 h 5130"/>
                <a:gd name="T40" fmla="*/ 160 w 240"/>
                <a:gd name="T41" fmla="*/ 2512 h 5130"/>
                <a:gd name="T42" fmla="*/ 168 w 240"/>
                <a:gd name="T43" fmla="*/ 2336 h 5130"/>
                <a:gd name="T44" fmla="*/ 168 w 240"/>
                <a:gd name="T45" fmla="*/ 2024 h 5130"/>
                <a:gd name="T46" fmla="*/ 168 w 240"/>
                <a:gd name="T47" fmla="*/ 1696 h 5130"/>
                <a:gd name="T48" fmla="*/ 168 w 240"/>
                <a:gd name="T49" fmla="*/ 1384 h 5130"/>
                <a:gd name="T50" fmla="*/ 176 w 240"/>
                <a:gd name="T51" fmla="*/ 1104 h 5130"/>
                <a:gd name="T52" fmla="*/ 176 w 240"/>
                <a:gd name="T53" fmla="*/ 768 h 5130"/>
                <a:gd name="T54" fmla="*/ 176 w 240"/>
                <a:gd name="T55" fmla="*/ 488 h 5130"/>
                <a:gd name="T56" fmla="*/ 208 w 240"/>
                <a:gd name="T57" fmla="*/ 416 h 5130"/>
                <a:gd name="T58" fmla="*/ 184 w 240"/>
                <a:gd name="T59" fmla="*/ 256 h 5130"/>
                <a:gd name="T60" fmla="*/ 232 w 240"/>
                <a:gd name="T61" fmla="*/ 104 h 5130"/>
                <a:gd name="T62" fmla="*/ 192 w 240"/>
                <a:gd name="T63" fmla="*/ 80 h 5130"/>
                <a:gd name="T64" fmla="*/ 208 w 240"/>
                <a:gd name="T65" fmla="*/ 104 h 5130"/>
                <a:gd name="T66" fmla="*/ 232 w 240"/>
                <a:gd name="T67" fmla="*/ 152 h 5130"/>
                <a:gd name="T68" fmla="*/ 232 w 240"/>
                <a:gd name="T69" fmla="*/ 360 h 5130"/>
                <a:gd name="T70" fmla="*/ 224 w 240"/>
                <a:gd name="T71" fmla="*/ 408 h 5130"/>
                <a:gd name="T72" fmla="*/ 224 w 240"/>
                <a:gd name="T73" fmla="*/ 640 h 5130"/>
                <a:gd name="T74" fmla="*/ 224 w 240"/>
                <a:gd name="T75" fmla="*/ 952 h 5130"/>
                <a:gd name="T76" fmla="*/ 224 w 240"/>
                <a:gd name="T77" fmla="*/ 1360 h 5130"/>
                <a:gd name="T78" fmla="*/ 216 w 240"/>
                <a:gd name="T79" fmla="*/ 1592 h 5130"/>
                <a:gd name="T80" fmla="*/ 216 w 240"/>
                <a:gd name="T81" fmla="*/ 1896 h 5130"/>
                <a:gd name="T82" fmla="*/ 216 w 240"/>
                <a:gd name="T83" fmla="*/ 2208 h 5130"/>
                <a:gd name="T84" fmla="*/ 216 w 240"/>
                <a:gd name="T85" fmla="*/ 2488 h 5130"/>
                <a:gd name="T86" fmla="*/ 208 w 240"/>
                <a:gd name="T87" fmla="*/ 2720 h 5130"/>
                <a:gd name="T88" fmla="*/ 208 w 240"/>
                <a:gd name="T89" fmla="*/ 3000 h 5130"/>
                <a:gd name="T90" fmla="*/ 208 w 240"/>
                <a:gd name="T91" fmla="*/ 3256 h 5130"/>
                <a:gd name="T92" fmla="*/ 200 w 240"/>
                <a:gd name="T93" fmla="*/ 3492 h 5130"/>
                <a:gd name="T94" fmla="*/ 200 w 240"/>
                <a:gd name="T95" fmla="*/ 3664 h 5130"/>
                <a:gd name="T96" fmla="*/ 200 w 240"/>
                <a:gd name="T97" fmla="*/ 3872 h 5130"/>
                <a:gd name="T98" fmla="*/ 200 w 240"/>
                <a:gd name="T99" fmla="*/ 4128 h 5130"/>
                <a:gd name="T100" fmla="*/ 200 w 240"/>
                <a:gd name="T101" fmla="*/ 4340 h 5130"/>
                <a:gd name="T102" fmla="*/ 192 w 240"/>
                <a:gd name="T103" fmla="*/ 4536 h 5130"/>
                <a:gd name="T104" fmla="*/ 192 w 240"/>
                <a:gd name="T105" fmla="*/ 4792 h 5130"/>
                <a:gd name="T106" fmla="*/ 136 w 240"/>
                <a:gd name="T107" fmla="*/ 4920 h 5130"/>
                <a:gd name="T108" fmla="*/ 152 w 240"/>
                <a:gd name="T109" fmla="*/ 5024 h 5130"/>
                <a:gd name="T110" fmla="*/ 112 w 240"/>
                <a:gd name="T111" fmla="*/ 5000 h 5130"/>
                <a:gd name="T112" fmla="*/ 152 w 240"/>
                <a:gd name="T113" fmla="*/ 4976 h 5130"/>
                <a:gd name="T114" fmla="*/ 112 w 240"/>
                <a:gd name="T115" fmla="*/ 5024 h 5130"/>
                <a:gd name="T116" fmla="*/ 72 w 240"/>
                <a:gd name="T117" fmla="*/ 5000 h 5130"/>
                <a:gd name="T118" fmla="*/ 64 w 240"/>
                <a:gd name="T119" fmla="*/ 5024 h 5130"/>
                <a:gd name="T120" fmla="*/ 32 w 240"/>
                <a:gd name="T121" fmla="*/ 5104 h 5130"/>
                <a:gd name="T122" fmla="*/ 32 w 240"/>
                <a:gd name="T123" fmla="*/ 5104 h 5130"/>
                <a:gd name="T124" fmla="*/ 32 w 240"/>
                <a:gd name="T125" fmla="*/ 5024 h 5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0" h="5130">
                  <a:moveTo>
                    <a:pt x="24" y="4976"/>
                  </a:moveTo>
                  <a:lnTo>
                    <a:pt x="32" y="4976"/>
                  </a:lnTo>
                  <a:lnTo>
                    <a:pt x="8" y="5000"/>
                  </a:lnTo>
                  <a:lnTo>
                    <a:pt x="8" y="4976"/>
                  </a:lnTo>
                  <a:cubicBezTo>
                    <a:pt x="8" y="4963"/>
                    <a:pt x="19" y="4952"/>
                    <a:pt x="32" y="4952"/>
                  </a:cubicBezTo>
                  <a:cubicBezTo>
                    <a:pt x="46" y="4952"/>
                    <a:pt x="56" y="4963"/>
                    <a:pt x="56" y="4976"/>
                  </a:cubicBezTo>
                  <a:lnTo>
                    <a:pt x="56" y="5000"/>
                  </a:lnTo>
                  <a:lnTo>
                    <a:pt x="56" y="5024"/>
                  </a:lnTo>
                  <a:lnTo>
                    <a:pt x="56" y="5056"/>
                  </a:lnTo>
                  <a:lnTo>
                    <a:pt x="56" y="5080"/>
                  </a:lnTo>
                  <a:lnTo>
                    <a:pt x="32" y="5056"/>
                  </a:lnTo>
                  <a:lnTo>
                    <a:pt x="40" y="5056"/>
                  </a:lnTo>
                  <a:lnTo>
                    <a:pt x="48" y="5056"/>
                  </a:lnTo>
                  <a:lnTo>
                    <a:pt x="56" y="5056"/>
                  </a:lnTo>
                  <a:lnTo>
                    <a:pt x="32" y="5080"/>
                  </a:lnTo>
                  <a:lnTo>
                    <a:pt x="32" y="5056"/>
                  </a:lnTo>
                  <a:cubicBezTo>
                    <a:pt x="32" y="5043"/>
                    <a:pt x="43" y="5032"/>
                    <a:pt x="56" y="5032"/>
                  </a:cubicBezTo>
                  <a:cubicBezTo>
                    <a:pt x="70" y="5032"/>
                    <a:pt x="80" y="5043"/>
                    <a:pt x="80" y="5056"/>
                  </a:cubicBezTo>
                  <a:lnTo>
                    <a:pt x="80" y="5080"/>
                  </a:lnTo>
                  <a:lnTo>
                    <a:pt x="80" y="5104"/>
                  </a:lnTo>
                  <a:lnTo>
                    <a:pt x="34" y="5097"/>
                  </a:lnTo>
                  <a:lnTo>
                    <a:pt x="42" y="5073"/>
                  </a:lnTo>
                  <a:lnTo>
                    <a:pt x="40" y="5080"/>
                  </a:lnTo>
                  <a:lnTo>
                    <a:pt x="40" y="5056"/>
                  </a:lnTo>
                  <a:lnTo>
                    <a:pt x="40" y="5024"/>
                  </a:lnTo>
                  <a:lnTo>
                    <a:pt x="40" y="5000"/>
                  </a:lnTo>
                  <a:cubicBezTo>
                    <a:pt x="40" y="4987"/>
                    <a:pt x="51" y="4976"/>
                    <a:pt x="64" y="4976"/>
                  </a:cubicBezTo>
                  <a:lnTo>
                    <a:pt x="72" y="4976"/>
                  </a:lnTo>
                  <a:lnTo>
                    <a:pt x="80" y="4976"/>
                  </a:lnTo>
                  <a:lnTo>
                    <a:pt x="88" y="4976"/>
                  </a:lnTo>
                  <a:lnTo>
                    <a:pt x="96" y="4976"/>
                  </a:lnTo>
                  <a:lnTo>
                    <a:pt x="72" y="5000"/>
                  </a:lnTo>
                  <a:lnTo>
                    <a:pt x="72" y="4976"/>
                  </a:lnTo>
                  <a:cubicBezTo>
                    <a:pt x="72" y="4963"/>
                    <a:pt x="83" y="4952"/>
                    <a:pt x="96" y="4952"/>
                  </a:cubicBezTo>
                  <a:cubicBezTo>
                    <a:pt x="110" y="4952"/>
                    <a:pt x="120" y="4963"/>
                    <a:pt x="120" y="4976"/>
                  </a:cubicBezTo>
                  <a:lnTo>
                    <a:pt x="120" y="5000"/>
                  </a:lnTo>
                  <a:lnTo>
                    <a:pt x="96" y="4976"/>
                  </a:lnTo>
                  <a:lnTo>
                    <a:pt x="104" y="4976"/>
                  </a:lnTo>
                  <a:lnTo>
                    <a:pt x="80" y="5000"/>
                  </a:lnTo>
                  <a:lnTo>
                    <a:pt x="80" y="4976"/>
                  </a:lnTo>
                  <a:cubicBezTo>
                    <a:pt x="80" y="4963"/>
                    <a:pt x="91" y="4952"/>
                    <a:pt x="104" y="4952"/>
                  </a:cubicBezTo>
                  <a:cubicBezTo>
                    <a:pt x="118" y="4952"/>
                    <a:pt x="128" y="4963"/>
                    <a:pt x="128" y="4976"/>
                  </a:cubicBezTo>
                  <a:lnTo>
                    <a:pt x="128" y="5000"/>
                  </a:lnTo>
                  <a:lnTo>
                    <a:pt x="104" y="4976"/>
                  </a:lnTo>
                  <a:lnTo>
                    <a:pt x="112" y="4976"/>
                  </a:lnTo>
                  <a:lnTo>
                    <a:pt x="120" y="4976"/>
                  </a:lnTo>
                  <a:lnTo>
                    <a:pt x="128" y="4976"/>
                  </a:lnTo>
                  <a:lnTo>
                    <a:pt x="104" y="5000"/>
                  </a:lnTo>
                  <a:lnTo>
                    <a:pt x="104" y="4976"/>
                  </a:lnTo>
                  <a:cubicBezTo>
                    <a:pt x="104" y="4963"/>
                    <a:pt x="115" y="4952"/>
                    <a:pt x="128" y="4952"/>
                  </a:cubicBezTo>
                  <a:cubicBezTo>
                    <a:pt x="142" y="4952"/>
                    <a:pt x="152" y="4963"/>
                    <a:pt x="152" y="4976"/>
                  </a:cubicBezTo>
                  <a:lnTo>
                    <a:pt x="152" y="5000"/>
                  </a:lnTo>
                  <a:cubicBezTo>
                    <a:pt x="152" y="5014"/>
                    <a:pt x="142" y="5024"/>
                    <a:pt x="128" y="5024"/>
                  </a:cubicBezTo>
                  <a:cubicBezTo>
                    <a:pt x="115" y="5024"/>
                    <a:pt x="104" y="5014"/>
                    <a:pt x="104" y="5000"/>
                  </a:cubicBezTo>
                  <a:lnTo>
                    <a:pt x="104" y="4976"/>
                  </a:lnTo>
                  <a:cubicBezTo>
                    <a:pt x="104" y="4963"/>
                    <a:pt x="115" y="4952"/>
                    <a:pt x="128" y="4952"/>
                  </a:cubicBezTo>
                  <a:cubicBezTo>
                    <a:pt x="142" y="4952"/>
                    <a:pt x="152" y="4963"/>
                    <a:pt x="152" y="4976"/>
                  </a:cubicBezTo>
                  <a:lnTo>
                    <a:pt x="152" y="5000"/>
                  </a:lnTo>
                  <a:lnTo>
                    <a:pt x="128" y="4976"/>
                  </a:lnTo>
                  <a:lnTo>
                    <a:pt x="136" y="4976"/>
                  </a:lnTo>
                  <a:lnTo>
                    <a:pt x="112" y="5000"/>
                  </a:lnTo>
                  <a:lnTo>
                    <a:pt x="112" y="4976"/>
                  </a:lnTo>
                  <a:cubicBezTo>
                    <a:pt x="112" y="4963"/>
                    <a:pt x="123" y="4952"/>
                    <a:pt x="136" y="4952"/>
                  </a:cubicBezTo>
                  <a:cubicBezTo>
                    <a:pt x="150" y="4952"/>
                    <a:pt x="160" y="4963"/>
                    <a:pt x="160" y="4976"/>
                  </a:cubicBezTo>
                  <a:lnTo>
                    <a:pt x="160" y="5000"/>
                  </a:lnTo>
                  <a:lnTo>
                    <a:pt x="136" y="4976"/>
                  </a:lnTo>
                  <a:lnTo>
                    <a:pt x="144" y="4976"/>
                  </a:lnTo>
                  <a:lnTo>
                    <a:pt x="152" y="4976"/>
                  </a:lnTo>
                  <a:lnTo>
                    <a:pt x="128" y="5000"/>
                  </a:lnTo>
                  <a:lnTo>
                    <a:pt x="128" y="4976"/>
                  </a:lnTo>
                  <a:cubicBezTo>
                    <a:pt x="128" y="4963"/>
                    <a:pt x="139" y="4952"/>
                    <a:pt x="152" y="4952"/>
                  </a:cubicBezTo>
                  <a:cubicBezTo>
                    <a:pt x="166" y="4952"/>
                    <a:pt x="176" y="4963"/>
                    <a:pt x="176" y="4976"/>
                  </a:cubicBezTo>
                  <a:lnTo>
                    <a:pt x="176" y="5000"/>
                  </a:lnTo>
                  <a:lnTo>
                    <a:pt x="152" y="4976"/>
                  </a:lnTo>
                  <a:lnTo>
                    <a:pt x="160" y="4976"/>
                  </a:lnTo>
                  <a:lnTo>
                    <a:pt x="136" y="5000"/>
                  </a:lnTo>
                  <a:lnTo>
                    <a:pt x="136" y="4976"/>
                  </a:lnTo>
                  <a:lnTo>
                    <a:pt x="136" y="4952"/>
                  </a:lnTo>
                  <a:lnTo>
                    <a:pt x="136" y="4920"/>
                  </a:lnTo>
                  <a:lnTo>
                    <a:pt x="136" y="4896"/>
                  </a:lnTo>
                  <a:cubicBezTo>
                    <a:pt x="136" y="4883"/>
                    <a:pt x="147" y="4872"/>
                    <a:pt x="160" y="4872"/>
                  </a:cubicBezTo>
                  <a:cubicBezTo>
                    <a:pt x="174" y="4872"/>
                    <a:pt x="184" y="4883"/>
                    <a:pt x="184" y="4896"/>
                  </a:cubicBezTo>
                  <a:lnTo>
                    <a:pt x="184" y="4920"/>
                  </a:lnTo>
                  <a:lnTo>
                    <a:pt x="160" y="4896"/>
                  </a:lnTo>
                  <a:lnTo>
                    <a:pt x="168" y="4896"/>
                  </a:lnTo>
                  <a:lnTo>
                    <a:pt x="144" y="4920"/>
                  </a:lnTo>
                  <a:lnTo>
                    <a:pt x="144" y="4896"/>
                  </a:lnTo>
                  <a:lnTo>
                    <a:pt x="144" y="4872"/>
                  </a:lnTo>
                  <a:lnTo>
                    <a:pt x="144" y="4848"/>
                  </a:lnTo>
                  <a:lnTo>
                    <a:pt x="144" y="4824"/>
                  </a:lnTo>
                  <a:lnTo>
                    <a:pt x="144" y="4792"/>
                  </a:lnTo>
                  <a:lnTo>
                    <a:pt x="144" y="4768"/>
                  </a:lnTo>
                  <a:lnTo>
                    <a:pt x="144" y="4744"/>
                  </a:lnTo>
                  <a:lnTo>
                    <a:pt x="144" y="4720"/>
                  </a:lnTo>
                  <a:lnTo>
                    <a:pt x="144" y="4696"/>
                  </a:lnTo>
                  <a:lnTo>
                    <a:pt x="144" y="4664"/>
                  </a:lnTo>
                  <a:lnTo>
                    <a:pt x="144" y="4616"/>
                  </a:lnTo>
                  <a:lnTo>
                    <a:pt x="144" y="4592"/>
                  </a:lnTo>
                  <a:lnTo>
                    <a:pt x="144" y="4536"/>
                  </a:lnTo>
                  <a:lnTo>
                    <a:pt x="144" y="4512"/>
                  </a:lnTo>
                  <a:lnTo>
                    <a:pt x="144" y="4488"/>
                  </a:lnTo>
                  <a:lnTo>
                    <a:pt x="144" y="4464"/>
                  </a:lnTo>
                  <a:lnTo>
                    <a:pt x="144" y="4440"/>
                  </a:lnTo>
                  <a:lnTo>
                    <a:pt x="144" y="4408"/>
                  </a:lnTo>
                  <a:lnTo>
                    <a:pt x="144" y="4384"/>
                  </a:lnTo>
                  <a:cubicBezTo>
                    <a:pt x="144" y="4383"/>
                    <a:pt x="145" y="4382"/>
                    <a:pt x="145" y="4381"/>
                  </a:cubicBezTo>
                  <a:lnTo>
                    <a:pt x="153" y="4333"/>
                  </a:lnTo>
                  <a:lnTo>
                    <a:pt x="152" y="4336"/>
                  </a:lnTo>
                  <a:lnTo>
                    <a:pt x="152" y="4312"/>
                  </a:lnTo>
                  <a:lnTo>
                    <a:pt x="152" y="4280"/>
                  </a:lnTo>
                  <a:lnTo>
                    <a:pt x="152" y="4232"/>
                  </a:lnTo>
                  <a:lnTo>
                    <a:pt x="152" y="4208"/>
                  </a:lnTo>
                  <a:lnTo>
                    <a:pt x="152" y="4184"/>
                  </a:lnTo>
                  <a:lnTo>
                    <a:pt x="152" y="4152"/>
                  </a:lnTo>
                  <a:lnTo>
                    <a:pt x="152" y="4128"/>
                  </a:lnTo>
                  <a:lnTo>
                    <a:pt x="152" y="4104"/>
                  </a:lnTo>
                  <a:lnTo>
                    <a:pt x="152" y="4056"/>
                  </a:lnTo>
                  <a:lnTo>
                    <a:pt x="152" y="4024"/>
                  </a:lnTo>
                  <a:lnTo>
                    <a:pt x="152" y="4000"/>
                  </a:lnTo>
                  <a:lnTo>
                    <a:pt x="152" y="3952"/>
                  </a:lnTo>
                  <a:lnTo>
                    <a:pt x="152" y="3928"/>
                  </a:lnTo>
                  <a:lnTo>
                    <a:pt x="152" y="3896"/>
                  </a:lnTo>
                  <a:lnTo>
                    <a:pt x="152" y="3872"/>
                  </a:lnTo>
                  <a:lnTo>
                    <a:pt x="152" y="3848"/>
                  </a:lnTo>
                  <a:lnTo>
                    <a:pt x="152" y="3824"/>
                  </a:lnTo>
                  <a:lnTo>
                    <a:pt x="152" y="3792"/>
                  </a:lnTo>
                  <a:lnTo>
                    <a:pt x="152" y="3768"/>
                  </a:lnTo>
                  <a:lnTo>
                    <a:pt x="152" y="3744"/>
                  </a:lnTo>
                  <a:lnTo>
                    <a:pt x="152" y="3720"/>
                  </a:lnTo>
                  <a:lnTo>
                    <a:pt x="152" y="3696"/>
                  </a:lnTo>
                  <a:lnTo>
                    <a:pt x="152" y="3664"/>
                  </a:lnTo>
                  <a:lnTo>
                    <a:pt x="152" y="3640"/>
                  </a:lnTo>
                  <a:lnTo>
                    <a:pt x="152" y="3616"/>
                  </a:lnTo>
                  <a:lnTo>
                    <a:pt x="152" y="3592"/>
                  </a:lnTo>
                  <a:lnTo>
                    <a:pt x="152" y="3568"/>
                  </a:lnTo>
                  <a:lnTo>
                    <a:pt x="152" y="3536"/>
                  </a:lnTo>
                  <a:lnTo>
                    <a:pt x="152" y="3512"/>
                  </a:lnTo>
                  <a:lnTo>
                    <a:pt x="152" y="3488"/>
                  </a:lnTo>
                  <a:cubicBezTo>
                    <a:pt x="152" y="3487"/>
                    <a:pt x="153" y="3486"/>
                    <a:pt x="153" y="3485"/>
                  </a:cubicBezTo>
                  <a:lnTo>
                    <a:pt x="161" y="3437"/>
                  </a:lnTo>
                  <a:lnTo>
                    <a:pt x="160" y="3440"/>
                  </a:lnTo>
                  <a:lnTo>
                    <a:pt x="160" y="3408"/>
                  </a:lnTo>
                  <a:lnTo>
                    <a:pt x="160" y="3360"/>
                  </a:lnTo>
                  <a:lnTo>
                    <a:pt x="160" y="3336"/>
                  </a:lnTo>
                  <a:lnTo>
                    <a:pt x="160" y="3312"/>
                  </a:lnTo>
                  <a:lnTo>
                    <a:pt x="160" y="3280"/>
                  </a:lnTo>
                  <a:lnTo>
                    <a:pt x="160" y="3256"/>
                  </a:lnTo>
                  <a:lnTo>
                    <a:pt x="160" y="3232"/>
                  </a:lnTo>
                  <a:lnTo>
                    <a:pt x="160" y="3208"/>
                  </a:lnTo>
                  <a:lnTo>
                    <a:pt x="160" y="3184"/>
                  </a:lnTo>
                  <a:lnTo>
                    <a:pt x="160" y="3152"/>
                  </a:lnTo>
                  <a:lnTo>
                    <a:pt x="160" y="3128"/>
                  </a:lnTo>
                  <a:lnTo>
                    <a:pt x="160" y="3080"/>
                  </a:lnTo>
                  <a:lnTo>
                    <a:pt x="160" y="3056"/>
                  </a:lnTo>
                  <a:lnTo>
                    <a:pt x="160" y="3000"/>
                  </a:lnTo>
                  <a:lnTo>
                    <a:pt x="160" y="2952"/>
                  </a:lnTo>
                  <a:lnTo>
                    <a:pt x="160" y="2928"/>
                  </a:lnTo>
                  <a:lnTo>
                    <a:pt x="160" y="2896"/>
                  </a:lnTo>
                  <a:lnTo>
                    <a:pt x="160" y="2872"/>
                  </a:lnTo>
                  <a:lnTo>
                    <a:pt x="160" y="2848"/>
                  </a:lnTo>
                  <a:lnTo>
                    <a:pt x="160" y="2792"/>
                  </a:lnTo>
                  <a:lnTo>
                    <a:pt x="160" y="2768"/>
                  </a:lnTo>
                  <a:lnTo>
                    <a:pt x="160" y="2720"/>
                  </a:lnTo>
                  <a:lnTo>
                    <a:pt x="160" y="2696"/>
                  </a:lnTo>
                  <a:lnTo>
                    <a:pt x="160" y="2640"/>
                  </a:lnTo>
                  <a:lnTo>
                    <a:pt x="160" y="2592"/>
                  </a:lnTo>
                  <a:lnTo>
                    <a:pt x="160" y="2568"/>
                  </a:lnTo>
                  <a:lnTo>
                    <a:pt x="160" y="2512"/>
                  </a:lnTo>
                  <a:cubicBezTo>
                    <a:pt x="160" y="2510"/>
                    <a:pt x="161" y="2507"/>
                    <a:pt x="162" y="2505"/>
                  </a:cubicBezTo>
                  <a:lnTo>
                    <a:pt x="170" y="2481"/>
                  </a:lnTo>
                  <a:lnTo>
                    <a:pt x="168" y="2488"/>
                  </a:lnTo>
                  <a:lnTo>
                    <a:pt x="168" y="2464"/>
                  </a:lnTo>
                  <a:lnTo>
                    <a:pt x="168" y="2440"/>
                  </a:lnTo>
                  <a:lnTo>
                    <a:pt x="168" y="2384"/>
                  </a:lnTo>
                  <a:lnTo>
                    <a:pt x="168" y="2360"/>
                  </a:lnTo>
                  <a:lnTo>
                    <a:pt x="168" y="2336"/>
                  </a:lnTo>
                  <a:lnTo>
                    <a:pt x="168" y="2312"/>
                  </a:lnTo>
                  <a:lnTo>
                    <a:pt x="168" y="2256"/>
                  </a:lnTo>
                  <a:lnTo>
                    <a:pt x="168" y="2208"/>
                  </a:lnTo>
                  <a:lnTo>
                    <a:pt x="168" y="2184"/>
                  </a:lnTo>
                  <a:lnTo>
                    <a:pt x="168" y="2128"/>
                  </a:lnTo>
                  <a:lnTo>
                    <a:pt x="168" y="2080"/>
                  </a:lnTo>
                  <a:lnTo>
                    <a:pt x="168" y="2056"/>
                  </a:lnTo>
                  <a:lnTo>
                    <a:pt x="168" y="2024"/>
                  </a:lnTo>
                  <a:lnTo>
                    <a:pt x="168" y="1976"/>
                  </a:lnTo>
                  <a:lnTo>
                    <a:pt x="168" y="1952"/>
                  </a:lnTo>
                  <a:lnTo>
                    <a:pt x="168" y="1896"/>
                  </a:lnTo>
                  <a:lnTo>
                    <a:pt x="168" y="1848"/>
                  </a:lnTo>
                  <a:lnTo>
                    <a:pt x="168" y="1824"/>
                  </a:lnTo>
                  <a:lnTo>
                    <a:pt x="168" y="1768"/>
                  </a:lnTo>
                  <a:lnTo>
                    <a:pt x="168" y="1744"/>
                  </a:lnTo>
                  <a:lnTo>
                    <a:pt x="168" y="1696"/>
                  </a:lnTo>
                  <a:lnTo>
                    <a:pt x="168" y="1640"/>
                  </a:lnTo>
                  <a:lnTo>
                    <a:pt x="168" y="1616"/>
                  </a:lnTo>
                  <a:lnTo>
                    <a:pt x="168" y="1592"/>
                  </a:lnTo>
                  <a:lnTo>
                    <a:pt x="168" y="1536"/>
                  </a:lnTo>
                  <a:lnTo>
                    <a:pt x="168" y="1512"/>
                  </a:lnTo>
                  <a:lnTo>
                    <a:pt x="168" y="1464"/>
                  </a:lnTo>
                  <a:lnTo>
                    <a:pt x="168" y="1440"/>
                  </a:lnTo>
                  <a:lnTo>
                    <a:pt x="168" y="1384"/>
                  </a:lnTo>
                  <a:cubicBezTo>
                    <a:pt x="168" y="1382"/>
                    <a:pt x="169" y="1379"/>
                    <a:pt x="170" y="1377"/>
                  </a:cubicBezTo>
                  <a:lnTo>
                    <a:pt x="178" y="1353"/>
                  </a:lnTo>
                  <a:lnTo>
                    <a:pt x="176" y="1360"/>
                  </a:lnTo>
                  <a:lnTo>
                    <a:pt x="176" y="1312"/>
                  </a:lnTo>
                  <a:lnTo>
                    <a:pt x="176" y="1256"/>
                  </a:lnTo>
                  <a:lnTo>
                    <a:pt x="176" y="1208"/>
                  </a:lnTo>
                  <a:lnTo>
                    <a:pt x="176" y="1152"/>
                  </a:lnTo>
                  <a:lnTo>
                    <a:pt x="176" y="1104"/>
                  </a:lnTo>
                  <a:lnTo>
                    <a:pt x="176" y="1056"/>
                  </a:lnTo>
                  <a:lnTo>
                    <a:pt x="176" y="1000"/>
                  </a:lnTo>
                  <a:lnTo>
                    <a:pt x="176" y="952"/>
                  </a:lnTo>
                  <a:lnTo>
                    <a:pt x="176" y="896"/>
                  </a:lnTo>
                  <a:lnTo>
                    <a:pt x="176" y="872"/>
                  </a:lnTo>
                  <a:lnTo>
                    <a:pt x="176" y="848"/>
                  </a:lnTo>
                  <a:lnTo>
                    <a:pt x="176" y="800"/>
                  </a:lnTo>
                  <a:lnTo>
                    <a:pt x="176" y="768"/>
                  </a:lnTo>
                  <a:lnTo>
                    <a:pt x="176" y="720"/>
                  </a:lnTo>
                  <a:lnTo>
                    <a:pt x="176" y="664"/>
                  </a:lnTo>
                  <a:lnTo>
                    <a:pt x="176" y="640"/>
                  </a:lnTo>
                  <a:lnTo>
                    <a:pt x="176" y="592"/>
                  </a:lnTo>
                  <a:lnTo>
                    <a:pt x="176" y="568"/>
                  </a:lnTo>
                  <a:lnTo>
                    <a:pt x="176" y="536"/>
                  </a:lnTo>
                  <a:lnTo>
                    <a:pt x="176" y="512"/>
                  </a:lnTo>
                  <a:lnTo>
                    <a:pt x="176" y="488"/>
                  </a:lnTo>
                  <a:lnTo>
                    <a:pt x="176" y="464"/>
                  </a:lnTo>
                  <a:lnTo>
                    <a:pt x="176" y="440"/>
                  </a:lnTo>
                  <a:lnTo>
                    <a:pt x="176" y="408"/>
                  </a:lnTo>
                  <a:cubicBezTo>
                    <a:pt x="176" y="395"/>
                    <a:pt x="187" y="384"/>
                    <a:pt x="200" y="384"/>
                  </a:cubicBezTo>
                  <a:cubicBezTo>
                    <a:pt x="214" y="384"/>
                    <a:pt x="224" y="395"/>
                    <a:pt x="224" y="408"/>
                  </a:cubicBezTo>
                  <a:lnTo>
                    <a:pt x="224" y="440"/>
                  </a:lnTo>
                  <a:lnTo>
                    <a:pt x="200" y="416"/>
                  </a:lnTo>
                  <a:lnTo>
                    <a:pt x="208" y="416"/>
                  </a:lnTo>
                  <a:lnTo>
                    <a:pt x="184" y="440"/>
                  </a:lnTo>
                  <a:lnTo>
                    <a:pt x="184" y="408"/>
                  </a:lnTo>
                  <a:lnTo>
                    <a:pt x="184" y="384"/>
                  </a:lnTo>
                  <a:lnTo>
                    <a:pt x="184" y="360"/>
                  </a:lnTo>
                  <a:lnTo>
                    <a:pt x="184" y="336"/>
                  </a:lnTo>
                  <a:lnTo>
                    <a:pt x="184" y="312"/>
                  </a:lnTo>
                  <a:lnTo>
                    <a:pt x="184" y="280"/>
                  </a:lnTo>
                  <a:lnTo>
                    <a:pt x="184" y="256"/>
                  </a:lnTo>
                  <a:lnTo>
                    <a:pt x="184" y="232"/>
                  </a:lnTo>
                  <a:lnTo>
                    <a:pt x="184" y="208"/>
                  </a:lnTo>
                  <a:lnTo>
                    <a:pt x="184" y="184"/>
                  </a:lnTo>
                  <a:lnTo>
                    <a:pt x="184" y="152"/>
                  </a:lnTo>
                  <a:lnTo>
                    <a:pt x="184" y="128"/>
                  </a:lnTo>
                  <a:lnTo>
                    <a:pt x="184" y="104"/>
                  </a:lnTo>
                  <a:cubicBezTo>
                    <a:pt x="184" y="91"/>
                    <a:pt x="195" y="80"/>
                    <a:pt x="208" y="80"/>
                  </a:cubicBezTo>
                  <a:cubicBezTo>
                    <a:pt x="222" y="80"/>
                    <a:pt x="232" y="91"/>
                    <a:pt x="232" y="104"/>
                  </a:cubicBezTo>
                  <a:lnTo>
                    <a:pt x="232" y="128"/>
                  </a:lnTo>
                  <a:cubicBezTo>
                    <a:pt x="232" y="142"/>
                    <a:pt x="222" y="152"/>
                    <a:pt x="208" y="152"/>
                  </a:cubicBezTo>
                  <a:cubicBezTo>
                    <a:pt x="195" y="152"/>
                    <a:pt x="184" y="142"/>
                    <a:pt x="184" y="128"/>
                  </a:cubicBezTo>
                  <a:lnTo>
                    <a:pt x="184" y="104"/>
                  </a:lnTo>
                  <a:lnTo>
                    <a:pt x="184" y="80"/>
                  </a:lnTo>
                  <a:cubicBezTo>
                    <a:pt x="184" y="67"/>
                    <a:pt x="195" y="56"/>
                    <a:pt x="208" y="56"/>
                  </a:cubicBezTo>
                  <a:lnTo>
                    <a:pt x="216" y="56"/>
                  </a:lnTo>
                  <a:lnTo>
                    <a:pt x="192" y="80"/>
                  </a:lnTo>
                  <a:lnTo>
                    <a:pt x="192" y="56"/>
                  </a:lnTo>
                  <a:lnTo>
                    <a:pt x="192" y="24"/>
                  </a:lnTo>
                  <a:cubicBezTo>
                    <a:pt x="192" y="11"/>
                    <a:pt x="203" y="0"/>
                    <a:pt x="216" y="0"/>
                  </a:cubicBezTo>
                  <a:cubicBezTo>
                    <a:pt x="230" y="0"/>
                    <a:pt x="240" y="11"/>
                    <a:pt x="240" y="24"/>
                  </a:cubicBezTo>
                  <a:lnTo>
                    <a:pt x="240" y="56"/>
                  </a:lnTo>
                  <a:lnTo>
                    <a:pt x="240" y="80"/>
                  </a:lnTo>
                  <a:cubicBezTo>
                    <a:pt x="240" y="94"/>
                    <a:pt x="230" y="104"/>
                    <a:pt x="216" y="104"/>
                  </a:cubicBezTo>
                  <a:lnTo>
                    <a:pt x="208" y="104"/>
                  </a:lnTo>
                  <a:lnTo>
                    <a:pt x="232" y="80"/>
                  </a:lnTo>
                  <a:lnTo>
                    <a:pt x="232" y="104"/>
                  </a:lnTo>
                  <a:lnTo>
                    <a:pt x="232" y="128"/>
                  </a:lnTo>
                  <a:lnTo>
                    <a:pt x="184" y="128"/>
                  </a:lnTo>
                  <a:lnTo>
                    <a:pt x="184" y="104"/>
                  </a:lnTo>
                  <a:lnTo>
                    <a:pt x="232" y="104"/>
                  </a:lnTo>
                  <a:lnTo>
                    <a:pt x="232" y="128"/>
                  </a:lnTo>
                  <a:lnTo>
                    <a:pt x="232" y="152"/>
                  </a:lnTo>
                  <a:lnTo>
                    <a:pt x="232" y="184"/>
                  </a:lnTo>
                  <a:lnTo>
                    <a:pt x="232" y="208"/>
                  </a:lnTo>
                  <a:lnTo>
                    <a:pt x="232" y="232"/>
                  </a:lnTo>
                  <a:lnTo>
                    <a:pt x="232" y="256"/>
                  </a:lnTo>
                  <a:lnTo>
                    <a:pt x="232" y="280"/>
                  </a:lnTo>
                  <a:lnTo>
                    <a:pt x="232" y="312"/>
                  </a:lnTo>
                  <a:lnTo>
                    <a:pt x="232" y="336"/>
                  </a:lnTo>
                  <a:lnTo>
                    <a:pt x="232" y="360"/>
                  </a:lnTo>
                  <a:lnTo>
                    <a:pt x="232" y="384"/>
                  </a:lnTo>
                  <a:lnTo>
                    <a:pt x="232" y="408"/>
                  </a:lnTo>
                  <a:lnTo>
                    <a:pt x="232" y="440"/>
                  </a:lnTo>
                  <a:cubicBezTo>
                    <a:pt x="232" y="454"/>
                    <a:pt x="222" y="464"/>
                    <a:pt x="208" y="464"/>
                  </a:cubicBezTo>
                  <a:lnTo>
                    <a:pt x="200" y="464"/>
                  </a:lnTo>
                  <a:cubicBezTo>
                    <a:pt x="187" y="464"/>
                    <a:pt x="176" y="454"/>
                    <a:pt x="176" y="440"/>
                  </a:cubicBezTo>
                  <a:lnTo>
                    <a:pt x="176" y="408"/>
                  </a:lnTo>
                  <a:lnTo>
                    <a:pt x="224" y="408"/>
                  </a:lnTo>
                  <a:lnTo>
                    <a:pt x="224" y="440"/>
                  </a:lnTo>
                  <a:lnTo>
                    <a:pt x="224" y="464"/>
                  </a:lnTo>
                  <a:lnTo>
                    <a:pt x="224" y="488"/>
                  </a:lnTo>
                  <a:lnTo>
                    <a:pt x="224" y="512"/>
                  </a:lnTo>
                  <a:lnTo>
                    <a:pt x="224" y="536"/>
                  </a:lnTo>
                  <a:lnTo>
                    <a:pt x="224" y="568"/>
                  </a:lnTo>
                  <a:lnTo>
                    <a:pt x="224" y="592"/>
                  </a:lnTo>
                  <a:lnTo>
                    <a:pt x="224" y="640"/>
                  </a:lnTo>
                  <a:lnTo>
                    <a:pt x="224" y="664"/>
                  </a:lnTo>
                  <a:lnTo>
                    <a:pt x="224" y="720"/>
                  </a:lnTo>
                  <a:lnTo>
                    <a:pt x="224" y="768"/>
                  </a:lnTo>
                  <a:lnTo>
                    <a:pt x="224" y="800"/>
                  </a:lnTo>
                  <a:lnTo>
                    <a:pt x="224" y="848"/>
                  </a:lnTo>
                  <a:lnTo>
                    <a:pt x="224" y="872"/>
                  </a:lnTo>
                  <a:lnTo>
                    <a:pt x="224" y="896"/>
                  </a:lnTo>
                  <a:lnTo>
                    <a:pt x="224" y="952"/>
                  </a:lnTo>
                  <a:lnTo>
                    <a:pt x="224" y="1000"/>
                  </a:lnTo>
                  <a:lnTo>
                    <a:pt x="224" y="1056"/>
                  </a:lnTo>
                  <a:lnTo>
                    <a:pt x="224" y="1104"/>
                  </a:lnTo>
                  <a:lnTo>
                    <a:pt x="224" y="1152"/>
                  </a:lnTo>
                  <a:lnTo>
                    <a:pt x="224" y="1208"/>
                  </a:lnTo>
                  <a:lnTo>
                    <a:pt x="224" y="1256"/>
                  </a:lnTo>
                  <a:lnTo>
                    <a:pt x="224" y="1312"/>
                  </a:lnTo>
                  <a:lnTo>
                    <a:pt x="224" y="1360"/>
                  </a:lnTo>
                  <a:cubicBezTo>
                    <a:pt x="224" y="1363"/>
                    <a:pt x="224" y="1366"/>
                    <a:pt x="223" y="1368"/>
                  </a:cubicBezTo>
                  <a:lnTo>
                    <a:pt x="215" y="1392"/>
                  </a:lnTo>
                  <a:lnTo>
                    <a:pt x="216" y="1384"/>
                  </a:lnTo>
                  <a:lnTo>
                    <a:pt x="216" y="1440"/>
                  </a:lnTo>
                  <a:lnTo>
                    <a:pt x="216" y="1464"/>
                  </a:lnTo>
                  <a:lnTo>
                    <a:pt x="216" y="1512"/>
                  </a:lnTo>
                  <a:lnTo>
                    <a:pt x="216" y="1536"/>
                  </a:lnTo>
                  <a:lnTo>
                    <a:pt x="216" y="1592"/>
                  </a:lnTo>
                  <a:lnTo>
                    <a:pt x="216" y="1616"/>
                  </a:lnTo>
                  <a:lnTo>
                    <a:pt x="216" y="1640"/>
                  </a:lnTo>
                  <a:lnTo>
                    <a:pt x="216" y="1696"/>
                  </a:lnTo>
                  <a:lnTo>
                    <a:pt x="216" y="1744"/>
                  </a:lnTo>
                  <a:lnTo>
                    <a:pt x="216" y="1768"/>
                  </a:lnTo>
                  <a:lnTo>
                    <a:pt x="216" y="1824"/>
                  </a:lnTo>
                  <a:lnTo>
                    <a:pt x="216" y="1848"/>
                  </a:lnTo>
                  <a:lnTo>
                    <a:pt x="216" y="1896"/>
                  </a:lnTo>
                  <a:lnTo>
                    <a:pt x="216" y="1952"/>
                  </a:lnTo>
                  <a:lnTo>
                    <a:pt x="216" y="1976"/>
                  </a:lnTo>
                  <a:lnTo>
                    <a:pt x="216" y="2024"/>
                  </a:lnTo>
                  <a:lnTo>
                    <a:pt x="216" y="2056"/>
                  </a:lnTo>
                  <a:lnTo>
                    <a:pt x="216" y="2080"/>
                  </a:lnTo>
                  <a:lnTo>
                    <a:pt x="216" y="2128"/>
                  </a:lnTo>
                  <a:lnTo>
                    <a:pt x="216" y="2184"/>
                  </a:lnTo>
                  <a:lnTo>
                    <a:pt x="216" y="2208"/>
                  </a:lnTo>
                  <a:lnTo>
                    <a:pt x="216" y="2256"/>
                  </a:lnTo>
                  <a:lnTo>
                    <a:pt x="216" y="2312"/>
                  </a:lnTo>
                  <a:lnTo>
                    <a:pt x="216" y="2336"/>
                  </a:lnTo>
                  <a:lnTo>
                    <a:pt x="216" y="2360"/>
                  </a:lnTo>
                  <a:lnTo>
                    <a:pt x="216" y="2384"/>
                  </a:lnTo>
                  <a:lnTo>
                    <a:pt x="216" y="2440"/>
                  </a:lnTo>
                  <a:lnTo>
                    <a:pt x="216" y="2464"/>
                  </a:lnTo>
                  <a:lnTo>
                    <a:pt x="216" y="2488"/>
                  </a:lnTo>
                  <a:cubicBezTo>
                    <a:pt x="216" y="2491"/>
                    <a:pt x="216" y="2494"/>
                    <a:pt x="215" y="2496"/>
                  </a:cubicBezTo>
                  <a:lnTo>
                    <a:pt x="207" y="2520"/>
                  </a:lnTo>
                  <a:lnTo>
                    <a:pt x="208" y="2512"/>
                  </a:lnTo>
                  <a:lnTo>
                    <a:pt x="208" y="2568"/>
                  </a:lnTo>
                  <a:lnTo>
                    <a:pt x="208" y="2592"/>
                  </a:lnTo>
                  <a:lnTo>
                    <a:pt x="208" y="2640"/>
                  </a:lnTo>
                  <a:lnTo>
                    <a:pt x="208" y="2696"/>
                  </a:lnTo>
                  <a:lnTo>
                    <a:pt x="208" y="2720"/>
                  </a:lnTo>
                  <a:lnTo>
                    <a:pt x="208" y="2768"/>
                  </a:lnTo>
                  <a:lnTo>
                    <a:pt x="208" y="2792"/>
                  </a:lnTo>
                  <a:lnTo>
                    <a:pt x="208" y="2848"/>
                  </a:lnTo>
                  <a:lnTo>
                    <a:pt x="208" y="2872"/>
                  </a:lnTo>
                  <a:lnTo>
                    <a:pt x="208" y="2896"/>
                  </a:lnTo>
                  <a:lnTo>
                    <a:pt x="208" y="2928"/>
                  </a:lnTo>
                  <a:lnTo>
                    <a:pt x="208" y="2952"/>
                  </a:lnTo>
                  <a:lnTo>
                    <a:pt x="208" y="3000"/>
                  </a:lnTo>
                  <a:lnTo>
                    <a:pt x="208" y="3056"/>
                  </a:lnTo>
                  <a:lnTo>
                    <a:pt x="208" y="3080"/>
                  </a:lnTo>
                  <a:lnTo>
                    <a:pt x="208" y="3128"/>
                  </a:lnTo>
                  <a:lnTo>
                    <a:pt x="208" y="3152"/>
                  </a:lnTo>
                  <a:lnTo>
                    <a:pt x="208" y="3184"/>
                  </a:lnTo>
                  <a:lnTo>
                    <a:pt x="208" y="3208"/>
                  </a:lnTo>
                  <a:lnTo>
                    <a:pt x="208" y="3232"/>
                  </a:lnTo>
                  <a:lnTo>
                    <a:pt x="208" y="3256"/>
                  </a:lnTo>
                  <a:lnTo>
                    <a:pt x="208" y="3280"/>
                  </a:lnTo>
                  <a:lnTo>
                    <a:pt x="208" y="3312"/>
                  </a:lnTo>
                  <a:lnTo>
                    <a:pt x="208" y="3336"/>
                  </a:lnTo>
                  <a:lnTo>
                    <a:pt x="208" y="3360"/>
                  </a:lnTo>
                  <a:lnTo>
                    <a:pt x="208" y="3408"/>
                  </a:lnTo>
                  <a:lnTo>
                    <a:pt x="208" y="3440"/>
                  </a:lnTo>
                  <a:cubicBezTo>
                    <a:pt x="208" y="3442"/>
                    <a:pt x="208" y="3443"/>
                    <a:pt x="208" y="3444"/>
                  </a:cubicBezTo>
                  <a:lnTo>
                    <a:pt x="200" y="3492"/>
                  </a:lnTo>
                  <a:lnTo>
                    <a:pt x="200" y="3488"/>
                  </a:lnTo>
                  <a:lnTo>
                    <a:pt x="200" y="3512"/>
                  </a:lnTo>
                  <a:lnTo>
                    <a:pt x="200" y="3536"/>
                  </a:lnTo>
                  <a:lnTo>
                    <a:pt x="200" y="3568"/>
                  </a:lnTo>
                  <a:lnTo>
                    <a:pt x="200" y="3592"/>
                  </a:lnTo>
                  <a:lnTo>
                    <a:pt x="200" y="3616"/>
                  </a:lnTo>
                  <a:lnTo>
                    <a:pt x="200" y="3640"/>
                  </a:lnTo>
                  <a:lnTo>
                    <a:pt x="200" y="3664"/>
                  </a:lnTo>
                  <a:lnTo>
                    <a:pt x="200" y="3696"/>
                  </a:lnTo>
                  <a:lnTo>
                    <a:pt x="200" y="3720"/>
                  </a:lnTo>
                  <a:lnTo>
                    <a:pt x="200" y="3744"/>
                  </a:lnTo>
                  <a:lnTo>
                    <a:pt x="200" y="3768"/>
                  </a:lnTo>
                  <a:lnTo>
                    <a:pt x="200" y="3792"/>
                  </a:lnTo>
                  <a:lnTo>
                    <a:pt x="200" y="3824"/>
                  </a:lnTo>
                  <a:lnTo>
                    <a:pt x="200" y="3848"/>
                  </a:lnTo>
                  <a:lnTo>
                    <a:pt x="200" y="3872"/>
                  </a:lnTo>
                  <a:lnTo>
                    <a:pt x="200" y="3896"/>
                  </a:lnTo>
                  <a:lnTo>
                    <a:pt x="200" y="3928"/>
                  </a:lnTo>
                  <a:lnTo>
                    <a:pt x="200" y="3952"/>
                  </a:lnTo>
                  <a:lnTo>
                    <a:pt x="200" y="4000"/>
                  </a:lnTo>
                  <a:lnTo>
                    <a:pt x="200" y="4024"/>
                  </a:lnTo>
                  <a:lnTo>
                    <a:pt x="200" y="4056"/>
                  </a:lnTo>
                  <a:lnTo>
                    <a:pt x="200" y="4104"/>
                  </a:lnTo>
                  <a:lnTo>
                    <a:pt x="200" y="4128"/>
                  </a:lnTo>
                  <a:lnTo>
                    <a:pt x="200" y="4152"/>
                  </a:lnTo>
                  <a:lnTo>
                    <a:pt x="200" y="4184"/>
                  </a:lnTo>
                  <a:lnTo>
                    <a:pt x="200" y="4208"/>
                  </a:lnTo>
                  <a:lnTo>
                    <a:pt x="200" y="4232"/>
                  </a:lnTo>
                  <a:lnTo>
                    <a:pt x="200" y="4280"/>
                  </a:lnTo>
                  <a:lnTo>
                    <a:pt x="200" y="4312"/>
                  </a:lnTo>
                  <a:lnTo>
                    <a:pt x="200" y="4336"/>
                  </a:lnTo>
                  <a:cubicBezTo>
                    <a:pt x="200" y="4338"/>
                    <a:pt x="200" y="4339"/>
                    <a:pt x="200" y="4340"/>
                  </a:cubicBezTo>
                  <a:lnTo>
                    <a:pt x="192" y="4388"/>
                  </a:lnTo>
                  <a:lnTo>
                    <a:pt x="192" y="4384"/>
                  </a:lnTo>
                  <a:lnTo>
                    <a:pt x="192" y="4408"/>
                  </a:lnTo>
                  <a:lnTo>
                    <a:pt x="192" y="4440"/>
                  </a:lnTo>
                  <a:lnTo>
                    <a:pt x="192" y="4464"/>
                  </a:lnTo>
                  <a:lnTo>
                    <a:pt x="192" y="4488"/>
                  </a:lnTo>
                  <a:lnTo>
                    <a:pt x="192" y="4512"/>
                  </a:lnTo>
                  <a:lnTo>
                    <a:pt x="192" y="4536"/>
                  </a:lnTo>
                  <a:lnTo>
                    <a:pt x="192" y="4592"/>
                  </a:lnTo>
                  <a:lnTo>
                    <a:pt x="192" y="4616"/>
                  </a:lnTo>
                  <a:lnTo>
                    <a:pt x="192" y="4664"/>
                  </a:lnTo>
                  <a:lnTo>
                    <a:pt x="192" y="4696"/>
                  </a:lnTo>
                  <a:lnTo>
                    <a:pt x="192" y="4720"/>
                  </a:lnTo>
                  <a:lnTo>
                    <a:pt x="192" y="4744"/>
                  </a:lnTo>
                  <a:lnTo>
                    <a:pt x="192" y="4768"/>
                  </a:lnTo>
                  <a:lnTo>
                    <a:pt x="192" y="4792"/>
                  </a:lnTo>
                  <a:lnTo>
                    <a:pt x="192" y="4824"/>
                  </a:lnTo>
                  <a:lnTo>
                    <a:pt x="192" y="4848"/>
                  </a:lnTo>
                  <a:lnTo>
                    <a:pt x="192" y="4872"/>
                  </a:lnTo>
                  <a:lnTo>
                    <a:pt x="192" y="4896"/>
                  </a:lnTo>
                  <a:lnTo>
                    <a:pt x="192" y="4920"/>
                  </a:lnTo>
                  <a:cubicBezTo>
                    <a:pt x="192" y="4934"/>
                    <a:pt x="182" y="4944"/>
                    <a:pt x="168" y="4944"/>
                  </a:cubicBezTo>
                  <a:lnTo>
                    <a:pt x="160" y="4944"/>
                  </a:lnTo>
                  <a:cubicBezTo>
                    <a:pt x="147" y="4944"/>
                    <a:pt x="136" y="4934"/>
                    <a:pt x="136" y="4920"/>
                  </a:cubicBezTo>
                  <a:lnTo>
                    <a:pt x="136" y="4896"/>
                  </a:lnTo>
                  <a:lnTo>
                    <a:pt x="184" y="4896"/>
                  </a:lnTo>
                  <a:lnTo>
                    <a:pt x="184" y="4920"/>
                  </a:lnTo>
                  <a:lnTo>
                    <a:pt x="184" y="4952"/>
                  </a:lnTo>
                  <a:lnTo>
                    <a:pt x="184" y="4976"/>
                  </a:lnTo>
                  <a:lnTo>
                    <a:pt x="184" y="5000"/>
                  </a:lnTo>
                  <a:cubicBezTo>
                    <a:pt x="184" y="5014"/>
                    <a:pt x="174" y="5024"/>
                    <a:pt x="160" y="5024"/>
                  </a:cubicBezTo>
                  <a:lnTo>
                    <a:pt x="152" y="5024"/>
                  </a:lnTo>
                  <a:cubicBezTo>
                    <a:pt x="139" y="5024"/>
                    <a:pt x="128" y="5014"/>
                    <a:pt x="128" y="5000"/>
                  </a:cubicBezTo>
                  <a:lnTo>
                    <a:pt x="128" y="4976"/>
                  </a:lnTo>
                  <a:lnTo>
                    <a:pt x="176" y="4976"/>
                  </a:lnTo>
                  <a:lnTo>
                    <a:pt x="176" y="5000"/>
                  </a:lnTo>
                  <a:cubicBezTo>
                    <a:pt x="176" y="5014"/>
                    <a:pt x="166" y="5024"/>
                    <a:pt x="152" y="5024"/>
                  </a:cubicBezTo>
                  <a:lnTo>
                    <a:pt x="144" y="5024"/>
                  </a:lnTo>
                  <a:lnTo>
                    <a:pt x="136" y="5024"/>
                  </a:lnTo>
                  <a:cubicBezTo>
                    <a:pt x="123" y="5024"/>
                    <a:pt x="112" y="5014"/>
                    <a:pt x="112" y="5000"/>
                  </a:cubicBezTo>
                  <a:lnTo>
                    <a:pt x="112" y="4976"/>
                  </a:lnTo>
                  <a:lnTo>
                    <a:pt x="160" y="4976"/>
                  </a:lnTo>
                  <a:lnTo>
                    <a:pt x="160" y="5000"/>
                  </a:lnTo>
                  <a:cubicBezTo>
                    <a:pt x="160" y="5014"/>
                    <a:pt x="150" y="5024"/>
                    <a:pt x="136" y="5024"/>
                  </a:cubicBezTo>
                  <a:lnTo>
                    <a:pt x="128" y="5024"/>
                  </a:lnTo>
                  <a:cubicBezTo>
                    <a:pt x="115" y="5024"/>
                    <a:pt x="104" y="5014"/>
                    <a:pt x="104" y="5000"/>
                  </a:cubicBezTo>
                  <a:lnTo>
                    <a:pt x="104" y="4976"/>
                  </a:lnTo>
                  <a:lnTo>
                    <a:pt x="152" y="4976"/>
                  </a:lnTo>
                  <a:lnTo>
                    <a:pt x="152" y="5000"/>
                  </a:lnTo>
                  <a:lnTo>
                    <a:pt x="104" y="5000"/>
                  </a:lnTo>
                  <a:lnTo>
                    <a:pt x="104" y="4976"/>
                  </a:lnTo>
                  <a:lnTo>
                    <a:pt x="152" y="4976"/>
                  </a:lnTo>
                  <a:lnTo>
                    <a:pt x="152" y="5000"/>
                  </a:lnTo>
                  <a:cubicBezTo>
                    <a:pt x="152" y="5014"/>
                    <a:pt x="142" y="5024"/>
                    <a:pt x="128" y="5024"/>
                  </a:cubicBezTo>
                  <a:lnTo>
                    <a:pt x="120" y="5024"/>
                  </a:lnTo>
                  <a:lnTo>
                    <a:pt x="112" y="5024"/>
                  </a:lnTo>
                  <a:lnTo>
                    <a:pt x="104" y="5024"/>
                  </a:lnTo>
                  <a:cubicBezTo>
                    <a:pt x="91" y="5024"/>
                    <a:pt x="80" y="5014"/>
                    <a:pt x="80" y="5000"/>
                  </a:cubicBezTo>
                  <a:lnTo>
                    <a:pt x="80" y="4976"/>
                  </a:lnTo>
                  <a:lnTo>
                    <a:pt x="128" y="4976"/>
                  </a:lnTo>
                  <a:lnTo>
                    <a:pt x="128" y="5000"/>
                  </a:lnTo>
                  <a:cubicBezTo>
                    <a:pt x="128" y="5014"/>
                    <a:pt x="118" y="5024"/>
                    <a:pt x="104" y="5024"/>
                  </a:cubicBezTo>
                  <a:lnTo>
                    <a:pt x="96" y="5024"/>
                  </a:lnTo>
                  <a:cubicBezTo>
                    <a:pt x="83" y="5024"/>
                    <a:pt x="72" y="5014"/>
                    <a:pt x="72" y="5000"/>
                  </a:cubicBezTo>
                  <a:lnTo>
                    <a:pt x="72" y="4976"/>
                  </a:lnTo>
                  <a:lnTo>
                    <a:pt x="120" y="4976"/>
                  </a:lnTo>
                  <a:lnTo>
                    <a:pt x="120" y="5000"/>
                  </a:lnTo>
                  <a:cubicBezTo>
                    <a:pt x="120" y="5014"/>
                    <a:pt x="110" y="5024"/>
                    <a:pt x="96" y="5024"/>
                  </a:cubicBezTo>
                  <a:lnTo>
                    <a:pt x="88" y="5024"/>
                  </a:lnTo>
                  <a:lnTo>
                    <a:pt x="80" y="5024"/>
                  </a:lnTo>
                  <a:lnTo>
                    <a:pt x="72" y="5024"/>
                  </a:lnTo>
                  <a:lnTo>
                    <a:pt x="64" y="5024"/>
                  </a:lnTo>
                  <a:lnTo>
                    <a:pt x="88" y="5000"/>
                  </a:lnTo>
                  <a:lnTo>
                    <a:pt x="88" y="5024"/>
                  </a:lnTo>
                  <a:lnTo>
                    <a:pt x="88" y="5056"/>
                  </a:lnTo>
                  <a:lnTo>
                    <a:pt x="88" y="5080"/>
                  </a:lnTo>
                  <a:cubicBezTo>
                    <a:pt x="88" y="5083"/>
                    <a:pt x="88" y="5086"/>
                    <a:pt x="87" y="5088"/>
                  </a:cubicBezTo>
                  <a:lnTo>
                    <a:pt x="79" y="5112"/>
                  </a:lnTo>
                  <a:cubicBezTo>
                    <a:pt x="76" y="5123"/>
                    <a:pt x="64" y="5130"/>
                    <a:pt x="53" y="5128"/>
                  </a:cubicBezTo>
                  <a:cubicBezTo>
                    <a:pt x="41" y="5126"/>
                    <a:pt x="32" y="5116"/>
                    <a:pt x="32" y="5104"/>
                  </a:cubicBezTo>
                  <a:lnTo>
                    <a:pt x="32" y="5080"/>
                  </a:lnTo>
                  <a:lnTo>
                    <a:pt x="32" y="5056"/>
                  </a:lnTo>
                  <a:lnTo>
                    <a:pt x="80" y="5056"/>
                  </a:lnTo>
                  <a:lnTo>
                    <a:pt x="80" y="5080"/>
                  </a:lnTo>
                  <a:cubicBezTo>
                    <a:pt x="80" y="5094"/>
                    <a:pt x="70" y="5104"/>
                    <a:pt x="56" y="5104"/>
                  </a:cubicBezTo>
                  <a:lnTo>
                    <a:pt x="48" y="5104"/>
                  </a:lnTo>
                  <a:lnTo>
                    <a:pt x="40" y="5104"/>
                  </a:lnTo>
                  <a:lnTo>
                    <a:pt x="32" y="5104"/>
                  </a:lnTo>
                  <a:cubicBezTo>
                    <a:pt x="19" y="5104"/>
                    <a:pt x="8" y="5094"/>
                    <a:pt x="8" y="5080"/>
                  </a:cubicBezTo>
                  <a:lnTo>
                    <a:pt x="8" y="5056"/>
                  </a:lnTo>
                  <a:lnTo>
                    <a:pt x="8" y="5024"/>
                  </a:lnTo>
                  <a:lnTo>
                    <a:pt x="8" y="5000"/>
                  </a:lnTo>
                  <a:lnTo>
                    <a:pt x="8" y="4976"/>
                  </a:lnTo>
                  <a:lnTo>
                    <a:pt x="56" y="4976"/>
                  </a:lnTo>
                  <a:lnTo>
                    <a:pt x="56" y="5000"/>
                  </a:lnTo>
                  <a:cubicBezTo>
                    <a:pt x="56" y="5014"/>
                    <a:pt x="46" y="5024"/>
                    <a:pt x="32" y="5024"/>
                  </a:cubicBezTo>
                  <a:lnTo>
                    <a:pt x="24" y="5024"/>
                  </a:lnTo>
                  <a:cubicBezTo>
                    <a:pt x="11" y="5024"/>
                    <a:pt x="0" y="5014"/>
                    <a:pt x="0" y="5000"/>
                  </a:cubicBezTo>
                  <a:cubicBezTo>
                    <a:pt x="0" y="4987"/>
                    <a:pt x="11" y="4976"/>
                    <a:pt x="24" y="497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0" name="Freeform 189"/>
            <p:cNvSpPr>
              <a:spLocks/>
            </p:cNvSpPr>
            <p:nvPr/>
          </p:nvSpPr>
          <p:spPr bwMode="auto">
            <a:xfrm>
              <a:off x="6277788" y="3947682"/>
              <a:ext cx="26051" cy="593089"/>
            </a:xfrm>
            <a:custGeom>
              <a:avLst/>
              <a:gdLst>
                <a:gd name="T0" fmla="*/ 0 w 448"/>
                <a:gd name="T1" fmla="*/ 5907 h 6403"/>
                <a:gd name="T2" fmla="*/ 16 w 448"/>
                <a:gd name="T3" fmla="*/ 5491 h 6403"/>
                <a:gd name="T4" fmla="*/ 32 w 448"/>
                <a:gd name="T5" fmla="*/ 5075 h 6403"/>
                <a:gd name="T6" fmla="*/ 32 w 448"/>
                <a:gd name="T7" fmla="*/ 4563 h 6403"/>
                <a:gd name="T8" fmla="*/ 32 w 448"/>
                <a:gd name="T9" fmla="*/ 4355 h 6403"/>
                <a:gd name="T10" fmla="*/ 48 w 448"/>
                <a:gd name="T11" fmla="*/ 4003 h 6403"/>
                <a:gd name="T12" fmla="*/ 64 w 448"/>
                <a:gd name="T13" fmla="*/ 3587 h 6403"/>
                <a:gd name="T14" fmla="*/ 128 w 448"/>
                <a:gd name="T15" fmla="*/ 3331 h 6403"/>
                <a:gd name="T16" fmla="*/ 80 w 448"/>
                <a:gd name="T17" fmla="*/ 2931 h 6403"/>
                <a:gd name="T18" fmla="*/ 144 w 448"/>
                <a:gd name="T19" fmla="*/ 2515 h 6403"/>
                <a:gd name="T20" fmla="*/ 96 w 448"/>
                <a:gd name="T21" fmla="*/ 2611 h 6403"/>
                <a:gd name="T22" fmla="*/ 112 w 448"/>
                <a:gd name="T23" fmla="*/ 2467 h 6403"/>
                <a:gd name="T24" fmla="*/ 112 w 448"/>
                <a:gd name="T25" fmla="*/ 2259 h 6403"/>
                <a:gd name="T26" fmla="*/ 128 w 448"/>
                <a:gd name="T27" fmla="*/ 2099 h 6403"/>
                <a:gd name="T28" fmla="*/ 128 w 448"/>
                <a:gd name="T29" fmla="*/ 1907 h 6403"/>
                <a:gd name="T30" fmla="*/ 144 w 448"/>
                <a:gd name="T31" fmla="*/ 1747 h 6403"/>
                <a:gd name="T32" fmla="*/ 144 w 448"/>
                <a:gd name="T33" fmla="*/ 1539 h 6403"/>
                <a:gd name="T34" fmla="*/ 160 w 448"/>
                <a:gd name="T35" fmla="*/ 1187 h 6403"/>
                <a:gd name="T36" fmla="*/ 272 w 448"/>
                <a:gd name="T37" fmla="*/ 1027 h 6403"/>
                <a:gd name="T38" fmla="*/ 240 w 448"/>
                <a:gd name="T39" fmla="*/ 771 h 6403"/>
                <a:gd name="T40" fmla="*/ 208 w 448"/>
                <a:gd name="T41" fmla="*/ 723 h 6403"/>
                <a:gd name="T42" fmla="*/ 208 w 448"/>
                <a:gd name="T43" fmla="*/ 515 h 6403"/>
                <a:gd name="T44" fmla="*/ 224 w 448"/>
                <a:gd name="T45" fmla="*/ 355 h 6403"/>
                <a:gd name="T46" fmla="*/ 240 w 448"/>
                <a:gd name="T47" fmla="*/ 419 h 6403"/>
                <a:gd name="T48" fmla="*/ 336 w 448"/>
                <a:gd name="T49" fmla="*/ 419 h 6403"/>
                <a:gd name="T50" fmla="*/ 352 w 448"/>
                <a:gd name="T51" fmla="*/ 259 h 6403"/>
                <a:gd name="T52" fmla="*/ 304 w 448"/>
                <a:gd name="T53" fmla="*/ 163 h 6403"/>
                <a:gd name="T54" fmla="*/ 320 w 448"/>
                <a:gd name="T55" fmla="*/ 3 h 6403"/>
                <a:gd name="T56" fmla="*/ 336 w 448"/>
                <a:gd name="T57" fmla="*/ 147 h 6403"/>
                <a:gd name="T58" fmla="*/ 400 w 448"/>
                <a:gd name="T59" fmla="*/ 99 h 6403"/>
                <a:gd name="T60" fmla="*/ 320 w 448"/>
                <a:gd name="T61" fmla="*/ 51 h 6403"/>
                <a:gd name="T62" fmla="*/ 368 w 448"/>
                <a:gd name="T63" fmla="*/ 51 h 6403"/>
                <a:gd name="T64" fmla="*/ 384 w 448"/>
                <a:gd name="T65" fmla="*/ 211 h 6403"/>
                <a:gd name="T66" fmla="*/ 336 w 448"/>
                <a:gd name="T67" fmla="*/ 211 h 6403"/>
                <a:gd name="T68" fmla="*/ 416 w 448"/>
                <a:gd name="T69" fmla="*/ 51 h 6403"/>
                <a:gd name="T70" fmla="*/ 400 w 448"/>
                <a:gd name="T71" fmla="*/ 51 h 6403"/>
                <a:gd name="T72" fmla="*/ 384 w 448"/>
                <a:gd name="T73" fmla="*/ 99 h 6403"/>
                <a:gd name="T74" fmla="*/ 368 w 448"/>
                <a:gd name="T75" fmla="*/ 99 h 6403"/>
                <a:gd name="T76" fmla="*/ 256 w 448"/>
                <a:gd name="T77" fmla="*/ 259 h 6403"/>
                <a:gd name="T78" fmla="*/ 352 w 448"/>
                <a:gd name="T79" fmla="*/ 419 h 6403"/>
                <a:gd name="T80" fmla="*/ 336 w 448"/>
                <a:gd name="T81" fmla="*/ 419 h 6403"/>
                <a:gd name="T82" fmla="*/ 320 w 448"/>
                <a:gd name="T83" fmla="*/ 467 h 6403"/>
                <a:gd name="T84" fmla="*/ 208 w 448"/>
                <a:gd name="T85" fmla="*/ 515 h 6403"/>
                <a:gd name="T86" fmla="*/ 288 w 448"/>
                <a:gd name="T87" fmla="*/ 819 h 6403"/>
                <a:gd name="T88" fmla="*/ 272 w 448"/>
                <a:gd name="T89" fmla="*/ 979 h 6403"/>
                <a:gd name="T90" fmla="*/ 208 w 448"/>
                <a:gd name="T91" fmla="*/ 1235 h 6403"/>
                <a:gd name="T92" fmla="*/ 240 w 448"/>
                <a:gd name="T93" fmla="*/ 1491 h 6403"/>
                <a:gd name="T94" fmla="*/ 240 w 448"/>
                <a:gd name="T95" fmla="*/ 1795 h 6403"/>
                <a:gd name="T96" fmla="*/ 224 w 448"/>
                <a:gd name="T97" fmla="*/ 2003 h 6403"/>
                <a:gd name="T98" fmla="*/ 176 w 448"/>
                <a:gd name="T99" fmla="*/ 2147 h 6403"/>
                <a:gd name="T100" fmla="*/ 208 w 448"/>
                <a:gd name="T101" fmla="*/ 2307 h 6403"/>
                <a:gd name="T102" fmla="*/ 192 w 448"/>
                <a:gd name="T103" fmla="*/ 2515 h 6403"/>
                <a:gd name="T104" fmla="*/ 192 w 448"/>
                <a:gd name="T105" fmla="*/ 2611 h 6403"/>
                <a:gd name="T106" fmla="*/ 176 w 448"/>
                <a:gd name="T107" fmla="*/ 3027 h 6403"/>
                <a:gd name="T108" fmla="*/ 64 w 448"/>
                <a:gd name="T109" fmla="*/ 3379 h 6403"/>
                <a:gd name="T110" fmla="*/ 158 w 448"/>
                <a:gd name="T111" fmla="*/ 3715 h 6403"/>
                <a:gd name="T112" fmla="*/ 144 w 448"/>
                <a:gd name="T113" fmla="*/ 4163 h 6403"/>
                <a:gd name="T114" fmla="*/ 128 w 448"/>
                <a:gd name="T115" fmla="*/ 4307 h 6403"/>
                <a:gd name="T116" fmla="*/ 128 w 448"/>
                <a:gd name="T117" fmla="*/ 4819 h 6403"/>
                <a:gd name="T118" fmla="*/ 112 w 448"/>
                <a:gd name="T119" fmla="*/ 5235 h 6403"/>
                <a:gd name="T120" fmla="*/ 112 w 448"/>
                <a:gd name="T121" fmla="*/ 5747 h 6403"/>
                <a:gd name="T122" fmla="*/ 96 w 448"/>
                <a:gd name="T123" fmla="*/ 6163 h 6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8" h="6403">
                  <a:moveTo>
                    <a:pt x="0" y="6355"/>
                  </a:moveTo>
                  <a:lnTo>
                    <a:pt x="0" y="6307"/>
                  </a:lnTo>
                  <a:lnTo>
                    <a:pt x="0" y="6259"/>
                  </a:lnTo>
                  <a:lnTo>
                    <a:pt x="0" y="6211"/>
                  </a:lnTo>
                  <a:lnTo>
                    <a:pt x="0" y="6163"/>
                  </a:lnTo>
                  <a:lnTo>
                    <a:pt x="0" y="6099"/>
                  </a:lnTo>
                  <a:lnTo>
                    <a:pt x="0" y="6051"/>
                  </a:lnTo>
                  <a:lnTo>
                    <a:pt x="0" y="6003"/>
                  </a:lnTo>
                  <a:lnTo>
                    <a:pt x="0" y="5955"/>
                  </a:lnTo>
                  <a:lnTo>
                    <a:pt x="0" y="5907"/>
                  </a:lnTo>
                  <a:cubicBezTo>
                    <a:pt x="0" y="5904"/>
                    <a:pt x="1" y="5900"/>
                    <a:pt x="2" y="5896"/>
                  </a:cubicBezTo>
                  <a:lnTo>
                    <a:pt x="18" y="5832"/>
                  </a:lnTo>
                  <a:lnTo>
                    <a:pt x="16" y="5843"/>
                  </a:lnTo>
                  <a:lnTo>
                    <a:pt x="16" y="5795"/>
                  </a:lnTo>
                  <a:lnTo>
                    <a:pt x="16" y="5747"/>
                  </a:lnTo>
                  <a:lnTo>
                    <a:pt x="16" y="5699"/>
                  </a:lnTo>
                  <a:lnTo>
                    <a:pt x="16" y="5651"/>
                  </a:lnTo>
                  <a:lnTo>
                    <a:pt x="16" y="5587"/>
                  </a:lnTo>
                  <a:lnTo>
                    <a:pt x="16" y="5539"/>
                  </a:lnTo>
                  <a:lnTo>
                    <a:pt x="16" y="5491"/>
                  </a:lnTo>
                  <a:lnTo>
                    <a:pt x="16" y="5443"/>
                  </a:lnTo>
                  <a:lnTo>
                    <a:pt x="16" y="5379"/>
                  </a:lnTo>
                  <a:lnTo>
                    <a:pt x="16" y="5331"/>
                  </a:lnTo>
                  <a:lnTo>
                    <a:pt x="16" y="5283"/>
                  </a:lnTo>
                  <a:lnTo>
                    <a:pt x="16" y="5235"/>
                  </a:lnTo>
                  <a:lnTo>
                    <a:pt x="16" y="5187"/>
                  </a:lnTo>
                  <a:cubicBezTo>
                    <a:pt x="16" y="5184"/>
                    <a:pt x="17" y="5180"/>
                    <a:pt x="18" y="5176"/>
                  </a:cubicBezTo>
                  <a:lnTo>
                    <a:pt x="34" y="5112"/>
                  </a:lnTo>
                  <a:lnTo>
                    <a:pt x="32" y="5123"/>
                  </a:lnTo>
                  <a:lnTo>
                    <a:pt x="32" y="5075"/>
                  </a:lnTo>
                  <a:lnTo>
                    <a:pt x="32" y="5027"/>
                  </a:lnTo>
                  <a:lnTo>
                    <a:pt x="32" y="4979"/>
                  </a:lnTo>
                  <a:lnTo>
                    <a:pt x="32" y="4931"/>
                  </a:lnTo>
                  <a:lnTo>
                    <a:pt x="32" y="4867"/>
                  </a:lnTo>
                  <a:lnTo>
                    <a:pt x="32" y="4819"/>
                  </a:lnTo>
                  <a:lnTo>
                    <a:pt x="32" y="4771"/>
                  </a:lnTo>
                  <a:lnTo>
                    <a:pt x="32" y="4723"/>
                  </a:lnTo>
                  <a:lnTo>
                    <a:pt x="32" y="4675"/>
                  </a:lnTo>
                  <a:lnTo>
                    <a:pt x="32" y="4611"/>
                  </a:lnTo>
                  <a:lnTo>
                    <a:pt x="32" y="4563"/>
                  </a:lnTo>
                  <a:lnTo>
                    <a:pt x="32" y="4515"/>
                  </a:lnTo>
                  <a:lnTo>
                    <a:pt x="32" y="4467"/>
                  </a:lnTo>
                  <a:lnTo>
                    <a:pt x="32" y="4419"/>
                  </a:lnTo>
                  <a:lnTo>
                    <a:pt x="32" y="4355"/>
                  </a:lnTo>
                  <a:lnTo>
                    <a:pt x="32" y="4307"/>
                  </a:lnTo>
                  <a:cubicBezTo>
                    <a:pt x="32" y="4281"/>
                    <a:pt x="54" y="4259"/>
                    <a:pt x="80" y="4259"/>
                  </a:cubicBezTo>
                  <a:cubicBezTo>
                    <a:pt x="107" y="4259"/>
                    <a:pt x="128" y="4281"/>
                    <a:pt x="128" y="4307"/>
                  </a:cubicBezTo>
                  <a:lnTo>
                    <a:pt x="128" y="4355"/>
                  </a:lnTo>
                  <a:cubicBezTo>
                    <a:pt x="128" y="4382"/>
                    <a:pt x="107" y="4403"/>
                    <a:pt x="80" y="4403"/>
                  </a:cubicBezTo>
                  <a:cubicBezTo>
                    <a:pt x="54" y="4403"/>
                    <a:pt x="32" y="4382"/>
                    <a:pt x="32" y="4355"/>
                  </a:cubicBezTo>
                  <a:lnTo>
                    <a:pt x="32" y="4307"/>
                  </a:lnTo>
                  <a:cubicBezTo>
                    <a:pt x="32" y="4281"/>
                    <a:pt x="54" y="4259"/>
                    <a:pt x="80" y="4259"/>
                  </a:cubicBezTo>
                  <a:lnTo>
                    <a:pt x="96" y="4259"/>
                  </a:lnTo>
                  <a:lnTo>
                    <a:pt x="48" y="4307"/>
                  </a:lnTo>
                  <a:lnTo>
                    <a:pt x="48" y="4259"/>
                  </a:lnTo>
                  <a:lnTo>
                    <a:pt x="48" y="4211"/>
                  </a:lnTo>
                  <a:lnTo>
                    <a:pt x="48" y="4163"/>
                  </a:lnTo>
                  <a:lnTo>
                    <a:pt x="48" y="4099"/>
                  </a:lnTo>
                  <a:lnTo>
                    <a:pt x="48" y="4051"/>
                  </a:lnTo>
                  <a:lnTo>
                    <a:pt x="48" y="4003"/>
                  </a:lnTo>
                  <a:lnTo>
                    <a:pt x="48" y="3955"/>
                  </a:lnTo>
                  <a:lnTo>
                    <a:pt x="48" y="3907"/>
                  </a:lnTo>
                  <a:lnTo>
                    <a:pt x="48" y="3843"/>
                  </a:lnTo>
                  <a:lnTo>
                    <a:pt x="48" y="3795"/>
                  </a:lnTo>
                  <a:lnTo>
                    <a:pt x="48" y="3747"/>
                  </a:lnTo>
                  <a:cubicBezTo>
                    <a:pt x="48" y="3742"/>
                    <a:pt x="49" y="3737"/>
                    <a:pt x="51" y="3732"/>
                  </a:cubicBezTo>
                  <a:lnTo>
                    <a:pt x="67" y="3684"/>
                  </a:lnTo>
                  <a:lnTo>
                    <a:pt x="64" y="3699"/>
                  </a:lnTo>
                  <a:lnTo>
                    <a:pt x="64" y="3651"/>
                  </a:lnTo>
                  <a:lnTo>
                    <a:pt x="64" y="3587"/>
                  </a:lnTo>
                  <a:lnTo>
                    <a:pt x="64" y="3539"/>
                  </a:lnTo>
                  <a:lnTo>
                    <a:pt x="64" y="3491"/>
                  </a:lnTo>
                  <a:lnTo>
                    <a:pt x="64" y="3443"/>
                  </a:lnTo>
                  <a:lnTo>
                    <a:pt x="64" y="3379"/>
                  </a:lnTo>
                  <a:lnTo>
                    <a:pt x="64" y="3331"/>
                  </a:lnTo>
                  <a:cubicBezTo>
                    <a:pt x="64" y="3305"/>
                    <a:pt x="86" y="3283"/>
                    <a:pt x="112" y="3283"/>
                  </a:cubicBezTo>
                  <a:cubicBezTo>
                    <a:pt x="139" y="3283"/>
                    <a:pt x="160" y="3305"/>
                    <a:pt x="160" y="3331"/>
                  </a:cubicBezTo>
                  <a:lnTo>
                    <a:pt x="160" y="3379"/>
                  </a:lnTo>
                  <a:lnTo>
                    <a:pt x="112" y="3331"/>
                  </a:lnTo>
                  <a:lnTo>
                    <a:pt x="128" y="3331"/>
                  </a:lnTo>
                  <a:lnTo>
                    <a:pt x="80" y="3379"/>
                  </a:lnTo>
                  <a:lnTo>
                    <a:pt x="80" y="3331"/>
                  </a:lnTo>
                  <a:lnTo>
                    <a:pt x="80" y="3283"/>
                  </a:lnTo>
                  <a:lnTo>
                    <a:pt x="80" y="3235"/>
                  </a:lnTo>
                  <a:lnTo>
                    <a:pt x="80" y="3187"/>
                  </a:lnTo>
                  <a:lnTo>
                    <a:pt x="80" y="3123"/>
                  </a:lnTo>
                  <a:lnTo>
                    <a:pt x="80" y="3075"/>
                  </a:lnTo>
                  <a:lnTo>
                    <a:pt x="80" y="3027"/>
                  </a:lnTo>
                  <a:lnTo>
                    <a:pt x="80" y="2979"/>
                  </a:lnTo>
                  <a:lnTo>
                    <a:pt x="80" y="2931"/>
                  </a:lnTo>
                  <a:lnTo>
                    <a:pt x="80" y="2867"/>
                  </a:lnTo>
                  <a:lnTo>
                    <a:pt x="80" y="2819"/>
                  </a:lnTo>
                  <a:lnTo>
                    <a:pt x="80" y="2771"/>
                  </a:lnTo>
                  <a:lnTo>
                    <a:pt x="80" y="2723"/>
                  </a:lnTo>
                  <a:lnTo>
                    <a:pt x="80" y="2675"/>
                  </a:lnTo>
                  <a:cubicBezTo>
                    <a:pt x="80" y="2672"/>
                    <a:pt x="81" y="2668"/>
                    <a:pt x="82" y="2664"/>
                  </a:cubicBezTo>
                  <a:lnTo>
                    <a:pt x="98" y="2600"/>
                  </a:lnTo>
                  <a:lnTo>
                    <a:pt x="96" y="2611"/>
                  </a:lnTo>
                  <a:lnTo>
                    <a:pt x="96" y="2563"/>
                  </a:lnTo>
                  <a:cubicBezTo>
                    <a:pt x="96" y="2537"/>
                    <a:pt x="118" y="2515"/>
                    <a:pt x="144" y="2515"/>
                  </a:cubicBezTo>
                  <a:cubicBezTo>
                    <a:pt x="171" y="2515"/>
                    <a:pt x="192" y="2537"/>
                    <a:pt x="192" y="2563"/>
                  </a:cubicBezTo>
                  <a:lnTo>
                    <a:pt x="192" y="2611"/>
                  </a:lnTo>
                  <a:cubicBezTo>
                    <a:pt x="192" y="2638"/>
                    <a:pt x="171" y="2659"/>
                    <a:pt x="144" y="2659"/>
                  </a:cubicBezTo>
                  <a:cubicBezTo>
                    <a:pt x="118" y="2659"/>
                    <a:pt x="96" y="2638"/>
                    <a:pt x="96" y="2611"/>
                  </a:cubicBezTo>
                  <a:lnTo>
                    <a:pt x="96" y="2563"/>
                  </a:lnTo>
                  <a:cubicBezTo>
                    <a:pt x="96" y="2537"/>
                    <a:pt x="118" y="2515"/>
                    <a:pt x="144" y="2515"/>
                  </a:cubicBezTo>
                  <a:cubicBezTo>
                    <a:pt x="171" y="2515"/>
                    <a:pt x="192" y="2537"/>
                    <a:pt x="192" y="2563"/>
                  </a:cubicBezTo>
                  <a:lnTo>
                    <a:pt x="192" y="2611"/>
                  </a:lnTo>
                  <a:cubicBezTo>
                    <a:pt x="192" y="2638"/>
                    <a:pt x="171" y="2659"/>
                    <a:pt x="144" y="2659"/>
                  </a:cubicBezTo>
                  <a:cubicBezTo>
                    <a:pt x="118" y="2659"/>
                    <a:pt x="96" y="2638"/>
                    <a:pt x="96" y="2611"/>
                  </a:cubicBezTo>
                  <a:lnTo>
                    <a:pt x="96" y="2563"/>
                  </a:lnTo>
                  <a:lnTo>
                    <a:pt x="96" y="2515"/>
                  </a:lnTo>
                  <a:lnTo>
                    <a:pt x="96" y="2467"/>
                  </a:lnTo>
                  <a:lnTo>
                    <a:pt x="96" y="2419"/>
                  </a:lnTo>
                  <a:cubicBezTo>
                    <a:pt x="96" y="2393"/>
                    <a:pt x="118" y="2371"/>
                    <a:pt x="144" y="2371"/>
                  </a:cubicBezTo>
                  <a:lnTo>
                    <a:pt x="160" y="2371"/>
                  </a:lnTo>
                  <a:cubicBezTo>
                    <a:pt x="187" y="2371"/>
                    <a:pt x="208" y="2393"/>
                    <a:pt x="208" y="2419"/>
                  </a:cubicBezTo>
                  <a:lnTo>
                    <a:pt x="208" y="2467"/>
                  </a:lnTo>
                  <a:cubicBezTo>
                    <a:pt x="208" y="2494"/>
                    <a:pt x="187" y="2515"/>
                    <a:pt x="160" y="2515"/>
                  </a:cubicBezTo>
                  <a:cubicBezTo>
                    <a:pt x="134" y="2515"/>
                    <a:pt x="112" y="2494"/>
                    <a:pt x="112" y="2467"/>
                  </a:cubicBezTo>
                  <a:lnTo>
                    <a:pt x="112" y="2419"/>
                  </a:lnTo>
                  <a:lnTo>
                    <a:pt x="112" y="2355"/>
                  </a:lnTo>
                  <a:lnTo>
                    <a:pt x="112" y="2307"/>
                  </a:lnTo>
                  <a:lnTo>
                    <a:pt x="112" y="2259"/>
                  </a:lnTo>
                  <a:cubicBezTo>
                    <a:pt x="112" y="2233"/>
                    <a:pt x="134" y="2211"/>
                    <a:pt x="160" y="2211"/>
                  </a:cubicBezTo>
                  <a:cubicBezTo>
                    <a:pt x="187" y="2211"/>
                    <a:pt x="208" y="2233"/>
                    <a:pt x="208" y="2259"/>
                  </a:cubicBezTo>
                  <a:lnTo>
                    <a:pt x="208" y="2307"/>
                  </a:lnTo>
                  <a:cubicBezTo>
                    <a:pt x="208" y="2334"/>
                    <a:pt x="187" y="2355"/>
                    <a:pt x="160" y="2355"/>
                  </a:cubicBezTo>
                  <a:cubicBezTo>
                    <a:pt x="134" y="2355"/>
                    <a:pt x="112" y="2334"/>
                    <a:pt x="112" y="2307"/>
                  </a:cubicBezTo>
                  <a:lnTo>
                    <a:pt x="112" y="2259"/>
                  </a:lnTo>
                  <a:lnTo>
                    <a:pt x="112" y="2211"/>
                  </a:lnTo>
                  <a:lnTo>
                    <a:pt x="112" y="2163"/>
                  </a:lnTo>
                  <a:lnTo>
                    <a:pt x="112" y="2099"/>
                  </a:lnTo>
                  <a:cubicBezTo>
                    <a:pt x="112" y="2073"/>
                    <a:pt x="134" y="2051"/>
                    <a:pt x="160" y="2051"/>
                  </a:cubicBezTo>
                  <a:lnTo>
                    <a:pt x="176" y="2051"/>
                  </a:lnTo>
                  <a:cubicBezTo>
                    <a:pt x="203" y="2051"/>
                    <a:pt x="224" y="2073"/>
                    <a:pt x="224" y="2099"/>
                  </a:cubicBezTo>
                  <a:lnTo>
                    <a:pt x="224" y="2163"/>
                  </a:lnTo>
                  <a:cubicBezTo>
                    <a:pt x="224" y="2190"/>
                    <a:pt x="203" y="2211"/>
                    <a:pt x="176" y="2211"/>
                  </a:cubicBezTo>
                  <a:cubicBezTo>
                    <a:pt x="150" y="2211"/>
                    <a:pt x="128" y="2190"/>
                    <a:pt x="128" y="2163"/>
                  </a:cubicBezTo>
                  <a:lnTo>
                    <a:pt x="128" y="2099"/>
                  </a:lnTo>
                  <a:lnTo>
                    <a:pt x="128" y="2051"/>
                  </a:lnTo>
                  <a:lnTo>
                    <a:pt x="128" y="2003"/>
                  </a:lnTo>
                  <a:lnTo>
                    <a:pt x="128" y="1955"/>
                  </a:lnTo>
                  <a:cubicBezTo>
                    <a:pt x="128" y="1929"/>
                    <a:pt x="150" y="1907"/>
                    <a:pt x="176" y="1907"/>
                  </a:cubicBezTo>
                  <a:cubicBezTo>
                    <a:pt x="203" y="1907"/>
                    <a:pt x="224" y="1929"/>
                    <a:pt x="224" y="1955"/>
                  </a:cubicBezTo>
                  <a:lnTo>
                    <a:pt x="224" y="2003"/>
                  </a:lnTo>
                  <a:cubicBezTo>
                    <a:pt x="224" y="2030"/>
                    <a:pt x="203" y="2051"/>
                    <a:pt x="176" y="2051"/>
                  </a:cubicBezTo>
                  <a:cubicBezTo>
                    <a:pt x="150" y="2051"/>
                    <a:pt x="128" y="2030"/>
                    <a:pt x="128" y="2003"/>
                  </a:cubicBezTo>
                  <a:lnTo>
                    <a:pt x="128" y="1955"/>
                  </a:lnTo>
                  <a:lnTo>
                    <a:pt x="128" y="1907"/>
                  </a:lnTo>
                  <a:lnTo>
                    <a:pt x="128" y="1843"/>
                  </a:lnTo>
                  <a:lnTo>
                    <a:pt x="128" y="1795"/>
                  </a:lnTo>
                  <a:cubicBezTo>
                    <a:pt x="128" y="1769"/>
                    <a:pt x="150" y="1747"/>
                    <a:pt x="176" y="1747"/>
                  </a:cubicBezTo>
                  <a:lnTo>
                    <a:pt x="192" y="1747"/>
                  </a:lnTo>
                  <a:cubicBezTo>
                    <a:pt x="219" y="1747"/>
                    <a:pt x="240" y="1769"/>
                    <a:pt x="240" y="1795"/>
                  </a:cubicBezTo>
                  <a:lnTo>
                    <a:pt x="240" y="1843"/>
                  </a:lnTo>
                  <a:cubicBezTo>
                    <a:pt x="240" y="1870"/>
                    <a:pt x="219" y="1891"/>
                    <a:pt x="192" y="1891"/>
                  </a:cubicBezTo>
                  <a:cubicBezTo>
                    <a:pt x="166" y="1891"/>
                    <a:pt x="144" y="1870"/>
                    <a:pt x="144" y="1843"/>
                  </a:cubicBezTo>
                  <a:lnTo>
                    <a:pt x="144" y="1795"/>
                  </a:lnTo>
                  <a:lnTo>
                    <a:pt x="144" y="1747"/>
                  </a:lnTo>
                  <a:lnTo>
                    <a:pt x="144" y="1699"/>
                  </a:lnTo>
                  <a:lnTo>
                    <a:pt x="144" y="1651"/>
                  </a:lnTo>
                  <a:cubicBezTo>
                    <a:pt x="144" y="1625"/>
                    <a:pt x="166" y="1603"/>
                    <a:pt x="192" y="1603"/>
                  </a:cubicBezTo>
                  <a:cubicBezTo>
                    <a:pt x="219" y="1603"/>
                    <a:pt x="240" y="1625"/>
                    <a:pt x="240" y="1651"/>
                  </a:cubicBezTo>
                  <a:lnTo>
                    <a:pt x="240" y="1699"/>
                  </a:lnTo>
                  <a:cubicBezTo>
                    <a:pt x="240" y="1726"/>
                    <a:pt x="219" y="1747"/>
                    <a:pt x="192" y="1747"/>
                  </a:cubicBezTo>
                  <a:cubicBezTo>
                    <a:pt x="166" y="1747"/>
                    <a:pt x="144" y="1726"/>
                    <a:pt x="144" y="1699"/>
                  </a:cubicBezTo>
                  <a:lnTo>
                    <a:pt x="144" y="1651"/>
                  </a:lnTo>
                  <a:lnTo>
                    <a:pt x="144" y="1587"/>
                  </a:lnTo>
                  <a:lnTo>
                    <a:pt x="144" y="1539"/>
                  </a:lnTo>
                  <a:lnTo>
                    <a:pt x="144" y="1491"/>
                  </a:lnTo>
                  <a:lnTo>
                    <a:pt x="144" y="1443"/>
                  </a:lnTo>
                  <a:lnTo>
                    <a:pt x="144" y="1395"/>
                  </a:lnTo>
                  <a:lnTo>
                    <a:pt x="144" y="1331"/>
                  </a:lnTo>
                  <a:cubicBezTo>
                    <a:pt x="144" y="1305"/>
                    <a:pt x="166" y="1283"/>
                    <a:pt x="192" y="1283"/>
                  </a:cubicBezTo>
                  <a:lnTo>
                    <a:pt x="208" y="1283"/>
                  </a:lnTo>
                  <a:lnTo>
                    <a:pt x="160" y="1331"/>
                  </a:lnTo>
                  <a:lnTo>
                    <a:pt x="160" y="1283"/>
                  </a:lnTo>
                  <a:lnTo>
                    <a:pt x="160" y="1235"/>
                  </a:lnTo>
                  <a:lnTo>
                    <a:pt x="160" y="1187"/>
                  </a:lnTo>
                  <a:cubicBezTo>
                    <a:pt x="160" y="1161"/>
                    <a:pt x="182" y="1139"/>
                    <a:pt x="208" y="1139"/>
                  </a:cubicBezTo>
                  <a:lnTo>
                    <a:pt x="224" y="1139"/>
                  </a:lnTo>
                  <a:lnTo>
                    <a:pt x="176" y="1187"/>
                  </a:lnTo>
                  <a:lnTo>
                    <a:pt x="176" y="1123"/>
                  </a:lnTo>
                  <a:lnTo>
                    <a:pt x="176" y="1075"/>
                  </a:lnTo>
                  <a:lnTo>
                    <a:pt x="176" y="1027"/>
                  </a:lnTo>
                  <a:lnTo>
                    <a:pt x="176" y="979"/>
                  </a:lnTo>
                  <a:cubicBezTo>
                    <a:pt x="176" y="953"/>
                    <a:pt x="198" y="931"/>
                    <a:pt x="224" y="931"/>
                  </a:cubicBezTo>
                  <a:cubicBezTo>
                    <a:pt x="251" y="931"/>
                    <a:pt x="272" y="953"/>
                    <a:pt x="272" y="979"/>
                  </a:cubicBezTo>
                  <a:lnTo>
                    <a:pt x="272" y="1027"/>
                  </a:lnTo>
                  <a:cubicBezTo>
                    <a:pt x="272" y="1054"/>
                    <a:pt x="251" y="1075"/>
                    <a:pt x="224" y="1075"/>
                  </a:cubicBezTo>
                  <a:cubicBezTo>
                    <a:pt x="198" y="1075"/>
                    <a:pt x="176" y="1054"/>
                    <a:pt x="176" y="1027"/>
                  </a:cubicBezTo>
                  <a:lnTo>
                    <a:pt x="176" y="979"/>
                  </a:lnTo>
                  <a:lnTo>
                    <a:pt x="176" y="931"/>
                  </a:lnTo>
                  <a:lnTo>
                    <a:pt x="176" y="867"/>
                  </a:lnTo>
                  <a:cubicBezTo>
                    <a:pt x="176" y="841"/>
                    <a:pt x="198" y="819"/>
                    <a:pt x="224" y="819"/>
                  </a:cubicBezTo>
                  <a:lnTo>
                    <a:pt x="240" y="819"/>
                  </a:lnTo>
                  <a:lnTo>
                    <a:pt x="192" y="867"/>
                  </a:lnTo>
                  <a:lnTo>
                    <a:pt x="192" y="819"/>
                  </a:lnTo>
                  <a:cubicBezTo>
                    <a:pt x="192" y="793"/>
                    <a:pt x="214" y="771"/>
                    <a:pt x="240" y="771"/>
                  </a:cubicBezTo>
                  <a:cubicBezTo>
                    <a:pt x="267" y="771"/>
                    <a:pt x="288" y="793"/>
                    <a:pt x="288" y="819"/>
                  </a:cubicBezTo>
                  <a:lnTo>
                    <a:pt x="288" y="867"/>
                  </a:lnTo>
                  <a:cubicBezTo>
                    <a:pt x="288" y="894"/>
                    <a:pt x="267" y="915"/>
                    <a:pt x="240" y="915"/>
                  </a:cubicBezTo>
                  <a:cubicBezTo>
                    <a:pt x="214" y="915"/>
                    <a:pt x="192" y="894"/>
                    <a:pt x="192" y="867"/>
                  </a:cubicBezTo>
                  <a:lnTo>
                    <a:pt x="192" y="819"/>
                  </a:lnTo>
                  <a:lnTo>
                    <a:pt x="192" y="771"/>
                  </a:lnTo>
                  <a:lnTo>
                    <a:pt x="192" y="723"/>
                  </a:lnTo>
                  <a:cubicBezTo>
                    <a:pt x="192" y="697"/>
                    <a:pt x="214" y="675"/>
                    <a:pt x="240" y="675"/>
                  </a:cubicBezTo>
                  <a:lnTo>
                    <a:pt x="256" y="675"/>
                  </a:lnTo>
                  <a:lnTo>
                    <a:pt x="208" y="723"/>
                  </a:lnTo>
                  <a:lnTo>
                    <a:pt x="208" y="675"/>
                  </a:lnTo>
                  <a:lnTo>
                    <a:pt x="208" y="611"/>
                  </a:lnTo>
                  <a:lnTo>
                    <a:pt x="208" y="563"/>
                  </a:lnTo>
                  <a:lnTo>
                    <a:pt x="208" y="515"/>
                  </a:lnTo>
                  <a:cubicBezTo>
                    <a:pt x="208" y="489"/>
                    <a:pt x="230" y="467"/>
                    <a:pt x="256" y="467"/>
                  </a:cubicBezTo>
                  <a:cubicBezTo>
                    <a:pt x="283" y="467"/>
                    <a:pt x="304" y="489"/>
                    <a:pt x="304" y="515"/>
                  </a:cubicBezTo>
                  <a:lnTo>
                    <a:pt x="304" y="563"/>
                  </a:lnTo>
                  <a:cubicBezTo>
                    <a:pt x="304" y="590"/>
                    <a:pt x="283" y="611"/>
                    <a:pt x="256" y="611"/>
                  </a:cubicBezTo>
                  <a:cubicBezTo>
                    <a:pt x="230" y="611"/>
                    <a:pt x="208" y="590"/>
                    <a:pt x="208" y="563"/>
                  </a:cubicBezTo>
                  <a:lnTo>
                    <a:pt x="208" y="515"/>
                  </a:lnTo>
                  <a:cubicBezTo>
                    <a:pt x="208" y="489"/>
                    <a:pt x="230" y="467"/>
                    <a:pt x="256" y="467"/>
                  </a:cubicBezTo>
                  <a:cubicBezTo>
                    <a:pt x="283" y="467"/>
                    <a:pt x="304" y="489"/>
                    <a:pt x="304" y="515"/>
                  </a:cubicBezTo>
                  <a:lnTo>
                    <a:pt x="304" y="563"/>
                  </a:lnTo>
                  <a:lnTo>
                    <a:pt x="256" y="515"/>
                  </a:lnTo>
                  <a:lnTo>
                    <a:pt x="272" y="515"/>
                  </a:lnTo>
                  <a:lnTo>
                    <a:pt x="224" y="563"/>
                  </a:lnTo>
                  <a:lnTo>
                    <a:pt x="224" y="515"/>
                  </a:lnTo>
                  <a:lnTo>
                    <a:pt x="224" y="467"/>
                  </a:lnTo>
                  <a:lnTo>
                    <a:pt x="224" y="419"/>
                  </a:lnTo>
                  <a:lnTo>
                    <a:pt x="224" y="355"/>
                  </a:lnTo>
                  <a:cubicBezTo>
                    <a:pt x="224" y="331"/>
                    <a:pt x="243" y="311"/>
                    <a:pt x="267" y="308"/>
                  </a:cubicBezTo>
                  <a:cubicBezTo>
                    <a:pt x="291" y="305"/>
                    <a:pt x="313" y="320"/>
                    <a:pt x="319" y="344"/>
                  </a:cubicBezTo>
                  <a:lnTo>
                    <a:pt x="335" y="408"/>
                  </a:lnTo>
                  <a:lnTo>
                    <a:pt x="240" y="419"/>
                  </a:lnTo>
                  <a:lnTo>
                    <a:pt x="240" y="355"/>
                  </a:lnTo>
                  <a:cubicBezTo>
                    <a:pt x="240" y="329"/>
                    <a:pt x="262" y="307"/>
                    <a:pt x="288" y="307"/>
                  </a:cubicBezTo>
                  <a:cubicBezTo>
                    <a:pt x="315" y="307"/>
                    <a:pt x="336" y="329"/>
                    <a:pt x="336" y="355"/>
                  </a:cubicBezTo>
                  <a:lnTo>
                    <a:pt x="336" y="419"/>
                  </a:lnTo>
                  <a:cubicBezTo>
                    <a:pt x="336" y="446"/>
                    <a:pt x="315" y="467"/>
                    <a:pt x="288" y="467"/>
                  </a:cubicBezTo>
                  <a:cubicBezTo>
                    <a:pt x="262" y="467"/>
                    <a:pt x="240" y="446"/>
                    <a:pt x="240" y="419"/>
                  </a:cubicBezTo>
                  <a:lnTo>
                    <a:pt x="240" y="355"/>
                  </a:lnTo>
                  <a:cubicBezTo>
                    <a:pt x="240" y="329"/>
                    <a:pt x="262" y="307"/>
                    <a:pt x="288" y="307"/>
                  </a:cubicBezTo>
                  <a:cubicBezTo>
                    <a:pt x="315" y="307"/>
                    <a:pt x="336" y="329"/>
                    <a:pt x="336" y="355"/>
                  </a:cubicBezTo>
                  <a:lnTo>
                    <a:pt x="336" y="419"/>
                  </a:lnTo>
                  <a:cubicBezTo>
                    <a:pt x="336" y="446"/>
                    <a:pt x="315" y="467"/>
                    <a:pt x="288" y="467"/>
                  </a:cubicBezTo>
                  <a:cubicBezTo>
                    <a:pt x="262" y="467"/>
                    <a:pt x="240" y="446"/>
                    <a:pt x="240" y="419"/>
                  </a:cubicBezTo>
                  <a:lnTo>
                    <a:pt x="240" y="355"/>
                  </a:lnTo>
                  <a:cubicBezTo>
                    <a:pt x="240" y="329"/>
                    <a:pt x="262" y="307"/>
                    <a:pt x="288" y="307"/>
                  </a:cubicBezTo>
                  <a:cubicBezTo>
                    <a:pt x="315" y="307"/>
                    <a:pt x="336" y="329"/>
                    <a:pt x="336" y="355"/>
                  </a:cubicBezTo>
                  <a:lnTo>
                    <a:pt x="336" y="419"/>
                  </a:lnTo>
                  <a:lnTo>
                    <a:pt x="288" y="371"/>
                  </a:lnTo>
                  <a:lnTo>
                    <a:pt x="304" y="371"/>
                  </a:lnTo>
                  <a:lnTo>
                    <a:pt x="256" y="419"/>
                  </a:lnTo>
                  <a:lnTo>
                    <a:pt x="256" y="355"/>
                  </a:lnTo>
                  <a:lnTo>
                    <a:pt x="256" y="307"/>
                  </a:lnTo>
                  <a:lnTo>
                    <a:pt x="256" y="259"/>
                  </a:lnTo>
                  <a:lnTo>
                    <a:pt x="256" y="211"/>
                  </a:lnTo>
                  <a:cubicBezTo>
                    <a:pt x="256" y="185"/>
                    <a:pt x="278" y="163"/>
                    <a:pt x="304" y="163"/>
                  </a:cubicBezTo>
                  <a:cubicBezTo>
                    <a:pt x="331" y="163"/>
                    <a:pt x="352" y="185"/>
                    <a:pt x="352" y="211"/>
                  </a:cubicBezTo>
                  <a:lnTo>
                    <a:pt x="352" y="259"/>
                  </a:lnTo>
                  <a:cubicBezTo>
                    <a:pt x="352" y="286"/>
                    <a:pt x="331" y="307"/>
                    <a:pt x="304" y="307"/>
                  </a:cubicBezTo>
                  <a:cubicBezTo>
                    <a:pt x="278" y="307"/>
                    <a:pt x="256" y="286"/>
                    <a:pt x="256" y="259"/>
                  </a:cubicBezTo>
                  <a:lnTo>
                    <a:pt x="256" y="211"/>
                  </a:lnTo>
                  <a:cubicBezTo>
                    <a:pt x="256" y="185"/>
                    <a:pt x="278" y="163"/>
                    <a:pt x="304" y="163"/>
                  </a:cubicBezTo>
                  <a:cubicBezTo>
                    <a:pt x="331" y="163"/>
                    <a:pt x="352" y="185"/>
                    <a:pt x="352" y="211"/>
                  </a:cubicBezTo>
                  <a:lnTo>
                    <a:pt x="352" y="259"/>
                  </a:lnTo>
                  <a:cubicBezTo>
                    <a:pt x="352" y="286"/>
                    <a:pt x="331" y="307"/>
                    <a:pt x="304" y="307"/>
                  </a:cubicBezTo>
                  <a:cubicBezTo>
                    <a:pt x="278" y="307"/>
                    <a:pt x="256" y="286"/>
                    <a:pt x="256" y="259"/>
                  </a:cubicBezTo>
                  <a:lnTo>
                    <a:pt x="256" y="211"/>
                  </a:lnTo>
                  <a:cubicBezTo>
                    <a:pt x="256" y="185"/>
                    <a:pt x="278" y="163"/>
                    <a:pt x="304" y="163"/>
                  </a:cubicBezTo>
                  <a:cubicBezTo>
                    <a:pt x="331" y="163"/>
                    <a:pt x="352" y="185"/>
                    <a:pt x="352" y="211"/>
                  </a:cubicBezTo>
                  <a:lnTo>
                    <a:pt x="352" y="259"/>
                  </a:lnTo>
                  <a:lnTo>
                    <a:pt x="304" y="211"/>
                  </a:lnTo>
                  <a:lnTo>
                    <a:pt x="320" y="211"/>
                  </a:lnTo>
                  <a:lnTo>
                    <a:pt x="272" y="259"/>
                  </a:lnTo>
                  <a:lnTo>
                    <a:pt x="272" y="211"/>
                  </a:lnTo>
                  <a:lnTo>
                    <a:pt x="272" y="163"/>
                  </a:lnTo>
                  <a:lnTo>
                    <a:pt x="272" y="99"/>
                  </a:lnTo>
                  <a:lnTo>
                    <a:pt x="272" y="51"/>
                  </a:lnTo>
                  <a:cubicBezTo>
                    <a:pt x="272" y="25"/>
                    <a:pt x="294" y="3"/>
                    <a:pt x="320" y="3"/>
                  </a:cubicBezTo>
                  <a:cubicBezTo>
                    <a:pt x="347" y="3"/>
                    <a:pt x="368" y="25"/>
                    <a:pt x="368" y="51"/>
                  </a:cubicBezTo>
                  <a:lnTo>
                    <a:pt x="368" y="99"/>
                  </a:lnTo>
                  <a:lnTo>
                    <a:pt x="320" y="51"/>
                  </a:lnTo>
                  <a:lnTo>
                    <a:pt x="336" y="51"/>
                  </a:lnTo>
                  <a:lnTo>
                    <a:pt x="288" y="99"/>
                  </a:lnTo>
                  <a:lnTo>
                    <a:pt x="288" y="51"/>
                  </a:lnTo>
                  <a:cubicBezTo>
                    <a:pt x="288" y="25"/>
                    <a:pt x="310" y="3"/>
                    <a:pt x="336" y="3"/>
                  </a:cubicBezTo>
                  <a:cubicBezTo>
                    <a:pt x="363" y="3"/>
                    <a:pt x="384" y="25"/>
                    <a:pt x="384" y="51"/>
                  </a:cubicBezTo>
                  <a:lnTo>
                    <a:pt x="384" y="99"/>
                  </a:lnTo>
                  <a:cubicBezTo>
                    <a:pt x="384" y="126"/>
                    <a:pt x="363" y="147"/>
                    <a:pt x="336" y="147"/>
                  </a:cubicBezTo>
                  <a:cubicBezTo>
                    <a:pt x="310" y="147"/>
                    <a:pt x="288" y="126"/>
                    <a:pt x="288" y="99"/>
                  </a:cubicBezTo>
                  <a:lnTo>
                    <a:pt x="288" y="51"/>
                  </a:lnTo>
                  <a:cubicBezTo>
                    <a:pt x="288" y="25"/>
                    <a:pt x="310" y="3"/>
                    <a:pt x="336" y="3"/>
                  </a:cubicBezTo>
                  <a:cubicBezTo>
                    <a:pt x="363" y="3"/>
                    <a:pt x="384" y="25"/>
                    <a:pt x="384" y="51"/>
                  </a:cubicBezTo>
                  <a:lnTo>
                    <a:pt x="384" y="99"/>
                  </a:lnTo>
                  <a:lnTo>
                    <a:pt x="291" y="84"/>
                  </a:lnTo>
                  <a:lnTo>
                    <a:pt x="307" y="36"/>
                  </a:lnTo>
                  <a:cubicBezTo>
                    <a:pt x="314" y="14"/>
                    <a:pt x="337" y="0"/>
                    <a:pt x="360" y="4"/>
                  </a:cubicBezTo>
                  <a:cubicBezTo>
                    <a:pt x="383" y="8"/>
                    <a:pt x="400" y="28"/>
                    <a:pt x="400" y="51"/>
                  </a:cubicBezTo>
                  <a:lnTo>
                    <a:pt x="400" y="99"/>
                  </a:lnTo>
                  <a:cubicBezTo>
                    <a:pt x="400" y="126"/>
                    <a:pt x="379" y="147"/>
                    <a:pt x="352" y="147"/>
                  </a:cubicBezTo>
                  <a:cubicBezTo>
                    <a:pt x="326" y="147"/>
                    <a:pt x="304" y="126"/>
                    <a:pt x="304" y="99"/>
                  </a:cubicBezTo>
                  <a:lnTo>
                    <a:pt x="304" y="51"/>
                  </a:lnTo>
                  <a:cubicBezTo>
                    <a:pt x="304" y="25"/>
                    <a:pt x="326" y="3"/>
                    <a:pt x="352" y="3"/>
                  </a:cubicBezTo>
                  <a:cubicBezTo>
                    <a:pt x="379" y="3"/>
                    <a:pt x="400" y="25"/>
                    <a:pt x="400" y="51"/>
                  </a:cubicBezTo>
                  <a:lnTo>
                    <a:pt x="400" y="99"/>
                  </a:lnTo>
                  <a:lnTo>
                    <a:pt x="352" y="51"/>
                  </a:lnTo>
                  <a:lnTo>
                    <a:pt x="368" y="51"/>
                  </a:lnTo>
                  <a:lnTo>
                    <a:pt x="320" y="99"/>
                  </a:lnTo>
                  <a:lnTo>
                    <a:pt x="320" y="51"/>
                  </a:lnTo>
                  <a:cubicBezTo>
                    <a:pt x="320" y="25"/>
                    <a:pt x="342" y="3"/>
                    <a:pt x="368" y="3"/>
                  </a:cubicBezTo>
                  <a:cubicBezTo>
                    <a:pt x="395" y="3"/>
                    <a:pt x="416" y="25"/>
                    <a:pt x="416" y="51"/>
                  </a:cubicBezTo>
                  <a:lnTo>
                    <a:pt x="416" y="99"/>
                  </a:lnTo>
                  <a:cubicBezTo>
                    <a:pt x="416" y="126"/>
                    <a:pt x="395" y="147"/>
                    <a:pt x="368" y="147"/>
                  </a:cubicBezTo>
                  <a:cubicBezTo>
                    <a:pt x="342" y="147"/>
                    <a:pt x="320" y="126"/>
                    <a:pt x="320" y="99"/>
                  </a:cubicBezTo>
                  <a:lnTo>
                    <a:pt x="320" y="51"/>
                  </a:lnTo>
                  <a:cubicBezTo>
                    <a:pt x="320" y="25"/>
                    <a:pt x="342" y="3"/>
                    <a:pt x="368" y="3"/>
                  </a:cubicBezTo>
                  <a:cubicBezTo>
                    <a:pt x="395" y="3"/>
                    <a:pt x="416" y="25"/>
                    <a:pt x="416" y="51"/>
                  </a:cubicBezTo>
                  <a:lnTo>
                    <a:pt x="416" y="99"/>
                  </a:lnTo>
                  <a:lnTo>
                    <a:pt x="368" y="51"/>
                  </a:lnTo>
                  <a:lnTo>
                    <a:pt x="384" y="51"/>
                  </a:lnTo>
                  <a:lnTo>
                    <a:pt x="336" y="99"/>
                  </a:lnTo>
                  <a:lnTo>
                    <a:pt x="336" y="51"/>
                  </a:lnTo>
                  <a:cubicBezTo>
                    <a:pt x="336" y="25"/>
                    <a:pt x="358" y="3"/>
                    <a:pt x="384" y="3"/>
                  </a:cubicBezTo>
                  <a:cubicBezTo>
                    <a:pt x="411" y="3"/>
                    <a:pt x="432" y="25"/>
                    <a:pt x="432" y="51"/>
                  </a:cubicBezTo>
                  <a:lnTo>
                    <a:pt x="432" y="99"/>
                  </a:lnTo>
                  <a:lnTo>
                    <a:pt x="432" y="163"/>
                  </a:lnTo>
                  <a:lnTo>
                    <a:pt x="432" y="211"/>
                  </a:lnTo>
                  <a:lnTo>
                    <a:pt x="432" y="259"/>
                  </a:lnTo>
                  <a:lnTo>
                    <a:pt x="384" y="211"/>
                  </a:lnTo>
                  <a:lnTo>
                    <a:pt x="400" y="211"/>
                  </a:lnTo>
                  <a:lnTo>
                    <a:pt x="352" y="259"/>
                  </a:lnTo>
                  <a:lnTo>
                    <a:pt x="352" y="211"/>
                  </a:lnTo>
                  <a:cubicBezTo>
                    <a:pt x="352" y="185"/>
                    <a:pt x="374" y="163"/>
                    <a:pt x="400" y="163"/>
                  </a:cubicBezTo>
                  <a:cubicBezTo>
                    <a:pt x="427" y="163"/>
                    <a:pt x="448" y="185"/>
                    <a:pt x="448" y="211"/>
                  </a:cubicBezTo>
                  <a:lnTo>
                    <a:pt x="448" y="259"/>
                  </a:lnTo>
                  <a:cubicBezTo>
                    <a:pt x="448" y="286"/>
                    <a:pt x="427" y="307"/>
                    <a:pt x="400" y="307"/>
                  </a:cubicBezTo>
                  <a:lnTo>
                    <a:pt x="384" y="307"/>
                  </a:lnTo>
                  <a:cubicBezTo>
                    <a:pt x="358" y="307"/>
                    <a:pt x="336" y="286"/>
                    <a:pt x="336" y="259"/>
                  </a:cubicBezTo>
                  <a:lnTo>
                    <a:pt x="336" y="211"/>
                  </a:lnTo>
                  <a:lnTo>
                    <a:pt x="336" y="163"/>
                  </a:lnTo>
                  <a:lnTo>
                    <a:pt x="336" y="99"/>
                  </a:lnTo>
                  <a:lnTo>
                    <a:pt x="336" y="51"/>
                  </a:lnTo>
                  <a:lnTo>
                    <a:pt x="432" y="51"/>
                  </a:lnTo>
                  <a:lnTo>
                    <a:pt x="432" y="99"/>
                  </a:lnTo>
                  <a:cubicBezTo>
                    <a:pt x="432" y="126"/>
                    <a:pt x="411" y="147"/>
                    <a:pt x="384" y="147"/>
                  </a:cubicBezTo>
                  <a:lnTo>
                    <a:pt x="368" y="147"/>
                  </a:lnTo>
                  <a:cubicBezTo>
                    <a:pt x="342" y="147"/>
                    <a:pt x="320" y="126"/>
                    <a:pt x="320" y="99"/>
                  </a:cubicBezTo>
                  <a:lnTo>
                    <a:pt x="320" y="51"/>
                  </a:lnTo>
                  <a:lnTo>
                    <a:pt x="416" y="51"/>
                  </a:lnTo>
                  <a:lnTo>
                    <a:pt x="416" y="99"/>
                  </a:lnTo>
                  <a:lnTo>
                    <a:pt x="320" y="99"/>
                  </a:lnTo>
                  <a:lnTo>
                    <a:pt x="320" y="51"/>
                  </a:lnTo>
                  <a:lnTo>
                    <a:pt x="416" y="51"/>
                  </a:lnTo>
                  <a:lnTo>
                    <a:pt x="416" y="99"/>
                  </a:lnTo>
                  <a:cubicBezTo>
                    <a:pt x="416" y="126"/>
                    <a:pt x="395" y="147"/>
                    <a:pt x="368" y="147"/>
                  </a:cubicBezTo>
                  <a:lnTo>
                    <a:pt x="352" y="147"/>
                  </a:lnTo>
                  <a:cubicBezTo>
                    <a:pt x="326" y="147"/>
                    <a:pt x="304" y="126"/>
                    <a:pt x="304" y="99"/>
                  </a:cubicBezTo>
                  <a:lnTo>
                    <a:pt x="304" y="51"/>
                  </a:lnTo>
                  <a:lnTo>
                    <a:pt x="400" y="51"/>
                  </a:lnTo>
                  <a:lnTo>
                    <a:pt x="400" y="99"/>
                  </a:lnTo>
                  <a:lnTo>
                    <a:pt x="304" y="99"/>
                  </a:lnTo>
                  <a:lnTo>
                    <a:pt x="304" y="51"/>
                  </a:lnTo>
                  <a:lnTo>
                    <a:pt x="398" y="67"/>
                  </a:lnTo>
                  <a:lnTo>
                    <a:pt x="382" y="115"/>
                  </a:lnTo>
                  <a:cubicBezTo>
                    <a:pt x="375" y="137"/>
                    <a:pt x="352" y="151"/>
                    <a:pt x="329" y="147"/>
                  </a:cubicBezTo>
                  <a:cubicBezTo>
                    <a:pt x="306" y="143"/>
                    <a:pt x="288" y="123"/>
                    <a:pt x="288" y="99"/>
                  </a:cubicBezTo>
                  <a:lnTo>
                    <a:pt x="288" y="51"/>
                  </a:lnTo>
                  <a:lnTo>
                    <a:pt x="384" y="51"/>
                  </a:lnTo>
                  <a:lnTo>
                    <a:pt x="384" y="99"/>
                  </a:lnTo>
                  <a:lnTo>
                    <a:pt x="288" y="99"/>
                  </a:lnTo>
                  <a:lnTo>
                    <a:pt x="288" y="51"/>
                  </a:lnTo>
                  <a:lnTo>
                    <a:pt x="384" y="51"/>
                  </a:lnTo>
                  <a:lnTo>
                    <a:pt x="384" y="99"/>
                  </a:lnTo>
                  <a:cubicBezTo>
                    <a:pt x="384" y="126"/>
                    <a:pt x="363" y="147"/>
                    <a:pt x="336" y="147"/>
                  </a:cubicBezTo>
                  <a:lnTo>
                    <a:pt x="320" y="147"/>
                  </a:lnTo>
                  <a:cubicBezTo>
                    <a:pt x="294" y="147"/>
                    <a:pt x="272" y="126"/>
                    <a:pt x="272" y="99"/>
                  </a:cubicBezTo>
                  <a:lnTo>
                    <a:pt x="272" y="51"/>
                  </a:lnTo>
                  <a:lnTo>
                    <a:pt x="368" y="51"/>
                  </a:lnTo>
                  <a:lnTo>
                    <a:pt x="368" y="99"/>
                  </a:lnTo>
                  <a:lnTo>
                    <a:pt x="368" y="163"/>
                  </a:lnTo>
                  <a:lnTo>
                    <a:pt x="368" y="211"/>
                  </a:lnTo>
                  <a:lnTo>
                    <a:pt x="368" y="259"/>
                  </a:lnTo>
                  <a:cubicBezTo>
                    <a:pt x="368" y="286"/>
                    <a:pt x="347" y="307"/>
                    <a:pt x="320" y="307"/>
                  </a:cubicBezTo>
                  <a:lnTo>
                    <a:pt x="304" y="307"/>
                  </a:lnTo>
                  <a:cubicBezTo>
                    <a:pt x="278" y="307"/>
                    <a:pt x="256" y="286"/>
                    <a:pt x="256" y="259"/>
                  </a:cubicBezTo>
                  <a:lnTo>
                    <a:pt x="256" y="211"/>
                  </a:lnTo>
                  <a:lnTo>
                    <a:pt x="352" y="211"/>
                  </a:lnTo>
                  <a:lnTo>
                    <a:pt x="352" y="259"/>
                  </a:lnTo>
                  <a:lnTo>
                    <a:pt x="256" y="259"/>
                  </a:lnTo>
                  <a:lnTo>
                    <a:pt x="256" y="211"/>
                  </a:lnTo>
                  <a:lnTo>
                    <a:pt x="352" y="211"/>
                  </a:lnTo>
                  <a:lnTo>
                    <a:pt x="352" y="259"/>
                  </a:lnTo>
                  <a:lnTo>
                    <a:pt x="256" y="259"/>
                  </a:lnTo>
                  <a:lnTo>
                    <a:pt x="256" y="211"/>
                  </a:lnTo>
                  <a:lnTo>
                    <a:pt x="352" y="211"/>
                  </a:lnTo>
                  <a:lnTo>
                    <a:pt x="352" y="259"/>
                  </a:lnTo>
                  <a:lnTo>
                    <a:pt x="352" y="307"/>
                  </a:lnTo>
                  <a:lnTo>
                    <a:pt x="352" y="355"/>
                  </a:lnTo>
                  <a:lnTo>
                    <a:pt x="352" y="419"/>
                  </a:lnTo>
                  <a:cubicBezTo>
                    <a:pt x="352" y="446"/>
                    <a:pt x="331" y="467"/>
                    <a:pt x="304" y="467"/>
                  </a:cubicBezTo>
                  <a:lnTo>
                    <a:pt x="288" y="467"/>
                  </a:lnTo>
                  <a:cubicBezTo>
                    <a:pt x="262" y="467"/>
                    <a:pt x="240" y="446"/>
                    <a:pt x="240" y="419"/>
                  </a:cubicBezTo>
                  <a:lnTo>
                    <a:pt x="240" y="355"/>
                  </a:lnTo>
                  <a:lnTo>
                    <a:pt x="336" y="355"/>
                  </a:lnTo>
                  <a:lnTo>
                    <a:pt x="336" y="419"/>
                  </a:lnTo>
                  <a:lnTo>
                    <a:pt x="240" y="419"/>
                  </a:lnTo>
                  <a:lnTo>
                    <a:pt x="240" y="355"/>
                  </a:lnTo>
                  <a:lnTo>
                    <a:pt x="336" y="355"/>
                  </a:lnTo>
                  <a:lnTo>
                    <a:pt x="336" y="419"/>
                  </a:lnTo>
                  <a:lnTo>
                    <a:pt x="240" y="419"/>
                  </a:lnTo>
                  <a:lnTo>
                    <a:pt x="240" y="355"/>
                  </a:lnTo>
                  <a:lnTo>
                    <a:pt x="336" y="355"/>
                  </a:lnTo>
                  <a:lnTo>
                    <a:pt x="336" y="419"/>
                  </a:lnTo>
                  <a:cubicBezTo>
                    <a:pt x="336" y="444"/>
                    <a:pt x="318" y="464"/>
                    <a:pt x="294" y="467"/>
                  </a:cubicBezTo>
                  <a:cubicBezTo>
                    <a:pt x="270" y="470"/>
                    <a:pt x="248" y="455"/>
                    <a:pt x="242" y="431"/>
                  </a:cubicBezTo>
                  <a:lnTo>
                    <a:pt x="226" y="367"/>
                  </a:lnTo>
                  <a:lnTo>
                    <a:pt x="320" y="355"/>
                  </a:lnTo>
                  <a:lnTo>
                    <a:pt x="320" y="419"/>
                  </a:lnTo>
                  <a:lnTo>
                    <a:pt x="320" y="467"/>
                  </a:lnTo>
                  <a:lnTo>
                    <a:pt x="320" y="515"/>
                  </a:lnTo>
                  <a:lnTo>
                    <a:pt x="320" y="563"/>
                  </a:lnTo>
                  <a:cubicBezTo>
                    <a:pt x="320" y="590"/>
                    <a:pt x="299" y="611"/>
                    <a:pt x="272" y="611"/>
                  </a:cubicBezTo>
                  <a:lnTo>
                    <a:pt x="256" y="611"/>
                  </a:lnTo>
                  <a:cubicBezTo>
                    <a:pt x="230" y="611"/>
                    <a:pt x="208" y="590"/>
                    <a:pt x="208" y="563"/>
                  </a:cubicBezTo>
                  <a:lnTo>
                    <a:pt x="208" y="515"/>
                  </a:lnTo>
                  <a:lnTo>
                    <a:pt x="304" y="515"/>
                  </a:lnTo>
                  <a:lnTo>
                    <a:pt x="304" y="563"/>
                  </a:lnTo>
                  <a:lnTo>
                    <a:pt x="208" y="563"/>
                  </a:lnTo>
                  <a:lnTo>
                    <a:pt x="208" y="515"/>
                  </a:lnTo>
                  <a:lnTo>
                    <a:pt x="304" y="515"/>
                  </a:lnTo>
                  <a:lnTo>
                    <a:pt x="304" y="563"/>
                  </a:lnTo>
                  <a:lnTo>
                    <a:pt x="304" y="611"/>
                  </a:lnTo>
                  <a:lnTo>
                    <a:pt x="304" y="675"/>
                  </a:lnTo>
                  <a:lnTo>
                    <a:pt x="304" y="723"/>
                  </a:lnTo>
                  <a:cubicBezTo>
                    <a:pt x="304" y="750"/>
                    <a:pt x="283" y="771"/>
                    <a:pt x="256" y="771"/>
                  </a:cubicBezTo>
                  <a:lnTo>
                    <a:pt x="240" y="771"/>
                  </a:lnTo>
                  <a:lnTo>
                    <a:pt x="288" y="723"/>
                  </a:lnTo>
                  <a:lnTo>
                    <a:pt x="288" y="771"/>
                  </a:lnTo>
                  <a:lnTo>
                    <a:pt x="288" y="819"/>
                  </a:lnTo>
                  <a:lnTo>
                    <a:pt x="288" y="867"/>
                  </a:lnTo>
                  <a:lnTo>
                    <a:pt x="192" y="867"/>
                  </a:lnTo>
                  <a:lnTo>
                    <a:pt x="192" y="819"/>
                  </a:lnTo>
                  <a:lnTo>
                    <a:pt x="288" y="819"/>
                  </a:lnTo>
                  <a:lnTo>
                    <a:pt x="288" y="867"/>
                  </a:lnTo>
                  <a:cubicBezTo>
                    <a:pt x="288" y="894"/>
                    <a:pt x="267" y="915"/>
                    <a:pt x="240" y="915"/>
                  </a:cubicBezTo>
                  <a:lnTo>
                    <a:pt x="224" y="915"/>
                  </a:lnTo>
                  <a:lnTo>
                    <a:pt x="272" y="867"/>
                  </a:lnTo>
                  <a:lnTo>
                    <a:pt x="272" y="931"/>
                  </a:lnTo>
                  <a:lnTo>
                    <a:pt x="272" y="979"/>
                  </a:lnTo>
                  <a:lnTo>
                    <a:pt x="272" y="1027"/>
                  </a:lnTo>
                  <a:lnTo>
                    <a:pt x="176" y="1027"/>
                  </a:lnTo>
                  <a:lnTo>
                    <a:pt x="176" y="979"/>
                  </a:lnTo>
                  <a:lnTo>
                    <a:pt x="272" y="979"/>
                  </a:lnTo>
                  <a:lnTo>
                    <a:pt x="272" y="1027"/>
                  </a:lnTo>
                  <a:lnTo>
                    <a:pt x="272" y="1075"/>
                  </a:lnTo>
                  <a:lnTo>
                    <a:pt x="272" y="1123"/>
                  </a:lnTo>
                  <a:lnTo>
                    <a:pt x="272" y="1187"/>
                  </a:lnTo>
                  <a:cubicBezTo>
                    <a:pt x="272" y="1214"/>
                    <a:pt x="251" y="1235"/>
                    <a:pt x="224" y="1235"/>
                  </a:cubicBezTo>
                  <a:lnTo>
                    <a:pt x="208" y="1235"/>
                  </a:lnTo>
                  <a:lnTo>
                    <a:pt x="256" y="1187"/>
                  </a:lnTo>
                  <a:lnTo>
                    <a:pt x="256" y="1235"/>
                  </a:lnTo>
                  <a:lnTo>
                    <a:pt x="256" y="1283"/>
                  </a:lnTo>
                  <a:lnTo>
                    <a:pt x="256" y="1331"/>
                  </a:lnTo>
                  <a:cubicBezTo>
                    <a:pt x="256" y="1358"/>
                    <a:pt x="235" y="1379"/>
                    <a:pt x="208" y="1379"/>
                  </a:cubicBezTo>
                  <a:lnTo>
                    <a:pt x="192" y="1379"/>
                  </a:lnTo>
                  <a:lnTo>
                    <a:pt x="240" y="1331"/>
                  </a:lnTo>
                  <a:lnTo>
                    <a:pt x="240" y="1395"/>
                  </a:lnTo>
                  <a:lnTo>
                    <a:pt x="240" y="1443"/>
                  </a:lnTo>
                  <a:lnTo>
                    <a:pt x="240" y="1491"/>
                  </a:lnTo>
                  <a:lnTo>
                    <a:pt x="240" y="1539"/>
                  </a:lnTo>
                  <a:lnTo>
                    <a:pt x="240" y="1587"/>
                  </a:lnTo>
                  <a:lnTo>
                    <a:pt x="240" y="1651"/>
                  </a:lnTo>
                  <a:lnTo>
                    <a:pt x="240" y="1699"/>
                  </a:lnTo>
                  <a:lnTo>
                    <a:pt x="144" y="1699"/>
                  </a:lnTo>
                  <a:lnTo>
                    <a:pt x="144" y="1651"/>
                  </a:lnTo>
                  <a:lnTo>
                    <a:pt x="240" y="1651"/>
                  </a:lnTo>
                  <a:lnTo>
                    <a:pt x="240" y="1699"/>
                  </a:lnTo>
                  <a:lnTo>
                    <a:pt x="240" y="1747"/>
                  </a:lnTo>
                  <a:lnTo>
                    <a:pt x="240" y="1795"/>
                  </a:lnTo>
                  <a:lnTo>
                    <a:pt x="240" y="1843"/>
                  </a:lnTo>
                  <a:lnTo>
                    <a:pt x="144" y="1843"/>
                  </a:lnTo>
                  <a:lnTo>
                    <a:pt x="144" y="1795"/>
                  </a:lnTo>
                  <a:lnTo>
                    <a:pt x="192" y="1843"/>
                  </a:lnTo>
                  <a:lnTo>
                    <a:pt x="176" y="1843"/>
                  </a:lnTo>
                  <a:lnTo>
                    <a:pt x="224" y="1795"/>
                  </a:lnTo>
                  <a:lnTo>
                    <a:pt x="224" y="1843"/>
                  </a:lnTo>
                  <a:lnTo>
                    <a:pt x="224" y="1907"/>
                  </a:lnTo>
                  <a:lnTo>
                    <a:pt x="224" y="1955"/>
                  </a:lnTo>
                  <a:lnTo>
                    <a:pt x="224" y="2003"/>
                  </a:lnTo>
                  <a:lnTo>
                    <a:pt x="128" y="2003"/>
                  </a:lnTo>
                  <a:lnTo>
                    <a:pt x="128" y="1955"/>
                  </a:lnTo>
                  <a:lnTo>
                    <a:pt x="224" y="1955"/>
                  </a:lnTo>
                  <a:lnTo>
                    <a:pt x="224" y="2003"/>
                  </a:lnTo>
                  <a:lnTo>
                    <a:pt x="224" y="2051"/>
                  </a:lnTo>
                  <a:lnTo>
                    <a:pt x="224" y="2099"/>
                  </a:lnTo>
                  <a:lnTo>
                    <a:pt x="224" y="2163"/>
                  </a:lnTo>
                  <a:lnTo>
                    <a:pt x="128" y="2163"/>
                  </a:lnTo>
                  <a:lnTo>
                    <a:pt x="128" y="2099"/>
                  </a:lnTo>
                  <a:lnTo>
                    <a:pt x="176" y="2147"/>
                  </a:lnTo>
                  <a:lnTo>
                    <a:pt x="160" y="2147"/>
                  </a:lnTo>
                  <a:lnTo>
                    <a:pt x="208" y="2099"/>
                  </a:lnTo>
                  <a:lnTo>
                    <a:pt x="208" y="2163"/>
                  </a:lnTo>
                  <a:lnTo>
                    <a:pt x="208" y="2211"/>
                  </a:lnTo>
                  <a:lnTo>
                    <a:pt x="208" y="2259"/>
                  </a:lnTo>
                  <a:lnTo>
                    <a:pt x="208" y="2307"/>
                  </a:lnTo>
                  <a:lnTo>
                    <a:pt x="112" y="2307"/>
                  </a:lnTo>
                  <a:lnTo>
                    <a:pt x="112" y="2259"/>
                  </a:lnTo>
                  <a:lnTo>
                    <a:pt x="208" y="2259"/>
                  </a:lnTo>
                  <a:lnTo>
                    <a:pt x="208" y="2307"/>
                  </a:lnTo>
                  <a:lnTo>
                    <a:pt x="208" y="2355"/>
                  </a:lnTo>
                  <a:lnTo>
                    <a:pt x="208" y="2419"/>
                  </a:lnTo>
                  <a:lnTo>
                    <a:pt x="208" y="2467"/>
                  </a:lnTo>
                  <a:lnTo>
                    <a:pt x="112" y="2467"/>
                  </a:lnTo>
                  <a:lnTo>
                    <a:pt x="112" y="2419"/>
                  </a:lnTo>
                  <a:lnTo>
                    <a:pt x="160" y="2467"/>
                  </a:lnTo>
                  <a:lnTo>
                    <a:pt x="144" y="2467"/>
                  </a:lnTo>
                  <a:lnTo>
                    <a:pt x="192" y="2419"/>
                  </a:lnTo>
                  <a:lnTo>
                    <a:pt x="192" y="2467"/>
                  </a:lnTo>
                  <a:lnTo>
                    <a:pt x="192" y="2515"/>
                  </a:lnTo>
                  <a:lnTo>
                    <a:pt x="192" y="2563"/>
                  </a:lnTo>
                  <a:lnTo>
                    <a:pt x="192" y="2611"/>
                  </a:lnTo>
                  <a:lnTo>
                    <a:pt x="96" y="2611"/>
                  </a:lnTo>
                  <a:lnTo>
                    <a:pt x="96" y="2563"/>
                  </a:lnTo>
                  <a:lnTo>
                    <a:pt x="192" y="2563"/>
                  </a:lnTo>
                  <a:lnTo>
                    <a:pt x="192" y="2611"/>
                  </a:lnTo>
                  <a:lnTo>
                    <a:pt x="96" y="2611"/>
                  </a:lnTo>
                  <a:lnTo>
                    <a:pt x="96" y="2563"/>
                  </a:lnTo>
                  <a:lnTo>
                    <a:pt x="192" y="2563"/>
                  </a:lnTo>
                  <a:lnTo>
                    <a:pt x="192" y="2611"/>
                  </a:lnTo>
                  <a:cubicBezTo>
                    <a:pt x="192" y="2615"/>
                    <a:pt x="192" y="2619"/>
                    <a:pt x="191" y="2623"/>
                  </a:cubicBezTo>
                  <a:lnTo>
                    <a:pt x="175" y="2687"/>
                  </a:lnTo>
                  <a:lnTo>
                    <a:pt x="176" y="2675"/>
                  </a:lnTo>
                  <a:lnTo>
                    <a:pt x="176" y="2723"/>
                  </a:lnTo>
                  <a:lnTo>
                    <a:pt x="176" y="2771"/>
                  </a:lnTo>
                  <a:lnTo>
                    <a:pt x="176" y="2819"/>
                  </a:lnTo>
                  <a:lnTo>
                    <a:pt x="176" y="2867"/>
                  </a:lnTo>
                  <a:lnTo>
                    <a:pt x="176" y="2931"/>
                  </a:lnTo>
                  <a:lnTo>
                    <a:pt x="176" y="2979"/>
                  </a:lnTo>
                  <a:lnTo>
                    <a:pt x="176" y="3027"/>
                  </a:lnTo>
                  <a:lnTo>
                    <a:pt x="176" y="3075"/>
                  </a:lnTo>
                  <a:lnTo>
                    <a:pt x="176" y="3123"/>
                  </a:lnTo>
                  <a:lnTo>
                    <a:pt x="176" y="3187"/>
                  </a:lnTo>
                  <a:lnTo>
                    <a:pt x="176" y="3235"/>
                  </a:lnTo>
                  <a:lnTo>
                    <a:pt x="176" y="3283"/>
                  </a:lnTo>
                  <a:lnTo>
                    <a:pt x="176" y="3331"/>
                  </a:lnTo>
                  <a:lnTo>
                    <a:pt x="176" y="3379"/>
                  </a:lnTo>
                  <a:cubicBezTo>
                    <a:pt x="176" y="3406"/>
                    <a:pt x="155" y="3427"/>
                    <a:pt x="128" y="3427"/>
                  </a:cubicBezTo>
                  <a:lnTo>
                    <a:pt x="112" y="3427"/>
                  </a:lnTo>
                  <a:cubicBezTo>
                    <a:pt x="86" y="3427"/>
                    <a:pt x="64" y="3406"/>
                    <a:pt x="64" y="3379"/>
                  </a:cubicBezTo>
                  <a:lnTo>
                    <a:pt x="64" y="3331"/>
                  </a:lnTo>
                  <a:lnTo>
                    <a:pt x="160" y="3331"/>
                  </a:lnTo>
                  <a:lnTo>
                    <a:pt x="160" y="3379"/>
                  </a:lnTo>
                  <a:lnTo>
                    <a:pt x="160" y="3443"/>
                  </a:lnTo>
                  <a:lnTo>
                    <a:pt x="160" y="3491"/>
                  </a:lnTo>
                  <a:lnTo>
                    <a:pt x="160" y="3539"/>
                  </a:lnTo>
                  <a:lnTo>
                    <a:pt x="160" y="3587"/>
                  </a:lnTo>
                  <a:lnTo>
                    <a:pt x="160" y="3651"/>
                  </a:lnTo>
                  <a:lnTo>
                    <a:pt x="160" y="3699"/>
                  </a:lnTo>
                  <a:cubicBezTo>
                    <a:pt x="160" y="3705"/>
                    <a:pt x="160" y="3710"/>
                    <a:pt x="158" y="3715"/>
                  </a:cubicBezTo>
                  <a:lnTo>
                    <a:pt x="142" y="3763"/>
                  </a:lnTo>
                  <a:lnTo>
                    <a:pt x="144" y="3747"/>
                  </a:lnTo>
                  <a:lnTo>
                    <a:pt x="144" y="3795"/>
                  </a:lnTo>
                  <a:lnTo>
                    <a:pt x="144" y="3843"/>
                  </a:lnTo>
                  <a:lnTo>
                    <a:pt x="144" y="3907"/>
                  </a:lnTo>
                  <a:lnTo>
                    <a:pt x="144" y="3955"/>
                  </a:lnTo>
                  <a:lnTo>
                    <a:pt x="144" y="4003"/>
                  </a:lnTo>
                  <a:lnTo>
                    <a:pt x="144" y="4051"/>
                  </a:lnTo>
                  <a:lnTo>
                    <a:pt x="144" y="4099"/>
                  </a:lnTo>
                  <a:lnTo>
                    <a:pt x="144" y="4163"/>
                  </a:lnTo>
                  <a:lnTo>
                    <a:pt x="144" y="4211"/>
                  </a:lnTo>
                  <a:lnTo>
                    <a:pt x="144" y="4259"/>
                  </a:lnTo>
                  <a:lnTo>
                    <a:pt x="144" y="4307"/>
                  </a:lnTo>
                  <a:cubicBezTo>
                    <a:pt x="144" y="4334"/>
                    <a:pt x="123" y="4355"/>
                    <a:pt x="96" y="4355"/>
                  </a:cubicBezTo>
                  <a:lnTo>
                    <a:pt x="80" y="4355"/>
                  </a:lnTo>
                  <a:lnTo>
                    <a:pt x="128" y="4307"/>
                  </a:lnTo>
                  <a:lnTo>
                    <a:pt x="128" y="4355"/>
                  </a:lnTo>
                  <a:lnTo>
                    <a:pt x="32" y="4355"/>
                  </a:lnTo>
                  <a:lnTo>
                    <a:pt x="32" y="4307"/>
                  </a:lnTo>
                  <a:lnTo>
                    <a:pt x="128" y="4307"/>
                  </a:lnTo>
                  <a:lnTo>
                    <a:pt x="128" y="4355"/>
                  </a:lnTo>
                  <a:lnTo>
                    <a:pt x="128" y="4419"/>
                  </a:lnTo>
                  <a:lnTo>
                    <a:pt x="128" y="4467"/>
                  </a:lnTo>
                  <a:lnTo>
                    <a:pt x="128" y="4515"/>
                  </a:lnTo>
                  <a:lnTo>
                    <a:pt x="128" y="4563"/>
                  </a:lnTo>
                  <a:lnTo>
                    <a:pt x="128" y="4611"/>
                  </a:lnTo>
                  <a:lnTo>
                    <a:pt x="128" y="4675"/>
                  </a:lnTo>
                  <a:lnTo>
                    <a:pt x="128" y="4723"/>
                  </a:lnTo>
                  <a:lnTo>
                    <a:pt x="128" y="4771"/>
                  </a:lnTo>
                  <a:lnTo>
                    <a:pt x="128" y="4819"/>
                  </a:lnTo>
                  <a:lnTo>
                    <a:pt x="128" y="4867"/>
                  </a:lnTo>
                  <a:lnTo>
                    <a:pt x="128" y="4931"/>
                  </a:lnTo>
                  <a:lnTo>
                    <a:pt x="128" y="4979"/>
                  </a:lnTo>
                  <a:lnTo>
                    <a:pt x="128" y="5027"/>
                  </a:lnTo>
                  <a:lnTo>
                    <a:pt x="128" y="5075"/>
                  </a:lnTo>
                  <a:lnTo>
                    <a:pt x="128" y="5123"/>
                  </a:lnTo>
                  <a:cubicBezTo>
                    <a:pt x="128" y="5127"/>
                    <a:pt x="128" y="5131"/>
                    <a:pt x="127" y="5135"/>
                  </a:cubicBezTo>
                  <a:lnTo>
                    <a:pt x="111" y="5199"/>
                  </a:lnTo>
                  <a:lnTo>
                    <a:pt x="112" y="5187"/>
                  </a:lnTo>
                  <a:lnTo>
                    <a:pt x="112" y="5235"/>
                  </a:lnTo>
                  <a:lnTo>
                    <a:pt x="112" y="5283"/>
                  </a:lnTo>
                  <a:lnTo>
                    <a:pt x="112" y="5331"/>
                  </a:lnTo>
                  <a:lnTo>
                    <a:pt x="112" y="5379"/>
                  </a:lnTo>
                  <a:lnTo>
                    <a:pt x="112" y="5443"/>
                  </a:lnTo>
                  <a:lnTo>
                    <a:pt x="112" y="5491"/>
                  </a:lnTo>
                  <a:lnTo>
                    <a:pt x="112" y="5539"/>
                  </a:lnTo>
                  <a:lnTo>
                    <a:pt x="112" y="5587"/>
                  </a:lnTo>
                  <a:lnTo>
                    <a:pt x="112" y="5651"/>
                  </a:lnTo>
                  <a:lnTo>
                    <a:pt x="112" y="5699"/>
                  </a:lnTo>
                  <a:lnTo>
                    <a:pt x="112" y="5747"/>
                  </a:lnTo>
                  <a:lnTo>
                    <a:pt x="112" y="5795"/>
                  </a:lnTo>
                  <a:lnTo>
                    <a:pt x="112" y="5843"/>
                  </a:lnTo>
                  <a:cubicBezTo>
                    <a:pt x="112" y="5847"/>
                    <a:pt x="112" y="5851"/>
                    <a:pt x="111" y="5855"/>
                  </a:cubicBezTo>
                  <a:lnTo>
                    <a:pt x="95" y="5919"/>
                  </a:lnTo>
                  <a:lnTo>
                    <a:pt x="96" y="5907"/>
                  </a:lnTo>
                  <a:lnTo>
                    <a:pt x="96" y="5955"/>
                  </a:lnTo>
                  <a:lnTo>
                    <a:pt x="96" y="6003"/>
                  </a:lnTo>
                  <a:lnTo>
                    <a:pt x="96" y="6051"/>
                  </a:lnTo>
                  <a:lnTo>
                    <a:pt x="96" y="6099"/>
                  </a:lnTo>
                  <a:lnTo>
                    <a:pt x="96" y="6163"/>
                  </a:lnTo>
                  <a:lnTo>
                    <a:pt x="96" y="6211"/>
                  </a:lnTo>
                  <a:lnTo>
                    <a:pt x="96" y="6259"/>
                  </a:lnTo>
                  <a:lnTo>
                    <a:pt x="96" y="6307"/>
                  </a:lnTo>
                  <a:lnTo>
                    <a:pt x="96" y="6355"/>
                  </a:lnTo>
                  <a:cubicBezTo>
                    <a:pt x="96" y="6382"/>
                    <a:pt x="75" y="6403"/>
                    <a:pt x="48" y="6403"/>
                  </a:cubicBezTo>
                  <a:cubicBezTo>
                    <a:pt x="22" y="6403"/>
                    <a:pt x="0" y="6382"/>
                    <a:pt x="0" y="6355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1" name="Freeform 190"/>
            <p:cNvSpPr>
              <a:spLocks/>
            </p:cNvSpPr>
            <p:nvPr/>
          </p:nvSpPr>
          <p:spPr bwMode="auto">
            <a:xfrm>
              <a:off x="6298256" y="3963393"/>
              <a:ext cx="26051" cy="1500398"/>
            </a:xfrm>
            <a:custGeom>
              <a:avLst/>
              <a:gdLst>
                <a:gd name="T0" fmla="*/ 32 w 224"/>
                <a:gd name="T1" fmla="*/ 73 h 8097"/>
                <a:gd name="T2" fmla="*/ 56 w 224"/>
                <a:gd name="T3" fmla="*/ 129 h 8097"/>
                <a:gd name="T4" fmla="*/ 64 w 224"/>
                <a:gd name="T5" fmla="*/ 385 h 8097"/>
                <a:gd name="T6" fmla="*/ 64 w 224"/>
                <a:gd name="T7" fmla="*/ 713 h 8097"/>
                <a:gd name="T8" fmla="*/ 64 w 224"/>
                <a:gd name="T9" fmla="*/ 969 h 8097"/>
                <a:gd name="T10" fmla="*/ 64 w 224"/>
                <a:gd name="T11" fmla="*/ 1281 h 8097"/>
                <a:gd name="T12" fmla="*/ 72 w 224"/>
                <a:gd name="T13" fmla="*/ 1969 h 8097"/>
                <a:gd name="T14" fmla="*/ 72 w 224"/>
                <a:gd name="T15" fmla="*/ 2641 h 8097"/>
                <a:gd name="T16" fmla="*/ 72 w 224"/>
                <a:gd name="T17" fmla="*/ 3257 h 8097"/>
                <a:gd name="T18" fmla="*/ 72 w 224"/>
                <a:gd name="T19" fmla="*/ 3873 h 8097"/>
                <a:gd name="T20" fmla="*/ 80 w 224"/>
                <a:gd name="T21" fmla="*/ 4409 h 8097"/>
                <a:gd name="T22" fmla="*/ 80 w 224"/>
                <a:gd name="T23" fmla="*/ 4873 h 8097"/>
                <a:gd name="T24" fmla="*/ 80 w 224"/>
                <a:gd name="T25" fmla="*/ 5353 h 8097"/>
                <a:gd name="T26" fmla="*/ 80 w 224"/>
                <a:gd name="T27" fmla="*/ 5817 h 8097"/>
                <a:gd name="T28" fmla="*/ 88 w 224"/>
                <a:gd name="T29" fmla="*/ 6129 h 8097"/>
                <a:gd name="T30" fmla="*/ 88 w 224"/>
                <a:gd name="T31" fmla="*/ 6481 h 8097"/>
                <a:gd name="T32" fmla="*/ 88 w 224"/>
                <a:gd name="T33" fmla="*/ 6841 h 8097"/>
                <a:gd name="T34" fmla="*/ 88 w 224"/>
                <a:gd name="T35" fmla="*/ 7225 h 8097"/>
                <a:gd name="T36" fmla="*/ 96 w 224"/>
                <a:gd name="T37" fmla="*/ 7385 h 8097"/>
                <a:gd name="T38" fmla="*/ 96 w 224"/>
                <a:gd name="T39" fmla="*/ 7585 h 8097"/>
                <a:gd name="T40" fmla="*/ 96 w 224"/>
                <a:gd name="T41" fmla="*/ 7817 h 8097"/>
                <a:gd name="T42" fmla="*/ 80 w 224"/>
                <a:gd name="T43" fmla="*/ 7945 h 8097"/>
                <a:gd name="T44" fmla="*/ 104 w 224"/>
                <a:gd name="T45" fmla="*/ 7993 h 8097"/>
                <a:gd name="T46" fmla="*/ 112 w 224"/>
                <a:gd name="T47" fmla="*/ 8049 h 8097"/>
                <a:gd name="T48" fmla="*/ 128 w 224"/>
                <a:gd name="T49" fmla="*/ 8049 h 8097"/>
                <a:gd name="T50" fmla="*/ 144 w 224"/>
                <a:gd name="T51" fmla="*/ 8049 h 8097"/>
                <a:gd name="T52" fmla="*/ 128 w 224"/>
                <a:gd name="T53" fmla="*/ 8073 h 8097"/>
                <a:gd name="T54" fmla="*/ 144 w 224"/>
                <a:gd name="T55" fmla="*/ 8073 h 8097"/>
                <a:gd name="T56" fmla="*/ 152 w 224"/>
                <a:gd name="T57" fmla="*/ 8049 h 8097"/>
                <a:gd name="T58" fmla="*/ 200 w 224"/>
                <a:gd name="T59" fmla="*/ 8049 h 8097"/>
                <a:gd name="T60" fmla="*/ 208 w 224"/>
                <a:gd name="T61" fmla="*/ 8073 h 8097"/>
                <a:gd name="T62" fmla="*/ 192 w 224"/>
                <a:gd name="T63" fmla="*/ 8049 h 8097"/>
                <a:gd name="T64" fmla="*/ 216 w 224"/>
                <a:gd name="T65" fmla="*/ 8073 h 8097"/>
                <a:gd name="T66" fmla="*/ 176 w 224"/>
                <a:gd name="T67" fmla="*/ 8097 h 8097"/>
                <a:gd name="T68" fmla="*/ 200 w 224"/>
                <a:gd name="T69" fmla="*/ 8073 h 8097"/>
                <a:gd name="T70" fmla="*/ 160 w 224"/>
                <a:gd name="T71" fmla="*/ 8097 h 8097"/>
                <a:gd name="T72" fmla="*/ 176 w 224"/>
                <a:gd name="T73" fmla="*/ 8049 h 8097"/>
                <a:gd name="T74" fmla="*/ 144 w 224"/>
                <a:gd name="T75" fmla="*/ 8097 h 8097"/>
                <a:gd name="T76" fmla="*/ 120 w 224"/>
                <a:gd name="T77" fmla="*/ 8097 h 8097"/>
                <a:gd name="T78" fmla="*/ 56 w 224"/>
                <a:gd name="T79" fmla="*/ 8025 h 8097"/>
                <a:gd name="T80" fmla="*/ 72 w 224"/>
                <a:gd name="T81" fmla="*/ 7993 h 8097"/>
                <a:gd name="T82" fmla="*/ 48 w 224"/>
                <a:gd name="T83" fmla="*/ 7793 h 8097"/>
                <a:gd name="T84" fmla="*/ 48 w 224"/>
                <a:gd name="T85" fmla="*/ 7561 h 8097"/>
                <a:gd name="T86" fmla="*/ 48 w 224"/>
                <a:gd name="T87" fmla="*/ 7353 h 8097"/>
                <a:gd name="T88" fmla="*/ 40 w 224"/>
                <a:gd name="T89" fmla="*/ 7201 h 8097"/>
                <a:gd name="T90" fmla="*/ 40 w 224"/>
                <a:gd name="T91" fmla="*/ 6793 h 8097"/>
                <a:gd name="T92" fmla="*/ 40 w 224"/>
                <a:gd name="T93" fmla="*/ 6409 h 8097"/>
                <a:gd name="T94" fmla="*/ 40 w 224"/>
                <a:gd name="T95" fmla="*/ 6073 h 8097"/>
                <a:gd name="T96" fmla="*/ 32 w 224"/>
                <a:gd name="T97" fmla="*/ 5769 h 8097"/>
                <a:gd name="T98" fmla="*/ 32 w 224"/>
                <a:gd name="T99" fmla="*/ 5305 h 8097"/>
                <a:gd name="T100" fmla="*/ 32 w 224"/>
                <a:gd name="T101" fmla="*/ 4817 h 8097"/>
                <a:gd name="T102" fmla="*/ 32 w 224"/>
                <a:gd name="T103" fmla="*/ 4329 h 8097"/>
                <a:gd name="T104" fmla="*/ 24 w 224"/>
                <a:gd name="T105" fmla="*/ 3793 h 8097"/>
                <a:gd name="T106" fmla="*/ 24 w 224"/>
                <a:gd name="T107" fmla="*/ 3177 h 8097"/>
                <a:gd name="T108" fmla="*/ 24 w 224"/>
                <a:gd name="T109" fmla="*/ 2537 h 8097"/>
                <a:gd name="T110" fmla="*/ 24 w 224"/>
                <a:gd name="T111" fmla="*/ 1873 h 8097"/>
                <a:gd name="T112" fmla="*/ 16 w 224"/>
                <a:gd name="T113" fmla="*/ 1225 h 8097"/>
                <a:gd name="T114" fmla="*/ 16 w 224"/>
                <a:gd name="T115" fmla="*/ 921 h 8097"/>
                <a:gd name="T116" fmla="*/ 16 w 224"/>
                <a:gd name="T117" fmla="*/ 665 h 8097"/>
                <a:gd name="T118" fmla="*/ 16 w 224"/>
                <a:gd name="T119" fmla="*/ 353 h 8097"/>
                <a:gd name="T120" fmla="*/ 8 w 224"/>
                <a:gd name="T121" fmla="*/ 97 h 8097"/>
                <a:gd name="T122" fmla="*/ 55 w 224"/>
                <a:gd name="T123" fmla="*/ 33 h 80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24" h="8097">
                  <a:moveTo>
                    <a:pt x="48" y="25"/>
                  </a:moveTo>
                  <a:lnTo>
                    <a:pt x="48" y="49"/>
                  </a:lnTo>
                  <a:lnTo>
                    <a:pt x="2" y="42"/>
                  </a:lnTo>
                  <a:lnTo>
                    <a:pt x="10" y="18"/>
                  </a:lnTo>
                  <a:cubicBezTo>
                    <a:pt x="13" y="7"/>
                    <a:pt x="25" y="0"/>
                    <a:pt x="36" y="2"/>
                  </a:cubicBezTo>
                  <a:cubicBezTo>
                    <a:pt x="48" y="4"/>
                    <a:pt x="56" y="14"/>
                    <a:pt x="56" y="25"/>
                  </a:cubicBezTo>
                  <a:lnTo>
                    <a:pt x="56" y="49"/>
                  </a:lnTo>
                  <a:cubicBezTo>
                    <a:pt x="56" y="63"/>
                    <a:pt x="46" y="73"/>
                    <a:pt x="32" y="73"/>
                  </a:cubicBezTo>
                  <a:cubicBezTo>
                    <a:pt x="19" y="73"/>
                    <a:pt x="8" y="63"/>
                    <a:pt x="8" y="49"/>
                  </a:cubicBez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49"/>
                  </a:lnTo>
                  <a:lnTo>
                    <a:pt x="56" y="73"/>
                  </a:lnTo>
                  <a:lnTo>
                    <a:pt x="56" y="97"/>
                  </a:lnTo>
                  <a:lnTo>
                    <a:pt x="56" y="129"/>
                  </a:lnTo>
                  <a:lnTo>
                    <a:pt x="56" y="177"/>
                  </a:lnTo>
                  <a:lnTo>
                    <a:pt x="56" y="225"/>
                  </a:lnTo>
                  <a:lnTo>
                    <a:pt x="56" y="281"/>
                  </a:lnTo>
                  <a:lnTo>
                    <a:pt x="55" y="274"/>
                  </a:lnTo>
                  <a:lnTo>
                    <a:pt x="63" y="298"/>
                  </a:lnTo>
                  <a:cubicBezTo>
                    <a:pt x="64" y="300"/>
                    <a:pt x="64" y="303"/>
                    <a:pt x="64" y="305"/>
                  </a:cubicBezTo>
                  <a:lnTo>
                    <a:pt x="64" y="353"/>
                  </a:lnTo>
                  <a:lnTo>
                    <a:pt x="64" y="385"/>
                  </a:lnTo>
                  <a:lnTo>
                    <a:pt x="64" y="433"/>
                  </a:lnTo>
                  <a:lnTo>
                    <a:pt x="64" y="457"/>
                  </a:lnTo>
                  <a:lnTo>
                    <a:pt x="64" y="513"/>
                  </a:lnTo>
                  <a:lnTo>
                    <a:pt x="64" y="537"/>
                  </a:lnTo>
                  <a:lnTo>
                    <a:pt x="64" y="585"/>
                  </a:lnTo>
                  <a:lnTo>
                    <a:pt x="64" y="641"/>
                  </a:lnTo>
                  <a:lnTo>
                    <a:pt x="64" y="665"/>
                  </a:lnTo>
                  <a:lnTo>
                    <a:pt x="64" y="713"/>
                  </a:lnTo>
                  <a:lnTo>
                    <a:pt x="64" y="745"/>
                  </a:lnTo>
                  <a:lnTo>
                    <a:pt x="64" y="793"/>
                  </a:lnTo>
                  <a:lnTo>
                    <a:pt x="64" y="817"/>
                  </a:lnTo>
                  <a:lnTo>
                    <a:pt x="64" y="841"/>
                  </a:lnTo>
                  <a:lnTo>
                    <a:pt x="64" y="873"/>
                  </a:lnTo>
                  <a:lnTo>
                    <a:pt x="64" y="897"/>
                  </a:lnTo>
                  <a:lnTo>
                    <a:pt x="64" y="921"/>
                  </a:lnTo>
                  <a:lnTo>
                    <a:pt x="64" y="969"/>
                  </a:lnTo>
                  <a:lnTo>
                    <a:pt x="64" y="1001"/>
                  </a:lnTo>
                  <a:lnTo>
                    <a:pt x="64" y="1025"/>
                  </a:lnTo>
                  <a:lnTo>
                    <a:pt x="64" y="1049"/>
                  </a:lnTo>
                  <a:lnTo>
                    <a:pt x="64" y="1073"/>
                  </a:lnTo>
                  <a:lnTo>
                    <a:pt x="64" y="1129"/>
                  </a:lnTo>
                  <a:lnTo>
                    <a:pt x="64" y="1177"/>
                  </a:lnTo>
                  <a:lnTo>
                    <a:pt x="64" y="1225"/>
                  </a:lnTo>
                  <a:lnTo>
                    <a:pt x="64" y="1281"/>
                  </a:lnTo>
                  <a:lnTo>
                    <a:pt x="64" y="1353"/>
                  </a:lnTo>
                  <a:lnTo>
                    <a:pt x="64" y="1433"/>
                  </a:lnTo>
                  <a:lnTo>
                    <a:pt x="64" y="1513"/>
                  </a:lnTo>
                  <a:lnTo>
                    <a:pt x="72" y="1607"/>
                  </a:lnTo>
                  <a:lnTo>
                    <a:pt x="72" y="1689"/>
                  </a:lnTo>
                  <a:lnTo>
                    <a:pt x="72" y="1793"/>
                  </a:lnTo>
                  <a:lnTo>
                    <a:pt x="72" y="1873"/>
                  </a:lnTo>
                  <a:lnTo>
                    <a:pt x="72" y="1969"/>
                  </a:lnTo>
                  <a:lnTo>
                    <a:pt x="72" y="2073"/>
                  </a:lnTo>
                  <a:lnTo>
                    <a:pt x="72" y="2153"/>
                  </a:lnTo>
                  <a:lnTo>
                    <a:pt x="72" y="2225"/>
                  </a:lnTo>
                  <a:lnTo>
                    <a:pt x="72" y="2305"/>
                  </a:lnTo>
                  <a:lnTo>
                    <a:pt x="72" y="2385"/>
                  </a:lnTo>
                  <a:lnTo>
                    <a:pt x="72" y="2457"/>
                  </a:lnTo>
                  <a:lnTo>
                    <a:pt x="72" y="2537"/>
                  </a:lnTo>
                  <a:lnTo>
                    <a:pt x="72" y="2641"/>
                  </a:lnTo>
                  <a:lnTo>
                    <a:pt x="72" y="2713"/>
                  </a:lnTo>
                  <a:lnTo>
                    <a:pt x="72" y="2793"/>
                  </a:lnTo>
                  <a:lnTo>
                    <a:pt x="72" y="2873"/>
                  </a:lnTo>
                  <a:lnTo>
                    <a:pt x="72" y="2945"/>
                  </a:lnTo>
                  <a:lnTo>
                    <a:pt x="72" y="3001"/>
                  </a:lnTo>
                  <a:lnTo>
                    <a:pt x="72" y="3097"/>
                  </a:lnTo>
                  <a:lnTo>
                    <a:pt x="72" y="3177"/>
                  </a:lnTo>
                  <a:lnTo>
                    <a:pt x="72" y="3257"/>
                  </a:lnTo>
                  <a:lnTo>
                    <a:pt x="72" y="3329"/>
                  </a:lnTo>
                  <a:lnTo>
                    <a:pt x="72" y="3409"/>
                  </a:lnTo>
                  <a:lnTo>
                    <a:pt x="72" y="3481"/>
                  </a:lnTo>
                  <a:lnTo>
                    <a:pt x="72" y="3561"/>
                  </a:lnTo>
                  <a:lnTo>
                    <a:pt x="72" y="3641"/>
                  </a:lnTo>
                  <a:lnTo>
                    <a:pt x="72" y="3713"/>
                  </a:lnTo>
                  <a:lnTo>
                    <a:pt x="72" y="3793"/>
                  </a:lnTo>
                  <a:lnTo>
                    <a:pt x="72" y="3873"/>
                  </a:lnTo>
                  <a:lnTo>
                    <a:pt x="72" y="3945"/>
                  </a:lnTo>
                  <a:lnTo>
                    <a:pt x="72" y="4001"/>
                  </a:lnTo>
                  <a:lnTo>
                    <a:pt x="80" y="4071"/>
                  </a:lnTo>
                  <a:lnTo>
                    <a:pt x="80" y="4129"/>
                  </a:lnTo>
                  <a:lnTo>
                    <a:pt x="80" y="4201"/>
                  </a:lnTo>
                  <a:lnTo>
                    <a:pt x="80" y="4257"/>
                  </a:lnTo>
                  <a:lnTo>
                    <a:pt x="80" y="4329"/>
                  </a:lnTo>
                  <a:lnTo>
                    <a:pt x="80" y="4409"/>
                  </a:lnTo>
                  <a:lnTo>
                    <a:pt x="80" y="4457"/>
                  </a:lnTo>
                  <a:lnTo>
                    <a:pt x="80" y="4513"/>
                  </a:lnTo>
                  <a:lnTo>
                    <a:pt x="80" y="4585"/>
                  </a:lnTo>
                  <a:lnTo>
                    <a:pt x="80" y="4641"/>
                  </a:lnTo>
                  <a:lnTo>
                    <a:pt x="80" y="4689"/>
                  </a:lnTo>
                  <a:lnTo>
                    <a:pt x="80" y="4737"/>
                  </a:lnTo>
                  <a:lnTo>
                    <a:pt x="80" y="4817"/>
                  </a:lnTo>
                  <a:lnTo>
                    <a:pt x="80" y="4873"/>
                  </a:lnTo>
                  <a:lnTo>
                    <a:pt x="80" y="4921"/>
                  </a:lnTo>
                  <a:lnTo>
                    <a:pt x="80" y="5001"/>
                  </a:lnTo>
                  <a:lnTo>
                    <a:pt x="80" y="5049"/>
                  </a:lnTo>
                  <a:lnTo>
                    <a:pt x="80" y="5097"/>
                  </a:lnTo>
                  <a:lnTo>
                    <a:pt x="80" y="5153"/>
                  </a:lnTo>
                  <a:lnTo>
                    <a:pt x="80" y="5225"/>
                  </a:lnTo>
                  <a:lnTo>
                    <a:pt x="80" y="5305"/>
                  </a:lnTo>
                  <a:lnTo>
                    <a:pt x="80" y="5353"/>
                  </a:lnTo>
                  <a:lnTo>
                    <a:pt x="80" y="5433"/>
                  </a:lnTo>
                  <a:lnTo>
                    <a:pt x="80" y="5513"/>
                  </a:lnTo>
                  <a:lnTo>
                    <a:pt x="80" y="5561"/>
                  </a:lnTo>
                  <a:lnTo>
                    <a:pt x="80" y="5609"/>
                  </a:lnTo>
                  <a:lnTo>
                    <a:pt x="80" y="5665"/>
                  </a:lnTo>
                  <a:lnTo>
                    <a:pt x="80" y="5713"/>
                  </a:lnTo>
                  <a:lnTo>
                    <a:pt x="80" y="5769"/>
                  </a:lnTo>
                  <a:lnTo>
                    <a:pt x="80" y="5817"/>
                  </a:lnTo>
                  <a:lnTo>
                    <a:pt x="80" y="5814"/>
                  </a:lnTo>
                  <a:lnTo>
                    <a:pt x="88" y="5862"/>
                  </a:lnTo>
                  <a:cubicBezTo>
                    <a:pt x="88" y="5863"/>
                    <a:pt x="88" y="5864"/>
                    <a:pt x="88" y="5865"/>
                  </a:cubicBezTo>
                  <a:lnTo>
                    <a:pt x="88" y="5921"/>
                  </a:lnTo>
                  <a:lnTo>
                    <a:pt x="88" y="5969"/>
                  </a:lnTo>
                  <a:lnTo>
                    <a:pt x="88" y="6025"/>
                  </a:lnTo>
                  <a:lnTo>
                    <a:pt x="88" y="6073"/>
                  </a:lnTo>
                  <a:lnTo>
                    <a:pt x="88" y="6129"/>
                  </a:lnTo>
                  <a:lnTo>
                    <a:pt x="88" y="6177"/>
                  </a:lnTo>
                  <a:lnTo>
                    <a:pt x="88" y="6201"/>
                  </a:lnTo>
                  <a:lnTo>
                    <a:pt x="88" y="6257"/>
                  </a:lnTo>
                  <a:lnTo>
                    <a:pt x="88" y="6281"/>
                  </a:lnTo>
                  <a:lnTo>
                    <a:pt x="88" y="6329"/>
                  </a:lnTo>
                  <a:lnTo>
                    <a:pt x="88" y="6385"/>
                  </a:lnTo>
                  <a:lnTo>
                    <a:pt x="88" y="6409"/>
                  </a:lnTo>
                  <a:lnTo>
                    <a:pt x="88" y="6481"/>
                  </a:lnTo>
                  <a:lnTo>
                    <a:pt x="88" y="6537"/>
                  </a:lnTo>
                  <a:lnTo>
                    <a:pt x="88" y="6585"/>
                  </a:lnTo>
                  <a:lnTo>
                    <a:pt x="88" y="6641"/>
                  </a:lnTo>
                  <a:lnTo>
                    <a:pt x="88" y="6689"/>
                  </a:lnTo>
                  <a:lnTo>
                    <a:pt x="88" y="6713"/>
                  </a:lnTo>
                  <a:lnTo>
                    <a:pt x="88" y="6769"/>
                  </a:lnTo>
                  <a:lnTo>
                    <a:pt x="88" y="6793"/>
                  </a:lnTo>
                  <a:lnTo>
                    <a:pt x="88" y="6841"/>
                  </a:lnTo>
                  <a:lnTo>
                    <a:pt x="88" y="6897"/>
                  </a:lnTo>
                  <a:lnTo>
                    <a:pt x="88" y="6921"/>
                  </a:lnTo>
                  <a:lnTo>
                    <a:pt x="88" y="6969"/>
                  </a:lnTo>
                  <a:lnTo>
                    <a:pt x="88" y="7049"/>
                  </a:lnTo>
                  <a:lnTo>
                    <a:pt x="88" y="7097"/>
                  </a:lnTo>
                  <a:lnTo>
                    <a:pt x="88" y="7153"/>
                  </a:lnTo>
                  <a:lnTo>
                    <a:pt x="88" y="7201"/>
                  </a:lnTo>
                  <a:lnTo>
                    <a:pt x="88" y="7225"/>
                  </a:lnTo>
                  <a:lnTo>
                    <a:pt x="88" y="7281"/>
                  </a:lnTo>
                  <a:lnTo>
                    <a:pt x="64" y="7257"/>
                  </a:lnTo>
                  <a:lnTo>
                    <a:pt x="72" y="7257"/>
                  </a:lnTo>
                  <a:cubicBezTo>
                    <a:pt x="86" y="7257"/>
                    <a:pt x="96" y="7268"/>
                    <a:pt x="96" y="7281"/>
                  </a:cubicBezTo>
                  <a:lnTo>
                    <a:pt x="96" y="7305"/>
                  </a:lnTo>
                  <a:lnTo>
                    <a:pt x="96" y="7329"/>
                  </a:lnTo>
                  <a:lnTo>
                    <a:pt x="96" y="7353"/>
                  </a:lnTo>
                  <a:lnTo>
                    <a:pt x="96" y="7385"/>
                  </a:lnTo>
                  <a:lnTo>
                    <a:pt x="96" y="7409"/>
                  </a:lnTo>
                  <a:lnTo>
                    <a:pt x="96" y="7433"/>
                  </a:lnTo>
                  <a:lnTo>
                    <a:pt x="96" y="7457"/>
                  </a:lnTo>
                  <a:lnTo>
                    <a:pt x="96" y="7481"/>
                  </a:lnTo>
                  <a:lnTo>
                    <a:pt x="96" y="7513"/>
                  </a:lnTo>
                  <a:lnTo>
                    <a:pt x="96" y="7537"/>
                  </a:lnTo>
                  <a:lnTo>
                    <a:pt x="96" y="7561"/>
                  </a:lnTo>
                  <a:lnTo>
                    <a:pt x="96" y="7585"/>
                  </a:lnTo>
                  <a:lnTo>
                    <a:pt x="96" y="7609"/>
                  </a:lnTo>
                  <a:lnTo>
                    <a:pt x="96" y="7641"/>
                  </a:lnTo>
                  <a:lnTo>
                    <a:pt x="96" y="7665"/>
                  </a:lnTo>
                  <a:lnTo>
                    <a:pt x="96" y="7713"/>
                  </a:lnTo>
                  <a:lnTo>
                    <a:pt x="96" y="7737"/>
                  </a:lnTo>
                  <a:lnTo>
                    <a:pt x="96" y="7769"/>
                  </a:lnTo>
                  <a:lnTo>
                    <a:pt x="96" y="7793"/>
                  </a:lnTo>
                  <a:lnTo>
                    <a:pt x="96" y="7817"/>
                  </a:lnTo>
                  <a:lnTo>
                    <a:pt x="96" y="7841"/>
                  </a:lnTo>
                  <a:lnTo>
                    <a:pt x="96" y="7865"/>
                  </a:lnTo>
                  <a:lnTo>
                    <a:pt x="96" y="7897"/>
                  </a:lnTo>
                  <a:lnTo>
                    <a:pt x="96" y="7921"/>
                  </a:lnTo>
                  <a:lnTo>
                    <a:pt x="96" y="7945"/>
                  </a:lnTo>
                  <a:lnTo>
                    <a:pt x="96" y="7969"/>
                  </a:lnTo>
                  <a:lnTo>
                    <a:pt x="72" y="7945"/>
                  </a:lnTo>
                  <a:lnTo>
                    <a:pt x="80" y="7945"/>
                  </a:lnTo>
                  <a:cubicBezTo>
                    <a:pt x="94" y="7945"/>
                    <a:pt x="104" y="7956"/>
                    <a:pt x="104" y="7969"/>
                  </a:cubicBezTo>
                  <a:lnTo>
                    <a:pt x="104" y="7993"/>
                  </a:lnTo>
                  <a:cubicBezTo>
                    <a:pt x="104" y="8007"/>
                    <a:pt x="94" y="8017"/>
                    <a:pt x="80" y="8017"/>
                  </a:cubicBezTo>
                  <a:cubicBezTo>
                    <a:pt x="67" y="8017"/>
                    <a:pt x="56" y="8007"/>
                    <a:pt x="56" y="7993"/>
                  </a:cubicBezTo>
                  <a:lnTo>
                    <a:pt x="56" y="7969"/>
                  </a:lnTo>
                  <a:cubicBezTo>
                    <a:pt x="56" y="7956"/>
                    <a:pt x="67" y="7945"/>
                    <a:pt x="80" y="7945"/>
                  </a:cubicBezTo>
                  <a:cubicBezTo>
                    <a:pt x="94" y="7945"/>
                    <a:pt x="104" y="7956"/>
                    <a:pt x="104" y="7969"/>
                  </a:cubicBezTo>
                  <a:lnTo>
                    <a:pt x="104" y="7993"/>
                  </a:lnTo>
                  <a:lnTo>
                    <a:pt x="104" y="8025"/>
                  </a:lnTo>
                  <a:lnTo>
                    <a:pt x="104" y="8049"/>
                  </a:lnTo>
                  <a:lnTo>
                    <a:pt x="104" y="8073"/>
                  </a:lnTo>
                  <a:lnTo>
                    <a:pt x="80" y="8049"/>
                  </a:lnTo>
                  <a:lnTo>
                    <a:pt x="88" y="8049"/>
                  </a:lnTo>
                  <a:lnTo>
                    <a:pt x="96" y="8049"/>
                  </a:lnTo>
                  <a:lnTo>
                    <a:pt x="104" y="8049"/>
                  </a:lnTo>
                  <a:lnTo>
                    <a:pt x="112" y="8049"/>
                  </a:lnTo>
                  <a:lnTo>
                    <a:pt x="120" y="8049"/>
                  </a:lnTo>
                  <a:lnTo>
                    <a:pt x="128" y="8049"/>
                  </a:lnTo>
                  <a:lnTo>
                    <a:pt x="104" y="8073"/>
                  </a:lnTo>
                  <a:lnTo>
                    <a:pt x="104" y="8049"/>
                  </a:lnTo>
                  <a:cubicBezTo>
                    <a:pt x="104" y="8036"/>
                    <a:pt x="115" y="8025"/>
                    <a:pt x="128" y="8025"/>
                  </a:cubicBezTo>
                  <a:cubicBezTo>
                    <a:pt x="142" y="8025"/>
                    <a:pt x="152" y="8036"/>
                    <a:pt x="152" y="8049"/>
                  </a:cubicBezTo>
                  <a:lnTo>
                    <a:pt x="152" y="8073"/>
                  </a:lnTo>
                  <a:lnTo>
                    <a:pt x="128" y="8049"/>
                  </a:lnTo>
                  <a:lnTo>
                    <a:pt x="136" y="8049"/>
                  </a:lnTo>
                  <a:lnTo>
                    <a:pt x="144" y="8049"/>
                  </a:lnTo>
                  <a:lnTo>
                    <a:pt x="120" y="8073"/>
                  </a:lnTo>
                  <a:lnTo>
                    <a:pt x="120" y="8049"/>
                  </a:lnTo>
                  <a:cubicBezTo>
                    <a:pt x="120" y="8036"/>
                    <a:pt x="131" y="8025"/>
                    <a:pt x="144" y="8025"/>
                  </a:cubicBezTo>
                  <a:cubicBezTo>
                    <a:pt x="158" y="8025"/>
                    <a:pt x="168" y="8036"/>
                    <a:pt x="168" y="8049"/>
                  </a:cubicBezTo>
                  <a:lnTo>
                    <a:pt x="168" y="8073"/>
                  </a:lnTo>
                  <a:lnTo>
                    <a:pt x="144" y="8049"/>
                  </a:lnTo>
                  <a:lnTo>
                    <a:pt x="152" y="8049"/>
                  </a:lnTo>
                  <a:lnTo>
                    <a:pt x="128" y="8073"/>
                  </a:lnTo>
                  <a:lnTo>
                    <a:pt x="128" y="8049"/>
                  </a:lnTo>
                  <a:cubicBezTo>
                    <a:pt x="128" y="8036"/>
                    <a:pt x="139" y="8025"/>
                    <a:pt x="152" y="8025"/>
                  </a:cubicBezTo>
                  <a:cubicBezTo>
                    <a:pt x="166" y="8025"/>
                    <a:pt x="176" y="8036"/>
                    <a:pt x="176" y="8049"/>
                  </a:cubicBezTo>
                  <a:lnTo>
                    <a:pt x="176" y="8073"/>
                  </a:lnTo>
                  <a:cubicBezTo>
                    <a:pt x="176" y="8087"/>
                    <a:pt x="166" y="8097"/>
                    <a:pt x="152" y="8097"/>
                  </a:cubicBezTo>
                  <a:cubicBezTo>
                    <a:pt x="139" y="8097"/>
                    <a:pt x="128" y="8087"/>
                    <a:pt x="128" y="8073"/>
                  </a:cubicBezTo>
                  <a:lnTo>
                    <a:pt x="128" y="8049"/>
                  </a:lnTo>
                  <a:cubicBezTo>
                    <a:pt x="128" y="8036"/>
                    <a:pt x="139" y="8025"/>
                    <a:pt x="152" y="8025"/>
                  </a:cubicBezTo>
                  <a:cubicBezTo>
                    <a:pt x="166" y="8025"/>
                    <a:pt x="176" y="8036"/>
                    <a:pt x="176" y="8049"/>
                  </a:cubicBezTo>
                  <a:lnTo>
                    <a:pt x="176" y="8073"/>
                  </a:lnTo>
                  <a:lnTo>
                    <a:pt x="152" y="8049"/>
                  </a:lnTo>
                  <a:lnTo>
                    <a:pt x="160" y="8049"/>
                  </a:lnTo>
                  <a:lnTo>
                    <a:pt x="168" y="8049"/>
                  </a:lnTo>
                  <a:lnTo>
                    <a:pt x="144" y="8073"/>
                  </a:lnTo>
                  <a:lnTo>
                    <a:pt x="144" y="8049"/>
                  </a:lnTo>
                  <a:cubicBezTo>
                    <a:pt x="144" y="8036"/>
                    <a:pt x="155" y="8025"/>
                    <a:pt x="168" y="8025"/>
                  </a:cubicBezTo>
                  <a:cubicBezTo>
                    <a:pt x="182" y="8025"/>
                    <a:pt x="192" y="8036"/>
                    <a:pt x="192" y="8049"/>
                  </a:cubicBezTo>
                  <a:lnTo>
                    <a:pt x="192" y="8073"/>
                  </a:lnTo>
                  <a:lnTo>
                    <a:pt x="168" y="8049"/>
                  </a:lnTo>
                  <a:lnTo>
                    <a:pt x="176" y="8049"/>
                  </a:lnTo>
                  <a:lnTo>
                    <a:pt x="152" y="8073"/>
                  </a:lnTo>
                  <a:lnTo>
                    <a:pt x="152" y="8049"/>
                  </a:lnTo>
                  <a:cubicBezTo>
                    <a:pt x="152" y="8036"/>
                    <a:pt x="163" y="8025"/>
                    <a:pt x="176" y="8025"/>
                  </a:cubicBezTo>
                  <a:cubicBezTo>
                    <a:pt x="190" y="8025"/>
                    <a:pt x="200" y="8036"/>
                    <a:pt x="200" y="8049"/>
                  </a:cubicBezTo>
                  <a:lnTo>
                    <a:pt x="200" y="8073"/>
                  </a:lnTo>
                  <a:cubicBezTo>
                    <a:pt x="200" y="8087"/>
                    <a:pt x="190" y="8097"/>
                    <a:pt x="176" y="8097"/>
                  </a:cubicBezTo>
                  <a:cubicBezTo>
                    <a:pt x="163" y="8097"/>
                    <a:pt x="152" y="8087"/>
                    <a:pt x="152" y="8073"/>
                  </a:cubicBezTo>
                  <a:lnTo>
                    <a:pt x="152" y="8049"/>
                  </a:lnTo>
                  <a:cubicBezTo>
                    <a:pt x="152" y="8036"/>
                    <a:pt x="163" y="8025"/>
                    <a:pt x="176" y="8025"/>
                  </a:cubicBezTo>
                  <a:cubicBezTo>
                    <a:pt x="190" y="8025"/>
                    <a:pt x="200" y="8036"/>
                    <a:pt x="200" y="8049"/>
                  </a:cubicBezTo>
                  <a:lnTo>
                    <a:pt x="200" y="8073"/>
                  </a:lnTo>
                  <a:lnTo>
                    <a:pt x="176" y="8049"/>
                  </a:lnTo>
                  <a:lnTo>
                    <a:pt x="184" y="8049"/>
                  </a:lnTo>
                  <a:lnTo>
                    <a:pt x="160" y="8073"/>
                  </a:lnTo>
                  <a:lnTo>
                    <a:pt x="160" y="8049"/>
                  </a:lnTo>
                  <a:cubicBezTo>
                    <a:pt x="160" y="8036"/>
                    <a:pt x="171" y="8025"/>
                    <a:pt x="184" y="8025"/>
                  </a:cubicBezTo>
                  <a:cubicBezTo>
                    <a:pt x="198" y="8025"/>
                    <a:pt x="208" y="8036"/>
                    <a:pt x="208" y="8049"/>
                  </a:cubicBezTo>
                  <a:lnTo>
                    <a:pt x="208" y="8073"/>
                  </a:lnTo>
                  <a:lnTo>
                    <a:pt x="184" y="8049"/>
                  </a:lnTo>
                  <a:lnTo>
                    <a:pt x="192" y="8049"/>
                  </a:lnTo>
                  <a:lnTo>
                    <a:pt x="168" y="8073"/>
                  </a:lnTo>
                  <a:lnTo>
                    <a:pt x="168" y="8049"/>
                  </a:lnTo>
                  <a:cubicBezTo>
                    <a:pt x="168" y="8036"/>
                    <a:pt x="179" y="8025"/>
                    <a:pt x="192" y="8025"/>
                  </a:cubicBezTo>
                  <a:cubicBezTo>
                    <a:pt x="206" y="8025"/>
                    <a:pt x="216" y="8036"/>
                    <a:pt x="216" y="8049"/>
                  </a:cubicBezTo>
                  <a:lnTo>
                    <a:pt x="216" y="8073"/>
                  </a:lnTo>
                  <a:lnTo>
                    <a:pt x="192" y="8049"/>
                  </a:lnTo>
                  <a:lnTo>
                    <a:pt x="200" y="8049"/>
                  </a:lnTo>
                  <a:cubicBezTo>
                    <a:pt x="214" y="8049"/>
                    <a:pt x="224" y="8060"/>
                    <a:pt x="224" y="8073"/>
                  </a:cubicBezTo>
                  <a:cubicBezTo>
                    <a:pt x="224" y="8087"/>
                    <a:pt x="214" y="8097"/>
                    <a:pt x="200" y="8097"/>
                  </a:cubicBezTo>
                  <a:lnTo>
                    <a:pt x="192" y="8097"/>
                  </a:lnTo>
                  <a:cubicBezTo>
                    <a:pt x="179" y="8097"/>
                    <a:pt x="168" y="8087"/>
                    <a:pt x="168" y="8073"/>
                  </a:cubicBezTo>
                  <a:lnTo>
                    <a:pt x="168" y="8049"/>
                  </a:lnTo>
                  <a:lnTo>
                    <a:pt x="216" y="8049"/>
                  </a:lnTo>
                  <a:lnTo>
                    <a:pt x="216" y="8073"/>
                  </a:lnTo>
                  <a:cubicBezTo>
                    <a:pt x="216" y="8087"/>
                    <a:pt x="206" y="8097"/>
                    <a:pt x="192" y="8097"/>
                  </a:cubicBezTo>
                  <a:lnTo>
                    <a:pt x="184" y="8097"/>
                  </a:lnTo>
                  <a:cubicBezTo>
                    <a:pt x="171" y="8097"/>
                    <a:pt x="160" y="8087"/>
                    <a:pt x="160" y="8073"/>
                  </a:cubicBezTo>
                  <a:lnTo>
                    <a:pt x="160" y="8049"/>
                  </a:lnTo>
                  <a:lnTo>
                    <a:pt x="208" y="8049"/>
                  </a:lnTo>
                  <a:lnTo>
                    <a:pt x="208" y="8073"/>
                  </a:lnTo>
                  <a:cubicBezTo>
                    <a:pt x="208" y="8087"/>
                    <a:pt x="198" y="8097"/>
                    <a:pt x="184" y="8097"/>
                  </a:cubicBezTo>
                  <a:lnTo>
                    <a:pt x="176" y="8097"/>
                  </a:lnTo>
                  <a:cubicBezTo>
                    <a:pt x="163" y="8097"/>
                    <a:pt x="152" y="8087"/>
                    <a:pt x="152" y="8073"/>
                  </a:cubicBezTo>
                  <a:lnTo>
                    <a:pt x="152" y="8049"/>
                  </a:lnTo>
                  <a:lnTo>
                    <a:pt x="200" y="8049"/>
                  </a:lnTo>
                  <a:lnTo>
                    <a:pt x="200" y="8073"/>
                  </a:lnTo>
                  <a:lnTo>
                    <a:pt x="152" y="8073"/>
                  </a:lnTo>
                  <a:lnTo>
                    <a:pt x="152" y="8049"/>
                  </a:lnTo>
                  <a:lnTo>
                    <a:pt x="200" y="8049"/>
                  </a:lnTo>
                  <a:lnTo>
                    <a:pt x="200" y="8073"/>
                  </a:lnTo>
                  <a:cubicBezTo>
                    <a:pt x="200" y="8087"/>
                    <a:pt x="190" y="8097"/>
                    <a:pt x="176" y="8097"/>
                  </a:cubicBezTo>
                  <a:lnTo>
                    <a:pt x="168" y="8097"/>
                  </a:lnTo>
                  <a:cubicBezTo>
                    <a:pt x="155" y="8097"/>
                    <a:pt x="144" y="8087"/>
                    <a:pt x="144" y="8073"/>
                  </a:cubicBezTo>
                  <a:lnTo>
                    <a:pt x="144" y="8049"/>
                  </a:lnTo>
                  <a:lnTo>
                    <a:pt x="192" y="8049"/>
                  </a:lnTo>
                  <a:lnTo>
                    <a:pt x="192" y="8073"/>
                  </a:lnTo>
                  <a:cubicBezTo>
                    <a:pt x="192" y="8087"/>
                    <a:pt x="182" y="8097"/>
                    <a:pt x="168" y="8097"/>
                  </a:cubicBezTo>
                  <a:lnTo>
                    <a:pt x="160" y="8097"/>
                  </a:lnTo>
                  <a:lnTo>
                    <a:pt x="152" y="8097"/>
                  </a:lnTo>
                  <a:cubicBezTo>
                    <a:pt x="139" y="8097"/>
                    <a:pt x="128" y="8087"/>
                    <a:pt x="128" y="8073"/>
                  </a:cubicBezTo>
                  <a:lnTo>
                    <a:pt x="128" y="8049"/>
                  </a:lnTo>
                  <a:lnTo>
                    <a:pt x="176" y="8049"/>
                  </a:lnTo>
                  <a:lnTo>
                    <a:pt x="176" y="8073"/>
                  </a:lnTo>
                  <a:lnTo>
                    <a:pt x="128" y="8073"/>
                  </a:lnTo>
                  <a:lnTo>
                    <a:pt x="128" y="8049"/>
                  </a:lnTo>
                  <a:lnTo>
                    <a:pt x="176" y="8049"/>
                  </a:lnTo>
                  <a:lnTo>
                    <a:pt x="176" y="8073"/>
                  </a:lnTo>
                  <a:cubicBezTo>
                    <a:pt x="176" y="8087"/>
                    <a:pt x="166" y="8097"/>
                    <a:pt x="152" y="8097"/>
                  </a:cubicBezTo>
                  <a:lnTo>
                    <a:pt x="144" y="8097"/>
                  </a:lnTo>
                  <a:cubicBezTo>
                    <a:pt x="131" y="8097"/>
                    <a:pt x="120" y="8087"/>
                    <a:pt x="120" y="8073"/>
                  </a:cubicBezTo>
                  <a:lnTo>
                    <a:pt x="120" y="8049"/>
                  </a:lnTo>
                  <a:lnTo>
                    <a:pt x="168" y="8049"/>
                  </a:lnTo>
                  <a:lnTo>
                    <a:pt x="168" y="8073"/>
                  </a:lnTo>
                  <a:cubicBezTo>
                    <a:pt x="168" y="8087"/>
                    <a:pt x="158" y="8097"/>
                    <a:pt x="144" y="8097"/>
                  </a:cubicBezTo>
                  <a:lnTo>
                    <a:pt x="136" y="8097"/>
                  </a:lnTo>
                  <a:lnTo>
                    <a:pt x="128" y="8097"/>
                  </a:lnTo>
                  <a:cubicBezTo>
                    <a:pt x="115" y="8097"/>
                    <a:pt x="104" y="8087"/>
                    <a:pt x="104" y="8073"/>
                  </a:cubicBezTo>
                  <a:lnTo>
                    <a:pt x="104" y="8049"/>
                  </a:lnTo>
                  <a:lnTo>
                    <a:pt x="152" y="8049"/>
                  </a:lnTo>
                  <a:lnTo>
                    <a:pt x="152" y="8073"/>
                  </a:lnTo>
                  <a:cubicBezTo>
                    <a:pt x="152" y="8087"/>
                    <a:pt x="142" y="8097"/>
                    <a:pt x="128" y="8097"/>
                  </a:cubicBezTo>
                  <a:lnTo>
                    <a:pt x="120" y="8097"/>
                  </a:lnTo>
                  <a:lnTo>
                    <a:pt x="112" y="8097"/>
                  </a:lnTo>
                  <a:lnTo>
                    <a:pt x="104" y="8097"/>
                  </a:lnTo>
                  <a:lnTo>
                    <a:pt x="96" y="8097"/>
                  </a:lnTo>
                  <a:lnTo>
                    <a:pt x="88" y="8097"/>
                  </a:lnTo>
                  <a:lnTo>
                    <a:pt x="80" y="8097"/>
                  </a:lnTo>
                  <a:cubicBezTo>
                    <a:pt x="67" y="8097"/>
                    <a:pt x="56" y="8087"/>
                    <a:pt x="56" y="8073"/>
                  </a:cubicBezTo>
                  <a:lnTo>
                    <a:pt x="56" y="8049"/>
                  </a:lnTo>
                  <a:lnTo>
                    <a:pt x="56" y="8025"/>
                  </a:lnTo>
                  <a:lnTo>
                    <a:pt x="56" y="7993"/>
                  </a:lnTo>
                  <a:lnTo>
                    <a:pt x="56" y="7969"/>
                  </a:lnTo>
                  <a:lnTo>
                    <a:pt x="104" y="7969"/>
                  </a:lnTo>
                  <a:lnTo>
                    <a:pt x="104" y="7993"/>
                  </a:lnTo>
                  <a:lnTo>
                    <a:pt x="56" y="7993"/>
                  </a:lnTo>
                  <a:lnTo>
                    <a:pt x="56" y="7969"/>
                  </a:lnTo>
                  <a:lnTo>
                    <a:pt x="80" y="7993"/>
                  </a:lnTo>
                  <a:lnTo>
                    <a:pt x="72" y="7993"/>
                  </a:lnTo>
                  <a:cubicBezTo>
                    <a:pt x="59" y="7993"/>
                    <a:pt x="48" y="7983"/>
                    <a:pt x="48" y="7969"/>
                  </a:cubicBezTo>
                  <a:lnTo>
                    <a:pt x="48" y="7945"/>
                  </a:lnTo>
                  <a:lnTo>
                    <a:pt x="48" y="7921"/>
                  </a:lnTo>
                  <a:lnTo>
                    <a:pt x="48" y="7897"/>
                  </a:lnTo>
                  <a:lnTo>
                    <a:pt x="48" y="7865"/>
                  </a:lnTo>
                  <a:lnTo>
                    <a:pt x="48" y="7841"/>
                  </a:lnTo>
                  <a:lnTo>
                    <a:pt x="48" y="7817"/>
                  </a:lnTo>
                  <a:lnTo>
                    <a:pt x="48" y="7793"/>
                  </a:lnTo>
                  <a:lnTo>
                    <a:pt x="48" y="7769"/>
                  </a:lnTo>
                  <a:lnTo>
                    <a:pt x="48" y="7737"/>
                  </a:lnTo>
                  <a:lnTo>
                    <a:pt x="48" y="7713"/>
                  </a:lnTo>
                  <a:lnTo>
                    <a:pt x="48" y="7665"/>
                  </a:lnTo>
                  <a:lnTo>
                    <a:pt x="48" y="7641"/>
                  </a:lnTo>
                  <a:lnTo>
                    <a:pt x="48" y="7609"/>
                  </a:lnTo>
                  <a:lnTo>
                    <a:pt x="48" y="7585"/>
                  </a:lnTo>
                  <a:lnTo>
                    <a:pt x="48" y="7561"/>
                  </a:lnTo>
                  <a:lnTo>
                    <a:pt x="48" y="7537"/>
                  </a:lnTo>
                  <a:lnTo>
                    <a:pt x="48" y="7513"/>
                  </a:lnTo>
                  <a:lnTo>
                    <a:pt x="48" y="7481"/>
                  </a:lnTo>
                  <a:lnTo>
                    <a:pt x="48" y="7457"/>
                  </a:lnTo>
                  <a:lnTo>
                    <a:pt x="48" y="7433"/>
                  </a:lnTo>
                  <a:lnTo>
                    <a:pt x="48" y="7409"/>
                  </a:lnTo>
                  <a:lnTo>
                    <a:pt x="48" y="7385"/>
                  </a:lnTo>
                  <a:lnTo>
                    <a:pt x="48" y="7353"/>
                  </a:lnTo>
                  <a:lnTo>
                    <a:pt x="48" y="7329"/>
                  </a:lnTo>
                  <a:lnTo>
                    <a:pt x="48" y="7305"/>
                  </a:lnTo>
                  <a:lnTo>
                    <a:pt x="48" y="7281"/>
                  </a:lnTo>
                  <a:lnTo>
                    <a:pt x="72" y="7305"/>
                  </a:lnTo>
                  <a:lnTo>
                    <a:pt x="64" y="7305"/>
                  </a:lnTo>
                  <a:cubicBezTo>
                    <a:pt x="51" y="7305"/>
                    <a:pt x="40" y="7295"/>
                    <a:pt x="40" y="7281"/>
                  </a:cubicBezTo>
                  <a:lnTo>
                    <a:pt x="40" y="7225"/>
                  </a:lnTo>
                  <a:lnTo>
                    <a:pt x="40" y="7201"/>
                  </a:lnTo>
                  <a:lnTo>
                    <a:pt x="40" y="7153"/>
                  </a:lnTo>
                  <a:lnTo>
                    <a:pt x="40" y="7097"/>
                  </a:lnTo>
                  <a:lnTo>
                    <a:pt x="40" y="7049"/>
                  </a:lnTo>
                  <a:lnTo>
                    <a:pt x="40" y="6969"/>
                  </a:lnTo>
                  <a:lnTo>
                    <a:pt x="40" y="6921"/>
                  </a:lnTo>
                  <a:lnTo>
                    <a:pt x="40" y="6897"/>
                  </a:lnTo>
                  <a:lnTo>
                    <a:pt x="40" y="6841"/>
                  </a:lnTo>
                  <a:lnTo>
                    <a:pt x="40" y="6793"/>
                  </a:lnTo>
                  <a:lnTo>
                    <a:pt x="40" y="6769"/>
                  </a:lnTo>
                  <a:lnTo>
                    <a:pt x="40" y="6713"/>
                  </a:lnTo>
                  <a:lnTo>
                    <a:pt x="40" y="6689"/>
                  </a:lnTo>
                  <a:lnTo>
                    <a:pt x="40" y="6641"/>
                  </a:lnTo>
                  <a:lnTo>
                    <a:pt x="40" y="6585"/>
                  </a:lnTo>
                  <a:lnTo>
                    <a:pt x="40" y="6537"/>
                  </a:lnTo>
                  <a:lnTo>
                    <a:pt x="40" y="6481"/>
                  </a:lnTo>
                  <a:lnTo>
                    <a:pt x="40" y="6409"/>
                  </a:lnTo>
                  <a:lnTo>
                    <a:pt x="40" y="6385"/>
                  </a:lnTo>
                  <a:lnTo>
                    <a:pt x="40" y="6329"/>
                  </a:lnTo>
                  <a:lnTo>
                    <a:pt x="40" y="6281"/>
                  </a:lnTo>
                  <a:lnTo>
                    <a:pt x="40" y="6257"/>
                  </a:lnTo>
                  <a:lnTo>
                    <a:pt x="40" y="6201"/>
                  </a:lnTo>
                  <a:lnTo>
                    <a:pt x="40" y="6177"/>
                  </a:lnTo>
                  <a:lnTo>
                    <a:pt x="40" y="6129"/>
                  </a:lnTo>
                  <a:lnTo>
                    <a:pt x="40" y="6073"/>
                  </a:lnTo>
                  <a:lnTo>
                    <a:pt x="40" y="6025"/>
                  </a:lnTo>
                  <a:lnTo>
                    <a:pt x="40" y="5969"/>
                  </a:lnTo>
                  <a:lnTo>
                    <a:pt x="40" y="5921"/>
                  </a:lnTo>
                  <a:lnTo>
                    <a:pt x="40" y="5865"/>
                  </a:lnTo>
                  <a:lnTo>
                    <a:pt x="41" y="5869"/>
                  </a:lnTo>
                  <a:lnTo>
                    <a:pt x="33" y="5821"/>
                  </a:lnTo>
                  <a:cubicBezTo>
                    <a:pt x="33" y="5820"/>
                    <a:pt x="32" y="5819"/>
                    <a:pt x="32" y="5817"/>
                  </a:cubicBezTo>
                  <a:lnTo>
                    <a:pt x="32" y="5769"/>
                  </a:lnTo>
                  <a:lnTo>
                    <a:pt x="32" y="5713"/>
                  </a:lnTo>
                  <a:lnTo>
                    <a:pt x="32" y="5665"/>
                  </a:lnTo>
                  <a:lnTo>
                    <a:pt x="32" y="5609"/>
                  </a:lnTo>
                  <a:lnTo>
                    <a:pt x="32" y="5561"/>
                  </a:lnTo>
                  <a:lnTo>
                    <a:pt x="32" y="5513"/>
                  </a:lnTo>
                  <a:lnTo>
                    <a:pt x="32" y="5433"/>
                  </a:lnTo>
                  <a:lnTo>
                    <a:pt x="32" y="5353"/>
                  </a:lnTo>
                  <a:lnTo>
                    <a:pt x="32" y="5305"/>
                  </a:lnTo>
                  <a:lnTo>
                    <a:pt x="32" y="5225"/>
                  </a:lnTo>
                  <a:lnTo>
                    <a:pt x="32" y="5153"/>
                  </a:lnTo>
                  <a:lnTo>
                    <a:pt x="32" y="5097"/>
                  </a:lnTo>
                  <a:lnTo>
                    <a:pt x="32" y="5049"/>
                  </a:lnTo>
                  <a:lnTo>
                    <a:pt x="32" y="5001"/>
                  </a:lnTo>
                  <a:lnTo>
                    <a:pt x="32" y="4921"/>
                  </a:lnTo>
                  <a:lnTo>
                    <a:pt x="32" y="4873"/>
                  </a:lnTo>
                  <a:lnTo>
                    <a:pt x="32" y="4817"/>
                  </a:lnTo>
                  <a:lnTo>
                    <a:pt x="32" y="4737"/>
                  </a:lnTo>
                  <a:lnTo>
                    <a:pt x="32" y="4689"/>
                  </a:lnTo>
                  <a:lnTo>
                    <a:pt x="32" y="4641"/>
                  </a:lnTo>
                  <a:lnTo>
                    <a:pt x="32" y="4585"/>
                  </a:lnTo>
                  <a:lnTo>
                    <a:pt x="32" y="4513"/>
                  </a:lnTo>
                  <a:lnTo>
                    <a:pt x="32" y="4457"/>
                  </a:lnTo>
                  <a:lnTo>
                    <a:pt x="32" y="4409"/>
                  </a:lnTo>
                  <a:lnTo>
                    <a:pt x="32" y="4329"/>
                  </a:lnTo>
                  <a:lnTo>
                    <a:pt x="32" y="4257"/>
                  </a:lnTo>
                  <a:lnTo>
                    <a:pt x="32" y="4201"/>
                  </a:lnTo>
                  <a:lnTo>
                    <a:pt x="32" y="4129"/>
                  </a:lnTo>
                  <a:lnTo>
                    <a:pt x="33" y="4076"/>
                  </a:lnTo>
                  <a:lnTo>
                    <a:pt x="24" y="4001"/>
                  </a:lnTo>
                  <a:lnTo>
                    <a:pt x="24" y="3945"/>
                  </a:lnTo>
                  <a:lnTo>
                    <a:pt x="24" y="3873"/>
                  </a:lnTo>
                  <a:lnTo>
                    <a:pt x="24" y="3793"/>
                  </a:lnTo>
                  <a:lnTo>
                    <a:pt x="24" y="3713"/>
                  </a:lnTo>
                  <a:lnTo>
                    <a:pt x="24" y="3641"/>
                  </a:lnTo>
                  <a:lnTo>
                    <a:pt x="24" y="3561"/>
                  </a:lnTo>
                  <a:lnTo>
                    <a:pt x="24" y="3481"/>
                  </a:lnTo>
                  <a:lnTo>
                    <a:pt x="24" y="3409"/>
                  </a:lnTo>
                  <a:lnTo>
                    <a:pt x="24" y="3329"/>
                  </a:lnTo>
                  <a:lnTo>
                    <a:pt x="24" y="3257"/>
                  </a:lnTo>
                  <a:lnTo>
                    <a:pt x="24" y="3177"/>
                  </a:lnTo>
                  <a:lnTo>
                    <a:pt x="24" y="3097"/>
                  </a:lnTo>
                  <a:lnTo>
                    <a:pt x="24" y="3001"/>
                  </a:lnTo>
                  <a:lnTo>
                    <a:pt x="24" y="2945"/>
                  </a:lnTo>
                  <a:lnTo>
                    <a:pt x="24" y="2873"/>
                  </a:lnTo>
                  <a:lnTo>
                    <a:pt x="24" y="2793"/>
                  </a:lnTo>
                  <a:lnTo>
                    <a:pt x="24" y="2713"/>
                  </a:lnTo>
                  <a:lnTo>
                    <a:pt x="24" y="2641"/>
                  </a:lnTo>
                  <a:lnTo>
                    <a:pt x="24" y="2537"/>
                  </a:lnTo>
                  <a:lnTo>
                    <a:pt x="24" y="2457"/>
                  </a:lnTo>
                  <a:lnTo>
                    <a:pt x="24" y="2385"/>
                  </a:lnTo>
                  <a:lnTo>
                    <a:pt x="24" y="2305"/>
                  </a:lnTo>
                  <a:lnTo>
                    <a:pt x="24" y="2225"/>
                  </a:lnTo>
                  <a:lnTo>
                    <a:pt x="24" y="2153"/>
                  </a:lnTo>
                  <a:lnTo>
                    <a:pt x="24" y="2073"/>
                  </a:lnTo>
                  <a:lnTo>
                    <a:pt x="24" y="1969"/>
                  </a:lnTo>
                  <a:lnTo>
                    <a:pt x="24" y="1873"/>
                  </a:lnTo>
                  <a:lnTo>
                    <a:pt x="24" y="1793"/>
                  </a:lnTo>
                  <a:lnTo>
                    <a:pt x="24" y="1689"/>
                  </a:lnTo>
                  <a:lnTo>
                    <a:pt x="25" y="1611"/>
                  </a:lnTo>
                  <a:lnTo>
                    <a:pt x="16" y="1513"/>
                  </a:lnTo>
                  <a:lnTo>
                    <a:pt x="16" y="1433"/>
                  </a:lnTo>
                  <a:lnTo>
                    <a:pt x="16" y="1353"/>
                  </a:lnTo>
                  <a:lnTo>
                    <a:pt x="16" y="1281"/>
                  </a:lnTo>
                  <a:lnTo>
                    <a:pt x="16" y="1225"/>
                  </a:lnTo>
                  <a:lnTo>
                    <a:pt x="16" y="1177"/>
                  </a:lnTo>
                  <a:lnTo>
                    <a:pt x="16" y="1129"/>
                  </a:lnTo>
                  <a:lnTo>
                    <a:pt x="16" y="1073"/>
                  </a:lnTo>
                  <a:lnTo>
                    <a:pt x="16" y="1049"/>
                  </a:lnTo>
                  <a:lnTo>
                    <a:pt x="16" y="1025"/>
                  </a:lnTo>
                  <a:lnTo>
                    <a:pt x="16" y="1001"/>
                  </a:lnTo>
                  <a:lnTo>
                    <a:pt x="16" y="969"/>
                  </a:lnTo>
                  <a:lnTo>
                    <a:pt x="16" y="921"/>
                  </a:lnTo>
                  <a:lnTo>
                    <a:pt x="16" y="897"/>
                  </a:lnTo>
                  <a:lnTo>
                    <a:pt x="16" y="873"/>
                  </a:lnTo>
                  <a:lnTo>
                    <a:pt x="16" y="841"/>
                  </a:lnTo>
                  <a:lnTo>
                    <a:pt x="16" y="817"/>
                  </a:lnTo>
                  <a:lnTo>
                    <a:pt x="16" y="793"/>
                  </a:lnTo>
                  <a:lnTo>
                    <a:pt x="16" y="745"/>
                  </a:lnTo>
                  <a:lnTo>
                    <a:pt x="16" y="713"/>
                  </a:lnTo>
                  <a:lnTo>
                    <a:pt x="16" y="665"/>
                  </a:lnTo>
                  <a:lnTo>
                    <a:pt x="16" y="641"/>
                  </a:lnTo>
                  <a:lnTo>
                    <a:pt x="16" y="585"/>
                  </a:lnTo>
                  <a:lnTo>
                    <a:pt x="16" y="537"/>
                  </a:lnTo>
                  <a:lnTo>
                    <a:pt x="16" y="513"/>
                  </a:lnTo>
                  <a:lnTo>
                    <a:pt x="16" y="457"/>
                  </a:lnTo>
                  <a:lnTo>
                    <a:pt x="16" y="433"/>
                  </a:lnTo>
                  <a:lnTo>
                    <a:pt x="16" y="385"/>
                  </a:lnTo>
                  <a:lnTo>
                    <a:pt x="16" y="353"/>
                  </a:lnTo>
                  <a:lnTo>
                    <a:pt x="16" y="305"/>
                  </a:lnTo>
                  <a:lnTo>
                    <a:pt x="18" y="313"/>
                  </a:lnTo>
                  <a:lnTo>
                    <a:pt x="10" y="289"/>
                  </a:lnTo>
                  <a:cubicBezTo>
                    <a:pt x="9" y="287"/>
                    <a:pt x="8" y="284"/>
                    <a:pt x="8" y="281"/>
                  </a:cubicBezTo>
                  <a:lnTo>
                    <a:pt x="8" y="225"/>
                  </a:lnTo>
                  <a:lnTo>
                    <a:pt x="8" y="177"/>
                  </a:lnTo>
                  <a:lnTo>
                    <a:pt x="8" y="129"/>
                  </a:lnTo>
                  <a:lnTo>
                    <a:pt x="8" y="97"/>
                  </a:lnTo>
                  <a:lnTo>
                    <a:pt x="8" y="73"/>
                  </a:lnTo>
                  <a:lnTo>
                    <a:pt x="8" y="49"/>
                  </a:lnTo>
                  <a:lnTo>
                    <a:pt x="8" y="25"/>
                  </a:lnTo>
                  <a:lnTo>
                    <a:pt x="56" y="25"/>
                  </a:lnTo>
                  <a:lnTo>
                    <a:pt x="56" y="49"/>
                  </a:lnTo>
                  <a:lnTo>
                    <a:pt x="8" y="49"/>
                  </a:lnTo>
                  <a:lnTo>
                    <a:pt x="8" y="25"/>
                  </a:lnTo>
                  <a:lnTo>
                    <a:pt x="55" y="33"/>
                  </a:lnTo>
                  <a:lnTo>
                    <a:pt x="47" y="57"/>
                  </a:lnTo>
                  <a:cubicBezTo>
                    <a:pt x="44" y="68"/>
                    <a:pt x="32" y="75"/>
                    <a:pt x="21" y="73"/>
                  </a:cubicBezTo>
                  <a:cubicBezTo>
                    <a:pt x="9" y="71"/>
                    <a:pt x="0" y="61"/>
                    <a:pt x="0" y="49"/>
                  </a:cubicBezTo>
                  <a:lnTo>
                    <a:pt x="0" y="25"/>
                  </a:lnTo>
                  <a:cubicBezTo>
                    <a:pt x="0" y="12"/>
                    <a:pt x="11" y="1"/>
                    <a:pt x="24" y="1"/>
                  </a:cubicBezTo>
                  <a:cubicBezTo>
                    <a:pt x="38" y="1"/>
                    <a:pt x="48" y="12"/>
                    <a:pt x="48" y="25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2" name="Freeform 191"/>
            <p:cNvSpPr>
              <a:spLocks/>
            </p:cNvSpPr>
            <p:nvPr/>
          </p:nvSpPr>
          <p:spPr bwMode="auto">
            <a:xfrm>
              <a:off x="6318725" y="4416298"/>
              <a:ext cx="18608" cy="1058527"/>
            </a:xfrm>
            <a:custGeom>
              <a:avLst/>
              <a:gdLst>
                <a:gd name="T0" fmla="*/ 32 w 160"/>
                <a:gd name="T1" fmla="*/ 5664 h 5712"/>
                <a:gd name="T2" fmla="*/ 48 w 160"/>
                <a:gd name="T3" fmla="*/ 5664 h 5712"/>
                <a:gd name="T4" fmla="*/ 64 w 160"/>
                <a:gd name="T5" fmla="*/ 5664 h 5712"/>
                <a:gd name="T6" fmla="*/ 48 w 160"/>
                <a:gd name="T7" fmla="*/ 5688 h 5712"/>
                <a:gd name="T8" fmla="*/ 72 w 160"/>
                <a:gd name="T9" fmla="*/ 5632 h 5712"/>
                <a:gd name="T10" fmla="*/ 56 w 160"/>
                <a:gd name="T11" fmla="*/ 5512 h 5712"/>
                <a:gd name="T12" fmla="*/ 56 w 160"/>
                <a:gd name="T13" fmla="*/ 5304 h 5712"/>
                <a:gd name="T14" fmla="*/ 64 w 160"/>
                <a:gd name="T15" fmla="*/ 5176 h 5712"/>
                <a:gd name="T16" fmla="*/ 112 w 160"/>
                <a:gd name="T17" fmla="*/ 5024 h 5712"/>
                <a:gd name="T18" fmla="*/ 64 w 160"/>
                <a:gd name="T19" fmla="*/ 4920 h 5712"/>
                <a:gd name="T20" fmla="*/ 64 w 160"/>
                <a:gd name="T21" fmla="*/ 4640 h 5712"/>
                <a:gd name="T22" fmla="*/ 72 w 160"/>
                <a:gd name="T23" fmla="*/ 4328 h 5712"/>
                <a:gd name="T24" fmla="*/ 72 w 160"/>
                <a:gd name="T25" fmla="*/ 3872 h 5712"/>
                <a:gd name="T26" fmla="*/ 72 w 160"/>
                <a:gd name="T27" fmla="*/ 3432 h 5712"/>
                <a:gd name="T28" fmla="*/ 72 w 160"/>
                <a:gd name="T29" fmla="*/ 3000 h 5712"/>
                <a:gd name="T30" fmla="*/ 80 w 160"/>
                <a:gd name="T31" fmla="*/ 2816 h 5712"/>
                <a:gd name="T32" fmla="*/ 80 w 160"/>
                <a:gd name="T33" fmla="*/ 2584 h 5712"/>
                <a:gd name="T34" fmla="*/ 80 w 160"/>
                <a:gd name="T35" fmla="*/ 2384 h 5712"/>
                <a:gd name="T36" fmla="*/ 80 w 160"/>
                <a:gd name="T37" fmla="*/ 2152 h 5712"/>
                <a:gd name="T38" fmla="*/ 88 w 160"/>
                <a:gd name="T39" fmla="*/ 2000 h 5712"/>
                <a:gd name="T40" fmla="*/ 88 w 160"/>
                <a:gd name="T41" fmla="*/ 1792 h 5712"/>
                <a:gd name="T42" fmla="*/ 88 w 160"/>
                <a:gd name="T43" fmla="*/ 1584 h 5712"/>
                <a:gd name="T44" fmla="*/ 96 w 160"/>
                <a:gd name="T45" fmla="*/ 1456 h 5712"/>
                <a:gd name="T46" fmla="*/ 96 w 160"/>
                <a:gd name="T47" fmla="*/ 1256 h 5712"/>
                <a:gd name="T48" fmla="*/ 96 w 160"/>
                <a:gd name="T49" fmla="*/ 1048 h 5712"/>
                <a:gd name="T50" fmla="*/ 104 w 160"/>
                <a:gd name="T51" fmla="*/ 920 h 5712"/>
                <a:gd name="T52" fmla="*/ 104 w 160"/>
                <a:gd name="T53" fmla="*/ 712 h 5712"/>
                <a:gd name="T54" fmla="*/ 104 w 160"/>
                <a:gd name="T55" fmla="*/ 456 h 5712"/>
                <a:gd name="T56" fmla="*/ 104 w 160"/>
                <a:gd name="T57" fmla="*/ 224 h 5712"/>
                <a:gd name="T58" fmla="*/ 112 w 160"/>
                <a:gd name="T59" fmla="*/ 72 h 5712"/>
                <a:gd name="T60" fmla="*/ 151 w 160"/>
                <a:gd name="T61" fmla="*/ 104 h 5712"/>
                <a:gd name="T62" fmla="*/ 152 w 160"/>
                <a:gd name="T63" fmla="*/ 304 h 5712"/>
                <a:gd name="T64" fmla="*/ 152 w 160"/>
                <a:gd name="T65" fmla="*/ 536 h 5712"/>
                <a:gd name="T66" fmla="*/ 152 w 160"/>
                <a:gd name="T67" fmla="*/ 768 h 5712"/>
                <a:gd name="T68" fmla="*/ 120 w 160"/>
                <a:gd name="T69" fmla="*/ 944 h 5712"/>
                <a:gd name="T70" fmla="*/ 144 w 160"/>
                <a:gd name="T71" fmla="*/ 1096 h 5712"/>
                <a:gd name="T72" fmla="*/ 144 w 160"/>
                <a:gd name="T73" fmla="*/ 1304 h 5712"/>
                <a:gd name="T74" fmla="*/ 112 w 160"/>
                <a:gd name="T75" fmla="*/ 1480 h 5712"/>
                <a:gd name="T76" fmla="*/ 136 w 160"/>
                <a:gd name="T77" fmla="*/ 1640 h 5712"/>
                <a:gd name="T78" fmla="*/ 136 w 160"/>
                <a:gd name="T79" fmla="*/ 1840 h 5712"/>
                <a:gd name="T80" fmla="*/ 136 w 160"/>
                <a:gd name="T81" fmla="*/ 2048 h 5712"/>
                <a:gd name="T82" fmla="*/ 128 w 160"/>
                <a:gd name="T83" fmla="*/ 2200 h 5712"/>
                <a:gd name="T84" fmla="*/ 128 w 160"/>
                <a:gd name="T85" fmla="*/ 2432 h 5712"/>
                <a:gd name="T86" fmla="*/ 128 w 160"/>
                <a:gd name="T87" fmla="*/ 2640 h 5712"/>
                <a:gd name="T88" fmla="*/ 128 w 160"/>
                <a:gd name="T89" fmla="*/ 2872 h 5712"/>
                <a:gd name="T90" fmla="*/ 120 w 160"/>
                <a:gd name="T91" fmla="*/ 3072 h 5712"/>
                <a:gd name="T92" fmla="*/ 120 w 160"/>
                <a:gd name="T93" fmla="*/ 3536 h 5712"/>
                <a:gd name="T94" fmla="*/ 120 w 160"/>
                <a:gd name="T95" fmla="*/ 3968 h 5712"/>
                <a:gd name="T96" fmla="*/ 120 w 160"/>
                <a:gd name="T97" fmla="*/ 4432 h 5712"/>
                <a:gd name="T98" fmla="*/ 112 w 160"/>
                <a:gd name="T99" fmla="*/ 4744 h 5712"/>
                <a:gd name="T100" fmla="*/ 112 w 160"/>
                <a:gd name="T101" fmla="*/ 4968 h 5712"/>
                <a:gd name="T102" fmla="*/ 112 w 160"/>
                <a:gd name="T103" fmla="*/ 5072 h 5712"/>
                <a:gd name="T104" fmla="*/ 104 w 160"/>
                <a:gd name="T105" fmla="*/ 5200 h 5712"/>
                <a:gd name="T106" fmla="*/ 104 w 160"/>
                <a:gd name="T107" fmla="*/ 5408 h 5712"/>
                <a:gd name="T108" fmla="*/ 96 w 160"/>
                <a:gd name="T109" fmla="*/ 5536 h 5712"/>
                <a:gd name="T110" fmla="*/ 96 w 160"/>
                <a:gd name="T111" fmla="*/ 5640 h 5712"/>
                <a:gd name="T112" fmla="*/ 88 w 160"/>
                <a:gd name="T113" fmla="*/ 5688 h 5712"/>
                <a:gd name="T114" fmla="*/ 48 w 160"/>
                <a:gd name="T115" fmla="*/ 5712 h 5712"/>
                <a:gd name="T116" fmla="*/ 8 w 160"/>
                <a:gd name="T117" fmla="*/ 5688 h 5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0" h="5712">
                  <a:moveTo>
                    <a:pt x="24" y="5664"/>
                  </a:moveTo>
                  <a:lnTo>
                    <a:pt x="32" y="5664"/>
                  </a:lnTo>
                  <a:lnTo>
                    <a:pt x="8" y="5688"/>
                  </a:lnTo>
                  <a:lnTo>
                    <a:pt x="8" y="5664"/>
                  </a:lnTo>
                  <a:cubicBezTo>
                    <a:pt x="8" y="5651"/>
                    <a:pt x="19" y="5640"/>
                    <a:pt x="32" y="5640"/>
                  </a:cubicBezTo>
                  <a:cubicBezTo>
                    <a:pt x="46" y="5640"/>
                    <a:pt x="56" y="5651"/>
                    <a:pt x="56" y="5664"/>
                  </a:cubicBezTo>
                  <a:lnTo>
                    <a:pt x="56" y="5688"/>
                  </a:lnTo>
                  <a:lnTo>
                    <a:pt x="32" y="5664"/>
                  </a:lnTo>
                  <a:lnTo>
                    <a:pt x="40" y="5664"/>
                  </a:lnTo>
                  <a:lnTo>
                    <a:pt x="16" y="5688"/>
                  </a:lnTo>
                  <a:lnTo>
                    <a:pt x="16" y="5664"/>
                  </a:lnTo>
                  <a:cubicBezTo>
                    <a:pt x="16" y="5651"/>
                    <a:pt x="27" y="5640"/>
                    <a:pt x="40" y="5640"/>
                  </a:cubicBezTo>
                  <a:cubicBezTo>
                    <a:pt x="54" y="5640"/>
                    <a:pt x="64" y="5651"/>
                    <a:pt x="64" y="5664"/>
                  </a:cubicBezTo>
                  <a:lnTo>
                    <a:pt x="64" y="5688"/>
                  </a:lnTo>
                  <a:lnTo>
                    <a:pt x="40" y="5664"/>
                  </a:lnTo>
                  <a:lnTo>
                    <a:pt x="48" y="5664"/>
                  </a:lnTo>
                  <a:lnTo>
                    <a:pt x="24" y="5688"/>
                  </a:lnTo>
                  <a:lnTo>
                    <a:pt x="24" y="5664"/>
                  </a:lnTo>
                  <a:cubicBezTo>
                    <a:pt x="24" y="5651"/>
                    <a:pt x="35" y="5640"/>
                    <a:pt x="48" y="5640"/>
                  </a:cubicBezTo>
                  <a:cubicBezTo>
                    <a:pt x="62" y="5640"/>
                    <a:pt x="72" y="5651"/>
                    <a:pt x="72" y="5664"/>
                  </a:cubicBezTo>
                  <a:lnTo>
                    <a:pt x="72" y="5688"/>
                  </a:lnTo>
                  <a:lnTo>
                    <a:pt x="48" y="5664"/>
                  </a:lnTo>
                  <a:lnTo>
                    <a:pt x="56" y="5664"/>
                  </a:lnTo>
                  <a:lnTo>
                    <a:pt x="64" y="5664"/>
                  </a:lnTo>
                  <a:lnTo>
                    <a:pt x="40" y="5688"/>
                  </a:lnTo>
                  <a:lnTo>
                    <a:pt x="40" y="5664"/>
                  </a:lnTo>
                  <a:cubicBezTo>
                    <a:pt x="40" y="5651"/>
                    <a:pt x="51" y="5640"/>
                    <a:pt x="64" y="5640"/>
                  </a:cubicBezTo>
                  <a:cubicBezTo>
                    <a:pt x="78" y="5640"/>
                    <a:pt x="88" y="5651"/>
                    <a:pt x="88" y="5664"/>
                  </a:cubicBezTo>
                  <a:lnTo>
                    <a:pt x="88" y="5688"/>
                  </a:lnTo>
                  <a:lnTo>
                    <a:pt x="64" y="5664"/>
                  </a:lnTo>
                  <a:lnTo>
                    <a:pt x="72" y="5664"/>
                  </a:lnTo>
                  <a:lnTo>
                    <a:pt x="48" y="5688"/>
                  </a:lnTo>
                  <a:lnTo>
                    <a:pt x="48" y="5664"/>
                  </a:lnTo>
                  <a:lnTo>
                    <a:pt x="48" y="5640"/>
                  </a:lnTo>
                  <a:lnTo>
                    <a:pt x="48" y="5608"/>
                  </a:lnTo>
                  <a:lnTo>
                    <a:pt x="48" y="5584"/>
                  </a:lnTo>
                  <a:cubicBezTo>
                    <a:pt x="48" y="5571"/>
                    <a:pt x="59" y="5560"/>
                    <a:pt x="72" y="5560"/>
                  </a:cubicBezTo>
                  <a:cubicBezTo>
                    <a:pt x="86" y="5560"/>
                    <a:pt x="96" y="5571"/>
                    <a:pt x="96" y="5584"/>
                  </a:cubicBezTo>
                  <a:lnTo>
                    <a:pt x="96" y="5608"/>
                  </a:lnTo>
                  <a:cubicBezTo>
                    <a:pt x="96" y="5622"/>
                    <a:pt x="86" y="5632"/>
                    <a:pt x="72" y="5632"/>
                  </a:cubicBezTo>
                  <a:cubicBezTo>
                    <a:pt x="59" y="5632"/>
                    <a:pt x="48" y="5622"/>
                    <a:pt x="48" y="5608"/>
                  </a:cubicBezTo>
                  <a:lnTo>
                    <a:pt x="48" y="5584"/>
                  </a:lnTo>
                  <a:lnTo>
                    <a:pt x="48" y="5560"/>
                  </a:lnTo>
                  <a:lnTo>
                    <a:pt x="48" y="5536"/>
                  </a:lnTo>
                  <a:cubicBezTo>
                    <a:pt x="48" y="5523"/>
                    <a:pt x="59" y="5512"/>
                    <a:pt x="72" y="5512"/>
                  </a:cubicBezTo>
                  <a:lnTo>
                    <a:pt x="80" y="5512"/>
                  </a:lnTo>
                  <a:lnTo>
                    <a:pt x="56" y="5536"/>
                  </a:lnTo>
                  <a:lnTo>
                    <a:pt x="56" y="5512"/>
                  </a:lnTo>
                  <a:lnTo>
                    <a:pt x="56" y="5480"/>
                  </a:lnTo>
                  <a:lnTo>
                    <a:pt x="56" y="5456"/>
                  </a:lnTo>
                  <a:lnTo>
                    <a:pt x="56" y="5432"/>
                  </a:lnTo>
                  <a:lnTo>
                    <a:pt x="56" y="5408"/>
                  </a:lnTo>
                  <a:lnTo>
                    <a:pt x="56" y="5384"/>
                  </a:lnTo>
                  <a:lnTo>
                    <a:pt x="56" y="5352"/>
                  </a:lnTo>
                  <a:lnTo>
                    <a:pt x="56" y="5328"/>
                  </a:lnTo>
                  <a:lnTo>
                    <a:pt x="56" y="5304"/>
                  </a:lnTo>
                  <a:lnTo>
                    <a:pt x="56" y="5280"/>
                  </a:lnTo>
                  <a:lnTo>
                    <a:pt x="56" y="5256"/>
                  </a:lnTo>
                  <a:lnTo>
                    <a:pt x="56" y="5224"/>
                  </a:lnTo>
                  <a:lnTo>
                    <a:pt x="56" y="5200"/>
                  </a:lnTo>
                  <a:lnTo>
                    <a:pt x="56" y="5176"/>
                  </a:lnTo>
                  <a:cubicBezTo>
                    <a:pt x="56" y="5163"/>
                    <a:pt x="67" y="5152"/>
                    <a:pt x="80" y="5152"/>
                  </a:cubicBezTo>
                  <a:lnTo>
                    <a:pt x="88" y="5152"/>
                  </a:lnTo>
                  <a:lnTo>
                    <a:pt x="64" y="5176"/>
                  </a:lnTo>
                  <a:lnTo>
                    <a:pt x="64" y="5152"/>
                  </a:lnTo>
                  <a:lnTo>
                    <a:pt x="64" y="5128"/>
                  </a:lnTo>
                  <a:lnTo>
                    <a:pt x="64" y="5096"/>
                  </a:lnTo>
                  <a:lnTo>
                    <a:pt x="64" y="5072"/>
                  </a:lnTo>
                  <a:lnTo>
                    <a:pt x="64" y="5048"/>
                  </a:lnTo>
                  <a:lnTo>
                    <a:pt x="64" y="5024"/>
                  </a:lnTo>
                  <a:cubicBezTo>
                    <a:pt x="64" y="5011"/>
                    <a:pt x="75" y="5000"/>
                    <a:pt x="88" y="5000"/>
                  </a:cubicBezTo>
                  <a:cubicBezTo>
                    <a:pt x="102" y="5000"/>
                    <a:pt x="112" y="5011"/>
                    <a:pt x="112" y="5024"/>
                  </a:cubicBezTo>
                  <a:lnTo>
                    <a:pt x="112" y="5048"/>
                  </a:lnTo>
                  <a:cubicBezTo>
                    <a:pt x="112" y="5062"/>
                    <a:pt x="102" y="5072"/>
                    <a:pt x="88" y="5072"/>
                  </a:cubicBezTo>
                  <a:cubicBezTo>
                    <a:pt x="75" y="5072"/>
                    <a:pt x="64" y="5062"/>
                    <a:pt x="64" y="5048"/>
                  </a:cubicBezTo>
                  <a:lnTo>
                    <a:pt x="64" y="5024"/>
                  </a:lnTo>
                  <a:lnTo>
                    <a:pt x="64" y="5000"/>
                  </a:lnTo>
                  <a:lnTo>
                    <a:pt x="64" y="4968"/>
                  </a:lnTo>
                  <a:lnTo>
                    <a:pt x="64" y="4944"/>
                  </a:lnTo>
                  <a:lnTo>
                    <a:pt x="64" y="4920"/>
                  </a:lnTo>
                  <a:lnTo>
                    <a:pt x="64" y="4896"/>
                  </a:lnTo>
                  <a:lnTo>
                    <a:pt x="64" y="4872"/>
                  </a:lnTo>
                  <a:lnTo>
                    <a:pt x="64" y="4840"/>
                  </a:lnTo>
                  <a:lnTo>
                    <a:pt x="64" y="4816"/>
                  </a:lnTo>
                  <a:lnTo>
                    <a:pt x="64" y="4792"/>
                  </a:lnTo>
                  <a:lnTo>
                    <a:pt x="64" y="4744"/>
                  </a:lnTo>
                  <a:lnTo>
                    <a:pt x="64" y="4712"/>
                  </a:lnTo>
                  <a:lnTo>
                    <a:pt x="64" y="4640"/>
                  </a:lnTo>
                  <a:lnTo>
                    <a:pt x="64" y="4584"/>
                  </a:lnTo>
                  <a:cubicBezTo>
                    <a:pt x="64" y="4583"/>
                    <a:pt x="65" y="4582"/>
                    <a:pt x="65" y="4581"/>
                  </a:cubicBezTo>
                  <a:lnTo>
                    <a:pt x="73" y="4533"/>
                  </a:lnTo>
                  <a:lnTo>
                    <a:pt x="72" y="4536"/>
                  </a:lnTo>
                  <a:lnTo>
                    <a:pt x="72" y="4480"/>
                  </a:lnTo>
                  <a:lnTo>
                    <a:pt x="72" y="4432"/>
                  </a:lnTo>
                  <a:lnTo>
                    <a:pt x="72" y="4384"/>
                  </a:lnTo>
                  <a:lnTo>
                    <a:pt x="72" y="4328"/>
                  </a:lnTo>
                  <a:lnTo>
                    <a:pt x="72" y="4280"/>
                  </a:lnTo>
                  <a:lnTo>
                    <a:pt x="72" y="4224"/>
                  </a:lnTo>
                  <a:lnTo>
                    <a:pt x="72" y="4152"/>
                  </a:lnTo>
                  <a:lnTo>
                    <a:pt x="72" y="4096"/>
                  </a:lnTo>
                  <a:lnTo>
                    <a:pt x="72" y="4024"/>
                  </a:lnTo>
                  <a:lnTo>
                    <a:pt x="72" y="3968"/>
                  </a:lnTo>
                  <a:lnTo>
                    <a:pt x="72" y="3920"/>
                  </a:lnTo>
                  <a:lnTo>
                    <a:pt x="72" y="3872"/>
                  </a:lnTo>
                  <a:lnTo>
                    <a:pt x="72" y="3816"/>
                  </a:lnTo>
                  <a:lnTo>
                    <a:pt x="72" y="3768"/>
                  </a:lnTo>
                  <a:lnTo>
                    <a:pt x="72" y="3712"/>
                  </a:lnTo>
                  <a:lnTo>
                    <a:pt x="72" y="3664"/>
                  </a:lnTo>
                  <a:lnTo>
                    <a:pt x="72" y="3616"/>
                  </a:lnTo>
                  <a:lnTo>
                    <a:pt x="72" y="3536"/>
                  </a:lnTo>
                  <a:lnTo>
                    <a:pt x="72" y="3480"/>
                  </a:lnTo>
                  <a:lnTo>
                    <a:pt x="72" y="3432"/>
                  </a:lnTo>
                  <a:lnTo>
                    <a:pt x="72" y="3352"/>
                  </a:lnTo>
                  <a:lnTo>
                    <a:pt x="72" y="3304"/>
                  </a:lnTo>
                  <a:lnTo>
                    <a:pt x="72" y="3224"/>
                  </a:lnTo>
                  <a:lnTo>
                    <a:pt x="72" y="3176"/>
                  </a:lnTo>
                  <a:lnTo>
                    <a:pt x="72" y="3128"/>
                  </a:lnTo>
                  <a:lnTo>
                    <a:pt x="72" y="3072"/>
                  </a:lnTo>
                  <a:lnTo>
                    <a:pt x="72" y="3048"/>
                  </a:lnTo>
                  <a:lnTo>
                    <a:pt x="72" y="3000"/>
                  </a:lnTo>
                  <a:lnTo>
                    <a:pt x="72" y="2968"/>
                  </a:lnTo>
                  <a:lnTo>
                    <a:pt x="72" y="2920"/>
                  </a:lnTo>
                  <a:cubicBezTo>
                    <a:pt x="72" y="2918"/>
                    <a:pt x="73" y="2915"/>
                    <a:pt x="74" y="2913"/>
                  </a:cubicBezTo>
                  <a:lnTo>
                    <a:pt x="82" y="2889"/>
                  </a:lnTo>
                  <a:lnTo>
                    <a:pt x="80" y="2896"/>
                  </a:lnTo>
                  <a:lnTo>
                    <a:pt x="80" y="2872"/>
                  </a:lnTo>
                  <a:lnTo>
                    <a:pt x="80" y="2840"/>
                  </a:lnTo>
                  <a:lnTo>
                    <a:pt x="80" y="2816"/>
                  </a:lnTo>
                  <a:lnTo>
                    <a:pt x="80" y="2792"/>
                  </a:lnTo>
                  <a:lnTo>
                    <a:pt x="80" y="2768"/>
                  </a:lnTo>
                  <a:lnTo>
                    <a:pt x="80" y="2744"/>
                  </a:lnTo>
                  <a:lnTo>
                    <a:pt x="80" y="2688"/>
                  </a:lnTo>
                  <a:lnTo>
                    <a:pt x="80" y="2664"/>
                  </a:lnTo>
                  <a:lnTo>
                    <a:pt x="80" y="2640"/>
                  </a:lnTo>
                  <a:lnTo>
                    <a:pt x="80" y="2616"/>
                  </a:lnTo>
                  <a:lnTo>
                    <a:pt x="80" y="2584"/>
                  </a:lnTo>
                  <a:lnTo>
                    <a:pt x="80" y="2560"/>
                  </a:lnTo>
                  <a:lnTo>
                    <a:pt x="80" y="2536"/>
                  </a:lnTo>
                  <a:lnTo>
                    <a:pt x="80" y="2512"/>
                  </a:lnTo>
                  <a:lnTo>
                    <a:pt x="80" y="2488"/>
                  </a:lnTo>
                  <a:lnTo>
                    <a:pt x="80" y="2456"/>
                  </a:lnTo>
                  <a:lnTo>
                    <a:pt x="80" y="2432"/>
                  </a:lnTo>
                  <a:lnTo>
                    <a:pt x="80" y="2408"/>
                  </a:lnTo>
                  <a:lnTo>
                    <a:pt x="80" y="2384"/>
                  </a:lnTo>
                  <a:lnTo>
                    <a:pt x="80" y="2328"/>
                  </a:lnTo>
                  <a:lnTo>
                    <a:pt x="80" y="2304"/>
                  </a:lnTo>
                  <a:lnTo>
                    <a:pt x="80" y="2280"/>
                  </a:lnTo>
                  <a:lnTo>
                    <a:pt x="80" y="2256"/>
                  </a:lnTo>
                  <a:lnTo>
                    <a:pt x="80" y="2224"/>
                  </a:lnTo>
                  <a:lnTo>
                    <a:pt x="80" y="2200"/>
                  </a:lnTo>
                  <a:lnTo>
                    <a:pt x="80" y="2176"/>
                  </a:lnTo>
                  <a:lnTo>
                    <a:pt x="80" y="2152"/>
                  </a:lnTo>
                  <a:lnTo>
                    <a:pt x="80" y="2128"/>
                  </a:lnTo>
                  <a:lnTo>
                    <a:pt x="80" y="2096"/>
                  </a:lnTo>
                  <a:cubicBezTo>
                    <a:pt x="80" y="2094"/>
                    <a:pt x="81" y="2091"/>
                    <a:pt x="82" y="2089"/>
                  </a:cubicBezTo>
                  <a:lnTo>
                    <a:pt x="90" y="2065"/>
                  </a:lnTo>
                  <a:lnTo>
                    <a:pt x="88" y="2072"/>
                  </a:lnTo>
                  <a:lnTo>
                    <a:pt x="88" y="2048"/>
                  </a:lnTo>
                  <a:lnTo>
                    <a:pt x="88" y="2024"/>
                  </a:lnTo>
                  <a:lnTo>
                    <a:pt x="88" y="2000"/>
                  </a:lnTo>
                  <a:lnTo>
                    <a:pt x="88" y="1968"/>
                  </a:lnTo>
                  <a:lnTo>
                    <a:pt x="88" y="1944"/>
                  </a:lnTo>
                  <a:lnTo>
                    <a:pt x="88" y="1920"/>
                  </a:lnTo>
                  <a:lnTo>
                    <a:pt x="88" y="1896"/>
                  </a:lnTo>
                  <a:lnTo>
                    <a:pt x="88" y="1872"/>
                  </a:lnTo>
                  <a:lnTo>
                    <a:pt x="88" y="1840"/>
                  </a:lnTo>
                  <a:lnTo>
                    <a:pt x="88" y="1816"/>
                  </a:lnTo>
                  <a:lnTo>
                    <a:pt x="88" y="1792"/>
                  </a:lnTo>
                  <a:lnTo>
                    <a:pt x="88" y="1768"/>
                  </a:lnTo>
                  <a:lnTo>
                    <a:pt x="88" y="1744"/>
                  </a:lnTo>
                  <a:lnTo>
                    <a:pt x="88" y="1712"/>
                  </a:lnTo>
                  <a:lnTo>
                    <a:pt x="88" y="1688"/>
                  </a:lnTo>
                  <a:lnTo>
                    <a:pt x="88" y="1664"/>
                  </a:lnTo>
                  <a:lnTo>
                    <a:pt x="88" y="1640"/>
                  </a:lnTo>
                  <a:lnTo>
                    <a:pt x="88" y="1616"/>
                  </a:lnTo>
                  <a:lnTo>
                    <a:pt x="88" y="1584"/>
                  </a:lnTo>
                  <a:lnTo>
                    <a:pt x="88" y="1560"/>
                  </a:lnTo>
                  <a:lnTo>
                    <a:pt x="88" y="1536"/>
                  </a:lnTo>
                  <a:lnTo>
                    <a:pt x="88" y="1512"/>
                  </a:lnTo>
                  <a:lnTo>
                    <a:pt x="88" y="1488"/>
                  </a:lnTo>
                  <a:lnTo>
                    <a:pt x="88" y="1456"/>
                  </a:lnTo>
                  <a:cubicBezTo>
                    <a:pt x="88" y="1443"/>
                    <a:pt x="99" y="1432"/>
                    <a:pt x="112" y="1432"/>
                  </a:cubicBezTo>
                  <a:lnTo>
                    <a:pt x="120" y="1432"/>
                  </a:lnTo>
                  <a:lnTo>
                    <a:pt x="96" y="1456"/>
                  </a:lnTo>
                  <a:lnTo>
                    <a:pt x="96" y="1432"/>
                  </a:lnTo>
                  <a:lnTo>
                    <a:pt x="96" y="1408"/>
                  </a:lnTo>
                  <a:lnTo>
                    <a:pt x="96" y="1384"/>
                  </a:lnTo>
                  <a:lnTo>
                    <a:pt x="96" y="1352"/>
                  </a:lnTo>
                  <a:lnTo>
                    <a:pt x="96" y="1328"/>
                  </a:lnTo>
                  <a:lnTo>
                    <a:pt x="96" y="1304"/>
                  </a:lnTo>
                  <a:lnTo>
                    <a:pt x="96" y="1280"/>
                  </a:lnTo>
                  <a:lnTo>
                    <a:pt x="96" y="1256"/>
                  </a:lnTo>
                  <a:lnTo>
                    <a:pt x="96" y="1224"/>
                  </a:lnTo>
                  <a:lnTo>
                    <a:pt x="96" y="1200"/>
                  </a:lnTo>
                  <a:lnTo>
                    <a:pt x="96" y="1176"/>
                  </a:lnTo>
                  <a:lnTo>
                    <a:pt x="96" y="1152"/>
                  </a:lnTo>
                  <a:lnTo>
                    <a:pt x="96" y="1128"/>
                  </a:lnTo>
                  <a:lnTo>
                    <a:pt x="96" y="1096"/>
                  </a:lnTo>
                  <a:lnTo>
                    <a:pt x="96" y="1072"/>
                  </a:lnTo>
                  <a:lnTo>
                    <a:pt x="96" y="1048"/>
                  </a:lnTo>
                  <a:lnTo>
                    <a:pt x="96" y="1024"/>
                  </a:lnTo>
                  <a:lnTo>
                    <a:pt x="96" y="1000"/>
                  </a:lnTo>
                  <a:lnTo>
                    <a:pt x="96" y="968"/>
                  </a:lnTo>
                  <a:lnTo>
                    <a:pt x="96" y="944"/>
                  </a:lnTo>
                  <a:lnTo>
                    <a:pt x="96" y="920"/>
                  </a:lnTo>
                  <a:cubicBezTo>
                    <a:pt x="96" y="907"/>
                    <a:pt x="107" y="896"/>
                    <a:pt x="120" y="896"/>
                  </a:cubicBezTo>
                  <a:lnTo>
                    <a:pt x="128" y="896"/>
                  </a:lnTo>
                  <a:lnTo>
                    <a:pt x="104" y="920"/>
                  </a:lnTo>
                  <a:lnTo>
                    <a:pt x="104" y="896"/>
                  </a:lnTo>
                  <a:lnTo>
                    <a:pt x="104" y="872"/>
                  </a:lnTo>
                  <a:lnTo>
                    <a:pt x="104" y="840"/>
                  </a:lnTo>
                  <a:lnTo>
                    <a:pt x="104" y="816"/>
                  </a:lnTo>
                  <a:lnTo>
                    <a:pt x="104" y="792"/>
                  </a:lnTo>
                  <a:lnTo>
                    <a:pt x="104" y="768"/>
                  </a:lnTo>
                  <a:lnTo>
                    <a:pt x="104" y="744"/>
                  </a:lnTo>
                  <a:lnTo>
                    <a:pt x="104" y="712"/>
                  </a:lnTo>
                  <a:lnTo>
                    <a:pt x="104" y="688"/>
                  </a:lnTo>
                  <a:lnTo>
                    <a:pt x="104" y="664"/>
                  </a:lnTo>
                  <a:lnTo>
                    <a:pt x="104" y="640"/>
                  </a:lnTo>
                  <a:lnTo>
                    <a:pt x="104" y="584"/>
                  </a:lnTo>
                  <a:lnTo>
                    <a:pt x="104" y="560"/>
                  </a:lnTo>
                  <a:lnTo>
                    <a:pt x="104" y="536"/>
                  </a:lnTo>
                  <a:lnTo>
                    <a:pt x="104" y="512"/>
                  </a:lnTo>
                  <a:lnTo>
                    <a:pt x="104" y="456"/>
                  </a:lnTo>
                  <a:lnTo>
                    <a:pt x="104" y="432"/>
                  </a:lnTo>
                  <a:lnTo>
                    <a:pt x="104" y="408"/>
                  </a:lnTo>
                  <a:lnTo>
                    <a:pt x="104" y="384"/>
                  </a:lnTo>
                  <a:lnTo>
                    <a:pt x="104" y="360"/>
                  </a:lnTo>
                  <a:lnTo>
                    <a:pt x="104" y="328"/>
                  </a:lnTo>
                  <a:lnTo>
                    <a:pt x="104" y="304"/>
                  </a:lnTo>
                  <a:lnTo>
                    <a:pt x="104" y="256"/>
                  </a:lnTo>
                  <a:lnTo>
                    <a:pt x="104" y="224"/>
                  </a:lnTo>
                  <a:lnTo>
                    <a:pt x="104" y="200"/>
                  </a:lnTo>
                  <a:lnTo>
                    <a:pt x="104" y="176"/>
                  </a:lnTo>
                  <a:lnTo>
                    <a:pt x="104" y="152"/>
                  </a:lnTo>
                  <a:lnTo>
                    <a:pt x="104" y="128"/>
                  </a:lnTo>
                  <a:lnTo>
                    <a:pt x="104" y="96"/>
                  </a:lnTo>
                  <a:cubicBezTo>
                    <a:pt x="104" y="94"/>
                    <a:pt x="105" y="91"/>
                    <a:pt x="106" y="89"/>
                  </a:cubicBezTo>
                  <a:lnTo>
                    <a:pt x="114" y="65"/>
                  </a:lnTo>
                  <a:lnTo>
                    <a:pt x="112" y="72"/>
                  </a:lnTo>
                  <a:lnTo>
                    <a:pt x="112" y="48"/>
                  </a:lnTo>
                  <a:lnTo>
                    <a:pt x="112" y="24"/>
                  </a:lnTo>
                  <a:cubicBezTo>
                    <a:pt x="112" y="11"/>
                    <a:pt x="123" y="0"/>
                    <a:pt x="136" y="0"/>
                  </a:cubicBezTo>
                  <a:cubicBezTo>
                    <a:pt x="150" y="0"/>
                    <a:pt x="160" y="11"/>
                    <a:pt x="160" y="24"/>
                  </a:cubicBezTo>
                  <a:lnTo>
                    <a:pt x="160" y="48"/>
                  </a:lnTo>
                  <a:lnTo>
                    <a:pt x="160" y="72"/>
                  </a:lnTo>
                  <a:cubicBezTo>
                    <a:pt x="160" y="75"/>
                    <a:pt x="160" y="78"/>
                    <a:pt x="159" y="80"/>
                  </a:cubicBezTo>
                  <a:lnTo>
                    <a:pt x="151" y="104"/>
                  </a:lnTo>
                  <a:lnTo>
                    <a:pt x="152" y="96"/>
                  </a:lnTo>
                  <a:lnTo>
                    <a:pt x="152" y="128"/>
                  </a:lnTo>
                  <a:lnTo>
                    <a:pt x="152" y="152"/>
                  </a:lnTo>
                  <a:lnTo>
                    <a:pt x="152" y="176"/>
                  </a:lnTo>
                  <a:lnTo>
                    <a:pt x="152" y="200"/>
                  </a:lnTo>
                  <a:lnTo>
                    <a:pt x="152" y="224"/>
                  </a:lnTo>
                  <a:lnTo>
                    <a:pt x="152" y="256"/>
                  </a:lnTo>
                  <a:lnTo>
                    <a:pt x="152" y="304"/>
                  </a:lnTo>
                  <a:lnTo>
                    <a:pt x="152" y="328"/>
                  </a:lnTo>
                  <a:lnTo>
                    <a:pt x="152" y="360"/>
                  </a:lnTo>
                  <a:lnTo>
                    <a:pt x="152" y="384"/>
                  </a:lnTo>
                  <a:lnTo>
                    <a:pt x="152" y="408"/>
                  </a:lnTo>
                  <a:lnTo>
                    <a:pt x="152" y="432"/>
                  </a:lnTo>
                  <a:lnTo>
                    <a:pt x="152" y="456"/>
                  </a:lnTo>
                  <a:lnTo>
                    <a:pt x="152" y="512"/>
                  </a:lnTo>
                  <a:lnTo>
                    <a:pt x="152" y="536"/>
                  </a:lnTo>
                  <a:lnTo>
                    <a:pt x="152" y="560"/>
                  </a:lnTo>
                  <a:lnTo>
                    <a:pt x="152" y="584"/>
                  </a:lnTo>
                  <a:lnTo>
                    <a:pt x="152" y="640"/>
                  </a:lnTo>
                  <a:lnTo>
                    <a:pt x="152" y="664"/>
                  </a:lnTo>
                  <a:lnTo>
                    <a:pt x="152" y="688"/>
                  </a:lnTo>
                  <a:lnTo>
                    <a:pt x="152" y="712"/>
                  </a:lnTo>
                  <a:lnTo>
                    <a:pt x="152" y="744"/>
                  </a:lnTo>
                  <a:lnTo>
                    <a:pt x="152" y="768"/>
                  </a:lnTo>
                  <a:lnTo>
                    <a:pt x="152" y="792"/>
                  </a:lnTo>
                  <a:lnTo>
                    <a:pt x="152" y="816"/>
                  </a:lnTo>
                  <a:lnTo>
                    <a:pt x="152" y="840"/>
                  </a:lnTo>
                  <a:lnTo>
                    <a:pt x="152" y="872"/>
                  </a:lnTo>
                  <a:lnTo>
                    <a:pt x="152" y="896"/>
                  </a:lnTo>
                  <a:lnTo>
                    <a:pt x="152" y="920"/>
                  </a:lnTo>
                  <a:cubicBezTo>
                    <a:pt x="152" y="934"/>
                    <a:pt x="142" y="944"/>
                    <a:pt x="128" y="944"/>
                  </a:cubicBezTo>
                  <a:lnTo>
                    <a:pt x="120" y="944"/>
                  </a:lnTo>
                  <a:lnTo>
                    <a:pt x="144" y="920"/>
                  </a:lnTo>
                  <a:lnTo>
                    <a:pt x="144" y="944"/>
                  </a:lnTo>
                  <a:lnTo>
                    <a:pt x="144" y="968"/>
                  </a:lnTo>
                  <a:lnTo>
                    <a:pt x="144" y="1000"/>
                  </a:lnTo>
                  <a:lnTo>
                    <a:pt x="144" y="1024"/>
                  </a:lnTo>
                  <a:lnTo>
                    <a:pt x="144" y="1048"/>
                  </a:lnTo>
                  <a:lnTo>
                    <a:pt x="144" y="1072"/>
                  </a:lnTo>
                  <a:lnTo>
                    <a:pt x="144" y="1096"/>
                  </a:lnTo>
                  <a:lnTo>
                    <a:pt x="144" y="1128"/>
                  </a:lnTo>
                  <a:lnTo>
                    <a:pt x="144" y="1152"/>
                  </a:lnTo>
                  <a:lnTo>
                    <a:pt x="144" y="1176"/>
                  </a:lnTo>
                  <a:lnTo>
                    <a:pt x="144" y="1200"/>
                  </a:lnTo>
                  <a:lnTo>
                    <a:pt x="144" y="1224"/>
                  </a:lnTo>
                  <a:lnTo>
                    <a:pt x="144" y="1256"/>
                  </a:lnTo>
                  <a:lnTo>
                    <a:pt x="144" y="1280"/>
                  </a:lnTo>
                  <a:lnTo>
                    <a:pt x="144" y="1304"/>
                  </a:lnTo>
                  <a:lnTo>
                    <a:pt x="144" y="1328"/>
                  </a:lnTo>
                  <a:lnTo>
                    <a:pt x="144" y="1352"/>
                  </a:lnTo>
                  <a:lnTo>
                    <a:pt x="144" y="1384"/>
                  </a:lnTo>
                  <a:lnTo>
                    <a:pt x="144" y="1408"/>
                  </a:lnTo>
                  <a:lnTo>
                    <a:pt x="144" y="1432"/>
                  </a:lnTo>
                  <a:lnTo>
                    <a:pt x="144" y="1456"/>
                  </a:lnTo>
                  <a:cubicBezTo>
                    <a:pt x="144" y="1470"/>
                    <a:pt x="134" y="1480"/>
                    <a:pt x="120" y="1480"/>
                  </a:cubicBezTo>
                  <a:lnTo>
                    <a:pt x="112" y="1480"/>
                  </a:lnTo>
                  <a:lnTo>
                    <a:pt x="136" y="1456"/>
                  </a:lnTo>
                  <a:lnTo>
                    <a:pt x="136" y="1488"/>
                  </a:lnTo>
                  <a:lnTo>
                    <a:pt x="136" y="1512"/>
                  </a:lnTo>
                  <a:lnTo>
                    <a:pt x="136" y="1536"/>
                  </a:lnTo>
                  <a:lnTo>
                    <a:pt x="136" y="1560"/>
                  </a:lnTo>
                  <a:lnTo>
                    <a:pt x="136" y="1584"/>
                  </a:lnTo>
                  <a:lnTo>
                    <a:pt x="136" y="1616"/>
                  </a:lnTo>
                  <a:lnTo>
                    <a:pt x="136" y="1640"/>
                  </a:lnTo>
                  <a:lnTo>
                    <a:pt x="136" y="1664"/>
                  </a:lnTo>
                  <a:lnTo>
                    <a:pt x="136" y="1688"/>
                  </a:lnTo>
                  <a:lnTo>
                    <a:pt x="136" y="1712"/>
                  </a:lnTo>
                  <a:lnTo>
                    <a:pt x="136" y="1744"/>
                  </a:lnTo>
                  <a:lnTo>
                    <a:pt x="136" y="1768"/>
                  </a:lnTo>
                  <a:lnTo>
                    <a:pt x="136" y="1792"/>
                  </a:lnTo>
                  <a:lnTo>
                    <a:pt x="136" y="1816"/>
                  </a:lnTo>
                  <a:lnTo>
                    <a:pt x="136" y="1840"/>
                  </a:lnTo>
                  <a:lnTo>
                    <a:pt x="136" y="1872"/>
                  </a:lnTo>
                  <a:lnTo>
                    <a:pt x="136" y="1896"/>
                  </a:lnTo>
                  <a:lnTo>
                    <a:pt x="136" y="1920"/>
                  </a:lnTo>
                  <a:lnTo>
                    <a:pt x="136" y="1944"/>
                  </a:lnTo>
                  <a:lnTo>
                    <a:pt x="136" y="1968"/>
                  </a:lnTo>
                  <a:lnTo>
                    <a:pt x="136" y="2000"/>
                  </a:lnTo>
                  <a:lnTo>
                    <a:pt x="136" y="2024"/>
                  </a:lnTo>
                  <a:lnTo>
                    <a:pt x="136" y="2048"/>
                  </a:lnTo>
                  <a:lnTo>
                    <a:pt x="136" y="2072"/>
                  </a:lnTo>
                  <a:cubicBezTo>
                    <a:pt x="136" y="2075"/>
                    <a:pt x="136" y="2078"/>
                    <a:pt x="135" y="2080"/>
                  </a:cubicBezTo>
                  <a:lnTo>
                    <a:pt x="127" y="2104"/>
                  </a:lnTo>
                  <a:lnTo>
                    <a:pt x="128" y="2096"/>
                  </a:lnTo>
                  <a:lnTo>
                    <a:pt x="128" y="2128"/>
                  </a:lnTo>
                  <a:lnTo>
                    <a:pt x="128" y="2152"/>
                  </a:lnTo>
                  <a:lnTo>
                    <a:pt x="128" y="2176"/>
                  </a:lnTo>
                  <a:lnTo>
                    <a:pt x="128" y="2200"/>
                  </a:lnTo>
                  <a:lnTo>
                    <a:pt x="128" y="2224"/>
                  </a:lnTo>
                  <a:lnTo>
                    <a:pt x="128" y="2256"/>
                  </a:lnTo>
                  <a:lnTo>
                    <a:pt x="128" y="2280"/>
                  </a:lnTo>
                  <a:lnTo>
                    <a:pt x="128" y="2304"/>
                  </a:lnTo>
                  <a:lnTo>
                    <a:pt x="128" y="2328"/>
                  </a:lnTo>
                  <a:lnTo>
                    <a:pt x="128" y="2384"/>
                  </a:lnTo>
                  <a:lnTo>
                    <a:pt x="128" y="2408"/>
                  </a:lnTo>
                  <a:lnTo>
                    <a:pt x="128" y="2432"/>
                  </a:lnTo>
                  <a:lnTo>
                    <a:pt x="128" y="2456"/>
                  </a:lnTo>
                  <a:lnTo>
                    <a:pt x="128" y="2488"/>
                  </a:lnTo>
                  <a:lnTo>
                    <a:pt x="128" y="2512"/>
                  </a:lnTo>
                  <a:lnTo>
                    <a:pt x="128" y="2536"/>
                  </a:lnTo>
                  <a:lnTo>
                    <a:pt x="128" y="2560"/>
                  </a:lnTo>
                  <a:lnTo>
                    <a:pt x="128" y="2584"/>
                  </a:lnTo>
                  <a:lnTo>
                    <a:pt x="128" y="2616"/>
                  </a:lnTo>
                  <a:lnTo>
                    <a:pt x="128" y="2640"/>
                  </a:lnTo>
                  <a:lnTo>
                    <a:pt x="128" y="2664"/>
                  </a:lnTo>
                  <a:lnTo>
                    <a:pt x="128" y="2688"/>
                  </a:lnTo>
                  <a:lnTo>
                    <a:pt x="128" y="2744"/>
                  </a:lnTo>
                  <a:lnTo>
                    <a:pt x="128" y="2768"/>
                  </a:lnTo>
                  <a:lnTo>
                    <a:pt x="128" y="2792"/>
                  </a:lnTo>
                  <a:lnTo>
                    <a:pt x="128" y="2816"/>
                  </a:lnTo>
                  <a:lnTo>
                    <a:pt x="128" y="2840"/>
                  </a:lnTo>
                  <a:lnTo>
                    <a:pt x="128" y="2872"/>
                  </a:lnTo>
                  <a:lnTo>
                    <a:pt x="128" y="2896"/>
                  </a:lnTo>
                  <a:cubicBezTo>
                    <a:pt x="128" y="2899"/>
                    <a:pt x="128" y="2902"/>
                    <a:pt x="127" y="2904"/>
                  </a:cubicBezTo>
                  <a:lnTo>
                    <a:pt x="119" y="2928"/>
                  </a:lnTo>
                  <a:lnTo>
                    <a:pt x="120" y="2920"/>
                  </a:lnTo>
                  <a:lnTo>
                    <a:pt x="120" y="2968"/>
                  </a:lnTo>
                  <a:lnTo>
                    <a:pt x="120" y="3000"/>
                  </a:lnTo>
                  <a:lnTo>
                    <a:pt x="120" y="3048"/>
                  </a:lnTo>
                  <a:lnTo>
                    <a:pt x="120" y="3072"/>
                  </a:lnTo>
                  <a:lnTo>
                    <a:pt x="120" y="3128"/>
                  </a:lnTo>
                  <a:lnTo>
                    <a:pt x="120" y="3176"/>
                  </a:lnTo>
                  <a:lnTo>
                    <a:pt x="120" y="3224"/>
                  </a:lnTo>
                  <a:lnTo>
                    <a:pt x="120" y="3304"/>
                  </a:lnTo>
                  <a:lnTo>
                    <a:pt x="120" y="3352"/>
                  </a:lnTo>
                  <a:lnTo>
                    <a:pt x="120" y="3432"/>
                  </a:lnTo>
                  <a:lnTo>
                    <a:pt x="120" y="3480"/>
                  </a:lnTo>
                  <a:lnTo>
                    <a:pt x="120" y="3536"/>
                  </a:lnTo>
                  <a:lnTo>
                    <a:pt x="120" y="3616"/>
                  </a:lnTo>
                  <a:lnTo>
                    <a:pt x="120" y="3664"/>
                  </a:lnTo>
                  <a:lnTo>
                    <a:pt x="120" y="3712"/>
                  </a:lnTo>
                  <a:lnTo>
                    <a:pt x="120" y="3768"/>
                  </a:lnTo>
                  <a:lnTo>
                    <a:pt x="120" y="3816"/>
                  </a:lnTo>
                  <a:lnTo>
                    <a:pt x="120" y="3872"/>
                  </a:lnTo>
                  <a:lnTo>
                    <a:pt x="120" y="3920"/>
                  </a:lnTo>
                  <a:lnTo>
                    <a:pt x="120" y="3968"/>
                  </a:lnTo>
                  <a:lnTo>
                    <a:pt x="120" y="4024"/>
                  </a:lnTo>
                  <a:lnTo>
                    <a:pt x="120" y="4096"/>
                  </a:lnTo>
                  <a:lnTo>
                    <a:pt x="120" y="4152"/>
                  </a:lnTo>
                  <a:lnTo>
                    <a:pt x="120" y="4224"/>
                  </a:lnTo>
                  <a:lnTo>
                    <a:pt x="120" y="4280"/>
                  </a:lnTo>
                  <a:lnTo>
                    <a:pt x="120" y="4328"/>
                  </a:lnTo>
                  <a:lnTo>
                    <a:pt x="120" y="4384"/>
                  </a:lnTo>
                  <a:lnTo>
                    <a:pt x="120" y="4432"/>
                  </a:lnTo>
                  <a:lnTo>
                    <a:pt x="120" y="4480"/>
                  </a:lnTo>
                  <a:lnTo>
                    <a:pt x="120" y="4536"/>
                  </a:lnTo>
                  <a:cubicBezTo>
                    <a:pt x="120" y="4538"/>
                    <a:pt x="120" y="4539"/>
                    <a:pt x="120" y="4540"/>
                  </a:cubicBezTo>
                  <a:lnTo>
                    <a:pt x="112" y="4588"/>
                  </a:lnTo>
                  <a:lnTo>
                    <a:pt x="112" y="4584"/>
                  </a:lnTo>
                  <a:lnTo>
                    <a:pt x="112" y="4640"/>
                  </a:lnTo>
                  <a:lnTo>
                    <a:pt x="112" y="4712"/>
                  </a:lnTo>
                  <a:lnTo>
                    <a:pt x="112" y="4744"/>
                  </a:lnTo>
                  <a:lnTo>
                    <a:pt x="112" y="4792"/>
                  </a:lnTo>
                  <a:lnTo>
                    <a:pt x="112" y="4816"/>
                  </a:lnTo>
                  <a:lnTo>
                    <a:pt x="112" y="4840"/>
                  </a:lnTo>
                  <a:lnTo>
                    <a:pt x="112" y="4872"/>
                  </a:lnTo>
                  <a:lnTo>
                    <a:pt x="112" y="4896"/>
                  </a:lnTo>
                  <a:lnTo>
                    <a:pt x="112" y="4920"/>
                  </a:lnTo>
                  <a:lnTo>
                    <a:pt x="112" y="4944"/>
                  </a:lnTo>
                  <a:lnTo>
                    <a:pt x="112" y="4968"/>
                  </a:lnTo>
                  <a:lnTo>
                    <a:pt x="112" y="5000"/>
                  </a:lnTo>
                  <a:lnTo>
                    <a:pt x="112" y="5024"/>
                  </a:lnTo>
                  <a:lnTo>
                    <a:pt x="112" y="5048"/>
                  </a:lnTo>
                  <a:lnTo>
                    <a:pt x="64" y="5048"/>
                  </a:lnTo>
                  <a:lnTo>
                    <a:pt x="64" y="5024"/>
                  </a:lnTo>
                  <a:lnTo>
                    <a:pt x="112" y="5024"/>
                  </a:lnTo>
                  <a:lnTo>
                    <a:pt x="112" y="5048"/>
                  </a:lnTo>
                  <a:lnTo>
                    <a:pt x="112" y="5072"/>
                  </a:lnTo>
                  <a:lnTo>
                    <a:pt x="112" y="5096"/>
                  </a:lnTo>
                  <a:lnTo>
                    <a:pt x="112" y="5128"/>
                  </a:lnTo>
                  <a:lnTo>
                    <a:pt x="112" y="5152"/>
                  </a:lnTo>
                  <a:lnTo>
                    <a:pt x="112" y="5176"/>
                  </a:lnTo>
                  <a:cubicBezTo>
                    <a:pt x="112" y="5190"/>
                    <a:pt x="102" y="5200"/>
                    <a:pt x="88" y="5200"/>
                  </a:cubicBezTo>
                  <a:lnTo>
                    <a:pt x="80" y="5200"/>
                  </a:lnTo>
                  <a:lnTo>
                    <a:pt x="104" y="5176"/>
                  </a:lnTo>
                  <a:lnTo>
                    <a:pt x="104" y="5200"/>
                  </a:lnTo>
                  <a:lnTo>
                    <a:pt x="104" y="5224"/>
                  </a:lnTo>
                  <a:lnTo>
                    <a:pt x="104" y="5256"/>
                  </a:lnTo>
                  <a:lnTo>
                    <a:pt x="104" y="5280"/>
                  </a:lnTo>
                  <a:lnTo>
                    <a:pt x="104" y="5304"/>
                  </a:lnTo>
                  <a:lnTo>
                    <a:pt x="104" y="5328"/>
                  </a:lnTo>
                  <a:lnTo>
                    <a:pt x="104" y="5352"/>
                  </a:lnTo>
                  <a:lnTo>
                    <a:pt x="104" y="5384"/>
                  </a:lnTo>
                  <a:lnTo>
                    <a:pt x="104" y="5408"/>
                  </a:lnTo>
                  <a:lnTo>
                    <a:pt x="104" y="5432"/>
                  </a:lnTo>
                  <a:lnTo>
                    <a:pt x="104" y="5456"/>
                  </a:lnTo>
                  <a:lnTo>
                    <a:pt x="104" y="5480"/>
                  </a:lnTo>
                  <a:lnTo>
                    <a:pt x="104" y="5512"/>
                  </a:lnTo>
                  <a:lnTo>
                    <a:pt x="104" y="5536"/>
                  </a:lnTo>
                  <a:cubicBezTo>
                    <a:pt x="104" y="5550"/>
                    <a:pt x="94" y="5560"/>
                    <a:pt x="80" y="5560"/>
                  </a:cubicBezTo>
                  <a:lnTo>
                    <a:pt x="72" y="5560"/>
                  </a:lnTo>
                  <a:lnTo>
                    <a:pt x="96" y="5536"/>
                  </a:lnTo>
                  <a:lnTo>
                    <a:pt x="96" y="5560"/>
                  </a:lnTo>
                  <a:lnTo>
                    <a:pt x="96" y="5584"/>
                  </a:lnTo>
                  <a:lnTo>
                    <a:pt x="96" y="5608"/>
                  </a:lnTo>
                  <a:lnTo>
                    <a:pt x="48" y="5608"/>
                  </a:lnTo>
                  <a:lnTo>
                    <a:pt x="48" y="5584"/>
                  </a:lnTo>
                  <a:lnTo>
                    <a:pt x="96" y="5584"/>
                  </a:lnTo>
                  <a:lnTo>
                    <a:pt x="96" y="5608"/>
                  </a:lnTo>
                  <a:lnTo>
                    <a:pt x="96" y="5640"/>
                  </a:lnTo>
                  <a:lnTo>
                    <a:pt x="96" y="5664"/>
                  </a:lnTo>
                  <a:lnTo>
                    <a:pt x="96" y="5688"/>
                  </a:lnTo>
                  <a:cubicBezTo>
                    <a:pt x="96" y="5702"/>
                    <a:pt x="86" y="5712"/>
                    <a:pt x="72" y="5712"/>
                  </a:cubicBezTo>
                  <a:lnTo>
                    <a:pt x="64" y="5712"/>
                  </a:lnTo>
                  <a:cubicBezTo>
                    <a:pt x="51" y="5712"/>
                    <a:pt x="40" y="5702"/>
                    <a:pt x="40" y="5688"/>
                  </a:cubicBezTo>
                  <a:lnTo>
                    <a:pt x="40" y="5664"/>
                  </a:lnTo>
                  <a:lnTo>
                    <a:pt x="88" y="5664"/>
                  </a:lnTo>
                  <a:lnTo>
                    <a:pt x="88" y="5688"/>
                  </a:lnTo>
                  <a:cubicBezTo>
                    <a:pt x="88" y="5702"/>
                    <a:pt x="78" y="5712"/>
                    <a:pt x="64" y="5712"/>
                  </a:cubicBezTo>
                  <a:lnTo>
                    <a:pt x="56" y="5712"/>
                  </a:lnTo>
                  <a:lnTo>
                    <a:pt x="48" y="5712"/>
                  </a:lnTo>
                  <a:cubicBezTo>
                    <a:pt x="35" y="5712"/>
                    <a:pt x="24" y="5702"/>
                    <a:pt x="24" y="5688"/>
                  </a:cubicBezTo>
                  <a:lnTo>
                    <a:pt x="24" y="5664"/>
                  </a:lnTo>
                  <a:lnTo>
                    <a:pt x="72" y="5664"/>
                  </a:lnTo>
                  <a:lnTo>
                    <a:pt x="72" y="5688"/>
                  </a:lnTo>
                  <a:cubicBezTo>
                    <a:pt x="72" y="5702"/>
                    <a:pt x="62" y="5712"/>
                    <a:pt x="48" y="5712"/>
                  </a:cubicBezTo>
                  <a:lnTo>
                    <a:pt x="40" y="5712"/>
                  </a:lnTo>
                  <a:cubicBezTo>
                    <a:pt x="27" y="5712"/>
                    <a:pt x="16" y="5702"/>
                    <a:pt x="16" y="5688"/>
                  </a:cubicBezTo>
                  <a:lnTo>
                    <a:pt x="16" y="5664"/>
                  </a:lnTo>
                  <a:lnTo>
                    <a:pt x="64" y="5664"/>
                  </a:lnTo>
                  <a:lnTo>
                    <a:pt x="64" y="5688"/>
                  </a:lnTo>
                  <a:cubicBezTo>
                    <a:pt x="64" y="5702"/>
                    <a:pt x="54" y="5712"/>
                    <a:pt x="40" y="5712"/>
                  </a:cubicBezTo>
                  <a:lnTo>
                    <a:pt x="32" y="5712"/>
                  </a:lnTo>
                  <a:cubicBezTo>
                    <a:pt x="19" y="5712"/>
                    <a:pt x="8" y="5702"/>
                    <a:pt x="8" y="5688"/>
                  </a:cubicBezTo>
                  <a:lnTo>
                    <a:pt x="8" y="5664"/>
                  </a:lnTo>
                  <a:lnTo>
                    <a:pt x="56" y="5664"/>
                  </a:lnTo>
                  <a:lnTo>
                    <a:pt x="56" y="5688"/>
                  </a:lnTo>
                  <a:cubicBezTo>
                    <a:pt x="56" y="5702"/>
                    <a:pt x="46" y="5712"/>
                    <a:pt x="32" y="5712"/>
                  </a:cubicBezTo>
                  <a:lnTo>
                    <a:pt x="24" y="5712"/>
                  </a:lnTo>
                  <a:cubicBezTo>
                    <a:pt x="11" y="5712"/>
                    <a:pt x="0" y="5702"/>
                    <a:pt x="0" y="5688"/>
                  </a:cubicBezTo>
                  <a:cubicBezTo>
                    <a:pt x="0" y="5675"/>
                    <a:pt x="11" y="5664"/>
                    <a:pt x="24" y="56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3" name="Freeform 192"/>
            <p:cNvSpPr>
              <a:spLocks/>
            </p:cNvSpPr>
            <p:nvPr/>
          </p:nvSpPr>
          <p:spPr bwMode="auto">
            <a:xfrm>
              <a:off x="6331751" y="3944969"/>
              <a:ext cx="29772" cy="481149"/>
            </a:xfrm>
            <a:custGeom>
              <a:avLst/>
              <a:gdLst>
                <a:gd name="T0" fmla="*/ 0 w 496"/>
                <a:gd name="T1" fmla="*/ 4608 h 5168"/>
                <a:gd name="T2" fmla="*/ 112 w 496"/>
                <a:gd name="T3" fmla="*/ 4352 h 5168"/>
                <a:gd name="T4" fmla="*/ 80 w 496"/>
                <a:gd name="T5" fmla="*/ 3936 h 5168"/>
                <a:gd name="T6" fmla="*/ 48 w 496"/>
                <a:gd name="T7" fmla="*/ 3584 h 5168"/>
                <a:gd name="T8" fmla="*/ 96 w 496"/>
                <a:gd name="T9" fmla="*/ 3024 h 5168"/>
                <a:gd name="T10" fmla="*/ 160 w 496"/>
                <a:gd name="T11" fmla="*/ 2704 h 5168"/>
                <a:gd name="T12" fmla="*/ 80 w 496"/>
                <a:gd name="T13" fmla="*/ 2448 h 5168"/>
                <a:gd name="T14" fmla="*/ 96 w 496"/>
                <a:gd name="T15" fmla="*/ 2240 h 5168"/>
                <a:gd name="T16" fmla="*/ 168 w 496"/>
                <a:gd name="T17" fmla="*/ 2049 h 5168"/>
                <a:gd name="T18" fmla="*/ 208 w 496"/>
                <a:gd name="T19" fmla="*/ 1984 h 5168"/>
                <a:gd name="T20" fmla="*/ 131 w 496"/>
                <a:gd name="T21" fmla="*/ 1873 h 5168"/>
                <a:gd name="T22" fmla="*/ 192 w 496"/>
                <a:gd name="T23" fmla="*/ 1744 h 5168"/>
                <a:gd name="T24" fmla="*/ 256 w 496"/>
                <a:gd name="T25" fmla="*/ 1632 h 5168"/>
                <a:gd name="T26" fmla="*/ 176 w 496"/>
                <a:gd name="T27" fmla="*/ 1376 h 5168"/>
                <a:gd name="T28" fmla="*/ 192 w 496"/>
                <a:gd name="T29" fmla="*/ 1168 h 5168"/>
                <a:gd name="T30" fmla="*/ 256 w 496"/>
                <a:gd name="T31" fmla="*/ 1056 h 5168"/>
                <a:gd name="T32" fmla="*/ 320 w 496"/>
                <a:gd name="T33" fmla="*/ 864 h 5168"/>
                <a:gd name="T34" fmla="*/ 288 w 496"/>
                <a:gd name="T35" fmla="*/ 752 h 5168"/>
                <a:gd name="T36" fmla="*/ 256 w 496"/>
                <a:gd name="T37" fmla="*/ 560 h 5168"/>
                <a:gd name="T38" fmla="*/ 272 w 496"/>
                <a:gd name="T39" fmla="*/ 560 h 5168"/>
                <a:gd name="T40" fmla="*/ 288 w 496"/>
                <a:gd name="T41" fmla="*/ 352 h 5168"/>
                <a:gd name="T42" fmla="*/ 384 w 496"/>
                <a:gd name="T43" fmla="*/ 192 h 5168"/>
                <a:gd name="T44" fmla="*/ 400 w 496"/>
                <a:gd name="T45" fmla="*/ 192 h 5168"/>
                <a:gd name="T46" fmla="*/ 352 w 496"/>
                <a:gd name="T47" fmla="*/ 144 h 5168"/>
                <a:gd name="T48" fmla="*/ 416 w 496"/>
                <a:gd name="T49" fmla="*/ 48 h 5168"/>
                <a:gd name="T50" fmla="*/ 368 w 496"/>
                <a:gd name="T51" fmla="*/ 0 h 5168"/>
                <a:gd name="T52" fmla="*/ 336 w 496"/>
                <a:gd name="T53" fmla="*/ 96 h 5168"/>
                <a:gd name="T54" fmla="*/ 384 w 496"/>
                <a:gd name="T55" fmla="*/ 144 h 5168"/>
                <a:gd name="T56" fmla="*/ 432 w 496"/>
                <a:gd name="T57" fmla="*/ 96 h 5168"/>
                <a:gd name="T58" fmla="*/ 400 w 496"/>
                <a:gd name="T59" fmla="*/ 288 h 5168"/>
                <a:gd name="T60" fmla="*/ 464 w 496"/>
                <a:gd name="T61" fmla="*/ 192 h 5168"/>
                <a:gd name="T62" fmla="*/ 416 w 496"/>
                <a:gd name="T63" fmla="*/ 144 h 5168"/>
                <a:gd name="T64" fmla="*/ 480 w 496"/>
                <a:gd name="T65" fmla="*/ 352 h 5168"/>
                <a:gd name="T66" fmla="*/ 400 w 496"/>
                <a:gd name="T67" fmla="*/ 560 h 5168"/>
                <a:gd name="T68" fmla="*/ 384 w 496"/>
                <a:gd name="T69" fmla="*/ 192 h 5168"/>
                <a:gd name="T70" fmla="*/ 464 w 496"/>
                <a:gd name="T71" fmla="*/ 192 h 5168"/>
                <a:gd name="T72" fmla="*/ 448 w 496"/>
                <a:gd name="T73" fmla="*/ 240 h 5168"/>
                <a:gd name="T74" fmla="*/ 336 w 496"/>
                <a:gd name="T75" fmla="*/ 48 h 5168"/>
                <a:gd name="T76" fmla="*/ 336 w 496"/>
                <a:gd name="T77" fmla="*/ 96 h 5168"/>
                <a:gd name="T78" fmla="*/ 320 w 496"/>
                <a:gd name="T79" fmla="*/ 48 h 5168"/>
                <a:gd name="T80" fmla="*/ 368 w 496"/>
                <a:gd name="T81" fmla="*/ 144 h 5168"/>
                <a:gd name="T82" fmla="*/ 400 w 496"/>
                <a:gd name="T83" fmla="*/ 192 h 5168"/>
                <a:gd name="T84" fmla="*/ 288 w 496"/>
                <a:gd name="T85" fmla="*/ 240 h 5168"/>
                <a:gd name="T86" fmla="*/ 336 w 496"/>
                <a:gd name="T87" fmla="*/ 448 h 5168"/>
                <a:gd name="T88" fmla="*/ 368 w 496"/>
                <a:gd name="T89" fmla="*/ 496 h 5168"/>
                <a:gd name="T90" fmla="*/ 288 w 496"/>
                <a:gd name="T91" fmla="*/ 752 h 5168"/>
                <a:gd name="T92" fmla="*/ 336 w 496"/>
                <a:gd name="T93" fmla="*/ 864 h 5168"/>
                <a:gd name="T94" fmla="*/ 304 w 496"/>
                <a:gd name="T95" fmla="*/ 960 h 5168"/>
                <a:gd name="T96" fmla="*/ 288 w 496"/>
                <a:gd name="T97" fmla="*/ 1168 h 5168"/>
                <a:gd name="T98" fmla="*/ 272 w 496"/>
                <a:gd name="T99" fmla="*/ 1424 h 5168"/>
                <a:gd name="T100" fmla="*/ 192 w 496"/>
                <a:gd name="T101" fmla="*/ 1680 h 5168"/>
                <a:gd name="T102" fmla="*/ 224 w 496"/>
                <a:gd name="T103" fmla="*/ 1840 h 5168"/>
                <a:gd name="T104" fmla="*/ 112 w 496"/>
                <a:gd name="T105" fmla="*/ 1936 h 5168"/>
                <a:gd name="T106" fmla="*/ 112 w 496"/>
                <a:gd name="T107" fmla="*/ 2096 h 5168"/>
                <a:gd name="T108" fmla="*/ 192 w 496"/>
                <a:gd name="T109" fmla="*/ 2352 h 5168"/>
                <a:gd name="T110" fmla="*/ 176 w 496"/>
                <a:gd name="T111" fmla="*/ 2608 h 5168"/>
                <a:gd name="T112" fmla="*/ 160 w 496"/>
                <a:gd name="T113" fmla="*/ 2864 h 5168"/>
                <a:gd name="T114" fmla="*/ 144 w 496"/>
                <a:gd name="T115" fmla="*/ 3264 h 5168"/>
                <a:gd name="T116" fmla="*/ 128 w 496"/>
                <a:gd name="T117" fmla="*/ 3728 h 5168"/>
                <a:gd name="T118" fmla="*/ 112 w 496"/>
                <a:gd name="T119" fmla="*/ 4144 h 5168"/>
                <a:gd name="T120" fmla="*/ 94 w 496"/>
                <a:gd name="T121" fmla="*/ 4464 h 5168"/>
                <a:gd name="T122" fmla="*/ 96 w 496"/>
                <a:gd name="T123" fmla="*/ 4960 h 5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6" h="5168">
                  <a:moveTo>
                    <a:pt x="0" y="5120"/>
                  </a:moveTo>
                  <a:lnTo>
                    <a:pt x="0" y="5072"/>
                  </a:lnTo>
                  <a:lnTo>
                    <a:pt x="0" y="5008"/>
                  </a:lnTo>
                  <a:lnTo>
                    <a:pt x="0" y="4960"/>
                  </a:lnTo>
                  <a:lnTo>
                    <a:pt x="0" y="4912"/>
                  </a:lnTo>
                  <a:lnTo>
                    <a:pt x="0" y="4864"/>
                  </a:lnTo>
                  <a:lnTo>
                    <a:pt x="0" y="4816"/>
                  </a:lnTo>
                  <a:lnTo>
                    <a:pt x="0" y="4752"/>
                  </a:lnTo>
                  <a:lnTo>
                    <a:pt x="0" y="4704"/>
                  </a:lnTo>
                  <a:lnTo>
                    <a:pt x="0" y="4656"/>
                  </a:lnTo>
                  <a:lnTo>
                    <a:pt x="0" y="4608"/>
                  </a:lnTo>
                  <a:lnTo>
                    <a:pt x="0" y="4560"/>
                  </a:lnTo>
                  <a:lnTo>
                    <a:pt x="0" y="4496"/>
                  </a:lnTo>
                  <a:lnTo>
                    <a:pt x="0" y="4448"/>
                  </a:lnTo>
                  <a:cubicBezTo>
                    <a:pt x="0" y="4443"/>
                    <a:pt x="1" y="4438"/>
                    <a:pt x="3" y="4433"/>
                  </a:cubicBezTo>
                  <a:lnTo>
                    <a:pt x="19" y="4385"/>
                  </a:lnTo>
                  <a:lnTo>
                    <a:pt x="16" y="4400"/>
                  </a:lnTo>
                  <a:lnTo>
                    <a:pt x="16" y="4352"/>
                  </a:lnTo>
                  <a:lnTo>
                    <a:pt x="16" y="4304"/>
                  </a:lnTo>
                  <a:cubicBezTo>
                    <a:pt x="16" y="4278"/>
                    <a:pt x="38" y="4256"/>
                    <a:pt x="64" y="4256"/>
                  </a:cubicBezTo>
                  <a:cubicBezTo>
                    <a:pt x="91" y="4256"/>
                    <a:pt x="112" y="4278"/>
                    <a:pt x="112" y="4304"/>
                  </a:cubicBezTo>
                  <a:lnTo>
                    <a:pt x="112" y="4352"/>
                  </a:lnTo>
                  <a:cubicBezTo>
                    <a:pt x="112" y="4379"/>
                    <a:pt x="91" y="4400"/>
                    <a:pt x="64" y="4400"/>
                  </a:cubicBezTo>
                  <a:cubicBezTo>
                    <a:pt x="38" y="4400"/>
                    <a:pt x="16" y="4379"/>
                    <a:pt x="16" y="4352"/>
                  </a:cubicBezTo>
                  <a:lnTo>
                    <a:pt x="16" y="4304"/>
                  </a:lnTo>
                  <a:lnTo>
                    <a:pt x="16" y="4240"/>
                  </a:lnTo>
                  <a:lnTo>
                    <a:pt x="16" y="4192"/>
                  </a:lnTo>
                  <a:lnTo>
                    <a:pt x="16" y="4144"/>
                  </a:lnTo>
                  <a:lnTo>
                    <a:pt x="16" y="4096"/>
                  </a:lnTo>
                  <a:lnTo>
                    <a:pt x="16" y="4048"/>
                  </a:lnTo>
                  <a:lnTo>
                    <a:pt x="16" y="3984"/>
                  </a:lnTo>
                  <a:cubicBezTo>
                    <a:pt x="16" y="3958"/>
                    <a:pt x="38" y="3936"/>
                    <a:pt x="64" y="3936"/>
                  </a:cubicBezTo>
                  <a:lnTo>
                    <a:pt x="80" y="3936"/>
                  </a:lnTo>
                  <a:lnTo>
                    <a:pt x="32" y="3984"/>
                  </a:lnTo>
                  <a:lnTo>
                    <a:pt x="32" y="3936"/>
                  </a:lnTo>
                  <a:lnTo>
                    <a:pt x="32" y="3888"/>
                  </a:lnTo>
                  <a:lnTo>
                    <a:pt x="32" y="3840"/>
                  </a:lnTo>
                  <a:lnTo>
                    <a:pt x="32" y="3792"/>
                  </a:lnTo>
                  <a:lnTo>
                    <a:pt x="32" y="3728"/>
                  </a:lnTo>
                  <a:lnTo>
                    <a:pt x="32" y="3680"/>
                  </a:lnTo>
                  <a:cubicBezTo>
                    <a:pt x="32" y="3675"/>
                    <a:pt x="33" y="3670"/>
                    <a:pt x="35" y="3665"/>
                  </a:cubicBezTo>
                  <a:lnTo>
                    <a:pt x="51" y="3617"/>
                  </a:lnTo>
                  <a:lnTo>
                    <a:pt x="48" y="3632"/>
                  </a:lnTo>
                  <a:lnTo>
                    <a:pt x="48" y="3584"/>
                  </a:lnTo>
                  <a:lnTo>
                    <a:pt x="48" y="3520"/>
                  </a:lnTo>
                  <a:lnTo>
                    <a:pt x="48" y="3472"/>
                  </a:lnTo>
                  <a:lnTo>
                    <a:pt x="48" y="3424"/>
                  </a:lnTo>
                  <a:lnTo>
                    <a:pt x="48" y="3376"/>
                  </a:lnTo>
                  <a:lnTo>
                    <a:pt x="48" y="3328"/>
                  </a:lnTo>
                  <a:lnTo>
                    <a:pt x="48" y="3264"/>
                  </a:lnTo>
                  <a:lnTo>
                    <a:pt x="48" y="3216"/>
                  </a:lnTo>
                  <a:lnTo>
                    <a:pt x="48" y="3168"/>
                  </a:lnTo>
                  <a:lnTo>
                    <a:pt x="48" y="3120"/>
                  </a:lnTo>
                  <a:lnTo>
                    <a:pt x="48" y="3072"/>
                  </a:lnTo>
                  <a:cubicBezTo>
                    <a:pt x="48" y="3046"/>
                    <a:pt x="70" y="3024"/>
                    <a:pt x="96" y="3024"/>
                  </a:cubicBezTo>
                  <a:lnTo>
                    <a:pt x="112" y="3024"/>
                  </a:lnTo>
                  <a:lnTo>
                    <a:pt x="64" y="3072"/>
                  </a:lnTo>
                  <a:lnTo>
                    <a:pt x="64" y="3008"/>
                  </a:lnTo>
                  <a:lnTo>
                    <a:pt x="64" y="2960"/>
                  </a:lnTo>
                  <a:lnTo>
                    <a:pt x="64" y="2912"/>
                  </a:lnTo>
                  <a:lnTo>
                    <a:pt x="64" y="2864"/>
                  </a:lnTo>
                  <a:lnTo>
                    <a:pt x="64" y="2816"/>
                  </a:lnTo>
                  <a:lnTo>
                    <a:pt x="64" y="2752"/>
                  </a:lnTo>
                  <a:lnTo>
                    <a:pt x="64" y="2704"/>
                  </a:lnTo>
                  <a:cubicBezTo>
                    <a:pt x="64" y="2678"/>
                    <a:pt x="86" y="2656"/>
                    <a:pt x="112" y="2656"/>
                  </a:cubicBezTo>
                  <a:cubicBezTo>
                    <a:pt x="139" y="2656"/>
                    <a:pt x="160" y="2678"/>
                    <a:pt x="160" y="2704"/>
                  </a:cubicBezTo>
                  <a:lnTo>
                    <a:pt x="160" y="2752"/>
                  </a:lnTo>
                  <a:cubicBezTo>
                    <a:pt x="160" y="2779"/>
                    <a:pt x="139" y="2800"/>
                    <a:pt x="112" y="2800"/>
                  </a:cubicBezTo>
                  <a:cubicBezTo>
                    <a:pt x="86" y="2800"/>
                    <a:pt x="64" y="2779"/>
                    <a:pt x="64" y="2752"/>
                  </a:cubicBezTo>
                  <a:lnTo>
                    <a:pt x="64" y="2704"/>
                  </a:lnTo>
                  <a:cubicBezTo>
                    <a:pt x="64" y="2699"/>
                    <a:pt x="65" y="2694"/>
                    <a:pt x="67" y="2689"/>
                  </a:cubicBezTo>
                  <a:lnTo>
                    <a:pt x="83" y="2641"/>
                  </a:lnTo>
                  <a:lnTo>
                    <a:pt x="80" y="2656"/>
                  </a:lnTo>
                  <a:lnTo>
                    <a:pt x="80" y="2608"/>
                  </a:lnTo>
                  <a:lnTo>
                    <a:pt x="80" y="2560"/>
                  </a:lnTo>
                  <a:lnTo>
                    <a:pt x="80" y="2496"/>
                  </a:lnTo>
                  <a:lnTo>
                    <a:pt x="80" y="2448"/>
                  </a:lnTo>
                  <a:lnTo>
                    <a:pt x="80" y="2400"/>
                  </a:lnTo>
                  <a:cubicBezTo>
                    <a:pt x="80" y="2374"/>
                    <a:pt x="102" y="2352"/>
                    <a:pt x="128" y="2352"/>
                  </a:cubicBezTo>
                  <a:cubicBezTo>
                    <a:pt x="155" y="2352"/>
                    <a:pt x="176" y="2374"/>
                    <a:pt x="176" y="2400"/>
                  </a:cubicBezTo>
                  <a:lnTo>
                    <a:pt x="176" y="2448"/>
                  </a:lnTo>
                  <a:lnTo>
                    <a:pt x="128" y="2400"/>
                  </a:lnTo>
                  <a:lnTo>
                    <a:pt x="144" y="2400"/>
                  </a:lnTo>
                  <a:lnTo>
                    <a:pt x="96" y="2448"/>
                  </a:lnTo>
                  <a:lnTo>
                    <a:pt x="96" y="2400"/>
                  </a:lnTo>
                  <a:lnTo>
                    <a:pt x="96" y="2352"/>
                  </a:lnTo>
                  <a:lnTo>
                    <a:pt x="96" y="2304"/>
                  </a:lnTo>
                  <a:lnTo>
                    <a:pt x="96" y="2240"/>
                  </a:lnTo>
                  <a:cubicBezTo>
                    <a:pt x="96" y="2214"/>
                    <a:pt x="118" y="2192"/>
                    <a:pt x="144" y="2192"/>
                  </a:cubicBezTo>
                  <a:cubicBezTo>
                    <a:pt x="171" y="2192"/>
                    <a:pt x="192" y="2214"/>
                    <a:pt x="192" y="2240"/>
                  </a:cubicBezTo>
                  <a:lnTo>
                    <a:pt x="192" y="2304"/>
                  </a:lnTo>
                  <a:cubicBezTo>
                    <a:pt x="192" y="2331"/>
                    <a:pt x="171" y="2352"/>
                    <a:pt x="144" y="2352"/>
                  </a:cubicBezTo>
                  <a:cubicBezTo>
                    <a:pt x="118" y="2352"/>
                    <a:pt x="96" y="2331"/>
                    <a:pt x="96" y="2304"/>
                  </a:cubicBezTo>
                  <a:lnTo>
                    <a:pt x="96" y="2240"/>
                  </a:lnTo>
                  <a:lnTo>
                    <a:pt x="96" y="2192"/>
                  </a:lnTo>
                  <a:lnTo>
                    <a:pt x="96" y="2144"/>
                  </a:lnTo>
                  <a:cubicBezTo>
                    <a:pt x="96" y="2139"/>
                    <a:pt x="97" y="2134"/>
                    <a:pt x="99" y="2129"/>
                  </a:cubicBezTo>
                  <a:lnTo>
                    <a:pt x="115" y="2081"/>
                  </a:lnTo>
                  <a:cubicBezTo>
                    <a:pt x="122" y="2059"/>
                    <a:pt x="145" y="2045"/>
                    <a:pt x="168" y="2049"/>
                  </a:cubicBezTo>
                  <a:cubicBezTo>
                    <a:pt x="191" y="2053"/>
                    <a:pt x="208" y="2073"/>
                    <a:pt x="208" y="2096"/>
                  </a:cubicBezTo>
                  <a:lnTo>
                    <a:pt x="208" y="2144"/>
                  </a:lnTo>
                  <a:cubicBezTo>
                    <a:pt x="208" y="2171"/>
                    <a:pt x="187" y="2192"/>
                    <a:pt x="160" y="2192"/>
                  </a:cubicBezTo>
                  <a:cubicBezTo>
                    <a:pt x="134" y="2192"/>
                    <a:pt x="112" y="2171"/>
                    <a:pt x="112" y="2144"/>
                  </a:cubicBezTo>
                  <a:lnTo>
                    <a:pt x="112" y="2096"/>
                  </a:lnTo>
                  <a:lnTo>
                    <a:pt x="112" y="2048"/>
                  </a:lnTo>
                  <a:lnTo>
                    <a:pt x="112" y="1984"/>
                  </a:lnTo>
                  <a:lnTo>
                    <a:pt x="112" y="1936"/>
                  </a:lnTo>
                  <a:cubicBezTo>
                    <a:pt x="112" y="1910"/>
                    <a:pt x="134" y="1888"/>
                    <a:pt x="160" y="1888"/>
                  </a:cubicBezTo>
                  <a:cubicBezTo>
                    <a:pt x="187" y="1888"/>
                    <a:pt x="208" y="1910"/>
                    <a:pt x="208" y="1936"/>
                  </a:cubicBezTo>
                  <a:lnTo>
                    <a:pt x="208" y="1984"/>
                  </a:lnTo>
                  <a:cubicBezTo>
                    <a:pt x="208" y="2011"/>
                    <a:pt x="187" y="2032"/>
                    <a:pt x="160" y="2032"/>
                  </a:cubicBezTo>
                  <a:cubicBezTo>
                    <a:pt x="134" y="2032"/>
                    <a:pt x="112" y="2011"/>
                    <a:pt x="112" y="1984"/>
                  </a:cubicBezTo>
                  <a:lnTo>
                    <a:pt x="112" y="1936"/>
                  </a:lnTo>
                  <a:cubicBezTo>
                    <a:pt x="112" y="1910"/>
                    <a:pt x="134" y="1888"/>
                    <a:pt x="160" y="1888"/>
                  </a:cubicBezTo>
                  <a:cubicBezTo>
                    <a:pt x="187" y="1888"/>
                    <a:pt x="208" y="1910"/>
                    <a:pt x="208" y="1936"/>
                  </a:cubicBezTo>
                  <a:lnTo>
                    <a:pt x="208" y="1984"/>
                  </a:lnTo>
                  <a:cubicBezTo>
                    <a:pt x="208" y="2011"/>
                    <a:pt x="187" y="2032"/>
                    <a:pt x="160" y="2032"/>
                  </a:cubicBezTo>
                  <a:cubicBezTo>
                    <a:pt x="134" y="2032"/>
                    <a:pt x="112" y="2011"/>
                    <a:pt x="112" y="1984"/>
                  </a:cubicBezTo>
                  <a:lnTo>
                    <a:pt x="112" y="1936"/>
                  </a:lnTo>
                  <a:cubicBezTo>
                    <a:pt x="112" y="1931"/>
                    <a:pt x="113" y="1926"/>
                    <a:pt x="115" y="1921"/>
                  </a:cubicBezTo>
                  <a:lnTo>
                    <a:pt x="131" y="1873"/>
                  </a:lnTo>
                  <a:lnTo>
                    <a:pt x="128" y="1888"/>
                  </a:lnTo>
                  <a:lnTo>
                    <a:pt x="128" y="1840"/>
                  </a:lnTo>
                  <a:lnTo>
                    <a:pt x="128" y="1792"/>
                  </a:lnTo>
                  <a:cubicBezTo>
                    <a:pt x="128" y="1766"/>
                    <a:pt x="150" y="1744"/>
                    <a:pt x="176" y="1744"/>
                  </a:cubicBezTo>
                  <a:cubicBezTo>
                    <a:pt x="203" y="1744"/>
                    <a:pt x="224" y="1766"/>
                    <a:pt x="224" y="1792"/>
                  </a:cubicBezTo>
                  <a:lnTo>
                    <a:pt x="224" y="1840"/>
                  </a:lnTo>
                  <a:cubicBezTo>
                    <a:pt x="224" y="1867"/>
                    <a:pt x="203" y="1888"/>
                    <a:pt x="176" y="1888"/>
                  </a:cubicBezTo>
                  <a:cubicBezTo>
                    <a:pt x="150" y="1888"/>
                    <a:pt x="128" y="1867"/>
                    <a:pt x="128" y="1840"/>
                  </a:cubicBezTo>
                  <a:lnTo>
                    <a:pt x="128" y="1792"/>
                  </a:lnTo>
                  <a:cubicBezTo>
                    <a:pt x="128" y="1766"/>
                    <a:pt x="150" y="1744"/>
                    <a:pt x="176" y="1744"/>
                  </a:cubicBezTo>
                  <a:lnTo>
                    <a:pt x="192" y="1744"/>
                  </a:lnTo>
                  <a:cubicBezTo>
                    <a:pt x="219" y="1744"/>
                    <a:pt x="240" y="1766"/>
                    <a:pt x="240" y="1792"/>
                  </a:cubicBezTo>
                  <a:lnTo>
                    <a:pt x="240" y="1840"/>
                  </a:lnTo>
                  <a:cubicBezTo>
                    <a:pt x="240" y="1867"/>
                    <a:pt x="219" y="1888"/>
                    <a:pt x="192" y="1888"/>
                  </a:cubicBezTo>
                  <a:cubicBezTo>
                    <a:pt x="166" y="1888"/>
                    <a:pt x="144" y="1867"/>
                    <a:pt x="144" y="1840"/>
                  </a:cubicBezTo>
                  <a:lnTo>
                    <a:pt x="144" y="1792"/>
                  </a:lnTo>
                  <a:lnTo>
                    <a:pt x="144" y="1728"/>
                  </a:lnTo>
                  <a:lnTo>
                    <a:pt x="144" y="1680"/>
                  </a:lnTo>
                  <a:lnTo>
                    <a:pt x="144" y="1632"/>
                  </a:lnTo>
                  <a:cubicBezTo>
                    <a:pt x="144" y="1606"/>
                    <a:pt x="166" y="1584"/>
                    <a:pt x="192" y="1584"/>
                  </a:cubicBezTo>
                  <a:lnTo>
                    <a:pt x="208" y="1584"/>
                  </a:lnTo>
                  <a:cubicBezTo>
                    <a:pt x="235" y="1584"/>
                    <a:pt x="256" y="1606"/>
                    <a:pt x="256" y="1632"/>
                  </a:cubicBezTo>
                  <a:lnTo>
                    <a:pt x="256" y="1680"/>
                  </a:lnTo>
                  <a:cubicBezTo>
                    <a:pt x="256" y="1707"/>
                    <a:pt x="235" y="1728"/>
                    <a:pt x="208" y="1728"/>
                  </a:cubicBezTo>
                  <a:cubicBezTo>
                    <a:pt x="182" y="1728"/>
                    <a:pt x="160" y="1707"/>
                    <a:pt x="160" y="1680"/>
                  </a:cubicBezTo>
                  <a:lnTo>
                    <a:pt x="160" y="1632"/>
                  </a:lnTo>
                  <a:lnTo>
                    <a:pt x="160" y="1584"/>
                  </a:lnTo>
                  <a:lnTo>
                    <a:pt x="160" y="1536"/>
                  </a:lnTo>
                  <a:lnTo>
                    <a:pt x="160" y="1472"/>
                  </a:lnTo>
                  <a:cubicBezTo>
                    <a:pt x="160" y="1467"/>
                    <a:pt x="161" y="1462"/>
                    <a:pt x="163" y="1457"/>
                  </a:cubicBezTo>
                  <a:lnTo>
                    <a:pt x="179" y="1409"/>
                  </a:lnTo>
                  <a:lnTo>
                    <a:pt x="176" y="1424"/>
                  </a:lnTo>
                  <a:lnTo>
                    <a:pt x="176" y="1376"/>
                  </a:lnTo>
                  <a:lnTo>
                    <a:pt x="176" y="1328"/>
                  </a:lnTo>
                  <a:lnTo>
                    <a:pt x="176" y="1264"/>
                  </a:lnTo>
                  <a:lnTo>
                    <a:pt x="176" y="1216"/>
                  </a:lnTo>
                  <a:lnTo>
                    <a:pt x="176" y="1168"/>
                  </a:lnTo>
                  <a:lnTo>
                    <a:pt x="176" y="1120"/>
                  </a:lnTo>
                  <a:cubicBezTo>
                    <a:pt x="176" y="1094"/>
                    <a:pt x="198" y="1072"/>
                    <a:pt x="224" y="1072"/>
                  </a:cubicBezTo>
                  <a:cubicBezTo>
                    <a:pt x="251" y="1072"/>
                    <a:pt x="272" y="1094"/>
                    <a:pt x="272" y="1120"/>
                  </a:cubicBezTo>
                  <a:lnTo>
                    <a:pt x="272" y="1168"/>
                  </a:lnTo>
                  <a:lnTo>
                    <a:pt x="224" y="1120"/>
                  </a:lnTo>
                  <a:lnTo>
                    <a:pt x="240" y="1120"/>
                  </a:lnTo>
                  <a:lnTo>
                    <a:pt x="192" y="1168"/>
                  </a:lnTo>
                  <a:lnTo>
                    <a:pt x="192" y="1120"/>
                  </a:lnTo>
                  <a:lnTo>
                    <a:pt x="192" y="1072"/>
                  </a:lnTo>
                  <a:lnTo>
                    <a:pt x="192" y="1008"/>
                  </a:lnTo>
                  <a:cubicBezTo>
                    <a:pt x="192" y="982"/>
                    <a:pt x="214" y="960"/>
                    <a:pt x="240" y="960"/>
                  </a:cubicBezTo>
                  <a:lnTo>
                    <a:pt x="256" y="960"/>
                  </a:lnTo>
                  <a:lnTo>
                    <a:pt x="208" y="1008"/>
                  </a:lnTo>
                  <a:lnTo>
                    <a:pt x="208" y="960"/>
                  </a:lnTo>
                  <a:cubicBezTo>
                    <a:pt x="208" y="934"/>
                    <a:pt x="230" y="912"/>
                    <a:pt x="256" y="912"/>
                  </a:cubicBezTo>
                  <a:cubicBezTo>
                    <a:pt x="283" y="912"/>
                    <a:pt x="304" y="934"/>
                    <a:pt x="304" y="960"/>
                  </a:cubicBezTo>
                  <a:lnTo>
                    <a:pt x="304" y="1008"/>
                  </a:lnTo>
                  <a:cubicBezTo>
                    <a:pt x="304" y="1035"/>
                    <a:pt x="283" y="1056"/>
                    <a:pt x="256" y="1056"/>
                  </a:cubicBezTo>
                  <a:cubicBezTo>
                    <a:pt x="230" y="1056"/>
                    <a:pt x="208" y="1035"/>
                    <a:pt x="208" y="1008"/>
                  </a:cubicBezTo>
                  <a:lnTo>
                    <a:pt x="208" y="960"/>
                  </a:lnTo>
                  <a:lnTo>
                    <a:pt x="208" y="912"/>
                  </a:lnTo>
                  <a:lnTo>
                    <a:pt x="208" y="864"/>
                  </a:lnTo>
                  <a:cubicBezTo>
                    <a:pt x="208" y="838"/>
                    <a:pt x="230" y="816"/>
                    <a:pt x="256" y="816"/>
                  </a:cubicBezTo>
                  <a:lnTo>
                    <a:pt x="272" y="816"/>
                  </a:lnTo>
                  <a:lnTo>
                    <a:pt x="224" y="864"/>
                  </a:lnTo>
                  <a:lnTo>
                    <a:pt x="224" y="816"/>
                  </a:lnTo>
                  <a:cubicBezTo>
                    <a:pt x="224" y="790"/>
                    <a:pt x="246" y="768"/>
                    <a:pt x="272" y="768"/>
                  </a:cubicBezTo>
                  <a:cubicBezTo>
                    <a:pt x="299" y="768"/>
                    <a:pt x="320" y="790"/>
                    <a:pt x="320" y="816"/>
                  </a:cubicBezTo>
                  <a:lnTo>
                    <a:pt x="320" y="864"/>
                  </a:lnTo>
                  <a:lnTo>
                    <a:pt x="272" y="816"/>
                  </a:lnTo>
                  <a:lnTo>
                    <a:pt x="288" y="816"/>
                  </a:lnTo>
                  <a:lnTo>
                    <a:pt x="240" y="864"/>
                  </a:lnTo>
                  <a:lnTo>
                    <a:pt x="240" y="816"/>
                  </a:lnTo>
                  <a:lnTo>
                    <a:pt x="240" y="752"/>
                  </a:lnTo>
                  <a:lnTo>
                    <a:pt x="240" y="704"/>
                  </a:lnTo>
                  <a:lnTo>
                    <a:pt x="240" y="656"/>
                  </a:lnTo>
                  <a:cubicBezTo>
                    <a:pt x="240" y="630"/>
                    <a:pt x="262" y="608"/>
                    <a:pt x="288" y="608"/>
                  </a:cubicBezTo>
                  <a:cubicBezTo>
                    <a:pt x="315" y="608"/>
                    <a:pt x="336" y="630"/>
                    <a:pt x="336" y="656"/>
                  </a:cubicBezTo>
                  <a:lnTo>
                    <a:pt x="336" y="704"/>
                  </a:lnTo>
                  <a:cubicBezTo>
                    <a:pt x="336" y="731"/>
                    <a:pt x="315" y="752"/>
                    <a:pt x="288" y="752"/>
                  </a:cubicBezTo>
                  <a:cubicBezTo>
                    <a:pt x="262" y="752"/>
                    <a:pt x="240" y="731"/>
                    <a:pt x="240" y="704"/>
                  </a:cubicBezTo>
                  <a:lnTo>
                    <a:pt x="240" y="656"/>
                  </a:lnTo>
                  <a:cubicBezTo>
                    <a:pt x="240" y="630"/>
                    <a:pt x="262" y="608"/>
                    <a:pt x="288" y="608"/>
                  </a:cubicBezTo>
                  <a:cubicBezTo>
                    <a:pt x="315" y="608"/>
                    <a:pt x="336" y="630"/>
                    <a:pt x="336" y="656"/>
                  </a:cubicBezTo>
                  <a:lnTo>
                    <a:pt x="336" y="704"/>
                  </a:lnTo>
                  <a:lnTo>
                    <a:pt x="288" y="656"/>
                  </a:lnTo>
                  <a:lnTo>
                    <a:pt x="304" y="656"/>
                  </a:lnTo>
                  <a:lnTo>
                    <a:pt x="256" y="704"/>
                  </a:lnTo>
                  <a:lnTo>
                    <a:pt x="256" y="656"/>
                  </a:lnTo>
                  <a:lnTo>
                    <a:pt x="256" y="608"/>
                  </a:lnTo>
                  <a:lnTo>
                    <a:pt x="256" y="560"/>
                  </a:lnTo>
                  <a:lnTo>
                    <a:pt x="256" y="496"/>
                  </a:lnTo>
                  <a:cubicBezTo>
                    <a:pt x="256" y="472"/>
                    <a:pt x="275" y="452"/>
                    <a:pt x="299" y="449"/>
                  </a:cubicBezTo>
                  <a:cubicBezTo>
                    <a:pt x="323" y="446"/>
                    <a:pt x="345" y="461"/>
                    <a:pt x="351" y="485"/>
                  </a:cubicBezTo>
                  <a:lnTo>
                    <a:pt x="367" y="549"/>
                  </a:lnTo>
                  <a:lnTo>
                    <a:pt x="272" y="560"/>
                  </a:lnTo>
                  <a:lnTo>
                    <a:pt x="272" y="496"/>
                  </a:lnTo>
                  <a:cubicBezTo>
                    <a:pt x="272" y="470"/>
                    <a:pt x="294" y="448"/>
                    <a:pt x="320" y="448"/>
                  </a:cubicBezTo>
                  <a:cubicBezTo>
                    <a:pt x="347" y="448"/>
                    <a:pt x="368" y="470"/>
                    <a:pt x="368" y="496"/>
                  </a:cubicBezTo>
                  <a:lnTo>
                    <a:pt x="368" y="560"/>
                  </a:lnTo>
                  <a:cubicBezTo>
                    <a:pt x="368" y="587"/>
                    <a:pt x="347" y="608"/>
                    <a:pt x="320" y="608"/>
                  </a:cubicBezTo>
                  <a:cubicBezTo>
                    <a:pt x="294" y="608"/>
                    <a:pt x="272" y="587"/>
                    <a:pt x="272" y="560"/>
                  </a:cubicBezTo>
                  <a:lnTo>
                    <a:pt x="272" y="496"/>
                  </a:lnTo>
                  <a:lnTo>
                    <a:pt x="272" y="448"/>
                  </a:lnTo>
                  <a:lnTo>
                    <a:pt x="272" y="400"/>
                  </a:ln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00"/>
                  </a:lnTo>
                  <a:lnTo>
                    <a:pt x="320" y="352"/>
                  </a:lnTo>
                  <a:lnTo>
                    <a:pt x="336" y="352"/>
                  </a:lnTo>
                  <a:lnTo>
                    <a:pt x="288" y="400"/>
                  </a:lnTo>
                  <a:lnTo>
                    <a:pt x="288" y="352"/>
                  </a:lnTo>
                  <a:cubicBezTo>
                    <a:pt x="288" y="326"/>
                    <a:pt x="310" y="304"/>
                    <a:pt x="336" y="304"/>
                  </a:cubicBezTo>
                  <a:cubicBezTo>
                    <a:pt x="363" y="304"/>
                    <a:pt x="384" y="326"/>
                    <a:pt x="384" y="352"/>
                  </a:cubicBezTo>
                  <a:lnTo>
                    <a:pt x="384" y="400"/>
                  </a:lnTo>
                  <a:cubicBezTo>
                    <a:pt x="384" y="427"/>
                    <a:pt x="363" y="448"/>
                    <a:pt x="336" y="448"/>
                  </a:cubicBezTo>
                  <a:cubicBezTo>
                    <a:pt x="310" y="448"/>
                    <a:pt x="288" y="427"/>
                    <a:pt x="288" y="400"/>
                  </a:cubicBezTo>
                  <a:lnTo>
                    <a:pt x="288" y="352"/>
                  </a:lnTo>
                  <a:lnTo>
                    <a:pt x="288" y="304"/>
                  </a:lnTo>
                  <a:lnTo>
                    <a:pt x="288" y="240"/>
                  </a:ln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40"/>
                  </a:lnTo>
                  <a:cubicBezTo>
                    <a:pt x="384" y="267"/>
                    <a:pt x="363" y="288"/>
                    <a:pt x="336" y="288"/>
                  </a:cubicBezTo>
                  <a:cubicBezTo>
                    <a:pt x="310" y="288"/>
                    <a:pt x="288" y="267"/>
                    <a:pt x="288" y="240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40"/>
                  </a:lnTo>
                  <a:lnTo>
                    <a:pt x="291" y="225"/>
                  </a:lnTo>
                  <a:lnTo>
                    <a:pt x="307" y="177"/>
                  </a:lnTo>
                  <a:cubicBezTo>
                    <a:pt x="314" y="155"/>
                    <a:pt x="337" y="141"/>
                    <a:pt x="360" y="145"/>
                  </a:cubicBezTo>
                  <a:cubicBezTo>
                    <a:pt x="383" y="149"/>
                    <a:pt x="400" y="169"/>
                    <a:pt x="400" y="192"/>
                  </a:cubicBezTo>
                  <a:lnTo>
                    <a:pt x="400" y="240"/>
                  </a:lnTo>
                  <a:cubicBezTo>
                    <a:pt x="400" y="267"/>
                    <a:pt x="379" y="288"/>
                    <a:pt x="352" y="288"/>
                  </a:cubicBezTo>
                  <a:cubicBezTo>
                    <a:pt x="326" y="288"/>
                    <a:pt x="304" y="267"/>
                    <a:pt x="304" y="240"/>
                  </a:cubicBezTo>
                  <a:lnTo>
                    <a:pt x="304" y="192"/>
                  </a:lnTo>
                  <a:lnTo>
                    <a:pt x="304" y="144"/>
                  </a:lnTo>
                  <a:lnTo>
                    <a:pt x="304" y="96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lnTo>
                    <a:pt x="352" y="48"/>
                  </a:lnTo>
                  <a:lnTo>
                    <a:pt x="368" y="48"/>
                  </a:lnTo>
                  <a:lnTo>
                    <a:pt x="320" y="96"/>
                  </a:ln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lnTo>
                    <a:pt x="368" y="48"/>
                  </a:lnTo>
                  <a:lnTo>
                    <a:pt x="384" y="48"/>
                  </a:lnTo>
                  <a:lnTo>
                    <a:pt x="336" y="96"/>
                  </a:ln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96"/>
                  </a:lnTo>
                  <a:cubicBezTo>
                    <a:pt x="432" y="123"/>
                    <a:pt x="411" y="144"/>
                    <a:pt x="384" y="144"/>
                  </a:cubicBezTo>
                  <a:cubicBezTo>
                    <a:pt x="358" y="144"/>
                    <a:pt x="336" y="123"/>
                    <a:pt x="336" y="96"/>
                  </a:cubicBez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96"/>
                  </a:lnTo>
                  <a:cubicBezTo>
                    <a:pt x="432" y="123"/>
                    <a:pt x="411" y="144"/>
                    <a:pt x="384" y="144"/>
                  </a:cubicBezTo>
                  <a:cubicBezTo>
                    <a:pt x="358" y="144"/>
                    <a:pt x="336" y="123"/>
                    <a:pt x="336" y="96"/>
                  </a:cubicBez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96"/>
                  </a:lnTo>
                  <a:cubicBezTo>
                    <a:pt x="432" y="123"/>
                    <a:pt x="411" y="144"/>
                    <a:pt x="384" y="144"/>
                  </a:cubicBezTo>
                  <a:cubicBezTo>
                    <a:pt x="358" y="144"/>
                    <a:pt x="336" y="123"/>
                    <a:pt x="336" y="96"/>
                  </a:cubicBez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96"/>
                  </a:lnTo>
                  <a:cubicBezTo>
                    <a:pt x="432" y="123"/>
                    <a:pt x="411" y="144"/>
                    <a:pt x="384" y="144"/>
                  </a:cubicBezTo>
                  <a:cubicBezTo>
                    <a:pt x="358" y="144"/>
                    <a:pt x="336" y="123"/>
                    <a:pt x="336" y="96"/>
                  </a:cubicBez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96"/>
                  </a:lnTo>
                  <a:lnTo>
                    <a:pt x="384" y="48"/>
                  </a:lnTo>
                  <a:lnTo>
                    <a:pt x="400" y="48"/>
                  </a:lnTo>
                  <a:lnTo>
                    <a:pt x="352" y="96"/>
                  </a:lnTo>
                  <a:lnTo>
                    <a:pt x="352" y="48"/>
                  </a:lnTo>
                  <a:cubicBezTo>
                    <a:pt x="352" y="22"/>
                    <a:pt x="374" y="0"/>
                    <a:pt x="400" y="0"/>
                  </a:cubicBezTo>
                  <a:cubicBezTo>
                    <a:pt x="427" y="0"/>
                    <a:pt x="448" y="22"/>
                    <a:pt x="448" y="48"/>
                  </a:cubicBezTo>
                  <a:lnTo>
                    <a:pt x="448" y="96"/>
                  </a:lnTo>
                  <a:lnTo>
                    <a:pt x="448" y="144"/>
                  </a:lnTo>
                  <a:lnTo>
                    <a:pt x="448" y="192"/>
                  </a:lnTo>
                  <a:lnTo>
                    <a:pt x="448" y="240"/>
                  </a:lnTo>
                  <a:cubicBezTo>
                    <a:pt x="448" y="267"/>
                    <a:pt x="427" y="288"/>
                    <a:pt x="400" y="288"/>
                  </a:cubicBezTo>
                  <a:cubicBezTo>
                    <a:pt x="374" y="288"/>
                    <a:pt x="352" y="267"/>
                    <a:pt x="352" y="240"/>
                  </a:cubicBezTo>
                  <a:lnTo>
                    <a:pt x="352" y="192"/>
                  </a:lnTo>
                  <a:cubicBezTo>
                    <a:pt x="352" y="166"/>
                    <a:pt x="374" y="144"/>
                    <a:pt x="400" y="144"/>
                  </a:cubicBezTo>
                  <a:cubicBezTo>
                    <a:pt x="427" y="144"/>
                    <a:pt x="448" y="166"/>
                    <a:pt x="448" y="192"/>
                  </a:cubicBezTo>
                  <a:lnTo>
                    <a:pt x="448" y="240"/>
                  </a:lnTo>
                  <a:lnTo>
                    <a:pt x="400" y="192"/>
                  </a:lnTo>
                  <a:lnTo>
                    <a:pt x="416" y="192"/>
                  </a:lnTo>
                  <a:lnTo>
                    <a:pt x="368" y="240"/>
                  </a:ln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cubicBezTo>
                    <a:pt x="443" y="144"/>
                    <a:pt x="464" y="166"/>
                    <a:pt x="464" y="192"/>
                  </a:cubicBezTo>
                  <a:lnTo>
                    <a:pt x="464" y="240"/>
                  </a:lnTo>
                  <a:cubicBezTo>
                    <a:pt x="464" y="267"/>
                    <a:pt x="443" y="288"/>
                    <a:pt x="416" y="288"/>
                  </a:cubicBezTo>
                  <a:cubicBezTo>
                    <a:pt x="390" y="288"/>
                    <a:pt x="368" y="267"/>
                    <a:pt x="368" y="240"/>
                  </a:cubicBez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cubicBezTo>
                    <a:pt x="443" y="144"/>
                    <a:pt x="464" y="166"/>
                    <a:pt x="464" y="192"/>
                  </a:cubicBezTo>
                  <a:lnTo>
                    <a:pt x="464" y="240"/>
                  </a:lnTo>
                  <a:cubicBezTo>
                    <a:pt x="464" y="267"/>
                    <a:pt x="443" y="288"/>
                    <a:pt x="416" y="288"/>
                  </a:cubicBezTo>
                  <a:cubicBezTo>
                    <a:pt x="390" y="288"/>
                    <a:pt x="368" y="267"/>
                    <a:pt x="368" y="240"/>
                  </a:cubicBezTo>
                  <a:lnTo>
                    <a:pt x="368" y="192"/>
                  </a:lnTo>
                  <a:cubicBezTo>
                    <a:pt x="368" y="166"/>
                    <a:pt x="390" y="144"/>
                    <a:pt x="416" y="144"/>
                  </a:cubicBezTo>
                  <a:lnTo>
                    <a:pt x="432" y="144"/>
                  </a:lnTo>
                  <a:cubicBezTo>
                    <a:pt x="459" y="144"/>
                    <a:pt x="480" y="166"/>
                    <a:pt x="480" y="192"/>
                  </a:cubicBezTo>
                  <a:lnTo>
                    <a:pt x="480" y="240"/>
                  </a:lnTo>
                  <a:cubicBezTo>
                    <a:pt x="480" y="267"/>
                    <a:pt x="459" y="288"/>
                    <a:pt x="432" y="288"/>
                  </a:cubicBezTo>
                  <a:cubicBezTo>
                    <a:pt x="406" y="288"/>
                    <a:pt x="384" y="267"/>
                    <a:pt x="384" y="240"/>
                  </a:cubicBezTo>
                  <a:lnTo>
                    <a:pt x="384" y="192"/>
                  </a:lnTo>
                  <a:cubicBezTo>
                    <a:pt x="384" y="166"/>
                    <a:pt x="406" y="144"/>
                    <a:pt x="432" y="144"/>
                  </a:cubicBezTo>
                  <a:cubicBezTo>
                    <a:pt x="459" y="144"/>
                    <a:pt x="480" y="166"/>
                    <a:pt x="480" y="192"/>
                  </a:cubicBezTo>
                  <a:lnTo>
                    <a:pt x="480" y="240"/>
                  </a:lnTo>
                  <a:lnTo>
                    <a:pt x="480" y="304"/>
                  </a:lnTo>
                  <a:lnTo>
                    <a:pt x="480" y="352"/>
                  </a:lnTo>
                  <a:lnTo>
                    <a:pt x="480" y="400"/>
                  </a:lnTo>
                  <a:lnTo>
                    <a:pt x="432" y="352"/>
                  </a:lnTo>
                  <a:lnTo>
                    <a:pt x="448" y="352"/>
                  </a:lnTo>
                  <a:lnTo>
                    <a:pt x="400" y="400"/>
                  </a:lnTo>
                  <a:lnTo>
                    <a:pt x="400" y="352"/>
                  </a:lnTo>
                  <a:cubicBezTo>
                    <a:pt x="400" y="326"/>
                    <a:pt x="422" y="304"/>
                    <a:pt x="448" y="304"/>
                  </a:cubicBezTo>
                  <a:cubicBezTo>
                    <a:pt x="475" y="304"/>
                    <a:pt x="496" y="326"/>
                    <a:pt x="496" y="352"/>
                  </a:cubicBezTo>
                  <a:lnTo>
                    <a:pt x="496" y="448"/>
                  </a:lnTo>
                  <a:lnTo>
                    <a:pt x="496" y="560"/>
                  </a:lnTo>
                  <a:cubicBezTo>
                    <a:pt x="496" y="587"/>
                    <a:pt x="475" y="608"/>
                    <a:pt x="448" y="608"/>
                  </a:cubicBezTo>
                  <a:cubicBezTo>
                    <a:pt x="422" y="608"/>
                    <a:pt x="400" y="587"/>
                    <a:pt x="400" y="560"/>
                  </a:cubicBezTo>
                  <a:lnTo>
                    <a:pt x="400" y="448"/>
                  </a:lnTo>
                  <a:lnTo>
                    <a:pt x="400" y="352"/>
                  </a:lnTo>
                  <a:lnTo>
                    <a:pt x="496" y="352"/>
                  </a:lnTo>
                  <a:lnTo>
                    <a:pt x="496" y="400"/>
                  </a:lnTo>
                  <a:cubicBezTo>
                    <a:pt x="496" y="427"/>
                    <a:pt x="475" y="448"/>
                    <a:pt x="448" y="448"/>
                  </a:cubicBezTo>
                  <a:lnTo>
                    <a:pt x="432" y="448"/>
                  </a:lnTo>
                  <a:cubicBezTo>
                    <a:pt x="406" y="448"/>
                    <a:pt x="384" y="427"/>
                    <a:pt x="384" y="400"/>
                  </a:cubicBezTo>
                  <a:lnTo>
                    <a:pt x="384" y="352"/>
                  </a:lnTo>
                  <a:lnTo>
                    <a:pt x="384" y="304"/>
                  </a:lnTo>
                  <a:lnTo>
                    <a:pt x="384" y="240"/>
                  </a:lnTo>
                  <a:lnTo>
                    <a:pt x="384" y="192"/>
                  </a:lnTo>
                  <a:lnTo>
                    <a:pt x="480" y="192"/>
                  </a:lnTo>
                  <a:lnTo>
                    <a:pt x="480" y="240"/>
                  </a:lnTo>
                  <a:lnTo>
                    <a:pt x="384" y="240"/>
                  </a:lnTo>
                  <a:lnTo>
                    <a:pt x="384" y="192"/>
                  </a:lnTo>
                  <a:lnTo>
                    <a:pt x="432" y="240"/>
                  </a:lnTo>
                  <a:lnTo>
                    <a:pt x="416" y="240"/>
                  </a:lnTo>
                  <a:lnTo>
                    <a:pt x="464" y="192"/>
                  </a:lnTo>
                  <a:lnTo>
                    <a:pt x="464" y="240"/>
                  </a:lnTo>
                  <a:lnTo>
                    <a:pt x="368" y="240"/>
                  </a:lnTo>
                  <a:lnTo>
                    <a:pt x="368" y="192"/>
                  </a:lnTo>
                  <a:lnTo>
                    <a:pt x="464" y="192"/>
                  </a:lnTo>
                  <a:lnTo>
                    <a:pt x="464" y="240"/>
                  </a:lnTo>
                  <a:lnTo>
                    <a:pt x="368" y="240"/>
                  </a:lnTo>
                  <a:lnTo>
                    <a:pt x="368" y="192"/>
                  </a:lnTo>
                  <a:lnTo>
                    <a:pt x="464" y="192"/>
                  </a:lnTo>
                  <a:lnTo>
                    <a:pt x="464" y="240"/>
                  </a:lnTo>
                  <a:cubicBezTo>
                    <a:pt x="464" y="267"/>
                    <a:pt x="443" y="288"/>
                    <a:pt x="416" y="288"/>
                  </a:cubicBezTo>
                  <a:lnTo>
                    <a:pt x="400" y="288"/>
                  </a:lnTo>
                  <a:cubicBezTo>
                    <a:pt x="374" y="288"/>
                    <a:pt x="352" y="267"/>
                    <a:pt x="352" y="240"/>
                  </a:cubicBezTo>
                  <a:lnTo>
                    <a:pt x="352" y="192"/>
                  </a:lnTo>
                  <a:lnTo>
                    <a:pt x="448" y="192"/>
                  </a:lnTo>
                  <a:lnTo>
                    <a:pt x="448" y="240"/>
                  </a:lnTo>
                  <a:lnTo>
                    <a:pt x="352" y="240"/>
                  </a:lnTo>
                  <a:lnTo>
                    <a:pt x="352" y="192"/>
                  </a:lnTo>
                  <a:lnTo>
                    <a:pt x="352" y="144"/>
                  </a:lnTo>
                  <a:lnTo>
                    <a:pt x="352" y="96"/>
                  </a:lnTo>
                  <a:lnTo>
                    <a:pt x="352" y="48"/>
                  </a:lnTo>
                  <a:lnTo>
                    <a:pt x="448" y="48"/>
                  </a:lnTo>
                  <a:lnTo>
                    <a:pt x="448" y="96"/>
                  </a:lnTo>
                  <a:cubicBezTo>
                    <a:pt x="448" y="123"/>
                    <a:pt x="427" y="144"/>
                    <a:pt x="400" y="144"/>
                  </a:cubicBezTo>
                  <a:lnTo>
                    <a:pt x="384" y="144"/>
                  </a:lnTo>
                  <a:cubicBezTo>
                    <a:pt x="358" y="144"/>
                    <a:pt x="336" y="123"/>
                    <a:pt x="336" y="96"/>
                  </a:cubicBezTo>
                  <a:lnTo>
                    <a:pt x="336" y="48"/>
                  </a:lnTo>
                  <a:lnTo>
                    <a:pt x="432" y="48"/>
                  </a:lnTo>
                  <a:lnTo>
                    <a:pt x="432" y="96"/>
                  </a:lnTo>
                  <a:lnTo>
                    <a:pt x="336" y="96"/>
                  </a:lnTo>
                  <a:lnTo>
                    <a:pt x="336" y="48"/>
                  </a:lnTo>
                  <a:lnTo>
                    <a:pt x="432" y="48"/>
                  </a:lnTo>
                  <a:lnTo>
                    <a:pt x="432" y="96"/>
                  </a:lnTo>
                  <a:lnTo>
                    <a:pt x="336" y="96"/>
                  </a:lnTo>
                  <a:lnTo>
                    <a:pt x="336" y="48"/>
                  </a:lnTo>
                  <a:lnTo>
                    <a:pt x="432" y="48"/>
                  </a:lnTo>
                  <a:lnTo>
                    <a:pt x="432" y="96"/>
                  </a:lnTo>
                  <a:lnTo>
                    <a:pt x="336" y="96"/>
                  </a:lnTo>
                  <a:lnTo>
                    <a:pt x="336" y="48"/>
                  </a:lnTo>
                  <a:lnTo>
                    <a:pt x="432" y="48"/>
                  </a:lnTo>
                  <a:lnTo>
                    <a:pt x="432" y="96"/>
                  </a:lnTo>
                  <a:lnTo>
                    <a:pt x="336" y="96"/>
                  </a:lnTo>
                  <a:lnTo>
                    <a:pt x="336" y="48"/>
                  </a:lnTo>
                  <a:lnTo>
                    <a:pt x="432" y="48"/>
                  </a:lnTo>
                  <a:lnTo>
                    <a:pt x="432" y="96"/>
                  </a:lnTo>
                  <a:cubicBezTo>
                    <a:pt x="432" y="123"/>
                    <a:pt x="411" y="144"/>
                    <a:pt x="384" y="144"/>
                  </a:cubicBezTo>
                  <a:lnTo>
                    <a:pt x="368" y="144"/>
                  </a:ln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lnTo>
                    <a:pt x="352" y="144"/>
                  </a:ln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400" y="144"/>
                  </a:lnTo>
                  <a:lnTo>
                    <a:pt x="400" y="192"/>
                  </a:lnTo>
                  <a:lnTo>
                    <a:pt x="400" y="240"/>
                  </a:lnTo>
                  <a:lnTo>
                    <a:pt x="304" y="240"/>
                  </a:lnTo>
                  <a:lnTo>
                    <a:pt x="304" y="192"/>
                  </a:lnTo>
                  <a:lnTo>
                    <a:pt x="398" y="208"/>
                  </a:lnTo>
                  <a:lnTo>
                    <a:pt x="382" y="256"/>
                  </a:lnTo>
                  <a:cubicBezTo>
                    <a:pt x="375" y="278"/>
                    <a:pt x="352" y="292"/>
                    <a:pt x="329" y="288"/>
                  </a:cubicBezTo>
                  <a:cubicBezTo>
                    <a:pt x="306" y="284"/>
                    <a:pt x="288" y="264"/>
                    <a:pt x="288" y="240"/>
                  </a:cubicBezTo>
                  <a:lnTo>
                    <a:pt x="288" y="192"/>
                  </a:lnTo>
                  <a:lnTo>
                    <a:pt x="384" y="192"/>
                  </a:lnTo>
                  <a:lnTo>
                    <a:pt x="384" y="240"/>
                  </a:lnTo>
                  <a:lnTo>
                    <a:pt x="288" y="240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40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384" y="400"/>
                  </a:lnTo>
                  <a:lnTo>
                    <a:pt x="288" y="400"/>
                  </a:lnTo>
                  <a:lnTo>
                    <a:pt x="288" y="352"/>
                  </a:lnTo>
                  <a:lnTo>
                    <a:pt x="384" y="352"/>
                  </a:lnTo>
                  <a:lnTo>
                    <a:pt x="384" y="400"/>
                  </a:lnTo>
                  <a:cubicBezTo>
                    <a:pt x="384" y="427"/>
                    <a:pt x="363" y="448"/>
                    <a:pt x="336" y="448"/>
                  </a:cubicBezTo>
                  <a:lnTo>
                    <a:pt x="320" y="448"/>
                  </a:lnTo>
                  <a:cubicBezTo>
                    <a:pt x="294" y="448"/>
                    <a:pt x="272" y="427"/>
                    <a:pt x="272" y="400"/>
                  </a:cubicBezTo>
                  <a:lnTo>
                    <a:pt x="272" y="352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368" y="448"/>
                  </a:lnTo>
                  <a:lnTo>
                    <a:pt x="368" y="496"/>
                  </a:lnTo>
                  <a:lnTo>
                    <a:pt x="368" y="560"/>
                  </a:lnTo>
                  <a:lnTo>
                    <a:pt x="272" y="560"/>
                  </a:lnTo>
                  <a:lnTo>
                    <a:pt x="272" y="496"/>
                  </a:lnTo>
                  <a:lnTo>
                    <a:pt x="368" y="496"/>
                  </a:lnTo>
                  <a:lnTo>
                    <a:pt x="368" y="560"/>
                  </a:lnTo>
                  <a:cubicBezTo>
                    <a:pt x="368" y="585"/>
                    <a:pt x="350" y="605"/>
                    <a:pt x="326" y="608"/>
                  </a:cubicBezTo>
                  <a:cubicBezTo>
                    <a:pt x="302" y="611"/>
                    <a:pt x="280" y="596"/>
                    <a:pt x="274" y="572"/>
                  </a:cubicBezTo>
                  <a:lnTo>
                    <a:pt x="258" y="508"/>
                  </a:lnTo>
                  <a:lnTo>
                    <a:pt x="352" y="496"/>
                  </a:lnTo>
                  <a:lnTo>
                    <a:pt x="352" y="560"/>
                  </a:lnTo>
                  <a:lnTo>
                    <a:pt x="352" y="608"/>
                  </a:lnTo>
                  <a:lnTo>
                    <a:pt x="352" y="656"/>
                  </a:lnTo>
                  <a:lnTo>
                    <a:pt x="352" y="704"/>
                  </a:lnTo>
                  <a:cubicBezTo>
                    <a:pt x="352" y="731"/>
                    <a:pt x="331" y="752"/>
                    <a:pt x="304" y="752"/>
                  </a:cubicBezTo>
                  <a:lnTo>
                    <a:pt x="288" y="752"/>
                  </a:lnTo>
                  <a:cubicBezTo>
                    <a:pt x="262" y="752"/>
                    <a:pt x="240" y="731"/>
                    <a:pt x="240" y="704"/>
                  </a:cubicBezTo>
                  <a:lnTo>
                    <a:pt x="240" y="656"/>
                  </a:lnTo>
                  <a:lnTo>
                    <a:pt x="336" y="656"/>
                  </a:lnTo>
                  <a:lnTo>
                    <a:pt x="336" y="704"/>
                  </a:lnTo>
                  <a:lnTo>
                    <a:pt x="240" y="704"/>
                  </a:lnTo>
                  <a:lnTo>
                    <a:pt x="240" y="656"/>
                  </a:lnTo>
                  <a:lnTo>
                    <a:pt x="336" y="656"/>
                  </a:lnTo>
                  <a:lnTo>
                    <a:pt x="336" y="704"/>
                  </a:lnTo>
                  <a:lnTo>
                    <a:pt x="336" y="752"/>
                  </a:lnTo>
                  <a:lnTo>
                    <a:pt x="336" y="816"/>
                  </a:lnTo>
                  <a:lnTo>
                    <a:pt x="336" y="864"/>
                  </a:lnTo>
                  <a:cubicBezTo>
                    <a:pt x="336" y="891"/>
                    <a:pt x="315" y="912"/>
                    <a:pt x="288" y="912"/>
                  </a:cubicBezTo>
                  <a:lnTo>
                    <a:pt x="272" y="912"/>
                  </a:lnTo>
                  <a:cubicBezTo>
                    <a:pt x="246" y="912"/>
                    <a:pt x="224" y="891"/>
                    <a:pt x="224" y="864"/>
                  </a:cubicBezTo>
                  <a:lnTo>
                    <a:pt x="224" y="816"/>
                  </a:lnTo>
                  <a:lnTo>
                    <a:pt x="320" y="816"/>
                  </a:lnTo>
                  <a:lnTo>
                    <a:pt x="320" y="864"/>
                  </a:lnTo>
                  <a:cubicBezTo>
                    <a:pt x="320" y="891"/>
                    <a:pt x="299" y="912"/>
                    <a:pt x="272" y="912"/>
                  </a:cubicBezTo>
                  <a:lnTo>
                    <a:pt x="256" y="912"/>
                  </a:lnTo>
                  <a:lnTo>
                    <a:pt x="304" y="864"/>
                  </a:lnTo>
                  <a:lnTo>
                    <a:pt x="304" y="912"/>
                  </a:lnTo>
                  <a:lnTo>
                    <a:pt x="304" y="960"/>
                  </a:lnTo>
                  <a:lnTo>
                    <a:pt x="304" y="1008"/>
                  </a:lnTo>
                  <a:lnTo>
                    <a:pt x="208" y="1008"/>
                  </a:lnTo>
                  <a:lnTo>
                    <a:pt x="208" y="960"/>
                  </a:lnTo>
                  <a:lnTo>
                    <a:pt x="304" y="960"/>
                  </a:lnTo>
                  <a:lnTo>
                    <a:pt x="304" y="1008"/>
                  </a:lnTo>
                  <a:cubicBezTo>
                    <a:pt x="304" y="1035"/>
                    <a:pt x="283" y="1056"/>
                    <a:pt x="256" y="1056"/>
                  </a:cubicBezTo>
                  <a:lnTo>
                    <a:pt x="240" y="1056"/>
                  </a:lnTo>
                  <a:lnTo>
                    <a:pt x="288" y="1008"/>
                  </a:lnTo>
                  <a:lnTo>
                    <a:pt x="288" y="1072"/>
                  </a:lnTo>
                  <a:lnTo>
                    <a:pt x="288" y="1120"/>
                  </a:lnTo>
                  <a:lnTo>
                    <a:pt x="288" y="1168"/>
                  </a:lnTo>
                  <a:cubicBezTo>
                    <a:pt x="288" y="1195"/>
                    <a:pt x="267" y="1216"/>
                    <a:pt x="240" y="1216"/>
                  </a:cubicBezTo>
                  <a:lnTo>
                    <a:pt x="224" y="1216"/>
                  </a:lnTo>
                  <a:cubicBezTo>
                    <a:pt x="198" y="1216"/>
                    <a:pt x="176" y="1195"/>
                    <a:pt x="176" y="1168"/>
                  </a:cubicBezTo>
                  <a:lnTo>
                    <a:pt x="176" y="1120"/>
                  </a:lnTo>
                  <a:lnTo>
                    <a:pt x="272" y="1120"/>
                  </a:lnTo>
                  <a:lnTo>
                    <a:pt x="272" y="1168"/>
                  </a:lnTo>
                  <a:lnTo>
                    <a:pt x="272" y="1216"/>
                  </a:lnTo>
                  <a:lnTo>
                    <a:pt x="272" y="1264"/>
                  </a:lnTo>
                  <a:lnTo>
                    <a:pt x="272" y="1328"/>
                  </a:lnTo>
                  <a:lnTo>
                    <a:pt x="272" y="1376"/>
                  </a:lnTo>
                  <a:lnTo>
                    <a:pt x="272" y="1424"/>
                  </a:lnTo>
                  <a:cubicBezTo>
                    <a:pt x="272" y="1430"/>
                    <a:pt x="272" y="1435"/>
                    <a:pt x="270" y="1440"/>
                  </a:cubicBezTo>
                  <a:lnTo>
                    <a:pt x="254" y="1488"/>
                  </a:lnTo>
                  <a:lnTo>
                    <a:pt x="256" y="1472"/>
                  </a:lnTo>
                  <a:lnTo>
                    <a:pt x="256" y="1536"/>
                  </a:lnTo>
                  <a:lnTo>
                    <a:pt x="256" y="1584"/>
                  </a:lnTo>
                  <a:lnTo>
                    <a:pt x="256" y="1632"/>
                  </a:lnTo>
                  <a:lnTo>
                    <a:pt x="256" y="1680"/>
                  </a:lnTo>
                  <a:lnTo>
                    <a:pt x="160" y="1680"/>
                  </a:lnTo>
                  <a:lnTo>
                    <a:pt x="160" y="1632"/>
                  </a:lnTo>
                  <a:lnTo>
                    <a:pt x="208" y="1680"/>
                  </a:lnTo>
                  <a:lnTo>
                    <a:pt x="192" y="1680"/>
                  </a:lnTo>
                  <a:lnTo>
                    <a:pt x="240" y="1632"/>
                  </a:lnTo>
                  <a:lnTo>
                    <a:pt x="240" y="1680"/>
                  </a:lnTo>
                  <a:lnTo>
                    <a:pt x="240" y="1728"/>
                  </a:lnTo>
                  <a:lnTo>
                    <a:pt x="240" y="1792"/>
                  </a:lnTo>
                  <a:lnTo>
                    <a:pt x="240" y="1840"/>
                  </a:lnTo>
                  <a:lnTo>
                    <a:pt x="144" y="1840"/>
                  </a:lnTo>
                  <a:lnTo>
                    <a:pt x="144" y="1792"/>
                  </a:lnTo>
                  <a:lnTo>
                    <a:pt x="192" y="1840"/>
                  </a:lnTo>
                  <a:lnTo>
                    <a:pt x="176" y="1840"/>
                  </a:lnTo>
                  <a:lnTo>
                    <a:pt x="224" y="1792"/>
                  </a:lnTo>
                  <a:lnTo>
                    <a:pt x="224" y="1840"/>
                  </a:lnTo>
                  <a:lnTo>
                    <a:pt x="128" y="1840"/>
                  </a:lnTo>
                  <a:lnTo>
                    <a:pt x="128" y="1792"/>
                  </a:lnTo>
                  <a:lnTo>
                    <a:pt x="224" y="1792"/>
                  </a:lnTo>
                  <a:lnTo>
                    <a:pt x="224" y="1840"/>
                  </a:lnTo>
                  <a:lnTo>
                    <a:pt x="224" y="1888"/>
                  </a:lnTo>
                  <a:cubicBezTo>
                    <a:pt x="224" y="1894"/>
                    <a:pt x="224" y="1899"/>
                    <a:pt x="222" y="1904"/>
                  </a:cubicBezTo>
                  <a:lnTo>
                    <a:pt x="206" y="1952"/>
                  </a:lnTo>
                  <a:lnTo>
                    <a:pt x="208" y="1936"/>
                  </a:lnTo>
                  <a:lnTo>
                    <a:pt x="208" y="1984"/>
                  </a:lnTo>
                  <a:lnTo>
                    <a:pt x="112" y="1984"/>
                  </a:lnTo>
                  <a:lnTo>
                    <a:pt x="112" y="1936"/>
                  </a:lnTo>
                  <a:lnTo>
                    <a:pt x="208" y="1936"/>
                  </a:lnTo>
                  <a:lnTo>
                    <a:pt x="208" y="1984"/>
                  </a:lnTo>
                  <a:lnTo>
                    <a:pt x="112" y="1984"/>
                  </a:lnTo>
                  <a:lnTo>
                    <a:pt x="112" y="1936"/>
                  </a:lnTo>
                  <a:lnTo>
                    <a:pt x="208" y="1936"/>
                  </a:lnTo>
                  <a:lnTo>
                    <a:pt x="208" y="1984"/>
                  </a:lnTo>
                  <a:lnTo>
                    <a:pt x="208" y="2048"/>
                  </a:lnTo>
                  <a:lnTo>
                    <a:pt x="208" y="2096"/>
                  </a:lnTo>
                  <a:lnTo>
                    <a:pt x="208" y="2144"/>
                  </a:lnTo>
                  <a:lnTo>
                    <a:pt x="112" y="2144"/>
                  </a:lnTo>
                  <a:lnTo>
                    <a:pt x="112" y="2096"/>
                  </a:lnTo>
                  <a:lnTo>
                    <a:pt x="206" y="2112"/>
                  </a:lnTo>
                  <a:lnTo>
                    <a:pt x="190" y="2160"/>
                  </a:lnTo>
                  <a:lnTo>
                    <a:pt x="192" y="2144"/>
                  </a:lnTo>
                  <a:lnTo>
                    <a:pt x="192" y="2192"/>
                  </a:lnTo>
                  <a:lnTo>
                    <a:pt x="192" y="2240"/>
                  </a:lnTo>
                  <a:lnTo>
                    <a:pt x="192" y="2304"/>
                  </a:lnTo>
                  <a:lnTo>
                    <a:pt x="96" y="2304"/>
                  </a:lnTo>
                  <a:lnTo>
                    <a:pt x="96" y="2240"/>
                  </a:lnTo>
                  <a:lnTo>
                    <a:pt x="192" y="2240"/>
                  </a:lnTo>
                  <a:lnTo>
                    <a:pt x="192" y="2304"/>
                  </a:lnTo>
                  <a:lnTo>
                    <a:pt x="192" y="2352"/>
                  </a:lnTo>
                  <a:lnTo>
                    <a:pt x="192" y="2400"/>
                  </a:lnTo>
                  <a:lnTo>
                    <a:pt x="192" y="2448"/>
                  </a:lnTo>
                  <a:cubicBezTo>
                    <a:pt x="192" y="2475"/>
                    <a:pt x="171" y="2496"/>
                    <a:pt x="144" y="2496"/>
                  </a:cubicBezTo>
                  <a:lnTo>
                    <a:pt x="128" y="2496"/>
                  </a:lnTo>
                  <a:cubicBezTo>
                    <a:pt x="102" y="2496"/>
                    <a:pt x="80" y="2475"/>
                    <a:pt x="80" y="2448"/>
                  </a:cubicBezTo>
                  <a:lnTo>
                    <a:pt x="80" y="2400"/>
                  </a:lnTo>
                  <a:lnTo>
                    <a:pt x="176" y="2400"/>
                  </a:lnTo>
                  <a:lnTo>
                    <a:pt x="176" y="2448"/>
                  </a:lnTo>
                  <a:lnTo>
                    <a:pt x="176" y="2496"/>
                  </a:lnTo>
                  <a:lnTo>
                    <a:pt x="176" y="2560"/>
                  </a:lnTo>
                  <a:lnTo>
                    <a:pt x="176" y="2608"/>
                  </a:lnTo>
                  <a:lnTo>
                    <a:pt x="176" y="2656"/>
                  </a:lnTo>
                  <a:cubicBezTo>
                    <a:pt x="176" y="2662"/>
                    <a:pt x="176" y="2667"/>
                    <a:pt x="174" y="2672"/>
                  </a:cubicBezTo>
                  <a:lnTo>
                    <a:pt x="158" y="2720"/>
                  </a:lnTo>
                  <a:lnTo>
                    <a:pt x="160" y="2704"/>
                  </a:lnTo>
                  <a:lnTo>
                    <a:pt x="160" y="2752"/>
                  </a:lnTo>
                  <a:lnTo>
                    <a:pt x="64" y="2752"/>
                  </a:lnTo>
                  <a:lnTo>
                    <a:pt x="64" y="2704"/>
                  </a:lnTo>
                  <a:lnTo>
                    <a:pt x="160" y="2704"/>
                  </a:lnTo>
                  <a:lnTo>
                    <a:pt x="160" y="2752"/>
                  </a:lnTo>
                  <a:lnTo>
                    <a:pt x="160" y="2816"/>
                  </a:lnTo>
                  <a:lnTo>
                    <a:pt x="160" y="2864"/>
                  </a:lnTo>
                  <a:lnTo>
                    <a:pt x="160" y="2912"/>
                  </a:lnTo>
                  <a:lnTo>
                    <a:pt x="160" y="2960"/>
                  </a:lnTo>
                  <a:lnTo>
                    <a:pt x="160" y="3008"/>
                  </a:lnTo>
                  <a:lnTo>
                    <a:pt x="160" y="3072"/>
                  </a:lnTo>
                  <a:cubicBezTo>
                    <a:pt x="160" y="3099"/>
                    <a:pt x="139" y="3120"/>
                    <a:pt x="112" y="3120"/>
                  </a:cubicBezTo>
                  <a:lnTo>
                    <a:pt x="96" y="3120"/>
                  </a:lnTo>
                  <a:lnTo>
                    <a:pt x="144" y="3072"/>
                  </a:lnTo>
                  <a:lnTo>
                    <a:pt x="144" y="3120"/>
                  </a:lnTo>
                  <a:lnTo>
                    <a:pt x="144" y="3168"/>
                  </a:lnTo>
                  <a:lnTo>
                    <a:pt x="144" y="3216"/>
                  </a:lnTo>
                  <a:lnTo>
                    <a:pt x="144" y="3264"/>
                  </a:lnTo>
                  <a:lnTo>
                    <a:pt x="144" y="3328"/>
                  </a:lnTo>
                  <a:lnTo>
                    <a:pt x="144" y="3376"/>
                  </a:lnTo>
                  <a:lnTo>
                    <a:pt x="144" y="3424"/>
                  </a:lnTo>
                  <a:lnTo>
                    <a:pt x="144" y="3472"/>
                  </a:lnTo>
                  <a:lnTo>
                    <a:pt x="144" y="3520"/>
                  </a:lnTo>
                  <a:lnTo>
                    <a:pt x="144" y="3584"/>
                  </a:lnTo>
                  <a:lnTo>
                    <a:pt x="144" y="3632"/>
                  </a:lnTo>
                  <a:cubicBezTo>
                    <a:pt x="144" y="3638"/>
                    <a:pt x="144" y="3643"/>
                    <a:pt x="142" y="3648"/>
                  </a:cubicBezTo>
                  <a:lnTo>
                    <a:pt x="126" y="3696"/>
                  </a:lnTo>
                  <a:lnTo>
                    <a:pt x="128" y="3680"/>
                  </a:lnTo>
                  <a:lnTo>
                    <a:pt x="128" y="3728"/>
                  </a:lnTo>
                  <a:lnTo>
                    <a:pt x="128" y="3792"/>
                  </a:lnTo>
                  <a:lnTo>
                    <a:pt x="128" y="3840"/>
                  </a:lnTo>
                  <a:lnTo>
                    <a:pt x="128" y="3888"/>
                  </a:lnTo>
                  <a:lnTo>
                    <a:pt x="128" y="3936"/>
                  </a:lnTo>
                  <a:lnTo>
                    <a:pt x="128" y="3984"/>
                  </a:lnTo>
                  <a:cubicBezTo>
                    <a:pt x="128" y="4011"/>
                    <a:pt x="107" y="4032"/>
                    <a:pt x="80" y="4032"/>
                  </a:cubicBezTo>
                  <a:lnTo>
                    <a:pt x="64" y="4032"/>
                  </a:lnTo>
                  <a:lnTo>
                    <a:pt x="112" y="3984"/>
                  </a:lnTo>
                  <a:lnTo>
                    <a:pt x="112" y="4048"/>
                  </a:lnTo>
                  <a:lnTo>
                    <a:pt x="112" y="4096"/>
                  </a:lnTo>
                  <a:lnTo>
                    <a:pt x="112" y="4144"/>
                  </a:lnTo>
                  <a:lnTo>
                    <a:pt x="112" y="4192"/>
                  </a:lnTo>
                  <a:lnTo>
                    <a:pt x="112" y="4240"/>
                  </a:lnTo>
                  <a:lnTo>
                    <a:pt x="112" y="4304"/>
                  </a:lnTo>
                  <a:lnTo>
                    <a:pt x="112" y="4352"/>
                  </a:lnTo>
                  <a:lnTo>
                    <a:pt x="16" y="4352"/>
                  </a:lnTo>
                  <a:lnTo>
                    <a:pt x="16" y="4304"/>
                  </a:lnTo>
                  <a:lnTo>
                    <a:pt x="112" y="4304"/>
                  </a:lnTo>
                  <a:lnTo>
                    <a:pt x="112" y="4352"/>
                  </a:lnTo>
                  <a:lnTo>
                    <a:pt x="112" y="4400"/>
                  </a:lnTo>
                  <a:cubicBezTo>
                    <a:pt x="112" y="4406"/>
                    <a:pt x="112" y="4411"/>
                    <a:pt x="110" y="4416"/>
                  </a:cubicBezTo>
                  <a:lnTo>
                    <a:pt x="94" y="4464"/>
                  </a:lnTo>
                  <a:lnTo>
                    <a:pt x="96" y="4448"/>
                  </a:lnTo>
                  <a:lnTo>
                    <a:pt x="96" y="4496"/>
                  </a:lnTo>
                  <a:lnTo>
                    <a:pt x="96" y="4560"/>
                  </a:lnTo>
                  <a:lnTo>
                    <a:pt x="96" y="4608"/>
                  </a:lnTo>
                  <a:lnTo>
                    <a:pt x="96" y="4656"/>
                  </a:lnTo>
                  <a:lnTo>
                    <a:pt x="96" y="4704"/>
                  </a:lnTo>
                  <a:lnTo>
                    <a:pt x="96" y="4752"/>
                  </a:lnTo>
                  <a:lnTo>
                    <a:pt x="96" y="4816"/>
                  </a:lnTo>
                  <a:lnTo>
                    <a:pt x="96" y="4864"/>
                  </a:lnTo>
                  <a:lnTo>
                    <a:pt x="96" y="4912"/>
                  </a:lnTo>
                  <a:lnTo>
                    <a:pt x="96" y="4960"/>
                  </a:lnTo>
                  <a:lnTo>
                    <a:pt x="96" y="5008"/>
                  </a:lnTo>
                  <a:lnTo>
                    <a:pt x="96" y="5072"/>
                  </a:lnTo>
                  <a:lnTo>
                    <a:pt x="96" y="5120"/>
                  </a:lnTo>
                  <a:cubicBezTo>
                    <a:pt x="96" y="5147"/>
                    <a:pt x="75" y="5168"/>
                    <a:pt x="48" y="5168"/>
                  </a:cubicBezTo>
                  <a:cubicBezTo>
                    <a:pt x="22" y="5168"/>
                    <a:pt x="0" y="5147"/>
                    <a:pt x="0" y="512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4" name="Freeform 193"/>
            <p:cNvSpPr>
              <a:spLocks/>
            </p:cNvSpPr>
            <p:nvPr/>
          </p:nvSpPr>
          <p:spPr bwMode="auto">
            <a:xfrm>
              <a:off x="6355940" y="3994066"/>
              <a:ext cx="29772" cy="1496470"/>
            </a:xfrm>
            <a:custGeom>
              <a:avLst/>
              <a:gdLst>
                <a:gd name="T0" fmla="*/ 48 w 256"/>
                <a:gd name="T1" fmla="*/ 992 h 8072"/>
                <a:gd name="T2" fmla="*/ 48 w 256"/>
                <a:gd name="T3" fmla="*/ 2120 h 8072"/>
                <a:gd name="T4" fmla="*/ 56 w 256"/>
                <a:gd name="T5" fmla="*/ 3248 h 8072"/>
                <a:gd name="T6" fmla="*/ 56 w 256"/>
                <a:gd name="T7" fmla="*/ 4200 h 8072"/>
                <a:gd name="T8" fmla="*/ 56 w 256"/>
                <a:gd name="T9" fmla="*/ 4736 h 8072"/>
                <a:gd name="T10" fmla="*/ 64 w 256"/>
                <a:gd name="T11" fmla="*/ 5120 h 8072"/>
                <a:gd name="T12" fmla="*/ 64 w 256"/>
                <a:gd name="T13" fmla="*/ 5664 h 8072"/>
                <a:gd name="T14" fmla="*/ 64 w 256"/>
                <a:gd name="T15" fmla="*/ 6120 h 8072"/>
                <a:gd name="T16" fmla="*/ 64 w 256"/>
                <a:gd name="T17" fmla="*/ 6536 h 8072"/>
                <a:gd name="T18" fmla="*/ 72 w 256"/>
                <a:gd name="T19" fmla="*/ 6816 h 8072"/>
                <a:gd name="T20" fmla="*/ 72 w 256"/>
                <a:gd name="T21" fmla="*/ 7200 h 8072"/>
                <a:gd name="T22" fmla="*/ 72 w 256"/>
                <a:gd name="T23" fmla="*/ 7456 h 8072"/>
                <a:gd name="T24" fmla="*/ 80 w 256"/>
                <a:gd name="T25" fmla="*/ 7608 h 8072"/>
                <a:gd name="T26" fmla="*/ 80 w 256"/>
                <a:gd name="T27" fmla="*/ 7840 h 8072"/>
                <a:gd name="T28" fmla="*/ 96 w 256"/>
                <a:gd name="T29" fmla="*/ 7864 h 8072"/>
                <a:gd name="T30" fmla="*/ 104 w 256"/>
                <a:gd name="T31" fmla="*/ 7920 h 8072"/>
                <a:gd name="T32" fmla="*/ 112 w 256"/>
                <a:gd name="T33" fmla="*/ 7968 h 8072"/>
                <a:gd name="T34" fmla="*/ 104 w 256"/>
                <a:gd name="T35" fmla="*/ 7944 h 8072"/>
                <a:gd name="T36" fmla="*/ 96 w 256"/>
                <a:gd name="T37" fmla="*/ 7968 h 8072"/>
                <a:gd name="T38" fmla="*/ 144 w 256"/>
                <a:gd name="T39" fmla="*/ 7944 h 8072"/>
                <a:gd name="T40" fmla="*/ 128 w 256"/>
                <a:gd name="T41" fmla="*/ 7944 h 8072"/>
                <a:gd name="T42" fmla="*/ 120 w 256"/>
                <a:gd name="T43" fmla="*/ 7968 h 8072"/>
                <a:gd name="T44" fmla="*/ 168 w 256"/>
                <a:gd name="T45" fmla="*/ 7944 h 8072"/>
                <a:gd name="T46" fmla="*/ 160 w 256"/>
                <a:gd name="T47" fmla="*/ 8024 h 8072"/>
                <a:gd name="T48" fmla="*/ 136 w 256"/>
                <a:gd name="T49" fmla="*/ 7992 h 8072"/>
                <a:gd name="T50" fmla="*/ 168 w 256"/>
                <a:gd name="T51" fmla="*/ 7944 h 8072"/>
                <a:gd name="T52" fmla="*/ 160 w 256"/>
                <a:gd name="T53" fmla="*/ 7968 h 8072"/>
                <a:gd name="T54" fmla="*/ 192 w 256"/>
                <a:gd name="T55" fmla="*/ 7920 h 8072"/>
                <a:gd name="T56" fmla="*/ 192 w 256"/>
                <a:gd name="T57" fmla="*/ 7944 h 8072"/>
                <a:gd name="T58" fmla="*/ 216 w 256"/>
                <a:gd name="T59" fmla="*/ 7944 h 8072"/>
                <a:gd name="T60" fmla="*/ 216 w 256"/>
                <a:gd name="T61" fmla="*/ 7920 h 8072"/>
                <a:gd name="T62" fmla="*/ 248 w 256"/>
                <a:gd name="T63" fmla="*/ 7968 h 8072"/>
                <a:gd name="T64" fmla="*/ 208 w 256"/>
                <a:gd name="T65" fmla="*/ 7816 h 8072"/>
                <a:gd name="T66" fmla="*/ 232 w 256"/>
                <a:gd name="T67" fmla="*/ 7992 h 8072"/>
                <a:gd name="T68" fmla="*/ 192 w 256"/>
                <a:gd name="T69" fmla="*/ 7944 h 8072"/>
                <a:gd name="T70" fmla="*/ 184 w 256"/>
                <a:gd name="T71" fmla="*/ 7968 h 8072"/>
                <a:gd name="T72" fmla="*/ 216 w 256"/>
                <a:gd name="T73" fmla="*/ 7944 h 8072"/>
                <a:gd name="T74" fmla="*/ 160 w 256"/>
                <a:gd name="T75" fmla="*/ 7944 h 8072"/>
                <a:gd name="T76" fmla="*/ 176 w 256"/>
                <a:gd name="T77" fmla="*/ 7992 h 8072"/>
                <a:gd name="T78" fmla="*/ 184 w 256"/>
                <a:gd name="T79" fmla="*/ 7992 h 8072"/>
                <a:gd name="T80" fmla="*/ 128 w 256"/>
                <a:gd name="T81" fmla="*/ 8048 h 8072"/>
                <a:gd name="T82" fmla="*/ 168 w 256"/>
                <a:gd name="T83" fmla="*/ 7968 h 8072"/>
                <a:gd name="T84" fmla="*/ 160 w 256"/>
                <a:gd name="T85" fmla="*/ 7944 h 8072"/>
                <a:gd name="T86" fmla="*/ 120 w 256"/>
                <a:gd name="T87" fmla="*/ 7992 h 8072"/>
                <a:gd name="T88" fmla="*/ 120 w 256"/>
                <a:gd name="T89" fmla="*/ 7992 h 8072"/>
                <a:gd name="T90" fmla="*/ 80 w 256"/>
                <a:gd name="T91" fmla="*/ 7944 h 8072"/>
                <a:gd name="T92" fmla="*/ 112 w 256"/>
                <a:gd name="T93" fmla="*/ 7968 h 8072"/>
                <a:gd name="T94" fmla="*/ 104 w 256"/>
                <a:gd name="T95" fmla="*/ 7888 h 8072"/>
                <a:gd name="T96" fmla="*/ 56 w 256"/>
                <a:gd name="T97" fmla="*/ 7912 h 8072"/>
                <a:gd name="T98" fmla="*/ 32 w 256"/>
                <a:gd name="T99" fmla="*/ 7688 h 8072"/>
                <a:gd name="T100" fmla="*/ 24 w 256"/>
                <a:gd name="T101" fmla="*/ 7536 h 8072"/>
                <a:gd name="T102" fmla="*/ 24 w 256"/>
                <a:gd name="T103" fmla="*/ 7304 h 8072"/>
                <a:gd name="T104" fmla="*/ 24 w 256"/>
                <a:gd name="T105" fmla="*/ 6944 h 8072"/>
                <a:gd name="T106" fmla="*/ 16 w 256"/>
                <a:gd name="T107" fmla="*/ 6664 h 8072"/>
                <a:gd name="T108" fmla="*/ 16 w 256"/>
                <a:gd name="T109" fmla="*/ 6224 h 8072"/>
                <a:gd name="T110" fmla="*/ 16 w 256"/>
                <a:gd name="T111" fmla="*/ 5840 h 8072"/>
                <a:gd name="T112" fmla="*/ 16 w 256"/>
                <a:gd name="T113" fmla="*/ 5304 h 8072"/>
                <a:gd name="T114" fmla="*/ 8 w 256"/>
                <a:gd name="T115" fmla="*/ 4896 h 8072"/>
                <a:gd name="T116" fmla="*/ 8 w 256"/>
                <a:gd name="T117" fmla="*/ 4352 h 8072"/>
                <a:gd name="T118" fmla="*/ 8 w 256"/>
                <a:gd name="T119" fmla="*/ 3632 h 8072"/>
                <a:gd name="T120" fmla="*/ 0 w 256"/>
                <a:gd name="T121" fmla="*/ 2504 h 8072"/>
                <a:gd name="T122" fmla="*/ 0 w 256"/>
                <a:gd name="T123" fmla="*/ 1376 h 8072"/>
                <a:gd name="T124" fmla="*/ 0 w 256"/>
                <a:gd name="T125" fmla="*/ 200 h 8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" h="8072">
                  <a:moveTo>
                    <a:pt x="48" y="24"/>
                  </a:moveTo>
                  <a:lnTo>
                    <a:pt x="48" y="96"/>
                  </a:lnTo>
                  <a:lnTo>
                    <a:pt x="48" y="200"/>
                  </a:lnTo>
                  <a:lnTo>
                    <a:pt x="48" y="328"/>
                  </a:lnTo>
                  <a:lnTo>
                    <a:pt x="48" y="456"/>
                  </a:lnTo>
                  <a:lnTo>
                    <a:pt x="48" y="608"/>
                  </a:lnTo>
                  <a:lnTo>
                    <a:pt x="48" y="736"/>
                  </a:lnTo>
                  <a:lnTo>
                    <a:pt x="48" y="864"/>
                  </a:lnTo>
                  <a:lnTo>
                    <a:pt x="48" y="992"/>
                  </a:lnTo>
                  <a:lnTo>
                    <a:pt x="48" y="1120"/>
                  </a:lnTo>
                  <a:lnTo>
                    <a:pt x="48" y="1248"/>
                  </a:lnTo>
                  <a:lnTo>
                    <a:pt x="48" y="1376"/>
                  </a:lnTo>
                  <a:lnTo>
                    <a:pt x="48" y="1504"/>
                  </a:lnTo>
                  <a:lnTo>
                    <a:pt x="48" y="1640"/>
                  </a:lnTo>
                  <a:lnTo>
                    <a:pt x="48" y="1768"/>
                  </a:lnTo>
                  <a:lnTo>
                    <a:pt x="48" y="1864"/>
                  </a:lnTo>
                  <a:lnTo>
                    <a:pt x="48" y="1992"/>
                  </a:lnTo>
                  <a:lnTo>
                    <a:pt x="48" y="2120"/>
                  </a:lnTo>
                  <a:lnTo>
                    <a:pt x="48" y="2248"/>
                  </a:lnTo>
                  <a:lnTo>
                    <a:pt x="48" y="2376"/>
                  </a:lnTo>
                  <a:lnTo>
                    <a:pt x="48" y="2504"/>
                  </a:lnTo>
                  <a:lnTo>
                    <a:pt x="56" y="2639"/>
                  </a:lnTo>
                  <a:lnTo>
                    <a:pt x="56" y="2768"/>
                  </a:lnTo>
                  <a:lnTo>
                    <a:pt x="56" y="2896"/>
                  </a:lnTo>
                  <a:lnTo>
                    <a:pt x="56" y="2992"/>
                  </a:lnTo>
                  <a:lnTo>
                    <a:pt x="56" y="3120"/>
                  </a:lnTo>
                  <a:lnTo>
                    <a:pt x="56" y="3248"/>
                  </a:lnTo>
                  <a:lnTo>
                    <a:pt x="56" y="3376"/>
                  </a:lnTo>
                  <a:lnTo>
                    <a:pt x="56" y="3504"/>
                  </a:lnTo>
                  <a:lnTo>
                    <a:pt x="56" y="3632"/>
                  </a:lnTo>
                  <a:lnTo>
                    <a:pt x="56" y="3768"/>
                  </a:lnTo>
                  <a:lnTo>
                    <a:pt x="56" y="3896"/>
                  </a:lnTo>
                  <a:lnTo>
                    <a:pt x="56" y="3992"/>
                  </a:lnTo>
                  <a:lnTo>
                    <a:pt x="56" y="4072"/>
                  </a:lnTo>
                  <a:lnTo>
                    <a:pt x="56" y="4152"/>
                  </a:lnTo>
                  <a:lnTo>
                    <a:pt x="56" y="4200"/>
                  </a:lnTo>
                  <a:lnTo>
                    <a:pt x="56" y="4248"/>
                  </a:lnTo>
                  <a:lnTo>
                    <a:pt x="56" y="4304"/>
                  </a:lnTo>
                  <a:lnTo>
                    <a:pt x="56" y="4352"/>
                  </a:lnTo>
                  <a:lnTo>
                    <a:pt x="56" y="4432"/>
                  </a:lnTo>
                  <a:lnTo>
                    <a:pt x="56" y="4504"/>
                  </a:lnTo>
                  <a:lnTo>
                    <a:pt x="56" y="4560"/>
                  </a:lnTo>
                  <a:lnTo>
                    <a:pt x="56" y="4632"/>
                  </a:lnTo>
                  <a:lnTo>
                    <a:pt x="56" y="4688"/>
                  </a:lnTo>
                  <a:lnTo>
                    <a:pt x="56" y="4736"/>
                  </a:lnTo>
                  <a:lnTo>
                    <a:pt x="56" y="4792"/>
                  </a:lnTo>
                  <a:lnTo>
                    <a:pt x="56" y="4840"/>
                  </a:lnTo>
                  <a:lnTo>
                    <a:pt x="56" y="4896"/>
                  </a:lnTo>
                  <a:lnTo>
                    <a:pt x="56" y="4944"/>
                  </a:lnTo>
                  <a:lnTo>
                    <a:pt x="56" y="4992"/>
                  </a:lnTo>
                  <a:lnTo>
                    <a:pt x="56" y="5072"/>
                  </a:lnTo>
                  <a:lnTo>
                    <a:pt x="56" y="5069"/>
                  </a:lnTo>
                  <a:lnTo>
                    <a:pt x="64" y="5117"/>
                  </a:lnTo>
                  <a:cubicBezTo>
                    <a:pt x="64" y="5118"/>
                    <a:pt x="64" y="5119"/>
                    <a:pt x="64" y="5120"/>
                  </a:cubicBezTo>
                  <a:lnTo>
                    <a:pt x="64" y="5200"/>
                  </a:lnTo>
                  <a:lnTo>
                    <a:pt x="64" y="5248"/>
                  </a:lnTo>
                  <a:lnTo>
                    <a:pt x="64" y="5304"/>
                  </a:lnTo>
                  <a:lnTo>
                    <a:pt x="64" y="5376"/>
                  </a:lnTo>
                  <a:lnTo>
                    <a:pt x="64" y="5432"/>
                  </a:lnTo>
                  <a:lnTo>
                    <a:pt x="64" y="5480"/>
                  </a:lnTo>
                  <a:lnTo>
                    <a:pt x="64" y="5536"/>
                  </a:lnTo>
                  <a:lnTo>
                    <a:pt x="64" y="5584"/>
                  </a:lnTo>
                  <a:lnTo>
                    <a:pt x="64" y="5664"/>
                  </a:lnTo>
                  <a:lnTo>
                    <a:pt x="64" y="5712"/>
                  </a:lnTo>
                  <a:lnTo>
                    <a:pt x="64" y="5792"/>
                  </a:lnTo>
                  <a:lnTo>
                    <a:pt x="64" y="5840"/>
                  </a:lnTo>
                  <a:lnTo>
                    <a:pt x="64" y="5896"/>
                  </a:lnTo>
                  <a:lnTo>
                    <a:pt x="64" y="5944"/>
                  </a:lnTo>
                  <a:lnTo>
                    <a:pt x="64" y="5992"/>
                  </a:lnTo>
                  <a:lnTo>
                    <a:pt x="64" y="6048"/>
                  </a:lnTo>
                  <a:lnTo>
                    <a:pt x="64" y="6072"/>
                  </a:lnTo>
                  <a:lnTo>
                    <a:pt x="64" y="6120"/>
                  </a:lnTo>
                  <a:lnTo>
                    <a:pt x="64" y="6152"/>
                  </a:lnTo>
                  <a:lnTo>
                    <a:pt x="64" y="6200"/>
                  </a:lnTo>
                  <a:lnTo>
                    <a:pt x="64" y="6224"/>
                  </a:lnTo>
                  <a:lnTo>
                    <a:pt x="64" y="6280"/>
                  </a:lnTo>
                  <a:lnTo>
                    <a:pt x="64" y="6328"/>
                  </a:lnTo>
                  <a:lnTo>
                    <a:pt x="64" y="6408"/>
                  </a:lnTo>
                  <a:lnTo>
                    <a:pt x="64" y="6456"/>
                  </a:lnTo>
                  <a:lnTo>
                    <a:pt x="64" y="6504"/>
                  </a:lnTo>
                  <a:lnTo>
                    <a:pt x="64" y="6536"/>
                  </a:lnTo>
                  <a:lnTo>
                    <a:pt x="64" y="6584"/>
                  </a:lnTo>
                  <a:lnTo>
                    <a:pt x="64" y="6632"/>
                  </a:lnTo>
                  <a:lnTo>
                    <a:pt x="64" y="6664"/>
                  </a:lnTo>
                  <a:lnTo>
                    <a:pt x="64" y="6661"/>
                  </a:lnTo>
                  <a:lnTo>
                    <a:pt x="72" y="6709"/>
                  </a:lnTo>
                  <a:cubicBezTo>
                    <a:pt x="72" y="6710"/>
                    <a:pt x="72" y="6711"/>
                    <a:pt x="72" y="6712"/>
                  </a:cubicBezTo>
                  <a:lnTo>
                    <a:pt x="72" y="6736"/>
                  </a:lnTo>
                  <a:lnTo>
                    <a:pt x="72" y="6792"/>
                  </a:lnTo>
                  <a:lnTo>
                    <a:pt x="72" y="6816"/>
                  </a:lnTo>
                  <a:lnTo>
                    <a:pt x="72" y="6864"/>
                  </a:lnTo>
                  <a:lnTo>
                    <a:pt x="72" y="6896"/>
                  </a:lnTo>
                  <a:lnTo>
                    <a:pt x="72" y="6944"/>
                  </a:lnTo>
                  <a:lnTo>
                    <a:pt x="72" y="6992"/>
                  </a:lnTo>
                  <a:lnTo>
                    <a:pt x="72" y="7024"/>
                  </a:lnTo>
                  <a:lnTo>
                    <a:pt x="72" y="7072"/>
                  </a:lnTo>
                  <a:lnTo>
                    <a:pt x="72" y="7096"/>
                  </a:lnTo>
                  <a:lnTo>
                    <a:pt x="72" y="7152"/>
                  </a:lnTo>
                  <a:lnTo>
                    <a:pt x="72" y="7200"/>
                  </a:lnTo>
                  <a:lnTo>
                    <a:pt x="72" y="7224"/>
                  </a:lnTo>
                  <a:lnTo>
                    <a:pt x="72" y="7280"/>
                  </a:lnTo>
                  <a:lnTo>
                    <a:pt x="72" y="7304"/>
                  </a:lnTo>
                  <a:lnTo>
                    <a:pt x="72" y="7328"/>
                  </a:lnTo>
                  <a:lnTo>
                    <a:pt x="72" y="7352"/>
                  </a:lnTo>
                  <a:lnTo>
                    <a:pt x="72" y="7376"/>
                  </a:lnTo>
                  <a:lnTo>
                    <a:pt x="72" y="7408"/>
                  </a:lnTo>
                  <a:lnTo>
                    <a:pt x="72" y="7432"/>
                  </a:lnTo>
                  <a:lnTo>
                    <a:pt x="72" y="7456"/>
                  </a:lnTo>
                  <a:lnTo>
                    <a:pt x="72" y="7480"/>
                  </a:lnTo>
                  <a:lnTo>
                    <a:pt x="72" y="7504"/>
                  </a:lnTo>
                  <a:lnTo>
                    <a:pt x="72" y="7536"/>
                  </a:lnTo>
                  <a:lnTo>
                    <a:pt x="72" y="7560"/>
                  </a:lnTo>
                  <a:lnTo>
                    <a:pt x="72" y="7584"/>
                  </a:lnTo>
                  <a:lnTo>
                    <a:pt x="48" y="7560"/>
                  </a:lnTo>
                  <a:lnTo>
                    <a:pt x="56" y="7560"/>
                  </a:lnTo>
                  <a:cubicBezTo>
                    <a:pt x="70" y="7560"/>
                    <a:pt x="80" y="7571"/>
                    <a:pt x="80" y="7584"/>
                  </a:cubicBezTo>
                  <a:lnTo>
                    <a:pt x="80" y="7608"/>
                  </a:lnTo>
                  <a:lnTo>
                    <a:pt x="80" y="7632"/>
                  </a:lnTo>
                  <a:lnTo>
                    <a:pt x="80" y="7664"/>
                  </a:lnTo>
                  <a:lnTo>
                    <a:pt x="80" y="7688"/>
                  </a:lnTo>
                  <a:lnTo>
                    <a:pt x="80" y="7712"/>
                  </a:lnTo>
                  <a:lnTo>
                    <a:pt x="80" y="7736"/>
                  </a:lnTo>
                  <a:lnTo>
                    <a:pt x="80" y="7760"/>
                  </a:lnTo>
                  <a:lnTo>
                    <a:pt x="80" y="7792"/>
                  </a:lnTo>
                  <a:lnTo>
                    <a:pt x="80" y="7816"/>
                  </a:lnTo>
                  <a:lnTo>
                    <a:pt x="80" y="7840"/>
                  </a:lnTo>
                  <a:lnTo>
                    <a:pt x="80" y="7864"/>
                  </a:lnTo>
                  <a:lnTo>
                    <a:pt x="80" y="7888"/>
                  </a:lnTo>
                  <a:lnTo>
                    <a:pt x="56" y="7864"/>
                  </a:lnTo>
                  <a:lnTo>
                    <a:pt x="64" y="7864"/>
                  </a:lnTo>
                  <a:lnTo>
                    <a:pt x="72" y="7864"/>
                  </a:lnTo>
                  <a:lnTo>
                    <a:pt x="48" y="7888"/>
                  </a:lnTo>
                  <a:lnTo>
                    <a:pt x="48" y="7864"/>
                  </a:lnTo>
                  <a:cubicBezTo>
                    <a:pt x="48" y="7851"/>
                    <a:pt x="59" y="7840"/>
                    <a:pt x="72" y="7840"/>
                  </a:cubicBezTo>
                  <a:cubicBezTo>
                    <a:pt x="86" y="7840"/>
                    <a:pt x="96" y="7851"/>
                    <a:pt x="96" y="7864"/>
                  </a:cubicBezTo>
                  <a:lnTo>
                    <a:pt x="96" y="7888"/>
                  </a:lnTo>
                  <a:lnTo>
                    <a:pt x="72" y="7864"/>
                  </a:lnTo>
                  <a:lnTo>
                    <a:pt x="80" y="7864"/>
                  </a:lnTo>
                  <a:lnTo>
                    <a:pt x="56" y="7888"/>
                  </a:lnTo>
                  <a:lnTo>
                    <a:pt x="56" y="7864"/>
                  </a:lnTo>
                  <a:cubicBezTo>
                    <a:pt x="56" y="7851"/>
                    <a:pt x="67" y="7840"/>
                    <a:pt x="80" y="7840"/>
                  </a:cubicBezTo>
                  <a:cubicBezTo>
                    <a:pt x="94" y="7840"/>
                    <a:pt x="104" y="7851"/>
                    <a:pt x="104" y="7864"/>
                  </a:cubicBezTo>
                  <a:lnTo>
                    <a:pt x="104" y="7888"/>
                  </a:lnTo>
                  <a:lnTo>
                    <a:pt x="104" y="7920"/>
                  </a:lnTo>
                  <a:lnTo>
                    <a:pt x="104" y="7944"/>
                  </a:lnTo>
                  <a:lnTo>
                    <a:pt x="104" y="7968"/>
                  </a:lnTo>
                  <a:lnTo>
                    <a:pt x="80" y="7944"/>
                  </a:lnTo>
                  <a:lnTo>
                    <a:pt x="88" y="7944"/>
                  </a:lnTo>
                  <a:lnTo>
                    <a:pt x="64" y="7968"/>
                  </a:lnTo>
                  <a:lnTo>
                    <a:pt x="64" y="7944"/>
                  </a:lnTo>
                  <a:cubicBezTo>
                    <a:pt x="64" y="7931"/>
                    <a:pt x="75" y="7920"/>
                    <a:pt x="88" y="7920"/>
                  </a:cubicBezTo>
                  <a:cubicBezTo>
                    <a:pt x="102" y="7920"/>
                    <a:pt x="112" y="7931"/>
                    <a:pt x="112" y="7944"/>
                  </a:cubicBezTo>
                  <a:lnTo>
                    <a:pt x="112" y="7968"/>
                  </a:lnTo>
                  <a:lnTo>
                    <a:pt x="88" y="7944"/>
                  </a:lnTo>
                  <a:lnTo>
                    <a:pt x="96" y="7944"/>
                  </a:lnTo>
                  <a:lnTo>
                    <a:pt x="104" y="7944"/>
                  </a:lnTo>
                  <a:lnTo>
                    <a:pt x="80" y="7968"/>
                  </a:lnTo>
                  <a:lnTo>
                    <a:pt x="80" y="7944"/>
                  </a:lnTo>
                  <a:cubicBezTo>
                    <a:pt x="80" y="7931"/>
                    <a:pt x="91" y="7920"/>
                    <a:pt x="104" y="7920"/>
                  </a:cubicBezTo>
                  <a:cubicBezTo>
                    <a:pt x="118" y="7920"/>
                    <a:pt x="128" y="7931"/>
                    <a:pt x="128" y="7944"/>
                  </a:cubicBezTo>
                  <a:lnTo>
                    <a:pt x="128" y="7968"/>
                  </a:lnTo>
                  <a:lnTo>
                    <a:pt x="104" y="7944"/>
                  </a:lnTo>
                  <a:lnTo>
                    <a:pt x="112" y="7944"/>
                  </a:lnTo>
                  <a:lnTo>
                    <a:pt x="88" y="7968"/>
                  </a:lnTo>
                  <a:lnTo>
                    <a:pt x="88" y="7944"/>
                  </a:lnTo>
                  <a:cubicBezTo>
                    <a:pt x="88" y="7931"/>
                    <a:pt x="99" y="7920"/>
                    <a:pt x="112" y="7920"/>
                  </a:cubicBezTo>
                  <a:cubicBezTo>
                    <a:pt x="126" y="7920"/>
                    <a:pt x="136" y="7931"/>
                    <a:pt x="136" y="7944"/>
                  </a:cubicBezTo>
                  <a:lnTo>
                    <a:pt x="136" y="7968"/>
                  </a:lnTo>
                  <a:lnTo>
                    <a:pt x="112" y="7944"/>
                  </a:lnTo>
                  <a:lnTo>
                    <a:pt x="120" y="7944"/>
                  </a:lnTo>
                  <a:lnTo>
                    <a:pt x="96" y="7968"/>
                  </a:lnTo>
                  <a:lnTo>
                    <a:pt x="96" y="7944"/>
                  </a:lnTo>
                  <a:cubicBezTo>
                    <a:pt x="96" y="7931"/>
                    <a:pt x="107" y="7920"/>
                    <a:pt x="120" y="7920"/>
                  </a:cubicBezTo>
                  <a:cubicBezTo>
                    <a:pt x="134" y="7920"/>
                    <a:pt x="144" y="7931"/>
                    <a:pt x="144" y="7944"/>
                  </a:cubicBezTo>
                  <a:lnTo>
                    <a:pt x="144" y="7968"/>
                  </a:lnTo>
                  <a:cubicBezTo>
                    <a:pt x="144" y="7982"/>
                    <a:pt x="134" y="7992"/>
                    <a:pt x="120" y="7992"/>
                  </a:cubicBezTo>
                  <a:cubicBezTo>
                    <a:pt x="107" y="7992"/>
                    <a:pt x="96" y="7982"/>
                    <a:pt x="96" y="7968"/>
                  </a:cubicBezTo>
                  <a:lnTo>
                    <a:pt x="96" y="7944"/>
                  </a:lnTo>
                  <a:cubicBezTo>
                    <a:pt x="96" y="7931"/>
                    <a:pt x="107" y="7920"/>
                    <a:pt x="120" y="7920"/>
                  </a:cubicBezTo>
                  <a:cubicBezTo>
                    <a:pt x="134" y="7920"/>
                    <a:pt x="144" y="7931"/>
                    <a:pt x="144" y="7944"/>
                  </a:cubicBezTo>
                  <a:lnTo>
                    <a:pt x="144" y="7968"/>
                  </a:lnTo>
                  <a:lnTo>
                    <a:pt x="120" y="7944"/>
                  </a:lnTo>
                  <a:lnTo>
                    <a:pt x="128" y="7944"/>
                  </a:lnTo>
                  <a:lnTo>
                    <a:pt x="104" y="7968"/>
                  </a:lnTo>
                  <a:lnTo>
                    <a:pt x="104" y="7944"/>
                  </a:lnTo>
                  <a:cubicBezTo>
                    <a:pt x="104" y="7931"/>
                    <a:pt x="115" y="7920"/>
                    <a:pt x="128" y="7920"/>
                  </a:cubicBezTo>
                  <a:cubicBezTo>
                    <a:pt x="142" y="7920"/>
                    <a:pt x="152" y="7931"/>
                    <a:pt x="152" y="7944"/>
                  </a:cubicBezTo>
                  <a:lnTo>
                    <a:pt x="152" y="7968"/>
                  </a:lnTo>
                  <a:lnTo>
                    <a:pt x="128" y="7944"/>
                  </a:lnTo>
                  <a:lnTo>
                    <a:pt x="136" y="7944"/>
                  </a:lnTo>
                  <a:lnTo>
                    <a:pt x="112" y="7968"/>
                  </a:lnTo>
                  <a:lnTo>
                    <a:pt x="112" y="7944"/>
                  </a:lnTo>
                  <a:cubicBezTo>
                    <a:pt x="112" y="7931"/>
                    <a:pt x="123" y="7920"/>
                    <a:pt x="136" y="7920"/>
                  </a:cubicBezTo>
                  <a:cubicBezTo>
                    <a:pt x="150" y="7920"/>
                    <a:pt x="160" y="7931"/>
                    <a:pt x="160" y="7944"/>
                  </a:cubicBezTo>
                  <a:lnTo>
                    <a:pt x="160" y="7968"/>
                  </a:lnTo>
                  <a:lnTo>
                    <a:pt x="136" y="7944"/>
                  </a:lnTo>
                  <a:lnTo>
                    <a:pt x="144" y="7944"/>
                  </a:lnTo>
                  <a:lnTo>
                    <a:pt x="120" y="7968"/>
                  </a:lnTo>
                  <a:lnTo>
                    <a:pt x="120" y="7944"/>
                  </a:lnTo>
                  <a:cubicBezTo>
                    <a:pt x="120" y="7931"/>
                    <a:pt x="131" y="7920"/>
                    <a:pt x="144" y="7920"/>
                  </a:cubicBezTo>
                  <a:cubicBezTo>
                    <a:pt x="158" y="7920"/>
                    <a:pt x="168" y="7931"/>
                    <a:pt x="168" y="7944"/>
                  </a:cubicBezTo>
                  <a:lnTo>
                    <a:pt x="168" y="7968"/>
                  </a:lnTo>
                  <a:cubicBezTo>
                    <a:pt x="168" y="7982"/>
                    <a:pt x="158" y="7992"/>
                    <a:pt x="144" y="7992"/>
                  </a:cubicBezTo>
                  <a:cubicBezTo>
                    <a:pt x="131" y="7992"/>
                    <a:pt x="120" y="7982"/>
                    <a:pt x="120" y="7968"/>
                  </a:cubicBezTo>
                  <a:lnTo>
                    <a:pt x="120" y="7944"/>
                  </a:lnTo>
                  <a:cubicBezTo>
                    <a:pt x="120" y="7931"/>
                    <a:pt x="131" y="7920"/>
                    <a:pt x="144" y="7920"/>
                  </a:cubicBezTo>
                  <a:cubicBezTo>
                    <a:pt x="158" y="7920"/>
                    <a:pt x="168" y="7931"/>
                    <a:pt x="168" y="7944"/>
                  </a:cubicBezTo>
                  <a:lnTo>
                    <a:pt x="168" y="7968"/>
                  </a:lnTo>
                  <a:lnTo>
                    <a:pt x="144" y="7944"/>
                  </a:lnTo>
                  <a:lnTo>
                    <a:pt x="152" y="7944"/>
                  </a:lnTo>
                  <a:cubicBezTo>
                    <a:pt x="166" y="7944"/>
                    <a:pt x="176" y="7955"/>
                    <a:pt x="176" y="7968"/>
                  </a:cubicBezTo>
                  <a:lnTo>
                    <a:pt x="176" y="7992"/>
                  </a:lnTo>
                  <a:lnTo>
                    <a:pt x="176" y="8024"/>
                  </a:lnTo>
                  <a:lnTo>
                    <a:pt x="176" y="8048"/>
                  </a:lnTo>
                  <a:lnTo>
                    <a:pt x="152" y="8024"/>
                  </a:lnTo>
                  <a:lnTo>
                    <a:pt x="160" y="8024"/>
                  </a:lnTo>
                  <a:lnTo>
                    <a:pt x="136" y="8048"/>
                  </a:lnTo>
                  <a:lnTo>
                    <a:pt x="136" y="8024"/>
                  </a:lnTo>
                  <a:cubicBezTo>
                    <a:pt x="136" y="8011"/>
                    <a:pt x="147" y="8000"/>
                    <a:pt x="160" y="8000"/>
                  </a:cubicBezTo>
                  <a:cubicBezTo>
                    <a:pt x="174" y="8000"/>
                    <a:pt x="184" y="8011"/>
                    <a:pt x="184" y="8024"/>
                  </a:cubicBezTo>
                  <a:lnTo>
                    <a:pt x="184" y="8048"/>
                  </a:lnTo>
                  <a:cubicBezTo>
                    <a:pt x="184" y="8062"/>
                    <a:pt x="174" y="8072"/>
                    <a:pt x="160" y="8072"/>
                  </a:cubicBezTo>
                  <a:cubicBezTo>
                    <a:pt x="147" y="8072"/>
                    <a:pt x="136" y="8062"/>
                    <a:pt x="136" y="8048"/>
                  </a:cubicBezTo>
                  <a:lnTo>
                    <a:pt x="136" y="8024"/>
                  </a:lnTo>
                  <a:lnTo>
                    <a:pt x="136" y="7992"/>
                  </a:lnTo>
                  <a:lnTo>
                    <a:pt x="136" y="7968"/>
                  </a:lnTo>
                  <a:cubicBezTo>
                    <a:pt x="136" y="7955"/>
                    <a:pt x="147" y="7944"/>
                    <a:pt x="160" y="7944"/>
                  </a:cubicBezTo>
                  <a:lnTo>
                    <a:pt x="168" y="7944"/>
                  </a:lnTo>
                  <a:lnTo>
                    <a:pt x="144" y="7968"/>
                  </a:lnTo>
                  <a:lnTo>
                    <a:pt x="144" y="7944"/>
                  </a:lnTo>
                  <a:cubicBezTo>
                    <a:pt x="144" y="7931"/>
                    <a:pt x="155" y="7920"/>
                    <a:pt x="168" y="7920"/>
                  </a:cubicBezTo>
                  <a:cubicBezTo>
                    <a:pt x="182" y="7920"/>
                    <a:pt x="192" y="7931"/>
                    <a:pt x="192" y="7944"/>
                  </a:cubicBezTo>
                  <a:lnTo>
                    <a:pt x="192" y="7968"/>
                  </a:lnTo>
                  <a:lnTo>
                    <a:pt x="168" y="7944"/>
                  </a:lnTo>
                  <a:lnTo>
                    <a:pt x="176" y="7944"/>
                  </a:lnTo>
                  <a:lnTo>
                    <a:pt x="152" y="7968"/>
                  </a:lnTo>
                  <a:lnTo>
                    <a:pt x="152" y="7944"/>
                  </a:lnTo>
                  <a:cubicBezTo>
                    <a:pt x="152" y="7931"/>
                    <a:pt x="163" y="7920"/>
                    <a:pt x="176" y="7920"/>
                  </a:cubicBezTo>
                  <a:cubicBezTo>
                    <a:pt x="190" y="7920"/>
                    <a:pt x="200" y="7931"/>
                    <a:pt x="200" y="7944"/>
                  </a:cubicBezTo>
                  <a:lnTo>
                    <a:pt x="200" y="7968"/>
                  </a:lnTo>
                  <a:lnTo>
                    <a:pt x="176" y="7944"/>
                  </a:lnTo>
                  <a:lnTo>
                    <a:pt x="184" y="7944"/>
                  </a:lnTo>
                  <a:lnTo>
                    <a:pt x="160" y="7968"/>
                  </a:lnTo>
                  <a:lnTo>
                    <a:pt x="160" y="7944"/>
                  </a:lnTo>
                  <a:cubicBezTo>
                    <a:pt x="160" y="7931"/>
                    <a:pt x="171" y="7920"/>
                    <a:pt x="184" y="7920"/>
                  </a:cubicBezTo>
                  <a:cubicBezTo>
                    <a:pt x="198" y="7920"/>
                    <a:pt x="208" y="7931"/>
                    <a:pt x="208" y="7944"/>
                  </a:cubicBezTo>
                  <a:lnTo>
                    <a:pt x="208" y="7968"/>
                  </a:lnTo>
                  <a:lnTo>
                    <a:pt x="184" y="7944"/>
                  </a:lnTo>
                  <a:lnTo>
                    <a:pt x="192" y="7944"/>
                  </a:lnTo>
                  <a:lnTo>
                    <a:pt x="168" y="7968"/>
                  </a:lnTo>
                  <a:lnTo>
                    <a:pt x="168" y="7944"/>
                  </a:lnTo>
                  <a:cubicBezTo>
                    <a:pt x="168" y="7931"/>
                    <a:pt x="179" y="7920"/>
                    <a:pt x="192" y="7920"/>
                  </a:cubicBezTo>
                  <a:cubicBezTo>
                    <a:pt x="206" y="7920"/>
                    <a:pt x="216" y="7931"/>
                    <a:pt x="216" y="7944"/>
                  </a:cubicBezTo>
                  <a:lnTo>
                    <a:pt x="216" y="7968"/>
                  </a:lnTo>
                  <a:cubicBezTo>
                    <a:pt x="216" y="7982"/>
                    <a:pt x="206" y="7992"/>
                    <a:pt x="192" y="7992"/>
                  </a:cubicBezTo>
                  <a:cubicBezTo>
                    <a:pt x="179" y="7992"/>
                    <a:pt x="168" y="7982"/>
                    <a:pt x="168" y="7968"/>
                  </a:cubicBezTo>
                  <a:lnTo>
                    <a:pt x="168" y="7944"/>
                  </a:lnTo>
                  <a:cubicBezTo>
                    <a:pt x="168" y="7931"/>
                    <a:pt x="179" y="7920"/>
                    <a:pt x="192" y="7920"/>
                  </a:cubicBezTo>
                  <a:cubicBezTo>
                    <a:pt x="206" y="7920"/>
                    <a:pt x="216" y="7931"/>
                    <a:pt x="216" y="7944"/>
                  </a:cubicBezTo>
                  <a:lnTo>
                    <a:pt x="216" y="7968"/>
                  </a:lnTo>
                  <a:lnTo>
                    <a:pt x="192" y="7944"/>
                  </a:lnTo>
                  <a:lnTo>
                    <a:pt x="200" y="7944"/>
                  </a:lnTo>
                  <a:lnTo>
                    <a:pt x="208" y="7944"/>
                  </a:lnTo>
                  <a:lnTo>
                    <a:pt x="184" y="7968"/>
                  </a:lnTo>
                  <a:lnTo>
                    <a:pt x="184" y="7944"/>
                  </a:lnTo>
                  <a:cubicBezTo>
                    <a:pt x="184" y="7931"/>
                    <a:pt x="195" y="7920"/>
                    <a:pt x="208" y="7920"/>
                  </a:cubicBezTo>
                  <a:cubicBezTo>
                    <a:pt x="222" y="7920"/>
                    <a:pt x="232" y="7931"/>
                    <a:pt x="232" y="7944"/>
                  </a:cubicBezTo>
                  <a:lnTo>
                    <a:pt x="232" y="7968"/>
                  </a:lnTo>
                  <a:lnTo>
                    <a:pt x="208" y="7944"/>
                  </a:lnTo>
                  <a:lnTo>
                    <a:pt x="216" y="7944"/>
                  </a:lnTo>
                  <a:lnTo>
                    <a:pt x="192" y="7968"/>
                  </a:lnTo>
                  <a:lnTo>
                    <a:pt x="192" y="7944"/>
                  </a:lnTo>
                  <a:cubicBezTo>
                    <a:pt x="192" y="7931"/>
                    <a:pt x="203" y="7920"/>
                    <a:pt x="216" y="7920"/>
                  </a:cubicBezTo>
                  <a:cubicBezTo>
                    <a:pt x="230" y="7920"/>
                    <a:pt x="240" y="7931"/>
                    <a:pt x="240" y="7944"/>
                  </a:cubicBezTo>
                  <a:lnTo>
                    <a:pt x="240" y="7968"/>
                  </a:lnTo>
                  <a:cubicBezTo>
                    <a:pt x="240" y="7982"/>
                    <a:pt x="230" y="7992"/>
                    <a:pt x="216" y="7992"/>
                  </a:cubicBezTo>
                  <a:cubicBezTo>
                    <a:pt x="203" y="7992"/>
                    <a:pt x="192" y="7982"/>
                    <a:pt x="192" y="7968"/>
                  </a:cubicBezTo>
                  <a:lnTo>
                    <a:pt x="192" y="7944"/>
                  </a:lnTo>
                  <a:cubicBezTo>
                    <a:pt x="192" y="7931"/>
                    <a:pt x="203" y="7920"/>
                    <a:pt x="216" y="7920"/>
                  </a:cubicBezTo>
                  <a:cubicBezTo>
                    <a:pt x="230" y="7920"/>
                    <a:pt x="240" y="7931"/>
                    <a:pt x="240" y="7944"/>
                  </a:cubicBezTo>
                  <a:lnTo>
                    <a:pt x="240" y="7968"/>
                  </a:lnTo>
                  <a:lnTo>
                    <a:pt x="216" y="7944"/>
                  </a:lnTo>
                  <a:lnTo>
                    <a:pt x="224" y="7944"/>
                  </a:lnTo>
                  <a:lnTo>
                    <a:pt x="200" y="7968"/>
                  </a:lnTo>
                  <a:lnTo>
                    <a:pt x="200" y="7944"/>
                  </a:lnTo>
                  <a:cubicBezTo>
                    <a:pt x="200" y="7931"/>
                    <a:pt x="211" y="7920"/>
                    <a:pt x="224" y="7920"/>
                  </a:cubicBezTo>
                  <a:cubicBezTo>
                    <a:pt x="238" y="7920"/>
                    <a:pt x="248" y="7931"/>
                    <a:pt x="248" y="7944"/>
                  </a:cubicBezTo>
                  <a:lnTo>
                    <a:pt x="248" y="7968"/>
                  </a:lnTo>
                  <a:lnTo>
                    <a:pt x="224" y="7944"/>
                  </a:lnTo>
                  <a:lnTo>
                    <a:pt x="232" y="7944"/>
                  </a:lnTo>
                  <a:lnTo>
                    <a:pt x="208" y="7968"/>
                  </a:lnTo>
                  <a:lnTo>
                    <a:pt x="208" y="7944"/>
                  </a:lnTo>
                  <a:lnTo>
                    <a:pt x="208" y="7920"/>
                  </a:lnTo>
                  <a:lnTo>
                    <a:pt x="208" y="7888"/>
                  </a:lnTo>
                  <a:lnTo>
                    <a:pt x="208" y="7864"/>
                  </a:lnTo>
                  <a:lnTo>
                    <a:pt x="208" y="7840"/>
                  </a:lnTo>
                  <a:lnTo>
                    <a:pt x="208" y="7816"/>
                  </a:lnTo>
                  <a:cubicBezTo>
                    <a:pt x="208" y="7803"/>
                    <a:pt x="219" y="7792"/>
                    <a:pt x="232" y="7792"/>
                  </a:cubicBezTo>
                  <a:cubicBezTo>
                    <a:pt x="246" y="7792"/>
                    <a:pt x="256" y="7803"/>
                    <a:pt x="256" y="7816"/>
                  </a:cubicBezTo>
                  <a:lnTo>
                    <a:pt x="256" y="7840"/>
                  </a:lnTo>
                  <a:lnTo>
                    <a:pt x="256" y="7864"/>
                  </a:lnTo>
                  <a:lnTo>
                    <a:pt x="256" y="7888"/>
                  </a:lnTo>
                  <a:lnTo>
                    <a:pt x="256" y="7920"/>
                  </a:lnTo>
                  <a:lnTo>
                    <a:pt x="256" y="7944"/>
                  </a:lnTo>
                  <a:lnTo>
                    <a:pt x="256" y="7968"/>
                  </a:lnTo>
                  <a:cubicBezTo>
                    <a:pt x="256" y="7982"/>
                    <a:pt x="246" y="7992"/>
                    <a:pt x="232" y="7992"/>
                  </a:cubicBezTo>
                  <a:lnTo>
                    <a:pt x="224" y="7992"/>
                  </a:lnTo>
                  <a:cubicBezTo>
                    <a:pt x="211" y="7992"/>
                    <a:pt x="200" y="7982"/>
                    <a:pt x="200" y="7968"/>
                  </a:cubicBezTo>
                  <a:lnTo>
                    <a:pt x="200" y="7944"/>
                  </a:lnTo>
                  <a:lnTo>
                    <a:pt x="248" y="7944"/>
                  </a:lnTo>
                  <a:lnTo>
                    <a:pt x="248" y="7968"/>
                  </a:lnTo>
                  <a:cubicBezTo>
                    <a:pt x="248" y="7982"/>
                    <a:pt x="238" y="7992"/>
                    <a:pt x="224" y="7992"/>
                  </a:cubicBezTo>
                  <a:lnTo>
                    <a:pt x="216" y="7992"/>
                  </a:lnTo>
                  <a:cubicBezTo>
                    <a:pt x="203" y="7992"/>
                    <a:pt x="192" y="7982"/>
                    <a:pt x="192" y="7968"/>
                  </a:cubicBezTo>
                  <a:lnTo>
                    <a:pt x="192" y="7944"/>
                  </a:lnTo>
                  <a:lnTo>
                    <a:pt x="240" y="7944"/>
                  </a:lnTo>
                  <a:lnTo>
                    <a:pt x="240" y="7968"/>
                  </a:lnTo>
                  <a:lnTo>
                    <a:pt x="192" y="7968"/>
                  </a:lnTo>
                  <a:lnTo>
                    <a:pt x="192" y="7944"/>
                  </a:lnTo>
                  <a:lnTo>
                    <a:pt x="240" y="7944"/>
                  </a:lnTo>
                  <a:lnTo>
                    <a:pt x="240" y="7968"/>
                  </a:lnTo>
                  <a:cubicBezTo>
                    <a:pt x="240" y="7982"/>
                    <a:pt x="230" y="7992"/>
                    <a:pt x="216" y="7992"/>
                  </a:cubicBezTo>
                  <a:lnTo>
                    <a:pt x="208" y="7992"/>
                  </a:lnTo>
                  <a:cubicBezTo>
                    <a:pt x="195" y="7992"/>
                    <a:pt x="184" y="7982"/>
                    <a:pt x="184" y="7968"/>
                  </a:cubicBezTo>
                  <a:lnTo>
                    <a:pt x="184" y="7944"/>
                  </a:lnTo>
                  <a:lnTo>
                    <a:pt x="232" y="7944"/>
                  </a:lnTo>
                  <a:lnTo>
                    <a:pt x="232" y="7968"/>
                  </a:lnTo>
                  <a:cubicBezTo>
                    <a:pt x="232" y="7982"/>
                    <a:pt x="222" y="7992"/>
                    <a:pt x="208" y="7992"/>
                  </a:cubicBezTo>
                  <a:lnTo>
                    <a:pt x="200" y="7992"/>
                  </a:lnTo>
                  <a:lnTo>
                    <a:pt x="192" y="7992"/>
                  </a:lnTo>
                  <a:cubicBezTo>
                    <a:pt x="179" y="7992"/>
                    <a:pt x="168" y="7982"/>
                    <a:pt x="168" y="7968"/>
                  </a:cubicBezTo>
                  <a:lnTo>
                    <a:pt x="168" y="7944"/>
                  </a:lnTo>
                  <a:lnTo>
                    <a:pt x="216" y="7944"/>
                  </a:lnTo>
                  <a:lnTo>
                    <a:pt x="216" y="7968"/>
                  </a:lnTo>
                  <a:lnTo>
                    <a:pt x="168" y="7968"/>
                  </a:lnTo>
                  <a:lnTo>
                    <a:pt x="168" y="7944"/>
                  </a:lnTo>
                  <a:lnTo>
                    <a:pt x="216" y="7944"/>
                  </a:lnTo>
                  <a:lnTo>
                    <a:pt x="216" y="7968"/>
                  </a:lnTo>
                  <a:cubicBezTo>
                    <a:pt x="216" y="7982"/>
                    <a:pt x="206" y="7992"/>
                    <a:pt x="192" y="7992"/>
                  </a:cubicBezTo>
                  <a:lnTo>
                    <a:pt x="184" y="7992"/>
                  </a:lnTo>
                  <a:cubicBezTo>
                    <a:pt x="171" y="7992"/>
                    <a:pt x="160" y="7982"/>
                    <a:pt x="160" y="7968"/>
                  </a:cubicBezTo>
                  <a:lnTo>
                    <a:pt x="160" y="7944"/>
                  </a:lnTo>
                  <a:lnTo>
                    <a:pt x="208" y="7944"/>
                  </a:lnTo>
                  <a:lnTo>
                    <a:pt x="208" y="7968"/>
                  </a:lnTo>
                  <a:cubicBezTo>
                    <a:pt x="208" y="7982"/>
                    <a:pt x="198" y="7992"/>
                    <a:pt x="184" y="7992"/>
                  </a:cubicBezTo>
                  <a:lnTo>
                    <a:pt x="176" y="7992"/>
                  </a:lnTo>
                  <a:cubicBezTo>
                    <a:pt x="163" y="7992"/>
                    <a:pt x="152" y="7982"/>
                    <a:pt x="152" y="7968"/>
                  </a:cubicBezTo>
                  <a:lnTo>
                    <a:pt x="152" y="7944"/>
                  </a:lnTo>
                  <a:lnTo>
                    <a:pt x="200" y="7944"/>
                  </a:lnTo>
                  <a:lnTo>
                    <a:pt x="200" y="7968"/>
                  </a:lnTo>
                  <a:cubicBezTo>
                    <a:pt x="200" y="7982"/>
                    <a:pt x="190" y="7992"/>
                    <a:pt x="176" y="7992"/>
                  </a:cubicBezTo>
                  <a:lnTo>
                    <a:pt x="168" y="7992"/>
                  </a:lnTo>
                  <a:cubicBezTo>
                    <a:pt x="155" y="7992"/>
                    <a:pt x="144" y="7982"/>
                    <a:pt x="144" y="7968"/>
                  </a:cubicBezTo>
                  <a:lnTo>
                    <a:pt x="144" y="7944"/>
                  </a:lnTo>
                  <a:lnTo>
                    <a:pt x="192" y="7944"/>
                  </a:lnTo>
                  <a:lnTo>
                    <a:pt x="192" y="7968"/>
                  </a:lnTo>
                  <a:cubicBezTo>
                    <a:pt x="192" y="7982"/>
                    <a:pt x="182" y="7992"/>
                    <a:pt x="168" y="7992"/>
                  </a:cubicBezTo>
                  <a:lnTo>
                    <a:pt x="160" y="7992"/>
                  </a:lnTo>
                  <a:lnTo>
                    <a:pt x="184" y="7968"/>
                  </a:lnTo>
                  <a:lnTo>
                    <a:pt x="184" y="7992"/>
                  </a:lnTo>
                  <a:lnTo>
                    <a:pt x="184" y="8024"/>
                  </a:lnTo>
                  <a:lnTo>
                    <a:pt x="184" y="8048"/>
                  </a:lnTo>
                  <a:lnTo>
                    <a:pt x="136" y="8048"/>
                  </a:lnTo>
                  <a:lnTo>
                    <a:pt x="136" y="8024"/>
                  </a:lnTo>
                  <a:lnTo>
                    <a:pt x="184" y="8024"/>
                  </a:lnTo>
                  <a:lnTo>
                    <a:pt x="184" y="8048"/>
                  </a:lnTo>
                  <a:cubicBezTo>
                    <a:pt x="184" y="8062"/>
                    <a:pt x="174" y="8072"/>
                    <a:pt x="160" y="8072"/>
                  </a:cubicBezTo>
                  <a:lnTo>
                    <a:pt x="152" y="8072"/>
                  </a:lnTo>
                  <a:cubicBezTo>
                    <a:pt x="139" y="8072"/>
                    <a:pt x="128" y="8062"/>
                    <a:pt x="128" y="8048"/>
                  </a:cubicBezTo>
                  <a:lnTo>
                    <a:pt x="128" y="8024"/>
                  </a:lnTo>
                  <a:lnTo>
                    <a:pt x="128" y="7992"/>
                  </a:lnTo>
                  <a:lnTo>
                    <a:pt x="128" y="7968"/>
                  </a:lnTo>
                  <a:lnTo>
                    <a:pt x="152" y="7992"/>
                  </a:lnTo>
                  <a:lnTo>
                    <a:pt x="144" y="7992"/>
                  </a:lnTo>
                  <a:cubicBezTo>
                    <a:pt x="131" y="7992"/>
                    <a:pt x="120" y="7982"/>
                    <a:pt x="120" y="7968"/>
                  </a:cubicBezTo>
                  <a:lnTo>
                    <a:pt x="120" y="7944"/>
                  </a:lnTo>
                  <a:lnTo>
                    <a:pt x="168" y="7944"/>
                  </a:lnTo>
                  <a:lnTo>
                    <a:pt x="168" y="7968"/>
                  </a:lnTo>
                  <a:lnTo>
                    <a:pt x="120" y="7968"/>
                  </a:lnTo>
                  <a:lnTo>
                    <a:pt x="120" y="7944"/>
                  </a:lnTo>
                  <a:lnTo>
                    <a:pt x="168" y="7944"/>
                  </a:lnTo>
                  <a:lnTo>
                    <a:pt x="168" y="7968"/>
                  </a:lnTo>
                  <a:cubicBezTo>
                    <a:pt x="168" y="7982"/>
                    <a:pt x="158" y="7992"/>
                    <a:pt x="144" y="7992"/>
                  </a:cubicBezTo>
                  <a:lnTo>
                    <a:pt x="136" y="7992"/>
                  </a:lnTo>
                  <a:cubicBezTo>
                    <a:pt x="123" y="7992"/>
                    <a:pt x="112" y="7982"/>
                    <a:pt x="112" y="7968"/>
                  </a:cubicBezTo>
                  <a:lnTo>
                    <a:pt x="112" y="7944"/>
                  </a:lnTo>
                  <a:lnTo>
                    <a:pt x="160" y="7944"/>
                  </a:lnTo>
                  <a:lnTo>
                    <a:pt x="160" y="7968"/>
                  </a:lnTo>
                  <a:cubicBezTo>
                    <a:pt x="160" y="7982"/>
                    <a:pt x="150" y="7992"/>
                    <a:pt x="136" y="7992"/>
                  </a:cubicBezTo>
                  <a:lnTo>
                    <a:pt x="128" y="7992"/>
                  </a:lnTo>
                  <a:cubicBezTo>
                    <a:pt x="115" y="7992"/>
                    <a:pt x="104" y="7982"/>
                    <a:pt x="104" y="7968"/>
                  </a:cubicBezTo>
                  <a:lnTo>
                    <a:pt x="104" y="7944"/>
                  </a:lnTo>
                  <a:lnTo>
                    <a:pt x="152" y="7944"/>
                  </a:lnTo>
                  <a:lnTo>
                    <a:pt x="152" y="7968"/>
                  </a:lnTo>
                  <a:cubicBezTo>
                    <a:pt x="152" y="7982"/>
                    <a:pt x="142" y="7992"/>
                    <a:pt x="128" y="7992"/>
                  </a:cubicBezTo>
                  <a:lnTo>
                    <a:pt x="120" y="7992"/>
                  </a:lnTo>
                  <a:cubicBezTo>
                    <a:pt x="107" y="7992"/>
                    <a:pt x="96" y="7982"/>
                    <a:pt x="96" y="7968"/>
                  </a:cubicBezTo>
                  <a:lnTo>
                    <a:pt x="96" y="7944"/>
                  </a:lnTo>
                  <a:lnTo>
                    <a:pt x="144" y="7944"/>
                  </a:lnTo>
                  <a:lnTo>
                    <a:pt x="144" y="7968"/>
                  </a:lnTo>
                  <a:lnTo>
                    <a:pt x="96" y="7968"/>
                  </a:lnTo>
                  <a:lnTo>
                    <a:pt x="96" y="7944"/>
                  </a:lnTo>
                  <a:lnTo>
                    <a:pt x="144" y="7944"/>
                  </a:lnTo>
                  <a:lnTo>
                    <a:pt x="144" y="7968"/>
                  </a:lnTo>
                  <a:cubicBezTo>
                    <a:pt x="144" y="7982"/>
                    <a:pt x="134" y="7992"/>
                    <a:pt x="120" y="7992"/>
                  </a:cubicBezTo>
                  <a:lnTo>
                    <a:pt x="112" y="7992"/>
                  </a:lnTo>
                  <a:cubicBezTo>
                    <a:pt x="99" y="7992"/>
                    <a:pt x="88" y="7982"/>
                    <a:pt x="88" y="7968"/>
                  </a:cubicBezTo>
                  <a:lnTo>
                    <a:pt x="88" y="7944"/>
                  </a:lnTo>
                  <a:lnTo>
                    <a:pt x="136" y="7944"/>
                  </a:lnTo>
                  <a:lnTo>
                    <a:pt x="136" y="7968"/>
                  </a:lnTo>
                  <a:cubicBezTo>
                    <a:pt x="136" y="7982"/>
                    <a:pt x="126" y="7992"/>
                    <a:pt x="112" y="7992"/>
                  </a:cubicBezTo>
                  <a:lnTo>
                    <a:pt x="104" y="7992"/>
                  </a:lnTo>
                  <a:cubicBezTo>
                    <a:pt x="91" y="7992"/>
                    <a:pt x="80" y="7982"/>
                    <a:pt x="80" y="7968"/>
                  </a:cubicBezTo>
                  <a:lnTo>
                    <a:pt x="80" y="7944"/>
                  </a:lnTo>
                  <a:lnTo>
                    <a:pt x="128" y="7944"/>
                  </a:lnTo>
                  <a:lnTo>
                    <a:pt x="128" y="7968"/>
                  </a:lnTo>
                  <a:cubicBezTo>
                    <a:pt x="128" y="7982"/>
                    <a:pt x="118" y="7992"/>
                    <a:pt x="104" y="7992"/>
                  </a:cubicBezTo>
                  <a:lnTo>
                    <a:pt x="96" y="7992"/>
                  </a:lnTo>
                  <a:lnTo>
                    <a:pt x="88" y="7992"/>
                  </a:lnTo>
                  <a:cubicBezTo>
                    <a:pt x="75" y="7992"/>
                    <a:pt x="64" y="7982"/>
                    <a:pt x="64" y="7968"/>
                  </a:cubicBezTo>
                  <a:lnTo>
                    <a:pt x="64" y="7944"/>
                  </a:lnTo>
                  <a:lnTo>
                    <a:pt x="112" y="7944"/>
                  </a:lnTo>
                  <a:lnTo>
                    <a:pt x="112" y="7968"/>
                  </a:lnTo>
                  <a:cubicBezTo>
                    <a:pt x="112" y="7982"/>
                    <a:pt x="102" y="7992"/>
                    <a:pt x="88" y="7992"/>
                  </a:cubicBezTo>
                  <a:lnTo>
                    <a:pt x="80" y="7992"/>
                  </a:lnTo>
                  <a:cubicBezTo>
                    <a:pt x="67" y="7992"/>
                    <a:pt x="56" y="7982"/>
                    <a:pt x="56" y="7968"/>
                  </a:cubicBezTo>
                  <a:lnTo>
                    <a:pt x="56" y="7944"/>
                  </a:lnTo>
                  <a:lnTo>
                    <a:pt x="56" y="7920"/>
                  </a:lnTo>
                  <a:lnTo>
                    <a:pt x="56" y="7888"/>
                  </a:lnTo>
                  <a:lnTo>
                    <a:pt x="56" y="7864"/>
                  </a:lnTo>
                  <a:lnTo>
                    <a:pt x="104" y="7864"/>
                  </a:lnTo>
                  <a:lnTo>
                    <a:pt x="104" y="7888"/>
                  </a:lnTo>
                  <a:cubicBezTo>
                    <a:pt x="104" y="7902"/>
                    <a:pt x="94" y="7912"/>
                    <a:pt x="80" y="7912"/>
                  </a:cubicBezTo>
                  <a:lnTo>
                    <a:pt x="72" y="7912"/>
                  </a:lnTo>
                  <a:cubicBezTo>
                    <a:pt x="59" y="7912"/>
                    <a:pt x="48" y="7902"/>
                    <a:pt x="48" y="7888"/>
                  </a:cubicBezTo>
                  <a:lnTo>
                    <a:pt x="48" y="7864"/>
                  </a:lnTo>
                  <a:lnTo>
                    <a:pt x="96" y="7864"/>
                  </a:lnTo>
                  <a:lnTo>
                    <a:pt x="96" y="7888"/>
                  </a:lnTo>
                  <a:cubicBezTo>
                    <a:pt x="96" y="7902"/>
                    <a:pt x="86" y="7912"/>
                    <a:pt x="72" y="7912"/>
                  </a:cubicBezTo>
                  <a:lnTo>
                    <a:pt x="64" y="7912"/>
                  </a:lnTo>
                  <a:lnTo>
                    <a:pt x="56" y="7912"/>
                  </a:lnTo>
                  <a:cubicBezTo>
                    <a:pt x="43" y="7912"/>
                    <a:pt x="32" y="7902"/>
                    <a:pt x="32" y="7888"/>
                  </a:cubicBezTo>
                  <a:lnTo>
                    <a:pt x="32" y="7864"/>
                  </a:lnTo>
                  <a:lnTo>
                    <a:pt x="32" y="7840"/>
                  </a:lnTo>
                  <a:lnTo>
                    <a:pt x="32" y="7816"/>
                  </a:lnTo>
                  <a:lnTo>
                    <a:pt x="32" y="7792"/>
                  </a:lnTo>
                  <a:lnTo>
                    <a:pt x="32" y="7760"/>
                  </a:lnTo>
                  <a:lnTo>
                    <a:pt x="32" y="7736"/>
                  </a:lnTo>
                  <a:lnTo>
                    <a:pt x="32" y="7712"/>
                  </a:lnTo>
                  <a:lnTo>
                    <a:pt x="32" y="7688"/>
                  </a:lnTo>
                  <a:lnTo>
                    <a:pt x="32" y="7664"/>
                  </a:lnTo>
                  <a:lnTo>
                    <a:pt x="32" y="7632"/>
                  </a:lnTo>
                  <a:lnTo>
                    <a:pt x="32" y="7608"/>
                  </a:lnTo>
                  <a:lnTo>
                    <a:pt x="32" y="7584"/>
                  </a:lnTo>
                  <a:lnTo>
                    <a:pt x="56" y="7608"/>
                  </a:lnTo>
                  <a:lnTo>
                    <a:pt x="48" y="7608"/>
                  </a:lnTo>
                  <a:cubicBezTo>
                    <a:pt x="35" y="7608"/>
                    <a:pt x="24" y="7598"/>
                    <a:pt x="24" y="7584"/>
                  </a:cubicBezTo>
                  <a:lnTo>
                    <a:pt x="24" y="7560"/>
                  </a:lnTo>
                  <a:lnTo>
                    <a:pt x="24" y="7536"/>
                  </a:lnTo>
                  <a:lnTo>
                    <a:pt x="24" y="7504"/>
                  </a:lnTo>
                  <a:lnTo>
                    <a:pt x="24" y="7480"/>
                  </a:lnTo>
                  <a:lnTo>
                    <a:pt x="24" y="7456"/>
                  </a:lnTo>
                  <a:lnTo>
                    <a:pt x="24" y="7432"/>
                  </a:lnTo>
                  <a:lnTo>
                    <a:pt x="24" y="7408"/>
                  </a:lnTo>
                  <a:lnTo>
                    <a:pt x="24" y="7376"/>
                  </a:lnTo>
                  <a:lnTo>
                    <a:pt x="24" y="7352"/>
                  </a:lnTo>
                  <a:lnTo>
                    <a:pt x="24" y="7328"/>
                  </a:lnTo>
                  <a:lnTo>
                    <a:pt x="24" y="7304"/>
                  </a:lnTo>
                  <a:lnTo>
                    <a:pt x="24" y="7280"/>
                  </a:lnTo>
                  <a:lnTo>
                    <a:pt x="24" y="7224"/>
                  </a:lnTo>
                  <a:lnTo>
                    <a:pt x="24" y="7200"/>
                  </a:lnTo>
                  <a:lnTo>
                    <a:pt x="24" y="7152"/>
                  </a:lnTo>
                  <a:lnTo>
                    <a:pt x="24" y="7096"/>
                  </a:lnTo>
                  <a:lnTo>
                    <a:pt x="24" y="7072"/>
                  </a:lnTo>
                  <a:lnTo>
                    <a:pt x="24" y="7024"/>
                  </a:lnTo>
                  <a:lnTo>
                    <a:pt x="24" y="6992"/>
                  </a:lnTo>
                  <a:lnTo>
                    <a:pt x="24" y="6944"/>
                  </a:lnTo>
                  <a:lnTo>
                    <a:pt x="24" y="6896"/>
                  </a:lnTo>
                  <a:lnTo>
                    <a:pt x="24" y="6864"/>
                  </a:lnTo>
                  <a:lnTo>
                    <a:pt x="24" y="6816"/>
                  </a:lnTo>
                  <a:lnTo>
                    <a:pt x="24" y="6792"/>
                  </a:lnTo>
                  <a:lnTo>
                    <a:pt x="24" y="6736"/>
                  </a:lnTo>
                  <a:lnTo>
                    <a:pt x="24" y="6712"/>
                  </a:lnTo>
                  <a:lnTo>
                    <a:pt x="25" y="6716"/>
                  </a:lnTo>
                  <a:lnTo>
                    <a:pt x="17" y="6668"/>
                  </a:lnTo>
                  <a:cubicBezTo>
                    <a:pt x="17" y="6667"/>
                    <a:pt x="16" y="6666"/>
                    <a:pt x="16" y="6664"/>
                  </a:cubicBezTo>
                  <a:lnTo>
                    <a:pt x="16" y="6632"/>
                  </a:lnTo>
                  <a:lnTo>
                    <a:pt x="16" y="6584"/>
                  </a:lnTo>
                  <a:lnTo>
                    <a:pt x="16" y="6536"/>
                  </a:lnTo>
                  <a:lnTo>
                    <a:pt x="16" y="6504"/>
                  </a:lnTo>
                  <a:lnTo>
                    <a:pt x="16" y="6456"/>
                  </a:lnTo>
                  <a:lnTo>
                    <a:pt x="16" y="6408"/>
                  </a:lnTo>
                  <a:lnTo>
                    <a:pt x="16" y="6328"/>
                  </a:lnTo>
                  <a:lnTo>
                    <a:pt x="16" y="6280"/>
                  </a:lnTo>
                  <a:lnTo>
                    <a:pt x="16" y="6224"/>
                  </a:lnTo>
                  <a:lnTo>
                    <a:pt x="16" y="6200"/>
                  </a:lnTo>
                  <a:lnTo>
                    <a:pt x="16" y="6152"/>
                  </a:lnTo>
                  <a:lnTo>
                    <a:pt x="16" y="6120"/>
                  </a:lnTo>
                  <a:lnTo>
                    <a:pt x="16" y="6072"/>
                  </a:lnTo>
                  <a:lnTo>
                    <a:pt x="16" y="6048"/>
                  </a:lnTo>
                  <a:lnTo>
                    <a:pt x="16" y="5992"/>
                  </a:lnTo>
                  <a:lnTo>
                    <a:pt x="16" y="5944"/>
                  </a:lnTo>
                  <a:lnTo>
                    <a:pt x="16" y="5896"/>
                  </a:lnTo>
                  <a:lnTo>
                    <a:pt x="16" y="5840"/>
                  </a:lnTo>
                  <a:lnTo>
                    <a:pt x="16" y="5792"/>
                  </a:lnTo>
                  <a:lnTo>
                    <a:pt x="16" y="5712"/>
                  </a:lnTo>
                  <a:lnTo>
                    <a:pt x="16" y="5664"/>
                  </a:lnTo>
                  <a:lnTo>
                    <a:pt x="16" y="5584"/>
                  </a:lnTo>
                  <a:lnTo>
                    <a:pt x="16" y="5536"/>
                  </a:lnTo>
                  <a:lnTo>
                    <a:pt x="16" y="5480"/>
                  </a:lnTo>
                  <a:lnTo>
                    <a:pt x="16" y="5432"/>
                  </a:lnTo>
                  <a:lnTo>
                    <a:pt x="16" y="5376"/>
                  </a:lnTo>
                  <a:lnTo>
                    <a:pt x="16" y="5304"/>
                  </a:lnTo>
                  <a:lnTo>
                    <a:pt x="16" y="5248"/>
                  </a:lnTo>
                  <a:lnTo>
                    <a:pt x="16" y="5200"/>
                  </a:lnTo>
                  <a:lnTo>
                    <a:pt x="16" y="5120"/>
                  </a:lnTo>
                  <a:lnTo>
                    <a:pt x="17" y="5124"/>
                  </a:lnTo>
                  <a:lnTo>
                    <a:pt x="9" y="5076"/>
                  </a:lnTo>
                  <a:cubicBezTo>
                    <a:pt x="9" y="5075"/>
                    <a:pt x="8" y="5074"/>
                    <a:pt x="8" y="5072"/>
                  </a:cubicBezTo>
                  <a:lnTo>
                    <a:pt x="8" y="4992"/>
                  </a:lnTo>
                  <a:lnTo>
                    <a:pt x="8" y="4944"/>
                  </a:lnTo>
                  <a:lnTo>
                    <a:pt x="8" y="4896"/>
                  </a:lnTo>
                  <a:lnTo>
                    <a:pt x="8" y="4840"/>
                  </a:lnTo>
                  <a:lnTo>
                    <a:pt x="8" y="4792"/>
                  </a:lnTo>
                  <a:lnTo>
                    <a:pt x="8" y="4736"/>
                  </a:lnTo>
                  <a:lnTo>
                    <a:pt x="8" y="4688"/>
                  </a:lnTo>
                  <a:lnTo>
                    <a:pt x="8" y="4632"/>
                  </a:lnTo>
                  <a:lnTo>
                    <a:pt x="8" y="4560"/>
                  </a:lnTo>
                  <a:lnTo>
                    <a:pt x="8" y="4504"/>
                  </a:lnTo>
                  <a:lnTo>
                    <a:pt x="8" y="4432"/>
                  </a:lnTo>
                  <a:lnTo>
                    <a:pt x="8" y="4352"/>
                  </a:lnTo>
                  <a:lnTo>
                    <a:pt x="8" y="4304"/>
                  </a:lnTo>
                  <a:lnTo>
                    <a:pt x="8" y="4248"/>
                  </a:lnTo>
                  <a:lnTo>
                    <a:pt x="8" y="4200"/>
                  </a:lnTo>
                  <a:lnTo>
                    <a:pt x="8" y="4152"/>
                  </a:lnTo>
                  <a:lnTo>
                    <a:pt x="8" y="4072"/>
                  </a:lnTo>
                  <a:lnTo>
                    <a:pt x="8" y="3992"/>
                  </a:lnTo>
                  <a:lnTo>
                    <a:pt x="8" y="3896"/>
                  </a:lnTo>
                  <a:lnTo>
                    <a:pt x="8" y="3768"/>
                  </a:lnTo>
                  <a:lnTo>
                    <a:pt x="8" y="3632"/>
                  </a:lnTo>
                  <a:lnTo>
                    <a:pt x="8" y="3504"/>
                  </a:lnTo>
                  <a:lnTo>
                    <a:pt x="8" y="3376"/>
                  </a:lnTo>
                  <a:lnTo>
                    <a:pt x="8" y="3248"/>
                  </a:lnTo>
                  <a:lnTo>
                    <a:pt x="8" y="3120"/>
                  </a:lnTo>
                  <a:lnTo>
                    <a:pt x="8" y="2992"/>
                  </a:lnTo>
                  <a:lnTo>
                    <a:pt x="8" y="2896"/>
                  </a:lnTo>
                  <a:lnTo>
                    <a:pt x="8" y="2768"/>
                  </a:lnTo>
                  <a:lnTo>
                    <a:pt x="9" y="2642"/>
                  </a:lnTo>
                  <a:lnTo>
                    <a:pt x="0" y="2504"/>
                  </a:lnTo>
                  <a:lnTo>
                    <a:pt x="0" y="2376"/>
                  </a:lnTo>
                  <a:lnTo>
                    <a:pt x="0" y="2248"/>
                  </a:lnTo>
                  <a:lnTo>
                    <a:pt x="0" y="2120"/>
                  </a:lnTo>
                  <a:lnTo>
                    <a:pt x="0" y="1992"/>
                  </a:lnTo>
                  <a:lnTo>
                    <a:pt x="0" y="1864"/>
                  </a:lnTo>
                  <a:lnTo>
                    <a:pt x="0" y="1768"/>
                  </a:lnTo>
                  <a:lnTo>
                    <a:pt x="0" y="1640"/>
                  </a:lnTo>
                  <a:lnTo>
                    <a:pt x="0" y="1504"/>
                  </a:lnTo>
                  <a:lnTo>
                    <a:pt x="0" y="1376"/>
                  </a:lnTo>
                  <a:lnTo>
                    <a:pt x="0" y="1248"/>
                  </a:lnTo>
                  <a:lnTo>
                    <a:pt x="0" y="1120"/>
                  </a:lnTo>
                  <a:lnTo>
                    <a:pt x="0" y="992"/>
                  </a:lnTo>
                  <a:lnTo>
                    <a:pt x="0" y="864"/>
                  </a:lnTo>
                  <a:lnTo>
                    <a:pt x="0" y="736"/>
                  </a:lnTo>
                  <a:lnTo>
                    <a:pt x="0" y="608"/>
                  </a:lnTo>
                  <a:lnTo>
                    <a:pt x="0" y="456"/>
                  </a:lnTo>
                  <a:lnTo>
                    <a:pt x="0" y="328"/>
                  </a:lnTo>
                  <a:lnTo>
                    <a:pt x="0" y="200"/>
                  </a:lnTo>
                  <a:lnTo>
                    <a:pt x="0" y="96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5" name="Freeform 194"/>
            <p:cNvSpPr>
              <a:spLocks/>
            </p:cNvSpPr>
            <p:nvPr/>
          </p:nvSpPr>
          <p:spPr bwMode="auto">
            <a:xfrm>
              <a:off x="6380129" y="4306321"/>
              <a:ext cx="13026" cy="1141010"/>
            </a:xfrm>
            <a:custGeom>
              <a:avLst/>
              <a:gdLst>
                <a:gd name="T0" fmla="*/ 10 w 120"/>
                <a:gd name="T1" fmla="*/ 5993 h 6152"/>
                <a:gd name="T2" fmla="*/ 8 w 120"/>
                <a:gd name="T3" fmla="*/ 5848 h 6152"/>
                <a:gd name="T4" fmla="*/ 8 w 120"/>
                <a:gd name="T5" fmla="*/ 5664 h 6152"/>
                <a:gd name="T6" fmla="*/ 8 w 120"/>
                <a:gd name="T7" fmla="*/ 5488 h 6152"/>
                <a:gd name="T8" fmla="*/ 16 w 120"/>
                <a:gd name="T9" fmla="*/ 5384 h 6152"/>
                <a:gd name="T10" fmla="*/ 16 w 120"/>
                <a:gd name="T11" fmla="*/ 5024 h 6152"/>
                <a:gd name="T12" fmla="*/ 16 w 120"/>
                <a:gd name="T13" fmla="*/ 4616 h 6152"/>
                <a:gd name="T14" fmla="*/ 16 w 120"/>
                <a:gd name="T15" fmla="*/ 4256 h 6152"/>
                <a:gd name="T16" fmla="*/ 24 w 120"/>
                <a:gd name="T17" fmla="*/ 3944 h 6152"/>
                <a:gd name="T18" fmla="*/ 24 w 120"/>
                <a:gd name="T19" fmla="*/ 3592 h 6152"/>
                <a:gd name="T20" fmla="*/ 24 w 120"/>
                <a:gd name="T21" fmla="*/ 3384 h 6152"/>
                <a:gd name="T22" fmla="*/ 24 w 120"/>
                <a:gd name="T23" fmla="*/ 3176 h 6152"/>
                <a:gd name="T24" fmla="*/ 24 w 120"/>
                <a:gd name="T25" fmla="*/ 3000 h 6152"/>
                <a:gd name="T26" fmla="*/ 32 w 120"/>
                <a:gd name="T27" fmla="*/ 2848 h 6152"/>
                <a:gd name="T28" fmla="*/ 32 w 120"/>
                <a:gd name="T29" fmla="*/ 2664 h 6152"/>
                <a:gd name="T30" fmla="*/ 32 w 120"/>
                <a:gd name="T31" fmla="*/ 2488 h 6152"/>
                <a:gd name="T32" fmla="*/ 32 w 120"/>
                <a:gd name="T33" fmla="*/ 2304 h 6152"/>
                <a:gd name="T34" fmla="*/ 40 w 120"/>
                <a:gd name="T35" fmla="*/ 2176 h 6152"/>
                <a:gd name="T36" fmla="*/ 40 w 120"/>
                <a:gd name="T37" fmla="*/ 2000 h 6152"/>
                <a:gd name="T38" fmla="*/ 40 w 120"/>
                <a:gd name="T39" fmla="*/ 1816 h 6152"/>
                <a:gd name="T40" fmla="*/ 48 w 120"/>
                <a:gd name="T41" fmla="*/ 1688 h 6152"/>
                <a:gd name="T42" fmla="*/ 48 w 120"/>
                <a:gd name="T43" fmla="*/ 1512 h 6152"/>
                <a:gd name="T44" fmla="*/ 48 w 120"/>
                <a:gd name="T45" fmla="*/ 1336 h 6152"/>
                <a:gd name="T46" fmla="*/ 48 w 120"/>
                <a:gd name="T47" fmla="*/ 1128 h 6152"/>
                <a:gd name="T48" fmla="*/ 56 w 120"/>
                <a:gd name="T49" fmla="*/ 976 h 6152"/>
                <a:gd name="T50" fmla="*/ 56 w 120"/>
                <a:gd name="T51" fmla="*/ 768 h 6152"/>
                <a:gd name="T52" fmla="*/ 56 w 120"/>
                <a:gd name="T53" fmla="*/ 592 h 6152"/>
                <a:gd name="T54" fmla="*/ 56 w 120"/>
                <a:gd name="T55" fmla="*/ 408 h 6152"/>
                <a:gd name="T56" fmla="*/ 64 w 120"/>
                <a:gd name="T57" fmla="*/ 304 h 6152"/>
                <a:gd name="T58" fmla="*/ 112 w 120"/>
                <a:gd name="T59" fmla="*/ 232 h 6152"/>
                <a:gd name="T60" fmla="*/ 88 w 120"/>
                <a:gd name="T61" fmla="*/ 104 h 6152"/>
                <a:gd name="T62" fmla="*/ 96 w 120"/>
                <a:gd name="T63" fmla="*/ 0 h 6152"/>
                <a:gd name="T64" fmla="*/ 88 w 120"/>
                <a:gd name="T65" fmla="*/ 152 h 6152"/>
                <a:gd name="T66" fmla="*/ 64 w 120"/>
                <a:gd name="T67" fmla="*/ 208 h 6152"/>
                <a:gd name="T68" fmla="*/ 112 w 120"/>
                <a:gd name="T69" fmla="*/ 360 h 6152"/>
                <a:gd name="T70" fmla="*/ 104 w 120"/>
                <a:gd name="T71" fmla="*/ 464 h 6152"/>
                <a:gd name="T72" fmla="*/ 104 w 120"/>
                <a:gd name="T73" fmla="*/ 640 h 6152"/>
                <a:gd name="T74" fmla="*/ 104 w 120"/>
                <a:gd name="T75" fmla="*/ 816 h 6152"/>
                <a:gd name="T76" fmla="*/ 95 w 120"/>
                <a:gd name="T77" fmla="*/ 1008 h 6152"/>
                <a:gd name="T78" fmla="*/ 96 w 120"/>
                <a:gd name="T79" fmla="*/ 1176 h 6152"/>
                <a:gd name="T80" fmla="*/ 96 w 120"/>
                <a:gd name="T81" fmla="*/ 1384 h 6152"/>
                <a:gd name="T82" fmla="*/ 96 w 120"/>
                <a:gd name="T83" fmla="*/ 1560 h 6152"/>
                <a:gd name="T84" fmla="*/ 88 w 120"/>
                <a:gd name="T85" fmla="*/ 1726 h 6152"/>
                <a:gd name="T86" fmla="*/ 88 w 120"/>
                <a:gd name="T87" fmla="*/ 1872 h 6152"/>
                <a:gd name="T88" fmla="*/ 88 w 120"/>
                <a:gd name="T89" fmla="*/ 2048 h 6152"/>
                <a:gd name="T90" fmla="*/ 88 w 120"/>
                <a:gd name="T91" fmla="*/ 2232 h 6152"/>
                <a:gd name="T92" fmla="*/ 80 w 120"/>
                <a:gd name="T93" fmla="*/ 2360 h 6152"/>
                <a:gd name="T94" fmla="*/ 80 w 120"/>
                <a:gd name="T95" fmla="*/ 2536 h 6152"/>
                <a:gd name="T96" fmla="*/ 80 w 120"/>
                <a:gd name="T97" fmla="*/ 2720 h 6152"/>
                <a:gd name="T98" fmla="*/ 80 w 120"/>
                <a:gd name="T99" fmla="*/ 2896 h 6152"/>
                <a:gd name="T100" fmla="*/ 72 w 120"/>
                <a:gd name="T101" fmla="*/ 3048 h 6152"/>
                <a:gd name="T102" fmla="*/ 72 w 120"/>
                <a:gd name="T103" fmla="*/ 3232 h 6152"/>
                <a:gd name="T104" fmla="*/ 72 w 120"/>
                <a:gd name="T105" fmla="*/ 3432 h 6152"/>
                <a:gd name="T106" fmla="*/ 72 w 120"/>
                <a:gd name="T107" fmla="*/ 3664 h 6152"/>
                <a:gd name="T108" fmla="*/ 72 w 120"/>
                <a:gd name="T109" fmla="*/ 4028 h 6152"/>
                <a:gd name="T110" fmla="*/ 64 w 120"/>
                <a:gd name="T111" fmla="*/ 4360 h 6152"/>
                <a:gd name="T112" fmla="*/ 64 w 120"/>
                <a:gd name="T113" fmla="*/ 4744 h 6152"/>
                <a:gd name="T114" fmla="*/ 64 w 120"/>
                <a:gd name="T115" fmla="*/ 5128 h 6152"/>
                <a:gd name="T116" fmla="*/ 64 w 120"/>
                <a:gd name="T117" fmla="*/ 5432 h 6152"/>
                <a:gd name="T118" fmla="*/ 56 w 120"/>
                <a:gd name="T119" fmla="*/ 5536 h 6152"/>
                <a:gd name="T120" fmla="*/ 56 w 120"/>
                <a:gd name="T121" fmla="*/ 5720 h 6152"/>
                <a:gd name="T122" fmla="*/ 56 w 120"/>
                <a:gd name="T123" fmla="*/ 5896 h 6152"/>
                <a:gd name="T124" fmla="*/ 48 w 120"/>
                <a:gd name="T125" fmla="*/ 6024 h 6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6152">
                  <a:moveTo>
                    <a:pt x="0" y="6128"/>
                  </a:moveTo>
                  <a:lnTo>
                    <a:pt x="0" y="6104"/>
                  </a:lnTo>
                  <a:lnTo>
                    <a:pt x="0" y="6072"/>
                  </a:lnTo>
                  <a:lnTo>
                    <a:pt x="0" y="6048"/>
                  </a:lnTo>
                  <a:lnTo>
                    <a:pt x="0" y="6024"/>
                  </a:lnTo>
                  <a:cubicBezTo>
                    <a:pt x="0" y="6022"/>
                    <a:pt x="1" y="6019"/>
                    <a:pt x="2" y="6017"/>
                  </a:cubicBezTo>
                  <a:lnTo>
                    <a:pt x="10" y="5993"/>
                  </a:lnTo>
                  <a:lnTo>
                    <a:pt x="8" y="6000"/>
                  </a:lnTo>
                  <a:lnTo>
                    <a:pt x="8" y="5976"/>
                  </a:lnTo>
                  <a:lnTo>
                    <a:pt x="8" y="5944"/>
                  </a:lnTo>
                  <a:lnTo>
                    <a:pt x="8" y="5920"/>
                  </a:lnTo>
                  <a:lnTo>
                    <a:pt x="8" y="5896"/>
                  </a:lnTo>
                  <a:lnTo>
                    <a:pt x="8" y="5872"/>
                  </a:lnTo>
                  <a:lnTo>
                    <a:pt x="8" y="5848"/>
                  </a:lnTo>
                  <a:lnTo>
                    <a:pt x="8" y="5816"/>
                  </a:lnTo>
                  <a:lnTo>
                    <a:pt x="8" y="5792"/>
                  </a:lnTo>
                  <a:lnTo>
                    <a:pt x="8" y="5768"/>
                  </a:lnTo>
                  <a:lnTo>
                    <a:pt x="8" y="5744"/>
                  </a:lnTo>
                  <a:lnTo>
                    <a:pt x="8" y="5720"/>
                  </a:lnTo>
                  <a:lnTo>
                    <a:pt x="8" y="5688"/>
                  </a:lnTo>
                  <a:lnTo>
                    <a:pt x="8" y="5664"/>
                  </a:lnTo>
                  <a:lnTo>
                    <a:pt x="8" y="5640"/>
                  </a:lnTo>
                  <a:lnTo>
                    <a:pt x="8" y="5616"/>
                  </a:lnTo>
                  <a:lnTo>
                    <a:pt x="8" y="5592"/>
                  </a:lnTo>
                  <a:lnTo>
                    <a:pt x="8" y="5560"/>
                  </a:lnTo>
                  <a:lnTo>
                    <a:pt x="8" y="5536"/>
                  </a:lnTo>
                  <a:lnTo>
                    <a:pt x="8" y="5512"/>
                  </a:lnTo>
                  <a:lnTo>
                    <a:pt x="8" y="5488"/>
                  </a:lnTo>
                  <a:cubicBezTo>
                    <a:pt x="8" y="5475"/>
                    <a:pt x="19" y="5464"/>
                    <a:pt x="32" y="5464"/>
                  </a:cubicBezTo>
                  <a:lnTo>
                    <a:pt x="40" y="5464"/>
                  </a:lnTo>
                  <a:lnTo>
                    <a:pt x="16" y="5488"/>
                  </a:lnTo>
                  <a:lnTo>
                    <a:pt x="16" y="5464"/>
                  </a:lnTo>
                  <a:lnTo>
                    <a:pt x="16" y="5432"/>
                  </a:lnTo>
                  <a:lnTo>
                    <a:pt x="16" y="5408"/>
                  </a:lnTo>
                  <a:lnTo>
                    <a:pt x="16" y="5384"/>
                  </a:lnTo>
                  <a:lnTo>
                    <a:pt x="16" y="5336"/>
                  </a:lnTo>
                  <a:lnTo>
                    <a:pt x="16" y="5304"/>
                  </a:lnTo>
                  <a:lnTo>
                    <a:pt x="16" y="5232"/>
                  </a:lnTo>
                  <a:lnTo>
                    <a:pt x="16" y="5176"/>
                  </a:lnTo>
                  <a:lnTo>
                    <a:pt x="16" y="5128"/>
                  </a:lnTo>
                  <a:lnTo>
                    <a:pt x="16" y="5072"/>
                  </a:lnTo>
                  <a:lnTo>
                    <a:pt x="16" y="5024"/>
                  </a:lnTo>
                  <a:lnTo>
                    <a:pt x="16" y="4976"/>
                  </a:lnTo>
                  <a:lnTo>
                    <a:pt x="16" y="4920"/>
                  </a:lnTo>
                  <a:lnTo>
                    <a:pt x="16" y="4872"/>
                  </a:lnTo>
                  <a:lnTo>
                    <a:pt x="16" y="4816"/>
                  </a:lnTo>
                  <a:lnTo>
                    <a:pt x="16" y="4744"/>
                  </a:lnTo>
                  <a:lnTo>
                    <a:pt x="16" y="4688"/>
                  </a:lnTo>
                  <a:lnTo>
                    <a:pt x="16" y="4616"/>
                  </a:lnTo>
                  <a:lnTo>
                    <a:pt x="16" y="4560"/>
                  </a:lnTo>
                  <a:lnTo>
                    <a:pt x="16" y="4512"/>
                  </a:lnTo>
                  <a:lnTo>
                    <a:pt x="16" y="4464"/>
                  </a:lnTo>
                  <a:lnTo>
                    <a:pt x="16" y="4408"/>
                  </a:lnTo>
                  <a:lnTo>
                    <a:pt x="16" y="4360"/>
                  </a:lnTo>
                  <a:lnTo>
                    <a:pt x="16" y="4304"/>
                  </a:lnTo>
                  <a:lnTo>
                    <a:pt x="16" y="4256"/>
                  </a:lnTo>
                  <a:lnTo>
                    <a:pt x="16" y="4208"/>
                  </a:lnTo>
                  <a:lnTo>
                    <a:pt x="16" y="4128"/>
                  </a:lnTo>
                  <a:lnTo>
                    <a:pt x="16" y="4072"/>
                  </a:lnTo>
                  <a:cubicBezTo>
                    <a:pt x="16" y="4071"/>
                    <a:pt x="17" y="4070"/>
                    <a:pt x="17" y="4069"/>
                  </a:cubicBezTo>
                  <a:lnTo>
                    <a:pt x="25" y="4021"/>
                  </a:lnTo>
                  <a:lnTo>
                    <a:pt x="24" y="4024"/>
                  </a:lnTo>
                  <a:lnTo>
                    <a:pt x="24" y="3944"/>
                  </a:lnTo>
                  <a:lnTo>
                    <a:pt x="24" y="3896"/>
                  </a:lnTo>
                  <a:lnTo>
                    <a:pt x="24" y="3816"/>
                  </a:lnTo>
                  <a:lnTo>
                    <a:pt x="24" y="3768"/>
                  </a:lnTo>
                  <a:lnTo>
                    <a:pt x="24" y="3720"/>
                  </a:lnTo>
                  <a:lnTo>
                    <a:pt x="24" y="3664"/>
                  </a:lnTo>
                  <a:lnTo>
                    <a:pt x="24" y="3640"/>
                  </a:lnTo>
                  <a:lnTo>
                    <a:pt x="24" y="3592"/>
                  </a:lnTo>
                  <a:lnTo>
                    <a:pt x="24" y="3560"/>
                  </a:lnTo>
                  <a:lnTo>
                    <a:pt x="24" y="3512"/>
                  </a:lnTo>
                  <a:lnTo>
                    <a:pt x="24" y="3488"/>
                  </a:lnTo>
                  <a:lnTo>
                    <a:pt x="24" y="3464"/>
                  </a:lnTo>
                  <a:lnTo>
                    <a:pt x="24" y="3432"/>
                  </a:lnTo>
                  <a:lnTo>
                    <a:pt x="24" y="3408"/>
                  </a:lnTo>
                  <a:lnTo>
                    <a:pt x="24" y="3384"/>
                  </a:lnTo>
                  <a:lnTo>
                    <a:pt x="24" y="3360"/>
                  </a:lnTo>
                  <a:lnTo>
                    <a:pt x="24" y="3336"/>
                  </a:lnTo>
                  <a:lnTo>
                    <a:pt x="24" y="3280"/>
                  </a:lnTo>
                  <a:lnTo>
                    <a:pt x="24" y="3256"/>
                  </a:lnTo>
                  <a:lnTo>
                    <a:pt x="24" y="3232"/>
                  </a:lnTo>
                  <a:lnTo>
                    <a:pt x="24" y="3208"/>
                  </a:lnTo>
                  <a:lnTo>
                    <a:pt x="24" y="3176"/>
                  </a:lnTo>
                  <a:lnTo>
                    <a:pt x="24" y="3152"/>
                  </a:lnTo>
                  <a:lnTo>
                    <a:pt x="24" y="3128"/>
                  </a:lnTo>
                  <a:lnTo>
                    <a:pt x="24" y="3104"/>
                  </a:lnTo>
                  <a:lnTo>
                    <a:pt x="24" y="3080"/>
                  </a:lnTo>
                  <a:lnTo>
                    <a:pt x="24" y="3048"/>
                  </a:lnTo>
                  <a:lnTo>
                    <a:pt x="24" y="3024"/>
                  </a:lnTo>
                  <a:lnTo>
                    <a:pt x="24" y="3000"/>
                  </a:lnTo>
                  <a:lnTo>
                    <a:pt x="24" y="2976"/>
                  </a:lnTo>
                  <a:cubicBezTo>
                    <a:pt x="24" y="2975"/>
                    <a:pt x="25" y="2974"/>
                    <a:pt x="25" y="2973"/>
                  </a:cubicBezTo>
                  <a:lnTo>
                    <a:pt x="33" y="2917"/>
                  </a:lnTo>
                  <a:lnTo>
                    <a:pt x="32" y="2920"/>
                  </a:lnTo>
                  <a:lnTo>
                    <a:pt x="32" y="2896"/>
                  </a:lnTo>
                  <a:lnTo>
                    <a:pt x="32" y="2872"/>
                  </a:lnTo>
                  <a:lnTo>
                    <a:pt x="32" y="2848"/>
                  </a:lnTo>
                  <a:lnTo>
                    <a:pt x="32" y="2816"/>
                  </a:lnTo>
                  <a:lnTo>
                    <a:pt x="32" y="2792"/>
                  </a:lnTo>
                  <a:lnTo>
                    <a:pt x="32" y="2768"/>
                  </a:lnTo>
                  <a:lnTo>
                    <a:pt x="32" y="2744"/>
                  </a:lnTo>
                  <a:lnTo>
                    <a:pt x="32" y="2720"/>
                  </a:lnTo>
                  <a:lnTo>
                    <a:pt x="32" y="2688"/>
                  </a:lnTo>
                  <a:lnTo>
                    <a:pt x="32" y="2664"/>
                  </a:lnTo>
                  <a:lnTo>
                    <a:pt x="32" y="2640"/>
                  </a:lnTo>
                  <a:lnTo>
                    <a:pt x="32" y="2616"/>
                  </a:lnTo>
                  <a:lnTo>
                    <a:pt x="32" y="2592"/>
                  </a:lnTo>
                  <a:lnTo>
                    <a:pt x="32" y="2560"/>
                  </a:lnTo>
                  <a:lnTo>
                    <a:pt x="32" y="2536"/>
                  </a:lnTo>
                  <a:lnTo>
                    <a:pt x="32" y="2512"/>
                  </a:lnTo>
                  <a:lnTo>
                    <a:pt x="32" y="2488"/>
                  </a:lnTo>
                  <a:lnTo>
                    <a:pt x="32" y="2464"/>
                  </a:lnTo>
                  <a:lnTo>
                    <a:pt x="32" y="2432"/>
                  </a:lnTo>
                  <a:lnTo>
                    <a:pt x="32" y="2408"/>
                  </a:lnTo>
                  <a:lnTo>
                    <a:pt x="32" y="2384"/>
                  </a:lnTo>
                  <a:lnTo>
                    <a:pt x="32" y="2360"/>
                  </a:lnTo>
                  <a:lnTo>
                    <a:pt x="32" y="2336"/>
                  </a:lnTo>
                  <a:lnTo>
                    <a:pt x="32" y="2304"/>
                  </a:lnTo>
                  <a:lnTo>
                    <a:pt x="32" y="2280"/>
                  </a:lnTo>
                  <a:cubicBezTo>
                    <a:pt x="32" y="2278"/>
                    <a:pt x="33" y="2275"/>
                    <a:pt x="34" y="2273"/>
                  </a:cubicBezTo>
                  <a:lnTo>
                    <a:pt x="42" y="2249"/>
                  </a:lnTo>
                  <a:lnTo>
                    <a:pt x="40" y="2256"/>
                  </a:lnTo>
                  <a:lnTo>
                    <a:pt x="40" y="2232"/>
                  </a:lnTo>
                  <a:lnTo>
                    <a:pt x="40" y="2208"/>
                  </a:lnTo>
                  <a:lnTo>
                    <a:pt x="40" y="2176"/>
                  </a:lnTo>
                  <a:lnTo>
                    <a:pt x="40" y="2152"/>
                  </a:lnTo>
                  <a:lnTo>
                    <a:pt x="40" y="2128"/>
                  </a:lnTo>
                  <a:lnTo>
                    <a:pt x="40" y="2104"/>
                  </a:lnTo>
                  <a:lnTo>
                    <a:pt x="40" y="2080"/>
                  </a:lnTo>
                  <a:lnTo>
                    <a:pt x="40" y="2048"/>
                  </a:lnTo>
                  <a:lnTo>
                    <a:pt x="40" y="2024"/>
                  </a:lnTo>
                  <a:lnTo>
                    <a:pt x="40" y="2000"/>
                  </a:lnTo>
                  <a:lnTo>
                    <a:pt x="40" y="1976"/>
                  </a:lnTo>
                  <a:lnTo>
                    <a:pt x="40" y="1944"/>
                  </a:lnTo>
                  <a:lnTo>
                    <a:pt x="40" y="1920"/>
                  </a:lnTo>
                  <a:lnTo>
                    <a:pt x="40" y="1896"/>
                  </a:lnTo>
                  <a:lnTo>
                    <a:pt x="40" y="1872"/>
                  </a:lnTo>
                  <a:lnTo>
                    <a:pt x="40" y="1848"/>
                  </a:lnTo>
                  <a:lnTo>
                    <a:pt x="40" y="1816"/>
                  </a:lnTo>
                  <a:lnTo>
                    <a:pt x="40" y="1792"/>
                  </a:lnTo>
                  <a:lnTo>
                    <a:pt x="40" y="1768"/>
                  </a:lnTo>
                  <a:lnTo>
                    <a:pt x="40" y="1744"/>
                  </a:lnTo>
                  <a:lnTo>
                    <a:pt x="40" y="1720"/>
                  </a:lnTo>
                  <a:cubicBezTo>
                    <a:pt x="40" y="1719"/>
                    <a:pt x="41" y="1717"/>
                    <a:pt x="41" y="1715"/>
                  </a:cubicBezTo>
                  <a:lnTo>
                    <a:pt x="49" y="1683"/>
                  </a:lnTo>
                  <a:lnTo>
                    <a:pt x="48" y="1688"/>
                  </a:lnTo>
                  <a:lnTo>
                    <a:pt x="48" y="1664"/>
                  </a:lnTo>
                  <a:lnTo>
                    <a:pt x="48" y="1640"/>
                  </a:lnTo>
                  <a:lnTo>
                    <a:pt x="48" y="1616"/>
                  </a:lnTo>
                  <a:lnTo>
                    <a:pt x="48" y="1592"/>
                  </a:lnTo>
                  <a:lnTo>
                    <a:pt x="48" y="1560"/>
                  </a:lnTo>
                  <a:lnTo>
                    <a:pt x="48" y="1536"/>
                  </a:lnTo>
                  <a:lnTo>
                    <a:pt x="48" y="1512"/>
                  </a:lnTo>
                  <a:lnTo>
                    <a:pt x="48" y="1488"/>
                  </a:lnTo>
                  <a:lnTo>
                    <a:pt x="48" y="1464"/>
                  </a:lnTo>
                  <a:lnTo>
                    <a:pt x="48" y="1432"/>
                  </a:lnTo>
                  <a:lnTo>
                    <a:pt x="48" y="1408"/>
                  </a:lnTo>
                  <a:lnTo>
                    <a:pt x="48" y="1384"/>
                  </a:lnTo>
                  <a:lnTo>
                    <a:pt x="48" y="1360"/>
                  </a:lnTo>
                  <a:lnTo>
                    <a:pt x="48" y="1336"/>
                  </a:lnTo>
                  <a:lnTo>
                    <a:pt x="48" y="1304"/>
                  </a:lnTo>
                  <a:lnTo>
                    <a:pt x="48" y="1280"/>
                  </a:lnTo>
                  <a:lnTo>
                    <a:pt x="48" y="1256"/>
                  </a:lnTo>
                  <a:lnTo>
                    <a:pt x="48" y="1232"/>
                  </a:lnTo>
                  <a:lnTo>
                    <a:pt x="48" y="1176"/>
                  </a:lnTo>
                  <a:lnTo>
                    <a:pt x="48" y="1152"/>
                  </a:lnTo>
                  <a:lnTo>
                    <a:pt x="48" y="1128"/>
                  </a:lnTo>
                  <a:lnTo>
                    <a:pt x="48" y="1104"/>
                  </a:lnTo>
                  <a:lnTo>
                    <a:pt x="48" y="1048"/>
                  </a:lnTo>
                  <a:lnTo>
                    <a:pt x="48" y="1024"/>
                  </a:lnTo>
                  <a:lnTo>
                    <a:pt x="48" y="1000"/>
                  </a:lnTo>
                  <a:cubicBezTo>
                    <a:pt x="48" y="998"/>
                    <a:pt x="49" y="995"/>
                    <a:pt x="50" y="993"/>
                  </a:cubicBezTo>
                  <a:lnTo>
                    <a:pt x="58" y="969"/>
                  </a:lnTo>
                  <a:lnTo>
                    <a:pt x="56" y="976"/>
                  </a:lnTo>
                  <a:lnTo>
                    <a:pt x="56" y="952"/>
                  </a:lnTo>
                  <a:lnTo>
                    <a:pt x="56" y="920"/>
                  </a:lnTo>
                  <a:lnTo>
                    <a:pt x="56" y="896"/>
                  </a:lnTo>
                  <a:lnTo>
                    <a:pt x="56" y="848"/>
                  </a:lnTo>
                  <a:lnTo>
                    <a:pt x="56" y="816"/>
                  </a:lnTo>
                  <a:lnTo>
                    <a:pt x="56" y="792"/>
                  </a:lnTo>
                  <a:lnTo>
                    <a:pt x="56" y="768"/>
                  </a:lnTo>
                  <a:lnTo>
                    <a:pt x="56" y="744"/>
                  </a:lnTo>
                  <a:lnTo>
                    <a:pt x="56" y="720"/>
                  </a:lnTo>
                  <a:lnTo>
                    <a:pt x="56" y="688"/>
                  </a:lnTo>
                  <a:lnTo>
                    <a:pt x="56" y="664"/>
                  </a:lnTo>
                  <a:lnTo>
                    <a:pt x="56" y="640"/>
                  </a:lnTo>
                  <a:lnTo>
                    <a:pt x="56" y="616"/>
                  </a:lnTo>
                  <a:lnTo>
                    <a:pt x="56" y="592"/>
                  </a:lnTo>
                  <a:lnTo>
                    <a:pt x="56" y="560"/>
                  </a:lnTo>
                  <a:lnTo>
                    <a:pt x="56" y="536"/>
                  </a:lnTo>
                  <a:lnTo>
                    <a:pt x="56" y="512"/>
                  </a:lnTo>
                  <a:lnTo>
                    <a:pt x="56" y="488"/>
                  </a:lnTo>
                  <a:lnTo>
                    <a:pt x="56" y="464"/>
                  </a:lnTo>
                  <a:lnTo>
                    <a:pt x="56" y="432"/>
                  </a:lnTo>
                  <a:lnTo>
                    <a:pt x="56" y="408"/>
                  </a:lnTo>
                  <a:cubicBezTo>
                    <a:pt x="56" y="395"/>
                    <a:pt x="67" y="384"/>
                    <a:pt x="80" y="384"/>
                  </a:cubicBezTo>
                  <a:lnTo>
                    <a:pt x="88" y="384"/>
                  </a:lnTo>
                  <a:lnTo>
                    <a:pt x="64" y="408"/>
                  </a:lnTo>
                  <a:lnTo>
                    <a:pt x="64" y="384"/>
                  </a:lnTo>
                  <a:lnTo>
                    <a:pt x="64" y="360"/>
                  </a:lnTo>
                  <a:lnTo>
                    <a:pt x="64" y="336"/>
                  </a:lnTo>
                  <a:lnTo>
                    <a:pt x="64" y="304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64" y="232"/>
                  </a:lnTo>
                  <a:lnTo>
                    <a:pt x="64" y="208"/>
                  </a:lnTo>
                  <a:cubicBezTo>
                    <a:pt x="64" y="195"/>
                    <a:pt x="75" y="184"/>
                    <a:pt x="88" y="184"/>
                  </a:cubicBezTo>
                  <a:cubicBezTo>
                    <a:pt x="102" y="184"/>
                    <a:pt x="112" y="195"/>
                    <a:pt x="112" y="208"/>
                  </a:cubicBezTo>
                  <a:lnTo>
                    <a:pt x="112" y="232"/>
                  </a:lnTo>
                  <a:cubicBezTo>
                    <a:pt x="112" y="246"/>
                    <a:pt x="102" y="256"/>
                    <a:pt x="88" y="256"/>
                  </a:cubicBezTo>
                  <a:cubicBezTo>
                    <a:pt x="75" y="256"/>
                    <a:pt x="64" y="246"/>
                    <a:pt x="64" y="232"/>
                  </a:cubicBezTo>
                  <a:lnTo>
                    <a:pt x="64" y="208"/>
                  </a:lnTo>
                  <a:lnTo>
                    <a:pt x="64" y="176"/>
                  </a:lnTo>
                  <a:lnTo>
                    <a:pt x="64" y="152"/>
                  </a:lnTo>
                  <a:lnTo>
                    <a:pt x="64" y="128"/>
                  </a:lnTo>
                  <a:cubicBezTo>
                    <a:pt x="64" y="115"/>
                    <a:pt x="75" y="104"/>
                    <a:pt x="88" y="104"/>
                  </a:cubicBezTo>
                  <a:lnTo>
                    <a:pt x="96" y="104"/>
                  </a:lnTo>
                  <a:lnTo>
                    <a:pt x="72" y="128"/>
                  </a:lnTo>
                  <a:lnTo>
                    <a:pt x="72" y="104"/>
                  </a:lnTo>
                  <a:lnTo>
                    <a:pt x="72" y="80"/>
                  </a:lnTo>
                  <a:lnTo>
                    <a:pt x="72" y="48"/>
                  </a:ln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48"/>
                  </a:lnTo>
                  <a:lnTo>
                    <a:pt x="120" y="80"/>
                  </a:lnTo>
                  <a:lnTo>
                    <a:pt x="120" y="104"/>
                  </a:lnTo>
                  <a:lnTo>
                    <a:pt x="120" y="128"/>
                  </a:lnTo>
                  <a:cubicBezTo>
                    <a:pt x="120" y="142"/>
                    <a:pt x="110" y="152"/>
                    <a:pt x="96" y="152"/>
                  </a:cubicBezTo>
                  <a:lnTo>
                    <a:pt x="88" y="152"/>
                  </a:lnTo>
                  <a:lnTo>
                    <a:pt x="112" y="128"/>
                  </a:lnTo>
                  <a:lnTo>
                    <a:pt x="112" y="152"/>
                  </a:lnTo>
                  <a:lnTo>
                    <a:pt x="112" y="176"/>
                  </a:lnTo>
                  <a:lnTo>
                    <a:pt x="112" y="208"/>
                  </a:lnTo>
                  <a:lnTo>
                    <a:pt x="112" y="232"/>
                  </a:lnTo>
                  <a:lnTo>
                    <a:pt x="64" y="232"/>
                  </a:lnTo>
                  <a:lnTo>
                    <a:pt x="64" y="208"/>
                  </a:lnTo>
                  <a:lnTo>
                    <a:pt x="112" y="208"/>
                  </a:lnTo>
                  <a:lnTo>
                    <a:pt x="112" y="232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112" y="304"/>
                  </a:lnTo>
                  <a:lnTo>
                    <a:pt x="112" y="336"/>
                  </a:lnTo>
                  <a:lnTo>
                    <a:pt x="112" y="360"/>
                  </a:lnTo>
                  <a:lnTo>
                    <a:pt x="112" y="384"/>
                  </a:lnTo>
                  <a:lnTo>
                    <a:pt x="112" y="408"/>
                  </a:lnTo>
                  <a:cubicBezTo>
                    <a:pt x="112" y="422"/>
                    <a:pt x="102" y="432"/>
                    <a:pt x="88" y="432"/>
                  </a:cubicBezTo>
                  <a:lnTo>
                    <a:pt x="80" y="432"/>
                  </a:lnTo>
                  <a:lnTo>
                    <a:pt x="104" y="408"/>
                  </a:lnTo>
                  <a:lnTo>
                    <a:pt x="104" y="432"/>
                  </a:lnTo>
                  <a:lnTo>
                    <a:pt x="104" y="464"/>
                  </a:lnTo>
                  <a:lnTo>
                    <a:pt x="104" y="488"/>
                  </a:lnTo>
                  <a:lnTo>
                    <a:pt x="104" y="512"/>
                  </a:lnTo>
                  <a:lnTo>
                    <a:pt x="104" y="536"/>
                  </a:lnTo>
                  <a:lnTo>
                    <a:pt x="104" y="560"/>
                  </a:lnTo>
                  <a:lnTo>
                    <a:pt x="104" y="592"/>
                  </a:lnTo>
                  <a:lnTo>
                    <a:pt x="104" y="616"/>
                  </a:lnTo>
                  <a:lnTo>
                    <a:pt x="104" y="640"/>
                  </a:lnTo>
                  <a:lnTo>
                    <a:pt x="104" y="664"/>
                  </a:lnTo>
                  <a:lnTo>
                    <a:pt x="104" y="688"/>
                  </a:lnTo>
                  <a:lnTo>
                    <a:pt x="104" y="720"/>
                  </a:lnTo>
                  <a:lnTo>
                    <a:pt x="104" y="744"/>
                  </a:lnTo>
                  <a:lnTo>
                    <a:pt x="104" y="768"/>
                  </a:lnTo>
                  <a:lnTo>
                    <a:pt x="104" y="792"/>
                  </a:lnTo>
                  <a:lnTo>
                    <a:pt x="104" y="816"/>
                  </a:lnTo>
                  <a:lnTo>
                    <a:pt x="104" y="848"/>
                  </a:lnTo>
                  <a:lnTo>
                    <a:pt x="104" y="896"/>
                  </a:lnTo>
                  <a:lnTo>
                    <a:pt x="104" y="920"/>
                  </a:lnTo>
                  <a:lnTo>
                    <a:pt x="104" y="952"/>
                  </a:lnTo>
                  <a:lnTo>
                    <a:pt x="104" y="976"/>
                  </a:lnTo>
                  <a:cubicBezTo>
                    <a:pt x="104" y="979"/>
                    <a:pt x="104" y="982"/>
                    <a:pt x="103" y="984"/>
                  </a:cubicBezTo>
                  <a:lnTo>
                    <a:pt x="95" y="1008"/>
                  </a:lnTo>
                  <a:lnTo>
                    <a:pt x="96" y="1000"/>
                  </a:lnTo>
                  <a:lnTo>
                    <a:pt x="96" y="1024"/>
                  </a:lnTo>
                  <a:lnTo>
                    <a:pt x="96" y="1048"/>
                  </a:lnTo>
                  <a:lnTo>
                    <a:pt x="96" y="1104"/>
                  </a:lnTo>
                  <a:lnTo>
                    <a:pt x="96" y="1128"/>
                  </a:lnTo>
                  <a:lnTo>
                    <a:pt x="96" y="1152"/>
                  </a:lnTo>
                  <a:lnTo>
                    <a:pt x="96" y="1176"/>
                  </a:lnTo>
                  <a:lnTo>
                    <a:pt x="96" y="1232"/>
                  </a:lnTo>
                  <a:lnTo>
                    <a:pt x="96" y="1256"/>
                  </a:lnTo>
                  <a:lnTo>
                    <a:pt x="96" y="1280"/>
                  </a:lnTo>
                  <a:lnTo>
                    <a:pt x="96" y="1304"/>
                  </a:lnTo>
                  <a:lnTo>
                    <a:pt x="96" y="1336"/>
                  </a:lnTo>
                  <a:lnTo>
                    <a:pt x="96" y="1360"/>
                  </a:lnTo>
                  <a:lnTo>
                    <a:pt x="96" y="1384"/>
                  </a:lnTo>
                  <a:lnTo>
                    <a:pt x="96" y="1408"/>
                  </a:lnTo>
                  <a:lnTo>
                    <a:pt x="96" y="1432"/>
                  </a:lnTo>
                  <a:lnTo>
                    <a:pt x="96" y="1464"/>
                  </a:lnTo>
                  <a:lnTo>
                    <a:pt x="96" y="1488"/>
                  </a:lnTo>
                  <a:lnTo>
                    <a:pt x="96" y="1512"/>
                  </a:lnTo>
                  <a:lnTo>
                    <a:pt x="96" y="1536"/>
                  </a:lnTo>
                  <a:lnTo>
                    <a:pt x="96" y="1560"/>
                  </a:lnTo>
                  <a:lnTo>
                    <a:pt x="96" y="1592"/>
                  </a:lnTo>
                  <a:lnTo>
                    <a:pt x="96" y="1616"/>
                  </a:lnTo>
                  <a:lnTo>
                    <a:pt x="96" y="1640"/>
                  </a:lnTo>
                  <a:lnTo>
                    <a:pt x="96" y="1664"/>
                  </a:lnTo>
                  <a:lnTo>
                    <a:pt x="96" y="1688"/>
                  </a:lnTo>
                  <a:cubicBezTo>
                    <a:pt x="96" y="1690"/>
                    <a:pt x="96" y="1692"/>
                    <a:pt x="96" y="1694"/>
                  </a:cubicBezTo>
                  <a:lnTo>
                    <a:pt x="88" y="1726"/>
                  </a:lnTo>
                  <a:lnTo>
                    <a:pt x="88" y="1720"/>
                  </a:lnTo>
                  <a:lnTo>
                    <a:pt x="88" y="1744"/>
                  </a:lnTo>
                  <a:lnTo>
                    <a:pt x="88" y="1768"/>
                  </a:lnTo>
                  <a:lnTo>
                    <a:pt x="88" y="1792"/>
                  </a:lnTo>
                  <a:lnTo>
                    <a:pt x="88" y="1816"/>
                  </a:lnTo>
                  <a:lnTo>
                    <a:pt x="88" y="1848"/>
                  </a:lnTo>
                  <a:lnTo>
                    <a:pt x="88" y="1872"/>
                  </a:lnTo>
                  <a:lnTo>
                    <a:pt x="88" y="1896"/>
                  </a:lnTo>
                  <a:lnTo>
                    <a:pt x="88" y="1920"/>
                  </a:lnTo>
                  <a:lnTo>
                    <a:pt x="88" y="1944"/>
                  </a:lnTo>
                  <a:lnTo>
                    <a:pt x="88" y="1976"/>
                  </a:lnTo>
                  <a:lnTo>
                    <a:pt x="88" y="2000"/>
                  </a:lnTo>
                  <a:lnTo>
                    <a:pt x="88" y="2024"/>
                  </a:lnTo>
                  <a:lnTo>
                    <a:pt x="88" y="2048"/>
                  </a:lnTo>
                  <a:lnTo>
                    <a:pt x="88" y="2080"/>
                  </a:lnTo>
                  <a:lnTo>
                    <a:pt x="88" y="2104"/>
                  </a:lnTo>
                  <a:lnTo>
                    <a:pt x="88" y="2128"/>
                  </a:lnTo>
                  <a:lnTo>
                    <a:pt x="88" y="2152"/>
                  </a:lnTo>
                  <a:lnTo>
                    <a:pt x="88" y="2176"/>
                  </a:lnTo>
                  <a:lnTo>
                    <a:pt x="88" y="2208"/>
                  </a:lnTo>
                  <a:lnTo>
                    <a:pt x="88" y="2232"/>
                  </a:lnTo>
                  <a:lnTo>
                    <a:pt x="88" y="2256"/>
                  </a:lnTo>
                  <a:cubicBezTo>
                    <a:pt x="88" y="2259"/>
                    <a:pt x="88" y="2262"/>
                    <a:pt x="87" y="2264"/>
                  </a:cubicBezTo>
                  <a:lnTo>
                    <a:pt x="79" y="2288"/>
                  </a:lnTo>
                  <a:lnTo>
                    <a:pt x="80" y="2280"/>
                  </a:lnTo>
                  <a:lnTo>
                    <a:pt x="80" y="2304"/>
                  </a:lnTo>
                  <a:lnTo>
                    <a:pt x="80" y="2336"/>
                  </a:lnTo>
                  <a:lnTo>
                    <a:pt x="80" y="2360"/>
                  </a:lnTo>
                  <a:lnTo>
                    <a:pt x="80" y="2384"/>
                  </a:lnTo>
                  <a:lnTo>
                    <a:pt x="80" y="2408"/>
                  </a:lnTo>
                  <a:lnTo>
                    <a:pt x="80" y="2432"/>
                  </a:lnTo>
                  <a:lnTo>
                    <a:pt x="80" y="2464"/>
                  </a:lnTo>
                  <a:lnTo>
                    <a:pt x="80" y="2488"/>
                  </a:lnTo>
                  <a:lnTo>
                    <a:pt x="80" y="2512"/>
                  </a:lnTo>
                  <a:lnTo>
                    <a:pt x="80" y="2536"/>
                  </a:lnTo>
                  <a:lnTo>
                    <a:pt x="80" y="2560"/>
                  </a:lnTo>
                  <a:lnTo>
                    <a:pt x="80" y="2592"/>
                  </a:lnTo>
                  <a:lnTo>
                    <a:pt x="80" y="2616"/>
                  </a:lnTo>
                  <a:lnTo>
                    <a:pt x="80" y="2640"/>
                  </a:lnTo>
                  <a:lnTo>
                    <a:pt x="80" y="2664"/>
                  </a:lnTo>
                  <a:lnTo>
                    <a:pt x="80" y="2688"/>
                  </a:lnTo>
                  <a:lnTo>
                    <a:pt x="80" y="2720"/>
                  </a:lnTo>
                  <a:lnTo>
                    <a:pt x="80" y="2744"/>
                  </a:lnTo>
                  <a:lnTo>
                    <a:pt x="80" y="2768"/>
                  </a:lnTo>
                  <a:lnTo>
                    <a:pt x="80" y="2792"/>
                  </a:lnTo>
                  <a:lnTo>
                    <a:pt x="80" y="2816"/>
                  </a:lnTo>
                  <a:lnTo>
                    <a:pt x="80" y="2848"/>
                  </a:lnTo>
                  <a:lnTo>
                    <a:pt x="80" y="2872"/>
                  </a:lnTo>
                  <a:lnTo>
                    <a:pt x="80" y="2896"/>
                  </a:lnTo>
                  <a:lnTo>
                    <a:pt x="80" y="2920"/>
                  </a:lnTo>
                  <a:cubicBezTo>
                    <a:pt x="80" y="2922"/>
                    <a:pt x="80" y="2923"/>
                    <a:pt x="80" y="2924"/>
                  </a:cubicBezTo>
                  <a:lnTo>
                    <a:pt x="72" y="2980"/>
                  </a:lnTo>
                  <a:lnTo>
                    <a:pt x="72" y="2976"/>
                  </a:lnTo>
                  <a:lnTo>
                    <a:pt x="72" y="3000"/>
                  </a:lnTo>
                  <a:lnTo>
                    <a:pt x="72" y="3024"/>
                  </a:lnTo>
                  <a:lnTo>
                    <a:pt x="72" y="3048"/>
                  </a:lnTo>
                  <a:lnTo>
                    <a:pt x="72" y="3080"/>
                  </a:lnTo>
                  <a:lnTo>
                    <a:pt x="72" y="3104"/>
                  </a:lnTo>
                  <a:lnTo>
                    <a:pt x="72" y="3128"/>
                  </a:lnTo>
                  <a:lnTo>
                    <a:pt x="72" y="3152"/>
                  </a:lnTo>
                  <a:lnTo>
                    <a:pt x="72" y="3176"/>
                  </a:lnTo>
                  <a:lnTo>
                    <a:pt x="72" y="3208"/>
                  </a:lnTo>
                  <a:lnTo>
                    <a:pt x="72" y="3232"/>
                  </a:lnTo>
                  <a:lnTo>
                    <a:pt x="72" y="3256"/>
                  </a:lnTo>
                  <a:lnTo>
                    <a:pt x="72" y="3280"/>
                  </a:lnTo>
                  <a:lnTo>
                    <a:pt x="72" y="3336"/>
                  </a:lnTo>
                  <a:lnTo>
                    <a:pt x="72" y="3360"/>
                  </a:lnTo>
                  <a:lnTo>
                    <a:pt x="72" y="3384"/>
                  </a:lnTo>
                  <a:lnTo>
                    <a:pt x="72" y="3408"/>
                  </a:lnTo>
                  <a:lnTo>
                    <a:pt x="72" y="3432"/>
                  </a:lnTo>
                  <a:lnTo>
                    <a:pt x="72" y="3464"/>
                  </a:lnTo>
                  <a:lnTo>
                    <a:pt x="72" y="3488"/>
                  </a:lnTo>
                  <a:lnTo>
                    <a:pt x="72" y="3512"/>
                  </a:lnTo>
                  <a:lnTo>
                    <a:pt x="72" y="3560"/>
                  </a:lnTo>
                  <a:lnTo>
                    <a:pt x="72" y="3592"/>
                  </a:lnTo>
                  <a:lnTo>
                    <a:pt x="72" y="3640"/>
                  </a:lnTo>
                  <a:lnTo>
                    <a:pt x="72" y="3664"/>
                  </a:lnTo>
                  <a:lnTo>
                    <a:pt x="72" y="3720"/>
                  </a:lnTo>
                  <a:lnTo>
                    <a:pt x="72" y="3768"/>
                  </a:lnTo>
                  <a:lnTo>
                    <a:pt x="72" y="3816"/>
                  </a:lnTo>
                  <a:lnTo>
                    <a:pt x="72" y="3896"/>
                  </a:lnTo>
                  <a:lnTo>
                    <a:pt x="72" y="3944"/>
                  </a:lnTo>
                  <a:lnTo>
                    <a:pt x="72" y="4024"/>
                  </a:lnTo>
                  <a:cubicBezTo>
                    <a:pt x="72" y="4026"/>
                    <a:pt x="72" y="4027"/>
                    <a:pt x="72" y="4028"/>
                  </a:cubicBezTo>
                  <a:lnTo>
                    <a:pt x="64" y="4076"/>
                  </a:lnTo>
                  <a:lnTo>
                    <a:pt x="64" y="4072"/>
                  </a:lnTo>
                  <a:lnTo>
                    <a:pt x="64" y="4128"/>
                  </a:lnTo>
                  <a:lnTo>
                    <a:pt x="64" y="4208"/>
                  </a:lnTo>
                  <a:lnTo>
                    <a:pt x="64" y="4256"/>
                  </a:lnTo>
                  <a:lnTo>
                    <a:pt x="64" y="4304"/>
                  </a:lnTo>
                  <a:lnTo>
                    <a:pt x="64" y="4360"/>
                  </a:lnTo>
                  <a:lnTo>
                    <a:pt x="64" y="4408"/>
                  </a:lnTo>
                  <a:lnTo>
                    <a:pt x="64" y="4464"/>
                  </a:lnTo>
                  <a:lnTo>
                    <a:pt x="64" y="4512"/>
                  </a:lnTo>
                  <a:lnTo>
                    <a:pt x="64" y="4560"/>
                  </a:lnTo>
                  <a:lnTo>
                    <a:pt x="64" y="4616"/>
                  </a:lnTo>
                  <a:lnTo>
                    <a:pt x="64" y="4688"/>
                  </a:lnTo>
                  <a:lnTo>
                    <a:pt x="64" y="4744"/>
                  </a:lnTo>
                  <a:lnTo>
                    <a:pt x="64" y="4816"/>
                  </a:lnTo>
                  <a:lnTo>
                    <a:pt x="64" y="4872"/>
                  </a:lnTo>
                  <a:lnTo>
                    <a:pt x="64" y="4920"/>
                  </a:lnTo>
                  <a:lnTo>
                    <a:pt x="64" y="4976"/>
                  </a:lnTo>
                  <a:lnTo>
                    <a:pt x="64" y="5024"/>
                  </a:lnTo>
                  <a:lnTo>
                    <a:pt x="64" y="5072"/>
                  </a:lnTo>
                  <a:lnTo>
                    <a:pt x="64" y="5128"/>
                  </a:lnTo>
                  <a:lnTo>
                    <a:pt x="64" y="5176"/>
                  </a:lnTo>
                  <a:lnTo>
                    <a:pt x="64" y="5232"/>
                  </a:lnTo>
                  <a:lnTo>
                    <a:pt x="64" y="5304"/>
                  </a:lnTo>
                  <a:lnTo>
                    <a:pt x="64" y="5336"/>
                  </a:lnTo>
                  <a:lnTo>
                    <a:pt x="64" y="5384"/>
                  </a:lnTo>
                  <a:lnTo>
                    <a:pt x="64" y="5408"/>
                  </a:lnTo>
                  <a:lnTo>
                    <a:pt x="64" y="5432"/>
                  </a:lnTo>
                  <a:lnTo>
                    <a:pt x="64" y="5464"/>
                  </a:lnTo>
                  <a:lnTo>
                    <a:pt x="64" y="5488"/>
                  </a:lnTo>
                  <a:cubicBezTo>
                    <a:pt x="64" y="5502"/>
                    <a:pt x="54" y="5512"/>
                    <a:pt x="40" y="5512"/>
                  </a:cubicBezTo>
                  <a:lnTo>
                    <a:pt x="32" y="5512"/>
                  </a:lnTo>
                  <a:lnTo>
                    <a:pt x="56" y="5488"/>
                  </a:lnTo>
                  <a:lnTo>
                    <a:pt x="56" y="5512"/>
                  </a:lnTo>
                  <a:lnTo>
                    <a:pt x="56" y="5536"/>
                  </a:lnTo>
                  <a:lnTo>
                    <a:pt x="56" y="5560"/>
                  </a:lnTo>
                  <a:lnTo>
                    <a:pt x="56" y="5592"/>
                  </a:lnTo>
                  <a:lnTo>
                    <a:pt x="56" y="5616"/>
                  </a:lnTo>
                  <a:lnTo>
                    <a:pt x="56" y="5640"/>
                  </a:lnTo>
                  <a:lnTo>
                    <a:pt x="56" y="5664"/>
                  </a:lnTo>
                  <a:lnTo>
                    <a:pt x="56" y="5688"/>
                  </a:lnTo>
                  <a:lnTo>
                    <a:pt x="56" y="5720"/>
                  </a:lnTo>
                  <a:lnTo>
                    <a:pt x="56" y="5744"/>
                  </a:lnTo>
                  <a:lnTo>
                    <a:pt x="56" y="5768"/>
                  </a:lnTo>
                  <a:lnTo>
                    <a:pt x="56" y="5792"/>
                  </a:lnTo>
                  <a:lnTo>
                    <a:pt x="56" y="5816"/>
                  </a:lnTo>
                  <a:lnTo>
                    <a:pt x="56" y="5848"/>
                  </a:lnTo>
                  <a:lnTo>
                    <a:pt x="56" y="5872"/>
                  </a:lnTo>
                  <a:lnTo>
                    <a:pt x="56" y="5896"/>
                  </a:lnTo>
                  <a:lnTo>
                    <a:pt x="56" y="5920"/>
                  </a:lnTo>
                  <a:lnTo>
                    <a:pt x="56" y="5944"/>
                  </a:lnTo>
                  <a:lnTo>
                    <a:pt x="56" y="5976"/>
                  </a:lnTo>
                  <a:lnTo>
                    <a:pt x="56" y="6000"/>
                  </a:lnTo>
                  <a:cubicBezTo>
                    <a:pt x="56" y="6003"/>
                    <a:pt x="56" y="6006"/>
                    <a:pt x="55" y="6008"/>
                  </a:cubicBezTo>
                  <a:lnTo>
                    <a:pt x="47" y="6032"/>
                  </a:lnTo>
                  <a:lnTo>
                    <a:pt x="48" y="6024"/>
                  </a:lnTo>
                  <a:lnTo>
                    <a:pt x="48" y="6048"/>
                  </a:lnTo>
                  <a:lnTo>
                    <a:pt x="48" y="6072"/>
                  </a:lnTo>
                  <a:lnTo>
                    <a:pt x="48" y="6104"/>
                  </a:lnTo>
                  <a:lnTo>
                    <a:pt x="48" y="6128"/>
                  </a:lnTo>
                  <a:cubicBezTo>
                    <a:pt x="48" y="6142"/>
                    <a:pt x="38" y="6152"/>
                    <a:pt x="24" y="6152"/>
                  </a:cubicBezTo>
                  <a:cubicBezTo>
                    <a:pt x="11" y="6152"/>
                    <a:pt x="0" y="6142"/>
                    <a:pt x="0" y="612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6" name="Freeform 195"/>
            <p:cNvSpPr>
              <a:spLocks/>
            </p:cNvSpPr>
            <p:nvPr/>
          </p:nvSpPr>
          <p:spPr bwMode="auto">
            <a:xfrm>
              <a:off x="6387574" y="3944969"/>
              <a:ext cx="27912" cy="679499"/>
            </a:xfrm>
            <a:custGeom>
              <a:avLst/>
              <a:gdLst>
                <a:gd name="T0" fmla="*/ 16 w 480"/>
                <a:gd name="T1" fmla="*/ 3587 h 7315"/>
                <a:gd name="T2" fmla="*/ 32 w 480"/>
                <a:gd name="T3" fmla="*/ 3123 h 7315"/>
                <a:gd name="T4" fmla="*/ 144 w 480"/>
                <a:gd name="T5" fmla="*/ 2707 h 7315"/>
                <a:gd name="T6" fmla="*/ 64 w 480"/>
                <a:gd name="T7" fmla="*/ 2499 h 7315"/>
                <a:gd name="T8" fmla="*/ 64 w 480"/>
                <a:gd name="T9" fmla="*/ 2243 h 7315"/>
                <a:gd name="T10" fmla="*/ 176 w 480"/>
                <a:gd name="T11" fmla="*/ 2099 h 7315"/>
                <a:gd name="T12" fmla="*/ 128 w 480"/>
                <a:gd name="T13" fmla="*/ 2035 h 7315"/>
                <a:gd name="T14" fmla="*/ 96 w 480"/>
                <a:gd name="T15" fmla="*/ 1843 h 7315"/>
                <a:gd name="T16" fmla="*/ 208 w 480"/>
                <a:gd name="T17" fmla="*/ 1843 h 7315"/>
                <a:gd name="T18" fmla="*/ 224 w 480"/>
                <a:gd name="T19" fmla="*/ 1683 h 7315"/>
                <a:gd name="T20" fmla="*/ 144 w 480"/>
                <a:gd name="T21" fmla="*/ 1379 h 7315"/>
                <a:gd name="T22" fmla="*/ 208 w 480"/>
                <a:gd name="T23" fmla="*/ 1219 h 7315"/>
                <a:gd name="T24" fmla="*/ 288 w 480"/>
                <a:gd name="T25" fmla="*/ 1011 h 7315"/>
                <a:gd name="T26" fmla="*/ 256 w 480"/>
                <a:gd name="T27" fmla="*/ 819 h 7315"/>
                <a:gd name="T28" fmla="*/ 208 w 480"/>
                <a:gd name="T29" fmla="*/ 659 h 7315"/>
                <a:gd name="T30" fmla="*/ 240 w 480"/>
                <a:gd name="T31" fmla="*/ 499 h 7315"/>
                <a:gd name="T32" fmla="*/ 240 w 480"/>
                <a:gd name="T33" fmla="*/ 563 h 7315"/>
                <a:gd name="T34" fmla="*/ 256 w 480"/>
                <a:gd name="T35" fmla="*/ 403 h 7315"/>
                <a:gd name="T36" fmla="*/ 304 w 480"/>
                <a:gd name="T37" fmla="*/ 147 h 7315"/>
                <a:gd name="T38" fmla="*/ 272 w 480"/>
                <a:gd name="T39" fmla="*/ 243 h 7315"/>
                <a:gd name="T40" fmla="*/ 320 w 480"/>
                <a:gd name="T41" fmla="*/ 3 h 7315"/>
                <a:gd name="T42" fmla="*/ 288 w 480"/>
                <a:gd name="T43" fmla="*/ 99 h 7315"/>
                <a:gd name="T44" fmla="*/ 336 w 480"/>
                <a:gd name="T45" fmla="*/ 51 h 7315"/>
                <a:gd name="T46" fmla="*/ 400 w 480"/>
                <a:gd name="T47" fmla="*/ 51 h 7315"/>
                <a:gd name="T48" fmla="*/ 352 w 480"/>
                <a:gd name="T49" fmla="*/ 3 h 7315"/>
                <a:gd name="T50" fmla="*/ 368 w 480"/>
                <a:gd name="T51" fmla="*/ 3 h 7315"/>
                <a:gd name="T52" fmla="*/ 416 w 480"/>
                <a:gd name="T53" fmla="*/ 243 h 7315"/>
                <a:gd name="T54" fmla="*/ 384 w 480"/>
                <a:gd name="T55" fmla="*/ 147 h 7315"/>
                <a:gd name="T56" fmla="*/ 352 w 480"/>
                <a:gd name="T57" fmla="*/ 243 h 7315"/>
                <a:gd name="T58" fmla="*/ 448 w 480"/>
                <a:gd name="T59" fmla="*/ 307 h 7315"/>
                <a:gd name="T60" fmla="*/ 464 w 480"/>
                <a:gd name="T61" fmla="*/ 707 h 7315"/>
                <a:gd name="T62" fmla="*/ 480 w 480"/>
                <a:gd name="T63" fmla="*/ 3523 h 7315"/>
                <a:gd name="T64" fmla="*/ 480 w 480"/>
                <a:gd name="T65" fmla="*/ 6307 h 7315"/>
                <a:gd name="T66" fmla="*/ 384 w 480"/>
                <a:gd name="T67" fmla="*/ 6051 h 7315"/>
                <a:gd name="T68" fmla="*/ 384 w 480"/>
                <a:gd name="T69" fmla="*/ 3267 h 7315"/>
                <a:gd name="T70" fmla="*/ 368 w 480"/>
                <a:gd name="T71" fmla="*/ 563 h 7315"/>
                <a:gd name="T72" fmla="*/ 352 w 480"/>
                <a:gd name="T73" fmla="*/ 195 h 7315"/>
                <a:gd name="T74" fmla="*/ 400 w 480"/>
                <a:gd name="T75" fmla="*/ 291 h 7315"/>
                <a:gd name="T76" fmla="*/ 368 w 480"/>
                <a:gd name="T77" fmla="*/ 291 h 7315"/>
                <a:gd name="T78" fmla="*/ 416 w 480"/>
                <a:gd name="T79" fmla="*/ 99 h 7315"/>
                <a:gd name="T80" fmla="*/ 304 w 480"/>
                <a:gd name="T81" fmla="*/ 51 h 7315"/>
                <a:gd name="T82" fmla="*/ 352 w 480"/>
                <a:gd name="T83" fmla="*/ 147 h 7315"/>
                <a:gd name="T84" fmla="*/ 320 w 480"/>
                <a:gd name="T85" fmla="*/ 147 h 7315"/>
                <a:gd name="T86" fmla="*/ 368 w 480"/>
                <a:gd name="T87" fmla="*/ 243 h 7315"/>
                <a:gd name="T88" fmla="*/ 256 w 480"/>
                <a:gd name="T89" fmla="*/ 243 h 7315"/>
                <a:gd name="T90" fmla="*/ 256 w 480"/>
                <a:gd name="T91" fmla="*/ 403 h 7315"/>
                <a:gd name="T92" fmla="*/ 336 w 480"/>
                <a:gd name="T93" fmla="*/ 499 h 7315"/>
                <a:gd name="T94" fmla="*/ 256 w 480"/>
                <a:gd name="T95" fmla="*/ 755 h 7315"/>
                <a:gd name="T96" fmla="*/ 304 w 480"/>
                <a:gd name="T97" fmla="*/ 867 h 7315"/>
                <a:gd name="T98" fmla="*/ 192 w 480"/>
                <a:gd name="T99" fmla="*/ 963 h 7315"/>
                <a:gd name="T100" fmla="*/ 256 w 480"/>
                <a:gd name="T101" fmla="*/ 1123 h 7315"/>
                <a:gd name="T102" fmla="*/ 176 w 480"/>
                <a:gd name="T103" fmla="*/ 1523 h 7315"/>
                <a:gd name="T104" fmla="*/ 223 w 480"/>
                <a:gd name="T105" fmla="*/ 1743 h 7315"/>
                <a:gd name="T106" fmla="*/ 144 w 480"/>
                <a:gd name="T107" fmla="*/ 1843 h 7315"/>
                <a:gd name="T108" fmla="*/ 176 w 480"/>
                <a:gd name="T109" fmla="*/ 1987 h 7315"/>
                <a:gd name="T110" fmla="*/ 176 w 480"/>
                <a:gd name="T111" fmla="*/ 2147 h 7315"/>
                <a:gd name="T112" fmla="*/ 160 w 480"/>
                <a:gd name="T113" fmla="*/ 2403 h 7315"/>
                <a:gd name="T114" fmla="*/ 144 w 480"/>
                <a:gd name="T115" fmla="*/ 2611 h 7315"/>
                <a:gd name="T116" fmla="*/ 128 w 480"/>
                <a:gd name="T117" fmla="*/ 2915 h 7315"/>
                <a:gd name="T118" fmla="*/ 112 w 480"/>
                <a:gd name="T119" fmla="*/ 3379 h 7315"/>
                <a:gd name="T120" fmla="*/ 96 w 480"/>
                <a:gd name="T121" fmla="*/ 3795 h 7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0" h="7315">
                  <a:moveTo>
                    <a:pt x="0" y="3939"/>
                  </a:moveTo>
                  <a:lnTo>
                    <a:pt x="0" y="3891"/>
                  </a:lnTo>
                  <a:lnTo>
                    <a:pt x="0" y="3843"/>
                  </a:lnTo>
                  <a:lnTo>
                    <a:pt x="0" y="3795"/>
                  </a:lnTo>
                  <a:lnTo>
                    <a:pt x="0" y="3731"/>
                  </a:lnTo>
                  <a:cubicBezTo>
                    <a:pt x="0" y="3705"/>
                    <a:pt x="22" y="3683"/>
                    <a:pt x="48" y="3683"/>
                  </a:cubicBezTo>
                  <a:lnTo>
                    <a:pt x="64" y="3683"/>
                  </a:lnTo>
                  <a:lnTo>
                    <a:pt x="16" y="3731"/>
                  </a:lnTo>
                  <a:lnTo>
                    <a:pt x="16" y="3683"/>
                  </a:lnTo>
                  <a:lnTo>
                    <a:pt x="16" y="3635"/>
                  </a:lnTo>
                  <a:lnTo>
                    <a:pt x="16" y="3587"/>
                  </a:lnTo>
                  <a:lnTo>
                    <a:pt x="16" y="3523"/>
                  </a:lnTo>
                  <a:lnTo>
                    <a:pt x="16" y="3475"/>
                  </a:lnTo>
                  <a:lnTo>
                    <a:pt x="16" y="3427"/>
                  </a:lnTo>
                  <a:lnTo>
                    <a:pt x="16" y="3379"/>
                  </a:lnTo>
                  <a:cubicBezTo>
                    <a:pt x="16" y="3374"/>
                    <a:pt x="17" y="3369"/>
                    <a:pt x="19" y="3364"/>
                  </a:cubicBezTo>
                  <a:lnTo>
                    <a:pt x="35" y="3316"/>
                  </a:lnTo>
                  <a:lnTo>
                    <a:pt x="32" y="3331"/>
                  </a:lnTo>
                  <a:lnTo>
                    <a:pt x="32" y="3267"/>
                  </a:lnTo>
                  <a:lnTo>
                    <a:pt x="32" y="3219"/>
                  </a:lnTo>
                  <a:lnTo>
                    <a:pt x="32" y="3171"/>
                  </a:lnTo>
                  <a:lnTo>
                    <a:pt x="32" y="3123"/>
                  </a:lnTo>
                  <a:lnTo>
                    <a:pt x="32" y="3075"/>
                  </a:lnTo>
                  <a:lnTo>
                    <a:pt x="32" y="3011"/>
                  </a:lnTo>
                  <a:lnTo>
                    <a:pt x="32" y="2963"/>
                  </a:lnTo>
                  <a:lnTo>
                    <a:pt x="32" y="2915"/>
                  </a:lnTo>
                  <a:lnTo>
                    <a:pt x="32" y="2867"/>
                  </a:lnTo>
                  <a:lnTo>
                    <a:pt x="32" y="2819"/>
                  </a:lnTo>
                  <a:lnTo>
                    <a:pt x="32" y="2755"/>
                  </a:lnTo>
                  <a:cubicBezTo>
                    <a:pt x="32" y="2750"/>
                    <a:pt x="33" y="2745"/>
                    <a:pt x="35" y="2740"/>
                  </a:cubicBezTo>
                  <a:lnTo>
                    <a:pt x="51" y="2692"/>
                  </a:lnTo>
                  <a:cubicBezTo>
                    <a:pt x="58" y="2670"/>
                    <a:pt x="81" y="2656"/>
                    <a:pt x="104" y="2660"/>
                  </a:cubicBezTo>
                  <a:cubicBezTo>
                    <a:pt x="127" y="2664"/>
                    <a:pt x="144" y="2684"/>
                    <a:pt x="144" y="2707"/>
                  </a:cubicBezTo>
                  <a:lnTo>
                    <a:pt x="144" y="2755"/>
                  </a:lnTo>
                  <a:cubicBezTo>
                    <a:pt x="144" y="2782"/>
                    <a:pt x="123" y="2803"/>
                    <a:pt x="96" y="2803"/>
                  </a:cubicBezTo>
                  <a:cubicBezTo>
                    <a:pt x="70" y="2803"/>
                    <a:pt x="48" y="2782"/>
                    <a:pt x="48" y="2755"/>
                  </a:cubicBezTo>
                  <a:lnTo>
                    <a:pt x="48" y="2707"/>
                  </a:lnTo>
                  <a:lnTo>
                    <a:pt x="48" y="2659"/>
                  </a:lnTo>
                  <a:lnTo>
                    <a:pt x="48" y="2611"/>
                  </a:lnTo>
                  <a:lnTo>
                    <a:pt x="48" y="2563"/>
                  </a:lnTo>
                  <a:cubicBezTo>
                    <a:pt x="48" y="2537"/>
                    <a:pt x="70" y="2515"/>
                    <a:pt x="96" y="2515"/>
                  </a:cubicBezTo>
                  <a:lnTo>
                    <a:pt x="112" y="2515"/>
                  </a:lnTo>
                  <a:lnTo>
                    <a:pt x="64" y="2563"/>
                  </a:lnTo>
                  <a:lnTo>
                    <a:pt x="64" y="2499"/>
                  </a:lnTo>
                  <a:lnTo>
                    <a:pt x="64" y="2451"/>
                  </a:lnTo>
                  <a:lnTo>
                    <a:pt x="64" y="2403"/>
                  </a:lnTo>
                  <a:cubicBezTo>
                    <a:pt x="64" y="2377"/>
                    <a:pt x="86" y="2355"/>
                    <a:pt x="112" y="2355"/>
                  </a:cubicBezTo>
                  <a:cubicBezTo>
                    <a:pt x="139" y="2355"/>
                    <a:pt x="160" y="2377"/>
                    <a:pt x="160" y="2403"/>
                  </a:cubicBezTo>
                  <a:lnTo>
                    <a:pt x="160" y="2451"/>
                  </a:lnTo>
                  <a:cubicBezTo>
                    <a:pt x="160" y="2478"/>
                    <a:pt x="139" y="2499"/>
                    <a:pt x="112" y="2499"/>
                  </a:cubicBezTo>
                  <a:cubicBezTo>
                    <a:pt x="86" y="2499"/>
                    <a:pt x="64" y="2478"/>
                    <a:pt x="64" y="2451"/>
                  </a:cubicBezTo>
                  <a:lnTo>
                    <a:pt x="64" y="2403"/>
                  </a:lnTo>
                  <a:lnTo>
                    <a:pt x="64" y="2355"/>
                  </a:lnTo>
                  <a:lnTo>
                    <a:pt x="64" y="2307"/>
                  </a:lnTo>
                  <a:lnTo>
                    <a:pt x="64" y="2243"/>
                  </a:lnTo>
                  <a:cubicBezTo>
                    <a:pt x="64" y="2217"/>
                    <a:pt x="86" y="2195"/>
                    <a:pt x="112" y="2195"/>
                  </a:cubicBezTo>
                  <a:cubicBezTo>
                    <a:pt x="139" y="2195"/>
                    <a:pt x="160" y="2217"/>
                    <a:pt x="160" y="2243"/>
                  </a:cubicBezTo>
                  <a:lnTo>
                    <a:pt x="160" y="2307"/>
                  </a:lnTo>
                  <a:lnTo>
                    <a:pt x="66" y="2296"/>
                  </a:lnTo>
                  <a:lnTo>
                    <a:pt x="82" y="2232"/>
                  </a:lnTo>
                  <a:lnTo>
                    <a:pt x="80" y="2243"/>
                  </a:lnTo>
                  <a:lnTo>
                    <a:pt x="80" y="2195"/>
                  </a:lnTo>
                  <a:lnTo>
                    <a:pt x="80" y="2147"/>
                  </a:lnTo>
                  <a:lnTo>
                    <a:pt x="80" y="2099"/>
                  </a:lnTo>
                  <a:cubicBezTo>
                    <a:pt x="80" y="2073"/>
                    <a:pt x="102" y="2051"/>
                    <a:pt x="128" y="2051"/>
                  </a:cubicBezTo>
                  <a:cubicBezTo>
                    <a:pt x="155" y="2051"/>
                    <a:pt x="176" y="2073"/>
                    <a:pt x="176" y="2099"/>
                  </a:cubicBezTo>
                  <a:lnTo>
                    <a:pt x="176" y="2147"/>
                  </a:lnTo>
                  <a:cubicBezTo>
                    <a:pt x="176" y="2174"/>
                    <a:pt x="155" y="2195"/>
                    <a:pt x="128" y="2195"/>
                  </a:cubicBezTo>
                  <a:cubicBezTo>
                    <a:pt x="102" y="2195"/>
                    <a:pt x="80" y="2174"/>
                    <a:pt x="80" y="2147"/>
                  </a:cubicBezTo>
                  <a:lnTo>
                    <a:pt x="80" y="2099"/>
                  </a:lnTo>
                  <a:lnTo>
                    <a:pt x="80" y="2051"/>
                  </a:lnTo>
                  <a:lnTo>
                    <a:pt x="80" y="1987"/>
                  </a:lnTo>
                  <a:lnTo>
                    <a:pt x="80" y="1939"/>
                  </a:lnTo>
                  <a:cubicBezTo>
                    <a:pt x="80" y="1913"/>
                    <a:pt x="102" y="1891"/>
                    <a:pt x="128" y="1891"/>
                  </a:cubicBezTo>
                  <a:cubicBezTo>
                    <a:pt x="155" y="1891"/>
                    <a:pt x="176" y="1913"/>
                    <a:pt x="176" y="1939"/>
                  </a:cubicBezTo>
                  <a:lnTo>
                    <a:pt x="176" y="1987"/>
                  </a:lnTo>
                  <a:cubicBezTo>
                    <a:pt x="176" y="2014"/>
                    <a:pt x="155" y="2035"/>
                    <a:pt x="128" y="2035"/>
                  </a:cubicBezTo>
                  <a:cubicBezTo>
                    <a:pt x="102" y="2035"/>
                    <a:pt x="80" y="2014"/>
                    <a:pt x="80" y="1987"/>
                  </a:cubicBezTo>
                  <a:lnTo>
                    <a:pt x="80" y="1939"/>
                  </a:lnTo>
                  <a:cubicBezTo>
                    <a:pt x="80" y="1913"/>
                    <a:pt x="102" y="1891"/>
                    <a:pt x="128" y="1891"/>
                  </a:cubicBezTo>
                  <a:lnTo>
                    <a:pt x="144" y="1891"/>
                  </a:lnTo>
                  <a:cubicBezTo>
                    <a:pt x="171" y="1891"/>
                    <a:pt x="192" y="1913"/>
                    <a:pt x="192" y="1939"/>
                  </a:cubicBezTo>
                  <a:lnTo>
                    <a:pt x="192" y="1987"/>
                  </a:lnTo>
                  <a:cubicBezTo>
                    <a:pt x="192" y="2014"/>
                    <a:pt x="171" y="2035"/>
                    <a:pt x="144" y="2035"/>
                  </a:cubicBezTo>
                  <a:cubicBezTo>
                    <a:pt x="118" y="2035"/>
                    <a:pt x="96" y="2014"/>
                    <a:pt x="96" y="1987"/>
                  </a:cubicBezTo>
                  <a:lnTo>
                    <a:pt x="96" y="1939"/>
                  </a:lnTo>
                  <a:lnTo>
                    <a:pt x="96" y="1891"/>
                  </a:lnTo>
                  <a:lnTo>
                    <a:pt x="96" y="1843"/>
                  </a:lnTo>
                  <a:lnTo>
                    <a:pt x="96" y="1795"/>
                  </a:lnTo>
                  <a:cubicBezTo>
                    <a:pt x="96" y="1769"/>
                    <a:pt x="118" y="1747"/>
                    <a:pt x="144" y="1747"/>
                  </a:cubicBezTo>
                  <a:lnTo>
                    <a:pt x="160" y="1747"/>
                  </a:lnTo>
                  <a:cubicBezTo>
                    <a:pt x="187" y="1747"/>
                    <a:pt x="208" y="1769"/>
                    <a:pt x="208" y="1795"/>
                  </a:cubicBezTo>
                  <a:lnTo>
                    <a:pt x="208" y="1843"/>
                  </a:lnTo>
                  <a:cubicBezTo>
                    <a:pt x="208" y="1870"/>
                    <a:pt x="187" y="1891"/>
                    <a:pt x="160" y="1891"/>
                  </a:cubicBezTo>
                  <a:cubicBezTo>
                    <a:pt x="134" y="1891"/>
                    <a:pt x="112" y="1870"/>
                    <a:pt x="112" y="1843"/>
                  </a:cubicBezTo>
                  <a:lnTo>
                    <a:pt x="112" y="1795"/>
                  </a:lnTo>
                  <a:cubicBezTo>
                    <a:pt x="112" y="1769"/>
                    <a:pt x="134" y="1747"/>
                    <a:pt x="160" y="1747"/>
                  </a:cubicBezTo>
                  <a:cubicBezTo>
                    <a:pt x="187" y="1747"/>
                    <a:pt x="208" y="1769"/>
                    <a:pt x="208" y="1795"/>
                  </a:cubicBezTo>
                  <a:lnTo>
                    <a:pt x="208" y="1843"/>
                  </a:lnTo>
                  <a:cubicBezTo>
                    <a:pt x="208" y="1870"/>
                    <a:pt x="187" y="1891"/>
                    <a:pt x="160" y="1891"/>
                  </a:cubicBezTo>
                  <a:cubicBezTo>
                    <a:pt x="134" y="1891"/>
                    <a:pt x="112" y="1870"/>
                    <a:pt x="112" y="1843"/>
                  </a:cubicBezTo>
                  <a:lnTo>
                    <a:pt x="112" y="1795"/>
                  </a:lnTo>
                  <a:cubicBezTo>
                    <a:pt x="112" y="1792"/>
                    <a:pt x="113" y="1788"/>
                    <a:pt x="114" y="1784"/>
                  </a:cubicBezTo>
                  <a:lnTo>
                    <a:pt x="130" y="1720"/>
                  </a:lnTo>
                  <a:lnTo>
                    <a:pt x="128" y="1731"/>
                  </a:lnTo>
                  <a:lnTo>
                    <a:pt x="128" y="1683"/>
                  </a:lnTo>
                  <a:lnTo>
                    <a:pt x="128" y="1635"/>
                  </a:lnTo>
                  <a:cubicBezTo>
                    <a:pt x="128" y="1609"/>
                    <a:pt x="150" y="1587"/>
                    <a:pt x="176" y="1587"/>
                  </a:cubicBezTo>
                  <a:cubicBezTo>
                    <a:pt x="203" y="1587"/>
                    <a:pt x="224" y="1609"/>
                    <a:pt x="224" y="1635"/>
                  </a:cubicBezTo>
                  <a:lnTo>
                    <a:pt x="224" y="1683"/>
                  </a:lnTo>
                  <a:cubicBezTo>
                    <a:pt x="224" y="1710"/>
                    <a:pt x="203" y="1731"/>
                    <a:pt x="176" y="1731"/>
                  </a:cubicBezTo>
                  <a:cubicBezTo>
                    <a:pt x="150" y="1731"/>
                    <a:pt x="128" y="1710"/>
                    <a:pt x="128" y="1683"/>
                  </a:cubicBezTo>
                  <a:lnTo>
                    <a:pt x="128" y="1635"/>
                  </a:lnTo>
                  <a:lnTo>
                    <a:pt x="128" y="1587"/>
                  </a:lnTo>
                  <a:lnTo>
                    <a:pt x="128" y="1539"/>
                  </a:lnTo>
                  <a:lnTo>
                    <a:pt x="128" y="1475"/>
                  </a:lnTo>
                  <a:cubicBezTo>
                    <a:pt x="128" y="1449"/>
                    <a:pt x="150" y="1427"/>
                    <a:pt x="176" y="1427"/>
                  </a:cubicBezTo>
                  <a:lnTo>
                    <a:pt x="192" y="1427"/>
                  </a:lnTo>
                  <a:lnTo>
                    <a:pt x="144" y="1475"/>
                  </a:lnTo>
                  <a:lnTo>
                    <a:pt x="144" y="1427"/>
                  </a:lnTo>
                  <a:lnTo>
                    <a:pt x="144" y="1379"/>
                  </a:lnTo>
                  <a:lnTo>
                    <a:pt x="144" y="1331"/>
                  </a:lnTo>
                  <a:lnTo>
                    <a:pt x="144" y="1267"/>
                  </a:lnTo>
                  <a:cubicBezTo>
                    <a:pt x="144" y="1262"/>
                    <a:pt x="145" y="1257"/>
                    <a:pt x="147" y="1252"/>
                  </a:cubicBezTo>
                  <a:lnTo>
                    <a:pt x="163" y="1204"/>
                  </a:lnTo>
                  <a:lnTo>
                    <a:pt x="160" y="1219"/>
                  </a:lnTo>
                  <a:lnTo>
                    <a:pt x="160" y="1171"/>
                  </a:lnTo>
                  <a:lnTo>
                    <a:pt x="160" y="1123"/>
                  </a:lnTo>
                  <a:cubicBezTo>
                    <a:pt x="160" y="1097"/>
                    <a:pt x="182" y="1075"/>
                    <a:pt x="208" y="1075"/>
                  </a:cubicBezTo>
                  <a:cubicBezTo>
                    <a:pt x="235" y="1075"/>
                    <a:pt x="256" y="1097"/>
                    <a:pt x="256" y="1123"/>
                  </a:cubicBezTo>
                  <a:lnTo>
                    <a:pt x="256" y="1171"/>
                  </a:lnTo>
                  <a:cubicBezTo>
                    <a:pt x="256" y="1198"/>
                    <a:pt x="235" y="1219"/>
                    <a:pt x="208" y="1219"/>
                  </a:cubicBezTo>
                  <a:cubicBezTo>
                    <a:pt x="182" y="1219"/>
                    <a:pt x="160" y="1198"/>
                    <a:pt x="160" y="1171"/>
                  </a:cubicBezTo>
                  <a:lnTo>
                    <a:pt x="160" y="1123"/>
                  </a:lnTo>
                  <a:lnTo>
                    <a:pt x="160" y="1075"/>
                  </a:lnTo>
                  <a:lnTo>
                    <a:pt x="160" y="1011"/>
                  </a:lnTo>
                  <a:cubicBezTo>
                    <a:pt x="160" y="985"/>
                    <a:pt x="182" y="963"/>
                    <a:pt x="208" y="963"/>
                  </a:cubicBezTo>
                  <a:lnTo>
                    <a:pt x="224" y="963"/>
                  </a:lnTo>
                  <a:lnTo>
                    <a:pt x="179" y="996"/>
                  </a:lnTo>
                  <a:lnTo>
                    <a:pt x="195" y="948"/>
                  </a:lnTo>
                  <a:cubicBezTo>
                    <a:pt x="202" y="926"/>
                    <a:pt x="225" y="912"/>
                    <a:pt x="248" y="916"/>
                  </a:cubicBezTo>
                  <a:cubicBezTo>
                    <a:pt x="271" y="920"/>
                    <a:pt x="288" y="940"/>
                    <a:pt x="288" y="963"/>
                  </a:cubicBezTo>
                  <a:lnTo>
                    <a:pt x="288" y="1011"/>
                  </a:lnTo>
                  <a:cubicBezTo>
                    <a:pt x="288" y="1038"/>
                    <a:pt x="267" y="1059"/>
                    <a:pt x="240" y="1059"/>
                  </a:cubicBezTo>
                  <a:cubicBezTo>
                    <a:pt x="214" y="1059"/>
                    <a:pt x="192" y="1038"/>
                    <a:pt x="192" y="1011"/>
                  </a:cubicBezTo>
                  <a:lnTo>
                    <a:pt x="192" y="963"/>
                  </a:lnTo>
                  <a:lnTo>
                    <a:pt x="192" y="915"/>
                  </a:lnTo>
                  <a:lnTo>
                    <a:pt x="192" y="867"/>
                  </a:lnTo>
                  <a:lnTo>
                    <a:pt x="192" y="819"/>
                  </a:lnTo>
                  <a:cubicBezTo>
                    <a:pt x="192" y="793"/>
                    <a:pt x="214" y="771"/>
                    <a:pt x="240" y="771"/>
                  </a:cubicBezTo>
                  <a:cubicBezTo>
                    <a:pt x="267" y="771"/>
                    <a:pt x="288" y="793"/>
                    <a:pt x="288" y="819"/>
                  </a:cubicBezTo>
                  <a:lnTo>
                    <a:pt x="288" y="867"/>
                  </a:lnTo>
                  <a:lnTo>
                    <a:pt x="240" y="819"/>
                  </a:lnTo>
                  <a:lnTo>
                    <a:pt x="256" y="819"/>
                  </a:lnTo>
                  <a:lnTo>
                    <a:pt x="208" y="867"/>
                  </a:lnTo>
                  <a:lnTo>
                    <a:pt x="208" y="819"/>
                  </a:lnTo>
                  <a:lnTo>
                    <a:pt x="208" y="755"/>
                  </a:lnTo>
                  <a:lnTo>
                    <a:pt x="208" y="707"/>
                  </a:lnTo>
                  <a:lnTo>
                    <a:pt x="208" y="659"/>
                  </a:lnTo>
                  <a:cubicBezTo>
                    <a:pt x="208" y="633"/>
                    <a:pt x="230" y="611"/>
                    <a:pt x="256" y="611"/>
                  </a:cubicBezTo>
                  <a:cubicBezTo>
                    <a:pt x="283" y="611"/>
                    <a:pt x="304" y="633"/>
                    <a:pt x="304" y="659"/>
                  </a:cubicBezTo>
                  <a:lnTo>
                    <a:pt x="304" y="707"/>
                  </a:lnTo>
                  <a:cubicBezTo>
                    <a:pt x="304" y="734"/>
                    <a:pt x="283" y="755"/>
                    <a:pt x="256" y="755"/>
                  </a:cubicBezTo>
                  <a:cubicBezTo>
                    <a:pt x="230" y="755"/>
                    <a:pt x="208" y="734"/>
                    <a:pt x="208" y="707"/>
                  </a:cubicBezTo>
                  <a:lnTo>
                    <a:pt x="208" y="659"/>
                  </a:lnTo>
                  <a:cubicBezTo>
                    <a:pt x="208" y="633"/>
                    <a:pt x="230" y="611"/>
                    <a:pt x="256" y="611"/>
                  </a:cubicBezTo>
                  <a:cubicBezTo>
                    <a:pt x="283" y="611"/>
                    <a:pt x="304" y="633"/>
                    <a:pt x="304" y="659"/>
                  </a:cubicBezTo>
                  <a:lnTo>
                    <a:pt x="304" y="707"/>
                  </a:lnTo>
                  <a:lnTo>
                    <a:pt x="256" y="659"/>
                  </a:lnTo>
                  <a:lnTo>
                    <a:pt x="272" y="659"/>
                  </a:lnTo>
                  <a:lnTo>
                    <a:pt x="288" y="659"/>
                  </a:lnTo>
                  <a:lnTo>
                    <a:pt x="240" y="707"/>
                  </a:lnTo>
                  <a:lnTo>
                    <a:pt x="240" y="659"/>
                  </a:lnTo>
                  <a:lnTo>
                    <a:pt x="240" y="611"/>
                  </a:lnTo>
                  <a:lnTo>
                    <a:pt x="240" y="563"/>
                  </a:lnTo>
                  <a:lnTo>
                    <a:pt x="240" y="499"/>
                  </a:lnTo>
                  <a:cubicBezTo>
                    <a:pt x="240" y="473"/>
                    <a:pt x="262" y="451"/>
                    <a:pt x="288" y="451"/>
                  </a:cubicBezTo>
                  <a:cubicBezTo>
                    <a:pt x="315" y="451"/>
                    <a:pt x="336" y="473"/>
                    <a:pt x="336" y="499"/>
                  </a:cubicBezTo>
                  <a:lnTo>
                    <a:pt x="336" y="563"/>
                  </a:lnTo>
                  <a:cubicBezTo>
                    <a:pt x="336" y="590"/>
                    <a:pt x="315" y="611"/>
                    <a:pt x="288" y="611"/>
                  </a:cubicBezTo>
                  <a:cubicBezTo>
                    <a:pt x="262" y="611"/>
                    <a:pt x="240" y="590"/>
                    <a:pt x="240" y="563"/>
                  </a:cubicBezTo>
                  <a:lnTo>
                    <a:pt x="240" y="499"/>
                  </a:lnTo>
                  <a:cubicBezTo>
                    <a:pt x="240" y="473"/>
                    <a:pt x="262" y="451"/>
                    <a:pt x="288" y="451"/>
                  </a:cubicBezTo>
                  <a:cubicBezTo>
                    <a:pt x="315" y="451"/>
                    <a:pt x="336" y="473"/>
                    <a:pt x="336" y="499"/>
                  </a:cubicBezTo>
                  <a:lnTo>
                    <a:pt x="336" y="563"/>
                  </a:lnTo>
                  <a:cubicBezTo>
                    <a:pt x="336" y="590"/>
                    <a:pt x="315" y="611"/>
                    <a:pt x="288" y="611"/>
                  </a:cubicBezTo>
                  <a:cubicBezTo>
                    <a:pt x="262" y="611"/>
                    <a:pt x="240" y="590"/>
                    <a:pt x="240" y="563"/>
                  </a:cubicBezTo>
                  <a:lnTo>
                    <a:pt x="240" y="499"/>
                  </a:lnTo>
                  <a:lnTo>
                    <a:pt x="240" y="451"/>
                  </a:lnTo>
                  <a:cubicBezTo>
                    <a:pt x="240" y="446"/>
                    <a:pt x="241" y="441"/>
                    <a:pt x="243" y="436"/>
                  </a:cubicBezTo>
                  <a:lnTo>
                    <a:pt x="259" y="388"/>
                  </a:lnTo>
                  <a:lnTo>
                    <a:pt x="256" y="403"/>
                  </a:ln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cubicBezTo>
                    <a:pt x="331" y="307"/>
                    <a:pt x="352" y="329"/>
                    <a:pt x="352" y="355"/>
                  </a:cubicBezTo>
                  <a:lnTo>
                    <a:pt x="352" y="403"/>
                  </a:lnTo>
                  <a:cubicBezTo>
                    <a:pt x="352" y="430"/>
                    <a:pt x="331" y="451"/>
                    <a:pt x="304" y="451"/>
                  </a:cubicBezTo>
                  <a:cubicBezTo>
                    <a:pt x="278" y="451"/>
                    <a:pt x="256" y="430"/>
                    <a:pt x="256" y="403"/>
                  </a:cubicBez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cubicBezTo>
                    <a:pt x="331" y="307"/>
                    <a:pt x="352" y="329"/>
                    <a:pt x="352" y="355"/>
                  </a:cubicBezTo>
                  <a:lnTo>
                    <a:pt x="352" y="403"/>
                  </a:lnTo>
                  <a:cubicBezTo>
                    <a:pt x="352" y="430"/>
                    <a:pt x="331" y="451"/>
                    <a:pt x="304" y="451"/>
                  </a:cubicBezTo>
                  <a:cubicBezTo>
                    <a:pt x="278" y="451"/>
                    <a:pt x="256" y="430"/>
                    <a:pt x="256" y="403"/>
                  </a:cubicBezTo>
                  <a:lnTo>
                    <a:pt x="256" y="355"/>
                  </a:lnTo>
                  <a:lnTo>
                    <a:pt x="256" y="307"/>
                  </a:lnTo>
                  <a:lnTo>
                    <a:pt x="256" y="243"/>
                  </a:lnTo>
                  <a:lnTo>
                    <a:pt x="256" y="195"/>
                  </a:lnTo>
                  <a:cubicBezTo>
                    <a:pt x="256" y="169"/>
                    <a:pt x="278" y="147"/>
                    <a:pt x="304" y="147"/>
                  </a:cubicBezTo>
                  <a:cubicBezTo>
                    <a:pt x="331" y="147"/>
                    <a:pt x="352" y="169"/>
                    <a:pt x="352" y="195"/>
                  </a:cubicBezTo>
                  <a:lnTo>
                    <a:pt x="352" y="243"/>
                  </a:lnTo>
                  <a:lnTo>
                    <a:pt x="304" y="195"/>
                  </a:lnTo>
                  <a:lnTo>
                    <a:pt x="320" y="195"/>
                  </a:lnTo>
                  <a:lnTo>
                    <a:pt x="272" y="243"/>
                  </a:lnTo>
                  <a:lnTo>
                    <a:pt x="272" y="195"/>
                  </a:lnTo>
                  <a:cubicBezTo>
                    <a:pt x="272" y="169"/>
                    <a:pt x="294" y="147"/>
                    <a:pt x="320" y="147"/>
                  </a:cubicBezTo>
                  <a:cubicBezTo>
                    <a:pt x="347" y="147"/>
                    <a:pt x="368" y="169"/>
                    <a:pt x="368" y="195"/>
                  </a:cubicBezTo>
                  <a:lnTo>
                    <a:pt x="368" y="243"/>
                  </a:lnTo>
                  <a:cubicBezTo>
                    <a:pt x="368" y="270"/>
                    <a:pt x="347" y="291"/>
                    <a:pt x="320" y="291"/>
                  </a:cubicBezTo>
                  <a:cubicBezTo>
                    <a:pt x="294" y="291"/>
                    <a:pt x="272" y="270"/>
                    <a:pt x="272" y="243"/>
                  </a:cubicBezTo>
                  <a:lnTo>
                    <a:pt x="272" y="195"/>
                  </a:lnTo>
                  <a:cubicBezTo>
                    <a:pt x="272" y="169"/>
                    <a:pt x="294" y="147"/>
                    <a:pt x="320" y="147"/>
                  </a:cubicBezTo>
                  <a:cubicBezTo>
                    <a:pt x="347" y="147"/>
                    <a:pt x="368" y="169"/>
                    <a:pt x="368" y="195"/>
                  </a:cubicBezTo>
                  <a:lnTo>
                    <a:pt x="368" y="243"/>
                  </a:lnTo>
                  <a:cubicBezTo>
                    <a:pt x="368" y="270"/>
                    <a:pt x="347" y="291"/>
                    <a:pt x="320" y="291"/>
                  </a:cubicBezTo>
                  <a:cubicBezTo>
                    <a:pt x="294" y="291"/>
                    <a:pt x="272" y="270"/>
                    <a:pt x="272" y="243"/>
                  </a:cubicBezTo>
                  <a:lnTo>
                    <a:pt x="272" y="195"/>
                  </a:lnTo>
                  <a:lnTo>
                    <a:pt x="272" y="147"/>
                  </a:lnTo>
                  <a:lnTo>
                    <a:pt x="272" y="99"/>
                  </a:lnTo>
                  <a:lnTo>
                    <a:pt x="272" y="51"/>
                  </a:lnTo>
                  <a:cubicBezTo>
                    <a:pt x="272" y="25"/>
                    <a:pt x="294" y="3"/>
                    <a:pt x="320" y="3"/>
                  </a:cubicBezTo>
                  <a:cubicBezTo>
                    <a:pt x="347" y="3"/>
                    <a:pt x="368" y="25"/>
                    <a:pt x="368" y="51"/>
                  </a:cubicBezTo>
                  <a:lnTo>
                    <a:pt x="368" y="99"/>
                  </a:lnTo>
                  <a:cubicBezTo>
                    <a:pt x="368" y="126"/>
                    <a:pt x="347" y="147"/>
                    <a:pt x="320" y="147"/>
                  </a:cubicBezTo>
                  <a:cubicBezTo>
                    <a:pt x="294" y="147"/>
                    <a:pt x="272" y="126"/>
                    <a:pt x="272" y="99"/>
                  </a:cubicBezTo>
                  <a:lnTo>
                    <a:pt x="272" y="51"/>
                  </a:lnTo>
                  <a:cubicBezTo>
                    <a:pt x="272" y="25"/>
                    <a:pt x="294" y="3"/>
                    <a:pt x="320" y="3"/>
                  </a:cubicBezTo>
                  <a:cubicBezTo>
                    <a:pt x="347" y="3"/>
                    <a:pt x="368" y="25"/>
                    <a:pt x="368" y="51"/>
                  </a:cubicBezTo>
                  <a:lnTo>
                    <a:pt x="368" y="99"/>
                  </a:lnTo>
                  <a:lnTo>
                    <a:pt x="320" y="51"/>
                  </a:lnTo>
                  <a:lnTo>
                    <a:pt x="336" y="51"/>
                  </a:lnTo>
                  <a:lnTo>
                    <a:pt x="288" y="99"/>
                  </a:lnTo>
                  <a:lnTo>
                    <a:pt x="288" y="51"/>
                  </a:lnTo>
                  <a:cubicBezTo>
                    <a:pt x="288" y="25"/>
                    <a:pt x="310" y="3"/>
                    <a:pt x="336" y="3"/>
                  </a:cubicBezTo>
                  <a:cubicBezTo>
                    <a:pt x="363" y="3"/>
                    <a:pt x="384" y="25"/>
                    <a:pt x="384" y="51"/>
                  </a:cubicBezTo>
                  <a:lnTo>
                    <a:pt x="384" y="99"/>
                  </a:lnTo>
                  <a:cubicBezTo>
                    <a:pt x="384" y="126"/>
                    <a:pt x="363" y="147"/>
                    <a:pt x="336" y="147"/>
                  </a:cubicBezTo>
                  <a:cubicBezTo>
                    <a:pt x="310" y="147"/>
                    <a:pt x="288" y="126"/>
                    <a:pt x="288" y="99"/>
                  </a:cubicBezTo>
                  <a:lnTo>
                    <a:pt x="288" y="51"/>
                  </a:lnTo>
                  <a:cubicBezTo>
                    <a:pt x="288" y="25"/>
                    <a:pt x="310" y="3"/>
                    <a:pt x="336" y="3"/>
                  </a:cubicBezTo>
                  <a:cubicBezTo>
                    <a:pt x="363" y="3"/>
                    <a:pt x="384" y="25"/>
                    <a:pt x="384" y="51"/>
                  </a:cubicBezTo>
                  <a:lnTo>
                    <a:pt x="384" y="99"/>
                  </a:lnTo>
                  <a:lnTo>
                    <a:pt x="336" y="51"/>
                  </a:lnTo>
                  <a:lnTo>
                    <a:pt x="352" y="51"/>
                  </a:lnTo>
                  <a:lnTo>
                    <a:pt x="304" y="99"/>
                  </a:lnTo>
                  <a:lnTo>
                    <a:pt x="304" y="51"/>
                  </a:lnTo>
                  <a:cubicBezTo>
                    <a:pt x="304" y="25"/>
                    <a:pt x="326" y="3"/>
                    <a:pt x="352" y="3"/>
                  </a:cubicBezTo>
                  <a:cubicBezTo>
                    <a:pt x="379" y="3"/>
                    <a:pt x="400" y="25"/>
                    <a:pt x="400" y="51"/>
                  </a:cubicBezTo>
                  <a:lnTo>
                    <a:pt x="400" y="99"/>
                  </a:lnTo>
                  <a:cubicBezTo>
                    <a:pt x="400" y="126"/>
                    <a:pt x="379" y="147"/>
                    <a:pt x="352" y="147"/>
                  </a:cubicBezTo>
                  <a:cubicBezTo>
                    <a:pt x="326" y="147"/>
                    <a:pt x="304" y="126"/>
                    <a:pt x="304" y="99"/>
                  </a:cubicBezTo>
                  <a:lnTo>
                    <a:pt x="304" y="51"/>
                  </a:lnTo>
                  <a:cubicBezTo>
                    <a:pt x="304" y="25"/>
                    <a:pt x="326" y="3"/>
                    <a:pt x="352" y="3"/>
                  </a:cubicBezTo>
                  <a:cubicBezTo>
                    <a:pt x="379" y="3"/>
                    <a:pt x="400" y="25"/>
                    <a:pt x="400" y="51"/>
                  </a:cubicBezTo>
                  <a:lnTo>
                    <a:pt x="400" y="99"/>
                  </a:lnTo>
                  <a:cubicBezTo>
                    <a:pt x="400" y="126"/>
                    <a:pt x="379" y="147"/>
                    <a:pt x="352" y="147"/>
                  </a:cubicBezTo>
                  <a:cubicBezTo>
                    <a:pt x="326" y="147"/>
                    <a:pt x="304" y="126"/>
                    <a:pt x="304" y="99"/>
                  </a:cubicBezTo>
                  <a:lnTo>
                    <a:pt x="304" y="51"/>
                  </a:lnTo>
                  <a:cubicBezTo>
                    <a:pt x="304" y="25"/>
                    <a:pt x="326" y="3"/>
                    <a:pt x="352" y="3"/>
                  </a:cubicBezTo>
                  <a:cubicBezTo>
                    <a:pt x="379" y="3"/>
                    <a:pt x="400" y="25"/>
                    <a:pt x="400" y="51"/>
                  </a:cubicBezTo>
                  <a:lnTo>
                    <a:pt x="400" y="99"/>
                  </a:lnTo>
                  <a:cubicBezTo>
                    <a:pt x="400" y="126"/>
                    <a:pt x="379" y="147"/>
                    <a:pt x="352" y="147"/>
                  </a:cubicBezTo>
                  <a:cubicBezTo>
                    <a:pt x="326" y="147"/>
                    <a:pt x="304" y="126"/>
                    <a:pt x="304" y="99"/>
                  </a:cubicBezTo>
                  <a:lnTo>
                    <a:pt x="304" y="51"/>
                  </a:lnTo>
                  <a:cubicBezTo>
                    <a:pt x="304" y="25"/>
                    <a:pt x="326" y="3"/>
                    <a:pt x="352" y="3"/>
                  </a:cubicBezTo>
                  <a:cubicBezTo>
                    <a:pt x="379" y="3"/>
                    <a:pt x="400" y="25"/>
                    <a:pt x="400" y="51"/>
                  </a:cubicBezTo>
                  <a:lnTo>
                    <a:pt x="400" y="99"/>
                  </a:lnTo>
                  <a:lnTo>
                    <a:pt x="307" y="84"/>
                  </a:lnTo>
                  <a:lnTo>
                    <a:pt x="323" y="36"/>
                  </a:lnTo>
                  <a:cubicBezTo>
                    <a:pt x="330" y="14"/>
                    <a:pt x="353" y="0"/>
                    <a:pt x="376" y="4"/>
                  </a:cubicBezTo>
                  <a:cubicBezTo>
                    <a:pt x="399" y="8"/>
                    <a:pt x="416" y="28"/>
                    <a:pt x="416" y="51"/>
                  </a:cubicBezTo>
                  <a:lnTo>
                    <a:pt x="416" y="99"/>
                  </a:lnTo>
                  <a:cubicBezTo>
                    <a:pt x="416" y="126"/>
                    <a:pt x="395" y="147"/>
                    <a:pt x="368" y="147"/>
                  </a:cubicBezTo>
                  <a:cubicBezTo>
                    <a:pt x="342" y="147"/>
                    <a:pt x="320" y="126"/>
                    <a:pt x="320" y="99"/>
                  </a:cubicBezTo>
                  <a:lnTo>
                    <a:pt x="320" y="51"/>
                  </a:lnTo>
                  <a:cubicBezTo>
                    <a:pt x="320" y="25"/>
                    <a:pt x="342" y="3"/>
                    <a:pt x="368" y="3"/>
                  </a:cubicBezTo>
                  <a:cubicBezTo>
                    <a:pt x="395" y="3"/>
                    <a:pt x="416" y="25"/>
                    <a:pt x="416" y="51"/>
                  </a:cubicBezTo>
                  <a:lnTo>
                    <a:pt x="416" y="99"/>
                  </a:lnTo>
                  <a:cubicBezTo>
                    <a:pt x="416" y="126"/>
                    <a:pt x="395" y="147"/>
                    <a:pt x="368" y="147"/>
                  </a:cubicBezTo>
                  <a:cubicBezTo>
                    <a:pt x="342" y="147"/>
                    <a:pt x="320" y="126"/>
                    <a:pt x="320" y="99"/>
                  </a:cubicBezTo>
                  <a:lnTo>
                    <a:pt x="320" y="51"/>
                  </a:lnTo>
                  <a:cubicBezTo>
                    <a:pt x="320" y="25"/>
                    <a:pt x="342" y="3"/>
                    <a:pt x="368" y="3"/>
                  </a:cubicBezTo>
                  <a:cubicBezTo>
                    <a:pt x="395" y="3"/>
                    <a:pt x="416" y="25"/>
                    <a:pt x="416" y="51"/>
                  </a:cubicBezTo>
                  <a:lnTo>
                    <a:pt x="416" y="99"/>
                  </a:lnTo>
                  <a:lnTo>
                    <a:pt x="416" y="147"/>
                  </a:lnTo>
                  <a:lnTo>
                    <a:pt x="416" y="195"/>
                  </a:lnTo>
                  <a:lnTo>
                    <a:pt x="416" y="243"/>
                  </a:lnTo>
                  <a:lnTo>
                    <a:pt x="368" y="195"/>
                  </a:lnTo>
                  <a:lnTo>
                    <a:pt x="384" y="195"/>
                  </a:lnTo>
                  <a:lnTo>
                    <a:pt x="336" y="243"/>
                  </a:lnTo>
                  <a:lnTo>
                    <a:pt x="336" y="195"/>
                  </a:lnTo>
                  <a:cubicBezTo>
                    <a:pt x="336" y="169"/>
                    <a:pt x="358" y="147"/>
                    <a:pt x="384" y="147"/>
                  </a:cubicBezTo>
                  <a:cubicBezTo>
                    <a:pt x="411" y="147"/>
                    <a:pt x="432" y="169"/>
                    <a:pt x="432" y="195"/>
                  </a:cubicBezTo>
                  <a:lnTo>
                    <a:pt x="432" y="243"/>
                  </a:lnTo>
                  <a:cubicBezTo>
                    <a:pt x="432" y="270"/>
                    <a:pt x="411" y="291"/>
                    <a:pt x="384" y="291"/>
                  </a:cubicBezTo>
                  <a:cubicBezTo>
                    <a:pt x="358" y="291"/>
                    <a:pt x="336" y="270"/>
                    <a:pt x="336" y="243"/>
                  </a:cubicBezTo>
                  <a:lnTo>
                    <a:pt x="336" y="195"/>
                  </a:lnTo>
                  <a:cubicBezTo>
                    <a:pt x="336" y="169"/>
                    <a:pt x="358" y="147"/>
                    <a:pt x="384" y="147"/>
                  </a:cubicBezTo>
                  <a:cubicBezTo>
                    <a:pt x="411" y="147"/>
                    <a:pt x="432" y="169"/>
                    <a:pt x="432" y="195"/>
                  </a:cubicBezTo>
                  <a:lnTo>
                    <a:pt x="432" y="243"/>
                  </a:lnTo>
                  <a:lnTo>
                    <a:pt x="384" y="195"/>
                  </a:lnTo>
                  <a:lnTo>
                    <a:pt x="400" y="195"/>
                  </a:lnTo>
                  <a:lnTo>
                    <a:pt x="352" y="243"/>
                  </a:lnTo>
                  <a:lnTo>
                    <a:pt x="352" y="195"/>
                  </a:lnTo>
                  <a:cubicBezTo>
                    <a:pt x="352" y="169"/>
                    <a:pt x="374" y="147"/>
                    <a:pt x="400" y="147"/>
                  </a:cubicBezTo>
                  <a:cubicBezTo>
                    <a:pt x="427" y="147"/>
                    <a:pt x="448" y="169"/>
                    <a:pt x="448" y="195"/>
                  </a:cubicBezTo>
                  <a:lnTo>
                    <a:pt x="448" y="243"/>
                  </a:lnTo>
                  <a:cubicBezTo>
                    <a:pt x="448" y="270"/>
                    <a:pt x="427" y="291"/>
                    <a:pt x="400" y="291"/>
                  </a:cubicBezTo>
                  <a:cubicBezTo>
                    <a:pt x="374" y="291"/>
                    <a:pt x="352" y="270"/>
                    <a:pt x="352" y="243"/>
                  </a:cubicBezTo>
                  <a:lnTo>
                    <a:pt x="352" y="195"/>
                  </a:lnTo>
                  <a:cubicBezTo>
                    <a:pt x="352" y="169"/>
                    <a:pt x="374" y="147"/>
                    <a:pt x="400" y="147"/>
                  </a:cubicBezTo>
                  <a:cubicBezTo>
                    <a:pt x="427" y="147"/>
                    <a:pt x="448" y="169"/>
                    <a:pt x="448" y="195"/>
                  </a:cubicBezTo>
                  <a:lnTo>
                    <a:pt x="448" y="243"/>
                  </a:lnTo>
                  <a:cubicBezTo>
                    <a:pt x="448" y="270"/>
                    <a:pt x="427" y="291"/>
                    <a:pt x="400" y="291"/>
                  </a:cubicBezTo>
                  <a:cubicBezTo>
                    <a:pt x="374" y="291"/>
                    <a:pt x="352" y="270"/>
                    <a:pt x="352" y="243"/>
                  </a:cubicBezTo>
                  <a:lnTo>
                    <a:pt x="352" y="195"/>
                  </a:lnTo>
                  <a:cubicBezTo>
                    <a:pt x="352" y="169"/>
                    <a:pt x="374" y="147"/>
                    <a:pt x="400" y="147"/>
                  </a:cubicBezTo>
                  <a:cubicBezTo>
                    <a:pt x="427" y="147"/>
                    <a:pt x="448" y="169"/>
                    <a:pt x="448" y="195"/>
                  </a:cubicBezTo>
                  <a:lnTo>
                    <a:pt x="448" y="243"/>
                  </a:lnTo>
                  <a:lnTo>
                    <a:pt x="448" y="307"/>
                  </a:lnTo>
                  <a:lnTo>
                    <a:pt x="448" y="355"/>
                  </a:lnTo>
                  <a:lnTo>
                    <a:pt x="448" y="403"/>
                  </a:lnTo>
                  <a:lnTo>
                    <a:pt x="400" y="355"/>
                  </a:lnTo>
                  <a:lnTo>
                    <a:pt x="416" y="355"/>
                  </a:lnTo>
                  <a:lnTo>
                    <a:pt x="368" y="403"/>
                  </a:lnTo>
                  <a:lnTo>
                    <a:pt x="368" y="355"/>
                  </a:lnTo>
                  <a:cubicBezTo>
                    <a:pt x="368" y="329"/>
                    <a:pt x="390" y="307"/>
                    <a:pt x="416" y="307"/>
                  </a:cubicBezTo>
                  <a:cubicBezTo>
                    <a:pt x="443" y="307"/>
                    <a:pt x="464" y="329"/>
                    <a:pt x="464" y="355"/>
                  </a:cubicBezTo>
                  <a:lnTo>
                    <a:pt x="464" y="451"/>
                  </a:lnTo>
                  <a:lnTo>
                    <a:pt x="464" y="563"/>
                  </a:lnTo>
                  <a:lnTo>
                    <a:pt x="464" y="707"/>
                  </a:lnTo>
                  <a:lnTo>
                    <a:pt x="464" y="915"/>
                  </a:lnTo>
                  <a:lnTo>
                    <a:pt x="464" y="1171"/>
                  </a:lnTo>
                  <a:lnTo>
                    <a:pt x="464" y="1427"/>
                  </a:lnTo>
                  <a:lnTo>
                    <a:pt x="464" y="1731"/>
                  </a:lnTo>
                  <a:lnTo>
                    <a:pt x="464" y="1987"/>
                  </a:lnTo>
                  <a:lnTo>
                    <a:pt x="464" y="2243"/>
                  </a:lnTo>
                  <a:lnTo>
                    <a:pt x="464" y="2499"/>
                  </a:lnTo>
                  <a:lnTo>
                    <a:pt x="464" y="2755"/>
                  </a:lnTo>
                  <a:lnTo>
                    <a:pt x="480" y="3008"/>
                  </a:lnTo>
                  <a:lnTo>
                    <a:pt x="480" y="3267"/>
                  </a:lnTo>
                  <a:lnTo>
                    <a:pt x="480" y="3523"/>
                  </a:lnTo>
                  <a:lnTo>
                    <a:pt x="480" y="3795"/>
                  </a:lnTo>
                  <a:lnTo>
                    <a:pt x="480" y="4051"/>
                  </a:lnTo>
                  <a:lnTo>
                    <a:pt x="480" y="4243"/>
                  </a:lnTo>
                  <a:lnTo>
                    <a:pt x="480" y="4499"/>
                  </a:lnTo>
                  <a:lnTo>
                    <a:pt x="480" y="4755"/>
                  </a:lnTo>
                  <a:lnTo>
                    <a:pt x="480" y="5011"/>
                  </a:lnTo>
                  <a:lnTo>
                    <a:pt x="480" y="5267"/>
                  </a:lnTo>
                  <a:lnTo>
                    <a:pt x="480" y="5523"/>
                  </a:lnTo>
                  <a:lnTo>
                    <a:pt x="480" y="5795"/>
                  </a:lnTo>
                  <a:lnTo>
                    <a:pt x="480" y="6051"/>
                  </a:lnTo>
                  <a:lnTo>
                    <a:pt x="480" y="6307"/>
                  </a:lnTo>
                  <a:lnTo>
                    <a:pt x="480" y="6499"/>
                  </a:lnTo>
                  <a:lnTo>
                    <a:pt x="480" y="6755"/>
                  </a:lnTo>
                  <a:lnTo>
                    <a:pt x="480" y="7011"/>
                  </a:lnTo>
                  <a:lnTo>
                    <a:pt x="480" y="7267"/>
                  </a:lnTo>
                  <a:cubicBezTo>
                    <a:pt x="480" y="7294"/>
                    <a:pt x="459" y="7315"/>
                    <a:pt x="432" y="7315"/>
                  </a:cubicBezTo>
                  <a:cubicBezTo>
                    <a:pt x="406" y="7315"/>
                    <a:pt x="384" y="7294"/>
                    <a:pt x="384" y="7267"/>
                  </a:cubicBezTo>
                  <a:lnTo>
                    <a:pt x="384" y="7011"/>
                  </a:lnTo>
                  <a:lnTo>
                    <a:pt x="384" y="6755"/>
                  </a:lnTo>
                  <a:lnTo>
                    <a:pt x="384" y="6499"/>
                  </a:lnTo>
                  <a:lnTo>
                    <a:pt x="384" y="6307"/>
                  </a:lnTo>
                  <a:lnTo>
                    <a:pt x="384" y="6051"/>
                  </a:lnTo>
                  <a:lnTo>
                    <a:pt x="384" y="5795"/>
                  </a:lnTo>
                  <a:lnTo>
                    <a:pt x="384" y="5523"/>
                  </a:lnTo>
                  <a:lnTo>
                    <a:pt x="384" y="5267"/>
                  </a:lnTo>
                  <a:lnTo>
                    <a:pt x="384" y="5011"/>
                  </a:lnTo>
                  <a:lnTo>
                    <a:pt x="384" y="4755"/>
                  </a:lnTo>
                  <a:lnTo>
                    <a:pt x="384" y="4499"/>
                  </a:lnTo>
                  <a:lnTo>
                    <a:pt x="384" y="4243"/>
                  </a:lnTo>
                  <a:lnTo>
                    <a:pt x="384" y="4051"/>
                  </a:lnTo>
                  <a:lnTo>
                    <a:pt x="384" y="3795"/>
                  </a:lnTo>
                  <a:lnTo>
                    <a:pt x="384" y="3523"/>
                  </a:lnTo>
                  <a:lnTo>
                    <a:pt x="384" y="3267"/>
                  </a:lnTo>
                  <a:lnTo>
                    <a:pt x="385" y="3014"/>
                  </a:lnTo>
                  <a:lnTo>
                    <a:pt x="368" y="2755"/>
                  </a:lnTo>
                  <a:lnTo>
                    <a:pt x="368" y="2499"/>
                  </a:lnTo>
                  <a:lnTo>
                    <a:pt x="368" y="2243"/>
                  </a:lnTo>
                  <a:lnTo>
                    <a:pt x="368" y="1987"/>
                  </a:lnTo>
                  <a:lnTo>
                    <a:pt x="368" y="1731"/>
                  </a:lnTo>
                  <a:lnTo>
                    <a:pt x="368" y="1427"/>
                  </a:lnTo>
                  <a:lnTo>
                    <a:pt x="368" y="1171"/>
                  </a:lnTo>
                  <a:lnTo>
                    <a:pt x="368" y="915"/>
                  </a:lnTo>
                  <a:lnTo>
                    <a:pt x="368" y="707"/>
                  </a:lnTo>
                  <a:lnTo>
                    <a:pt x="368" y="563"/>
                  </a:lnTo>
                  <a:lnTo>
                    <a:pt x="368" y="451"/>
                  </a:lnTo>
                  <a:lnTo>
                    <a:pt x="368" y="355"/>
                  </a:lnTo>
                  <a:lnTo>
                    <a:pt x="464" y="355"/>
                  </a:lnTo>
                  <a:lnTo>
                    <a:pt x="464" y="403"/>
                  </a:lnTo>
                  <a:cubicBezTo>
                    <a:pt x="464" y="430"/>
                    <a:pt x="443" y="451"/>
                    <a:pt x="416" y="451"/>
                  </a:cubicBezTo>
                  <a:lnTo>
                    <a:pt x="400" y="451"/>
                  </a:lnTo>
                  <a:cubicBezTo>
                    <a:pt x="374" y="451"/>
                    <a:pt x="352" y="430"/>
                    <a:pt x="352" y="403"/>
                  </a:cubicBezTo>
                  <a:lnTo>
                    <a:pt x="352" y="355"/>
                  </a:lnTo>
                  <a:lnTo>
                    <a:pt x="352" y="307"/>
                  </a:lnTo>
                  <a:lnTo>
                    <a:pt x="352" y="243"/>
                  </a:lnTo>
                  <a:lnTo>
                    <a:pt x="352" y="195"/>
                  </a:lnTo>
                  <a:lnTo>
                    <a:pt x="448" y="195"/>
                  </a:lnTo>
                  <a:lnTo>
                    <a:pt x="448" y="243"/>
                  </a:lnTo>
                  <a:lnTo>
                    <a:pt x="352" y="243"/>
                  </a:lnTo>
                  <a:lnTo>
                    <a:pt x="352" y="195"/>
                  </a:lnTo>
                  <a:lnTo>
                    <a:pt x="448" y="195"/>
                  </a:lnTo>
                  <a:lnTo>
                    <a:pt x="448" y="243"/>
                  </a:lnTo>
                  <a:lnTo>
                    <a:pt x="352" y="243"/>
                  </a:lnTo>
                  <a:lnTo>
                    <a:pt x="352" y="195"/>
                  </a:lnTo>
                  <a:lnTo>
                    <a:pt x="448" y="195"/>
                  </a:lnTo>
                  <a:lnTo>
                    <a:pt x="448" y="243"/>
                  </a:lnTo>
                  <a:cubicBezTo>
                    <a:pt x="448" y="270"/>
                    <a:pt x="427" y="291"/>
                    <a:pt x="400" y="291"/>
                  </a:cubicBezTo>
                  <a:lnTo>
                    <a:pt x="384" y="291"/>
                  </a:lnTo>
                  <a:cubicBezTo>
                    <a:pt x="358" y="291"/>
                    <a:pt x="336" y="270"/>
                    <a:pt x="336" y="243"/>
                  </a:cubicBezTo>
                  <a:lnTo>
                    <a:pt x="336" y="195"/>
                  </a:lnTo>
                  <a:lnTo>
                    <a:pt x="432" y="195"/>
                  </a:lnTo>
                  <a:lnTo>
                    <a:pt x="432" y="243"/>
                  </a:lnTo>
                  <a:lnTo>
                    <a:pt x="336" y="243"/>
                  </a:lnTo>
                  <a:lnTo>
                    <a:pt x="336" y="195"/>
                  </a:lnTo>
                  <a:lnTo>
                    <a:pt x="432" y="195"/>
                  </a:lnTo>
                  <a:lnTo>
                    <a:pt x="432" y="243"/>
                  </a:lnTo>
                  <a:cubicBezTo>
                    <a:pt x="432" y="270"/>
                    <a:pt x="411" y="291"/>
                    <a:pt x="384" y="291"/>
                  </a:cubicBezTo>
                  <a:lnTo>
                    <a:pt x="368" y="291"/>
                  </a:lnTo>
                  <a:cubicBezTo>
                    <a:pt x="342" y="291"/>
                    <a:pt x="320" y="270"/>
                    <a:pt x="320" y="243"/>
                  </a:cubicBezTo>
                  <a:lnTo>
                    <a:pt x="320" y="195"/>
                  </a:lnTo>
                  <a:lnTo>
                    <a:pt x="320" y="147"/>
                  </a:lnTo>
                  <a:lnTo>
                    <a:pt x="320" y="99"/>
                  </a:lnTo>
                  <a:lnTo>
                    <a:pt x="320" y="51"/>
                  </a:lnTo>
                  <a:lnTo>
                    <a:pt x="416" y="51"/>
                  </a:lnTo>
                  <a:lnTo>
                    <a:pt x="416" y="99"/>
                  </a:lnTo>
                  <a:lnTo>
                    <a:pt x="320" y="99"/>
                  </a:lnTo>
                  <a:lnTo>
                    <a:pt x="320" y="51"/>
                  </a:lnTo>
                  <a:lnTo>
                    <a:pt x="416" y="51"/>
                  </a:lnTo>
                  <a:lnTo>
                    <a:pt x="416" y="99"/>
                  </a:lnTo>
                  <a:lnTo>
                    <a:pt x="320" y="99"/>
                  </a:lnTo>
                  <a:lnTo>
                    <a:pt x="320" y="51"/>
                  </a:lnTo>
                  <a:lnTo>
                    <a:pt x="414" y="67"/>
                  </a:lnTo>
                  <a:lnTo>
                    <a:pt x="398" y="115"/>
                  </a:lnTo>
                  <a:cubicBezTo>
                    <a:pt x="391" y="137"/>
                    <a:pt x="368" y="151"/>
                    <a:pt x="345" y="147"/>
                  </a:cubicBezTo>
                  <a:cubicBezTo>
                    <a:pt x="322" y="143"/>
                    <a:pt x="304" y="123"/>
                    <a:pt x="304" y="99"/>
                  </a:cubicBezTo>
                  <a:lnTo>
                    <a:pt x="304" y="51"/>
                  </a:lnTo>
                  <a:lnTo>
                    <a:pt x="400" y="51"/>
                  </a:lnTo>
                  <a:lnTo>
                    <a:pt x="400" y="99"/>
                  </a:lnTo>
                  <a:lnTo>
                    <a:pt x="304" y="99"/>
                  </a:lnTo>
                  <a:lnTo>
                    <a:pt x="304" y="51"/>
                  </a:lnTo>
                  <a:lnTo>
                    <a:pt x="400" y="51"/>
                  </a:lnTo>
                  <a:lnTo>
                    <a:pt x="400" y="99"/>
                  </a:lnTo>
                  <a:lnTo>
                    <a:pt x="304" y="99"/>
                  </a:lnTo>
                  <a:lnTo>
                    <a:pt x="304" y="51"/>
                  </a:lnTo>
                  <a:lnTo>
                    <a:pt x="400" y="51"/>
                  </a:lnTo>
                  <a:lnTo>
                    <a:pt x="400" y="99"/>
                  </a:lnTo>
                  <a:lnTo>
                    <a:pt x="304" y="99"/>
                  </a:lnTo>
                  <a:lnTo>
                    <a:pt x="304" y="51"/>
                  </a:lnTo>
                  <a:lnTo>
                    <a:pt x="400" y="51"/>
                  </a:lnTo>
                  <a:lnTo>
                    <a:pt x="400" y="99"/>
                  </a:lnTo>
                  <a:cubicBezTo>
                    <a:pt x="400" y="126"/>
                    <a:pt x="379" y="147"/>
                    <a:pt x="352" y="147"/>
                  </a:cubicBezTo>
                  <a:lnTo>
                    <a:pt x="336" y="147"/>
                  </a:lnTo>
                  <a:cubicBezTo>
                    <a:pt x="310" y="147"/>
                    <a:pt x="288" y="126"/>
                    <a:pt x="288" y="99"/>
                  </a:cubicBezTo>
                  <a:lnTo>
                    <a:pt x="288" y="51"/>
                  </a:lnTo>
                  <a:lnTo>
                    <a:pt x="384" y="51"/>
                  </a:lnTo>
                  <a:lnTo>
                    <a:pt x="384" y="99"/>
                  </a:lnTo>
                  <a:lnTo>
                    <a:pt x="288" y="99"/>
                  </a:lnTo>
                  <a:lnTo>
                    <a:pt x="288" y="51"/>
                  </a:lnTo>
                  <a:lnTo>
                    <a:pt x="384" y="51"/>
                  </a:lnTo>
                  <a:lnTo>
                    <a:pt x="384" y="99"/>
                  </a:lnTo>
                  <a:cubicBezTo>
                    <a:pt x="384" y="126"/>
                    <a:pt x="363" y="147"/>
                    <a:pt x="336" y="147"/>
                  </a:cubicBezTo>
                  <a:lnTo>
                    <a:pt x="320" y="147"/>
                  </a:lnTo>
                  <a:cubicBezTo>
                    <a:pt x="294" y="147"/>
                    <a:pt x="272" y="126"/>
                    <a:pt x="272" y="99"/>
                  </a:cubicBezTo>
                  <a:lnTo>
                    <a:pt x="272" y="51"/>
                  </a:lnTo>
                  <a:lnTo>
                    <a:pt x="368" y="51"/>
                  </a:lnTo>
                  <a:lnTo>
                    <a:pt x="368" y="99"/>
                  </a:lnTo>
                  <a:lnTo>
                    <a:pt x="272" y="99"/>
                  </a:lnTo>
                  <a:lnTo>
                    <a:pt x="272" y="51"/>
                  </a:lnTo>
                  <a:lnTo>
                    <a:pt x="368" y="51"/>
                  </a:lnTo>
                  <a:lnTo>
                    <a:pt x="368" y="99"/>
                  </a:lnTo>
                  <a:lnTo>
                    <a:pt x="368" y="147"/>
                  </a:lnTo>
                  <a:lnTo>
                    <a:pt x="368" y="195"/>
                  </a:lnTo>
                  <a:lnTo>
                    <a:pt x="368" y="243"/>
                  </a:lnTo>
                  <a:lnTo>
                    <a:pt x="272" y="243"/>
                  </a:lnTo>
                  <a:lnTo>
                    <a:pt x="272" y="195"/>
                  </a:lnTo>
                  <a:lnTo>
                    <a:pt x="368" y="195"/>
                  </a:lnTo>
                  <a:lnTo>
                    <a:pt x="368" y="243"/>
                  </a:lnTo>
                  <a:lnTo>
                    <a:pt x="272" y="243"/>
                  </a:lnTo>
                  <a:lnTo>
                    <a:pt x="272" y="195"/>
                  </a:lnTo>
                  <a:lnTo>
                    <a:pt x="368" y="195"/>
                  </a:lnTo>
                  <a:lnTo>
                    <a:pt x="368" y="243"/>
                  </a:lnTo>
                  <a:cubicBezTo>
                    <a:pt x="368" y="270"/>
                    <a:pt x="347" y="291"/>
                    <a:pt x="320" y="291"/>
                  </a:cubicBezTo>
                  <a:lnTo>
                    <a:pt x="304" y="291"/>
                  </a:lnTo>
                  <a:cubicBezTo>
                    <a:pt x="278" y="291"/>
                    <a:pt x="256" y="270"/>
                    <a:pt x="256" y="243"/>
                  </a:cubicBezTo>
                  <a:lnTo>
                    <a:pt x="256" y="195"/>
                  </a:lnTo>
                  <a:lnTo>
                    <a:pt x="352" y="195"/>
                  </a:lnTo>
                  <a:lnTo>
                    <a:pt x="352" y="243"/>
                  </a:lnTo>
                  <a:lnTo>
                    <a:pt x="352" y="307"/>
                  </a:lnTo>
                  <a:lnTo>
                    <a:pt x="352" y="355"/>
                  </a:lnTo>
                  <a:lnTo>
                    <a:pt x="352" y="403"/>
                  </a:lnTo>
                  <a:lnTo>
                    <a:pt x="256" y="403"/>
                  </a:lnTo>
                  <a:lnTo>
                    <a:pt x="256" y="355"/>
                  </a:lnTo>
                  <a:lnTo>
                    <a:pt x="352" y="355"/>
                  </a:lnTo>
                  <a:lnTo>
                    <a:pt x="352" y="403"/>
                  </a:lnTo>
                  <a:lnTo>
                    <a:pt x="256" y="403"/>
                  </a:lnTo>
                  <a:lnTo>
                    <a:pt x="256" y="355"/>
                  </a:lnTo>
                  <a:lnTo>
                    <a:pt x="352" y="355"/>
                  </a:lnTo>
                  <a:lnTo>
                    <a:pt x="352" y="403"/>
                  </a:lnTo>
                  <a:cubicBezTo>
                    <a:pt x="352" y="409"/>
                    <a:pt x="352" y="414"/>
                    <a:pt x="350" y="419"/>
                  </a:cubicBezTo>
                  <a:lnTo>
                    <a:pt x="334" y="467"/>
                  </a:lnTo>
                  <a:lnTo>
                    <a:pt x="336" y="451"/>
                  </a:lnTo>
                  <a:lnTo>
                    <a:pt x="336" y="499"/>
                  </a:lnTo>
                  <a:lnTo>
                    <a:pt x="336" y="563"/>
                  </a:lnTo>
                  <a:lnTo>
                    <a:pt x="240" y="563"/>
                  </a:lnTo>
                  <a:lnTo>
                    <a:pt x="240" y="499"/>
                  </a:lnTo>
                  <a:lnTo>
                    <a:pt x="336" y="499"/>
                  </a:lnTo>
                  <a:lnTo>
                    <a:pt x="336" y="563"/>
                  </a:lnTo>
                  <a:lnTo>
                    <a:pt x="240" y="563"/>
                  </a:lnTo>
                  <a:lnTo>
                    <a:pt x="240" y="499"/>
                  </a:lnTo>
                  <a:lnTo>
                    <a:pt x="336" y="499"/>
                  </a:lnTo>
                  <a:lnTo>
                    <a:pt x="336" y="563"/>
                  </a:lnTo>
                  <a:lnTo>
                    <a:pt x="336" y="611"/>
                  </a:lnTo>
                  <a:lnTo>
                    <a:pt x="336" y="659"/>
                  </a:lnTo>
                  <a:lnTo>
                    <a:pt x="336" y="707"/>
                  </a:lnTo>
                  <a:cubicBezTo>
                    <a:pt x="336" y="734"/>
                    <a:pt x="315" y="755"/>
                    <a:pt x="288" y="755"/>
                  </a:cubicBezTo>
                  <a:lnTo>
                    <a:pt x="272" y="755"/>
                  </a:lnTo>
                  <a:lnTo>
                    <a:pt x="256" y="755"/>
                  </a:lnTo>
                  <a:cubicBezTo>
                    <a:pt x="230" y="755"/>
                    <a:pt x="208" y="734"/>
                    <a:pt x="208" y="707"/>
                  </a:cubicBezTo>
                  <a:lnTo>
                    <a:pt x="208" y="659"/>
                  </a:lnTo>
                  <a:lnTo>
                    <a:pt x="304" y="659"/>
                  </a:lnTo>
                  <a:lnTo>
                    <a:pt x="304" y="707"/>
                  </a:lnTo>
                  <a:lnTo>
                    <a:pt x="208" y="707"/>
                  </a:lnTo>
                  <a:lnTo>
                    <a:pt x="208" y="659"/>
                  </a:lnTo>
                  <a:lnTo>
                    <a:pt x="304" y="659"/>
                  </a:lnTo>
                  <a:lnTo>
                    <a:pt x="304" y="707"/>
                  </a:lnTo>
                  <a:lnTo>
                    <a:pt x="304" y="755"/>
                  </a:lnTo>
                  <a:lnTo>
                    <a:pt x="304" y="819"/>
                  </a:lnTo>
                  <a:lnTo>
                    <a:pt x="304" y="867"/>
                  </a:lnTo>
                  <a:cubicBezTo>
                    <a:pt x="304" y="894"/>
                    <a:pt x="283" y="915"/>
                    <a:pt x="256" y="915"/>
                  </a:cubicBezTo>
                  <a:lnTo>
                    <a:pt x="240" y="915"/>
                  </a:lnTo>
                  <a:cubicBezTo>
                    <a:pt x="214" y="915"/>
                    <a:pt x="192" y="894"/>
                    <a:pt x="192" y="867"/>
                  </a:cubicBezTo>
                  <a:lnTo>
                    <a:pt x="192" y="819"/>
                  </a:lnTo>
                  <a:lnTo>
                    <a:pt x="288" y="819"/>
                  </a:lnTo>
                  <a:lnTo>
                    <a:pt x="288" y="867"/>
                  </a:lnTo>
                  <a:lnTo>
                    <a:pt x="288" y="915"/>
                  </a:lnTo>
                  <a:lnTo>
                    <a:pt x="288" y="963"/>
                  </a:lnTo>
                  <a:lnTo>
                    <a:pt x="288" y="1011"/>
                  </a:lnTo>
                  <a:lnTo>
                    <a:pt x="192" y="1011"/>
                  </a:lnTo>
                  <a:lnTo>
                    <a:pt x="192" y="963"/>
                  </a:lnTo>
                  <a:lnTo>
                    <a:pt x="286" y="979"/>
                  </a:lnTo>
                  <a:lnTo>
                    <a:pt x="270" y="1027"/>
                  </a:lnTo>
                  <a:cubicBezTo>
                    <a:pt x="263" y="1046"/>
                    <a:pt x="245" y="1059"/>
                    <a:pt x="224" y="1059"/>
                  </a:cubicBezTo>
                  <a:lnTo>
                    <a:pt x="208" y="1059"/>
                  </a:lnTo>
                  <a:lnTo>
                    <a:pt x="256" y="1011"/>
                  </a:lnTo>
                  <a:lnTo>
                    <a:pt x="256" y="1075"/>
                  </a:lnTo>
                  <a:lnTo>
                    <a:pt x="256" y="1123"/>
                  </a:lnTo>
                  <a:lnTo>
                    <a:pt x="256" y="1171"/>
                  </a:lnTo>
                  <a:lnTo>
                    <a:pt x="160" y="1171"/>
                  </a:lnTo>
                  <a:lnTo>
                    <a:pt x="160" y="1123"/>
                  </a:lnTo>
                  <a:lnTo>
                    <a:pt x="256" y="1123"/>
                  </a:lnTo>
                  <a:lnTo>
                    <a:pt x="256" y="1171"/>
                  </a:lnTo>
                  <a:lnTo>
                    <a:pt x="256" y="1219"/>
                  </a:lnTo>
                  <a:cubicBezTo>
                    <a:pt x="256" y="1225"/>
                    <a:pt x="256" y="1230"/>
                    <a:pt x="254" y="1235"/>
                  </a:cubicBezTo>
                  <a:lnTo>
                    <a:pt x="238" y="1283"/>
                  </a:lnTo>
                  <a:lnTo>
                    <a:pt x="240" y="1267"/>
                  </a:lnTo>
                  <a:lnTo>
                    <a:pt x="240" y="1331"/>
                  </a:lnTo>
                  <a:lnTo>
                    <a:pt x="240" y="1379"/>
                  </a:lnTo>
                  <a:lnTo>
                    <a:pt x="240" y="1427"/>
                  </a:lnTo>
                  <a:lnTo>
                    <a:pt x="240" y="1475"/>
                  </a:lnTo>
                  <a:cubicBezTo>
                    <a:pt x="240" y="1502"/>
                    <a:pt x="219" y="1523"/>
                    <a:pt x="192" y="1523"/>
                  </a:cubicBezTo>
                  <a:lnTo>
                    <a:pt x="176" y="1523"/>
                  </a:lnTo>
                  <a:lnTo>
                    <a:pt x="224" y="1475"/>
                  </a:lnTo>
                  <a:lnTo>
                    <a:pt x="224" y="1539"/>
                  </a:lnTo>
                  <a:lnTo>
                    <a:pt x="224" y="1587"/>
                  </a:lnTo>
                  <a:lnTo>
                    <a:pt x="224" y="1635"/>
                  </a:lnTo>
                  <a:lnTo>
                    <a:pt x="224" y="1683"/>
                  </a:lnTo>
                  <a:lnTo>
                    <a:pt x="128" y="1683"/>
                  </a:lnTo>
                  <a:lnTo>
                    <a:pt x="128" y="1635"/>
                  </a:lnTo>
                  <a:lnTo>
                    <a:pt x="224" y="1635"/>
                  </a:lnTo>
                  <a:lnTo>
                    <a:pt x="224" y="1683"/>
                  </a:lnTo>
                  <a:lnTo>
                    <a:pt x="224" y="1731"/>
                  </a:lnTo>
                  <a:cubicBezTo>
                    <a:pt x="224" y="1735"/>
                    <a:pt x="224" y="1739"/>
                    <a:pt x="223" y="1743"/>
                  </a:cubicBezTo>
                  <a:lnTo>
                    <a:pt x="207" y="1807"/>
                  </a:lnTo>
                  <a:lnTo>
                    <a:pt x="208" y="1795"/>
                  </a:lnTo>
                  <a:lnTo>
                    <a:pt x="208" y="1843"/>
                  </a:lnTo>
                  <a:lnTo>
                    <a:pt x="112" y="1843"/>
                  </a:lnTo>
                  <a:lnTo>
                    <a:pt x="112" y="1795"/>
                  </a:lnTo>
                  <a:lnTo>
                    <a:pt x="208" y="1795"/>
                  </a:lnTo>
                  <a:lnTo>
                    <a:pt x="208" y="1843"/>
                  </a:lnTo>
                  <a:lnTo>
                    <a:pt x="112" y="1843"/>
                  </a:lnTo>
                  <a:lnTo>
                    <a:pt x="112" y="1795"/>
                  </a:lnTo>
                  <a:lnTo>
                    <a:pt x="160" y="1843"/>
                  </a:lnTo>
                  <a:lnTo>
                    <a:pt x="144" y="1843"/>
                  </a:lnTo>
                  <a:lnTo>
                    <a:pt x="192" y="1795"/>
                  </a:lnTo>
                  <a:lnTo>
                    <a:pt x="192" y="1843"/>
                  </a:lnTo>
                  <a:lnTo>
                    <a:pt x="192" y="1891"/>
                  </a:lnTo>
                  <a:lnTo>
                    <a:pt x="192" y="1939"/>
                  </a:lnTo>
                  <a:lnTo>
                    <a:pt x="192" y="1987"/>
                  </a:lnTo>
                  <a:lnTo>
                    <a:pt x="96" y="1987"/>
                  </a:lnTo>
                  <a:lnTo>
                    <a:pt x="96" y="1939"/>
                  </a:lnTo>
                  <a:lnTo>
                    <a:pt x="144" y="1987"/>
                  </a:lnTo>
                  <a:lnTo>
                    <a:pt x="128" y="1987"/>
                  </a:lnTo>
                  <a:lnTo>
                    <a:pt x="176" y="1939"/>
                  </a:lnTo>
                  <a:lnTo>
                    <a:pt x="176" y="1987"/>
                  </a:lnTo>
                  <a:lnTo>
                    <a:pt x="80" y="1987"/>
                  </a:lnTo>
                  <a:lnTo>
                    <a:pt x="80" y="1939"/>
                  </a:lnTo>
                  <a:lnTo>
                    <a:pt x="176" y="1939"/>
                  </a:lnTo>
                  <a:lnTo>
                    <a:pt x="176" y="1987"/>
                  </a:lnTo>
                  <a:lnTo>
                    <a:pt x="176" y="2051"/>
                  </a:lnTo>
                  <a:lnTo>
                    <a:pt x="176" y="2099"/>
                  </a:lnTo>
                  <a:lnTo>
                    <a:pt x="176" y="2147"/>
                  </a:lnTo>
                  <a:lnTo>
                    <a:pt x="80" y="2147"/>
                  </a:lnTo>
                  <a:lnTo>
                    <a:pt x="80" y="2099"/>
                  </a:lnTo>
                  <a:lnTo>
                    <a:pt x="176" y="2099"/>
                  </a:lnTo>
                  <a:lnTo>
                    <a:pt x="176" y="2147"/>
                  </a:lnTo>
                  <a:lnTo>
                    <a:pt x="176" y="2195"/>
                  </a:lnTo>
                  <a:lnTo>
                    <a:pt x="176" y="2243"/>
                  </a:lnTo>
                  <a:cubicBezTo>
                    <a:pt x="176" y="2247"/>
                    <a:pt x="176" y="2251"/>
                    <a:pt x="175" y="2255"/>
                  </a:cubicBezTo>
                  <a:lnTo>
                    <a:pt x="159" y="2319"/>
                  </a:lnTo>
                  <a:cubicBezTo>
                    <a:pt x="153" y="2343"/>
                    <a:pt x="131" y="2358"/>
                    <a:pt x="107" y="2355"/>
                  </a:cubicBezTo>
                  <a:cubicBezTo>
                    <a:pt x="83" y="2352"/>
                    <a:pt x="64" y="2332"/>
                    <a:pt x="64" y="2307"/>
                  </a:cubicBezTo>
                  <a:lnTo>
                    <a:pt x="64" y="2243"/>
                  </a:lnTo>
                  <a:lnTo>
                    <a:pt x="160" y="2243"/>
                  </a:lnTo>
                  <a:lnTo>
                    <a:pt x="160" y="2307"/>
                  </a:lnTo>
                  <a:lnTo>
                    <a:pt x="160" y="2355"/>
                  </a:lnTo>
                  <a:lnTo>
                    <a:pt x="160" y="2403"/>
                  </a:lnTo>
                  <a:lnTo>
                    <a:pt x="160" y="2451"/>
                  </a:lnTo>
                  <a:lnTo>
                    <a:pt x="64" y="2451"/>
                  </a:lnTo>
                  <a:lnTo>
                    <a:pt x="64" y="2403"/>
                  </a:lnTo>
                  <a:lnTo>
                    <a:pt x="160" y="2403"/>
                  </a:lnTo>
                  <a:lnTo>
                    <a:pt x="160" y="2451"/>
                  </a:lnTo>
                  <a:lnTo>
                    <a:pt x="160" y="2499"/>
                  </a:lnTo>
                  <a:lnTo>
                    <a:pt x="160" y="2563"/>
                  </a:lnTo>
                  <a:cubicBezTo>
                    <a:pt x="160" y="2590"/>
                    <a:pt x="139" y="2611"/>
                    <a:pt x="112" y="2611"/>
                  </a:cubicBezTo>
                  <a:lnTo>
                    <a:pt x="96" y="2611"/>
                  </a:lnTo>
                  <a:lnTo>
                    <a:pt x="144" y="2563"/>
                  </a:lnTo>
                  <a:lnTo>
                    <a:pt x="144" y="2611"/>
                  </a:lnTo>
                  <a:lnTo>
                    <a:pt x="144" y="2659"/>
                  </a:lnTo>
                  <a:lnTo>
                    <a:pt x="144" y="2707"/>
                  </a:lnTo>
                  <a:lnTo>
                    <a:pt x="144" y="2755"/>
                  </a:lnTo>
                  <a:lnTo>
                    <a:pt x="48" y="2755"/>
                  </a:lnTo>
                  <a:lnTo>
                    <a:pt x="48" y="2707"/>
                  </a:lnTo>
                  <a:lnTo>
                    <a:pt x="142" y="2723"/>
                  </a:lnTo>
                  <a:lnTo>
                    <a:pt x="126" y="2771"/>
                  </a:lnTo>
                  <a:lnTo>
                    <a:pt x="128" y="2755"/>
                  </a:lnTo>
                  <a:lnTo>
                    <a:pt x="128" y="2819"/>
                  </a:lnTo>
                  <a:lnTo>
                    <a:pt x="128" y="2867"/>
                  </a:lnTo>
                  <a:lnTo>
                    <a:pt x="128" y="2915"/>
                  </a:lnTo>
                  <a:lnTo>
                    <a:pt x="128" y="2963"/>
                  </a:lnTo>
                  <a:lnTo>
                    <a:pt x="128" y="3011"/>
                  </a:lnTo>
                  <a:lnTo>
                    <a:pt x="128" y="3075"/>
                  </a:lnTo>
                  <a:lnTo>
                    <a:pt x="128" y="3123"/>
                  </a:lnTo>
                  <a:lnTo>
                    <a:pt x="128" y="3171"/>
                  </a:lnTo>
                  <a:lnTo>
                    <a:pt x="128" y="3219"/>
                  </a:lnTo>
                  <a:lnTo>
                    <a:pt x="128" y="3267"/>
                  </a:lnTo>
                  <a:lnTo>
                    <a:pt x="128" y="3331"/>
                  </a:lnTo>
                  <a:cubicBezTo>
                    <a:pt x="128" y="3337"/>
                    <a:pt x="128" y="3342"/>
                    <a:pt x="126" y="3347"/>
                  </a:cubicBezTo>
                  <a:lnTo>
                    <a:pt x="110" y="3395"/>
                  </a:lnTo>
                  <a:lnTo>
                    <a:pt x="112" y="3379"/>
                  </a:lnTo>
                  <a:lnTo>
                    <a:pt x="112" y="3427"/>
                  </a:lnTo>
                  <a:lnTo>
                    <a:pt x="112" y="3475"/>
                  </a:lnTo>
                  <a:lnTo>
                    <a:pt x="112" y="3523"/>
                  </a:lnTo>
                  <a:lnTo>
                    <a:pt x="112" y="3587"/>
                  </a:lnTo>
                  <a:lnTo>
                    <a:pt x="112" y="3635"/>
                  </a:lnTo>
                  <a:lnTo>
                    <a:pt x="112" y="3683"/>
                  </a:lnTo>
                  <a:lnTo>
                    <a:pt x="112" y="3731"/>
                  </a:lnTo>
                  <a:cubicBezTo>
                    <a:pt x="112" y="3758"/>
                    <a:pt x="91" y="3779"/>
                    <a:pt x="64" y="3779"/>
                  </a:cubicBezTo>
                  <a:lnTo>
                    <a:pt x="48" y="3779"/>
                  </a:lnTo>
                  <a:lnTo>
                    <a:pt x="96" y="3731"/>
                  </a:lnTo>
                  <a:lnTo>
                    <a:pt x="96" y="3795"/>
                  </a:lnTo>
                  <a:lnTo>
                    <a:pt x="96" y="3843"/>
                  </a:lnTo>
                  <a:lnTo>
                    <a:pt x="96" y="3891"/>
                  </a:lnTo>
                  <a:lnTo>
                    <a:pt x="96" y="3939"/>
                  </a:lnTo>
                  <a:cubicBezTo>
                    <a:pt x="96" y="3966"/>
                    <a:pt x="75" y="3987"/>
                    <a:pt x="48" y="3987"/>
                  </a:cubicBezTo>
                  <a:cubicBezTo>
                    <a:pt x="22" y="3987"/>
                    <a:pt x="0" y="3966"/>
                    <a:pt x="0" y="3939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7" name="Freeform 196"/>
            <p:cNvSpPr>
              <a:spLocks/>
            </p:cNvSpPr>
            <p:nvPr/>
          </p:nvSpPr>
          <p:spPr bwMode="auto">
            <a:xfrm>
              <a:off x="6409902" y="4614650"/>
              <a:ext cx="31633" cy="875887"/>
            </a:xfrm>
            <a:custGeom>
              <a:avLst/>
              <a:gdLst>
                <a:gd name="T0" fmla="*/ 48 w 264"/>
                <a:gd name="T1" fmla="*/ 896 h 4720"/>
                <a:gd name="T2" fmla="*/ 56 w 264"/>
                <a:gd name="T3" fmla="*/ 1384 h 4720"/>
                <a:gd name="T4" fmla="*/ 56 w 264"/>
                <a:gd name="T5" fmla="*/ 1952 h 4720"/>
                <a:gd name="T6" fmla="*/ 56 w 264"/>
                <a:gd name="T7" fmla="*/ 2544 h 4720"/>
                <a:gd name="T8" fmla="*/ 64 w 264"/>
                <a:gd name="T9" fmla="*/ 2872 h 4720"/>
                <a:gd name="T10" fmla="*/ 64 w 264"/>
                <a:gd name="T11" fmla="*/ 3360 h 4720"/>
                <a:gd name="T12" fmla="*/ 64 w 264"/>
                <a:gd name="T13" fmla="*/ 3744 h 4720"/>
                <a:gd name="T14" fmla="*/ 72 w 264"/>
                <a:gd name="T15" fmla="*/ 4051 h 4720"/>
                <a:gd name="T16" fmla="*/ 72 w 264"/>
                <a:gd name="T17" fmla="*/ 4280 h 4720"/>
                <a:gd name="T18" fmla="*/ 72 w 264"/>
                <a:gd name="T19" fmla="*/ 4536 h 4720"/>
                <a:gd name="T20" fmla="*/ 72 w 264"/>
                <a:gd name="T21" fmla="*/ 4560 h 4720"/>
                <a:gd name="T22" fmla="*/ 104 w 264"/>
                <a:gd name="T23" fmla="*/ 4592 h 4720"/>
                <a:gd name="T24" fmla="*/ 96 w 264"/>
                <a:gd name="T25" fmla="*/ 4592 h 4720"/>
                <a:gd name="T26" fmla="*/ 88 w 264"/>
                <a:gd name="T27" fmla="*/ 4592 h 4720"/>
                <a:gd name="T28" fmla="*/ 112 w 264"/>
                <a:gd name="T29" fmla="*/ 4592 h 4720"/>
                <a:gd name="T30" fmla="*/ 120 w 264"/>
                <a:gd name="T31" fmla="*/ 4568 h 4720"/>
                <a:gd name="T32" fmla="*/ 160 w 264"/>
                <a:gd name="T33" fmla="*/ 4616 h 4720"/>
                <a:gd name="T34" fmla="*/ 120 w 264"/>
                <a:gd name="T35" fmla="*/ 4592 h 4720"/>
                <a:gd name="T36" fmla="*/ 128 w 264"/>
                <a:gd name="T37" fmla="*/ 4672 h 4720"/>
                <a:gd name="T38" fmla="*/ 160 w 264"/>
                <a:gd name="T39" fmla="*/ 4592 h 4720"/>
                <a:gd name="T40" fmla="*/ 168 w 264"/>
                <a:gd name="T41" fmla="*/ 4568 h 4720"/>
                <a:gd name="T42" fmla="*/ 176 w 264"/>
                <a:gd name="T43" fmla="*/ 4592 h 4720"/>
                <a:gd name="T44" fmla="*/ 184 w 264"/>
                <a:gd name="T45" fmla="*/ 4568 h 4720"/>
                <a:gd name="T46" fmla="*/ 232 w 264"/>
                <a:gd name="T47" fmla="*/ 4592 h 4720"/>
                <a:gd name="T48" fmla="*/ 184 w 264"/>
                <a:gd name="T49" fmla="*/ 4592 h 4720"/>
                <a:gd name="T50" fmla="*/ 240 w 264"/>
                <a:gd name="T51" fmla="*/ 4616 h 4720"/>
                <a:gd name="T52" fmla="*/ 208 w 264"/>
                <a:gd name="T53" fmla="*/ 4488 h 4720"/>
                <a:gd name="T54" fmla="*/ 208 w 264"/>
                <a:gd name="T55" fmla="*/ 4232 h 4720"/>
                <a:gd name="T56" fmla="*/ 218 w 264"/>
                <a:gd name="T57" fmla="*/ 3993 h 4720"/>
                <a:gd name="T58" fmla="*/ 264 w 264"/>
                <a:gd name="T59" fmla="*/ 3928 h 4720"/>
                <a:gd name="T60" fmla="*/ 264 w 264"/>
                <a:gd name="T61" fmla="*/ 3928 h 4720"/>
                <a:gd name="T62" fmla="*/ 263 w 264"/>
                <a:gd name="T63" fmla="*/ 4008 h 4720"/>
                <a:gd name="T64" fmla="*/ 256 w 264"/>
                <a:gd name="T65" fmla="*/ 4232 h 4720"/>
                <a:gd name="T66" fmla="*/ 256 w 264"/>
                <a:gd name="T67" fmla="*/ 4488 h 4720"/>
                <a:gd name="T68" fmla="*/ 192 w 264"/>
                <a:gd name="T69" fmla="*/ 4616 h 4720"/>
                <a:gd name="T70" fmla="*/ 184 w 264"/>
                <a:gd name="T71" fmla="*/ 4616 h 4720"/>
                <a:gd name="T72" fmla="*/ 192 w 264"/>
                <a:gd name="T73" fmla="*/ 4640 h 4720"/>
                <a:gd name="T74" fmla="*/ 184 w 264"/>
                <a:gd name="T75" fmla="*/ 4640 h 4720"/>
                <a:gd name="T76" fmla="*/ 192 w 264"/>
                <a:gd name="T77" fmla="*/ 4592 h 4720"/>
                <a:gd name="T78" fmla="*/ 176 w 264"/>
                <a:gd name="T79" fmla="*/ 4616 h 4720"/>
                <a:gd name="T80" fmla="*/ 120 w 264"/>
                <a:gd name="T81" fmla="*/ 4696 h 4720"/>
                <a:gd name="T82" fmla="*/ 112 w 264"/>
                <a:gd name="T83" fmla="*/ 4592 h 4720"/>
                <a:gd name="T84" fmla="*/ 96 w 264"/>
                <a:gd name="T85" fmla="*/ 4616 h 4720"/>
                <a:gd name="T86" fmla="*/ 88 w 264"/>
                <a:gd name="T87" fmla="*/ 4616 h 4720"/>
                <a:gd name="T88" fmla="*/ 96 w 264"/>
                <a:gd name="T89" fmla="*/ 4640 h 4720"/>
                <a:gd name="T90" fmla="*/ 104 w 264"/>
                <a:gd name="T91" fmla="*/ 4592 h 4720"/>
                <a:gd name="T92" fmla="*/ 96 w 264"/>
                <a:gd name="T93" fmla="*/ 4512 h 4720"/>
                <a:gd name="T94" fmla="*/ 48 w 264"/>
                <a:gd name="T95" fmla="*/ 4560 h 4720"/>
                <a:gd name="T96" fmla="*/ 24 w 264"/>
                <a:gd name="T97" fmla="*/ 4312 h 4720"/>
                <a:gd name="T98" fmla="*/ 24 w 264"/>
                <a:gd name="T99" fmla="*/ 4056 h 4720"/>
                <a:gd name="T100" fmla="*/ 16 w 264"/>
                <a:gd name="T101" fmla="*/ 3800 h 4720"/>
                <a:gd name="T102" fmla="*/ 16 w 264"/>
                <a:gd name="T103" fmla="*/ 3384 h 4720"/>
                <a:gd name="T104" fmla="*/ 16 w 264"/>
                <a:gd name="T105" fmla="*/ 2928 h 4720"/>
                <a:gd name="T106" fmla="*/ 8 w 264"/>
                <a:gd name="T107" fmla="*/ 2592 h 4720"/>
                <a:gd name="T108" fmla="*/ 8 w 264"/>
                <a:gd name="T109" fmla="*/ 2024 h 4720"/>
                <a:gd name="T110" fmla="*/ 8 w 264"/>
                <a:gd name="T111" fmla="*/ 1440 h 4720"/>
                <a:gd name="T112" fmla="*/ 0 w 264"/>
                <a:gd name="T113" fmla="*/ 952 h 4720"/>
                <a:gd name="T114" fmla="*/ 0 w 264"/>
                <a:gd name="T115" fmla="*/ 24 h 4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4" h="4720">
                  <a:moveTo>
                    <a:pt x="48" y="24"/>
                  </a:moveTo>
                  <a:lnTo>
                    <a:pt x="48" y="152"/>
                  </a:lnTo>
                  <a:lnTo>
                    <a:pt x="48" y="280"/>
                  </a:lnTo>
                  <a:lnTo>
                    <a:pt x="48" y="416"/>
                  </a:lnTo>
                  <a:lnTo>
                    <a:pt x="48" y="544"/>
                  </a:lnTo>
                  <a:lnTo>
                    <a:pt x="48" y="640"/>
                  </a:lnTo>
                  <a:lnTo>
                    <a:pt x="48" y="720"/>
                  </a:lnTo>
                  <a:lnTo>
                    <a:pt x="48" y="800"/>
                  </a:lnTo>
                  <a:lnTo>
                    <a:pt x="48" y="848"/>
                  </a:lnTo>
                  <a:lnTo>
                    <a:pt x="48" y="896"/>
                  </a:lnTo>
                  <a:lnTo>
                    <a:pt x="48" y="952"/>
                  </a:lnTo>
                  <a:lnTo>
                    <a:pt x="48" y="1000"/>
                  </a:lnTo>
                  <a:lnTo>
                    <a:pt x="48" y="1080"/>
                  </a:lnTo>
                  <a:lnTo>
                    <a:pt x="48" y="1152"/>
                  </a:lnTo>
                  <a:lnTo>
                    <a:pt x="48" y="1149"/>
                  </a:lnTo>
                  <a:lnTo>
                    <a:pt x="56" y="1205"/>
                  </a:lnTo>
                  <a:cubicBezTo>
                    <a:pt x="56" y="1206"/>
                    <a:pt x="56" y="1207"/>
                    <a:pt x="56" y="1208"/>
                  </a:cubicBezTo>
                  <a:lnTo>
                    <a:pt x="56" y="1280"/>
                  </a:lnTo>
                  <a:lnTo>
                    <a:pt x="56" y="1336"/>
                  </a:lnTo>
                  <a:lnTo>
                    <a:pt x="56" y="1384"/>
                  </a:lnTo>
                  <a:lnTo>
                    <a:pt x="56" y="1440"/>
                  </a:lnTo>
                  <a:lnTo>
                    <a:pt x="56" y="1488"/>
                  </a:lnTo>
                  <a:lnTo>
                    <a:pt x="56" y="1544"/>
                  </a:lnTo>
                  <a:lnTo>
                    <a:pt x="56" y="1592"/>
                  </a:lnTo>
                  <a:lnTo>
                    <a:pt x="56" y="1640"/>
                  </a:lnTo>
                  <a:lnTo>
                    <a:pt x="56" y="1720"/>
                  </a:lnTo>
                  <a:lnTo>
                    <a:pt x="56" y="1768"/>
                  </a:lnTo>
                  <a:lnTo>
                    <a:pt x="56" y="1848"/>
                  </a:lnTo>
                  <a:lnTo>
                    <a:pt x="56" y="1896"/>
                  </a:lnTo>
                  <a:lnTo>
                    <a:pt x="56" y="1952"/>
                  </a:lnTo>
                  <a:lnTo>
                    <a:pt x="56" y="2024"/>
                  </a:lnTo>
                  <a:lnTo>
                    <a:pt x="56" y="2080"/>
                  </a:lnTo>
                  <a:lnTo>
                    <a:pt x="56" y="2128"/>
                  </a:lnTo>
                  <a:lnTo>
                    <a:pt x="56" y="2184"/>
                  </a:lnTo>
                  <a:lnTo>
                    <a:pt x="56" y="2232"/>
                  </a:lnTo>
                  <a:lnTo>
                    <a:pt x="56" y="2312"/>
                  </a:lnTo>
                  <a:lnTo>
                    <a:pt x="56" y="2360"/>
                  </a:lnTo>
                  <a:lnTo>
                    <a:pt x="56" y="2440"/>
                  </a:lnTo>
                  <a:lnTo>
                    <a:pt x="56" y="2488"/>
                  </a:lnTo>
                  <a:lnTo>
                    <a:pt x="56" y="2544"/>
                  </a:lnTo>
                  <a:lnTo>
                    <a:pt x="56" y="2592"/>
                  </a:lnTo>
                  <a:lnTo>
                    <a:pt x="56" y="2640"/>
                  </a:lnTo>
                  <a:lnTo>
                    <a:pt x="56" y="2696"/>
                  </a:lnTo>
                  <a:lnTo>
                    <a:pt x="56" y="2720"/>
                  </a:lnTo>
                  <a:lnTo>
                    <a:pt x="56" y="2768"/>
                  </a:lnTo>
                  <a:lnTo>
                    <a:pt x="56" y="2800"/>
                  </a:lnTo>
                  <a:lnTo>
                    <a:pt x="56" y="2797"/>
                  </a:lnTo>
                  <a:lnTo>
                    <a:pt x="64" y="2845"/>
                  </a:lnTo>
                  <a:cubicBezTo>
                    <a:pt x="64" y="2846"/>
                    <a:pt x="64" y="2847"/>
                    <a:pt x="64" y="2848"/>
                  </a:cubicBezTo>
                  <a:lnTo>
                    <a:pt x="64" y="2872"/>
                  </a:lnTo>
                  <a:lnTo>
                    <a:pt x="64" y="2928"/>
                  </a:lnTo>
                  <a:lnTo>
                    <a:pt x="64" y="2976"/>
                  </a:lnTo>
                  <a:lnTo>
                    <a:pt x="64" y="3056"/>
                  </a:lnTo>
                  <a:lnTo>
                    <a:pt x="64" y="3104"/>
                  </a:lnTo>
                  <a:lnTo>
                    <a:pt x="64" y="3152"/>
                  </a:lnTo>
                  <a:lnTo>
                    <a:pt x="64" y="3184"/>
                  </a:lnTo>
                  <a:lnTo>
                    <a:pt x="64" y="3232"/>
                  </a:lnTo>
                  <a:lnTo>
                    <a:pt x="64" y="3280"/>
                  </a:lnTo>
                  <a:lnTo>
                    <a:pt x="64" y="3312"/>
                  </a:lnTo>
                  <a:lnTo>
                    <a:pt x="64" y="3360"/>
                  </a:lnTo>
                  <a:lnTo>
                    <a:pt x="64" y="3384"/>
                  </a:lnTo>
                  <a:lnTo>
                    <a:pt x="64" y="3440"/>
                  </a:lnTo>
                  <a:lnTo>
                    <a:pt x="64" y="3464"/>
                  </a:lnTo>
                  <a:lnTo>
                    <a:pt x="64" y="3512"/>
                  </a:lnTo>
                  <a:lnTo>
                    <a:pt x="64" y="3544"/>
                  </a:lnTo>
                  <a:lnTo>
                    <a:pt x="64" y="3592"/>
                  </a:lnTo>
                  <a:lnTo>
                    <a:pt x="64" y="3640"/>
                  </a:lnTo>
                  <a:lnTo>
                    <a:pt x="64" y="3672"/>
                  </a:lnTo>
                  <a:lnTo>
                    <a:pt x="64" y="3720"/>
                  </a:lnTo>
                  <a:lnTo>
                    <a:pt x="64" y="3744"/>
                  </a:lnTo>
                  <a:lnTo>
                    <a:pt x="64" y="3800"/>
                  </a:lnTo>
                  <a:lnTo>
                    <a:pt x="64" y="3848"/>
                  </a:lnTo>
                  <a:lnTo>
                    <a:pt x="64" y="3872"/>
                  </a:lnTo>
                  <a:lnTo>
                    <a:pt x="64" y="3928"/>
                  </a:lnTo>
                  <a:lnTo>
                    <a:pt x="64" y="3952"/>
                  </a:lnTo>
                  <a:lnTo>
                    <a:pt x="64" y="3976"/>
                  </a:lnTo>
                  <a:lnTo>
                    <a:pt x="64" y="4000"/>
                  </a:lnTo>
                  <a:lnTo>
                    <a:pt x="64" y="4024"/>
                  </a:lnTo>
                  <a:lnTo>
                    <a:pt x="64" y="4019"/>
                  </a:lnTo>
                  <a:lnTo>
                    <a:pt x="72" y="4051"/>
                  </a:lnTo>
                  <a:cubicBezTo>
                    <a:pt x="72" y="4053"/>
                    <a:pt x="72" y="4055"/>
                    <a:pt x="72" y="4056"/>
                  </a:cubicBezTo>
                  <a:lnTo>
                    <a:pt x="72" y="4080"/>
                  </a:lnTo>
                  <a:lnTo>
                    <a:pt x="72" y="4104"/>
                  </a:lnTo>
                  <a:lnTo>
                    <a:pt x="72" y="4128"/>
                  </a:lnTo>
                  <a:lnTo>
                    <a:pt x="72" y="4152"/>
                  </a:lnTo>
                  <a:lnTo>
                    <a:pt x="72" y="4184"/>
                  </a:lnTo>
                  <a:lnTo>
                    <a:pt x="72" y="4208"/>
                  </a:lnTo>
                  <a:lnTo>
                    <a:pt x="72" y="4232"/>
                  </a:lnTo>
                  <a:lnTo>
                    <a:pt x="72" y="4256"/>
                  </a:lnTo>
                  <a:lnTo>
                    <a:pt x="72" y="4280"/>
                  </a:lnTo>
                  <a:lnTo>
                    <a:pt x="72" y="4312"/>
                  </a:lnTo>
                  <a:lnTo>
                    <a:pt x="72" y="4336"/>
                  </a:lnTo>
                  <a:lnTo>
                    <a:pt x="72" y="4360"/>
                  </a:lnTo>
                  <a:lnTo>
                    <a:pt x="72" y="4384"/>
                  </a:lnTo>
                  <a:lnTo>
                    <a:pt x="72" y="4408"/>
                  </a:lnTo>
                  <a:lnTo>
                    <a:pt x="72" y="4440"/>
                  </a:lnTo>
                  <a:lnTo>
                    <a:pt x="72" y="4464"/>
                  </a:lnTo>
                  <a:lnTo>
                    <a:pt x="72" y="4488"/>
                  </a:lnTo>
                  <a:lnTo>
                    <a:pt x="72" y="4512"/>
                  </a:lnTo>
                  <a:lnTo>
                    <a:pt x="72" y="4536"/>
                  </a:lnTo>
                  <a:lnTo>
                    <a:pt x="48" y="4512"/>
                  </a:lnTo>
                  <a:lnTo>
                    <a:pt x="56" y="4512"/>
                  </a:lnTo>
                  <a:lnTo>
                    <a:pt x="64" y="4512"/>
                  </a:lnTo>
                  <a:lnTo>
                    <a:pt x="40" y="4536"/>
                  </a:lnTo>
                  <a:lnTo>
                    <a:pt x="40" y="4512"/>
                  </a:lnTo>
                  <a:cubicBezTo>
                    <a:pt x="40" y="4499"/>
                    <a:pt x="51" y="4488"/>
                    <a:pt x="64" y="4488"/>
                  </a:cubicBezTo>
                  <a:lnTo>
                    <a:pt x="72" y="4488"/>
                  </a:lnTo>
                  <a:cubicBezTo>
                    <a:pt x="86" y="4488"/>
                    <a:pt x="96" y="4499"/>
                    <a:pt x="96" y="4512"/>
                  </a:cubicBezTo>
                  <a:lnTo>
                    <a:pt x="96" y="4536"/>
                  </a:lnTo>
                  <a:cubicBezTo>
                    <a:pt x="96" y="4550"/>
                    <a:pt x="86" y="4560"/>
                    <a:pt x="72" y="4560"/>
                  </a:cubicBezTo>
                  <a:cubicBezTo>
                    <a:pt x="59" y="4560"/>
                    <a:pt x="48" y="4550"/>
                    <a:pt x="48" y="4536"/>
                  </a:cubicBezTo>
                  <a:lnTo>
                    <a:pt x="48" y="4512"/>
                  </a:lnTo>
                  <a:cubicBezTo>
                    <a:pt x="48" y="4499"/>
                    <a:pt x="59" y="4488"/>
                    <a:pt x="72" y="4488"/>
                  </a:cubicBezTo>
                  <a:cubicBezTo>
                    <a:pt x="86" y="4488"/>
                    <a:pt x="96" y="4499"/>
                    <a:pt x="96" y="4512"/>
                  </a:cubicBezTo>
                  <a:lnTo>
                    <a:pt x="96" y="4536"/>
                  </a:lnTo>
                  <a:lnTo>
                    <a:pt x="72" y="4512"/>
                  </a:lnTo>
                  <a:lnTo>
                    <a:pt x="80" y="4512"/>
                  </a:lnTo>
                  <a:cubicBezTo>
                    <a:pt x="94" y="4512"/>
                    <a:pt x="104" y="4523"/>
                    <a:pt x="104" y="4536"/>
                  </a:cubicBezTo>
                  <a:lnTo>
                    <a:pt x="104" y="4568"/>
                  </a:lnTo>
                  <a:lnTo>
                    <a:pt x="104" y="4592"/>
                  </a:lnTo>
                  <a:lnTo>
                    <a:pt x="104" y="4616"/>
                  </a:lnTo>
                  <a:cubicBezTo>
                    <a:pt x="104" y="4630"/>
                    <a:pt x="94" y="4640"/>
                    <a:pt x="80" y="4640"/>
                  </a:cubicBezTo>
                  <a:cubicBezTo>
                    <a:pt x="67" y="4640"/>
                    <a:pt x="56" y="4630"/>
                    <a:pt x="56" y="4616"/>
                  </a:cubicBezTo>
                  <a:lnTo>
                    <a:pt x="56" y="4592"/>
                  </a:lnTo>
                  <a:cubicBezTo>
                    <a:pt x="56" y="4579"/>
                    <a:pt x="67" y="4568"/>
                    <a:pt x="80" y="4568"/>
                  </a:cubicBezTo>
                  <a:cubicBezTo>
                    <a:pt x="94" y="4568"/>
                    <a:pt x="104" y="4579"/>
                    <a:pt x="104" y="4592"/>
                  </a:cubicBezTo>
                  <a:lnTo>
                    <a:pt x="104" y="4616"/>
                  </a:lnTo>
                  <a:lnTo>
                    <a:pt x="80" y="4592"/>
                  </a:lnTo>
                  <a:lnTo>
                    <a:pt x="88" y="4592"/>
                  </a:lnTo>
                  <a:lnTo>
                    <a:pt x="96" y="4592"/>
                  </a:lnTo>
                  <a:lnTo>
                    <a:pt x="72" y="4616"/>
                  </a:lnTo>
                  <a:lnTo>
                    <a:pt x="72" y="4592"/>
                  </a:lnTo>
                  <a:cubicBezTo>
                    <a:pt x="72" y="4579"/>
                    <a:pt x="83" y="4568"/>
                    <a:pt x="96" y="4568"/>
                  </a:cubicBezTo>
                  <a:cubicBezTo>
                    <a:pt x="110" y="4568"/>
                    <a:pt x="120" y="4579"/>
                    <a:pt x="120" y="4592"/>
                  </a:cubicBezTo>
                  <a:lnTo>
                    <a:pt x="120" y="4616"/>
                  </a:lnTo>
                  <a:lnTo>
                    <a:pt x="96" y="4592"/>
                  </a:lnTo>
                  <a:lnTo>
                    <a:pt x="104" y="4592"/>
                  </a:lnTo>
                  <a:lnTo>
                    <a:pt x="112" y="4592"/>
                  </a:lnTo>
                  <a:lnTo>
                    <a:pt x="88" y="4616"/>
                  </a:lnTo>
                  <a:lnTo>
                    <a:pt x="88" y="4592"/>
                  </a:lnTo>
                  <a:cubicBezTo>
                    <a:pt x="88" y="4579"/>
                    <a:pt x="99" y="4568"/>
                    <a:pt x="112" y="4568"/>
                  </a:cubicBezTo>
                  <a:cubicBezTo>
                    <a:pt x="126" y="4568"/>
                    <a:pt x="136" y="4579"/>
                    <a:pt x="136" y="4592"/>
                  </a:cubicBezTo>
                  <a:lnTo>
                    <a:pt x="136" y="4616"/>
                  </a:lnTo>
                  <a:cubicBezTo>
                    <a:pt x="136" y="4630"/>
                    <a:pt x="126" y="4640"/>
                    <a:pt x="112" y="4640"/>
                  </a:cubicBezTo>
                  <a:cubicBezTo>
                    <a:pt x="99" y="4640"/>
                    <a:pt x="88" y="4630"/>
                    <a:pt x="88" y="4616"/>
                  </a:cubicBezTo>
                  <a:lnTo>
                    <a:pt x="88" y="4592"/>
                  </a:lnTo>
                  <a:cubicBezTo>
                    <a:pt x="88" y="4579"/>
                    <a:pt x="99" y="4568"/>
                    <a:pt x="112" y="4568"/>
                  </a:cubicBezTo>
                  <a:cubicBezTo>
                    <a:pt x="126" y="4568"/>
                    <a:pt x="136" y="4579"/>
                    <a:pt x="136" y="4592"/>
                  </a:cubicBezTo>
                  <a:lnTo>
                    <a:pt x="136" y="4616"/>
                  </a:lnTo>
                  <a:lnTo>
                    <a:pt x="112" y="4592"/>
                  </a:lnTo>
                  <a:lnTo>
                    <a:pt x="120" y="4592"/>
                  </a:lnTo>
                  <a:lnTo>
                    <a:pt x="96" y="4616"/>
                  </a:lnTo>
                  <a:lnTo>
                    <a:pt x="96" y="4592"/>
                  </a:lnTo>
                  <a:cubicBezTo>
                    <a:pt x="96" y="4579"/>
                    <a:pt x="107" y="4568"/>
                    <a:pt x="120" y="4568"/>
                  </a:cubicBezTo>
                  <a:cubicBezTo>
                    <a:pt x="134" y="4568"/>
                    <a:pt x="144" y="4579"/>
                    <a:pt x="144" y="4592"/>
                  </a:cubicBezTo>
                  <a:lnTo>
                    <a:pt x="144" y="4616"/>
                  </a:lnTo>
                  <a:cubicBezTo>
                    <a:pt x="144" y="4630"/>
                    <a:pt x="134" y="4640"/>
                    <a:pt x="120" y="4640"/>
                  </a:cubicBezTo>
                  <a:cubicBezTo>
                    <a:pt x="107" y="4640"/>
                    <a:pt x="96" y="4630"/>
                    <a:pt x="96" y="4616"/>
                  </a:cubicBezTo>
                  <a:lnTo>
                    <a:pt x="96" y="4592"/>
                  </a:lnTo>
                  <a:cubicBezTo>
                    <a:pt x="96" y="4579"/>
                    <a:pt x="107" y="4568"/>
                    <a:pt x="120" y="4568"/>
                  </a:cubicBezTo>
                  <a:cubicBezTo>
                    <a:pt x="134" y="4568"/>
                    <a:pt x="144" y="4579"/>
                    <a:pt x="144" y="4592"/>
                  </a:cubicBezTo>
                  <a:lnTo>
                    <a:pt x="144" y="4616"/>
                  </a:lnTo>
                  <a:lnTo>
                    <a:pt x="120" y="4592"/>
                  </a:lnTo>
                  <a:lnTo>
                    <a:pt x="128" y="4592"/>
                  </a:lnTo>
                  <a:lnTo>
                    <a:pt x="136" y="4592"/>
                  </a:lnTo>
                  <a:lnTo>
                    <a:pt x="112" y="4616"/>
                  </a:lnTo>
                  <a:lnTo>
                    <a:pt x="112" y="4592"/>
                  </a:lnTo>
                  <a:cubicBezTo>
                    <a:pt x="112" y="4579"/>
                    <a:pt x="123" y="4568"/>
                    <a:pt x="136" y="4568"/>
                  </a:cubicBezTo>
                  <a:cubicBezTo>
                    <a:pt x="150" y="4568"/>
                    <a:pt x="160" y="4579"/>
                    <a:pt x="160" y="4592"/>
                  </a:cubicBezTo>
                  <a:lnTo>
                    <a:pt x="160" y="4616"/>
                  </a:lnTo>
                  <a:cubicBezTo>
                    <a:pt x="160" y="4630"/>
                    <a:pt x="150" y="4640"/>
                    <a:pt x="136" y="4640"/>
                  </a:cubicBezTo>
                  <a:cubicBezTo>
                    <a:pt x="123" y="4640"/>
                    <a:pt x="112" y="4630"/>
                    <a:pt x="112" y="4616"/>
                  </a:cubicBezTo>
                  <a:lnTo>
                    <a:pt x="112" y="4592"/>
                  </a:lnTo>
                  <a:cubicBezTo>
                    <a:pt x="112" y="4579"/>
                    <a:pt x="123" y="4568"/>
                    <a:pt x="136" y="4568"/>
                  </a:cubicBezTo>
                  <a:cubicBezTo>
                    <a:pt x="150" y="4568"/>
                    <a:pt x="160" y="4579"/>
                    <a:pt x="160" y="4592"/>
                  </a:cubicBezTo>
                  <a:lnTo>
                    <a:pt x="160" y="4616"/>
                  </a:lnTo>
                  <a:lnTo>
                    <a:pt x="136" y="4592"/>
                  </a:lnTo>
                  <a:lnTo>
                    <a:pt x="144" y="4592"/>
                  </a:lnTo>
                  <a:lnTo>
                    <a:pt x="120" y="4616"/>
                  </a:lnTo>
                  <a:lnTo>
                    <a:pt x="120" y="4592"/>
                  </a:lnTo>
                  <a:cubicBezTo>
                    <a:pt x="120" y="4579"/>
                    <a:pt x="131" y="4568"/>
                    <a:pt x="144" y="4568"/>
                  </a:cubicBezTo>
                  <a:cubicBezTo>
                    <a:pt x="158" y="4568"/>
                    <a:pt x="168" y="4579"/>
                    <a:pt x="168" y="4592"/>
                  </a:cubicBezTo>
                  <a:lnTo>
                    <a:pt x="168" y="4616"/>
                  </a:lnTo>
                  <a:lnTo>
                    <a:pt x="168" y="4640"/>
                  </a:lnTo>
                  <a:lnTo>
                    <a:pt x="168" y="4672"/>
                  </a:lnTo>
                  <a:lnTo>
                    <a:pt x="168" y="4696"/>
                  </a:lnTo>
                  <a:lnTo>
                    <a:pt x="144" y="4672"/>
                  </a:lnTo>
                  <a:lnTo>
                    <a:pt x="152" y="4672"/>
                  </a:lnTo>
                  <a:lnTo>
                    <a:pt x="128" y="4696"/>
                  </a:lnTo>
                  <a:lnTo>
                    <a:pt x="128" y="4672"/>
                  </a:lnTo>
                  <a:cubicBezTo>
                    <a:pt x="128" y="4659"/>
                    <a:pt x="139" y="4648"/>
                    <a:pt x="152" y="4648"/>
                  </a:cubicBezTo>
                  <a:cubicBezTo>
                    <a:pt x="166" y="4648"/>
                    <a:pt x="176" y="4659"/>
                    <a:pt x="176" y="4672"/>
                  </a:cubicBezTo>
                  <a:lnTo>
                    <a:pt x="176" y="4696"/>
                  </a:lnTo>
                  <a:cubicBezTo>
                    <a:pt x="176" y="4710"/>
                    <a:pt x="166" y="4720"/>
                    <a:pt x="152" y="4720"/>
                  </a:cubicBezTo>
                  <a:cubicBezTo>
                    <a:pt x="139" y="4720"/>
                    <a:pt x="128" y="4710"/>
                    <a:pt x="128" y="4696"/>
                  </a:cubicBezTo>
                  <a:lnTo>
                    <a:pt x="128" y="4672"/>
                  </a:lnTo>
                  <a:lnTo>
                    <a:pt x="128" y="4640"/>
                  </a:lnTo>
                  <a:lnTo>
                    <a:pt x="128" y="4616"/>
                  </a:lnTo>
                  <a:cubicBezTo>
                    <a:pt x="128" y="4603"/>
                    <a:pt x="139" y="4592"/>
                    <a:pt x="152" y="4592"/>
                  </a:cubicBezTo>
                  <a:lnTo>
                    <a:pt x="160" y="4592"/>
                  </a:lnTo>
                  <a:lnTo>
                    <a:pt x="136" y="4616"/>
                  </a:lnTo>
                  <a:lnTo>
                    <a:pt x="136" y="4592"/>
                  </a:lnTo>
                  <a:cubicBezTo>
                    <a:pt x="136" y="4579"/>
                    <a:pt x="147" y="4568"/>
                    <a:pt x="160" y="4568"/>
                  </a:cubicBezTo>
                  <a:cubicBezTo>
                    <a:pt x="174" y="4568"/>
                    <a:pt x="184" y="4579"/>
                    <a:pt x="184" y="4592"/>
                  </a:cubicBezTo>
                  <a:lnTo>
                    <a:pt x="184" y="4616"/>
                  </a:lnTo>
                  <a:lnTo>
                    <a:pt x="160" y="4592"/>
                  </a:lnTo>
                  <a:lnTo>
                    <a:pt x="168" y="4592"/>
                  </a:lnTo>
                  <a:lnTo>
                    <a:pt x="144" y="4616"/>
                  </a:lnTo>
                  <a:lnTo>
                    <a:pt x="144" y="4592"/>
                  </a:lnTo>
                  <a:cubicBezTo>
                    <a:pt x="144" y="4579"/>
                    <a:pt x="155" y="4568"/>
                    <a:pt x="168" y="4568"/>
                  </a:cubicBezTo>
                  <a:cubicBezTo>
                    <a:pt x="182" y="4568"/>
                    <a:pt x="192" y="4579"/>
                    <a:pt x="192" y="4592"/>
                  </a:cubicBezTo>
                  <a:lnTo>
                    <a:pt x="192" y="4616"/>
                  </a:lnTo>
                  <a:lnTo>
                    <a:pt x="168" y="4592"/>
                  </a:lnTo>
                  <a:lnTo>
                    <a:pt x="176" y="4592"/>
                  </a:lnTo>
                  <a:lnTo>
                    <a:pt x="152" y="4616"/>
                  </a:lnTo>
                  <a:lnTo>
                    <a:pt x="152" y="4592"/>
                  </a:lnTo>
                  <a:cubicBezTo>
                    <a:pt x="152" y="4579"/>
                    <a:pt x="163" y="4568"/>
                    <a:pt x="176" y="4568"/>
                  </a:cubicBezTo>
                  <a:cubicBezTo>
                    <a:pt x="190" y="4568"/>
                    <a:pt x="200" y="4579"/>
                    <a:pt x="200" y="4592"/>
                  </a:cubicBezTo>
                  <a:lnTo>
                    <a:pt x="200" y="4616"/>
                  </a:lnTo>
                  <a:lnTo>
                    <a:pt x="176" y="4592"/>
                  </a:lnTo>
                  <a:lnTo>
                    <a:pt x="184" y="4592"/>
                  </a:lnTo>
                  <a:lnTo>
                    <a:pt x="160" y="4616"/>
                  </a:lnTo>
                  <a:lnTo>
                    <a:pt x="160" y="4592"/>
                  </a:lnTo>
                  <a:cubicBezTo>
                    <a:pt x="160" y="4579"/>
                    <a:pt x="171" y="4568"/>
                    <a:pt x="184" y="4568"/>
                  </a:cubicBezTo>
                  <a:cubicBezTo>
                    <a:pt x="198" y="4568"/>
                    <a:pt x="208" y="4579"/>
                    <a:pt x="208" y="4592"/>
                  </a:cubicBezTo>
                  <a:lnTo>
                    <a:pt x="208" y="4616"/>
                  </a:lnTo>
                  <a:cubicBezTo>
                    <a:pt x="208" y="4630"/>
                    <a:pt x="198" y="4640"/>
                    <a:pt x="184" y="4640"/>
                  </a:cubicBezTo>
                  <a:cubicBezTo>
                    <a:pt x="171" y="4640"/>
                    <a:pt x="160" y="4630"/>
                    <a:pt x="160" y="4616"/>
                  </a:cubicBezTo>
                  <a:lnTo>
                    <a:pt x="160" y="4592"/>
                  </a:lnTo>
                  <a:cubicBezTo>
                    <a:pt x="160" y="4579"/>
                    <a:pt x="171" y="4568"/>
                    <a:pt x="184" y="4568"/>
                  </a:cubicBezTo>
                  <a:cubicBezTo>
                    <a:pt x="198" y="4568"/>
                    <a:pt x="208" y="4579"/>
                    <a:pt x="208" y="4592"/>
                  </a:cubicBezTo>
                  <a:lnTo>
                    <a:pt x="208" y="4616"/>
                  </a:lnTo>
                  <a:lnTo>
                    <a:pt x="184" y="4592"/>
                  </a:lnTo>
                  <a:lnTo>
                    <a:pt x="192" y="4592"/>
                  </a:lnTo>
                  <a:lnTo>
                    <a:pt x="200" y="4592"/>
                  </a:lnTo>
                  <a:lnTo>
                    <a:pt x="208" y="4592"/>
                  </a:lnTo>
                  <a:lnTo>
                    <a:pt x="184" y="4616"/>
                  </a:lnTo>
                  <a:lnTo>
                    <a:pt x="184" y="4592"/>
                  </a:lnTo>
                  <a:cubicBezTo>
                    <a:pt x="184" y="4579"/>
                    <a:pt x="195" y="4568"/>
                    <a:pt x="208" y="4568"/>
                  </a:cubicBezTo>
                  <a:cubicBezTo>
                    <a:pt x="222" y="4568"/>
                    <a:pt x="232" y="4579"/>
                    <a:pt x="232" y="4592"/>
                  </a:cubicBezTo>
                  <a:lnTo>
                    <a:pt x="232" y="4616"/>
                  </a:lnTo>
                  <a:cubicBezTo>
                    <a:pt x="232" y="4630"/>
                    <a:pt x="222" y="4640"/>
                    <a:pt x="208" y="4640"/>
                  </a:cubicBezTo>
                  <a:cubicBezTo>
                    <a:pt x="195" y="4640"/>
                    <a:pt x="184" y="4630"/>
                    <a:pt x="184" y="4616"/>
                  </a:cubicBezTo>
                  <a:lnTo>
                    <a:pt x="184" y="4592"/>
                  </a:lnTo>
                  <a:cubicBezTo>
                    <a:pt x="184" y="4579"/>
                    <a:pt x="195" y="4568"/>
                    <a:pt x="208" y="4568"/>
                  </a:cubicBezTo>
                  <a:cubicBezTo>
                    <a:pt x="222" y="4568"/>
                    <a:pt x="232" y="4579"/>
                    <a:pt x="232" y="4592"/>
                  </a:cubicBezTo>
                  <a:lnTo>
                    <a:pt x="232" y="4616"/>
                  </a:lnTo>
                  <a:cubicBezTo>
                    <a:pt x="232" y="4630"/>
                    <a:pt x="222" y="4640"/>
                    <a:pt x="208" y="4640"/>
                  </a:cubicBezTo>
                  <a:cubicBezTo>
                    <a:pt x="195" y="4640"/>
                    <a:pt x="184" y="4630"/>
                    <a:pt x="184" y="4616"/>
                  </a:cubicBezTo>
                  <a:lnTo>
                    <a:pt x="184" y="4592"/>
                  </a:lnTo>
                  <a:cubicBezTo>
                    <a:pt x="184" y="4579"/>
                    <a:pt x="195" y="4568"/>
                    <a:pt x="208" y="4568"/>
                  </a:cubicBezTo>
                  <a:cubicBezTo>
                    <a:pt x="222" y="4568"/>
                    <a:pt x="232" y="4579"/>
                    <a:pt x="232" y="4592"/>
                  </a:cubicBezTo>
                  <a:lnTo>
                    <a:pt x="232" y="4616"/>
                  </a:lnTo>
                  <a:lnTo>
                    <a:pt x="208" y="4592"/>
                  </a:lnTo>
                  <a:lnTo>
                    <a:pt x="216" y="4592"/>
                  </a:lnTo>
                  <a:lnTo>
                    <a:pt x="192" y="4616"/>
                  </a:lnTo>
                  <a:lnTo>
                    <a:pt x="192" y="4592"/>
                  </a:lnTo>
                  <a:cubicBezTo>
                    <a:pt x="192" y="4579"/>
                    <a:pt x="203" y="4568"/>
                    <a:pt x="216" y="4568"/>
                  </a:cubicBezTo>
                  <a:cubicBezTo>
                    <a:pt x="230" y="4568"/>
                    <a:pt x="240" y="4579"/>
                    <a:pt x="240" y="4592"/>
                  </a:cubicBezTo>
                  <a:lnTo>
                    <a:pt x="240" y="4616"/>
                  </a:lnTo>
                  <a:lnTo>
                    <a:pt x="216" y="4592"/>
                  </a:lnTo>
                  <a:lnTo>
                    <a:pt x="224" y="4592"/>
                  </a:lnTo>
                  <a:lnTo>
                    <a:pt x="200" y="4616"/>
                  </a:lnTo>
                  <a:lnTo>
                    <a:pt x="200" y="4592"/>
                  </a:lnTo>
                  <a:lnTo>
                    <a:pt x="200" y="4568"/>
                  </a:lnTo>
                  <a:cubicBezTo>
                    <a:pt x="200" y="4567"/>
                    <a:pt x="201" y="4565"/>
                    <a:pt x="201" y="4563"/>
                  </a:cubicBezTo>
                  <a:lnTo>
                    <a:pt x="209" y="4531"/>
                  </a:lnTo>
                  <a:lnTo>
                    <a:pt x="208" y="4536"/>
                  </a:lnTo>
                  <a:lnTo>
                    <a:pt x="208" y="4512"/>
                  </a:lnTo>
                  <a:lnTo>
                    <a:pt x="208" y="4488"/>
                  </a:lnTo>
                  <a:lnTo>
                    <a:pt x="208" y="4464"/>
                  </a:lnTo>
                  <a:lnTo>
                    <a:pt x="208" y="4440"/>
                  </a:lnTo>
                  <a:lnTo>
                    <a:pt x="208" y="4408"/>
                  </a:lnTo>
                  <a:lnTo>
                    <a:pt x="208" y="4384"/>
                  </a:lnTo>
                  <a:lnTo>
                    <a:pt x="208" y="4360"/>
                  </a:lnTo>
                  <a:lnTo>
                    <a:pt x="208" y="4336"/>
                  </a:lnTo>
                  <a:lnTo>
                    <a:pt x="208" y="4312"/>
                  </a:lnTo>
                  <a:lnTo>
                    <a:pt x="208" y="4280"/>
                  </a:lnTo>
                  <a:lnTo>
                    <a:pt x="208" y="4256"/>
                  </a:lnTo>
                  <a:lnTo>
                    <a:pt x="208" y="4232"/>
                  </a:lnTo>
                  <a:lnTo>
                    <a:pt x="208" y="4208"/>
                  </a:lnTo>
                  <a:lnTo>
                    <a:pt x="208" y="4184"/>
                  </a:lnTo>
                  <a:lnTo>
                    <a:pt x="208" y="4152"/>
                  </a:lnTo>
                  <a:lnTo>
                    <a:pt x="208" y="4128"/>
                  </a:lnTo>
                  <a:lnTo>
                    <a:pt x="208" y="4104"/>
                  </a:lnTo>
                  <a:lnTo>
                    <a:pt x="208" y="4080"/>
                  </a:lnTo>
                  <a:lnTo>
                    <a:pt x="208" y="4056"/>
                  </a:lnTo>
                  <a:lnTo>
                    <a:pt x="208" y="4024"/>
                  </a:lnTo>
                  <a:cubicBezTo>
                    <a:pt x="208" y="4022"/>
                    <a:pt x="209" y="4019"/>
                    <a:pt x="210" y="4017"/>
                  </a:cubicBezTo>
                  <a:lnTo>
                    <a:pt x="218" y="3993"/>
                  </a:lnTo>
                  <a:lnTo>
                    <a:pt x="216" y="4000"/>
                  </a:lnTo>
                  <a:lnTo>
                    <a:pt x="216" y="3976"/>
                  </a:lnTo>
                  <a:lnTo>
                    <a:pt x="216" y="3952"/>
                  </a:lnTo>
                  <a:lnTo>
                    <a:pt x="216" y="3928"/>
                  </a:lnTo>
                  <a:lnTo>
                    <a:pt x="216" y="3896"/>
                  </a:lnTo>
                  <a:lnTo>
                    <a:pt x="216" y="3872"/>
                  </a:lnTo>
                  <a:lnTo>
                    <a:pt x="216" y="3848"/>
                  </a:lnTo>
                  <a:cubicBezTo>
                    <a:pt x="216" y="3835"/>
                    <a:pt x="227" y="3824"/>
                    <a:pt x="240" y="3824"/>
                  </a:cubicBezTo>
                  <a:cubicBezTo>
                    <a:pt x="254" y="3824"/>
                    <a:pt x="264" y="3835"/>
                    <a:pt x="264" y="3848"/>
                  </a:cubicBezTo>
                  <a:lnTo>
                    <a:pt x="264" y="3928"/>
                  </a:lnTo>
                  <a:cubicBezTo>
                    <a:pt x="264" y="3942"/>
                    <a:pt x="254" y="3952"/>
                    <a:pt x="240" y="3952"/>
                  </a:cubicBezTo>
                  <a:cubicBezTo>
                    <a:pt x="227" y="3952"/>
                    <a:pt x="216" y="3942"/>
                    <a:pt x="216" y="3928"/>
                  </a:cubicBezTo>
                  <a:lnTo>
                    <a:pt x="216" y="3896"/>
                  </a:lnTo>
                  <a:lnTo>
                    <a:pt x="216" y="3872"/>
                  </a:lnTo>
                  <a:lnTo>
                    <a:pt x="216" y="3848"/>
                  </a:lnTo>
                  <a:cubicBezTo>
                    <a:pt x="216" y="3835"/>
                    <a:pt x="227" y="3824"/>
                    <a:pt x="240" y="3824"/>
                  </a:cubicBezTo>
                  <a:cubicBezTo>
                    <a:pt x="254" y="3824"/>
                    <a:pt x="264" y="3835"/>
                    <a:pt x="264" y="3848"/>
                  </a:cubicBezTo>
                  <a:lnTo>
                    <a:pt x="264" y="3872"/>
                  </a:lnTo>
                  <a:lnTo>
                    <a:pt x="264" y="3896"/>
                  </a:lnTo>
                  <a:lnTo>
                    <a:pt x="264" y="3928"/>
                  </a:lnTo>
                  <a:lnTo>
                    <a:pt x="216" y="3928"/>
                  </a:lnTo>
                  <a:lnTo>
                    <a:pt x="216" y="3848"/>
                  </a:lnTo>
                  <a:lnTo>
                    <a:pt x="264" y="3848"/>
                  </a:lnTo>
                  <a:lnTo>
                    <a:pt x="264" y="3872"/>
                  </a:lnTo>
                  <a:lnTo>
                    <a:pt x="264" y="3896"/>
                  </a:lnTo>
                  <a:lnTo>
                    <a:pt x="264" y="3928"/>
                  </a:lnTo>
                  <a:lnTo>
                    <a:pt x="264" y="3952"/>
                  </a:lnTo>
                  <a:lnTo>
                    <a:pt x="264" y="3976"/>
                  </a:lnTo>
                  <a:lnTo>
                    <a:pt x="264" y="4000"/>
                  </a:lnTo>
                  <a:cubicBezTo>
                    <a:pt x="264" y="4003"/>
                    <a:pt x="264" y="4006"/>
                    <a:pt x="263" y="4008"/>
                  </a:cubicBezTo>
                  <a:lnTo>
                    <a:pt x="255" y="4032"/>
                  </a:lnTo>
                  <a:lnTo>
                    <a:pt x="256" y="4024"/>
                  </a:lnTo>
                  <a:lnTo>
                    <a:pt x="256" y="4056"/>
                  </a:lnTo>
                  <a:lnTo>
                    <a:pt x="256" y="4080"/>
                  </a:lnTo>
                  <a:lnTo>
                    <a:pt x="256" y="4104"/>
                  </a:lnTo>
                  <a:lnTo>
                    <a:pt x="256" y="4128"/>
                  </a:lnTo>
                  <a:lnTo>
                    <a:pt x="256" y="4152"/>
                  </a:lnTo>
                  <a:lnTo>
                    <a:pt x="256" y="4184"/>
                  </a:lnTo>
                  <a:lnTo>
                    <a:pt x="256" y="4208"/>
                  </a:lnTo>
                  <a:lnTo>
                    <a:pt x="256" y="4232"/>
                  </a:lnTo>
                  <a:lnTo>
                    <a:pt x="256" y="4256"/>
                  </a:lnTo>
                  <a:lnTo>
                    <a:pt x="256" y="4280"/>
                  </a:lnTo>
                  <a:lnTo>
                    <a:pt x="256" y="4312"/>
                  </a:lnTo>
                  <a:lnTo>
                    <a:pt x="256" y="4336"/>
                  </a:lnTo>
                  <a:lnTo>
                    <a:pt x="256" y="4360"/>
                  </a:lnTo>
                  <a:lnTo>
                    <a:pt x="256" y="4384"/>
                  </a:lnTo>
                  <a:lnTo>
                    <a:pt x="256" y="4408"/>
                  </a:lnTo>
                  <a:lnTo>
                    <a:pt x="256" y="4440"/>
                  </a:lnTo>
                  <a:lnTo>
                    <a:pt x="256" y="4464"/>
                  </a:lnTo>
                  <a:lnTo>
                    <a:pt x="256" y="4488"/>
                  </a:lnTo>
                  <a:lnTo>
                    <a:pt x="256" y="4512"/>
                  </a:lnTo>
                  <a:lnTo>
                    <a:pt x="256" y="4536"/>
                  </a:lnTo>
                  <a:cubicBezTo>
                    <a:pt x="256" y="4538"/>
                    <a:pt x="256" y="4540"/>
                    <a:pt x="256" y="4542"/>
                  </a:cubicBezTo>
                  <a:lnTo>
                    <a:pt x="248" y="4574"/>
                  </a:lnTo>
                  <a:lnTo>
                    <a:pt x="248" y="4568"/>
                  </a:lnTo>
                  <a:lnTo>
                    <a:pt x="248" y="4592"/>
                  </a:lnTo>
                  <a:lnTo>
                    <a:pt x="248" y="4616"/>
                  </a:lnTo>
                  <a:cubicBezTo>
                    <a:pt x="248" y="4630"/>
                    <a:pt x="238" y="4640"/>
                    <a:pt x="224" y="4640"/>
                  </a:cubicBezTo>
                  <a:lnTo>
                    <a:pt x="216" y="4640"/>
                  </a:lnTo>
                  <a:cubicBezTo>
                    <a:pt x="203" y="4640"/>
                    <a:pt x="192" y="4630"/>
                    <a:pt x="192" y="4616"/>
                  </a:cubicBezTo>
                  <a:lnTo>
                    <a:pt x="192" y="4592"/>
                  </a:lnTo>
                  <a:lnTo>
                    <a:pt x="240" y="4592"/>
                  </a:lnTo>
                  <a:lnTo>
                    <a:pt x="240" y="4616"/>
                  </a:lnTo>
                  <a:cubicBezTo>
                    <a:pt x="240" y="4630"/>
                    <a:pt x="230" y="4640"/>
                    <a:pt x="216" y="4640"/>
                  </a:cubicBezTo>
                  <a:lnTo>
                    <a:pt x="208" y="4640"/>
                  </a:lnTo>
                  <a:cubicBezTo>
                    <a:pt x="195" y="4640"/>
                    <a:pt x="184" y="4630"/>
                    <a:pt x="184" y="4616"/>
                  </a:cubicBezTo>
                  <a:lnTo>
                    <a:pt x="184" y="4592"/>
                  </a:lnTo>
                  <a:lnTo>
                    <a:pt x="232" y="4592"/>
                  </a:lnTo>
                  <a:lnTo>
                    <a:pt x="232" y="4616"/>
                  </a:lnTo>
                  <a:lnTo>
                    <a:pt x="184" y="4616"/>
                  </a:lnTo>
                  <a:lnTo>
                    <a:pt x="184" y="4592"/>
                  </a:lnTo>
                  <a:lnTo>
                    <a:pt x="232" y="4592"/>
                  </a:lnTo>
                  <a:lnTo>
                    <a:pt x="232" y="4616"/>
                  </a:lnTo>
                  <a:lnTo>
                    <a:pt x="184" y="4616"/>
                  </a:lnTo>
                  <a:lnTo>
                    <a:pt x="184" y="4592"/>
                  </a:lnTo>
                  <a:lnTo>
                    <a:pt x="232" y="4592"/>
                  </a:lnTo>
                  <a:lnTo>
                    <a:pt x="232" y="4616"/>
                  </a:lnTo>
                  <a:cubicBezTo>
                    <a:pt x="232" y="4630"/>
                    <a:pt x="222" y="4640"/>
                    <a:pt x="208" y="4640"/>
                  </a:cubicBezTo>
                  <a:lnTo>
                    <a:pt x="200" y="4640"/>
                  </a:lnTo>
                  <a:lnTo>
                    <a:pt x="192" y="4640"/>
                  </a:lnTo>
                  <a:lnTo>
                    <a:pt x="184" y="4640"/>
                  </a:lnTo>
                  <a:cubicBezTo>
                    <a:pt x="171" y="4640"/>
                    <a:pt x="160" y="4630"/>
                    <a:pt x="160" y="4616"/>
                  </a:cubicBezTo>
                  <a:lnTo>
                    <a:pt x="160" y="4592"/>
                  </a:lnTo>
                  <a:lnTo>
                    <a:pt x="208" y="4592"/>
                  </a:lnTo>
                  <a:lnTo>
                    <a:pt x="208" y="4616"/>
                  </a:lnTo>
                  <a:lnTo>
                    <a:pt x="160" y="4616"/>
                  </a:lnTo>
                  <a:lnTo>
                    <a:pt x="160" y="4592"/>
                  </a:lnTo>
                  <a:lnTo>
                    <a:pt x="208" y="4592"/>
                  </a:lnTo>
                  <a:lnTo>
                    <a:pt x="208" y="4616"/>
                  </a:lnTo>
                  <a:cubicBezTo>
                    <a:pt x="208" y="4630"/>
                    <a:pt x="198" y="4640"/>
                    <a:pt x="184" y="4640"/>
                  </a:cubicBezTo>
                  <a:lnTo>
                    <a:pt x="176" y="4640"/>
                  </a:lnTo>
                  <a:cubicBezTo>
                    <a:pt x="163" y="4640"/>
                    <a:pt x="152" y="4630"/>
                    <a:pt x="152" y="4616"/>
                  </a:cubicBezTo>
                  <a:lnTo>
                    <a:pt x="152" y="4592"/>
                  </a:lnTo>
                  <a:lnTo>
                    <a:pt x="200" y="4592"/>
                  </a:lnTo>
                  <a:lnTo>
                    <a:pt x="200" y="4616"/>
                  </a:lnTo>
                  <a:cubicBezTo>
                    <a:pt x="200" y="4630"/>
                    <a:pt x="190" y="4640"/>
                    <a:pt x="176" y="4640"/>
                  </a:cubicBezTo>
                  <a:lnTo>
                    <a:pt x="168" y="4640"/>
                  </a:lnTo>
                  <a:cubicBezTo>
                    <a:pt x="155" y="4640"/>
                    <a:pt x="144" y="4630"/>
                    <a:pt x="144" y="4616"/>
                  </a:cubicBezTo>
                  <a:lnTo>
                    <a:pt x="144" y="4592"/>
                  </a:lnTo>
                  <a:lnTo>
                    <a:pt x="192" y="4592"/>
                  </a:lnTo>
                  <a:lnTo>
                    <a:pt x="192" y="4616"/>
                  </a:lnTo>
                  <a:cubicBezTo>
                    <a:pt x="192" y="4630"/>
                    <a:pt x="182" y="4640"/>
                    <a:pt x="168" y="4640"/>
                  </a:cubicBezTo>
                  <a:lnTo>
                    <a:pt x="160" y="4640"/>
                  </a:lnTo>
                  <a:cubicBezTo>
                    <a:pt x="147" y="4640"/>
                    <a:pt x="136" y="4630"/>
                    <a:pt x="136" y="4616"/>
                  </a:cubicBezTo>
                  <a:lnTo>
                    <a:pt x="136" y="4592"/>
                  </a:lnTo>
                  <a:lnTo>
                    <a:pt x="184" y="4592"/>
                  </a:lnTo>
                  <a:lnTo>
                    <a:pt x="184" y="4616"/>
                  </a:lnTo>
                  <a:cubicBezTo>
                    <a:pt x="184" y="4630"/>
                    <a:pt x="174" y="4640"/>
                    <a:pt x="160" y="4640"/>
                  </a:cubicBezTo>
                  <a:lnTo>
                    <a:pt x="152" y="4640"/>
                  </a:lnTo>
                  <a:lnTo>
                    <a:pt x="176" y="4616"/>
                  </a:lnTo>
                  <a:lnTo>
                    <a:pt x="176" y="4640"/>
                  </a:lnTo>
                  <a:lnTo>
                    <a:pt x="176" y="4672"/>
                  </a:lnTo>
                  <a:lnTo>
                    <a:pt x="176" y="4696"/>
                  </a:lnTo>
                  <a:lnTo>
                    <a:pt x="128" y="4696"/>
                  </a:lnTo>
                  <a:lnTo>
                    <a:pt x="128" y="4672"/>
                  </a:lnTo>
                  <a:lnTo>
                    <a:pt x="176" y="4672"/>
                  </a:lnTo>
                  <a:lnTo>
                    <a:pt x="176" y="4696"/>
                  </a:lnTo>
                  <a:cubicBezTo>
                    <a:pt x="176" y="4710"/>
                    <a:pt x="166" y="4720"/>
                    <a:pt x="152" y="4720"/>
                  </a:cubicBezTo>
                  <a:lnTo>
                    <a:pt x="144" y="4720"/>
                  </a:lnTo>
                  <a:cubicBezTo>
                    <a:pt x="131" y="4720"/>
                    <a:pt x="120" y="4710"/>
                    <a:pt x="120" y="4696"/>
                  </a:cubicBezTo>
                  <a:lnTo>
                    <a:pt x="120" y="4672"/>
                  </a:lnTo>
                  <a:lnTo>
                    <a:pt x="120" y="4640"/>
                  </a:lnTo>
                  <a:lnTo>
                    <a:pt x="120" y="4616"/>
                  </a:lnTo>
                  <a:lnTo>
                    <a:pt x="120" y="4592"/>
                  </a:lnTo>
                  <a:lnTo>
                    <a:pt x="168" y="4592"/>
                  </a:lnTo>
                  <a:lnTo>
                    <a:pt x="168" y="4616"/>
                  </a:lnTo>
                  <a:cubicBezTo>
                    <a:pt x="168" y="4630"/>
                    <a:pt x="158" y="4640"/>
                    <a:pt x="144" y="4640"/>
                  </a:cubicBezTo>
                  <a:lnTo>
                    <a:pt x="136" y="4640"/>
                  </a:lnTo>
                  <a:cubicBezTo>
                    <a:pt x="123" y="4640"/>
                    <a:pt x="112" y="4630"/>
                    <a:pt x="112" y="4616"/>
                  </a:cubicBezTo>
                  <a:lnTo>
                    <a:pt x="112" y="4592"/>
                  </a:lnTo>
                  <a:lnTo>
                    <a:pt x="160" y="4592"/>
                  </a:lnTo>
                  <a:lnTo>
                    <a:pt x="160" y="4616"/>
                  </a:lnTo>
                  <a:lnTo>
                    <a:pt x="112" y="4616"/>
                  </a:lnTo>
                  <a:lnTo>
                    <a:pt x="112" y="4592"/>
                  </a:lnTo>
                  <a:lnTo>
                    <a:pt x="160" y="4592"/>
                  </a:lnTo>
                  <a:lnTo>
                    <a:pt x="160" y="4616"/>
                  </a:lnTo>
                  <a:cubicBezTo>
                    <a:pt x="160" y="4630"/>
                    <a:pt x="150" y="4640"/>
                    <a:pt x="136" y="4640"/>
                  </a:cubicBezTo>
                  <a:lnTo>
                    <a:pt x="128" y="4640"/>
                  </a:lnTo>
                  <a:lnTo>
                    <a:pt x="120" y="4640"/>
                  </a:lnTo>
                  <a:cubicBezTo>
                    <a:pt x="107" y="4640"/>
                    <a:pt x="96" y="4630"/>
                    <a:pt x="96" y="4616"/>
                  </a:cubicBezTo>
                  <a:lnTo>
                    <a:pt x="96" y="4592"/>
                  </a:lnTo>
                  <a:lnTo>
                    <a:pt x="144" y="4592"/>
                  </a:lnTo>
                  <a:lnTo>
                    <a:pt x="144" y="4616"/>
                  </a:lnTo>
                  <a:lnTo>
                    <a:pt x="96" y="4616"/>
                  </a:lnTo>
                  <a:lnTo>
                    <a:pt x="96" y="4592"/>
                  </a:lnTo>
                  <a:lnTo>
                    <a:pt x="144" y="4592"/>
                  </a:lnTo>
                  <a:lnTo>
                    <a:pt x="144" y="4616"/>
                  </a:lnTo>
                  <a:cubicBezTo>
                    <a:pt x="144" y="4630"/>
                    <a:pt x="134" y="4640"/>
                    <a:pt x="120" y="4640"/>
                  </a:cubicBezTo>
                  <a:lnTo>
                    <a:pt x="112" y="4640"/>
                  </a:lnTo>
                  <a:cubicBezTo>
                    <a:pt x="99" y="4640"/>
                    <a:pt x="88" y="4630"/>
                    <a:pt x="88" y="4616"/>
                  </a:cubicBezTo>
                  <a:lnTo>
                    <a:pt x="88" y="4592"/>
                  </a:lnTo>
                  <a:lnTo>
                    <a:pt x="136" y="4592"/>
                  </a:lnTo>
                  <a:lnTo>
                    <a:pt x="136" y="4616"/>
                  </a:lnTo>
                  <a:lnTo>
                    <a:pt x="88" y="4616"/>
                  </a:lnTo>
                  <a:lnTo>
                    <a:pt x="88" y="4592"/>
                  </a:lnTo>
                  <a:lnTo>
                    <a:pt x="136" y="4592"/>
                  </a:lnTo>
                  <a:lnTo>
                    <a:pt x="136" y="4616"/>
                  </a:lnTo>
                  <a:cubicBezTo>
                    <a:pt x="136" y="4630"/>
                    <a:pt x="126" y="4640"/>
                    <a:pt x="112" y="4640"/>
                  </a:cubicBezTo>
                  <a:lnTo>
                    <a:pt x="104" y="4640"/>
                  </a:lnTo>
                  <a:lnTo>
                    <a:pt x="96" y="4640"/>
                  </a:lnTo>
                  <a:cubicBezTo>
                    <a:pt x="83" y="4640"/>
                    <a:pt x="72" y="4630"/>
                    <a:pt x="72" y="4616"/>
                  </a:cubicBezTo>
                  <a:lnTo>
                    <a:pt x="72" y="4592"/>
                  </a:lnTo>
                  <a:lnTo>
                    <a:pt x="120" y="4592"/>
                  </a:lnTo>
                  <a:lnTo>
                    <a:pt x="120" y="4616"/>
                  </a:lnTo>
                  <a:cubicBezTo>
                    <a:pt x="120" y="4630"/>
                    <a:pt x="110" y="4640"/>
                    <a:pt x="96" y="4640"/>
                  </a:cubicBezTo>
                  <a:lnTo>
                    <a:pt x="88" y="4640"/>
                  </a:lnTo>
                  <a:lnTo>
                    <a:pt x="80" y="4640"/>
                  </a:lnTo>
                  <a:cubicBezTo>
                    <a:pt x="67" y="4640"/>
                    <a:pt x="56" y="4630"/>
                    <a:pt x="56" y="4616"/>
                  </a:cubicBezTo>
                  <a:lnTo>
                    <a:pt x="56" y="4592"/>
                  </a:lnTo>
                  <a:lnTo>
                    <a:pt x="104" y="4592"/>
                  </a:lnTo>
                  <a:lnTo>
                    <a:pt x="104" y="4616"/>
                  </a:lnTo>
                  <a:lnTo>
                    <a:pt x="56" y="4616"/>
                  </a:lnTo>
                  <a:lnTo>
                    <a:pt x="56" y="4592"/>
                  </a:lnTo>
                  <a:lnTo>
                    <a:pt x="56" y="4568"/>
                  </a:lnTo>
                  <a:lnTo>
                    <a:pt x="56" y="4536"/>
                  </a:lnTo>
                  <a:lnTo>
                    <a:pt x="80" y="4560"/>
                  </a:lnTo>
                  <a:lnTo>
                    <a:pt x="72" y="4560"/>
                  </a:lnTo>
                  <a:cubicBezTo>
                    <a:pt x="59" y="4560"/>
                    <a:pt x="48" y="4550"/>
                    <a:pt x="48" y="4536"/>
                  </a:cubicBezTo>
                  <a:lnTo>
                    <a:pt x="48" y="4512"/>
                  </a:lnTo>
                  <a:lnTo>
                    <a:pt x="96" y="4512"/>
                  </a:lnTo>
                  <a:lnTo>
                    <a:pt x="96" y="4536"/>
                  </a:lnTo>
                  <a:lnTo>
                    <a:pt x="48" y="4536"/>
                  </a:lnTo>
                  <a:lnTo>
                    <a:pt x="48" y="4512"/>
                  </a:lnTo>
                  <a:lnTo>
                    <a:pt x="72" y="4536"/>
                  </a:lnTo>
                  <a:lnTo>
                    <a:pt x="64" y="4536"/>
                  </a:lnTo>
                  <a:lnTo>
                    <a:pt x="88" y="4512"/>
                  </a:lnTo>
                  <a:lnTo>
                    <a:pt x="88" y="4536"/>
                  </a:lnTo>
                  <a:cubicBezTo>
                    <a:pt x="88" y="4550"/>
                    <a:pt x="78" y="4560"/>
                    <a:pt x="64" y="4560"/>
                  </a:cubicBezTo>
                  <a:lnTo>
                    <a:pt x="56" y="4560"/>
                  </a:lnTo>
                  <a:lnTo>
                    <a:pt x="48" y="4560"/>
                  </a:lnTo>
                  <a:cubicBezTo>
                    <a:pt x="35" y="4560"/>
                    <a:pt x="24" y="4550"/>
                    <a:pt x="24" y="4536"/>
                  </a:cubicBezTo>
                  <a:lnTo>
                    <a:pt x="24" y="4512"/>
                  </a:lnTo>
                  <a:lnTo>
                    <a:pt x="24" y="4488"/>
                  </a:lnTo>
                  <a:lnTo>
                    <a:pt x="24" y="4464"/>
                  </a:lnTo>
                  <a:lnTo>
                    <a:pt x="24" y="4440"/>
                  </a:lnTo>
                  <a:lnTo>
                    <a:pt x="24" y="4408"/>
                  </a:lnTo>
                  <a:lnTo>
                    <a:pt x="24" y="4384"/>
                  </a:lnTo>
                  <a:lnTo>
                    <a:pt x="24" y="4360"/>
                  </a:lnTo>
                  <a:lnTo>
                    <a:pt x="24" y="4336"/>
                  </a:lnTo>
                  <a:lnTo>
                    <a:pt x="24" y="4312"/>
                  </a:lnTo>
                  <a:lnTo>
                    <a:pt x="24" y="4280"/>
                  </a:lnTo>
                  <a:lnTo>
                    <a:pt x="24" y="4256"/>
                  </a:lnTo>
                  <a:lnTo>
                    <a:pt x="24" y="4232"/>
                  </a:lnTo>
                  <a:lnTo>
                    <a:pt x="24" y="4208"/>
                  </a:lnTo>
                  <a:lnTo>
                    <a:pt x="24" y="4184"/>
                  </a:lnTo>
                  <a:lnTo>
                    <a:pt x="24" y="4152"/>
                  </a:lnTo>
                  <a:lnTo>
                    <a:pt x="24" y="4128"/>
                  </a:lnTo>
                  <a:lnTo>
                    <a:pt x="24" y="4104"/>
                  </a:lnTo>
                  <a:lnTo>
                    <a:pt x="24" y="4080"/>
                  </a:lnTo>
                  <a:lnTo>
                    <a:pt x="24" y="4056"/>
                  </a:lnTo>
                  <a:lnTo>
                    <a:pt x="25" y="4062"/>
                  </a:lnTo>
                  <a:lnTo>
                    <a:pt x="17" y="4030"/>
                  </a:lnTo>
                  <a:cubicBezTo>
                    <a:pt x="17" y="4028"/>
                    <a:pt x="16" y="4026"/>
                    <a:pt x="16" y="4024"/>
                  </a:cubicBezTo>
                  <a:lnTo>
                    <a:pt x="16" y="4000"/>
                  </a:lnTo>
                  <a:lnTo>
                    <a:pt x="16" y="3976"/>
                  </a:lnTo>
                  <a:lnTo>
                    <a:pt x="16" y="3952"/>
                  </a:lnTo>
                  <a:lnTo>
                    <a:pt x="16" y="3928"/>
                  </a:lnTo>
                  <a:lnTo>
                    <a:pt x="16" y="3872"/>
                  </a:lnTo>
                  <a:lnTo>
                    <a:pt x="16" y="3848"/>
                  </a:lnTo>
                  <a:lnTo>
                    <a:pt x="16" y="3800"/>
                  </a:lnTo>
                  <a:lnTo>
                    <a:pt x="16" y="3744"/>
                  </a:lnTo>
                  <a:lnTo>
                    <a:pt x="16" y="3720"/>
                  </a:lnTo>
                  <a:lnTo>
                    <a:pt x="16" y="3672"/>
                  </a:lnTo>
                  <a:lnTo>
                    <a:pt x="16" y="3640"/>
                  </a:lnTo>
                  <a:lnTo>
                    <a:pt x="16" y="3592"/>
                  </a:lnTo>
                  <a:lnTo>
                    <a:pt x="16" y="3544"/>
                  </a:lnTo>
                  <a:lnTo>
                    <a:pt x="16" y="3512"/>
                  </a:lnTo>
                  <a:lnTo>
                    <a:pt x="16" y="3464"/>
                  </a:lnTo>
                  <a:lnTo>
                    <a:pt x="16" y="3440"/>
                  </a:lnTo>
                  <a:lnTo>
                    <a:pt x="16" y="3384"/>
                  </a:lnTo>
                  <a:lnTo>
                    <a:pt x="16" y="3360"/>
                  </a:lnTo>
                  <a:lnTo>
                    <a:pt x="16" y="3312"/>
                  </a:lnTo>
                  <a:lnTo>
                    <a:pt x="16" y="3280"/>
                  </a:lnTo>
                  <a:lnTo>
                    <a:pt x="16" y="3232"/>
                  </a:lnTo>
                  <a:lnTo>
                    <a:pt x="16" y="3184"/>
                  </a:lnTo>
                  <a:lnTo>
                    <a:pt x="16" y="3152"/>
                  </a:lnTo>
                  <a:lnTo>
                    <a:pt x="16" y="3104"/>
                  </a:lnTo>
                  <a:lnTo>
                    <a:pt x="16" y="3056"/>
                  </a:lnTo>
                  <a:lnTo>
                    <a:pt x="16" y="2976"/>
                  </a:lnTo>
                  <a:lnTo>
                    <a:pt x="16" y="2928"/>
                  </a:lnTo>
                  <a:lnTo>
                    <a:pt x="16" y="2872"/>
                  </a:lnTo>
                  <a:lnTo>
                    <a:pt x="16" y="2848"/>
                  </a:lnTo>
                  <a:lnTo>
                    <a:pt x="17" y="2852"/>
                  </a:lnTo>
                  <a:lnTo>
                    <a:pt x="9" y="2804"/>
                  </a:lnTo>
                  <a:cubicBezTo>
                    <a:pt x="9" y="2803"/>
                    <a:pt x="8" y="2802"/>
                    <a:pt x="8" y="2800"/>
                  </a:cubicBezTo>
                  <a:lnTo>
                    <a:pt x="8" y="2768"/>
                  </a:lnTo>
                  <a:lnTo>
                    <a:pt x="8" y="2720"/>
                  </a:lnTo>
                  <a:lnTo>
                    <a:pt x="8" y="2696"/>
                  </a:lnTo>
                  <a:lnTo>
                    <a:pt x="8" y="2640"/>
                  </a:lnTo>
                  <a:lnTo>
                    <a:pt x="8" y="2592"/>
                  </a:lnTo>
                  <a:lnTo>
                    <a:pt x="8" y="2544"/>
                  </a:lnTo>
                  <a:lnTo>
                    <a:pt x="8" y="2488"/>
                  </a:lnTo>
                  <a:lnTo>
                    <a:pt x="8" y="2440"/>
                  </a:lnTo>
                  <a:lnTo>
                    <a:pt x="8" y="2360"/>
                  </a:lnTo>
                  <a:lnTo>
                    <a:pt x="8" y="2312"/>
                  </a:lnTo>
                  <a:lnTo>
                    <a:pt x="8" y="2232"/>
                  </a:lnTo>
                  <a:lnTo>
                    <a:pt x="8" y="2184"/>
                  </a:lnTo>
                  <a:lnTo>
                    <a:pt x="8" y="2128"/>
                  </a:lnTo>
                  <a:lnTo>
                    <a:pt x="8" y="2080"/>
                  </a:lnTo>
                  <a:lnTo>
                    <a:pt x="8" y="2024"/>
                  </a:lnTo>
                  <a:lnTo>
                    <a:pt x="8" y="1952"/>
                  </a:lnTo>
                  <a:lnTo>
                    <a:pt x="8" y="1896"/>
                  </a:lnTo>
                  <a:lnTo>
                    <a:pt x="8" y="1848"/>
                  </a:lnTo>
                  <a:lnTo>
                    <a:pt x="8" y="1768"/>
                  </a:lnTo>
                  <a:lnTo>
                    <a:pt x="8" y="1720"/>
                  </a:lnTo>
                  <a:lnTo>
                    <a:pt x="8" y="1640"/>
                  </a:lnTo>
                  <a:lnTo>
                    <a:pt x="8" y="1592"/>
                  </a:lnTo>
                  <a:lnTo>
                    <a:pt x="8" y="1544"/>
                  </a:lnTo>
                  <a:lnTo>
                    <a:pt x="8" y="1488"/>
                  </a:lnTo>
                  <a:lnTo>
                    <a:pt x="8" y="1440"/>
                  </a:lnTo>
                  <a:lnTo>
                    <a:pt x="8" y="1384"/>
                  </a:lnTo>
                  <a:lnTo>
                    <a:pt x="8" y="1336"/>
                  </a:lnTo>
                  <a:lnTo>
                    <a:pt x="8" y="1280"/>
                  </a:lnTo>
                  <a:lnTo>
                    <a:pt x="8" y="1208"/>
                  </a:lnTo>
                  <a:lnTo>
                    <a:pt x="9" y="1212"/>
                  </a:lnTo>
                  <a:lnTo>
                    <a:pt x="1" y="1156"/>
                  </a:lnTo>
                  <a:cubicBezTo>
                    <a:pt x="1" y="1155"/>
                    <a:pt x="0" y="1154"/>
                    <a:pt x="0" y="1152"/>
                  </a:cubicBezTo>
                  <a:lnTo>
                    <a:pt x="0" y="1080"/>
                  </a:lnTo>
                  <a:lnTo>
                    <a:pt x="0" y="1000"/>
                  </a:lnTo>
                  <a:lnTo>
                    <a:pt x="0" y="952"/>
                  </a:lnTo>
                  <a:lnTo>
                    <a:pt x="0" y="896"/>
                  </a:lnTo>
                  <a:lnTo>
                    <a:pt x="0" y="848"/>
                  </a:lnTo>
                  <a:lnTo>
                    <a:pt x="0" y="800"/>
                  </a:lnTo>
                  <a:lnTo>
                    <a:pt x="0" y="720"/>
                  </a:lnTo>
                  <a:lnTo>
                    <a:pt x="0" y="640"/>
                  </a:lnTo>
                  <a:lnTo>
                    <a:pt x="0" y="544"/>
                  </a:lnTo>
                  <a:lnTo>
                    <a:pt x="0" y="416"/>
                  </a:lnTo>
                  <a:lnTo>
                    <a:pt x="0" y="280"/>
                  </a:lnTo>
                  <a:lnTo>
                    <a:pt x="0" y="152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8" name="Freeform 197"/>
            <p:cNvSpPr>
              <a:spLocks/>
            </p:cNvSpPr>
            <p:nvPr/>
          </p:nvSpPr>
          <p:spPr bwMode="auto">
            <a:xfrm>
              <a:off x="6435952" y="4182598"/>
              <a:ext cx="14886" cy="1150829"/>
            </a:xfrm>
            <a:custGeom>
              <a:avLst/>
              <a:gdLst>
                <a:gd name="T0" fmla="*/ 0 w 128"/>
                <a:gd name="T1" fmla="*/ 5968 h 6200"/>
                <a:gd name="T2" fmla="*/ 1 w 128"/>
                <a:gd name="T3" fmla="*/ 5581 h 6200"/>
                <a:gd name="T4" fmla="*/ 8 w 128"/>
                <a:gd name="T5" fmla="*/ 5176 h 6200"/>
                <a:gd name="T6" fmla="*/ 8 w 128"/>
                <a:gd name="T7" fmla="*/ 4688 h 6200"/>
                <a:gd name="T8" fmla="*/ 8 w 128"/>
                <a:gd name="T9" fmla="*/ 4224 h 6200"/>
                <a:gd name="T10" fmla="*/ 8 w 128"/>
                <a:gd name="T11" fmla="*/ 3968 h 6200"/>
                <a:gd name="T12" fmla="*/ 16 w 128"/>
                <a:gd name="T13" fmla="*/ 3768 h 6200"/>
                <a:gd name="T14" fmla="*/ 16 w 128"/>
                <a:gd name="T15" fmla="*/ 3536 h 6200"/>
                <a:gd name="T16" fmla="*/ 16 w 128"/>
                <a:gd name="T17" fmla="*/ 3224 h 6200"/>
                <a:gd name="T18" fmla="*/ 18 w 128"/>
                <a:gd name="T19" fmla="*/ 3017 h 6200"/>
                <a:gd name="T20" fmla="*/ 24 w 128"/>
                <a:gd name="T21" fmla="*/ 2840 h 6200"/>
                <a:gd name="T22" fmla="*/ 24 w 128"/>
                <a:gd name="T23" fmla="*/ 2640 h 6200"/>
                <a:gd name="T24" fmla="*/ 24 w 128"/>
                <a:gd name="T25" fmla="*/ 2432 h 6200"/>
                <a:gd name="T26" fmla="*/ 34 w 128"/>
                <a:gd name="T27" fmla="*/ 2249 h 6200"/>
                <a:gd name="T28" fmla="*/ 32 w 128"/>
                <a:gd name="T29" fmla="*/ 2048 h 6200"/>
                <a:gd name="T30" fmla="*/ 32 w 128"/>
                <a:gd name="T31" fmla="*/ 1840 h 6200"/>
                <a:gd name="T32" fmla="*/ 40 w 128"/>
                <a:gd name="T33" fmla="*/ 1712 h 6200"/>
                <a:gd name="T34" fmla="*/ 40 w 128"/>
                <a:gd name="T35" fmla="*/ 1512 h 6200"/>
                <a:gd name="T36" fmla="*/ 40 w 128"/>
                <a:gd name="T37" fmla="*/ 1304 h 6200"/>
                <a:gd name="T38" fmla="*/ 40 w 128"/>
                <a:gd name="T39" fmla="*/ 1096 h 6200"/>
                <a:gd name="T40" fmla="*/ 48 w 128"/>
                <a:gd name="T41" fmla="*/ 968 h 6200"/>
                <a:gd name="T42" fmla="*/ 72 w 128"/>
                <a:gd name="T43" fmla="*/ 768 h 6200"/>
                <a:gd name="T44" fmla="*/ 49 w 128"/>
                <a:gd name="T45" fmla="*/ 739 h 6200"/>
                <a:gd name="T46" fmla="*/ 56 w 128"/>
                <a:gd name="T47" fmla="*/ 560 h 6200"/>
                <a:gd name="T48" fmla="*/ 64 w 128"/>
                <a:gd name="T49" fmla="*/ 432 h 6200"/>
                <a:gd name="T50" fmla="*/ 64 w 128"/>
                <a:gd name="T51" fmla="*/ 224 h 6200"/>
                <a:gd name="T52" fmla="*/ 120 w 128"/>
                <a:gd name="T53" fmla="*/ 176 h 6200"/>
                <a:gd name="T54" fmla="*/ 104 w 128"/>
                <a:gd name="T55" fmla="*/ 48 h 6200"/>
                <a:gd name="T56" fmla="*/ 104 w 128"/>
                <a:gd name="T57" fmla="*/ 0 h 6200"/>
                <a:gd name="T58" fmla="*/ 96 w 128"/>
                <a:gd name="T59" fmla="*/ 96 h 6200"/>
                <a:gd name="T60" fmla="*/ 120 w 128"/>
                <a:gd name="T61" fmla="*/ 152 h 6200"/>
                <a:gd name="T62" fmla="*/ 112 w 128"/>
                <a:gd name="T63" fmla="*/ 304 h 6200"/>
                <a:gd name="T64" fmla="*/ 88 w 128"/>
                <a:gd name="T65" fmla="*/ 504 h 6200"/>
                <a:gd name="T66" fmla="*/ 104 w 128"/>
                <a:gd name="T67" fmla="*/ 640 h 6200"/>
                <a:gd name="T68" fmla="*/ 96 w 128"/>
                <a:gd name="T69" fmla="*/ 792 h 6200"/>
                <a:gd name="T70" fmla="*/ 96 w 128"/>
                <a:gd name="T71" fmla="*/ 896 h 6200"/>
                <a:gd name="T72" fmla="*/ 88 w 128"/>
                <a:gd name="T73" fmla="*/ 1024 h 6200"/>
                <a:gd name="T74" fmla="*/ 88 w 128"/>
                <a:gd name="T75" fmla="*/ 1224 h 6200"/>
                <a:gd name="T76" fmla="*/ 88 w 128"/>
                <a:gd name="T77" fmla="*/ 1432 h 6200"/>
                <a:gd name="T78" fmla="*/ 88 w 128"/>
                <a:gd name="T79" fmla="*/ 1640 h 6200"/>
                <a:gd name="T80" fmla="*/ 80 w 128"/>
                <a:gd name="T81" fmla="*/ 1768 h 6200"/>
                <a:gd name="T82" fmla="*/ 80 w 128"/>
                <a:gd name="T83" fmla="*/ 1968 h 6200"/>
                <a:gd name="T84" fmla="*/ 80 w 128"/>
                <a:gd name="T85" fmla="*/ 2176 h 6200"/>
                <a:gd name="T86" fmla="*/ 72 w 128"/>
                <a:gd name="T87" fmla="*/ 2352 h 6200"/>
                <a:gd name="T88" fmla="*/ 72 w 128"/>
                <a:gd name="T89" fmla="*/ 2560 h 6200"/>
                <a:gd name="T90" fmla="*/ 72 w 128"/>
                <a:gd name="T91" fmla="*/ 2768 h 6200"/>
                <a:gd name="T92" fmla="*/ 72 w 128"/>
                <a:gd name="T93" fmla="*/ 2968 h 6200"/>
                <a:gd name="T94" fmla="*/ 64 w 128"/>
                <a:gd name="T95" fmla="*/ 3128 h 6200"/>
                <a:gd name="T96" fmla="*/ 64 w 128"/>
                <a:gd name="T97" fmla="*/ 3408 h 6200"/>
                <a:gd name="T98" fmla="*/ 64 w 128"/>
                <a:gd name="T99" fmla="*/ 3688 h 6200"/>
                <a:gd name="T100" fmla="*/ 64 w 128"/>
                <a:gd name="T101" fmla="*/ 3944 h 6200"/>
                <a:gd name="T102" fmla="*/ 56 w 128"/>
                <a:gd name="T103" fmla="*/ 4096 h 6200"/>
                <a:gd name="T104" fmla="*/ 56 w 128"/>
                <a:gd name="T105" fmla="*/ 4512 h 6200"/>
                <a:gd name="T106" fmla="*/ 56 w 128"/>
                <a:gd name="T107" fmla="*/ 5000 h 6200"/>
                <a:gd name="T108" fmla="*/ 56 w 128"/>
                <a:gd name="T109" fmla="*/ 5456 h 6200"/>
                <a:gd name="T110" fmla="*/ 48 w 128"/>
                <a:gd name="T111" fmla="*/ 5792 h 6200"/>
                <a:gd name="T112" fmla="*/ 48 w 128"/>
                <a:gd name="T113" fmla="*/ 6128 h 6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" h="6200">
                  <a:moveTo>
                    <a:pt x="0" y="6176"/>
                  </a:moveTo>
                  <a:lnTo>
                    <a:pt x="0" y="6152"/>
                  </a:lnTo>
                  <a:lnTo>
                    <a:pt x="0" y="6128"/>
                  </a:lnTo>
                  <a:lnTo>
                    <a:pt x="0" y="6096"/>
                  </a:lnTo>
                  <a:lnTo>
                    <a:pt x="0" y="6072"/>
                  </a:lnTo>
                  <a:lnTo>
                    <a:pt x="0" y="6048"/>
                  </a:lnTo>
                  <a:lnTo>
                    <a:pt x="0" y="6000"/>
                  </a:lnTo>
                  <a:lnTo>
                    <a:pt x="0" y="5968"/>
                  </a:lnTo>
                  <a:lnTo>
                    <a:pt x="0" y="5896"/>
                  </a:lnTo>
                  <a:lnTo>
                    <a:pt x="0" y="5840"/>
                  </a:lnTo>
                  <a:lnTo>
                    <a:pt x="0" y="5792"/>
                  </a:lnTo>
                  <a:lnTo>
                    <a:pt x="0" y="5712"/>
                  </a:lnTo>
                  <a:lnTo>
                    <a:pt x="0" y="5664"/>
                  </a:lnTo>
                  <a:lnTo>
                    <a:pt x="0" y="5608"/>
                  </a:lnTo>
                  <a:lnTo>
                    <a:pt x="0" y="5584"/>
                  </a:lnTo>
                  <a:cubicBezTo>
                    <a:pt x="0" y="5583"/>
                    <a:pt x="1" y="5582"/>
                    <a:pt x="1" y="5581"/>
                  </a:cubicBezTo>
                  <a:lnTo>
                    <a:pt x="9" y="5533"/>
                  </a:lnTo>
                  <a:lnTo>
                    <a:pt x="8" y="5536"/>
                  </a:lnTo>
                  <a:lnTo>
                    <a:pt x="8" y="5456"/>
                  </a:lnTo>
                  <a:lnTo>
                    <a:pt x="8" y="5408"/>
                  </a:lnTo>
                  <a:lnTo>
                    <a:pt x="8" y="5352"/>
                  </a:lnTo>
                  <a:lnTo>
                    <a:pt x="8" y="5280"/>
                  </a:lnTo>
                  <a:lnTo>
                    <a:pt x="8" y="5224"/>
                  </a:lnTo>
                  <a:lnTo>
                    <a:pt x="8" y="5176"/>
                  </a:lnTo>
                  <a:lnTo>
                    <a:pt x="8" y="5096"/>
                  </a:lnTo>
                  <a:lnTo>
                    <a:pt x="8" y="5048"/>
                  </a:lnTo>
                  <a:lnTo>
                    <a:pt x="8" y="5000"/>
                  </a:lnTo>
                  <a:lnTo>
                    <a:pt x="8" y="4944"/>
                  </a:lnTo>
                  <a:lnTo>
                    <a:pt x="8" y="4872"/>
                  </a:lnTo>
                  <a:lnTo>
                    <a:pt x="8" y="4816"/>
                  </a:lnTo>
                  <a:lnTo>
                    <a:pt x="8" y="4768"/>
                  </a:lnTo>
                  <a:lnTo>
                    <a:pt x="8" y="4688"/>
                  </a:lnTo>
                  <a:lnTo>
                    <a:pt x="8" y="4640"/>
                  </a:lnTo>
                  <a:lnTo>
                    <a:pt x="8" y="4584"/>
                  </a:lnTo>
                  <a:lnTo>
                    <a:pt x="8" y="4512"/>
                  </a:lnTo>
                  <a:lnTo>
                    <a:pt x="8" y="4456"/>
                  </a:lnTo>
                  <a:lnTo>
                    <a:pt x="8" y="4408"/>
                  </a:lnTo>
                  <a:lnTo>
                    <a:pt x="8" y="4328"/>
                  </a:lnTo>
                  <a:lnTo>
                    <a:pt x="8" y="4280"/>
                  </a:lnTo>
                  <a:lnTo>
                    <a:pt x="8" y="4224"/>
                  </a:lnTo>
                  <a:lnTo>
                    <a:pt x="8" y="4176"/>
                  </a:lnTo>
                  <a:lnTo>
                    <a:pt x="8" y="4128"/>
                  </a:lnTo>
                  <a:lnTo>
                    <a:pt x="8" y="4096"/>
                  </a:lnTo>
                  <a:lnTo>
                    <a:pt x="8" y="4072"/>
                  </a:lnTo>
                  <a:lnTo>
                    <a:pt x="8" y="4048"/>
                  </a:lnTo>
                  <a:lnTo>
                    <a:pt x="8" y="4024"/>
                  </a:lnTo>
                  <a:lnTo>
                    <a:pt x="8" y="4000"/>
                  </a:lnTo>
                  <a:lnTo>
                    <a:pt x="8" y="3968"/>
                  </a:lnTo>
                  <a:cubicBezTo>
                    <a:pt x="8" y="3966"/>
                    <a:pt x="9" y="3963"/>
                    <a:pt x="10" y="3961"/>
                  </a:cubicBezTo>
                  <a:lnTo>
                    <a:pt x="18" y="3937"/>
                  </a:lnTo>
                  <a:lnTo>
                    <a:pt x="16" y="3944"/>
                  </a:lnTo>
                  <a:lnTo>
                    <a:pt x="16" y="3920"/>
                  </a:lnTo>
                  <a:lnTo>
                    <a:pt x="16" y="3872"/>
                  </a:lnTo>
                  <a:lnTo>
                    <a:pt x="16" y="3816"/>
                  </a:lnTo>
                  <a:lnTo>
                    <a:pt x="16" y="3792"/>
                  </a:lnTo>
                  <a:lnTo>
                    <a:pt x="16" y="3768"/>
                  </a:lnTo>
                  <a:lnTo>
                    <a:pt x="16" y="3744"/>
                  </a:lnTo>
                  <a:lnTo>
                    <a:pt x="16" y="3712"/>
                  </a:lnTo>
                  <a:lnTo>
                    <a:pt x="16" y="3688"/>
                  </a:lnTo>
                  <a:lnTo>
                    <a:pt x="16" y="3664"/>
                  </a:lnTo>
                  <a:lnTo>
                    <a:pt x="16" y="3640"/>
                  </a:lnTo>
                  <a:lnTo>
                    <a:pt x="16" y="3608"/>
                  </a:lnTo>
                  <a:lnTo>
                    <a:pt x="16" y="3560"/>
                  </a:lnTo>
                  <a:lnTo>
                    <a:pt x="16" y="3536"/>
                  </a:lnTo>
                  <a:lnTo>
                    <a:pt x="16" y="3480"/>
                  </a:lnTo>
                  <a:lnTo>
                    <a:pt x="16" y="3432"/>
                  </a:lnTo>
                  <a:lnTo>
                    <a:pt x="16" y="3408"/>
                  </a:lnTo>
                  <a:lnTo>
                    <a:pt x="16" y="3352"/>
                  </a:lnTo>
                  <a:lnTo>
                    <a:pt x="16" y="3328"/>
                  </a:lnTo>
                  <a:lnTo>
                    <a:pt x="16" y="3304"/>
                  </a:lnTo>
                  <a:lnTo>
                    <a:pt x="16" y="3280"/>
                  </a:lnTo>
                  <a:lnTo>
                    <a:pt x="16" y="3224"/>
                  </a:lnTo>
                  <a:lnTo>
                    <a:pt x="16" y="3200"/>
                  </a:lnTo>
                  <a:lnTo>
                    <a:pt x="16" y="3176"/>
                  </a:lnTo>
                  <a:lnTo>
                    <a:pt x="16" y="3128"/>
                  </a:lnTo>
                  <a:lnTo>
                    <a:pt x="16" y="3096"/>
                  </a:lnTo>
                  <a:lnTo>
                    <a:pt x="16" y="3072"/>
                  </a:lnTo>
                  <a:lnTo>
                    <a:pt x="16" y="3048"/>
                  </a:lnTo>
                  <a:lnTo>
                    <a:pt x="16" y="3024"/>
                  </a:lnTo>
                  <a:cubicBezTo>
                    <a:pt x="16" y="3022"/>
                    <a:pt x="17" y="3019"/>
                    <a:pt x="18" y="3017"/>
                  </a:cubicBezTo>
                  <a:lnTo>
                    <a:pt x="26" y="2993"/>
                  </a:lnTo>
                  <a:lnTo>
                    <a:pt x="24" y="3000"/>
                  </a:lnTo>
                  <a:lnTo>
                    <a:pt x="24" y="2968"/>
                  </a:lnTo>
                  <a:lnTo>
                    <a:pt x="24" y="2944"/>
                  </a:lnTo>
                  <a:lnTo>
                    <a:pt x="24" y="2920"/>
                  </a:lnTo>
                  <a:lnTo>
                    <a:pt x="24" y="2896"/>
                  </a:lnTo>
                  <a:lnTo>
                    <a:pt x="24" y="2872"/>
                  </a:lnTo>
                  <a:lnTo>
                    <a:pt x="24" y="2840"/>
                  </a:lnTo>
                  <a:lnTo>
                    <a:pt x="24" y="2816"/>
                  </a:lnTo>
                  <a:lnTo>
                    <a:pt x="24" y="2792"/>
                  </a:lnTo>
                  <a:lnTo>
                    <a:pt x="24" y="2768"/>
                  </a:lnTo>
                  <a:lnTo>
                    <a:pt x="24" y="2744"/>
                  </a:lnTo>
                  <a:lnTo>
                    <a:pt x="24" y="2712"/>
                  </a:lnTo>
                  <a:lnTo>
                    <a:pt x="24" y="2688"/>
                  </a:lnTo>
                  <a:lnTo>
                    <a:pt x="24" y="2664"/>
                  </a:lnTo>
                  <a:lnTo>
                    <a:pt x="24" y="2640"/>
                  </a:lnTo>
                  <a:lnTo>
                    <a:pt x="24" y="2608"/>
                  </a:lnTo>
                  <a:lnTo>
                    <a:pt x="24" y="2584"/>
                  </a:lnTo>
                  <a:lnTo>
                    <a:pt x="24" y="2560"/>
                  </a:lnTo>
                  <a:lnTo>
                    <a:pt x="24" y="2536"/>
                  </a:lnTo>
                  <a:lnTo>
                    <a:pt x="24" y="2512"/>
                  </a:lnTo>
                  <a:lnTo>
                    <a:pt x="24" y="2480"/>
                  </a:lnTo>
                  <a:lnTo>
                    <a:pt x="24" y="2456"/>
                  </a:lnTo>
                  <a:lnTo>
                    <a:pt x="24" y="2432"/>
                  </a:lnTo>
                  <a:lnTo>
                    <a:pt x="24" y="2408"/>
                  </a:lnTo>
                  <a:lnTo>
                    <a:pt x="24" y="2384"/>
                  </a:lnTo>
                  <a:lnTo>
                    <a:pt x="24" y="2352"/>
                  </a:lnTo>
                  <a:lnTo>
                    <a:pt x="24" y="2328"/>
                  </a:lnTo>
                  <a:lnTo>
                    <a:pt x="24" y="2304"/>
                  </a:lnTo>
                  <a:lnTo>
                    <a:pt x="24" y="2280"/>
                  </a:lnTo>
                  <a:cubicBezTo>
                    <a:pt x="24" y="2278"/>
                    <a:pt x="25" y="2275"/>
                    <a:pt x="26" y="2273"/>
                  </a:cubicBezTo>
                  <a:lnTo>
                    <a:pt x="34" y="2249"/>
                  </a:lnTo>
                  <a:lnTo>
                    <a:pt x="32" y="2256"/>
                  </a:lnTo>
                  <a:lnTo>
                    <a:pt x="32" y="2224"/>
                  </a:lnTo>
                  <a:lnTo>
                    <a:pt x="32" y="2176"/>
                  </a:lnTo>
                  <a:lnTo>
                    <a:pt x="32" y="2152"/>
                  </a:lnTo>
                  <a:lnTo>
                    <a:pt x="32" y="2128"/>
                  </a:lnTo>
                  <a:lnTo>
                    <a:pt x="32" y="2096"/>
                  </a:lnTo>
                  <a:lnTo>
                    <a:pt x="32" y="2072"/>
                  </a:lnTo>
                  <a:lnTo>
                    <a:pt x="32" y="2048"/>
                  </a:lnTo>
                  <a:lnTo>
                    <a:pt x="32" y="2024"/>
                  </a:lnTo>
                  <a:lnTo>
                    <a:pt x="32" y="2000"/>
                  </a:lnTo>
                  <a:lnTo>
                    <a:pt x="32" y="1968"/>
                  </a:lnTo>
                  <a:lnTo>
                    <a:pt x="32" y="1944"/>
                  </a:lnTo>
                  <a:lnTo>
                    <a:pt x="32" y="1920"/>
                  </a:lnTo>
                  <a:lnTo>
                    <a:pt x="32" y="1896"/>
                  </a:lnTo>
                  <a:lnTo>
                    <a:pt x="32" y="1872"/>
                  </a:lnTo>
                  <a:lnTo>
                    <a:pt x="32" y="1840"/>
                  </a:lnTo>
                  <a:lnTo>
                    <a:pt x="32" y="1816"/>
                  </a:lnTo>
                  <a:lnTo>
                    <a:pt x="32" y="1792"/>
                  </a:lnTo>
                  <a:lnTo>
                    <a:pt x="32" y="1768"/>
                  </a:lnTo>
                  <a:lnTo>
                    <a:pt x="32" y="1744"/>
                  </a:lnTo>
                  <a:lnTo>
                    <a:pt x="32" y="1712"/>
                  </a:lnTo>
                  <a:cubicBezTo>
                    <a:pt x="32" y="1699"/>
                    <a:pt x="43" y="1688"/>
                    <a:pt x="56" y="1688"/>
                  </a:cubicBezTo>
                  <a:lnTo>
                    <a:pt x="64" y="1688"/>
                  </a:lnTo>
                  <a:lnTo>
                    <a:pt x="40" y="1712"/>
                  </a:lnTo>
                  <a:lnTo>
                    <a:pt x="40" y="1688"/>
                  </a:lnTo>
                  <a:lnTo>
                    <a:pt x="40" y="1664"/>
                  </a:lnTo>
                  <a:lnTo>
                    <a:pt x="40" y="1640"/>
                  </a:lnTo>
                  <a:lnTo>
                    <a:pt x="40" y="1616"/>
                  </a:lnTo>
                  <a:lnTo>
                    <a:pt x="40" y="1584"/>
                  </a:lnTo>
                  <a:lnTo>
                    <a:pt x="40" y="1560"/>
                  </a:lnTo>
                  <a:lnTo>
                    <a:pt x="40" y="1536"/>
                  </a:lnTo>
                  <a:lnTo>
                    <a:pt x="40" y="1512"/>
                  </a:lnTo>
                  <a:lnTo>
                    <a:pt x="40" y="1480"/>
                  </a:lnTo>
                  <a:lnTo>
                    <a:pt x="40" y="1456"/>
                  </a:lnTo>
                  <a:lnTo>
                    <a:pt x="40" y="1432"/>
                  </a:lnTo>
                  <a:lnTo>
                    <a:pt x="40" y="1408"/>
                  </a:lnTo>
                  <a:lnTo>
                    <a:pt x="40" y="1384"/>
                  </a:lnTo>
                  <a:lnTo>
                    <a:pt x="40" y="1352"/>
                  </a:lnTo>
                  <a:lnTo>
                    <a:pt x="40" y="1328"/>
                  </a:lnTo>
                  <a:lnTo>
                    <a:pt x="40" y="1304"/>
                  </a:lnTo>
                  <a:lnTo>
                    <a:pt x="40" y="1280"/>
                  </a:lnTo>
                  <a:lnTo>
                    <a:pt x="40" y="1256"/>
                  </a:lnTo>
                  <a:lnTo>
                    <a:pt x="40" y="1224"/>
                  </a:lnTo>
                  <a:lnTo>
                    <a:pt x="40" y="1200"/>
                  </a:lnTo>
                  <a:lnTo>
                    <a:pt x="40" y="1176"/>
                  </a:lnTo>
                  <a:lnTo>
                    <a:pt x="40" y="1152"/>
                  </a:lnTo>
                  <a:lnTo>
                    <a:pt x="40" y="1128"/>
                  </a:lnTo>
                  <a:lnTo>
                    <a:pt x="40" y="1096"/>
                  </a:lnTo>
                  <a:lnTo>
                    <a:pt x="40" y="1072"/>
                  </a:lnTo>
                  <a:lnTo>
                    <a:pt x="40" y="1048"/>
                  </a:lnTo>
                  <a:lnTo>
                    <a:pt x="40" y="1024"/>
                  </a:lnTo>
                  <a:lnTo>
                    <a:pt x="40" y="1000"/>
                  </a:lnTo>
                  <a:lnTo>
                    <a:pt x="40" y="968"/>
                  </a:lnTo>
                  <a:cubicBezTo>
                    <a:pt x="40" y="955"/>
                    <a:pt x="51" y="944"/>
                    <a:pt x="64" y="944"/>
                  </a:cubicBezTo>
                  <a:lnTo>
                    <a:pt x="72" y="944"/>
                  </a:lnTo>
                  <a:lnTo>
                    <a:pt x="48" y="968"/>
                  </a:lnTo>
                  <a:lnTo>
                    <a:pt x="48" y="944"/>
                  </a:lnTo>
                  <a:lnTo>
                    <a:pt x="48" y="920"/>
                  </a:lnTo>
                  <a:lnTo>
                    <a:pt x="48" y="896"/>
                  </a:lnTo>
                  <a:lnTo>
                    <a:pt x="48" y="872"/>
                  </a:lnTo>
                  <a:lnTo>
                    <a:pt x="48" y="840"/>
                  </a:lnTo>
                  <a:lnTo>
                    <a:pt x="48" y="816"/>
                  </a:lnTo>
                  <a:lnTo>
                    <a:pt x="48" y="792"/>
                  </a:lnTo>
                  <a:cubicBezTo>
                    <a:pt x="48" y="779"/>
                    <a:pt x="59" y="768"/>
                    <a:pt x="72" y="768"/>
                  </a:cubicBezTo>
                  <a:cubicBezTo>
                    <a:pt x="86" y="768"/>
                    <a:pt x="96" y="779"/>
                    <a:pt x="96" y="792"/>
                  </a:cubicBezTo>
                  <a:lnTo>
                    <a:pt x="96" y="816"/>
                  </a:lnTo>
                  <a:cubicBezTo>
                    <a:pt x="96" y="830"/>
                    <a:pt x="86" y="840"/>
                    <a:pt x="72" y="840"/>
                  </a:cubicBezTo>
                  <a:cubicBezTo>
                    <a:pt x="59" y="840"/>
                    <a:pt x="48" y="830"/>
                    <a:pt x="48" y="816"/>
                  </a:cubicBezTo>
                  <a:lnTo>
                    <a:pt x="48" y="792"/>
                  </a:lnTo>
                  <a:lnTo>
                    <a:pt x="48" y="768"/>
                  </a:lnTo>
                  <a:lnTo>
                    <a:pt x="48" y="744"/>
                  </a:lnTo>
                  <a:cubicBezTo>
                    <a:pt x="48" y="743"/>
                    <a:pt x="49" y="741"/>
                    <a:pt x="49" y="739"/>
                  </a:cubicBezTo>
                  <a:lnTo>
                    <a:pt x="57" y="707"/>
                  </a:lnTo>
                  <a:lnTo>
                    <a:pt x="56" y="712"/>
                  </a:lnTo>
                  <a:lnTo>
                    <a:pt x="56" y="688"/>
                  </a:lnTo>
                  <a:lnTo>
                    <a:pt x="56" y="664"/>
                  </a:lnTo>
                  <a:lnTo>
                    <a:pt x="56" y="640"/>
                  </a:lnTo>
                  <a:lnTo>
                    <a:pt x="56" y="616"/>
                  </a:lnTo>
                  <a:lnTo>
                    <a:pt x="56" y="584"/>
                  </a:lnTo>
                  <a:lnTo>
                    <a:pt x="56" y="560"/>
                  </a:lnTo>
                  <a:lnTo>
                    <a:pt x="56" y="536"/>
                  </a:lnTo>
                  <a:lnTo>
                    <a:pt x="56" y="512"/>
                  </a:lnTo>
                  <a:lnTo>
                    <a:pt x="56" y="480"/>
                  </a:lnTo>
                  <a:cubicBezTo>
                    <a:pt x="56" y="467"/>
                    <a:pt x="67" y="456"/>
                    <a:pt x="80" y="456"/>
                  </a:cubicBezTo>
                  <a:lnTo>
                    <a:pt x="88" y="456"/>
                  </a:lnTo>
                  <a:lnTo>
                    <a:pt x="64" y="480"/>
                  </a:lnTo>
                  <a:lnTo>
                    <a:pt x="64" y="456"/>
                  </a:lnTo>
                  <a:lnTo>
                    <a:pt x="64" y="432"/>
                  </a:lnTo>
                  <a:lnTo>
                    <a:pt x="64" y="408"/>
                  </a:lnTo>
                  <a:lnTo>
                    <a:pt x="64" y="384"/>
                  </a:lnTo>
                  <a:lnTo>
                    <a:pt x="64" y="352"/>
                  </a:lnTo>
                  <a:lnTo>
                    <a:pt x="64" y="328"/>
                  </a:lnTo>
                  <a:lnTo>
                    <a:pt x="64" y="304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64" y="224"/>
                  </a:lnTo>
                  <a:cubicBezTo>
                    <a:pt x="64" y="222"/>
                    <a:pt x="65" y="219"/>
                    <a:pt x="66" y="217"/>
                  </a:cubicBezTo>
                  <a:lnTo>
                    <a:pt x="74" y="193"/>
                  </a:lnTo>
                  <a:lnTo>
                    <a:pt x="72" y="200"/>
                  </a:lnTo>
                  <a:lnTo>
                    <a:pt x="72" y="176"/>
                  </a:lnTo>
                  <a:lnTo>
                    <a:pt x="72" y="152"/>
                  </a:lnTo>
                  <a:cubicBezTo>
                    <a:pt x="72" y="139"/>
                    <a:pt x="83" y="128"/>
                    <a:pt x="96" y="128"/>
                  </a:cubicBezTo>
                  <a:cubicBezTo>
                    <a:pt x="110" y="128"/>
                    <a:pt x="120" y="139"/>
                    <a:pt x="120" y="152"/>
                  </a:cubicBezTo>
                  <a:lnTo>
                    <a:pt x="120" y="176"/>
                  </a:lnTo>
                  <a:cubicBezTo>
                    <a:pt x="120" y="190"/>
                    <a:pt x="110" y="200"/>
                    <a:pt x="96" y="200"/>
                  </a:cubicBezTo>
                  <a:cubicBezTo>
                    <a:pt x="83" y="200"/>
                    <a:pt x="72" y="190"/>
                    <a:pt x="72" y="176"/>
                  </a:cubicBezTo>
                  <a:lnTo>
                    <a:pt x="72" y="152"/>
                  </a:lnTo>
                  <a:lnTo>
                    <a:pt x="72" y="128"/>
                  </a:lnTo>
                  <a:lnTo>
                    <a:pt x="72" y="96"/>
                  </a:lnTo>
                  <a:lnTo>
                    <a:pt x="72" y="72"/>
                  </a:lnTo>
                  <a:cubicBezTo>
                    <a:pt x="72" y="59"/>
                    <a:pt x="83" y="48"/>
                    <a:pt x="96" y="48"/>
                  </a:cubicBezTo>
                  <a:lnTo>
                    <a:pt x="104" y="48"/>
                  </a:lnTo>
                  <a:cubicBezTo>
                    <a:pt x="118" y="48"/>
                    <a:pt x="128" y="59"/>
                    <a:pt x="128" y="72"/>
                  </a:cubicBezTo>
                  <a:lnTo>
                    <a:pt x="128" y="96"/>
                  </a:lnTo>
                  <a:cubicBezTo>
                    <a:pt x="128" y="110"/>
                    <a:pt x="118" y="120"/>
                    <a:pt x="104" y="120"/>
                  </a:cubicBezTo>
                  <a:cubicBezTo>
                    <a:pt x="91" y="120"/>
                    <a:pt x="80" y="110"/>
                    <a:pt x="80" y="96"/>
                  </a:cubicBezTo>
                  <a:lnTo>
                    <a:pt x="80" y="72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28" y="72"/>
                  </a:lnTo>
                  <a:lnTo>
                    <a:pt x="128" y="96"/>
                  </a:lnTo>
                  <a:lnTo>
                    <a:pt x="80" y="96"/>
                  </a:lnTo>
                  <a:lnTo>
                    <a:pt x="80" y="72"/>
                  </a:lnTo>
                  <a:lnTo>
                    <a:pt x="104" y="96"/>
                  </a:lnTo>
                  <a:lnTo>
                    <a:pt x="96" y="96"/>
                  </a:lnTo>
                  <a:lnTo>
                    <a:pt x="120" y="72"/>
                  </a:lnTo>
                  <a:lnTo>
                    <a:pt x="120" y="96"/>
                  </a:lnTo>
                  <a:lnTo>
                    <a:pt x="120" y="128"/>
                  </a:lnTo>
                  <a:lnTo>
                    <a:pt x="120" y="152"/>
                  </a:lnTo>
                  <a:lnTo>
                    <a:pt x="120" y="176"/>
                  </a:lnTo>
                  <a:lnTo>
                    <a:pt x="72" y="176"/>
                  </a:lnTo>
                  <a:lnTo>
                    <a:pt x="72" y="152"/>
                  </a:lnTo>
                  <a:lnTo>
                    <a:pt x="120" y="152"/>
                  </a:lnTo>
                  <a:lnTo>
                    <a:pt x="120" y="176"/>
                  </a:lnTo>
                  <a:lnTo>
                    <a:pt x="120" y="200"/>
                  </a:lnTo>
                  <a:cubicBezTo>
                    <a:pt x="120" y="203"/>
                    <a:pt x="120" y="206"/>
                    <a:pt x="119" y="208"/>
                  </a:cubicBezTo>
                  <a:lnTo>
                    <a:pt x="111" y="232"/>
                  </a:lnTo>
                  <a:lnTo>
                    <a:pt x="112" y="224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112" y="304"/>
                  </a:lnTo>
                  <a:lnTo>
                    <a:pt x="112" y="328"/>
                  </a:lnTo>
                  <a:lnTo>
                    <a:pt x="112" y="352"/>
                  </a:lnTo>
                  <a:lnTo>
                    <a:pt x="112" y="384"/>
                  </a:lnTo>
                  <a:lnTo>
                    <a:pt x="112" y="408"/>
                  </a:lnTo>
                  <a:lnTo>
                    <a:pt x="112" y="432"/>
                  </a:lnTo>
                  <a:lnTo>
                    <a:pt x="112" y="456"/>
                  </a:lnTo>
                  <a:lnTo>
                    <a:pt x="112" y="480"/>
                  </a:lnTo>
                  <a:cubicBezTo>
                    <a:pt x="112" y="494"/>
                    <a:pt x="102" y="504"/>
                    <a:pt x="88" y="504"/>
                  </a:cubicBezTo>
                  <a:lnTo>
                    <a:pt x="80" y="504"/>
                  </a:lnTo>
                  <a:lnTo>
                    <a:pt x="104" y="480"/>
                  </a:lnTo>
                  <a:lnTo>
                    <a:pt x="104" y="512"/>
                  </a:lnTo>
                  <a:lnTo>
                    <a:pt x="104" y="536"/>
                  </a:lnTo>
                  <a:lnTo>
                    <a:pt x="104" y="560"/>
                  </a:lnTo>
                  <a:lnTo>
                    <a:pt x="104" y="584"/>
                  </a:lnTo>
                  <a:lnTo>
                    <a:pt x="104" y="616"/>
                  </a:lnTo>
                  <a:lnTo>
                    <a:pt x="104" y="640"/>
                  </a:lnTo>
                  <a:lnTo>
                    <a:pt x="104" y="664"/>
                  </a:lnTo>
                  <a:lnTo>
                    <a:pt x="104" y="688"/>
                  </a:lnTo>
                  <a:lnTo>
                    <a:pt x="104" y="712"/>
                  </a:lnTo>
                  <a:cubicBezTo>
                    <a:pt x="104" y="714"/>
                    <a:pt x="104" y="716"/>
                    <a:pt x="104" y="718"/>
                  </a:cubicBezTo>
                  <a:lnTo>
                    <a:pt x="96" y="750"/>
                  </a:lnTo>
                  <a:lnTo>
                    <a:pt x="96" y="744"/>
                  </a:lnTo>
                  <a:lnTo>
                    <a:pt x="96" y="768"/>
                  </a:lnTo>
                  <a:lnTo>
                    <a:pt x="96" y="792"/>
                  </a:lnTo>
                  <a:lnTo>
                    <a:pt x="96" y="816"/>
                  </a:lnTo>
                  <a:lnTo>
                    <a:pt x="48" y="816"/>
                  </a:lnTo>
                  <a:lnTo>
                    <a:pt x="48" y="792"/>
                  </a:lnTo>
                  <a:lnTo>
                    <a:pt x="96" y="792"/>
                  </a:lnTo>
                  <a:lnTo>
                    <a:pt x="96" y="816"/>
                  </a:lnTo>
                  <a:lnTo>
                    <a:pt x="96" y="840"/>
                  </a:lnTo>
                  <a:lnTo>
                    <a:pt x="96" y="872"/>
                  </a:lnTo>
                  <a:lnTo>
                    <a:pt x="96" y="896"/>
                  </a:lnTo>
                  <a:lnTo>
                    <a:pt x="96" y="920"/>
                  </a:lnTo>
                  <a:lnTo>
                    <a:pt x="96" y="944"/>
                  </a:lnTo>
                  <a:lnTo>
                    <a:pt x="96" y="968"/>
                  </a:lnTo>
                  <a:cubicBezTo>
                    <a:pt x="96" y="982"/>
                    <a:pt x="86" y="992"/>
                    <a:pt x="72" y="992"/>
                  </a:cubicBezTo>
                  <a:lnTo>
                    <a:pt x="64" y="992"/>
                  </a:lnTo>
                  <a:lnTo>
                    <a:pt x="88" y="968"/>
                  </a:lnTo>
                  <a:lnTo>
                    <a:pt x="88" y="1000"/>
                  </a:lnTo>
                  <a:lnTo>
                    <a:pt x="88" y="1024"/>
                  </a:lnTo>
                  <a:lnTo>
                    <a:pt x="88" y="1048"/>
                  </a:lnTo>
                  <a:lnTo>
                    <a:pt x="88" y="1072"/>
                  </a:lnTo>
                  <a:lnTo>
                    <a:pt x="88" y="1096"/>
                  </a:lnTo>
                  <a:lnTo>
                    <a:pt x="88" y="1128"/>
                  </a:lnTo>
                  <a:lnTo>
                    <a:pt x="88" y="1152"/>
                  </a:lnTo>
                  <a:lnTo>
                    <a:pt x="88" y="1176"/>
                  </a:lnTo>
                  <a:lnTo>
                    <a:pt x="88" y="1200"/>
                  </a:lnTo>
                  <a:lnTo>
                    <a:pt x="88" y="1224"/>
                  </a:lnTo>
                  <a:lnTo>
                    <a:pt x="88" y="1256"/>
                  </a:lnTo>
                  <a:lnTo>
                    <a:pt x="88" y="1280"/>
                  </a:lnTo>
                  <a:lnTo>
                    <a:pt x="88" y="1304"/>
                  </a:lnTo>
                  <a:lnTo>
                    <a:pt x="88" y="1328"/>
                  </a:lnTo>
                  <a:lnTo>
                    <a:pt x="88" y="1352"/>
                  </a:lnTo>
                  <a:lnTo>
                    <a:pt x="88" y="1384"/>
                  </a:lnTo>
                  <a:lnTo>
                    <a:pt x="88" y="1408"/>
                  </a:lnTo>
                  <a:lnTo>
                    <a:pt x="88" y="1432"/>
                  </a:lnTo>
                  <a:lnTo>
                    <a:pt x="88" y="1456"/>
                  </a:lnTo>
                  <a:lnTo>
                    <a:pt x="88" y="1480"/>
                  </a:lnTo>
                  <a:lnTo>
                    <a:pt x="88" y="1512"/>
                  </a:lnTo>
                  <a:lnTo>
                    <a:pt x="88" y="1536"/>
                  </a:lnTo>
                  <a:lnTo>
                    <a:pt x="88" y="1560"/>
                  </a:lnTo>
                  <a:lnTo>
                    <a:pt x="88" y="1584"/>
                  </a:lnTo>
                  <a:lnTo>
                    <a:pt x="88" y="1616"/>
                  </a:lnTo>
                  <a:lnTo>
                    <a:pt x="88" y="1640"/>
                  </a:lnTo>
                  <a:lnTo>
                    <a:pt x="88" y="1664"/>
                  </a:lnTo>
                  <a:lnTo>
                    <a:pt x="88" y="1688"/>
                  </a:lnTo>
                  <a:lnTo>
                    <a:pt x="88" y="1712"/>
                  </a:lnTo>
                  <a:cubicBezTo>
                    <a:pt x="88" y="1726"/>
                    <a:pt x="78" y="1736"/>
                    <a:pt x="64" y="1736"/>
                  </a:cubicBezTo>
                  <a:lnTo>
                    <a:pt x="56" y="1736"/>
                  </a:lnTo>
                  <a:lnTo>
                    <a:pt x="80" y="1712"/>
                  </a:lnTo>
                  <a:lnTo>
                    <a:pt x="80" y="1744"/>
                  </a:lnTo>
                  <a:lnTo>
                    <a:pt x="80" y="1768"/>
                  </a:lnTo>
                  <a:lnTo>
                    <a:pt x="80" y="1792"/>
                  </a:lnTo>
                  <a:lnTo>
                    <a:pt x="80" y="1816"/>
                  </a:lnTo>
                  <a:lnTo>
                    <a:pt x="80" y="1840"/>
                  </a:lnTo>
                  <a:lnTo>
                    <a:pt x="80" y="1872"/>
                  </a:lnTo>
                  <a:lnTo>
                    <a:pt x="80" y="1896"/>
                  </a:lnTo>
                  <a:lnTo>
                    <a:pt x="80" y="1920"/>
                  </a:lnTo>
                  <a:lnTo>
                    <a:pt x="80" y="1944"/>
                  </a:lnTo>
                  <a:lnTo>
                    <a:pt x="80" y="1968"/>
                  </a:lnTo>
                  <a:lnTo>
                    <a:pt x="80" y="2000"/>
                  </a:lnTo>
                  <a:lnTo>
                    <a:pt x="80" y="2024"/>
                  </a:lnTo>
                  <a:lnTo>
                    <a:pt x="80" y="2048"/>
                  </a:lnTo>
                  <a:lnTo>
                    <a:pt x="80" y="2072"/>
                  </a:lnTo>
                  <a:lnTo>
                    <a:pt x="80" y="2096"/>
                  </a:lnTo>
                  <a:lnTo>
                    <a:pt x="80" y="2128"/>
                  </a:lnTo>
                  <a:lnTo>
                    <a:pt x="80" y="2152"/>
                  </a:lnTo>
                  <a:lnTo>
                    <a:pt x="80" y="2176"/>
                  </a:lnTo>
                  <a:lnTo>
                    <a:pt x="80" y="2224"/>
                  </a:lnTo>
                  <a:lnTo>
                    <a:pt x="80" y="2256"/>
                  </a:lnTo>
                  <a:cubicBezTo>
                    <a:pt x="80" y="2259"/>
                    <a:pt x="80" y="2262"/>
                    <a:pt x="79" y="2264"/>
                  </a:cubicBezTo>
                  <a:lnTo>
                    <a:pt x="71" y="2288"/>
                  </a:lnTo>
                  <a:lnTo>
                    <a:pt x="72" y="2280"/>
                  </a:lnTo>
                  <a:lnTo>
                    <a:pt x="72" y="2304"/>
                  </a:lnTo>
                  <a:lnTo>
                    <a:pt x="72" y="2328"/>
                  </a:lnTo>
                  <a:lnTo>
                    <a:pt x="72" y="2352"/>
                  </a:lnTo>
                  <a:lnTo>
                    <a:pt x="72" y="2384"/>
                  </a:lnTo>
                  <a:lnTo>
                    <a:pt x="72" y="2408"/>
                  </a:lnTo>
                  <a:lnTo>
                    <a:pt x="72" y="2432"/>
                  </a:lnTo>
                  <a:lnTo>
                    <a:pt x="72" y="2456"/>
                  </a:lnTo>
                  <a:lnTo>
                    <a:pt x="72" y="2480"/>
                  </a:lnTo>
                  <a:lnTo>
                    <a:pt x="72" y="2512"/>
                  </a:lnTo>
                  <a:lnTo>
                    <a:pt x="72" y="2536"/>
                  </a:lnTo>
                  <a:lnTo>
                    <a:pt x="72" y="2560"/>
                  </a:lnTo>
                  <a:lnTo>
                    <a:pt x="72" y="2584"/>
                  </a:lnTo>
                  <a:lnTo>
                    <a:pt x="72" y="2608"/>
                  </a:lnTo>
                  <a:lnTo>
                    <a:pt x="72" y="2640"/>
                  </a:lnTo>
                  <a:lnTo>
                    <a:pt x="72" y="2664"/>
                  </a:lnTo>
                  <a:lnTo>
                    <a:pt x="72" y="2688"/>
                  </a:lnTo>
                  <a:lnTo>
                    <a:pt x="72" y="2712"/>
                  </a:lnTo>
                  <a:lnTo>
                    <a:pt x="72" y="2744"/>
                  </a:lnTo>
                  <a:lnTo>
                    <a:pt x="72" y="2768"/>
                  </a:lnTo>
                  <a:lnTo>
                    <a:pt x="72" y="2792"/>
                  </a:lnTo>
                  <a:lnTo>
                    <a:pt x="72" y="2816"/>
                  </a:lnTo>
                  <a:lnTo>
                    <a:pt x="72" y="2840"/>
                  </a:lnTo>
                  <a:lnTo>
                    <a:pt x="72" y="2872"/>
                  </a:lnTo>
                  <a:lnTo>
                    <a:pt x="72" y="2896"/>
                  </a:lnTo>
                  <a:lnTo>
                    <a:pt x="72" y="2920"/>
                  </a:lnTo>
                  <a:lnTo>
                    <a:pt x="72" y="2944"/>
                  </a:lnTo>
                  <a:lnTo>
                    <a:pt x="72" y="2968"/>
                  </a:lnTo>
                  <a:lnTo>
                    <a:pt x="72" y="3000"/>
                  </a:lnTo>
                  <a:cubicBezTo>
                    <a:pt x="72" y="3003"/>
                    <a:pt x="72" y="3006"/>
                    <a:pt x="71" y="3008"/>
                  </a:cubicBezTo>
                  <a:lnTo>
                    <a:pt x="63" y="3032"/>
                  </a:lnTo>
                  <a:lnTo>
                    <a:pt x="64" y="3024"/>
                  </a:lnTo>
                  <a:lnTo>
                    <a:pt x="64" y="3048"/>
                  </a:lnTo>
                  <a:lnTo>
                    <a:pt x="64" y="3072"/>
                  </a:lnTo>
                  <a:lnTo>
                    <a:pt x="64" y="3096"/>
                  </a:lnTo>
                  <a:lnTo>
                    <a:pt x="64" y="3128"/>
                  </a:lnTo>
                  <a:lnTo>
                    <a:pt x="64" y="3176"/>
                  </a:lnTo>
                  <a:lnTo>
                    <a:pt x="64" y="3200"/>
                  </a:lnTo>
                  <a:lnTo>
                    <a:pt x="64" y="3224"/>
                  </a:lnTo>
                  <a:lnTo>
                    <a:pt x="64" y="3280"/>
                  </a:lnTo>
                  <a:lnTo>
                    <a:pt x="64" y="3304"/>
                  </a:lnTo>
                  <a:lnTo>
                    <a:pt x="64" y="3328"/>
                  </a:lnTo>
                  <a:lnTo>
                    <a:pt x="64" y="3352"/>
                  </a:lnTo>
                  <a:lnTo>
                    <a:pt x="64" y="3408"/>
                  </a:lnTo>
                  <a:lnTo>
                    <a:pt x="64" y="3432"/>
                  </a:lnTo>
                  <a:lnTo>
                    <a:pt x="64" y="3480"/>
                  </a:lnTo>
                  <a:lnTo>
                    <a:pt x="64" y="3536"/>
                  </a:lnTo>
                  <a:lnTo>
                    <a:pt x="64" y="3560"/>
                  </a:lnTo>
                  <a:lnTo>
                    <a:pt x="64" y="3608"/>
                  </a:lnTo>
                  <a:lnTo>
                    <a:pt x="64" y="3640"/>
                  </a:lnTo>
                  <a:lnTo>
                    <a:pt x="64" y="3664"/>
                  </a:lnTo>
                  <a:lnTo>
                    <a:pt x="64" y="3688"/>
                  </a:lnTo>
                  <a:lnTo>
                    <a:pt x="64" y="3712"/>
                  </a:lnTo>
                  <a:lnTo>
                    <a:pt x="64" y="3744"/>
                  </a:lnTo>
                  <a:lnTo>
                    <a:pt x="64" y="3768"/>
                  </a:lnTo>
                  <a:lnTo>
                    <a:pt x="64" y="3792"/>
                  </a:lnTo>
                  <a:lnTo>
                    <a:pt x="64" y="3816"/>
                  </a:lnTo>
                  <a:lnTo>
                    <a:pt x="64" y="3872"/>
                  </a:lnTo>
                  <a:lnTo>
                    <a:pt x="64" y="3920"/>
                  </a:lnTo>
                  <a:lnTo>
                    <a:pt x="64" y="3944"/>
                  </a:lnTo>
                  <a:cubicBezTo>
                    <a:pt x="64" y="3947"/>
                    <a:pt x="64" y="3950"/>
                    <a:pt x="63" y="3952"/>
                  </a:cubicBezTo>
                  <a:lnTo>
                    <a:pt x="55" y="3976"/>
                  </a:lnTo>
                  <a:lnTo>
                    <a:pt x="56" y="3968"/>
                  </a:lnTo>
                  <a:lnTo>
                    <a:pt x="56" y="4000"/>
                  </a:lnTo>
                  <a:lnTo>
                    <a:pt x="56" y="4024"/>
                  </a:lnTo>
                  <a:lnTo>
                    <a:pt x="56" y="4048"/>
                  </a:lnTo>
                  <a:lnTo>
                    <a:pt x="56" y="4072"/>
                  </a:lnTo>
                  <a:lnTo>
                    <a:pt x="56" y="4096"/>
                  </a:lnTo>
                  <a:lnTo>
                    <a:pt x="56" y="4128"/>
                  </a:lnTo>
                  <a:lnTo>
                    <a:pt x="56" y="4176"/>
                  </a:lnTo>
                  <a:lnTo>
                    <a:pt x="56" y="4224"/>
                  </a:lnTo>
                  <a:lnTo>
                    <a:pt x="56" y="4280"/>
                  </a:lnTo>
                  <a:lnTo>
                    <a:pt x="56" y="4328"/>
                  </a:lnTo>
                  <a:lnTo>
                    <a:pt x="56" y="4408"/>
                  </a:lnTo>
                  <a:lnTo>
                    <a:pt x="56" y="4456"/>
                  </a:lnTo>
                  <a:lnTo>
                    <a:pt x="56" y="4512"/>
                  </a:lnTo>
                  <a:lnTo>
                    <a:pt x="56" y="4584"/>
                  </a:lnTo>
                  <a:lnTo>
                    <a:pt x="56" y="4640"/>
                  </a:lnTo>
                  <a:lnTo>
                    <a:pt x="56" y="4688"/>
                  </a:lnTo>
                  <a:lnTo>
                    <a:pt x="56" y="4768"/>
                  </a:lnTo>
                  <a:lnTo>
                    <a:pt x="56" y="4816"/>
                  </a:lnTo>
                  <a:lnTo>
                    <a:pt x="56" y="4872"/>
                  </a:lnTo>
                  <a:lnTo>
                    <a:pt x="56" y="4944"/>
                  </a:lnTo>
                  <a:lnTo>
                    <a:pt x="56" y="5000"/>
                  </a:lnTo>
                  <a:lnTo>
                    <a:pt x="56" y="5048"/>
                  </a:lnTo>
                  <a:lnTo>
                    <a:pt x="56" y="5096"/>
                  </a:lnTo>
                  <a:lnTo>
                    <a:pt x="56" y="5176"/>
                  </a:lnTo>
                  <a:lnTo>
                    <a:pt x="56" y="5224"/>
                  </a:lnTo>
                  <a:lnTo>
                    <a:pt x="56" y="5280"/>
                  </a:lnTo>
                  <a:lnTo>
                    <a:pt x="56" y="5352"/>
                  </a:lnTo>
                  <a:lnTo>
                    <a:pt x="56" y="5408"/>
                  </a:lnTo>
                  <a:lnTo>
                    <a:pt x="56" y="5456"/>
                  </a:lnTo>
                  <a:lnTo>
                    <a:pt x="56" y="5536"/>
                  </a:lnTo>
                  <a:cubicBezTo>
                    <a:pt x="56" y="5538"/>
                    <a:pt x="56" y="5539"/>
                    <a:pt x="56" y="5540"/>
                  </a:cubicBezTo>
                  <a:lnTo>
                    <a:pt x="48" y="5588"/>
                  </a:lnTo>
                  <a:lnTo>
                    <a:pt x="48" y="5584"/>
                  </a:lnTo>
                  <a:lnTo>
                    <a:pt x="48" y="5608"/>
                  </a:lnTo>
                  <a:lnTo>
                    <a:pt x="48" y="5664"/>
                  </a:lnTo>
                  <a:lnTo>
                    <a:pt x="48" y="5712"/>
                  </a:lnTo>
                  <a:lnTo>
                    <a:pt x="48" y="5792"/>
                  </a:lnTo>
                  <a:lnTo>
                    <a:pt x="48" y="5840"/>
                  </a:lnTo>
                  <a:lnTo>
                    <a:pt x="48" y="5896"/>
                  </a:lnTo>
                  <a:lnTo>
                    <a:pt x="48" y="5968"/>
                  </a:lnTo>
                  <a:lnTo>
                    <a:pt x="48" y="6000"/>
                  </a:lnTo>
                  <a:lnTo>
                    <a:pt x="48" y="6048"/>
                  </a:lnTo>
                  <a:lnTo>
                    <a:pt x="48" y="6072"/>
                  </a:lnTo>
                  <a:lnTo>
                    <a:pt x="48" y="6096"/>
                  </a:lnTo>
                  <a:lnTo>
                    <a:pt x="48" y="6128"/>
                  </a:lnTo>
                  <a:lnTo>
                    <a:pt x="48" y="6152"/>
                  </a:lnTo>
                  <a:lnTo>
                    <a:pt x="48" y="6176"/>
                  </a:lnTo>
                  <a:cubicBezTo>
                    <a:pt x="48" y="6190"/>
                    <a:pt x="38" y="6200"/>
                    <a:pt x="24" y="6200"/>
                  </a:cubicBezTo>
                  <a:cubicBezTo>
                    <a:pt x="11" y="6200"/>
                    <a:pt x="0" y="6190"/>
                    <a:pt x="0" y="617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29" name="Freeform 198"/>
            <p:cNvSpPr>
              <a:spLocks/>
            </p:cNvSpPr>
            <p:nvPr/>
          </p:nvSpPr>
          <p:spPr bwMode="auto">
            <a:xfrm>
              <a:off x="6445254" y="3915511"/>
              <a:ext cx="26051" cy="1123334"/>
            </a:xfrm>
            <a:custGeom>
              <a:avLst/>
              <a:gdLst>
                <a:gd name="T0" fmla="*/ 16 w 448"/>
                <a:gd name="T1" fmla="*/ 2818 h 12098"/>
                <a:gd name="T2" fmla="*/ 32 w 448"/>
                <a:gd name="T3" fmla="*/ 2466 h 12098"/>
                <a:gd name="T4" fmla="*/ 32 w 448"/>
                <a:gd name="T5" fmla="*/ 1954 h 12098"/>
                <a:gd name="T6" fmla="*/ 48 w 448"/>
                <a:gd name="T7" fmla="*/ 1586 h 12098"/>
                <a:gd name="T8" fmla="*/ 64 w 448"/>
                <a:gd name="T9" fmla="*/ 1442 h 12098"/>
                <a:gd name="T10" fmla="*/ 80 w 448"/>
                <a:gd name="T11" fmla="*/ 1282 h 12098"/>
                <a:gd name="T12" fmla="*/ 128 w 448"/>
                <a:gd name="T13" fmla="*/ 1378 h 12098"/>
                <a:gd name="T14" fmla="*/ 96 w 448"/>
                <a:gd name="T15" fmla="*/ 1138 h 12098"/>
                <a:gd name="T16" fmla="*/ 131 w 448"/>
                <a:gd name="T17" fmla="*/ 963 h 12098"/>
                <a:gd name="T18" fmla="*/ 192 w 448"/>
                <a:gd name="T19" fmla="*/ 674 h 12098"/>
                <a:gd name="T20" fmla="*/ 224 w 448"/>
                <a:gd name="T21" fmla="*/ 466 h 12098"/>
                <a:gd name="T22" fmla="*/ 176 w 448"/>
                <a:gd name="T23" fmla="*/ 562 h 12098"/>
                <a:gd name="T24" fmla="*/ 240 w 448"/>
                <a:gd name="T25" fmla="*/ 418 h 12098"/>
                <a:gd name="T26" fmla="*/ 240 w 448"/>
                <a:gd name="T27" fmla="*/ 322 h 12098"/>
                <a:gd name="T28" fmla="*/ 192 w 448"/>
                <a:gd name="T29" fmla="*/ 418 h 12098"/>
                <a:gd name="T30" fmla="*/ 208 w 448"/>
                <a:gd name="T31" fmla="*/ 370 h 12098"/>
                <a:gd name="T32" fmla="*/ 242 w 448"/>
                <a:gd name="T33" fmla="*/ 39 h 12098"/>
                <a:gd name="T34" fmla="*/ 288 w 448"/>
                <a:gd name="T35" fmla="*/ 162 h 12098"/>
                <a:gd name="T36" fmla="*/ 304 w 448"/>
                <a:gd name="T37" fmla="*/ 210 h 12098"/>
                <a:gd name="T38" fmla="*/ 352 w 448"/>
                <a:gd name="T39" fmla="*/ 210 h 12098"/>
                <a:gd name="T40" fmla="*/ 256 w 448"/>
                <a:gd name="T41" fmla="*/ 210 h 12098"/>
                <a:gd name="T42" fmla="*/ 368 w 448"/>
                <a:gd name="T43" fmla="*/ 258 h 12098"/>
                <a:gd name="T44" fmla="*/ 320 w 448"/>
                <a:gd name="T45" fmla="*/ 162 h 12098"/>
                <a:gd name="T46" fmla="*/ 384 w 448"/>
                <a:gd name="T47" fmla="*/ 306 h 12098"/>
                <a:gd name="T48" fmla="*/ 352 w 448"/>
                <a:gd name="T49" fmla="*/ 162 h 12098"/>
                <a:gd name="T50" fmla="*/ 416 w 448"/>
                <a:gd name="T51" fmla="*/ 562 h 12098"/>
                <a:gd name="T52" fmla="*/ 416 w 448"/>
                <a:gd name="T53" fmla="*/ 1330 h 12098"/>
                <a:gd name="T54" fmla="*/ 416 w 448"/>
                <a:gd name="T55" fmla="*/ 2162 h 12098"/>
                <a:gd name="T56" fmla="*/ 432 w 448"/>
                <a:gd name="T57" fmla="*/ 2770 h 12098"/>
                <a:gd name="T58" fmla="*/ 432 w 448"/>
                <a:gd name="T59" fmla="*/ 5186 h 12098"/>
                <a:gd name="T60" fmla="*/ 432 w 448"/>
                <a:gd name="T61" fmla="*/ 8098 h 12098"/>
                <a:gd name="T62" fmla="*/ 448 w 448"/>
                <a:gd name="T63" fmla="*/ 11026 h 12098"/>
                <a:gd name="T64" fmla="*/ 352 w 448"/>
                <a:gd name="T65" fmla="*/ 11026 h 12098"/>
                <a:gd name="T66" fmla="*/ 336 w 448"/>
                <a:gd name="T67" fmla="*/ 8098 h 12098"/>
                <a:gd name="T68" fmla="*/ 336 w 448"/>
                <a:gd name="T69" fmla="*/ 5186 h 12098"/>
                <a:gd name="T70" fmla="*/ 336 w 448"/>
                <a:gd name="T71" fmla="*/ 2770 h 12098"/>
                <a:gd name="T72" fmla="*/ 320 w 448"/>
                <a:gd name="T73" fmla="*/ 2162 h 12098"/>
                <a:gd name="T74" fmla="*/ 320 w 448"/>
                <a:gd name="T75" fmla="*/ 1330 h 12098"/>
                <a:gd name="T76" fmla="*/ 320 w 448"/>
                <a:gd name="T77" fmla="*/ 562 h 12098"/>
                <a:gd name="T78" fmla="*/ 352 w 448"/>
                <a:gd name="T79" fmla="*/ 258 h 12098"/>
                <a:gd name="T80" fmla="*/ 288 w 448"/>
                <a:gd name="T81" fmla="*/ 258 h 12098"/>
                <a:gd name="T82" fmla="*/ 272 w 448"/>
                <a:gd name="T83" fmla="*/ 258 h 12098"/>
                <a:gd name="T84" fmla="*/ 320 w 448"/>
                <a:gd name="T85" fmla="*/ 258 h 12098"/>
                <a:gd name="T86" fmla="*/ 352 w 448"/>
                <a:gd name="T87" fmla="*/ 210 h 12098"/>
                <a:gd name="T88" fmla="*/ 240 w 448"/>
                <a:gd name="T89" fmla="*/ 162 h 12098"/>
                <a:gd name="T90" fmla="*/ 240 w 448"/>
                <a:gd name="T91" fmla="*/ 50 h 12098"/>
                <a:gd name="T92" fmla="*/ 304 w 448"/>
                <a:gd name="T93" fmla="*/ 306 h 12098"/>
                <a:gd name="T94" fmla="*/ 192 w 448"/>
                <a:gd name="T95" fmla="*/ 418 h 12098"/>
                <a:gd name="T96" fmla="*/ 288 w 448"/>
                <a:gd name="T97" fmla="*/ 370 h 12098"/>
                <a:gd name="T98" fmla="*/ 272 w 448"/>
                <a:gd name="T99" fmla="*/ 514 h 12098"/>
                <a:gd name="T100" fmla="*/ 224 w 448"/>
                <a:gd name="T101" fmla="*/ 610 h 12098"/>
                <a:gd name="T102" fmla="*/ 240 w 448"/>
                <a:gd name="T103" fmla="*/ 818 h 12098"/>
                <a:gd name="T104" fmla="*/ 144 w 448"/>
                <a:gd name="T105" fmla="*/ 1074 h 12098"/>
                <a:gd name="T106" fmla="*/ 83 w 448"/>
                <a:gd name="T107" fmla="*/ 1154 h 12098"/>
                <a:gd name="T108" fmla="*/ 80 w 448"/>
                <a:gd name="T109" fmla="*/ 1330 h 12098"/>
                <a:gd name="T110" fmla="*/ 64 w 448"/>
                <a:gd name="T111" fmla="*/ 1442 h 12098"/>
                <a:gd name="T112" fmla="*/ 144 w 448"/>
                <a:gd name="T113" fmla="*/ 1586 h 12098"/>
                <a:gd name="T114" fmla="*/ 128 w 448"/>
                <a:gd name="T115" fmla="*/ 1954 h 12098"/>
                <a:gd name="T116" fmla="*/ 128 w 448"/>
                <a:gd name="T117" fmla="*/ 2466 h 12098"/>
                <a:gd name="T118" fmla="*/ 112 w 448"/>
                <a:gd name="T119" fmla="*/ 2818 h 12098"/>
                <a:gd name="T120" fmla="*/ 0 w 448"/>
                <a:gd name="T121" fmla="*/ 2930 h 120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48" h="12098">
                  <a:moveTo>
                    <a:pt x="0" y="2930"/>
                  </a:moveTo>
                  <a:lnTo>
                    <a:pt x="0" y="2882"/>
                  </a:lnTo>
                  <a:cubicBezTo>
                    <a:pt x="0" y="2856"/>
                    <a:pt x="22" y="2834"/>
                    <a:pt x="48" y="2834"/>
                  </a:cubicBezTo>
                  <a:lnTo>
                    <a:pt x="64" y="2834"/>
                  </a:lnTo>
                  <a:cubicBezTo>
                    <a:pt x="91" y="2834"/>
                    <a:pt x="112" y="2856"/>
                    <a:pt x="112" y="2882"/>
                  </a:cubicBezTo>
                  <a:lnTo>
                    <a:pt x="112" y="2930"/>
                  </a:lnTo>
                  <a:cubicBezTo>
                    <a:pt x="112" y="2957"/>
                    <a:pt x="91" y="2978"/>
                    <a:pt x="64" y="2978"/>
                  </a:cubicBezTo>
                  <a:cubicBezTo>
                    <a:pt x="38" y="2978"/>
                    <a:pt x="16" y="2957"/>
                    <a:pt x="16" y="2930"/>
                  </a:cubicBezTo>
                  <a:lnTo>
                    <a:pt x="16" y="2882"/>
                  </a:lnTo>
                  <a:lnTo>
                    <a:pt x="16" y="2818"/>
                  </a:lnTo>
                  <a:lnTo>
                    <a:pt x="16" y="2770"/>
                  </a:lnTo>
                  <a:lnTo>
                    <a:pt x="16" y="2722"/>
                  </a:lnTo>
                  <a:lnTo>
                    <a:pt x="16" y="2674"/>
                  </a:lnTo>
                  <a:lnTo>
                    <a:pt x="16" y="2626"/>
                  </a:lnTo>
                  <a:lnTo>
                    <a:pt x="16" y="2562"/>
                  </a:lnTo>
                  <a:cubicBezTo>
                    <a:pt x="16" y="2536"/>
                    <a:pt x="38" y="2514"/>
                    <a:pt x="64" y="2514"/>
                  </a:cubicBezTo>
                  <a:lnTo>
                    <a:pt x="80" y="2514"/>
                  </a:lnTo>
                  <a:lnTo>
                    <a:pt x="32" y="2562"/>
                  </a:lnTo>
                  <a:lnTo>
                    <a:pt x="32" y="2514"/>
                  </a:lnTo>
                  <a:lnTo>
                    <a:pt x="32" y="2466"/>
                  </a:lnTo>
                  <a:lnTo>
                    <a:pt x="32" y="2418"/>
                  </a:lnTo>
                  <a:lnTo>
                    <a:pt x="32" y="2370"/>
                  </a:lnTo>
                  <a:lnTo>
                    <a:pt x="32" y="2306"/>
                  </a:lnTo>
                  <a:lnTo>
                    <a:pt x="32" y="2258"/>
                  </a:lnTo>
                  <a:lnTo>
                    <a:pt x="32" y="2210"/>
                  </a:lnTo>
                  <a:lnTo>
                    <a:pt x="32" y="2162"/>
                  </a:lnTo>
                  <a:lnTo>
                    <a:pt x="32" y="2114"/>
                  </a:lnTo>
                  <a:lnTo>
                    <a:pt x="32" y="2050"/>
                  </a:lnTo>
                  <a:lnTo>
                    <a:pt x="32" y="2002"/>
                  </a:lnTo>
                  <a:lnTo>
                    <a:pt x="32" y="1954"/>
                  </a:lnTo>
                  <a:cubicBezTo>
                    <a:pt x="32" y="1928"/>
                    <a:pt x="54" y="1906"/>
                    <a:pt x="80" y="1906"/>
                  </a:cubicBezTo>
                  <a:lnTo>
                    <a:pt x="96" y="1906"/>
                  </a:lnTo>
                  <a:lnTo>
                    <a:pt x="48" y="1954"/>
                  </a:lnTo>
                  <a:lnTo>
                    <a:pt x="48" y="1906"/>
                  </a:lnTo>
                  <a:lnTo>
                    <a:pt x="48" y="1858"/>
                  </a:lnTo>
                  <a:lnTo>
                    <a:pt x="48" y="1794"/>
                  </a:lnTo>
                  <a:lnTo>
                    <a:pt x="48" y="1746"/>
                  </a:lnTo>
                  <a:lnTo>
                    <a:pt x="48" y="1698"/>
                  </a:lnTo>
                  <a:lnTo>
                    <a:pt x="48" y="1650"/>
                  </a:lnTo>
                  <a:lnTo>
                    <a:pt x="48" y="1586"/>
                  </a:lnTo>
                  <a:cubicBezTo>
                    <a:pt x="48" y="1560"/>
                    <a:pt x="70" y="1538"/>
                    <a:pt x="96" y="1538"/>
                  </a:cubicBezTo>
                  <a:cubicBezTo>
                    <a:pt x="123" y="1538"/>
                    <a:pt x="144" y="1560"/>
                    <a:pt x="144" y="1586"/>
                  </a:cubicBezTo>
                  <a:lnTo>
                    <a:pt x="144" y="1650"/>
                  </a:lnTo>
                  <a:lnTo>
                    <a:pt x="96" y="1602"/>
                  </a:lnTo>
                  <a:lnTo>
                    <a:pt x="112" y="1602"/>
                  </a:lnTo>
                  <a:lnTo>
                    <a:pt x="64" y="1650"/>
                  </a:lnTo>
                  <a:lnTo>
                    <a:pt x="64" y="1586"/>
                  </a:lnTo>
                  <a:lnTo>
                    <a:pt x="64" y="1538"/>
                  </a:lnTo>
                  <a:lnTo>
                    <a:pt x="64" y="1490"/>
                  </a:lnTo>
                  <a:lnTo>
                    <a:pt x="64" y="1442"/>
                  </a:lnTo>
                  <a:cubicBezTo>
                    <a:pt x="64" y="1416"/>
                    <a:pt x="86" y="1394"/>
                    <a:pt x="112" y="1394"/>
                  </a:cubicBezTo>
                  <a:cubicBezTo>
                    <a:pt x="139" y="1394"/>
                    <a:pt x="160" y="1416"/>
                    <a:pt x="160" y="1442"/>
                  </a:cubicBezTo>
                  <a:lnTo>
                    <a:pt x="160" y="1490"/>
                  </a:lnTo>
                  <a:lnTo>
                    <a:pt x="112" y="1442"/>
                  </a:lnTo>
                  <a:lnTo>
                    <a:pt x="128" y="1442"/>
                  </a:lnTo>
                  <a:lnTo>
                    <a:pt x="80" y="1490"/>
                  </a:lnTo>
                  <a:lnTo>
                    <a:pt x="80" y="1442"/>
                  </a:lnTo>
                  <a:lnTo>
                    <a:pt x="80" y="1394"/>
                  </a:lnTo>
                  <a:lnTo>
                    <a:pt x="80" y="1330"/>
                  </a:lnTo>
                  <a:lnTo>
                    <a:pt x="80" y="1282"/>
                  </a:lnTo>
                  <a:cubicBezTo>
                    <a:pt x="80" y="1256"/>
                    <a:pt x="102" y="1234"/>
                    <a:pt x="128" y="1234"/>
                  </a:cubicBezTo>
                  <a:cubicBezTo>
                    <a:pt x="155" y="1234"/>
                    <a:pt x="176" y="1256"/>
                    <a:pt x="176" y="1282"/>
                  </a:cubicBezTo>
                  <a:lnTo>
                    <a:pt x="176" y="1330"/>
                  </a:lnTo>
                  <a:cubicBezTo>
                    <a:pt x="176" y="1357"/>
                    <a:pt x="155" y="1378"/>
                    <a:pt x="128" y="1378"/>
                  </a:cubicBezTo>
                  <a:cubicBezTo>
                    <a:pt x="102" y="1378"/>
                    <a:pt x="80" y="1357"/>
                    <a:pt x="80" y="1330"/>
                  </a:cubicBezTo>
                  <a:lnTo>
                    <a:pt x="80" y="1282"/>
                  </a:lnTo>
                  <a:cubicBezTo>
                    <a:pt x="80" y="1256"/>
                    <a:pt x="102" y="1234"/>
                    <a:pt x="128" y="1234"/>
                  </a:cubicBezTo>
                  <a:cubicBezTo>
                    <a:pt x="155" y="1234"/>
                    <a:pt x="176" y="1256"/>
                    <a:pt x="176" y="1282"/>
                  </a:cubicBezTo>
                  <a:lnTo>
                    <a:pt x="176" y="1330"/>
                  </a:lnTo>
                  <a:cubicBezTo>
                    <a:pt x="176" y="1357"/>
                    <a:pt x="155" y="1378"/>
                    <a:pt x="128" y="1378"/>
                  </a:cubicBezTo>
                  <a:cubicBezTo>
                    <a:pt x="102" y="1378"/>
                    <a:pt x="80" y="1357"/>
                    <a:pt x="80" y="1330"/>
                  </a:cubicBezTo>
                  <a:lnTo>
                    <a:pt x="80" y="1282"/>
                  </a:lnTo>
                  <a:lnTo>
                    <a:pt x="80" y="1234"/>
                  </a:lnTo>
                  <a:lnTo>
                    <a:pt x="80" y="1186"/>
                  </a:lnTo>
                  <a:lnTo>
                    <a:pt x="80" y="1138"/>
                  </a:lnTo>
                  <a:cubicBezTo>
                    <a:pt x="80" y="1115"/>
                    <a:pt x="98" y="1095"/>
                    <a:pt x="121" y="1091"/>
                  </a:cubicBezTo>
                  <a:cubicBezTo>
                    <a:pt x="144" y="1087"/>
                    <a:pt x="167" y="1101"/>
                    <a:pt x="174" y="1123"/>
                  </a:cubicBezTo>
                  <a:lnTo>
                    <a:pt x="190" y="1171"/>
                  </a:lnTo>
                  <a:lnTo>
                    <a:pt x="96" y="1186"/>
                  </a:lnTo>
                  <a:lnTo>
                    <a:pt x="96" y="1138"/>
                  </a:lnTo>
                  <a:lnTo>
                    <a:pt x="96" y="1074"/>
                  </a:lnTo>
                  <a:lnTo>
                    <a:pt x="96" y="1026"/>
                  </a:lnTo>
                  <a:lnTo>
                    <a:pt x="96" y="978"/>
                  </a:lnTo>
                  <a:cubicBezTo>
                    <a:pt x="96" y="952"/>
                    <a:pt x="118" y="930"/>
                    <a:pt x="144" y="930"/>
                  </a:cubicBezTo>
                  <a:cubicBezTo>
                    <a:pt x="171" y="930"/>
                    <a:pt x="192" y="952"/>
                    <a:pt x="192" y="978"/>
                  </a:cubicBezTo>
                  <a:lnTo>
                    <a:pt x="192" y="1026"/>
                  </a:lnTo>
                  <a:lnTo>
                    <a:pt x="144" y="978"/>
                  </a:lnTo>
                  <a:lnTo>
                    <a:pt x="160" y="978"/>
                  </a:lnTo>
                  <a:lnTo>
                    <a:pt x="115" y="1011"/>
                  </a:lnTo>
                  <a:lnTo>
                    <a:pt x="131" y="963"/>
                  </a:lnTo>
                  <a:lnTo>
                    <a:pt x="128" y="978"/>
                  </a:lnTo>
                  <a:lnTo>
                    <a:pt x="128" y="930"/>
                  </a:lnTo>
                  <a:lnTo>
                    <a:pt x="128" y="882"/>
                  </a:lnTo>
                  <a:cubicBezTo>
                    <a:pt x="128" y="856"/>
                    <a:pt x="150" y="834"/>
                    <a:pt x="176" y="834"/>
                  </a:cubicBezTo>
                  <a:lnTo>
                    <a:pt x="192" y="834"/>
                  </a:lnTo>
                  <a:lnTo>
                    <a:pt x="144" y="882"/>
                  </a:lnTo>
                  <a:lnTo>
                    <a:pt x="144" y="818"/>
                  </a:lnTo>
                  <a:lnTo>
                    <a:pt x="144" y="770"/>
                  </a:lnTo>
                  <a:lnTo>
                    <a:pt x="144" y="722"/>
                  </a:lnTo>
                  <a:cubicBezTo>
                    <a:pt x="144" y="696"/>
                    <a:pt x="166" y="674"/>
                    <a:pt x="192" y="674"/>
                  </a:cubicBezTo>
                  <a:lnTo>
                    <a:pt x="208" y="674"/>
                  </a:lnTo>
                  <a:lnTo>
                    <a:pt x="160" y="722"/>
                  </a:lnTo>
                  <a:lnTo>
                    <a:pt x="160" y="674"/>
                  </a:lnTo>
                  <a:lnTo>
                    <a:pt x="160" y="626"/>
                  </a:lnTo>
                  <a:lnTo>
                    <a:pt x="160" y="562"/>
                  </a:lnTo>
                  <a:cubicBezTo>
                    <a:pt x="160" y="536"/>
                    <a:pt x="182" y="514"/>
                    <a:pt x="208" y="514"/>
                  </a:cubicBezTo>
                  <a:lnTo>
                    <a:pt x="224" y="514"/>
                  </a:lnTo>
                  <a:lnTo>
                    <a:pt x="176" y="562"/>
                  </a:lnTo>
                  <a:lnTo>
                    <a:pt x="176" y="514"/>
                  </a:lnTo>
                  <a:cubicBezTo>
                    <a:pt x="176" y="488"/>
                    <a:pt x="198" y="466"/>
                    <a:pt x="224" y="466"/>
                  </a:cubicBezTo>
                  <a:cubicBezTo>
                    <a:pt x="251" y="466"/>
                    <a:pt x="272" y="488"/>
                    <a:pt x="272" y="514"/>
                  </a:cubicBezTo>
                  <a:lnTo>
                    <a:pt x="272" y="562"/>
                  </a:lnTo>
                  <a:cubicBezTo>
                    <a:pt x="272" y="589"/>
                    <a:pt x="251" y="610"/>
                    <a:pt x="224" y="610"/>
                  </a:cubicBezTo>
                  <a:cubicBezTo>
                    <a:pt x="198" y="610"/>
                    <a:pt x="176" y="589"/>
                    <a:pt x="176" y="562"/>
                  </a:cubicBezTo>
                  <a:lnTo>
                    <a:pt x="176" y="514"/>
                  </a:lnTo>
                  <a:cubicBezTo>
                    <a:pt x="176" y="488"/>
                    <a:pt x="198" y="466"/>
                    <a:pt x="224" y="466"/>
                  </a:cubicBezTo>
                  <a:cubicBezTo>
                    <a:pt x="251" y="466"/>
                    <a:pt x="272" y="488"/>
                    <a:pt x="272" y="514"/>
                  </a:cubicBezTo>
                  <a:lnTo>
                    <a:pt x="272" y="562"/>
                  </a:lnTo>
                  <a:cubicBezTo>
                    <a:pt x="272" y="589"/>
                    <a:pt x="251" y="610"/>
                    <a:pt x="224" y="610"/>
                  </a:cubicBezTo>
                  <a:cubicBezTo>
                    <a:pt x="198" y="610"/>
                    <a:pt x="176" y="589"/>
                    <a:pt x="176" y="562"/>
                  </a:cubicBezTo>
                  <a:lnTo>
                    <a:pt x="176" y="514"/>
                  </a:lnTo>
                  <a:cubicBezTo>
                    <a:pt x="176" y="488"/>
                    <a:pt x="198" y="466"/>
                    <a:pt x="224" y="466"/>
                  </a:cubicBezTo>
                  <a:cubicBezTo>
                    <a:pt x="251" y="466"/>
                    <a:pt x="272" y="488"/>
                    <a:pt x="272" y="514"/>
                  </a:cubicBezTo>
                  <a:lnTo>
                    <a:pt x="272" y="562"/>
                  </a:lnTo>
                  <a:cubicBezTo>
                    <a:pt x="272" y="589"/>
                    <a:pt x="251" y="610"/>
                    <a:pt x="224" y="610"/>
                  </a:cubicBezTo>
                  <a:cubicBezTo>
                    <a:pt x="198" y="610"/>
                    <a:pt x="176" y="589"/>
                    <a:pt x="176" y="562"/>
                  </a:cubicBezTo>
                  <a:lnTo>
                    <a:pt x="176" y="514"/>
                  </a:lnTo>
                  <a:lnTo>
                    <a:pt x="176" y="466"/>
                  </a:lnTo>
                  <a:cubicBezTo>
                    <a:pt x="176" y="440"/>
                    <a:pt x="198" y="418"/>
                    <a:pt x="224" y="418"/>
                  </a:cubicBezTo>
                  <a:lnTo>
                    <a:pt x="240" y="418"/>
                  </a:lnTo>
                  <a:lnTo>
                    <a:pt x="192" y="466"/>
                  </a:lnTo>
                  <a:lnTo>
                    <a:pt x="192" y="418"/>
                  </a:lnTo>
                  <a:lnTo>
                    <a:pt x="192" y="370"/>
                  </a:lnTo>
                  <a:cubicBezTo>
                    <a:pt x="192" y="344"/>
                    <a:pt x="214" y="322"/>
                    <a:pt x="240" y="322"/>
                  </a:cubicBezTo>
                  <a:cubicBezTo>
                    <a:pt x="267" y="322"/>
                    <a:pt x="288" y="344"/>
                    <a:pt x="288" y="370"/>
                  </a:cubicBezTo>
                  <a:lnTo>
                    <a:pt x="288" y="418"/>
                  </a:lnTo>
                  <a:cubicBezTo>
                    <a:pt x="288" y="445"/>
                    <a:pt x="267" y="466"/>
                    <a:pt x="240" y="466"/>
                  </a:cubicBezTo>
                  <a:cubicBezTo>
                    <a:pt x="214" y="466"/>
                    <a:pt x="192" y="445"/>
                    <a:pt x="192" y="418"/>
                  </a:cubicBezTo>
                  <a:lnTo>
                    <a:pt x="192" y="370"/>
                  </a:lnTo>
                  <a:cubicBezTo>
                    <a:pt x="192" y="344"/>
                    <a:pt x="214" y="322"/>
                    <a:pt x="240" y="322"/>
                  </a:cubicBezTo>
                  <a:cubicBezTo>
                    <a:pt x="267" y="322"/>
                    <a:pt x="288" y="344"/>
                    <a:pt x="288" y="370"/>
                  </a:cubicBezTo>
                  <a:lnTo>
                    <a:pt x="288" y="418"/>
                  </a:lnTo>
                  <a:cubicBezTo>
                    <a:pt x="288" y="445"/>
                    <a:pt x="267" y="466"/>
                    <a:pt x="240" y="466"/>
                  </a:cubicBezTo>
                  <a:cubicBezTo>
                    <a:pt x="214" y="466"/>
                    <a:pt x="192" y="445"/>
                    <a:pt x="192" y="418"/>
                  </a:cubicBezTo>
                  <a:lnTo>
                    <a:pt x="192" y="370"/>
                  </a:lnTo>
                  <a:cubicBezTo>
                    <a:pt x="192" y="344"/>
                    <a:pt x="214" y="322"/>
                    <a:pt x="240" y="322"/>
                  </a:cubicBezTo>
                  <a:cubicBezTo>
                    <a:pt x="267" y="322"/>
                    <a:pt x="288" y="344"/>
                    <a:pt x="288" y="370"/>
                  </a:cubicBezTo>
                  <a:lnTo>
                    <a:pt x="288" y="418"/>
                  </a:lnTo>
                  <a:cubicBezTo>
                    <a:pt x="288" y="445"/>
                    <a:pt x="267" y="466"/>
                    <a:pt x="240" y="466"/>
                  </a:cubicBezTo>
                  <a:cubicBezTo>
                    <a:pt x="214" y="466"/>
                    <a:pt x="192" y="445"/>
                    <a:pt x="192" y="418"/>
                  </a:cubicBezTo>
                  <a:lnTo>
                    <a:pt x="192" y="370"/>
                  </a:lnTo>
                  <a:cubicBezTo>
                    <a:pt x="192" y="344"/>
                    <a:pt x="214" y="322"/>
                    <a:pt x="240" y="322"/>
                  </a:cubicBezTo>
                  <a:cubicBezTo>
                    <a:pt x="267" y="322"/>
                    <a:pt x="288" y="344"/>
                    <a:pt x="288" y="370"/>
                  </a:cubicBezTo>
                  <a:lnTo>
                    <a:pt x="288" y="418"/>
                  </a:lnTo>
                  <a:cubicBezTo>
                    <a:pt x="288" y="445"/>
                    <a:pt x="267" y="466"/>
                    <a:pt x="240" y="466"/>
                  </a:cubicBezTo>
                  <a:cubicBezTo>
                    <a:pt x="214" y="466"/>
                    <a:pt x="192" y="445"/>
                    <a:pt x="192" y="418"/>
                  </a:cubicBezTo>
                  <a:lnTo>
                    <a:pt x="192" y="370"/>
                  </a:lnTo>
                  <a:cubicBezTo>
                    <a:pt x="192" y="344"/>
                    <a:pt x="214" y="322"/>
                    <a:pt x="240" y="322"/>
                  </a:cubicBezTo>
                  <a:lnTo>
                    <a:pt x="256" y="322"/>
                  </a:lnTo>
                  <a:lnTo>
                    <a:pt x="208" y="370"/>
                  </a:lnTo>
                  <a:lnTo>
                    <a:pt x="208" y="306"/>
                  </a:lnTo>
                  <a:lnTo>
                    <a:pt x="208" y="258"/>
                  </a:lnTo>
                  <a:lnTo>
                    <a:pt x="208" y="210"/>
                  </a:lnTo>
                  <a:cubicBezTo>
                    <a:pt x="208" y="184"/>
                    <a:pt x="230" y="162"/>
                    <a:pt x="256" y="162"/>
                  </a:cubicBezTo>
                  <a:lnTo>
                    <a:pt x="272" y="162"/>
                  </a:lnTo>
                  <a:lnTo>
                    <a:pt x="224" y="210"/>
                  </a:lnTo>
                  <a:lnTo>
                    <a:pt x="224" y="162"/>
                  </a:lnTo>
                  <a:lnTo>
                    <a:pt x="224" y="114"/>
                  </a:lnTo>
                  <a:cubicBezTo>
                    <a:pt x="224" y="111"/>
                    <a:pt x="225" y="107"/>
                    <a:pt x="226" y="103"/>
                  </a:cubicBezTo>
                  <a:lnTo>
                    <a:pt x="242" y="39"/>
                  </a:lnTo>
                  <a:cubicBezTo>
                    <a:pt x="248" y="15"/>
                    <a:pt x="270" y="0"/>
                    <a:pt x="294" y="3"/>
                  </a:cubicBezTo>
                  <a:cubicBezTo>
                    <a:pt x="318" y="6"/>
                    <a:pt x="336" y="26"/>
                    <a:pt x="336" y="50"/>
                  </a:cubicBezTo>
                  <a:lnTo>
                    <a:pt x="336" y="114"/>
                  </a:lnTo>
                  <a:cubicBezTo>
                    <a:pt x="336" y="141"/>
                    <a:pt x="315" y="162"/>
                    <a:pt x="288" y="162"/>
                  </a:cubicBezTo>
                  <a:cubicBezTo>
                    <a:pt x="262" y="162"/>
                    <a:pt x="240" y="141"/>
                    <a:pt x="240" y="114"/>
                  </a:cubicBezTo>
                  <a:lnTo>
                    <a:pt x="240" y="50"/>
                  </a:lnTo>
                  <a:cubicBezTo>
                    <a:pt x="240" y="24"/>
                    <a:pt x="262" y="2"/>
                    <a:pt x="288" y="2"/>
                  </a:cubicBezTo>
                  <a:cubicBezTo>
                    <a:pt x="315" y="2"/>
                    <a:pt x="336" y="24"/>
                    <a:pt x="336" y="50"/>
                  </a:cubicBezTo>
                  <a:lnTo>
                    <a:pt x="336" y="114"/>
                  </a:lnTo>
                  <a:cubicBezTo>
                    <a:pt x="336" y="141"/>
                    <a:pt x="315" y="162"/>
                    <a:pt x="288" y="162"/>
                  </a:cubicBezTo>
                  <a:cubicBezTo>
                    <a:pt x="262" y="162"/>
                    <a:pt x="240" y="141"/>
                    <a:pt x="240" y="114"/>
                  </a:cubicBezTo>
                  <a:lnTo>
                    <a:pt x="240" y="50"/>
                  </a:lnTo>
                  <a:cubicBezTo>
                    <a:pt x="240" y="24"/>
                    <a:pt x="262" y="2"/>
                    <a:pt x="288" y="2"/>
                  </a:cubicBezTo>
                  <a:cubicBezTo>
                    <a:pt x="315" y="2"/>
                    <a:pt x="336" y="24"/>
                    <a:pt x="336" y="50"/>
                  </a:cubicBezTo>
                  <a:lnTo>
                    <a:pt x="336" y="114"/>
                  </a:lnTo>
                  <a:lnTo>
                    <a:pt x="336" y="162"/>
                  </a:lnTo>
                  <a:lnTo>
                    <a:pt x="336" y="210"/>
                  </a:lnTo>
                  <a:lnTo>
                    <a:pt x="336" y="258"/>
                  </a:lnTo>
                  <a:lnTo>
                    <a:pt x="288" y="210"/>
                  </a:lnTo>
                  <a:lnTo>
                    <a:pt x="304" y="210"/>
                  </a:lnTo>
                  <a:lnTo>
                    <a:pt x="256" y="258"/>
                  </a:lnTo>
                  <a:lnTo>
                    <a:pt x="256" y="210"/>
                  </a:lnTo>
                  <a:cubicBezTo>
                    <a:pt x="256" y="184"/>
                    <a:pt x="278" y="162"/>
                    <a:pt x="304" y="162"/>
                  </a:cubicBezTo>
                  <a:cubicBezTo>
                    <a:pt x="331" y="162"/>
                    <a:pt x="352" y="184"/>
                    <a:pt x="352" y="210"/>
                  </a:cubicBezTo>
                  <a:lnTo>
                    <a:pt x="352" y="258"/>
                  </a:lnTo>
                  <a:cubicBezTo>
                    <a:pt x="352" y="285"/>
                    <a:pt x="331" y="306"/>
                    <a:pt x="304" y="306"/>
                  </a:cubicBezTo>
                  <a:cubicBezTo>
                    <a:pt x="278" y="306"/>
                    <a:pt x="256" y="285"/>
                    <a:pt x="256" y="258"/>
                  </a:cubicBezTo>
                  <a:lnTo>
                    <a:pt x="256" y="210"/>
                  </a:lnTo>
                  <a:cubicBezTo>
                    <a:pt x="256" y="184"/>
                    <a:pt x="278" y="162"/>
                    <a:pt x="304" y="162"/>
                  </a:cubicBezTo>
                  <a:cubicBezTo>
                    <a:pt x="331" y="162"/>
                    <a:pt x="352" y="184"/>
                    <a:pt x="352" y="210"/>
                  </a:cubicBezTo>
                  <a:lnTo>
                    <a:pt x="352" y="258"/>
                  </a:lnTo>
                  <a:cubicBezTo>
                    <a:pt x="352" y="285"/>
                    <a:pt x="331" y="306"/>
                    <a:pt x="304" y="306"/>
                  </a:cubicBezTo>
                  <a:cubicBezTo>
                    <a:pt x="278" y="306"/>
                    <a:pt x="256" y="285"/>
                    <a:pt x="256" y="258"/>
                  </a:cubicBezTo>
                  <a:lnTo>
                    <a:pt x="256" y="210"/>
                  </a:lnTo>
                  <a:cubicBezTo>
                    <a:pt x="256" y="184"/>
                    <a:pt x="278" y="162"/>
                    <a:pt x="304" y="162"/>
                  </a:cubicBezTo>
                  <a:cubicBezTo>
                    <a:pt x="331" y="162"/>
                    <a:pt x="352" y="184"/>
                    <a:pt x="352" y="210"/>
                  </a:cubicBezTo>
                  <a:lnTo>
                    <a:pt x="352" y="258"/>
                  </a:lnTo>
                  <a:cubicBezTo>
                    <a:pt x="352" y="285"/>
                    <a:pt x="331" y="306"/>
                    <a:pt x="304" y="306"/>
                  </a:cubicBezTo>
                  <a:cubicBezTo>
                    <a:pt x="278" y="306"/>
                    <a:pt x="256" y="285"/>
                    <a:pt x="256" y="258"/>
                  </a:cubicBezTo>
                  <a:lnTo>
                    <a:pt x="256" y="210"/>
                  </a:lnTo>
                  <a:cubicBezTo>
                    <a:pt x="256" y="184"/>
                    <a:pt x="278" y="162"/>
                    <a:pt x="304" y="162"/>
                  </a:cubicBezTo>
                  <a:lnTo>
                    <a:pt x="320" y="162"/>
                  </a:lnTo>
                  <a:cubicBezTo>
                    <a:pt x="347" y="162"/>
                    <a:pt x="368" y="184"/>
                    <a:pt x="368" y="210"/>
                  </a:cubicBezTo>
                  <a:lnTo>
                    <a:pt x="368" y="258"/>
                  </a:lnTo>
                  <a:cubicBezTo>
                    <a:pt x="368" y="285"/>
                    <a:pt x="347" y="306"/>
                    <a:pt x="320" y="306"/>
                  </a:cubicBezTo>
                  <a:cubicBezTo>
                    <a:pt x="294" y="306"/>
                    <a:pt x="272" y="285"/>
                    <a:pt x="272" y="258"/>
                  </a:cubicBezTo>
                  <a:lnTo>
                    <a:pt x="272" y="210"/>
                  </a:lnTo>
                  <a:cubicBezTo>
                    <a:pt x="272" y="184"/>
                    <a:pt x="294" y="162"/>
                    <a:pt x="320" y="162"/>
                  </a:cubicBezTo>
                  <a:cubicBezTo>
                    <a:pt x="347" y="162"/>
                    <a:pt x="368" y="184"/>
                    <a:pt x="368" y="210"/>
                  </a:cubicBezTo>
                  <a:lnTo>
                    <a:pt x="368" y="258"/>
                  </a:lnTo>
                  <a:cubicBezTo>
                    <a:pt x="368" y="285"/>
                    <a:pt x="347" y="306"/>
                    <a:pt x="320" y="306"/>
                  </a:cubicBezTo>
                  <a:cubicBezTo>
                    <a:pt x="294" y="306"/>
                    <a:pt x="272" y="285"/>
                    <a:pt x="272" y="258"/>
                  </a:cubicBezTo>
                  <a:lnTo>
                    <a:pt x="272" y="210"/>
                  </a:lnTo>
                  <a:cubicBezTo>
                    <a:pt x="272" y="184"/>
                    <a:pt x="294" y="162"/>
                    <a:pt x="320" y="162"/>
                  </a:cubicBezTo>
                  <a:cubicBezTo>
                    <a:pt x="347" y="162"/>
                    <a:pt x="368" y="184"/>
                    <a:pt x="368" y="210"/>
                  </a:cubicBezTo>
                  <a:lnTo>
                    <a:pt x="368" y="258"/>
                  </a:lnTo>
                  <a:cubicBezTo>
                    <a:pt x="368" y="285"/>
                    <a:pt x="347" y="306"/>
                    <a:pt x="320" y="306"/>
                  </a:cubicBezTo>
                  <a:cubicBezTo>
                    <a:pt x="294" y="306"/>
                    <a:pt x="272" y="285"/>
                    <a:pt x="272" y="258"/>
                  </a:cubicBezTo>
                  <a:lnTo>
                    <a:pt x="272" y="210"/>
                  </a:lnTo>
                  <a:cubicBezTo>
                    <a:pt x="272" y="184"/>
                    <a:pt x="294" y="162"/>
                    <a:pt x="320" y="162"/>
                  </a:cubicBezTo>
                  <a:cubicBezTo>
                    <a:pt x="347" y="162"/>
                    <a:pt x="368" y="184"/>
                    <a:pt x="368" y="210"/>
                  </a:cubicBezTo>
                  <a:lnTo>
                    <a:pt x="368" y="258"/>
                  </a:lnTo>
                  <a:cubicBezTo>
                    <a:pt x="368" y="285"/>
                    <a:pt x="347" y="306"/>
                    <a:pt x="320" y="306"/>
                  </a:cubicBezTo>
                  <a:cubicBezTo>
                    <a:pt x="294" y="306"/>
                    <a:pt x="272" y="285"/>
                    <a:pt x="272" y="258"/>
                  </a:cubicBezTo>
                  <a:lnTo>
                    <a:pt x="272" y="210"/>
                  </a:lnTo>
                  <a:cubicBezTo>
                    <a:pt x="272" y="184"/>
                    <a:pt x="294" y="162"/>
                    <a:pt x="320" y="162"/>
                  </a:cubicBezTo>
                  <a:lnTo>
                    <a:pt x="336" y="162"/>
                  </a:lnTo>
                  <a:cubicBezTo>
                    <a:pt x="363" y="162"/>
                    <a:pt x="384" y="184"/>
                    <a:pt x="384" y="210"/>
                  </a:cubicBezTo>
                  <a:lnTo>
                    <a:pt x="384" y="258"/>
                  </a:lnTo>
                  <a:lnTo>
                    <a:pt x="384" y="306"/>
                  </a:lnTo>
                  <a:lnTo>
                    <a:pt x="384" y="370"/>
                  </a:lnTo>
                  <a:lnTo>
                    <a:pt x="384" y="418"/>
                  </a:lnTo>
                  <a:cubicBezTo>
                    <a:pt x="384" y="445"/>
                    <a:pt x="363" y="466"/>
                    <a:pt x="336" y="466"/>
                  </a:cubicBezTo>
                  <a:cubicBezTo>
                    <a:pt x="310" y="466"/>
                    <a:pt x="288" y="445"/>
                    <a:pt x="288" y="418"/>
                  </a:cubicBezTo>
                  <a:lnTo>
                    <a:pt x="288" y="370"/>
                  </a:lnTo>
                  <a:lnTo>
                    <a:pt x="288" y="306"/>
                  </a:lnTo>
                  <a:lnTo>
                    <a:pt x="288" y="258"/>
                  </a:lnTo>
                  <a:lnTo>
                    <a:pt x="288" y="210"/>
                  </a:lnTo>
                  <a:cubicBezTo>
                    <a:pt x="288" y="184"/>
                    <a:pt x="310" y="162"/>
                    <a:pt x="336" y="162"/>
                  </a:cubicBezTo>
                  <a:lnTo>
                    <a:pt x="352" y="162"/>
                  </a:lnTo>
                  <a:cubicBezTo>
                    <a:pt x="379" y="162"/>
                    <a:pt x="400" y="184"/>
                    <a:pt x="400" y="210"/>
                  </a:cubicBezTo>
                  <a:lnTo>
                    <a:pt x="400" y="258"/>
                  </a:lnTo>
                  <a:lnTo>
                    <a:pt x="400" y="306"/>
                  </a:lnTo>
                  <a:lnTo>
                    <a:pt x="400" y="370"/>
                  </a:lnTo>
                  <a:lnTo>
                    <a:pt x="400" y="418"/>
                  </a:lnTo>
                  <a:lnTo>
                    <a:pt x="352" y="370"/>
                  </a:lnTo>
                  <a:lnTo>
                    <a:pt x="368" y="370"/>
                  </a:lnTo>
                  <a:cubicBezTo>
                    <a:pt x="395" y="370"/>
                    <a:pt x="416" y="392"/>
                    <a:pt x="416" y="418"/>
                  </a:cubicBezTo>
                  <a:lnTo>
                    <a:pt x="416" y="466"/>
                  </a:lnTo>
                  <a:lnTo>
                    <a:pt x="416" y="562"/>
                  </a:lnTo>
                  <a:lnTo>
                    <a:pt x="416" y="626"/>
                  </a:lnTo>
                  <a:lnTo>
                    <a:pt x="416" y="722"/>
                  </a:lnTo>
                  <a:lnTo>
                    <a:pt x="416" y="770"/>
                  </a:lnTo>
                  <a:lnTo>
                    <a:pt x="416" y="882"/>
                  </a:lnTo>
                  <a:lnTo>
                    <a:pt x="416" y="930"/>
                  </a:lnTo>
                  <a:lnTo>
                    <a:pt x="416" y="1026"/>
                  </a:lnTo>
                  <a:lnTo>
                    <a:pt x="416" y="1138"/>
                  </a:lnTo>
                  <a:lnTo>
                    <a:pt x="416" y="1186"/>
                  </a:lnTo>
                  <a:lnTo>
                    <a:pt x="416" y="1282"/>
                  </a:lnTo>
                  <a:lnTo>
                    <a:pt x="416" y="1330"/>
                  </a:lnTo>
                  <a:lnTo>
                    <a:pt x="416" y="1442"/>
                  </a:lnTo>
                  <a:lnTo>
                    <a:pt x="416" y="1490"/>
                  </a:lnTo>
                  <a:lnTo>
                    <a:pt x="416" y="1586"/>
                  </a:lnTo>
                  <a:lnTo>
                    <a:pt x="416" y="1650"/>
                  </a:lnTo>
                  <a:lnTo>
                    <a:pt x="416" y="1746"/>
                  </a:lnTo>
                  <a:lnTo>
                    <a:pt x="416" y="1794"/>
                  </a:lnTo>
                  <a:lnTo>
                    <a:pt x="416" y="1906"/>
                  </a:lnTo>
                  <a:lnTo>
                    <a:pt x="416" y="2002"/>
                  </a:lnTo>
                  <a:lnTo>
                    <a:pt x="416" y="2050"/>
                  </a:lnTo>
                  <a:lnTo>
                    <a:pt x="416" y="2162"/>
                  </a:lnTo>
                  <a:lnTo>
                    <a:pt x="416" y="2210"/>
                  </a:lnTo>
                  <a:lnTo>
                    <a:pt x="416" y="2306"/>
                  </a:lnTo>
                  <a:lnTo>
                    <a:pt x="416" y="2370"/>
                  </a:lnTo>
                  <a:lnTo>
                    <a:pt x="416" y="2466"/>
                  </a:lnTo>
                  <a:lnTo>
                    <a:pt x="416" y="2514"/>
                  </a:lnTo>
                  <a:lnTo>
                    <a:pt x="416" y="2508"/>
                  </a:lnTo>
                  <a:lnTo>
                    <a:pt x="432" y="2620"/>
                  </a:lnTo>
                  <a:cubicBezTo>
                    <a:pt x="432" y="2622"/>
                    <a:pt x="432" y="2624"/>
                    <a:pt x="432" y="2626"/>
                  </a:cubicBezTo>
                  <a:lnTo>
                    <a:pt x="432" y="2674"/>
                  </a:lnTo>
                  <a:lnTo>
                    <a:pt x="432" y="2770"/>
                  </a:lnTo>
                  <a:lnTo>
                    <a:pt x="432" y="2818"/>
                  </a:lnTo>
                  <a:lnTo>
                    <a:pt x="432" y="2978"/>
                  </a:lnTo>
                  <a:lnTo>
                    <a:pt x="432" y="3186"/>
                  </a:lnTo>
                  <a:lnTo>
                    <a:pt x="432" y="3394"/>
                  </a:lnTo>
                  <a:lnTo>
                    <a:pt x="432" y="3698"/>
                  </a:lnTo>
                  <a:lnTo>
                    <a:pt x="432" y="4002"/>
                  </a:lnTo>
                  <a:lnTo>
                    <a:pt x="432" y="4306"/>
                  </a:lnTo>
                  <a:lnTo>
                    <a:pt x="432" y="4626"/>
                  </a:lnTo>
                  <a:lnTo>
                    <a:pt x="432" y="4930"/>
                  </a:lnTo>
                  <a:lnTo>
                    <a:pt x="432" y="5186"/>
                  </a:lnTo>
                  <a:lnTo>
                    <a:pt x="432" y="5490"/>
                  </a:lnTo>
                  <a:lnTo>
                    <a:pt x="432" y="5746"/>
                  </a:lnTo>
                  <a:lnTo>
                    <a:pt x="432" y="6050"/>
                  </a:lnTo>
                  <a:lnTo>
                    <a:pt x="432" y="6306"/>
                  </a:lnTo>
                  <a:lnTo>
                    <a:pt x="432" y="6626"/>
                  </a:lnTo>
                  <a:lnTo>
                    <a:pt x="432" y="6882"/>
                  </a:lnTo>
                  <a:lnTo>
                    <a:pt x="432" y="7186"/>
                  </a:lnTo>
                  <a:lnTo>
                    <a:pt x="432" y="7490"/>
                  </a:lnTo>
                  <a:lnTo>
                    <a:pt x="432" y="7794"/>
                  </a:lnTo>
                  <a:lnTo>
                    <a:pt x="432" y="8098"/>
                  </a:lnTo>
                  <a:lnTo>
                    <a:pt x="432" y="8418"/>
                  </a:lnTo>
                  <a:lnTo>
                    <a:pt x="432" y="8722"/>
                  </a:lnTo>
                  <a:lnTo>
                    <a:pt x="432" y="8978"/>
                  </a:lnTo>
                  <a:lnTo>
                    <a:pt x="432" y="9282"/>
                  </a:lnTo>
                  <a:lnTo>
                    <a:pt x="432" y="9538"/>
                  </a:lnTo>
                  <a:lnTo>
                    <a:pt x="432" y="9842"/>
                  </a:lnTo>
                  <a:lnTo>
                    <a:pt x="432" y="10162"/>
                  </a:lnTo>
                  <a:lnTo>
                    <a:pt x="448" y="10415"/>
                  </a:lnTo>
                  <a:lnTo>
                    <a:pt x="448" y="10722"/>
                  </a:lnTo>
                  <a:lnTo>
                    <a:pt x="448" y="11026"/>
                  </a:lnTo>
                  <a:lnTo>
                    <a:pt x="448" y="11330"/>
                  </a:lnTo>
                  <a:lnTo>
                    <a:pt x="448" y="11586"/>
                  </a:lnTo>
                  <a:lnTo>
                    <a:pt x="448" y="11842"/>
                  </a:lnTo>
                  <a:lnTo>
                    <a:pt x="448" y="12050"/>
                  </a:lnTo>
                  <a:cubicBezTo>
                    <a:pt x="448" y="12077"/>
                    <a:pt x="427" y="12098"/>
                    <a:pt x="400" y="12098"/>
                  </a:cubicBezTo>
                  <a:cubicBezTo>
                    <a:pt x="374" y="12098"/>
                    <a:pt x="352" y="12077"/>
                    <a:pt x="352" y="12050"/>
                  </a:cubicBezTo>
                  <a:lnTo>
                    <a:pt x="352" y="11842"/>
                  </a:lnTo>
                  <a:lnTo>
                    <a:pt x="352" y="11586"/>
                  </a:lnTo>
                  <a:lnTo>
                    <a:pt x="352" y="11330"/>
                  </a:lnTo>
                  <a:lnTo>
                    <a:pt x="352" y="11026"/>
                  </a:lnTo>
                  <a:lnTo>
                    <a:pt x="352" y="10722"/>
                  </a:lnTo>
                  <a:lnTo>
                    <a:pt x="353" y="10421"/>
                  </a:lnTo>
                  <a:lnTo>
                    <a:pt x="336" y="10162"/>
                  </a:lnTo>
                  <a:lnTo>
                    <a:pt x="336" y="9842"/>
                  </a:lnTo>
                  <a:lnTo>
                    <a:pt x="336" y="9538"/>
                  </a:lnTo>
                  <a:lnTo>
                    <a:pt x="336" y="9282"/>
                  </a:lnTo>
                  <a:lnTo>
                    <a:pt x="336" y="8978"/>
                  </a:lnTo>
                  <a:lnTo>
                    <a:pt x="336" y="8722"/>
                  </a:lnTo>
                  <a:lnTo>
                    <a:pt x="336" y="8418"/>
                  </a:lnTo>
                  <a:lnTo>
                    <a:pt x="336" y="8098"/>
                  </a:lnTo>
                  <a:lnTo>
                    <a:pt x="336" y="7794"/>
                  </a:lnTo>
                  <a:lnTo>
                    <a:pt x="336" y="7490"/>
                  </a:lnTo>
                  <a:lnTo>
                    <a:pt x="336" y="7186"/>
                  </a:lnTo>
                  <a:lnTo>
                    <a:pt x="336" y="6882"/>
                  </a:lnTo>
                  <a:lnTo>
                    <a:pt x="336" y="6626"/>
                  </a:lnTo>
                  <a:lnTo>
                    <a:pt x="336" y="6306"/>
                  </a:lnTo>
                  <a:lnTo>
                    <a:pt x="336" y="6050"/>
                  </a:lnTo>
                  <a:lnTo>
                    <a:pt x="336" y="5746"/>
                  </a:lnTo>
                  <a:lnTo>
                    <a:pt x="336" y="5490"/>
                  </a:lnTo>
                  <a:lnTo>
                    <a:pt x="336" y="5186"/>
                  </a:lnTo>
                  <a:lnTo>
                    <a:pt x="336" y="4930"/>
                  </a:lnTo>
                  <a:lnTo>
                    <a:pt x="336" y="4626"/>
                  </a:lnTo>
                  <a:lnTo>
                    <a:pt x="336" y="4306"/>
                  </a:lnTo>
                  <a:lnTo>
                    <a:pt x="336" y="4002"/>
                  </a:lnTo>
                  <a:lnTo>
                    <a:pt x="336" y="3698"/>
                  </a:lnTo>
                  <a:lnTo>
                    <a:pt x="336" y="3394"/>
                  </a:lnTo>
                  <a:lnTo>
                    <a:pt x="336" y="3186"/>
                  </a:lnTo>
                  <a:lnTo>
                    <a:pt x="336" y="2978"/>
                  </a:lnTo>
                  <a:lnTo>
                    <a:pt x="336" y="2818"/>
                  </a:lnTo>
                  <a:lnTo>
                    <a:pt x="336" y="2770"/>
                  </a:lnTo>
                  <a:lnTo>
                    <a:pt x="336" y="2674"/>
                  </a:lnTo>
                  <a:lnTo>
                    <a:pt x="336" y="2626"/>
                  </a:lnTo>
                  <a:lnTo>
                    <a:pt x="337" y="2633"/>
                  </a:lnTo>
                  <a:lnTo>
                    <a:pt x="321" y="2521"/>
                  </a:lnTo>
                  <a:cubicBezTo>
                    <a:pt x="321" y="2519"/>
                    <a:pt x="320" y="2517"/>
                    <a:pt x="320" y="2514"/>
                  </a:cubicBezTo>
                  <a:lnTo>
                    <a:pt x="320" y="2466"/>
                  </a:lnTo>
                  <a:lnTo>
                    <a:pt x="320" y="2370"/>
                  </a:lnTo>
                  <a:lnTo>
                    <a:pt x="320" y="2306"/>
                  </a:lnTo>
                  <a:lnTo>
                    <a:pt x="320" y="2210"/>
                  </a:lnTo>
                  <a:lnTo>
                    <a:pt x="320" y="2162"/>
                  </a:lnTo>
                  <a:lnTo>
                    <a:pt x="320" y="2050"/>
                  </a:lnTo>
                  <a:lnTo>
                    <a:pt x="320" y="2002"/>
                  </a:lnTo>
                  <a:lnTo>
                    <a:pt x="320" y="1906"/>
                  </a:lnTo>
                  <a:lnTo>
                    <a:pt x="320" y="1794"/>
                  </a:lnTo>
                  <a:lnTo>
                    <a:pt x="320" y="1746"/>
                  </a:lnTo>
                  <a:lnTo>
                    <a:pt x="320" y="1650"/>
                  </a:lnTo>
                  <a:lnTo>
                    <a:pt x="320" y="1586"/>
                  </a:lnTo>
                  <a:lnTo>
                    <a:pt x="320" y="1490"/>
                  </a:lnTo>
                  <a:lnTo>
                    <a:pt x="320" y="1442"/>
                  </a:lnTo>
                  <a:lnTo>
                    <a:pt x="320" y="1330"/>
                  </a:lnTo>
                  <a:lnTo>
                    <a:pt x="320" y="1282"/>
                  </a:lnTo>
                  <a:lnTo>
                    <a:pt x="320" y="1186"/>
                  </a:lnTo>
                  <a:lnTo>
                    <a:pt x="320" y="1138"/>
                  </a:lnTo>
                  <a:lnTo>
                    <a:pt x="320" y="1026"/>
                  </a:lnTo>
                  <a:lnTo>
                    <a:pt x="320" y="930"/>
                  </a:lnTo>
                  <a:lnTo>
                    <a:pt x="320" y="882"/>
                  </a:lnTo>
                  <a:lnTo>
                    <a:pt x="320" y="770"/>
                  </a:lnTo>
                  <a:lnTo>
                    <a:pt x="320" y="722"/>
                  </a:lnTo>
                  <a:lnTo>
                    <a:pt x="320" y="626"/>
                  </a:lnTo>
                  <a:lnTo>
                    <a:pt x="320" y="562"/>
                  </a:lnTo>
                  <a:lnTo>
                    <a:pt x="320" y="466"/>
                  </a:lnTo>
                  <a:lnTo>
                    <a:pt x="320" y="418"/>
                  </a:lnTo>
                  <a:lnTo>
                    <a:pt x="368" y="466"/>
                  </a:lnTo>
                  <a:lnTo>
                    <a:pt x="352" y="466"/>
                  </a:lnTo>
                  <a:cubicBezTo>
                    <a:pt x="326" y="466"/>
                    <a:pt x="304" y="445"/>
                    <a:pt x="304" y="418"/>
                  </a:cubicBezTo>
                  <a:lnTo>
                    <a:pt x="304" y="370"/>
                  </a:lnTo>
                  <a:lnTo>
                    <a:pt x="304" y="306"/>
                  </a:lnTo>
                  <a:lnTo>
                    <a:pt x="304" y="258"/>
                  </a:lnTo>
                  <a:lnTo>
                    <a:pt x="304" y="210"/>
                  </a:lnTo>
                  <a:lnTo>
                    <a:pt x="352" y="258"/>
                  </a:lnTo>
                  <a:lnTo>
                    <a:pt x="336" y="258"/>
                  </a:lnTo>
                  <a:lnTo>
                    <a:pt x="384" y="210"/>
                  </a:lnTo>
                  <a:lnTo>
                    <a:pt x="384" y="258"/>
                  </a:lnTo>
                  <a:lnTo>
                    <a:pt x="384" y="306"/>
                  </a:lnTo>
                  <a:lnTo>
                    <a:pt x="384" y="370"/>
                  </a:lnTo>
                  <a:lnTo>
                    <a:pt x="384" y="418"/>
                  </a:lnTo>
                  <a:lnTo>
                    <a:pt x="288" y="418"/>
                  </a:lnTo>
                  <a:lnTo>
                    <a:pt x="288" y="370"/>
                  </a:lnTo>
                  <a:lnTo>
                    <a:pt x="288" y="306"/>
                  </a:lnTo>
                  <a:lnTo>
                    <a:pt x="288" y="258"/>
                  </a:lnTo>
                  <a:lnTo>
                    <a:pt x="288" y="210"/>
                  </a:lnTo>
                  <a:lnTo>
                    <a:pt x="336" y="258"/>
                  </a:lnTo>
                  <a:lnTo>
                    <a:pt x="320" y="258"/>
                  </a:lnTo>
                  <a:lnTo>
                    <a:pt x="368" y="210"/>
                  </a:lnTo>
                  <a:lnTo>
                    <a:pt x="368" y="258"/>
                  </a:lnTo>
                  <a:lnTo>
                    <a:pt x="272" y="258"/>
                  </a:lnTo>
                  <a:lnTo>
                    <a:pt x="272" y="210"/>
                  </a:lnTo>
                  <a:lnTo>
                    <a:pt x="368" y="210"/>
                  </a:lnTo>
                  <a:lnTo>
                    <a:pt x="368" y="258"/>
                  </a:lnTo>
                  <a:lnTo>
                    <a:pt x="272" y="258"/>
                  </a:lnTo>
                  <a:lnTo>
                    <a:pt x="272" y="210"/>
                  </a:lnTo>
                  <a:lnTo>
                    <a:pt x="368" y="210"/>
                  </a:lnTo>
                  <a:lnTo>
                    <a:pt x="368" y="258"/>
                  </a:lnTo>
                  <a:lnTo>
                    <a:pt x="272" y="258"/>
                  </a:lnTo>
                  <a:lnTo>
                    <a:pt x="272" y="210"/>
                  </a:lnTo>
                  <a:lnTo>
                    <a:pt x="368" y="210"/>
                  </a:lnTo>
                  <a:lnTo>
                    <a:pt x="368" y="258"/>
                  </a:lnTo>
                  <a:lnTo>
                    <a:pt x="272" y="258"/>
                  </a:lnTo>
                  <a:lnTo>
                    <a:pt x="272" y="210"/>
                  </a:lnTo>
                  <a:lnTo>
                    <a:pt x="320" y="258"/>
                  </a:lnTo>
                  <a:lnTo>
                    <a:pt x="304" y="258"/>
                  </a:lnTo>
                  <a:lnTo>
                    <a:pt x="352" y="210"/>
                  </a:lnTo>
                  <a:lnTo>
                    <a:pt x="352" y="258"/>
                  </a:lnTo>
                  <a:lnTo>
                    <a:pt x="256" y="258"/>
                  </a:lnTo>
                  <a:lnTo>
                    <a:pt x="256" y="210"/>
                  </a:lnTo>
                  <a:lnTo>
                    <a:pt x="352" y="210"/>
                  </a:lnTo>
                  <a:lnTo>
                    <a:pt x="352" y="258"/>
                  </a:lnTo>
                  <a:lnTo>
                    <a:pt x="256" y="258"/>
                  </a:lnTo>
                  <a:lnTo>
                    <a:pt x="256" y="210"/>
                  </a:lnTo>
                  <a:lnTo>
                    <a:pt x="352" y="210"/>
                  </a:lnTo>
                  <a:lnTo>
                    <a:pt x="352" y="258"/>
                  </a:lnTo>
                  <a:lnTo>
                    <a:pt x="256" y="258"/>
                  </a:lnTo>
                  <a:lnTo>
                    <a:pt x="256" y="210"/>
                  </a:lnTo>
                  <a:lnTo>
                    <a:pt x="352" y="210"/>
                  </a:lnTo>
                  <a:lnTo>
                    <a:pt x="352" y="258"/>
                  </a:lnTo>
                  <a:cubicBezTo>
                    <a:pt x="352" y="285"/>
                    <a:pt x="331" y="306"/>
                    <a:pt x="304" y="306"/>
                  </a:cubicBezTo>
                  <a:lnTo>
                    <a:pt x="288" y="306"/>
                  </a:lnTo>
                  <a:cubicBezTo>
                    <a:pt x="262" y="306"/>
                    <a:pt x="240" y="285"/>
                    <a:pt x="240" y="258"/>
                  </a:cubicBezTo>
                  <a:lnTo>
                    <a:pt x="240" y="210"/>
                  </a:lnTo>
                  <a:lnTo>
                    <a:pt x="240" y="162"/>
                  </a:lnTo>
                  <a:lnTo>
                    <a:pt x="240" y="114"/>
                  </a:lnTo>
                  <a:lnTo>
                    <a:pt x="240" y="50"/>
                  </a:lnTo>
                  <a:lnTo>
                    <a:pt x="336" y="50"/>
                  </a:lnTo>
                  <a:lnTo>
                    <a:pt x="336" y="114"/>
                  </a:lnTo>
                  <a:lnTo>
                    <a:pt x="240" y="114"/>
                  </a:lnTo>
                  <a:lnTo>
                    <a:pt x="240" y="50"/>
                  </a:lnTo>
                  <a:lnTo>
                    <a:pt x="336" y="50"/>
                  </a:lnTo>
                  <a:lnTo>
                    <a:pt x="336" y="114"/>
                  </a:lnTo>
                  <a:lnTo>
                    <a:pt x="240" y="114"/>
                  </a:lnTo>
                  <a:lnTo>
                    <a:pt x="240" y="50"/>
                  </a:lnTo>
                  <a:lnTo>
                    <a:pt x="335" y="62"/>
                  </a:lnTo>
                  <a:lnTo>
                    <a:pt x="319" y="126"/>
                  </a:lnTo>
                  <a:lnTo>
                    <a:pt x="320" y="114"/>
                  </a:lnTo>
                  <a:lnTo>
                    <a:pt x="320" y="162"/>
                  </a:lnTo>
                  <a:lnTo>
                    <a:pt x="320" y="210"/>
                  </a:lnTo>
                  <a:cubicBezTo>
                    <a:pt x="320" y="237"/>
                    <a:pt x="299" y="258"/>
                    <a:pt x="272" y="258"/>
                  </a:cubicBezTo>
                  <a:lnTo>
                    <a:pt x="256" y="258"/>
                  </a:lnTo>
                  <a:lnTo>
                    <a:pt x="304" y="210"/>
                  </a:lnTo>
                  <a:lnTo>
                    <a:pt x="304" y="258"/>
                  </a:lnTo>
                  <a:lnTo>
                    <a:pt x="304" y="306"/>
                  </a:lnTo>
                  <a:lnTo>
                    <a:pt x="304" y="370"/>
                  </a:lnTo>
                  <a:cubicBezTo>
                    <a:pt x="304" y="397"/>
                    <a:pt x="283" y="418"/>
                    <a:pt x="256" y="418"/>
                  </a:cubicBezTo>
                  <a:lnTo>
                    <a:pt x="240" y="418"/>
                  </a:lnTo>
                  <a:lnTo>
                    <a:pt x="288" y="370"/>
                  </a:lnTo>
                  <a:lnTo>
                    <a:pt x="288" y="418"/>
                  </a:lnTo>
                  <a:lnTo>
                    <a:pt x="192" y="418"/>
                  </a:lnTo>
                  <a:lnTo>
                    <a:pt x="192" y="370"/>
                  </a:lnTo>
                  <a:lnTo>
                    <a:pt x="288" y="370"/>
                  </a:lnTo>
                  <a:lnTo>
                    <a:pt x="288" y="418"/>
                  </a:lnTo>
                  <a:lnTo>
                    <a:pt x="192" y="418"/>
                  </a:lnTo>
                  <a:lnTo>
                    <a:pt x="192" y="370"/>
                  </a:lnTo>
                  <a:lnTo>
                    <a:pt x="288" y="370"/>
                  </a:lnTo>
                  <a:lnTo>
                    <a:pt x="288" y="418"/>
                  </a:lnTo>
                  <a:lnTo>
                    <a:pt x="192" y="418"/>
                  </a:lnTo>
                  <a:lnTo>
                    <a:pt x="192" y="370"/>
                  </a:lnTo>
                  <a:lnTo>
                    <a:pt x="288" y="370"/>
                  </a:lnTo>
                  <a:lnTo>
                    <a:pt x="288" y="418"/>
                  </a:lnTo>
                  <a:lnTo>
                    <a:pt x="192" y="418"/>
                  </a:lnTo>
                  <a:lnTo>
                    <a:pt x="192" y="370"/>
                  </a:lnTo>
                  <a:lnTo>
                    <a:pt x="288" y="370"/>
                  </a:lnTo>
                  <a:lnTo>
                    <a:pt x="288" y="418"/>
                  </a:lnTo>
                  <a:lnTo>
                    <a:pt x="288" y="466"/>
                  </a:lnTo>
                  <a:cubicBezTo>
                    <a:pt x="288" y="493"/>
                    <a:pt x="267" y="514"/>
                    <a:pt x="240" y="514"/>
                  </a:cubicBezTo>
                  <a:lnTo>
                    <a:pt x="224" y="514"/>
                  </a:lnTo>
                  <a:lnTo>
                    <a:pt x="272" y="466"/>
                  </a:lnTo>
                  <a:lnTo>
                    <a:pt x="272" y="514"/>
                  </a:lnTo>
                  <a:lnTo>
                    <a:pt x="272" y="562"/>
                  </a:lnTo>
                  <a:lnTo>
                    <a:pt x="176" y="562"/>
                  </a:lnTo>
                  <a:lnTo>
                    <a:pt x="176" y="514"/>
                  </a:lnTo>
                  <a:lnTo>
                    <a:pt x="272" y="514"/>
                  </a:lnTo>
                  <a:lnTo>
                    <a:pt x="272" y="562"/>
                  </a:lnTo>
                  <a:lnTo>
                    <a:pt x="176" y="562"/>
                  </a:lnTo>
                  <a:lnTo>
                    <a:pt x="176" y="514"/>
                  </a:lnTo>
                  <a:lnTo>
                    <a:pt x="272" y="514"/>
                  </a:lnTo>
                  <a:lnTo>
                    <a:pt x="272" y="562"/>
                  </a:lnTo>
                  <a:lnTo>
                    <a:pt x="176" y="562"/>
                  </a:lnTo>
                  <a:lnTo>
                    <a:pt x="176" y="514"/>
                  </a:lnTo>
                  <a:lnTo>
                    <a:pt x="272" y="514"/>
                  </a:lnTo>
                  <a:lnTo>
                    <a:pt x="272" y="562"/>
                  </a:lnTo>
                  <a:cubicBezTo>
                    <a:pt x="272" y="589"/>
                    <a:pt x="251" y="610"/>
                    <a:pt x="224" y="610"/>
                  </a:cubicBezTo>
                  <a:lnTo>
                    <a:pt x="208" y="610"/>
                  </a:lnTo>
                  <a:lnTo>
                    <a:pt x="256" y="562"/>
                  </a:lnTo>
                  <a:lnTo>
                    <a:pt x="256" y="626"/>
                  </a:lnTo>
                  <a:lnTo>
                    <a:pt x="256" y="674"/>
                  </a:lnTo>
                  <a:lnTo>
                    <a:pt x="256" y="722"/>
                  </a:lnTo>
                  <a:cubicBezTo>
                    <a:pt x="256" y="749"/>
                    <a:pt x="235" y="770"/>
                    <a:pt x="208" y="770"/>
                  </a:cubicBezTo>
                  <a:lnTo>
                    <a:pt x="192" y="770"/>
                  </a:lnTo>
                  <a:lnTo>
                    <a:pt x="240" y="722"/>
                  </a:lnTo>
                  <a:lnTo>
                    <a:pt x="240" y="770"/>
                  </a:lnTo>
                  <a:lnTo>
                    <a:pt x="240" y="818"/>
                  </a:lnTo>
                  <a:lnTo>
                    <a:pt x="240" y="882"/>
                  </a:lnTo>
                  <a:cubicBezTo>
                    <a:pt x="240" y="909"/>
                    <a:pt x="219" y="930"/>
                    <a:pt x="192" y="930"/>
                  </a:cubicBezTo>
                  <a:lnTo>
                    <a:pt x="176" y="930"/>
                  </a:lnTo>
                  <a:lnTo>
                    <a:pt x="224" y="882"/>
                  </a:lnTo>
                  <a:lnTo>
                    <a:pt x="224" y="930"/>
                  </a:lnTo>
                  <a:lnTo>
                    <a:pt x="224" y="978"/>
                  </a:lnTo>
                  <a:cubicBezTo>
                    <a:pt x="224" y="984"/>
                    <a:pt x="224" y="989"/>
                    <a:pt x="222" y="994"/>
                  </a:cubicBezTo>
                  <a:lnTo>
                    <a:pt x="206" y="1042"/>
                  </a:lnTo>
                  <a:cubicBezTo>
                    <a:pt x="199" y="1061"/>
                    <a:pt x="181" y="1074"/>
                    <a:pt x="160" y="1074"/>
                  </a:cubicBezTo>
                  <a:lnTo>
                    <a:pt x="144" y="1074"/>
                  </a:lnTo>
                  <a:cubicBezTo>
                    <a:pt x="118" y="1074"/>
                    <a:pt x="96" y="1053"/>
                    <a:pt x="96" y="1026"/>
                  </a:cubicBezTo>
                  <a:lnTo>
                    <a:pt x="96" y="978"/>
                  </a:lnTo>
                  <a:lnTo>
                    <a:pt x="192" y="978"/>
                  </a:lnTo>
                  <a:lnTo>
                    <a:pt x="192" y="1026"/>
                  </a:lnTo>
                  <a:lnTo>
                    <a:pt x="192" y="1074"/>
                  </a:lnTo>
                  <a:lnTo>
                    <a:pt x="192" y="1138"/>
                  </a:lnTo>
                  <a:lnTo>
                    <a:pt x="192" y="1186"/>
                  </a:lnTo>
                  <a:cubicBezTo>
                    <a:pt x="192" y="1210"/>
                    <a:pt x="175" y="1230"/>
                    <a:pt x="152" y="1234"/>
                  </a:cubicBezTo>
                  <a:cubicBezTo>
                    <a:pt x="129" y="1238"/>
                    <a:pt x="106" y="1224"/>
                    <a:pt x="99" y="1202"/>
                  </a:cubicBezTo>
                  <a:lnTo>
                    <a:pt x="83" y="1154"/>
                  </a:lnTo>
                  <a:lnTo>
                    <a:pt x="176" y="1138"/>
                  </a:lnTo>
                  <a:lnTo>
                    <a:pt x="176" y="1186"/>
                  </a:lnTo>
                  <a:lnTo>
                    <a:pt x="176" y="1234"/>
                  </a:lnTo>
                  <a:lnTo>
                    <a:pt x="176" y="1282"/>
                  </a:lnTo>
                  <a:lnTo>
                    <a:pt x="176" y="1330"/>
                  </a:lnTo>
                  <a:lnTo>
                    <a:pt x="80" y="1330"/>
                  </a:lnTo>
                  <a:lnTo>
                    <a:pt x="80" y="1282"/>
                  </a:lnTo>
                  <a:lnTo>
                    <a:pt x="176" y="1282"/>
                  </a:lnTo>
                  <a:lnTo>
                    <a:pt x="176" y="1330"/>
                  </a:lnTo>
                  <a:lnTo>
                    <a:pt x="80" y="1330"/>
                  </a:lnTo>
                  <a:lnTo>
                    <a:pt x="80" y="1282"/>
                  </a:lnTo>
                  <a:lnTo>
                    <a:pt x="176" y="1282"/>
                  </a:lnTo>
                  <a:lnTo>
                    <a:pt x="176" y="1330"/>
                  </a:lnTo>
                  <a:lnTo>
                    <a:pt x="176" y="1394"/>
                  </a:lnTo>
                  <a:lnTo>
                    <a:pt x="176" y="1442"/>
                  </a:lnTo>
                  <a:lnTo>
                    <a:pt x="176" y="1490"/>
                  </a:lnTo>
                  <a:cubicBezTo>
                    <a:pt x="176" y="1517"/>
                    <a:pt x="155" y="1538"/>
                    <a:pt x="128" y="1538"/>
                  </a:cubicBezTo>
                  <a:lnTo>
                    <a:pt x="112" y="1538"/>
                  </a:lnTo>
                  <a:cubicBezTo>
                    <a:pt x="86" y="1538"/>
                    <a:pt x="64" y="1517"/>
                    <a:pt x="64" y="1490"/>
                  </a:cubicBezTo>
                  <a:lnTo>
                    <a:pt x="64" y="1442"/>
                  </a:lnTo>
                  <a:lnTo>
                    <a:pt x="160" y="1442"/>
                  </a:lnTo>
                  <a:lnTo>
                    <a:pt x="160" y="1490"/>
                  </a:lnTo>
                  <a:lnTo>
                    <a:pt x="160" y="1538"/>
                  </a:lnTo>
                  <a:lnTo>
                    <a:pt x="160" y="1586"/>
                  </a:lnTo>
                  <a:lnTo>
                    <a:pt x="160" y="1650"/>
                  </a:lnTo>
                  <a:cubicBezTo>
                    <a:pt x="160" y="1677"/>
                    <a:pt x="139" y="1698"/>
                    <a:pt x="112" y="1698"/>
                  </a:cubicBezTo>
                  <a:lnTo>
                    <a:pt x="96" y="1698"/>
                  </a:lnTo>
                  <a:cubicBezTo>
                    <a:pt x="70" y="1698"/>
                    <a:pt x="48" y="1677"/>
                    <a:pt x="48" y="1650"/>
                  </a:cubicBezTo>
                  <a:lnTo>
                    <a:pt x="48" y="1586"/>
                  </a:lnTo>
                  <a:lnTo>
                    <a:pt x="144" y="1586"/>
                  </a:lnTo>
                  <a:lnTo>
                    <a:pt x="144" y="1650"/>
                  </a:lnTo>
                  <a:lnTo>
                    <a:pt x="144" y="1698"/>
                  </a:lnTo>
                  <a:lnTo>
                    <a:pt x="144" y="1746"/>
                  </a:lnTo>
                  <a:lnTo>
                    <a:pt x="144" y="1794"/>
                  </a:lnTo>
                  <a:lnTo>
                    <a:pt x="144" y="1858"/>
                  </a:lnTo>
                  <a:lnTo>
                    <a:pt x="144" y="1906"/>
                  </a:lnTo>
                  <a:lnTo>
                    <a:pt x="144" y="1954"/>
                  </a:lnTo>
                  <a:cubicBezTo>
                    <a:pt x="144" y="1981"/>
                    <a:pt x="123" y="2002"/>
                    <a:pt x="96" y="2002"/>
                  </a:cubicBezTo>
                  <a:lnTo>
                    <a:pt x="80" y="2002"/>
                  </a:lnTo>
                  <a:lnTo>
                    <a:pt x="128" y="1954"/>
                  </a:lnTo>
                  <a:lnTo>
                    <a:pt x="128" y="2002"/>
                  </a:lnTo>
                  <a:lnTo>
                    <a:pt x="128" y="2050"/>
                  </a:lnTo>
                  <a:lnTo>
                    <a:pt x="128" y="2114"/>
                  </a:lnTo>
                  <a:lnTo>
                    <a:pt x="128" y="2162"/>
                  </a:lnTo>
                  <a:lnTo>
                    <a:pt x="128" y="2210"/>
                  </a:lnTo>
                  <a:lnTo>
                    <a:pt x="128" y="2258"/>
                  </a:lnTo>
                  <a:lnTo>
                    <a:pt x="128" y="2306"/>
                  </a:lnTo>
                  <a:lnTo>
                    <a:pt x="128" y="2370"/>
                  </a:lnTo>
                  <a:lnTo>
                    <a:pt x="128" y="2418"/>
                  </a:lnTo>
                  <a:lnTo>
                    <a:pt x="128" y="2466"/>
                  </a:lnTo>
                  <a:lnTo>
                    <a:pt x="128" y="2514"/>
                  </a:lnTo>
                  <a:lnTo>
                    <a:pt x="128" y="2562"/>
                  </a:lnTo>
                  <a:cubicBezTo>
                    <a:pt x="128" y="2589"/>
                    <a:pt x="107" y="2610"/>
                    <a:pt x="80" y="2610"/>
                  </a:cubicBezTo>
                  <a:lnTo>
                    <a:pt x="64" y="2610"/>
                  </a:lnTo>
                  <a:lnTo>
                    <a:pt x="112" y="2562"/>
                  </a:lnTo>
                  <a:lnTo>
                    <a:pt x="112" y="2626"/>
                  </a:lnTo>
                  <a:lnTo>
                    <a:pt x="112" y="2674"/>
                  </a:lnTo>
                  <a:lnTo>
                    <a:pt x="112" y="2722"/>
                  </a:lnTo>
                  <a:lnTo>
                    <a:pt x="112" y="2770"/>
                  </a:lnTo>
                  <a:lnTo>
                    <a:pt x="112" y="2818"/>
                  </a:lnTo>
                  <a:lnTo>
                    <a:pt x="112" y="2882"/>
                  </a:lnTo>
                  <a:lnTo>
                    <a:pt x="112" y="2930"/>
                  </a:lnTo>
                  <a:lnTo>
                    <a:pt x="16" y="2930"/>
                  </a:lnTo>
                  <a:lnTo>
                    <a:pt x="16" y="2882"/>
                  </a:lnTo>
                  <a:lnTo>
                    <a:pt x="64" y="2930"/>
                  </a:lnTo>
                  <a:lnTo>
                    <a:pt x="48" y="2930"/>
                  </a:lnTo>
                  <a:lnTo>
                    <a:pt x="96" y="2882"/>
                  </a:lnTo>
                  <a:lnTo>
                    <a:pt x="96" y="2930"/>
                  </a:lnTo>
                  <a:cubicBezTo>
                    <a:pt x="96" y="2957"/>
                    <a:pt x="75" y="2978"/>
                    <a:pt x="48" y="2978"/>
                  </a:cubicBezTo>
                  <a:cubicBezTo>
                    <a:pt x="22" y="2978"/>
                    <a:pt x="0" y="2957"/>
                    <a:pt x="0" y="293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0" name="Freeform 199"/>
            <p:cNvSpPr>
              <a:spLocks/>
            </p:cNvSpPr>
            <p:nvPr/>
          </p:nvSpPr>
          <p:spPr bwMode="auto">
            <a:xfrm>
              <a:off x="6465723" y="5029026"/>
              <a:ext cx="31633" cy="465438"/>
            </a:xfrm>
            <a:custGeom>
              <a:avLst/>
              <a:gdLst>
                <a:gd name="T0" fmla="*/ 48 w 264"/>
                <a:gd name="T1" fmla="*/ 464 h 2512"/>
                <a:gd name="T2" fmla="*/ 48 w 264"/>
                <a:gd name="T3" fmla="*/ 920 h 2512"/>
                <a:gd name="T4" fmla="*/ 56 w 264"/>
                <a:gd name="T5" fmla="*/ 1336 h 2512"/>
                <a:gd name="T6" fmla="*/ 56 w 264"/>
                <a:gd name="T7" fmla="*/ 1696 h 2512"/>
                <a:gd name="T8" fmla="*/ 56 w 264"/>
                <a:gd name="T9" fmla="*/ 1952 h 2512"/>
                <a:gd name="T10" fmla="*/ 64 w 264"/>
                <a:gd name="T11" fmla="*/ 2176 h 2512"/>
                <a:gd name="T12" fmla="*/ 64 w 264"/>
                <a:gd name="T13" fmla="*/ 2280 h 2512"/>
                <a:gd name="T14" fmla="*/ 16 w 264"/>
                <a:gd name="T15" fmla="*/ 2280 h 2512"/>
                <a:gd name="T16" fmla="*/ 72 w 264"/>
                <a:gd name="T17" fmla="*/ 2304 h 2512"/>
                <a:gd name="T18" fmla="*/ 26 w 264"/>
                <a:gd name="T19" fmla="*/ 2377 h 2512"/>
                <a:gd name="T20" fmla="*/ 80 w 264"/>
                <a:gd name="T21" fmla="*/ 2384 h 2512"/>
                <a:gd name="T22" fmla="*/ 40 w 264"/>
                <a:gd name="T23" fmla="*/ 2360 h 2512"/>
                <a:gd name="T24" fmla="*/ 96 w 264"/>
                <a:gd name="T25" fmla="*/ 2384 h 2512"/>
                <a:gd name="T26" fmla="*/ 72 w 264"/>
                <a:gd name="T27" fmla="*/ 2336 h 2512"/>
                <a:gd name="T28" fmla="*/ 80 w 264"/>
                <a:gd name="T29" fmla="*/ 2408 h 2512"/>
                <a:gd name="T30" fmla="*/ 88 w 264"/>
                <a:gd name="T31" fmla="*/ 2336 h 2512"/>
                <a:gd name="T32" fmla="*/ 96 w 264"/>
                <a:gd name="T33" fmla="*/ 2360 h 2512"/>
                <a:gd name="T34" fmla="*/ 120 w 264"/>
                <a:gd name="T35" fmla="*/ 2360 h 2512"/>
                <a:gd name="T36" fmla="*/ 80 w 264"/>
                <a:gd name="T37" fmla="*/ 2384 h 2512"/>
                <a:gd name="T38" fmla="*/ 136 w 264"/>
                <a:gd name="T39" fmla="*/ 2360 h 2512"/>
                <a:gd name="T40" fmla="*/ 136 w 264"/>
                <a:gd name="T41" fmla="*/ 2440 h 2512"/>
                <a:gd name="T42" fmla="*/ 136 w 264"/>
                <a:gd name="T43" fmla="*/ 2336 h 2512"/>
                <a:gd name="T44" fmla="*/ 192 w 264"/>
                <a:gd name="T45" fmla="*/ 2360 h 2512"/>
                <a:gd name="T46" fmla="*/ 192 w 264"/>
                <a:gd name="T47" fmla="*/ 2232 h 2512"/>
                <a:gd name="T48" fmla="*/ 200 w 264"/>
                <a:gd name="T49" fmla="*/ 2048 h 2512"/>
                <a:gd name="T50" fmla="*/ 200 w 264"/>
                <a:gd name="T51" fmla="*/ 1792 h 2512"/>
                <a:gd name="T52" fmla="*/ 256 w 264"/>
                <a:gd name="T53" fmla="*/ 1616 h 2512"/>
                <a:gd name="T54" fmla="*/ 208 w 264"/>
                <a:gd name="T55" fmla="*/ 1512 h 2512"/>
                <a:gd name="T56" fmla="*/ 208 w 264"/>
                <a:gd name="T57" fmla="*/ 1024 h 2512"/>
                <a:gd name="T58" fmla="*/ 209 w 264"/>
                <a:gd name="T59" fmla="*/ 485 h 2512"/>
                <a:gd name="T60" fmla="*/ 264 w 264"/>
                <a:gd name="T61" fmla="*/ 208 h 2512"/>
                <a:gd name="T62" fmla="*/ 256 w 264"/>
                <a:gd name="T63" fmla="*/ 664 h 2512"/>
                <a:gd name="T64" fmla="*/ 256 w 264"/>
                <a:gd name="T65" fmla="*/ 1232 h 2512"/>
                <a:gd name="T66" fmla="*/ 256 w 264"/>
                <a:gd name="T67" fmla="*/ 1616 h 2512"/>
                <a:gd name="T68" fmla="*/ 248 w 264"/>
                <a:gd name="T69" fmla="*/ 1696 h 2512"/>
                <a:gd name="T70" fmla="*/ 248 w 264"/>
                <a:gd name="T71" fmla="*/ 1952 h 2512"/>
                <a:gd name="T72" fmla="*/ 240 w 264"/>
                <a:gd name="T73" fmla="*/ 2128 h 2512"/>
                <a:gd name="T74" fmla="*/ 240 w 264"/>
                <a:gd name="T75" fmla="*/ 2384 h 2512"/>
                <a:gd name="T76" fmla="*/ 144 w 264"/>
                <a:gd name="T77" fmla="*/ 2408 h 2512"/>
                <a:gd name="T78" fmla="*/ 112 w 264"/>
                <a:gd name="T79" fmla="*/ 2488 h 2512"/>
                <a:gd name="T80" fmla="*/ 112 w 264"/>
                <a:gd name="T81" fmla="*/ 2408 h 2512"/>
                <a:gd name="T82" fmla="*/ 128 w 264"/>
                <a:gd name="T83" fmla="*/ 2384 h 2512"/>
                <a:gd name="T84" fmla="*/ 120 w 264"/>
                <a:gd name="T85" fmla="*/ 2384 h 2512"/>
                <a:gd name="T86" fmla="*/ 112 w 264"/>
                <a:gd name="T87" fmla="*/ 2384 h 2512"/>
                <a:gd name="T88" fmla="*/ 104 w 264"/>
                <a:gd name="T89" fmla="*/ 2384 h 2512"/>
                <a:gd name="T90" fmla="*/ 96 w 264"/>
                <a:gd name="T91" fmla="*/ 2384 h 2512"/>
                <a:gd name="T92" fmla="*/ 48 w 264"/>
                <a:gd name="T93" fmla="*/ 2360 h 2512"/>
                <a:gd name="T94" fmla="*/ 56 w 264"/>
                <a:gd name="T95" fmla="*/ 2408 h 2512"/>
                <a:gd name="T96" fmla="*/ 24 w 264"/>
                <a:gd name="T97" fmla="*/ 2384 h 2512"/>
                <a:gd name="T98" fmla="*/ 72 w 264"/>
                <a:gd name="T99" fmla="*/ 2304 h 2512"/>
                <a:gd name="T100" fmla="*/ 64 w 264"/>
                <a:gd name="T101" fmla="*/ 2304 h 2512"/>
                <a:gd name="T102" fmla="*/ 16 w 264"/>
                <a:gd name="T103" fmla="*/ 2176 h 2512"/>
                <a:gd name="T104" fmla="*/ 8 w 264"/>
                <a:gd name="T105" fmla="*/ 1952 h 2512"/>
                <a:gd name="T106" fmla="*/ 8 w 264"/>
                <a:gd name="T107" fmla="*/ 1696 h 2512"/>
                <a:gd name="T108" fmla="*/ 8 w 264"/>
                <a:gd name="T109" fmla="*/ 1336 h 2512"/>
                <a:gd name="T110" fmla="*/ 0 w 264"/>
                <a:gd name="T111" fmla="*/ 920 h 2512"/>
                <a:gd name="T112" fmla="*/ 0 w 264"/>
                <a:gd name="T113" fmla="*/ 464 h 2512"/>
                <a:gd name="T114" fmla="*/ 24 w 264"/>
                <a:gd name="T115" fmla="*/ 0 h 2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4" h="2512">
                  <a:moveTo>
                    <a:pt x="48" y="24"/>
                  </a:moveTo>
                  <a:lnTo>
                    <a:pt x="48" y="128"/>
                  </a:lnTo>
                  <a:lnTo>
                    <a:pt x="48" y="208"/>
                  </a:lnTo>
                  <a:lnTo>
                    <a:pt x="48" y="232"/>
                  </a:lnTo>
                  <a:lnTo>
                    <a:pt x="48" y="256"/>
                  </a:lnTo>
                  <a:lnTo>
                    <a:pt x="48" y="312"/>
                  </a:lnTo>
                  <a:lnTo>
                    <a:pt x="48" y="336"/>
                  </a:lnTo>
                  <a:lnTo>
                    <a:pt x="48" y="360"/>
                  </a:lnTo>
                  <a:lnTo>
                    <a:pt x="48" y="408"/>
                  </a:lnTo>
                  <a:lnTo>
                    <a:pt x="48" y="464"/>
                  </a:lnTo>
                  <a:lnTo>
                    <a:pt x="48" y="512"/>
                  </a:lnTo>
                  <a:lnTo>
                    <a:pt x="48" y="568"/>
                  </a:lnTo>
                  <a:lnTo>
                    <a:pt x="48" y="616"/>
                  </a:lnTo>
                  <a:lnTo>
                    <a:pt x="48" y="664"/>
                  </a:lnTo>
                  <a:lnTo>
                    <a:pt x="48" y="720"/>
                  </a:lnTo>
                  <a:lnTo>
                    <a:pt x="48" y="768"/>
                  </a:lnTo>
                  <a:lnTo>
                    <a:pt x="48" y="792"/>
                  </a:lnTo>
                  <a:lnTo>
                    <a:pt x="48" y="848"/>
                  </a:lnTo>
                  <a:lnTo>
                    <a:pt x="48" y="872"/>
                  </a:lnTo>
                  <a:lnTo>
                    <a:pt x="48" y="920"/>
                  </a:lnTo>
                  <a:lnTo>
                    <a:pt x="48" y="952"/>
                  </a:lnTo>
                  <a:lnTo>
                    <a:pt x="48" y="1000"/>
                  </a:lnTo>
                  <a:lnTo>
                    <a:pt x="48" y="1048"/>
                  </a:lnTo>
                  <a:lnTo>
                    <a:pt x="48" y="1128"/>
                  </a:lnTo>
                  <a:lnTo>
                    <a:pt x="48" y="1176"/>
                  </a:lnTo>
                  <a:lnTo>
                    <a:pt x="48" y="1173"/>
                  </a:lnTo>
                  <a:lnTo>
                    <a:pt x="56" y="1229"/>
                  </a:lnTo>
                  <a:cubicBezTo>
                    <a:pt x="56" y="1230"/>
                    <a:pt x="56" y="1231"/>
                    <a:pt x="56" y="1232"/>
                  </a:cubicBezTo>
                  <a:lnTo>
                    <a:pt x="56" y="1280"/>
                  </a:lnTo>
                  <a:lnTo>
                    <a:pt x="56" y="1336"/>
                  </a:lnTo>
                  <a:lnTo>
                    <a:pt x="56" y="1360"/>
                  </a:lnTo>
                  <a:lnTo>
                    <a:pt x="56" y="1408"/>
                  </a:lnTo>
                  <a:lnTo>
                    <a:pt x="56" y="1440"/>
                  </a:lnTo>
                  <a:lnTo>
                    <a:pt x="56" y="1488"/>
                  </a:lnTo>
                  <a:lnTo>
                    <a:pt x="56" y="1512"/>
                  </a:lnTo>
                  <a:lnTo>
                    <a:pt x="56" y="1568"/>
                  </a:lnTo>
                  <a:lnTo>
                    <a:pt x="56" y="1592"/>
                  </a:lnTo>
                  <a:lnTo>
                    <a:pt x="56" y="1640"/>
                  </a:lnTo>
                  <a:lnTo>
                    <a:pt x="56" y="1664"/>
                  </a:lnTo>
                  <a:lnTo>
                    <a:pt x="56" y="1696"/>
                  </a:lnTo>
                  <a:lnTo>
                    <a:pt x="56" y="1720"/>
                  </a:lnTo>
                  <a:lnTo>
                    <a:pt x="56" y="1744"/>
                  </a:lnTo>
                  <a:lnTo>
                    <a:pt x="56" y="1768"/>
                  </a:lnTo>
                  <a:lnTo>
                    <a:pt x="56" y="1792"/>
                  </a:lnTo>
                  <a:lnTo>
                    <a:pt x="56" y="1824"/>
                  </a:lnTo>
                  <a:lnTo>
                    <a:pt x="56" y="1848"/>
                  </a:lnTo>
                  <a:lnTo>
                    <a:pt x="56" y="1872"/>
                  </a:lnTo>
                  <a:lnTo>
                    <a:pt x="56" y="1896"/>
                  </a:lnTo>
                  <a:lnTo>
                    <a:pt x="56" y="1920"/>
                  </a:lnTo>
                  <a:lnTo>
                    <a:pt x="56" y="1952"/>
                  </a:lnTo>
                  <a:lnTo>
                    <a:pt x="56" y="2000"/>
                  </a:lnTo>
                  <a:lnTo>
                    <a:pt x="56" y="2024"/>
                  </a:lnTo>
                  <a:lnTo>
                    <a:pt x="56" y="2048"/>
                  </a:lnTo>
                  <a:lnTo>
                    <a:pt x="56" y="2043"/>
                  </a:lnTo>
                  <a:lnTo>
                    <a:pt x="64" y="2075"/>
                  </a:lnTo>
                  <a:cubicBezTo>
                    <a:pt x="64" y="2077"/>
                    <a:pt x="64" y="2079"/>
                    <a:pt x="64" y="2080"/>
                  </a:cubicBezTo>
                  <a:lnTo>
                    <a:pt x="64" y="2104"/>
                  </a:lnTo>
                  <a:lnTo>
                    <a:pt x="64" y="2128"/>
                  </a:lnTo>
                  <a:lnTo>
                    <a:pt x="64" y="2152"/>
                  </a:lnTo>
                  <a:lnTo>
                    <a:pt x="64" y="2176"/>
                  </a:lnTo>
                  <a:lnTo>
                    <a:pt x="64" y="2208"/>
                  </a:lnTo>
                  <a:lnTo>
                    <a:pt x="64" y="2232"/>
                  </a:lnTo>
                  <a:lnTo>
                    <a:pt x="64" y="2256"/>
                  </a:lnTo>
                  <a:lnTo>
                    <a:pt x="64" y="2280"/>
                  </a:lnTo>
                  <a:lnTo>
                    <a:pt x="64" y="2304"/>
                  </a:lnTo>
                  <a:cubicBezTo>
                    <a:pt x="64" y="2318"/>
                    <a:pt x="54" y="2328"/>
                    <a:pt x="40" y="2328"/>
                  </a:cubicBezTo>
                  <a:cubicBezTo>
                    <a:pt x="27" y="2328"/>
                    <a:pt x="16" y="2318"/>
                    <a:pt x="16" y="2304"/>
                  </a:cubicBezTo>
                  <a:lnTo>
                    <a:pt x="16" y="2280"/>
                  </a:lnTo>
                  <a:cubicBezTo>
                    <a:pt x="16" y="2267"/>
                    <a:pt x="27" y="2256"/>
                    <a:pt x="40" y="2256"/>
                  </a:cubicBezTo>
                  <a:cubicBezTo>
                    <a:pt x="54" y="2256"/>
                    <a:pt x="64" y="2267"/>
                    <a:pt x="64" y="2280"/>
                  </a:cubicBezTo>
                  <a:lnTo>
                    <a:pt x="64" y="2304"/>
                  </a:lnTo>
                  <a:cubicBezTo>
                    <a:pt x="64" y="2318"/>
                    <a:pt x="54" y="2328"/>
                    <a:pt x="40" y="2328"/>
                  </a:cubicBezTo>
                  <a:cubicBezTo>
                    <a:pt x="27" y="2328"/>
                    <a:pt x="16" y="2318"/>
                    <a:pt x="16" y="2304"/>
                  </a:cubicBezTo>
                  <a:lnTo>
                    <a:pt x="16" y="2280"/>
                  </a:lnTo>
                  <a:cubicBezTo>
                    <a:pt x="16" y="2267"/>
                    <a:pt x="27" y="2256"/>
                    <a:pt x="40" y="2256"/>
                  </a:cubicBezTo>
                  <a:cubicBezTo>
                    <a:pt x="54" y="2256"/>
                    <a:pt x="64" y="2267"/>
                    <a:pt x="64" y="2280"/>
                  </a:cubicBezTo>
                  <a:lnTo>
                    <a:pt x="64" y="2304"/>
                  </a:lnTo>
                  <a:cubicBezTo>
                    <a:pt x="64" y="2318"/>
                    <a:pt x="54" y="2328"/>
                    <a:pt x="40" y="2328"/>
                  </a:cubicBezTo>
                  <a:cubicBezTo>
                    <a:pt x="27" y="2328"/>
                    <a:pt x="16" y="2318"/>
                    <a:pt x="16" y="2304"/>
                  </a:cubicBezTo>
                  <a:lnTo>
                    <a:pt x="16" y="2280"/>
                  </a:lnTo>
                  <a:cubicBezTo>
                    <a:pt x="16" y="2267"/>
                    <a:pt x="27" y="2256"/>
                    <a:pt x="40" y="2256"/>
                  </a:cubicBezTo>
                  <a:cubicBezTo>
                    <a:pt x="54" y="2256"/>
                    <a:pt x="64" y="2267"/>
                    <a:pt x="64" y="2280"/>
                  </a:cubicBezTo>
                  <a:lnTo>
                    <a:pt x="64" y="2304"/>
                  </a:lnTo>
                  <a:lnTo>
                    <a:pt x="40" y="2280"/>
                  </a:lnTo>
                  <a:lnTo>
                    <a:pt x="48" y="2280"/>
                  </a:lnTo>
                  <a:lnTo>
                    <a:pt x="24" y="2304"/>
                  </a:lnTo>
                  <a:lnTo>
                    <a:pt x="24" y="2280"/>
                  </a:lnTo>
                  <a:cubicBezTo>
                    <a:pt x="24" y="2267"/>
                    <a:pt x="35" y="2256"/>
                    <a:pt x="48" y="2256"/>
                  </a:cubicBezTo>
                  <a:cubicBezTo>
                    <a:pt x="62" y="2256"/>
                    <a:pt x="72" y="2267"/>
                    <a:pt x="72" y="2280"/>
                  </a:cubicBezTo>
                  <a:lnTo>
                    <a:pt x="72" y="2304"/>
                  </a:lnTo>
                  <a:lnTo>
                    <a:pt x="72" y="2336"/>
                  </a:lnTo>
                  <a:lnTo>
                    <a:pt x="72" y="2360"/>
                  </a:lnTo>
                  <a:lnTo>
                    <a:pt x="72" y="2384"/>
                  </a:lnTo>
                  <a:cubicBezTo>
                    <a:pt x="72" y="2398"/>
                    <a:pt x="62" y="2408"/>
                    <a:pt x="48" y="2408"/>
                  </a:cubicBezTo>
                  <a:cubicBezTo>
                    <a:pt x="35" y="2408"/>
                    <a:pt x="24" y="2398"/>
                    <a:pt x="24" y="2384"/>
                  </a:cubicBezTo>
                  <a:lnTo>
                    <a:pt x="24" y="2360"/>
                  </a:lnTo>
                  <a:cubicBezTo>
                    <a:pt x="24" y="2347"/>
                    <a:pt x="35" y="2336"/>
                    <a:pt x="48" y="2336"/>
                  </a:cubicBezTo>
                  <a:cubicBezTo>
                    <a:pt x="62" y="2336"/>
                    <a:pt x="72" y="2347"/>
                    <a:pt x="72" y="2360"/>
                  </a:cubicBezTo>
                  <a:lnTo>
                    <a:pt x="72" y="2384"/>
                  </a:lnTo>
                  <a:lnTo>
                    <a:pt x="26" y="2377"/>
                  </a:lnTo>
                  <a:lnTo>
                    <a:pt x="34" y="2353"/>
                  </a:lnTo>
                  <a:cubicBezTo>
                    <a:pt x="37" y="2342"/>
                    <a:pt x="49" y="2335"/>
                    <a:pt x="60" y="2337"/>
                  </a:cubicBezTo>
                  <a:cubicBezTo>
                    <a:pt x="72" y="2339"/>
                    <a:pt x="80" y="2349"/>
                    <a:pt x="80" y="2360"/>
                  </a:cubicBezTo>
                  <a:lnTo>
                    <a:pt x="80" y="2384"/>
                  </a:lnTo>
                  <a:cubicBezTo>
                    <a:pt x="80" y="2398"/>
                    <a:pt x="70" y="2408"/>
                    <a:pt x="56" y="2408"/>
                  </a:cubicBezTo>
                  <a:cubicBezTo>
                    <a:pt x="43" y="2408"/>
                    <a:pt x="32" y="2398"/>
                    <a:pt x="32" y="2384"/>
                  </a:cubicBezTo>
                  <a:lnTo>
                    <a:pt x="32" y="2360"/>
                  </a:lnTo>
                  <a:cubicBezTo>
                    <a:pt x="32" y="2347"/>
                    <a:pt x="43" y="2336"/>
                    <a:pt x="56" y="2336"/>
                  </a:cubicBezTo>
                  <a:cubicBezTo>
                    <a:pt x="70" y="2336"/>
                    <a:pt x="80" y="2347"/>
                    <a:pt x="80" y="2360"/>
                  </a:cubicBezTo>
                  <a:lnTo>
                    <a:pt x="80" y="2384"/>
                  </a:lnTo>
                  <a:lnTo>
                    <a:pt x="56" y="2360"/>
                  </a:lnTo>
                  <a:lnTo>
                    <a:pt x="64" y="2360"/>
                  </a:lnTo>
                  <a:lnTo>
                    <a:pt x="40" y="2384"/>
                  </a:lnTo>
                  <a:lnTo>
                    <a:pt x="40" y="2360"/>
                  </a:lnTo>
                  <a:cubicBezTo>
                    <a:pt x="40" y="2347"/>
                    <a:pt x="51" y="2336"/>
                    <a:pt x="64" y="2336"/>
                  </a:cubicBezTo>
                  <a:cubicBezTo>
                    <a:pt x="78" y="2336"/>
                    <a:pt x="88" y="2347"/>
                    <a:pt x="88" y="2360"/>
                  </a:cubicBezTo>
                  <a:lnTo>
                    <a:pt x="88" y="2384"/>
                  </a:lnTo>
                  <a:cubicBezTo>
                    <a:pt x="88" y="2398"/>
                    <a:pt x="78" y="2408"/>
                    <a:pt x="64" y="2408"/>
                  </a:cubicBezTo>
                  <a:cubicBezTo>
                    <a:pt x="51" y="2408"/>
                    <a:pt x="40" y="2398"/>
                    <a:pt x="40" y="2384"/>
                  </a:cubicBezTo>
                  <a:lnTo>
                    <a:pt x="40" y="2360"/>
                  </a:lnTo>
                  <a:cubicBezTo>
                    <a:pt x="40" y="2347"/>
                    <a:pt x="51" y="2336"/>
                    <a:pt x="64" y="2336"/>
                  </a:cubicBezTo>
                  <a:lnTo>
                    <a:pt x="72" y="2336"/>
                  </a:lnTo>
                  <a:cubicBezTo>
                    <a:pt x="86" y="2336"/>
                    <a:pt x="96" y="2347"/>
                    <a:pt x="96" y="2360"/>
                  </a:cubicBezTo>
                  <a:lnTo>
                    <a:pt x="96" y="2384"/>
                  </a:lnTo>
                  <a:cubicBezTo>
                    <a:pt x="96" y="2398"/>
                    <a:pt x="86" y="2408"/>
                    <a:pt x="72" y="2408"/>
                  </a:cubicBezTo>
                  <a:cubicBezTo>
                    <a:pt x="59" y="2408"/>
                    <a:pt x="48" y="2398"/>
                    <a:pt x="48" y="2384"/>
                  </a:cubicBezTo>
                  <a:lnTo>
                    <a:pt x="48" y="2360"/>
                  </a:lnTo>
                  <a:cubicBezTo>
                    <a:pt x="48" y="2347"/>
                    <a:pt x="59" y="2336"/>
                    <a:pt x="72" y="2336"/>
                  </a:cubicBezTo>
                  <a:cubicBezTo>
                    <a:pt x="86" y="2336"/>
                    <a:pt x="96" y="2347"/>
                    <a:pt x="96" y="2360"/>
                  </a:cubicBezTo>
                  <a:lnTo>
                    <a:pt x="96" y="2384"/>
                  </a:lnTo>
                  <a:cubicBezTo>
                    <a:pt x="96" y="2398"/>
                    <a:pt x="86" y="2408"/>
                    <a:pt x="72" y="2408"/>
                  </a:cubicBezTo>
                  <a:cubicBezTo>
                    <a:pt x="59" y="2408"/>
                    <a:pt x="48" y="2398"/>
                    <a:pt x="48" y="2384"/>
                  </a:cubicBezTo>
                  <a:lnTo>
                    <a:pt x="48" y="2360"/>
                  </a:lnTo>
                  <a:cubicBezTo>
                    <a:pt x="48" y="2347"/>
                    <a:pt x="59" y="2336"/>
                    <a:pt x="72" y="2336"/>
                  </a:cubicBezTo>
                  <a:cubicBezTo>
                    <a:pt x="86" y="2336"/>
                    <a:pt x="96" y="2347"/>
                    <a:pt x="96" y="2360"/>
                  </a:cubicBezTo>
                  <a:lnTo>
                    <a:pt x="96" y="2384"/>
                  </a:lnTo>
                  <a:cubicBezTo>
                    <a:pt x="96" y="2398"/>
                    <a:pt x="86" y="2408"/>
                    <a:pt x="72" y="2408"/>
                  </a:cubicBezTo>
                  <a:cubicBezTo>
                    <a:pt x="59" y="2408"/>
                    <a:pt x="48" y="2398"/>
                    <a:pt x="48" y="2384"/>
                  </a:cubicBezTo>
                  <a:lnTo>
                    <a:pt x="48" y="2360"/>
                  </a:lnTo>
                  <a:cubicBezTo>
                    <a:pt x="48" y="2347"/>
                    <a:pt x="59" y="2336"/>
                    <a:pt x="72" y="2336"/>
                  </a:cubicBezTo>
                  <a:cubicBezTo>
                    <a:pt x="86" y="2336"/>
                    <a:pt x="96" y="2347"/>
                    <a:pt x="96" y="2360"/>
                  </a:cubicBezTo>
                  <a:lnTo>
                    <a:pt x="96" y="2384"/>
                  </a:lnTo>
                  <a:lnTo>
                    <a:pt x="72" y="2360"/>
                  </a:lnTo>
                  <a:lnTo>
                    <a:pt x="80" y="2360"/>
                  </a:lnTo>
                  <a:lnTo>
                    <a:pt x="56" y="2384"/>
                  </a:lnTo>
                  <a:lnTo>
                    <a:pt x="56" y="2360"/>
                  </a:lnTo>
                  <a:cubicBezTo>
                    <a:pt x="56" y="2347"/>
                    <a:pt x="67" y="2336"/>
                    <a:pt x="80" y="2336"/>
                  </a:cubicBezTo>
                  <a:cubicBezTo>
                    <a:pt x="94" y="2336"/>
                    <a:pt x="104" y="2347"/>
                    <a:pt x="104" y="2360"/>
                  </a:cubicBezTo>
                  <a:lnTo>
                    <a:pt x="104" y="2384"/>
                  </a:lnTo>
                  <a:cubicBezTo>
                    <a:pt x="104" y="2398"/>
                    <a:pt x="94" y="2408"/>
                    <a:pt x="80" y="2408"/>
                  </a:cubicBezTo>
                  <a:cubicBezTo>
                    <a:pt x="67" y="2408"/>
                    <a:pt x="56" y="2398"/>
                    <a:pt x="56" y="2384"/>
                  </a:cubicBezTo>
                  <a:lnTo>
                    <a:pt x="56" y="2360"/>
                  </a:lnTo>
                  <a:cubicBezTo>
                    <a:pt x="56" y="2347"/>
                    <a:pt x="67" y="2336"/>
                    <a:pt x="80" y="2336"/>
                  </a:cubicBezTo>
                  <a:cubicBezTo>
                    <a:pt x="94" y="2336"/>
                    <a:pt x="104" y="2347"/>
                    <a:pt x="104" y="2360"/>
                  </a:cubicBezTo>
                  <a:lnTo>
                    <a:pt x="104" y="2384"/>
                  </a:lnTo>
                  <a:lnTo>
                    <a:pt x="80" y="2360"/>
                  </a:lnTo>
                  <a:lnTo>
                    <a:pt x="88" y="2360"/>
                  </a:lnTo>
                  <a:lnTo>
                    <a:pt x="64" y="2384"/>
                  </a:lnTo>
                  <a:lnTo>
                    <a:pt x="64" y="2360"/>
                  </a:lnTo>
                  <a:cubicBezTo>
                    <a:pt x="64" y="2347"/>
                    <a:pt x="75" y="2336"/>
                    <a:pt x="88" y="2336"/>
                  </a:cubicBezTo>
                  <a:cubicBezTo>
                    <a:pt x="102" y="2336"/>
                    <a:pt x="112" y="2347"/>
                    <a:pt x="112" y="2360"/>
                  </a:cubicBezTo>
                  <a:lnTo>
                    <a:pt x="112" y="2384"/>
                  </a:lnTo>
                  <a:cubicBezTo>
                    <a:pt x="112" y="2398"/>
                    <a:pt x="102" y="2408"/>
                    <a:pt x="88" y="2408"/>
                  </a:cubicBezTo>
                  <a:cubicBezTo>
                    <a:pt x="75" y="2408"/>
                    <a:pt x="64" y="2398"/>
                    <a:pt x="64" y="2384"/>
                  </a:cubicBezTo>
                  <a:lnTo>
                    <a:pt x="64" y="2360"/>
                  </a:lnTo>
                  <a:cubicBezTo>
                    <a:pt x="64" y="2347"/>
                    <a:pt x="75" y="2336"/>
                    <a:pt x="88" y="2336"/>
                  </a:cubicBezTo>
                  <a:cubicBezTo>
                    <a:pt x="102" y="2336"/>
                    <a:pt x="112" y="2347"/>
                    <a:pt x="112" y="2360"/>
                  </a:cubicBezTo>
                  <a:lnTo>
                    <a:pt x="112" y="2384"/>
                  </a:lnTo>
                  <a:lnTo>
                    <a:pt x="88" y="2360"/>
                  </a:lnTo>
                  <a:lnTo>
                    <a:pt x="96" y="2360"/>
                  </a:lnTo>
                  <a:lnTo>
                    <a:pt x="72" y="2384"/>
                  </a:lnTo>
                  <a:lnTo>
                    <a:pt x="72" y="2360"/>
                  </a:lnTo>
                  <a:cubicBezTo>
                    <a:pt x="72" y="2347"/>
                    <a:pt x="83" y="2336"/>
                    <a:pt x="96" y="2336"/>
                  </a:cubicBezTo>
                  <a:cubicBezTo>
                    <a:pt x="110" y="2336"/>
                    <a:pt x="120" y="2347"/>
                    <a:pt x="120" y="2360"/>
                  </a:cubicBezTo>
                  <a:lnTo>
                    <a:pt x="120" y="2384"/>
                  </a:lnTo>
                  <a:cubicBezTo>
                    <a:pt x="120" y="2398"/>
                    <a:pt x="110" y="2408"/>
                    <a:pt x="96" y="2408"/>
                  </a:cubicBezTo>
                  <a:cubicBezTo>
                    <a:pt x="83" y="2408"/>
                    <a:pt x="72" y="2398"/>
                    <a:pt x="72" y="2384"/>
                  </a:cubicBezTo>
                  <a:lnTo>
                    <a:pt x="72" y="2360"/>
                  </a:lnTo>
                  <a:cubicBezTo>
                    <a:pt x="72" y="2347"/>
                    <a:pt x="83" y="2336"/>
                    <a:pt x="96" y="2336"/>
                  </a:cubicBezTo>
                  <a:cubicBezTo>
                    <a:pt x="110" y="2336"/>
                    <a:pt x="120" y="2347"/>
                    <a:pt x="120" y="2360"/>
                  </a:cubicBezTo>
                  <a:lnTo>
                    <a:pt x="120" y="2384"/>
                  </a:lnTo>
                  <a:lnTo>
                    <a:pt x="96" y="2360"/>
                  </a:lnTo>
                  <a:lnTo>
                    <a:pt x="104" y="2360"/>
                  </a:lnTo>
                  <a:lnTo>
                    <a:pt x="80" y="2384"/>
                  </a:lnTo>
                  <a:lnTo>
                    <a:pt x="80" y="2360"/>
                  </a:lnTo>
                  <a:cubicBezTo>
                    <a:pt x="80" y="2347"/>
                    <a:pt x="91" y="2336"/>
                    <a:pt x="104" y="2336"/>
                  </a:cubicBezTo>
                  <a:cubicBezTo>
                    <a:pt x="118" y="2336"/>
                    <a:pt x="128" y="2347"/>
                    <a:pt x="128" y="2360"/>
                  </a:cubicBezTo>
                  <a:lnTo>
                    <a:pt x="128" y="2384"/>
                  </a:lnTo>
                  <a:cubicBezTo>
                    <a:pt x="128" y="2398"/>
                    <a:pt x="118" y="2408"/>
                    <a:pt x="104" y="2408"/>
                  </a:cubicBezTo>
                  <a:cubicBezTo>
                    <a:pt x="91" y="2408"/>
                    <a:pt x="80" y="2398"/>
                    <a:pt x="80" y="2384"/>
                  </a:cubicBezTo>
                  <a:lnTo>
                    <a:pt x="80" y="2360"/>
                  </a:lnTo>
                  <a:cubicBezTo>
                    <a:pt x="80" y="2347"/>
                    <a:pt x="91" y="2336"/>
                    <a:pt x="104" y="2336"/>
                  </a:cubicBezTo>
                  <a:cubicBezTo>
                    <a:pt x="118" y="2336"/>
                    <a:pt x="128" y="2347"/>
                    <a:pt x="128" y="2360"/>
                  </a:cubicBezTo>
                  <a:lnTo>
                    <a:pt x="128" y="2384"/>
                  </a:lnTo>
                  <a:lnTo>
                    <a:pt x="104" y="2360"/>
                  </a:lnTo>
                  <a:lnTo>
                    <a:pt x="112" y="2360"/>
                  </a:lnTo>
                  <a:lnTo>
                    <a:pt x="88" y="2384"/>
                  </a:lnTo>
                  <a:lnTo>
                    <a:pt x="88" y="2360"/>
                  </a:lnTo>
                  <a:cubicBezTo>
                    <a:pt x="88" y="2347"/>
                    <a:pt x="99" y="2336"/>
                    <a:pt x="112" y="2336"/>
                  </a:cubicBezTo>
                  <a:cubicBezTo>
                    <a:pt x="126" y="2336"/>
                    <a:pt x="136" y="2347"/>
                    <a:pt x="136" y="2360"/>
                  </a:cubicBezTo>
                  <a:lnTo>
                    <a:pt x="136" y="2384"/>
                  </a:lnTo>
                  <a:lnTo>
                    <a:pt x="112" y="2360"/>
                  </a:lnTo>
                  <a:lnTo>
                    <a:pt x="120" y="2360"/>
                  </a:lnTo>
                  <a:lnTo>
                    <a:pt x="128" y="2360"/>
                  </a:lnTo>
                  <a:cubicBezTo>
                    <a:pt x="142" y="2360"/>
                    <a:pt x="152" y="2371"/>
                    <a:pt x="152" y="2384"/>
                  </a:cubicBezTo>
                  <a:lnTo>
                    <a:pt x="152" y="2408"/>
                  </a:lnTo>
                  <a:lnTo>
                    <a:pt x="152" y="2440"/>
                  </a:lnTo>
                  <a:lnTo>
                    <a:pt x="152" y="2464"/>
                  </a:lnTo>
                  <a:lnTo>
                    <a:pt x="128" y="2440"/>
                  </a:lnTo>
                  <a:lnTo>
                    <a:pt x="136" y="2440"/>
                  </a:lnTo>
                  <a:cubicBezTo>
                    <a:pt x="150" y="2440"/>
                    <a:pt x="160" y="2451"/>
                    <a:pt x="160" y="2464"/>
                  </a:cubicBezTo>
                  <a:lnTo>
                    <a:pt x="160" y="2488"/>
                  </a:lnTo>
                  <a:cubicBezTo>
                    <a:pt x="160" y="2502"/>
                    <a:pt x="150" y="2512"/>
                    <a:pt x="136" y="2512"/>
                  </a:cubicBezTo>
                  <a:cubicBezTo>
                    <a:pt x="123" y="2512"/>
                    <a:pt x="112" y="2502"/>
                    <a:pt x="112" y="2488"/>
                  </a:cubicBezTo>
                  <a:lnTo>
                    <a:pt x="112" y="2464"/>
                  </a:lnTo>
                  <a:lnTo>
                    <a:pt x="112" y="2440"/>
                  </a:lnTo>
                  <a:lnTo>
                    <a:pt x="112" y="2408"/>
                  </a:lnTo>
                  <a:lnTo>
                    <a:pt x="112" y="2384"/>
                  </a:lnTo>
                  <a:lnTo>
                    <a:pt x="112" y="2360"/>
                  </a:lnTo>
                  <a:cubicBezTo>
                    <a:pt x="112" y="2347"/>
                    <a:pt x="123" y="2336"/>
                    <a:pt x="136" y="2336"/>
                  </a:cubicBezTo>
                  <a:cubicBezTo>
                    <a:pt x="150" y="2336"/>
                    <a:pt x="160" y="2347"/>
                    <a:pt x="160" y="2360"/>
                  </a:cubicBezTo>
                  <a:lnTo>
                    <a:pt x="160" y="2384"/>
                  </a:lnTo>
                  <a:lnTo>
                    <a:pt x="136" y="2360"/>
                  </a:lnTo>
                  <a:lnTo>
                    <a:pt x="144" y="2360"/>
                  </a:lnTo>
                  <a:lnTo>
                    <a:pt x="152" y="2360"/>
                  </a:lnTo>
                  <a:lnTo>
                    <a:pt x="160" y="2360"/>
                  </a:lnTo>
                  <a:lnTo>
                    <a:pt x="168" y="2360"/>
                  </a:lnTo>
                  <a:lnTo>
                    <a:pt x="176" y="2360"/>
                  </a:lnTo>
                  <a:lnTo>
                    <a:pt x="184" y="2360"/>
                  </a:lnTo>
                  <a:lnTo>
                    <a:pt x="192" y="2360"/>
                  </a:lnTo>
                  <a:lnTo>
                    <a:pt x="200" y="2360"/>
                  </a:lnTo>
                  <a:lnTo>
                    <a:pt x="208" y="2360"/>
                  </a:lnTo>
                  <a:lnTo>
                    <a:pt x="216" y="2360"/>
                  </a:lnTo>
                  <a:lnTo>
                    <a:pt x="192" y="2384"/>
                  </a:lnTo>
                  <a:lnTo>
                    <a:pt x="192" y="2360"/>
                  </a:lnTo>
                  <a:lnTo>
                    <a:pt x="192" y="2336"/>
                  </a:lnTo>
                  <a:lnTo>
                    <a:pt x="192" y="2304"/>
                  </a:lnTo>
                  <a:lnTo>
                    <a:pt x="192" y="2280"/>
                  </a:lnTo>
                  <a:lnTo>
                    <a:pt x="192" y="2256"/>
                  </a:lnTo>
                  <a:lnTo>
                    <a:pt x="192" y="2232"/>
                  </a:lnTo>
                  <a:lnTo>
                    <a:pt x="192" y="2208"/>
                  </a:lnTo>
                  <a:lnTo>
                    <a:pt x="192" y="2176"/>
                  </a:lnTo>
                  <a:lnTo>
                    <a:pt x="192" y="2152"/>
                  </a:lnTo>
                  <a:lnTo>
                    <a:pt x="192" y="2128"/>
                  </a:lnTo>
                  <a:lnTo>
                    <a:pt x="192" y="2104"/>
                  </a:lnTo>
                  <a:cubicBezTo>
                    <a:pt x="192" y="2091"/>
                    <a:pt x="203" y="2080"/>
                    <a:pt x="216" y="2080"/>
                  </a:cubicBezTo>
                  <a:lnTo>
                    <a:pt x="224" y="2080"/>
                  </a:lnTo>
                  <a:lnTo>
                    <a:pt x="200" y="2104"/>
                  </a:lnTo>
                  <a:lnTo>
                    <a:pt x="200" y="2080"/>
                  </a:lnTo>
                  <a:lnTo>
                    <a:pt x="200" y="2048"/>
                  </a:lnTo>
                  <a:lnTo>
                    <a:pt x="200" y="2024"/>
                  </a:lnTo>
                  <a:lnTo>
                    <a:pt x="200" y="2000"/>
                  </a:lnTo>
                  <a:lnTo>
                    <a:pt x="200" y="1976"/>
                  </a:lnTo>
                  <a:lnTo>
                    <a:pt x="200" y="1952"/>
                  </a:lnTo>
                  <a:lnTo>
                    <a:pt x="200" y="1920"/>
                  </a:lnTo>
                  <a:lnTo>
                    <a:pt x="200" y="1896"/>
                  </a:lnTo>
                  <a:lnTo>
                    <a:pt x="200" y="1872"/>
                  </a:lnTo>
                  <a:lnTo>
                    <a:pt x="200" y="1848"/>
                  </a:lnTo>
                  <a:lnTo>
                    <a:pt x="200" y="1824"/>
                  </a:lnTo>
                  <a:lnTo>
                    <a:pt x="200" y="1792"/>
                  </a:lnTo>
                  <a:lnTo>
                    <a:pt x="200" y="1768"/>
                  </a:lnTo>
                  <a:lnTo>
                    <a:pt x="200" y="1744"/>
                  </a:lnTo>
                  <a:lnTo>
                    <a:pt x="200" y="1720"/>
                  </a:lnTo>
                  <a:lnTo>
                    <a:pt x="200" y="1696"/>
                  </a:lnTo>
                  <a:lnTo>
                    <a:pt x="200" y="1664"/>
                  </a:lnTo>
                  <a:lnTo>
                    <a:pt x="200" y="1640"/>
                  </a:lnTo>
                  <a:cubicBezTo>
                    <a:pt x="200" y="1638"/>
                    <a:pt x="201" y="1635"/>
                    <a:pt x="202" y="1633"/>
                  </a:cubicBezTo>
                  <a:lnTo>
                    <a:pt x="210" y="1609"/>
                  </a:lnTo>
                  <a:cubicBezTo>
                    <a:pt x="213" y="1598"/>
                    <a:pt x="225" y="1591"/>
                    <a:pt x="236" y="1593"/>
                  </a:cubicBezTo>
                  <a:cubicBezTo>
                    <a:pt x="248" y="1595"/>
                    <a:pt x="256" y="1605"/>
                    <a:pt x="256" y="1616"/>
                  </a:cubicBezTo>
                  <a:lnTo>
                    <a:pt x="256" y="1696"/>
                  </a:lnTo>
                  <a:cubicBezTo>
                    <a:pt x="256" y="1710"/>
                    <a:pt x="246" y="1720"/>
                    <a:pt x="232" y="1720"/>
                  </a:cubicBezTo>
                  <a:cubicBezTo>
                    <a:pt x="219" y="1720"/>
                    <a:pt x="208" y="1710"/>
                    <a:pt x="208" y="1696"/>
                  </a:cubicBezTo>
                  <a:lnTo>
                    <a:pt x="208" y="1664"/>
                  </a:lnTo>
                  <a:lnTo>
                    <a:pt x="208" y="1640"/>
                  </a:lnTo>
                  <a:lnTo>
                    <a:pt x="208" y="1616"/>
                  </a:lnTo>
                  <a:lnTo>
                    <a:pt x="208" y="1592"/>
                  </a:lnTo>
                  <a:lnTo>
                    <a:pt x="208" y="1568"/>
                  </a:lnTo>
                  <a:lnTo>
                    <a:pt x="208" y="1536"/>
                  </a:lnTo>
                  <a:lnTo>
                    <a:pt x="208" y="1512"/>
                  </a:lnTo>
                  <a:lnTo>
                    <a:pt x="208" y="1488"/>
                  </a:lnTo>
                  <a:lnTo>
                    <a:pt x="208" y="1440"/>
                  </a:lnTo>
                  <a:lnTo>
                    <a:pt x="208" y="1408"/>
                  </a:lnTo>
                  <a:lnTo>
                    <a:pt x="208" y="1336"/>
                  </a:lnTo>
                  <a:lnTo>
                    <a:pt x="208" y="1280"/>
                  </a:lnTo>
                  <a:lnTo>
                    <a:pt x="208" y="1232"/>
                  </a:lnTo>
                  <a:lnTo>
                    <a:pt x="208" y="1152"/>
                  </a:lnTo>
                  <a:lnTo>
                    <a:pt x="208" y="1104"/>
                  </a:lnTo>
                  <a:lnTo>
                    <a:pt x="208" y="1048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896"/>
                  </a:lnTo>
                  <a:lnTo>
                    <a:pt x="208" y="848"/>
                  </a:lnTo>
                  <a:lnTo>
                    <a:pt x="208" y="792"/>
                  </a:lnTo>
                  <a:lnTo>
                    <a:pt x="208" y="720"/>
                  </a:lnTo>
                  <a:lnTo>
                    <a:pt x="208" y="664"/>
                  </a:lnTo>
                  <a:lnTo>
                    <a:pt x="208" y="616"/>
                  </a:lnTo>
                  <a:lnTo>
                    <a:pt x="208" y="536"/>
                  </a:lnTo>
                  <a:lnTo>
                    <a:pt x="208" y="488"/>
                  </a:lnTo>
                  <a:cubicBezTo>
                    <a:pt x="208" y="487"/>
                    <a:pt x="209" y="486"/>
                    <a:pt x="209" y="485"/>
                  </a:cubicBezTo>
                  <a:lnTo>
                    <a:pt x="217" y="437"/>
                  </a:lnTo>
                  <a:lnTo>
                    <a:pt x="216" y="440"/>
                  </a:lnTo>
                  <a:lnTo>
                    <a:pt x="216" y="384"/>
                  </a:lnTo>
                  <a:lnTo>
                    <a:pt x="216" y="312"/>
                  </a:lnTo>
                  <a:lnTo>
                    <a:pt x="216" y="256"/>
                  </a:lnTo>
                  <a:lnTo>
                    <a:pt x="216" y="208"/>
                  </a:lnTo>
                  <a:lnTo>
                    <a:pt x="216" y="128"/>
                  </a:lnTo>
                  <a:cubicBezTo>
                    <a:pt x="216" y="115"/>
                    <a:pt x="227" y="104"/>
                    <a:pt x="240" y="104"/>
                  </a:cubicBezTo>
                  <a:cubicBezTo>
                    <a:pt x="254" y="104"/>
                    <a:pt x="264" y="115"/>
                    <a:pt x="264" y="128"/>
                  </a:cubicBezTo>
                  <a:lnTo>
                    <a:pt x="264" y="208"/>
                  </a:lnTo>
                  <a:lnTo>
                    <a:pt x="264" y="256"/>
                  </a:lnTo>
                  <a:lnTo>
                    <a:pt x="264" y="312"/>
                  </a:lnTo>
                  <a:lnTo>
                    <a:pt x="264" y="384"/>
                  </a:lnTo>
                  <a:lnTo>
                    <a:pt x="264" y="440"/>
                  </a:lnTo>
                  <a:cubicBezTo>
                    <a:pt x="264" y="442"/>
                    <a:pt x="264" y="443"/>
                    <a:pt x="264" y="444"/>
                  </a:cubicBezTo>
                  <a:lnTo>
                    <a:pt x="256" y="492"/>
                  </a:lnTo>
                  <a:lnTo>
                    <a:pt x="256" y="488"/>
                  </a:lnTo>
                  <a:lnTo>
                    <a:pt x="256" y="536"/>
                  </a:lnTo>
                  <a:lnTo>
                    <a:pt x="256" y="616"/>
                  </a:lnTo>
                  <a:lnTo>
                    <a:pt x="256" y="664"/>
                  </a:lnTo>
                  <a:lnTo>
                    <a:pt x="256" y="720"/>
                  </a:lnTo>
                  <a:lnTo>
                    <a:pt x="256" y="792"/>
                  </a:lnTo>
                  <a:lnTo>
                    <a:pt x="256" y="848"/>
                  </a:lnTo>
                  <a:lnTo>
                    <a:pt x="256" y="896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48"/>
                  </a:lnTo>
                  <a:lnTo>
                    <a:pt x="256" y="1104"/>
                  </a:lnTo>
                  <a:lnTo>
                    <a:pt x="256" y="1152"/>
                  </a:lnTo>
                  <a:lnTo>
                    <a:pt x="256" y="1232"/>
                  </a:lnTo>
                  <a:lnTo>
                    <a:pt x="256" y="1280"/>
                  </a:lnTo>
                  <a:lnTo>
                    <a:pt x="256" y="1336"/>
                  </a:lnTo>
                  <a:lnTo>
                    <a:pt x="256" y="1408"/>
                  </a:lnTo>
                  <a:lnTo>
                    <a:pt x="256" y="1440"/>
                  </a:lnTo>
                  <a:lnTo>
                    <a:pt x="256" y="1488"/>
                  </a:lnTo>
                  <a:lnTo>
                    <a:pt x="256" y="1512"/>
                  </a:lnTo>
                  <a:lnTo>
                    <a:pt x="256" y="1536"/>
                  </a:lnTo>
                  <a:lnTo>
                    <a:pt x="256" y="1568"/>
                  </a:lnTo>
                  <a:lnTo>
                    <a:pt x="256" y="1592"/>
                  </a:lnTo>
                  <a:lnTo>
                    <a:pt x="256" y="1616"/>
                  </a:lnTo>
                  <a:lnTo>
                    <a:pt x="256" y="1640"/>
                  </a:lnTo>
                  <a:lnTo>
                    <a:pt x="256" y="1664"/>
                  </a:lnTo>
                  <a:lnTo>
                    <a:pt x="256" y="1696"/>
                  </a:lnTo>
                  <a:lnTo>
                    <a:pt x="208" y="1696"/>
                  </a:lnTo>
                  <a:lnTo>
                    <a:pt x="208" y="1616"/>
                  </a:lnTo>
                  <a:lnTo>
                    <a:pt x="255" y="1624"/>
                  </a:lnTo>
                  <a:lnTo>
                    <a:pt x="247" y="1648"/>
                  </a:lnTo>
                  <a:lnTo>
                    <a:pt x="248" y="1640"/>
                  </a:lnTo>
                  <a:lnTo>
                    <a:pt x="248" y="1664"/>
                  </a:lnTo>
                  <a:lnTo>
                    <a:pt x="248" y="1696"/>
                  </a:lnTo>
                  <a:lnTo>
                    <a:pt x="248" y="1720"/>
                  </a:lnTo>
                  <a:lnTo>
                    <a:pt x="248" y="1744"/>
                  </a:lnTo>
                  <a:lnTo>
                    <a:pt x="248" y="1768"/>
                  </a:lnTo>
                  <a:lnTo>
                    <a:pt x="248" y="1792"/>
                  </a:lnTo>
                  <a:lnTo>
                    <a:pt x="248" y="1824"/>
                  </a:lnTo>
                  <a:lnTo>
                    <a:pt x="248" y="1848"/>
                  </a:lnTo>
                  <a:lnTo>
                    <a:pt x="248" y="1872"/>
                  </a:lnTo>
                  <a:lnTo>
                    <a:pt x="248" y="1896"/>
                  </a:lnTo>
                  <a:lnTo>
                    <a:pt x="248" y="1920"/>
                  </a:lnTo>
                  <a:lnTo>
                    <a:pt x="248" y="1952"/>
                  </a:lnTo>
                  <a:lnTo>
                    <a:pt x="248" y="1976"/>
                  </a:lnTo>
                  <a:lnTo>
                    <a:pt x="248" y="2000"/>
                  </a:lnTo>
                  <a:lnTo>
                    <a:pt x="248" y="2024"/>
                  </a:lnTo>
                  <a:lnTo>
                    <a:pt x="248" y="2048"/>
                  </a:lnTo>
                  <a:lnTo>
                    <a:pt x="248" y="2080"/>
                  </a:lnTo>
                  <a:lnTo>
                    <a:pt x="248" y="2104"/>
                  </a:lnTo>
                  <a:cubicBezTo>
                    <a:pt x="248" y="2118"/>
                    <a:pt x="238" y="2128"/>
                    <a:pt x="224" y="2128"/>
                  </a:cubicBezTo>
                  <a:lnTo>
                    <a:pt x="216" y="2128"/>
                  </a:lnTo>
                  <a:lnTo>
                    <a:pt x="240" y="2104"/>
                  </a:lnTo>
                  <a:lnTo>
                    <a:pt x="240" y="2128"/>
                  </a:lnTo>
                  <a:lnTo>
                    <a:pt x="240" y="2152"/>
                  </a:lnTo>
                  <a:lnTo>
                    <a:pt x="240" y="2176"/>
                  </a:lnTo>
                  <a:lnTo>
                    <a:pt x="240" y="2208"/>
                  </a:lnTo>
                  <a:lnTo>
                    <a:pt x="240" y="2232"/>
                  </a:lnTo>
                  <a:lnTo>
                    <a:pt x="240" y="2256"/>
                  </a:lnTo>
                  <a:lnTo>
                    <a:pt x="240" y="2280"/>
                  </a:lnTo>
                  <a:lnTo>
                    <a:pt x="240" y="2304"/>
                  </a:lnTo>
                  <a:lnTo>
                    <a:pt x="240" y="2336"/>
                  </a:lnTo>
                  <a:lnTo>
                    <a:pt x="240" y="2360"/>
                  </a:lnTo>
                  <a:lnTo>
                    <a:pt x="240" y="2384"/>
                  </a:lnTo>
                  <a:cubicBezTo>
                    <a:pt x="240" y="2398"/>
                    <a:pt x="230" y="2408"/>
                    <a:pt x="216" y="2408"/>
                  </a:cubicBezTo>
                  <a:lnTo>
                    <a:pt x="208" y="2408"/>
                  </a:lnTo>
                  <a:lnTo>
                    <a:pt x="200" y="2408"/>
                  </a:lnTo>
                  <a:lnTo>
                    <a:pt x="192" y="2408"/>
                  </a:lnTo>
                  <a:lnTo>
                    <a:pt x="184" y="2408"/>
                  </a:lnTo>
                  <a:lnTo>
                    <a:pt x="176" y="2408"/>
                  </a:lnTo>
                  <a:lnTo>
                    <a:pt x="168" y="2408"/>
                  </a:lnTo>
                  <a:lnTo>
                    <a:pt x="160" y="2408"/>
                  </a:lnTo>
                  <a:lnTo>
                    <a:pt x="152" y="2408"/>
                  </a:lnTo>
                  <a:lnTo>
                    <a:pt x="144" y="2408"/>
                  </a:lnTo>
                  <a:lnTo>
                    <a:pt x="136" y="2408"/>
                  </a:lnTo>
                  <a:cubicBezTo>
                    <a:pt x="123" y="2408"/>
                    <a:pt x="112" y="2398"/>
                    <a:pt x="112" y="2384"/>
                  </a:cubicBezTo>
                  <a:lnTo>
                    <a:pt x="112" y="2360"/>
                  </a:lnTo>
                  <a:lnTo>
                    <a:pt x="160" y="2360"/>
                  </a:lnTo>
                  <a:lnTo>
                    <a:pt x="160" y="2384"/>
                  </a:lnTo>
                  <a:lnTo>
                    <a:pt x="160" y="2408"/>
                  </a:lnTo>
                  <a:lnTo>
                    <a:pt x="160" y="2440"/>
                  </a:lnTo>
                  <a:lnTo>
                    <a:pt x="160" y="2464"/>
                  </a:lnTo>
                  <a:lnTo>
                    <a:pt x="160" y="2488"/>
                  </a:lnTo>
                  <a:lnTo>
                    <a:pt x="112" y="2488"/>
                  </a:lnTo>
                  <a:lnTo>
                    <a:pt x="112" y="2464"/>
                  </a:lnTo>
                  <a:lnTo>
                    <a:pt x="136" y="2488"/>
                  </a:lnTo>
                  <a:lnTo>
                    <a:pt x="128" y="2488"/>
                  </a:lnTo>
                  <a:cubicBezTo>
                    <a:pt x="115" y="2488"/>
                    <a:pt x="104" y="2478"/>
                    <a:pt x="104" y="2464"/>
                  </a:cubicBezTo>
                  <a:lnTo>
                    <a:pt x="104" y="2440"/>
                  </a:lnTo>
                  <a:lnTo>
                    <a:pt x="104" y="2408"/>
                  </a:lnTo>
                  <a:lnTo>
                    <a:pt x="104" y="2384"/>
                  </a:lnTo>
                  <a:lnTo>
                    <a:pt x="128" y="2408"/>
                  </a:lnTo>
                  <a:lnTo>
                    <a:pt x="120" y="2408"/>
                  </a:lnTo>
                  <a:lnTo>
                    <a:pt x="112" y="2408"/>
                  </a:lnTo>
                  <a:cubicBezTo>
                    <a:pt x="99" y="2408"/>
                    <a:pt x="88" y="2398"/>
                    <a:pt x="88" y="2384"/>
                  </a:cubicBezTo>
                  <a:lnTo>
                    <a:pt x="88" y="2360"/>
                  </a:lnTo>
                  <a:lnTo>
                    <a:pt x="136" y="2360"/>
                  </a:lnTo>
                  <a:lnTo>
                    <a:pt x="136" y="2384"/>
                  </a:lnTo>
                  <a:cubicBezTo>
                    <a:pt x="136" y="2398"/>
                    <a:pt x="126" y="2408"/>
                    <a:pt x="112" y="2408"/>
                  </a:cubicBezTo>
                  <a:lnTo>
                    <a:pt x="104" y="2408"/>
                  </a:lnTo>
                  <a:cubicBezTo>
                    <a:pt x="91" y="2408"/>
                    <a:pt x="80" y="2398"/>
                    <a:pt x="80" y="2384"/>
                  </a:cubicBezTo>
                  <a:lnTo>
                    <a:pt x="80" y="2360"/>
                  </a:lnTo>
                  <a:lnTo>
                    <a:pt x="128" y="2360"/>
                  </a:lnTo>
                  <a:lnTo>
                    <a:pt x="128" y="2384"/>
                  </a:lnTo>
                  <a:lnTo>
                    <a:pt x="80" y="2384"/>
                  </a:lnTo>
                  <a:lnTo>
                    <a:pt x="80" y="2360"/>
                  </a:lnTo>
                  <a:lnTo>
                    <a:pt x="128" y="2360"/>
                  </a:lnTo>
                  <a:lnTo>
                    <a:pt x="128" y="2384"/>
                  </a:lnTo>
                  <a:cubicBezTo>
                    <a:pt x="128" y="2398"/>
                    <a:pt x="118" y="2408"/>
                    <a:pt x="104" y="2408"/>
                  </a:cubicBezTo>
                  <a:lnTo>
                    <a:pt x="96" y="2408"/>
                  </a:lnTo>
                  <a:cubicBezTo>
                    <a:pt x="83" y="2408"/>
                    <a:pt x="72" y="2398"/>
                    <a:pt x="72" y="2384"/>
                  </a:cubicBezTo>
                  <a:lnTo>
                    <a:pt x="72" y="2360"/>
                  </a:lnTo>
                  <a:lnTo>
                    <a:pt x="120" y="2360"/>
                  </a:lnTo>
                  <a:lnTo>
                    <a:pt x="120" y="2384"/>
                  </a:lnTo>
                  <a:lnTo>
                    <a:pt x="72" y="2384"/>
                  </a:lnTo>
                  <a:lnTo>
                    <a:pt x="72" y="2360"/>
                  </a:lnTo>
                  <a:lnTo>
                    <a:pt x="120" y="2360"/>
                  </a:lnTo>
                  <a:lnTo>
                    <a:pt x="120" y="2384"/>
                  </a:lnTo>
                  <a:cubicBezTo>
                    <a:pt x="120" y="2398"/>
                    <a:pt x="110" y="2408"/>
                    <a:pt x="96" y="2408"/>
                  </a:cubicBezTo>
                  <a:lnTo>
                    <a:pt x="88" y="2408"/>
                  </a:lnTo>
                  <a:cubicBezTo>
                    <a:pt x="75" y="2408"/>
                    <a:pt x="64" y="2398"/>
                    <a:pt x="64" y="2384"/>
                  </a:cubicBezTo>
                  <a:lnTo>
                    <a:pt x="64" y="2360"/>
                  </a:lnTo>
                  <a:lnTo>
                    <a:pt x="112" y="2360"/>
                  </a:lnTo>
                  <a:lnTo>
                    <a:pt x="112" y="2384"/>
                  </a:lnTo>
                  <a:lnTo>
                    <a:pt x="64" y="2384"/>
                  </a:lnTo>
                  <a:lnTo>
                    <a:pt x="64" y="2360"/>
                  </a:lnTo>
                  <a:lnTo>
                    <a:pt x="112" y="2360"/>
                  </a:lnTo>
                  <a:lnTo>
                    <a:pt x="112" y="2384"/>
                  </a:lnTo>
                  <a:cubicBezTo>
                    <a:pt x="112" y="2398"/>
                    <a:pt x="102" y="2408"/>
                    <a:pt x="88" y="2408"/>
                  </a:cubicBezTo>
                  <a:lnTo>
                    <a:pt x="80" y="2408"/>
                  </a:lnTo>
                  <a:cubicBezTo>
                    <a:pt x="67" y="2408"/>
                    <a:pt x="56" y="2398"/>
                    <a:pt x="56" y="2384"/>
                  </a:cubicBezTo>
                  <a:lnTo>
                    <a:pt x="56" y="2360"/>
                  </a:lnTo>
                  <a:lnTo>
                    <a:pt x="104" y="2360"/>
                  </a:lnTo>
                  <a:lnTo>
                    <a:pt x="104" y="2384"/>
                  </a:lnTo>
                  <a:lnTo>
                    <a:pt x="56" y="2384"/>
                  </a:lnTo>
                  <a:lnTo>
                    <a:pt x="56" y="2360"/>
                  </a:lnTo>
                  <a:lnTo>
                    <a:pt x="104" y="2360"/>
                  </a:lnTo>
                  <a:lnTo>
                    <a:pt x="104" y="2384"/>
                  </a:lnTo>
                  <a:cubicBezTo>
                    <a:pt x="104" y="2398"/>
                    <a:pt x="94" y="2408"/>
                    <a:pt x="80" y="2408"/>
                  </a:cubicBezTo>
                  <a:lnTo>
                    <a:pt x="72" y="2408"/>
                  </a:lnTo>
                  <a:cubicBezTo>
                    <a:pt x="59" y="2408"/>
                    <a:pt x="48" y="2398"/>
                    <a:pt x="48" y="2384"/>
                  </a:cubicBezTo>
                  <a:lnTo>
                    <a:pt x="48" y="2360"/>
                  </a:lnTo>
                  <a:lnTo>
                    <a:pt x="96" y="2360"/>
                  </a:lnTo>
                  <a:lnTo>
                    <a:pt x="96" y="2384"/>
                  </a:lnTo>
                  <a:lnTo>
                    <a:pt x="48" y="2384"/>
                  </a:lnTo>
                  <a:lnTo>
                    <a:pt x="48" y="2360"/>
                  </a:lnTo>
                  <a:lnTo>
                    <a:pt x="96" y="2360"/>
                  </a:lnTo>
                  <a:lnTo>
                    <a:pt x="96" y="2384"/>
                  </a:lnTo>
                  <a:lnTo>
                    <a:pt x="48" y="2384"/>
                  </a:lnTo>
                  <a:lnTo>
                    <a:pt x="48" y="2360"/>
                  </a:lnTo>
                  <a:lnTo>
                    <a:pt x="96" y="2360"/>
                  </a:lnTo>
                  <a:lnTo>
                    <a:pt x="96" y="2384"/>
                  </a:lnTo>
                  <a:lnTo>
                    <a:pt x="48" y="2384"/>
                  </a:lnTo>
                  <a:lnTo>
                    <a:pt x="48" y="2360"/>
                  </a:lnTo>
                  <a:lnTo>
                    <a:pt x="72" y="2384"/>
                  </a:lnTo>
                  <a:lnTo>
                    <a:pt x="64" y="2384"/>
                  </a:lnTo>
                  <a:lnTo>
                    <a:pt x="88" y="2360"/>
                  </a:lnTo>
                  <a:lnTo>
                    <a:pt x="88" y="2384"/>
                  </a:lnTo>
                  <a:lnTo>
                    <a:pt x="40" y="2384"/>
                  </a:lnTo>
                  <a:lnTo>
                    <a:pt x="40" y="2360"/>
                  </a:lnTo>
                  <a:lnTo>
                    <a:pt x="88" y="2360"/>
                  </a:lnTo>
                  <a:lnTo>
                    <a:pt x="88" y="2384"/>
                  </a:lnTo>
                  <a:cubicBezTo>
                    <a:pt x="88" y="2398"/>
                    <a:pt x="78" y="2408"/>
                    <a:pt x="64" y="2408"/>
                  </a:cubicBezTo>
                  <a:lnTo>
                    <a:pt x="56" y="2408"/>
                  </a:lnTo>
                  <a:cubicBezTo>
                    <a:pt x="43" y="2408"/>
                    <a:pt x="32" y="2398"/>
                    <a:pt x="32" y="2384"/>
                  </a:cubicBezTo>
                  <a:lnTo>
                    <a:pt x="32" y="2360"/>
                  </a:lnTo>
                  <a:lnTo>
                    <a:pt x="80" y="2360"/>
                  </a:lnTo>
                  <a:lnTo>
                    <a:pt x="80" y="2384"/>
                  </a:lnTo>
                  <a:lnTo>
                    <a:pt x="32" y="2384"/>
                  </a:lnTo>
                  <a:lnTo>
                    <a:pt x="32" y="2360"/>
                  </a:lnTo>
                  <a:lnTo>
                    <a:pt x="79" y="2368"/>
                  </a:lnTo>
                  <a:lnTo>
                    <a:pt x="71" y="2392"/>
                  </a:lnTo>
                  <a:cubicBezTo>
                    <a:pt x="68" y="2403"/>
                    <a:pt x="56" y="2410"/>
                    <a:pt x="45" y="2408"/>
                  </a:cubicBezTo>
                  <a:cubicBezTo>
                    <a:pt x="33" y="2406"/>
                    <a:pt x="24" y="2396"/>
                    <a:pt x="24" y="2384"/>
                  </a:cubicBezTo>
                  <a:lnTo>
                    <a:pt x="24" y="2360"/>
                  </a:lnTo>
                  <a:lnTo>
                    <a:pt x="72" y="2360"/>
                  </a:lnTo>
                  <a:lnTo>
                    <a:pt x="72" y="2384"/>
                  </a:lnTo>
                  <a:lnTo>
                    <a:pt x="24" y="2384"/>
                  </a:lnTo>
                  <a:lnTo>
                    <a:pt x="24" y="2360"/>
                  </a:lnTo>
                  <a:lnTo>
                    <a:pt x="24" y="2336"/>
                  </a:lnTo>
                  <a:lnTo>
                    <a:pt x="24" y="2304"/>
                  </a:lnTo>
                  <a:lnTo>
                    <a:pt x="24" y="2280"/>
                  </a:lnTo>
                  <a:lnTo>
                    <a:pt x="72" y="2280"/>
                  </a:lnTo>
                  <a:lnTo>
                    <a:pt x="72" y="2304"/>
                  </a:lnTo>
                  <a:cubicBezTo>
                    <a:pt x="72" y="2318"/>
                    <a:pt x="62" y="2328"/>
                    <a:pt x="48" y="2328"/>
                  </a:cubicBezTo>
                  <a:lnTo>
                    <a:pt x="40" y="2328"/>
                  </a:lnTo>
                  <a:cubicBezTo>
                    <a:pt x="27" y="2328"/>
                    <a:pt x="16" y="2318"/>
                    <a:pt x="16" y="2304"/>
                  </a:cubicBezTo>
                  <a:lnTo>
                    <a:pt x="16" y="2280"/>
                  </a:lnTo>
                  <a:lnTo>
                    <a:pt x="64" y="2280"/>
                  </a:lnTo>
                  <a:lnTo>
                    <a:pt x="64" y="2304"/>
                  </a:lnTo>
                  <a:lnTo>
                    <a:pt x="16" y="2304"/>
                  </a:lnTo>
                  <a:lnTo>
                    <a:pt x="16" y="2280"/>
                  </a:lnTo>
                  <a:lnTo>
                    <a:pt x="64" y="2280"/>
                  </a:lnTo>
                  <a:lnTo>
                    <a:pt x="64" y="2304"/>
                  </a:lnTo>
                  <a:lnTo>
                    <a:pt x="16" y="2304"/>
                  </a:lnTo>
                  <a:lnTo>
                    <a:pt x="16" y="2280"/>
                  </a:lnTo>
                  <a:lnTo>
                    <a:pt x="64" y="2280"/>
                  </a:lnTo>
                  <a:lnTo>
                    <a:pt x="64" y="2304"/>
                  </a:lnTo>
                  <a:lnTo>
                    <a:pt x="16" y="2304"/>
                  </a:lnTo>
                  <a:lnTo>
                    <a:pt x="16" y="2280"/>
                  </a:lnTo>
                  <a:lnTo>
                    <a:pt x="16" y="2256"/>
                  </a:lnTo>
                  <a:lnTo>
                    <a:pt x="16" y="2232"/>
                  </a:lnTo>
                  <a:lnTo>
                    <a:pt x="16" y="2208"/>
                  </a:lnTo>
                  <a:lnTo>
                    <a:pt x="16" y="2176"/>
                  </a:lnTo>
                  <a:lnTo>
                    <a:pt x="16" y="2152"/>
                  </a:lnTo>
                  <a:lnTo>
                    <a:pt x="16" y="2128"/>
                  </a:lnTo>
                  <a:lnTo>
                    <a:pt x="16" y="2104"/>
                  </a:lnTo>
                  <a:lnTo>
                    <a:pt x="16" y="2080"/>
                  </a:lnTo>
                  <a:lnTo>
                    <a:pt x="17" y="2086"/>
                  </a:lnTo>
                  <a:lnTo>
                    <a:pt x="9" y="2054"/>
                  </a:lnTo>
                  <a:cubicBezTo>
                    <a:pt x="9" y="2052"/>
                    <a:pt x="8" y="2050"/>
                    <a:pt x="8" y="2048"/>
                  </a:cubicBezTo>
                  <a:lnTo>
                    <a:pt x="8" y="2024"/>
                  </a:lnTo>
                  <a:lnTo>
                    <a:pt x="8" y="2000"/>
                  </a:lnTo>
                  <a:lnTo>
                    <a:pt x="8" y="1952"/>
                  </a:lnTo>
                  <a:lnTo>
                    <a:pt x="8" y="1920"/>
                  </a:lnTo>
                  <a:lnTo>
                    <a:pt x="8" y="1896"/>
                  </a:lnTo>
                  <a:lnTo>
                    <a:pt x="8" y="1872"/>
                  </a:lnTo>
                  <a:lnTo>
                    <a:pt x="8" y="1848"/>
                  </a:lnTo>
                  <a:lnTo>
                    <a:pt x="8" y="1824"/>
                  </a:lnTo>
                  <a:lnTo>
                    <a:pt x="8" y="1792"/>
                  </a:lnTo>
                  <a:lnTo>
                    <a:pt x="8" y="1768"/>
                  </a:lnTo>
                  <a:lnTo>
                    <a:pt x="8" y="1744"/>
                  </a:lnTo>
                  <a:lnTo>
                    <a:pt x="8" y="1720"/>
                  </a:lnTo>
                  <a:lnTo>
                    <a:pt x="8" y="1696"/>
                  </a:lnTo>
                  <a:lnTo>
                    <a:pt x="8" y="1664"/>
                  </a:lnTo>
                  <a:lnTo>
                    <a:pt x="8" y="1640"/>
                  </a:lnTo>
                  <a:lnTo>
                    <a:pt x="8" y="1592"/>
                  </a:lnTo>
                  <a:lnTo>
                    <a:pt x="8" y="1568"/>
                  </a:lnTo>
                  <a:lnTo>
                    <a:pt x="8" y="1512"/>
                  </a:lnTo>
                  <a:lnTo>
                    <a:pt x="8" y="1488"/>
                  </a:lnTo>
                  <a:lnTo>
                    <a:pt x="8" y="1440"/>
                  </a:lnTo>
                  <a:lnTo>
                    <a:pt x="8" y="1408"/>
                  </a:lnTo>
                  <a:lnTo>
                    <a:pt x="8" y="1360"/>
                  </a:lnTo>
                  <a:lnTo>
                    <a:pt x="8" y="1336"/>
                  </a:lnTo>
                  <a:lnTo>
                    <a:pt x="8" y="1280"/>
                  </a:lnTo>
                  <a:lnTo>
                    <a:pt x="8" y="1232"/>
                  </a:lnTo>
                  <a:lnTo>
                    <a:pt x="9" y="1236"/>
                  </a:lnTo>
                  <a:lnTo>
                    <a:pt x="1" y="1180"/>
                  </a:lnTo>
                  <a:cubicBezTo>
                    <a:pt x="1" y="1179"/>
                    <a:pt x="0" y="1178"/>
                    <a:pt x="0" y="1176"/>
                  </a:cubicBezTo>
                  <a:lnTo>
                    <a:pt x="0" y="1128"/>
                  </a:lnTo>
                  <a:lnTo>
                    <a:pt x="0" y="1048"/>
                  </a:lnTo>
                  <a:lnTo>
                    <a:pt x="0" y="1000"/>
                  </a:lnTo>
                  <a:lnTo>
                    <a:pt x="0" y="952"/>
                  </a:lnTo>
                  <a:lnTo>
                    <a:pt x="0" y="920"/>
                  </a:lnTo>
                  <a:lnTo>
                    <a:pt x="0" y="872"/>
                  </a:lnTo>
                  <a:lnTo>
                    <a:pt x="0" y="848"/>
                  </a:lnTo>
                  <a:lnTo>
                    <a:pt x="0" y="792"/>
                  </a:lnTo>
                  <a:lnTo>
                    <a:pt x="0" y="768"/>
                  </a:lnTo>
                  <a:lnTo>
                    <a:pt x="0" y="720"/>
                  </a:lnTo>
                  <a:lnTo>
                    <a:pt x="0" y="664"/>
                  </a:lnTo>
                  <a:lnTo>
                    <a:pt x="0" y="616"/>
                  </a:lnTo>
                  <a:lnTo>
                    <a:pt x="0" y="568"/>
                  </a:lnTo>
                  <a:lnTo>
                    <a:pt x="0" y="512"/>
                  </a:lnTo>
                  <a:lnTo>
                    <a:pt x="0" y="464"/>
                  </a:lnTo>
                  <a:lnTo>
                    <a:pt x="0" y="408"/>
                  </a:lnTo>
                  <a:lnTo>
                    <a:pt x="0" y="360"/>
                  </a:lnTo>
                  <a:lnTo>
                    <a:pt x="0" y="336"/>
                  </a:lnTo>
                  <a:lnTo>
                    <a:pt x="0" y="312"/>
                  </a:lnTo>
                  <a:lnTo>
                    <a:pt x="0" y="256"/>
                  </a:lnTo>
                  <a:lnTo>
                    <a:pt x="0" y="232"/>
                  </a:lnTo>
                  <a:lnTo>
                    <a:pt x="0" y="208"/>
                  </a:lnTo>
                  <a:lnTo>
                    <a:pt x="0" y="12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1" name="Freeform 200"/>
            <p:cNvSpPr>
              <a:spLocks/>
            </p:cNvSpPr>
            <p:nvPr/>
          </p:nvSpPr>
          <p:spPr bwMode="auto">
            <a:xfrm>
              <a:off x="6491773" y="4068693"/>
              <a:ext cx="16747" cy="987828"/>
            </a:xfrm>
            <a:custGeom>
              <a:avLst/>
              <a:gdLst>
                <a:gd name="T0" fmla="*/ 0 w 288"/>
                <a:gd name="T1" fmla="*/ 9792 h 10656"/>
                <a:gd name="T2" fmla="*/ 0 w 288"/>
                <a:gd name="T3" fmla="*/ 9232 h 10656"/>
                <a:gd name="T4" fmla="*/ 0 w 288"/>
                <a:gd name="T5" fmla="*/ 8720 h 10656"/>
                <a:gd name="T6" fmla="*/ 16 w 288"/>
                <a:gd name="T7" fmla="*/ 8352 h 10656"/>
                <a:gd name="T8" fmla="*/ 16 w 288"/>
                <a:gd name="T9" fmla="*/ 7792 h 10656"/>
                <a:gd name="T10" fmla="*/ 16 w 288"/>
                <a:gd name="T11" fmla="*/ 7280 h 10656"/>
                <a:gd name="T12" fmla="*/ 16 w 288"/>
                <a:gd name="T13" fmla="*/ 6864 h 10656"/>
                <a:gd name="T14" fmla="*/ 32 w 288"/>
                <a:gd name="T15" fmla="*/ 6560 h 10656"/>
                <a:gd name="T16" fmla="*/ 32 w 288"/>
                <a:gd name="T17" fmla="*/ 6144 h 10656"/>
                <a:gd name="T18" fmla="*/ 32 w 288"/>
                <a:gd name="T19" fmla="*/ 5744 h 10656"/>
                <a:gd name="T20" fmla="*/ 48 w 288"/>
                <a:gd name="T21" fmla="*/ 5424 h 10656"/>
                <a:gd name="T22" fmla="*/ 48 w 288"/>
                <a:gd name="T23" fmla="*/ 5024 h 10656"/>
                <a:gd name="T24" fmla="*/ 48 w 288"/>
                <a:gd name="T25" fmla="*/ 4608 h 10656"/>
                <a:gd name="T26" fmla="*/ 50 w 288"/>
                <a:gd name="T27" fmla="*/ 4245 h 10656"/>
                <a:gd name="T28" fmla="*/ 64 w 288"/>
                <a:gd name="T29" fmla="*/ 3888 h 10656"/>
                <a:gd name="T30" fmla="*/ 64 w 288"/>
                <a:gd name="T31" fmla="*/ 3488 h 10656"/>
                <a:gd name="T32" fmla="*/ 64 w 288"/>
                <a:gd name="T33" fmla="*/ 3072 h 10656"/>
                <a:gd name="T34" fmla="*/ 128 w 288"/>
                <a:gd name="T35" fmla="*/ 2768 h 10656"/>
                <a:gd name="T36" fmla="*/ 80 w 288"/>
                <a:gd name="T37" fmla="*/ 2656 h 10656"/>
                <a:gd name="T38" fmla="*/ 96 w 288"/>
                <a:gd name="T39" fmla="*/ 2400 h 10656"/>
                <a:gd name="T40" fmla="*/ 144 w 288"/>
                <a:gd name="T41" fmla="*/ 2000 h 10656"/>
                <a:gd name="T42" fmla="*/ 112 w 288"/>
                <a:gd name="T43" fmla="*/ 1744 h 10656"/>
                <a:gd name="T44" fmla="*/ 160 w 288"/>
                <a:gd name="T45" fmla="*/ 1536 h 10656"/>
                <a:gd name="T46" fmla="*/ 192 w 288"/>
                <a:gd name="T47" fmla="*/ 1328 h 10656"/>
                <a:gd name="T48" fmla="*/ 144 w 288"/>
                <a:gd name="T49" fmla="*/ 1232 h 10656"/>
                <a:gd name="T50" fmla="*/ 162 w 288"/>
                <a:gd name="T51" fmla="*/ 1157 h 10656"/>
                <a:gd name="T52" fmla="*/ 160 w 288"/>
                <a:gd name="T53" fmla="*/ 816 h 10656"/>
                <a:gd name="T54" fmla="*/ 176 w 288"/>
                <a:gd name="T55" fmla="*/ 560 h 10656"/>
                <a:gd name="T56" fmla="*/ 176 w 288"/>
                <a:gd name="T57" fmla="*/ 144 h 10656"/>
                <a:gd name="T58" fmla="*/ 288 w 288"/>
                <a:gd name="T59" fmla="*/ 96 h 10656"/>
                <a:gd name="T60" fmla="*/ 272 w 288"/>
                <a:gd name="T61" fmla="*/ 352 h 10656"/>
                <a:gd name="T62" fmla="*/ 272 w 288"/>
                <a:gd name="T63" fmla="*/ 768 h 10656"/>
                <a:gd name="T64" fmla="*/ 256 w 288"/>
                <a:gd name="T65" fmla="*/ 1024 h 10656"/>
                <a:gd name="T66" fmla="*/ 144 w 288"/>
                <a:gd name="T67" fmla="*/ 1280 h 10656"/>
                <a:gd name="T68" fmla="*/ 144 w 288"/>
                <a:gd name="T69" fmla="*/ 1376 h 10656"/>
                <a:gd name="T70" fmla="*/ 176 w 288"/>
                <a:gd name="T71" fmla="*/ 1632 h 10656"/>
                <a:gd name="T72" fmla="*/ 208 w 288"/>
                <a:gd name="T73" fmla="*/ 1744 h 10656"/>
                <a:gd name="T74" fmla="*/ 144 w 288"/>
                <a:gd name="T75" fmla="*/ 2096 h 10656"/>
                <a:gd name="T76" fmla="*/ 192 w 288"/>
                <a:gd name="T77" fmla="*/ 2400 h 10656"/>
                <a:gd name="T78" fmla="*/ 176 w 288"/>
                <a:gd name="T79" fmla="*/ 2656 h 10656"/>
                <a:gd name="T80" fmla="*/ 176 w 288"/>
                <a:gd name="T81" fmla="*/ 2864 h 10656"/>
                <a:gd name="T82" fmla="*/ 160 w 288"/>
                <a:gd name="T83" fmla="*/ 3168 h 10656"/>
                <a:gd name="T84" fmla="*/ 160 w 288"/>
                <a:gd name="T85" fmla="*/ 3584 h 10656"/>
                <a:gd name="T86" fmla="*/ 160 w 288"/>
                <a:gd name="T87" fmla="*/ 4000 h 10656"/>
                <a:gd name="T88" fmla="*/ 144 w 288"/>
                <a:gd name="T89" fmla="*/ 4304 h 10656"/>
                <a:gd name="T90" fmla="*/ 144 w 288"/>
                <a:gd name="T91" fmla="*/ 4720 h 10656"/>
                <a:gd name="T92" fmla="*/ 144 w 288"/>
                <a:gd name="T93" fmla="*/ 5120 h 10656"/>
                <a:gd name="T94" fmla="*/ 96 w 288"/>
                <a:gd name="T95" fmla="*/ 5536 h 10656"/>
                <a:gd name="T96" fmla="*/ 128 w 288"/>
                <a:gd name="T97" fmla="*/ 5840 h 10656"/>
                <a:gd name="T98" fmla="*/ 128 w 288"/>
                <a:gd name="T99" fmla="*/ 6256 h 10656"/>
                <a:gd name="T100" fmla="*/ 128 w 288"/>
                <a:gd name="T101" fmla="*/ 6656 h 10656"/>
                <a:gd name="T102" fmla="*/ 112 w 288"/>
                <a:gd name="T103" fmla="*/ 6976 h 10656"/>
                <a:gd name="T104" fmla="*/ 112 w 288"/>
                <a:gd name="T105" fmla="*/ 7376 h 10656"/>
                <a:gd name="T106" fmla="*/ 112 w 288"/>
                <a:gd name="T107" fmla="*/ 7888 h 10656"/>
                <a:gd name="T108" fmla="*/ 112 w 288"/>
                <a:gd name="T109" fmla="*/ 8512 h 10656"/>
                <a:gd name="T110" fmla="*/ 96 w 288"/>
                <a:gd name="T111" fmla="*/ 8816 h 10656"/>
                <a:gd name="T112" fmla="*/ 96 w 288"/>
                <a:gd name="T113" fmla="*/ 9328 h 10656"/>
                <a:gd name="T114" fmla="*/ 96 w 288"/>
                <a:gd name="T115" fmla="*/ 10048 h 10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8" h="10656">
                  <a:moveTo>
                    <a:pt x="0" y="10608"/>
                  </a:moveTo>
                  <a:lnTo>
                    <a:pt x="0" y="10512"/>
                  </a:lnTo>
                  <a:lnTo>
                    <a:pt x="0" y="10400"/>
                  </a:lnTo>
                  <a:lnTo>
                    <a:pt x="0" y="10256"/>
                  </a:lnTo>
                  <a:lnTo>
                    <a:pt x="0" y="10144"/>
                  </a:lnTo>
                  <a:lnTo>
                    <a:pt x="0" y="10048"/>
                  </a:lnTo>
                  <a:lnTo>
                    <a:pt x="0" y="9888"/>
                  </a:lnTo>
                  <a:lnTo>
                    <a:pt x="0" y="9792"/>
                  </a:lnTo>
                  <a:lnTo>
                    <a:pt x="0" y="9680"/>
                  </a:lnTo>
                  <a:lnTo>
                    <a:pt x="0" y="9584"/>
                  </a:lnTo>
                  <a:lnTo>
                    <a:pt x="0" y="9488"/>
                  </a:lnTo>
                  <a:lnTo>
                    <a:pt x="0" y="9424"/>
                  </a:lnTo>
                  <a:lnTo>
                    <a:pt x="0" y="9376"/>
                  </a:lnTo>
                  <a:lnTo>
                    <a:pt x="0" y="9328"/>
                  </a:lnTo>
                  <a:lnTo>
                    <a:pt x="0" y="9280"/>
                  </a:lnTo>
                  <a:lnTo>
                    <a:pt x="0" y="9232"/>
                  </a:lnTo>
                  <a:lnTo>
                    <a:pt x="0" y="9168"/>
                  </a:lnTo>
                  <a:lnTo>
                    <a:pt x="0" y="9120"/>
                  </a:lnTo>
                  <a:lnTo>
                    <a:pt x="0" y="9072"/>
                  </a:lnTo>
                  <a:lnTo>
                    <a:pt x="0" y="8976"/>
                  </a:lnTo>
                  <a:lnTo>
                    <a:pt x="0" y="8864"/>
                  </a:lnTo>
                  <a:lnTo>
                    <a:pt x="0" y="8816"/>
                  </a:lnTo>
                  <a:lnTo>
                    <a:pt x="0" y="8768"/>
                  </a:lnTo>
                  <a:lnTo>
                    <a:pt x="0" y="8720"/>
                  </a:lnTo>
                  <a:lnTo>
                    <a:pt x="0" y="8656"/>
                  </a:lnTo>
                  <a:cubicBezTo>
                    <a:pt x="0" y="8651"/>
                    <a:pt x="1" y="8646"/>
                    <a:pt x="3" y="8641"/>
                  </a:cubicBezTo>
                  <a:lnTo>
                    <a:pt x="19" y="8593"/>
                  </a:lnTo>
                  <a:lnTo>
                    <a:pt x="16" y="8608"/>
                  </a:lnTo>
                  <a:lnTo>
                    <a:pt x="16" y="8560"/>
                  </a:lnTo>
                  <a:lnTo>
                    <a:pt x="16" y="8512"/>
                  </a:lnTo>
                  <a:lnTo>
                    <a:pt x="16" y="8448"/>
                  </a:lnTo>
                  <a:lnTo>
                    <a:pt x="16" y="8352"/>
                  </a:lnTo>
                  <a:lnTo>
                    <a:pt x="16" y="8304"/>
                  </a:lnTo>
                  <a:lnTo>
                    <a:pt x="16" y="8192"/>
                  </a:lnTo>
                  <a:lnTo>
                    <a:pt x="16" y="8096"/>
                  </a:lnTo>
                  <a:lnTo>
                    <a:pt x="16" y="8048"/>
                  </a:lnTo>
                  <a:lnTo>
                    <a:pt x="16" y="7936"/>
                  </a:lnTo>
                  <a:lnTo>
                    <a:pt x="16" y="7888"/>
                  </a:lnTo>
                  <a:lnTo>
                    <a:pt x="16" y="7840"/>
                  </a:lnTo>
                  <a:lnTo>
                    <a:pt x="16" y="7792"/>
                  </a:lnTo>
                  <a:lnTo>
                    <a:pt x="16" y="7680"/>
                  </a:lnTo>
                  <a:lnTo>
                    <a:pt x="16" y="7632"/>
                  </a:lnTo>
                  <a:lnTo>
                    <a:pt x="16" y="7584"/>
                  </a:lnTo>
                  <a:lnTo>
                    <a:pt x="16" y="7488"/>
                  </a:lnTo>
                  <a:lnTo>
                    <a:pt x="16" y="7424"/>
                  </a:lnTo>
                  <a:lnTo>
                    <a:pt x="16" y="7376"/>
                  </a:lnTo>
                  <a:lnTo>
                    <a:pt x="16" y="7328"/>
                  </a:lnTo>
                  <a:lnTo>
                    <a:pt x="16" y="7280"/>
                  </a:lnTo>
                  <a:lnTo>
                    <a:pt x="16" y="7232"/>
                  </a:lnTo>
                  <a:lnTo>
                    <a:pt x="16" y="7168"/>
                  </a:lnTo>
                  <a:lnTo>
                    <a:pt x="16" y="7120"/>
                  </a:lnTo>
                  <a:lnTo>
                    <a:pt x="16" y="7072"/>
                  </a:lnTo>
                  <a:lnTo>
                    <a:pt x="16" y="7024"/>
                  </a:lnTo>
                  <a:lnTo>
                    <a:pt x="16" y="6976"/>
                  </a:lnTo>
                  <a:lnTo>
                    <a:pt x="16" y="6912"/>
                  </a:lnTo>
                  <a:lnTo>
                    <a:pt x="16" y="6864"/>
                  </a:lnTo>
                  <a:cubicBezTo>
                    <a:pt x="16" y="6859"/>
                    <a:pt x="17" y="6854"/>
                    <a:pt x="19" y="6849"/>
                  </a:cubicBezTo>
                  <a:lnTo>
                    <a:pt x="35" y="6801"/>
                  </a:lnTo>
                  <a:lnTo>
                    <a:pt x="32" y="6816"/>
                  </a:lnTo>
                  <a:lnTo>
                    <a:pt x="32" y="6768"/>
                  </a:lnTo>
                  <a:lnTo>
                    <a:pt x="32" y="6720"/>
                  </a:lnTo>
                  <a:lnTo>
                    <a:pt x="32" y="6656"/>
                  </a:lnTo>
                  <a:lnTo>
                    <a:pt x="32" y="6608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48"/>
                  </a:lnTo>
                  <a:lnTo>
                    <a:pt x="32" y="6400"/>
                  </a:lnTo>
                  <a:lnTo>
                    <a:pt x="32" y="6352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192"/>
                  </a:lnTo>
                  <a:lnTo>
                    <a:pt x="32" y="6144"/>
                  </a:lnTo>
                  <a:lnTo>
                    <a:pt x="32" y="6096"/>
                  </a:lnTo>
                  <a:lnTo>
                    <a:pt x="32" y="6048"/>
                  </a:lnTo>
                  <a:lnTo>
                    <a:pt x="32" y="6000"/>
                  </a:lnTo>
                  <a:lnTo>
                    <a:pt x="32" y="5936"/>
                  </a:lnTo>
                  <a:lnTo>
                    <a:pt x="32" y="5888"/>
                  </a:lnTo>
                  <a:lnTo>
                    <a:pt x="32" y="5840"/>
                  </a:lnTo>
                  <a:lnTo>
                    <a:pt x="32" y="5792"/>
                  </a:lnTo>
                  <a:lnTo>
                    <a:pt x="32" y="5744"/>
                  </a:lnTo>
                  <a:lnTo>
                    <a:pt x="32" y="5680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88"/>
                  </a:lnTo>
                  <a:cubicBezTo>
                    <a:pt x="32" y="5462"/>
                    <a:pt x="54" y="5440"/>
                    <a:pt x="80" y="5440"/>
                  </a:cubicBezTo>
                  <a:lnTo>
                    <a:pt x="96" y="5440"/>
                  </a:lnTo>
                  <a:lnTo>
                    <a:pt x="48" y="5488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76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16"/>
                  </a:lnTo>
                  <a:lnTo>
                    <a:pt x="48" y="4768"/>
                  </a:lnTo>
                  <a:lnTo>
                    <a:pt x="48" y="4720"/>
                  </a:lnTo>
                  <a:lnTo>
                    <a:pt x="48" y="4656"/>
                  </a:lnTo>
                  <a:lnTo>
                    <a:pt x="48" y="4608"/>
                  </a:lnTo>
                  <a:lnTo>
                    <a:pt x="48" y="4560"/>
                  </a:lnTo>
                  <a:lnTo>
                    <a:pt x="48" y="4512"/>
                  </a:lnTo>
                  <a:lnTo>
                    <a:pt x="48" y="4464"/>
                  </a:lnTo>
                  <a:lnTo>
                    <a:pt x="48" y="4400"/>
                  </a:lnTo>
                  <a:lnTo>
                    <a:pt x="48" y="4352"/>
                  </a:lnTo>
                  <a:lnTo>
                    <a:pt x="48" y="4304"/>
                  </a:lnTo>
                  <a:lnTo>
                    <a:pt x="48" y="4256"/>
                  </a:lnTo>
                  <a:cubicBezTo>
                    <a:pt x="48" y="4253"/>
                    <a:pt x="49" y="4249"/>
                    <a:pt x="50" y="4245"/>
                  </a:cubicBezTo>
                  <a:lnTo>
                    <a:pt x="66" y="4181"/>
                  </a:lnTo>
                  <a:lnTo>
                    <a:pt x="64" y="4192"/>
                  </a:lnTo>
                  <a:lnTo>
                    <a:pt x="64" y="4144"/>
                  </a:lnTo>
                  <a:lnTo>
                    <a:pt x="64" y="4096"/>
                  </a:lnTo>
                  <a:lnTo>
                    <a:pt x="64" y="4048"/>
                  </a:lnTo>
                  <a:lnTo>
                    <a:pt x="64" y="4000"/>
                  </a:lnTo>
                  <a:lnTo>
                    <a:pt x="64" y="3936"/>
                  </a:lnTo>
                  <a:lnTo>
                    <a:pt x="64" y="3888"/>
                  </a:lnTo>
                  <a:lnTo>
                    <a:pt x="64" y="3840"/>
                  </a:lnTo>
                  <a:lnTo>
                    <a:pt x="64" y="3792"/>
                  </a:lnTo>
                  <a:lnTo>
                    <a:pt x="64" y="3744"/>
                  </a:lnTo>
                  <a:lnTo>
                    <a:pt x="64" y="3680"/>
                  </a:lnTo>
                  <a:lnTo>
                    <a:pt x="64" y="3632"/>
                  </a:lnTo>
                  <a:lnTo>
                    <a:pt x="64" y="3584"/>
                  </a:lnTo>
                  <a:lnTo>
                    <a:pt x="64" y="3536"/>
                  </a:lnTo>
                  <a:lnTo>
                    <a:pt x="64" y="3488"/>
                  </a:lnTo>
                  <a:lnTo>
                    <a:pt x="64" y="3424"/>
                  </a:lnTo>
                  <a:lnTo>
                    <a:pt x="64" y="3376"/>
                  </a:lnTo>
                  <a:lnTo>
                    <a:pt x="64" y="3328"/>
                  </a:lnTo>
                  <a:lnTo>
                    <a:pt x="64" y="3280"/>
                  </a:lnTo>
                  <a:lnTo>
                    <a:pt x="64" y="3232"/>
                  </a:lnTo>
                  <a:lnTo>
                    <a:pt x="64" y="3168"/>
                  </a:lnTo>
                  <a:lnTo>
                    <a:pt x="64" y="3120"/>
                  </a:lnTo>
                  <a:lnTo>
                    <a:pt x="64" y="3072"/>
                  </a:lnTo>
                  <a:lnTo>
                    <a:pt x="64" y="3024"/>
                  </a:lnTo>
                  <a:cubicBezTo>
                    <a:pt x="64" y="3019"/>
                    <a:pt x="65" y="3014"/>
                    <a:pt x="67" y="3009"/>
                  </a:cubicBezTo>
                  <a:lnTo>
                    <a:pt x="83" y="2961"/>
                  </a:lnTo>
                  <a:lnTo>
                    <a:pt x="80" y="2976"/>
                  </a:lnTo>
                  <a:lnTo>
                    <a:pt x="80" y="2912"/>
                  </a:lnTo>
                  <a:lnTo>
                    <a:pt x="80" y="2864"/>
                  </a:lnTo>
                  <a:lnTo>
                    <a:pt x="80" y="2816"/>
                  </a:lnTo>
                  <a:cubicBezTo>
                    <a:pt x="80" y="2790"/>
                    <a:pt x="102" y="2768"/>
                    <a:pt x="128" y="2768"/>
                  </a:cubicBezTo>
                  <a:cubicBezTo>
                    <a:pt x="155" y="2768"/>
                    <a:pt x="176" y="2790"/>
                    <a:pt x="176" y="2816"/>
                  </a:cubicBezTo>
                  <a:lnTo>
                    <a:pt x="176" y="2864"/>
                  </a:lnTo>
                  <a:cubicBezTo>
                    <a:pt x="176" y="2891"/>
                    <a:pt x="155" y="2912"/>
                    <a:pt x="128" y="2912"/>
                  </a:cubicBezTo>
                  <a:cubicBezTo>
                    <a:pt x="102" y="2912"/>
                    <a:pt x="80" y="2891"/>
                    <a:pt x="80" y="2864"/>
                  </a:cubicBezTo>
                  <a:lnTo>
                    <a:pt x="80" y="2816"/>
                  </a:lnTo>
                  <a:lnTo>
                    <a:pt x="80" y="2768"/>
                  </a:lnTo>
                  <a:lnTo>
                    <a:pt x="80" y="2720"/>
                  </a:lnTo>
                  <a:lnTo>
                    <a:pt x="80" y="2656"/>
                  </a:lnTo>
                  <a:lnTo>
                    <a:pt x="80" y="2608"/>
                  </a:lnTo>
                  <a:lnTo>
                    <a:pt x="80" y="2560"/>
                  </a:lnTo>
                  <a:cubicBezTo>
                    <a:pt x="80" y="2534"/>
                    <a:pt x="102" y="2512"/>
                    <a:pt x="128" y="2512"/>
                  </a:cubicBezTo>
                  <a:lnTo>
                    <a:pt x="144" y="2512"/>
                  </a:lnTo>
                  <a:lnTo>
                    <a:pt x="96" y="2560"/>
                  </a:lnTo>
                  <a:lnTo>
                    <a:pt x="96" y="2512"/>
                  </a:lnTo>
                  <a:lnTo>
                    <a:pt x="96" y="2464"/>
                  </a:lnTo>
                  <a:lnTo>
                    <a:pt x="96" y="2400"/>
                  </a:lnTo>
                  <a:lnTo>
                    <a:pt x="96" y="2352"/>
                  </a:lnTo>
                  <a:lnTo>
                    <a:pt x="96" y="2304"/>
                  </a:lnTo>
                  <a:lnTo>
                    <a:pt x="96" y="2256"/>
                  </a:lnTo>
                  <a:lnTo>
                    <a:pt x="96" y="2192"/>
                  </a:lnTo>
                  <a:lnTo>
                    <a:pt x="96" y="2144"/>
                  </a:lnTo>
                  <a:lnTo>
                    <a:pt x="96" y="2096"/>
                  </a:lnTo>
                  <a:lnTo>
                    <a:pt x="96" y="2048"/>
                  </a:lnTo>
                  <a:cubicBezTo>
                    <a:pt x="96" y="2022"/>
                    <a:pt x="118" y="2000"/>
                    <a:pt x="144" y="2000"/>
                  </a:cubicBezTo>
                  <a:lnTo>
                    <a:pt x="160" y="2000"/>
                  </a:lnTo>
                  <a:lnTo>
                    <a:pt x="112" y="2048"/>
                  </a:lnTo>
                  <a:lnTo>
                    <a:pt x="112" y="2000"/>
                  </a:lnTo>
                  <a:lnTo>
                    <a:pt x="112" y="1936"/>
                  </a:lnTo>
                  <a:lnTo>
                    <a:pt x="112" y="1888"/>
                  </a:lnTo>
                  <a:lnTo>
                    <a:pt x="112" y="1840"/>
                  </a:lnTo>
                  <a:lnTo>
                    <a:pt x="112" y="1792"/>
                  </a:lnTo>
                  <a:lnTo>
                    <a:pt x="112" y="1744"/>
                  </a:lnTo>
                  <a:lnTo>
                    <a:pt x="112" y="1680"/>
                  </a:lnTo>
                  <a:lnTo>
                    <a:pt x="112" y="1632"/>
                  </a:lnTo>
                  <a:lnTo>
                    <a:pt x="112" y="1584"/>
                  </a:lnTo>
                  <a:lnTo>
                    <a:pt x="112" y="1536"/>
                  </a:lnTo>
                  <a:cubicBezTo>
                    <a:pt x="112" y="1510"/>
                    <a:pt x="134" y="1488"/>
                    <a:pt x="160" y="1488"/>
                  </a:cubicBezTo>
                  <a:cubicBezTo>
                    <a:pt x="187" y="1488"/>
                    <a:pt x="208" y="1510"/>
                    <a:pt x="208" y="1536"/>
                  </a:cubicBezTo>
                  <a:lnTo>
                    <a:pt x="208" y="1584"/>
                  </a:lnTo>
                  <a:lnTo>
                    <a:pt x="160" y="1536"/>
                  </a:lnTo>
                  <a:lnTo>
                    <a:pt x="176" y="1536"/>
                  </a:lnTo>
                  <a:lnTo>
                    <a:pt x="128" y="1584"/>
                  </a:lnTo>
                  <a:lnTo>
                    <a:pt x="128" y="1536"/>
                  </a:lnTo>
                  <a:lnTo>
                    <a:pt x="128" y="1488"/>
                  </a:lnTo>
                  <a:lnTo>
                    <a:pt x="128" y="1424"/>
                  </a:lnTo>
                  <a:lnTo>
                    <a:pt x="128" y="1376"/>
                  </a:lnTo>
                  <a:cubicBezTo>
                    <a:pt x="128" y="1350"/>
                    <a:pt x="150" y="1328"/>
                    <a:pt x="176" y="1328"/>
                  </a:cubicBezTo>
                  <a:lnTo>
                    <a:pt x="192" y="1328"/>
                  </a:lnTo>
                  <a:cubicBezTo>
                    <a:pt x="219" y="1328"/>
                    <a:pt x="240" y="1350"/>
                    <a:pt x="240" y="1376"/>
                  </a:cubicBezTo>
                  <a:lnTo>
                    <a:pt x="240" y="1424"/>
                  </a:lnTo>
                  <a:cubicBezTo>
                    <a:pt x="240" y="1451"/>
                    <a:pt x="219" y="1472"/>
                    <a:pt x="192" y="1472"/>
                  </a:cubicBezTo>
                  <a:cubicBezTo>
                    <a:pt x="166" y="1472"/>
                    <a:pt x="144" y="1451"/>
                    <a:pt x="144" y="1424"/>
                  </a:cubicBezTo>
                  <a:lnTo>
                    <a:pt x="144" y="1376"/>
                  </a:lnTo>
                  <a:lnTo>
                    <a:pt x="144" y="1328"/>
                  </a:lnTo>
                  <a:lnTo>
                    <a:pt x="144" y="1280"/>
                  </a:lnTo>
                  <a:lnTo>
                    <a:pt x="144" y="1232"/>
                  </a:lnTo>
                  <a:cubicBezTo>
                    <a:pt x="144" y="1206"/>
                    <a:pt x="166" y="1184"/>
                    <a:pt x="192" y="1184"/>
                  </a:cubicBezTo>
                  <a:cubicBezTo>
                    <a:pt x="219" y="1184"/>
                    <a:pt x="240" y="1206"/>
                    <a:pt x="240" y="1232"/>
                  </a:cubicBezTo>
                  <a:lnTo>
                    <a:pt x="240" y="1280"/>
                  </a:lnTo>
                  <a:cubicBezTo>
                    <a:pt x="240" y="1307"/>
                    <a:pt x="219" y="1328"/>
                    <a:pt x="192" y="1328"/>
                  </a:cubicBezTo>
                  <a:cubicBezTo>
                    <a:pt x="166" y="1328"/>
                    <a:pt x="144" y="1307"/>
                    <a:pt x="144" y="1280"/>
                  </a:cubicBezTo>
                  <a:lnTo>
                    <a:pt x="144" y="1232"/>
                  </a:lnTo>
                  <a:cubicBezTo>
                    <a:pt x="144" y="1229"/>
                    <a:pt x="145" y="1225"/>
                    <a:pt x="146" y="1221"/>
                  </a:cubicBezTo>
                  <a:lnTo>
                    <a:pt x="162" y="1157"/>
                  </a:lnTo>
                  <a:lnTo>
                    <a:pt x="160" y="1168"/>
                  </a:lnTo>
                  <a:lnTo>
                    <a:pt x="160" y="1120"/>
                  </a:lnTo>
                  <a:lnTo>
                    <a:pt x="160" y="1072"/>
                  </a:lnTo>
                  <a:lnTo>
                    <a:pt x="160" y="1024"/>
                  </a:lnTo>
                  <a:lnTo>
                    <a:pt x="160" y="976"/>
                  </a:lnTo>
                  <a:lnTo>
                    <a:pt x="160" y="912"/>
                  </a:lnTo>
                  <a:lnTo>
                    <a:pt x="160" y="864"/>
                  </a:lnTo>
                  <a:lnTo>
                    <a:pt x="160" y="816"/>
                  </a:lnTo>
                  <a:lnTo>
                    <a:pt x="160" y="768"/>
                  </a:lnTo>
                  <a:cubicBezTo>
                    <a:pt x="160" y="742"/>
                    <a:pt x="182" y="720"/>
                    <a:pt x="208" y="720"/>
                  </a:cubicBezTo>
                  <a:lnTo>
                    <a:pt x="224" y="720"/>
                  </a:lnTo>
                  <a:lnTo>
                    <a:pt x="176" y="768"/>
                  </a:lnTo>
                  <a:lnTo>
                    <a:pt x="176" y="720"/>
                  </a:lnTo>
                  <a:lnTo>
                    <a:pt x="176" y="656"/>
                  </a:lnTo>
                  <a:lnTo>
                    <a:pt x="176" y="608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176" y="464"/>
                  </a:lnTo>
                  <a:lnTo>
                    <a:pt x="176" y="400"/>
                  </a:lnTo>
                  <a:lnTo>
                    <a:pt x="176" y="352"/>
                  </a:lnTo>
                  <a:lnTo>
                    <a:pt x="176" y="304"/>
                  </a:lnTo>
                  <a:lnTo>
                    <a:pt x="176" y="256"/>
                  </a:lnTo>
                  <a:lnTo>
                    <a:pt x="176" y="208"/>
                  </a:lnTo>
                  <a:lnTo>
                    <a:pt x="176" y="144"/>
                  </a:lnTo>
                  <a:cubicBezTo>
                    <a:pt x="176" y="118"/>
                    <a:pt x="198" y="96"/>
                    <a:pt x="224" y="96"/>
                  </a:cubicBezTo>
                  <a:lnTo>
                    <a:pt x="240" y="96"/>
                  </a:lnTo>
                  <a:lnTo>
                    <a:pt x="192" y="144"/>
                  </a:ln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lnTo>
                    <a:pt x="288" y="144"/>
                  </a:lnTo>
                  <a:cubicBezTo>
                    <a:pt x="288" y="171"/>
                    <a:pt x="267" y="192"/>
                    <a:pt x="240" y="192"/>
                  </a:cubicBezTo>
                  <a:lnTo>
                    <a:pt x="224" y="192"/>
                  </a:lnTo>
                  <a:lnTo>
                    <a:pt x="272" y="144"/>
                  </a:lnTo>
                  <a:lnTo>
                    <a:pt x="272" y="208"/>
                  </a:lnTo>
                  <a:lnTo>
                    <a:pt x="272" y="256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272" y="464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272" y="608"/>
                  </a:lnTo>
                  <a:lnTo>
                    <a:pt x="272" y="656"/>
                  </a:lnTo>
                  <a:lnTo>
                    <a:pt x="272" y="720"/>
                  </a:lnTo>
                  <a:lnTo>
                    <a:pt x="272" y="768"/>
                  </a:lnTo>
                  <a:cubicBezTo>
                    <a:pt x="272" y="795"/>
                    <a:pt x="251" y="816"/>
                    <a:pt x="224" y="816"/>
                  </a:cubicBezTo>
                  <a:lnTo>
                    <a:pt x="208" y="816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64"/>
                  </a:lnTo>
                  <a:lnTo>
                    <a:pt x="256" y="912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72"/>
                  </a:lnTo>
                  <a:lnTo>
                    <a:pt x="256" y="1120"/>
                  </a:lnTo>
                  <a:lnTo>
                    <a:pt x="256" y="1168"/>
                  </a:lnTo>
                  <a:cubicBezTo>
                    <a:pt x="256" y="1172"/>
                    <a:pt x="256" y="1176"/>
                    <a:pt x="255" y="1180"/>
                  </a:cubicBezTo>
                  <a:lnTo>
                    <a:pt x="239" y="1244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144" y="1280"/>
                  </a:lnTo>
                  <a:lnTo>
                    <a:pt x="144" y="1232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240" y="1328"/>
                  </a:lnTo>
                  <a:lnTo>
                    <a:pt x="240" y="1376"/>
                  </a:lnTo>
                  <a:lnTo>
                    <a:pt x="240" y="1424"/>
                  </a:lnTo>
                  <a:lnTo>
                    <a:pt x="144" y="1424"/>
                  </a:lnTo>
                  <a:lnTo>
                    <a:pt x="144" y="1376"/>
                  </a:lnTo>
                  <a:lnTo>
                    <a:pt x="192" y="1424"/>
                  </a:lnTo>
                  <a:lnTo>
                    <a:pt x="176" y="1424"/>
                  </a:lnTo>
                  <a:lnTo>
                    <a:pt x="224" y="1376"/>
                  </a:lnTo>
                  <a:lnTo>
                    <a:pt x="224" y="1424"/>
                  </a:lnTo>
                  <a:lnTo>
                    <a:pt x="224" y="1488"/>
                  </a:lnTo>
                  <a:lnTo>
                    <a:pt x="224" y="1536"/>
                  </a:lnTo>
                  <a:lnTo>
                    <a:pt x="224" y="1584"/>
                  </a:lnTo>
                  <a:cubicBezTo>
                    <a:pt x="224" y="1611"/>
                    <a:pt x="203" y="1632"/>
                    <a:pt x="176" y="1632"/>
                  </a:cubicBezTo>
                  <a:lnTo>
                    <a:pt x="160" y="1632"/>
                  </a:lnTo>
                  <a:cubicBezTo>
                    <a:pt x="134" y="1632"/>
                    <a:pt x="112" y="1611"/>
                    <a:pt x="112" y="1584"/>
                  </a:cubicBezTo>
                  <a:lnTo>
                    <a:pt x="112" y="1536"/>
                  </a:lnTo>
                  <a:lnTo>
                    <a:pt x="208" y="1536"/>
                  </a:lnTo>
                  <a:lnTo>
                    <a:pt x="208" y="1584"/>
                  </a:lnTo>
                  <a:lnTo>
                    <a:pt x="208" y="1632"/>
                  </a:lnTo>
                  <a:lnTo>
                    <a:pt x="208" y="1680"/>
                  </a:lnTo>
                  <a:lnTo>
                    <a:pt x="208" y="1744"/>
                  </a:lnTo>
                  <a:lnTo>
                    <a:pt x="208" y="1792"/>
                  </a:lnTo>
                  <a:lnTo>
                    <a:pt x="208" y="1840"/>
                  </a:lnTo>
                  <a:lnTo>
                    <a:pt x="208" y="1888"/>
                  </a:lnTo>
                  <a:lnTo>
                    <a:pt x="208" y="1936"/>
                  </a:lnTo>
                  <a:lnTo>
                    <a:pt x="208" y="2000"/>
                  </a:lnTo>
                  <a:lnTo>
                    <a:pt x="208" y="2048"/>
                  </a:lnTo>
                  <a:cubicBezTo>
                    <a:pt x="208" y="2075"/>
                    <a:pt x="187" y="2096"/>
                    <a:pt x="160" y="2096"/>
                  </a:cubicBezTo>
                  <a:lnTo>
                    <a:pt x="144" y="2096"/>
                  </a:lnTo>
                  <a:lnTo>
                    <a:pt x="192" y="2048"/>
                  </a:lnTo>
                  <a:lnTo>
                    <a:pt x="192" y="2096"/>
                  </a:lnTo>
                  <a:lnTo>
                    <a:pt x="192" y="2144"/>
                  </a:lnTo>
                  <a:lnTo>
                    <a:pt x="192" y="2192"/>
                  </a:lnTo>
                  <a:lnTo>
                    <a:pt x="192" y="2256"/>
                  </a:lnTo>
                  <a:lnTo>
                    <a:pt x="192" y="2304"/>
                  </a:lnTo>
                  <a:lnTo>
                    <a:pt x="192" y="2352"/>
                  </a:lnTo>
                  <a:lnTo>
                    <a:pt x="192" y="2400"/>
                  </a:lnTo>
                  <a:lnTo>
                    <a:pt x="192" y="2464"/>
                  </a:lnTo>
                  <a:lnTo>
                    <a:pt x="192" y="2512"/>
                  </a:lnTo>
                  <a:lnTo>
                    <a:pt x="192" y="2560"/>
                  </a:lnTo>
                  <a:cubicBezTo>
                    <a:pt x="192" y="2587"/>
                    <a:pt x="171" y="2608"/>
                    <a:pt x="144" y="2608"/>
                  </a:cubicBezTo>
                  <a:lnTo>
                    <a:pt x="128" y="2608"/>
                  </a:lnTo>
                  <a:lnTo>
                    <a:pt x="176" y="2560"/>
                  </a:lnTo>
                  <a:lnTo>
                    <a:pt x="176" y="2608"/>
                  </a:lnTo>
                  <a:lnTo>
                    <a:pt x="176" y="2656"/>
                  </a:lnTo>
                  <a:lnTo>
                    <a:pt x="176" y="2720"/>
                  </a:lnTo>
                  <a:lnTo>
                    <a:pt x="176" y="2768"/>
                  </a:lnTo>
                  <a:lnTo>
                    <a:pt x="176" y="2816"/>
                  </a:lnTo>
                  <a:lnTo>
                    <a:pt x="176" y="2864"/>
                  </a:lnTo>
                  <a:lnTo>
                    <a:pt x="80" y="2864"/>
                  </a:lnTo>
                  <a:lnTo>
                    <a:pt x="80" y="2816"/>
                  </a:lnTo>
                  <a:lnTo>
                    <a:pt x="176" y="2816"/>
                  </a:lnTo>
                  <a:lnTo>
                    <a:pt x="176" y="2864"/>
                  </a:lnTo>
                  <a:lnTo>
                    <a:pt x="176" y="2912"/>
                  </a:lnTo>
                  <a:lnTo>
                    <a:pt x="176" y="2976"/>
                  </a:lnTo>
                  <a:cubicBezTo>
                    <a:pt x="176" y="2982"/>
                    <a:pt x="176" y="2987"/>
                    <a:pt x="174" y="2992"/>
                  </a:cubicBezTo>
                  <a:lnTo>
                    <a:pt x="158" y="3040"/>
                  </a:lnTo>
                  <a:lnTo>
                    <a:pt x="160" y="3024"/>
                  </a:lnTo>
                  <a:lnTo>
                    <a:pt x="160" y="3072"/>
                  </a:lnTo>
                  <a:lnTo>
                    <a:pt x="160" y="3120"/>
                  </a:lnTo>
                  <a:lnTo>
                    <a:pt x="160" y="3168"/>
                  </a:lnTo>
                  <a:lnTo>
                    <a:pt x="160" y="3232"/>
                  </a:lnTo>
                  <a:lnTo>
                    <a:pt x="160" y="3280"/>
                  </a:lnTo>
                  <a:lnTo>
                    <a:pt x="160" y="3328"/>
                  </a:lnTo>
                  <a:lnTo>
                    <a:pt x="160" y="3376"/>
                  </a:lnTo>
                  <a:lnTo>
                    <a:pt x="160" y="3424"/>
                  </a:lnTo>
                  <a:lnTo>
                    <a:pt x="160" y="3488"/>
                  </a:lnTo>
                  <a:lnTo>
                    <a:pt x="160" y="3536"/>
                  </a:lnTo>
                  <a:lnTo>
                    <a:pt x="160" y="3584"/>
                  </a:lnTo>
                  <a:lnTo>
                    <a:pt x="160" y="3632"/>
                  </a:lnTo>
                  <a:lnTo>
                    <a:pt x="160" y="3680"/>
                  </a:lnTo>
                  <a:lnTo>
                    <a:pt x="160" y="3744"/>
                  </a:lnTo>
                  <a:lnTo>
                    <a:pt x="160" y="3792"/>
                  </a:lnTo>
                  <a:lnTo>
                    <a:pt x="160" y="3840"/>
                  </a:lnTo>
                  <a:lnTo>
                    <a:pt x="160" y="3888"/>
                  </a:lnTo>
                  <a:lnTo>
                    <a:pt x="160" y="3936"/>
                  </a:lnTo>
                  <a:lnTo>
                    <a:pt x="160" y="4000"/>
                  </a:lnTo>
                  <a:lnTo>
                    <a:pt x="160" y="4048"/>
                  </a:lnTo>
                  <a:lnTo>
                    <a:pt x="160" y="4096"/>
                  </a:lnTo>
                  <a:lnTo>
                    <a:pt x="160" y="4144"/>
                  </a:lnTo>
                  <a:lnTo>
                    <a:pt x="160" y="4192"/>
                  </a:lnTo>
                  <a:cubicBezTo>
                    <a:pt x="160" y="4196"/>
                    <a:pt x="160" y="4200"/>
                    <a:pt x="159" y="4204"/>
                  </a:cubicBezTo>
                  <a:lnTo>
                    <a:pt x="143" y="4268"/>
                  </a:lnTo>
                  <a:lnTo>
                    <a:pt x="144" y="4256"/>
                  </a:lnTo>
                  <a:lnTo>
                    <a:pt x="144" y="4304"/>
                  </a:lnTo>
                  <a:lnTo>
                    <a:pt x="144" y="4352"/>
                  </a:lnTo>
                  <a:lnTo>
                    <a:pt x="144" y="4400"/>
                  </a:lnTo>
                  <a:lnTo>
                    <a:pt x="144" y="4464"/>
                  </a:lnTo>
                  <a:lnTo>
                    <a:pt x="144" y="4512"/>
                  </a:lnTo>
                  <a:lnTo>
                    <a:pt x="144" y="4560"/>
                  </a:lnTo>
                  <a:lnTo>
                    <a:pt x="144" y="4608"/>
                  </a:lnTo>
                  <a:lnTo>
                    <a:pt x="144" y="4656"/>
                  </a:lnTo>
                  <a:lnTo>
                    <a:pt x="144" y="4720"/>
                  </a:lnTo>
                  <a:lnTo>
                    <a:pt x="144" y="4768"/>
                  </a:lnTo>
                  <a:lnTo>
                    <a:pt x="144" y="481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76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88"/>
                  </a:lnTo>
                  <a:cubicBezTo>
                    <a:pt x="144" y="5515"/>
                    <a:pt x="123" y="5536"/>
                    <a:pt x="96" y="5536"/>
                  </a:cubicBezTo>
                  <a:lnTo>
                    <a:pt x="80" y="5536"/>
                  </a:lnTo>
                  <a:lnTo>
                    <a:pt x="128" y="5488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80"/>
                  </a:lnTo>
                  <a:lnTo>
                    <a:pt x="128" y="5744"/>
                  </a:lnTo>
                  <a:lnTo>
                    <a:pt x="128" y="5792"/>
                  </a:lnTo>
                  <a:lnTo>
                    <a:pt x="128" y="5840"/>
                  </a:lnTo>
                  <a:lnTo>
                    <a:pt x="128" y="5888"/>
                  </a:lnTo>
                  <a:lnTo>
                    <a:pt x="128" y="5936"/>
                  </a:lnTo>
                  <a:lnTo>
                    <a:pt x="128" y="6000"/>
                  </a:lnTo>
                  <a:lnTo>
                    <a:pt x="128" y="6048"/>
                  </a:lnTo>
                  <a:lnTo>
                    <a:pt x="128" y="6096"/>
                  </a:lnTo>
                  <a:lnTo>
                    <a:pt x="128" y="6144"/>
                  </a:lnTo>
                  <a:lnTo>
                    <a:pt x="128" y="6192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352"/>
                  </a:lnTo>
                  <a:lnTo>
                    <a:pt x="128" y="6400"/>
                  </a:lnTo>
                  <a:lnTo>
                    <a:pt x="128" y="6448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08"/>
                  </a:lnTo>
                  <a:lnTo>
                    <a:pt x="128" y="6656"/>
                  </a:lnTo>
                  <a:lnTo>
                    <a:pt x="128" y="6720"/>
                  </a:lnTo>
                  <a:lnTo>
                    <a:pt x="128" y="6768"/>
                  </a:lnTo>
                  <a:lnTo>
                    <a:pt x="128" y="6816"/>
                  </a:lnTo>
                  <a:cubicBezTo>
                    <a:pt x="128" y="6822"/>
                    <a:pt x="128" y="6827"/>
                    <a:pt x="126" y="6832"/>
                  </a:cubicBezTo>
                  <a:lnTo>
                    <a:pt x="110" y="6880"/>
                  </a:lnTo>
                  <a:lnTo>
                    <a:pt x="112" y="6864"/>
                  </a:lnTo>
                  <a:lnTo>
                    <a:pt x="112" y="6912"/>
                  </a:lnTo>
                  <a:lnTo>
                    <a:pt x="112" y="6976"/>
                  </a:lnTo>
                  <a:lnTo>
                    <a:pt x="112" y="7024"/>
                  </a:lnTo>
                  <a:lnTo>
                    <a:pt x="112" y="7072"/>
                  </a:lnTo>
                  <a:lnTo>
                    <a:pt x="112" y="7120"/>
                  </a:lnTo>
                  <a:lnTo>
                    <a:pt x="112" y="7168"/>
                  </a:lnTo>
                  <a:lnTo>
                    <a:pt x="112" y="7232"/>
                  </a:lnTo>
                  <a:lnTo>
                    <a:pt x="112" y="7280"/>
                  </a:lnTo>
                  <a:lnTo>
                    <a:pt x="112" y="7328"/>
                  </a:lnTo>
                  <a:lnTo>
                    <a:pt x="112" y="7376"/>
                  </a:lnTo>
                  <a:lnTo>
                    <a:pt x="112" y="7424"/>
                  </a:lnTo>
                  <a:lnTo>
                    <a:pt x="112" y="7488"/>
                  </a:lnTo>
                  <a:lnTo>
                    <a:pt x="112" y="7584"/>
                  </a:lnTo>
                  <a:lnTo>
                    <a:pt x="112" y="7632"/>
                  </a:lnTo>
                  <a:lnTo>
                    <a:pt x="112" y="7680"/>
                  </a:lnTo>
                  <a:lnTo>
                    <a:pt x="112" y="7792"/>
                  </a:lnTo>
                  <a:lnTo>
                    <a:pt x="112" y="7840"/>
                  </a:lnTo>
                  <a:lnTo>
                    <a:pt x="112" y="7888"/>
                  </a:lnTo>
                  <a:lnTo>
                    <a:pt x="112" y="7936"/>
                  </a:lnTo>
                  <a:lnTo>
                    <a:pt x="112" y="8048"/>
                  </a:lnTo>
                  <a:lnTo>
                    <a:pt x="112" y="8096"/>
                  </a:lnTo>
                  <a:lnTo>
                    <a:pt x="112" y="8192"/>
                  </a:lnTo>
                  <a:lnTo>
                    <a:pt x="112" y="8304"/>
                  </a:lnTo>
                  <a:lnTo>
                    <a:pt x="112" y="8352"/>
                  </a:lnTo>
                  <a:lnTo>
                    <a:pt x="112" y="8448"/>
                  </a:lnTo>
                  <a:lnTo>
                    <a:pt x="112" y="8512"/>
                  </a:lnTo>
                  <a:lnTo>
                    <a:pt x="112" y="8560"/>
                  </a:lnTo>
                  <a:lnTo>
                    <a:pt x="112" y="8608"/>
                  </a:lnTo>
                  <a:cubicBezTo>
                    <a:pt x="112" y="8614"/>
                    <a:pt x="112" y="8619"/>
                    <a:pt x="110" y="8624"/>
                  </a:cubicBezTo>
                  <a:lnTo>
                    <a:pt x="94" y="8672"/>
                  </a:lnTo>
                  <a:lnTo>
                    <a:pt x="96" y="8656"/>
                  </a:lnTo>
                  <a:lnTo>
                    <a:pt x="96" y="8720"/>
                  </a:lnTo>
                  <a:lnTo>
                    <a:pt x="96" y="8768"/>
                  </a:lnTo>
                  <a:lnTo>
                    <a:pt x="96" y="8816"/>
                  </a:lnTo>
                  <a:lnTo>
                    <a:pt x="96" y="8864"/>
                  </a:lnTo>
                  <a:lnTo>
                    <a:pt x="96" y="8976"/>
                  </a:lnTo>
                  <a:lnTo>
                    <a:pt x="96" y="9072"/>
                  </a:lnTo>
                  <a:lnTo>
                    <a:pt x="96" y="9120"/>
                  </a:lnTo>
                  <a:lnTo>
                    <a:pt x="96" y="9168"/>
                  </a:lnTo>
                  <a:lnTo>
                    <a:pt x="96" y="9232"/>
                  </a:lnTo>
                  <a:lnTo>
                    <a:pt x="96" y="9280"/>
                  </a:lnTo>
                  <a:lnTo>
                    <a:pt x="96" y="9328"/>
                  </a:lnTo>
                  <a:lnTo>
                    <a:pt x="96" y="9376"/>
                  </a:lnTo>
                  <a:lnTo>
                    <a:pt x="96" y="9424"/>
                  </a:lnTo>
                  <a:lnTo>
                    <a:pt x="96" y="9488"/>
                  </a:lnTo>
                  <a:lnTo>
                    <a:pt x="96" y="9584"/>
                  </a:lnTo>
                  <a:lnTo>
                    <a:pt x="96" y="9680"/>
                  </a:lnTo>
                  <a:lnTo>
                    <a:pt x="96" y="9792"/>
                  </a:lnTo>
                  <a:lnTo>
                    <a:pt x="96" y="9888"/>
                  </a:lnTo>
                  <a:lnTo>
                    <a:pt x="96" y="10048"/>
                  </a:lnTo>
                  <a:lnTo>
                    <a:pt x="96" y="10144"/>
                  </a:lnTo>
                  <a:lnTo>
                    <a:pt x="96" y="10256"/>
                  </a:lnTo>
                  <a:lnTo>
                    <a:pt x="96" y="10400"/>
                  </a:lnTo>
                  <a:lnTo>
                    <a:pt x="96" y="10512"/>
                  </a:lnTo>
                  <a:lnTo>
                    <a:pt x="96" y="10608"/>
                  </a:lnTo>
                  <a:cubicBezTo>
                    <a:pt x="96" y="10635"/>
                    <a:pt x="75" y="10656"/>
                    <a:pt x="48" y="10656"/>
                  </a:cubicBezTo>
                  <a:cubicBezTo>
                    <a:pt x="22" y="10656"/>
                    <a:pt x="0" y="10635"/>
                    <a:pt x="0" y="106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2" name="Freeform 201"/>
            <p:cNvSpPr>
              <a:spLocks/>
            </p:cNvSpPr>
            <p:nvPr/>
          </p:nvSpPr>
          <p:spPr bwMode="auto">
            <a:xfrm>
              <a:off x="6502937" y="3922654"/>
              <a:ext cx="22329" cy="1384530"/>
            </a:xfrm>
            <a:custGeom>
              <a:avLst/>
              <a:gdLst>
                <a:gd name="T0" fmla="*/ 0 w 200"/>
                <a:gd name="T1" fmla="*/ 768 h 7464"/>
                <a:gd name="T2" fmla="*/ 8 w 200"/>
                <a:gd name="T3" fmla="*/ 744 h 7464"/>
                <a:gd name="T4" fmla="*/ 64 w 200"/>
                <a:gd name="T5" fmla="*/ 664 h 7464"/>
                <a:gd name="T6" fmla="*/ 16 w 200"/>
                <a:gd name="T7" fmla="*/ 616 h 7464"/>
                <a:gd name="T8" fmla="*/ 24 w 200"/>
                <a:gd name="T9" fmla="*/ 536 h 7464"/>
                <a:gd name="T10" fmla="*/ 32 w 200"/>
                <a:gd name="T11" fmla="*/ 464 h 7464"/>
                <a:gd name="T12" fmla="*/ 48 w 200"/>
                <a:gd name="T13" fmla="*/ 360 h 7464"/>
                <a:gd name="T14" fmla="*/ 111 w 200"/>
                <a:gd name="T15" fmla="*/ 273 h 7464"/>
                <a:gd name="T16" fmla="*/ 112 w 200"/>
                <a:gd name="T17" fmla="*/ 256 h 7464"/>
                <a:gd name="T18" fmla="*/ 112 w 200"/>
                <a:gd name="T19" fmla="*/ 208 h 7464"/>
                <a:gd name="T20" fmla="*/ 72 w 200"/>
                <a:gd name="T21" fmla="*/ 184 h 7464"/>
                <a:gd name="T22" fmla="*/ 96 w 200"/>
                <a:gd name="T23" fmla="*/ 232 h 7464"/>
                <a:gd name="T24" fmla="*/ 80 w 200"/>
                <a:gd name="T25" fmla="*/ 56 h 7464"/>
                <a:gd name="T26" fmla="*/ 88 w 200"/>
                <a:gd name="T27" fmla="*/ 24 h 7464"/>
                <a:gd name="T28" fmla="*/ 144 w 200"/>
                <a:gd name="T29" fmla="*/ 56 h 7464"/>
                <a:gd name="T30" fmla="*/ 120 w 200"/>
                <a:gd name="T31" fmla="*/ 152 h 7464"/>
                <a:gd name="T32" fmla="*/ 152 w 200"/>
                <a:gd name="T33" fmla="*/ 128 h 7464"/>
                <a:gd name="T34" fmla="*/ 128 w 200"/>
                <a:gd name="T35" fmla="*/ 80 h 7464"/>
                <a:gd name="T36" fmla="*/ 136 w 200"/>
                <a:gd name="T37" fmla="*/ 152 h 7464"/>
                <a:gd name="T38" fmla="*/ 160 w 200"/>
                <a:gd name="T39" fmla="*/ 104 h 7464"/>
                <a:gd name="T40" fmla="*/ 120 w 200"/>
                <a:gd name="T41" fmla="*/ 104 h 7464"/>
                <a:gd name="T42" fmla="*/ 176 w 200"/>
                <a:gd name="T43" fmla="*/ 232 h 7464"/>
                <a:gd name="T44" fmla="*/ 184 w 200"/>
                <a:gd name="T45" fmla="*/ 568 h 7464"/>
                <a:gd name="T46" fmla="*/ 184 w 200"/>
                <a:gd name="T47" fmla="*/ 952 h 7464"/>
                <a:gd name="T48" fmla="*/ 184 w 200"/>
                <a:gd name="T49" fmla="*/ 1336 h 7464"/>
                <a:gd name="T50" fmla="*/ 192 w 200"/>
                <a:gd name="T51" fmla="*/ 2464 h 7464"/>
                <a:gd name="T52" fmla="*/ 192 w 200"/>
                <a:gd name="T53" fmla="*/ 3896 h 7464"/>
                <a:gd name="T54" fmla="*/ 192 w 200"/>
                <a:gd name="T55" fmla="*/ 5360 h 7464"/>
                <a:gd name="T56" fmla="*/ 200 w 200"/>
                <a:gd name="T57" fmla="*/ 6312 h 7464"/>
                <a:gd name="T58" fmla="*/ 200 w 200"/>
                <a:gd name="T59" fmla="*/ 6768 h 7464"/>
                <a:gd name="T60" fmla="*/ 200 w 200"/>
                <a:gd name="T61" fmla="*/ 7232 h 7464"/>
                <a:gd name="T62" fmla="*/ 152 w 200"/>
                <a:gd name="T63" fmla="*/ 7336 h 7464"/>
                <a:gd name="T64" fmla="*/ 152 w 200"/>
                <a:gd name="T65" fmla="*/ 6848 h 7464"/>
                <a:gd name="T66" fmla="*/ 152 w 200"/>
                <a:gd name="T67" fmla="*/ 6360 h 7464"/>
                <a:gd name="T68" fmla="*/ 144 w 200"/>
                <a:gd name="T69" fmla="*/ 5664 h 7464"/>
                <a:gd name="T70" fmla="*/ 144 w 200"/>
                <a:gd name="T71" fmla="*/ 4208 h 7464"/>
                <a:gd name="T72" fmla="*/ 144 w 200"/>
                <a:gd name="T73" fmla="*/ 2744 h 7464"/>
                <a:gd name="T74" fmla="*/ 136 w 200"/>
                <a:gd name="T75" fmla="*/ 1408 h 7464"/>
                <a:gd name="T76" fmla="*/ 136 w 200"/>
                <a:gd name="T77" fmla="*/ 1024 h 7464"/>
                <a:gd name="T78" fmla="*/ 136 w 200"/>
                <a:gd name="T79" fmla="*/ 640 h 7464"/>
                <a:gd name="T80" fmla="*/ 128 w 200"/>
                <a:gd name="T81" fmla="*/ 312 h 7464"/>
                <a:gd name="T82" fmla="*/ 120 w 200"/>
                <a:gd name="T83" fmla="*/ 104 h 7464"/>
                <a:gd name="T84" fmla="*/ 112 w 200"/>
                <a:gd name="T85" fmla="*/ 152 h 7464"/>
                <a:gd name="T86" fmla="*/ 112 w 200"/>
                <a:gd name="T87" fmla="*/ 104 h 7464"/>
                <a:gd name="T88" fmla="*/ 104 w 200"/>
                <a:gd name="T89" fmla="*/ 104 h 7464"/>
                <a:gd name="T90" fmla="*/ 144 w 200"/>
                <a:gd name="T91" fmla="*/ 104 h 7464"/>
                <a:gd name="T92" fmla="*/ 96 w 200"/>
                <a:gd name="T93" fmla="*/ 24 h 7464"/>
                <a:gd name="T94" fmla="*/ 88 w 200"/>
                <a:gd name="T95" fmla="*/ 24 h 7464"/>
                <a:gd name="T96" fmla="*/ 96 w 200"/>
                <a:gd name="T97" fmla="*/ 152 h 7464"/>
                <a:gd name="T98" fmla="*/ 72 w 200"/>
                <a:gd name="T99" fmla="*/ 184 h 7464"/>
                <a:gd name="T100" fmla="*/ 64 w 200"/>
                <a:gd name="T101" fmla="*/ 184 h 7464"/>
                <a:gd name="T102" fmla="*/ 64 w 200"/>
                <a:gd name="T103" fmla="*/ 280 h 7464"/>
                <a:gd name="T104" fmla="*/ 72 w 200"/>
                <a:gd name="T105" fmla="*/ 304 h 7464"/>
                <a:gd name="T106" fmla="*/ 88 w 200"/>
                <a:gd name="T107" fmla="*/ 440 h 7464"/>
                <a:gd name="T108" fmla="*/ 24 w 200"/>
                <a:gd name="T109" fmla="*/ 488 h 7464"/>
                <a:gd name="T110" fmla="*/ 64 w 200"/>
                <a:gd name="T111" fmla="*/ 568 h 7464"/>
                <a:gd name="T112" fmla="*/ 16 w 200"/>
                <a:gd name="T113" fmla="*/ 640 h 7464"/>
                <a:gd name="T114" fmla="*/ 8 w 200"/>
                <a:gd name="T115" fmla="*/ 720 h 7464"/>
                <a:gd name="T116" fmla="*/ 0 w 200"/>
                <a:gd name="T117" fmla="*/ 792 h 7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0" h="7464">
                  <a:moveTo>
                    <a:pt x="0" y="848"/>
                  </a:moveTo>
                  <a:lnTo>
                    <a:pt x="0" y="824"/>
                  </a:lnTo>
                  <a:lnTo>
                    <a:pt x="0" y="792"/>
                  </a:lnTo>
                  <a:cubicBezTo>
                    <a:pt x="0" y="779"/>
                    <a:pt x="11" y="768"/>
                    <a:pt x="24" y="768"/>
                  </a:cubicBezTo>
                  <a:cubicBezTo>
                    <a:pt x="38" y="768"/>
                    <a:pt x="48" y="779"/>
                    <a:pt x="48" y="792"/>
                  </a:cubicBezTo>
                  <a:lnTo>
                    <a:pt x="48" y="824"/>
                  </a:lnTo>
                  <a:cubicBezTo>
                    <a:pt x="48" y="838"/>
                    <a:pt x="38" y="848"/>
                    <a:pt x="24" y="848"/>
                  </a:cubicBezTo>
                  <a:cubicBezTo>
                    <a:pt x="11" y="848"/>
                    <a:pt x="0" y="838"/>
                    <a:pt x="0" y="824"/>
                  </a:cubicBezTo>
                  <a:lnTo>
                    <a:pt x="0" y="792"/>
                  </a:lnTo>
                  <a:lnTo>
                    <a:pt x="0" y="768"/>
                  </a:lnTo>
                  <a:lnTo>
                    <a:pt x="0" y="744"/>
                  </a:lnTo>
                  <a:cubicBezTo>
                    <a:pt x="0" y="731"/>
                    <a:pt x="11" y="720"/>
                    <a:pt x="24" y="720"/>
                  </a:cubicBezTo>
                  <a:lnTo>
                    <a:pt x="32" y="720"/>
                  </a:lnTo>
                  <a:lnTo>
                    <a:pt x="8" y="744"/>
                  </a:lnTo>
                  <a:lnTo>
                    <a:pt x="8" y="720"/>
                  </a:lnTo>
                  <a:cubicBezTo>
                    <a:pt x="8" y="707"/>
                    <a:pt x="19" y="696"/>
                    <a:pt x="32" y="696"/>
                  </a:cubicBezTo>
                  <a:cubicBezTo>
                    <a:pt x="46" y="696"/>
                    <a:pt x="56" y="707"/>
                    <a:pt x="56" y="720"/>
                  </a:cubicBezTo>
                  <a:lnTo>
                    <a:pt x="56" y="744"/>
                  </a:lnTo>
                  <a:cubicBezTo>
                    <a:pt x="56" y="758"/>
                    <a:pt x="46" y="768"/>
                    <a:pt x="32" y="768"/>
                  </a:cubicBezTo>
                  <a:cubicBezTo>
                    <a:pt x="19" y="768"/>
                    <a:pt x="8" y="758"/>
                    <a:pt x="8" y="744"/>
                  </a:cubicBezTo>
                  <a:lnTo>
                    <a:pt x="8" y="720"/>
                  </a:lnTo>
                  <a:lnTo>
                    <a:pt x="8" y="696"/>
                  </a:lnTo>
                  <a:lnTo>
                    <a:pt x="8" y="664"/>
                  </a:lnTo>
                  <a:cubicBezTo>
                    <a:pt x="8" y="651"/>
                    <a:pt x="19" y="640"/>
                    <a:pt x="32" y="640"/>
                  </a:cubicBezTo>
                  <a:lnTo>
                    <a:pt x="40" y="640"/>
                  </a:lnTo>
                  <a:lnTo>
                    <a:pt x="16" y="664"/>
                  </a:lnTo>
                  <a:lnTo>
                    <a:pt x="16" y="640"/>
                  </a:lnTo>
                  <a:cubicBezTo>
                    <a:pt x="16" y="627"/>
                    <a:pt x="27" y="616"/>
                    <a:pt x="40" y="616"/>
                  </a:cubicBezTo>
                  <a:cubicBezTo>
                    <a:pt x="54" y="616"/>
                    <a:pt x="64" y="627"/>
                    <a:pt x="64" y="640"/>
                  </a:cubicBezTo>
                  <a:lnTo>
                    <a:pt x="64" y="664"/>
                  </a:lnTo>
                  <a:cubicBezTo>
                    <a:pt x="64" y="678"/>
                    <a:pt x="54" y="688"/>
                    <a:pt x="40" y="688"/>
                  </a:cubicBezTo>
                  <a:cubicBezTo>
                    <a:pt x="27" y="688"/>
                    <a:pt x="16" y="678"/>
                    <a:pt x="16" y="664"/>
                  </a:cubicBezTo>
                  <a:lnTo>
                    <a:pt x="16" y="640"/>
                  </a:lnTo>
                  <a:cubicBezTo>
                    <a:pt x="16" y="627"/>
                    <a:pt x="27" y="616"/>
                    <a:pt x="40" y="616"/>
                  </a:cubicBezTo>
                  <a:cubicBezTo>
                    <a:pt x="54" y="616"/>
                    <a:pt x="64" y="627"/>
                    <a:pt x="64" y="640"/>
                  </a:cubicBezTo>
                  <a:lnTo>
                    <a:pt x="64" y="664"/>
                  </a:lnTo>
                  <a:cubicBezTo>
                    <a:pt x="64" y="678"/>
                    <a:pt x="54" y="688"/>
                    <a:pt x="40" y="688"/>
                  </a:cubicBezTo>
                  <a:cubicBezTo>
                    <a:pt x="27" y="688"/>
                    <a:pt x="16" y="678"/>
                    <a:pt x="16" y="664"/>
                  </a:cubicBezTo>
                  <a:lnTo>
                    <a:pt x="16" y="640"/>
                  </a:lnTo>
                  <a:lnTo>
                    <a:pt x="16" y="616"/>
                  </a:lnTo>
                  <a:lnTo>
                    <a:pt x="16" y="592"/>
                  </a:lnTo>
                  <a:lnTo>
                    <a:pt x="16" y="568"/>
                  </a:lnTo>
                  <a:cubicBezTo>
                    <a:pt x="16" y="555"/>
                    <a:pt x="27" y="544"/>
                    <a:pt x="40" y="544"/>
                  </a:cubicBezTo>
                  <a:cubicBezTo>
                    <a:pt x="54" y="544"/>
                    <a:pt x="64" y="555"/>
                    <a:pt x="64" y="568"/>
                  </a:cubicBezTo>
                  <a:lnTo>
                    <a:pt x="64" y="592"/>
                  </a:lnTo>
                  <a:lnTo>
                    <a:pt x="40" y="568"/>
                  </a:lnTo>
                  <a:lnTo>
                    <a:pt x="48" y="568"/>
                  </a:lnTo>
                  <a:lnTo>
                    <a:pt x="24" y="592"/>
                  </a:lnTo>
                  <a:lnTo>
                    <a:pt x="24" y="568"/>
                  </a:lnTo>
                  <a:lnTo>
                    <a:pt x="24" y="536"/>
                  </a:lnTo>
                  <a:lnTo>
                    <a:pt x="24" y="512"/>
                  </a:lnTo>
                  <a:lnTo>
                    <a:pt x="24" y="488"/>
                  </a:lnTo>
                  <a:cubicBezTo>
                    <a:pt x="24" y="475"/>
                    <a:pt x="35" y="464"/>
                    <a:pt x="48" y="464"/>
                  </a:cubicBezTo>
                  <a:cubicBezTo>
                    <a:pt x="62" y="464"/>
                    <a:pt x="72" y="475"/>
                    <a:pt x="72" y="488"/>
                  </a:cubicBezTo>
                  <a:lnTo>
                    <a:pt x="72" y="512"/>
                  </a:lnTo>
                  <a:lnTo>
                    <a:pt x="48" y="488"/>
                  </a:lnTo>
                  <a:lnTo>
                    <a:pt x="56" y="488"/>
                  </a:lnTo>
                  <a:lnTo>
                    <a:pt x="32" y="512"/>
                  </a:lnTo>
                  <a:lnTo>
                    <a:pt x="32" y="488"/>
                  </a:lnTo>
                  <a:lnTo>
                    <a:pt x="32" y="464"/>
                  </a:lnTo>
                  <a:lnTo>
                    <a:pt x="32" y="440"/>
                  </a:lnTo>
                  <a:cubicBezTo>
                    <a:pt x="32" y="427"/>
                    <a:pt x="43" y="416"/>
                    <a:pt x="56" y="416"/>
                  </a:cubicBezTo>
                  <a:lnTo>
                    <a:pt x="64" y="416"/>
                  </a:lnTo>
                  <a:lnTo>
                    <a:pt x="40" y="440"/>
                  </a:lnTo>
                  <a:lnTo>
                    <a:pt x="40" y="408"/>
                  </a:lnTo>
                  <a:lnTo>
                    <a:pt x="40" y="384"/>
                  </a:lnTo>
                  <a:lnTo>
                    <a:pt x="40" y="360"/>
                  </a:lnTo>
                  <a:cubicBezTo>
                    <a:pt x="40" y="347"/>
                    <a:pt x="51" y="336"/>
                    <a:pt x="64" y="336"/>
                  </a:cubicBezTo>
                  <a:lnTo>
                    <a:pt x="72" y="336"/>
                  </a:lnTo>
                  <a:lnTo>
                    <a:pt x="48" y="360"/>
                  </a:lnTo>
                  <a:lnTo>
                    <a:pt x="48" y="336"/>
                  </a:lnTo>
                  <a:lnTo>
                    <a:pt x="48" y="312"/>
                  </a:lnTo>
                  <a:lnTo>
                    <a:pt x="48" y="280"/>
                  </a:lnTo>
                  <a:cubicBezTo>
                    <a:pt x="48" y="267"/>
                    <a:pt x="59" y="256"/>
                    <a:pt x="72" y="256"/>
                  </a:cubicBezTo>
                  <a:lnTo>
                    <a:pt x="80" y="256"/>
                  </a:lnTo>
                  <a:lnTo>
                    <a:pt x="56" y="280"/>
                  </a:lnTo>
                  <a:lnTo>
                    <a:pt x="56" y="256"/>
                  </a:lnTo>
                  <a:cubicBezTo>
                    <a:pt x="56" y="245"/>
                    <a:pt x="65" y="235"/>
                    <a:pt x="77" y="233"/>
                  </a:cubicBezTo>
                  <a:cubicBezTo>
                    <a:pt x="88" y="231"/>
                    <a:pt x="100" y="238"/>
                    <a:pt x="103" y="249"/>
                  </a:cubicBezTo>
                  <a:lnTo>
                    <a:pt x="111" y="273"/>
                  </a:lnTo>
                  <a:lnTo>
                    <a:pt x="64" y="280"/>
                  </a:lnTo>
                  <a:lnTo>
                    <a:pt x="64" y="256"/>
                  </a:lnTo>
                  <a:cubicBezTo>
                    <a:pt x="64" y="243"/>
                    <a:pt x="75" y="232"/>
                    <a:pt x="88" y="232"/>
                  </a:cubicBezTo>
                  <a:cubicBezTo>
                    <a:pt x="102" y="232"/>
                    <a:pt x="112" y="243"/>
                    <a:pt x="112" y="256"/>
                  </a:cubicBezTo>
                  <a:lnTo>
                    <a:pt x="112" y="280"/>
                  </a:lnTo>
                  <a:cubicBezTo>
                    <a:pt x="112" y="294"/>
                    <a:pt x="102" y="304"/>
                    <a:pt x="88" y="304"/>
                  </a:cubicBezTo>
                  <a:cubicBezTo>
                    <a:pt x="75" y="304"/>
                    <a:pt x="64" y="294"/>
                    <a:pt x="64" y="280"/>
                  </a:cubicBezTo>
                  <a:lnTo>
                    <a:pt x="64" y="256"/>
                  </a:lnTo>
                  <a:cubicBezTo>
                    <a:pt x="64" y="243"/>
                    <a:pt x="75" y="232"/>
                    <a:pt x="88" y="232"/>
                  </a:cubicBezTo>
                  <a:cubicBezTo>
                    <a:pt x="102" y="232"/>
                    <a:pt x="112" y="243"/>
                    <a:pt x="112" y="256"/>
                  </a:cubicBezTo>
                  <a:lnTo>
                    <a:pt x="112" y="280"/>
                  </a:lnTo>
                  <a:cubicBezTo>
                    <a:pt x="112" y="294"/>
                    <a:pt x="102" y="304"/>
                    <a:pt x="88" y="304"/>
                  </a:cubicBezTo>
                  <a:cubicBezTo>
                    <a:pt x="75" y="304"/>
                    <a:pt x="64" y="294"/>
                    <a:pt x="64" y="280"/>
                  </a:cubicBezTo>
                  <a:lnTo>
                    <a:pt x="64" y="256"/>
                  </a:lnTo>
                  <a:lnTo>
                    <a:pt x="64" y="232"/>
                  </a:lnTo>
                  <a:lnTo>
                    <a:pt x="64" y="208"/>
                  </a:lnTo>
                  <a:lnTo>
                    <a:pt x="64" y="184"/>
                  </a:lnTo>
                  <a:cubicBezTo>
                    <a:pt x="64" y="171"/>
                    <a:pt x="75" y="160"/>
                    <a:pt x="88" y="160"/>
                  </a:cubicBezTo>
                  <a:cubicBezTo>
                    <a:pt x="102" y="160"/>
                    <a:pt x="112" y="171"/>
                    <a:pt x="112" y="184"/>
                  </a:cubicBezTo>
                  <a:lnTo>
                    <a:pt x="112" y="208"/>
                  </a:lnTo>
                  <a:lnTo>
                    <a:pt x="88" y="184"/>
                  </a:lnTo>
                  <a:lnTo>
                    <a:pt x="96" y="184"/>
                  </a:lnTo>
                  <a:lnTo>
                    <a:pt x="72" y="208"/>
                  </a:lnTo>
                  <a:lnTo>
                    <a:pt x="72" y="184"/>
                  </a:lnTo>
                  <a:cubicBezTo>
                    <a:pt x="72" y="171"/>
                    <a:pt x="83" y="160"/>
                    <a:pt x="96" y="160"/>
                  </a:cubicBezTo>
                  <a:cubicBezTo>
                    <a:pt x="110" y="160"/>
                    <a:pt x="120" y="171"/>
                    <a:pt x="120" y="184"/>
                  </a:cubicBezTo>
                  <a:lnTo>
                    <a:pt x="120" y="208"/>
                  </a:lnTo>
                  <a:cubicBezTo>
                    <a:pt x="120" y="222"/>
                    <a:pt x="110" y="232"/>
                    <a:pt x="96" y="232"/>
                  </a:cubicBezTo>
                  <a:cubicBezTo>
                    <a:pt x="83" y="232"/>
                    <a:pt x="72" y="222"/>
                    <a:pt x="72" y="208"/>
                  </a:cubicBezTo>
                  <a:lnTo>
                    <a:pt x="72" y="184"/>
                  </a:lnTo>
                  <a:cubicBezTo>
                    <a:pt x="72" y="171"/>
                    <a:pt x="83" y="160"/>
                    <a:pt x="96" y="160"/>
                  </a:cubicBezTo>
                  <a:cubicBezTo>
                    <a:pt x="110" y="160"/>
                    <a:pt x="120" y="171"/>
                    <a:pt x="120" y="184"/>
                  </a:cubicBezTo>
                  <a:lnTo>
                    <a:pt x="120" y="208"/>
                  </a:lnTo>
                  <a:cubicBezTo>
                    <a:pt x="120" y="222"/>
                    <a:pt x="110" y="232"/>
                    <a:pt x="96" y="232"/>
                  </a:cubicBezTo>
                  <a:cubicBezTo>
                    <a:pt x="83" y="232"/>
                    <a:pt x="72" y="222"/>
                    <a:pt x="72" y="208"/>
                  </a:cubicBezTo>
                  <a:lnTo>
                    <a:pt x="72" y="184"/>
                  </a:lnTo>
                  <a:cubicBezTo>
                    <a:pt x="72" y="171"/>
                    <a:pt x="83" y="160"/>
                    <a:pt x="96" y="160"/>
                  </a:cubicBezTo>
                  <a:cubicBezTo>
                    <a:pt x="110" y="160"/>
                    <a:pt x="120" y="171"/>
                    <a:pt x="120" y="184"/>
                  </a:cubicBezTo>
                  <a:lnTo>
                    <a:pt x="120" y="208"/>
                  </a:lnTo>
                  <a:cubicBezTo>
                    <a:pt x="120" y="222"/>
                    <a:pt x="110" y="232"/>
                    <a:pt x="96" y="232"/>
                  </a:cubicBezTo>
                  <a:cubicBezTo>
                    <a:pt x="83" y="232"/>
                    <a:pt x="72" y="222"/>
                    <a:pt x="72" y="208"/>
                  </a:cubicBezTo>
                  <a:lnTo>
                    <a:pt x="72" y="184"/>
                  </a:lnTo>
                  <a:lnTo>
                    <a:pt x="72" y="152"/>
                  </a:lnTo>
                  <a:lnTo>
                    <a:pt x="72" y="128"/>
                  </a:lnTo>
                  <a:cubicBezTo>
                    <a:pt x="72" y="115"/>
                    <a:pt x="83" y="104"/>
                    <a:pt x="96" y="104"/>
                  </a:cubicBezTo>
                  <a:lnTo>
                    <a:pt x="104" y="104"/>
                  </a:lnTo>
                  <a:lnTo>
                    <a:pt x="80" y="128"/>
                  </a:lnTo>
                  <a:lnTo>
                    <a:pt x="80" y="104"/>
                  </a:lnTo>
                  <a:lnTo>
                    <a:pt x="80" y="80"/>
                  </a:lnTo>
                  <a:lnTo>
                    <a:pt x="80" y="56"/>
                  </a:lnTo>
                  <a:cubicBezTo>
                    <a:pt x="80" y="43"/>
                    <a:pt x="91" y="32"/>
                    <a:pt x="104" y="32"/>
                  </a:cubicBezTo>
                  <a:lnTo>
                    <a:pt x="112" y="32"/>
                  </a:lnTo>
                  <a:lnTo>
                    <a:pt x="88" y="56"/>
                  </a:lnTo>
                  <a:lnTo>
                    <a:pt x="88" y="24"/>
                  </a:lnTo>
                  <a:cubicBezTo>
                    <a:pt x="88" y="11"/>
                    <a:pt x="99" y="0"/>
                    <a:pt x="112" y="0"/>
                  </a:cubicBezTo>
                  <a:cubicBezTo>
                    <a:pt x="126" y="0"/>
                    <a:pt x="136" y="11"/>
                    <a:pt x="136" y="24"/>
                  </a:cubicBezTo>
                  <a:lnTo>
                    <a:pt x="136" y="56"/>
                  </a:lnTo>
                  <a:cubicBezTo>
                    <a:pt x="136" y="70"/>
                    <a:pt x="126" y="80"/>
                    <a:pt x="112" y="80"/>
                  </a:cubicBezTo>
                  <a:cubicBezTo>
                    <a:pt x="99" y="80"/>
                    <a:pt x="88" y="70"/>
                    <a:pt x="88" y="56"/>
                  </a:cubicBezTo>
                  <a:lnTo>
                    <a:pt x="88" y="24"/>
                  </a:lnTo>
                  <a:cubicBezTo>
                    <a:pt x="88" y="11"/>
                    <a:pt x="99" y="0"/>
                    <a:pt x="112" y="0"/>
                  </a:cubicBezTo>
                  <a:cubicBezTo>
                    <a:pt x="126" y="0"/>
                    <a:pt x="136" y="11"/>
                    <a:pt x="136" y="24"/>
                  </a:cubicBezTo>
                  <a:lnTo>
                    <a:pt x="136" y="56"/>
                  </a:lnTo>
                  <a:lnTo>
                    <a:pt x="112" y="32"/>
                  </a:lnTo>
                  <a:lnTo>
                    <a:pt x="120" y="32"/>
                  </a:lnTo>
                  <a:lnTo>
                    <a:pt x="96" y="56"/>
                  </a:ln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56"/>
                  </a:lnTo>
                  <a:lnTo>
                    <a:pt x="144" y="80"/>
                  </a:lnTo>
                  <a:lnTo>
                    <a:pt x="144" y="104"/>
                  </a:lnTo>
                  <a:lnTo>
                    <a:pt x="144" y="128"/>
                  </a:lnTo>
                  <a:cubicBezTo>
                    <a:pt x="144" y="142"/>
                    <a:pt x="134" y="152"/>
                    <a:pt x="120" y="152"/>
                  </a:cubicBezTo>
                  <a:cubicBezTo>
                    <a:pt x="107" y="152"/>
                    <a:pt x="96" y="142"/>
                    <a:pt x="96" y="128"/>
                  </a:cubicBezTo>
                  <a:lnTo>
                    <a:pt x="96" y="104"/>
                  </a:lnTo>
                  <a:cubicBezTo>
                    <a:pt x="96" y="91"/>
                    <a:pt x="107" y="80"/>
                    <a:pt x="120" y="80"/>
                  </a:cubicBezTo>
                  <a:cubicBezTo>
                    <a:pt x="134" y="80"/>
                    <a:pt x="144" y="91"/>
                    <a:pt x="144" y="104"/>
                  </a:cubicBezTo>
                  <a:lnTo>
                    <a:pt x="144" y="128"/>
                  </a:lnTo>
                  <a:cubicBezTo>
                    <a:pt x="144" y="142"/>
                    <a:pt x="134" y="152"/>
                    <a:pt x="120" y="152"/>
                  </a:cubicBezTo>
                  <a:cubicBezTo>
                    <a:pt x="107" y="152"/>
                    <a:pt x="96" y="142"/>
                    <a:pt x="96" y="128"/>
                  </a:cubicBezTo>
                  <a:lnTo>
                    <a:pt x="96" y="104"/>
                  </a:lnTo>
                  <a:cubicBezTo>
                    <a:pt x="96" y="93"/>
                    <a:pt x="105" y="83"/>
                    <a:pt x="117" y="81"/>
                  </a:cubicBezTo>
                  <a:cubicBezTo>
                    <a:pt x="128" y="79"/>
                    <a:pt x="140" y="86"/>
                    <a:pt x="143" y="97"/>
                  </a:cubicBezTo>
                  <a:lnTo>
                    <a:pt x="151" y="121"/>
                  </a:lnTo>
                  <a:lnTo>
                    <a:pt x="104" y="128"/>
                  </a:lnTo>
                  <a:lnTo>
                    <a:pt x="104" y="104"/>
                  </a:lnTo>
                  <a:cubicBezTo>
                    <a:pt x="104" y="91"/>
                    <a:pt x="115" y="80"/>
                    <a:pt x="128" y="80"/>
                  </a:cubicBezTo>
                  <a:cubicBezTo>
                    <a:pt x="142" y="80"/>
                    <a:pt x="152" y="91"/>
                    <a:pt x="152" y="104"/>
                  </a:cubicBezTo>
                  <a:lnTo>
                    <a:pt x="152" y="128"/>
                  </a:lnTo>
                  <a:cubicBezTo>
                    <a:pt x="152" y="142"/>
                    <a:pt x="142" y="152"/>
                    <a:pt x="128" y="152"/>
                  </a:cubicBezTo>
                  <a:cubicBezTo>
                    <a:pt x="115" y="152"/>
                    <a:pt x="104" y="142"/>
                    <a:pt x="104" y="128"/>
                  </a:cubicBezTo>
                  <a:lnTo>
                    <a:pt x="104" y="104"/>
                  </a:lnTo>
                  <a:cubicBezTo>
                    <a:pt x="104" y="91"/>
                    <a:pt x="115" y="80"/>
                    <a:pt x="128" y="80"/>
                  </a:cubicBezTo>
                  <a:cubicBezTo>
                    <a:pt x="142" y="80"/>
                    <a:pt x="152" y="91"/>
                    <a:pt x="152" y="104"/>
                  </a:cubicBezTo>
                  <a:lnTo>
                    <a:pt x="152" y="128"/>
                  </a:lnTo>
                  <a:cubicBezTo>
                    <a:pt x="152" y="142"/>
                    <a:pt x="142" y="152"/>
                    <a:pt x="128" y="152"/>
                  </a:cubicBezTo>
                  <a:cubicBezTo>
                    <a:pt x="115" y="152"/>
                    <a:pt x="104" y="142"/>
                    <a:pt x="104" y="128"/>
                  </a:cubicBezTo>
                  <a:lnTo>
                    <a:pt x="104" y="104"/>
                  </a:lnTo>
                  <a:cubicBezTo>
                    <a:pt x="104" y="91"/>
                    <a:pt x="115" y="80"/>
                    <a:pt x="128" y="80"/>
                  </a:cubicBezTo>
                  <a:cubicBezTo>
                    <a:pt x="142" y="80"/>
                    <a:pt x="152" y="91"/>
                    <a:pt x="152" y="104"/>
                  </a:cubicBezTo>
                  <a:lnTo>
                    <a:pt x="152" y="128"/>
                  </a:lnTo>
                  <a:cubicBezTo>
                    <a:pt x="152" y="142"/>
                    <a:pt x="142" y="152"/>
                    <a:pt x="128" y="152"/>
                  </a:cubicBezTo>
                  <a:cubicBezTo>
                    <a:pt x="115" y="152"/>
                    <a:pt x="104" y="142"/>
                    <a:pt x="104" y="128"/>
                  </a:cubicBezTo>
                  <a:lnTo>
                    <a:pt x="104" y="104"/>
                  </a:lnTo>
                  <a:cubicBezTo>
                    <a:pt x="104" y="91"/>
                    <a:pt x="115" y="80"/>
                    <a:pt x="128" y="80"/>
                  </a:cubicBezTo>
                  <a:lnTo>
                    <a:pt x="136" y="80"/>
                  </a:lnTo>
                  <a:cubicBezTo>
                    <a:pt x="150" y="80"/>
                    <a:pt x="160" y="91"/>
                    <a:pt x="160" y="104"/>
                  </a:cubicBezTo>
                  <a:lnTo>
                    <a:pt x="160" y="128"/>
                  </a:lnTo>
                  <a:cubicBezTo>
                    <a:pt x="160" y="142"/>
                    <a:pt x="150" y="152"/>
                    <a:pt x="136" y="152"/>
                  </a:cubicBezTo>
                  <a:cubicBezTo>
                    <a:pt x="123" y="152"/>
                    <a:pt x="112" y="142"/>
                    <a:pt x="112" y="128"/>
                  </a:cubicBezTo>
                  <a:lnTo>
                    <a:pt x="112" y="104"/>
                  </a:lnTo>
                  <a:cubicBezTo>
                    <a:pt x="112" y="91"/>
                    <a:pt x="123" y="80"/>
                    <a:pt x="136" y="80"/>
                  </a:cubicBezTo>
                  <a:cubicBezTo>
                    <a:pt x="150" y="80"/>
                    <a:pt x="160" y="91"/>
                    <a:pt x="160" y="104"/>
                  </a:cubicBezTo>
                  <a:lnTo>
                    <a:pt x="160" y="128"/>
                  </a:lnTo>
                  <a:cubicBezTo>
                    <a:pt x="160" y="142"/>
                    <a:pt x="150" y="152"/>
                    <a:pt x="136" y="152"/>
                  </a:cubicBezTo>
                  <a:cubicBezTo>
                    <a:pt x="123" y="152"/>
                    <a:pt x="112" y="142"/>
                    <a:pt x="112" y="128"/>
                  </a:cubicBezTo>
                  <a:lnTo>
                    <a:pt x="112" y="104"/>
                  </a:lnTo>
                  <a:cubicBezTo>
                    <a:pt x="112" y="91"/>
                    <a:pt x="123" y="80"/>
                    <a:pt x="136" y="80"/>
                  </a:cubicBezTo>
                  <a:cubicBezTo>
                    <a:pt x="150" y="80"/>
                    <a:pt x="160" y="91"/>
                    <a:pt x="160" y="104"/>
                  </a:cubicBezTo>
                  <a:lnTo>
                    <a:pt x="160" y="128"/>
                  </a:lnTo>
                  <a:lnTo>
                    <a:pt x="160" y="152"/>
                  </a:lnTo>
                  <a:lnTo>
                    <a:pt x="160" y="184"/>
                  </a:lnTo>
                  <a:lnTo>
                    <a:pt x="159" y="177"/>
                  </a:lnTo>
                  <a:lnTo>
                    <a:pt x="167" y="201"/>
                  </a:lnTo>
                  <a:lnTo>
                    <a:pt x="120" y="208"/>
                  </a:lnTo>
                  <a:lnTo>
                    <a:pt x="120" y="184"/>
                  </a:lnTo>
                  <a:lnTo>
                    <a:pt x="120" y="152"/>
                  </a:lnTo>
                  <a:lnTo>
                    <a:pt x="120" y="128"/>
                  </a:lnTo>
                  <a:lnTo>
                    <a:pt x="120" y="104"/>
                  </a:lnTo>
                  <a:cubicBezTo>
                    <a:pt x="120" y="91"/>
                    <a:pt x="131" y="80"/>
                    <a:pt x="144" y="80"/>
                  </a:cubicBezTo>
                  <a:cubicBezTo>
                    <a:pt x="158" y="80"/>
                    <a:pt x="168" y="91"/>
                    <a:pt x="168" y="104"/>
                  </a:cubicBezTo>
                  <a:lnTo>
                    <a:pt x="168" y="128"/>
                  </a:lnTo>
                  <a:lnTo>
                    <a:pt x="168" y="152"/>
                  </a:lnTo>
                  <a:lnTo>
                    <a:pt x="168" y="184"/>
                  </a:lnTo>
                  <a:lnTo>
                    <a:pt x="144" y="160"/>
                  </a:lnTo>
                  <a:lnTo>
                    <a:pt x="152" y="160"/>
                  </a:lnTo>
                  <a:cubicBezTo>
                    <a:pt x="166" y="160"/>
                    <a:pt x="176" y="171"/>
                    <a:pt x="176" y="184"/>
                  </a:cubicBezTo>
                  <a:lnTo>
                    <a:pt x="176" y="208"/>
                  </a:lnTo>
                  <a:lnTo>
                    <a:pt x="176" y="232"/>
                  </a:lnTo>
                  <a:lnTo>
                    <a:pt x="176" y="280"/>
                  </a:lnTo>
                  <a:lnTo>
                    <a:pt x="176" y="312"/>
                  </a:lnTo>
                  <a:lnTo>
                    <a:pt x="176" y="360"/>
                  </a:lnTo>
                  <a:lnTo>
                    <a:pt x="175" y="353"/>
                  </a:lnTo>
                  <a:lnTo>
                    <a:pt x="183" y="377"/>
                  </a:lnTo>
                  <a:cubicBezTo>
                    <a:pt x="184" y="379"/>
                    <a:pt x="184" y="382"/>
                    <a:pt x="184" y="384"/>
                  </a:cubicBezTo>
                  <a:lnTo>
                    <a:pt x="184" y="440"/>
                  </a:lnTo>
                  <a:lnTo>
                    <a:pt x="184" y="464"/>
                  </a:lnTo>
                  <a:lnTo>
                    <a:pt x="184" y="512"/>
                  </a:lnTo>
                  <a:lnTo>
                    <a:pt x="184" y="568"/>
                  </a:lnTo>
                  <a:lnTo>
                    <a:pt x="184" y="592"/>
                  </a:lnTo>
                  <a:lnTo>
                    <a:pt x="184" y="640"/>
                  </a:lnTo>
                  <a:lnTo>
                    <a:pt x="184" y="664"/>
                  </a:lnTo>
                  <a:lnTo>
                    <a:pt x="184" y="720"/>
                  </a:lnTo>
                  <a:lnTo>
                    <a:pt x="184" y="744"/>
                  </a:lnTo>
                  <a:lnTo>
                    <a:pt x="184" y="792"/>
                  </a:lnTo>
                  <a:lnTo>
                    <a:pt x="184" y="824"/>
                  </a:lnTo>
                  <a:lnTo>
                    <a:pt x="184" y="872"/>
                  </a:lnTo>
                  <a:lnTo>
                    <a:pt x="184" y="896"/>
                  </a:lnTo>
                  <a:lnTo>
                    <a:pt x="184" y="952"/>
                  </a:lnTo>
                  <a:lnTo>
                    <a:pt x="184" y="1000"/>
                  </a:lnTo>
                  <a:lnTo>
                    <a:pt x="184" y="1024"/>
                  </a:lnTo>
                  <a:lnTo>
                    <a:pt x="184" y="1080"/>
                  </a:lnTo>
                  <a:lnTo>
                    <a:pt x="184" y="1104"/>
                  </a:lnTo>
                  <a:lnTo>
                    <a:pt x="184" y="1152"/>
                  </a:lnTo>
                  <a:lnTo>
                    <a:pt x="184" y="1184"/>
                  </a:lnTo>
                  <a:lnTo>
                    <a:pt x="184" y="1232"/>
                  </a:lnTo>
                  <a:lnTo>
                    <a:pt x="184" y="1256"/>
                  </a:lnTo>
                  <a:lnTo>
                    <a:pt x="184" y="1312"/>
                  </a:lnTo>
                  <a:lnTo>
                    <a:pt x="184" y="1336"/>
                  </a:lnTo>
                  <a:lnTo>
                    <a:pt x="184" y="1384"/>
                  </a:lnTo>
                  <a:lnTo>
                    <a:pt x="184" y="1408"/>
                  </a:lnTo>
                  <a:lnTo>
                    <a:pt x="184" y="1488"/>
                  </a:lnTo>
                  <a:lnTo>
                    <a:pt x="184" y="1592"/>
                  </a:lnTo>
                  <a:lnTo>
                    <a:pt x="184" y="1696"/>
                  </a:lnTo>
                  <a:lnTo>
                    <a:pt x="184" y="1848"/>
                  </a:lnTo>
                  <a:lnTo>
                    <a:pt x="192" y="1999"/>
                  </a:lnTo>
                  <a:lnTo>
                    <a:pt x="192" y="2152"/>
                  </a:lnTo>
                  <a:lnTo>
                    <a:pt x="192" y="2312"/>
                  </a:lnTo>
                  <a:lnTo>
                    <a:pt x="192" y="2464"/>
                  </a:lnTo>
                  <a:lnTo>
                    <a:pt x="192" y="2592"/>
                  </a:lnTo>
                  <a:lnTo>
                    <a:pt x="192" y="2744"/>
                  </a:lnTo>
                  <a:lnTo>
                    <a:pt x="192" y="2872"/>
                  </a:lnTo>
                  <a:lnTo>
                    <a:pt x="192" y="3024"/>
                  </a:lnTo>
                  <a:lnTo>
                    <a:pt x="192" y="3152"/>
                  </a:lnTo>
                  <a:lnTo>
                    <a:pt x="192" y="3312"/>
                  </a:lnTo>
                  <a:lnTo>
                    <a:pt x="192" y="3440"/>
                  </a:lnTo>
                  <a:lnTo>
                    <a:pt x="192" y="3592"/>
                  </a:lnTo>
                  <a:lnTo>
                    <a:pt x="192" y="3744"/>
                  </a:lnTo>
                  <a:lnTo>
                    <a:pt x="192" y="3896"/>
                  </a:lnTo>
                  <a:lnTo>
                    <a:pt x="192" y="4048"/>
                  </a:lnTo>
                  <a:lnTo>
                    <a:pt x="192" y="4208"/>
                  </a:lnTo>
                  <a:lnTo>
                    <a:pt x="192" y="4360"/>
                  </a:lnTo>
                  <a:lnTo>
                    <a:pt x="192" y="4488"/>
                  </a:lnTo>
                  <a:lnTo>
                    <a:pt x="192" y="4640"/>
                  </a:lnTo>
                  <a:lnTo>
                    <a:pt x="192" y="4768"/>
                  </a:lnTo>
                  <a:lnTo>
                    <a:pt x="192" y="4920"/>
                  </a:lnTo>
                  <a:lnTo>
                    <a:pt x="192" y="5080"/>
                  </a:lnTo>
                  <a:lnTo>
                    <a:pt x="192" y="5208"/>
                  </a:lnTo>
                  <a:lnTo>
                    <a:pt x="192" y="5360"/>
                  </a:lnTo>
                  <a:lnTo>
                    <a:pt x="192" y="5512"/>
                  </a:lnTo>
                  <a:lnTo>
                    <a:pt x="192" y="5664"/>
                  </a:lnTo>
                  <a:lnTo>
                    <a:pt x="192" y="5792"/>
                  </a:lnTo>
                  <a:lnTo>
                    <a:pt x="192" y="5920"/>
                  </a:lnTo>
                  <a:lnTo>
                    <a:pt x="192" y="6024"/>
                  </a:lnTo>
                  <a:lnTo>
                    <a:pt x="192" y="6128"/>
                  </a:lnTo>
                  <a:lnTo>
                    <a:pt x="200" y="6206"/>
                  </a:lnTo>
                  <a:lnTo>
                    <a:pt x="200" y="6232"/>
                  </a:lnTo>
                  <a:lnTo>
                    <a:pt x="200" y="6256"/>
                  </a:lnTo>
                  <a:lnTo>
                    <a:pt x="200" y="6312"/>
                  </a:lnTo>
                  <a:lnTo>
                    <a:pt x="200" y="6336"/>
                  </a:lnTo>
                  <a:lnTo>
                    <a:pt x="200" y="6360"/>
                  </a:lnTo>
                  <a:lnTo>
                    <a:pt x="200" y="6408"/>
                  </a:lnTo>
                  <a:lnTo>
                    <a:pt x="200" y="6464"/>
                  </a:lnTo>
                  <a:lnTo>
                    <a:pt x="200" y="6512"/>
                  </a:lnTo>
                  <a:lnTo>
                    <a:pt x="200" y="6568"/>
                  </a:lnTo>
                  <a:lnTo>
                    <a:pt x="200" y="6616"/>
                  </a:lnTo>
                  <a:lnTo>
                    <a:pt x="200" y="6664"/>
                  </a:lnTo>
                  <a:lnTo>
                    <a:pt x="200" y="6720"/>
                  </a:lnTo>
                  <a:lnTo>
                    <a:pt x="200" y="6768"/>
                  </a:lnTo>
                  <a:lnTo>
                    <a:pt x="200" y="6792"/>
                  </a:lnTo>
                  <a:lnTo>
                    <a:pt x="200" y="6848"/>
                  </a:lnTo>
                  <a:lnTo>
                    <a:pt x="200" y="6872"/>
                  </a:lnTo>
                  <a:lnTo>
                    <a:pt x="200" y="6920"/>
                  </a:lnTo>
                  <a:lnTo>
                    <a:pt x="200" y="6952"/>
                  </a:lnTo>
                  <a:lnTo>
                    <a:pt x="200" y="7000"/>
                  </a:lnTo>
                  <a:lnTo>
                    <a:pt x="200" y="7048"/>
                  </a:lnTo>
                  <a:lnTo>
                    <a:pt x="200" y="7128"/>
                  </a:lnTo>
                  <a:lnTo>
                    <a:pt x="200" y="7176"/>
                  </a:lnTo>
                  <a:lnTo>
                    <a:pt x="200" y="7232"/>
                  </a:lnTo>
                  <a:lnTo>
                    <a:pt x="200" y="7280"/>
                  </a:lnTo>
                  <a:lnTo>
                    <a:pt x="200" y="7336"/>
                  </a:lnTo>
                  <a:lnTo>
                    <a:pt x="200" y="7360"/>
                  </a:lnTo>
                  <a:lnTo>
                    <a:pt x="200" y="7408"/>
                  </a:lnTo>
                  <a:lnTo>
                    <a:pt x="200" y="7440"/>
                  </a:lnTo>
                  <a:cubicBezTo>
                    <a:pt x="200" y="7454"/>
                    <a:pt x="190" y="7464"/>
                    <a:pt x="176" y="7464"/>
                  </a:cubicBezTo>
                  <a:cubicBezTo>
                    <a:pt x="163" y="7464"/>
                    <a:pt x="152" y="7454"/>
                    <a:pt x="152" y="7440"/>
                  </a:cubicBezTo>
                  <a:lnTo>
                    <a:pt x="152" y="7408"/>
                  </a:lnTo>
                  <a:lnTo>
                    <a:pt x="152" y="7360"/>
                  </a:lnTo>
                  <a:lnTo>
                    <a:pt x="152" y="7336"/>
                  </a:lnTo>
                  <a:lnTo>
                    <a:pt x="152" y="7280"/>
                  </a:lnTo>
                  <a:lnTo>
                    <a:pt x="152" y="7232"/>
                  </a:lnTo>
                  <a:lnTo>
                    <a:pt x="152" y="7176"/>
                  </a:lnTo>
                  <a:lnTo>
                    <a:pt x="152" y="7128"/>
                  </a:lnTo>
                  <a:lnTo>
                    <a:pt x="152" y="7048"/>
                  </a:lnTo>
                  <a:lnTo>
                    <a:pt x="152" y="7000"/>
                  </a:lnTo>
                  <a:lnTo>
                    <a:pt x="152" y="6952"/>
                  </a:lnTo>
                  <a:lnTo>
                    <a:pt x="152" y="6920"/>
                  </a:lnTo>
                  <a:lnTo>
                    <a:pt x="152" y="6872"/>
                  </a:lnTo>
                  <a:lnTo>
                    <a:pt x="152" y="6848"/>
                  </a:lnTo>
                  <a:lnTo>
                    <a:pt x="152" y="6792"/>
                  </a:lnTo>
                  <a:lnTo>
                    <a:pt x="152" y="6768"/>
                  </a:lnTo>
                  <a:lnTo>
                    <a:pt x="152" y="6720"/>
                  </a:lnTo>
                  <a:lnTo>
                    <a:pt x="152" y="6664"/>
                  </a:lnTo>
                  <a:lnTo>
                    <a:pt x="152" y="6616"/>
                  </a:lnTo>
                  <a:lnTo>
                    <a:pt x="152" y="6568"/>
                  </a:lnTo>
                  <a:lnTo>
                    <a:pt x="152" y="6512"/>
                  </a:lnTo>
                  <a:lnTo>
                    <a:pt x="152" y="6464"/>
                  </a:lnTo>
                  <a:lnTo>
                    <a:pt x="152" y="6408"/>
                  </a:lnTo>
                  <a:lnTo>
                    <a:pt x="152" y="6360"/>
                  </a:lnTo>
                  <a:lnTo>
                    <a:pt x="152" y="6336"/>
                  </a:lnTo>
                  <a:lnTo>
                    <a:pt x="152" y="6312"/>
                  </a:lnTo>
                  <a:lnTo>
                    <a:pt x="152" y="6256"/>
                  </a:lnTo>
                  <a:lnTo>
                    <a:pt x="152" y="6232"/>
                  </a:lnTo>
                  <a:lnTo>
                    <a:pt x="153" y="6211"/>
                  </a:lnTo>
                  <a:lnTo>
                    <a:pt x="144" y="6128"/>
                  </a:lnTo>
                  <a:lnTo>
                    <a:pt x="144" y="6024"/>
                  </a:lnTo>
                  <a:lnTo>
                    <a:pt x="144" y="5920"/>
                  </a:lnTo>
                  <a:lnTo>
                    <a:pt x="144" y="5792"/>
                  </a:lnTo>
                  <a:lnTo>
                    <a:pt x="144" y="5664"/>
                  </a:lnTo>
                  <a:lnTo>
                    <a:pt x="144" y="5512"/>
                  </a:lnTo>
                  <a:lnTo>
                    <a:pt x="144" y="5360"/>
                  </a:lnTo>
                  <a:lnTo>
                    <a:pt x="144" y="5208"/>
                  </a:lnTo>
                  <a:lnTo>
                    <a:pt x="144" y="5080"/>
                  </a:lnTo>
                  <a:lnTo>
                    <a:pt x="144" y="4920"/>
                  </a:lnTo>
                  <a:lnTo>
                    <a:pt x="144" y="4768"/>
                  </a:lnTo>
                  <a:lnTo>
                    <a:pt x="144" y="4640"/>
                  </a:lnTo>
                  <a:lnTo>
                    <a:pt x="144" y="4488"/>
                  </a:lnTo>
                  <a:lnTo>
                    <a:pt x="144" y="4360"/>
                  </a:lnTo>
                  <a:lnTo>
                    <a:pt x="144" y="4208"/>
                  </a:lnTo>
                  <a:lnTo>
                    <a:pt x="144" y="4048"/>
                  </a:lnTo>
                  <a:lnTo>
                    <a:pt x="144" y="3896"/>
                  </a:lnTo>
                  <a:lnTo>
                    <a:pt x="144" y="3744"/>
                  </a:lnTo>
                  <a:lnTo>
                    <a:pt x="144" y="3592"/>
                  </a:lnTo>
                  <a:lnTo>
                    <a:pt x="144" y="3440"/>
                  </a:lnTo>
                  <a:lnTo>
                    <a:pt x="144" y="3312"/>
                  </a:lnTo>
                  <a:lnTo>
                    <a:pt x="144" y="3152"/>
                  </a:lnTo>
                  <a:lnTo>
                    <a:pt x="144" y="3024"/>
                  </a:lnTo>
                  <a:lnTo>
                    <a:pt x="144" y="2872"/>
                  </a:lnTo>
                  <a:lnTo>
                    <a:pt x="144" y="2744"/>
                  </a:lnTo>
                  <a:lnTo>
                    <a:pt x="144" y="2592"/>
                  </a:lnTo>
                  <a:lnTo>
                    <a:pt x="144" y="2464"/>
                  </a:lnTo>
                  <a:lnTo>
                    <a:pt x="144" y="2312"/>
                  </a:lnTo>
                  <a:lnTo>
                    <a:pt x="144" y="2152"/>
                  </a:lnTo>
                  <a:lnTo>
                    <a:pt x="145" y="2002"/>
                  </a:lnTo>
                  <a:lnTo>
                    <a:pt x="136" y="1848"/>
                  </a:lnTo>
                  <a:lnTo>
                    <a:pt x="136" y="1696"/>
                  </a:lnTo>
                  <a:lnTo>
                    <a:pt x="136" y="1592"/>
                  </a:lnTo>
                  <a:lnTo>
                    <a:pt x="136" y="1488"/>
                  </a:lnTo>
                  <a:lnTo>
                    <a:pt x="136" y="1408"/>
                  </a:lnTo>
                  <a:lnTo>
                    <a:pt x="136" y="1384"/>
                  </a:lnTo>
                  <a:lnTo>
                    <a:pt x="136" y="1336"/>
                  </a:lnTo>
                  <a:lnTo>
                    <a:pt x="136" y="1312"/>
                  </a:lnTo>
                  <a:lnTo>
                    <a:pt x="136" y="1256"/>
                  </a:lnTo>
                  <a:lnTo>
                    <a:pt x="136" y="1232"/>
                  </a:lnTo>
                  <a:lnTo>
                    <a:pt x="136" y="1184"/>
                  </a:lnTo>
                  <a:lnTo>
                    <a:pt x="136" y="1152"/>
                  </a:lnTo>
                  <a:lnTo>
                    <a:pt x="136" y="1104"/>
                  </a:lnTo>
                  <a:lnTo>
                    <a:pt x="136" y="1080"/>
                  </a:lnTo>
                  <a:lnTo>
                    <a:pt x="136" y="1024"/>
                  </a:lnTo>
                  <a:lnTo>
                    <a:pt x="136" y="1000"/>
                  </a:lnTo>
                  <a:lnTo>
                    <a:pt x="136" y="952"/>
                  </a:lnTo>
                  <a:lnTo>
                    <a:pt x="136" y="896"/>
                  </a:lnTo>
                  <a:lnTo>
                    <a:pt x="136" y="872"/>
                  </a:lnTo>
                  <a:lnTo>
                    <a:pt x="136" y="824"/>
                  </a:lnTo>
                  <a:lnTo>
                    <a:pt x="136" y="792"/>
                  </a:lnTo>
                  <a:lnTo>
                    <a:pt x="136" y="744"/>
                  </a:lnTo>
                  <a:lnTo>
                    <a:pt x="136" y="720"/>
                  </a:lnTo>
                  <a:lnTo>
                    <a:pt x="136" y="664"/>
                  </a:lnTo>
                  <a:lnTo>
                    <a:pt x="136" y="640"/>
                  </a:lnTo>
                  <a:lnTo>
                    <a:pt x="136" y="592"/>
                  </a:lnTo>
                  <a:lnTo>
                    <a:pt x="136" y="568"/>
                  </a:lnTo>
                  <a:lnTo>
                    <a:pt x="136" y="512"/>
                  </a:lnTo>
                  <a:lnTo>
                    <a:pt x="136" y="464"/>
                  </a:lnTo>
                  <a:lnTo>
                    <a:pt x="136" y="440"/>
                  </a:lnTo>
                  <a:lnTo>
                    <a:pt x="136" y="384"/>
                  </a:lnTo>
                  <a:lnTo>
                    <a:pt x="138" y="392"/>
                  </a:lnTo>
                  <a:lnTo>
                    <a:pt x="130" y="368"/>
                  </a:lnTo>
                  <a:cubicBezTo>
                    <a:pt x="129" y="366"/>
                    <a:pt x="128" y="363"/>
                    <a:pt x="128" y="360"/>
                  </a:cubicBezTo>
                  <a:lnTo>
                    <a:pt x="128" y="312"/>
                  </a:lnTo>
                  <a:lnTo>
                    <a:pt x="128" y="280"/>
                  </a:lnTo>
                  <a:lnTo>
                    <a:pt x="128" y="232"/>
                  </a:lnTo>
                  <a:lnTo>
                    <a:pt x="128" y="208"/>
                  </a:lnTo>
                  <a:lnTo>
                    <a:pt x="128" y="184"/>
                  </a:lnTo>
                  <a:lnTo>
                    <a:pt x="152" y="208"/>
                  </a:lnTo>
                  <a:lnTo>
                    <a:pt x="144" y="208"/>
                  </a:lnTo>
                  <a:cubicBezTo>
                    <a:pt x="131" y="208"/>
                    <a:pt x="120" y="198"/>
                    <a:pt x="120" y="184"/>
                  </a:cubicBezTo>
                  <a:lnTo>
                    <a:pt x="120" y="152"/>
                  </a:lnTo>
                  <a:lnTo>
                    <a:pt x="120" y="128"/>
                  </a:lnTo>
                  <a:lnTo>
                    <a:pt x="120" y="104"/>
                  </a:lnTo>
                  <a:lnTo>
                    <a:pt x="168" y="104"/>
                  </a:lnTo>
                  <a:lnTo>
                    <a:pt x="168" y="128"/>
                  </a:lnTo>
                  <a:lnTo>
                    <a:pt x="168" y="152"/>
                  </a:lnTo>
                  <a:lnTo>
                    <a:pt x="168" y="184"/>
                  </a:lnTo>
                  <a:lnTo>
                    <a:pt x="168" y="208"/>
                  </a:lnTo>
                  <a:cubicBezTo>
                    <a:pt x="168" y="220"/>
                    <a:pt x="160" y="230"/>
                    <a:pt x="148" y="232"/>
                  </a:cubicBezTo>
                  <a:cubicBezTo>
                    <a:pt x="137" y="234"/>
                    <a:pt x="125" y="227"/>
                    <a:pt x="122" y="216"/>
                  </a:cubicBezTo>
                  <a:lnTo>
                    <a:pt x="114" y="192"/>
                  </a:lnTo>
                  <a:cubicBezTo>
                    <a:pt x="113" y="190"/>
                    <a:pt x="112" y="187"/>
                    <a:pt x="112" y="184"/>
                  </a:cubicBezTo>
                  <a:lnTo>
                    <a:pt x="112" y="152"/>
                  </a:lnTo>
                  <a:lnTo>
                    <a:pt x="112" y="128"/>
                  </a:lnTo>
                  <a:lnTo>
                    <a:pt x="112" y="104"/>
                  </a:lnTo>
                  <a:lnTo>
                    <a:pt x="160" y="104"/>
                  </a:lnTo>
                  <a:lnTo>
                    <a:pt x="160" y="128"/>
                  </a:lnTo>
                  <a:lnTo>
                    <a:pt x="112" y="128"/>
                  </a:lnTo>
                  <a:lnTo>
                    <a:pt x="112" y="104"/>
                  </a:lnTo>
                  <a:lnTo>
                    <a:pt x="160" y="104"/>
                  </a:lnTo>
                  <a:lnTo>
                    <a:pt x="160" y="128"/>
                  </a:lnTo>
                  <a:lnTo>
                    <a:pt x="112" y="128"/>
                  </a:lnTo>
                  <a:lnTo>
                    <a:pt x="112" y="104"/>
                  </a:lnTo>
                  <a:lnTo>
                    <a:pt x="136" y="128"/>
                  </a:lnTo>
                  <a:lnTo>
                    <a:pt x="128" y="128"/>
                  </a:lnTo>
                  <a:lnTo>
                    <a:pt x="152" y="104"/>
                  </a:lnTo>
                  <a:lnTo>
                    <a:pt x="152" y="128"/>
                  </a:lnTo>
                  <a:lnTo>
                    <a:pt x="104" y="128"/>
                  </a:lnTo>
                  <a:lnTo>
                    <a:pt x="104" y="104"/>
                  </a:lnTo>
                  <a:lnTo>
                    <a:pt x="152" y="104"/>
                  </a:lnTo>
                  <a:lnTo>
                    <a:pt x="152" y="128"/>
                  </a:lnTo>
                  <a:lnTo>
                    <a:pt x="104" y="128"/>
                  </a:lnTo>
                  <a:lnTo>
                    <a:pt x="104" y="104"/>
                  </a:lnTo>
                  <a:lnTo>
                    <a:pt x="152" y="104"/>
                  </a:lnTo>
                  <a:lnTo>
                    <a:pt x="152" y="128"/>
                  </a:lnTo>
                  <a:lnTo>
                    <a:pt x="104" y="128"/>
                  </a:lnTo>
                  <a:lnTo>
                    <a:pt x="104" y="104"/>
                  </a:lnTo>
                  <a:lnTo>
                    <a:pt x="152" y="104"/>
                  </a:lnTo>
                  <a:lnTo>
                    <a:pt x="152" y="128"/>
                  </a:lnTo>
                  <a:cubicBezTo>
                    <a:pt x="152" y="140"/>
                    <a:pt x="144" y="150"/>
                    <a:pt x="132" y="152"/>
                  </a:cubicBezTo>
                  <a:cubicBezTo>
                    <a:pt x="121" y="154"/>
                    <a:pt x="109" y="147"/>
                    <a:pt x="106" y="136"/>
                  </a:cubicBezTo>
                  <a:lnTo>
                    <a:pt x="98" y="112"/>
                  </a:lnTo>
                  <a:lnTo>
                    <a:pt x="144" y="104"/>
                  </a:lnTo>
                  <a:lnTo>
                    <a:pt x="144" y="128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144" y="104"/>
                  </a:lnTo>
                  <a:lnTo>
                    <a:pt x="144" y="128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96" y="80"/>
                  </a:lnTo>
                  <a:lnTo>
                    <a:pt x="96" y="56"/>
                  </a:lnTo>
                  <a:lnTo>
                    <a:pt x="96" y="24"/>
                  </a:lnTo>
                  <a:lnTo>
                    <a:pt x="144" y="24"/>
                  </a:lnTo>
                  <a:lnTo>
                    <a:pt x="144" y="56"/>
                  </a:lnTo>
                  <a:cubicBezTo>
                    <a:pt x="144" y="70"/>
                    <a:pt x="134" y="80"/>
                    <a:pt x="120" y="80"/>
                  </a:cubicBezTo>
                  <a:lnTo>
                    <a:pt x="112" y="80"/>
                  </a:lnTo>
                  <a:cubicBezTo>
                    <a:pt x="99" y="80"/>
                    <a:pt x="88" y="70"/>
                    <a:pt x="88" y="56"/>
                  </a:cubicBezTo>
                  <a:lnTo>
                    <a:pt x="88" y="24"/>
                  </a:lnTo>
                  <a:lnTo>
                    <a:pt x="136" y="24"/>
                  </a:lnTo>
                  <a:lnTo>
                    <a:pt x="136" y="56"/>
                  </a:lnTo>
                  <a:lnTo>
                    <a:pt x="88" y="56"/>
                  </a:lnTo>
                  <a:lnTo>
                    <a:pt x="88" y="24"/>
                  </a:lnTo>
                  <a:lnTo>
                    <a:pt x="136" y="24"/>
                  </a:lnTo>
                  <a:lnTo>
                    <a:pt x="136" y="56"/>
                  </a:lnTo>
                  <a:cubicBezTo>
                    <a:pt x="136" y="70"/>
                    <a:pt x="126" y="80"/>
                    <a:pt x="112" y="80"/>
                  </a:cubicBezTo>
                  <a:lnTo>
                    <a:pt x="104" y="80"/>
                  </a:lnTo>
                  <a:lnTo>
                    <a:pt x="128" y="56"/>
                  </a:lnTo>
                  <a:lnTo>
                    <a:pt x="128" y="80"/>
                  </a:lnTo>
                  <a:lnTo>
                    <a:pt x="128" y="104"/>
                  </a:lnTo>
                  <a:lnTo>
                    <a:pt x="128" y="128"/>
                  </a:lnTo>
                  <a:cubicBezTo>
                    <a:pt x="128" y="142"/>
                    <a:pt x="118" y="152"/>
                    <a:pt x="104" y="152"/>
                  </a:cubicBezTo>
                  <a:lnTo>
                    <a:pt x="96" y="152"/>
                  </a:lnTo>
                  <a:lnTo>
                    <a:pt x="120" y="128"/>
                  </a:lnTo>
                  <a:lnTo>
                    <a:pt x="120" y="152"/>
                  </a:lnTo>
                  <a:lnTo>
                    <a:pt x="120" y="184"/>
                  </a:lnTo>
                  <a:lnTo>
                    <a:pt x="120" y="208"/>
                  </a:lnTo>
                  <a:lnTo>
                    <a:pt x="72" y="208"/>
                  </a:lnTo>
                  <a:lnTo>
                    <a:pt x="72" y="184"/>
                  </a:lnTo>
                  <a:lnTo>
                    <a:pt x="120" y="184"/>
                  </a:lnTo>
                  <a:lnTo>
                    <a:pt x="120" y="208"/>
                  </a:lnTo>
                  <a:lnTo>
                    <a:pt x="72" y="208"/>
                  </a:lnTo>
                  <a:lnTo>
                    <a:pt x="72" y="184"/>
                  </a:lnTo>
                  <a:lnTo>
                    <a:pt x="120" y="184"/>
                  </a:lnTo>
                  <a:lnTo>
                    <a:pt x="120" y="208"/>
                  </a:lnTo>
                  <a:lnTo>
                    <a:pt x="72" y="208"/>
                  </a:lnTo>
                  <a:lnTo>
                    <a:pt x="72" y="184"/>
                  </a:lnTo>
                  <a:lnTo>
                    <a:pt x="120" y="184"/>
                  </a:lnTo>
                  <a:lnTo>
                    <a:pt x="120" y="208"/>
                  </a:lnTo>
                  <a:cubicBezTo>
                    <a:pt x="120" y="222"/>
                    <a:pt x="110" y="232"/>
                    <a:pt x="96" y="232"/>
                  </a:cubicBezTo>
                  <a:lnTo>
                    <a:pt x="88" y="232"/>
                  </a:lnTo>
                  <a:cubicBezTo>
                    <a:pt x="75" y="232"/>
                    <a:pt x="64" y="222"/>
                    <a:pt x="64" y="208"/>
                  </a:cubicBezTo>
                  <a:lnTo>
                    <a:pt x="64" y="184"/>
                  </a:lnTo>
                  <a:lnTo>
                    <a:pt x="112" y="184"/>
                  </a:lnTo>
                  <a:lnTo>
                    <a:pt x="112" y="208"/>
                  </a:lnTo>
                  <a:lnTo>
                    <a:pt x="112" y="232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112" y="256"/>
                  </a:lnTo>
                  <a:lnTo>
                    <a:pt x="112" y="280"/>
                  </a:lnTo>
                  <a:cubicBezTo>
                    <a:pt x="112" y="292"/>
                    <a:pt x="104" y="302"/>
                    <a:pt x="92" y="304"/>
                  </a:cubicBezTo>
                  <a:cubicBezTo>
                    <a:pt x="81" y="306"/>
                    <a:pt x="69" y="299"/>
                    <a:pt x="66" y="288"/>
                  </a:cubicBezTo>
                  <a:lnTo>
                    <a:pt x="58" y="264"/>
                  </a:lnTo>
                  <a:lnTo>
                    <a:pt x="104" y="256"/>
                  </a:lnTo>
                  <a:lnTo>
                    <a:pt x="104" y="280"/>
                  </a:lnTo>
                  <a:cubicBezTo>
                    <a:pt x="104" y="294"/>
                    <a:pt x="94" y="304"/>
                    <a:pt x="80" y="304"/>
                  </a:cubicBezTo>
                  <a:lnTo>
                    <a:pt x="72" y="304"/>
                  </a:lnTo>
                  <a:lnTo>
                    <a:pt x="96" y="280"/>
                  </a:lnTo>
                  <a:lnTo>
                    <a:pt x="96" y="312"/>
                  </a:lnTo>
                  <a:lnTo>
                    <a:pt x="96" y="336"/>
                  </a:lnTo>
                  <a:lnTo>
                    <a:pt x="96" y="360"/>
                  </a:lnTo>
                  <a:cubicBezTo>
                    <a:pt x="96" y="374"/>
                    <a:pt x="86" y="384"/>
                    <a:pt x="72" y="384"/>
                  </a:cubicBezTo>
                  <a:lnTo>
                    <a:pt x="64" y="384"/>
                  </a:lnTo>
                  <a:lnTo>
                    <a:pt x="88" y="360"/>
                  </a:lnTo>
                  <a:lnTo>
                    <a:pt x="88" y="384"/>
                  </a:lnTo>
                  <a:lnTo>
                    <a:pt x="88" y="408"/>
                  </a:lnTo>
                  <a:lnTo>
                    <a:pt x="88" y="440"/>
                  </a:lnTo>
                  <a:cubicBezTo>
                    <a:pt x="88" y="454"/>
                    <a:pt x="78" y="464"/>
                    <a:pt x="64" y="464"/>
                  </a:cubicBezTo>
                  <a:lnTo>
                    <a:pt x="56" y="464"/>
                  </a:lnTo>
                  <a:lnTo>
                    <a:pt x="80" y="440"/>
                  </a:lnTo>
                  <a:lnTo>
                    <a:pt x="80" y="464"/>
                  </a:lnTo>
                  <a:lnTo>
                    <a:pt x="80" y="488"/>
                  </a:lnTo>
                  <a:lnTo>
                    <a:pt x="80" y="512"/>
                  </a:lnTo>
                  <a:cubicBezTo>
                    <a:pt x="80" y="526"/>
                    <a:pt x="70" y="536"/>
                    <a:pt x="56" y="536"/>
                  </a:cubicBezTo>
                  <a:lnTo>
                    <a:pt x="48" y="536"/>
                  </a:lnTo>
                  <a:cubicBezTo>
                    <a:pt x="35" y="536"/>
                    <a:pt x="24" y="526"/>
                    <a:pt x="24" y="512"/>
                  </a:cubicBezTo>
                  <a:lnTo>
                    <a:pt x="24" y="488"/>
                  </a:lnTo>
                  <a:lnTo>
                    <a:pt x="72" y="488"/>
                  </a:lnTo>
                  <a:lnTo>
                    <a:pt x="72" y="512"/>
                  </a:lnTo>
                  <a:lnTo>
                    <a:pt x="72" y="536"/>
                  </a:lnTo>
                  <a:lnTo>
                    <a:pt x="72" y="568"/>
                  </a:lnTo>
                  <a:lnTo>
                    <a:pt x="72" y="592"/>
                  </a:lnTo>
                  <a:cubicBezTo>
                    <a:pt x="72" y="606"/>
                    <a:pt x="62" y="616"/>
                    <a:pt x="48" y="616"/>
                  </a:cubicBezTo>
                  <a:lnTo>
                    <a:pt x="40" y="616"/>
                  </a:lnTo>
                  <a:cubicBezTo>
                    <a:pt x="27" y="616"/>
                    <a:pt x="16" y="606"/>
                    <a:pt x="16" y="592"/>
                  </a:cubicBezTo>
                  <a:lnTo>
                    <a:pt x="16" y="568"/>
                  </a:lnTo>
                  <a:lnTo>
                    <a:pt x="64" y="568"/>
                  </a:lnTo>
                  <a:lnTo>
                    <a:pt x="64" y="592"/>
                  </a:lnTo>
                  <a:lnTo>
                    <a:pt x="64" y="616"/>
                  </a:lnTo>
                  <a:lnTo>
                    <a:pt x="64" y="640"/>
                  </a:lnTo>
                  <a:lnTo>
                    <a:pt x="64" y="664"/>
                  </a:lnTo>
                  <a:lnTo>
                    <a:pt x="16" y="664"/>
                  </a:lnTo>
                  <a:lnTo>
                    <a:pt x="16" y="640"/>
                  </a:lnTo>
                  <a:lnTo>
                    <a:pt x="64" y="640"/>
                  </a:lnTo>
                  <a:lnTo>
                    <a:pt x="64" y="664"/>
                  </a:lnTo>
                  <a:lnTo>
                    <a:pt x="16" y="664"/>
                  </a:lnTo>
                  <a:lnTo>
                    <a:pt x="16" y="640"/>
                  </a:lnTo>
                  <a:lnTo>
                    <a:pt x="64" y="640"/>
                  </a:lnTo>
                  <a:lnTo>
                    <a:pt x="64" y="664"/>
                  </a:lnTo>
                  <a:cubicBezTo>
                    <a:pt x="64" y="678"/>
                    <a:pt x="54" y="688"/>
                    <a:pt x="40" y="688"/>
                  </a:cubicBezTo>
                  <a:lnTo>
                    <a:pt x="32" y="688"/>
                  </a:lnTo>
                  <a:lnTo>
                    <a:pt x="56" y="664"/>
                  </a:lnTo>
                  <a:lnTo>
                    <a:pt x="56" y="696"/>
                  </a:lnTo>
                  <a:lnTo>
                    <a:pt x="56" y="720"/>
                  </a:lnTo>
                  <a:lnTo>
                    <a:pt x="56" y="744"/>
                  </a:lnTo>
                  <a:lnTo>
                    <a:pt x="8" y="744"/>
                  </a:lnTo>
                  <a:lnTo>
                    <a:pt x="8" y="720"/>
                  </a:lnTo>
                  <a:lnTo>
                    <a:pt x="56" y="720"/>
                  </a:lnTo>
                  <a:lnTo>
                    <a:pt x="56" y="744"/>
                  </a:lnTo>
                  <a:cubicBezTo>
                    <a:pt x="56" y="758"/>
                    <a:pt x="46" y="768"/>
                    <a:pt x="32" y="768"/>
                  </a:cubicBezTo>
                  <a:lnTo>
                    <a:pt x="24" y="768"/>
                  </a:lnTo>
                  <a:lnTo>
                    <a:pt x="48" y="744"/>
                  </a:lnTo>
                  <a:lnTo>
                    <a:pt x="48" y="768"/>
                  </a:lnTo>
                  <a:lnTo>
                    <a:pt x="48" y="792"/>
                  </a:lnTo>
                  <a:lnTo>
                    <a:pt x="48" y="824"/>
                  </a:lnTo>
                  <a:lnTo>
                    <a:pt x="0" y="824"/>
                  </a:lnTo>
                  <a:lnTo>
                    <a:pt x="0" y="792"/>
                  </a:lnTo>
                  <a:lnTo>
                    <a:pt x="48" y="792"/>
                  </a:lnTo>
                  <a:lnTo>
                    <a:pt x="48" y="824"/>
                  </a:lnTo>
                  <a:lnTo>
                    <a:pt x="48" y="848"/>
                  </a:lnTo>
                  <a:cubicBezTo>
                    <a:pt x="48" y="862"/>
                    <a:pt x="38" y="872"/>
                    <a:pt x="24" y="872"/>
                  </a:cubicBezTo>
                  <a:cubicBezTo>
                    <a:pt x="11" y="872"/>
                    <a:pt x="0" y="862"/>
                    <a:pt x="0" y="84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3" name="Freeform 202"/>
            <p:cNvSpPr>
              <a:spLocks/>
            </p:cNvSpPr>
            <p:nvPr/>
          </p:nvSpPr>
          <p:spPr bwMode="auto">
            <a:xfrm>
              <a:off x="6519685" y="4795326"/>
              <a:ext cx="31633" cy="699138"/>
            </a:xfrm>
            <a:custGeom>
              <a:avLst/>
              <a:gdLst>
                <a:gd name="T0" fmla="*/ 56 w 264"/>
                <a:gd name="T1" fmla="*/ 2952 h 3768"/>
                <a:gd name="T2" fmla="*/ 56 w 264"/>
                <a:gd name="T3" fmla="*/ 3208 h 3768"/>
                <a:gd name="T4" fmla="*/ 56 w 264"/>
                <a:gd name="T5" fmla="*/ 3488 h 3768"/>
                <a:gd name="T6" fmla="*/ 64 w 264"/>
                <a:gd name="T7" fmla="*/ 3536 h 3768"/>
                <a:gd name="T8" fmla="*/ 16 w 264"/>
                <a:gd name="T9" fmla="*/ 3536 h 3768"/>
                <a:gd name="T10" fmla="*/ 72 w 264"/>
                <a:gd name="T11" fmla="*/ 3560 h 3768"/>
                <a:gd name="T12" fmla="*/ 48 w 264"/>
                <a:gd name="T13" fmla="*/ 3664 h 3768"/>
                <a:gd name="T14" fmla="*/ 72 w 264"/>
                <a:gd name="T15" fmla="*/ 3616 h 3768"/>
                <a:gd name="T16" fmla="*/ 40 w 264"/>
                <a:gd name="T17" fmla="*/ 3616 h 3768"/>
                <a:gd name="T18" fmla="*/ 96 w 264"/>
                <a:gd name="T19" fmla="*/ 3640 h 3768"/>
                <a:gd name="T20" fmla="*/ 72 w 264"/>
                <a:gd name="T21" fmla="*/ 3592 h 3768"/>
                <a:gd name="T22" fmla="*/ 80 w 264"/>
                <a:gd name="T23" fmla="*/ 3616 h 3768"/>
                <a:gd name="T24" fmla="*/ 88 w 264"/>
                <a:gd name="T25" fmla="*/ 3592 h 3768"/>
                <a:gd name="T26" fmla="*/ 64 w 264"/>
                <a:gd name="T27" fmla="*/ 3640 h 3768"/>
                <a:gd name="T28" fmla="*/ 120 w 264"/>
                <a:gd name="T29" fmla="*/ 3616 h 3768"/>
                <a:gd name="T30" fmla="*/ 80 w 264"/>
                <a:gd name="T31" fmla="*/ 3640 h 3768"/>
                <a:gd name="T32" fmla="*/ 136 w 264"/>
                <a:gd name="T33" fmla="*/ 3616 h 3768"/>
                <a:gd name="T34" fmla="*/ 128 w 264"/>
                <a:gd name="T35" fmla="*/ 3768 h 3768"/>
                <a:gd name="T36" fmla="*/ 160 w 264"/>
                <a:gd name="T37" fmla="*/ 3616 h 3768"/>
                <a:gd name="T38" fmla="*/ 200 w 264"/>
                <a:gd name="T39" fmla="*/ 3616 h 3768"/>
                <a:gd name="T40" fmla="*/ 192 w 264"/>
                <a:gd name="T41" fmla="*/ 3464 h 3768"/>
                <a:gd name="T42" fmla="*/ 216 w 264"/>
                <a:gd name="T43" fmla="*/ 3208 h 3768"/>
                <a:gd name="T44" fmla="*/ 200 w 264"/>
                <a:gd name="T45" fmla="*/ 3024 h 3768"/>
                <a:gd name="T46" fmla="*/ 200 w 264"/>
                <a:gd name="T47" fmla="*/ 2768 h 3768"/>
                <a:gd name="T48" fmla="*/ 208 w 264"/>
                <a:gd name="T49" fmla="*/ 2360 h 3768"/>
                <a:gd name="T50" fmla="*/ 208 w 264"/>
                <a:gd name="T51" fmla="*/ 1792 h 3768"/>
                <a:gd name="T52" fmla="*/ 208 w 264"/>
                <a:gd name="T53" fmla="*/ 1208 h 3768"/>
                <a:gd name="T54" fmla="*/ 216 w 264"/>
                <a:gd name="T55" fmla="*/ 792 h 3768"/>
                <a:gd name="T56" fmla="*/ 216 w 264"/>
                <a:gd name="T57" fmla="*/ 488 h 3768"/>
                <a:gd name="T58" fmla="*/ 216 w 264"/>
                <a:gd name="T59" fmla="*/ 176 h 3768"/>
                <a:gd name="T60" fmla="*/ 264 w 264"/>
                <a:gd name="T61" fmla="*/ 176 h 3768"/>
                <a:gd name="T62" fmla="*/ 264 w 264"/>
                <a:gd name="T63" fmla="*/ 488 h 3768"/>
                <a:gd name="T64" fmla="*/ 264 w 264"/>
                <a:gd name="T65" fmla="*/ 792 h 3768"/>
                <a:gd name="T66" fmla="*/ 256 w 264"/>
                <a:gd name="T67" fmla="*/ 1208 h 3768"/>
                <a:gd name="T68" fmla="*/ 256 w 264"/>
                <a:gd name="T69" fmla="*/ 1792 h 3768"/>
                <a:gd name="T70" fmla="*/ 256 w 264"/>
                <a:gd name="T71" fmla="*/ 2360 h 3768"/>
                <a:gd name="T72" fmla="*/ 248 w 264"/>
                <a:gd name="T73" fmla="*/ 2768 h 3768"/>
                <a:gd name="T74" fmla="*/ 248 w 264"/>
                <a:gd name="T75" fmla="*/ 3024 h 3768"/>
                <a:gd name="T76" fmla="*/ 216 w 264"/>
                <a:gd name="T77" fmla="*/ 3256 h 3768"/>
                <a:gd name="T78" fmla="*/ 240 w 264"/>
                <a:gd name="T79" fmla="*/ 3464 h 3768"/>
                <a:gd name="T80" fmla="*/ 200 w 264"/>
                <a:gd name="T81" fmla="*/ 3664 h 3768"/>
                <a:gd name="T82" fmla="*/ 112 w 264"/>
                <a:gd name="T83" fmla="*/ 3616 h 3768"/>
                <a:gd name="T84" fmla="*/ 104 w 264"/>
                <a:gd name="T85" fmla="*/ 3720 h 3768"/>
                <a:gd name="T86" fmla="*/ 136 w 264"/>
                <a:gd name="T87" fmla="*/ 3640 h 3768"/>
                <a:gd name="T88" fmla="*/ 96 w 264"/>
                <a:gd name="T89" fmla="*/ 3640 h 3768"/>
                <a:gd name="T90" fmla="*/ 64 w 264"/>
                <a:gd name="T91" fmla="*/ 3616 h 3768"/>
                <a:gd name="T92" fmla="*/ 112 w 264"/>
                <a:gd name="T93" fmla="*/ 3640 h 3768"/>
                <a:gd name="T94" fmla="*/ 48 w 264"/>
                <a:gd name="T95" fmla="*/ 3616 h 3768"/>
                <a:gd name="T96" fmla="*/ 96 w 264"/>
                <a:gd name="T97" fmla="*/ 3640 h 3768"/>
                <a:gd name="T98" fmla="*/ 88 w 264"/>
                <a:gd name="T99" fmla="*/ 3640 h 3768"/>
                <a:gd name="T100" fmla="*/ 72 w 264"/>
                <a:gd name="T101" fmla="*/ 3616 h 3768"/>
                <a:gd name="T102" fmla="*/ 24 w 264"/>
                <a:gd name="T103" fmla="*/ 3640 h 3768"/>
                <a:gd name="T104" fmla="*/ 16 w 264"/>
                <a:gd name="T105" fmla="*/ 3536 h 3768"/>
                <a:gd name="T106" fmla="*/ 64 w 264"/>
                <a:gd name="T107" fmla="*/ 3560 h 3768"/>
                <a:gd name="T108" fmla="*/ 8 w 264"/>
                <a:gd name="T109" fmla="*/ 3384 h 3768"/>
                <a:gd name="T110" fmla="*/ 8 w 264"/>
                <a:gd name="T111" fmla="*/ 3104 h 3768"/>
                <a:gd name="T112" fmla="*/ 8 w 264"/>
                <a:gd name="T113" fmla="*/ 2824 h 3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4" h="3768">
                  <a:moveTo>
                    <a:pt x="48" y="2696"/>
                  </a:moveTo>
                  <a:lnTo>
                    <a:pt x="48" y="2744"/>
                  </a:lnTo>
                  <a:lnTo>
                    <a:pt x="48" y="2768"/>
                  </a:lnTo>
                  <a:lnTo>
                    <a:pt x="48" y="2765"/>
                  </a:lnTo>
                  <a:lnTo>
                    <a:pt x="56" y="2821"/>
                  </a:lnTo>
                  <a:cubicBezTo>
                    <a:pt x="56" y="2822"/>
                    <a:pt x="56" y="2823"/>
                    <a:pt x="56" y="2824"/>
                  </a:cubicBezTo>
                  <a:lnTo>
                    <a:pt x="56" y="2848"/>
                  </a:lnTo>
                  <a:lnTo>
                    <a:pt x="56" y="2896"/>
                  </a:lnTo>
                  <a:lnTo>
                    <a:pt x="56" y="2920"/>
                  </a:lnTo>
                  <a:lnTo>
                    <a:pt x="56" y="2952"/>
                  </a:lnTo>
                  <a:lnTo>
                    <a:pt x="56" y="2976"/>
                  </a:lnTo>
                  <a:lnTo>
                    <a:pt x="56" y="3000"/>
                  </a:lnTo>
                  <a:lnTo>
                    <a:pt x="56" y="3024"/>
                  </a:lnTo>
                  <a:lnTo>
                    <a:pt x="56" y="3048"/>
                  </a:lnTo>
                  <a:lnTo>
                    <a:pt x="56" y="3080"/>
                  </a:lnTo>
                  <a:lnTo>
                    <a:pt x="56" y="3104"/>
                  </a:lnTo>
                  <a:lnTo>
                    <a:pt x="56" y="3128"/>
                  </a:lnTo>
                  <a:lnTo>
                    <a:pt x="56" y="3152"/>
                  </a:lnTo>
                  <a:lnTo>
                    <a:pt x="56" y="3176"/>
                  </a:lnTo>
                  <a:lnTo>
                    <a:pt x="56" y="3208"/>
                  </a:lnTo>
                  <a:lnTo>
                    <a:pt x="56" y="3256"/>
                  </a:lnTo>
                  <a:lnTo>
                    <a:pt x="56" y="3280"/>
                  </a:lnTo>
                  <a:lnTo>
                    <a:pt x="56" y="3304"/>
                  </a:lnTo>
                  <a:lnTo>
                    <a:pt x="56" y="3336"/>
                  </a:lnTo>
                  <a:lnTo>
                    <a:pt x="56" y="3360"/>
                  </a:lnTo>
                  <a:lnTo>
                    <a:pt x="56" y="3384"/>
                  </a:lnTo>
                  <a:lnTo>
                    <a:pt x="56" y="3408"/>
                  </a:lnTo>
                  <a:lnTo>
                    <a:pt x="56" y="3432"/>
                  </a:lnTo>
                  <a:lnTo>
                    <a:pt x="56" y="3464"/>
                  </a:lnTo>
                  <a:lnTo>
                    <a:pt x="56" y="3488"/>
                  </a:lnTo>
                  <a:lnTo>
                    <a:pt x="55" y="3481"/>
                  </a:lnTo>
                  <a:lnTo>
                    <a:pt x="63" y="3505"/>
                  </a:lnTo>
                  <a:cubicBezTo>
                    <a:pt x="64" y="3507"/>
                    <a:pt x="64" y="3510"/>
                    <a:pt x="64" y="3512"/>
                  </a:cubicBezTo>
                  <a:lnTo>
                    <a:pt x="64" y="3536"/>
                  </a:lnTo>
                  <a:lnTo>
                    <a:pt x="64" y="3560"/>
                  </a:lnTo>
                  <a:cubicBezTo>
                    <a:pt x="64" y="3574"/>
                    <a:pt x="54" y="3584"/>
                    <a:pt x="40" y="3584"/>
                  </a:cubicBezTo>
                  <a:cubicBezTo>
                    <a:pt x="27" y="3584"/>
                    <a:pt x="16" y="3574"/>
                    <a:pt x="16" y="3560"/>
                  </a:cubicBezTo>
                  <a:lnTo>
                    <a:pt x="16" y="3536"/>
                  </a:lnTo>
                  <a:cubicBezTo>
                    <a:pt x="16" y="3523"/>
                    <a:pt x="27" y="3512"/>
                    <a:pt x="40" y="3512"/>
                  </a:cubicBezTo>
                  <a:cubicBezTo>
                    <a:pt x="54" y="3512"/>
                    <a:pt x="64" y="3523"/>
                    <a:pt x="64" y="3536"/>
                  </a:cubicBezTo>
                  <a:lnTo>
                    <a:pt x="64" y="3560"/>
                  </a:lnTo>
                  <a:cubicBezTo>
                    <a:pt x="64" y="3574"/>
                    <a:pt x="54" y="3584"/>
                    <a:pt x="40" y="3584"/>
                  </a:cubicBezTo>
                  <a:cubicBezTo>
                    <a:pt x="27" y="3584"/>
                    <a:pt x="16" y="3574"/>
                    <a:pt x="16" y="3560"/>
                  </a:cubicBezTo>
                  <a:lnTo>
                    <a:pt x="16" y="3536"/>
                  </a:lnTo>
                  <a:cubicBezTo>
                    <a:pt x="16" y="3523"/>
                    <a:pt x="27" y="3512"/>
                    <a:pt x="40" y="3512"/>
                  </a:cubicBezTo>
                  <a:cubicBezTo>
                    <a:pt x="54" y="3512"/>
                    <a:pt x="64" y="3523"/>
                    <a:pt x="64" y="3536"/>
                  </a:cubicBezTo>
                  <a:lnTo>
                    <a:pt x="64" y="3560"/>
                  </a:lnTo>
                  <a:cubicBezTo>
                    <a:pt x="64" y="3574"/>
                    <a:pt x="54" y="3584"/>
                    <a:pt x="40" y="3584"/>
                  </a:cubicBezTo>
                  <a:cubicBezTo>
                    <a:pt x="27" y="3584"/>
                    <a:pt x="16" y="3574"/>
                    <a:pt x="16" y="3560"/>
                  </a:cubicBezTo>
                  <a:lnTo>
                    <a:pt x="16" y="3536"/>
                  </a:lnTo>
                  <a:cubicBezTo>
                    <a:pt x="16" y="3523"/>
                    <a:pt x="27" y="3512"/>
                    <a:pt x="40" y="3512"/>
                  </a:cubicBezTo>
                  <a:cubicBezTo>
                    <a:pt x="54" y="3512"/>
                    <a:pt x="64" y="3523"/>
                    <a:pt x="64" y="3536"/>
                  </a:cubicBezTo>
                  <a:lnTo>
                    <a:pt x="64" y="3560"/>
                  </a:lnTo>
                  <a:lnTo>
                    <a:pt x="40" y="3536"/>
                  </a:lnTo>
                  <a:lnTo>
                    <a:pt x="48" y="3536"/>
                  </a:lnTo>
                  <a:lnTo>
                    <a:pt x="24" y="3560"/>
                  </a:lnTo>
                  <a:lnTo>
                    <a:pt x="24" y="3536"/>
                  </a:lnTo>
                  <a:cubicBezTo>
                    <a:pt x="24" y="3523"/>
                    <a:pt x="35" y="3512"/>
                    <a:pt x="48" y="3512"/>
                  </a:cubicBezTo>
                  <a:cubicBezTo>
                    <a:pt x="62" y="3512"/>
                    <a:pt x="72" y="3523"/>
                    <a:pt x="72" y="3536"/>
                  </a:cubicBezTo>
                  <a:lnTo>
                    <a:pt x="72" y="3560"/>
                  </a:lnTo>
                  <a:lnTo>
                    <a:pt x="72" y="3592"/>
                  </a:lnTo>
                  <a:lnTo>
                    <a:pt x="72" y="3616"/>
                  </a:lnTo>
                  <a:lnTo>
                    <a:pt x="72" y="3640"/>
                  </a:lnTo>
                  <a:cubicBezTo>
                    <a:pt x="72" y="3654"/>
                    <a:pt x="62" y="3664"/>
                    <a:pt x="48" y="3664"/>
                  </a:cubicBezTo>
                  <a:cubicBezTo>
                    <a:pt x="35" y="3664"/>
                    <a:pt x="24" y="3654"/>
                    <a:pt x="24" y="3640"/>
                  </a:cubicBezTo>
                  <a:lnTo>
                    <a:pt x="24" y="3616"/>
                  </a:lnTo>
                  <a:cubicBezTo>
                    <a:pt x="24" y="3603"/>
                    <a:pt x="35" y="3592"/>
                    <a:pt x="48" y="3592"/>
                  </a:cubicBezTo>
                  <a:cubicBezTo>
                    <a:pt x="62" y="3592"/>
                    <a:pt x="72" y="3603"/>
                    <a:pt x="72" y="3616"/>
                  </a:cubicBezTo>
                  <a:lnTo>
                    <a:pt x="72" y="3640"/>
                  </a:lnTo>
                  <a:cubicBezTo>
                    <a:pt x="72" y="3654"/>
                    <a:pt x="62" y="3664"/>
                    <a:pt x="48" y="3664"/>
                  </a:cubicBezTo>
                  <a:cubicBezTo>
                    <a:pt x="35" y="3664"/>
                    <a:pt x="24" y="3654"/>
                    <a:pt x="24" y="3640"/>
                  </a:cubicBezTo>
                  <a:lnTo>
                    <a:pt x="24" y="3616"/>
                  </a:lnTo>
                  <a:cubicBezTo>
                    <a:pt x="24" y="3603"/>
                    <a:pt x="35" y="3592"/>
                    <a:pt x="48" y="3592"/>
                  </a:cubicBezTo>
                  <a:cubicBezTo>
                    <a:pt x="62" y="3592"/>
                    <a:pt x="72" y="3603"/>
                    <a:pt x="72" y="3616"/>
                  </a:cubicBezTo>
                  <a:lnTo>
                    <a:pt x="72" y="3640"/>
                  </a:lnTo>
                  <a:cubicBezTo>
                    <a:pt x="72" y="3654"/>
                    <a:pt x="62" y="3664"/>
                    <a:pt x="48" y="3664"/>
                  </a:cubicBezTo>
                  <a:cubicBezTo>
                    <a:pt x="35" y="3664"/>
                    <a:pt x="24" y="3654"/>
                    <a:pt x="24" y="3640"/>
                  </a:cubicBezTo>
                  <a:lnTo>
                    <a:pt x="24" y="3616"/>
                  </a:lnTo>
                  <a:cubicBezTo>
                    <a:pt x="24" y="3603"/>
                    <a:pt x="35" y="3592"/>
                    <a:pt x="48" y="3592"/>
                  </a:cubicBezTo>
                  <a:cubicBezTo>
                    <a:pt x="62" y="3592"/>
                    <a:pt x="72" y="3603"/>
                    <a:pt x="72" y="3616"/>
                  </a:cubicBezTo>
                  <a:lnTo>
                    <a:pt x="72" y="3640"/>
                  </a:lnTo>
                  <a:lnTo>
                    <a:pt x="48" y="3616"/>
                  </a:lnTo>
                  <a:lnTo>
                    <a:pt x="56" y="3616"/>
                  </a:lnTo>
                  <a:lnTo>
                    <a:pt x="32" y="3640"/>
                  </a:lnTo>
                  <a:lnTo>
                    <a:pt x="32" y="3616"/>
                  </a:lnTo>
                  <a:cubicBezTo>
                    <a:pt x="32" y="3605"/>
                    <a:pt x="41" y="3595"/>
                    <a:pt x="53" y="3593"/>
                  </a:cubicBezTo>
                  <a:cubicBezTo>
                    <a:pt x="64" y="3591"/>
                    <a:pt x="76" y="3598"/>
                    <a:pt x="79" y="3609"/>
                  </a:cubicBezTo>
                  <a:lnTo>
                    <a:pt x="87" y="3633"/>
                  </a:lnTo>
                  <a:lnTo>
                    <a:pt x="40" y="3640"/>
                  </a:lnTo>
                  <a:lnTo>
                    <a:pt x="40" y="3616"/>
                  </a:lnTo>
                  <a:cubicBezTo>
                    <a:pt x="40" y="3603"/>
                    <a:pt x="51" y="3592"/>
                    <a:pt x="64" y="3592"/>
                  </a:cubicBezTo>
                  <a:cubicBezTo>
                    <a:pt x="78" y="3592"/>
                    <a:pt x="88" y="3603"/>
                    <a:pt x="88" y="3616"/>
                  </a:cubicBezTo>
                  <a:lnTo>
                    <a:pt x="88" y="3640"/>
                  </a:lnTo>
                  <a:lnTo>
                    <a:pt x="64" y="3616"/>
                  </a:lnTo>
                  <a:lnTo>
                    <a:pt x="72" y="3616"/>
                  </a:lnTo>
                  <a:lnTo>
                    <a:pt x="48" y="3640"/>
                  </a:lnTo>
                  <a:lnTo>
                    <a:pt x="48" y="3616"/>
                  </a:lnTo>
                  <a:cubicBezTo>
                    <a:pt x="48" y="3603"/>
                    <a:pt x="59" y="3592"/>
                    <a:pt x="72" y="3592"/>
                  </a:cubicBezTo>
                  <a:cubicBezTo>
                    <a:pt x="86" y="3592"/>
                    <a:pt x="96" y="3603"/>
                    <a:pt x="96" y="3616"/>
                  </a:cubicBezTo>
                  <a:lnTo>
                    <a:pt x="96" y="3640"/>
                  </a:lnTo>
                  <a:cubicBezTo>
                    <a:pt x="96" y="3654"/>
                    <a:pt x="86" y="3664"/>
                    <a:pt x="72" y="3664"/>
                  </a:cubicBezTo>
                  <a:cubicBezTo>
                    <a:pt x="59" y="3664"/>
                    <a:pt x="48" y="3654"/>
                    <a:pt x="48" y="3640"/>
                  </a:cubicBezTo>
                  <a:lnTo>
                    <a:pt x="48" y="3616"/>
                  </a:lnTo>
                  <a:cubicBezTo>
                    <a:pt x="48" y="3603"/>
                    <a:pt x="59" y="3592"/>
                    <a:pt x="72" y="3592"/>
                  </a:cubicBezTo>
                  <a:cubicBezTo>
                    <a:pt x="86" y="3592"/>
                    <a:pt x="96" y="3603"/>
                    <a:pt x="96" y="3616"/>
                  </a:cubicBezTo>
                  <a:lnTo>
                    <a:pt x="96" y="3640"/>
                  </a:lnTo>
                  <a:cubicBezTo>
                    <a:pt x="96" y="3654"/>
                    <a:pt x="86" y="3664"/>
                    <a:pt x="72" y="3664"/>
                  </a:cubicBezTo>
                  <a:cubicBezTo>
                    <a:pt x="59" y="3664"/>
                    <a:pt x="48" y="3654"/>
                    <a:pt x="48" y="3640"/>
                  </a:cubicBezTo>
                  <a:lnTo>
                    <a:pt x="48" y="3616"/>
                  </a:lnTo>
                  <a:cubicBezTo>
                    <a:pt x="48" y="3603"/>
                    <a:pt x="59" y="3592"/>
                    <a:pt x="72" y="3592"/>
                  </a:cubicBezTo>
                  <a:cubicBezTo>
                    <a:pt x="86" y="3592"/>
                    <a:pt x="96" y="3603"/>
                    <a:pt x="96" y="3616"/>
                  </a:cubicBezTo>
                  <a:lnTo>
                    <a:pt x="96" y="3640"/>
                  </a:lnTo>
                  <a:cubicBezTo>
                    <a:pt x="96" y="3654"/>
                    <a:pt x="86" y="3664"/>
                    <a:pt x="72" y="3664"/>
                  </a:cubicBezTo>
                  <a:cubicBezTo>
                    <a:pt x="59" y="3664"/>
                    <a:pt x="48" y="3654"/>
                    <a:pt x="48" y="3640"/>
                  </a:cubicBezTo>
                  <a:lnTo>
                    <a:pt x="48" y="3616"/>
                  </a:lnTo>
                  <a:cubicBezTo>
                    <a:pt x="48" y="3603"/>
                    <a:pt x="59" y="3592"/>
                    <a:pt x="72" y="3592"/>
                  </a:cubicBezTo>
                  <a:cubicBezTo>
                    <a:pt x="86" y="3592"/>
                    <a:pt x="96" y="3603"/>
                    <a:pt x="96" y="3616"/>
                  </a:cubicBezTo>
                  <a:lnTo>
                    <a:pt x="96" y="3640"/>
                  </a:lnTo>
                  <a:lnTo>
                    <a:pt x="72" y="3616"/>
                  </a:lnTo>
                  <a:lnTo>
                    <a:pt x="80" y="3616"/>
                  </a:lnTo>
                  <a:lnTo>
                    <a:pt x="56" y="3640"/>
                  </a:lnTo>
                  <a:lnTo>
                    <a:pt x="56" y="3616"/>
                  </a:lnTo>
                  <a:cubicBezTo>
                    <a:pt x="56" y="3603"/>
                    <a:pt x="67" y="3592"/>
                    <a:pt x="80" y="3592"/>
                  </a:cubicBezTo>
                  <a:cubicBezTo>
                    <a:pt x="94" y="3592"/>
                    <a:pt x="104" y="3603"/>
                    <a:pt x="104" y="3616"/>
                  </a:cubicBezTo>
                  <a:lnTo>
                    <a:pt x="104" y="3640"/>
                  </a:lnTo>
                  <a:lnTo>
                    <a:pt x="80" y="3616"/>
                  </a:lnTo>
                  <a:lnTo>
                    <a:pt x="88" y="3616"/>
                  </a:lnTo>
                  <a:lnTo>
                    <a:pt x="64" y="3640"/>
                  </a:lnTo>
                  <a:lnTo>
                    <a:pt x="64" y="3616"/>
                  </a:lnTo>
                  <a:cubicBezTo>
                    <a:pt x="64" y="3603"/>
                    <a:pt x="75" y="3592"/>
                    <a:pt x="88" y="3592"/>
                  </a:cubicBezTo>
                  <a:cubicBezTo>
                    <a:pt x="102" y="3592"/>
                    <a:pt x="112" y="3603"/>
                    <a:pt x="112" y="3616"/>
                  </a:cubicBezTo>
                  <a:lnTo>
                    <a:pt x="112" y="3640"/>
                  </a:lnTo>
                  <a:cubicBezTo>
                    <a:pt x="112" y="3654"/>
                    <a:pt x="102" y="3664"/>
                    <a:pt x="88" y="3664"/>
                  </a:cubicBezTo>
                  <a:cubicBezTo>
                    <a:pt x="75" y="3664"/>
                    <a:pt x="64" y="3654"/>
                    <a:pt x="64" y="3640"/>
                  </a:cubicBezTo>
                  <a:lnTo>
                    <a:pt x="64" y="3616"/>
                  </a:lnTo>
                  <a:cubicBezTo>
                    <a:pt x="64" y="3603"/>
                    <a:pt x="75" y="3592"/>
                    <a:pt x="88" y="3592"/>
                  </a:cubicBezTo>
                  <a:cubicBezTo>
                    <a:pt x="102" y="3592"/>
                    <a:pt x="112" y="3603"/>
                    <a:pt x="112" y="3616"/>
                  </a:cubicBezTo>
                  <a:lnTo>
                    <a:pt x="112" y="3640"/>
                  </a:lnTo>
                  <a:cubicBezTo>
                    <a:pt x="112" y="3654"/>
                    <a:pt x="102" y="3664"/>
                    <a:pt x="88" y="3664"/>
                  </a:cubicBezTo>
                  <a:cubicBezTo>
                    <a:pt x="75" y="3664"/>
                    <a:pt x="64" y="3654"/>
                    <a:pt x="64" y="3640"/>
                  </a:cubicBezTo>
                  <a:lnTo>
                    <a:pt x="64" y="3616"/>
                  </a:lnTo>
                  <a:cubicBezTo>
                    <a:pt x="64" y="3603"/>
                    <a:pt x="75" y="3592"/>
                    <a:pt x="88" y="3592"/>
                  </a:cubicBezTo>
                  <a:cubicBezTo>
                    <a:pt x="102" y="3592"/>
                    <a:pt x="112" y="3603"/>
                    <a:pt x="112" y="3616"/>
                  </a:cubicBezTo>
                  <a:lnTo>
                    <a:pt x="112" y="3640"/>
                  </a:lnTo>
                  <a:lnTo>
                    <a:pt x="88" y="3616"/>
                  </a:lnTo>
                  <a:lnTo>
                    <a:pt x="96" y="3616"/>
                  </a:lnTo>
                  <a:lnTo>
                    <a:pt x="72" y="3640"/>
                  </a:lnTo>
                  <a:lnTo>
                    <a:pt x="72" y="3616"/>
                  </a:lnTo>
                  <a:cubicBezTo>
                    <a:pt x="72" y="3603"/>
                    <a:pt x="83" y="3592"/>
                    <a:pt x="96" y="3592"/>
                  </a:cubicBezTo>
                  <a:cubicBezTo>
                    <a:pt x="110" y="3592"/>
                    <a:pt x="120" y="3603"/>
                    <a:pt x="120" y="3616"/>
                  </a:cubicBezTo>
                  <a:lnTo>
                    <a:pt x="120" y="3640"/>
                  </a:lnTo>
                  <a:cubicBezTo>
                    <a:pt x="120" y="3654"/>
                    <a:pt x="110" y="3664"/>
                    <a:pt x="96" y="3664"/>
                  </a:cubicBezTo>
                  <a:cubicBezTo>
                    <a:pt x="83" y="3664"/>
                    <a:pt x="72" y="3654"/>
                    <a:pt x="72" y="3640"/>
                  </a:cubicBezTo>
                  <a:lnTo>
                    <a:pt x="72" y="3616"/>
                  </a:lnTo>
                  <a:cubicBezTo>
                    <a:pt x="72" y="3603"/>
                    <a:pt x="83" y="3592"/>
                    <a:pt x="96" y="3592"/>
                  </a:cubicBezTo>
                  <a:lnTo>
                    <a:pt x="104" y="3592"/>
                  </a:lnTo>
                  <a:cubicBezTo>
                    <a:pt x="118" y="3592"/>
                    <a:pt x="128" y="3603"/>
                    <a:pt x="128" y="3616"/>
                  </a:cubicBezTo>
                  <a:lnTo>
                    <a:pt x="128" y="3640"/>
                  </a:lnTo>
                  <a:cubicBezTo>
                    <a:pt x="128" y="3654"/>
                    <a:pt x="118" y="3664"/>
                    <a:pt x="104" y="3664"/>
                  </a:cubicBezTo>
                  <a:cubicBezTo>
                    <a:pt x="91" y="3664"/>
                    <a:pt x="80" y="3654"/>
                    <a:pt x="80" y="3640"/>
                  </a:cubicBezTo>
                  <a:lnTo>
                    <a:pt x="80" y="3616"/>
                  </a:lnTo>
                  <a:cubicBezTo>
                    <a:pt x="80" y="3603"/>
                    <a:pt x="91" y="3592"/>
                    <a:pt x="104" y="3592"/>
                  </a:cubicBezTo>
                  <a:cubicBezTo>
                    <a:pt x="118" y="3592"/>
                    <a:pt x="128" y="3603"/>
                    <a:pt x="128" y="3616"/>
                  </a:cubicBezTo>
                  <a:lnTo>
                    <a:pt x="128" y="3640"/>
                  </a:lnTo>
                  <a:lnTo>
                    <a:pt x="104" y="3616"/>
                  </a:lnTo>
                  <a:lnTo>
                    <a:pt x="112" y="3616"/>
                  </a:lnTo>
                  <a:lnTo>
                    <a:pt x="88" y="3640"/>
                  </a:lnTo>
                  <a:lnTo>
                    <a:pt x="88" y="3616"/>
                  </a:lnTo>
                  <a:cubicBezTo>
                    <a:pt x="88" y="3603"/>
                    <a:pt x="99" y="3592"/>
                    <a:pt x="112" y="3592"/>
                  </a:cubicBezTo>
                  <a:cubicBezTo>
                    <a:pt x="126" y="3592"/>
                    <a:pt x="136" y="3603"/>
                    <a:pt x="136" y="3616"/>
                  </a:cubicBezTo>
                  <a:lnTo>
                    <a:pt x="136" y="3640"/>
                  </a:lnTo>
                  <a:lnTo>
                    <a:pt x="112" y="3616"/>
                  </a:lnTo>
                  <a:lnTo>
                    <a:pt x="120" y="3616"/>
                  </a:lnTo>
                  <a:lnTo>
                    <a:pt x="128" y="3616"/>
                  </a:lnTo>
                  <a:cubicBezTo>
                    <a:pt x="142" y="3616"/>
                    <a:pt x="152" y="3627"/>
                    <a:pt x="152" y="3640"/>
                  </a:cubicBezTo>
                  <a:lnTo>
                    <a:pt x="152" y="3664"/>
                  </a:lnTo>
                  <a:lnTo>
                    <a:pt x="152" y="3696"/>
                  </a:lnTo>
                  <a:lnTo>
                    <a:pt x="152" y="3720"/>
                  </a:lnTo>
                  <a:lnTo>
                    <a:pt x="152" y="3744"/>
                  </a:lnTo>
                  <a:cubicBezTo>
                    <a:pt x="152" y="3758"/>
                    <a:pt x="142" y="3768"/>
                    <a:pt x="128" y="3768"/>
                  </a:cubicBezTo>
                  <a:cubicBezTo>
                    <a:pt x="115" y="3768"/>
                    <a:pt x="104" y="3758"/>
                    <a:pt x="104" y="3744"/>
                  </a:cubicBezTo>
                  <a:lnTo>
                    <a:pt x="104" y="3720"/>
                  </a:lnTo>
                  <a:lnTo>
                    <a:pt x="104" y="3696"/>
                  </a:lnTo>
                  <a:lnTo>
                    <a:pt x="104" y="3664"/>
                  </a:lnTo>
                  <a:cubicBezTo>
                    <a:pt x="104" y="3662"/>
                    <a:pt x="105" y="3659"/>
                    <a:pt x="106" y="3657"/>
                  </a:cubicBezTo>
                  <a:lnTo>
                    <a:pt x="114" y="3633"/>
                  </a:lnTo>
                  <a:lnTo>
                    <a:pt x="112" y="3640"/>
                  </a:lnTo>
                  <a:lnTo>
                    <a:pt x="112" y="3616"/>
                  </a:lnTo>
                  <a:cubicBezTo>
                    <a:pt x="112" y="3603"/>
                    <a:pt x="123" y="3592"/>
                    <a:pt x="136" y="3592"/>
                  </a:cubicBezTo>
                  <a:cubicBezTo>
                    <a:pt x="150" y="3592"/>
                    <a:pt x="160" y="3603"/>
                    <a:pt x="160" y="3616"/>
                  </a:cubicBezTo>
                  <a:lnTo>
                    <a:pt x="160" y="3640"/>
                  </a:lnTo>
                  <a:lnTo>
                    <a:pt x="136" y="3616"/>
                  </a:lnTo>
                  <a:lnTo>
                    <a:pt x="144" y="3616"/>
                  </a:lnTo>
                  <a:lnTo>
                    <a:pt x="152" y="3616"/>
                  </a:lnTo>
                  <a:lnTo>
                    <a:pt x="160" y="3616"/>
                  </a:lnTo>
                  <a:lnTo>
                    <a:pt x="168" y="3616"/>
                  </a:lnTo>
                  <a:lnTo>
                    <a:pt x="176" y="3616"/>
                  </a:lnTo>
                  <a:lnTo>
                    <a:pt x="184" y="3616"/>
                  </a:lnTo>
                  <a:lnTo>
                    <a:pt x="192" y="3616"/>
                  </a:lnTo>
                  <a:lnTo>
                    <a:pt x="200" y="3616"/>
                  </a:lnTo>
                  <a:lnTo>
                    <a:pt x="208" y="3616"/>
                  </a:lnTo>
                  <a:lnTo>
                    <a:pt x="216" y="3616"/>
                  </a:lnTo>
                  <a:lnTo>
                    <a:pt x="192" y="3640"/>
                  </a:lnTo>
                  <a:lnTo>
                    <a:pt x="192" y="3616"/>
                  </a:lnTo>
                  <a:lnTo>
                    <a:pt x="192" y="3592"/>
                  </a:lnTo>
                  <a:lnTo>
                    <a:pt x="192" y="3560"/>
                  </a:lnTo>
                  <a:lnTo>
                    <a:pt x="192" y="3536"/>
                  </a:lnTo>
                  <a:lnTo>
                    <a:pt x="192" y="3512"/>
                  </a:lnTo>
                  <a:lnTo>
                    <a:pt x="192" y="3488"/>
                  </a:lnTo>
                  <a:lnTo>
                    <a:pt x="192" y="3464"/>
                  </a:lnTo>
                  <a:lnTo>
                    <a:pt x="192" y="3432"/>
                  </a:lnTo>
                  <a:lnTo>
                    <a:pt x="192" y="3408"/>
                  </a:lnTo>
                  <a:lnTo>
                    <a:pt x="192" y="3384"/>
                  </a:lnTo>
                  <a:lnTo>
                    <a:pt x="192" y="3360"/>
                  </a:lnTo>
                  <a:lnTo>
                    <a:pt x="192" y="3336"/>
                  </a:lnTo>
                  <a:lnTo>
                    <a:pt x="192" y="3304"/>
                  </a:lnTo>
                  <a:lnTo>
                    <a:pt x="192" y="3280"/>
                  </a:lnTo>
                  <a:lnTo>
                    <a:pt x="192" y="3256"/>
                  </a:lnTo>
                  <a:lnTo>
                    <a:pt x="192" y="3232"/>
                  </a:lnTo>
                  <a:cubicBezTo>
                    <a:pt x="192" y="3219"/>
                    <a:pt x="203" y="3208"/>
                    <a:pt x="216" y="3208"/>
                  </a:cubicBezTo>
                  <a:lnTo>
                    <a:pt x="224" y="3208"/>
                  </a:lnTo>
                  <a:lnTo>
                    <a:pt x="200" y="3232"/>
                  </a:lnTo>
                  <a:lnTo>
                    <a:pt x="200" y="3208"/>
                  </a:lnTo>
                  <a:lnTo>
                    <a:pt x="200" y="3176"/>
                  </a:lnTo>
                  <a:lnTo>
                    <a:pt x="200" y="3152"/>
                  </a:lnTo>
                  <a:lnTo>
                    <a:pt x="200" y="3128"/>
                  </a:lnTo>
                  <a:lnTo>
                    <a:pt x="200" y="3104"/>
                  </a:lnTo>
                  <a:lnTo>
                    <a:pt x="200" y="3080"/>
                  </a:lnTo>
                  <a:lnTo>
                    <a:pt x="200" y="3048"/>
                  </a:lnTo>
                  <a:lnTo>
                    <a:pt x="200" y="3024"/>
                  </a:lnTo>
                  <a:lnTo>
                    <a:pt x="200" y="3000"/>
                  </a:lnTo>
                  <a:lnTo>
                    <a:pt x="200" y="2976"/>
                  </a:lnTo>
                  <a:lnTo>
                    <a:pt x="200" y="2952"/>
                  </a:lnTo>
                  <a:lnTo>
                    <a:pt x="200" y="2920"/>
                  </a:lnTo>
                  <a:lnTo>
                    <a:pt x="200" y="2896"/>
                  </a:lnTo>
                  <a:lnTo>
                    <a:pt x="200" y="2872"/>
                  </a:lnTo>
                  <a:lnTo>
                    <a:pt x="200" y="2848"/>
                  </a:lnTo>
                  <a:lnTo>
                    <a:pt x="200" y="2824"/>
                  </a:lnTo>
                  <a:lnTo>
                    <a:pt x="200" y="2792"/>
                  </a:lnTo>
                  <a:lnTo>
                    <a:pt x="200" y="2768"/>
                  </a:lnTo>
                  <a:lnTo>
                    <a:pt x="200" y="2744"/>
                  </a:lnTo>
                  <a:lnTo>
                    <a:pt x="200" y="2696"/>
                  </a:lnTo>
                  <a:lnTo>
                    <a:pt x="200" y="2664"/>
                  </a:lnTo>
                  <a:lnTo>
                    <a:pt x="200" y="2592"/>
                  </a:lnTo>
                  <a:cubicBezTo>
                    <a:pt x="200" y="2591"/>
                    <a:pt x="201" y="2590"/>
                    <a:pt x="201" y="2589"/>
                  </a:cubicBezTo>
                  <a:lnTo>
                    <a:pt x="209" y="2533"/>
                  </a:lnTo>
                  <a:lnTo>
                    <a:pt x="208" y="2536"/>
                  </a:lnTo>
                  <a:lnTo>
                    <a:pt x="208" y="2488"/>
                  </a:lnTo>
                  <a:lnTo>
                    <a:pt x="208" y="2408"/>
                  </a:lnTo>
                  <a:lnTo>
                    <a:pt x="208" y="2360"/>
                  </a:lnTo>
                  <a:lnTo>
                    <a:pt x="208" y="2304"/>
                  </a:lnTo>
                  <a:lnTo>
                    <a:pt x="208" y="2280"/>
                  </a:lnTo>
                  <a:lnTo>
                    <a:pt x="208" y="2232"/>
                  </a:lnTo>
                  <a:lnTo>
                    <a:pt x="208" y="2152"/>
                  </a:lnTo>
                  <a:lnTo>
                    <a:pt x="208" y="2104"/>
                  </a:lnTo>
                  <a:lnTo>
                    <a:pt x="208" y="2048"/>
                  </a:lnTo>
                  <a:lnTo>
                    <a:pt x="208" y="1976"/>
                  </a:lnTo>
                  <a:lnTo>
                    <a:pt x="208" y="1920"/>
                  </a:lnTo>
                  <a:lnTo>
                    <a:pt x="208" y="1872"/>
                  </a:lnTo>
                  <a:lnTo>
                    <a:pt x="208" y="1792"/>
                  </a:lnTo>
                  <a:lnTo>
                    <a:pt x="208" y="1744"/>
                  </a:lnTo>
                  <a:lnTo>
                    <a:pt x="208" y="1696"/>
                  </a:lnTo>
                  <a:lnTo>
                    <a:pt x="208" y="1640"/>
                  </a:lnTo>
                  <a:lnTo>
                    <a:pt x="208" y="1568"/>
                  </a:lnTo>
                  <a:lnTo>
                    <a:pt x="208" y="1512"/>
                  </a:lnTo>
                  <a:lnTo>
                    <a:pt x="208" y="1464"/>
                  </a:lnTo>
                  <a:lnTo>
                    <a:pt x="208" y="1384"/>
                  </a:lnTo>
                  <a:lnTo>
                    <a:pt x="208" y="1336"/>
                  </a:lnTo>
                  <a:lnTo>
                    <a:pt x="208" y="1280"/>
                  </a:lnTo>
                  <a:lnTo>
                    <a:pt x="208" y="1208"/>
                  </a:lnTo>
                  <a:lnTo>
                    <a:pt x="208" y="1152"/>
                  </a:lnTo>
                  <a:lnTo>
                    <a:pt x="208" y="1104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920"/>
                  </a:lnTo>
                  <a:lnTo>
                    <a:pt x="208" y="872"/>
                  </a:lnTo>
                  <a:cubicBezTo>
                    <a:pt x="208" y="871"/>
                    <a:pt x="209" y="870"/>
                    <a:pt x="209" y="869"/>
                  </a:cubicBezTo>
                  <a:lnTo>
                    <a:pt x="217" y="821"/>
                  </a:lnTo>
                  <a:lnTo>
                    <a:pt x="216" y="824"/>
                  </a:lnTo>
                  <a:lnTo>
                    <a:pt x="216" y="792"/>
                  </a:lnTo>
                  <a:lnTo>
                    <a:pt x="216" y="768"/>
                  </a:lnTo>
                  <a:lnTo>
                    <a:pt x="216" y="744"/>
                  </a:lnTo>
                  <a:lnTo>
                    <a:pt x="216" y="720"/>
                  </a:lnTo>
                  <a:lnTo>
                    <a:pt x="216" y="696"/>
                  </a:lnTo>
                  <a:lnTo>
                    <a:pt x="216" y="664"/>
                  </a:lnTo>
                  <a:lnTo>
                    <a:pt x="216" y="640"/>
                  </a:lnTo>
                  <a:lnTo>
                    <a:pt x="216" y="616"/>
                  </a:lnTo>
                  <a:lnTo>
                    <a:pt x="216" y="568"/>
                  </a:lnTo>
                  <a:lnTo>
                    <a:pt x="216" y="512"/>
                  </a:lnTo>
                  <a:lnTo>
                    <a:pt x="216" y="488"/>
                  </a:lnTo>
                  <a:lnTo>
                    <a:pt x="216" y="464"/>
                  </a:lnTo>
                  <a:lnTo>
                    <a:pt x="216" y="440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216" y="360"/>
                  </a:lnTo>
                  <a:lnTo>
                    <a:pt x="216" y="336"/>
                  </a:lnTo>
                  <a:lnTo>
                    <a:pt x="216" y="304"/>
                  </a:lnTo>
                  <a:lnTo>
                    <a:pt x="216" y="256"/>
                  </a:lnTo>
                  <a:lnTo>
                    <a:pt x="216" y="232"/>
                  </a:lnTo>
                  <a:lnTo>
                    <a:pt x="216" y="176"/>
                  </a:lnTo>
                  <a:lnTo>
                    <a:pt x="216" y="128"/>
                  </a:lnTo>
                  <a:lnTo>
                    <a:pt x="216" y="104"/>
                  </a:lnTo>
                  <a:lnTo>
                    <a:pt x="216" y="48"/>
                  </a:lnTo>
                  <a:lnTo>
                    <a:pt x="216" y="24"/>
                  </a:lnTo>
                  <a:cubicBezTo>
                    <a:pt x="216" y="11"/>
                    <a:pt x="227" y="0"/>
                    <a:pt x="240" y="0"/>
                  </a:cubicBezTo>
                  <a:cubicBezTo>
                    <a:pt x="254" y="0"/>
                    <a:pt x="264" y="11"/>
                    <a:pt x="264" y="24"/>
                  </a:cubicBezTo>
                  <a:lnTo>
                    <a:pt x="264" y="48"/>
                  </a:lnTo>
                  <a:lnTo>
                    <a:pt x="264" y="104"/>
                  </a:lnTo>
                  <a:lnTo>
                    <a:pt x="264" y="128"/>
                  </a:lnTo>
                  <a:lnTo>
                    <a:pt x="264" y="176"/>
                  </a:lnTo>
                  <a:lnTo>
                    <a:pt x="264" y="232"/>
                  </a:lnTo>
                  <a:lnTo>
                    <a:pt x="264" y="256"/>
                  </a:lnTo>
                  <a:lnTo>
                    <a:pt x="264" y="304"/>
                  </a:lnTo>
                  <a:lnTo>
                    <a:pt x="264" y="336"/>
                  </a:lnTo>
                  <a:lnTo>
                    <a:pt x="264" y="360"/>
                  </a:lnTo>
                  <a:lnTo>
                    <a:pt x="264" y="384"/>
                  </a:lnTo>
                  <a:lnTo>
                    <a:pt x="264" y="408"/>
                  </a:lnTo>
                  <a:lnTo>
                    <a:pt x="264" y="440"/>
                  </a:lnTo>
                  <a:lnTo>
                    <a:pt x="264" y="464"/>
                  </a:lnTo>
                  <a:lnTo>
                    <a:pt x="264" y="488"/>
                  </a:lnTo>
                  <a:lnTo>
                    <a:pt x="264" y="512"/>
                  </a:lnTo>
                  <a:lnTo>
                    <a:pt x="264" y="568"/>
                  </a:lnTo>
                  <a:lnTo>
                    <a:pt x="264" y="616"/>
                  </a:lnTo>
                  <a:lnTo>
                    <a:pt x="264" y="640"/>
                  </a:lnTo>
                  <a:lnTo>
                    <a:pt x="264" y="664"/>
                  </a:lnTo>
                  <a:lnTo>
                    <a:pt x="264" y="696"/>
                  </a:lnTo>
                  <a:lnTo>
                    <a:pt x="264" y="720"/>
                  </a:lnTo>
                  <a:lnTo>
                    <a:pt x="264" y="744"/>
                  </a:lnTo>
                  <a:lnTo>
                    <a:pt x="264" y="768"/>
                  </a:lnTo>
                  <a:lnTo>
                    <a:pt x="264" y="792"/>
                  </a:lnTo>
                  <a:lnTo>
                    <a:pt x="264" y="824"/>
                  </a:lnTo>
                  <a:cubicBezTo>
                    <a:pt x="264" y="826"/>
                    <a:pt x="264" y="827"/>
                    <a:pt x="264" y="828"/>
                  </a:cubicBezTo>
                  <a:lnTo>
                    <a:pt x="256" y="876"/>
                  </a:lnTo>
                  <a:lnTo>
                    <a:pt x="256" y="872"/>
                  </a:lnTo>
                  <a:lnTo>
                    <a:pt x="256" y="920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104"/>
                  </a:lnTo>
                  <a:lnTo>
                    <a:pt x="256" y="1152"/>
                  </a:lnTo>
                  <a:lnTo>
                    <a:pt x="256" y="1208"/>
                  </a:lnTo>
                  <a:lnTo>
                    <a:pt x="256" y="1280"/>
                  </a:lnTo>
                  <a:lnTo>
                    <a:pt x="256" y="1336"/>
                  </a:lnTo>
                  <a:lnTo>
                    <a:pt x="256" y="1384"/>
                  </a:lnTo>
                  <a:lnTo>
                    <a:pt x="256" y="1464"/>
                  </a:lnTo>
                  <a:lnTo>
                    <a:pt x="256" y="1512"/>
                  </a:lnTo>
                  <a:lnTo>
                    <a:pt x="256" y="1568"/>
                  </a:lnTo>
                  <a:lnTo>
                    <a:pt x="256" y="1640"/>
                  </a:lnTo>
                  <a:lnTo>
                    <a:pt x="256" y="1696"/>
                  </a:lnTo>
                  <a:lnTo>
                    <a:pt x="256" y="1744"/>
                  </a:lnTo>
                  <a:lnTo>
                    <a:pt x="256" y="1792"/>
                  </a:lnTo>
                  <a:lnTo>
                    <a:pt x="256" y="1872"/>
                  </a:lnTo>
                  <a:lnTo>
                    <a:pt x="256" y="1920"/>
                  </a:lnTo>
                  <a:lnTo>
                    <a:pt x="256" y="1976"/>
                  </a:lnTo>
                  <a:lnTo>
                    <a:pt x="256" y="2048"/>
                  </a:lnTo>
                  <a:lnTo>
                    <a:pt x="256" y="2104"/>
                  </a:lnTo>
                  <a:lnTo>
                    <a:pt x="256" y="2152"/>
                  </a:lnTo>
                  <a:lnTo>
                    <a:pt x="256" y="2232"/>
                  </a:lnTo>
                  <a:lnTo>
                    <a:pt x="256" y="2280"/>
                  </a:lnTo>
                  <a:lnTo>
                    <a:pt x="256" y="2304"/>
                  </a:lnTo>
                  <a:lnTo>
                    <a:pt x="256" y="2360"/>
                  </a:lnTo>
                  <a:lnTo>
                    <a:pt x="256" y="2408"/>
                  </a:lnTo>
                  <a:lnTo>
                    <a:pt x="256" y="2488"/>
                  </a:lnTo>
                  <a:lnTo>
                    <a:pt x="256" y="2536"/>
                  </a:lnTo>
                  <a:cubicBezTo>
                    <a:pt x="256" y="2538"/>
                    <a:pt x="256" y="2539"/>
                    <a:pt x="256" y="2540"/>
                  </a:cubicBezTo>
                  <a:lnTo>
                    <a:pt x="248" y="2596"/>
                  </a:lnTo>
                  <a:lnTo>
                    <a:pt x="248" y="2592"/>
                  </a:lnTo>
                  <a:lnTo>
                    <a:pt x="248" y="2664"/>
                  </a:lnTo>
                  <a:lnTo>
                    <a:pt x="248" y="2696"/>
                  </a:lnTo>
                  <a:lnTo>
                    <a:pt x="248" y="2744"/>
                  </a:lnTo>
                  <a:lnTo>
                    <a:pt x="248" y="2768"/>
                  </a:lnTo>
                  <a:lnTo>
                    <a:pt x="248" y="2792"/>
                  </a:lnTo>
                  <a:lnTo>
                    <a:pt x="248" y="2824"/>
                  </a:lnTo>
                  <a:lnTo>
                    <a:pt x="248" y="2848"/>
                  </a:lnTo>
                  <a:lnTo>
                    <a:pt x="248" y="2872"/>
                  </a:lnTo>
                  <a:lnTo>
                    <a:pt x="248" y="2896"/>
                  </a:lnTo>
                  <a:lnTo>
                    <a:pt x="248" y="2920"/>
                  </a:lnTo>
                  <a:lnTo>
                    <a:pt x="248" y="2952"/>
                  </a:lnTo>
                  <a:lnTo>
                    <a:pt x="248" y="2976"/>
                  </a:lnTo>
                  <a:lnTo>
                    <a:pt x="248" y="3000"/>
                  </a:lnTo>
                  <a:lnTo>
                    <a:pt x="248" y="3024"/>
                  </a:lnTo>
                  <a:lnTo>
                    <a:pt x="248" y="3048"/>
                  </a:lnTo>
                  <a:lnTo>
                    <a:pt x="248" y="3080"/>
                  </a:lnTo>
                  <a:lnTo>
                    <a:pt x="248" y="3104"/>
                  </a:lnTo>
                  <a:lnTo>
                    <a:pt x="248" y="3128"/>
                  </a:lnTo>
                  <a:lnTo>
                    <a:pt x="248" y="3152"/>
                  </a:lnTo>
                  <a:lnTo>
                    <a:pt x="248" y="3176"/>
                  </a:lnTo>
                  <a:lnTo>
                    <a:pt x="248" y="3208"/>
                  </a:lnTo>
                  <a:lnTo>
                    <a:pt x="248" y="3232"/>
                  </a:lnTo>
                  <a:cubicBezTo>
                    <a:pt x="248" y="3246"/>
                    <a:pt x="238" y="3256"/>
                    <a:pt x="224" y="3256"/>
                  </a:cubicBezTo>
                  <a:lnTo>
                    <a:pt x="216" y="3256"/>
                  </a:lnTo>
                  <a:lnTo>
                    <a:pt x="240" y="3232"/>
                  </a:lnTo>
                  <a:lnTo>
                    <a:pt x="240" y="3256"/>
                  </a:lnTo>
                  <a:lnTo>
                    <a:pt x="240" y="3280"/>
                  </a:lnTo>
                  <a:lnTo>
                    <a:pt x="240" y="3304"/>
                  </a:lnTo>
                  <a:lnTo>
                    <a:pt x="240" y="3336"/>
                  </a:lnTo>
                  <a:lnTo>
                    <a:pt x="240" y="3360"/>
                  </a:lnTo>
                  <a:lnTo>
                    <a:pt x="240" y="3384"/>
                  </a:lnTo>
                  <a:lnTo>
                    <a:pt x="240" y="3408"/>
                  </a:lnTo>
                  <a:lnTo>
                    <a:pt x="240" y="3432"/>
                  </a:lnTo>
                  <a:lnTo>
                    <a:pt x="240" y="3464"/>
                  </a:lnTo>
                  <a:lnTo>
                    <a:pt x="240" y="3488"/>
                  </a:lnTo>
                  <a:lnTo>
                    <a:pt x="240" y="3512"/>
                  </a:lnTo>
                  <a:lnTo>
                    <a:pt x="240" y="3536"/>
                  </a:lnTo>
                  <a:lnTo>
                    <a:pt x="240" y="3560"/>
                  </a:lnTo>
                  <a:lnTo>
                    <a:pt x="240" y="3592"/>
                  </a:lnTo>
                  <a:lnTo>
                    <a:pt x="240" y="3616"/>
                  </a:lnTo>
                  <a:lnTo>
                    <a:pt x="240" y="3640"/>
                  </a:lnTo>
                  <a:cubicBezTo>
                    <a:pt x="240" y="3654"/>
                    <a:pt x="230" y="3664"/>
                    <a:pt x="216" y="3664"/>
                  </a:cubicBezTo>
                  <a:lnTo>
                    <a:pt x="208" y="3664"/>
                  </a:lnTo>
                  <a:lnTo>
                    <a:pt x="200" y="3664"/>
                  </a:lnTo>
                  <a:lnTo>
                    <a:pt x="192" y="3664"/>
                  </a:lnTo>
                  <a:lnTo>
                    <a:pt x="184" y="3664"/>
                  </a:lnTo>
                  <a:lnTo>
                    <a:pt x="176" y="3664"/>
                  </a:lnTo>
                  <a:lnTo>
                    <a:pt x="168" y="3664"/>
                  </a:lnTo>
                  <a:lnTo>
                    <a:pt x="160" y="3664"/>
                  </a:lnTo>
                  <a:lnTo>
                    <a:pt x="152" y="3664"/>
                  </a:lnTo>
                  <a:lnTo>
                    <a:pt x="144" y="3664"/>
                  </a:lnTo>
                  <a:lnTo>
                    <a:pt x="136" y="3664"/>
                  </a:lnTo>
                  <a:cubicBezTo>
                    <a:pt x="123" y="3664"/>
                    <a:pt x="112" y="3654"/>
                    <a:pt x="112" y="3640"/>
                  </a:cubicBezTo>
                  <a:lnTo>
                    <a:pt x="112" y="3616"/>
                  </a:lnTo>
                  <a:lnTo>
                    <a:pt x="160" y="3616"/>
                  </a:lnTo>
                  <a:lnTo>
                    <a:pt x="160" y="3640"/>
                  </a:lnTo>
                  <a:cubicBezTo>
                    <a:pt x="160" y="3643"/>
                    <a:pt x="160" y="3646"/>
                    <a:pt x="159" y="3648"/>
                  </a:cubicBezTo>
                  <a:lnTo>
                    <a:pt x="151" y="3672"/>
                  </a:lnTo>
                  <a:lnTo>
                    <a:pt x="152" y="3664"/>
                  </a:lnTo>
                  <a:lnTo>
                    <a:pt x="152" y="3696"/>
                  </a:lnTo>
                  <a:lnTo>
                    <a:pt x="152" y="3720"/>
                  </a:lnTo>
                  <a:lnTo>
                    <a:pt x="152" y="3744"/>
                  </a:lnTo>
                  <a:lnTo>
                    <a:pt x="104" y="3744"/>
                  </a:lnTo>
                  <a:lnTo>
                    <a:pt x="104" y="3720"/>
                  </a:lnTo>
                  <a:lnTo>
                    <a:pt x="104" y="3696"/>
                  </a:lnTo>
                  <a:lnTo>
                    <a:pt x="104" y="3664"/>
                  </a:lnTo>
                  <a:lnTo>
                    <a:pt x="104" y="3640"/>
                  </a:lnTo>
                  <a:lnTo>
                    <a:pt x="128" y="3664"/>
                  </a:lnTo>
                  <a:lnTo>
                    <a:pt x="120" y="3664"/>
                  </a:lnTo>
                  <a:lnTo>
                    <a:pt x="112" y="3664"/>
                  </a:lnTo>
                  <a:cubicBezTo>
                    <a:pt x="99" y="3664"/>
                    <a:pt x="88" y="3654"/>
                    <a:pt x="88" y="3640"/>
                  </a:cubicBezTo>
                  <a:lnTo>
                    <a:pt x="88" y="3616"/>
                  </a:lnTo>
                  <a:lnTo>
                    <a:pt x="136" y="3616"/>
                  </a:lnTo>
                  <a:lnTo>
                    <a:pt x="136" y="3640"/>
                  </a:lnTo>
                  <a:cubicBezTo>
                    <a:pt x="136" y="3654"/>
                    <a:pt x="126" y="3664"/>
                    <a:pt x="112" y="3664"/>
                  </a:cubicBezTo>
                  <a:lnTo>
                    <a:pt x="104" y="3664"/>
                  </a:lnTo>
                  <a:cubicBezTo>
                    <a:pt x="91" y="3664"/>
                    <a:pt x="80" y="3654"/>
                    <a:pt x="80" y="3640"/>
                  </a:cubicBezTo>
                  <a:lnTo>
                    <a:pt x="80" y="3616"/>
                  </a:lnTo>
                  <a:lnTo>
                    <a:pt x="128" y="3616"/>
                  </a:lnTo>
                  <a:lnTo>
                    <a:pt x="128" y="3640"/>
                  </a:lnTo>
                  <a:lnTo>
                    <a:pt x="80" y="3640"/>
                  </a:lnTo>
                  <a:lnTo>
                    <a:pt x="80" y="3616"/>
                  </a:lnTo>
                  <a:lnTo>
                    <a:pt x="104" y="3640"/>
                  </a:lnTo>
                  <a:lnTo>
                    <a:pt x="96" y="3640"/>
                  </a:lnTo>
                  <a:lnTo>
                    <a:pt x="120" y="3616"/>
                  </a:lnTo>
                  <a:lnTo>
                    <a:pt x="120" y="3640"/>
                  </a:lnTo>
                  <a:lnTo>
                    <a:pt x="72" y="3640"/>
                  </a:lnTo>
                  <a:lnTo>
                    <a:pt x="72" y="3616"/>
                  </a:lnTo>
                  <a:lnTo>
                    <a:pt x="120" y="3616"/>
                  </a:lnTo>
                  <a:lnTo>
                    <a:pt x="120" y="3640"/>
                  </a:lnTo>
                  <a:cubicBezTo>
                    <a:pt x="120" y="3654"/>
                    <a:pt x="110" y="3664"/>
                    <a:pt x="96" y="3664"/>
                  </a:cubicBezTo>
                  <a:lnTo>
                    <a:pt x="88" y="3664"/>
                  </a:lnTo>
                  <a:cubicBezTo>
                    <a:pt x="75" y="3664"/>
                    <a:pt x="64" y="3654"/>
                    <a:pt x="64" y="3640"/>
                  </a:cubicBezTo>
                  <a:lnTo>
                    <a:pt x="64" y="3616"/>
                  </a:lnTo>
                  <a:lnTo>
                    <a:pt x="112" y="3616"/>
                  </a:lnTo>
                  <a:lnTo>
                    <a:pt x="112" y="3640"/>
                  </a:lnTo>
                  <a:lnTo>
                    <a:pt x="64" y="3640"/>
                  </a:lnTo>
                  <a:lnTo>
                    <a:pt x="64" y="3616"/>
                  </a:lnTo>
                  <a:lnTo>
                    <a:pt x="112" y="3616"/>
                  </a:lnTo>
                  <a:lnTo>
                    <a:pt x="112" y="3640"/>
                  </a:lnTo>
                  <a:lnTo>
                    <a:pt x="64" y="3640"/>
                  </a:lnTo>
                  <a:lnTo>
                    <a:pt x="64" y="3616"/>
                  </a:lnTo>
                  <a:lnTo>
                    <a:pt x="112" y="3616"/>
                  </a:lnTo>
                  <a:lnTo>
                    <a:pt x="112" y="3640"/>
                  </a:lnTo>
                  <a:cubicBezTo>
                    <a:pt x="112" y="3654"/>
                    <a:pt x="102" y="3664"/>
                    <a:pt x="88" y="3664"/>
                  </a:cubicBezTo>
                  <a:lnTo>
                    <a:pt x="80" y="3664"/>
                  </a:lnTo>
                  <a:cubicBezTo>
                    <a:pt x="67" y="3664"/>
                    <a:pt x="56" y="3654"/>
                    <a:pt x="56" y="3640"/>
                  </a:cubicBezTo>
                  <a:lnTo>
                    <a:pt x="56" y="3616"/>
                  </a:lnTo>
                  <a:lnTo>
                    <a:pt x="104" y="3616"/>
                  </a:lnTo>
                  <a:lnTo>
                    <a:pt x="104" y="3640"/>
                  </a:lnTo>
                  <a:cubicBezTo>
                    <a:pt x="104" y="3654"/>
                    <a:pt x="94" y="3664"/>
                    <a:pt x="80" y="3664"/>
                  </a:cubicBezTo>
                  <a:lnTo>
                    <a:pt x="72" y="3664"/>
                  </a:lnTo>
                  <a:cubicBezTo>
                    <a:pt x="59" y="3664"/>
                    <a:pt x="48" y="3654"/>
                    <a:pt x="48" y="3640"/>
                  </a:cubicBezTo>
                  <a:lnTo>
                    <a:pt x="48" y="3616"/>
                  </a:lnTo>
                  <a:lnTo>
                    <a:pt x="96" y="3616"/>
                  </a:lnTo>
                  <a:lnTo>
                    <a:pt x="96" y="3640"/>
                  </a:lnTo>
                  <a:lnTo>
                    <a:pt x="48" y="3640"/>
                  </a:lnTo>
                  <a:lnTo>
                    <a:pt x="48" y="3616"/>
                  </a:lnTo>
                  <a:lnTo>
                    <a:pt x="96" y="3616"/>
                  </a:lnTo>
                  <a:lnTo>
                    <a:pt x="96" y="3640"/>
                  </a:lnTo>
                  <a:lnTo>
                    <a:pt x="48" y="3640"/>
                  </a:lnTo>
                  <a:lnTo>
                    <a:pt x="48" y="3616"/>
                  </a:lnTo>
                  <a:lnTo>
                    <a:pt x="96" y="3616"/>
                  </a:lnTo>
                  <a:lnTo>
                    <a:pt x="96" y="3640"/>
                  </a:lnTo>
                  <a:lnTo>
                    <a:pt x="48" y="3640"/>
                  </a:lnTo>
                  <a:lnTo>
                    <a:pt x="48" y="3616"/>
                  </a:lnTo>
                  <a:lnTo>
                    <a:pt x="96" y="3616"/>
                  </a:lnTo>
                  <a:lnTo>
                    <a:pt x="96" y="3640"/>
                  </a:lnTo>
                  <a:cubicBezTo>
                    <a:pt x="96" y="3654"/>
                    <a:pt x="86" y="3664"/>
                    <a:pt x="72" y="3664"/>
                  </a:cubicBezTo>
                  <a:lnTo>
                    <a:pt x="64" y="3664"/>
                  </a:lnTo>
                  <a:cubicBezTo>
                    <a:pt x="51" y="3664"/>
                    <a:pt x="40" y="3654"/>
                    <a:pt x="40" y="3640"/>
                  </a:cubicBezTo>
                  <a:lnTo>
                    <a:pt x="40" y="3616"/>
                  </a:lnTo>
                  <a:lnTo>
                    <a:pt x="88" y="3616"/>
                  </a:lnTo>
                  <a:lnTo>
                    <a:pt x="88" y="3640"/>
                  </a:lnTo>
                  <a:cubicBezTo>
                    <a:pt x="88" y="3652"/>
                    <a:pt x="80" y="3662"/>
                    <a:pt x="68" y="3664"/>
                  </a:cubicBezTo>
                  <a:cubicBezTo>
                    <a:pt x="57" y="3666"/>
                    <a:pt x="45" y="3659"/>
                    <a:pt x="42" y="3648"/>
                  </a:cubicBezTo>
                  <a:lnTo>
                    <a:pt x="34" y="3624"/>
                  </a:lnTo>
                  <a:lnTo>
                    <a:pt x="80" y="3616"/>
                  </a:lnTo>
                  <a:lnTo>
                    <a:pt x="80" y="3640"/>
                  </a:lnTo>
                  <a:cubicBezTo>
                    <a:pt x="80" y="3654"/>
                    <a:pt x="70" y="3664"/>
                    <a:pt x="56" y="3664"/>
                  </a:cubicBezTo>
                  <a:lnTo>
                    <a:pt x="48" y="3664"/>
                  </a:lnTo>
                  <a:cubicBezTo>
                    <a:pt x="35" y="3664"/>
                    <a:pt x="24" y="3654"/>
                    <a:pt x="24" y="3640"/>
                  </a:cubicBezTo>
                  <a:lnTo>
                    <a:pt x="24" y="3616"/>
                  </a:lnTo>
                  <a:lnTo>
                    <a:pt x="72" y="3616"/>
                  </a:lnTo>
                  <a:lnTo>
                    <a:pt x="72" y="3640"/>
                  </a:lnTo>
                  <a:lnTo>
                    <a:pt x="24" y="3640"/>
                  </a:lnTo>
                  <a:lnTo>
                    <a:pt x="24" y="3616"/>
                  </a:lnTo>
                  <a:lnTo>
                    <a:pt x="72" y="3616"/>
                  </a:lnTo>
                  <a:lnTo>
                    <a:pt x="72" y="3640"/>
                  </a:lnTo>
                  <a:lnTo>
                    <a:pt x="24" y="3640"/>
                  </a:lnTo>
                  <a:lnTo>
                    <a:pt x="24" y="3616"/>
                  </a:lnTo>
                  <a:lnTo>
                    <a:pt x="72" y="3616"/>
                  </a:lnTo>
                  <a:lnTo>
                    <a:pt x="72" y="3640"/>
                  </a:lnTo>
                  <a:lnTo>
                    <a:pt x="24" y="3640"/>
                  </a:lnTo>
                  <a:lnTo>
                    <a:pt x="24" y="3616"/>
                  </a:lnTo>
                  <a:lnTo>
                    <a:pt x="24" y="3592"/>
                  </a:lnTo>
                  <a:lnTo>
                    <a:pt x="24" y="3560"/>
                  </a:lnTo>
                  <a:lnTo>
                    <a:pt x="24" y="3536"/>
                  </a:lnTo>
                  <a:lnTo>
                    <a:pt x="72" y="3536"/>
                  </a:lnTo>
                  <a:lnTo>
                    <a:pt x="72" y="3560"/>
                  </a:lnTo>
                  <a:cubicBezTo>
                    <a:pt x="72" y="3574"/>
                    <a:pt x="62" y="3584"/>
                    <a:pt x="48" y="3584"/>
                  </a:cubicBezTo>
                  <a:lnTo>
                    <a:pt x="40" y="3584"/>
                  </a:lnTo>
                  <a:cubicBezTo>
                    <a:pt x="27" y="3584"/>
                    <a:pt x="16" y="3574"/>
                    <a:pt x="16" y="3560"/>
                  </a:cubicBezTo>
                  <a:lnTo>
                    <a:pt x="16" y="3536"/>
                  </a:lnTo>
                  <a:lnTo>
                    <a:pt x="64" y="3536"/>
                  </a:lnTo>
                  <a:lnTo>
                    <a:pt x="64" y="3560"/>
                  </a:lnTo>
                  <a:lnTo>
                    <a:pt x="16" y="3560"/>
                  </a:lnTo>
                  <a:lnTo>
                    <a:pt x="16" y="3536"/>
                  </a:lnTo>
                  <a:lnTo>
                    <a:pt x="64" y="3536"/>
                  </a:lnTo>
                  <a:lnTo>
                    <a:pt x="64" y="3560"/>
                  </a:lnTo>
                  <a:lnTo>
                    <a:pt x="16" y="3560"/>
                  </a:lnTo>
                  <a:lnTo>
                    <a:pt x="16" y="3536"/>
                  </a:lnTo>
                  <a:lnTo>
                    <a:pt x="64" y="3536"/>
                  </a:lnTo>
                  <a:lnTo>
                    <a:pt x="64" y="3560"/>
                  </a:lnTo>
                  <a:lnTo>
                    <a:pt x="16" y="3560"/>
                  </a:lnTo>
                  <a:lnTo>
                    <a:pt x="16" y="3536"/>
                  </a:lnTo>
                  <a:lnTo>
                    <a:pt x="16" y="3512"/>
                  </a:lnTo>
                  <a:lnTo>
                    <a:pt x="18" y="3520"/>
                  </a:lnTo>
                  <a:lnTo>
                    <a:pt x="10" y="3496"/>
                  </a:lnTo>
                  <a:cubicBezTo>
                    <a:pt x="9" y="3494"/>
                    <a:pt x="8" y="3491"/>
                    <a:pt x="8" y="3488"/>
                  </a:cubicBezTo>
                  <a:lnTo>
                    <a:pt x="8" y="3464"/>
                  </a:lnTo>
                  <a:lnTo>
                    <a:pt x="8" y="3432"/>
                  </a:lnTo>
                  <a:lnTo>
                    <a:pt x="8" y="3408"/>
                  </a:lnTo>
                  <a:lnTo>
                    <a:pt x="8" y="3384"/>
                  </a:lnTo>
                  <a:lnTo>
                    <a:pt x="8" y="3360"/>
                  </a:lnTo>
                  <a:lnTo>
                    <a:pt x="8" y="3336"/>
                  </a:lnTo>
                  <a:lnTo>
                    <a:pt x="8" y="3304"/>
                  </a:lnTo>
                  <a:lnTo>
                    <a:pt x="8" y="3280"/>
                  </a:lnTo>
                  <a:lnTo>
                    <a:pt x="8" y="3256"/>
                  </a:lnTo>
                  <a:lnTo>
                    <a:pt x="8" y="3208"/>
                  </a:lnTo>
                  <a:lnTo>
                    <a:pt x="8" y="3176"/>
                  </a:lnTo>
                  <a:lnTo>
                    <a:pt x="8" y="3152"/>
                  </a:lnTo>
                  <a:lnTo>
                    <a:pt x="8" y="3128"/>
                  </a:lnTo>
                  <a:lnTo>
                    <a:pt x="8" y="3104"/>
                  </a:lnTo>
                  <a:lnTo>
                    <a:pt x="8" y="3080"/>
                  </a:lnTo>
                  <a:lnTo>
                    <a:pt x="8" y="3048"/>
                  </a:lnTo>
                  <a:lnTo>
                    <a:pt x="8" y="3024"/>
                  </a:lnTo>
                  <a:lnTo>
                    <a:pt x="8" y="3000"/>
                  </a:lnTo>
                  <a:lnTo>
                    <a:pt x="8" y="2976"/>
                  </a:lnTo>
                  <a:lnTo>
                    <a:pt x="8" y="2952"/>
                  </a:lnTo>
                  <a:lnTo>
                    <a:pt x="8" y="2920"/>
                  </a:lnTo>
                  <a:lnTo>
                    <a:pt x="8" y="2896"/>
                  </a:lnTo>
                  <a:lnTo>
                    <a:pt x="8" y="2848"/>
                  </a:lnTo>
                  <a:lnTo>
                    <a:pt x="8" y="2824"/>
                  </a:lnTo>
                  <a:lnTo>
                    <a:pt x="9" y="2828"/>
                  </a:lnTo>
                  <a:lnTo>
                    <a:pt x="1" y="2772"/>
                  </a:lnTo>
                  <a:cubicBezTo>
                    <a:pt x="1" y="2771"/>
                    <a:pt x="0" y="2770"/>
                    <a:pt x="0" y="2768"/>
                  </a:cubicBezTo>
                  <a:lnTo>
                    <a:pt x="0" y="2744"/>
                  </a:lnTo>
                  <a:lnTo>
                    <a:pt x="0" y="2696"/>
                  </a:lnTo>
                  <a:cubicBezTo>
                    <a:pt x="0" y="2683"/>
                    <a:pt x="11" y="2672"/>
                    <a:pt x="24" y="2672"/>
                  </a:cubicBezTo>
                  <a:cubicBezTo>
                    <a:pt x="38" y="2672"/>
                    <a:pt x="48" y="2683"/>
                    <a:pt x="48" y="26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4" name="Freeform 203"/>
            <p:cNvSpPr>
              <a:spLocks/>
            </p:cNvSpPr>
            <p:nvPr/>
          </p:nvSpPr>
          <p:spPr bwMode="auto">
            <a:xfrm>
              <a:off x="6545733" y="3964608"/>
              <a:ext cx="22329" cy="840537"/>
            </a:xfrm>
            <a:custGeom>
              <a:avLst/>
              <a:gdLst>
                <a:gd name="T0" fmla="*/ 16 w 384"/>
                <a:gd name="T1" fmla="*/ 8624 h 9072"/>
                <a:gd name="T2" fmla="*/ 16 w 384"/>
                <a:gd name="T3" fmla="*/ 8160 h 9072"/>
                <a:gd name="T4" fmla="*/ 16 w 384"/>
                <a:gd name="T5" fmla="*/ 7696 h 9072"/>
                <a:gd name="T6" fmla="*/ 16 w 384"/>
                <a:gd name="T7" fmla="*/ 7232 h 9072"/>
                <a:gd name="T8" fmla="*/ 32 w 384"/>
                <a:gd name="T9" fmla="*/ 6880 h 9072"/>
                <a:gd name="T10" fmla="*/ 32 w 384"/>
                <a:gd name="T11" fmla="*/ 6368 h 9072"/>
                <a:gd name="T12" fmla="*/ 48 w 384"/>
                <a:gd name="T13" fmla="*/ 6000 h 9072"/>
                <a:gd name="T14" fmla="*/ 48 w 384"/>
                <a:gd name="T15" fmla="*/ 5536 h 9072"/>
                <a:gd name="T16" fmla="*/ 48 w 384"/>
                <a:gd name="T17" fmla="*/ 5072 h 9072"/>
                <a:gd name="T18" fmla="*/ 48 w 384"/>
                <a:gd name="T19" fmla="*/ 4624 h 9072"/>
                <a:gd name="T20" fmla="*/ 64 w 384"/>
                <a:gd name="T21" fmla="*/ 4256 h 9072"/>
                <a:gd name="T22" fmla="*/ 160 w 384"/>
                <a:gd name="T23" fmla="*/ 4000 h 9072"/>
                <a:gd name="T24" fmla="*/ 80 w 384"/>
                <a:gd name="T25" fmla="*/ 3648 h 9072"/>
                <a:gd name="T26" fmla="*/ 96 w 384"/>
                <a:gd name="T27" fmla="*/ 3280 h 9072"/>
                <a:gd name="T28" fmla="*/ 115 w 384"/>
                <a:gd name="T29" fmla="*/ 2865 h 9072"/>
                <a:gd name="T30" fmla="*/ 160 w 384"/>
                <a:gd name="T31" fmla="*/ 2768 h 9072"/>
                <a:gd name="T32" fmla="*/ 224 w 384"/>
                <a:gd name="T33" fmla="*/ 2512 h 9072"/>
                <a:gd name="T34" fmla="*/ 192 w 384"/>
                <a:gd name="T35" fmla="*/ 2320 h 9072"/>
                <a:gd name="T36" fmla="*/ 144 w 384"/>
                <a:gd name="T37" fmla="*/ 2160 h 9072"/>
                <a:gd name="T38" fmla="*/ 160 w 384"/>
                <a:gd name="T39" fmla="*/ 1792 h 9072"/>
                <a:gd name="T40" fmla="*/ 176 w 384"/>
                <a:gd name="T41" fmla="*/ 1488 h 9072"/>
                <a:gd name="T42" fmla="*/ 224 w 384"/>
                <a:gd name="T43" fmla="*/ 1024 h 9072"/>
                <a:gd name="T44" fmla="*/ 192 w 384"/>
                <a:gd name="T45" fmla="*/ 928 h 9072"/>
                <a:gd name="T46" fmla="*/ 208 w 384"/>
                <a:gd name="T47" fmla="*/ 816 h 9072"/>
                <a:gd name="T48" fmla="*/ 304 w 384"/>
                <a:gd name="T49" fmla="*/ 768 h 9072"/>
                <a:gd name="T50" fmla="*/ 320 w 384"/>
                <a:gd name="T51" fmla="*/ 624 h 9072"/>
                <a:gd name="T52" fmla="*/ 320 w 384"/>
                <a:gd name="T53" fmla="*/ 464 h 9072"/>
                <a:gd name="T54" fmla="*/ 304 w 384"/>
                <a:gd name="T55" fmla="*/ 320 h 9072"/>
                <a:gd name="T56" fmla="*/ 288 w 384"/>
                <a:gd name="T57" fmla="*/ 160 h 9072"/>
                <a:gd name="T58" fmla="*/ 320 w 384"/>
                <a:gd name="T59" fmla="*/ 256 h 9072"/>
                <a:gd name="T60" fmla="*/ 352 w 384"/>
                <a:gd name="T61" fmla="*/ 464 h 9072"/>
                <a:gd name="T62" fmla="*/ 320 w 384"/>
                <a:gd name="T63" fmla="*/ 560 h 9072"/>
                <a:gd name="T64" fmla="*/ 318 w 384"/>
                <a:gd name="T65" fmla="*/ 784 h 9072"/>
                <a:gd name="T66" fmla="*/ 304 w 384"/>
                <a:gd name="T67" fmla="*/ 768 h 9072"/>
                <a:gd name="T68" fmla="*/ 288 w 384"/>
                <a:gd name="T69" fmla="*/ 928 h 9072"/>
                <a:gd name="T70" fmla="*/ 272 w 384"/>
                <a:gd name="T71" fmla="*/ 1072 h 9072"/>
                <a:gd name="T72" fmla="*/ 272 w 384"/>
                <a:gd name="T73" fmla="*/ 1536 h 9072"/>
                <a:gd name="T74" fmla="*/ 256 w 384"/>
                <a:gd name="T75" fmla="*/ 1856 h 9072"/>
                <a:gd name="T76" fmla="*/ 240 w 384"/>
                <a:gd name="T77" fmla="*/ 2208 h 9072"/>
                <a:gd name="T78" fmla="*/ 224 w 384"/>
                <a:gd name="T79" fmla="*/ 2368 h 9072"/>
                <a:gd name="T80" fmla="*/ 224 w 384"/>
                <a:gd name="T81" fmla="*/ 2624 h 9072"/>
                <a:gd name="T82" fmla="*/ 208 w 384"/>
                <a:gd name="T83" fmla="*/ 2768 h 9072"/>
                <a:gd name="T84" fmla="*/ 192 w 384"/>
                <a:gd name="T85" fmla="*/ 3136 h 9072"/>
                <a:gd name="T86" fmla="*/ 176 w 384"/>
                <a:gd name="T87" fmla="*/ 3488 h 9072"/>
                <a:gd name="T88" fmla="*/ 176 w 384"/>
                <a:gd name="T89" fmla="*/ 3952 h 9072"/>
                <a:gd name="T90" fmla="*/ 160 w 384"/>
                <a:gd name="T91" fmla="*/ 4112 h 9072"/>
                <a:gd name="T92" fmla="*/ 160 w 384"/>
                <a:gd name="T93" fmla="*/ 4560 h 9072"/>
                <a:gd name="T94" fmla="*/ 144 w 384"/>
                <a:gd name="T95" fmla="*/ 4928 h 9072"/>
                <a:gd name="T96" fmla="*/ 144 w 384"/>
                <a:gd name="T97" fmla="*/ 5392 h 9072"/>
                <a:gd name="T98" fmla="*/ 144 w 384"/>
                <a:gd name="T99" fmla="*/ 5856 h 9072"/>
                <a:gd name="T100" fmla="*/ 128 w 384"/>
                <a:gd name="T101" fmla="*/ 6208 h 9072"/>
                <a:gd name="T102" fmla="*/ 128 w 384"/>
                <a:gd name="T103" fmla="*/ 6672 h 9072"/>
                <a:gd name="T104" fmla="*/ 128 w 384"/>
                <a:gd name="T105" fmla="*/ 7184 h 9072"/>
                <a:gd name="T106" fmla="*/ 112 w 384"/>
                <a:gd name="T107" fmla="*/ 7536 h 9072"/>
                <a:gd name="T108" fmla="*/ 112 w 384"/>
                <a:gd name="T109" fmla="*/ 8000 h 9072"/>
                <a:gd name="T110" fmla="*/ 112 w 384"/>
                <a:gd name="T111" fmla="*/ 8464 h 9072"/>
                <a:gd name="T112" fmla="*/ 96 w 384"/>
                <a:gd name="T113" fmla="*/ 8928 h 9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84" h="9072">
                  <a:moveTo>
                    <a:pt x="0" y="9024"/>
                  </a:moveTo>
                  <a:lnTo>
                    <a:pt x="0" y="8976"/>
                  </a:lnTo>
                  <a:lnTo>
                    <a:pt x="0" y="8928"/>
                  </a:lnTo>
                  <a:lnTo>
                    <a:pt x="0" y="8816"/>
                  </a:lnTo>
                  <a:lnTo>
                    <a:pt x="0" y="8768"/>
                  </a:lnTo>
                  <a:cubicBezTo>
                    <a:pt x="0" y="8763"/>
                    <a:pt x="1" y="8758"/>
                    <a:pt x="3" y="8753"/>
                  </a:cubicBezTo>
                  <a:lnTo>
                    <a:pt x="19" y="8705"/>
                  </a:lnTo>
                  <a:lnTo>
                    <a:pt x="16" y="8720"/>
                  </a:lnTo>
                  <a:lnTo>
                    <a:pt x="16" y="8624"/>
                  </a:lnTo>
                  <a:lnTo>
                    <a:pt x="16" y="8560"/>
                  </a:lnTo>
                  <a:lnTo>
                    <a:pt x="16" y="8512"/>
                  </a:lnTo>
                  <a:lnTo>
                    <a:pt x="16" y="8464"/>
                  </a:lnTo>
                  <a:lnTo>
                    <a:pt x="16" y="8416"/>
                  </a:lnTo>
                  <a:lnTo>
                    <a:pt x="16" y="8368"/>
                  </a:lnTo>
                  <a:lnTo>
                    <a:pt x="16" y="8304"/>
                  </a:lnTo>
                  <a:lnTo>
                    <a:pt x="16" y="8256"/>
                  </a:lnTo>
                  <a:lnTo>
                    <a:pt x="16" y="8208"/>
                  </a:lnTo>
                  <a:lnTo>
                    <a:pt x="16" y="8160"/>
                  </a:lnTo>
                  <a:lnTo>
                    <a:pt x="16" y="8112"/>
                  </a:lnTo>
                  <a:lnTo>
                    <a:pt x="16" y="8048"/>
                  </a:lnTo>
                  <a:lnTo>
                    <a:pt x="16" y="8000"/>
                  </a:lnTo>
                  <a:lnTo>
                    <a:pt x="16" y="7952"/>
                  </a:lnTo>
                  <a:lnTo>
                    <a:pt x="16" y="7904"/>
                  </a:lnTo>
                  <a:lnTo>
                    <a:pt x="16" y="7856"/>
                  </a:lnTo>
                  <a:lnTo>
                    <a:pt x="16" y="7792"/>
                  </a:lnTo>
                  <a:lnTo>
                    <a:pt x="16" y="7744"/>
                  </a:lnTo>
                  <a:lnTo>
                    <a:pt x="16" y="7696"/>
                  </a:lnTo>
                  <a:lnTo>
                    <a:pt x="16" y="7648"/>
                  </a:lnTo>
                  <a:lnTo>
                    <a:pt x="16" y="7584"/>
                  </a:lnTo>
                  <a:lnTo>
                    <a:pt x="16" y="7536"/>
                  </a:lnTo>
                  <a:lnTo>
                    <a:pt x="16" y="7488"/>
                  </a:lnTo>
                  <a:lnTo>
                    <a:pt x="16" y="7440"/>
                  </a:lnTo>
                  <a:lnTo>
                    <a:pt x="16" y="7392"/>
                  </a:lnTo>
                  <a:lnTo>
                    <a:pt x="16" y="7328"/>
                  </a:lnTo>
                  <a:lnTo>
                    <a:pt x="16" y="7280"/>
                  </a:lnTo>
                  <a:lnTo>
                    <a:pt x="16" y="7232"/>
                  </a:lnTo>
                  <a:cubicBezTo>
                    <a:pt x="16" y="7227"/>
                    <a:pt x="17" y="7222"/>
                    <a:pt x="19" y="7217"/>
                  </a:cubicBezTo>
                  <a:lnTo>
                    <a:pt x="35" y="7169"/>
                  </a:lnTo>
                  <a:lnTo>
                    <a:pt x="32" y="7184"/>
                  </a:lnTo>
                  <a:lnTo>
                    <a:pt x="32" y="7136"/>
                  </a:lnTo>
                  <a:lnTo>
                    <a:pt x="32" y="7072"/>
                  </a:lnTo>
                  <a:lnTo>
                    <a:pt x="32" y="7024"/>
                  </a:lnTo>
                  <a:lnTo>
                    <a:pt x="32" y="6976"/>
                  </a:lnTo>
                  <a:lnTo>
                    <a:pt x="32" y="6928"/>
                  </a:lnTo>
                  <a:lnTo>
                    <a:pt x="32" y="6880"/>
                  </a:lnTo>
                  <a:lnTo>
                    <a:pt x="32" y="6816"/>
                  </a:lnTo>
                  <a:lnTo>
                    <a:pt x="32" y="6720"/>
                  </a:lnTo>
                  <a:lnTo>
                    <a:pt x="32" y="6672"/>
                  </a:lnTo>
                  <a:lnTo>
                    <a:pt x="32" y="6624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68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60"/>
                  </a:lnTo>
                  <a:lnTo>
                    <a:pt x="32" y="6112"/>
                  </a:lnTo>
                  <a:lnTo>
                    <a:pt x="32" y="6048"/>
                  </a:lnTo>
                  <a:cubicBezTo>
                    <a:pt x="32" y="6043"/>
                    <a:pt x="33" y="6038"/>
                    <a:pt x="35" y="6033"/>
                  </a:cubicBezTo>
                  <a:lnTo>
                    <a:pt x="51" y="5985"/>
                  </a:lnTo>
                  <a:lnTo>
                    <a:pt x="48" y="6000"/>
                  </a:lnTo>
                  <a:lnTo>
                    <a:pt x="48" y="5952"/>
                  </a:lnTo>
                  <a:lnTo>
                    <a:pt x="48" y="5904"/>
                  </a:lnTo>
                  <a:lnTo>
                    <a:pt x="48" y="5856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96"/>
                  </a:lnTo>
                  <a:lnTo>
                    <a:pt x="48" y="5648"/>
                  </a:lnTo>
                  <a:lnTo>
                    <a:pt x="48" y="5600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40"/>
                  </a:lnTo>
                  <a:lnTo>
                    <a:pt x="48" y="5392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84"/>
                  </a:lnTo>
                  <a:lnTo>
                    <a:pt x="48" y="5136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76"/>
                  </a:lnTo>
                  <a:lnTo>
                    <a:pt x="48" y="4928"/>
                  </a:lnTo>
                  <a:lnTo>
                    <a:pt x="48" y="4880"/>
                  </a:lnTo>
                  <a:lnTo>
                    <a:pt x="48" y="4816"/>
                  </a:lnTo>
                  <a:lnTo>
                    <a:pt x="48" y="4768"/>
                  </a:lnTo>
                  <a:lnTo>
                    <a:pt x="48" y="4720"/>
                  </a:lnTo>
                  <a:lnTo>
                    <a:pt x="48" y="4672"/>
                  </a:lnTo>
                  <a:lnTo>
                    <a:pt x="48" y="4624"/>
                  </a:lnTo>
                  <a:cubicBezTo>
                    <a:pt x="48" y="4621"/>
                    <a:pt x="49" y="4617"/>
                    <a:pt x="50" y="4613"/>
                  </a:cubicBezTo>
                  <a:lnTo>
                    <a:pt x="66" y="4549"/>
                  </a:lnTo>
                  <a:lnTo>
                    <a:pt x="64" y="4560"/>
                  </a:lnTo>
                  <a:lnTo>
                    <a:pt x="64" y="4512"/>
                  </a:lnTo>
                  <a:lnTo>
                    <a:pt x="64" y="4464"/>
                  </a:lnTo>
                  <a:lnTo>
                    <a:pt x="64" y="4416"/>
                  </a:lnTo>
                  <a:lnTo>
                    <a:pt x="64" y="4368"/>
                  </a:lnTo>
                  <a:lnTo>
                    <a:pt x="64" y="4304"/>
                  </a:lnTo>
                  <a:lnTo>
                    <a:pt x="64" y="4256"/>
                  </a:lnTo>
                  <a:lnTo>
                    <a:pt x="64" y="4208"/>
                  </a:lnTo>
                  <a:lnTo>
                    <a:pt x="64" y="4160"/>
                  </a:lnTo>
                  <a:lnTo>
                    <a:pt x="64" y="4112"/>
                  </a:lnTo>
                  <a:lnTo>
                    <a:pt x="64" y="4048"/>
                  </a:lnTo>
                  <a:lnTo>
                    <a:pt x="64" y="4000"/>
                  </a:lnTo>
                  <a:lnTo>
                    <a:pt x="64" y="3952"/>
                  </a:lnTo>
                  <a:cubicBezTo>
                    <a:pt x="64" y="3926"/>
                    <a:pt x="86" y="3904"/>
                    <a:pt x="112" y="3904"/>
                  </a:cubicBezTo>
                  <a:cubicBezTo>
                    <a:pt x="139" y="3904"/>
                    <a:pt x="160" y="3926"/>
                    <a:pt x="160" y="3952"/>
                  </a:cubicBezTo>
                  <a:lnTo>
                    <a:pt x="160" y="4000"/>
                  </a:lnTo>
                  <a:lnTo>
                    <a:pt x="67" y="3985"/>
                  </a:lnTo>
                  <a:lnTo>
                    <a:pt x="83" y="3937"/>
                  </a:lnTo>
                  <a:lnTo>
                    <a:pt x="80" y="3952"/>
                  </a:lnTo>
                  <a:lnTo>
                    <a:pt x="80" y="3904"/>
                  </a:lnTo>
                  <a:lnTo>
                    <a:pt x="80" y="3856"/>
                  </a:lnTo>
                  <a:lnTo>
                    <a:pt x="80" y="3792"/>
                  </a:lnTo>
                  <a:lnTo>
                    <a:pt x="80" y="3744"/>
                  </a:lnTo>
                  <a:lnTo>
                    <a:pt x="80" y="3696"/>
                  </a:lnTo>
                  <a:lnTo>
                    <a:pt x="80" y="3648"/>
                  </a:lnTo>
                  <a:lnTo>
                    <a:pt x="80" y="3600"/>
                  </a:lnTo>
                  <a:lnTo>
                    <a:pt x="80" y="3536"/>
                  </a:lnTo>
                  <a:lnTo>
                    <a:pt x="80" y="3488"/>
                  </a:lnTo>
                  <a:cubicBezTo>
                    <a:pt x="80" y="3483"/>
                    <a:pt x="81" y="3478"/>
                    <a:pt x="83" y="3473"/>
                  </a:cubicBezTo>
                  <a:lnTo>
                    <a:pt x="99" y="3425"/>
                  </a:lnTo>
                  <a:lnTo>
                    <a:pt x="96" y="3440"/>
                  </a:lnTo>
                  <a:lnTo>
                    <a:pt x="96" y="3392"/>
                  </a:lnTo>
                  <a:lnTo>
                    <a:pt x="96" y="3328"/>
                  </a:lnTo>
                  <a:lnTo>
                    <a:pt x="96" y="3280"/>
                  </a:lnTo>
                  <a:lnTo>
                    <a:pt x="96" y="3232"/>
                  </a:lnTo>
                  <a:lnTo>
                    <a:pt x="96" y="3184"/>
                  </a:lnTo>
                  <a:lnTo>
                    <a:pt x="96" y="3136"/>
                  </a:lnTo>
                  <a:lnTo>
                    <a:pt x="96" y="3072"/>
                  </a:lnTo>
                  <a:lnTo>
                    <a:pt x="96" y="3024"/>
                  </a:lnTo>
                  <a:lnTo>
                    <a:pt x="96" y="2976"/>
                  </a:lnTo>
                  <a:lnTo>
                    <a:pt x="96" y="2928"/>
                  </a:lnTo>
                  <a:cubicBezTo>
                    <a:pt x="96" y="2923"/>
                    <a:pt x="97" y="2918"/>
                    <a:pt x="99" y="2913"/>
                  </a:cubicBezTo>
                  <a:lnTo>
                    <a:pt x="115" y="2865"/>
                  </a:lnTo>
                  <a:lnTo>
                    <a:pt x="112" y="2880"/>
                  </a:lnTo>
                  <a:lnTo>
                    <a:pt x="112" y="2816"/>
                  </a:lnTo>
                  <a:lnTo>
                    <a:pt x="112" y="2768"/>
                  </a:lnTo>
                  <a:lnTo>
                    <a:pt x="112" y="2720"/>
                  </a:lnTo>
                  <a:lnTo>
                    <a:pt x="112" y="2672"/>
                  </a:lnTo>
                  <a:cubicBezTo>
                    <a:pt x="112" y="2646"/>
                    <a:pt x="134" y="2624"/>
                    <a:pt x="160" y="2624"/>
                  </a:cubicBezTo>
                  <a:cubicBezTo>
                    <a:pt x="187" y="2624"/>
                    <a:pt x="208" y="2646"/>
                    <a:pt x="208" y="2672"/>
                  </a:cubicBezTo>
                  <a:lnTo>
                    <a:pt x="208" y="2720"/>
                  </a:lnTo>
                  <a:cubicBezTo>
                    <a:pt x="208" y="2747"/>
                    <a:pt x="187" y="2768"/>
                    <a:pt x="160" y="2768"/>
                  </a:cubicBezTo>
                  <a:cubicBezTo>
                    <a:pt x="134" y="2768"/>
                    <a:pt x="112" y="2747"/>
                    <a:pt x="112" y="2720"/>
                  </a:cubicBezTo>
                  <a:lnTo>
                    <a:pt x="112" y="2672"/>
                  </a:lnTo>
                  <a:cubicBezTo>
                    <a:pt x="112" y="2667"/>
                    <a:pt x="113" y="2662"/>
                    <a:pt x="115" y="2657"/>
                  </a:cubicBezTo>
                  <a:lnTo>
                    <a:pt x="131" y="2609"/>
                  </a:lnTo>
                  <a:lnTo>
                    <a:pt x="128" y="2624"/>
                  </a:lnTo>
                  <a:lnTo>
                    <a:pt x="128" y="2560"/>
                  </a:lnTo>
                  <a:lnTo>
                    <a:pt x="128" y="2512"/>
                  </a:lnTo>
                  <a:cubicBezTo>
                    <a:pt x="128" y="2486"/>
                    <a:pt x="150" y="2464"/>
                    <a:pt x="176" y="2464"/>
                  </a:cubicBezTo>
                  <a:cubicBezTo>
                    <a:pt x="203" y="2464"/>
                    <a:pt x="224" y="2486"/>
                    <a:pt x="224" y="2512"/>
                  </a:cubicBezTo>
                  <a:lnTo>
                    <a:pt x="224" y="2560"/>
                  </a:lnTo>
                  <a:cubicBezTo>
                    <a:pt x="224" y="2587"/>
                    <a:pt x="203" y="2608"/>
                    <a:pt x="176" y="2608"/>
                  </a:cubicBezTo>
                  <a:cubicBezTo>
                    <a:pt x="150" y="2608"/>
                    <a:pt x="128" y="2587"/>
                    <a:pt x="128" y="2560"/>
                  </a:cubicBezTo>
                  <a:lnTo>
                    <a:pt x="128" y="2512"/>
                  </a:lnTo>
                  <a:lnTo>
                    <a:pt x="128" y="2464"/>
                  </a:lnTo>
                  <a:lnTo>
                    <a:pt x="128" y="2416"/>
                  </a:lnTo>
                  <a:lnTo>
                    <a:pt x="128" y="2368"/>
                  </a:lnTo>
                  <a:cubicBezTo>
                    <a:pt x="128" y="2342"/>
                    <a:pt x="150" y="2320"/>
                    <a:pt x="176" y="2320"/>
                  </a:cubicBezTo>
                  <a:lnTo>
                    <a:pt x="192" y="2320"/>
                  </a:lnTo>
                  <a:cubicBezTo>
                    <a:pt x="219" y="2320"/>
                    <a:pt x="240" y="2342"/>
                    <a:pt x="240" y="2368"/>
                  </a:cubicBezTo>
                  <a:lnTo>
                    <a:pt x="240" y="2416"/>
                  </a:lnTo>
                  <a:cubicBezTo>
                    <a:pt x="240" y="2443"/>
                    <a:pt x="219" y="2464"/>
                    <a:pt x="192" y="2464"/>
                  </a:cubicBezTo>
                  <a:cubicBezTo>
                    <a:pt x="166" y="2464"/>
                    <a:pt x="144" y="2443"/>
                    <a:pt x="144" y="2416"/>
                  </a:cubicBezTo>
                  <a:lnTo>
                    <a:pt x="144" y="2368"/>
                  </a:lnTo>
                  <a:lnTo>
                    <a:pt x="144" y="2304"/>
                  </a:lnTo>
                  <a:lnTo>
                    <a:pt x="144" y="2256"/>
                  </a:lnTo>
                  <a:lnTo>
                    <a:pt x="144" y="2208"/>
                  </a:lnTo>
                  <a:lnTo>
                    <a:pt x="144" y="2160"/>
                  </a:lnTo>
                  <a:lnTo>
                    <a:pt x="144" y="2112"/>
                  </a:lnTo>
                  <a:cubicBezTo>
                    <a:pt x="144" y="2109"/>
                    <a:pt x="145" y="2105"/>
                    <a:pt x="146" y="2101"/>
                  </a:cubicBezTo>
                  <a:lnTo>
                    <a:pt x="162" y="2037"/>
                  </a:lnTo>
                  <a:lnTo>
                    <a:pt x="160" y="2048"/>
                  </a:lnTo>
                  <a:lnTo>
                    <a:pt x="160" y="2000"/>
                  </a:lnTo>
                  <a:lnTo>
                    <a:pt x="160" y="1952"/>
                  </a:lnTo>
                  <a:lnTo>
                    <a:pt x="160" y="1904"/>
                  </a:lnTo>
                  <a:lnTo>
                    <a:pt x="160" y="1856"/>
                  </a:lnTo>
                  <a:lnTo>
                    <a:pt x="160" y="1792"/>
                  </a:lnTo>
                  <a:lnTo>
                    <a:pt x="160" y="1744"/>
                  </a:lnTo>
                  <a:lnTo>
                    <a:pt x="160" y="1696"/>
                  </a:lnTo>
                  <a:lnTo>
                    <a:pt x="160" y="1648"/>
                  </a:lnTo>
                  <a:lnTo>
                    <a:pt x="160" y="1600"/>
                  </a:lnTo>
                  <a:cubicBezTo>
                    <a:pt x="160" y="1574"/>
                    <a:pt x="182" y="1552"/>
                    <a:pt x="208" y="1552"/>
                  </a:cubicBezTo>
                  <a:lnTo>
                    <a:pt x="224" y="1552"/>
                  </a:lnTo>
                  <a:lnTo>
                    <a:pt x="176" y="1600"/>
                  </a:lnTo>
                  <a:lnTo>
                    <a:pt x="176" y="1536"/>
                  </a:lnTo>
                  <a:lnTo>
                    <a:pt x="176" y="1488"/>
                  </a:lnTo>
                  <a:lnTo>
                    <a:pt x="176" y="1440"/>
                  </a:lnTo>
                  <a:lnTo>
                    <a:pt x="176" y="1392"/>
                  </a:lnTo>
                  <a:lnTo>
                    <a:pt x="176" y="1344"/>
                  </a:lnTo>
                  <a:lnTo>
                    <a:pt x="176" y="1280"/>
                  </a:lnTo>
                  <a:lnTo>
                    <a:pt x="176" y="1232"/>
                  </a:lnTo>
                  <a:lnTo>
                    <a:pt x="176" y="1184"/>
                  </a:lnTo>
                  <a:lnTo>
                    <a:pt x="176" y="1136"/>
                  </a:lnTo>
                  <a:lnTo>
                    <a:pt x="176" y="1072"/>
                  </a:lnTo>
                  <a:cubicBezTo>
                    <a:pt x="176" y="1046"/>
                    <a:pt x="198" y="1024"/>
                    <a:pt x="224" y="1024"/>
                  </a:cubicBezTo>
                  <a:cubicBezTo>
                    <a:pt x="251" y="1024"/>
                    <a:pt x="272" y="1046"/>
                    <a:pt x="272" y="1072"/>
                  </a:cubicBezTo>
                  <a:lnTo>
                    <a:pt x="272" y="1136"/>
                  </a:lnTo>
                  <a:lnTo>
                    <a:pt x="224" y="1088"/>
                  </a:lnTo>
                  <a:lnTo>
                    <a:pt x="240" y="1088"/>
                  </a:lnTo>
                  <a:lnTo>
                    <a:pt x="192" y="1136"/>
                  </a:lnTo>
                  <a:lnTo>
                    <a:pt x="192" y="1072"/>
                  </a:lnTo>
                  <a:lnTo>
                    <a:pt x="192" y="1024"/>
                  </a:lnTo>
                  <a:lnTo>
                    <a:pt x="192" y="976"/>
                  </a:lnTo>
                  <a:lnTo>
                    <a:pt x="192" y="928"/>
                  </a:lnTo>
                  <a:cubicBezTo>
                    <a:pt x="192" y="902"/>
                    <a:pt x="214" y="880"/>
                    <a:pt x="240" y="880"/>
                  </a:cubicBezTo>
                  <a:cubicBezTo>
                    <a:pt x="267" y="880"/>
                    <a:pt x="288" y="902"/>
                    <a:pt x="288" y="928"/>
                  </a:cubicBezTo>
                  <a:lnTo>
                    <a:pt x="288" y="976"/>
                  </a:lnTo>
                  <a:lnTo>
                    <a:pt x="240" y="928"/>
                  </a:lnTo>
                  <a:lnTo>
                    <a:pt x="256" y="928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80"/>
                  </a:lnTo>
                  <a:lnTo>
                    <a:pt x="208" y="816"/>
                  </a:lnTo>
                  <a:lnTo>
                    <a:pt x="208" y="768"/>
                  </a:lnTo>
                  <a:cubicBezTo>
                    <a:pt x="208" y="742"/>
                    <a:pt x="230" y="720"/>
                    <a:pt x="256" y="720"/>
                  </a:cubicBezTo>
                  <a:cubicBezTo>
                    <a:pt x="283" y="720"/>
                    <a:pt x="304" y="742"/>
                    <a:pt x="304" y="768"/>
                  </a:cubicBezTo>
                  <a:lnTo>
                    <a:pt x="304" y="816"/>
                  </a:lnTo>
                  <a:cubicBezTo>
                    <a:pt x="304" y="843"/>
                    <a:pt x="283" y="864"/>
                    <a:pt x="256" y="864"/>
                  </a:cubicBezTo>
                  <a:cubicBezTo>
                    <a:pt x="230" y="864"/>
                    <a:pt x="208" y="843"/>
                    <a:pt x="208" y="816"/>
                  </a:cubicBezTo>
                  <a:lnTo>
                    <a:pt x="208" y="768"/>
                  </a:lnTo>
                  <a:cubicBezTo>
                    <a:pt x="208" y="742"/>
                    <a:pt x="230" y="720"/>
                    <a:pt x="256" y="720"/>
                  </a:cubicBezTo>
                  <a:cubicBezTo>
                    <a:pt x="283" y="720"/>
                    <a:pt x="304" y="742"/>
                    <a:pt x="304" y="768"/>
                  </a:cubicBezTo>
                  <a:lnTo>
                    <a:pt x="304" y="816"/>
                  </a:lnTo>
                  <a:lnTo>
                    <a:pt x="211" y="801"/>
                  </a:lnTo>
                  <a:lnTo>
                    <a:pt x="227" y="753"/>
                  </a:lnTo>
                  <a:lnTo>
                    <a:pt x="224" y="768"/>
                  </a:lnTo>
                  <a:lnTo>
                    <a:pt x="224" y="720"/>
                  </a:lnTo>
                  <a:lnTo>
                    <a:pt x="224" y="672"/>
                  </a:lnTo>
                  <a:lnTo>
                    <a:pt x="224" y="624"/>
                  </a:lnTo>
                  <a:cubicBezTo>
                    <a:pt x="224" y="598"/>
                    <a:pt x="246" y="576"/>
                    <a:pt x="272" y="576"/>
                  </a:cubicBezTo>
                  <a:cubicBezTo>
                    <a:pt x="299" y="576"/>
                    <a:pt x="320" y="598"/>
                    <a:pt x="320" y="624"/>
                  </a:cubicBezTo>
                  <a:lnTo>
                    <a:pt x="320" y="672"/>
                  </a:lnTo>
                  <a:cubicBezTo>
                    <a:pt x="320" y="699"/>
                    <a:pt x="299" y="720"/>
                    <a:pt x="272" y="720"/>
                  </a:cubicBezTo>
                  <a:cubicBezTo>
                    <a:pt x="246" y="720"/>
                    <a:pt x="224" y="699"/>
                    <a:pt x="224" y="672"/>
                  </a:cubicBezTo>
                  <a:lnTo>
                    <a:pt x="224" y="624"/>
                  </a:lnTo>
                  <a:lnTo>
                    <a:pt x="224" y="560"/>
                  </a:lnTo>
                  <a:lnTo>
                    <a:pt x="224" y="512"/>
                  </a:lnTo>
                  <a:lnTo>
                    <a:pt x="224" y="464"/>
                  </a:lnTo>
                  <a:cubicBezTo>
                    <a:pt x="224" y="438"/>
                    <a:pt x="246" y="416"/>
                    <a:pt x="272" y="416"/>
                  </a:cubicBezTo>
                  <a:cubicBezTo>
                    <a:pt x="299" y="416"/>
                    <a:pt x="320" y="438"/>
                    <a:pt x="320" y="464"/>
                  </a:cubicBezTo>
                  <a:lnTo>
                    <a:pt x="320" y="512"/>
                  </a:lnTo>
                  <a:lnTo>
                    <a:pt x="272" y="464"/>
                  </a:lnTo>
                  <a:lnTo>
                    <a:pt x="288" y="464"/>
                  </a:lnTo>
                  <a:lnTo>
                    <a:pt x="304" y="464"/>
                  </a:lnTo>
                  <a:lnTo>
                    <a:pt x="256" y="512"/>
                  </a:lnTo>
                  <a:lnTo>
                    <a:pt x="256" y="464"/>
                  </a:lnTo>
                  <a:lnTo>
                    <a:pt x="256" y="416"/>
                  </a:lnTo>
                  <a:lnTo>
                    <a:pt x="256" y="368"/>
                  </a:lnTo>
                  <a:cubicBezTo>
                    <a:pt x="256" y="342"/>
                    <a:pt x="278" y="320"/>
                    <a:pt x="304" y="320"/>
                  </a:cubicBezTo>
                  <a:lnTo>
                    <a:pt x="320" y="320"/>
                  </a:lnTo>
                  <a:lnTo>
                    <a:pt x="272" y="368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lnTo>
                    <a:pt x="336" y="160"/>
                  </a:lnTo>
                  <a:lnTo>
                    <a:pt x="288" y="208"/>
                  </a:lnTo>
                  <a:lnTo>
                    <a:pt x="288" y="160"/>
                  </a:lnTo>
                  <a:lnTo>
                    <a:pt x="288" y="112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lnTo>
                    <a:pt x="384" y="160"/>
                  </a:lnTo>
                  <a:lnTo>
                    <a:pt x="384" y="208"/>
                  </a:lnTo>
                  <a:cubicBezTo>
                    <a:pt x="384" y="235"/>
                    <a:pt x="363" y="256"/>
                    <a:pt x="336" y="256"/>
                  </a:cubicBezTo>
                  <a:lnTo>
                    <a:pt x="320" y="256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368" y="368"/>
                  </a:lnTo>
                  <a:cubicBezTo>
                    <a:pt x="368" y="395"/>
                    <a:pt x="347" y="416"/>
                    <a:pt x="320" y="416"/>
                  </a:cubicBezTo>
                  <a:lnTo>
                    <a:pt x="304" y="416"/>
                  </a:lnTo>
                  <a:lnTo>
                    <a:pt x="352" y="368"/>
                  </a:lnTo>
                  <a:lnTo>
                    <a:pt x="352" y="416"/>
                  </a:lnTo>
                  <a:lnTo>
                    <a:pt x="352" y="464"/>
                  </a:lnTo>
                  <a:lnTo>
                    <a:pt x="352" y="512"/>
                  </a:lnTo>
                  <a:cubicBezTo>
                    <a:pt x="352" y="539"/>
                    <a:pt x="331" y="560"/>
                    <a:pt x="304" y="560"/>
                  </a:cubicBezTo>
                  <a:lnTo>
                    <a:pt x="288" y="560"/>
                  </a:lnTo>
                  <a:lnTo>
                    <a:pt x="272" y="560"/>
                  </a:lnTo>
                  <a:cubicBezTo>
                    <a:pt x="246" y="560"/>
                    <a:pt x="224" y="539"/>
                    <a:pt x="224" y="512"/>
                  </a:cubicBezTo>
                  <a:lnTo>
                    <a:pt x="224" y="464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24"/>
                  </a:lnTo>
                  <a:lnTo>
                    <a:pt x="320" y="672"/>
                  </a:lnTo>
                  <a:lnTo>
                    <a:pt x="224" y="672"/>
                  </a:lnTo>
                  <a:lnTo>
                    <a:pt x="224" y="624"/>
                  </a:lnTo>
                  <a:lnTo>
                    <a:pt x="320" y="624"/>
                  </a:lnTo>
                  <a:lnTo>
                    <a:pt x="320" y="672"/>
                  </a:lnTo>
                  <a:lnTo>
                    <a:pt x="320" y="720"/>
                  </a:lnTo>
                  <a:lnTo>
                    <a:pt x="320" y="768"/>
                  </a:lnTo>
                  <a:cubicBezTo>
                    <a:pt x="320" y="774"/>
                    <a:pt x="320" y="779"/>
                    <a:pt x="318" y="784"/>
                  </a:cubicBezTo>
                  <a:lnTo>
                    <a:pt x="302" y="832"/>
                  </a:lnTo>
                  <a:cubicBezTo>
                    <a:pt x="295" y="854"/>
                    <a:pt x="272" y="868"/>
                    <a:pt x="249" y="864"/>
                  </a:cubicBezTo>
                  <a:cubicBezTo>
                    <a:pt x="226" y="860"/>
                    <a:pt x="208" y="840"/>
                    <a:pt x="208" y="816"/>
                  </a:cubicBezTo>
                  <a:lnTo>
                    <a:pt x="208" y="768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80"/>
                  </a:lnTo>
                  <a:lnTo>
                    <a:pt x="304" y="928"/>
                  </a:lnTo>
                  <a:lnTo>
                    <a:pt x="304" y="976"/>
                  </a:lnTo>
                  <a:cubicBezTo>
                    <a:pt x="304" y="1003"/>
                    <a:pt x="283" y="1024"/>
                    <a:pt x="256" y="1024"/>
                  </a:cubicBezTo>
                  <a:lnTo>
                    <a:pt x="240" y="1024"/>
                  </a:lnTo>
                  <a:cubicBezTo>
                    <a:pt x="214" y="1024"/>
                    <a:pt x="192" y="1003"/>
                    <a:pt x="192" y="976"/>
                  </a:cubicBezTo>
                  <a:lnTo>
                    <a:pt x="192" y="928"/>
                  </a:lnTo>
                  <a:lnTo>
                    <a:pt x="288" y="928"/>
                  </a:lnTo>
                  <a:lnTo>
                    <a:pt x="288" y="976"/>
                  </a:lnTo>
                  <a:lnTo>
                    <a:pt x="288" y="1024"/>
                  </a:lnTo>
                  <a:lnTo>
                    <a:pt x="288" y="1072"/>
                  </a:lnTo>
                  <a:lnTo>
                    <a:pt x="288" y="1136"/>
                  </a:lnTo>
                  <a:cubicBezTo>
                    <a:pt x="288" y="1163"/>
                    <a:pt x="267" y="1184"/>
                    <a:pt x="240" y="1184"/>
                  </a:cubicBezTo>
                  <a:lnTo>
                    <a:pt x="224" y="1184"/>
                  </a:lnTo>
                  <a:cubicBezTo>
                    <a:pt x="198" y="1184"/>
                    <a:pt x="176" y="1163"/>
                    <a:pt x="176" y="1136"/>
                  </a:cubicBezTo>
                  <a:lnTo>
                    <a:pt x="176" y="1072"/>
                  </a:lnTo>
                  <a:lnTo>
                    <a:pt x="272" y="1072"/>
                  </a:lnTo>
                  <a:lnTo>
                    <a:pt x="272" y="1136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80"/>
                  </a:lnTo>
                  <a:lnTo>
                    <a:pt x="272" y="1344"/>
                  </a:lnTo>
                  <a:lnTo>
                    <a:pt x="272" y="1392"/>
                  </a:lnTo>
                  <a:lnTo>
                    <a:pt x="272" y="1440"/>
                  </a:lnTo>
                  <a:lnTo>
                    <a:pt x="272" y="1488"/>
                  </a:lnTo>
                  <a:lnTo>
                    <a:pt x="272" y="1536"/>
                  </a:lnTo>
                  <a:lnTo>
                    <a:pt x="272" y="1600"/>
                  </a:lnTo>
                  <a:cubicBezTo>
                    <a:pt x="272" y="1627"/>
                    <a:pt x="251" y="1648"/>
                    <a:pt x="224" y="1648"/>
                  </a:cubicBezTo>
                  <a:lnTo>
                    <a:pt x="208" y="1648"/>
                  </a:lnTo>
                  <a:lnTo>
                    <a:pt x="256" y="1600"/>
                  </a:lnTo>
                  <a:lnTo>
                    <a:pt x="256" y="1648"/>
                  </a:lnTo>
                  <a:lnTo>
                    <a:pt x="256" y="1696"/>
                  </a:lnTo>
                  <a:lnTo>
                    <a:pt x="256" y="1744"/>
                  </a:lnTo>
                  <a:lnTo>
                    <a:pt x="256" y="1792"/>
                  </a:lnTo>
                  <a:lnTo>
                    <a:pt x="256" y="1856"/>
                  </a:lnTo>
                  <a:lnTo>
                    <a:pt x="256" y="1904"/>
                  </a:lnTo>
                  <a:lnTo>
                    <a:pt x="256" y="1952"/>
                  </a:lnTo>
                  <a:lnTo>
                    <a:pt x="256" y="2000"/>
                  </a:lnTo>
                  <a:lnTo>
                    <a:pt x="256" y="2048"/>
                  </a:lnTo>
                  <a:cubicBezTo>
                    <a:pt x="256" y="2052"/>
                    <a:pt x="256" y="2056"/>
                    <a:pt x="255" y="2060"/>
                  </a:cubicBezTo>
                  <a:lnTo>
                    <a:pt x="239" y="2124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240" y="2208"/>
                  </a:lnTo>
                  <a:lnTo>
                    <a:pt x="240" y="2256"/>
                  </a:lnTo>
                  <a:lnTo>
                    <a:pt x="240" y="2304"/>
                  </a:lnTo>
                  <a:lnTo>
                    <a:pt x="240" y="2368"/>
                  </a:lnTo>
                  <a:lnTo>
                    <a:pt x="240" y="2416"/>
                  </a:lnTo>
                  <a:lnTo>
                    <a:pt x="144" y="2416"/>
                  </a:lnTo>
                  <a:lnTo>
                    <a:pt x="144" y="2368"/>
                  </a:lnTo>
                  <a:lnTo>
                    <a:pt x="192" y="2416"/>
                  </a:lnTo>
                  <a:lnTo>
                    <a:pt x="176" y="2416"/>
                  </a:lnTo>
                  <a:lnTo>
                    <a:pt x="224" y="2368"/>
                  </a:lnTo>
                  <a:lnTo>
                    <a:pt x="224" y="2416"/>
                  </a:lnTo>
                  <a:lnTo>
                    <a:pt x="224" y="2464"/>
                  </a:lnTo>
                  <a:lnTo>
                    <a:pt x="224" y="2512"/>
                  </a:lnTo>
                  <a:lnTo>
                    <a:pt x="224" y="2560"/>
                  </a:lnTo>
                  <a:lnTo>
                    <a:pt x="128" y="2560"/>
                  </a:lnTo>
                  <a:lnTo>
                    <a:pt x="128" y="2512"/>
                  </a:lnTo>
                  <a:lnTo>
                    <a:pt x="224" y="2512"/>
                  </a:lnTo>
                  <a:lnTo>
                    <a:pt x="224" y="2560"/>
                  </a:lnTo>
                  <a:lnTo>
                    <a:pt x="224" y="2624"/>
                  </a:lnTo>
                  <a:cubicBezTo>
                    <a:pt x="224" y="2630"/>
                    <a:pt x="224" y="2635"/>
                    <a:pt x="222" y="2640"/>
                  </a:cubicBezTo>
                  <a:lnTo>
                    <a:pt x="206" y="2688"/>
                  </a:lnTo>
                  <a:lnTo>
                    <a:pt x="208" y="2672"/>
                  </a:lnTo>
                  <a:lnTo>
                    <a:pt x="208" y="2720"/>
                  </a:lnTo>
                  <a:lnTo>
                    <a:pt x="112" y="2720"/>
                  </a:lnTo>
                  <a:lnTo>
                    <a:pt x="112" y="2672"/>
                  </a:lnTo>
                  <a:lnTo>
                    <a:pt x="208" y="2672"/>
                  </a:lnTo>
                  <a:lnTo>
                    <a:pt x="208" y="2720"/>
                  </a:lnTo>
                  <a:lnTo>
                    <a:pt x="208" y="2768"/>
                  </a:lnTo>
                  <a:lnTo>
                    <a:pt x="208" y="2816"/>
                  </a:lnTo>
                  <a:lnTo>
                    <a:pt x="208" y="2880"/>
                  </a:lnTo>
                  <a:cubicBezTo>
                    <a:pt x="208" y="2886"/>
                    <a:pt x="208" y="2891"/>
                    <a:pt x="206" y="2896"/>
                  </a:cubicBezTo>
                  <a:lnTo>
                    <a:pt x="190" y="2944"/>
                  </a:lnTo>
                  <a:lnTo>
                    <a:pt x="192" y="2928"/>
                  </a:lnTo>
                  <a:lnTo>
                    <a:pt x="192" y="2976"/>
                  </a:lnTo>
                  <a:lnTo>
                    <a:pt x="192" y="3024"/>
                  </a:lnTo>
                  <a:lnTo>
                    <a:pt x="192" y="3072"/>
                  </a:lnTo>
                  <a:lnTo>
                    <a:pt x="192" y="3136"/>
                  </a:lnTo>
                  <a:lnTo>
                    <a:pt x="192" y="3184"/>
                  </a:lnTo>
                  <a:lnTo>
                    <a:pt x="192" y="3232"/>
                  </a:lnTo>
                  <a:lnTo>
                    <a:pt x="192" y="3280"/>
                  </a:lnTo>
                  <a:lnTo>
                    <a:pt x="192" y="3328"/>
                  </a:lnTo>
                  <a:lnTo>
                    <a:pt x="192" y="3392"/>
                  </a:lnTo>
                  <a:lnTo>
                    <a:pt x="192" y="3440"/>
                  </a:lnTo>
                  <a:cubicBezTo>
                    <a:pt x="192" y="3446"/>
                    <a:pt x="192" y="3451"/>
                    <a:pt x="190" y="3456"/>
                  </a:cubicBezTo>
                  <a:lnTo>
                    <a:pt x="174" y="3504"/>
                  </a:lnTo>
                  <a:lnTo>
                    <a:pt x="176" y="3488"/>
                  </a:lnTo>
                  <a:lnTo>
                    <a:pt x="176" y="3536"/>
                  </a:lnTo>
                  <a:lnTo>
                    <a:pt x="176" y="3600"/>
                  </a:lnTo>
                  <a:lnTo>
                    <a:pt x="176" y="3648"/>
                  </a:lnTo>
                  <a:lnTo>
                    <a:pt x="176" y="3696"/>
                  </a:lnTo>
                  <a:lnTo>
                    <a:pt x="176" y="3744"/>
                  </a:lnTo>
                  <a:lnTo>
                    <a:pt x="176" y="3792"/>
                  </a:lnTo>
                  <a:lnTo>
                    <a:pt x="176" y="3856"/>
                  </a:lnTo>
                  <a:lnTo>
                    <a:pt x="176" y="3904"/>
                  </a:lnTo>
                  <a:lnTo>
                    <a:pt x="176" y="3952"/>
                  </a:lnTo>
                  <a:cubicBezTo>
                    <a:pt x="176" y="3958"/>
                    <a:pt x="176" y="3963"/>
                    <a:pt x="174" y="3968"/>
                  </a:cubicBezTo>
                  <a:lnTo>
                    <a:pt x="158" y="4016"/>
                  </a:lnTo>
                  <a:cubicBezTo>
                    <a:pt x="151" y="4038"/>
                    <a:pt x="128" y="4052"/>
                    <a:pt x="105" y="4048"/>
                  </a:cubicBezTo>
                  <a:cubicBezTo>
                    <a:pt x="82" y="4044"/>
                    <a:pt x="64" y="4024"/>
                    <a:pt x="64" y="4000"/>
                  </a:cubicBezTo>
                  <a:lnTo>
                    <a:pt x="64" y="3952"/>
                  </a:lnTo>
                  <a:lnTo>
                    <a:pt x="160" y="3952"/>
                  </a:lnTo>
                  <a:lnTo>
                    <a:pt x="160" y="4000"/>
                  </a:lnTo>
                  <a:lnTo>
                    <a:pt x="160" y="4048"/>
                  </a:lnTo>
                  <a:lnTo>
                    <a:pt x="160" y="4112"/>
                  </a:lnTo>
                  <a:lnTo>
                    <a:pt x="160" y="4160"/>
                  </a:lnTo>
                  <a:lnTo>
                    <a:pt x="160" y="4208"/>
                  </a:lnTo>
                  <a:lnTo>
                    <a:pt x="160" y="4256"/>
                  </a:lnTo>
                  <a:lnTo>
                    <a:pt x="160" y="4304"/>
                  </a:lnTo>
                  <a:lnTo>
                    <a:pt x="160" y="4368"/>
                  </a:lnTo>
                  <a:lnTo>
                    <a:pt x="160" y="4416"/>
                  </a:lnTo>
                  <a:lnTo>
                    <a:pt x="160" y="4464"/>
                  </a:lnTo>
                  <a:lnTo>
                    <a:pt x="160" y="4512"/>
                  </a:lnTo>
                  <a:lnTo>
                    <a:pt x="160" y="4560"/>
                  </a:lnTo>
                  <a:cubicBezTo>
                    <a:pt x="160" y="4564"/>
                    <a:pt x="160" y="4568"/>
                    <a:pt x="159" y="4572"/>
                  </a:cubicBezTo>
                  <a:lnTo>
                    <a:pt x="143" y="4636"/>
                  </a:lnTo>
                  <a:lnTo>
                    <a:pt x="144" y="4624"/>
                  </a:lnTo>
                  <a:lnTo>
                    <a:pt x="144" y="4672"/>
                  </a:lnTo>
                  <a:lnTo>
                    <a:pt x="144" y="4720"/>
                  </a:lnTo>
                  <a:lnTo>
                    <a:pt x="144" y="4768"/>
                  </a:lnTo>
                  <a:lnTo>
                    <a:pt x="144" y="4816"/>
                  </a:lnTo>
                  <a:lnTo>
                    <a:pt x="144" y="4880"/>
                  </a:lnTo>
                  <a:lnTo>
                    <a:pt x="144" y="4928"/>
                  </a:lnTo>
                  <a:lnTo>
                    <a:pt x="144" y="4976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36"/>
                  </a:lnTo>
                  <a:lnTo>
                    <a:pt x="144" y="5184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92"/>
                  </a:lnTo>
                  <a:lnTo>
                    <a:pt x="144" y="5440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600"/>
                  </a:lnTo>
                  <a:lnTo>
                    <a:pt x="144" y="5648"/>
                  </a:lnTo>
                  <a:lnTo>
                    <a:pt x="144" y="5696"/>
                  </a:lnTo>
                  <a:lnTo>
                    <a:pt x="144" y="5744"/>
                  </a:lnTo>
                  <a:lnTo>
                    <a:pt x="144" y="5792"/>
                  </a:lnTo>
                  <a:lnTo>
                    <a:pt x="144" y="5856"/>
                  </a:lnTo>
                  <a:lnTo>
                    <a:pt x="144" y="5904"/>
                  </a:lnTo>
                  <a:lnTo>
                    <a:pt x="144" y="5952"/>
                  </a:lnTo>
                  <a:lnTo>
                    <a:pt x="144" y="6000"/>
                  </a:lnTo>
                  <a:cubicBezTo>
                    <a:pt x="144" y="6006"/>
                    <a:pt x="144" y="6011"/>
                    <a:pt x="142" y="6016"/>
                  </a:cubicBezTo>
                  <a:lnTo>
                    <a:pt x="126" y="6064"/>
                  </a:lnTo>
                  <a:lnTo>
                    <a:pt x="128" y="6048"/>
                  </a:lnTo>
                  <a:lnTo>
                    <a:pt x="128" y="6112"/>
                  </a:lnTo>
                  <a:lnTo>
                    <a:pt x="128" y="6160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24"/>
                  </a:lnTo>
                  <a:lnTo>
                    <a:pt x="128" y="6672"/>
                  </a:lnTo>
                  <a:lnTo>
                    <a:pt x="128" y="6720"/>
                  </a:lnTo>
                  <a:lnTo>
                    <a:pt x="128" y="6816"/>
                  </a:lnTo>
                  <a:lnTo>
                    <a:pt x="128" y="6880"/>
                  </a:lnTo>
                  <a:lnTo>
                    <a:pt x="128" y="6928"/>
                  </a:lnTo>
                  <a:lnTo>
                    <a:pt x="128" y="6976"/>
                  </a:lnTo>
                  <a:lnTo>
                    <a:pt x="128" y="7024"/>
                  </a:lnTo>
                  <a:lnTo>
                    <a:pt x="128" y="7072"/>
                  </a:lnTo>
                  <a:lnTo>
                    <a:pt x="128" y="7136"/>
                  </a:lnTo>
                  <a:lnTo>
                    <a:pt x="128" y="7184"/>
                  </a:lnTo>
                  <a:cubicBezTo>
                    <a:pt x="128" y="7190"/>
                    <a:pt x="128" y="7195"/>
                    <a:pt x="126" y="7200"/>
                  </a:cubicBezTo>
                  <a:lnTo>
                    <a:pt x="110" y="7248"/>
                  </a:lnTo>
                  <a:lnTo>
                    <a:pt x="112" y="7232"/>
                  </a:lnTo>
                  <a:lnTo>
                    <a:pt x="112" y="7280"/>
                  </a:lnTo>
                  <a:lnTo>
                    <a:pt x="112" y="7328"/>
                  </a:lnTo>
                  <a:lnTo>
                    <a:pt x="112" y="7392"/>
                  </a:lnTo>
                  <a:lnTo>
                    <a:pt x="112" y="7440"/>
                  </a:lnTo>
                  <a:lnTo>
                    <a:pt x="112" y="7488"/>
                  </a:lnTo>
                  <a:lnTo>
                    <a:pt x="112" y="7536"/>
                  </a:lnTo>
                  <a:lnTo>
                    <a:pt x="112" y="7584"/>
                  </a:lnTo>
                  <a:lnTo>
                    <a:pt x="112" y="7648"/>
                  </a:lnTo>
                  <a:lnTo>
                    <a:pt x="112" y="7696"/>
                  </a:lnTo>
                  <a:lnTo>
                    <a:pt x="112" y="7744"/>
                  </a:lnTo>
                  <a:lnTo>
                    <a:pt x="112" y="7792"/>
                  </a:lnTo>
                  <a:lnTo>
                    <a:pt x="112" y="7856"/>
                  </a:lnTo>
                  <a:lnTo>
                    <a:pt x="112" y="7904"/>
                  </a:lnTo>
                  <a:lnTo>
                    <a:pt x="112" y="7952"/>
                  </a:lnTo>
                  <a:lnTo>
                    <a:pt x="112" y="8000"/>
                  </a:lnTo>
                  <a:lnTo>
                    <a:pt x="112" y="8048"/>
                  </a:lnTo>
                  <a:lnTo>
                    <a:pt x="112" y="8112"/>
                  </a:lnTo>
                  <a:lnTo>
                    <a:pt x="112" y="8160"/>
                  </a:lnTo>
                  <a:lnTo>
                    <a:pt x="112" y="8208"/>
                  </a:lnTo>
                  <a:lnTo>
                    <a:pt x="112" y="8256"/>
                  </a:lnTo>
                  <a:lnTo>
                    <a:pt x="112" y="8304"/>
                  </a:lnTo>
                  <a:lnTo>
                    <a:pt x="112" y="8368"/>
                  </a:lnTo>
                  <a:lnTo>
                    <a:pt x="112" y="8416"/>
                  </a:lnTo>
                  <a:lnTo>
                    <a:pt x="112" y="8464"/>
                  </a:lnTo>
                  <a:lnTo>
                    <a:pt x="112" y="8512"/>
                  </a:lnTo>
                  <a:lnTo>
                    <a:pt x="112" y="8560"/>
                  </a:lnTo>
                  <a:lnTo>
                    <a:pt x="112" y="8624"/>
                  </a:lnTo>
                  <a:lnTo>
                    <a:pt x="112" y="8720"/>
                  </a:lnTo>
                  <a:cubicBezTo>
                    <a:pt x="112" y="8726"/>
                    <a:pt x="112" y="8731"/>
                    <a:pt x="110" y="8736"/>
                  </a:cubicBezTo>
                  <a:lnTo>
                    <a:pt x="94" y="8784"/>
                  </a:lnTo>
                  <a:lnTo>
                    <a:pt x="96" y="8768"/>
                  </a:lnTo>
                  <a:lnTo>
                    <a:pt x="96" y="8816"/>
                  </a:lnTo>
                  <a:lnTo>
                    <a:pt x="96" y="8928"/>
                  </a:lnTo>
                  <a:lnTo>
                    <a:pt x="96" y="8976"/>
                  </a:lnTo>
                  <a:lnTo>
                    <a:pt x="96" y="9024"/>
                  </a:lnTo>
                  <a:cubicBezTo>
                    <a:pt x="96" y="9051"/>
                    <a:pt x="75" y="9072"/>
                    <a:pt x="48" y="9072"/>
                  </a:cubicBezTo>
                  <a:cubicBezTo>
                    <a:pt x="22" y="9072"/>
                    <a:pt x="0" y="9051"/>
                    <a:pt x="0" y="90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5" name="Freeform 204"/>
            <p:cNvSpPr>
              <a:spLocks/>
            </p:cNvSpPr>
            <p:nvPr/>
          </p:nvSpPr>
          <p:spPr bwMode="auto">
            <a:xfrm>
              <a:off x="6562481" y="3915511"/>
              <a:ext cx="20469" cy="1559314"/>
            </a:xfrm>
            <a:custGeom>
              <a:avLst/>
              <a:gdLst>
                <a:gd name="T0" fmla="*/ 8 w 176"/>
                <a:gd name="T1" fmla="*/ 288 h 8416"/>
                <a:gd name="T2" fmla="*/ 64 w 176"/>
                <a:gd name="T3" fmla="*/ 288 h 8416"/>
                <a:gd name="T4" fmla="*/ 64 w 176"/>
                <a:gd name="T5" fmla="*/ 216 h 8416"/>
                <a:gd name="T6" fmla="*/ 16 w 176"/>
                <a:gd name="T7" fmla="*/ 192 h 8416"/>
                <a:gd name="T8" fmla="*/ 71 w 176"/>
                <a:gd name="T9" fmla="*/ 209 h 8416"/>
                <a:gd name="T10" fmla="*/ 56 w 176"/>
                <a:gd name="T11" fmla="*/ 16 h 8416"/>
                <a:gd name="T12" fmla="*/ 88 w 176"/>
                <a:gd name="T13" fmla="*/ 136 h 8416"/>
                <a:gd name="T14" fmla="*/ 48 w 176"/>
                <a:gd name="T15" fmla="*/ 136 h 8416"/>
                <a:gd name="T16" fmla="*/ 96 w 176"/>
                <a:gd name="T17" fmla="*/ 112 h 8416"/>
                <a:gd name="T18" fmla="*/ 80 w 176"/>
                <a:gd name="T19" fmla="*/ 160 h 8416"/>
                <a:gd name="T20" fmla="*/ 80 w 176"/>
                <a:gd name="T21" fmla="*/ 88 h 8416"/>
                <a:gd name="T22" fmla="*/ 80 w 176"/>
                <a:gd name="T23" fmla="*/ 112 h 8416"/>
                <a:gd name="T24" fmla="*/ 112 w 176"/>
                <a:gd name="T25" fmla="*/ 216 h 8416"/>
                <a:gd name="T26" fmla="*/ 72 w 176"/>
                <a:gd name="T27" fmla="*/ 112 h 8416"/>
                <a:gd name="T28" fmla="*/ 128 w 176"/>
                <a:gd name="T29" fmla="*/ 216 h 8416"/>
                <a:gd name="T30" fmla="*/ 128 w 176"/>
                <a:gd name="T31" fmla="*/ 576 h 8416"/>
                <a:gd name="T32" fmla="*/ 128 w 176"/>
                <a:gd name="T33" fmla="*/ 904 h 8416"/>
                <a:gd name="T34" fmla="*/ 136 w 176"/>
                <a:gd name="T35" fmla="*/ 1192 h 8416"/>
                <a:gd name="T36" fmla="*/ 136 w 176"/>
                <a:gd name="T37" fmla="*/ 1704 h 8416"/>
                <a:gd name="T38" fmla="*/ 136 w 176"/>
                <a:gd name="T39" fmla="*/ 3032 h 8416"/>
                <a:gd name="T40" fmla="*/ 144 w 176"/>
                <a:gd name="T41" fmla="*/ 4368 h 8416"/>
                <a:gd name="T42" fmla="*/ 144 w 176"/>
                <a:gd name="T43" fmla="*/ 5672 h 8416"/>
                <a:gd name="T44" fmla="*/ 144 w 176"/>
                <a:gd name="T45" fmla="*/ 6344 h 8416"/>
                <a:gd name="T46" fmla="*/ 144 w 176"/>
                <a:gd name="T47" fmla="*/ 6776 h 8416"/>
                <a:gd name="T48" fmla="*/ 152 w 176"/>
                <a:gd name="T49" fmla="*/ 7056 h 8416"/>
                <a:gd name="T50" fmla="*/ 152 w 176"/>
                <a:gd name="T51" fmla="*/ 7496 h 8416"/>
                <a:gd name="T52" fmla="*/ 152 w 176"/>
                <a:gd name="T53" fmla="*/ 7776 h 8416"/>
                <a:gd name="T54" fmla="*/ 160 w 176"/>
                <a:gd name="T55" fmla="*/ 7960 h 8416"/>
                <a:gd name="T56" fmla="*/ 160 w 176"/>
                <a:gd name="T57" fmla="*/ 8216 h 8416"/>
                <a:gd name="T58" fmla="*/ 160 w 176"/>
                <a:gd name="T59" fmla="*/ 8288 h 8416"/>
                <a:gd name="T60" fmla="*/ 112 w 176"/>
                <a:gd name="T61" fmla="*/ 8312 h 8416"/>
                <a:gd name="T62" fmla="*/ 168 w 176"/>
                <a:gd name="T63" fmla="*/ 8312 h 8416"/>
                <a:gd name="T64" fmla="*/ 176 w 176"/>
                <a:gd name="T65" fmla="*/ 8368 h 8416"/>
                <a:gd name="T66" fmla="*/ 128 w 176"/>
                <a:gd name="T67" fmla="*/ 8368 h 8416"/>
                <a:gd name="T68" fmla="*/ 120 w 176"/>
                <a:gd name="T69" fmla="*/ 8288 h 8416"/>
                <a:gd name="T70" fmla="*/ 112 w 176"/>
                <a:gd name="T71" fmla="*/ 8288 h 8416"/>
                <a:gd name="T72" fmla="*/ 112 w 176"/>
                <a:gd name="T73" fmla="*/ 8264 h 8416"/>
                <a:gd name="T74" fmla="*/ 112 w 176"/>
                <a:gd name="T75" fmla="*/ 8032 h 8416"/>
                <a:gd name="T76" fmla="*/ 104 w 176"/>
                <a:gd name="T77" fmla="*/ 7832 h 8416"/>
                <a:gd name="T78" fmla="*/ 104 w 176"/>
                <a:gd name="T79" fmla="*/ 7576 h 8416"/>
                <a:gd name="T80" fmla="*/ 104 w 176"/>
                <a:gd name="T81" fmla="*/ 7184 h 8416"/>
                <a:gd name="T82" fmla="*/ 96 w 176"/>
                <a:gd name="T83" fmla="*/ 6856 h 8416"/>
                <a:gd name="T84" fmla="*/ 96 w 176"/>
                <a:gd name="T85" fmla="*/ 6416 h 8416"/>
                <a:gd name="T86" fmla="*/ 96 w 176"/>
                <a:gd name="T87" fmla="*/ 5928 h 8416"/>
                <a:gd name="T88" fmla="*/ 96 w 176"/>
                <a:gd name="T89" fmla="*/ 4648 h 8416"/>
                <a:gd name="T90" fmla="*/ 88 w 176"/>
                <a:gd name="T91" fmla="*/ 3320 h 8416"/>
                <a:gd name="T92" fmla="*/ 88 w 176"/>
                <a:gd name="T93" fmla="*/ 2008 h 8416"/>
                <a:gd name="T94" fmla="*/ 88 w 176"/>
                <a:gd name="T95" fmla="*/ 1264 h 8416"/>
                <a:gd name="T96" fmla="*/ 80 w 176"/>
                <a:gd name="T97" fmla="*/ 1008 h 8416"/>
                <a:gd name="T98" fmla="*/ 80 w 176"/>
                <a:gd name="T99" fmla="*/ 648 h 8416"/>
                <a:gd name="T100" fmla="*/ 80 w 176"/>
                <a:gd name="T101" fmla="*/ 288 h 8416"/>
                <a:gd name="T102" fmla="*/ 72 w 176"/>
                <a:gd name="T103" fmla="*/ 112 h 8416"/>
                <a:gd name="T104" fmla="*/ 64 w 176"/>
                <a:gd name="T105" fmla="*/ 216 h 8416"/>
                <a:gd name="T106" fmla="*/ 56 w 176"/>
                <a:gd name="T107" fmla="*/ 136 h 8416"/>
                <a:gd name="T108" fmla="*/ 56 w 176"/>
                <a:gd name="T109" fmla="*/ 112 h 8416"/>
                <a:gd name="T110" fmla="*/ 48 w 176"/>
                <a:gd name="T111" fmla="*/ 136 h 8416"/>
                <a:gd name="T112" fmla="*/ 48 w 176"/>
                <a:gd name="T113" fmla="*/ 112 h 8416"/>
                <a:gd name="T114" fmla="*/ 40 w 176"/>
                <a:gd name="T115" fmla="*/ 24 h 8416"/>
                <a:gd name="T116" fmla="*/ 72 w 176"/>
                <a:gd name="T117" fmla="*/ 112 h 8416"/>
                <a:gd name="T118" fmla="*/ 16 w 176"/>
                <a:gd name="T119" fmla="*/ 216 h 8416"/>
                <a:gd name="T120" fmla="*/ 16 w 176"/>
                <a:gd name="T121" fmla="*/ 192 h 8416"/>
                <a:gd name="T122" fmla="*/ 55 w 176"/>
                <a:gd name="T123" fmla="*/ 296 h 8416"/>
                <a:gd name="T124" fmla="*/ 56 w 176"/>
                <a:gd name="T125" fmla="*/ 288 h 8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8416">
                  <a:moveTo>
                    <a:pt x="24" y="264"/>
                  </a:moveTo>
                  <a:lnTo>
                    <a:pt x="32" y="264"/>
                  </a:lnTo>
                  <a:lnTo>
                    <a:pt x="8" y="288"/>
                  </a:lnTo>
                  <a:lnTo>
                    <a:pt x="8" y="264"/>
                  </a:lnTo>
                  <a:cubicBezTo>
                    <a:pt x="8" y="251"/>
                    <a:pt x="19" y="240"/>
                    <a:pt x="32" y="240"/>
                  </a:cubicBezTo>
                  <a:cubicBezTo>
                    <a:pt x="46" y="240"/>
                    <a:pt x="56" y="251"/>
                    <a:pt x="56" y="264"/>
                  </a:cubicBezTo>
                  <a:lnTo>
                    <a:pt x="56" y="288"/>
                  </a:lnTo>
                  <a:cubicBezTo>
                    <a:pt x="56" y="302"/>
                    <a:pt x="46" y="312"/>
                    <a:pt x="32" y="312"/>
                  </a:cubicBezTo>
                  <a:cubicBezTo>
                    <a:pt x="19" y="312"/>
                    <a:pt x="8" y="302"/>
                    <a:pt x="8" y="288"/>
                  </a:cubicBezTo>
                  <a:lnTo>
                    <a:pt x="8" y="264"/>
                  </a:lnTo>
                  <a:cubicBezTo>
                    <a:pt x="8" y="251"/>
                    <a:pt x="19" y="240"/>
                    <a:pt x="32" y="240"/>
                  </a:cubicBezTo>
                  <a:cubicBezTo>
                    <a:pt x="46" y="240"/>
                    <a:pt x="56" y="251"/>
                    <a:pt x="56" y="264"/>
                  </a:cubicBezTo>
                  <a:lnTo>
                    <a:pt x="56" y="288"/>
                  </a:lnTo>
                  <a:lnTo>
                    <a:pt x="10" y="281"/>
                  </a:lnTo>
                  <a:lnTo>
                    <a:pt x="18" y="257"/>
                  </a:lnTo>
                  <a:cubicBezTo>
                    <a:pt x="21" y="246"/>
                    <a:pt x="33" y="239"/>
                    <a:pt x="44" y="241"/>
                  </a:cubicBezTo>
                  <a:cubicBezTo>
                    <a:pt x="56" y="243"/>
                    <a:pt x="64" y="253"/>
                    <a:pt x="64" y="264"/>
                  </a:cubicBezTo>
                  <a:lnTo>
                    <a:pt x="64" y="288"/>
                  </a:lnTo>
                  <a:cubicBezTo>
                    <a:pt x="64" y="302"/>
                    <a:pt x="54" y="312"/>
                    <a:pt x="40" y="312"/>
                  </a:cubicBezTo>
                  <a:cubicBezTo>
                    <a:pt x="27" y="312"/>
                    <a:pt x="16" y="302"/>
                    <a:pt x="16" y="288"/>
                  </a:cubicBezTo>
                  <a:lnTo>
                    <a:pt x="16" y="264"/>
                  </a:lnTo>
                  <a:lnTo>
                    <a:pt x="16" y="240"/>
                  </a:lnTo>
                  <a:lnTo>
                    <a:pt x="16" y="216"/>
                  </a:lnTo>
                  <a:lnTo>
                    <a:pt x="16" y="192"/>
                  </a:lnTo>
                  <a:cubicBezTo>
                    <a:pt x="16" y="179"/>
                    <a:pt x="27" y="168"/>
                    <a:pt x="40" y="168"/>
                  </a:cubicBezTo>
                  <a:cubicBezTo>
                    <a:pt x="54" y="168"/>
                    <a:pt x="64" y="179"/>
                    <a:pt x="64" y="192"/>
                  </a:cubicBezTo>
                  <a:lnTo>
                    <a:pt x="64" y="216"/>
                  </a:lnTo>
                  <a:cubicBezTo>
                    <a:pt x="64" y="230"/>
                    <a:pt x="54" y="240"/>
                    <a:pt x="40" y="240"/>
                  </a:cubicBezTo>
                  <a:cubicBezTo>
                    <a:pt x="27" y="240"/>
                    <a:pt x="16" y="230"/>
                    <a:pt x="16" y="216"/>
                  </a:cubicBezTo>
                  <a:lnTo>
                    <a:pt x="16" y="192"/>
                  </a:lnTo>
                  <a:cubicBezTo>
                    <a:pt x="16" y="179"/>
                    <a:pt x="27" y="168"/>
                    <a:pt x="40" y="168"/>
                  </a:cubicBezTo>
                  <a:cubicBezTo>
                    <a:pt x="54" y="168"/>
                    <a:pt x="64" y="179"/>
                    <a:pt x="64" y="192"/>
                  </a:cubicBezTo>
                  <a:lnTo>
                    <a:pt x="64" y="216"/>
                  </a:lnTo>
                  <a:cubicBezTo>
                    <a:pt x="64" y="230"/>
                    <a:pt x="54" y="240"/>
                    <a:pt x="40" y="240"/>
                  </a:cubicBezTo>
                  <a:cubicBezTo>
                    <a:pt x="27" y="240"/>
                    <a:pt x="16" y="230"/>
                    <a:pt x="16" y="216"/>
                  </a:cubicBezTo>
                  <a:lnTo>
                    <a:pt x="16" y="192"/>
                  </a:lnTo>
                  <a:cubicBezTo>
                    <a:pt x="16" y="179"/>
                    <a:pt x="27" y="168"/>
                    <a:pt x="40" y="168"/>
                  </a:cubicBezTo>
                  <a:cubicBezTo>
                    <a:pt x="54" y="168"/>
                    <a:pt x="64" y="179"/>
                    <a:pt x="64" y="192"/>
                  </a:cubicBezTo>
                  <a:lnTo>
                    <a:pt x="64" y="216"/>
                  </a:lnTo>
                  <a:cubicBezTo>
                    <a:pt x="64" y="230"/>
                    <a:pt x="54" y="240"/>
                    <a:pt x="40" y="240"/>
                  </a:cubicBezTo>
                  <a:cubicBezTo>
                    <a:pt x="27" y="240"/>
                    <a:pt x="16" y="230"/>
                    <a:pt x="16" y="216"/>
                  </a:cubicBezTo>
                  <a:lnTo>
                    <a:pt x="16" y="192"/>
                  </a:lnTo>
                  <a:cubicBezTo>
                    <a:pt x="16" y="181"/>
                    <a:pt x="25" y="171"/>
                    <a:pt x="37" y="169"/>
                  </a:cubicBezTo>
                  <a:cubicBezTo>
                    <a:pt x="48" y="167"/>
                    <a:pt x="60" y="174"/>
                    <a:pt x="63" y="185"/>
                  </a:cubicBezTo>
                  <a:lnTo>
                    <a:pt x="71" y="209"/>
                  </a:lnTo>
                  <a:lnTo>
                    <a:pt x="24" y="216"/>
                  </a:lnTo>
                  <a:lnTo>
                    <a:pt x="24" y="192"/>
                  </a:lnTo>
                  <a:lnTo>
                    <a:pt x="24" y="160"/>
                  </a:lnTo>
                  <a:lnTo>
                    <a:pt x="24" y="112"/>
                  </a:lnTo>
                  <a:cubicBezTo>
                    <a:pt x="24" y="99"/>
                    <a:pt x="35" y="88"/>
                    <a:pt x="48" y="88"/>
                  </a:cubicBezTo>
                  <a:lnTo>
                    <a:pt x="56" y="88"/>
                  </a:lnTo>
                  <a:lnTo>
                    <a:pt x="32" y="112"/>
                  </a:lnTo>
                  <a:lnTo>
                    <a:pt x="32" y="40"/>
                  </a:lnTo>
                  <a:cubicBezTo>
                    <a:pt x="32" y="27"/>
                    <a:pt x="43" y="16"/>
                    <a:pt x="56" y="16"/>
                  </a:cubicBezTo>
                  <a:lnTo>
                    <a:pt x="64" y="16"/>
                  </a:lnTo>
                  <a:lnTo>
                    <a:pt x="40" y="40"/>
                  </a:lnTo>
                  <a:lnTo>
                    <a:pt x="40" y="24"/>
                  </a:lnTo>
                  <a:cubicBezTo>
                    <a:pt x="40" y="11"/>
                    <a:pt x="51" y="0"/>
                    <a:pt x="64" y="0"/>
                  </a:cubicBezTo>
                  <a:cubicBezTo>
                    <a:pt x="78" y="0"/>
                    <a:pt x="88" y="11"/>
                    <a:pt x="88" y="24"/>
                  </a:cubicBezTo>
                  <a:lnTo>
                    <a:pt x="88" y="64"/>
                  </a:lnTo>
                  <a:lnTo>
                    <a:pt x="88" y="88"/>
                  </a:lnTo>
                  <a:lnTo>
                    <a:pt x="88" y="112"/>
                  </a:lnTo>
                  <a:lnTo>
                    <a:pt x="88" y="136"/>
                  </a:lnTo>
                  <a:lnTo>
                    <a:pt x="64" y="112"/>
                  </a:lnTo>
                  <a:lnTo>
                    <a:pt x="72" y="112"/>
                  </a:lnTo>
                  <a:lnTo>
                    <a:pt x="48" y="136"/>
                  </a:lnTo>
                  <a:lnTo>
                    <a:pt x="48" y="112"/>
                  </a:lnTo>
                  <a:cubicBezTo>
                    <a:pt x="48" y="99"/>
                    <a:pt x="59" y="88"/>
                    <a:pt x="72" y="88"/>
                  </a:cubicBezTo>
                  <a:cubicBezTo>
                    <a:pt x="86" y="88"/>
                    <a:pt x="96" y="99"/>
                    <a:pt x="96" y="112"/>
                  </a:cubicBezTo>
                  <a:lnTo>
                    <a:pt x="96" y="136"/>
                  </a:lnTo>
                  <a:cubicBezTo>
                    <a:pt x="96" y="150"/>
                    <a:pt x="86" y="160"/>
                    <a:pt x="72" y="160"/>
                  </a:cubicBezTo>
                  <a:cubicBezTo>
                    <a:pt x="59" y="160"/>
                    <a:pt x="48" y="150"/>
                    <a:pt x="48" y="136"/>
                  </a:cubicBezTo>
                  <a:lnTo>
                    <a:pt x="48" y="112"/>
                  </a:lnTo>
                  <a:cubicBezTo>
                    <a:pt x="48" y="99"/>
                    <a:pt x="59" y="88"/>
                    <a:pt x="72" y="88"/>
                  </a:cubicBezTo>
                  <a:cubicBezTo>
                    <a:pt x="86" y="88"/>
                    <a:pt x="96" y="99"/>
                    <a:pt x="96" y="112"/>
                  </a:cubicBezTo>
                  <a:lnTo>
                    <a:pt x="96" y="136"/>
                  </a:lnTo>
                  <a:cubicBezTo>
                    <a:pt x="96" y="150"/>
                    <a:pt x="86" y="160"/>
                    <a:pt x="72" y="160"/>
                  </a:cubicBezTo>
                  <a:cubicBezTo>
                    <a:pt x="59" y="160"/>
                    <a:pt x="48" y="150"/>
                    <a:pt x="48" y="136"/>
                  </a:cubicBezTo>
                  <a:lnTo>
                    <a:pt x="48" y="112"/>
                  </a:lnTo>
                  <a:cubicBezTo>
                    <a:pt x="48" y="99"/>
                    <a:pt x="59" y="88"/>
                    <a:pt x="72" y="88"/>
                  </a:cubicBezTo>
                  <a:cubicBezTo>
                    <a:pt x="86" y="88"/>
                    <a:pt x="96" y="99"/>
                    <a:pt x="96" y="112"/>
                  </a:cubicBezTo>
                  <a:lnTo>
                    <a:pt x="96" y="136"/>
                  </a:lnTo>
                  <a:lnTo>
                    <a:pt x="72" y="112"/>
                  </a:lnTo>
                  <a:lnTo>
                    <a:pt x="80" y="112"/>
                  </a:lnTo>
                  <a:lnTo>
                    <a:pt x="56" y="136"/>
                  </a:lnTo>
                  <a:lnTo>
                    <a:pt x="56" y="112"/>
                  </a:lnTo>
                  <a:cubicBezTo>
                    <a:pt x="56" y="99"/>
                    <a:pt x="67" y="88"/>
                    <a:pt x="80" y="88"/>
                  </a:cubicBezTo>
                  <a:cubicBezTo>
                    <a:pt x="94" y="88"/>
                    <a:pt x="104" y="99"/>
                    <a:pt x="104" y="112"/>
                  </a:cubicBezTo>
                  <a:lnTo>
                    <a:pt x="104" y="136"/>
                  </a:lnTo>
                  <a:cubicBezTo>
                    <a:pt x="104" y="150"/>
                    <a:pt x="94" y="160"/>
                    <a:pt x="80" y="160"/>
                  </a:cubicBezTo>
                  <a:cubicBezTo>
                    <a:pt x="67" y="160"/>
                    <a:pt x="56" y="150"/>
                    <a:pt x="56" y="136"/>
                  </a:cubicBezTo>
                  <a:lnTo>
                    <a:pt x="56" y="112"/>
                  </a:lnTo>
                  <a:cubicBezTo>
                    <a:pt x="56" y="99"/>
                    <a:pt x="67" y="88"/>
                    <a:pt x="80" y="88"/>
                  </a:cubicBezTo>
                  <a:cubicBezTo>
                    <a:pt x="94" y="88"/>
                    <a:pt x="104" y="99"/>
                    <a:pt x="104" y="112"/>
                  </a:cubicBezTo>
                  <a:lnTo>
                    <a:pt x="104" y="136"/>
                  </a:lnTo>
                  <a:cubicBezTo>
                    <a:pt x="104" y="150"/>
                    <a:pt x="94" y="160"/>
                    <a:pt x="80" y="160"/>
                  </a:cubicBezTo>
                  <a:cubicBezTo>
                    <a:pt x="67" y="160"/>
                    <a:pt x="56" y="150"/>
                    <a:pt x="56" y="136"/>
                  </a:cubicBezTo>
                  <a:lnTo>
                    <a:pt x="56" y="112"/>
                  </a:lnTo>
                  <a:cubicBezTo>
                    <a:pt x="56" y="99"/>
                    <a:pt x="67" y="88"/>
                    <a:pt x="80" y="88"/>
                  </a:cubicBezTo>
                  <a:cubicBezTo>
                    <a:pt x="94" y="88"/>
                    <a:pt x="104" y="99"/>
                    <a:pt x="104" y="112"/>
                  </a:cubicBezTo>
                  <a:lnTo>
                    <a:pt x="104" y="136"/>
                  </a:lnTo>
                  <a:cubicBezTo>
                    <a:pt x="104" y="150"/>
                    <a:pt x="94" y="160"/>
                    <a:pt x="80" y="160"/>
                  </a:cubicBezTo>
                  <a:cubicBezTo>
                    <a:pt x="67" y="160"/>
                    <a:pt x="56" y="150"/>
                    <a:pt x="56" y="136"/>
                  </a:cubicBezTo>
                  <a:lnTo>
                    <a:pt x="56" y="112"/>
                  </a:lnTo>
                  <a:cubicBezTo>
                    <a:pt x="56" y="99"/>
                    <a:pt x="67" y="88"/>
                    <a:pt x="80" y="88"/>
                  </a:cubicBezTo>
                  <a:cubicBezTo>
                    <a:pt x="94" y="88"/>
                    <a:pt x="104" y="99"/>
                    <a:pt x="104" y="112"/>
                  </a:cubicBezTo>
                  <a:lnTo>
                    <a:pt x="104" y="136"/>
                  </a:lnTo>
                  <a:lnTo>
                    <a:pt x="80" y="112"/>
                  </a:lnTo>
                  <a:lnTo>
                    <a:pt x="88" y="112"/>
                  </a:lnTo>
                  <a:lnTo>
                    <a:pt x="64" y="136"/>
                  </a:lnTo>
                  <a:lnTo>
                    <a:pt x="64" y="112"/>
                  </a:lnTo>
                  <a:cubicBezTo>
                    <a:pt x="64" y="99"/>
                    <a:pt x="75" y="88"/>
                    <a:pt x="88" y="88"/>
                  </a:cubicBezTo>
                  <a:cubicBezTo>
                    <a:pt x="102" y="88"/>
                    <a:pt x="112" y="99"/>
                    <a:pt x="112" y="112"/>
                  </a:cubicBezTo>
                  <a:lnTo>
                    <a:pt x="112" y="136"/>
                  </a:lnTo>
                  <a:lnTo>
                    <a:pt x="112" y="160"/>
                  </a:lnTo>
                  <a:lnTo>
                    <a:pt x="112" y="192"/>
                  </a:lnTo>
                  <a:lnTo>
                    <a:pt x="112" y="216"/>
                  </a:lnTo>
                  <a:cubicBezTo>
                    <a:pt x="112" y="230"/>
                    <a:pt x="102" y="240"/>
                    <a:pt x="88" y="240"/>
                  </a:cubicBezTo>
                  <a:cubicBezTo>
                    <a:pt x="75" y="240"/>
                    <a:pt x="64" y="230"/>
                    <a:pt x="64" y="216"/>
                  </a:cubicBezTo>
                  <a:lnTo>
                    <a:pt x="64" y="192"/>
                  </a:lnTo>
                  <a:lnTo>
                    <a:pt x="64" y="160"/>
                  </a:lnTo>
                  <a:lnTo>
                    <a:pt x="64" y="136"/>
                  </a:lnTo>
                  <a:cubicBezTo>
                    <a:pt x="64" y="123"/>
                    <a:pt x="75" y="112"/>
                    <a:pt x="88" y="112"/>
                  </a:cubicBezTo>
                  <a:lnTo>
                    <a:pt x="96" y="112"/>
                  </a:lnTo>
                  <a:lnTo>
                    <a:pt x="72" y="136"/>
                  </a:lnTo>
                  <a:lnTo>
                    <a:pt x="72" y="112"/>
                  </a:lnTo>
                  <a:cubicBezTo>
                    <a:pt x="72" y="99"/>
                    <a:pt x="83" y="88"/>
                    <a:pt x="96" y="88"/>
                  </a:cubicBezTo>
                  <a:cubicBezTo>
                    <a:pt x="110" y="88"/>
                    <a:pt x="120" y="99"/>
                    <a:pt x="120" y="112"/>
                  </a:cubicBezTo>
                  <a:lnTo>
                    <a:pt x="120" y="136"/>
                  </a:lnTo>
                  <a:lnTo>
                    <a:pt x="120" y="160"/>
                  </a:lnTo>
                  <a:lnTo>
                    <a:pt x="120" y="192"/>
                  </a:lnTo>
                  <a:lnTo>
                    <a:pt x="120" y="216"/>
                  </a:lnTo>
                  <a:lnTo>
                    <a:pt x="96" y="192"/>
                  </a:lnTo>
                  <a:lnTo>
                    <a:pt x="104" y="192"/>
                  </a:lnTo>
                  <a:cubicBezTo>
                    <a:pt x="118" y="192"/>
                    <a:pt x="128" y="203"/>
                    <a:pt x="128" y="216"/>
                  </a:cubicBezTo>
                  <a:lnTo>
                    <a:pt x="128" y="240"/>
                  </a:lnTo>
                  <a:lnTo>
                    <a:pt x="128" y="288"/>
                  </a:lnTo>
                  <a:lnTo>
                    <a:pt x="128" y="320"/>
                  </a:lnTo>
                  <a:lnTo>
                    <a:pt x="128" y="368"/>
                  </a:lnTo>
                  <a:lnTo>
                    <a:pt x="128" y="392"/>
                  </a:lnTo>
                  <a:lnTo>
                    <a:pt x="128" y="448"/>
                  </a:lnTo>
                  <a:lnTo>
                    <a:pt x="128" y="472"/>
                  </a:lnTo>
                  <a:lnTo>
                    <a:pt x="128" y="520"/>
                  </a:lnTo>
                  <a:lnTo>
                    <a:pt x="128" y="576"/>
                  </a:lnTo>
                  <a:lnTo>
                    <a:pt x="128" y="600"/>
                  </a:lnTo>
                  <a:lnTo>
                    <a:pt x="128" y="648"/>
                  </a:lnTo>
                  <a:lnTo>
                    <a:pt x="128" y="672"/>
                  </a:lnTo>
                  <a:lnTo>
                    <a:pt x="128" y="728"/>
                  </a:lnTo>
                  <a:lnTo>
                    <a:pt x="128" y="752"/>
                  </a:lnTo>
                  <a:lnTo>
                    <a:pt x="128" y="800"/>
                  </a:lnTo>
                  <a:lnTo>
                    <a:pt x="128" y="832"/>
                  </a:lnTo>
                  <a:lnTo>
                    <a:pt x="128" y="880"/>
                  </a:lnTo>
                  <a:lnTo>
                    <a:pt x="128" y="904"/>
                  </a:lnTo>
                  <a:lnTo>
                    <a:pt x="128" y="960"/>
                  </a:lnTo>
                  <a:lnTo>
                    <a:pt x="128" y="1008"/>
                  </a:lnTo>
                  <a:lnTo>
                    <a:pt x="127" y="1001"/>
                  </a:lnTo>
                  <a:lnTo>
                    <a:pt x="135" y="1025"/>
                  </a:lnTo>
                  <a:cubicBezTo>
                    <a:pt x="136" y="1027"/>
                    <a:pt x="136" y="1030"/>
                    <a:pt x="136" y="1032"/>
                  </a:cubicBezTo>
                  <a:lnTo>
                    <a:pt x="136" y="1088"/>
                  </a:lnTo>
                  <a:lnTo>
                    <a:pt x="136" y="1112"/>
                  </a:lnTo>
                  <a:lnTo>
                    <a:pt x="136" y="1160"/>
                  </a:lnTo>
                  <a:lnTo>
                    <a:pt x="136" y="1192"/>
                  </a:lnTo>
                  <a:lnTo>
                    <a:pt x="136" y="1240"/>
                  </a:lnTo>
                  <a:lnTo>
                    <a:pt x="136" y="1264"/>
                  </a:lnTo>
                  <a:lnTo>
                    <a:pt x="136" y="1320"/>
                  </a:lnTo>
                  <a:lnTo>
                    <a:pt x="136" y="1344"/>
                  </a:lnTo>
                  <a:lnTo>
                    <a:pt x="136" y="1392"/>
                  </a:lnTo>
                  <a:lnTo>
                    <a:pt x="136" y="1416"/>
                  </a:lnTo>
                  <a:lnTo>
                    <a:pt x="136" y="1496"/>
                  </a:lnTo>
                  <a:lnTo>
                    <a:pt x="136" y="1600"/>
                  </a:lnTo>
                  <a:lnTo>
                    <a:pt x="136" y="1704"/>
                  </a:lnTo>
                  <a:lnTo>
                    <a:pt x="136" y="1856"/>
                  </a:lnTo>
                  <a:lnTo>
                    <a:pt x="136" y="2008"/>
                  </a:lnTo>
                  <a:lnTo>
                    <a:pt x="136" y="2160"/>
                  </a:lnTo>
                  <a:lnTo>
                    <a:pt x="136" y="2320"/>
                  </a:lnTo>
                  <a:lnTo>
                    <a:pt x="136" y="2472"/>
                  </a:lnTo>
                  <a:lnTo>
                    <a:pt x="136" y="2600"/>
                  </a:lnTo>
                  <a:lnTo>
                    <a:pt x="136" y="2752"/>
                  </a:lnTo>
                  <a:lnTo>
                    <a:pt x="136" y="2880"/>
                  </a:lnTo>
                  <a:lnTo>
                    <a:pt x="136" y="3032"/>
                  </a:lnTo>
                  <a:lnTo>
                    <a:pt x="136" y="3160"/>
                  </a:lnTo>
                  <a:lnTo>
                    <a:pt x="136" y="3320"/>
                  </a:lnTo>
                  <a:lnTo>
                    <a:pt x="136" y="3448"/>
                  </a:lnTo>
                  <a:lnTo>
                    <a:pt x="136" y="3600"/>
                  </a:lnTo>
                  <a:lnTo>
                    <a:pt x="136" y="3752"/>
                  </a:lnTo>
                  <a:lnTo>
                    <a:pt x="136" y="3904"/>
                  </a:lnTo>
                  <a:lnTo>
                    <a:pt x="136" y="4056"/>
                  </a:lnTo>
                  <a:lnTo>
                    <a:pt x="144" y="4215"/>
                  </a:lnTo>
                  <a:lnTo>
                    <a:pt x="144" y="4368"/>
                  </a:lnTo>
                  <a:lnTo>
                    <a:pt x="144" y="4496"/>
                  </a:lnTo>
                  <a:lnTo>
                    <a:pt x="144" y="4648"/>
                  </a:lnTo>
                  <a:lnTo>
                    <a:pt x="144" y="4776"/>
                  </a:lnTo>
                  <a:lnTo>
                    <a:pt x="144" y="4928"/>
                  </a:lnTo>
                  <a:lnTo>
                    <a:pt x="144" y="5088"/>
                  </a:lnTo>
                  <a:lnTo>
                    <a:pt x="144" y="5216"/>
                  </a:lnTo>
                  <a:lnTo>
                    <a:pt x="144" y="5368"/>
                  </a:lnTo>
                  <a:lnTo>
                    <a:pt x="144" y="5520"/>
                  </a:lnTo>
                  <a:lnTo>
                    <a:pt x="144" y="5672"/>
                  </a:lnTo>
                  <a:lnTo>
                    <a:pt x="144" y="5800"/>
                  </a:lnTo>
                  <a:lnTo>
                    <a:pt x="144" y="5928"/>
                  </a:lnTo>
                  <a:lnTo>
                    <a:pt x="144" y="6032"/>
                  </a:lnTo>
                  <a:lnTo>
                    <a:pt x="144" y="6136"/>
                  </a:lnTo>
                  <a:lnTo>
                    <a:pt x="144" y="6216"/>
                  </a:lnTo>
                  <a:lnTo>
                    <a:pt x="144" y="6240"/>
                  </a:lnTo>
                  <a:lnTo>
                    <a:pt x="144" y="6264"/>
                  </a:lnTo>
                  <a:lnTo>
                    <a:pt x="144" y="6320"/>
                  </a:lnTo>
                  <a:lnTo>
                    <a:pt x="144" y="6344"/>
                  </a:lnTo>
                  <a:lnTo>
                    <a:pt x="144" y="6368"/>
                  </a:lnTo>
                  <a:lnTo>
                    <a:pt x="144" y="6416"/>
                  </a:lnTo>
                  <a:lnTo>
                    <a:pt x="144" y="6472"/>
                  </a:lnTo>
                  <a:lnTo>
                    <a:pt x="144" y="6520"/>
                  </a:lnTo>
                  <a:lnTo>
                    <a:pt x="144" y="6576"/>
                  </a:lnTo>
                  <a:lnTo>
                    <a:pt x="144" y="6624"/>
                  </a:lnTo>
                  <a:lnTo>
                    <a:pt x="144" y="6672"/>
                  </a:lnTo>
                  <a:lnTo>
                    <a:pt x="144" y="6728"/>
                  </a:lnTo>
                  <a:lnTo>
                    <a:pt x="144" y="6776"/>
                  </a:lnTo>
                  <a:lnTo>
                    <a:pt x="144" y="6800"/>
                  </a:lnTo>
                  <a:lnTo>
                    <a:pt x="144" y="6856"/>
                  </a:lnTo>
                  <a:lnTo>
                    <a:pt x="143" y="6849"/>
                  </a:lnTo>
                  <a:lnTo>
                    <a:pt x="151" y="6873"/>
                  </a:lnTo>
                  <a:cubicBezTo>
                    <a:pt x="152" y="6875"/>
                    <a:pt x="152" y="6878"/>
                    <a:pt x="152" y="6880"/>
                  </a:cubicBezTo>
                  <a:lnTo>
                    <a:pt x="152" y="6928"/>
                  </a:lnTo>
                  <a:lnTo>
                    <a:pt x="152" y="6960"/>
                  </a:lnTo>
                  <a:lnTo>
                    <a:pt x="152" y="7008"/>
                  </a:lnTo>
                  <a:lnTo>
                    <a:pt x="152" y="7056"/>
                  </a:lnTo>
                  <a:lnTo>
                    <a:pt x="152" y="7136"/>
                  </a:lnTo>
                  <a:lnTo>
                    <a:pt x="152" y="7184"/>
                  </a:lnTo>
                  <a:lnTo>
                    <a:pt x="152" y="7240"/>
                  </a:lnTo>
                  <a:lnTo>
                    <a:pt x="152" y="7288"/>
                  </a:lnTo>
                  <a:lnTo>
                    <a:pt x="152" y="7344"/>
                  </a:lnTo>
                  <a:lnTo>
                    <a:pt x="152" y="7368"/>
                  </a:lnTo>
                  <a:lnTo>
                    <a:pt x="152" y="7416"/>
                  </a:lnTo>
                  <a:lnTo>
                    <a:pt x="152" y="7448"/>
                  </a:lnTo>
                  <a:lnTo>
                    <a:pt x="152" y="7496"/>
                  </a:lnTo>
                  <a:lnTo>
                    <a:pt x="152" y="7520"/>
                  </a:lnTo>
                  <a:lnTo>
                    <a:pt x="152" y="7576"/>
                  </a:lnTo>
                  <a:lnTo>
                    <a:pt x="152" y="7600"/>
                  </a:lnTo>
                  <a:lnTo>
                    <a:pt x="152" y="7648"/>
                  </a:lnTo>
                  <a:lnTo>
                    <a:pt x="152" y="7672"/>
                  </a:lnTo>
                  <a:lnTo>
                    <a:pt x="152" y="7704"/>
                  </a:lnTo>
                  <a:lnTo>
                    <a:pt x="152" y="7728"/>
                  </a:lnTo>
                  <a:lnTo>
                    <a:pt x="152" y="7752"/>
                  </a:lnTo>
                  <a:lnTo>
                    <a:pt x="152" y="7776"/>
                  </a:lnTo>
                  <a:lnTo>
                    <a:pt x="152" y="7800"/>
                  </a:lnTo>
                  <a:lnTo>
                    <a:pt x="152" y="7832"/>
                  </a:lnTo>
                  <a:lnTo>
                    <a:pt x="152" y="7856"/>
                  </a:lnTo>
                  <a:lnTo>
                    <a:pt x="152" y="7880"/>
                  </a:lnTo>
                  <a:lnTo>
                    <a:pt x="151" y="7873"/>
                  </a:lnTo>
                  <a:lnTo>
                    <a:pt x="159" y="7897"/>
                  </a:lnTo>
                  <a:cubicBezTo>
                    <a:pt x="160" y="7899"/>
                    <a:pt x="160" y="7902"/>
                    <a:pt x="160" y="7904"/>
                  </a:cubicBezTo>
                  <a:lnTo>
                    <a:pt x="160" y="7928"/>
                  </a:lnTo>
                  <a:lnTo>
                    <a:pt x="160" y="7960"/>
                  </a:lnTo>
                  <a:lnTo>
                    <a:pt x="160" y="8008"/>
                  </a:lnTo>
                  <a:lnTo>
                    <a:pt x="160" y="8032"/>
                  </a:lnTo>
                  <a:lnTo>
                    <a:pt x="160" y="8056"/>
                  </a:lnTo>
                  <a:lnTo>
                    <a:pt x="160" y="8088"/>
                  </a:lnTo>
                  <a:lnTo>
                    <a:pt x="160" y="8112"/>
                  </a:lnTo>
                  <a:lnTo>
                    <a:pt x="160" y="8136"/>
                  </a:lnTo>
                  <a:lnTo>
                    <a:pt x="160" y="8160"/>
                  </a:lnTo>
                  <a:lnTo>
                    <a:pt x="160" y="8184"/>
                  </a:lnTo>
                  <a:lnTo>
                    <a:pt x="160" y="8216"/>
                  </a:lnTo>
                  <a:lnTo>
                    <a:pt x="160" y="8240"/>
                  </a:lnTo>
                  <a:lnTo>
                    <a:pt x="160" y="8264"/>
                  </a:lnTo>
                  <a:lnTo>
                    <a:pt x="160" y="8288"/>
                  </a:lnTo>
                  <a:lnTo>
                    <a:pt x="160" y="8312"/>
                  </a:lnTo>
                  <a:cubicBezTo>
                    <a:pt x="160" y="8326"/>
                    <a:pt x="150" y="8336"/>
                    <a:pt x="136" y="8336"/>
                  </a:cubicBezTo>
                  <a:cubicBezTo>
                    <a:pt x="123" y="8336"/>
                    <a:pt x="112" y="8326"/>
                    <a:pt x="112" y="8312"/>
                  </a:cubicBezTo>
                  <a:lnTo>
                    <a:pt x="112" y="8288"/>
                  </a:lnTo>
                  <a:cubicBezTo>
                    <a:pt x="112" y="8275"/>
                    <a:pt x="123" y="8264"/>
                    <a:pt x="136" y="8264"/>
                  </a:cubicBezTo>
                  <a:cubicBezTo>
                    <a:pt x="150" y="8264"/>
                    <a:pt x="160" y="8275"/>
                    <a:pt x="160" y="8288"/>
                  </a:cubicBezTo>
                  <a:lnTo>
                    <a:pt x="160" y="8312"/>
                  </a:lnTo>
                  <a:cubicBezTo>
                    <a:pt x="160" y="8326"/>
                    <a:pt x="150" y="8336"/>
                    <a:pt x="136" y="8336"/>
                  </a:cubicBezTo>
                  <a:cubicBezTo>
                    <a:pt x="123" y="8336"/>
                    <a:pt x="112" y="8326"/>
                    <a:pt x="112" y="8312"/>
                  </a:cubicBezTo>
                  <a:lnTo>
                    <a:pt x="112" y="8288"/>
                  </a:lnTo>
                  <a:cubicBezTo>
                    <a:pt x="112" y="8275"/>
                    <a:pt x="123" y="8264"/>
                    <a:pt x="136" y="8264"/>
                  </a:cubicBezTo>
                  <a:cubicBezTo>
                    <a:pt x="150" y="8264"/>
                    <a:pt x="160" y="8275"/>
                    <a:pt x="160" y="8288"/>
                  </a:cubicBezTo>
                  <a:lnTo>
                    <a:pt x="160" y="8312"/>
                  </a:lnTo>
                  <a:cubicBezTo>
                    <a:pt x="160" y="8326"/>
                    <a:pt x="150" y="8336"/>
                    <a:pt x="136" y="8336"/>
                  </a:cubicBezTo>
                  <a:cubicBezTo>
                    <a:pt x="123" y="8336"/>
                    <a:pt x="112" y="8326"/>
                    <a:pt x="112" y="8312"/>
                  </a:cubicBezTo>
                  <a:lnTo>
                    <a:pt x="112" y="8288"/>
                  </a:lnTo>
                  <a:cubicBezTo>
                    <a:pt x="112" y="8277"/>
                    <a:pt x="121" y="8267"/>
                    <a:pt x="133" y="8265"/>
                  </a:cubicBezTo>
                  <a:cubicBezTo>
                    <a:pt x="144" y="8263"/>
                    <a:pt x="156" y="8270"/>
                    <a:pt x="159" y="8281"/>
                  </a:cubicBezTo>
                  <a:lnTo>
                    <a:pt x="167" y="8305"/>
                  </a:lnTo>
                  <a:lnTo>
                    <a:pt x="120" y="8312"/>
                  </a:lnTo>
                  <a:lnTo>
                    <a:pt x="120" y="8288"/>
                  </a:lnTo>
                  <a:cubicBezTo>
                    <a:pt x="120" y="8275"/>
                    <a:pt x="131" y="8264"/>
                    <a:pt x="144" y="8264"/>
                  </a:cubicBezTo>
                  <a:cubicBezTo>
                    <a:pt x="158" y="8264"/>
                    <a:pt x="168" y="8275"/>
                    <a:pt x="168" y="8288"/>
                  </a:cubicBezTo>
                  <a:lnTo>
                    <a:pt x="168" y="8312"/>
                  </a:lnTo>
                  <a:lnTo>
                    <a:pt x="168" y="8344"/>
                  </a:lnTo>
                  <a:lnTo>
                    <a:pt x="168" y="8368"/>
                  </a:lnTo>
                  <a:lnTo>
                    <a:pt x="168" y="8392"/>
                  </a:lnTo>
                  <a:lnTo>
                    <a:pt x="144" y="8368"/>
                  </a:lnTo>
                  <a:lnTo>
                    <a:pt x="152" y="8368"/>
                  </a:lnTo>
                  <a:lnTo>
                    <a:pt x="128" y="8392"/>
                  </a:lnTo>
                  <a:lnTo>
                    <a:pt x="128" y="8368"/>
                  </a:lnTo>
                  <a:cubicBezTo>
                    <a:pt x="128" y="8355"/>
                    <a:pt x="139" y="8344"/>
                    <a:pt x="152" y="8344"/>
                  </a:cubicBezTo>
                  <a:cubicBezTo>
                    <a:pt x="166" y="8344"/>
                    <a:pt x="176" y="8355"/>
                    <a:pt x="176" y="8368"/>
                  </a:cubicBezTo>
                  <a:lnTo>
                    <a:pt x="176" y="8392"/>
                  </a:lnTo>
                  <a:cubicBezTo>
                    <a:pt x="176" y="8406"/>
                    <a:pt x="166" y="8416"/>
                    <a:pt x="152" y="8416"/>
                  </a:cubicBezTo>
                  <a:cubicBezTo>
                    <a:pt x="139" y="8416"/>
                    <a:pt x="128" y="8406"/>
                    <a:pt x="128" y="8392"/>
                  </a:cubicBezTo>
                  <a:lnTo>
                    <a:pt x="128" y="8368"/>
                  </a:lnTo>
                  <a:cubicBezTo>
                    <a:pt x="128" y="8355"/>
                    <a:pt x="139" y="8344"/>
                    <a:pt x="152" y="8344"/>
                  </a:cubicBezTo>
                  <a:cubicBezTo>
                    <a:pt x="166" y="8344"/>
                    <a:pt x="176" y="8355"/>
                    <a:pt x="176" y="8368"/>
                  </a:cubicBezTo>
                  <a:lnTo>
                    <a:pt x="176" y="8392"/>
                  </a:lnTo>
                  <a:lnTo>
                    <a:pt x="128" y="8392"/>
                  </a:lnTo>
                  <a:lnTo>
                    <a:pt x="128" y="8368"/>
                  </a:lnTo>
                  <a:lnTo>
                    <a:pt x="176" y="8368"/>
                  </a:lnTo>
                  <a:lnTo>
                    <a:pt x="176" y="8392"/>
                  </a:lnTo>
                  <a:cubicBezTo>
                    <a:pt x="176" y="8406"/>
                    <a:pt x="166" y="8416"/>
                    <a:pt x="152" y="8416"/>
                  </a:cubicBezTo>
                  <a:lnTo>
                    <a:pt x="144" y="8416"/>
                  </a:lnTo>
                  <a:cubicBezTo>
                    <a:pt x="131" y="8416"/>
                    <a:pt x="120" y="8406"/>
                    <a:pt x="120" y="8392"/>
                  </a:cubicBezTo>
                  <a:lnTo>
                    <a:pt x="120" y="8368"/>
                  </a:lnTo>
                  <a:lnTo>
                    <a:pt x="120" y="8344"/>
                  </a:lnTo>
                  <a:lnTo>
                    <a:pt x="120" y="8312"/>
                  </a:lnTo>
                  <a:lnTo>
                    <a:pt x="120" y="8288"/>
                  </a:lnTo>
                  <a:lnTo>
                    <a:pt x="168" y="8288"/>
                  </a:lnTo>
                  <a:lnTo>
                    <a:pt x="168" y="8312"/>
                  </a:lnTo>
                  <a:cubicBezTo>
                    <a:pt x="168" y="8324"/>
                    <a:pt x="160" y="8334"/>
                    <a:pt x="148" y="8336"/>
                  </a:cubicBezTo>
                  <a:cubicBezTo>
                    <a:pt x="137" y="8338"/>
                    <a:pt x="125" y="8331"/>
                    <a:pt x="122" y="8320"/>
                  </a:cubicBezTo>
                  <a:lnTo>
                    <a:pt x="114" y="8296"/>
                  </a:lnTo>
                  <a:lnTo>
                    <a:pt x="160" y="8288"/>
                  </a:lnTo>
                  <a:lnTo>
                    <a:pt x="160" y="8312"/>
                  </a:lnTo>
                  <a:lnTo>
                    <a:pt x="112" y="8312"/>
                  </a:lnTo>
                  <a:lnTo>
                    <a:pt x="112" y="8288"/>
                  </a:lnTo>
                  <a:lnTo>
                    <a:pt x="160" y="8288"/>
                  </a:lnTo>
                  <a:lnTo>
                    <a:pt x="160" y="8312"/>
                  </a:lnTo>
                  <a:lnTo>
                    <a:pt x="112" y="8312"/>
                  </a:lnTo>
                  <a:lnTo>
                    <a:pt x="112" y="8288"/>
                  </a:lnTo>
                  <a:lnTo>
                    <a:pt x="160" y="8288"/>
                  </a:lnTo>
                  <a:lnTo>
                    <a:pt x="160" y="8312"/>
                  </a:lnTo>
                  <a:lnTo>
                    <a:pt x="112" y="8312"/>
                  </a:lnTo>
                  <a:lnTo>
                    <a:pt x="112" y="8288"/>
                  </a:lnTo>
                  <a:lnTo>
                    <a:pt x="112" y="8264"/>
                  </a:lnTo>
                  <a:lnTo>
                    <a:pt x="112" y="8240"/>
                  </a:lnTo>
                  <a:lnTo>
                    <a:pt x="112" y="8216"/>
                  </a:lnTo>
                  <a:lnTo>
                    <a:pt x="112" y="8184"/>
                  </a:lnTo>
                  <a:lnTo>
                    <a:pt x="112" y="8160"/>
                  </a:lnTo>
                  <a:lnTo>
                    <a:pt x="112" y="8136"/>
                  </a:lnTo>
                  <a:lnTo>
                    <a:pt x="112" y="8112"/>
                  </a:lnTo>
                  <a:lnTo>
                    <a:pt x="112" y="8088"/>
                  </a:lnTo>
                  <a:lnTo>
                    <a:pt x="112" y="8056"/>
                  </a:lnTo>
                  <a:lnTo>
                    <a:pt x="112" y="8032"/>
                  </a:lnTo>
                  <a:lnTo>
                    <a:pt x="112" y="8008"/>
                  </a:lnTo>
                  <a:lnTo>
                    <a:pt x="112" y="7960"/>
                  </a:lnTo>
                  <a:lnTo>
                    <a:pt x="112" y="7928"/>
                  </a:lnTo>
                  <a:lnTo>
                    <a:pt x="112" y="7904"/>
                  </a:lnTo>
                  <a:lnTo>
                    <a:pt x="114" y="7912"/>
                  </a:lnTo>
                  <a:lnTo>
                    <a:pt x="106" y="7888"/>
                  </a:lnTo>
                  <a:cubicBezTo>
                    <a:pt x="105" y="7886"/>
                    <a:pt x="104" y="7883"/>
                    <a:pt x="104" y="7880"/>
                  </a:cubicBezTo>
                  <a:lnTo>
                    <a:pt x="104" y="7856"/>
                  </a:lnTo>
                  <a:lnTo>
                    <a:pt x="104" y="7832"/>
                  </a:lnTo>
                  <a:lnTo>
                    <a:pt x="104" y="7800"/>
                  </a:lnTo>
                  <a:lnTo>
                    <a:pt x="104" y="7776"/>
                  </a:lnTo>
                  <a:lnTo>
                    <a:pt x="104" y="7752"/>
                  </a:lnTo>
                  <a:lnTo>
                    <a:pt x="104" y="7728"/>
                  </a:lnTo>
                  <a:lnTo>
                    <a:pt x="104" y="7704"/>
                  </a:lnTo>
                  <a:lnTo>
                    <a:pt x="104" y="7672"/>
                  </a:lnTo>
                  <a:lnTo>
                    <a:pt x="104" y="7648"/>
                  </a:lnTo>
                  <a:lnTo>
                    <a:pt x="104" y="7600"/>
                  </a:lnTo>
                  <a:lnTo>
                    <a:pt x="104" y="7576"/>
                  </a:lnTo>
                  <a:lnTo>
                    <a:pt x="104" y="7520"/>
                  </a:lnTo>
                  <a:lnTo>
                    <a:pt x="104" y="7496"/>
                  </a:lnTo>
                  <a:lnTo>
                    <a:pt x="104" y="7448"/>
                  </a:lnTo>
                  <a:lnTo>
                    <a:pt x="104" y="7416"/>
                  </a:lnTo>
                  <a:lnTo>
                    <a:pt x="104" y="7368"/>
                  </a:lnTo>
                  <a:lnTo>
                    <a:pt x="104" y="7344"/>
                  </a:lnTo>
                  <a:lnTo>
                    <a:pt x="104" y="7288"/>
                  </a:lnTo>
                  <a:lnTo>
                    <a:pt x="104" y="7240"/>
                  </a:lnTo>
                  <a:lnTo>
                    <a:pt x="104" y="7184"/>
                  </a:lnTo>
                  <a:lnTo>
                    <a:pt x="104" y="7136"/>
                  </a:lnTo>
                  <a:lnTo>
                    <a:pt x="104" y="7056"/>
                  </a:lnTo>
                  <a:lnTo>
                    <a:pt x="104" y="7008"/>
                  </a:lnTo>
                  <a:lnTo>
                    <a:pt x="104" y="6960"/>
                  </a:lnTo>
                  <a:lnTo>
                    <a:pt x="104" y="6928"/>
                  </a:lnTo>
                  <a:lnTo>
                    <a:pt x="104" y="6880"/>
                  </a:lnTo>
                  <a:lnTo>
                    <a:pt x="106" y="6888"/>
                  </a:lnTo>
                  <a:lnTo>
                    <a:pt x="98" y="6864"/>
                  </a:lnTo>
                  <a:cubicBezTo>
                    <a:pt x="97" y="6862"/>
                    <a:pt x="96" y="6859"/>
                    <a:pt x="96" y="6856"/>
                  </a:cubicBezTo>
                  <a:lnTo>
                    <a:pt x="96" y="6800"/>
                  </a:lnTo>
                  <a:lnTo>
                    <a:pt x="96" y="6776"/>
                  </a:lnTo>
                  <a:lnTo>
                    <a:pt x="96" y="6728"/>
                  </a:lnTo>
                  <a:lnTo>
                    <a:pt x="96" y="6672"/>
                  </a:lnTo>
                  <a:lnTo>
                    <a:pt x="96" y="6624"/>
                  </a:lnTo>
                  <a:lnTo>
                    <a:pt x="96" y="6576"/>
                  </a:lnTo>
                  <a:lnTo>
                    <a:pt x="96" y="6520"/>
                  </a:lnTo>
                  <a:lnTo>
                    <a:pt x="96" y="6472"/>
                  </a:lnTo>
                  <a:lnTo>
                    <a:pt x="96" y="6416"/>
                  </a:lnTo>
                  <a:lnTo>
                    <a:pt x="96" y="6368"/>
                  </a:lnTo>
                  <a:lnTo>
                    <a:pt x="96" y="6344"/>
                  </a:lnTo>
                  <a:lnTo>
                    <a:pt x="96" y="6320"/>
                  </a:lnTo>
                  <a:lnTo>
                    <a:pt x="96" y="6264"/>
                  </a:lnTo>
                  <a:lnTo>
                    <a:pt x="96" y="6240"/>
                  </a:lnTo>
                  <a:lnTo>
                    <a:pt x="96" y="6216"/>
                  </a:lnTo>
                  <a:lnTo>
                    <a:pt x="96" y="6136"/>
                  </a:lnTo>
                  <a:lnTo>
                    <a:pt x="96" y="6032"/>
                  </a:lnTo>
                  <a:lnTo>
                    <a:pt x="96" y="5928"/>
                  </a:lnTo>
                  <a:lnTo>
                    <a:pt x="96" y="5800"/>
                  </a:lnTo>
                  <a:lnTo>
                    <a:pt x="96" y="5672"/>
                  </a:lnTo>
                  <a:lnTo>
                    <a:pt x="96" y="5520"/>
                  </a:lnTo>
                  <a:lnTo>
                    <a:pt x="96" y="5368"/>
                  </a:lnTo>
                  <a:lnTo>
                    <a:pt x="96" y="5216"/>
                  </a:lnTo>
                  <a:lnTo>
                    <a:pt x="96" y="5088"/>
                  </a:lnTo>
                  <a:lnTo>
                    <a:pt x="96" y="4928"/>
                  </a:lnTo>
                  <a:lnTo>
                    <a:pt x="96" y="4776"/>
                  </a:lnTo>
                  <a:lnTo>
                    <a:pt x="96" y="4648"/>
                  </a:lnTo>
                  <a:lnTo>
                    <a:pt x="96" y="4496"/>
                  </a:lnTo>
                  <a:lnTo>
                    <a:pt x="96" y="4368"/>
                  </a:lnTo>
                  <a:lnTo>
                    <a:pt x="96" y="4218"/>
                  </a:lnTo>
                  <a:lnTo>
                    <a:pt x="88" y="4056"/>
                  </a:lnTo>
                  <a:lnTo>
                    <a:pt x="88" y="3904"/>
                  </a:lnTo>
                  <a:lnTo>
                    <a:pt x="88" y="3752"/>
                  </a:lnTo>
                  <a:lnTo>
                    <a:pt x="88" y="3600"/>
                  </a:lnTo>
                  <a:lnTo>
                    <a:pt x="88" y="3448"/>
                  </a:lnTo>
                  <a:lnTo>
                    <a:pt x="88" y="3320"/>
                  </a:lnTo>
                  <a:lnTo>
                    <a:pt x="88" y="3160"/>
                  </a:lnTo>
                  <a:lnTo>
                    <a:pt x="88" y="3032"/>
                  </a:lnTo>
                  <a:lnTo>
                    <a:pt x="88" y="2880"/>
                  </a:lnTo>
                  <a:lnTo>
                    <a:pt x="88" y="2752"/>
                  </a:lnTo>
                  <a:lnTo>
                    <a:pt x="88" y="2600"/>
                  </a:lnTo>
                  <a:lnTo>
                    <a:pt x="88" y="2472"/>
                  </a:lnTo>
                  <a:lnTo>
                    <a:pt x="88" y="2320"/>
                  </a:lnTo>
                  <a:lnTo>
                    <a:pt x="88" y="2160"/>
                  </a:lnTo>
                  <a:lnTo>
                    <a:pt x="88" y="2008"/>
                  </a:lnTo>
                  <a:lnTo>
                    <a:pt x="88" y="1856"/>
                  </a:lnTo>
                  <a:lnTo>
                    <a:pt x="88" y="1704"/>
                  </a:lnTo>
                  <a:lnTo>
                    <a:pt x="88" y="1600"/>
                  </a:lnTo>
                  <a:lnTo>
                    <a:pt x="88" y="1496"/>
                  </a:lnTo>
                  <a:lnTo>
                    <a:pt x="88" y="1416"/>
                  </a:lnTo>
                  <a:lnTo>
                    <a:pt x="88" y="1392"/>
                  </a:lnTo>
                  <a:lnTo>
                    <a:pt x="88" y="1344"/>
                  </a:lnTo>
                  <a:lnTo>
                    <a:pt x="88" y="1320"/>
                  </a:lnTo>
                  <a:lnTo>
                    <a:pt x="88" y="1264"/>
                  </a:lnTo>
                  <a:lnTo>
                    <a:pt x="88" y="1240"/>
                  </a:lnTo>
                  <a:lnTo>
                    <a:pt x="88" y="1192"/>
                  </a:lnTo>
                  <a:lnTo>
                    <a:pt x="88" y="1160"/>
                  </a:lnTo>
                  <a:lnTo>
                    <a:pt x="88" y="1112"/>
                  </a:lnTo>
                  <a:lnTo>
                    <a:pt x="88" y="1088"/>
                  </a:lnTo>
                  <a:lnTo>
                    <a:pt x="88" y="1032"/>
                  </a:lnTo>
                  <a:lnTo>
                    <a:pt x="90" y="1040"/>
                  </a:lnTo>
                  <a:lnTo>
                    <a:pt x="82" y="1016"/>
                  </a:lnTo>
                  <a:cubicBezTo>
                    <a:pt x="81" y="1014"/>
                    <a:pt x="80" y="1011"/>
                    <a:pt x="80" y="1008"/>
                  </a:cubicBezTo>
                  <a:lnTo>
                    <a:pt x="80" y="960"/>
                  </a:lnTo>
                  <a:lnTo>
                    <a:pt x="80" y="904"/>
                  </a:lnTo>
                  <a:lnTo>
                    <a:pt x="80" y="880"/>
                  </a:lnTo>
                  <a:lnTo>
                    <a:pt x="80" y="832"/>
                  </a:lnTo>
                  <a:lnTo>
                    <a:pt x="80" y="800"/>
                  </a:lnTo>
                  <a:lnTo>
                    <a:pt x="80" y="752"/>
                  </a:lnTo>
                  <a:lnTo>
                    <a:pt x="80" y="728"/>
                  </a:lnTo>
                  <a:lnTo>
                    <a:pt x="80" y="672"/>
                  </a:lnTo>
                  <a:lnTo>
                    <a:pt x="80" y="648"/>
                  </a:lnTo>
                  <a:lnTo>
                    <a:pt x="80" y="600"/>
                  </a:lnTo>
                  <a:lnTo>
                    <a:pt x="80" y="576"/>
                  </a:lnTo>
                  <a:lnTo>
                    <a:pt x="80" y="520"/>
                  </a:lnTo>
                  <a:lnTo>
                    <a:pt x="80" y="472"/>
                  </a:lnTo>
                  <a:lnTo>
                    <a:pt x="80" y="448"/>
                  </a:lnTo>
                  <a:lnTo>
                    <a:pt x="80" y="392"/>
                  </a:lnTo>
                  <a:lnTo>
                    <a:pt x="80" y="368"/>
                  </a:lnTo>
                  <a:lnTo>
                    <a:pt x="80" y="320"/>
                  </a:lnTo>
                  <a:lnTo>
                    <a:pt x="80" y="288"/>
                  </a:lnTo>
                  <a:lnTo>
                    <a:pt x="80" y="240"/>
                  </a:lnTo>
                  <a:lnTo>
                    <a:pt x="80" y="216"/>
                  </a:lnTo>
                  <a:lnTo>
                    <a:pt x="104" y="240"/>
                  </a:lnTo>
                  <a:lnTo>
                    <a:pt x="96" y="240"/>
                  </a:lnTo>
                  <a:cubicBezTo>
                    <a:pt x="83" y="240"/>
                    <a:pt x="72" y="230"/>
                    <a:pt x="72" y="216"/>
                  </a:cubicBezTo>
                  <a:lnTo>
                    <a:pt x="72" y="192"/>
                  </a:lnTo>
                  <a:lnTo>
                    <a:pt x="72" y="160"/>
                  </a:lnTo>
                  <a:lnTo>
                    <a:pt x="72" y="136"/>
                  </a:lnTo>
                  <a:lnTo>
                    <a:pt x="72" y="112"/>
                  </a:lnTo>
                  <a:lnTo>
                    <a:pt x="120" y="112"/>
                  </a:lnTo>
                  <a:lnTo>
                    <a:pt x="120" y="136"/>
                  </a:lnTo>
                  <a:cubicBezTo>
                    <a:pt x="120" y="150"/>
                    <a:pt x="110" y="160"/>
                    <a:pt x="96" y="160"/>
                  </a:cubicBezTo>
                  <a:lnTo>
                    <a:pt x="88" y="160"/>
                  </a:lnTo>
                  <a:lnTo>
                    <a:pt x="112" y="136"/>
                  </a:lnTo>
                  <a:lnTo>
                    <a:pt x="112" y="160"/>
                  </a:lnTo>
                  <a:lnTo>
                    <a:pt x="112" y="192"/>
                  </a:lnTo>
                  <a:lnTo>
                    <a:pt x="112" y="216"/>
                  </a:lnTo>
                  <a:lnTo>
                    <a:pt x="64" y="216"/>
                  </a:lnTo>
                  <a:lnTo>
                    <a:pt x="64" y="192"/>
                  </a:lnTo>
                  <a:lnTo>
                    <a:pt x="64" y="160"/>
                  </a:lnTo>
                  <a:lnTo>
                    <a:pt x="64" y="136"/>
                  </a:lnTo>
                  <a:lnTo>
                    <a:pt x="64" y="112"/>
                  </a:lnTo>
                  <a:lnTo>
                    <a:pt x="112" y="112"/>
                  </a:lnTo>
                  <a:lnTo>
                    <a:pt x="112" y="136"/>
                  </a:lnTo>
                  <a:cubicBezTo>
                    <a:pt x="112" y="150"/>
                    <a:pt x="102" y="160"/>
                    <a:pt x="88" y="160"/>
                  </a:cubicBezTo>
                  <a:lnTo>
                    <a:pt x="80" y="160"/>
                  </a:lnTo>
                  <a:cubicBezTo>
                    <a:pt x="67" y="160"/>
                    <a:pt x="56" y="150"/>
                    <a:pt x="56" y="136"/>
                  </a:cubicBezTo>
                  <a:lnTo>
                    <a:pt x="56" y="112"/>
                  </a:lnTo>
                  <a:lnTo>
                    <a:pt x="104" y="112"/>
                  </a:lnTo>
                  <a:lnTo>
                    <a:pt x="104" y="136"/>
                  </a:lnTo>
                  <a:lnTo>
                    <a:pt x="56" y="136"/>
                  </a:lnTo>
                  <a:lnTo>
                    <a:pt x="56" y="112"/>
                  </a:lnTo>
                  <a:lnTo>
                    <a:pt x="104" y="112"/>
                  </a:lnTo>
                  <a:lnTo>
                    <a:pt x="104" y="136"/>
                  </a:lnTo>
                  <a:lnTo>
                    <a:pt x="56" y="136"/>
                  </a:lnTo>
                  <a:lnTo>
                    <a:pt x="56" y="112"/>
                  </a:lnTo>
                  <a:lnTo>
                    <a:pt x="104" y="112"/>
                  </a:lnTo>
                  <a:lnTo>
                    <a:pt x="104" y="136"/>
                  </a:lnTo>
                  <a:lnTo>
                    <a:pt x="56" y="136"/>
                  </a:lnTo>
                  <a:lnTo>
                    <a:pt x="56" y="112"/>
                  </a:lnTo>
                  <a:lnTo>
                    <a:pt x="104" y="112"/>
                  </a:lnTo>
                  <a:lnTo>
                    <a:pt x="104" y="136"/>
                  </a:lnTo>
                  <a:cubicBezTo>
                    <a:pt x="104" y="150"/>
                    <a:pt x="94" y="160"/>
                    <a:pt x="80" y="160"/>
                  </a:cubicBezTo>
                  <a:lnTo>
                    <a:pt x="72" y="160"/>
                  </a:lnTo>
                  <a:cubicBezTo>
                    <a:pt x="59" y="160"/>
                    <a:pt x="48" y="150"/>
                    <a:pt x="48" y="136"/>
                  </a:cubicBezTo>
                  <a:lnTo>
                    <a:pt x="48" y="112"/>
                  </a:lnTo>
                  <a:lnTo>
                    <a:pt x="96" y="112"/>
                  </a:lnTo>
                  <a:lnTo>
                    <a:pt x="96" y="136"/>
                  </a:lnTo>
                  <a:lnTo>
                    <a:pt x="48" y="136"/>
                  </a:lnTo>
                  <a:lnTo>
                    <a:pt x="48" y="112"/>
                  </a:lnTo>
                  <a:lnTo>
                    <a:pt x="96" y="112"/>
                  </a:lnTo>
                  <a:lnTo>
                    <a:pt x="96" y="136"/>
                  </a:lnTo>
                  <a:lnTo>
                    <a:pt x="48" y="136"/>
                  </a:lnTo>
                  <a:lnTo>
                    <a:pt x="48" y="112"/>
                  </a:lnTo>
                  <a:lnTo>
                    <a:pt x="96" y="112"/>
                  </a:lnTo>
                  <a:lnTo>
                    <a:pt x="96" y="136"/>
                  </a:lnTo>
                  <a:cubicBezTo>
                    <a:pt x="96" y="150"/>
                    <a:pt x="86" y="160"/>
                    <a:pt x="72" y="160"/>
                  </a:cubicBezTo>
                  <a:lnTo>
                    <a:pt x="64" y="160"/>
                  </a:lnTo>
                  <a:cubicBezTo>
                    <a:pt x="51" y="160"/>
                    <a:pt x="40" y="150"/>
                    <a:pt x="40" y="136"/>
                  </a:cubicBezTo>
                  <a:lnTo>
                    <a:pt x="40" y="112"/>
                  </a:lnTo>
                  <a:lnTo>
                    <a:pt x="40" y="88"/>
                  </a:lnTo>
                  <a:lnTo>
                    <a:pt x="40" y="64"/>
                  </a:lnTo>
                  <a:lnTo>
                    <a:pt x="40" y="24"/>
                  </a:lnTo>
                  <a:lnTo>
                    <a:pt x="88" y="24"/>
                  </a:lnTo>
                  <a:lnTo>
                    <a:pt x="88" y="40"/>
                  </a:lnTo>
                  <a:cubicBezTo>
                    <a:pt x="88" y="54"/>
                    <a:pt x="78" y="64"/>
                    <a:pt x="64" y="64"/>
                  </a:cubicBezTo>
                  <a:lnTo>
                    <a:pt x="56" y="64"/>
                  </a:lnTo>
                  <a:lnTo>
                    <a:pt x="80" y="40"/>
                  </a:lnTo>
                  <a:lnTo>
                    <a:pt x="80" y="112"/>
                  </a:lnTo>
                  <a:cubicBezTo>
                    <a:pt x="80" y="126"/>
                    <a:pt x="70" y="136"/>
                    <a:pt x="56" y="136"/>
                  </a:cubicBezTo>
                  <a:lnTo>
                    <a:pt x="48" y="136"/>
                  </a:lnTo>
                  <a:lnTo>
                    <a:pt x="72" y="112"/>
                  </a:lnTo>
                  <a:lnTo>
                    <a:pt x="72" y="160"/>
                  </a:lnTo>
                  <a:lnTo>
                    <a:pt x="72" y="192"/>
                  </a:lnTo>
                  <a:lnTo>
                    <a:pt x="72" y="216"/>
                  </a:lnTo>
                  <a:cubicBezTo>
                    <a:pt x="72" y="228"/>
                    <a:pt x="64" y="238"/>
                    <a:pt x="52" y="240"/>
                  </a:cubicBezTo>
                  <a:cubicBezTo>
                    <a:pt x="41" y="242"/>
                    <a:pt x="29" y="235"/>
                    <a:pt x="26" y="224"/>
                  </a:cubicBezTo>
                  <a:lnTo>
                    <a:pt x="18" y="200"/>
                  </a:lnTo>
                  <a:lnTo>
                    <a:pt x="64" y="192"/>
                  </a:lnTo>
                  <a:lnTo>
                    <a:pt x="64" y="216"/>
                  </a:lnTo>
                  <a:lnTo>
                    <a:pt x="16" y="216"/>
                  </a:lnTo>
                  <a:lnTo>
                    <a:pt x="16" y="192"/>
                  </a:lnTo>
                  <a:lnTo>
                    <a:pt x="64" y="192"/>
                  </a:lnTo>
                  <a:lnTo>
                    <a:pt x="64" y="216"/>
                  </a:lnTo>
                  <a:lnTo>
                    <a:pt x="16" y="216"/>
                  </a:lnTo>
                  <a:lnTo>
                    <a:pt x="16" y="192"/>
                  </a:lnTo>
                  <a:lnTo>
                    <a:pt x="64" y="192"/>
                  </a:lnTo>
                  <a:lnTo>
                    <a:pt x="64" y="216"/>
                  </a:lnTo>
                  <a:lnTo>
                    <a:pt x="16" y="216"/>
                  </a:lnTo>
                  <a:lnTo>
                    <a:pt x="16" y="192"/>
                  </a:lnTo>
                  <a:lnTo>
                    <a:pt x="64" y="192"/>
                  </a:lnTo>
                  <a:lnTo>
                    <a:pt x="64" y="216"/>
                  </a:lnTo>
                  <a:lnTo>
                    <a:pt x="64" y="240"/>
                  </a:lnTo>
                  <a:lnTo>
                    <a:pt x="64" y="264"/>
                  </a:lnTo>
                  <a:lnTo>
                    <a:pt x="64" y="288"/>
                  </a:lnTo>
                  <a:lnTo>
                    <a:pt x="16" y="288"/>
                  </a:lnTo>
                  <a:lnTo>
                    <a:pt x="16" y="264"/>
                  </a:lnTo>
                  <a:lnTo>
                    <a:pt x="63" y="272"/>
                  </a:lnTo>
                  <a:lnTo>
                    <a:pt x="55" y="296"/>
                  </a:lnTo>
                  <a:cubicBezTo>
                    <a:pt x="52" y="307"/>
                    <a:pt x="40" y="314"/>
                    <a:pt x="29" y="312"/>
                  </a:cubicBezTo>
                  <a:cubicBezTo>
                    <a:pt x="17" y="310"/>
                    <a:pt x="8" y="300"/>
                    <a:pt x="8" y="288"/>
                  </a:cubicBezTo>
                  <a:lnTo>
                    <a:pt x="8" y="264"/>
                  </a:lnTo>
                  <a:lnTo>
                    <a:pt x="56" y="264"/>
                  </a:lnTo>
                  <a:lnTo>
                    <a:pt x="56" y="288"/>
                  </a:lnTo>
                  <a:lnTo>
                    <a:pt x="8" y="288"/>
                  </a:lnTo>
                  <a:lnTo>
                    <a:pt x="8" y="264"/>
                  </a:lnTo>
                  <a:lnTo>
                    <a:pt x="56" y="264"/>
                  </a:lnTo>
                  <a:lnTo>
                    <a:pt x="56" y="288"/>
                  </a:lnTo>
                  <a:cubicBezTo>
                    <a:pt x="56" y="302"/>
                    <a:pt x="46" y="312"/>
                    <a:pt x="32" y="312"/>
                  </a:cubicBezTo>
                  <a:lnTo>
                    <a:pt x="24" y="312"/>
                  </a:lnTo>
                  <a:cubicBezTo>
                    <a:pt x="11" y="312"/>
                    <a:pt x="0" y="302"/>
                    <a:pt x="0" y="288"/>
                  </a:cubicBezTo>
                  <a:cubicBezTo>
                    <a:pt x="0" y="275"/>
                    <a:pt x="11" y="264"/>
                    <a:pt x="24" y="2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6" name="Freeform 205"/>
            <p:cNvSpPr>
              <a:spLocks/>
            </p:cNvSpPr>
            <p:nvPr/>
          </p:nvSpPr>
          <p:spPr bwMode="auto">
            <a:xfrm>
              <a:off x="6577368" y="4559661"/>
              <a:ext cx="29772" cy="934803"/>
            </a:xfrm>
            <a:custGeom>
              <a:avLst/>
              <a:gdLst>
                <a:gd name="T0" fmla="*/ 24 w 256"/>
                <a:gd name="T1" fmla="*/ 4896 h 5048"/>
                <a:gd name="T2" fmla="*/ 44 w 256"/>
                <a:gd name="T3" fmla="*/ 4873 h 5048"/>
                <a:gd name="T4" fmla="*/ 40 w 256"/>
                <a:gd name="T5" fmla="*/ 4944 h 5048"/>
                <a:gd name="T6" fmla="*/ 24 w 256"/>
                <a:gd name="T7" fmla="*/ 4896 h 5048"/>
                <a:gd name="T8" fmla="*/ 72 w 256"/>
                <a:gd name="T9" fmla="*/ 4920 h 5048"/>
                <a:gd name="T10" fmla="*/ 32 w 256"/>
                <a:gd name="T11" fmla="*/ 4920 h 5048"/>
                <a:gd name="T12" fmla="*/ 64 w 256"/>
                <a:gd name="T13" fmla="*/ 4872 h 5048"/>
                <a:gd name="T14" fmla="*/ 64 w 256"/>
                <a:gd name="T15" fmla="*/ 4944 h 5048"/>
                <a:gd name="T16" fmla="*/ 48 w 256"/>
                <a:gd name="T17" fmla="*/ 4896 h 5048"/>
                <a:gd name="T18" fmla="*/ 104 w 256"/>
                <a:gd name="T19" fmla="*/ 4896 h 5048"/>
                <a:gd name="T20" fmla="*/ 104 w 256"/>
                <a:gd name="T21" fmla="*/ 4896 h 5048"/>
                <a:gd name="T22" fmla="*/ 80 w 256"/>
                <a:gd name="T23" fmla="*/ 4976 h 5048"/>
                <a:gd name="T24" fmla="*/ 120 w 256"/>
                <a:gd name="T25" fmla="*/ 4896 h 5048"/>
                <a:gd name="T26" fmla="*/ 160 w 256"/>
                <a:gd name="T27" fmla="*/ 4920 h 5048"/>
                <a:gd name="T28" fmla="*/ 169 w 256"/>
                <a:gd name="T29" fmla="*/ 4707 h 5048"/>
                <a:gd name="T30" fmla="*/ 168 w 256"/>
                <a:gd name="T31" fmla="*/ 4512 h 5048"/>
                <a:gd name="T32" fmla="*/ 168 w 256"/>
                <a:gd name="T33" fmla="*/ 4280 h 5048"/>
                <a:gd name="T34" fmla="*/ 176 w 256"/>
                <a:gd name="T35" fmla="*/ 4104 h 5048"/>
                <a:gd name="T36" fmla="*/ 176 w 256"/>
                <a:gd name="T37" fmla="*/ 3688 h 5048"/>
                <a:gd name="T38" fmla="*/ 176 w 256"/>
                <a:gd name="T39" fmla="*/ 3200 h 5048"/>
                <a:gd name="T40" fmla="*/ 184 w 256"/>
                <a:gd name="T41" fmla="*/ 2792 h 5048"/>
                <a:gd name="T42" fmla="*/ 184 w 256"/>
                <a:gd name="T43" fmla="*/ 2256 h 5048"/>
                <a:gd name="T44" fmla="*/ 184 w 256"/>
                <a:gd name="T45" fmla="*/ 1944 h 5048"/>
                <a:gd name="T46" fmla="*/ 193 w 256"/>
                <a:gd name="T47" fmla="*/ 1683 h 5048"/>
                <a:gd name="T48" fmla="*/ 192 w 256"/>
                <a:gd name="T49" fmla="*/ 1408 h 5048"/>
                <a:gd name="T50" fmla="*/ 192 w 256"/>
                <a:gd name="T51" fmla="*/ 1104 h 5048"/>
                <a:gd name="T52" fmla="*/ 192 w 256"/>
                <a:gd name="T53" fmla="*/ 872 h 5048"/>
                <a:gd name="T54" fmla="*/ 200 w 256"/>
                <a:gd name="T55" fmla="*/ 688 h 5048"/>
                <a:gd name="T56" fmla="*/ 200 w 256"/>
                <a:gd name="T57" fmla="*/ 456 h 5048"/>
                <a:gd name="T58" fmla="*/ 200 w 256"/>
                <a:gd name="T59" fmla="*/ 232 h 5048"/>
                <a:gd name="T60" fmla="*/ 208 w 256"/>
                <a:gd name="T61" fmla="*/ 24 h 5048"/>
                <a:gd name="T62" fmla="*/ 248 w 256"/>
                <a:gd name="T63" fmla="*/ 152 h 5048"/>
                <a:gd name="T64" fmla="*/ 248 w 256"/>
                <a:gd name="T65" fmla="*/ 408 h 5048"/>
                <a:gd name="T66" fmla="*/ 248 w 256"/>
                <a:gd name="T67" fmla="*/ 640 h 5048"/>
                <a:gd name="T68" fmla="*/ 240 w 256"/>
                <a:gd name="T69" fmla="*/ 816 h 5048"/>
                <a:gd name="T70" fmla="*/ 240 w 256"/>
                <a:gd name="T71" fmla="*/ 1048 h 5048"/>
                <a:gd name="T72" fmla="*/ 240 w 256"/>
                <a:gd name="T73" fmla="*/ 1328 h 5048"/>
                <a:gd name="T74" fmla="*/ 240 w 256"/>
                <a:gd name="T75" fmla="*/ 1664 h 5048"/>
                <a:gd name="T76" fmla="*/ 232 w 256"/>
                <a:gd name="T77" fmla="*/ 1896 h 5048"/>
                <a:gd name="T78" fmla="*/ 232 w 256"/>
                <a:gd name="T79" fmla="*/ 2152 h 5048"/>
                <a:gd name="T80" fmla="*/ 232 w 256"/>
                <a:gd name="T81" fmla="*/ 2664 h 5048"/>
                <a:gd name="T82" fmla="*/ 224 w 256"/>
                <a:gd name="T83" fmla="*/ 3072 h 5048"/>
                <a:gd name="T84" fmla="*/ 224 w 256"/>
                <a:gd name="T85" fmla="*/ 3584 h 5048"/>
                <a:gd name="T86" fmla="*/ 224 w 256"/>
                <a:gd name="T87" fmla="*/ 4048 h 5048"/>
                <a:gd name="T88" fmla="*/ 223 w 256"/>
                <a:gd name="T89" fmla="*/ 4264 h 5048"/>
                <a:gd name="T90" fmla="*/ 216 w 256"/>
                <a:gd name="T91" fmla="*/ 4456 h 5048"/>
                <a:gd name="T92" fmla="*/ 216 w 256"/>
                <a:gd name="T93" fmla="*/ 4688 h 5048"/>
                <a:gd name="T94" fmla="*/ 208 w 256"/>
                <a:gd name="T95" fmla="*/ 4872 h 5048"/>
                <a:gd name="T96" fmla="*/ 136 w 256"/>
                <a:gd name="T97" fmla="*/ 4944 h 5048"/>
                <a:gd name="T98" fmla="*/ 128 w 256"/>
                <a:gd name="T99" fmla="*/ 4944 h 5048"/>
                <a:gd name="T100" fmla="*/ 104 w 256"/>
                <a:gd name="T101" fmla="*/ 4944 h 5048"/>
                <a:gd name="T102" fmla="*/ 56 w 256"/>
                <a:gd name="T103" fmla="*/ 4896 h 5048"/>
                <a:gd name="T104" fmla="*/ 48 w 256"/>
                <a:gd name="T105" fmla="*/ 4920 h 5048"/>
                <a:gd name="T106" fmla="*/ 88 w 256"/>
                <a:gd name="T107" fmla="*/ 4920 h 5048"/>
                <a:gd name="T108" fmla="*/ 80 w 256"/>
                <a:gd name="T109" fmla="*/ 4896 h 5048"/>
                <a:gd name="T110" fmla="*/ 24 w 256"/>
                <a:gd name="T111" fmla="*/ 4896 h 5048"/>
                <a:gd name="T112" fmla="*/ 16 w 256"/>
                <a:gd name="T113" fmla="*/ 4920 h 5048"/>
                <a:gd name="T114" fmla="*/ 16 w 256"/>
                <a:gd name="T115" fmla="*/ 4896 h 5048"/>
                <a:gd name="T116" fmla="*/ 24 w 256"/>
                <a:gd name="T117" fmla="*/ 4944 h 5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6" h="5048">
                  <a:moveTo>
                    <a:pt x="48" y="4896"/>
                  </a:moveTo>
                  <a:lnTo>
                    <a:pt x="48" y="4920"/>
                  </a:lnTo>
                  <a:cubicBezTo>
                    <a:pt x="48" y="4934"/>
                    <a:pt x="38" y="4944"/>
                    <a:pt x="24" y="4944"/>
                  </a:cubicBezTo>
                  <a:cubicBezTo>
                    <a:pt x="11" y="4944"/>
                    <a:pt x="0" y="4934"/>
                    <a:pt x="0" y="4920"/>
                  </a:cubicBezTo>
                  <a:lnTo>
                    <a:pt x="0" y="4896"/>
                  </a:lnTo>
                  <a:cubicBezTo>
                    <a:pt x="0" y="4883"/>
                    <a:pt x="11" y="4872"/>
                    <a:pt x="24" y="4872"/>
                  </a:cubicBezTo>
                  <a:cubicBezTo>
                    <a:pt x="38" y="4872"/>
                    <a:pt x="48" y="4883"/>
                    <a:pt x="48" y="4896"/>
                  </a:cubicBezTo>
                  <a:lnTo>
                    <a:pt x="48" y="4920"/>
                  </a:lnTo>
                  <a:lnTo>
                    <a:pt x="24" y="4896"/>
                  </a:lnTo>
                  <a:lnTo>
                    <a:pt x="32" y="4896"/>
                  </a:lnTo>
                  <a:lnTo>
                    <a:pt x="8" y="4920"/>
                  </a:lnTo>
                  <a:lnTo>
                    <a:pt x="8" y="4896"/>
                  </a:lnTo>
                  <a:cubicBezTo>
                    <a:pt x="8" y="4883"/>
                    <a:pt x="19" y="4872"/>
                    <a:pt x="32" y="4872"/>
                  </a:cubicBezTo>
                  <a:cubicBezTo>
                    <a:pt x="46" y="4872"/>
                    <a:pt x="56" y="4883"/>
                    <a:pt x="56" y="4896"/>
                  </a:cubicBezTo>
                  <a:lnTo>
                    <a:pt x="56" y="4920"/>
                  </a:lnTo>
                  <a:lnTo>
                    <a:pt x="10" y="4913"/>
                  </a:lnTo>
                  <a:lnTo>
                    <a:pt x="18" y="4889"/>
                  </a:lnTo>
                  <a:cubicBezTo>
                    <a:pt x="21" y="4878"/>
                    <a:pt x="33" y="4871"/>
                    <a:pt x="44" y="4873"/>
                  </a:cubicBezTo>
                  <a:cubicBezTo>
                    <a:pt x="56" y="4875"/>
                    <a:pt x="64" y="4885"/>
                    <a:pt x="64" y="4896"/>
                  </a:cubicBezTo>
                  <a:lnTo>
                    <a:pt x="64" y="4920"/>
                  </a:lnTo>
                  <a:cubicBezTo>
                    <a:pt x="64" y="4934"/>
                    <a:pt x="54" y="4944"/>
                    <a:pt x="40" y="4944"/>
                  </a:cubicBezTo>
                  <a:cubicBezTo>
                    <a:pt x="27" y="4944"/>
                    <a:pt x="16" y="4934"/>
                    <a:pt x="16" y="4920"/>
                  </a:cubicBezTo>
                  <a:lnTo>
                    <a:pt x="16" y="4896"/>
                  </a:lnTo>
                  <a:cubicBezTo>
                    <a:pt x="16" y="4883"/>
                    <a:pt x="27" y="4872"/>
                    <a:pt x="40" y="4872"/>
                  </a:cubicBezTo>
                  <a:cubicBezTo>
                    <a:pt x="54" y="4872"/>
                    <a:pt x="64" y="4883"/>
                    <a:pt x="64" y="4896"/>
                  </a:cubicBezTo>
                  <a:lnTo>
                    <a:pt x="64" y="4920"/>
                  </a:lnTo>
                  <a:cubicBezTo>
                    <a:pt x="64" y="4934"/>
                    <a:pt x="54" y="4944"/>
                    <a:pt x="40" y="4944"/>
                  </a:cubicBezTo>
                  <a:cubicBezTo>
                    <a:pt x="27" y="4944"/>
                    <a:pt x="16" y="4934"/>
                    <a:pt x="16" y="4920"/>
                  </a:cubicBezTo>
                  <a:lnTo>
                    <a:pt x="16" y="4896"/>
                  </a:lnTo>
                  <a:cubicBezTo>
                    <a:pt x="16" y="4883"/>
                    <a:pt x="27" y="4872"/>
                    <a:pt x="40" y="4872"/>
                  </a:cubicBezTo>
                  <a:cubicBezTo>
                    <a:pt x="54" y="4872"/>
                    <a:pt x="64" y="4883"/>
                    <a:pt x="64" y="4896"/>
                  </a:cubicBezTo>
                  <a:lnTo>
                    <a:pt x="64" y="4920"/>
                  </a:lnTo>
                  <a:lnTo>
                    <a:pt x="40" y="4896"/>
                  </a:lnTo>
                  <a:lnTo>
                    <a:pt x="48" y="4896"/>
                  </a:lnTo>
                  <a:lnTo>
                    <a:pt x="24" y="4920"/>
                  </a:lnTo>
                  <a:lnTo>
                    <a:pt x="24" y="4896"/>
                  </a:lnTo>
                  <a:cubicBezTo>
                    <a:pt x="24" y="4883"/>
                    <a:pt x="35" y="4872"/>
                    <a:pt x="48" y="4872"/>
                  </a:cubicBezTo>
                  <a:cubicBezTo>
                    <a:pt x="62" y="4872"/>
                    <a:pt x="72" y="4883"/>
                    <a:pt x="72" y="4896"/>
                  </a:cubicBezTo>
                  <a:lnTo>
                    <a:pt x="72" y="4920"/>
                  </a:lnTo>
                  <a:cubicBezTo>
                    <a:pt x="72" y="4934"/>
                    <a:pt x="62" y="4944"/>
                    <a:pt x="48" y="4944"/>
                  </a:cubicBezTo>
                  <a:cubicBezTo>
                    <a:pt x="35" y="4944"/>
                    <a:pt x="24" y="4934"/>
                    <a:pt x="24" y="4920"/>
                  </a:cubicBezTo>
                  <a:lnTo>
                    <a:pt x="24" y="4896"/>
                  </a:lnTo>
                  <a:cubicBezTo>
                    <a:pt x="24" y="4883"/>
                    <a:pt x="35" y="4872"/>
                    <a:pt x="48" y="4872"/>
                  </a:cubicBezTo>
                  <a:cubicBezTo>
                    <a:pt x="62" y="4872"/>
                    <a:pt x="72" y="4883"/>
                    <a:pt x="72" y="4896"/>
                  </a:cubicBezTo>
                  <a:lnTo>
                    <a:pt x="72" y="4920"/>
                  </a:lnTo>
                  <a:cubicBezTo>
                    <a:pt x="72" y="4934"/>
                    <a:pt x="62" y="4944"/>
                    <a:pt x="48" y="4944"/>
                  </a:cubicBezTo>
                  <a:cubicBezTo>
                    <a:pt x="35" y="4944"/>
                    <a:pt x="24" y="4934"/>
                    <a:pt x="24" y="4920"/>
                  </a:cubicBezTo>
                  <a:lnTo>
                    <a:pt x="24" y="4896"/>
                  </a:lnTo>
                  <a:cubicBezTo>
                    <a:pt x="24" y="4883"/>
                    <a:pt x="35" y="4872"/>
                    <a:pt x="48" y="4872"/>
                  </a:cubicBezTo>
                  <a:cubicBezTo>
                    <a:pt x="62" y="4872"/>
                    <a:pt x="72" y="4883"/>
                    <a:pt x="72" y="4896"/>
                  </a:cubicBezTo>
                  <a:lnTo>
                    <a:pt x="72" y="4920"/>
                  </a:lnTo>
                  <a:lnTo>
                    <a:pt x="48" y="4896"/>
                  </a:lnTo>
                  <a:lnTo>
                    <a:pt x="56" y="4896"/>
                  </a:lnTo>
                  <a:lnTo>
                    <a:pt x="32" y="4920"/>
                  </a:lnTo>
                  <a:lnTo>
                    <a:pt x="32" y="4896"/>
                  </a:lnTo>
                  <a:cubicBezTo>
                    <a:pt x="32" y="4883"/>
                    <a:pt x="43" y="4872"/>
                    <a:pt x="56" y="4872"/>
                  </a:cubicBezTo>
                  <a:cubicBezTo>
                    <a:pt x="70" y="4872"/>
                    <a:pt x="80" y="4883"/>
                    <a:pt x="80" y="4896"/>
                  </a:cubicBezTo>
                  <a:lnTo>
                    <a:pt x="80" y="4920"/>
                  </a:lnTo>
                  <a:lnTo>
                    <a:pt x="56" y="4896"/>
                  </a:lnTo>
                  <a:lnTo>
                    <a:pt x="64" y="4896"/>
                  </a:lnTo>
                  <a:lnTo>
                    <a:pt x="40" y="4920"/>
                  </a:lnTo>
                  <a:lnTo>
                    <a:pt x="40" y="4896"/>
                  </a:lnTo>
                  <a:cubicBezTo>
                    <a:pt x="40" y="4883"/>
                    <a:pt x="51" y="4872"/>
                    <a:pt x="64" y="4872"/>
                  </a:cubicBezTo>
                  <a:cubicBezTo>
                    <a:pt x="78" y="4872"/>
                    <a:pt x="88" y="4883"/>
                    <a:pt x="88" y="4896"/>
                  </a:cubicBezTo>
                  <a:lnTo>
                    <a:pt x="88" y="4920"/>
                  </a:lnTo>
                  <a:cubicBezTo>
                    <a:pt x="88" y="4934"/>
                    <a:pt x="78" y="4944"/>
                    <a:pt x="64" y="4944"/>
                  </a:cubicBezTo>
                  <a:cubicBezTo>
                    <a:pt x="51" y="4944"/>
                    <a:pt x="40" y="4934"/>
                    <a:pt x="40" y="4920"/>
                  </a:cubicBezTo>
                  <a:lnTo>
                    <a:pt x="40" y="4896"/>
                  </a:lnTo>
                  <a:cubicBezTo>
                    <a:pt x="40" y="4883"/>
                    <a:pt x="51" y="4872"/>
                    <a:pt x="64" y="4872"/>
                  </a:cubicBezTo>
                  <a:cubicBezTo>
                    <a:pt x="78" y="4872"/>
                    <a:pt x="88" y="4883"/>
                    <a:pt x="88" y="4896"/>
                  </a:cubicBezTo>
                  <a:lnTo>
                    <a:pt x="88" y="4920"/>
                  </a:lnTo>
                  <a:cubicBezTo>
                    <a:pt x="88" y="4934"/>
                    <a:pt x="78" y="4944"/>
                    <a:pt x="64" y="4944"/>
                  </a:cubicBezTo>
                  <a:cubicBezTo>
                    <a:pt x="51" y="4944"/>
                    <a:pt x="40" y="4934"/>
                    <a:pt x="40" y="4920"/>
                  </a:cubicBezTo>
                  <a:lnTo>
                    <a:pt x="40" y="4896"/>
                  </a:lnTo>
                  <a:cubicBezTo>
                    <a:pt x="40" y="4883"/>
                    <a:pt x="51" y="4872"/>
                    <a:pt x="64" y="4872"/>
                  </a:cubicBezTo>
                  <a:lnTo>
                    <a:pt x="72" y="4872"/>
                  </a:lnTo>
                  <a:cubicBezTo>
                    <a:pt x="86" y="4872"/>
                    <a:pt x="96" y="4883"/>
                    <a:pt x="96" y="4896"/>
                  </a:cubicBezTo>
                  <a:lnTo>
                    <a:pt x="96" y="4920"/>
                  </a:lnTo>
                  <a:cubicBezTo>
                    <a:pt x="96" y="4934"/>
                    <a:pt x="86" y="4944"/>
                    <a:pt x="72" y="4944"/>
                  </a:cubicBezTo>
                  <a:cubicBezTo>
                    <a:pt x="59" y="4944"/>
                    <a:pt x="48" y="4934"/>
                    <a:pt x="48" y="4920"/>
                  </a:cubicBezTo>
                  <a:lnTo>
                    <a:pt x="48" y="4896"/>
                  </a:lnTo>
                  <a:cubicBezTo>
                    <a:pt x="48" y="4883"/>
                    <a:pt x="59" y="4872"/>
                    <a:pt x="72" y="4872"/>
                  </a:cubicBezTo>
                  <a:cubicBezTo>
                    <a:pt x="86" y="4872"/>
                    <a:pt x="96" y="4883"/>
                    <a:pt x="96" y="4896"/>
                  </a:cubicBezTo>
                  <a:lnTo>
                    <a:pt x="96" y="4920"/>
                  </a:lnTo>
                  <a:cubicBezTo>
                    <a:pt x="96" y="4934"/>
                    <a:pt x="86" y="4944"/>
                    <a:pt x="72" y="4944"/>
                  </a:cubicBezTo>
                  <a:cubicBezTo>
                    <a:pt x="59" y="4944"/>
                    <a:pt x="48" y="4934"/>
                    <a:pt x="48" y="4920"/>
                  </a:cubicBezTo>
                  <a:lnTo>
                    <a:pt x="48" y="4896"/>
                  </a:lnTo>
                  <a:cubicBezTo>
                    <a:pt x="48" y="4883"/>
                    <a:pt x="59" y="4872"/>
                    <a:pt x="72" y="4872"/>
                  </a:cubicBezTo>
                  <a:lnTo>
                    <a:pt x="80" y="4872"/>
                  </a:lnTo>
                  <a:cubicBezTo>
                    <a:pt x="94" y="4872"/>
                    <a:pt x="104" y="4883"/>
                    <a:pt x="104" y="4896"/>
                  </a:cubicBezTo>
                  <a:lnTo>
                    <a:pt x="104" y="4920"/>
                  </a:lnTo>
                  <a:lnTo>
                    <a:pt x="58" y="4913"/>
                  </a:lnTo>
                  <a:lnTo>
                    <a:pt x="66" y="4889"/>
                  </a:lnTo>
                  <a:cubicBezTo>
                    <a:pt x="69" y="4878"/>
                    <a:pt x="81" y="4871"/>
                    <a:pt x="92" y="4873"/>
                  </a:cubicBezTo>
                  <a:cubicBezTo>
                    <a:pt x="104" y="4875"/>
                    <a:pt x="112" y="4885"/>
                    <a:pt x="112" y="4896"/>
                  </a:cubicBezTo>
                  <a:lnTo>
                    <a:pt x="112" y="4920"/>
                  </a:lnTo>
                  <a:lnTo>
                    <a:pt x="88" y="4896"/>
                  </a:lnTo>
                  <a:lnTo>
                    <a:pt x="96" y="4896"/>
                  </a:lnTo>
                  <a:lnTo>
                    <a:pt x="104" y="4896"/>
                  </a:lnTo>
                  <a:cubicBezTo>
                    <a:pt x="118" y="4896"/>
                    <a:pt x="128" y="4907"/>
                    <a:pt x="128" y="4920"/>
                  </a:cubicBezTo>
                  <a:lnTo>
                    <a:pt x="128" y="4944"/>
                  </a:lnTo>
                  <a:lnTo>
                    <a:pt x="128" y="4976"/>
                  </a:lnTo>
                  <a:lnTo>
                    <a:pt x="128" y="5000"/>
                  </a:lnTo>
                  <a:lnTo>
                    <a:pt x="128" y="5024"/>
                  </a:lnTo>
                  <a:cubicBezTo>
                    <a:pt x="128" y="5038"/>
                    <a:pt x="118" y="5048"/>
                    <a:pt x="104" y="5048"/>
                  </a:cubicBezTo>
                  <a:cubicBezTo>
                    <a:pt x="91" y="5048"/>
                    <a:pt x="80" y="5038"/>
                    <a:pt x="80" y="5024"/>
                  </a:cubicBezTo>
                  <a:lnTo>
                    <a:pt x="80" y="5000"/>
                  </a:lnTo>
                  <a:lnTo>
                    <a:pt x="80" y="4976"/>
                  </a:lnTo>
                  <a:lnTo>
                    <a:pt x="80" y="4944"/>
                  </a:lnTo>
                  <a:lnTo>
                    <a:pt x="80" y="4920"/>
                  </a:lnTo>
                  <a:lnTo>
                    <a:pt x="80" y="4896"/>
                  </a:lnTo>
                  <a:cubicBezTo>
                    <a:pt x="80" y="4883"/>
                    <a:pt x="91" y="4872"/>
                    <a:pt x="104" y="4872"/>
                  </a:cubicBezTo>
                  <a:cubicBezTo>
                    <a:pt x="118" y="4872"/>
                    <a:pt x="128" y="4883"/>
                    <a:pt x="128" y="4896"/>
                  </a:cubicBezTo>
                  <a:lnTo>
                    <a:pt x="128" y="4920"/>
                  </a:lnTo>
                  <a:lnTo>
                    <a:pt x="104" y="4896"/>
                  </a:lnTo>
                  <a:lnTo>
                    <a:pt x="112" y="4896"/>
                  </a:lnTo>
                  <a:lnTo>
                    <a:pt x="120" y="4896"/>
                  </a:lnTo>
                  <a:lnTo>
                    <a:pt x="128" y="4896"/>
                  </a:lnTo>
                  <a:lnTo>
                    <a:pt x="136" y="4896"/>
                  </a:lnTo>
                  <a:lnTo>
                    <a:pt x="144" y="4896"/>
                  </a:lnTo>
                  <a:lnTo>
                    <a:pt x="152" y="4896"/>
                  </a:lnTo>
                  <a:lnTo>
                    <a:pt x="160" y="4896"/>
                  </a:lnTo>
                  <a:lnTo>
                    <a:pt x="168" y="4896"/>
                  </a:lnTo>
                  <a:lnTo>
                    <a:pt x="176" y="4896"/>
                  </a:lnTo>
                  <a:lnTo>
                    <a:pt x="184" y="4896"/>
                  </a:lnTo>
                  <a:lnTo>
                    <a:pt x="160" y="4920"/>
                  </a:lnTo>
                  <a:lnTo>
                    <a:pt x="160" y="4896"/>
                  </a:lnTo>
                  <a:lnTo>
                    <a:pt x="160" y="4872"/>
                  </a:lnTo>
                  <a:lnTo>
                    <a:pt x="160" y="4840"/>
                  </a:lnTo>
                  <a:lnTo>
                    <a:pt x="160" y="4816"/>
                  </a:lnTo>
                  <a:lnTo>
                    <a:pt x="160" y="4792"/>
                  </a:lnTo>
                  <a:lnTo>
                    <a:pt x="160" y="4768"/>
                  </a:lnTo>
                  <a:lnTo>
                    <a:pt x="160" y="4744"/>
                  </a:lnTo>
                  <a:cubicBezTo>
                    <a:pt x="160" y="4743"/>
                    <a:pt x="161" y="4741"/>
                    <a:pt x="161" y="4739"/>
                  </a:cubicBezTo>
                  <a:lnTo>
                    <a:pt x="169" y="4707"/>
                  </a:lnTo>
                  <a:lnTo>
                    <a:pt x="168" y="4712"/>
                  </a:lnTo>
                  <a:lnTo>
                    <a:pt x="168" y="4688"/>
                  </a:lnTo>
                  <a:lnTo>
                    <a:pt x="168" y="4664"/>
                  </a:lnTo>
                  <a:lnTo>
                    <a:pt x="168" y="4640"/>
                  </a:lnTo>
                  <a:lnTo>
                    <a:pt x="168" y="4616"/>
                  </a:lnTo>
                  <a:lnTo>
                    <a:pt x="168" y="4584"/>
                  </a:lnTo>
                  <a:lnTo>
                    <a:pt x="168" y="4560"/>
                  </a:lnTo>
                  <a:lnTo>
                    <a:pt x="168" y="4536"/>
                  </a:lnTo>
                  <a:lnTo>
                    <a:pt x="168" y="4512"/>
                  </a:lnTo>
                  <a:lnTo>
                    <a:pt x="168" y="4488"/>
                  </a:lnTo>
                  <a:lnTo>
                    <a:pt x="168" y="4456"/>
                  </a:lnTo>
                  <a:lnTo>
                    <a:pt x="168" y="4432"/>
                  </a:lnTo>
                  <a:lnTo>
                    <a:pt x="168" y="4408"/>
                  </a:lnTo>
                  <a:lnTo>
                    <a:pt x="168" y="4384"/>
                  </a:lnTo>
                  <a:lnTo>
                    <a:pt x="168" y="4360"/>
                  </a:lnTo>
                  <a:lnTo>
                    <a:pt x="168" y="4328"/>
                  </a:lnTo>
                  <a:lnTo>
                    <a:pt x="168" y="4304"/>
                  </a:lnTo>
                  <a:lnTo>
                    <a:pt x="168" y="4280"/>
                  </a:lnTo>
                  <a:cubicBezTo>
                    <a:pt x="168" y="4278"/>
                    <a:pt x="169" y="4275"/>
                    <a:pt x="170" y="4273"/>
                  </a:cubicBezTo>
                  <a:lnTo>
                    <a:pt x="178" y="4249"/>
                  </a:lnTo>
                  <a:lnTo>
                    <a:pt x="176" y="4256"/>
                  </a:lnTo>
                  <a:lnTo>
                    <a:pt x="176" y="4232"/>
                  </a:lnTo>
                  <a:lnTo>
                    <a:pt x="176" y="4200"/>
                  </a:lnTo>
                  <a:lnTo>
                    <a:pt x="176" y="4176"/>
                  </a:lnTo>
                  <a:lnTo>
                    <a:pt x="176" y="4152"/>
                  </a:lnTo>
                  <a:lnTo>
                    <a:pt x="176" y="4128"/>
                  </a:lnTo>
                  <a:lnTo>
                    <a:pt x="176" y="4104"/>
                  </a:lnTo>
                  <a:lnTo>
                    <a:pt x="176" y="4072"/>
                  </a:lnTo>
                  <a:lnTo>
                    <a:pt x="176" y="4048"/>
                  </a:lnTo>
                  <a:lnTo>
                    <a:pt x="176" y="4024"/>
                  </a:lnTo>
                  <a:lnTo>
                    <a:pt x="176" y="3976"/>
                  </a:lnTo>
                  <a:lnTo>
                    <a:pt x="176" y="3944"/>
                  </a:lnTo>
                  <a:lnTo>
                    <a:pt x="176" y="3872"/>
                  </a:lnTo>
                  <a:lnTo>
                    <a:pt x="176" y="3816"/>
                  </a:lnTo>
                  <a:lnTo>
                    <a:pt x="176" y="3768"/>
                  </a:lnTo>
                  <a:lnTo>
                    <a:pt x="176" y="3688"/>
                  </a:lnTo>
                  <a:lnTo>
                    <a:pt x="176" y="3640"/>
                  </a:lnTo>
                  <a:lnTo>
                    <a:pt x="176" y="3584"/>
                  </a:lnTo>
                  <a:lnTo>
                    <a:pt x="176" y="3560"/>
                  </a:lnTo>
                  <a:lnTo>
                    <a:pt x="176" y="3512"/>
                  </a:lnTo>
                  <a:lnTo>
                    <a:pt x="176" y="3432"/>
                  </a:lnTo>
                  <a:lnTo>
                    <a:pt x="176" y="3384"/>
                  </a:lnTo>
                  <a:lnTo>
                    <a:pt x="176" y="3328"/>
                  </a:lnTo>
                  <a:lnTo>
                    <a:pt x="176" y="3256"/>
                  </a:lnTo>
                  <a:lnTo>
                    <a:pt x="176" y="3200"/>
                  </a:lnTo>
                  <a:lnTo>
                    <a:pt x="176" y="3152"/>
                  </a:lnTo>
                  <a:lnTo>
                    <a:pt x="176" y="3072"/>
                  </a:lnTo>
                  <a:cubicBezTo>
                    <a:pt x="176" y="3071"/>
                    <a:pt x="177" y="3070"/>
                    <a:pt x="177" y="3069"/>
                  </a:cubicBezTo>
                  <a:lnTo>
                    <a:pt x="185" y="3021"/>
                  </a:lnTo>
                  <a:lnTo>
                    <a:pt x="184" y="3024"/>
                  </a:lnTo>
                  <a:lnTo>
                    <a:pt x="184" y="2976"/>
                  </a:lnTo>
                  <a:lnTo>
                    <a:pt x="184" y="2920"/>
                  </a:lnTo>
                  <a:lnTo>
                    <a:pt x="184" y="2848"/>
                  </a:lnTo>
                  <a:lnTo>
                    <a:pt x="184" y="2792"/>
                  </a:lnTo>
                  <a:lnTo>
                    <a:pt x="184" y="2744"/>
                  </a:lnTo>
                  <a:lnTo>
                    <a:pt x="184" y="2664"/>
                  </a:lnTo>
                  <a:lnTo>
                    <a:pt x="184" y="2616"/>
                  </a:lnTo>
                  <a:lnTo>
                    <a:pt x="184" y="2560"/>
                  </a:lnTo>
                  <a:lnTo>
                    <a:pt x="184" y="2488"/>
                  </a:lnTo>
                  <a:lnTo>
                    <a:pt x="184" y="2432"/>
                  </a:lnTo>
                  <a:lnTo>
                    <a:pt x="184" y="2384"/>
                  </a:lnTo>
                  <a:lnTo>
                    <a:pt x="184" y="2304"/>
                  </a:lnTo>
                  <a:lnTo>
                    <a:pt x="184" y="2256"/>
                  </a:lnTo>
                  <a:lnTo>
                    <a:pt x="184" y="2200"/>
                  </a:lnTo>
                  <a:lnTo>
                    <a:pt x="184" y="2152"/>
                  </a:lnTo>
                  <a:lnTo>
                    <a:pt x="184" y="2104"/>
                  </a:lnTo>
                  <a:lnTo>
                    <a:pt x="184" y="2072"/>
                  </a:lnTo>
                  <a:lnTo>
                    <a:pt x="184" y="2048"/>
                  </a:lnTo>
                  <a:lnTo>
                    <a:pt x="184" y="2024"/>
                  </a:lnTo>
                  <a:lnTo>
                    <a:pt x="184" y="2000"/>
                  </a:lnTo>
                  <a:lnTo>
                    <a:pt x="184" y="1976"/>
                  </a:lnTo>
                  <a:lnTo>
                    <a:pt x="184" y="1944"/>
                  </a:lnTo>
                  <a:lnTo>
                    <a:pt x="184" y="1920"/>
                  </a:lnTo>
                  <a:lnTo>
                    <a:pt x="184" y="1896"/>
                  </a:lnTo>
                  <a:lnTo>
                    <a:pt x="184" y="1848"/>
                  </a:lnTo>
                  <a:lnTo>
                    <a:pt x="184" y="1792"/>
                  </a:lnTo>
                  <a:lnTo>
                    <a:pt x="184" y="1768"/>
                  </a:lnTo>
                  <a:lnTo>
                    <a:pt x="184" y="1744"/>
                  </a:lnTo>
                  <a:lnTo>
                    <a:pt x="184" y="1720"/>
                  </a:lnTo>
                  <a:cubicBezTo>
                    <a:pt x="184" y="1719"/>
                    <a:pt x="185" y="1717"/>
                    <a:pt x="185" y="1715"/>
                  </a:cubicBezTo>
                  <a:lnTo>
                    <a:pt x="193" y="1683"/>
                  </a:lnTo>
                  <a:lnTo>
                    <a:pt x="192" y="1688"/>
                  </a:lnTo>
                  <a:lnTo>
                    <a:pt x="192" y="1664"/>
                  </a:lnTo>
                  <a:lnTo>
                    <a:pt x="192" y="1640"/>
                  </a:lnTo>
                  <a:lnTo>
                    <a:pt x="192" y="1616"/>
                  </a:lnTo>
                  <a:lnTo>
                    <a:pt x="192" y="1584"/>
                  </a:lnTo>
                  <a:lnTo>
                    <a:pt x="192" y="1536"/>
                  </a:lnTo>
                  <a:lnTo>
                    <a:pt x="192" y="1512"/>
                  </a:lnTo>
                  <a:lnTo>
                    <a:pt x="192" y="1456"/>
                  </a:lnTo>
                  <a:lnTo>
                    <a:pt x="192" y="1408"/>
                  </a:lnTo>
                  <a:lnTo>
                    <a:pt x="192" y="1384"/>
                  </a:lnTo>
                  <a:lnTo>
                    <a:pt x="192" y="1328"/>
                  </a:lnTo>
                  <a:lnTo>
                    <a:pt x="192" y="1304"/>
                  </a:lnTo>
                  <a:lnTo>
                    <a:pt x="192" y="1280"/>
                  </a:lnTo>
                  <a:lnTo>
                    <a:pt x="192" y="1256"/>
                  </a:lnTo>
                  <a:lnTo>
                    <a:pt x="192" y="1200"/>
                  </a:lnTo>
                  <a:lnTo>
                    <a:pt x="192" y="1176"/>
                  </a:lnTo>
                  <a:lnTo>
                    <a:pt x="192" y="1152"/>
                  </a:lnTo>
                  <a:lnTo>
                    <a:pt x="192" y="1104"/>
                  </a:lnTo>
                  <a:lnTo>
                    <a:pt x="192" y="1072"/>
                  </a:lnTo>
                  <a:lnTo>
                    <a:pt x="192" y="1048"/>
                  </a:lnTo>
                  <a:lnTo>
                    <a:pt x="192" y="1024"/>
                  </a:lnTo>
                  <a:lnTo>
                    <a:pt x="192" y="1000"/>
                  </a:lnTo>
                  <a:lnTo>
                    <a:pt x="192" y="976"/>
                  </a:lnTo>
                  <a:lnTo>
                    <a:pt x="192" y="944"/>
                  </a:lnTo>
                  <a:lnTo>
                    <a:pt x="192" y="920"/>
                  </a:lnTo>
                  <a:lnTo>
                    <a:pt x="192" y="896"/>
                  </a:lnTo>
                  <a:lnTo>
                    <a:pt x="192" y="872"/>
                  </a:lnTo>
                  <a:lnTo>
                    <a:pt x="192" y="848"/>
                  </a:lnTo>
                  <a:lnTo>
                    <a:pt x="192" y="816"/>
                  </a:lnTo>
                  <a:cubicBezTo>
                    <a:pt x="192" y="814"/>
                    <a:pt x="193" y="811"/>
                    <a:pt x="194" y="809"/>
                  </a:cubicBezTo>
                  <a:lnTo>
                    <a:pt x="202" y="785"/>
                  </a:lnTo>
                  <a:lnTo>
                    <a:pt x="200" y="792"/>
                  </a:lnTo>
                  <a:lnTo>
                    <a:pt x="200" y="768"/>
                  </a:lnTo>
                  <a:lnTo>
                    <a:pt x="200" y="744"/>
                  </a:lnTo>
                  <a:lnTo>
                    <a:pt x="200" y="720"/>
                  </a:lnTo>
                  <a:lnTo>
                    <a:pt x="200" y="688"/>
                  </a:lnTo>
                  <a:lnTo>
                    <a:pt x="200" y="664"/>
                  </a:lnTo>
                  <a:lnTo>
                    <a:pt x="200" y="640"/>
                  </a:lnTo>
                  <a:lnTo>
                    <a:pt x="200" y="616"/>
                  </a:lnTo>
                  <a:lnTo>
                    <a:pt x="200" y="584"/>
                  </a:lnTo>
                  <a:lnTo>
                    <a:pt x="200" y="560"/>
                  </a:lnTo>
                  <a:lnTo>
                    <a:pt x="200" y="536"/>
                  </a:lnTo>
                  <a:lnTo>
                    <a:pt x="200" y="512"/>
                  </a:lnTo>
                  <a:lnTo>
                    <a:pt x="200" y="488"/>
                  </a:lnTo>
                  <a:lnTo>
                    <a:pt x="200" y="456"/>
                  </a:lnTo>
                  <a:lnTo>
                    <a:pt x="200" y="432"/>
                  </a:lnTo>
                  <a:lnTo>
                    <a:pt x="200" y="408"/>
                  </a:lnTo>
                  <a:lnTo>
                    <a:pt x="200" y="384"/>
                  </a:lnTo>
                  <a:lnTo>
                    <a:pt x="200" y="360"/>
                  </a:lnTo>
                  <a:lnTo>
                    <a:pt x="200" y="328"/>
                  </a:lnTo>
                  <a:lnTo>
                    <a:pt x="200" y="304"/>
                  </a:lnTo>
                  <a:lnTo>
                    <a:pt x="200" y="280"/>
                  </a:lnTo>
                  <a:lnTo>
                    <a:pt x="200" y="256"/>
                  </a:lnTo>
                  <a:lnTo>
                    <a:pt x="200" y="232"/>
                  </a:lnTo>
                  <a:lnTo>
                    <a:pt x="200" y="200"/>
                  </a:lnTo>
                  <a:lnTo>
                    <a:pt x="200" y="152"/>
                  </a:lnTo>
                  <a:lnTo>
                    <a:pt x="200" y="128"/>
                  </a:lnTo>
                  <a:cubicBezTo>
                    <a:pt x="200" y="126"/>
                    <a:pt x="201" y="123"/>
                    <a:pt x="202" y="121"/>
                  </a:cubicBezTo>
                  <a:lnTo>
                    <a:pt x="210" y="97"/>
                  </a:lnTo>
                  <a:lnTo>
                    <a:pt x="208" y="104"/>
                  </a:lnTo>
                  <a:lnTo>
                    <a:pt x="208" y="72"/>
                  </a:lnTo>
                  <a:lnTo>
                    <a:pt x="208" y="48"/>
                  </a:lnTo>
                  <a:lnTo>
                    <a:pt x="208" y="24"/>
                  </a:lnTo>
                  <a:cubicBezTo>
                    <a:pt x="208" y="11"/>
                    <a:pt x="219" y="0"/>
                    <a:pt x="232" y="0"/>
                  </a:cubicBezTo>
                  <a:cubicBezTo>
                    <a:pt x="246" y="0"/>
                    <a:pt x="256" y="11"/>
                    <a:pt x="256" y="24"/>
                  </a:cubicBezTo>
                  <a:lnTo>
                    <a:pt x="256" y="48"/>
                  </a:lnTo>
                  <a:lnTo>
                    <a:pt x="256" y="72"/>
                  </a:lnTo>
                  <a:lnTo>
                    <a:pt x="256" y="104"/>
                  </a:lnTo>
                  <a:cubicBezTo>
                    <a:pt x="256" y="107"/>
                    <a:pt x="256" y="110"/>
                    <a:pt x="255" y="112"/>
                  </a:cubicBezTo>
                  <a:lnTo>
                    <a:pt x="247" y="136"/>
                  </a:lnTo>
                  <a:lnTo>
                    <a:pt x="248" y="128"/>
                  </a:lnTo>
                  <a:lnTo>
                    <a:pt x="248" y="152"/>
                  </a:lnTo>
                  <a:lnTo>
                    <a:pt x="248" y="200"/>
                  </a:lnTo>
                  <a:lnTo>
                    <a:pt x="248" y="232"/>
                  </a:lnTo>
                  <a:lnTo>
                    <a:pt x="248" y="256"/>
                  </a:lnTo>
                  <a:lnTo>
                    <a:pt x="248" y="280"/>
                  </a:lnTo>
                  <a:lnTo>
                    <a:pt x="248" y="304"/>
                  </a:lnTo>
                  <a:lnTo>
                    <a:pt x="248" y="328"/>
                  </a:lnTo>
                  <a:lnTo>
                    <a:pt x="248" y="360"/>
                  </a:lnTo>
                  <a:lnTo>
                    <a:pt x="248" y="384"/>
                  </a:lnTo>
                  <a:lnTo>
                    <a:pt x="248" y="408"/>
                  </a:lnTo>
                  <a:lnTo>
                    <a:pt x="248" y="432"/>
                  </a:lnTo>
                  <a:lnTo>
                    <a:pt x="248" y="456"/>
                  </a:lnTo>
                  <a:lnTo>
                    <a:pt x="248" y="488"/>
                  </a:lnTo>
                  <a:lnTo>
                    <a:pt x="248" y="512"/>
                  </a:lnTo>
                  <a:lnTo>
                    <a:pt x="248" y="536"/>
                  </a:lnTo>
                  <a:lnTo>
                    <a:pt x="248" y="560"/>
                  </a:lnTo>
                  <a:lnTo>
                    <a:pt x="248" y="584"/>
                  </a:lnTo>
                  <a:lnTo>
                    <a:pt x="248" y="616"/>
                  </a:lnTo>
                  <a:lnTo>
                    <a:pt x="248" y="640"/>
                  </a:lnTo>
                  <a:lnTo>
                    <a:pt x="248" y="664"/>
                  </a:lnTo>
                  <a:lnTo>
                    <a:pt x="248" y="688"/>
                  </a:lnTo>
                  <a:lnTo>
                    <a:pt x="248" y="720"/>
                  </a:lnTo>
                  <a:lnTo>
                    <a:pt x="248" y="744"/>
                  </a:lnTo>
                  <a:lnTo>
                    <a:pt x="248" y="768"/>
                  </a:lnTo>
                  <a:lnTo>
                    <a:pt x="248" y="792"/>
                  </a:lnTo>
                  <a:cubicBezTo>
                    <a:pt x="248" y="795"/>
                    <a:pt x="248" y="798"/>
                    <a:pt x="247" y="800"/>
                  </a:cubicBezTo>
                  <a:lnTo>
                    <a:pt x="239" y="824"/>
                  </a:lnTo>
                  <a:lnTo>
                    <a:pt x="240" y="816"/>
                  </a:lnTo>
                  <a:lnTo>
                    <a:pt x="240" y="848"/>
                  </a:lnTo>
                  <a:lnTo>
                    <a:pt x="240" y="872"/>
                  </a:lnTo>
                  <a:lnTo>
                    <a:pt x="240" y="896"/>
                  </a:lnTo>
                  <a:lnTo>
                    <a:pt x="240" y="920"/>
                  </a:lnTo>
                  <a:lnTo>
                    <a:pt x="240" y="944"/>
                  </a:lnTo>
                  <a:lnTo>
                    <a:pt x="240" y="976"/>
                  </a:lnTo>
                  <a:lnTo>
                    <a:pt x="240" y="1000"/>
                  </a:lnTo>
                  <a:lnTo>
                    <a:pt x="240" y="1024"/>
                  </a:lnTo>
                  <a:lnTo>
                    <a:pt x="240" y="1048"/>
                  </a:lnTo>
                  <a:lnTo>
                    <a:pt x="240" y="1072"/>
                  </a:lnTo>
                  <a:lnTo>
                    <a:pt x="240" y="1104"/>
                  </a:lnTo>
                  <a:lnTo>
                    <a:pt x="240" y="1152"/>
                  </a:lnTo>
                  <a:lnTo>
                    <a:pt x="240" y="1176"/>
                  </a:lnTo>
                  <a:lnTo>
                    <a:pt x="240" y="1200"/>
                  </a:lnTo>
                  <a:lnTo>
                    <a:pt x="240" y="1256"/>
                  </a:lnTo>
                  <a:lnTo>
                    <a:pt x="240" y="1280"/>
                  </a:lnTo>
                  <a:lnTo>
                    <a:pt x="240" y="1304"/>
                  </a:lnTo>
                  <a:lnTo>
                    <a:pt x="240" y="1328"/>
                  </a:lnTo>
                  <a:lnTo>
                    <a:pt x="240" y="1384"/>
                  </a:lnTo>
                  <a:lnTo>
                    <a:pt x="240" y="1408"/>
                  </a:lnTo>
                  <a:lnTo>
                    <a:pt x="240" y="1456"/>
                  </a:lnTo>
                  <a:lnTo>
                    <a:pt x="240" y="1512"/>
                  </a:lnTo>
                  <a:lnTo>
                    <a:pt x="240" y="1536"/>
                  </a:lnTo>
                  <a:lnTo>
                    <a:pt x="240" y="1584"/>
                  </a:lnTo>
                  <a:lnTo>
                    <a:pt x="240" y="1616"/>
                  </a:lnTo>
                  <a:lnTo>
                    <a:pt x="240" y="1640"/>
                  </a:lnTo>
                  <a:lnTo>
                    <a:pt x="240" y="1664"/>
                  </a:lnTo>
                  <a:lnTo>
                    <a:pt x="240" y="1688"/>
                  </a:lnTo>
                  <a:cubicBezTo>
                    <a:pt x="240" y="1690"/>
                    <a:pt x="240" y="1692"/>
                    <a:pt x="240" y="1694"/>
                  </a:cubicBezTo>
                  <a:lnTo>
                    <a:pt x="232" y="1726"/>
                  </a:lnTo>
                  <a:lnTo>
                    <a:pt x="232" y="1720"/>
                  </a:lnTo>
                  <a:lnTo>
                    <a:pt x="232" y="1744"/>
                  </a:lnTo>
                  <a:lnTo>
                    <a:pt x="232" y="1768"/>
                  </a:lnTo>
                  <a:lnTo>
                    <a:pt x="232" y="1792"/>
                  </a:lnTo>
                  <a:lnTo>
                    <a:pt x="232" y="1848"/>
                  </a:lnTo>
                  <a:lnTo>
                    <a:pt x="232" y="1896"/>
                  </a:lnTo>
                  <a:lnTo>
                    <a:pt x="232" y="1920"/>
                  </a:lnTo>
                  <a:lnTo>
                    <a:pt x="232" y="1944"/>
                  </a:lnTo>
                  <a:lnTo>
                    <a:pt x="232" y="1976"/>
                  </a:lnTo>
                  <a:lnTo>
                    <a:pt x="232" y="2000"/>
                  </a:lnTo>
                  <a:lnTo>
                    <a:pt x="232" y="2024"/>
                  </a:lnTo>
                  <a:lnTo>
                    <a:pt x="232" y="2048"/>
                  </a:lnTo>
                  <a:lnTo>
                    <a:pt x="232" y="2072"/>
                  </a:lnTo>
                  <a:lnTo>
                    <a:pt x="232" y="2104"/>
                  </a:lnTo>
                  <a:lnTo>
                    <a:pt x="232" y="2152"/>
                  </a:lnTo>
                  <a:lnTo>
                    <a:pt x="232" y="2200"/>
                  </a:lnTo>
                  <a:lnTo>
                    <a:pt x="232" y="2256"/>
                  </a:lnTo>
                  <a:lnTo>
                    <a:pt x="232" y="2304"/>
                  </a:lnTo>
                  <a:lnTo>
                    <a:pt x="232" y="2384"/>
                  </a:lnTo>
                  <a:lnTo>
                    <a:pt x="232" y="2432"/>
                  </a:lnTo>
                  <a:lnTo>
                    <a:pt x="232" y="2488"/>
                  </a:lnTo>
                  <a:lnTo>
                    <a:pt x="232" y="2560"/>
                  </a:lnTo>
                  <a:lnTo>
                    <a:pt x="232" y="2616"/>
                  </a:lnTo>
                  <a:lnTo>
                    <a:pt x="232" y="2664"/>
                  </a:lnTo>
                  <a:lnTo>
                    <a:pt x="232" y="2744"/>
                  </a:lnTo>
                  <a:lnTo>
                    <a:pt x="232" y="2792"/>
                  </a:lnTo>
                  <a:lnTo>
                    <a:pt x="232" y="2848"/>
                  </a:lnTo>
                  <a:lnTo>
                    <a:pt x="232" y="2920"/>
                  </a:lnTo>
                  <a:lnTo>
                    <a:pt x="232" y="2976"/>
                  </a:lnTo>
                  <a:lnTo>
                    <a:pt x="232" y="3024"/>
                  </a:lnTo>
                  <a:cubicBezTo>
                    <a:pt x="232" y="3026"/>
                    <a:pt x="232" y="3027"/>
                    <a:pt x="232" y="3028"/>
                  </a:cubicBezTo>
                  <a:lnTo>
                    <a:pt x="224" y="3076"/>
                  </a:lnTo>
                  <a:lnTo>
                    <a:pt x="224" y="3072"/>
                  </a:lnTo>
                  <a:lnTo>
                    <a:pt x="224" y="3152"/>
                  </a:lnTo>
                  <a:lnTo>
                    <a:pt x="224" y="3200"/>
                  </a:lnTo>
                  <a:lnTo>
                    <a:pt x="224" y="3256"/>
                  </a:lnTo>
                  <a:lnTo>
                    <a:pt x="224" y="3328"/>
                  </a:lnTo>
                  <a:lnTo>
                    <a:pt x="224" y="3384"/>
                  </a:lnTo>
                  <a:lnTo>
                    <a:pt x="224" y="3432"/>
                  </a:lnTo>
                  <a:lnTo>
                    <a:pt x="224" y="3512"/>
                  </a:lnTo>
                  <a:lnTo>
                    <a:pt x="224" y="3560"/>
                  </a:lnTo>
                  <a:lnTo>
                    <a:pt x="224" y="3584"/>
                  </a:lnTo>
                  <a:lnTo>
                    <a:pt x="224" y="3640"/>
                  </a:lnTo>
                  <a:lnTo>
                    <a:pt x="224" y="3688"/>
                  </a:lnTo>
                  <a:lnTo>
                    <a:pt x="224" y="3768"/>
                  </a:lnTo>
                  <a:lnTo>
                    <a:pt x="224" y="3816"/>
                  </a:lnTo>
                  <a:lnTo>
                    <a:pt x="224" y="3872"/>
                  </a:lnTo>
                  <a:lnTo>
                    <a:pt x="224" y="3944"/>
                  </a:lnTo>
                  <a:lnTo>
                    <a:pt x="224" y="3976"/>
                  </a:lnTo>
                  <a:lnTo>
                    <a:pt x="224" y="4024"/>
                  </a:lnTo>
                  <a:lnTo>
                    <a:pt x="224" y="4048"/>
                  </a:lnTo>
                  <a:lnTo>
                    <a:pt x="224" y="4072"/>
                  </a:lnTo>
                  <a:lnTo>
                    <a:pt x="224" y="4104"/>
                  </a:lnTo>
                  <a:lnTo>
                    <a:pt x="224" y="4128"/>
                  </a:lnTo>
                  <a:lnTo>
                    <a:pt x="224" y="4152"/>
                  </a:lnTo>
                  <a:lnTo>
                    <a:pt x="224" y="4176"/>
                  </a:lnTo>
                  <a:lnTo>
                    <a:pt x="224" y="4200"/>
                  </a:lnTo>
                  <a:lnTo>
                    <a:pt x="224" y="4232"/>
                  </a:lnTo>
                  <a:lnTo>
                    <a:pt x="224" y="4256"/>
                  </a:lnTo>
                  <a:cubicBezTo>
                    <a:pt x="224" y="4259"/>
                    <a:pt x="224" y="4262"/>
                    <a:pt x="223" y="4264"/>
                  </a:cubicBezTo>
                  <a:lnTo>
                    <a:pt x="215" y="4288"/>
                  </a:lnTo>
                  <a:lnTo>
                    <a:pt x="216" y="4280"/>
                  </a:lnTo>
                  <a:lnTo>
                    <a:pt x="216" y="4304"/>
                  </a:lnTo>
                  <a:lnTo>
                    <a:pt x="216" y="4328"/>
                  </a:lnTo>
                  <a:lnTo>
                    <a:pt x="216" y="4360"/>
                  </a:lnTo>
                  <a:lnTo>
                    <a:pt x="216" y="4384"/>
                  </a:lnTo>
                  <a:lnTo>
                    <a:pt x="216" y="4408"/>
                  </a:lnTo>
                  <a:lnTo>
                    <a:pt x="216" y="4432"/>
                  </a:lnTo>
                  <a:lnTo>
                    <a:pt x="216" y="4456"/>
                  </a:lnTo>
                  <a:lnTo>
                    <a:pt x="216" y="4488"/>
                  </a:lnTo>
                  <a:lnTo>
                    <a:pt x="216" y="4512"/>
                  </a:lnTo>
                  <a:lnTo>
                    <a:pt x="216" y="4536"/>
                  </a:lnTo>
                  <a:lnTo>
                    <a:pt x="216" y="4560"/>
                  </a:lnTo>
                  <a:lnTo>
                    <a:pt x="216" y="4584"/>
                  </a:lnTo>
                  <a:lnTo>
                    <a:pt x="216" y="4616"/>
                  </a:lnTo>
                  <a:lnTo>
                    <a:pt x="216" y="4640"/>
                  </a:lnTo>
                  <a:lnTo>
                    <a:pt x="216" y="4664"/>
                  </a:lnTo>
                  <a:lnTo>
                    <a:pt x="216" y="4688"/>
                  </a:lnTo>
                  <a:lnTo>
                    <a:pt x="216" y="4712"/>
                  </a:lnTo>
                  <a:cubicBezTo>
                    <a:pt x="216" y="4714"/>
                    <a:pt x="216" y="4716"/>
                    <a:pt x="216" y="4718"/>
                  </a:cubicBezTo>
                  <a:lnTo>
                    <a:pt x="208" y="4750"/>
                  </a:lnTo>
                  <a:lnTo>
                    <a:pt x="208" y="4744"/>
                  </a:lnTo>
                  <a:lnTo>
                    <a:pt x="208" y="4768"/>
                  </a:lnTo>
                  <a:lnTo>
                    <a:pt x="208" y="4792"/>
                  </a:lnTo>
                  <a:lnTo>
                    <a:pt x="208" y="4816"/>
                  </a:lnTo>
                  <a:lnTo>
                    <a:pt x="208" y="4840"/>
                  </a:lnTo>
                  <a:lnTo>
                    <a:pt x="208" y="4872"/>
                  </a:lnTo>
                  <a:lnTo>
                    <a:pt x="208" y="4896"/>
                  </a:lnTo>
                  <a:lnTo>
                    <a:pt x="208" y="4920"/>
                  </a:lnTo>
                  <a:cubicBezTo>
                    <a:pt x="208" y="4934"/>
                    <a:pt x="198" y="4944"/>
                    <a:pt x="184" y="4944"/>
                  </a:cubicBezTo>
                  <a:lnTo>
                    <a:pt x="176" y="4944"/>
                  </a:lnTo>
                  <a:lnTo>
                    <a:pt x="168" y="4944"/>
                  </a:lnTo>
                  <a:lnTo>
                    <a:pt x="160" y="4944"/>
                  </a:lnTo>
                  <a:lnTo>
                    <a:pt x="152" y="4944"/>
                  </a:lnTo>
                  <a:lnTo>
                    <a:pt x="144" y="4944"/>
                  </a:lnTo>
                  <a:lnTo>
                    <a:pt x="136" y="4944"/>
                  </a:lnTo>
                  <a:lnTo>
                    <a:pt x="128" y="4944"/>
                  </a:lnTo>
                  <a:lnTo>
                    <a:pt x="120" y="4944"/>
                  </a:lnTo>
                  <a:lnTo>
                    <a:pt x="112" y="4944"/>
                  </a:lnTo>
                  <a:lnTo>
                    <a:pt x="104" y="4944"/>
                  </a:lnTo>
                  <a:cubicBezTo>
                    <a:pt x="91" y="4944"/>
                    <a:pt x="80" y="4934"/>
                    <a:pt x="80" y="4920"/>
                  </a:cubicBezTo>
                  <a:lnTo>
                    <a:pt x="80" y="4896"/>
                  </a:lnTo>
                  <a:lnTo>
                    <a:pt x="128" y="4896"/>
                  </a:lnTo>
                  <a:lnTo>
                    <a:pt x="128" y="4920"/>
                  </a:lnTo>
                  <a:lnTo>
                    <a:pt x="128" y="4944"/>
                  </a:lnTo>
                  <a:lnTo>
                    <a:pt x="128" y="4976"/>
                  </a:lnTo>
                  <a:lnTo>
                    <a:pt x="128" y="5000"/>
                  </a:lnTo>
                  <a:lnTo>
                    <a:pt x="128" y="5024"/>
                  </a:lnTo>
                  <a:lnTo>
                    <a:pt x="80" y="5024"/>
                  </a:lnTo>
                  <a:lnTo>
                    <a:pt x="80" y="5000"/>
                  </a:lnTo>
                  <a:lnTo>
                    <a:pt x="80" y="4976"/>
                  </a:lnTo>
                  <a:lnTo>
                    <a:pt x="80" y="4944"/>
                  </a:lnTo>
                  <a:lnTo>
                    <a:pt x="80" y="4920"/>
                  </a:lnTo>
                  <a:lnTo>
                    <a:pt x="104" y="4944"/>
                  </a:lnTo>
                  <a:lnTo>
                    <a:pt x="96" y="4944"/>
                  </a:lnTo>
                  <a:lnTo>
                    <a:pt x="88" y="4944"/>
                  </a:lnTo>
                  <a:cubicBezTo>
                    <a:pt x="75" y="4944"/>
                    <a:pt x="64" y="4934"/>
                    <a:pt x="64" y="4920"/>
                  </a:cubicBezTo>
                  <a:lnTo>
                    <a:pt x="64" y="4896"/>
                  </a:lnTo>
                  <a:lnTo>
                    <a:pt x="111" y="4904"/>
                  </a:lnTo>
                  <a:lnTo>
                    <a:pt x="103" y="4928"/>
                  </a:lnTo>
                  <a:cubicBezTo>
                    <a:pt x="100" y="4939"/>
                    <a:pt x="88" y="4946"/>
                    <a:pt x="77" y="4944"/>
                  </a:cubicBezTo>
                  <a:cubicBezTo>
                    <a:pt x="65" y="4942"/>
                    <a:pt x="56" y="4932"/>
                    <a:pt x="56" y="4920"/>
                  </a:cubicBezTo>
                  <a:lnTo>
                    <a:pt x="56" y="4896"/>
                  </a:lnTo>
                  <a:lnTo>
                    <a:pt x="80" y="4920"/>
                  </a:lnTo>
                  <a:lnTo>
                    <a:pt x="72" y="4920"/>
                  </a:lnTo>
                  <a:lnTo>
                    <a:pt x="96" y="4896"/>
                  </a:lnTo>
                  <a:lnTo>
                    <a:pt x="96" y="4920"/>
                  </a:lnTo>
                  <a:lnTo>
                    <a:pt x="48" y="4920"/>
                  </a:lnTo>
                  <a:lnTo>
                    <a:pt x="48" y="4896"/>
                  </a:lnTo>
                  <a:lnTo>
                    <a:pt x="96" y="4896"/>
                  </a:lnTo>
                  <a:lnTo>
                    <a:pt x="96" y="4920"/>
                  </a:lnTo>
                  <a:lnTo>
                    <a:pt x="48" y="4920"/>
                  </a:lnTo>
                  <a:lnTo>
                    <a:pt x="48" y="4896"/>
                  </a:lnTo>
                  <a:lnTo>
                    <a:pt x="72" y="4920"/>
                  </a:lnTo>
                  <a:lnTo>
                    <a:pt x="64" y="4920"/>
                  </a:lnTo>
                  <a:lnTo>
                    <a:pt x="88" y="4896"/>
                  </a:lnTo>
                  <a:lnTo>
                    <a:pt x="88" y="4920"/>
                  </a:lnTo>
                  <a:lnTo>
                    <a:pt x="40" y="4920"/>
                  </a:lnTo>
                  <a:lnTo>
                    <a:pt x="40" y="4896"/>
                  </a:lnTo>
                  <a:lnTo>
                    <a:pt x="88" y="4896"/>
                  </a:lnTo>
                  <a:lnTo>
                    <a:pt x="88" y="4920"/>
                  </a:lnTo>
                  <a:lnTo>
                    <a:pt x="40" y="4920"/>
                  </a:lnTo>
                  <a:lnTo>
                    <a:pt x="40" y="4896"/>
                  </a:lnTo>
                  <a:lnTo>
                    <a:pt x="88" y="4896"/>
                  </a:lnTo>
                  <a:lnTo>
                    <a:pt x="88" y="4920"/>
                  </a:lnTo>
                  <a:cubicBezTo>
                    <a:pt x="88" y="4934"/>
                    <a:pt x="78" y="4944"/>
                    <a:pt x="64" y="4944"/>
                  </a:cubicBezTo>
                  <a:lnTo>
                    <a:pt x="56" y="4944"/>
                  </a:lnTo>
                  <a:cubicBezTo>
                    <a:pt x="43" y="4944"/>
                    <a:pt x="32" y="4934"/>
                    <a:pt x="32" y="4920"/>
                  </a:cubicBezTo>
                  <a:lnTo>
                    <a:pt x="32" y="4896"/>
                  </a:lnTo>
                  <a:lnTo>
                    <a:pt x="80" y="4896"/>
                  </a:lnTo>
                  <a:lnTo>
                    <a:pt x="80" y="4920"/>
                  </a:lnTo>
                  <a:cubicBezTo>
                    <a:pt x="80" y="4934"/>
                    <a:pt x="70" y="4944"/>
                    <a:pt x="56" y="4944"/>
                  </a:cubicBezTo>
                  <a:lnTo>
                    <a:pt x="48" y="4944"/>
                  </a:lnTo>
                  <a:cubicBezTo>
                    <a:pt x="35" y="4944"/>
                    <a:pt x="24" y="4934"/>
                    <a:pt x="24" y="4920"/>
                  </a:cubicBezTo>
                  <a:lnTo>
                    <a:pt x="24" y="4896"/>
                  </a:lnTo>
                  <a:lnTo>
                    <a:pt x="72" y="4896"/>
                  </a:lnTo>
                  <a:lnTo>
                    <a:pt x="72" y="4920"/>
                  </a:lnTo>
                  <a:lnTo>
                    <a:pt x="24" y="4920"/>
                  </a:lnTo>
                  <a:lnTo>
                    <a:pt x="24" y="4896"/>
                  </a:lnTo>
                  <a:lnTo>
                    <a:pt x="72" y="4896"/>
                  </a:lnTo>
                  <a:lnTo>
                    <a:pt x="72" y="4920"/>
                  </a:lnTo>
                  <a:lnTo>
                    <a:pt x="24" y="4920"/>
                  </a:lnTo>
                  <a:lnTo>
                    <a:pt x="24" y="4896"/>
                  </a:lnTo>
                  <a:lnTo>
                    <a:pt x="72" y="4896"/>
                  </a:lnTo>
                  <a:lnTo>
                    <a:pt x="72" y="4920"/>
                  </a:lnTo>
                  <a:cubicBezTo>
                    <a:pt x="72" y="4934"/>
                    <a:pt x="62" y="4944"/>
                    <a:pt x="48" y="4944"/>
                  </a:cubicBezTo>
                  <a:lnTo>
                    <a:pt x="40" y="4944"/>
                  </a:lnTo>
                  <a:cubicBezTo>
                    <a:pt x="27" y="4944"/>
                    <a:pt x="16" y="4934"/>
                    <a:pt x="16" y="4920"/>
                  </a:cubicBezTo>
                  <a:lnTo>
                    <a:pt x="16" y="4896"/>
                  </a:lnTo>
                  <a:lnTo>
                    <a:pt x="64" y="4896"/>
                  </a:lnTo>
                  <a:lnTo>
                    <a:pt x="64" y="4920"/>
                  </a:lnTo>
                  <a:lnTo>
                    <a:pt x="16" y="4920"/>
                  </a:lnTo>
                  <a:lnTo>
                    <a:pt x="16" y="4896"/>
                  </a:lnTo>
                  <a:lnTo>
                    <a:pt x="64" y="4896"/>
                  </a:lnTo>
                  <a:lnTo>
                    <a:pt x="64" y="4920"/>
                  </a:lnTo>
                  <a:lnTo>
                    <a:pt x="16" y="4920"/>
                  </a:lnTo>
                  <a:lnTo>
                    <a:pt x="16" y="4896"/>
                  </a:lnTo>
                  <a:lnTo>
                    <a:pt x="63" y="4904"/>
                  </a:lnTo>
                  <a:lnTo>
                    <a:pt x="55" y="4928"/>
                  </a:lnTo>
                  <a:cubicBezTo>
                    <a:pt x="52" y="4939"/>
                    <a:pt x="40" y="4946"/>
                    <a:pt x="29" y="4944"/>
                  </a:cubicBezTo>
                  <a:cubicBezTo>
                    <a:pt x="17" y="4942"/>
                    <a:pt x="8" y="4932"/>
                    <a:pt x="8" y="4920"/>
                  </a:cubicBezTo>
                  <a:lnTo>
                    <a:pt x="8" y="4896"/>
                  </a:lnTo>
                  <a:lnTo>
                    <a:pt x="56" y="4896"/>
                  </a:lnTo>
                  <a:lnTo>
                    <a:pt x="56" y="4920"/>
                  </a:lnTo>
                  <a:cubicBezTo>
                    <a:pt x="56" y="4934"/>
                    <a:pt x="46" y="4944"/>
                    <a:pt x="32" y="4944"/>
                  </a:cubicBezTo>
                  <a:lnTo>
                    <a:pt x="24" y="4944"/>
                  </a:lnTo>
                  <a:cubicBezTo>
                    <a:pt x="11" y="4944"/>
                    <a:pt x="0" y="4934"/>
                    <a:pt x="0" y="4920"/>
                  </a:cubicBezTo>
                  <a:lnTo>
                    <a:pt x="0" y="4896"/>
                  </a:lnTo>
                  <a:lnTo>
                    <a:pt x="48" y="4896"/>
                  </a:lnTo>
                  <a:lnTo>
                    <a:pt x="48" y="4920"/>
                  </a:lnTo>
                  <a:lnTo>
                    <a:pt x="0" y="4920"/>
                  </a:lnTo>
                  <a:lnTo>
                    <a:pt x="0" y="4896"/>
                  </a:lnTo>
                  <a:cubicBezTo>
                    <a:pt x="0" y="4883"/>
                    <a:pt x="11" y="4872"/>
                    <a:pt x="24" y="4872"/>
                  </a:cubicBezTo>
                  <a:cubicBezTo>
                    <a:pt x="38" y="4872"/>
                    <a:pt x="48" y="4883"/>
                    <a:pt x="48" y="48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7" name="Freeform 206"/>
            <p:cNvSpPr>
              <a:spLocks/>
            </p:cNvSpPr>
            <p:nvPr/>
          </p:nvSpPr>
          <p:spPr bwMode="auto">
            <a:xfrm>
              <a:off x="6601555" y="3915511"/>
              <a:ext cx="27912" cy="652005"/>
            </a:xfrm>
            <a:custGeom>
              <a:avLst/>
              <a:gdLst>
                <a:gd name="T0" fmla="*/ 0 w 464"/>
                <a:gd name="T1" fmla="*/ 6528 h 7040"/>
                <a:gd name="T2" fmla="*/ 0 w 464"/>
                <a:gd name="T3" fmla="*/ 6016 h 7040"/>
                <a:gd name="T4" fmla="*/ 16 w 464"/>
                <a:gd name="T5" fmla="*/ 5600 h 7040"/>
                <a:gd name="T6" fmla="*/ 16 w 464"/>
                <a:gd name="T7" fmla="*/ 5088 h 7040"/>
                <a:gd name="T8" fmla="*/ 32 w 464"/>
                <a:gd name="T9" fmla="*/ 4688 h 7040"/>
                <a:gd name="T10" fmla="*/ 32 w 464"/>
                <a:gd name="T11" fmla="*/ 4480 h 7040"/>
                <a:gd name="T12" fmla="*/ 48 w 464"/>
                <a:gd name="T13" fmla="*/ 4064 h 7040"/>
                <a:gd name="T14" fmla="*/ 64 w 464"/>
                <a:gd name="T15" fmla="*/ 3712 h 7040"/>
                <a:gd name="T16" fmla="*/ 64 w 464"/>
                <a:gd name="T17" fmla="*/ 3200 h 7040"/>
                <a:gd name="T18" fmla="*/ 80 w 464"/>
                <a:gd name="T19" fmla="*/ 3040 h 7040"/>
                <a:gd name="T20" fmla="*/ 96 w 464"/>
                <a:gd name="T21" fmla="*/ 2896 h 7040"/>
                <a:gd name="T22" fmla="*/ 112 w 464"/>
                <a:gd name="T23" fmla="*/ 2832 h 7040"/>
                <a:gd name="T24" fmla="*/ 176 w 464"/>
                <a:gd name="T25" fmla="*/ 2384 h 7040"/>
                <a:gd name="T26" fmla="*/ 128 w 464"/>
                <a:gd name="T27" fmla="*/ 1968 h 7040"/>
                <a:gd name="T28" fmla="*/ 144 w 464"/>
                <a:gd name="T29" fmla="*/ 1600 h 7040"/>
                <a:gd name="T30" fmla="*/ 160 w 464"/>
                <a:gd name="T31" fmla="*/ 1504 h 7040"/>
                <a:gd name="T32" fmla="*/ 208 w 464"/>
                <a:gd name="T33" fmla="*/ 1296 h 7040"/>
                <a:gd name="T34" fmla="*/ 224 w 464"/>
                <a:gd name="T35" fmla="*/ 1248 h 7040"/>
                <a:gd name="T36" fmla="*/ 272 w 464"/>
                <a:gd name="T37" fmla="*/ 1152 h 7040"/>
                <a:gd name="T38" fmla="*/ 288 w 464"/>
                <a:gd name="T39" fmla="*/ 992 h 7040"/>
                <a:gd name="T40" fmla="*/ 224 w 464"/>
                <a:gd name="T41" fmla="*/ 896 h 7040"/>
                <a:gd name="T42" fmla="*/ 304 w 464"/>
                <a:gd name="T43" fmla="*/ 528 h 7040"/>
                <a:gd name="T44" fmla="*/ 320 w 464"/>
                <a:gd name="T45" fmla="*/ 480 h 7040"/>
                <a:gd name="T46" fmla="*/ 272 w 464"/>
                <a:gd name="T47" fmla="*/ 576 h 7040"/>
                <a:gd name="T48" fmla="*/ 288 w 464"/>
                <a:gd name="T49" fmla="*/ 432 h 7040"/>
                <a:gd name="T50" fmla="*/ 352 w 464"/>
                <a:gd name="T51" fmla="*/ 112 h 7040"/>
                <a:gd name="T52" fmla="*/ 432 w 464"/>
                <a:gd name="T53" fmla="*/ 128 h 7040"/>
                <a:gd name="T54" fmla="*/ 339 w 464"/>
                <a:gd name="T55" fmla="*/ 257 h 7040"/>
                <a:gd name="T56" fmla="*/ 448 w 464"/>
                <a:gd name="T57" fmla="*/ 272 h 7040"/>
                <a:gd name="T58" fmla="*/ 400 w 464"/>
                <a:gd name="T59" fmla="*/ 176 h 7040"/>
                <a:gd name="T60" fmla="*/ 416 w 464"/>
                <a:gd name="T61" fmla="*/ 320 h 7040"/>
                <a:gd name="T62" fmla="*/ 464 w 464"/>
                <a:gd name="T63" fmla="*/ 224 h 7040"/>
                <a:gd name="T64" fmla="*/ 368 w 464"/>
                <a:gd name="T65" fmla="*/ 224 h 7040"/>
                <a:gd name="T66" fmla="*/ 352 w 464"/>
                <a:gd name="T67" fmla="*/ 224 h 7040"/>
                <a:gd name="T68" fmla="*/ 448 w 464"/>
                <a:gd name="T69" fmla="*/ 272 h 7040"/>
                <a:gd name="T70" fmla="*/ 336 w 464"/>
                <a:gd name="T71" fmla="*/ 272 h 7040"/>
                <a:gd name="T72" fmla="*/ 400 w 464"/>
                <a:gd name="T73" fmla="*/ 80 h 7040"/>
                <a:gd name="T74" fmla="*/ 384 w 464"/>
                <a:gd name="T75" fmla="*/ 432 h 7040"/>
                <a:gd name="T76" fmla="*/ 272 w 464"/>
                <a:gd name="T77" fmla="*/ 576 h 7040"/>
                <a:gd name="T78" fmla="*/ 320 w 464"/>
                <a:gd name="T79" fmla="*/ 576 h 7040"/>
                <a:gd name="T80" fmla="*/ 334 w 464"/>
                <a:gd name="T81" fmla="*/ 752 h 7040"/>
                <a:gd name="T82" fmla="*/ 304 w 464"/>
                <a:gd name="T83" fmla="*/ 1040 h 7040"/>
                <a:gd name="T84" fmla="*/ 240 w 464"/>
                <a:gd name="T85" fmla="*/ 1248 h 7040"/>
                <a:gd name="T86" fmla="*/ 176 w 464"/>
                <a:gd name="T87" fmla="*/ 1296 h 7040"/>
                <a:gd name="T88" fmla="*/ 256 w 464"/>
                <a:gd name="T89" fmla="*/ 1408 h 7040"/>
                <a:gd name="T90" fmla="*/ 240 w 464"/>
                <a:gd name="T91" fmla="*/ 1600 h 7040"/>
                <a:gd name="T92" fmla="*/ 176 w 464"/>
                <a:gd name="T93" fmla="*/ 1856 h 7040"/>
                <a:gd name="T94" fmla="*/ 224 w 464"/>
                <a:gd name="T95" fmla="*/ 2272 h 7040"/>
                <a:gd name="T96" fmla="*/ 208 w 464"/>
                <a:gd name="T97" fmla="*/ 2640 h 7040"/>
                <a:gd name="T98" fmla="*/ 96 w 464"/>
                <a:gd name="T99" fmla="*/ 2944 h 7040"/>
                <a:gd name="T100" fmla="*/ 128 w 464"/>
                <a:gd name="T101" fmla="*/ 3088 h 7040"/>
                <a:gd name="T102" fmla="*/ 160 w 464"/>
                <a:gd name="T103" fmla="*/ 3200 h 7040"/>
                <a:gd name="T104" fmla="*/ 160 w 464"/>
                <a:gd name="T105" fmla="*/ 3712 h 7040"/>
                <a:gd name="T106" fmla="*/ 144 w 464"/>
                <a:gd name="T107" fmla="*/ 4064 h 7040"/>
                <a:gd name="T108" fmla="*/ 128 w 464"/>
                <a:gd name="T109" fmla="*/ 4480 h 7040"/>
                <a:gd name="T110" fmla="*/ 110 w 464"/>
                <a:gd name="T111" fmla="*/ 4752 h 7040"/>
                <a:gd name="T112" fmla="*/ 112 w 464"/>
                <a:gd name="T113" fmla="*/ 5200 h 7040"/>
                <a:gd name="T114" fmla="*/ 112 w 464"/>
                <a:gd name="T115" fmla="*/ 5712 h 7040"/>
                <a:gd name="T116" fmla="*/ 96 w 464"/>
                <a:gd name="T117" fmla="*/ 6128 h 7040"/>
                <a:gd name="T118" fmla="*/ 96 w 464"/>
                <a:gd name="T119" fmla="*/ 6640 h 7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64" h="7040">
                  <a:moveTo>
                    <a:pt x="0" y="6992"/>
                  </a:moveTo>
                  <a:lnTo>
                    <a:pt x="0" y="6944"/>
                  </a:lnTo>
                  <a:lnTo>
                    <a:pt x="0" y="6896"/>
                  </a:lnTo>
                  <a:lnTo>
                    <a:pt x="0" y="6832"/>
                  </a:lnTo>
                  <a:lnTo>
                    <a:pt x="0" y="6784"/>
                  </a:lnTo>
                  <a:lnTo>
                    <a:pt x="0" y="6736"/>
                  </a:lnTo>
                  <a:lnTo>
                    <a:pt x="0" y="6688"/>
                  </a:lnTo>
                  <a:lnTo>
                    <a:pt x="0" y="6640"/>
                  </a:lnTo>
                  <a:lnTo>
                    <a:pt x="0" y="6576"/>
                  </a:lnTo>
                  <a:lnTo>
                    <a:pt x="0" y="6528"/>
                  </a:lnTo>
                  <a:lnTo>
                    <a:pt x="0" y="6480"/>
                  </a:lnTo>
                  <a:lnTo>
                    <a:pt x="0" y="6432"/>
                  </a:lnTo>
                  <a:lnTo>
                    <a:pt x="0" y="6384"/>
                  </a:lnTo>
                  <a:lnTo>
                    <a:pt x="0" y="6320"/>
                  </a:lnTo>
                  <a:lnTo>
                    <a:pt x="0" y="6272"/>
                  </a:lnTo>
                  <a:lnTo>
                    <a:pt x="0" y="6224"/>
                  </a:lnTo>
                  <a:lnTo>
                    <a:pt x="0" y="6176"/>
                  </a:lnTo>
                  <a:lnTo>
                    <a:pt x="0" y="6128"/>
                  </a:lnTo>
                  <a:lnTo>
                    <a:pt x="0" y="6064"/>
                  </a:lnTo>
                  <a:lnTo>
                    <a:pt x="0" y="6016"/>
                  </a:lnTo>
                  <a:lnTo>
                    <a:pt x="0" y="5968"/>
                  </a:lnTo>
                  <a:cubicBezTo>
                    <a:pt x="0" y="5963"/>
                    <a:pt x="1" y="5958"/>
                    <a:pt x="3" y="5953"/>
                  </a:cubicBezTo>
                  <a:lnTo>
                    <a:pt x="19" y="5905"/>
                  </a:lnTo>
                  <a:lnTo>
                    <a:pt x="16" y="5920"/>
                  </a:lnTo>
                  <a:lnTo>
                    <a:pt x="16" y="5856"/>
                  </a:lnTo>
                  <a:lnTo>
                    <a:pt x="16" y="5808"/>
                  </a:lnTo>
                  <a:lnTo>
                    <a:pt x="16" y="5760"/>
                  </a:lnTo>
                  <a:lnTo>
                    <a:pt x="16" y="5712"/>
                  </a:lnTo>
                  <a:lnTo>
                    <a:pt x="16" y="5664"/>
                  </a:lnTo>
                  <a:lnTo>
                    <a:pt x="16" y="5600"/>
                  </a:lnTo>
                  <a:lnTo>
                    <a:pt x="16" y="5552"/>
                  </a:lnTo>
                  <a:lnTo>
                    <a:pt x="16" y="5504"/>
                  </a:lnTo>
                  <a:lnTo>
                    <a:pt x="16" y="5456"/>
                  </a:lnTo>
                  <a:lnTo>
                    <a:pt x="16" y="5408"/>
                  </a:lnTo>
                  <a:lnTo>
                    <a:pt x="16" y="5344"/>
                  </a:lnTo>
                  <a:lnTo>
                    <a:pt x="16" y="5296"/>
                  </a:lnTo>
                  <a:lnTo>
                    <a:pt x="16" y="5248"/>
                  </a:lnTo>
                  <a:lnTo>
                    <a:pt x="16" y="5200"/>
                  </a:lnTo>
                  <a:lnTo>
                    <a:pt x="16" y="5152"/>
                  </a:lnTo>
                  <a:lnTo>
                    <a:pt x="16" y="5088"/>
                  </a:lnTo>
                  <a:lnTo>
                    <a:pt x="16" y="5040"/>
                  </a:lnTo>
                  <a:lnTo>
                    <a:pt x="16" y="4992"/>
                  </a:lnTo>
                  <a:lnTo>
                    <a:pt x="16" y="4944"/>
                  </a:lnTo>
                  <a:lnTo>
                    <a:pt x="16" y="4896"/>
                  </a:lnTo>
                  <a:lnTo>
                    <a:pt x="16" y="4832"/>
                  </a:lnTo>
                  <a:lnTo>
                    <a:pt x="16" y="4784"/>
                  </a:lnTo>
                  <a:lnTo>
                    <a:pt x="16" y="4736"/>
                  </a:lnTo>
                  <a:cubicBezTo>
                    <a:pt x="16" y="4731"/>
                    <a:pt x="17" y="4726"/>
                    <a:pt x="19" y="4721"/>
                  </a:cubicBezTo>
                  <a:lnTo>
                    <a:pt x="35" y="4673"/>
                  </a:lnTo>
                  <a:lnTo>
                    <a:pt x="32" y="4688"/>
                  </a:lnTo>
                  <a:lnTo>
                    <a:pt x="32" y="4640"/>
                  </a:lnTo>
                  <a:lnTo>
                    <a:pt x="32" y="4576"/>
                  </a:lnTo>
                  <a:lnTo>
                    <a:pt x="32" y="4528"/>
                  </a:lnTo>
                  <a:lnTo>
                    <a:pt x="32" y="4480"/>
                  </a:lnTo>
                  <a:cubicBezTo>
                    <a:pt x="32" y="4454"/>
                    <a:pt x="54" y="4432"/>
                    <a:pt x="80" y="4432"/>
                  </a:cubicBezTo>
                  <a:cubicBezTo>
                    <a:pt x="107" y="4432"/>
                    <a:pt x="128" y="4454"/>
                    <a:pt x="128" y="4480"/>
                  </a:cubicBezTo>
                  <a:lnTo>
                    <a:pt x="128" y="4528"/>
                  </a:lnTo>
                  <a:cubicBezTo>
                    <a:pt x="128" y="4555"/>
                    <a:pt x="107" y="4576"/>
                    <a:pt x="80" y="4576"/>
                  </a:cubicBezTo>
                  <a:cubicBezTo>
                    <a:pt x="54" y="4576"/>
                    <a:pt x="32" y="4555"/>
                    <a:pt x="32" y="4528"/>
                  </a:cubicBezTo>
                  <a:lnTo>
                    <a:pt x="32" y="4480"/>
                  </a:lnTo>
                  <a:lnTo>
                    <a:pt x="32" y="4432"/>
                  </a:lnTo>
                  <a:lnTo>
                    <a:pt x="32" y="4384"/>
                  </a:lnTo>
                  <a:lnTo>
                    <a:pt x="32" y="4320"/>
                  </a:lnTo>
                  <a:lnTo>
                    <a:pt x="32" y="4272"/>
                  </a:lnTo>
                  <a:cubicBezTo>
                    <a:pt x="32" y="4267"/>
                    <a:pt x="33" y="4262"/>
                    <a:pt x="35" y="4257"/>
                  </a:cubicBezTo>
                  <a:lnTo>
                    <a:pt x="51" y="4209"/>
                  </a:lnTo>
                  <a:lnTo>
                    <a:pt x="48" y="4224"/>
                  </a:lnTo>
                  <a:lnTo>
                    <a:pt x="48" y="4176"/>
                  </a:lnTo>
                  <a:lnTo>
                    <a:pt x="48" y="4128"/>
                  </a:lnTo>
                  <a:lnTo>
                    <a:pt x="48" y="4064"/>
                  </a:lnTo>
                  <a:lnTo>
                    <a:pt x="48" y="4016"/>
                  </a:lnTo>
                  <a:lnTo>
                    <a:pt x="48" y="3968"/>
                  </a:lnTo>
                  <a:lnTo>
                    <a:pt x="48" y="3920"/>
                  </a:lnTo>
                  <a:lnTo>
                    <a:pt x="48" y="3856"/>
                  </a:lnTo>
                  <a:lnTo>
                    <a:pt x="48" y="3808"/>
                  </a:lnTo>
                  <a:lnTo>
                    <a:pt x="48" y="3760"/>
                  </a:lnTo>
                  <a:lnTo>
                    <a:pt x="48" y="3712"/>
                  </a:lnTo>
                  <a:cubicBezTo>
                    <a:pt x="48" y="3686"/>
                    <a:pt x="70" y="3664"/>
                    <a:pt x="96" y="3664"/>
                  </a:cubicBezTo>
                  <a:lnTo>
                    <a:pt x="112" y="3664"/>
                  </a:lnTo>
                  <a:lnTo>
                    <a:pt x="64" y="3712"/>
                  </a:lnTo>
                  <a:lnTo>
                    <a:pt x="64" y="3664"/>
                  </a:lnTo>
                  <a:lnTo>
                    <a:pt x="64" y="3600"/>
                  </a:lnTo>
                  <a:lnTo>
                    <a:pt x="64" y="3552"/>
                  </a:lnTo>
                  <a:lnTo>
                    <a:pt x="64" y="3504"/>
                  </a:lnTo>
                  <a:lnTo>
                    <a:pt x="64" y="3456"/>
                  </a:lnTo>
                  <a:lnTo>
                    <a:pt x="64" y="3408"/>
                  </a:lnTo>
                  <a:lnTo>
                    <a:pt x="64" y="3344"/>
                  </a:lnTo>
                  <a:lnTo>
                    <a:pt x="64" y="3296"/>
                  </a:lnTo>
                  <a:lnTo>
                    <a:pt x="64" y="3248"/>
                  </a:lnTo>
                  <a:lnTo>
                    <a:pt x="64" y="3200"/>
                  </a:lnTo>
                  <a:cubicBezTo>
                    <a:pt x="64" y="3174"/>
                    <a:pt x="86" y="3152"/>
                    <a:pt x="112" y="3152"/>
                  </a:cubicBezTo>
                  <a:cubicBezTo>
                    <a:pt x="139" y="3152"/>
                    <a:pt x="160" y="3174"/>
                    <a:pt x="160" y="3200"/>
                  </a:cubicBezTo>
                  <a:lnTo>
                    <a:pt x="160" y="3248"/>
                  </a:lnTo>
                  <a:lnTo>
                    <a:pt x="112" y="3200"/>
                  </a:lnTo>
                  <a:lnTo>
                    <a:pt x="128" y="3200"/>
                  </a:lnTo>
                  <a:lnTo>
                    <a:pt x="80" y="3248"/>
                  </a:lnTo>
                  <a:lnTo>
                    <a:pt x="80" y="3200"/>
                  </a:lnTo>
                  <a:lnTo>
                    <a:pt x="80" y="3152"/>
                  </a:lnTo>
                  <a:lnTo>
                    <a:pt x="80" y="3088"/>
                  </a:lnTo>
                  <a:lnTo>
                    <a:pt x="80" y="3040"/>
                  </a:lnTo>
                  <a:cubicBezTo>
                    <a:pt x="80" y="3014"/>
                    <a:pt x="102" y="2992"/>
                    <a:pt x="128" y="2992"/>
                  </a:cubicBezTo>
                  <a:lnTo>
                    <a:pt x="144" y="2992"/>
                  </a:lnTo>
                  <a:cubicBezTo>
                    <a:pt x="171" y="2992"/>
                    <a:pt x="192" y="3014"/>
                    <a:pt x="192" y="3040"/>
                  </a:cubicBezTo>
                  <a:lnTo>
                    <a:pt x="192" y="3088"/>
                  </a:lnTo>
                  <a:cubicBezTo>
                    <a:pt x="192" y="3115"/>
                    <a:pt x="171" y="3136"/>
                    <a:pt x="144" y="3136"/>
                  </a:cubicBezTo>
                  <a:cubicBezTo>
                    <a:pt x="118" y="3136"/>
                    <a:pt x="96" y="3115"/>
                    <a:pt x="96" y="3088"/>
                  </a:cubicBez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96"/>
                  </a:lnTo>
                  <a:cubicBezTo>
                    <a:pt x="96" y="2870"/>
                    <a:pt x="118" y="2848"/>
                    <a:pt x="144" y="2848"/>
                  </a:cubicBezTo>
                  <a:cubicBezTo>
                    <a:pt x="171" y="2848"/>
                    <a:pt x="192" y="2870"/>
                    <a:pt x="192" y="2896"/>
                  </a:cubicBezTo>
                  <a:lnTo>
                    <a:pt x="192" y="2944"/>
                  </a:lnTo>
                  <a:cubicBezTo>
                    <a:pt x="192" y="2971"/>
                    <a:pt x="171" y="2992"/>
                    <a:pt x="144" y="2992"/>
                  </a:cubicBezTo>
                  <a:cubicBezTo>
                    <a:pt x="118" y="2992"/>
                    <a:pt x="96" y="2971"/>
                    <a:pt x="96" y="2944"/>
                  </a:cubicBezTo>
                  <a:lnTo>
                    <a:pt x="96" y="2896"/>
                  </a:lnTo>
                  <a:cubicBezTo>
                    <a:pt x="96" y="2870"/>
                    <a:pt x="118" y="2848"/>
                    <a:pt x="144" y="2848"/>
                  </a:cubicBezTo>
                  <a:lnTo>
                    <a:pt x="160" y="2848"/>
                  </a:lnTo>
                  <a:lnTo>
                    <a:pt x="112" y="2896"/>
                  </a:lnTo>
                  <a:lnTo>
                    <a:pt x="112" y="2832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76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cubicBezTo>
                    <a:pt x="112" y="2406"/>
                    <a:pt x="134" y="2384"/>
                    <a:pt x="160" y="2384"/>
                  </a:cubicBezTo>
                  <a:lnTo>
                    <a:pt x="176" y="2384"/>
                  </a:lnTo>
                  <a:lnTo>
                    <a:pt x="128" y="2432"/>
                  </a:lnTo>
                  <a:lnTo>
                    <a:pt x="128" y="2384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128" y="2224"/>
                  </a:lnTo>
                  <a:lnTo>
                    <a:pt x="128" y="2176"/>
                  </a:lnTo>
                  <a:lnTo>
                    <a:pt x="128" y="2128"/>
                  </a:lnTo>
                  <a:lnTo>
                    <a:pt x="128" y="2064"/>
                  </a:lnTo>
                  <a:lnTo>
                    <a:pt x="128" y="2016"/>
                  </a:lnTo>
                  <a:lnTo>
                    <a:pt x="128" y="1968"/>
                  </a:lnTo>
                  <a:lnTo>
                    <a:pt x="128" y="1920"/>
                  </a:lnTo>
                  <a:lnTo>
                    <a:pt x="128" y="1872"/>
                  </a:lnTo>
                  <a:lnTo>
                    <a:pt x="128" y="1808"/>
                  </a:lnTo>
                  <a:cubicBezTo>
                    <a:pt x="128" y="1782"/>
                    <a:pt x="150" y="1760"/>
                    <a:pt x="176" y="1760"/>
                  </a:cubicBezTo>
                  <a:lnTo>
                    <a:pt x="192" y="1760"/>
                  </a:lnTo>
                  <a:lnTo>
                    <a:pt x="144" y="1808"/>
                  </a:lnTo>
                  <a:lnTo>
                    <a:pt x="144" y="1760"/>
                  </a:lnTo>
                  <a:lnTo>
                    <a:pt x="144" y="1712"/>
                  </a:lnTo>
                  <a:lnTo>
                    <a:pt x="144" y="1664"/>
                  </a:lnTo>
                  <a:lnTo>
                    <a:pt x="144" y="1600"/>
                  </a:lnTo>
                  <a:cubicBezTo>
                    <a:pt x="144" y="1574"/>
                    <a:pt x="166" y="1552"/>
                    <a:pt x="192" y="1552"/>
                  </a:cubicBezTo>
                  <a:cubicBezTo>
                    <a:pt x="219" y="1552"/>
                    <a:pt x="240" y="1574"/>
                    <a:pt x="240" y="1600"/>
                  </a:cubicBezTo>
                  <a:lnTo>
                    <a:pt x="240" y="1664"/>
                  </a:lnTo>
                  <a:cubicBezTo>
                    <a:pt x="240" y="1691"/>
                    <a:pt x="219" y="1712"/>
                    <a:pt x="192" y="1712"/>
                  </a:cubicBezTo>
                  <a:cubicBezTo>
                    <a:pt x="166" y="1712"/>
                    <a:pt x="144" y="1691"/>
                    <a:pt x="144" y="1664"/>
                  </a:cubicBezTo>
                  <a:lnTo>
                    <a:pt x="144" y="1600"/>
                  </a:lnTo>
                  <a:lnTo>
                    <a:pt x="144" y="1552"/>
                  </a:lnTo>
                  <a:cubicBezTo>
                    <a:pt x="144" y="1547"/>
                    <a:pt x="145" y="1542"/>
                    <a:pt x="147" y="1537"/>
                  </a:cubicBezTo>
                  <a:lnTo>
                    <a:pt x="163" y="1489"/>
                  </a:lnTo>
                  <a:lnTo>
                    <a:pt x="160" y="1504"/>
                  </a:lnTo>
                  <a:lnTo>
                    <a:pt x="160" y="1456"/>
                  </a:lnTo>
                  <a:cubicBezTo>
                    <a:pt x="160" y="1430"/>
                    <a:pt x="182" y="1408"/>
                    <a:pt x="208" y="1408"/>
                  </a:cubicBezTo>
                  <a:cubicBezTo>
                    <a:pt x="235" y="1408"/>
                    <a:pt x="256" y="1430"/>
                    <a:pt x="256" y="1456"/>
                  </a:cubicBezTo>
                  <a:lnTo>
                    <a:pt x="256" y="1504"/>
                  </a:lnTo>
                  <a:cubicBezTo>
                    <a:pt x="256" y="1531"/>
                    <a:pt x="235" y="1552"/>
                    <a:pt x="208" y="1552"/>
                  </a:cubicBezTo>
                  <a:cubicBezTo>
                    <a:pt x="182" y="1552"/>
                    <a:pt x="160" y="1531"/>
                    <a:pt x="160" y="1504"/>
                  </a:cubicBezTo>
                  <a:lnTo>
                    <a:pt x="160" y="1456"/>
                  </a:lnTo>
                  <a:lnTo>
                    <a:pt x="160" y="1408"/>
                  </a:ln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lnTo>
                    <a:pt x="224" y="1296"/>
                  </a:lnTo>
                  <a:lnTo>
                    <a:pt x="176" y="1344"/>
                  </a:lnTo>
                  <a:lnTo>
                    <a:pt x="176" y="1296"/>
                  </a:lnTo>
                  <a:cubicBezTo>
                    <a:pt x="176" y="1270"/>
                    <a:pt x="198" y="1248"/>
                    <a:pt x="224" y="1248"/>
                  </a:cubicBezTo>
                  <a:cubicBezTo>
                    <a:pt x="251" y="1248"/>
                    <a:pt x="272" y="1270"/>
                    <a:pt x="272" y="1296"/>
                  </a:cubicBezTo>
                  <a:lnTo>
                    <a:pt x="272" y="1344"/>
                  </a:lnTo>
                  <a:cubicBezTo>
                    <a:pt x="272" y="1371"/>
                    <a:pt x="251" y="1392"/>
                    <a:pt x="224" y="1392"/>
                  </a:cubicBezTo>
                  <a:cubicBezTo>
                    <a:pt x="198" y="1392"/>
                    <a:pt x="176" y="1371"/>
                    <a:pt x="176" y="1344"/>
                  </a:cubicBezTo>
                  <a:lnTo>
                    <a:pt x="176" y="1296"/>
                  </a:lnTo>
                  <a:cubicBezTo>
                    <a:pt x="176" y="1270"/>
                    <a:pt x="198" y="1248"/>
                    <a:pt x="224" y="1248"/>
                  </a:cubicBezTo>
                  <a:cubicBezTo>
                    <a:pt x="251" y="1248"/>
                    <a:pt x="272" y="1270"/>
                    <a:pt x="272" y="1296"/>
                  </a:cubicBezTo>
                  <a:lnTo>
                    <a:pt x="272" y="1344"/>
                  </a:lnTo>
                  <a:cubicBezTo>
                    <a:pt x="272" y="1371"/>
                    <a:pt x="251" y="1392"/>
                    <a:pt x="224" y="1392"/>
                  </a:cubicBezTo>
                  <a:cubicBezTo>
                    <a:pt x="198" y="1392"/>
                    <a:pt x="176" y="1371"/>
                    <a:pt x="176" y="1344"/>
                  </a:cubicBezTo>
                  <a:lnTo>
                    <a:pt x="176" y="1296"/>
                  </a:lnTo>
                  <a:lnTo>
                    <a:pt x="176" y="1248"/>
                  </a:lnTo>
                  <a:lnTo>
                    <a:pt x="176" y="1200"/>
                  </a:lnTo>
                  <a:lnTo>
                    <a:pt x="176" y="1152"/>
                  </a:lnTo>
                  <a:cubicBezTo>
                    <a:pt x="176" y="1126"/>
                    <a:pt x="198" y="1104"/>
                    <a:pt x="224" y="1104"/>
                  </a:cubicBezTo>
                  <a:cubicBezTo>
                    <a:pt x="251" y="1104"/>
                    <a:pt x="272" y="1126"/>
                    <a:pt x="272" y="1152"/>
                  </a:cubicBezTo>
                  <a:lnTo>
                    <a:pt x="272" y="1200"/>
                  </a:lnTo>
                  <a:lnTo>
                    <a:pt x="224" y="1152"/>
                  </a:lnTo>
                  <a:lnTo>
                    <a:pt x="240" y="1152"/>
                  </a:lnTo>
                  <a:lnTo>
                    <a:pt x="192" y="1200"/>
                  </a:lnTo>
                  <a:lnTo>
                    <a:pt x="192" y="1152"/>
                  </a:lnTo>
                  <a:lnTo>
                    <a:pt x="192" y="1088"/>
                  </a:lnTo>
                  <a:lnTo>
                    <a:pt x="192" y="1040"/>
                  </a:lnTo>
                  <a:lnTo>
                    <a:pt x="192" y="992"/>
                  </a:lnTo>
                  <a:cubicBezTo>
                    <a:pt x="192" y="966"/>
                    <a:pt x="214" y="944"/>
                    <a:pt x="240" y="944"/>
                  </a:cubicBezTo>
                  <a:cubicBezTo>
                    <a:pt x="267" y="944"/>
                    <a:pt x="288" y="966"/>
                    <a:pt x="288" y="992"/>
                  </a:cubicBezTo>
                  <a:lnTo>
                    <a:pt x="288" y="1040"/>
                  </a:lnTo>
                  <a:lnTo>
                    <a:pt x="240" y="992"/>
                  </a:lnTo>
                  <a:lnTo>
                    <a:pt x="256" y="992"/>
                  </a:lnTo>
                  <a:lnTo>
                    <a:pt x="208" y="1040"/>
                  </a:lnTo>
                  <a:lnTo>
                    <a:pt x="208" y="992"/>
                  </a:lnTo>
                  <a:lnTo>
                    <a:pt x="208" y="944"/>
                  </a:lnTo>
                  <a:lnTo>
                    <a:pt x="208" y="896"/>
                  </a:lnTo>
                  <a:cubicBezTo>
                    <a:pt x="208" y="870"/>
                    <a:pt x="230" y="848"/>
                    <a:pt x="256" y="848"/>
                  </a:cubicBezTo>
                  <a:lnTo>
                    <a:pt x="272" y="848"/>
                  </a:lnTo>
                  <a:lnTo>
                    <a:pt x="224" y="896"/>
                  </a:lnTo>
                  <a:lnTo>
                    <a:pt x="224" y="832"/>
                  </a:lnTo>
                  <a:lnTo>
                    <a:pt x="224" y="784"/>
                  </a:lnTo>
                  <a:cubicBezTo>
                    <a:pt x="224" y="779"/>
                    <a:pt x="225" y="774"/>
                    <a:pt x="227" y="769"/>
                  </a:cubicBezTo>
                  <a:lnTo>
                    <a:pt x="243" y="721"/>
                  </a:lnTo>
                  <a:lnTo>
                    <a:pt x="240" y="736"/>
                  </a:lnTo>
                  <a:lnTo>
                    <a:pt x="240" y="688"/>
                  </a:lnTo>
                  <a:lnTo>
                    <a:pt x="240" y="640"/>
                  </a:lnTo>
                  <a:lnTo>
                    <a:pt x="240" y="576"/>
                  </a:lnTo>
                  <a:cubicBezTo>
                    <a:pt x="240" y="550"/>
                    <a:pt x="262" y="528"/>
                    <a:pt x="288" y="528"/>
                  </a:cubicBezTo>
                  <a:lnTo>
                    <a:pt x="304" y="528"/>
                  </a:lnTo>
                  <a:lnTo>
                    <a:pt x="256" y="576"/>
                  </a:lnTo>
                  <a:lnTo>
                    <a:pt x="256" y="528"/>
                  </a:lnTo>
                  <a:cubicBezTo>
                    <a:pt x="256" y="502"/>
                    <a:pt x="278" y="480"/>
                    <a:pt x="304" y="480"/>
                  </a:cubicBezTo>
                  <a:lnTo>
                    <a:pt x="320" y="480"/>
                  </a:lnTo>
                  <a:cubicBezTo>
                    <a:pt x="347" y="480"/>
                    <a:pt x="368" y="502"/>
                    <a:pt x="368" y="528"/>
                  </a:cubicBezTo>
                  <a:lnTo>
                    <a:pt x="368" y="576"/>
                  </a:lnTo>
                  <a:cubicBezTo>
                    <a:pt x="368" y="603"/>
                    <a:pt x="347" y="624"/>
                    <a:pt x="320" y="624"/>
                  </a:cubicBezTo>
                  <a:cubicBezTo>
                    <a:pt x="294" y="624"/>
                    <a:pt x="272" y="603"/>
                    <a:pt x="272" y="576"/>
                  </a:cubicBezTo>
                  <a:lnTo>
                    <a:pt x="272" y="528"/>
                  </a:lnTo>
                  <a:cubicBezTo>
                    <a:pt x="272" y="502"/>
                    <a:pt x="294" y="480"/>
                    <a:pt x="320" y="480"/>
                  </a:cubicBezTo>
                  <a:cubicBezTo>
                    <a:pt x="347" y="480"/>
                    <a:pt x="368" y="502"/>
                    <a:pt x="368" y="528"/>
                  </a:cubicBezTo>
                  <a:lnTo>
                    <a:pt x="368" y="576"/>
                  </a:lnTo>
                  <a:cubicBezTo>
                    <a:pt x="368" y="603"/>
                    <a:pt x="347" y="624"/>
                    <a:pt x="320" y="624"/>
                  </a:cubicBezTo>
                  <a:cubicBezTo>
                    <a:pt x="294" y="624"/>
                    <a:pt x="272" y="603"/>
                    <a:pt x="272" y="576"/>
                  </a:cubicBezTo>
                  <a:lnTo>
                    <a:pt x="272" y="528"/>
                  </a:lnTo>
                  <a:cubicBezTo>
                    <a:pt x="272" y="502"/>
                    <a:pt x="294" y="480"/>
                    <a:pt x="320" y="480"/>
                  </a:cubicBezTo>
                  <a:cubicBezTo>
                    <a:pt x="347" y="480"/>
                    <a:pt x="368" y="502"/>
                    <a:pt x="368" y="528"/>
                  </a:cubicBezTo>
                  <a:lnTo>
                    <a:pt x="368" y="576"/>
                  </a:lnTo>
                  <a:cubicBezTo>
                    <a:pt x="368" y="603"/>
                    <a:pt x="347" y="624"/>
                    <a:pt x="320" y="624"/>
                  </a:cubicBezTo>
                  <a:cubicBezTo>
                    <a:pt x="294" y="624"/>
                    <a:pt x="272" y="603"/>
                    <a:pt x="272" y="576"/>
                  </a:cubicBezTo>
                  <a:lnTo>
                    <a:pt x="272" y="528"/>
                  </a:lnTo>
                  <a:lnTo>
                    <a:pt x="272" y="480"/>
                  </a:lnTo>
                  <a:lnTo>
                    <a:pt x="272" y="432"/>
                  </a:lnTo>
                  <a:lnTo>
                    <a:pt x="272" y="384"/>
                  </a:lnTo>
                  <a:cubicBezTo>
                    <a:pt x="272" y="358"/>
                    <a:pt x="294" y="336"/>
                    <a:pt x="320" y="336"/>
                  </a:cubicBezTo>
                  <a:cubicBezTo>
                    <a:pt x="347" y="336"/>
                    <a:pt x="368" y="358"/>
                    <a:pt x="368" y="384"/>
                  </a:cubicBezTo>
                  <a:lnTo>
                    <a:pt x="368" y="432"/>
                  </a:lnTo>
                  <a:lnTo>
                    <a:pt x="320" y="384"/>
                  </a:lnTo>
                  <a:lnTo>
                    <a:pt x="336" y="384"/>
                  </a:lnTo>
                  <a:lnTo>
                    <a:pt x="288" y="432"/>
                  </a:lnTo>
                  <a:lnTo>
                    <a:pt x="288" y="384"/>
                  </a:lnTo>
                  <a:cubicBezTo>
                    <a:pt x="288" y="358"/>
                    <a:pt x="310" y="336"/>
                    <a:pt x="336" y="336"/>
                  </a:cubicBezTo>
                  <a:cubicBezTo>
                    <a:pt x="363" y="336"/>
                    <a:pt x="384" y="358"/>
                    <a:pt x="384" y="384"/>
                  </a:cubicBezTo>
                  <a:lnTo>
                    <a:pt x="384" y="432"/>
                  </a:lnTo>
                  <a:cubicBezTo>
                    <a:pt x="384" y="459"/>
                    <a:pt x="363" y="480"/>
                    <a:pt x="336" y="480"/>
                  </a:cubicBezTo>
                  <a:cubicBezTo>
                    <a:pt x="310" y="480"/>
                    <a:pt x="288" y="459"/>
                    <a:pt x="288" y="432"/>
                  </a:cubicBezTo>
                  <a:lnTo>
                    <a:pt x="288" y="192"/>
                  </a:lnTo>
                  <a:lnTo>
                    <a:pt x="288" y="160"/>
                  </a:lnTo>
                  <a:cubicBezTo>
                    <a:pt x="288" y="134"/>
                    <a:pt x="310" y="112"/>
                    <a:pt x="336" y="112"/>
                  </a:cubicBezTo>
                  <a:lnTo>
                    <a:pt x="352" y="112"/>
                  </a:lnTo>
                  <a:lnTo>
                    <a:pt x="304" y="160"/>
                  </a:lnTo>
                  <a:lnTo>
                    <a:pt x="304" y="80"/>
                  </a:lnTo>
                  <a:cubicBezTo>
                    <a:pt x="304" y="54"/>
                    <a:pt x="326" y="32"/>
                    <a:pt x="352" y="32"/>
                  </a:cubicBezTo>
                  <a:lnTo>
                    <a:pt x="368" y="32"/>
                  </a:lnTo>
                  <a:lnTo>
                    <a:pt x="384" y="32"/>
                  </a:lnTo>
                  <a:lnTo>
                    <a:pt x="336" y="80"/>
                  </a:ln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128"/>
                  </a:lnTo>
                  <a:lnTo>
                    <a:pt x="432" y="176"/>
                  </a:lnTo>
                  <a:lnTo>
                    <a:pt x="432" y="224"/>
                  </a:lnTo>
                  <a:lnTo>
                    <a:pt x="432" y="272"/>
                  </a:lnTo>
                  <a:cubicBezTo>
                    <a:pt x="432" y="299"/>
                    <a:pt x="411" y="320"/>
                    <a:pt x="384" y="320"/>
                  </a:cubicBezTo>
                  <a:cubicBezTo>
                    <a:pt x="358" y="320"/>
                    <a:pt x="336" y="299"/>
                    <a:pt x="336" y="272"/>
                  </a:cubicBezTo>
                  <a:lnTo>
                    <a:pt x="336" y="224"/>
                  </a:lnTo>
                  <a:cubicBezTo>
                    <a:pt x="336" y="198"/>
                    <a:pt x="358" y="176"/>
                    <a:pt x="384" y="176"/>
                  </a:cubicBezTo>
                  <a:cubicBezTo>
                    <a:pt x="411" y="176"/>
                    <a:pt x="432" y="198"/>
                    <a:pt x="432" y="224"/>
                  </a:cubicBezTo>
                  <a:lnTo>
                    <a:pt x="432" y="272"/>
                  </a:lnTo>
                  <a:lnTo>
                    <a:pt x="339" y="257"/>
                  </a:lnTo>
                  <a:lnTo>
                    <a:pt x="355" y="209"/>
                  </a:lnTo>
                  <a:cubicBezTo>
                    <a:pt x="362" y="187"/>
                    <a:pt x="385" y="173"/>
                    <a:pt x="408" y="177"/>
                  </a:cubicBezTo>
                  <a:cubicBezTo>
                    <a:pt x="431" y="181"/>
                    <a:pt x="448" y="201"/>
                    <a:pt x="448" y="224"/>
                  </a:cubicBezTo>
                  <a:lnTo>
                    <a:pt x="448" y="272"/>
                  </a:lnTo>
                  <a:cubicBezTo>
                    <a:pt x="448" y="299"/>
                    <a:pt x="427" y="320"/>
                    <a:pt x="400" y="320"/>
                  </a:cubicBezTo>
                  <a:cubicBezTo>
                    <a:pt x="374" y="320"/>
                    <a:pt x="352" y="299"/>
                    <a:pt x="352" y="272"/>
                  </a:cubicBezTo>
                  <a:lnTo>
                    <a:pt x="352" y="224"/>
                  </a:lnTo>
                  <a:cubicBezTo>
                    <a:pt x="352" y="198"/>
                    <a:pt x="374" y="176"/>
                    <a:pt x="400" y="176"/>
                  </a:cubicBezTo>
                  <a:cubicBezTo>
                    <a:pt x="427" y="176"/>
                    <a:pt x="448" y="198"/>
                    <a:pt x="448" y="224"/>
                  </a:cubicBezTo>
                  <a:lnTo>
                    <a:pt x="448" y="272"/>
                  </a:lnTo>
                  <a:cubicBezTo>
                    <a:pt x="448" y="299"/>
                    <a:pt x="427" y="320"/>
                    <a:pt x="400" y="320"/>
                  </a:cubicBezTo>
                  <a:cubicBezTo>
                    <a:pt x="374" y="320"/>
                    <a:pt x="352" y="299"/>
                    <a:pt x="352" y="272"/>
                  </a:cubicBezTo>
                  <a:lnTo>
                    <a:pt x="352" y="224"/>
                  </a:lnTo>
                  <a:cubicBezTo>
                    <a:pt x="352" y="198"/>
                    <a:pt x="374" y="176"/>
                    <a:pt x="400" y="176"/>
                  </a:cubicBezTo>
                  <a:cubicBezTo>
                    <a:pt x="427" y="176"/>
                    <a:pt x="448" y="198"/>
                    <a:pt x="448" y="224"/>
                  </a:cubicBezTo>
                  <a:lnTo>
                    <a:pt x="448" y="272"/>
                  </a:lnTo>
                  <a:cubicBezTo>
                    <a:pt x="448" y="299"/>
                    <a:pt x="427" y="320"/>
                    <a:pt x="400" y="320"/>
                  </a:cubicBezTo>
                  <a:cubicBezTo>
                    <a:pt x="374" y="320"/>
                    <a:pt x="352" y="299"/>
                    <a:pt x="352" y="272"/>
                  </a:cubicBezTo>
                  <a:lnTo>
                    <a:pt x="352" y="224"/>
                  </a:lnTo>
                  <a:cubicBezTo>
                    <a:pt x="352" y="198"/>
                    <a:pt x="374" y="176"/>
                    <a:pt x="400" y="176"/>
                  </a:cubicBezTo>
                  <a:cubicBezTo>
                    <a:pt x="427" y="176"/>
                    <a:pt x="448" y="198"/>
                    <a:pt x="448" y="224"/>
                  </a:cubicBezTo>
                  <a:lnTo>
                    <a:pt x="448" y="272"/>
                  </a:lnTo>
                  <a:cubicBezTo>
                    <a:pt x="448" y="299"/>
                    <a:pt x="427" y="320"/>
                    <a:pt x="400" y="320"/>
                  </a:cubicBezTo>
                  <a:cubicBezTo>
                    <a:pt x="374" y="320"/>
                    <a:pt x="352" y="299"/>
                    <a:pt x="352" y="272"/>
                  </a:cubicBezTo>
                  <a:lnTo>
                    <a:pt x="352" y="224"/>
                  </a:lnTo>
                  <a:cubicBezTo>
                    <a:pt x="352" y="198"/>
                    <a:pt x="374" y="176"/>
                    <a:pt x="400" y="176"/>
                  </a:cubicBezTo>
                  <a:lnTo>
                    <a:pt x="416" y="176"/>
                  </a:lnTo>
                  <a:cubicBezTo>
                    <a:pt x="443" y="176"/>
                    <a:pt x="464" y="198"/>
                    <a:pt x="464" y="224"/>
                  </a:cubicBezTo>
                  <a:lnTo>
                    <a:pt x="464" y="272"/>
                  </a:lnTo>
                  <a:cubicBezTo>
                    <a:pt x="464" y="299"/>
                    <a:pt x="443" y="320"/>
                    <a:pt x="416" y="320"/>
                  </a:cubicBezTo>
                  <a:cubicBezTo>
                    <a:pt x="390" y="320"/>
                    <a:pt x="368" y="299"/>
                    <a:pt x="368" y="272"/>
                  </a:cubicBezTo>
                  <a:lnTo>
                    <a:pt x="368" y="224"/>
                  </a:lnTo>
                  <a:cubicBezTo>
                    <a:pt x="368" y="198"/>
                    <a:pt x="390" y="176"/>
                    <a:pt x="416" y="176"/>
                  </a:cubicBezTo>
                  <a:cubicBezTo>
                    <a:pt x="443" y="176"/>
                    <a:pt x="464" y="198"/>
                    <a:pt x="464" y="224"/>
                  </a:cubicBezTo>
                  <a:lnTo>
                    <a:pt x="464" y="272"/>
                  </a:lnTo>
                  <a:cubicBezTo>
                    <a:pt x="464" y="299"/>
                    <a:pt x="443" y="320"/>
                    <a:pt x="416" y="320"/>
                  </a:cubicBezTo>
                  <a:cubicBezTo>
                    <a:pt x="390" y="320"/>
                    <a:pt x="368" y="299"/>
                    <a:pt x="368" y="272"/>
                  </a:cubicBezTo>
                  <a:lnTo>
                    <a:pt x="368" y="224"/>
                  </a:lnTo>
                  <a:cubicBezTo>
                    <a:pt x="368" y="198"/>
                    <a:pt x="390" y="176"/>
                    <a:pt x="416" y="176"/>
                  </a:cubicBezTo>
                  <a:cubicBezTo>
                    <a:pt x="443" y="176"/>
                    <a:pt x="464" y="198"/>
                    <a:pt x="464" y="224"/>
                  </a:cubicBezTo>
                  <a:lnTo>
                    <a:pt x="464" y="272"/>
                  </a:lnTo>
                  <a:lnTo>
                    <a:pt x="464" y="320"/>
                  </a:lnTo>
                  <a:cubicBezTo>
                    <a:pt x="464" y="347"/>
                    <a:pt x="443" y="368"/>
                    <a:pt x="416" y="368"/>
                  </a:cubicBezTo>
                  <a:cubicBezTo>
                    <a:pt x="390" y="368"/>
                    <a:pt x="368" y="347"/>
                    <a:pt x="368" y="320"/>
                  </a:cubicBezTo>
                  <a:lnTo>
                    <a:pt x="368" y="272"/>
                  </a:lnTo>
                  <a:lnTo>
                    <a:pt x="368" y="224"/>
                  </a:lnTo>
                  <a:lnTo>
                    <a:pt x="464" y="224"/>
                  </a:lnTo>
                  <a:lnTo>
                    <a:pt x="464" y="272"/>
                  </a:lnTo>
                  <a:lnTo>
                    <a:pt x="368" y="272"/>
                  </a:lnTo>
                  <a:lnTo>
                    <a:pt x="368" y="224"/>
                  </a:lnTo>
                  <a:lnTo>
                    <a:pt x="464" y="224"/>
                  </a:lnTo>
                  <a:lnTo>
                    <a:pt x="464" y="272"/>
                  </a:lnTo>
                  <a:lnTo>
                    <a:pt x="368" y="272"/>
                  </a:lnTo>
                  <a:lnTo>
                    <a:pt x="368" y="224"/>
                  </a:lnTo>
                  <a:lnTo>
                    <a:pt x="416" y="272"/>
                  </a:lnTo>
                  <a:lnTo>
                    <a:pt x="400" y="272"/>
                  </a:lnTo>
                  <a:lnTo>
                    <a:pt x="448" y="224"/>
                  </a:lnTo>
                  <a:lnTo>
                    <a:pt x="448" y="272"/>
                  </a:lnTo>
                  <a:lnTo>
                    <a:pt x="352" y="272"/>
                  </a:lnTo>
                  <a:lnTo>
                    <a:pt x="352" y="224"/>
                  </a:lnTo>
                  <a:lnTo>
                    <a:pt x="448" y="224"/>
                  </a:lnTo>
                  <a:lnTo>
                    <a:pt x="448" y="272"/>
                  </a:lnTo>
                  <a:lnTo>
                    <a:pt x="352" y="272"/>
                  </a:lnTo>
                  <a:lnTo>
                    <a:pt x="352" y="224"/>
                  </a:lnTo>
                  <a:lnTo>
                    <a:pt x="448" y="224"/>
                  </a:lnTo>
                  <a:lnTo>
                    <a:pt x="448" y="272"/>
                  </a:lnTo>
                  <a:lnTo>
                    <a:pt x="352" y="272"/>
                  </a:lnTo>
                  <a:lnTo>
                    <a:pt x="352" y="224"/>
                  </a:lnTo>
                  <a:lnTo>
                    <a:pt x="448" y="224"/>
                  </a:lnTo>
                  <a:lnTo>
                    <a:pt x="448" y="272"/>
                  </a:lnTo>
                  <a:lnTo>
                    <a:pt x="352" y="272"/>
                  </a:lnTo>
                  <a:lnTo>
                    <a:pt x="352" y="224"/>
                  </a:lnTo>
                  <a:lnTo>
                    <a:pt x="446" y="240"/>
                  </a:lnTo>
                  <a:lnTo>
                    <a:pt x="430" y="288"/>
                  </a:lnTo>
                  <a:cubicBezTo>
                    <a:pt x="423" y="310"/>
                    <a:pt x="400" y="324"/>
                    <a:pt x="377" y="320"/>
                  </a:cubicBezTo>
                  <a:cubicBezTo>
                    <a:pt x="354" y="316"/>
                    <a:pt x="336" y="296"/>
                    <a:pt x="336" y="272"/>
                  </a:cubicBezTo>
                  <a:lnTo>
                    <a:pt x="336" y="224"/>
                  </a:lnTo>
                  <a:lnTo>
                    <a:pt x="432" y="224"/>
                  </a:lnTo>
                  <a:lnTo>
                    <a:pt x="432" y="272"/>
                  </a:lnTo>
                  <a:lnTo>
                    <a:pt x="336" y="272"/>
                  </a:lnTo>
                  <a:lnTo>
                    <a:pt x="336" y="224"/>
                  </a:lnTo>
                  <a:lnTo>
                    <a:pt x="336" y="176"/>
                  </a:lnTo>
                  <a:lnTo>
                    <a:pt x="336" y="128"/>
                  </a:lnTo>
                  <a:lnTo>
                    <a:pt x="336" y="48"/>
                  </a:lnTo>
                  <a:lnTo>
                    <a:pt x="432" y="48"/>
                  </a:lnTo>
                  <a:lnTo>
                    <a:pt x="432" y="80"/>
                  </a:lnTo>
                  <a:cubicBezTo>
                    <a:pt x="432" y="107"/>
                    <a:pt x="411" y="128"/>
                    <a:pt x="384" y="128"/>
                  </a:cubicBezTo>
                  <a:lnTo>
                    <a:pt x="368" y="128"/>
                  </a:lnTo>
                  <a:lnTo>
                    <a:pt x="352" y="128"/>
                  </a:lnTo>
                  <a:lnTo>
                    <a:pt x="400" y="80"/>
                  </a:lnTo>
                  <a:lnTo>
                    <a:pt x="400" y="160"/>
                  </a:lnTo>
                  <a:cubicBezTo>
                    <a:pt x="400" y="187"/>
                    <a:pt x="379" y="208"/>
                    <a:pt x="352" y="208"/>
                  </a:cubicBezTo>
                  <a:lnTo>
                    <a:pt x="336" y="208"/>
                  </a:lnTo>
                  <a:lnTo>
                    <a:pt x="384" y="160"/>
                  </a:lnTo>
                  <a:lnTo>
                    <a:pt x="384" y="192"/>
                  </a:lnTo>
                  <a:lnTo>
                    <a:pt x="384" y="432"/>
                  </a:lnTo>
                  <a:lnTo>
                    <a:pt x="288" y="432"/>
                  </a:lnTo>
                  <a:lnTo>
                    <a:pt x="288" y="384"/>
                  </a:lnTo>
                  <a:lnTo>
                    <a:pt x="384" y="384"/>
                  </a:lnTo>
                  <a:lnTo>
                    <a:pt x="384" y="432"/>
                  </a:lnTo>
                  <a:cubicBezTo>
                    <a:pt x="384" y="459"/>
                    <a:pt x="363" y="480"/>
                    <a:pt x="336" y="480"/>
                  </a:cubicBezTo>
                  <a:lnTo>
                    <a:pt x="320" y="480"/>
                  </a:lnTo>
                  <a:cubicBezTo>
                    <a:pt x="294" y="480"/>
                    <a:pt x="272" y="459"/>
                    <a:pt x="272" y="432"/>
                  </a:cubicBezTo>
                  <a:lnTo>
                    <a:pt x="272" y="384"/>
                  </a:lnTo>
                  <a:lnTo>
                    <a:pt x="368" y="384"/>
                  </a:lnTo>
                  <a:lnTo>
                    <a:pt x="368" y="432"/>
                  </a:lnTo>
                  <a:lnTo>
                    <a:pt x="368" y="480"/>
                  </a:lnTo>
                  <a:lnTo>
                    <a:pt x="368" y="528"/>
                  </a:lnTo>
                  <a:lnTo>
                    <a:pt x="368" y="576"/>
                  </a:lnTo>
                  <a:lnTo>
                    <a:pt x="272" y="576"/>
                  </a:lnTo>
                  <a:lnTo>
                    <a:pt x="272" y="528"/>
                  </a:lnTo>
                  <a:lnTo>
                    <a:pt x="368" y="528"/>
                  </a:lnTo>
                  <a:lnTo>
                    <a:pt x="368" y="576"/>
                  </a:lnTo>
                  <a:lnTo>
                    <a:pt x="272" y="576"/>
                  </a:lnTo>
                  <a:lnTo>
                    <a:pt x="272" y="528"/>
                  </a:lnTo>
                  <a:lnTo>
                    <a:pt x="368" y="528"/>
                  </a:lnTo>
                  <a:lnTo>
                    <a:pt x="368" y="576"/>
                  </a:lnTo>
                  <a:lnTo>
                    <a:pt x="272" y="576"/>
                  </a:lnTo>
                  <a:lnTo>
                    <a:pt x="272" y="528"/>
                  </a:lnTo>
                  <a:lnTo>
                    <a:pt x="320" y="576"/>
                  </a:lnTo>
                  <a:lnTo>
                    <a:pt x="304" y="576"/>
                  </a:lnTo>
                  <a:lnTo>
                    <a:pt x="352" y="528"/>
                  </a:lnTo>
                  <a:lnTo>
                    <a:pt x="352" y="576"/>
                  </a:lnTo>
                  <a:cubicBezTo>
                    <a:pt x="352" y="603"/>
                    <a:pt x="331" y="624"/>
                    <a:pt x="304" y="624"/>
                  </a:cubicBezTo>
                  <a:lnTo>
                    <a:pt x="288" y="624"/>
                  </a:lnTo>
                  <a:lnTo>
                    <a:pt x="336" y="576"/>
                  </a:lnTo>
                  <a:lnTo>
                    <a:pt x="336" y="640"/>
                  </a:lnTo>
                  <a:lnTo>
                    <a:pt x="336" y="688"/>
                  </a:lnTo>
                  <a:lnTo>
                    <a:pt x="336" y="736"/>
                  </a:lnTo>
                  <a:cubicBezTo>
                    <a:pt x="336" y="742"/>
                    <a:pt x="336" y="747"/>
                    <a:pt x="334" y="752"/>
                  </a:cubicBezTo>
                  <a:lnTo>
                    <a:pt x="318" y="800"/>
                  </a:lnTo>
                  <a:lnTo>
                    <a:pt x="320" y="784"/>
                  </a:lnTo>
                  <a:lnTo>
                    <a:pt x="320" y="832"/>
                  </a:lnTo>
                  <a:lnTo>
                    <a:pt x="320" y="896"/>
                  </a:lnTo>
                  <a:cubicBezTo>
                    <a:pt x="320" y="923"/>
                    <a:pt x="299" y="944"/>
                    <a:pt x="272" y="944"/>
                  </a:cubicBezTo>
                  <a:lnTo>
                    <a:pt x="256" y="944"/>
                  </a:lnTo>
                  <a:lnTo>
                    <a:pt x="304" y="896"/>
                  </a:lnTo>
                  <a:lnTo>
                    <a:pt x="304" y="944"/>
                  </a:lnTo>
                  <a:lnTo>
                    <a:pt x="304" y="992"/>
                  </a:lnTo>
                  <a:lnTo>
                    <a:pt x="304" y="1040"/>
                  </a:lnTo>
                  <a:cubicBezTo>
                    <a:pt x="304" y="1067"/>
                    <a:pt x="283" y="1088"/>
                    <a:pt x="256" y="1088"/>
                  </a:cubicBezTo>
                  <a:lnTo>
                    <a:pt x="240" y="1088"/>
                  </a:lnTo>
                  <a:cubicBezTo>
                    <a:pt x="214" y="1088"/>
                    <a:pt x="192" y="1067"/>
                    <a:pt x="192" y="1040"/>
                  </a:cubicBezTo>
                  <a:lnTo>
                    <a:pt x="192" y="992"/>
                  </a:lnTo>
                  <a:lnTo>
                    <a:pt x="288" y="992"/>
                  </a:lnTo>
                  <a:lnTo>
                    <a:pt x="288" y="1040"/>
                  </a:lnTo>
                  <a:lnTo>
                    <a:pt x="288" y="1088"/>
                  </a:lnTo>
                  <a:lnTo>
                    <a:pt x="288" y="1152"/>
                  </a:lnTo>
                  <a:lnTo>
                    <a:pt x="288" y="1200"/>
                  </a:lnTo>
                  <a:cubicBezTo>
                    <a:pt x="288" y="1227"/>
                    <a:pt x="267" y="1248"/>
                    <a:pt x="240" y="1248"/>
                  </a:cubicBezTo>
                  <a:lnTo>
                    <a:pt x="224" y="1248"/>
                  </a:lnTo>
                  <a:cubicBezTo>
                    <a:pt x="198" y="1248"/>
                    <a:pt x="176" y="1227"/>
                    <a:pt x="176" y="1200"/>
                  </a:cubicBezTo>
                  <a:lnTo>
                    <a:pt x="176" y="1152"/>
                  </a:lnTo>
                  <a:lnTo>
                    <a:pt x="272" y="1152"/>
                  </a:lnTo>
                  <a:lnTo>
                    <a:pt x="272" y="1200"/>
                  </a:lnTo>
                  <a:lnTo>
                    <a:pt x="272" y="1248"/>
                  </a:lnTo>
                  <a:lnTo>
                    <a:pt x="272" y="1296"/>
                  </a:lnTo>
                  <a:lnTo>
                    <a:pt x="272" y="1344"/>
                  </a:lnTo>
                  <a:lnTo>
                    <a:pt x="176" y="1344"/>
                  </a:lnTo>
                  <a:lnTo>
                    <a:pt x="176" y="1296"/>
                  </a:lnTo>
                  <a:lnTo>
                    <a:pt x="272" y="1296"/>
                  </a:lnTo>
                  <a:lnTo>
                    <a:pt x="272" y="1344"/>
                  </a:lnTo>
                  <a:lnTo>
                    <a:pt x="176" y="1344"/>
                  </a:lnTo>
                  <a:lnTo>
                    <a:pt x="176" y="1296"/>
                  </a:lnTo>
                  <a:lnTo>
                    <a:pt x="272" y="1296"/>
                  </a:lnTo>
                  <a:lnTo>
                    <a:pt x="272" y="1344"/>
                  </a:lnTo>
                  <a:cubicBezTo>
                    <a:pt x="272" y="1371"/>
                    <a:pt x="251" y="1392"/>
                    <a:pt x="224" y="1392"/>
                  </a:cubicBezTo>
                  <a:lnTo>
                    <a:pt x="208" y="1392"/>
                  </a:lnTo>
                  <a:lnTo>
                    <a:pt x="256" y="1344"/>
                  </a:lnTo>
                  <a:lnTo>
                    <a:pt x="256" y="1408"/>
                  </a:lnTo>
                  <a:lnTo>
                    <a:pt x="256" y="1456"/>
                  </a:lnTo>
                  <a:lnTo>
                    <a:pt x="256" y="1504"/>
                  </a:lnTo>
                  <a:lnTo>
                    <a:pt x="160" y="1504"/>
                  </a:lnTo>
                  <a:lnTo>
                    <a:pt x="160" y="1456"/>
                  </a:lnTo>
                  <a:lnTo>
                    <a:pt x="256" y="1456"/>
                  </a:lnTo>
                  <a:lnTo>
                    <a:pt x="256" y="1504"/>
                  </a:lnTo>
                  <a:cubicBezTo>
                    <a:pt x="256" y="1510"/>
                    <a:pt x="256" y="1515"/>
                    <a:pt x="254" y="1520"/>
                  </a:cubicBezTo>
                  <a:lnTo>
                    <a:pt x="238" y="1568"/>
                  </a:lnTo>
                  <a:lnTo>
                    <a:pt x="240" y="1552"/>
                  </a:lnTo>
                  <a:lnTo>
                    <a:pt x="240" y="1600"/>
                  </a:lnTo>
                  <a:lnTo>
                    <a:pt x="240" y="1664"/>
                  </a:lnTo>
                  <a:lnTo>
                    <a:pt x="144" y="1664"/>
                  </a:lnTo>
                  <a:lnTo>
                    <a:pt x="144" y="1600"/>
                  </a:lnTo>
                  <a:lnTo>
                    <a:pt x="240" y="1600"/>
                  </a:lnTo>
                  <a:lnTo>
                    <a:pt x="240" y="1664"/>
                  </a:lnTo>
                  <a:lnTo>
                    <a:pt x="240" y="1712"/>
                  </a:lnTo>
                  <a:lnTo>
                    <a:pt x="240" y="1760"/>
                  </a:lnTo>
                  <a:lnTo>
                    <a:pt x="240" y="1808"/>
                  </a:lnTo>
                  <a:cubicBezTo>
                    <a:pt x="240" y="1835"/>
                    <a:pt x="219" y="1856"/>
                    <a:pt x="192" y="1856"/>
                  </a:cubicBezTo>
                  <a:lnTo>
                    <a:pt x="176" y="1856"/>
                  </a:lnTo>
                  <a:lnTo>
                    <a:pt x="224" y="1808"/>
                  </a:lnTo>
                  <a:lnTo>
                    <a:pt x="224" y="1872"/>
                  </a:lnTo>
                  <a:lnTo>
                    <a:pt x="224" y="1920"/>
                  </a:lnTo>
                  <a:lnTo>
                    <a:pt x="224" y="1968"/>
                  </a:lnTo>
                  <a:lnTo>
                    <a:pt x="224" y="2016"/>
                  </a:lnTo>
                  <a:lnTo>
                    <a:pt x="224" y="2064"/>
                  </a:lnTo>
                  <a:lnTo>
                    <a:pt x="224" y="2128"/>
                  </a:lnTo>
                  <a:lnTo>
                    <a:pt x="224" y="2176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84"/>
                  </a:lnTo>
                  <a:lnTo>
                    <a:pt x="224" y="2432"/>
                  </a:lnTo>
                  <a:cubicBezTo>
                    <a:pt x="224" y="2459"/>
                    <a:pt x="203" y="2480"/>
                    <a:pt x="176" y="2480"/>
                  </a:cubicBezTo>
                  <a:lnTo>
                    <a:pt x="160" y="2480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32"/>
                  </a:lnTo>
                  <a:lnTo>
                    <a:pt x="208" y="2896"/>
                  </a:lnTo>
                  <a:cubicBezTo>
                    <a:pt x="208" y="2923"/>
                    <a:pt x="187" y="2944"/>
                    <a:pt x="160" y="2944"/>
                  </a:cubicBezTo>
                  <a:lnTo>
                    <a:pt x="144" y="2944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088"/>
                  </a:lnTo>
                  <a:lnTo>
                    <a:pt x="96" y="3088"/>
                  </a:lnTo>
                  <a:lnTo>
                    <a:pt x="96" y="3040"/>
                  </a:lnTo>
                  <a:lnTo>
                    <a:pt x="144" y="3088"/>
                  </a:lnTo>
                  <a:lnTo>
                    <a:pt x="128" y="3088"/>
                  </a:lnTo>
                  <a:lnTo>
                    <a:pt x="176" y="3040"/>
                  </a:lnTo>
                  <a:lnTo>
                    <a:pt x="176" y="3088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48"/>
                  </a:lnTo>
                  <a:cubicBezTo>
                    <a:pt x="176" y="3275"/>
                    <a:pt x="155" y="3296"/>
                    <a:pt x="128" y="3296"/>
                  </a:cubicBezTo>
                  <a:lnTo>
                    <a:pt x="112" y="3296"/>
                  </a:lnTo>
                  <a:cubicBezTo>
                    <a:pt x="86" y="3296"/>
                    <a:pt x="64" y="3275"/>
                    <a:pt x="64" y="3248"/>
                  </a:cubicBezTo>
                  <a:lnTo>
                    <a:pt x="64" y="3200"/>
                  </a:lnTo>
                  <a:lnTo>
                    <a:pt x="160" y="3200"/>
                  </a:lnTo>
                  <a:lnTo>
                    <a:pt x="160" y="3248"/>
                  </a:lnTo>
                  <a:lnTo>
                    <a:pt x="160" y="3296"/>
                  </a:lnTo>
                  <a:lnTo>
                    <a:pt x="160" y="3344"/>
                  </a:lnTo>
                  <a:lnTo>
                    <a:pt x="160" y="3408"/>
                  </a:lnTo>
                  <a:lnTo>
                    <a:pt x="160" y="3456"/>
                  </a:lnTo>
                  <a:lnTo>
                    <a:pt x="160" y="3504"/>
                  </a:lnTo>
                  <a:lnTo>
                    <a:pt x="160" y="3552"/>
                  </a:lnTo>
                  <a:lnTo>
                    <a:pt x="160" y="3600"/>
                  </a:lnTo>
                  <a:lnTo>
                    <a:pt x="160" y="3664"/>
                  </a:lnTo>
                  <a:lnTo>
                    <a:pt x="160" y="3712"/>
                  </a:lnTo>
                  <a:cubicBezTo>
                    <a:pt x="160" y="3739"/>
                    <a:pt x="139" y="3760"/>
                    <a:pt x="112" y="3760"/>
                  </a:cubicBezTo>
                  <a:lnTo>
                    <a:pt x="96" y="3760"/>
                  </a:lnTo>
                  <a:lnTo>
                    <a:pt x="144" y="3712"/>
                  </a:lnTo>
                  <a:lnTo>
                    <a:pt x="144" y="3760"/>
                  </a:lnTo>
                  <a:lnTo>
                    <a:pt x="144" y="3808"/>
                  </a:lnTo>
                  <a:lnTo>
                    <a:pt x="144" y="3856"/>
                  </a:lnTo>
                  <a:lnTo>
                    <a:pt x="144" y="3920"/>
                  </a:lnTo>
                  <a:lnTo>
                    <a:pt x="144" y="3968"/>
                  </a:lnTo>
                  <a:lnTo>
                    <a:pt x="144" y="4016"/>
                  </a:lnTo>
                  <a:lnTo>
                    <a:pt x="144" y="4064"/>
                  </a:lnTo>
                  <a:lnTo>
                    <a:pt x="144" y="4128"/>
                  </a:lnTo>
                  <a:lnTo>
                    <a:pt x="144" y="4176"/>
                  </a:lnTo>
                  <a:lnTo>
                    <a:pt x="144" y="4224"/>
                  </a:lnTo>
                  <a:cubicBezTo>
                    <a:pt x="144" y="4230"/>
                    <a:pt x="144" y="4235"/>
                    <a:pt x="142" y="4240"/>
                  </a:cubicBezTo>
                  <a:lnTo>
                    <a:pt x="126" y="4288"/>
                  </a:lnTo>
                  <a:lnTo>
                    <a:pt x="128" y="4272"/>
                  </a:lnTo>
                  <a:lnTo>
                    <a:pt x="128" y="4320"/>
                  </a:lnTo>
                  <a:lnTo>
                    <a:pt x="128" y="4384"/>
                  </a:lnTo>
                  <a:lnTo>
                    <a:pt x="128" y="4432"/>
                  </a:lnTo>
                  <a:lnTo>
                    <a:pt x="128" y="4480"/>
                  </a:lnTo>
                  <a:lnTo>
                    <a:pt x="128" y="4528"/>
                  </a:lnTo>
                  <a:lnTo>
                    <a:pt x="32" y="4528"/>
                  </a:lnTo>
                  <a:lnTo>
                    <a:pt x="32" y="4480"/>
                  </a:lnTo>
                  <a:lnTo>
                    <a:pt x="128" y="4480"/>
                  </a:lnTo>
                  <a:lnTo>
                    <a:pt x="128" y="4528"/>
                  </a:lnTo>
                  <a:lnTo>
                    <a:pt x="128" y="4576"/>
                  </a:lnTo>
                  <a:lnTo>
                    <a:pt x="128" y="4640"/>
                  </a:lnTo>
                  <a:lnTo>
                    <a:pt x="128" y="4688"/>
                  </a:lnTo>
                  <a:cubicBezTo>
                    <a:pt x="128" y="4694"/>
                    <a:pt x="128" y="4699"/>
                    <a:pt x="126" y="4704"/>
                  </a:cubicBezTo>
                  <a:lnTo>
                    <a:pt x="110" y="4752"/>
                  </a:lnTo>
                  <a:lnTo>
                    <a:pt x="112" y="4736"/>
                  </a:lnTo>
                  <a:lnTo>
                    <a:pt x="112" y="4784"/>
                  </a:lnTo>
                  <a:lnTo>
                    <a:pt x="112" y="4832"/>
                  </a:lnTo>
                  <a:lnTo>
                    <a:pt x="112" y="4896"/>
                  </a:lnTo>
                  <a:lnTo>
                    <a:pt x="112" y="4944"/>
                  </a:lnTo>
                  <a:lnTo>
                    <a:pt x="112" y="4992"/>
                  </a:lnTo>
                  <a:lnTo>
                    <a:pt x="112" y="5040"/>
                  </a:lnTo>
                  <a:lnTo>
                    <a:pt x="112" y="5088"/>
                  </a:lnTo>
                  <a:lnTo>
                    <a:pt x="112" y="5152"/>
                  </a:lnTo>
                  <a:lnTo>
                    <a:pt x="112" y="5200"/>
                  </a:lnTo>
                  <a:lnTo>
                    <a:pt x="112" y="5248"/>
                  </a:lnTo>
                  <a:lnTo>
                    <a:pt x="112" y="5296"/>
                  </a:lnTo>
                  <a:lnTo>
                    <a:pt x="112" y="5344"/>
                  </a:lnTo>
                  <a:lnTo>
                    <a:pt x="112" y="5408"/>
                  </a:lnTo>
                  <a:lnTo>
                    <a:pt x="112" y="5456"/>
                  </a:lnTo>
                  <a:lnTo>
                    <a:pt x="112" y="5504"/>
                  </a:lnTo>
                  <a:lnTo>
                    <a:pt x="112" y="5552"/>
                  </a:lnTo>
                  <a:lnTo>
                    <a:pt x="112" y="5600"/>
                  </a:lnTo>
                  <a:lnTo>
                    <a:pt x="112" y="5664"/>
                  </a:lnTo>
                  <a:lnTo>
                    <a:pt x="112" y="5712"/>
                  </a:lnTo>
                  <a:lnTo>
                    <a:pt x="112" y="5760"/>
                  </a:lnTo>
                  <a:lnTo>
                    <a:pt x="112" y="5808"/>
                  </a:lnTo>
                  <a:lnTo>
                    <a:pt x="112" y="5856"/>
                  </a:lnTo>
                  <a:lnTo>
                    <a:pt x="112" y="5920"/>
                  </a:lnTo>
                  <a:cubicBezTo>
                    <a:pt x="112" y="5926"/>
                    <a:pt x="112" y="5931"/>
                    <a:pt x="110" y="5936"/>
                  </a:cubicBezTo>
                  <a:lnTo>
                    <a:pt x="94" y="5984"/>
                  </a:lnTo>
                  <a:lnTo>
                    <a:pt x="96" y="5968"/>
                  </a:lnTo>
                  <a:lnTo>
                    <a:pt x="96" y="6016"/>
                  </a:lnTo>
                  <a:lnTo>
                    <a:pt x="96" y="6064"/>
                  </a:lnTo>
                  <a:lnTo>
                    <a:pt x="96" y="6128"/>
                  </a:lnTo>
                  <a:lnTo>
                    <a:pt x="96" y="6176"/>
                  </a:lnTo>
                  <a:lnTo>
                    <a:pt x="96" y="6224"/>
                  </a:lnTo>
                  <a:lnTo>
                    <a:pt x="96" y="6272"/>
                  </a:lnTo>
                  <a:lnTo>
                    <a:pt x="96" y="6320"/>
                  </a:lnTo>
                  <a:lnTo>
                    <a:pt x="96" y="6384"/>
                  </a:lnTo>
                  <a:lnTo>
                    <a:pt x="96" y="6432"/>
                  </a:lnTo>
                  <a:lnTo>
                    <a:pt x="96" y="6480"/>
                  </a:lnTo>
                  <a:lnTo>
                    <a:pt x="96" y="6528"/>
                  </a:lnTo>
                  <a:lnTo>
                    <a:pt x="96" y="6576"/>
                  </a:lnTo>
                  <a:lnTo>
                    <a:pt x="96" y="6640"/>
                  </a:lnTo>
                  <a:lnTo>
                    <a:pt x="96" y="6688"/>
                  </a:lnTo>
                  <a:lnTo>
                    <a:pt x="96" y="6736"/>
                  </a:lnTo>
                  <a:lnTo>
                    <a:pt x="96" y="6784"/>
                  </a:lnTo>
                  <a:lnTo>
                    <a:pt x="96" y="6832"/>
                  </a:lnTo>
                  <a:lnTo>
                    <a:pt x="96" y="6896"/>
                  </a:lnTo>
                  <a:lnTo>
                    <a:pt x="96" y="6944"/>
                  </a:lnTo>
                  <a:lnTo>
                    <a:pt x="96" y="6992"/>
                  </a:lnTo>
                  <a:cubicBezTo>
                    <a:pt x="96" y="7019"/>
                    <a:pt x="75" y="7040"/>
                    <a:pt x="48" y="7040"/>
                  </a:cubicBezTo>
                  <a:cubicBezTo>
                    <a:pt x="22" y="7040"/>
                    <a:pt x="0" y="7019"/>
                    <a:pt x="0" y="699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8" name="Freeform 207"/>
            <p:cNvSpPr>
              <a:spLocks/>
            </p:cNvSpPr>
            <p:nvPr/>
          </p:nvSpPr>
          <p:spPr bwMode="auto">
            <a:xfrm>
              <a:off x="6623884" y="3931222"/>
              <a:ext cx="24190" cy="1563242"/>
            </a:xfrm>
            <a:custGeom>
              <a:avLst/>
              <a:gdLst>
                <a:gd name="T0" fmla="*/ 8 w 208"/>
                <a:gd name="T1" fmla="*/ 72 h 8432"/>
                <a:gd name="T2" fmla="*/ 64 w 208"/>
                <a:gd name="T3" fmla="*/ 128 h 8432"/>
                <a:gd name="T4" fmla="*/ 72 w 208"/>
                <a:gd name="T5" fmla="*/ 432 h 8432"/>
                <a:gd name="T6" fmla="*/ 72 w 208"/>
                <a:gd name="T7" fmla="*/ 816 h 8432"/>
                <a:gd name="T8" fmla="*/ 72 w 208"/>
                <a:gd name="T9" fmla="*/ 1232 h 8432"/>
                <a:gd name="T10" fmla="*/ 80 w 208"/>
                <a:gd name="T11" fmla="*/ 2232 h 8432"/>
                <a:gd name="T12" fmla="*/ 80 w 208"/>
                <a:gd name="T13" fmla="*/ 3664 h 8432"/>
                <a:gd name="T14" fmla="*/ 80 w 208"/>
                <a:gd name="T15" fmla="*/ 5128 h 8432"/>
                <a:gd name="T16" fmla="*/ 88 w 208"/>
                <a:gd name="T17" fmla="*/ 6176 h 8432"/>
                <a:gd name="T18" fmla="*/ 88 w 208"/>
                <a:gd name="T19" fmla="*/ 6640 h 8432"/>
                <a:gd name="T20" fmla="*/ 88 w 208"/>
                <a:gd name="T21" fmla="*/ 7096 h 8432"/>
                <a:gd name="T22" fmla="*/ 96 w 208"/>
                <a:gd name="T23" fmla="*/ 7432 h 8432"/>
                <a:gd name="T24" fmla="*/ 96 w 208"/>
                <a:gd name="T25" fmla="*/ 7744 h 8432"/>
                <a:gd name="T26" fmla="*/ 96 w 208"/>
                <a:gd name="T27" fmla="*/ 8024 h 8432"/>
                <a:gd name="T28" fmla="*/ 104 w 208"/>
                <a:gd name="T29" fmla="*/ 8224 h 8432"/>
                <a:gd name="T30" fmla="*/ 80 w 208"/>
                <a:gd name="T31" fmla="*/ 8176 h 8432"/>
                <a:gd name="T32" fmla="*/ 88 w 208"/>
                <a:gd name="T33" fmla="*/ 8200 h 8432"/>
                <a:gd name="T34" fmla="*/ 64 w 208"/>
                <a:gd name="T35" fmla="*/ 8304 h 8432"/>
                <a:gd name="T36" fmla="*/ 112 w 208"/>
                <a:gd name="T37" fmla="*/ 8304 h 8432"/>
                <a:gd name="T38" fmla="*/ 82 w 208"/>
                <a:gd name="T39" fmla="*/ 8273 h 8432"/>
                <a:gd name="T40" fmla="*/ 104 w 208"/>
                <a:gd name="T41" fmla="*/ 8280 h 8432"/>
                <a:gd name="T42" fmla="*/ 112 w 208"/>
                <a:gd name="T43" fmla="*/ 8256 h 8432"/>
                <a:gd name="T44" fmla="*/ 88 w 208"/>
                <a:gd name="T45" fmla="*/ 8304 h 8432"/>
                <a:gd name="T46" fmla="*/ 120 w 208"/>
                <a:gd name="T47" fmla="*/ 8280 h 8432"/>
                <a:gd name="T48" fmla="*/ 128 w 208"/>
                <a:gd name="T49" fmla="*/ 8256 h 8432"/>
                <a:gd name="T50" fmla="*/ 136 w 208"/>
                <a:gd name="T51" fmla="*/ 8280 h 8432"/>
                <a:gd name="T52" fmla="*/ 144 w 208"/>
                <a:gd name="T53" fmla="*/ 8256 h 8432"/>
                <a:gd name="T54" fmla="*/ 152 w 208"/>
                <a:gd name="T55" fmla="*/ 8280 h 8432"/>
                <a:gd name="T56" fmla="*/ 192 w 208"/>
                <a:gd name="T57" fmla="*/ 8328 h 8432"/>
                <a:gd name="T58" fmla="*/ 154 w 208"/>
                <a:gd name="T59" fmla="*/ 8297 h 8432"/>
                <a:gd name="T60" fmla="*/ 176 w 208"/>
                <a:gd name="T61" fmla="*/ 8328 h 8432"/>
                <a:gd name="T62" fmla="*/ 192 w 208"/>
                <a:gd name="T63" fmla="*/ 8408 h 8432"/>
                <a:gd name="T64" fmla="*/ 128 w 208"/>
                <a:gd name="T65" fmla="*/ 8280 h 8432"/>
                <a:gd name="T66" fmla="*/ 120 w 208"/>
                <a:gd name="T67" fmla="*/ 8280 h 8432"/>
                <a:gd name="T68" fmla="*/ 128 w 208"/>
                <a:gd name="T69" fmla="*/ 8328 h 8432"/>
                <a:gd name="T70" fmla="*/ 104 w 208"/>
                <a:gd name="T71" fmla="*/ 8280 h 8432"/>
                <a:gd name="T72" fmla="*/ 98 w 208"/>
                <a:gd name="T73" fmla="*/ 8312 h 8432"/>
                <a:gd name="T74" fmla="*/ 136 w 208"/>
                <a:gd name="T75" fmla="*/ 8280 h 8432"/>
                <a:gd name="T76" fmla="*/ 128 w 208"/>
                <a:gd name="T77" fmla="*/ 8280 h 8432"/>
                <a:gd name="T78" fmla="*/ 112 w 208"/>
                <a:gd name="T79" fmla="*/ 8280 h 8432"/>
                <a:gd name="T80" fmla="*/ 64 w 208"/>
                <a:gd name="T81" fmla="*/ 8304 h 8432"/>
                <a:gd name="T82" fmla="*/ 56 w 208"/>
                <a:gd name="T83" fmla="*/ 8200 h 8432"/>
                <a:gd name="T84" fmla="*/ 104 w 208"/>
                <a:gd name="T85" fmla="*/ 8224 h 8432"/>
                <a:gd name="T86" fmla="*/ 48 w 208"/>
                <a:gd name="T87" fmla="*/ 8048 h 8432"/>
                <a:gd name="T88" fmla="*/ 48 w 208"/>
                <a:gd name="T89" fmla="*/ 7768 h 8432"/>
                <a:gd name="T90" fmla="*/ 48 w 208"/>
                <a:gd name="T91" fmla="*/ 7488 h 8432"/>
                <a:gd name="T92" fmla="*/ 40 w 208"/>
                <a:gd name="T93" fmla="*/ 7152 h 8432"/>
                <a:gd name="T94" fmla="*/ 40 w 208"/>
                <a:gd name="T95" fmla="*/ 6688 h 8432"/>
                <a:gd name="T96" fmla="*/ 40 w 208"/>
                <a:gd name="T97" fmla="*/ 6232 h 8432"/>
                <a:gd name="T98" fmla="*/ 32 w 208"/>
                <a:gd name="T99" fmla="*/ 5280 h 8432"/>
                <a:gd name="T100" fmla="*/ 32 w 208"/>
                <a:gd name="T101" fmla="*/ 3816 h 8432"/>
                <a:gd name="T102" fmla="*/ 32 w 208"/>
                <a:gd name="T103" fmla="*/ 2384 h 8432"/>
                <a:gd name="T104" fmla="*/ 24 w 208"/>
                <a:gd name="T105" fmla="*/ 1256 h 8432"/>
                <a:gd name="T106" fmla="*/ 24 w 208"/>
                <a:gd name="T107" fmla="*/ 872 h 8432"/>
                <a:gd name="T108" fmla="*/ 24 w 208"/>
                <a:gd name="T109" fmla="*/ 488 h 8432"/>
                <a:gd name="T110" fmla="*/ 16 w 208"/>
                <a:gd name="T111" fmla="*/ 152 h 8432"/>
                <a:gd name="T112" fmla="*/ 56 w 208"/>
                <a:gd name="T113" fmla="*/ 72 h 8432"/>
                <a:gd name="T114" fmla="*/ 48 w 208"/>
                <a:gd name="T115" fmla="*/ 72 h 8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8432">
                  <a:moveTo>
                    <a:pt x="48" y="72"/>
                  </a:moveTo>
                  <a:lnTo>
                    <a:pt x="48" y="104"/>
                  </a:lnTo>
                  <a:lnTo>
                    <a:pt x="24" y="80"/>
                  </a:lnTo>
                  <a:lnTo>
                    <a:pt x="32" y="80"/>
                  </a:lnTo>
                  <a:cubicBezTo>
                    <a:pt x="46" y="80"/>
                    <a:pt x="56" y="91"/>
                    <a:pt x="56" y="104"/>
                  </a:cubicBezTo>
                  <a:lnTo>
                    <a:pt x="56" y="128"/>
                  </a:lnTo>
                  <a:cubicBezTo>
                    <a:pt x="56" y="142"/>
                    <a:pt x="46" y="152"/>
                    <a:pt x="32" y="152"/>
                  </a:cubicBezTo>
                  <a:cubicBezTo>
                    <a:pt x="19" y="152"/>
                    <a:pt x="8" y="142"/>
                    <a:pt x="8" y="128"/>
                  </a:cubicBezTo>
                  <a:lnTo>
                    <a:pt x="8" y="104"/>
                  </a:lnTo>
                  <a:lnTo>
                    <a:pt x="8" y="72"/>
                  </a:lnTo>
                  <a:lnTo>
                    <a:pt x="8" y="48"/>
                  </a:ln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lnTo>
                    <a:pt x="56" y="72"/>
                  </a:lnTo>
                  <a:lnTo>
                    <a:pt x="56" y="67"/>
                  </a:lnTo>
                  <a:lnTo>
                    <a:pt x="64" y="99"/>
                  </a:lnTo>
                  <a:cubicBezTo>
                    <a:pt x="64" y="101"/>
                    <a:pt x="64" y="103"/>
                    <a:pt x="64" y="104"/>
                  </a:cubicBezTo>
                  <a:lnTo>
                    <a:pt x="64" y="128"/>
                  </a:lnTo>
                  <a:lnTo>
                    <a:pt x="64" y="152"/>
                  </a:lnTo>
                  <a:lnTo>
                    <a:pt x="64" y="200"/>
                  </a:lnTo>
                  <a:lnTo>
                    <a:pt x="64" y="232"/>
                  </a:lnTo>
                  <a:lnTo>
                    <a:pt x="64" y="229"/>
                  </a:lnTo>
                  <a:lnTo>
                    <a:pt x="72" y="277"/>
                  </a:lnTo>
                  <a:cubicBezTo>
                    <a:pt x="72" y="278"/>
                    <a:pt x="72" y="279"/>
                    <a:pt x="72" y="280"/>
                  </a:cubicBezTo>
                  <a:lnTo>
                    <a:pt x="72" y="304"/>
                  </a:lnTo>
                  <a:lnTo>
                    <a:pt x="72" y="360"/>
                  </a:lnTo>
                  <a:lnTo>
                    <a:pt x="72" y="384"/>
                  </a:lnTo>
                  <a:lnTo>
                    <a:pt x="72" y="432"/>
                  </a:lnTo>
                  <a:lnTo>
                    <a:pt x="72" y="488"/>
                  </a:lnTo>
                  <a:lnTo>
                    <a:pt x="72" y="512"/>
                  </a:lnTo>
                  <a:lnTo>
                    <a:pt x="72" y="560"/>
                  </a:lnTo>
                  <a:lnTo>
                    <a:pt x="72" y="584"/>
                  </a:lnTo>
                  <a:lnTo>
                    <a:pt x="72" y="640"/>
                  </a:lnTo>
                  <a:lnTo>
                    <a:pt x="72" y="664"/>
                  </a:lnTo>
                  <a:lnTo>
                    <a:pt x="72" y="712"/>
                  </a:lnTo>
                  <a:lnTo>
                    <a:pt x="72" y="744"/>
                  </a:lnTo>
                  <a:lnTo>
                    <a:pt x="72" y="792"/>
                  </a:lnTo>
                  <a:lnTo>
                    <a:pt x="72" y="816"/>
                  </a:lnTo>
                  <a:lnTo>
                    <a:pt x="72" y="872"/>
                  </a:lnTo>
                  <a:lnTo>
                    <a:pt x="72" y="920"/>
                  </a:lnTo>
                  <a:lnTo>
                    <a:pt x="72" y="944"/>
                  </a:lnTo>
                  <a:lnTo>
                    <a:pt x="72" y="1000"/>
                  </a:lnTo>
                  <a:lnTo>
                    <a:pt x="72" y="1024"/>
                  </a:lnTo>
                  <a:lnTo>
                    <a:pt x="72" y="1072"/>
                  </a:lnTo>
                  <a:lnTo>
                    <a:pt x="72" y="1104"/>
                  </a:lnTo>
                  <a:lnTo>
                    <a:pt x="72" y="1152"/>
                  </a:lnTo>
                  <a:lnTo>
                    <a:pt x="72" y="1176"/>
                  </a:lnTo>
                  <a:lnTo>
                    <a:pt x="72" y="1232"/>
                  </a:lnTo>
                  <a:lnTo>
                    <a:pt x="72" y="1256"/>
                  </a:lnTo>
                  <a:lnTo>
                    <a:pt x="72" y="1304"/>
                  </a:lnTo>
                  <a:lnTo>
                    <a:pt x="72" y="1328"/>
                  </a:lnTo>
                  <a:lnTo>
                    <a:pt x="72" y="1408"/>
                  </a:lnTo>
                  <a:lnTo>
                    <a:pt x="72" y="1512"/>
                  </a:lnTo>
                  <a:lnTo>
                    <a:pt x="72" y="1616"/>
                  </a:lnTo>
                  <a:lnTo>
                    <a:pt x="80" y="1767"/>
                  </a:lnTo>
                  <a:lnTo>
                    <a:pt x="80" y="1920"/>
                  </a:lnTo>
                  <a:lnTo>
                    <a:pt x="80" y="2072"/>
                  </a:lnTo>
                  <a:lnTo>
                    <a:pt x="80" y="2232"/>
                  </a:lnTo>
                  <a:lnTo>
                    <a:pt x="80" y="2384"/>
                  </a:lnTo>
                  <a:lnTo>
                    <a:pt x="80" y="2512"/>
                  </a:lnTo>
                  <a:lnTo>
                    <a:pt x="80" y="2664"/>
                  </a:lnTo>
                  <a:lnTo>
                    <a:pt x="80" y="2792"/>
                  </a:lnTo>
                  <a:lnTo>
                    <a:pt x="80" y="2944"/>
                  </a:lnTo>
                  <a:lnTo>
                    <a:pt x="80" y="3072"/>
                  </a:lnTo>
                  <a:lnTo>
                    <a:pt x="80" y="3232"/>
                  </a:lnTo>
                  <a:lnTo>
                    <a:pt x="80" y="3360"/>
                  </a:lnTo>
                  <a:lnTo>
                    <a:pt x="80" y="3512"/>
                  </a:lnTo>
                  <a:lnTo>
                    <a:pt x="80" y="3664"/>
                  </a:lnTo>
                  <a:lnTo>
                    <a:pt x="80" y="3816"/>
                  </a:lnTo>
                  <a:lnTo>
                    <a:pt x="80" y="3968"/>
                  </a:lnTo>
                  <a:lnTo>
                    <a:pt x="80" y="4128"/>
                  </a:lnTo>
                  <a:lnTo>
                    <a:pt x="80" y="4280"/>
                  </a:lnTo>
                  <a:lnTo>
                    <a:pt x="80" y="4408"/>
                  </a:lnTo>
                  <a:lnTo>
                    <a:pt x="80" y="4560"/>
                  </a:lnTo>
                  <a:lnTo>
                    <a:pt x="80" y="4688"/>
                  </a:lnTo>
                  <a:lnTo>
                    <a:pt x="80" y="4840"/>
                  </a:lnTo>
                  <a:lnTo>
                    <a:pt x="80" y="5000"/>
                  </a:lnTo>
                  <a:lnTo>
                    <a:pt x="80" y="5128"/>
                  </a:lnTo>
                  <a:lnTo>
                    <a:pt x="80" y="5280"/>
                  </a:lnTo>
                  <a:lnTo>
                    <a:pt x="80" y="5432"/>
                  </a:lnTo>
                  <a:lnTo>
                    <a:pt x="80" y="5584"/>
                  </a:lnTo>
                  <a:lnTo>
                    <a:pt x="80" y="5712"/>
                  </a:lnTo>
                  <a:lnTo>
                    <a:pt x="80" y="5840"/>
                  </a:lnTo>
                  <a:lnTo>
                    <a:pt x="80" y="5944"/>
                  </a:lnTo>
                  <a:lnTo>
                    <a:pt x="88" y="6047"/>
                  </a:lnTo>
                  <a:lnTo>
                    <a:pt x="88" y="6128"/>
                  </a:lnTo>
                  <a:lnTo>
                    <a:pt x="88" y="6152"/>
                  </a:lnTo>
                  <a:lnTo>
                    <a:pt x="88" y="6176"/>
                  </a:lnTo>
                  <a:lnTo>
                    <a:pt x="88" y="6232"/>
                  </a:lnTo>
                  <a:lnTo>
                    <a:pt x="88" y="6256"/>
                  </a:lnTo>
                  <a:lnTo>
                    <a:pt x="88" y="6280"/>
                  </a:lnTo>
                  <a:lnTo>
                    <a:pt x="88" y="6328"/>
                  </a:lnTo>
                  <a:lnTo>
                    <a:pt x="88" y="6384"/>
                  </a:lnTo>
                  <a:lnTo>
                    <a:pt x="88" y="6432"/>
                  </a:lnTo>
                  <a:lnTo>
                    <a:pt x="88" y="6488"/>
                  </a:lnTo>
                  <a:lnTo>
                    <a:pt x="88" y="6536"/>
                  </a:lnTo>
                  <a:lnTo>
                    <a:pt x="88" y="6584"/>
                  </a:lnTo>
                  <a:lnTo>
                    <a:pt x="88" y="6640"/>
                  </a:lnTo>
                  <a:lnTo>
                    <a:pt x="88" y="6688"/>
                  </a:lnTo>
                  <a:lnTo>
                    <a:pt x="88" y="6712"/>
                  </a:lnTo>
                  <a:lnTo>
                    <a:pt x="88" y="6768"/>
                  </a:lnTo>
                  <a:lnTo>
                    <a:pt x="88" y="6792"/>
                  </a:lnTo>
                  <a:lnTo>
                    <a:pt x="88" y="6840"/>
                  </a:lnTo>
                  <a:lnTo>
                    <a:pt x="88" y="6872"/>
                  </a:lnTo>
                  <a:lnTo>
                    <a:pt x="88" y="6920"/>
                  </a:lnTo>
                  <a:lnTo>
                    <a:pt x="88" y="6968"/>
                  </a:lnTo>
                  <a:lnTo>
                    <a:pt x="88" y="7048"/>
                  </a:lnTo>
                  <a:lnTo>
                    <a:pt x="88" y="7096"/>
                  </a:lnTo>
                  <a:lnTo>
                    <a:pt x="88" y="7152"/>
                  </a:lnTo>
                  <a:lnTo>
                    <a:pt x="88" y="7200"/>
                  </a:lnTo>
                  <a:lnTo>
                    <a:pt x="88" y="7256"/>
                  </a:lnTo>
                  <a:lnTo>
                    <a:pt x="88" y="7280"/>
                  </a:lnTo>
                  <a:lnTo>
                    <a:pt x="88" y="7328"/>
                  </a:lnTo>
                  <a:lnTo>
                    <a:pt x="88" y="7360"/>
                  </a:lnTo>
                  <a:lnTo>
                    <a:pt x="88" y="7408"/>
                  </a:lnTo>
                  <a:lnTo>
                    <a:pt x="87" y="7401"/>
                  </a:lnTo>
                  <a:lnTo>
                    <a:pt x="95" y="7425"/>
                  </a:lnTo>
                  <a:cubicBezTo>
                    <a:pt x="96" y="7427"/>
                    <a:pt x="96" y="7430"/>
                    <a:pt x="96" y="7432"/>
                  </a:cubicBezTo>
                  <a:lnTo>
                    <a:pt x="96" y="7488"/>
                  </a:lnTo>
                  <a:lnTo>
                    <a:pt x="96" y="7512"/>
                  </a:lnTo>
                  <a:lnTo>
                    <a:pt x="96" y="7560"/>
                  </a:lnTo>
                  <a:lnTo>
                    <a:pt x="96" y="7584"/>
                  </a:lnTo>
                  <a:lnTo>
                    <a:pt x="96" y="7616"/>
                  </a:lnTo>
                  <a:lnTo>
                    <a:pt x="96" y="7640"/>
                  </a:lnTo>
                  <a:lnTo>
                    <a:pt x="96" y="7664"/>
                  </a:lnTo>
                  <a:lnTo>
                    <a:pt x="96" y="7688"/>
                  </a:lnTo>
                  <a:lnTo>
                    <a:pt x="96" y="7712"/>
                  </a:lnTo>
                  <a:lnTo>
                    <a:pt x="96" y="7744"/>
                  </a:lnTo>
                  <a:lnTo>
                    <a:pt x="96" y="7768"/>
                  </a:lnTo>
                  <a:lnTo>
                    <a:pt x="96" y="7792"/>
                  </a:lnTo>
                  <a:lnTo>
                    <a:pt x="96" y="7816"/>
                  </a:lnTo>
                  <a:lnTo>
                    <a:pt x="96" y="7840"/>
                  </a:lnTo>
                  <a:lnTo>
                    <a:pt x="96" y="7872"/>
                  </a:lnTo>
                  <a:lnTo>
                    <a:pt x="96" y="7920"/>
                  </a:lnTo>
                  <a:lnTo>
                    <a:pt x="96" y="7944"/>
                  </a:lnTo>
                  <a:lnTo>
                    <a:pt x="96" y="7968"/>
                  </a:lnTo>
                  <a:lnTo>
                    <a:pt x="96" y="8000"/>
                  </a:lnTo>
                  <a:lnTo>
                    <a:pt x="96" y="8024"/>
                  </a:lnTo>
                  <a:lnTo>
                    <a:pt x="96" y="8048"/>
                  </a:lnTo>
                  <a:lnTo>
                    <a:pt x="96" y="8072"/>
                  </a:lnTo>
                  <a:lnTo>
                    <a:pt x="96" y="8096"/>
                  </a:lnTo>
                  <a:lnTo>
                    <a:pt x="96" y="8128"/>
                  </a:lnTo>
                  <a:lnTo>
                    <a:pt x="95" y="8121"/>
                  </a:lnTo>
                  <a:lnTo>
                    <a:pt x="103" y="8145"/>
                  </a:lnTo>
                  <a:cubicBezTo>
                    <a:pt x="104" y="8147"/>
                    <a:pt x="104" y="8150"/>
                    <a:pt x="104" y="8152"/>
                  </a:cubicBezTo>
                  <a:lnTo>
                    <a:pt x="104" y="8176"/>
                  </a:lnTo>
                  <a:lnTo>
                    <a:pt x="104" y="8200"/>
                  </a:lnTo>
                  <a:lnTo>
                    <a:pt x="104" y="8224"/>
                  </a:lnTo>
                  <a:cubicBezTo>
                    <a:pt x="104" y="8238"/>
                    <a:pt x="94" y="8248"/>
                    <a:pt x="80" y="8248"/>
                  </a:cubicBezTo>
                  <a:cubicBezTo>
                    <a:pt x="67" y="8248"/>
                    <a:pt x="56" y="8238"/>
                    <a:pt x="56" y="8224"/>
                  </a:cubicBezTo>
                  <a:lnTo>
                    <a:pt x="56" y="8200"/>
                  </a:lnTo>
                  <a:cubicBezTo>
                    <a:pt x="56" y="8187"/>
                    <a:pt x="67" y="8176"/>
                    <a:pt x="80" y="8176"/>
                  </a:cubicBezTo>
                  <a:cubicBezTo>
                    <a:pt x="94" y="8176"/>
                    <a:pt x="104" y="8187"/>
                    <a:pt x="104" y="8200"/>
                  </a:cubicBezTo>
                  <a:lnTo>
                    <a:pt x="104" y="8224"/>
                  </a:lnTo>
                  <a:cubicBezTo>
                    <a:pt x="104" y="8238"/>
                    <a:pt x="94" y="8248"/>
                    <a:pt x="80" y="8248"/>
                  </a:cubicBezTo>
                  <a:cubicBezTo>
                    <a:pt x="67" y="8248"/>
                    <a:pt x="56" y="8238"/>
                    <a:pt x="56" y="8224"/>
                  </a:cubicBezTo>
                  <a:lnTo>
                    <a:pt x="56" y="8200"/>
                  </a:lnTo>
                  <a:cubicBezTo>
                    <a:pt x="56" y="8187"/>
                    <a:pt x="67" y="8176"/>
                    <a:pt x="80" y="8176"/>
                  </a:cubicBezTo>
                  <a:cubicBezTo>
                    <a:pt x="94" y="8176"/>
                    <a:pt x="104" y="8187"/>
                    <a:pt x="104" y="8200"/>
                  </a:cubicBezTo>
                  <a:lnTo>
                    <a:pt x="104" y="8224"/>
                  </a:lnTo>
                  <a:cubicBezTo>
                    <a:pt x="104" y="8238"/>
                    <a:pt x="94" y="8248"/>
                    <a:pt x="80" y="8248"/>
                  </a:cubicBezTo>
                  <a:cubicBezTo>
                    <a:pt x="67" y="8248"/>
                    <a:pt x="56" y="8238"/>
                    <a:pt x="56" y="8224"/>
                  </a:cubicBezTo>
                  <a:lnTo>
                    <a:pt x="56" y="8200"/>
                  </a:lnTo>
                  <a:cubicBezTo>
                    <a:pt x="56" y="8187"/>
                    <a:pt x="67" y="8176"/>
                    <a:pt x="80" y="8176"/>
                  </a:cubicBezTo>
                  <a:cubicBezTo>
                    <a:pt x="94" y="8176"/>
                    <a:pt x="104" y="8187"/>
                    <a:pt x="104" y="8200"/>
                  </a:cubicBezTo>
                  <a:lnTo>
                    <a:pt x="104" y="8224"/>
                  </a:lnTo>
                  <a:lnTo>
                    <a:pt x="80" y="8200"/>
                  </a:lnTo>
                  <a:lnTo>
                    <a:pt x="88" y="8200"/>
                  </a:lnTo>
                  <a:lnTo>
                    <a:pt x="64" y="8224"/>
                  </a:lnTo>
                  <a:lnTo>
                    <a:pt x="64" y="8200"/>
                  </a:lnTo>
                  <a:cubicBezTo>
                    <a:pt x="64" y="8187"/>
                    <a:pt x="75" y="8176"/>
                    <a:pt x="88" y="8176"/>
                  </a:cubicBezTo>
                  <a:cubicBezTo>
                    <a:pt x="102" y="8176"/>
                    <a:pt x="112" y="8187"/>
                    <a:pt x="112" y="8200"/>
                  </a:cubicBezTo>
                  <a:lnTo>
                    <a:pt x="112" y="8224"/>
                  </a:lnTo>
                  <a:lnTo>
                    <a:pt x="112" y="8256"/>
                  </a:lnTo>
                  <a:lnTo>
                    <a:pt x="112" y="8280"/>
                  </a:lnTo>
                  <a:lnTo>
                    <a:pt x="112" y="8304"/>
                  </a:lnTo>
                  <a:cubicBezTo>
                    <a:pt x="112" y="8318"/>
                    <a:pt x="102" y="8328"/>
                    <a:pt x="88" y="8328"/>
                  </a:cubicBezTo>
                  <a:cubicBezTo>
                    <a:pt x="75" y="8328"/>
                    <a:pt x="64" y="8318"/>
                    <a:pt x="64" y="8304"/>
                  </a:cubicBezTo>
                  <a:lnTo>
                    <a:pt x="64" y="8280"/>
                  </a:lnTo>
                  <a:cubicBezTo>
                    <a:pt x="64" y="8267"/>
                    <a:pt x="75" y="8256"/>
                    <a:pt x="88" y="8256"/>
                  </a:cubicBezTo>
                  <a:cubicBezTo>
                    <a:pt x="102" y="8256"/>
                    <a:pt x="112" y="8267"/>
                    <a:pt x="112" y="8280"/>
                  </a:cubicBezTo>
                  <a:lnTo>
                    <a:pt x="112" y="8304"/>
                  </a:lnTo>
                  <a:cubicBezTo>
                    <a:pt x="112" y="8318"/>
                    <a:pt x="102" y="8328"/>
                    <a:pt x="88" y="8328"/>
                  </a:cubicBezTo>
                  <a:cubicBezTo>
                    <a:pt x="75" y="8328"/>
                    <a:pt x="64" y="8318"/>
                    <a:pt x="64" y="8304"/>
                  </a:cubicBezTo>
                  <a:lnTo>
                    <a:pt x="64" y="8280"/>
                  </a:lnTo>
                  <a:cubicBezTo>
                    <a:pt x="64" y="8267"/>
                    <a:pt x="75" y="8256"/>
                    <a:pt x="88" y="8256"/>
                  </a:cubicBezTo>
                  <a:cubicBezTo>
                    <a:pt x="102" y="8256"/>
                    <a:pt x="112" y="8267"/>
                    <a:pt x="112" y="8280"/>
                  </a:cubicBezTo>
                  <a:lnTo>
                    <a:pt x="112" y="8304"/>
                  </a:lnTo>
                  <a:cubicBezTo>
                    <a:pt x="112" y="8318"/>
                    <a:pt x="102" y="8328"/>
                    <a:pt x="88" y="8328"/>
                  </a:cubicBezTo>
                  <a:cubicBezTo>
                    <a:pt x="75" y="8328"/>
                    <a:pt x="64" y="8318"/>
                    <a:pt x="64" y="8304"/>
                  </a:cubicBezTo>
                  <a:lnTo>
                    <a:pt x="64" y="8280"/>
                  </a:lnTo>
                  <a:cubicBezTo>
                    <a:pt x="64" y="8267"/>
                    <a:pt x="75" y="8256"/>
                    <a:pt x="88" y="8256"/>
                  </a:cubicBezTo>
                  <a:cubicBezTo>
                    <a:pt x="102" y="8256"/>
                    <a:pt x="112" y="8267"/>
                    <a:pt x="112" y="8280"/>
                  </a:cubicBezTo>
                  <a:lnTo>
                    <a:pt x="112" y="8304"/>
                  </a:lnTo>
                  <a:lnTo>
                    <a:pt x="88" y="8280"/>
                  </a:lnTo>
                  <a:lnTo>
                    <a:pt x="96" y="8280"/>
                  </a:lnTo>
                  <a:lnTo>
                    <a:pt x="74" y="8297"/>
                  </a:lnTo>
                  <a:lnTo>
                    <a:pt x="82" y="8273"/>
                  </a:lnTo>
                  <a:cubicBezTo>
                    <a:pt x="85" y="8262"/>
                    <a:pt x="97" y="8255"/>
                    <a:pt x="108" y="8257"/>
                  </a:cubicBezTo>
                  <a:cubicBezTo>
                    <a:pt x="120" y="8259"/>
                    <a:pt x="128" y="8269"/>
                    <a:pt x="128" y="8280"/>
                  </a:cubicBezTo>
                  <a:lnTo>
                    <a:pt x="128" y="8304"/>
                  </a:lnTo>
                  <a:cubicBezTo>
                    <a:pt x="128" y="8318"/>
                    <a:pt x="118" y="8328"/>
                    <a:pt x="104" y="8328"/>
                  </a:cubicBezTo>
                  <a:cubicBezTo>
                    <a:pt x="91" y="8328"/>
                    <a:pt x="80" y="8318"/>
                    <a:pt x="80" y="8304"/>
                  </a:cubicBezTo>
                  <a:lnTo>
                    <a:pt x="80" y="8280"/>
                  </a:lnTo>
                  <a:cubicBezTo>
                    <a:pt x="80" y="8267"/>
                    <a:pt x="91" y="8256"/>
                    <a:pt x="104" y="8256"/>
                  </a:cubicBezTo>
                  <a:cubicBezTo>
                    <a:pt x="118" y="8256"/>
                    <a:pt x="128" y="8267"/>
                    <a:pt x="128" y="8280"/>
                  </a:cubicBezTo>
                  <a:lnTo>
                    <a:pt x="128" y="8304"/>
                  </a:lnTo>
                  <a:lnTo>
                    <a:pt x="104" y="8280"/>
                  </a:lnTo>
                  <a:lnTo>
                    <a:pt x="112" y="8280"/>
                  </a:lnTo>
                  <a:lnTo>
                    <a:pt x="88" y="8304"/>
                  </a:lnTo>
                  <a:lnTo>
                    <a:pt x="88" y="8280"/>
                  </a:lnTo>
                  <a:cubicBezTo>
                    <a:pt x="88" y="8267"/>
                    <a:pt x="99" y="8256"/>
                    <a:pt x="112" y="8256"/>
                  </a:cubicBezTo>
                  <a:cubicBezTo>
                    <a:pt x="126" y="8256"/>
                    <a:pt x="136" y="8267"/>
                    <a:pt x="136" y="8280"/>
                  </a:cubicBezTo>
                  <a:lnTo>
                    <a:pt x="136" y="8304"/>
                  </a:lnTo>
                  <a:cubicBezTo>
                    <a:pt x="136" y="8318"/>
                    <a:pt x="126" y="8328"/>
                    <a:pt x="112" y="8328"/>
                  </a:cubicBezTo>
                  <a:cubicBezTo>
                    <a:pt x="99" y="8328"/>
                    <a:pt x="88" y="8318"/>
                    <a:pt x="88" y="8304"/>
                  </a:cubicBezTo>
                  <a:lnTo>
                    <a:pt x="88" y="8280"/>
                  </a:lnTo>
                  <a:cubicBezTo>
                    <a:pt x="88" y="8267"/>
                    <a:pt x="99" y="8256"/>
                    <a:pt x="112" y="8256"/>
                  </a:cubicBezTo>
                  <a:cubicBezTo>
                    <a:pt x="126" y="8256"/>
                    <a:pt x="136" y="8267"/>
                    <a:pt x="136" y="8280"/>
                  </a:cubicBezTo>
                  <a:lnTo>
                    <a:pt x="136" y="8304"/>
                  </a:lnTo>
                  <a:cubicBezTo>
                    <a:pt x="136" y="8318"/>
                    <a:pt x="126" y="8328"/>
                    <a:pt x="112" y="8328"/>
                  </a:cubicBezTo>
                  <a:cubicBezTo>
                    <a:pt x="99" y="8328"/>
                    <a:pt x="88" y="8318"/>
                    <a:pt x="88" y="8304"/>
                  </a:cubicBezTo>
                  <a:lnTo>
                    <a:pt x="88" y="8280"/>
                  </a:lnTo>
                  <a:cubicBezTo>
                    <a:pt x="88" y="8267"/>
                    <a:pt x="99" y="8256"/>
                    <a:pt x="112" y="8256"/>
                  </a:cubicBezTo>
                  <a:cubicBezTo>
                    <a:pt x="126" y="8256"/>
                    <a:pt x="136" y="8267"/>
                    <a:pt x="136" y="8280"/>
                  </a:cubicBezTo>
                  <a:lnTo>
                    <a:pt x="136" y="8304"/>
                  </a:lnTo>
                  <a:cubicBezTo>
                    <a:pt x="136" y="8318"/>
                    <a:pt x="126" y="8328"/>
                    <a:pt x="112" y="8328"/>
                  </a:cubicBezTo>
                  <a:cubicBezTo>
                    <a:pt x="99" y="8328"/>
                    <a:pt x="88" y="8318"/>
                    <a:pt x="88" y="8304"/>
                  </a:cubicBezTo>
                  <a:lnTo>
                    <a:pt x="88" y="8280"/>
                  </a:lnTo>
                  <a:cubicBezTo>
                    <a:pt x="88" y="8269"/>
                    <a:pt x="97" y="8259"/>
                    <a:pt x="109" y="8257"/>
                  </a:cubicBezTo>
                  <a:cubicBezTo>
                    <a:pt x="120" y="8255"/>
                    <a:pt x="132" y="8262"/>
                    <a:pt x="135" y="8273"/>
                  </a:cubicBezTo>
                  <a:lnTo>
                    <a:pt x="143" y="8297"/>
                  </a:lnTo>
                  <a:lnTo>
                    <a:pt x="96" y="8304"/>
                  </a:lnTo>
                  <a:lnTo>
                    <a:pt x="96" y="8280"/>
                  </a:lnTo>
                  <a:cubicBezTo>
                    <a:pt x="96" y="8267"/>
                    <a:pt x="107" y="8256"/>
                    <a:pt x="120" y="8256"/>
                  </a:cubicBezTo>
                  <a:cubicBezTo>
                    <a:pt x="134" y="8256"/>
                    <a:pt x="144" y="8267"/>
                    <a:pt x="144" y="8280"/>
                  </a:cubicBezTo>
                  <a:lnTo>
                    <a:pt x="144" y="8304"/>
                  </a:lnTo>
                  <a:lnTo>
                    <a:pt x="120" y="8280"/>
                  </a:lnTo>
                  <a:lnTo>
                    <a:pt x="128" y="8280"/>
                  </a:lnTo>
                  <a:lnTo>
                    <a:pt x="104" y="8304"/>
                  </a:lnTo>
                  <a:lnTo>
                    <a:pt x="104" y="8280"/>
                  </a:lnTo>
                  <a:cubicBezTo>
                    <a:pt x="104" y="8267"/>
                    <a:pt x="115" y="8256"/>
                    <a:pt x="128" y="8256"/>
                  </a:cubicBezTo>
                  <a:cubicBezTo>
                    <a:pt x="142" y="8256"/>
                    <a:pt x="152" y="8267"/>
                    <a:pt x="152" y="8280"/>
                  </a:cubicBezTo>
                  <a:lnTo>
                    <a:pt x="152" y="8304"/>
                  </a:lnTo>
                  <a:cubicBezTo>
                    <a:pt x="152" y="8318"/>
                    <a:pt x="142" y="8328"/>
                    <a:pt x="128" y="8328"/>
                  </a:cubicBezTo>
                  <a:cubicBezTo>
                    <a:pt x="115" y="8328"/>
                    <a:pt x="104" y="8318"/>
                    <a:pt x="104" y="8304"/>
                  </a:cubicBezTo>
                  <a:lnTo>
                    <a:pt x="104" y="8280"/>
                  </a:lnTo>
                  <a:cubicBezTo>
                    <a:pt x="104" y="8267"/>
                    <a:pt x="115" y="8256"/>
                    <a:pt x="128" y="8256"/>
                  </a:cubicBezTo>
                  <a:cubicBezTo>
                    <a:pt x="142" y="8256"/>
                    <a:pt x="152" y="8267"/>
                    <a:pt x="152" y="8280"/>
                  </a:cubicBezTo>
                  <a:lnTo>
                    <a:pt x="152" y="8304"/>
                  </a:lnTo>
                  <a:cubicBezTo>
                    <a:pt x="152" y="8318"/>
                    <a:pt x="142" y="8328"/>
                    <a:pt x="128" y="8328"/>
                  </a:cubicBezTo>
                  <a:cubicBezTo>
                    <a:pt x="115" y="8328"/>
                    <a:pt x="104" y="8318"/>
                    <a:pt x="104" y="8304"/>
                  </a:cubicBezTo>
                  <a:lnTo>
                    <a:pt x="104" y="8280"/>
                  </a:lnTo>
                  <a:cubicBezTo>
                    <a:pt x="104" y="8267"/>
                    <a:pt x="115" y="8256"/>
                    <a:pt x="128" y="8256"/>
                  </a:cubicBezTo>
                  <a:cubicBezTo>
                    <a:pt x="142" y="8256"/>
                    <a:pt x="152" y="8267"/>
                    <a:pt x="152" y="8280"/>
                  </a:cubicBezTo>
                  <a:lnTo>
                    <a:pt x="152" y="8304"/>
                  </a:lnTo>
                  <a:lnTo>
                    <a:pt x="128" y="8280"/>
                  </a:lnTo>
                  <a:lnTo>
                    <a:pt x="136" y="8280"/>
                  </a:lnTo>
                  <a:lnTo>
                    <a:pt x="112" y="8304"/>
                  </a:lnTo>
                  <a:lnTo>
                    <a:pt x="112" y="8280"/>
                  </a:lnTo>
                  <a:cubicBezTo>
                    <a:pt x="112" y="8267"/>
                    <a:pt x="123" y="8256"/>
                    <a:pt x="136" y="8256"/>
                  </a:cubicBezTo>
                  <a:cubicBezTo>
                    <a:pt x="150" y="8256"/>
                    <a:pt x="160" y="8267"/>
                    <a:pt x="160" y="8280"/>
                  </a:cubicBezTo>
                  <a:lnTo>
                    <a:pt x="160" y="8304"/>
                  </a:lnTo>
                  <a:cubicBezTo>
                    <a:pt x="160" y="8318"/>
                    <a:pt x="150" y="8328"/>
                    <a:pt x="136" y="8328"/>
                  </a:cubicBezTo>
                  <a:cubicBezTo>
                    <a:pt x="123" y="8328"/>
                    <a:pt x="112" y="8318"/>
                    <a:pt x="112" y="8304"/>
                  </a:cubicBezTo>
                  <a:lnTo>
                    <a:pt x="112" y="8280"/>
                  </a:lnTo>
                  <a:cubicBezTo>
                    <a:pt x="112" y="8267"/>
                    <a:pt x="123" y="8256"/>
                    <a:pt x="136" y="8256"/>
                  </a:cubicBezTo>
                  <a:lnTo>
                    <a:pt x="144" y="8256"/>
                  </a:lnTo>
                  <a:cubicBezTo>
                    <a:pt x="158" y="8256"/>
                    <a:pt x="168" y="8267"/>
                    <a:pt x="168" y="8280"/>
                  </a:cubicBezTo>
                  <a:lnTo>
                    <a:pt x="168" y="8304"/>
                  </a:lnTo>
                  <a:cubicBezTo>
                    <a:pt x="168" y="8318"/>
                    <a:pt x="158" y="8328"/>
                    <a:pt x="144" y="8328"/>
                  </a:cubicBezTo>
                  <a:cubicBezTo>
                    <a:pt x="131" y="8328"/>
                    <a:pt x="120" y="8318"/>
                    <a:pt x="120" y="8304"/>
                  </a:cubicBezTo>
                  <a:lnTo>
                    <a:pt x="120" y="8280"/>
                  </a:lnTo>
                  <a:cubicBezTo>
                    <a:pt x="120" y="8267"/>
                    <a:pt x="131" y="8256"/>
                    <a:pt x="144" y="8256"/>
                  </a:cubicBezTo>
                  <a:cubicBezTo>
                    <a:pt x="158" y="8256"/>
                    <a:pt x="168" y="8267"/>
                    <a:pt x="168" y="8280"/>
                  </a:cubicBezTo>
                  <a:lnTo>
                    <a:pt x="168" y="8304"/>
                  </a:lnTo>
                  <a:lnTo>
                    <a:pt x="144" y="8280"/>
                  </a:lnTo>
                  <a:lnTo>
                    <a:pt x="152" y="8280"/>
                  </a:lnTo>
                  <a:lnTo>
                    <a:pt x="128" y="8304"/>
                  </a:lnTo>
                  <a:lnTo>
                    <a:pt x="128" y="8280"/>
                  </a:lnTo>
                  <a:cubicBezTo>
                    <a:pt x="128" y="8267"/>
                    <a:pt x="139" y="8256"/>
                    <a:pt x="152" y="8256"/>
                  </a:cubicBezTo>
                  <a:cubicBezTo>
                    <a:pt x="166" y="8256"/>
                    <a:pt x="176" y="8267"/>
                    <a:pt x="176" y="8280"/>
                  </a:cubicBezTo>
                  <a:lnTo>
                    <a:pt x="176" y="8304"/>
                  </a:lnTo>
                  <a:lnTo>
                    <a:pt x="152" y="8280"/>
                  </a:lnTo>
                  <a:lnTo>
                    <a:pt x="160" y="8280"/>
                  </a:lnTo>
                  <a:lnTo>
                    <a:pt x="168" y="8280"/>
                  </a:lnTo>
                  <a:cubicBezTo>
                    <a:pt x="182" y="8280"/>
                    <a:pt x="192" y="8291"/>
                    <a:pt x="192" y="8304"/>
                  </a:cubicBezTo>
                  <a:lnTo>
                    <a:pt x="192" y="8328"/>
                  </a:lnTo>
                  <a:lnTo>
                    <a:pt x="192" y="8360"/>
                  </a:lnTo>
                  <a:lnTo>
                    <a:pt x="192" y="8384"/>
                  </a:lnTo>
                  <a:lnTo>
                    <a:pt x="192" y="8408"/>
                  </a:lnTo>
                  <a:cubicBezTo>
                    <a:pt x="192" y="8422"/>
                    <a:pt x="182" y="8432"/>
                    <a:pt x="168" y="8432"/>
                  </a:cubicBezTo>
                  <a:cubicBezTo>
                    <a:pt x="155" y="8432"/>
                    <a:pt x="144" y="8422"/>
                    <a:pt x="144" y="8408"/>
                  </a:cubicBezTo>
                  <a:lnTo>
                    <a:pt x="144" y="8384"/>
                  </a:lnTo>
                  <a:lnTo>
                    <a:pt x="144" y="8360"/>
                  </a:lnTo>
                  <a:lnTo>
                    <a:pt x="144" y="8328"/>
                  </a:lnTo>
                  <a:cubicBezTo>
                    <a:pt x="144" y="8326"/>
                    <a:pt x="145" y="8323"/>
                    <a:pt x="146" y="8321"/>
                  </a:cubicBezTo>
                  <a:lnTo>
                    <a:pt x="154" y="8297"/>
                  </a:lnTo>
                  <a:lnTo>
                    <a:pt x="152" y="8304"/>
                  </a:lnTo>
                  <a:lnTo>
                    <a:pt x="152" y="8280"/>
                  </a:lnTo>
                  <a:cubicBezTo>
                    <a:pt x="152" y="8267"/>
                    <a:pt x="163" y="8256"/>
                    <a:pt x="176" y="8256"/>
                  </a:cubicBezTo>
                  <a:cubicBezTo>
                    <a:pt x="190" y="8256"/>
                    <a:pt x="200" y="8267"/>
                    <a:pt x="200" y="8280"/>
                  </a:cubicBezTo>
                  <a:lnTo>
                    <a:pt x="200" y="8304"/>
                  </a:lnTo>
                  <a:lnTo>
                    <a:pt x="176" y="8280"/>
                  </a:lnTo>
                  <a:lnTo>
                    <a:pt x="184" y="8280"/>
                  </a:lnTo>
                  <a:cubicBezTo>
                    <a:pt x="198" y="8280"/>
                    <a:pt x="208" y="8291"/>
                    <a:pt x="208" y="8304"/>
                  </a:cubicBezTo>
                  <a:cubicBezTo>
                    <a:pt x="208" y="8318"/>
                    <a:pt x="198" y="8328"/>
                    <a:pt x="184" y="8328"/>
                  </a:cubicBezTo>
                  <a:lnTo>
                    <a:pt x="176" y="8328"/>
                  </a:lnTo>
                  <a:cubicBezTo>
                    <a:pt x="163" y="8328"/>
                    <a:pt x="152" y="8318"/>
                    <a:pt x="152" y="8304"/>
                  </a:cubicBezTo>
                  <a:lnTo>
                    <a:pt x="152" y="8280"/>
                  </a:lnTo>
                  <a:lnTo>
                    <a:pt x="200" y="8280"/>
                  </a:lnTo>
                  <a:lnTo>
                    <a:pt x="200" y="8304"/>
                  </a:lnTo>
                  <a:cubicBezTo>
                    <a:pt x="200" y="8307"/>
                    <a:pt x="200" y="8310"/>
                    <a:pt x="199" y="8312"/>
                  </a:cubicBezTo>
                  <a:lnTo>
                    <a:pt x="191" y="8336"/>
                  </a:lnTo>
                  <a:lnTo>
                    <a:pt x="192" y="8328"/>
                  </a:lnTo>
                  <a:lnTo>
                    <a:pt x="192" y="8360"/>
                  </a:lnTo>
                  <a:lnTo>
                    <a:pt x="192" y="8384"/>
                  </a:lnTo>
                  <a:lnTo>
                    <a:pt x="192" y="8408"/>
                  </a:lnTo>
                  <a:lnTo>
                    <a:pt x="144" y="8408"/>
                  </a:lnTo>
                  <a:lnTo>
                    <a:pt x="144" y="8384"/>
                  </a:lnTo>
                  <a:lnTo>
                    <a:pt x="144" y="8360"/>
                  </a:lnTo>
                  <a:lnTo>
                    <a:pt x="144" y="8328"/>
                  </a:lnTo>
                  <a:lnTo>
                    <a:pt x="144" y="8304"/>
                  </a:lnTo>
                  <a:lnTo>
                    <a:pt x="168" y="8328"/>
                  </a:lnTo>
                  <a:lnTo>
                    <a:pt x="160" y="8328"/>
                  </a:lnTo>
                  <a:lnTo>
                    <a:pt x="152" y="8328"/>
                  </a:lnTo>
                  <a:cubicBezTo>
                    <a:pt x="139" y="8328"/>
                    <a:pt x="128" y="8318"/>
                    <a:pt x="128" y="8304"/>
                  </a:cubicBezTo>
                  <a:lnTo>
                    <a:pt x="128" y="8280"/>
                  </a:lnTo>
                  <a:lnTo>
                    <a:pt x="176" y="8280"/>
                  </a:lnTo>
                  <a:lnTo>
                    <a:pt x="176" y="8304"/>
                  </a:lnTo>
                  <a:cubicBezTo>
                    <a:pt x="176" y="8318"/>
                    <a:pt x="166" y="8328"/>
                    <a:pt x="152" y="8328"/>
                  </a:cubicBezTo>
                  <a:lnTo>
                    <a:pt x="144" y="8328"/>
                  </a:lnTo>
                  <a:cubicBezTo>
                    <a:pt x="131" y="8328"/>
                    <a:pt x="120" y="8318"/>
                    <a:pt x="120" y="8304"/>
                  </a:cubicBezTo>
                  <a:lnTo>
                    <a:pt x="120" y="8280"/>
                  </a:lnTo>
                  <a:lnTo>
                    <a:pt x="168" y="8280"/>
                  </a:lnTo>
                  <a:lnTo>
                    <a:pt x="168" y="8304"/>
                  </a:lnTo>
                  <a:lnTo>
                    <a:pt x="120" y="8304"/>
                  </a:lnTo>
                  <a:lnTo>
                    <a:pt x="120" y="8280"/>
                  </a:lnTo>
                  <a:lnTo>
                    <a:pt x="144" y="8304"/>
                  </a:lnTo>
                  <a:lnTo>
                    <a:pt x="136" y="8304"/>
                  </a:lnTo>
                  <a:lnTo>
                    <a:pt x="160" y="8280"/>
                  </a:lnTo>
                  <a:lnTo>
                    <a:pt x="160" y="8304"/>
                  </a:lnTo>
                  <a:lnTo>
                    <a:pt x="112" y="8304"/>
                  </a:lnTo>
                  <a:lnTo>
                    <a:pt x="112" y="8280"/>
                  </a:lnTo>
                  <a:lnTo>
                    <a:pt x="160" y="8280"/>
                  </a:lnTo>
                  <a:lnTo>
                    <a:pt x="160" y="8304"/>
                  </a:lnTo>
                  <a:cubicBezTo>
                    <a:pt x="160" y="8318"/>
                    <a:pt x="150" y="8328"/>
                    <a:pt x="136" y="8328"/>
                  </a:cubicBezTo>
                  <a:lnTo>
                    <a:pt x="128" y="8328"/>
                  </a:lnTo>
                  <a:cubicBezTo>
                    <a:pt x="115" y="8328"/>
                    <a:pt x="104" y="8318"/>
                    <a:pt x="104" y="8304"/>
                  </a:cubicBezTo>
                  <a:lnTo>
                    <a:pt x="104" y="8280"/>
                  </a:lnTo>
                  <a:lnTo>
                    <a:pt x="152" y="8280"/>
                  </a:lnTo>
                  <a:lnTo>
                    <a:pt x="152" y="8304"/>
                  </a:lnTo>
                  <a:lnTo>
                    <a:pt x="104" y="8304"/>
                  </a:lnTo>
                  <a:lnTo>
                    <a:pt x="104" y="8280"/>
                  </a:lnTo>
                  <a:lnTo>
                    <a:pt x="152" y="8280"/>
                  </a:lnTo>
                  <a:lnTo>
                    <a:pt x="152" y="8304"/>
                  </a:lnTo>
                  <a:lnTo>
                    <a:pt x="104" y="8304"/>
                  </a:lnTo>
                  <a:lnTo>
                    <a:pt x="104" y="8280"/>
                  </a:lnTo>
                  <a:lnTo>
                    <a:pt x="152" y="8280"/>
                  </a:lnTo>
                  <a:lnTo>
                    <a:pt x="152" y="8304"/>
                  </a:lnTo>
                  <a:cubicBezTo>
                    <a:pt x="152" y="8318"/>
                    <a:pt x="142" y="8328"/>
                    <a:pt x="128" y="8328"/>
                  </a:cubicBezTo>
                  <a:lnTo>
                    <a:pt x="120" y="8328"/>
                  </a:lnTo>
                  <a:cubicBezTo>
                    <a:pt x="107" y="8328"/>
                    <a:pt x="96" y="8318"/>
                    <a:pt x="96" y="8304"/>
                  </a:cubicBezTo>
                  <a:lnTo>
                    <a:pt x="96" y="8280"/>
                  </a:lnTo>
                  <a:lnTo>
                    <a:pt x="144" y="8280"/>
                  </a:lnTo>
                  <a:lnTo>
                    <a:pt x="144" y="8304"/>
                  </a:lnTo>
                  <a:cubicBezTo>
                    <a:pt x="144" y="8316"/>
                    <a:pt x="136" y="8326"/>
                    <a:pt x="124" y="8328"/>
                  </a:cubicBezTo>
                  <a:cubicBezTo>
                    <a:pt x="113" y="8330"/>
                    <a:pt x="101" y="8323"/>
                    <a:pt x="98" y="8312"/>
                  </a:cubicBezTo>
                  <a:lnTo>
                    <a:pt x="90" y="8288"/>
                  </a:lnTo>
                  <a:lnTo>
                    <a:pt x="136" y="8280"/>
                  </a:lnTo>
                  <a:lnTo>
                    <a:pt x="136" y="8304"/>
                  </a:lnTo>
                  <a:lnTo>
                    <a:pt x="88" y="8304"/>
                  </a:lnTo>
                  <a:lnTo>
                    <a:pt x="88" y="8280"/>
                  </a:lnTo>
                  <a:lnTo>
                    <a:pt x="136" y="8280"/>
                  </a:lnTo>
                  <a:lnTo>
                    <a:pt x="136" y="8304"/>
                  </a:lnTo>
                  <a:lnTo>
                    <a:pt x="88" y="8304"/>
                  </a:lnTo>
                  <a:lnTo>
                    <a:pt x="88" y="8280"/>
                  </a:lnTo>
                  <a:lnTo>
                    <a:pt x="136" y="8280"/>
                  </a:lnTo>
                  <a:lnTo>
                    <a:pt x="136" y="8304"/>
                  </a:lnTo>
                  <a:lnTo>
                    <a:pt x="88" y="8304"/>
                  </a:lnTo>
                  <a:lnTo>
                    <a:pt x="88" y="8280"/>
                  </a:lnTo>
                  <a:lnTo>
                    <a:pt x="136" y="8280"/>
                  </a:lnTo>
                  <a:lnTo>
                    <a:pt x="136" y="8304"/>
                  </a:lnTo>
                  <a:cubicBezTo>
                    <a:pt x="136" y="8318"/>
                    <a:pt x="126" y="8328"/>
                    <a:pt x="112" y="8328"/>
                  </a:cubicBezTo>
                  <a:lnTo>
                    <a:pt x="104" y="8328"/>
                  </a:lnTo>
                  <a:cubicBezTo>
                    <a:pt x="91" y="8328"/>
                    <a:pt x="80" y="8318"/>
                    <a:pt x="80" y="8304"/>
                  </a:cubicBezTo>
                  <a:lnTo>
                    <a:pt x="80" y="8280"/>
                  </a:lnTo>
                  <a:lnTo>
                    <a:pt x="128" y="8280"/>
                  </a:lnTo>
                  <a:lnTo>
                    <a:pt x="128" y="8304"/>
                  </a:lnTo>
                  <a:lnTo>
                    <a:pt x="80" y="8304"/>
                  </a:lnTo>
                  <a:lnTo>
                    <a:pt x="80" y="8280"/>
                  </a:lnTo>
                  <a:lnTo>
                    <a:pt x="127" y="8288"/>
                  </a:lnTo>
                  <a:lnTo>
                    <a:pt x="119" y="8312"/>
                  </a:lnTo>
                  <a:cubicBezTo>
                    <a:pt x="116" y="8322"/>
                    <a:pt x="107" y="8328"/>
                    <a:pt x="96" y="8328"/>
                  </a:cubicBezTo>
                  <a:lnTo>
                    <a:pt x="88" y="8328"/>
                  </a:lnTo>
                  <a:cubicBezTo>
                    <a:pt x="75" y="8328"/>
                    <a:pt x="64" y="8318"/>
                    <a:pt x="64" y="8304"/>
                  </a:cubicBezTo>
                  <a:lnTo>
                    <a:pt x="64" y="8280"/>
                  </a:lnTo>
                  <a:lnTo>
                    <a:pt x="112" y="8280"/>
                  </a:lnTo>
                  <a:lnTo>
                    <a:pt x="112" y="8304"/>
                  </a:lnTo>
                  <a:lnTo>
                    <a:pt x="64" y="8304"/>
                  </a:lnTo>
                  <a:lnTo>
                    <a:pt x="64" y="8280"/>
                  </a:lnTo>
                  <a:lnTo>
                    <a:pt x="112" y="8280"/>
                  </a:lnTo>
                  <a:lnTo>
                    <a:pt x="112" y="8304"/>
                  </a:lnTo>
                  <a:lnTo>
                    <a:pt x="64" y="8304"/>
                  </a:lnTo>
                  <a:lnTo>
                    <a:pt x="64" y="8280"/>
                  </a:lnTo>
                  <a:lnTo>
                    <a:pt x="112" y="8280"/>
                  </a:lnTo>
                  <a:lnTo>
                    <a:pt x="112" y="8304"/>
                  </a:lnTo>
                  <a:lnTo>
                    <a:pt x="64" y="8304"/>
                  </a:lnTo>
                  <a:lnTo>
                    <a:pt x="64" y="8280"/>
                  </a:lnTo>
                  <a:lnTo>
                    <a:pt x="64" y="8256"/>
                  </a:lnTo>
                  <a:lnTo>
                    <a:pt x="64" y="8224"/>
                  </a:lnTo>
                  <a:lnTo>
                    <a:pt x="64" y="8200"/>
                  </a:lnTo>
                  <a:lnTo>
                    <a:pt x="112" y="8200"/>
                  </a:lnTo>
                  <a:lnTo>
                    <a:pt x="112" y="8224"/>
                  </a:lnTo>
                  <a:cubicBezTo>
                    <a:pt x="112" y="8238"/>
                    <a:pt x="102" y="8248"/>
                    <a:pt x="88" y="8248"/>
                  </a:cubicBezTo>
                  <a:lnTo>
                    <a:pt x="80" y="8248"/>
                  </a:lnTo>
                  <a:cubicBezTo>
                    <a:pt x="67" y="8248"/>
                    <a:pt x="56" y="8238"/>
                    <a:pt x="56" y="8224"/>
                  </a:cubicBezTo>
                  <a:lnTo>
                    <a:pt x="56" y="8200"/>
                  </a:lnTo>
                  <a:lnTo>
                    <a:pt x="104" y="8200"/>
                  </a:lnTo>
                  <a:lnTo>
                    <a:pt x="104" y="8224"/>
                  </a:lnTo>
                  <a:lnTo>
                    <a:pt x="56" y="8224"/>
                  </a:lnTo>
                  <a:lnTo>
                    <a:pt x="56" y="8200"/>
                  </a:lnTo>
                  <a:lnTo>
                    <a:pt x="104" y="8200"/>
                  </a:lnTo>
                  <a:lnTo>
                    <a:pt x="104" y="8224"/>
                  </a:lnTo>
                  <a:lnTo>
                    <a:pt x="56" y="8224"/>
                  </a:lnTo>
                  <a:lnTo>
                    <a:pt x="56" y="8200"/>
                  </a:lnTo>
                  <a:lnTo>
                    <a:pt x="104" y="8200"/>
                  </a:lnTo>
                  <a:lnTo>
                    <a:pt x="104" y="8224"/>
                  </a:lnTo>
                  <a:lnTo>
                    <a:pt x="56" y="8224"/>
                  </a:lnTo>
                  <a:lnTo>
                    <a:pt x="56" y="8200"/>
                  </a:lnTo>
                  <a:lnTo>
                    <a:pt x="56" y="8176"/>
                  </a:lnTo>
                  <a:lnTo>
                    <a:pt x="56" y="8152"/>
                  </a:lnTo>
                  <a:lnTo>
                    <a:pt x="58" y="8160"/>
                  </a:lnTo>
                  <a:lnTo>
                    <a:pt x="50" y="8136"/>
                  </a:lnTo>
                  <a:cubicBezTo>
                    <a:pt x="49" y="8134"/>
                    <a:pt x="48" y="8131"/>
                    <a:pt x="48" y="8128"/>
                  </a:cubicBezTo>
                  <a:lnTo>
                    <a:pt x="48" y="8096"/>
                  </a:lnTo>
                  <a:lnTo>
                    <a:pt x="48" y="8072"/>
                  </a:lnTo>
                  <a:lnTo>
                    <a:pt x="48" y="8048"/>
                  </a:lnTo>
                  <a:lnTo>
                    <a:pt x="48" y="8024"/>
                  </a:lnTo>
                  <a:lnTo>
                    <a:pt x="48" y="8000"/>
                  </a:lnTo>
                  <a:lnTo>
                    <a:pt x="48" y="7968"/>
                  </a:lnTo>
                  <a:lnTo>
                    <a:pt x="48" y="7944"/>
                  </a:lnTo>
                  <a:lnTo>
                    <a:pt x="48" y="7920"/>
                  </a:lnTo>
                  <a:lnTo>
                    <a:pt x="48" y="7872"/>
                  </a:lnTo>
                  <a:lnTo>
                    <a:pt x="48" y="7840"/>
                  </a:lnTo>
                  <a:lnTo>
                    <a:pt x="48" y="7816"/>
                  </a:lnTo>
                  <a:lnTo>
                    <a:pt x="48" y="7792"/>
                  </a:lnTo>
                  <a:lnTo>
                    <a:pt x="48" y="7768"/>
                  </a:lnTo>
                  <a:lnTo>
                    <a:pt x="48" y="7744"/>
                  </a:lnTo>
                  <a:lnTo>
                    <a:pt x="48" y="7712"/>
                  </a:lnTo>
                  <a:lnTo>
                    <a:pt x="48" y="7688"/>
                  </a:lnTo>
                  <a:lnTo>
                    <a:pt x="48" y="7664"/>
                  </a:lnTo>
                  <a:lnTo>
                    <a:pt x="48" y="7640"/>
                  </a:lnTo>
                  <a:lnTo>
                    <a:pt x="48" y="7616"/>
                  </a:lnTo>
                  <a:lnTo>
                    <a:pt x="48" y="7584"/>
                  </a:lnTo>
                  <a:lnTo>
                    <a:pt x="48" y="7560"/>
                  </a:lnTo>
                  <a:lnTo>
                    <a:pt x="48" y="7512"/>
                  </a:lnTo>
                  <a:lnTo>
                    <a:pt x="48" y="7488"/>
                  </a:lnTo>
                  <a:lnTo>
                    <a:pt x="48" y="7432"/>
                  </a:lnTo>
                  <a:lnTo>
                    <a:pt x="50" y="7440"/>
                  </a:lnTo>
                  <a:lnTo>
                    <a:pt x="42" y="7416"/>
                  </a:lnTo>
                  <a:cubicBezTo>
                    <a:pt x="41" y="7414"/>
                    <a:pt x="40" y="7411"/>
                    <a:pt x="40" y="7408"/>
                  </a:cubicBezTo>
                  <a:lnTo>
                    <a:pt x="40" y="7360"/>
                  </a:lnTo>
                  <a:lnTo>
                    <a:pt x="40" y="7328"/>
                  </a:lnTo>
                  <a:lnTo>
                    <a:pt x="40" y="7280"/>
                  </a:lnTo>
                  <a:lnTo>
                    <a:pt x="40" y="7256"/>
                  </a:lnTo>
                  <a:lnTo>
                    <a:pt x="40" y="7200"/>
                  </a:lnTo>
                  <a:lnTo>
                    <a:pt x="40" y="7152"/>
                  </a:lnTo>
                  <a:lnTo>
                    <a:pt x="40" y="7096"/>
                  </a:lnTo>
                  <a:lnTo>
                    <a:pt x="40" y="7048"/>
                  </a:lnTo>
                  <a:lnTo>
                    <a:pt x="40" y="6968"/>
                  </a:lnTo>
                  <a:lnTo>
                    <a:pt x="40" y="6920"/>
                  </a:lnTo>
                  <a:lnTo>
                    <a:pt x="40" y="6872"/>
                  </a:lnTo>
                  <a:lnTo>
                    <a:pt x="40" y="6840"/>
                  </a:lnTo>
                  <a:lnTo>
                    <a:pt x="40" y="6792"/>
                  </a:lnTo>
                  <a:lnTo>
                    <a:pt x="40" y="6768"/>
                  </a:lnTo>
                  <a:lnTo>
                    <a:pt x="40" y="6712"/>
                  </a:lnTo>
                  <a:lnTo>
                    <a:pt x="40" y="6688"/>
                  </a:lnTo>
                  <a:lnTo>
                    <a:pt x="40" y="6640"/>
                  </a:lnTo>
                  <a:lnTo>
                    <a:pt x="40" y="6584"/>
                  </a:lnTo>
                  <a:lnTo>
                    <a:pt x="40" y="6536"/>
                  </a:lnTo>
                  <a:lnTo>
                    <a:pt x="40" y="6488"/>
                  </a:lnTo>
                  <a:lnTo>
                    <a:pt x="40" y="6432"/>
                  </a:lnTo>
                  <a:lnTo>
                    <a:pt x="40" y="6384"/>
                  </a:lnTo>
                  <a:lnTo>
                    <a:pt x="40" y="6328"/>
                  </a:lnTo>
                  <a:lnTo>
                    <a:pt x="40" y="6280"/>
                  </a:lnTo>
                  <a:lnTo>
                    <a:pt x="40" y="6256"/>
                  </a:lnTo>
                  <a:lnTo>
                    <a:pt x="40" y="6232"/>
                  </a:lnTo>
                  <a:lnTo>
                    <a:pt x="40" y="6176"/>
                  </a:lnTo>
                  <a:lnTo>
                    <a:pt x="40" y="6152"/>
                  </a:lnTo>
                  <a:lnTo>
                    <a:pt x="40" y="6128"/>
                  </a:lnTo>
                  <a:lnTo>
                    <a:pt x="41" y="6050"/>
                  </a:lnTo>
                  <a:lnTo>
                    <a:pt x="32" y="5944"/>
                  </a:lnTo>
                  <a:lnTo>
                    <a:pt x="32" y="5840"/>
                  </a:lnTo>
                  <a:lnTo>
                    <a:pt x="32" y="5712"/>
                  </a:lnTo>
                  <a:lnTo>
                    <a:pt x="32" y="5584"/>
                  </a:lnTo>
                  <a:lnTo>
                    <a:pt x="32" y="5432"/>
                  </a:lnTo>
                  <a:lnTo>
                    <a:pt x="32" y="5280"/>
                  </a:lnTo>
                  <a:lnTo>
                    <a:pt x="32" y="5128"/>
                  </a:lnTo>
                  <a:lnTo>
                    <a:pt x="32" y="5000"/>
                  </a:lnTo>
                  <a:lnTo>
                    <a:pt x="32" y="4840"/>
                  </a:lnTo>
                  <a:lnTo>
                    <a:pt x="32" y="4688"/>
                  </a:lnTo>
                  <a:lnTo>
                    <a:pt x="32" y="4560"/>
                  </a:lnTo>
                  <a:lnTo>
                    <a:pt x="32" y="4408"/>
                  </a:lnTo>
                  <a:lnTo>
                    <a:pt x="32" y="4280"/>
                  </a:lnTo>
                  <a:lnTo>
                    <a:pt x="32" y="4128"/>
                  </a:lnTo>
                  <a:lnTo>
                    <a:pt x="32" y="3968"/>
                  </a:lnTo>
                  <a:lnTo>
                    <a:pt x="32" y="3816"/>
                  </a:lnTo>
                  <a:lnTo>
                    <a:pt x="32" y="3664"/>
                  </a:lnTo>
                  <a:lnTo>
                    <a:pt x="32" y="3512"/>
                  </a:lnTo>
                  <a:lnTo>
                    <a:pt x="32" y="3360"/>
                  </a:lnTo>
                  <a:lnTo>
                    <a:pt x="32" y="3232"/>
                  </a:lnTo>
                  <a:lnTo>
                    <a:pt x="32" y="3072"/>
                  </a:lnTo>
                  <a:lnTo>
                    <a:pt x="32" y="2944"/>
                  </a:lnTo>
                  <a:lnTo>
                    <a:pt x="32" y="2792"/>
                  </a:lnTo>
                  <a:lnTo>
                    <a:pt x="32" y="2664"/>
                  </a:lnTo>
                  <a:lnTo>
                    <a:pt x="32" y="2512"/>
                  </a:lnTo>
                  <a:lnTo>
                    <a:pt x="32" y="2384"/>
                  </a:lnTo>
                  <a:lnTo>
                    <a:pt x="32" y="2232"/>
                  </a:lnTo>
                  <a:lnTo>
                    <a:pt x="32" y="2072"/>
                  </a:lnTo>
                  <a:lnTo>
                    <a:pt x="32" y="1920"/>
                  </a:lnTo>
                  <a:lnTo>
                    <a:pt x="33" y="1770"/>
                  </a:lnTo>
                  <a:lnTo>
                    <a:pt x="24" y="1616"/>
                  </a:lnTo>
                  <a:lnTo>
                    <a:pt x="24" y="1512"/>
                  </a:lnTo>
                  <a:lnTo>
                    <a:pt x="24" y="1408"/>
                  </a:lnTo>
                  <a:lnTo>
                    <a:pt x="24" y="1328"/>
                  </a:lnTo>
                  <a:lnTo>
                    <a:pt x="24" y="1304"/>
                  </a:lnTo>
                  <a:lnTo>
                    <a:pt x="24" y="1256"/>
                  </a:lnTo>
                  <a:lnTo>
                    <a:pt x="24" y="1232"/>
                  </a:lnTo>
                  <a:lnTo>
                    <a:pt x="24" y="1176"/>
                  </a:lnTo>
                  <a:lnTo>
                    <a:pt x="24" y="1152"/>
                  </a:lnTo>
                  <a:lnTo>
                    <a:pt x="24" y="1104"/>
                  </a:lnTo>
                  <a:lnTo>
                    <a:pt x="24" y="1072"/>
                  </a:lnTo>
                  <a:lnTo>
                    <a:pt x="24" y="1024"/>
                  </a:lnTo>
                  <a:lnTo>
                    <a:pt x="24" y="1000"/>
                  </a:lnTo>
                  <a:lnTo>
                    <a:pt x="24" y="944"/>
                  </a:lnTo>
                  <a:lnTo>
                    <a:pt x="24" y="920"/>
                  </a:lnTo>
                  <a:lnTo>
                    <a:pt x="24" y="872"/>
                  </a:lnTo>
                  <a:lnTo>
                    <a:pt x="24" y="816"/>
                  </a:lnTo>
                  <a:lnTo>
                    <a:pt x="24" y="792"/>
                  </a:lnTo>
                  <a:lnTo>
                    <a:pt x="24" y="744"/>
                  </a:lnTo>
                  <a:lnTo>
                    <a:pt x="24" y="712"/>
                  </a:lnTo>
                  <a:lnTo>
                    <a:pt x="24" y="664"/>
                  </a:lnTo>
                  <a:lnTo>
                    <a:pt x="24" y="640"/>
                  </a:lnTo>
                  <a:lnTo>
                    <a:pt x="24" y="584"/>
                  </a:lnTo>
                  <a:lnTo>
                    <a:pt x="24" y="560"/>
                  </a:lnTo>
                  <a:lnTo>
                    <a:pt x="24" y="512"/>
                  </a:lnTo>
                  <a:lnTo>
                    <a:pt x="24" y="488"/>
                  </a:lnTo>
                  <a:lnTo>
                    <a:pt x="24" y="432"/>
                  </a:lnTo>
                  <a:lnTo>
                    <a:pt x="24" y="384"/>
                  </a:lnTo>
                  <a:lnTo>
                    <a:pt x="24" y="360"/>
                  </a:lnTo>
                  <a:lnTo>
                    <a:pt x="24" y="304"/>
                  </a:lnTo>
                  <a:lnTo>
                    <a:pt x="24" y="280"/>
                  </a:lnTo>
                  <a:lnTo>
                    <a:pt x="25" y="284"/>
                  </a:lnTo>
                  <a:lnTo>
                    <a:pt x="17" y="236"/>
                  </a:lnTo>
                  <a:cubicBezTo>
                    <a:pt x="17" y="235"/>
                    <a:pt x="16" y="234"/>
                    <a:pt x="16" y="232"/>
                  </a:cubicBezTo>
                  <a:lnTo>
                    <a:pt x="16" y="200"/>
                  </a:lnTo>
                  <a:lnTo>
                    <a:pt x="16" y="152"/>
                  </a:lnTo>
                  <a:lnTo>
                    <a:pt x="16" y="128"/>
                  </a:lnTo>
                  <a:lnTo>
                    <a:pt x="16" y="104"/>
                  </a:lnTo>
                  <a:lnTo>
                    <a:pt x="17" y="110"/>
                  </a:lnTo>
                  <a:lnTo>
                    <a:pt x="9" y="78"/>
                  </a:lnTo>
                  <a:cubicBezTo>
                    <a:pt x="9" y="76"/>
                    <a:pt x="8" y="74"/>
                    <a:pt x="8" y="72"/>
                  </a:cubicBez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56" y="72"/>
                  </a:lnTo>
                  <a:lnTo>
                    <a:pt x="56" y="104"/>
                  </a:lnTo>
                  <a:lnTo>
                    <a:pt x="56" y="128"/>
                  </a:lnTo>
                  <a:lnTo>
                    <a:pt x="8" y="128"/>
                  </a:lnTo>
                  <a:lnTo>
                    <a:pt x="8" y="104"/>
                  </a:lnTo>
                  <a:lnTo>
                    <a:pt x="32" y="128"/>
                  </a:lnTo>
                  <a:lnTo>
                    <a:pt x="24" y="128"/>
                  </a:lnTo>
                  <a:cubicBezTo>
                    <a:pt x="11" y="128"/>
                    <a:pt x="0" y="118"/>
                    <a:pt x="0" y="104"/>
                  </a:cubicBezTo>
                  <a:lnTo>
                    <a:pt x="0" y="72"/>
                  </a:lnTo>
                  <a:cubicBezTo>
                    <a:pt x="0" y="59"/>
                    <a:pt x="11" y="48"/>
                    <a:pt x="24" y="48"/>
                  </a:cubicBezTo>
                  <a:cubicBezTo>
                    <a:pt x="38" y="48"/>
                    <a:pt x="48" y="59"/>
                    <a:pt x="48" y="7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39" name="Freeform 208"/>
            <p:cNvSpPr>
              <a:spLocks/>
            </p:cNvSpPr>
            <p:nvPr/>
          </p:nvSpPr>
          <p:spPr bwMode="auto">
            <a:xfrm>
              <a:off x="6642491" y="4325960"/>
              <a:ext cx="22329" cy="1148865"/>
            </a:xfrm>
            <a:custGeom>
              <a:avLst/>
              <a:gdLst>
                <a:gd name="T0" fmla="*/ 72 w 187"/>
                <a:gd name="T1" fmla="*/ 6153 h 6201"/>
                <a:gd name="T2" fmla="*/ 72 w 187"/>
                <a:gd name="T3" fmla="*/ 6097 h 6201"/>
                <a:gd name="T4" fmla="*/ 72 w 187"/>
                <a:gd name="T5" fmla="*/ 5921 h 6201"/>
                <a:gd name="T6" fmla="*/ 82 w 187"/>
                <a:gd name="T7" fmla="*/ 5762 h 6201"/>
                <a:gd name="T8" fmla="*/ 80 w 187"/>
                <a:gd name="T9" fmla="*/ 5617 h 6201"/>
                <a:gd name="T10" fmla="*/ 80 w 187"/>
                <a:gd name="T11" fmla="*/ 5433 h 6201"/>
                <a:gd name="T12" fmla="*/ 80 w 187"/>
                <a:gd name="T13" fmla="*/ 5233 h 6201"/>
                <a:gd name="T14" fmla="*/ 88 w 187"/>
                <a:gd name="T15" fmla="*/ 4841 h 6201"/>
                <a:gd name="T16" fmla="*/ 88 w 187"/>
                <a:gd name="T17" fmla="*/ 4457 h 6201"/>
                <a:gd name="T18" fmla="*/ 88 w 187"/>
                <a:gd name="T19" fmla="*/ 4049 h 6201"/>
                <a:gd name="T20" fmla="*/ 88 w 187"/>
                <a:gd name="T21" fmla="*/ 3641 h 6201"/>
                <a:gd name="T22" fmla="*/ 96 w 187"/>
                <a:gd name="T23" fmla="*/ 3361 h 6201"/>
                <a:gd name="T24" fmla="*/ 96 w 187"/>
                <a:gd name="T25" fmla="*/ 3177 h 6201"/>
                <a:gd name="T26" fmla="*/ 96 w 187"/>
                <a:gd name="T27" fmla="*/ 2945 h 6201"/>
                <a:gd name="T28" fmla="*/ 96 w 187"/>
                <a:gd name="T29" fmla="*/ 2713 h 6201"/>
                <a:gd name="T30" fmla="*/ 96 w 187"/>
                <a:gd name="T31" fmla="*/ 2457 h 6201"/>
                <a:gd name="T32" fmla="*/ 104 w 187"/>
                <a:gd name="T33" fmla="*/ 2305 h 6201"/>
                <a:gd name="T34" fmla="*/ 104 w 187"/>
                <a:gd name="T35" fmla="*/ 2129 h 6201"/>
                <a:gd name="T36" fmla="*/ 104 w 187"/>
                <a:gd name="T37" fmla="*/ 1945 h 6201"/>
                <a:gd name="T38" fmla="*/ 104 w 187"/>
                <a:gd name="T39" fmla="*/ 1769 h 6201"/>
                <a:gd name="T40" fmla="*/ 112 w 187"/>
                <a:gd name="T41" fmla="*/ 1641 h 6201"/>
                <a:gd name="T42" fmla="*/ 112 w 187"/>
                <a:gd name="T43" fmla="*/ 1457 h 6201"/>
                <a:gd name="T44" fmla="*/ 112 w 187"/>
                <a:gd name="T45" fmla="*/ 1257 h 6201"/>
                <a:gd name="T46" fmla="*/ 113 w 187"/>
                <a:gd name="T47" fmla="*/ 1100 h 6201"/>
                <a:gd name="T48" fmla="*/ 120 w 187"/>
                <a:gd name="T49" fmla="*/ 945 h 6201"/>
                <a:gd name="T50" fmla="*/ 120 w 187"/>
                <a:gd name="T51" fmla="*/ 769 h 6201"/>
                <a:gd name="T52" fmla="*/ 120 w 187"/>
                <a:gd name="T53" fmla="*/ 585 h 6201"/>
                <a:gd name="T54" fmla="*/ 120 w 187"/>
                <a:gd name="T55" fmla="*/ 409 h 6201"/>
                <a:gd name="T56" fmla="*/ 128 w 187"/>
                <a:gd name="T57" fmla="*/ 281 h 6201"/>
                <a:gd name="T58" fmla="*/ 128 w 187"/>
                <a:gd name="T59" fmla="*/ 105 h 6201"/>
                <a:gd name="T60" fmla="*/ 168 w 187"/>
                <a:gd name="T61" fmla="*/ 72 h 6201"/>
                <a:gd name="T62" fmla="*/ 176 w 187"/>
                <a:gd name="T63" fmla="*/ 129 h 6201"/>
                <a:gd name="T64" fmla="*/ 176 w 187"/>
                <a:gd name="T65" fmla="*/ 305 h 6201"/>
                <a:gd name="T66" fmla="*/ 168 w 187"/>
                <a:gd name="T67" fmla="*/ 433 h 6201"/>
                <a:gd name="T68" fmla="*/ 168 w 187"/>
                <a:gd name="T69" fmla="*/ 617 h 6201"/>
                <a:gd name="T70" fmla="*/ 168 w 187"/>
                <a:gd name="T71" fmla="*/ 793 h 6201"/>
                <a:gd name="T72" fmla="*/ 168 w 187"/>
                <a:gd name="T73" fmla="*/ 977 h 6201"/>
                <a:gd name="T74" fmla="*/ 160 w 187"/>
                <a:gd name="T75" fmla="*/ 1105 h 6201"/>
                <a:gd name="T76" fmla="*/ 160 w 187"/>
                <a:gd name="T77" fmla="*/ 1281 h 6201"/>
                <a:gd name="T78" fmla="*/ 160 w 187"/>
                <a:gd name="T79" fmla="*/ 1489 h 6201"/>
                <a:gd name="T80" fmla="*/ 160 w 187"/>
                <a:gd name="T81" fmla="*/ 1665 h 6201"/>
                <a:gd name="T82" fmla="*/ 152 w 187"/>
                <a:gd name="T83" fmla="*/ 1793 h 6201"/>
                <a:gd name="T84" fmla="*/ 152 w 187"/>
                <a:gd name="T85" fmla="*/ 1977 h 6201"/>
                <a:gd name="T86" fmla="*/ 152 w 187"/>
                <a:gd name="T87" fmla="*/ 2153 h 6201"/>
                <a:gd name="T88" fmla="*/ 152 w 187"/>
                <a:gd name="T89" fmla="*/ 2329 h 6201"/>
                <a:gd name="T90" fmla="*/ 144 w 187"/>
                <a:gd name="T91" fmla="*/ 2513 h 6201"/>
                <a:gd name="T92" fmla="*/ 144 w 187"/>
                <a:gd name="T93" fmla="*/ 2769 h 6201"/>
                <a:gd name="T94" fmla="*/ 144 w 187"/>
                <a:gd name="T95" fmla="*/ 2977 h 6201"/>
                <a:gd name="T96" fmla="*/ 144 w 187"/>
                <a:gd name="T97" fmla="*/ 3201 h 6201"/>
                <a:gd name="T98" fmla="*/ 144 w 187"/>
                <a:gd name="T99" fmla="*/ 3409 h 6201"/>
                <a:gd name="T100" fmla="*/ 136 w 187"/>
                <a:gd name="T101" fmla="*/ 3689 h 6201"/>
                <a:gd name="T102" fmla="*/ 136 w 187"/>
                <a:gd name="T103" fmla="*/ 4105 h 6201"/>
                <a:gd name="T104" fmla="*/ 136 w 187"/>
                <a:gd name="T105" fmla="*/ 4513 h 6201"/>
                <a:gd name="T106" fmla="*/ 136 w 187"/>
                <a:gd name="T107" fmla="*/ 4897 h 6201"/>
                <a:gd name="T108" fmla="*/ 128 w 187"/>
                <a:gd name="T109" fmla="*/ 5281 h 6201"/>
                <a:gd name="T110" fmla="*/ 128 w 187"/>
                <a:gd name="T111" fmla="*/ 5457 h 6201"/>
                <a:gd name="T112" fmla="*/ 128 w 187"/>
                <a:gd name="T113" fmla="*/ 5641 h 6201"/>
                <a:gd name="T114" fmla="*/ 119 w 187"/>
                <a:gd name="T115" fmla="*/ 5801 h 6201"/>
                <a:gd name="T116" fmla="*/ 120 w 187"/>
                <a:gd name="T117" fmla="*/ 5945 h 6201"/>
                <a:gd name="T118" fmla="*/ 120 w 187"/>
                <a:gd name="T119" fmla="*/ 6129 h 6201"/>
                <a:gd name="T120" fmla="*/ 64 w 187"/>
                <a:gd name="T121" fmla="*/ 6201 h 6201"/>
                <a:gd name="T122" fmla="*/ 24 w 187"/>
                <a:gd name="T123" fmla="*/ 6153 h 6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7" h="6201">
                  <a:moveTo>
                    <a:pt x="24" y="6153"/>
                  </a:moveTo>
                  <a:lnTo>
                    <a:pt x="32" y="6153"/>
                  </a:lnTo>
                  <a:lnTo>
                    <a:pt x="40" y="6153"/>
                  </a:lnTo>
                  <a:lnTo>
                    <a:pt x="48" y="6153"/>
                  </a:lnTo>
                  <a:lnTo>
                    <a:pt x="56" y="6153"/>
                  </a:lnTo>
                  <a:lnTo>
                    <a:pt x="64" y="6153"/>
                  </a:lnTo>
                  <a:lnTo>
                    <a:pt x="72" y="6153"/>
                  </a:lnTo>
                  <a:lnTo>
                    <a:pt x="80" y="6153"/>
                  </a:lnTo>
                  <a:lnTo>
                    <a:pt x="88" y="6153"/>
                  </a:lnTo>
                  <a:lnTo>
                    <a:pt x="96" y="6153"/>
                  </a:lnTo>
                  <a:lnTo>
                    <a:pt x="72" y="6177"/>
                  </a:lnTo>
                  <a:lnTo>
                    <a:pt x="72" y="6153"/>
                  </a:lnTo>
                  <a:lnTo>
                    <a:pt x="72" y="6129"/>
                  </a:lnTo>
                  <a:lnTo>
                    <a:pt x="72" y="6097"/>
                  </a:lnTo>
                  <a:lnTo>
                    <a:pt x="72" y="6073"/>
                  </a:lnTo>
                  <a:lnTo>
                    <a:pt x="72" y="6049"/>
                  </a:lnTo>
                  <a:lnTo>
                    <a:pt x="72" y="6025"/>
                  </a:lnTo>
                  <a:lnTo>
                    <a:pt x="72" y="6001"/>
                  </a:lnTo>
                  <a:lnTo>
                    <a:pt x="72" y="5969"/>
                  </a:lnTo>
                  <a:lnTo>
                    <a:pt x="72" y="5945"/>
                  </a:lnTo>
                  <a:lnTo>
                    <a:pt x="72" y="5921"/>
                  </a:lnTo>
                  <a:lnTo>
                    <a:pt x="72" y="5897"/>
                  </a:lnTo>
                  <a:lnTo>
                    <a:pt x="72" y="5873"/>
                  </a:lnTo>
                  <a:lnTo>
                    <a:pt x="72" y="5841"/>
                  </a:lnTo>
                  <a:lnTo>
                    <a:pt x="72" y="5817"/>
                  </a:lnTo>
                  <a:lnTo>
                    <a:pt x="72" y="5793"/>
                  </a:lnTo>
                  <a:cubicBezTo>
                    <a:pt x="72" y="5791"/>
                    <a:pt x="73" y="5788"/>
                    <a:pt x="74" y="5786"/>
                  </a:cubicBezTo>
                  <a:lnTo>
                    <a:pt x="82" y="5762"/>
                  </a:lnTo>
                  <a:lnTo>
                    <a:pt x="80" y="5769"/>
                  </a:lnTo>
                  <a:lnTo>
                    <a:pt x="80" y="5745"/>
                  </a:lnTo>
                  <a:lnTo>
                    <a:pt x="80" y="5713"/>
                  </a:lnTo>
                  <a:lnTo>
                    <a:pt x="80" y="5689"/>
                  </a:lnTo>
                  <a:lnTo>
                    <a:pt x="80" y="5665"/>
                  </a:lnTo>
                  <a:lnTo>
                    <a:pt x="80" y="5641"/>
                  </a:lnTo>
                  <a:lnTo>
                    <a:pt x="80" y="5617"/>
                  </a:lnTo>
                  <a:lnTo>
                    <a:pt x="80" y="5585"/>
                  </a:lnTo>
                  <a:lnTo>
                    <a:pt x="80" y="5561"/>
                  </a:lnTo>
                  <a:lnTo>
                    <a:pt x="80" y="5537"/>
                  </a:lnTo>
                  <a:lnTo>
                    <a:pt x="80" y="5513"/>
                  </a:lnTo>
                  <a:lnTo>
                    <a:pt x="80" y="5489"/>
                  </a:lnTo>
                  <a:lnTo>
                    <a:pt x="80" y="5457"/>
                  </a:lnTo>
                  <a:lnTo>
                    <a:pt x="80" y="5433"/>
                  </a:lnTo>
                  <a:lnTo>
                    <a:pt x="80" y="5409"/>
                  </a:lnTo>
                  <a:lnTo>
                    <a:pt x="80" y="5385"/>
                  </a:lnTo>
                  <a:lnTo>
                    <a:pt x="80" y="5361"/>
                  </a:lnTo>
                  <a:lnTo>
                    <a:pt x="80" y="5329"/>
                  </a:lnTo>
                  <a:lnTo>
                    <a:pt x="80" y="5305"/>
                  </a:lnTo>
                  <a:lnTo>
                    <a:pt x="80" y="5281"/>
                  </a:lnTo>
                  <a:lnTo>
                    <a:pt x="80" y="5233"/>
                  </a:lnTo>
                  <a:lnTo>
                    <a:pt x="80" y="5201"/>
                  </a:lnTo>
                  <a:lnTo>
                    <a:pt x="89" y="5127"/>
                  </a:lnTo>
                  <a:lnTo>
                    <a:pt x="88" y="5073"/>
                  </a:lnTo>
                  <a:lnTo>
                    <a:pt x="88" y="5025"/>
                  </a:lnTo>
                  <a:lnTo>
                    <a:pt x="88" y="4945"/>
                  </a:lnTo>
                  <a:lnTo>
                    <a:pt x="88" y="4897"/>
                  </a:lnTo>
                  <a:lnTo>
                    <a:pt x="88" y="4841"/>
                  </a:lnTo>
                  <a:lnTo>
                    <a:pt x="88" y="4817"/>
                  </a:lnTo>
                  <a:lnTo>
                    <a:pt x="88" y="4769"/>
                  </a:lnTo>
                  <a:lnTo>
                    <a:pt x="88" y="4689"/>
                  </a:lnTo>
                  <a:lnTo>
                    <a:pt x="88" y="4641"/>
                  </a:lnTo>
                  <a:lnTo>
                    <a:pt x="88" y="4585"/>
                  </a:lnTo>
                  <a:lnTo>
                    <a:pt x="88" y="4513"/>
                  </a:lnTo>
                  <a:lnTo>
                    <a:pt x="88" y="4457"/>
                  </a:lnTo>
                  <a:lnTo>
                    <a:pt x="88" y="4409"/>
                  </a:lnTo>
                  <a:lnTo>
                    <a:pt x="88" y="4329"/>
                  </a:lnTo>
                  <a:lnTo>
                    <a:pt x="88" y="4281"/>
                  </a:lnTo>
                  <a:lnTo>
                    <a:pt x="88" y="4233"/>
                  </a:lnTo>
                  <a:lnTo>
                    <a:pt x="88" y="4177"/>
                  </a:lnTo>
                  <a:lnTo>
                    <a:pt x="88" y="4105"/>
                  </a:lnTo>
                  <a:lnTo>
                    <a:pt x="88" y="4049"/>
                  </a:lnTo>
                  <a:lnTo>
                    <a:pt x="88" y="4001"/>
                  </a:lnTo>
                  <a:lnTo>
                    <a:pt x="88" y="3921"/>
                  </a:lnTo>
                  <a:lnTo>
                    <a:pt x="88" y="3873"/>
                  </a:lnTo>
                  <a:lnTo>
                    <a:pt x="88" y="3817"/>
                  </a:lnTo>
                  <a:lnTo>
                    <a:pt x="88" y="3745"/>
                  </a:lnTo>
                  <a:lnTo>
                    <a:pt x="88" y="3689"/>
                  </a:lnTo>
                  <a:lnTo>
                    <a:pt x="88" y="3641"/>
                  </a:lnTo>
                  <a:lnTo>
                    <a:pt x="88" y="3561"/>
                  </a:lnTo>
                  <a:lnTo>
                    <a:pt x="88" y="3513"/>
                  </a:lnTo>
                  <a:lnTo>
                    <a:pt x="88" y="3457"/>
                  </a:lnTo>
                  <a:cubicBezTo>
                    <a:pt x="88" y="3456"/>
                    <a:pt x="89" y="3455"/>
                    <a:pt x="89" y="3454"/>
                  </a:cubicBezTo>
                  <a:lnTo>
                    <a:pt x="97" y="3406"/>
                  </a:lnTo>
                  <a:lnTo>
                    <a:pt x="96" y="3409"/>
                  </a:lnTo>
                  <a:lnTo>
                    <a:pt x="96" y="3361"/>
                  </a:lnTo>
                  <a:lnTo>
                    <a:pt x="96" y="3329"/>
                  </a:lnTo>
                  <a:lnTo>
                    <a:pt x="96" y="3305"/>
                  </a:lnTo>
                  <a:lnTo>
                    <a:pt x="96" y="3281"/>
                  </a:lnTo>
                  <a:lnTo>
                    <a:pt x="96" y="3257"/>
                  </a:lnTo>
                  <a:lnTo>
                    <a:pt x="96" y="3233"/>
                  </a:lnTo>
                  <a:lnTo>
                    <a:pt x="96" y="3201"/>
                  </a:lnTo>
                  <a:lnTo>
                    <a:pt x="96" y="3177"/>
                  </a:lnTo>
                  <a:lnTo>
                    <a:pt x="96" y="3153"/>
                  </a:lnTo>
                  <a:lnTo>
                    <a:pt x="96" y="3105"/>
                  </a:lnTo>
                  <a:lnTo>
                    <a:pt x="96" y="3049"/>
                  </a:lnTo>
                  <a:lnTo>
                    <a:pt x="96" y="3025"/>
                  </a:lnTo>
                  <a:lnTo>
                    <a:pt x="96" y="3001"/>
                  </a:lnTo>
                  <a:lnTo>
                    <a:pt x="96" y="2977"/>
                  </a:lnTo>
                  <a:lnTo>
                    <a:pt x="96" y="2945"/>
                  </a:lnTo>
                  <a:lnTo>
                    <a:pt x="96" y="2921"/>
                  </a:lnTo>
                  <a:lnTo>
                    <a:pt x="96" y="2897"/>
                  </a:lnTo>
                  <a:lnTo>
                    <a:pt x="96" y="2873"/>
                  </a:lnTo>
                  <a:lnTo>
                    <a:pt x="96" y="2841"/>
                  </a:lnTo>
                  <a:lnTo>
                    <a:pt x="96" y="2793"/>
                  </a:lnTo>
                  <a:lnTo>
                    <a:pt x="96" y="2769"/>
                  </a:lnTo>
                  <a:lnTo>
                    <a:pt x="96" y="2713"/>
                  </a:lnTo>
                  <a:lnTo>
                    <a:pt x="96" y="2665"/>
                  </a:lnTo>
                  <a:lnTo>
                    <a:pt x="96" y="2641"/>
                  </a:lnTo>
                  <a:lnTo>
                    <a:pt x="96" y="2585"/>
                  </a:lnTo>
                  <a:lnTo>
                    <a:pt x="96" y="2561"/>
                  </a:lnTo>
                  <a:lnTo>
                    <a:pt x="96" y="2537"/>
                  </a:lnTo>
                  <a:lnTo>
                    <a:pt x="96" y="2513"/>
                  </a:lnTo>
                  <a:lnTo>
                    <a:pt x="96" y="2457"/>
                  </a:lnTo>
                  <a:cubicBezTo>
                    <a:pt x="96" y="2455"/>
                    <a:pt x="97" y="2452"/>
                    <a:pt x="98" y="2450"/>
                  </a:cubicBezTo>
                  <a:lnTo>
                    <a:pt x="106" y="2426"/>
                  </a:lnTo>
                  <a:lnTo>
                    <a:pt x="104" y="2433"/>
                  </a:lnTo>
                  <a:lnTo>
                    <a:pt x="104" y="2409"/>
                  </a:lnTo>
                  <a:lnTo>
                    <a:pt x="104" y="2361"/>
                  </a:lnTo>
                  <a:lnTo>
                    <a:pt x="104" y="2329"/>
                  </a:lnTo>
                  <a:lnTo>
                    <a:pt x="104" y="2305"/>
                  </a:lnTo>
                  <a:lnTo>
                    <a:pt x="104" y="2281"/>
                  </a:lnTo>
                  <a:lnTo>
                    <a:pt x="104" y="2257"/>
                  </a:lnTo>
                  <a:lnTo>
                    <a:pt x="104" y="2233"/>
                  </a:lnTo>
                  <a:lnTo>
                    <a:pt x="104" y="2201"/>
                  </a:lnTo>
                  <a:lnTo>
                    <a:pt x="104" y="2177"/>
                  </a:lnTo>
                  <a:lnTo>
                    <a:pt x="104" y="2153"/>
                  </a:lnTo>
                  <a:lnTo>
                    <a:pt x="104" y="2129"/>
                  </a:lnTo>
                  <a:lnTo>
                    <a:pt x="104" y="2105"/>
                  </a:lnTo>
                  <a:lnTo>
                    <a:pt x="104" y="2073"/>
                  </a:lnTo>
                  <a:lnTo>
                    <a:pt x="104" y="2049"/>
                  </a:lnTo>
                  <a:lnTo>
                    <a:pt x="104" y="2025"/>
                  </a:lnTo>
                  <a:lnTo>
                    <a:pt x="104" y="2001"/>
                  </a:lnTo>
                  <a:lnTo>
                    <a:pt x="104" y="1977"/>
                  </a:lnTo>
                  <a:lnTo>
                    <a:pt x="104" y="1945"/>
                  </a:lnTo>
                  <a:lnTo>
                    <a:pt x="104" y="1921"/>
                  </a:lnTo>
                  <a:lnTo>
                    <a:pt x="104" y="1897"/>
                  </a:lnTo>
                  <a:lnTo>
                    <a:pt x="104" y="1873"/>
                  </a:lnTo>
                  <a:lnTo>
                    <a:pt x="104" y="1841"/>
                  </a:lnTo>
                  <a:lnTo>
                    <a:pt x="104" y="1817"/>
                  </a:lnTo>
                  <a:lnTo>
                    <a:pt x="104" y="1793"/>
                  </a:lnTo>
                  <a:lnTo>
                    <a:pt x="104" y="1769"/>
                  </a:lnTo>
                  <a:lnTo>
                    <a:pt x="104" y="1745"/>
                  </a:lnTo>
                  <a:lnTo>
                    <a:pt x="104" y="1713"/>
                  </a:lnTo>
                  <a:lnTo>
                    <a:pt x="104" y="1689"/>
                  </a:lnTo>
                  <a:cubicBezTo>
                    <a:pt x="104" y="1687"/>
                    <a:pt x="105" y="1684"/>
                    <a:pt x="106" y="1682"/>
                  </a:cubicBezTo>
                  <a:lnTo>
                    <a:pt x="114" y="1658"/>
                  </a:lnTo>
                  <a:lnTo>
                    <a:pt x="112" y="1665"/>
                  </a:lnTo>
                  <a:lnTo>
                    <a:pt x="112" y="1641"/>
                  </a:lnTo>
                  <a:lnTo>
                    <a:pt x="112" y="1617"/>
                  </a:lnTo>
                  <a:lnTo>
                    <a:pt x="112" y="1585"/>
                  </a:lnTo>
                  <a:lnTo>
                    <a:pt x="112" y="1561"/>
                  </a:lnTo>
                  <a:lnTo>
                    <a:pt x="112" y="1537"/>
                  </a:lnTo>
                  <a:lnTo>
                    <a:pt x="112" y="1513"/>
                  </a:lnTo>
                  <a:lnTo>
                    <a:pt x="112" y="1489"/>
                  </a:lnTo>
                  <a:lnTo>
                    <a:pt x="112" y="1457"/>
                  </a:lnTo>
                  <a:lnTo>
                    <a:pt x="112" y="1409"/>
                  </a:lnTo>
                  <a:lnTo>
                    <a:pt x="112" y="1385"/>
                  </a:lnTo>
                  <a:lnTo>
                    <a:pt x="112" y="1361"/>
                  </a:lnTo>
                  <a:lnTo>
                    <a:pt x="112" y="1329"/>
                  </a:lnTo>
                  <a:lnTo>
                    <a:pt x="112" y="1305"/>
                  </a:lnTo>
                  <a:lnTo>
                    <a:pt x="112" y="1281"/>
                  </a:lnTo>
                  <a:lnTo>
                    <a:pt x="112" y="1257"/>
                  </a:lnTo>
                  <a:lnTo>
                    <a:pt x="112" y="1233"/>
                  </a:lnTo>
                  <a:lnTo>
                    <a:pt x="112" y="1201"/>
                  </a:lnTo>
                  <a:lnTo>
                    <a:pt x="112" y="1177"/>
                  </a:lnTo>
                  <a:lnTo>
                    <a:pt x="112" y="1153"/>
                  </a:lnTo>
                  <a:lnTo>
                    <a:pt x="112" y="1129"/>
                  </a:lnTo>
                  <a:lnTo>
                    <a:pt x="112" y="1105"/>
                  </a:lnTo>
                  <a:cubicBezTo>
                    <a:pt x="112" y="1104"/>
                    <a:pt x="113" y="1102"/>
                    <a:pt x="113" y="1100"/>
                  </a:cubicBezTo>
                  <a:lnTo>
                    <a:pt x="121" y="1068"/>
                  </a:lnTo>
                  <a:lnTo>
                    <a:pt x="120" y="1073"/>
                  </a:lnTo>
                  <a:lnTo>
                    <a:pt x="120" y="1049"/>
                  </a:lnTo>
                  <a:lnTo>
                    <a:pt x="120" y="1025"/>
                  </a:lnTo>
                  <a:lnTo>
                    <a:pt x="120" y="1001"/>
                  </a:lnTo>
                  <a:lnTo>
                    <a:pt x="120" y="977"/>
                  </a:lnTo>
                  <a:lnTo>
                    <a:pt x="120" y="945"/>
                  </a:lnTo>
                  <a:lnTo>
                    <a:pt x="120" y="921"/>
                  </a:lnTo>
                  <a:lnTo>
                    <a:pt x="120" y="897"/>
                  </a:lnTo>
                  <a:lnTo>
                    <a:pt x="120" y="873"/>
                  </a:lnTo>
                  <a:lnTo>
                    <a:pt x="120" y="849"/>
                  </a:lnTo>
                  <a:lnTo>
                    <a:pt x="120" y="817"/>
                  </a:lnTo>
                  <a:lnTo>
                    <a:pt x="120" y="793"/>
                  </a:lnTo>
                  <a:lnTo>
                    <a:pt x="120" y="769"/>
                  </a:lnTo>
                  <a:lnTo>
                    <a:pt x="120" y="745"/>
                  </a:lnTo>
                  <a:lnTo>
                    <a:pt x="120" y="713"/>
                  </a:lnTo>
                  <a:lnTo>
                    <a:pt x="120" y="689"/>
                  </a:lnTo>
                  <a:lnTo>
                    <a:pt x="120" y="665"/>
                  </a:lnTo>
                  <a:lnTo>
                    <a:pt x="120" y="641"/>
                  </a:lnTo>
                  <a:lnTo>
                    <a:pt x="120" y="617"/>
                  </a:lnTo>
                  <a:lnTo>
                    <a:pt x="120" y="585"/>
                  </a:lnTo>
                  <a:lnTo>
                    <a:pt x="120" y="561"/>
                  </a:lnTo>
                  <a:lnTo>
                    <a:pt x="120" y="537"/>
                  </a:lnTo>
                  <a:lnTo>
                    <a:pt x="120" y="513"/>
                  </a:lnTo>
                  <a:lnTo>
                    <a:pt x="120" y="489"/>
                  </a:lnTo>
                  <a:lnTo>
                    <a:pt x="120" y="457"/>
                  </a:lnTo>
                  <a:lnTo>
                    <a:pt x="120" y="433"/>
                  </a:lnTo>
                  <a:lnTo>
                    <a:pt x="120" y="409"/>
                  </a:lnTo>
                  <a:lnTo>
                    <a:pt x="120" y="385"/>
                  </a:lnTo>
                  <a:cubicBezTo>
                    <a:pt x="120" y="383"/>
                    <a:pt x="121" y="380"/>
                    <a:pt x="122" y="378"/>
                  </a:cubicBezTo>
                  <a:lnTo>
                    <a:pt x="130" y="354"/>
                  </a:lnTo>
                  <a:lnTo>
                    <a:pt x="128" y="361"/>
                  </a:lnTo>
                  <a:lnTo>
                    <a:pt x="128" y="329"/>
                  </a:lnTo>
                  <a:lnTo>
                    <a:pt x="128" y="305"/>
                  </a:lnTo>
                  <a:lnTo>
                    <a:pt x="128" y="281"/>
                  </a:lnTo>
                  <a:lnTo>
                    <a:pt x="128" y="257"/>
                  </a:lnTo>
                  <a:lnTo>
                    <a:pt x="128" y="233"/>
                  </a:lnTo>
                  <a:lnTo>
                    <a:pt x="128" y="201"/>
                  </a:lnTo>
                  <a:lnTo>
                    <a:pt x="128" y="177"/>
                  </a:lnTo>
                  <a:lnTo>
                    <a:pt x="128" y="153"/>
                  </a:lnTo>
                  <a:lnTo>
                    <a:pt x="128" y="129"/>
                  </a:lnTo>
                  <a:lnTo>
                    <a:pt x="128" y="105"/>
                  </a:lnTo>
                  <a:lnTo>
                    <a:pt x="128" y="73"/>
                  </a:lnTo>
                  <a:lnTo>
                    <a:pt x="128" y="49"/>
                  </a:lnTo>
                  <a:lnTo>
                    <a:pt x="128" y="25"/>
                  </a:lnTo>
                  <a:cubicBezTo>
                    <a:pt x="128" y="14"/>
                    <a:pt x="137" y="4"/>
                    <a:pt x="149" y="2"/>
                  </a:cubicBezTo>
                  <a:cubicBezTo>
                    <a:pt x="160" y="0"/>
                    <a:pt x="172" y="7"/>
                    <a:pt x="175" y="18"/>
                  </a:cubicBezTo>
                  <a:lnTo>
                    <a:pt x="183" y="42"/>
                  </a:lnTo>
                  <a:cubicBezTo>
                    <a:pt x="187" y="54"/>
                    <a:pt x="181" y="68"/>
                    <a:pt x="168" y="72"/>
                  </a:cubicBezTo>
                  <a:cubicBezTo>
                    <a:pt x="155" y="76"/>
                    <a:pt x="142" y="70"/>
                    <a:pt x="138" y="57"/>
                  </a:cubicBezTo>
                  <a:lnTo>
                    <a:pt x="130" y="33"/>
                  </a:lnTo>
                  <a:lnTo>
                    <a:pt x="176" y="25"/>
                  </a:lnTo>
                  <a:lnTo>
                    <a:pt x="176" y="49"/>
                  </a:lnTo>
                  <a:lnTo>
                    <a:pt x="176" y="73"/>
                  </a:lnTo>
                  <a:lnTo>
                    <a:pt x="176" y="105"/>
                  </a:lnTo>
                  <a:lnTo>
                    <a:pt x="176" y="129"/>
                  </a:lnTo>
                  <a:lnTo>
                    <a:pt x="176" y="153"/>
                  </a:lnTo>
                  <a:lnTo>
                    <a:pt x="176" y="177"/>
                  </a:lnTo>
                  <a:lnTo>
                    <a:pt x="176" y="201"/>
                  </a:lnTo>
                  <a:lnTo>
                    <a:pt x="176" y="233"/>
                  </a:lnTo>
                  <a:lnTo>
                    <a:pt x="176" y="257"/>
                  </a:lnTo>
                  <a:lnTo>
                    <a:pt x="176" y="281"/>
                  </a:lnTo>
                  <a:lnTo>
                    <a:pt x="176" y="305"/>
                  </a:lnTo>
                  <a:lnTo>
                    <a:pt x="176" y="329"/>
                  </a:lnTo>
                  <a:lnTo>
                    <a:pt x="176" y="361"/>
                  </a:lnTo>
                  <a:cubicBezTo>
                    <a:pt x="176" y="364"/>
                    <a:pt x="176" y="367"/>
                    <a:pt x="175" y="369"/>
                  </a:cubicBezTo>
                  <a:lnTo>
                    <a:pt x="167" y="393"/>
                  </a:lnTo>
                  <a:lnTo>
                    <a:pt x="168" y="385"/>
                  </a:lnTo>
                  <a:lnTo>
                    <a:pt x="168" y="409"/>
                  </a:lnTo>
                  <a:lnTo>
                    <a:pt x="168" y="433"/>
                  </a:lnTo>
                  <a:lnTo>
                    <a:pt x="168" y="457"/>
                  </a:lnTo>
                  <a:lnTo>
                    <a:pt x="168" y="489"/>
                  </a:lnTo>
                  <a:lnTo>
                    <a:pt x="168" y="513"/>
                  </a:lnTo>
                  <a:lnTo>
                    <a:pt x="168" y="537"/>
                  </a:lnTo>
                  <a:lnTo>
                    <a:pt x="168" y="561"/>
                  </a:lnTo>
                  <a:lnTo>
                    <a:pt x="168" y="585"/>
                  </a:lnTo>
                  <a:lnTo>
                    <a:pt x="168" y="617"/>
                  </a:lnTo>
                  <a:lnTo>
                    <a:pt x="168" y="641"/>
                  </a:lnTo>
                  <a:lnTo>
                    <a:pt x="168" y="665"/>
                  </a:lnTo>
                  <a:lnTo>
                    <a:pt x="168" y="689"/>
                  </a:lnTo>
                  <a:lnTo>
                    <a:pt x="168" y="713"/>
                  </a:lnTo>
                  <a:lnTo>
                    <a:pt x="168" y="745"/>
                  </a:lnTo>
                  <a:lnTo>
                    <a:pt x="168" y="769"/>
                  </a:lnTo>
                  <a:lnTo>
                    <a:pt x="168" y="793"/>
                  </a:lnTo>
                  <a:lnTo>
                    <a:pt x="168" y="817"/>
                  </a:lnTo>
                  <a:lnTo>
                    <a:pt x="168" y="849"/>
                  </a:lnTo>
                  <a:lnTo>
                    <a:pt x="168" y="873"/>
                  </a:lnTo>
                  <a:lnTo>
                    <a:pt x="168" y="897"/>
                  </a:lnTo>
                  <a:lnTo>
                    <a:pt x="168" y="921"/>
                  </a:lnTo>
                  <a:lnTo>
                    <a:pt x="168" y="945"/>
                  </a:lnTo>
                  <a:lnTo>
                    <a:pt x="168" y="977"/>
                  </a:lnTo>
                  <a:lnTo>
                    <a:pt x="168" y="1001"/>
                  </a:lnTo>
                  <a:lnTo>
                    <a:pt x="168" y="1025"/>
                  </a:lnTo>
                  <a:lnTo>
                    <a:pt x="168" y="1049"/>
                  </a:lnTo>
                  <a:lnTo>
                    <a:pt x="168" y="1073"/>
                  </a:lnTo>
                  <a:cubicBezTo>
                    <a:pt x="168" y="1075"/>
                    <a:pt x="168" y="1077"/>
                    <a:pt x="168" y="1079"/>
                  </a:cubicBezTo>
                  <a:lnTo>
                    <a:pt x="160" y="1111"/>
                  </a:lnTo>
                  <a:lnTo>
                    <a:pt x="160" y="1105"/>
                  </a:lnTo>
                  <a:lnTo>
                    <a:pt x="160" y="1129"/>
                  </a:lnTo>
                  <a:lnTo>
                    <a:pt x="160" y="1153"/>
                  </a:lnTo>
                  <a:lnTo>
                    <a:pt x="160" y="1177"/>
                  </a:lnTo>
                  <a:lnTo>
                    <a:pt x="160" y="1201"/>
                  </a:lnTo>
                  <a:lnTo>
                    <a:pt x="160" y="1233"/>
                  </a:lnTo>
                  <a:lnTo>
                    <a:pt x="160" y="1257"/>
                  </a:lnTo>
                  <a:lnTo>
                    <a:pt x="160" y="1281"/>
                  </a:lnTo>
                  <a:lnTo>
                    <a:pt x="160" y="1305"/>
                  </a:lnTo>
                  <a:lnTo>
                    <a:pt x="160" y="1329"/>
                  </a:lnTo>
                  <a:lnTo>
                    <a:pt x="160" y="1361"/>
                  </a:lnTo>
                  <a:lnTo>
                    <a:pt x="160" y="1385"/>
                  </a:lnTo>
                  <a:lnTo>
                    <a:pt x="160" y="1409"/>
                  </a:lnTo>
                  <a:lnTo>
                    <a:pt x="160" y="1457"/>
                  </a:lnTo>
                  <a:lnTo>
                    <a:pt x="160" y="1489"/>
                  </a:lnTo>
                  <a:lnTo>
                    <a:pt x="160" y="1513"/>
                  </a:lnTo>
                  <a:lnTo>
                    <a:pt x="160" y="1537"/>
                  </a:lnTo>
                  <a:lnTo>
                    <a:pt x="160" y="1561"/>
                  </a:lnTo>
                  <a:lnTo>
                    <a:pt x="160" y="1585"/>
                  </a:lnTo>
                  <a:lnTo>
                    <a:pt x="160" y="1617"/>
                  </a:lnTo>
                  <a:lnTo>
                    <a:pt x="160" y="1641"/>
                  </a:lnTo>
                  <a:lnTo>
                    <a:pt x="160" y="1665"/>
                  </a:lnTo>
                  <a:cubicBezTo>
                    <a:pt x="160" y="1668"/>
                    <a:pt x="160" y="1671"/>
                    <a:pt x="159" y="1673"/>
                  </a:cubicBezTo>
                  <a:lnTo>
                    <a:pt x="151" y="1697"/>
                  </a:lnTo>
                  <a:lnTo>
                    <a:pt x="152" y="1689"/>
                  </a:lnTo>
                  <a:lnTo>
                    <a:pt x="152" y="1713"/>
                  </a:lnTo>
                  <a:lnTo>
                    <a:pt x="152" y="1745"/>
                  </a:lnTo>
                  <a:lnTo>
                    <a:pt x="152" y="1769"/>
                  </a:lnTo>
                  <a:lnTo>
                    <a:pt x="152" y="1793"/>
                  </a:lnTo>
                  <a:lnTo>
                    <a:pt x="152" y="1817"/>
                  </a:lnTo>
                  <a:lnTo>
                    <a:pt x="152" y="1841"/>
                  </a:lnTo>
                  <a:lnTo>
                    <a:pt x="152" y="1873"/>
                  </a:lnTo>
                  <a:lnTo>
                    <a:pt x="152" y="1897"/>
                  </a:lnTo>
                  <a:lnTo>
                    <a:pt x="152" y="1921"/>
                  </a:lnTo>
                  <a:lnTo>
                    <a:pt x="152" y="1945"/>
                  </a:lnTo>
                  <a:lnTo>
                    <a:pt x="152" y="1977"/>
                  </a:lnTo>
                  <a:lnTo>
                    <a:pt x="152" y="2001"/>
                  </a:lnTo>
                  <a:lnTo>
                    <a:pt x="152" y="2025"/>
                  </a:lnTo>
                  <a:lnTo>
                    <a:pt x="152" y="2049"/>
                  </a:lnTo>
                  <a:lnTo>
                    <a:pt x="152" y="2073"/>
                  </a:lnTo>
                  <a:lnTo>
                    <a:pt x="152" y="2105"/>
                  </a:lnTo>
                  <a:lnTo>
                    <a:pt x="152" y="2129"/>
                  </a:lnTo>
                  <a:lnTo>
                    <a:pt x="152" y="2153"/>
                  </a:lnTo>
                  <a:lnTo>
                    <a:pt x="152" y="2177"/>
                  </a:lnTo>
                  <a:lnTo>
                    <a:pt x="152" y="2201"/>
                  </a:lnTo>
                  <a:lnTo>
                    <a:pt x="152" y="2233"/>
                  </a:lnTo>
                  <a:lnTo>
                    <a:pt x="152" y="2257"/>
                  </a:lnTo>
                  <a:lnTo>
                    <a:pt x="152" y="2281"/>
                  </a:lnTo>
                  <a:lnTo>
                    <a:pt x="152" y="2305"/>
                  </a:lnTo>
                  <a:lnTo>
                    <a:pt x="152" y="2329"/>
                  </a:lnTo>
                  <a:lnTo>
                    <a:pt x="152" y="2361"/>
                  </a:lnTo>
                  <a:lnTo>
                    <a:pt x="152" y="2409"/>
                  </a:lnTo>
                  <a:lnTo>
                    <a:pt x="152" y="2433"/>
                  </a:lnTo>
                  <a:cubicBezTo>
                    <a:pt x="152" y="2436"/>
                    <a:pt x="152" y="2439"/>
                    <a:pt x="151" y="2441"/>
                  </a:cubicBezTo>
                  <a:lnTo>
                    <a:pt x="143" y="2465"/>
                  </a:lnTo>
                  <a:lnTo>
                    <a:pt x="144" y="2457"/>
                  </a:lnTo>
                  <a:lnTo>
                    <a:pt x="144" y="2513"/>
                  </a:lnTo>
                  <a:lnTo>
                    <a:pt x="144" y="2537"/>
                  </a:lnTo>
                  <a:lnTo>
                    <a:pt x="144" y="2561"/>
                  </a:lnTo>
                  <a:lnTo>
                    <a:pt x="144" y="2585"/>
                  </a:lnTo>
                  <a:lnTo>
                    <a:pt x="144" y="2641"/>
                  </a:lnTo>
                  <a:lnTo>
                    <a:pt x="144" y="2665"/>
                  </a:lnTo>
                  <a:lnTo>
                    <a:pt x="144" y="2713"/>
                  </a:lnTo>
                  <a:lnTo>
                    <a:pt x="144" y="2769"/>
                  </a:lnTo>
                  <a:lnTo>
                    <a:pt x="144" y="2793"/>
                  </a:lnTo>
                  <a:lnTo>
                    <a:pt x="144" y="2841"/>
                  </a:lnTo>
                  <a:lnTo>
                    <a:pt x="144" y="2873"/>
                  </a:lnTo>
                  <a:lnTo>
                    <a:pt x="144" y="2897"/>
                  </a:lnTo>
                  <a:lnTo>
                    <a:pt x="144" y="2921"/>
                  </a:lnTo>
                  <a:lnTo>
                    <a:pt x="144" y="2945"/>
                  </a:lnTo>
                  <a:lnTo>
                    <a:pt x="144" y="2977"/>
                  </a:lnTo>
                  <a:lnTo>
                    <a:pt x="144" y="3001"/>
                  </a:lnTo>
                  <a:lnTo>
                    <a:pt x="144" y="3025"/>
                  </a:lnTo>
                  <a:lnTo>
                    <a:pt x="144" y="3049"/>
                  </a:lnTo>
                  <a:lnTo>
                    <a:pt x="144" y="3105"/>
                  </a:lnTo>
                  <a:lnTo>
                    <a:pt x="144" y="3153"/>
                  </a:lnTo>
                  <a:lnTo>
                    <a:pt x="144" y="3177"/>
                  </a:lnTo>
                  <a:lnTo>
                    <a:pt x="144" y="3201"/>
                  </a:lnTo>
                  <a:lnTo>
                    <a:pt x="144" y="3233"/>
                  </a:lnTo>
                  <a:lnTo>
                    <a:pt x="144" y="3257"/>
                  </a:lnTo>
                  <a:lnTo>
                    <a:pt x="144" y="3281"/>
                  </a:lnTo>
                  <a:lnTo>
                    <a:pt x="144" y="3305"/>
                  </a:lnTo>
                  <a:lnTo>
                    <a:pt x="144" y="3329"/>
                  </a:lnTo>
                  <a:lnTo>
                    <a:pt x="144" y="3361"/>
                  </a:lnTo>
                  <a:lnTo>
                    <a:pt x="144" y="3409"/>
                  </a:lnTo>
                  <a:cubicBezTo>
                    <a:pt x="144" y="3411"/>
                    <a:pt x="144" y="3412"/>
                    <a:pt x="144" y="3413"/>
                  </a:cubicBezTo>
                  <a:lnTo>
                    <a:pt x="136" y="3461"/>
                  </a:lnTo>
                  <a:lnTo>
                    <a:pt x="136" y="3457"/>
                  </a:lnTo>
                  <a:lnTo>
                    <a:pt x="136" y="3513"/>
                  </a:lnTo>
                  <a:lnTo>
                    <a:pt x="136" y="3561"/>
                  </a:lnTo>
                  <a:lnTo>
                    <a:pt x="136" y="3641"/>
                  </a:lnTo>
                  <a:lnTo>
                    <a:pt x="136" y="3689"/>
                  </a:lnTo>
                  <a:lnTo>
                    <a:pt x="136" y="3745"/>
                  </a:lnTo>
                  <a:lnTo>
                    <a:pt x="136" y="3817"/>
                  </a:lnTo>
                  <a:lnTo>
                    <a:pt x="136" y="3873"/>
                  </a:lnTo>
                  <a:lnTo>
                    <a:pt x="136" y="3921"/>
                  </a:lnTo>
                  <a:lnTo>
                    <a:pt x="136" y="4001"/>
                  </a:lnTo>
                  <a:lnTo>
                    <a:pt x="136" y="4049"/>
                  </a:lnTo>
                  <a:lnTo>
                    <a:pt x="136" y="4105"/>
                  </a:lnTo>
                  <a:lnTo>
                    <a:pt x="136" y="4177"/>
                  </a:lnTo>
                  <a:lnTo>
                    <a:pt x="136" y="4233"/>
                  </a:lnTo>
                  <a:lnTo>
                    <a:pt x="136" y="4281"/>
                  </a:lnTo>
                  <a:lnTo>
                    <a:pt x="136" y="4329"/>
                  </a:lnTo>
                  <a:lnTo>
                    <a:pt x="136" y="4409"/>
                  </a:lnTo>
                  <a:lnTo>
                    <a:pt x="136" y="4457"/>
                  </a:lnTo>
                  <a:lnTo>
                    <a:pt x="136" y="4513"/>
                  </a:lnTo>
                  <a:lnTo>
                    <a:pt x="136" y="4585"/>
                  </a:lnTo>
                  <a:lnTo>
                    <a:pt x="136" y="4641"/>
                  </a:lnTo>
                  <a:lnTo>
                    <a:pt x="136" y="4689"/>
                  </a:lnTo>
                  <a:lnTo>
                    <a:pt x="136" y="4769"/>
                  </a:lnTo>
                  <a:lnTo>
                    <a:pt x="136" y="4817"/>
                  </a:lnTo>
                  <a:lnTo>
                    <a:pt x="136" y="4841"/>
                  </a:lnTo>
                  <a:lnTo>
                    <a:pt x="136" y="4897"/>
                  </a:lnTo>
                  <a:lnTo>
                    <a:pt x="136" y="4945"/>
                  </a:lnTo>
                  <a:lnTo>
                    <a:pt x="136" y="5025"/>
                  </a:lnTo>
                  <a:lnTo>
                    <a:pt x="136" y="5073"/>
                  </a:lnTo>
                  <a:lnTo>
                    <a:pt x="136" y="5132"/>
                  </a:lnTo>
                  <a:lnTo>
                    <a:pt x="128" y="5201"/>
                  </a:lnTo>
                  <a:lnTo>
                    <a:pt x="128" y="5233"/>
                  </a:lnTo>
                  <a:lnTo>
                    <a:pt x="128" y="5281"/>
                  </a:lnTo>
                  <a:lnTo>
                    <a:pt x="128" y="5305"/>
                  </a:lnTo>
                  <a:lnTo>
                    <a:pt x="128" y="5329"/>
                  </a:lnTo>
                  <a:lnTo>
                    <a:pt x="128" y="5361"/>
                  </a:lnTo>
                  <a:lnTo>
                    <a:pt x="128" y="5385"/>
                  </a:lnTo>
                  <a:lnTo>
                    <a:pt x="128" y="5409"/>
                  </a:lnTo>
                  <a:lnTo>
                    <a:pt x="128" y="5433"/>
                  </a:lnTo>
                  <a:lnTo>
                    <a:pt x="128" y="5457"/>
                  </a:lnTo>
                  <a:lnTo>
                    <a:pt x="128" y="5489"/>
                  </a:lnTo>
                  <a:lnTo>
                    <a:pt x="128" y="5513"/>
                  </a:lnTo>
                  <a:lnTo>
                    <a:pt x="128" y="5537"/>
                  </a:lnTo>
                  <a:lnTo>
                    <a:pt x="128" y="5561"/>
                  </a:lnTo>
                  <a:lnTo>
                    <a:pt x="128" y="5585"/>
                  </a:lnTo>
                  <a:lnTo>
                    <a:pt x="128" y="5617"/>
                  </a:lnTo>
                  <a:lnTo>
                    <a:pt x="128" y="5641"/>
                  </a:lnTo>
                  <a:lnTo>
                    <a:pt x="128" y="5665"/>
                  </a:lnTo>
                  <a:lnTo>
                    <a:pt x="128" y="5689"/>
                  </a:lnTo>
                  <a:lnTo>
                    <a:pt x="128" y="5713"/>
                  </a:lnTo>
                  <a:lnTo>
                    <a:pt x="128" y="5745"/>
                  </a:lnTo>
                  <a:lnTo>
                    <a:pt x="128" y="5769"/>
                  </a:lnTo>
                  <a:cubicBezTo>
                    <a:pt x="128" y="5772"/>
                    <a:pt x="128" y="5775"/>
                    <a:pt x="127" y="5777"/>
                  </a:cubicBezTo>
                  <a:lnTo>
                    <a:pt x="119" y="5801"/>
                  </a:lnTo>
                  <a:lnTo>
                    <a:pt x="120" y="5793"/>
                  </a:lnTo>
                  <a:lnTo>
                    <a:pt x="120" y="5817"/>
                  </a:lnTo>
                  <a:lnTo>
                    <a:pt x="120" y="5841"/>
                  </a:lnTo>
                  <a:lnTo>
                    <a:pt x="120" y="5873"/>
                  </a:lnTo>
                  <a:lnTo>
                    <a:pt x="120" y="5897"/>
                  </a:lnTo>
                  <a:lnTo>
                    <a:pt x="120" y="5921"/>
                  </a:lnTo>
                  <a:lnTo>
                    <a:pt x="120" y="5945"/>
                  </a:lnTo>
                  <a:lnTo>
                    <a:pt x="120" y="5969"/>
                  </a:lnTo>
                  <a:lnTo>
                    <a:pt x="120" y="6001"/>
                  </a:lnTo>
                  <a:lnTo>
                    <a:pt x="120" y="6025"/>
                  </a:lnTo>
                  <a:lnTo>
                    <a:pt x="120" y="6049"/>
                  </a:lnTo>
                  <a:lnTo>
                    <a:pt x="120" y="6073"/>
                  </a:lnTo>
                  <a:lnTo>
                    <a:pt x="120" y="6097"/>
                  </a:lnTo>
                  <a:lnTo>
                    <a:pt x="120" y="6129"/>
                  </a:lnTo>
                  <a:lnTo>
                    <a:pt x="120" y="6153"/>
                  </a:lnTo>
                  <a:lnTo>
                    <a:pt x="120" y="6177"/>
                  </a:lnTo>
                  <a:cubicBezTo>
                    <a:pt x="120" y="6191"/>
                    <a:pt x="110" y="6201"/>
                    <a:pt x="96" y="6201"/>
                  </a:cubicBezTo>
                  <a:lnTo>
                    <a:pt x="88" y="6201"/>
                  </a:lnTo>
                  <a:lnTo>
                    <a:pt x="80" y="6201"/>
                  </a:lnTo>
                  <a:lnTo>
                    <a:pt x="72" y="6201"/>
                  </a:lnTo>
                  <a:lnTo>
                    <a:pt x="64" y="6201"/>
                  </a:lnTo>
                  <a:lnTo>
                    <a:pt x="56" y="6201"/>
                  </a:lnTo>
                  <a:lnTo>
                    <a:pt x="48" y="6201"/>
                  </a:lnTo>
                  <a:lnTo>
                    <a:pt x="40" y="6201"/>
                  </a:lnTo>
                  <a:lnTo>
                    <a:pt x="32" y="6201"/>
                  </a:lnTo>
                  <a:lnTo>
                    <a:pt x="24" y="6201"/>
                  </a:lnTo>
                  <a:cubicBezTo>
                    <a:pt x="11" y="6201"/>
                    <a:pt x="0" y="6191"/>
                    <a:pt x="0" y="6177"/>
                  </a:cubicBezTo>
                  <a:cubicBezTo>
                    <a:pt x="0" y="6164"/>
                    <a:pt x="11" y="6153"/>
                    <a:pt x="24" y="6153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0" name="Freeform 209"/>
            <p:cNvSpPr>
              <a:spLocks/>
            </p:cNvSpPr>
            <p:nvPr/>
          </p:nvSpPr>
          <p:spPr bwMode="auto">
            <a:xfrm>
              <a:off x="6657378" y="3915511"/>
              <a:ext cx="27912" cy="424196"/>
            </a:xfrm>
            <a:custGeom>
              <a:avLst/>
              <a:gdLst>
                <a:gd name="T0" fmla="*/ 0 w 480"/>
                <a:gd name="T1" fmla="*/ 4048 h 4560"/>
                <a:gd name="T2" fmla="*/ 16 w 480"/>
                <a:gd name="T3" fmla="*/ 3696 h 4560"/>
                <a:gd name="T4" fmla="*/ 32 w 480"/>
                <a:gd name="T5" fmla="*/ 3328 h 4560"/>
                <a:gd name="T6" fmla="*/ 80 w 480"/>
                <a:gd name="T7" fmla="*/ 3136 h 4560"/>
                <a:gd name="T8" fmla="*/ 48 w 480"/>
                <a:gd name="T9" fmla="*/ 3072 h 4560"/>
                <a:gd name="T10" fmla="*/ 64 w 480"/>
                <a:gd name="T11" fmla="*/ 2928 h 4560"/>
                <a:gd name="T12" fmla="*/ 80 w 480"/>
                <a:gd name="T13" fmla="*/ 2512 h 4560"/>
                <a:gd name="T14" fmla="*/ 144 w 480"/>
                <a:gd name="T15" fmla="*/ 2064 h 4560"/>
                <a:gd name="T16" fmla="*/ 96 w 480"/>
                <a:gd name="T17" fmla="*/ 1648 h 4560"/>
                <a:gd name="T18" fmla="*/ 160 w 480"/>
                <a:gd name="T19" fmla="*/ 1392 h 4560"/>
                <a:gd name="T20" fmla="*/ 176 w 480"/>
                <a:gd name="T21" fmla="*/ 1232 h 4560"/>
                <a:gd name="T22" fmla="*/ 192 w 480"/>
                <a:gd name="T23" fmla="*/ 1280 h 4560"/>
                <a:gd name="T24" fmla="*/ 144 w 480"/>
                <a:gd name="T25" fmla="*/ 1184 h 4560"/>
                <a:gd name="T26" fmla="*/ 224 w 480"/>
                <a:gd name="T27" fmla="*/ 976 h 4560"/>
                <a:gd name="T28" fmla="*/ 192 w 480"/>
                <a:gd name="T29" fmla="*/ 720 h 4560"/>
                <a:gd name="T30" fmla="*/ 224 w 480"/>
                <a:gd name="T31" fmla="*/ 512 h 4560"/>
                <a:gd name="T32" fmla="*/ 240 w 480"/>
                <a:gd name="T33" fmla="*/ 560 h 4560"/>
                <a:gd name="T34" fmla="*/ 240 w 480"/>
                <a:gd name="T35" fmla="*/ 368 h 4560"/>
                <a:gd name="T36" fmla="*/ 288 w 480"/>
                <a:gd name="T37" fmla="*/ 464 h 4560"/>
                <a:gd name="T38" fmla="*/ 304 w 480"/>
                <a:gd name="T39" fmla="*/ 320 h 4560"/>
                <a:gd name="T40" fmla="*/ 272 w 480"/>
                <a:gd name="T41" fmla="*/ 256 h 4560"/>
                <a:gd name="T42" fmla="*/ 384 w 480"/>
                <a:gd name="T43" fmla="*/ 112 h 4560"/>
                <a:gd name="T44" fmla="*/ 336 w 480"/>
                <a:gd name="T45" fmla="*/ 0 h 4560"/>
                <a:gd name="T46" fmla="*/ 400 w 480"/>
                <a:gd name="T47" fmla="*/ 208 h 4560"/>
                <a:gd name="T48" fmla="*/ 304 w 480"/>
                <a:gd name="T49" fmla="*/ 208 h 4560"/>
                <a:gd name="T50" fmla="*/ 416 w 480"/>
                <a:gd name="T51" fmla="*/ 256 h 4560"/>
                <a:gd name="T52" fmla="*/ 368 w 480"/>
                <a:gd name="T53" fmla="*/ 160 h 4560"/>
                <a:gd name="T54" fmla="*/ 336 w 480"/>
                <a:gd name="T55" fmla="*/ 208 h 4560"/>
                <a:gd name="T56" fmla="*/ 336 w 480"/>
                <a:gd name="T57" fmla="*/ 304 h 4560"/>
                <a:gd name="T58" fmla="*/ 448 w 480"/>
                <a:gd name="T59" fmla="*/ 368 h 4560"/>
                <a:gd name="T60" fmla="*/ 464 w 480"/>
                <a:gd name="T61" fmla="*/ 880 h 4560"/>
                <a:gd name="T62" fmla="*/ 464 w 480"/>
                <a:gd name="T63" fmla="*/ 1648 h 4560"/>
                <a:gd name="T64" fmla="*/ 480 w 480"/>
                <a:gd name="T65" fmla="*/ 2304 h 4560"/>
                <a:gd name="T66" fmla="*/ 384 w 480"/>
                <a:gd name="T67" fmla="*/ 2304 h 4560"/>
                <a:gd name="T68" fmla="*/ 368 w 480"/>
                <a:gd name="T69" fmla="*/ 1648 h 4560"/>
                <a:gd name="T70" fmla="*/ 368 w 480"/>
                <a:gd name="T71" fmla="*/ 880 h 4560"/>
                <a:gd name="T72" fmla="*/ 352 w 480"/>
                <a:gd name="T73" fmla="*/ 368 h 4560"/>
                <a:gd name="T74" fmla="*/ 432 w 480"/>
                <a:gd name="T75" fmla="*/ 368 h 4560"/>
                <a:gd name="T76" fmla="*/ 339 w 480"/>
                <a:gd name="T77" fmla="*/ 272 h 4560"/>
                <a:gd name="T78" fmla="*/ 416 w 480"/>
                <a:gd name="T79" fmla="*/ 208 h 4560"/>
                <a:gd name="T80" fmla="*/ 400 w 480"/>
                <a:gd name="T81" fmla="*/ 208 h 4560"/>
                <a:gd name="T82" fmla="*/ 360 w 480"/>
                <a:gd name="T83" fmla="*/ 304 h 4560"/>
                <a:gd name="T84" fmla="*/ 288 w 480"/>
                <a:gd name="T85" fmla="*/ 48 h 4560"/>
                <a:gd name="T86" fmla="*/ 368 w 480"/>
                <a:gd name="T87" fmla="*/ 160 h 4560"/>
                <a:gd name="T88" fmla="*/ 256 w 480"/>
                <a:gd name="T89" fmla="*/ 368 h 4560"/>
                <a:gd name="T90" fmla="*/ 240 w 480"/>
                <a:gd name="T91" fmla="*/ 368 h 4560"/>
                <a:gd name="T92" fmla="*/ 240 w 480"/>
                <a:gd name="T93" fmla="*/ 560 h 4560"/>
                <a:gd name="T94" fmla="*/ 224 w 480"/>
                <a:gd name="T95" fmla="*/ 512 h 4560"/>
                <a:gd name="T96" fmla="*/ 240 w 480"/>
                <a:gd name="T97" fmla="*/ 768 h 4560"/>
                <a:gd name="T98" fmla="*/ 272 w 480"/>
                <a:gd name="T99" fmla="*/ 1024 h 4560"/>
                <a:gd name="T100" fmla="*/ 240 w 480"/>
                <a:gd name="T101" fmla="*/ 1184 h 4560"/>
                <a:gd name="T102" fmla="*/ 128 w 480"/>
                <a:gd name="T103" fmla="*/ 1328 h 4560"/>
                <a:gd name="T104" fmla="*/ 224 w 480"/>
                <a:gd name="T105" fmla="*/ 1488 h 4560"/>
                <a:gd name="T106" fmla="*/ 166 w 480"/>
                <a:gd name="T107" fmla="*/ 1696 h 4560"/>
                <a:gd name="T108" fmla="*/ 192 w 480"/>
                <a:gd name="T109" fmla="*/ 1952 h 4560"/>
                <a:gd name="T110" fmla="*/ 176 w 480"/>
                <a:gd name="T111" fmla="*/ 2304 h 4560"/>
                <a:gd name="T112" fmla="*/ 160 w 480"/>
                <a:gd name="T113" fmla="*/ 2720 h 4560"/>
                <a:gd name="T114" fmla="*/ 144 w 480"/>
                <a:gd name="T115" fmla="*/ 2928 h 4560"/>
                <a:gd name="T116" fmla="*/ 96 w 480"/>
                <a:gd name="T117" fmla="*/ 3232 h 4560"/>
                <a:gd name="T118" fmla="*/ 128 w 480"/>
                <a:gd name="T119" fmla="*/ 3392 h 4560"/>
                <a:gd name="T120" fmla="*/ 112 w 480"/>
                <a:gd name="T121" fmla="*/ 3744 h 4560"/>
                <a:gd name="T122" fmla="*/ 96 w 480"/>
                <a:gd name="T123" fmla="*/ 4112 h 4560"/>
                <a:gd name="T124" fmla="*/ 0 w 480"/>
                <a:gd name="T125" fmla="*/ 4512 h 4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0" h="4560">
                  <a:moveTo>
                    <a:pt x="0" y="4512"/>
                  </a:moveTo>
                  <a:lnTo>
                    <a:pt x="0" y="4464"/>
                  </a:lnTo>
                  <a:lnTo>
                    <a:pt x="0" y="4416"/>
                  </a:lnTo>
                  <a:lnTo>
                    <a:pt x="0" y="4368"/>
                  </a:lnTo>
                  <a:lnTo>
                    <a:pt x="0" y="4304"/>
                  </a:lnTo>
                  <a:lnTo>
                    <a:pt x="0" y="4256"/>
                  </a:lnTo>
                  <a:lnTo>
                    <a:pt x="0" y="4208"/>
                  </a:lnTo>
                  <a:lnTo>
                    <a:pt x="0" y="4160"/>
                  </a:lnTo>
                  <a:lnTo>
                    <a:pt x="0" y="4112"/>
                  </a:lnTo>
                  <a:lnTo>
                    <a:pt x="0" y="4048"/>
                  </a:lnTo>
                  <a:lnTo>
                    <a:pt x="0" y="4000"/>
                  </a:lnTo>
                  <a:cubicBezTo>
                    <a:pt x="0" y="3974"/>
                    <a:pt x="22" y="3952"/>
                    <a:pt x="48" y="3952"/>
                  </a:cubicBezTo>
                  <a:lnTo>
                    <a:pt x="64" y="3952"/>
                  </a:lnTo>
                  <a:lnTo>
                    <a:pt x="16" y="4000"/>
                  </a:lnTo>
                  <a:lnTo>
                    <a:pt x="16" y="3952"/>
                  </a:lnTo>
                  <a:lnTo>
                    <a:pt x="16" y="3904"/>
                  </a:lnTo>
                  <a:lnTo>
                    <a:pt x="16" y="3840"/>
                  </a:lnTo>
                  <a:lnTo>
                    <a:pt x="16" y="3792"/>
                  </a:lnTo>
                  <a:lnTo>
                    <a:pt x="16" y="3744"/>
                  </a:lnTo>
                  <a:lnTo>
                    <a:pt x="16" y="3696"/>
                  </a:lnTo>
                  <a:lnTo>
                    <a:pt x="16" y="3648"/>
                  </a:lnTo>
                  <a:lnTo>
                    <a:pt x="16" y="3584"/>
                  </a:lnTo>
                  <a:lnTo>
                    <a:pt x="16" y="3536"/>
                  </a:lnTo>
                  <a:lnTo>
                    <a:pt x="16" y="3488"/>
                  </a:lnTo>
                  <a:lnTo>
                    <a:pt x="16" y="3440"/>
                  </a:lnTo>
                  <a:cubicBezTo>
                    <a:pt x="16" y="3414"/>
                    <a:pt x="38" y="3392"/>
                    <a:pt x="64" y="3392"/>
                  </a:cubicBezTo>
                  <a:lnTo>
                    <a:pt x="80" y="3392"/>
                  </a:lnTo>
                  <a:lnTo>
                    <a:pt x="32" y="3440"/>
                  </a:lnTo>
                  <a:lnTo>
                    <a:pt x="32" y="3392"/>
                  </a:lnTo>
                  <a:lnTo>
                    <a:pt x="32" y="3328"/>
                  </a:lnTo>
                  <a:lnTo>
                    <a:pt x="32" y="3280"/>
                  </a:lnTo>
                  <a:lnTo>
                    <a:pt x="32" y="3232"/>
                  </a:lnTo>
                  <a:lnTo>
                    <a:pt x="32" y="3184"/>
                  </a:lnTo>
                  <a:cubicBezTo>
                    <a:pt x="32" y="3158"/>
                    <a:pt x="54" y="3136"/>
                    <a:pt x="80" y="3136"/>
                  </a:cubicBezTo>
                  <a:cubicBezTo>
                    <a:pt x="107" y="3136"/>
                    <a:pt x="128" y="3158"/>
                    <a:pt x="128" y="3184"/>
                  </a:cubicBezTo>
                  <a:lnTo>
                    <a:pt x="128" y="3232"/>
                  </a:lnTo>
                  <a:cubicBezTo>
                    <a:pt x="128" y="3259"/>
                    <a:pt x="107" y="3280"/>
                    <a:pt x="80" y="3280"/>
                  </a:cubicBezTo>
                  <a:cubicBezTo>
                    <a:pt x="54" y="3280"/>
                    <a:pt x="32" y="3259"/>
                    <a:pt x="32" y="3232"/>
                  </a:cubicBezTo>
                  <a:lnTo>
                    <a:pt x="32" y="3184"/>
                  </a:lnTo>
                  <a:cubicBezTo>
                    <a:pt x="32" y="3158"/>
                    <a:pt x="54" y="3136"/>
                    <a:pt x="80" y="3136"/>
                  </a:cubicBezTo>
                  <a:lnTo>
                    <a:pt x="96" y="3136"/>
                  </a:lnTo>
                  <a:lnTo>
                    <a:pt x="48" y="3184"/>
                  </a:lnTo>
                  <a:lnTo>
                    <a:pt x="48" y="3136"/>
                  </a:lnTo>
                  <a:lnTo>
                    <a:pt x="48" y="3072"/>
                  </a:lnTo>
                  <a:lnTo>
                    <a:pt x="48" y="3024"/>
                  </a:lnTo>
                  <a:cubicBezTo>
                    <a:pt x="48" y="2998"/>
                    <a:pt x="70" y="2976"/>
                    <a:pt x="96" y="2976"/>
                  </a:cubicBezTo>
                  <a:cubicBezTo>
                    <a:pt x="123" y="2976"/>
                    <a:pt x="144" y="2998"/>
                    <a:pt x="144" y="3024"/>
                  </a:cubicBezTo>
                  <a:lnTo>
                    <a:pt x="144" y="3072"/>
                  </a:lnTo>
                  <a:cubicBezTo>
                    <a:pt x="144" y="3099"/>
                    <a:pt x="123" y="3120"/>
                    <a:pt x="96" y="3120"/>
                  </a:cubicBezTo>
                  <a:cubicBezTo>
                    <a:pt x="70" y="3120"/>
                    <a:pt x="48" y="3099"/>
                    <a:pt x="48" y="3072"/>
                  </a:cubicBezTo>
                  <a:lnTo>
                    <a:pt x="48" y="3024"/>
                  </a:lnTo>
                  <a:lnTo>
                    <a:pt x="48" y="2976"/>
                  </a:lnTo>
                  <a:lnTo>
                    <a:pt x="48" y="2928"/>
                  </a:lnTo>
                  <a:lnTo>
                    <a:pt x="48" y="2880"/>
                  </a:lnTo>
                  <a:cubicBezTo>
                    <a:pt x="48" y="2854"/>
                    <a:pt x="70" y="2832"/>
                    <a:pt x="96" y="2832"/>
                  </a:cubicBezTo>
                  <a:lnTo>
                    <a:pt x="112" y="2832"/>
                  </a:lnTo>
                  <a:cubicBezTo>
                    <a:pt x="139" y="2832"/>
                    <a:pt x="160" y="2854"/>
                    <a:pt x="160" y="2880"/>
                  </a:cubicBezTo>
                  <a:lnTo>
                    <a:pt x="160" y="2928"/>
                  </a:lnTo>
                  <a:cubicBezTo>
                    <a:pt x="160" y="2955"/>
                    <a:pt x="139" y="2976"/>
                    <a:pt x="112" y="2976"/>
                  </a:cubicBezTo>
                  <a:cubicBezTo>
                    <a:pt x="86" y="2976"/>
                    <a:pt x="64" y="2955"/>
                    <a:pt x="64" y="2928"/>
                  </a:cubicBezTo>
                  <a:lnTo>
                    <a:pt x="64" y="2880"/>
                  </a:lnTo>
                  <a:lnTo>
                    <a:pt x="64" y="2816"/>
                  </a:lnTo>
                  <a:lnTo>
                    <a:pt x="64" y="2768"/>
                  </a:lnTo>
                  <a:lnTo>
                    <a:pt x="64" y="2720"/>
                  </a:lnTo>
                  <a:lnTo>
                    <a:pt x="64" y="2672"/>
                  </a:lnTo>
                  <a:cubicBezTo>
                    <a:pt x="64" y="2667"/>
                    <a:pt x="65" y="2662"/>
                    <a:pt x="67" y="2657"/>
                  </a:cubicBezTo>
                  <a:lnTo>
                    <a:pt x="83" y="2609"/>
                  </a:lnTo>
                  <a:lnTo>
                    <a:pt x="80" y="2624"/>
                  </a:lnTo>
                  <a:lnTo>
                    <a:pt x="80" y="2560"/>
                  </a:lnTo>
                  <a:lnTo>
                    <a:pt x="80" y="2512"/>
                  </a:lnTo>
                  <a:lnTo>
                    <a:pt x="80" y="2464"/>
                  </a:lnTo>
                  <a:lnTo>
                    <a:pt x="80" y="2416"/>
                  </a:lnTo>
                  <a:lnTo>
                    <a:pt x="80" y="2368"/>
                  </a:lnTo>
                  <a:lnTo>
                    <a:pt x="80" y="2304"/>
                  </a:lnTo>
                  <a:lnTo>
                    <a:pt x="80" y="2256"/>
                  </a:lnTo>
                  <a:lnTo>
                    <a:pt x="80" y="2208"/>
                  </a:lnTo>
                  <a:lnTo>
                    <a:pt x="80" y="2160"/>
                  </a:lnTo>
                  <a:lnTo>
                    <a:pt x="80" y="2112"/>
                  </a:lnTo>
                  <a:cubicBezTo>
                    <a:pt x="80" y="2086"/>
                    <a:pt x="102" y="2064"/>
                    <a:pt x="128" y="2064"/>
                  </a:cubicBezTo>
                  <a:lnTo>
                    <a:pt x="144" y="2064"/>
                  </a:lnTo>
                  <a:lnTo>
                    <a:pt x="96" y="2112"/>
                  </a:lnTo>
                  <a:lnTo>
                    <a:pt x="96" y="2048"/>
                  </a:lnTo>
                  <a:lnTo>
                    <a:pt x="96" y="2000"/>
                  </a:lnTo>
                  <a:lnTo>
                    <a:pt x="96" y="1952"/>
                  </a:lnTo>
                  <a:lnTo>
                    <a:pt x="96" y="1904"/>
                  </a:lnTo>
                  <a:lnTo>
                    <a:pt x="96" y="1856"/>
                  </a:lnTo>
                  <a:lnTo>
                    <a:pt x="96" y="1792"/>
                  </a:lnTo>
                  <a:lnTo>
                    <a:pt x="96" y="1744"/>
                  </a:lnTo>
                  <a:lnTo>
                    <a:pt x="96" y="1696"/>
                  </a:lnTo>
                  <a:lnTo>
                    <a:pt x="96" y="1648"/>
                  </a:lnTo>
                  <a:lnTo>
                    <a:pt x="96" y="1584"/>
                  </a:lnTo>
                  <a:cubicBezTo>
                    <a:pt x="96" y="1560"/>
                    <a:pt x="115" y="1540"/>
                    <a:pt x="139" y="1537"/>
                  </a:cubicBezTo>
                  <a:cubicBezTo>
                    <a:pt x="163" y="1534"/>
                    <a:pt x="185" y="1549"/>
                    <a:pt x="191" y="1573"/>
                  </a:cubicBezTo>
                  <a:lnTo>
                    <a:pt x="207" y="1637"/>
                  </a:lnTo>
                  <a:lnTo>
                    <a:pt x="112" y="1648"/>
                  </a:lnTo>
                  <a:lnTo>
                    <a:pt x="112" y="1584"/>
                  </a:lnTo>
                  <a:lnTo>
                    <a:pt x="112" y="1536"/>
                  </a:lnTo>
                  <a:lnTo>
                    <a:pt x="112" y="1488"/>
                  </a:lnTo>
                  <a:lnTo>
                    <a:pt x="112" y="1440"/>
                  </a:lnTo>
                  <a:cubicBezTo>
                    <a:pt x="112" y="1414"/>
                    <a:pt x="134" y="1392"/>
                    <a:pt x="160" y="1392"/>
                  </a:cubicBezTo>
                  <a:cubicBezTo>
                    <a:pt x="187" y="1392"/>
                    <a:pt x="208" y="1414"/>
                    <a:pt x="208" y="1440"/>
                  </a:cubicBezTo>
                  <a:lnTo>
                    <a:pt x="208" y="1488"/>
                  </a:lnTo>
                  <a:lnTo>
                    <a:pt x="160" y="1440"/>
                  </a:lnTo>
                  <a:lnTo>
                    <a:pt x="176" y="1440"/>
                  </a:lnTo>
                  <a:lnTo>
                    <a:pt x="128" y="1488"/>
                  </a:lnTo>
                  <a:lnTo>
                    <a:pt x="128" y="1440"/>
                  </a:lnTo>
                  <a:lnTo>
                    <a:pt x="128" y="1392"/>
                  </a:lnTo>
                  <a:lnTo>
                    <a:pt x="128" y="1328"/>
                  </a:lnTo>
                  <a:lnTo>
                    <a:pt x="128" y="1280"/>
                  </a:lnTo>
                  <a:cubicBezTo>
                    <a:pt x="128" y="1254"/>
                    <a:pt x="150" y="1232"/>
                    <a:pt x="176" y="1232"/>
                  </a:cubicBezTo>
                  <a:cubicBezTo>
                    <a:pt x="203" y="1232"/>
                    <a:pt x="224" y="1254"/>
                    <a:pt x="224" y="1280"/>
                  </a:cubicBezTo>
                  <a:lnTo>
                    <a:pt x="224" y="1328"/>
                  </a:lnTo>
                  <a:cubicBezTo>
                    <a:pt x="224" y="1355"/>
                    <a:pt x="203" y="1376"/>
                    <a:pt x="176" y="1376"/>
                  </a:cubicBezTo>
                  <a:cubicBezTo>
                    <a:pt x="150" y="1376"/>
                    <a:pt x="128" y="1355"/>
                    <a:pt x="128" y="1328"/>
                  </a:cubicBezTo>
                  <a:lnTo>
                    <a:pt x="128" y="1280"/>
                  </a:lnTo>
                  <a:cubicBezTo>
                    <a:pt x="128" y="1254"/>
                    <a:pt x="150" y="1232"/>
                    <a:pt x="176" y="1232"/>
                  </a:cubicBezTo>
                  <a:cubicBezTo>
                    <a:pt x="203" y="1232"/>
                    <a:pt x="224" y="1254"/>
                    <a:pt x="224" y="1280"/>
                  </a:cubicBezTo>
                  <a:lnTo>
                    <a:pt x="224" y="1328"/>
                  </a:lnTo>
                  <a:lnTo>
                    <a:pt x="176" y="1280"/>
                  </a:lnTo>
                  <a:lnTo>
                    <a:pt x="192" y="1280"/>
                  </a:lnTo>
                  <a:lnTo>
                    <a:pt x="144" y="1328"/>
                  </a:lnTo>
                  <a:lnTo>
                    <a:pt x="144" y="1280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144" y="1136"/>
                  </a:lnTo>
                  <a:cubicBezTo>
                    <a:pt x="144" y="1110"/>
                    <a:pt x="166" y="1088"/>
                    <a:pt x="192" y="1088"/>
                  </a:cubicBezTo>
                  <a:cubicBezTo>
                    <a:pt x="219" y="1088"/>
                    <a:pt x="240" y="1110"/>
                    <a:pt x="240" y="1136"/>
                  </a:cubicBezTo>
                  <a:lnTo>
                    <a:pt x="240" y="1184"/>
                  </a:lnTo>
                  <a:cubicBezTo>
                    <a:pt x="240" y="1211"/>
                    <a:pt x="219" y="1232"/>
                    <a:pt x="192" y="1232"/>
                  </a:cubicBezTo>
                  <a:cubicBezTo>
                    <a:pt x="166" y="1232"/>
                    <a:pt x="144" y="1211"/>
                    <a:pt x="144" y="1184"/>
                  </a:cubicBezTo>
                  <a:lnTo>
                    <a:pt x="144" y="1136"/>
                  </a:lnTo>
                  <a:lnTo>
                    <a:pt x="144" y="1072"/>
                  </a:lnTo>
                  <a:lnTo>
                    <a:pt x="144" y="1024"/>
                  </a:lnTo>
                  <a:lnTo>
                    <a:pt x="144" y="976"/>
                  </a:lnTo>
                  <a:cubicBezTo>
                    <a:pt x="144" y="950"/>
                    <a:pt x="166" y="928"/>
                    <a:pt x="192" y="928"/>
                  </a:cubicBezTo>
                  <a:cubicBezTo>
                    <a:pt x="219" y="928"/>
                    <a:pt x="240" y="950"/>
                    <a:pt x="240" y="976"/>
                  </a:cubicBezTo>
                  <a:lnTo>
                    <a:pt x="240" y="1024"/>
                  </a:lnTo>
                  <a:lnTo>
                    <a:pt x="192" y="976"/>
                  </a:lnTo>
                  <a:lnTo>
                    <a:pt x="208" y="976"/>
                  </a:lnTo>
                  <a:lnTo>
                    <a:pt x="224" y="976"/>
                  </a:lnTo>
                  <a:lnTo>
                    <a:pt x="176" y="1024"/>
                  </a:lnTo>
                  <a:lnTo>
                    <a:pt x="176" y="976"/>
                  </a:lnTo>
                  <a:lnTo>
                    <a:pt x="176" y="928"/>
                  </a:lnTo>
                  <a:lnTo>
                    <a:pt x="176" y="880"/>
                  </a:lnTo>
                  <a:cubicBezTo>
                    <a:pt x="176" y="854"/>
                    <a:pt x="198" y="832"/>
                    <a:pt x="224" y="832"/>
                  </a:cubicBezTo>
                  <a:lnTo>
                    <a:pt x="240" y="832"/>
                  </a:lnTo>
                  <a:lnTo>
                    <a:pt x="192" y="880"/>
                  </a:lnTo>
                  <a:lnTo>
                    <a:pt x="192" y="816"/>
                  </a:lnTo>
                  <a:lnTo>
                    <a:pt x="192" y="768"/>
                  </a:lnTo>
                  <a:lnTo>
                    <a:pt x="192" y="720"/>
                  </a:lnTo>
                  <a:cubicBezTo>
                    <a:pt x="192" y="694"/>
                    <a:pt x="214" y="672"/>
                    <a:pt x="240" y="672"/>
                  </a:cubicBezTo>
                  <a:lnTo>
                    <a:pt x="256" y="672"/>
                  </a:lnTo>
                  <a:lnTo>
                    <a:pt x="208" y="720"/>
                  </a:lnTo>
                  <a:lnTo>
                    <a:pt x="208" y="672"/>
                  </a:lnTo>
                  <a:lnTo>
                    <a:pt x="208" y="624"/>
                  </a:lnTo>
                  <a:lnTo>
                    <a:pt x="208" y="560"/>
                  </a:lnTo>
                  <a:cubicBezTo>
                    <a:pt x="208" y="534"/>
                    <a:pt x="230" y="512"/>
                    <a:pt x="256" y="512"/>
                  </a:cubicBezTo>
                  <a:lnTo>
                    <a:pt x="272" y="512"/>
                  </a:lnTo>
                  <a:lnTo>
                    <a:pt x="224" y="560"/>
                  </a:lnTo>
                  <a:lnTo>
                    <a:pt x="224" y="512"/>
                  </a:lnTo>
                  <a:cubicBezTo>
                    <a:pt x="224" y="486"/>
                    <a:pt x="246" y="464"/>
                    <a:pt x="272" y="464"/>
                  </a:cubicBezTo>
                  <a:cubicBezTo>
                    <a:pt x="299" y="464"/>
                    <a:pt x="320" y="486"/>
                    <a:pt x="320" y="512"/>
                  </a:cubicBezTo>
                  <a:lnTo>
                    <a:pt x="320" y="560"/>
                  </a:lnTo>
                  <a:cubicBezTo>
                    <a:pt x="320" y="587"/>
                    <a:pt x="299" y="608"/>
                    <a:pt x="272" y="608"/>
                  </a:cubicBezTo>
                  <a:cubicBezTo>
                    <a:pt x="246" y="608"/>
                    <a:pt x="224" y="587"/>
                    <a:pt x="224" y="560"/>
                  </a:cubicBezTo>
                  <a:lnTo>
                    <a:pt x="224" y="512"/>
                  </a:lnTo>
                  <a:cubicBezTo>
                    <a:pt x="224" y="489"/>
                    <a:pt x="242" y="469"/>
                    <a:pt x="265" y="465"/>
                  </a:cubicBezTo>
                  <a:cubicBezTo>
                    <a:pt x="288" y="461"/>
                    <a:pt x="311" y="475"/>
                    <a:pt x="318" y="497"/>
                  </a:cubicBezTo>
                  <a:lnTo>
                    <a:pt x="334" y="545"/>
                  </a:lnTo>
                  <a:lnTo>
                    <a:pt x="240" y="560"/>
                  </a:lnTo>
                  <a:lnTo>
                    <a:pt x="240" y="512"/>
                  </a:lnTo>
                  <a:cubicBezTo>
                    <a:pt x="240" y="486"/>
                    <a:pt x="262" y="464"/>
                    <a:pt x="288" y="464"/>
                  </a:cubicBezTo>
                  <a:cubicBezTo>
                    <a:pt x="315" y="464"/>
                    <a:pt x="336" y="486"/>
                    <a:pt x="336" y="512"/>
                  </a:cubicBezTo>
                  <a:lnTo>
                    <a:pt x="336" y="560"/>
                  </a:lnTo>
                  <a:cubicBezTo>
                    <a:pt x="336" y="587"/>
                    <a:pt x="315" y="608"/>
                    <a:pt x="288" y="608"/>
                  </a:cubicBezTo>
                  <a:cubicBezTo>
                    <a:pt x="262" y="608"/>
                    <a:pt x="240" y="587"/>
                    <a:pt x="240" y="560"/>
                  </a:cubicBezTo>
                  <a:lnTo>
                    <a:pt x="240" y="512"/>
                  </a:lnTo>
                  <a:lnTo>
                    <a:pt x="240" y="464"/>
                  </a:lnTo>
                  <a:lnTo>
                    <a:pt x="240" y="416"/>
                  </a:lnTo>
                  <a:lnTo>
                    <a:pt x="240" y="368"/>
                  </a:lnTo>
                  <a:cubicBezTo>
                    <a:pt x="240" y="342"/>
                    <a:pt x="262" y="320"/>
                    <a:pt x="288" y="320"/>
                  </a:cubicBezTo>
                  <a:cubicBezTo>
                    <a:pt x="315" y="320"/>
                    <a:pt x="336" y="342"/>
                    <a:pt x="336" y="368"/>
                  </a:cubicBez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68"/>
                  </a:lnTo>
                  <a:cubicBezTo>
                    <a:pt x="240" y="342"/>
                    <a:pt x="262" y="320"/>
                    <a:pt x="288" y="320"/>
                  </a:cubicBezTo>
                  <a:cubicBezTo>
                    <a:pt x="315" y="320"/>
                    <a:pt x="336" y="342"/>
                    <a:pt x="336" y="368"/>
                  </a:cubicBez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68"/>
                  </a:lnTo>
                  <a:cubicBezTo>
                    <a:pt x="240" y="342"/>
                    <a:pt x="262" y="320"/>
                    <a:pt x="288" y="320"/>
                  </a:cubicBezTo>
                  <a:cubicBezTo>
                    <a:pt x="315" y="320"/>
                    <a:pt x="336" y="342"/>
                    <a:pt x="336" y="368"/>
                  </a:cubicBez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68"/>
                  </a:lnTo>
                  <a:cubicBezTo>
                    <a:pt x="240" y="342"/>
                    <a:pt x="262" y="320"/>
                    <a:pt x="288" y="320"/>
                  </a:cubicBezTo>
                  <a:lnTo>
                    <a:pt x="304" y="320"/>
                  </a:lnTo>
                  <a:cubicBezTo>
                    <a:pt x="331" y="320"/>
                    <a:pt x="352" y="342"/>
                    <a:pt x="352" y="368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68"/>
                  </a:lnTo>
                  <a:lnTo>
                    <a:pt x="256" y="304"/>
                  </a:lnTo>
                  <a:lnTo>
                    <a:pt x="256" y="256"/>
                  </a:lnTo>
                  <a:cubicBezTo>
                    <a:pt x="256" y="230"/>
                    <a:pt x="278" y="208"/>
                    <a:pt x="304" y="208"/>
                  </a:cubicBezTo>
                  <a:lnTo>
                    <a:pt x="320" y="208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272" y="160"/>
                  </a:lnTo>
                  <a:lnTo>
                    <a:pt x="272" y="112"/>
                  </a:lnTo>
                  <a:cubicBezTo>
                    <a:pt x="272" y="86"/>
                    <a:pt x="294" y="64"/>
                    <a:pt x="320" y="64"/>
                  </a:cubicBezTo>
                  <a:lnTo>
                    <a:pt x="336" y="64"/>
                  </a:lnTo>
                  <a:lnTo>
                    <a:pt x="288" y="112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cubicBezTo>
                    <a:pt x="384" y="139"/>
                    <a:pt x="363" y="160"/>
                    <a:pt x="336" y="160"/>
                  </a:cubicBezTo>
                  <a:cubicBezTo>
                    <a:pt x="310" y="160"/>
                    <a:pt x="288" y="139"/>
                    <a:pt x="288" y="112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cubicBezTo>
                    <a:pt x="384" y="139"/>
                    <a:pt x="363" y="160"/>
                    <a:pt x="336" y="160"/>
                  </a:cubicBezTo>
                  <a:cubicBezTo>
                    <a:pt x="310" y="160"/>
                    <a:pt x="288" y="139"/>
                    <a:pt x="288" y="112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lnTo>
                    <a:pt x="384" y="160"/>
                  </a:lnTo>
                  <a:lnTo>
                    <a:pt x="384" y="208"/>
                  </a:lnTo>
                  <a:lnTo>
                    <a:pt x="382" y="193"/>
                  </a:lnTo>
                  <a:lnTo>
                    <a:pt x="398" y="241"/>
                  </a:lnTo>
                  <a:lnTo>
                    <a:pt x="304" y="256"/>
                  </a:ln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lnTo>
                    <a:pt x="352" y="208"/>
                  </a:lnTo>
                  <a:lnTo>
                    <a:pt x="368" y="208"/>
                  </a:lnTo>
                  <a:lnTo>
                    <a:pt x="320" y="256"/>
                  </a:ln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5"/>
                    <a:pt x="338" y="165"/>
                    <a:pt x="361" y="161"/>
                  </a:cubicBezTo>
                  <a:cubicBezTo>
                    <a:pt x="384" y="157"/>
                    <a:pt x="407" y="171"/>
                    <a:pt x="414" y="193"/>
                  </a:cubicBezTo>
                  <a:lnTo>
                    <a:pt x="430" y="241"/>
                  </a:ln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lnTo>
                    <a:pt x="432" y="304"/>
                  </a:lnTo>
                  <a:lnTo>
                    <a:pt x="432" y="368"/>
                  </a:lnTo>
                  <a:lnTo>
                    <a:pt x="432" y="416"/>
                  </a:lnTo>
                  <a:cubicBezTo>
                    <a:pt x="432" y="443"/>
                    <a:pt x="411" y="464"/>
                    <a:pt x="384" y="464"/>
                  </a:cubicBezTo>
                  <a:cubicBezTo>
                    <a:pt x="358" y="464"/>
                    <a:pt x="336" y="443"/>
                    <a:pt x="336" y="416"/>
                  </a:cubicBezTo>
                  <a:lnTo>
                    <a:pt x="336" y="368"/>
                  </a:lnTo>
                  <a:lnTo>
                    <a:pt x="336" y="304"/>
                  </a:lnTo>
                  <a:lnTo>
                    <a:pt x="336" y="256"/>
                  </a:lnTo>
                  <a:cubicBezTo>
                    <a:pt x="336" y="230"/>
                    <a:pt x="358" y="208"/>
                    <a:pt x="384" y="208"/>
                  </a:cubicBezTo>
                  <a:lnTo>
                    <a:pt x="400" y="208"/>
                  </a:lnTo>
                  <a:lnTo>
                    <a:pt x="352" y="256"/>
                  </a:ln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lnTo>
                    <a:pt x="448" y="304"/>
                  </a:lnTo>
                  <a:lnTo>
                    <a:pt x="448" y="368"/>
                  </a:lnTo>
                  <a:lnTo>
                    <a:pt x="448" y="416"/>
                  </a:lnTo>
                  <a:lnTo>
                    <a:pt x="400" y="368"/>
                  </a:lnTo>
                  <a:lnTo>
                    <a:pt x="416" y="368"/>
                  </a:lnTo>
                  <a:cubicBezTo>
                    <a:pt x="443" y="368"/>
                    <a:pt x="464" y="390"/>
                    <a:pt x="464" y="416"/>
                  </a:cubicBezTo>
                  <a:lnTo>
                    <a:pt x="464" y="464"/>
                  </a:lnTo>
                  <a:lnTo>
                    <a:pt x="464" y="560"/>
                  </a:lnTo>
                  <a:lnTo>
                    <a:pt x="464" y="624"/>
                  </a:lnTo>
                  <a:lnTo>
                    <a:pt x="464" y="720"/>
                  </a:lnTo>
                  <a:lnTo>
                    <a:pt x="464" y="768"/>
                  </a:lnTo>
                  <a:lnTo>
                    <a:pt x="464" y="880"/>
                  </a:lnTo>
                  <a:lnTo>
                    <a:pt x="464" y="928"/>
                  </a:lnTo>
                  <a:lnTo>
                    <a:pt x="464" y="1024"/>
                  </a:lnTo>
                  <a:lnTo>
                    <a:pt x="464" y="1136"/>
                  </a:lnTo>
                  <a:lnTo>
                    <a:pt x="464" y="1184"/>
                  </a:lnTo>
                  <a:lnTo>
                    <a:pt x="464" y="1280"/>
                  </a:lnTo>
                  <a:lnTo>
                    <a:pt x="464" y="1328"/>
                  </a:lnTo>
                  <a:lnTo>
                    <a:pt x="464" y="1440"/>
                  </a:lnTo>
                  <a:lnTo>
                    <a:pt x="464" y="1488"/>
                  </a:lnTo>
                  <a:lnTo>
                    <a:pt x="464" y="1584"/>
                  </a:lnTo>
                  <a:lnTo>
                    <a:pt x="464" y="1648"/>
                  </a:lnTo>
                  <a:lnTo>
                    <a:pt x="464" y="1744"/>
                  </a:lnTo>
                  <a:lnTo>
                    <a:pt x="464" y="1792"/>
                  </a:lnTo>
                  <a:lnTo>
                    <a:pt x="464" y="1904"/>
                  </a:lnTo>
                  <a:lnTo>
                    <a:pt x="464" y="1897"/>
                  </a:lnTo>
                  <a:lnTo>
                    <a:pt x="480" y="1993"/>
                  </a:lnTo>
                  <a:cubicBezTo>
                    <a:pt x="480" y="1995"/>
                    <a:pt x="480" y="1998"/>
                    <a:pt x="480" y="2000"/>
                  </a:cubicBezTo>
                  <a:lnTo>
                    <a:pt x="480" y="2048"/>
                  </a:lnTo>
                  <a:lnTo>
                    <a:pt x="480" y="2160"/>
                  </a:lnTo>
                  <a:lnTo>
                    <a:pt x="480" y="2208"/>
                  </a:lnTo>
                  <a:lnTo>
                    <a:pt x="480" y="2304"/>
                  </a:lnTo>
                  <a:lnTo>
                    <a:pt x="480" y="2368"/>
                  </a:lnTo>
                  <a:lnTo>
                    <a:pt x="480" y="2464"/>
                  </a:lnTo>
                  <a:lnTo>
                    <a:pt x="480" y="2512"/>
                  </a:lnTo>
                  <a:lnTo>
                    <a:pt x="480" y="2624"/>
                  </a:lnTo>
                  <a:cubicBezTo>
                    <a:pt x="480" y="2651"/>
                    <a:pt x="459" y="2672"/>
                    <a:pt x="432" y="2672"/>
                  </a:cubicBezTo>
                  <a:cubicBezTo>
                    <a:pt x="406" y="2672"/>
                    <a:pt x="384" y="2651"/>
                    <a:pt x="384" y="2624"/>
                  </a:cubicBezTo>
                  <a:lnTo>
                    <a:pt x="384" y="2512"/>
                  </a:lnTo>
                  <a:lnTo>
                    <a:pt x="384" y="2464"/>
                  </a:lnTo>
                  <a:lnTo>
                    <a:pt x="384" y="2368"/>
                  </a:lnTo>
                  <a:lnTo>
                    <a:pt x="384" y="2304"/>
                  </a:lnTo>
                  <a:lnTo>
                    <a:pt x="384" y="2208"/>
                  </a:lnTo>
                  <a:lnTo>
                    <a:pt x="384" y="2160"/>
                  </a:lnTo>
                  <a:lnTo>
                    <a:pt x="384" y="2048"/>
                  </a:lnTo>
                  <a:lnTo>
                    <a:pt x="384" y="2000"/>
                  </a:lnTo>
                  <a:lnTo>
                    <a:pt x="385" y="2008"/>
                  </a:lnTo>
                  <a:lnTo>
                    <a:pt x="369" y="1912"/>
                  </a:lnTo>
                  <a:cubicBezTo>
                    <a:pt x="369" y="1910"/>
                    <a:pt x="368" y="1907"/>
                    <a:pt x="368" y="1904"/>
                  </a:cubicBezTo>
                  <a:lnTo>
                    <a:pt x="368" y="1792"/>
                  </a:lnTo>
                  <a:lnTo>
                    <a:pt x="368" y="1744"/>
                  </a:lnTo>
                  <a:lnTo>
                    <a:pt x="368" y="1648"/>
                  </a:lnTo>
                  <a:lnTo>
                    <a:pt x="368" y="1584"/>
                  </a:lnTo>
                  <a:lnTo>
                    <a:pt x="368" y="1488"/>
                  </a:lnTo>
                  <a:lnTo>
                    <a:pt x="368" y="1440"/>
                  </a:lnTo>
                  <a:lnTo>
                    <a:pt x="368" y="1328"/>
                  </a:lnTo>
                  <a:lnTo>
                    <a:pt x="368" y="1280"/>
                  </a:lnTo>
                  <a:lnTo>
                    <a:pt x="368" y="1184"/>
                  </a:lnTo>
                  <a:lnTo>
                    <a:pt x="368" y="1136"/>
                  </a:lnTo>
                  <a:lnTo>
                    <a:pt x="368" y="1024"/>
                  </a:lnTo>
                  <a:lnTo>
                    <a:pt x="368" y="928"/>
                  </a:lnTo>
                  <a:lnTo>
                    <a:pt x="368" y="880"/>
                  </a:lnTo>
                  <a:lnTo>
                    <a:pt x="368" y="768"/>
                  </a:lnTo>
                  <a:lnTo>
                    <a:pt x="368" y="720"/>
                  </a:lnTo>
                  <a:lnTo>
                    <a:pt x="368" y="624"/>
                  </a:lnTo>
                  <a:lnTo>
                    <a:pt x="368" y="560"/>
                  </a:lnTo>
                  <a:lnTo>
                    <a:pt x="368" y="464"/>
                  </a:lnTo>
                  <a:lnTo>
                    <a:pt x="368" y="416"/>
                  </a:lnTo>
                  <a:lnTo>
                    <a:pt x="416" y="464"/>
                  </a:lnTo>
                  <a:lnTo>
                    <a:pt x="400" y="464"/>
                  </a:lnTo>
                  <a:cubicBezTo>
                    <a:pt x="374" y="464"/>
                    <a:pt x="352" y="443"/>
                    <a:pt x="352" y="416"/>
                  </a:cubicBezTo>
                  <a:lnTo>
                    <a:pt x="352" y="368"/>
                  </a:lnTo>
                  <a:lnTo>
                    <a:pt x="352" y="304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lnTo>
                    <a:pt x="384" y="304"/>
                  </a:lnTo>
                  <a:lnTo>
                    <a:pt x="432" y="256"/>
                  </a:lnTo>
                  <a:lnTo>
                    <a:pt x="432" y="304"/>
                  </a:lnTo>
                  <a:lnTo>
                    <a:pt x="432" y="368"/>
                  </a:lnTo>
                  <a:lnTo>
                    <a:pt x="432" y="416"/>
                  </a:lnTo>
                  <a:lnTo>
                    <a:pt x="336" y="416"/>
                  </a:lnTo>
                  <a:lnTo>
                    <a:pt x="336" y="368"/>
                  </a:lnTo>
                  <a:lnTo>
                    <a:pt x="336" y="304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cubicBezTo>
                    <a:pt x="432" y="280"/>
                    <a:pt x="415" y="300"/>
                    <a:pt x="392" y="304"/>
                  </a:cubicBezTo>
                  <a:cubicBezTo>
                    <a:pt x="369" y="308"/>
                    <a:pt x="346" y="294"/>
                    <a:pt x="339" y="272"/>
                  </a:cubicBezTo>
                  <a:lnTo>
                    <a:pt x="323" y="224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lnTo>
                    <a:pt x="352" y="304"/>
                  </a:ln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cubicBezTo>
                    <a:pt x="400" y="280"/>
                    <a:pt x="383" y="300"/>
                    <a:pt x="360" y="304"/>
                  </a:cubicBezTo>
                  <a:cubicBezTo>
                    <a:pt x="337" y="308"/>
                    <a:pt x="314" y="294"/>
                    <a:pt x="307" y="272"/>
                  </a:cubicBezTo>
                  <a:lnTo>
                    <a:pt x="291" y="224"/>
                  </a:lnTo>
                  <a:cubicBezTo>
                    <a:pt x="289" y="219"/>
                    <a:pt x="288" y="214"/>
                    <a:pt x="288" y="208"/>
                  </a:cubicBezTo>
                  <a:lnTo>
                    <a:pt x="288" y="160"/>
                  </a:lnTo>
                  <a:lnTo>
                    <a:pt x="288" y="112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112"/>
                  </a:lnTo>
                  <a:lnTo>
                    <a:pt x="288" y="112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112"/>
                  </a:lnTo>
                  <a:lnTo>
                    <a:pt x="288" y="112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112"/>
                  </a:lnTo>
                  <a:cubicBezTo>
                    <a:pt x="384" y="139"/>
                    <a:pt x="363" y="160"/>
                    <a:pt x="336" y="160"/>
                  </a:cubicBezTo>
                  <a:lnTo>
                    <a:pt x="320" y="160"/>
                  </a:lnTo>
                  <a:lnTo>
                    <a:pt x="368" y="112"/>
                  </a:lnTo>
                  <a:lnTo>
                    <a:pt x="368" y="160"/>
                  </a:lnTo>
                  <a:lnTo>
                    <a:pt x="368" y="208"/>
                  </a:ln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lnTo>
                    <a:pt x="304" y="304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352" y="368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68"/>
                  </a:lnTo>
                  <a:lnTo>
                    <a:pt x="304" y="416"/>
                  </a:lnTo>
                  <a:lnTo>
                    <a:pt x="288" y="416"/>
                  </a:lnTo>
                  <a:lnTo>
                    <a:pt x="336" y="368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68"/>
                  </a:lnTo>
                  <a:lnTo>
                    <a:pt x="336" y="368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68"/>
                  </a:lnTo>
                  <a:lnTo>
                    <a:pt x="336" y="368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68"/>
                  </a:lnTo>
                  <a:lnTo>
                    <a:pt x="336" y="368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336" y="512"/>
                  </a:lnTo>
                  <a:lnTo>
                    <a:pt x="336" y="560"/>
                  </a:lnTo>
                  <a:lnTo>
                    <a:pt x="240" y="560"/>
                  </a:lnTo>
                  <a:lnTo>
                    <a:pt x="240" y="512"/>
                  </a:lnTo>
                  <a:lnTo>
                    <a:pt x="336" y="512"/>
                  </a:lnTo>
                  <a:lnTo>
                    <a:pt x="336" y="560"/>
                  </a:lnTo>
                  <a:cubicBezTo>
                    <a:pt x="336" y="584"/>
                    <a:pt x="319" y="604"/>
                    <a:pt x="296" y="608"/>
                  </a:cubicBezTo>
                  <a:cubicBezTo>
                    <a:pt x="273" y="612"/>
                    <a:pt x="250" y="598"/>
                    <a:pt x="243" y="576"/>
                  </a:cubicBezTo>
                  <a:lnTo>
                    <a:pt x="227" y="528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224" y="560"/>
                  </a:lnTo>
                  <a:lnTo>
                    <a:pt x="224" y="512"/>
                  </a:lnTo>
                  <a:lnTo>
                    <a:pt x="320" y="512"/>
                  </a:lnTo>
                  <a:lnTo>
                    <a:pt x="320" y="560"/>
                  </a:lnTo>
                  <a:cubicBezTo>
                    <a:pt x="320" y="587"/>
                    <a:pt x="299" y="608"/>
                    <a:pt x="272" y="608"/>
                  </a:cubicBezTo>
                  <a:lnTo>
                    <a:pt x="256" y="608"/>
                  </a:lnTo>
                  <a:lnTo>
                    <a:pt x="304" y="560"/>
                  </a:lnTo>
                  <a:lnTo>
                    <a:pt x="304" y="624"/>
                  </a:lnTo>
                  <a:lnTo>
                    <a:pt x="304" y="672"/>
                  </a:lnTo>
                  <a:lnTo>
                    <a:pt x="304" y="720"/>
                  </a:lnTo>
                  <a:cubicBezTo>
                    <a:pt x="304" y="747"/>
                    <a:pt x="283" y="768"/>
                    <a:pt x="256" y="768"/>
                  </a:cubicBezTo>
                  <a:lnTo>
                    <a:pt x="240" y="768"/>
                  </a:lnTo>
                  <a:lnTo>
                    <a:pt x="288" y="720"/>
                  </a:lnTo>
                  <a:lnTo>
                    <a:pt x="288" y="768"/>
                  </a:lnTo>
                  <a:lnTo>
                    <a:pt x="288" y="816"/>
                  </a:lnTo>
                  <a:lnTo>
                    <a:pt x="288" y="880"/>
                  </a:lnTo>
                  <a:cubicBezTo>
                    <a:pt x="288" y="907"/>
                    <a:pt x="267" y="928"/>
                    <a:pt x="240" y="928"/>
                  </a:cubicBezTo>
                  <a:lnTo>
                    <a:pt x="224" y="928"/>
                  </a:lnTo>
                  <a:lnTo>
                    <a:pt x="272" y="880"/>
                  </a:lnTo>
                  <a:lnTo>
                    <a:pt x="272" y="928"/>
                  </a:lnTo>
                  <a:lnTo>
                    <a:pt x="272" y="976"/>
                  </a:lnTo>
                  <a:lnTo>
                    <a:pt x="272" y="1024"/>
                  </a:lnTo>
                  <a:cubicBezTo>
                    <a:pt x="272" y="1051"/>
                    <a:pt x="251" y="1072"/>
                    <a:pt x="224" y="1072"/>
                  </a:cubicBezTo>
                  <a:lnTo>
                    <a:pt x="208" y="1072"/>
                  </a:lnTo>
                  <a:lnTo>
                    <a:pt x="192" y="1072"/>
                  </a:lnTo>
                  <a:cubicBezTo>
                    <a:pt x="166" y="1072"/>
                    <a:pt x="144" y="1051"/>
                    <a:pt x="144" y="1024"/>
                  </a:cubicBezTo>
                  <a:lnTo>
                    <a:pt x="144" y="976"/>
                  </a:lnTo>
                  <a:lnTo>
                    <a:pt x="240" y="976"/>
                  </a:lnTo>
                  <a:lnTo>
                    <a:pt x="240" y="1024"/>
                  </a:lnTo>
                  <a:lnTo>
                    <a:pt x="240" y="1072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144" y="1184"/>
                  </a:lnTo>
                  <a:lnTo>
                    <a:pt x="144" y="1136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240" y="1328"/>
                  </a:lnTo>
                  <a:cubicBezTo>
                    <a:pt x="240" y="1355"/>
                    <a:pt x="219" y="1376"/>
                    <a:pt x="192" y="1376"/>
                  </a:cubicBezTo>
                  <a:lnTo>
                    <a:pt x="176" y="1376"/>
                  </a:lnTo>
                  <a:cubicBezTo>
                    <a:pt x="150" y="1376"/>
                    <a:pt x="128" y="1355"/>
                    <a:pt x="128" y="1328"/>
                  </a:cubicBezTo>
                  <a:lnTo>
                    <a:pt x="128" y="1280"/>
                  </a:lnTo>
                  <a:lnTo>
                    <a:pt x="224" y="1280"/>
                  </a:lnTo>
                  <a:lnTo>
                    <a:pt x="224" y="1328"/>
                  </a:lnTo>
                  <a:lnTo>
                    <a:pt x="128" y="1328"/>
                  </a:lnTo>
                  <a:lnTo>
                    <a:pt x="128" y="1280"/>
                  </a:lnTo>
                  <a:lnTo>
                    <a:pt x="224" y="1280"/>
                  </a:lnTo>
                  <a:lnTo>
                    <a:pt x="224" y="1328"/>
                  </a:lnTo>
                  <a:lnTo>
                    <a:pt x="224" y="1392"/>
                  </a:lnTo>
                  <a:lnTo>
                    <a:pt x="224" y="1440"/>
                  </a:lnTo>
                  <a:lnTo>
                    <a:pt x="224" y="1488"/>
                  </a:lnTo>
                  <a:cubicBezTo>
                    <a:pt x="224" y="1515"/>
                    <a:pt x="203" y="1536"/>
                    <a:pt x="176" y="1536"/>
                  </a:cubicBezTo>
                  <a:lnTo>
                    <a:pt x="160" y="1536"/>
                  </a:lnTo>
                  <a:cubicBezTo>
                    <a:pt x="134" y="1536"/>
                    <a:pt x="112" y="1515"/>
                    <a:pt x="112" y="1488"/>
                  </a:cubicBezTo>
                  <a:lnTo>
                    <a:pt x="112" y="1440"/>
                  </a:lnTo>
                  <a:lnTo>
                    <a:pt x="208" y="1440"/>
                  </a:lnTo>
                  <a:lnTo>
                    <a:pt x="208" y="1488"/>
                  </a:lnTo>
                  <a:lnTo>
                    <a:pt x="208" y="1536"/>
                  </a:lnTo>
                  <a:lnTo>
                    <a:pt x="208" y="1584"/>
                  </a:lnTo>
                  <a:lnTo>
                    <a:pt x="208" y="1648"/>
                  </a:lnTo>
                  <a:cubicBezTo>
                    <a:pt x="208" y="1673"/>
                    <a:pt x="190" y="1693"/>
                    <a:pt x="166" y="1696"/>
                  </a:cubicBezTo>
                  <a:cubicBezTo>
                    <a:pt x="142" y="1699"/>
                    <a:pt x="120" y="1684"/>
                    <a:pt x="114" y="1660"/>
                  </a:cubicBezTo>
                  <a:lnTo>
                    <a:pt x="98" y="1596"/>
                  </a:lnTo>
                  <a:lnTo>
                    <a:pt x="192" y="1584"/>
                  </a:lnTo>
                  <a:lnTo>
                    <a:pt x="192" y="1648"/>
                  </a:lnTo>
                  <a:lnTo>
                    <a:pt x="192" y="1696"/>
                  </a:lnTo>
                  <a:lnTo>
                    <a:pt x="192" y="1744"/>
                  </a:lnTo>
                  <a:lnTo>
                    <a:pt x="192" y="1792"/>
                  </a:lnTo>
                  <a:lnTo>
                    <a:pt x="192" y="1856"/>
                  </a:lnTo>
                  <a:lnTo>
                    <a:pt x="192" y="1904"/>
                  </a:lnTo>
                  <a:lnTo>
                    <a:pt x="192" y="1952"/>
                  </a:lnTo>
                  <a:lnTo>
                    <a:pt x="192" y="2000"/>
                  </a:lnTo>
                  <a:lnTo>
                    <a:pt x="192" y="2048"/>
                  </a:lnTo>
                  <a:lnTo>
                    <a:pt x="192" y="2112"/>
                  </a:lnTo>
                  <a:cubicBezTo>
                    <a:pt x="192" y="2139"/>
                    <a:pt x="171" y="2160"/>
                    <a:pt x="144" y="2160"/>
                  </a:cubicBezTo>
                  <a:lnTo>
                    <a:pt x="128" y="2160"/>
                  </a:lnTo>
                  <a:lnTo>
                    <a:pt x="176" y="2112"/>
                  </a:lnTo>
                  <a:lnTo>
                    <a:pt x="176" y="2160"/>
                  </a:lnTo>
                  <a:lnTo>
                    <a:pt x="176" y="2208"/>
                  </a:lnTo>
                  <a:lnTo>
                    <a:pt x="176" y="2256"/>
                  </a:lnTo>
                  <a:lnTo>
                    <a:pt x="176" y="2304"/>
                  </a:lnTo>
                  <a:lnTo>
                    <a:pt x="176" y="2368"/>
                  </a:lnTo>
                  <a:lnTo>
                    <a:pt x="176" y="2416"/>
                  </a:lnTo>
                  <a:lnTo>
                    <a:pt x="176" y="2464"/>
                  </a:lnTo>
                  <a:lnTo>
                    <a:pt x="176" y="2512"/>
                  </a:lnTo>
                  <a:lnTo>
                    <a:pt x="176" y="2560"/>
                  </a:lnTo>
                  <a:lnTo>
                    <a:pt x="176" y="2624"/>
                  </a:lnTo>
                  <a:cubicBezTo>
                    <a:pt x="176" y="2630"/>
                    <a:pt x="176" y="2635"/>
                    <a:pt x="174" y="2640"/>
                  </a:cubicBezTo>
                  <a:lnTo>
                    <a:pt x="158" y="2688"/>
                  </a:lnTo>
                  <a:lnTo>
                    <a:pt x="160" y="2672"/>
                  </a:lnTo>
                  <a:lnTo>
                    <a:pt x="160" y="2720"/>
                  </a:lnTo>
                  <a:lnTo>
                    <a:pt x="160" y="2768"/>
                  </a:lnTo>
                  <a:lnTo>
                    <a:pt x="160" y="2816"/>
                  </a:lnTo>
                  <a:lnTo>
                    <a:pt x="160" y="2880"/>
                  </a:lnTo>
                  <a:lnTo>
                    <a:pt x="160" y="2928"/>
                  </a:lnTo>
                  <a:lnTo>
                    <a:pt x="64" y="2928"/>
                  </a:lnTo>
                  <a:lnTo>
                    <a:pt x="64" y="2880"/>
                  </a:lnTo>
                  <a:lnTo>
                    <a:pt x="112" y="2928"/>
                  </a:lnTo>
                  <a:lnTo>
                    <a:pt x="96" y="2928"/>
                  </a:lnTo>
                  <a:lnTo>
                    <a:pt x="144" y="2880"/>
                  </a:lnTo>
                  <a:lnTo>
                    <a:pt x="144" y="2928"/>
                  </a:lnTo>
                  <a:lnTo>
                    <a:pt x="144" y="2976"/>
                  </a:lnTo>
                  <a:lnTo>
                    <a:pt x="144" y="3024"/>
                  </a:lnTo>
                  <a:lnTo>
                    <a:pt x="144" y="3072"/>
                  </a:lnTo>
                  <a:lnTo>
                    <a:pt x="48" y="3072"/>
                  </a:lnTo>
                  <a:lnTo>
                    <a:pt x="48" y="3024"/>
                  </a:lnTo>
                  <a:lnTo>
                    <a:pt x="144" y="3024"/>
                  </a:lnTo>
                  <a:lnTo>
                    <a:pt x="144" y="3072"/>
                  </a:lnTo>
                  <a:lnTo>
                    <a:pt x="144" y="3136"/>
                  </a:lnTo>
                  <a:lnTo>
                    <a:pt x="144" y="3184"/>
                  </a:lnTo>
                  <a:cubicBezTo>
                    <a:pt x="144" y="3211"/>
                    <a:pt x="123" y="3232"/>
                    <a:pt x="96" y="3232"/>
                  </a:cubicBezTo>
                  <a:lnTo>
                    <a:pt x="80" y="3232"/>
                  </a:lnTo>
                  <a:lnTo>
                    <a:pt x="128" y="3184"/>
                  </a:lnTo>
                  <a:lnTo>
                    <a:pt x="128" y="3232"/>
                  </a:lnTo>
                  <a:lnTo>
                    <a:pt x="32" y="3232"/>
                  </a:lnTo>
                  <a:lnTo>
                    <a:pt x="32" y="3184"/>
                  </a:lnTo>
                  <a:lnTo>
                    <a:pt x="128" y="3184"/>
                  </a:lnTo>
                  <a:lnTo>
                    <a:pt x="128" y="3232"/>
                  </a:lnTo>
                  <a:lnTo>
                    <a:pt x="128" y="3280"/>
                  </a:lnTo>
                  <a:lnTo>
                    <a:pt x="128" y="3328"/>
                  </a:lnTo>
                  <a:lnTo>
                    <a:pt x="128" y="3392"/>
                  </a:lnTo>
                  <a:lnTo>
                    <a:pt x="128" y="3440"/>
                  </a:lnTo>
                  <a:cubicBezTo>
                    <a:pt x="128" y="3467"/>
                    <a:pt x="107" y="3488"/>
                    <a:pt x="80" y="3488"/>
                  </a:cubicBezTo>
                  <a:lnTo>
                    <a:pt x="64" y="3488"/>
                  </a:lnTo>
                  <a:lnTo>
                    <a:pt x="112" y="3440"/>
                  </a:lnTo>
                  <a:lnTo>
                    <a:pt x="112" y="3488"/>
                  </a:lnTo>
                  <a:lnTo>
                    <a:pt x="112" y="3536"/>
                  </a:lnTo>
                  <a:lnTo>
                    <a:pt x="112" y="3584"/>
                  </a:lnTo>
                  <a:lnTo>
                    <a:pt x="112" y="3648"/>
                  </a:lnTo>
                  <a:lnTo>
                    <a:pt x="112" y="3696"/>
                  </a:lnTo>
                  <a:lnTo>
                    <a:pt x="112" y="3744"/>
                  </a:lnTo>
                  <a:lnTo>
                    <a:pt x="112" y="3792"/>
                  </a:lnTo>
                  <a:lnTo>
                    <a:pt x="112" y="3840"/>
                  </a:lnTo>
                  <a:lnTo>
                    <a:pt x="112" y="3904"/>
                  </a:lnTo>
                  <a:lnTo>
                    <a:pt x="112" y="3952"/>
                  </a:lnTo>
                  <a:lnTo>
                    <a:pt x="112" y="4000"/>
                  </a:lnTo>
                  <a:cubicBezTo>
                    <a:pt x="112" y="4027"/>
                    <a:pt x="91" y="4048"/>
                    <a:pt x="64" y="4048"/>
                  </a:cubicBezTo>
                  <a:lnTo>
                    <a:pt x="48" y="4048"/>
                  </a:lnTo>
                  <a:lnTo>
                    <a:pt x="96" y="4000"/>
                  </a:lnTo>
                  <a:lnTo>
                    <a:pt x="96" y="4048"/>
                  </a:lnTo>
                  <a:lnTo>
                    <a:pt x="96" y="4112"/>
                  </a:lnTo>
                  <a:lnTo>
                    <a:pt x="96" y="4160"/>
                  </a:lnTo>
                  <a:lnTo>
                    <a:pt x="96" y="4208"/>
                  </a:lnTo>
                  <a:lnTo>
                    <a:pt x="96" y="4256"/>
                  </a:lnTo>
                  <a:lnTo>
                    <a:pt x="96" y="4304"/>
                  </a:lnTo>
                  <a:lnTo>
                    <a:pt x="96" y="4368"/>
                  </a:lnTo>
                  <a:lnTo>
                    <a:pt x="96" y="4416"/>
                  </a:lnTo>
                  <a:lnTo>
                    <a:pt x="96" y="4464"/>
                  </a:lnTo>
                  <a:lnTo>
                    <a:pt x="96" y="4512"/>
                  </a:lnTo>
                  <a:cubicBezTo>
                    <a:pt x="96" y="4539"/>
                    <a:pt x="75" y="4560"/>
                    <a:pt x="48" y="4560"/>
                  </a:cubicBezTo>
                  <a:cubicBezTo>
                    <a:pt x="22" y="4560"/>
                    <a:pt x="0" y="4539"/>
                    <a:pt x="0" y="451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1" name="Freeform 210"/>
            <p:cNvSpPr>
              <a:spLocks/>
            </p:cNvSpPr>
            <p:nvPr/>
          </p:nvSpPr>
          <p:spPr bwMode="auto">
            <a:xfrm>
              <a:off x="6679708" y="4155104"/>
              <a:ext cx="31633" cy="1339360"/>
            </a:xfrm>
            <a:custGeom>
              <a:avLst/>
              <a:gdLst>
                <a:gd name="T0" fmla="*/ 48 w 264"/>
                <a:gd name="T1" fmla="*/ 712 h 7224"/>
                <a:gd name="T2" fmla="*/ 48 w 264"/>
                <a:gd name="T3" fmla="*/ 2024 h 7224"/>
                <a:gd name="T4" fmla="*/ 56 w 264"/>
                <a:gd name="T5" fmla="*/ 3352 h 7224"/>
                <a:gd name="T6" fmla="*/ 56 w 264"/>
                <a:gd name="T7" fmla="*/ 4632 h 7224"/>
                <a:gd name="T8" fmla="*/ 56 w 264"/>
                <a:gd name="T9" fmla="*/ 5120 h 7224"/>
                <a:gd name="T10" fmla="*/ 56 w 264"/>
                <a:gd name="T11" fmla="*/ 5501 h 7224"/>
                <a:gd name="T12" fmla="*/ 64 w 264"/>
                <a:gd name="T13" fmla="*/ 5888 h 7224"/>
                <a:gd name="T14" fmla="*/ 64 w 264"/>
                <a:gd name="T15" fmla="*/ 6280 h 7224"/>
                <a:gd name="T16" fmla="*/ 64 w 264"/>
                <a:gd name="T17" fmla="*/ 6536 h 7224"/>
                <a:gd name="T18" fmla="*/ 72 w 264"/>
                <a:gd name="T19" fmla="*/ 6736 h 7224"/>
                <a:gd name="T20" fmla="*/ 72 w 264"/>
                <a:gd name="T21" fmla="*/ 6968 h 7224"/>
                <a:gd name="T22" fmla="*/ 48 w 264"/>
                <a:gd name="T23" fmla="*/ 7040 h 7224"/>
                <a:gd name="T24" fmla="*/ 80 w 264"/>
                <a:gd name="T25" fmla="*/ 6992 h 7224"/>
                <a:gd name="T26" fmla="*/ 80 w 264"/>
                <a:gd name="T27" fmla="*/ 7072 h 7224"/>
                <a:gd name="T28" fmla="*/ 64 w 264"/>
                <a:gd name="T29" fmla="*/ 7120 h 7224"/>
                <a:gd name="T30" fmla="*/ 64 w 264"/>
                <a:gd name="T31" fmla="*/ 7048 h 7224"/>
                <a:gd name="T32" fmla="*/ 96 w 264"/>
                <a:gd name="T33" fmla="*/ 7096 h 7224"/>
                <a:gd name="T34" fmla="*/ 56 w 264"/>
                <a:gd name="T35" fmla="*/ 7096 h 7224"/>
                <a:gd name="T36" fmla="*/ 104 w 264"/>
                <a:gd name="T37" fmla="*/ 7072 h 7224"/>
                <a:gd name="T38" fmla="*/ 88 w 264"/>
                <a:gd name="T39" fmla="*/ 7120 h 7224"/>
                <a:gd name="T40" fmla="*/ 88 w 264"/>
                <a:gd name="T41" fmla="*/ 7048 h 7224"/>
                <a:gd name="T42" fmla="*/ 120 w 264"/>
                <a:gd name="T43" fmla="*/ 7096 h 7224"/>
                <a:gd name="T44" fmla="*/ 80 w 264"/>
                <a:gd name="T45" fmla="*/ 7096 h 7224"/>
                <a:gd name="T46" fmla="*/ 112 w 264"/>
                <a:gd name="T47" fmla="*/ 7048 h 7224"/>
                <a:gd name="T48" fmla="*/ 90 w 264"/>
                <a:gd name="T49" fmla="*/ 7089 h 7224"/>
                <a:gd name="T50" fmla="*/ 128 w 264"/>
                <a:gd name="T51" fmla="*/ 7048 h 7224"/>
                <a:gd name="T52" fmla="*/ 168 w 264"/>
                <a:gd name="T53" fmla="*/ 7176 h 7224"/>
                <a:gd name="T54" fmla="*/ 144 w 264"/>
                <a:gd name="T55" fmla="*/ 7048 h 7224"/>
                <a:gd name="T56" fmla="*/ 192 w 264"/>
                <a:gd name="T57" fmla="*/ 7072 h 7224"/>
                <a:gd name="T58" fmla="*/ 200 w 264"/>
                <a:gd name="T59" fmla="*/ 6992 h 7224"/>
                <a:gd name="T60" fmla="*/ 208 w 264"/>
                <a:gd name="T61" fmla="*/ 6840 h 7224"/>
                <a:gd name="T62" fmla="*/ 208 w 264"/>
                <a:gd name="T63" fmla="*/ 6608 h 7224"/>
                <a:gd name="T64" fmla="*/ 216 w 264"/>
                <a:gd name="T65" fmla="*/ 6328 h 7224"/>
                <a:gd name="T66" fmla="*/ 256 w 264"/>
                <a:gd name="T67" fmla="*/ 6328 h 7224"/>
                <a:gd name="T68" fmla="*/ 256 w 264"/>
                <a:gd name="T69" fmla="*/ 6688 h 7224"/>
                <a:gd name="T70" fmla="*/ 256 w 264"/>
                <a:gd name="T71" fmla="*/ 6920 h 7224"/>
                <a:gd name="T72" fmla="*/ 248 w 264"/>
                <a:gd name="T73" fmla="*/ 7072 h 7224"/>
                <a:gd name="T74" fmla="*/ 168 w 264"/>
                <a:gd name="T75" fmla="*/ 7120 h 7224"/>
                <a:gd name="T76" fmla="*/ 168 w 264"/>
                <a:gd name="T77" fmla="*/ 7152 h 7224"/>
                <a:gd name="T78" fmla="*/ 136 w 264"/>
                <a:gd name="T79" fmla="*/ 7120 h 7224"/>
                <a:gd name="T80" fmla="*/ 96 w 264"/>
                <a:gd name="T81" fmla="*/ 7072 h 7224"/>
                <a:gd name="T82" fmla="*/ 88 w 264"/>
                <a:gd name="T83" fmla="*/ 7072 h 7224"/>
                <a:gd name="T84" fmla="*/ 80 w 264"/>
                <a:gd name="T85" fmla="*/ 7096 h 7224"/>
                <a:gd name="T86" fmla="*/ 120 w 264"/>
                <a:gd name="T87" fmla="*/ 7096 h 7224"/>
                <a:gd name="T88" fmla="*/ 112 w 264"/>
                <a:gd name="T89" fmla="*/ 7072 h 7224"/>
                <a:gd name="T90" fmla="*/ 56 w 264"/>
                <a:gd name="T91" fmla="*/ 7072 h 7224"/>
                <a:gd name="T92" fmla="*/ 104 w 264"/>
                <a:gd name="T93" fmla="*/ 7072 h 7224"/>
                <a:gd name="T94" fmla="*/ 64 w 264"/>
                <a:gd name="T95" fmla="*/ 7120 h 7224"/>
                <a:gd name="T96" fmla="*/ 40 w 264"/>
                <a:gd name="T97" fmla="*/ 7096 h 7224"/>
                <a:gd name="T98" fmla="*/ 32 w 264"/>
                <a:gd name="T99" fmla="*/ 7016 h 7224"/>
                <a:gd name="T100" fmla="*/ 24 w 264"/>
                <a:gd name="T101" fmla="*/ 7016 h 7224"/>
                <a:gd name="T102" fmla="*/ 24 w 264"/>
                <a:gd name="T103" fmla="*/ 6992 h 7224"/>
                <a:gd name="T104" fmla="*/ 24 w 264"/>
                <a:gd name="T105" fmla="*/ 6760 h 7224"/>
                <a:gd name="T106" fmla="*/ 16 w 264"/>
                <a:gd name="T107" fmla="*/ 6560 h 7224"/>
                <a:gd name="T108" fmla="*/ 16 w 264"/>
                <a:gd name="T109" fmla="*/ 6304 h 7224"/>
                <a:gd name="T110" fmla="*/ 16 w 264"/>
                <a:gd name="T111" fmla="*/ 5944 h 7224"/>
                <a:gd name="T112" fmla="*/ 17 w 264"/>
                <a:gd name="T113" fmla="*/ 5564 h 7224"/>
                <a:gd name="T114" fmla="*/ 8 w 264"/>
                <a:gd name="T115" fmla="*/ 5176 h 7224"/>
                <a:gd name="T116" fmla="*/ 8 w 264"/>
                <a:gd name="T117" fmla="*/ 4736 h 7224"/>
                <a:gd name="T118" fmla="*/ 8 w 264"/>
                <a:gd name="T119" fmla="*/ 3480 h 7224"/>
                <a:gd name="T120" fmla="*/ 0 w 264"/>
                <a:gd name="T121" fmla="*/ 2152 h 7224"/>
                <a:gd name="T122" fmla="*/ 0 w 264"/>
                <a:gd name="T123" fmla="*/ 864 h 7224"/>
                <a:gd name="T124" fmla="*/ 0 w 264"/>
                <a:gd name="T125" fmla="*/ 24 h 7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4" h="7224">
                  <a:moveTo>
                    <a:pt x="48" y="24"/>
                  </a:moveTo>
                  <a:lnTo>
                    <a:pt x="48" y="48"/>
                  </a:lnTo>
                  <a:lnTo>
                    <a:pt x="48" y="96"/>
                  </a:lnTo>
                  <a:lnTo>
                    <a:pt x="48" y="120"/>
                  </a:lnTo>
                  <a:lnTo>
                    <a:pt x="48" y="200"/>
                  </a:lnTo>
                  <a:lnTo>
                    <a:pt x="48" y="304"/>
                  </a:lnTo>
                  <a:lnTo>
                    <a:pt x="48" y="408"/>
                  </a:lnTo>
                  <a:lnTo>
                    <a:pt x="48" y="560"/>
                  </a:lnTo>
                  <a:lnTo>
                    <a:pt x="48" y="712"/>
                  </a:lnTo>
                  <a:lnTo>
                    <a:pt x="48" y="864"/>
                  </a:lnTo>
                  <a:lnTo>
                    <a:pt x="48" y="1024"/>
                  </a:lnTo>
                  <a:lnTo>
                    <a:pt x="48" y="1176"/>
                  </a:lnTo>
                  <a:lnTo>
                    <a:pt x="48" y="1304"/>
                  </a:lnTo>
                  <a:lnTo>
                    <a:pt x="48" y="1456"/>
                  </a:lnTo>
                  <a:lnTo>
                    <a:pt x="48" y="1584"/>
                  </a:lnTo>
                  <a:lnTo>
                    <a:pt x="48" y="1736"/>
                  </a:lnTo>
                  <a:lnTo>
                    <a:pt x="48" y="1864"/>
                  </a:lnTo>
                  <a:lnTo>
                    <a:pt x="48" y="2024"/>
                  </a:lnTo>
                  <a:lnTo>
                    <a:pt x="48" y="2152"/>
                  </a:lnTo>
                  <a:lnTo>
                    <a:pt x="48" y="2304"/>
                  </a:lnTo>
                  <a:lnTo>
                    <a:pt x="48" y="2456"/>
                  </a:lnTo>
                  <a:lnTo>
                    <a:pt x="48" y="2608"/>
                  </a:lnTo>
                  <a:lnTo>
                    <a:pt x="56" y="2759"/>
                  </a:lnTo>
                  <a:lnTo>
                    <a:pt x="56" y="2920"/>
                  </a:lnTo>
                  <a:lnTo>
                    <a:pt x="56" y="3072"/>
                  </a:lnTo>
                  <a:lnTo>
                    <a:pt x="56" y="3200"/>
                  </a:lnTo>
                  <a:lnTo>
                    <a:pt x="56" y="3352"/>
                  </a:lnTo>
                  <a:lnTo>
                    <a:pt x="56" y="3480"/>
                  </a:lnTo>
                  <a:lnTo>
                    <a:pt x="56" y="3632"/>
                  </a:lnTo>
                  <a:lnTo>
                    <a:pt x="56" y="3792"/>
                  </a:lnTo>
                  <a:lnTo>
                    <a:pt x="56" y="3920"/>
                  </a:lnTo>
                  <a:lnTo>
                    <a:pt x="56" y="4072"/>
                  </a:lnTo>
                  <a:lnTo>
                    <a:pt x="56" y="4224"/>
                  </a:lnTo>
                  <a:lnTo>
                    <a:pt x="56" y="4376"/>
                  </a:lnTo>
                  <a:lnTo>
                    <a:pt x="56" y="4504"/>
                  </a:lnTo>
                  <a:lnTo>
                    <a:pt x="56" y="4632"/>
                  </a:lnTo>
                  <a:lnTo>
                    <a:pt x="56" y="4736"/>
                  </a:lnTo>
                  <a:lnTo>
                    <a:pt x="56" y="4840"/>
                  </a:lnTo>
                  <a:lnTo>
                    <a:pt x="56" y="4920"/>
                  </a:lnTo>
                  <a:lnTo>
                    <a:pt x="56" y="4944"/>
                  </a:lnTo>
                  <a:lnTo>
                    <a:pt x="56" y="4968"/>
                  </a:lnTo>
                  <a:lnTo>
                    <a:pt x="56" y="5024"/>
                  </a:lnTo>
                  <a:lnTo>
                    <a:pt x="56" y="5048"/>
                  </a:lnTo>
                  <a:lnTo>
                    <a:pt x="56" y="5072"/>
                  </a:lnTo>
                  <a:lnTo>
                    <a:pt x="56" y="5120"/>
                  </a:lnTo>
                  <a:lnTo>
                    <a:pt x="56" y="5176"/>
                  </a:lnTo>
                  <a:lnTo>
                    <a:pt x="56" y="5224"/>
                  </a:lnTo>
                  <a:lnTo>
                    <a:pt x="56" y="5280"/>
                  </a:lnTo>
                  <a:lnTo>
                    <a:pt x="56" y="5328"/>
                  </a:lnTo>
                  <a:lnTo>
                    <a:pt x="56" y="5376"/>
                  </a:lnTo>
                  <a:lnTo>
                    <a:pt x="56" y="5432"/>
                  </a:lnTo>
                  <a:lnTo>
                    <a:pt x="56" y="5480"/>
                  </a:lnTo>
                  <a:lnTo>
                    <a:pt x="56" y="5504"/>
                  </a:lnTo>
                  <a:lnTo>
                    <a:pt x="56" y="5501"/>
                  </a:lnTo>
                  <a:lnTo>
                    <a:pt x="64" y="5557"/>
                  </a:lnTo>
                  <a:cubicBezTo>
                    <a:pt x="64" y="5558"/>
                    <a:pt x="64" y="5559"/>
                    <a:pt x="64" y="5560"/>
                  </a:cubicBezTo>
                  <a:lnTo>
                    <a:pt x="64" y="5584"/>
                  </a:lnTo>
                  <a:lnTo>
                    <a:pt x="64" y="5632"/>
                  </a:lnTo>
                  <a:lnTo>
                    <a:pt x="64" y="5664"/>
                  </a:lnTo>
                  <a:lnTo>
                    <a:pt x="64" y="5712"/>
                  </a:lnTo>
                  <a:lnTo>
                    <a:pt x="64" y="5760"/>
                  </a:lnTo>
                  <a:lnTo>
                    <a:pt x="64" y="5840"/>
                  </a:lnTo>
                  <a:lnTo>
                    <a:pt x="64" y="5888"/>
                  </a:lnTo>
                  <a:lnTo>
                    <a:pt x="64" y="5944"/>
                  </a:lnTo>
                  <a:lnTo>
                    <a:pt x="64" y="5992"/>
                  </a:lnTo>
                  <a:lnTo>
                    <a:pt x="64" y="6048"/>
                  </a:lnTo>
                  <a:lnTo>
                    <a:pt x="64" y="6072"/>
                  </a:lnTo>
                  <a:lnTo>
                    <a:pt x="64" y="6120"/>
                  </a:lnTo>
                  <a:lnTo>
                    <a:pt x="64" y="6152"/>
                  </a:lnTo>
                  <a:lnTo>
                    <a:pt x="64" y="6200"/>
                  </a:lnTo>
                  <a:lnTo>
                    <a:pt x="64" y="6224"/>
                  </a:lnTo>
                  <a:lnTo>
                    <a:pt x="64" y="6280"/>
                  </a:lnTo>
                  <a:lnTo>
                    <a:pt x="64" y="6304"/>
                  </a:lnTo>
                  <a:lnTo>
                    <a:pt x="64" y="6352"/>
                  </a:lnTo>
                  <a:lnTo>
                    <a:pt x="64" y="6376"/>
                  </a:lnTo>
                  <a:lnTo>
                    <a:pt x="64" y="6408"/>
                  </a:lnTo>
                  <a:lnTo>
                    <a:pt x="64" y="6432"/>
                  </a:lnTo>
                  <a:lnTo>
                    <a:pt x="64" y="6456"/>
                  </a:lnTo>
                  <a:lnTo>
                    <a:pt x="64" y="6480"/>
                  </a:lnTo>
                  <a:lnTo>
                    <a:pt x="64" y="6504"/>
                  </a:lnTo>
                  <a:lnTo>
                    <a:pt x="64" y="6536"/>
                  </a:lnTo>
                  <a:lnTo>
                    <a:pt x="64" y="6560"/>
                  </a:lnTo>
                  <a:lnTo>
                    <a:pt x="63" y="6553"/>
                  </a:lnTo>
                  <a:lnTo>
                    <a:pt x="71" y="6577"/>
                  </a:lnTo>
                  <a:cubicBezTo>
                    <a:pt x="72" y="6579"/>
                    <a:pt x="72" y="6582"/>
                    <a:pt x="72" y="6584"/>
                  </a:cubicBezTo>
                  <a:lnTo>
                    <a:pt x="72" y="6608"/>
                  </a:lnTo>
                  <a:lnTo>
                    <a:pt x="72" y="6632"/>
                  </a:lnTo>
                  <a:lnTo>
                    <a:pt x="72" y="6664"/>
                  </a:lnTo>
                  <a:lnTo>
                    <a:pt x="72" y="6712"/>
                  </a:lnTo>
                  <a:lnTo>
                    <a:pt x="72" y="6736"/>
                  </a:lnTo>
                  <a:lnTo>
                    <a:pt x="72" y="6760"/>
                  </a:lnTo>
                  <a:lnTo>
                    <a:pt x="72" y="6792"/>
                  </a:lnTo>
                  <a:lnTo>
                    <a:pt x="72" y="6816"/>
                  </a:lnTo>
                  <a:lnTo>
                    <a:pt x="72" y="6840"/>
                  </a:lnTo>
                  <a:lnTo>
                    <a:pt x="72" y="6864"/>
                  </a:lnTo>
                  <a:lnTo>
                    <a:pt x="72" y="6888"/>
                  </a:lnTo>
                  <a:lnTo>
                    <a:pt x="72" y="6920"/>
                  </a:lnTo>
                  <a:lnTo>
                    <a:pt x="72" y="6944"/>
                  </a:lnTo>
                  <a:lnTo>
                    <a:pt x="72" y="6968"/>
                  </a:lnTo>
                  <a:lnTo>
                    <a:pt x="72" y="6992"/>
                  </a:lnTo>
                  <a:lnTo>
                    <a:pt x="72" y="7016"/>
                  </a:lnTo>
                  <a:cubicBezTo>
                    <a:pt x="72" y="7030"/>
                    <a:pt x="62" y="7040"/>
                    <a:pt x="48" y="7040"/>
                  </a:cubicBezTo>
                  <a:cubicBezTo>
                    <a:pt x="35" y="7040"/>
                    <a:pt x="24" y="7030"/>
                    <a:pt x="24" y="7016"/>
                  </a:cubicBezTo>
                  <a:lnTo>
                    <a:pt x="24" y="6992"/>
                  </a:lnTo>
                  <a:cubicBezTo>
                    <a:pt x="24" y="6979"/>
                    <a:pt x="35" y="6968"/>
                    <a:pt x="48" y="6968"/>
                  </a:cubicBezTo>
                  <a:cubicBezTo>
                    <a:pt x="62" y="6968"/>
                    <a:pt x="72" y="6979"/>
                    <a:pt x="72" y="6992"/>
                  </a:cubicBezTo>
                  <a:lnTo>
                    <a:pt x="72" y="7016"/>
                  </a:lnTo>
                  <a:cubicBezTo>
                    <a:pt x="72" y="7030"/>
                    <a:pt x="62" y="7040"/>
                    <a:pt x="48" y="7040"/>
                  </a:cubicBezTo>
                  <a:cubicBezTo>
                    <a:pt x="35" y="7040"/>
                    <a:pt x="24" y="7030"/>
                    <a:pt x="24" y="7016"/>
                  </a:cubicBezTo>
                  <a:lnTo>
                    <a:pt x="24" y="6992"/>
                  </a:lnTo>
                  <a:cubicBezTo>
                    <a:pt x="24" y="6979"/>
                    <a:pt x="35" y="6968"/>
                    <a:pt x="48" y="6968"/>
                  </a:cubicBezTo>
                  <a:cubicBezTo>
                    <a:pt x="62" y="6968"/>
                    <a:pt x="72" y="6979"/>
                    <a:pt x="72" y="6992"/>
                  </a:cubicBezTo>
                  <a:lnTo>
                    <a:pt x="72" y="7016"/>
                  </a:lnTo>
                  <a:lnTo>
                    <a:pt x="26" y="7009"/>
                  </a:lnTo>
                  <a:lnTo>
                    <a:pt x="34" y="6985"/>
                  </a:lnTo>
                  <a:cubicBezTo>
                    <a:pt x="37" y="6974"/>
                    <a:pt x="49" y="6967"/>
                    <a:pt x="60" y="6969"/>
                  </a:cubicBezTo>
                  <a:cubicBezTo>
                    <a:pt x="72" y="6971"/>
                    <a:pt x="80" y="6981"/>
                    <a:pt x="80" y="6992"/>
                  </a:cubicBezTo>
                  <a:lnTo>
                    <a:pt x="80" y="7016"/>
                  </a:lnTo>
                  <a:cubicBezTo>
                    <a:pt x="80" y="7030"/>
                    <a:pt x="70" y="7040"/>
                    <a:pt x="56" y="7040"/>
                  </a:cubicBezTo>
                  <a:cubicBezTo>
                    <a:pt x="43" y="7040"/>
                    <a:pt x="32" y="7030"/>
                    <a:pt x="32" y="7016"/>
                  </a:cubicBezTo>
                  <a:lnTo>
                    <a:pt x="32" y="6992"/>
                  </a:lnTo>
                  <a:cubicBezTo>
                    <a:pt x="32" y="6979"/>
                    <a:pt x="43" y="6968"/>
                    <a:pt x="56" y="6968"/>
                  </a:cubicBezTo>
                  <a:cubicBezTo>
                    <a:pt x="70" y="6968"/>
                    <a:pt x="80" y="6979"/>
                    <a:pt x="80" y="6992"/>
                  </a:cubicBezTo>
                  <a:lnTo>
                    <a:pt x="80" y="7016"/>
                  </a:lnTo>
                  <a:lnTo>
                    <a:pt x="80" y="7048"/>
                  </a:lnTo>
                  <a:lnTo>
                    <a:pt x="80" y="7072"/>
                  </a:lnTo>
                  <a:lnTo>
                    <a:pt x="80" y="7096"/>
                  </a:lnTo>
                  <a:lnTo>
                    <a:pt x="56" y="7072"/>
                  </a:lnTo>
                  <a:lnTo>
                    <a:pt x="64" y="7072"/>
                  </a:lnTo>
                  <a:lnTo>
                    <a:pt x="40" y="7096"/>
                  </a:lnTo>
                  <a:lnTo>
                    <a:pt x="40" y="7072"/>
                  </a:lnTo>
                  <a:cubicBezTo>
                    <a:pt x="40" y="7059"/>
                    <a:pt x="51" y="7048"/>
                    <a:pt x="64" y="7048"/>
                  </a:cubicBezTo>
                  <a:cubicBezTo>
                    <a:pt x="78" y="7048"/>
                    <a:pt x="88" y="7059"/>
                    <a:pt x="88" y="7072"/>
                  </a:cubicBezTo>
                  <a:lnTo>
                    <a:pt x="88" y="7096"/>
                  </a:lnTo>
                  <a:cubicBezTo>
                    <a:pt x="88" y="7110"/>
                    <a:pt x="78" y="7120"/>
                    <a:pt x="64" y="7120"/>
                  </a:cubicBezTo>
                  <a:cubicBezTo>
                    <a:pt x="51" y="7120"/>
                    <a:pt x="40" y="7110"/>
                    <a:pt x="40" y="7096"/>
                  </a:cubicBezTo>
                  <a:lnTo>
                    <a:pt x="40" y="7072"/>
                  </a:lnTo>
                  <a:cubicBezTo>
                    <a:pt x="40" y="7059"/>
                    <a:pt x="51" y="7048"/>
                    <a:pt x="64" y="7048"/>
                  </a:cubicBezTo>
                  <a:cubicBezTo>
                    <a:pt x="78" y="7048"/>
                    <a:pt x="88" y="7059"/>
                    <a:pt x="88" y="7072"/>
                  </a:cubicBezTo>
                  <a:lnTo>
                    <a:pt x="88" y="7096"/>
                  </a:lnTo>
                  <a:cubicBezTo>
                    <a:pt x="88" y="7110"/>
                    <a:pt x="78" y="7120"/>
                    <a:pt x="64" y="7120"/>
                  </a:cubicBezTo>
                  <a:cubicBezTo>
                    <a:pt x="51" y="7120"/>
                    <a:pt x="40" y="7110"/>
                    <a:pt x="40" y="7096"/>
                  </a:cubicBezTo>
                  <a:lnTo>
                    <a:pt x="40" y="7072"/>
                  </a:lnTo>
                  <a:cubicBezTo>
                    <a:pt x="40" y="7059"/>
                    <a:pt x="51" y="7048"/>
                    <a:pt x="64" y="7048"/>
                  </a:cubicBezTo>
                  <a:cubicBezTo>
                    <a:pt x="78" y="7048"/>
                    <a:pt x="88" y="7059"/>
                    <a:pt x="88" y="7072"/>
                  </a:cubicBezTo>
                  <a:lnTo>
                    <a:pt x="88" y="7096"/>
                  </a:lnTo>
                  <a:lnTo>
                    <a:pt x="64" y="7072"/>
                  </a:lnTo>
                  <a:lnTo>
                    <a:pt x="72" y="7072"/>
                  </a:lnTo>
                  <a:lnTo>
                    <a:pt x="48" y="7096"/>
                  </a:lnTo>
                  <a:lnTo>
                    <a:pt x="48" y="7072"/>
                  </a:lnTo>
                  <a:cubicBezTo>
                    <a:pt x="48" y="7059"/>
                    <a:pt x="59" y="7048"/>
                    <a:pt x="72" y="7048"/>
                  </a:cubicBezTo>
                  <a:cubicBezTo>
                    <a:pt x="86" y="7048"/>
                    <a:pt x="96" y="7059"/>
                    <a:pt x="96" y="7072"/>
                  </a:cubicBezTo>
                  <a:lnTo>
                    <a:pt x="96" y="7096"/>
                  </a:lnTo>
                  <a:lnTo>
                    <a:pt x="72" y="7072"/>
                  </a:lnTo>
                  <a:lnTo>
                    <a:pt x="80" y="7072"/>
                  </a:lnTo>
                  <a:lnTo>
                    <a:pt x="56" y="7096"/>
                  </a:lnTo>
                  <a:lnTo>
                    <a:pt x="56" y="7072"/>
                  </a:lnTo>
                  <a:cubicBezTo>
                    <a:pt x="56" y="7059"/>
                    <a:pt x="67" y="7048"/>
                    <a:pt x="80" y="7048"/>
                  </a:cubicBezTo>
                  <a:cubicBezTo>
                    <a:pt x="94" y="7048"/>
                    <a:pt x="104" y="7059"/>
                    <a:pt x="104" y="7072"/>
                  </a:cubicBezTo>
                  <a:lnTo>
                    <a:pt x="104" y="7096"/>
                  </a:lnTo>
                  <a:cubicBezTo>
                    <a:pt x="104" y="7110"/>
                    <a:pt x="94" y="7120"/>
                    <a:pt x="80" y="7120"/>
                  </a:cubicBezTo>
                  <a:cubicBezTo>
                    <a:pt x="67" y="7120"/>
                    <a:pt x="56" y="7110"/>
                    <a:pt x="56" y="7096"/>
                  </a:cubicBezTo>
                  <a:lnTo>
                    <a:pt x="56" y="7072"/>
                  </a:lnTo>
                  <a:cubicBezTo>
                    <a:pt x="56" y="7059"/>
                    <a:pt x="67" y="7048"/>
                    <a:pt x="80" y="7048"/>
                  </a:cubicBezTo>
                  <a:cubicBezTo>
                    <a:pt x="94" y="7048"/>
                    <a:pt x="104" y="7059"/>
                    <a:pt x="104" y="7072"/>
                  </a:cubicBezTo>
                  <a:lnTo>
                    <a:pt x="104" y="7096"/>
                  </a:lnTo>
                  <a:cubicBezTo>
                    <a:pt x="104" y="7110"/>
                    <a:pt x="94" y="7120"/>
                    <a:pt x="80" y="7120"/>
                  </a:cubicBezTo>
                  <a:cubicBezTo>
                    <a:pt x="67" y="7120"/>
                    <a:pt x="56" y="7110"/>
                    <a:pt x="56" y="7096"/>
                  </a:cubicBezTo>
                  <a:lnTo>
                    <a:pt x="56" y="7072"/>
                  </a:lnTo>
                  <a:cubicBezTo>
                    <a:pt x="56" y="7059"/>
                    <a:pt x="67" y="7048"/>
                    <a:pt x="80" y="7048"/>
                  </a:cubicBezTo>
                  <a:cubicBezTo>
                    <a:pt x="94" y="7048"/>
                    <a:pt x="104" y="7059"/>
                    <a:pt x="104" y="7072"/>
                  </a:cubicBezTo>
                  <a:lnTo>
                    <a:pt x="104" y="7096"/>
                  </a:lnTo>
                  <a:lnTo>
                    <a:pt x="80" y="7072"/>
                  </a:lnTo>
                  <a:lnTo>
                    <a:pt x="88" y="7072"/>
                  </a:lnTo>
                  <a:lnTo>
                    <a:pt x="64" y="7096"/>
                  </a:lnTo>
                  <a:lnTo>
                    <a:pt x="64" y="7072"/>
                  </a:lnTo>
                  <a:cubicBezTo>
                    <a:pt x="64" y="7059"/>
                    <a:pt x="75" y="7048"/>
                    <a:pt x="88" y="7048"/>
                  </a:cubicBezTo>
                  <a:cubicBezTo>
                    <a:pt x="102" y="7048"/>
                    <a:pt x="112" y="7059"/>
                    <a:pt x="112" y="7072"/>
                  </a:cubicBezTo>
                  <a:lnTo>
                    <a:pt x="112" y="7096"/>
                  </a:lnTo>
                  <a:cubicBezTo>
                    <a:pt x="112" y="7110"/>
                    <a:pt x="102" y="7120"/>
                    <a:pt x="88" y="7120"/>
                  </a:cubicBezTo>
                  <a:cubicBezTo>
                    <a:pt x="75" y="7120"/>
                    <a:pt x="64" y="7110"/>
                    <a:pt x="64" y="7096"/>
                  </a:cubicBezTo>
                  <a:lnTo>
                    <a:pt x="64" y="7072"/>
                  </a:lnTo>
                  <a:cubicBezTo>
                    <a:pt x="64" y="7059"/>
                    <a:pt x="75" y="7048"/>
                    <a:pt x="88" y="7048"/>
                  </a:cubicBezTo>
                  <a:cubicBezTo>
                    <a:pt x="102" y="7048"/>
                    <a:pt x="112" y="7059"/>
                    <a:pt x="112" y="7072"/>
                  </a:cubicBezTo>
                  <a:lnTo>
                    <a:pt x="112" y="7096"/>
                  </a:lnTo>
                  <a:cubicBezTo>
                    <a:pt x="112" y="7110"/>
                    <a:pt x="102" y="7120"/>
                    <a:pt x="88" y="7120"/>
                  </a:cubicBezTo>
                  <a:cubicBezTo>
                    <a:pt x="75" y="7120"/>
                    <a:pt x="64" y="7110"/>
                    <a:pt x="64" y="7096"/>
                  </a:cubicBezTo>
                  <a:lnTo>
                    <a:pt x="64" y="7072"/>
                  </a:lnTo>
                  <a:cubicBezTo>
                    <a:pt x="64" y="7059"/>
                    <a:pt x="75" y="7048"/>
                    <a:pt x="88" y="7048"/>
                  </a:cubicBezTo>
                  <a:cubicBezTo>
                    <a:pt x="102" y="7048"/>
                    <a:pt x="112" y="7059"/>
                    <a:pt x="112" y="7072"/>
                  </a:cubicBezTo>
                  <a:lnTo>
                    <a:pt x="112" y="7096"/>
                  </a:lnTo>
                  <a:lnTo>
                    <a:pt x="88" y="7072"/>
                  </a:lnTo>
                  <a:lnTo>
                    <a:pt x="96" y="7072"/>
                  </a:lnTo>
                  <a:lnTo>
                    <a:pt x="72" y="7096"/>
                  </a:lnTo>
                  <a:lnTo>
                    <a:pt x="72" y="7072"/>
                  </a:lnTo>
                  <a:cubicBezTo>
                    <a:pt x="72" y="7059"/>
                    <a:pt x="83" y="7048"/>
                    <a:pt x="96" y="7048"/>
                  </a:cubicBezTo>
                  <a:cubicBezTo>
                    <a:pt x="110" y="7048"/>
                    <a:pt x="120" y="7059"/>
                    <a:pt x="120" y="7072"/>
                  </a:cubicBezTo>
                  <a:lnTo>
                    <a:pt x="120" y="7096"/>
                  </a:lnTo>
                  <a:lnTo>
                    <a:pt x="96" y="7072"/>
                  </a:lnTo>
                  <a:lnTo>
                    <a:pt x="104" y="7072"/>
                  </a:lnTo>
                  <a:lnTo>
                    <a:pt x="80" y="7096"/>
                  </a:lnTo>
                  <a:lnTo>
                    <a:pt x="80" y="7072"/>
                  </a:lnTo>
                  <a:cubicBezTo>
                    <a:pt x="80" y="7059"/>
                    <a:pt x="91" y="7048"/>
                    <a:pt x="104" y="7048"/>
                  </a:cubicBezTo>
                  <a:cubicBezTo>
                    <a:pt x="118" y="7048"/>
                    <a:pt x="128" y="7059"/>
                    <a:pt x="128" y="7072"/>
                  </a:cubicBezTo>
                  <a:lnTo>
                    <a:pt x="128" y="7096"/>
                  </a:lnTo>
                  <a:cubicBezTo>
                    <a:pt x="128" y="7110"/>
                    <a:pt x="118" y="7120"/>
                    <a:pt x="104" y="7120"/>
                  </a:cubicBezTo>
                  <a:cubicBezTo>
                    <a:pt x="91" y="7120"/>
                    <a:pt x="80" y="7110"/>
                    <a:pt x="80" y="7096"/>
                  </a:cubicBezTo>
                  <a:lnTo>
                    <a:pt x="80" y="7072"/>
                  </a:lnTo>
                  <a:cubicBezTo>
                    <a:pt x="80" y="7059"/>
                    <a:pt x="91" y="7048"/>
                    <a:pt x="104" y="7048"/>
                  </a:cubicBezTo>
                  <a:cubicBezTo>
                    <a:pt x="118" y="7048"/>
                    <a:pt x="128" y="7059"/>
                    <a:pt x="128" y="7072"/>
                  </a:cubicBezTo>
                  <a:lnTo>
                    <a:pt x="128" y="7096"/>
                  </a:lnTo>
                  <a:cubicBezTo>
                    <a:pt x="128" y="7110"/>
                    <a:pt x="118" y="7120"/>
                    <a:pt x="104" y="7120"/>
                  </a:cubicBezTo>
                  <a:cubicBezTo>
                    <a:pt x="91" y="7120"/>
                    <a:pt x="80" y="7110"/>
                    <a:pt x="80" y="7096"/>
                  </a:cubicBezTo>
                  <a:lnTo>
                    <a:pt x="80" y="7072"/>
                  </a:lnTo>
                  <a:cubicBezTo>
                    <a:pt x="80" y="7059"/>
                    <a:pt x="91" y="7048"/>
                    <a:pt x="104" y="7048"/>
                  </a:cubicBezTo>
                  <a:lnTo>
                    <a:pt x="112" y="7048"/>
                  </a:lnTo>
                  <a:cubicBezTo>
                    <a:pt x="126" y="7048"/>
                    <a:pt x="136" y="7059"/>
                    <a:pt x="136" y="7072"/>
                  </a:cubicBezTo>
                  <a:lnTo>
                    <a:pt x="136" y="7096"/>
                  </a:lnTo>
                  <a:cubicBezTo>
                    <a:pt x="136" y="7110"/>
                    <a:pt x="126" y="7120"/>
                    <a:pt x="112" y="7120"/>
                  </a:cubicBezTo>
                  <a:cubicBezTo>
                    <a:pt x="99" y="7120"/>
                    <a:pt x="88" y="7110"/>
                    <a:pt x="88" y="7096"/>
                  </a:cubicBezTo>
                  <a:lnTo>
                    <a:pt x="88" y="7072"/>
                  </a:lnTo>
                  <a:cubicBezTo>
                    <a:pt x="88" y="7059"/>
                    <a:pt x="99" y="7048"/>
                    <a:pt x="112" y="7048"/>
                  </a:cubicBezTo>
                  <a:cubicBezTo>
                    <a:pt x="126" y="7048"/>
                    <a:pt x="136" y="7059"/>
                    <a:pt x="136" y="7072"/>
                  </a:cubicBezTo>
                  <a:lnTo>
                    <a:pt x="136" y="7096"/>
                  </a:lnTo>
                  <a:lnTo>
                    <a:pt x="90" y="7089"/>
                  </a:lnTo>
                  <a:lnTo>
                    <a:pt x="98" y="7065"/>
                  </a:lnTo>
                  <a:cubicBezTo>
                    <a:pt x="101" y="7054"/>
                    <a:pt x="113" y="7047"/>
                    <a:pt x="124" y="7049"/>
                  </a:cubicBezTo>
                  <a:cubicBezTo>
                    <a:pt x="136" y="7051"/>
                    <a:pt x="144" y="7061"/>
                    <a:pt x="144" y="7072"/>
                  </a:cubicBezTo>
                  <a:lnTo>
                    <a:pt x="144" y="7096"/>
                  </a:lnTo>
                  <a:lnTo>
                    <a:pt x="120" y="7072"/>
                  </a:lnTo>
                  <a:lnTo>
                    <a:pt x="128" y="7072"/>
                  </a:lnTo>
                  <a:lnTo>
                    <a:pt x="104" y="7096"/>
                  </a:lnTo>
                  <a:lnTo>
                    <a:pt x="104" y="7072"/>
                  </a:lnTo>
                  <a:cubicBezTo>
                    <a:pt x="104" y="7059"/>
                    <a:pt x="115" y="7048"/>
                    <a:pt x="128" y="7048"/>
                  </a:cubicBezTo>
                  <a:cubicBezTo>
                    <a:pt x="142" y="7048"/>
                    <a:pt x="152" y="7059"/>
                    <a:pt x="152" y="7072"/>
                  </a:cubicBezTo>
                  <a:lnTo>
                    <a:pt x="152" y="7096"/>
                  </a:lnTo>
                  <a:lnTo>
                    <a:pt x="128" y="7072"/>
                  </a:lnTo>
                  <a:lnTo>
                    <a:pt x="136" y="7072"/>
                  </a:lnTo>
                  <a:lnTo>
                    <a:pt x="144" y="7072"/>
                  </a:lnTo>
                  <a:cubicBezTo>
                    <a:pt x="158" y="7072"/>
                    <a:pt x="168" y="7083"/>
                    <a:pt x="168" y="7096"/>
                  </a:cubicBezTo>
                  <a:lnTo>
                    <a:pt x="168" y="7120"/>
                  </a:lnTo>
                  <a:lnTo>
                    <a:pt x="168" y="7152"/>
                  </a:lnTo>
                  <a:lnTo>
                    <a:pt x="168" y="7176"/>
                  </a:lnTo>
                  <a:lnTo>
                    <a:pt x="168" y="7200"/>
                  </a:lnTo>
                  <a:cubicBezTo>
                    <a:pt x="168" y="7214"/>
                    <a:pt x="158" y="7224"/>
                    <a:pt x="144" y="7224"/>
                  </a:cubicBezTo>
                  <a:cubicBezTo>
                    <a:pt x="131" y="7224"/>
                    <a:pt x="120" y="7214"/>
                    <a:pt x="120" y="7200"/>
                  </a:cubicBezTo>
                  <a:lnTo>
                    <a:pt x="120" y="7176"/>
                  </a:lnTo>
                  <a:lnTo>
                    <a:pt x="120" y="7152"/>
                  </a:lnTo>
                  <a:lnTo>
                    <a:pt x="120" y="7120"/>
                  </a:lnTo>
                  <a:lnTo>
                    <a:pt x="120" y="7096"/>
                  </a:lnTo>
                  <a:lnTo>
                    <a:pt x="120" y="7072"/>
                  </a:lnTo>
                  <a:cubicBezTo>
                    <a:pt x="120" y="7059"/>
                    <a:pt x="131" y="7048"/>
                    <a:pt x="144" y="7048"/>
                  </a:cubicBezTo>
                  <a:cubicBezTo>
                    <a:pt x="158" y="7048"/>
                    <a:pt x="168" y="7059"/>
                    <a:pt x="168" y="7072"/>
                  </a:cubicBezTo>
                  <a:lnTo>
                    <a:pt x="168" y="7096"/>
                  </a:lnTo>
                  <a:lnTo>
                    <a:pt x="144" y="7072"/>
                  </a:lnTo>
                  <a:lnTo>
                    <a:pt x="152" y="7072"/>
                  </a:lnTo>
                  <a:lnTo>
                    <a:pt x="160" y="7072"/>
                  </a:lnTo>
                  <a:lnTo>
                    <a:pt x="168" y="7072"/>
                  </a:lnTo>
                  <a:lnTo>
                    <a:pt x="176" y="7072"/>
                  </a:lnTo>
                  <a:lnTo>
                    <a:pt x="184" y="7072"/>
                  </a:lnTo>
                  <a:lnTo>
                    <a:pt x="192" y="7072"/>
                  </a:lnTo>
                  <a:lnTo>
                    <a:pt x="200" y="7072"/>
                  </a:lnTo>
                  <a:lnTo>
                    <a:pt x="208" y="7072"/>
                  </a:lnTo>
                  <a:lnTo>
                    <a:pt x="216" y="7072"/>
                  </a:lnTo>
                  <a:lnTo>
                    <a:pt x="224" y="7072"/>
                  </a:lnTo>
                  <a:lnTo>
                    <a:pt x="200" y="7096"/>
                  </a:lnTo>
                  <a:lnTo>
                    <a:pt x="200" y="7072"/>
                  </a:lnTo>
                  <a:lnTo>
                    <a:pt x="200" y="7048"/>
                  </a:lnTo>
                  <a:lnTo>
                    <a:pt x="200" y="7016"/>
                  </a:lnTo>
                  <a:lnTo>
                    <a:pt x="200" y="6992"/>
                  </a:lnTo>
                  <a:lnTo>
                    <a:pt x="200" y="6968"/>
                  </a:lnTo>
                  <a:lnTo>
                    <a:pt x="200" y="6944"/>
                  </a:lnTo>
                  <a:lnTo>
                    <a:pt x="200" y="6920"/>
                  </a:lnTo>
                  <a:cubicBezTo>
                    <a:pt x="200" y="6907"/>
                    <a:pt x="211" y="6896"/>
                    <a:pt x="224" y="6896"/>
                  </a:cubicBezTo>
                  <a:lnTo>
                    <a:pt x="232" y="6896"/>
                  </a:lnTo>
                  <a:lnTo>
                    <a:pt x="208" y="6920"/>
                  </a:lnTo>
                  <a:lnTo>
                    <a:pt x="208" y="6888"/>
                  </a:lnTo>
                  <a:lnTo>
                    <a:pt x="208" y="6864"/>
                  </a:lnTo>
                  <a:lnTo>
                    <a:pt x="208" y="6840"/>
                  </a:lnTo>
                  <a:lnTo>
                    <a:pt x="208" y="6816"/>
                  </a:lnTo>
                  <a:lnTo>
                    <a:pt x="208" y="6792"/>
                  </a:lnTo>
                  <a:lnTo>
                    <a:pt x="208" y="6760"/>
                  </a:lnTo>
                  <a:lnTo>
                    <a:pt x="208" y="6736"/>
                  </a:lnTo>
                  <a:lnTo>
                    <a:pt x="208" y="6712"/>
                  </a:lnTo>
                  <a:lnTo>
                    <a:pt x="208" y="6688"/>
                  </a:lnTo>
                  <a:lnTo>
                    <a:pt x="208" y="6664"/>
                  </a:lnTo>
                  <a:lnTo>
                    <a:pt x="208" y="6632"/>
                  </a:lnTo>
                  <a:lnTo>
                    <a:pt x="208" y="6608"/>
                  </a:lnTo>
                  <a:lnTo>
                    <a:pt x="208" y="6584"/>
                  </a:lnTo>
                  <a:lnTo>
                    <a:pt x="208" y="6560"/>
                  </a:lnTo>
                  <a:lnTo>
                    <a:pt x="208" y="6408"/>
                  </a:lnTo>
                  <a:lnTo>
                    <a:pt x="208" y="6376"/>
                  </a:lnTo>
                  <a:lnTo>
                    <a:pt x="208" y="6352"/>
                  </a:lnTo>
                  <a:lnTo>
                    <a:pt x="208" y="6328"/>
                  </a:lnTo>
                  <a:cubicBezTo>
                    <a:pt x="208" y="6315"/>
                    <a:pt x="219" y="6304"/>
                    <a:pt x="232" y="6304"/>
                  </a:cubicBezTo>
                  <a:lnTo>
                    <a:pt x="240" y="6304"/>
                  </a:lnTo>
                  <a:lnTo>
                    <a:pt x="216" y="6328"/>
                  </a:lnTo>
                  <a:lnTo>
                    <a:pt x="216" y="6304"/>
                  </a:lnTo>
                  <a:lnTo>
                    <a:pt x="216" y="6280"/>
                  </a:lnTo>
                  <a:cubicBezTo>
                    <a:pt x="216" y="6267"/>
                    <a:pt x="227" y="6256"/>
                    <a:pt x="240" y="6256"/>
                  </a:cubicBezTo>
                  <a:cubicBezTo>
                    <a:pt x="254" y="6256"/>
                    <a:pt x="264" y="6267"/>
                    <a:pt x="264" y="6280"/>
                  </a:cubicBezTo>
                  <a:lnTo>
                    <a:pt x="264" y="6304"/>
                  </a:lnTo>
                  <a:lnTo>
                    <a:pt x="264" y="6328"/>
                  </a:lnTo>
                  <a:cubicBezTo>
                    <a:pt x="264" y="6342"/>
                    <a:pt x="254" y="6352"/>
                    <a:pt x="240" y="6352"/>
                  </a:cubicBezTo>
                  <a:lnTo>
                    <a:pt x="232" y="6352"/>
                  </a:lnTo>
                  <a:lnTo>
                    <a:pt x="256" y="6328"/>
                  </a:lnTo>
                  <a:lnTo>
                    <a:pt x="256" y="6352"/>
                  </a:lnTo>
                  <a:lnTo>
                    <a:pt x="256" y="6376"/>
                  </a:lnTo>
                  <a:lnTo>
                    <a:pt x="256" y="6408"/>
                  </a:lnTo>
                  <a:lnTo>
                    <a:pt x="256" y="6560"/>
                  </a:lnTo>
                  <a:lnTo>
                    <a:pt x="256" y="6584"/>
                  </a:lnTo>
                  <a:lnTo>
                    <a:pt x="256" y="6608"/>
                  </a:lnTo>
                  <a:lnTo>
                    <a:pt x="256" y="6632"/>
                  </a:lnTo>
                  <a:lnTo>
                    <a:pt x="256" y="6664"/>
                  </a:lnTo>
                  <a:lnTo>
                    <a:pt x="256" y="6688"/>
                  </a:lnTo>
                  <a:lnTo>
                    <a:pt x="256" y="6712"/>
                  </a:lnTo>
                  <a:lnTo>
                    <a:pt x="256" y="6736"/>
                  </a:lnTo>
                  <a:lnTo>
                    <a:pt x="256" y="6760"/>
                  </a:lnTo>
                  <a:lnTo>
                    <a:pt x="256" y="6792"/>
                  </a:lnTo>
                  <a:lnTo>
                    <a:pt x="256" y="6816"/>
                  </a:lnTo>
                  <a:lnTo>
                    <a:pt x="256" y="6840"/>
                  </a:lnTo>
                  <a:lnTo>
                    <a:pt x="256" y="6864"/>
                  </a:lnTo>
                  <a:lnTo>
                    <a:pt x="256" y="6888"/>
                  </a:lnTo>
                  <a:lnTo>
                    <a:pt x="256" y="6920"/>
                  </a:lnTo>
                  <a:cubicBezTo>
                    <a:pt x="256" y="6934"/>
                    <a:pt x="246" y="6944"/>
                    <a:pt x="232" y="6944"/>
                  </a:cubicBezTo>
                  <a:lnTo>
                    <a:pt x="224" y="6944"/>
                  </a:lnTo>
                  <a:lnTo>
                    <a:pt x="248" y="6920"/>
                  </a:lnTo>
                  <a:lnTo>
                    <a:pt x="248" y="6944"/>
                  </a:lnTo>
                  <a:lnTo>
                    <a:pt x="248" y="6968"/>
                  </a:lnTo>
                  <a:lnTo>
                    <a:pt x="248" y="6992"/>
                  </a:lnTo>
                  <a:lnTo>
                    <a:pt x="248" y="7016"/>
                  </a:lnTo>
                  <a:lnTo>
                    <a:pt x="248" y="7048"/>
                  </a:lnTo>
                  <a:lnTo>
                    <a:pt x="248" y="7072"/>
                  </a:lnTo>
                  <a:lnTo>
                    <a:pt x="248" y="7096"/>
                  </a:lnTo>
                  <a:cubicBezTo>
                    <a:pt x="248" y="7110"/>
                    <a:pt x="238" y="7120"/>
                    <a:pt x="224" y="7120"/>
                  </a:cubicBezTo>
                  <a:lnTo>
                    <a:pt x="216" y="7120"/>
                  </a:lnTo>
                  <a:lnTo>
                    <a:pt x="208" y="7120"/>
                  </a:lnTo>
                  <a:lnTo>
                    <a:pt x="200" y="7120"/>
                  </a:lnTo>
                  <a:lnTo>
                    <a:pt x="192" y="7120"/>
                  </a:lnTo>
                  <a:lnTo>
                    <a:pt x="184" y="7120"/>
                  </a:lnTo>
                  <a:lnTo>
                    <a:pt x="176" y="7120"/>
                  </a:lnTo>
                  <a:lnTo>
                    <a:pt x="168" y="7120"/>
                  </a:lnTo>
                  <a:lnTo>
                    <a:pt x="160" y="7120"/>
                  </a:lnTo>
                  <a:lnTo>
                    <a:pt x="152" y="7120"/>
                  </a:lnTo>
                  <a:lnTo>
                    <a:pt x="144" y="7120"/>
                  </a:lnTo>
                  <a:cubicBezTo>
                    <a:pt x="131" y="7120"/>
                    <a:pt x="120" y="7110"/>
                    <a:pt x="120" y="7096"/>
                  </a:cubicBezTo>
                  <a:lnTo>
                    <a:pt x="120" y="7072"/>
                  </a:lnTo>
                  <a:lnTo>
                    <a:pt x="168" y="7072"/>
                  </a:lnTo>
                  <a:lnTo>
                    <a:pt x="168" y="7096"/>
                  </a:lnTo>
                  <a:lnTo>
                    <a:pt x="168" y="7120"/>
                  </a:lnTo>
                  <a:lnTo>
                    <a:pt x="168" y="7152"/>
                  </a:lnTo>
                  <a:lnTo>
                    <a:pt x="168" y="7176"/>
                  </a:lnTo>
                  <a:lnTo>
                    <a:pt x="168" y="7200"/>
                  </a:lnTo>
                  <a:lnTo>
                    <a:pt x="120" y="7200"/>
                  </a:lnTo>
                  <a:lnTo>
                    <a:pt x="120" y="7176"/>
                  </a:lnTo>
                  <a:lnTo>
                    <a:pt x="120" y="7152"/>
                  </a:lnTo>
                  <a:lnTo>
                    <a:pt x="120" y="7120"/>
                  </a:lnTo>
                  <a:lnTo>
                    <a:pt x="120" y="7096"/>
                  </a:lnTo>
                  <a:lnTo>
                    <a:pt x="144" y="7120"/>
                  </a:lnTo>
                  <a:lnTo>
                    <a:pt x="136" y="7120"/>
                  </a:lnTo>
                  <a:lnTo>
                    <a:pt x="128" y="7120"/>
                  </a:lnTo>
                  <a:cubicBezTo>
                    <a:pt x="115" y="7120"/>
                    <a:pt x="104" y="7110"/>
                    <a:pt x="104" y="7096"/>
                  </a:cubicBezTo>
                  <a:lnTo>
                    <a:pt x="104" y="7072"/>
                  </a:lnTo>
                  <a:lnTo>
                    <a:pt x="152" y="7072"/>
                  </a:lnTo>
                  <a:lnTo>
                    <a:pt x="152" y="7096"/>
                  </a:lnTo>
                  <a:cubicBezTo>
                    <a:pt x="152" y="7110"/>
                    <a:pt x="142" y="7120"/>
                    <a:pt x="128" y="7120"/>
                  </a:cubicBezTo>
                  <a:lnTo>
                    <a:pt x="120" y="7120"/>
                  </a:lnTo>
                  <a:cubicBezTo>
                    <a:pt x="107" y="7120"/>
                    <a:pt x="96" y="7110"/>
                    <a:pt x="96" y="7096"/>
                  </a:cubicBezTo>
                  <a:lnTo>
                    <a:pt x="96" y="7072"/>
                  </a:lnTo>
                  <a:lnTo>
                    <a:pt x="143" y="7080"/>
                  </a:lnTo>
                  <a:lnTo>
                    <a:pt x="135" y="7104"/>
                  </a:lnTo>
                  <a:cubicBezTo>
                    <a:pt x="132" y="7115"/>
                    <a:pt x="120" y="7122"/>
                    <a:pt x="109" y="7120"/>
                  </a:cubicBezTo>
                  <a:cubicBezTo>
                    <a:pt x="97" y="7118"/>
                    <a:pt x="88" y="7108"/>
                    <a:pt x="88" y="7096"/>
                  </a:cubicBezTo>
                  <a:lnTo>
                    <a:pt x="88" y="7072"/>
                  </a:lnTo>
                  <a:lnTo>
                    <a:pt x="136" y="7072"/>
                  </a:lnTo>
                  <a:lnTo>
                    <a:pt x="136" y="7096"/>
                  </a:lnTo>
                  <a:lnTo>
                    <a:pt x="88" y="7096"/>
                  </a:lnTo>
                  <a:lnTo>
                    <a:pt x="88" y="7072"/>
                  </a:lnTo>
                  <a:lnTo>
                    <a:pt x="112" y="7096"/>
                  </a:lnTo>
                  <a:lnTo>
                    <a:pt x="104" y="7096"/>
                  </a:lnTo>
                  <a:lnTo>
                    <a:pt x="128" y="7072"/>
                  </a:lnTo>
                  <a:lnTo>
                    <a:pt x="128" y="7096"/>
                  </a:lnTo>
                  <a:lnTo>
                    <a:pt x="80" y="7096"/>
                  </a:lnTo>
                  <a:lnTo>
                    <a:pt x="80" y="7072"/>
                  </a:lnTo>
                  <a:lnTo>
                    <a:pt x="128" y="7072"/>
                  </a:lnTo>
                  <a:lnTo>
                    <a:pt x="128" y="7096"/>
                  </a:lnTo>
                  <a:lnTo>
                    <a:pt x="80" y="7096"/>
                  </a:lnTo>
                  <a:lnTo>
                    <a:pt x="80" y="7072"/>
                  </a:lnTo>
                  <a:lnTo>
                    <a:pt x="128" y="7072"/>
                  </a:lnTo>
                  <a:lnTo>
                    <a:pt x="128" y="7096"/>
                  </a:lnTo>
                  <a:cubicBezTo>
                    <a:pt x="128" y="7110"/>
                    <a:pt x="118" y="7120"/>
                    <a:pt x="104" y="7120"/>
                  </a:cubicBezTo>
                  <a:lnTo>
                    <a:pt x="96" y="7120"/>
                  </a:lnTo>
                  <a:cubicBezTo>
                    <a:pt x="83" y="7120"/>
                    <a:pt x="72" y="7110"/>
                    <a:pt x="72" y="7096"/>
                  </a:cubicBezTo>
                  <a:lnTo>
                    <a:pt x="72" y="7072"/>
                  </a:lnTo>
                  <a:lnTo>
                    <a:pt x="120" y="7072"/>
                  </a:lnTo>
                  <a:lnTo>
                    <a:pt x="120" y="7096"/>
                  </a:lnTo>
                  <a:cubicBezTo>
                    <a:pt x="120" y="7110"/>
                    <a:pt x="110" y="7120"/>
                    <a:pt x="96" y="7120"/>
                  </a:cubicBezTo>
                  <a:lnTo>
                    <a:pt x="88" y="7120"/>
                  </a:lnTo>
                  <a:cubicBezTo>
                    <a:pt x="75" y="7120"/>
                    <a:pt x="64" y="7110"/>
                    <a:pt x="64" y="7096"/>
                  </a:cubicBezTo>
                  <a:lnTo>
                    <a:pt x="64" y="7072"/>
                  </a:lnTo>
                  <a:lnTo>
                    <a:pt x="112" y="7072"/>
                  </a:lnTo>
                  <a:lnTo>
                    <a:pt x="112" y="7096"/>
                  </a:lnTo>
                  <a:lnTo>
                    <a:pt x="64" y="7096"/>
                  </a:lnTo>
                  <a:lnTo>
                    <a:pt x="64" y="7072"/>
                  </a:lnTo>
                  <a:lnTo>
                    <a:pt x="112" y="7072"/>
                  </a:lnTo>
                  <a:lnTo>
                    <a:pt x="112" y="7096"/>
                  </a:lnTo>
                  <a:lnTo>
                    <a:pt x="64" y="7096"/>
                  </a:lnTo>
                  <a:lnTo>
                    <a:pt x="64" y="7072"/>
                  </a:lnTo>
                  <a:lnTo>
                    <a:pt x="112" y="7072"/>
                  </a:lnTo>
                  <a:lnTo>
                    <a:pt x="112" y="7096"/>
                  </a:lnTo>
                  <a:cubicBezTo>
                    <a:pt x="112" y="7110"/>
                    <a:pt x="102" y="7120"/>
                    <a:pt x="88" y="7120"/>
                  </a:cubicBezTo>
                  <a:lnTo>
                    <a:pt x="80" y="7120"/>
                  </a:lnTo>
                  <a:cubicBezTo>
                    <a:pt x="67" y="7120"/>
                    <a:pt x="56" y="7110"/>
                    <a:pt x="56" y="7096"/>
                  </a:cubicBezTo>
                  <a:lnTo>
                    <a:pt x="56" y="7072"/>
                  </a:lnTo>
                  <a:lnTo>
                    <a:pt x="104" y="7072"/>
                  </a:lnTo>
                  <a:lnTo>
                    <a:pt x="104" y="7096"/>
                  </a:lnTo>
                  <a:lnTo>
                    <a:pt x="56" y="7096"/>
                  </a:lnTo>
                  <a:lnTo>
                    <a:pt x="56" y="7072"/>
                  </a:lnTo>
                  <a:lnTo>
                    <a:pt x="104" y="7072"/>
                  </a:lnTo>
                  <a:lnTo>
                    <a:pt x="104" y="7096"/>
                  </a:lnTo>
                  <a:lnTo>
                    <a:pt x="56" y="7096"/>
                  </a:lnTo>
                  <a:lnTo>
                    <a:pt x="56" y="7072"/>
                  </a:lnTo>
                  <a:lnTo>
                    <a:pt x="104" y="7072"/>
                  </a:lnTo>
                  <a:lnTo>
                    <a:pt x="104" y="7096"/>
                  </a:lnTo>
                  <a:cubicBezTo>
                    <a:pt x="104" y="7110"/>
                    <a:pt x="94" y="7120"/>
                    <a:pt x="80" y="7120"/>
                  </a:cubicBezTo>
                  <a:lnTo>
                    <a:pt x="72" y="7120"/>
                  </a:lnTo>
                  <a:cubicBezTo>
                    <a:pt x="59" y="7120"/>
                    <a:pt x="48" y="7110"/>
                    <a:pt x="48" y="7096"/>
                  </a:cubicBezTo>
                  <a:lnTo>
                    <a:pt x="48" y="7072"/>
                  </a:lnTo>
                  <a:lnTo>
                    <a:pt x="96" y="7072"/>
                  </a:lnTo>
                  <a:lnTo>
                    <a:pt x="96" y="7096"/>
                  </a:lnTo>
                  <a:cubicBezTo>
                    <a:pt x="96" y="7110"/>
                    <a:pt x="86" y="7120"/>
                    <a:pt x="72" y="7120"/>
                  </a:cubicBezTo>
                  <a:lnTo>
                    <a:pt x="64" y="7120"/>
                  </a:lnTo>
                  <a:cubicBezTo>
                    <a:pt x="51" y="7120"/>
                    <a:pt x="40" y="7110"/>
                    <a:pt x="40" y="7096"/>
                  </a:cubicBezTo>
                  <a:lnTo>
                    <a:pt x="40" y="7072"/>
                  </a:lnTo>
                  <a:lnTo>
                    <a:pt x="88" y="7072"/>
                  </a:lnTo>
                  <a:lnTo>
                    <a:pt x="88" y="7096"/>
                  </a:lnTo>
                  <a:lnTo>
                    <a:pt x="40" y="7096"/>
                  </a:lnTo>
                  <a:lnTo>
                    <a:pt x="40" y="7072"/>
                  </a:lnTo>
                  <a:lnTo>
                    <a:pt x="88" y="7072"/>
                  </a:lnTo>
                  <a:lnTo>
                    <a:pt x="88" y="7096"/>
                  </a:lnTo>
                  <a:lnTo>
                    <a:pt x="40" y="7096"/>
                  </a:lnTo>
                  <a:lnTo>
                    <a:pt x="40" y="7072"/>
                  </a:lnTo>
                  <a:lnTo>
                    <a:pt x="88" y="7072"/>
                  </a:lnTo>
                  <a:lnTo>
                    <a:pt x="88" y="7096"/>
                  </a:lnTo>
                  <a:cubicBezTo>
                    <a:pt x="88" y="7110"/>
                    <a:pt x="78" y="7120"/>
                    <a:pt x="64" y="7120"/>
                  </a:cubicBezTo>
                  <a:lnTo>
                    <a:pt x="56" y="7120"/>
                  </a:lnTo>
                  <a:cubicBezTo>
                    <a:pt x="43" y="7120"/>
                    <a:pt x="32" y="7110"/>
                    <a:pt x="32" y="7096"/>
                  </a:cubicBezTo>
                  <a:lnTo>
                    <a:pt x="32" y="7072"/>
                  </a:lnTo>
                  <a:lnTo>
                    <a:pt x="32" y="7048"/>
                  </a:lnTo>
                  <a:lnTo>
                    <a:pt x="32" y="7016"/>
                  </a:lnTo>
                  <a:lnTo>
                    <a:pt x="32" y="6992"/>
                  </a:lnTo>
                  <a:lnTo>
                    <a:pt x="80" y="6992"/>
                  </a:lnTo>
                  <a:lnTo>
                    <a:pt x="80" y="7016"/>
                  </a:lnTo>
                  <a:lnTo>
                    <a:pt x="32" y="7016"/>
                  </a:lnTo>
                  <a:lnTo>
                    <a:pt x="32" y="6992"/>
                  </a:lnTo>
                  <a:lnTo>
                    <a:pt x="79" y="7000"/>
                  </a:lnTo>
                  <a:lnTo>
                    <a:pt x="71" y="7024"/>
                  </a:lnTo>
                  <a:cubicBezTo>
                    <a:pt x="68" y="7035"/>
                    <a:pt x="56" y="7042"/>
                    <a:pt x="45" y="7040"/>
                  </a:cubicBezTo>
                  <a:cubicBezTo>
                    <a:pt x="33" y="7038"/>
                    <a:pt x="24" y="7028"/>
                    <a:pt x="24" y="7016"/>
                  </a:cubicBezTo>
                  <a:lnTo>
                    <a:pt x="24" y="6992"/>
                  </a:lnTo>
                  <a:lnTo>
                    <a:pt x="72" y="6992"/>
                  </a:lnTo>
                  <a:lnTo>
                    <a:pt x="72" y="7016"/>
                  </a:lnTo>
                  <a:lnTo>
                    <a:pt x="24" y="7016"/>
                  </a:lnTo>
                  <a:lnTo>
                    <a:pt x="24" y="6992"/>
                  </a:lnTo>
                  <a:lnTo>
                    <a:pt x="72" y="6992"/>
                  </a:lnTo>
                  <a:lnTo>
                    <a:pt x="72" y="7016"/>
                  </a:lnTo>
                  <a:lnTo>
                    <a:pt x="24" y="7016"/>
                  </a:lnTo>
                  <a:lnTo>
                    <a:pt x="24" y="6992"/>
                  </a:lnTo>
                  <a:lnTo>
                    <a:pt x="24" y="6968"/>
                  </a:lnTo>
                  <a:lnTo>
                    <a:pt x="24" y="6944"/>
                  </a:lnTo>
                  <a:lnTo>
                    <a:pt x="24" y="6920"/>
                  </a:lnTo>
                  <a:lnTo>
                    <a:pt x="24" y="6888"/>
                  </a:lnTo>
                  <a:lnTo>
                    <a:pt x="24" y="6864"/>
                  </a:lnTo>
                  <a:lnTo>
                    <a:pt x="24" y="6840"/>
                  </a:lnTo>
                  <a:lnTo>
                    <a:pt x="24" y="6816"/>
                  </a:lnTo>
                  <a:lnTo>
                    <a:pt x="24" y="6792"/>
                  </a:lnTo>
                  <a:lnTo>
                    <a:pt x="24" y="6760"/>
                  </a:lnTo>
                  <a:lnTo>
                    <a:pt x="24" y="6736"/>
                  </a:lnTo>
                  <a:lnTo>
                    <a:pt x="24" y="6712"/>
                  </a:lnTo>
                  <a:lnTo>
                    <a:pt x="24" y="6664"/>
                  </a:lnTo>
                  <a:lnTo>
                    <a:pt x="24" y="6632"/>
                  </a:lnTo>
                  <a:lnTo>
                    <a:pt x="24" y="6608"/>
                  </a:lnTo>
                  <a:lnTo>
                    <a:pt x="24" y="6584"/>
                  </a:lnTo>
                  <a:lnTo>
                    <a:pt x="26" y="6592"/>
                  </a:lnTo>
                  <a:lnTo>
                    <a:pt x="18" y="6568"/>
                  </a:lnTo>
                  <a:cubicBezTo>
                    <a:pt x="17" y="6566"/>
                    <a:pt x="16" y="6563"/>
                    <a:pt x="16" y="6560"/>
                  </a:cubicBezTo>
                  <a:lnTo>
                    <a:pt x="16" y="6536"/>
                  </a:lnTo>
                  <a:lnTo>
                    <a:pt x="16" y="6504"/>
                  </a:lnTo>
                  <a:lnTo>
                    <a:pt x="16" y="6480"/>
                  </a:lnTo>
                  <a:lnTo>
                    <a:pt x="16" y="6456"/>
                  </a:lnTo>
                  <a:lnTo>
                    <a:pt x="16" y="6432"/>
                  </a:lnTo>
                  <a:lnTo>
                    <a:pt x="16" y="6408"/>
                  </a:lnTo>
                  <a:lnTo>
                    <a:pt x="16" y="6376"/>
                  </a:lnTo>
                  <a:lnTo>
                    <a:pt x="16" y="6352"/>
                  </a:lnTo>
                  <a:lnTo>
                    <a:pt x="16" y="6304"/>
                  </a:lnTo>
                  <a:lnTo>
                    <a:pt x="16" y="6280"/>
                  </a:lnTo>
                  <a:lnTo>
                    <a:pt x="16" y="6224"/>
                  </a:lnTo>
                  <a:lnTo>
                    <a:pt x="16" y="6200"/>
                  </a:lnTo>
                  <a:lnTo>
                    <a:pt x="16" y="6152"/>
                  </a:lnTo>
                  <a:lnTo>
                    <a:pt x="16" y="6120"/>
                  </a:lnTo>
                  <a:lnTo>
                    <a:pt x="16" y="6072"/>
                  </a:lnTo>
                  <a:lnTo>
                    <a:pt x="16" y="6048"/>
                  </a:lnTo>
                  <a:lnTo>
                    <a:pt x="16" y="5992"/>
                  </a:lnTo>
                  <a:lnTo>
                    <a:pt x="16" y="5944"/>
                  </a:lnTo>
                  <a:lnTo>
                    <a:pt x="16" y="5888"/>
                  </a:lnTo>
                  <a:lnTo>
                    <a:pt x="16" y="5840"/>
                  </a:lnTo>
                  <a:lnTo>
                    <a:pt x="16" y="5760"/>
                  </a:lnTo>
                  <a:lnTo>
                    <a:pt x="16" y="5712"/>
                  </a:lnTo>
                  <a:lnTo>
                    <a:pt x="16" y="5664"/>
                  </a:lnTo>
                  <a:lnTo>
                    <a:pt x="16" y="5632"/>
                  </a:lnTo>
                  <a:lnTo>
                    <a:pt x="16" y="5584"/>
                  </a:lnTo>
                  <a:lnTo>
                    <a:pt x="16" y="5560"/>
                  </a:lnTo>
                  <a:lnTo>
                    <a:pt x="17" y="5564"/>
                  </a:lnTo>
                  <a:lnTo>
                    <a:pt x="9" y="5508"/>
                  </a:lnTo>
                  <a:cubicBezTo>
                    <a:pt x="9" y="5507"/>
                    <a:pt x="8" y="5506"/>
                    <a:pt x="8" y="5504"/>
                  </a:cubicBezTo>
                  <a:lnTo>
                    <a:pt x="8" y="5480"/>
                  </a:lnTo>
                  <a:lnTo>
                    <a:pt x="8" y="5432"/>
                  </a:lnTo>
                  <a:lnTo>
                    <a:pt x="8" y="5376"/>
                  </a:lnTo>
                  <a:lnTo>
                    <a:pt x="8" y="5328"/>
                  </a:lnTo>
                  <a:lnTo>
                    <a:pt x="8" y="5280"/>
                  </a:lnTo>
                  <a:lnTo>
                    <a:pt x="8" y="5224"/>
                  </a:lnTo>
                  <a:lnTo>
                    <a:pt x="8" y="5176"/>
                  </a:lnTo>
                  <a:lnTo>
                    <a:pt x="8" y="5120"/>
                  </a:lnTo>
                  <a:lnTo>
                    <a:pt x="8" y="5072"/>
                  </a:lnTo>
                  <a:lnTo>
                    <a:pt x="8" y="5048"/>
                  </a:lnTo>
                  <a:lnTo>
                    <a:pt x="8" y="5024"/>
                  </a:lnTo>
                  <a:lnTo>
                    <a:pt x="8" y="4968"/>
                  </a:lnTo>
                  <a:lnTo>
                    <a:pt x="8" y="4944"/>
                  </a:lnTo>
                  <a:lnTo>
                    <a:pt x="8" y="4920"/>
                  </a:lnTo>
                  <a:lnTo>
                    <a:pt x="8" y="4840"/>
                  </a:lnTo>
                  <a:lnTo>
                    <a:pt x="8" y="4736"/>
                  </a:lnTo>
                  <a:lnTo>
                    <a:pt x="8" y="4632"/>
                  </a:lnTo>
                  <a:lnTo>
                    <a:pt x="8" y="4504"/>
                  </a:lnTo>
                  <a:lnTo>
                    <a:pt x="8" y="4376"/>
                  </a:lnTo>
                  <a:lnTo>
                    <a:pt x="8" y="4224"/>
                  </a:lnTo>
                  <a:lnTo>
                    <a:pt x="8" y="4072"/>
                  </a:lnTo>
                  <a:lnTo>
                    <a:pt x="8" y="3920"/>
                  </a:lnTo>
                  <a:lnTo>
                    <a:pt x="8" y="3792"/>
                  </a:lnTo>
                  <a:lnTo>
                    <a:pt x="8" y="3632"/>
                  </a:lnTo>
                  <a:lnTo>
                    <a:pt x="8" y="3480"/>
                  </a:lnTo>
                  <a:lnTo>
                    <a:pt x="8" y="3352"/>
                  </a:lnTo>
                  <a:lnTo>
                    <a:pt x="8" y="3200"/>
                  </a:lnTo>
                  <a:lnTo>
                    <a:pt x="8" y="3072"/>
                  </a:lnTo>
                  <a:lnTo>
                    <a:pt x="8" y="2920"/>
                  </a:lnTo>
                  <a:lnTo>
                    <a:pt x="9" y="2762"/>
                  </a:lnTo>
                  <a:lnTo>
                    <a:pt x="0" y="2608"/>
                  </a:lnTo>
                  <a:lnTo>
                    <a:pt x="0" y="2456"/>
                  </a:lnTo>
                  <a:lnTo>
                    <a:pt x="0" y="2304"/>
                  </a:lnTo>
                  <a:lnTo>
                    <a:pt x="0" y="2152"/>
                  </a:lnTo>
                  <a:lnTo>
                    <a:pt x="0" y="2024"/>
                  </a:lnTo>
                  <a:lnTo>
                    <a:pt x="0" y="1864"/>
                  </a:lnTo>
                  <a:lnTo>
                    <a:pt x="0" y="1736"/>
                  </a:lnTo>
                  <a:lnTo>
                    <a:pt x="0" y="1584"/>
                  </a:lnTo>
                  <a:lnTo>
                    <a:pt x="0" y="1456"/>
                  </a:lnTo>
                  <a:lnTo>
                    <a:pt x="0" y="1304"/>
                  </a:lnTo>
                  <a:lnTo>
                    <a:pt x="0" y="1176"/>
                  </a:lnTo>
                  <a:lnTo>
                    <a:pt x="0" y="1024"/>
                  </a:lnTo>
                  <a:lnTo>
                    <a:pt x="0" y="864"/>
                  </a:lnTo>
                  <a:lnTo>
                    <a:pt x="0" y="712"/>
                  </a:lnTo>
                  <a:lnTo>
                    <a:pt x="0" y="560"/>
                  </a:lnTo>
                  <a:lnTo>
                    <a:pt x="0" y="408"/>
                  </a:lnTo>
                  <a:lnTo>
                    <a:pt x="0" y="304"/>
                  </a:lnTo>
                  <a:lnTo>
                    <a:pt x="0" y="200"/>
                  </a:lnTo>
                  <a:lnTo>
                    <a:pt x="0" y="120"/>
                  </a:lnTo>
                  <a:lnTo>
                    <a:pt x="0" y="96"/>
                  </a:lnTo>
                  <a:lnTo>
                    <a:pt x="0" y="4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2" name="Freeform 211"/>
            <p:cNvSpPr>
              <a:spLocks/>
            </p:cNvSpPr>
            <p:nvPr/>
          </p:nvSpPr>
          <p:spPr bwMode="auto">
            <a:xfrm>
              <a:off x="6705760" y="4178670"/>
              <a:ext cx="14886" cy="1144938"/>
            </a:xfrm>
            <a:custGeom>
              <a:avLst/>
              <a:gdLst>
                <a:gd name="T0" fmla="*/ 0 w 128"/>
                <a:gd name="T1" fmla="*/ 5864 h 6176"/>
                <a:gd name="T2" fmla="*/ 0 w 128"/>
                <a:gd name="T3" fmla="*/ 5432 h 6176"/>
                <a:gd name="T4" fmla="*/ 0 w 128"/>
                <a:gd name="T5" fmla="*/ 4968 h 6176"/>
                <a:gd name="T6" fmla="*/ 8 w 128"/>
                <a:gd name="T7" fmla="*/ 4608 h 6176"/>
                <a:gd name="T8" fmla="*/ 8 w 128"/>
                <a:gd name="T9" fmla="*/ 4152 h 6176"/>
                <a:gd name="T10" fmla="*/ 8 w 128"/>
                <a:gd name="T11" fmla="*/ 3944 h 6176"/>
                <a:gd name="T12" fmla="*/ 8 w 128"/>
                <a:gd name="T13" fmla="*/ 3688 h 6176"/>
                <a:gd name="T14" fmla="*/ 16 w 128"/>
                <a:gd name="T15" fmla="*/ 3456 h 6176"/>
                <a:gd name="T16" fmla="*/ 16 w 128"/>
                <a:gd name="T17" fmla="*/ 3200 h 6176"/>
                <a:gd name="T18" fmla="*/ 16 w 128"/>
                <a:gd name="T19" fmla="*/ 2968 h 6176"/>
                <a:gd name="T20" fmla="*/ 16 w 128"/>
                <a:gd name="T21" fmla="*/ 2768 h 6176"/>
                <a:gd name="T22" fmla="*/ 24 w 128"/>
                <a:gd name="T23" fmla="*/ 2608 h 6176"/>
                <a:gd name="T24" fmla="*/ 24 w 128"/>
                <a:gd name="T25" fmla="*/ 2408 h 6176"/>
                <a:gd name="T26" fmla="*/ 24 w 128"/>
                <a:gd name="T27" fmla="*/ 2176 h 6176"/>
                <a:gd name="T28" fmla="*/ 32 w 128"/>
                <a:gd name="T29" fmla="*/ 2024 h 6176"/>
                <a:gd name="T30" fmla="*/ 32 w 128"/>
                <a:gd name="T31" fmla="*/ 1816 h 6176"/>
                <a:gd name="T32" fmla="*/ 32 w 128"/>
                <a:gd name="T33" fmla="*/ 1608 h 6176"/>
                <a:gd name="T34" fmla="*/ 32 w 128"/>
                <a:gd name="T35" fmla="*/ 1408 h 6176"/>
                <a:gd name="T36" fmla="*/ 40 w 128"/>
                <a:gd name="T37" fmla="*/ 1248 h 6176"/>
                <a:gd name="T38" fmla="*/ 40 w 128"/>
                <a:gd name="T39" fmla="*/ 1048 h 6176"/>
                <a:gd name="T40" fmla="*/ 72 w 128"/>
                <a:gd name="T41" fmla="*/ 872 h 6176"/>
                <a:gd name="T42" fmla="*/ 72 w 128"/>
                <a:gd name="T43" fmla="*/ 864 h 6176"/>
                <a:gd name="T44" fmla="*/ 48 w 128"/>
                <a:gd name="T45" fmla="*/ 664 h 6176"/>
                <a:gd name="T46" fmla="*/ 56 w 128"/>
                <a:gd name="T47" fmla="*/ 536 h 6176"/>
                <a:gd name="T48" fmla="*/ 66 w 128"/>
                <a:gd name="T49" fmla="*/ 345 h 6176"/>
                <a:gd name="T50" fmla="*/ 64 w 128"/>
                <a:gd name="T51" fmla="*/ 176 h 6176"/>
                <a:gd name="T52" fmla="*/ 72 w 128"/>
                <a:gd name="T53" fmla="*/ 152 h 6176"/>
                <a:gd name="T54" fmla="*/ 80 w 128"/>
                <a:gd name="T55" fmla="*/ 120 h 6176"/>
                <a:gd name="T56" fmla="*/ 104 w 128"/>
                <a:gd name="T57" fmla="*/ 72 h 6176"/>
                <a:gd name="T58" fmla="*/ 104 w 128"/>
                <a:gd name="T59" fmla="*/ 144 h 6176"/>
                <a:gd name="T60" fmla="*/ 120 w 128"/>
                <a:gd name="T61" fmla="*/ 200 h 6176"/>
                <a:gd name="T62" fmla="*/ 112 w 128"/>
                <a:gd name="T63" fmla="*/ 248 h 6176"/>
                <a:gd name="T64" fmla="*/ 104 w 128"/>
                <a:gd name="T65" fmla="*/ 408 h 6176"/>
                <a:gd name="T66" fmla="*/ 104 w 128"/>
                <a:gd name="T67" fmla="*/ 608 h 6176"/>
                <a:gd name="T68" fmla="*/ 96 w 128"/>
                <a:gd name="T69" fmla="*/ 736 h 6176"/>
                <a:gd name="T70" fmla="*/ 96 w 128"/>
                <a:gd name="T71" fmla="*/ 840 h 6176"/>
                <a:gd name="T72" fmla="*/ 88 w 128"/>
                <a:gd name="T73" fmla="*/ 968 h 6176"/>
                <a:gd name="T74" fmla="*/ 88 w 128"/>
                <a:gd name="T75" fmla="*/ 1176 h 6176"/>
                <a:gd name="T76" fmla="*/ 87 w 128"/>
                <a:gd name="T77" fmla="*/ 1360 h 6176"/>
                <a:gd name="T78" fmla="*/ 80 w 128"/>
                <a:gd name="T79" fmla="*/ 1536 h 6176"/>
                <a:gd name="T80" fmla="*/ 80 w 128"/>
                <a:gd name="T81" fmla="*/ 1736 h 6176"/>
                <a:gd name="T82" fmla="*/ 80 w 128"/>
                <a:gd name="T83" fmla="*/ 1944 h 6176"/>
                <a:gd name="T84" fmla="*/ 72 w 128"/>
                <a:gd name="T85" fmla="*/ 2096 h 6176"/>
                <a:gd name="T86" fmla="*/ 72 w 128"/>
                <a:gd name="T87" fmla="*/ 2328 h 6176"/>
                <a:gd name="T88" fmla="*/ 72 w 128"/>
                <a:gd name="T89" fmla="*/ 2536 h 6176"/>
                <a:gd name="T90" fmla="*/ 64 w 128"/>
                <a:gd name="T91" fmla="*/ 2688 h 6176"/>
                <a:gd name="T92" fmla="*/ 64 w 128"/>
                <a:gd name="T93" fmla="*/ 2896 h 6176"/>
                <a:gd name="T94" fmla="*/ 64 w 128"/>
                <a:gd name="T95" fmla="*/ 3096 h 6176"/>
                <a:gd name="T96" fmla="*/ 64 w 128"/>
                <a:gd name="T97" fmla="*/ 3352 h 6176"/>
                <a:gd name="T98" fmla="*/ 56 w 128"/>
                <a:gd name="T99" fmla="*/ 3584 h 6176"/>
                <a:gd name="T100" fmla="*/ 56 w 128"/>
                <a:gd name="T101" fmla="*/ 3816 h 6176"/>
                <a:gd name="T102" fmla="*/ 56 w 128"/>
                <a:gd name="T103" fmla="*/ 4072 h 6176"/>
                <a:gd name="T104" fmla="*/ 56 w 128"/>
                <a:gd name="T105" fmla="*/ 4432 h 6176"/>
                <a:gd name="T106" fmla="*/ 48 w 128"/>
                <a:gd name="T107" fmla="*/ 4792 h 6176"/>
                <a:gd name="T108" fmla="*/ 48 w 128"/>
                <a:gd name="T109" fmla="*/ 5248 h 6176"/>
                <a:gd name="T110" fmla="*/ 48 w 128"/>
                <a:gd name="T111" fmla="*/ 5688 h 6176"/>
                <a:gd name="T112" fmla="*/ 48 w 128"/>
                <a:gd name="T113" fmla="*/ 6096 h 6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8" h="6176">
                  <a:moveTo>
                    <a:pt x="0" y="6152"/>
                  </a:moveTo>
                  <a:lnTo>
                    <a:pt x="0" y="6120"/>
                  </a:lnTo>
                  <a:lnTo>
                    <a:pt x="0" y="6096"/>
                  </a:lnTo>
                  <a:lnTo>
                    <a:pt x="0" y="6072"/>
                  </a:lnTo>
                  <a:lnTo>
                    <a:pt x="0" y="6024"/>
                  </a:lnTo>
                  <a:lnTo>
                    <a:pt x="0" y="5992"/>
                  </a:lnTo>
                  <a:lnTo>
                    <a:pt x="0" y="5920"/>
                  </a:lnTo>
                  <a:lnTo>
                    <a:pt x="0" y="5864"/>
                  </a:lnTo>
                  <a:lnTo>
                    <a:pt x="0" y="5816"/>
                  </a:lnTo>
                  <a:lnTo>
                    <a:pt x="0" y="5736"/>
                  </a:lnTo>
                  <a:lnTo>
                    <a:pt x="0" y="5688"/>
                  </a:lnTo>
                  <a:lnTo>
                    <a:pt x="0" y="5632"/>
                  </a:lnTo>
                  <a:lnTo>
                    <a:pt x="0" y="5608"/>
                  </a:lnTo>
                  <a:lnTo>
                    <a:pt x="0" y="5560"/>
                  </a:lnTo>
                  <a:lnTo>
                    <a:pt x="0" y="5480"/>
                  </a:lnTo>
                  <a:lnTo>
                    <a:pt x="0" y="5432"/>
                  </a:lnTo>
                  <a:lnTo>
                    <a:pt x="0" y="5376"/>
                  </a:lnTo>
                  <a:lnTo>
                    <a:pt x="0" y="5304"/>
                  </a:lnTo>
                  <a:lnTo>
                    <a:pt x="0" y="5248"/>
                  </a:lnTo>
                  <a:lnTo>
                    <a:pt x="0" y="5200"/>
                  </a:lnTo>
                  <a:lnTo>
                    <a:pt x="0" y="5120"/>
                  </a:lnTo>
                  <a:lnTo>
                    <a:pt x="0" y="5072"/>
                  </a:lnTo>
                  <a:lnTo>
                    <a:pt x="0" y="5024"/>
                  </a:lnTo>
                  <a:lnTo>
                    <a:pt x="0" y="4968"/>
                  </a:lnTo>
                  <a:lnTo>
                    <a:pt x="0" y="4896"/>
                  </a:lnTo>
                  <a:lnTo>
                    <a:pt x="0" y="4840"/>
                  </a:lnTo>
                  <a:lnTo>
                    <a:pt x="0" y="4792"/>
                  </a:lnTo>
                  <a:lnTo>
                    <a:pt x="0" y="4712"/>
                  </a:lnTo>
                  <a:cubicBezTo>
                    <a:pt x="0" y="4711"/>
                    <a:pt x="1" y="4710"/>
                    <a:pt x="1" y="4709"/>
                  </a:cubicBezTo>
                  <a:lnTo>
                    <a:pt x="9" y="4661"/>
                  </a:lnTo>
                  <a:lnTo>
                    <a:pt x="8" y="4664"/>
                  </a:lnTo>
                  <a:lnTo>
                    <a:pt x="8" y="4608"/>
                  </a:lnTo>
                  <a:lnTo>
                    <a:pt x="8" y="4536"/>
                  </a:lnTo>
                  <a:lnTo>
                    <a:pt x="8" y="4480"/>
                  </a:lnTo>
                  <a:lnTo>
                    <a:pt x="8" y="4432"/>
                  </a:lnTo>
                  <a:lnTo>
                    <a:pt x="8" y="4352"/>
                  </a:lnTo>
                  <a:lnTo>
                    <a:pt x="8" y="4304"/>
                  </a:lnTo>
                  <a:lnTo>
                    <a:pt x="8" y="4248"/>
                  </a:lnTo>
                  <a:lnTo>
                    <a:pt x="8" y="4200"/>
                  </a:lnTo>
                  <a:lnTo>
                    <a:pt x="8" y="4152"/>
                  </a:lnTo>
                  <a:lnTo>
                    <a:pt x="8" y="4120"/>
                  </a:lnTo>
                  <a:lnTo>
                    <a:pt x="8" y="4096"/>
                  </a:lnTo>
                  <a:lnTo>
                    <a:pt x="8" y="4072"/>
                  </a:lnTo>
                  <a:lnTo>
                    <a:pt x="8" y="4048"/>
                  </a:lnTo>
                  <a:lnTo>
                    <a:pt x="8" y="4024"/>
                  </a:lnTo>
                  <a:lnTo>
                    <a:pt x="8" y="3992"/>
                  </a:lnTo>
                  <a:lnTo>
                    <a:pt x="8" y="3968"/>
                  </a:lnTo>
                  <a:lnTo>
                    <a:pt x="8" y="3944"/>
                  </a:lnTo>
                  <a:lnTo>
                    <a:pt x="8" y="3896"/>
                  </a:lnTo>
                  <a:lnTo>
                    <a:pt x="8" y="3840"/>
                  </a:lnTo>
                  <a:lnTo>
                    <a:pt x="8" y="3816"/>
                  </a:lnTo>
                  <a:lnTo>
                    <a:pt x="8" y="3792"/>
                  </a:lnTo>
                  <a:lnTo>
                    <a:pt x="8" y="3768"/>
                  </a:lnTo>
                  <a:lnTo>
                    <a:pt x="8" y="3736"/>
                  </a:lnTo>
                  <a:lnTo>
                    <a:pt x="8" y="3712"/>
                  </a:lnTo>
                  <a:lnTo>
                    <a:pt x="8" y="3688"/>
                  </a:lnTo>
                  <a:lnTo>
                    <a:pt x="8" y="3664"/>
                  </a:lnTo>
                  <a:lnTo>
                    <a:pt x="8" y="3632"/>
                  </a:lnTo>
                  <a:lnTo>
                    <a:pt x="8" y="3584"/>
                  </a:lnTo>
                  <a:lnTo>
                    <a:pt x="8" y="3560"/>
                  </a:lnTo>
                  <a:cubicBezTo>
                    <a:pt x="8" y="3559"/>
                    <a:pt x="9" y="3558"/>
                    <a:pt x="9" y="3557"/>
                  </a:cubicBezTo>
                  <a:lnTo>
                    <a:pt x="17" y="3501"/>
                  </a:lnTo>
                  <a:lnTo>
                    <a:pt x="16" y="3504"/>
                  </a:lnTo>
                  <a:lnTo>
                    <a:pt x="16" y="3456"/>
                  </a:lnTo>
                  <a:lnTo>
                    <a:pt x="16" y="3432"/>
                  </a:lnTo>
                  <a:lnTo>
                    <a:pt x="16" y="3376"/>
                  </a:lnTo>
                  <a:lnTo>
                    <a:pt x="16" y="3352"/>
                  </a:lnTo>
                  <a:lnTo>
                    <a:pt x="16" y="3328"/>
                  </a:lnTo>
                  <a:lnTo>
                    <a:pt x="16" y="3304"/>
                  </a:lnTo>
                  <a:lnTo>
                    <a:pt x="16" y="3248"/>
                  </a:lnTo>
                  <a:lnTo>
                    <a:pt x="16" y="3224"/>
                  </a:lnTo>
                  <a:lnTo>
                    <a:pt x="16" y="3200"/>
                  </a:lnTo>
                  <a:lnTo>
                    <a:pt x="16" y="3152"/>
                  </a:lnTo>
                  <a:lnTo>
                    <a:pt x="16" y="3120"/>
                  </a:lnTo>
                  <a:lnTo>
                    <a:pt x="16" y="3096"/>
                  </a:lnTo>
                  <a:lnTo>
                    <a:pt x="16" y="3072"/>
                  </a:lnTo>
                  <a:lnTo>
                    <a:pt x="16" y="3048"/>
                  </a:lnTo>
                  <a:lnTo>
                    <a:pt x="16" y="3024"/>
                  </a:lnTo>
                  <a:lnTo>
                    <a:pt x="16" y="2992"/>
                  </a:lnTo>
                  <a:lnTo>
                    <a:pt x="16" y="2968"/>
                  </a:lnTo>
                  <a:lnTo>
                    <a:pt x="16" y="2944"/>
                  </a:lnTo>
                  <a:lnTo>
                    <a:pt x="16" y="2920"/>
                  </a:lnTo>
                  <a:lnTo>
                    <a:pt x="16" y="2896"/>
                  </a:lnTo>
                  <a:lnTo>
                    <a:pt x="16" y="2864"/>
                  </a:lnTo>
                  <a:lnTo>
                    <a:pt x="16" y="2840"/>
                  </a:lnTo>
                  <a:lnTo>
                    <a:pt x="16" y="2816"/>
                  </a:lnTo>
                  <a:lnTo>
                    <a:pt x="16" y="2792"/>
                  </a:lnTo>
                  <a:lnTo>
                    <a:pt x="16" y="2768"/>
                  </a:lnTo>
                  <a:lnTo>
                    <a:pt x="16" y="2736"/>
                  </a:lnTo>
                  <a:lnTo>
                    <a:pt x="16" y="2712"/>
                  </a:lnTo>
                  <a:lnTo>
                    <a:pt x="16" y="2688"/>
                  </a:lnTo>
                  <a:cubicBezTo>
                    <a:pt x="16" y="2686"/>
                    <a:pt x="17" y="2683"/>
                    <a:pt x="18" y="2681"/>
                  </a:cubicBezTo>
                  <a:lnTo>
                    <a:pt x="26" y="2657"/>
                  </a:lnTo>
                  <a:lnTo>
                    <a:pt x="24" y="2664"/>
                  </a:lnTo>
                  <a:lnTo>
                    <a:pt x="24" y="2632"/>
                  </a:lnTo>
                  <a:lnTo>
                    <a:pt x="24" y="2608"/>
                  </a:lnTo>
                  <a:lnTo>
                    <a:pt x="24" y="2584"/>
                  </a:lnTo>
                  <a:lnTo>
                    <a:pt x="24" y="2560"/>
                  </a:lnTo>
                  <a:lnTo>
                    <a:pt x="24" y="2536"/>
                  </a:lnTo>
                  <a:lnTo>
                    <a:pt x="24" y="2504"/>
                  </a:lnTo>
                  <a:lnTo>
                    <a:pt x="24" y="2480"/>
                  </a:lnTo>
                  <a:lnTo>
                    <a:pt x="24" y="2456"/>
                  </a:lnTo>
                  <a:lnTo>
                    <a:pt x="24" y="2432"/>
                  </a:lnTo>
                  <a:lnTo>
                    <a:pt x="24" y="2408"/>
                  </a:lnTo>
                  <a:lnTo>
                    <a:pt x="24" y="2376"/>
                  </a:lnTo>
                  <a:lnTo>
                    <a:pt x="24" y="2352"/>
                  </a:lnTo>
                  <a:lnTo>
                    <a:pt x="24" y="2328"/>
                  </a:lnTo>
                  <a:lnTo>
                    <a:pt x="24" y="2304"/>
                  </a:lnTo>
                  <a:lnTo>
                    <a:pt x="24" y="2280"/>
                  </a:lnTo>
                  <a:lnTo>
                    <a:pt x="24" y="2248"/>
                  </a:lnTo>
                  <a:lnTo>
                    <a:pt x="24" y="2200"/>
                  </a:lnTo>
                  <a:lnTo>
                    <a:pt x="24" y="2176"/>
                  </a:lnTo>
                  <a:lnTo>
                    <a:pt x="24" y="2152"/>
                  </a:lnTo>
                  <a:lnTo>
                    <a:pt x="24" y="2120"/>
                  </a:lnTo>
                  <a:lnTo>
                    <a:pt x="24" y="2096"/>
                  </a:lnTo>
                  <a:lnTo>
                    <a:pt x="24" y="2072"/>
                  </a:lnTo>
                  <a:cubicBezTo>
                    <a:pt x="24" y="2070"/>
                    <a:pt x="25" y="2067"/>
                    <a:pt x="26" y="2065"/>
                  </a:cubicBezTo>
                  <a:lnTo>
                    <a:pt x="34" y="2041"/>
                  </a:lnTo>
                  <a:lnTo>
                    <a:pt x="32" y="2048"/>
                  </a:lnTo>
                  <a:lnTo>
                    <a:pt x="32" y="2024"/>
                  </a:lnTo>
                  <a:lnTo>
                    <a:pt x="32" y="1992"/>
                  </a:lnTo>
                  <a:lnTo>
                    <a:pt x="32" y="1968"/>
                  </a:lnTo>
                  <a:lnTo>
                    <a:pt x="32" y="1944"/>
                  </a:lnTo>
                  <a:lnTo>
                    <a:pt x="32" y="1920"/>
                  </a:lnTo>
                  <a:lnTo>
                    <a:pt x="32" y="1896"/>
                  </a:lnTo>
                  <a:lnTo>
                    <a:pt x="32" y="1864"/>
                  </a:lnTo>
                  <a:lnTo>
                    <a:pt x="32" y="1840"/>
                  </a:lnTo>
                  <a:lnTo>
                    <a:pt x="32" y="1816"/>
                  </a:lnTo>
                  <a:lnTo>
                    <a:pt x="32" y="1792"/>
                  </a:lnTo>
                  <a:lnTo>
                    <a:pt x="32" y="1768"/>
                  </a:lnTo>
                  <a:lnTo>
                    <a:pt x="32" y="1736"/>
                  </a:lnTo>
                  <a:lnTo>
                    <a:pt x="32" y="1712"/>
                  </a:lnTo>
                  <a:lnTo>
                    <a:pt x="32" y="1688"/>
                  </a:lnTo>
                  <a:lnTo>
                    <a:pt x="32" y="1664"/>
                  </a:lnTo>
                  <a:lnTo>
                    <a:pt x="32" y="1640"/>
                  </a:lnTo>
                  <a:lnTo>
                    <a:pt x="32" y="1608"/>
                  </a:lnTo>
                  <a:lnTo>
                    <a:pt x="32" y="1584"/>
                  </a:lnTo>
                  <a:lnTo>
                    <a:pt x="32" y="1560"/>
                  </a:lnTo>
                  <a:lnTo>
                    <a:pt x="32" y="1536"/>
                  </a:lnTo>
                  <a:lnTo>
                    <a:pt x="32" y="1504"/>
                  </a:lnTo>
                  <a:lnTo>
                    <a:pt x="32" y="1480"/>
                  </a:lnTo>
                  <a:lnTo>
                    <a:pt x="32" y="1456"/>
                  </a:lnTo>
                  <a:lnTo>
                    <a:pt x="32" y="1432"/>
                  </a:lnTo>
                  <a:lnTo>
                    <a:pt x="32" y="1408"/>
                  </a:lnTo>
                  <a:lnTo>
                    <a:pt x="32" y="1376"/>
                  </a:lnTo>
                  <a:cubicBezTo>
                    <a:pt x="32" y="1374"/>
                    <a:pt x="33" y="1371"/>
                    <a:pt x="34" y="1369"/>
                  </a:cubicBezTo>
                  <a:lnTo>
                    <a:pt x="42" y="1345"/>
                  </a:lnTo>
                  <a:lnTo>
                    <a:pt x="40" y="1352"/>
                  </a:lnTo>
                  <a:lnTo>
                    <a:pt x="40" y="1328"/>
                  </a:lnTo>
                  <a:lnTo>
                    <a:pt x="40" y="1304"/>
                  </a:lnTo>
                  <a:lnTo>
                    <a:pt x="40" y="1280"/>
                  </a:lnTo>
                  <a:lnTo>
                    <a:pt x="40" y="1248"/>
                  </a:lnTo>
                  <a:lnTo>
                    <a:pt x="40" y="1224"/>
                  </a:lnTo>
                  <a:lnTo>
                    <a:pt x="40" y="1200"/>
                  </a:lnTo>
                  <a:lnTo>
                    <a:pt x="40" y="1176"/>
                  </a:lnTo>
                  <a:lnTo>
                    <a:pt x="40" y="1152"/>
                  </a:lnTo>
                  <a:lnTo>
                    <a:pt x="40" y="1120"/>
                  </a:lnTo>
                  <a:lnTo>
                    <a:pt x="40" y="1096"/>
                  </a:lnTo>
                  <a:lnTo>
                    <a:pt x="40" y="1072"/>
                  </a:lnTo>
                  <a:lnTo>
                    <a:pt x="40" y="1048"/>
                  </a:lnTo>
                  <a:lnTo>
                    <a:pt x="40" y="1024"/>
                  </a:lnTo>
                  <a:lnTo>
                    <a:pt x="40" y="992"/>
                  </a:lnTo>
                  <a:lnTo>
                    <a:pt x="40" y="968"/>
                  </a:lnTo>
                  <a:lnTo>
                    <a:pt x="40" y="944"/>
                  </a:lnTo>
                  <a:lnTo>
                    <a:pt x="40" y="920"/>
                  </a:lnTo>
                  <a:lnTo>
                    <a:pt x="40" y="896"/>
                  </a:lnTo>
                  <a:cubicBezTo>
                    <a:pt x="40" y="883"/>
                    <a:pt x="51" y="872"/>
                    <a:pt x="64" y="872"/>
                  </a:cubicBezTo>
                  <a:lnTo>
                    <a:pt x="72" y="872"/>
                  </a:lnTo>
                  <a:lnTo>
                    <a:pt x="48" y="896"/>
                  </a:lnTo>
                  <a:lnTo>
                    <a:pt x="48" y="864"/>
                  </a:lnTo>
                  <a:lnTo>
                    <a:pt x="48" y="840"/>
                  </a:lnTo>
                  <a:lnTo>
                    <a:pt x="48" y="816"/>
                  </a:lnTo>
                  <a:cubicBezTo>
                    <a:pt x="48" y="803"/>
                    <a:pt x="59" y="792"/>
                    <a:pt x="72" y="792"/>
                  </a:cubicBezTo>
                  <a:cubicBezTo>
                    <a:pt x="86" y="792"/>
                    <a:pt x="96" y="803"/>
                    <a:pt x="96" y="816"/>
                  </a:cubicBezTo>
                  <a:lnTo>
                    <a:pt x="96" y="840"/>
                  </a:lnTo>
                  <a:cubicBezTo>
                    <a:pt x="96" y="854"/>
                    <a:pt x="86" y="864"/>
                    <a:pt x="72" y="864"/>
                  </a:cubicBezTo>
                  <a:cubicBezTo>
                    <a:pt x="59" y="864"/>
                    <a:pt x="48" y="854"/>
                    <a:pt x="48" y="840"/>
                  </a:cubicBezTo>
                  <a:lnTo>
                    <a:pt x="48" y="816"/>
                  </a:lnTo>
                  <a:lnTo>
                    <a:pt x="48" y="792"/>
                  </a:lnTo>
                  <a:lnTo>
                    <a:pt x="48" y="768"/>
                  </a:lnTo>
                  <a:lnTo>
                    <a:pt x="48" y="736"/>
                  </a:lnTo>
                  <a:lnTo>
                    <a:pt x="48" y="712"/>
                  </a:lnTo>
                  <a:lnTo>
                    <a:pt x="48" y="688"/>
                  </a:lnTo>
                  <a:lnTo>
                    <a:pt x="48" y="664"/>
                  </a:lnTo>
                  <a:lnTo>
                    <a:pt x="48" y="640"/>
                  </a:lnTo>
                  <a:cubicBezTo>
                    <a:pt x="48" y="627"/>
                    <a:pt x="59" y="616"/>
                    <a:pt x="72" y="616"/>
                  </a:cubicBezTo>
                  <a:lnTo>
                    <a:pt x="80" y="616"/>
                  </a:lnTo>
                  <a:lnTo>
                    <a:pt x="56" y="640"/>
                  </a:lnTo>
                  <a:lnTo>
                    <a:pt x="56" y="608"/>
                  </a:lnTo>
                  <a:lnTo>
                    <a:pt x="56" y="584"/>
                  </a:lnTo>
                  <a:lnTo>
                    <a:pt x="56" y="560"/>
                  </a:lnTo>
                  <a:lnTo>
                    <a:pt x="56" y="536"/>
                  </a:lnTo>
                  <a:lnTo>
                    <a:pt x="56" y="504"/>
                  </a:lnTo>
                  <a:lnTo>
                    <a:pt x="56" y="480"/>
                  </a:lnTo>
                  <a:lnTo>
                    <a:pt x="56" y="456"/>
                  </a:lnTo>
                  <a:lnTo>
                    <a:pt x="56" y="432"/>
                  </a:lnTo>
                  <a:lnTo>
                    <a:pt x="56" y="408"/>
                  </a:lnTo>
                  <a:lnTo>
                    <a:pt x="56" y="376"/>
                  </a:lnTo>
                  <a:cubicBezTo>
                    <a:pt x="56" y="374"/>
                    <a:pt x="57" y="371"/>
                    <a:pt x="58" y="369"/>
                  </a:cubicBezTo>
                  <a:lnTo>
                    <a:pt x="66" y="345"/>
                  </a:lnTo>
                  <a:lnTo>
                    <a:pt x="64" y="352"/>
                  </a:lnTo>
                  <a:lnTo>
                    <a:pt x="64" y="328"/>
                  </a:lnTo>
                  <a:lnTo>
                    <a:pt x="64" y="304"/>
                  </a:lnTo>
                  <a:lnTo>
                    <a:pt x="64" y="280"/>
                  </a:lnTo>
                  <a:lnTo>
                    <a:pt x="64" y="248"/>
                  </a:lnTo>
                  <a:lnTo>
                    <a:pt x="64" y="224"/>
                  </a:lnTo>
                  <a:lnTo>
                    <a:pt x="64" y="200"/>
                  </a:lnTo>
                  <a:lnTo>
                    <a:pt x="64" y="176"/>
                  </a:lnTo>
                  <a:cubicBezTo>
                    <a:pt x="64" y="163"/>
                    <a:pt x="75" y="152"/>
                    <a:pt x="88" y="152"/>
                  </a:cubicBezTo>
                  <a:cubicBezTo>
                    <a:pt x="102" y="152"/>
                    <a:pt x="112" y="163"/>
                    <a:pt x="112" y="176"/>
                  </a:cubicBezTo>
                  <a:lnTo>
                    <a:pt x="112" y="200"/>
                  </a:lnTo>
                  <a:lnTo>
                    <a:pt x="88" y="176"/>
                  </a:lnTo>
                  <a:lnTo>
                    <a:pt x="96" y="176"/>
                  </a:lnTo>
                  <a:lnTo>
                    <a:pt x="72" y="200"/>
                  </a:lnTo>
                  <a:lnTo>
                    <a:pt x="72" y="176"/>
                  </a:lnTo>
                  <a:lnTo>
                    <a:pt x="72" y="152"/>
                  </a:lnTo>
                  <a:lnTo>
                    <a:pt x="72" y="120"/>
                  </a:lnTo>
                  <a:lnTo>
                    <a:pt x="72" y="96"/>
                  </a:lnTo>
                  <a:cubicBezTo>
                    <a:pt x="72" y="83"/>
                    <a:pt x="83" y="72"/>
                    <a:pt x="96" y="72"/>
                  </a:cubicBezTo>
                  <a:cubicBezTo>
                    <a:pt x="110" y="72"/>
                    <a:pt x="120" y="83"/>
                    <a:pt x="120" y="96"/>
                  </a:cubicBezTo>
                  <a:lnTo>
                    <a:pt x="120" y="120"/>
                  </a:lnTo>
                  <a:lnTo>
                    <a:pt x="96" y="96"/>
                  </a:lnTo>
                  <a:lnTo>
                    <a:pt x="104" y="96"/>
                  </a:lnTo>
                  <a:lnTo>
                    <a:pt x="80" y="120"/>
                  </a:lnTo>
                  <a:lnTo>
                    <a:pt x="80" y="96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cubicBezTo>
                    <a:pt x="128" y="62"/>
                    <a:pt x="118" y="72"/>
                    <a:pt x="104" y="72"/>
                  </a:cubicBezTo>
                  <a:cubicBezTo>
                    <a:pt x="91" y="72"/>
                    <a:pt x="80" y="62"/>
                    <a:pt x="80" y="48"/>
                  </a:cubicBezTo>
                  <a:lnTo>
                    <a:pt x="80" y="24"/>
                  </a:lnTo>
                  <a:lnTo>
                    <a:pt x="128" y="24"/>
                  </a:lnTo>
                  <a:lnTo>
                    <a:pt x="128" y="48"/>
                  </a:lnTo>
                  <a:lnTo>
                    <a:pt x="128" y="72"/>
                  </a:lnTo>
                  <a:lnTo>
                    <a:pt x="128" y="96"/>
                  </a:lnTo>
                  <a:lnTo>
                    <a:pt x="128" y="120"/>
                  </a:lnTo>
                  <a:cubicBezTo>
                    <a:pt x="128" y="134"/>
                    <a:pt x="118" y="144"/>
                    <a:pt x="104" y="144"/>
                  </a:cubicBezTo>
                  <a:lnTo>
                    <a:pt x="96" y="144"/>
                  </a:lnTo>
                  <a:cubicBezTo>
                    <a:pt x="83" y="144"/>
                    <a:pt x="72" y="134"/>
                    <a:pt x="72" y="120"/>
                  </a:cubicBezTo>
                  <a:lnTo>
                    <a:pt x="72" y="96"/>
                  </a:lnTo>
                  <a:lnTo>
                    <a:pt x="120" y="96"/>
                  </a:lnTo>
                  <a:lnTo>
                    <a:pt x="120" y="120"/>
                  </a:lnTo>
                  <a:lnTo>
                    <a:pt x="120" y="152"/>
                  </a:lnTo>
                  <a:lnTo>
                    <a:pt x="120" y="176"/>
                  </a:lnTo>
                  <a:lnTo>
                    <a:pt x="120" y="200"/>
                  </a:lnTo>
                  <a:cubicBezTo>
                    <a:pt x="120" y="214"/>
                    <a:pt x="110" y="224"/>
                    <a:pt x="96" y="224"/>
                  </a:cubicBezTo>
                  <a:lnTo>
                    <a:pt x="88" y="224"/>
                  </a:lnTo>
                  <a:cubicBezTo>
                    <a:pt x="75" y="224"/>
                    <a:pt x="64" y="214"/>
                    <a:pt x="64" y="200"/>
                  </a:cubicBezTo>
                  <a:lnTo>
                    <a:pt x="64" y="176"/>
                  </a:lnTo>
                  <a:lnTo>
                    <a:pt x="112" y="176"/>
                  </a:lnTo>
                  <a:lnTo>
                    <a:pt x="112" y="200"/>
                  </a:lnTo>
                  <a:lnTo>
                    <a:pt x="112" y="224"/>
                  </a:lnTo>
                  <a:lnTo>
                    <a:pt x="112" y="248"/>
                  </a:lnTo>
                  <a:lnTo>
                    <a:pt x="112" y="280"/>
                  </a:lnTo>
                  <a:lnTo>
                    <a:pt x="112" y="304"/>
                  </a:lnTo>
                  <a:lnTo>
                    <a:pt x="112" y="328"/>
                  </a:lnTo>
                  <a:lnTo>
                    <a:pt x="112" y="352"/>
                  </a:lnTo>
                  <a:cubicBezTo>
                    <a:pt x="112" y="355"/>
                    <a:pt x="112" y="358"/>
                    <a:pt x="111" y="360"/>
                  </a:cubicBezTo>
                  <a:lnTo>
                    <a:pt x="103" y="384"/>
                  </a:lnTo>
                  <a:lnTo>
                    <a:pt x="104" y="376"/>
                  </a:lnTo>
                  <a:lnTo>
                    <a:pt x="104" y="408"/>
                  </a:lnTo>
                  <a:lnTo>
                    <a:pt x="104" y="432"/>
                  </a:lnTo>
                  <a:lnTo>
                    <a:pt x="104" y="456"/>
                  </a:lnTo>
                  <a:lnTo>
                    <a:pt x="104" y="480"/>
                  </a:lnTo>
                  <a:lnTo>
                    <a:pt x="104" y="504"/>
                  </a:lnTo>
                  <a:lnTo>
                    <a:pt x="104" y="536"/>
                  </a:lnTo>
                  <a:lnTo>
                    <a:pt x="104" y="560"/>
                  </a:lnTo>
                  <a:lnTo>
                    <a:pt x="104" y="584"/>
                  </a:lnTo>
                  <a:lnTo>
                    <a:pt x="104" y="608"/>
                  </a:lnTo>
                  <a:lnTo>
                    <a:pt x="104" y="640"/>
                  </a:lnTo>
                  <a:cubicBezTo>
                    <a:pt x="104" y="654"/>
                    <a:pt x="94" y="664"/>
                    <a:pt x="80" y="664"/>
                  </a:cubicBezTo>
                  <a:lnTo>
                    <a:pt x="72" y="664"/>
                  </a:lnTo>
                  <a:lnTo>
                    <a:pt x="96" y="640"/>
                  </a:lnTo>
                  <a:lnTo>
                    <a:pt x="96" y="664"/>
                  </a:lnTo>
                  <a:lnTo>
                    <a:pt x="96" y="688"/>
                  </a:lnTo>
                  <a:lnTo>
                    <a:pt x="96" y="712"/>
                  </a:lnTo>
                  <a:lnTo>
                    <a:pt x="96" y="736"/>
                  </a:lnTo>
                  <a:lnTo>
                    <a:pt x="96" y="768"/>
                  </a:lnTo>
                  <a:lnTo>
                    <a:pt x="96" y="792"/>
                  </a:lnTo>
                  <a:lnTo>
                    <a:pt x="96" y="816"/>
                  </a:lnTo>
                  <a:lnTo>
                    <a:pt x="96" y="840"/>
                  </a:lnTo>
                  <a:lnTo>
                    <a:pt x="48" y="840"/>
                  </a:lnTo>
                  <a:lnTo>
                    <a:pt x="48" y="816"/>
                  </a:lnTo>
                  <a:lnTo>
                    <a:pt x="96" y="816"/>
                  </a:lnTo>
                  <a:lnTo>
                    <a:pt x="96" y="840"/>
                  </a:lnTo>
                  <a:lnTo>
                    <a:pt x="96" y="864"/>
                  </a:lnTo>
                  <a:lnTo>
                    <a:pt x="96" y="896"/>
                  </a:lnTo>
                  <a:cubicBezTo>
                    <a:pt x="96" y="910"/>
                    <a:pt x="86" y="920"/>
                    <a:pt x="72" y="920"/>
                  </a:cubicBezTo>
                  <a:lnTo>
                    <a:pt x="64" y="920"/>
                  </a:lnTo>
                  <a:lnTo>
                    <a:pt x="88" y="896"/>
                  </a:lnTo>
                  <a:lnTo>
                    <a:pt x="88" y="920"/>
                  </a:lnTo>
                  <a:lnTo>
                    <a:pt x="88" y="944"/>
                  </a:lnTo>
                  <a:lnTo>
                    <a:pt x="88" y="968"/>
                  </a:lnTo>
                  <a:lnTo>
                    <a:pt x="88" y="992"/>
                  </a:lnTo>
                  <a:lnTo>
                    <a:pt x="88" y="1024"/>
                  </a:lnTo>
                  <a:lnTo>
                    <a:pt x="88" y="1048"/>
                  </a:lnTo>
                  <a:lnTo>
                    <a:pt x="88" y="1072"/>
                  </a:lnTo>
                  <a:lnTo>
                    <a:pt x="88" y="1096"/>
                  </a:lnTo>
                  <a:lnTo>
                    <a:pt x="88" y="1120"/>
                  </a:lnTo>
                  <a:lnTo>
                    <a:pt x="88" y="1152"/>
                  </a:lnTo>
                  <a:lnTo>
                    <a:pt x="88" y="1176"/>
                  </a:lnTo>
                  <a:lnTo>
                    <a:pt x="88" y="1200"/>
                  </a:lnTo>
                  <a:lnTo>
                    <a:pt x="88" y="1224"/>
                  </a:lnTo>
                  <a:lnTo>
                    <a:pt x="88" y="1248"/>
                  </a:lnTo>
                  <a:lnTo>
                    <a:pt x="88" y="1280"/>
                  </a:lnTo>
                  <a:lnTo>
                    <a:pt x="88" y="1304"/>
                  </a:lnTo>
                  <a:lnTo>
                    <a:pt x="88" y="1328"/>
                  </a:lnTo>
                  <a:lnTo>
                    <a:pt x="88" y="1352"/>
                  </a:lnTo>
                  <a:cubicBezTo>
                    <a:pt x="88" y="1355"/>
                    <a:pt x="88" y="1358"/>
                    <a:pt x="87" y="1360"/>
                  </a:cubicBezTo>
                  <a:lnTo>
                    <a:pt x="79" y="1384"/>
                  </a:lnTo>
                  <a:lnTo>
                    <a:pt x="80" y="1376"/>
                  </a:lnTo>
                  <a:lnTo>
                    <a:pt x="80" y="1408"/>
                  </a:lnTo>
                  <a:lnTo>
                    <a:pt x="80" y="1432"/>
                  </a:lnTo>
                  <a:lnTo>
                    <a:pt x="80" y="1456"/>
                  </a:lnTo>
                  <a:lnTo>
                    <a:pt x="80" y="1480"/>
                  </a:lnTo>
                  <a:lnTo>
                    <a:pt x="80" y="1504"/>
                  </a:lnTo>
                  <a:lnTo>
                    <a:pt x="80" y="1536"/>
                  </a:lnTo>
                  <a:lnTo>
                    <a:pt x="80" y="1560"/>
                  </a:lnTo>
                  <a:lnTo>
                    <a:pt x="80" y="1584"/>
                  </a:lnTo>
                  <a:lnTo>
                    <a:pt x="80" y="1608"/>
                  </a:lnTo>
                  <a:lnTo>
                    <a:pt x="80" y="1640"/>
                  </a:lnTo>
                  <a:lnTo>
                    <a:pt x="80" y="1664"/>
                  </a:lnTo>
                  <a:lnTo>
                    <a:pt x="80" y="1688"/>
                  </a:lnTo>
                  <a:lnTo>
                    <a:pt x="80" y="1712"/>
                  </a:lnTo>
                  <a:lnTo>
                    <a:pt x="80" y="1736"/>
                  </a:lnTo>
                  <a:lnTo>
                    <a:pt x="80" y="1768"/>
                  </a:lnTo>
                  <a:lnTo>
                    <a:pt x="80" y="1792"/>
                  </a:lnTo>
                  <a:lnTo>
                    <a:pt x="80" y="1816"/>
                  </a:lnTo>
                  <a:lnTo>
                    <a:pt x="80" y="1840"/>
                  </a:lnTo>
                  <a:lnTo>
                    <a:pt x="80" y="1864"/>
                  </a:lnTo>
                  <a:lnTo>
                    <a:pt x="80" y="1896"/>
                  </a:lnTo>
                  <a:lnTo>
                    <a:pt x="80" y="1920"/>
                  </a:lnTo>
                  <a:lnTo>
                    <a:pt x="80" y="1944"/>
                  </a:lnTo>
                  <a:lnTo>
                    <a:pt x="80" y="1968"/>
                  </a:lnTo>
                  <a:lnTo>
                    <a:pt x="80" y="1992"/>
                  </a:lnTo>
                  <a:lnTo>
                    <a:pt x="80" y="2024"/>
                  </a:lnTo>
                  <a:lnTo>
                    <a:pt x="80" y="2048"/>
                  </a:lnTo>
                  <a:cubicBezTo>
                    <a:pt x="80" y="2051"/>
                    <a:pt x="80" y="2054"/>
                    <a:pt x="79" y="2056"/>
                  </a:cubicBezTo>
                  <a:lnTo>
                    <a:pt x="71" y="2080"/>
                  </a:lnTo>
                  <a:lnTo>
                    <a:pt x="72" y="2072"/>
                  </a:lnTo>
                  <a:lnTo>
                    <a:pt x="72" y="2096"/>
                  </a:lnTo>
                  <a:lnTo>
                    <a:pt x="72" y="2120"/>
                  </a:lnTo>
                  <a:lnTo>
                    <a:pt x="72" y="2152"/>
                  </a:lnTo>
                  <a:lnTo>
                    <a:pt x="72" y="2176"/>
                  </a:lnTo>
                  <a:lnTo>
                    <a:pt x="72" y="2200"/>
                  </a:lnTo>
                  <a:lnTo>
                    <a:pt x="72" y="2248"/>
                  </a:lnTo>
                  <a:lnTo>
                    <a:pt x="72" y="2280"/>
                  </a:lnTo>
                  <a:lnTo>
                    <a:pt x="72" y="2304"/>
                  </a:lnTo>
                  <a:lnTo>
                    <a:pt x="72" y="2328"/>
                  </a:lnTo>
                  <a:lnTo>
                    <a:pt x="72" y="2352"/>
                  </a:lnTo>
                  <a:lnTo>
                    <a:pt x="72" y="2376"/>
                  </a:lnTo>
                  <a:lnTo>
                    <a:pt x="72" y="2408"/>
                  </a:lnTo>
                  <a:lnTo>
                    <a:pt x="72" y="2432"/>
                  </a:lnTo>
                  <a:lnTo>
                    <a:pt x="72" y="2456"/>
                  </a:lnTo>
                  <a:lnTo>
                    <a:pt x="72" y="2480"/>
                  </a:lnTo>
                  <a:lnTo>
                    <a:pt x="72" y="2504"/>
                  </a:lnTo>
                  <a:lnTo>
                    <a:pt x="72" y="2536"/>
                  </a:lnTo>
                  <a:lnTo>
                    <a:pt x="72" y="2560"/>
                  </a:lnTo>
                  <a:lnTo>
                    <a:pt x="72" y="2584"/>
                  </a:lnTo>
                  <a:lnTo>
                    <a:pt x="72" y="2608"/>
                  </a:lnTo>
                  <a:lnTo>
                    <a:pt x="72" y="2632"/>
                  </a:lnTo>
                  <a:lnTo>
                    <a:pt x="72" y="2664"/>
                  </a:lnTo>
                  <a:cubicBezTo>
                    <a:pt x="72" y="2667"/>
                    <a:pt x="72" y="2670"/>
                    <a:pt x="71" y="2672"/>
                  </a:cubicBezTo>
                  <a:lnTo>
                    <a:pt x="63" y="2696"/>
                  </a:lnTo>
                  <a:lnTo>
                    <a:pt x="64" y="2688"/>
                  </a:lnTo>
                  <a:lnTo>
                    <a:pt x="64" y="2712"/>
                  </a:lnTo>
                  <a:lnTo>
                    <a:pt x="64" y="2736"/>
                  </a:lnTo>
                  <a:lnTo>
                    <a:pt x="64" y="2768"/>
                  </a:lnTo>
                  <a:lnTo>
                    <a:pt x="64" y="2792"/>
                  </a:lnTo>
                  <a:lnTo>
                    <a:pt x="64" y="2816"/>
                  </a:lnTo>
                  <a:lnTo>
                    <a:pt x="64" y="2840"/>
                  </a:lnTo>
                  <a:lnTo>
                    <a:pt x="64" y="2864"/>
                  </a:lnTo>
                  <a:lnTo>
                    <a:pt x="64" y="2896"/>
                  </a:lnTo>
                  <a:lnTo>
                    <a:pt x="64" y="2920"/>
                  </a:lnTo>
                  <a:lnTo>
                    <a:pt x="64" y="2944"/>
                  </a:lnTo>
                  <a:lnTo>
                    <a:pt x="64" y="2968"/>
                  </a:lnTo>
                  <a:lnTo>
                    <a:pt x="64" y="2992"/>
                  </a:lnTo>
                  <a:lnTo>
                    <a:pt x="64" y="3024"/>
                  </a:lnTo>
                  <a:lnTo>
                    <a:pt x="64" y="3048"/>
                  </a:lnTo>
                  <a:lnTo>
                    <a:pt x="64" y="3072"/>
                  </a:lnTo>
                  <a:lnTo>
                    <a:pt x="64" y="3096"/>
                  </a:lnTo>
                  <a:lnTo>
                    <a:pt x="64" y="3120"/>
                  </a:lnTo>
                  <a:lnTo>
                    <a:pt x="64" y="3152"/>
                  </a:lnTo>
                  <a:lnTo>
                    <a:pt x="64" y="3200"/>
                  </a:lnTo>
                  <a:lnTo>
                    <a:pt x="64" y="3224"/>
                  </a:lnTo>
                  <a:lnTo>
                    <a:pt x="64" y="3248"/>
                  </a:lnTo>
                  <a:lnTo>
                    <a:pt x="64" y="3304"/>
                  </a:lnTo>
                  <a:lnTo>
                    <a:pt x="64" y="3328"/>
                  </a:lnTo>
                  <a:lnTo>
                    <a:pt x="64" y="3352"/>
                  </a:lnTo>
                  <a:lnTo>
                    <a:pt x="64" y="3376"/>
                  </a:lnTo>
                  <a:lnTo>
                    <a:pt x="64" y="3432"/>
                  </a:lnTo>
                  <a:lnTo>
                    <a:pt x="64" y="3456"/>
                  </a:lnTo>
                  <a:lnTo>
                    <a:pt x="64" y="3504"/>
                  </a:lnTo>
                  <a:cubicBezTo>
                    <a:pt x="64" y="3506"/>
                    <a:pt x="64" y="3507"/>
                    <a:pt x="64" y="3508"/>
                  </a:cubicBezTo>
                  <a:lnTo>
                    <a:pt x="56" y="3564"/>
                  </a:lnTo>
                  <a:lnTo>
                    <a:pt x="56" y="3560"/>
                  </a:lnTo>
                  <a:lnTo>
                    <a:pt x="56" y="3584"/>
                  </a:lnTo>
                  <a:lnTo>
                    <a:pt x="56" y="3632"/>
                  </a:lnTo>
                  <a:lnTo>
                    <a:pt x="56" y="3664"/>
                  </a:lnTo>
                  <a:lnTo>
                    <a:pt x="56" y="3688"/>
                  </a:lnTo>
                  <a:lnTo>
                    <a:pt x="56" y="3712"/>
                  </a:lnTo>
                  <a:lnTo>
                    <a:pt x="56" y="3736"/>
                  </a:lnTo>
                  <a:lnTo>
                    <a:pt x="56" y="3768"/>
                  </a:lnTo>
                  <a:lnTo>
                    <a:pt x="56" y="3792"/>
                  </a:lnTo>
                  <a:lnTo>
                    <a:pt x="56" y="3816"/>
                  </a:lnTo>
                  <a:lnTo>
                    <a:pt x="56" y="3840"/>
                  </a:lnTo>
                  <a:lnTo>
                    <a:pt x="56" y="3896"/>
                  </a:lnTo>
                  <a:lnTo>
                    <a:pt x="56" y="3944"/>
                  </a:lnTo>
                  <a:lnTo>
                    <a:pt x="56" y="3968"/>
                  </a:lnTo>
                  <a:lnTo>
                    <a:pt x="56" y="3992"/>
                  </a:lnTo>
                  <a:lnTo>
                    <a:pt x="56" y="4024"/>
                  </a:lnTo>
                  <a:lnTo>
                    <a:pt x="56" y="4048"/>
                  </a:lnTo>
                  <a:lnTo>
                    <a:pt x="56" y="4072"/>
                  </a:lnTo>
                  <a:lnTo>
                    <a:pt x="56" y="4096"/>
                  </a:lnTo>
                  <a:lnTo>
                    <a:pt x="56" y="4120"/>
                  </a:lnTo>
                  <a:lnTo>
                    <a:pt x="56" y="4152"/>
                  </a:lnTo>
                  <a:lnTo>
                    <a:pt x="56" y="4200"/>
                  </a:lnTo>
                  <a:lnTo>
                    <a:pt x="56" y="4248"/>
                  </a:lnTo>
                  <a:lnTo>
                    <a:pt x="56" y="4304"/>
                  </a:lnTo>
                  <a:lnTo>
                    <a:pt x="56" y="4352"/>
                  </a:lnTo>
                  <a:lnTo>
                    <a:pt x="56" y="4432"/>
                  </a:lnTo>
                  <a:lnTo>
                    <a:pt x="56" y="4480"/>
                  </a:lnTo>
                  <a:lnTo>
                    <a:pt x="56" y="4536"/>
                  </a:lnTo>
                  <a:lnTo>
                    <a:pt x="56" y="4608"/>
                  </a:lnTo>
                  <a:lnTo>
                    <a:pt x="56" y="4664"/>
                  </a:lnTo>
                  <a:cubicBezTo>
                    <a:pt x="56" y="4666"/>
                    <a:pt x="56" y="4667"/>
                    <a:pt x="56" y="4668"/>
                  </a:cubicBezTo>
                  <a:lnTo>
                    <a:pt x="48" y="4716"/>
                  </a:lnTo>
                  <a:lnTo>
                    <a:pt x="48" y="4712"/>
                  </a:lnTo>
                  <a:lnTo>
                    <a:pt x="48" y="4792"/>
                  </a:lnTo>
                  <a:lnTo>
                    <a:pt x="48" y="4840"/>
                  </a:lnTo>
                  <a:lnTo>
                    <a:pt x="48" y="4896"/>
                  </a:lnTo>
                  <a:lnTo>
                    <a:pt x="48" y="4968"/>
                  </a:lnTo>
                  <a:lnTo>
                    <a:pt x="48" y="5024"/>
                  </a:lnTo>
                  <a:lnTo>
                    <a:pt x="48" y="5072"/>
                  </a:lnTo>
                  <a:lnTo>
                    <a:pt x="48" y="5120"/>
                  </a:lnTo>
                  <a:lnTo>
                    <a:pt x="48" y="5200"/>
                  </a:lnTo>
                  <a:lnTo>
                    <a:pt x="48" y="5248"/>
                  </a:lnTo>
                  <a:lnTo>
                    <a:pt x="48" y="5304"/>
                  </a:lnTo>
                  <a:lnTo>
                    <a:pt x="48" y="5376"/>
                  </a:lnTo>
                  <a:lnTo>
                    <a:pt x="48" y="5432"/>
                  </a:lnTo>
                  <a:lnTo>
                    <a:pt x="48" y="5480"/>
                  </a:lnTo>
                  <a:lnTo>
                    <a:pt x="48" y="5560"/>
                  </a:lnTo>
                  <a:lnTo>
                    <a:pt x="48" y="5608"/>
                  </a:lnTo>
                  <a:lnTo>
                    <a:pt x="48" y="5632"/>
                  </a:lnTo>
                  <a:lnTo>
                    <a:pt x="48" y="5688"/>
                  </a:lnTo>
                  <a:lnTo>
                    <a:pt x="48" y="5736"/>
                  </a:lnTo>
                  <a:lnTo>
                    <a:pt x="48" y="5816"/>
                  </a:lnTo>
                  <a:lnTo>
                    <a:pt x="48" y="5864"/>
                  </a:lnTo>
                  <a:lnTo>
                    <a:pt x="48" y="5920"/>
                  </a:lnTo>
                  <a:lnTo>
                    <a:pt x="48" y="5992"/>
                  </a:lnTo>
                  <a:lnTo>
                    <a:pt x="48" y="6024"/>
                  </a:lnTo>
                  <a:lnTo>
                    <a:pt x="48" y="6072"/>
                  </a:lnTo>
                  <a:lnTo>
                    <a:pt x="48" y="6096"/>
                  </a:lnTo>
                  <a:lnTo>
                    <a:pt x="48" y="6120"/>
                  </a:lnTo>
                  <a:lnTo>
                    <a:pt x="48" y="6152"/>
                  </a:lnTo>
                  <a:cubicBezTo>
                    <a:pt x="48" y="6166"/>
                    <a:pt x="38" y="6176"/>
                    <a:pt x="24" y="6176"/>
                  </a:cubicBezTo>
                  <a:cubicBezTo>
                    <a:pt x="11" y="6176"/>
                    <a:pt x="0" y="6166"/>
                    <a:pt x="0" y="615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3" name="Freeform 212"/>
            <p:cNvSpPr>
              <a:spLocks/>
            </p:cNvSpPr>
            <p:nvPr/>
          </p:nvSpPr>
          <p:spPr bwMode="auto">
            <a:xfrm>
              <a:off x="6715066" y="3915511"/>
              <a:ext cx="26051" cy="1176360"/>
            </a:xfrm>
            <a:custGeom>
              <a:avLst/>
              <a:gdLst>
                <a:gd name="T0" fmla="*/ 16 w 432"/>
                <a:gd name="T1" fmla="*/ 2624 h 12672"/>
                <a:gd name="T2" fmla="*/ 32 w 432"/>
                <a:gd name="T3" fmla="*/ 2208 h 12672"/>
                <a:gd name="T4" fmla="*/ 96 w 432"/>
                <a:gd name="T5" fmla="*/ 1744 h 12672"/>
                <a:gd name="T6" fmla="*/ 48 w 432"/>
                <a:gd name="T7" fmla="*/ 1648 h 12672"/>
                <a:gd name="T8" fmla="*/ 64 w 432"/>
                <a:gd name="T9" fmla="*/ 1488 h 12672"/>
                <a:gd name="T10" fmla="*/ 128 w 432"/>
                <a:gd name="T11" fmla="*/ 1232 h 12672"/>
                <a:gd name="T12" fmla="*/ 176 w 432"/>
                <a:gd name="T13" fmla="*/ 1136 h 12672"/>
                <a:gd name="T14" fmla="*/ 144 w 432"/>
                <a:gd name="T15" fmla="*/ 928 h 12672"/>
                <a:gd name="T16" fmla="*/ 176 w 432"/>
                <a:gd name="T17" fmla="*/ 832 h 12672"/>
                <a:gd name="T18" fmla="*/ 144 w 432"/>
                <a:gd name="T19" fmla="*/ 560 h 12672"/>
                <a:gd name="T20" fmla="*/ 176 w 432"/>
                <a:gd name="T21" fmla="*/ 560 h 12672"/>
                <a:gd name="T22" fmla="*/ 272 w 432"/>
                <a:gd name="T23" fmla="*/ 560 h 12672"/>
                <a:gd name="T24" fmla="*/ 224 w 432"/>
                <a:gd name="T25" fmla="*/ 464 h 12672"/>
                <a:gd name="T26" fmla="*/ 288 w 432"/>
                <a:gd name="T27" fmla="*/ 416 h 12672"/>
                <a:gd name="T28" fmla="*/ 192 w 432"/>
                <a:gd name="T29" fmla="*/ 304 h 12672"/>
                <a:gd name="T30" fmla="*/ 224 w 432"/>
                <a:gd name="T31" fmla="*/ 112 h 12672"/>
                <a:gd name="T32" fmla="*/ 320 w 432"/>
                <a:gd name="T33" fmla="*/ 112 h 12672"/>
                <a:gd name="T34" fmla="*/ 336 w 432"/>
                <a:gd name="T35" fmla="*/ 256 h 12672"/>
                <a:gd name="T36" fmla="*/ 288 w 432"/>
                <a:gd name="T37" fmla="*/ 160 h 12672"/>
                <a:gd name="T38" fmla="*/ 304 w 432"/>
                <a:gd name="T39" fmla="*/ 208 h 12672"/>
                <a:gd name="T40" fmla="*/ 352 w 432"/>
                <a:gd name="T41" fmla="*/ 208 h 12672"/>
                <a:gd name="T42" fmla="*/ 256 w 432"/>
                <a:gd name="T43" fmla="*/ 208 h 12672"/>
                <a:gd name="T44" fmla="*/ 368 w 432"/>
                <a:gd name="T45" fmla="*/ 256 h 12672"/>
                <a:gd name="T46" fmla="*/ 288 w 432"/>
                <a:gd name="T47" fmla="*/ 256 h 12672"/>
                <a:gd name="T48" fmla="*/ 400 w 432"/>
                <a:gd name="T49" fmla="*/ 416 h 12672"/>
                <a:gd name="T50" fmla="*/ 400 w 432"/>
                <a:gd name="T51" fmla="*/ 1184 h 12672"/>
                <a:gd name="T52" fmla="*/ 416 w 432"/>
                <a:gd name="T53" fmla="*/ 1792 h 12672"/>
                <a:gd name="T54" fmla="*/ 416 w 432"/>
                <a:gd name="T55" fmla="*/ 2624 h 12672"/>
                <a:gd name="T56" fmla="*/ 416 w 432"/>
                <a:gd name="T57" fmla="*/ 4624 h 12672"/>
                <a:gd name="T58" fmla="*/ 432 w 432"/>
                <a:gd name="T59" fmla="*/ 7488 h 12672"/>
                <a:gd name="T60" fmla="*/ 432 w 432"/>
                <a:gd name="T61" fmla="*/ 10416 h 12672"/>
                <a:gd name="T62" fmla="*/ 432 w 432"/>
                <a:gd name="T63" fmla="*/ 12512 h 12672"/>
                <a:gd name="T64" fmla="*/ 336 w 432"/>
                <a:gd name="T65" fmla="*/ 11584 h 12672"/>
                <a:gd name="T66" fmla="*/ 336 w 432"/>
                <a:gd name="T67" fmla="*/ 8720 h 12672"/>
                <a:gd name="T68" fmla="*/ 337 w 432"/>
                <a:gd name="T69" fmla="*/ 5747 h 12672"/>
                <a:gd name="T70" fmla="*/ 320 w 432"/>
                <a:gd name="T71" fmla="*/ 2976 h 12672"/>
                <a:gd name="T72" fmla="*/ 320 w 432"/>
                <a:gd name="T73" fmla="*/ 2160 h 12672"/>
                <a:gd name="T74" fmla="*/ 320 w 432"/>
                <a:gd name="T75" fmla="*/ 1328 h 12672"/>
                <a:gd name="T76" fmla="*/ 304 w 432"/>
                <a:gd name="T77" fmla="*/ 720 h 12672"/>
                <a:gd name="T78" fmla="*/ 288 w 432"/>
                <a:gd name="T79" fmla="*/ 256 h 12672"/>
                <a:gd name="T80" fmla="*/ 272 w 432"/>
                <a:gd name="T81" fmla="*/ 368 h 12672"/>
                <a:gd name="T82" fmla="*/ 352 w 432"/>
                <a:gd name="T83" fmla="*/ 208 h 12672"/>
                <a:gd name="T84" fmla="*/ 256 w 432"/>
                <a:gd name="T85" fmla="*/ 256 h 12672"/>
                <a:gd name="T86" fmla="*/ 240 w 432"/>
                <a:gd name="T87" fmla="*/ 256 h 12672"/>
                <a:gd name="T88" fmla="*/ 240 w 432"/>
                <a:gd name="T89" fmla="*/ 160 h 12672"/>
                <a:gd name="T90" fmla="*/ 320 w 432"/>
                <a:gd name="T91" fmla="*/ 112 h 12672"/>
                <a:gd name="T92" fmla="*/ 304 w 432"/>
                <a:gd name="T93" fmla="*/ 256 h 12672"/>
                <a:gd name="T94" fmla="*/ 288 w 432"/>
                <a:gd name="T95" fmla="*/ 416 h 12672"/>
                <a:gd name="T96" fmla="*/ 176 w 432"/>
                <a:gd name="T97" fmla="*/ 416 h 12672"/>
                <a:gd name="T98" fmla="*/ 272 w 432"/>
                <a:gd name="T99" fmla="*/ 560 h 12672"/>
                <a:gd name="T100" fmla="*/ 256 w 432"/>
                <a:gd name="T101" fmla="*/ 560 h 12672"/>
                <a:gd name="T102" fmla="*/ 224 w 432"/>
                <a:gd name="T103" fmla="*/ 768 h 12672"/>
                <a:gd name="T104" fmla="*/ 144 w 432"/>
                <a:gd name="T105" fmla="*/ 1072 h 12672"/>
                <a:gd name="T106" fmla="*/ 80 w 432"/>
                <a:gd name="T107" fmla="*/ 1184 h 12672"/>
                <a:gd name="T108" fmla="*/ 176 w 432"/>
                <a:gd name="T109" fmla="*/ 1328 h 12672"/>
                <a:gd name="T110" fmla="*/ 96 w 432"/>
                <a:gd name="T111" fmla="*/ 1536 h 12672"/>
                <a:gd name="T112" fmla="*/ 144 w 432"/>
                <a:gd name="T113" fmla="*/ 1584 h 12672"/>
                <a:gd name="T114" fmla="*/ 128 w 432"/>
                <a:gd name="T115" fmla="*/ 1952 h 12672"/>
                <a:gd name="T116" fmla="*/ 112 w 432"/>
                <a:gd name="T117" fmla="*/ 2368 h 12672"/>
                <a:gd name="T118" fmla="*/ 96 w 432"/>
                <a:gd name="T119" fmla="*/ 2720 h 12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2" h="12672">
                  <a:moveTo>
                    <a:pt x="0" y="2928"/>
                  </a:moveTo>
                  <a:lnTo>
                    <a:pt x="0" y="2880"/>
                  </a:lnTo>
                  <a:lnTo>
                    <a:pt x="0" y="2816"/>
                  </a:lnTo>
                  <a:lnTo>
                    <a:pt x="0" y="2768"/>
                  </a:lnTo>
                  <a:lnTo>
                    <a:pt x="0" y="2720"/>
                  </a:lnTo>
                  <a:cubicBezTo>
                    <a:pt x="0" y="2694"/>
                    <a:pt x="22" y="2672"/>
                    <a:pt x="48" y="2672"/>
                  </a:cubicBezTo>
                  <a:lnTo>
                    <a:pt x="64" y="2672"/>
                  </a:lnTo>
                  <a:lnTo>
                    <a:pt x="16" y="2720"/>
                  </a:lnTo>
                  <a:lnTo>
                    <a:pt x="16" y="2672"/>
                  </a:lnTo>
                  <a:lnTo>
                    <a:pt x="16" y="2624"/>
                  </a:lnTo>
                  <a:lnTo>
                    <a:pt x="16" y="2560"/>
                  </a:lnTo>
                  <a:lnTo>
                    <a:pt x="16" y="2512"/>
                  </a:lnTo>
                  <a:lnTo>
                    <a:pt x="16" y="2464"/>
                  </a:lnTo>
                  <a:lnTo>
                    <a:pt x="16" y="2416"/>
                  </a:lnTo>
                  <a:lnTo>
                    <a:pt x="16" y="2368"/>
                  </a:lnTo>
                  <a:lnTo>
                    <a:pt x="16" y="2304"/>
                  </a:lnTo>
                  <a:cubicBezTo>
                    <a:pt x="16" y="2299"/>
                    <a:pt x="17" y="2294"/>
                    <a:pt x="19" y="2289"/>
                  </a:cubicBezTo>
                  <a:lnTo>
                    <a:pt x="35" y="2241"/>
                  </a:lnTo>
                  <a:lnTo>
                    <a:pt x="32" y="2256"/>
                  </a:lnTo>
                  <a:lnTo>
                    <a:pt x="32" y="2208"/>
                  </a:lnTo>
                  <a:lnTo>
                    <a:pt x="32" y="2160"/>
                  </a:lnTo>
                  <a:lnTo>
                    <a:pt x="32" y="2112"/>
                  </a:lnTo>
                  <a:lnTo>
                    <a:pt x="32" y="2048"/>
                  </a:lnTo>
                  <a:lnTo>
                    <a:pt x="32" y="2000"/>
                  </a:lnTo>
                  <a:lnTo>
                    <a:pt x="32" y="1952"/>
                  </a:lnTo>
                  <a:lnTo>
                    <a:pt x="32" y="1904"/>
                  </a:lnTo>
                  <a:lnTo>
                    <a:pt x="32" y="1856"/>
                  </a:lnTo>
                  <a:lnTo>
                    <a:pt x="32" y="1792"/>
                  </a:lnTo>
                  <a:cubicBezTo>
                    <a:pt x="32" y="1766"/>
                    <a:pt x="54" y="1744"/>
                    <a:pt x="80" y="1744"/>
                  </a:cubicBezTo>
                  <a:lnTo>
                    <a:pt x="96" y="1744"/>
                  </a:lnTo>
                  <a:lnTo>
                    <a:pt x="48" y="1792"/>
                  </a:lnTo>
                  <a:lnTo>
                    <a:pt x="48" y="1744"/>
                  </a:lnTo>
                  <a:lnTo>
                    <a:pt x="48" y="1696"/>
                  </a:lnTo>
                  <a:lnTo>
                    <a:pt x="48" y="1648"/>
                  </a:lnTo>
                  <a:lnTo>
                    <a:pt x="48" y="1584"/>
                  </a:lnTo>
                  <a:cubicBezTo>
                    <a:pt x="48" y="1558"/>
                    <a:pt x="70" y="1536"/>
                    <a:pt x="96" y="1536"/>
                  </a:cubicBezTo>
                  <a:cubicBezTo>
                    <a:pt x="123" y="1536"/>
                    <a:pt x="144" y="1558"/>
                    <a:pt x="144" y="1584"/>
                  </a:cubicBezTo>
                  <a:lnTo>
                    <a:pt x="144" y="1648"/>
                  </a:lnTo>
                  <a:cubicBezTo>
                    <a:pt x="144" y="1675"/>
                    <a:pt x="123" y="1696"/>
                    <a:pt x="96" y="1696"/>
                  </a:cubicBezTo>
                  <a:cubicBezTo>
                    <a:pt x="70" y="1696"/>
                    <a:pt x="48" y="1675"/>
                    <a:pt x="48" y="1648"/>
                  </a:cubicBezTo>
                  <a:lnTo>
                    <a:pt x="48" y="1584"/>
                  </a:lnTo>
                  <a:lnTo>
                    <a:pt x="48" y="1536"/>
                  </a:lnTo>
                  <a:lnTo>
                    <a:pt x="48" y="1488"/>
                  </a:lnTo>
                  <a:lnTo>
                    <a:pt x="48" y="1440"/>
                  </a:lnTo>
                  <a:cubicBezTo>
                    <a:pt x="48" y="1414"/>
                    <a:pt x="70" y="1392"/>
                    <a:pt x="96" y="1392"/>
                  </a:cubicBezTo>
                  <a:cubicBezTo>
                    <a:pt x="123" y="1392"/>
                    <a:pt x="144" y="1414"/>
                    <a:pt x="144" y="1440"/>
                  </a:cubicBezTo>
                  <a:lnTo>
                    <a:pt x="144" y="1488"/>
                  </a:lnTo>
                  <a:lnTo>
                    <a:pt x="96" y="1440"/>
                  </a:lnTo>
                  <a:lnTo>
                    <a:pt x="112" y="1440"/>
                  </a:lnTo>
                  <a:lnTo>
                    <a:pt x="64" y="1488"/>
                  </a:lnTo>
                  <a:lnTo>
                    <a:pt x="64" y="1440"/>
                  </a:lnTo>
                  <a:lnTo>
                    <a:pt x="64" y="1392"/>
                  </a:lnTo>
                  <a:lnTo>
                    <a:pt x="64" y="1328"/>
                  </a:lnTo>
                  <a:lnTo>
                    <a:pt x="64" y="1280"/>
                  </a:lnTo>
                  <a:cubicBezTo>
                    <a:pt x="64" y="1257"/>
                    <a:pt x="82" y="1237"/>
                    <a:pt x="105" y="1233"/>
                  </a:cubicBezTo>
                  <a:cubicBezTo>
                    <a:pt x="128" y="1229"/>
                    <a:pt x="151" y="1243"/>
                    <a:pt x="158" y="1265"/>
                  </a:cubicBezTo>
                  <a:lnTo>
                    <a:pt x="174" y="1313"/>
                  </a:lnTo>
                  <a:lnTo>
                    <a:pt x="80" y="1328"/>
                  </a:lnTo>
                  <a:lnTo>
                    <a:pt x="80" y="1280"/>
                  </a:lnTo>
                  <a:cubicBezTo>
                    <a:pt x="80" y="1254"/>
                    <a:pt x="102" y="1232"/>
                    <a:pt x="128" y="1232"/>
                  </a:cubicBezTo>
                  <a:cubicBezTo>
                    <a:pt x="155" y="1232"/>
                    <a:pt x="176" y="1254"/>
                    <a:pt x="176" y="1280"/>
                  </a:cubicBezTo>
                  <a:lnTo>
                    <a:pt x="176" y="1328"/>
                  </a:lnTo>
                  <a:cubicBezTo>
                    <a:pt x="176" y="1355"/>
                    <a:pt x="155" y="1376"/>
                    <a:pt x="128" y="1376"/>
                  </a:cubicBezTo>
                  <a:cubicBezTo>
                    <a:pt x="102" y="1376"/>
                    <a:pt x="80" y="1355"/>
                    <a:pt x="80" y="1328"/>
                  </a:cubicBezTo>
                  <a:lnTo>
                    <a:pt x="80" y="1280"/>
                  </a:lnTo>
                  <a:lnTo>
                    <a:pt x="80" y="1232"/>
                  </a:lnTo>
                  <a:lnTo>
                    <a:pt x="80" y="1184"/>
                  </a:lnTo>
                  <a:lnTo>
                    <a:pt x="80" y="1136"/>
                  </a:lnTo>
                  <a:cubicBezTo>
                    <a:pt x="80" y="1110"/>
                    <a:pt x="102" y="1088"/>
                    <a:pt x="128" y="1088"/>
                  </a:cubicBezTo>
                  <a:cubicBezTo>
                    <a:pt x="155" y="1088"/>
                    <a:pt x="176" y="1110"/>
                    <a:pt x="176" y="1136"/>
                  </a:cubicBezTo>
                  <a:lnTo>
                    <a:pt x="176" y="1184"/>
                  </a:lnTo>
                  <a:cubicBezTo>
                    <a:pt x="176" y="1211"/>
                    <a:pt x="155" y="1232"/>
                    <a:pt x="128" y="1232"/>
                  </a:cubicBezTo>
                  <a:cubicBezTo>
                    <a:pt x="102" y="1232"/>
                    <a:pt x="80" y="1211"/>
                    <a:pt x="80" y="1184"/>
                  </a:cubicBezTo>
                  <a:lnTo>
                    <a:pt x="80" y="1136"/>
                  </a:lnTo>
                  <a:lnTo>
                    <a:pt x="80" y="1072"/>
                  </a:lnTo>
                  <a:cubicBezTo>
                    <a:pt x="80" y="1067"/>
                    <a:pt x="81" y="1062"/>
                    <a:pt x="83" y="1057"/>
                  </a:cubicBezTo>
                  <a:lnTo>
                    <a:pt x="99" y="1009"/>
                  </a:lnTo>
                  <a:lnTo>
                    <a:pt x="96" y="1024"/>
                  </a:lnTo>
                  <a:lnTo>
                    <a:pt x="96" y="976"/>
                  </a:lnTo>
                  <a:cubicBezTo>
                    <a:pt x="96" y="950"/>
                    <a:pt x="118" y="928"/>
                    <a:pt x="144" y="928"/>
                  </a:cubicBezTo>
                  <a:cubicBezTo>
                    <a:pt x="171" y="928"/>
                    <a:pt x="192" y="950"/>
                    <a:pt x="192" y="976"/>
                  </a:cubicBezTo>
                  <a:lnTo>
                    <a:pt x="192" y="1024"/>
                  </a:lnTo>
                  <a:lnTo>
                    <a:pt x="144" y="976"/>
                  </a:lnTo>
                  <a:lnTo>
                    <a:pt x="160" y="976"/>
                  </a:lnTo>
                  <a:lnTo>
                    <a:pt x="112" y="1024"/>
                  </a:lnTo>
                  <a:lnTo>
                    <a:pt x="112" y="976"/>
                  </a:lnTo>
                  <a:lnTo>
                    <a:pt x="112" y="928"/>
                  </a:lnTo>
                  <a:lnTo>
                    <a:pt x="112" y="880"/>
                  </a:lnTo>
                  <a:cubicBezTo>
                    <a:pt x="112" y="854"/>
                    <a:pt x="134" y="832"/>
                    <a:pt x="160" y="832"/>
                  </a:cubicBezTo>
                  <a:lnTo>
                    <a:pt x="176" y="832"/>
                  </a:lnTo>
                  <a:lnTo>
                    <a:pt x="128" y="880"/>
                  </a:lnTo>
                  <a:lnTo>
                    <a:pt x="128" y="816"/>
                  </a:lnTo>
                  <a:lnTo>
                    <a:pt x="128" y="768"/>
                  </a:lnTo>
                  <a:lnTo>
                    <a:pt x="128" y="720"/>
                  </a:lnTo>
                  <a:cubicBezTo>
                    <a:pt x="128" y="694"/>
                    <a:pt x="150" y="672"/>
                    <a:pt x="176" y="672"/>
                  </a:cubicBezTo>
                  <a:lnTo>
                    <a:pt x="192" y="672"/>
                  </a:lnTo>
                  <a:lnTo>
                    <a:pt x="144" y="720"/>
                  </a:lnTo>
                  <a:lnTo>
                    <a:pt x="144" y="672"/>
                  </a:lnTo>
                  <a:lnTo>
                    <a:pt x="144" y="624"/>
                  </a:lnTo>
                  <a:lnTo>
                    <a:pt x="144" y="560"/>
                  </a:lnTo>
                  <a:cubicBezTo>
                    <a:pt x="144" y="534"/>
                    <a:pt x="166" y="512"/>
                    <a:pt x="192" y="512"/>
                  </a:cubicBezTo>
                  <a:lnTo>
                    <a:pt x="208" y="512"/>
                  </a:lnTo>
                  <a:lnTo>
                    <a:pt x="160" y="560"/>
                  </a:lnTo>
                  <a:lnTo>
                    <a:pt x="160" y="512"/>
                  </a:lnTo>
                  <a:cubicBezTo>
                    <a:pt x="160" y="486"/>
                    <a:pt x="182" y="464"/>
                    <a:pt x="208" y="464"/>
                  </a:cubicBezTo>
                  <a:cubicBezTo>
                    <a:pt x="235" y="464"/>
                    <a:pt x="256" y="486"/>
                    <a:pt x="256" y="512"/>
                  </a:cubicBezTo>
                  <a:lnTo>
                    <a:pt x="256" y="560"/>
                  </a:lnTo>
                  <a:lnTo>
                    <a:pt x="208" y="512"/>
                  </a:lnTo>
                  <a:lnTo>
                    <a:pt x="224" y="512"/>
                  </a:lnTo>
                  <a:lnTo>
                    <a:pt x="176" y="560"/>
                  </a:lnTo>
                  <a:lnTo>
                    <a:pt x="176" y="512"/>
                  </a:lnTo>
                  <a:cubicBezTo>
                    <a:pt x="176" y="486"/>
                    <a:pt x="198" y="464"/>
                    <a:pt x="224" y="464"/>
                  </a:cubicBezTo>
                  <a:cubicBezTo>
                    <a:pt x="251" y="464"/>
                    <a:pt x="272" y="486"/>
                    <a:pt x="272" y="512"/>
                  </a:cubicBezTo>
                  <a:lnTo>
                    <a:pt x="272" y="560"/>
                  </a:lnTo>
                  <a:cubicBezTo>
                    <a:pt x="272" y="587"/>
                    <a:pt x="251" y="608"/>
                    <a:pt x="224" y="608"/>
                  </a:cubicBezTo>
                  <a:cubicBezTo>
                    <a:pt x="198" y="608"/>
                    <a:pt x="176" y="587"/>
                    <a:pt x="176" y="560"/>
                  </a:cubicBezTo>
                  <a:lnTo>
                    <a:pt x="176" y="512"/>
                  </a:lnTo>
                  <a:cubicBezTo>
                    <a:pt x="176" y="486"/>
                    <a:pt x="198" y="464"/>
                    <a:pt x="224" y="464"/>
                  </a:cubicBezTo>
                  <a:cubicBezTo>
                    <a:pt x="251" y="464"/>
                    <a:pt x="272" y="486"/>
                    <a:pt x="272" y="512"/>
                  </a:cubicBezTo>
                  <a:lnTo>
                    <a:pt x="272" y="560"/>
                  </a:lnTo>
                  <a:cubicBezTo>
                    <a:pt x="272" y="587"/>
                    <a:pt x="251" y="608"/>
                    <a:pt x="224" y="608"/>
                  </a:cubicBezTo>
                  <a:cubicBezTo>
                    <a:pt x="198" y="608"/>
                    <a:pt x="176" y="587"/>
                    <a:pt x="176" y="560"/>
                  </a:cubicBezTo>
                  <a:lnTo>
                    <a:pt x="176" y="512"/>
                  </a:lnTo>
                  <a:lnTo>
                    <a:pt x="176" y="464"/>
                  </a:lnTo>
                  <a:lnTo>
                    <a:pt x="176" y="416"/>
                  </a:lnTo>
                  <a:lnTo>
                    <a:pt x="176" y="368"/>
                  </a:lnTo>
                  <a:cubicBezTo>
                    <a:pt x="176" y="342"/>
                    <a:pt x="198" y="320"/>
                    <a:pt x="224" y="320"/>
                  </a:cubicBezTo>
                  <a:cubicBezTo>
                    <a:pt x="251" y="320"/>
                    <a:pt x="272" y="342"/>
                    <a:pt x="272" y="368"/>
                  </a:cubicBezTo>
                  <a:lnTo>
                    <a:pt x="272" y="416"/>
                  </a:lnTo>
                  <a:cubicBezTo>
                    <a:pt x="272" y="443"/>
                    <a:pt x="251" y="464"/>
                    <a:pt x="224" y="464"/>
                  </a:cubicBezTo>
                  <a:cubicBezTo>
                    <a:pt x="198" y="464"/>
                    <a:pt x="176" y="443"/>
                    <a:pt x="176" y="416"/>
                  </a:cubicBezTo>
                  <a:lnTo>
                    <a:pt x="176" y="368"/>
                  </a:lnTo>
                  <a:cubicBezTo>
                    <a:pt x="176" y="345"/>
                    <a:pt x="194" y="325"/>
                    <a:pt x="217" y="321"/>
                  </a:cubicBezTo>
                  <a:cubicBezTo>
                    <a:pt x="240" y="317"/>
                    <a:pt x="263" y="331"/>
                    <a:pt x="270" y="353"/>
                  </a:cubicBezTo>
                  <a:lnTo>
                    <a:pt x="286" y="401"/>
                  </a:lnTo>
                  <a:lnTo>
                    <a:pt x="192" y="416"/>
                  </a:lnTo>
                  <a:lnTo>
                    <a:pt x="192" y="368"/>
                  </a:lnTo>
                  <a:cubicBezTo>
                    <a:pt x="192" y="342"/>
                    <a:pt x="214" y="320"/>
                    <a:pt x="240" y="320"/>
                  </a:cubicBezTo>
                  <a:cubicBezTo>
                    <a:pt x="267" y="320"/>
                    <a:pt x="288" y="342"/>
                    <a:pt x="288" y="368"/>
                  </a:cubicBezTo>
                  <a:lnTo>
                    <a:pt x="288" y="416"/>
                  </a:lnTo>
                  <a:cubicBezTo>
                    <a:pt x="288" y="443"/>
                    <a:pt x="267" y="464"/>
                    <a:pt x="240" y="464"/>
                  </a:cubicBezTo>
                  <a:cubicBezTo>
                    <a:pt x="214" y="464"/>
                    <a:pt x="192" y="443"/>
                    <a:pt x="192" y="416"/>
                  </a:cubicBezTo>
                  <a:lnTo>
                    <a:pt x="192" y="368"/>
                  </a:lnTo>
                  <a:cubicBezTo>
                    <a:pt x="192" y="342"/>
                    <a:pt x="214" y="320"/>
                    <a:pt x="240" y="320"/>
                  </a:cubicBezTo>
                  <a:cubicBezTo>
                    <a:pt x="267" y="320"/>
                    <a:pt x="288" y="342"/>
                    <a:pt x="288" y="368"/>
                  </a:cubicBezTo>
                  <a:lnTo>
                    <a:pt x="288" y="416"/>
                  </a:lnTo>
                  <a:cubicBezTo>
                    <a:pt x="288" y="443"/>
                    <a:pt x="267" y="464"/>
                    <a:pt x="240" y="464"/>
                  </a:cubicBezTo>
                  <a:cubicBezTo>
                    <a:pt x="214" y="464"/>
                    <a:pt x="192" y="443"/>
                    <a:pt x="192" y="416"/>
                  </a:cubicBezTo>
                  <a:lnTo>
                    <a:pt x="192" y="368"/>
                  </a:lnTo>
                  <a:lnTo>
                    <a:pt x="192" y="304"/>
                  </a:lnTo>
                  <a:lnTo>
                    <a:pt x="192" y="256"/>
                  </a:lnTo>
                  <a:cubicBezTo>
                    <a:pt x="192" y="230"/>
                    <a:pt x="214" y="208"/>
                    <a:pt x="240" y="208"/>
                  </a:cubicBezTo>
                  <a:lnTo>
                    <a:pt x="256" y="208"/>
                  </a:lnTo>
                  <a:lnTo>
                    <a:pt x="208" y="256"/>
                  </a:lnTo>
                  <a:lnTo>
                    <a:pt x="208" y="208"/>
                  </a:lnTo>
                  <a:lnTo>
                    <a:pt x="208" y="160"/>
                  </a:lnTo>
                  <a:lnTo>
                    <a:pt x="208" y="112"/>
                  </a:lnTo>
                  <a:cubicBezTo>
                    <a:pt x="208" y="86"/>
                    <a:pt x="230" y="64"/>
                    <a:pt x="256" y="64"/>
                  </a:cubicBezTo>
                  <a:lnTo>
                    <a:pt x="272" y="64"/>
                  </a:lnTo>
                  <a:lnTo>
                    <a:pt x="224" y="112"/>
                  </a:lnTo>
                  <a:lnTo>
                    <a:pt x="224" y="48"/>
                  </a:lnTo>
                  <a:cubicBezTo>
                    <a:pt x="224" y="22"/>
                    <a:pt x="246" y="0"/>
                    <a:pt x="272" y="0"/>
                  </a:cubicBezTo>
                  <a:cubicBezTo>
                    <a:pt x="299" y="0"/>
                    <a:pt x="320" y="22"/>
                    <a:pt x="320" y="48"/>
                  </a:cubicBezTo>
                  <a:lnTo>
                    <a:pt x="320" y="112"/>
                  </a:lnTo>
                  <a:cubicBezTo>
                    <a:pt x="320" y="139"/>
                    <a:pt x="299" y="160"/>
                    <a:pt x="272" y="160"/>
                  </a:cubicBezTo>
                  <a:cubicBezTo>
                    <a:pt x="246" y="160"/>
                    <a:pt x="224" y="139"/>
                    <a:pt x="224" y="112"/>
                  </a:cubicBezTo>
                  <a:lnTo>
                    <a:pt x="224" y="48"/>
                  </a:lnTo>
                  <a:cubicBezTo>
                    <a:pt x="224" y="22"/>
                    <a:pt x="246" y="0"/>
                    <a:pt x="272" y="0"/>
                  </a:cubicBezTo>
                  <a:cubicBezTo>
                    <a:pt x="299" y="0"/>
                    <a:pt x="320" y="22"/>
                    <a:pt x="320" y="48"/>
                  </a:cubicBezTo>
                  <a:lnTo>
                    <a:pt x="320" y="112"/>
                  </a:lnTo>
                  <a:lnTo>
                    <a:pt x="272" y="64"/>
                  </a:lnTo>
                  <a:lnTo>
                    <a:pt x="288" y="64"/>
                  </a:lnTo>
                  <a:lnTo>
                    <a:pt x="240" y="112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112"/>
                  </a:lnTo>
                  <a:lnTo>
                    <a:pt x="336" y="160"/>
                  </a:lnTo>
                  <a:lnTo>
                    <a:pt x="336" y="208"/>
                  </a:ln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cubicBezTo>
                    <a:pt x="315" y="160"/>
                    <a:pt x="336" y="182"/>
                    <a:pt x="336" y="208"/>
                  </a:cubicBez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cubicBezTo>
                    <a:pt x="315" y="160"/>
                    <a:pt x="336" y="182"/>
                    <a:pt x="336" y="208"/>
                  </a:cubicBez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cubicBezTo>
                    <a:pt x="315" y="160"/>
                    <a:pt x="336" y="182"/>
                    <a:pt x="336" y="208"/>
                  </a:cubicBezTo>
                  <a:lnTo>
                    <a:pt x="336" y="256"/>
                  </a:lnTo>
                  <a:lnTo>
                    <a:pt x="288" y="208"/>
                  </a:lnTo>
                  <a:lnTo>
                    <a:pt x="304" y="208"/>
                  </a:lnTo>
                  <a:lnTo>
                    <a:pt x="256" y="256"/>
                  </a:ln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cubicBezTo>
                    <a:pt x="331" y="160"/>
                    <a:pt x="352" y="182"/>
                    <a:pt x="352" y="208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cubicBezTo>
                    <a:pt x="331" y="160"/>
                    <a:pt x="352" y="182"/>
                    <a:pt x="352" y="208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cubicBezTo>
                    <a:pt x="331" y="160"/>
                    <a:pt x="352" y="182"/>
                    <a:pt x="352" y="208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lnTo>
                    <a:pt x="320" y="160"/>
                  </a:ln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lnTo>
                    <a:pt x="368" y="304"/>
                  </a:lnTo>
                  <a:lnTo>
                    <a:pt x="368" y="368"/>
                  </a:ln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cubicBezTo>
                    <a:pt x="294" y="464"/>
                    <a:pt x="272" y="443"/>
                    <a:pt x="272" y="416"/>
                  </a:cubicBezTo>
                  <a:lnTo>
                    <a:pt x="272" y="368"/>
                  </a:lnTo>
                  <a:cubicBezTo>
                    <a:pt x="272" y="365"/>
                    <a:pt x="273" y="361"/>
                    <a:pt x="274" y="357"/>
                  </a:cubicBezTo>
                  <a:lnTo>
                    <a:pt x="290" y="293"/>
                  </a:lnTo>
                  <a:lnTo>
                    <a:pt x="288" y="304"/>
                  </a:lnTo>
                  <a:lnTo>
                    <a:pt x="288" y="256"/>
                  </a:ln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lnTo>
                    <a:pt x="384" y="304"/>
                  </a:lnTo>
                  <a:lnTo>
                    <a:pt x="384" y="368"/>
                  </a:lnTo>
                  <a:lnTo>
                    <a:pt x="384" y="416"/>
                  </a:lnTo>
                  <a:lnTo>
                    <a:pt x="336" y="368"/>
                  </a:lnTo>
                  <a:lnTo>
                    <a:pt x="352" y="368"/>
                  </a:lnTo>
                  <a:cubicBezTo>
                    <a:pt x="379" y="368"/>
                    <a:pt x="400" y="390"/>
                    <a:pt x="400" y="416"/>
                  </a:cubicBezTo>
                  <a:lnTo>
                    <a:pt x="400" y="464"/>
                  </a:lnTo>
                  <a:lnTo>
                    <a:pt x="400" y="560"/>
                  </a:lnTo>
                  <a:lnTo>
                    <a:pt x="400" y="624"/>
                  </a:lnTo>
                  <a:lnTo>
                    <a:pt x="400" y="720"/>
                  </a:lnTo>
                  <a:lnTo>
                    <a:pt x="400" y="768"/>
                  </a:lnTo>
                  <a:lnTo>
                    <a:pt x="400" y="880"/>
                  </a:lnTo>
                  <a:lnTo>
                    <a:pt x="400" y="928"/>
                  </a:lnTo>
                  <a:lnTo>
                    <a:pt x="400" y="1024"/>
                  </a:lnTo>
                  <a:lnTo>
                    <a:pt x="400" y="1136"/>
                  </a:lnTo>
                  <a:lnTo>
                    <a:pt x="400" y="1184"/>
                  </a:lnTo>
                  <a:lnTo>
                    <a:pt x="400" y="1280"/>
                  </a:lnTo>
                  <a:lnTo>
                    <a:pt x="398" y="1265"/>
                  </a:lnTo>
                  <a:lnTo>
                    <a:pt x="414" y="1313"/>
                  </a:lnTo>
                  <a:cubicBezTo>
                    <a:pt x="416" y="1318"/>
                    <a:pt x="416" y="1323"/>
                    <a:pt x="416" y="1328"/>
                  </a:cubicBezTo>
                  <a:lnTo>
                    <a:pt x="416" y="1440"/>
                  </a:lnTo>
                  <a:lnTo>
                    <a:pt x="416" y="1488"/>
                  </a:lnTo>
                  <a:lnTo>
                    <a:pt x="416" y="1584"/>
                  </a:lnTo>
                  <a:lnTo>
                    <a:pt x="416" y="1648"/>
                  </a:lnTo>
                  <a:lnTo>
                    <a:pt x="416" y="1744"/>
                  </a:lnTo>
                  <a:lnTo>
                    <a:pt x="416" y="1792"/>
                  </a:lnTo>
                  <a:lnTo>
                    <a:pt x="416" y="1904"/>
                  </a:lnTo>
                  <a:lnTo>
                    <a:pt x="416" y="2000"/>
                  </a:lnTo>
                  <a:lnTo>
                    <a:pt x="416" y="2048"/>
                  </a:lnTo>
                  <a:lnTo>
                    <a:pt x="416" y="2160"/>
                  </a:lnTo>
                  <a:lnTo>
                    <a:pt x="416" y="2208"/>
                  </a:lnTo>
                  <a:lnTo>
                    <a:pt x="416" y="2304"/>
                  </a:lnTo>
                  <a:lnTo>
                    <a:pt x="416" y="2368"/>
                  </a:lnTo>
                  <a:lnTo>
                    <a:pt x="416" y="2464"/>
                  </a:lnTo>
                  <a:lnTo>
                    <a:pt x="416" y="2512"/>
                  </a:lnTo>
                  <a:lnTo>
                    <a:pt x="416" y="2624"/>
                  </a:lnTo>
                  <a:lnTo>
                    <a:pt x="416" y="2672"/>
                  </a:lnTo>
                  <a:lnTo>
                    <a:pt x="416" y="2768"/>
                  </a:lnTo>
                  <a:lnTo>
                    <a:pt x="416" y="2816"/>
                  </a:lnTo>
                  <a:lnTo>
                    <a:pt x="416" y="2976"/>
                  </a:lnTo>
                  <a:lnTo>
                    <a:pt x="416" y="3184"/>
                  </a:lnTo>
                  <a:lnTo>
                    <a:pt x="416" y="3392"/>
                  </a:lnTo>
                  <a:lnTo>
                    <a:pt x="416" y="3696"/>
                  </a:lnTo>
                  <a:lnTo>
                    <a:pt x="416" y="4000"/>
                  </a:lnTo>
                  <a:lnTo>
                    <a:pt x="416" y="4304"/>
                  </a:lnTo>
                  <a:lnTo>
                    <a:pt x="416" y="4624"/>
                  </a:lnTo>
                  <a:lnTo>
                    <a:pt x="416" y="4928"/>
                  </a:lnTo>
                  <a:lnTo>
                    <a:pt x="416" y="5184"/>
                  </a:lnTo>
                  <a:lnTo>
                    <a:pt x="416" y="5488"/>
                  </a:lnTo>
                  <a:lnTo>
                    <a:pt x="432" y="5741"/>
                  </a:lnTo>
                  <a:lnTo>
                    <a:pt x="432" y="6048"/>
                  </a:lnTo>
                  <a:lnTo>
                    <a:pt x="432" y="6304"/>
                  </a:lnTo>
                  <a:lnTo>
                    <a:pt x="432" y="6624"/>
                  </a:lnTo>
                  <a:lnTo>
                    <a:pt x="432" y="6880"/>
                  </a:lnTo>
                  <a:lnTo>
                    <a:pt x="432" y="7184"/>
                  </a:lnTo>
                  <a:lnTo>
                    <a:pt x="432" y="7488"/>
                  </a:lnTo>
                  <a:lnTo>
                    <a:pt x="432" y="7792"/>
                  </a:lnTo>
                  <a:lnTo>
                    <a:pt x="432" y="8096"/>
                  </a:lnTo>
                  <a:lnTo>
                    <a:pt x="432" y="8416"/>
                  </a:lnTo>
                  <a:lnTo>
                    <a:pt x="432" y="8720"/>
                  </a:lnTo>
                  <a:lnTo>
                    <a:pt x="432" y="8976"/>
                  </a:lnTo>
                  <a:lnTo>
                    <a:pt x="432" y="9280"/>
                  </a:lnTo>
                  <a:lnTo>
                    <a:pt x="432" y="9536"/>
                  </a:lnTo>
                  <a:lnTo>
                    <a:pt x="432" y="9840"/>
                  </a:lnTo>
                  <a:lnTo>
                    <a:pt x="432" y="10160"/>
                  </a:lnTo>
                  <a:lnTo>
                    <a:pt x="432" y="10416"/>
                  </a:lnTo>
                  <a:lnTo>
                    <a:pt x="432" y="10720"/>
                  </a:lnTo>
                  <a:lnTo>
                    <a:pt x="432" y="11024"/>
                  </a:lnTo>
                  <a:lnTo>
                    <a:pt x="432" y="11328"/>
                  </a:lnTo>
                  <a:lnTo>
                    <a:pt x="432" y="11584"/>
                  </a:lnTo>
                  <a:lnTo>
                    <a:pt x="432" y="11840"/>
                  </a:lnTo>
                  <a:lnTo>
                    <a:pt x="432" y="12048"/>
                  </a:lnTo>
                  <a:lnTo>
                    <a:pt x="432" y="12256"/>
                  </a:lnTo>
                  <a:lnTo>
                    <a:pt x="432" y="12416"/>
                  </a:lnTo>
                  <a:lnTo>
                    <a:pt x="432" y="12464"/>
                  </a:lnTo>
                  <a:lnTo>
                    <a:pt x="432" y="12512"/>
                  </a:lnTo>
                  <a:lnTo>
                    <a:pt x="432" y="12624"/>
                  </a:lnTo>
                  <a:cubicBezTo>
                    <a:pt x="432" y="12651"/>
                    <a:pt x="411" y="12672"/>
                    <a:pt x="384" y="12672"/>
                  </a:cubicBezTo>
                  <a:cubicBezTo>
                    <a:pt x="358" y="12672"/>
                    <a:pt x="336" y="12651"/>
                    <a:pt x="336" y="12624"/>
                  </a:cubicBezTo>
                  <a:lnTo>
                    <a:pt x="336" y="12512"/>
                  </a:lnTo>
                  <a:lnTo>
                    <a:pt x="336" y="12464"/>
                  </a:lnTo>
                  <a:lnTo>
                    <a:pt x="336" y="12416"/>
                  </a:lnTo>
                  <a:lnTo>
                    <a:pt x="336" y="12256"/>
                  </a:lnTo>
                  <a:lnTo>
                    <a:pt x="336" y="12048"/>
                  </a:lnTo>
                  <a:lnTo>
                    <a:pt x="336" y="11840"/>
                  </a:lnTo>
                  <a:lnTo>
                    <a:pt x="336" y="11584"/>
                  </a:lnTo>
                  <a:lnTo>
                    <a:pt x="336" y="11328"/>
                  </a:lnTo>
                  <a:lnTo>
                    <a:pt x="336" y="11024"/>
                  </a:lnTo>
                  <a:lnTo>
                    <a:pt x="336" y="10720"/>
                  </a:lnTo>
                  <a:lnTo>
                    <a:pt x="336" y="10416"/>
                  </a:lnTo>
                  <a:lnTo>
                    <a:pt x="336" y="10160"/>
                  </a:lnTo>
                  <a:lnTo>
                    <a:pt x="336" y="9840"/>
                  </a:lnTo>
                  <a:lnTo>
                    <a:pt x="336" y="9536"/>
                  </a:lnTo>
                  <a:lnTo>
                    <a:pt x="336" y="9280"/>
                  </a:lnTo>
                  <a:lnTo>
                    <a:pt x="336" y="8976"/>
                  </a:lnTo>
                  <a:lnTo>
                    <a:pt x="336" y="8720"/>
                  </a:lnTo>
                  <a:lnTo>
                    <a:pt x="336" y="8416"/>
                  </a:lnTo>
                  <a:lnTo>
                    <a:pt x="336" y="8096"/>
                  </a:lnTo>
                  <a:lnTo>
                    <a:pt x="336" y="7792"/>
                  </a:lnTo>
                  <a:lnTo>
                    <a:pt x="336" y="7488"/>
                  </a:lnTo>
                  <a:lnTo>
                    <a:pt x="336" y="7184"/>
                  </a:lnTo>
                  <a:lnTo>
                    <a:pt x="336" y="6880"/>
                  </a:lnTo>
                  <a:lnTo>
                    <a:pt x="336" y="6624"/>
                  </a:lnTo>
                  <a:lnTo>
                    <a:pt x="336" y="6304"/>
                  </a:lnTo>
                  <a:lnTo>
                    <a:pt x="336" y="6048"/>
                  </a:lnTo>
                  <a:lnTo>
                    <a:pt x="337" y="5747"/>
                  </a:lnTo>
                  <a:lnTo>
                    <a:pt x="320" y="5488"/>
                  </a:lnTo>
                  <a:lnTo>
                    <a:pt x="320" y="5184"/>
                  </a:lnTo>
                  <a:lnTo>
                    <a:pt x="320" y="4928"/>
                  </a:lnTo>
                  <a:lnTo>
                    <a:pt x="320" y="4624"/>
                  </a:lnTo>
                  <a:lnTo>
                    <a:pt x="320" y="4304"/>
                  </a:lnTo>
                  <a:lnTo>
                    <a:pt x="320" y="4000"/>
                  </a:lnTo>
                  <a:lnTo>
                    <a:pt x="320" y="3696"/>
                  </a:lnTo>
                  <a:lnTo>
                    <a:pt x="320" y="3392"/>
                  </a:lnTo>
                  <a:lnTo>
                    <a:pt x="320" y="3184"/>
                  </a:lnTo>
                  <a:lnTo>
                    <a:pt x="320" y="2976"/>
                  </a:lnTo>
                  <a:lnTo>
                    <a:pt x="320" y="2816"/>
                  </a:lnTo>
                  <a:lnTo>
                    <a:pt x="320" y="2768"/>
                  </a:lnTo>
                  <a:lnTo>
                    <a:pt x="320" y="2672"/>
                  </a:lnTo>
                  <a:lnTo>
                    <a:pt x="320" y="2624"/>
                  </a:lnTo>
                  <a:lnTo>
                    <a:pt x="320" y="2512"/>
                  </a:lnTo>
                  <a:lnTo>
                    <a:pt x="320" y="2464"/>
                  </a:lnTo>
                  <a:lnTo>
                    <a:pt x="320" y="2368"/>
                  </a:lnTo>
                  <a:lnTo>
                    <a:pt x="320" y="2304"/>
                  </a:lnTo>
                  <a:lnTo>
                    <a:pt x="320" y="2208"/>
                  </a:lnTo>
                  <a:lnTo>
                    <a:pt x="320" y="2160"/>
                  </a:lnTo>
                  <a:lnTo>
                    <a:pt x="320" y="2048"/>
                  </a:lnTo>
                  <a:lnTo>
                    <a:pt x="320" y="2000"/>
                  </a:lnTo>
                  <a:lnTo>
                    <a:pt x="320" y="1904"/>
                  </a:lnTo>
                  <a:lnTo>
                    <a:pt x="320" y="1792"/>
                  </a:lnTo>
                  <a:lnTo>
                    <a:pt x="320" y="1744"/>
                  </a:lnTo>
                  <a:lnTo>
                    <a:pt x="320" y="1648"/>
                  </a:lnTo>
                  <a:lnTo>
                    <a:pt x="320" y="1584"/>
                  </a:lnTo>
                  <a:lnTo>
                    <a:pt x="320" y="1488"/>
                  </a:lnTo>
                  <a:lnTo>
                    <a:pt x="320" y="1440"/>
                  </a:lnTo>
                  <a:lnTo>
                    <a:pt x="320" y="1328"/>
                  </a:lnTo>
                  <a:lnTo>
                    <a:pt x="323" y="1344"/>
                  </a:lnTo>
                  <a:lnTo>
                    <a:pt x="307" y="1296"/>
                  </a:lnTo>
                  <a:cubicBezTo>
                    <a:pt x="305" y="1291"/>
                    <a:pt x="304" y="1286"/>
                    <a:pt x="304" y="1280"/>
                  </a:cubicBezTo>
                  <a:lnTo>
                    <a:pt x="304" y="1184"/>
                  </a:lnTo>
                  <a:lnTo>
                    <a:pt x="304" y="1136"/>
                  </a:lnTo>
                  <a:lnTo>
                    <a:pt x="304" y="1024"/>
                  </a:lnTo>
                  <a:lnTo>
                    <a:pt x="304" y="928"/>
                  </a:lnTo>
                  <a:lnTo>
                    <a:pt x="304" y="880"/>
                  </a:lnTo>
                  <a:lnTo>
                    <a:pt x="304" y="768"/>
                  </a:lnTo>
                  <a:lnTo>
                    <a:pt x="304" y="720"/>
                  </a:lnTo>
                  <a:lnTo>
                    <a:pt x="304" y="624"/>
                  </a:lnTo>
                  <a:lnTo>
                    <a:pt x="304" y="560"/>
                  </a:lnTo>
                  <a:lnTo>
                    <a:pt x="304" y="464"/>
                  </a:lnTo>
                  <a:lnTo>
                    <a:pt x="304" y="416"/>
                  </a:lnTo>
                  <a:lnTo>
                    <a:pt x="352" y="464"/>
                  </a:lnTo>
                  <a:lnTo>
                    <a:pt x="336" y="464"/>
                  </a:lnTo>
                  <a:cubicBezTo>
                    <a:pt x="310" y="464"/>
                    <a:pt x="288" y="443"/>
                    <a:pt x="288" y="416"/>
                  </a:cubicBezTo>
                  <a:lnTo>
                    <a:pt x="288" y="368"/>
                  </a:lnTo>
                  <a:lnTo>
                    <a:pt x="288" y="304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384" y="304"/>
                  </a:lnTo>
                  <a:cubicBezTo>
                    <a:pt x="384" y="308"/>
                    <a:pt x="384" y="312"/>
                    <a:pt x="383" y="316"/>
                  </a:cubicBezTo>
                  <a:lnTo>
                    <a:pt x="367" y="380"/>
                  </a:lnTo>
                  <a:lnTo>
                    <a:pt x="368" y="368"/>
                  </a:lnTo>
                  <a:lnTo>
                    <a:pt x="368" y="416"/>
                  </a:lnTo>
                  <a:lnTo>
                    <a:pt x="272" y="416"/>
                  </a:lnTo>
                  <a:lnTo>
                    <a:pt x="272" y="368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320" y="256"/>
                  </a:lnTo>
                  <a:lnTo>
                    <a:pt x="304" y="256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208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208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208"/>
                  </a:lnTo>
                  <a:lnTo>
                    <a:pt x="352" y="208"/>
                  </a:ln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lnTo>
                    <a:pt x="288" y="304"/>
                  </a:lnTo>
                  <a:cubicBezTo>
                    <a:pt x="262" y="304"/>
                    <a:pt x="240" y="283"/>
                    <a:pt x="240" y="256"/>
                  </a:cubicBezTo>
                  <a:lnTo>
                    <a:pt x="240" y="208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240" y="160"/>
                  </a:lnTo>
                  <a:lnTo>
                    <a:pt x="240" y="112"/>
                  </a:lnTo>
                  <a:lnTo>
                    <a:pt x="240" y="48"/>
                  </a:lnTo>
                  <a:lnTo>
                    <a:pt x="336" y="48"/>
                  </a:lnTo>
                  <a:lnTo>
                    <a:pt x="336" y="112"/>
                  </a:lnTo>
                  <a:cubicBezTo>
                    <a:pt x="336" y="139"/>
                    <a:pt x="315" y="160"/>
                    <a:pt x="288" y="160"/>
                  </a:cubicBezTo>
                  <a:lnTo>
                    <a:pt x="272" y="160"/>
                  </a:lnTo>
                  <a:cubicBezTo>
                    <a:pt x="246" y="160"/>
                    <a:pt x="224" y="139"/>
                    <a:pt x="224" y="112"/>
                  </a:cubicBezTo>
                  <a:lnTo>
                    <a:pt x="224" y="48"/>
                  </a:lnTo>
                  <a:lnTo>
                    <a:pt x="320" y="48"/>
                  </a:lnTo>
                  <a:lnTo>
                    <a:pt x="320" y="112"/>
                  </a:lnTo>
                  <a:lnTo>
                    <a:pt x="224" y="112"/>
                  </a:lnTo>
                  <a:lnTo>
                    <a:pt x="224" y="48"/>
                  </a:lnTo>
                  <a:lnTo>
                    <a:pt x="320" y="48"/>
                  </a:lnTo>
                  <a:lnTo>
                    <a:pt x="320" y="112"/>
                  </a:lnTo>
                  <a:cubicBezTo>
                    <a:pt x="320" y="139"/>
                    <a:pt x="299" y="160"/>
                    <a:pt x="272" y="160"/>
                  </a:cubicBezTo>
                  <a:lnTo>
                    <a:pt x="256" y="160"/>
                  </a:lnTo>
                  <a:lnTo>
                    <a:pt x="304" y="112"/>
                  </a:lnTo>
                  <a:lnTo>
                    <a:pt x="304" y="160"/>
                  </a:lnTo>
                  <a:lnTo>
                    <a:pt x="304" y="208"/>
                  </a:lnTo>
                  <a:lnTo>
                    <a:pt x="304" y="256"/>
                  </a:lnTo>
                  <a:cubicBezTo>
                    <a:pt x="304" y="283"/>
                    <a:pt x="283" y="304"/>
                    <a:pt x="256" y="304"/>
                  </a:cubicBezTo>
                  <a:lnTo>
                    <a:pt x="240" y="304"/>
                  </a:lnTo>
                  <a:lnTo>
                    <a:pt x="288" y="256"/>
                  </a:lnTo>
                  <a:lnTo>
                    <a:pt x="288" y="304"/>
                  </a:lnTo>
                  <a:lnTo>
                    <a:pt x="288" y="368"/>
                  </a:lnTo>
                  <a:lnTo>
                    <a:pt x="288" y="416"/>
                  </a:lnTo>
                  <a:lnTo>
                    <a:pt x="192" y="416"/>
                  </a:lnTo>
                  <a:lnTo>
                    <a:pt x="192" y="368"/>
                  </a:lnTo>
                  <a:lnTo>
                    <a:pt x="288" y="368"/>
                  </a:lnTo>
                  <a:lnTo>
                    <a:pt x="288" y="416"/>
                  </a:lnTo>
                  <a:lnTo>
                    <a:pt x="192" y="416"/>
                  </a:lnTo>
                  <a:lnTo>
                    <a:pt x="192" y="368"/>
                  </a:lnTo>
                  <a:lnTo>
                    <a:pt x="288" y="368"/>
                  </a:lnTo>
                  <a:lnTo>
                    <a:pt x="288" y="416"/>
                  </a:lnTo>
                  <a:cubicBezTo>
                    <a:pt x="288" y="440"/>
                    <a:pt x="271" y="460"/>
                    <a:pt x="248" y="464"/>
                  </a:cubicBezTo>
                  <a:cubicBezTo>
                    <a:pt x="225" y="468"/>
                    <a:pt x="202" y="454"/>
                    <a:pt x="195" y="432"/>
                  </a:cubicBezTo>
                  <a:lnTo>
                    <a:pt x="179" y="384"/>
                  </a:lnTo>
                  <a:lnTo>
                    <a:pt x="272" y="368"/>
                  </a:lnTo>
                  <a:lnTo>
                    <a:pt x="272" y="416"/>
                  </a:lnTo>
                  <a:lnTo>
                    <a:pt x="176" y="416"/>
                  </a:lnTo>
                  <a:lnTo>
                    <a:pt x="176" y="368"/>
                  </a:lnTo>
                  <a:lnTo>
                    <a:pt x="272" y="368"/>
                  </a:lnTo>
                  <a:lnTo>
                    <a:pt x="272" y="416"/>
                  </a:lnTo>
                  <a:lnTo>
                    <a:pt x="272" y="464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272" y="512"/>
                  </a:lnTo>
                  <a:lnTo>
                    <a:pt x="272" y="560"/>
                  </a:lnTo>
                  <a:cubicBezTo>
                    <a:pt x="272" y="587"/>
                    <a:pt x="251" y="608"/>
                    <a:pt x="224" y="608"/>
                  </a:cubicBezTo>
                  <a:lnTo>
                    <a:pt x="208" y="608"/>
                  </a:lnTo>
                  <a:cubicBezTo>
                    <a:pt x="182" y="608"/>
                    <a:pt x="160" y="587"/>
                    <a:pt x="160" y="560"/>
                  </a:cubicBezTo>
                  <a:lnTo>
                    <a:pt x="160" y="512"/>
                  </a:lnTo>
                  <a:lnTo>
                    <a:pt x="256" y="512"/>
                  </a:lnTo>
                  <a:lnTo>
                    <a:pt x="256" y="560"/>
                  </a:lnTo>
                  <a:cubicBezTo>
                    <a:pt x="256" y="587"/>
                    <a:pt x="235" y="608"/>
                    <a:pt x="208" y="608"/>
                  </a:cubicBezTo>
                  <a:lnTo>
                    <a:pt x="192" y="608"/>
                  </a:lnTo>
                  <a:lnTo>
                    <a:pt x="240" y="560"/>
                  </a:lnTo>
                  <a:lnTo>
                    <a:pt x="240" y="624"/>
                  </a:lnTo>
                  <a:lnTo>
                    <a:pt x="240" y="672"/>
                  </a:lnTo>
                  <a:lnTo>
                    <a:pt x="240" y="720"/>
                  </a:lnTo>
                  <a:cubicBezTo>
                    <a:pt x="240" y="747"/>
                    <a:pt x="219" y="768"/>
                    <a:pt x="192" y="768"/>
                  </a:cubicBezTo>
                  <a:lnTo>
                    <a:pt x="176" y="768"/>
                  </a:lnTo>
                  <a:lnTo>
                    <a:pt x="224" y="720"/>
                  </a:lnTo>
                  <a:lnTo>
                    <a:pt x="224" y="768"/>
                  </a:lnTo>
                  <a:lnTo>
                    <a:pt x="224" y="816"/>
                  </a:lnTo>
                  <a:lnTo>
                    <a:pt x="224" y="880"/>
                  </a:lnTo>
                  <a:cubicBezTo>
                    <a:pt x="224" y="907"/>
                    <a:pt x="203" y="928"/>
                    <a:pt x="176" y="928"/>
                  </a:cubicBezTo>
                  <a:lnTo>
                    <a:pt x="160" y="928"/>
                  </a:lnTo>
                  <a:lnTo>
                    <a:pt x="208" y="880"/>
                  </a:lnTo>
                  <a:lnTo>
                    <a:pt x="208" y="928"/>
                  </a:lnTo>
                  <a:lnTo>
                    <a:pt x="208" y="976"/>
                  </a:lnTo>
                  <a:lnTo>
                    <a:pt x="208" y="1024"/>
                  </a:lnTo>
                  <a:cubicBezTo>
                    <a:pt x="208" y="1051"/>
                    <a:pt x="187" y="1072"/>
                    <a:pt x="160" y="1072"/>
                  </a:cubicBezTo>
                  <a:lnTo>
                    <a:pt x="144" y="1072"/>
                  </a:lnTo>
                  <a:cubicBezTo>
                    <a:pt x="118" y="1072"/>
                    <a:pt x="96" y="1051"/>
                    <a:pt x="96" y="1024"/>
                  </a:cubicBezTo>
                  <a:lnTo>
                    <a:pt x="96" y="976"/>
                  </a:lnTo>
                  <a:lnTo>
                    <a:pt x="192" y="976"/>
                  </a:lnTo>
                  <a:lnTo>
                    <a:pt x="192" y="1024"/>
                  </a:lnTo>
                  <a:cubicBezTo>
                    <a:pt x="192" y="1030"/>
                    <a:pt x="192" y="1035"/>
                    <a:pt x="190" y="1040"/>
                  </a:cubicBezTo>
                  <a:lnTo>
                    <a:pt x="174" y="1088"/>
                  </a:lnTo>
                  <a:lnTo>
                    <a:pt x="176" y="1072"/>
                  </a:lnTo>
                  <a:lnTo>
                    <a:pt x="176" y="1136"/>
                  </a:lnTo>
                  <a:lnTo>
                    <a:pt x="176" y="1184"/>
                  </a:lnTo>
                  <a:lnTo>
                    <a:pt x="80" y="1184"/>
                  </a:lnTo>
                  <a:lnTo>
                    <a:pt x="80" y="1136"/>
                  </a:lnTo>
                  <a:lnTo>
                    <a:pt x="176" y="1136"/>
                  </a:lnTo>
                  <a:lnTo>
                    <a:pt x="176" y="1184"/>
                  </a:lnTo>
                  <a:lnTo>
                    <a:pt x="176" y="1232"/>
                  </a:lnTo>
                  <a:lnTo>
                    <a:pt x="176" y="1280"/>
                  </a:lnTo>
                  <a:lnTo>
                    <a:pt x="176" y="1328"/>
                  </a:lnTo>
                  <a:lnTo>
                    <a:pt x="80" y="1328"/>
                  </a:lnTo>
                  <a:lnTo>
                    <a:pt x="80" y="1280"/>
                  </a:lnTo>
                  <a:lnTo>
                    <a:pt x="176" y="1280"/>
                  </a:lnTo>
                  <a:lnTo>
                    <a:pt x="176" y="1328"/>
                  </a:lnTo>
                  <a:cubicBezTo>
                    <a:pt x="176" y="1352"/>
                    <a:pt x="159" y="1372"/>
                    <a:pt x="136" y="1376"/>
                  </a:cubicBezTo>
                  <a:cubicBezTo>
                    <a:pt x="113" y="1380"/>
                    <a:pt x="90" y="1366"/>
                    <a:pt x="83" y="1344"/>
                  </a:cubicBezTo>
                  <a:lnTo>
                    <a:pt x="67" y="1296"/>
                  </a:lnTo>
                  <a:lnTo>
                    <a:pt x="160" y="1280"/>
                  </a:lnTo>
                  <a:lnTo>
                    <a:pt x="160" y="1328"/>
                  </a:lnTo>
                  <a:lnTo>
                    <a:pt x="160" y="1392"/>
                  </a:lnTo>
                  <a:lnTo>
                    <a:pt x="160" y="1440"/>
                  </a:lnTo>
                  <a:lnTo>
                    <a:pt x="160" y="1488"/>
                  </a:lnTo>
                  <a:cubicBezTo>
                    <a:pt x="160" y="1515"/>
                    <a:pt x="139" y="1536"/>
                    <a:pt x="112" y="1536"/>
                  </a:cubicBezTo>
                  <a:lnTo>
                    <a:pt x="96" y="1536"/>
                  </a:lnTo>
                  <a:cubicBezTo>
                    <a:pt x="70" y="1536"/>
                    <a:pt x="48" y="1515"/>
                    <a:pt x="48" y="1488"/>
                  </a:cubicBezTo>
                  <a:lnTo>
                    <a:pt x="48" y="1440"/>
                  </a:lnTo>
                  <a:lnTo>
                    <a:pt x="144" y="1440"/>
                  </a:lnTo>
                  <a:lnTo>
                    <a:pt x="144" y="1488"/>
                  </a:lnTo>
                  <a:lnTo>
                    <a:pt x="144" y="1536"/>
                  </a:lnTo>
                  <a:lnTo>
                    <a:pt x="144" y="1584"/>
                  </a:lnTo>
                  <a:lnTo>
                    <a:pt x="144" y="1648"/>
                  </a:lnTo>
                  <a:lnTo>
                    <a:pt x="48" y="1648"/>
                  </a:lnTo>
                  <a:lnTo>
                    <a:pt x="48" y="1584"/>
                  </a:lnTo>
                  <a:lnTo>
                    <a:pt x="144" y="1584"/>
                  </a:lnTo>
                  <a:lnTo>
                    <a:pt x="144" y="1648"/>
                  </a:lnTo>
                  <a:lnTo>
                    <a:pt x="144" y="1696"/>
                  </a:lnTo>
                  <a:lnTo>
                    <a:pt x="144" y="1744"/>
                  </a:lnTo>
                  <a:lnTo>
                    <a:pt x="144" y="1792"/>
                  </a:lnTo>
                  <a:cubicBezTo>
                    <a:pt x="144" y="1819"/>
                    <a:pt x="123" y="1840"/>
                    <a:pt x="96" y="1840"/>
                  </a:cubicBezTo>
                  <a:lnTo>
                    <a:pt x="80" y="1840"/>
                  </a:lnTo>
                  <a:lnTo>
                    <a:pt x="128" y="1792"/>
                  </a:lnTo>
                  <a:lnTo>
                    <a:pt x="128" y="1856"/>
                  </a:lnTo>
                  <a:lnTo>
                    <a:pt x="128" y="1904"/>
                  </a:lnTo>
                  <a:lnTo>
                    <a:pt x="128" y="1952"/>
                  </a:lnTo>
                  <a:lnTo>
                    <a:pt x="128" y="2000"/>
                  </a:lnTo>
                  <a:lnTo>
                    <a:pt x="128" y="2048"/>
                  </a:lnTo>
                  <a:lnTo>
                    <a:pt x="128" y="2112"/>
                  </a:lnTo>
                  <a:lnTo>
                    <a:pt x="128" y="2160"/>
                  </a:lnTo>
                  <a:lnTo>
                    <a:pt x="128" y="2208"/>
                  </a:lnTo>
                  <a:lnTo>
                    <a:pt x="128" y="2256"/>
                  </a:lnTo>
                  <a:cubicBezTo>
                    <a:pt x="128" y="2262"/>
                    <a:pt x="128" y="2267"/>
                    <a:pt x="126" y="2272"/>
                  </a:cubicBezTo>
                  <a:lnTo>
                    <a:pt x="110" y="2320"/>
                  </a:lnTo>
                  <a:lnTo>
                    <a:pt x="112" y="2304"/>
                  </a:lnTo>
                  <a:lnTo>
                    <a:pt x="112" y="2368"/>
                  </a:lnTo>
                  <a:lnTo>
                    <a:pt x="112" y="2416"/>
                  </a:lnTo>
                  <a:lnTo>
                    <a:pt x="112" y="2464"/>
                  </a:lnTo>
                  <a:lnTo>
                    <a:pt x="112" y="2512"/>
                  </a:lnTo>
                  <a:lnTo>
                    <a:pt x="112" y="2560"/>
                  </a:lnTo>
                  <a:lnTo>
                    <a:pt x="112" y="2624"/>
                  </a:lnTo>
                  <a:lnTo>
                    <a:pt x="112" y="2672"/>
                  </a:lnTo>
                  <a:lnTo>
                    <a:pt x="112" y="2720"/>
                  </a:lnTo>
                  <a:cubicBezTo>
                    <a:pt x="112" y="2747"/>
                    <a:pt x="91" y="2768"/>
                    <a:pt x="64" y="2768"/>
                  </a:cubicBezTo>
                  <a:lnTo>
                    <a:pt x="48" y="2768"/>
                  </a:lnTo>
                  <a:lnTo>
                    <a:pt x="96" y="2720"/>
                  </a:lnTo>
                  <a:lnTo>
                    <a:pt x="96" y="2768"/>
                  </a:lnTo>
                  <a:lnTo>
                    <a:pt x="96" y="2816"/>
                  </a:lnTo>
                  <a:lnTo>
                    <a:pt x="96" y="2880"/>
                  </a:lnTo>
                  <a:lnTo>
                    <a:pt x="96" y="2928"/>
                  </a:lnTo>
                  <a:cubicBezTo>
                    <a:pt x="96" y="2955"/>
                    <a:pt x="75" y="2976"/>
                    <a:pt x="48" y="2976"/>
                  </a:cubicBezTo>
                  <a:cubicBezTo>
                    <a:pt x="22" y="2976"/>
                    <a:pt x="0" y="2955"/>
                    <a:pt x="0" y="292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4" name="Freeform 213"/>
            <p:cNvSpPr>
              <a:spLocks/>
            </p:cNvSpPr>
            <p:nvPr/>
          </p:nvSpPr>
          <p:spPr bwMode="auto">
            <a:xfrm>
              <a:off x="6735535" y="5082051"/>
              <a:ext cx="29772" cy="412413"/>
            </a:xfrm>
            <a:custGeom>
              <a:avLst/>
              <a:gdLst>
                <a:gd name="T0" fmla="*/ 56 w 264"/>
                <a:gd name="T1" fmla="*/ 328 h 2224"/>
                <a:gd name="T2" fmla="*/ 56 w 264"/>
                <a:gd name="T3" fmla="*/ 760 h 2224"/>
                <a:gd name="T4" fmla="*/ 56 w 264"/>
                <a:gd name="T5" fmla="*/ 1224 h 2224"/>
                <a:gd name="T6" fmla="*/ 64 w 264"/>
                <a:gd name="T7" fmla="*/ 1480 h 2224"/>
                <a:gd name="T8" fmla="*/ 64 w 264"/>
                <a:gd name="T9" fmla="*/ 1760 h 2224"/>
                <a:gd name="T10" fmla="*/ 64 w 264"/>
                <a:gd name="T11" fmla="*/ 2016 h 2224"/>
                <a:gd name="T12" fmla="*/ 24 w 264"/>
                <a:gd name="T13" fmla="*/ 1992 h 2224"/>
                <a:gd name="T14" fmla="*/ 48 w 264"/>
                <a:gd name="T15" fmla="*/ 2040 h 2224"/>
                <a:gd name="T16" fmla="*/ 80 w 264"/>
                <a:gd name="T17" fmla="*/ 2096 h 2224"/>
                <a:gd name="T18" fmla="*/ 56 w 264"/>
                <a:gd name="T19" fmla="*/ 2048 h 2224"/>
                <a:gd name="T20" fmla="*/ 64 w 264"/>
                <a:gd name="T21" fmla="*/ 2072 h 2224"/>
                <a:gd name="T22" fmla="*/ 72 w 264"/>
                <a:gd name="T23" fmla="*/ 2048 h 2224"/>
                <a:gd name="T24" fmla="*/ 80 w 264"/>
                <a:gd name="T25" fmla="*/ 2072 h 2224"/>
                <a:gd name="T26" fmla="*/ 104 w 264"/>
                <a:gd name="T27" fmla="*/ 2072 h 2224"/>
                <a:gd name="T28" fmla="*/ 64 w 264"/>
                <a:gd name="T29" fmla="*/ 2096 h 2224"/>
                <a:gd name="T30" fmla="*/ 112 w 264"/>
                <a:gd name="T31" fmla="*/ 2096 h 2224"/>
                <a:gd name="T32" fmla="*/ 72 w 264"/>
                <a:gd name="T33" fmla="*/ 2072 h 2224"/>
                <a:gd name="T34" fmla="*/ 128 w 264"/>
                <a:gd name="T35" fmla="*/ 2096 h 2224"/>
                <a:gd name="T36" fmla="*/ 88 w 264"/>
                <a:gd name="T37" fmla="*/ 2072 h 2224"/>
                <a:gd name="T38" fmla="*/ 144 w 264"/>
                <a:gd name="T39" fmla="*/ 2096 h 2224"/>
                <a:gd name="T40" fmla="*/ 112 w 264"/>
                <a:gd name="T41" fmla="*/ 2200 h 2224"/>
                <a:gd name="T42" fmla="*/ 144 w 264"/>
                <a:gd name="T43" fmla="*/ 2072 h 2224"/>
                <a:gd name="T44" fmla="*/ 192 w 264"/>
                <a:gd name="T45" fmla="*/ 2096 h 2224"/>
                <a:gd name="T46" fmla="*/ 200 w 264"/>
                <a:gd name="T47" fmla="*/ 1888 h 2224"/>
                <a:gd name="T48" fmla="*/ 200 w 264"/>
                <a:gd name="T49" fmla="*/ 1632 h 2224"/>
                <a:gd name="T50" fmla="*/ 208 w 264"/>
                <a:gd name="T51" fmla="*/ 1304 h 2224"/>
                <a:gd name="T52" fmla="*/ 208 w 264"/>
                <a:gd name="T53" fmla="*/ 1024 h 2224"/>
                <a:gd name="T54" fmla="*/ 232 w 264"/>
                <a:gd name="T55" fmla="*/ 736 h 2224"/>
                <a:gd name="T56" fmla="*/ 216 w 264"/>
                <a:gd name="T57" fmla="*/ 504 h 2224"/>
                <a:gd name="T58" fmla="*/ 216 w 264"/>
                <a:gd name="T59" fmla="*/ 224 h 2224"/>
                <a:gd name="T60" fmla="*/ 264 w 264"/>
                <a:gd name="T61" fmla="*/ 176 h 2224"/>
                <a:gd name="T62" fmla="*/ 264 w 264"/>
                <a:gd name="T63" fmla="*/ 456 h 2224"/>
                <a:gd name="T64" fmla="*/ 264 w 264"/>
                <a:gd name="T65" fmla="*/ 760 h 2224"/>
                <a:gd name="T66" fmla="*/ 256 w 264"/>
                <a:gd name="T67" fmla="*/ 968 h 2224"/>
                <a:gd name="T68" fmla="*/ 256 w 264"/>
                <a:gd name="T69" fmla="*/ 1224 h 2224"/>
                <a:gd name="T70" fmla="*/ 247 w 264"/>
                <a:gd name="T71" fmla="*/ 1616 h 2224"/>
                <a:gd name="T72" fmla="*/ 248 w 264"/>
                <a:gd name="T73" fmla="*/ 1840 h 2224"/>
                <a:gd name="T74" fmla="*/ 240 w 264"/>
                <a:gd name="T75" fmla="*/ 2048 h 2224"/>
                <a:gd name="T76" fmla="*/ 160 w 264"/>
                <a:gd name="T77" fmla="*/ 2120 h 2224"/>
                <a:gd name="T78" fmla="*/ 160 w 264"/>
                <a:gd name="T79" fmla="*/ 2176 h 2224"/>
                <a:gd name="T80" fmla="*/ 96 w 264"/>
                <a:gd name="T81" fmla="*/ 2096 h 2224"/>
                <a:gd name="T82" fmla="*/ 112 w 264"/>
                <a:gd name="T83" fmla="*/ 2120 h 2224"/>
                <a:gd name="T84" fmla="*/ 104 w 264"/>
                <a:gd name="T85" fmla="*/ 2120 h 2224"/>
                <a:gd name="T86" fmla="*/ 96 w 264"/>
                <a:gd name="T87" fmla="*/ 2120 h 2224"/>
                <a:gd name="T88" fmla="*/ 88 w 264"/>
                <a:gd name="T89" fmla="*/ 2120 h 2224"/>
                <a:gd name="T90" fmla="*/ 56 w 264"/>
                <a:gd name="T91" fmla="*/ 2096 h 2224"/>
                <a:gd name="T92" fmla="*/ 48 w 264"/>
                <a:gd name="T93" fmla="*/ 2096 h 2224"/>
                <a:gd name="T94" fmla="*/ 64 w 264"/>
                <a:gd name="T95" fmla="*/ 2120 h 2224"/>
                <a:gd name="T96" fmla="*/ 32 w 264"/>
                <a:gd name="T97" fmla="*/ 2096 h 2224"/>
                <a:gd name="T98" fmla="*/ 24 w 264"/>
                <a:gd name="T99" fmla="*/ 1992 h 2224"/>
                <a:gd name="T100" fmla="*/ 72 w 264"/>
                <a:gd name="T101" fmla="*/ 2016 h 2224"/>
                <a:gd name="T102" fmla="*/ 16 w 264"/>
                <a:gd name="T103" fmla="*/ 1944 h 2224"/>
                <a:gd name="T104" fmla="*/ 16 w 264"/>
                <a:gd name="T105" fmla="*/ 1664 h 2224"/>
                <a:gd name="T106" fmla="*/ 18 w 264"/>
                <a:gd name="T107" fmla="*/ 1440 h 2224"/>
                <a:gd name="T108" fmla="*/ 8 w 264"/>
                <a:gd name="T109" fmla="*/ 1120 h 2224"/>
                <a:gd name="T110" fmla="*/ 8 w 264"/>
                <a:gd name="T111" fmla="*/ 632 h 2224"/>
                <a:gd name="T112" fmla="*/ 8 w 264"/>
                <a:gd name="T113" fmla="*/ 176 h 2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64" h="2224">
                  <a:moveTo>
                    <a:pt x="48" y="24"/>
                  </a:moveTo>
                  <a:lnTo>
                    <a:pt x="48" y="48"/>
                  </a:lnTo>
                  <a:lnTo>
                    <a:pt x="48" y="72"/>
                  </a:lnTo>
                  <a:lnTo>
                    <a:pt x="48" y="120"/>
                  </a:lnTo>
                  <a:lnTo>
                    <a:pt x="48" y="117"/>
                  </a:lnTo>
                  <a:lnTo>
                    <a:pt x="56" y="173"/>
                  </a:lnTo>
                  <a:cubicBezTo>
                    <a:pt x="56" y="174"/>
                    <a:pt x="56" y="175"/>
                    <a:pt x="56" y="176"/>
                  </a:cubicBezTo>
                  <a:lnTo>
                    <a:pt x="56" y="224"/>
                  </a:lnTo>
                  <a:lnTo>
                    <a:pt x="56" y="280"/>
                  </a:lnTo>
                  <a:lnTo>
                    <a:pt x="56" y="328"/>
                  </a:lnTo>
                  <a:lnTo>
                    <a:pt x="56" y="376"/>
                  </a:lnTo>
                  <a:lnTo>
                    <a:pt x="56" y="432"/>
                  </a:lnTo>
                  <a:lnTo>
                    <a:pt x="56" y="480"/>
                  </a:lnTo>
                  <a:lnTo>
                    <a:pt x="56" y="504"/>
                  </a:lnTo>
                  <a:lnTo>
                    <a:pt x="56" y="560"/>
                  </a:lnTo>
                  <a:lnTo>
                    <a:pt x="56" y="584"/>
                  </a:lnTo>
                  <a:lnTo>
                    <a:pt x="56" y="632"/>
                  </a:lnTo>
                  <a:lnTo>
                    <a:pt x="56" y="664"/>
                  </a:lnTo>
                  <a:lnTo>
                    <a:pt x="56" y="712"/>
                  </a:lnTo>
                  <a:lnTo>
                    <a:pt x="56" y="760"/>
                  </a:lnTo>
                  <a:lnTo>
                    <a:pt x="56" y="840"/>
                  </a:lnTo>
                  <a:lnTo>
                    <a:pt x="56" y="888"/>
                  </a:lnTo>
                  <a:lnTo>
                    <a:pt x="56" y="944"/>
                  </a:lnTo>
                  <a:lnTo>
                    <a:pt x="56" y="992"/>
                  </a:lnTo>
                  <a:lnTo>
                    <a:pt x="56" y="1048"/>
                  </a:lnTo>
                  <a:lnTo>
                    <a:pt x="56" y="1072"/>
                  </a:lnTo>
                  <a:lnTo>
                    <a:pt x="56" y="1120"/>
                  </a:lnTo>
                  <a:lnTo>
                    <a:pt x="56" y="1152"/>
                  </a:lnTo>
                  <a:lnTo>
                    <a:pt x="56" y="1200"/>
                  </a:lnTo>
                  <a:lnTo>
                    <a:pt x="56" y="1224"/>
                  </a:lnTo>
                  <a:lnTo>
                    <a:pt x="56" y="1280"/>
                  </a:lnTo>
                  <a:lnTo>
                    <a:pt x="56" y="1304"/>
                  </a:lnTo>
                  <a:lnTo>
                    <a:pt x="56" y="1352"/>
                  </a:lnTo>
                  <a:lnTo>
                    <a:pt x="56" y="1376"/>
                  </a:lnTo>
                  <a:lnTo>
                    <a:pt x="56" y="1408"/>
                  </a:lnTo>
                  <a:lnTo>
                    <a:pt x="55" y="1401"/>
                  </a:lnTo>
                  <a:lnTo>
                    <a:pt x="63" y="1425"/>
                  </a:lnTo>
                  <a:cubicBezTo>
                    <a:pt x="64" y="1427"/>
                    <a:pt x="64" y="1430"/>
                    <a:pt x="64" y="1432"/>
                  </a:cubicBezTo>
                  <a:lnTo>
                    <a:pt x="64" y="1456"/>
                  </a:lnTo>
                  <a:lnTo>
                    <a:pt x="64" y="1480"/>
                  </a:lnTo>
                  <a:lnTo>
                    <a:pt x="64" y="1504"/>
                  </a:lnTo>
                  <a:lnTo>
                    <a:pt x="64" y="1536"/>
                  </a:lnTo>
                  <a:lnTo>
                    <a:pt x="64" y="1560"/>
                  </a:lnTo>
                  <a:lnTo>
                    <a:pt x="64" y="1584"/>
                  </a:lnTo>
                  <a:lnTo>
                    <a:pt x="64" y="1608"/>
                  </a:lnTo>
                  <a:lnTo>
                    <a:pt x="64" y="1632"/>
                  </a:lnTo>
                  <a:lnTo>
                    <a:pt x="64" y="1664"/>
                  </a:lnTo>
                  <a:lnTo>
                    <a:pt x="64" y="1712"/>
                  </a:lnTo>
                  <a:lnTo>
                    <a:pt x="64" y="1736"/>
                  </a:lnTo>
                  <a:lnTo>
                    <a:pt x="64" y="1760"/>
                  </a:lnTo>
                  <a:lnTo>
                    <a:pt x="64" y="1792"/>
                  </a:lnTo>
                  <a:lnTo>
                    <a:pt x="64" y="1816"/>
                  </a:lnTo>
                  <a:lnTo>
                    <a:pt x="64" y="1840"/>
                  </a:lnTo>
                  <a:lnTo>
                    <a:pt x="64" y="1864"/>
                  </a:lnTo>
                  <a:lnTo>
                    <a:pt x="64" y="1888"/>
                  </a:lnTo>
                  <a:lnTo>
                    <a:pt x="64" y="1920"/>
                  </a:lnTo>
                  <a:lnTo>
                    <a:pt x="64" y="1944"/>
                  </a:lnTo>
                  <a:lnTo>
                    <a:pt x="64" y="1968"/>
                  </a:lnTo>
                  <a:lnTo>
                    <a:pt x="64" y="1992"/>
                  </a:lnTo>
                  <a:lnTo>
                    <a:pt x="64" y="2016"/>
                  </a:lnTo>
                  <a:cubicBezTo>
                    <a:pt x="64" y="2030"/>
                    <a:pt x="54" y="2040"/>
                    <a:pt x="40" y="2040"/>
                  </a:cubicBezTo>
                  <a:cubicBezTo>
                    <a:pt x="27" y="2040"/>
                    <a:pt x="16" y="2030"/>
                    <a:pt x="16" y="2016"/>
                  </a:cubicBezTo>
                  <a:lnTo>
                    <a:pt x="16" y="1992"/>
                  </a:lnTo>
                  <a:cubicBezTo>
                    <a:pt x="16" y="1979"/>
                    <a:pt x="27" y="1968"/>
                    <a:pt x="40" y="1968"/>
                  </a:cubicBezTo>
                  <a:lnTo>
                    <a:pt x="48" y="1968"/>
                  </a:lnTo>
                  <a:cubicBezTo>
                    <a:pt x="62" y="1968"/>
                    <a:pt x="72" y="1979"/>
                    <a:pt x="72" y="1992"/>
                  </a:cubicBezTo>
                  <a:lnTo>
                    <a:pt x="72" y="2016"/>
                  </a:lnTo>
                  <a:cubicBezTo>
                    <a:pt x="72" y="2030"/>
                    <a:pt x="62" y="2040"/>
                    <a:pt x="48" y="2040"/>
                  </a:cubicBezTo>
                  <a:cubicBezTo>
                    <a:pt x="35" y="2040"/>
                    <a:pt x="24" y="2030"/>
                    <a:pt x="24" y="2016"/>
                  </a:cubicBezTo>
                  <a:lnTo>
                    <a:pt x="24" y="1992"/>
                  </a:lnTo>
                  <a:cubicBezTo>
                    <a:pt x="24" y="1979"/>
                    <a:pt x="35" y="1968"/>
                    <a:pt x="48" y="1968"/>
                  </a:cubicBezTo>
                  <a:cubicBezTo>
                    <a:pt x="62" y="1968"/>
                    <a:pt x="72" y="1979"/>
                    <a:pt x="72" y="1992"/>
                  </a:cubicBezTo>
                  <a:lnTo>
                    <a:pt x="72" y="2016"/>
                  </a:lnTo>
                  <a:cubicBezTo>
                    <a:pt x="72" y="2030"/>
                    <a:pt x="62" y="2040"/>
                    <a:pt x="48" y="2040"/>
                  </a:cubicBezTo>
                  <a:cubicBezTo>
                    <a:pt x="35" y="2040"/>
                    <a:pt x="24" y="2030"/>
                    <a:pt x="24" y="2016"/>
                  </a:cubicBezTo>
                  <a:lnTo>
                    <a:pt x="24" y="1992"/>
                  </a:lnTo>
                  <a:cubicBezTo>
                    <a:pt x="24" y="1979"/>
                    <a:pt x="35" y="1968"/>
                    <a:pt x="48" y="1968"/>
                  </a:cubicBezTo>
                  <a:cubicBezTo>
                    <a:pt x="62" y="1968"/>
                    <a:pt x="72" y="1979"/>
                    <a:pt x="72" y="1992"/>
                  </a:cubicBezTo>
                  <a:lnTo>
                    <a:pt x="72" y="2016"/>
                  </a:lnTo>
                  <a:cubicBezTo>
                    <a:pt x="72" y="2030"/>
                    <a:pt x="62" y="2040"/>
                    <a:pt x="48" y="2040"/>
                  </a:cubicBezTo>
                  <a:cubicBezTo>
                    <a:pt x="35" y="2040"/>
                    <a:pt x="24" y="2030"/>
                    <a:pt x="24" y="2016"/>
                  </a:cubicBezTo>
                  <a:lnTo>
                    <a:pt x="24" y="1992"/>
                  </a:lnTo>
                  <a:cubicBezTo>
                    <a:pt x="24" y="1979"/>
                    <a:pt x="35" y="1968"/>
                    <a:pt x="48" y="1968"/>
                  </a:cubicBezTo>
                  <a:cubicBezTo>
                    <a:pt x="62" y="1968"/>
                    <a:pt x="72" y="1979"/>
                    <a:pt x="72" y="1992"/>
                  </a:cubicBezTo>
                  <a:lnTo>
                    <a:pt x="72" y="2016"/>
                  </a:lnTo>
                  <a:lnTo>
                    <a:pt x="72" y="2011"/>
                  </a:lnTo>
                  <a:lnTo>
                    <a:pt x="80" y="2043"/>
                  </a:lnTo>
                  <a:cubicBezTo>
                    <a:pt x="80" y="2045"/>
                    <a:pt x="80" y="2047"/>
                    <a:pt x="80" y="2048"/>
                  </a:cubicBezTo>
                  <a:lnTo>
                    <a:pt x="80" y="2072"/>
                  </a:lnTo>
                  <a:lnTo>
                    <a:pt x="80" y="2096"/>
                  </a:lnTo>
                  <a:cubicBezTo>
                    <a:pt x="80" y="2110"/>
                    <a:pt x="70" y="2120"/>
                    <a:pt x="56" y="2120"/>
                  </a:cubicBezTo>
                  <a:cubicBezTo>
                    <a:pt x="43" y="2120"/>
                    <a:pt x="32" y="2110"/>
                    <a:pt x="32" y="2096"/>
                  </a:cubicBezTo>
                  <a:lnTo>
                    <a:pt x="32" y="2072"/>
                  </a:lnTo>
                  <a:cubicBezTo>
                    <a:pt x="32" y="2059"/>
                    <a:pt x="43" y="2048"/>
                    <a:pt x="56" y="2048"/>
                  </a:cubicBezTo>
                  <a:cubicBezTo>
                    <a:pt x="70" y="2048"/>
                    <a:pt x="80" y="2059"/>
                    <a:pt x="80" y="2072"/>
                  </a:cubicBezTo>
                  <a:lnTo>
                    <a:pt x="80" y="2096"/>
                  </a:lnTo>
                  <a:cubicBezTo>
                    <a:pt x="80" y="2110"/>
                    <a:pt x="70" y="2120"/>
                    <a:pt x="56" y="2120"/>
                  </a:cubicBezTo>
                  <a:cubicBezTo>
                    <a:pt x="43" y="2120"/>
                    <a:pt x="32" y="2110"/>
                    <a:pt x="32" y="2096"/>
                  </a:cubicBezTo>
                  <a:lnTo>
                    <a:pt x="32" y="2072"/>
                  </a:lnTo>
                  <a:cubicBezTo>
                    <a:pt x="32" y="2059"/>
                    <a:pt x="43" y="2048"/>
                    <a:pt x="56" y="2048"/>
                  </a:cubicBezTo>
                  <a:cubicBezTo>
                    <a:pt x="70" y="2048"/>
                    <a:pt x="80" y="2059"/>
                    <a:pt x="80" y="2072"/>
                  </a:cubicBezTo>
                  <a:lnTo>
                    <a:pt x="80" y="2096"/>
                  </a:lnTo>
                  <a:cubicBezTo>
                    <a:pt x="80" y="2110"/>
                    <a:pt x="70" y="2120"/>
                    <a:pt x="56" y="2120"/>
                  </a:cubicBezTo>
                  <a:cubicBezTo>
                    <a:pt x="43" y="2120"/>
                    <a:pt x="32" y="2110"/>
                    <a:pt x="32" y="2096"/>
                  </a:cubicBezTo>
                  <a:lnTo>
                    <a:pt x="32" y="2072"/>
                  </a:lnTo>
                  <a:cubicBezTo>
                    <a:pt x="32" y="2059"/>
                    <a:pt x="43" y="2048"/>
                    <a:pt x="56" y="2048"/>
                  </a:cubicBezTo>
                  <a:cubicBezTo>
                    <a:pt x="70" y="2048"/>
                    <a:pt x="80" y="2059"/>
                    <a:pt x="80" y="2072"/>
                  </a:cubicBezTo>
                  <a:lnTo>
                    <a:pt x="80" y="2096"/>
                  </a:lnTo>
                  <a:lnTo>
                    <a:pt x="56" y="2072"/>
                  </a:lnTo>
                  <a:lnTo>
                    <a:pt x="64" y="2072"/>
                  </a:lnTo>
                  <a:lnTo>
                    <a:pt x="40" y="2096"/>
                  </a:lnTo>
                  <a:lnTo>
                    <a:pt x="40" y="2072"/>
                  </a:lnTo>
                  <a:cubicBezTo>
                    <a:pt x="40" y="2059"/>
                    <a:pt x="51" y="2048"/>
                    <a:pt x="64" y="2048"/>
                  </a:cubicBezTo>
                  <a:cubicBezTo>
                    <a:pt x="78" y="2048"/>
                    <a:pt x="88" y="2059"/>
                    <a:pt x="88" y="2072"/>
                  </a:cubicBezTo>
                  <a:lnTo>
                    <a:pt x="88" y="2096"/>
                  </a:lnTo>
                  <a:lnTo>
                    <a:pt x="64" y="2072"/>
                  </a:lnTo>
                  <a:lnTo>
                    <a:pt x="72" y="2072"/>
                  </a:lnTo>
                  <a:lnTo>
                    <a:pt x="48" y="2096"/>
                  </a:lnTo>
                  <a:lnTo>
                    <a:pt x="48" y="2072"/>
                  </a:lnTo>
                  <a:cubicBezTo>
                    <a:pt x="48" y="2059"/>
                    <a:pt x="59" y="2048"/>
                    <a:pt x="72" y="2048"/>
                  </a:cubicBezTo>
                  <a:cubicBezTo>
                    <a:pt x="86" y="2048"/>
                    <a:pt x="96" y="2059"/>
                    <a:pt x="96" y="2072"/>
                  </a:cubicBezTo>
                  <a:lnTo>
                    <a:pt x="96" y="2096"/>
                  </a:lnTo>
                  <a:cubicBezTo>
                    <a:pt x="96" y="2110"/>
                    <a:pt x="86" y="2120"/>
                    <a:pt x="72" y="2120"/>
                  </a:cubicBezTo>
                  <a:cubicBezTo>
                    <a:pt x="59" y="2120"/>
                    <a:pt x="48" y="2110"/>
                    <a:pt x="48" y="2096"/>
                  </a:cubicBezTo>
                  <a:lnTo>
                    <a:pt x="48" y="2072"/>
                  </a:lnTo>
                  <a:cubicBezTo>
                    <a:pt x="48" y="2059"/>
                    <a:pt x="59" y="2048"/>
                    <a:pt x="72" y="2048"/>
                  </a:cubicBezTo>
                  <a:cubicBezTo>
                    <a:pt x="86" y="2048"/>
                    <a:pt x="96" y="2059"/>
                    <a:pt x="96" y="2072"/>
                  </a:cubicBezTo>
                  <a:lnTo>
                    <a:pt x="96" y="2096"/>
                  </a:lnTo>
                  <a:lnTo>
                    <a:pt x="72" y="2072"/>
                  </a:lnTo>
                  <a:lnTo>
                    <a:pt x="80" y="2072"/>
                  </a:lnTo>
                  <a:lnTo>
                    <a:pt x="56" y="2096"/>
                  </a:lnTo>
                  <a:lnTo>
                    <a:pt x="56" y="2072"/>
                  </a:lnTo>
                  <a:cubicBezTo>
                    <a:pt x="56" y="2059"/>
                    <a:pt x="67" y="2048"/>
                    <a:pt x="80" y="2048"/>
                  </a:cubicBezTo>
                  <a:cubicBezTo>
                    <a:pt x="94" y="2048"/>
                    <a:pt x="104" y="2059"/>
                    <a:pt x="104" y="2072"/>
                  </a:cubicBezTo>
                  <a:lnTo>
                    <a:pt x="104" y="2096"/>
                  </a:lnTo>
                  <a:cubicBezTo>
                    <a:pt x="104" y="2110"/>
                    <a:pt x="94" y="2120"/>
                    <a:pt x="80" y="2120"/>
                  </a:cubicBezTo>
                  <a:cubicBezTo>
                    <a:pt x="67" y="2120"/>
                    <a:pt x="56" y="2110"/>
                    <a:pt x="56" y="2096"/>
                  </a:cubicBezTo>
                  <a:lnTo>
                    <a:pt x="56" y="2072"/>
                  </a:lnTo>
                  <a:cubicBezTo>
                    <a:pt x="56" y="2059"/>
                    <a:pt x="67" y="2048"/>
                    <a:pt x="80" y="2048"/>
                  </a:cubicBezTo>
                  <a:cubicBezTo>
                    <a:pt x="94" y="2048"/>
                    <a:pt x="104" y="2059"/>
                    <a:pt x="104" y="2072"/>
                  </a:cubicBezTo>
                  <a:lnTo>
                    <a:pt x="104" y="2096"/>
                  </a:lnTo>
                  <a:cubicBezTo>
                    <a:pt x="104" y="2110"/>
                    <a:pt x="94" y="2120"/>
                    <a:pt x="80" y="2120"/>
                  </a:cubicBezTo>
                  <a:cubicBezTo>
                    <a:pt x="67" y="2120"/>
                    <a:pt x="56" y="2110"/>
                    <a:pt x="56" y="2096"/>
                  </a:cubicBezTo>
                  <a:lnTo>
                    <a:pt x="56" y="2072"/>
                  </a:lnTo>
                  <a:cubicBezTo>
                    <a:pt x="56" y="2059"/>
                    <a:pt x="67" y="2048"/>
                    <a:pt x="80" y="2048"/>
                  </a:cubicBezTo>
                  <a:cubicBezTo>
                    <a:pt x="94" y="2048"/>
                    <a:pt x="104" y="2059"/>
                    <a:pt x="104" y="2072"/>
                  </a:cubicBezTo>
                  <a:lnTo>
                    <a:pt x="104" y="2096"/>
                  </a:lnTo>
                  <a:lnTo>
                    <a:pt x="80" y="2072"/>
                  </a:lnTo>
                  <a:lnTo>
                    <a:pt x="88" y="2072"/>
                  </a:lnTo>
                  <a:lnTo>
                    <a:pt x="64" y="2096"/>
                  </a:lnTo>
                  <a:lnTo>
                    <a:pt x="64" y="2072"/>
                  </a:lnTo>
                  <a:cubicBezTo>
                    <a:pt x="64" y="2059"/>
                    <a:pt x="75" y="2048"/>
                    <a:pt x="88" y="2048"/>
                  </a:cubicBezTo>
                  <a:cubicBezTo>
                    <a:pt x="102" y="2048"/>
                    <a:pt x="112" y="2059"/>
                    <a:pt x="112" y="2072"/>
                  </a:cubicBezTo>
                  <a:lnTo>
                    <a:pt x="112" y="2096"/>
                  </a:lnTo>
                  <a:cubicBezTo>
                    <a:pt x="112" y="2110"/>
                    <a:pt x="102" y="2120"/>
                    <a:pt x="88" y="2120"/>
                  </a:cubicBezTo>
                  <a:cubicBezTo>
                    <a:pt x="75" y="2120"/>
                    <a:pt x="64" y="2110"/>
                    <a:pt x="64" y="2096"/>
                  </a:cubicBezTo>
                  <a:lnTo>
                    <a:pt x="64" y="2072"/>
                  </a:lnTo>
                  <a:cubicBezTo>
                    <a:pt x="64" y="2059"/>
                    <a:pt x="75" y="2048"/>
                    <a:pt x="88" y="2048"/>
                  </a:cubicBezTo>
                  <a:cubicBezTo>
                    <a:pt x="102" y="2048"/>
                    <a:pt x="112" y="2059"/>
                    <a:pt x="112" y="2072"/>
                  </a:cubicBezTo>
                  <a:lnTo>
                    <a:pt x="112" y="2096"/>
                  </a:lnTo>
                  <a:lnTo>
                    <a:pt x="88" y="2072"/>
                  </a:lnTo>
                  <a:lnTo>
                    <a:pt x="96" y="2072"/>
                  </a:lnTo>
                  <a:lnTo>
                    <a:pt x="72" y="2096"/>
                  </a:lnTo>
                  <a:lnTo>
                    <a:pt x="72" y="2072"/>
                  </a:lnTo>
                  <a:cubicBezTo>
                    <a:pt x="72" y="2059"/>
                    <a:pt x="83" y="2048"/>
                    <a:pt x="96" y="2048"/>
                  </a:cubicBezTo>
                  <a:cubicBezTo>
                    <a:pt x="110" y="2048"/>
                    <a:pt x="120" y="2059"/>
                    <a:pt x="120" y="2072"/>
                  </a:cubicBezTo>
                  <a:lnTo>
                    <a:pt x="120" y="2096"/>
                  </a:lnTo>
                  <a:cubicBezTo>
                    <a:pt x="120" y="2110"/>
                    <a:pt x="110" y="2120"/>
                    <a:pt x="96" y="2120"/>
                  </a:cubicBezTo>
                  <a:cubicBezTo>
                    <a:pt x="83" y="2120"/>
                    <a:pt x="72" y="2110"/>
                    <a:pt x="72" y="2096"/>
                  </a:cubicBezTo>
                  <a:lnTo>
                    <a:pt x="72" y="2072"/>
                  </a:lnTo>
                  <a:cubicBezTo>
                    <a:pt x="72" y="2059"/>
                    <a:pt x="83" y="2048"/>
                    <a:pt x="96" y="2048"/>
                  </a:cubicBezTo>
                  <a:cubicBezTo>
                    <a:pt x="110" y="2048"/>
                    <a:pt x="120" y="2059"/>
                    <a:pt x="120" y="2072"/>
                  </a:cubicBezTo>
                  <a:lnTo>
                    <a:pt x="120" y="2096"/>
                  </a:lnTo>
                  <a:lnTo>
                    <a:pt x="96" y="2072"/>
                  </a:lnTo>
                  <a:lnTo>
                    <a:pt x="104" y="2072"/>
                  </a:lnTo>
                  <a:lnTo>
                    <a:pt x="80" y="2096"/>
                  </a:lnTo>
                  <a:lnTo>
                    <a:pt x="80" y="2072"/>
                  </a:lnTo>
                  <a:cubicBezTo>
                    <a:pt x="80" y="2059"/>
                    <a:pt x="91" y="2048"/>
                    <a:pt x="104" y="2048"/>
                  </a:cubicBezTo>
                  <a:cubicBezTo>
                    <a:pt x="118" y="2048"/>
                    <a:pt x="128" y="2059"/>
                    <a:pt x="128" y="2072"/>
                  </a:cubicBezTo>
                  <a:lnTo>
                    <a:pt x="128" y="2096"/>
                  </a:lnTo>
                  <a:cubicBezTo>
                    <a:pt x="128" y="2110"/>
                    <a:pt x="118" y="2120"/>
                    <a:pt x="104" y="2120"/>
                  </a:cubicBezTo>
                  <a:cubicBezTo>
                    <a:pt x="91" y="2120"/>
                    <a:pt x="80" y="2110"/>
                    <a:pt x="80" y="2096"/>
                  </a:cubicBezTo>
                  <a:lnTo>
                    <a:pt x="80" y="2072"/>
                  </a:lnTo>
                  <a:cubicBezTo>
                    <a:pt x="80" y="2059"/>
                    <a:pt x="91" y="2048"/>
                    <a:pt x="104" y="2048"/>
                  </a:cubicBezTo>
                  <a:cubicBezTo>
                    <a:pt x="118" y="2048"/>
                    <a:pt x="128" y="2059"/>
                    <a:pt x="128" y="2072"/>
                  </a:cubicBezTo>
                  <a:lnTo>
                    <a:pt x="128" y="2096"/>
                  </a:lnTo>
                  <a:lnTo>
                    <a:pt x="104" y="2072"/>
                  </a:lnTo>
                  <a:lnTo>
                    <a:pt x="112" y="2072"/>
                  </a:lnTo>
                  <a:lnTo>
                    <a:pt x="88" y="2096"/>
                  </a:lnTo>
                  <a:lnTo>
                    <a:pt x="88" y="2072"/>
                  </a:lnTo>
                  <a:cubicBezTo>
                    <a:pt x="88" y="2059"/>
                    <a:pt x="99" y="2048"/>
                    <a:pt x="112" y="2048"/>
                  </a:cubicBezTo>
                  <a:cubicBezTo>
                    <a:pt x="126" y="2048"/>
                    <a:pt x="136" y="2059"/>
                    <a:pt x="136" y="2072"/>
                  </a:cubicBezTo>
                  <a:lnTo>
                    <a:pt x="136" y="2096"/>
                  </a:lnTo>
                  <a:lnTo>
                    <a:pt x="112" y="2072"/>
                  </a:lnTo>
                  <a:lnTo>
                    <a:pt x="120" y="2072"/>
                  </a:lnTo>
                  <a:lnTo>
                    <a:pt x="96" y="2096"/>
                  </a:lnTo>
                  <a:lnTo>
                    <a:pt x="96" y="2072"/>
                  </a:lnTo>
                  <a:cubicBezTo>
                    <a:pt x="96" y="2059"/>
                    <a:pt x="107" y="2048"/>
                    <a:pt x="120" y="2048"/>
                  </a:cubicBezTo>
                  <a:cubicBezTo>
                    <a:pt x="134" y="2048"/>
                    <a:pt x="144" y="2059"/>
                    <a:pt x="144" y="2072"/>
                  </a:cubicBezTo>
                  <a:lnTo>
                    <a:pt x="144" y="2096"/>
                  </a:lnTo>
                  <a:lnTo>
                    <a:pt x="120" y="2072"/>
                  </a:lnTo>
                  <a:lnTo>
                    <a:pt x="128" y="2072"/>
                  </a:lnTo>
                  <a:lnTo>
                    <a:pt x="136" y="2072"/>
                  </a:lnTo>
                  <a:cubicBezTo>
                    <a:pt x="150" y="2072"/>
                    <a:pt x="160" y="2083"/>
                    <a:pt x="160" y="2096"/>
                  </a:cubicBezTo>
                  <a:lnTo>
                    <a:pt x="160" y="2120"/>
                  </a:lnTo>
                  <a:lnTo>
                    <a:pt x="160" y="2152"/>
                  </a:lnTo>
                  <a:lnTo>
                    <a:pt x="160" y="2176"/>
                  </a:lnTo>
                  <a:lnTo>
                    <a:pt x="160" y="2200"/>
                  </a:lnTo>
                  <a:cubicBezTo>
                    <a:pt x="160" y="2214"/>
                    <a:pt x="150" y="2224"/>
                    <a:pt x="136" y="2224"/>
                  </a:cubicBezTo>
                  <a:cubicBezTo>
                    <a:pt x="123" y="2224"/>
                    <a:pt x="112" y="2214"/>
                    <a:pt x="112" y="2200"/>
                  </a:cubicBezTo>
                  <a:lnTo>
                    <a:pt x="112" y="2176"/>
                  </a:lnTo>
                  <a:lnTo>
                    <a:pt x="112" y="2152"/>
                  </a:lnTo>
                  <a:lnTo>
                    <a:pt x="112" y="2120"/>
                  </a:lnTo>
                  <a:lnTo>
                    <a:pt x="112" y="2096"/>
                  </a:lnTo>
                  <a:lnTo>
                    <a:pt x="112" y="2072"/>
                  </a:lnTo>
                  <a:cubicBezTo>
                    <a:pt x="112" y="2059"/>
                    <a:pt x="123" y="2048"/>
                    <a:pt x="136" y="2048"/>
                  </a:cubicBezTo>
                  <a:cubicBezTo>
                    <a:pt x="150" y="2048"/>
                    <a:pt x="160" y="2059"/>
                    <a:pt x="160" y="2072"/>
                  </a:cubicBezTo>
                  <a:lnTo>
                    <a:pt x="160" y="2096"/>
                  </a:lnTo>
                  <a:lnTo>
                    <a:pt x="136" y="2072"/>
                  </a:lnTo>
                  <a:lnTo>
                    <a:pt x="144" y="2072"/>
                  </a:lnTo>
                  <a:lnTo>
                    <a:pt x="152" y="2072"/>
                  </a:lnTo>
                  <a:lnTo>
                    <a:pt x="160" y="2072"/>
                  </a:lnTo>
                  <a:lnTo>
                    <a:pt x="168" y="2072"/>
                  </a:lnTo>
                  <a:lnTo>
                    <a:pt x="176" y="2072"/>
                  </a:lnTo>
                  <a:lnTo>
                    <a:pt x="184" y="2072"/>
                  </a:lnTo>
                  <a:lnTo>
                    <a:pt x="192" y="2072"/>
                  </a:lnTo>
                  <a:lnTo>
                    <a:pt x="200" y="2072"/>
                  </a:lnTo>
                  <a:lnTo>
                    <a:pt x="208" y="2072"/>
                  </a:lnTo>
                  <a:lnTo>
                    <a:pt x="216" y="2072"/>
                  </a:lnTo>
                  <a:lnTo>
                    <a:pt x="192" y="2096"/>
                  </a:lnTo>
                  <a:lnTo>
                    <a:pt x="192" y="2072"/>
                  </a:lnTo>
                  <a:lnTo>
                    <a:pt x="192" y="2048"/>
                  </a:lnTo>
                  <a:cubicBezTo>
                    <a:pt x="192" y="2047"/>
                    <a:pt x="193" y="2045"/>
                    <a:pt x="193" y="2043"/>
                  </a:cubicBezTo>
                  <a:lnTo>
                    <a:pt x="201" y="2011"/>
                  </a:lnTo>
                  <a:lnTo>
                    <a:pt x="200" y="2016"/>
                  </a:lnTo>
                  <a:lnTo>
                    <a:pt x="200" y="1992"/>
                  </a:lnTo>
                  <a:lnTo>
                    <a:pt x="200" y="1968"/>
                  </a:lnTo>
                  <a:lnTo>
                    <a:pt x="200" y="1944"/>
                  </a:lnTo>
                  <a:lnTo>
                    <a:pt x="200" y="1920"/>
                  </a:lnTo>
                  <a:lnTo>
                    <a:pt x="200" y="1888"/>
                  </a:lnTo>
                  <a:lnTo>
                    <a:pt x="200" y="1864"/>
                  </a:lnTo>
                  <a:lnTo>
                    <a:pt x="200" y="1840"/>
                  </a:lnTo>
                  <a:lnTo>
                    <a:pt x="200" y="1816"/>
                  </a:lnTo>
                  <a:lnTo>
                    <a:pt x="200" y="1792"/>
                  </a:lnTo>
                  <a:lnTo>
                    <a:pt x="200" y="1760"/>
                  </a:lnTo>
                  <a:lnTo>
                    <a:pt x="200" y="1736"/>
                  </a:lnTo>
                  <a:lnTo>
                    <a:pt x="200" y="1712"/>
                  </a:lnTo>
                  <a:lnTo>
                    <a:pt x="200" y="1688"/>
                  </a:lnTo>
                  <a:lnTo>
                    <a:pt x="200" y="1664"/>
                  </a:lnTo>
                  <a:lnTo>
                    <a:pt x="200" y="1632"/>
                  </a:lnTo>
                  <a:lnTo>
                    <a:pt x="200" y="1608"/>
                  </a:lnTo>
                  <a:cubicBezTo>
                    <a:pt x="200" y="1606"/>
                    <a:pt x="201" y="1603"/>
                    <a:pt x="202" y="1601"/>
                  </a:cubicBezTo>
                  <a:lnTo>
                    <a:pt x="210" y="1577"/>
                  </a:lnTo>
                  <a:lnTo>
                    <a:pt x="208" y="1584"/>
                  </a:lnTo>
                  <a:lnTo>
                    <a:pt x="208" y="1560"/>
                  </a:lnTo>
                  <a:lnTo>
                    <a:pt x="208" y="1408"/>
                  </a:lnTo>
                  <a:lnTo>
                    <a:pt x="208" y="1376"/>
                  </a:lnTo>
                  <a:lnTo>
                    <a:pt x="208" y="1352"/>
                  </a:lnTo>
                  <a:lnTo>
                    <a:pt x="208" y="1328"/>
                  </a:lnTo>
                  <a:lnTo>
                    <a:pt x="208" y="1304"/>
                  </a:lnTo>
                  <a:lnTo>
                    <a:pt x="208" y="1248"/>
                  </a:lnTo>
                  <a:lnTo>
                    <a:pt x="208" y="1224"/>
                  </a:lnTo>
                  <a:lnTo>
                    <a:pt x="208" y="1200"/>
                  </a:lnTo>
                  <a:lnTo>
                    <a:pt x="208" y="1176"/>
                  </a:lnTo>
                  <a:lnTo>
                    <a:pt x="208" y="1152"/>
                  </a:lnTo>
                  <a:lnTo>
                    <a:pt x="208" y="1120"/>
                  </a:lnTo>
                  <a:lnTo>
                    <a:pt x="208" y="1096"/>
                  </a:lnTo>
                  <a:lnTo>
                    <a:pt x="208" y="1072"/>
                  </a:lnTo>
                  <a:lnTo>
                    <a:pt x="208" y="1048"/>
                  </a:lnTo>
                  <a:lnTo>
                    <a:pt x="208" y="1024"/>
                  </a:lnTo>
                  <a:lnTo>
                    <a:pt x="208" y="992"/>
                  </a:lnTo>
                  <a:lnTo>
                    <a:pt x="208" y="968"/>
                  </a:lnTo>
                  <a:lnTo>
                    <a:pt x="208" y="944"/>
                  </a:lnTo>
                  <a:lnTo>
                    <a:pt x="208" y="920"/>
                  </a:lnTo>
                  <a:lnTo>
                    <a:pt x="208" y="888"/>
                  </a:lnTo>
                  <a:lnTo>
                    <a:pt x="208" y="840"/>
                  </a:lnTo>
                  <a:lnTo>
                    <a:pt x="208" y="816"/>
                  </a:lnTo>
                  <a:lnTo>
                    <a:pt x="208" y="792"/>
                  </a:lnTo>
                  <a:lnTo>
                    <a:pt x="208" y="760"/>
                  </a:lnTo>
                  <a:cubicBezTo>
                    <a:pt x="208" y="747"/>
                    <a:pt x="219" y="736"/>
                    <a:pt x="232" y="736"/>
                  </a:cubicBezTo>
                  <a:lnTo>
                    <a:pt x="240" y="736"/>
                  </a:lnTo>
                  <a:lnTo>
                    <a:pt x="216" y="760"/>
                  </a:lnTo>
                  <a:lnTo>
                    <a:pt x="216" y="736"/>
                  </a:lnTo>
                  <a:lnTo>
                    <a:pt x="216" y="712"/>
                  </a:lnTo>
                  <a:lnTo>
                    <a:pt x="216" y="664"/>
                  </a:lnTo>
                  <a:lnTo>
                    <a:pt x="216" y="632"/>
                  </a:lnTo>
                  <a:lnTo>
                    <a:pt x="216" y="584"/>
                  </a:lnTo>
                  <a:lnTo>
                    <a:pt x="216" y="560"/>
                  </a:lnTo>
                  <a:lnTo>
                    <a:pt x="216" y="536"/>
                  </a:lnTo>
                  <a:lnTo>
                    <a:pt x="216" y="504"/>
                  </a:lnTo>
                  <a:lnTo>
                    <a:pt x="216" y="480"/>
                  </a:lnTo>
                  <a:lnTo>
                    <a:pt x="216" y="456"/>
                  </a:lnTo>
                  <a:lnTo>
                    <a:pt x="216" y="432"/>
                  </a:lnTo>
                  <a:lnTo>
                    <a:pt x="216" y="408"/>
                  </a:lnTo>
                  <a:lnTo>
                    <a:pt x="216" y="352"/>
                  </a:lnTo>
                  <a:lnTo>
                    <a:pt x="216" y="328"/>
                  </a:lnTo>
                  <a:lnTo>
                    <a:pt x="216" y="304"/>
                  </a:lnTo>
                  <a:lnTo>
                    <a:pt x="216" y="280"/>
                  </a:lnTo>
                  <a:lnTo>
                    <a:pt x="216" y="248"/>
                  </a:lnTo>
                  <a:lnTo>
                    <a:pt x="216" y="224"/>
                  </a:lnTo>
                  <a:lnTo>
                    <a:pt x="216" y="200"/>
                  </a:lnTo>
                  <a:lnTo>
                    <a:pt x="216" y="176"/>
                  </a:lnTo>
                  <a:lnTo>
                    <a:pt x="216" y="120"/>
                  </a:lnTo>
                  <a:lnTo>
                    <a:pt x="216" y="72"/>
                  </a:lnTo>
                  <a:lnTo>
                    <a:pt x="216" y="48"/>
                  </a:lnTo>
                  <a:cubicBezTo>
                    <a:pt x="216" y="35"/>
                    <a:pt x="227" y="24"/>
                    <a:pt x="240" y="24"/>
                  </a:cubicBezTo>
                  <a:cubicBezTo>
                    <a:pt x="254" y="24"/>
                    <a:pt x="264" y="35"/>
                    <a:pt x="264" y="48"/>
                  </a:cubicBezTo>
                  <a:lnTo>
                    <a:pt x="264" y="72"/>
                  </a:lnTo>
                  <a:lnTo>
                    <a:pt x="264" y="120"/>
                  </a:lnTo>
                  <a:lnTo>
                    <a:pt x="264" y="176"/>
                  </a:lnTo>
                  <a:lnTo>
                    <a:pt x="264" y="200"/>
                  </a:lnTo>
                  <a:lnTo>
                    <a:pt x="264" y="224"/>
                  </a:lnTo>
                  <a:lnTo>
                    <a:pt x="264" y="248"/>
                  </a:lnTo>
                  <a:lnTo>
                    <a:pt x="264" y="280"/>
                  </a:lnTo>
                  <a:lnTo>
                    <a:pt x="264" y="304"/>
                  </a:lnTo>
                  <a:lnTo>
                    <a:pt x="264" y="328"/>
                  </a:lnTo>
                  <a:lnTo>
                    <a:pt x="264" y="352"/>
                  </a:lnTo>
                  <a:lnTo>
                    <a:pt x="264" y="408"/>
                  </a:lnTo>
                  <a:lnTo>
                    <a:pt x="264" y="432"/>
                  </a:lnTo>
                  <a:lnTo>
                    <a:pt x="264" y="456"/>
                  </a:lnTo>
                  <a:lnTo>
                    <a:pt x="264" y="480"/>
                  </a:lnTo>
                  <a:lnTo>
                    <a:pt x="264" y="504"/>
                  </a:lnTo>
                  <a:lnTo>
                    <a:pt x="264" y="536"/>
                  </a:lnTo>
                  <a:lnTo>
                    <a:pt x="264" y="560"/>
                  </a:lnTo>
                  <a:lnTo>
                    <a:pt x="264" y="584"/>
                  </a:lnTo>
                  <a:lnTo>
                    <a:pt x="264" y="632"/>
                  </a:lnTo>
                  <a:lnTo>
                    <a:pt x="264" y="664"/>
                  </a:lnTo>
                  <a:lnTo>
                    <a:pt x="264" y="712"/>
                  </a:lnTo>
                  <a:lnTo>
                    <a:pt x="264" y="736"/>
                  </a:lnTo>
                  <a:lnTo>
                    <a:pt x="264" y="760"/>
                  </a:lnTo>
                  <a:cubicBezTo>
                    <a:pt x="264" y="774"/>
                    <a:pt x="254" y="784"/>
                    <a:pt x="240" y="784"/>
                  </a:cubicBezTo>
                  <a:lnTo>
                    <a:pt x="232" y="784"/>
                  </a:lnTo>
                  <a:lnTo>
                    <a:pt x="256" y="760"/>
                  </a:lnTo>
                  <a:lnTo>
                    <a:pt x="256" y="792"/>
                  </a:lnTo>
                  <a:lnTo>
                    <a:pt x="256" y="816"/>
                  </a:lnTo>
                  <a:lnTo>
                    <a:pt x="256" y="840"/>
                  </a:lnTo>
                  <a:lnTo>
                    <a:pt x="256" y="888"/>
                  </a:lnTo>
                  <a:lnTo>
                    <a:pt x="256" y="920"/>
                  </a:lnTo>
                  <a:lnTo>
                    <a:pt x="256" y="944"/>
                  </a:lnTo>
                  <a:lnTo>
                    <a:pt x="256" y="968"/>
                  </a:lnTo>
                  <a:lnTo>
                    <a:pt x="256" y="992"/>
                  </a:lnTo>
                  <a:lnTo>
                    <a:pt x="256" y="1024"/>
                  </a:lnTo>
                  <a:lnTo>
                    <a:pt x="256" y="1048"/>
                  </a:lnTo>
                  <a:lnTo>
                    <a:pt x="256" y="1072"/>
                  </a:lnTo>
                  <a:lnTo>
                    <a:pt x="256" y="1096"/>
                  </a:lnTo>
                  <a:lnTo>
                    <a:pt x="256" y="1120"/>
                  </a:lnTo>
                  <a:lnTo>
                    <a:pt x="256" y="1152"/>
                  </a:lnTo>
                  <a:lnTo>
                    <a:pt x="256" y="1176"/>
                  </a:lnTo>
                  <a:lnTo>
                    <a:pt x="256" y="1200"/>
                  </a:lnTo>
                  <a:lnTo>
                    <a:pt x="256" y="1224"/>
                  </a:lnTo>
                  <a:lnTo>
                    <a:pt x="256" y="1248"/>
                  </a:lnTo>
                  <a:lnTo>
                    <a:pt x="256" y="1304"/>
                  </a:lnTo>
                  <a:lnTo>
                    <a:pt x="256" y="1328"/>
                  </a:lnTo>
                  <a:lnTo>
                    <a:pt x="256" y="1352"/>
                  </a:lnTo>
                  <a:lnTo>
                    <a:pt x="256" y="1376"/>
                  </a:lnTo>
                  <a:lnTo>
                    <a:pt x="256" y="1408"/>
                  </a:lnTo>
                  <a:lnTo>
                    <a:pt x="256" y="1560"/>
                  </a:lnTo>
                  <a:lnTo>
                    <a:pt x="256" y="1584"/>
                  </a:lnTo>
                  <a:cubicBezTo>
                    <a:pt x="256" y="1587"/>
                    <a:pt x="256" y="1590"/>
                    <a:pt x="255" y="1592"/>
                  </a:cubicBezTo>
                  <a:lnTo>
                    <a:pt x="247" y="1616"/>
                  </a:lnTo>
                  <a:lnTo>
                    <a:pt x="248" y="1608"/>
                  </a:lnTo>
                  <a:lnTo>
                    <a:pt x="248" y="1632"/>
                  </a:lnTo>
                  <a:lnTo>
                    <a:pt x="248" y="1664"/>
                  </a:lnTo>
                  <a:lnTo>
                    <a:pt x="248" y="1688"/>
                  </a:lnTo>
                  <a:lnTo>
                    <a:pt x="248" y="1712"/>
                  </a:lnTo>
                  <a:lnTo>
                    <a:pt x="248" y="1736"/>
                  </a:lnTo>
                  <a:lnTo>
                    <a:pt x="248" y="1760"/>
                  </a:lnTo>
                  <a:lnTo>
                    <a:pt x="248" y="1792"/>
                  </a:lnTo>
                  <a:lnTo>
                    <a:pt x="248" y="1816"/>
                  </a:lnTo>
                  <a:lnTo>
                    <a:pt x="248" y="1840"/>
                  </a:lnTo>
                  <a:lnTo>
                    <a:pt x="248" y="1864"/>
                  </a:lnTo>
                  <a:lnTo>
                    <a:pt x="248" y="1888"/>
                  </a:lnTo>
                  <a:lnTo>
                    <a:pt x="248" y="1920"/>
                  </a:lnTo>
                  <a:lnTo>
                    <a:pt x="248" y="1944"/>
                  </a:lnTo>
                  <a:lnTo>
                    <a:pt x="248" y="1968"/>
                  </a:lnTo>
                  <a:lnTo>
                    <a:pt x="248" y="1992"/>
                  </a:lnTo>
                  <a:lnTo>
                    <a:pt x="248" y="2016"/>
                  </a:lnTo>
                  <a:cubicBezTo>
                    <a:pt x="248" y="2018"/>
                    <a:pt x="248" y="2020"/>
                    <a:pt x="248" y="2022"/>
                  </a:cubicBezTo>
                  <a:lnTo>
                    <a:pt x="240" y="2054"/>
                  </a:lnTo>
                  <a:lnTo>
                    <a:pt x="240" y="2048"/>
                  </a:lnTo>
                  <a:lnTo>
                    <a:pt x="240" y="2072"/>
                  </a:lnTo>
                  <a:lnTo>
                    <a:pt x="240" y="2096"/>
                  </a:lnTo>
                  <a:cubicBezTo>
                    <a:pt x="240" y="2110"/>
                    <a:pt x="230" y="2120"/>
                    <a:pt x="216" y="2120"/>
                  </a:cubicBezTo>
                  <a:lnTo>
                    <a:pt x="208" y="2120"/>
                  </a:lnTo>
                  <a:lnTo>
                    <a:pt x="200" y="2120"/>
                  </a:lnTo>
                  <a:lnTo>
                    <a:pt x="192" y="2120"/>
                  </a:lnTo>
                  <a:lnTo>
                    <a:pt x="184" y="2120"/>
                  </a:lnTo>
                  <a:lnTo>
                    <a:pt x="176" y="2120"/>
                  </a:lnTo>
                  <a:lnTo>
                    <a:pt x="168" y="2120"/>
                  </a:lnTo>
                  <a:lnTo>
                    <a:pt x="160" y="2120"/>
                  </a:lnTo>
                  <a:lnTo>
                    <a:pt x="152" y="2120"/>
                  </a:lnTo>
                  <a:lnTo>
                    <a:pt x="144" y="2120"/>
                  </a:lnTo>
                  <a:lnTo>
                    <a:pt x="136" y="2120"/>
                  </a:lnTo>
                  <a:cubicBezTo>
                    <a:pt x="123" y="2120"/>
                    <a:pt x="112" y="2110"/>
                    <a:pt x="112" y="2096"/>
                  </a:cubicBezTo>
                  <a:lnTo>
                    <a:pt x="112" y="2072"/>
                  </a:lnTo>
                  <a:lnTo>
                    <a:pt x="160" y="2072"/>
                  </a:lnTo>
                  <a:lnTo>
                    <a:pt x="160" y="2096"/>
                  </a:lnTo>
                  <a:lnTo>
                    <a:pt x="160" y="2120"/>
                  </a:lnTo>
                  <a:lnTo>
                    <a:pt x="160" y="2152"/>
                  </a:lnTo>
                  <a:lnTo>
                    <a:pt x="160" y="2176"/>
                  </a:lnTo>
                  <a:lnTo>
                    <a:pt x="160" y="2200"/>
                  </a:lnTo>
                  <a:lnTo>
                    <a:pt x="112" y="2200"/>
                  </a:lnTo>
                  <a:lnTo>
                    <a:pt x="112" y="2176"/>
                  </a:lnTo>
                  <a:lnTo>
                    <a:pt x="112" y="2152"/>
                  </a:lnTo>
                  <a:lnTo>
                    <a:pt x="112" y="2120"/>
                  </a:lnTo>
                  <a:lnTo>
                    <a:pt x="112" y="2096"/>
                  </a:lnTo>
                  <a:lnTo>
                    <a:pt x="136" y="2120"/>
                  </a:lnTo>
                  <a:lnTo>
                    <a:pt x="128" y="2120"/>
                  </a:lnTo>
                  <a:lnTo>
                    <a:pt x="120" y="2120"/>
                  </a:lnTo>
                  <a:cubicBezTo>
                    <a:pt x="107" y="2120"/>
                    <a:pt x="96" y="2110"/>
                    <a:pt x="96" y="2096"/>
                  </a:cubicBezTo>
                  <a:lnTo>
                    <a:pt x="96" y="2072"/>
                  </a:lnTo>
                  <a:lnTo>
                    <a:pt x="144" y="2072"/>
                  </a:lnTo>
                  <a:lnTo>
                    <a:pt x="144" y="2096"/>
                  </a:lnTo>
                  <a:cubicBezTo>
                    <a:pt x="144" y="2110"/>
                    <a:pt x="134" y="2120"/>
                    <a:pt x="120" y="2120"/>
                  </a:cubicBezTo>
                  <a:lnTo>
                    <a:pt x="112" y="2120"/>
                  </a:lnTo>
                  <a:cubicBezTo>
                    <a:pt x="99" y="2120"/>
                    <a:pt x="88" y="2110"/>
                    <a:pt x="88" y="2096"/>
                  </a:cubicBezTo>
                  <a:lnTo>
                    <a:pt x="88" y="2072"/>
                  </a:lnTo>
                  <a:lnTo>
                    <a:pt x="136" y="2072"/>
                  </a:lnTo>
                  <a:lnTo>
                    <a:pt x="136" y="2096"/>
                  </a:lnTo>
                  <a:cubicBezTo>
                    <a:pt x="136" y="2110"/>
                    <a:pt x="126" y="2120"/>
                    <a:pt x="112" y="2120"/>
                  </a:cubicBezTo>
                  <a:lnTo>
                    <a:pt x="104" y="2120"/>
                  </a:lnTo>
                  <a:cubicBezTo>
                    <a:pt x="91" y="2120"/>
                    <a:pt x="80" y="2110"/>
                    <a:pt x="80" y="2096"/>
                  </a:cubicBezTo>
                  <a:lnTo>
                    <a:pt x="80" y="2072"/>
                  </a:lnTo>
                  <a:lnTo>
                    <a:pt x="128" y="2072"/>
                  </a:lnTo>
                  <a:lnTo>
                    <a:pt x="128" y="2096"/>
                  </a:lnTo>
                  <a:lnTo>
                    <a:pt x="80" y="2096"/>
                  </a:lnTo>
                  <a:lnTo>
                    <a:pt x="80" y="2072"/>
                  </a:lnTo>
                  <a:lnTo>
                    <a:pt x="128" y="2072"/>
                  </a:lnTo>
                  <a:lnTo>
                    <a:pt x="128" y="2096"/>
                  </a:lnTo>
                  <a:cubicBezTo>
                    <a:pt x="128" y="2110"/>
                    <a:pt x="118" y="2120"/>
                    <a:pt x="104" y="2120"/>
                  </a:cubicBezTo>
                  <a:lnTo>
                    <a:pt x="96" y="2120"/>
                  </a:lnTo>
                  <a:cubicBezTo>
                    <a:pt x="83" y="2120"/>
                    <a:pt x="72" y="2110"/>
                    <a:pt x="72" y="2096"/>
                  </a:cubicBezTo>
                  <a:lnTo>
                    <a:pt x="72" y="2072"/>
                  </a:lnTo>
                  <a:lnTo>
                    <a:pt x="120" y="2072"/>
                  </a:lnTo>
                  <a:lnTo>
                    <a:pt x="120" y="2096"/>
                  </a:lnTo>
                  <a:lnTo>
                    <a:pt x="72" y="2096"/>
                  </a:lnTo>
                  <a:lnTo>
                    <a:pt x="72" y="2072"/>
                  </a:lnTo>
                  <a:lnTo>
                    <a:pt x="120" y="2072"/>
                  </a:lnTo>
                  <a:lnTo>
                    <a:pt x="120" y="2096"/>
                  </a:lnTo>
                  <a:cubicBezTo>
                    <a:pt x="120" y="2110"/>
                    <a:pt x="110" y="2120"/>
                    <a:pt x="96" y="2120"/>
                  </a:cubicBezTo>
                  <a:lnTo>
                    <a:pt x="88" y="2120"/>
                  </a:lnTo>
                  <a:cubicBezTo>
                    <a:pt x="75" y="2120"/>
                    <a:pt x="64" y="2110"/>
                    <a:pt x="64" y="2096"/>
                  </a:cubicBezTo>
                  <a:lnTo>
                    <a:pt x="64" y="2072"/>
                  </a:lnTo>
                  <a:lnTo>
                    <a:pt x="112" y="2072"/>
                  </a:lnTo>
                  <a:lnTo>
                    <a:pt x="112" y="2096"/>
                  </a:lnTo>
                  <a:lnTo>
                    <a:pt x="64" y="2096"/>
                  </a:lnTo>
                  <a:lnTo>
                    <a:pt x="64" y="2072"/>
                  </a:lnTo>
                  <a:lnTo>
                    <a:pt x="112" y="2072"/>
                  </a:lnTo>
                  <a:lnTo>
                    <a:pt x="112" y="2096"/>
                  </a:lnTo>
                  <a:cubicBezTo>
                    <a:pt x="112" y="2110"/>
                    <a:pt x="102" y="2120"/>
                    <a:pt x="88" y="2120"/>
                  </a:cubicBezTo>
                  <a:lnTo>
                    <a:pt x="80" y="2120"/>
                  </a:lnTo>
                  <a:cubicBezTo>
                    <a:pt x="67" y="2120"/>
                    <a:pt x="56" y="2110"/>
                    <a:pt x="56" y="2096"/>
                  </a:cubicBezTo>
                  <a:lnTo>
                    <a:pt x="56" y="2072"/>
                  </a:lnTo>
                  <a:lnTo>
                    <a:pt x="104" y="2072"/>
                  </a:lnTo>
                  <a:lnTo>
                    <a:pt x="104" y="2096"/>
                  </a:lnTo>
                  <a:lnTo>
                    <a:pt x="56" y="2096"/>
                  </a:lnTo>
                  <a:lnTo>
                    <a:pt x="56" y="2072"/>
                  </a:lnTo>
                  <a:lnTo>
                    <a:pt x="104" y="2072"/>
                  </a:lnTo>
                  <a:lnTo>
                    <a:pt x="104" y="2096"/>
                  </a:lnTo>
                  <a:lnTo>
                    <a:pt x="56" y="2096"/>
                  </a:lnTo>
                  <a:lnTo>
                    <a:pt x="56" y="2072"/>
                  </a:lnTo>
                  <a:lnTo>
                    <a:pt x="104" y="2072"/>
                  </a:lnTo>
                  <a:lnTo>
                    <a:pt x="104" y="2096"/>
                  </a:lnTo>
                  <a:cubicBezTo>
                    <a:pt x="104" y="2110"/>
                    <a:pt x="94" y="2120"/>
                    <a:pt x="80" y="2120"/>
                  </a:cubicBezTo>
                  <a:lnTo>
                    <a:pt x="72" y="2120"/>
                  </a:lnTo>
                  <a:cubicBezTo>
                    <a:pt x="59" y="2120"/>
                    <a:pt x="48" y="2110"/>
                    <a:pt x="48" y="2096"/>
                  </a:cubicBezTo>
                  <a:lnTo>
                    <a:pt x="48" y="2072"/>
                  </a:lnTo>
                  <a:lnTo>
                    <a:pt x="96" y="2072"/>
                  </a:lnTo>
                  <a:lnTo>
                    <a:pt x="96" y="2096"/>
                  </a:lnTo>
                  <a:lnTo>
                    <a:pt x="48" y="2096"/>
                  </a:lnTo>
                  <a:lnTo>
                    <a:pt x="48" y="2072"/>
                  </a:lnTo>
                  <a:lnTo>
                    <a:pt x="96" y="2072"/>
                  </a:lnTo>
                  <a:lnTo>
                    <a:pt x="96" y="2096"/>
                  </a:lnTo>
                  <a:cubicBezTo>
                    <a:pt x="96" y="2110"/>
                    <a:pt x="86" y="2120"/>
                    <a:pt x="72" y="2120"/>
                  </a:cubicBezTo>
                  <a:lnTo>
                    <a:pt x="64" y="2120"/>
                  </a:lnTo>
                  <a:cubicBezTo>
                    <a:pt x="51" y="2120"/>
                    <a:pt x="40" y="2110"/>
                    <a:pt x="40" y="2096"/>
                  </a:cubicBezTo>
                  <a:lnTo>
                    <a:pt x="40" y="2072"/>
                  </a:lnTo>
                  <a:lnTo>
                    <a:pt x="88" y="2072"/>
                  </a:lnTo>
                  <a:lnTo>
                    <a:pt x="88" y="2096"/>
                  </a:lnTo>
                  <a:cubicBezTo>
                    <a:pt x="88" y="2110"/>
                    <a:pt x="78" y="2120"/>
                    <a:pt x="64" y="2120"/>
                  </a:cubicBezTo>
                  <a:lnTo>
                    <a:pt x="56" y="2120"/>
                  </a:lnTo>
                  <a:cubicBezTo>
                    <a:pt x="43" y="2120"/>
                    <a:pt x="32" y="2110"/>
                    <a:pt x="32" y="2096"/>
                  </a:cubicBezTo>
                  <a:lnTo>
                    <a:pt x="32" y="2072"/>
                  </a:lnTo>
                  <a:lnTo>
                    <a:pt x="80" y="2072"/>
                  </a:lnTo>
                  <a:lnTo>
                    <a:pt x="80" y="2096"/>
                  </a:lnTo>
                  <a:lnTo>
                    <a:pt x="32" y="2096"/>
                  </a:lnTo>
                  <a:lnTo>
                    <a:pt x="32" y="2072"/>
                  </a:lnTo>
                  <a:lnTo>
                    <a:pt x="80" y="2072"/>
                  </a:lnTo>
                  <a:lnTo>
                    <a:pt x="80" y="2096"/>
                  </a:lnTo>
                  <a:lnTo>
                    <a:pt x="32" y="2096"/>
                  </a:lnTo>
                  <a:lnTo>
                    <a:pt x="32" y="2072"/>
                  </a:lnTo>
                  <a:lnTo>
                    <a:pt x="80" y="2072"/>
                  </a:lnTo>
                  <a:lnTo>
                    <a:pt x="80" y="2096"/>
                  </a:lnTo>
                  <a:lnTo>
                    <a:pt x="32" y="2096"/>
                  </a:lnTo>
                  <a:lnTo>
                    <a:pt x="32" y="2072"/>
                  </a:lnTo>
                  <a:lnTo>
                    <a:pt x="32" y="2048"/>
                  </a:lnTo>
                  <a:lnTo>
                    <a:pt x="33" y="2054"/>
                  </a:lnTo>
                  <a:lnTo>
                    <a:pt x="25" y="2022"/>
                  </a:lnTo>
                  <a:cubicBezTo>
                    <a:pt x="25" y="2020"/>
                    <a:pt x="24" y="2018"/>
                    <a:pt x="24" y="2016"/>
                  </a:cubicBezTo>
                  <a:lnTo>
                    <a:pt x="24" y="1992"/>
                  </a:lnTo>
                  <a:lnTo>
                    <a:pt x="72" y="1992"/>
                  </a:lnTo>
                  <a:lnTo>
                    <a:pt x="72" y="2016"/>
                  </a:lnTo>
                  <a:lnTo>
                    <a:pt x="24" y="2016"/>
                  </a:lnTo>
                  <a:lnTo>
                    <a:pt x="24" y="1992"/>
                  </a:lnTo>
                  <a:lnTo>
                    <a:pt x="72" y="1992"/>
                  </a:lnTo>
                  <a:lnTo>
                    <a:pt x="72" y="2016"/>
                  </a:lnTo>
                  <a:lnTo>
                    <a:pt x="24" y="2016"/>
                  </a:lnTo>
                  <a:lnTo>
                    <a:pt x="24" y="1992"/>
                  </a:lnTo>
                  <a:lnTo>
                    <a:pt x="72" y="1992"/>
                  </a:lnTo>
                  <a:lnTo>
                    <a:pt x="72" y="2016"/>
                  </a:lnTo>
                  <a:lnTo>
                    <a:pt x="24" y="2016"/>
                  </a:lnTo>
                  <a:lnTo>
                    <a:pt x="24" y="1992"/>
                  </a:lnTo>
                  <a:lnTo>
                    <a:pt x="48" y="2016"/>
                  </a:lnTo>
                  <a:lnTo>
                    <a:pt x="40" y="2016"/>
                  </a:lnTo>
                  <a:lnTo>
                    <a:pt x="64" y="1992"/>
                  </a:lnTo>
                  <a:lnTo>
                    <a:pt x="64" y="2016"/>
                  </a:lnTo>
                  <a:lnTo>
                    <a:pt x="16" y="2016"/>
                  </a:lnTo>
                  <a:lnTo>
                    <a:pt x="16" y="1992"/>
                  </a:lnTo>
                  <a:lnTo>
                    <a:pt x="16" y="1968"/>
                  </a:lnTo>
                  <a:lnTo>
                    <a:pt x="16" y="1944"/>
                  </a:lnTo>
                  <a:lnTo>
                    <a:pt x="16" y="1920"/>
                  </a:lnTo>
                  <a:lnTo>
                    <a:pt x="16" y="1888"/>
                  </a:lnTo>
                  <a:lnTo>
                    <a:pt x="16" y="1864"/>
                  </a:lnTo>
                  <a:lnTo>
                    <a:pt x="16" y="1840"/>
                  </a:lnTo>
                  <a:lnTo>
                    <a:pt x="16" y="1816"/>
                  </a:lnTo>
                  <a:lnTo>
                    <a:pt x="16" y="1792"/>
                  </a:lnTo>
                  <a:lnTo>
                    <a:pt x="16" y="1760"/>
                  </a:lnTo>
                  <a:lnTo>
                    <a:pt x="16" y="1736"/>
                  </a:lnTo>
                  <a:lnTo>
                    <a:pt x="16" y="1712"/>
                  </a:lnTo>
                  <a:lnTo>
                    <a:pt x="16" y="1664"/>
                  </a:lnTo>
                  <a:lnTo>
                    <a:pt x="16" y="1632"/>
                  </a:lnTo>
                  <a:lnTo>
                    <a:pt x="16" y="1608"/>
                  </a:lnTo>
                  <a:lnTo>
                    <a:pt x="16" y="1584"/>
                  </a:lnTo>
                  <a:lnTo>
                    <a:pt x="16" y="1560"/>
                  </a:lnTo>
                  <a:lnTo>
                    <a:pt x="16" y="1536"/>
                  </a:lnTo>
                  <a:lnTo>
                    <a:pt x="16" y="1504"/>
                  </a:lnTo>
                  <a:lnTo>
                    <a:pt x="16" y="1480"/>
                  </a:lnTo>
                  <a:lnTo>
                    <a:pt x="16" y="1456"/>
                  </a:lnTo>
                  <a:lnTo>
                    <a:pt x="16" y="1432"/>
                  </a:lnTo>
                  <a:lnTo>
                    <a:pt x="18" y="1440"/>
                  </a:lnTo>
                  <a:lnTo>
                    <a:pt x="10" y="1416"/>
                  </a:lnTo>
                  <a:cubicBezTo>
                    <a:pt x="9" y="1414"/>
                    <a:pt x="8" y="1411"/>
                    <a:pt x="8" y="1408"/>
                  </a:cubicBezTo>
                  <a:lnTo>
                    <a:pt x="8" y="1376"/>
                  </a:lnTo>
                  <a:lnTo>
                    <a:pt x="8" y="1352"/>
                  </a:lnTo>
                  <a:lnTo>
                    <a:pt x="8" y="1304"/>
                  </a:lnTo>
                  <a:lnTo>
                    <a:pt x="8" y="1280"/>
                  </a:lnTo>
                  <a:lnTo>
                    <a:pt x="8" y="1224"/>
                  </a:lnTo>
                  <a:lnTo>
                    <a:pt x="8" y="1200"/>
                  </a:lnTo>
                  <a:lnTo>
                    <a:pt x="8" y="1152"/>
                  </a:lnTo>
                  <a:lnTo>
                    <a:pt x="8" y="1120"/>
                  </a:lnTo>
                  <a:lnTo>
                    <a:pt x="8" y="1072"/>
                  </a:lnTo>
                  <a:lnTo>
                    <a:pt x="8" y="1048"/>
                  </a:lnTo>
                  <a:lnTo>
                    <a:pt x="8" y="992"/>
                  </a:lnTo>
                  <a:lnTo>
                    <a:pt x="8" y="944"/>
                  </a:lnTo>
                  <a:lnTo>
                    <a:pt x="8" y="888"/>
                  </a:lnTo>
                  <a:lnTo>
                    <a:pt x="8" y="840"/>
                  </a:lnTo>
                  <a:lnTo>
                    <a:pt x="8" y="760"/>
                  </a:lnTo>
                  <a:lnTo>
                    <a:pt x="8" y="712"/>
                  </a:lnTo>
                  <a:lnTo>
                    <a:pt x="8" y="664"/>
                  </a:lnTo>
                  <a:lnTo>
                    <a:pt x="8" y="632"/>
                  </a:lnTo>
                  <a:lnTo>
                    <a:pt x="8" y="584"/>
                  </a:lnTo>
                  <a:lnTo>
                    <a:pt x="8" y="560"/>
                  </a:lnTo>
                  <a:lnTo>
                    <a:pt x="8" y="504"/>
                  </a:lnTo>
                  <a:lnTo>
                    <a:pt x="8" y="480"/>
                  </a:lnTo>
                  <a:lnTo>
                    <a:pt x="8" y="432"/>
                  </a:lnTo>
                  <a:lnTo>
                    <a:pt x="8" y="376"/>
                  </a:lnTo>
                  <a:lnTo>
                    <a:pt x="8" y="328"/>
                  </a:lnTo>
                  <a:lnTo>
                    <a:pt x="8" y="280"/>
                  </a:lnTo>
                  <a:lnTo>
                    <a:pt x="8" y="224"/>
                  </a:lnTo>
                  <a:lnTo>
                    <a:pt x="8" y="176"/>
                  </a:lnTo>
                  <a:lnTo>
                    <a:pt x="9" y="180"/>
                  </a:lnTo>
                  <a:lnTo>
                    <a:pt x="1" y="124"/>
                  </a:lnTo>
                  <a:cubicBezTo>
                    <a:pt x="1" y="123"/>
                    <a:pt x="0" y="122"/>
                    <a:pt x="0" y="120"/>
                  </a:cubicBezTo>
                  <a:lnTo>
                    <a:pt x="0" y="72"/>
                  </a:lnTo>
                  <a:lnTo>
                    <a:pt x="0" y="4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5" name="Freeform 214"/>
            <p:cNvSpPr>
              <a:spLocks/>
            </p:cNvSpPr>
            <p:nvPr/>
          </p:nvSpPr>
          <p:spPr bwMode="auto">
            <a:xfrm>
              <a:off x="6759725" y="4111899"/>
              <a:ext cx="18608" cy="983900"/>
            </a:xfrm>
            <a:custGeom>
              <a:avLst/>
              <a:gdLst>
                <a:gd name="T0" fmla="*/ 16 w 304"/>
                <a:gd name="T1" fmla="*/ 10144 h 10608"/>
                <a:gd name="T2" fmla="*/ 16 w 304"/>
                <a:gd name="T3" fmla="*/ 9328 h 10608"/>
                <a:gd name="T4" fmla="*/ 16 w 304"/>
                <a:gd name="T5" fmla="*/ 8400 h 10608"/>
                <a:gd name="T6" fmla="*/ 16 w 304"/>
                <a:gd name="T7" fmla="*/ 7472 h 10608"/>
                <a:gd name="T8" fmla="*/ 32 w 304"/>
                <a:gd name="T9" fmla="*/ 6864 h 10608"/>
                <a:gd name="T10" fmla="*/ 32 w 304"/>
                <a:gd name="T11" fmla="*/ 6400 h 10608"/>
                <a:gd name="T12" fmla="*/ 50 w 304"/>
                <a:gd name="T13" fmla="*/ 5973 h 10608"/>
                <a:gd name="T14" fmla="*/ 48 w 304"/>
                <a:gd name="T15" fmla="*/ 5584 h 10608"/>
                <a:gd name="T16" fmla="*/ 112 w 304"/>
                <a:gd name="T17" fmla="*/ 5168 h 10608"/>
                <a:gd name="T18" fmla="*/ 64 w 304"/>
                <a:gd name="T19" fmla="*/ 4816 h 10608"/>
                <a:gd name="T20" fmla="*/ 80 w 304"/>
                <a:gd name="T21" fmla="*/ 4512 h 10608"/>
                <a:gd name="T22" fmla="*/ 80 w 304"/>
                <a:gd name="T23" fmla="*/ 4048 h 10608"/>
                <a:gd name="T24" fmla="*/ 80 w 304"/>
                <a:gd name="T25" fmla="*/ 3584 h 10608"/>
                <a:gd name="T26" fmla="*/ 96 w 304"/>
                <a:gd name="T27" fmla="*/ 3216 h 10608"/>
                <a:gd name="T28" fmla="*/ 144 w 304"/>
                <a:gd name="T29" fmla="*/ 3072 h 10608"/>
                <a:gd name="T30" fmla="*/ 112 w 304"/>
                <a:gd name="T31" fmla="*/ 2768 h 10608"/>
                <a:gd name="T32" fmla="*/ 112 w 304"/>
                <a:gd name="T33" fmla="*/ 2608 h 10608"/>
                <a:gd name="T34" fmla="*/ 128 w 304"/>
                <a:gd name="T35" fmla="*/ 2304 h 10608"/>
                <a:gd name="T36" fmla="*/ 176 w 304"/>
                <a:gd name="T37" fmla="*/ 1840 h 10608"/>
                <a:gd name="T38" fmla="*/ 144 w 304"/>
                <a:gd name="T39" fmla="*/ 1536 h 10608"/>
                <a:gd name="T40" fmla="*/ 160 w 304"/>
                <a:gd name="T41" fmla="*/ 1168 h 10608"/>
                <a:gd name="T42" fmla="*/ 208 w 304"/>
                <a:gd name="T43" fmla="*/ 1008 h 10608"/>
                <a:gd name="T44" fmla="*/ 272 w 304"/>
                <a:gd name="T45" fmla="*/ 816 h 10608"/>
                <a:gd name="T46" fmla="*/ 272 w 304"/>
                <a:gd name="T47" fmla="*/ 656 h 10608"/>
                <a:gd name="T48" fmla="*/ 192 w 304"/>
                <a:gd name="T49" fmla="*/ 448 h 10608"/>
                <a:gd name="T50" fmla="*/ 288 w 304"/>
                <a:gd name="T51" fmla="*/ 512 h 10608"/>
                <a:gd name="T52" fmla="*/ 192 w 304"/>
                <a:gd name="T53" fmla="*/ 448 h 10608"/>
                <a:gd name="T54" fmla="*/ 192 w 304"/>
                <a:gd name="T55" fmla="*/ 304 h 10608"/>
                <a:gd name="T56" fmla="*/ 304 w 304"/>
                <a:gd name="T57" fmla="*/ 192 h 10608"/>
                <a:gd name="T58" fmla="*/ 304 w 304"/>
                <a:gd name="T59" fmla="*/ 144 h 10608"/>
                <a:gd name="T60" fmla="*/ 240 w 304"/>
                <a:gd name="T61" fmla="*/ 352 h 10608"/>
                <a:gd name="T62" fmla="*/ 288 w 304"/>
                <a:gd name="T63" fmla="*/ 512 h 10608"/>
                <a:gd name="T64" fmla="*/ 192 w 304"/>
                <a:gd name="T65" fmla="*/ 512 h 10608"/>
                <a:gd name="T66" fmla="*/ 272 w 304"/>
                <a:gd name="T67" fmla="*/ 656 h 10608"/>
                <a:gd name="T68" fmla="*/ 176 w 304"/>
                <a:gd name="T69" fmla="*/ 768 h 10608"/>
                <a:gd name="T70" fmla="*/ 256 w 304"/>
                <a:gd name="T71" fmla="*/ 912 h 10608"/>
                <a:gd name="T72" fmla="*/ 238 w 304"/>
                <a:gd name="T73" fmla="*/ 1344 h 10608"/>
                <a:gd name="T74" fmla="*/ 240 w 304"/>
                <a:gd name="T75" fmla="*/ 1728 h 10608"/>
                <a:gd name="T76" fmla="*/ 224 w 304"/>
                <a:gd name="T77" fmla="*/ 2048 h 10608"/>
                <a:gd name="T78" fmla="*/ 208 w 304"/>
                <a:gd name="T79" fmla="*/ 2352 h 10608"/>
                <a:gd name="T80" fmla="*/ 112 w 304"/>
                <a:gd name="T81" fmla="*/ 2656 h 10608"/>
                <a:gd name="T82" fmla="*/ 192 w 304"/>
                <a:gd name="T83" fmla="*/ 2912 h 10608"/>
                <a:gd name="T84" fmla="*/ 192 w 304"/>
                <a:gd name="T85" fmla="*/ 3168 h 10608"/>
                <a:gd name="T86" fmla="*/ 174 w 304"/>
                <a:gd name="T87" fmla="*/ 3600 h 10608"/>
                <a:gd name="T88" fmla="*/ 176 w 304"/>
                <a:gd name="T89" fmla="*/ 4000 h 10608"/>
                <a:gd name="T90" fmla="*/ 176 w 304"/>
                <a:gd name="T91" fmla="*/ 4448 h 10608"/>
                <a:gd name="T92" fmla="*/ 160 w 304"/>
                <a:gd name="T93" fmla="*/ 4768 h 10608"/>
                <a:gd name="T94" fmla="*/ 160 w 304"/>
                <a:gd name="T95" fmla="*/ 5216 h 10608"/>
                <a:gd name="T96" fmla="*/ 144 w 304"/>
                <a:gd name="T97" fmla="*/ 5536 h 10608"/>
                <a:gd name="T98" fmla="*/ 144 w 304"/>
                <a:gd name="T99" fmla="*/ 5984 h 10608"/>
                <a:gd name="T100" fmla="*/ 128 w 304"/>
                <a:gd name="T101" fmla="*/ 6352 h 10608"/>
                <a:gd name="T102" fmla="*/ 128 w 304"/>
                <a:gd name="T103" fmla="*/ 6816 h 10608"/>
                <a:gd name="T104" fmla="*/ 112 w 304"/>
                <a:gd name="T105" fmla="*/ 7376 h 10608"/>
                <a:gd name="T106" fmla="*/ 112 w 304"/>
                <a:gd name="T107" fmla="*/ 8304 h 10608"/>
                <a:gd name="T108" fmla="*/ 112 w 304"/>
                <a:gd name="T109" fmla="*/ 9216 h 10608"/>
                <a:gd name="T110" fmla="*/ 112 w 304"/>
                <a:gd name="T111" fmla="*/ 10048 h 10608"/>
                <a:gd name="T112" fmla="*/ 96 w 304"/>
                <a:gd name="T113" fmla="*/ 10560 h 10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4" h="10608">
                  <a:moveTo>
                    <a:pt x="0" y="10560"/>
                  </a:moveTo>
                  <a:lnTo>
                    <a:pt x="0" y="10512"/>
                  </a:lnTo>
                  <a:lnTo>
                    <a:pt x="0" y="10448"/>
                  </a:lnTo>
                  <a:lnTo>
                    <a:pt x="0" y="10400"/>
                  </a:lnTo>
                  <a:lnTo>
                    <a:pt x="0" y="10304"/>
                  </a:lnTo>
                  <a:cubicBezTo>
                    <a:pt x="0" y="10301"/>
                    <a:pt x="1" y="10297"/>
                    <a:pt x="2" y="10293"/>
                  </a:cubicBezTo>
                  <a:lnTo>
                    <a:pt x="18" y="10229"/>
                  </a:lnTo>
                  <a:lnTo>
                    <a:pt x="16" y="10240"/>
                  </a:lnTo>
                  <a:lnTo>
                    <a:pt x="16" y="10144"/>
                  </a:lnTo>
                  <a:lnTo>
                    <a:pt x="16" y="10048"/>
                  </a:lnTo>
                  <a:lnTo>
                    <a:pt x="16" y="9984"/>
                  </a:lnTo>
                  <a:lnTo>
                    <a:pt x="16" y="9888"/>
                  </a:lnTo>
                  <a:lnTo>
                    <a:pt x="16" y="9840"/>
                  </a:lnTo>
                  <a:lnTo>
                    <a:pt x="16" y="9728"/>
                  </a:lnTo>
                  <a:lnTo>
                    <a:pt x="16" y="9680"/>
                  </a:lnTo>
                  <a:lnTo>
                    <a:pt x="16" y="9584"/>
                  </a:lnTo>
                  <a:lnTo>
                    <a:pt x="16" y="9424"/>
                  </a:lnTo>
                  <a:lnTo>
                    <a:pt x="16" y="9328"/>
                  </a:lnTo>
                  <a:lnTo>
                    <a:pt x="16" y="9216"/>
                  </a:lnTo>
                  <a:lnTo>
                    <a:pt x="16" y="9120"/>
                  </a:lnTo>
                  <a:lnTo>
                    <a:pt x="16" y="9024"/>
                  </a:lnTo>
                  <a:lnTo>
                    <a:pt x="16" y="8912"/>
                  </a:lnTo>
                  <a:lnTo>
                    <a:pt x="16" y="8816"/>
                  </a:lnTo>
                  <a:lnTo>
                    <a:pt x="16" y="8704"/>
                  </a:lnTo>
                  <a:lnTo>
                    <a:pt x="16" y="8608"/>
                  </a:lnTo>
                  <a:lnTo>
                    <a:pt x="16" y="8512"/>
                  </a:lnTo>
                  <a:lnTo>
                    <a:pt x="16" y="8400"/>
                  </a:lnTo>
                  <a:lnTo>
                    <a:pt x="16" y="8304"/>
                  </a:lnTo>
                  <a:lnTo>
                    <a:pt x="16" y="8256"/>
                  </a:lnTo>
                  <a:lnTo>
                    <a:pt x="16" y="8144"/>
                  </a:lnTo>
                  <a:lnTo>
                    <a:pt x="16" y="8048"/>
                  </a:lnTo>
                  <a:lnTo>
                    <a:pt x="16" y="7936"/>
                  </a:lnTo>
                  <a:lnTo>
                    <a:pt x="16" y="7840"/>
                  </a:lnTo>
                  <a:lnTo>
                    <a:pt x="16" y="7728"/>
                  </a:lnTo>
                  <a:lnTo>
                    <a:pt x="16" y="7584"/>
                  </a:lnTo>
                  <a:lnTo>
                    <a:pt x="16" y="7472"/>
                  </a:lnTo>
                  <a:lnTo>
                    <a:pt x="16" y="7376"/>
                  </a:lnTo>
                  <a:lnTo>
                    <a:pt x="16" y="7280"/>
                  </a:lnTo>
                  <a:cubicBezTo>
                    <a:pt x="16" y="7278"/>
                    <a:pt x="17" y="7276"/>
                    <a:pt x="17" y="7274"/>
                  </a:cubicBezTo>
                  <a:lnTo>
                    <a:pt x="33" y="7162"/>
                  </a:lnTo>
                  <a:lnTo>
                    <a:pt x="32" y="7168"/>
                  </a:lnTo>
                  <a:lnTo>
                    <a:pt x="32" y="7072"/>
                  </a:lnTo>
                  <a:lnTo>
                    <a:pt x="32" y="6960"/>
                  </a:lnTo>
                  <a:lnTo>
                    <a:pt x="32" y="6912"/>
                  </a:lnTo>
                  <a:lnTo>
                    <a:pt x="32" y="6864"/>
                  </a:lnTo>
                  <a:lnTo>
                    <a:pt x="32" y="6816"/>
                  </a:lnTo>
                  <a:lnTo>
                    <a:pt x="32" y="6768"/>
                  </a:lnTo>
                  <a:lnTo>
                    <a:pt x="32" y="6704"/>
                  </a:lnTo>
                  <a:lnTo>
                    <a:pt x="32" y="6656"/>
                  </a:lnTo>
                  <a:lnTo>
                    <a:pt x="32" y="6608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48"/>
                  </a:lnTo>
                  <a:lnTo>
                    <a:pt x="32" y="6400"/>
                  </a:lnTo>
                  <a:lnTo>
                    <a:pt x="32" y="6352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192"/>
                  </a:lnTo>
                  <a:lnTo>
                    <a:pt x="32" y="6144"/>
                  </a:lnTo>
                  <a:lnTo>
                    <a:pt x="32" y="6096"/>
                  </a:lnTo>
                  <a:lnTo>
                    <a:pt x="32" y="6048"/>
                  </a:lnTo>
                  <a:cubicBezTo>
                    <a:pt x="32" y="6045"/>
                    <a:pt x="33" y="6041"/>
                    <a:pt x="34" y="6037"/>
                  </a:cubicBezTo>
                  <a:lnTo>
                    <a:pt x="50" y="5973"/>
                  </a:lnTo>
                  <a:lnTo>
                    <a:pt x="48" y="5984"/>
                  </a:lnTo>
                  <a:lnTo>
                    <a:pt x="48" y="5936"/>
                  </a:lnTo>
                  <a:lnTo>
                    <a:pt x="48" y="5888"/>
                  </a:lnTo>
                  <a:lnTo>
                    <a:pt x="48" y="5840"/>
                  </a:lnTo>
                  <a:lnTo>
                    <a:pt x="48" y="5792"/>
                  </a:lnTo>
                  <a:lnTo>
                    <a:pt x="48" y="5728"/>
                  </a:lnTo>
                  <a:lnTo>
                    <a:pt x="48" y="5680"/>
                  </a:lnTo>
                  <a:lnTo>
                    <a:pt x="48" y="5632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72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16"/>
                  </a:lnTo>
                  <a:cubicBezTo>
                    <a:pt x="48" y="5190"/>
                    <a:pt x="70" y="5168"/>
                    <a:pt x="96" y="5168"/>
                  </a:cubicBezTo>
                  <a:lnTo>
                    <a:pt x="112" y="5168"/>
                  </a:lnTo>
                  <a:lnTo>
                    <a:pt x="64" y="5216"/>
                  </a:lnTo>
                  <a:lnTo>
                    <a:pt x="64" y="5168"/>
                  </a:lnTo>
                  <a:lnTo>
                    <a:pt x="64" y="5120"/>
                  </a:lnTo>
                  <a:lnTo>
                    <a:pt x="64" y="5072"/>
                  </a:lnTo>
                  <a:lnTo>
                    <a:pt x="64" y="5024"/>
                  </a:lnTo>
                  <a:lnTo>
                    <a:pt x="64" y="4960"/>
                  </a:lnTo>
                  <a:lnTo>
                    <a:pt x="64" y="4912"/>
                  </a:lnTo>
                  <a:lnTo>
                    <a:pt x="64" y="4864"/>
                  </a:lnTo>
                  <a:lnTo>
                    <a:pt x="64" y="4816"/>
                  </a:lnTo>
                  <a:lnTo>
                    <a:pt x="64" y="4768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608"/>
                  </a:lnTo>
                  <a:lnTo>
                    <a:pt x="64" y="4560"/>
                  </a:lnTo>
                  <a:cubicBezTo>
                    <a:pt x="64" y="4534"/>
                    <a:pt x="86" y="4512"/>
                    <a:pt x="112" y="4512"/>
                  </a:cubicBezTo>
                  <a:lnTo>
                    <a:pt x="128" y="4512"/>
                  </a:lnTo>
                  <a:lnTo>
                    <a:pt x="80" y="4560"/>
                  </a:lnTo>
                  <a:lnTo>
                    <a:pt x="80" y="4512"/>
                  </a:lnTo>
                  <a:lnTo>
                    <a:pt x="80" y="4448"/>
                  </a:lnTo>
                  <a:lnTo>
                    <a:pt x="80" y="4400"/>
                  </a:lnTo>
                  <a:lnTo>
                    <a:pt x="80" y="4352"/>
                  </a:lnTo>
                  <a:lnTo>
                    <a:pt x="80" y="4304"/>
                  </a:lnTo>
                  <a:lnTo>
                    <a:pt x="80" y="4256"/>
                  </a:lnTo>
                  <a:lnTo>
                    <a:pt x="80" y="4192"/>
                  </a:lnTo>
                  <a:lnTo>
                    <a:pt x="80" y="4144"/>
                  </a:lnTo>
                  <a:lnTo>
                    <a:pt x="80" y="4096"/>
                  </a:lnTo>
                  <a:lnTo>
                    <a:pt x="80" y="4048"/>
                  </a:lnTo>
                  <a:lnTo>
                    <a:pt x="80" y="4000"/>
                  </a:lnTo>
                  <a:lnTo>
                    <a:pt x="80" y="3936"/>
                  </a:lnTo>
                  <a:lnTo>
                    <a:pt x="80" y="3888"/>
                  </a:lnTo>
                  <a:lnTo>
                    <a:pt x="80" y="3840"/>
                  </a:lnTo>
                  <a:lnTo>
                    <a:pt x="80" y="3792"/>
                  </a:lnTo>
                  <a:lnTo>
                    <a:pt x="80" y="3728"/>
                  </a:lnTo>
                  <a:lnTo>
                    <a:pt x="80" y="3680"/>
                  </a:lnTo>
                  <a:lnTo>
                    <a:pt x="80" y="3632"/>
                  </a:lnTo>
                  <a:lnTo>
                    <a:pt x="80" y="3584"/>
                  </a:lnTo>
                  <a:cubicBezTo>
                    <a:pt x="80" y="3579"/>
                    <a:pt x="81" y="3574"/>
                    <a:pt x="83" y="3569"/>
                  </a:cubicBezTo>
                  <a:lnTo>
                    <a:pt x="99" y="3521"/>
                  </a:lnTo>
                  <a:lnTo>
                    <a:pt x="96" y="3536"/>
                  </a:lnTo>
                  <a:lnTo>
                    <a:pt x="96" y="3472"/>
                  </a:lnTo>
                  <a:lnTo>
                    <a:pt x="96" y="3424"/>
                  </a:lnTo>
                  <a:lnTo>
                    <a:pt x="96" y="3376"/>
                  </a:lnTo>
                  <a:lnTo>
                    <a:pt x="96" y="3328"/>
                  </a:lnTo>
                  <a:lnTo>
                    <a:pt x="96" y="3280"/>
                  </a:lnTo>
                  <a:lnTo>
                    <a:pt x="96" y="3216"/>
                  </a:lnTo>
                  <a:lnTo>
                    <a:pt x="96" y="3168"/>
                  </a:lnTo>
                  <a:lnTo>
                    <a:pt x="96" y="3120"/>
                  </a:lnTo>
                  <a:lnTo>
                    <a:pt x="96" y="3072"/>
                  </a:lnTo>
                  <a:lnTo>
                    <a:pt x="96" y="3024"/>
                  </a:lnTo>
                  <a:lnTo>
                    <a:pt x="96" y="2960"/>
                  </a:lnTo>
                  <a:cubicBezTo>
                    <a:pt x="96" y="2934"/>
                    <a:pt x="118" y="2912"/>
                    <a:pt x="144" y="2912"/>
                  </a:cubicBezTo>
                  <a:cubicBezTo>
                    <a:pt x="171" y="2912"/>
                    <a:pt x="192" y="2934"/>
                    <a:pt x="192" y="2960"/>
                  </a:cubicBezTo>
                  <a:lnTo>
                    <a:pt x="192" y="3024"/>
                  </a:lnTo>
                  <a:cubicBezTo>
                    <a:pt x="192" y="3051"/>
                    <a:pt x="171" y="3072"/>
                    <a:pt x="144" y="3072"/>
                  </a:cubicBezTo>
                  <a:cubicBezTo>
                    <a:pt x="118" y="3072"/>
                    <a:pt x="96" y="3051"/>
                    <a:pt x="96" y="3024"/>
                  </a:cubicBezTo>
                  <a:lnTo>
                    <a:pt x="96" y="2960"/>
                  </a:lnTo>
                  <a:lnTo>
                    <a:pt x="96" y="2912"/>
                  </a:lnTo>
                  <a:lnTo>
                    <a:pt x="96" y="2864"/>
                  </a:lnTo>
                  <a:cubicBezTo>
                    <a:pt x="96" y="2838"/>
                    <a:pt x="118" y="2816"/>
                    <a:pt x="144" y="2816"/>
                  </a:cubicBezTo>
                  <a:lnTo>
                    <a:pt x="160" y="2816"/>
                  </a:lnTo>
                  <a:lnTo>
                    <a:pt x="112" y="2864"/>
                  </a:lnTo>
                  <a:lnTo>
                    <a:pt x="112" y="2816"/>
                  </a:lnTo>
                  <a:lnTo>
                    <a:pt x="112" y="2768"/>
                  </a:lnTo>
                  <a:lnTo>
                    <a:pt x="112" y="2704"/>
                  </a:lnTo>
                  <a:lnTo>
                    <a:pt x="112" y="2656"/>
                  </a:lnTo>
                  <a:cubicBezTo>
                    <a:pt x="112" y="2630"/>
                    <a:pt x="134" y="2608"/>
                    <a:pt x="160" y="2608"/>
                  </a:cubicBezTo>
                  <a:cubicBezTo>
                    <a:pt x="187" y="2608"/>
                    <a:pt x="208" y="2630"/>
                    <a:pt x="208" y="2656"/>
                  </a:cubicBezTo>
                  <a:lnTo>
                    <a:pt x="208" y="2704"/>
                  </a:lnTo>
                  <a:cubicBezTo>
                    <a:pt x="208" y="2731"/>
                    <a:pt x="187" y="2752"/>
                    <a:pt x="160" y="2752"/>
                  </a:cubicBezTo>
                  <a:cubicBezTo>
                    <a:pt x="134" y="2752"/>
                    <a:pt x="112" y="2731"/>
                    <a:pt x="112" y="2704"/>
                  </a:cubicBezTo>
                  <a:lnTo>
                    <a:pt x="112" y="2656"/>
                  </a:lnTo>
                  <a:lnTo>
                    <a:pt x="112" y="2608"/>
                  </a:lnTo>
                  <a:lnTo>
                    <a:pt x="112" y="2560"/>
                  </a:lnTo>
                  <a:lnTo>
                    <a:pt x="112" y="2512"/>
                  </a:lnTo>
                  <a:lnTo>
                    <a:pt x="112" y="2448"/>
                  </a:lnTo>
                  <a:lnTo>
                    <a:pt x="112" y="2400"/>
                  </a:lnTo>
                  <a:lnTo>
                    <a:pt x="112" y="2352"/>
                  </a:lnTo>
                  <a:cubicBezTo>
                    <a:pt x="112" y="2326"/>
                    <a:pt x="134" y="2304"/>
                    <a:pt x="160" y="2304"/>
                  </a:cubicBezTo>
                  <a:lnTo>
                    <a:pt x="176" y="2304"/>
                  </a:lnTo>
                  <a:lnTo>
                    <a:pt x="128" y="2352"/>
                  </a:lnTo>
                  <a:lnTo>
                    <a:pt x="128" y="2304"/>
                  </a:lnTo>
                  <a:lnTo>
                    <a:pt x="128" y="2256"/>
                  </a:lnTo>
                  <a:lnTo>
                    <a:pt x="128" y="2192"/>
                  </a:lnTo>
                  <a:lnTo>
                    <a:pt x="128" y="2144"/>
                  </a:lnTo>
                  <a:lnTo>
                    <a:pt x="128" y="2096"/>
                  </a:lnTo>
                  <a:lnTo>
                    <a:pt x="128" y="2048"/>
                  </a:lnTo>
                  <a:lnTo>
                    <a:pt x="128" y="2000"/>
                  </a:lnTo>
                  <a:lnTo>
                    <a:pt x="128" y="1936"/>
                  </a:lnTo>
                  <a:lnTo>
                    <a:pt x="128" y="1888"/>
                  </a:lnTo>
                  <a:cubicBezTo>
                    <a:pt x="128" y="1862"/>
                    <a:pt x="150" y="1840"/>
                    <a:pt x="176" y="1840"/>
                  </a:cubicBezTo>
                  <a:lnTo>
                    <a:pt x="192" y="1840"/>
                  </a:lnTo>
                  <a:lnTo>
                    <a:pt x="144" y="1888"/>
                  </a:lnTo>
                  <a:lnTo>
                    <a:pt x="144" y="1840"/>
                  </a:lnTo>
                  <a:lnTo>
                    <a:pt x="144" y="1792"/>
                  </a:lnTo>
                  <a:lnTo>
                    <a:pt x="144" y="1728"/>
                  </a:lnTo>
                  <a:lnTo>
                    <a:pt x="144" y="1680"/>
                  </a:lnTo>
                  <a:lnTo>
                    <a:pt x="144" y="1632"/>
                  </a:lnTo>
                  <a:lnTo>
                    <a:pt x="144" y="1584"/>
                  </a:lnTo>
                  <a:lnTo>
                    <a:pt x="144" y="1536"/>
                  </a:lnTo>
                  <a:lnTo>
                    <a:pt x="144" y="1472"/>
                  </a:lnTo>
                  <a:lnTo>
                    <a:pt x="144" y="1424"/>
                  </a:lnTo>
                  <a:lnTo>
                    <a:pt x="144" y="1376"/>
                  </a:lnTo>
                  <a:lnTo>
                    <a:pt x="144" y="1328"/>
                  </a:lnTo>
                  <a:cubicBezTo>
                    <a:pt x="144" y="1323"/>
                    <a:pt x="145" y="1318"/>
                    <a:pt x="147" y="1313"/>
                  </a:cubicBezTo>
                  <a:lnTo>
                    <a:pt x="163" y="1265"/>
                  </a:lnTo>
                  <a:lnTo>
                    <a:pt x="160" y="1280"/>
                  </a:lnTo>
                  <a:lnTo>
                    <a:pt x="160" y="1216"/>
                  </a:lnTo>
                  <a:lnTo>
                    <a:pt x="160" y="1168"/>
                  </a:lnTo>
                  <a:lnTo>
                    <a:pt x="160" y="1120"/>
                  </a:lnTo>
                  <a:lnTo>
                    <a:pt x="160" y="1072"/>
                  </a:lnTo>
                  <a:lnTo>
                    <a:pt x="160" y="1024"/>
                  </a:lnTo>
                  <a:lnTo>
                    <a:pt x="160" y="960"/>
                  </a:lnTo>
                  <a:lnTo>
                    <a:pt x="160" y="912"/>
                  </a:lnTo>
                  <a:cubicBezTo>
                    <a:pt x="160" y="886"/>
                    <a:pt x="182" y="864"/>
                    <a:pt x="208" y="864"/>
                  </a:cubicBezTo>
                  <a:cubicBezTo>
                    <a:pt x="235" y="864"/>
                    <a:pt x="256" y="886"/>
                    <a:pt x="256" y="912"/>
                  </a:cubicBezTo>
                  <a:lnTo>
                    <a:pt x="256" y="960"/>
                  </a:lnTo>
                  <a:cubicBezTo>
                    <a:pt x="256" y="987"/>
                    <a:pt x="235" y="1008"/>
                    <a:pt x="208" y="1008"/>
                  </a:cubicBezTo>
                  <a:cubicBezTo>
                    <a:pt x="182" y="1008"/>
                    <a:pt x="160" y="987"/>
                    <a:pt x="160" y="960"/>
                  </a:cubicBezTo>
                  <a:lnTo>
                    <a:pt x="160" y="912"/>
                  </a:lnTo>
                  <a:lnTo>
                    <a:pt x="160" y="864"/>
                  </a:lnTo>
                  <a:lnTo>
                    <a:pt x="160" y="816"/>
                  </a:lnTo>
                  <a:cubicBezTo>
                    <a:pt x="160" y="811"/>
                    <a:pt x="161" y="806"/>
                    <a:pt x="163" y="801"/>
                  </a:cubicBezTo>
                  <a:lnTo>
                    <a:pt x="179" y="753"/>
                  </a:lnTo>
                  <a:cubicBezTo>
                    <a:pt x="186" y="731"/>
                    <a:pt x="209" y="717"/>
                    <a:pt x="232" y="721"/>
                  </a:cubicBezTo>
                  <a:cubicBezTo>
                    <a:pt x="255" y="725"/>
                    <a:pt x="272" y="745"/>
                    <a:pt x="272" y="768"/>
                  </a:cubicBezTo>
                  <a:lnTo>
                    <a:pt x="272" y="816"/>
                  </a:lnTo>
                  <a:cubicBezTo>
                    <a:pt x="272" y="843"/>
                    <a:pt x="251" y="864"/>
                    <a:pt x="224" y="864"/>
                  </a:cubicBezTo>
                  <a:cubicBezTo>
                    <a:pt x="198" y="864"/>
                    <a:pt x="176" y="843"/>
                    <a:pt x="176" y="816"/>
                  </a:cubicBezTo>
                  <a:lnTo>
                    <a:pt x="176" y="768"/>
                  </a:lnTo>
                  <a:lnTo>
                    <a:pt x="176" y="704"/>
                  </a:lnTo>
                  <a:lnTo>
                    <a:pt x="176" y="656"/>
                  </a:lnTo>
                  <a:lnTo>
                    <a:pt x="176" y="608"/>
                  </a:lnTo>
                  <a:cubicBezTo>
                    <a:pt x="176" y="582"/>
                    <a:pt x="198" y="560"/>
                    <a:pt x="224" y="560"/>
                  </a:cubicBezTo>
                  <a:cubicBezTo>
                    <a:pt x="251" y="560"/>
                    <a:pt x="272" y="582"/>
                    <a:pt x="272" y="608"/>
                  </a:cubicBezTo>
                  <a:lnTo>
                    <a:pt x="272" y="656"/>
                  </a:lnTo>
                  <a:cubicBezTo>
                    <a:pt x="272" y="683"/>
                    <a:pt x="251" y="704"/>
                    <a:pt x="224" y="704"/>
                  </a:cubicBezTo>
                  <a:cubicBezTo>
                    <a:pt x="198" y="704"/>
                    <a:pt x="176" y="683"/>
                    <a:pt x="176" y="656"/>
                  </a:cubicBezTo>
                  <a:lnTo>
                    <a:pt x="176" y="608"/>
                  </a:lnTo>
                  <a:cubicBezTo>
                    <a:pt x="176" y="582"/>
                    <a:pt x="198" y="560"/>
                    <a:pt x="224" y="560"/>
                  </a:cubicBezTo>
                  <a:lnTo>
                    <a:pt x="240" y="560"/>
                  </a:lnTo>
                  <a:lnTo>
                    <a:pt x="192" y="608"/>
                  </a:lnTo>
                  <a:lnTo>
                    <a:pt x="192" y="560"/>
                  </a:lnTo>
                  <a:lnTo>
                    <a:pt x="192" y="512"/>
                  </a:lnTo>
                  <a:lnTo>
                    <a:pt x="192" y="448"/>
                  </a:lnTo>
                  <a:cubicBezTo>
                    <a:pt x="192" y="422"/>
                    <a:pt x="214" y="400"/>
                    <a:pt x="240" y="400"/>
                  </a:cubicBezTo>
                  <a:cubicBezTo>
                    <a:pt x="267" y="400"/>
                    <a:pt x="288" y="422"/>
                    <a:pt x="288" y="448"/>
                  </a:cubicBezTo>
                  <a:lnTo>
                    <a:pt x="288" y="512"/>
                  </a:lnTo>
                  <a:cubicBezTo>
                    <a:pt x="288" y="539"/>
                    <a:pt x="267" y="560"/>
                    <a:pt x="240" y="560"/>
                  </a:cubicBezTo>
                  <a:cubicBezTo>
                    <a:pt x="214" y="560"/>
                    <a:pt x="192" y="539"/>
                    <a:pt x="192" y="512"/>
                  </a:cubicBezTo>
                  <a:lnTo>
                    <a:pt x="192" y="448"/>
                  </a:lnTo>
                  <a:cubicBezTo>
                    <a:pt x="192" y="422"/>
                    <a:pt x="214" y="400"/>
                    <a:pt x="240" y="400"/>
                  </a:cubicBezTo>
                  <a:cubicBezTo>
                    <a:pt x="267" y="400"/>
                    <a:pt x="288" y="422"/>
                    <a:pt x="288" y="448"/>
                  </a:cubicBezTo>
                  <a:lnTo>
                    <a:pt x="288" y="512"/>
                  </a:lnTo>
                  <a:cubicBezTo>
                    <a:pt x="288" y="539"/>
                    <a:pt x="267" y="560"/>
                    <a:pt x="240" y="560"/>
                  </a:cubicBezTo>
                  <a:cubicBezTo>
                    <a:pt x="214" y="560"/>
                    <a:pt x="192" y="539"/>
                    <a:pt x="192" y="512"/>
                  </a:cubicBezTo>
                  <a:lnTo>
                    <a:pt x="192" y="448"/>
                  </a:lnTo>
                  <a:cubicBezTo>
                    <a:pt x="192" y="422"/>
                    <a:pt x="214" y="400"/>
                    <a:pt x="240" y="400"/>
                  </a:cubicBezTo>
                  <a:cubicBezTo>
                    <a:pt x="267" y="400"/>
                    <a:pt x="288" y="422"/>
                    <a:pt x="288" y="448"/>
                  </a:cubicBezTo>
                  <a:lnTo>
                    <a:pt x="288" y="512"/>
                  </a:lnTo>
                  <a:cubicBezTo>
                    <a:pt x="288" y="539"/>
                    <a:pt x="267" y="560"/>
                    <a:pt x="240" y="560"/>
                  </a:cubicBezTo>
                  <a:cubicBezTo>
                    <a:pt x="214" y="560"/>
                    <a:pt x="192" y="539"/>
                    <a:pt x="192" y="512"/>
                  </a:cubicBezTo>
                  <a:lnTo>
                    <a:pt x="192" y="448"/>
                  </a:lnTo>
                  <a:lnTo>
                    <a:pt x="192" y="400"/>
                  </a:lnTo>
                  <a:lnTo>
                    <a:pt x="192" y="352"/>
                  </a:lnTo>
                  <a:lnTo>
                    <a:pt x="192" y="304"/>
                  </a:lnTo>
                  <a:cubicBezTo>
                    <a:pt x="192" y="278"/>
                    <a:pt x="214" y="256"/>
                    <a:pt x="240" y="256"/>
                  </a:cubicBezTo>
                  <a:cubicBezTo>
                    <a:pt x="267" y="256"/>
                    <a:pt x="288" y="278"/>
                    <a:pt x="288" y="304"/>
                  </a:cubicBezTo>
                  <a:lnTo>
                    <a:pt x="288" y="352"/>
                  </a:lnTo>
                  <a:cubicBezTo>
                    <a:pt x="288" y="379"/>
                    <a:pt x="267" y="400"/>
                    <a:pt x="240" y="400"/>
                  </a:cubicBezTo>
                  <a:cubicBezTo>
                    <a:pt x="214" y="400"/>
                    <a:pt x="192" y="379"/>
                    <a:pt x="192" y="352"/>
                  </a:cubicBezTo>
                  <a:lnTo>
                    <a:pt x="192" y="304"/>
                  </a:lnTo>
                  <a:cubicBezTo>
                    <a:pt x="192" y="278"/>
                    <a:pt x="214" y="256"/>
                    <a:pt x="240" y="256"/>
                  </a:cubicBezTo>
                  <a:lnTo>
                    <a:pt x="256" y="256"/>
                  </a:lnTo>
                  <a:lnTo>
                    <a:pt x="208" y="304"/>
                  </a:lnTo>
                  <a:lnTo>
                    <a:pt x="208" y="256"/>
                  </a:lnTo>
                  <a:lnTo>
                    <a:pt x="208" y="192"/>
                  </a:lnTo>
                  <a:lnTo>
                    <a:pt x="208" y="144"/>
                  </a:lnTo>
                  <a:cubicBezTo>
                    <a:pt x="208" y="118"/>
                    <a:pt x="230" y="96"/>
                    <a:pt x="256" y="96"/>
                  </a:cubicBezTo>
                  <a:cubicBezTo>
                    <a:pt x="283" y="96"/>
                    <a:pt x="304" y="118"/>
                    <a:pt x="304" y="144"/>
                  </a:cubicBezTo>
                  <a:lnTo>
                    <a:pt x="304" y="192"/>
                  </a:lnTo>
                  <a:cubicBezTo>
                    <a:pt x="304" y="219"/>
                    <a:pt x="283" y="240"/>
                    <a:pt x="256" y="240"/>
                  </a:cubicBezTo>
                  <a:cubicBezTo>
                    <a:pt x="230" y="240"/>
                    <a:pt x="208" y="219"/>
                    <a:pt x="208" y="192"/>
                  </a:cubicBezTo>
                  <a:lnTo>
                    <a:pt x="208" y="144"/>
                  </a:lnTo>
                  <a:lnTo>
                    <a:pt x="208" y="96"/>
                  </a:lnTo>
                  <a:lnTo>
                    <a:pt x="208" y="48"/>
                  </a:lnTo>
                  <a:cubicBezTo>
                    <a:pt x="208" y="22"/>
                    <a:pt x="230" y="0"/>
                    <a:pt x="256" y="0"/>
                  </a:cubicBezTo>
                  <a:cubicBezTo>
                    <a:pt x="283" y="0"/>
                    <a:pt x="304" y="22"/>
                    <a:pt x="304" y="48"/>
                  </a:cubicBezTo>
                  <a:lnTo>
                    <a:pt x="304" y="96"/>
                  </a:lnTo>
                  <a:lnTo>
                    <a:pt x="304" y="144"/>
                  </a:lnTo>
                  <a:lnTo>
                    <a:pt x="304" y="192"/>
                  </a:lnTo>
                  <a:lnTo>
                    <a:pt x="208" y="192"/>
                  </a:lnTo>
                  <a:lnTo>
                    <a:pt x="208" y="144"/>
                  </a:lnTo>
                  <a:lnTo>
                    <a:pt x="304" y="144"/>
                  </a:lnTo>
                  <a:lnTo>
                    <a:pt x="304" y="192"/>
                  </a:lnTo>
                  <a:lnTo>
                    <a:pt x="304" y="256"/>
                  </a:lnTo>
                  <a:lnTo>
                    <a:pt x="304" y="304"/>
                  </a:lnTo>
                  <a:cubicBezTo>
                    <a:pt x="304" y="331"/>
                    <a:pt x="283" y="352"/>
                    <a:pt x="256" y="352"/>
                  </a:cubicBezTo>
                  <a:lnTo>
                    <a:pt x="240" y="352"/>
                  </a:lnTo>
                  <a:lnTo>
                    <a:pt x="288" y="304"/>
                  </a:lnTo>
                  <a:lnTo>
                    <a:pt x="288" y="352"/>
                  </a:lnTo>
                  <a:lnTo>
                    <a:pt x="192" y="352"/>
                  </a:lnTo>
                  <a:lnTo>
                    <a:pt x="192" y="304"/>
                  </a:lnTo>
                  <a:lnTo>
                    <a:pt x="288" y="304"/>
                  </a:lnTo>
                  <a:lnTo>
                    <a:pt x="288" y="352"/>
                  </a:lnTo>
                  <a:lnTo>
                    <a:pt x="288" y="400"/>
                  </a:lnTo>
                  <a:lnTo>
                    <a:pt x="288" y="448"/>
                  </a:lnTo>
                  <a:lnTo>
                    <a:pt x="288" y="512"/>
                  </a:lnTo>
                  <a:lnTo>
                    <a:pt x="192" y="512"/>
                  </a:lnTo>
                  <a:lnTo>
                    <a:pt x="192" y="448"/>
                  </a:lnTo>
                  <a:lnTo>
                    <a:pt x="288" y="448"/>
                  </a:lnTo>
                  <a:lnTo>
                    <a:pt x="288" y="512"/>
                  </a:lnTo>
                  <a:lnTo>
                    <a:pt x="192" y="512"/>
                  </a:lnTo>
                  <a:lnTo>
                    <a:pt x="192" y="448"/>
                  </a:lnTo>
                  <a:lnTo>
                    <a:pt x="288" y="448"/>
                  </a:lnTo>
                  <a:lnTo>
                    <a:pt x="288" y="512"/>
                  </a:lnTo>
                  <a:lnTo>
                    <a:pt x="192" y="512"/>
                  </a:lnTo>
                  <a:lnTo>
                    <a:pt x="192" y="448"/>
                  </a:lnTo>
                  <a:lnTo>
                    <a:pt x="288" y="448"/>
                  </a:lnTo>
                  <a:lnTo>
                    <a:pt x="288" y="512"/>
                  </a:lnTo>
                  <a:lnTo>
                    <a:pt x="288" y="560"/>
                  </a:lnTo>
                  <a:lnTo>
                    <a:pt x="288" y="608"/>
                  </a:lnTo>
                  <a:cubicBezTo>
                    <a:pt x="288" y="635"/>
                    <a:pt x="267" y="656"/>
                    <a:pt x="240" y="656"/>
                  </a:cubicBezTo>
                  <a:lnTo>
                    <a:pt x="224" y="656"/>
                  </a:lnTo>
                  <a:lnTo>
                    <a:pt x="272" y="608"/>
                  </a:lnTo>
                  <a:lnTo>
                    <a:pt x="272" y="656"/>
                  </a:lnTo>
                  <a:lnTo>
                    <a:pt x="176" y="656"/>
                  </a:lnTo>
                  <a:lnTo>
                    <a:pt x="176" y="608"/>
                  </a:lnTo>
                  <a:lnTo>
                    <a:pt x="272" y="608"/>
                  </a:lnTo>
                  <a:lnTo>
                    <a:pt x="272" y="656"/>
                  </a:lnTo>
                  <a:lnTo>
                    <a:pt x="272" y="704"/>
                  </a:lnTo>
                  <a:lnTo>
                    <a:pt x="272" y="768"/>
                  </a:lnTo>
                  <a:lnTo>
                    <a:pt x="272" y="816"/>
                  </a:lnTo>
                  <a:lnTo>
                    <a:pt x="176" y="816"/>
                  </a:lnTo>
                  <a:lnTo>
                    <a:pt x="176" y="768"/>
                  </a:lnTo>
                  <a:lnTo>
                    <a:pt x="270" y="784"/>
                  </a:lnTo>
                  <a:lnTo>
                    <a:pt x="254" y="832"/>
                  </a:lnTo>
                  <a:lnTo>
                    <a:pt x="256" y="816"/>
                  </a:lnTo>
                  <a:lnTo>
                    <a:pt x="256" y="864"/>
                  </a:lnTo>
                  <a:lnTo>
                    <a:pt x="256" y="912"/>
                  </a:lnTo>
                  <a:lnTo>
                    <a:pt x="256" y="960"/>
                  </a:lnTo>
                  <a:lnTo>
                    <a:pt x="160" y="960"/>
                  </a:lnTo>
                  <a:lnTo>
                    <a:pt x="160" y="912"/>
                  </a:lnTo>
                  <a:lnTo>
                    <a:pt x="256" y="912"/>
                  </a:lnTo>
                  <a:lnTo>
                    <a:pt x="256" y="960"/>
                  </a:lnTo>
                  <a:lnTo>
                    <a:pt x="256" y="1024"/>
                  </a:lnTo>
                  <a:lnTo>
                    <a:pt x="256" y="1072"/>
                  </a:lnTo>
                  <a:lnTo>
                    <a:pt x="256" y="1120"/>
                  </a:lnTo>
                  <a:lnTo>
                    <a:pt x="256" y="1168"/>
                  </a:lnTo>
                  <a:lnTo>
                    <a:pt x="256" y="1216"/>
                  </a:lnTo>
                  <a:lnTo>
                    <a:pt x="256" y="1280"/>
                  </a:lnTo>
                  <a:cubicBezTo>
                    <a:pt x="256" y="1286"/>
                    <a:pt x="256" y="1291"/>
                    <a:pt x="254" y="1296"/>
                  </a:cubicBezTo>
                  <a:lnTo>
                    <a:pt x="238" y="1344"/>
                  </a:lnTo>
                  <a:lnTo>
                    <a:pt x="240" y="1328"/>
                  </a:lnTo>
                  <a:lnTo>
                    <a:pt x="240" y="1376"/>
                  </a:lnTo>
                  <a:lnTo>
                    <a:pt x="240" y="1424"/>
                  </a:lnTo>
                  <a:lnTo>
                    <a:pt x="240" y="1472"/>
                  </a:lnTo>
                  <a:lnTo>
                    <a:pt x="240" y="1536"/>
                  </a:lnTo>
                  <a:lnTo>
                    <a:pt x="240" y="1584"/>
                  </a:lnTo>
                  <a:lnTo>
                    <a:pt x="240" y="1632"/>
                  </a:lnTo>
                  <a:lnTo>
                    <a:pt x="240" y="1680"/>
                  </a:lnTo>
                  <a:lnTo>
                    <a:pt x="240" y="1728"/>
                  </a:lnTo>
                  <a:lnTo>
                    <a:pt x="240" y="1792"/>
                  </a:lnTo>
                  <a:lnTo>
                    <a:pt x="240" y="1840"/>
                  </a:lnTo>
                  <a:lnTo>
                    <a:pt x="240" y="1888"/>
                  </a:lnTo>
                  <a:cubicBezTo>
                    <a:pt x="240" y="1915"/>
                    <a:pt x="219" y="1936"/>
                    <a:pt x="192" y="1936"/>
                  </a:cubicBezTo>
                  <a:lnTo>
                    <a:pt x="176" y="1936"/>
                  </a:lnTo>
                  <a:lnTo>
                    <a:pt x="224" y="1888"/>
                  </a:lnTo>
                  <a:lnTo>
                    <a:pt x="224" y="1936"/>
                  </a:lnTo>
                  <a:lnTo>
                    <a:pt x="224" y="2000"/>
                  </a:lnTo>
                  <a:lnTo>
                    <a:pt x="224" y="2048"/>
                  </a:lnTo>
                  <a:lnTo>
                    <a:pt x="224" y="2096"/>
                  </a:lnTo>
                  <a:lnTo>
                    <a:pt x="224" y="2144"/>
                  </a:lnTo>
                  <a:lnTo>
                    <a:pt x="224" y="2192"/>
                  </a:lnTo>
                  <a:lnTo>
                    <a:pt x="224" y="2256"/>
                  </a:lnTo>
                  <a:lnTo>
                    <a:pt x="224" y="2304"/>
                  </a:lnTo>
                  <a:lnTo>
                    <a:pt x="224" y="2352"/>
                  </a:lnTo>
                  <a:cubicBezTo>
                    <a:pt x="224" y="2379"/>
                    <a:pt x="203" y="2400"/>
                    <a:pt x="176" y="2400"/>
                  </a:cubicBezTo>
                  <a:lnTo>
                    <a:pt x="160" y="2400"/>
                  </a:lnTo>
                  <a:lnTo>
                    <a:pt x="208" y="2352"/>
                  </a:lnTo>
                  <a:lnTo>
                    <a:pt x="208" y="2400"/>
                  </a:lnTo>
                  <a:lnTo>
                    <a:pt x="208" y="2448"/>
                  </a:lnTo>
                  <a:lnTo>
                    <a:pt x="208" y="2512"/>
                  </a:lnTo>
                  <a:lnTo>
                    <a:pt x="208" y="2560"/>
                  </a:lnTo>
                  <a:lnTo>
                    <a:pt x="208" y="2608"/>
                  </a:lnTo>
                  <a:lnTo>
                    <a:pt x="208" y="2656"/>
                  </a:lnTo>
                  <a:lnTo>
                    <a:pt x="208" y="2704"/>
                  </a:lnTo>
                  <a:lnTo>
                    <a:pt x="112" y="2704"/>
                  </a:lnTo>
                  <a:lnTo>
                    <a:pt x="112" y="2656"/>
                  </a:lnTo>
                  <a:lnTo>
                    <a:pt x="208" y="2656"/>
                  </a:lnTo>
                  <a:lnTo>
                    <a:pt x="208" y="2704"/>
                  </a:lnTo>
                  <a:lnTo>
                    <a:pt x="208" y="2768"/>
                  </a:lnTo>
                  <a:lnTo>
                    <a:pt x="208" y="2816"/>
                  </a:lnTo>
                  <a:lnTo>
                    <a:pt x="208" y="2864"/>
                  </a:lnTo>
                  <a:cubicBezTo>
                    <a:pt x="208" y="2891"/>
                    <a:pt x="187" y="2912"/>
                    <a:pt x="160" y="2912"/>
                  </a:cubicBezTo>
                  <a:lnTo>
                    <a:pt x="144" y="2912"/>
                  </a:lnTo>
                  <a:lnTo>
                    <a:pt x="192" y="2864"/>
                  </a:lnTo>
                  <a:lnTo>
                    <a:pt x="192" y="2912"/>
                  </a:lnTo>
                  <a:lnTo>
                    <a:pt x="192" y="2960"/>
                  </a:lnTo>
                  <a:lnTo>
                    <a:pt x="192" y="3024"/>
                  </a:lnTo>
                  <a:lnTo>
                    <a:pt x="96" y="3024"/>
                  </a:lnTo>
                  <a:lnTo>
                    <a:pt x="96" y="2960"/>
                  </a:lnTo>
                  <a:lnTo>
                    <a:pt x="192" y="2960"/>
                  </a:lnTo>
                  <a:lnTo>
                    <a:pt x="192" y="3024"/>
                  </a:lnTo>
                  <a:lnTo>
                    <a:pt x="192" y="3072"/>
                  </a:lnTo>
                  <a:lnTo>
                    <a:pt x="192" y="3120"/>
                  </a:lnTo>
                  <a:lnTo>
                    <a:pt x="192" y="3168"/>
                  </a:lnTo>
                  <a:lnTo>
                    <a:pt x="192" y="3216"/>
                  </a:lnTo>
                  <a:lnTo>
                    <a:pt x="192" y="3280"/>
                  </a:lnTo>
                  <a:lnTo>
                    <a:pt x="192" y="3328"/>
                  </a:lnTo>
                  <a:lnTo>
                    <a:pt x="192" y="3376"/>
                  </a:lnTo>
                  <a:lnTo>
                    <a:pt x="192" y="3424"/>
                  </a:lnTo>
                  <a:lnTo>
                    <a:pt x="192" y="3472"/>
                  </a:lnTo>
                  <a:lnTo>
                    <a:pt x="192" y="3536"/>
                  </a:lnTo>
                  <a:cubicBezTo>
                    <a:pt x="192" y="3542"/>
                    <a:pt x="192" y="3547"/>
                    <a:pt x="190" y="3552"/>
                  </a:cubicBezTo>
                  <a:lnTo>
                    <a:pt x="174" y="3600"/>
                  </a:lnTo>
                  <a:lnTo>
                    <a:pt x="176" y="3584"/>
                  </a:lnTo>
                  <a:lnTo>
                    <a:pt x="176" y="3632"/>
                  </a:lnTo>
                  <a:lnTo>
                    <a:pt x="176" y="3680"/>
                  </a:lnTo>
                  <a:lnTo>
                    <a:pt x="176" y="3728"/>
                  </a:lnTo>
                  <a:lnTo>
                    <a:pt x="176" y="3792"/>
                  </a:lnTo>
                  <a:lnTo>
                    <a:pt x="176" y="3840"/>
                  </a:lnTo>
                  <a:lnTo>
                    <a:pt x="176" y="3888"/>
                  </a:lnTo>
                  <a:lnTo>
                    <a:pt x="176" y="3936"/>
                  </a:lnTo>
                  <a:lnTo>
                    <a:pt x="176" y="4000"/>
                  </a:lnTo>
                  <a:lnTo>
                    <a:pt x="176" y="4048"/>
                  </a:lnTo>
                  <a:lnTo>
                    <a:pt x="176" y="4096"/>
                  </a:lnTo>
                  <a:lnTo>
                    <a:pt x="176" y="4144"/>
                  </a:lnTo>
                  <a:lnTo>
                    <a:pt x="176" y="4192"/>
                  </a:lnTo>
                  <a:lnTo>
                    <a:pt x="176" y="4256"/>
                  </a:lnTo>
                  <a:lnTo>
                    <a:pt x="176" y="4304"/>
                  </a:lnTo>
                  <a:lnTo>
                    <a:pt x="176" y="4352"/>
                  </a:lnTo>
                  <a:lnTo>
                    <a:pt x="176" y="4400"/>
                  </a:lnTo>
                  <a:lnTo>
                    <a:pt x="176" y="4448"/>
                  </a:lnTo>
                  <a:lnTo>
                    <a:pt x="176" y="4512"/>
                  </a:lnTo>
                  <a:lnTo>
                    <a:pt x="176" y="4560"/>
                  </a:lnTo>
                  <a:cubicBezTo>
                    <a:pt x="176" y="4587"/>
                    <a:pt x="155" y="4608"/>
                    <a:pt x="128" y="4608"/>
                  </a:cubicBezTo>
                  <a:lnTo>
                    <a:pt x="112" y="4608"/>
                  </a:lnTo>
                  <a:lnTo>
                    <a:pt x="160" y="4560"/>
                  </a:lnTo>
                  <a:lnTo>
                    <a:pt x="160" y="4608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68"/>
                  </a:lnTo>
                  <a:lnTo>
                    <a:pt x="160" y="4816"/>
                  </a:lnTo>
                  <a:lnTo>
                    <a:pt x="160" y="4864"/>
                  </a:lnTo>
                  <a:lnTo>
                    <a:pt x="160" y="4912"/>
                  </a:lnTo>
                  <a:lnTo>
                    <a:pt x="160" y="4960"/>
                  </a:lnTo>
                  <a:lnTo>
                    <a:pt x="160" y="5024"/>
                  </a:lnTo>
                  <a:lnTo>
                    <a:pt x="160" y="5072"/>
                  </a:lnTo>
                  <a:lnTo>
                    <a:pt x="160" y="5120"/>
                  </a:lnTo>
                  <a:lnTo>
                    <a:pt x="160" y="5168"/>
                  </a:lnTo>
                  <a:lnTo>
                    <a:pt x="160" y="5216"/>
                  </a:lnTo>
                  <a:cubicBezTo>
                    <a:pt x="160" y="5243"/>
                    <a:pt x="139" y="5264"/>
                    <a:pt x="112" y="5264"/>
                  </a:cubicBezTo>
                  <a:lnTo>
                    <a:pt x="96" y="5264"/>
                  </a:lnTo>
                  <a:lnTo>
                    <a:pt x="144" y="5216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72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32"/>
                  </a:lnTo>
                  <a:lnTo>
                    <a:pt x="144" y="5680"/>
                  </a:lnTo>
                  <a:lnTo>
                    <a:pt x="144" y="5728"/>
                  </a:lnTo>
                  <a:lnTo>
                    <a:pt x="144" y="5792"/>
                  </a:lnTo>
                  <a:lnTo>
                    <a:pt x="144" y="5840"/>
                  </a:lnTo>
                  <a:lnTo>
                    <a:pt x="144" y="5888"/>
                  </a:lnTo>
                  <a:lnTo>
                    <a:pt x="144" y="5936"/>
                  </a:lnTo>
                  <a:lnTo>
                    <a:pt x="144" y="5984"/>
                  </a:lnTo>
                  <a:cubicBezTo>
                    <a:pt x="144" y="5988"/>
                    <a:pt x="144" y="5992"/>
                    <a:pt x="143" y="5996"/>
                  </a:cubicBezTo>
                  <a:lnTo>
                    <a:pt x="127" y="6060"/>
                  </a:lnTo>
                  <a:lnTo>
                    <a:pt x="128" y="6048"/>
                  </a:lnTo>
                  <a:lnTo>
                    <a:pt x="128" y="6096"/>
                  </a:lnTo>
                  <a:lnTo>
                    <a:pt x="128" y="6144"/>
                  </a:lnTo>
                  <a:lnTo>
                    <a:pt x="128" y="6192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352"/>
                  </a:lnTo>
                  <a:lnTo>
                    <a:pt x="128" y="6400"/>
                  </a:lnTo>
                  <a:lnTo>
                    <a:pt x="128" y="6448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08"/>
                  </a:lnTo>
                  <a:lnTo>
                    <a:pt x="128" y="6656"/>
                  </a:lnTo>
                  <a:lnTo>
                    <a:pt x="128" y="6704"/>
                  </a:lnTo>
                  <a:lnTo>
                    <a:pt x="128" y="6768"/>
                  </a:lnTo>
                  <a:lnTo>
                    <a:pt x="128" y="6816"/>
                  </a:lnTo>
                  <a:lnTo>
                    <a:pt x="128" y="6864"/>
                  </a:lnTo>
                  <a:lnTo>
                    <a:pt x="128" y="6912"/>
                  </a:lnTo>
                  <a:lnTo>
                    <a:pt x="128" y="6960"/>
                  </a:lnTo>
                  <a:lnTo>
                    <a:pt x="128" y="7072"/>
                  </a:lnTo>
                  <a:lnTo>
                    <a:pt x="128" y="7168"/>
                  </a:lnTo>
                  <a:cubicBezTo>
                    <a:pt x="128" y="7171"/>
                    <a:pt x="128" y="7173"/>
                    <a:pt x="128" y="7175"/>
                  </a:cubicBezTo>
                  <a:lnTo>
                    <a:pt x="112" y="7287"/>
                  </a:lnTo>
                  <a:lnTo>
                    <a:pt x="112" y="7280"/>
                  </a:lnTo>
                  <a:lnTo>
                    <a:pt x="112" y="7376"/>
                  </a:lnTo>
                  <a:lnTo>
                    <a:pt x="112" y="7472"/>
                  </a:lnTo>
                  <a:lnTo>
                    <a:pt x="112" y="7584"/>
                  </a:lnTo>
                  <a:lnTo>
                    <a:pt x="112" y="7728"/>
                  </a:lnTo>
                  <a:lnTo>
                    <a:pt x="112" y="7840"/>
                  </a:lnTo>
                  <a:lnTo>
                    <a:pt x="112" y="7936"/>
                  </a:lnTo>
                  <a:lnTo>
                    <a:pt x="112" y="8048"/>
                  </a:lnTo>
                  <a:lnTo>
                    <a:pt x="112" y="8144"/>
                  </a:lnTo>
                  <a:lnTo>
                    <a:pt x="112" y="8256"/>
                  </a:lnTo>
                  <a:lnTo>
                    <a:pt x="112" y="8304"/>
                  </a:lnTo>
                  <a:lnTo>
                    <a:pt x="112" y="8400"/>
                  </a:lnTo>
                  <a:lnTo>
                    <a:pt x="112" y="8512"/>
                  </a:lnTo>
                  <a:lnTo>
                    <a:pt x="112" y="8608"/>
                  </a:lnTo>
                  <a:lnTo>
                    <a:pt x="112" y="8704"/>
                  </a:lnTo>
                  <a:lnTo>
                    <a:pt x="112" y="8816"/>
                  </a:lnTo>
                  <a:lnTo>
                    <a:pt x="112" y="8912"/>
                  </a:lnTo>
                  <a:lnTo>
                    <a:pt x="112" y="9024"/>
                  </a:lnTo>
                  <a:lnTo>
                    <a:pt x="112" y="9120"/>
                  </a:lnTo>
                  <a:lnTo>
                    <a:pt x="112" y="9216"/>
                  </a:lnTo>
                  <a:lnTo>
                    <a:pt x="112" y="9328"/>
                  </a:lnTo>
                  <a:lnTo>
                    <a:pt x="112" y="9424"/>
                  </a:lnTo>
                  <a:lnTo>
                    <a:pt x="112" y="9584"/>
                  </a:lnTo>
                  <a:lnTo>
                    <a:pt x="112" y="9680"/>
                  </a:lnTo>
                  <a:lnTo>
                    <a:pt x="112" y="9728"/>
                  </a:lnTo>
                  <a:lnTo>
                    <a:pt x="112" y="9840"/>
                  </a:lnTo>
                  <a:lnTo>
                    <a:pt x="112" y="9888"/>
                  </a:lnTo>
                  <a:lnTo>
                    <a:pt x="112" y="9984"/>
                  </a:lnTo>
                  <a:lnTo>
                    <a:pt x="112" y="10048"/>
                  </a:lnTo>
                  <a:lnTo>
                    <a:pt x="112" y="10144"/>
                  </a:lnTo>
                  <a:lnTo>
                    <a:pt x="112" y="10240"/>
                  </a:lnTo>
                  <a:cubicBezTo>
                    <a:pt x="112" y="10244"/>
                    <a:pt x="112" y="10248"/>
                    <a:pt x="111" y="10252"/>
                  </a:cubicBezTo>
                  <a:lnTo>
                    <a:pt x="95" y="10316"/>
                  </a:lnTo>
                  <a:lnTo>
                    <a:pt x="96" y="10304"/>
                  </a:lnTo>
                  <a:lnTo>
                    <a:pt x="96" y="10400"/>
                  </a:lnTo>
                  <a:lnTo>
                    <a:pt x="96" y="10448"/>
                  </a:lnTo>
                  <a:lnTo>
                    <a:pt x="96" y="10512"/>
                  </a:lnTo>
                  <a:lnTo>
                    <a:pt x="96" y="10560"/>
                  </a:lnTo>
                  <a:cubicBezTo>
                    <a:pt x="96" y="10587"/>
                    <a:pt x="75" y="10608"/>
                    <a:pt x="48" y="10608"/>
                  </a:cubicBezTo>
                  <a:cubicBezTo>
                    <a:pt x="22" y="10608"/>
                    <a:pt x="0" y="10587"/>
                    <a:pt x="0" y="1056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6" name="Freeform 215"/>
            <p:cNvSpPr>
              <a:spLocks/>
            </p:cNvSpPr>
            <p:nvPr/>
          </p:nvSpPr>
          <p:spPr bwMode="auto">
            <a:xfrm>
              <a:off x="6772750" y="3888017"/>
              <a:ext cx="27912" cy="347606"/>
            </a:xfrm>
            <a:custGeom>
              <a:avLst/>
              <a:gdLst>
                <a:gd name="T0" fmla="*/ 64 w 480"/>
                <a:gd name="T1" fmla="*/ 2048 h 3744"/>
                <a:gd name="T2" fmla="*/ 32 w 480"/>
                <a:gd name="T3" fmla="*/ 1888 h 3744"/>
                <a:gd name="T4" fmla="*/ 48 w 480"/>
                <a:gd name="T5" fmla="*/ 1744 h 3744"/>
                <a:gd name="T6" fmla="*/ 64 w 480"/>
                <a:gd name="T7" fmla="*/ 1488 h 3744"/>
                <a:gd name="T8" fmla="*/ 80 w 480"/>
                <a:gd name="T9" fmla="*/ 1232 h 3744"/>
                <a:gd name="T10" fmla="*/ 96 w 480"/>
                <a:gd name="T11" fmla="*/ 976 h 3744"/>
                <a:gd name="T12" fmla="*/ 112 w 480"/>
                <a:gd name="T13" fmla="*/ 1024 h 3744"/>
                <a:gd name="T14" fmla="*/ 176 w 480"/>
                <a:gd name="T15" fmla="*/ 768 h 3744"/>
                <a:gd name="T16" fmla="*/ 128 w 480"/>
                <a:gd name="T17" fmla="*/ 768 h 3744"/>
                <a:gd name="T18" fmla="*/ 240 w 480"/>
                <a:gd name="T19" fmla="*/ 720 h 3744"/>
                <a:gd name="T20" fmla="*/ 240 w 480"/>
                <a:gd name="T21" fmla="*/ 720 h 3744"/>
                <a:gd name="T22" fmla="*/ 208 w 480"/>
                <a:gd name="T23" fmla="*/ 768 h 3744"/>
                <a:gd name="T24" fmla="*/ 208 w 480"/>
                <a:gd name="T25" fmla="*/ 768 h 3744"/>
                <a:gd name="T26" fmla="*/ 176 w 480"/>
                <a:gd name="T27" fmla="*/ 512 h 3744"/>
                <a:gd name="T28" fmla="*/ 192 w 480"/>
                <a:gd name="T29" fmla="*/ 512 h 3744"/>
                <a:gd name="T30" fmla="*/ 288 w 480"/>
                <a:gd name="T31" fmla="*/ 416 h 3744"/>
                <a:gd name="T32" fmla="*/ 304 w 480"/>
                <a:gd name="T33" fmla="*/ 352 h 3744"/>
                <a:gd name="T34" fmla="*/ 304 w 480"/>
                <a:gd name="T35" fmla="*/ 352 h 3744"/>
                <a:gd name="T36" fmla="*/ 303 w 480"/>
                <a:gd name="T37" fmla="*/ 341 h 3744"/>
                <a:gd name="T38" fmla="*/ 335 w 480"/>
                <a:gd name="T39" fmla="*/ 405 h 3744"/>
                <a:gd name="T40" fmla="*/ 288 w 480"/>
                <a:gd name="T41" fmla="*/ 160 h 3744"/>
                <a:gd name="T42" fmla="*/ 368 w 480"/>
                <a:gd name="T43" fmla="*/ 48 h 3744"/>
                <a:gd name="T44" fmla="*/ 336 w 480"/>
                <a:gd name="T45" fmla="*/ 0 h 3744"/>
                <a:gd name="T46" fmla="*/ 336 w 480"/>
                <a:gd name="T47" fmla="*/ 0 h 3744"/>
                <a:gd name="T48" fmla="*/ 400 w 480"/>
                <a:gd name="T49" fmla="*/ 160 h 3744"/>
                <a:gd name="T50" fmla="*/ 320 w 480"/>
                <a:gd name="T51" fmla="*/ 208 h 3744"/>
                <a:gd name="T52" fmla="*/ 320 w 480"/>
                <a:gd name="T53" fmla="*/ 208 h 3744"/>
                <a:gd name="T54" fmla="*/ 432 w 480"/>
                <a:gd name="T55" fmla="*/ 352 h 3744"/>
                <a:gd name="T56" fmla="*/ 400 w 480"/>
                <a:gd name="T57" fmla="*/ 304 h 3744"/>
                <a:gd name="T58" fmla="*/ 400 w 480"/>
                <a:gd name="T59" fmla="*/ 304 h 3744"/>
                <a:gd name="T60" fmla="*/ 464 w 480"/>
                <a:gd name="T61" fmla="*/ 512 h 3744"/>
                <a:gd name="T62" fmla="*/ 480 w 480"/>
                <a:gd name="T63" fmla="*/ 1488 h 3744"/>
                <a:gd name="T64" fmla="*/ 480 w 480"/>
                <a:gd name="T65" fmla="*/ 2768 h 3744"/>
                <a:gd name="T66" fmla="*/ 384 w 480"/>
                <a:gd name="T67" fmla="*/ 3632 h 3744"/>
                <a:gd name="T68" fmla="*/ 384 w 480"/>
                <a:gd name="T69" fmla="*/ 2416 h 3744"/>
                <a:gd name="T70" fmla="*/ 368 w 480"/>
                <a:gd name="T71" fmla="*/ 1280 h 3744"/>
                <a:gd name="T72" fmla="*/ 368 w 480"/>
                <a:gd name="T73" fmla="*/ 512 h 3744"/>
                <a:gd name="T74" fmla="*/ 352 w 480"/>
                <a:gd name="T75" fmla="*/ 416 h 3744"/>
                <a:gd name="T76" fmla="*/ 432 w 480"/>
                <a:gd name="T77" fmla="*/ 352 h 3744"/>
                <a:gd name="T78" fmla="*/ 416 w 480"/>
                <a:gd name="T79" fmla="*/ 208 h 3744"/>
                <a:gd name="T80" fmla="*/ 304 w 480"/>
                <a:gd name="T81" fmla="*/ 256 h 3744"/>
                <a:gd name="T82" fmla="*/ 384 w 480"/>
                <a:gd name="T83" fmla="*/ 48 h 3744"/>
                <a:gd name="T84" fmla="*/ 272 w 480"/>
                <a:gd name="T85" fmla="*/ 96 h 3744"/>
                <a:gd name="T86" fmla="*/ 304 w 480"/>
                <a:gd name="T87" fmla="*/ 304 h 3744"/>
                <a:gd name="T88" fmla="*/ 336 w 480"/>
                <a:gd name="T89" fmla="*/ 416 h 3744"/>
                <a:gd name="T90" fmla="*/ 210 w 480"/>
                <a:gd name="T91" fmla="*/ 364 h 3744"/>
                <a:gd name="T92" fmla="*/ 208 w 480"/>
                <a:gd name="T93" fmla="*/ 352 h 3744"/>
                <a:gd name="T94" fmla="*/ 288 w 480"/>
                <a:gd name="T95" fmla="*/ 416 h 3744"/>
                <a:gd name="T96" fmla="*/ 270 w 480"/>
                <a:gd name="T97" fmla="*/ 576 h 3744"/>
                <a:gd name="T98" fmla="*/ 272 w 480"/>
                <a:gd name="T99" fmla="*/ 720 h 3744"/>
                <a:gd name="T100" fmla="*/ 160 w 480"/>
                <a:gd name="T101" fmla="*/ 672 h 3744"/>
                <a:gd name="T102" fmla="*/ 144 w 480"/>
                <a:gd name="T103" fmla="*/ 720 h 3744"/>
                <a:gd name="T104" fmla="*/ 192 w 480"/>
                <a:gd name="T105" fmla="*/ 768 h 3744"/>
                <a:gd name="T106" fmla="*/ 224 w 480"/>
                <a:gd name="T107" fmla="*/ 864 h 3744"/>
                <a:gd name="T108" fmla="*/ 208 w 480"/>
                <a:gd name="T109" fmla="*/ 976 h 3744"/>
                <a:gd name="T110" fmla="*/ 192 w 480"/>
                <a:gd name="T111" fmla="*/ 1072 h 3744"/>
                <a:gd name="T112" fmla="*/ 128 w 480"/>
                <a:gd name="T113" fmla="*/ 1376 h 3744"/>
                <a:gd name="T114" fmla="*/ 112 w 480"/>
                <a:gd name="T115" fmla="*/ 1680 h 3744"/>
                <a:gd name="T116" fmla="*/ 128 w 480"/>
                <a:gd name="T117" fmla="*/ 1840 h 3744"/>
                <a:gd name="T118" fmla="*/ 112 w 480"/>
                <a:gd name="T119" fmla="*/ 2096 h 3744"/>
                <a:gd name="T120" fmla="*/ 96 w 480"/>
                <a:gd name="T121" fmla="*/ 2352 h 3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0" h="3744">
                  <a:moveTo>
                    <a:pt x="0" y="2464"/>
                  </a:moveTo>
                  <a:lnTo>
                    <a:pt x="0" y="2416"/>
                  </a:lnTo>
                  <a:lnTo>
                    <a:pt x="0" y="2352"/>
                  </a:lnTo>
                  <a:lnTo>
                    <a:pt x="0" y="2304"/>
                  </a:lnTo>
                  <a:lnTo>
                    <a:pt x="0" y="2256"/>
                  </a:lnTo>
                  <a:cubicBezTo>
                    <a:pt x="0" y="2230"/>
                    <a:pt x="22" y="2208"/>
                    <a:pt x="48" y="2208"/>
                  </a:cubicBezTo>
                  <a:lnTo>
                    <a:pt x="64" y="2208"/>
                  </a:lnTo>
                  <a:lnTo>
                    <a:pt x="16" y="2256"/>
                  </a:lnTo>
                  <a:lnTo>
                    <a:pt x="16" y="2208"/>
                  </a:lnTo>
                  <a:lnTo>
                    <a:pt x="16" y="2160"/>
                  </a:lnTo>
                  <a:lnTo>
                    <a:pt x="16" y="2096"/>
                  </a:lnTo>
                  <a:cubicBezTo>
                    <a:pt x="16" y="2070"/>
                    <a:pt x="38" y="2048"/>
                    <a:pt x="64" y="2048"/>
                  </a:cubicBezTo>
                  <a:cubicBezTo>
                    <a:pt x="91" y="2048"/>
                    <a:pt x="112" y="2070"/>
                    <a:pt x="112" y="2096"/>
                  </a:cubicBezTo>
                  <a:lnTo>
                    <a:pt x="112" y="2160"/>
                  </a:lnTo>
                  <a:cubicBezTo>
                    <a:pt x="112" y="2187"/>
                    <a:pt x="91" y="2208"/>
                    <a:pt x="64" y="2208"/>
                  </a:cubicBezTo>
                  <a:cubicBezTo>
                    <a:pt x="38" y="2208"/>
                    <a:pt x="16" y="2187"/>
                    <a:pt x="16" y="2160"/>
                  </a:cubicBezTo>
                  <a:lnTo>
                    <a:pt x="16" y="2096"/>
                  </a:lnTo>
                  <a:cubicBezTo>
                    <a:pt x="16" y="2070"/>
                    <a:pt x="38" y="2048"/>
                    <a:pt x="64" y="2048"/>
                  </a:cubicBezTo>
                  <a:lnTo>
                    <a:pt x="80" y="2048"/>
                  </a:lnTo>
                  <a:lnTo>
                    <a:pt x="32" y="2096"/>
                  </a:lnTo>
                  <a:lnTo>
                    <a:pt x="32" y="2048"/>
                  </a:lnTo>
                  <a:lnTo>
                    <a:pt x="32" y="2000"/>
                  </a:lnTo>
                  <a:lnTo>
                    <a:pt x="32" y="1952"/>
                  </a:lnTo>
                  <a:lnTo>
                    <a:pt x="32" y="1888"/>
                  </a:lnTo>
                  <a:cubicBezTo>
                    <a:pt x="32" y="1862"/>
                    <a:pt x="54" y="1840"/>
                    <a:pt x="80" y="1840"/>
                  </a:cubicBezTo>
                  <a:cubicBezTo>
                    <a:pt x="107" y="1840"/>
                    <a:pt x="128" y="1862"/>
                    <a:pt x="128" y="1888"/>
                  </a:cubicBezTo>
                  <a:lnTo>
                    <a:pt x="128" y="1952"/>
                  </a:lnTo>
                  <a:cubicBezTo>
                    <a:pt x="128" y="1979"/>
                    <a:pt x="107" y="2000"/>
                    <a:pt x="80" y="2000"/>
                  </a:cubicBezTo>
                  <a:cubicBezTo>
                    <a:pt x="54" y="2000"/>
                    <a:pt x="32" y="1979"/>
                    <a:pt x="32" y="1952"/>
                  </a:cubicBezTo>
                  <a:lnTo>
                    <a:pt x="32" y="1888"/>
                  </a:lnTo>
                  <a:lnTo>
                    <a:pt x="32" y="1840"/>
                  </a:lnTo>
                  <a:lnTo>
                    <a:pt x="32" y="1792"/>
                  </a:lnTo>
                  <a:cubicBezTo>
                    <a:pt x="32" y="1766"/>
                    <a:pt x="54" y="1744"/>
                    <a:pt x="80" y="1744"/>
                  </a:cubicBezTo>
                  <a:lnTo>
                    <a:pt x="96" y="1744"/>
                  </a:lnTo>
                  <a:lnTo>
                    <a:pt x="48" y="1792"/>
                  </a:lnTo>
                  <a:lnTo>
                    <a:pt x="48" y="1744"/>
                  </a:lnTo>
                  <a:lnTo>
                    <a:pt x="48" y="1696"/>
                  </a:lnTo>
                  <a:lnTo>
                    <a:pt x="48" y="1632"/>
                  </a:lnTo>
                  <a:lnTo>
                    <a:pt x="48" y="1584"/>
                  </a:lnTo>
                  <a:cubicBezTo>
                    <a:pt x="48" y="1558"/>
                    <a:pt x="70" y="1536"/>
                    <a:pt x="96" y="1536"/>
                  </a:cubicBezTo>
                  <a:cubicBezTo>
                    <a:pt x="123" y="1536"/>
                    <a:pt x="144" y="1558"/>
                    <a:pt x="144" y="1584"/>
                  </a:cubicBezTo>
                  <a:lnTo>
                    <a:pt x="144" y="1632"/>
                  </a:lnTo>
                  <a:lnTo>
                    <a:pt x="96" y="1584"/>
                  </a:lnTo>
                  <a:lnTo>
                    <a:pt x="112" y="1584"/>
                  </a:lnTo>
                  <a:lnTo>
                    <a:pt x="64" y="1632"/>
                  </a:lnTo>
                  <a:lnTo>
                    <a:pt x="64" y="1584"/>
                  </a:lnTo>
                  <a:lnTo>
                    <a:pt x="64" y="1536"/>
                  </a:lnTo>
                  <a:lnTo>
                    <a:pt x="64" y="1488"/>
                  </a:lnTo>
                  <a:lnTo>
                    <a:pt x="64" y="1440"/>
                  </a:lnTo>
                  <a:lnTo>
                    <a:pt x="64" y="1376"/>
                  </a:lnTo>
                  <a:lnTo>
                    <a:pt x="64" y="1328"/>
                  </a:lnTo>
                  <a:lnTo>
                    <a:pt x="64" y="1280"/>
                  </a:lnTo>
                  <a:cubicBezTo>
                    <a:pt x="64" y="1254"/>
                    <a:pt x="86" y="1232"/>
                    <a:pt x="112" y="1232"/>
                  </a:cubicBezTo>
                  <a:cubicBezTo>
                    <a:pt x="139" y="1232"/>
                    <a:pt x="160" y="1254"/>
                    <a:pt x="160" y="1280"/>
                  </a:cubicBezTo>
                  <a:lnTo>
                    <a:pt x="160" y="1328"/>
                  </a:lnTo>
                  <a:lnTo>
                    <a:pt x="112" y="1280"/>
                  </a:lnTo>
                  <a:lnTo>
                    <a:pt x="128" y="1280"/>
                  </a:lnTo>
                  <a:lnTo>
                    <a:pt x="80" y="1328"/>
                  </a:lnTo>
                  <a:lnTo>
                    <a:pt x="80" y="1280"/>
                  </a:lnTo>
                  <a:lnTo>
                    <a:pt x="80" y="1232"/>
                  </a:lnTo>
                  <a:lnTo>
                    <a:pt x="80" y="1184"/>
                  </a:lnTo>
                  <a:lnTo>
                    <a:pt x="80" y="1120"/>
                  </a:lnTo>
                  <a:cubicBezTo>
                    <a:pt x="80" y="1094"/>
                    <a:pt x="102" y="1072"/>
                    <a:pt x="128" y="1072"/>
                  </a:cubicBezTo>
                  <a:cubicBezTo>
                    <a:pt x="155" y="1072"/>
                    <a:pt x="176" y="1094"/>
                    <a:pt x="176" y="1120"/>
                  </a:cubicBezTo>
                  <a:lnTo>
                    <a:pt x="176" y="1184"/>
                  </a:lnTo>
                  <a:lnTo>
                    <a:pt x="128" y="1136"/>
                  </a:lnTo>
                  <a:lnTo>
                    <a:pt x="144" y="1136"/>
                  </a:lnTo>
                  <a:lnTo>
                    <a:pt x="96" y="1184"/>
                  </a:lnTo>
                  <a:lnTo>
                    <a:pt x="96" y="1120"/>
                  </a:lnTo>
                  <a:lnTo>
                    <a:pt x="96" y="1072"/>
                  </a:lnTo>
                  <a:lnTo>
                    <a:pt x="96" y="1024"/>
                  </a:lnTo>
                  <a:lnTo>
                    <a:pt x="96" y="976"/>
                  </a:lnTo>
                  <a:cubicBezTo>
                    <a:pt x="96" y="950"/>
                    <a:pt x="118" y="928"/>
                    <a:pt x="144" y="928"/>
                  </a:cubicBezTo>
                  <a:cubicBezTo>
                    <a:pt x="171" y="928"/>
                    <a:pt x="192" y="950"/>
                    <a:pt x="192" y="976"/>
                  </a:cubicBezTo>
                  <a:lnTo>
                    <a:pt x="192" y="1024"/>
                  </a:lnTo>
                  <a:cubicBezTo>
                    <a:pt x="192" y="1051"/>
                    <a:pt x="171" y="1072"/>
                    <a:pt x="144" y="1072"/>
                  </a:cubicBezTo>
                  <a:cubicBezTo>
                    <a:pt x="118" y="1072"/>
                    <a:pt x="96" y="1051"/>
                    <a:pt x="96" y="1024"/>
                  </a:cubicBezTo>
                  <a:lnTo>
                    <a:pt x="96" y="976"/>
                  </a:lnTo>
                  <a:cubicBezTo>
                    <a:pt x="96" y="950"/>
                    <a:pt x="118" y="928"/>
                    <a:pt x="144" y="928"/>
                  </a:cubicBezTo>
                  <a:cubicBezTo>
                    <a:pt x="171" y="928"/>
                    <a:pt x="192" y="950"/>
                    <a:pt x="192" y="976"/>
                  </a:cubicBezTo>
                  <a:lnTo>
                    <a:pt x="192" y="1024"/>
                  </a:lnTo>
                  <a:lnTo>
                    <a:pt x="144" y="976"/>
                  </a:lnTo>
                  <a:lnTo>
                    <a:pt x="160" y="976"/>
                  </a:lnTo>
                  <a:lnTo>
                    <a:pt x="112" y="1024"/>
                  </a:lnTo>
                  <a:lnTo>
                    <a:pt x="112" y="976"/>
                  </a:lnTo>
                  <a:lnTo>
                    <a:pt x="112" y="928"/>
                  </a:lnTo>
                  <a:lnTo>
                    <a:pt x="112" y="864"/>
                  </a:lnTo>
                  <a:lnTo>
                    <a:pt x="112" y="816"/>
                  </a:lnTo>
                  <a:cubicBezTo>
                    <a:pt x="112" y="790"/>
                    <a:pt x="134" y="768"/>
                    <a:pt x="160" y="768"/>
                  </a:cubicBezTo>
                  <a:cubicBezTo>
                    <a:pt x="187" y="768"/>
                    <a:pt x="208" y="790"/>
                    <a:pt x="208" y="816"/>
                  </a:cubicBezTo>
                  <a:lnTo>
                    <a:pt x="208" y="864"/>
                  </a:lnTo>
                  <a:lnTo>
                    <a:pt x="160" y="816"/>
                  </a:lnTo>
                  <a:lnTo>
                    <a:pt x="176" y="816"/>
                  </a:lnTo>
                  <a:lnTo>
                    <a:pt x="128" y="864"/>
                  </a:lnTo>
                  <a:lnTo>
                    <a:pt x="128" y="816"/>
                  </a:lnTo>
                  <a:cubicBezTo>
                    <a:pt x="128" y="790"/>
                    <a:pt x="150" y="768"/>
                    <a:pt x="176" y="768"/>
                  </a:cubicBezTo>
                  <a:cubicBezTo>
                    <a:pt x="203" y="768"/>
                    <a:pt x="224" y="790"/>
                    <a:pt x="224" y="816"/>
                  </a:cubicBezTo>
                  <a:lnTo>
                    <a:pt x="224" y="864"/>
                  </a:lnTo>
                  <a:cubicBezTo>
                    <a:pt x="224" y="891"/>
                    <a:pt x="203" y="912"/>
                    <a:pt x="176" y="912"/>
                  </a:cubicBezTo>
                  <a:cubicBezTo>
                    <a:pt x="150" y="912"/>
                    <a:pt x="128" y="891"/>
                    <a:pt x="128" y="864"/>
                  </a:cubicBezTo>
                  <a:lnTo>
                    <a:pt x="128" y="816"/>
                  </a:lnTo>
                  <a:cubicBezTo>
                    <a:pt x="128" y="790"/>
                    <a:pt x="150" y="768"/>
                    <a:pt x="176" y="768"/>
                  </a:cubicBezTo>
                  <a:cubicBezTo>
                    <a:pt x="203" y="768"/>
                    <a:pt x="224" y="790"/>
                    <a:pt x="224" y="816"/>
                  </a:cubicBezTo>
                  <a:lnTo>
                    <a:pt x="224" y="864"/>
                  </a:lnTo>
                  <a:cubicBezTo>
                    <a:pt x="224" y="891"/>
                    <a:pt x="203" y="912"/>
                    <a:pt x="176" y="912"/>
                  </a:cubicBezTo>
                  <a:cubicBezTo>
                    <a:pt x="150" y="912"/>
                    <a:pt x="128" y="891"/>
                    <a:pt x="128" y="864"/>
                  </a:cubicBezTo>
                  <a:lnTo>
                    <a:pt x="128" y="816"/>
                  </a:lnTo>
                  <a:lnTo>
                    <a:pt x="128" y="768"/>
                  </a:lnTo>
                  <a:lnTo>
                    <a:pt x="128" y="720"/>
                  </a:lnTo>
                  <a:lnTo>
                    <a:pt x="128" y="672"/>
                  </a:lnTo>
                  <a:cubicBezTo>
                    <a:pt x="128" y="646"/>
                    <a:pt x="150" y="624"/>
                    <a:pt x="176" y="624"/>
                  </a:cubicBezTo>
                  <a:cubicBezTo>
                    <a:pt x="203" y="624"/>
                    <a:pt x="224" y="646"/>
                    <a:pt x="224" y="672"/>
                  </a:cubicBezTo>
                  <a:lnTo>
                    <a:pt x="224" y="720"/>
                  </a:lnTo>
                  <a:lnTo>
                    <a:pt x="176" y="672"/>
                  </a:lnTo>
                  <a:lnTo>
                    <a:pt x="192" y="672"/>
                  </a:lnTo>
                  <a:lnTo>
                    <a:pt x="144" y="720"/>
                  </a:lnTo>
                  <a:lnTo>
                    <a:pt x="144" y="672"/>
                  </a:lnTo>
                  <a:cubicBezTo>
                    <a:pt x="144" y="646"/>
                    <a:pt x="166" y="624"/>
                    <a:pt x="192" y="624"/>
                  </a:cubicBezTo>
                  <a:cubicBezTo>
                    <a:pt x="219" y="624"/>
                    <a:pt x="240" y="646"/>
                    <a:pt x="240" y="672"/>
                  </a:cubicBezTo>
                  <a:lnTo>
                    <a:pt x="240" y="720"/>
                  </a:lnTo>
                  <a:cubicBezTo>
                    <a:pt x="240" y="747"/>
                    <a:pt x="219" y="768"/>
                    <a:pt x="192" y="768"/>
                  </a:cubicBezTo>
                  <a:cubicBezTo>
                    <a:pt x="166" y="768"/>
                    <a:pt x="144" y="747"/>
                    <a:pt x="144" y="720"/>
                  </a:cubicBezTo>
                  <a:lnTo>
                    <a:pt x="144" y="672"/>
                  </a:lnTo>
                  <a:cubicBezTo>
                    <a:pt x="144" y="646"/>
                    <a:pt x="166" y="624"/>
                    <a:pt x="192" y="624"/>
                  </a:cubicBezTo>
                  <a:cubicBezTo>
                    <a:pt x="219" y="624"/>
                    <a:pt x="240" y="646"/>
                    <a:pt x="240" y="672"/>
                  </a:cubicBezTo>
                  <a:lnTo>
                    <a:pt x="240" y="720"/>
                  </a:lnTo>
                  <a:cubicBezTo>
                    <a:pt x="240" y="747"/>
                    <a:pt x="219" y="768"/>
                    <a:pt x="192" y="768"/>
                  </a:cubicBezTo>
                  <a:cubicBezTo>
                    <a:pt x="166" y="768"/>
                    <a:pt x="144" y="747"/>
                    <a:pt x="144" y="720"/>
                  </a:cubicBezTo>
                  <a:lnTo>
                    <a:pt x="144" y="672"/>
                  </a:lnTo>
                  <a:cubicBezTo>
                    <a:pt x="144" y="646"/>
                    <a:pt x="166" y="624"/>
                    <a:pt x="192" y="624"/>
                  </a:cubicBezTo>
                  <a:cubicBezTo>
                    <a:pt x="219" y="624"/>
                    <a:pt x="240" y="646"/>
                    <a:pt x="240" y="672"/>
                  </a:cubicBezTo>
                  <a:lnTo>
                    <a:pt x="240" y="720"/>
                  </a:lnTo>
                  <a:cubicBezTo>
                    <a:pt x="240" y="747"/>
                    <a:pt x="219" y="768"/>
                    <a:pt x="192" y="768"/>
                  </a:cubicBezTo>
                  <a:cubicBezTo>
                    <a:pt x="166" y="768"/>
                    <a:pt x="144" y="747"/>
                    <a:pt x="144" y="720"/>
                  </a:cubicBezTo>
                  <a:lnTo>
                    <a:pt x="144" y="672"/>
                  </a:lnTo>
                  <a:cubicBezTo>
                    <a:pt x="144" y="649"/>
                    <a:pt x="162" y="629"/>
                    <a:pt x="185" y="625"/>
                  </a:cubicBezTo>
                  <a:cubicBezTo>
                    <a:pt x="208" y="621"/>
                    <a:pt x="231" y="635"/>
                    <a:pt x="238" y="657"/>
                  </a:cubicBezTo>
                  <a:lnTo>
                    <a:pt x="254" y="705"/>
                  </a:lnTo>
                  <a:lnTo>
                    <a:pt x="160" y="720"/>
                  </a:ln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cubicBezTo>
                    <a:pt x="256" y="747"/>
                    <a:pt x="235" y="768"/>
                    <a:pt x="208" y="768"/>
                  </a:cubicBez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cubicBezTo>
                    <a:pt x="256" y="747"/>
                    <a:pt x="235" y="768"/>
                    <a:pt x="208" y="768"/>
                  </a:cubicBez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cubicBezTo>
                    <a:pt x="256" y="747"/>
                    <a:pt x="235" y="768"/>
                    <a:pt x="208" y="768"/>
                  </a:cubicBez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lnTo>
                    <a:pt x="208" y="672"/>
                  </a:lnTo>
                  <a:lnTo>
                    <a:pt x="224" y="672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176" y="608"/>
                  </a:lnTo>
                  <a:lnTo>
                    <a:pt x="176" y="560"/>
                  </a:lnTo>
                  <a:lnTo>
                    <a:pt x="176" y="512"/>
                  </a:lnTo>
                  <a:cubicBezTo>
                    <a:pt x="176" y="486"/>
                    <a:pt x="198" y="464"/>
                    <a:pt x="224" y="464"/>
                  </a:cubicBezTo>
                  <a:cubicBezTo>
                    <a:pt x="251" y="464"/>
                    <a:pt x="272" y="486"/>
                    <a:pt x="272" y="512"/>
                  </a:cubicBezTo>
                  <a:lnTo>
                    <a:pt x="272" y="560"/>
                  </a:lnTo>
                  <a:cubicBezTo>
                    <a:pt x="272" y="587"/>
                    <a:pt x="251" y="608"/>
                    <a:pt x="224" y="608"/>
                  </a:cubicBezTo>
                  <a:cubicBezTo>
                    <a:pt x="198" y="608"/>
                    <a:pt x="176" y="587"/>
                    <a:pt x="176" y="560"/>
                  </a:cubicBezTo>
                  <a:lnTo>
                    <a:pt x="176" y="512"/>
                  </a:lnTo>
                  <a:cubicBezTo>
                    <a:pt x="176" y="486"/>
                    <a:pt x="198" y="464"/>
                    <a:pt x="224" y="464"/>
                  </a:cubicBezTo>
                  <a:cubicBezTo>
                    <a:pt x="251" y="464"/>
                    <a:pt x="272" y="486"/>
                    <a:pt x="272" y="512"/>
                  </a:cubicBezTo>
                  <a:lnTo>
                    <a:pt x="272" y="560"/>
                  </a:lnTo>
                  <a:lnTo>
                    <a:pt x="179" y="545"/>
                  </a:lnTo>
                  <a:lnTo>
                    <a:pt x="195" y="497"/>
                  </a:lnTo>
                  <a:lnTo>
                    <a:pt x="192" y="512"/>
                  </a:lnTo>
                  <a:lnTo>
                    <a:pt x="192" y="464"/>
                  </a:lnTo>
                  <a:lnTo>
                    <a:pt x="192" y="416"/>
                  </a:lnTo>
                  <a:lnTo>
                    <a:pt x="192" y="352"/>
                  </a:lnTo>
                  <a:cubicBezTo>
                    <a:pt x="192" y="326"/>
                    <a:pt x="214" y="304"/>
                    <a:pt x="240" y="304"/>
                  </a:cubicBezTo>
                  <a:cubicBezTo>
                    <a:pt x="267" y="304"/>
                    <a:pt x="288" y="326"/>
                    <a:pt x="288" y="352"/>
                  </a:cubicBezTo>
                  <a:lnTo>
                    <a:pt x="288" y="416"/>
                  </a:lnTo>
                  <a:cubicBezTo>
                    <a:pt x="288" y="443"/>
                    <a:pt x="267" y="464"/>
                    <a:pt x="240" y="464"/>
                  </a:cubicBezTo>
                  <a:cubicBezTo>
                    <a:pt x="214" y="464"/>
                    <a:pt x="192" y="443"/>
                    <a:pt x="192" y="416"/>
                  </a:cubicBezTo>
                  <a:lnTo>
                    <a:pt x="192" y="352"/>
                  </a:lnTo>
                  <a:cubicBezTo>
                    <a:pt x="192" y="326"/>
                    <a:pt x="214" y="304"/>
                    <a:pt x="240" y="304"/>
                  </a:cubicBezTo>
                  <a:cubicBezTo>
                    <a:pt x="267" y="304"/>
                    <a:pt x="288" y="326"/>
                    <a:pt x="288" y="352"/>
                  </a:cubicBezTo>
                  <a:lnTo>
                    <a:pt x="288" y="416"/>
                  </a:lnTo>
                  <a:cubicBezTo>
                    <a:pt x="288" y="443"/>
                    <a:pt x="267" y="464"/>
                    <a:pt x="240" y="464"/>
                  </a:cubicBezTo>
                  <a:cubicBezTo>
                    <a:pt x="214" y="464"/>
                    <a:pt x="192" y="443"/>
                    <a:pt x="192" y="416"/>
                  </a:cubicBezTo>
                  <a:lnTo>
                    <a:pt x="192" y="352"/>
                  </a:lnTo>
                  <a:cubicBezTo>
                    <a:pt x="192" y="326"/>
                    <a:pt x="214" y="304"/>
                    <a:pt x="240" y="304"/>
                  </a:cubicBezTo>
                  <a:cubicBezTo>
                    <a:pt x="267" y="304"/>
                    <a:pt x="288" y="326"/>
                    <a:pt x="288" y="352"/>
                  </a:cubicBezTo>
                  <a:lnTo>
                    <a:pt x="288" y="416"/>
                  </a:lnTo>
                  <a:lnTo>
                    <a:pt x="240" y="368"/>
                  </a:lnTo>
                  <a:lnTo>
                    <a:pt x="256" y="368"/>
                  </a:lnTo>
                  <a:lnTo>
                    <a:pt x="208" y="416"/>
                  </a:ln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cubicBezTo>
                    <a:pt x="208" y="328"/>
                    <a:pt x="227" y="308"/>
                    <a:pt x="251" y="305"/>
                  </a:cubicBezTo>
                  <a:cubicBezTo>
                    <a:pt x="275" y="302"/>
                    <a:pt x="297" y="317"/>
                    <a:pt x="303" y="341"/>
                  </a:cubicBezTo>
                  <a:lnTo>
                    <a:pt x="319" y="405"/>
                  </a:lnTo>
                  <a:lnTo>
                    <a:pt x="224" y="416"/>
                  </a:ln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8"/>
                    <a:pt x="243" y="308"/>
                    <a:pt x="267" y="305"/>
                  </a:cubicBezTo>
                  <a:cubicBezTo>
                    <a:pt x="291" y="302"/>
                    <a:pt x="313" y="317"/>
                    <a:pt x="319" y="341"/>
                  </a:cubicBezTo>
                  <a:lnTo>
                    <a:pt x="335" y="405"/>
                  </a:lnTo>
                  <a:lnTo>
                    <a:pt x="240" y="416"/>
                  </a:ln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cubicBezTo>
                    <a:pt x="315" y="304"/>
                    <a:pt x="336" y="326"/>
                    <a:pt x="336" y="352"/>
                  </a:cubicBez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cubicBezTo>
                    <a:pt x="315" y="160"/>
                    <a:pt x="336" y="182"/>
                    <a:pt x="336" y="208"/>
                  </a:cubicBezTo>
                  <a:lnTo>
                    <a:pt x="336" y="256"/>
                  </a:lnTo>
                  <a:lnTo>
                    <a:pt x="288" y="208"/>
                  </a:lnTo>
                  <a:lnTo>
                    <a:pt x="304" y="208"/>
                  </a:lnTo>
                  <a:lnTo>
                    <a:pt x="320" y="208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272" y="160"/>
                  </a:lnTo>
                  <a:lnTo>
                    <a:pt x="272" y="96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96"/>
                  </a:lnTo>
                  <a:cubicBezTo>
                    <a:pt x="368" y="123"/>
                    <a:pt x="347" y="144"/>
                    <a:pt x="320" y="144"/>
                  </a:cubicBezTo>
                  <a:cubicBezTo>
                    <a:pt x="294" y="144"/>
                    <a:pt x="272" y="123"/>
                    <a:pt x="272" y="96"/>
                  </a:cubicBez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96"/>
                  </a:lnTo>
                  <a:cubicBezTo>
                    <a:pt x="368" y="123"/>
                    <a:pt x="347" y="144"/>
                    <a:pt x="320" y="144"/>
                  </a:cubicBezTo>
                  <a:cubicBezTo>
                    <a:pt x="294" y="144"/>
                    <a:pt x="272" y="123"/>
                    <a:pt x="272" y="96"/>
                  </a:cubicBez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lnTo>
                    <a:pt x="336" y="0"/>
                  </a:lnTo>
                  <a:cubicBezTo>
                    <a:pt x="363" y="0"/>
                    <a:pt x="384" y="22"/>
                    <a:pt x="384" y="48"/>
                  </a:cubicBezTo>
                  <a:lnTo>
                    <a:pt x="384" y="96"/>
                  </a:lnTo>
                  <a:cubicBezTo>
                    <a:pt x="384" y="123"/>
                    <a:pt x="363" y="144"/>
                    <a:pt x="336" y="144"/>
                  </a:cubicBezTo>
                  <a:cubicBezTo>
                    <a:pt x="310" y="144"/>
                    <a:pt x="288" y="123"/>
                    <a:pt x="288" y="96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96"/>
                  </a:lnTo>
                  <a:cubicBezTo>
                    <a:pt x="384" y="123"/>
                    <a:pt x="363" y="144"/>
                    <a:pt x="336" y="144"/>
                  </a:cubicBezTo>
                  <a:cubicBezTo>
                    <a:pt x="310" y="144"/>
                    <a:pt x="288" y="123"/>
                    <a:pt x="288" y="96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96"/>
                  </a:lnTo>
                  <a:cubicBezTo>
                    <a:pt x="384" y="123"/>
                    <a:pt x="363" y="144"/>
                    <a:pt x="336" y="144"/>
                  </a:cubicBezTo>
                  <a:cubicBezTo>
                    <a:pt x="310" y="144"/>
                    <a:pt x="288" y="123"/>
                    <a:pt x="288" y="96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96"/>
                  </a:lnTo>
                  <a:lnTo>
                    <a:pt x="336" y="48"/>
                  </a:lnTo>
                  <a:lnTo>
                    <a:pt x="352" y="48"/>
                  </a:lnTo>
                  <a:cubicBezTo>
                    <a:pt x="379" y="48"/>
                    <a:pt x="400" y="70"/>
                    <a:pt x="400" y="96"/>
                  </a:cubicBezTo>
                  <a:lnTo>
                    <a:pt x="400" y="160"/>
                  </a:lnTo>
                  <a:lnTo>
                    <a:pt x="400" y="208"/>
                  </a:ln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lnTo>
                    <a:pt x="352" y="208"/>
                  </a:lnTo>
                  <a:lnTo>
                    <a:pt x="368" y="208"/>
                  </a:lnTo>
                  <a:lnTo>
                    <a:pt x="320" y="256"/>
                  </a:ln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5"/>
                    <a:pt x="338" y="165"/>
                    <a:pt x="361" y="161"/>
                  </a:cubicBezTo>
                  <a:cubicBezTo>
                    <a:pt x="384" y="157"/>
                    <a:pt x="407" y="171"/>
                    <a:pt x="414" y="193"/>
                  </a:cubicBezTo>
                  <a:lnTo>
                    <a:pt x="430" y="241"/>
                  </a:lnTo>
                  <a:cubicBezTo>
                    <a:pt x="432" y="246"/>
                    <a:pt x="432" y="251"/>
                    <a:pt x="432" y="256"/>
                  </a:cubicBezTo>
                  <a:lnTo>
                    <a:pt x="432" y="304"/>
                  </a:lnTo>
                  <a:lnTo>
                    <a:pt x="432" y="352"/>
                  </a:lnTo>
                  <a:lnTo>
                    <a:pt x="432" y="416"/>
                  </a:lnTo>
                  <a:cubicBezTo>
                    <a:pt x="432" y="443"/>
                    <a:pt x="411" y="464"/>
                    <a:pt x="384" y="464"/>
                  </a:cubicBezTo>
                  <a:cubicBezTo>
                    <a:pt x="358" y="464"/>
                    <a:pt x="336" y="443"/>
                    <a:pt x="336" y="416"/>
                  </a:cubicBezTo>
                  <a:lnTo>
                    <a:pt x="336" y="352"/>
                  </a:lnTo>
                  <a:cubicBezTo>
                    <a:pt x="336" y="326"/>
                    <a:pt x="358" y="304"/>
                    <a:pt x="384" y="304"/>
                  </a:cubicBezTo>
                  <a:cubicBezTo>
                    <a:pt x="411" y="304"/>
                    <a:pt x="432" y="326"/>
                    <a:pt x="432" y="352"/>
                  </a:cubicBezTo>
                  <a:lnTo>
                    <a:pt x="432" y="416"/>
                  </a:lnTo>
                  <a:cubicBezTo>
                    <a:pt x="432" y="443"/>
                    <a:pt x="411" y="464"/>
                    <a:pt x="384" y="464"/>
                  </a:cubicBezTo>
                  <a:cubicBezTo>
                    <a:pt x="358" y="464"/>
                    <a:pt x="336" y="443"/>
                    <a:pt x="336" y="416"/>
                  </a:cubicBezTo>
                  <a:lnTo>
                    <a:pt x="336" y="352"/>
                  </a:lnTo>
                  <a:cubicBezTo>
                    <a:pt x="336" y="326"/>
                    <a:pt x="358" y="304"/>
                    <a:pt x="384" y="304"/>
                  </a:cubicBezTo>
                  <a:cubicBezTo>
                    <a:pt x="411" y="304"/>
                    <a:pt x="432" y="326"/>
                    <a:pt x="432" y="352"/>
                  </a:cubicBezTo>
                  <a:lnTo>
                    <a:pt x="432" y="416"/>
                  </a:lnTo>
                  <a:lnTo>
                    <a:pt x="384" y="368"/>
                  </a:lnTo>
                  <a:lnTo>
                    <a:pt x="400" y="368"/>
                  </a:lnTo>
                  <a:lnTo>
                    <a:pt x="352" y="416"/>
                  </a:lnTo>
                  <a:lnTo>
                    <a:pt x="352" y="352"/>
                  </a:lnTo>
                  <a:cubicBezTo>
                    <a:pt x="352" y="326"/>
                    <a:pt x="374" y="304"/>
                    <a:pt x="400" y="304"/>
                  </a:cubicBezTo>
                  <a:cubicBezTo>
                    <a:pt x="427" y="304"/>
                    <a:pt x="448" y="326"/>
                    <a:pt x="448" y="352"/>
                  </a:cubicBezTo>
                  <a:lnTo>
                    <a:pt x="448" y="416"/>
                  </a:lnTo>
                  <a:cubicBezTo>
                    <a:pt x="448" y="443"/>
                    <a:pt x="427" y="464"/>
                    <a:pt x="400" y="464"/>
                  </a:cubicBezTo>
                  <a:cubicBezTo>
                    <a:pt x="374" y="464"/>
                    <a:pt x="352" y="443"/>
                    <a:pt x="352" y="416"/>
                  </a:cubicBezTo>
                  <a:lnTo>
                    <a:pt x="352" y="352"/>
                  </a:lnTo>
                  <a:cubicBezTo>
                    <a:pt x="352" y="326"/>
                    <a:pt x="374" y="304"/>
                    <a:pt x="400" y="304"/>
                  </a:cubicBezTo>
                  <a:cubicBezTo>
                    <a:pt x="427" y="304"/>
                    <a:pt x="448" y="326"/>
                    <a:pt x="448" y="352"/>
                  </a:cubicBezTo>
                  <a:lnTo>
                    <a:pt x="448" y="416"/>
                  </a:lnTo>
                  <a:cubicBezTo>
                    <a:pt x="448" y="443"/>
                    <a:pt x="427" y="464"/>
                    <a:pt x="400" y="464"/>
                  </a:cubicBezTo>
                  <a:cubicBezTo>
                    <a:pt x="374" y="464"/>
                    <a:pt x="352" y="443"/>
                    <a:pt x="352" y="416"/>
                  </a:cubicBezTo>
                  <a:lnTo>
                    <a:pt x="352" y="352"/>
                  </a:lnTo>
                  <a:cubicBezTo>
                    <a:pt x="352" y="326"/>
                    <a:pt x="374" y="304"/>
                    <a:pt x="400" y="304"/>
                  </a:cubicBezTo>
                  <a:cubicBezTo>
                    <a:pt x="427" y="304"/>
                    <a:pt x="448" y="326"/>
                    <a:pt x="448" y="352"/>
                  </a:cubicBezTo>
                  <a:lnTo>
                    <a:pt x="448" y="416"/>
                  </a:lnTo>
                  <a:lnTo>
                    <a:pt x="446" y="401"/>
                  </a:lnTo>
                  <a:lnTo>
                    <a:pt x="462" y="449"/>
                  </a:lnTo>
                  <a:cubicBezTo>
                    <a:pt x="464" y="454"/>
                    <a:pt x="464" y="459"/>
                    <a:pt x="464" y="464"/>
                  </a:cubicBezTo>
                  <a:lnTo>
                    <a:pt x="464" y="512"/>
                  </a:lnTo>
                  <a:lnTo>
                    <a:pt x="464" y="560"/>
                  </a:lnTo>
                  <a:cubicBezTo>
                    <a:pt x="464" y="587"/>
                    <a:pt x="443" y="608"/>
                    <a:pt x="416" y="608"/>
                  </a:cubicBezTo>
                  <a:cubicBezTo>
                    <a:pt x="390" y="608"/>
                    <a:pt x="368" y="587"/>
                    <a:pt x="368" y="560"/>
                  </a:cubicBezTo>
                  <a:lnTo>
                    <a:pt x="368" y="512"/>
                  </a:lnTo>
                  <a:cubicBezTo>
                    <a:pt x="368" y="486"/>
                    <a:pt x="390" y="464"/>
                    <a:pt x="416" y="464"/>
                  </a:cubicBezTo>
                  <a:cubicBezTo>
                    <a:pt x="443" y="464"/>
                    <a:pt x="464" y="486"/>
                    <a:pt x="464" y="512"/>
                  </a:cubicBezTo>
                  <a:lnTo>
                    <a:pt x="464" y="560"/>
                  </a:lnTo>
                  <a:lnTo>
                    <a:pt x="464" y="608"/>
                  </a:lnTo>
                  <a:lnTo>
                    <a:pt x="464" y="672"/>
                  </a:lnTo>
                  <a:lnTo>
                    <a:pt x="464" y="768"/>
                  </a:lnTo>
                  <a:lnTo>
                    <a:pt x="464" y="928"/>
                  </a:lnTo>
                  <a:lnTo>
                    <a:pt x="464" y="1024"/>
                  </a:lnTo>
                  <a:lnTo>
                    <a:pt x="464" y="1184"/>
                  </a:lnTo>
                  <a:lnTo>
                    <a:pt x="464" y="1280"/>
                  </a:lnTo>
                  <a:lnTo>
                    <a:pt x="464" y="1273"/>
                  </a:lnTo>
                  <a:lnTo>
                    <a:pt x="480" y="1369"/>
                  </a:lnTo>
                  <a:cubicBezTo>
                    <a:pt x="480" y="1371"/>
                    <a:pt x="480" y="1374"/>
                    <a:pt x="480" y="1376"/>
                  </a:cubicBezTo>
                  <a:lnTo>
                    <a:pt x="480" y="1488"/>
                  </a:lnTo>
                  <a:lnTo>
                    <a:pt x="480" y="1584"/>
                  </a:lnTo>
                  <a:lnTo>
                    <a:pt x="480" y="1696"/>
                  </a:lnTo>
                  <a:lnTo>
                    <a:pt x="480" y="1792"/>
                  </a:lnTo>
                  <a:lnTo>
                    <a:pt x="480" y="1888"/>
                  </a:lnTo>
                  <a:lnTo>
                    <a:pt x="480" y="2000"/>
                  </a:lnTo>
                  <a:lnTo>
                    <a:pt x="480" y="2160"/>
                  </a:lnTo>
                  <a:lnTo>
                    <a:pt x="480" y="2256"/>
                  </a:lnTo>
                  <a:lnTo>
                    <a:pt x="480" y="2416"/>
                  </a:lnTo>
                  <a:lnTo>
                    <a:pt x="480" y="2512"/>
                  </a:lnTo>
                  <a:lnTo>
                    <a:pt x="480" y="2608"/>
                  </a:lnTo>
                  <a:lnTo>
                    <a:pt x="480" y="2720"/>
                  </a:lnTo>
                  <a:lnTo>
                    <a:pt x="480" y="2768"/>
                  </a:lnTo>
                  <a:lnTo>
                    <a:pt x="480" y="2864"/>
                  </a:lnTo>
                  <a:lnTo>
                    <a:pt x="480" y="2976"/>
                  </a:lnTo>
                  <a:lnTo>
                    <a:pt x="480" y="3072"/>
                  </a:lnTo>
                  <a:lnTo>
                    <a:pt x="480" y="3184"/>
                  </a:lnTo>
                  <a:lnTo>
                    <a:pt x="480" y="3328"/>
                  </a:lnTo>
                  <a:lnTo>
                    <a:pt x="480" y="3440"/>
                  </a:lnTo>
                  <a:lnTo>
                    <a:pt x="480" y="3536"/>
                  </a:lnTo>
                  <a:lnTo>
                    <a:pt x="480" y="3632"/>
                  </a:lnTo>
                  <a:lnTo>
                    <a:pt x="480" y="3696"/>
                  </a:lnTo>
                  <a:cubicBezTo>
                    <a:pt x="480" y="3723"/>
                    <a:pt x="459" y="3744"/>
                    <a:pt x="432" y="3744"/>
                  </a:cubicBezTo>
                  <a:cubicBezTo>
                    <a:pt x="406" y="3744"/>
                    <a:pt x="384" y="3723"/>
                    <a:pt x="384" y="3696"/>
                  </a:cubicBezTo>
                  <a:lnTo>
                    <a:pt x="384" y="3632"/>
                  </a:lnTo>
                  <a:lnTo>
                    <a:pt x="384" y="3536"/>
                  </a:lnTo>
                  <a:lnTo>
                    <a:pt x="384" y="3440"/>
                  </a:lnTo>
                  <a:lnTo>
                    <a:pt x="384" y="3328"/>
                  </a:lnTo>
                  <a:lnTo>
                    <a:pt x="384" y="3184"/>
                  </a:lnTo>
                  <a:lnTo>
                    <a:pt x="384" y="3072"/>
                  </a:lnTo>
                  <a:lnTo>
                    <a:pt x="384" y="2976"/>
                  </a:lnTo>
                  <a:lnTo>
                    <a:pt x="384" y="2864"/>
                  </a:lnTo>
                  <a:lnTo>
                    <a:pt x="384" y="2768"/>
                  </a:lnTo>
                  <a:lnTo>
                    <a:pt x="384" y="2720"/>
                  </a:lnTo>
                  <a:lnTo>
                    <a:pt x="384" y="2608"/>
                  </a:lnTo>
                  <a:lnTo>
                    <a:pt x="384" y="2512"/>
                  </a:lnTo>
                  <a:lnTo>
                    <a:pt x="384" y="2416"/>
                  </a:lnTo>
                  <a:lnTo>
                    <a:pt x="384" y="2256"/>
                  </a:lnTo>
                  <a:lnTo>
                    <a:pt x="384" y="2160"/>
                  </a:lnTo>
                  <a:lnTo>
                    <a:pt x="384" y="2000"/>
                  </a:lnTo>
                  <a:lnTo>
                    <a:pt x="384" y="1888"/>
                  </a:lnTo>
                  <a:lnTo>
                    <a:pt x="384" y="1792"/>
                  </a:lnTo>
                  <a:lnTo>
                    <a:pt x="384" y="1696"/>
                  </a:lnTo>
                  <a:lnTo>
                    <a:pt x="384" y="1584"/>
                  </a:lnTo>
                  <a:lnTo>
                    <a:pt x="384" y="1488"/>
                  </a:lnTo>
                  <a:lnTo>
                    <a:pt x="384" y="1376"/>
                  </a:lnTo>
                  <a:lnTo>
                    <a:pt x="385" y="1384"/>
                  </a:lnTo>
                  <a:lnTo>
                    <a:pt x="369" y="1288"/>
                  </a:lnTo>
                  <a:cubicBezTo>
                    <a:pt x="369" y="1286"/>
                    <a:pt x="368" y="1283"/>
                    <a:pt x="368" y="1280"/>
                  </a:cubicBezTo>
                  <a:lnTo>
                    <a:pt x="368" y="1184"/>
                  </a:lnTo>
                  <a:lnTo>
                    <a:pt x="368" y="1024"/>
                  </a:lnTo>
                  <a:lnTo>
                    <a:pt x="368" y="928"/>
                  </a:lnTo>
                  <a:lnTo>
                    <a:pt x="368" y="768"/>
                  </a:lnTo>
                  <a:lnTo>
                    <a:pt x="368" y="672"/>
                  </a:lnTo>
                  <a:lnTo>
                    <a:pt x="368" y="608"/>
                  </a:lnTo>
                  <a:lnTo>
                    <a:pt x="368" y="560"/>
                  </a:lnTo>
                  <a:lnTo>
                    <a:pt x="368" y="512"/>
                  </a:lnTo>
                  <a:lnTo>
                    <a:pt x="464" y="512"/>
                  </a:lnTo>
                  <a:lnTo>
                    <a:pt x="464" y="560"/>
                  </a:lnTo>
                  <a:lnTo>
                    <a:pt x="368" y="560"/>
                  </a:lnTo>
                  <a:lnTo>
                    <a:pt x="368" y="512"/>
                  </a:lnTo>
                  <a:lnTo>
                    <a:pt x="368" y="464"/>
                  </a:lnTo>
                  <a:lnTo>
                    <a:pt x="371" y="480"/>
                  </a:lnTo>
                  <a:lnTo>
                    <a:pt x="355" y="432"/>
                  </a:lnTo>
                  <a:cubicBezTo>
                    <a:pt x="353" y="427"/>
                    <a:pt x="352" y="422"/>
                    <a:pt x="352" y="416"/>
                  </a:cubicBezTo>
                  <a:lnTo>
                    <a:pt x="352" y="352"/>
                  </a:lnTo>
                  <a:lnTo>
                    <a:pt x="448" y="352"/>
                  </a:lnTo>
                  <a:lnTo>
                    <a:pt x="448" y="416"/>
                  </a:lnTo>
                  <a:lnTo>
                    <a:pt x="352" y="416"/>
                  </a:lnTo>
                  <a:lnTo>
                    <a:pt x="352" y="352"/>
                  </a:lnTo>
                  <a:lnTo>
                    <a:pt x="448" y="352"/>
                  </a:lnTo>
                  <a:lnTo>
                    <a:pt x="448" y="416"/>
                  </a:lnTo>
                  <a:lnTo>
                    <a:pt x="352" y="416"/>
                  </a:lnTo>
                  <a:lnTo>
                    <a:pt x="352" y="352"/>
                  </a:lnTo>
                  <a:lnTo>
                    <a:pt x="448" y="352"/>
                  </a:lnTo>
                  <a:lnTo>
                    <a:pt x="448" y="416"/>
                  </a:lnTo>
                  <a:cubicBezTo>
                    <a:pt x="448" y="443"/>
                    <a:pt x="427" y="464"/>
                    <a:pt x="400" y="464"/>
                  </a:cubicBezTo>
                  <a:lnTo>
                    <a:pt x="384" y="464"/>
                  </a:lnTo>
                  <a:cubicBezTo>
                    <a:pt x="358" y="464"/>
                    <a:pt x="336" y="443"/>
                    <a:pt x="336" y="416"/>
                  </a:cubicBezTo>
                  <a:lnTo>
                    <a:pt x="336" y="352"/>
                  </a:lnTo>
                  <a:lnTo>
                    <a:pt x="432" y="352"/>
                  </a:lnTo>
                  <a:lnTo>
                    <a:pt x="432" y="416"/>
                  </a:lnTo>
                  <a:lnTo>
                    <a:pt x="336" y="416"/>
                  </a:lnTo>
                  <a:lnTo>
                    <a:pt x="336" y="352"/>
                  </a:lnTo>
                  <a:lnTo>
                    <a:pt x="432" y="352"/>
                  </a:lnTo>
                  <a:lnTo>
                    <a:pt x="432" y="416"/>
                  </a:lnTo>
                  <a:lnTo>
                    <a:pt x="336" y="416"/>
                  </a:lnTo>
                  <a:lnTo>
                    <a:pt x="336" y="352"/>
                  </a:lnTo>
                  <a:lnTo>
                    <a:pt x="336" y="304"/>
                  </a:lnTo>
                  <a:lnTo>
                    <a:pt x="336" y="256"/>
                  </a:lnTo>
                  <a:lnTo>
                    <a:pt x="339" y="272"/>
                  </a:lnTo>
                  <a:lnTo>
                    <a:pt x="323" y="224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lnTo>
                    <a:pt x="352" y="304"/>
                  </a:ln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304" y="160"/>
                  </a:lnTo>
                  <a:lnTo>
                    <a:pt x="304" y="96"/>
                  </a:lnTo>
                  <a:lnTo>
                    <a:pt x="352" y="144"/>
                  </a:lnTo>
                  <a:lnTo>
                    <a:pt x="336" y="144"/>
                  </a:lnTo>
                  <a:cubicBezTo>
                    <a:pt x="310" y="144"/>
                    <a:pt x="288" y="123"/>
                    <a:pt x="288" y="96"/>
                  </a:cubicBezTo>
                  <a:lnTo>
                    <a:pt x="288" y="48"/>
                  </a:lnTo>
                  <a:lnTo>
                    <a:pt x="384" y="48"/>
                  </a:lnTo>
                  <a:lnTo>
                    <a:pt x="384" y="96"/>
                  </a:lnTo>
                  <a:lnTo>
                    <a:pt x="288" y="96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96"/>
                  </a:lnTo>
                  <a:lnTo>
                    <a:pt x="288" y="96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96"/>
                  </a:lnTo>
                  <a:lnTo>
                    <a:pt x="288" y="96"/>
                  </a:lnTo>
                  <a:lnTo>
                    <a:pt x="288" y="48"/>
                  </a:lnTo>
                  <a:lnTo>
                    <a:pt x="336" y="96"/>
                  </a:lnTo>
                  <a:lnTo>
                    <a:pt x="320" y="96"/>
                  </a:lnTo>
                  <a:lnTo>
                    <a:pt x="368" y="48"/>
                  </a:lnTo>
                  <a:lnTo>
                    <a:pt x="368" y="96"/>
                  </a:lnTo>
                  <a:lnTo>
                    <a:pt x="272" y="96"/>
                  </a:lnTo>
                  <a:lnTo>
                    <a:pt x="272" y="48"/>
                  </a:lnTo>
                  <a:lnTo>
                    <a:pt x="368" y="48"/>
                  </a:lnTo>
                  <a:lnTo>
                    <a:pt x="368" y="96"/>
                  </a:lnTo>
                  <a:lnTo>
                    <a:pt x="272" y="96"/>
                  </a:lnTo>
                  <a:lnTo>
                    <a:pt x="272" y="48"/>
                  </a:lnTo>
                  <a:lnTo>
                    <a:pt x="368" y="48"/>
                  </a:lnTo>
                  <a:lnTo>
                    <a:pt x="368" y="96"/>
                  </a:lnTo>
                  <a:lnTo>
                    <a:pt x="368" y="160"/>
                  </a:lnTo>
                  <a:lnTo>
                    <a:pt x="368" y="208"/>
                  </a:ln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lnTo>
                    <a:pt x="304" y="304"/>
                  </a:lnTo>
                  <a:lnTo>
                    <a:pt x="288" y="304"/>
                  </a:lnTo>
                  <a:cubicBezTo>
                    <a:pt x="262" y="304"/>
                    <a:pt x="240" y="283"/>
                    <a:pt x="240" y="256"/>
                  </a:cubicBezTo>
                  <a:lnTo>
                    <a:pt x="240" y="208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52"/>
                  </a:lnTo>
                  <a:lnTo>
                    <a:pt x="336" y="352"/>
                  </a:lnTo>
                  <a:lnTo>
                    <a:pt x="336" y="416"/>
                  </a:lnTo>
                  <a:cubicBezTo>
                    <a:pt x="336" y="441"/>
                    <a:pt x="318" y="461"/>
                    <a:pt x="294" y="464"/>
                  </a:cubicBezTo>
                  <a:cubicBezTo>
                    <a:pt x="270" y="467"/>
                    <a:pt x="248" y="452"/>
                    <a:pt x="242" y="428"/>
                  </a:cubicBezTo>
                  <a:lnTo>
                    <a:pt x="226" y="364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cubicBezTo>
                    <a:pt x="320" y="441"/>
                    <a:pt x="302" y="461"/>
                    <a:pt x="278" y="464"/>
                  </a:cubicBezTo>
                  <a:cubicBezTo>
                    <a:pt x="254" y="467"/>
                    <a:pt x="232" y="452"/>
                    <a:pt x="226" y="428"/>
                  </a:cubicBezTo>
                  <a:lnTo>
                    <a:pt x="210" y="364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52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52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52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52"/>
                  </a:lnTo>
                  <a:lnTo>
                    <a:pt x="304" y="352"/>
                  </a:ln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lnTo>
                    <a:pt x="240" y="464"/>
                  </a:lnTo>
                  <a:cubicBezTo>
                    <a:pt x="214" y="464"/>
                    <a:pt x="192" y="443"/>
                    <a:pt x="192" y="416"/>
                  </a:cubicBezTo>
                  <a:lnTo>
                    <a:pt x="192" y="352"/>
                  </a:lnTo>
                  <a:lnTo>
                    <a:pt x="288" y="352"/>
                  </a:lnTo>
                  <a:lnTo>
                    <a:pt x="288" y="416"/>
                  </a:lnTo>
                  <a:lnTo>
                    <a:pt x="192" y="416"/>
                  </a:lnTo>
                  <a:lnTo>
                    <a:pt x="192" y="352"/>
                  </a:lnTo>
                  <a:lnTo>
                    <a:pt x="288" y="352"/>
                  </a:lnTo>
                  <a:lnTo>
                    <a:pt x="288" y="416"/>
                  </a:lnTo>
                  <a:lnTo>
                    <a:pt x="192" y="416"/>
                  </a:lnTo>
                  <a:lnTo>
                    <a:pt x="192" y="352"/>
                  </a:lnTo>
                  <a:lnTo>
                    <a:pt x="288" y="352"/>
                  </a:lnTo>
                  <a:lnTo>
                    <a:pt x="288" y="416"/>
                  </a:lnTo>
                  <a:lnTo>
                    <a:pt x="288" y="464"/>
                  </a:lnTo>
                  <a:lnTo>
                    <a:pt x="288" y="512"/>
                  </a:lnTo>
                  <a:cubicBezTo>
                    <a:pt x="288" y="518"/>
                    <a:pt x="288" y="523"/>
                    <a:pt x="286" y="528"/>
                  </a:cubicBezTo>
                  <a:lnTo>
                    <a:pt x="270" y="576"/>
                  </a:lnTo>
                  <a:cubicBezTo>
                    <a:pt x="263" y="598"/>
                    <a:pt x="240" y="612"/>
                    <a:pt x="217" y="608"/>
                  </a:cubicBezTo>
                  <a:cubicBezTo>
                    <a:pt x="194" y="604"/>
                    <a:pt x="176" y="584"/>
                    <a:pt x="176" y="560"/>
                  </a:cubicBezTo>
                  <a:lnTo>
                    <a:pt x="176" y="512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272" y="608"/>
                  </a:lnTo>
                  <a:lnTo>
                    <a:pt x="272" y="672"/>
                  </a:ln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lnTo>
                    <a:pt x="208" y="768"/>
                  </a:ln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cubicBezTo>
                    <a:pt x="256" y="744"/>
                    <a:pt x="239" y="764"/>
                    <a:pt x="216" y="768"/>
                  </a:cubicBezTo>
                  <a:cubicBezTo>
                    <a:pt x="193" y="772"/>
                    <a:pt x="170" y="758"/>
                    <a:pt x="163" y="736"/>
                  </a:cubicBezTo>
                  <a:lnTo>
                    <a:pt x="147" y="688"/>
                  </a:lnTo>
                  <a:lnTo>
                    <a:pt x="240" y="672"/>
                  </a:lnTo>
                  <a:lnTo>
                    <a:pt x="240" y="720"/>
                  </a:lnTo>
                  <a:lnTo>
                    <a:pt x="144" y="720"/>
                  </a:lnTo>
                  <a:lnTo>
                    <a:pt x="144" y="672"/>
                  </a:lnTo>
                  <a:lnTo>
                    <a:pt x="240" y="672"/>
                  </a:lnTo>
                  <a:lnTo>
                    <a:pt x="240" y="720"/>
                  </a:lnTo>
                  <a:lnTo>
                    <a:pt x="144" y="720"/>
                  </a:lnTo>
                  <a:lnTo>
                    <a:pt x="144" y="672"/>
                  </a:lnTo>
                  <a:lnTo>
                    <a:pt x="240" y="672"/>
                  </a:lnTo>
                  <a:lnTo>
                    <a:pt x="240" y="720"/>
                  </a:lnTo>
                  <a:lnTo>
                    <a:pt x="144" y="720"/>
                  </a:lnTo>
                  <a:lnTo>
                    <a:pt x="144" y="672"/>
                  </a:lnTo>
                  <a:lnTo>
                    <a:pt x="240" y="672"/>
                  </a:lnTo>
                  <a:lnTo>
                    <a:pt x="240" y="720"/>
                  </a:lnTo>
                  <a:cubicBezTo>
                    <a:pt x="240" y="747"/>
                    <a:pt x="219" y="768"/>
                    <a:pt x="192" y="768"/>
                  </a:cubicBezTo>
                  <a:lnTo>
                    <a:pt x="176" y="768"/>
                  </a:lnTo>
                  <a:cubicBezTo>
                    <a:pt x="150" y="768"/>
                    <a:pt x="128" y="747"/>
                    <a:pt x="128" y="720"/>
                  </a:cubicBezTo>
                  <a:lnTo>
                    <a:pt x="128" y="672"/>
                  </a:lnTo>
                  <a:lnTo>
                    <a:pt x="224" y="672"/>
                  </a:lnTo>
                  <a:lnTo>
                    <a:pt x="224" y="720"/>
                  </a:lnTo>
                  <a:lnTo>
                    <a:pt x="224" y="768"/>
                  </a:lnTo>
                  <a:lnTo>
                    <a:pt x="224" y="816"/>
                  </a:lnTo>
                  <a:lnTo>
                    <a:pt x="224" y="864"/>
                  </a:lnTo>
                  <a:lnTo>
                    <a:pt x="128" y="864"/>
                  </a:lnTo>
                  <a:lnTo>
                    <a:pt x="128" y="816"/>
                  </a:lnTo>
                  <a:lnTo>
                    <a:pt x="224" y="816"/>
                  </a:lnTo>
                  <a:lnTo>
                    <a:pt x="224" y="864"/>
                  </a:lnTo>
                  <a:lnTo>
                    <a:pt x="128" y="864"/>
                  </a:lnTo>
                  <a:lnTo>
                    <a:pt x="128" y="816"/>
                  </a:lnTo>
                  <a:lnTo>
                    <a:pt x="224" y="816"/>
                  </a:lnTo>
                  <a:lnTo>
                    <a:pt x="224" y="864"/>
                  </a:lnTo>
                  <a:cubicBezTo>
                    <a:pt x="224" y="891"/>
                    <a:pt x="203" y="912"/>
                    <a:pt x="176" y="912"/>
                  </a:cubicBezTo>
                  <a:lnTo>
                    <a:pt x="160" y="912"/>
                  </a:lnTo>
                  <a:cubicBezTo>
                    <a:pt x="134" y="912"/>
                    <a:pt x="112" y="891"/>
                    <a:pt x="112" y="864"/>
                  </a:cubicBezTo>
                  <a:lnTo>
                    <a:pt x="112" y="816"/>
                  </a:lnTo>
                  <a:lnTo>
                    <a:pt x="208" y="816"/>
                  </a:lnTo>
                  <a:lnTo>
                    <a:pt x="208" y="864"/>
                  </a:lnTo>
                  <a:lnTo>
                    <a:pt x="208" y="928"/>
                  </a:lnTo>
                  <a:lnTo>
                    <a:pt x="208" y="976"/>
                  </a:lnTo>
                  <a:lnTo>
                    <a:pt x="208" y="1024"/>
                  </a:lnTo>
                  <a:cubicBezTo>
                    <a:pt x="208" y="1051"/>
                    <a:pt x="187" y="1072"/>
                    <a:pt x="160" y="1072"/>
                  </a:cubicBezTo>
                  <a:lnTo>
                    <a:pt x="144" y="1072"/>
                  </a:lnTo>
                  <a:cubicBezTo>
                    <a:pt x="118" y="1072"/>
                    <a:pt x="96" y="1051"/>
                    <a:pt x="96" y="1024"/>
                  </a:cubicBezTo>
                  <a:lnTo>
                    <a:pt x="96" y="976"/>
                  </a:lnTo>
                  <a:lnTo>
                    <a:pt x="192" y="976"/>
                  </a:lnTo>
                  <a:lnTo>
                    <a:pt x="192" y="1024"/>
                  </a:lnTo>
                  <a:lnTo>
                    <a:pt x="96" y="1024"/>
                  </a:lnTo>
                  <a:lnTo>
                    <a:pt x="96" y="976"/>
                  </a:lnTo>
                  <a:lnTo>
                    <a:pt x="192" y="976"/>
                  </a:lnTo>
                  <a:lnTo>
                    <a:pt x="192" y="1024"/>
                  </a:lnTo>
                  <a:lnTo>
                    <a:pt x="192" y="1072"/>
                  </a:lnTo>
                  <a:lnTo>
                    <a:pt x="192" y="1120"/>
                  </a:lnTo>
                  <a:lnTo>
                    <a:pt x="192" y="1184"/>
                  </a:lnTo>
                  <a:cubicBezTo>
                    <a:pt x="192" y="1211"/>
                    <a:pt x="171" y="1232"/>
                    <a:pt x="144" y="1232"/>
                  </a:cubicBezTo>
                  <a:lnTo>
                    <a:pt x="128" y="1232"/>
                  </a:lnTo>
                  <a:cubicBezTo>
                    <a:pt x="102" y="1232"/>
                    <a:pt x="80" y="1211"/>
                    <a:pt x="80" y="1184"/>
                  </a:cubicBezTo>
                  <a:lnTo>
                    <a:pt x="80" y="1120"/>
                  </a:lnTo>
                  <a:lnTo>
                    <a:pt x="176" y="1120"/>
                  </a:lnTo>
                  <a:lnTo>
                    <a:pt x="176" y="1184"/>
                  </a:lnTo>
                  <a:lnTo>
                    <a:pt x="176" y="1232"/>
                  </a:lnTo>
                  <a:lnTo>
                    <a:pt x="176" y="1280"/>
                  </a:lnTo>
                  <a:lnTo>
                    <a:pt x="176" y="1328"/>
                  </a:lnTo>
                  <a:cubicBezTo>
                    <a:pt x="176" y="1355"/>
                    <a:pt x="155" y="1376"/>
                    <a:pt x="128" y="1376"/>
                  </a:cubicBezTo>
                  <a:lnTo>
                    <a:pt x="112" y="1376"/>
                  </a:lnTo>
                  <a:cubicBezTo>
                    <a:pt x="86" y="1376"/>
                    <a:pt x="64" y="1355"/>
                    <a:pt x="64" y="1328"/>
                  </a:cubicBezTo>
                  <a:lnTo>
                    <a:pt x="64" y="1280"/>
                  </a:lnTo>
                  <a:lnTo>
                    <a:pt x="160" y="1280"/>
                  </a:lnTo>
                  <a:lnTo>
                    <a:pt x="160" y="1328"/>
                  </a:lnTo>
                  <a:lnTo>
                    <a:pt x="160" y="1376"/>
                  </a:lnTo>
                  <a:lnTo>
                    <a:pt x="160" y="1440"/>
                  </a:lnTo>
                  <a:lnTo>
                    <a:pt x="160" y="1488"/>
                  </a:lnTo>
                  <a:lnTo>
                    <a:pt x="160" y="1536"/>
                  </a:lnTo>
                  <a:lnTo>
                    <a:pt x="160" y="1584"/>
                  </a:lnTo>
                  <a:lnTo>
                    <a:pt x="160" y="1632"/>
                  </a:lnTo>
                  <a:cubicBezTo>
                    <a:pt x="160" y="1659"/>
                    <a:pt x="139" y="1680"/>
                    <a:pt x="112" y="1680"/>
                  </a:cubicBezTo>
                  <a:lnTo>
                    <a:pt x="96" y="1680"/>
                  </a:lnTo>
                  <a:cubicBezTo>
                    <a:pt x="70" y="1680"/>
                    <a:pt x="48" y="1659"/>
                    <a:pt x="48" y="1632"/>
                  </a:cubicBezTo>
                  <a:lnTo>
                    <a:pt x="48" y="1584"/>
                  </a:lnTo>
                  <a:lnTo>
                    <a:pt x="144" y="1584"/>
                  </a:lnTo>
                  <a:lnTo>
                    <a:pt x="144" y="1632"/>
                  </a:lnTo>
                  <a:lnTo>
                    <a:pt x="144" y="1696"/>
                  </a:lnTo>
                  <a:lnTo>
                    <a:pt x="144" y="1744"/>
                  </a:lnTo>
                  <a:lnTo>
                    <a:pt x="144" y="1792"/>
                  </a:lnTo>
                  <a:cubicBezTo>
                    <a:pt x="144" y="1819"/>
                    <a:pt x="123" y="1840"/>
                    <a:pt x="96" y="1840"/>
                  </a:cubicBezTo>
                  <a:lnTo>
                    <a:pt x="80" y="1840"/>
                  </a:lnTo>
                  <a:lnTo>
                    <a:pt x="128" y="1792"/>
                  </a:lnTo>
                  <a:lnTo>
                    <a:pt x="128" y="1840"/>
                  </a:lnTo>
                  <a:lnTo>
                    <a:pt x="128" y="1888"/>
                  </a:lnTo>
                  <a:lnTo>
                    <a:pt x="128" y="1952"/>
                  </a:lnTo>
                  <a:lnTo>
                    <a:pt x="32" y="1952"/>
                  </a:lnTo>
                  <a:lnTo>
                    <a:pt x="32" y="1888"/>
                  </a:lnTo>
                  <a:lnTo>
                    <a:pt x="128" y="1888"/>
                  </a:lnTo>
                  <a:lnTo>
                    <a:pt x="128" y="1952"/>
                  </a:lnTo>
                  <a:lnTo>
                    <a:pt x="128" y="2000"/>
                  </a:lnTo>
                  <a:lnTo>
                    <a:pt x="128" y="2048"/>
                  </a:lnTo>
                  <a:lnTo>
                    <a:pt x="128" y="2096"/>
                  </a:lnTo>
                  <a:cubicBezTo>
                    <a:pt x="128" y="2123"/>
                    <a:pt x="107" y="2144"/>
                    <a:pt x="80" y="2144"/>
                  </a:cubicBezTo>
                  <a:lnTo>
                    <a:pt x="64" y="2144"/>
                  </a:lnTo>
                  <a:lnTo>
                    <a:pt x="112" y="2096"/>
                  </a:lnTo>
                  <a:lnTo>
                    <a:pt x="112" y="2160"/>
                  </a:lnTo>
                  <a:lnTo>
                    <a:pt x="16" y="2160"/>
                  </a:lnTo>
                  <a:lnTo>
                    <a:pt x="16" y="2096"/>
                  </a:lnTo>
                  <a:lnTo>
                    <a:pt x="112" y="2096"/>
                  </a:lnTo>
                  <a:lnTo>
                    <a:pt x="112" y="2160"/>
                  </a:lnTo>
                  <a:lnTo>
                    <a:pt x="112" y="2208"/>
                  </a:lnTo>
                  <a:lnTo>
                    <a:pt x="112" y="2256"/>
                  </a:lnTo>
                  <a:cubicBezTo>
                    <a:pt x="112" y="2283"/>
                    <a:pt x="91" y="2304"/>
                    <a:pt x="64" y="2304"/>
                  </a:cubicBezTo>
                  <a:lnTo>
                    <a:pt x="48" y="2304"/>
                  </a:lnTo>
                  <a:lnTo>
                    <a:pt x="96" y="2256"/>
                  </a:lnTo>
                  <a:lnTo>
                    <a:pt x="96" y="2304"/>
                  </a:lnTo>
                  <a:lnTo>
                    <a:pt x="96" y="2352"/>
                  </a:lnTo>
                  <a:lnTo>
                    <a:pt x="96" y="2416"/>
                  </a:lnTo>
                  <a:lnTo>
                    <a:pt x="96" y="2464"/>
                  </a:lnTo>
                  <a:cubicBezTo>
                    <a:pt x="96" y="2491"/>
                    <a:pt x="75" y="2512"/>
                    <a:pt x="48" y="2512"/>
                  </a:cubicBezTo>
                  <a:cubicBezTo>
                    <a:pt x="22" y="2512"/>
                    <a:pt x="0" y="2491"/>
                    <a:pt x="0" y="24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7" name="Freeform 216"/>
            <p:cNvSpPr>
              <a:spLocks/>
            </p:cNvSpPr>
            <p:nvPr/>
          </p:nvSpPr>
          <p:spPr bwMode="auto">
            <a:xfrm>
              <a:off x="6795077" y="4225803"/>
              <a:ext cx="33493" cy="1264733"/>
            </a:xfrm>
            <a:custGeom>
              <a:avLst/>
              <a:gdLst>
                <a:gd name="T0" fmla="*/ 48 w 280"/>
                <a:gd name="T1" fmla="*/ 664 h 6816"/>
                <a:gd name="T2" fmla="*/ 56 w 280"/>
                <a:gd name="T3" fmla="*/ 1352 h 6816"/>
                <a:gd name="T4" fmla="*/ 56 w 280"/>
                <a:gd name="T5" fmla="*/ 2048 h 6816"/>
                <a:gd name="T6" fmla="*/ 56 w 280"/>
                <a:gd name="T7" fmla="*/ 2792 h 6816"/>
                <a:gd name="T8" fmla="*/ 64 w 280"/>
                <a:gd name="T9" fmla="*/ 3736 h 6816"/>
                <a:gd name="T10" fmla="*/ 64 w 280"/>
                <a:gd name="T11" fmla="*/ 4640 h 6816"/>
                <a:gd name="T12" fmla="*/ 64 w 280"/>
                <a:gd name="T13" fmla="*/ 5608 h 6816"/>
                <a:gd name="T14" fmla="*/ 48 w 280"/>
                <a:gd name="T15" fmla="*/ 6152 h 6816"/>
                <a:gd name="T16" fmla="*/ 72 w 280"/>
                <a:gd name="T17" fmla="*/ 6408 h 6816"/>
                <a:gd name="T18" fmla="*/ 72 w 280"/>
                <a:gd name="T19" fmla="*/ 6632 h 6816"/>
                <a:gd name="T20" fmla="*/ 64 w 280"/>
                <a:gd name="T21" fmla="*/ 6608 h 6816"/>
                <a:gd name="T22" fmla="*/ 96 w 280"/>
                <a:gd name="T23" fmla="*/ 6664 h 6816"/>
                <a:gd name="T24" fmla="*/ 72 w 280"/>
                <a:gd name="T25" fmla="*/ 6688 h 6816"/>
                <a:gd name="T26" fmla="*/ 56 w 280"/>
                <a:gd name="T27" fmla="*/ 6688 h 6816"/>
                <a:gd name="T28" fmla="*/ 104 w 280"/>
                <a:gd name="T29" fmla="*/ 6664 h 6816"/>
                <a:gd name="T30" fmla="*/ 104 w 280"/>
                <a:gd name="T31" fmla="*/ 6688 h 6816"/>
                <a:gd name="T32" fmla="*/ 88 w 280"/>
                <a:gd name="T33" fmla="*/ 6688 h 6816"/>
                <a:gd name="T34" fmla="*/ 152 w 280"/>
                <a:gd name="T35" fmla="*/ 6768 h 6816"/>
                <a:gd name="T36" fmla="*/ 136 w 280"/>
                <a:gd name="T37" fmla="*/ 6664 h 6816"/>
                <a:gd name="T38" fmla="*/ 144 w 280"/>
                <a:gd name="T39" fmla="*/ 6688 h 6816"/>
                <a:gd name="T40" fmla="*/ 192 w 280"/>
                <a:gd name="T41" fmla="*/ 6712 h 6816"/>
                <a:gd name="T42" fmla="*/ 184 w 280"/>
                <a:gd name="T43" fmla="*/ 6688 h 6816"/>
                <a:gd name="T44" fmla="*/ 208 w 280"/>
                <a:gd name="T45" fmla="*/ 6688 h 6816"/>
                <a:gd name="T46" fmla="*/ 200 w 280"/>
                <a:gd name="T47" fmla="*/ 6712 h 6816"/>
                <a:gd name="T48" fmla="*/ 208 w 280"/>
                <a:gd name="T49" fmla="*/ 6664 h 6816"/>
                <a:gd name="T50" fmla="*/ 240 w 280"/>
                <a:gd name="T51" fmla="*/ 6512 h 6816"/>
                <a:gd name="T52" fmla="*/ 226 w 280"/>
                <a:gd name="T53" fmla="*/ 6449 h 6816"/>
                <a:gd name="T54" fmla="*/ 224 w 280"/>
                <a:gd name="T55" fmla="*/ 6152 h 6816"/>
                <a:gd name="T56" fmla="*/ 224 w 280"/>
                <a:gd name="T57" fmla="*/ 5840 h 6816"/>
                <a:gd name="T58" fmla="*/ 225 w 280"/>
                <a:gd name="T59" fmla="*/ 5635 h 6816"/>
                <a:gd name="T60" fmla="*/ 232 w 280"/>
                <a:gd name="T61" fmla="*/ 5408 h 6816"/>
                <a:gd name="T62" fmla="*/ 280 w 280"/>
                <a:gd name="T63" fmla="*/ 5376 h 6816"/>
                <a:gd name="T64" fmla="*/ 280 w 280"/>
                <a:gd name="T65" fmla="*/ 5614 h 6816"/>
                <a:gd name="T66" fmla="*/ 272 w 280"/>
                <a:gd name="T67" fmla="*/ 5816 h 6816"/>
                <a:gd name="T68" fmla="*/ 272 w 280"/>
                <a:gd name="T69" fmla="*/ 6120 h 6816"/>
                <a:gd name="T70" fmla="*/ 272 w 280"/>
                <a:gd name="T71" fmla="*/ 6456 h 6816"/>
                <a:gd name="T72" fmla="*/ 264 w 280"/>
                <a:gd name="T73" fmla="*/ 6536 h 6816"/>
                <a:gd name="T74" fmla="*/ 256 w 280"/>
                <a:gd name="T75" fmla="*/ 6688 h 6816"/>
                <a:gd name="T76" fmla="*/ 216 w 280"/>
                <a:gd name="T77" fmla="*/ 6736 h 6816"/>
                <a:gd name="T78" fmla="*/ 176 w 280"/>
                <a:gd name="T79" fmla="*/ 6688 h 6816"/>
                <a:gd name="T80" fmla="*/ 200 w 280"/>
                <a:gd name="T81" fmla="*/ 6688 h 6816"/>
                <a:gd name="T82" fmla="*/ 144 w 280"/>
                <a:gd name="T83" fmla="*/ 6688 h 6816"/>
                <a:gd name="T84" fmla="*/ 112 w 280"/>
                <a:gd name="T85" fmla="*/ 6688 h 6816"/>
                <a:gd name="T86" fmla="*/ 104 w 280"/>
                <a:gd name="T87" fmla="*/ 6768 h 6816"/>
                <a:gd name="T88" fmla="*/ 136 w 280"/>
                <a:gd name="T89" fmla="*/ 6712 h 6816"/>
                <a:gd name="T90" fmla="*/ 128 w 280"/>
                <a:gd name="T91" fmla="*/ 6688 h 6816"/>
                <a:gd name="T92" fmla="*/ 66 w 280"/>
                <a:gd name="T93" fmla="*/ 6720 h 6816"/>
                <a:gd name="T94" fmla="*/ 72 w 280"/>
                <a:gd name="T95" fmla="*/ 6736 h 6816"/>
                <a:gd name="T96" fmla="*/ 72 w 280"/>
                <a:gd name="T97" fmla="*/ 6656 h 6816"/>
                <a:gd name="T98" fmla="*/ 32 w 280"/>
                <a:gd name="T99" fmla="*/ 6608 h 6816"/>
                <a:gd name="T100" fmla="*/ 24 w 280"/>
                <a:gd name="T101" fmla="*/ 6536 h 6816"/>
                <a:gd name="T102" fmla="*/ 24 w 280"/>
                <a:gd name="T103" fmla="*/ 6304 h 6816"/>
                <a:gd name="T104" fmla="*/ 16 w 280"/>
                <a:gd name="T105" fmla="*/ 6096 h 6816"/>
                <a:gd name="T106" fmla="*/ 16 w 280"/>
                <a:gd name="T107" fmla="*/ 5176 h 6816"/>
                <a:gd name="T108" fmla="*/ 16 w 280"/>
                <a:gd name="T109" fmla="*/ 4248 h 6816"/>
                <a:gd name="T110" fmla="*/ 16 w 280"/>
                <a:gd name="T111" fmla="*/ 3328 h 6816"/>
                <a:gd name="T112" fmla="*/ 8 w 280"/>
                <a:gd name="T113" fmla="*/ 2456 h 6816"/>
                <a:gd name="T114" fmla="*/ 8 w 280"/>
                <a:gd name="T115" fmla="*/ 1736 h 6816"/>
                <a:gd name="T116" fmla="*/ 8 w 280"/>
                <a:gd name="T117" fmla="*/ 1048 h 6816"/>
                <a:gd name="T118" fmla="*/ 0 w 280"/>
                <a:gd name="T119" fmla="*/ 304 h 6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0" h="6816">
                  <a:moveTo>
                    <a:pt x="48" y="24"/>
                  </a:moveTo>
                  <a:lnTo>
                    <a:pt x="48" y="96"/>
                  </a:lnTo>
                  <a:lnTo>
                    <a:pt x="48" y="152"/>
                  </a:lnTo>
                  <a:lnTo>
                    <a:pt x="48" y="224"/>
                  </a:lnTo>
                  <a:lnTo>
                    <a:pt x="48" y="304"/>
                  </a:lnTo>
                  <a:lnTo>
                    <a:pt x="48" y="384"/>
                  </a:lnTo>
                  <a:lnTo>
                    <a:pt x="48" y="480"/>
                  </a:lnTo>
                  <a:lnTo>
                    <a:pt x="48" y="584"/>
                  </a:lnTo>
                  <a:lnTo>
                    <a:pt x="48" y="664"/>
                  </a:lnTo>
                  <a:lnTo>
                    <a:pt x="56" y="734"/>
                  </a:lnTo>
                  <a:lnTo>
                    <a:pt x="56" y="816"/>
                  </a:lnTo>
                  <a:lnTo>
                    <a:pt x="56" y="896"/>
                  </a:lnTo>
                  <a:lnTo>
                    <a:pt x="56" y="968"/>
                  </a:lnTo>
                  <a:lnTo>
                    <a:pt x="56" y="1048"/>
                  </a:lnTo>
                  <a:lnTo>
                    <a:pt x="56" y="1120"/>
                  </a:lnTo>
                  <a:lnTo>
                    <a:pt x="56" y="1200"/>
                  </a:lnTo>
                  <a:lnTo>
                    <a:pt x="56" y="1280"/>
                  </a:lnTo>
                  <a:lnTo>
                    <a:pt x="56" y="1352"/>
                  </a:lnTo>
                  <a:lnTo>
                    <a:pt x="56" y="1432"/>
                  </a:lnTo>
                  <a:lnTo>
                    <a:pt x="56" y="1512"/>
                  </a:lnTo>
                  <a:lnTo>
                    <a:pt x="56" y="1584"/>
                  </a:lnTo>
                  <a:lnTo>
                    <a:pt x="56" y="1664"/>
                  </a:lnTo>
                  <a:lnTo>
                    <a:pt x="56" y="1736"/>
                  </a:lnTo>
                  <a:lnTo>
                    <a:pt x="56" y="1816"/>
                  </a:lnTo>
                  <a:lnTo>
                    <a:pt x="56" y="1896"/>
                  </a:lnTo>
                  <a:lnTo>
                    <a:pt x="56" y="1968"/>
                  </a:lnTo>
                  <a:lnTo>
                    <a:pt x="56" y="2048"/>
                  </a:lnTo>
                  <a:lnTo>
                    <a:pt x="56" y="2152"/>
                  </a:lnTo>
                  <a:lnTo>
                    <a:pt x="56" y="2224"/>
                  </a:lnTo>
                  <a:lnTo>
                    <a:pt x="56" y="2304"/>
                  </a:lnTo>
                  <a:lnTo>
                    <a:pt x="56" y="2376"/>
                  </a:lnTo>
                  <a:lnTo>
                    <a:pt x="56" y="2456"/>
                  </a:lnTo>
                  <a:lnTo>
                    <a:pt x="56" y="2536"/>
                  </a:lnTo>
                  <a:lnTo>
                    <a:pt x="56" y="2608"/>
                  </a:lnTo>
                  <a:lnTo>
                    <a:pt x="56" y="2688"/>
                  </a:lnTo>
                  <a:lnTo>
                    <a:pt x="56" y="2792"/>
                  </a:lnTo>
                  <a:lnTo>
                    <a:pt x="56" y="2896"/>
                  </a:lnTo>
                  <a:lnTo>
                    <a:pt x="56" y="2992"/>
                  </a:lnTo>
                  <a:lnTo>
                    <a:pt x="56" y="3096"/>
                  </a:lnTo>
                  <a:lnTo>
                    <a:pt x="64" y="3199"/>
                  </a:lnTo>
                  <a:lnTo>
                    <a:pt x="64" y="3328"/>
                  </a:lnTo>
                  <a:lnTo>
                    <a:pt x="64" y="3432"/>
                  </a:lnTo>
                  <a:lnTo>
                    <a:pt x="64" y="3536"/>
                  </a:lnTo>
                  <a:lnTo>
                    <a:pt x="64" y="3640"/>
                  </a:lnTo>
                  <a:lnTo>
                    <a:pt x="64" y="3736"/>
                  </a:lnTo>
                  <a:lnTo>
                    <a:pt x="64" y="3840"/>
                  </a:lnTo>
                  <a:lnTo>
                    <a:pt x="64" y="3944"/>
                  </a:lnTo>
                  <a:lnTo>
                    <a:pt x="64" y="4048"/>
                  </a:lnTo>
                  <a:lnTo>
                    <a:pt x="64" y="4152"/>
                  </a:lnTo>
                  <a:lnTo>
                    <a:pt x="64" y="4248"/>
                  </a:lnTo>
                  <a:lnTo>
                    <a:pt x="64" y="4328"/>
                  </a:lnTo>
                  <a:lnTo>
                    <a:pt x="64" y="4432"/>
                  </a:lnTo>
                  <a:lnTo>
                    <a:pt x="64" y="4536"/>
                  </a:lnTo>
                  <a:lnTo>
                    <a:pt x="64" y="4640"/>
                  </a:lnTo>
                  <a:lnTo>
                    <a:pt x="64" y="4736"/>
                  </a:lnTo>
                  <a:lnTo>
                    <a:pt x="64" y="4840"/>
                  </a:lnTo>
                  <a:lnTo>
                    <a:pt x="64" y="4968"/>
                  </a:lnTo>
                  <a:lnTo>
                    <a:pt x="64" y="5072"/>
                  </a:lnTo>
                  <a:lnTo>
                    <a:pt x="64" y="5176"/>
                  </a:lnTo>
                  <a:lnTo>
                    <a:pt x="64" y="5280"/>
                  </a:lnTo>
                  <a:lnTo>
                    <a:pt x="64" y="5376"/>
                  </a:lnTo>
                  <a:lnTo>
                    <a:pt x="64" y="5480"/>
                  </a:lnTo>
                  <a:lnTo>
                    <a:pt x="64" y="5608"/>
                  </a:lnTo>
                  <a:lnTo>
                    <a:pt x="64" y="5712"/>
                  </a:lnTo>
                  <a:lnTo>
                    <a:pt x="64" y="5816"/>
                  </a:lnTo>
                  <a:lnTo>
                    <a:pt x="64" y="5944"/>
                  </a:lnTo>
                  <a:lnTo>
                    <a:pt x="64" y="6024"/>
                  </a:lnTo>
                  <a:lnTo>
                    <a:pt x="64" y="6096"/>
                  </a:lnTo>
                  <a:lnTo>
                    <a:pt x="64" y="6152"/>
                  </a:lnTo>
                  <a:lnTo>
                    <a:pt x="64" y="6176"/>
                  </a:lnTo>
                  <a:lnTo>
                    <a:pt x="40" y="6152"/>
                  </a:lnTo>
                  <a:lnTo>
                    <a:pt x="48" y="6152"/>
                  </a:lnTo>
                  <a:cubicBezTo>
                    <a:pt x="62" y="6152"/>
                    <a:pt x="72" y="6163"/>
                    <a:pt x="72" y="6176"/>
                  </a:cubicBezTo>
                  <a:lnTo>
                    <a:pt x="72" y="6200"/>
                  </a:lnTo>
                  <a:lnTo>
                    <a:pt x="72" y="6224"/>
                  </a:lnTo>
                  <a:lnTo>
                    <a:pt x="72" y="6280"/>
                  </a:lnTo>
                  <a:lnTo>
                    <a:pt x="72" y="6304"/>
                  </a:lnTo>
                  <a:lnTo>
                    <a:pt x="72" y="6328"/>
                  </a:lnTo>
                  <a:lnTo>
                    <a:pt x="72" y="6352"/>
                  </a:lnTo>
                  <a:lnTo>
                    <a:pt x="72" y="6376"/>
                  </a:lnTo>
                  <a:lnTo>
                    <a:pt x="72" y="6408"/>
                  </a:lnTo>
                  <a:lnTo>
                    <a:pt x="72" y="6432"/>
                  </a:lnTo>
                  <a:lnTo>
                    <a:pt x="72" y="6456"/>
                  </a:lnTo>
                  <a:lnTo>
                    <a:pt x="72" y="6480"/>
                  </a:lnTo>
                  <a:lnTo>
                    <a:pt x="72" y="6504"/>
                  </a:lnTo>
                  <a:lnTo>
                    <a:pt x="72" y="6536"/>
                  </a:lnTo>
                  <a:lnTo>
                    <a:pt x="72" y="6560"/>
                  </a:lnTo>
                  <a:lnTo>
                    <a:pt x="72" y="6584"/>
                  </a:lnTo>
                  <a:lnTo>
                    <a:pt x="72" y="6608"/>
                  </a:lnTo>
                  <a:lnTo>
                    <a:pt x="72" y="6632"/>
                  </a:lnTo>
                  <a:lnTo>
                    <a:pt x="48" y="6608"/>
                  </a:lnTo>
                  <a:lnTo>
                    <a:pt x="56" y="6608"/>
                  </a:lnTo>
                  <a:lnTo>
                    <a:pt x="32" y="6632"/>
                  </a:lnTo>
                  <a:lnTo>
                    <a:pt x="32" y="6608"/>
                  </a:lnTo>
                  <a:cubicBezTo>
                    <a:pt x="32" y="6595"/>
                    <a:pt x="43" y="6584"/>
                    <a:pt x="56" y="6584"/>
                  </a:cubicBezTo>
                  <a:cubicBezTo>
                    <a:pt x="70" y="6584"/>
                    <a:pt x="80" y="6595"/>
                    <a:pt x="80" y="6608"/>
                  </a:cubicBezTo>
                  <a:lnTo>
                    <a:pt x="80" y="6632"/>
                  </a:lnTo>
                  <a:lnTo>
                    <a:pt x="56" y="6608"/>
                  </a:lnTo>
                  <a:lnTo>
                    <a:pt x="64" y="6608"/>
                  </a:lnTo>
                  <a:lnTo>
                    <a:pt x="40" y="6632"/>
                  </a:lnTo>
                  <a:lnTo>
                    <a:pt x="40" y="6608"/>
                  </a:lnTo>
                  <a:cubicBezTo>
                    <a:pt x="40" y="6595"/>
                    <a:pt x="51" y="6584"/>
                    <a:pt x="64" y="6584"/>
                  </a:cubicBezTo>
                  <a:cubicBezTo>
                    <a:pt x="78" y="6584"/>
                    <a:pt x="88" y="6595"/>
                    <a:pt x="88" y="6608"/>
                  </a:cubicBezTo>
                  <a:lnTo>
                    <a:pt x="88" y="6632"/>
                  </a:lnTo>
                  <a:lnTo>
                    <a:pt x="64" y="6608"/>
                  </a:lnTo>
                  <a:lnTo>
                    <a:pt x="72" y="6608"/>
                  </a:lnTo>
                  <a:cubicBezTo>
                    <a:pt x="86" y="6608"/>
                    <a:pt x="96" y="6619"/>
                    <a:pt x="96" y="6632"/>
                  </a:cubicBezTo>
                  <a:lnTo>
                    <a:pt x="96" y="6664"/>
                  </a:lnTo>
                  <a:lnTo>
                    <a:pt x="96" y="6688"/>
                  </a:lnTo>
                  <a:lnTo>
                    <a:pt x="96" y="6712"/>
                  </a:lnTo>
                  <a:cubicBezTo>
                    <a:pt x="96" y="6726"/>
                    <a:pt x="86" y="6736"/>
                    <a:pt x="72" y="6736"/>
                  </a:cubicBezTo>
                  <a:cubicBezTo>
                    <a:pt x="59" y="6736"/>
                    <a:pt x="48" y="6726"/>
                    <a:pt x="48" y="6712"/>
                  </a:cubicBezTo>
                  <a:lnTo>
                    <a:pt x="48" y="6688"/>
                  </a:lnTo>
                  <a:cubicBezTo>
                    <a:pt x="48" y="6675"/>
                    <a:pt x="59" y="6664"/>
                    <a:pt x="72" y="6664"/>
                  </a:cubicBezTo>
                  <a:cubicBezTo>
                    <a:pt x="86" y="6664"/>
                    <a:pt x="96" y="6675"/>
                    <a:pt x="96" y="6688"/>
                  </a:cubicBezTo>
                  <a:lnTo>
                    <a:pt x="96" y="6712"/>
                  </a:lnTo>
                  <a:lnTo>
                    <a:pt x="72" y="6688"/>
                  </a:lnTo>
                  <a:lnTo>
                    <a:pt x="80" y="6688"/>
                  </a:lnTo>
                  <a:lnTo>
                    <a:pt x="56" y="6712"/>
                  </a:lnTo>
                  <a:lnTo>
                    <a:pt x="56" y="6688"/>
                  </a:lnTo>
                  <a:cubicBezTo>
                    <a:pt x="56" y="6675"/>
                    <a:pt x="67" y="6664"/>
                    <a:pt x="80" y="6664"/>
                  </a:cubicBezTo>
                  <a:cubicBezTo>
                    <a:pt x="94" y="6664"/>
                    <a:pt x="104" y="6675"/>
                    <a:pt x="104" y="6688"/>
                  </a:cubicBezTo>
                  <a:lnTo>
                    <a:pt x="104" y="6712"/>
                  </a:lnTo>
                  <a:cubicBezTo>
                    <a:pt x="104" y="6726"/>
                    <a:pt x="94" y="6736"/>
                    <a:pt x="80" y="6736"/>
                  </a:cubicBezTo>
                  <a:cubicBezTo>
                    <a:pt x="67" y="6736"/>
                    <a:pt x="56" y="6726"/>
                    <a:pt x="56" y="6712"/>
                  </a:cubicBezTo>
                  <a:lnTo>
                    <a:pt x="56" y="6688"/>
                  </a:lnTo>
                  <a:cubicBezTo>
                    <a:pt x="56" y="6677"/>
                    <a:pt x="65" y="6667"/>
                    <a:pt x="77" y="6665"/>
                  </a:cubicBezTo>
                  <a:cubicBezTo>
                    <a:pt x="88" y="6663"/>
                    <a:pt x="100" y="6670"/>
                    <a:pt x="103" y="6681"/>
                  </a:cubicBezTo>
                  <a:lnTo>
                    <a:pt x="111" y="6705"/>
                  </a:lnTo>
                  <a:lnTo>
                    <a:pt x="88" y="6688"/>
                  </a:lnTo>
                  <a:lnTo>
                    <a:pt x="96" y="6688"/>
                  </a:lnTo>
                  <a:lnTo>
                    <a:pt x="104" y="6688"/>
                  </a:lnTo>
                  <a:lnTo>
                    <a:pt x="80" y="6712"/>
                  </a:lnTo>
                  <a:lnTo>
                    <a:pt x="80" y="6688"/>
                  </a:lnTo>
                  <a:cubicBezTo>
                    <a:pt x="80" y="6675"/>
                    <a:pt x="91" y="6664"/>
                    <a:pt x="104" y="6664"/>
                  </a:cubicBezTo>
                  <a:cubicBezTo>
                    <a:pt x="118" y="6664"/>
                    <a:pt x="128" y="6675"/>
                    <a:pt x="128" y="6688"/>
                  </a:cubicBezTo>
                  <a:lnTo>
                    <a:pt x="128" y="6712"/>
                  </a:lnTo>
                  <a:cubicBezTo>
                    <a:pt x="128" y="6726"/>
                    <a:pt x="118" y="6736"/>
                    <a:pt x="104" y="6736"/>
                  </a:cubicBezTo>
                  <a:cubicBezTo>
                    <a:pt x="91" y="6736"/>
                    <a:pt x="80" y="6726"/>
                    <a:pt x="80" y="6712"/>
                  </a:cubicBezTo>
                  <a:lnTo>
                    <a:pt x="80" y="6688"/>
                  </a:lnTo>
                  <a:cubicBezTo>
                    <a:pt x="80" y="6675"/>
                    <a:pt x="91" y="6664"/>
                    <a:pt x="104" y="6664"/>
                  </a:cubicBezTo>
                  <a:cubicBezTo>
                    <a:pt x="118" y="6664"/>
                    <a:pt x="128" y="6675"/>
                    <a:pt x="128" y="6688"/>
                  </a:cubicBezTo>
                  <a:lnTo>
                    <a:pt x="128" y="6712"/>
                  </a:lnTo>
                  <a:lnTo>
                    <a:pt x="104" y="6688"/>
                  </a:lnTo>
                  <a:lnTo>
                    <a:pt x="112" y="6688"/>
                  </a:lnTo>
                  <a:lnTo>
                    <a:pt x="88" y="6712"/>
                  </a:lnTo>
                  <a:lnTo>
                    <a:pt x="88" y="6688"/>
                  </a:lnTo>
                  <a:cubicBezTo>
                    <a:pt x="88" y="6675"/>
                    <a:pt x="99" y="6664"/>
                    <a:pt x="112" y="6664"/>
                  </a:cubicBezTo>
                  <a:cubicBezTo>
                    <a:pt x="126" y="6664"/>
                    <a:pt x="136" y="6675"/>
                    <a:pt x="136" y="6688"/>
                  </a:cubicBezTo>
                  <a:lnTo>
                    <a:pt x="136" y="6712"/>
                  </a:lnTo>
                  <a:cubicBezTo>
                    <a:pt x="136" y="6726"/>
                    <a:pt x="126" y="6736"/>
                    <a:pt x="112" y="6736"/>
                  </a:cubicBezTo>
                  <a:cubicBezTo>
                    <a:pt x="99" y="6736"/>
                    <a:pt x="88" y="6726"/>
                    <a:pt x="88" y="6712"/>
                  </a:cubicBezTo>
                  <a:lnTo>
                    <a:pt x="88" y="6688"/>
                  </a:lnTo>
                  <a:cubicBezTo>
                    <a:pt x="88" y="6675"/>
                    <a:pt x="99" y="6664"/>
                    <a:pt x="112" y="6664"/>
                  </a:cubicBezTo>
                  <a:cubicBezTo>
                    <a:pt x="126" y="6664"/>
                    <a:pt x="136" y="6675"/>
                    <a:pt x="136" y="6688"/>
                  </a:cubicBezTo>
                  <a:lnTo>
                    <a:pt x="136" y="6712"/>
                  </a:lnTo>
                  <a:lnTo>
                    <a:pt x="112" y="6688"/>
                  </a:lnTo>
                  <a:lnTo>
                    <a:pt x="120" y="6688"/>
                  </a:lnTo>
                  <a:lnTo>
                    <a:pt x="128" y="6688"/>
                  </a:lnTo>
                  <a:cubicBezTo>
                    <a:pt x="142" y="6688"/>
                    <a:pt x="152" y="6699"/>
                    <a:pt x="152" y="6712"/>
                  </a:cubicBezTo>
                  <a:lnTo>
                    <a:pt x="152" y="6736"/>
                  </a:lnTo>
                  <a:lnTo>
                    <a:pt x="152" y="6768"/>
                  </a:lnTo>
                  <a:lnTo>
                    <a:pt x="152" y="6792"/>
                  </a:lnTo>
                  <a:lnTo>
                    <a:pt x="128" y="6768"/>
                  </a:lnTo>
                  <a:lnTo>
                    <a:pt x="136" y="6768"/>
                  </a:lnTo>
                  <a:lnTo>
                    <a:pt x="112" y="6792"/>
                  </a:lnTo>
                  <a:lnTo>
                    <a:pt x="112" y="6768"/>
                  </a:lnTo>
                  <a:lnTo>
                    <a:pt x="112" y="6736"/>
                  </a:lnTo>
                  <a:lnTo>
                    <a:pt x="112" y="6712"/>
                  </a:lnTo>
                  <a:lnTo>
                    <a:pt x="112" y="6688"/>
                  </a:lnTo>
                  <a:cubicBezTo>
                    <a:pt x="112" y="6675"/>
                    <a:pt x="123" y="6664"/>
                    <a:pt x="136" y="6664"/>
                  </a:cubicBezTo>
                  <a:cubicBezTo>
                    <a:pt x="150" y="6664"/>
                    <a:pt x="160" y="6675"/>
                    <a:pt x="160" y="6688"/>
                  </a:cubicBezTo>
                  <a:lnTo>
                    <a:pt x="160" y="6712"/>
                  </a:lnTo>
                  <a:lnTo>
                    <a:pt x="136" y="6688"/>
                  </a:lnTo>
                  <a:lnTo>
                    <a:pt x="144" y="6688"/>
                  </a:lnTo>
                  <a:lnTo>
                    <a:pt x="152" y="6688"/>
                  </a:lnTo>
                  <a:lnTo>
                    <a:pt x="160" y="6688"/>
                  </a:lnTo>
                  <a:lnTo>
                    <a:pt x="168" y="6688"/>
                  </a:lnTo>
                  <a:lnTo>
                    <a:pt x="144" y="6712"/>
                  </a:lnTo>
                  <a:lnTo>
                    <a:pt x="144" y="6688"/>
                  </a:lnTo>
                  <a:cubicBezTo>
                    <a:pt x="144" y="6675"/>
                    <a:pt x="155" y="6664"/>
                    <a:pt x="168" y="6664"/>
                  </a:cubicBezTo>
                  <a:cubicBezTo>
                    <a:pt x="182" y="6664"/>
                    <a:pt x="192" y="6675"/>
                    <a:pt x="192" y="6688"/>
                  </a:cubicBezTo>
                  <a:lnTo>
                    <a:pt x="192" y="6712"/>
                  </a:lnTo>
                  <a:cubicBezTo>
                    <a:pt x="192" y="6726"/>
                    <a:pt x="182" y="6736"/>
                    <a:pt x="168" y="6736"/>
                  </a:cubicBezTo>
                  <a:cubicBezTo>
                    <a:pt x="155" y="6736"/>
                    <a:pt x="144" y="6726"/>
                    <a:pt x="144" y="6712"/>
                  </a:cubicBezTo>
                  <a:lnTo>
                    <a:pt x="144" y="6688"/>
                  </a:lnTo>
                  <a:cubicBezTo>
                    <a:pt x="144" y="6675"/>
                    <a:pt x="155" y="6664"/>
                    <a:pt x="168" y="6664"/>
                  </a:cubicBezTo>
                  <a:cubicBezTo>
                    <a:pt x="182" y="6664"/>
                    <a:pt x="192" y="6675"/>
                    <a:pt x="192" y="6688"/>
                  </a:cubicBezTo>
                  <a:lnTo>
                    <a:pt x="192" y="6712"/>
                  </a:lnTo>
                  <a:lnTo>
                    <a:pt x="168" y="6688"/>
                  </a:lnTo>
                  <a:lnTo>
                    <a:pt x="176" y="6688"/>
                  </a:lnTo>
                  <a:lnTo>
                    <a:pt x="152" y="6712"/>
                  </a:lnTo>
                  <a:lnTo>
                    <a:pt x="152" y="6688"/>
                  </a:lnTo>
                  <a:cubicBezTo>
                    <a:pt x="152" y="6675"/>
                    <a:pt x="163" y="6664"/>
                    <a:pt x="176" y="6664"/>
                  </a:cubicBezTo>
                  <a:cubicBezTo>
                    <a:pt x="190" y="6664"/>
                    <a:pt x="200" y="6675"/>
                    <a:pt x="200" y="6688"/>
                  </a:cubicBezTo>
                  <a:lnTo>
                    <a:pt x="200" y="6712"/>
                  </a:lnTo>
                  <a:lnTo>
                    <a:pt x="176" y="6688"/>
                  </a:lnTo>
                  <a:lnTo>
                    <a:pt x="184" y="6688"/>
                  </a:lnTo>
                  <a:lnTo>
                    <a:pt x="192" y="6688"/>
                  </a:lnTo>
                  <a:lnTo>
                    <a:pt x="200" y="6688"/>
                  </a:lnTo>
                  <a:lnTo>
                    <a:pt x="176" y="6712"/>
                  </a:lnTo>
                  <a:lnTo>
                    <a:pt x="176" y="6688"/>
                  </a:lnTo>
                  <a:cubicBezTo>
                    <a:pt x="176" y="6675"/>
                    <a:pt x="187" y="6664"/>
                    <a:pt x="200" y="6664"/>
                  </a:cubicBezTo>
                  <a:cubicBezTo>
                    <a:pt x="214" y="6664"/>
                    <a:pt x="224" y="6675"/>
                    <a:pt x="224" y="6688"/>
                  </a:cubicBezTo>
                  <a:lnTo>
                    <a:pt x="224" y="6712"/>
                  </a:lnTo>
                  <a:lnTo>
                    <a:pt x="200" y="6688"/>
                  </a:lnTo>
                  <a:lnTo>
                    <a:pt x="208" y="6688"/>
                  </a:lnTo>
                  <a:lnTo>
                    <a:pt x="184" y="6712"/>
                  </a:lnTo>
                  <a:lnTo>
                    <a:pt x="184" y="6688"/>
                  </a:lnTo>
                  <a:cubicBezTo>
                    <a:pt x="184" y="6675"/>
                    <a:pt x="195" y="6664"/>
                    <a:pt x="208" y="6664"/>
                  </a:cubicBezTo>
                  <a:cubicBezTo>
                    <a:pt x="222" y="6664"/>
                    <a:pt x="232" y="6675"/>
                    <a:pt x="232" y="6688"/>
                  </a:cubicBezTo>
                  <a:lnTo>
                    <a:pt x="232" y="6712"/>
                  </a:lnTo>
                  <a:lnTo>
                    <a:pt x="208" y="6688"/>
                  </a:lnTo>
                  <a:lnTo>
                    <a:pt x="216" y="6688"/>
                  </a:lnTo>
                  <a:lnTo>
                    <a:pt x="224" y="6688"/>
                  </a:lnTo>
                  <a:lnTo>
                    <a:pt x="200" y="6712"/>
                  </a:lnTo>
                  <a:lnTo>
                    <a:pt x="200" y="6688"/>
                  </a:lnTo>
                  <a:cubicBezTo>
                    <a:pt x="200" y="6675"/>
                    <a:pt x="211" y="6664"/>
                    <a:pt x="224" y="6664"/>
                  </a:cubicBezTo>
                  <a:cubicBezTo>
                    <a:pt x="238" y="6664"/>
                    <a:pt x="248" y="6675"/>
                    <a:pt x="248" y="6688"/>
                  </a:cubicBezTo>
                  <a:lnTo>
                    <a:pt x="248" y="6712"/>
                  </a:lnTo>
                  <a:lnTo>
                    <a:pt x="224" y="6688"/>
                  </a:lnTo>
                  <a:lnTo>
                    <a:pt x="232" y="6688"/>
                  </a:lnTo>
                  <a:lnTo>
                    <a:pt x="208" y="6712"/>
                  </a:lnTo>
                  <a:lnTo>
                    <a:pt x="208" y="6688"/>
                  </a:lnTo>
                  <a:lnTo>
                    <a:pt x="208" y="6664"/>
                  </a:lnTo>
                  <a:cubicBezTo>
                    <a:pt x="208" y="6651"/>
                    <a:pt x="219" y="6640"/>
                    <a:pt x="232" y="6640"/>
                  </a:cubicBezTo>
                  <a:lnTo>
                    <a:pt x="240" y="6640"/>
                  </a:lnTo>
                  <a:lnTo>
                    <a:pt x="216" y="6664"/>
                  </a:lnTo>
                  <a:lnTo>
                    <a:pt x="216" y="6632"/>
                  </a:lnTo>
                  <a:lnTo>
                    <a:pt x="216" y="6608"/>
                  </a:lnTo>
                  <a:lnTo>
                    <a:pt x="216" y="6584"/>
                  </a:lnTo>
                  <a:lnTo>
                    <a:pt x="216" y="6560"/>
                  </a:lnTo>
                  <a:lnTo>
                    <a:pt x="216" y="6536"/>
                  </a:lnTo>
                  <a:cubicBezTo>
                    <a:pt x="216" y="6523"/>
                    <a:pt x="227" y="6512"/>
                    <a:pt x="240" y="6512"/>
                  </a:cubicBezTo>
                  <a:cubicBezTo>
                    <a:pt x="254" y="6512"/>
                    <a:pt x="264" y="6523"/>
                    <a:pt x="264" y="6536"/>
                  </a:cubicBezTo>
                  <a:lnTo>
                    <a:pt x="264" y="6560"/>
                  </a:lnTo>
                  <a:cubicBezTo>
                    <a:pt x="264" y="6574"/>
                    <a:pt x="254" y="6584"/>
                    <a:pt x="240" y="6584"/>
                  </a:cubicBezTo>
                  <a:cubicBezTo>
                    <a:pt x="227" y="6584"/>
                    <a:pt x="216" y="6574"/>
                    <a:pt x="216" y="6560"/>
                  </a:cubicBezTo>
                  <a:lnTo>
                    <a:pt x="216" y="6536"/>
                  </a:lnTo>
                  <a:lnTo>
                    <a:pt x="216" y="6504"/>
                  </a:lnTo>
                  <a:lnTo>
                    <a:pt x="216" y="6480"/>
                  </a:lnTo>
                  <a:cubicBezTo>
                    <a:pt x="216" y="6478"/>
                    <a:pt x="217" y="6475"/>
                    <a:pt x="218" y="6473"/>
                  </a:cubicBezTo>
                  <a:lnTo>
                    <a:pt x="226" y="6449"/>
                  </a:lnTo>
                  <a:lnTo>
                    <a:pt x="224" y="6456"/>
                  </a:lnTo>
                  <a:lnTo>
                    <a:pt x="224" y="6432"/>
                  </a:lnTo>
                  <a:lnTo>
                    <a:pt x="224" y="6408"/>
                  </a:lnTo>
                  <a:lnTo>
                    <a:pt x="224" y="6352"/>
                  </a:lnTo>
                  <a:lnTo>
                    <a:pt x="224" y="6328"/>
                  </a:lnTo>
                  <a:lnTo>
                    <a:pt x="224" y="6280"/>
                  </a:lnTo>
                  <a:lnTo>
                    <a:pt x="224" y="6224"/>
                  </a:lnTo>
                  <a:lnTo>
                    <a:pt x="224" y="6200"/>
                  </a:lnTo>
                  <a:lnTo>
                    <a:pt x="224" y="6152"/>
                  </a:lnTo>
                  <a:lnTo>
                    <a:pt x="224" y="6120"/>
                  </a:lnTo>
                  <a:lnTo>
                    <a:pt x="224" y="6072"/>
                  </a:lnTo>
                  <a:lnTo>
                    <a:pt x="224" y="6024"/>
                  </a:lnTo>
                  <a:lnTo>
                    <a:pt x="224" y="5992"/>
                  </a:lnTo>
                  <a:lnTo>
                    <a:pt x="224" y="5968"/>
                  </a:lnTo>
                  <a:lnTo>
                    <a:pt x="224" y="5944"/>
                  </a:lnTo>
                  <a:lnTo>
                    <a:pt x="224" y="5920"/>
                  </a:lnTo>
                  <a:lnTo>
                    <a:pt x="224" y="5864"/>
                  </a:lnTo>
                  <a:lnTo>
                    <a:pt x="224" y="5840"/>
                  </a:lnTo>
                  <a:lnTo>
                    <a:pt x="224" y="5816"/>
                  </a:lnTo>
                  <a:lnTo>
                    <a:pt x="224" y="5792"/>
                  </a:lnTo>
                  <a:lnTo>
                    <a:pt x="224" y="5768"/>
                  </a:lnTo>
                  <a:lnTo>
                    <a:pt x="224" y="5736"/>
                  </a:lnTo>
                  <a:lnTo>
                    <a:pt x="224" y="5712"/>
                  </a:lnTo>
                  <a:lnTo>
                    <a:pt x="224" y="5688"/>
                  </a:lnTo>
                  <a:lnTo>
                    <a:pt x="224" y="5664"/>
                  </a:lnTo>
                  <a:lnTo>
                    <a:pt x="224" y="5640"/>
                  </a:lnTo>
                  <a:cubicBezTo>
                    <a:pt x="224" y="5639"/>
                    <a:pt x="225" y="5637"/>
                    <a:pt x="225" y="5635"/>
                  </a:cubicBezTo>
                  <a:lnTo>
                    <a:pt x="233" y="5603"/>
                  </a:lnTo>
                  <a:lnTo>
                    <a:pt x="232" y="5608"/>
                  </a:lnTo>
                  <a:lnTo>
                    <a:pt x="232" y="5584"/>
                  </a:lnTo>
                  <a:lnTo>
                    <a:pt x="232" y="5560"/>
                  </a:lnTo>
                  <a:lnTo>
                    <a:pt x="232" y="5536"/>
                  </a:lnTo>
                  <a:lnTo>
                    <a:pt x="232" y="5504"/>
                  </a:lnTo>
                  <a:lnTo>
                    <a:pt x="232" y="5456"/>
                  </a:lnTo>
                  <a:lnTo>
                    <a:pt x="232" y="5432"/>
                  </a:lnTo>
                  <a:lnTo>
                    <a:pt x="232" y="5408"/>
                  </a:lnTo>
                  <a:lnTo>
                    <a:pt x="232" y="5376"/>
                  </a:lnTo>
                  <a:lnTo>
                    <a:pt x="232" y="5352"/>
                  </a:lnTo>
                  <a:lnTo>
                    <a:pt x="232" y="5328"/>
                  </a:lnTo>
                  <a:lnTo>
                    <a:pt x="232" y="5280"/>
                  </a:lnTo>
                  <a:cubicBezTo>
                    <a:pt x="232" y="5267"/>
                    <a:pt x="243" y="5256"/>
                    <a:pt x="256" y="5256"/>
                  </a:cubicBezTo>
                  <a:cubicBezTo>
                    <a:pt x="270" y="5256"/>
                    <a:pt x="280" y="5267"/>
                    <a:pt x="280" y="5280"/>
                  </a:cubicBezTo>
                  <a:lnTo>
                    <a:pt x="280" y="5328"/>
                  </a:lnTo>
                  <a:lnTo>
                    <a:pt x="280" y="5352"/>
                  </a:lnTo>
                  <a:lnTo>
                    <a:pt x="280" y="5376"/>
                  </a:lnTo>
                  <a:lnTo>
                    <a:pt x="280" y="5408"/>
                  </a:lnTo>
                  <a:lnTo>
                    <a:pt x="280" y="5432"/>
                  </a:lnTo>
                  <a:lnTo>
                    <a:pt x="280" y="5456"/>
                  </a:lnTo>
                  <a:lnTo>
                    <a:pt x="280" y="5504"/>
                  </a:lnTo>
                  <a:lnTo>
                    <a:pt x="280" y="5536"/>
                  </a:lnTo>
                  <a:lnTo>
                    <a:pt x="280" y="5560"/>
                  </a:lnTo>
                  <a:lnTo>
                    <a:pt x="280" y="5584"/>
                  </a:lnTo>
                  <a:lnTo>
                    <a:pt x="280" y="5608"/>
                  </a:lnTo>
                  <a:cubicBezTo>
                    <a:pt x="280" y="5610"/>
                    <a:pt x="280" y="5612"/>
                    <a:pt x="280" y="5614"/>
                  </a:cubicBezTo>
                  <a:lnTo>
                    <a:pt x="272" y="5646"/>
                  </a:lnTo>
                  <a:lnTo>
                    <a:pt x="272" y="5640"/>
                  </a:lnTo>
                  <a:lnTo>
                    <a:pt x="272" y="5664"/>
                  </a:lnTo>
                  <a:lnTo>
                    <a:pt x="272" y="5688"/>
                  </a:lnTo>
                  <a:lnTo>
                    <a:pt x="272" y="5712"/>
                  </a:lnTo>
                  <a:lnTo>
                    <a:pt x="272" y="5736"/>
                  </a:lnTo>
                  <a:lnTo>
                    <a:pt x="272" y="5768"/>
                  </a:lnTo>
                  <a:lnTo>
                    <a:pt x="272" y="5792"/>
                  </a:lnTo>
                  <a:lnTo>
                    <a:pt x="272" y="5816"/>
                  </a:lnTo>
                  <a:lnTo>
                    <a:pt x="272" y="5840"/>
                  </a:lnTo>
                  <a:lnTo>
                    <a:pt x="272" y="5864"/>
                  </a:lnTo>
                  <a:lnTo>
                    <a:pt x="272" y="5920"/>
                  </a:lnTo>
                  <a:lnTo>
                    <a:pt x="272" y="5944"/>
                  </a:lnTo>
                  <a:lnTo>
                    <a:pt x="272" y="5968"/>
                  </a:lnTo>
                  <a:lnTo>
                    <a:pt x="272" y="5992"/>
                  </a:lnTo>
                  <a:lnTo>
                    <a:pt x="272" y="6024"/>
                  </a:lnTo>
                  <a:lnTo>
                    <a:pt x="272" y="6072"/>
                  </a:lnTo>
                  <a:lnTo>
                    <a:pt x="272" y="6120"/>
                  </a:lnTo>
                  <a:lnTo>
                    <a:pt x="272" y="6152"/>
                  </a:lnTo>
                  <a:lnTo>
                    <a:pt x="272" y="6200"/>
                  </a:lnTo>
                  <a:lnTo>
                    <a:pt x="272" y="6224"/>
                  </a:lnTo>
                  <a:lnTo>
                    <a:pt x="272" y="6280"/>
                  </a:lnTo>
                  <a:lnTo>
                    <a:pt x="272" y="6328"/>
                  </a:lnTo>
                  <a:lnTo>
                    <a:pt x="272" y="6352"/>
                  </a:lnTo>
                  <a:lnTo>
                    <a:pt x="272" y="6408"/>
                  </a:lnTo>
                  <a:lnTo>
                    <a:pt x="272" y="6432"/>
                  </a:lnTo>
                  <a:lnTo>
                    <a:pt x="272" y="6456"/>
                  </a:lnTo>
                  <a:cubicBezTo>
                    <a:pt x="272" y="6459"/>
                    <a:pt x="272" y="6462"/>
                    <a:pt x="271" y="6464"/>
                  </a:cubicBezTo>
                  <a:lnTo>
                    <a:pt x="263" y="6488"/>
                  </a:lnTo>
                  <a:lnTo>
                    <a:pt x="264" y="6480"/>
                  </a:lnTo>
                  <a:lnTo>
                    <a:pt x="264" y="6504"/>
                  </a:lnTo>
                  <a:lnTo>
                    <a:pt x="264" y="6536"/>
                  </a:lnTo>
                  <a:lnTo>
                    <a:pt x="264" y="6560"/>
                  </a:lnTo>
                  <a:lnTo>
                    <a:pt x="216" y="6560"/>
                  </a:lnTo>
                  <a:lnTo>
                    <a:pt x="216" y="6536"/>
                  </a:lnTo>
                  <a:lnTo>
                    <a:pt x="264" y="6536"/>
                  </a:lnTo>
                  <a:lnTo>
                    <a:pt x="264" y="6560"/>
                  </a:lnTo>
                  <a:lnTo>
                    <a:pt x="264" y="6584"/>
                  </a:lnTo>
                  <a:lnTo>
                    <a:pt x="264" y="6608"/>
                  </a:lnTo>
                  <a:lnTo>
                    <a:pt x="264" y="6632"/>
                  </a:lnTo>
                  <a:lnTo>
                    <a:pt x="264" y="6664"/>
                  </a:lnTo>
                  <a:cubicBezTo>
                    <a:pt x="264" y="6678"/>
                    <a:pt x="254" y="6688"/>
                    <a:pt x="240" y="6688"/>
                  </a:cubicBezTo>
                  <a:lnTo>
                    <a:pt x="232" y="6688"/>
                  </a:lnTo>
                  <a:lnTo>
                    <a:pt x="256" y="6664"/>
                  </a:lnTo>
                  <a:lnTo>
                    <a:pt x="256" y="6688"/>
                  </a:lnTo>
                  <a:lnTo>
                    <a:pt x="256" y="6712"/>
                  </a:lnTo>
                  <a:cubicBezTo>
                    <a:pt x="256" y="6726"/>
                    <a:pt x="246" y="6736"/>
                    <a:pt x="232" y="6736"/>
                  </a:cubicBezTo>
                  <a:lnTo>
                    <a:pt x="224" y="6736"/>
                  </a:lnTo>
                  <a:cubicBezTo>
                    <a:pt x="211" y="6736"/>
                    <a:pt x="200" y="6726"/>
                    <a:pt x="200" y="6712"/>
                  </a:cubicBezTo>
                  <a:lnTo>
                    <a:pt x="200" y="6688"/>
                  </a:lnTo>
                  <a:lnTo>
                    <a:pt x="248" y="6688"/>
                  </a:lnTo>
                  <a:lnTo>
                    <a:pt x="248" y="6712"/>
                  </a:lnTo>
                  <a:cubicBezTo>
                    <a:pt x="248" y="6726"/>
                    <a:pt x="238" y="6736"/>
                    <a:pt x="224" y="6736"/>
                  </a:cubicBezTo>
                  <a:lnTo>
                    <a:pt x="216" y="6736"/>
                  </a:lnTo>
                  <a:lnTo>
                    <a:pt x="208" y="6736"/>
                  </a:lnTo>
                  <a:cubicBezTo>
                    <a:pt x="195" y="6736"/>
                    <a:pt x="184" y="6726"/>
                    <a:pt x="184" y="6712"/>
                  </a:cubicBezTo>
                  <a:lnTo>
                    <a:pt x="184" y="6688"/>
                  </a:lnTo>
                  <a:lnTo>
                    <a:pt x="232" y="6688"/>
                  </a:lnTo>
                  <a:lnTo>
                    <a:pt x="232" y="6712"/>
                  </a:lnTo>
                  <a:cubicBezTo>
                    <a:pt x="232" y="6726"/>
                    <a:pt x="222" y="6736"/>
                    <a:pt x="208" y="6736"/>
                  </a:cubicBezTo>
                  <a:lnTo>
                    <a:pt x="200" y="6736"/>
                  </a:lnTo>
                  <a:cubicBezTo>
                    <a:pt x="187" y="6736"/>
                    <a:pt x="176" y="6726"/>
                    <a:pt x="176" y="6712"/>
                  </a:cubicBezTo>
                  <a:lnTo>
                    <a:pt x="176" y="6688"/>
                  </a:lnTo>
                  <a:lnTo>
                    <a:pt x="224" y="6688"/>
                  </a:lnTo>
                  <a:lnTo>
                    <a:pt x="224" y="6712"/>
                  </a:lnTo>
                  <a:cubicBezTo>
                    <a:pt x="224" y="6726"/>
                    <a:pt x="214" y="6736"/>
                    <a:pt x="200" y="6736"/>
                  </a:cubicBezTo>
                  <a:lnTo>
                    <a:pt x="192" y="6736"/>
                  </a:lnTo>
                  <a:lnTo>
                    <a:pt x="184" y="6736"/>
                  </a:lnTo>
                  <a:lnTo>
                    <a:pt x="176" y="6736"/>
                  </a:lnTo>
                  <a:cubicBezTo>
                    <a:pt x="163" y="6736"/>
                    <a:pt x="152" y="6726"/>
                    <a:pt x="152" y="6712"/>
                  </a:cubicBezTo>
                  <a:lnTo>
                    <a:pt x="152" y="6688"/>
                  </a:lnTo>
                  <a:lnTo>
                    <a:pt x="200" y="6688"/>
                  </a:lnTo>
                  <a:lnTo>
                    <a:pt x="200" y="6712"/>
                  </a:lnTo>
                  <a:cubicBezTo>
                    <a:pt x="200" y="6726"/>
                    <a:pt x="190" y="6736"/>
                    <a:pt x="176" y="6736"/>
                  </a:cubicBezTo>
                  <a:lnTo>
                    <a:pt x="168" y="6736"/>
                  </a:lnTo>
                  <a:cubicBezTo>
                    <a:pt x="155" y="6736"/>
                    <a:pt x="144" y="6726"/>
                    <a:pt x="144" y="6712"/>
                  </a:cubicBezTo>
                  <a:lnTo>
                    <a:pt x="144" y="6688"/>
                  </a:lnTo>
                  <a:lnTo>
                    <a:pt x="192" y="6688"/>
                  </a:lnTo>
                  <a:lnTo>
                    <a:pt x="192" y="6712"/>
                  </a:lnTo>
                  <a:lnTo>
                    <a:pt x="144" y="6712"/>
                  </a:lnTo>
                  <a:lnTo>
                    <a:pt x="144" y="6688"/>
                  </a:lnTo>
                  <a:lnTo>
                    <a:pt x="192" y="6688"/>
                  </a:lnTo>
                  <a:lnTo>
                    <a:pt x="192" y="6712"/>
                  </a:lnTo>
                  <a:cubicBezTo>
                    <a:pt x="192" y="6726"/>
                    <a:pt x="182" y="6736"/>
                    <a:pt x="168" y="6736"/>
                  </a:cubicBezTo>
                  <a:lnTo>
                    <a:pt x="160" y="6736"/>
                  </a:lnTo>
                  <a:lnTo>
                    <a:pt x="152" y="6736"/>
                  </a:lnTo>
                  <a:lnTo>
                    <a:pt x="144" y="6736"/>
                  </a:lnTo>
                  <a:lnTo>
                    <a:pt x="136" y="6736"/>
                  </a:lnTo>
                  <a:cubicBezTo>
                    <a:pt x="123" y="6736"/>
                    <a:pt x="112" y="6726"/>
                    <a:pt x="112" y="6712"/>
                  </a:cubicBezTo>
                  <a:lnTo>
                    <a:pt x="112" y="6688"/>
                  </a:lnTo>
                  <a:lnTo>
                    <a:pt x="160" y="6688"/>
                  </a:lnTo>
                  <a:lnTo>
                    <a:pt x="160" y="6712"/>
                  </a:lnTo>
                  <a:lnTo>
                    <a:pt x="160" y="6736"/>
                  </a:lnTo>
                  <a:lnTo>
                    <a:pt x="160" y="6768"/>
                  </a:lnTo>
                  <a:lnTo>
                    <a:pt x="160" y="6792"/>
                  </a:lnTo>
                  <a:cubicBezTo>
                    <a:pt x="160" y="6806"/>
                    <a:pt x="150" y="6816"/>
                    <a:pt x="136" y="6816"/>
                  </a:cubicBezTo>
                  <a:lnTo>
                    <a:pt x="128" y="6816"/>
                  </a:lnTo>
                  <a:cubicBezTo>
                    <a:pt x="115" y="6816"/>
                    <a:pt x="104" y="6806"/>
                    <a:pt x="104" y="6792"/>
                  </a:cubicBezTo>
                  <a:lnTo>
                    <a:pt x="104" y="6768"/>
                  </a:lnTo>
                  <a:lnTo>
                    <a:pt x="104" y="6736"/>
                  </a:lnTo>
                  <a:lnTo>
                    <a:pt x="104" y="6712"/>
                  </a:lnTo>
                  <a:lnTo>
                    <a:pt x="128" y="6736"/>
                  </a:lnTo>
                  <a:lnTo>
                    <a:pt x="120" y="6736"/>
                  </a:lnTo>
                  <a:lnTo>
                    <a:pt x="112" y="6736"/>
                  </a:lnTo>
                  <a:cubicBezTo>
                    <a:pt x="99" y="6736"/>
                    <a:pt x="88" y="6726"/>
                    <a:pt x="88" y="6712"/>
                  </a:cubicBezTo>
                  <a:lnTo>
                    <a:pt x="88" y="6688"/>
                  </a:lnTo>
                  <a:lnTo>
                    <a:pt x="136" y="6688"/>
                  </a:lnTo>
                  <a:lnTo>
                    <a:pt x="136" y="6712"/>
                  </a:lnTo>
                  <a:lnTo>
                    <a:pt x="88" y="6712"/>
                  </a:lnTo>
                  <a:lnTo>
                    <a:pt x="88" y="6688"/>
                  </a:lnTo>
                  <a:lnTo>
                    <a:pt x="136" y="6688"/>
                  </a:lnTo>
                  <a:lnTo>
                    <a:pt x="136" y="6712"/>
                  </a:lnTo>
                  <a:cubicBezTo>
                    <a:pt x="136" y="6726"/>
                    <a:pt x="126" y="6736"/>
                    <a:pt x="112" y="6736"/>
                  </a:cubicBezTo>
                  <a:lnTo>
                    <a:pt x="104" y="6736"/>
                  </a:lnTo>
                  <a:cubicBezTo>
                    <a:pt x="91" y="6736"/>
                    <a:pt x="80" y="6726"/>
                    <a:pt x="80" y="6712"/>
                  </a:cubicBezTo>
                  <a:lnTo>
                    <a:pt x="80" y="6688"/>
                  </a:lnTo>
                  <a:lnTo>
                    <a:pt x="128" y="6688"/>
                  </a:lnTo>
                  <a:lnTo>
                    <a:pt x="128" y="6712"/>
                  </a:lnTo>
                  <a:lnTo>
                    <a:pt x="80" y="6712"/>
                  </a:lnTo>
                  <a:lnTo>
                    <a:pt x="80" y="6688"/>
                  </a:lnTo>
                  <a:lnTo>
                    <a:pt x="128" y="6688"/>
                  </a:lnTo>
                  <a:lnTo>
                    <a:pt x="128" y="6712"/>
                  </a:lnTo>
                  <a:cubicBezTo>
                    <a:pt x="128" y="6726"/>
                    <a:pt x="118" y="6736"/>
                    <a:pt x="104" y="6736"/>
                  </a:cubicBezTo>
                  <a:lnTo>
                    <a:pt x="96" y="6736"/>
                  </a:lnTo>
                  <a:lnTo>
                    <a:pt x="88" y="6736"/>
                  </a:lnTo>
                  <a:cubicBezTo>
                    <a:pt x="78" y="6736"/>
                    <a:pt x="69" y="6730"/>
                    <a:pt x="66" y="6720"/>
                  </a:cubicBezTo>
                  <a:lnTo>
                    <a:pt x="58" y="6696"/>
                  </a:lnTo>
                  <a:lnTo>
                    <a:pt x="104" y="6688"/>
                  </a:lnTo>
                  <a:lnTo>
                    <a:pt x="104" y="6712"/>
                  </a:lnTo>
                  <a:lnTo>
                    <a:pt x="56" y="6712"/>
                  </a:lnTo>
                  <a:lnTo>
                    <a:pt x="56" y="6688"/>
                  </a:lnTo>
                  <a:lnTo>
                    <a:pt x="104" y="6688"/>
                  </a:lnTo>
                  <a:lnTo>
                    <a:pt x="104" y="6712"/>
                  </a:lnTo>
                  <a:cubicBezTo>
                    <a:pt x="104" y="6726"/>
                    <a:pt x="94" y="6736"/>
                    <a:pt x="80" y="6736"/>
                  </a:cubicBezTo>
                  <a:lnTo>
                    <a:pt x="72" y="6736"/>
                  </a:lnTo>
                  <a:cubicBezTo>
                    <a:pt x="59" y="6736"/>
                    <a:pt x="48" y="6726"/>
                    <a:pt x="48" y="6712"/>
                  </a:cubicBezTo>
                  <a:lnTo>
                    <a:pt x="48" y="6688"/>
                  </a:lnTo>
                  <a:lnTo>
                    <a:pt x="96" y="6688"/>
                  </a:lnTo>
                  <a:lnTo>
                    <a:pt x="96" y="6712"/>
                  </a:lnTo>
                  <a:lnTo>
                    <a:pt x="48" y="6712"/>
                  </a:lnTo>
                  <a:lnTo>
                    <a:pt x="48" y="6688"/>
                  </a:lnTo>
                  <a:lnTo>
                    <a:pt x="48" y="6664"/>
                  </a:lnTo>
                  <a:lnTo>
                    <a:pt x="48" y="6632"/>
                  </a:lnTo>
                  <a:lnTo>
                    <a:pt x="72" y="6656"/>
                  </a:lnTo>
                  <a:lnTo>
                    <a:pt x="64" y="6656"/>
                  </a:lnTo>
                  <a:cubicBezTo>
                    <a:pt x="51" y="6656"/>
                    <a:pt x="40" y="6646"/>
                    <a:pt x="40" y="6632"/>
                  </a:cubicBezTo>
                  <a:lnTo>
                    <a:pt x="40" y="6608"/>
                  </a:lnTo>
                  <a:lnTo>
                    <a:pt x="88" y="6608"/>
                  </a:lnTo>
                  <a:lnTo>
                    <a:pt x="88" y="6632"/>
                  </a:lnTo>
                  <a:cubicBezTo>
                    <a:pt x="88" y="6646"/>
                    <a:pt x="78" y="6656"/>
                    <a:pt x="64" y="6656"/>
                  </a:cubicBezTo>
                  <a:lnTo>
                    <a:pt x="56" y="6656"/>
                  </a:lnTo>
                  <a:cubicBezTo>
                    <a:pt x="43" y="6656"/>
                    <a:pt x="32" y="6646"/>
                    <a:pt x="32" y="6632"/>
                  </a:cubicBezTo>
                  <a:lnTo>
                    <a:pt x="32" y="6608"/>
                  </a:lnTo>
                  <a:lnTo>
                    <a:pt x="80" y="6608"/>
                  </a:lnTo>
                  <a:lnTo>
                    <a:pt x="80" y="6632"/>
                  </a:lnTo>
                  <a:cubicBezTo>
                    <a:pt x="80" y="6646"/>
                    <a:pt x="70" y="6656"/>
                    <a:pt x="56" y="6656"/>
                  </a:cubicBezTo>
                  <a:lnTo>
                    <a:pt x="48" y="6656"/>
                  </a:lnTo>
                  <a:cubicBezTo>
                    <a:pt x="35" y="6656"/>
                    <a:pt x="24" y="6646"/>
                    <a:pt x="24" y="6632"/>
                  </a:cubicBezTo>
                  <a:lnTo>
                    <a:pt x="24" y="6608"/>
                  </a:lnTo>
                  <a:lnTo>
                    <a:pt x="24" y="6584"/>
                  </a:lnTo>
                  <a:lnTo>
                    <a:pt x="24" y="6560"/>
                  </a:lnTo>
                  <a:lnTo>
                    <a:pt x="24" y="6536"/>
                  </a:lnTo>
                  <a:lnTo>
                    <a:pt x="24" y="6504"/>
                  </a:lnTo>
                  <a:lnTo>
                    <a:pt x="24" y="6480"/>
                  </a:lnTo>
                  <a:lnTo>
                    <a:pt x="24" y="6456"/>
                  </a:lnTo>
                  <a:lnTo>
                    <a:pt x="24" y="6432"/>
                  </a:lnTo>
                  <a:lnTo>
                    <a:pt x="24" y="6408"/>
                  </a:lnTo>
                  <a:lnTo>
                    <a:pt x="24" y="6376"/>
                  </a:lnTo>
                  <a:lnTo>
                    <a:pt x="24" y="6352"/>
                  </a:lnTo>
                  <a:lnTo>
                    <a:pt x="24" y="6328"/>
                  </a:lnTo>
                  <a:lnTo>
                    <a:pt x="24" y="6304"/>
                  </a:lnTo>
                  <a:lnTo>
                    <a:pt x="24" y="6280"/>
                  </a:lnTo>
                  <a:lnTo>
                    <a:pt x="24" y="6224"/>
                  </a:lnTo>
                  <a:lnTo>
                    <a:pt x="24" y="6200"/>
                  </a:lnTo>
                  <a:lnTo>
                    <a:pt x="24" y="6176"/>
                  </a:lnTo>
                  <a:lnTo>
                    <a:pt x="48" y="6200"/>
                  </a:lnTo>
                  <a:lnTo>
                    <a:pt x="40" y="6200"/>
                  </a:lnTo>
                  <a:cubicBezTo>
                    <a:pt x="27" y="6200"/>
                    <a:pt x="16" y="6190"/>
                    <a:pt x="16" y="6176"/>
                  </a:cubicBezTo>
                  <a:lnTo>
                    <a:pt x="16" y="6152"/>
                  </a:lnTo>
                  <a:lnTo>
                    <a:pt x="16" y="6096"/>
                  </a:lnTo>
                  <a:lnTo>
                    <a:pt x="16" y="6024"/>
                  </a:lnTo>
                  <a:lnTo>
                    <a:pt x="16" y="5944"/>
                  </a:lnTo>
                  <a:lnTo>
                    <a:pt x="16" y="5816"/>
                  </a:lnTo>
                  <a:lnTo>
                    <a:pt x="16" y="5712"/>
                  </a:lnTo>
                  <a:lnTo>
                    <a:pt x="16" y="5608"/>
                  </a:lnTo>
                  <a:lnTo>
                    <a:pt x="16" y="5480"/>
                  </a:lnTo>
                  <a:lnTo>
                    <a:pt x="16" y="5376"/>
                  </a:lnTo>
                  <a:lnTo>
                    <a:pt x="16" y="5280"/>
                  </a:lnTo>
                  <a:lnTo>
                    <a:pt x="16" y="5176"/>
                  </a:lnTo>
                  <a:lnTo>
                    <a:pt x="16" y="5072"/>
                  </a:lnTo>
                  <a:lnTo>
                    <a:pt x="16" y="4968"/>
                  </a:lnTo>
                  <a:lnTo>
                    <a:pt x="16" y="4840"/>
                  </a:lnTo>
                  <a:lnTo>
                    <a:pt x="16" y="4736"/>
                  </a:lnTo>
                  <a:lnTo>
                    <a:pt x="16" y="4640"/>
                  </a:lnTo>
                  <a:lnTo>
                    <a:pt x="16" y="4536"/>
                  </a:lnTo>
                  <a:lnTo>
                    <a:pt x="16" y="4432"/>
                  </a:lnTo>
                  <a:lnTo>
                    <a:pt x="16" y="4328"/>
                  </a:lnTo>
                  <a:lnTo>
                    <a:pt x="16" y="4248"/>
                  </a:lnTo>
                  <a:lnTo>
                    <a:pt x="16" y="4152"/>
                  </a:lnTo>
                  <a:lnTo>
                    <a:pt x="16" y="4048"/>
                  </a:lnTo>
                  <a:lnTo>
                    <a:pt x="16" y="3944"/>
                  </a:lnTo>
                  <a:lnTo>
                    <a:pt x="16" y="3840"/>
                  </a:lnTo>
                  <a:lnTo>
                    <a:pt x="16" y="3736"/>
                  </a:lnTo>
                  <a:lnTo>
                    <a:pt x="16" y="3640"/>
                  </a:lnTo>
                  <a:lnTo>
                    <a:pt x="16" y="3536"/>
                  </a:lnTo>
                  <a:lnTo>
                    <a:pt x="16" y="3432"/>
                  </a:lnTo>
                  <a:lnTo>
                    <a:pt x="16" y="3328"/>
                  </a:lnTo>
                  <a:lnTo>
                    <a:pt x="17" y="3202"/>
                  </a:lnTo>
                  <a:lnTo>
                    <a:pt x="8" y="3096"/>
                  </a:lnTo>
                  <a:lnTo>
                    <a:pt x="8" y="2992"/>
                  </a:lnTo>
                  <a:lnTo>
                    <a:pt x="8" y="2896"/>
                  </a:lnTo>
                  <a:lnTo>
                    <a:pt x="8" y="2792"/>
                  </a:lnTo>
                  <a:lnTo>
                    <a:pt x="8" y="2688"/>
                  </a:lnTo>
                  <a:lnTo>
                    <a:pt x="8" y="2608"/>
                  </a:lnTo>
                  <a:lnTo>
                    <a:pt x="8" y="2536"/>
                  </a:lnTo>
                  <a:lnTo>
                    <a:pt x="8" y="2456"/>
                  </a:lnTo>
                  <a:lnTo>
                    <a:pt x="8" y="2376"/>
                  </a:lnTo>
                  <a:lnTo>
                    <a:pt x="8" y="2304"/>
                  </a:lnTo>
                  <a:lnTo>
                    <a:pt x="8" y="2224"/>
                  </a:lnTo>
                  <a:lnTo>
                    <a:pt x="8" y="2152"/>
                  </a:lnTo>
                  <a:lnTo>
                    <a:pt x="8" y="2048"/>
                  </a:lnTo>
                  <a:lnTo>
                    <a:pt x="8" y="1968"/>
                  </a:lnTo>
                  <a:lnTo>
                    <a:pt x="8" y="1896"/>
                  </a:lnTo>
                  <a:lnTo>
                    <a:pt x="8" y="1816"/>
                  </a:lnTo>
                  <a:lnTo>
                    <a:pt x="8" y="1736"/>
                  </a:lnTo>
                  <a:lnTo>
                    <a:pt x="8" y="1664"/>
                  </a:lnTo>
                  <a:lnTo>
                    <a:pt x="8" y="1584"/>
                  </a:lnTo>
                  <a:lnTo>
                    <a:pt x="8" y="1512"/>
                  </a:lnTo>
                  <a:lnTo>
                    <a:pt x="8" y="1432"/>
                  </a:lnTo>
                  <a:lnTo>
                    <a:pt x="8" y="1352"/>
                  </a:lnTo>
                  <a:lnTo>
                    <a:pt x="8" y="1280"/>
                  </a:lnTo>
                  <a:lnTo>
                    <a:pt x="8" y="1200"/>
                  </a:lnTo>
                  <a:lnTo>
                    <a:pt x="8" y="1120"/>
                  </a:lnTo>
                  <a:lnTo>
                    <a:pt x="8" y="1048"/>
                  </a:lnTo>
                  <a:lnTo>
                    <a:pt x="8" y="968"/>
                  </a:lnTo>
                  <a:lnTo>
                    <a:pt x="8" y="896"/>
                  </a:lnTo>
                  <a:lnTo>
                    <a:pt x="8" y="816"/>
                  </a:lnTo>
                  <a:lnTo>
                    <a:pt x="9" y="739"/>
                  </a:lnTo>
                  <a:lnTo>
                    <a:pt x="0" y="664"/>
                  </a:lnTo>
                  <a:lnTo>
                    <a:pt x="0" y="584"/>
                  </a:lnTo>
                  <a:lnTo>
                    <a:pt x="0" y="480"/>
                  </a:lnTo>
                  <a:lnTo>
                    <a:pt x="0" y="384"/>
                  </a:lnTo>
                  <a:lnTo>
                    <a:pt x="0" y="304"/>
                  </a:lnTo>
                  <a:lnTo>
                    <a:pt x="0" y="224"/>
                  </a:lnTo>
                  <a:lnTo>
                    <a:pt x="0" y="152"/>
                  </a:lnTo>
                  <a:lnTo>
                    <a:pt x="0" y="96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8" name="Freeform 217"/>
            <p:cNvSpPr>
              <a:spLocks/>
            </p:cNvSpPr>
            <p:nvPr/>
          </p:nvSpPr>
          <p:spPr bwMode="auto">
            <a:xfrm>
              <a:off x="6822992" y="4149212"/>
              <a:ext cx="16747" cy="1060491"/>
            </a:xfrm>
            <a:custGeom>
              <a:avLst/>
              <a:gdLst>
                <a:gd name="T0" fmla="*/ 0 w 288"/>
                <a:gd name="T1" fmla="*/ 10976 h 11440"/>
                <a:gd name="T2" fmla="*/ 0 w 288"/>
                <a:gd name="T3" fmla="*/ 10512 h 11440"/>
                <a:gd name="T4" fmla="*/ 16 w 288"/>
                <a:gd name="T5" fmla="*/ 10112 h 11440"/>
                <a:gd name="T6" fmla="*/ 16 w 288"/>
                <a:gd name="T7" fmla="*/ 9488 h 11440"/>
                <a:gd name="T8" fmla="*/ 16 w 288"/>
                <a:gd name="T9" fmla="*/ 8720 h 11440"/>
                <a:gd name="T10" fmla="*/ 16 w 288"/>
                <a:gd name="T11" fmla="*/ 7904 h 11440"/>
                <a:gd name="T12" fmla="*/ 32 w 288"/>
                <a:gd name="T13" fmla="*/ 7328 h 11440"/>
                <a:gd name="T14" fmla="*/ 32 w 288"/>
                <a:gd name="T15" fmla="*/ 6512 h 11440"/>
                <a:gd name="T16" fmla="*/ 32 w 288"/>
                <a:gd name="T17" fmla="*/ 6112 h 11440"/>
                <a:gd name="T18" fmla="*/ 48 w 288"/>
                <a:gd name="T19" fmla="*/ 5792 h 11440"/>
                <a:gd name="T20" fmla="*/ 48 w 288"/>
                <a:gd name="T21" fmla="*/ 5392 h 11440"/>
                <a:gd name="T22" fmla="*/ 112 w 288"/>
                <a:gd name="T23" fmla="*/ 5024 h 11440"/>
                <a:gd name="T24" fmla="*/ 64 w 288"/>
                <a:gd name="T25" fmla="*/ 4720 h 11440"/>
                <a:gd name="T26" fmla="*/ 83 w 288"/>
                <a:gd name="T27" fmla="*/ 4353 h 11440"/>
                <a:gd name="T28" fmla="*/ 80 w 288"/>
                <a:gd name="T29" fmla="*/ 4000 h 11440"/>
                <a:gd name="T30" fmla="*/ 80 w 288"/>
                <a:gd name="T31" fmla="*/ 3600 h 11440"/>
                <a:gd name="T32" fmla="*/ 96 w 288"/>
                <a:gd name="T33" fmla="*/ 3280 h 11440"/>
                <a:gd name="T34" fmla="*/ 96 w 288"/>
                <a:gd name="T35" fmla="*/ 2880 h 11440"/>
                <a:gd name="T36" fmla="*/ 191 w 288"/>
                <a:gd name="T37" fmla="*/ 2549 h 11440"/>
                <a:gd name="T38" fmla="*/ 112 w 288"/>
                <a:gd name="T39" fmla="*/ 2304 h 11440"/>
                <a:gd name="T40" fmla="*/ 112 w 288"/>
                <a:gd name="T41" fmla="*/ 2208 h 11440"/>
                <a:gd name="T42" fmla="*/ 128 w 288"/>
                <a:gd name="T43" fmla="*/ 1952 h 11440"/>
                <a:gd name="T44" fmla="*/ 192 w 288"/>
                <a:gd name="T45" fmla="*/ 1600 h 11440"/>
                <a:gd name="T46" fmla="*/ 144 w 288"/>
                <a:gd name="T47" fmla="*/ 1280 h 11440"/>
                <a:gd name="T48" fmla="*/ 160 w 288"/>
                <a:gd name="T49" fmla="*/ 976 h 11440"/>
                <a:gd name="T50" fmla="*/ 160 w 288"/>
                <a:gd name="T51" fmla="*/ 560 h 11440"/>
                <a:gd name="T52" fmla="*/ 176 w 288"/>
                <a:gd name="T53" fmla="*/ 512 h 11440"/>
                <a:gd name="T54" fmla="*/ 176 w 288"/>
                <a:gd name="T55" fmla="*/ 416 h 11440"/>
                <a:gd name="T56" fmla="*/ 288 w 288"/>
                <a:gd name="T57" fmla="*/ 256 h 11440"/>
                <a:gd name="T58" fmla="*/ 288 w 288"/>
                <a:gd name="T59" fmla="*/ 48 h 11440"/>
                <a:gd name="T60" fmla="*/ 224 w 288"/>
                <a:gd name="T61" fmla="*/ 256 h 11440"/>
                <a:gd name="T62" fmla="*/ 272 w 288"/>
                <a:gd name="T63" fmla="*/ 368 h 11440"/>
                <a:gd name="T64" fmla="*/ 160 w 288"/>
                <a:gd name="T65" fmla="*/ 512 h 11440"/>
                <a:gd name="T66" fmla="*/ 256 w 288"/>
                <a:gd name="T67" fmla="*/ 880 h 11440"/>
                <a:gd name="T68" fmla="*/ 240 w 288"/>
                <a:gd name="T69" fmla="*/ 1184 h 11440"/>
                <a:gd name="T70" fmla="*/ 240 w 288"/>
                <a:gd name="T71" fmla="*/ 1600 h 11440"/>
                <a:gd name="T72" fmla="*/ 224 w 288"/>
                <a:gd name="T73" fmla="*/ 1856 h 11440"/>
                <a:gd name="T74" fmla="*/ 160 w 288"/>
                <a:gd name="T75" fmla="*/ 2208 h 11440"/>
                <a:gd name="T76" fmla="*/ 208 w 288"/>
                <a:gd name="T77" fmla="*/ 2304 h 11440"/>
                <a:gd name="T78" fmla="*/ 114 w 288"/>
                <a:gd name="T79" fmla="*/ 2636 h 11440"/>
                <a:gd name="T80" fmla="*/ 192 w 288"/>
                <a:gd name="T81" fmla="*/ 2880 h 11440"/>
                <a:gd name="T82" fmla="*/ 192 w 288"/>
                <a:gd name="T83" fmla="*/ 3280 h 11440"/>
                <a:gd name="T84" fmla="*/ 176 w 288"/>
                <a:gd name="T85" fmla="*/ 3600 h 11440"/>
                <a:gd name="T86" fmla="*/ 176 w 288"/>
                <a:gd name="T87" fmla="*/ 4000 h 11440"/>
                <a:gd name="T88" fmla="*/ 174 w 288"/>
                <a:gd name="T89" fmla="*/ 4384 h 11440"/>
                <a:gd name="T90" fmla="*/ 160 w 288"/>
                <a:gd name="T91" fmla="*/ 4720 h 11440"/>
                <a:gd name="T92" fmla="*/ 112 w 288"/>
                <a:gd name="T93" fmla="*/ 5120 h 11440"/>
                <a:gd name="T94" fmla="*/ 144 w 288"/>
                <a:gd name="T95" fmla="*/ 5392 h 11440"/>
                <a:gd name="T96" fmla="*/ 144 w 288"/>
                <a:gd name="T97" fmla="*/ 5792 h 11440"/>
                <a:gd name="T98" fmla="*/ 128 w 288"/>
                <a:gd name="T99" fmla="*/ 6112 h 11440"/>
                <a:gd name="T100" fmla="*/ 128 w 288"/>
                <a:gd name="T101" fmla="*/ 6512 h 11440"/>
                <a:gd name="T102" fmla="*/ 128 w 288"/>
                <a:gd name="T103" fmla="*/ 7328 h 11440"/>
                <a:gd name="T104" fmla="*/ 112 w 288"/>
                <a:gd name="T105" fmla="*/ 7904 h 11440"/>
                <a:gd name="T106" fmla="*/ 112 w 288"/>
                <a:gd name="T107" fmla="*/ 8720 h 11440"/>
                <a:gd name="T108" fmla="*/ 112 w 288"/>
                <a:gd name="T109" fmla="*/ 9488 h 11440"/>
                <a:gd name="T110" fmla="*/ 112 w 288"/>
                <a:gd name="T111" fmla="*/ 10112 h 11440"/>
                <a:gd name="T112" fmla="*/ 96 w 288"/>
                <a:gd name="T113" fmla="*/ 10512 h 11440"/>
                <a:gd name="T114" fmla="*/ 96 w 288"/>
                <a:gd name="T115" fmla="*/ 10976 h 11440"/>
                <a:gd name="T116" fmla="*/ 48 w 288"/>
                <a:gd name="T117" fmla="*/ 11440 h 1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8" h="11440">
                  <a:moveTo>
                    <a:pt x="0" y="11392"/>
                  </a:moveTo>
                  <a:lnTo>
                    <a:pt x="0" y="11328"/>
                  </a:lnTo>
                  <a:lnTo>
                    <a:pt x="0" y="11232"/>
                  </a:lnTo>
                  <a:lnTo>
                    <a:pt x="0" y="11184"/>
                  </a:lnTo>
                  <a:lnTo>
                    <a:pt x="0" y="11136"/>
                  </a:lnTo>
                  <a:lnTo>
                    <a:pt x="0" y="11072"/>
                  </a:lnTo>
                  <a:lnTo>
                    <a:pt x="0" y="11024"/>
                  </a:lnTo>
                  <a:lnTo>
                    <a:pt x="0" y="10976"/>
                  </a:lnTo>
                  <a:lnTo>
                    <a:pt x="0" y="10928"/>
                  </a:lnTo>
                  <a:lnTo>
                    <a:pt x="0" y="10880"/>
                  </a:lnTo>
                  <a:lnTo>
                    <a:pt x="0" y="10768"/>
                  </a:lnTo>
                  <a:lnTo>
                    <a:pt x="0" y="10720"/>
                  </a:lnTo>
                  <a:lnTo>
                    <a:pt x="0" y="10672"/>
                  </a:lnTo>
                  <a:lnTo>
                    <a:pt x="0" y="10624"/>
                  </a:lnTo>
                  <a:lnTo>
                    <a:pt x="0" y="10560"/>
                  </a:lnTo>
                  <a:lnTo>
                    <a:pt x="0" y="10512"/>
                  </a:lnTo>
                  <a:lnTo>
                    <a:pt x="0" y="10464"/>
                  </a:lnTo>
                  <a:cubicBezTo>
                    <a:pt x="0" y="10459"/>
                    <a:pt x="1" y="10454"/>
                    <a:pt x="3" y="10449"/>
                  </a:cubicBezTo>
                  <a:lnTo>
                    <a:pt x="19" y="10401"/>
                  </a:lnTo>
                  <a:lnTo>
                    <a:pt x="16" y="10416"/>
                  </a:lnTo>
                  <a:lnTo>
                    <a:pt x="16" y="10304"/>
                  </a:lnTo>
                  <a:lnTo>
                    <a:pt x="16" y="10208"/>
                  </a:lnTo>
                  <a:lnTo>
                    <a:pt x="16" y="10160"/>
                  </a:lnTo>
                  <a:lnTo>
                    <a:pt x="16" y="10112"/>
                  </a:lnTo>
                  <a:lnTo>
                    <a:pt x="16" y="10048"/>
                  </a:lnTo>
                  <a:lnTo>
                    <a:pt x="16" y="10000"/>
                  </a:lnTo>
                  <a:lnTo>
                    <a:pt x="16" y="9904"/>
                  </a:lnTo>
                  <a:lnTo>
                    <a:pt x="16" y="9840"/>
                  </a:lnTo>
                  <a:lnTo>
                    <a:pt x="16" y="9744"/>
                  </a:lnTo>
                  <a:lnTo>
                    <a:pt x="16" y="9648"/>
                  </a:lnTo>
                  <a:lnTo>
                    <a:pt x="16" y="9584"/>
                  </a:lnTo>
                  <a:lnTo>
                    <a:pt x="16" y="9488"/>
                  </a:lnTo>
                  <a:lnTo>
                    <a:pt x="16" y="9440"/>
                  </a:lnTo>
                  <a:lnTo>
                    <a:pt x="16" y="9328"/>
                  </a:lnTo>
                  <a:lnTo>
                    <a:pt x="16" y="9280"/>
                  </a:lnTo>
                  <a:lnTo>
                    <a:pt x="16" y="9184"/>
                  </a:lnTo>
                  <a:lnTo>
                    <a:pt x="16" y="9024"/>
                  </a:lnTo>
                  <a:lnTo>
                    <a:pt x="16" y="8928"/>
                  </a:lnTo>
                  <a:lnTo>
                    <a:pt x="16" y="8816"/>
                  </a:lnTo>
                  <a:lnTo>
                    <a:pt x="16" y="8720"/>
                  </a:lnTo>
                  <a:lnTo>
                    <a:pt x="16" y="8624"/>
                  </a:lnTo>
                  <a:lnTo>
                    <a:pt x="16" y="8512"/>
                  </a:lnTo>
                  <a:lnTo>
                    <a:pt x="16" y="8416"/>
                  </a:lnTo>
                  <a:lnTo>
                    <a:pt x="16" y="8304"/>
                  </a:lnTo>
                  <a:lnTo>
                    <a:pt x="16" y="8208"/>
                  </a:lnTo>
                  <a:lnTo>
                    <a:pt x="16" y="8112"/>
                  </a:lnTo>
                  <a:lnTo>
                    <a:pt x="16" y="8000"/>
                  </a:lnTo>
                  <a:lnTo>
                    <a:pt x="16" y="7904"/>
                  </a:lnTo>
                  <a:cubicBezTo>
                    <a:pt x="16" y="7899"/>
                    <a:pt x="17" y="7894"/>
                    <a:pt x="19" y="7889"/>
                  </a:cubicBezTo>
                  <a:lnTo>
                    <a:pt x="35" y="7841"/>
                  </a:lnTo>
                  <a:lnTo>
                    <a:pt x="32" y="7856"/>
                  </a:lnTo>
                  <a:lnTo>
                    <a:pt x="32" y="7744"/>
                  </a:lnTo>
                  <a:lnTo>
                    <a:pt x="32" y="7648"/>
                  </a:lnTo>
                  <a:lnTo>
                    <a:pt x="32" y="7536"/>
                  </a:lnTo>
                  <a:lnTo>
                    <a:pt x="32" y="7440"/>
                  </a:lnTo>
                  <a:lnTo>
                    <a:pt x="32" y="7328"/>
                  </a:lnTo>
                  <a:lnTo>
                    <a:pt x="32" y="7184"/>
                  </a:lnTo>
                  <a:lnTo>
                    <a:pt x="32" y="7072"/>
                  </a:lnTo>
                  <a:lnTo>
                    <a:pt x="32" y="6976"/>
                  </a:lnTo>
                  <a:lnTo>
                    <a:pt x="32" y="6880"/>
                  </a:lnTo>
                  <a:lnTo>
                    <a:pt x="32" y="6768"/>
                  </a:lnTo>
                  <a:lnTo>
                    <a:pt x="32" y="6672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68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60"/>
                  </a:lnTo>
                  <a:lnTo>
                    <a:pt x="32" y="6112"/>
                  </a:lnTo>
                  <a:lnTo>
                    <a:pt x="32" y="6048"/>
                  </a:lnTo>
                  <a:lnTo>
                    <a:pt x="32" y="6000"/>
                  </a:lnTo>
                  <a:lnTo>
                    <a:pt x="32" y="5952"/>
                  </a:lnTo>
                  <a:cubicBezTo>
                    <a:pt x="32" y="5947"/>
                    <a:pt x="33" y="5942"/>
                    <a:pt x="35" y="5937"/>
                  </a:cubicBezTo>
                  <a:lnTo>
                    <a:pt x="51" y="5889"/>
                  </a:lnTo>
                  <a:lnTo>
                    <a:pt x="48" y="5904"/>
                  </a:lnTo>
                  <a:lnTo>
                    <a:pt x="48" y="5856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96"/>
                  </a:lnTo>
                  <a:lnTo>
                    <a:pt x="48" y="5648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40"/>
                  </a:lnTo>
                  <a:lnTo>
                    <a:pt x="48" y="5392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84"/>
                  </a:lnTo>
                  <a:lnTo>
                    <a:pt x="48" y="5136"/>
                  </a:lnTo>
                  <a:lnTo>
                    <a:pt x="48" y="5072"/>
                  </a:lnTo>
                  <a:cubicBezTo>
                    <a:pt x="48" y="5046"/>
                    <a:pt x="70" y="5024"/>
                    <a:pt x="96" y="5024"/>
                  </a:cubicBezTo>
                  <a:lnTo>
                    <a:pt x="112" y="5024"/>
                  </a:lnTo>
                  <a:lnTo>
                    <a:pt x="64" y="5072"/>
                  </a:lnTo>
                  <a:lnTo>
                    <a:pt x="64" y="5024"/>
                  </a:lnTo>
                  <a:lnTo>
                    <a:pt x="64" y="4976"/>
                  </a:lnTo>
                  <a:lnTo>
                    <a:pt x="64" y="4928"/>
                  </a:lnTo>
                  <a:lnTo>
                    <a:pt x="64" y="4880"/>
                  </a:lnTo>
                  <a:lnTo>
                    <a:pt x="64" y="4816"/>
                  </a:lnTo>
                  <a:lnTo>
                    <a:pt x="64" y="4768"/>
                  </a:lnTo>
                  <a:lnTo>
                    <a:pt x="64" y="4720"/>
                  </a:lnTo>
                  <a:lnTo>
                    <a:pt x="64" y="4672"/>
                  </a:lnTo>
                  <a:lnTo>
                    <a:pt x="64" y="4624"/>
                  </a:lnTo>
                  <a:lnTo>
                    <a:pt x="64" y="4560"/>
                  </a:lnTo>
                  <a:lnTo>
                    <a:pt x="64" y="4512"/>
                  </a:lnTo>
                  <a:lnTo>
                    <a:pt x="64" y="4464"/>
                  </a:lnTo>
                  <a:lnTo>
                    <a:pt x="64" y="4416"/>
                  </a:lnTo>
                  <a:cubicBezTo>
                    <a:pt x="64" y="4411"/>
                    <a:pt x="65" y="4406"/>
                    <a:pt x="67" y="4401"/>
                  </a:cubicBezTo>
                  <a:lnTo>
                    <a:pt x="83" y="4353"/>
                  </a:lnTo>
                  <a:lnTo>
                    <a:pt x="80" y="4368"/>
                  </a:lnTo>
                  <a:lnTo>
                    <a:pt x="80" y="4304"/>
                  </a:lnTo>
                  <a:lnTo>
                    <a:pt x="80" y="4256"/>
                  </a:lnTo>
                  <a:lnTo>
                    <a:pt x="80" y="4208"/>
                  </a:lnTo>
                  <a:lnTo>
                    <a:pt x="80" y="4160"/>
                  </a:lnTo>
                  <a:lnTo>
                    <a:pt x="80" y="4112"/>
                  </a:lnTo>
                  <a:lnTo>
                    <a:pt x="80" y="4048"/>
                  </a:lnTo>
                  <a:lnTo>
                    <a:pt x="80" y="4000"/>
                  </a:lnTo>
                  <a:lnTo>
                    <a:pt x="80" y="3952"/>
                  </a:lnTo>
                  <a:lnTo>
                    <a:pt x="80" y="3904"/>
                  </a:lnTo>
                  <a:lnTo>
                    <a:pt x="80" y="3856"/>
                  </a:lnTo>
                  <a:lnTo>
                    <a:pt x="80" y="3792"/>
                  </a:lnTo>
                  <a:lnTo>
                    <a:pt x="80" y="3744"/>
                  </a:lnTo>
                  <a:lnTo>
                    <a:pt x="80" y="3696"/>
                  </a:lnTo>
                  <a:lnTo>
                    <a:pt x="80" y="3648"/>
                  </a:lnTo>
                  <a:lnTo>
                    <a:pt x="80" y="3600"/>
                  </a:lnTo>
                  <a:lnTo>
                    <a:pt x="80" y="3536"/>
                  </a:lnTo>
                  <a:lnTo>
                    <a:pt x="80" y="3488"/>
                  </a:lnTo>
                  <a:cubicBezTo>
                    <a:pt x="80" y="3483"/>
                    <a:pt x="81" y="3478"/>
                    <a:pt x="83" y="3473"/>
                  </a:cubicBezTo>
                  <a:lnTo>
                    <a:pt x="99" y="3425"/>
                  </a:lnTo>
                  <a:lnTo>
                    <a:pt x="96" y="3440"/>
                  </a:lnTo>
                  <a:lnTo>
                    <a:pt x="96" y="3392"/>
                  </a:lnTo>
                  <a:lnTo>
                    <a:pt x="96" y="3328"/>
                  </a:lnTo>
                  <a:lnTo>
                    <a:pt x="96" y="3280"/>
                  </a:lnTo>
                  <a:lnTo>
                    <a:pt x="96" y="3232"/>
                  </a:lnTo>
                  <a:lnTo>
                    <a:pt x="96" y="3184"/>
                  </a:lnTo>
                  <a:lnTo>
                    <a:pt x="96" y="3136"/>
                  </a:lnTo>
                  <a:lnTo>
                    <a:pt x="96" y="3072"/>
                  </a:lnTo>
                  <a:lnTo>
                    <a:pt x="96" y="3024"/>
                  </a:lnTo>
                  <a:lnTo>
                    <a:pt x="96" y="2976"/>
                  </a:lnTo>
                  <a:lnTo>
                    <a:pt x="96" y="2928"/>
                  </a:lnTo>
                  <a:lnTo>
                    <a:pt x="96" y="2880"/>
                  </a:lnTo>
                  <a:lnTo>
                    <a:pt x="96" y="2816"/>
                  </a:lnTo>
                  <a:lnTo>
                    <a:pt x="96" y="2768"/>
                  </a:lnTo>
                  <a:lnTo>
                    <a:pt x="96" y="2720"/>
                  </a:lnTo>
                  <a:lnTo>
                    <a:pt x="96" y="2672"/>
                  </a:lnTo>
                  <a:lnTo>
                    <a:pt x="96" y="2624"/>
                  </a:lnTo>
                  <a:lnTo>
                    <a:pt x="96" y="2560"/>
                  </a:lnTo>
                  <a:cubicBezTo>
                    <a:pt x="96" y="2536"/>
                    <a:pt x="115" y="2516"/>
                    <a:pt x="139" y="2513"/>
                  </a:cubicBezTo>
                  <a:cubicBezTo>
                    <a:pt x="163" y="2510"/>
                    <a:pt x="185" y="2525"/>
                    <a:pt x="191" y="2549"/>
                  </a:cubicBezTo>
                  <a:lnTo>
                    <a:pt x="207" y="2613"/>
                  </a:lnTo>
                  <a:lnTo>
                    <a:pt x="112" y="2624"/>
                  </a:lnTo>
                  <a:lnTo>
                    <a:pt x="112" y="2560"/>
                  </a:lnTo>
                  <a:lnTo>
                    <a:pt x="112" y="2512"/>
                  </a:lnTo>
                  <a:lnTo>
                    <a:pt x="112" y="2464"/>
                  </a:lnTo>
                  <a:lnTo>
                    <a:pt x="112" y="2416"/>
                  </a:lnTo>
                  <a:lnTo>
                    <a:pt x="112" y="2368"/>
                  </a:lnTo>
                  <a:lnTo>
                    <a:pt x="112" y="2304"/>
                  </a:lnTo>
                  <a:lnTo>
                    <a:pt x="112" y="2256"/>
                  </a:lnTo>
                  <a:cubicBezTo>
                    <a:pt x="112" y="2230"/>
                    <a:pt x="134" y="2208"/>
                    <a:pt x="160" y="2208"/>
                  </a:cubicBezTo>
                  <a:cubicBezTo>
                    <a:pt x="187" y="2208"/>
                    <a:pt x="208" y="2230"/>
                    <a:pt x="208" y="2256"/>
                  </a:cubicBezTo>
                  <a:lnTo>
                    <a:pt x="208" y="2304"/>
                  </a:lnTo>
                  <a:cubicBezTo>
                    <a:pt x="208" y="2331"/>
                    <a:pt x="187" y="2352"/>
                    <a:pt x="160" y="2352"/>
                  </a:cubicBezTo>
                  <a:cubicBezTo>
                    <a:pt x="134" y="2352"/>
                    <a:pt x="112" y="2331"/>
                    <a:pt x="112" y="2304"/>
                  </a:cubicBezTo>
                  <a:lnTo>
                    <a:pt x="112" y="2256"/>
                  </a:lnTo>
                  <a:lnTo>
                    <a:pt x="112" y="2208"/>
                  </a:lnTo>
                  <a:lnTo>
                    <a:pt x="112" y="2160"/>
                  </a:lnTo>
                  <a:cubicBezTo>
                    <a:pt x="112" y="2134"/>
                    <a:pt x="134" y="2112"/>
                    <a:pt x="160" y="2112"/>
                  </a:cubicBezTo>
                  <a:lnTo>
                    <a:pt x="176" y="2112"/>
                  </a:lnTo>
                  <a:lnTo>
                    <a:pt x="128" y="2160"/>
                  </a:lnTo>
                  <a:lnTo>
                    <a:pt x="128" y="2112"/>
                  </a:lnTo>
                  <a:lnTo>
                    <a:pt x="128" y="2048"/>
                  </a:lnTo>
                  <a:lnTo>
                    <a:pt x="128" y="2000"/>
                  </a:lnTo>
                  <a:lnTo>
                    <a:pt x="128" y="1952"/>
                  </a:lnTo>
                  <a:lnTo>
                    <a:pt x="128" y="1904"/>
                  </a:lnTo>
                  <a:lnTo>
                    <a:pt x="128" y="1856"/>
                  </a:lnTo>
                  <a:lnTo>
                    <a:pt x="128" y="1792"/>
                  </a:lnTo>
                  <a:lnTo>
                    <a:pt x="128" y="1744"/>
                  </a:lnTo>
                  <a:lnTo>
                    <a:pt x="128" y="1696"/>
                  </a:lnTo>
                  <a:lnTo>
                    <a:pt x="128" y="1648"/>
                  </a:lnTo>
                  <a:cubicBezTo>
                    <a:pt x="128" y="1622"/>
                    <a:pt x="150" y="1600"/>
                    <a:pt x="176" y="1600"/>
                  </a:cubicBezTo>
                  <a:lnTo>
                    <a:pt x="192" y="1600"/>
                  </a:lnTo>
                  <a:lnTo>
                    <a:pt x="144" y="1648"/>
                  </a:lnTo>
                  <a:lnTo>
                    <a:pt x="144" y="1600"/>
                  </a:lnTo>
                  <a:lnTo>
                    <a:pt x="144" y="1536"/>
                  </a:lnTo>
                  <a:lnTo>
                    <a:pt x="144" y="1488"/>
                  </a:lnTo>
                  <a:lnTo>
                    <a:pt x="144" y="1440"/>
                  </a:lnTo>
                  <a:lnTo>
                    <a:pt x="144" y="1392"/>
                  </a:lnTo>
                  <a:lnTo>
                    <a:pt x="144" y="1328"/>
                  </a:lnTo>
                  <a:lnTo>
                    <a:pt x="144" y="1280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144" y="1136"/>
                  </a:lnTo>
                  <a:cubicBezTo>
                    <a:pt x="144" y="1133"/>
                    <a:pt x="145" y="1129"/>
                    <a:pt x="146" y="1125"/>
                  </a:cubicBezTo>
                  <a:lnTo>
                    <a:pt x="162" y="1061"/>
                  </a:lnTo>
                  <a:lnTo>
                    <a:pt x="160" y="1072"/>
                  </a:lnTo>
                  <a:lnTo>
                    <a:pt x="160" y="1024"/>
                  </a:lnTo>
                  <a:lnTo>
                    <a:pt x="160" y="976"/>
                  </a:lnTo>
                  <a:lnTo>
                    <a:pt x="160" y="928"/>
                  </a:lnTo>
                  <a:lnTo>
                    <a:pt x="160" y="880"/>
                  </a:lnTo>
                  <a:lnTo>
                    <a:pt x="160" y="816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160" y="624"/>
                  </a:lnTo>
                  <a:lnTo>
                    <a:pt x="160" y="560"/>
                  </a:lnTo>
                  <a:lnTo>
                    <a:pt x="160" y="512"/>
                  </a:lnTo>
                  <a:cubicBezTo>
                    <a:pt x="160" y="486"/>
                    <a:pt x="182" y="464"/>
                    <a:pt x="208" y="464"/>
                  </a:cubicBezTo>
                  <a:cubicBezTo>
                    <a:pt x="235" y="464"/>
                    <a:pt x="256" y="486"/>
                    <a:pt x="256" y="512"/>
                  </a:cubicBezTo>
                  <a:lnTo>
                    <a:pt x="256" y="560"/>
                  </a:lnTo>
                  <a:lnTo>
                    <a:pt x="208" y="512"/>
                  </a:lnTo>
                  <a:lnTo>
                    <a:pt x="224" y="512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176" y="464"/>
                  </a:lnTo>
                  <a:lnTo>
                    <a:pt x="176" y="416"/>
                  </a:lnTo>
                  <a:lnTo>
                    <a:pt x="176" y="368"/>
                  </a:lnTo>
                  <a:cubicBezTo>
                    <a:pt x="176" y="342"/>
                    <a:pt x="198" y="320"/>
                    <a:pt x="224" y="320"/>
                  </a:cubicBezTo>
                  <a:cubicBezTo>
                    <a:pt x="251" y="320"/>
                    <a:pt x="272" y="342"/>
                    <a:pt x="272" y="368"/>
                  </a:cubicBezTo>
                  <a:lnTo>
                    <a:pt x="272" y="416"/>
                  </a:lnTo>
                  <a:cubicBezTo>
                    <a:pt x="272" y="443"/>
                    <a:pt x="251" y="464"/>
                    <a:pt x="224" y="464"/>
                  </a:cubicBezTo>
                  <a:cubicBezTo>
                    <a:pt x="198" y="464"/>
                    <a:pt x="176" y="443"/>
                    <a:pt x="176" y="416"/>
                  </a:cubicBezTo>
                  <a:lnTo>
                    <a:pt x="176" y="368"/>
                  </a:lnTo>
                  <a:lnTo>
                    <a:pt x="176" y="304"/>
                  </a:lnTo>
                  <a:lnTo>
                    <a:pt x="176" y="256"/>
                  </a:lnTo>
                  <a:lnTo>
                    <a:pt x="176" y="208"/>
                  </a:lnTo>
                  <a:cubicBezTo>
                    <a:pt x="176" y="182"/>
                    <a:pt x="198" y="160"/>
                    <a:pt x="224" y="160"/>
                  </a:cubicBezTo>
                  <a:lnTo>
                    <a:pt x="240" y="160"/>
                  </a:lnTo>
                  <a:cubicBezTo>
                    <a:pt x="267" y="160"/>
                    <a:pt x="288" y="182"/>
                    <a:pt x="288" y="208"/>
                  </a:cubicBezTo>
                  <a:lnTo>
                    <a:pt x="288" y="256"/>
                  </a:lnTo>
                  <a:cubicBezTo>
                    <a:pt x="288" y="283"/>
                    <a:pt x="267" y="304"/>
                    <a:pt x="240" y="304"/>
                  </a:cubicBezTo>
                  <a:cubicBezTo>
                    <a:pt x="214" y="304"/>
                    <a:pt x="192" y="283"/>
                    <a:pt x="192" y="256"/>
                  </a:cubicBezTo>
                  <a:lnTo>
                    <a:pt x="192" y="208"/>
                  </a:lnTo>
                  <a:lnTo>
                    <a:pt x="192" y="160"/>
                  </a:lnTo>
                  <a:lnTo>
                    <a:pt x="192" y="112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112"/>
                  </a:lnTo>
                  <a:lnTo>
                    <a:pt x="288" y="160"/>
                  </a:lnTo>
                  <a:lnTo>
                    <a:pt x="288" y="208"/>
                  </a:lnTo>
                  <a:lnTo>
                    <a:pt x="288" y="256"/>
                  </a:lnTo>
                  <a:lnTo>
                    <a:pt x="192" y="256"/>
                  </a:lnTo>
                  <a:lnTo>
                    <a:pt x="192" y="208"/>
                  </a:lnTo>
                  <a:lnTo>
                    <a:pt x="240" y="256"/>
                  </a:lnTo>
                  <a:lnTo>
                    <a:pt x="224" y="256"/>
                  </a:lnTo>
                  <a:lnTo>
                    <a:pt x="272" y="208"/>
                  </a:lnTo>
                  <a:lnTo>
                    <a:pt x="272" y="256"/>
                  </a:lnTo>
                  <a:lnTo>
                    <a:pt x="272" y="304"/>
                  </a:lnTo>
                  <a:lnTo>
                    <a:pt x="272" y="368"/>
                  </a:lnTo>
                  <a:lnTo>
                    <a:pt x="272" y="416"/>
                  </a:lnTo>
                  <a:lnTo>
                    <a:pt x="176" y="416"/>
                  </a:lnTo>
                  <a:lnTo>
                    <a:pt x="176" y="368"/>
                  </a:lnTo>
                  <a:lnTo>
                    <a:pt x="272" y="368"/>
                  </a:lnTo>
                  <a:lnTo>
                    <a:pt x="272" y="416"/>
                  </a:lnTo>
                  <a:lnTo>
                    <a:pt x="272" y="464"/>
                  </a:lnTo>
                  <a:lnTo>
                    <a:pt x="272" y="512"/>
                  </a:lnTo>
                  <a:lnTo>
                    <a:pt x="272" y="560"/>
                  </a:lnTo>
                  <a:cubicBezTo>
                    <a:pt x="272" y="587"/>
                    <a:pt x="251" y="608"/>
                    <a:pt x="224" y="608"/>
                  </a:cubicBezTo>
                  <a:lnTo>
                    <a:pt x="208" y="608"/>
                  </a:lnTo>
                  <a:cubicBezTo>
                    <a:pt x="182" y="608"/>
                    <a:pt x="160" y="587"/>
                    <a:pt x="160" y="560"/>
                  </a:cubicBezTo>
                  <a:lnTo>
                    <a:pt x="160" y="512"/>
                  </a:lnTo>
                  <a:lnTo>
                    <a:pt x="256" y="512"/>
                  </a:lnTo>
                  <a:lnTo>
                    <a:pt x="256" y="560"/>
                  </a:lnTo>
                  <a:lnTo>
                    <a:pt x="256" y="624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80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72"/>
                  </a:lnTo>
                  <a:cubicBezTo>
                    <a:pt x="256" y="1076"/>
                    <a:pt x="256" y="1080"/>
                    <a:pt x="255" y="1084"/>
                  </a:cubicBezTo>
                  <a:lnTo>
                    <a:pt x="239" y="1148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240" y="1328"/>
                  </a:lnTo>
                  <a:lnTo>
                    <a:pt x="240" y="1392"/>
                  </a:lnTo>
                  <a:lnTo>
                    <a:pt x="240" y="1440"/>
                  </a:lnTo>
                  <a:lnTo>
                    <a:pt x="240" y="1488"/>
                  </a:lnTo>
                  <a:lnTo>
                    <a:pt x="240" y="1536"/>
                  </a:lnTo>
                  <a:lnTo>
                    <a:pt x="240" y="1600"/>
                  </a:lnTo>
                  <a:lnTo>
                    <a:pt x="240" y="1648"/>
                  </a:lnTo>
                  <a:cubicBezTo>
                    <a:pt x="240" y="1675"/>
                    <a:pt x="219" y="1696"/>
                    <a:pt x="192" y="1696"/>
                  </a:cubicBezTo>
                  <a:lnTo>
                    <a:pt x="176" y="1696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224" y="1744"/>
                  </a:lnTo>
                  <a:lnTo>
                    <a:pt x="224" y="1792"/>
                  </a:lnTo>
                  <a:lnTo>
                    <a:pt x="224" y="1856"/>
                  </a:lnTo>
                  <a:lnTo>
                    <a:pt x="224" y="1904"/>
                  </a:lnTo>
                  <a:lnTo>
                    <a:pt x="224" y="1952"/>
                  </a:lnTo>
                  <a:lnTo>
                    <a:pt x="224" y="2000"/>
                  </a:lnTo>
                  <a:lnTo>
                    <a:pt x="224" y="2048"/>
                  </a:lnTo>
                  <a:lnTo>
                    <a:pt x="224" y="2112"/>
                  </a:lnTo>
                  <a:lnTo>
                    <a:pt x="224" y="2160"/>
                  </a:lnTo>
                  <a:cubicBezTo>
                    <a:pt x="224" y="2187"/>
                    <a:pt x="203" y="2208"/>
                    <a:pt x="176" y="2208"/>
                  </a:cubicBezTo>
                  <a:lnTo>
                    <a:pt x="160" y="2208"/>
                  </a:lnTo>
                  <a:lnTo>
                    <a:pt x="208" y="2160"/>
                  </a:lnTo>
                  <a:lnTo>
                    <a:pt x="208" y="2208"/>
                  </a:lnTo>
                  <a:lnTo>
                    <a:pt x="208" y="2256"/>
                  </a:lnTo>
                  <a:lnTo>
                    <a:pt x="208" y="2304"/>
                  </a:lnTo>
                  <a:lnTo>
                    <a:pt x="112" y="2304"/>
                  </a:lnTo>
                  <a:lnTo>
                    <a:pt x="112" y="2256"/>
                  </a:lnTo>
                  <a:lnTo>
                    <a:pt x="208" y="2256"/>
                  </a:lnTo>
                  <a:lnTo>
                    <a:pt x="208" y="2304"/>
                  </a:lnTo>
                  <a:lnTo>
                    <a:pt x="208" y="2368"/>
                  </a:lnTo>
                  <a:lnTo>
                    <a:pt x="208" y="2416"/>
                  </a:lnTo>
                  <a:lnTo>
                    <a:pt x="208" y="2464"/>
                  </a:lnTo>
                  <a:lnTo>
                    <a:pt x="208" y="2512"/>
                  </a:lnTo>
                  <a:lnTo>
                    <a:pt x="208" y="2560"/>
                  </a:lnTo>
                  <a:lnTo>
                    <a:pt x="208" y="2624"/>
                  </a:lnTo>
                  <a:cubicBezTo>
                    <a:pt x="208" y="2649"/>
                    <a:pt x="190" y="2669"/>
                    <a:pt x="166" y="2672"/>
                  </a:cubicBezTo>
                  <a:cubicBezTo>
                    <a:pt x="142" y="2675"/>
                    <a:pt x="120" y="2660"/>
                    <a:pt x="114" y="2636"/>
                  </a:cubicBezTo>
                  <a:lnTo>
                    <a:pt x="98" y="2572"/>
                  </a:lnTo>
                  <a:lnTo>
                    <a:pt x="192" y="2560"/>
                  </a:lnTo>
                  <a:lnTo>
                    <a:pt x="192" y="2624"/>
                  </a:lnTo>
                  <a:lnTo>
                    <a:pt x="192" y="2672"/>
                  </a:lnTo>
                  <a:lnTo>
                    <a:pt x="192" y="2720"/>
                  </a:lnTo>
                  <a:lnTo>
                    <a:pt x="192" y="2768"/>
                  </a:lnTo>
                  <a:lnTo>
                    <a:pt x="192" y="2816"/>
                  </a:lnTo>
                  <a:lnTo>
                    <a:pt x="192" y="2880"/>
                  </a:lnTo>
                  <a:lnTo>
                    <a:pt x="192" y="2928"/>
                  </a:lnTo>
                  <a:lnTo>
                    <a:pt x="192" y="2976"/>
                  </a:lnTo>
                  <a:lnTo>
                    <a:pt x="192" y="3024"/>
                  </a:lnTo>
                  <a:lnTo>
                    <a:pt x="192" y="3072"/>
                  </a:lnTo>
                  <a:lnTo>
                    <a:pt x="192" y="3136"/>
                  </a:lnTo>
                  <a:lnTo>
                    <a:pt x="192" y="3184"/>
                  </a:lnTo>
                  <a:lnTo>
                    <a:pt x="192" y="3232"/>
                  </a:lnTo>
                  <a:lnTo>
                    <a:pt x="192" y="3280"/>
                  </a:lnTo>
                  <a:lnTo>
                    <a:pt x="192" y="3328"/>
                  </a:lnTo>
                  <a:lnTo>
                    <a:pt x="192" y="3392"/>
                  </a:lnTo>
                  <a:lnTo>
                    <a:pt x="192" y="3440"/>
                  </a:lnTo>
                  <a:cubicBezTo>
                    <a:pt x="192" y="3446"/>
                    <a:pt x="192" y="3451"/>
                    <a:pt x="190" y="3456"/>
                  </a:cubicBezTo>
                  <a:lnTo>
                    <a:pt x="174" y="3504"/>
                  </a:lnTo>
                  <a:lnTo>
                    <a:pt x="176" y="3488"/>
                  </a:lnTo>
                  <a:lnTo>
                    <a:pt x="176" y="3536"/>
                  </a:lnTo>
                  <a:lnTo>
                    <a:pt x="176" y="3600"/>
                  </a:lnTo>
                  <a:lnTo>
                    <a:pt x="176" y="3648"/>
                  </a:lnTo>
                  <a:lnTo>
                    <a:pt x="176" y="3696"/>
                  </a:lnTo>
                  <a:lnTo>
                    <a:pt x="176" y="3744"/>
                  </a:lnTo>
                  <a:lnTo>
                    <a:pt x="176" y="3792"/>
                  </a:lnTo>
                  <a:lnTo>
                    <a:pt x="176" y="3856"/>
                  </a:lnTo>
                  <a:lnTo>
                    <a:pt x="176" y="3904"/>
                  </a:lnTo>
                  <a:lnTo>
                    <a:pt x="176" y="3952"/>
                  </a:lnTo>
                  <a:lnTo>
                    <a:pt x="176" y="4000"/>
                  </a:lnTo>
                  <a:lnTo>
                    <a:pt x="176" y="4048"/>
                  </a:lnTo>
                  <a:lnTo>
                    <a:pt x="176" y="4112"/>
                  </a:lnTo>
                  <a:lnTo>
                    <a:pt x="176" y="4160"/>
                  </a:lnTo>
                  <a:lnTo>
                    <a:pt x="176" y="4208"/>
                  </a:lnTo>
                  <a:lnTo>
                    <a:pt x="176" y="4256"/>
                  </a:lnTo>
                  <a:lnTo>
                    <a:pt x="176" y="4304"/>
                  </a:lnTo>
                  <a:lnTo>
                    <a:pt x="176" y="4368"/>
                  </a:lnTo>
                  <a:cubicBezTo>
                    <a:pt x="176" y="4374"/>
                    <a:pt x="176" y="4379"/>
                    <a:pt x="174" y="4384"/>
                  </a:cubicBezTo>
                  <a:lnTo>
                    <a:pt x="158" y="4432"/>
                  </a:lnTo>
                  <a:lnTo>
                    <a:pt x="160" y="4416"/>
                  </a:lnTo>
                  <a:lnTo>
                    <a:pt x="160" y="4464"/>
                  </a:lnTo>
                  <a:lnTo>
                    <a:pt x="160" y="4512"/>
                  </a:lnTo>
                  <a:lnTo>
                    <a:pt x="160" y="4560"/>
                  </a:lnTo>
                  <a:lnTo>
                    <a:pt x="160" y="4624"/>
                  </a:lnTo>
                  <a:lnTo>
                    <a:pt x="160" y="4672"/>
                  </a:lnTo>
                  <a:lnTo>
                    <a:pt x="160" y="4720"/>
                  </a:lnTo>
                  <a:lnTo>
                    <a:pt x="160" y="4768"/>
                  </a:lnTo>
                  <a:lnTo>
                    <a:pt x="160" y="4816"/>
                  </a:lnTo>
                  <a:lnTo>
                    <a:pt x="160" y="4880"/>
                  </a:lnTo>
                  <a:lnTo>
                    <a:pt x="160" y="4928"/>
                  </a:lnTo>
                  <a:lnTo>
                    <a:pt x="160" y="4976"/>
                  </a:lnTo>
                  <a:lnTo>
                    <a:pt x="160" y="5024"/>
                  </a:lnTo>
                  <a:lnTo>
                    <a:pt x="160" y="5072"/>
                  </a:lnTo>
                  <a:cubicBezTo>
                    <a:pt x="160" y="5099"/>
                    <a:pt x="139" y="5120"/>
                    <a:pt x="112" y="5120"/>
                  </a:cubicBezTo>
                  <a:lnTo>
                    <a:pt x="96" y="5120"/>
                  </a:lnTo>
                  <a:lnTo>
                    <a:pt x="144" y="5072"/>
                  </a:lnTo>
                  <a:lnTo>
                    <a:pt x="144" y="5136"/>
                  </a:lnTo>
                  <a:lnTo>
                    <a:pt x="144" y="5184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92"/>
                  </a:lnTo>
                  <a:lnTo>
                    <a:pt x="144" y="5440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48"/>
                  </a:lnTo>
                  <a:lnTo>
                    <a:pt x="144" y="5696"/>
                  </a:lnTo>
                  <a:lnTo>
                    <a:pt x="144" y="5744"/>
                  </a:lnTo>
                  <a:lnTo>
                    <a:pt x="144" y="5792"/>
                  </a:lnTo>
                  <a:lnTo>
                    <a:pt x="144" y="5856"/>
                  </a:lnTo>
                  <a:lnTo>
                    <a:pt x="144" y="5904"/>
                  </a:lnTo>
                  <a:cubicBezTo>
                    <a:pt x="144" y="5910"/>
                    <a:pt x="144" y="5915"/>
                    <a:pt x="142" y="5920"/>
                  </a:cubicBezTo>
                  <a:lnTo>
                    <a:pt x="126" y="5968"/>
                  </a:lnTo>
                  <a:lnTo>
                    <a:pt x="128" y="5952"/>
                  </a:lnTo>
                  <a:lnTo>
                    <a:pt x="128" y="6000"/>
                  </a:lnTo>
                  <a:lnTo>
                    <a:pt x="128" y="6048"/>
                  </a:lnTo>
                  <a:lnTo>
                    <a:pt x="128" y="6112"/>
                  </a:lnTo>
                  <a:lnTo>
                    <a:pt x="128" y="6160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72"/>
                  </a:lnTo>
                  <a:lnTo>
                    <a:pt x="128" y="6768"/>
                  </a:lnTo>
                  <a:lnTo>
                    <a:pt x="128" y="6880"/>
                  </a:lnTo>
                  <a:lnTo>
                    <a:pt x="128" y="6976"/>
                  </a:lnTo>
                  <a:lnTo>
                    <a:pt x="128" y="7072"/>
                  </a:lnTo>
                  <a:lnTo>
                    <a:pt x="128" y="7184"/>
                  </a:lnTo>
                  <a:lnTo>
                    <a:pt x="128" y="7328"/>
                  </a:lnTo>
                  <a:lnTo>
                    <a:pt x="128" y="7440"/>
                  </a:lnTo>
                  <a:lnTo>
                    <a:pt x="128" y="7536"/>
                  </a:lnTo>
                  <a:lnTo>
                    <a:pt x="128" y="7648"/>
                  </a:lnTo>
                  <a:lnTo>
                    <a:pt x="128" y="7744"/>
                  </a:lnTo>
                  <a:lnTo>
                    <a:pt x="128" y="7856"/>
                  </a:lnTo>
                  <a:cubicBezTo>
                    <a:pt x="128" y="7862"/>
                    <a:pt x="128" y="7867"/>
                    <a:pt x="126" y="7872"/>
                  </a:cubicBezTo>
                  <a:lnTo>
                    <a:pt x="110" y="7920"/>
                  </a:lnTo>
                  <a:lnTo>
                    <a:pt x="112" y="7904"/>
                  </a:lnTo>
                  <a:lnTo>
                    <a:pt x="112" y="8000"/>
                  </a:lnTo>
                  <a:lnTo>
                    <a:pt x="112" y="8112"/>
                  </a:lnTo>
                  <a:lnTo>
                    <a:pt x="112" y="8208"/>
                  </a:lnTo>
                  <a:lnTo>
                    <a:pt x="112" y="8304"/>
                  </a:lnTo>
                  <a:lnTo>
                    <a:pt x="112" y="8416"/>
                  </a:lnTo>
                  <a:lnTo>
                    <a:pt x="112" y="8512"/>
                  </a:lnTo>
                  <a:lnTo>
                    <a:pt x="112" y="8624"/>
                  </a:lnTo>
                  <a:lnTo>
                    <a:pt x="112" y="8720"/>
                  </a:lnTo>
                  <a:lnTo>
                    <a:pt x="112" y="8816"/>
                  </a:lnTo>
                  <a:lnTo>
                    <a:pt x="112" y="8928"/>
                  </a:lnTo>
                  <a:lnTo>
                    <a:pt x="112" y="9024"/>
                  </a:lnTo>
                  <a:lnTo>
                    <a:pt x="112" y="9184"/>
                  </a:lnTo>
                  <a:lnTo>
                    <a:pt x="112" y="9280"/>
                  </a:lnTo>
                  <a:lnTo>
                    <a:pt x="112" y="9328"/>
                  </a:lnTo>
                  <a:lnTo>
                    <a:pt x="112" y="9440"/>
                  </a:lnTo>
                  <a:lnTo>
                    <a:pt x="112" y="9488"/>
                  </a:lnTo>
                  <a:lnTo>
                    <a:pt x="112" y="9584"/>
                  </a:lnTo>
                  <a:lnTo>
                    <a:pt x="112" y="9648"/>
                  </a:lnTo>
                  <a:lnTo>
                    <a:pt x="112" y="9744"/>
                  </a:lnTo>
                  <a:lnTo>
                    <a:pt x="112" y="9840"/>
                  </a:lnTo>
                  <a:lnTo>
                    <a:pt x="112" y="9904"/>
                  </a:lnTo>
                  <a:lnTo>
                    <a:pt x="112" y="10000"/>
                  </a:lnTo>
                  <a:lnTo>
                    <a:pt x="112" y="10048"/>
                  </a:lnTo>
                  <a:lnTo>
                    <a:pt x="112" y="10112"/>
                  </a:lnTo>
                  <a:lnTo>
                    <a:pt x="112" y="10160"/>
                  </a:lnTo>
                  <a:lnTo>
                    <a:pt x="112" y="10208"/>
                  </a:lnTo>
                  <a:lnTo>
                    <a:pt x="112" y="10304"/>
                  </a:lnTo>
                  <a:lnTo>
                    <a:pt x="112" y="10416"/>
                  </a:lnTo>
                  <a:cubicBezTo>
                    <a:pt x="112" y="10422"/>
                    <a:pt x="112" y="10427"/>
                    <a:pt x="110" y="10432"/>
                  </a:cubicBezTo>
                  <a:lnTo>
                    <a:pt x="94" y="10480"/>
                  </a:lnTo>
                  <a:lnTo>
                    <a:pt x="96" y="10464"/>
                  </a:lnTo>
                  <a:lnTo>
                    <a:pt x="96" y="10512"/>
                  </a:lnTo>
                  <a:lnTo>
                    <a:pt x="96" y="10560"/>
                  </a:lnTo>
                  <a:lnTo>
                    <a:pt x="96" y="10624"/>
                  </a:lnTo>
                  <a:lnTo>
                    <a:pt x="96" y="10672"/>
                  </a:lnTo>
                  <a:lnTo>
                    <a:pt x="96" y="10720"/>
                  </a:lnTo>
                  <a:lnTo>
                    <a:pt x="96" y="10768"/>
                  </a:lnTo>
                  <a:lnTo>
                    <a:pt x="96" y="10880"/>
                  </a:lnTo>
                  <a:lnTo>
                    <a:pt x="96" y="10928"/>
                  </a:lnTo>
                  <a:lnTo>
                    <a:pt x="96" y="10976"/>
                  </a:lnTo>
                  <a:lnTo>
                    <a:pt x="96" y="11024"/>
                  </a:lnTo>
                  <a:lnTo>
                    <a:pt x="96" y="11072"/>
                  </a:lnTo>
                  <a:lnTo>
                    <a:pt x="96" y="11136"/>
                  </a:lnTo>
                  <a:lnTo>
                    <a:pt x="96" y="11184"/>
                  </a:lnTo>
                  <a:lnTo>
                    <a:pt x="96" y="11232"/>
                  </a:lnTo>
                  <a:lnTo>
                    <a:pt x="96" y="11328"/>
                  </a:lnTo>
                  <a:lnTo>
                    <a:pt x="96" y="11392"/>
                  </a:lnTo>
                  <a:cubicBezTo>
                    <a:pt x="96" y="11419"/>
                    <a:pt x="75" y="11440"/>
                    <a:pt x="48" y="11440"/>
                  </a:cubicBezTo>
                  <a:cubicBezTo>
                    <a:pt x="22" y="11440"/>
                    <a:pt x="0" y="11419"/>
                    <a:pt x="0" y="1139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49" name="Freeform 218"/>
            <p:cNvSpPr>
              <a:spLocks/>
            </p:cNvSpPr>
            <p:nvPr/>
          </p:nvSpPr>
          <p:spPr bwMode="auto">
            <a:xfrm>
              <a:off x="6834156" y="3888017"/>
              <a:ext cx="27912" cy="276906"/>
            </a:xfrm>
            <a:custGeom>
              <a:avLst/>
              <a:gdLst>
                <a:gd name="T0" fmla="*/ 48 w 496"/>
                <a:gd name="T1" fmla="*/ 2816 h 2976"/>
                <a:gd name="T2" fmla="*/ 112 w 496"/>
                <a:gd name="T3" fmla="*/ 2720 h 2976"/>
                <a:gd name="T4" fmla="*/ 16 w 496"/>
                <a:gd name="T5" fmla="*/ 2608 h 2976"/>
                <a:gd name="T6" fmla="*/ 32 w 496"/>
                <a:gd name="T7" fmla="*/ 2160 h 2976"/>
                <a:gd name="T8" fmla="*/ 48 w 496"/>
                <a:gd name="T9" fmla="*/ 2000 h 2976"/>
                <a:gd name="T10" fmla="*/ 64 w 496"/>
                <a:gd name="T11" fmla="*/ 1744 h 2976"/>
                <a:gd name="T12" fmla="*/ 80 w 496"/>
                <a:gd name="T13" fmla="*/ 1536 h 2976"/>
                <a:gd name="T14" fmla="*/ 144 w 496"/>
                <a:gd name="T15" fmla="*/ 1376 h 2976"/>
                <a:gd name="T16" fmla="*/ 112 w 496"/>
                <a:gd name="T17" fmla="*/ 1120 h 2976"/>
                <a:gd name="T18" fmla="*/ 224 w 496"/>
                <a:gd name="T19" fmla="*/ 976 h 2976"/>
                <a:gd name="T20" fmla="*/ 144 w 496"/>
                <a:gd name="T21" fmla="*/ 816 h 2976"/>
                <a:gd name="T22" fmla="*/ 160 w 496"/>
                <a:gd name="T23" fmla="*/ 864 h 2976"/>
                <a:gd name="T24" fmla="*/ 256 w 496"/>
                <a:gd name="T25" fmla="*/ 672 h 2976"/>
                <a:gd name="T26" fmla="*/ 224 w 496"/>
                <a:gd name="T27" fmla="*/ 624 h 2976"/>
                <a:gd name="T28" fmla="*/ 224 w 496"/>
                <a:gd name="T29" fmla="*/ 624 h 2976"/>
                <a:gd name="T30" fmla="*/ 224 w 496"/>
                <a:gd name="T31" fmla="*/ 624 h 2976"/>
                <a:gd name="T32" fmla="*/ 192 w 496"/>
                <a:gd name="T33" fmla="*/ 672 h 2976"/>
                <a:gd name="T34" fmla="*/ 304 w 496"/>
                <a:gd name="T35" fmla="*/ 512 h 2976"/>
                <a:gd name="T36" fmla="*/ 208 w 496"/>
                <a:gd name="T37" fmla="*/ 416 h 2976"/>
                <a:gd name="T38" fmla="*/ 272 w 496"/>
                <a:gd name="T39" fmla="*/ 464 h 2976"/>
                <a:gd name="T40" fmla="*/ 272 w 496"/>
                <a:gd name="T41" fmla="*/ 464 h 2976"/>
                <a:gd name="T42" fmla="*/ 336 w 496"/>
                <a:gd name="T43" fmla="*/ 416 h 2976"/>
                <a:gd name="T44" fmla="*/ 352 w 496"/>
                <a:gd name="T45" fmla="*/ 352 h 2976"/>
                <a:gd name="T46" fmla="*/ 352 w 496"/>
                <a:gd name="T47" fmla="*/ 352 h 2976"/>
                <a:gd name="T48" fmla="*/ 320 w 496"/>
                <a:gd name="T49" fmla="*/ 208 h 2976"/>
                <a:gd name="T50" fmla="*/ 288 w 496"/>
                <a:gd name="T51" fmla="*/ 48 h 2976"/>
                <a:gd name="T52" fmla="*/ 304 w 496"/>
                <a:gd name="T53" fmla="*/ 96 h 2976"/>
                <a:gd name="T54" fmla="*/ 368 w 496"/>
                <a:gd name="T55" fmla="*/ 144 h 2976"/>
                <a:gd name="T56" fmla="*/ 368 w 496"/>
                <a:gd name="T57" fmla="*/ 160 h 2976"/>
                <a:gd name="T58" fmla="*/ 336 w 496"/>
                <a:gd name="T59" fmla="*/ 208 h 2976"/>
                <a:gd name="T60" fmla="*/ 448 w 496"/>
                <a:gd name="T61" fmla="*/ 352 h 2976"/>
                <a:gd name="T62" fmla="*/ 464 w 496"/>
                <a:gd name="T63" fmla="*/ 416 h 2976"/>
                <a:gd name="T64" fmla="*/ 464 w 496"/>
                <a:gd name="T65" fmla="*/ 416 h 2976"/>
                <a:gd name="T66" fmla="*/ 384 w 496"/>
                <a:gd name="T67" fmla="*/ 560 h 2976"/>
                <a:gd name="T68" fmla="*/ 496 w 496"/>
                <a:gd name="T69" fmla="*/ 1280 h 2976"/>
                <a:gd name="T70" fmla="*/ 400 w 496"/>
                <a:gd name="T71" fmla="*/ 512 h 2976"/>
                <a:gd name="T72" fmla="*/ 432 w 496"/>
                <a:gd name="T73" fmla="*/ 464 h 2976"/>
                <a:gd name="T74" fmla="*/ 463 w 496"/>
                <a:gd name="T75" fmla="*/ 364 h 2976"/>
                <a:gd name="T76" fmla="*/ 448 w 496"/>
                <a:gd name="T77" fmla="*/ 208 h 2976"/>
                <a:gd name="T78" fmla="*/ 384 w 496"/>
                <a:gd name="T79" fmla="*/ 304 h 2976"/>
                <a:gd name="T80" fmla="*/ 416 w 496"/>
                <a:gd name="T81" fmla="*/ 96 h 2976"/>
                <a:gd name="T82" fmla="*/ 304 w 496"/>
                <a:gd name="T83" fmla="*/ 48 h 2976"/>
                <a:gd name="T84" fmla="*/ 384 w 496"/>
                <a:gd name="T85" fmla="*/ 96 h 2976"/>
                <a:gd name="T86" fmla="*/ 368 w 496"/>
                <a:gd name="T87" fmla="*/ 416 h 2976"/>
                <a:gd name="T88" fmla="*/ 256 w 496"/>
                <a:gd name="T89" fmla="*/ 352 h 2976"/>
                <a:gd name="T90" fmla="*/ 272 w 496"/>
                <a:gd name="T91" fmla="*/ 400 h 2976"/>
                <a:gd name="T92" fmla="*/ 224 w 496"/>
                <a:gd name="T93" fmla="*/ 352 h 2976"/>
                <a:gd name="T94" fmla="*/ 304 w 496"/>
                <a:gd name="T95" fmla="*/ 416 h 2976"/>
                <a:gd name="T96" fmla="*/ 288 w 496"/>
                <a:gd name="T97" fmla="*/ 512 h 2976"/>
                <a:gd name="T98" fmla="*/ 288 w 496"/>
                <a:gd name="T99" fmla="*/ 720 h 2976"/>
                <a:gd name="T100" fmla="*/ 176 w 496"/>
                <a:gd name="T101" fmla="*/ 672 h 2976"/>
                <a:gd name="T102" fmla="*/ 256 w 496"/>
                <a:gd name="T103" fmla="*/ 720 h 2976"/>
                <a:gd name="T104" fmla="*/ 256 w 496"/>
                <a:gd name="T105" fmla="*/ 720 h 2976"/>
                <a:gd name="T106" fmla="*/ 240 w 496"/>
                <a:gd name="T107" fmla="*/ 816 h 2976"/>
                <a:gd name="T108" fmla="*/ 224 w 496"/>
                <a:gd name="T109" fmla="*/ 976 h 2976"/>
                <a:gd name="T110" fmla="*/ 112 w 496"/>
                <a:gd name="T111" fmla="*/ 1120 h 2976"/>
                <a:gd name="T112" fmla="*/ 144 w 496"/>
                <a:gd name="T113" fmla="*/ 1376 h 2976"/>
                <a:gd name="T114" fmla="*/ 176 w 496"/>
                <a:gd name="T115" fmla="*/ 1632 h 2976"/>
                <a:gd name="T116" fmla="*/ 48 w 496"/>
                <a:gd name="T117" fmla="*/ 1888 h 2976"/>
                <a:gd name="T118" fmla="*/ 128 w 496"/>
                <a:gd name="T119" fmla="*/ 2096 h 2976"/>
                <a:gd name="T120" fmla="*/ 112 w 496"/>
                <a:gd name="T121" fmla="*/ 2560 h 2976"/>
                <a:gd name="T122" fmla="*/ 112 w 496"/>
                <a:gd name="T123" fmla="*/ 2768 h 2976"/>
                <a:gd name="T124" fmla="*/ 96 w 496"/>
                <a:gd name="T125" fmla="*/ 2864 h 2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6" h="2976">
                  <a:moveTo>
                    <a:pt x="96" y="2864"/>
                  </a:moveTo>
                  <a:lnTo>
                    <a:pt x="96" y="2928"/>
                  </a:lnTo>
                  <a:cubicBezTo>
                    <a:pt x="96" y="2955"/>
                    <a:pt x="75" y="2976"/>
                    <a:pt x="48" y="2976"/>
                  </a:cubicBezTo>
                  <a:cubicBezTo>
                    <a:pt x="22" y="2976"/>
                    <a:pt x="0" y="2955"/>
                    <a:pt x="0" y="2928"/>
                  </a:cubicBezTo>
                  <a:lnTo>
                    <a:pt x="0" y="2864"/>
                  </a:lnTo>
                  <a:cubicBezTo>
                    <a:pt x="0" y="2838"/>
                    <a:pt x="22" y="2816"/>
                    <a:pt x="48" y="2816"/>
                  </a:cubicBezTo>
                  <a:cubicBezTo>
                    <a:pt x="75" y="2816"/>
                    <a:pt x="96" y="2838"/>
                    <a:pt x="96" y="2864"/>
                  </a:cubicBezTo>
                  <a:lnTo>
                    <a:pt x="96" y="2928"/>
                  </a:lnTo>
                  <a:cubicBezTo>
                    <a:pt x="96" y="2955"/>
                    <a:pt x="75" y="2976"/>
                    <a:pt x="48" y="2976"/>
                  </a:cubicBezTo>
                  <a:cubicBezTo>
                    <a:pt x="22" y="2976"/>
                    <a:pt x="0" y="2955"/>
                    <a:pt x="0" y="2928"/>
                  </a:cubicBezTo>
                  <a:lnTo>
                    <a:pt x="0" y="2864"/>
                  </a:lnTo>
                  <a:cubicBezTo>
                    <a:pt x="0" y="2838"/>
                    <a:pt x="22" y="2816"/>
                    <a:pt x="48" y="2816"/>
                  </a:cubicBezTo>
                  <a:cubicBezTo>
                    <a:pt x="75" y="2816"/>
                    <a:pt x="96" y="2838"/>
                    <a:pt x="96" y="2864"/>
                  </a:cubicBezTo>
                  <a:lnTo>
                    <a:pt x="96" y="2928"/>
                  </a:lnTo>
                  <a:cubicBezTo>
                    <a:pt x="96" y="2955"/>
                    <a:pt x="75" y="2976"/>
                    <a:pt x="48" y="2976"/>
                  </a:cubicBezTo>
                  <a:cubicBezTo>
                    <a:pt x="22" y="2976"/>
                    <a:pt x="0" y="2955"/>
                    <a:pt x="0" y="2928"/>
                  </a:cubicBezTo>
                  <a:lnTo>
                    <a:pt x="0" y="2864"/>
                  </a:lnTo>
                  <a:cubicBezTo>
                    <a:pt x="0" y="2859"/>
                    <a:pt x="1" y="2854"/>
                    <a:pt x="3" y="2849"/>
                  </a:cubicBezTo>
                  <a:lnTo>
                    <a:pt x="19" y="2801"/>
                  </a:lnTo>
                  <a:lnTo>
                    <a:pt x="16" y="2816"/>
                  </a:lnTo>
                  <a:lnTo>
                    <a:pt x="16" y="2768"/>
                  </a:lnTo>
                  <a:lnTo>
                    <a:pt x="16" y="2720"/>
                  </a:lnTo>
                  <a:cubicBezTo>
                    <a:pt x="16" y="2694"/>
                    <a:pt x="38" y="2672"/>
                    <a:pt x="64" y="2672"/>
                  </a:cubicBezTo>
                  <a:cubicBezTo>
                    <a:pt x="91" y="2672"/>
                    <a:pt x="112" y="2694"/>
                    <a:pt x="112" y="2720"/>
                  </a:cubicBezTo>
                  <a:lnTo>
                    <a:pt x="112" y="2768"/>
                  </a:lnTo>
                  <a:cubicBezTo>
                    <a:pt x="112" y="2795"/>
                    <a:pt x="91" y="2816"/>
                    <a:pt x="64" y="2816"/>
                  </a:cubicBezTo>
                  <a:cubicBezTo>
                    <a:pt x="38" y="2816"/>
                    <a:pt x="16" y="2795"/>
                    <a:pt x="16" y="2768"/>
                  </a:cubicBezTo>
                  <a:lnTo>
                    <a:pt x="16" y="2720"/>
                  </a:lnTo>
                  <a:lnTo>
                    <a:pt x="16" y="2672"/>
                  </a:lnTo>
                  <a:lnTo>
                    <a:pt x="16" y="2608"/>
                  </a:lnTo>
                  <a:lnTo>
                    <a:pt x="16" y="2560"/>
                  </a:lnTo>
                  <a:cubicBezTo>
                    <a:pt x="16" y="2534"/>
                    <a:pt x="38" y="2512"/>
                    <a:pt x="64" y="2512"/>
                  </a:cubicBezTo>
                  <a:cubicBezTo>
                    <a:pt x="91" y="2512"/>
                    <a:pt x="112" y="2534"/>
                    <a:pt x="112" y="2560"/>
                  </a:cubicBezTo>
                  <a:lnTo>
                    <a:pt x="112" y="2608"/>
                  </a:lnTo>
                  <a:cubicBezTo>
                    <a:pt x="112" y="2635"/>
                    <a:pt x="91" y="2656"/>
                    <a:pt x="64" y="2656"/>
                  </a:cubicBezTo>
                  <a:cubicBezTo>
                    <a:pt x="38" y="2656"/>
                    <a:pt x="16" y="2635"/>
                    <a:pt x="16" y="2608"/>
                  </a:cubicBezTo>
                  <a:lnTo>
                    <a:pt x="16" y="2560"/>
                  </a:lnTo>
                  <a:lnTo>
                    <a:pt x="16" y="2512"/>
                  </a:lnTo>
                  <a:lnTo>
                    <a:pt x="16" y="2464"/>
                  </a:lnTo>
                  <a:lnTo>
                    <a:pt x="16" y="2416"/>
                  </a:lnTo>
                  <a:lnTo>
                    <a:pt x="16" y="2352"/>
                  </a:lnTo>
                  <a:lnTo>
                    <a:pt x="16" y="2304"/>
                  </a:lnTo>
                  <a:cubicBezTo>
                    <a:pt x="16" y="2278"/>
                    <a:pt x="38" y="2256"/>
                    <a:pt x="64" y="2256"/>
                  </a:cubicBezTo>
                  <a:lnTo>
                    <a:pt x="80" y="2256"/>
                  </a:lnTo>
                  <a:lnTo>
                    <a:pt x="32" y="2304"/>
                  </a:lnTo>
                  <a:lnTo>
                    <a:pt x="32" y="2256"/>
                  </a:lnTo>
                  <a:lnTo>
                    <a:pt x="32" y="2208"/>
                  </a:lnTo>
                  <a:lnTo>
                    <a:pt x="32" y="2160"/>
                  </a:lnTo>
                  <a:lnTo>
                    <a:pt x="32" y="2096"/>
                  </a:lnTo>
                  <a:cubicBezTo>
                    <a:pt x="32" y="2070"/>
                    <a:pt x="54" y="2048"/>
                    <a:pt x="80" y="2048"/>
                  </a:cubicBezTo>
                  <a:cubicBezTo>
                    <a:pt x="107" y="2048"/>
                    <a:pt x="128" y="2070"/>
                    <a:pt x="128" y="2096"/>
                  </a:cubicBezTo>
                  <a:lnTo>
                    <a:pt x="128" y="2160"/>
                  </a:lnTo>
                  <a:cubicBezTo>
                    <a:pt x="128" y="2187"/>
                    <a:pt x="107" y="2208"/>
                    <a:pt x="80" y="2208"/>
                  </a:cubicBezTo>
                  <a:cubicBezTo>
                    <a:pt x="54" y="2208"/>
                    <a:pt x="32" y="2187"/>
                    <a:pt x="32" y="2160"/>
                  </a:cubicBezTo>
                  <a:lnTo>
                    <a:pt x="32" y="2096"/>
                  </a:lnTo>
                  <a:cubicBezTo>
                    <a:pt x="32" y="2070"/>
                    <a:pt x="54" y="2048"/>
                    <a:pt x="80" y="2048"/>
                  </a:cubicBezTo>
                  <a:lnTo>
                    <a:pt x="96" y="2048"/>
                  </a:lnTo>
                  <a:lnTo>
                    <a:pt x="48" y="2096"/>
                  </a:lnTo>
                  <a:lnTo>
                    <a:pt x="48" y="2048"/>
                  </a:lnTo>
                  <a:lnTo>
                    <a:pt x="48" y="2000"/>
                  </a:lnTo>
                  <a:lnTo>
                    <a:pt x="48" y="1952"/>
                  </a:lnTo>
                  <a:lnTo>
                    <a:pt x="48" y="1888"/>
                  </a:lnTo>
                  <a:cubicBezTo>
                    <a:pt x="48" y="1862"/>
                    <a:pt x="70" y="1840"/>
                    <a:pt x="96" y="1840"/>
                  </a:cubicBezTo>
                  <a:cubicBezTo>
                    <a:pt x="123" y="1840"/>
                    <a:pt x="144" y="1862"/>
                    <a:pt x="144" y="1888"/>
                  </a:cubicBezTo>
                  <a:lnTo>
                    <a:pt x="144" y="1952"/>
                  </a:lnTo>
                  <a:lnTo>
                    <a:pt x="96" y="1904"/>
                  </a:lnTo>
                  <a:lnTo>
                    <a:pt x="112" y="1904"/>
                  </a:lnTo>
                  <a:lnTo>
                    <a:pt x="64" y="1952"/>
                  </a:lnTo>
                  <a:lnTo>
                    <a:pt x="64" y="1888"/>
                  </a:lnTo>
                  <a:lnTo>
                    <a:pt x="64" y="1840"/>
                  </a:lnTo>
                  <a:lnTo>
                    <a:pt x="64" y="1792"/>
                  </a:lnTo>
                  <a:lnTo>
                    <a:pt x="64" y="1744"/>
                  </a:lnTo>
                  <a:cubicBezTo>
                    <a:pt x="64" y="1739"/>
                    <a:pt x="65" y="1734"/>
                    <a:pt x="67" y="1729"/>
                  </a:cubicBezTo>
                  <a:lnTo>
                    <a:pt x="83" y="1681"/>
                  </a:lnTo>
                  <a:lnTo>
                    <a:pt x="80" y="1696"/>
                  </a:lnTo>
                  <a:lnTo>
                    <a:pt x="80" y="1632"/>
                  </a:lnTo>
                  <a:lnTo>
                    <a:pt x="80" y="1584"/>
                  </a:lnTo>
                  <a:cubicBezTo>
                    <a:pt x="80" y="1558"/>
                    <a:pt x="102" y="1536"/>
                    <a:pt x="128" y="1536"/>
                  </a:cubicBezTo>
                  <a:cubicBezTo>
                    <a:pt x="155" y="1536"/>
                    <a:pt x="176" y="1558"/>
                    <a:pt x="176" y="1584"/>
                  </a:cubicBezTo>
                  <a:lnTo>
                    <a:pt x="176" y="1632"/>
                  </a:lnTo>
                  <a:cubicBezTo>
                    <a:pt x="176" y="1659"/>
                    <a:pt x="155" y="1680"/>
                    <a:pt x="128" y="1680"/>
                  </a:cubicBezTo>
                  <a:cubicBezTo>
                    <a:pt x="102" y="1680"/>
                    <a:pt x="80" y="1659"/>
                    <a:pt x="80" y="1632"/>
                  </a:cubicBezTo>
                  <a:lnTo>
                    <a:pt x="80" y="1584"/>
                  </a:lnTo>
                  <a:lnTo>
                    <a:pt x="80" y="1536"/>
                  </a:lnTo>
                  <a:lnTo>
                    <a:pt x="80" y="1488"/>
                  </a:lnTo>
                  <a:lnTo>
                    <a:pt x="80" y="1440"/>
                  </a:lnTo>
                  <a:lnTo>
                    <a:pt x="80" y="1376"/>
                  </a:lnTo>
                  <a:lnTo>
                    <a:pt x="80" y="1328"/>
                  </a:lnTo>
                  <a:cubicBezTo>
                    <a:pt x="80" y="1302"/>
                    <a:pt x="102" y="1280"/>
                    <a:pt x="128" y="1280"/>
                  </a:cubicBezTo>
                  <a:lnTo>
                    <a:pt x="144" y="1280"/>
                  </a:lnTo>
                  <a:lnTo>
                    <a:pt x="96" y="1328"/>
                  </a:lnTo>
                  <a:lnTo>
                    <a:pt x="96" y="1280"/>
                  </a:lnTo>
                  <a:cubicBezTo>
                    <a:pt x="96" y="1254"/>
                    <a:pt x="118" y="1232"/>
                    <a:pt x="144" y="1232"/>
                  </a:cubicBezTo>
                  <a:cubicBezTo>
                    <a:pt x="171" y="1232"/>
                    <a:pt x="192" y="1254"/>
                    <a:pt x="192" y="1280"/>
                  </a:cubicBezTo>
                  <a:lnTo>
                    <a:pt x="192" y="1328"/>
                  </a:lnTo>
                  <a:cubicBezTo>
                    <a:pt x="192" y="1355"/>
                    <a:pt x="171" y="1376"/>
                    <a:pt x="144" y="1376"/>
                  </a:cubicBezTo>
                  <a:cubicBezTo>
                    <a:pt x="118" y="1376"/>
                    <a:pt x="96" y="1355"/>
                    <a:pt x="96" y="1328"/>
                  </a:cubicBezTo>
                  <a:lnTo>
                    <a:pt x="96" y="1280"/>
                  </a:lnTo>
                  <a:lnTo>
                    <a:pt x="96" y="1232"/>
                  </a:lnTo>
                  <a:lnTo>
                    <a:pt x="96" y="1184"/>
                  </a:lnTo>
                  <a:lnTo>
                    <a:pt x="96" y="1120"/>
                  </a:lnTo>
                  <a:cubicBezTo>
                    <a:pt x="96" y="1094"/>
                    <a:pt x="118" y="1072"/>
                    <a:pt x="144" y="1072"/>
                  </a:cubicBezTo>
                  <a:lnTo>
                    <a:pt x="160" y="1072"/>
                  </a:lnTo>
                  <a:cubicBezTo>
                    <a:pt x="187" y="1072"/>
                    <a:pt x="208" y="1094"/>
                    <a:pt x="208" y="1120"/>
                  </a:cubicBezTo>
                  <a:lnTo>
                    <a:pt x="208" y="1184"/>
                  </a:lnTo>
                  <a:cubicBezTo>
                    <a:pt x="208" y="1211"/>
                    <a:pt x="187" y="1232"/>
                    <a:pt x="160" y="1232"/>
                  </a:cubicBezTo>
                  <a:cubicBezTo>
                    <a:pt x="134" y="1232"/>
                    <a:pt x="112" y="1211"/>
                    <a:pt x="112" y="1184"/>
                  </a:cubicBezTo>
                  <a:lnTo>
                    <a:pt x="112" y="1120"/>
                  </a:lnTo>
                  <a:lnTo>
                    <a:pt x="112" y="1072"/>
                  </a:lnTo>
                  <a:lnTo>
                    <a:pt x="112" y="1024"/>
                  </a:lnTo>
                  <a:lnTo>
                    <a:pt x="112" y="976"/>
                  </a:lnTo>
                  <a:cubicBezTo>
                    <a:pt x="112" y="950"/>
                    <a:pt x="134" y="928"/>
                    <a:pt x="160" y="928"/>
                  </a:cubicBezTo>
                  <a:cubicBezTo>
                    <a:pt x="187" y="928"/>
                    <a:pt x="208" y="950"/>
                    <a:pt x="208" y="976"/>
                  </a:cubicBezTo>
                  <a:lnTo>
                    <a:pt x="208" y="1024"/>
                  </a:lnTo>
                  <a:lnTo>
                    <a:pt x="160" y="976"/>
                  </a:lnTo>
                  <a:lnTo>
                    <a:pt x="176" y="976"/>
                  </a:lnTo>
                  <a:lnTo>
                    <a:pt x="128" y="1024"/>
                  </a:lnTo>
                  <a:lnTo>
                    <a:pt x="128" y="976"/>
                  </a:lnTo>
                  <a:cubicBezTo>
                    <a:pt x="128" y="950"/>
                    <a:pt x="150" y="928"/>
                    <a:pt x="176" y="928"/>
                  </a:cubicBezTo>
                  <a:cubicBezTo>
                    <a:pt x="203" y="928"/>
                    <a:pt x="224" y="950"/>
                    <a:pt x="224" y="976"/>
                  </a:cubicBezTo>
                  <a:lnTo>
                    <a:pt x="224" y="1024"/>
                  </a:lnTo>
                  <a:cubicBezTo>
                    <a:pt x="224" y="1051"/>
                    <a:pt x="203" y="1072"/>
                    <a:pt x="176" y="1072"/>
                  </a:cubicBezTo>
                  <a:cubicBezTo>
                    <a:pt x="150" y="1072"/>
                    <a:pt x="128" y="1051"/>
                    <a:pt x="128" y="1024"/>
                  </a:cubicBezTo>
                  <a:lnTo>
                    <a:pt x="128" y="976"/>
                  </a:lnTo>
                  <a:lnTo>
                    <a:pt x="128" y="928"/>
                  </a:lnTo>
                  <a:lnTo>
                    <a:pt x="128" y="864"/>
                  </a:lnTo>
                  <a:lnTo>
                    <a:pt x="128" y="816"/>
                  </a:lnTo>
                  <a:cubicBezTo>
                    <a:pt x="128" y="793"/>
                    <a:pt x="146" y="773"/>
                    <a:pt x="169" y="769"/>
                  </a:cubicBezTo>
                  <a:cubicBezTo>
                    <a:pt x="192" y="765"/>
                    <a:pt x="215" y="779"/>
                    <a:pt x="222" y="801"/>
                  </a:cubicBezTo>
                  <a:lnTo>
                    <a:pt x="238" y="849"/>
                  </a:lnTo>
                  <a:lnTo>
                    <a:pt x="144" y="864"/>
                  </a:lnTo>
                  <a:lnTo>
                    <a:pt x="144" y="816"/>
                  </a:lnTo>
                  <a:cubicBezTo>
                    <a:pt x="144" y="790"/>
                    <a:pt x="166" y="768"/>
                    <a:pt x="192" y="768"/>
                  </a:cubicBezTo>
                  <a:cubicBezTo>
                    <a:pt x="219" y="768"/>
                    <a:pt x="240" y="790"/>
                    <a:pt x="240" y="816"/>
                  </a:cubicBezTo>
                  <a:lnTo>
                    <a:pt x="240" y="864"/>
                  </a:lnTo>
                  <a:cubicBezTo>
                    <a:pt x="240" y="891"/>
                    <a:pt x="219" y="912"/>
                    <a:pt x="192" y="912"/>
                  </a:cubicBezTo>
                  <a:cubicBezTo>
                    <a:pt x="166" y="912"/>
                    <a:pt x="144" y="891"/>
                    <a:pt x="144" y="864"/>
                  </a:cubicBezTo>
                  <a:lnTo>
                    <a:pt x="144" y="816"/>
                  </a:lnTo>
                  <a:cubicBezTo>
                    <a:pt x="144" y="790"/>
                    <a:pt x="166" y="768"/>
                    <a:pt x="192" y="768"/>
                  </a:cubicBezTo>
                  <a:cubicBezTo>
                    <a:pt x="219" y="768"/>
                    <a:pt x="240" y="790"/>
                    <a:pt x="240" y="816"/>
                  </a:cubicBezTo>
                  <a:lnTo>
                    <a:pt x="240" y="864"/>
                  </a:lnTo>
                  <a:lnTo>
                    <a:pt x="192" y="816"/>
                  </a:lnTo>
                  <a:lnTo>
                    <a:pt x="208" y="816"/>
                  </a:lnTo>
                  <a:lnTo>
                    <a:pt x="160" y="864"/>
                  </a:lnTo>
                  <a:lnTo>
                    <a:pt x="160" y="816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cubicBezTo>
                    <a:pt x="256" y="747"/>
                    <a:pt x="235" y="768"/>
                    <a:pt x="208" y="768"/>
                  </a:cubicBez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cubicBezTo>
                    <a:pt x="256" y="747"/>
                    <a:pt x="235" y="768"/>
                    <a:pt x="208" y="768"/>
                  </a:cubicBez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cubicBezTo>
                    <a:pt x="256" y="747"/>
                    <a:pt x="235" y="768"/>
                    <a:pt x="208" y="768"/>
                  </a:cubicBez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lnTo>
                    <a:pt x="224" y="624"/>
                  </a:ln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lnTo>
                    <a:pt x="224" y="672"/>
                  </a:lnTo>
                  <a:lnTo>
                    <a:pt x="240" y="672"/>
                  </a:lnTo>
                  <a:lnTo>
                    <a:pt x="192" y="720"/>
                  </a:lnTo>
                  <a:lnTo>
                    <a:pt x="192" y="672"/>
                  </a:lnTo>
                  <a:cubicBezTo>
                    <a:pt x="192" y="646"/>
                    <a:pt x="214" y="624"/>
                    <a:pt x="240" y="624"/>
                  </a:cubicBezTo>
                  <a:cubicBezTo>
                    <a:pt x="267" y="624"/>
                    <a:pt x="288" y="646"/>
                    <a:pt x="288" y="672"/>
                  </a:cubicBezTo>
                  <a:lnTo>
                    <a:pt x="288" y="720"/>
                  </a:lnTo>
                  <a:cubicBezTo>
                    <a:pt x="288" y="747"/>
                    <a:pt x="267" y="768"/>
                    <a:pt x="240" y="768"/>
                  </a:cubicBezTo>
                  <a:cubicBezTo>
                    <a:pt x="214" y="768"/>
                    <a:pt x="192" y="747"/>
                    <a:pt x="192" y="720"/>
                  </a:cubicBezTo>
                  <a:lnTo>
                    <a:pt x="192" y="672"/>
                  </a:lnTo>
                  <a:lnTo>
                    <a:pt x="192" y="608"/>
                  </a:lnTo>
                  <a:lnTo>
                    <a:pt x="192" y="560"/>
                  </a:lnTo>
                  <a:lnTo>
                    <a:pt x="192" y="512"/>
                  </a:lnTo>
                  <a:cubicBezTo>
                    <a:pt x="192" y="486"/>
                    <a:pt x="214" y="464"/>
                    <a:pt x="240" y="464"/>
                  </a:cubicBezTo>
                  <a:cubicBezTo>
                    <a:pt x="267" y="464"/>
                    <a:pt x="288" y="486"/>
                    <a:pt x="288" y="512"/>
                  </a:cubicBezTo>
                  <a:lnTo>
                    <a:pt x="288" y="560"/>
                  </a:lnTo>
                  <a:cubicBezTo>
                    <a:pt x="288" y="587"/>
                    <a:pt x="267" y="608"/>
                    <a:pt x="240" y="608"/>
                  </a:cubicBezTo>
                  <a:cubicBezTo>
                    <a:pt x="214" y="608"/>
                    <a:pt x="192" y="587"/>
                    <a:pt x="192" y="560"/>
                  </a:cubicBezTo>
                  <a:lnTo>
                    <a:pt x="192" y="512"/>
                  </a:lnTo>
                  <a:cubicBezTo>
                    <a:pt x="192" y="486"/>
                    <a:pt x="214" y="464"/>
                    <a:pt x="240" y="464"/>
                  </a:cubicBezTo>
                  <a:lnTo>
                    <a:pt x="256" y="464"/>
                  </a:lnTo>
                  <a:cubicBezTo>
                    <a:pt x="283" y="464"/>
                    <a:pt x="304" y="486"/>
                    <a:pt x="304" y="512"/>
                  </a:cubicBezTo>
                  <a:lnTo>
                    <a:pt x="304" y="560"/>
                  </a:lnTo>
                  <a:cubicBezTo>
                    <a:pt x="304" y="587"/>
                    <a:pt x="283" y="608"/>
                    <a:pt x="256" y="608"/>
                  </a:cubicBezTo>
                  <a:cubicBezTo>
                    <a:pt x="230" y="608"/>
                    <a:pt x="208" y="587"/>
                    <a:pt x="208" y="560"/>
                  </a:cubicBezTo>
                  <a:lnTo>
                    <a:pt x="208" y="512"/>
                  </a:lnTo>
                  <a:lnTo>
                    <a:pt x="208" y="464"/>
                  </a:lnTo>
                  <a:lnTo>
                    <a:pt x="208" y="416"/>
                  </a:ln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lnTo>
                    <a:pt x="256" y="368"/>
                  </a:lnTo>
                  <a:lnTo>
                    <a:pt x="272" y="368"/>
                  </a:lnTo>
                  <a:lnTo>
                    <a:pt x="224" y="416"/>
                  </a:ln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lnTo>
                    <a:pt x="288" y="304"/>
                  </a:lnTo>
                  <a:cubicBezTo>
                    <a:pt x="315" y="304"/>
                    <a:pt x="336" y="326"/>
                    <a:pt x="336" y="352"/>
                  </a:cubicBez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cubicBezTo>
                    <a:pt x="315" y="304"/>
                    <a:pt x="336" y="326"/>
                    <a:pt x="336" y="352"/>
                  </a:cubicBez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lnTo>
                    <a:pt x="304" y="304"/>
                  </a:ln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lnTo>
                    <a:pt x="304" y="368"/>
                  </a:lnTo>
                  <a:lnTo>
                    <a:pt x="320" y="368"/>
                  </a:lnTo>
                  <a:lnTo>
                    <a:pt x="272" y="416"/>
                  </a:lnTo>
                  <a:lnTo>
                    <a:pt x="272" y="352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288" y="160"/>
                  </a:lnTo>
                  <a:lnTo>
                    <a:pt x="288" y="96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96"/>
                  </a:lnTo>
                  <a:cubicBezTo>
                    <a:pt x="384" y="123"/>
                    <a:pt x="363" y="144"/>
                    <a:pt x="336" y="144"/>
                  </a:cubicBezTo>
                  <a:cubicBezTo>
                    <a:pt x="310" y="144"/>
                    <a:pt x="288" y="123"/>
                    <a:pt x="288" y="96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96"/>
                  </a:lnTo>
                  <a:lnTo>
                    <a:pt x="336" y="48"/>
                  </a:lnTo>
                  <a:lnTo>
                    <a:pt x="352" y="48"/>
                  </a:lnTo>
                  <a:lnTo>
                    <a:pt x="304" y="96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lnTo>
                    <a:pt x="368" y="0"/>
                  </a:ln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lnTo>
                    <a:pt x="416" y="160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lnTo>
                    <a:pt x="368" y="208"/>
                  </a:lnTo>
                  <a:lnTo>
                    <a:pt x="384" y="208"/>
                  </a:ln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lnTo>
                    <a:pt x="400" y="160"/>
                  </a:ln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lnTo>
                    <a:pt x="448" y="304"/>
                  </a:lnTo>
                  <a:lnTo>
                    <a:pt x="448" y="352"/>
                  </a:lnTo>
                  <a:lnTo>
                    <a:pt x="448" y="416"/>
                  </a:lnTo>
                  <a:cubicBezTo>
                    <a:pt x="448" y="443"/>
                    <a:pt x="427" y="464"/>
                    <a:pt x="400" y="464"/>
                  </a:cubicBezTo>
                  <a:cubicBezTo>
                    <a:pt x="374" y="464"/>
                    <a:pt x="352" y="443"/>
                    <a:pt x="352" y="416"/>
                  </a:cubicBezTo>
                  <a:lnTo>
                    <a:pt x="352" y="352"/>
                  </a:lnTo>
                  <a:cubicBezTo>
                    <a:pt x="352" y="326"/>
                    <a:pt x="374" y="304"/>
                    <a:pt x="400" y="304"/>
                  </a:cubicBezTo>
                  <a:cubicBezTo>
                    <a:pt x="427" y="304"/>
                    <a:pt x="448" y="326"/>
                    <a:pt x="448" y="352"/>
                  </a:cubicBezTo>
                  <a:lnTo>
                    <a:pt x="448" y="416"/>
                  </a:lnTo>
                  <a:lnTo>
                    <a:pt x="354" y="405"/>
                  </a:lnTo>
                  <a:lnTo>
                    <a:pt x="370" y="341"/>
                  </a:lnTo>
                  <a:cubicBezTo>
                    <a:pt x="376" y="317"/>
                    <a:pt x="398" y="302"/>
                    <a:pt x="422" y="305"/>
                  </a:cubicBezTo>
                  <a:cubicBezTo>
                    <a:pt x="446" y="308"/>
                    <a:pt x="464" y="328"/>
                    <a:pt x="464" y="352"/>
                  </a:cubicBezTo>
                  <a:lnTo>
                    <a:pt x="464" y="416"/>
                  </a:lnTo>
                  <a:cubicBezTo>
                    <a:pt x="464" y="443"/>
                    <a:pt x="443" y="464"/>
                    <a:pt x="416" y="464"/>
                  </a:cubicBezTo>
                  <a:cubicBezTo>
                    <a:pt x="390" y="464"/>
                    <a:pt x="368" y="443"/>
                    <a:pt x="368" y="416"/>
                  </a:cubicBezTo>
                  <a:lnTo>
                    <a:pt x="368" y="352"/>
                  </a:lnTo>
                  <a:cubicBezTo>
                    <a:pt x="368" y="326"/>
                    <a:pt x="390" y="304"/>
                    <a:pt x="416" y="304"/>
                  </a:cubicBezTo>
                  <a:cubicBezTo>
                    <a:pt x="443" y="304"/>
                    <a:pt x="464" y="326"/>
                    <a:pt x="464" y="352"/>
                  </a:cubicBezTo>
                  <a:lnTo>
                    <a:pt x="464" y="416"/>
                  </a:lnTo>
                  <a:cubicBezTo>
                    <a:pt x="464" y="443"/>
                    <a:pt x="443" y="464"/>
                    <a:pt x="416" y="464"/>
                  </a:cubicBezTo>
                  <a:cubicBezTo>
                    <a:pt x="390" y="464"/>
                    <a:pt x="368" y="443"/>
                    <a:pt x="368" y="416"/>
                  </a:cubicBezTo>
                  <a:lnTo>
                    <a:pt x="368" y="352"/>
                  </a:lnTo>
                  <a:cubicBezTo>
                    <a:pt x="368" y="326"/>
                    <a:pt x="390" y="304"/>
                    <a:pt x="416" y="304"/>
                  </a:cubicBezTo>
                  <a:cubicBezTo>
                    <a:pt x="443" y="304"/>
                    <a:pt x="464" y="326"/>
                    <a:pt x="464" y="352"/>
                  </a:cubicBezTo>
                  <a:lnTo>
                    <a:pt x="464" y="416"/>
                  </a:lnTo>
                  <a:lnTo>
                    <a:pt x="416" y="368"/>
                  </a:lnTo>
                  <a:lnTo>
                    <a:pt x="432" y="368"/>
                  </a:lnTo>
                  <a:lnTo>
                    <a:pt x="384" y="416"/>
                  </a:lnTo>
                  <a:lnTo>
                    <a:pt x="384" y="352"/>
                  </a:lnTo>
                  <a:cubicBezTo>
                    <a:pt x="384" y="326"/>
                    <a:pt x="406" y="304"/>
                    <a:pt x="432" y="304"/>
                  </a:cubicBezTo>
                  <a:cubicBezTo>
                    <a:pt x="459" y="304"/>
                    <a:pt x="480" y="326"/>
                    <a:pt x="480" y="352"/>
                  </a:cubicBezTo>
                  <a:lnTo>
                    <a:pt x="480" y="416"/>
                  </a:lnTo>
                  <a:lnTo>
                    <a:pt x="480" y="464"/>
                  </a:lnTo>
                  <a:lnTo>
                    <a:pt x="480" y="512"/>
                  </a:lnTo>
                  <a:lnTo>
                    <a:pt x="480" y="560"/>
                  </a:lnTo>
                  <a:cubicBezTo>
                    <a:pt x="480" y="587"/>
                    <a:pt x="459" y="608"/>
                    <a:pt x="432" y="608"/>
                  </a:cubicBezTo>
                  <a:cubicBezTo>
                    <a:pt x="406" y="608"/>
                    <a:pt x="384" y="587"/>
                    <a:pt x="384" y="560"/>
                  </a:cubicBezTo>
                  <a:lnTo>
                    <a:pt x="384" y="512"/>
                  </a:lnTo>
                  <a:cubicBezTo>
                    <a:pt x="384" y="486"/>
                    <a:pt x="406" y="464"/>
                    <a:pt x="432" y="464"/>
                  </a:cubicBezTo>
                  <a:lnTo>
                    <a:pt x="448" y="464"/>
                  </a:lnTo>
                  <a:cubicBezTo>
                    <a:pt x="475" y="464"/>
                    <a:pt x="496" y="486"/>
                    <a:pt x="496" y="512"/>
                  </a:cubicBezTo>
                  <a:lnTo>
                    <a:pt x="496" y="560"/>
                  </a:lnTo>
                  <a:lnTo>
                    <a:pt x="496" y="608"/>
                  </a:lnTo>
                  <a:lnTo>
                    <a:pt x="496" y="672"/>
                  </a:lnTo>
                  <a:lnTo>
                    <a:pt x="496" y="768"/>
                  </a:lnTo>
                  <a:lnTo>
                    <a:pt x="496" y="928"/>
                  </a:lnTo>
                  <a:lnTo>
                    <a:pt x="496" y="1024"/>
                  </a:lnTo>
                  <a:lnTo>
                    <a:pt x="496" y="1184"/>
                  </a:lnTo>
                  <a:lnTo>
                    <a:pt x="496" y="1280"/>
                  </a:lnTo>
                  <a:lnTo>
                    <a:pt x="496" y="1376"/>
                  </a:lnTo>
                  <a:cubicBezTo>
                    <a:pt x="496" y="1403"/>
                    <a:pt x="475" y="1424"/>
                    <a:pt x="448" y="1424"/>
                  </a:cubicBezTo>
                  <a:cubicBezTo>
                    <a:pt x="422" y="1424"/>
                    <a:pt x="400" y="1403"/>
                    <a:pt x="400" y="1376"/>
                  </a:cubicBezTo>
                  <a:lnTo>
                    <a:pt x="400" y="1280"/>
                  </a:lnTo>
                  <a:lnTo>
                    <a:pt x="400" y="1184"/>
                  </a:lnTo>
                  <a:lnTo>
                    <a:pt x="400" y="1024"/>
                  </a:lnTo>
                  <a:lnTo>
                    <a:pt x="400" y="928"/>
                  </a:lnTo>
                  <a:lnTo>
                    <a:pt x="400" y="768"/>
                  </a:lnTo>
                  <a:lnTo>
                    <a:pt x="400" y="672"/>
                  </a:lnTo>
                  <a:lnTo>
                    <a:pt x="400" y="608"/>
                  </a:lnTo>
                  <a:lnTo>
                    <a:pt x="400" y="560"/>
                  </a:lnTo>
                  <a:lnTo>
                    <a:pt x="400" y="512"/>
                  </a:lnTo>
                  <a:lnTo>
                    <a:pt x="448" y="560"/>
                  </a:lnTo>
                  <a:lnTo>
                    <a:pt x="432" y="560"/>
                  </a:lnTo>
                  <a:lnTo>
                    <a:pt x="480" y="512"/>
                  </a:lnTo>
                  <a:lnTo>
                    <a:pt x="480" y="560"/>
                  </a:lnTo>
                  <a:lnTo>
                    <a:pt x="384" y="560"/>
                  </a:lnTo>
                  <a:lnTo>
                    <a:pt x="384" y="512"/>
                  </a:lnTo>
                  <a:lnTo>
                    <a:pt x="384" y="464"/>
                  </a:lnTo>
                  <a:lnTo>
                    <a:pt x="384" y="416"/>
                  </a:lnTo>
                  <a:lnTo>
                    <a:pt x="384" y="352"/>
                  </a:lnTo>
                  <a:lnTo>
                    <a:pt x="480" y="352"/>
                  </a:lnTo>
                  <a:lnTo>
                    <a:pt x="480" y="416"/>
                  </a:lnTo>
                  <a:cubicBezTo>
                    <a:pt x="480" y="443"/>
                    <a:pt x="459" y="464"/>
                    <a:pt x="432" y="464"/>
                  </a:cubicBezTo>
                  <a:lnTo>
                    <a:pt x="416" y="464"/>
                  </a:lnTo>
                  <a:cubicBezTo>
                    <a:pt x="390" y="464"/>
                    <a:pt x="368" y="443"/>
                    <a:pt x="368" y="416"/>
                  </a:cubicBezTo>
                  <a:lnTo>
                    <a:pt x="368" y="352"/>
                  </a:lnTo>
                  <a:lnTo>
                    <a:pt x="464" y="352"/>
                  </a:lnTo>
                  <a:lnTo>
                    <a:pt x="464" y="416"/>
                  </a:lnTo>
                  <a:lnTo>
                    <a:pt x="368" y="416"/>
                  </a:lnTo>
                  <a:lnTo>
                    <a:pt x="368" y="352"/>
                  </a:lnTo>
                  <a:lnTo>
                    <a:pt x="464" y="352"/>
                  </a:lnTo>
                  <a:lnTo>
                    <a:pt x="464" y="416"/>
                  </a:lnTo>
                  <a:lnTo>
                    <a:pt x="368" y="416"/>
                  </a:lnTo>
                  <a:lnTo>
                    <a:pt x="368" y="352"/>
                  </a:lnTo>
                  <a:lnTo>
                    <a:pt x="463" y="364"/>
                  </a:lnTo>
                  <a:lnTo>
                    <a:pt x="447" y="428"/>
                  </a:lnTo>
                  <a:cubicBezTo>
                    <a:pt x="441" y="452"/>
                    <a:pt x="419" y="467"/>
                    <a:pt x="395" y="464"/>
                  </a:cubicBezTo>
                  <a:cubicBezTo>
                    <a:pt x="371" y="461"/>
                    <a:pt x="352" y="441"/>
                    <a:pt x="352" y="416"/>
                  </a:cubicBezTo>
                  <a:lnTo>
                    <a:pt x="352" y="352"/>
                  </a:lnTo>
                  <a:lnTo>
                    <a:pt x="448" y="352"/>
                  </a:lnTo>
                  <a:lnTo>
                    <a:pt x="448" y="416"/>
                  </a:lnTo>
                  <a:lnTo>
                    <a:pt x="352" y="416"/>
                  </a:lnTo>
                  <a:lnTo>
                    <a:pt x="352" y="352"/>
                  </a:lnTo>
                  <a:lnTo>
                    <a:pt x="352" y="304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00" y="256"/>
                  </a:lnTo>
                  <a:lnTo>
                    <a:pt x="384" y="256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320" y="160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368" y="96"/>
                  </a:lnTo>
                  <a:lnTo>
                    <a:pt x="352" y="96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lnTo>
                    <a:pt x="336" y="144"/>
                  </a:lnTo>
                  <a:cubicBezTo>
                    <a:pt x="310" y="144"/>
                    <a:pt x="288" y="123"/>
                    <a:pt x="288" y="96"/>
                  </a:cubicBezTo>
                  <a:lnTo>
                    <a:pt x="288" y="48"/>
                  </a:lnTo>
                  <a:lnTo>
                    <a:pt x="384" y="48"/>
                  </a:lnTo>
                  <a:lnTo>
                    <a:pt x="384" y="96"/>
                  </a:lnTo>
                  <a:lnTo>
                    <a:pt x="288" y="96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96"/>
                  </a:lnTo>
                  <a:lnTo>
                    <a:pt x="384" y="160"/>
                  </a:lnTo>
                  <a:lnTo>
                    <a:pt x="384" y="208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lnTo>
                    <a:pt x="304" y="464"/>
                  </a:ln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52"/>
                  </a:lnTo>
                  <a:lnTo>
                    <a:pt x="304" y="400"/>
                  </a:lnTo>
                  <a:lnTo>
                    <a:pt x="288" y="400"/>
                  </a:lnTo>
                  <a:lnTo>
                    <a:pt x="336" y="352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52"/>
                  </a:lnTo>
                  <a:lnTo>
                    <a:pt x="336" y="352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52"/>
                  </a:lnTo>
                  <a:lnTo>
                    <a:pt x="288" y="400"/>
                  </a:lnTo>
                  <a:lnTo>
                    <a:pt x="272" y="400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lnTo>
                    <a:pt x="256" y="464"/>
                  </a:ln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52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304" y="464"/>
                  </a:lnTo>
                  <a:lnTo>
                    <a:pt x="304" y="512"/>
                  </a:lnTo>
                  <a:lnTo>
                    <a:pt x="304" y="560"/>
                  </a:lnTo>
                  <a:lnTo>
                    <a:pt x="208" y="560"/>
                  </a:lnTo>
                  <a:lnTo>
                    <a:pt x="208" y="512"/>
                  </a:lnTo>
                  <a:lnTo>
                    <a:pt x="256" y="560"/>
                  </a:lnTo>
                  <a:lnTo>
                    <a:pt x="240" y="560"/>
                  </a:lnTo>
                  <a:lnTo>
                    <a:pt x="288" y="512"/>
                  </a:lnTo>
                  <a:lnTo>
                    <a:pt x="288" y="560"/>
                  </a:lnTo>
                  <a:lnTo>
                    <a:pt x="192" y="560"/>
                  </a:lnTo>
                  <a:lnTo>
                    <a:pt x="192" y="512"/>
                  </a:lnTo>
                  <a:lnTo>
                    <a:pt x="288" y="512"/>
                  </a:lnTo>
                  <a:lnTo>
                    <a:pt x="288" y="560"/>
                  </a:lnTo>
                  <a:lnTo>
                    <a:pt x="288" y="608"/>
                  </a:lnTo>
                  <a:lnTo>
                    <a:pt x="288" y="672"/>
                  </a:lnTo>
                  <a:lnTo>
                    <a:pt x="288" y="720"/>
                  </a:lnTo>
                  <a:lnTo>
                    <a:pt x="192" y="720"/>
                  </a:lnTo>
                  <a:lnTo>
                    <a:pt x="192" y="672"/>
                  </a:lnTo>
                  <a:lnTo>
                    <a:pt x="288" y="672"/>
                  </a:lnTo>
                  <a:lnTo>
                    <a:pt x="288" y="720"/>
                  </a:lnTo>
                  <a:cubicBezTo>
                    <a:pt x="288" y="747"/>
                    <a:pt x="267" y="768"/>
                    <a:pt x="240" y="768"/>
                  </a:cubicBezTo>
                  <a:lnTo>
                    <a:pt x="224" y="768"/>
                  </a:ln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224" y="720"/>
                  </a:lnTo>
                  <a:lnTo>
                    <a:pt x="208" y="720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64"/>
                  </a:lnTo>
                  <a:cubicBezTo>
                    <a:pt x="256" y="891"/>
                    <a:pt x="235" y="912"/>
                    <a:pt x="208" y="912"/>
                  </a:cubicBezTo>
                  <a:lnTo>
                    <a:pt x="192" y="912"/>
                  </a:lnTo>
                  <a:cubicBezTo>
                    <a:pt x="166" y="912"/>
                    <a:pt x="144" y="891"/>
                    <a:pt x="144" y="864"/>
                  </a:cubicBezTo>
                  <a:lnTo>
                    <a:pt x="144" y="816"/>
                  </a:lnTo>
                  <a:lnTo>
                    <a:pt x="240" y="816"/>
                  </a:lnTo>
                  <a:lnTo>
                    <a:pt x="240" y="864"/>
                  </a:lnTo>
                  <a:lnTo>
                    <a:pt x="144" y="864"/>
                  </a:lnTo>
                  <a:lnTo>
                    <a:pt x="144" y="816"/>
                  </a:lnTo>
                  <a:lnTo>
                    <a:pt x="240" y="816"/>
                  </a:lnTo>
                  <a:lnTo>
                    <a:pt x="240" y="864"/>
                  </a:lnTo>
                  <a:cubicBezTo>
                    <a:pt x="240" y="888"/>
                    <a:pt x="223" y="908"/>
                    <a:pt x="200" y="912"/>
                  </a:cubicBezTo>
                  <a:cubicBezTo>
                    <a:pt x="177" y="916"/>
                    <a:pt x="154" y="902"/>
                    <a:pt x="147" y="880"/>
                  </a:cubicBezTo>
                  <a:lnTo>
                    <a:pt x="131" y="832"/>
                  </a:lnTo>
                  <a:lnTo>
                    <a:pt x="224" y="816"/>
                  </a:lnTo>
                  <a:lnTo>
                    <a:pt x="224" y="864"/>
                  </a:lnTo>
                  <a:lnTo>
                    <a:pt x="224" y="928"/>
                  </a:lnTo>
                  <a:lnTo>
                    <a:pt x="224" y="976"/>
                  </a:lnTo>
                  <a:lnTo>
                    <a:pt x="224" y="1024"/>
                  </a:lnTo>
                  <a:lnTo>
                    <a:pt x="128" y="1024"/>
                  </a:lnTo>
                  <a:lnTo>
                    <a:pt x="128" y="976"/>
                  </a:lnTo>
                  <a:lnTo>
                    <a:pt x="224" y="976"/>
                  </a:lnTo>
                  <a:lnTo>
                    <a:pt x="224" y="1024"/>
                  </a:lnTo>
                  <a:cubicBezTo>
                    <a:pt x="224" y="1051"/>
                    <a:pt x="203" y="1072"/>
                    <a:pt x="176" y="1072"/>
                  </a:cubicBezTo>
                  <a:lnTo>
                    <a:pt x="160" y="1072"/>
                  </a:lnTo>
                  <a:cubicBezTo>
                    <a:pt x="134" y="1072"/>
                    <a:pt x="112" y="1051"/>
                    <a:pt x="112" y="1024"/>
                  </a:cubicBezTo>
                  <a:lnTo>
                    <a:pt x="112" y="976"/>
                  </a:lnTo>
                  <a:lnTo>
                    <a:pt x="208" y="976"/>
                  </a:lnTo>
                  <a:lnTo>
                    <a:pt x="208" y="1024"/>
                  </a:lnTo>
                  <a:lnTo>
                    <a:pt x="208" y="1072"/>
                  </a:lnTo>
                  <a:lnTo>
                    <a:pt x="208" y="1120"/>
                  </a:lnTo>
                  <a:lnTo>
                    <a:pt x="208" y="1184"/>
                  </a:lnTo>
                  <a:lnTo>
                    <a:pt x="112" y="1184"/>
                  </a:lnTo>
                  <a:lnTo>
                    <a:pt x="112" y="1120"/>
                  </a:lnTo>
                  <a:lnTo>
                    <a:pt x="160" y="1168"/>
                  </a:lnTo>
                  <a:lnTo>
                    <a:pt x="144" y="1168"/>
                  </a:lnTo>
                  <a:lnTo>
                    <a:pt x="192" y="1120"/>
                  </a:lnTo>
                  <a:lnTo>
                    <a:pt x="192" y="1184"/>
                  </a:lnTo>
                  <a:lnTo>
                    <a:pt x="192" y="1232"/>
                  </a:lnTo>
                  <a:lnTo>
                    <a:pt x="192" y="1280"/>
                  </a:lnTo>
                  <a:lnTo>
                    <a:pt x="192" y="1328"/>
                  </a:lnTo>
                  <a:lnTo>
                    <a:pt x="96" y="1328"/>
                  </a:lnTo>
                  <a:lnTo>
                    <a:pt x="96" y="1280"/>
                  </a:lnTo>
                  <a:lnTo>
                    <a:pt x="192" y="1280"/>
                  </a:lnTo>
                  <a:lnTo>
                    <a:pt x="192" y="1328"/>
                  </a:lnTo>
                  <a:cubicBezTo>
                    <a:pt x="192" y="1355"/>
                    <a:pt x="171" y="1376"/>
                    <a:pt x="144" y="1376"/>
                  </a:cubicBezTo>
                  <a:lnTo>
                    <a:pt x="128" y="1376"/>
                  </a:lnTo>
                  <a:lnTo>
                    <a:pt x="176" y="1328"/>
                  </a:lnTo>
                  <a:lnTo>
                    <a:pt x="176" y="1376"/>
                  </a:lnTo>
                  <a:lnTo>
                    <a:pt x="176" y="1440"/>
                  </a:lnTo>
                  <a:lnTo>
                    <a:pt x="176" y="1488"/>
                  </a:lnTo>
                  <a:lnTo>
                    <a:pt x="176" y="1536"/>
                  </a:lnTo>
                  <a:lnTo>
                    <a:pt x="176" y="1584"/>
                  </a:lnTo>
                  <a:lnTo>
                    <a:pt x="176" y="1632"/>
                  </a:lnTo>
                  <a:lnTo>
                    <a:pt x="80" y="1632"/>
                  </a:lnTo>
                  <a:lnTo>
                    <a:pt x="80" y="1584"/>
                  </a:lnTo>
                  <a:lnTo>
                    <a:pt x="176" y="1584"/>
                  </a:lnTo>
                  <a:lnTo>
                    <a:pt x="176" y="1632"/>
                  </a:lnTo>
                  <a:lnTo>
                    <a:pt x="176" y="1696"/>
                  </a:lnTo>
                  <a:cubicBezTo>
                    <a:pt x="176" y="1702"/>
                    <a:pt x="176" y="1707"/>
                    <a:pt x="174" y="1712"/>
                  </a:cubicBezTo>
                  <a:lnTo>
                    <a:pt x="158" y="1760"/>
                  </a:lnTo>
                  <a:lnTo>
                    <a:pt x="160" y="1744"/>
                  </a:lnTo>
                  <a:lnTo>
                    <a:pt x="160" y="1792"/>
                  </a:lnTo>
                  <a:lnTo>
                    <a:pt x="160" y="1840"/>
                  </a:lnTo>
                  <a:lnTo>
                    <a:pt x="160" y="1888"/>
                  </a:lnTo>
                  <a:lnTo>
                    <a:pt x="160" y="1952"/>
                  </a:lnTo>
                  <a:cubicBezTo>
                    <a:pt x="160" y="1979"/>
                    <a:pt x="139" y="2000"/>
                    <a:pt x="112" y="2000"/>
                  </a:cubicBezTo>
                  <a:lnTo>
                    <a:pt x="96" y="2000"/>
                  </a:lnTo>
                  <a:cubicBezTo>
                    <a:pt x="70" y="2000"/>
                    <a:pt x="48" y="1979"/>
                    <a:pt x="48" y="1952"/>
                  </a:cubicBezTo>
                  <a:lnTo>
                    <a:pt x="48" y="1888"/>
                  </a:lnTo>
                  <a:lnTo>
                    <a:pt x="144" y="1888"/>
                  </a:lnTo>
                  <a:lnTo>
                    <a:pt x="144" y="1952"/>
                  </a:lnTo>
                  <a:lnTo>
                    <a:pt x="144" y="2000"/>
                  </a:lnTo>
                  <a:lnTo>
                    <a:pt x="144" y="2048"/>
                  </a:lnTo>
                  <a:lnTo>
                    <a:pt x="144" y="2096"/>
                  </a:lnTo>
                  <a:cubicBezTo>
                    <a:pt x="144" y="2123"/>
                    <a:pt x="123" y="2144"/>
                    <a:pt x="96" y="2144"/>
                  </a:cubicBezTo>
                  <a:lnTo>
                    <a:pt x="80" y="2144"/>
                  </a:lnTo>
                  <a:lnTo>
                    <a:pt x="128" y="2096"/>
                  </a:lnTo>
                  <a:lnTo>
                    <a:pt x="128" y="2160"/>
                  </a:lnTo>
                  <a:lnTo>
                    <a:pt x="32" y="2160"/>
                  </a:lnTo>
                  <a:lnTo>
                    <a:pt x="32" y="2096"/>
                  </a:lnTo>
                  <a:lnTo>
                    <a:pt x="128" y="2096"/>
                  </a:lnTo>
                  <a:lnTo>
                    <a:pt x="128" y="2160"/>
                  </a:lnTo>
                  <a:lnTo>
                    <a:pt x="128" y="2208"/>
                  </a:lnTo>
                  <a:lnTo>
                    <a:pt x="128" y="2256"/>
                  </a:lnTo>
                  <a:lnTo>
                    <a:pt x="128" y="2304"/>
                  </a:lnTo>
                  <a:cubicBezTo>
                    <a:pt x="128" y="2331"/>
                    <a:pt x="107" y="2352"/>
                    <a:pt x="80" y="2352"/>
                  </a:cubicBezTo>
                  <a:lnTo>
                    <a:pt x="64" y="2352"/>
                  </a:lnTo>
                  <a:lnTo>
                    <a:pt x="112" y="2304"/>
                  </a:lnTo>
                  <a:lnTo>
                    <a:pt x="112" y="2352"/>
                  </a:lnTo>
                  <a:lnTo>
                    <a:pt x="112" y="2416"/>
                  </a:lnTo>
                  <a:lnTo>
                    <a:pt x="112" y="2464"/>
                  </a:lnTo>
                  <a:lnTo>
                    <a:pt x="112" y="2512"/>
                  </a:lnTo>
                  <a:lnTo>
                    <a:pt x="112" y="2560"/>
                  </a:lnTo>
                  <a:lnTo>
                    <a:pt x="112" y="2608"/>
                  </a:lnTo>
                  <a:lnTo>
                    <a:pt x="16" y="2608"/>
                  </a:lnTo>
                  <a:lnTo>
                    <a:pt x="16" y="2560"/>
                  </a:lnTo>
                  <a:lnTo>
                    <a:pt x="112" y="2560"/>
                  </a:lnTo>
                  <a:lnTo>
                    <a:pt x="112" y="2608"/>
                  </a:lnTo>
                  <a:lnTo>
                    <a:pt x="112" y="2672"/>
                  </a:lnTo>
                  <a:lnTo>
                    <a:pt x="112" y="2720"/>
                  </a:lnTo>
                  <a:lnTo>
                    <a:pt x="112" y="2768"/>
                  </a:lnTo>
                  <a:lnTo>
                    <a:pt x="16" y="2768"/>
                  </a:lnTo>
                  <a:lnTo>
                    <a:pt x="16" y="2720"/>
                  </a:lnTo>
                  <a:lnTo>
                    <a:pt x="112" y="2720"/>
                  </a:lnTo>
                  <a:lnTo>
                    <a:pt x="112" y="2768"/>
                  </a:lnTo>
                  <a:lnTo>
                    <a:pt x="112" y="2816"/>
                  </a:lnTo>
                  <a:cubicBezTo>
                    <a:pt x="112" y="2822"/>
                    <a:pt x="112" y="2827"/>
                    <a:pt x="110" y="2832"/>
                  </a:cubicBezTo>
                  <a:lnTo>
                    <a:pt x="94" y="2880"/>
                  </a:lnTo>
                  <a:lnTo>
                    <a:pt x="96" y="2864"/>
                  </a:lnTo>
                  <a:lnTo>
                    <a:pt x="96" y="2928"/>
                  </a:lnTo>
                  <a:lnTo>
                    <a:pt x="0" y="2928"/>
                  </a:lnTo>
                  <a:lnTo>
                    <a:pt x="0" y="2864"/>
                  </a:lnTo>
                  <a:lnTo>
                    <a:pt x="96" y="2864"/>
                  </a:lnTo>
                  <a:lnTo>
                    <a:pt x="96" y="2928"/>
                  </a:lnTo>
                  <a:lnTo>
                    <a:pt x="0" y="2928"/>
                  </a:lnTo>
                  <a:lnTo>
                    <a:pt x="0" y="2864"/>
                  </a:lnTo>
                  <a:lnTo>
                    <a:pt x="96" y="2864"/>
                  </a:lnTo>
                  <a:lnTo>
                    <a:pt x="96" y="2928"/>
                  </a:lnTo>
                  <a:lnTo>
                    <a:pt x="0" y="2928"/>
                  </a:lnTo>
                  <a:lnTo>
                    <a:pt x="0" y="2864"/>
                  </a:lnTo>
                  <a:cubicBezTo>
                    <a:pt x="0" y="2838"/>
                    <a:pt x="22" y="2816"/>
                    <a:pt x="48" y="2816"/>
                  </a:cubicBezTo>
                  <a:cubicBezTo>
                    <a:pt x="75" y="2816"/>
                    <a:pt x="96" y="2838"/>
                    <a:pt x="96" y="28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0" name="Freeform 219"/>
            <p:cNvSpPr>
              <a:spLocks/>
            </p:cNvSpPr>
            <p:nvPr/>
          </p:nvSpPr>
          <p:spPr bwMode="auto">
            <a:xfrm>
              <a:off x="6856484" y="4011741"/>
              <a:ext cx="31633" cy="1478796"/>
            </a:xfrm>
            <a:custGeom>
              <a:avLst/>
              <a:gdLst>
                <a:gd name="T0" fmla="*/ 48 w 272"/>
                <a:gd name="T1" fmla="*/ 464 h 7976"/>
                <a:gd name="T2" fmla="*/ 48 w 272"/>
                <a:gd name="T3" fmla="*/ 928 h 7976"/>
                <a:gd name="T4" fmla="*/ 56 w 272"/>
                <a:gd name="T5" fmla="*/ 1312 h 7976"/>
                <a:gd name="T6" fmla="*/ 56 w 272"/>
                <a:gd name="T7" fmla="*/ 2056 h 7976"/>
                <a:gd name="T8" fmla="*/ 56 w 272"/>
                <a:gd name="T9" fmla="*/ 2744 h 7976"/>
                <a:gd name="T10" fmla="*/ 56 w 272"/>
                <a:gd name="T11" fmla="*/ 3464 h 7976"/>
                <a:gd name="T12" fmla="*/ 64 w 272"/>
                <a:gd name="T13" fmla="*/ 4256 h 7976"/>
                <a:gd name="T14" fmla="*/ 64 w 272"/>
                <a:gd name="T15" fmla="*/ 5208 h 7976"/>
                <a:gd name="T16" fmla="*/ 64 w 272"/>
                <a:gd name="T17" fmla="*/ 6128 h 7976"/>
                <a:gd name="T18" fmla="*/ 72 w 272"/>
                <a:gd name="T19" fmla="*/ 7104 h 7976"/>
                <a:gd name="T20" fmla="*/ 72 w 272"/>
                <a:gd name="T21" fmla="*/ 7488 h 7976"/>
                <a:gd name="T22" fmla="*/ 56 w 272"/>
                <a:gd name="T23" fmla="*/ 7640 h 7976"/>
                <a:gd name="T24" fmla="*/ 32 w 272"/>
                <a:gd name="T25" fmla="*/ 7768 h 7976"/>
                <a:gd name="T26" fmla="*/ 72 w 272"/>
                <a:gd name="T27" fmla="*/ 7744 h 7976"/>
                <a:gd name="T28" fmla="*/ 72 w 272"/>
                <a:gd name="T29" fmla="*/ 7824 h 7976"/>
                <a:gd name="T30" fmla="*/ 104 w 272"/>
                <a:gd name="T31" fmla="*/ 7872 h 7976"/>
                <a:gd name="T32" fmla="*/ 96 w 272"/>
                <a:gd name="T33" fmla="*/ 7848 h 7976"/>
                <a:gd name="T34" fmla="*/ 88 w 272"/>
                <a:gd name="T35" fmla="*/ 7872 h 7976"/>
                <a:gd name="T36" fmla="*/ 136 w 272"/>
                <a:gd name="T37" fmla="*/ 7848 h 7976"/>
                <a:gd name="T38" fmla="*/ 120 w 272"/>
                <a:gd name="T39" fmla="*/ 7848 h 7976"/>
                <a:gd name="T40" fmla="*/ 112 w 272"/>
                <a:gd name="T41" fmla="*/ 7928 h 7976"/>
                <a:gd name="T42" fmla="*/ 168 w 272"/>
                <a:gd name="T43" fmla="*/ 7872 h 7976"/>
                <a:gd name="T44" fmla="*/ 192 w 272"/>
                <a:gd name="T45" fmla="*/ 7872 h 7976"/>
                <a:gd name="T46" fmla="*/ 152 w 272"/>
                <a:gd name="T47" fmla="*/ 7872 h 7976"/>
                <a:gd name="T48" fmla="*/ 178 w 272"/>
                <a:gd name="T49" fmla="*/ 7865 h 7976"/>
                <a:gd name="T50" fmla="*/ 216 w 272"/>
                <a:gd name="T51" fmla="*/ 7824 h 7976"/>
                <a:gd name="T52" fmla="*/ 248 w 272"/>
                <a:gd name="T53" fmla="*/ 7872 h 7976"/>
                <a:gd name="T54" fmla="*/ 216 w 272"/>
                <a:gd name="T55" fmla="*/ 7744 h 7976"/>
                <a:gd name="T56" fmla="*/ 224 w 272"/>
                <a:gd name="T57" fmla="*/ 7696 h 7976"/>
                <a:gd name="T58" fmla="*/ 224 w 272"/>
                <a:gd name="T59" fmla="*/ 7384 h 7976"/>
                <a:gd name="T60" fmla="*/ 224 w 272"/>
                <a:gd name="T61" fmla="*/ 7080 h 7976"/>
                <a:gd name="T62" fmla="*/ 272 w 272"/>
                <a:gd name="T63" fmla="*/ 7312 h 7976"/>
                <a:gd name="T64" fmla="*/ 272 w 272"/>
                <a:gd name="T65" fmla="*/ 7640 h 7976"/>
                <a:gd name="T66" fmla="*/ 264 w 272"/>
                <a:gd name="T67" fmla="*/ 7720 h 7976"/>
                <a:gd name="T68" fmla="*/ 224 w 272"/>
                <a:gd name="T69" fmla="*/ 7896 h 7976"/>
                <a:gd name="T70" fmla="*/ 240 w 272"/>
                <a:gd name="T71" fmla="*/ 7848 h 7976"/>
                <a:gd name="T72" fmla="*/ 192 w 272"/>
                <a:gd name="T73" fmla="*/ 7896 h 7976"/>
                <a:gd name="T74" fmla="*/ 144 w 272"/>
                <a:gd name="T75" fmla="*/ 7872 h 7976"/>
                <a:gd name="T76" fmla="*/ 160 w 272"/>
                <a:gd name="T77" fmla="*/ 7896 h 7976"/>
                <a:gd name="T78" fmla="*/ 160 w 272"/>
                <a:gd name="T79" fmla="*/ 7872 h 7976"/>
                <a:gd name="T80" fmla="*/ 104 w 272"/>
                <a:gd name="T81" fmla="*/ 7872 h 7976"/>
                <a:gd name="T82" fmla="*/ 88 w 272"/>
                <a:gd name="T83" fmla="*/ 7872 h 7976"/>
                <a:gd name="T84" fmla="*/ 104 w 272"/>
                <a:gd name="T85" fmla="*/ 7896 h 7976"/>
                <a:gd name="T86" fmla="*/ 64 w 272"/>
                <a:gd name="T87" fmla="*/ 7848 h 7976"/>
                <a:gd name="T88" fmla="*/ 80 w 272"/>
                <a:gd name="T89" fmla="*/ 7896 h 7976"/>
                <a:gd name="T90" fmla="*/ 48 w 272"/>
                <a:gd name="T91" fmla="*/ 7792 h 7976"/>
                <a:gd name="T92" fmla="*/ 80 w 272"/>
                <a:gd name="T93" fmla="*/ 7768 h 7976"/>
                <a:gd name="T94" fmla="*/ 48 w 272"/>
                <a:gd name="T95" fmla="*/ 7688 h 7976"/>
                <a:gd name="T96" fmla="*/ 24 w 272"/>
                <a:gd name="T97" fmla="*/ 7464 h 7976"/>
                <a:gd name="T98" fmla="*/ 24 w 272"/>
                <a:gd name="T99" fmla="*/ 6976 h 7976"/>
                <a:gd name="T100" fmla="*/ 16 w 272"/>
                <a:gd name="T101" fmla="*/ 6000 h 7976"/>
                <a:gd name="T102" fmla="*/ 16 w 272"/>
                <a:gd name="T103" fmla="*/ 5104 h 7976"/>
                <a:gd name="T104" fmla="*/ 16 w 272"/>
                <a:gd name="T105" fmla="*/ 4152 h 7976"/>
                <a:gd name="T106" fmla="*/ 8 w 272"/>
                <a:gd name="T107" fmla="*/ 3384 h 7976"/>
                <a:gd name="T108" fmla="*/ 8 w 272"/>
                <a:gd name="T109" fmla="*/ 2672 h 7976"/>
                <a:gd name="T110" fmla="*/ 8 w 272"/>
                <a:gd name="T111" fmla="*/ 1976 h 7976"/>
                <a:gd name="T112" fmla="*/ 8 w 272"/>
                <a:gd name="T113" fmla="*/ 1256 h 7976"/>
                <a:gd name="T114" fmla="*/ 0 w 272"/>
                <a:gd name="T115" fmla="*/ 872 h 7976"/>
                <a:gd name="T116" fmla="*/ 0 w 272"/>
                <a:gd name="T117" fmla="*/ 416 h 7976"/>
                <a:gd name="T118" fmla="*/ 48 w 272"/>
                <a:gd name="T119" fmla="*/ 24 h 7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2" h="7976">
                  <a:moveTo>
                    <a:pt x="48" y="24"/>
                  </a:moveTo>
                  <a:lnTo>
                    <a:pt x="48" y="80"/>
                  </a:lnTo>
                  <a:lnTo>
                    <a:pt x="48" y="128"/>
                  </a:lnTo>
                  <a:lnTo>
                    <a:pt x="48" y="184"/>
                  </a:lnTo>
                  <a:lnTo>
                    <a:pt x="48" y="232"/>
                  </a:lnTo>
                  <a:lnTo>
                    <a:pt x="48" y="280"/>
                  </a:lnTo>
                  <a:lnTo>
                    <a:pt x="48" y="336"/>
                  </a:lnTo>
                  <a:lnTo>
                    <a:pt x="48" y="416"/>
                  </a:lnTo>
                  <a:lnTo>
                    <a:pt x="48" y="464"/>
                  </a:lnTo>
                  <a:lnTo>
                    <a:pt x="48" y="544"/>
                  </a:lnTo>
                  <a:lnTo>
                    <a:pt x="48" y="592"/>
                  </a:lnTo>
                  <a:lnTo>
                    <a:pt x="48" y="640"/>
                  </a:lnTo>
                  <a:lnTo>
                    <a:pt x="48" y="696"/>
                  </a:lnTo>
                  <a:lnTo>
                    <a:pt x="48" y="720"/>
                  </a:lnTo>
                  <a:lnTo>
                    <a:pt x="48" y="768"/>
                  </a:lnTo>
                  <a:lnTo>
                    <a:pt x="48" y="824"/>
                  </a:lnTo>
                  <a:lnTo>
                    <a:pt x="48" y="872"/>
                  </a:lnTo>
                  <a:lnTo>
                    <a:pt x="48" y="928"/>
                  </a:lnTo>
                  <a:lnTo>
                    <a:pt x="48" y="1000"/>
                  </a:lnTo>
                  <a:lnTo>
                    <a:pt x="48" y="1056"/>
                  </a:lnTo>
                  <a:lnTo>
                    <a:pt x="48" y="1104"/>
                  </a:lnTo>
                  <a:lnTo>
                    <a:pt x="48" y="1101"/>
                  </a:lnTo>
                  <a:lnTo>
                    <a:pt x="56" y="1149"/>
                  </a:lnTo>
                  <a:cubicBezTo>
                    <a:pt x="56" y="1150"/>
                    <a:pt x="56" y="1151"/>
                    <a:pt x="56" y="1152"/>
                  </a:cubicBezTo>
                  <a:lnTo>
                    <a:pt x="56" y="1184"/>
                  </a:lnTo>
                  <a:lnTo>
                    <a:pt x="56" y="1256"/>
                  </a:lnTo>
                  <a:lnTo>
                    <a:pt x="56" y="1312"/>
                  </a:lnTo>
                  <a:lnTo>
                    <a:pt x="56" y="1384"/>
                  </a:lnTo>
                  <a:lnTo>
                    <a:pt x="56" y="1464"/>
                  </a:lnTo>
                  <a:lnTo>
                    <a:pt x="56" y="1544"/>
                  </a:lnTo>
                  <a:lnTo>
                    <a:pt x="56" y="1640"/>
                  </a:lnTo>
                  <a:lnTo>
                    <a:pt x="56" y="1744"/>
                  </a:lnTo>
                  <a:lnTo>
                    <a:pt x="56" y="1824"/>
                  </a:lnTo>
                  <a:lnTo>
                    <a:pt x="56" y="1896"/>
                  </a:lnTo>
                  <a:lnTo>
                    <a:pt x="56" y="1976"/>
                  </a:lnTo>
                  <a:lnTo>
                    <a:pt x="56" y="2056"/>
                  </a:lnTo>
                  <a:lnTo>
                    <a:pt x="56" y="2128"/>
                  </a:lnTo>
                  <a:lnTo>
                    <a:pt x="56" y="2208"/>
                  </a:lnTo>
                  <a:lnTo>
                    <a:pt x="56" y="2280"/>
                  </a:lnTo>
                  <a:lnTo>
                    <a:pt x="56" y="2360"/>
                  </a:lnTo>
                  <a:lnTo>
                    <a:pt x="56" y="2440"/>
                  </a:lnTo>
                  <a:lnTo>
                    <a:pt x="56" y="2512"/>
                  </a:lnTo>
                  <a:lnTo>
                    <a:pt x="56" y="2592"/>
                  </a:lnTo>
                  <a:lnTo>
                    <a:pt x="56" y="2672"/>
                  </a:lnTo>
                  <a:lnTo>
                    <a:pt x="56" y="2744"/>
                  </a:lnTo>
                  <a:lnTo>
                    <a:pt x="56" y="2824"/>
                  </a:lnTo>
                  <a:lnTo>
                    <a:pt x="56" y="2896"/>
                  </a:lnTo>
                  <a:lnTo>
                    <a:pt x="56" y="2976"/>
                  </a:lnTo>
                  <a:lnTo>
                    <a:pt x="56" y="3056"/>
                  </a:lnTo>
                  <a:lnTo>
                    <a:pt x="56" y="3128"/>
                  </a:lnTo>
                  <a:lnTo>
                    <a:pt x="56" y="3208"/>
                  </a:lnTo>
                  <a:lnTo>
                    <a:pt x="56" y="3312"/>
                  </a:lnTo>
                  <a:lnTo>
                    <a:pt x="56" y="3384"/>
                  </a:lnTo>
                  <a:lnTo>
                    <a:pt x="56" y="3464"/>
                  </a:lnTo>
                  <a:lnTo>
                    <a:pt x="64" y="3534"/>
                  </a:lnTo>
                  <a:lnTo>
                    <a:pt x="64" y="3616"/>
                  </a:lnTo>
                  <a:lnTo>
                    <a:pt x="64" y="3696"/>
                  </a:lnTo>
                  <a:lnTo>
                    <a:pt x="64" y="3768"/>
                  </a:lnTo>
                  <a:lnTo>
                    <a:pt x="64" y="3848"/>
                  </a:lnTo>
                  <a:lnTo>
                    <a:pt x="64" y="3952"/>
                  </a:lnTo>
                  <a:lnTo>
                    <a:pt x="64" y="4056"/>
                  </a:lnTo>
                  <a:lnTo>
                    <a:pt x="64" y="4152"/>
                  </a:lnTo>
                  <a:lnTo>
                    <a:pt x="64" y="4256"/>
                  </a:lnTo>
                  <a:lnTo>
                    <a:pt x="64" y="4360"/>
                  </a:lnTo>
                  <a:lnTo>
                    <a:pt x="64" y="4488"/>
                  </a:lnTo>
                  <a:lnTo>
                    <a:pt x="64" y="4592"/>
                  </a:lnTo>
                  <a:lnTo>
                    <a:pt x="64" y="4696"/>
                  </a:lnTo>
                  <a:lnTo>
                    <a:pt x="64" y="4800"/>
                  </a:lnTo>
                  <a:lnTo>
                    <a:pt x="64" y="4896"/>
                  </a:lnTo>
                  <a:lnTo>
                    <a:pt x="64" y="5000"/>
                  </a:lnTo>
                  <a:lnTo>
                    <a:pt x="64" y="5104"/>
                  </a:lnTo>
                  <a:lnTo>
                    <a:pt x="64" y="5208"/>
                  </a:lnTo>
                  <a:lnTo>
                    <a:pt x="64" y="5312"/>
                  </a:lnTo>
                  <a:lnTo>
                    <a:pt x="64" y="5408"/>
                  </a:lnTo>
                  <a:lnTo>
                    <a:pt x="64" y="5488"/>
                  </a:lnTo>
                  <a:lnTo>
                    <a:pt x="64" y="5592"/>
                  </a:lnTo>
                  <a:lnTo>
                    <a:pt x="64" y="5696"/>
                  </a:lnTo>
                  <a:lnTo>
                    <a:pt x="64" y="5800"/>
                  </a:lnTo>
                  <a:lnTo>
                    <a:pt x="64" y="5896"/>
                  </a:lnTo>
                  <a:lnTo>
                    <a:pt x="64" y="6000"/>
                  </a:lnTo>
                  <a:lnTo>
                    <a:pt x="64" y="6128"/>
                  </a:lnTo>
                  <a:lnTo>
                    <a:pt x="64" y="6232"/>
                  </a:lnTo>
                  <a:lnTo>
                    <a:pt x="64" y="6336"/>
                  </a:lnTo>
                  <a:lnTo>
                    <a:pt x="64" y="6440"/>
                  </a:lnTo>
                  <a:lnTo>
                    <a:pt x="72" y="6534"/>
                  </a:lnTo>
                  <a:lnTo>
                    <a:pt x="72" y="6640"/>
                  </a:lnTo>
                  <a:lnTo>
                    <a:pt x="72" y="6768"/>
                  </a:lnTo>
                  <a:lnTo>
                    <a:pt x="72" y="6872"/>
                  </a:lnTo>
                  <a:lnTo>
                    <a:pt x="72" y="6976"/>
                  </a:lnTo>
                  <a:lnTo>
                    <a:pt x="72" y="7104"/>
                  </a:lnTo>
                  <a:lnTo>
                    <a:pt x="72" y="7184"/>
                  </a:lnTo>
                  <a:lnTo>
                    <a:pt x="72" y="7256"/>
                  </a:lnTo>
                  <a:lnTo>
                    <a:pt x="72" y="7312"/>
                  </a:lnTo>
                  <a:lnTo>
                    <a:pt x="72" y="7336"/>
                  </a:lnTo>
                  <a:lnTo>
                    <a:pt x="72" y="7360"/>
                  </a:lnTo>
                  <a:lnTo>
                    <a:pt x="72" y="7384"/>
                  </a:lnTo>
                  <a:lnTo>
                    <a:pt x="72" y="7440"/>
                  </a:lnTo>
                  <a:lnTo>
                    <a:pt x="72" y="7464"/>
                  </a:lnTo>
                  <a:lnTo>
                    <a:pt x="72" y="7488"/>
                  </a:lnTo>
                  <a:lnTo>
                    <a:pt x="72" y="7512"/>
                  </a:lnTo>
                  <a:lnTo>
                    <a:pt x="72" y="7536"/>
                  </a:lnTo>
                  <a:lnTo>
                    <a:pt x="72" y="7568"/>
                  </a:lnTo>
                  <a:lnTo>
                    <a:pt x="72" y="7592"/>
                  </a:lnTo>
                  <a:lnTo>
                    <a:pt x="72" y="7616"/>
                  </a:lnTo>
                  <a:lnTo>
                    <a:pt x="72" y="7640"/>
                  </a:lnTo>
                  <a:lnTo>
                    <a:pt x="72" y="7664"/>
                  </a:lnTo>
                  <a:lnTo>
                    <a:pt x="48" y="7640"/>
                  </a:lnTo>
                  <a:lnTo>
                    <a:pt x="56" y="7640"/>
                  </a:lnTo>
                  <a:cubicBezTo>
                    <a:pt x="70" y="7640"/>
                    <a:pt x="80" y="7651"/>
                    <a:pt x="80" y="7664"/>
                  </a:cubicBezTo>
                  <a:lnTo>
                    <a:pt x="80" y="7696"/>
                  </a:lnTo>
                  <a:lnTo>
                    <a:pt x="80" y="7720"/>
                  </a:lnTo>
                  <a:lnTo>
                    <a:pt x="80" y="7744"/>
                  </a:lnTo>
                  <a:lnTo>
                    <a:pt x="80" y="7768"/>
                  </a:lnTo>
                  <a:lnTo>
                    <a:pt x="80" y="7792"/>
                  </a:lnTo>
                  <a:cubicBezTo>
                    <a:pt x="80" y="7806"/>
                    <a:pt x="70" y="7816"/>
                    <a:pt x="56" y="7816"/>
                  </a:cubicBezTo>
                  <a:cubicBezTo>
                    <a:pt x="43" y="7816"/>
                    <a:pt x="32" y="7806"/>
                    <a:pt x="32" y="7792"/>
                  </a:cubicBezTo>
                  <a:lnTo>
                    <a:pt x="32" y="7768"/>
                  </a:lnTo>
                  <a:cubicBezTo>
                    <a:pt x="32" y="7755"/>
                    <a:pt x="43" y="7744"/>
                    <a:pt x="56" y="7744"/>
                  </a:cubicBezTo>
                  <a:cubicBezTo>
                    <a:pt x="70" y="7744"/>
                    <a:pt x="80" y="7755"/>
                    <a:pt x="80" y="7768"/>
                  </a:cubicBezTo>
                  <a:lnTo>
                    <a:pt x="80" y="7792"/>
                  </a:lnTo>
                  <a:lnTo>
                    <a:pt x="56" y="7768"/>
                  </a:lnTo>
                  <a:lnTo>
                    <a:pt x="64" y="7768"/>
                  </a:lnTo>
                  <a:lnTo>
                    <a:pt x="72" y="7768"/>
                  </a:lnTo>
                  <a:lnTo>
                    <a:pt x="48" y="7792"/>
                  </a:lnTo>
                  <a:lnTo>
                    <a:pt x="48" y="7768"/>
                  </a:lnTo>
                  <a:cubicBezTo>
                    <a:pt x="48" y="7755"/>
                    <a:pt x="59" y="7744"/>
                    <a:pt x="72" y="7744"/>
                  </a:cubicBezTo>
                  <a:cubicBezTo>
                    <a:pt x="86" y="7744"/>
                    <a:pt x="96" y="7755"/>
                    <a:pt x="96" y="7768"/>
                  </a:cubicBezTo>
                  <a:lnTo>
                    <a:pt x="96" y="7792"/>
                  </a:lnTo>
                  <a:lnTo>
                    <a:pt x="96" y="7824"/>
                  </a:lnTo>
                  <a:lnTo>
                    <a:pt x="96" y="7848"/>
                  </a:lnTo>
                  <a:lnTo>
                    <a:pt x="96" y="7872"/>
                  </a:lnTo>
                  <a:cubicBezTo>
                    <a:pt x="96" y="7886"/>
                    <a:pt x="86" y="7896"/>
                    <a:pt x="72" y="7896"/>
                  </a:cubicBezTo>
                  <a:cubicBezTo>
                    <a:pt x="59" y="7896"/>
                    <a:pt x="48" y="7886"/>
                    <a:pt x="48" y="7872"/>
                  </a:cubicBezTo>
                  <a:lnTo>
                    <a:pt x="48" y="7848"/>
                  </a:lnTo>
                  <a:cubicBezTo>
                    <a:pt x="48" y="7835"/>
                    <a:pt x="59" y="7824"/>
                    <a:pt x="72" y="7824"/>
                  </a:cubicBezTo>
                  <a:cubicBezTo>
                    <a:pt x="86" y="7824"/>
                    <a:pt x="96" y="7835"/>
                    <a:pt x="96" y="7848"/>
                  </a:cubicBezTo>
                  <a:lnTo>
                    <a:pt x="96" y="7872"/>
                  </a:lnTo>
                  <a:lnTo>
                    <a:pt x="72" y="7848"/>
                  </a:lnTo>
                  <a:lnTo>
                    <a:pt x="80" y="7848"/>
                  </a:lnTo>
                  <a:lnTo>
                    <a:pt x="56" y="7872"/>
                  </a:lnTo>
                  <a:lnTo>
                    <a:pt x="56" y="7848"/>
                  </a:lnTo>
                  <a:cubicBezTo>
                    <a:pt x="56" y="7835"/>
                    <a:pt x="67" y="7824"/>
                    <a:pt x="80" y="7824"/>
                  </a:cubicBezTo>
                  <a:cubicBezTo>
                    <a:pt x="94" y="7824"/>
                    <a:pt x="104" y="7835"/>
                    <a:pt x="104" y="7848"/>
                  </a:cubicBezTo>
                  <a:lnTo>
                    <a:pt x="104" y="7872"/>
                  </a:lnTo>
                  <a:lnTo>
                    <a:pt x="80" y="7848"/>
                  </a:lnTo>
                  <a:lnTo>
                    <a:pt x="88" y="7848"/>
                  </a:lnTo>
                  <a:lnTo>
                    <a:pt x="64" y="7872"/>
                  </a:lnTo>
                  <a:lnTo>
                    <a:pt x="64" y="7848"/>
                  </a:lnTo>
                  <a:cubicBezTo>
                    <a:pt x="64" y="7835"/>
                    <a:pt x="75" y="7824"/>
                    <a:pt x="88" y="7824"/>
                  </a:cubicBezTo>
                  <a:cubicBezTo>
                    <a:pt x="102" y="7824"/>
                    <a:pt x="112" y="7835"/>
                    <a:pt x="112" y="7848"/>
                  </a:cubicBezTo>
                  <a:lnTo>
                    <a:pt x="112" y="7872"/>
                  </a:lnTo>
                  <a:lnTo>
                    <a:pt x="88" y="7848"/>
                  </a:lnTo>
                  <a:lnTo>
                    <a:pt x="96" y="7848"/>
                  </a:lnTo>
                  <a:lnTo>
                    <a:pt x="104" y="7848"/>
                  </a:lnTo>
                  <a:lnTo>
                    <a:pt x="80" y="7872"/>
                  </a:lnTo>
                  <a:lnTo>
                    <a:pt x="80" y="7848"/>
                  </a:lnTo>
                  <a:cubicBezTo>
                    <a:pt x="80" y="7835"/>
                    <a:pt x="91" y="7824"/>
                    <a:pt x="104" y="7824"/>
                  </a:cubicBezTo>
                  <a:cubicBezTo>
                    <a:pt x="118" y="7824"/>
                    <a:pt x="128" y="7835"/>
                    <a:pt x="128" y="7848"/>
                  </a:cubicBezTo>
                  <a:lnTo>
                    <a:pt x="128" y="7872"/>
                  </a:lnTo>
                  <a:lnTo>
                    <a:pt x="104" y="7848"/>
                  </a:lnTo>
                  <a:lnTo>
                    <a:pt x="112" y="7848"/>
                  </a:lnTo>
                  <a:lnTo>
                    <a:pt x="88" y="7872"/>
                  </a:lnTo>
                  <a:lnTo>
                    <a:pt x="88" y="7848"/>
                  </a:lnTo>
                  <a:cubicBezTo>
                    <a:pt x="88" y="7835"/>
                    <a:pt x="99" y="7824"/>
                    <a:pt x="112" y="7824"/>
                  </a:cubicBezTo>
                  <a:cubicBezTo>
                    <a:pt x="126" y="7824"/>
                    <a:pt x="136" y="7835"/>
                    <a:pt x="136" y="7848"/>
                  </a:cubicBezTo>
                  <a:lnTo>
                    <a:pt x="136" y="7872"/>
                  </a:lnTo>
                  <a:cubicBezTo>
                    <a:pt x="136" y="7886"/>
                    <a:pt x="126" y="7896"/>
                    <a:pt x="112" y="7896"/>
                  </a:cubicBezTo>
                  <a:cubicBezTo>
                    <a:pt x="99" y="7896"/>
                    <a:pt x="88" y="7886"/>
                    <a:pt x="88" y="7872"/>
                  </a:cubicBezTo>
                  <a:lnTo>
                    <a:pt x="88" y="7848"/>
                  </a:lnTo>
                  <a:cubicBezTo>
                    <a:pt x="88" y="7835"/>
                    <a:pt x="99" y="7824"/>
                    <a:pt x="112" y="7824"/>
                  </a:cubicBezTo>
                  <a:cubicBezTo>
                    <a:pt x="126" y="7824"/>
                    <a:pt x="136" y="7835"/>
                    <a:pt x="136" y="7848"/>
                  </a:cubicBezTo>
                  <a:lnTo>
                    <a:pt x="136" y="7872"/>
                  </a:lnTo>
                  <a:lnTo>
                    <a:pt x="112" y="7848"/>
                  </a:lnTo>
                  <a:lnTo>
                    <a:pt x="120" y="7848"/>
                  </a:lnTo>
                  <a:lnTo>
                    <a:pt x="96" y="7872"/>
                  </a:lnTo>
                  <a:lnTo>
                    <a:pt x="96" y="7848"/>
                  </a:lnTo>
                  <a:cubicBezTo>
                    <a:pt x="96" y="7835"/>
                    <a:pt x="107" y="7824"/>
                    <a:pt x="120" y="7824"/>
                  </a:cubicBezTo>
                  <a:cubicBezTo>
                    <a:pt x="134" y="7824"/>
                    <a:pt x="144" y="7835"/>
                    <a:pt x="144" y="7848"/>
                  </a:cubicBezTo>
                  <a:lnTo>
                    <a:pt x="144" y="7872"/>
                  </a:lnTo>
                  <a:lnTo>
                    <a:pt x="120" y="7848"/>
                  </a:lnTo>
                  <a:lnTo>
                    <a:pt x="128" y="7848"/>
                  </a:lnTo>
                  <a:cubicBezTo>
                    <a:pt x="142" y="7848"/>
                    <a:pt x="152" y="7859"/>
                    <a:pt x="152" y="7872"/>
                  </a:cubicBezTo>
                  <a:lnTo>
                    <a:pt x="152" y="7896"/>
                  </a:lnTo>
                  <a:lnTo>
                    <a:pt x="152" y="7928"/>
                  </a:lnTo>
                  <a:lnTo>
                    <a:pt x="152" y="7952"/>
                  </a:lnTo>
                  <a:lnTo>
                    <a:pt x="128" y="7928"/>
                  </a:lnTo>
                  <a:lnTo>
                    <a:pt x="136" y="7928"/>
                  </a:lnTo>
                  <a:lnTo>
                    <a:pt x="112" y="7952"/>
                  </a:lnTo>
                  <a:lnTo>
                    <a:pt x="112" y="7928"/>
                  </a:lnTo>
                  <a:lnTo>
                    <a:pt x="112" y="7896"/>
                  </a:lnTo>
                  <a:lnTo>
                    <a:pt x="112" y="7872"/>
                  </a:lnTo>
                  <a:cubicBezTo>
                    <a:pt x="112" y="7859"/>
                    <a:pt x="123" y="7848"/>
                    <a:pt x="136" y="7848"/>
                  </a:cubicBezTo>
                  <a:lnTo>
                    <a:pt x="144" y="7848"/>
                  </a:lnTo>
                  <a:lnTo>
                    <a:pt x="120" y="7872"/>
                  </a:lnTo>
                  <a:lnTo>
                    <a:pt x="120" y="7848"/>
                  </a:lnTo>
                  <a:cubicBezTo>
                    <a:pt x="120" y="7835"/>
                    <a:pt x="131" y="7824"/>
                    <a:pt x="144" y="7824"/>
                  </a:cubicBezTo>
                  <a:cubicBezTo>
                    <a:pt x="158" y="7824"/>
                    <a:pt x="168" y="7835"/>
                    <a:pt x="168" y="7848"/>
                  </a:cubicBezTo>
                  <a:lnTo>
                    <a:pt x="168" y="7872"/>
                  </a:lnTo>
                  <a:lnTo>
                    <a:pt x="144" y="7848"/>
                  </a:lnTo>
                  <a:lnTo>
                    <a:pt x="152" y="7848"/>
                  </a:lnTo>
                  <a:lnTo>
                    <a:pt x="160" y="7848"/>
                  </a:lnTo>
                  <a:lnTo>
                    <a:pt x="168" y="7848"/>
                  </a:lnTo>
                  <a:lnTo>
                    <a:pt x="144" y="7872"/>
                  </a:lnTo>
                  <a:lnTo>
                    <a:pt x="144" y="7848"/>
                  </a:lnTo>
                  <a:cubicBezTo>
                    <a:pt x="144" y="7835"/>
                    <a:pt x="155" y="7824"/>
                    <a:pt x="168" y="7824"/>
                  </a:cubicBezTo>
                  <a:cubicBezTo>
                    <a:pt x="182" y="7824"/>
                    <a:pt x="192" y="7835"/>
                    <a:pt x="192" y="7848"/>
                  </a:cubicBezTo>
                  <a:lnTo>
                    <a:pt x="192" y="7872"/>
                  </a:lnTo>
                  <a:cubicBezTo>
                    <a:pt x="192" y="7886"/>
                    <a:pt x="182" y="7896"/>
                    <a:pt x="168" y="7896"/>
                  </a:cubicBezTo>
                  <a:cubicBezTo>
                    <a:pt x="155" y="7896"/>
                    <a:pt x="144" y="7886"/>
                    <a:pt x="144" y="7872"/>
                  </a:cubicBezTo>
                  <a:lnTo>
                    <a:pt x="144" y="7848"/>
                  </a:lnTo>
                  <a:cubicBezTo>
                    <a:pt x="144" y="7835"/>
                    <a:pt x="155" y="7824"/>
                    <a:pt x="168" y="7824"/>
                  </a:cubicBezTo>
                  <a:cubicBezTo>
                    <a:pt x="182" y="7824"/>
                    <a:pt x="192" y="7835"/>
                    <a:pt x="192" y="7848"/>
                  </a:cubicBezTo>
                  <a:lnTo>
                    <a:pt x="192" y="7872"/>
                  </a:lnTo>
                  <a:lnTo>
                    <a:pt x="168" y="7848"/>
                  </a:lnTo>
                  <a:lnTo>
                    <a:pt x="176" y="7848"/>
                  </a:lnTo>
                  <a:lnTo>
                    <a:pt x="152" y="7872"/>
                  </a:lnTo>
                  <a:lnTo>
                    <a:pt x="152" y="7848"/>
                  </a:lnTo>
                  <a:cubicBezTo>
                    <a:pt x="152" y="7835"/>
                    <a:pt x="163" y="7824"/>
                    <a:pt x="176" y="7824"/>
                  </a:cubicBezTo>
                  <a:cubicBezTo>
                    <a:pt x="190" y="7824"/>
                    <a:pt x="200" y="7835"/>
                    <a:pt x="200" y="7848"/>
                  </a:cubicBezTo>
                  <a:lnTo>
                    <a:pt x="200" y="7872"/>
                  </a:lnTo>
                  <a:lnTo>
                    <a:pt x="176" y="7848"/>
                  </a:lnTo>
                  <a:lnTo>
                    <a:pt x="184" y="7848"/>
                  </a:lnTo>
                  <a:lnTo>
                    <a:pt x="192" y="7848"/>
                  </a:lnTo>
                  <a:lnTo>
                    <a:pt x="200" y="7848"/>
                  </a:lnTo>
                  <a:lnTo>
                    <a:pt x="178" y="7865"/>
                  </a:lnTo>
                  <a:lnTo>
                    <a:pt x="186" y="7841"/>
                  </a:lnTo>
                  <a:cubicBezTo>
                    <a:pt x="189" y="7830"/>
                    <a:pt x="201" y="7823"/>
                    <a:pt x="212" y="7825"/>
                  </a:cubicBezTo>
                  <a:cubicBezTo>
                    <a:pt x="224" y="7827"/>
                    <a:pt x="232" y="7837"/>
                    <a:pt x="232" y="7848"/>
                  </a:cubicBezTo>
                  <a:lnTo>
                    <a:pt x="232" y="7872"/>
                  </a:lnTo>
                  <a:lnTo>
                    <a:pt x="208" y="7848"/>
                  </a:lnTo>
                  <a:lnTo>
                    <a:pt x="216" y="7848"/>
                  </a:lnTo>
                  <a:lnTo>
                    <a:pt x="192" y="7872"/>
                  </a:lnTo>
                  <a:lnTo>
                    <a:pt x="192" y="7848"/>
                  </a:lnTo>
                  <a:cubicBezTo>
                    <a:pt x="192" y="7835"/>
                    <a:pt x="203" y="7824"/>
                    <a:pt x="216" y="7824"/>
                  </a:cubicBezTo>
                  <a:cubicBezTo>
                    <a:pt x="230" y="7824"/>
                    <a:pt x="240" y="7835"/>
                    <a:pt x="240" y="7848"/>
                  </a:cubicBezTo>
                  <a:lnTo>
                    <a:pt x="240" y="7872"/>
                  </a:lnTo>
                  <a:lnTo>
                    <a:pt x="216" y="7848"/>
                  </a:lnTo>
                  <a:lnTo>
                    <a:pt x="224" y="7848"/>
                  </a:lnTo>
                  <a:lnTo>
                    <a:pt x="200" y="7872"/>
                  </a:lnTo>
                  <a:lnTo>
                    <a:pt x="200" y="7848"/>
                  </a:lnTo>
                  <a:cubicBezTo>
                    <a:pt x="200" y="7835"/>
                    <a:pt x="211" y="7824"/>
                    <a:pt x="224" y="7824"/>
                  </a:cubicBezTo>
                  <a:cubicBezTo>
                    <a:pt x="238" y="7824"/>
                    <a:pt x="248" y="7835"/>
                    <a:pt x="248" y="7848"/>
                  </a:cubicBezTo>
                  <a:lnTo>
                    <a:pt x="248" y="7872"/>
                  </a:lnTo>
                  <a:lnTo>
                    <a:pt x="224" y="7848"/>
                  </a:lnTo>
                  <a:lnTo>
                    <a:pt x="232" y="7848"/>
                  </a:lnTo>
                  <a:lnTo>
                    <a:pt x="240" y="7848"/>
                  </a:lnTo>
                  <a:lnTo>
                    <a:pt x="216" y="7872"/>
                  </a:lnTo>
                  <a:lnTo>
                    <a:pt x="216" y="7848"/>
                  </a:lnTo>
                  <a:lnTo>
                    <a:pt x="216" y="7824"/>
                  </a:lnTo>
                  <a:lnTo>
                    <a:pt x="216" y="7792"/>
                  </a:lnTo>
                  <a:lnTo>
                    <a:pt x="216" y="7768"/>
                  </a:lnTo>
                  <a:lnTo>
                    <a:pt x="216" y="7744"/>
                  </a:lnTo>
                  <a:lnTo>
                    <a:pt x="216" y="7720"/>
                  </a:lnTo>
                  <a:lnTo>
                    <a:pt x="216" y="7696"/>
                  </a:lnTo>
                  <a:cubicBezTo>
                    <a:pt x="216" y="7683"/>
                    <a:pt x="227" y="7672"/>
                    <a:pt x="240" y="7672"/>
                  </a:cubicBezTo>
                  <a:cubicBezTo>
                    <a:pt x="254" y="7672"/>
                    <a:pt x="264" y="7683"/>
                    <a:pt x="264" y="7696"/>
                  </a:cubicBezTo>
                  <a:lnTo>
                    <a:pt x="264" y="7720"/>
                  </a:lnTo>
                  <a:lnTo>
                    <a:pt x="240" y="7696"/>
                  </a:lnTo>
                  <a:lnTo>
                    <a:pt x="248" y="7696"/>
                  </a:lnTo>
                  <a:lnTo>
                    <a:pt x="224" y="7720"/>
                  </a:lnTo>
                  <a:lnTo>
                    <a:pt x="224" y="7696"/>
                  </a:lnTo>
                  <a:lnTo>
                    <a:pt x="224" y="7664"/>
                  </a:lnTo>
                  <a:lnTo>
                    <a:pt x="224" y="7640"/>
                  </a:lnTo>
                  <a:lnTo>
                    <a:pt x="224" y="7616"/>
                  </a:lnTo>
                  <a:lnTo>
                    <a:pt x="224" y="7592"/>
                  </a:lnTo>
                  <a:lnTo>
                    <a:pt x="224" y="7568"/>
                  </a:lnTo>
                  <a:lnTo>
                    <a:pt x="224" y="7512"/>
                  </a:lnTo>
                  <a:lnTo>
                    <a:pt x="224" y="7488"/>
                  </a:lnTo>
                  <a:lnTo>
                    <a:pt x="224" y="7440"/>
                  </a:lnTo>
                  <a:lnTo>
                    <a:pt x="224" y="7384"/>
                  </a:lnTo>
                  <a:lnTo>
                    <a:pt x="224" y="7360"/>
                  </a:lnTo>
                  <a:lnTo>
                    <a:pt x="224" y="7312"/>
                  </a:lnTo>
                  <a:lnTo>
                    <a:pt x="224" y="7280"/>
                  </a:lnTo>
                  <a:lnTo>
                    <a:pt x="224" y="7232"/>
                  </a:lnTo>
                  <a:lnTo>
                    <a:pt x="224" y="7184"/>
                  </a:lnTo>
                  <a:lnTo>
                    <a:pt x="224" y="7152"/>
                  </a:lnTo>
                  <a:lnTo>
                    <a:pt x="224" y="7128"/>
                  </a:lnTo>
                  <a:lnTo>
                    <a:pt x="224" y="7104"/>
                  </a:lnTo>
                  <a:lnTo>
                    <a:pt x="224" y="7080"/>
                  </a:lnTo>
                  <a:cubicBezTo>
                    <a:pt x="224" y="7067"/>
                    <a:pt x="235" y="7056"/>
                    <a:pt x="248" y="7056"/>
                  </a:cubicBezTo>
                  <a:cubicBezTo>
                    <a:pt x="262" y="7056"/>
                    <a:pt x="272" y="7067"/>
                    <a:pt x="272" y="7080"/>
                  </a:cubicBezTo>
                  <a:lnTo>
                    <a:pt x="272" y="7104"/>
                  </a:lnTo>
                  <a:lnTo>
                    <a:pt x="272" y="7128"/>
                  </a:lnTo>
                  <a:lnTo>
                    <a:pt x="272" y="7152"/>
                  </a:lnTo>
                  <a:lnTo>
                    <a:pt x="272" y="7184"/>
                  </a:lnTo>
                  <a:lnTo>
                    <a:pt x="272" y="7232"/>
                  </a:lnTo>
                  <a:lnTo>
                    <a:pt x="272" y="7280"/>
                  </a:lnTo>
                  <a:lnTo>
                    <a:pt x="272" y="7312"/>
                  </a:lnTo>
                  <a:lnTo>
                    <a:pt x="272" y="7360"/>
                  </a:lnTo>
                  <a:lnTo>
                    <a:pt x="272" y="7384"/>
                  </a:lnTo>
                  <a:lnTo>
                    <a:pt x="272" y="7440"/>
                  </a:lnTo>
                  <a:lnTo>
                    <a:pt x="272" y="7488"/>
                  </a:lnTo>
                  <a:lnTo>
                    <a:pt x="272" y="7512"/>
                  </a:lnTo>
                  <a:lnTo>
                    <a:pt x="272" y="7568"/>
                  </a:lnTo>
                  <a:lnTo>
                    <a:pt x="272" y="7592"/>
                  </a:lnTo>
                  <a:lnTo>
                    <a:pt x="272" y="7616"/>
                  </a:lnTo>
                  <a:lnTo>
                    <a:pt x="272" y="7640"/>
                  </a:lnTo>
                  <a:lnTo>
                    <a:pt x="272" y="7664"/>
                  </a:lnTo>
                  <a:lnTo>
                    <a:pt x="272" y="7696"/>
                  </a:lnTo>
                  <a:lnTo>
                    <a:pt x="272" y="7720"/>
                  </a:lnTo>
                  <a:cubicBezTo>
                    <a:pt x="272" y="7734"/>
                    <a:pt x="262" y="7744"/>
                    <a:pt x="248" y="7744"/>
                  </a:cubicBezTo>
                  <a:lnTo>
                    <a:pt x="240" y="7744"/>
                  </a:lnTo>
                  <a:cubicBezTo>
                    <a:pt x="227" y="7744"/>
                    <a:pt x="216" y="7734"/>
                    <a:pt x="216" y="7720"/>
                  </a:cubicBezTo>
                  <a:lnTo>
                    <a:pt x="216" y="7696"/>
                  </a:lnTo>
                  <a:lnTo>
                    <a:pt x="264" y="7696"/>
                  </a:lnTo>
                  <a:lnTo>
                    <a:pt x="264" y="7720"/>
                  </a:lnTo>
                  <a:lnTo>
                    <a:pt x="264" y="7744"/>
                  </a:lnTo>
                  <a:lnTo>
                    <a:pt x="264" y="7768"/>
                  </a:lnTo>
                  <a:lnTo>
                    <a:pt x="264" y="7792"/>
                  </a:lnTo>
                  <a:lnTo>
                    <a:pt x="264" y="7824"/>
                  </a:lnTo>
                  <a:lnTo>
                    <a:pt x="264" y="7848"/>
                  </a:lnTo>
                  <a:lnTo>
                    <a:pt x="264" y="7872"/>
                  </a:lnTo>
                  <a:cubicBezTo>
                    <a:pt x="264" y="7886"/>
                    <a:pt x="254" y="7896"/>
                    <a:pt x="240" y="7896"/>
                  </a:cubicBezTo>
                  <a:lnTo>
                    <a:pt x="232" y="7896"/>
                  </a:lnTo>
                  <a:lnTo>
                    <a:pt x="224" y="7896"/>
                  </a:lnTo>
                  <a:cubicBezTo>
                    <a:pt x="211" y="7896"/>
                    <a:pt x="200" y="7886"/>
                    <a:pt x="200" y="7872"/>
                  </a:cubicBezTo>
                  <a:lnTo>
                    <a:pt x="200" y="7848"/>
                  </a:lnTo>
                  <a:lnTo>
                    <a:pt x="248" y="7848"/>
                  </a:lnTo>
                  <a:lnTo>
                    <a:pt x="248" y="7872"/>
                  </a:lnTo>
                  <a:cubicBezTo>
                    <a:pt x="248" y="7886"/>
                    <a:pt x="238" y="7896"/>
                    <a:pt x="224" y="7896"/>
                  </a:cubicBezTo>
                  <a:lnTo>
                    <a:pt x="216" y="7896"/>
                  </a:lnTo>
                  <a:cubicBezTo>
                    <a:pt x="203" y="7896"/>
                    <a:pt x="192" y="7886"/>
                    <a:pt x="192" y="7872"/>
                  </a:cubicBezTo>
                  <a:lnTo>
                    <a:pt x="192" y="7848"/>
                  </a:lnTo>
                  <a:lnTo>
                    <a:pt x="240" y="7848"/>
                  </a:lnTo>
                  <a:lnTo>
                    <a:pt x="240" y="7872"/>
                  </a:lnTo>
                  <a:cubicBezTo>
                    <a:pt x="240" y="7886"/>
                    <a:pt x="230" y="7896"/>
                    <a:pt x="216" y="7896"/>
                  </a:cubicBezTo>
                  <a:lnTo>
                    <a:pt x="208" y="7896"/>
                  </a:lnTo>
                  <a:cubicBezTo>
                    <a:pt x="195" y="7896"/>
                    <a:pt x="184" y="7886"/>
                    <a:pt x="184" y="7872"/>
                  </a:cubicBezTo>
                  <a:lnTo>
                    <a:pt x="184" y="7848"/>
                  </a:lnTo>
                  <a:lnTo>
                    <a:pt x="231" y="7856"/>
                  </a:lnTo>
                  <a:lnTo>
                    <a:pt x="223" y="7880"/>
                  </a:lnTo>
                  <a:cubicBezTo>
                    <a:pt x="220" y="7890"/>
                    <a:pt x="211" y="7896"/>
                    <a:pt x="200" y="7896"/>
                  </a:cubicBezTo>
                  <a:lnTo>
                    <a:pt x="192" y="7896"/>
                  </a:lnTo>
                  <a:lnTo>
                    <a:pt x="184" y="7896"/>
                  </a:lnTo>
                  <a:lnTo>
                    <a:pt x="176" y="7896"/>
                  </a:lnTo>
                  <a:cubicBezTo>
                    <a:pt x="163" y="7896"/>
                    <a:pt x="152" y="7886"/>
                    <a:pt x="152" y="7872"/>
                  </a:cubicBezTo>
                  <a:lnTo>
                    <a:pt x="152" y="7848"/>
                  </a:lnTo>
                  <a:lnTo>
                    <a:pt x="200" y="7848"/>
                  </a:lnTo>
                  <a:lnTo>
                    <a:pt x="200" y="7872"/>
                  </a:lnTo>
                  <a:cubicBezTo>
                    <a:pt x="200" y="7886"/>
                    <a:pt x="190" y="7896"/>
                    <a:pt x="176" y="7896"/>
                  </a:cubicBezTo>
                  <a:lnTo>
                    <a:pt x="168" y="7896"/>
                  </a:lnTo>
                  <a:cubicBezTo>
                    <a:pt x="155" y="7896"/>
                    <a:pt x="144" y="7886"/>
                    <a:pt x="144" y="7872"/>
                  </a:cubicBezTo>
                  <a:lnTo>
                    <a:pt x="144" y="7848"/>
                  </a:lnTo>
                  <a:lnTo>
                    <a:pt x="192" y="7848"/>
                  </a:lnTo>
                  <a:lnTo>
                    <a:pt x="192" y="7872"/>
                  </a:lnTo>
                  <a:lnTo>
                    <a:pt x="144" y="7872"/>
                  </a:lnTo>
                  <a:lnTo>
                    <a:pt x="144" y="7848"/>
                  </a:lnTo>
                  <a:lnTo>
                    <a:pt x="192" y="7848"/>
                  </a:lnTo>
                  <a:lnTo>
                    <a:pt x="192" y="7872"/>
                  </a:lnTo>
                  <a:cubicBezTo>
                    <a:pt x="192" y="7886"/>
                    <a:pt x="182" y="7896"/>
                    <a:pt x="168" y="7896"/>
                  </a:cubicBezTo>
                  <a:lnTo>
                    <a:pt x="160" y="7896"/>
                  </a:lnTo>
                  <a:lnTo>
                    <a:pt x="152" y="7896"/>
                  </a:lnTo>
                  <a:lnTo>
                    <a:pt x="144" y="7896"/>
                  </a:lnTo>
                  <a:cubicBezTo>
                    <a:pt x="131" y="7896"/>
                    <a:pt x="120" y="7886"/>
                    <a:pt x="120" y="7872"/>
                  </a:cubicBezTo>
                  <a:lnTo>
                    <a:pt x="120" y="7848"/>
                  </a:lnTo>
                  <a:lnTo>
                    <a:pt x="168" y="7848"/>
                  </a:lnTo>
                  <a:lnTo>
                    <a:pt x="168" y="7872"/>
                  </a:lnTo>
                  <a:cubicBezTo>
                    <a:pt x="168" y="7886"/>
                    <a:pt x="158" y="7896"/>
                    <a:pt x="144" y="7896"/>
                  </a:cubicBezTo>
                  <a:lnTo>
                    <a:pt x="136" y="7896"/>
                  </a:lnTo>
                  <a:lnTo>
                    <a:pt x="160" y="7872"/>
                  </a:lnTo>
                  <a:lnTo>
                    <a:pt x="160" y="7896"/>
                  </a:lnTo>
                  <a:lnTo>
                    <a:pt x="160" y="7928"/>
                  </a:lnTo>
                  <a:lnTo>
                    <a:pt x="160" y="7952"/>
                  </a:lnTo>
                  <a:cubicBezTo>
                    <a:pt x="160" y="7966"/>
                    <a:pt x="150" y="7976"/>
                    <a:pt x="136" y="7976"/>
                  </a:cubicBezTo>
                  <a:lnTo>
                    <a:pt x="128" y="7976"/>
                  </a:lnTo>
                  <a:cubicBezTo>
                    <a:pt x="115" y="7976"/>
                    <a:pt x="104" y="7966"/>
                    <a:pt x="104" y="7952"/>
                  </a:cubicBezTo>
                  <a:lnTo>
                    <a:pt x="104" y="7928"/>
                  </a:lnTo>
                  <a:lnTo>
                    <a:pt x="104" y="7896"/>
                  </a:lnTo>
                  <a:lnTo>
                    <a:pt x="104" y="7872"/>
                  </a:lnTo>
                  <a:lnTo>
                    <a:pt x="128" y="7896"/>
                  </a:lnTo>
                  <a:lnTo>
                    <a:pt x="120" y="7896"/>
                  </a:lnTo>
                  <a:cubicBezTo>
                    <a:pt x="107" y="7896"/>
                    <a:pt x="96" y="7886"/>
                    <a:pt x="96" y="7872"/>
                  </a:cubicBezTo>
                  <a:lnTo>
                    <a:pt x="96" y="7848"/>
                  </a:lnTo>
                  <a:lnTo>
                    <a:pt x="144" y="7848"/>
                  </a:lnTo>
                  <a:lnTo>
                    <a:pt x="144" y="7872"/>
                  </a:lnTo>
                  <a:cubicBezTo>
                    <a:pt x="144" y="7886"/>
                    <a:pt x="134" y="7896"/>
                    <a:pt x="120" y="7896"/>
                  </a:cubicBezTo>
                  <a:lnTo>
                    <a:pt x="112" y="7896"/>
                  </a:lnTo>
                  <a:cubicBezTo>
                    <a:pt x="99" y="7896"/>
                    <a:pt x="88" y="7886"/>
                    <a:pt x="88" y="7872"/>
                  </a:cubicBezTo>
                  <a:lnTo>
                    <a:pt x="88" y="7848"/>
                  </a:lnTo>
                  <a:lnTo>
                    <a:pt x="136" y="7848"/>
                  </a:lnTo>
                  <a:lnTo>
                    <a:pt x="136" y="7872"/>
                  </a:lnTo>
                  <a:lnTo>
                    <a:pt x="88" y="7872"/>
                  </a:lnTo>
                  <a:lnTo>
                    <a:pt x="88" y="7848"/>
                  </a:lnTo>
                  <a:lnTo>
                    <a:pt x="136" y="7848"/>
                  </a:lnTo>
                  <a:lnTo>
                    <a:pt x="136" y="7872"/>
                  </a:lnTo>
                  <a:cubicBezTo>
                    <a:pt x="136" y="7886"/>
                    <a:pt x="126" y="7896"/>
                    <a:pt x="112" y="7896"/>
                  </a:cubicBezTo>
                  <a:lnTo>
                    <a:pt x="104" y="7896"/>
                  </a:lnTo>
                  <a:cubicBezTo>
                    <a:pt x="91" y="7896"/>
                    <a:pt x="80" y="7886"/>
                    <a:pt x="80" y="7872"/>
                  </a:cubicBezTo>
                  <a:lnTo>
                    <a:pt x="80" y="7848"/>
                  </a:lnTo>
                  <a:lnTo>
                    <a:pt x="128" y="7848"/>
                  </a:lnTo>
                  <a:lnTo>
                    <a:pt x="128" y="7872"/>
                  </a:lnTo>
                  <a:cubicBezTo>
                    <a:pt x="128" y="7886"/>
                    <a:pt x="118" y="7896"/>
                    <a:pt x="104" y="7896"/>
                  </a:cubicBezTo>
                  <a:lnTo>
                    <a:pt x="96" y="7896"/>
                  </a:lnTo>
                  <a:lnTo>
                    <a:pt x="88" y="7896"/>
                  </a:lnTo>
                  <a:cubicBezTo>
                    <a:pt x="75" y="7896"/>
                    <a:pt x="64" y="7886"/>
                    <a:pt x="64" y="7872"/>
                  </a:cubicBezTo>
                  <a:lnTo>
                    <a:pt x="64" y="7848"/>
                  </a:lnTo>
                  <a:lnTo>
                    <a:pt x="112" y="7848"/>
                  </a:lnTo>
                  <a:lnTo>
                    <a:pt x="112" y="7872"/>
                  </a:lnTo>
                  <a:cubicBezTo>
                    <a:pt x="112" y="7886"/>
                    <a:pt x="102" y="7896"/>
                    <a:pt x="88" y="7896"/>
                  </a:cubicBezTo>
                  <a:lnTo>
                    <a:pt x="80" y="7896"/>
                  </a:lnTo>
                  <a:cubicBezTo>
                    <a:pt x="67" y="7896"/>
                    <a:pt x="56" y="7886"/>
                    <a:pt x="56" y="7872"/>
                  </a:cubicBezTo>
                  <a:lnTo>
                    <a:pt x="56" y="7848"/>
                  </a:lnTo>
                  <a:lnTo>
                    <a:pt x="104" y="7848"/>
                  </a:lnTo>
                  <a:lnTo>
                    <a:pt x="104" y="7872"/>
                  </a:lnTo>
                  <a:cubicBezTo>
                    <a:pt x="104" y="7886"/>
                    <a:pt x="94" y="7896"/>
                    <a:pt x="80" y="7896"/>
                  </a:cubicBezTo>
                  <a:lnTo>
                    <a:pt x="72" y="7896"/>
                  </a:lnTo>
                  <a:cubicBezTo>
                    <a:pt x="59" y="7896"/>
                    <a:pt x="48" y="7886"/>
                    <a:pt x="48" y="7872"/>
                  </a:cubicBezTo>
                  <a:lnTo>
                    <a:pt x="48" y="7848"/>
                  </a:lnTo>
                  <a:lnTo>
                    <a:pt x="96" y="7848"/>
                  </a:lnTo>
                  <a:lnTo>
                    <a:pt x="96" y="7872"/>
                  </a:lnTo>
                  <a:lnTo>
                    <a:pt x="48" y="7872"/>
                  </a:lnTo>
                  <a:lnTo>
                    <a:pt x="48" y="7848"/>
                  </a:lnTo>
                  <a:lnTo>
                    <a:pt x="48" y="7824"/>
                  </a:lnTo>
                  <a:lnTo>
                    <a:pt x="48" y="7792"/>
                  </a:lnTo>
                  <a:lnTo>
                    <a:pt x="48" y="7768"/>
                  </a:lnTo>
                  <a:lnTo>
                    <a:pt x="96" y="7768"/>
                  </a:lnTo>
                  <a:lnTo>
                    <a:pt x="96" y="7792"/>
                  </a:lnTo>
                  <a:cubicBezTo>
                    <a:pt x="96" y="7806"/>
                    <a:pt x="86" y="7816"/>
                    <a:pt x="72" y="7816"/>
                  </a:cubicBezTo>
                  <a:lnTo>
                    <a:pt x="64" y="7816"/>
                  </a:lnTo>
                  <a:lnTo>
                    <a:pt x="56" y="7816"/>
                  </a:lnTo>
                  <a:cubicBezTo>
                    <a:pt x="43" y="7816"/>
                    <a:pt x="32" y="7806"/>
                    <a:pt x="32" y="7792"/>
                  </a:cubicBezTo>
                  <a:lnTo>
                    <a:pt x="32" y="7768"/>
                  </a:lnTo>
                  <a:lnTo>
                    <a:pt x="80" y="7768"/>
                  </a:lnTo>
                  <a:lnTo>
                    <a:pt x="80" y="7792"/>
                  </a:lnTo>
                  <a:lnTo>
                    <a:pt x="32" y="7792"/>
                  </a:lnTo>
                  <a:lnTo>
                    <a:pt x="32" y="7768"/>
                  </a:lnTo>
                  <a:lnTo>
                    <a:pt x="32" y="7744"/>
                  </a:lnTo>
                  <a:lnTo>
                    <a:pt x="32" y="7720"/>
                  </a:lnTo>
                  <a:lnTo>
                    <a:pt x="32" y="7696"/>
                  </a:lnTo>
                  <a:lnTo>
                    <a:pt x="32" y="7664"/>
                  </a:lnTo>
                  <a:lnTo>
                    <a:pt x="56" y="7688"/>
                  </a:lnTo>
                  <a:lnTo>
                    <a:pt x="48" y="7688"/>
                  </a:lnTo>
                  <a:cubicBezTo>
                    <a:pt x="35" y="7688"/>
                    <a:pt x="24" y="7678"/>
                    <a:pt x="24" y="7664"/>
                  </a:cubicBezTo>
                  <a:lnTo>
                    <a:pt x="24" y="7640"/>
                  </a:lnTo>
                  <a:lnTo>
                    <a:pt x="24" y="7616"/>
                  </a:lnTo>
                  <a:lnTo>
                    <a:pt x="24" y="7592"/>
                  </a:lnTo>
                  <a:lnTo>
                    <a:pt x="24" y="7568"/>
                  </a:lnTo>
                  <a:lnTo>
                    <a:pt x="24" y="7536"/>
                  </a:lnTo>
                  <a:lnTo>
                    <a:pt x="24" y="7512"/>
                  </a:lnTo>
                  <a:lnTo>
                    <a:pt x="24" y="7488"/>
                  </a:lnTo>
                  <a:lnTo>
                    <a:pt x="24" y="7464"/>
                  </a:lnTo>
                  <a:lnTo>
                    <a:pt x="24" y="7440"/>
                  </a:lnTo>
                  <a:lnTo>
                    <a:pt x="24" y="7384"/>
                  </a:lnTo>
                  <a:lnTo>
                    <a:pt x="24" y="7360"/>
                  </a:lnTo>
                  <a:lnTo>
                    <a:pt x="24" y="7336"/>
                  </a:lnTo>
                  <a:lnTo>
                    <a:pt x="24" y="7312"/>
                  </a:lnTo>
                  <a:lnTo>
                    <a:pt x="24" y="7256"/>
                  </a:lnTo>
                  <a:lnTo>
                    <a:pt x="24" y="7184"/>
                  </a:lnTo>
                  <a:lnTo>
                    <a:pt x="24" y="7104"/>
                  </a:lnTo>
                  <a:lnTo>
                    <a:pt x="24" y="6976"/>
                  </a:lnTo>
                  <a:lnTo>
                    <a:pt x="24" y="6872"/>
                  </a:lnTo>
                  <a:lnTo>
                    <a:pt x="24" y="6768"/>
                  </a:lnTo>
                  <a:lnTo>
                    <a:pt x="24" y="6640"/>
                  </a:lnTo>
                  <a:lnTo>
                    <a:pt x="25" y="6538"/>
                  </a:lnTo>
                  <a:lnTo>
                    <a:pt x="16" y="6440"/>
                  </a:lnTo>
                  <a:lnTo>
                    <a:pt x="16" y="6336"/>
                  </a:lnTo>
                  <a:lnTo>
                    <a:pt x="16" y="6232"/>
                  </a:lnTo>
                  <a:lnTo>
                    <a:pt x="16" y="6128"/>
                  </a:lnTo>
                  <a:lnTo>
                    <a:pt x="16" y="6000"/>
                  </a:lnTo>
                  <a:lnTo>
                    <a:pt x="16" y="5896"/>
                  </a:lnTo>
                  <a:lnTo>
                    <a:pt x="16" y="5800"/>
                  </a:lnTo>
                  <a:lnTo>
                    <a:pt x="16" y="5696"/>
                  </a:lnTo>
                  <a:lnTo>
                    <a:pt x="16" y="5592"/>
                  </a:lnTo>
                  <a:lnTo>
                    <a:pt x="16" y="5488"/>
                  </a:lnTo>
                  <a:lnTo>
                    <a:pt x="16" y="5408"/>
                  </a:lnTo>
                  <a:lnTo>
                    <a:pt x="16" y="5312"/>
                  </a:lnTo>
                  <a:lnTo>
                    <a:pt x="16" y="5208"/>
                  </a:lnTo>
                  <a:lnTo>
                    <a:pt x="16" y="5104"/>
                  </a:lnTo>
                  <a:lnTo>
                    <a:pt x="16" y="5000"/>
                  </a:lnTo>
                  <a:lnTo>
                    <a:pt x="16" y="4896"/>
                  </a:lnTo>
                  <a:lnTo>
                    <a:pt x="16" y="4800"/>
                  </a:lnTo>
                  <a:lnTo>
                    <a:pt x="16" y="4696"/>
                  </a:lnTo>
                  <a:lnTo>
                    <a:pt x="16" y="4592"/>
                  </a:lnTo>
                  <a:lnTo>
                    <a:pt x="16" y="4488"/>
                  </a:lnTo>
                  <a:lnTo>
                    <a:pt x="16" y="4360"/>
                  </a:lnTo>
                  <a:lnTo>
                    <a:pt x="16" y="4256"/>
                  </a:lnTo>
                  <a:lnTo>
                    <a:pt x="16" y="4152"/>
                  </a:lnTo>
                  <a:lnTo>
                    <a:pt x="16" y="4056"/>
                  </a:lnTo>
                  <a:lnTo>
                    <a:pt x="16" y="3952"/>
                  </a:lnTo>
                  <a:lnTo>
                    <a:pt x="16" y="3848"/>
                  </a:lnTo>
                  <a:lnTo>
                    <a:pt x="16" y="3768"/>
                  </a:lnTo>
                  <a:lnTo>
                    <a:pt x="16" y="3696"/>
                  </a:lnTo>
                  <a:lnTo>
                    <a:pt x="16" y="3616"/>
                  </a:lnTo>
                  <a:lnTo>
                    <a:pt x="17" y="3539"/>
                  </a:lnTo>
                  <a:lnTo>
                    <a:pt x="8" y="3464"/>
                  </a:lnTo>
                  <a:lnTo>
                    <a:pt x="8" y="3384"/>
                  </a:lnTo>
                  <a:lnTo>
                    <a:pt x="8" y="3312"/>
                  </a:lnTo>
                  <a:lnTo>
                    <a:pt x="8" y="3208"/>
                  </a:lnTo>
                  <a:lnTo>
                    <a:pt x="8" y="3128"/>
                  </a:lnTo>
                  <a:lnTo>
                    <a:pt x="8" y="3056"/>
                  </a:lnTo>
                  <a:lnTo>
                    <a:pt x="8" y="2976"/>
                  </a:lnTo>
                  <a:lnTo>
                    <a:pt x="8" y="2896"/>
                  </a:lnTo>
                  <a:lnTo>
                    <a:pt x="8" y="2824"/>
                  </a:lnTo>
                  <a:lnTo>
                    <a:pt x="8" y="2744"/>
                  </a:lnTo>
                  <a:lnTo>
                    <a:pt x="8" y="2672"/>
                  </a:lnTo>
                  <a:lnTo>
                    <a:pt x="8" y="2592"/>
                  </a:lnTo>
                  <a:lnTo>
                    <a:pt x="8" y="2512"/>
                  </a:lnTo>
                  <a:lnTo>
                    <a:pt x="8" y="2440"/>
                  </a:lnTo>
                  <a:lnTo>
                    <a:pt x="8" y="2360"/>
                  </a:lnTo>
                  <a:lnTo>
                    <a:pt x="8" y="2280"/>
                  </a:lnTo>
                  <a:lnTo>
                    <a:pt x="8" y="2208"/>
                  </a:lnTo>
                  <a:lnTo>
                    <a:pt x="8" y="2128"/>
                  </a:lnTo>
                  <a:lnTo>
                    <a:pt x="8" y="2056"/>
                  </a:lnTo>
                  <a:lnTo>
                    <a:pt x="8" y="1976"/>
                  </a:lnTo>
                  <a:lnTo>
                    <a:pt x="8" y="1896"/>
                  </a:lnTo>
                  <a:lnTo>
                    <a:pt x="8" y="1824"/>
                  </a:lnTo>
                  <a:lnTo>
                    <a:pt x="8" y="1744"/>
                  </a:lnTo>
                  <a:lnTo>
                    <a:pt x="8" y="1640"/>
                  </a:lnTo>
                  <a:lnTo>
                    <a:pt x="8" y="1544"/>
                  </a:lnTo>
                  <a:lnTo>
                    <a:pt x="8" y="1464"/>
                  </a:lnTo>
                  <a:lnTo>
                    <a:pt x="8" y="1384"/>
                  </a:lnTo>
                  <a:lnTo>
                    <a:pt x="8" y="1312"/>
                  </a:lnTo>
                  <a:lnTo>
                    <a:pt x="8" y="1256"/>
                  </a:lnTo>
                  <a:lnTo>
                    <a:pt x="8" y="1184"/>
                  </a:lnTo>
                  <a:lnTo>
                    <a:pt x="8" y="1152"/>
                  </a:lnTo>
                  <a:lnTo>
                    <a:pt x="9" y="1156"/>
                  </a:lnTo>
                  <a:lnTo>
                    <a:pt x="1" y="1108"/>
                  </a:lnTo>
                  <a:cubicBezTo>
                    <a:pt x="1" y="1107"/>
                    <a:pt x="0" y="1106"/>
                    <a:pt x="0" y="1104"/>
                  </a:cubicBezTo>
                  <a:lnTo>
                    <a:pt x="0" y="1056"/>
                  </a:lnTo>
                  <a:lnTo>
                    <a:pt x="0" y="1000"/>
                  </a:lnTo>
                  <a:lnTo>
                    <a:pt x="0" y="928"/>
                  </a:lnTo>
                  <a:lnTo>
                    <a:pt x="0" y="872"/>
                  </a:lnTo>
                  <a:lnTo>
                    <a:pt x="0" y="824"/>
                  </a:lnTo>
                  <a:lnTo>
                    <a:pt x="0" y="768"/>
                  </a:lnTo>
                  <a:lnTo>
                    <a:pt x="0" y="720"/>
                  </a:lnTo>
                  <a:lnTo>
                    <a:pt x="0" y="696"/>
                  </a:lnTo>
                  <a:lnTo>
                    <a:pt x="0" y="640"/>
                  </a:lnTo>
                  <a:lnTo>
                    <a:pt x="0" y="592"/>
                  </a:lnTo>
                  <a:lnTo>
                    <a:pt x="0" y="544"/>
                  </a:lnTo>
                  <a:lnTo>
                    <a:pt x="0" y="464"/>
                  </a:lnTo>
                  <a:lnTo>
                    <a:pt x="0" y="416"/>
                  </a:lnTo>
                  <a:lnTo>
                    <a:pt x="0" y="336"/>
                  </a:lnTo>
                  <a:lnTo>
                    <a:pt x="0" y="280"/>
                  </a:lnTo>
                  <a:lnTo>
                    <a:pt x="0" y="232"/>
                  </a:lnTo>
                  <a:lnTo>
                    <a:pt x="0" y="184"/>
                  </a:lnTo>
                  <a:lnTo>
                    <a:pt x="0" y="128"/>
                  </a:lnTo>
                  <a:lnTo>
                    <a:pt x="0" y="80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1" name="Freeform 220"/>
            <p:cNvSpPr>
              <a:spLocks/>
            </p:cNvSpPr>
            <p:nvPr/>
          </p:nvSpPr>
          <p:spPr bwMode="auto">
            <a:xfrm>
              <a:off x="6882536" y="4219911"/>
              <a:ext cx="16747" cy="1109588"/>
            </a:xfrm>
            <a:custGeom>
              <a:avLst/>
              <a:gdLst>
                <a:gd name="T0" fmla="*/ 8 w 136"/>
                <a:gd name="T1" fmla="*/ 5800 h 5976"/>
                <a:gd name="T2" fmla="*/ 8 w 136"/>
                <a:gd name="T3" fmla="*/ 5592 h 5976"/>
                <a:gd name="T4" fmla="*/ 8 w 136"/>
                <a:gd name="T5" fmla="*/ 5360 h 5976"/>
                <a:gd name="T6" fmla="*/ 10 w 136"/>
                <a:gd name="T7" fmla="*/ 5121 h 5976"/>
                <a:gd name="T8" fmla="*/ 16 w 136"/>
                <a:gd name="T9" fmla="*/ 4928 h 5976"/>
                <a:gd name="T10" fmla="*/ 16 w 136"/>
                <a:gd name="T11" fmla="*/ 4672 h 5976"/>
                <a:gd name="T12" fmla="*/ 16 w 136"/>
                <a:gd name="T13" fmla="*/ 4360 h 5976"/>
                <a:gd name="T14" fmla="*/ 25 w 136"/>
                <a:gd name="T15" fmla="*/ 4021 h 5976"/>
                <a:gd name="T16" fmla="*/ 24 w 136"/>
                <a:gd name="T17" fmla="*/ 3672 h 5976"/>
                <a:gd name="T18" fmla="*/ 24 w 136"/>
                <a:gd name="T19" fmla="*/ 3280 h 5976"/>
                <a:gd name="T20" fmla="*/ 24 w 136"/>
                <a:gd name="T21" fmla="*/ 2872 h 5976"/>
                <a:gd name="T22" fmla="*/ 32 w 136"/>
                <a:gd name="T23" fmla="*/ 2720 h 5976"/>
                <a:gd name="T24" fmla="*/ 32 w 136"/>
                <a:gd name="T25" fmla="*/ 2512 h 5976"/>
                <a:gd name="T26" fmla="*/ 32 w 136"/>
                <a:gd name="T27" fmla="*/ 2312 h 5976"/>
                <a:gd name="T28" fmla="*/ 40 w 136"/>
                <a:gd name="T29" fmla="*/ 2184 h 5976"/>
                <a:gd name="T30" fmla="*/ 40 w 136"/>
                <a:gd name="T31" fmla="*/ 1976 h 5976"/>
                <a:gd name="T32" fmla="*/ 48 w 136"/>
                <a:gd name="T33" fmla="*/ 1824 h 5976"/>
                <a:gd name="T34" fmla="*/ 48 w 136"/>
                <a:gd name="T35" fmla="*/ 1616 h 5976"/>
                <a:gd name="T36" fmla="*/ 56 w 136"/>
                <a:gd name="T37" fmla="*/ 1464 h 5976"/>
                <a:gd name="T38" fmla="*/ 56 w 136"/>
                <a:gd name="T39" fmla="*/ 1256 h 5976"/>
                <a:gd name="T40" fmla="*/ 56 w 136"/>
                <a:gd name="T41" fmla="*/ 1056 h 5976"/>
                <a:gd name="T42" fmla="*/ 64 w 136"/>
                <a:gd name="T43" fmla="*/ 928 h 5976"/>
                <a:gd name="T44" fmla="*/ 64 w 136"/>
                <a:gd name="T45" fmla="*/ 872 h 5976"/>
                <a:gd name="T46" fmla="*/ 120 w 136"/>
                <a:gd name="T47" fmla="*/ 744 h 5976"/>
                <a:gd name="T48" fmla="*/ 72 w 136"/>
                <a:gd name="T49" fmla="*/ 640 h 5976"/>
                <a:gd name="T50" fmla="*/ 80 w 136"/>
                <a:gd name="T51" fmla="*/ 512 h 5976"/>
                <a:gd name="T52" fmla="*/ 80 w 136"/>
                <a:gd name="T53" fmla="*/ 312 h 5976"/>
                <a:gd name="T54" fmla="*/ 88 w 136"/>
                <a:gd name="T55" fmla="*/ 184 h 5976"/>
                <a:gd name="T56" fmla="*/ 136 w 136"/>
                <a:gd name="T57" fmla="*/ 24 h 5976"/>
                <a:gd name="T58" fmla="*/ 136 w 136"/>
                <a:gd name="T59" fmla="*/ 232 h 5976"/>
                <a:gd name="T60" fmla="*/ 128 w 136"/>
                <a:gd name="T61" fmla="*/ 360 h 5976"/>
                <a:gd name="T62" fmla="*/ 96 w 136"/>
                <a:gd name="T63" fmla="*/ 536 h 5976"/>
                <a:gd name="T64" fmla="*/ 120 w 136"/>
                <a:gd name="T65" fmla="*/ 696 h 5976"/>
                <a:gd name="T66" fmla="*/ 112 w 136"/>
                <a:gd name="T67" fmla="*/ 768 h 5976"/>
                <a:gd name="T68" fmla="*/ 64 w 136"/>
                <a:gd name="T69" fmla="*/ 896 h 5976"/>
                <a:gd name="T70" fmla="*/ 104 w 136"/>
                <a:gd name="T71" fmla="*/ 1000 h 5976"/>
                <a:gd name="T72" fmla="*/ 104 w 136"/>
                <a:gd name="T73" fmla="*/ 1208 h 5976"/>
                <a:gd name="T74" fmla="*/ 104 w 136"/>
                <a:gd name="T75" fmla="*/ 1416 h 5976"/>
                <a:gd name="T76" fmla="*/ 96 w 136"/>
                <a:gd name="T77" fmla="*/ 1568 h 5976"/>
                <a:gd name="T78" fmla="*/ 96 w 136"/>
                <a:gd name="T79" fmla="*/ 1768 h 5976"/>
                <a:gd name="T80" fmla="*/ 88 w 136"/>
                <a:gd name="T81" fmla="*/ 1928 h 5976"/>
                <a:gd name="T82" fmla="*/ 88 w 136"/>
                <a:gd name="T83" fmla="*/ 2128 h 5976"/>
                <a:gd name="T84" fmla="*/ 56 w 136"/>
                <a:gd name="T85" fmla="*/ 2304 h 5976"/>
                <a:gd name="T86" fmla="*/ 80 w 136"/>
                <a:gd name="T87" fmla="*/ 2464 h 5976"/>
                <a:gd name="T88" fmla="*/ 80 w 136"/>
                <a:gd name="T89" fmla="*/ 2672 h 5976"/>
                <a:gd name="T90" fmla="*/ 72 w 136"/>
                <a:gd name="T91" fmla="*/ 2824 h 5976"/>
                <a:gd name="T92" fmla="*/ 72 w 136"/>
                <a:gd name="T93" fmla="*/ 3152 h 5976"/>
                <a:gd name="T94" fmla="*/ 72 w 136"/>
                <a:gd name="T95" fmla="*/ 3568 h 5976"/>
                <a:gd name="T96" fmla="*/ 72 w 136"/>
                <a:gd name="T97" fmla="*/ 3976 h 5976"/>
                <a:gd name="T98" fmla="*/ 64 w 136"/>
                <a:gd name="T99" fmla="*/ 4280 h 5976"/>
                <a:gd name="T100" fmla="*/ 64 w 136"/>
                <a:gd name="T101" fmla="*/ 4616 h 5976"/>
                <a:gd name="T102" fmla="*/ 64 w 136"/>
                <a:gd name="T103" fmla="*/ 4872 h 5976"/>
                <a:gd name="T104" fmla="*/ 64 w 136"/>
                <a:gd name="T105" fmla="*/ 5104 h 5976"/>
                <a:gd name="T106" fmla="*/ 56 w 136"/>
                <a:gd name="T107" fmla="*/ 5280 h 5976"/>
                <a:gd name="T108" fmla="*/ 56 w 136"/>
                <a:gd name="T109" fmla="*/ 5536 h 5976"/>
                <a:gd name="T110" fmla="*/ 56 w 136"/>
                <a:gd name="T111" fmla="*/ 5744 h 5976"/>
                <a:gd name="T112" fmla="*/ 48 w 136"/>
                <a:gd name="T113" fmla="*/ 5896 h 5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" h="5976">
                  <a:moveTo>
                    <a:pt x="0" y="5952"/>
                  </a:moveTo>
                  <a:lnTo>
                    <a:pt x="0" y="5896"/>
                  </a:lnTo>
                  <a:cubicBezTo>
                    <a:pt x="0" y="5894"/>
                    <a:pt x="1" y="5891"/>
                    <a:pt x="2" y="5889"/>
                  </a:cubicBezTo>
                  <a:lnTo>
                    <a:pt x="10" y="5865"/>
                  </a:lnTo>
                  <a:lnTo>
                    <a:pt x="8" y="5872"/>
                  </a:lnTo>
                  <a:lnTo>
                    <a:pt x="8" y="5848"/>
                  </a:lnTo>
                  <a:lnTo>
                    <a:pt x="8" y="5824"/>
                  </a:lnTo>
                  <a:lnTo>
                    <a:pt x="8" y="5800"/>
                  </a:lnTo>
                  <a:lnTo>
                    <a:pt x="8" y="5768"/>
                  </a:lnTo>
                  <a:lnTo>
                    <a:pt x="8" y="5744"/>
                  </a:lnTo>
                  <a:lnTo>
                    <a:pt x="8" y="5720"/>
                  </a:lnTo>
                  <a:lnTo>
                    <a:pt x="8" y="5696"/>
                  </a:lnTo>
                  <a:lnTo>
                    <a:pt x="8" y="5672"/>
                  </a:lnTo>
                  <a:lnTo>
                    <a:pt x="8" y="5640"/>
                  </a:lnTo>
                  <a:lnTo>
                    <a:pt x="8" y="5616"/>
                  </a:lnTo>
                  <a:lnTo>
                    <a:pt x="8" y="5592"/>
                  </a:lnTo>
                  <a:lnTo>
                    <a:pt x="8" y="5568"/>
                  </a:lnTo>
                  <a:lnTo>
                    <a:pt x="8" y="5536"/>
                  </a:lnTo>
                  <a:lnTo>
                    <a:pt x="8" y="5488"/>
                  </a:lnTo>
                  <a:lnTo>
                    <a:pt x="8" y="5464"/>
                  </a:lnTo>
                  <a:lnTo>
                    <a:pt x="8" y="5440"/>
                  </a:lnTo>
                  <a:lnTo>
                    <a:pt x="8" y="5408"/>
                  </a:lnTo>
                  <a:lnTo>
                    <a:pt x="8" y="5384"/>
                  </a:lnTo>
                  <a:lnTo>
                    <a:pt x="8" y="5360"/>
                  </a:lnTo>
                  <a:lnTo>
                    <a:pt x="8" y="5312"/>
                  </a:lnTo>
                  <a:lnTo>
                    <a:pt x="8" y="5280"/>
                  </a:lnTo>
                  <a:lnTo>
                    <a:pt x="8" y="5232"/>
                  </a:lnTo>
                  <a:lnTo>
                    <a:pt x="8" y="5208"/>
                  </a:lnTo>
                  <a:lnTo>
                    <a:pt x="8" y="5184"/>
                  </a:lnTo>
                  <a:lnTo>
                    <a:pt x="8" y="5152"/>
                  </a:lnTo>
                  <a:lnTo>
                    <a:pt x="8" y="5128"/>
                  </a:lnTo>
                  <a:cubicBezTo>
                    <a:pt x="8" y="5126"/>
                    <a:pt x="9" y="5123"/>
                    <a:pt x="10" y="5121"/>
                  </a:cubicBezTo>
                  <a:lnTo>
                    <a:pt x="18" y="5097"/>
                  </a:lnTo>
                  <a:lnTo>
                    <a:pt x="16" y="5104"/>
                  </a:lnTo>
                  <a:lnTo>
                    <a:pt x="16" y="5080"/>
                  </a:lnTo>
                  <a:lnTo>
                    <a:pt x="16" y="5056"/>
                  </a:lnTo>
                  <a:lnTo>
                    <a:pt x="16" y="5000"/>
                  </a:lnTo>
                  <a:lnTo>
                    <a:pt x="16" y="4976"/>
                  </a:lnTo>
                  <a:lnTo>
                    <a:pt x="16" y="4952"/>
                  </a:lnTo>
                  <a:lnTo>
                    <a:pt x="16" y="4928"/>
                  </a:lnTo>
                  <a:lnTo>
                    <a:pt x="16" y="4896"/>
                  </a:lnTo>
                  <a:lnTo>
                    <a:pt x="16" y="4872"/>
                  </a:lnTo>
                  <a:lnTo>
                    <a:pt x="16" y="4848"/>
                  </a:lnTo>
                  <a:lnTo>
                    <a:pt x="16" y="4824"/>
                  </a:lnTo>
                  <a:lnTo>
                    <a:pt x="16" y="4768"/>
                  </a:lnTo>
                  <a:lnTo>
                    <a:pt x="16" y="4720"/>
                  </a:lnTo>
                  <a:lnTo>
                    <a:pt x="16" y="4696"/>
                  </a:lnTo>
                  <a:lnTo>
                    <a:pt x="16" y="4672"/>
                  </a:lnTo>
                  <a:lnTo>
                    <a:pt x="16" y="4640"/>
                  </a:lnTo>
                  <a:lnTo>
                    <a:pt x="16" y="4616"/>
                  </a:lnTo>
                  <a:lnTo>
                    <a:pt x="16" y="4568"/>
                  </a:lnTo>
                  <a:lnTo>
                    <a:pt x="16" y="4536"/>
                  </a:lnTo>
                  <a:lnTo>
                    <a:pt x="16" y="4488"/>
                  </a:lnTo>
                  <a:lnTo>
                    <a:pt x="16" y="4440"/>
                  </a:lnTo>
                  <a:lnTo>
                    <a:pt x="16" y="4408"/>
                  </a:lnTo>
                  <a:lnTo>
                    <a:pt x="16" y="4360"/>
                  </a:lnTo>
                  <a:lnTo>
                    <a:pt x="16" y="4336"/>
                  </a:lnTo>
                  <a:lnTo>
                    <a:pt x="16" y="4280"/>
                  </a:lnTo>
                  <a:lnTo>
                    <a:pt x="16" y="4256"/>
                  </a:lnTo>
                  <a:lnTo>
                    <a:pt x="16" y="4208"/>
                  </a:lnTo>
                  <a:lnTo>
                    <a:pt x="16" y="4128"/>
                  </a:lnTo>
                  <a:lnTo>
                    <a:pt x="16" y="4080"/>
                  </a:lnTo>
                  <a:cubicBezTo>
                    <a:pt x="16" y="4079"/>
                    <a:pt x="17" y="4078"/>
                    <a:pt x="17" y="4077"/>
                  </a:cubicBezTo>
                  <a:lnTo>
                    <a:pt x="25" y="4021"/>
                  </a:lnTo>
                  <a:lnTo>
                    <a:pt x="24" y="4024"/>
                  </a:lnTo>
                  <a:lnTo>
                    <a:pt x="24" y="3976"/>
                  </a:lnTo>
                  <a:lnTo>
                    <a:pt x="24" y="3928"/>
                  </a:lnTo>
                  <a:lnTo>
                    <a:pt x="24" y="3872"/>
                  </a:lnTo>
                  <a:lnTo>
                    <a:pt x="24" y="3824"/>
                  </a:lnTo>
                  <a:lnTo>
                    <a:pt x="24" y="3768"/>
                  </a:lnTo>
                  <a:lnTo>
                    <a:pt x="24" y="3720"/>
                  </a:lnTo>
                  <a:lnTo>
                    <a:pt x="24" y="3672"/>
                  </a:lnTo>
                  <a:lnTo>
                    <a:pt x="24" y="3616"/>
                  </a:lnTo>
                  <a:lnTo>
                    <a:pt x="24" y="3568"/>
                  </a:lnTo>
                  <a:lnTo>
                    <a:pt x="24" y="3544"/>
                  </a:lnTo>
                  <a:lnTo>
                    <a:pt x="24" y="3488"/>
                  </a:lnTo>
                  <a:lnTo>
                    <a:pt x="24" y="3440"/>
                  </a:lnTo>
                  <a:lnTo>
                    <a:pt x="24" y="3384"/>
                  </a:lnTo>
                  <a:lnTo>
                    <a:pt x="24" y="3336"/>
                  </a:lnTo>
                  <a:lnTo>
                    <a:pt x="24" y="3280"/>
                  </a:lnTo>
                  <a:lnTo>
                    <a:pt x="24" y="3208"/>
                  </a:lnTo>
                  <a:lnTo>
                    <a:pt x="24" y="3152"/>
                  </a:lnTo>
                  <a:lnTo>
                    <a:pt x="24" y="3104"/>
                  </a:lnTo>
                  <a:lnTo>
                    <a:pt x="24" y="3056"/>
                  </a:lnTo>
                  <a:lnTo>
                    <a:pt x="24" y="3000"/>
                  </a:lnTo>
                  <a:lnTo>
                    <a:pt x="24" y="2952"/>
                  </a:lnTo>
                  <a:lnTo>
                    <a:pt x="24" y="2896"/>
                  </a:lnTo>
                  <a:lnTo>
                    <a:pt x="24" y="2872"/>
                  </a:lnTo>
                  <a:lnTo>
                    <a:pt x="24" y="2848"/>
                  </a:lnTo>
                  <a:lnTo>
                    <a:pt x="24" y="2824"/>
                  </a:lnTo>
                  <a:lnTo>
                    <a:pt x="24" y="2800"/>
                  </a:lnTo>
                  <a:lnTo>
                    <a:pt x="24" y="2768"/>
                  </a:lnTo>
                  <a:cubicBezTo>
                    <a:pt x="24" y="2766"/>
                    <a:pt x="25" y="2763"/>
                    <a:pt x="26" y="2761"/>
                  </a:cubicBezTo>
                  <a:lnTo>
                    <a:pt x="34" y="2737"/>
                  </a:lnTo>
                  <a:lnTo>
                    <a:pt x="32" y="2744"/>
                  </a:lnTo>
                  <a:lnTo>
                    <a:pt x="32" y="2720"/>
                  </a:lnTo>
                  <a:lnTo>
                    <a:pt x="32" y="2696"/>
                  </a:lnTo>
                  <a:lnTo>
                    <a:pt x="32" y="2672"/>
                  </a:lnTo>
                  <a:lnTo>
                    <a:pt x="32" y="2640"/>
                  </a:lnTo>
                  <a:lnTo>
                    <a:pt x="32" y="2616"/>
                  </a:lnTo>
                  <a:lnTo>
                    <a:pt x="32" y="2592"/>
                  </a:lnTo>
                  <a:lnTo>
                    <a:pt x="32" y="2568"/>
                  </a:lnTo>
                  <a:lnTo>
                    <a:pt x="32" y="2544"/>
                  </a:lnTo>
                  <a:lnTo>
                    <a:pt x="32" y="2512"/>
                  </a:lnTo>
                  <a:lnTo>
                    <a:pt x="32" y="2488"/>
                  </a:lnTo>
                  <a:lnTo>
                    <a:pt x="32" y="2464"/>
                  </a:lnTo>
                  <a:lnTo>
                    <a:pt x="32" y="2440"/>
                  </a:lnTo>
                  <a:lnTo>
                    <a:pt x="32" y="2408"/>
                  </a:lnTo>
                  <a:lnTo>
                    <a:pt x="32" y="2384"/>
                  </a:lnTo>
                  <a:lnTo>
                    <a:pt x="32" y="2360"/>
                  </a:lnTo>
                  <a:lnTo>
                    <a:pt x="32" y="2336"/>
                  </a:lnTo>
                  <a:lnTo>
                    <a:pt x="32" y="2312"/>
                  </a:lnTo>
                  <a:lnTo>
                    <a:pt x="32" y="2280"/>
                  </a:lnTo>
                  <a:cubicBezTo>
                    <a:pt x="32" y="2267"/>
                    <a:pt x="43" y="2256"/>
                    <a:pt x="56" y="2256"/>
                  </a:cubicBezTo>
                  <a:lnTo>
                    <a:pt x="64" y="2256"/>
                  </a:lnTo>
                  <a:lnTo>
                    <a:pt x="40" y="2280"/>
                  </a:lnTo>
                  <a:lnTo>
                    <a:pt x="40" y="2256"/>
                  </a:lnTo>
                  <a:lnTo>
                    <a:pt x="40" y="2232"/>
                  </a:lnTo>
                  <a:lnTo>
                    <a:pt x="40" y="2208"/>
                  </a:lnTo>
                  <a:lnTo>
                    <a:pt x="40" y="2184"/>
                  </a:lnTo>
                  <a:lnTo>
                    <a:pt x="40" y="2152"/>
                  </a:lnTo>
                  <a:lnTo>
                    <a:pt x="40" y="2128"/>
                  </a:lnTo>
                  <a:lnTo>
                    <a:pt x="40" y="2104"/>
                  </a:lnTo>
                  <a:lnTo>
                    <a:pt x="40" y="2080"/>
                  </a:lnTo>
                  <a:lnTo>
                    <a:pt x="40" y="2056"/>
                  </a:lnTo>
                  <a:lnTo>
                    <a:pt x="40" y="2024"/>
                  </a:lnTo>
                  <a:lnTo>
                    <a:pt x="40" y="2000"/>
                  </a:lnTo>
                  <a:lnTo>
                    <a:pt x="40" y="1976"/>
                  </a:lnTo>
                  <a:lnTo>
                    <a:pt x="40" y="1952"/>
                  </a:lnTo>
                  <a:lnTo>
                    <a:pt x="40" y="1928"/>
                  </a:lnTo>
                  <a:cubicBezTo>
                    <a:pt x="40" y="1927"/>
                    <a:pt x="41" y="1925"/>
                    <a:pt x="41" y="1923"/>
                  </a:cubicBezTo>
                  <a:lnTo>
                    <a:pt x="49" y="1891"/>
                  </a:lnTo>
                  <a:lnTo>
                    <a:pt x="48" y="1896"/>
                  </a:lnTo>
                  <a:lnTo>
                    <a:pt x="48" y="1872"/>
                  </a:lnTo>
                  <a:lnTo>
                    <a:pt x="48" y="1848"/>
                  </a:lnTo>
                  <a:lnTo>
                    <a:pt x="48" y="1824"/>
                  </a:lnTo>
                  <a:lnTo>
                    <a:pt x="48" y="1800"/>
                  </a:lnTo>
                  <a:lnTo>
                    <a:pt x="48" y="1768"/>
                  </a:lnTo>
                  <a:lnTo>
                    <a:pt x="48" y="1744"/>
                  </a:lnTo>
                  <a:lnTo>
                    <a:pt x="48" y="1720"/>
                  </a:lnTo>
                  <a:lnTo>
                    <a:pt x="48" y="1696"/>
                  </a:lnTo>
                  <a:lnTo>
                    <a:pt x="48" y="1672"/>
                  </a:lnTo>
                  <a:lnTo>
                    <a:pt x="48" y="1640"/>
                  </a:lnTo>
                  <a:lnTo>
                    <a:pt x="48" y="1616"/>
                  </a:lnTo>
                  <a:lnTo>
                    <a:pt x="48" y="1592"/>
                  </a:lnTo>
                  <a:lnTo>
                    <a:pt x="48" y="1568"/>
                  </a:lnTo>
                  <a:cubicBezTo>
                    <a:pt x="48" y="1566"/>
                    <a:pt x="49" y="1563"/>
                    <a:pt x="50" y="1561"/>
                  </a:cubicBezTo>
                  <a:lnTo>
                    <a:pt x="58" y="1537"/>
                  </a:lnTo>
                  <a:lnTo>
                    <a:pt x="56" y="1544"/>
                  </a:lnTo>
                  <a:lnTo>
                    <a:pt x="56" y="1512"/>
                  </a:lnTo>
                  <a:lnTo>
                    <a:pt x="56" y="1488"/>
                  </a:lnTo>
                  <a:lnTo>
                    <a:pt x="56" y="1464"/>
                  </a:lnTo>
                  <a:lnTo>
                    <a:pt x="56" y="1440"/>
                  </a:lnTo>
                  <a:lnTo>
                    <a:pt x="56" y="1416"/>
                  </a:lnTo>
                  <a:lnTo>
                    <a:pt x="56" y="1384"/>
                  </a:lnTo>
                  <a:lnTo>
                    <a:pt x="56" y="1360"/>
                  </a:lnTo>
                  <a:lnTo>
                    <a:pt x="56" y="1336"/>
                  </a:lnTo>
                  <a:lnTo>
                    <a:pt x="56" y="1312"/>
                  </a:lnTo>
                  <a:lnTo>
                    <a:pt x="56" y="1280"/>
                  </a:lnTo>
                  <a:lnTo>
                    <a:pt x="56" y="1256"/>
                  </a:lnTo>
                  <a:lnTo>
                    <a:pt x="56" y="1232"/>
                  </a:lnTo>
                  <a:lnTo>
                    <a:pt x="56" y="1208"/>
                  </a:lnTo>
                  <a:lnTo>
                    <a:pt x="56" y="1184"/>
                  </a:lnTo>
                  <a:lnTo>
                    <a:pt x="56" y="1152"/>
                  </a:lnTo>
                  <a:lnTo>
                    <a:pt x="56" y="1128"/>
                  </a:lnTo>
                  <a:lnTo>
                    <a:pt x="56" y="1104"/>
                  </a:lnTo>
                  <a:lnTo>
                    <a:pt x="56" y="1080"/>
                  </a:lnTo>
                  <a:lnTo>
                    <a:pt x="56" y="1056"/>
                  </a:lnTo>
                  <a:lnTo>
                    <a:pt x="56" y="1024"/>
                  </a:lnTo>
                  <a:lnTo>
                    <a:pt x="56" y="1000"/>
                  </a:lnTo>
                  <a:cubicBezTo>
                    <a:pt x="56" y="987"/>
                    <a:pt x="67" y="976"/>
                    <a:pt x="80" y="976"/>
                  </a:cubicBezTo>
                  <a:lnTo>
                    <a:pt x="88" y="976"/>
                  </a:lnTo>
                  <a:lnTo>
                    <a:pt x="64" y="1000"/>
                  </a:lnTo>
                  <a:lnTo>
                    <a:pt x="64" y="976"/>
                  </a:lnTo>
                  <a:lnTo>
                    <a:pt x="64" y="952"/>
                  </a:lnTo>
                  <a:lnTo>
                    <a:pt x="64" y="928"/>
                  </a:lnTo>
                  <a:lnTo>
                    <a:pt x="64" y="896"/>
                  </a:lnTo>
                  <a:cubicBezTo>
                    <a:pt x="64" y="883"/>
                    <a:pt x="75" y="872"/>
                    <a:pt x="88" y="872"/>
                  </a:cubicBezTo>
                  <a:cubicBezTo>
                    <a:pt x="102" y="872"/>
                    <a:pt x="112" y="883"/>
                    <a:pt x="112" y="896"/>
                  </a:cubicBezTo>
                  <a:lnTo>
                    <a:pt x="112" y="928"/>
                  </a:lnTo>
                  <a:cubicBezTo>
                    <a:pt x="112" y="942"/>
                    <a:pt x="102" y="952"/>
                    <a:pt x="88" y="952"/>
                  </a:cubicBezTo>
                  <a:cubicBezTo>
                    <a:pt x="75" y="952"/>
                    <a:pt x="64" y="942"/>
                    <a:pt x="64" y="928"/>
                  </a:cubicBezTo>
                  <a:lnTo>
                    <a:pt x="64" y="896"/>
                  </a:lnTo>
                  <a:lnTo>
                    <a:pt x="64" y="872"/>
                  </a:lnTo>
                  <a:lnTo>
                    <a:pt x="64" y="848"/>
                  </a:lnTo>
                  <a:lnTo>
                    <a:pt x="64" y="824"/>
                  </a:lnTo>
                  <a:lnTo>
                    <a:pt x="64" y="800"/>
                  </a:lnTo>
                  <a:lnTo>
                    <a:pt x="64" y="768"/>
                  </a:lnTo>
                  <a:cubicBezTo>
                    <a:pt x="64" y="766"/>
                    <a:pt x="65" y="763"/>
                    <a:pt x="66" y="761"/>
                  </a:cubicBezTo>
                  <a:lnTo>
                    <a:pt x="74" y="737"/>
                  </a:lnTo>
                  <a:cubicBezTo>
                    <a:pt x="77" y="726"/>
                    <a:pt x="89" y="719"/>
                    <a:pt x="100" y="721"/>
                  </a:cubicBezTo>
                  <a:cubicBezTo>
                    <a:pt x="112" y="723"/>
                    <a:pt x="120" y="733"/>
                    <a:pt x="120" y="744"/>
                  </a:cubicBezTo>
                  <a:lnTo>
                    <a:pt x="120" y="768"/>
                  </a:lnTo>
                  <a:cubicBezTo>
                    <a:pt x="120" y="782"/>
                    <a:pt x="110" y="792"/>
                    <a:pt x="96" y="792"/>
                  </a:cubicBezTo>
                  <a:cubicBezTo>
                    <a:pt x="83" y="792"/>
                    <a:pt x="72" y="782"/>
                    <a:pt x="72" y="768"/>
                  </a:cubicBezTo>
                  <a:lnTo>
                    <a:pt x="72" y="744"/>
                  </a:lnTo>
                  <a:lnTo>
                    <a:pt x="72" y="720"/>
                  </a:lnTo>
                  <a:lnTo>
                    <a:pt x="72" y="696"/>
                  </a:lnTo>
                  <a:lnTo>
                    <a:pt x="72" y="672"/>
                  </a:lnTo>
                  <a:lnTo>
                    <a:pt x="72" y="640"/>
                  </a:lnTo>
                  <a:lnTo>
                    <a:pt x="72" y="616"/>
                  </a:lnTo>
                  <a:lnTo>
                    <a:pt x="72" y="592"/>
                  </a:lnTo>
                  <a:lnTo>
                    <a:pt x="72" y="568"/>
                  </a:lnTo>
                  <a:lnTo>
                    <a:pt x="72" y="544"/>
                  </a:lnTo>
                  <a:lnTo>
                    <a:pt x="72" y="512"/>
                  </a:lnTo>
                  <a:cubicBezTo>
                    <a:pt x="72" y="499"/>
                    <a:pt x="83" y="488"/>
                    <a:pt x="96" y="488"/>
                  </a:cubicBezTo>
                  <a:lnTo>
                    <a:pt x="104" y="488"/>
                  </a:lnTo>
                  <a:lnTo>
                    <a:pt x="80" y="512"/>
                  </a:lnTo>
                  <a:lnTo>
                    <a:pt x="80" y="488"/>
                  </a:lnTo>
                  <a:lnTo>
                    <a:pt x="80" y="464"/>
                  </a:lnTo>
                  <a:lnTo>
                    <a:pt x="80" y="440"/>
                  </a:lnTo>
                  <a:lnTo>
                    <a:pt x="80" y="416"/>
                  </a:lnTo>
                  <a:lnTo>
                    <a:pt x="80" y="384"/>
                  </a:lnTo>
                  <a:lnTo>
                    <a:pt x="80" y="360"/>
                  </a:lnTo>
                  <a:lnTo>
                    <a:pt x="80" y="336"/>
                  </a:lnTo>
                  <a:lnTo>
                    <a:pt x="80" y="312"/>
                  </a:lnTo>
                  <a:lnTo>
                    <a:pt x="80" y="280"/>
                  </a:lnTo>
                  <a:cubicBezTo>
                    <a:pt x="80" y="267"/>
                    <a:pt x="91" y="256"/>
                    <a:pt x="104" y="256"/>
                  </a:cubicBezTo>
                  <a:lnTo>
                    <a:pt x="112" y="256"/>
                  </a:lnTo>
                  <a:lnTo>
                    <a:pt x="88" y="280"/>
                  </a:lnTo>
                  <a:lnTo>
                    <a:pt x="88" y="256"/>
                  </a:lnTo>
                  <a:lnTo>
                    <a:pt x="88" y="232"/>
                  </a:lnTo>
                  <a:lnTo>
                    <a:pt x="88" y="208"/>
                  </a:lnTo>
                  <a:lnTo>
                    <a:pt x="88" y="184"/>
                  </a:lnTo>
                  <a:lnTo>
                    <a:pt x="88" y="152"/>
                  </a:lnTo>
                  <a:lnTo>
                    <a:pt x="88" y="128"/>
                  </a:lnTo>
                  <a:lnTo>
                    <a:pt x="88" y="104"/>
                  </a:lnTo>
                  <a:lnTo>
                    <a:pt x="88" y="80"/>
                  </a:lnTo>
                  <a:lnTo>
                    <a:pt x="88" y="56"/>
                  </a:lnTo>
                  <a:lnTo>
                    <a:pt x="88" y="24"/>
                  </a:lnTo>
                  <a:cubicBezTo>
                    <a:pt x="88" y="11"/>
                    <a:pt x="99" y="0"/>
                    <a:pt x="112" y="0"/>
                  </a:cubicBezTo>
                  <a:cubicBezTo>
                    <a:pt x="126" y="0"/>
                    <a:pt x="136" y="11"/>
                    <a:pt x="136" y="24"/>
                  </a:cubicBezTo>
                  <a:lnTo>
                    <a:pt x="136" y="56"/>
                  </a:lnTo>
                  <a:lnTo>
                    <a:pt x="136" y="80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136" y="152"/>
                  </a:lnTo>
                  <a:lnTo>
                    <a:pt x="136" y="184"/>
                  </a:lnTo>
                  <a:lnTo>
                    <a:pt x="136" y="208"/>
                  </a:lnTo>
                  <a:lnTo>
                    <a:pt x="136" y="232"/>
                  </a:lnTo>
                  <a:lnTo>
                    <a:pt x="136" y="256"/>
                  </a:lnTo>
                  <a:lnTo>
                    <a:pt x="136" y="280"/>
                  </a:lnTo>
                  <a:cubicBezTo>
                    <a:pt x="136" y="294"/>
                    <a:pt x="126" y="304"/>
                    <a:pt x="112" y="304"/>
                  </a:cubicBezTo>
                  <a:lnTo>
                    <a:pt x="104" y="304"/>
                  </a:lnTo>
                  <a:lnTo>
                    <a:pt x="128" y="280"/>
                  </a:lnTo>
                  <a:lnTo>
                    <a:pt x="128" y="312"/>
                  </a:lnTo>
                  <a:lnTo>
                    <a:pt x="128" y="336"/>
                  </a:lnTo>
                  <a:lnTo>
                    <a:pt x="128" y="360"/>
                  </a:lnTo>
                  <a:lnTo>
                    <a:pt x="128" y="384"/>
                  </a:lnTo>
                  <a:lnTo>
                    <a:pt x="128" y="416"/>
                  </a:lnTo>
                  <a:lnTo>
                    <a:pt x="128" y="440"/>
                  </a:lnTo>
                  <a:lnTo>
                    <a:pt x="128" y="464"/>
                  </a:lnTo>
                  <a:lnTo>
                    <a:pt x="128" y="488"/>
                  </a:lnTo>
                  <a:lnTo>
                    <a:pt x="128" y="512"/>
                  </a:lnTo>
                  <a:cubicBezTo>
                    <a:pt x="128" y="526"/>
                    <a:pt x="118" y="536"/>
                    <a:pt x="104" y="536"/>
                  </a:cubicBezTo>
                  <a:lnTo>
                    <a:pt x="96" y="536"/>
                  </a:lnTo>
                  <a:lnTo>
                    <a:pt x="120" y="512"/>
                  </a:lnTo>
                  <a:lnTo>
                    <a:pt x="120" y="544"/>
                  </a:lnTo>
                  <a:lnTo>
                    <a:pt x="120" y="568"/>
                  </a:lnTo>
                  <a:lnTo>
                    <a:pt x="120" y="592"/>
                  </a:lnTo>
                  <a:lnTo>
                    <a:pt x="120" y="616"/>
                  </a:lnTo>
                  <a:lnTo>
                    <a:pt x="120" y="640"/>
                  </a:lnTo>
                  <a:lnTo>
                    <a:pt x="120" y="672"/>
                  </a:lnTo>
                  <a:lnTo>
                    <a:pt x="120" y="696"/>
                  </a:lnTo>
                  <a:lnTo>
                    <a:pt x="120" y="720"/>
                  </a:lnTo>
                  <a:lnTo>
                    <a:pt x="120" y="744"/>
                  </a:lnTo>
                  <a:lnTo>
                    <a:pt x="120" y="768"/>
                  </a:lnTo>
                  <a:lnTo>
                    <a:pt x="72" y="768"/>
                  </a:lnTo>
                  <a:lnTo>
                    <a:pt x="72" y="744"/>
                  </a:lnTo>
                  <a:lnTo>
                    <a:pt x="119" y="752"/>
                  </a:lnTo>
                  <a:lnTo>
                    <a:pt x="111" y="776"/>
                  </a:lnTo>
                  <a:lnTo>
                    <a:pt x="112" y="768"/>
                  </a:lnTo>
                  <a:lnTo>
                    <a:pt x="112" y="800"/>
                  </a:lnTo>
                  <a:lnTo>
                    <a:pt x="112" y="824"/>
                  </a:lnTo>
                  <a:lnTo>
                    <a:pt x="112" y="848"/>
                  </a:lnTo>
                  <a:lnTo>
                    <a:pt x="112" y="872"/>
                  </a:lnTo>
                  <a:lnTo>
                    <a:pt x="112" y="896"/>
                  </a:lnTo>
                  <a:lnTo>
                    <a:pt x="112" y="928"/>
                  </a:lnTo>
                  <a:lnTo>
                    <a:pt x="64" y="928"/>
                  </a:lnTo>
                  <a:lnTo>
                    <a:pt x="64" y="896"/>
                  </a:lnTo>
                  <a:lnTo>
                    <a:pt x="112" y="896"/>
                  </a:lnTo>
                  <a:lnTo>
                    <a:pt x="112" y="928"/>
                  </a:lnTo>
                  <a:lnTo>
                    <a:pt x="112" y="952"/>
                  </a:lnTo>
                  <a:lnTo>
                    <a:pt x="112" y="976"/>
                  </a:lnTo>
                  <a:lnTo>
                    <a:pt x="112" y="1000"/>
                  </a:lnTo>
                  <a:cubicBezTo>
                    <a:pt x="112" y="1014"/>
                    <a:pt x="102" y="1024"/>
                    <a:pt x="88" y="1024"/>
                  </a:cubicBezTo>
                  <a:lnTo>
                    <a:pt x="80" y="1024"/>
                  </a:lnTo>
                  <a:lnTo>
                    <a:pt x="104" y="1000"/>
                  </a:lnTo>
                  <a:lnTo>
                    <a:pt x="104" y="1024"/>
                  </a:lnTo>
                  <a:lnTo>
                    <a:pt x="104" y="1056"/>
                  </a:lnTo>
                  <a:lnTo>
                    <a:pt x="104" y="1080"/>
                  </a:lnTo>
                  <a:lnTo>
                    <a:pt x="104" y="1104"/>
                  </a:lnTo>
                  <a:lnTo>
                    <a:pt x="104" y="1128"/>
                  </a:lnTo>
                  <a:lnTo>
                    <a:pt x="104" y="1152"/>
                  </a:lnTo>
                  <a:lnTo>
                    <a:pt x="104" y="1184"/>
                  </a:lnTo>
                  <a:lnTo>
                    <a:pt x="104" y="1208"/>
                  </a:lnTo>
                  <a:lnTo>
                    <a:pt x="104" y="1232"/>
                  </a:lnTo>
                  <a:lnTo>
                    <a:pt x="104" y="1256"/>
                  </a:lnTo>
                  <a:lnTo>
                    <a:pt x="104" y="1280"/>
                  </a:lnTo>
                  <a:lnTo>
                    <a:pt x="104" y="1312"/>
                  </a:lnTo>
                  <a:lnTo>
                    <a:pt x="104" y="1336"/>
                  </a:lnTo>
                  <a:lnTo>
                    <a:pt x="104" y="1360"/>
                  </a:lnTo>
                  <a:lnTo>
                    <a:pt x="104" y="1384"/>
                  </a:lnTo>
                  <a:lnTo>
                    <a:pt x="104" y="1416"/>
                  </a:lnTo>
                  <a:lnTo>
                    <a:pt x="104" y="1440"/>
                  </a:lnTo>
                  <a:lnTo>
                    <a:pt x="104" y="1464"/>
                  </a:lnTo>
                  <a:lnTo>
                    <a:pt x="104" y="1488"/>
                  </a:lnTo>
                  <a:lnTo>
                    <a:pt x="104" y="1512"/>
                  </a:lnTo>
                  <a:lnTo>
                    <a:pt x="104" y="1544"/>
                  </a:lnTo>
                  <a:cubicBezTo>
                    <a:pt x="104" y="1547"/>
                    <a:pt x="104" y="1550"/>
                    <a:pt x="103" y="1552"/>
                  </a:cubicBezTo>
                  <a:lnTo>
                    <a:pt x="95" y="1576"/>
                  </a:lnTo>
                  <a:lnTo>
                    <a:pt x="96" y="1568"/>
                  </a:lnTo>
                  <a:lnTo>
                    <a:pt x="96" y="1592"/>
                  </a:lnTo>
                  <a:lnTo>
                    <a:pt x="96" y="1616"/>
                  </a:lnTo>
                  <a:lnTo>
                    <a:pt x="96" y="1640"/>
                  </a:lnTo>
                  <a:lnTo>
                    <a:pt x="96" y="1672"/>
                  </a:lnTo>
                  <a:lnTo>
                    <a:pt x="96" y="1696"/>
                  </a:lnTo>
                  <a:lnTo>
                    <a:pt x="96" y="1720"/>
                  </a:lnTo>
                  <a:lnTo>
                    <a:pt x="96" y="1744"/>
                  </a:lnTo>
                  <a:lnTo>
                    <a:pt x="96" y="1768"/>
                  </a:lnTo>
                  <a:lnTo>
                    <a:pt x="96" y="1800"/>
                  </a:lnTo>
                  <a:lnTo>
                    <a:pt x="96" y="1824"/>
                  </a:lnTo>
                  <a:lnTo>
                    <a:pt x="96" y="1848"/>
                  </a:lnTo>
                  <a:lnTo>
                    <a:pt x="96" y="1872"/>
                  </a:lnTo>
                  <a:lnTo>
                    <a:pt x="96" y="1896"/>
                  </a:lnTo>
                  <a:cubicBezTo>
                    <a:pt x="96" y="1898"/>
                    <a:pt x="96" y="1900"/>
                    <a:pt x="96" y="1902"/>
                  </a:cubicBezTo>
                  <a:lnTo>
                    <a:pt x="88" y="1934"/>
                  </a:lnTo>
                  <a:lnTo>
                    <a:pt x="88" y="1928"/>
                  </a:lnTo>
                  <a:lnTo>
                    <a:pt x="88" y="1952"/>
                  </a:lnTo>
                  <a:lnTo>
                    <a:pt x="88" y="1976"/>
                  </a:lnTo>
                  <a:lnTo>
                    <a:pt x="88" y="2000"/>
                  </a:lnTo>
                  <a:lnTo>
                    <a:pt x="88" y="2024"/>
                  </a:lnTo>
                  <a:lnTo>
                    <a:pt x="88" y="2056"/>
                  </a:lnTo>
                  <a:lnTo>
                    <a:pt x="88" y="2080"/>
                  </a:lnTo>
                  <a:lnTo>
                    <a:pt x="88" y="2104"/>
                  </a:lnTo>
                  <a:lnTo>
                    <a:pt x="88" y="2128"/>
                  </a:lnTo>
                  <a:lnTo>
                    <a:pt x="88" y="2152"/>
                  </a:lnTo>
                  <a:lnTo>
                    <a:pt x="88" y="2184"/>
                  </a:lnTo>
                  <a:lnTo>
                    <a:pt x="88" y="2208"/>
                  </a:lnTo>
                  <a:lnTo>
                    <a:pt x="88" y="2232"/>
                  </a:lnTo>
                  <a:lnTo>
                    <a:pt x="88" y="2256"/>
                  </a:lnTo>
                  <a:lnTo>
                    <a:pt x="88" y="2280"/>
                  </a:lnTo>
                  <a:cubicBezTo>
                    <a:pt x="88" y="2294"/>
                    <a:pt x="78" y="2304"/>
                    <a:pt x="64" y="2304"/>
                  </a:cubicBezTo>
                  <a:lnTo>
                    <a:pt x="56" y="2304"/>
                  </a:lnTo>
                  <a:lnTo>
                    <a:pt x="80" y="2280"/>
                  </a:lnTo>
                  <a:lnTo>
                    <a:pt x="80" y="2312"/>
                  </a:lnTo>
                  <a:lnTo>
                    <a:pt x="80" y="2336"/>
                  </a:lnTo>
                  <a:lnTo>
                    <a:pt x="80" y="2360"/>
                  </a:lnTo>
                  <a:lnTo>
                    <a:pt x="80" y="2384"/>
                  </a:lnTo>
                  <a:lnTo>
                    <a:pt x="80" y="2408"/>
                  </a:lnTo>
                  <a:lnTo>
                    <a:pt x="80" y="2440"/>
                  </a:lnTo>
                  <a:lnTo>
                    <a:pt x="80" y="2464"/>
                  </a:lnTo>
                  <a:lnTo>
                    <a:pt x="80" y="2488"/>
                  </a:lnTo>
                  <a:lnTo>
                    <a:pt x="80" y="2512"/>
                  </a:lnTo>
                  <a:lnTo>
                    <a:pt x="80" y="2544"/>
                  </a:lnTo>
                  <a:lnTo>
                    <a:pt x="80" y="2568"/>
                  </a:lnTo>
                  <a:lnTo>
                    <a:pt x="80" y="2592"/>
                  </a:lnTo>
                  <a:lnTo>
                    <a:pt x="80" y="2616"/>
                  </a:lnTo>
                  <a:lnTo>
                    <a:pt x="80" y="2640"/>
                  </a:lnTo>
                  <a:lnTo>
                    <a:pt x="80" y="2672"/>
                  </a:lnTo>
                  <a:lnTo>
                    <a:pt x="80" y="2696"/>
                  </a:lnTo>
                  <a:lnTo>
                    <a:pt x="80" y="2720"/>
                  </a:lnTo>
                  <a:lnTo>
                    <a:pt x="80" y="2744"/>
                  </a:lnTo>
                  <a:cubicBezTo>
                    <a:pt x="80" y="2747"/>
                    <a:pt x="80" y="2750"/>
                    <a:pt x="79" y="2752"/>
                  </a:cubicBezTo>
                  <a:lnTo>
                    <a:pt x="71" y="2776"/>
                  </a:lnTo>
                  <a:lnTo>
                    <a:pt x="72" y="2768"/>
                  </a:lnTo>
                  <a:lnTo>
                    <a:pt x="72" y="2800"/>
                  </a:lnTo>
                  <a:lnTo>
                    <a:pt x="72" y="2824"/>
                  </a:lnTo>
                  <a:lnTo>
                    <a:pt x="72" y="2848"/>
                  </a:lnTo>
                  <a:lnTo>
                    <a:pt x="72" y="2872"/>
                  </a:lnTo>
                  <a:lnTo>
                    <a:pt x="72" y="2896"/>
                  </a:lnTo>
                  <a:lnTo>
                    <a:pt x="72" y="2952"/>
                  </a:lnTo>
                  <a:lnTo>
                    <a:pt x="72" y="3000"/>
                  </a:lnTo>
                  <a:lnTo>
                    <a:pt x="72" y="3056"/>
                  </a:lnTo>
                  <a:lnTo>
                    <a:pt x="72" y="3104"/>
                  </a:lnTo>
                  <a:lnTo>
                    <a:pt x="72" y="3152"/>
                  </a:lnTo>
                  <a:lnTo>
                    <a:pt x="72" y="3208"/>
                  </a:lnTo>
                  <a:lnTo>
                    <a:pt x="72" y="3280"/>
                  </a:lnTo>
                  <a:lnTo>
                    <a:pt x="72" y="3336"/>
                  </a:lnTo>
                  <a:lnTo>
                    <a:pt x="72" y="3384"/>
                  </a:lnTo>
                  <a:lnTo>
                    <a:pt x="72" y="3440"/>
                  </a:lnTo>
                  <a:lnTo>
                    <a:pt x="72" y="3488"/>
                  </a:lnTo>
                  <a:lnTo>
                    <a:pt x="72" y="3544"/>
                  </a:lnTo>
                  <a:lnTo>
                    <a:pt x="72" y="3568"/>
                  </a:lnTo>
                  <a:lnTo>
                    <a:pt x="72" y="3616"/>
                  </a:lnTo>
                  <a:lnTo>
                    <a:pt x="72" y="3672"/>
                  </a:lnTo>
                  <a:lnTo>
                    <a:pt x="72" y="3720"/>
                  </a:lnTo>
                  <a:lnTo>
                    <a:pt x="72" y="3768"/>
                  </a:lnTo>
                  <a:lnTo>
                    <a:pt x="72" y="3824"/>
                  </a:lnTo>
                  <a:lnTo>
                    <a:pt x="72" y="3872"/>
                  </a:lnTo>
                  <a:lnTo>
                    <a:pt x="72" y="3928"/>
                  </a:lnTo>
                  <a:lnTo>
                    <a:pt x="72" y="3976"/>
                  </a:lnTo>
                  <a:lnTo>
                    <a:pt x="72" y="4024"/>
                  </a:lnTo>
                  <a:cubicBezTo>
                    <a:pt x="72" y="4026"/>
                    <a:pt x="72" y="4027"/>
                    <a:pt x="72" y="4028"/>
                  </a:cubicBezTo>
                  <a:lnTo>
                    <a:pt x="64" y="4084"/>
                  </a:lnTo>
                  <a:lnTo>
                    <a:pt x="64" y="4080"/>
                  </a:lnTo>
                  <a:lnTo>
                    <a:pt x="64" y="4128"/>
                  </a:lnTo>
                  <a:lnTo>
                    <a:pt x="64" y="4208"/>
                  </a:lnTo>
                  <a:lnTo>
                    <a:pt x="64" y="4256"/>
                  </a:lnTo>
                  <a:lnTo>
                    <a:pt x="64" y="4280"/>
                  </a:lnTo>
                  <a:lnTo>
                    <a:pt x="64" y="4336"/>
                  </a:lnTo>
                  <a:lnTo>
                    <a:pt x="64" y="4360"/>
                  </a:lnTo>
                  <a:lnTo>
                    <a:pt x="64" y="4408"/>
                  </a:lnTo>
                  <a:lnTo>
                    <a:pt x="64" y="4440"/>
                  </a:lnTo>
                  <a:lnTo>
                    <a:pt x="64" y="4488"/>
                  </a:lnTo>
                  <a:lnTo>
                    <a:pt x="64" y="4536"/>
                  </a:lnTo>
                  <a:lnTo>
                    <a:pt x="64" y="4568"/>
                  </a:lnTo>
                  <a:lnTo>
                    <a:pt x="64" y="4616"/>
                  </a:lnTo>
                  <a:lnTo>
                    <a:pt x="64" y="4640"/>
                  </a:lnTo>
                  <a:lnTo>
                    <a:pt x="64" y="4672"/>
                  </a:lnTo>
                  <a:lnTo>
                    <a:pt x="64" y="4696"/>
                  </a:lnTo>
                  <a:lnTo>
                    <a:pt x="64" y="4720"/>
                  </a:lnTo>
                  <a:lnTo>
                    <a:pt x="64" y="4768"/>
                  </a:lnTo>
                  <a:lnTo>
                    <a:pt x="64" y="4824"/>
                  </a:lnTo>
                  <a:lnTo>
                    <a:pt x="64" y="4848"/>
                  </a:lnTo>
                  <a:lnTo>
                    <a:pt x="64" y="4872"/>
                  </a:lnTo>
                  <a:lnTo>
                    <a:pt x="64" y="4896"/>
                  </a:lnTo>
                  <a:lnTo>
                    <a:pt x="64" y="4928"/>
                  </a:lnTo>
                  <a:lnTo>
                    <a:pt x="64" y="4952"/>
                  </a:lnTo>
                  <a:lnTo>
                    <a:pt x="64" y="4976"/>
                  </a:lnTo>
                  <a:lnTo>
                    <a:pt x="64" y="5000"/>
                  </a:lnTo>
                  <a:lnTo>
                    <a:pt x="64" y="5056"/>
                  </a:lnTo>
                  <a:lnTo>
                    <a:pt x="64" y="5080"/>
                  </a:lnTo>
                  <a:lnTo>
                    <a:pt x="64" y="5104"/>
                  </a:lnTo>
                  <a:cubicBezTo>
                    <a:pt x="64" y="5107"/>
                    <a:pt x="64" y="5110"/>
                    <a:pt x="63" y="5112"/>
                  </a:cubicBezTo>
                  <a:lnTo>
                    <a:pt x="55" y="5136"/>
                  </a:lnTo>
                  <a:lnTo>
                    <a:pt x="56" y="5128"/>
                  </a:lnTo>
                  <a:lnTo>
                    <a:pt x="56" y="5152"/>
                  </a:lnTo>
                  <a:lnTo>
                    <a:pt x="56" y="5184"/>
                  </a:lnTo>
                  <a:lnTo>
                    <a:pt x="56" y="5208"/>
                  </a:lnTo>
                  <a:lnTo>
                    <a:pt x="56" y="5232"/>
                  </a:lnTo>
                  <a:lnTo>
                    <a:pt x="56" y="5280"/>
                  </a:lnTo>
                  <a:lnTo>
                    <a:pt x="56" y="5312"/>
                  </a:lnTo>
                  <a:lnTo>
                    <a:pt x="56" y="5360"/>
                  </a:lnTo>
                  <a:lnTo>
                    <a:pt x="56" y="5384"/>
                  </a:lnTo>
                  <a:lnTo>
                    <a:pt x="56" y="5408"/>
                  </a:lnTo>
                  <a:lnTo>
                    <a:pt x="56" y="5440"/>
                  </a:lnTo>
                  <a:lnTo>
                    <a:pt x="56" y="5464"/>
                  </a:lnTo>
                  <a:lnTo>
                    <a:pt x="56" y="5488"/>
                  </a:lnTo>
                  <a:lnTo>
                    <a:pt x="56" y="5536"/>
                  </a:lnTo>
                  <a:lnTo>
                    <a:pt x="56" y="5568"/>
                  </a:lnTo>
                  <a:lnTo>
                    <a:pt x="56" y="5592"/>
                  </a:lnTo>
                  <a:lnTo>
                    <a:pt x="56" y="5616"/>
                  </a:lnTo>
                  <a:lnTo>
                    <a:pt x="56" y="5640"/>
                  </a:lnTo>
                  <a:lnTo>
                    <a:pt x="56" y="5672"/>
                  </a:lnTo>
                  <a:lnTo>
                    <a:pt x="56" y="5696"/>
                  </a:lnTo>
                  <a:lnTo>
                    <a:pt x="56" y="5720"/>
                  </a:lnTo>
                  <a:lnTo>
                    <a:pt x="56" y="5744"/>
                  </a:lnTo>
                  <a:lnTo>
                    <a:pt x="56" y="5768"/>
                  </a:lnTo>
                  <a:lnTo>
                    <a:pt x="56" y="5800"/>
                  </a:lnTo>
                  <a:lnTo>
                    <a:pt x="56" y="5824"/>
                  </a:lnTo>
                  <a:lnTo>
                    <a:pt x="56" y="5848"/>
                  </a:lnTo>
                  <a:lnTo>
                    <a:pt x="56" y="5872"/>
                  </a:lnTo>
                  <a:cubicBezTo>
                    <a:pt x="56" y="5875"/>
                    <a:pt x="56" y="5878"/>
                    <a:pt x="55" y="5880"/>
                  </a:cubicBezTo>
                  <a:lnTo>
                    <a:pt x="47" y="5904"/>
                  </a:lnTo>
                  <a:lnTo>
                    <a:pt x="48" y="5896"/>
                  </a:lnTo>
                  <a:lnTo>
                    <a:pt x="48" y="5952"/>
                  </a:lnTo>
                  <a:cubicBezTo>
                    <a:pt x="48" y="5966"/>
                    <a:pt x="38" y="5976"/>
                    <a:pt x="24" y="5976"/>
                  </a:cubicBezTo>
                  <a:cubicBezTo>
                    <a:pt x="11" y="5976"/>
                    <a:pt x="0" y="5966"/>
                    <a:pt x="0" y="595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2" name="Freeform 221"/>
            <p:cNvSpPr>
              <a:spLocks/>
            </p:cNvSpPr>
            <p:nvPr/>
          </p:nvSpPr>
          <p:spPr bwMode="auto">
            <a:xfrm>
              <a:off x="6893698" y="3888017"/>
              <a:ext cx="27912" cy="341714"/>
            </a:xfrm>
            <a:custGeom>
              <a:avLst/>
              <a:gdLst>
                <a:gd name="T0" fmla="*/ 112 w 496"/>
                <a:gd name="T1" fmla="*/ 3331 h 3683"/>
                <a:gd name="T2" fmla="*/ 16 w 496"/>
                <a:gd name="T3" fmla="*/ 3235 h 3683"/>
                <a:gd name="T4" fmla="*/ 32 w 496"/>
                <a:gd name="T5" fmla="*/ 3075 h 3683"/>
                <a:gd name="T6" fmla="*/ 128 w 496"/>
                <a:gd name="T7" fmla="*/ 2867 h 3683"/>
                <a:gd name="T8" fmla="*/ 48 w 496"/>
                <a:gd name="T9" fmla="*/ 2723 h 3683"/>
                <a:gd name="T10" fmla="*/ 144 w 496"/>
                <a:gd name="T11" fmla="*/ 2611 h 3683"/>
                <a:gd name="T12" fmla="*/ 64 w 496"/>
                <a:gd name="T13" fmla="*/ 2259 h 3683"/>
                <a:gd name="T14" fmla="*/ 80 w 496"/>
                <a:gd name="T15" fmla="*/ 2051 h 3683"/>
                <a:gd name="T16" fmla="*/ 96 w 496"/>
                <a:gd name="T17" fmla="*/ 1795 h 3683"/>
                <a:gd name="T18" fmla="*/ 112 w 496"/>
                <a:gd name="T19" fmla="*/ 1635 h 3683"/>
                <a:gd name="T20" fmla="*/ 224 w 496"/>
                <a:gd name="T21" fmla="*/ 1283 h 3683"/>
                <a:gd name="T22" fmla="*/ 240 w 496"/>
                <a:gd name="T23" fmla="*/ 1123 h 3683"/>
                <a:gd name="T24" fmla="*/ 208 w 496"/>
                <a:gd name="T25" fmla="*/ 1075 h 3683"/>
                <a:gd name="T26" fmla="*/ 224 w 496"/>
                <a:gd name="T27" fmla="*/ 819 h 3683"/>
                <a:gd name="T28" fmla="*/ 224 w 496"/>
                <a:gd name="T29" fmla="*/ 819 h 3683"/>
                <a:gd name="T30" fmla="*/ 192 w 496"/>
                <a:gd name="T31" fmla="*/ 675 h 3683"/>
                <a:gd name="T32" fmla="*/ 192 w 496"/>
                <a:gd name="T33" fmla="*/ 675 h 3683"/>
                <a:gd name="T34" fmla="*/ 208 w 496"/>
                <a:gd name="T35" fmla="*/ 723 h 3683"/>
                <a:gd name="T36" fmla="*/ 208 w 496"/>
                <a:gd name="T37" fmla="*/ 723 h 3683"/>
                <a:gd name="T38" fmla="*/ 272 w 496"/>
                <a:gd name="T39" fmla="*/ 771 h 3683"/>
                <a:gd name="T40" fmla="*/ 272 w 496"/>
                <a:gd name="T41" fmla="*/ 467 h 3683"/>
                <a:gd name="T42" fmla="*/ 240 w 496"/>
                <a:gd name="T43" fmla="*/ 515 h 3683"/>
                <a:gd name="T44" fmla="*/ 352 w 496"/>
                <a:gd name="T45" fmla="*/ 355 h 3683"/>
                <a:gd name="T46" fmla="*/ 352 w 496"/>
                <a:gd name="T47" fmla="*/ 355 h 3683"/>
                <a:gd name="T48" fmla="*/ 320 w 496"/>
                <a:gd name="T49" fmla="*/ 307 h 3683"/>
                <a:gd name="T50" fmla="*/ 320 w 496"/>
                <a:gd name="T51" fmla="*/ 307 h 3683"/>
                <a:gd name="T52" fmla="*/ 288 w 496"/>
                <a:gd name="T53" fmla="*/ 355 h 3683"/>
                <a:gd name="T54" fmla="*/ 304 w 496"/>
                <a:gd name="T55" fmla="*/ 419 h 3683"/>
                <a:gd name="T56" fmla="*/ 320 w 496"/>
                <a:gd name="T57" fmla="*/ 163 h 3683"/>
                <a:gd name="T58" fmla="*/ 336 w 496"/>
                <a:gd name="T59" fmla="*/ 99 h 3683"/>
                <a:gd name="T60" fmla="*/ 400 w 496"/>
                <a:gd name="T61" fmla="*/ 147 h 3683"/>
                <a:gd name="T62" fmla="*/ 448 w 496"/>
                <a:gd name="T63" fmla="*/ 163 h 3683"/>
                <a:gd name="T64" fmla="*/ 368 w 496"/>
                <a:gd name="T65" fmla="*/ 211 h 3683"/>
                <a:gd name="T66" fmla="*/ 384 w 496"/>
                <a:gd name="T67" fmla="*/ 259 h 3683"/>
                <a:gd name="T68" fmla="*/ 480 w 496"/>
                <a:gd name="T69" fmla="*/ 355 h 3683"/>
                <a:gd name="T70" fmla="*/ 384 w 496"/>
                <a:gd name="T71" fmla="*/ 355 h 3683"/>
                <a:gd name="T72" fmla="*/ 368 w 496"/>
                <a:gd name="T73" fmla="*/ 259 h 3683"/>
                <a:gd name="T74" fmla="*/ 352 w 496"/>
                <a:gd name="T75" fmla="*/ 163 h 3683"/>
                <a:gd name="T76" fmla="*/ 384 w 496"/>
                <a:gd name="T77" fmla="*/ 99 h 3683"/>
                <a:gd name="T78" fmla="*/ 339 w 496"/>
                <a:gd name="T79" fmla="*/ 115 h 3683"/>
                <a:gd name="T80" fmla="*/ 400 w 496"/>
                <a:gd name="T81" fmla="*/ 259 h 3683"/>
                <a:gd name="T82" fmla="*/ 384 w 496"/>
                <a:gd name="T83" fmla="*/ 355 h 3683"/>
                <a:gd name="T84" fmla="*/ 272 w 496"/>
                <a:gd name="T85" fmla="*/ 419 h 3683"/>
                <a:gd name="T86" fmla="*/ 352 w 496"/>
                <a:gd name="T87" fmla="*/ 355 h 3683"/>
                <a:gd name="T88" fmla="*/ 352 w 496"/>
                <a:gd name="T89" fmla="*/ 355 h 3683"/>
                <a:gd name="T90" fmla="*/ 240 w 496"/>
                <a:gd name="T91" fmla="*/ 515 h 3683"/>
                <a:gd name="T92" fmla="*/ 224 w 496"/>
                <a:gd name="T93" fmla="*/ 723 h 3683"/>
                <a:gd name="T94" fmla="*/ 304 w 496"/>
                <a:gd name="T95" fmla="*/ 675 h 3683"/>
                <a:gd name="T96" fmla="*/ 304 w 496"/>
                <a:gd name="T97" fmla="*/ 675 h 3683"/>
                <a:gd name="T98" fmla="*/ 192 w 496"/>
                <a:gd name="T99" fmla="*/ 723 h 3683"/>
                <a:gd name="T100" fmla="*/ 224 w 496"/>
                <a:gd name="T101" fmla="*/ 915 h 3683"/>
                <a:gd name="T102" fmla="*/ 256 w 496"/>
                <a:gd name="T103" fmla="*/ 931 h 3683"/>
                <a:gd name="T104" fmla="*/ 240 w 496"/>
                <a:gd name="T105" fmla="*/ 1027 h 3683"/>
                <a:gd name="T106" fmla="*/ 224 w 496"/>
                <a:gd name="T107" fmla="*/ 1283 h 3683"/>
                <a:gd name="T108" fmla="*/ 208 w 496"/>
                <a:gd name="T109" fmla="*/ 1539 h 3683"/>
                <a:gd name="T110" fmla="*/ 192 w 496"/>
                <a:gd name="T111" fmla="*/ 1795 h 3683"/>
                <a:gd name="T112" fmla="*/ 176 w 496"/>
                <a:gd name="T113" fmla="*/ 2163 h 3683"/>
                <a:gd name="T114" fmla="*/ 160 w 496"/>
                <a:gd name="T115" fmla="*/ 2467 h 3683"/>
                <a:gd name="T116" fmla="*/ 144 w 496"/>
                <a:gd name="T117" fmla="*/ 2723 h 3683"/>
                <a:gd name="T118" fmla="*/ 127 w 496"/>
                <a:gd name="T119" fmla="*/ 2943 h 3683"/>
                <a:gd name="T120" fmla="*/ 128 w 496"/>
                <a:gd name="T121" fmla="*/ 3075 h 3683"/>
                <a:gd name="T122" fmla="*/ 16 w 496"/>
                <a:gd name="T123" fmla="*/ 3187 h 3683"/>
                <a:gd name="T124" fmla="*/ 48 w 496"/>
                <a:gd name="T125" fmla="*/ 3491 h 3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6" h="3683">
                  <a:moveTo>
                    <a:pt x="0" y="3635"/>
                  </a:moveTo>
                  <a:lnTo>
                    <a:pt x="0" y="3587"/>
                  </a:lnTo>
                  <a:lnTo>
                    <a:pt x="0" y="3539"/>
                  </a:lnTo>
                  <a:lnTo>
                    <a:pt x="0" y="3491"/>
                  </a:lnTo>
                  <a:lnTo>
                    <a:pt x="0" y="3443"/>
                  </a:lnTo>
                  <a:cubicBezTo>
                    <a:pt x="0" y="3417"/>
                    <a:pt x="22" y="3395"/>
                    <a:pt x="48" y="3395"/>
                  </a:cubicBezTo>
                  <a:lnTo>
                    <a:pt x="64" y="3395"/>
                  </a:lnTo>
                  <a:lnTo>
                    <a:pt x="16" y="3443"/>
                  </a:lnTo>
                  <a:lnTo>
                    <a:pt x="16" y="3379"/>
                  </a:lnTo>
                  <a:lnTo>
                    <a:pt x="16" y="3331"/>
                  </a:lnTo>
                  <a:cubicBezTo>
                    <a:pt x="16" y="3305"/>
                    <a:pt x="38" y="3283"/>
                    <a:pt x="64" y="3283"/>
                  </a:cubicBezTo>
                  <a:cubicBezTo>
                    <a:pt x="91" y="3283"/>
                    <a:pt x="112" y="3305"/>
                    <a:pt x="112" y="3331"/>
                  </a:cubicBezTo>
                  <a:lnTo>
                    <a:pt x="112" y="3379"/>
                  </a:lnTo>
                  <a:cubicBezTo>
                    <a:pt x="112" y="3406"/>
                    <a:pt x="91" y="3427"/>
                    <a:pt x="64" y="3427"/>
                  </a:cubicBezTo>
                  <a:cubicBezTo>
                    <a:pt x="38" y="3427"/>
                    <a:pt x="16" y="3406"/>
                    <a:pt x="16" y="3379"/>
                  </a:cubicBezTo>
                  <a:lnTo>
                    <a:pt x="16" y="3331"/>
                  </a:lnTo>
                  <a:lnTo>
                    <a:pt x="16" y="3283"/>
                  </a:lnTo>
                  <a:lnTo>
                    <a:pt x="16" y="3235"/>
                  </a:lnTo>
                  <a:lnTo>
                    <a:pt x="16" y="3187"/>
                  </a:lnTo>
                  <a:cubicBezTo>
                    <a:pt x="16" y="3161"/>
                    <a:pt x="38" y="3139"/>
                    <a:pt x="64" y="3139"/>
                  </a:cubicBezTo>
                  <a:cubicBezTo>
                    <a:pt x="91" y="3139"/>
                    <a:pt x="112" y="3161"/>
                    <a:pt x="112" y="3187"/>
                  </a:cubicBezTo>
                  <a:lnTo>
                    <a:pt x="112" y="3235"/>
                  </a:lnTo>
                  <a:cubicBezTo>
                    <a:pt x="112" y="3262"/>
                    <a:pt x="91" y="3283"/>
                    <a:pt x="64" y="3283"/>
                  </a:cubicBezTo>
                  <a:cubicBezTo>
                    <a:pt x="38" y="3283"/>
                    <a:pt x="16" y="3262"/>
                    <a:pt x="16" y="3235"/>
                  </a:cubicBezTo>
                  <a:lnTo>
                    <a:pt x="16" y="3187"/>
                  </a:lnTo>
                  <a:cubicBezTo>
                    <a:pt x="16" y="3161"/>
                    <a:pt x="38" y="3139"/>
                    <a:pt x="64" y="3139"/>
                  </a:cubicBezTo>
                  <a:lnTo>
                    <a:pt x="80" y="3139"/>
                  </a:lnTo>
                  <a:lnTo>
                    <a:pt x="32" y="3187"/>
                  </a:lnTo>
                  <a:lnTo>
                    <a:pt x="32" y="3123"/>
                  </a:lnTo>
                  <a:lnTo>
                    <a:pt x="32" y="3075"/>
                  </a:lnTo>
                  <a:lnTo>
                    <a:pt x="32" y="3027"/>
                  </a:lnTo>
                  <a:cubicBezTo>
                    <a:pt x="32" y="3001"/>
                    <a:pt x="54" y="2979"/>
                    <a:pt x="80" y="2979"/>
                  </a:cubicBezTo>
                  <a:cubicBezTo>
                    <a:pt x="107" y="2979"/>
                    <a:pt x="128" y="3001"/>
                    <a:pt x="128" y="3027"/>
                  </a:cubicBezTo>
                  <a:lnTo>
                    <a:pt x="128" y="3075"/>
                  </a:lnTo>
                  <a:cubicBezTo>
                    <a:pt x="128" y="3102"/>
                    <a:pt x="107" y="3123"/>
                    <a:pt x="80" y="3123"/>
                  </a:cubicBezTo>
                  <a:cubicBezTo>
                    <a:pt x="54" y="3123"/>
                    <a:pt x="32" y="3102"/>
                    <a:pt x="32" y="3075"/>
                  </a:cubicBezTo>
                  <a:lnTo>
                    <a:pt x="32" y="3027"/>
                  </a:lnTo>
                  <a:lnTo>
                    <a:pt x="32" y="2979"/>
                  </a:lnTo>
                  <a:lnTo>
                    <a:pt x="32" y="2931"/>
                  </a:lnTo>
                  <a:lnTo>
                    <a:pt x="32" y="2867"/>
                  </a:lnTo>
                  <a:cubicBezTo>
                    <a:pt x="32" y="2841"/>
                    <a:pt x="54" y="2819"/>
                    <a:pt x="80" y="2819"/>
                  </a:cubicBezTo>
                  <a:cubicBezTo>
                    <a:pt x="107" y="2819"/>
                    <a:pt x="128" y="2841"/>
                    <a:pt x="128" y="2867"/>
                  </a:cubicBezTo>
                  <a:lnTo>
                    <a:pt x="128" y="2931"/>
                  </a:lnTo>
                  <a:cubicBezTo>
                    <a:pt x="128" y="2958"/>
                    <a:pt x="107" y="2979"/>
                    <a:pt x="80" y="2979"/>
                  </a:cubicBezTo>
                  <a:cubicBezTo>
                    <a:pt x="54" y="2979"/>
                    <a:pt x="32" y="2958"/>
                    <a:pt x="32" y="2931"/>
                  </a:cubicBezTo>
                  <a:lnTo>
                    <a:pt x="32" y="2867"/>
                  </a:lnTo>
                  <a:cubicBezTo>
                    <a:pt x="32" y="2841"/>
                    <a:pt x="54" y="2819"/>
                    <a:pt x="80" y="2819"/>
                  </a:cubicBezTo>
                  <a:cubicBezTo>
                    <a:pt x="107" y="2819"/>
                    <a:pt x="128" y="2841"/>
                    <a:pt x="128" y="2867"/>
                  </a:cubicBezTo>
                  <a:lnTo>
                    <a:pt x="128" y="2931"/>
                  </a:lnTo>
                  <a:lnTo>
                    <a:pt x="34" y="2920"/>
                  </a:lnTo>
                  <a:lnTo>
                    <a:pt x="50" y="2856"/>
                  </a:lnTo>
                  <a:cubicBezTo>
                    <a:pt x="56" y="2832"/>
                    <a:pt x="78" y="2817"/>
                    <a:pt x="102" y="2820"/>
                  </a:cubicBezTo>
                  <a:cubicBezTo>
                    <a:pt x="126" y="2823"/>
                    <a:pt x="144" y="2843"/>
                    <a:pt x="144" y="2867"/>
                  </a:cubicBezTo>
                  <a:lnTo>
                    <a:pt x="144" y="2931"/>
                  </a:lnTo>
                  <a:cubicBezTo>
                    <a:pt x="144" y="2958"/>
                    <a:pt x="123" y="2979"/>
                    <a:pt x="96" y="2979"/>
                  </a:cubicBezTo>
                  <a:cubicBezTo>
                    <a:pt x="70" y="2979"/>
                    <a:pt x="48" y="2958"/>
                    <a:pt x="48" y="2931"/>
                  </a:cubicBezTo>
                  <a:lnTo>
                    <a:pt x="48" y="2867"/>
                  </a:lnTo>
                  <a:lnTo>
                    <a:pt x="48" y="2819"/>
                  </a:lnTo>
                  <a:lnTo>
                    <a:pt x="48" y="2771"/>
                  </a:lnTo>
                  <a:lnTo>
                    <a:pt x="48" y="2723"/>
                  </a:lnTo>
                  <a:cubicBezTo>
                    <a:pt x="48" y="2697"/>
                    <a:pt x="70" y="2675"/>
                    <a:pt x="96" y="2675"/>
                  </a:cubicBezTo>
                  <a:cubicBezTo>
                    <a:pt x="123" y="2675"/>
                    <a:pt x="144" y="2697"/>
                    <a:pt x="144" y="2723"/>
                  </a:cubicBezTo>
                  <a:lnTo>
                    <a:pt x="144" y="2771"/>
                  </a:lnTo>
                  <a:cubicBezTo>
                    <a:pt x="144" y="2798"/>
                    <a:pt x="123" y="2819"/>
                    <a:pt x="96" y="2819"/>
                  </a:cubicBezTo>
                  <a:cubicBezTo>
                    <a:pt x="70" y="2819"/>
                    <a:pt x="48" y="2798"/>
                    <a:pt x="48" y="2771"/>
                  </a:cubicBezTo>
                  <a:lnTo>
                    <a:pt x="48" y="2723"/>
                  </a:lnTo>
                  <a:lnTo>
                    <a:pt x="48" y="2675"/>
                  </a:lnTo>
                  <a:lnTo>
                    <a:pt x="48" y="2611"/>
                  </a:lnTo>
                  <a:lnTo>
                    <a:pt x="48" y="2563"/>
                  </a:lnTo>
                  <a:cubicBezTo>
                    <a:pt x="48" y="2537"/>
                    <a:pt x="70" y="2515"/>
                    <a:pt x="96" y="2515"/>
                  </a:cubicBezTo>
                  <a:cubicBezTo>
                    <a:pt x="123" y="2515"/>
                    <a:pt x="144" y="2537"/>
                    <a:pt x="144" y="2563"/>
                  </a:cubicBezTo>
                  <a:lnTo>
                    <a:pt x="144" y="2611"/>
                  </a:lnTo>
                  <a:cubicBezTo>
                    <a:pt x="144" y="2638"/>
                    <a:pt x="123" y="2659"/>
                    <a:pt x="96" y="2659"/>
                  </a:cubicBezTo>
                  <a:cubicBezTo>
                    <a:pt x="70" y="2659"/>
                    <a:pt x="48" y="2638"/>
                    <a:pt x="48" y="2611"/>
                  </a:cubicBezTo>
                  <a:lnTo>
                    <a:pt x="48" y="2563"/>
                  </a:lnTo>
                  <a:lnTo>
                    <a:pt x="48" y="2515"/>
                  </a:lnTo>
                  <a:cubicBezTo>
                    <a:pt x="48" y="2489"/>
                    <a:pt x="70" y="2467"/>
                    <a:pt x="96" y="2467"/>
                  </a:cubicBezTo>
                  <a:lnTo>
                    <a:pt x="112" y="2467"/>
                  </a:lnTo>
                  <a:lnTo>
                    <a:pt x="64" y="2515"/>
                  </a:lnTo>
                  <a:lnTo>
                    <a:pt x="64" y="2467"/>
                  </a:lnTo>
                  <a:lnTo>
                    <a:pt x="64" y="2419"/>
                  </a:lnTo>
                  <a:lnTo>
                    <a:pt x="64" y="2355"/>
                  </a:lnTo>
                  <a:lnTo>
                    <a:pt x="64" y="2307"/>
                  </a:lnTo>
                  <a:lnTo>
                    <a:pt x="64" y="2259"/>
                  </a:lnTo>
                  <a:lnTo>
                    <a:pt x="64" y="2211"/>
                  </a:lnTo>
                  <a:cubicBezTo>
                    <a:pt x="64" y="2206"/>
                    <a:pt x="65" y="2201"/>
                    <a:pt x="67" y="2196"/>
                  </a:cubicBezTo>
                  <a:lnTo>
                    <a:pt x="83" y="2148"/>
                  </a:lnTo>
                  <a:lnTo>
                    <a:pt x="80" y="2163"/>
                  </a:lnTo>
                  <a:lnTo>
                    <a:pt x="80" y="2099"/>
                  </a:lnTo>
                  <a:cubicBezTo>
                    <a:pt x="80" y="2073"/>
                    <a:pt x="102" y="2051"/>
                    <a:pt x="128" y="2051"/>
                  </a:cubicBezTo>
                  <a:cubicBezTo>
                    <a:pt x="155" y="2051"/>
                    <a:pt x="176" y="2073"/>
                    <a:pt x="176" y="2099"/>
                  </a:cubicBezTo>
                  <a:lnTo>
                    <a:pt x="176" y="2163"/>
                  </a:lnTo>
                  <a:cubicBezTo>
                    <a:pt x="176" y="2190"/>
                    <a:pt x="155" y="2211"/>
                    <a:pt x="128" y="2211"/>
                  </a:cubicBezTo>
                  <a:cubicBezTo>
                    <a:pt x="102" y="2211"/>
                    <a:pt x="80" y="2190"/>
                    <a:pt x="80" y="2163"/>
                  </a:cubicBezTo>
                  <a:lnTo>
                    <a:pt x="80" y="2099"/>
                  </a:lnTo>
                  <a:lnTo>
                    <a:pt x="80" y="2051"/>
                  </a:lnTo>
                  <a:lnTo>
                    <a:pt x="80" y="2003"/>
                  </a:lnTo>
                  <a:lnTo>
                    <a:pt x="80" y="1955"/>
                  </a:lnTo>
                  <a:cubicBezTo>
                    <a:pt x="80" y="1952"/>
                    <a:pt x="81" y="1948"/>
                    <a:pt x="82" y="1944"/>
                  </a:cubicBezTo>
                  <a:lnTo>
                    <a:pt x="98" y="1880"/>
                  </a:lnTo>
                  <a:cubicBezTo>
                    <a:pt x="104" y="1856"/>
                    <a:pt x="126" y="1841"/>
                    <a:pt x="150" y="1844"/>
                  </a:cubicBezTo>
                  <a:cubicBezTo>
                    <a:pt x="174" y="1847"/>
                    <a:pt x="192" y="1867"/>
                    <a:pt x="192" y="1891"/>
                  </a:cubicBezTo>
                  <a:lnTo>
                    <a:pt x="192" y="1955"/>
                  </a:lnTo>
                  <a:cubicBezTo>
                    <a:pt x="192" y="1982"/>
                    <a:pt x="171" y="2003"/>
                    <a:pt x="144" y="2003"/>
                  </a:cubicBezTo>
                  <a:cubicBezTo>
                    <a:pt x="118" y="2003"/>
                    <a:pt x="96" y="1982"/>
                    <a:pt x="96" y="1955"/>
                  </a:cubicBezTo>
                  <a:lnTo>
                    <a:pt x="96" y="1891"/>
                  </a:lnTo>
                  <a:lnTo>
                    <a:pt x="96" y="1843"/>
                  </a:lnTo>
                  <a:lnTo>
                    <a:pt x="96" y="1795"/>
                  </a:lnTo>
                  <a:cubicBezTo>
                    <a:pt x="96" y="1769"/>
                    <a:pt x="118" y="1747"/>
                    <a:pt x="144" y="1747"/>
                  </a:cubicBezTo>
                  <a:lnTo>
                    <a:pt x="160" y="1747"/>
                  </a:lnTo>
                  <a:lnTo>
                    <a:pt x="112" y="1795"/>
                  </a:lnTo>
                  <a:lnTo>
                    <a:pt x="112" y="1747"/>
                  </a:lnTo>
                  <a:lnTo>
                    <a:pt x="112" y="1699"/>
                  </a:lnTo>
                  <a:lnTo>
                    <a:pt x="112" y="1635"/>
                  </a:lnTo>
                  <a:lnTo>
                    <a:pt x="112" y="1587"/>
                  </a:lnTo>
                  <a:cubicBezTo>
                    <a:pt x="112" y="1561"/>
                    <a:pt x="134" y="1539"/>
                    <a:pt x="160" y="1539"/>
                  </a:cubicBezTo>
                  <a:cubicBezTo>
                    <a:pt x="187" y="1539"/>
                    <a:pt x="208" y="1561"/>
                    <a:pt x="208" y="1587"/>
                  </a:cubicBezTo>
                  <a:lnTo>
                    <a:pt x="208" y="1635"/>
                  </a:lnTo>
                  <a:cubicBezTo>
                    <a:pt x="208" y="1662"/>
                    <a:pt x="187" y="1683"/>
                    <a:pt x="160" y="1683"/>
                  </a:cubicBezTo>
                  <a:cubicBezTo>
                    <a:pt x="134" y="1683"/>
                    <a:pt x="112" y="1662"/>
                    <a:pt x="112" y="1635"/>
                  </a:cubicBezTo>
                  <a:lnTo>
                    <a:pt x="112" y="1587"/>
                  </a:lnTo>
                  <a:lnTo>
                    <a:pt x="112" y="1539"/>
                  </a:lnTo>
                  <a:lnTo>
                    <a:pt x="112" y="1491"/>
                  </a:lnTo>
                  <a:cubicBezTo>
                    <a:pt x="112" y="1465"/>
                    <a:pt x="134" y="1443"/>
                    <a:pt x="160" y="1443"/>
                  </a:cubicBezTo>
                  <a:lnTo>
                    <a:pt x="176" y="1443"/>
                  </a:lnTo>
                  <a:lnTo>
                    <a:pt x="128" y="1491"/>
                  </a:lnTo>
                  <a:lnTo>
                    <a:pt x="128" y="1443"/>
                  </a:lnTo>
                  <a:lnTo>
                    <a:pt x="128" y="1379"/>
                  </a:lnTo>
                  <a:lnTo>
                    <a:pt x="128" y="1331"/>
                  </a:lnTo>
                  <a:lnTo>
                    <a:pt x="128" y="1283"/>
                  </a:lnTo>
                  <a:cubicBezTo>
                    <a:pt x="128" y="1257"/>
                    <a:pt x="150" y="1235"/>
                    <a:pt x="176" y="1235"/>
                  </a:cubicBezTo>
                  <a:cubicBezTo>
                    <a:pt x="203" y="1235"/>
                    <a:pt x="224" y="1257"/>
                    <a:pt x="224" y="1283"/>
                  </a:cubicBezTo>
                  <a:lnTo>
                    <a:pt x="224" y="1331"/>
                  </a:lnTo>
                  <a:cubicBezTo>
                    <a:pt x="224" y="1358"/>
                    <a:pt x="203" y="1379"/>
                    <a:pt x="176" y="1379"/>
                  </a:cubicBezTo>
                  <a:cubicBezTo>
                    <a:pt x="150" y="1379"/>
                    <a:pt x="128" y="1358"/>
                    <a:pt x="128" y="1331"/>
                  </a:cubicBezTo>
                  <a:lnTo>
                    <a:pt x="128" y="1283"/>
                  </a:lnTo>
                  <a:lnTo>
                    <a:pt x="128" y="1235"/>
                  </a:lnTo>
                  <a:lnTo>
                    <a:pt x="128" y="1187"/>
                  </a:lnTo>
                  <a:cubicBezTo>
                    <a:pt x="128" y="1161"/>
                    <a:pt x="150" y="1139"/>
                    <a:pt x="176" y="1139"/>
                  </a:cubicBezTo>
                  <a:lnTo>
                    <a:pt x="192" y="1139"/>
                  </a:lnTo>
                  <a:lnTo>
                    <a:pt x="144" y="1187"/>
                  </a:lnTo>
                  <a:lnTo>
                    <a:pt x="144" y="1123"/>
                  </a:lnTo>
                  <a:cubicBezTo>
                    <a:pt x="144" y="1097"/>
                    <a:pt x="166" y="1075"/>
                    <a:pt x="192" y="1075"/>
                  </a:cubicBezTo>
                  <a:cubicBezTo>
                    <a:pt x="219" y="1075"/>
                    <a:pt x="240" y="1097"/>
                    <a:pt x="240" y="1123"/>
                  </a:cubicBezTo>
                  <a:lnTo>
                    <a:pt x="240" y="1187"/>
                  </a:lnTo>
                  <a:cubicBezTo>
                    <a:pt x="240" y="1214"/>
                    <a:pt x="219" y="1235"/>
                    <a:pt x="192" y="1235"/>
                  </a:cubicBezTo>
                  <a:cubicBezTo>
                    <a:pt x="166" y="1235"/>
                    <a:pt x="144" y="1214"/>
                    <a:pt x="144" y="1187"/>
                  </a:cubicBezTo>
                  <a:lnTo>
                    <a:pt x="144" y="1123"/>
                  </a:lnTo>
                  <a:lnTo>
                    <a:pt x="144" y="1075"/>
                  </a:lnTo>
                  <a:lnTo>
                    <a:pt x="144" y="1027"/>
                  </a:lnTo>
                  <a:lnTo>
                    <a:pt x="144" y="979"/>
                  </a:lnTo>
                  <a:cubicBezTo>
                    <a:pt x="144" y="953"/>
                    <a:pt x="166" y="931"/>
                    <a:pt x="192" y="931"/>
                  </a:cubicBezTo>
                  <a:lnTo>
                    <a:pt x="208" y="931"/>
                  </a:lnTo>
                  <a:cubicBezTo>
                    <a:pt x="235" y="931"/>
                    <a:pt x="256" y="953"/>
                    <a:pt x="256" y="979"/>
                  </a:cubicBezTo>
                  <a:lnTo>
                    <a:pt x="256" y="1027"/>
                  </a:lnTo>
                  <a:cubicBezTo>
                    <a:pt x="256" y="1054"/>
                    <a:pt x="235" y="1075"/>
                    <a:pt x="208" y="1075"/>
                  </a:cubicBezTo>
                  <a:cubicBezTo>
                    <a:pt x="182" y="1075"/>
                    <a:pt x="160" y="1054"/>
                    <a:pt x="160" y="1027"/>
                  </a:cubicBezTo>
                  <a:lnTo>
                    <a:pt x="160" y="979"/>
                  </a:lnTo>
                  <a:cubicBezTo>
                    <a:pt x="160" y="953"/>
                    <a:pt x="182" y="931"/>
                    <a:pt x="208" y="931"/>
                  </a:cubicBezTo>
                  <a:cubicBezTo>
                    <a:pt x="235" y="931"/>
                    <a:pt x="256" y="953"/>
                    <a:pt x="256" y="979"/>
                  </a:cubicBezTo>
                  <a:lnTo>
                    <a:pt x="256" y="1027"/>
                  </a:lnTo>
                  <a:cubicBezTo>
                    <a:pt x="256" y="1054"/>
                    <a:pt x="235" y="1075"/>
                    <a:pt x="208" y="1075"/>
                  </a:cubicBezTo>
                  <a:cubicBezTo>
                    <a:pt x="182" y="1075"/>
                    <a:pt x="160" y="1054"/>
                    <a:pt x="160" y="1027"/>
                  </a:cubicBezTo>
                  <a:lnTo>
                    <a:pt x="160" y="979"/>
                  </a:lnTo>
                  <a:lnTo>
                    <a:pt x="160" y="931"/>
                  </a:lnTo>
                  <a:lnTo>
                    <a:pt x="160" y="867"/>
                  </a:lnTo>
                  <a:cubicBezTo>
                    <a:pt x="160" y="841"/>
                    <a:pt x="182" y="819"/>
                    <a:pt x="208" y="819"/>
                  </a:cubicBezTo>
                  <a:lnTo>
                    <a:pt x="224" y="819"/>
                  </a:lnTo>
                  <a:lnTo>
                    <a:pt x="176" y="867"/>
                  </a:lnTo>
                  <a:lnTo>
                    <a:pt x="176" y="819"/>
                  </a:lnTo>
                  <a:cubicBezTo>
                    <a:pt x="176" y="793"/>
                    <a:pt x="198" y="771"/>
                    <a:pt x="224" y="771"/>
                  </a:cubicBezTo>
                  <a:cubicBezTo>
                    <a:pt x="251" y="771"/>
                    <a:pt x="272" y="793"/>
                    <a:pt x="272" y="819"/>
                  </a:cubicBezTo>
                  <a:lnTo>
                    <a:pt x="272" y="867"/>
                  </a:lnTo>
                  <a:cubicBezTo>
                    <a:pt x="272" y="894"/>
                    <a:pt x="251" y="915"/>
                    <a:pt x="224" y="915"/>
                  </a:cubicBezTo>
                  <a:cubicBezTo>
                    <a:pt x="198" y="915"/>
                    <a:pt x="176" y="894"/>
                    <a:pt x="176" y="867"/>
                  </a:cubicBezTo>
                  <a:lnTo>
                    <a:pt x="176" y="819"/>
                  </a:lnTo>
                  <a:cubicBezTo>
                    <a:pt x="176" y="793"/>
                    <a:pt x="198" y="771"/>
                    <a:pt x="224" y="771"/>
                  </a:cubicBezTo>
                  <a:cubicBezTo>
                    <a:pt x="251" y="771"/>
                    <a:pt x="272" y="793"/>
                    <a:pt x="272" y="819"/>
                  </a:cubicBezTo>
                  <a:lnTo>
                    <a:pt x="272" y="867"/>
                  </a:lnTo>
                  <a:lnTo>
                    <a:pt x="224" y="819"/>
                  </a:lnTo>
                  <a:lnTo>
                    <a:pt x="240" y="819"/>
                  </a:lnTo>
                  <a:lnTo>
                    <a:pt x="192" y="867"/>
                  </a:lnTo>
                  <a:lnTo>
                    <a:pt x="192" y="819"/>
                  </a:lnTo>
                  <a:cubicBezTo>
                    <a:pt x="192" y="793"/>
                    <a:pt x="214" y="771"/>
                    <a:pt x="240" y="771"/>
                  </a:cubicBezTo>
                  <a:cubicBezTo>
                    <a:pt x="267" y="771"/>
                    <a:pt x="288" y="793"/>
                    <a:pt x="288" y="819"/>
                  </a:cubicBezTo>
                  <a:lnTo>
                    <a:pt x="288" y="867"/>
                  </a:lnTo>
                  <a:cubicBezTo>
                    <a:pt x="288" y="894"/>
                    <a:pt x="267" y="915"/>
                    <a:pt x="240" y="915"/>
                  </a:cubicBezTo>
                  <a:cubicBezTo>
                    <a:pt x="214" y="915"/>
                    <a:pt x="192" y="894"/>
                    <a:pt x="192" y="867"/>
                  </a:cubicBezTo>
                  <a:lnTo>
                    <a:pt x="192" y="819"/>
                  </a:lnTo>
                  <a:lnTo>
                    <a:pt x="192" y="771"/>
                  </a:lnTo>
                  <a:lnTo>
                    <a:pt x="192" y="723"/>
                  </a:lnTo>
                  <a:lnTo>
                    <a:pt x="192" y="675"/>
                  </a:lnTo>
                  <a:cubicBezTo>
                    <a:pt x="192" y="649"/>
                    <a:pt x="214" y="627"/>
                    <a:pt x="240" y="627"/>
                  </a:cubicBezTo>
                  <a:cubicBezTo>
                    <a:pt x="267" y="627"/>
                    <a:pt x="288" y="649"/>
                    <a:pt x="288" y="675"/>
                  </a:cubicBezTo>
                  <a:lnTo>
                    <a:pt x="288" y="723"/>
                  </a:lnTo>
                  <a:cubicBezTo>
                    <a:pt x="288" y="750"/>
                    <a:pt x="267" y="771"/>
                    <a:pt x="240" y="771"/>
                  </a:cubicBezTo>
                  <a:cubicBezTo>
                    <a:pt x="214" y="771"/>
                    <a:pt x="192" y="750"/>
                    <a:pt x="192" y="723"/>
                  </a:cubicBezTo>
                  <a:lnTo>
                    <a:pt x="192" y="675"/>
                  </a:lnTo>
                  <a:cubicBezTo>
                    <a:pt x="192" y="649"/>
                    <a:pt x="214" y="627"/>
                    <a:pt x="240" y="627"/>
                  </a:cubicBezTo>
                  <a:cubicBezTo>
                    <a:pt x="267" y="627"/>
                    <a:pt x="288" y="649"/>
                    <a:pt x="288" y="675"/>
                  </a:cubicBezTo>
                  <a:lnTo>
                    <a:pt x="288" y="723"/>
                  </a:lnTo>
                  <a:cubicBezTo>
                    <a:pt x="288" y="750"/>
                    <a:pt x="267" y="771"/>
                    <a:pt x="240" y="771"/>
                  </a:cubicBezTo>
                  <a:cubicBezTo>
                    <a:pt x="214" y="771"/>
                    <a:pt x="192" y="750"/>
                    <a:pt x="192" y="723"/>
                  </a:cubicBezTo>
                  <a:lnTo>
                    <a:pt x="192" y="675"/>
                  </a:lnTo>
                  <a:cubicBezTo>
                    <a:pt x="192" y="649"/>
                    <a:pt x="214" y="627"/>
                    <a:pt x="240" y="627"/>
                  </a:cubicBezTo>
                  <a:cubicBezTo>
                    <a:pt x="267" y="627"/>
                    <a:pt x="288" y="649"/>
                    <a:pt x="288" y="675"/>
                  </a:cubicBezTo>
                  <a:lnTo>
                    <a:pt x="288" y="723"/>
                  </a:lnTo>
                  <a:lnTo>
                    <a:pt x="240" y="675"/>
                  </a:lnTo>
                  <a:lnTo>
                    <a:pt x="256" y="675"/>
                  </a:lnTo>
                  <a:lnTo>
                    <a:pt x="208" y="723"/>
                  </a:lnTo>
                  <a:lnTo>
                    <a:pt x="208" y="675"/>
                  </a:lnTo>
                  <a:cubicBezTo>
                    <a:pt x="208" y="649"/>
                    <a:pt x="230" y="627"/>
                    <a:pt x="256" y="627"/>
                  </a:cubicBezTo>
                  <a:cubicBezTo>
                    <a:pt x="283" y="627"/>
                    <a:pt x="304" y="649"/>
                    <a:pt x="304" y="675"/>
                  </a:cubicBezTo>
                  <a:lnTo>
                    <a:pt x="304" y="723"/>
                  </a:lnTo>
                  <a:cubicBezTo>
                    <a:pt x="304" y="750"/>
                    <a:pt x="283" y="771"/>
                    <a:pt x="256" y="771"/>
                  </a:cubicBezTo>
                  <a:cubicBezTo>
                    <a:pt x="230" y="771"/>
                    <a:pt x="208" y="750"/>
                    <a:pt x="208" y="723"/>
                  </a:cubicBezTo>
                  <a:lnTo>
                    <a:pt x="208" y="675"/>
                  </a:lnTo>
                  <a:cubicBezTo>
                    <a:pt x="208" y="649"/>
                    <a:pt x="230" y="627"/>
                    <a:pt x="256" y="627"/>
                  </a:cubicBezTo>
                  <a:cubicBezTo>
                    <a:pt x="283" y="627"/>
                    <a:pt x="304" y="649"/>
                    <a:pt x="304" y="675"/>
                  </a:cubicBezTo>
                  <a:lnTo>
                    <a:pt x="304" y="723"/>
                  </a:lnTo>
                  <a:cubicBezTo>
                    <a:pt x="304" y="750"/>
                    <a:pt x="283" y="771"/>
                    <a:pt x="256" y="771"/>
                  </a:cubicBezTo>
                  <a:cubicBezTo>
                    <a:pt x="230" y="771"/>
                    <a:pt x="208" y="750"/>
                    <a:pt x="208" y="723"/>
                  </a:cubicBezTo>
                  <a:lnTo>
                    <a:pt x="208" y="675"/>
                  </a:lnTo>
                  <a:cubicBezTo>
                    <a:pt x="208" y="649"/>
                    <a:pt x="230" y="627"/>
                    <a:pt x="256" y="627"/>
                  </a:cubicBezTo>
                  <a:cubicBezTo>
                    <a:pt x="283" y="627"/>
                    <a:pt x="304" y="649"/>
                    <a:pt x="304" y="675"/>
                  </a:cubicBezTo>
                  <a:lnTo>
                    <a:pt x="304" y="723"/>
                  </a:lnTo>
                  <a:cubicBezTo>
                    <a:pt x="304" y="750"/>
                    <a:pt x="283" y="771"/>
                    <a:pt x="256" y="771"/>
                  </a:cubicBezTo>
                  <a:cubicBezTo>
                    <a:pt x="230" y="771"/>
                    <a:pt x="208" y="750"/>
                    <a:pt x="208" y="723"/>
                  </a:cubicBezTo>
                  <a:lnTo>
                    <a:pt x="208" y="675"/>
                  </a:lnTo>
                  <a:cubicBezTo>
                    <a:pt x="208" y="649"/>
                    <a:pt x="230" y="627"/>
                    <a:pt x="256" y="627"/>
                  </a:cubicBezTo>
                  <a:cubicBezTo>
                    <a:pt x="283" y="627"/>
                    <a:pt x="304" y="649"/>
                    <a:pt x="304" y="675"/>
                  </a:cubicBezTo>
                  <a:lnTo>
                    <a:pt x="304" y="723"/>
                  </a:lnTo>
                  <a:lnTo>
                    <a:pt x="256" y="675"/>
                  </a:lnTo>
                  <a:lnTo>
                    <a:pt x="272" y="675"/>
                  </a:lnTo>
                  <a:lnTo>
                    <a:pt x="224" y="723"/>
                  </a:lnTo>
                  <a:lnTo>
                    <a:pt x="224" y="675"/>
                  </a:lnTo>
                  <a:cubicBezTo>
                    <a:pt x="224" y="649"/>
                    <a:pt x="246" y="627"/>
                    <a:pt x="272" y="627"/>
                  </a:cubicBezTo>
                  <a:cubicBezTo>
                    <a:pt x="299" y="627"/>
                    <a:pt x="320" y="649"/>
                    <a:pt x="320" y="675"/>
                  </a:cubicBezTo>
                  <a:lnTo>
                    <a:pt x="320" y="723"/>
                  </a:lnTo>
                  <a:cubicBezTo>
                    <a:pt x="320" y="750"/>
                    <a:pt x="299" y="771"/>
                    <a:pt x="272" y="771"/>
                  </a:cubicBezTo>
                  <a:cubicBezTo>
                    <a:pt x="246" y="771"/>
                    <a:pt x="224" y="750"/>
                    <a:pt x="224" y="723"/>
                  </a:cubicBezTo>
                  <a:lnTo>
                    <a:pt x="224" y="675"/>
                  </a:lnTo>
                  <a:cubicBezTo>
                    <a:pt x="224" y="649"/>
                    <a:pt x="246" y="627"/>
                    <a:pt x="272" y="627"/>
                  </a:cubicBezTo>
                  <a:cubicBezTo>
                    <a:pt x="299" y="627"/>
                    <a:pt x="320" y="649"/>
                    <a:pt x="320" y="675"/>
                  </a:cubicBezTo>
                  <a:lnTo>
                    <a:pt x="320" y="723"/>
                  </a:lnTo>
                  <a:cubicBezTo>
                    <a:pt x="320" y="750"/>
                    <a:pt x="299" y="771"/>
                    <a:pt x="272" y="771"/>
                  </a:cubicBezTo>
                  <a:cubicBezTo>
                    <a:pt x="246" y="771"/>
                    <a:pt x="224" y="750"/>
                    <a:pt x="224" y="723"/>
                  </a:cubicBezTo>
                  <a:lnTo>
                    <a:pt x="224" y="675"/>
                  </a:lnTo>
                  <a:lnTo>
                    <a:pt x="224" y="611"/>
                  </a:lnTo>
                  <a:lnTo>
                    <a:pt x="224" y="563"/>
                  </a:lnTo>
                  <a:lnTo>
                    <a:pt x="224" y="515"/>
                  </a:lnTo>
                  <a:cubicBezTo>
                    <a:pt x="224" y="489"/>
                    <a:pt x="246" y="467"/>
                    <a:pt x="272" y="467"/>
                  </a:cubicBezTo>
                  <a:lnTo>
                    <a:pt x="288" y="467"/>
                  </a:lnTo>
                  <a:cubicBezTo>
                    <a:pt x="315" y="467"/>
                    <a:pt x="336" y="489"/>
                    <a:pt x="336" y="515"/>
                  </a:cubicBezTo>
                  <a:lnTo>
                    <a:pt x="336" y="563"/>
                  </a:lnTo>
                  <a:cubicBezTo>
                    <a:pt x="336" y="590"/>
                    <a:pt x="315" y="611"/>
                    <a:pt x="288" y="611"/>
                  </a:cubicBezTo>
                  <a:cubicBezTo>
                    <a:pt x="262" y="611"/>
                    <a:pt x="240" y="590"/>
                    <a:pt x="240" y="563"/>
                  </a:cubicBezTo>
                  <a:lnTo>
                    <a:pt x="240" y="515"/>
                  </a:lnTo>
                  <a:cubicBezTo>
                    <a:pt x="240" y="489"/>
                    <a:pt x="262" y="467"/>
                    <a:pt x="288" y="467"/>
                  </a:cubicBezTo>
                  <a:cubicBezTo>
                    <a:pt x="315" y="467"/>
                    <a:pt x="336" y="489"/>
                    <a:pt x="336" y="515"/>
                  </a:cubicBezTo>
                  <a:lnTo>
                    <a:pt x="336" y="563"/>
                  </a:lnTo>
                  <a:cubicBezTo>
                    <a:pt x="336" y="590"/>
                    <a:pt x="315" y="611"/>
                    <a:pt x="288" y="611"/>
                  </a:cubicBezTo>
                  <a:cubicBezTo>
                    <a:pt x="262" y="611"/>
                    <a:pt x="240" y="590"/>
                    <a:pt x="240" y="563"/>
                  </a:cubicBezTo>
                  <a:lnTo>
                    <a:pt x="240" y="515"/>
                  </a:lnTo>
                  <a:lnTo>
                    <a:pt x="240" y="467"/>
                  </a:lnTo>
                  <a:lnTo>
                    <a:pt x="240" y="419"/>
                  </a:lnTo>
                  <a:lnTo>
                    <a:pt x="240" y="355"/>
                  </a:lnTo>
                  <a:cubicBezTo>
                    <a:pt x="240" y="329"/>
                    <a:pt x="262" y="307"/>
                    <a:pt x="288" y="307"/>
                  </a:cubicBezTo>
                  <a:cubicBezTo>
                    <a:pt x="315" y="307"/>
                    <a:pt x="336" y="329"/>
                    <a:pt x="336" y="355"/>
                  </a:cubicBezTo>
                  <a:lnTo>
                    <a:pt x="336" y="419"/>
                  </a:lnTo>
                  <a:lnTo>
                    <a:pt x="288" y="371"/>
                  </a:lnTo>
                  <a:lnTo>
                    <a:pt x="304" y="371"/>
                  </a:lnTo>
                  <a:lnTo>
                    <a:pt x="256" y="419"/>
                  </a:ln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cubicBezTo>
                    <a:pt x="331" y="307"/>
                    <a:pt x="352" y="329"/>
                    <a:pt x="352" y="355"/>
                  </a:cubicBezTo>
                  <a:lnTo>
                    <a:pt x="352" y="419"/>
                  </a:lnTo>
                  <a:cubicBezTo>
                    <a:pt x="352" y="446"/>
                    <a:pt x="331" y="467"/>
                    <a:pt x="304" y="467"/>
                  </a:cubicBezTo>
                  <a:cubicBezTo>
                    <a:pt x="278" y="467"/>
                    <a:pt x="256" y="446"/>
                    <a:pt x="256" y="419"/>
                  </a:cubicBez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cubicBezTo>
                    <a:pt x="331" y="307"/>
                    <a:pt x="352" y="329"/>
                    <a:pt x="352" y="355"/>
                  </a:cubicBezTo>
                  <a:lnTo>
                    <a:pt x="352" y="419"/>
                  </a:lnTo>
                  <a:cubicBezTo>
                    <a:pt x="352" y="446"/>
                    <a:pt x="331" y="467"/>
                    <a:pt x="304" y="467"/>
                  </a:cubicBezTo>
                  <a:cubicBezTo>
                    <a:pt x="278" y="467"/>
                    <a:pt x="256" y="446"/>
                    <a:pt x="256" y="419"/>
                  </a:cubicBez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cubicBezTo>
                    <a:pt x="331" y="307"/>
                    <a:pt x="352" y="329"/>
                    <a:pt x="352" y="355"/>
                  </a:cubicBezTo>
                  <a:lnTo>
                    <a:pt x="352" y="419"/>
                  </a:lnTo>
                  <a:cubicBezTo>
                    <a:pt x="352" y="446"/>
                    <a:pt x="331" y="467"/>
                    <a:pt x="304" y="467"/>
                  </a:cubicBezTo>
                  <a:cubicBezTo>
                    <a:pt x="278" y="467"/>
                    <a:pt x="256" y="446"/>
                    <a:pt x="256" y="419"/>
                  </a:cubicBez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lnTo>
                    <a:pt x="320" y="307"/>
                  </a:lnTo>
                  <a:cubicBezTo>
                    <a:pt x="347" y="307"/>
                    <a:pt x="368" y="329"/>
                    <a:pt x="368" y="355"/>
                  </a:cubicBezTo>
                  <a:lnTo>
                    <a:pt x="368" y="419"/>
                  </a:lnTo>
                  <a:cubicBezTo>
                    <a:pt x="368" y="446"/>
                    <a:pt x="347" y="467"/>
                    <a:pt x="320" y="467"/>
                  </a:cubicBezTo>
                  <a:cubicBezTo>
                    <a:pt x="294" y="467"/>
                    <a:pt x="272" y="446"/>
                    <a:pt x="272" y="419"/>
                  </a:cubicBezTo>
                  <a:lnTo>
                    <a:pt x="272" y="355"/>
                  </a:lnTo>
                  <a:cubicBezTo>
                    <a:pt x="272" y="329"/>
                    <a:pt x="294" y="307"/>
                    <a:pt x="320" y="307"/>
                  </a:cubicBezTo>
                  <a:cubicBezTo>
                    <a:pt x="347" y="307"/>
                    <a:pt x="368" y="329"/>
                    <a:pt x="368" y="355"/>
                  </a:cubicBezTo>
                  <a:lnTo>
                    <a:pt x="368" y="419"/>
                  </a:lnTo>
                  <a:cubicBezTo>
                    <a:pt x="368" y="446"/>
                    <a:pt x="347" y="467"/>
                    <a:pt x="320" y="467"/>
                  </a:cubicBezTo>
                  <a:cubicBezTo>
                    <a:pt x="294" y="467"/>
                    <a:pt x="272" y="446"/>
                    <a:pt x="272" y="419"/>
                  </a:cubicBezTo>
                  <a:lnTo>
                    <a:pt x="272" y="355"/>
                  </a:lnTo>
                  <a:cubicBezTo>
                    <a:pt x="272" y="329"/>
                    <a:pt x="294" y="307"/>
                    <a:pt x="320" y="307"/>
                  </a:cubicBezTo>
                  <a:cubicBezTo>
                    <a:pt x="347" y="307"/>
                    <a:pt x="368" y="329"/>
                    <a:pt x="368" y="355"/>
                  </a:cubicBezTo>
                  <a:lnTo>
                    <a:pt x="368" y="419"/>
                  </a:lnTo>
                  <a:cubicBezTo>
                    <a:pt x="368" y="446"/>
                    <a:pt x="347" y="467"/>
                    <a:pt x="320" y="467"/>
                  </a:cubicBezTo>
                  <a:cubicBezTo>
                    <a:pt x="294" y="467"/>
                    <a:pt x="272" y="446"/>
                    <a:pt x="272" y="419"/>
                  </a:cubicBezTo>
                  <a:lnTo>
                    <a:pt x="272" y="355"/>
                  </a:lnTo>
                  <a:cubicBezTo>
                    <a:pt x="272" y="329"/>
                    <a:pt x="294" y="307"/>
                    <a:pt x="320" y="307"/>
                  </a:cubicBezTo>
                  <a:cubicBezTo>
                    <a:pt x="347" y="307"/>
                    <a:pt x="368" y="329"/>
                    <a:pt x="368" y="355"/>
                  </a:cubicBezTo>
                  <a:lnTo>
                    <a:pt x="368" y="419"/>
                  </a:lnTo>
                  <a:lnTo>
                    <a:pt x="320" y="371"/>
                  </a:lnTo>
                  <a:lnTo>
                    <a:pt x="336" y="371"/>
                  </a:lnTo>
                  <a:lnTo>
                    <a:pt x="288" y="419"/>
                  </a:lnTo>
                  <a:lnTo>
                    <a:pt x="288" y="355"/>
                  </a:lnTo>
                  <a:cubicBezTo>
                    <a:pt x="288" y="329"/>
                    <a:pt x="310" y="307"/>
                    <a:pt x="336" y="307"/>
                  </a:cubicBezTo>
                  <a:cubicBezTo>
                    <a:pt x="363" y="307"/>
                    <a:pt x="384" y="329"/>
                    <a:pt x="384" y="355"/>
                  </a:cubicBezTo>
                  <a:lnTo>
                    <a:pt x="384" y="419"/>
                  </a:lnTo>
                  <a:cubicBezTo>
                    <a:pt x="384" y="446"/>
                    <a:pt x="363" y="467"/>
                    <a:pt x="336" y="467"/>
                  </a:cubicBezTo>
                  <a:cubicBezTo>
                    <a:pt x="310" y="467"/>
                    <a:pt x="288" y="446"/>
                    <a:pt x="288" y="419"/>
                  </a:cubicBezTo>
                  <a:lnTo>
                    <a:pt x="288" y="355"/>
                  </a:lnTo>
                  <a:cubicBezTo>
                    <a:pt x="288" y="329"/>
                    <a:pt x="310" y="307"/>
                    <a:pt x="336" y="307"/>
                  </a:cubicBezTo>
                  <a:cubicBezTo>
                    <a:pt x="363" y="307"/>
                    <a:pt x="384" y="329"/>
                    <a:pt x="384" y="355"/>
                  </a:cubicBezTo>
                  <a:lnTo>
                    <a:pt x="384" y="419"/>
                  </a:lnTo>
                  <a:cubicBezTo>
                    <a:pt x="384" y="446"/>
                    <a:pt x="363" y="467"/>
                    <a:pt x="336" y="467"/>
                  </a:cubicBezTo>
                  <a:cubicBezTo>
                    <a:pt x="310" y="467"/>
                    <a:pt x="288" y="446"/>
                    <a:pt x="288" y="419"/>
                  </a:cubicBezTo>
                  <a:lnTo>
                    <a:pt x="288" y="355"/>
                  </a:lnTo>
                  <a:cubicBezTo>
                    <a:pt x="288" y="329"/>
                    <a:pt x="310" y="307"/>
                    <a:pt x="336" y="307"/>
                  </a:cubicBezTo>
                  <a:cubicBezTo>
                    <a:pt x="363" y="307"/>
                    <a:pt x="384" y="329"/>
                    <a:pt x="384" y="355"/>
                  </a:cubicBezTo>
                  <a:lnTo>
                    <a:pt x="384" y="419"/>
                  </a:lnTo>
                  <a:lnTo>
                    <a:pt x="336" y="371"/>
                  </a:lnTo>
                  <a:lnTo>
                    <a:pt x="352" y="371"/>
                  </a:lnTo>
                  <a:lnTo>
                    <a:pt x="304" y="419"/>
                  </a:lnTo>
                  <a:lnTo>
                    <a:pt x="304" y="355"/>
                  </a:lnTo>
                  <a:lnTo>
                    <a:pt x="304" y="307"/>
                  </a:lnTo>
                  <a:lnTo>
                    <a:pt x="304" y="259"/>
                  </a:lnTo>
                  <a:lnTo>
                    <a:pt x="304" y="211"/>
                  </a:lnTo>
                  <a:cubicBezTo>
                    <a:pt x="304" y="185"/>
                    <a:pt x="326" y="163"/>
                    <a:pt x="352" y="163"/>
                  </a:cubicBezTo>
                  <a:cubicBezTo>
                    <a:pt x="379" y="163"/>
                    <a:pt x="400" y="185"/>
                    <a:pt x="400" y="211"/>
                  </a:cubicBezTo>
                  <a:lnTo>
                    <a:pt x="400" y="259"/>
                  </a:lnTo>
                  <a:lnTo>
                    <a:pt x="352" y="211"/>
                  </a:lnTo>
                  <a:lnTo>
                    <a:pt x="368" y="211"/>
                  </a:lnTo>
                  <a:lnTo>
                    <a:pt x="320" y="259"/>
                  </a:lnTo>
                  <a:lnTo>
                    <a:pt x="320" y="211"/>
                  </a:lnTo>
                  <a:lnTo>
                    <a:pt x="320" y="163"/>
                  </a:lnTo>
                  <a:lnTo>
                    <a:pt x="320" y="99"/>
                  </a:lnTo>
                  <a:lnTo>
                    <a:pt x="320" y="51"/>
                  </a:lnTo>
                  <a:cubicBezTo>
                    <a:pt x="320" y="28"/>
                    <a:pt x="338" y="8"/>
                    <a:pt x="361" y="4"/>
                  </a:cubicBezTo>
                  <a:cubicBezTo>
                    <a:pt x="384" y="0"/>
                    <a:pt x="407" y="14"/>
                    <a:pt x="414" y="36"/>
                  </a:cubicBezTo>
                  <a:lnTo>
                    <a:pt x="430" y="84"/>
                  </a:lnTo>
                  <a:lnTo>
                    <a:pt x="336" y="99"/>
                  </a:lnTo>
                  <a:lnTo>
                    <a:pt x="336" y="51"/>
                  </a:lnTo>
                  <a:cubicBezTo>
                    <a:pt x="336" y="25"/>
                    <a:pt x="358" y="3"/>
                    <a:pt x="384" y="3"/>
                  </a:cubicBezTo>
                  <a:cubicBezTo>
                    <a:pt x="411" y="3"/>
                    <a:pt x="432" y="25"/>
                    <a:pt x="432" y="51"/>
                  </a:cubicBezTo>
                  <a:lnTo>
                    <a:pt x="432" y="99"/>
                  </a:lnTo>
                  <a:cubicBezTo>
                    <a:pt x="432" y="126"/>
                    <a:pt x="411" y="147"/>
                    <a:pt x="384" y="147"/>
                  </a:cubicBezTo>
                  <a:cubicBezTo>
                    <a:pt x="358" y="147"/>
                    <a:pt x="336" y="126"/>
                    <a:pt x="336" y="99"/>
                  </a:cubicBezTo>
                  <a:lnTo>
                    <a:pt x="336" y="51"/>
                  </a:lnTo>
                  <a:cubicBezTo>
                    <a:pt x="336" y="25"/>
                    <a:pt x="358" y="3"/>
                    <a:pt x="384" y="3"/>
                  </a:cubicBezTo>
                  <a:cubicBezTo>
                    <a:pt x="411" y="3"/>
                    <a:pt x="432" y="25"/>
                    <a:pt x="432" y="51"/>
                  </a:cubicBezTo>
                  <a:lnTo>
                    <a:pt x="432" y="99"/>
                  </a:lnTo>
                  <a:cubicBezTo>
                    <a:pt x="432" y="126"/>
                    <a:pt x="411" y="147"/>
                    <a:pt x="384" y="147"/>
                  </a:cubicBezTo>
                  <a:cubicBezTo>
                    <a:pt x="358" y="147"/>
                    <a:pt x="336" y="126"/>
                    <a:pt x="336" y="99"/>
                  </a:cubicBezTo>
                  <a:lnTo>
                    <a:pt x="336" y="51"/>
                  </a:lnTo>
                  <a:cubicBezTo>
                    <a:pt x="336" y="25"/>
                    <a:pt x="358" y="3"/>
                    <a:pt x="384" y="3"/>
                  </a:cubicBezTo>
                  <a:lnTo>
                    <a:pt x="400" y="3"/>
                  </a:lnTo>
                  <a:cubicBezTo>
                    <a:pt x="427" y="3"/>
                    <a:pt x="448" y="25"/>
                    <a:pt x="448" y="51"/>
                  </a:cubicBezTo>
                  <a:lnTo>
                    <a:pt x="448" y="99"/>
                  </a:lnTo>
                  <a:cubicBezTo>
                    <a:pt x="448" y="126"/>
                    <a:pt x="427" y="147"/>
                    <a:pt x="400" y="147"/>
                  </a:cubicBezTo>
                  <a:cubicBezTo>
                    <a:pt x="374" y="147"/>
                    <a:pt x="352" y="126"/>
                    <a:pt x="352" y="99"/>
                  </a:cubicBezTo>
                  <a:lnTo>
                    <a:pt x="352" y="51"/>
                  </a:lnTo>
                  <a:cubicBezTo>
                    <a:pt x="352" y="25"/>
                    <a:pt x="374" y="3"/>
                    <a:pt x="400" y="3"/>
                  </a:cubicBezTo>
                  <a:cubicBezTo>
                    <a:pt x="427" y="3"/>
                    <a:pt x="448" y="25"/>
                    <a:pt x="448" y="51"/>
                  </a:cubicBezTo>
                  <a:lnTo>
                    <a:pt x="448" y="99"/>
                  </a:lnTo>
                  <a:cubicBezTo>
                    <a:pt x="448" y="126"/>
                    <a:pt x="427" y="147"/>
                    <a:pt x="400" y="147"/>
                  </a:cubicBezTo>
                  <a:cubicBezTo>
                    <a:pt x="374" y="147"/>
                    <a:pt x="352" y="126"/>
                    <a:pt x="352" y="99"/>
                  </a:cubicBezTo>
                  <a:lnTo>
                    <a:pt x="352" y="51"/>
                  </a:lnTo>
                  <a:cubicBezTo>
                    <a:pt x="352" y="25"/>
                    <a:pt x="374" y="3"/>
                    <a:pt x="400" y="3"/>
                  </a:cubicBezTo>
                  <a:cubicBezTo>
                    <a:pt x="427" y="3"/>
                    <a:pt x="448" y="25"/>
                    <a:pt x="448" y="51"/>
                  </a:cubicBezTo>
                  <a:lnTo>
                    <a:pt x="448" y="99"/>
                  </a:lnTo>
                  <a:lnTo>
                    <a:pt x="448" y="163"/>
                  </a:lnTo>
                  <a:lnTo>
                    <a:pt x="448" y="211"/>
                  </a:lnTo>
                  <a:lnTo>
                    <a:pt x="448" y="259"/>
                  </a:lnTo>
                  <a:lnTo>
                    <a:pt x="400" y="211"/>
                  </a:lnTo>
                  <a:lnTo>
                    <a:pt x="416" y="211"/>
                  </a:lnTo>
                  <a:lnTo>
                    <a:pt x="368" y="259"/>
                  </a:lnTo>
                  <a:lnTo>
                    <a:pt x="368" y="211"/>
                  </a:lnTo>
                  <a:cubicBezTo>
                    <a:pt x="368" y="185"/>
                    <a:pt x="390" y="163"/>
                    <a:pt x="416" y="163"/>
                  </a:cubicBezTo>
                  <a:cubicBezTo>
                    <a:pt x="443" y="163"/>
                    <a:pt x="464" y="185"/>
                    <a:pt x="464" y="211"/>
                  </a:cubicBezTo>
                  <a:lnTo>
                    <a:pt x="464" y="259"/>
                  </a:lnTo>
                  <a:cubicBezTo>
                    <a:pt x="464" y="286"/>
                    <a:pt x="443" y="307"/>
                    <a:pt x="416" y="307"/>
                  </a:cubicBezTo>
                  <a:cubicBezTo>
                    <a:pt x="390" y="307"/>
                    <a:pt x="368" y="286"/>
                    <a:pt x="368" y="259"/>
                  </a:cubicBezTo>
                  <a:lnTo>
                    <a:pt x="368" y="211"/>
                  </a:lnTo>
                  <a:cubicBezTo>
                    <a:pt x="368" y="185"/>
                    <a:pt x="390" y="163"/>
                    <a:pt x="416" y="163"/>
                  </a:cubicBezTo>
                  <a:cubicBezTo>
                    <a:pt x="443" y="163"/>
                    <a:pt x="464" y="185"/>
                    <a:pt x="464" y="211"/>
                  </a:cubicBezTo>
                  <a:lnTo>
                    <a:pt x="464" y="259"/>
                  </a:lnTo>
                  <a:lnTo>
                    <a:pt x="416" y="211"/>
                  </a:lnTo>
                  <a:lnTo>
                    <a:pt x="432" y="211"/>
                  </a:lnTo>
                  <a:lnTo>
                    <a:pt x="384" y="259"/>
                  </a:lnTo>
                  <a:lnTo>
                    <a:pt x="384" y="211"/>
                  </a:lnTo>
                  <a:cubicBezTo>
                    <a:pt x="384" y="185"/>
                    <a:pt x="406" y="163"/>
                    <a:pt x="432" y="163"/>
                  </a:cubicBezTo>
                  <a:cubicBezTo>
                    <a:pt x="459" y="163"/>
                    <a:pt x="480" y="185"/>
                    <a:pt x="480" y="211"/>
                  </a:cubicBezTo>
                  <a:lnTo>
                    <a:pt x="480" y="259"/>
                  </a:lnTo>
                  <a:cubicBezTo>
                    <a:pt x="480" y="286"/>
                    <a:pt x="459" y="307"/>
                    <a:pt x="432" y="307"/>
                  </a:cubicBezTo>
                  <a:cubicBezTo>
                    <a:pt x="406" y="307"/>
                    <a:pt x="384" y="286"/>
                    <a:pt x="384" y="259"/>
                  </a:cubicBezTo>
                  <a:lnTo>
                    <a:pt x="384" y="211"/>
                  </a:lnTo>
                  <a:cubicBezTo>
                    <a:pt x="384" y="185"/>
                    <a:pt x="406" y="163"/>
                    <a:pt x="432" y="163"/>
                  </a:cubicBezTo>
                  <a:cubicBezTo>
                    <a:pt x="459" y="163"/>
                    <a:pt x="480" y="185"/>
                    <a:pt x="480" y="211"/>
                  </a:cubicBezTo>
                  <a:lnTo>
                    <a:pt x="480" y="259"/>
                  </a:lnTo>
                  <a:lnTo>
                    <a:pt x="480" y="307"/>
                  </a:lnTo>
                  <a:lnTo>
                    <a:pt x="480" y="355"/>
                  </a:lnTo>
                  <a:lnTo>
                    <a:pt x="480" y="419"/>
                  </a:lnTo>
                  <a:cubicBezTo>
                    <a:pt x="480" y="446"/>
                    <a:pt x="459" y="467"/>
                    <a:pt x="432" y="467"/>
                  </a:cubicBezTo>
                  <a:cubicBezTo>
                    <a:pt x="406" y="467"/>
                    <a:pt x="384" y="446"/>
                    <a:pt x="384" y="419"/>
                  </a:cubicBezTo>
                  <a:lnTo>
                    <a:pt x="384" y="355"/>
                  </a:lnTo>
                  <a:cubicBezTo>
                    <a:pt x="384" y="329"/>
                    <a:pt x="406" y="307"/>
                    <a:pt x="432" y="307"/>
                  </a:cubicBezTo>
                  <a:cubicBezTo>
                    <a:pt x="459" y="307"/>
                    <a:pt x="480" y="329"/>
                    <a:pt x="480" y="355"/>
                  </a:cubicBezTo>
                  <a:lnTo>
                    <a:pt x="480" y="419"/>
                  </a:lnTo>
                  <a:lnTo>
                    <a:pt x="432" y="371"/>
                  </a:lnTo>
                  <a:lnTo>
                    <a:pt x="448" y="371"/>
                  </a:lnTo>
                  <a:cubicBezTo>
                    <a:pt x="475" y="371"/>
                    <a:pt x="496" y="393"/>
                    <a:pt x="496" y="419"/>
                  </a:cubicBezTo>
                  <a:cubicBezTo>
                    <a:pt x="496" y="446"/>
                    <a:pt x="475" y="467"/>
                    <a:pt x="448" y="467"/>
                  </a:cubicBezTo>
                  <a:lnTo>
                    <a:pt x="432" y="467"/>
                  </a:lnTo>
                  <a:cubicBezTo>
                    <a:pt x="406" y="467"/>
                    <a:pt x="384" y="446"/>
                    <a:pt x="384" y="419"/>
                  </a:cubicBezTo>
                  <a:lnTo>
                    <a:pt x="384" y="355"/>
                  </a:lnTo>
                  <a:lnTo>
                    <a:pt x="480" y="355"/>
                  </a:lnTo>
                  <a:lnTo>
                    <a:pt x="480" y="419"/>
                  </a:lnTo>
                  <a:lnTo>
                    <a:pt x="384" y="419"/>
                  </a:lnTo>
                  <a:lnTo>
                    <a:pt x="384" y="355"/>
                  </a:lnTo>
                  <a:lnTo>
                    <a:pt x="384" y="307"/>
                  </a:lnTo>
                  <a:lnTo>
                    <a:pt x="384" y="259"/>
                  </a:lnTo>
                  <a:lnTo>
                    <a:pt x="384" y="211"/>
                  </a:lnTo>
                  <a:lnTo>
                    <a:pt x="480" y="211"/>
                  </a:lnTo>
                  <a:lnTo>
                    <a:pt x="480" y="259"/>
                  </a:lnTo>
                  <a:lnTo>
                    <a:pt x="384" y="259"/>
                  </a:lnTo>
                  <a:lnTo>
                    <a:pt x="384" y="211"/>
                  </a:lnTo>
                  <a:lnTo>
                    <a:pt x="480" y="211"/>
                  </a:lnTo>
                  <a:lnTo>
                    <a:pt x="480" y="259"/>
                  </a:lnTo>
                  <a:cubicBezTo>
                    <a:pt x="480" y="286"/>
                    <a:pt x="459" y="307"/>
                    <a:pt x="432" y="307"/>
                  </a:cubicBezTo>
                  <a:lnTo>
                    <a:pt x="416" y="307"/>
                  </a:lnTo>
                  <a:cubicBezTo>
                    <a:pt x="390" y="307"/>
                    <a:pt x="368" y="286"/>
                    <a:pt x="368" y="259"/>
                  </a:cubicBezTo>
                  <a:lnTo>
                    <a:pt x="368" y="211"/>
                  </a:lnTo>
                  <a:lnTo>
                    <a:pt x="464" y="211"/>
                  </a:lnTo>
                  <a:lnTo>
                    <a:pt x="464" y="259"/>
                  </a:lnTo>
                  <a:lnTo>
                    <a:pt x="368" y="259"/>
                  </a:lnTo>
                  <a:lnTo>
                    <a:pt x="368" y="211"/>
                  </a:lnTo>
                  <a:lnTo>
                    <a:pt x="464" y="211"/>
                  </a:lnTo>
                  <a:lnTo>
                    <a:pt x="464" y="259"/>
                  </a:lnTo>
                  <a:cubicBezTo>
                    <a:pt x="464" y="286"/>
                    <a:pt x="443" y="307"/>
                    <a:pt x="416" y="307"/>
                  </a:cubicBezTo>
                  <a:lnTo>
                    <a:pt x="400" y="307"/>
                  </a:lnTo>
                  <a:cubicBezTo>
                    <a:pt x="374" y="307"/>
                    <a:pt x="352" y="286"/>
                    <a:pt x="352" y="259"/>
                  </a:cubicBezTo>
                  <a:lnTo>
                    <a:pt x="352" y="211"/>
                  </a:lnTo>
                  <a:lnTo>
                    <a:pt x="352" y="163"/>
                  </a:lnTo>
                  <a:lnTo>
                    <a:pt x="352" y="99"/>
                  </a:lnTo>
                  <a:lnTo>
                    <a:pt x="352" y="51"/>
                  </a:lnTo>
                  <a:lnTo>
                    <a:pt x="448" y="51"/>
                  </a:lnTo>
                  <a:lnTo>
                    <a:pt x="448" y="99"/>
                  </a:lnTo>
                  <a:lnTo>
                    <a:pt x="352" y="99"/>
                  </a:lnTo>
                  <a:lnTo>
                    <a:pt x="352" y="51"/>
                  </a:lnTo>
                  <a:lnTo>
                    <a:pt x="448" y="51"/>
                  </a:lnTo>
                  <a:lnTo>
                    <a:pt x="448" y="99"/>
                  </a:lnTo>
                  <a:lnTo>
                    <a:pt x="352" y="99"/>
                  </a:lnTo>
                  <a:lnTo>
                    <a:pt x="352" y="51"/>
                  </a:lnTo>
                  <a:lnTo>
                    <a:pt x="400" y="99"/>
                  </a:lnTo>
                  <a:lnTo>
                    <a:pt x="384" y="99"/>
                  </a:lnTo>
                  <a:lnTo>
                    <a:pt x="432" y="51"/>
                  </a:lnTo>
                  <a:lnTo>
                    <a:pt x="432" y="99"/>
                  </a:lnTo>
                  <a:lnTo>
                    <a:pt x="336" y="99"/>
                  </a:lnTo>
                  <a:lnTo>
                    <a:pt x="336" y="51"/>
                  </a:lnTo>
                  <a:lnTo>
                    <a:pt x="432" y="51"/>
                  </a:lnTo>
                  <a:lnTo>
                    <a:pt x="432" y="99"/>
                  </a:lnTo>
                  <a:lnTo>
                    <a:pt x="336" y="99"/>
                  </a:lnTo>
                  <a:lnTo>
                    <a:pt x="336" y="51"/>
                  </a:lnTo>
                  <a:lnTo>
                    <a:pt x="432" y="51"/>
                  </a:lnTo>
                  <a:lnTo>
                    <a:pt x="432" y="99"/>
                  </a:lnTo>
                  <a:cubicBezTo>
                    <a:pt x="432" y="123"/>
                    <a:pt x="415" y="143"/>
                    <a:pt x="392" y="147"/>
                  </a:cubicBezTo>
                  <a:cubicBezTo>
                    <a:pt x="369" y="151"/>
                    <a:pt x="346" y="137"/>
                    <a:pt x="339" y="115"/>
                  </a:cubicBezTo>
                  <a:lnTo>
                    <a:pt x="323" y="67"/>
                  </a:lnTo>
                  <a:lnTo>
                    <a:pt x="416" y="51"/>
                  </a:lnTo>
                  <a:lnTo>
                    <a:pt x="416" y="99"/>
                  </a:lnTo>
                  <a:lnTo>
                    <a:pt x="416" y="163"/>
                  </a:lnTo>
                  <a:lnTo>
                    <a:pt x="416" y="211"/>
                  </a:lnTo>
                  <a:lnTo>
                    <a:pt x="416" y="259"/>
                  </a:lnTo>
                  <a:cubicBezTo>
                    <a:pt x="416" y="286"/>
                    <a:pt x="395" y="307"/>
                    <a:pt x="368" y="307"/>
                  </a:cubicBezTo>
                  <a:lnTo>
                    <a:pt x="352" y="307"/>
                  </a:lnTo>
                  <a:cubicBezTo>
                    <a:pt x="326" y="307"/>
                    <a:pt x="304" y="286"/>
                    <a:pt x="304" y="259"/>
                  </a:cubicBezTo>
                  <a:lnTo>
                    <a:pt x="304" y="211"/>
                  </a:lnTo>
                  <a:lnTo>
                    <a:pt x="400" y="211"/>
                  </a:lnTo>
                  <a:lnTo>
                    <a:pt x="400" y="259"/>
                  </a:lnTo>
                  <a:lnTo>
                    <a:pt x="400" y="307"/>
                  </a:lnTo>
                  <a:lnTo>
                    <a:pt x="400" y="355"/>
                  </a:lnTo>
                  <a:lnTo>
                    <a:pt x="400" y="419"/>
                  </a:lnTo>
                  <a:cubicBezTo>
                    <a:pt x="400" y="446"/>
                    <a:pt x="379" y="467"/>
                    <a:pt x="352" y="467"/>
                  </a:cubicBezTo>
                  <a:lnTo>
                    <a:pt x="336" y="467"/>
                  </a:lnTo>
                  <a:cubicBezTo>
                    <a:pt x="310" y="467"/>
                    <a:pt x="288" y="446"/>
                    <a:pt x="288" y="419"/>
                  </a:cubicBezTo>
                  <a:lnTo>
                    <a:pt x="288" y="355"/>
                  </a:lnTo>
                  <a:lnTo>
                    <a:pt x="384" y="355"/>
                  </a:lnTo>
                  <a:lnTo>
                    <a:pt x="384" y="419"/>
                  </a:lnTo>
                  <a:lnTo>
                    <a:pt x="288" y="419"/>
                  </a:lnTo>
                  <a:lnTo>
                    <a:pt x="288" y="355"/>
                  </a:lnTo>
                  <a:lnTo>
                    <a:pt x="384" y="355"/>
                  </a:lnTo>
                  <a:lnTo>
                    <a:pt x="384" y="419"/>
                  </a:lnTo>
                  <a:lnTo>
                    <a:pt x="288" y="419"/>
                  </a:lnTo>
                  <a:lnTo>
                    <a:pt x="288" y="355"/>
                  </a:lnTo>
                  <a:lnTo>
                    <a:pt x="384" y="355"/>
                  </a:lnTo>
                  <a:lnTo>
                    <a:pt x="384" y="419"/>
                  </a:lnTo>
                  <a:cubicBezTo>
                    <a:pt x="384" y="446"/>
                    <a:pt x="363" y="467"/>
                    <a:pt x="336" y="467"/>
                  </a:cubicBezTo>
                  <a:lnTo>
                    <a:pt x="320" y="467"/>
                  </a:lnTo>
                  <a:cubicBezTo>
                    <a:pt x="294" y="467"/>
                    <a:pt x="272" y="446"/>
                    <a:pt x="272" y="419"/>
                  </a:cubicBezTo>
                  <a:lnTo>
                    <a:pt x="272" y="355"/>
                  </a:lnTo>
                  <a:lnTo>
                    <a:pt x="368" y="355"/>
                  </a:lnTo>
                  <a:lnTo>
                    <a:pt x="368" y="419"/>
                  </a:lnTo>
                  <a:lnTo>
                    <a:pt x="272" y="419"/>
                  </a:lnTo>
                  <a:lnTo>
                    <a:pt x="272" y="355"/>
                  </a:lnTo>
                  <a:lnTo>
                    <a:pt x="368" y="355"/>
                  </a:lnTo>
                  <a:lnTo>
                    <a:pt x="368" y="419"/>
                  </a:lnTo>
                  <a:lnTo>
                    <a:pt x="272" y="419"/>
                  </a:lnTo>
                  <a:lnTo>
                    <a:pt x="272" y="355"/>
                  </a:lnTo>
                  <a:lnTo>
                    <a:pt x="368" y="355"/>
                  </a:lnTo>
                  <a:lnTo>
                    <a:pt x="368" y="419"/>
                  </a:lnTo>
                  <a:lnTo>
                    <a:pt x="272" y="419"/>
                  </a:lnTo>
                  <a:lnTo>
                    <a:pt x="272" y="355"/>
                  </a:lnTo>
                  <a:lnTo>
                    <a:pt x="320" y="403"/>
                  </a:lnTo>
                  <a:lnTo>
                    <a:pt x="304" y="403"/>
                  </a:lnTo>
                  <a:lnTo>
                    <a:pt x="352" y="355"/>
                  </a:lnTo>
                  <a:lnTo>
                    <a:pt x="352" y="419"/>
                  </a:lnTo>
                  <a:lnTo>
                    <a:pt x="256" y="419"/>
                  </a:lnTo>
                  <a:lnTo>
                    <a:pt x="256" y="355"/>
                  </a:lnTo>
                  <a:lnTo>
                    <a:pt x="352" y="355"/>
                  </a:lnTo>
                  <a:lnTo>
                    <a:pt x="352" y="419"/>
                  </a:lnTo>
                  <a:lnTo>
                    <a:pt x="256" y="419"/>
                  </a:lnTo>
                  <a:lnTo>
                    <a:pt x="256" y="355"/>
                  </a:lnTo>
                  <a:lnTo>
                    <a:pt x="352" y="355"/>
                  </a:lnTo>
                  <a:lnTo>
                    <a:pt x="352" y="419"/>
                  </a:lnTo>
                  <a:lnTo>
                    <a:pt x="256" y="419"/>
                  </a:lnTo>
                  <a:lnTo>
                    <a:pt x="256" y="355"/>
                  </a:lnTo>
                  <a:lnTo>
                    <a:pt x="352" y="355"/>
                  </a:lnTo>
                  <a:lnTo>
                    <a:pt x="352" y="419"/>
                  </a:lnTo>
                  <a:cubicBezTo>
                    <a:pt x="352" y="446"/>
                    <a:pt x="331" y="467"/>
                    <a:pt x="304" y="467"/>
                  </a:cubicBezTo>
                  <a:lnTo>
                    <a:pt x="288" y="467"/>
                  </a:lnTo>
                  <a:cubicBezTo>
                    <a:pt x="262" y="467"/>
                    <a:pt x="240" y="446"/>
                    <a:pt x="240" y="419"/>
                  </a:cubicBezTo>
                  <a:lnTo>
                    <a:pt x="240" y="355"/>
                  </a:lnTo>
                  <a:lnTo>
                    <a:pt x="336" y="355"/>
                  </a:lnTo>
                  <a:lnTo>
                    <a:pt x="336" y="419"/>
                  </a:lnTo>
                  <a:lnTo>
                    <a:pt x="336" y="467"/>
                  </a:lnTo>
                  <a:lnTo>
                    <a:pt x="336" y="515"/>
                  </a:lnTo>
                  <a:lnTo>
                    <a:pt x="336" y="563"/>
                  </a:lnTo>
                  <a:lnTo>
                    <a:pt x="240" y="563"/>
                  </a:lnTo>
                  <a:lnTo>
                    <a:pt x="240" y="515"/>
                  </a:lnTo>
                  <a:lnTo>
                    <a:pt x="336" y="515"/>
                  </a:lnTo>
                  <a:lnTo>
                    <a:pt x="336" y="563"/>
                  </a:lnTo>
                  <a:lnTo>
                    <a:pt x="240" y="563"/>
                  </a:lnTo>
                  <a:lnTo>
                    <a:pt x="240" y="515"/>
                  </a:lnTo>
                  <a:lnTo>
                    <a:pt x="288" y="563"/>
                  </a:lnTo>
                  <a:lnTo>
                    <a:pt x="272" y="563"/>
                  </a:lnTo>
                  <a:lnTo>
                    <a:pt x="320" y="515"/>
                  </a:lnTo>
                  <a:lnTo>
                    <a:pt x="320" y="563"/>
                  </a:lnTo>
                  <a:lnTo>
                    <a:pt x="320" y="611"/>
                  </a:lnTo>
                  <a:lnTo>
                    <a:pt x="320" y="675"/>
                  </a:lnTo>
                  <a:lnTo>
                    <a:pt x="320" y="723"/>
                  </a:lnTo>
                  <a:lnTo>
                    <a:pt x="224" y="723"/>
                  </a:lnTo>
                  <a:lnTo>
                    <a:pt x="224" y="675"/>
                  </a:lnTo>
                  <a:lnTo>
                    <a:pt x="320" y="675"/>
                  </a:lnTo>
                  <a:lnTo>
                    <a:pt x="320" y="723"/>
                  </a:lnTo>
                  <a:lnTo>
                    <a:pt x="224" y="723"/>
                  </a:lnTo>
                  <a:lnTo>
                    <a:pt x="224" y="675"/>
                  </a:lnTo>
                  <a:lnTo>
                    <a:pt x="320" y="675"/>
                  </a:lnTo>
                  <a:lnTo>
                    <a:pt x="320" y="723"/>
                  </a:lnTo>
                  <a:cubicBezTo>
                    <a:pt x="320" y="750"/>
                    <a:pt x="299" y="771"/>
                    <a:pt x="272" y="771"/>
                  </a:cubicBezTo>
                  <a:lnTo>
                    <a:pt x="256" y="771"/>
                  </a:lnTo>
                  <a:cubicBezTo>
                    <a:pt x="230" y="771"/>
                    <a:pt x="208" y="750"/>
                    <a:pt x="208" y="723"/>
                  </a:cubicBezTo>
                  <a:lnTo>
                    <a:pt x="208" y="675"/>
                  </a:lnTo>
                  <a:lnTo>
                    <a:pt x="304" y="675"/>
                  </a:lnTo>
                  <a:lnTo>
                    <a:pt x="304" y="723"/>
                  </a:lnTo>
                  <a:lnTo>
                    <a:pt x="208" y="723"/>
                  </a:lnTo>
                  <a:lnTo>
                    <a:pt x="208" y="675"/>
                  </a:lnTo>
                  <a:lnTo>
                    <a:pt x="304" y="675"/>
                  </a:lnTo>
                  <a:lnTo>
                    <a:pt x="304" y="723"/>
                  </a:lnTo>
                  <a:lnTo>
                    <a:pt x="208" y="723"/>
                  </a:lnTo>
                  <a:lnTo>
                    <a:pt x="208" y="675"/>
                  </a:lnTo>
                  <a:lnTo>
                    <a:pt x="304" y="675"/>
                  </a:lnTo>
                  <a:lnTo>
                    <a:pt x="304" y="723"/>
                  </a:lnTo>
                  <a:lnTo>
                    <a:pt x="208" y="723"/>
                  </a:lnTo>
                  <a:lnTo>
                    <a:pt x="208" y="675"/>
                  </a:lnTo>
                  <a:lnTo>
                    <a:pt x="304" y="675"/>
                  </a:lnTo>
                  <a:lnTo>
                    <a:pt x="304" y="723"/>
                  </a:lnTo>
                  <a:cubicBezTo>
                    <a:pt x="304" y="750"/>
                    <a:pt x="283" y="771"/>
                    <a:pt x="256" y="771"/>
                  </a:cubicBezTo>
                  <a:lnTo>
                    <a:pt x="240" y="771"/>
                  </a:lnTo>
                  <a:cubicBezTo>
                    <a:pt x="214" y="771"/>
                    <a:pt x="192" y="750"/>
                    <a:pt x="192" y="723"/>
                  </a:cubicBezTo>
                  <a:lnTo>
                    <a:pt x="192" y="675"/>
                  </a:lnTo>
                  <a:lnTo>
                    <a:pt x="288" y="675"/>
                  </a:lnTo>
                  <a:lnTo>
                    <a:pt x="288" y="723"/>
                  </a:lnTo>
                  <a:lnTo>
                    <a:pt x="192" y="723"/>
                  </a:lnTo>
                  <a:lnTo>
                    <a:pt x="192" y="675"/>
                  </a:lnTo>
                  <a:lnTo>
                    <a:pt x="288" y="675"/>
                  </a:lnTo>
                  <a:lnTo>
                    <a:pt x="288" y="723"/>
                  </a:lnTo>
                  <a:lnTo>
                    <a:pt x="192" y="723"/>
                  </a:lnTo>
                  <a:lnTo>
                    <a:pt x="192" y="675"/>
                  </a:lnTo>
                  <a:lnTo>
                    <a:pt x="288" y="675"/>
                  </a:lnTo>
                  <a:lnTo>
                    <a:pt x="288" y="723"/>
                  </a:lnTo>
                  <a:lnTo>
                    <a:pt x="288" y="771"/>
                  </a:lnTo>
                  <a:lnTo>
                    <a:pt x="288" y="819"/>
                  </a:lnTo>
                  <a:lnTo>
                    <a:pt x="288" y="867"/>
                  </a:lnTo>
                  <a:lnTo>
                    <a:pt x="192" y="867"/>
                  </a:lnTo>
                  <a:lnTo>
                    <a:pt x="192" y="819"/>
                  </a:lnTo>
                  <a:lnTo>
                    <a:pt x="288" y="819"/>
                  </a:lnTo>
                  <a:lnTo>
                    <a:pt x="288" y="867"/>
                  </a:lnTo>
                  <a:cubicBezTo>
                    <a:pt x="288" y="894"/>
                    <a:pt x="267" y="915"/>
                    <a:pt x="240" y="915"/>
                  </a:cubicBezTo>
                  <a:lnTo>
                    <a:pt x="224" y="915"/>
                  </a:lnTo>
                  <a:cubicBezTo>
                    <a:pt x="198" y="915"/>
                    <a:pt x="176" y="894"/>
                    <a:pt x="176" y="867"/>
                  </a:cubicBezTo>
                  <a:lnTo>
                    <a:pt x="176" y="819"/>
                  </a:lnTo>
                  <a:lnTo>
                    <a:pt x="272" y="819"/>
                  </a:lnTo>
                  <a:lnTo>
                    <a:pt x="272" y="867"/>
                  </a:lnTo>
                  <a:lnTo>
                    <a:pt x="176" y="867"/>
                  </a:lnTo>
                  <a:lnTo>
                    <a:pt x="176" y="819"/>
                  </a:lnTo>
                  <a:lnTo>
                    <a:pt x="272" y="819"/>
                  </a:lnTo>
                  <a:lnTo>
                    <a:pt x="272" y="867"/>
                  </a:lnTo>
                  <a:cubicBezTo>
                    <a:pt x="272" y="894"/>
                    <a:pt x="251" y="915"/>
                    <a:pt x="224" y="915"/>
                  </a:cubicBezTo>
                  <a:lnTo>
                    <a:pt x="208" y="915"/>
                  </a:lnTo>
                  <a:lnTo>
                    <a:pt x="256" y="867"/>
                  </a:lnTo>
                  <a:lnTo>
                    <a:pt x="256" y="931"/>
                  </a:lnTo>
                  <a:lnTo>
                    <a:pt x="256" y="979"/>
                  </a:lnTo>
                  <a:lnTo>
                    <a:pt x="256" y="1027"/>
                  </a:lnTo>
                  <a:lnTo>
                    <a:pt x="160" y="1027"/>
                  </a:lnTo>
                  <a:lnTo>
                    <a:pt x="160" y="979"/>
                  </a:lnTo>
                  <a:lnTo>
                    <a:pt x="256" y="979"/>
                  </a:lnTo>
                  <a:lnTo>
                    <a:pt x="256" y="1027"/>
                  </a:lnTo>
                  <a:lnTo>
                    <a:pt x="160" y="1027"/>
                  </a:lnTo>
                  <a:lnTo>
                    <a:pt x="160" y="979"/>
                  </a:lnTo>
                  <a:lnTo>
                    <a:pt x="208" y="1027"/>
                  </a:lnTo>
                  <a:lnTo>
                    <a:pt x="192" y="1027"/>
                  </a:lnTo>
                  <a:lnTo>
                    <a:pt x="240" y="979"/>
                  </a:lnTo>
                  <a:lnTo>
                    <a:pt x="240" y="1027"/>
                  </a:lnTo>
                  <a:lnTo>
                    <a:pt x="240" y="1075"/>
                  </a:lnTo>
                  <a:lnTo>
                    <a:pt x="240" y="1123"/>
                  </a:lnTo>
                  <a:lnTo>
                    <a:pt x="240" y="1187"/>
                  </a:lnTo>
                  <a:lnTo>
                    <a:pt x="144" y="1187"/>
                  </a:lnTo>
                  <a:lnTo>
                    <a:pt x="144" y="1123"/>
                  </a:lnTo>
                  <a:lnTo>
                    <a:pt x="240" y="1123"/>
                  </a:lnTo>
                  <a:lnTo>
                    <a:pt x="240" y="1187"/>
                  </a:lnTo>
                  <a:cubicBezTo>
                    <a:pt x="240" y="1214"/>
                    <a:pt x="219" y="1235"/>
                    <a:pt x="192" y="1235"/>
                  </a:cubicBezTo>
                  <a:lnTo>
                    <a:pt x="176" y="1235"/>
                  </a:lnTo>
                  <a:lnTo>
                    <a:pt x="224" y="1187"/>
                  </a:lnTo>
                  <a:lnTo>
                    <a:pt x="224" y="1235"/>
                  </a:lnTo>
                  <a:lnTo>
                    <a:pt x="224" y="1283"/>
                  </a:lnTo>
                  <a:lnTo>
                    <a:pt x="224" y="1331"/>
                  </a:lnTo>
                  <a:lnTo>
                    <a:pt x="128" y="1331"/>
                  </a:lnTo>
                  <a:lnTo>
                    <a:pt x="128" y="1283"/>
                  </a:lnTo>
                  <a:lnTo>
                    <a:pt x="224" y="1283"/>
                  </a:lnTo>
                  <a:lnTo>
                    <a:pt x="224" y="1331"/>
                  </a:lnTo>
                  <a:lnTo>
                    <a:pt x="224" y="1379"/>
                  </a:lnTo>
                  <a:lnTo>
                    <a:pt x="224" y="1443"/>
                  </a:lnTo>
                  <a:lnTo>
                    <a:pt x="224" y="1491"/>
                  </a:lnTo>
                  <a:cubicBezTo>
                    <a:pt x="224" y="1518"/>
                    <a:pt x="203" y="1539"/>
                    <a:pt x="176" y="1539"/>
                  </a:cubicBezTo>
                  <a:lnTo>
                    <a:pt x="160" y="1539"/>
                  </a:lnTo>
                  <a:lnTo>
                    <a:pt x="208" y="1491"/>
                  </a:lnTo>
                  <a:lnTo>
                    <a:pt x="208" y="1539"/>
                  </a:lnTo>
                  <a:lnTo>
                    <a:pt x="208" y="1587"/>
                  </a:lnTo>
                  <a:lnTo>
                    <a:pt x="208" y="1635"/>
                  </a:lnTo>
                  <a:lnTo>
                    <a:pt x="112" y="1635"/>
                  </a:lnTo>
                  <a:lnTo>
                    <a:pt x="112" y="1587"/>
                  </a:lnTo>
                  <a:lnTo>
                    <a:pt x="208" y="1587"/>
                  </a:lnTo>
                  <a:lnTo>
                    <a:pt x="208" y="1635"/>
                  </a:lnTo>
                  <a:lnTo>
                    <a:pt x="208" y="1699"/>
                  </a:lnTo>
                  <a:lnTo>
                    <a:pt x="208" y="1747"/>
                  </a:lnTo>
                  <a:lnTo>
                    <a:pt x="208" y="1795"/>
                  </a:lnTo>
                  <a:cubicBezTo>
                    <a:pt x="208" y="1822"/>
                    <a:pt x="187" y="1843"/>
                    <a:pt x="160" y="1843"/>
                  </a:cubicBezTo>
                  <a:lnTo>
                    <a:pt x="144" y="1843"/>
                  </a:lnTo>
                  <a:lnTo>
                    <a:pt x="192" y="1795"/>
                  </a:lnTo>
                  <a:lnTo>
                    <a:pt x="192" y="1843"/>
                  </a:lnTo>
                  <a:lnTo>
                    <a:pt x="192" y="1891"/>
                  </a:lnTo>
                  <a:lnTo>
                    <a:pt x="192" y="1955"/>
                  </a:lnTo>
                  <a:lnTo>
                    <a:pt x="96" y="1955"/>
                  </a:lnTo>
                  <a:lnTo>
                    <a:pt x="96" y="1891"/>
                  </a:lnTo>
                  <a:lnTo>
                    <a:pt x="191" y="1903"/>
                  </a:lnTo>
                  <a:lnTo>
                    <a:pt x="175" y="1967"/>
                  </a:lnTo>
                  <a:lnTo>
                    <a:pt x="176" y="1955"/>
                  </a:lnTo>
                  <a:lnTo>
                    <a:pt x="176" y="2003"/>
                  </a:lnTo>
                  <a:lnTo>
                    <a:pt x="176" y="2051"/>
                  </a:lnTo>
                  <a:lnTo>
                    <a:pt x="176" y="2099"/>
                  </a:lnTo>
                  <a:lnTo>
                    <a:pt x="176" y="2163"/>
                  </a:lnTo>
                  <a:lnTo>
                    <a:pt x="80" y="2163"/>
                  </a:lnTo>
                  <a:lnTo>
                    <a:pt x="80" y="2099"/>
                  </a:lnTo>
                  <a:lnTo>
                    <a:pt x="176" y="2099"/>
                  </a:lnTo>
                  <a:lnTo>
                    <a:pt x="176" y="2163"/>
                  </a:lnTo>
                  <a:cubicBezTo>
                    <a:pt x="176" y="2169"/>
                    <a:pt x="176" y="2174"/>
                    <a:pt x="174" y="2179"/>
                  </a:cubicBezTo>
                  <a:lnTo>
                    <a:pt x="158" y="2227"/>
                  </a:lnTo>
                  <a:lnTo>
                    <a:pt x="160" y="2211"/>
                  </a:lnTo>
                  <a:lnTo>
                    <a:pt x="160" y="2259"/>
                  </a:lnTo>
                  <a:lnTo>
                    <a:pt x="160" y="2307"/>
                  </a:lnTo>
                  <a:lnTo>
                    <a:pt x="160" y="2355"/>
                  </a:lnTo>
                  <a:lnTo>
                    <a:pt x="160" y="2419"/>
                  </a:lnTo>
                  <a:lnTo>
                    <a:pt x="160" y="2467"/>
                  </a:lnTo>
                  <a:lnTo>
                    <a:pt x="160" y="2515"/>
                  </a:lnTo>
                  <a:cubicBezTo>
                    <a:pt x="160" y="2542"/>
                    <a:pt x="139" y="2563"/>
                    <a:pt x="112" y="2563"/>
                  </a:cubicBezTo>
                  <a:lnTo>
                    <a:pt x="96" y="2563"/>
                  </a:lnTo>
                  <a:lnTo>
                    <a:pt x="144" y="2515"/>
                  </a:lnTo>
                  <a:lnTo>
                    <a:pt x="144" y="2563"/>
                  </a:lnTo>
                  <a:lnTo>
                    <a:pt x="144" y="2611"/>
                  </a:lnTo>
                  <a:lnTo>
                    <a:pt x="48" y="2611"/>
                  </a:lnTo>
                  <a:lnTo>
                    <a:pt x="48" y="2563"/>
                  </a:lnTo>
                  <a:lnTo>
                    <a:pt x="144" y="2563"/>
                  </a:lnTo>
                  <a:lnTo>
                    <a:pt x="144" y="2611"/>
                  </a:lnTo>
                  <a:lnTo>
                    <a:pt x="144" y="2675"/>
                  </a:lnTo>
                  <a:lnTo>
                    <a:pt x="144" y="2723"/>
                  </a:lnTo>
                  <a:lnTo>
                    <a:pt x="144" y="2771"/>
                  </a:lnTo>
                  <a:lnTo>
                    <a:pt x="48" y="2771"/>
                  </a:lnTo>
                  <a:lnTo>
                    <a:pt x="48" y="2723"/>
                  </a:lnTo>
                  <a:lnTo>
                    <a:pt x="144" y="2723"/>
                  </a:lnTo>
                  <a:lnTo>
                    <a:pt x="144" y="2771"/>
                  </a:lnTo>
                  <a:lnTo>
                    <a:pt x="144" y="2819"/>
                  </a:lnTo>
                  <a:lnTo>
                    <a:pt x="144" y="2867"/>
                  </a:lnTo>
                  <a:lnTo>
                    <a:pt x="144" y="2931"/>
                  </a:lnTo>
                  <a:lnTo>
                    <a:pt x="48" y="2931"/>
                  </a:lnTo>
                  <a:lnTo>
                    <a:pt x="48" y="2867"/>
                  </a:lnTo>
                  <a:lnTo>
                    <a:pt x="143" y="2879"/>
                  </a:lnTo>
                  <a:lnTo>
                    <a:pt x="127" y="2943"/>
                  </a:lnTo>
                  <a:cubicBezTo>
                    <a:pt x="121" y="2967"/>
                    <a:pt x="99" y="2982"/>
                    <a:pt x="75" y="2979"/>
                  </a:cubicBezTo>
                  <a:cubicBezTo>
                    <a:pt x="51" y="2976"/>
                    <a:pt x="32" y="2956"/>
                    <a:pt x="32" y="2931"/>
                  </a:cubicBezTo>
                  <a:lnTo>
                    <a:pt x="32" y="2867"/>
                  </a:lnTo>
                  <a:lnTo>
                    <a:pt x="128" y="2867"/>
                  </a:lnTo>
                  <a:lnTo>
                    <a:pt x="128" y="2931"/>
                  </a:lnTo>
                  <a:lnTo>
                    <a:pt x="32" y="2931"/>
                  </a:lnTo>
                  <a:lnTo>
                    <a:pt x="32" y="2867"/>
                  </a:lnTo>
                  <a:lnTo>
                    <a:pt x="128" y="2867"/>
                  </a:lnTo>
                  <a:lnTo>
                    <a:pt x="128" y="2931"/>
                  </a:lnTo>
                  <a:lnTo>
                    <a:pt x="128" y="2979"/>
                  </a:lnTo>
                  <a:lnTo>
                    <a:pt x="128" y="3027"/>
                  </a:lnTo>
                  <a:lnTo>
                    <a:pt x="128" y="3075"/>
                  </a:lnTo>
                  <a:lnTo>
                    <a:pt x="32" y="3075"/>
                  </a:lnTo>
                  <a:lnTo>
                    <a:pt x="32" y="3027"/>
                  </a:lnTo>
                  <a:lnTo>
                    <a:pt x="128" y="3027"/>
                  </a:lnTo>
                  <a:lnTo>
                    <a:pt x="128" y="3075"/>
                  </a:lnTo>
                  <a:lnTo>
                    <a:pt x="128" y="3123"/>
                  </a:lnTo>
                  <a:lnTo>
                    <a:pt x="128" y="3187"/>
                  </a:lnTo>
                  <a:cubicBezTo>
                    <a:pt x="128" y="3214"/>
                    <a:pt x="107" y="3235"/>
                    <a:pt x="80" y="3235"/>
                  </a:cubicBezTo>
                  <a:lnTo>
                    <a:pt x="64" y="3235"/>
                  </a:lnTo>
                  <a:lnTo>
                    <a:pt x="112" y="3187"/>
                  </a:lnTo>
                  <a:lnTo>
                    <a:pt x="112" y="3235"/>
                  </a:lnTo>
                  <a:lnTo>
                    <a:pt x="16" y="3235"/>
                  </a:lnTo>
                  <a:lnTo>
                    <a:pt x="16" y="3187"/>
                  </a:lnTo>
                  <a:lnTo>
                    <a:pt x="112" y="3187"/>
                  </a:lnTo>
                  <a:lnTo>
                    <a:pt x="112" y="3235"/>
                  </a:lnTo>
                  <a:lnTo>
                    <a:pt x="112" y="3283"/>
                  </a:lnTo>
                  <a:lnTo>
                    <a:pt x="112" y="3331"/>
                  </a:lnTo>
                  <a:lnTo>
                    <a:pt x="112" y="3379"/>
                  </a:lnTo>
                  <a:lnTo>
                    <a:pt x="16" y="3379"/>
                  </a:lnTo>
                  <a:lnTo>
                    <a:pt x="16" y="3331"/>
                  </a:lnTo>
                  <a:lnTo>
                    <a:pt x="112" y="3331"/>
                  </a:lnTo>
                  <a:lnTo>
                    <a:pt x="112" y="3379"/>
                  </a:lnTo>
                  <a:lnTo>
                    <a:pt x="112" y="3443"/>
                  </a:lnTo>
                  <a:cubicBezTo>
                    <a:pt x="112" y="3470"/>
                    <a:pt x="91" y="3491"/>
                    <a:pt x="64" y="3491"/>
                  </a:cubicBezTo>
                  <a:lnTo>
                    <a:pt x="48" y="3491"/>
                  </a:lnTo>
                  <a:lnTo>
                    <a:pt x="96" y="3443"/>
                  </a:lnTo>
                  <a:lnTo>
                    <a:pt x="96" y="3491"/>
                  </a:lnTo>
                  <a:lnTo>
                    <a:pt x="96" y="3539"/>
                  </a:lnTo>
                  <a:lnTo>
                    <a:pt x="96" y="3587"/>
                  </a:lnTo>
                  <a:lnTo>
                    <a:pt x="96" y="3635"/>
                  </a:lnTo>
                  <a:cubicBezTo>
                    <a:pt x="96" y="3662"/>
                    <a:pt x="75" y="3683"/>
                    <a:pt x="48" y="3683"/>
                  </a:cubicBezTo>
                  <a:cubicBezTo>
                    <a:pt x="22" y="3683"/>
                    <a:pt x="0" y="3662"/>
                    <a:pt x="0" y="3635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3" name="Freeform 222"/>
            <p:cNvSpPr>
              <a:spLocks/>
            </p:cNvSpPr>
            <p:nvPr/>
          </p:nvSpPr>
          <p:spPr bwMode="auto">
            <a:xfrm>
              <a:off x="6916030" y="3915511"/>
              <a:ext cx="35355" cy="1575025"/>
            </a:xfrm>
            <a:custGeom>
              <a:avLst/>
              <a:gdLst>
                <a:gd name="T0" fmla="*/ 24 w 288"/>
                <a:gd name="T1" fmla="*/ 0 h 8488"/>
                <a:gd name="T2" fmla="*/ 56 w 288"/>
                <a:gd name="T3" fmla="*/ 56 h 8488"/>
                <a:gd name="T4" fmla="*/ 56 w 288"/>
                <a:gd name="T5" fmla="*/ 128 h 8488"/>
                <a:gd name="T6" fmla="*/ 64 w 288"/>
                <a:gd name="T7" fmla="*/ 184 h 8488"/>
                <a:gd name="T8" fmla="*/ 64 w 288"/>
                <a:gd name="T9" fmla="*/ 696 h 8488"/>
                <a:gd name="T10" fmla="*/ 64 w 288"/>
                <a:gd name="T11" fmla="*/ 1149 h 8488"/>
                <a:gd name="T12" fmla="*/ 72 w 288"/>
                <a:gd name="T13" fmla="*/ 1568 h 8488"/>
                <a:gd name="T14" fmla="*/ 72 w 288"/>
                <a:gd name="T15" fmla="*/ 2152 h 8488"/>
                <a:gd name="T16" fmla="*/ 72 w 288"/>
                <a:gd name="T17" fmla="*/ 2872 h 8488"/>
                <a:gd name="T18" fmla="*/ 80 w 288"/>
                <a:gd name="T19" fmla="*/ 3568 h 8488"/>
                <a:gd name="T20" fmla="*/ 80 w 288"/>
                <a:gd name="T21" fmla="*/ 4280 h 8488"/>
                <a:gd name="T22" fmla="*/ 80 w 288"/>
                <a:gd name="T23" fmla="*/ 5208 h 8488"/>
                <a:gd name="T24" fmla="*/ 88 w 288"/>
                <a:gd name="T25" fmla="*/ 6103 h 8488"/>
                <a:gd name="T26" fmla="*/ 88 w 288"/>
                <a:gd name="T27" fmla="*/ 7048 h 8488"/>
                <a:gd name="T28" fmla="*/ 88 w 288"/>
                <a:gd name="T29" fmla="*/ 7848 h 8488"/>
                <a:gd name="T30" fmla="*/ 96 w 288"/>
                <a:gd name="T31" fmla="*/ 8024 h 8488"/>
                <a:gd name="T32" fmla="*/ 96 w 288"/>
                <a:gd name="T33" fmla="*/ 8256 h 8488"/>
                <a:gd name="T34" fmla="*/ 72 w 288"/>
                <a:gd name="T35" fmla="*/ 8280 h 8488"/>
                <a:gd name="T36" fmla="*/ 112 w 288"/>
                <a:gd name="T37" fmla="*/ 8360 h 8488"/>
                <a:gd name="T38" fmla="*/ 96 w 288"/>
                <a:gd name="T39" fmla="*/ 8408 h 8488"/>
                <a:gd name="T40" fmla="*/ 80 w 288"/>
                <a:gd name="T41" fmla="*/ 8360 h 8488"/>
                <a:gd name="T42" fmla="*/ 120 w 288"/>
                <a:gd name="T43" fmla="*/ 8336 h 8488"/>
                <a:gd name="T44" fmla="*/ 152 w 288"/>
                <a:gd name="T45" fmla="*/ 8384 h 8488"/>
                <a:gd name="T46" fmla="*/ 112 w 288"/>
                <a:gd name="T47" fmla="*/ 8384 h 8488"/>
                <a:gd name="T48" fmla="*/ 168 w 288"/>
                <a:gd name="T49" fmla="*/ 8440 h 8488"/>
                <a:gd name="T50" fmla="*/ 160 w 288"/>
                <a:gd name="T51" fmla="*/ 8360 h 8488"/>
                <a:gd name="T52" fmla="*/ 184 w 288"/>
                <a:gd name="T53" fmla="*/ 8360 h 8488"/>
                <a:gd name="T54" fmla="*/ 168 w 288"/>
                <a:gd name="T55" fmla="*/ 8360 h 8488"/>
                <a:gd name="T56" fmla="*/ 216 w 288"/>
                <a:gd name="T57" fmla="*/ 8384 h 8488"/>
                <a:gd name="T58" fmla="*/ 248 w 288"/>
                <a:gd name="T59" fmla="*/ 8360 h 8488"/>
                <a:gd name="T60" fmla="*/ 232 w 288"/>
                <a:gd name="T61" fmla="*/ 8360 h 8488"/>
                <a:gd name="T62" fmla="*/ 256 w 288"/>
                <a:gd name="T63" fmla="*/ 8360 h 8488"/>
                <a:gd name="T64" fmla="*/ 256 w 288"/>
                <a:gd name="T65" fmla="*/ 8328 h 8488"/>
                <a:gd name="T66" fmla="*/ 216 w 288"/>
                <a:gd name="T67" fmla="*/ 8360 h 8488"/>
                <a:gd name="T68" fmla="*/ 232 w 288"/>
                <a:gd name="T69" fmla="*/ 8408 h 8488"/>
                <a:gd name="T70" fmla="*/ 200 w 288"/>
                <a:gd name="T71" fmla="*/ 8408 h 8488"/>
                <a:gd name="T72" fmla="*/ 216 w 288"/>
                <a:gd name="T73" fmla="*/ 8384 h 8488"/>
                <a:gd name="T74" fmla="*/ 168 w 288"/>
                <a:gd name="T75" fmla="*/ 8408 h 8488"/>
                <a:gd name="T76" fmla="*/ 176 w 288"/>
                <a:gd name="T77" fmla="*/ 8408 h 8488"/>
                <a:gd name="T78" fmla="*/ 144 w 288"/>
                <a:gd name="T79" fmla="*/ 8408 h 8488"/>
                <a:gd name="T80" fmla="*/ 160 w 288"/>
                <a:gd name="T81" fmla="*/ 8384 h 8488"/>
                <a:gd name="T82" fmla="*/ 96 w 288"/>
                <a:gd name="T83" fmla="*/ 8384 h 8488"/>
                <a:gd name="T84" fmla="*/ 128 w 288"/>
                <a:gd name="T85" fmla="*/ 8360 h 8488"/>
                <a:gd name="T86" fmla="*/ 72 w 288"/>
                <a:gd name="T87" fmla="*/ 8360 h 8488"/>
                <a:gd name="T88" fmla="*/ 64 w 288"/>
                <a:gd name="T89" fmla="*/ 8280 h 8488"/>
                <a:gd name="T90" fmla="*/ 96 w 288"/>
                <a:gd name="T91" fmla="*/ 8304 h 8488"/>
                <a:gd name="T92" fmla="*/ 48 w 288"/>
                <a:gd name="T93" fmla="*/ 8104 h 8488"/>
                <a:gd name="T94" fmla="*/ 40 w 288"/>
                <a:gd name="T95" fmla="*/ 7952 h 8488"/>
                <a:gd name="T96" fmla="*/ 40 w 288"/>
                <a:gd name="T97" fmla="*/ 7384 h 8488"/>
                <a:gd name="T98" fmla="*/ 40 w 288"/>
                <a:gd name="T99" fmla="*/ 6408 h 8488"/>
                <a:gd name="T100" fmla="*/ 32 w 288"/>
                <a:gd name="T101" fmla="*/ 5512 h 8488"/>
                <a:gd name="T102" fmla="*/ 32 w 288"/>
                <a:gd name="T103" fmla="*/ 4568 h 8488"/>
                <a:gd name="T104" fmla="*/ 32 w 288"/>
                <a:gd name="T105" fmla="*/ 3824 h 8488"/>
                <a:gd name="T106" fmla="*/ 24 w 288"/>
                <a:gd name="T107" fmla="*/ 3104 h 8488"/>
                <a:gd name="T108" fmla="*/ 24 w 288"/>
                <a:gd name="T109" fmla="*/ 2408 h 8488"/>
                <a:gd name="T110" fmla="*/ 24 w 288"/>
                <a:gd name="T111" fmla="*/ 1696 h 8488"/>
                <a:gd name="T112" fmla="*/ 24 w 288"/>
                <a:gd name="T113" fmla="*/ 1232 h 8488"/>
                <a:gd name="T114" fmla="*/ 16 w 288"/>
                <a:gd name="T115" fmla="*/ 848 h 8488"/>
                <a:gd name="T116" fmla="*/ 16 w 288"/>
                <a:gd name="T117" fmla="*/ 360 h 8488"/>
                <a:gd name="T118" fmla="*/ 40 w 288"/>
                <a:gd name="T119" fmla="*/ 152 h 8488"/>
                <a:gd name="T120" fmla="*/ 8 w 288"/>
                <a:gd name="T121" fmla="*/ 56 h 8488"/>
                <a:gd name="T122" fmla="*/ 48 w 288"/>
                <a:gd name="T123" fmla="*/ 56 h 8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8" h="8488">
                  <a:moveTo>
                    <a:pt x="0" y="56"/>
                  </a:move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56"/>
                  </a:lnTo>
                  <a:cubicBezTo>
                    <a:pt x="48" y="70"/>
                    <a:pt x="38" y="80"/>
                    <a:pt x="24" y="80"/>
                  </a:cubicBezTo>
                  <a:cubicBezTo>
                    <a:pt x="11" y="80"/>
                    <a:pt x="0" y="70"/>
                    <a:pt x="0" y="56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56"/>
                  </a:lnTo>
                  <a:cubicBezTo>
                    <a:pt x="48" y="70"/>
                    <a:pt x="38" y="80"/>
                    <a:pt x="24" y="80"/>
                  </a:cubicBezTo>
                  <a:cubicBezTo>
                    <a:pt x="11" y="80"/>
                    <a:pt x="0" y="70"/>
                    <a:pt x="0" y="56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lnTo>
                    <a:pt x="32" y="0"/>
                  </a:lnTo>
                  <a:cubicBezTo>
                    <a:pt x="46" y="0"/>
                    <a:pt x="56" y="11"/>
                    <a:pt x="56" y="24"/>
                  </a:cubicBezTo>
                  <a:lnTo>
                    <a:pt x="56" y="56"/>
                  </a:lnTo>
                  <a:cubicBezTo>
                    <a:pt x="56" y="70"/>
                    <a:pt x="46" y="80"/>
                    <a:pt x="32" y="80"/>
                  </a:cubicBezTo>
                  <a:cubicBezTo>
                    <a:pt x="19" y="80"/>
                    <a:pt x="8" y="70"/>
                    <a:pt x="8" y="56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56"/>
                  </a:lnTo>
                  <a:lnTo>
                    <a:pt x="56" y="80"/>
                  </a:lnTo>
                  <a:lnTo>
                    <a:pt x="56" y="104"/>
                  </a:lnTo>
                  <a:lnTo>
                    <a:pt x="56" y="128"/>
                  </a:lnTo>
                  <a:lnTo>
                    <a:pt x="32" y="104"/>
                  </a:lnTo>
                  <a:lnTo>
                    <a:pt x="40" y="104"/>
                  </a:lnTo>
                  <a:lnTo>
                    <a:pt x="16" y="128"/>
                  </a:lnTo>
                  <a:lnTo>
                    <a:pt x="16" y="104"/>
                  </a:lnTo>
                  <a:cubicBezTo>
                    <a:pt x="16" y="91"/>
                    <a:pt x="27" y="80"/>
                    <a:pt x="40" y="80"/>
                  </a:cubicBezTo>
                  <a:cubicBezTo>
                    <a:pt x="54" y="80"/>
                    <a:pt x="64" y="91"/>
                    <a:pt x="64" y="104"/>
                  </a:cubicBezTo>
                  <a:lnTo>
                    <a:pt x="64" y="128"/>
                  </a:lnTo>
                  <a:lnTo>
                    <a:pt x="64" y="152"/>
                  </a:lnTo>
                  <a:lnTo>
                    <a:pt x="64" y="184"/>
                  </a:lnTo>
                  <a:lnTo>
                    <a:pt x="64" y="232"/>
                  </a:lnTo>
                  <a:lnTo>
                    <a:pt x="64" y="312"/>
                  </a:lnTo>
                  <a:lnTo>
                    <a:pt x="64" y="360"/>
                  </a:lnTo>
                  <a:lnTo>
                    <a:pt x="64" y="440"/>
                  </a:lnTo>
                  <a:lnTo>
                    <a:pt x="64" y="488"/>
                  </a:lnTo>
                  <a:lnTo>
                    <a:pt x="64" y="536"/>
                  </a:lnTo>
                  <a:lnTo>
                    <a:pt x="64" y="592"/>
                  </a:lnTo>
                  <a:lnTo>
                    <a:pt x="64" y="640"/>
                  </a:lnTo>
                  <a:lnTo>
                    <a:pt x="64" y="696"/>
                  </a:lnTo>
                  <a:lnTo>
                    <a:pt x="64" y="744"/>
                  </a:lnTo>
                  <a:lnTo>
                    <a:pt x="64" y="792"/>
                  </a:lnTo>
                  <a:lnTo>
                    <a:pt x="64" y="848"/>
                  </a:lnTo>
                  <a:lnTo>
                    <a:pt x="64" y="928"/>
                  </a:lnTo>
                  <a:lnTo>
                    <a:pt x="64" y="976"/>
                  </a:lnTo>
                  <a:lnTo>
                    <a:pt x="64" y="1056"/>
                  </a:lnTo>
                  <a:lnTo>
                    <a:pt x="64" y="1104"/>
                  </a:lnTo>
                  <a:lnTo>
                    <a:pt x="64" y="1152"/>
                  </a:lnTo>
                  <a:lnTo>
                    <a:pt x="64" y="1149"/>
                  </a:lnTo>
                  <a:lnTo>
                    <a:pt x="72" y="1205"/>
                  </a:lnTo>
                  <a:cubicBezTo>
                    <a:pt x="72" y="1206"/>
                    <a:pt x="72" y="1207"/>
                    <a:pt x="72" y="1208"/>
                  </a:cubicBezTo>
                  <a:lnTo>
                    <a:pt x="72" y="1232"/>
                  </a:lnTo>
                  <a:lnTo>
                    <a:pt x="72" y="1280"/>
                  </a:lnTo>
                  <a:lnTo>
                    <a:pt x="72" y="1336"/>
                  </a:lnTo>
                  <a:lnTo>
                    <a:pt x="72" y="1384"/>
                  </a:lnTo>
                  <a:lnTo>
                    <a:pt x="72" y="1440"/>
                  </a:lnTo>
                  <a:lnTo>
                    <a:pt x="72" y="1512"/>
                  </a:lnTo>
                  <a:lnTo>
                    <a:pt x="72" y="1568"/>
                  </a:lnTo>
                  <a:lnTo>
                    <a:pt x="72" y="1616"/>
                  </a:lnTo>
                  <a:lnTo>
                    <a:pt x="72" y="1664"/>
                  </a:lnTo>
                  <a:lnTo>
                    <a:pt x="72" y="1696"/>
                  </a:lnTo>
                  <a:lnTo>
                    <a:pt x="72" y="1768"/>
                  </a:lnTo>
                  <a:lnTo>
                    <a:pt x="72" y="1824"/>
                  </a:lnTo>
                  <a:lnTo>
                    <a:pt x="72" y="1896"/>
                  </a:lnTo>
                  <a:lnTo>
                    <a:pt x="72" y="1976"/>
                  </a:lnTo>
                  <a:lnTo>
                    <a:pt x="72" y="2056"/>
                  </a:lnTo>
                  <a:lnTo>
                    <a:pt x="72" y="2152"/>
                  </a:lnTo>
                  <a:lnTo>
                    <a:pt x="72" y="2256"/>
                  </a:lnTo>
                  <a:lnTo>
                    <a:pt x="72" y="2336"/>
                  </a:lnTo>
                  <a:lnTo>
                    <a:pt x="72" y="2408"/>
                  </a:lnTo>
                  <a:lnTo>
                    <a:pt x="72" y="2488"/>
                  </a:lnTo>
                  <a:lnTo>
                    <a:pt x="72" y="2568"/>
                  </a:lnTo>
                  <a:lnTo>
                    <a:pt x="72" y="2640"/>
                  </a:lnTo>
                  <a:lnTo>
                    <a:pt x="72" y="2720"/>
                  </a:lnTo>
                  <a:lnTo>
                    <a:pt x="72" y="2792"/>
                  </a:lnTo>
                  <a:lnTo>
                    <a:pt x="72" y="2872"/>
                  </a:lnTo>
                  <a:lnTo>
                    <a:pt x="72" y="2952"/>
                  </a:lnTo>
                  <a:lnTo>
                    <a:pt x="72" y="3024"/>
                  </a:lnTo>
                  <a:lnTo>
                    <a:pt x="72" y="3104"/>
                  </a:lnTo>
                  <a:lnTo>
                    <a:pt x="72" y="3184"/>
                  </a:lnTo>
                  <a:lnTo>
                    <a:pt x="80" y="3254"/>
                  </a:lnTo>
                  <a:lnTo>
                    <a:pt x="80" y="3336"/>
                  </a:lnTo>
                  <a:lnTo>
                    <a:pt x="80" y="3408"/>
                  </a:lnTo>
                  <a:lnTo>
                    <a:pt x="80" y="3488"/>
                  </a:lnTo>
                  <a:lnTo>
                    <a:pt x="80" y="3568"/>
                  </a:lnTo>
                  <a:lnTo>
                    <a:pt x="80" y="3640"/>
                  </a:lnTo>
                  <a:lnTo>
                    <a:pt x="80" y="3720"/>
                  </a:lnTo>
                  <a:lnTo>
                    <a:pt x="80" y="3824"/>
                  </a:lnTo>
                  <a:lnTo>
                    <a:pt x="80" y="3896"/>
                  </a:lnTo>
                  <a:lnTo>
                    <a:pt x="80" y="3976"/>
                  </a:lnTo>
                  <a:lnTo>
                    <a:pt x="80" y="4048"/>
                  </a:lnTo>
                  <a:lnTo>
                    <a:pt x="80" y="4128"/>
                  </a:lnTo>
                  <a:lnTo>
                    <a:pt x="80" y="4208"/>
                  </a:lnTo>
                  <a:lnTo>
                    <a:pt x="80" y="4280"/>
                  </a:lnTo>
                  <a:lnTo>
                    <a:pt x="80" y="4360"/>
                  </a:lnTo>
                  <a:lnTo>
                    <a:pt x="80" y="4464"/>
                  </a:lnTo>
                  <a:lnTo>
                    <a:pt x="80" y="4568"/>
                  </a:lnTo>
                  <a:lnTo>
                    <a:pt x="80" y="4664"/>
                  </a:lnTo>
                  <a:lnTo>
                    <a:pt x="80" y="4768"/>
                  </a:lnTo>
                  <a:lnTo>
                    <a:pt x="80" y="4872"/>
                  </a:lnTo>
                  <a:lnTo>
                    <a:pt x="80" y="5000"/>
                  </a:lnTo>
                  <a:lnTo>
                    <a:pt x="80" y="5104"/>
                  </a:lnTo>
                  <a:lnTo>
                    <a:pt x="80" y="5208"/>
                  </a:lnTo>
                  <a:lnTo>
                    <a:pt x="80" y="5312"/>
                  </a:lnTo>
                  <a:lnTo>
                    <a:pt x="80" y="5408"/>
                  </a:lnTo>
                  <a:lnTo>
                    <a:pt x="80" y="5512"/>
                  </a:lnTo>
                  <a:lnTo>
                    <a:pt x="80" y="5616"/>
                  </a:lnTo>
                  <a:lnTo>
                    <a:pt x="80" y="5720"/>
                  </a:lnTo>
                  <a:lnTo>
                    <a:pt x="80" y="5824"/>
                  </a:lnTo>
                  <a:lnTo>
                    <a:pt x="80" y="5920"/>
                  </a:lnTo>
                  <a:lnTo>
                    <a:pt x="80" y="6000"/>
                  </a:lnTo>
                  <a:lnTo>
                    <a:pt x="88" y="6103"/>
                  </a:lnTo>
                  <a:lnTo>
                    <a:pt x="88" y="6208"/>
                  </a:lnTo>
                  <a:lnTo>
                    <a:pt x="88" y="6312"/>
                  </a:lnTo>
                  <a:lnTo>
                    <a:pt x="88" y="6408"/>
                  </a:lnTo>
                  <a:lnTo>
                    <a:pt x="88" y="6512"/>
                  </a:lnTo>
                  <a:lnTo>
                    <a:pt x="88" y="6640"/>
                  </a:lnTo>
                  <a:lnTo>
                    <a:pt x="88" y="6744"/>
                  </a:lnTo>
                  <a:lnTo>
                    <a:pt x="88" y="6848"/>
                  </a:lnTo>
                  <a:lnTo>
                    <a:pt x="88" y="6952"/>
                  </a:lnTo>
                  <a:lnTo>
                    <a:pt x="88" y="7048"/>
                  </a:lnTo>
                  <a:lnTo>
                    <a:pt x="88" y="7152"/>
                  </a:lnTo>
                  <a:lnTo>
                    <a:pt x="88" y="7280"/>
                  </a:lnTo>
                  <a:lnTo>
                    <a:pt x="88" y="7384"/>
                  </a:lnTo>
                  <a:lnTo>
                    <a:pt x="88" y="7488"/>
                  </a:lnTo>
                  <a:lnTo>
                    <a:pt x="88" y="7616"/>
                  </a:lnTo>
                  <a:lnTo>
                    <a:pt x="88" y="7696"/>
                  </a:lnTo>
                  <a:lnTo>
                    <a:pt x="88" y="7768"/>
                  </a:lnTo>
                  <a:lnTo>
                    <a:pt x="88" y="7824"/>
                  </a:lnTo>
                  <a:lnTo>
                    <a:pt x="88" y="7848"/>
                  </a:lnTo>
                  <a:lnTo>
                    <a:pt x="88" y="7872"/>
                  </a:lnTo>
                  <a:lnTo>
                    <a:pt x="88" y="7896"/>
                  </a:lnTo>
                  <a:lnTo>
                    <a:pt x="88" y="7952"/>
                  </a:lnTo>
                  <a:lnTo>
                    <a:pt x="88" y="7976"/>
                  </a:lnTo>
                  <a:lnTo>
                    <a:pt x="88" y="8000"/>
                  </a:lnTo>
                  <a:lnTo>
                    <a:pt x="64" y="7976"/>
                  </a:lnTo>
                  <a:lnTo>
                    <a:pt x="72" y="7976"/>
                  </a:lnTo>
                  <a:cubicBezTo>
                    <a:pt x="86" y="7976"/>
                    <a:pt x="96" y="7987"/>
                    <a:pt x="96" y="8000"/>
                  </a:cubicBezTo>
                  <a:lnTo>
                    <a:pt x="96" y="8024"/>
                  </a:lnTo>
                  <a:lnTo>
                    <a:pt x="96" y="8048"/>
                  </a:lnTo>
                  <a:lnTo>
                    <a:pt x="96" y="8080"/>
                  </a:lnTo>
                  <a:lnTo>
                    <a:pt x="96" y="8104"/>
                  </a:lnTo>
                  <a:lnTo>
                    <a:pt x="96" y="8128"/>
                  </a:lnTo>
                  <a:lnTo>
                    <a:pt x="96" y="8152"/>
                  </a:lnTo>
                  <a:lnTo>
                    <a:pt x="96" y="8176"/>
                  </a:lnTo>
                  <a:lnTo>
                    <a:pt x="96" y="8208"/>
                  </a:lnTo>
                  <a:lnTo>
                    <a:pt x="96" y="8232"/>
                  </a:lnTo>
                  <a:lnTo>
                    <a:pt x="96" y="8256"/>
                  </a:lnTo>
                  <a:lnTo>
                    <a:pt x="96" y="8280"/>
                  </a:lnTo>
                  <a:lnTo>
                    <a:pt x="96" y="8304"/>
                  </a:lnTo>
                  <a:cubicBezTo>
                    <a:pt x="96" y="8318"/>
                    <a:pt x="86" y="8328"/>
                    <a:pt x="72" y="8328"/>
                  </a:cubicBezTo>
                  <a:cubicBezTo>
                    <a:pt x="59" y="8328"/>
                    <a:pt x="48" y="8318"/>
                    <a:pt x="48" y="8304"/>
                  </a:cubicBezTo>
                  <a:lnTo>
                    <a:pt x="48" y="8280"/>
                  </a:lnTo>
                  <a:cubicBezTo>
                    <a:pt x="48" y="8267"/>
                    <a:pt x="59" y="8256"/>
                    <a:pt x="72" y="8256"/>
                  </a:cubicBezTo>
                  <a:cubicBezTo>
                    <a:pt x="86" y="8256"/>
                    <a:pt x="96" y="8267"/>
                    <a:pt x="96" y="8280"/>
                  </a:cubicBezTo>
                  <a:lnTo>
                    <a:pt x="96" y="8304"/>
                  </a:lnTo>
                  <a:lnTo>
                    <a:pt x="72" y="8280"/>
                  </a:lnTo>
                  <a:lnTo>
                    <a:pt x="80" y="8280"/>
                  </a:lnTo>
                  <a:lnTo>
                    <a:pt x="88" y="8280"/>
                  </a:lnTo>
                  <a:lnTo>
                    <a:pt x="64" y="8304"/>
                  </a:lnTo>
                  <a:lnTo>
                    <a:pt x="64" y="8280"/>
                  </a:lnTo>
                  <a:cubicBezTo>
                    <a:pt x="64" y="8267"/>
                    <a:pt x="75" y="8256"/>
                    <a:pt x="88" y="8256"/>
                  </a:cubicBezTo>
                  <a:cubicBezTo>
                    <a:pt x="102" y="8256"/>
                    <a:pt x="112" y="8267"/>
                    <a:pt x="112" y="8280"/>
                  </a:cubicBezTo>
                  <a:lnTo>
                    <a:pt x="112" y="8304"/>
                  </a:lnTo>
                  <a:lnTo>
                    <a:pt x="112" y="8336"/>
                  </a:lnTo>
                  <a:lnTo>
                    <a:pt x="112" y="8360"/>
                  </a:lnTo>
                  <a:lnTo>
                    <a:pt x="112" y="8384"/>
                  </a:lnTo>
                  <a:lnTo>
                    <a:pt x="88" y="8360"/>
                  </a:lnTo>
                  <a:lnTo>
                    <a:pt x="96" y="8360"/>
                  </a:lnTo>
                  <a:lnTo>
                    <a:pt x="72" y="8384"/>
                  </a:lnTo>
                  <a:lnTo>
                    <a:pt x="72" y="8360"/>
                  </a:lnTo>
                  <a:cubicBezTo>
                    <a:pt x="72" y="8347"/>
                    <a:pt x="83" y="8336"/>
                    <a:pt x="96" y="8336"/>
                  </a:cubicBezTo>
                  <a:cubicBezTo>
                    <a:pt x="110" y="8336"/>
                    <a:pt x="120" y="8347"/>
                    <a:pt x="120" y="8360"/>
                  </a:cubicBezTo>
                  <a:lnTo>
                    <a:pt x="120" y="8384"/>
                  </a:lnTo>
                  <a:cubicBezTo>
                    <a:pt x="120" y="8398"/>
                    <a:pt x="110" y="8408"/>
                    <a:pt x="96" y="8408"/>
                  </a:cubicBezTo>
                  <a:cubicBezTo>
                    <a:pt x="83" y="8408"/>
                    <a:pt x="72" y="8398"/>
                    <a:pt x="72" y="8384"/>
                  </a:cubicBezTo>
                  <a:lnTo>
                    <a:pt x="72" y="8360"/>
                  </a:lnTo>
                  <a:cubicBezTo>
                    <a:pt x="72" y="8347"/>
                    <a:pt x="83" y="8336"/>
                    <a:pt x="96" y="8336"/>
                  </a:cubicBezTo>
                  <a:cubicBezTo>
                    <a:pt x="110" y="8336"/>
                    <a:pt x="120" y="8347"/>
                    <a:pt x="120" y="8360"/>
                  </a:cubicBezTo>
                  <a:lnTo>
                    <a:pt x="120" y="8384"/>
                  </a:lnTo>
                  <a:lnTo>
                    <a:pt x="96" y="8360"/>
                  </a:lnTo>
                  <a:lnTo>
                    <a:pt x="104" y="8360"/>
                  </a:lnTo>
                  <a:lnTo>
                    <a:pt x="80" y="8384"/>
                  </a:lnTo>
                  <a:lnTo>
                    <a:pt x="80" y="8360"/>
                  </a:lnTo>
                  <a:cubicBezTo>
                    <a:pt x="80" y="8347"/>
                    <a:pt x="91" y="8336"/>
                    <a:pt x="104" y="8336"/>
                  </a:cubicBezTo>
                  <a:cubicBezTo>
                    <a:pt x="118" y="8336"/>
                    <a:pt x="128" y="8347"/>
                    <a:pt x="128" y="8360"/>
                  </a:cubicBezTo>
                  <a:lnTo>
                    <a:pt x="128" y="8384"/>
                  </a:lnTo>
                  <a:lnTo>
                    <a:pt x="104" y="8360"/>
                  </a:lnTo>
                  <a:lnTo>
                    <a:pt x="112" y="8360"/>
                  </a:lnTo>
                  <a:lnTo>
                    <a:pt x="120" y="8360"/>
                  </a:lnTo>
                  <a:lnTo>
                    <a:pt x="96" y="8384"/>
                  </a:lnTo>
                  <a:lnTo>
                    <a:pt x="96" y="8360"/>
                  </a:lnTo>
                  <a:cubicBezTo>
                    <a:pt x="96" y="8347"/>
                    <a:pt x="107" y="8336"/>
                    <a:pt x="120" y="8336"/>
                  </a:cubicBezTo>
                  <a:cubicBezTo>
                    <a:pt x="134" y="8336"/>
                    <a:pt x="144" y="8347"/>
                    <a:pt x="144" y="8360"/>
                  </a:cubicBezTo>
                  <a:lnTo>
                    <a:pt x="144" y="8384"/>
                  </a:lnTo>
                  <a:lnTo>
                    <a:pt x="120" y="8360"/>
                  </a:lnTo>
                  <a:lnTo>
                    <a:pt x="128" y="8360"/>
                  </a:lnTo>
                  <a:lnTo>
                    <a:pt x="104" y="8384"/>
                  </a:lnTo>
                  <a:lnTo>
                    <a:pt x="104" y="8360"/>
                  </a:lnTo>
                  <a:cubicBezTo>
                    <a:pt x="104" y="8347"/>
                    <a:pt x="115" y="8336"/>
                    <a:pt x="128" y="8336"/>
                  </a:cubicBezTo>
                  <a:cubicBezTo>
                    <a:pt x="142" y="8336"/>
                    <a:pt x="152" y="8347"/>
                    <a:pt x="152" y="8360"/>
                  </a:cubicBezTo>
                  <a:lnTo>
                    <a:pt x="152" y="8384"/>
                  </a:lnTo>
                  <a:lnTo>
                    <a:pt x="128" y="8360"/>
                  </a:lnTo>
                  <a:lnTo>
                    <a:pt x="136" y="8360"/>
                  </a:lnTo>
                  <a:lnTo>
                    <a:pt x="112" y="8384"/>
                  </a:lnTo>
                  <a:lnTo>
                    <a:pt x="112" y="8360"/>
                  </a:lnTo>
                  <a:cubicBezTo>
                    <a:pt x="112" y="8347"/>
                    <a:pt x="123" y="8336"/>
                    <a:pt x="136" y="8336"/>
                  </a:cubicBezTo>
                  <a:cubicBezTo>
                    <a:pt x="150" y="8336"/>
                    <a:pt x="160" y="8347"/>
                    <a:pt x="160" y="8360"/>
                  </a:cubicBezTo>
                  <a:lnTo>
                    <a:pt x="160" y="8384"/>
                  </a:lnTo>
                  <a:cubicBezTo>
                    <a:pt x="160" y="8398"/>
                    <a:pt x="150" y="8408"/>
                    <a:pt x="136" y="8408"/>
                  </a:cubicBezTo>
                  <a:cubicBezTo>
                    <a:pt x="123" y="8408"/>
                    <a:pt x="112" y="8398"/>
                    <a:pt x="112" y="8384"/>
                  </a:cubicBezTo>
                  <a:lnTo>
                    <a:pt x="112" y="8360"/>
                  </a:lnTo>
                  <a:cubicBezTo>
                    <a:pt x="112" y="8347"/>
                    <a:pt x="123" y="8336"/>
                    <a:pt x="136" y="8336"/>
                  </a:cubicBezTo>
                  <a:cubicBezTo>
                    <a:pt x="150" y="8336"/>
                    <a:pt x="160" y="8347"/>
                    <a:pt x="160" y="8360"/>
                  </a:cubicBezTo>
                  <a:lnTo>
                    <a:pt x="160" y="8384"/>
                  </a:lnTo>
                  <a:lnTo>
                    <a:pt x="136" y="8360"/>
                  </a:lnTo>
                  <a:lnTo>
                    <a:pt x="144" y="8360"/>
                  </a:lnTo>
                  <a:cubicBezTo>
                    <a:pt x="158" y="8360"/>
                    <a:pt x="168" y="8371"/>
                    <a:pt x="168" y="8384"/>
                  </a:cubicBezTo>
                  <a:lnTo>
                    <a:pt x="168" y="8408"/>
                  </a:lnTo>
                  <a:lnTo>
                    <a:pt x="168" y="8440"/>
                  </a:lnTo>
                  <a:lnTo>
                    <a:pt x="168" y="8464"/>
                  </a:lnTo>
                  <a:lnTo>
                    <a:pt x="144" y="8440"/>
                  </a:lnTo>
                  <a:lnTo>
                    <a:pt x="152" y="8440"/>
                  </a:lnTo>
                  <a:lnTo>
                    <a:pt x="128" y="8464"/>
                  </a:lnTo>
                  <a:lnTo>
                    <a:pt x="128" y="8440"/>
                  </a:lnTo>
                  <a:lnTo>
                    <a:pt x="128" y="8408"/>
                  </a:lnTo>
                  <a:lnTo>
                    <a:pt x="128" y="8384"/>
                  </a:lnTo>
                  <a:cubicBezTo>
                    <a:pt x="128" y="8371"/>
                    <a:pt x="139" y="8360"/>
                    <a:pt x="152" y="8360"/>
                  </a:cubicBezTo>
                  <a:lnTo>
                    <a:pt x="160" y="8360"/>
                  </a:lnTo>
                  <a:lnTo>
                    <a:pt x="136" y="8384"/>
                  </a:lnTo>
                  <a:lnTo>
                    <a:pt x="136" y="8360"/>
                  </a:lnTo>
                  <a:cubicBezTo>
                    <a:pt x="136" y="8347"/>
                    <a:pt x="147" y="8336"/>
                    <a:pt x="160" y="8336"/>
                  </a:cubicBezTo>
                  <a:cubicBezTo>
                    <a:pt x="174" y="8336"/>
                    <a:pt x="184" y="8347"/>
                    <a:pt x="184" y="8360"/>
                  </a:cubicBezTo>
                  <a:lnTo>
                    <a:pt x="184" y="8384"/>
                  </a:lnTo>
                  <a:lnTo>
                    <a:pt x="160" y="8360"/>
                  </a:lnTo>
                  <a:lnTo>
                    <a:pt x="168" y="8360"/>
                  </a:lnTo>
                  <a:lnTo>
                    <a:pt x="176" y="8360"/>
                  </a:lnTo>
                  <a:lnTo>
                    <a:pt x="184" y="8360"/>
                  </a:lnTo>
                  <a:lnTo>
                    <a:pt x="160" y="8384"/>
                  </a:lnTo>
                  <a:lnTo>
                    <a:pt x="160" y="8360"/>
                  </a:lnTo>
                  <a:cubicBezTo>
                    <a:pt x="160" y="8347"/>
                    <a:pt x="171" y="8336"/>
                    <a:pt x="184" y="8336"/>
                  </a:cubicBezTo>
                  <a:cubicBezTo>
                    <a:pt x="198" y="8336"/>
                    <a:pt x="208" y="8347"/>
                    <a:pt x="208" y="8360"/>
                  </a:cubicBezTo>
                  <a:lnTo>
                    <a:pt x="208" y="8384"/>
                  </a:lnTo>
                  <a:lnTo>
                    <a:pt x="184" y="8360"/>
                  </a:lnTo>
                  <a:lnTo>
                    <a:pt x="192" y="8360"/>
                  </a:lnTo>
                  <a:lnTo>
                    <a:pt x="168" y="8384"/>
                  </a:lnTo>
                  <a:lnTo>
                    <a:pt x="168" y="8360"/>
                  </a:lnTo>
                  <a:cubicBezTo>
                    <a:pt x="168" y="8347"/>
                    <a:pt x="179" y="8336"/>
                    <a:pt x="192" y="8336"/>
                  </a:cubicBezTo>
                  <a:cubicBezTo>
                    <a:pt x="206" y="8336"/>
                    <a:pt x="216" y="8347"/>
                    <a:pt x="216" y="8360"/>
                  </a:cubicBezTo>
                  <a:lnTo>
                    <a:pt x="216" y="8384"/>
                  </a:lnTo>
                  <a:cubicBezTo>
                    <a:pt x="216" y="8398"/>
                    <a:pt x="206" y="8408"/>
                    <a:pt x="192" y="8408"/>
                  </a:cubicBezTo>
                  <a:cubicBezTo>
                    <a:pt x="179" y="8408"/>
                    <a:pt x="168" y="8398"/>
                    <a:pt x="168" y="8384"/>
                  </a:cubicBezTo>
                  <a:lnTo>
                    <a:pt x="168" y="8360"/>
                  </a:lnTo>
                  <a:cubicBezTo>
                    <a:pt x="168" y="8347"/>
                    <a:pt x="179" y="8336"/>
                    <a:pt x="192" y="8336"/>
                  </a:cubicBezTo>
                  <a:cubicBezTo>
                    <a:pt x="206" y="8336"/>
                    <a:pt x="216" y="8347"/>
                    <a:pt x="216" y="8360"/>
                  </a:cubicBezTo>
                  <a:lnTo>
                    <a:pt x="216" y="8384"/>
                  </a:lnTo>
                  <a:lnTo>
                    <a:pt x="192" y="8360"/>
                  </a:lnTo>
                  <a:lnTo>
                    <a:pt x="200" y="8360"/>
                  </a:lnTo>
                  <a:lnTo>
                    <a:pt x="208" y="8360"/>
                  </a:lnTo>
                  <a:lnTo>
                    <a:pt x="216" y="8360"/>
                  </a:lnTo>
                  <a:lnTo>
                    <a:pt x="224" y="8360"/>
                  </a:lnTo>
                  <a:lnTo>
                    <a:pt x="200" y="8384"/>
                  </a:lnTo>
                  <a:lnTo>
                    <a:pt x="200" y="8360"/>
                  </a:lnTo>
                  <a:cubicBezTo>
                    <a:pt x="200" y="8347"/>
                    <a:pt x="211" y="8336"/>
                    <a:pt x="224" y="8336"/>
                  </a:cubicBezTo>
                  <a:cubicBezTo>
                    <a:pt x="238" y="8336"/>
                    <a:pt x="248" y="8347"/>
                    <a:pt x="248" y="8360"/>
                  </a:cubicBezTo>
                  <a:lnTo>
                    <a:pt x="248" y="8384"/>
                  </a:lnTo>
                  <a:lnTo>
                    <a:pt x="224" y="8360"/>
                  </a:lnTo>
                  <a:lnTo>
                    <a:pt x="232" y="8360"/>
                  </a:lnTo>
                  <a:lnTo>
                    <a:pt x="208" y="8384"/>
                  </a:lnTo>
                  <a:lnTo>
                    <a:pt x="208" y="8360"/>
                  </a:lnTo>
                  <a:cubicBezTo>
                    <a:pt x="208" y="8347"/>
                    <a:pt x="219" y="8336"/>
                    <a:pt x="232" y="8336"/>
                  </a:cubicBezTo>
                  <a:cubicBezTo>
                    <a:pt x="246" y="8336"/>
                    <a:pt x="256" y="8347"/>
                    <a:pt x="256" y="8360"/>
                  </a:cubicBezTo>
                  <a:lnTo>
                    <a:pt x="256" y="8384"/>
                  </a:lnTo>
                  <a:lnTo>
                    <a:pt x="232" y="8360"/>
                  </a:lnTo>
                  <a:lnTo>
                    <a:pt x="240" y="8360"/>
                  </a:lnTo>
                  <a:lnTo>
                    <a:pt x="216" y="8384"/>
                  </a:lnTo>
                  <a:lnTo>
                    <a:pt x="216" y="8360"/>
                  </a:lnTo>
                  <a:cubicBezTo>
                    <a:pt x="216" y="8347"/>
                    <a:pt x="227" y="8336"/>
                    <a:pt x="240" y="8336"/>
                  </a:cubicBezTo>
                  <a:cubicBezTo>
                    <a:pt x="254" y="8336"/>
                    <a:pt x="264" y="8347"/>
                    <a:pt x="264" y="8360"/>
                  </a:cubicBezTo>
                  <a:lnTo>
                    <a:pt x="264" y="8384"/>
                  </a:lnTo>
                  <a:lnTo>
                    <a:pt x="240" y="8360"/>
                  </a:lnTo>
                  <a:lnTo>
                    <a:pt x="248" y="8360"/>
                  </a:lnTo>
                  <a:lnTo>
                    <a:pt x="256" y="8360"/>
                  </a:lnTo>
                  <a:lnTo>
                    <a:pt x="232" y="8384"/>
                  </a:lnTo>
                  <a:lnTo>
                    <a:pt x="232" y="8360"/>
                  </a:lnTo>
                  <a:lnTo>
                    <a:pt x="232" y="8336"/>
                  </a:lnTo>
                  <a:lnTo>
                    <a:pt x="232" y="8304"/>
                  </a:lnTo>
                  <a:cubicBezTo>
                    <a:pt x="232" y="8291"/>
                    <a:pt x="243" y="8280"/>
                    <a:pt x="256" y="8280"/>
                  </a:cubicBezTo>
                  <a:lnTo>
                    <a:pt x="264" y="8280"/>
                  </a:lnTo>
                  <a:cubicBezTo>
                    <a:pt x="278" y="8280"/>
                    <a:pt x="288" y="8291"/>
                    <a:pt x="288" y="8304"/>
                  </a:cubicBezTo>
                  <a:cubicBezTo>
                    <a:pt x="288" y="8318"/>
                    <a:pt x="278" y="8328"/>
                    <a:pt x="264" y="8328"/>
                  </a:cubicBezTo>
                  <a:lnTo>
                    <a:pt x="256" y="8328"/>
                  </a:lnTo>
                  <a:lnTo>
                    <a:pt x="280" y="8304"/>
                  </a:lnTo>
                  <a:lnTo>
                    <a:pt x="280" y="8336"/>
                  </a:lnTo>
                  <a:lnTo>
                    <a:pt x="280" y="8360"/>
                  </a:lnTo>
                  <a:lnTo>
                    <a:pt x="280" y="8384"/>
                  </a:lnTo>
                  <a:cubicBezTo>
                    <a:pt x="280" y="8398"/>
                    <a:pt x="270" y="8408"/>
                    <a:pt x="256" y="8408"/>
                  </a:cubicBezTo>
                  <a:lnTo>
                    <a:pt x="248" y="8408"/>
                  </a:lnTo>
                  <a:lnTo>
                    <a:pt x="240" y="8408"/>
                  </a:lnTo>
                  <a:cubicBezTo>
                    <a:pt x="227" y="8408"/>
                    <a:pt x="216" y="8398"/>
                    <a:pt x="216" y="8384"/>
                  </a:cubicBezTo>
                  <a:lnTo>
                    <a:pt x="216" y="8360"/>
                  </a:lnTo>
                  <a:lnTo>
                    <a:pt x="264" y="8360"/>
                  </a:lnTo>
                  <a:lnTo>
                    <a:pt x="264" y="8384"/>
                  </a:lnTo>
                  <a:cubicBezTo>
                    <a:pt x="264" y="8398"/>
                    <a:pt x="254" y="8408"/>
                    <a:pt x="240" y="8408"/>
                  </a:cubicBezTo>
                  <a:lnTo>
                    <a:pt x="232" y="8408"/>
                  </a:lnTo>
                  <a:cubicBezTo>
                    <a:pt x="219" y="8408"/>
                    <a:pt x="208" y="8398"/>
                    <a:pt x="208" y="8384"/>
                  </a:cubicBezTo>
                  <a:lnTo>
                    <a:pt x="208" y="8360"/>
                  </a:lnTo>
                  <a:lnTo>
                    <a:pt x="256" y="8360"/>
                  </a:lnTo>
                  <a:lnTo>
                    <a:pt x="256" y="8384"/>
                  </a:lnTo>
                  <a:cubicBezTo>
                    <a:pt x="256" y="8398"/>
                    <a:pt x="246" y="8408"/>
                    <a:pt x="232" y="8408"/>
                  </a:cubicBezTo>
                  <a:lnTo>
                    <a:pt x="224" y="8408"/>
                  </a:lnTo>
                  <a:cubicBezTo>
                    <a:pt x="211" y="8408"/>
                    <a:pt x="200" y="8398"/>
                    <a:pt x="200" y="8384"/>
                  </a:cubicBezTo>
                  <a:lnTo>
                    <a:pt x="200" y="8360"/>
                  </a:lnTo>
                  <a:lnTo>
                    <a:pt x="248" y="8360"/>
                  </a:lnTo>
                  <a:lnTo>
                    <a:pt x="248" y="8384"/>
                  </a:lnTo>
                  <a:cubicBezTo>
                    <a:pt x="248" y="8398"/>
                    <a:pt x="238" y="8408"/>
                    <a:pt x="224" y="8408"/>
                  </a:cubicBezTo>
                  <a:lnTo>
                    <a:pt x="216" y="8408"/>
                  </a:lnTo>
                  <a:lnTo>
                    <a:pt x="208" y="8408"/>
                  </a:lnTo>
                  <a:lnTo>
                    <a:pt x="200" y="8408"/>
                  </a:lnTo>
                  <a:lnTo>
                    <a:pt x="192" y="8408"/>
                  </a:lnTo>
                  <a:cubicBezTo>
                    <a:pt x="179" y="8408"/>
                    <a:pt x="168" y="8398"/>
                    <a:pt x="168" y="8384"/>
                  </a:cubicBezTo>
                  <a:lnTo>
                    <a:pt x="168" y="8360"/>
                  </a:lnTo>
                  <a:lnTo>
                    <a:pt x="216" y="8360"/>
                  </a:lnTo>
                  <a:lnTo>
                    <a:pt x="216" y="8384"/>
                  </a:lnTo>
                  <a:lnTo>
                    <a:pt x="168" y="8384"/>
                  </a:lnTo>
                  <a:lnTo>
                    <a:pt x="168" y="8360"/>
                  </a:lnTo>
                  <a:lnTo>
                    <a:pt x="216" y="8360"/>
                  </a:lnTo>
                  <a:lnTo>
                    <a:pt x="216" y="8384"/>
                  </a:lnTo>
                  <a:cubicBezTo>
                    <a:pt x="216" y="8398"/>
                    <a:pt x="206" y="8408"/>
                    <a:pt x="192" y="8408"/>
                  </a:cubicBezTo>
                  <a:lnTo>
                    <a:pt x="184" y="8408"/>
                  </a:lnTo>
                  <a:cubicBezTo>
                    <a:pt x="171" y="8408"/>
                    <a:pt x="160" y="8398"/>
                    <a:pt x="160" y="8384"/>
                  </a:cubicBezTo>
                  <a:lnTo>
                    <a:pt x="160" y="8360"/>
                  </a:lnTo>
                  <a:lnTo>
                    <a:pt x="208" y="8360"/>
                  </a:lnTo>
                  <a:lnTo>
                    <a:pt x="208" y="8384"/>
                  </a:lnTo>
                  <a:cubicBezTo>
                    <a:pt x="208" y="8398"/>
                    <a:pt x="198" y="8408"/>
                    <a:pt x="184" y="8408"/>
                  </a:cubicBezTo>
                  <a:lnTo>
                    <a:pt x="176" y="8408"/>
                  </a:lnTo>
                  <a:lnTo>
                    <a:pt x="168" y="8408"/>
                  </a:lnTo>
                  <a:lnTo>
                    <a:pt x="160" y="8408"/>
                  </a:lnTo>
                  <a:cubicBezTo>
                    <a:pt x="147" y="8408"/>
                    <a:pt x="136" y="8398"/>
                    <a:pt x="136" y="8384"/>
                  </a:cubicBezTo>
                  <a:lnTo>
                    <a:pt x="136" y="8360"/>
                  </a:lnTo>
                  <a:lnTo>
                    <a:pt x="184" y="8360"/>
                  </a:lnTo>
                  <a:lnTo>
                    <a:pt x="184" y="8384"/>
                  </a:lnTo>
                  <a:cubicBezTo>
                    <a:pt x="184" y="8398"/>
                    <a:pt x="174" y="8408"/>
                    <a:pt x="160" y="8408"/>
                  </a:cubicBezTo>
                  <a:lnTo>
                    <a:pt x="152" y="8408"/>
                  </a:lnTo>
                  <a:lnTo>
                    <a:pt x="176" y="8384"/>
                  </a:lnTo>
                  <a:lnTo>
                    <a:pt x="176" y="8408"/>
                  </a:lnTo>
                  <a:lnTo>
                    <a:pt x="176" y="8440"/>
                  </a:lnTo>
                  <a:lnTo>
                    <a:pt x="176" y="8464"/>
                  </a:lnTo>
                  <a:cubicBezTo>
                    <a:pt x="176" y="8478"/>
                    <a:pt x="166" y="8488"/>
                    <a:pt x="152" y="8488"/>
                  </a:cubicBezTo>
                  <a:lnTo>
                    <a:pt x="144" y="8488"/>
                  </a:lnTo>
                  <a:cubicBezTo>
                    <a:pt x="131" y="8488"/>
                    <a:pt x="120" y="8478"/>
                    <a:pt x="120" y="8464"/>
                  </a:cubicBezTo>
                  <a:lnTo>
                    <a:pt x="120" y="8440"/>
                  </a:lnTo>
                  <a:lnTo>
                    <a:pt x="120" y="8408"/>
                  </a:lnTo>
                  <a:lnTo>
                    <a:pt x="120" y="8384"/>
                  </a:lnTo>
                  <a:lnTo>
                    <a:pt x="144" y="8408"/>
                  </a:lnTo>
                  <a:lnTo>
                    <a:pt x="136" y="8408"/>
                  </a:lnTo>
                  <a:cubicBezTo>
                    <a:pt x="123" y="8408"/>
                    <a:pt x="112" y="8398"/>
                    <a:pt x="112" y="8384"/>
                  </a:cubicBezTo>
                  <a:lnTo>
                    <a:pt x="112" y="8360"/>
                  </a:lnTo>
                  <a:lnTo>
                    <a:pt x="160" y="8360"/>
                  </a:lnTo>
                  <a:lnTo>
                    <a:pt x="160" y="8384"/>
                  </a:lnTo>
                  <a:lnTo>
                    <a:pt x="112" y="8384"/>
                  </a:lnTo>
                  <a:lnTo>
                    <a:pt x="112" y="8360"/>
                  </a:lnTo>
                  <a:lnTo>
                    <a:pt x="160" y="8360"/>
                  </a:lnTo>
                  <a:lnTo>
                    <a:pt x="160" y="8384"/>
                  </a:lnTo>
                  <a:cubicBezTo>
                    <a:pt x="160" y="8398"/>
                    <a:pt x="150" y="8408"/>
                    <a:pt x="136" y="8408"/>
                  </a:cubicBezTo>
                  <a:lnTo>
                    <a:pt x="128" y="8408"/>
                  </a:lnTo>
                  <a:cubicBezTo>
                    <a:pt x="115" y="8408"/>
                    <a:pt x="104" y="8398"/>
                    <a:pt x="104" y="8384"/>
                  </a:cubicBezTo>
                  <a:lnTo>
                    <a:pt x="104" y="8360"/>
                  </a:lnTo>
                  <a:lnTo>
                    <a:pt x="152" y="8360"/>
                  </a:lnTo>
                  <a:lnTo>
                    <a:pt x="152" y="8384"/>
                  </a:lnTo>
                  <a:cubicBezTo>
                    <a:pt x="152" y="8398"/>
                    <a:pt x="142" y="8408"/>
                    <a:pt x="128" y="8408"/>
                  </a:cubicBezTo>
                  <a:lnTo>
                    <a:pt x="120" y="8408"/>
                  </a:lnTo>
                  <a:cubicBezTo>
                    <a:pt x="107" y="8408"/>
                    <a:pt x="96" y="8398"/>
                    <a:pt x="96" y="8384"/>
                  </a:cubicBezTo>
                  <a:lnTo>
                    <a:pt x="96" y="8360"/>
                  </a:lnTo>
                  <a:lnTo>
                    <a:pt x="144" y="8360"/>
                  </a:lnTo>
                  <a:lnTo>
                    <a:pt x="144" y="8384"/>
                  </a:lnTo>
                  <a:cubicBezTo>
                    <a:pt x="144" y="8398"/>
                    <a:pt x="134" y="8408"/>
                    <a:pt x="120" y="8408"/>
                  </a:cubicBezTo>
                  <a:lnTo>
                    <a:pt x="112" y="8408"/>
                  </a:lnTo>
                  <a:lnTo>
                    <a:pt x="104" y="8408"/>
                  </a:lnTo>
                  <a:cubicBezTo>
                    <a:pt x="91" y="8408"/>
                    <a:pt x="80" y="8398"/>
                    <a:pt x="80" y="8384"/>
                  </a:cubicBezTo>
                  <a:lnTo>
                    <a:pt x="80" y="8360"/>
                  </a:lnTo>
                  <a:lnTo>
                    <a:pt x="128" y="8360"/>
                  </a:lnTo>
                  <a:lnTo>
                    <a:pt x="128" y="8384"/>
                  </a:lnTo>
                  <a:cubicBezTo>
                    <a:pt x="128" y="8398"/>
                    <a:pt x="118" y="8408"/>
                    <a:pt x="104" y="8408"/>
                  </a:cubicBezTo>
                  <a:lnTo>
                    <a:pt x="96" y="8408"/>
                  </a:lnTo>
                  <a:cubicBezTo>
                    <a:pt x="83" y="8408"/>
                    <a:pt x="72" y="8398"/>
                    <a:pt x="72" y="8384"/>
                  </a:cubicBezTo>
                  <a:lnTo>
                    <a:pt x="72" y="8360"/>
                  </a:lnTo>
                  <a:lnTo>
                    <a:pt x="120" y="8360"/>
                  </a:lnTo>
                  <a:lnTo>
                    <a:pt x="120" y="8384"/>
                  </a:lnTo>
                  <a:lnTo>
                    <a:pt x="72" y="8384"/>
                  </a:lnTo>
                  <a:lnTo>
                    <a:pt x="72" y="8360"/>
                  </a:lnTo>
                  <a:lnTo>
                    <a:pt x="120" y="8360"/>
                  </a:lnTo>
                  <a:lnTo>
                    <a:pt x="120" y="8384"/>
                  </a:lnTo>
                  <a:cubicBezTo>
                    <a:pt x="120" y="8398"/>
                    <a:pt x="110" y="8408"/>
                    <a:pt x="96" y="8408"/>
                  </a:cubicBezTo>
                  <a:lnTo>
                    <a:pt x="88" y="8408"/>
                  </a:lnTo>
                  <a:cubicBezTo>
                    <a:pt x="75" y="8408"/>
                    <a:pt x="64" y="8398"/>
                    <a:pt x="64" y="8384"/>
                  </a:cubicBezTo>
                  <a:lnTo>
                    <a:pt x="64" y="8360"/>
                  </a:lnTo>
                  <a:lnTo>
                    <a:pt x="64" y="8336"/>
                  </a:lnTo>
                  <a:lnTo>
                    <a:pt x="64" y="8304"/>
                  </a:lnTo>
                  <a:lnTo>
                    <a:pt x="64" y="8280"/>
                  </a:lnTo>
                  <a:lnTo>
                    <a:pt x="112" y="8280"/>
                  </a:lnTo>
                  <a:lnTo>
                    <a:pt x="112" y="8304"/>
                  </a:lnTo>
                  <a:cubicBezTo>
                    <a:pt x="112" y="8318"/>
                    <a:pt x="102" y="8328"/>
                    <a:pt x="88" y="8328"/>
                  </a:cubicBezTo>
                  <a:lnTo>
                    <a:pt x="80" y="8328"/>
                  </a:lnTo>
                  <a:lnTo>
                    <a:pt x="72" y="8328"/>
                  </a:lnTo>
                  <a:cubicBezTo>
                    <a:pt x="59" y="8328"/>
                    <a:pt x="48" y="8318"/>
                    <a:pt x="48" y="8304"/>
                  </a:cubicBezTo>
                  <a:lnTo>
                    <a:pt x="48" y="8280"/>
                  </a:lnTo>
                  <a:lnTo>
                    <a:pt x="96" y="8280"/>
                  </a:lnTo>
                  <a:lnTo>
                    <a:pt x="96" y="8304"/>
                  </a:lnTo>
                  <a:lnTo>
                    <a:pt x="48" y="8304"/>
                  </a:lnTo>
                  <a:lnTo>
                    <a:pt x="48" y="8280"/>
                  </a:lnTo>
                  <a:lnTo>
                    <a:pt x="48" y="8256"/>
                  </a:lnTo>
                  <a:lnTo>
                    <a:pt x="48" y="8232"/>
                  </a:lnTo>
                  <a:lnTo>
                    <a:pt x="48" y="8208"/>
                  </a:lnTo>
                  <a:lnTo>
                    <a:pt x="48" y="8176"/>
                  </a:lnTo>
                  <a:lnTo>
                    <a:pt x="48" y="8152"/>
                  </a:lnTo>
                  <a:lnTo>
                    <a:pt x="48" y="8128"/>
                  </a:lnTo>
                  <a:lnTo>
                    <a:pt x="48" y="8104"/>
                  </a:lnTo>
                  <a:lnTo>
                    <a:pt x="48" y="8080"/>
                  </a:lnTo>
                  <a:lnTo>
                    <a:pt x="48" y="8048"/>
                  </a:lnTo>
                  <a:lnTo>
                    <a:pt x="48" y="8024"/>
                  </a:lnTo>
                  <a:lnTo>
                    <a:pt x="48" y="8000"/>
                  </a:lnTo>
                  <a:lnTo>
                    <a:pt x="72" y="8024"/>
                  </a:lnTo>
                  <a:lnTo>
                    <a:pt x="64" y="8024"/>
                  </a:lnTo>
                  <a:cubicBezTo>
                    <a:pt x="51" y="8024"/>
                    <a:pt x="40" y="8014"/>
                    <a:pt x="40" y="8000"/>
                  </a:cubicBezTo>
                  <a:lnTo>
                    <a:pt x="40" y="7976"/>
                  </a:lnTo>
                  <a:lnTo>
                    <a:pt x="40" y="7952"/>
                  </a:lnTo>
                  <a:lnTo>
                    <a:pt x="40" y="7896"/>
                  </a:lnTo>
                  <a:lnTo>
                    <a:pt x="40" y="7872"/>
                  </a:lnTo>
                  <a:lnTo>
                    <a:pt x="40" y="7848"/>
                  </a:lnTo>
                  <a:lnTo>
                    <a:pt x="40" y="7824"/>
                  </a:lnTo>
                  <a:lnTo>
                    <a:pt x="40" y="7768"/>
                  </a:lnTo>
                  <a:lnTo>
                    <a:pt x="40" y="7696"/>
                  </a:lnTo>
                  <a:lnTo>
                    <a:pt x="40" y="7616"/>
                  </a:lnTo>
                  <a:lnTo>
                    <a:pt x="40" y="7488"/>
                  </a:lnTo>
                  <a:lnTo>
                    <a:pt x="40" y="7384"/>
                  </a:lnTo>
                  <a:lnTo>
                    <a:pt x="40" y="7280"/>
                  </a:lnTo>
                  <a:lnTo>
                    <a:pt x="40" y="7152"/>
                  </a:lnTo>
                  <a:lnTo>
                    <a:pt x="40" y="7048"/>
                  </a:lnTo>
                  <a:lnTo>
                    <a:pt x="40" y="6952"/>
                  </a:lnTo>
                  <a:lnTo>
                    <a:pt x="40" y="6848"/>
                  </a:lnTo>
                  <a:lnTo>
                    <a:pt x="40" y="6744"/>
                  </a:lnTo>
                  <a:lnTo>
                    <a:pt x="40" y="6640"/>
                  </a:lnTo>
                  <a:lnTo>
                    <a:pt x="40" y="6512"/>
                  </a:lnTo>
                  <a:lnTo>
                    <a:pt x="40" y="6408"/>
                  </a:lnTo>
                  <a:lnTo>
                    <a:pt x="40" y="6312"/>
                  </a:lnTo>
                  <a:lnTo>
                    <a:pt x="40" y="6208"/>
                  </a:lnTo>
                  <a:lnTo>
                    <a:pt x="41" y="6106"/>
                  </a:lnTo>
                  <a:lnTo>
                    <a:pt x="32" y="6000"/>
                  </a:lnTo>
                  <a:lnTo>
                    <a:pt x="32" y="5920"/>
                  </a:lnTo>
                  <a:lnTo>
                    <a:pt x="32" y="5824"/>
                  </a:lnTo>
                  <a:lnTo>
                    <a:pt x="32" y="5720"/>
                  </a:lnTo>
                  <a:lnTo>
                    <a:pt x="32" y="5616"/>
                  </a:lnTo>
                  <a:lnTo>
                    <a:pt x="32" y="5512"/>
                  </a:lnTo>
                  <a:lnTo>
                    <a:pt x="32" y="5408"/>
                  </a:lnTo>
                  <a:lnTo>
                    <a:pt x="32" y="5312"/>
                  </a:lnTo>
                  <a:lnTo>
                    <a:pt x="32" y="5208"/>
                  </a:lnTo>
                  <a:lnTo>
                    <a:pt x="32" y="5104"/>
                  </a:lnTo>
                  <a:lnTo>
                    <a:pt x="32" y="5000"/>
                  </a:lnTo>
                  <a:lnTo>
                    <a:pt x="32" y="4872"/>
                  </a:lnTo>
                  <a:lnTo>
                    <a:pt x="32" y="4768"/>
                  </a:lnTo>
                  <a:lnTo>
                    <a:pt x="32" y="4664"/>
                  </a:lnTo>
                  <a:lnTo>
                    <a:pt x="32" y="4568"/>
                  </a:lnTo>
                  <a:lnTo>
                    <a:pt x="32" y="4464"/>
                  </a:lnTo>
                  <a:lnTo>
                    <a:pt x="32" y="4360"/>
                  </a:lnTo>
                  <a:lnTo>
                    <a:pt x="32" y="4280"/>
                  </a:lnTo>
                  <a:lnTo>
                    <a:pt x="32" y="4208"/>
                  </a:lnTo>
                  <a:lnTo>
                    <a:pt x="32" y="4128"/>
                  </a:lnTo>
                  <a:lnTo>
                    <a:pt x="32" y="4048"/>
                  </a:lnTo>
                  <a:lnTo>
                    <a:pt x="32" y="3976"/>
                  </a:lnTo>
                  <a:lnTo>
                    <a:pt x="32" y="3896"/>
                  </a:lnTo>
                  <a:lnTo>
                    <a:pt x="32" y="3824"/>
                  </a:lnTo>
                  <a:lnTo>
                    <a:pt x="32" y="3720"/>
                  </a:lnTo>
                  <a:lnTo>
                    <a:pt x="32" y="3640"/>
                  </a:lnTo>
                  <a:lnTo>
                    <a:pt x="32" y="3568"/>
                  </a:lnTo>
                  <a:lnTo>
                    <a:pt x="32" y="3488"/>
                  </a:lnTo>
                  <a:lnTo>
                    <a:pt x="32" y="3408"/>
                  </a:lnTo>
                  <a:lnTo>
                    <a:pt x="32" y="3336"/>
                  </a:lnTo>
                  <a:lnTo>
                    <a:pt x="33" y="3259"/>
                  </a:lnTo>
                  <a:lnTo>
                    <a:pt x="24" y="3184"/>
                  </a:lnTo>
                  <a:lnTo>
                    <a:pt x="24" y="3104"/>
                  </a:lnTo>
                  <a:lnTo>
                    <a:pt x="24" y="3024"/>
                  </a:lnTo>
                  <a:lnTo>
                    <a:pt x="24" y="2952"/>
                  </a:lnTo>
                  <a:lnTo>
                    <a:pt x="24" y="2872"/>
                  </a:lnTo>
                  <a:lnTo>
                    <a:pt x="24" y="2792"/>
                  </a:lnTo>
                  <a:lnTo>
                    <a:pt x="24" y="2720"/>
                  </a:lnTo>
                  <a:lnTo>
                    <a:pt x="24" y="2640"/>
                  </a:lnTo>
                  <a:lnTo>
                    <a:pt x="24" y="2568"/>
                  </a:lnTo>
                  <a:lnTo>
                    <a:pt x="24" y="2488"/>
                  </a:lnTo>
                  <a:lnTo>
                    <a:pt x="24" y="2408"/>
                  </a:lnTo>
                  <a:lnTo>
                    <a:pt x="24" y="2336"/>
                  </a:lnTo>
                  <a:lnTo>
                    <a:pt x="24" y="2256"/>
                  </a:lnTo>
                  <a:lnTo>
                    <a:pt x="24" y="2152"/>
                  </a:lnTo>
                  <a:lnTo>
                    <a:pt x="24" y="2056"/>
                  </a:lnTo>
                  <a:lnTo>
                    <a:pt x="24" y="1976"/>
                  </a:lnTo>
                  <a:lnTo>
                    <a:pt x="24" y="1896"/>
                  </a:lnTo>
                  <a:lnTo>
                    <a:pt x="24" y="1824"/>
                  </a:lnTo>
                  <a:lnTo>
                    <a:pt x="24" y="1768"/>
                  </a:lnTo>
                  <a:lnTo>
                    <a:pt x="24" y="1696"/>
                  </a:lnTo>
                  <a:lnTo>
                    <a:pt x="24" y="1664"/>
                  </a:lnTo>
                  <a:lnTo>
                    <a:pt x="24" y="1616"/>
                  </a:lnTo>
                  <a:lnTo>
                    <a:pt x="24" y="1568"/>
                  </a:lnTo>
                  <a:lnTo>
                    <a:pt x="24" y="1512"/>
                  </a:lnTo>
                  <a:lnTo>
                    <a:pt x="24" y="1440"/>
                  </a:lnTo>
                  <a:lnTo>
                    <a:pt x="24" y="1384"/>
                  </a:lnTo>
                  <a:lnTo>
                    <a:pt x="24" y="1336"/>
                  </a:lnTo>
                  <a:lnTo>
                    <a:pt x="24" y="1280"/>
                  </a:lnTo>
                  <a:lnTo>
                    <a:pt x="24" y="1232"/>
                  </a:lnTo>
                  <a:lnTo>
                    <a:pt x="24" y="1208"/>
                  </a:lnTo>
                  <a:lnTo>
                    <a:pt x="25" y="1212"/>
                  </a:lnTo>
                  <a:lnTo>
                    <a:pt x="17" y="1156"/>
                  </a:lnTo>
                  <a:cubicBezTo>
                    <a:pt x="17" y="1155"/>
                    <a:pt x="16" y="1154"/>
                    <a:pt x="16" y="1152"/>
                  </a:cubicBezTo>
                  <a:lnTo>
                    <a:pt x="16" y="1104"/>
                  </a:lnTo>
                  <a:lnTo>
                    <a:pt x="16" y="1056"/>
                  </a:lnTo>
                  <a:lnTo>
                    <a:pt x="16" y="976"/>
                  </a:lnTo>
                  <a:lnTo>
                    <a:pt x="16" y="928"/>
                  </a:lnTo>
                  <a:lnTo>
                    <a:pt x="16" y="848"/>
                  </a:lnTo>
                  <a:lnTo>
                    <a:pt x="16" y="792"/>
                  </a:lnTo>
                  <a:lnTo>
                    <a:pt x="16" y="744"/>
                  </a:lnTo>
                  <a:lnTo>
                    <a:pt x="16" y="696"/>
                  </a:lnTo>
                  <a:lnTo>
                    <a:pt x="16" y="640"/>
                  </a:lnTo>
                  <a:lnTo>
                    <a:pt x="16" y="592"/>
                  </a:lnTo>
                  <a:lnTo>
                    <a:pt x="16" y="536"/>
                  </a:lnTo>
                  <a:lnTo>
                    <a:pt x="16" y="488"/>
                  </a:lnTo>
                  <a:lnTo>
                    <a:pt x="16" y="440"/>
                  </a:lnTo>
                  <a:lnTo>
                    <a:pt x="16" y="360"/>
                  </a:lnTo>
                  <a:lnTo>
                    <a:pt x="16" y="312"/>
                  </a:lnTo>
                  <a:lnTo>
                    <a:pt x="16" y="232"/>
                  </a:lnTo>
                  <a:lnTo>
                    <a:pt x="16" y="184"/>
                  </a:lnTo>
                  <a:lnTo>
                    <a:pt x="16" y="152"/>
                  </a:lnTo>
                  <a:lnTo>
                    <a:pt x="16" y="128"/>
                  </a:lnTo>
                  <a:lnTo>
                    <a:pt x="16" y="104"/>
                  </a:lnTo>
                  <a:lnTo>
                    <a:pt x="64" y="104"/>
                  </a:lnTo>
                  <a:lnTo>
                    <a:pt x="64" y="128"/>
                  </a:lnTo>
                  <a:cubicBezTo>
                    <a:pt x="64" y="142"/>
                    <a:pt x="54" y="152"/>
                    <a:pt x="40" y="152"/>
                  </a:cubicBezTo>
                  <a:lnTo>
                    <a:pt x="32" y="152"/>
                  </a:lnTo>
                  <a:cubicBezTo>
                    <a:pt x="19" y="152"/>
                    <a:pt x="8" y="142"/>
                    <a:pt x="8" y="128"/>
                  </a:cubicBezTo>
                  <a:lnTo>
                    <a:pt x="8" y="104"/>
                  </a:lnTo>
                  <a:lnTo>
                    <a:pt x="8" y="80"/>
                  </a:lnTo>
                  <a:lnTo>
                    <a:pt x="8" y="56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56"/>
                  </a:lnTo>
                  <a:lnTo>
                    <a:pt x="8" y="56"/>
                  </a:lnTo>
                  <a:lnTo>
                    <a:pt x="8" y="24"/>
                  </a:lnTo>
                  <a:lnTo>
                    <a:pt x="32" y="48"/>
                  </a:lnTo>
                  <a:lnTo>
                    <a:pt x="24" y="48"/>
                  </a:lnTo>
                  <a:lnTo>
                    <a:pt x="48" y="24"/>
                  </a:lnTo>
                  <a:lnTo>
                    <a:pt x="48" y="56"/>
                  </a:lnTo>
                  <a:lnTo>
                    <a:pt x="0" y="56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56"/>
                  </a:lnTo>
                  <a:lnTo>
                    <a:pt x="0" y="56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56"/>
                  </a:lnTo>
                  <a:cubicBezTo>
                    <a:pt x="48" y="70"/>
                    <a:pt x="38" y="80"/>
                    <a:pt x="24" y="80"/>
                  </a:cubicBezTo>
                  <a:cubicBezTo>
                    <a:pt x="11" y="80"/>
                    <a:pt x="0" y="70"/>
                    <a:pt x="0" y="5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4" name="Freeform 223"/>
            <p:cNvSpPr>
              <a:spLocks/>
            </p:cNvSpPr>
            <p:nvPr/>
          </p:nvSpPr>
          <p:spPr bwMode="auto">
            <a:xfrm>
              <a:off x="6945802" y="4306321"/>
              <a:ext cx="13026" cy="1154756"/>
            </a:xfrm>
            <a:custGeom>
              <a:avLst/>
              <a:gdLst>
                <a:gd name="T0" fmla="*/ 48 w 120"/>
                <a:gd name="T1" fmla="*/ 6104 h 6224"/>
                <a:gd name="T2" fmla="*/ 0 w 120"/>
                <a:gd name="T3" fmla="*/ 6024 h 6224"/>
                <a:gd name="T4" fmla="*/ 0 w 120"/>
                <a:gd name="T5" fmla="*/ 5768 h 6224"/>
                <a:gd name="T6" fmla="*/ 8 w 120"/>
                <a:gd name="T7" fmla="*/ 5560 h 6224"/>
                <a:gd name="T8" fmla="*/ 8 w 120"/>
                <a:gd name="T9" fmla="*/ 5280 h 6224"/>
                <a:gd name="T10" fmla="*/ 8 w 120"/>
                <a:gd name="T11" fmla="*/ 5000 h 6224"/>
                <a:gd name="T12" fmla="*/ 8 w 120"/>
                <a:gd name="T13" fmla="*/ 4744 h 6224"/>
                <a:gd name="T14" fmla="*/ 10 w 120"/>
                <a:gd name="T15" fmla="*/ 4529 h 6224"/>
                <a:gd name="T16" fmla="*/ 16 w 120"/>
                <a:gd name="T17" fmla="*/ 4360 h 6224"/>
                <a:gd name="T18" fmla="*/ 16 w 120"/>
                <a:gd name="T19" fmla="*/ 4152 h 6224"/>
                <a:gd name="T20" fmla="*/ 16 w 120"/>
                <a:gd name="T21" fmla="*/ 3920 h 6224"/>
                <a:gd name="T22" fmla="*/ 16 w 120"/>
                <a:gd name="T23" fmla="*/ 3664 h 6224"/>
                <a:gd name="T24" fmla="*/ 24 w 120"/>
                <a:gd name="T25" fmla="*/ 3512 h 6224"/>
                <a:gd name="T26" fmla="*/ 24 w 120"/>
                <a:gd name="T27" fmla="*/ 3304 h 6224"/>
                <a:gd name="T28" fmla="*/ 24 w 120"/>
                <a:gd name="T29" fmla="*/ 3080 h 6224"/>
                <a:gd name="T30" fmla="*/ 24 w 120"/>
                <a:gd name="T31" fmla="*/ 2872 h 6224"/>
                <a:gd name="T32" fmla="*/ 34 w 120"/>
                <a:gd name="T33" fmla="*/ 2633 h 6224"/>
                <a:gd name="T34" fmla="*/ 32 w 120"/>
                <a:gd name="T35" fmla="*/ 2408 h 6224"/>
                <a:gd name="T36" fmla="*/ 32 w 120"/>
                <a:gd name="T37" fmla="*/ 2128 h 6224"/>
                <a:gd name="T38" fmla="*/ 32 w 120"/>
                <a:gd name="T39" fmla="*/ 1896 h 6224"/>
                <a:gd name="T40" fmla="*/ 32 w 120"/>
                <a:gd name="T41" fmla="*/ 1664 h 6224"/>
                <a:gd name="T42" fmla="*/ 40 w 120"/>
                <a:gd name="T43" fmla="*/ 1512 h 6224"/>
                <a:gd name="T44" fmla="*/ 40 w 120"/>
                <a:gd name="T45" fmla="*/ 1336 h 6224"/>
                <a:gd name="T46" fmla="*/ 40 w 120"/>
                <a:gd name="T47" fmla="*/ 1152 h 6224"/>
                <a:gd name="T48" fmla="*/ 48 w 120"/>
                <a:gd name="T49" fmla="*/ 1048 h 6224"/>
                <a:gd name="T50" fmla="*/ 48 w 120"/>
                <a:gd name="T51" fmla="*/ 872 h 6224"/>
                <a:gd name="T52" fmla="*/ 56 w 120"/>
                <a:gd name="T53" fmla="*/ 768 h 6224"/>
                <a:gd name="T54" fmla="*/ 56 w 120"/>
                <a:gd name="T55" fmla="*/ 592 h 6224"/>
                <a:gd name="T56" fmla="*/ 64 w 120"/>
                <a:gd name="T57" fmla="*/ 488 h 6224"/>
                <a:gd name="T58" fmla="*/ 64 w 120"/>
                <a:gd name="T59" fmla="*/ 304 h 6224"/>
                <a:gd name="T60" fmla="*/ 74 w 120"/>
                <a:gd name="T61" fmla="*/ 145 h 6224"/>
                <a:gd name="T62" fmla="*/ 96 w 120"/>
                <a:gd name="T63" fmla="*/ 0 h 6224"/>
                <a:gd name="T64" fmla="*/ 119 w 120"/>
                <a:gd name="T65" fmla="*/ 160 h 6224"/>
                <a:gd name="T66" fmla="*/ 112 w 120"/>
                <a:gd name="T67" fmla="*/ 304 h 6224"/>
                <a:gd name="T68" fmla="*/ 112 w 120"/>
                <a:gd name="T69" fmla="*/ 488 h 6224"/>
                <a:gd name="T70" fmla="*/ 104 w 120"/>
                <a:gd name="T71" fmla="*/ 592 h 6224"/>
                <a:gd name="T72" fmla="*/ 104 w 120"/>
                <a:gd name="T73" fmla="*/ 768 h 6224"/>
                <a:gd name="T74" fmla="*/ 96 w 120"/>
                <a:gd name="T75" fmla="*/ 872 h 6224"/>
                <a:gd name="T76" fmla="*/ 96 w 120"/>
                <a:gd name="T77" fmla="*/ 1048 h 6224"/>
                <a:gd name="T78" fmla="*/ 88 w 120"/>
                <a:gd name="T79" fmla="*/ 1152 h 6224"/>
                <a:gd name="T80" fmla="*/ 88 w 120"/>
                <a:gd name="T81" fmla="*/ 1336 h 6224"/>
                <a:gd name="T82" fmla="*/ 88 w 120"/>
                <a:gd name="T83" fmla="*/ 1512 h 6224"/>
                <a:gd name="T84" fmla="*/ 80 w 120"/>
                <a:gd name="T85" fmla="*/ 1664 h 6224"/>
                <a:gd name="T86" fmla="*/ 80 w 120"/>
                <a:gd name="T87" fmla="*/ 1896 h 6224"/>
                <a:gd name="T88" fmla="*/ 80 w 120"/>
                <a:gd name="T89" fmla="*/ 2128 h 6224"/>
                <a:gd name="T90" fmla="*/ 80 w 120"/>
                <a:gd name="T91" fmla="*/ 2408 h 6224"/>
                <a:gd name="T92" fmla="*/ 79 w 120"/>
                <a:gd name="T93" fmla="*/ 2648 h 6224"/>
                <a:gd name="T94" fmla="*/ 72 w 120"/>
                <a:gd name="T95" fmla="*/ 2872 h 6224"/>
                <a:gd name="T96" fmla="*/ 72 w 120"/>
                <a:gd name="T97" fmla="*/ 3080 h 6224"/>
                <a:gd name="T98" fmla="*/ 72 w 120"/>
                <a:gd name="T99" fmla="*/ 3304 h 6224"/>
                <a:gd name="T100" fmla="*/ 72 w 120"/>
                <a:gd name="T101" fmla="*/ 3512 h 6224"/>
                <a:gd name="T102" fmla="*/ 64 w 120"/>
                <a:gd name="T103" fmla="*/ 3664 h 6224"/>
                <a:gd name="T104" fmla="*/ 64 w 120"/>
                <a:gd name="T105" fmla="*/ 3920 h 6224"/>
                <a:gd name="T106" fmla="*/ 64 w 120"/>
                <a:gd name="T107" fmla="*/ 4152 h 6224"/>
                <a:gd name="T108" fmla="*/ 64 w 120"/>
                <a:gd name="T109" fmla="*/ 4360 h 6224"/>
                <a:gd name="T110" fmla="*/ 55 w 120"/>
                <a:gd name="T111" fmla="*/ 4544 h 6224"/>
                <a:gd name="T112" fmla="*/ 56 w 120"/>
                <a:gd name="T113" fmla="*/ 4744 h 6224"/>
                <a:gd name="T114" fmla="*/ 56 w 120"/>
                <a:gd name="T115" fmla="*/ 5000 h 6224"/>
                <a:gd name="T116" fmla="*/ 56 w 120"/>
                <a:gd name="T117" fmla="*/ 5280 h 6224"/>
                <a:gd name="T118" fmla="*/ 56 w 120"/>
                <a:gd name="T119" fmla="*/ 5560 h 6224"/>
                <a:gd name="T120" fmla="*/ 48 w 120"/>
                <a:gd name="T121" fmla="*/ 5768 h 6224"/>
                <a:gd name="T122" fmla="*/ 48 w 120"/>
                <a:gd name="T123" fmla="*/ 6024 h 6224"/>
                <a:gd name="T124" fmla="*/ 48 w 120"/>
                <a:gd name="T125" fmla="*/ 6104 h 6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6224">
                  <a:moveTo>
                    <a:pt x="0" y="6200"/>
                  </a:moveTo>
                  <a:lnTo>
                    <a:pt x="0" y="6176"/>
                  </a:lnTo>
                  <a:lnTo>
                    <a:pt x="0" y="6152"/>
                  </a:lnTo>
                  <a:lnTo>
                    <a:pt x="0" y="6128"/>
                  </a:lnTo>
                  <a:lnTo>
                    <a:pt x="0" y="6104"/>
                  </a:lnTo>
                  <a:cubicBezTo>
                    <a:pt x="0" y="6091"/>
                    <a:pt x="11" y="6080"/>
                    <a:pt x="24" y="6080"/>
                  </a:cubicBezTo>
                  <a:cubicBezTo>
                    <a:pt x="38" y="6080"/>
                    <a:pt x="48" y="6091"/>
                    <a:pt x="48" y="6104"/>
                  </a:cubicBezTo>
                  <a:lnTo>
                    <a:pt x="48" y="6128"/>
                  </a:lnTo>
                  <a:cubicBezTo>
                    <a:pt x="48" y="6142"/>
                    <a:pt x="38" y="6152"/>
                    <a:pt x="24" y="6152"/>
                  </a:cubicBezTo>
                  <a:cubicBezTo>
                    <a:pt x="11" y="6152"/>
                    <a:pt x="0" y="6142"/>
                    <a:pt x="0" y="6128"/>
                  </a:cubicBezTo>
                  <a:lnTo>
                    <a:pt x="0" y="6104"/>
                  </a:lnTo>
                  <a:lnTo>
                    <a:pt x="0" y="6072"/>
                  </a:lnTo>
                  <a:lnTo>
                    <a:pt x="0" y="6048"/>
                  </a:lnTo>
                  <a:lnTo>
                    <a:pt x="0" y="6024"/>
                  </a:lnTo>
                  <a:lnTo>
                    <a:pt x="0" y="6000"/>
                  </a:lnTo>
                  <a:lnTo>
                    <a:pt x="0" y="5976"/>
                  </a:lnTo>
                  <a:lnTo>
                    <a:pt x="0" y="5920"/>
                  </a:lnTo>
                  <a:lnTo>
                    <a:pt x="0" y="5896"/>
                  </a:lnTo>
                  <a:lnTo>
                    <a:pt x="0" y="5848"/>
                  </a:lnTo>
                  <a:lnTo>
                    <a:pt x="0" y="5792"/>
                  </a:lnTo>
                  <a:lnTo>
                    <a:pt x="0" y="5768"/>
                  </a:lnTo>
                  <a:lnTo>
                    <a:pt x="0" y="5720"/>
                  </a:lnTo>
                  <a:lnTo>
                    <a:pt x="0" y="5688"/>
                  </a:lnTo>
                  <a:cubicBezTo>
                    <a:pt x="0" y="5687"/>
                    <a:pt x="1" y="5686"/>
                    <a:pt x="1" y="5685"/>
                  </a:cubicBezTo>
                  <a:lnTo>
                    <a:pt x="9" y="5637"/>
                  </a:lnTo>
                  <a:lnTo>
                    <a:pt x="8" y="5640"/>
                  </a:lnTo>
                  <a:lnTo>
                    <a:pt x="8" y="5616"/>
                  </a:lnTo>
                  <a:lnTo>
                    <a:pt x="8" y="5560"/>
                  </a:lnTo>
                  <a:lnTo>
                    <a:pt x="8" y="5536"/>
                  </a:lnTo>
                  <a:lnTo>
                    <a:pt x="8" y="5512"/>
                  </a:lnTo>
                  <a:lnTo>
                    <a:pt x="8" y="5464"/>
                  </a:lnTo>
                  <a:lnTo>
                    <a:pt x="8" y="5408"/>
                  </a:lnTo>
                  <a:lnTo>
                    <a:pt x="8" y="5384"/>
                  </a:lnTo>
                  <a:lnTo>
                    <a:pt x="8" y="5336"/>
                  </a:lnTo>
                  <a:lnTo>
                    <a:pt x="8" y="5280"/>
                  </a:lnTo>
                  <a:lnTo>
                    <a:pt x="8" y="5256"/>
                  </a:lnTo>
                  <a:lnTo>
                    <a:pt x="8" y="5208"/>
                  </a:lnTo>
                  <a:lnTo>
                    <a:pt x="8" y="5176"/>
                  </a:lnTo>
                  <a:lnTo>
                    <a:pt x="8" y="5128"/>
                  </a:lnTo>
                  <a:lnTo>
                    <a:pt x="8" y="5104"/>
                  </a:lnTo>
                  <a:lnTo>
                    <a:pt x="8" y="5048"/>
                  </a:lnTo>
                  <a:lnTo>
                    <a:pt x="8" y="5000"/>
                  </a:lnTo>
                  <a:lnTo>
                    <a:pt x="8" y="4976"/>
                  </a:lnTo>
                  <a:lnTo>
                    <a:pt x="8" y="4920"/>
                  </a:lnTo>
                  <a:lnTo>
                    <a:pt x="8" y="4896"/>
                  </a:lnTo>
                  <a:lnTo>
                    <a:pt x="8" y="4848"/>
                  </a:lnTo>
                  <a:lnTo>
                    <a:pt x="8" y="4816"/>
                  </a:lnTo>
                  <a:lnTo>
                    <a:pt x="8" y="4792"/>
                  </a:lnTo>
                  <a:lnTo>
                    <a:pt x="8" y="4744"/>
                  </a:lnTo>
                  <a:lnTo>
                    <a:pt x="8" y="4688"/>
                  </a:lnTo>
                  <a:lnTo>
                    <a:pt x="8" y="4640"/>
                  </a:lnTo>
                  <a:lnTo>
                    <a:pt x="8" y="4616"/>
                  </a:lnTo>
                  <a:lnTo>
                    <a:pt x="8" y="4592"/>
                  </a:lnTo>
                  <a:lnTo>
                    <a:pt x="8" y="4560"/>
                  </a:lnTo>
                  <a:lnTo>
                    <a:pt x="8" y="4536"/>
                  </a:lnTo>
                  <a:cubicBezTo>
                    <a:pt x="8" y="4534"/>
                    <a:pt x="9" y="4531"/>
                    <a:pt x="10" y="4529"/>
                  </a:cubicBezTo>
                  <a:lnTo>
                    <a:pt x="18" y="4505"/>
                  </a:lnTo>
                  <a:lnTo>
                    <a:pt x="16" y="4512"/>
                  </a:lnTo>
                  <a:lnTo>
                    <a:pt x="16" y="4488"/>
                  </a:lnTo>
                  <a:lnTo>
                    <a:pt x="16" y="4464"/>
                  </a:lnTo>
                  <a:lnTo>
                    <a:pt x="16" y="4408"/>
                  </a:lnTo>
                  <a:lnTo>
                    <a:pt x="16" y="4384"/>
                  </a:lnTo>
                  <a:lnTo>
                    <a:pt x="16" y="4360"/>
                  </a:lnTo>
                  <a:lnTo>
                    <a:pt x="16" y="4336"/>
                  </a:lnTo>
                  <a:lnTo>
                    <a:pt x="16" y="4304"/>
                  </a:lnTo>
                  <a:lnTo>
                    <a:pt x="16" y="4280"/>
                  </a:lnTo>
                  <a:lnTo>
                    <a:pt x="16" y="4256"/>
                  </a:lnTo>
                  <a:lnTo>
                    <a:pt x="16" y="4232"/>
                  </a:lnTo>
                  <a:lnTo>
                    <a:pt x="16" y="4208"/>
                  </a:lnTo>
                  <a:lnTo>
                    <a:pt x="16" y="4152"/>
                  </a:lnTo>
                  <a:lnTo>
                    <a:pt x="16" y="4104"/>
                  </a:lnTo>
                  <a:lnTo>
                    <a:pt x="16" y="4072"/>
                  </a:lnTo>
                  <a:lnTo>
                    <a:pt x="16" y="4048"/>
                  </a:lnTo>
                  <a:lnTo>
                    <a:pt x="16" y="4024"/>
                  </a:lnTo>
                  <a:lnTo>
                    <a:pt x="16" y="3976"/>
                  </a:lnTo>
                  <a:lnTo>
                    <a:pt x="16" y="3944"/>
                  </a:lnTo>
                  <a:lnTo>
                    <a:pt x="16" y="3920"/>
                  </a:lnTo>
                  <a:lnTo>
                    <a:pt x="16" y="3872"/>
                  </a:lnTo>
                  <a:lnTo>
                    <a:pt x="16" y="3848"/>
                  </a:lnTo>
                  <a:lnTo>
                    <a:pt x="16" y="3816"/>
                  </a:lnTo>
                  <a:lnTo>
                    <a:pt x="16" y="3792"/>
                  </a:lnTo>
                  <a:lnTo>
                    <a:pt x="16" y="3744"/>
                  </a:lnTo>
                  <a:lnTo>
                    <a:pt x="16" y="3720"/>
                  </a:lnTo>
                  <a:lnTo>
                    <a:pt x="16" y="3664"/>
                  </a:lnTo>
                  <a:lnTo>
                    <a:pt x="16" y="3640"/>
                  </a:lnTo>
                  <a:lnTo>
                    <a:pt x="16" y="3592"/>
                  </a:lnTo>
                  <a:cubicBezTo>
                    <a:pt x="16" y="3591"/>
                    <a:pt x="17" y="3589"/>
                    <a:pt x="17" y="3587"/>
                  </a:cubicBezTo>
                  <a:lnTo>
                    <a:pt x="25" y="3555"/>
                  </a:lnTo>
                  <a:lnTo>
                    <a:pt x="24" y="3560"/>
                  </a:lnTo>
                  <a:lnTo>
                    <a:pt x="24" y="3536"/>
                  </a:lnTo>
                  <a:lnTo>
                    <a:pt x="24" y="3512"/>
                  </a:lnTo>
                  <a:lnTo>
                    <a:pt x="24" y="3488"/>
                  </a:lnTo>
                  <a:lnTo>
                    <a:pt x="24" y="3464"/>
                  </a:lnTo>
                  <a:lnTo>
                    <a:pt x="24" y="3432"/>
                  </a:lnTo>
                  <a:lnTo>
                    <a:pt x="24" y="3408"/>
                  </a:lnTo>
                  <a:lnTo>
                    <a:pt x="24" y="3360"/>
                  </a:lnTo>
                  <a:lnTo>
                    <a:pt x="24" y="3336"/>
                  </a:lnTo>
                  <a:lnTo>
                    <a:pt x="24" y="3304"/>
                  </a:lnTo>
                  <a:lnTo>
                    <a:pt x="24" y="3280"/>
                  </a:lnTo>
                  <a:lnTo>
                    <a:pt x="24" y="3256"/>
                  </a:lnTo>
                  <a:lnTo>
                    <a:pt x="24" y="3232"/>
                  </a:lnTo>
                  <a:lnTo>
                    <a:pt x="24" y="3208"/>
                  </a:lnTo>
                  <a:lnTo>
                    <a:pt x="24" y="3176"/>
                  </a:lnTo>
                  <a:lnTo>
                    <a:pt x="24" y="3128"/>
                  </a:lnTo>
                  <a:lnTo>
                    <a:pt x="24" y="3080"/>
                  </a:lnTo>
                  <a:lnTo>
                    <a:pt x="24" y="3048"/>
                  </a:lnTo>
                  <a:lnTo>
                    <a:pt x="24" y="3000"/>
                  </a:lnTo>
                  <a:lnTo>
                    <a:pt x="24" y="2976"/>
                  </a:lnTo>
                  <a:lnTo>
                    <a:pt x="24" y="2944"/>
                  </a:lnTo>
                  <a:lnTo>
                    <a:pt x="24" y="2920"/>
                  </a:lnTo>
                  <a:lnTo>
                    <a:pt x="24" y="2896"/>
                  </a:lnTo>
                  <a:lnTo>
                    <a:pt x="24" y="2872"/>
                  </a:lnTo>
                  <a:lnTo>
                    <a:pt x="24" y="2816"/>
                  </a:lnTo>
                  <a:lnTo>
                    <a:pt x="24" y="2768"/>
                  </a:lnTo>
                  <a:lnTo>
                    <a:pt x="24" y="2720"/>
                  </a:lnTo>
                  <a:lnTo>
                    <a:pt x="24" y="2688"/>
                  </a:lnTo>
                  <a:lnTo>
                    <a:pt x="24" y="2664"/>
                  </a:lnTo>
                  <a:cubicBezTo>
                    <a:pt x="24" y="2662"/>
                    <a:pt x="25" y="2659"/>
                    <a:pt x="26" y="2657"/>
                  </a:cubicBezTo>
                  <a:lnTo>
                    <a:pt x="34" y="2633"/>
                  </a:lnTo>
                  <a:lnTo>
                    <a:pt x="32" y="2640"/>
                  </a:lnTo>
                  <a:lnTo>
                    <a:pt x="32" y="2616"/>
                  </a:lnTo>
                  <a:lnTo>
                    <a:pt x="32" y="2592"/>
                  </a:lnTo>
                  <a:lnTo>
                    <a:pt x="32" y="2536"/>
                  </a:lnTo>
                  <a:lnTo>
                    <a:pt x="32" y="2512"/>
                  </a:lnTo>
                  <a:lnTo>
                    <a:pt x="32" y="2464"/>
                  </a:lnTo>
                  <a:lnTo>
                    <a:pt x="32" y="2408"/>
                  </a:lnTo>
                  <a:lnTo>
                    <a:pt x="32" y="2384"/>
                  </a:lnTo>
                  <a:lnTo>
                    <a:pt x="32" y="2336"/>
                  </a:lnTo>
                  <a:lnTo>
                    <a:pt x="32" y="2304"/>
                  </a:lnTo>
                  <a:lnTo>
                    <a:pt x="32" y="2256"/>
                  </a:lnTo>
                  <a:lnTo>
                    <a:pt x="32" y="2232"/>
                  </a:lnTo>
                  <a:lnTo>
                    <a:pt x="32" y="2176"/>
                  </a:lnTo>
                  <a:lnTo>
                    <a:pt x="32" y="2128"/>
                  </a:lnTo>
                  <a:lnTo>
                    <a:pt x="32" y="2104"/>
                  </a:lnTo>
                  <a:lnTo>
                    <a:pt x="32" y="2048"/>
                  </a:lnTo>
                  <a:lnTo>
                    <a:pt x="32" y="2024"/>
                  </a:lnTo>
                  <a:lnTo>
                    <a:pt x="32" y="1976"/>
                  </a:lnTo>
                  <a:lnTo>
                    <a:pt x="32" y="1944"/>
                  </a:lnTo>
                  <a:lnTo>
                    <a:pt x="32" y="1920"/>
                  </a:lnTo>
                  <a:lnTo>
                    <a:pt x="32" y="1896"/>
                  </a:lnTo>
                  <a:lnTo>
                    <a:pt x="32" y="1872"/>
                  </a:lnTo>
                  <a:lnTo>
                    <a:pt x="32" y="1848"/>
                  </a:lnTo>
                  <a:lnTo>
                    <a:pt x="32" y="1792"/>
                  </a:lnTo>
                  <a:lnTo>
                    <a:pt x="32" y="1768"/>
                  </a:lnTo>
                  <a:lnTo>
                    <a:pt x="32" y="1744"/>
                  </a:lnTo>
                  <a:lnTo>
                    <a:pt x="32" y="1720"/>
                  </a:lnTo>
                  <a:lnTo>
                    <a:pt x="32" y="1664"/>
                  </a:lnTo>
                  <a:lnTo>
                    <a:pt x="32" y="1640"/>
                  </a:lnTo>
                  <a:lnTo>
                    <a:pt x="32" y="1616"/>
                  </a:lnTo>
                  <a:cubicBezTo>
                    <a:pt x="32" y="1615"/>
                    <a:pt x="33" y="1614"/>
                    <a:pt x="33" y="1613"/>
                  </a:cubicBezTo>
                  <a:lnTo>
                    <a:pt x="41" y="1557"/>
                  </a:lnTo>
                  <a:lnTo>
                    <a:pt x="40" y="1560"/>
                  </a:lnTo>
                  <a:lnTo>
                    <a:pt x="40" y="1536"/>
                  </a:lnTo>
                  <a:lnTo>
                    <a:pt x="40" y="1512"/>
                  </a:lnTo>
                  <a:lnTo>
                    <a:pt x="40" y="1488"/>
                  </a:lnTo>
                  <a:lnTo>
                    <a:pt x="40" y="1464"/>
                  </a:lnTo>
                  <a:lnTo>
                    <a:pt x="40" y="1432"/>
                  </a:lnTo>
                  <a:lnTo>
                    <a:pt x="40" y="1408"/>
                  </a:lnTo>
                  <a:lnTo>
                    <a:pt x="40" y="1384"/>
                  </a:lnTo>
                  <a:lnTo>
                    <a:pt x="40" y="1360"/>
                  </a:lnTo>
                  <a:lnTo>
                    <a:pt x="40" y="1336"/>
                  </a:lnTo>
                  <a:lnTo>
                    <a:pt x="40" y="1304"/>
                  </a:lnTo>
                  <a:lnTo>
                    <a:pt x="40" y="1280"/>
                  </a:lnTo>
                  <a:lnTo>
                    <a:pt x="40" y="1256"/>
                  </a:lnTo>
                  <a:lnTo>
                    <a:pt x="40" y="1232"/>
                  </a:lnTo>
                  <a:lnTo>
                    <a:pt x="40" y="1208"/>
                  </a:lnTo>
                  <a:lnTo>
                    <a:pt x="40" y="1176"/>
                  </a:lnTo>
                  <a:lnTo>
                    <a:pt x="40" y="1152"/>
                  </a:lnTo>
                  <a:lnTo>
                    <a:pt x="40" y="1128"/>
                  </a:lnTo>
                  <a:lnTo>
                    <a:pt x="40" y="1104"/>
                  </a:lnTo>
                  <a:lnTo>
                    <a:pt x="40" y="1080"/>
                  </a:lnTo>
                  <a:cubicBezTo>
                    <a:pt x="40" y="1067"/>
                    <a:pt x="51" y="1056"/>
                    <a:pt x="64" y="1056"/>
                  </a:cubicBezTo>
                  <a:lnTo>
                    <a:pt x="72" y="1056"/>
                  </a:lnTo>
                  <a:lnTo>
                    <a:pt x="48" y="1080"/>
                  </a:lnTo>
                  <a:lnTo>
                    <a:pt x="48" y="1048"/>
                  </a:lnTo>
                  <a:lnTo>
                    <a:pt x="48" y="1024"/>
                  </a:lnTo>
                  <a:lnTo>
                    <a:pt x="48" y="1000"/>
                  </a:lnTo>
                  <a:lnTo>
                    <a:pt x="48" y="976"/>
                  </a:lnTo>
                  <a:lnTo>
                    <a:pt x="48" y="952"/>
                  </a:lnTo>
                  <a:lnTo>
                    <a:pt x="48" y="920"/>
                  </a:lnTo>
                  <a:lnTo>
                    <a:pt x="48" y="896"/>
                  </a:lnTo>
                  <a:lnTo>
                    <a:pt x="48" y="872"/>
                  </a:lnTo>
                  <a:lnTo>
                    <a:pt x="48" y="848"/>
                  </a:lnTo>
                  <a:lnTo>
                    <a:pt x="48" y="816"/>
                  </a:lnTo>
                  <a:lnTo>
                    <a:pt x="48" y="792"/>
                  </a:lnTo>
                  <a:cubicBezTo>
                    <a:pt x="48" y="779"/>
                    <a:pt x="59" y="768"/>
                    <a:pt x="72" y="768"/>
                  </a:cubicBezTo>
                  <a:lnTo>
                    <a:pt x="80" y="768"/>
                  </a:lnTo>
                  <a:lnTo>
                    <a:pt x="56" y="792"/>
                  </a:lnTo>
                  <a:lnTo>
                    <a:pt x="56" y="768"/>
                  </a:lnTo>
                  <a:lnTo>
                    <a:pt x="56" y="744"/>
                  </a:lnTo>
                  <a:lnTo>
                    <a:pt x="56" y="720"/>
                  </a:lnTo>
                  <a:lnTo>
                    <a:pt x="56" y="688"/>
                  </a:lnTo>
                  <a:lnTo>
                    <a:pt x="56" y="664"/>
                  </a:lnTo>
                  <a:lnTo>
                    <a:pt x="56" y="640"/>
                  </a:lnTo>
                  <a:lnTo>
                    <a:pt x="56" y="616"/>
                  </a:lnTo>
                  <a:lnTo>
                    <a:pt x="56" y="592"/>
                  </a:lnTo>
                  <a:lnTo>
                    <a:pt x="56" y="560"/>
                  </a:lnTo>
                  <a:lnTo>
                    <a:pt x="56" y="536"/>
                  </a:lnTo>
                  <a:cubicBezTo>
                    <a:pt x="56" y="523"/>
                    <a:pt x="67" y="512"/>
                    <a:pt x="80" y="512"/>
                  </a:cubicBezTo>
                  <a:lnTo>
                    <a:pt x="88" y="512"/>
                  </a:lnTo>
                  <a:lnTo>
                    <a:pt x="64" y="536"/>
                  </a:lnTo>
                  <a:lnTo>
                    <a:pt x="64" y="512"/>
                  </a:lnTo>
                  <a:lnTo>
                    <a:pt x="64" y="488"/>
                  </a:lnTo>
                  <a:lnTo>
                    <a:pt x="64" y="464"/>
                  </a:lnTo>
                  <a:lnTo>
                    <a:pt x="64" y="432"/>
                  </a:lnTo>
                  <a:lnTo>
                    <a:pt x="64" y="408"/>
                  </a:lnTo>
                  <a:lnTo>
                    <a:pt x="64" y="384"/>
                  </a:lnTo>
                  <a:lnTo>
                    <a:pt x="64" y="360"/>
                  </a:lnTo>
                  <a:lnTo>
                    <a:pt x="64" y="336"/>
                  </a:lnTo>
                  <a:lnTo>
                    <a:pt x="64" y="304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64" y="232"/>
                  </a:lnTo>
                  <a:lnTo>
                    <a:pt x="64" y="208"/>
                  </a:lnTo>
                  <a:lnTo>
                    <a:pt x="64" y="176"/>
                  </a:lnTo>
                  <a:cubicBezTo>
                    <a:pt x="64" y="174"/>
                    <a:pt x="65" y="171"/>
                    <a:pt x="66" y="169"/>
                  </a:cubicBezTo>
                  <a:lnTo>
                    <a:pt x="74" y="145"/>
                  </a:lnTo>
                  <a:lnTo>
                    <a:pt x="72" y="152"/>
                  </a:lnTo>
                  <a:lnTo>
                    <a:pt x="72" y="128"/>
                  </a:lnTo>
                  <a:lnTo>
                    <a:pt x="72" y="104"/>
                  </a:lnTo>
                  <a:lnTo>
                    <a:pt x="72" y="80"/>
                  </a:lnTo>
                  <a:lnTo>
                    <a:pt x="72" y="48"/>
                  </a:ln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48"/>
                  </a:lnTo>
                  <a:lnTo>
                    <a:pt x="120" y="80"/>
                  </a:lnTo>
                  <a:lnTo>
                    <a:pt x="120" y="104"/>
                  </a:lnTo>
                  <a:lnTo>
                    <a:pt x="120" y="128"/>
                  </a:lnTo>
                  <a:lnTo>
                    <a:pt x="120" y="152"/>
                  </a:lnTo>
                  <a:cubicBezTo>
                    <a:pt x="120" y="155"/>
                    <a:pt x="120" y="158"/>
                    <a:pt x="119" y="160"/>
                  </a:cubicBezTo>
                  <a:lnTo>
                    <a:pt x="111" y="184"/>
                  </a:lnTo>
                  <a:lnTo>
                    <a:pt x="112" y="176"/>
                  </a:lnTo>
                  <a:lnTo>
                    <a:pt x="112" y="208"/>
                  </a:lnTo>
                  <a:lnTo>
                    <a:pt x="112" y="232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112" y="304"/>
                  </a:lnTo>
                  <a:lnTo>
                    <a:pt x="112" y="336"/>
                  </a:lnTo>
                  <a:lnTo>
                    <a:pt x="112" y="360"/>
                  </a:lnTo>
                  <a:lnTo>
                    <a:pt x="112" y="384"/>
                  </a:lnTo>
                  <a:lnTo>
                    <a:pt x="112" y="408"/>
                  </a:lnTo>
                  <a:lnTo>
                    <a:pt x="112" y="432"/>
                  </a:lnTo>
                  <a:lnTo>
                    <a:pt x="112" y="464"/>
                  </a:lnTo>
                  <a:lnTo>
                    <a:pt x="112" y="488"/>
                  </a:lnTo>
                  <a:lnTo>
                    <a:pt x="112" y="512"/>
                  </a:lnTo>
                  <a:lnTo>
                    <a:pt x="112" y="536"/>
                  </a:lnTo>
                  <a:cubicBezTo>
                    <a:pt x="112" y="550"/>
                    <a:pt x="102" y="560"/>
                    <a:pt x="88" y="560"/>
                  </a:cubicBezTo>
                  <a:lnTo>
                    <a:pt x="80" y="560"/>
                  </a:lnTo>
                  <a:lnTo>
                    <a:pt x="104" y="536"/>
                  </a:lnTo>
                  <a:lnTo>
                    <a:pt x="104" y="560"/>
                  </a:lnTo>
                  <a:lnTo>
                    <a:pt x="104" y="592"/>
                  </a:lnTo>
                  <a:lnTo>
                    <a:pt x="104" y="616"/>
                  </a:lnTo>
                  <a:lnTo>
                    <a:pt x="104" y="640"/>
                  </a:lnTo>
                  <a:lnTo>
                    <a:pt x="104" y="664"/>
                  </a:lnTo>
                  <a:lnTo>
                    <a:pt x="104" y="688"/>
                  </a:lnTo>
                  <a:lnTo>
                    <a:pt x="104" y="720"/>
                  </a:lnTo>
                  <a:lnTo>
                    <a:pt x="104" y="744"/>
                  </a:lnTo>
                  <a:lnTo>
                    <a:pt x="104" y="768"/>
                  </a:lnTo>
                  <a:lnTo>
                    <a:pt x="104" y="792"/>
                  </a:lnTo>
                  <a:cubicBezTo>
                    <a:pt x="104" y="806"/>
                    <a:pt x="94" y="816"/>
                    <a:pt x="80" y="816"/>
                  </a:cubicBezTo>
                  <a:lnTo>
                    <a:pt x="72" y="816"/>
                  </a:lnTo>
                  <a:lnTo>
                    <a:pt x="96" y="792"/>
                  </a:lnTo>
                  <a:lnTo>
                    <a:pt x="96" y="816"/>
                  </a:lnTo>
                  <a:lnTo>
                    <a:pt x="96" y="848"/>
                  </a:lnTo>
                  <a:lnTo>
                    <a:pt x="96" y="872"/>
                  </a:lnTo>
                  <a:lnTo>
                    <a:pt x="96" y="896"/>
                  </a:lnTo>
                  <a:lnTo>
                    <a:pt x="96" y="920"/>
                  </a:lnTo>
                  <a:lnTo>
                    <a:pt x="96" y="952"/>
                  </a:lnTo>
                  <a:lnTo>
                    <a:pt x="96" y="976"/>
                  </a:lnTo>
                  <a:lnTo>
                    <a:pt x="96" y="1000"/>
                  </a:lnTo>
                  <a:lnTo>
                    <a:pt x="96" y="1024"/>
                  </a:lnTo>
                  <a:lnTo>
                    <a:pt x="96" y="1048"/>
                  </a:lnTo>
                  <a:lnTo>
                    <a:pt x="96" y="1080"/>
                  </a:lnTo>
                  <a:cubicBezTo>
                    <a:pt x="96" y="1094"/>
                    <a:pt x="86" y="1104"/>
                    <a:pt x="72" y="1104"/>
                  </a:cubicBezTo>
                  <a:lnTo>
                    <a:pt x="64" y="1104"/>
                  </a:lnTo>
                  <a:lnTo>
                    <a:pt x="88" y="1080"/>
                  </a:lnTo>
                  <a:lnTo>
                    <a:pt x="88" y="1104"/>
                  </a:lnTo>
                  <a:lnTo>
                    <a:pt x="88" y="1128"/>
                  </a:lnTo>
                  <a:lnTo>
                    <a:pt x="88" y="1152"/>
                  </a:lnTo>
                  <a:lnTo>
                    <a:pt x="88" y="1176"/>
                  </a:lnTo>
                  <a:lnTo>
                    <a:pt x="88" y="1208"/>
                  </a:lnTo>
                  <a:lnTo>
                    <a:pt x="88" y="1232"/>
                  </a:lnTo>
                  <a:lnTo>
                    <a:pt x="88" y="1256"/>
                  </a:lnTo>
                  <a:lnTo>
                    <a:pt x="88" y="1280"/>
                  </a:lnTo>
                  <a:lnTo>
                    <a:pt x="88" y="1304"/>
                  </a:lnTo>
                  <a:lnTo>
                    <a:pt x="88" y="1336"/>
                  </a:lnTo>
                  <a:lnTo>
                    <a:pt x="88" y="1360"/>
                  </a:lnTo>
                  <a:lnTo>
                    <a:pt x="88" y="1384"/>
                  </a:lnTo>
                  <a:lnTo>
                    <a:pt x="88" y="1408"/>
                  </a:lnTo>
                  <a:lnTo>
                    <a:pt x="88" y="1432"/>
                  </a:lnTo>
                  <a:lnTo>
                    <a:pt x="88" y="1464"/>
                  </a:lnTo>
                  <a:lnTo>
                    <a:pt x="88" y="1488"/>
                  </a:lnTo>
                  <a:lnTo>
                    <a:pt x="88" y="1512"/>
                  </a:lnTo>
                  <a:lnTo>
                    <a:pt x="88" y="1536"/>
                  </a:lnTo>
                  <a:lnTo>
                    <a:pt x="88" y="1560"/>
                  </a:lnTo>
                  <a:cubicBezTo>
                    <a:pt x="88" y="1562"/>
                    <a:pt x="88" y="1563"/>
                    <a:pt x="88" y="1564"/>
                  </a:cubicBezTo>
                  <a:lnTo>
                    <a:pt x="80" y="1620"/>
                  </a:lnTo>
                  <a:lnTo>
                    <a:pt x="80" y="1616"/>
                  </a:lnTo>
                  <a:lnTo>
                    <a:pt x="80" y="1640"/>
                  </a:lnTo>
                  <a:lnTo>
                    <a:pt x="80" y="1664"/>
                  </a:lnTo>
                  <a:lnTo>
                    <a:pt x="80" y="1720"/>
                  </a:lnTo>
                  <a:lnTo>
                    <a:pt x="80" y="1744"/>
                  </a:lnTo>
                  <a:lnTo>
                    <a:pt x="80" y="1768"/>
                  </a:lnTo>
                  <a:lnTo>
                    <a:pt x="80" y="1792"/>
                  </a:lnTo>
                  <a:lnTo>
                    <a:pt x="80" y="1848"/>
                  </a:lnTo>
                  <a:lnTo>
                    <a:pt x="80" y="1872"/>
                  </a:lnTo>
                  <a:lnTo>
                    <a:pt x="80" y="1896"/>
                  </a:lnTo>
                  <a:lnTo>
                    <a:pt x="80" y="1920"/>
                  </a:lnTo>
                  <a:lnTo>
                    <a:pt x="80" y="1944"/>
                  </a:lnTo>
                  <a:lnTo>
                    <a:pt x="80" y="1976"/>
                  </a:lnTo>
                  <a:lnTo>
                    <a:pt x="80" y="2024"/>
                  </a:lnTo>
                  <a:lnTo>
                    <a:pt x="80" y="2048"/>
                  </a:lnTo>
                  <a:lnTo>
                    <a:pt x="80" y="2104"/>
                  </a:lnTo>
                  <a:lnTo>
                    <a:pt x="80" y="2128"/>
                  </a:lnTo>
                  <a:lnTo>
                    <a:pt x="80" y="2176"/>
                  </a:lnTo>
                  <a:lnTo>
                    <a:pt x="80" y="2232"/>
                  </a:lnTo>
                  <a:lnTo>
                    <a:pt x="80" y="2256"/>
                  </a:lnTo>
                  <a:lnTo>
                    <a:pt x="80" y="2304"/>
                  </a:lnTo>
                  <a:lnTo>
                    <a:pt x="80" y="2336"/>
                  </a:lnTo>
                  <a:lnTo>
                    <a:pt x="80" y="2384"/>
                  </a:lnTo>
                  <a:lnTo>
                    <a:pt x="80" y="2408"/>
                  </a:lnTo>
                  <a:lnTo>
                    <a:pt x="80" y="2464"/>
                  </a:lnTo>
                  <a:lnTo>
                    <a:pt x="80" y="2512"/>
                  </a:lnTo>
                  <a:lnTo>
                    <a:pt x="80" y="2536"/>
                  </a:lnTo>
                  <a:lnTo>
                    <a:pt x="80" y="2592"/>
                  </a:lnTo>
                  <a:lnTo>
                    <a:pt x="80" y="2616"/>
                  </a:lnTo>
                  <a:lnTo>
                    <a:pt x="80" y="2640"/>
                  </a:lnTo>
                  <a:cubicBezTo>
                    <a:pt x="80" y="2643"/>
                    <a:pt x="80" y="2646"/>
                    <a:pt x="79" y="2648"/>
                  </a:cubicBezTo>
                  <a:lnTo>
                    <a:pt x="71" y="2672"/>
                  </a:lnTo>
                  <a:lnTo>
                    <a:pt x="72" y="2664"/>
                  </a:lnTo>
                  <a:lnTo>
                    <a:pt x="72" y="2688"/>
                  </a:lnTo>
                  <a:lnTo>
                    <a:pt x="72" y="2720"/>
                  </a:lnTo>
                  <a:lnTo>
                    <a:pt x="72" y="2768"/>
                  </a:lnTo>
                  <a:lnTo>
                    <a:pt x="72" y="2816"/>
                  </a:lnTo>
                  <a:lnTo>
                    <a:pt x="72" y="2872"/>
                  </a:lnTo>
                  <a:lnTo>
                    <a:pt x="72" y="2896"/>
                  </a:lnTo>
                  <a:lnTo>
                    <a:pt x="72" y="2920"/>
                  </a:lnTo>
                  <a:lnTo>
                    <a:pt x="72" y="2944"/>
                  </a:lnTo>
                  <a:lnTo>
                    <a:pt x="72" y="2976"/>
                  </a:lnTo>
                  <a:lnTo>
                    <a:pt x="72" y="3000"/>
                  </a:lnTo>
                  <a:lnTo>
                    <a:pt x="72" y="3048"/>
                  </a:lnTo>
                  <a:lnTo>
                    <a:pt x="72" y="3080"/>
                  </a:lnTo>
                  <a:lnTo>
                    <a:pt x="72" y="3128"/>
                  </a:lnTo>
                  <a:lnTo>
                    <a:pt x="72" y="3176"/>
                  </a:lnTo>
                  <a:lnTo>
                    <a:pt x="72" y="3208"/>
                  </a:lnTo>
                  <a:lnTo>
                    <a:pt x="72" y="3232"/>
                  </a:lnTo>
                  <a:lnTo>
                    <a:pt x="72" y="3256"/>
                  </a:lnTo>
                  <a:lnTo>
                    <a:pt x="72" y="3280"/>
                  </a:lnTo>
                  <a:lnTo>
                    <a:pt x="72" y="3304"/>
                  </a:lnTo>
                  <a:lnTo>
                    <a:pt x="72" y="3336"/>
                  </a:lnTo>
                  <a:lnTo>
                    <a:pt x="72" y="3360"/>
                  </a:lnTo>
                  <a:lnTo>
                    <a:pt x="72" y="3408"/>
                  </a:lnTo>
                  <a:lnTo>
                    <a:pt x="72" y="3432"/>
                  </a:lnTo>
                  <a:lnTo>
                    <a:pt x="72" y="3464"/>
                  </a:lnTo>
                  <a:lnTo>
                    <a:pt x="72" y="3488"/>
                  </a:lnTo>
                  <a:lnTo>
                    <a:pt x="72" y="3512"/>
                  </a:lnTo>
                  <a:lnTo>
                    <a:pt x="72" y="3536"/>
                  </a:lnTo>
                  <a:lnTo>
                    <a:pt x="72" y="3560"/>
                  </a:lnTo>
                  <a:cubicBezTo>
                    <a:pt x="72" y="3562"/>
                    <a:pt x="72" y="3564"/>
                    <a:pt x="72" y="3566"/>
                  </a:cubicBezTo>
                  <a:lnTo>
                    <a:pt x="64" y="3598"/>
                  </a:lnTo>
                  <a:lnTo>
                    <a:pt x="64" y="3592"/>
                  </a:lnTo>
                  <a:lnTo>
                    <a:pt x="64" y="3640"/>
                  </a:lnTo>
                  <a:lnTo>
                    <a:pt x="64" y="3664"/>
                  </a:lnTo>
                  <a:lnTo>
                    <a:pt x="64" y="3720"/>
                  </a:lnTo>
                  <a:lnTo>
                    <a:pt x="64" y="3744"/>
                  </a:lnTo>
                  <a:lnTo>
                    <a:pt x="64" y="3792"/>
                  </a:lnTo>
                  <a:lnTo>
                    <a:pt x="64" y="3816"/>
                  </a:lnTo>
                  <a:lnTo>
                    <a:pt x="64" y="3848"/>
                  </a:lnTo>
                  <a:lnTo>
                    <a:pt x="64" y="3872"/>
                  </a:lnTo>
                  <a:lnTo>
                    <a:pt x="64" y="3920"/>
                  </a:lnTo>
                  <a:lnTo>
                    <a:pt x="64" y="3944"/>
                  </a:lnTo>
                  <a:lnTo>
                    <a:pt x="64" y="3976"/>
                  </a:lnTo>
                  <a:lnTo>
                    <a:pt x="64" y="4024"/>
                  </a:lnTo>
                  <a:lnTo>
                    <a:pt x="64" y="4048"/>
                  </a:lnTo>
                  <a:lnTo>
                    <a:pt x="64" y="4072"/>
                  </a:lnTo>
                  <a:lnTo>
                    <a:pt x="64" y="4104"/>
                  </a:lnTo>
                  <a:lnTo>
                    <a:pt x="64" y="4152"/>
                  </a:lnTo>
                  <a:lnTo>
                    <a:pt x="64" y="4208"/>
                  </a:lnTo>
                  <a:lnTo>
                    <a:pt x="64" y="4232"/>
                  </a:lnTo>
                  <a:lnTo>
                    <a:pt x="64" y="4256"/>
                  </a:lnTo>
                  <a:lnTo>
                    <a:pt x="64" y="4280"/>
                  </a:lnTo>
                  <a:lnTo>
                    <a:pt x="64" y="4304"/>
                  </a:lnTo>
                  <a:lnTo>
                    <a:pt x="64" y="4336"/>
                  </a:lnTo>
                  <a:lnTo>
                    <a:pt x="64" y="4360"/>
                  </a:lnTo>
                  <a:lnTo>
                    <a:pt x="64" y="4384"/>
                  </a:lnTo>
                  <a:lnTo>
                    <a:pt x="64" y="4408"/>
                  </a:lnTo>
                  <a:lnTo>
                    <a:pt x="64" y="4464"/>
                  </a:lnTo>
                  <a:lnTo>
                    <a:pt x="64" y="4488"/>
                  </a:lnTo>
                  <a:lnTo>
                    <a:pt x="64" y="4512"/>
                  </a:lnTo>
                  <a:cubicBezTo>
                    <a:pt x="64" y="4515"/>
                    <a:pt x="64" y="4518"/>
                    <a:pt x="63" y="4520"/>
                  </a:cubicBezTo>
                  <a:lnTo>
                    <a:pt x="55" y="4544"/>
                  </a:lnTo>
                  <a:lnTo>
                    <a:pt x="56" y="4536"/>
                  </a:lnTo>
                  <a:lnTo>
                    <a:pt x="56" y="4560"/>
                  </a:lnTo>
                  <a:lnTo>
                    <a:pt x="56" y="4592"/>
                  </a:lnTo>
                  <a:lnTo>
                    <a:pt x="56" y="4616"/>
                  </a:lnTo>
                  <a:lnTo>
                    <a:pt x="56" y="4640"/>
                  </a:lnTo>
                  <a:lnTo>
                    <a:pt x="56" y="4688"/>
                  </a:lnTo>
                  <a:lnTo>
                    <a:pt x="56" y="4744"/>
                  </a:lnTo>
                  <a:lnTo>
                    <a:pt x="56" y="4792"/>
                  </a:lnTo>
                  <a:lnTo>
                    <a:pt x="56" y="4816"/>
                  </a:lnTo>
                  <a:lnTo>
                    <a:pt x="56" y="4848"/>
                  </a:lnTo>
                  <a:lnTo>
                    <a:pt x="56" y="4896"/>
                  </a:lnTo>
                  <a:lnTo>
                    <a:pt x="56" y="4920"/>
                  </a:lnTo>
                  <a:lnTo>
                    <a:pt x="56" y="4976"/>
                  </a:lnTo>
                  <a:lnTo>
                    <a:pt x="56" y="5000"/>
                  </a:lnTo>
                  <a:lnTo>
                    <a:pt x="56" y="5048"/>
                  </a:lnTo>
                  <a:lnTo>
                    <a:pt x="56" y="5104"/>
                  </a:lnTo>
                  <a:lnTo>
                    <a:pt x="56" y="5128"/>
                  </a:lnTo>
                  <a:lnTo>
                    <a:pt x="56" y="5176"/>
                  </a:lnTo>
                  <a:lnTo>
                    <a:pt x="56" y="5208"/>
                  </a:lnTo>
                  <a:lnTo>
                    <a:pt x="56" y="5256"/>
                  </a:lnTo>
                  <a:lnTo>
                    <a:pt x="56" y="5280"/>
                  </a:lnTo>
                  <a:lnTo>
                    <a:pt x="56" y="5336"/>
                  </a:lnTo>
                  <a:lnTo>
                    <a:pt x="56" y="5384"/>
                  </a:lnTo>
                  <a:lnTo>
                    <a:pt x="56" y="5408"/>
                  </a:lnTo>
                  <a:lnTo>
                    <a:pt x="56" y="5464"/>
                  </a:lnTo>
                  <a:lnTo>
                    <a:pt x="56" y="5512"/>
                  </a:lnTo>
                  <a:lnTo>
                    <a:pt x="56" y="5536"/>
                  </a:lnTo>
                  <a:lnTo>
                    <a:pt x="56" y="5560"/>
                  </a:lnTo>
                  <a:lnTo>
                    <a:pt x="56" y="5616"/>
                  </a:lnTo>
                  <a:lnTo>
                    <a:pt x="56" y="5640"/>
                  </a:lnTo>
                  <a:cubicBezTo>
                    <a:pt x="56" y="5642"/>
                    <a:pt x="56" y="5643"/>
                    <a:pt x="56" y="5644"/>
                  </a:cubicBezTo>
                  <a:lnTo>
                    <a:pt x="48" y="5692"/>
                  </a:lnTo>
                  <a:lnTo>
                    <a:pt x="48" y="5688"/>
                  </a:lnTo>
                  <a:lnTo>
                    <a:pt x="48" y="5720"/>
                  </a:lnTo>
                  <a:lnTo>
                    <a:pt x="48" y="5768"/>
                  </a:lnTo>
                  <a:lnTo>
                    <a:pt x="48" y="5792"/>
                  </a:lnTo>
                  <a:lnTo>
                    <a:pt x="48" y="5848"/>
                  </a:lnTo>
                  <a:lnTo>
                    <a:pt x="48" y="5896"/>
                  </a:lnTo>
                  <a:lnTo>
                    <a:pt x="48" y="5920"/>
                  </a:lnTo>
                  <a:lnTo>
                    <a:pt x="48" y="5976"/>
                  </a:lnTo>
                  <a:lnTo>
                    <a:pt x="48" y="6000"/>
                  </a:lnTo>
                  <a:lnTo>
                    <a:pt x="48" y="6024"/>
                  </a:lnTo>
                  <a:lnTo>
                    <a:pt x="48" y="6048"/>
                  </a:lnTo>
                  <a:lnTo>
                    <a:pt x="48" y="6072"/>
                  </a:lnTo>
                  <a:lnTo>
                    <a:pt x="48" y="6104"/>
                  </a:lnTo>
                  <a:lnTo>
                    <a:pt x="48" y="6128"/>
                  </a:lnTo>
                  <a:lnTo>
                    <a:pt x="0" y="6128"/>
                  </a:lnTo>
                  <a:lnTo>
                    <a:pt x="0" y="6104"/>
                  </a:lnTo>
                  <a:lnTo>
                    <a:pt x="48" y="6104"/>
                  </a:lnTo>
                  <a:lnTo>
                    <a:pt x="48" y="6128"/>
                  </a:lnTo>
                  <a:lnTo>
                    <a:pt x="48" y="6152"/>
                  </a:lnTo>
                  <a:lnTo>
                    <a:pt x="48" y="6176"/>
                  </a:lnTo>
                  <a:lnTo>
                    <a:pt x="48" y="6200"/>
                  </a:lnTo>
                  <a:cubicBezTo>
                    <a:pt x="48" y="6214"/>
                    <a:pt x="38" y="6224"/>
                    <a:pt x="24" y="6224"/>
                  </a:cubicBezTo>
                  <a:cubicBezTo>
                    <a:pt x="11" y="6224"/>
                    <a:pt x="0" y="6214"/>
                    <a:pt x="0" y="620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5" name="Freeform 224"/>
            <p:cNvSpPr>
              <a:spLocks/>
            </p:cNvSpPr>
            <p:nvPr/>
          </p:nvSpPr>
          <p:spPr bwMode="auto">
            <a:xfrm>
              <a:off x="6953243" y="3856595"/>
              <a:ext cx="31633" cy="459546"/>
            </a:xfrm>
            <a:custGeom>
              <a:avLst/>
              <a:gdLst>
                <a:gd name="T0" fmla="*/ 16 w 544"/>
                <a:gd name="T1" fmla="*/ 4480 h 4944"/>
                <a:gd name="T2" fmla="*/ 80 w 544"/>
                <a:gd name="T3" fmla="*/ 4288 h 4944"/>
                <a:gd name="T4" fmla="*/ 48 w 544"/>
                <a:gd name="T5" fmla="*/ 4176 h 4944"/>
                <a:gd name="T6" fmla="*/ 64 w 544"/>
                <a:gd name="T7" fmla="*/ 3776 h 4944"/>
                <a:gd name="T8" fmla="*/ 64 w 544"/>
                <a:gd name="T9" fmla="*/ 3520 h 4944"/>
                <a:gd name="T10" fmla="*/ 136 w 544"/>
                <a:gd name="T11" fmla="*/ 3313 h 4944"/>
                <a:gd name="T12" fmla="*/ 80 w 544"/>
                <a:gd name="T13" fmla="*/ 3360 h 4944"/>
                <a:gd name="T14" fmla="*/ 80 w 544"/>
                <a:gd name="T15" fmla="*/ 3104 h 4944"/>
                <a:gd name="T16" fmla="*/ 160 w 544"/>
                <a:gd name="T17" fmla="*/ 2752 h 4944"/>
                <a:gd name="T18" fmla="*/ 128 w 544"/>
                <a:gd name="T19" fmla="*/ 2432 h 4944"/>
                <a:gd name="T20" fmla="*/ 192 w 544"/>
                <a:gd name="T21" fmla="*/ 2240 h 4944"/>
                <a:gd name="T22" fmla="*/ 160 w 544"/>
                <a:gd name="T23" fmla="*/ 1872 h 4944"/>
                <a:gd name="T24" fmla="*/ 208 w 544"/>
                <a:gd name="T25" fmla="*/ 1616 h 4944"/>
                <a:gd name="T26" fmla="*/ 176 w 544"/>
                <a:gd name="T27" fmla="*/ 1520 h 4944"/>
                <a:gd name="T28" fmla="*/ 224 w 544"/>
                <a:gd name="T29" fmla="*/ 1568 h 4944"/>
                <a:gd name="T30" fmla="*/ 288 w 544"/>
                <a:gd name="T31" fmla="*/ 1360 h 4944"/>
                <a:gd name="T32" fmla="*/ 286 w 544"/>
                <a:gd name="T33" fmla="*/ 1297 h 4944"/>
                <a:gd name="T34" fmla="*/ 304 w 544"/>
                <a:gd name="T35" fmla="*/ 1312 h 4944"/>
                <a:gd name="T36" fmla="*/ 224 w 544"/>
                <a:gd name="T37" fmla="*/ 1104 h 4944"/>
                <a:gd name="T38" fmla="*/ 224 w 544"/>
                <a:gd name="T39" fmla="*/ 848 h 4944"/>
                <a:gd name="T40" fmla="*/ 240 w 544"/>
                <a:gd name="T41" fmla="*/ 848 h 4944"/>
                <a:gd name="T42" fmla="*/ 240 w 544"/>
                <a:gd name="T43" fmla="*/ 896 h 4944"/>
                <a:gd name="T44" fmla="*/ 256 w 544"/>
                <a:gd name="T45" fmla="*/ 896 h 4944"/>
                <a:gd name="T46" fmla="*/ 320 w 544"/>
                <a:gd name="T47" fmla="*/ 704 h 4944"/>
                <a:gd name="T48" fmla="*/ 368 w 544"/>
                <a:gd name="T49" fmla="*/ 752 h 4944"/>
                <a:gd name="T50" fmla="*/ 336 w 544"/>
                <a:gd name="T51" fmla="*/ 640 h 4944"/>
                <a:gd name="T52" fmla="*/ 384 w 544"/>
                <a:gd name="T53" fmla="*/ 896 h 4944"/>
                <a:gd name="T54" fmla="*/ 352 w 544"/>
                <a:gd name="T55" fmla="*/ 800 h 4944"/>
                <a:gd name="T56" fmla="*/ 304 w 544"/>
                <a:gd name="T57" fmla="*/ 848 h 4944"/>
                <a:gd name="T58" fmla="*/ 384 w 544"/>
                <a:gd name="T59" fmla="*/ 592 h 4944"/>
                <a:gd name="T60" fmla="*/ 368 w 544"/>
                <a:gd name="T61" fmla="*/ 304 h 4944"/>
                <a:gd name="T62" fmla="*/ 480 w 544"/>
                <a:gd name="T63" fmla="*/ 64 h 4944"/>
                <a:gd name="T64" fmla="*/ 544 w 544"/>
                <a:gd name="T65" fmla="*/ 1824 h 4944"/>
                <a:gd name="T66" fmla="*/ 448 w 544"/>
                <a:gd name="T67" fmla="*/ 3104 h 4944"/>
                <a:gd name="T68" fmla="*/ 448 w 544"/>
                <a:gd name="T69" fmla="*/ 48 h 4944"/>
                <a:gd name="T70" fmla="*/ 432 w 544"/>
                <a:gd name="T71" fmla="*/ 224 h 4944"/>
                <a:gd name="T72" fmla="*/ 448 w 544"/>
                <a:gd name="T73" fmla="*/ 480 h 4944"/>
                <a:gd name="T74" fmla="*/ 416 w 544"/>
                <a:gd name="T75" fmla="*/ 704 h 4944"/>
                <a:gd name="T76" fmla="*/ 304 w 544"/>
                <a:gd name="T77" fmla="*/ 896 h 4944"/>
                <a:gd name="T78" fmla="*/ 288 w 544"/>
                <a:gd name="T79" fmla="*/ 848 h 4944"/>
                <a:gd name="T80" fmla="*/ 368 w 544"/>
                <a:gd name="T81" fmla="*/ 752 h 4944"/>
                <a:gd name="T82" fmla="*/ 368 w 544"/>
                <a:gd name="T83" fmla="*/ 688 h 4944"/>
                <a:gd name="T84" fmla="*/ 352 w 544"/>
                <a:gd name="T85" fmla="*/ 896 h 4944"/>
                <a:gd name="T86" fmla="*/ 240 w 544"/>
                <a:gd name="T87" fmla="*/ 848 h 4944"/>
                <a:gd name="T88" fmla="*/ 320 w 544"/>
                <a:gd name="T89" fmla="*/ 896 h 4944"/>
                <a:gd name="T90" fmla="*/ 320 w 544"/>
                <a:gd name="T91" fmla="*/ 1056 h 4944"/>
                <a:gd name="T92" fmla="*/ 208 w 544"/>
                <a:gd name="T93" fmla="*/ 1312 h 4944"/>
                <a:gd name="T94" fmla="*/ 288 w 544"/>
                <a:gd name="T95" fmla="*/ 1360 h 4944"/>
                <a:gd name="T96" fmla="*/ 240 w 544"/>
                <a:gd name="T97" fmla="*/ 1504 h 4944"/>
                <a:gd name="T98" fmla="*/ 272 w 544"/>
                <a:gd name="T99" fmla="*/ 1520 h 4944"/>
                <a:gd name="T100" fmla="*/ 256 w 544"/>
                <a:gd name="T101" fmla="*/ 1712 h 4944"/>
                <a:gd name="T102" fmla="*/ 239 w 544"/>
                <a:gd name="T103" fmla="*/ 2044 h 4944"/>
                <a:gd name="T104" fmla="*/ 224 w 544"/>
                <a:gd name="T105" fmla="*/ 2384 h 4944"/>
                <a:gd name="T106" fmla="*/ 208 w 544"/>
                <a:gd name="T107" fmla="*/ 2592 h 4944"/>
                <a:gd name="T108" fmla="*/ 192 w 544"/>
                <a:gd name="T109" fmla="*/ 3008 h 4944"/>
                <a:gd name="T110" fmla="*/ 176 w 544"/>
                <a:gd name="T111" fmla="*/ 3200 h 4944"/>
                <a:gd name="T112" fmla="*/ 174 w 544"/>
                <a:gd name="T113" fmla="*/ 3376 h 4944"/>
                <a:gd name="T114" fmla="*/ 64 w 544"/>
                <a:gd name="T115" fmla="*/ 3520 h 4944"/>
                <a:gd name="T116" fmla="*/ 144 w 544"/>
                <a:gd name="T117" fmla="*/ 3872 h 4944"/>
                <a:gd name="T118" fmla="*/ 144 w 544"/>
                <a:gd name="T119" fmla="*/ 4224 h 4944"/>
                <a:gd name="T120" fmla="*/ 128 w 544"/>
                <a:gd name="T121" fmla="*/ 4480 h 4944"/>
                <a:gd name="T122" fmla="*/ 96 w 544"/>
                <a:gd name="T123" fmla="*/ 4800 h 4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44" h="4944">
                  <a:moveTo>
                    <a:pt x="0" y="4896"/>
                  </a:moveTo>
                  <a:lnTo>
                    <a:pt x="0" y="4848"/>
                  </a:lnTo>
                  <a:lnTo>
                    <a:pt x="0" y="4800"/>
                  </a:lnTo>
                  <a:cubicBezTo>
                    <a:pt x="0" y="4795"/>
                    <a:pt x="1" y="4790"/>
                    <a:pt x="3" y="4785"/>
                  </a:cubicBezTo>
                  <a:lnTo>
                    <a:pt x="19" y="4737"/>
                  </a:lnTo>
                  <a:lnTo>
                    <a:pt x="16" y="4752"/>
                  </a:lnTo>
                  <a:lnTo>
                    <a:pt x="16" y="4688"/>
                  </a:lnTo>
                  <a:lnTo>
                    <a:pt x="16" y="4640"/>
                  </a:lnTo>
                  <a:lnTo>
                    <a:pt x="16" y="4592"/>
                  </a:lnTo>
                  <a:lnTo>
                    <a:pt x="16" y="4544"/>
                  </a:lnTo>
                  <a:lnTo>
                    <a:pt x="16" y="4480"/>
                  </a:lnTo>
                  <a:cubicBezTo>
                    <a:pt x="16" y="4454"/>
                    <a:pt x="38" y="4432"/>
                    <a:pt x="64" y="4432"/>
                  </a:cubicBezTo>
                  <a:lnTo>
                    <a:pt x="80" y="4432"/>
                  </a:lnTo>
                  <a:lnTo>
                    <a:pt x="32" y="4480"/>
                  </a:lnTo>
                  <a:lnTo>
                    <a:pt x="32" y="4432"/>
                  </a:lnTo>
                  <a:lnTo>
                    <a:pt x="32" y="4384"/>
                  </a:lnTo>
                  <a:lnTo>
                    <a:pt x="32" y="4336"/>
                  </a:lnTo>
                  <a:lnTo>
                    <a:pt x="32" y="4288"/>
                  </a:lnTo>
                  <a:cubicBezTo>
                    <a:pt x="32" y="4262"/>
                    <a:pt x="54" y="4240"/>
                    <a:pt x="80" y="4240"/>
                  </a:cubicBezTo>
                  <a:cubicBezTo>
                    <a:pt x="107" y="4240"/>
                    <a:pt x="128" y="4262"/>
                    <a:pt x="128" y="4288"/>
                  </a:cubicBezTo>
                  <a:lnTo>
                    <a:pt x="128" y="4336"/>
                  </a:lnTo>
                  <a:lnTo>
                    <a:pt x="80" y="4288"/>
                  </a:lnTo>
                  <a:lnTo>
                    <a:pt x="96" y="4288"/>
                  </a:lnTo>
                  <a:lnTo>
                    <a:pt x="48" y="4336"/>
                  </a:lnTo>
                  <a:lnTo>
                    <a:pt x="48" y="4288"/>
                  </a:lnTo>
                  <a:lnTo>
                    <a:pt x="48" y="4224"/>
                  </a:lnTo>
                  <a:lnTo>
                    <a:pt x="48" y="4176"/>
                  </a:lnTo>
                  <a:lnTo>
                    <a:pt x="48" y="4128"/>
                  </a:lnTo>
                  <a:cubicBezTo>
                    <a:pt x="48" y="4102"/>
                    <a:pt x="70" y="4080"/>
                    <a:pt x="96" y="4080"/>
                  </a:cubicBezTo>
                  <a:cubicBezTo>
                    <a:pt x="123" y="4080"/>
                    <a:pt x="144" y="4102"/>
                    <a:pt x="144" y="4128"/>
                  </a:cubicBezTo>
                  <a:lnTo>
                    <a:pt x="144" y="4176"/>
                  </a:lnTo>
                  <a:cubicBezTo>
                    <a:pt x="144" y="4203"/>
                    <a:pt x="123" y="4224"/>
                    <a:pt x="96" y="4224"/>
                  </a:cubicBezTo>
                  <a:cubicBezTo>
                    <a:pt x="70" y="4224"/>
                    <a:pt x="48" y="4203"/>
                    <a:pt x="48" y="4176"/>
                  </a:cubicBezTo>
                  <a:lnTo>
                    <a:pt x="48" y="4128"/>
                  </a:lnTo>
                  <a:lnTo>
                    <a:pt x="48" y="4080"/>
                  </a:lnTo>
                  <a:lnTo>
                    <a:pt x="48" y="4032"/>
                  </a:lnTo>
                  <a:lnTo>
                    <a:pt x="48" y="3968"/>
                  </a:lnTo>
                  <a:lnTo>
                    <a:pt x="48" y="3920"/>
                  </a:lnTo>
                  <a:lnTo>
                    <a:pt x="48" y="3872"/>
                  </a:lnTo>
                  <a:cubicBezTo>
                    <a:pt x="48" y="3846"/>
                    <a:pt x="70" y="3824"/>
                    <a:pt x="96" y="3824"/>
                  </a:cubicBezTo>
                  <a:lnTo>
                    <a:pt x="112" y="3824"/>
                  </a:lnTo>
                  <a:lnTo>
                    <a:pt x="64" y="3872"/>
                  </a:lnTo>
                  <a:lnTo>
                    <a:pt x="64" y="3824"/>
                  </a:lnTo>
                  <a:lnTo>
                    <a:pt x="64" y="3776"/>
                  </a:lnTo>
                  <a:lnTo>
                    <a:pt x="64" y="3712"/>
                  </a:lnTo>
                  <a:lnTo>
                    <a:pt x="64" y="3664"/>
                  </a:lnTo>
                  <a:lnTo>
                    <a:pt x="64" y="3616"/>
                  </a:lnTo>
                  <a:lnTo>
                    <a:pt x="64" y="3568"/>
                  </a:lnTo>
                  <a:lnTo>
                    <a:pt x="64" y="3520"/>
                  </a:lnTo>
                  <a:cubicBezTo>
                    <a:pt x="64" y="3494"/>
                    <a:pt x="86" y="3472"/>
                    <a:pt x="112" y="3472"/>
                  </a:cubicBezTo>
                  <a:cubicBezTo>
                    <a:pt x="139" y="3472"/>
                    <a:pt x="160" y="3494"/>
                    <a:pt x="160" y="3520"/>
                  </a:cubicBezTo>
                  <a:lnTo>
                    <a:pt x="160" y="3568"/>
                  </a:lnTo>
                  <a:cubicBezTo>
                    <a:pt x="160" y="3595"/>
                    <a:pt x="139" y="3616"/>
                    <a:pt x="112" y="3616"/>
                  </a:cubicBezTo>
                  <a:cubicBezTo>
                    <a:pt x="86" y="3616"/>
                    <a:pt x="64" y="3595"/>
                    <a:pt x="64" y="3568"/>
                  </a:cubicBezTo>
                  <a:lnTo>
                    <a:pt x="64" y="3520"/>
                  </a:lnTo>
                  <a:cubicBezTo>
                    <a:pt x="64" y="3494"/>
                    <a:pt x="86" y="3472"/>
                    <a:pt x="112" y="3472"/>
                  </a:cubicBezTo>
                  <a:cubicBezTo>
                    <a:pt x="139" y="3472"/>
                    <a:pt x="160" y="3494"/>
                    <a:pt x="160" y="3520"/>
                  </a:cubicBezTo>
                  <a:lnTo>
                    <a:pt x="160" y="3568"/>
                  </a:lnTo>
                  <a:cubicBezTo>
                    <a:pt x="160" y="3595"/>
                    <a:pt x="139" y="3616"/>
                    <a:pt x="112" y="3616"/>
                  </a:cubicBezTo>
                  <a:cubicBezTo>
                    <a:pt x="86" y="3616"/>
                    <a:pt x="64" y="3595"/>
                    <a:pt x="64" y="3568"/>
                  </a:cubicBezTo>
                  <a:lnTo>
                    <a:pt x="64" y="3520"/>
                  </a:lnTo>
                  <a:lnTo>
                    <a:pt x="64" y="3456"/>
                  </a:lnTo>
                  <a:lnTo>
                    <a:pt x="64" y="3408"/>
                  </a:lnTo>
                  <a:cubicBezTo>
                    <a:pt x="64" y="3403"/>
                    <a:pt x="65" y="3398"/>
                    <a:pt x="67" y="3393"/>
                  </a:cubicBezTo>
                  <a:lnTo>
                    <a:pt x="83" y="3345"/>
                  </a:lnTo>
                  <a:cubicBezTo>
                    <a:pt x="90" y="3323"/>
                    <a:pt x="113" y="3309"/>
                    <a:pt x="136" y="3313"/>
                  </a:cubicBezTo>
                  <a:cubicBezTo>
                    <a:pt x="159" y="3317"/>
                    <a:pt x="176" y="3337"/>
                    <a:pt x="176" y="3360"/>
                  </a:cubicBezTo>
                  <a:lnTo>
                    <a:pt x="176" y="3408"/>
                  </a:lnTo>
                  <a:cubicBezTo>
                    <a:pt x="176" y="3435"/>
                    <a:pt x="155" y="3456"/>
                    <a:pt x="128" y="3456"/>
                  </a:cubicBezTo>
                  <a:cubicBezTo>
                    <a:pt x="102" y="3456"/>
                    <a:pt x="80" y="3435"/>
                    <a:pt x="80" y="3408"/>
                  </a:cubicBezTo>
                  <a:lnTo>
                    <a:pt x="80" y="3360"/>
                  </a:lnTo>
                  <a:cubicBezTo>
                    <a:pt x="80" y="3334"/>
                    <a:pt x="102" y="3312"/>
                    <a:pt x="128" y="3312"/>
                  </a:cubicBezTo>
                  <a:cubicBezTo>
                    <a:pt x="155" y="3312"/>
                    <a:pt x="176" y="3334"/>
                    <a:pt x="176" y="3360"/>
                  </a:cubicBezTo>
                  <a:lnTo>
                    <a:pt x="176" y="3408"/>
                  </a:lnTo>
                  <a:cubicBezTo>
                    <a:pt x="176" y="3435"/>
                    <a:pt x="155" y="3456"/>
                    <a:pt x="128" y="3456"/>
                  </a:cubicBezTo>
                  <a:cubicBezTo>
                    <a:pt x="102" y="3456"/>
                    <a:pt x="80" y="3435"/>
                    <a:pt x="80" y="3408"/>
                  </a:cubicBezTo>
                  <a:lnTo>
                    <a:pt x="80" y="3360"/>
                  </a:lnTo>
                  <a:lnTo>
                    <a:pt x="80" y="3312"/>
                  </a:lnTo>
                  <a:lnTo>
                    <a:pt x="80" y="3264"/>
                  </a:lnTo>
                  <a:lnTo>
                    <a:pt x="80" y="3200"/>
                  </a:lnTo>
                  <a:cubicBezTo>
                    <a:pt x="80" y="3174"/>
                    <a:pt x="102" y="3152"/>
                    <a:pt x="128" y="3152"/>
                  </a:cubicBezTo>
                  <a:cubicBezTo>
                    <a:pt x="155" y="3152"/>
                    <a:pt x="176" y="3174"/>
                    <a:pt x="176" y="3200"/>
                  </a:cubicBezTo>
                  <a:lnTo>
                    <a:pt x="176" y="3264"/>
                  </a:lnTo>
                  <a:cubicBezTo>
                    <a:pt x="176" y="3291"/>
                    <a:pt x="155" y="3312"/>
                    <a:pt x="128" y="3312"/>
                  </a:cubicBezTo>
                  <a:cubicBezTo>
                    <a:pt x="102" y="3312"/>
                    <a:pt x="80" y="3291"/>
                    <a:pt x="80" y="3264"/>
                  </a:cubicBezTo>
                  <a:lnTo>
                    <a:pt x="80" y="3200"/>
                  </a:lnTo>
                  <a:lnTo>
                    <a:pt x="80" y="3152"/>
                  </a:lnTo>
                  <a:lnTo>
                    <a:pt x="80" y="3104"/>
                  </a:lnTo>
                  <a:cubicBezTo>
                    <a:pt x="80" y="3078"/>
                    <a:pt x="102" y="3056"/>
                    <a:pt x="128" y="3056"/>
                  </a:cubicBezTo>
                  <a:lnTo>
                    <a:pt x="144" y="3056"/>
                  </a:lnTo>
                  <a:lnTo>
                    <a:pt x="96" y="3104"/>
                  </a:lnTo>
                  <a:lnTo>
                    <a:pt x="96" y="3056"/>
                  </a:lnTo>
                  <a:lnTo>
                    <a:pt x="96" y="3008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48"/>
                  </a:lnTo>
                  <a:lnTo>
                    <a:pt x="96" y="2800"/>
                  </a:lnTo>
                  <a:cubicBezTo>
                    <a:pt x="96" y="2774"/>
                    <a:pt x="118" y="2752"/>
                    <a:pt x="144" y="2752"/>
                  </a:cubicBezTo>
                  <a:lnTo>
                    <a:pt x="160" y="2752"/>
                  </a:lnTo>
                  <a:lnTo>
                    <a:pt x="112" y="2800"/>
                  </a:lnTo>
                  <a:lnTo>
                    <a:pt x="112" y="2752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92"/>
                  </a:lnTo>
                  <a:cubicBezTo>
                    <a:pt x="112" y="2566"/>
                    <a:pt x="134" y="2544"/>
                    <a:pt x="160" y="2544"/>
                  </a:cubicBezTo>
                  <a:lnTo>
                    <a:pt x="176" y="2544"/>
                  </a:lnTo>
                  <a:lnTo>
                    <a:pt x="128" y="2592"/>
                  </a:lnTo>
                  <a:lnTo>
                    <a:pt x="128" y="2544"/>
                  </a:lnTo>
                  <a:lnTo>
                    <a:pt x="128" y="2496"/>
                  </a:lnTo>
                  <a:lnTo>
                    <a:pt x="128" y="2432"/>
                  </a:lnTo>
                  <a:cubicBezTo>
                    <a:pt x="128" y="2406"/>
                    <a:pt x="150" y="2384"/>
                    <a:pt x="176" y="2384"/>
                  </a:cubicBezTo>
                  <a:cubicBezTo>
                    <a:pt x="203" y="2384"/>
                    <a:pt x="224" y="2406"/>
                    <a:pt x="224" y="2432"/>
                  </a:cubicBezTo>
                  <a:lnTo>
                    <a:pt x="224" y="2496"/>
                  </a:lnTo>
                  <a:cubicBezTo>
                    <a:pt x="224" y="2523"/>
                    <a:pt x="203" y="2544"/>
                    <a:pt x="176" y="2544"/>
                  </a:cubicBezTo>
                  <a:cubicBezTo>
                    <a:pt x="150" y="2544"/>
                    <a:pt x="128" y="2523"/>
                    <a:pt x="128" y="2496"/>
                  </a:cubicBezTo>
                  <a:lnTo>
                    <a:pt x="128" y="2432"/>
                  </a:lnTo>
                  <a:lnTo>
                    <a:pt x="128" y="2384"/>
                  </a:lnTo>
                  <a:lnTo>
                    <a:pt x="128" y="2336"/>
                  </a:lnTo>
                  <a:lnTo>
                    <a:pt x="128" y="2288"/>
                  </a:lnTo>
                  <a:cubicBezTo>
                    <a:pt x="128" y="2262"/>
                    <a:pt x="150" y="2240"/>
                    <a:pt x="176" y="2240"/>
                  </a:cubicBezTo>
                  <a:lnTo>
                    <a:pt x="192" y="2240"/>
                  </a:lnTo>
                  <a:lnTo>
                    <a:pt x="144" y="2288"/>
                  </a:lnTo>
                  <a:lnTo>
                    <a:pt x="144" y="2224"/>
                  </a:lnTo>
                  <a:lnTo>
                    <a:pt x="144" y="2176"/>
                  </a:lnTo>
                  <a:lnTo>
                    <a:pt x="144" y="2128"/>
                  </a:lnTo>
                  <a:lnTo>
                    <a:pt x="144" y="2080"/>
                  </a:lnTo>
                  <a:lnTo>
                    <a:pt x="144" y="2032"/>
                  </a:lnTo>
                  <a:cubicBezTo>
                    <a:pt x="144" y="2029"/>
                    <a:pt x="145" y="2025"/>
                    <a:pt x="146" y="2021"/>
                  </a:cubicBezTo>
                  <a:lnTo>
                    <a:pt x="162" y="1957"/>
                  </a:lnTo>
                  <a:lnTo>
                    <a:pt x="160" y="1968"/>
                  </a:lnTo>
                  <a:lnTo>
                    <a:pt x="160" y="1920"/>
                  </a:lnTo>
                  <a:lnTo>
                    <a:pt x="160" y="1872"/>
                  </a:lnTo>
                  <a:lnTo>
                    <a:pt x="160" y="1824"/>
                  </a:lnTo>
                  <a:lnTo>
                    <a:pt x="160" y="1776"/>
                  </a:lnTo>
                  <a:cubicBezTo>
                    <a:pt x="160" y="1750"/>
                    <a:pt x="182" y="1728"/>
                    <a:pt x="208" y="1728"/>
                  </a:cubicBezTo>
                  <a:cubicBezTo>
                    <a:pt x="235" y="1728"/>
                    <a:pt x="256" y="1750"/>
                    <a:pt x="256" y="1776"/>
                  </a:cubicBezTo>
                  <a:lnTo>
                    <a:pt x="256" y="1824"/>
                  </a:lnTo>
                  <a:cubicBezTo>
                    <a:pt x="256" y="1851"/>
                    <a:pt x="235" y="1872"/>
                    <a:pt x="208" y="1872"/>
                  </a:cubicBezTo>
                  <a:cubicBezTo>
                    <a:pt x="182" y="1872"/>
                    <a:pt x="160" y="1851"/>
                    <a:pt x="160" y="1824"/>
                  </a:cubicBezTo>
                  <a:lnTo>
                    <a:pt x="160" y="1776"/>
                  </a:lnTo>
                  <a:lnTo>
                    <a:pt x="160" y="1712"/>
                  </a:lnTo>
                  <a:lnTo>
                    <a:pt x="160" y="1664"/>
                  </a:lnTo>
                  <a:cubicBezTo>
                    <a:pt x="160" y="1638"/>
                    <a:pt x="182" y="1616"/>
                    <a:pt x="208" y="1616"/>
                  </a:cubicBezTo>
                  <a:lnTo>
                    <a:pt x="224" y="1616"/>
                  </a:lnTo>
                  <a:lnTo>
                    <a:pt x="176" y="1664"/>
                  </a:lnTo>
                  <a:lnTo>
                    <a:pt x="176" y="1616"/>
                  </a:lnTo>
                  <a:cubicBezTo>
                    <a:pt x="176" y="1590"/>
                    <a:pt x="198" y="1568"/>
                    <a:pt x="224" y="1568"/>
                  </a:cubicBezTo>
                  <a:cubicBezTo>
                    <a:pt x="251" y="1568"/>
                    <a:pt x="272" y="1590"/>
                    <a:pt x="272" y="1616"/>
                  </a:cubicBezTo>
                  <a:lnTo>
                    <a:pt x="272" y="1664"/>
                  </a:lnTo>
                  <a:cubicBezTo>
                    <a:pt x="272" y="1691"/>
                    <a:pt x="251" y="1712"/>
                    <a:pt x="224" y="1712"/>
                  </a:cubicBezTo>
                  <a:cubicBezTo>
                    <a:pt x="198" y="1712"/>
                    <a:pt x="176" y="1691"/>
                    <a:pt x="176" y="1664"/>
                  </a:cubicBezTo>
                  <a:lnTo>
                    <a:pt x="176" y="1616"/>
                  </a:lnTo>
                  <a:lnTo>
                    <a:pt x="176" y="1568"/>
                  </a:lnTo>
                  <a:lnTo>
                    <a:pt x="176" y="1520"/>
                  </a:lnTo>
                  <a:lnTo>
                    <a:pt x="176" y="1456"/>
                  </a:lnTo>
                  <a:cubicBezTo>
                    <a:pt x="176" y="1430"/>
                    <a:pt x="198" y="1408"/>
                    <a:pt x="224" y="1408"/>
                  </a:cubicBezTo>
                  <a:cubicBezTo>
                    <a:pt x="251" y="1408"/>
                    <a:pt x="272" y="1430"/>
                    <a:pt x="272" y="1456"/>
                  </a:cubicBezTo>
                  <a:lnTo>
                    <a:pt x="272" y="1520"/>
                  </a:lnTo>
                  <a:cubicBezTo>
                    <a:pt x="272" y="1547"/>
                    <a:pt x="251" y="1568"/>
                    <a:pt x="224" y="1568"/>
                  </a:cubicBezTo>
                  <a:cubicBezTo>
                    <a:pt x="198" y="1568"/>
                    <a:pt x="176" y="1547"/>
                    <a:pt x="176" y="1520"/>
                  </a:cubicBezTo>
                  <a:lnTo>
                    <a:pt x="176" y="1456"/>
                  </a:lnTo>
                  <a:cubicBezTo>
                    <a:pt x="176" y="1430"/>
                    <a:pt x="198" y="1408"/>
                    <a:pt x="224" y="1408"/>
                  </a:cubicBezTo>
                  <a:cubicBezTo>
                    <a:pt x="251" y="1408"/>
                    <a:pt x="272" y="1430"/>
                    <a:pt x="272" y="1456"/>
                  </a:cubicBezTo>
                  <a:lnTo>
                    <a:pt x="272" y="1520"/>
                  </a:lnTo>
                  <a:cubicBezTo>
                    <a:pt x="272" y="1547"/>
                    <a:pt x="251" y="1568"/>
                    <a:pt x="224" y="1568"/>
                  </a:cubicBezTo>
                  <a:cubicBezTo>
                    <a:pt x="198" y="1568"/>
                    <a:pt x="176" y="1547"/>
                    <a:pt x="176" y="1520"/>
                  </a:cubicBezTo>
                  <a:lnTo>
                    <a:pt x="176" y="1456"/>
                  </a:lnTo>
                  <a:cubicBezTo>
                    <a:pt x="176" y="1430"/>
                    <a:pt x="198" y="1408"/>
                    <a:pt x="224" y="1408"/>
                  </a:cubicBezTo>
                  <a:lnTo>
                    <a:pt x="240" y="1408"/>
                  </a:lnTo>
                  <a:lnTo>
                    <a:pt x="192" y="1456"/>
                  </a:lnTo>
                  <a:lnTo>
                    <a:pt x="192" y="1408"/>
                  </a:lnTo>
                  <a:lnTo>
                    <a:pt x="192" y="1360"/>
                  </a:lnTo>
                  <a:lnTo>
                    <a:pt x="192" y="1312"/>
                  </a:lnTo>
                  <a:cubicBezTo>
                    <a:pt x="192" y="1286"/>
                    <a:pt x="214" y="1264"/>
                    <a:pt x="240" y="1264"/>
                  </a:cubicBezTo>
                  <a:cubicBezTo>
                    <a:pt x="267" y="1264"/>
                    <a:pt x="288" y="1286"/>
                    <a:pt x="288" y="1312"/>
                  </a:cubicBezTo>
                  <a:lnTo>
                    <a:pt x="288" y="1360"/>
                  </a:lnTo>
                  <a:cubicBezTo>
                    <a:pt x="288" y="1387"/>
                    <a:pt x="267" y="1408"/>
                    <a:pt x="240" y="1408"/>
                  </a:cubicBezTo>
                  <a:cubicBezTo>
                    <a:pt x="214" y="1408"/>
                    <a:pt x="192" y="1387"/>
                    <a:pt x="192" y="1360"/>
                  </a:cubicBezTo>
                  <a:lnTo>
                    <a:pt x="192" y="1312"/>
                  </a:lnTo>
                  <a:cubicBezTo>
                    <a:pt x="192" y="1286"/>
                    <a:pt x="214" y="1264"/>
                    <a:pt x="240" y="1264"/>
                  </a:cubicBezTo>
                  <a:cubicBezTo>
                    <a:pt x="267" y="1264"/>
                    <a:pt x="288" y="1286"/>
                    <a:pt x="288" y="1312"/>
                  </a:cubicBezTo>
                  <a:lnTo>
                    <a:pt x="288" y="1360"/>
                  </a:lnTo>
                  <a:cubicBezTo>
                    <a:pt x="288" y="1387"/>
                    <a:pt x="267" y="1408"/>
                    <a:pt x="240" y="1408"/>
                  </a:cubicBezTo>
                  <a:cubicBezTo>
                    <a:pt x="214" y="1408"/>
                    <a:pt x="192" y="1387"/>
                    <a:pt x="192" y="1360"/>
                  </a:cubicBezTo>
                  <a:lnTo>
                    <a:pt x="192" y="1312"/>
                  </a:lnTo>
                  <a:cubicBezTo>
                    <a:pt x="192" y="1289"/>
                    <a:pt x="210" y="1269"/>
                    <a:pt x="233" y="1265"/>
                  </a:cubicBezTo>
                  <a:cubicBezTo>
                    <a:pt x="256" y="1261"/>
                    <a:pt x="279" y="1275"/>
                    <a:pt x="286" y="1297"/>
                  </a:cubicBezTo>
                  <a:lnTo>
                    <a:pt x="302" y="1345"/>
                  </a:lnTo>
                  <a:lnTo>
                    <a:pt x="208" y="1360"/>
                  </a:lnTo>
                  <a:lnTo>
                    <a:pt x="208" y="1312"/>
                  </a:lnTo>
                  <a:cubicBezTo>
                    <a:pt x="208" y="1286"/>
                    <a:pt x="230" y="1264"/>
                    <a:pt x="256" y="1264"/>
                  </a:cubicBezTo>
                  <a:cubicBezTo>
                    <a:pt x="283" y="1264"/>
                    <a:pt x="304" y="1286"/>
                    <a:pt x="304" y="1312"/>
                  </a:cubicBezTo>
                  <a:lnTo>
                    <a:pt x="304" y="1360"/>
                  </a:lnTo>
                  <a:cubicBezTo>
                    <a:pt x="304" y="1387"/>
                    <a:pt x="283" y="1408"/>
                    <a:pt x="256" y="1408"/>
                  </a:cubicBezTo>
                  <a:cubicBezTo>
                    <a:pt x="230" y="1408"/>
                    <a:pt x="208" y="1387"/>
                    <a:pt x="208" y="1360"/>
                  </a:cubicBezTo>
                  <a:lnTo>
                    <a:pt x="208" y="1312"/>
                  </a:lnTo>
                  <a:cubicBezTo>
                    <a:pt x="208" y="1286"/>
                    <a:pt x="230" y="1264"/>
                    <a:pt x="256" y="1264"/>
                  </a:cubicBezTo>
                  <a:cubicBezTo>
                    <a:pt x="283" y="1264"/>
                    <a:pt x="304" y="1286"/>
                    <a:pt x="304" y="1312"/>
                  </a:cubicBezTo>
                  <a:lnTo>
                    <a:pt x="304" y="1360"/>
                  </a:lnTo>
                  <a:cubicBezTo>
                    <a:pt x="304" y="1387"/>
                    <a:pt x="283" y="1408"/>
                    <a:pt x="256" y="1408"/>
                  </a:cubicBezTo>
                  <a:cubicBezTo>
                    <a:pt x="230" y="1408"/>
                    <a:pt x="208" y="1387"/>
                    <a:pt x="208" y="1360"/>
                  </a:cubicBezTo>
                  <a:lnTo>
                    <a:pt x="208" y="1312"/>
                  </a:lnTo>
                  <a:lnTo>
                    <a:pt x="208" y="1264"/>
                  </a:lnTo>
                  <a:lnTo>
                    <a:pt x="208" y="1200"/>
                  </a:lnTo>
                  <a:cubicBezTo>
                    <a:pt x="208" y="1174"/>
                    <a:pt x="230" y="1152"/>
                    <a:pt x="256" y="1152"/>
                  </a:cubicBezTo>
                  <a:lnTo>
                    <a:pt x="272" y="1152"/>
                  </a:lnTo>
                  <a:lnTo>
                    <a:pt x="224" y="1200"/>
                  </a:lnTo>
                  <a:lnTo>
                    <a:pt x="224" y="1152"/>
                  </a:lnTo>
                  <a:lnTo>
                    <a:pt x="224" y="1104"/>
                  </a:lnTo>
                  <a:lnTo>
                    <a:pt x="224" y="1056"/>
                  </a:lnTo>
                  <a:lnTo>
                    <a:pt x="224" y="1008"/>
                  </a:lnTo>
                  <a:cubicBezTo>
                    <a:pt x="224" y="982"/>
                    <a:pt x="246" y="960"/>
                    <a:pt x="272" y="960"/>
                  </a:cubicBezTo>
                  <a:cubicBezTo>
                    <a:pt x="299" y="960"/>
                    <a:pt x="320" y="982"/>
                    <a:pt x="320" y="1008"/>
                  </a:cubicBezTo>
                  <a:lnTo>
                    <a:pt x="320" y="1056"/>
                  </a:lnTo>
                  <a:cubicBezTo>
                    <a:pt x="320" y="1083"/>
                    <a:pt x="299" y="1104"/>
                    <a:pt x="272" y="1104"/>
                  </a:cubicBezTo>
                  <a:cubicBezTo>
                    <a:pt x="246" y="1104"/>
                    <a:pt x="224" y="1083"/>
                    <a:pt x="224" y="1056"/>
                  </a:cubicBezTo>
                  <a:lnTo>
                    <a:pt x="224" y="1008"/>
                  </a:lnTo>
                  <a:lnTo>
                    <a:pt x="224" y="944"/>
                  </a:lnTo>
                  <a:lnTo>
                    <a:pt x="224" y="896"/>
                  </a:lnTo>
                  <a:lnTo>
                    <a:pt x="224" y="848"/>
                  </a:lnTo>
                  <a:cubicBezTo>
                    <a:pt x="224" y="822"/>
                    <a:pt x="246" y="800"/>
                    <a:pt x="272" y="800"/>
                  </a:cubicBezTo>
                  <a:cubicBezTo>
                    <a:pt x="299" y="800"/>
                    <a:pt x="320" y="822"/>
                    <a:pt x="320" y="848"/>
                  </a:cubicBezTo>
                  <a:lnTo>
                    <a:pt x="320" y="896"/>
                  </a:lnTo>
                  <a:cubicBezTo>
                    <a:pt x="320" y="923"/>
                    <a:pt x="299" y="944"/>
                    <a:pt x="272" y="944"/>
                  </a:cubicBezTo>
                  <a:cubicBezTo>
                    <a:pt x="246" y="944"/>
                    <a:pt x="224" y="923"/>
                    <a:pt x="224" y="896"/>
                  </a:cubicBezTo>
                  <a:lnTo>
                    <a:pt x="224" y="848"/>
                  </a:lnTo>
                  <a:cubicBezTo>
                    <a:pt x="224" y="825"/>
                    <a:pt x="242" y="805"/>
                    <a:pt x="265" y="801"/>
                  </a:cubicBezTo>
                  <a:cubicBezTo>
                    <a:pt x="288" y="797"/>
                    <a:pt x="311" y="811"/>
                    <a:pt x="318" y="833"/>
                  </a:cubicBezTo>
                  <a:lnTo>
                    <a:pt x="334" y="881"/>
                  </a:lnTo>
                  <a:lnTo>
                    <a:pt x="240" y="896"/>
                  </a:lnTo>
                  <a:lnTo>
                    <a:pt x="240" y="848"/>
                  </a:lnTo>
                  <a:cubicBezTo>
                    <a:pt x="240" y="822"/>
                    <a:pt x="262" y="800"/>
                    <a:pt x="288" y="800"/>
                  </a:cubicBezTo>
                  <a:cubicBezTo>
                    <a:pt x="315" y="800"/>
                    <a:pt x="336" y="822"/>
                    <a:pt x="336" y="848"/>
                  </a:cubicBezTo>
                  <a:lnTo>
                    <a:pt x="336" y="896"/>
                  </a:lnTo>
                  <a:cubicBezTo>
                    <a:pt x="336" y="923"/>
                    <a:pt x="315" y="944"/>
                    <a:pt x="288" y="944"/>
                  </a:cubicBezTo>
                  <a:cubicBezTo>
                    <a:pt x="262" y="944"/>
                    <a:pt x="240" y="923"/>
                    <a:pt x="240" y="896"/>
                  </a:cubicBezTo>
                  <a:lnTo>
                    <a:pt x="240" y="848"/>
                  </a:lnTo>
                  <a:cubicBezTo>
                    <a:pt x="240" y="822"/>
                    <a:pt x="262" y="800"/>
                    <a:pt x="288" y="800"/>
                  </a:cubicBezTo>
                  <a:cubicBezTo>
                    <a:pt x="315" y="800"/>
                    <a:pt x="336" y="822"/>
                    <a:pt x="336" y="848"/>
                  </a:cubicBezTo>
                  <a:lnTo>
                    <a:pt x="336" y="896"/>
                  </a:lnTo>
                  <a:cubicBezTo>
                    <a:pt x="336" y="923"/>
                    <a:pt x="315" y="944"/>
                    <a:pt x="288" y="944"/>
                  </a:cubicBezTo>
                  <a:cubicBezTo>
                    <a:pt x="262" y="944"/>
                    <a:pt x="240" y="923"/>
                    <a:pt x="240" y="896"/>
                  </a:cubicBezTo>
                  <a:lnTo>
                    <a:pt x="240" y="848"/>
                  </a:lnTo>
                  <a:cubicBezTo>
                    <a:pt x="240" y="822"/>
                    <a:pt x="262" y="800"/>
                    <a:pt x="288" y="800"/>
                  </a:cubicBezTo>
                  <a:cubicBezTo>
                    <a:pt x="315" y="800"/>
                    <a:pt x="336" y="822"/>
                    <a:pt x="336" y="848"/>
                  </a:cubicBezTo>
                  <a:lnTo>
                    <a:pt x="336" y="896"/>
                  </a:lnTo>
                  <a:lnTo>
                    <a:pt x="243" y="881"/>
                  </a:lnTo>
                  <a:lnTo>
                    <a:pt x="259" y="833"/>
                  </a:lnTo>
                  <a:cubicBezTo>
                    <a:pt x="266" y="811"/>
                    <a:pt x="289" y="797"/>
                    <a:pt x="312" y="801"/>
                  </a:cubicBezTo>
                  <a:cubicBezTo>
                    <a:pt x="335" y="805"/>
                    <a:pt x="352" y="825"/>
                    <a:pt x="352" y="848"/>
                  </a:cubicBezTo>
                  <a:lnTo>
                    <a:pt x="352" y="896"/>
                  </a:lnTo>
                  <a:cubicBezTo>
                    <a:pt x="352" y="923"/>
                    <a:pt x="331" y="944"/>
                    <a:pt x="304" y="944"/>
                  </a:cubicBezTo>
                  <a:cubicBezTo>
                    <a:pt x="278" y="944"/>
                    <a:pt x="256" y="923"/>
                    <a:pt x="256" y="896"/>
                  </a:cubicBezTo>
                  <a:lnTo>
                    <a:pt x="256" y="848"/>
                  </a:lnTo>
                  <a:cubicBezTo>
                    <a:pt x="256" y="822"/>
                    <a:pt x="278" y="800"/>
                    <a:pt x="304" y="800"/>
                  </a:cubicBezTo>
                  <a:cubicBezTo>
                    <a:pt x="331" y="800"/>
                    <a:pt x="352" y="822"/>
                    <a:pt x="352" y="848"/>
                  </a:cubicBezTo>
                  <a:lnTo>
                    <a:pt x="352" y="896"/>
                  </a:lnTo>
                  <a:cubicBezTo>
                    <a:pt x="352" y="923"/>
                    <a:pt x="331" y="944"/>
                    <a:pt x="304" y="944"/>
                  </a:cubicBezTo>
                  <a:cubicBezTo>
                    <a:pt x="278" y="944"/>
                    <a:pt x="256" y="923"/>
                    <a:pt x="256" y="896"/>
                  </a:cubicBezTo>
                  <a:lnTo>
                    <a:pt x="256" y="848"/>
                  </a:lnTo>
                  <a:lnTo>
                    <a:pt x="256" y="800"/>
                  </a:lnTo>
                  <a:lnTo>
                    <a:pt x="256" y="752"/>
                  </a:lnTo>
                  <a:cubicBezTo>
                    <a:pt x="256" y="726"/>
                    <a:pt x="278" y="704"/>
                    <a:pt x="304" y="704"/>
                  </a:cubicBezTo>
                  <a:lnTo>
                    <a:pt x="320" y="704"/>
                  </a:lnTo>
                  <a:lnTo>
                    <a:pt x="272" y="752"/>
                  </a:lnTo>
                  <a:lnTo>
                    <a:pt x="272" y="688"/>
                  </a:lnTo>
                  <a:cubicBezTo>
                    <a:pt x="272" y="662"/>
                    <a:pt x="294" y="640"/>
                    <a:pt x="320" y="640"/>
                  </a:cubicBezTo>
                  <a:cubicBezTo>
                    <a:pt x="347" y="640"/>
                    <a:pt x="368" y="662"/>
                    <a:pt x="368" y="688"/>
                  </a:cubicBezTo>
                  <a:lnTo>
                    <a:pt x="368" y="752"/>
                  </a:lnTo>
                  <a:cubicBezTo>
                    <a:pt x="368" y="779"/>
                    <a:pt x="347" y="800"/>
                    <a:pt x="320" y="800"/>
                  </a:cubicBezTo>
                  <a:cubicBezTo>
                    <a:pt x="294" y="800"/>
                    <a:pt x="272" y="779"/>
                    <a:pt x="272" y="752"/>
                  </a:cubicBezTo>
                  <a:lnTo>
                    <a:pt x="272" y="688"/>
                  </a:lnTo>
                  <a:cubicBezTo>
                    <a:pt x="272" y="662"/>
                    <a:pt x="294" y="640"/>
                    <a:pt x="320" y="640"/>
                  </a:cubicBezTo>
                  <a:cubicBezTo>
                    <a:pt x="347" y="640"/>
                    <a:pt x="368" y="662"/>
                    <a:pt x="368" y="688"/>
                  </a:cubicBezTo>
                  <a:lnTo>
                    <a:pt x="368" y="752"/>
                  </a:lnTo>
                  <a:cubicBezTo>
                    <a:pt x="368" y="779"/>
                    <a:pt x="347" y="800"/>
                    <a:pt x="320" y="800"/>
                  </a:cubicBezTo>
                  <a:cubicBezTo>
                    <a:pt x="294" y="800"/>
                    <a:pt x="272" y="779"/>
                    <a:pt x="272" y="752"/>
                  </a:cubicBezTo>
                  <a:lnTo>
                    <a:pt x="272" y="688"/>
                  </a:lnTo>
                  <a:cubicBezTo>
                    <a:pt x="272" y="662"/>
                    <a:pt x="294" y="640"/>
                    <a:pt x="320" y="640"/>
                  </a:cubicBezTo>
                  <a:cubicBezTo>
                    <a:pt x="347" y="640"/>
                    <a:pt x="368" y="662"/>
                    <a:pt x="368" y="688"/>
                  </a:cubicBezTo>
                  <a:lnTo>
                    <a:pt x="368" y="752"/>
                  </a:lnTo>
                  <a:cubicBezTo>
                    <a:pt x="368" y="779"/>
                    <a:pt x="347" y="800"/>
                    <a:pt x="320" y="800"/>
                  </a:cubicBezTo>
                  <a:cubicBezTo>
                    <a:pt x="294" y="800"/>
                    <a:pt x="272" y="779"/>
                    <a:pt x="272" y="752"/>
                  </a:cubicBezTo>
                  <a:lnTo>
                    <a:pt x="272" y="688"/>
                  </a:lnTo>
                  <a:cubicBezTo>
                    <a:pt x="272" y="662"/>
                    <a:pt x="294" y="640"/>
                    <a:pt x="320" y="640"/>
                  </a:cubicBezTo>
                  <a:lnTo>
                    <a:pt x="336" y="640"/>
                  </a:lnTo>
                  <a:cubicBezTo>
                    <a:pt x="363" y="640"/>
                    <a:pt x="384" y="662"/>
                    <a:pt x="384" y="688"/>
                  </a:cubicBezTo>
                  <a:lnTo>
                    <a:pt x="384" y="752"/>
                  </a:lnTo>
                  <a:lnTo>
                    <a:pt x="384" y="800"/>
                  </a:lnTo>
                  <a:lnTo>
                    <a:pt x="384" y="848"/>
                  </a:lnTo>
                  <a:lnTo>
                    <a:pt x="384" y="896"/>
                  </a:lnTo>
                  <a:cubicBezTo>
                    <a:pt x="384" y="923"/>
                    <a:pt x="363" y="944"/>
                    <a:pt x="336" y="944"/>
                  </a:cubicBezTo>
                  <a:cubicBezTo>
                    <a:pt x="310" y="944"/>
                    <a:pt x="288" y="923"/>
                    <a:pt x="288" y="896"/>
                  </a:cubicBezTo>
                  <a:lnTo>
                    <a:pt x="288" y="848"/>
                  </a:lnTo>
                  <a:cubicBezTo>
                    <a:pt x="288" y="822"/>
                    <a:pt x="310" y="800"/>
                    <a:pt x="336" y="800"/>
                  </a:cubicBezTo>
                  <a:cubicBezTo>
                    <a:pt x="363" y="800"/>
                    <a:pt x="384" y="822"/>
                    <a:pt x="384" y="848"/>
                  </a:cubicBezTo>
                  <a:lnTo>
                    <a:pt x="384" y="896"/>
                  </a:lnTo>
                  <a:lnTo>
                    <a:pt x="336" y="848"/>
                  </a:lnTo>
                  <a:lnTo>
                    <a:pt x="352" y="848"/>
                  </a:lnTo>
                  <a:lnTo>
                    <a:pt x="304" y="896"/>
                  </a:lnTo>
                  <a:lnTo>
                    <a:pt x="304" y="848"/>
                  </a:lnTo>
                  <a:cubicBezTo>
                    <a:pt x="304" y="822"/>
                    <a:pt x="326" y="800"/>
                    <a:pt x="352" y="800"/>
                  </a:cubicBezTo>
                  <a:cubicBezTo>
                    <a:pt x="379" y="800"/>
                    <a:pt x="400" y="822"/>
                    <a:pt x="400" y="848"/>
                  </a:cubicBezTo>
                  <a:lnTo>
                    <a:pt x="400" y="896"/>
                  </a:lnTo>
                  <a:cubicBezTo>
                    <a:pt x="400" y="923"/>
                    <a:pt x="379" y="944"/>
                    <a:pt x="352" y="944"/>
                  </a:cubicBezTo>
                  <a:cubicBezTo>
                    <a:pt x="326" y="944"/>
                    <a:pt x="304" y="923"/>
                    <a:pt x="304" y="896"/>
                  </a:cubicBezTo>
                  <a:lnTo>
                    <a:pt x="304" y="848"/>
                  </a:lnTo>
                  <a:cubicBezTo>
                    <a:pt x="304" y="822"/>
                    <a:pt x="326" y="800"/>
                    <a:pt x="352" y="800"/>
                  </a:cubicBezTo>
                  <a:cubicBezTo>
                    <a:pt x="379" y="800"/>
                    <a:pt x="400" y="822"/>
                    <a:pt x="400" y="848"/>
                  </a:cubicBezTo>
                  <a:lnTo>
                    <a:pt x="400" y="896"/>
                  </a:lnTo>
                  <a:cubicBezTo>
                    <a:pt x="400" y="923"/>
                    <a:pt x="379" y="944"/>
                    <a:pt x="352" y="944"/>
                  </a:cubicBezTo>
                  <a:cubicBezTo>
                    <a:pt x="326" y="944"/>
                    <a:pt x="304" y="923"/>
                    <a:pt x="304" y="896"/>
                  </a:cubicBezTo>
                  <a:lnTo>
                    <a:pt x="304" y="848"/>
                  </a:lnTo>
                  <a:cubicBezTo>
                    <a:pt x="304" y="822"/>
                    <a:pt x="326" y="800"/>
                    <a:pt x="352" y="800"/>
                  </a:cubicBezTo>
                  <a:cubicBezTo>
                    <a:pt x="379" y="800"/>
                    <a:pt x="400" y="822"/>
                    <a:pt x="400" y="848"/>
                  </a:cubicBezTo>
                  <a:lnTo>
                    <a:pt x="400" y="896"/>
                  </a:lnTo>
                  <a:cubicBezTo>
                    <a:pt x="400" y="923"/>
                    <a:pt x="379" y="944"/>
                    <a:pt x="352" y="944"/>
                  </a:cubicBezTo>
                  <a:cubicBezTo>
                    <a:pt x="326" y="944"/>
                    <a:pt x="304" y="923"/>
                    <a:pt x="304" y="896"/>
                  </a:cubicBezTo>
                  <a:lnTo>
                    <a:pt x="304" y="848"/>
                  </a:lnTo>
                  <a:cubicBezTo>
                    <a:pt x="304" y="822"/>
                    <a:pt x="326" y="800"/>
                    <a:pt x="352" y="800"/>
                  </a:cubicBezTo>
                  <a:lnTo>
                    <a:pt x="368" y="800"/>
                  </a:lnTo>
                  <a:lnTo>
                    <a:pt x="320" y="848"/>
                  </a:lnTo>
                  <a:lnTo>
                    <a:pt x="320" y="752"/>
                  </a:lnTo>
                  <a:lnTo>
                    <a:pt x="320" y="704"/>
                  </a:lnTo>
                  <a:cubicBezTo>
                    <a:pt x="320" y="678"/>
                    <a:pt x="342" y="656"/>
                    <a:pt x="368" y="656"/>
                  </a:cubicBezTo>
                  <a:lnTo>
                    <a:pt x="384" y="656"/>
                  </a:lnTo>
                  <a:lnTo>
                    <a:pt x="336" y="704"/>
                  </a:lnTo>
                  <a:lnTo>
                    <a:pt x="336" y="672"/>
                  </a:lnTo>
                  <a:lnTo>
                    <a:pt x="336" y="640"/>
                  </a:lnTo>
                  <a:cubicBezTo>
                    <a:pt x="336" y="614"/>
                    <a:pt x="358" y="592"/>
                    <a:pt x="384" y="592"/>
                  </a:cubicBezTo>
                  <a:lnTo>
                    <a:pt x="400" y="592"/>
                  </a:lnTo>
                  <a:lnTo>
                    <a:pt x="352" y="640"/>
                  </a:lnTo>
                  <a:lnTo>
                    <a:pt x="352" y="608"/>
                  </a:lnTo>
                  <a:lnTo>
                    <a:pt x="352" y="544"/>
                  </a:lnTo>
                  <a:lnTo>
                    <a:pt x="352" y="480"/>
                  </a:lnTo>
                  <a:lnTo>
                    <a:pt x="352" y="416"/>
                  </a:lnTo>
                  <a:lnTo>
                    <a:pt x="352" y="352"/>
                  </a:lnTo>
                  <a:cubicBezTo>
                    <a:pt x="352" y="326"/>
                    <a:pt x="374" y="304"/>
                    <a:pt x="400" y="304"/>
                  </a:cubicBezTo>
                  <a:lnTo>
                    <a:pt x="416" y="304"/>
                  </a:lnTo>
                  <a:lnTo>
                    <a:pt x="368" y="352"/>
                  </a:lnTo>
                  <a:lnTo>
                    <a:pt x="368" y="304"/>
                  </a:lnTo>
                  <a:lnTo>
                    <a:pt x="368" y="272"/>
                  </a:lnTo>
                  <a:lnTo>
                    <a:pt x="368" y="240"/>
                  </a:lnTo>
                  <a:cubicBezTo>
                    <a:pt x="368" y="237"/>
                    <a:pt x="369" y="233"/>
                    <a:pt x="370" y="229"/>
                  </a:cubicBezTo>
                  <a:lnTo>
                    <a:pt x="386" y="165"/>
                  </a:lnTo>
                  <a:cubicBezTo>
                    <a:pt x="391" y="143"/>
                    <a:pt x="410" y="128"/>
                    <a:pt x="432" y="128"/>
                  </a:cubicBezTo>
                  <a:lnTo>
                    <a:pt x="448" y="128"/>
                  </a:lnTo>
                  <a:lnTo>
                    <a:pt x="400" y="176"/>
                  </a:lnTo>
                  <a:lnTo>
                    <a:pt x="400" y="112"/>
                  </a:lnTo>
                  <a:cubicBezTo>
                    <a:pt x="400" y="86"/>
                    <a:pt x="422" y="64"/>
                    <a:pt x="448" y="64"/>
                  </a:cubicBezTo>
                  <a:lnTo>
                    <a:pt x="464" y="64"/>
                  </a:lnTo>
                  <a:lnTo>
                    <a:pt x="480" y="64"/>
                  </a:lnTo>
                  <a:lnTo>
                    <a:pt x="432" y="112"/>
                  </a:lnTo>
                  <a:lnTo>
                    <a:pt x="432" y="48"/>
                  </a:lnTo>
                  <a:cubicBezTo>
                    <a:pt x="432" y="22"/>
                    <a:pt x="454" y="0"/>
                    <a:pt x="480" y="0"/>
                  </a:cubicBezTo>
                  <a:lnTo>
                    <a:pt x="496" y="0"/>
                  </a:lnTo>
                  <a:cubicBezTo>
                    <a:pt x="523" y="0"/>
                    <a:pt x="544" y="22"/>
                    <a:pt x="544" y="48"/>
                  </a:cubicBezTo>
                  <a:lnTo>
                    <a:pt x="544" y="352"/>
                  </a:lnTo>
                  <a:lnTo>
                    <a:pt x="544" y="672"/>
                  </a:lnTo>
                  <a:lnTo>
                    <a:pt x="544" y="992"/>
                  </a:lnTo>
                  <a:lnTo>
                    <a:pt x="544" y="1264"/>
                  </a:lnTo>
                  <a:lnTo>
                    <a:pt x="544" y="1520"/>
                  </a:lnTo>
                  <a:lnTo>
                    <a:pt x="544" y="1824"/>
                  </a:lnTo>
                  <a:lnTo>
                    <a:pt x="544" y="2080"/>
                  </a:lnTo>
                  <a:lnTo>
                    <a:pt x="544" y="2336"/>
                  </a:lnTo>
                  <a:lnTo>
                    <a:pt x="544" y="2592"/>
                  </a:lnTo>
                  <a:lnTo>
                    <a:pt x="544" y="2848"/>
                  </a:lnTo>
                  <a:lnTo>
                    <a:pt x="544" y="3104"/>
                  </a:lnTo>
                  <a:lnTo>
                    <a:pt x="544" y="3312"/>
                  </a:lnTo>
                  <a:lnTo>
                    <a:pt x="544" y="3520"/>
                  </a:lnTo>
                  <a:cubicBezTo>
                    <a:pt x="544" y="3547"/>
                    <a:pt x="523" y="3568"/>
                    <a:pt x="496" y="3568"/>
                  </a:cubicBezTo>
                  <a:cubicBezTo>
                    <a:pt x="470" y="3568"/>
                    <a:pt x="448" y="3547"/>
                    <a:pt x="448" y="3520"/>
                  </a:cubicBezTo>
                  <a:lnTo>
                    <a:pt x="448" y="3312"/>
                  </a:lnTo>
                  <a:lnTo>
                    <a:pt x="448" y="3104"/>
                  </a:lnTo>
                  <a:lnTo>
                    <a:pt x="448" y="2848"/>
                  </a:lnTo>
                  <a:lnTo>
                    <a:pt x="448" y="2592"/>
                  </a:lnTo>
                  <a:lnTo>
                    <a:pt x="448" y="2336"/>
                  </a:lnTo>
                  <a:lnTo>
                    <a:pt x="448" y="2080"/>
                  </a:lnTo>
                  <a:lnTo>
                    <a:pt x="448" y="1824"/>
                  </a:lnTo>
                  <a:lnTo>
                    <a:pt x="448" y="1520"/>
                  </a:lnTo>
                  <a:lnTo>
                    <a:pt x="448" y="1264"/>
                  </a:lnTo>
                  <a:lnTo>
                    <a:pt x="448" y="992"/>
                  </a:lnTo>
                  <a:lnTo>
                    <a:pt x="448" y="672"/>
                  </a:lnTo>
                  <a:lnTo>
                    <a:pt x="448" y="352"/>
                  </a:lnTo>
                  <a:lnTo>
                    <a:pt x="448" y="48"/>
                  </a:lnTo>
                  <a:lnTo>
                    <a:pt x="496" y="96"/>
                  </a:lnTo>
                  <a:lnTo>
                    <a:pt x="480" y="96"/>
                  </a:lnTo>
                  <a:lnTo>
                    <a:pt x="528" y="48"/>
                  </a:lnTo>
                  <a:lnTo>
                    <a:pt x="528" y="112"/>
                  </a:lnTo>
                  <a:cubicBezTo>
                    <a:pt x="528" y="139"/>
                    <a:pt x="507" y="160"/>
                    <a:pt x="480" y="160"/>
                  </a:cubicBezTo>
                  <a:lnTo>
                    <a:pt x="464" y="160"/>
                  </a:lnTo>
                  <a:lnTo>
                    <a:pt x="448" y="160"/>
                  </a:lnTo>
                  <a:lnTo>
                    <a:pt x="496" y="112"/>
                  </a:lnTo>
                  <a:lnTo>
                    <a:pt x="496" y="176"/>
                  </a:lnTo>
                  <a:cubicBezTo>
                    <a:pt x="496" y="203"/>
                    <a:pt x="475" y="224"/>
                    <a:pt x="448" y="224"/>
                  </a:cubicBezTo>
                  <a:lnTo>
                    <a:pt x="432" y="224"/>
                  </a:lnTo>
                  <a:lnTo>
                    <a:pt x="479" y="188"/>
                  </a:lnTo>
                  <a:lnTo>
                    <a:pt x="463" y="252"/>
                  </a:lnTo>
                  <a:lnTo>
                    <a:pt x="464" y="240"/>
                  </a:lnTo>
                  <a:lnTo>
                    <a:pt x="464" y="272"/>
                  </a:lnTo>
                  <a:lnTo>
                    <a:pt x="464" y="304"/>
                  </a:lnTo>
                  <a:lnTo>
                    <a:pt x="464" y="352"/>
                  </a:lnTo>
                  <a:cubicBezTo>
                    <a:pt x="464" y="379"/>
                    <a:pt x="443" y="400"/>
                    <a:pt x="416" y="400"/>
                  </a:cubicBezTo>
                  <a:lnTo>
                    <a:pt x="400" y="400"/>
                  </a:lnTo>
                  <a:lnTo>
                    <a:pt x="448" y="352"/>
                  </a:lnTo>
                  <a:lnTo>
                    <a:pt x="448" y="416"/>
                  </a:lnTo>
                  <a:lnTo>
                    <a:pt x="448" y="480"/>
                  </a:lnTo>
                  <a:lnTo>
                    <a:pt x="448" y="544"/>
                  </a:lnTo>
                  <a:lnTo>
                    <a:pt x="448" y="608"/>
                  </a:lnTo>
                  <a:lnTo>
                    <a:pt x="448" y="640"/>
                  </a:lnTo>
                  <a:cubicBezTo>
                    <a:pt x="448" y="667"/>
                    <a:pt x="427" y="688"/>
                    <a:pt x="400" y="688"/>
                  </a:cubicBezTo>
                  <a:lnTo>
                    <a:pt x="384" y="688"/>
                  </a:lnTo>
                  <a:lnTo>
                    <a:pt x="432" y="640"/>
                  </a:lnTo>
                  <a:lnTo>
                    <a:pt x="432" y="672"/>
                  </a:lnTo>
                  <a:lnTo>
                    <a:pt x="432" y="704"/>
                  </a:lnTo>
                  <a:cubicBezTo>
                    <a:pt x="432" y="731"/>
                    <a:pt x="411" y="752"/>
                    <a:pt x="384" y="752"/>
                  </a:cubicBezTo>
                  <a:lnTo>
                    <a:pt x="368" y="752"/>
                  </a:lnTo>
                  <a:lnTo>
                    <a:pt x="416" y="704"/>
                  </a:lnTo>
                  <a:lnTo>
                    <a:pt x="416" y="752"/>
                  </a:lnTo>
                  <a:lnTo>
                    <a:pt x="416" y="848"/>
                  </a:lnTo>
                  <a:cubicBezTo>
                    <a:pt x="416" y="875"/>
                    <a:pt x="395" y="896"/>
                    <a:pt x="368" y="896"/>
                  </a:cubicBezTo>
                  <a:lnTo>
                    <a:pt x="352" y="896"/>
                  </a:lnTo>
                  <a:lnTo>
                    <a:pt x="400" y="848"/>
                  </a:lnTo>
                  <a:lnTo>
                    <a:pt x="400" y="896"/>
                  </a:lnTo>
                  <a:lnTo>
                    <a:pt x="304" y="896"/>
                  </a:lnTo>
                  <a:lnTo>
                    <a:pt x="304" y="848"/>
                  </a:lnTo>
                  <a:lnTo>
                    <a:pt x="400" y="848"/>
                  </a:lnTo>
                  <a:lnTo>
                    <a:pt x="400" y="896"/>
                  </a:lnTo>
                  <a:lnTo>
                    <a:pt x="304" y="896"/>
                  </a:lnTo>
                  <a:lnTo>
                    <a:pt x="304" y="848"/>
                  </a:lnTo>
                  <a:lnTo>
                    <a:pt x="400" y="848"/>
                  </a:lnTo>
                  <a:lnTo>
                    <a:pt x="400" y="896"/>
                  </a:lnTo>
                  <a:lnTo>
                    <a:pt x="304" y="896"/>
                  </a:lnTo>
                  <a:lnTo>
                    <a:pt x="304" y="848"/>
                  </a:lnTo>
                  <a:lnTo>
                    <a:pt x="400" y="848"/>
                  </a:lnTo>
                  <a:lnTo>
                    <a:pt x="400" y="896"/>
                  </a:lnTo>
                  <a:cubicBezTo>
                    <a:pt x="400" y="923"/>
                    <a:pt x="379" y="944"/>
                    <a:pt x="352" y="944"/>
                  </a:cubicBezTo>
                  <a:lnTo>
                    <a:pt x="336" y="944"/>
                  </a:lnTo>
                  <a:cubicBezTo>
                    <a:pt x="310" y="944"/>
                    <a:pt x="288" y="923"/>
                    <a:pt x="288" y="896"/>
                  </a:cubicBezTo>
                  <a:lnTo>
                    <a:pt x="288" y="848"/>
                  </a:lnTo>
                  <a:lnTo>
                    <a:pt x="384" y="848"/>
                  </a:lnTo>
                  <a:lnTo>
                    <a:pt x="384" y="896"/>
                  </a:lnTo>
                  <a:lnTo>
                    <a:pt x="288" y="896"/>
                  </a:lnTo>
                  <a:lnTo>
                    <a:pt x="288" y="848"/>
                  </a:lnTo>
                  <a:lnTo>
                    <a:pt x="288" y="800"/>
                  </a:lnTo>
                  <a:lnTo>
                    <a:pt x="288" y="752"/>
                  </a:lnTo>
                  <a:lnTo>
                    <a:pt x="288" y="688"/>
                  </a:lnTo>
                  <a:lnTo>
                    <a:pt x="336" y="736"/>
                  </a:lnTo>
                  <a:lnTo>
                    <a:pt x="320" y="736"/>
                  </a:lnTo>
                  <a:lnTo>
                    <a:pt x="368" y="688"/>
                  </a:lnTo>
                  <a:lnTo>
                    <a:pt x="368" y="752"/>
                  </a:lnTo>
                  <a:lnTo>
                    <a:pt x="272" y="752"/>
                  </a:lnTo>
                  <a:lnTo>
                    <a:pt x="272" y="688"/>
                  </a:lnTo>
                  <a:lnTo>
                    <a:pt x="368" y="688"/>
                  </a:lnTo>
                  <a:lnTo>
                    <a:pt x="368" y="752"/>
                  </a:lnTo>
                  <a:lnTo>
                    <a:pt x="272" y="752"/>
                  </a:lnTo>
                  <a:lnTo>
                    <a:pt x="272" y="688"/>
                  </a:lnTo>
                  <a:lnTo>
                    <a:pt x="368" y="688"/>
                  </a:lnTo>
                  <a:lnTo>
                    <a:pt x="368" y="752"/>
                  </a:lnTo>
                  <a:lnTo>
                    <a:pt x="272" y="752"/>
                  </a:lnTo>
                  <a:lnTo>
                    <a:pt x="272" y="688"/>
                  </a:lnTo>
                  <a:lnTo>
                    <a:pt x="368" y="688"/>
                  </a:lnTo>
                  <a:lnTo>
                    <a:pt x="368" y="752"/>
                  </a:lnTo>
                  <a:cubicBezTo>
                    <a:pt x="368" y="779"/>
                    <a:pt x="347" y="800"/>
                    <a:pt x="320" y="800"/>
                  </a:cubicBezTo>
                  <a:lnTo>
                    <a:pt x="304" y="800"/>
                  </a:lnTo>
                  <a:lnTo>
                    <a:pt x="352" y="752"/>
                  </a:lnTo>
                  <a:lnTo>
                    <a:pt x="352" y="800"/>
                  </a:lnTo>
                  <a:lnTo>
                    <a:pt x="352" y="848"/>
                  </a:lnTo>
                  <a:lnTo>
                    <a:pt x="352" y="896"/>
                  </a:lnTo>
                  <a:lnTo>
                    <a:pt x="256" y="896"/>
                  </a:lnTo>
                  <a:lnTo>
                    <a:pt x="256" y="848"/>
                  </a:lnTo>
                  <a:lnTo>
                    <a:pt x="352" y="848"/>
                  </a:lnTo>
                  <a:lnTo>
                    <a:pt x="352" y="896"/>
                  </a:lnTo>
                  <a:lnTo>
                    <a:pt x="256" y="896"/>
                  </a:lnTo>
                  <a:lnTo>
                    <a:pt x="256" y="848"/>
                  </a:lnTo>
                  <a:lnTo>
                    <a:pt x="350" y="864"/>
                  </a:lnTo>
                  <a:lnTo>
                    <a:pt x="334" y="912"/>
                  </a:lnTo>
                  <a:cubicBezTo>
                    <a:pt x="327" y="934"/>
                    <a:pt x="304" y="948"/>
                    <a:pt x="281" y="944"/>
                  </a:cubicBezTo>
                  <a:cubicBezTo>
                    <a:pt x="258" y="940"/>
                    <a:pt x="240" y="920"/>
                    <a:pt x="240" y="896"/>
                  </a:cubicBezTo>
                  <a:lnTo>
                    <a:pt x="240" y="848"/>
                  </a:lnTo>
                  <a:lnTo>
                    <a:pt x="336" y="848"/>
                  </a:lnTo>
                  <a:lnTo>
                    <a:pt x="336" y="896"/>
                  </a:lnTo>
                  <a:lnTo>
                    <a:pt x="240" y="896"/>
                  </a:lnTo>
                  <a:lnTo>
                    <a:pt x="240" y="848"/>
                  </a:lnTo>
                  <a:lnTo>
                    <a:pt x="336" y="848"/>
                  </a:lnTo>
                  <a:lnTo>
                    <a:pt x="336" y="896"/>
                  </a:lnTo>
                  <a:lnTo>
                    <a:pt x="240" y="896"/>
                  </a:lnTo>
                  <a:lnTo>
                    <a:pt x="240" y="848"/>
                  </a:lnTo>
                  <a:lnTo>
                    <a:pt x="336" y="848"/>
                  </a:lnTo>
                  <a:lnTo>
                    <a:pt x="336" y="896"/>
                  </a:lnTo>
                  <a:cubicBezTo>
                    <a:pt x="336" y="920"/>
                    <a:pt x="319" y="940"/>
                    <a:pt x="296" y="944"/>
                  </a:cubicBezTo>
                  <a:cubicBezTo>
                    <a:pt x="273" y="948"/>
                    <a:pt x="250" y="934"/>
                    <a:pt x="243" y="912"/>
                  </a:cubicBezTo>
                  <a:lnTo>
                    <a:pt x="227" y="864"/>
                  </a:lnTo>
                  <a:lnTo>
                    <a:pt x="320" y="848"/>
                  </a:lnTo>
                  <a:lnTo>
                    <a:pt x="320" y="896"/>
                  </a:lnTo>
                  <a:lnTo>
                    <a:pt x="224" y="896"/>
                  </a:lnTo>
                  <a:lnTo>
                    <a:pt x="224" y="848"/>
                  </a:lnTo>
                  <a:lnTo>
                    <a:pt x="320" y="848"/>
                  </a:lnTo>
                  <a:lnTo>
                    <a:pt x="320" y="896"/>
                  </a:lnTo>
                  <a:lnTo>
                    <a:pt x="320" y="944"/>
                  </a:lnTo>
                  <a:lnTo>
                    <a:pt x="320" y="1008"/>
                  </a:lnTo>
                  <a:lnTo>
                    <a:pt x="320" y="1056"/>
                  </a:lnTo>
                  <a:lnTo>
                    <a:pt x="224" y="1056"/>
                  </a:lnTo>
                  <a:lnTo>
                    <a:pt x="224" y="1008"/>
                  </a:lnTo>
                  <a:lnTo>
                    <a:pt x="320" y="1008"/>
                  </a:lnTo>
                  <a:lnTo>
                    <a:pt x="320" y="1056"/>
                  </a:lnTo>
                  <a:lnTo>
                    <a:pt x="320" y="1104"/>
                  </a:lnTo>
                  <a:lnTo>
                    <a:pt x="320" y="1152"/>
                  </a:lnTo>
                  <a:lnTo>
                    <a:pt x="320" y="1200"/>
                  </a:lnTo>
                  <a:cubicBezTo>
                    <a:pt x="320" y="1227"/>
                    <a:pt x="299" y="1248"/>
                    <a:pt x="272" y="1248"/>
                  </a:cubicBezTo>
                  <a:lnTo>
                    <a:pt x="256" y="1248"/>
                  </a:lnTo>
                  <a:lnTo>
                    <a:pt x="304" y="1200"/>
                  </a:lnTo>
                  <a:lnTo>
                    <a:pt x="304" y="1264"/>
                  </a:lnTo>
                  <a:lnTo>
                    <a:pt x="304" y="1312"/>
                  </a:lnTo>
                  <a:lnTo>
                    <a:pt x="304" y="1360"/>
                  </a:lnTo>
                  <a:lnTo>
                    <a:pt x="208" y="1360"/>
                  </a:lnTo>
                  <a:lnTo>
                    <a:pt x="208" y="1312"/>
                  </a:lnTo>
                  <a:lnTo>
                    <a:pt x="304" y="1312"/>
                  </a:lnTo>
                  <a:lnTo>
                    <a:pt x="304" y="1360"/>
                  </a:lnTo>
                  <a:lnTo>
                    <a:pt x="208" y="1360"/>
                  </a:lnTo>
                  <a:lnTo>
                    <a:pt x="208" y="1312"/>
                  </a:lnTo>
                  <a:lnTo>
                    <a:pt x="304" y="1312"/>
                  </a:lnTo>
                  <a:lnTo>
                    <a:pt x="304" y="1360"/>
                  </a:lnTo>
                  <a:cubicBezTo>
                    <a:pt x="304" y="1384"/>
                    <a:pt x="287" y="1404"/>
                    <a:pt x="264" y="1408"/>
                  </a:cubicBezTo>
                  <a:cubicBezTo>
                    <a:pt x="241" y="1412"/>
                    <a:pt x="218" y="1398"/>
                    <a:pt x="211" y="1376"/>
                  </a:cubicBezTo>
                  <a:lnTo>
                    <a:pt x="195" y="1328"/>
                  </a:lnTo>
                  <a:lnTo>
                    <a:pt x="288" y="1312"/>
                  </a:lnTo>
                  <a:lnTo>
                    <a:pt x="288" y="1360"/>
                  </a:lnTo>
                  <a:lnTo>
                    <a:pt x="192" y="1360"/>
                  </a:lnTo>
                  <a:lnTo>
                    <a:pt x="192" y="1312"/>
                  </a:lnTo>
                  <a:lnTo>
                    <a:pt x="288" y="1312"/>
                  </a:lnTo>
                  <a:lnTo>
                    <a:pt x="288" y="1360"/>
                  </a:lnTo>
                  <a:lnTo>
                    <a:pt x="192" y="1360"/>
                  </a:lnTo>
                  <a:lnTo>
                    <a:pt x="192" y="1312"/>
                  </a:lnTo>
                  <a:lnTo>
                    <a:pt x="288" y="1312"/>
                  </a:lnTo>
                  <a:lnTo>
                    <a:pt x="288" y="1360"/>
                  </a:lnTo>
                  <a:lnTo>
                    <a:pt x="288" y="1408"/>
                  </a:lnTo>
                  <a:lnTo>
                    <a:pt x="288" y="1456"/>
                  </a:lnTo>
                  <a:cubicBezTo>
                    <a:pt x="288" y="1483"/>
                    <a:pt x="267" y="1504"/>
                    <a:pt x="240" y="1504"/>
                  </a:cubicBezTo>
                  <a:lnTo>
                    <a:pt x="224" y="1504"/>
                  </a:lnTo>
                  <a:lnTo>
                    <a:pt x="272" y="1456"/>
                  </a:lnTo>
                  <a:lnTo>
                    <a:pt x="272" y="1520"/>
                  </a:lnTo>
                  <a:lnTo>
                    <a:pt x="176" y="1520"/>
                  </a:lnTo>
                  <a:lnTo>
                    <a:pt x="176" y="1456"/>
                  </a:lnTo>
                  <a:lnTo>
                    <a:pt x="272" y="1456"/>
                  </a:lnTo>
                  <a:lnTo>
                    <a:pt x="272" y="1520"/>
                  </a:lnTo>
                  <a:lnTo>
                    <a:pt x="176" y="1520"/>
                  </a:lnTo>
                  <a:lnTo>
                    <a:pt x="176" y="1456"/>
                  </a:lnTo>
                  <a:lnTo>
                    <a:pt x="272" y="1456"/>
                  </a:lnTo>
                  <a:lnTo>
                    <a:pt x="272" y="1520"/>
                  </a:lnTo>
                  <a:lnTo>
                    <a:pt x="272" y="1568"/>
                  </a:lnTo>
                  <a:lnTo>
                    <a:pt x="272" y="1616"/>
                  </a:lnTo>
                  <a:lnTo>
                    <a:pt x="272" y="1664"/>
                  </a:lnTo>
                  <a:lnTo>
                    <a:pt x="176" y="1664"/>
                  </a:lnTo>
                  <a:lnTo>
                    <a:pt x="176" y="1616"/>
                  </a:lnTo>
                  <a:lnTo>
                    <a:pt x="272" y="1616"/>
                  </a:lnTo>
                  <a:lnTo>
                    <a:pt x="272" y="1664"/>
                  </a:lnTo>
                  <a:cubicBezTo>
                    <a:pt x="272" y="1691"/>
                    <a:pt x="251" y="1712"/>
                    <a:pt x="224" y="1712"/>
                  </a:cubicBezTo>
                  <a:lnTo>
                    <a:pt x="208" y="1712"/>
                  </a:lnTo>
                  <a:lnTo>
                    <a:pt x="256" y="1664"/>
                  </a:lnTo>
                  <a:lnTo>
                    <a:pt x="256" y="1712"/>
                  </a:lnTo>
                  <a:lnTo>
                    <a:pt x="256" y="1776"/>
                  </a:lnTo>
                  <a:lnTo>
                    <a:pt x="256" y="1824"/>
                  </a:lnTo>
                  <a:lnTo>
                    <a:pt x="160" y="1824"/>
                  </a:lnTo>
                  <a:lnTo>
                    <a:pt x="160" y="1776"/>
                  </a:lnTo>
                  <a:lnTo>
                    <a:pt x="256" y="1776"/>
                  </a:lnTo>
                  <a:lnTo>
                    <a:pt x="256" y="1824"/>
                  </a:lnTo>
                  <a:lnTo>
                    <a:pt x="256" y="1872"/>
                  </a:lnTo>
                  <a:lnTo>
                    <a:pt x="256" y="1920"/>
                  </a:lnTo>
                  <a:lnTo>
                    <a:pt x="256" y="1968"/>
                  </a:lnTo>
                  <a:cubicBezTo>
                    <a:pt x="256" y="1972"/>
                    <a:pt x="256" y="1976"/>
                    <a:pt x="255" y="1980"/>
                  </a:cubicBezTo>
                  <a:lnTo>
                    <a:pt x="239" y="2044"/>
                  </a:lnTo>
                  <a:lnTo>
                    <a:pt x="240" y="2032"/>
                  </a:lnTo>
                  <a:lnTo>
                    <a:pt x="240" y="2080"/>
                  </a:lnTo>
                  <a:lnTo>
                    <a:pt x="240" y="2128"/>
                  </a:lnTo>
                  <a:lnTo>
                    <a:pt x="240" y="2176"/>
                  </a:lnTo>
                  <a:lnTo>
                    <a:pt x="240" y="2224"/>
                  </a:lnTo>
                  <a:lnTo>
                    <a:pt x="240" y="2288"/>
                  </a:lnTo>
                  <a:cubicBezTo>
                    <a:pt x="240" y="2315"/>
                    <a:pt x="219" y="2336"/>
                    <a:pt x="192" y="2336"/>
                  </a:cubicBezTo>
                  <a:lnTo>
                    <a:pt x="176" y="2336"/>
                  </a:lnTo>
                  <a:lnTo>
                    <a:pt x="224" y="2288"/>
                  </a:lnTo>
                  <a:lnTo>
                    <a:pt x="224" y="2336"/>
                  </a:lnTo>
                  <a:lnTo>
                    <a:pt x="224" y="2384"/>
                  </a:lnTo>
                  <a:lnTo>
                    <a:pt x="224" y="2432"/>
                  </a:lnTo>
                  <a:lnTo>
                    <a:pt x="224" y="2496"/>
                  </a:lnTo>
                  <a:lnTo>
                    <a:pt x="128" y="2496"/>
                  </a:lnTo>
                  <a:lnTo>
                    <a:pt x="128" y="2432"/>
                  </a:lnTo>
                  <a:lnTo>
                    <a:pt x="224" y="2432"/>
                  </a:lnTo>
                  <a:lnTo>
                    <a:pt x="224" y="2496"/>
                  </a:lnTo>
                  <a:lnTo>
                    <a:pt x="224" y="2544"/>
                  </a:lnTo>
                  <a:lnTo>
                    <a:pt x="224" y="2592"/>
                  </a:lnTo>
                  <a:cubicBezTo>
                    <a:pt x="224" y="2619"/>
                    <a:pt x="203" y="2640"/>
                    <a:pt x="176" y="2640"/>
                  </a:cubicBezTo>
                  <a:lnTo>
                    <a:pt x="160" y="2640"/>
                  </a:lnTo>
                  <a:lnTo>
                    <a:pt x="208" y="2592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52"/>
                  </a:lnTo>
                  <a:lnTo>
                    <a:pt x="208" y="2800"/>
                  </a:lnTo>
                  <a:cubicBezTo>
                    <a:pt x="208" y="2827"/>
                    <a:pt x="187" y="2848"/>
                    <a:pt x="160" y="2848"/>
                  </a:cubicBezTo>
                  <a:lnTo>
                    <a:pt x="144" y="2848"/>
                  </a:lnTo>
                  <a:lnTo>
                    <a:pt x="192" y="2800"/>
                  </a:lnTo>
                  <a:lnTo>
                    <a:pt x="192" y="2848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3008"/>
                  </a:lnTo>
                  <a:lnTo>
                    <a:pt x="192" y="3056"/>
                  </a:lnTo>
                  <a:lnTo>
                    <a:pt x="192" y="3104"/>
                  </a:lnTo>
                  <a:cubicBezTo>
                    <a:pt x="192" y="3131"/>
                    <a:pt x="171" y="3152"/>
                    <a:pt x="144" y="3152"/>
                  </a:cubicBezTo>
                  <a:lnTo>
                    <a:pt x="128" y="3152"/>
                  </a:lnTo>
                  <a:lnTo>
                    <a:pt x="176" y="3104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64"/>
                  </a:lnTo>
                  <a:lnTo>
                    <a:pt x="80" y="3264"/>
                  </a:lnTo>
                  <a:lnTo>
                    <a:pt x="80" y="3200"/>
                  </a:lnTo>
                  <a:lnTo>
                    <a:pt x="176" y="3200"/>
                  </a:lnTo>
                  <a:lnTo>
                    <a:pt x="176" y="3264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174" y="3376"/>
                  </a:lnTo>
                  <a:lnTo>
                    <a:pt x="158" y="3424"/>
                  </a:lnTo>
                  <a:lnTo>
                    <a:pt x="160" y="3408"/>
                  </a:lnTo>
                  <a:lnTo>
                    <a:pt x="160" y="3456"/>
                  </a:lnTo>
                  <a:lnTo>
                    <a:pt x="160" y="3520"/>
                  </a:lnTo>
                  <a:lnTo>
                    <a:pt x="160" y="3568"/>
                  </a:lnTo>
                  <a:lnTo>
                    <a:pt x="64" y="3568"/>
                  </a:lnTo>
                  <a:lnTo>
                    <a:pt x="64" y="3520"/>
                  </a:lnTo>
                  <a:lnTo>
                    <a:pt x="160" y="3520"/>
                  </a:lnTo>
                  <a:lnTo>
                    <a:pt x="160" y="3568"/>
                  </a:lnTo>
                  <a:lnTo>
                    <a:pt x="64" y="3568"/>
                  </a:lnTo>
                  <a:lnTo>
                    <a:pt x="64" y="3520"/>
                  </a:lnTo>
                  <a:lnTo>
                    <a:pt x="160" y="3520"/>
                  </a:lnTo>
                  <a:lnTo>
                    <a:pt x="160" y="3568"/>
                  </a:lnTo>
                  <a:lnTo>
                    <a:pt x="160" y="3616"/>
                  </a:lnTo>
                  <a:lnTo>
                    <a:pt x="160" y="3664"/>
                  </a:lnTo>
                  <a:lnTo>
                    <a:pt x="160" y="3712"/>
                  </a:lnTo>
                  <a:lnTo>
                    <a:pt x="160" y="3776"/>
                  </a:lnTo>
                  <a:lnTo>
                    <a:pt x="160" y="3824"/>
                  </a:lnTo>
                  <a:lnTo>
                    <a:pt x="160" y="3872"/>
                  </a:lnTo>
                  <a:cubicBezTo>
                    <a:pt x="160" y="3899"/>
                    <a:pt x="139" y="3920"/>
                    <a:pt x="112" y="3920"/>
                  </a:cubicBezTo>
                  <a:lnTo>
                    <a:pt x="96" y="3920"/>
                  </a:lnTo>
                  <a:lnTo>
                    <a:pt x="144" y="3872"/>
                  </a:lnTo>
                  <a:lnTo>
                    <a:pt x="144" y="3920"/>
                  </a:lnTo>
                  <a:lnTo>
                    <a:pt x="144" y="3968"/>
                  </a:lnTo>
                  <a:lnTo>
                    <a:pt x="144" y="4032"/>
                  </a:lnTo>
                  <a:lnTo>
                    <a:pt x="144" y="4080"/>
                  </a:lnTo>
                  <a:lnTo>
                    <a:pt x="144" y="4128"/>
                  </a:lnTo>
                  <a:lnTo>
                    <a:pt x="144" y="4176"/>
                  </a:lnTo>
                  <a:lnTo>
                    <a:pt x="48" y="4176"/>
                  </a:lnTo>
                  <a:lnTo>
                    <a:pt x="48" y="4128"/>
                  </a:lnTo>
                  <a:lnTo>
                    <a:pt x="144" y="4128"/>
                  </a:lnTo>
                  <a:lnTo>
                    <a:pt x="144" y="4176"/>
                  </a:lnTo>
                  <a:lnTo>
                    <a:pt x="144" y="4224"/>
                  </a:lnTo>
                  <a:lnTo>
                    <a:pt x="144" y="4288"/>
                  </a:lnTo>
                  <a:lnTo>
                    <a:pt x="144" y="4336"/>
                  </a:lnTo>
                  <a:cubicBezTo>
                    <a:pt x="144" y="4363"/>
                    <a:pt x="123" y="4384"/>
                    <a:pt x="96" y="4384"/>
                  </a:cubicBezTo>
                  <a:lnTo>
                    <a:pt x="80" y="4384"/>
                  </a:lnTo>
                  <a:cubicBezTo>
                    <a:pt x="54" y="4384"/>
                    <a:pt x="32" y="4363"/>
                    <a:pt x="32" y="4336"/>
                  </a:cubicBezTo>
                  <a:lnTo>
                    <a:pt x="32" y="4288"/>
                  </a:lnTo>
                  <a:lnTo>
                    <a:pt x="128" y="4288"/>
                  </a:lnTo>
                  <a:lnTo>
                    <a:pt x="128" y="4336"/>
                  </a:lnTo>
                  <a:lnTo>
                    <a:pt x="128" y="4384"/>
                  </a:lnTo>
                  <a:lnTo>
                    <a:pt x="128" y="4432"/>
                  </a:lnTo>
                  <a:lnTo>
                    <a:pt x="128" y="4480"/>
                  </a:lnTo>
                  <a:cubicBezTo>
                    <a:pt x="128" y="4507"/>
                    <a:pt x="107" y="4528"/>
                    <a:pt x="80" y="4528"/>
                  </a:cubicBezTo>
                  <a:lnTo>
                    <a:pt x="64" y="4528"/>
                  </a:lnTo>
                  <a:lnTo>
                    <a:pt x="112" y="4480"/>
                  </a:lnTo>
                  <a:lnTo>
                    <a:pt x="112" y="4544"/>
                  </a:lnTo>
                  <a:lnTo>
                    <a:pt x="112" y="4592"/>
                  </a:lnTo>
                  <a:lnTo>
                    <a:pt x="112" y="4640"/>
                  </a:lnTo>
                  <a:lnTo>
                    <a:pt x="112" y="4688"/>
                  </a:lnTo>
                  <a:lnTo>
                    <a:pt x="112" y="4752"/>
                  </a:lnTo>
                  <a:cubicBezTo>
                    <a:pt x="112" y="4758"/>
                    <a:pt x="112" y="4763"/>
                    <a:pt x="110" y="4768"/>
                  </a:cubicBezTo>
                  <a:lnTo>
                    <a:pt x="94" y="4816"/>
                  </a:lnTo>
                  <a:lnTo>
                    <a:pt x="96" y="4800"/>
                  </a:lnTo>
                  <a:lnTo>
                    <a:pt x="96" y="4848"/>
                  </a:lnTo>
                  <a:lnTo>
                    <a:pt x="96" y="4896"/>
                  </a:lnTo>
                  <a:cubicBezTo>
                    <a:pt x="96" y="4923"/>
                    <a:pt x="75" y="4944"/>
                    <a:pt x="48" y="4944"/>
                  </a:cubicBezTo>
                  <a:cubicBezTo>
                    <a:pt x="22" y="4944"/>
                    <a:pt x="0" y="4923"/>
                    <a:pt x="0" y="48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6" name="Freeform 225"/>
            <p:cNvSpPr>
              <a:spLocks/>
            </p:cNvSpPr>
            <p:nvPr/>
          </p:nvSpPr>
          <p:spPr bwMode="auto">
            <a:xfrm>
              <a:off x="6979295" y="4178670"/>
              <a:ext cx="31633" cy="1315794"/>
            </a:xfrm>
            <a:custGeom>
              <a:avLst/>
              <a:gdLst>
                <a:gd name="T0" fmla="*/ 56 w 264"/>
                <a:gd name="T1" fmla="*/ 1096 h 7096"/>
                <a:gd name="T2" fmla="*/ 56 w 264"/>
                <a:gd name="T3" fmla="*/ 2352 h 7096"/>
                <a:gd name="T4" fmla="*/ 56 w 264"/>
                <a:gd name="T5" fmla="*/ 3072 h 7096"/>
                <a:gd name="T6" fmla="*/ 64 w 264"/>
                <a:gd name="T7" fmla="*/ 3584 h 7096"/>
                <a:gd name="T8" fmla="*/ 64 w 264"/>
                <a:gd name="T9" fmla="*/ 4224 h 7096"/>
                <a:gd name="T10" fmla="*/ 64 w 264"/>
                <a:gd name="T11" fmla="*/ 4792 h 7096"/>
                <a:gd name="T12" fmla="*/ 72 w 264"/>
                <a:gd name="T13" fmla="*/ 5176 h 7096"/>
                <a:gd name="T14" fmla="*/ 72 w 264"/>
                <a:gd name="T15" fmla="*/ 5664 h 7096"/>
                <a:gd name="T16" fmla="*/ 72 w 264"/>
                <a:gd name="T17" fmla="*/ 6072 h 7096"/>
                <a:gd name="T18" fmla="*/ 48 w 264"/>
                <a:gd name="T19" fmla="*/ 6304 h 7096"/>
                <a:gd name="T20" fmla="*/ 80 w 264"/>
                <a:gd name="T21" fmla="*/ 6560 h 7096"/>
                <a:gd name="T22" fmla="*/ 79 w 264"/>
                <a:gd name="T23" fmla="*/ 6809 h 7096"/>
                <a:gd name="T24" fmla="*/ 88 w 264"/>
                <a:gd name="T25" fmla="*/ 6888 h 7096"/>
                <a:gd name="T26" fmla="*/ 56 w 264"/>
                <a:gd name="T27" fmla="*/ 6888 h 7096"/>
                <a:gd name="T28" fmla="*/ 88 w 264"/>
                <a:gd name="T29" fmla="*/ 6992 h 7096"/>
                <a:gd name="T30" fmla="*/ 96 w 264"/>
                <a:gd name="T31" fmla="*/ 6920 h 7096"/>
                <a:gd name="T32" fmla="*/ 104 w 264"/>
                <a:gd name="T33" fmla="*/ 6944 h 7096"/>
                <a:gd name="T34" fmla="*/ 88 w 264"/>
                <a:gd name="T35" fmla="*/ 6968 h 7096"/>
                <a:gd name="T36" fmla="*/ 104 w 264"/>
                <a:gd name="T37" fmla="*/ 7072 h 7096"/>
                <a:gd name="T38" fmla="*/ 136 w 264"/>
                <a:gd name="T39" fmla="*/ 6944 h 7096"/>
                <a:gd name="T40" fmla="*/ 160 w 264"/>
                <a:gd name="T41" fmla="*/ 6944 h 7096"/>
                <a:gd name="T42" fmla="*/ 120 w 264"/>
                <a:gd name="T43" fmla="*/ 6968 h 7096"/>
                <a:gd name="T44" fmla="*/ 176 w 264"/>
                <a:gd name="T45" fmla="*/ 6944 h 7096"/>
                <a:gd name="T46" fmla="*/ 128 w 264"/>
                <a:gd name="T47" fmla="*/ 6944 h 7096"/>
                <a:gd name="T48" fmla="*/ 200 w 264"/>
                <a:gd name="T49" fmla="*/ 6944 h 7096"/>
                <a:gd name="T50" fmla="*/ 188 w 264"/>
                <a:gd name="T51" fmla="*/ 6921 h 7096"/>
                <a:gd name="T52" fmla="*/ 200 w 264"/>
                <a:gd name="T53" fmla="*/ 6944 h 7096"/>
                <a:gd name="T54" fmla="*/ 208 w 264"/>
                <a:gd name="T55" fmla="*/ 6920 h 7096"/>
                <a:gd name="T56" fmla="*/ 216 w 264"/>
                <a:gd name="T57" fmla="*/ 6992 h 7096"/>
                <a:gd name="T58" fmla="*/ 248 w 264"/>
                <a:gd name="T59" fmla="*/ 6864 h 7096"/>
                <a:gd name="T60" fmla="*/ 208 w 264"/>
                <a:gd name="T61" fmla="*/ 6888 h 7096"/>
                <a:gd name="T62" fmla="*/ 256 w 264"/>
                <a:gd name="T63" fmla="*/ 6840 h 7096"/>
                <a:gd name="T64" fmla="*/ 200 w 264"/>
                <a:gd name="T65" fmla="*/ 6864 h 7096"/>
                <a:gd name="T66" fmla="*/ 192 w 264"/>
                <a:gd name="T67" fmla="*/ 6944 h 7096"/>
                <a:gd name="T68" fmla="*/ 184 w 264"/>
                <a:gd name="T69" fmla="*/ 6944 h 7096"/>
                <a:gd name="T70" fmla="*/ 184 w 264"/>
                <a:gd name="T71" fmla="*/ 6992 h 7096"/>
                <a:gd name="T72" fmla="*/ 152 w 264"/>
                <a:gd name="T73" fmla="*/ 6968 h 7096"/>
                <a:gd name="T74" fmla="*/ 176 w 264"/>
                <a:gd name="T75" fmla="*/ 6968 h 7096"/>
                <a:gd name="T76" fmla="*/ 144 w 264"/>
                <a:gd name="T77" fmla="*/ 6992 h 7096"/>
                <a:gd name="T78" fmla="*/ 160 w 264"/>
                <a:gd name="T79" fmla="*/ 6968 h 7096"/>
                <a:gd name="T80" fmla="*/ 128 w 264"/>
                <a:gd name="T81" fmla="*/ 6992 h 7096"/>
                <a:gd name="T82" fmla="*/ 104 w 264"/>
                <a:gd name="T83" fmla="*/ 7048 h 7096"/>
                <a:gd name="T84" fmla="*/ 88 w 264"/>
                <a:gd name="T85" fmla="*/ 6968 h 7096"/>
                <a:gd name="T86" fmla="*/ 104 w 264"/>
                <a:gd name="T87" fmla="*/ 6992 h 7096"/>
                <a:gd name="T88" fmla="*/ 112 w 264"/>
                <a:gd name="T89" fmla="*/ 6944 h 7096"/>
                <a:gd name="T90" fmla="*/ 104 w 264"/>
                <a:gd name="T91" fmla="*/ 6888 h 7096"/>
                <a:gd name="T92" fmla="*/ 40 w 264"/>
                <a:gd name="T93" fmla="*/ 6864 h 7096"/>
                <a:gd name="T94" fmla="*/ 32 w 264"/>
                <a:gd name="T95" fmla="*/ 6760 h 7096"/>
                <a:gd name="T96" fmla="*/ 32 w 264"/>
                <a:gd name="T97" fmla="*/ 6480 h 7096"/>
                <a:gd name="T98" fmla="*/ 24 w 264"/>
                <a:gd name="T99" fmla="*/ 6248 h 7096"/>
                <a:gd name="T100" fmla="*/ 24 w 264"/>
                <a:gd name="T101" fmla="*/ 5944 h 7096"/>
                <a:gd name="T102" fmla="*/ 24 w 264"/>
                <a:gd name="T103" fmla="*/ 5480 h 7096"/>
                <a:gd name="T104" fmla="*/ 17 w 264"/>
                <a:gd name="T105" fmla="*/ 5076 h 7096"/>
                <a:gd name="T106" fmla="*/ 16 w 264"/>
                <a:gd name="T107" fmla="*/ 4664 h 7096"/>
                <a:gd name="T108" fmla="*/ 16 w 264"/>
                <a:gd name="T109" fmla="*/ 4024 h 7096"/>
                <a:gd name="T110" fmla="*/ 16 w 264"/>
                <a:gd name="T111" fmla="*/ 3376 h 7096"/>
                <a:gd name="T112" fmla="*/ 8 w 264"/>
                <a:gd name="T113" fmla="*/ 2864 h 7096"/>
                <a:gd name="T114" fmla="*/ 8 w 264"/>
                <a:gd name="T115" fmla="*/ 1992 h 7096"/>
                <a:gd name="T116" fmla="*/ 8 w 264"/>
                <a:gd name="T117" fmla="*/ 736 h 7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7096">
                  <a:moveTo>
                    <a:pt x="48" y="24"/>
                  </a:moveTo>
                  <a:lnTo>
                    <a:pt x="48" y="152"/>
                  </a:lnTo>
                  <a:lnTo>
                    <a:pt x="48" y="280"/>
                  </a:lnTo>
                  <a:lnTo>
                    <a:pt x="56" y="374"/>
                  </a:lnTo>
                  <a:lnTo>
                    <a:pt x="56" y="504"/>
                  </a:lnTo>
                  <a:lnTo>
                    <a:pt x="56" y="640"/>
                  </a:lnTo>
                  <a:lnTo>
                    <a:pt x="56" y="736"/>
                  </a:lnTo>
                  <a:lnTo>
                    <a:pt x="56" y="864"/>
                  </a:lnTo>
                  <a:lnTo>
                    <a:pt x="56" y="968"/>
                  </a:lnTo>
                  <a:lnTo>
                    <a:pt x="56" y="1096"/>
                  </a:lnTo>
                  <a:lnTo>
                    <a:pt x="56" y="1200"/>
                  </a:lnTo>
                  <a:lnTo>
                    <a:pt x="56" y="1328"/>
                  </a:lnTo>
                  <a:lnTo>
                    <a:pt x="56" y="1456"/>
                  </a:lnTo>
                  <a:lnTo>
                    <a:pt x="56" y="1608"/>
                  </a:lnTo>
                  <a:lnTo>
                    <a:pt x="56" y="1736"/>
                  </a:lnTo>
                  <a:lnTo>
                    <a:pt x="56" y="1864"/>
                  </a:lnTo>
                  <a:lnTo>
                    <a:pt x="56" y="1992"/>
                  </a:lnTo>
                  <a:lnTo>
                    <a:pt x="56" y="2120"/>
                  </a:lnTo>
                  <a:lnTo>
                    <a:pt x="56" y="2248"/>
                  </a:lnTo>
                  <a:lnTo>
                    <a:pt x="56" y="2352"/>
                  </a:lnTo>
                  <a:lnTo>
                    <a:pt x="56" y="2456"/>
                  </a:lnTo>
                  <a:lnTo>
                    <a:pt x="56" y="2536"/>
                  </a:lnTo>
                  <a:lnTo>
                    <a:pt x="56" y="2608"/>
                  </a:lnTo>
                  <a:lnTo>
                    <a:pt x="56" y="2664"/>
                  </a:lnTo>
                  <a:lnTo>
                    <a:pt x="56" y="2736"/>
                  </a:lnTo>
                  <a:lnTo>
                    <a:pt x="56" y="2792"/>
                  </a:lnTo>
                  <a:lnTo>
                    <a:pt x="56" y="2864"/>
                  </a:lnTo>
                  <a:lnTo>
                    <a:pt x="56" y="2920"/>
                  </a:lnTo>
                  <a:lnTo>
                    <a:pt x="56" y="2992"/>
                  </a:lnTo>
                  <a:lnTo>
                    <a:pt x="56" y="3072"/>
                  </a:lnTo>
                  <a:lnTo>
                    <a:pt x="56" y="3120"/>
                  </a:lnTo>
                  <a:lnTo>
                    <a:pt x="56" y="3200"/>
                  </a:lnTo>
                  <a:lnTo>
                    <a:pt x="56" y="3280"/>
                  </a:lnTo>
                  <a:lnTo>
                    <a:pt x="56" y="3328"/>
                  </a:lnTo>
                  <a:lnTo>
                    <a:pt x="56" y="3325"/>
                  </a:lnTo>
                  <a:lnTo>
                    <a:pt x="64" y="3373"/>
                  </a:lnTo>
                  <a:cubicBezTo>
                    <a:pt x="64" y="3374"/>
                    <a:pt x="64" y="3375"/>
                    <a:pt x="64" y="3376"/>
                  </a:cubicBezTo>
                  <a:lnTo>
                    <a:pt x="64" y="3456"/>
                  </a:lnTo>
                  <a:lnTo>
                    <a:pt x="64" y="3504"/>
                  </a:lnTo>
                  <a:lnTo>
                    <a:pt x="64" y="3584"/>
                  </a:lnTo>
                  <a:lnTo>
                    <a:pt x="64" y="3664"/>
                  </a:lnTo>
                  <a:lnTo>
                    <a:pt x="64" y="3736"/>
                  </a:lnTo>
                  <a:lnTo>
                    <a:pt x="64" y="3792"/>
                  </a:lnTo>
                  <a:lnTo>
                    <a:pt x="64" y="3864"/>
                  </a:lnTo>
                  <a:lnTo>
                    <a:pt x="64" y="3920"/>
                  </a:lnTo>
                  <a:lnTo>
                    <a:pt x="64" y="3968"/>
                  </a:lnTo>
                  <a:lnTo>
                    <a:pt x="64" y="4024"/>
                  </a:lnTo>
                  <a:lnTo>
                    <a:pt x="64" y="4072"/>
                  </a:lnTo>
                  <a:lnTo>
                    <a:pt x="64" y="4152"/>
                  </a:lnTo>
                  <a:lnTo>
                    <a:pt x="64" y="4224"/>
                  </a:lnTo>
                  <a:lnTo>
                    <a:pt x="64" y="4280"/>
                  </a:lnTo>
                  <a:lnTo>
                    <a:pt x="64" y="4352"/>
                  </a:lnTo>
                  <a:lnTo>
                    <a:pt x="64" y="4408"/>
                  </a:lnTo>
                  <a:lnTo>
                    <a:pt x="64" y="4480"/>
                  </a:lnTo>
                  <a:lnTo>
                    <a:pt x="64" y="4536"/>
                  </a:lnTo>
                  <a:lnTo>
                    <a:pt x="64" y="4584"/>
                  </a:lnTo>
                  <a:lnTo>
                    <a:pt x="64" y="4664"/>
                  </a:lnTo>
                  <a:lnTo>
                    <a:pt x="64" y="4712"/>
                  </a:lnTo>
                  <a:lnTo>
                    <a:pt x="64" y="4760"/>
                  </a:lnTo>
                  <a:lnTo>
                    <a:pt x="64" y="4792"/>
                  </a:lnTo>
                  <a:lnTo>
                    <a:pt x="64" y="4840"/>
                  </a:lnTo>
                  <a:lnTo>
                    <a:pt x="64" y="4864"/>
                  </a:lnTo>
                  <a:lnTo>
                    <a:pt x="64" y="4920"/>
                  </a:lnTo>
                  <a:lnTo>
                    <a:pt x="64" y="4944"/>
                  </a:lnTo>
                  <a:lnTo>
                    <a:pt x="64" y="4992"/>
                  </a:lnTo>
                  <a:lnTo>
                    <a:pt x="64" y="5072"/>
                  </a:lnTo>
                  <a:lnTo>
                    <a:pt x="64" y="5069"/>
                  </a:lnTo>
                  <a:lnTo>
                    <a:pt x="72" y="5117"/>
                  </a:lnTo>
                  <a:cubicBezTo>
                    <a:pt x="72" y="5118"/>
                    <a:pt x="72" y="5119"/>
                    <a:pt x="72" y="5120"/>
                  </a:cubicBezTo>
                  <a:lnTo>
                    <a:pt x="72" y="5176"/>
                  </a:lnTo>
                  <a:lnTo>
                    <a:pt x="72" y="5224"/>
                  </a:lnTo>
                  <a:lnTo>
                    <a:pt x="72" y="5280"/>
                  </a:lnTo>
                  <a:lnTo>
                    <a:pt x="72" y="5304"/>
                  </a:lnTo>
                  <a:lnTo>
                    <a:pt x="72" y="5328"/>
                  </a:lnTo>
                  <a:lnTo>
                    <a:pt x="72" y="5376"/>
                  </a:lnTo>
                  <a:lnTo>
                    <a:pt x="72" y="5432"/>
                  </a:lnTo>
                  <a:lnTo>
                    <a:pt x="72" y="5480"/>
                  </a:lnTo>
                  <a:lnTo>
                    <a:pt x="72" y="5536"/>
                  </a:lnTo>
                  <a:lnTo>
                    <a:pt x="72" y="5584"/>
                  </a:lnTo>
                  <a:lnTo>
                    <a:pt x="72" y="5664"/>
                  </a:lnTo>
                  <a:lnTo>
                    <a:pt x="72" y="5712"/>
                  </a:lnTo>
                  <a:lnTo>
                    <a:pt x="72" y="5736"/>
                  </a:lnTo>
                  <a:lnTo>
                    <a:pt x="72" y="5792"/>
                  </a:lnTo>
                  <a:lnTo>
                    <a:pt x="72" y="5816"/>
                  </a:lnTo>
                  <a:lnTo>
                    <a:pt x="72" y="5864"/>
                  </a:lnTo>
                  <a:lnTo>
                    <a:pt x="72" y="5896"/>
                  </a:lnTo>
                  <a:lnTo>
                    <a:pt x="72" y="5944"/>
                  </a:lnTo>
                  <a:lnTo>
                    <a:pt x="72" y="5992"/>
                  </a:lnTo>
                  <a:lnTo>
                    <a:pt x="72" y="6024"/>
                  </a:lnTo>
                  <a:lnTo>
                    <a:pt x="72" y="6072"/>
                  </a:lnTo>
                  <a:lnTo>
                    <a:pt x="72" y="6096"/>
                  </a:lnTo>
                  <a:lnTo>
                    <a:pt x="72" y="6120"/>
                  </a:lnTo>
                  <a:lnTo>
                    <a:pt x="72" y="6152"/>
                  </a:lnTo>
                  <a:lnTo>
                    <a:pt x="72" y="6176"/>
                  </a:lnTo>
                  <a:lnTo>
                    <a:pt x="72" y="6200"/>
                  </a:lnTo>
                  <a:lnTo>
                    <a:pt x="72" y="6224"/>
                  </a:lnTo>
                  <a:lnTo>
                    <a:pt x="72" y="6248"/>
                  </a:lnTo>
                  <a:lnTo>
                    <a:pt x="72" y="6280"/>
                  </a:lnTo>
                  <a:lnTo>
                    <a:pt x="72" y="6328"/>
                  </a:lnTo>
                  <a:lnTo>
                    <a:pt x="48" y="6304"/>
                  </a:lnTo>
                  <a:lnTo>
                    <a:pt x="56" y="6304"/>
                  </a:lnTo>
                  <a:cubicBezTo>
                    <a:pt x="70" y="6304"/>
                    <a:pt x="80" y="6315"/>
                    <a:pt x="80" y="6328"/>
                  </a:cubicBezTo>
                  <a:lnTo>
                    <a:pt x="80" y="6352"/>
                  </a:lnTo>
                  <a:lnTo>
                    <a:pt x="80" y="6376"/>
                  </a:lnTo>
                  <a:lnTo>
                    <a:pt x="80" y="6408"/>
                  </a:lnTo>
                  <a:lnTo>
                    <a:pt x="80" y="6432"/>
                  </a:lnTo>
                  <a:lnTo>
                    <a:pt x="80" y="6480"/>
                  </a:lnTo>
                  <a:lnTo>
                    <a:pt x="80" y="6504"/>
                  </a:lnTo>
                  <a:lnTo>
                    <a:pt x="80" y="6536"/>
                  </a:lnTo>
                  <a:lnTo>
                    <a:pt x="80" y="6560"/>
                  </a:lnTo>
                  <a:lnTo>
                    <a:pt x="80" y="6584"/>
                  </a:lnTo>
                  <a:lnTo>
                    <a:pt x="80" y="6608"/>
                  </a:lnTo>
                  <a:lnTo>
                    <a:pt x="80" y="6632"/>
                  </a:lnTo>
                  <a:lnTo>
                    <a:pt x="80" y="6664"/>
                  </a:lnTo>
                  <a:lnTo>
                    <a:pt x="80" y="6712"/>
                  </a:lnTo>
                  <a:lnTo>
                    <a:pt x="80" y="6736"/>
                  </a:lnTo>
                  <a:lnTo>
                    <a:pt x="80" y="6760"/>
                  </a:lnTo>
                  <a:lnTo>
                    <a:pt x="80" y="6792"/>
                  </a:lnTo>
                  <a:lnTo>
                    <a:pt x="80" y="6816"/>
                  </a:lnTo>
                  <a:lnTo>
                    <a:pt x="79" y="6809"/>
                  </a:lnTo>
                  <a:lnTo>
                    <a:pt x="87" y="6833"/>
                  </a:lnTo>
                  <a:cubicBezTo>
                    <a:pt x="88" y="6835"/>
                    <a:pt x="88" y="6838"/>
                    <a:pt x="88" y="6840"/>
                  </a:cubicBezTo>
                  <a:lnTo>
                    <a:pt x="88" y="6864"/>
                  </a:lnTo>
                  <a:lnTo>
                    <a:pt x="88" y="6888"/>
                  </a:lnTo>
                  <a:cubicBezTo>
                    <a:pt x="88" y="6902"/>
                    <a:pt x="78" y="6912"/>
                    <a:pt x="64" y="6912"/>
                  </a:cubicBezTo>
                  <a:cubicBezTo>
                    <a:pt x="51" y="6912"/>
                    <a:pt x="40" y="6902"/>
                    <a:pt x="40" y="6888"/>
                  </a:cubicBezTo>
                  <a:lnTo>
                    <a:pt x="40" y="6864"/>
                  </a:lnTo>
                  <a:cubicBezTo>
                    <a:pt x="40" y="6851"/>
                    <a:pt x="51" y="6840"/>
                    <a:pt x="64" y="6840"/>
                  </a:cubicBezTo>
                  <a:cubicBezTo>
                    <a:pt x="78" y="6840"/>
                    <a:pt x="88" y="6851"/>
                    <a:pt x="88" y="6864"/>
                  </a:cubicBezTo>
                  <a:lnTo>
                    <a:pt x="88" y="6888"/>
                  </a:lnTo>
                  <a:lnTo>
                    <a:pt x="64" y="6864"/>
                  </a:lnTo>
                  <a:lnTo>
                    <a:pt x="72" y="6864"/>
                  </a:lnTo>
                  <a:lnTo>
                    <a:pt x="48" y="6888"/>
                  </a:lnTo>
                  <a:lnTo>
                    <a:pt x="48" y="6864"/>
                  </a:lnTo>
                  <a:cubicBezTo>
                    <a:pt x="48" y="6851"/>
                    <a:pt x="59" y="6840"/>
                    <a:pt x="72" y="6840"/>
                  </a:cubicBezTo>
                  <a:cubicBezTo>
                    <a:pt x="86" y="6840"/>
                    <a:pt x="96" y="6851"/>
                    <a:pt x="96" y="6864"/>
                  </a:cubicBezTo>
                  <a:lnTo>
                    <a:pt x="96" y="6888"/>
                  </a:lnTo>
                  <a:lnTo>
                    <a:pt x="72" y="6864"/>
                  </a:lnTo>
                  <a:lnTo>
                    <a:pt x="80" y="6864"/>
                  </a:lnTo>
                  <a:lnTo>
                    <a:pt x="56" y="6888"/>
                  </a:lnTo>
                  <a:lnTo>
                    <a:pt x="56" y="6864"/>
                  </a:lnTo>
                  <a:cubicBezTo>
                    <a:pt x="56" y="6851"/>
                    <a:pt x="67" y="6840"/>
                    <a:pt x="80" y="6840"/>
                  </a:cubicBezTo>
                  <a:cubicBezTo>
                    <a:pt x="94" y="6840"/>
                    <a:pt x="104" y="6851"/>
                    <a:pt x="104" y="6864"/>
                  </a:cubicBezTo>
                  <a:lnTo>
                    <a:pt x="104" y="6888"/>
                  </a:lnTo>
                  <a:lnTo>
                    <a:pt x="104" y="6920"/>
                  </a:lnTo>
                  <a:lnTo>
                    <a:pt x="103" y="6913"/>
                  </a:lnTo>
                  <a:lnTo>
                    <a:pt x="111" y="6937"/>
                  </a:lnTo>
                  <a:cubicBezTo>
                    <a:pt x="112" y="6939"/>
                    <a:pt x="112" y="6942"/>
                    <a:pt x="112" y="6944"/>
                  </a:cubicBezTo>
                  <a:lnTo>
                    <a:pt x="112" y="6968"/>
                  </a:lnTo>
                  <a:cubicBezTo>
                    <a:pt x="112" y="6982"/>
                    <a:pt x="102" y="6992"/>
                    <a:pt x="88" y="6992"/>
                  </a:cubicBezTo>
                  <a:cubicBezTo>
                    <a:pt x="75" y="6992"/>
                    <a:pt x="64" y="6982"/>
                    <a:pt x="64" y="6968"/>
                  </a:cubicBezTo>
                  <a:lnTo>
                    <a:pt x="64" y="6944"/>
                  </a:lnTo>
                  <a:cubicBezTo>
                    <a:pt x="64" y="6931"/>
                    <a:pt x="75" y="6920"/>
                    <a:pt x="88" y="6920"/>
                  </a:cubicBezTo>
                  <a:cubicBezTo>
                    <a:pt x="102" y="6920"/>
                    <a:pt x="112" y="6931"/>
                    <a:pt x="112" y="6944"/>
                  </a:cubicBezTo>
                  <a:lnTo>
                    <a:pt x="112" y="6968"/>
                  </a:lnTo>
                  <a:lnTo>
                    <a:pt x="88" y="6944"/>
                  </a:lnTo>
                  <a:lnTo>
                    <a:pt x="96" y="6944"/>
                  </a:lnTo>
                  <a:lnTo>
                    <a:pt x="72" y="6968"/>
                  </a:lnTo>
                  <a:lnTo>
                    <a:pt x="72" y="6944"/>
                  </a:lnTo>
                  <a:cubicBezTo>
                    <a:pt x="72" y="6931"/>
                    <a:pt x="83" y="6920"/>
                    <a:pt x="96" y="6920"/>
                  </a:cubicBezTo>
                  <a:cubicBezTo>
                    <a:pt x="110" y="6920"/>
                    <a:pt x="120" y="6931"/>
                    <a:pt x="120" y="6944"/>
                  </a:cubicBezTo>
                  <a:lnTo>
                    <a:pt x="120" y="6968"/>
                  </a:lnTo>
                  <a:lnTo>
                    <a:pt x="96" y="6944"/>
                  </a:lnTo>
                  <a:lnTo>
                    <a:pt x="104" y="6944"/>
                  </a:lnTo>
                  <a:lnTo>
                    <a:pt x="80" y="6968"/>
                  </a:lnTo>
                  <a:lnTo>
                    <a:pt x="80" y="6944"/>
                  </a:lnTo>
                  <a:cubicBezTo>
                    <a:pt x="80" y="6931"/>
                    <a:pt x="91" y="6920"/>
                    <a:pt x="104" y="6920"/>
                  </a:cubicBezTo>
                  <a:cubicBezTo>
                    <a:pt x="118" y="6920"/>
                    <a:pt x="128" y="6931"/>
                    <a:pt x="128" y="6944"/>
                  </a:cubicBezTo>
                  <a:lnTo>
                    <a:pt x="128" y="6968"/>
                  </a:lnTo>
                  <a:lnTo>
                    <a:pt x="104" y="6944"/>
                  </a:lnTo>
                  <a:lnTo>
                    <a:pt x="112" y="6944"/>
                  </a:lnTo>
                  <a:lnTo>
                    <a:pt x="88" y="6968"/>
                  </a:lnTo>
                  <a:lnTo>
                    <a:pt x="88" y="6944"/>
                  </a:lnTo>
                  <a:cubicBezTo>
                    <a:pt x="88" y="6931"/>
                    <a:pt x="99" y="6920"/>
                    <a:pt x="112" y="6920"/>
                  </a:cubicBezTo>
                  <a:cubicBezTo>
                    <a:pt x="126" y="6920"/>
                    <a:pt x="136" y="6931"/>
                    <a:pt x="136" y="6944"/>
                  </a:cubicBezTo>
                  <a:lnTo>
                    <a:pt x="136" y="6968"/>
                  </a:lnTo>
                  <a:lnTo>
                    <a:pt x="136" y="6992"/>
                  </a:lnTo>
                  <a:cubicBezTo>
                    <a:pt x="136" y="7006"/>
                    <a:pt x="126" y="7016"/>
                    <a:pt x="112" y="7016"/>
                  </a:cubicBezTo>
                  <a:cubicBezTo>
                    <a:pt x="99" y="7016"/>
                    <a:pt x="88" y="7006"/>
                    <a:pt x="88" y="6992"/>
                  </a:cubicBezTo>
                  <a:lnTo>
                    <a:pt x="88" y="6968"/>
                  </a:lnTo>
                  <a:cubicBezTo>
                    <a:pt x="88" y="6955"/>
                    <a:pt x="99" y="6944"/>
                    <a:pt x="112" y="6944"/>
                  </a:cubicBezTo>
                  <a:lnTo>
                    <a:pt x="120" y="6944"/>
                  </a:lnTo>
                  <a:lnTo>
                    <a:pt x="128" y="6944"/>
                  </a:lnTo>
                  <a:cubicBezTo>
                    <a:pt x="142" y="6944"/>
                    <a:pt x="152" y="6955"/>
                    <a:pt x="152" y="6968"/>
                  </a:cubicBezTo>
                  <a:lnTo>
                    <a:pt x="152" y="6992"/>
                  </a:lnTo>
                  <a:lnTo>
                    <a:pt x="152" y="7024"/>
                  </a:lnTo>
                  <a:lnTo>
                    <a:pt x="152" y="7048"/>
                  </a:lnTo>
                  <a:lnTo>
                    <a:pt x="152" y="7072"/>
                  </a:lnTo>
                  <a:cubicBezTo>
                    <a:pt x="152" y="7086"/>
                    <a:pt x="142" y="7096"/>
                    <a:pt x="128" y="7096"/>
                  </a:cubicBezTo>
                  <a:cubicBezTo>
                    <a:pt x="115" y="7096"/>
                    <a:pt x="104" y="7086"/>
                    <a:pt x="104" y="7072"/>
                  </a:cubicBezTo>
                  <a:lnTo>
                    <a:pt x="104" y="7048"/>
                  </a:lnTo>
                  <a:lnTo>
                    <a:pt x="104" y="7024"/>
                  </a:lnTo>
                  <a:lnTo>
                    <a:pt x="104" y="6992"/>
                  </a:lnTo>
                  <a:lnTo>
                    <a:pt x="104" y="6968"/>
                  </a:lnTo>
                  <a:lnTo>
                    <a:pt x="104" y="6944"/>
                  </a:lnTo>
                  <a:cubicBezTo>
                    <a:pt x="104" y="6931"/>
                    <a:pt x="115" y="6920"/>
                    <a:pt x="128" y="6920"/>
                  </a:cubicBezTo>
                  <a:cubicBezTo>
                    <a:pt x="142" y="6920"/>
                    <a:pt x="152" y="6931"/>
                    <a:pt x="152" y="6944"/>
                  </a:cubicBezTo>
                  <a:lnTo>
                    <a:pt x="152" y="6968"/>
                  </a:lnTo>
                  <a:lnTo>
                    <a:pt x="128" y="6944"/>
                  </a:lnTo>
                  <a:lnTo>
                    <a:pt x="136" y="6944"/>
                  </a:lnTo>
                  <a:lnTo>
                    <a:pt x="112" y="6968"/>
                  </a:lnTo>
                  <a:lnTo>
                    <a:pt x="112" y="6944"/>
                  </a:lnTo>
                  <a:cubicBezTo>
                    <a:pt x="112" y="6931"/>
                    <a:pt x="123" y="6920"/>
                    <a:pt x="136" y="6920"/>
                  </a:cubicBezTo>
                  <a:cubicBezTo>
                    <a:pt x="150" y="6920"/>
                    <a:pt x="160" y="6931"/>
                    <a:pt x="160" y="6944"/>
                  </a:cubicBezTo>
                  <a:lnTo>
                    <a:pt x="160" y="6968"/>
                  </a:lnTo>
                  <a:cubicBezTo>
                    <a:pt x="160" y="6982"/>
                    <a:pt x="150" y="6992"/>
                    <a:pt x="136" y="6992"/>
                  </a:cubicBezTo>
                  <a:cubicBezTo>
                    <a:pt x="123" y="6992"/>
                    <a:pt x="112" y="6982"/>
                    <a:pt x="112" y="6968"/>
                  </a:cubicBezTo>
                  <a:lnTo>
                    <a:pt x="112" y="6944"/>
                  </a:lnTo>
                  <a:cubicBezTo>
                    <a:pt x="112" y="6931"/>
                    <a:pt x="123" y="6920"/>
                    <a:pt x="136" y="6920"/>
                  </a:cubicBezTo>
                  <a:cubicBezTo>
                    <a:pt x="150" y="6920"/>
                    <a:pt x="160" y="6931"/>
                    <a:pt x="160" y="6944"/>
                  </a:cubicBezTo>
                  <a:lnTo>
                    <a:pt x="160" y="6968"/>
                  </a:lnTo>
                  <a:cubicBezTo>
                    <a:pt x="160" y="6982"/>
                    <a:pt x="150" y="6992"/>
                    <a:pt x="136" y="6992"/>
                  </a:cubicBezTo>
                  <a:cubicBezTo>
                    <a:pt x="123" y="6992"/>
                    <a:pt x="112" y="6982"/>
                    <a:pt x="112" y="6968"/>
                  </a:cubicBezTo>
                  <a:lnTo>
                    <a:pt x="112" y="6944"/>
                  </a:lnTo>
                  <a:cubicBezTo>
                    <a:pt x="112" y="6931"/>
                    <a:pt x="123" y="6920"/>
                    <a:pt x="136" y="6920"/>
                  </a:cubicBezTo>
                  <a:cubicBezTo>
                    <a:pt x="150" y="6920"/>
                    <a:pt x="160" y="6931"/>
                    <a:pt x="160" y="6944"/>
                  </a:cubicBezTo>
                  <a:lnTo>
                    <a:pt x="160" y="6968"/>
                  </a:lnTo>
                  <a:lnTo>
                    <a:pt x="136" y="6944"/>
                  </a:lnTo>
                  <a:lnTo>
                    <a:pt x="144" y="6944"/>
                  </a:lnTo>
                  <a:lnTo>
                    <a:pt x="120" y="6968"/>
                  </a:lnTo>
                  <a:lnTo>
                    <a:pt x="120" y="6944"/>
                  </a:lnTo>
                  <a:cubicBezTo>
                    <a:pt x="120" y="6931"/>
                    <a:pt x="131" y="6920"/>
                    <a:pt x="144" y="6920"/>
                  </a:cubicBezTo>
                  <a:cubicBezTo>
                    <a:pt x="158" y="6920"/>
                    <a:pt x="168" y="6931"/>
                    <a:pt x="168" y="6944"/>
                  </a:cubicBezTo>
                  <a:lnTo>
                    <a:pt x="168" y="6968"/>
                  </a:lnTo>
                  <a:lnTo>
                    <a:pt x="144" y="6944"/>
                  </a:lnTo>
                  <a:lnTo>
                    <a:pt x="152" y="6944"/>
                  </a:lnTo>
                  <a:lnTo>
                    <a:pt x="128" y="6968"/>
                  </a:lnTo>
                  <a:lnTo>
                    <a:pt x="128" y="6944"/>
                  </a:lnTo>
                  <a:cubicBezTo>
                    <a:pt x="128" y="6931"/>
                    <a:pt x="139" y="6920"/>
                    <a:pt x="152" y="6920"/>
                  </a:cubicBezTo>
                  <a:cubicBezTo>
                    <a:pt x="166" y="6920"/>
                    <a:pt x="176" y="6931"/>
                    <a:pt x="176" y="6944"/>
                  </a:cubicBezTo>
                  <a:lnTo>
                    <a:pt x="176" y="6968"/>
                  </a:lnTo>
                  <a:cubicBezTo>
                    <a:pt x="176" y="6982"/>
                    <a:pt x="166" y="6992"/>
                    <a:pt x="152" y="6992"/>
                  </a:cubicBezTo>
                  <a:cubicBezTo>
                    <a:pt x="139" y="6992"/>
                    <a:pt x="128" y="6982"/>
                    <a:pt x="128" y="6968"/>
                  </a:cubicBezTo>
                  <a:lnTo>
                    <a:pt x="128" y="6944"/>
                  </a:lnTo>
                  <a:cubicBezTo>
                    <a:pt x="128" y="6931"/>
                    <a:pt x="139" y="6920"/>
                    <a:pt x="152" y="6920"/>
                  </a:cubicBezTo>
                  <a:cubicBezTo>
                    <a:pt x="166" y="6920"/>
                    <a:pt x="176" y="6931"/>
                    <a:pt x="176" y="6944"/>
                  </a:cubicBezTo>
                  <a:lnTo>
                    <a:pt x="176" y="6968"/>
                  </a:lnTo>
                  <a:cubicBezTo>
                    <a:pt x="176" y="6982"/>
                    <a:pt x="166" y="6992"/>
                    <a:pt x="152" y="6992"/>
                  </a:cubicBezTo>
                  <a:cubicBezTo>
                    <a:pt x="139" y="6992"/>
                    <a:pt x="128" y="6982"/>
                    <a:pt x="128" y="6968"/>
                  </a:cubicBezTo>
                  <a:lnTo>
                    <a:pt x="128" y="6944"/>
                  </a:lnTo>
                  <a:cubicBezTo>
                    <a:pt x="128" y="6933"/>
                    <a:pt x="137" y="6923"/>
                    <a:pt x="149" y="6921"/>
                  </a:cubicBezTo>
                  <a:cubicBezTo>
                    <a:pt x="160" y="6919"/>
                    <a:pt x="172" y="6926"/>
                    <a:pt x="175" y="6937"/>
                  </a:cubicBezTo>
                  <a:lnTo>
                    <a:pt x="183" y="6961"/>
                  </a:lnTo>
                  <a:lnTo>
                    <a:pt x="160" y="6944"/>
                  </a:lnTo>
                  <a:lnTo>
                    <a:pt x="168" y="6944"/>
                  </a:lnTo>
                  <a:lnTo>
                    <a:pt x="176" y="6944"/>
                  </a:lnTo>
                  <a:lnTo>
                    <a:pt x="152" y="6968"/>
                  </a:lnTo>
                  <a:lnTo>
                    <a:pt x="152" y="6944"/>
                  </a:lnTo>
                  <a:cubicBezTo>
                    <a:pt x="152" y="6931"/>
                    <a:pt x="163" y="6920"/>
                    <a:pt x="176" y="6920"/>
                  </a:cubicBezTo>
                  <a:cubicBezTo>
                    <a:pt x="190" y="6920"/>
                    <a:pt x="200" y="6931"/>
                    <a:pt x="200" y="6944"/>
                  </a:cubicBezTo>
                  <a:lnTo>
                    <a:pt x="200" y="6968"/>
                  </a:lnTo>
                  <a:cubicBezTo>
                    <a:pt x="200" y="6982"/>
                    <a:pt x="190" y="6992"/>
                    <a:pt x="176" y="6992"/>
                  </a:cubicBezTo>
                  <a:cubicBezTo>
                    <a:pt x="163" y="6992"/>
                    <a:pt x="152" y="6982"/>
                    <a:pt x="152" y="6968"/>
                  </a:cubicBezTo>
                  <a:lnTo>
                    <a:pt x="152" y="6944"/>
                  </a:lnTo>
                  <a:cubicBezTo>
                    <a:pt x="152" y="6931"/>
                    <a:pt x="163" y="6920"/>
                    <a:pt x="176" y="6920"/>
                  </a:cubicBezTo>
                  <a:cubicBezTo>
                    <a:pt x="190" y="6920"/>
                    <a:pt x="200" y="6931"/>
                    <a:pt x="200" y="6944"/>
                  </a:cubicBezTo>
                  <a:lnTo>
                    <a:pt x="200" y="6968"/>
                  </a:lnTo>
                  <a:lnTo>
                    <a:pt x="154" y="6961"/>
                  </a:lnTo>
                  <a:lnTo>
                    <a:pt x="162" y="6937"/>
                  </a:lnTo>
                  <a:cubicBezTo>
                    <a:pt x="165" y="6926"/>
                    <a:pt x="177" y="6919"/>
                    <a:pt x="188" y="6921"/>
                  </a:cubicBezTo>
                  <a:cubicBezTo>
                    <a:pt x="200" y="6923"/>
                    <a:pt x="208" y="6933"/>
                    <a:pt x="208" y="6944"/>
                  </a:cubicBezTo>
                  <a:lnTo>
                    <a:pt x="208" y="6968"/>
                  </a:lnTo>
                  <a:lnTo>
                    <a:pt x="184" y="6944"/>
                  </a:lnTo>
                  <a:lnTo>
                    <a:pt x="192" y="6944"/>
                  </a:lnTo>
                  <a:lnTo>
                    <a:pt x="170" y="6961"/>
                  </a:lnTo>
                  <a:lnTo>
                    <a:pt x="178" y="6937"/>
                  </a:lnTo>
                  <a:cubicBezTo>
                    <a:pt x="181" y="6926"/>
                    <a:pt x="193" y="6919"/>
                    <a:pt x="204" y="6921"/>
                  </a:cubicBezTo>
                  <a:cubicBezTo>
                    <a:pt x="216" y="6923"/>
                    <a:pt x="224" y="6933"/>
                    <a:pt x="224" y="6944"/>
                  </a:cubicBezTo>
                  <a:lnTo>
                    <a:pt x="224" y="6968"/>
                  </a:lnTo>
                  <a:lnTo>
                    <a:pt x="200" y="6944"/>
                  </a:lnTo>
                  <a:lnTo>
                    <a:pt x="208" y="6944"/>
                  </a:lnTo>
                  <a:lnTo>
                    <a:pt x="184" y="6968"/>
                  </a:lnTo>
                  <a:lnTo>
                    <a:pt x="184" y="6944"/>
                  </a:lnTo>
                  <a:cubicBezTo>
                    <a:pt x="184" y="6931"/>
                    <a:pt x="195" y="6920"/>
                    <a:pt x="208" y="6920"/>
                  </a:cubicBezTo>
                  <a:cubicBezTo>
                    <a:pt x="222" y="6920"/>
                    <a:pt x="232" y="6931"/>
                    <a:pt x="232" y="6944"/>
                  </a:cubicBezTo>
                  <a:lnTo>
                    <a:pt x="232" y="6968"/>
                  </a:lnTo>
                  <a:cubicBezTo>
                    <a:pt x="232" y="6982"/>
                    <a:pt x="222" y="6992"/>
                    <a:pt x="208" y="6992"/>
                  </a:cubicBezTo>
                  <a:cubicBezTo>
                    <a:pt x="195" y="6992"/>
                    <a:pt x="184" y="6982"/>
                    <a:pt x="184" y="6968"/>
                  </a:cubicBezTo>
                  <a:lnTo>
                    <a:pt x="184" y="6944"/>
                  </a:lnTo>
                  <a:cubicBezTo>
                    <a:pt x="184" y="6931"/>
                    <a:pt x="195" y="6920"/>
                    <a:pt x="208" y="6920"/>
                  </a:cubicBezTo>
                  <a:cubicBezTo>
                    <a:pt x="222" y="6920"/>
                    <a:pt x="232" y="6931"/>
                    <a:pt x="232" y="6944"/>
                  </a:cubicBezTo>
                  <a:lnTo>
                    <a:pt x="232" y="6968"/>
                  </a:lnTo>
                  <a:lnTo>
                    <a:pt x="208" y="6944"/>
                  </a:lnTo>
                  <a:lnTo>
                    <a:pt x="216" y="6944"/>
                  </a:lnTo>
                  <a:lnTo>
                    <a:pt x="192" y="6968"/>
                  </a:lnTo>
                  <a:lnTo>
                    <a:pt x="192" y="6944"/>
                  </a:lnTo>
                  <a:cubicBezTo>
                    <a:pt x="192" y="6931"/>
                    <a:pt x="203" y="6920"/>
                    <a:pt x="216" y="6920"/>
                  </a:cubicBezTo>
                  <a:cubicBezTo>
                    <a:pt x="230" y="6920"/>
                    <a:pt x="240" y="6931"/>
                    <a:pt x="240" y="6944"/>
                  </a:cubicBezTo>
                  <a:lnTo>
                    <a:pt x="240" y="6968"/>
                  </a:lnTo>
                  <a:cubicBezTo>
                    <a:pt x="240" y="6982"/>
                    <a:pt x="230" y="6992"/>
                    <a:pt x="216" y="6992"/>
                  </a:cubicBezTo>
                  <a:cubicBezTo>
                    <a:pt x="203" y="6992"/>
                    <a:pt x="192" y="6982"/>
                    <a:pt x="192" y="6968"/>
                  </a:cubicBezTo>
                  <a:lnTo>
                    <a:pt x="192" y="6944"/>
                  </a:lnTo>
                  <a:lnTo>
                    <a:pt x="192" y="6920"/>
                  </a:lnTo>
                  <a:lnTo>
                    <a:pt x="192" y="6888"/>
                  </a:lnTo>
                  <a:cubicBezTo>
                    <a:pt x="192" y="6875"/>
                    <a:pt x="203" y="6864"/>
                    <a:pt x="216" y="6864"/>
                  </a:cubicBezTo>
                  <a:lnTo>
                    <a:pt x="224" y="6864"/>
                  </a:lnTo>
                  <a:lnTo>
                    <a:pt x="200" y="6888"/>
                  </a:lnTo>
                  <a:lnTo>
                    <a:pt x="200" y="6864"/>
                  </a:lnTo>
                  <a:cubicBezTo>
                    <a:pt x="200" y="6851"/>
                    <a:pt x="211" y="6840"/>
                    <a:pt x="224" y="6840"/>
                  </a:cubicBezTo>
                  <a:cubicBezTo>
                    <a:pt x="238" y="6840"/>
                    <a:pt x="248" y="6851"/>
                    <a:pt x="248" y="6864"/>
                  </a:cubicBezTo>
                  <a:lnTo>
                    <a:pt x="248" y="6888"/>
                  </a:lnTo>
                  <a:lnTo>
                    <a:pt x="224" y="6864"/>
                  </a:lnTo>
                  <a:lnTo>
                    <a:pt x="232" y="6864"/>
                  </a:lnTo>
                  <a:lnTo>
                    <a:pt x="208" y="6888"/>
                  </a:lnTo>
                  <a:lnTo>
                    <a:pt x="208" y="6864"/>
                  </a:lnTo>
                  <a:cubicBezTo>
                    <a:pt x="208" y="6851"/>
                    <a:pt x="219" y="6840"/>
                    <a:pt x="232" y="6840"/>
                  </a:cubicBezTo>
                  <a:cubicBezTo>
                    <a:pt x="246" y="6840"/>
                    <a:pt x="256" y="6851"/>
                    <a:pt x="256" y="6864"/>
                  </a:cubicBezTo>
                  <a:lnTo>
                    <a:pt x="256" y="6888"/>
                  </a:lnTo>
                  <a:cubicBezTo>
                    <a:pt x="256" y="6902"/>
                    <a:pt x="246" y="6912"/>
                    <a:pt x="232" y="6912"/>
                  </a:cubicBezTo>
                  <a:cubicBezTo>
                    <a:pt x="219" y="6912"/>
                    <a:pt x="208" y="6902"/>
                    <a:pt x="208" y="6888"/>
                  </a:cubicBezTo>
                  <a:lnTo>
                    <a:pt x="208" y="6864"/>
                  </a:lnTo>
                  <a:lnTo>
                    <a:pt x="208" y="6840"/>
                  </a:lnTo>
                  <a:lnTo>
                    <a:pt x="208" y="6816"/>
                  </a:lnTo>
                  <a:cubicBezTo>
                    <a:pt x="208" y="6803"/>
                    <a:pt x="219" y="6792"/>
                    <a:pt x="232" y="6792"/>
                  </a:cubicBezTo>
                  <a:lnTo>
                    <a:pt x="240" y="6792"/>
                  </a:lnTo>
                  <a:cubicBezTo>
                    <a:pt x="254" y="6792"/>
                    <a:pt x="264" y="6803"/>
                    <a:pt x="264" y="6816"/>
                  </a:cubicBezTo>
                  <a:cubicBezTo>
                    <a:pt x="264" y="6830"/>
                    <a:pt x="254" y="6840"/>
                    <a:pt x="240" y="6840"/>
                  </a:cubicBezTo>
                  <a:lnTo>
                    <a:pt x="232" y="6840"/>
                  </a:lnTo>
                  <a:lnTo>
                    <a:pt x="256" y="6816"/>
                  </a:lnTo>
                  <a:lnTo>
                    <a:pt x="256" y="6840"/>
                  </a:lnTo>
                  <a:lnTo>
                    <a:pt x="256" y="6864"/>
                  </a:lnTo>
                  <a:lnTo>
                    <a:pt x="256" y="6888"/>
                  </a:lnTo>
                  <a:lnTo>
                    <a:pt x="208" y="6888"/>
                  </a:lnTo>
                  <a:lnTo>
                    <a:pt x="208" y="6864"/>
                  </a:lnTo>
                  <a:lnTo>
                    <a:pt x="256" y="6864"/>
                  </a:lnTo>
                  <a:lnTo>
                    <a:pt x="256" y="6888"/>
                  </a:lnTo>
                  <a:cubicBezTo>
                    <a:pt x="256" y="6902"/>
                    <a:pt x="246" y="6912"/>
                    <a:pt x="232" y="6912"/>
                  </a:cubicBezTo>
                  <a:lnTo>
                    <a:pt x="224" y="6912"/>
                  </a:lnTo>
                  <a:cubicBezTo>
                    <a:pt x="211" y="6912"/>
                    <a:pt x="200" y="6902"/>
                    <a:pt x="200" y="6888"/>
                  </a:cubicBezTo>
                  <a:lnTo>
                    <a:pt x="200" y="6864"/>
                  </a:lnTo>
                  <a:lnTo>
                    <a:pt x="248" y="6864"/>
                  </a:lnTo>
                  <a:lnTo>
                    <a:pt x="248" y="6888"/>
                  </a:lnTo>
                  <a:cubicBezTo>
                    <a:pt x="248" y="6902"/>
                    <a:pt x="238" y="6912"/>
                    <a:pt x="224" y="6912"/>
                  </a:cubicBezTo>
                  <a:lnTo>
                    <a:pt x="216" y="6912"/>
                  </a:lnTo>
                  <a:lnTo>
                    <a:pt x="240" y="6888"/>
                  </a:lnTo>
                  <a:lnTo>
                    <a:pt x="240" y="6920"/>
                  </a:lnTo>
                  <a:lnTo>
                    <a:pt x="240" y="6944"/>
                  </a:lnTo>
                  <a:lnTo>
                    <a:pt x="240" y="6968"/>
                  </a:lnTo>
                  <a:lnTo>
                    <a:pt x="192" y="6968"/>
                  </a:lnTo>
                  <a:lnTo>
                    <a:pt x="192" y="6944"/>
                  </a:lnTo>
                  <a:lnTo>
                    <a:pt x="240" y="6944"/>
                  </a:lnTo>
                  <a:lnTo>
                    <a:pt x="240" y="6968"/>
                  </a:lnTo>
                  <a:cubicBezTo>
                    <a:pt x="240" y="6982"/>
                    <a:pt x="230" y="6992"/>
                    <a:pt x="216" y="6992"/>
                  </a:cubicBezTo>
                  <a:lnTo>
                    <a:pt x="208" y="6992"/>
                  </a:lnTo>
                  <a:cubicBezTo>
                    <a:pt x="195" y="6992"/>
                    <a:pt x="184" y="6982"/>
                    <a:pt x="184" y="6968"/>
                  </a:cubicBezTo>
                  <a:lnTo>
                    <a:pt x="184" y="6944"/>
                  </a:lnTo>
                  <a:lnTo>
                    <a:pt x="232" y="6944"/>
                  </a:lnTo>
                  <a:lnTo>
                    <a:pt x="232" y="6968"/>
                  </a:lnTo>
                  <a:lnTo>
                    <a:pt x="184" y="6968"/>
                  </a:lnTo>
                  <a:lnTo>
                    <a:pt x="184" y="6944"/>
                  </a:lnTo>
                  <a:lnTo>
                    <a:pt x="232" y="6944"/>
                  </a:lnTo>
                  <a:lnTo>
                    <a:pt x="232" y="6968"/>
                  </a:lnTo>
                  <a:cubicBezTo>
                    <a:pt x="232" y="6982"/>
                    <a:pt x="222" y="6992"/>
                    <a:pt x="208" y="6992"/>
                  </a:cubicBezTo>
                  <a:lnTo>
                    <a:pt x="200" y="6992"/>
                  </a:lnTo>
                  <a:cubicBezTo>
                    <a:pt x="187" y="6992"/>
                    <a:pt x="176" y="6982"/>
                    <a:pt x="176" y="6968"/>
                  </a:cubicBezTo>
                  <a:lnTo>
                    <a:pt x="176" y="6944"/>
                  </a:lnTo>
                  <a:lnTo>
                    <a:pt x="223" y="6952"/>
                  </a:lnTo>
                  <a:lnTo>
                    <a:pt x="215" y="6976"/>
                  </a:lnTo>
                  <a:cubicBezTo>
                    <a:pt x="212" y="6986"/>
                    <a:pt x="203" y="6992"/>
                    <a:pt x="192" y="6992"/>
                  </a:cubicBezTo>
                  <a:lnTo>
                    <a:pt x="184" y="6992"/>
                  </a:lnTo>
                  <a:cubicBezTo>
                    <a:pt x="171" y="6992"/>
                    <a:pt x="160" y="6982"/>
                    <a:pt x="160" y="6968"/>
                  </a:cubicBezTo>
                  <a:lnTo>
                    <a:pt x="160" y="6944"/>
                  </a:lnTo>
                  <a:lnTo>
                    <a:pt x="207" y="6952"/>
                  </a:lnTo>
                  <a:lnTo>
                    <a:pt x="199" y="6976"/>
                  </a:lnTo>
                  <a:cubicBezTo>
                    <a:pt x="196" y="6987"/>
                    <a:pt x="184" y="6994"/>
                    <a:pt x="173" y="6992"/>
                  </a:cubicBezTo>
                  <a:cubicBezTo>
                    <a:pt x="161" y="6990"/>
                    <a:pt x="152" y="6980"/>
                    <a:pt x="152" y="6968"/>
                  </a:cubicBezTo>
                  <a:lnTo>
                    <a:pt x="152" y="6944"/>
                  </a:lnTo>
                  <a:lnTo>
                    <a:pt x="200" y="6944"/>
                  </a:lnTo>
                  <a:lnTo>
                    <a:pt x="200" y="6968"/>
                  </a:lnTo>
                  <a:lnTo>
                    <a:pt x="152" y="6968"/>
                  </a:lnTo>
                  <a:lnTo>
                    <a:pt x="152" y="6944"/>
                  </a:lnTo>
                  <a:lnTo>
                    <a:pt x="200" y="6944"/>
                  </a:lnTo>
                  <a:lnTo>
                    <a:pt x="200" y="6968"/>
                  </a:lnTo>
                  <a:cubicBezTo>
                    <a:pt x="200" y="6982"/>
                    <a:pt x="190" y="6992"/>
                    <a:pt x="176" y="6992"/>
                  </a:cubicBezTo>
                  <a:lnTo>
                    <a:pt x="168" y="6992"/>
                  </a:lnTo>
                  <a:lnTo>
                    <a:pt x="160" y="6992"/>
                  </a:lnTo>
                  <a:cubicBezTo>
                    <a:pt x="150" y="6992"/>
                    <a:pt x="141" y="6986"/>
                    <a:pt x="138" y="6976"/>
                  </a:cubicBezTo>
                  <a:lnTo>
                    <a:pt x="130" y="6952"/>
                  </a:lnTo>
                  <a:lnTo>
                    <a:pt x="176" y="6944"/>
                  </a:lnTo>
                  <a:lnTo>
                    <a:pt x="176" y="6968"/>
                  </a:lnTo>
                  <a:lnTo>
                    <a:pt x="128" y="6968"/>
                  </a:lnTo>
                  <a:lnTo>
                    <a:pt x="128" y="6944"/>
                  </a:lnTo>
                  <a:lnTo>
                    <a:pt x="176" y="6944"/>
                  </a:lnTo>
                  <a:lnTo>
                    <a:pt x="176" y="6968"/>
                  </a:lnTo>
                  <a:lnTo>
                    <a:pt x="128" y="6968"/>
                  </a:lnTo>
                  <a:lnTo>
                    <a:pt x="128" y="6944"/>
                  </a:lnTo>
                  <a:lnTo>
                    <a:pt x="176" y="6944"/>
                  </a:lnTo>
                  <a:lnTo>
                    <a:pt x="176" y="6968"/>
                  </a:lnTo>
                  <a:cubicBezTo>
                    <a:pt x="176" y="6982"/>
                    <a:pt x="166" y="6992"/>
                    <a:pt x="152" y="6992"/>
                  </a:cubicBezTo>
                  <a:lnTo>
                    <a:pt x="144" y="6992"/>
                  </a:lnTo>
                  <a:cubicBezTo>
                    <a:pt x="131" y="6992"/>
                    <a:pt x="120" y="6982"/>
                    <a:pt x="120" y="6968"/>
                  </a:cubicBezTo>
                  <a:lnTo>
                    <a:pt x="120" y="6944"/>
                  </a:lnTo>
                  <a:lnTo>
                    <a:pt x="168" y="6944"/>
                  </a:lnTo>
                  <a:lnTo>
                    <a:pt x="168" y="6968"/>
                  </a:lnTo>
                  <a:cubicBezTo>
                    <a:pt x="168" y="6982"/>
                    <a:pt x="158" y="6992"/>
                    <a:pt x="144" y="6992"/>
                  </a:cubicBezTo>
                  <a:lnTo>
                    <a:pt x="136" y="6992"/>
                  </a:lnTo>
                  <a:cubicBezTo>
                    <a:pt x="123" y="6992"/>
                    <a:pt x="112" y="6982"/>
                    <a:pt x="112" y="6968"/>
                  </a:cubicBezTo>
                  <a:lnTo>
                    <a:pt x="112" y="6944"/>
                  </a:lnTo>
                  <a:lnTo>
                    <a:pt x="160" y="6944"/>
                  </a:lnTo>
                  <a:lnTo>
                    <a:pt x="160" y="6968"/>
                  </a:lnTo>
                  <a:lnTo>
                    <a:pt x="112" y="6968"/>
                  </a:lnTo>
                  <a:lnTo>
                    <a:pt x="112" y="6944"/>
                  </a:lnTo>
                  <a:lnTo>
                    <a:pt x="160" y="6944"/>
                  </a:lnTo>
                  <a:lnTo>
                    <a:pt x="160" y="6968"/>
                  </a:lnTo>
                  <a:lnTo>
                    <a:pt x="112" y="6968"/>
                  </a:lnTo>
                  <a:lnTo>
                    <a:pt x="112" y="6944"/>
                  </a:lnTo>
                  <a:lnTo>
                    <a:pt x="160" y="6944"/>
                  </a:lnTo>
                  <a:lnTo>
                    <a:pt x="160" y="6968"/>
                  </a:lnTo>
                  <a:cubicBezTo>
                    <a:pt x="160" y="6982"/>
                    <a:pt x="150" y="6992"/>
                    <a:pt x="136" y="6992"/>
                  </a:cubicBezTo>
                  <a:lnTo>
                    <a:pt x="128" y="6992"/>
                  </a:lnTo>
                  <a:cubicBezTo>
                    <a:pt x="115" y="6992"/>
                    <a:pt x="104" y="6982"/>
                    <a:pt x="104" y="6968"/>
                  </a:cubicBezTo>
                  <a:lnTo>
                    <a:pt x="104" y="6944"/>
                  </a:lnTo>
                  <a:lnTo>
                    <a:pt x="152" y="6944"/>
                  </a:lnTo>
                  <a:lnTo>
                    <a:pt x="152" y="6968"/>
                  </a:lnTo>
                  <a:lnTo>
                    <a:pt x="152" y="6992"/>
                  </a:lnTo>
                  <a:lnTo>
                    <a:pt x="152" y="7024"/>
                  </a:lnTo>
                  <a:lnTo>
                    <a:pt x="152" y="7048"/>
                  </a:lnTo>
                  <a:lnTo>
                    <a:pt x="152" y="7072"/>
                  </a:lnTo>
                  <a:lnTo>
                    <a:pt x="104" y="7072"/>
                  </a:lnTo>
                  <a:lnTo>
                    <a:pt x="104" y="7048"/>
                  </a:lnTo>
                  <a:lnTo>
                    <a:pt x="104" y="7024"/>
                  </a:lnTo>
                  <a:lnTo>
                    <a:pt x="104" y="6992"/>
                  </a:lnTo>
                  <a:lnTo>
                    <a:pt x="104" y="6968"/>
                  </a:lnTo>
                  <a:lnTo>
                    <a:pt x="128" y="6992"/>
                  </a:lnTo>
                  <a:lnTo>
                    <a:pt x="120" y="6992"/>
                  </a:lnTo>
                  <a:lnTo>
                    <a:pt x="112" y="6992"/>
                  </a:lnTo>
                  <a:lnTo>
                    <a:pt x="136" y="6968"/>
                  </a:lnTo>
                  <a:lnTo>
                    <a:pt x="136" y="6992"/>
                  </a:lnTo>
                  <a:lnTo>
                    <a:pt x="88" y="6992"/>
                  </a:lnTo>
                  <a:lnTo>
                    <a:pt x="88" y="6968"/>
                  </a:lnTo>
                  <a:lnTo>
                    <a:pt x="88" y="6944"/>
                  </a:lnTo>
                  <a:lnTo>
                    <a:pt x="136" y="6944"/>
                  </a:lnTo>
                  <a:lnTo>
                    <a:pt x="136" y="6968"/>
                  </a:lnTo>
                  <a:cubicBezTo>
                    <a:pt x="136" y="6982"/>
                    <a:pt x="126" y="6992"/>
                    <a:pt x="112" y="6992"/>
                  </a:cubicBezTo>
                  <a:lnTo>
                    <a:pt x="104" y="6992"/>
                  </a:lnTo>
                  <a:cubicBezTo>
                    <a:pt x="91" y="6992"/>
                    <a:pt x="80" y="6982"/>
                    <a:pt x="80" y="6968"/>
                  </a:cubicBezTo>
                  <a:lnTo>
                    <a:pt x="80" y="6944"/>
                  </a:lnTo>
                  <a:lnTo>
                    <a:pt x="128" y="6944"/>
                  </a:lnTo>
                  <a:lnTo>
                    <a:pt x="128" y="6968"/>
                  </a:lnTo>
                  <a:cubicBezTo>
                    <a:pt x="128" y="6982"/>
                    <a:pt x="118" y="6992"/>
                    <a:pt x="104" y="6992"/>
                  </a:cubicBezTo>
                  <a:lnTo>
                    <a:pt x="96" y="6992"/>
                  </a:lnTo>
                  <a:cubicBezTo>
                    <a:pt x="83" y="6992"/>
                    <a:pt x="72" y="6982"/>
                    <a:pt x="72" y="6968"/>
                  </a:cubicBezTo>
                  <a:lnTo>
                    <a:pt x="72" y="6944"/>
                  </a:lnTo>
                  <a:lnTo>
                    <a:pt x="120" y="6944"/>
                  </a:lnTo>
                  <a:lnTo>
                    <a:pt x="120" y="6968"/>
                  </a:lnTo>
                  <a:cubicBezTo>
                    <a:pt x="120" y="6982"/>
                    <a:pt x="110" y="6992"/>
                    <a:pt x="96" y="6992"/>
                  </a:cubicBezTo>
                  <a:lnTo>
                    <a:pt x="88" y="6992"/>
                  </a:lnTo>
                  <a:cubicBezTo>
                    <a:pt x="75" y="6992"/>
                    <a:pt x="64" y="6982"/>
                    <a:pt x="64" y="6968"/>
                  </a:cubicBezTo>
                  <a:lnTo>
                    <a:pt x="64" y="6944"/>
                  </a:lnTo>
                  <a:lnTo>
                    <a:pt x="112" y="6944"/>
                  </a:lnTo>
                  <a:lnTo>
                    <a:pt x="112" y="6968"/>
                  </a:lnTo>
                  <a:lnTo>
                    <a:pt x="64" y="6968"/>
                  </a:lnTo>
                  <a:lnTo>
                    <a:pt x="64" y="6944"/>
                  </a:lnTo>
                  <a:lnTo>
                    <a:pt x="66" y="6952"/>
                  </a:lnTo>
                  <a:lnTo>
                    <a:pt x="58" y="6928"/>
                  </a:lnTo>
                  <a:cubicBezTo>
                    <a:pt x="57" y="6926"/>
                    <a:pt x="56" y="6923"/>
                    <a:pt x="56" y="6920"/>
                  </a:cubicBezTo>
                  <a:lnTo>
                    <a:pt x="56" y="6888"/>
                  </a:lnTo>
                  <a:lnTo>
                    <a:pt x="56" y="6864"/>
                  </a:lnTo>
                  <a:lnTo>
                    <a:pt x="104" y="6864"/>
                  </a:lnTo>
                  <a:lnTo>
                    <a:pt x="104" y="6888"/>
                  </a:lnTo>
                  <a:cubicBezTo>
                    <a:pt x="104" y="6902"/>
                    <a:pt x="94" y="6912"/>
                    <a:pt x="80" y="6912"/>
                  </a:cubicBezTo>
                  <a:lnTo>
                    <a:pt x="72" y="6912"/>
                  </a:lnTo>
                  <a:cubicBezTo>
                    <a:pt x="59" y="6912"/>
                    <a:pt x="48" y="6902"/>
                    <a:pt x="48" y="6888"/>
                  </a:cubicBezTo>
                  <a:lnTo>
                    <a:pt x="48" y="6864"/>
                  </a:lnTo>
                  <a:lnTo>
                    <a:pt x="96" y="6864"/>
                  </a:lnTo>
                  <a:lnTo>
                    <a:pt x="96" y="6888"/>
                  </a:lnTo>
                  <a:cubicBezTo>
                    <a:pt x="96" y="6902"/>
                    <a:pt x="86" y="6912"/>
                    <a:pt x="72" y="6912"/>
                  </a:cubicBezTo>
                  <a:lnTo>
                    <a:pt x="64" y="6912"/>
                  </a:lnTo>
                  <a:cubicBezTo>
                    <a:pt x="51" y="6912"/>
                    <a:pt x="40" y="6902"/>
                    <a:pt x="40" y="6888"/>
                  </a:cubicBezTo>
                  <a:lnTo>
                    <a:pt x="40" y="6864"/>
                  </a:lnTo>
                  <a:lnTo>
                    <a:pt x="88" y="6864"/>
                  </a:lnTo>
                  <a:lnTo>
                    <a:pt x="88" y="6888"/>
                  </a:lnTo>
                  <a:lnTo>
                    <a:pt x="40" y="6888"/>
                  </a:lnTo>
                  <a:lnTo>
                    <a:pt x="40" y="6864"/>
                  </a:lnTo>
                  <a:lnTo>
                    <a:pt x="40" y="6840"/>
                  </a:lnTo>
                  <a:lnTo>
                    <a:pt x="42" y="6848"/>
                  </a:lnTo>
                  <a:lnTo>
                    <a:pt x="34" y="6824"/>
                  </a:lnTo>
                  <a:cubicBezTo>
                    <a:pt x="33" y="6822"/>
                    <a:pt x="32" y="6819"/>
                    <a:pt x="32" y="6816"/>
                  </a:cubicBezTo>
                  <a:lnTo>
                    <a:pt x="32" y="6792"/>
                  </a:lnTo>
                  <a:lnTo>
                    <a:pt x="32" y="6760"/>
                  </a:lnTo>
                  <a:lnTo>
                    <a:pt x="32" y="6736"/>
                  </a:lnTo>
                  <a:lnTo>
                    <a:pt x="32" y="6712"/>
                  </a:lnTo>
                  <a:lnTo>
                    <a:pt x="32" y="6664"/>
                  </a:lnTo>
                  <a:lnTo>
                    <a:pt x="32" y="6632"/>
                  </a:lnTo>
                  <a:lnTo>
                    <a:pt x="32" y="6608"/>
                  </a:lnTo>
                  <a:lnTo>
                    <a:pt x="32" y="6584"/>
                  </a:lnTo>
                  <a:lnTo>
                    <a:pt x="32" y="6560"/>
                  </a:lnTo>
                  <a:lnTo>
                    <a:pt x="32" y="6536"/>
                  </a:lnTo>
                  <a:lnTo>
                    <a:pt x="32" y="6504"/>
                  </a:lnTo>
                  <a:lnTo>
                    <a:pt x="32" y="6480"/>
                  </a:lnTo>
                  <a:lnTo>
                    <a:pt x="32" y="6432"/>
                  </a:lnTo>
                  <a:lnTo>
                    <a:pt x="32" y="6408"/>
                  </a:lnTo>
                  <a:lnTo>
                    <a:pt x="32" y="6376"/>
                  </a:lnTo>
                  <a:lnTo>
                    <a:pt x="32" y="6352"/>
                  </a:lnTo>
                  <a:lnTo>
                    <a:pt x="32" y="6328"/>
                  </a:lnTo>
                  <a:lnTo>
                    <a:pt x="56" y="6352"/>
                  </a:lnTo>
                  <a:lnTo>
                    <a:pt x="48" y="6352"/>
                  </a:lnTo>
                  <a:cubicBezTo>
                    <a:pt x="35" y="6352"/>
                    <a:pt x="24" y="6342"/>
                    <a:pt x="24" y="6328"/>
                  </a:cubicBezTo>
                  <a:lnTo>
                    <a:pt x="24" y="6280"/>
                  </a:lnTo>
                  <a:lnTo>
                    <a:pt x="24" y="6248"/>
                  </a:lnTo>
                  <a:lnTo>
                    <a:pt x="24" y="6224"/>
                  </a:lnTo>
                  <a:lnTo>
                    <a:pt x="24" y="6200"/>
                  </a:lnTo>
                  <a:lnTo>
                    <a:pt x="24" y="6176"/>
                  </a:lnTo>
                  <a:lnTo>
                    <a:pt x="24" y="6152"/>
                  </a:lnTo>
                  <a:lnTo>
                    <a:pt x="24" y="6120"/>
                  </a:lnTo>
                  <a:lnTo>
                    <a:pt x="24" y="6096"/>
                  </a:lnTo>
                  <a:lnTo>
                    <a:pt x="24" y="6072"/>
                  </a:lnTo>
                  <a:lnTo>
                    <a:pt x="24" y="6024"/>
                  </a:lnTo>
                  <a:lnTo>
                    <a:pt x="24" y="5992"/>
                  </a:lnTo>
                  <a:lnTo>
                    <a:pt x="24" y="5944"/>
                  </a:lnTo>
                  <a:lnTo>
                    <a:pt x="24" y="5896"/>
                  </a:lnTo>
                  <a:lnTo>
                    <a:pt x="24" y="5864"/>
                  </a:lnTo>
                  <a:lnTo>
                    <a:pt x="24" y="5816"/>
                  </a:lnTo>
                  <a:lnTo>
                    <a:pt x="24" y="5792"/>
                  </a:lnTo>
                  <a:lnTo>
                    <a:pt x="24" y="5736"/>
                  </a:lnTo>
                  <a:lnTo>
                    <a:pt x="24" y="5712"/>
                  </a:lnTo>
                  <a:lnTo>
                    <a:pt x="24" y="5664"/>
                  </a:lnTo>
                  <a:lnTo>
                    <a:pt x="24" y="5584"/>
                  </a:lnTo>
                  <a:lnTo>
                    <a:pt x="24" y="5536"/>
                  </a:lnTo>
                  <a:lnTo>
                    <a:pt x="24" y="5480"/>
                  </a:lnTo>
                  <a:lnTo>
                    <a:pt x="24" y="5432"/>
                  </a:lnTo>
                  <a:lnTo>
                    <a:pt x="24" y="5376"/>
                  </a:lnTo>
                  <a:lnTo>
                    <a:pt x="24" y="5328"/>
                  </a:lnTo>
                  <a:lnTo>
                    <a:pt x="24" y="5304"/>
                  </a:lnTo>
                  <a:lnTo>
                    <a:pt x="24" y="5280"/>
                  </a:lnTo>
                  <a:lnTo>
                    <a:pt x="24" y="5224"/>
                  </a:lnTo>
                  <a:lnTo>
                    <a:pt x="24" y="5176"/>
                  </a:lnTo>
                  <a:lnTo>
                    <a:pt x="24" y="5120"/>
                  </a:lnTo>
                  <a:lnTo>
                    <a:pt x="25" y="5124"/>
                  </a:lnTo>
                  <a:lnTo>
                    <a:pt x="17" y="5076"/>
                  </a:lnTo>
                  <a:cubicBezTo>
                    <a:pt x="17" y="5075"/>
                    <a:pt x="16" y="5074"/>
                    <a:pt x="16" y="5072"/>
                  </a:cubicBezTo>
                  <a:lnTo>
                    <a:pt x="16" y="4992"/>
                  </a:lnTo>
                  <a:lnTo>
                    <a:pt x="16" y="4944"/>
                  </a:lnTo>
                  <a:lnTo>
                    <a:pt x="16" y="4920"/>
                  </a:lnTo>
                  <a:lnTo>
                    <a:pt x="16" y="4864"/>
                  </a:lnTo>
                  <a:lnTo>
                    <a:pt x="16" y="4840"/>
                  </a:lnTo>
                  <a:lnTo>
                    <a:pt x="16" y="4792"/>
                  </a:lnTo>
                  <a:lnTo>
                    <a:pt x="16" y="4760"/>
                  </a:lnTo>
                  <a:lnTo>
                    <a:pt x="16" y="4712"/>
                  </a:lnTo>
                  <a:lnTo>
                    <a:pt x="16" y="4664"/>
                  </a:lnTo>
                  <a:lnTo>
                    <a:pt x="16" y="4584"/>
                  </a:lnTo>
                  <a:lnTo>
                    <a:pt x="16" y="4536"/>
                  </a:lnTo>
                  <a:lnTo>
                    <a:pt x="16" y="4480"/>
                  </a:lnTo>
                  <a:lnTo>
                    <a:pt x="16" y="4408"/>
                  </a:lnTo>
                  <a:lnTo>
                    <a:pt x="16" y="4352"/>
                  </a:lnTo>
                  <a:lnTo>
                    <a:pt x="16" y="4280"/>
                  </a:lnTo>
                  <a:lnTo>
                    <a:pt x="16" y="4224"/>
                  </a:lnTo>
                  <a:lnTo>
                    <a:pt x="16" y="4152"/>
                  </a:lnTo>
                  <a:lnTo>
                    <a:pt x="16" y="4072"/>
                  </a:lnTo>
                  <a:lnTo>
                    <a:pt x="16" y="4024"/>
                  </a:lnTo>
                  <a:lnTo>
                    <a:pt x="16" y="3968"/>
                  </a:lnTo>
                  <a:lnTo>
                    <a:pt x="16" y="3920"/>
                  </a:lnTo>
                  <a:lnTo>
                    <a:pt x="16" y="3864"/>
                  </a:lnTo>
                  <a:lnTo>
                    <a:pt x="16" y="3792"/>
                  </a:lnTo>
                  <a:lnTo>
                    <a:pt x="16" y="3736"/>
                  </a:lnTo>
                  <a:lnTo>
                    <a:pt x="16" y="3664"/>
                  </a:lnTo>
                  <a:lnTo>
                    <a:pt x="16" y="3584"/>
                  </a:lnTo>
                  <a:lnTo>
                    <a:pt x="16" y="3504"/>
                  </a:lnTo>
                  <a:lnTo>
                    <a:pt x="16" y="3456"/>
                  </a:lnTo>
                  <a:lnTo>
                    <a:pt x="16" y="3376"/>
                  </a:lnTo>
                  <a:lnTo>
                    <a:pt x="17" y="3380"/>
                  </a:lnTo>
                  <a:lnTo>
                    <a:pt x="9" y="3332"/>
                  </a:lnTo>
                  <a:cubicBezTo>
                    <a:pt x="9" y="3331"/>
                    <a:pt x="8" y="3330"/>
                    <a:pt x="8" y="3328"/>
                  </a:cubicBezTo>
                  <a:lnTo>
                    <a:pt x="8" y="3280"/>
                  </a:lnTo>
                  <a:lnTo>
                    <a:pt x="8" y="3200"/>
                  </a:lnTo>
                  <a:lnTo>
                    <a:pt x="8" y="3120"/>
                  </a:lnTo>
                  <a:lnTo>
                    <a:pt x="8" y="3072"/>
                  </a:lnTo>
                  <a:lnTo>
                    <a:pt x="8" y="2992"/>
                  </a:lnTo>
                  <a:lnTo>
                    <a:pt x="8" y="2920"/>
                  </a:lnTo>
                  <a:lnTo>
                    <a:pt x="8" y="2864"/>
                  </a:lnTo>
                  <a:lnTo>
                    <a:pt x="8" y="2792"/>
                  </a:lnTo>
                  <a:lnTo>
                    <a:pt x="8" y="2736"/>
                  </a:lnTo>
                  <a:lnTo>
                    <a:pt x="8" y="2664"/>
                  </a:lnTo>
                  <a:lnTo>
                    <a:pt x="8" y="2608"/>
                  </a:lnTo>
                  <a:lnTo>
                    <a:pt x="8" y="2536"/>
                  </a:lnTo>
                  <a:lnTo>
                    <a:pt x="8" y="2456"/>
                  </a:lnTo>
                  <a:lnTo>
                    <a:pt x="8" y="2352"/>
                  </a:lnTo>
                  <a:lnTo>
                    <a:pt x="8" y="2248"/>
                  </a:lnTo>
                  <a:lnTo>
                    <a:pt x="8" y="2120"/>
                  </a:lnTo>
                  <a:lnTo>
                    <a:pt x="8" y="1992"/>
                  </a:lnTo>
                  <a:lnTo>
                    <a:pt x="8" y="1864"/>
                  </a:lnTo>
                  <a:lnTo>
                    <a:pt x="8" y="1736"/>
                  </a:lnTo>
                  <a:lnTo>
                    <a:pt x="8" y="1608"/>
                  </a:lnTo>
                  <a:lnTo>
                    <a:pt x="8" y="1456"/>
                  </a:lnTo>
                  <a:lnTo>
                    <a:pt x="8" y="1328"/>
                  </a:lnTo>
                  <a:lnTo>
                    <a:pt x="8" y="1200"/>
                  </a:lnTo>
                  <a:lnTo>
                    <a:pt x="8" y="1096"/>
                  </a:lnTo>
                  <a:lnTo>
                    <a:pt x="8" y="968"/>
                  </a:lnTo>
                  <a:lnTo>
                    <a:pt x="8" y="864"/>
                  </a:lnTo>
                  <a:lnTo>
                    <a:pt x="8" y="736"/>
                  </a:lnTo>
                  <a:lnTo>
                    <a:pt x="8" y="640"/>
                  </a:lnTo>
                  <a:lnTo>
                    <a:pt x="8" y="504"/>
                  </a:lnTo>
                  <a:lnTo>
                    <a:pt x="9" y="378"/>
                  </a:lnTo>
                  <a:lnTo>
                    <a:pt x="0" y="280"/>
                  </a:lnTo>
                  <a:lnTo>
                    <a:pt x="0" y="152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7" name="Freeform 226"/>
            <p:cNvSpPr>
              <a:spLocks/>
            </p:cNvSpPr>
            <p:nvPr/>
          </p:nvSpPr>
          <p:spPr bwMode="auto">
            <a:xfrm>
              <a:off x="7005346" y="4310249"/>
              <a:ext cx="13026" cy="1137082"/>
            </a:xfrm>
            <a:custGeom>
              <a:avLst/>
              <a:gdLst>
                <a:gd name="T0" fmla="*/ 0 w 120"/>
                <a:gd name="T1" fmla="*/ 5952 h 6128"/>
                <a:gd name="T2" fmla="*/ 0 w 120"/>
                <a:gd name="T3" fmla="*/ 5768 h 6128"/>
                <a:gd name="T4" fmla="*/ 8 w 120"/>
                <a:gd name="T5" fmla="*/ 5664 h 6128"/>
                <a:gd name="T6" fmla="*/ 8 w 120"/>
                <a:gd name="T7" fmla="*/ 5488 h 6128"/>
                <a:gd name="T8" fmla="*/ 8 w 120"/>
                <a:gd name="T9" fmla="*/ 5312 h 6128"/>
                <a:gd name="T10" fmla="*/ 16 w 120"/>
                <a:gd name="T11" fmla="*/ 5184 h 6128"/>
                <a:gd name="T12" fmla="*/ 16 w 120"/>
                <a:gd name="T13" fmla="*/ 5000 h 6128"/>
                <a:gd name="T14" fmla="*/ 16 w 120"/>
                <a:gd name="T15" fmla="*/ 4792 h 6128"/>
                <a:gd name="T16" fmla="*/ 16 w 120"/>
                <a:gd name="T17" fmla="*/ 4592 h 6128"/>
                <a:gd name="T18" fmla="*/ 24 w 120"/>
                <a:gd name="T19" fmla="*/ 4440 h 6128"/>
                <a:gd name="T20" fmla="*/ 24 w 120"/>
                <a:gd name="T21" fmla="*/ 4208 h 6128"/>
                <a:gd name="T22" fmla="*/ 24 w 120"/>
                <a:gd name="T23" fmla="*/ 3976 h 6128"/>
                <a:gd name="T24" fmla="*/ 24 w 120"/>
                <a:gd name="T25" fmla="*/ 3744 h 6128"/>
                <a:gd name="T26" fmla="*/ 25 w 120"/>
                <a:gd name="T27" fmla="*/ 3533 h 6128"/>
                <a:gd name="T28" fmla="*/ 32 w 120"/>
                <a:gd name="T29" fmla="*/ 3232 h 6128"/>
                <a:gd name="T30" fmla="*/ 32 w 120"/>
                <a:gd name="T31" fmla="*/ 2896 h 6128"/>
                <a:gd name="T32" fmla="*/ 32 w 120"/>
                <a:gd name="T33" fmla="*/ 2512 h 6128"/>
                <a:gd name="T34" fmla="*/ 32 w 120"/>
                <a:gd name="T35" fmla="*/ 2184 h 6128"/>
                <a:gd name="T36" fmla="*/ 40 w 120"/>
                <a:gd name="T37" fmla="*/ 1976 h 6128"/>
                <a:gd name="T38" fmla="*/ 40 w 120"/>
                <a:gd name="T39" fmla="*/ 1792 h 6128"/>
                <a:gd name="T40" fmla="*/ 40 w 120"/>
                <a:gd name="T41" fmla="*/ 1616 h 6128"/>
                <a:gd name="T42" fmla="*/ 48 w 120"/>
                <a:gd name="T43" fmla="*/ 1512 h 6128"/>
                <a:gd name="T44" fmla="*/ 48 w 120"/>
                <a:gd name="T45" fmla="*/ 1336 h 6128"/>
                <a:gd name="T46" fmla="*/ 48 w 120"/>
                <a:gd name="T47" fmla="*/ 1152 h 6128"/>
                <a:gd name="T48" fmla="*/ 56 w 120"/>
                <a:gd name="T49" fmla="*/ 1024 h 6128"/>
                <a:gd name="T50" fmla="*/ 56 w 120"/>
                <a:gd name="T51" fmla="*/ 848 h 6128"/>
                <a:gd name="T52" fmla="*/ 56 w 120"/>
                <a:gd name="T53" fmla="*/ 664 h 6128"/>
                <a:gd name="T54" fmla="*/ 58 w 120"/>
                <a:gd name="T55" fmla="*/ 505 h 6128"/>
                <a:gd name="T56" fmla="*/ 64 w 120"/>
                <a:gd name="T57" fmla="*/ 360 h 6128"/>
                <a:gd name="T58" fmla="*/ 64 w 120"/>
                <a:gd name="T59" fmla="*/ 184 h 6128"/>
                <a:gd name="T60" fmla="*/ 72 w 120"/>
                <a:gd name="T61" fmla="*/ 80 h 6128"/>
                <a:gd name="T62" fmla="*/ 120 w 120"/>
                <a:gd name="T63" fmla="*/ 104 h 6128"/>
                <a:gd name="T64" fmla="*/ 112 w 120"/>
                <a:gd name="T65" fmla="*/ 208 h 6128"/>
                <a:gd name="T66" fmla="*/ 112 w 120"/>
                <a:gd name="T67" fmla="*/ 384 h 6128"/>
                <a:gd name="T68" fmla="*/ 104 w 120"/>
                <a:gd name="T69" fmla="*/ 512 h 6128"/>
                <a:gd name="T70" fmla="*/ 104 w 120"/>
                <a:gd name="T71" fmla="*/ 696 h 6128"/>
                <a:gd name="T72" fmla="*/ 104 w 120"/>
                <a:gd name="T73" fmla="*/ 872 h 6128"/>
                <a:gd name="T74" fmla="*/ 104 w 120"/>
                <a:gd name="T75" fmla="*/ 1056 h 6128"/>
                <a:gd name="T76" fmla="*/ 96 w 120"/>
                <a:gd name="T77" fmla="*/ 1184 h 6128"/>
                <a:gd name="T78" fmla="*/ 96 w 120"/>
                <a:gd name="T79" fmla="*/ 1360 h 6128"/>
                <a:gd name="T80" fmla="*/ 72 w 120"/>
                <a:gd name="T81" fmla="*/ 1536 h 6128"/>
                <a:gd name="T82" fmla="*/ 88 w 120"/>
                <a:gd name="T83" fmla="*/ 1640 h 6128"/>
                <a:gd name="T84" fmla="*/ 88 w 120"/>
                <a:gd name="T85" fmla="*/ 1824 h 6128"/>
                <a:gd name="T86" fmla="*/ 88 w 120"/>
                <a:gd name="T87" fmla="*/ 2000 h 6128"/>
                <a:gd name="T88" fmla="*/ 80 w 120"/>
                <a:gd name="T89" fmla="*/ 2232 h 6128"/>
                <a:gd name="T90" fmla="*/ 80 w 120"/>
                <a:gd name="T91" fmla="*/ 2568 h 6128"/>
                <a:gd name="T92" fmla="*/ 80 w 120"/>
                <a:gd name="T93" fmla="*/ 2952 h 6128"/>
                <a:gd name="T94" fmla="*/ 80 w 120"/>
                <a:gd name="T95" fmla="*/ 3280 h 6128"/>
                <a:gd name="T96" fmla="*/ 72 w 120"/>
                <a:gd name="T97" fmla="*/ 3536 h 6128"/>
                <a:gd name="T98" fmla="*/ 72 w 120"/>
                <a:gd name="T99" fmla="*/ 3792 h 6128"/>
                <a:gd name="T100" fmla="*/ 72 w 120"/>
                <a:gd name="T101" fmla="*/ 4024 h 6128"/>
                <a:gd name="T102" fmla="*/ 72 w 120"/>
                <a:gd name="T103" fmla="*/ 4232 h 6128"/>
                <a:gd name="T104" fmla="*/ 71 w 120"/>
                <a:gd name="T105" fmla="*/ 4448 h 6128"/>
                <a:gd name="T106" fmla="*/ 64 w 120"/>
                <a:gd name="T107" fmla="*/ 4616 h 6128"/>
                <a:gd name="T108" fmla="*/ 64 w 120"/>
                <a:gd name="T109" fmla="*/ 4824 h 6128"/>
                <a:gd name="T110" fmla="*/ 64 w 120"/>
                <a:gd name="T111" fmla="*/ 5024 h 6128"/>
                <a:gd name="T112" fmla="*/ 63 w 120"/>
                <a:gd name="T113" fmla="*/ 5192 h 6128"/>
                <a:gd name="T114" fmla="*/ 56 w 120"/>
                <a:gd name="T115" fmla="*/ 5336 h 6128"/>
                <a:gd name="T116" fmla="*/ 56 w 120"/>
                <a:gd name="T117" fmla="*/ 5512 h 6128"/>
                <a:gd name="T118" fmla="*/ 56 w 120"/>
                <a:gd name="T119" fmla="*/ 5696 h 6128"/>
                <a:gd name="T120" fmla="*/ 48 w 120"/>
                <a:gd name="T121" fmla="*/ 5792 h 6128"/>
                <a:gd name="T122" fmla="*/ 48 w 120"/>
                <a:gd name="T123" fmla="*/ 5976 h 6128"/>
                <a:gd name="T124" fmla="*/ 0 w 120"/>
                <a:gd name="T125" fmla="*/ 6104 h 6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" h="6128">
                  <a:moveTo>
                    <a:pt x="0" y="6104"/>
                  </a:moveTo>
                  <a:lnTo>
                    <a:pt x="0" y="6080"/>
                  </a:lnTo>
                  <a:lnTo>
                    <a:pt x="0" y="6048"/>
                  </a:lnTo>
                  <a:lnTo>
                    <a:pt x="0" y="6024"/>
                  </a:lnTo>
                  <a:lnTo>
                    <a:pt x="0" y="6000"/>
                  </a:lnTo>
                  <a:lnTo>
                    <a:pt x="0" y="5976"/>
                  </a:lnTo>
                  <a:lnTo>
                    <a:pt x="0" y="5952"/>
                  </a:lnTo>
                  <a:lnTo>
                    <a:pt x="0" y="5920"/>
                  </a:lnTo>
                  <a:lnTo>
                    <a:pt x="0" y="5896"/>
                  </a:lnTo>
                  <a:lnTo>
                    <a:pt x="0" y="5872"/>
                  </a:lnTo>
                  <a:lnTo>
                    <a:pt x="0" y="5848"/>
                  </a:lnTo>
                  <a:lnTo>
                    <a:pt x="0" y="5824"/>
                  </a:lnTo>
                  <a:lnTo>
                    <a:pt x="0" y="5792"/>
                  </a:lnTo>
                  <a:lnTo>
                    <a:pt x="0" y="5768"/>
                  </a:lnTo>
                  <a:cubicBezTo>
                    <a:pt x="0" y="5755"/>
                    <a:pt x="11" y="5744"/>
                    <a:pt x="24" y="5744"/>
                  </a:cubicBezTo>
                  <a:lnTo>
                    <a:pt x="32" y="5744"/>
                  </a:lnTo>
                  <a:lnTo>
                    <a:pt x="8" y="5768"/>
                  </a:lnTo>
                  <a:lnTo>
                    <a:pt x="8" y="5744"/>
                  </a:lnTo>
                  <a:lnTo>
                    <a:pt x="8" y="5720"/>
                  </a:lnTo>
                  <a:lnTo>
                    <a:pt x="8" y="5696"/>
                  </a:lnTo>
                  <a:lnTo>
                    <a:pt x="8" y="5664"/>
                  </a:lnTo>
                  <a:lnTo>
                    <a:pt x="8" y="5640"/>
                  </a:lnTo>
                  <a:lnTo>
                    <a:pt x="8" y="5616"/>
                  </a:lnTo>
                  <a:lnTo>
                    <a:pt x="8" y="5592"/>
                  </a:lnTo>
                  <a:lnTo>
                    <a:pt x="8" y="5568"/>
                  </a:lnTo>
                  <a:lnTo>
                    <a:pt x="8" y="5536"/>
                  </a:lnTo>
                  <a:lnTo>
                    <a:pt x="8" y="5512"/>
                  </a:lnTo>
                  <a:lnTo>
                    <a:pt x="8" y="5488"/>
                  </a:lnTo>
                  <a:lnTo>
                    <a:pt x="8" y="5464"/>
                  </a:lnTo>
                  <a:lnTo>
                    <a:pt x="8" y="5440"/>
                  </a:lnTo>
                  <a:lnTo>
                    <a:pt x="8" y="5408"/>
                  </a:lnTo>
                  <a:lnTo>
                    <a:pt x="8" y="5384"/>
                  </a:lnTo>
                  <a:lnTo>
                    <a:pt x="8" y="5360"/>
                  </a:lnTo>
                  <a:lnTo>
                    <a:pt x="8" y="5336"/>
                  </a:lnTo>
                  <a:lnTo>
                    <a:pt x="8" y="5312"/>
                  </a:lnTo>
                  <a:lnTo>
                    <a:pt x="8" y="5280"/>
                  </a:lnTo>
                  <a:lnTo>
                    <a:pt x="8" y="5256"/>
                  </a:lnTo>
                  <a:lnTo>
                    <a:pt x="8" y="5232"/>
                  </a:lnTo>
                  <a:lnTo>
                    <a:pt x="8" y="5208"/>
                  </a:lnTo>
                  <a:cubicBezTo>
                    <a:pt x="8" y="5206"/>
                    <a:pt x="9" y="5203"/>
                    <a:pt x="10" y="5201"/>
                  </a:cubicBezTo>
                  <a:lnTo>
                    <a:pt x="18" y="5177"/>
                  </a:lnTo>
                  <a:lnTo>
                    <a:pt x="16" y="5184"/>
                  </a:lnTo>
                  <a:lnTo>
                    <a:pt x="16" y="5152"/>
                  </a:lnTo>
                  <a:lnTo>
                    <a:pt x="16" y="5128"/>
                  </a:lnTo>
                  <a:lnTo>
                    <a:pt x="16" y="5104"/>
                  </a:lnTo>
                  <a:lnTo>
                    <a:pt x="16" y="5080"/>
                  </a:lnTo>
                  <a:lnTo>
                    <a:pt x="16" y="5048"/>
                  </a:lnTo>
                  <a:lnTo>
                    <a:pt x="16" y="5024"/>
                  </a:lnTo>
                  <a:lnTo>
                    <a:pt x="16" y="5000"/>
                  </a:lnTo>
                  <a:lnTo>
                    <a:pt x="16" y="4952"/>
                  </a:lnTo>
                  <a:lnTo>
                    <a:pt x="16" y="4920"/>
                  </a:lnTo>
                  <a:lnTo>
                    <a:pt x="16" y="4896"/>
                  </a:lnTo>
                  <a:lnTo>
                    <a:pt x="16" y="4872"/>
                  </a:lnTo>
                  <a:lnTo>
                    <a:pt x="16" y="4848"/>
                  </a:lnTo>
                  <a:lnTo>
                    <a:pt x="16" y="4824"/>
                  </a:lnTo>
                  <a:lnTo>
                    <a:pt x="16" y="4792"/>
                  </a:lnTo>
                  <a:lnTo>
                    <a:pt x="16" y="4768"/>
                  </a:lnTo>
                  <a:lnTo>
                    <a:pt x="16" y="4744"/>
                  </a:lnTo>
                  <a:lnTo>
                    <a:pt x="16" y="4720"/>
                  </a:lnTo>
                  <a:lnTo>
                    <a:pt x="16" y="4696"/>
                  </a:lnTo>
                  <a:lnTo>
                    <a:pt x="16" y="4640"/>
                  </a:lnTo>
                  <a:lnTo>
                    <a:pt x="16" y="4616"/>
                  </a:lnTo>
                  <a:lnTo>
                    <a:pt x="16" y="4592"/>
                  </a:lnTo>
                  <a:lnTo>
                    <a:pt x="16" y="4568"/>
                  </a:lnTo>
                  <a:lnTo>
                    <a:pt x="16" y="4512"/>
                  </a:lnTo>
                  <a:lnTo>
                    <a:pt x="16" y="4488"/>
                  </a:lnTo>
                  <a:lnTo>
                    <a:pt x="16" y="4464"/>
                  </a:lnTo>
                  <a:cubicBezTo>
                    <a:pt x="16" y="4462"/>
                    <a:pt x="17" y="4459"/>
                    <a:pt x="18" y="4457"/>
                  </a:cubicBezTo>
                  <a:lnTo>
                    <a:pt x="26" y="4433"/>
                  </a:lnTo>
                  <a:lnTo>
                    <a:pt x="24" y="4440"/>
                  </a:lnTo>
                  <a:lnTo>
                    <a:pt x="24" y="4408"/>
                  </a:lnTo>
                  <a:lnTo>
                    <a:pt x="24" y="4360"/>
                  </a:lnTo>
                  <a:lnTo>
                    <a:pt x="24" y="4336"/>
                  </a:lnTo>
                  <a:lnTo>
                    <a:pt x="24" y="4280"/>
                  </a:lnTo>
                  <a:lnTo>
                    <a:pt x="24" y="4256"/>
                  </a:lnTo>
                  <a:lnTo>
                    <a:pt x="24" y="4232"/>
                  </a:lnTo>
                  <a:lnTo>
                    <a:pt x="24" y="4208"/>
                  </a:lnTo>
                  <a:lnTo>
                    <a:pt x="24" y="4184"/>
                  </a:lnTo>
                  <a:lnTo>
                    <a:pt x="24" y="4152"/>
                  </a:lnTo>
                  <a:lnTo>
                    <a:pt x="24" y="4128"/>
                  </a:lnTo>
                  <a:lnTo>
                    <a:pt x="24" y="4104"/>
                  </a:lnTo>
                  <a:lnTo>
                    <a:pt x="24" y="4048"/>
                  </a:lnTo>
                  <a:lnTo>
                    <a:pt x="24" y="4024"/>
                  </a:lnTo>
                  <a:lnTo>
                    <a:pt x="24" y="3976"/>
                  </a:lnTo>
                  <a:lnTo>
                    <a:pt x="24" y="3952"/>
                  </a:lnTo>
                  <a:lnTo>
                    <a:pt x="24" y="3920"/>
                  </a:lnTo>
                  <a:lnTo>
                    <a:pt x="24" y="3896"/>
                  </a:lnTo>
                  <a:lnTo>
                    <a:pt x="24" y="3848"/>
                  </a:lnTo>
                  <a:lnTo>
                    <a:pt x="24" y="3824"/>
                  </a:lnTo>
                  <a:lnTo>
                    <a:pt x="24" y="3792"/>
                  </a:lnTo>
                  <a:lnTo>
                    <a:pt x="24" y="3744"/>
                  </a:lnTo>
                  <a:lnTo>
                    <a:pt x="24" y="3720"/>
                  </a:lnTo>
                  <a:lnTo>
                    <a:pt x="24" y="3696"/>
                  </a:lnTo>
                  <a:lnTo>
                    <a:pt x="24" y="3640"/>
                  </a:lnTo>
                  <a:lnTo>
                    <a:pt x="24" y="3616"/>
                  </a:lnTo>
                  <a:lnTo>
                    <a:pt x="24" y="3592"/>
                  </a:lnTo>
                  <a:lnTo>
                    <a:pt x="24" y="3536"/>
                  </a:lnTo>
                  <a:cubicBezTo>
                    <a:pt x="24" y="3535"/>
                    <a:pt x="25" y="3534"/>
                    <a:pt x="25" y="3533"/>
                  </a:cubicBezTo>
                  <a:lnTo>
                    <a:pt x="33" y="3485"/>
                  </a:lnTo>
                  <a:lnTo>
                    <a:pt x="32" y="3488"/>
                  </a:lnTo>
                  <a:lnTo>
                    <a:pt x="32" y="3440"/>
                  </a:lnTo>
                  <a:lnTo>
                    <a:pt x="32" y="3384"/>
                  </a:lnTo>
                  <a:lnTo>
                    <a:pt x="32" y="3336"/>
                  </a:lnTo>
                  <a:lnTo>
                    <a:pt x="32" y="3280"/>
                  </a:lnTo>
                  <a:lnTo>
                    <a:pt x="32" y="3232"/>
                  </a:lnTo>
                  <a:lnTo>
                    <a:pt x="32" y="3184"/>
                  </a:lnTo>
                  <a:lnTo>
                    <a:pt x="32" y="3128"/>
                  </a:lnTo>
                  <a:lnTo>
                    <a:pt x="32" y="3104"/>
                  </a:lnTo>
                  <a:lnTo>
                    <a:pt x="32" y="3056"/>
                  </a:lnTo>
                  <a:lnTo>
                    <a:pt x="32" y="3000"/>
                  </a:lnTo>
                  <a:lnTo>
                    <a:pt x="32" y="2952"/>
                  </a:lnTo>
                  <a:lnTo>
                    <a:pt x="32" y="2896"/>
                  </a:lnTo>
                  <a:lnTo>
                    <a:pt x="32" y="2848"/>
                  </a:lnTo>
                  <a:lnTo>
                    <a:pt x="32" y="2792"/>
                  </a:lnTo>
                  <a:lnTo>
                    <a:pt x="32" y="2744"/>
                  </a:lnTo>
                  <a:lnTo>
                    <a:pt x="32" y="2696"/>
                  </a:lnTo>
                  <a:lnTo>
                    <a:pt x="32" y="2616"/>
                  </a:lnTo>
                  <a:lnTo>
                    <a:pt x="32" y="2568"/>
                  </a:lnTo>
                  <a:lnTo>
                    <a:pt x="32" y="2512"/>
                  </a:lnTo>
                  <a:lnTo>
                    <a:pt x="32" y="2464"/>
                  </a:lnTo>
                  <a:lnTo>
                    <a:pt x="32" y="2440"/>
                  </a:lnTo>
                  <a:lnTo>
                    <a:pt x="32" y="2384"/>
                  </a:lnTo>
                  <a:lnTo>
                    <a:pt x="32" y="2336"/>
                  </a:lnTo>
                  <a:lnTo>
                    <a:pt x="32" y="2280"/>
                  </a:lnTo>
                  <a:lnTo>
                    <a:pt x="32" y="2232"/>
                  </a:lnTo>
                  <a:lnTo>
                    <a:pt x="32" y="2184"/>
                  </a:lnTo>
                  <a:lnTo>
                    <a:pt x="32" y="2104"/>
                  </a:lnTo>
                  <a:lnTo>
                    <a:pt x="32" y="2056"/>
                  </a:lnTo>
                  <a:lnTo>
                    <a:pt x="32" y="2024"/>
                  </a:lnTo>
                  <a:cubicBezTo>
                    <a:pt x="32" y="2022"/>
                    <a:pt x="33" y="2019"/>
                    <a:pt x="34" y="2017"/>
                  </a:cubicBezTo>
                  <a:lnTo>
                    <a:pt x="42" y="1993"/>
                  </a:lnTo>
                  <a:lnTo>
                    <a:pt x="40" y="2000"/>
                  </a:lnTo>
                  <a:lnTo>
                    <a:pt x="40" y="1976"/>
                  </a:lnTo>
                  <a:lnTo>
                    <a:pt x="40" y="1952"/>
                  </a:lnTo>
                  <a:lnTo>
                    <a:pt x="40" y="1920"/>
                  </a:lnTo>
                  <a:lnTo>
                    <a:pt x="40" y="1896"/>
                  </a:lnTo>
                  <a:lnTo>
                    <a:pt x="40" y="1872"/>
                  </a:lnTo>
                  <a:lnTo>
                    <a:pt x="40" y="1848"/>
                  </a:lnTo>
                  <a:lnTo>
                    <a:pt x="40" y="1824"/>
                  </a:lnTo>
                  <a:lnTo>
                    <a:pt x="40" y="1792"/>
                  </a:lnTo>
                  <a:lnTo>
                    <a:pt x="40" y="1768"/>
                  </a:lnTo>
                  <a:lnTo>
                    <a:pt x="40" y="1744"/>
                  </a:lnTo>
                  <a:lnTo>
                    <a:pt x="40" y="1720"/>
                  </a:lnTo>
                  <a:lnTo>
                    <a:pt x="40" y="1696"/>
                  </a:lnTo>
                  <a:lnTo>
                    <a:pt x="40" y="1664"/>
                  </a:lnTo>
                  <a:lnTo>
                    <a:pt x="40" y="1640"/>
                  </a:lnTo>
                  <a:lnTo>
                    <a:pt x="40" y="1616"/>
                  </a:lnTo>
                  <a:lnTo>
                    <a:pt x="40" y="1592"/>
                  </a:lnTo>
                  <a:lnTo>
                    <a:pt x="40" y="1568"/>
                  </a:lnTo>
                  <a:lnTo>
                    <a:pt x="40" y="1536"/>
                  </a:lnTo>
                  <a:lnTo>
                    <a:pt x="40" y="1512"/>
                  </a:lnTo>
                  <a:cubicBezTo>
                    <a:pt x="40" y="1499"/>
                    <a:pt x="51" y="1488"/>
                    <a:pt x="64" y="1488"/>
                  </a:cubicBezTo>
                  <a:lnTo>
                    <a:pt x="72" y="1488"/>
                  </a:lnTo>
                  <a:lnTo>
                    <a:pt x="48" y="1512"/>
                  </a:lnTo>
                  <a:lnTo>
                    <a:pt x="48" y="1488"/>
                  </a:lnTo>
                  <a:lnTo>
                    <a:pt x="48" y="1464"/>
                  </a:lnTo>
                  <a:lnTo>
                    <a:pt x="48" y="1440"/>
                  </a:lnTo>
                  <a:lnTo>
                    <a:pt x="48" y="1408"/>
                  </a:lnTo>
                  <a:lnTo>
                    <a:pt x="48" y="1384"/>
                  </a:lnTo>
                  <a:lnTo>
                    <a:pt x="48" y="1360"/>
                  </a:lnTo>
                  <a:lnTo>
                    <a:pt x="48" y="1336"/>
                  </a:lnTo>
                  <a:lnTo>
                    <a:pt x="48" y="1312"/>
                  </a:lnTo>
                  <a:lnTo>
                    <a:pt x="48" y="1280"/>
                  </a:lnTo>
                  <a:lnTo>
                    <a:pt x="48" y="1256"/>
                  </a:lnTo>
                  <a:lnTo>
                    <a:pt x="48" y="1232"/>
                  </a:lnTo>
                  <a:lnTo>
                    <a:pt x="48" y="1208"/>
                  </a:lnTo>
                  <a:lnTo>
                    <a:pt x="48" y="1184"/>
                  </a:lnTo>
                  <a:lnTo>
                    <a:pt x="48" y="1152"/>
                  </a:lnTo>
                  <a:lnTo>
                    <a:pt x="48" y="1128"/>
                  </a:lnTo>
                  <a:cubicBezTo>
                    <a:pt x="48" y="1126"/>
                    <a:pt x="49" y="1123"/>
                    <a:pt x="50" y="1121"/>
                  </a:cubicBezTo>
                  <a:lnTo>
                    <a:pt x="58" y="1097"/>
                  </a:lnTo>
                  <a:lnTo>
                    <a:pt x="56" y="1104"/>
                  </a:lnTo>
                  <a:lnTo>
                    <a:pt x="56" y="1080"/>
                  </a:lnTo>
                  <a:lnTo>
                    <a:pt x="56" y="1056"/>
                  </a:lnTo>
                  <a:lnTo>
                    <a:pt x="56" y="1024"/>
                  </a:lnTo>
                  <a:lnTo>
                    <a:pt x="56" y="1000"/>
                  </a:lnTo>
                  <a:lnTo>
                    <a:pt x="56" y="976"/>
                  </a:lnTo>
                  <a:lnTo>
                    <a:pt x="56" y="952"/>
                  </a:lnTo>
                  <a:lnTo>
                    <a:pt x="56" y="928"/>
                  </a:lnTo>
                  <a:lnTo>
                    <a:pt x="56" y="896"/>
                  </a:lnTo>
                  <a:lnTo>
                    <a:pt x="56" y="872"/>
                  </a:lnTo>
                  <a:lnTo>
                    <a:pt x="56" y="848"/>
                  </a:lnTo>
                  <a:lnTo>
                    <a:pt x="56" y="824"/>
                  </a:lnTo>
                  <a:lnTo>
                    <a:pt x="56" y="792"/>
                  </a:lnTo>
                  <a:lnTo>
                    <a:pt x="56" y="768"/>
                  </a:lnTo>
                  <a:lnTo>
                    <a:pt x="56" y="744"/>
                  </a:lnTo>
                  <a:lnTo>
                    <a:pt x="56" y="720"/>
                  </a:lnTo>
                  <a:lnTo>
                    <a:pt x="56" y="696"/>
                  </a:lnTo>
                  <a:lnTo>
                    <a:pt x="56" y="664"/>
                  </a:lnTo>
                  <a:lnTo>
                    <a:pt x="56" y="640"/>
                  </a:lnTo>
                  <a:lnTo>
                    <a:pt x="56" y="616"/>
                  </a:lnTo>
                  <a:lnTo>
                    <a:pt x="56" y="592"/>
                  </a:lnTo>
                  <a:lnTo>
                    <a:pt x="56" y="568"/>
                  </a:lnTo>
                  <a:lnTo>
                    <a:pt x="56" y="536"/>
                  </a:lnTo>
                  <a:lnTo>
                    <a:pt x="56" y="512"/>
                  </a:lnTo>
                  <a:cubicBezTo>
                    <a:pt x="56" y="510"/>
                    <a:pt x="57" y="507"/>
                    <a:pt x="58" y="505"/>
                  </a:cubicBezTo>
                  <a:lnTo>
                    <a:pt x="66" y="481"/>
                  </a:lnTo>
                  <a:lnTo>
                    <a:pt x="64" y="488"/>
                  </a:lnTo>
                  <a:lnTo>
                    <a:pt x="64" y="464"/>
                  </a:lnTo>
                  <a:lnTo>
                    <a:pt x="64" y="440"/>
                  </a:lnTo>
                  <a:lnTo>
                    <a:pt x="64" y="408"/>
                  </a:lnTo>
                  <a:lnTo>
                    <a:pt x="64" y="384"/>
                  </a:lnTo>
                  <a:lnTo>
                    <a:pt x="64" y="360"/>
                  </a:lnTo>
                  <a:lnTo>
                    <a:pt x="64" y="336"/>
                  </a:lnTo>
                  <a:lnTo>
                    <a:pt x="64" y="312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64" y="232"/>
                  </a:lnTo>
                  <a:lnTo>
                    <a:pt x="64" y="208"/>
                  </a:lnTo>
                  <a:lnTo>
                    <a:pt x="64" y="184"/>
                  </a:lnTo>
                  <a:cubicBezTo>
                    <a:pt x="64" y="171"/>
                    <a:pt x="75" y="160"/>
                    <a:pt x="88" y="160"/>
                  </a:cubicBezTo>
                  <a:lnTo>
                    <a:pt x="96" y="160"/>
                  </a:lnTo>
                  <a:lnTo>
                    <a:pt x="72" y="184"/>
                  </a:lnTo>
                  <a:lnTo>
                    <a:pt x="72" y="152"/>
                  </a:lnTo>
                  <a:lnTo>
                    <a:pt x="72" y="128"/>
                  </a:lnTo>
                  <a:lnTo>
                    <a:pt x="72" y="104"/>
                  </a:lnTo>
                  <a:lnTo>
                    <a:pt x="72" y="80"/>
                  </a:lnTo>
                  <a:lnTo>
                    <a:pt x="72" y="56"/>
                  </a:ln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56"/>
                  </a:lnTo>
                  <a:lnTo>
                    <a:pt x="120" y="80"/>
                  </a:lnTo>
                  <a:lnTo>
                    <a:pt x="120" y="104"/>
                  </a:lnTo>
                  <a:lnTo>
                    <a:pt x="120" y="128"/>
                  </a:lnTo>
                  <a:lnTo>
                    <a:pt x="120" y="152"/>
                  </a:lnTo>
                  <a:lnTo>
                    <a:pt x="120" y="184"/>
                  </a:lnTo>
                  <a:cubicBezTo>
                    <a:pt x="120" y="198"/>
                    <a:pt x="110" y="208"/>
                    <a:pt x="96" y="208"/>
                  </a:cubicBezTo>
                  <a:lnTo>
                    <a:pt x="88" y="208"/>
                  </a:lnTo>
                  <a:lnTo>
                    <a:pt x="112" y="184"/>
                  </a:lnTo>
                  <a:lnTo>
                    <a:pt x="112" y="208"/>
                  </a:lnTo>
                  <a:lnTo>
                    <a:pt x="112" y="232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112" y="312"/>
                  </a:lnTo>
                  <a:lnTo>
                    <a:pt x="112" y="336"/>
                  </a:lnTo>
                  <a:lnTo>
                    <a:pt x="112" y="360"/>
                  </a:lnTo>
                  <a:lnTo>
                    <a:pt x="112" y="384"/>
                  </a:lnTo>
                  <a:lnTo>
                    <a:pt x="112" y="408"/>
                  </a:lnTo>
                  <a:lnTo>
                    <a:pt x="112" y="440"/>
                  </a:lnTo>
                  <a:lnTo>
                    <a:pt x="112" y="464"/>
                  </a:lnTo>
                  <a:lnTo>
                    <a:pt x="112" y="488"/>
                  </a:lnTo>
                  <a:cubicBezTo>
                    <a:pt x="112" y="491"/>
                    <a:pt x="112" y="494"/>
                    <a:pt x="111" y="496"/>
                  </a:cubicBezTo>
                  <a:lnTo>
                    <a:pt x="103" y="520"/>
                  </a:lnTo>
                  <a:lnTo>
                    <a:pt x="104" y="512"/>
                  </a:lnTo>
                  <a:lnTo>
                    <a:pt x="104" y="536"/>
                  </a:lnTo>
                  <a:lnTo>
                    <a:pt x="104" y="568"/>
                  </a:lnTo>
                  <a:lnTo>
                    <a:pt x="104" y="592"/>
                  </a:lnTo>
                  <a:lnTo>
                    <a:pt x="104" y="616"/>
                  </a:lnTo>
                  <a:lnTo>
                    <a:pt x="104" y="640"/>
                  </a:lnTo>
                  <a:lnTo>
                    <a:pt x="104" y="664"/>
                  </a:lnTo>
                  <a:lnTo>
                    <a:pt x="104" y="696"/>
                  </a:lnTo>
                  <a:lnTo>
                    <a:pt x="104" y="720"/>
                  </a:lnTo>
                  <a:lnTo>
                    <a:pt x="104" y="744"/>
                  </a:lnTo>
                  <a:lnTo>
                    <a:pt x="104" y="768"/>
                  </a:lnTo>
                  <a:lnTo>
                    <a:pt x="104" y="792"/>
                  </a:lnTo>
                  <a:lnTo>
                    <a:pt x="104" y="824"/>
                  </a:lnTo>
                  <a:lnTo>
                    <a:pt x="104" y="848"/>
                  </a:lnTo>
                  <a:lnTo>
                    <a:pt x="104" y="872"/>
                  </a:lnTo>
                  <a:lnTo>
                    <a:pt x="104" y="896"/>
                  </a:lnTo>
                  <a:lnTo>
                    <a:pt x="104" y="928"/>
                  </a:lnTo>
                  <a:lnTo>
                    <a:pt x="104" y="952"/>
                  </a:lnTo>
                  <a:lnTo>
                    <a:pt x="104" y="976"/>
                  </a:lnTo>
                  <a:lnTo>
                    <a:pt x="104" y="1000"/>
                  </a:lnTo>
                  <a:lnTo>
                    <a:pt x="104" y="1024"/>
                  </a:lnTo>
                  <a:lnTo>
                    <a:pt x="104" y="1056"/>
                  </a:lnTo>
                  <a:lnTo>
                    <a:pt x="104" y="1080"/>
                  </a:lnTo>
                  <a:lnTo>
                    <a:pt x="104" y="1104"/>
                  </a:lnTo>
                  <a:cubicBezTo>
                    <a:pt x="104" y="1107"/>
                    <a:pt x="104" y="1110"/>
                    <a:pt x="103" y="1112"/>
                  </a:cubicBezTo>
                  <a:lnTo>
                    <a:pt x="95" y="1136"/>
                  </a:lnTo>
                  <a:lnTo>
                    <a:pt x="96" y="1128"/>
                  </a:lnTo>
                  <a:lnTo>
                    <a:pt x="96" y="1152"/>
                  </a:lnTo>
                  <a:lnTo>
                    <a:pt x="96" y="1184"/>
                  </a:lnTo>
                  <a:lnTo>
                    <a:pt x="96" y="1208"/>
                  </a:lnTo>
                  <a:lnTo>
                    <a:pt x="96" y="1232"/>
                  </a:lnTo>
                  <a:lnTo>
                    <a:pt x="96" y="1256"/>
                  </a:lnTo>
                  <a:lnTo>
                    <a:pt x="96" y="1280"/>
                  </a:lnTo>
                  <a:lnTo>
                    <a:pt x="96" y="1312"/>
                  </a:lnTo>
                  <a:lnTo>
                    <a:pt x="96" y="1336"/>
                  </a:lnTo>
                  <a:lnTo>
                    <a:pt x="96" y="1360"/>
                  </a:lnTo>
                  <a:lnTo>
                    <a:pt x="96" y="1384"/>
                  </a:lnTo>
                  <a:lnTo>
                    <a:pt x="96" y="1408"/>
                  </a:lnTo>
                  <a:lnTo>
                    <a:pt x="96" y="1440"/>
                  </a:lnTo>
                  <a:lnTo>
                    <a:pt x="96" y="1464"/>
                  </a:lnTo>
                  <a:lnTo>
                    <a:pt x="96" y="1488"/>
                  </a:lnTo>
                  <a:lnTo>
                    <a:pt x="96" y="1512"/>
                  </a:lnTo>
                  <a:cubicBezTo>
                    <a:pt x="96" y="1526"/>
                    <a:pt x="86" y="1536"/>
                    <a:pt x="72" y="1536"/>
                  </a:cubicBezTo>
                  <a:lnTo>
                    <a:pt x="64" y="1536"/>
                  </a:lnTo>
                  <a:lnTo>
                    <a:pt x="88" y="1512"/>
                  </a:lnTo>
                  <a:lnTo>
                    <a:pt x="88" y="1536"/>
                  </a:lnTo>
                  <a:lnTo>
                    <a:pt x="88" y="1568"/>
                  </a:lnTo>
                  <a:lnTo>
                    <a:pt x="88" y="1592"/>
                  </a:lnTo>
                  <a:lnTo>
                    <a:pt x="88" y="1616"/>
                  </a:lnTo>
                  <a:lnTo>
                    <a:pt x="88" y="1640"/>
                  </a:lnTo>
                  <a:lnTo>
                    <a:pt x="88" y="1664"/>
                  </a:lnTo>
                  <a:lnTo>
                    <a:pt x="88" y="1696"/>
                  </a:lnTo>
                  <a:lnTo>
                    <a:pt x="88" y="1720"/>
                  </a:lnTo>
                  <a:lnTo>
                    <a:pt x="88" y="1744"/>
                  </a:lnTo>
                  <a:lnTo>
                    <a:pt x="88" y="1768"/>
                  </a:lnTo>
                  <a:lnTo>
                    <a:pt x="88" y="1792"/>
                  </a:lnTo>
                  <a:lnTo>
                    <a:pt x="88" y="1824"/>
                  </a:lnTo>
                  <a:lnTo>
                    <a:pt x="88" y="1848"/>
                  </a:lnTo>
                  <a:lnTo>
                    <a:pt x="88" y="1872"/>
                  </a:lnTo>
                  <a:lnTo>
                    <a:pt x="88" y="1896"/>
                  </a:lnTo>
                  <a:lnTo>
                    <a:pt x="88" y="1920"/>
                  </a:lnTo>
                  <a:lnTo>
                    <a:pt x="88" y="1952"/>
                  </a:lnTo>
                  <a:lnTo>
                    <a:pt x="88" y="1976"/>
                  </a:lnTo>
                  <a:lnTo>
                    <a:pt x="88" y="2000"/>
                  </a:lnTo>
                  <a:cubicBezTo>
                    <a:pt x="88" y="2003"/>
                    <a:pt x="88" y="2006"/>
                    <a:pt x="87" y="2008"/>
                  </a:cubicBezTo>
                  <a:lnTo>
                    <a:pt x="79" y="2032"/>
                  </a:lnTo>
                  <a:lnTo>
                    <a:pt x="80" y="2024"/>
                  </a:lnTo>
                  <a:lnTo>
                    <a:pt x="80" y="2056"/>
                  </a:lnTo>
                  <a:lnTo>
                    <a:pt x="80" y="2104"/>
                  </a:lnTo>
                  <a:lnTo>
                    <a:pt x="80" y="2184"/>
                  </a:lnTo>
                  <a:lnTo>
                    <a:pt x="80" y="2232"/>
                  </a:lnTo>
                  <a:lnTo>
                    <a:pt x="80" y="2280"/>
                  </a:lnTo>
                  <a:lnTo>
                    <a:pt x="80" y="2336"/>
                  </a:lnTo>
                  <a:lnTo>
                    <a:pt x="80" y="2384"/>
                  </a:lnTo>
                  <a:lnTo>
                    <a:pt x="80" y="2440"/>
                  </a:lnTo>
                  <a:lnTo>
                    <a:pt x="80" y="2464"/>
                  </a:lnTo>
                  <a:lnTo>
                    <a:pt x="80" y="2512"/>
                  </a:lnTo>
                  <a:lnTo>
                    <a:pt x="80" y="2568"/>
                  </a:lnTo>
                  <a:lnTo>
                    <a:pt x="80" y="2616"/>
                  </a:lnTo>
                  <a:lnTo>
                    <a:pt x="80" y="2696"/>
                  </a:lnTo>
                  <a:lnTo>
                    <a:pt x="80" y="2744"/>
                  </a:lnTo>
                  <a:lnTo>
                    <a:pt x="80" y="2792"/>
                  </a:lnTo>
                  <a:lnTo>
                    <a:pt x="80" y="2848"/>
                  </a:lnTo>
                  <a:lnTo>
                    <a:pt x="80" y="2896"/>
                  </a:lnTo>
                  <a:lnTo>
                    <a:pt x="80" y="2952"/>
                  </a:lnTo>
                  <a:lnTo>
                    <a:pt x="80" y="3000"/>
                  </a:lnTo>
                  <a:lnTo>
                    <a:pt x="80" y="3056"/>
                  </a:lnTo>
                  <a:lnTo>
                    <a:pt x="80" y="3104"/>
                  </a:lnTo>
                  <a:lnTo>
                    <a:pt x="80" y="3128"/>
                  </a:lnTo>
                  <a:lnTo>
                    <a:pt x="80" y="3184"/>
                  </a:lnTo>
                  <a:lnTo>
                    <a:pt x="80" y="3232"/>
                  </a:lnTo>
                  <a:lnTo>
                    <a:pt x="80" y="3280"/>
                  </a:lnTo>
                  <a:lnTo>
                    <a:pt x="80" y="3336"/>
                  </a:lnTo>
                  <a:lnTo>
                    <a:pt x="80" y="3384"/>
                  </a:lnTo>
                  <a:lnTo>
                    <a:pt x="80" y="3440"/>
                  </a:lnTo>
                  <a:lnTo>
                    <a:pt x="80" y="3488"/>
                  </a:lnTo>
                  <a:cubicBezTo>
                    <a:pt x="80" y="3490"/>
                    <a:pt x="80" y="3491"/>
                    <a:pt x="80" y="3492"/>
                  </a:cubicBezTo>
                  <a:lnTo>
                    <a:pt x="72" y="3540"/>
                  </a:lnTo>
                  <a:lnTo>
                    <a:pt x="72" y="3536"/>
                  </a:lnTo>
                  <a:lnTo>
                    <a:pt x="72" y="3592"/>
                  </a:lnTo>
                  <a:lnTo>
                    <a:pt x="72" y="3616"/>
                  </a:lnTo>
                  <a:lnTo>
                    <a:pt x="72" y="3640"/>
                  </a:lnTo>
                  <a:lnTo>
                    <a:pt x="72" y="3696"/>
                  </a:lnTo>
                  <a:lnTo>
                    <a:pt x="72" y="3720"/>
                  </a:lnTo>
                  <a:lnTo>
                    <a:pt x="72" y="3744"/>
                  </a:lnTo>
                  <a:lnTo>
                    <a:pt x="72" y="3792"/>
                  </a:lnTo>
                  <a:lnTo>
                    <a:pt x="72" y="3824"/>
                  </a:lnTo>
                  <a:lnTo>
                    <a:pt x="72" y="3848"/>
                  </a:lnTo>
                  <a:lnTo>
                    <a:pt x="72" y="3896"/>
                  </a:lnTo>
                  <a:lnTo>
                    <a:pt x="72" y="3920"/>
                  </a:lnTo>
                  <a:lnTo>
                    <a:pt x="72" y="3952"/>
                  </a:lnTo>
                  <a:lnTo>
                    <a:pt x="72" y="3976"/>
                  </a:lnTo>
                  <a:lnTo>
                    <a:pt x="72" y="4024"/>
                  </a:lnTo>
                  <a:lnTo>
                    <a:pt x="72" y="4048"/>
                  </a:lnTo>
                  <a:lnTo>
                    <a:pt x="72" y="4104"/>
                  </a:lnTo>
                  <a:lnTo>
                    <a:pt x="72" y="4128"/>
                  </a:lnTo>
                  <a:lnTo>
                    <a:pt x="72" y="4152"/>
                  </a:lnTo>
                  <a:lnTo>
                    <a:pt x="72" y="4184"/>
                  </a:lnTo>
                  <a:lnTo>
                    <a:pt x="72" y="4208"/>
                  </a:lnTo>
                  <a:lnTo>
                    <a:pt x="72" y="4232"/>
                  </a:lnTo>
                  <a:lnTo>
                    <a:pt x="72" y="4256"/>
                  </a:lnTo>
                  <a:lnTo>
                    <a:pt x="72" y="4280"/>
                  </a:lnTo>
                  <a:lnTo>
                    <a:pt x="72" y="4336"/>
                  </a:lnTo>
                  <a:lnTo>
                    <a:pt x="72" y="4360"/>
                  </a:lnTo>
                  <a:lnTo>
                    <a:pt x="72" y="4408"/>
                  </a:lnTo>
                  <a:lnTo>
                    <a:pt x="72" y="4440"/>
                  </a:lnTo>
                  <a:cubicBezTo>
                    <a:pt x="72" y="4443"/>
                    <a:pt x="72" y="4446"/>
                    <a:pt x="71" y="4448"/>
                  </a:cubicBezTo>
                  <a:lnTo>
                    <a:pt x="63" y="4472"/>
                  </a:lnTo>
                  <a:lnTo>
                    <a:pt x="64" y="4464"/>
                  </a:lnTo>
                  <a:lnTo>
                    <a:pt x="64" y="4488"/>
                  </a:lnTo>
                  <a:lnTo>
                    <a:pt x="64" y="4512"/>
                  </a:lnTo>
                  <a:lnTo>
                    <a:pt x="64" y="4568"/>
                  </a:lnTo>
                  <a:lnTo>
                    <a:pt x="64" y="4592"/>
                  </a:lnTo>
                  <a:lnTo>
                    <a:pt x="64" y="4616"/>
                  </a:lnTo>
                  <a:lnTo>
                    <a:pt x="64" y="4640"/>
                  </a:lnTo>
                  <a:lnTo>
                    <a:pt x="64" y="4696"/>
                  </a:lnTo>
                  <a:lnTo>
                    <a:pt x="64" y="4720"/>
                  </a:lnTo>
                  <a:lnTo>
                    <a:pt x="64" y="4744"/>
                  </a:lnTo>
                  <a:lnTo>
                    <a:pt x="64" y="4768"/>
                  </a:lnTo>
                  <a:lnTo>
                    <a:pt x="64" y="4792"/>
                  </a:lnTo>
                  <a:lnTo>
                    <a:pt x="64" y="4824"/>
                  </a:lnTo>
                  <a:lnTo>
                    <a:pt x="64" y="4848"/>
                  </a:lnTo>
                  <a:lnTo>
                    <a:pt x="64" y="4872"/>
                  </a:lnTo>
                  <a:lnTo>
                    <a:pt x="64" y="4896"/>
                  </a:lnTo>
                  <a:lnTo>
                    <a:pt x="64" y="4920"/>
                  </a:lnTo>
                  <a:lnTo>
                    <a:pt x="64" y="4952"/>
                  </a:lnTo>
                  <a:lnTo>
                    <a:pt x="64" y="5000"/>
                  </a:lnTo>
                  <a:lnTo>
                    <a:pt x="64" y="5024"/>
                  </a:lnTo>
                  <a:lnTo>
                    <a:pt x="64" y="5048"/>
                  </a:lnTo>
                  <a:lnTo>
                    <a:pt x="64" y="5080"/>
                  </a:lnTo>
                  <a:lnTo>
                    <a:pt x="64" y="5104"/>
                  </a:lnTo>
                  <a:lnTo>
                    <a:pt x="64" y="5128"/>
                  </a:lnTo>
                  <a:lnTo>
                    <a:pt x="64" y="5152"/>
                  </a:lnTo>
                  <a:lnTo>
                    <a:pt x="64" y="5184"/>
                  </a:lnTo>
                  <a:cubicBezTo>
                    <a:pt x="64" y="5187"/>
                    <a:pt x="64" y="5190"/>
                    <a:pt x="63" y="5192"/>
                  </a:cubicBezTo>
                  <a:lnTo>
                    <a:pt x="55" y="5216"/>
                  </a:lnTo>
                  <a:lnTo>
                    <a:pt x="56" y="5208"/>
                  </a:lnTo>
                  <a:lnTo>
                    <a:pt x="56" y="5232"/>
                  </a:lnTo>
                  <a:lnTo>
                    <a:pt x="56" y="5256"/>
                  </a:lnTo>
                  <a:lnTo>
                    <a:pt x="56" y="5280"/>
                  </a:lnTo>
                  <a:lnTo>
                    <a:pt x="56" y="5312"/>
                  </a:lnTo>
                  <a:lnTo>
                    <a:pt x="56" y="5336"/>
                  </a:lnTo>
                  <a:lnTo>
                    <a:pt x="56" y="5360"/>
                  </a:lnTo>
                  <a:lnTo>
                    <a:pt x="56" y="5384"/>
                  </a:lnTo>
                  <a:lnTo>
                    <a:pt x="56" y="5408"/>
                  </a:lnTo>
                  <a:lnTo>
                    <a:pt x="56" y="5440"/>
                  </a:lnTo>
                  <a:lnTo>
                    <a:pt x="56" y="5464"/>
                  </a:lnTo>
                  <a:lnTo>
                    <a:pt x="56" y="5488"/>
                  </a:lnTo>
                  <a:lnTo>
                    <a:pt x="56" y="5512"/>
                  </a:lnTo>
                  <a:lnTo>
                    <a:pt x="56" y="5536"/>
                  </a:lnTo>
                  <a:lnTo>
                    <a:pt x="56" y="5568"/>
                  </a:lnTo>
                  <a:lnTo>
                    <a:pt x="56" y="5592"/>
                  </a:lnTo>
                  <a:lnTo>
                    <a:pt x="56" y="5616"/>
                  </a:lnTo>
                  <a:lnTo>
                    <a:pt x="56" y="5640"/>
                  </a:lnTo>
                  <a:lnTo>
                    <a:pt x="56" y="5664"/>
                  </a:lnTo>
                  <a:lnTo>
                    <a:pt x="56" y="5696"/>
                  </a:lnTo>
                  <a:lnTo>
                    <a:pt x="56" y="5720"/>
                  </a:lnTo>
                  <a:lnTo>
                    <a:pt x="56" y="5744"/>
                  </a:lnTo>
                  <a:lnTo>
                    <a:pt x="56" y="5768"/>
                  </a:lnTo>
                  <a:cubicBezTo>
                    <a:pt x="56" y="5782"/>
                    <a:pt x="46" y="5792"/>
                    <a:pt x="32" y="5792"/>
                  </a:cubicBezTo>
                  <a:lnTo>
                    <a:pt x="24" y="5792"/>
                  </a:lnTo>
                  <a:lnTo>
                    <a:pt x="48" y="5768"/>
                  </a:lnTo>
                  <a:lnTo>
                    <a:pt x="48" y="5792"/>
                  </a:lnTo>
                  <a:lnTo>
                    <a:pt x="48" y="5824"/>
                  </a:lnTo>
                  <a:lnTo>
                    <a:pt x="48" y="5848"/>
                  </a:lnTo>
                  <a:lnTo>
                    <a:pt x="48" y="5872"/>
                  </a:lnTo>
                  <a:lnTo>
                    <a:pt x="48" y="5896"/>
                  </a:lnTo>
                  <a:lnTo>
                    <a:pt x="48" y="5920"/>
                  </a:lnTo>
                  <a:lnTo>
                    <a:pt x="48" y="5952"/>
                  </a:lnTo>
                  <a:lnTo>
                    <a:pt x="48" y="5976"/>
                  </a:lnTo>
                  <a:lnTo>
                    <a:pt x="48" y="6000"/>
                  </a:lnTo>
                  <a:lnTo>
                    <a:pt x="48" y="6024"/>
                  </a:lnTo>
                  <a:lnTo>
                    <a:pt x="48" y="6048"/>
                  </a:lnTo>
                  <a:lnTo>
                    <a:pt x="48" y="6080"/>
                  </a:lnTo>
                  <a:lnTo>
                    <a:pt x="48" y="6104"/>
                  </a:lnTo>
                  <a:cubicBezTo>
                    <a:pt x="48" y="6118"/>
                    <a:pt x="38" y="6128"/>
                    <a:pt x="24" y="6128"/>
                  </a:cubicBezTo>
                  <a:cubicBezTo>
                    <a:pt x="11" y="6128"/>
                    <a:pt x="0" y="6118"/>
                    <a:pt x="0" y="610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8" name="Freeform 227"/>
            <p:cNvSpPr>
              <a:spLocks/>
            </p:cNvSpPr>
            <p:nvPr/>
          </p:nvSpPr>
          <p:spPr bwMode="auto">
            <a:xfrm>
              <a:off x="7012790" y="3819281"/>
              <a:ext cx="27912" cy="500788"/>
            </a:xfrm>
            <a:custGeom>
              <a:avLst/>
              <a:gdLst>
                <a:gd name="T0" fmla="*/ 16 w 464"/>
                <a:gd name="T1" fmla="*/ 5008 h 5408"/>
                <a:gd name="T2" fmla="*/ 16 w 464"/>
                <a:gd name="T3" fmla="*/ 4800 h 5408"/>
                <a:gd name="T4" fmla="*/ 128 w 464"/>
                <a:gd name="T5" fmla="*/ 4544 h 5408"/>
                <a:gd name="T6" fmla="*/ 32 w 464"/>
                <a:gd name="T7" fmla="*/ 4240 h 5408"/>
                <a:gd name="T8" fmla="*/ 48 w 464"/>
                <a:gd name="T9" fmla="*/ 4080 h 5408"/>
                <a:gd name="T10" fmla="*/ 48 w 464"/>
                <a:gd name="T11" fmla="*/ 3872 h 5408"/>
                <a:gd name="T12" fmla="*/ 112 w 464"/>
                <a:gd name="T13" fmla="*/ 3728 h 5408"/>
                <a:gd name="T14" fmla="*/ 160 w 464"/>
                <a:gd name="T15" fmla="*/ 3616 h 5408"/>
                <a:gd name="T16" fmla="*/ 64 w 464"/>
                <a:gd name="T17" fmla="*/ 3616 h 5408"/>
                <a:gd name="T18" fmla="*/ 80 w 464"/>
                <a:gd name="T19" fmla="*/ 3520 h 5408"/>
                <a:gd name="T20" fmla="*/ 80 w 464"/>
                <a:gd name="T21" fmla="*/ 3216 h 5408"/>
                <a:gd name="T22" fmla="*/ 96 w 464"/>
                <a:gd name="T23" fmla="*/ 2848 h 5408"/>
                <a:gd name="T24" fmla="*/ 96 w 464"/>
                <a:gd name="T25" fmla="*/ 2496 h 5408"/>
                <a:gd name="T26" fmla="*/ 208 w 464"/>
                <a:gd name="T27" fmla="*/ 1872 h 5408"/>
                <a:gd name="T28" fmla="*/ 224 w 464"/>
                <a:gd name="T29" fmla="*/ 1728 h 5408"/>
                <a:gd name="T30" fmla="*/ 144 w 464"/>
                <a:gd name="T31" fmla="*/ 1568 h 5408"/>
                <a:gd name="T32" fmla="*/ 160 w 464"/>
                <a:gd name="T33" fmla="*/ 1376 h 5408"/>
                <a:gd name="T34" fmla="*/ 160 w 464"/>
                <a:gd name="T35" fmla="*/ 1216 h 5408"/>
                <a:gd name="T36" fmla="*/ 176 w 464"/>
                <a:gd name="T37" fmla="*/ 1040 h 5408"/>
                <a:gd name="T38" fmla="*/ 176 w 464"/>
                <a:gd name="T39" fmla="*/ 816 h 5408"/>
                <a:gd name="T40" fmla="*/ 176 w 464"/>
                <a:gd name="T41" fmla="*/ 608 h 5408"/>
                <a:gd name="T42" fmla="*/ 272 w 464"/>
                <a:gd name="T43" fmla="*/ 496 h 5408"/>
                <a:gd name="T44" fmla="*/ 192 w 464"/>
                <a:gd name="T45" fmla="*/ 352 h 5408"/>
                <a:gd name="T46" fmla="*/ 256 w 464"/>
                <a:gd name="T47" fmla="*/ 320 h 5408"/>
                <a:gd name="T48" fmla="*/ 288 w 464"/>
                <a:gd name="T49" fmla="*/ 256 h 5408"/>
                <a:gd name="T50" fmla="*/ 320 w 464"/>
                <a:gd name="T51" fmla="*/ 80 h 5408"/>
                <a:gd name="T52" fmla="*/ 448 w 464"/>
                <a:gd name="T53" fmla="*/ 48 h 5408"/>
                <a:gd name="T54" fmla="*/ 448 w 464"/>
                <a:gd name="T55" fmla="*/ 432 h 5408"/>
                <a:gd name="T56" fmla="*/ 448 w 464"/>
                <a:gd name="T57" fmla="*/ 736 h 5408"/>
                <a:gd name="T58" fmla="*/ 464 w 464"/>
                <a:gd name="T59" fmla="*/ 992 h 5408"/>
                <a:gd name="T60" fmla="*/ 358 w 464"/>
                <a:gd name="T61" fmla="*/ 790 h 5408"/>
                <a:gd name="T62" fmla="*/ 352 w 464"/>
                <a:gd name="T63" fmla="*/ 496 h 5408"/>
                <a:gd name="T64" fmla="*/ 352 w 464"/>
                <a:gd name="T65" fmla="*/ 176 h 5408"/>
                <a:gd name="T66" fmla="*/ 368 w 464"/>
                <a:gd name="T67" fmla="*/ 128 h 5408"/>
                <a:gd name="T68" fmla="*/ 336 w 464"/>
                <a:gd name="T69" fmla="*/ 304 h 5408"/>
                <a:gd name="T70" fmla="*/ 352 w 464"/>
                <a:gd name="T71" fmla="*/ 304 h 5408"/>
                <a:gd name="T72" fmla="*/ 288 w 464"/>
                <a:gd name="T73" fmla="*/ 336 h 5408"/>
                <a:gd name="T74" fmla="*/ 258 w 464"/>
                <a:gd name="T75" fmla="*/ 530 h 5408"/>
                <a:gd name="T76" fmla="*/ 272 w 464"/>
                <a:gd name="T77" fmla="*/ 592 h 5408"/>
                <a:gd name="T78" fmla="*/ 272 w 464"/>
                <a:gd name="T79" fmla="*/ 800 h 5408"/>
                <a:gd name="T80" fmla="*/ 272 w 464"/>
                <a:gd name="T81" fmla="*/ 1008 h 5408"/>
                <a:gd name="T82" fmla="*/ 256 w 464"/>
                <a:gd name="T83" fmla="*/ 1184 h 5408"/>
                <a:gd name="T84" fmla="*/ 256 w 464"/>
                <a:gd name="T85" fmla="*/ 1360 h 5408"/>
                <a:gd name="T86" fmla="*/ 240 w 464"/>
                <a:gd name="T87" fmla="*/ 1536 h 5408"/>
                <a:gd name="T88" fmla="*/ 128 w 464"/>
                <a:gd name="T89" fmla="*/ 1728 h 5408"/>
                <a:gd name="T90" fmla="*/ 208 w 464"/>
                <a:gd name="T91" fmla="*/ 1936 h 5408"/>
                <a:gd name="T92" fmla="*/ 96 w 464"/>
                <a:gd name="T93" fmla="*/ 2384 h 5408"/>
                <a:gd name="T94" fmla="*/ 96 w 464"/>
                <a:gd name="T95" fmla="*/ 3168 h 5408"/>
                <a:gd name="T96" fmla="*/ 80 w 464"/>
                <a:gd name="T97" fmla="*/ 3472 h 5408"/>
                <a:gd name="T98" fmla="*/ 160 w 464"/>
                <a:gd name="T99" fmla="*/ 3616 h 5408"/>
                <a:gd name="T100" fmla="*/ 160 w 464"/>
                <a:gd name="T101" fmla="*/ 3728 h 5408"/>
                <a:gd name="T102" fmla="*/ 48 w 464"/>
                <a:gd name="T103" fmla="*/ 3776 h 5408"/>
                <a:gd name="T104" fmla="*/ 144 w 464"/>
                <a:gd name="T105" fmla="*/ 4032 h 5408"/>
                <a:gd name="T106" fmla="*/ 128 w 464"/>
                <a:gd name="T107" fmla="*/ 4288 h 5408"/>
                <a:gd name="T108" fmla="*/ 128 w 464"/>
                <a:gd name="T109" fmla="*/ 4592 h 5408"/>
                <a:gd name="T110" fmla="*/ 16 w 464"/>
                <a:gd name="T111" fmla="*/ 4896 h 5408"/>
                <a:gd name="T112" fmla="*/ 94 w 464"/>
                <a:gd name="T113" fmla="*/ 5232 h 5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64" h="5408">
                  <a:moveTo>
                    <a:pt x="0" y="5360"/>
                  </a:moveTo>
                  <a:lnTo>
                    <a:pt x="0" y="5312"/>
                  </a:lnTo>
                  <a:lnTo>
                    <a:pt x="0" y="5264"/>
                  </a:lnTo>
                  <a:lnTo>
                    <a:pt x="0" y="5216"/>
                  </a:lnTo>
                  <a:cubicBezTo>
                    <a:pt x="0" y="5211"/>
                    <a:pt x="1" y="5206"/>
                    <a:pt x="3" y="5201"/>
                  </a:cubicBezTo>
                  <a:lnTo>
                    <a:pt x="19" y="5153"/>
                  </a:lnTo>
                  <a:lnTo>
                    <a:pt x="16" y="5168"/>
                  </a:lnTo>
                  <a:lnTo>
                    <a:pt x="16" y="5104"/>
                  </a:lnTo>
                  <a:lnTo>
                    <a:pt x="16" y="5056"/>
                  </a:lnTo>
                  <a:lnTo>
                    <a:pt x="16" y="5008"/>
                  </a:lnTo>
                  <a:lnTo>
                    <a:pt x="16" y="4960"/>
                  </a:lnTo>
                  <a:lnTo>
                    <a:pt x="16" y="4896"/>
                  </a:lnTo>
                  <a:lnTo>
                    <a:pt x="16" y="4848"/>
                  </a:lnTo>
                  <a:cubicBezTo>
                    <a:pt x="16" y="4822"/>
                    <a:pt x="38" y="4800"/>
                    <a:pt x="64" y="4800"/>
                  </a:cubicBezTo>
                  <a:cubicBezTo>
                    <a:pt x="91" y="4800"/>
                    <a:pt x="112" y="4822"/>
                    <a:pt x="112" y="4848"/>
                  </a:cubicBezTo>
                  <a:lnTo>
                    <a:pt x="112" y="4896"/>
                  </a:lnTo>
                  <a:cubicBezTo>
                    <a:pt x="112" y="4923"/>
                    <a:pt x="91" y="4944"/>
                    <a:pt x="64" y="4944"/>
                  </a:cubicBezTo>
                  <a:cubicBezTo>
                    <a:pt x="38" y="4944"/>
                    <a:pt x="16" y="4923"/>
                    <a:pt x="16" y="4896"/>
                  </a:cubicBezTo>
                  <a:lnTo>
                    <a:pt x="16" y="4848"/>
                  </a:lnTo>
                  <a:lnTo>
                    <a:pt x="16" y="4800"/>
                  </a:lnTo>
                  <a:lnTo>
                    <a:pt x="16" y="4752"/>
                  </a:lnTo>
                  <a:lnTo>
                    <a:pt x="16" y="4704"/>
                  </a:lnTo>
                  <a:cubicBezTo>
                    <a:pt x="16" y="4678"/>
                    <a:pt x="38" y="4656"/>
                    <a:pt x="64" y="4656"/>
                  </a:cubicBezTo>
                  <a:lnTo>
                    <a:pt x="80" y="4656"/>
                  </a:lnTo>
                  <a:lnTo>
                    <a:pt x="32" y="4704"/>
                  </a:lnTo>
                  <a:lnTo>
                    <a:pt x="32" y="4640"/>
                  </a:lnTo>
                  <a:lnTo>
                    <a:pt x="32" y="4592"/>
                  </a:lnTo>
                  <a:lnTo>
                    <a:pt x="32" y="4544"/>
                  </a:lnTo>
                  <a:cubicBezTo>
                    <a:pt x="32" y="4518"/>
                    <a:pt x="54" y="4496"/>
                    <a:pt x="80" y="4496"/>
                  </a:cubicBezTo>
                  <a:cubicBezTo>
                    <a:pt x="107" y="4496"/>
                    <a:pt x="128" y="4518"/>
                    <a:pt x="128" y="4544"/>
                  </a:cubicBezTo>
                  <a:lnTo>
                    <a:pt x="128" y="4592"/>
                  </a:lnTo>
                  <a:cubicBezTo>
                    <a:pt x="128" y="4619"/>
                    <a:pt x="107" y="4640"/>
                    <a:pt x="80" y="4640"/>
                  </a:cubicBezTo>
                  <a:cubicBezTo>
                    <a:pt x="54" y="4640"/>
                    <a:pt x="32" y="4619"/>
                    <a:pt x="32" y="4592"/>
                  </a:cubicBezTo>
                  <a:lnTo>
                    <a:pt x="32" y="4544"/>
                  </a:lnTo>
                  <a:lnTo>
                    <a:pt x="32" y="4496"/>
                  </a:lnTo>
                  <a:lnTo>
                    <a:pt x="32" y="4448"/>
                  </a:lnTo>
                  <a:lnTo>
                    <a:pt x="32" y="4384"/>
                  </a:lnTo>
                  <a:lnTo>
                    <a:pt x="32" y="4336"/>
                  </a:lnTo>
                  <a:lnTo>
                    <a:pt x="32" y="4288"/>
                  </a:lnTo>
                  <a:lnTo>
                    <a:pt x="32" y="4240"/>
                  </a:lnTo>
                  <a:lnTo>
                    <a:pt x="32" y="4192"/>
                  </a:lnTo>
                  <a:lnTo>
                    <a:pt x="32" y="4128"/>
                  </a:lnTo>
                  <a:cubicBezTo>
                    <a:pt x="32" y="4123"/>
                    <a:pt x="33" y="4118"/>
                    <a:pt x="35" y="4113"/>
                  </a:cubicBezTo>
                  <a:lnTo>
                    <a:pt x="51" y="4065"/>
                  </a:lnTo>
                  <a:cubicBezTo>
                    <a:pt x="58" y="4043"/>
                    <a:pt x="81" y="4029"/>
                    <a:pt x="104" y="4033"/>
                  </a:cubicBezTo>
                  <a:cubicBezTo>
                    <a:pt x="127" y="4037"/>
                    <a:pt x="144" y="4057"/>
                    <a:pt x="144" y="4080"/>
                  </a:cubicBezTo>
                  <a:lnTo>
                    <a:pt x="144" y="4128"/>
                  </a:lnTo>
                  <a:cubicBezTo>
                    <a:pt x="144" y="4155"/>
                    <a:pt x="123" y="4176"/>
                    <a:pt x="96" y="4176"/>
                  </a:cubicBezTo>
                  <a:cubicBezTo>
                    <a:pt x="70" y="4176"/>
                    <a:pt x="48" y="4155"/>
                    <a:pt x="48" y="4128"/>
                  </a:cubicBezTo>
                  <a:lnTo>
                    <a:pt x="48" y="4080"/>
                  </a:lnTo>
                  <a:lnTo>
                    <a:pt x="48" y="4032"/>
                  </a:lnTo>
                  <a:lnTo>
                    <a:pt x="48" y="3984"/>
                  </a:lnTo>
                  <a:lnTo>
                    <a:pt x="48" y="3936"/>
                  </a:lnTo>
                  <a:cubicBezTo>
                    <a:pt x="48" y="3910"/>
                    <a:pt x="70" y="3888"/>
                    <a:pt x="96" y="3888"/>
                  </a:cubicBezTo>
                  <a:cubicBezTo>
                    <a:pt x="123" y="3888"/>
                    <a:pt x="144" y="3910"/>
                    <a:pt x="144" y="3936"/>
                  </a:cubicBezTo>
                  <a:lnTo>
                    <a:pt x="144" y="3984"/>
                  </a:lnTo>
                  <a:cubicBezTo>
                    <a:pt x="144" y="4011"/>
                    <a:pt x="123" y="4032"/>
                    <a:pt x="96" y="4032"/>
                  </a:cubicBezTo>
                  <a:cubicBezTo>
                    <a:pt x="70" y="4032"/>
                    <a:pt x="48" y="4011"/>
                    <a:pt x="48" y="3984"/>
                  </a:cubicBezTo>
                  <a:lnTo>
                    <a:pt x="48" y="3936"/>
                  </a:lnTo>
                  <a:lnTo>
                    <a:pt x="48" y="3872"/>
                  </a:lnTo>
                  <a:lnTo>
                    <a:pt x="48" y="3824"/>
                  </a:lnTo>
                  <a:lnTo>
                    <a:pt x="48" y="3776"/>
                  </a:lnTo>
                  <a:cubicBezTo>
                    <a:pt x="48" y="3750"/>
                    <a:pt x="70" y="3728"/>
                    <a:pt x="96" y="3728"/>
                  </a:cubicBezTo>
                  <a:cubicBezTo>
                    <a:pt x="123" y="3728"/>
                    <a:pt x="144" y="3750"/>
                    <a:pt x="144" y="3776"/>
                  </a:cubicBezTo>
                  <a:lnTo>
                    <a:pt x="144" y="3824"/>
                  </a:lnTo>
                  <a:lnTo>
                    <a:pt x="96" y="3776"/>
                  </a:lnTo>
                  <a:lnTo>
                    <a:pt x="112" y="3776"/>
                  </a:lnTo>
                  <a:lnTo>
                    <a:pt x="64" y="3824"/>
                  </a:lnTo>
                  <a:lnTo>
                    <a:pt x="64" y="3776"/>
                  </a:lnTo>
                  <a:cubicBezTo>
                    <a:pt x="64" y="3750"/>
                    <a:pt x="86" y="3728"/>
                    <a:pt x="112" y="3728"/>
                  </a:cubicBezTo>
                  <a:cubicBezTo>
                    <a:pt x="139" y="3728"/>
                    <a:pt x="160" y="3750"/>
                    <a:pt x="160" y="3776"/>
                  </a:cubicBezTo>
                  <a:lnTo>
                    <a:pt x="160" y="3824"/>
                  </a:lnTo>
                  <a:cubicBezTo>
                    <a:pt x="160" y="3851"/>
                    <a:pt x="139" y="3872"/>
                    <a:pt x="112" y="3872"/>
                  </a:cubicBezTo>
                  <a:cubicBezTo>
                    <a:pt x="86" y="3872"/>
                    <a:pt x="64" y="3851"/>
                    <a:pt x="64" y="3824"/>
                  </a:cubicBezTo>
                  <a:lnTo>
                    <a:pt x="64" y="3776"/>
                  </a:lnTo>
                  <a:lnTo>
                    <a:pt x="64" y="3728"/>
                  </a:lnTo>
                  <a:lnTo>
                    <a:pt x="64" y="3680"/>
                  </a:lnTo>
                  <a:lnTo>
                    <a:pt x="64" y="3616"/>
                  </a:lnTo>
                  <a:cubicBezTo>
                    <a:pt x="64" y="3590"/>
                    <a:pt x="86" y="3568"/>
                    <a:pt x="112" y="3568"/>
                  </a:cubicBezTo>
                  <a:cubicBezTo>
                    <a:pt x="139" y="3568"/>
                    <a:pt x="160" y="3590"/>
                    <a:pt x="160" y="3616"/>
                  </a:cubicBezTo>
                  <a:lnTo>
                    <a:pt x="160" y="3680"/>
                  </a:lnTo>
                  <a:cubicBezTo>
                    <a:pt x="160" y="3707"/>
                    <a:pt x="139" y="3728"/>
                    <a:pt x="112" y="3728"/>
                  </a:cubicBezTo>
                  <a:cubicBezTo>
                    <a:pt x="86" y="3728"/>
                    <a:pt x="64" y="3707"/>
                    <a:pt x="64" y="3680"/>
                  </a:cubicBezTo>
                  <a:lnTo>
                    <a:pt x="64" y="3616"/>
                  </a:lnTo>
                  <a:cubicBezTo>
                    <a:pt x="64" y="3590"/>
                    <a:pt x="86" y="3568"/>
                    <a:pt x="112" y="3568"/>
                  </a:cubicBezTo>
                  <a:cubicBezTo>
                    <a:pt x="139" y="3568"/>
                    <a:pt x="160" y="3590"/>
                    <a:pt x="160" y="3616"/>
                  </a:cubicBezTo>
                  <a:lnTo>
                    <a:pt x="160" y="3680"/>
                  </a:lnTo>
                  <a:cubicBezTo>
                    <a:pt x="160" y="3707"/>
                    <a:pt x="139" y="3728"/>
                    <a:pt x="112" y="3728"/>
                  </a:cubicBezTo>
                  <a:cubicBezTo>
                    <a:pt x="86" y="3728"/>
                    <a:pt x="64" y="3707"/>
                    <a:pt x="64" y="3680"/>
                  </a:cubicBezTo>
                  <a:lnTo>
                    <a:pt x="64" y="3616"/>
                  </a:lnTo>
                  <a:cubicBezTo>
                    <a:pt x="64" y="3611"/>
                    <a:pt x="65" y="3606"/>
                    <a:pt x="67" y="3601"/>
                  </a:cubicBezTo>
                  <a:lnTo>
                    <a:pt x="83" y="3553"/>
                  </a:lnTo>
                  <a:lnTo>
                    <a:pt x="80" y="3568"/>
                  </a:lnTo>
                  <a:lnTo>
                    <a:pt x="80" y="3520"/>
                  </a:lnTo>
                  <a:lnTo>
                    <a:pt x="80" y="3472"/>
                  </a:lnTo>
                  <a:cubicBezTo>
                    <a:pt x="80" y="3446"/>
                    <a:pt x="102" y="3424"/>
                    <a:pt x="128" y="3424"/>
                  </a:cubicBezTo>
                  <a:cubicBezTo>
                    <a:pt x="155" y="3424"/>
                    <a:pt x="176" y="3446"/>
                    <a:pt x="176" y="3472"/>
                  </a:cubicBezTo>
                  <a:lnTo>
                    <a:pt x="176" y="3520"/>
                  </a:lnTo>
                  <a:cubicBezTo>
                    <a:pt x="176" y="3547"/>
                    <a:pt x="155" y="3568"/>
                    <a:pt x="128" y="3568"/>
                  </a:cubicBezTo>
                  <a:cubicBezTo>
                    <a:pt x="102" y="3568"/>
                    <a:pt x="80" y="3547"/>
                    <a:pt x="80" y="3520"/>
                  </a:cubicBezTo>
                  <a:lnTo>
                    <a:pt x="80" y="3472"/>
                  </a:lnTo>
                  <a:cubicBezTo>
                    <a:pt x="80" y="3446"/>
                    <a:pt x="102" y="3424"/>
                    <a:pt x="128" y="3424"/>
                  </a:cubicBezTo>
                  <a:cubicBezTo>
                    <a:pt x="155" y="3424"/>
                    <a:pt x="176" y="3446"/>
                    <a:pt x="176" y="3472"/>
                  </a:cubicBezTo>
                  <a:lnTo>
                    <a:pt x="176" y="3520"/>
                  </a:lnTo>
                  <a:cubicBezTo>
                    <a:pt x="176" y="3547"/>
                    <a:pt x="155" y="3568"/>
                    <a:pt x="128" y="3568"/>
                  </a:cubicBezTo>
                  <a:cubicBezTo>
                    <a:pt x="102" y="3568"/>
                    <a:pt x="80" y="3547"/>
                    <a:pt x="80" y="3520"/>
                  </a:cubicBezTo>
                  <a:lnTo>
                    <a:pt x="80" y="3472"/>
                  </a:lnTo>
                  <a:lnTo>
                    <a:pt x="80" y="3424"/>
                  </a:lnTo>
                  <a:lnTo>
                    <a:pt x="80" y="3312"/>
                  </a:lnTo>
                  <a:lnTo>
                    <a:pt x="80" y="3216"/>
                  </a:lnTo>
                  <a:lnTo>
                    <a:pt x="80" y="3168"/>
                  </a:lnTo>
                  <a:cubicBezTo>
                    <a:pt x="80" y="3142"/>
                    <a:pt x="102" y="3120"/>
                    <a:pt x="128" y="3120"/>
                  </a:cubicBezTo>
                  <a:lnTo>
                    <a:pt x="144" y="3120"/>
                  </a:lnTo>
                  <a:cubicBezTo>
                    <a:pt x="171" y="3120"/>
                    <a:pt x="192" y="3142"/>
                    <a:pt x="192" y="3168"/>
                  </a:cubicBezTo>
                  <a:lnTo>
                    <a:pt x="192" y="3264"/>
                  </a:lnTo>
                  <a:cubicBezTo>
                    <a:pt x="192" y="3291"/>
                    <a:pt x="171" y="3312"/>
                    <a:pt x="144" y="3312"/>
                  </a:cubicBezTo>
                  <a:cubicBezTo>
                    <a:pt x="118" y="3312"/>
                    <a:pt x="96" y="3291"/>
                    <a:pt x="96" y="3264"/>
                  </a:cubicBezTo>
                  <a:lnTo>
                    <a:pt x="96" y="3008"/>
                  </a:lnTo>
                  <a:lnTo>
                    <a:pt x="96" y="2960"/>
                  </a:lnTo>
                  <a:lnTo>
                    <a:pt x="96" y="2848"/>
                  </a:lnTo>
                  <a:lnTo>
                    <a:pt x="96" y="2544"/>
                  </a:lnTo>
                  <a:lnTo>
                    <a:pt x="96" y="2384"/>
                  </a:lnTo>
                  <a:lnTo>
                    <a:pt x="96" y="2336"/>
                  </a:lnTo>
                  <a:cubicBezTo>
                    <a:pt x="96" y="2310"/>
                    <a:pt x="118" y="2288"/>
                    <a:pt x="144" y="2288"/>
                  </a:cubicBezTo>
                  <a:cubicBezTo>
                    <a:pt x="171" y="2288"/>
                    <a:pt x="192" y="2310"/>
                    <a:pt x="192" y="2336"/>
                  </a:cubicBezTo>
                  <a:lnTo>
                    <a:pt x="192" y="2384"/>
                  </a:lnTo>
                  <a:lnTo>
                    <a:pt x="192" y="2544"/>
                  </a:lnTo>
                  <a:cubicBezTo>
                    <a:pt x="192" y="2571"/>
                    <a:pt x="171" y="2592"/>
                    <a:pt x="144" y="2592"/>
                  </a:cubicBezTo>
                  <a:cubicBezTo>
                    <a:pt x="118" y="2592"/>
                    <a:pt x="96" y="2571"/>
                    <a:pt x="96" y="2544"/>
                  </a:cubicBezTo>
                  <a:lnTo>
                    <a:pt x="96" y="2496"/>
                  </a:lnTo>
                  <a:cubicBezTo>
                    <a:pt x="96" y="2470"/>
                    <a:pt x="118" y="2448"/>
                    <a:pt x="144" y="2448"/>
                  </a:cubicBezTo>
                  <a:lnTo>
                    <a:pt x="160" y="2448"/>
                  </a:lnTo>
                  <a:lnTo>
                    <a:pt x="112" y="2496"/>
                  </a:lnTo>
                  <a:lnTo>
                    <a:pt x="112" y="2448"/>
                  </a:lnTo>
                  <a:lnTo>
                    <a:pt x="112" y="2384"/>
                  </a:lnTo>
                  <a:lnTo>
                    <a:pt x="112" y="2240"/>
                  </a:lnTo>
                  <a:lnTo>
                    <a:pt x="112" y="1936"/>
                  </a:lnTo>
                  <a:lnTo>
                    <a:pt x="112" y="1872"/>
                  </a:lnTo>
                  <a:cubicBezTo>
                    <a:pt x="112" y="1846"/>
                    <a:pt x="134" y="1824"/>
                    <a:pt x="160" y="1824"/>
                  </a:cubicBezTo>
                  <a:cubicBezTo>
                    <a:pt x="187" y="1824"/>
                    <a:pt x="208" y="1846"/>
                    <a:pt x="208" y="1872"/>
                  </a:cubicBezTo>
                  <a:lnTo>
                    <a:pt x="208" y="1936"/>
                  </a:lnTo>
                  <a:cubicBezTo>
                    <a:pt x="208" y="1963"/>
                    <a:pt x="187" y="1984"/>
                    <a:pt x="160" y="1984"/>
                  </a:cubicBezTo>
                  <a:cubicBezTo>
                    <a:pt x="134" y="1984"/>
                    <a:pt x="112" y="1963"/>
                    <a:pt x="112" y="1936"/>
                  </a:cubicBezTo>
                  <a:lnTo>
                    <a:pt x="112" y="1776"/>
                  </a:lnTo>
                  <a:cubicBezTo>
                    <a:pt x="112" y="1750"/>
                    <a:pt x="134" y="1728"/>
                    <a:pt x="160" y="1728"/>
                  </a:cubicBezTo>
                  <a:lnTo>
                    <a:pt x="176" y="1728"/>
                  </a:lnTo>
                  <a:lnTo>
                    <a:pt x="128" y="1776"/>
                  </a:lnTo>
                  <a:lnTo>
                    <a:pt x="128" y="1728"/>
                  </a:lnTo>
                  <a:cubicBezTo>
                    <a:pt x="128" y="1702"/>
                    <a:pt x="150" y="1680"/>
                    <a:pt x="176" y="1680"/>
                  </a:cubicBezTo>
                  <a:cubicBezTo>
                    <a:pt x="203" y="1680"/>
                    <a:pt x="224" y="1702"/>
                    <a:pt x="224" y="1728"/>
                  </a:cubicBezTo>
                  <a:lnTo>
                    <a:pt x="224" y="1776"/>
                  </a:lnTo>
                  <a:cubicBezTo>
                    <a:pt x="224" y="1803"/>
                    <a:pt x="203" y="1824"/>
                    <a:pt x="176" y="1824"/>
                  </a:cubicBezTo>
                  <a:cubicBezTo>
                    <a:pt x="150" y="1824"/>
                    <a:pt x="128" y="1803"/>
                    <a:pt x="128" y="1776"/>
                  </a:cubicBezTo>
                  <a:lnTo>
                    <a:pt x="128" y="1728"/>
                  </a:lnTo>
                  <a:lnTo>
                    <a:pt x="128" y="1680"/>
                  </a:lnTo>
                  <a:lnTo>
                    <a:pt x="128" y="1616"/>
                  </a:lnTo>
                  <a:lnTo>
                    <a:pt x="128" y="1568"/>
                  </a:lnTo>
                  <a:cubicBezTo>
                    <a:pt x="128" y="1542"/>
                    <a:pt x="150" y="1520"/>
                    <a:pt x="176" y="1520"/>
                  </a:cubicBezTo>
                  <a:lnTo>
                    <a:pt x="192" y="1520"/>
                  </a:lnTo>
                  <a:lnTo>
                    <a:pt x="144" y="1568"/>
                  </a:lnTo>
                  <a:lnTo>
                    <a:pt x="144" y="1536"/>
                  </a:lnTo>
                  <a:lnTo>
                    <a:pt x="144" y="1472"/>
                  </a:lnTo>
                  <a:lnTo>
                    <a:pt x="144" y="1408"/>
                  </a:lnTo>
                  <a:lnTo>
                    <a:pt x="144" y="1376"/>
                  </a:lnTo>
                  <a:cubicBezTo>
                    <a:pt x="144" y="1350"/>
                    <a:pt x="166" y="1328"/>
                    <a:pt x="192" y="1328"/>
                  </a:cubicBezTo>
                  <a:cubicBezTo>
                    <a:pt x="219" y="1328"/>
                    <a:pt x="240" y="1350"/>
                    <a:pt x="240" y="1376"/>
                  </a:cubicBezTo>
                  <a:lnTo>
                    <a:pt x="240" y="1392"/>
                  </a:lnTo>
                  <a:lnTo>
                    <a:pt x="159" y="1359"/>
                  </a:lnTo>
                  <a:lnTo>
                    <a:pt x="175" y="1343"/>
                  </a:lnTo>
                  <a:lnTo>
                    <a:pt x="160" y="1376"/>
                  </a:lnTo>
                  <a:lnTo>
                    <a:pt x="160" y="1360"/>
                  </a:lnTo>
                  <a:lnTo>
                    <a:pt x="160" y="1344"/>
                  </a:lnTo>
                  <a:lnTo>
                    <a:pt x="160" y="1328"/>
                  </a:lnTo>
                  <a:lnTo>
                    <a:pt x="160" y="1312"/>
                  </a:lnTo>
                  <a:lnTo>
                    <a:pt x="160" y="1296"/>
                  </a:lnTo>
                  <a:lnTo>
                    <a:pt x="160" y="1280"/>
                  </a:lnTo>
                  <a:lnTo>
                    <a:pt x="160" y="1264"/>
                  </a:lnTo>
                  <a:lnTo>
                    <a:pt x="160" y="1248"/>
                  </a:lnTo>
                  <a:lnTo>
                    <a:pt x="160" y="1232"/>
                  </a:lnTo>
                  <a:lnTo>
                    <a:pt x="160" y="1216"/>
                  </a:lnTo>
                  <a:lnTo>
                    <a:pt x="160" y="1184"/>
                  </a:lnTo>
                  <a:lnTo>
                    <a:pt x="160" y="1168"/>
                  </a:lnTo>
                  <a:lnTo>
                    <a:pt x="160" y="1152"/>
                  </a:lnTo>
                  <a:lnTo>
                    <a:pt x="160" y="1120"/>
                  </a:lnTo>
                  <a:lnTo>
                    <a:pt x="160" y="1104"/>
                  </a:lnTo>
                  <a:lnTo>
                    <a:pt x="160" y="1072"/>
                  </a:lnTo>
                  <a:cubicBezTo>
                    <a:pt x="160" y="1060"/>
                    <a:pt x="166" y="1048"/>
                    <a:pt x="175" y="1039"/>
                  </a:cubicBezTo>
                  <a:lnTo>
                    <a:pt x="191" y="1023"/>
                  </a:lnTo>
                  <a:lnTo>
                    <a:pt x="176" y="1056"/>
                  </a:lnTo>
                  <a:lnTo>
                    <a:pt x="176" y="1040"/>
                  </a:lnTo>
                  <a:lnTo>
                    <a:pt x="176" y="1008"/>
                  </a:lnTo>
                  <a:lnTo>
                    <a:pt x="176" y="992"/>
                  </a:lnTo>
                  <a:lnTo>
                    <a:pt x="176" y="976"/>
                  </a:lnTo>
                  <a:lnTo>
                    <a:pt x="176" y="944"/>
                  </a:lnTo>
                  <a:lnTo>
                    <a:pt x="176" y="928"/>
                  </a:lnTo>
                  <a:lnTo>
                    <a:pt x="176" y="912"/>
                  </a:lnTo>
                  <a:lnTo>
                    <a:pt x="176" y="880"/>
                  </a:lnTo>
                  <a:lnTo>
                    <a:pt x="176" y="864"/>
                  </a:lnTo>
                  <a:lnTo>
                    <a:pt x="176" y="848"/>
                  </a:lnTo>
                  <a:lnTo>
                    <a:pt x="176" y="816"/>
                  </a:lnTo>
                  <a:lnTo>
                    <a:pt x="176" y="800"/>
                  </a:lnTo>
                  <a:lnTo>
                    <a:pt x="176" y="784"/>
                  </a:lnTo>
                  <a:lnTo>
                    <a:pt x="176" y="752"/>
                  </a:lnTo>
                  <a:lnTo>
                    <a:pt x="176" y="736"/>
                  </a:lnTo>
                  <a:lnTo>
                    <a:pt x="176" y="720"/>
                  </a:lnTo>
                  <a:lnTo>
                    <a:pt x="176" y="688"/>
                  </a:lnTo>
                  <a:lnTo>
                    <a:pt x="176" y="672"/>
                  </a:lnTo>
                  <a:lnTo>
                    <a:pt x="176" y="656"/>
                  </a:lnTo>
                  <a:lnTo>
                    <a:pt x="176" y="624"/>
                  </a:lnTo>
                  <a:lnTo>
                    <a:pt x="176" y="608"/>
                  </a:lnTo>
                  <a:lnTo>
                    <a:pt x="176" y="592"/>
                  </a:lnTo>
                  <a:lnTo>
                    <a:pt x="176" y="560"/>
                  </a:lnTo>
                  <a:lnTo>
                    <a:pt x="176" y="544"/>
                  </a:lnTo>
                  <a:lnTo>
                    <a:pt x="176" y="528"/>
                  </a:lnTo>
                  <a:lnTo>
                    <a:pt x="176" y="496"/>
                  </a:lnTo>
                  <a:lnTo>
                    <a:pt x="176" y="480"/>
                  </a:lnTo>
                  <a:lnTo>
                    <a:pt x="176" y="448"/>
                  </a:lnTo>
                  <a:cubicBezTo>
                    <a:pt x="176" y="422"/>
                    <a:pt x="198" y="400"/>
                    <a:pt x="224" y="400"/>
                  </a:cubicBezTo>
                  <a:cubicBezTo>
                    <a:pt x="251" y="400"/>
                    <a:pt x="272" y="422"/>
                    <a:pt x="272" y="448"/>
                  </a:cubicBezTo>
                  <a:lnTo>
                    <a:pt x="272" y="496"/>
                  </a:lnTo>
                  <a:lnTo>
                    <a:pt x="191" y="463"/>
                  </a:lnTo>
                  <a:lnTo>
                    <a:pt x="207" y="447"/>
                  </a:lnTo>
                  <a:lnTo>
                    <a:pt x="192" y="480"/>
                  </a:lnTo>
                  <a:lnTo>
                    <a:pt x="192" y="464"/>
                  </a:lnTo>
                  <a:lnTo>
                    <a:pt x="192" y="448"/>
                  </a:lnTo>
                  <a:lnTo>
                    <a:pt x="192" y="432"/>
                  </a:lnTo>
                  <a:lnTo>
                    <a:pt x="192" y="400"/>
                  </a:lnTo>
                  <a:lnTo>
                    <a:pt x="192" y="384"/>
                  </a:lnTo>
                  <a:lnTo>
                    <a:pt x="192" y="368"/>
                  </a:lnTo>
                  <a:lnTo>
                    <a:pt x="192" y="352"/>
                  </a:lnTo>
                  <a:lnTo>
                    <a:pt x="192" y="336"/>
                  </a:lnTo>
                  <a:cubicBezTo>
                    <a:pt x="192" y="310"/>
                    <a:pt x="214" y="288"/>
                    <a:pt x="240" y="288"/>
                  </a:cubicBezTo>
                  <a:lnTo>
                    <a:pt x="256" y="288"/>
                  </a:lnTo>
                  <a:lnTo>
                    <a:pt x="272" y="288"/>
                  </a:lnTo>
                  <a:lnTo>
                    <a:pt x="224" y="336"/>
                  </a:lnTo>
                  <a:lnTo>
                    <a:pt x="224" y="320"/>
                  </a:lnTo>
                  <a:cubicBezTo>
                    <a:pt x="224" y="294"/>
                    <a:pt x="246" y="272"/>
                    <a:pt x="272" y="272"/>
                  </a:cubicBezTo>
                  <a:lnTo>
                    <a:pt x="288" y="272"/>
                  </a:lnTo>
                  <a:lnTo>
                    <a:pt x="304" y="272"/>
                  </a:lnTo>
                  <a:lnTo>
                    <a:pt x="256" y="320"/>
                  </a:lnTo>
                  <a:lnTo>
                    <a:pt x="256" y="304"/>
                  </a:lnTo>
                  <a:cubicBezTo>
                    <a:pt x="256" y="278"/>
                    <a:pt x="278" y="256"/>
                    <a:pt x="304" y="256"/>
                  </a:cubicBezTo>
                  <a:lnTo>
                    <a:pt x="320" y="256"/>
                  </a:lnTo>
                  <a:lnTo>
                    <a:pt x="272" y="304"/>
                  </a:lnTo>
                  <a:lnTo>
                    <a:pt x="272" y="288"/>
                  </a:lnTo>
                  <a:cubicBezTo>
                    <a:pt x="272" y="262"/>
                    <a:pt x="294" y="240"/>
                    <a:pt x="320" y="240"/>
                  </a:cubicBezTo>
                  <a:lnTo>
                    <a:pt x="336" y="240"/>
                  </a:lnTo>
                  <a:lnTo>
                    <a:pt x="288" y="288"/>
                  </a:lnTo>
                  <a:lnTo>
                    <a:pt x="288" y="272"/>
                  </a:lnTo>
                  <a:lnTo>
                    <a:pt x="288" y="256"/>
                  </a:lnTo>
                  <a:cubicBezTo>
                    <a:pt x="288" y="230"/>
                    <a:pt x="310" y="208"/>
                    <a:pt x="336" y="208"/>
                  </a:cubicBezTo>
                  <a:lnTo>
                    <a:pt x="352" y="208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304" y="144"/>
                  </a:lnTo>
                  <a:cubicBezTo>
                    <a:pt x="304" y="118"/>
                    <a:pt x="326" y="96"/>
                    <a:pt x="352" y="96"/>
                  </a:cubicBezTo>
                  <a:lnTo>
                    <a:pt x="368" y="96"/>
                  </a:lnTo>
                  <a:lnTo>
                    <a:pt x="320" y="144"/>
                  </a:lnTo>
                  <a:lnTo>
                    <a:pt x="320" y="96"/>
                  </a:lnTo>
                  <a:lnTo>
                    <a:pt x="320" y="80"/>
                  </a:lnTo>
                  <a:cubicBezTo>
                    <a:pt x="320" y="54"/>
                    <a:pt x="342" y="32"/>
                    <a:pt x="368" y="32"/>
                  </a:cubicBezTo>
                  <a:lnTo>
                    <a:pt x="384" y="32"/>
                  </a:lnTo>
                  <a:lnTo>
                    <a:pt x="336" y="80"/>
                  </a:lnTo>
                  <a:lnTo>
                    <a:pt x="336" y="64"/>
                  </a:lnTo>
                  <a:cubicBezTo>
                    <a:pt x="336" y="38"/>
                    <a:pt x="358" y="16"/>
                    <a:pt x="384" y="16"/>
                  </a:cubicBezTo>
                  <a:lnTo>
                    <a:pt x="400" y="16"/>
                  </a:lnTo>
                  <a:lnTo>
                    <a:pt x="352" y="64"/>
                  </a:lnTo>
                  <a:lnTo>
                    <a:pt x="352" y="48"/>
                  </a:lnTo>
                  <a:cubicBezTo>
                    <a:pt x="352" y="22"/>
                    <a:pt x="374" y="0"/>
                    <a:pt x="400" y="0"/>
                  </a:cubicBezTo>
                  <a:cubicBezTo>
                    <a:pt x="427" y="0"/>
                    <a:pt x="448" y="22"/>
                    <a:pt x="448" y="48"/>
                  </a:cubicBezTo>
                  <a:lnTo>
                    <a:pt x="448" y="112"/>
                  </a:lnTo>
                  <a:lnTo>
                    <a:pt x="448" y="176"/>
                  </a:lnTo>
                  <a:lnTo>
                    <a:pt x="448" y="208"/>
                  </a:lnTo>
                  <a:lnTo>
                    <a:pt x="448" y="240"/>
                  </a:lnTo>
                  <a:lnTo>
                    <a:pt x="448" y="272"/>
                  </a:lnTo>
                  <a:lnTo>
                    <a:pt x="448" y="304"/>
                  </a:lnTo>
                  <a:lnTo>
                    <a:pt x="448" y="336"/>
                  </a:lnTo>
                  <a:lnTo>
                    <a:pt x="448" y="368"/>
                  </a:lnTo>
                  <a:lnTo>
                    <a:pt x="448" y="400"/>
                  </a:lnTo>
                  <a:lnTo>
                    <a:pt x="448" y="432"/>
                  </a:lnTo>
                  <a:lnTo>
                    <a:pt x="448" y="464"/>
                  </a:lnTo>
                  <a:lnTo>
                    <a:pt x="448" y="496"/>
                  </a:lnTo>
                  <a:lnTo>
                    <a:pt x="448" y="528"/>
                  </a:lnTo>
                  <a:lnTo>
                    <a:pt x="448" y="560"/>
                  </a:lnTo>
                  <a:lnTo>
                    <a:pt x="448" y="592"/>
                  </a:lnTo>
                  <a:lnTo>
                    <a:pt x="448" y="624"/>
                  </a:lnTo>
                  <a:lnTo>
                    <a:pt x="448" y="656"/>
                  </a:lnTo>
                  <a:lnTo>
                    <a:pt x="448" y="688"/>
                  </a:lnTo>
                  <a:lnTo>
                    <a:pt x="448" y="720"/>
                  </a:lnTo>
                  <a:lnTo>
                    <a:pt x="448" y="736"/>
                  </a:lnTo>
                  <a:lnTo>
                    <a:pt x="448" y="768"/>
                  </a:lnTo>
                  <a:lnTo>
                    <a:pt x="443" y="747"/>
                  </a:lnTo>
                  <a:lnTo>
                    <a:pt x="459" y="779"/>
                  </a:lnTo>
                  <a:cubicBezTo>
                    <a:pt x="463" y="786"/>
                    <a:pt x="464" y="793"/>
                    <a:pt x="464" y="800"/>
                  </a:cubicBezTo>
                  <a:lnTo>
                    <a:pt x="464" y="832"/>
                  </a:lnTo>
                  <a:lnTo>
                    <a:pt x="464" y="864"/>
                  </a:lnTo>
                  <a:lnTo>
                    <a:pt x="464" y="896"/>
                  </a:lnTo>
                  <a:lnTo>
                    <a:pt x="464" y="928"/>
                  </a:lnTo>
                  <a:lnTo>
                    <a:pt x="464" y="960"/>
                  </a:lnTo>
                  <a:lnTo>
                    <a:pt x="464" y="992"/>
                  </a:lnTo>
                  <a:cubicBezTo>
                    <a:pt x="464" y="1019"/>
                    <a:pt x="443" y="1040"/>
                    <a:pt x="416" y="1040"/>
                  </a:cubicBezTo>
                  <a:cubicBezTo>
                    <a:pt x="390" y="1040"/>
                    <a:pt x="368" y="1019"/>
                    <a:pt x="368" y="992"/>
                  </a:cubicBezTo>
                  <a:lnTo>
                    <a:pt x="368" y="960"/>
                  </a:lnTo>
                  <a:lnTo>
                    <a:pt x="368" y="928"/>
                  </a:lnTo>
                  <a:lnTo>
                    <a:pt x="368" y="896"/>
                  </a:lnTo>
                  <a:lnTo>
                    <a:pt x="368" y="864"/>
                  </a:lnTo>
                  <a:lnTo>
                    <a:pt x="368" y="832"/>
                  </a:lnTo>
                  <a:lnTo>
                    <a:pt x="368" y="800"/>
                  </a:lnTo>
                  <a:lnTo>
                    <a:pt x="374" y="822"/>
                  </a:lnTo>
                  <a:lnTo>
                    <a:pt x="358" y="790"/>
                  </a:lnTo>
                  <a:cubicBezTo>
                    <a:pt x="354" y="783"/>
                    <a:pt x="352" y="776"/>
                    <a:pt x="352" y="768"/>
                  </a:cubicBezTo>
                  <a:lnTo>
                    <a:pt x="352" y="736"/>
                  </a:lnTo>
                  <a:lnTo>
                    <a:pt x="352" y="720"/>
                  </a:lnTo>
                  <a:lnTo>
                    <a:pt x="352" y="688"/>
                  </a:lnTo>
                  <a:lnTo>
                    <a:pt x="352" y="656"/>
                  </a:lnTo>
                  <a:lnTo>
                    <a:pt x="352" y="624"/>
                  </a:lnTo>
                  <a:lnTo>
                    <a:pt x="352" y="592"/>
                  </a:lnTo>
                  <a:lnTo>
                    <a:pt x="352" y="560"/>
                  </a:lnTo>
                  <a:lnTo>
                    <a:pt x="352" y="528"/>
                  </a:lnTo>
                  <a:lnTo>
                    <a:pt x="352" y="496"/>
                  </a:lnTo>
                  <a:lnTo>
                    <a:pt x="352" y="464"/>
                  </a:lnTo>
                  <a:lnTo>
                    <a:pt x="352" y="432"/>
                  </a:lnTo>
                  <a:lnTo>
                    <a:pt x="352" y="400"/>
                  </a:lnTo>
                  <a:lnTo>
                    <a:pt x="352" y="368"/>
                  </a:lnTo>
                  <a:lnTo>
                    <a:pt x="352" y="336"/>
                  </a:lnTo>
                  <a:lnTo>
                    <a:pt x="352" y="304"/>
                  </a:lnTo>
                  <a:lnTo>
                    <a:pt x="352" y="272"/>
                  </a:lnTo>
                  <a:lnTo>
                    <a:pt x="352" y="240"/>
                  </a:lnTo>
                  <a:lnTo>
                    <a:pt x="352" y="208"/>
                  </a:lnTo>
                  <a:lnTo>
                    <a:pt x="352" y="176"/>
                  </a:lnTo>
                  <a:lnTo>
                    <a:pt x="352" y="112"/>
                  </a:lnTo>
                  <a:lnTo>
                    <a:pt x="352" y="48"/>
                  </a:lnTo>
                  <a:lnTo>
                    <a:pt x="448" y="48"/>
                  </a:lnTo>
                  <a:lnTo>
                    <a:pt x="448" y="64"/>
                  </a:lnTo>
                  <a:cubicBezTo>
                    <a:pt x="448" y="91"/>
                    <a:pt x="427" y="112"/>
                    <a:pt x="400" y="112"/>
                  </a:cubicBezTo>
                  <a:lnTo>
                    <a:pt x="384" y="112"/>
                  </a:lnTo>
                  <a:lnTo>
                    <a:pt x="432" y="64"/>
                  </a:lnTo>
                  <a:lnTo>
                    <a:pt x="432" y="80"/>
                  </a:lnTo>
                  <a:cubicBezTo>
                    <a:pt x="432" y="107"/>
                    <a:pt x="411" y="128"/>
                    <a:pt x="384" y="128"/>
                  </a:cubicBezTo>
                  <a:lnTo>
                    <a:pt x="368" y="128"/>
                  </a:lnTo>
                  <a:lnTo>
                    <a:pt x="416" y="80"/>
                  </a:lnTo>
                  <a:lnTo>
                    <a:pt x="416" y="96"/>
                  </a:lnTo>
                  <a:lnTo>
                    <a:pt x="416" y="144"/>
                  </a:lnTo>
                  <a:cubicBezTo>
                    <a:pt x="416" y="171"/>
                    <a:pt x="395" y="192"/>
                    <a:pt x="368" y="192"/>
                  </a:cubicBezTo>
                  <a:lnTo>
                    <a:pt x="352" y="192"/>
                  </a:lnTo>
                  <a:lnTo>
                    <a:pt x="400" y="144"/>
                  </a:lnTo>
                  <a:lnTo>
                    <a:pt x="400" y="208"/>
                  </a:ln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lnTo>
                    <a:pt x="336" y="304"/>
                  </a:lnTo>
                  <a:lnTo>
                    <a:pt x="384" y="256"/>
                  </a:lnTo>
                  <a:lnTo>
                    <a:pt x="384" y="272"/>
                  </a:lnTo>
                  <a:lnTo>
                    <a:pt x="384" y="288"/>
                  </a:lnTo>
                  <a:cubicBezTo>
                    <a:pt x="384" y="315"/>
                    <a:pt x="363" y="336"/>
                    <a:pt x="336" y="336"/>
                  </a:cubicBezTo>
                  <a:lnTo>
                    <a:pt x="320" y="336"/>
                  </a:lnTo>
                  <a:lnTo>
                    <a:pt x="368" y="288"/>
                  </a:lnTo>
                  <a:lnTo>
                    <a:pt x="368" y="304"/>
                  </a:lnTo>
                  <a:cubicBezTo>
                    <a:pt x="368" y="331"/>
                    <a:pt x="347" y="352"/>
                    <a:pt x="320" y="352"/>
                  </a:cubicBezTo>
                  <a:lnTo>
                    <a:pt x="304" y="352"/>
                  </a:lnTo>
                  <a:lnTo>
                    <a:pt x="352" y="304"/>
                  </a:lnTo>
                  <a:lnTo>
                    <a:pt x="352" y="320"/>
                  </a:lnTo>
                  <a:cubicBezTo>
                    <a:pt x="352" y="347"/>
                    <a:pt x="331" y="368"/>
                    <a:pt x="304" y="368"/>
                  </a:cubicBezTo>
                  <a:lnTo>
                    <a:pt x="288" y="368"/>
                  </a:lnTo>
                  <a:lnTo>
                    <a:pt x="272" y="368"/>
                  </a:lnTo>
                  <a:lnTo>
                    <a:pt x="320" y="320"/>
                  </a:lnTo>
                  <a:lnTo>
                    <a:pt x="320" y="336"/>
                  </a:lnTo>
                  <a:cubicBezTo>
                    <a:pt x="320" y="363"/>
                    <a:pt x="299" y="384"/>
                    <a:pt x="272" y="384"/>
                  </a:cubicBezTo>
                  <a:lnTo>
                    <a:pt x="256" y="384"/>
                  </a:lnTo>
                  <a:lnTo>
                    <a:pt x="240" y="384"/>
                  </a:lnTo>
                  <a:lnTo>
                    <a:pt x="288" y="336"/>
                  </a:lnTo>
                  <a:lnTo>
                    <a:pt x="288" y="352"/>
                  </a:lnTo>
                  <a:lnTo>
                    <a:pt x="288" y="368"/>
                  </a:lnTo>
                  <a:lnTo>
                    <a:pt x="288" y="384"/>
                  </a:lnTo>
                  <a:lnTo>
                    <a:pt x="288" y="400"/>
                  </a:lnTo>
                  <a:lnTo>
                    <a:pt x="288" y="432"/>
                  </a:lnTo>
                  <a:lnTo>
                    <a:pt x="288" y="448"/>
                  </a:lnTo>
                  <a:lnTo>
                    <a:pt x="288" y="464"/>
                  </a:lnTo>
                  <a:lnTo>
                    <a:pt x="288" y="480"/>
                  </a:lnTo>
                  <a:cubicBezTo>
                    <a:pt x="288" y="493"/>
                    <a:pt x="283" y="505"/>
                    <a:pt x="274" y="514"/>
                  </a:cubicBezTo>
                  <a:lnTo>
                    <a:pt x="258" y="530"/>
                  </a:lnTo>
                  <a:cubicBezTo>
                    <a:pt x="245" y="544"/>
                    <a:pt x="224" y="548"/>
                    <a:pt x="206" y="541"/>
                  </a:cubicBezTo>
                  <a:cubicBezTo>
                    <a:pt x="188" y="533"/>
                    <a:pt x="176" y="516"/>
                    <a:pt x="176" y="496"/>
                  </a:cubicBezTo>
                  <a:lnTo>
                    <a:pt x="176" y="448"/>
                  </a:lnTo>
                  <a:lnTo>
                    <a:pt x="272" y="448"/>
                  </a:lnTo>
                  <a:lnTo>
                    <a:pt x="272" y="480"/>
                  </a:lnTo>
                  <a:lnTo>
                    <a:pt x="272" y="496"/>
                  </a:lnTo>
                  <a:lnTo>
                    <a:pt x="272" y="528"/>
                  </a:lnTo>
                  <a:lnTo>
                    <a:pt x="272" y="544"/>
                  </a:lnTo>
                  <a:lnTo>
                    <a:pt x="272" y="560"/>
                  </a:lnTo>
                  <a:lnTo>
                    <a:pt x="272" y="592"/>
                  </a:lnTo>
                  <a:lnTo>
                    <a:pt x="272" y="608"/>
                  </a:lnTo>
                  <a:lnTo>
                    <a:pt x="272" y="624"/>
                  </a:lnTo>
                  <a:lnTo>
                    <a:pt x="272" y="656"/>
                  </a:lnTo>
                  <a:lnTo>
                    <a:pt x="272" y="672"/>
                  </a:lnTo>
                  <a:lnTo>
                    <a:pt x="272" y="688"/>
                  </a:lnTo>
                  <a:lnTo>
                    <a:pt x="272" y="720"/>
                  </a:lnTo>
                  <a:lnTo>
                    <a:pt x="272" y="736"/>
                  </a:lnTo>
                  <a:lnTo>
                    <a:pt x="272" y="752"/>
                  </a:lnTo>
                  <a:lnTo>
                    <a:pt x="272" y="784"/>
                  </a:lnTo>
                  <a:lnTo>
                    <a:pt x="272" y="800"/>
                  </a:lnTo>
                  <a:lnTo>
                    <a:pt x="272" y="816"/>
                  </a:lnTo>
                  <a:lnTo>
                    <a:pt x="272" y="848"/>
                  </a:lnTo>
                  <a:lnTo>
                    <a:pt x="272" y="864"/>
                  </a:lnTo>
                  <a:lnTo>
                    <a:pt x="272" y="880"/>
                  </a:lnTo>
                  <a:lnTo>
                    <a:pt x="272" y="912"/>
                  </a:lnTo>
                  <a:lnTo>
                    <a:pt x="272" y="928"/>
                  </a:lnTo>
                  <a:lnTo>
                    <a:pt x="272" y="944"/>
                  </a:lnTo>
                  <a:lnTo>
                    <a:pt x="272" y="976"/>
                  </a:lnTo>
                  <a:lnTo>
                    <a:pt x="272" y="992"/>
                  </a:lnTo>
                  <a:lnTo>
                    <a:pt x="272" y="1008"/>
                  </a:lnTo>
                  <a:lnTo>
                    <a:pt x="272" y="1040"/>
                  </a:lnTo>
                  <a:lnTo>
                    <a:pt x="272" y="1056"/>
                  </a:lnTo>
                  <a:cubicBezTo>
                    <a:pt x="272" y="1069"/>
                    <a:pt x="267" y="1081"/>
                    <a:pt x="258" y="1090"/>
                  </a:cubicBezTo>
                  <a:lnTo>
                    <a:pt x="242" y="1106"/>
                  </a:lnTo>
                  <a:lnTo>
                    <a:pt x="256" y="1072"/>
                  </a:lnTo>
                  <a:lnTo>
                    <a:pt x="256" y="1104"/>
                  </a:lnTo>
                  <a:lnTo>
                    <a:pt x="256" y="1120"/>
                  </a:lnTo>
                  <a:lnTo>
                    <a:pt x="256" y="1152"/>
                  </a:lnTo>
                  <a:lnTo>
                    <a:pt x="256" y="1168"/>
                  </a:lnTo>
                  <a:lnTo>
                    <a:pt x="256" y="1184"/>
                  </a:lnTo>
                  <a:lnTo>
                    <a:pt x="256" y="1216"/>
                  </a:lnTo>
                  <a:lnTo>
                    <a:pt x="256" y="1232"/>
                  </a:lnTo>
                  <a:lnTo>
                    <a:pt x="256" y="1248"/>
                  </a:lnTo>
                  <a:lnTo>
                    <a:pt x="256" y="1264"/>
                  </a:lnTo>
                  <a:lnTo>
                    <a:pt x="256" y="1280"/>
                  </a:lnTo>
                  <a:lnTo>
                    <a:pt x="256" y="1296"/>
                  </a:lnTo>
                  <a:lnTo>
                    <a:pt x="256" y="1312"/>
                  </a:lnTo>
                  <a:lnTo>
                    <a:pt x="256" y="1328"/>
                  </a:lnTo>
                  <a:lnTo>
                    <a:pt x="256" y="1344"/>
                  </a:lnTo>
                  <a:lnTo>
                    <a:pt x="256" y="1360"/>
                  </a:lnTo>
                  <a:lnTo>
                    <a:pt x="256" y="1376"/>
                  </a:lnTo>
                  <a:cubicBezTo>
                    <a:pt x="256" y="1389"/>
                    <a:pt x="251" y="1401"/>
                    <a:pt x="242" y="1410"/>
                  </a:cubicBezTo>
                  <a:lnTo>
                    <a:pt x="226" y="1426"/>
                  </a:lnTo>
                  <a:cubicBezTo>
                    <a:pt x="213" y="1440"/>
                    <a:pt x="192" y="1444"/>
                    <a:pt x="174" y="1437"/>
                  </a:cubicBezTo>
                  <a:cubicBezTo>
                    <a:pt x="156" y="1429"/>
                    <a:pt x="144" y="1412"/>
                    <a:pt x="144" y="1392"/>
                  </a:cubicBezTo>
                  <a:lnTo>
                    <a:pt x="144" y="1376"/>
                  </a:lnTo>
                  <a:lnTo>
                    <a:pt x="240" y="1376"/>
                  </a:lnTo>
                  <a:lnTo>
                    <a:pt x="240" y="1408"/>
                  </a:lnTo>
                  <a:lnTo>
                    <a:pt x="240" y="1472"/>
                  </a:lnTo>
                  <a:lnTo>
                    <a:pt x="240" y="1536"/>
                  </a:lnTo>
                  <a:lnTo>
                    <a:pt x="240" y="1568"/>
                  </a:lnTo>
                  <a:cubicBezTo>
                    <a:pt x="240" y="1595"/>
                    <a:pt x="219" y="1616"/>
                    <a:pt x="192" y="1616"/>
                  </a:cubicBezTo>
                  <a:lnTo>
                    <a:pt x="176" y="1616"/>
                  </a:lnTo>
                  <a:lnTo>
                    <a:pt x="224" y="1568"/>
                  </a:lnTo>
                  <a:lnTo>
                    <a:pt x="224" y="1616"/>
                  </a:lnTo>
                  <a:lnTo>
                    <a:pt x="224" y="1680"/>
                  </a:lnTo>
                  <a:lnTo>
                    <a:pt x="224" y="1728"/>
                  </a:lnTo>
                  <a:lnTo>
                    <a:pt x="224" y="1776"/>
                  </a:lnTo>
                  <a:lnTo>
                    <a:pt x="128" y="1776"/>
                  </a:lnTo>
                  <a:lnTo>
                    <a:pt x="128" y="1728"/>
                  </a:lnTo>
                  <a:lnTo>
                    <a:pt x="224" y="1728"/>
                  </a:lnTo>
                  <a:lnTo>
                    <a:pt x="224" y="1776"/>
                  </a:lnTo>
                  <a:cubicBezTo>
                    <a:pt x="224" y="1803"/>
                    <a:pt x="203" y="1824"/>
                    <a:pt x="176" y="1824"/>
                  </a:cubicBezTo>
                  <a:lnTo>
                    <a:pt x="160" y="1824"/>
                  </a:lnTo>
                  <a:lnTo>
                    <a:pt x="208" y="1776"/>
                  </a:lnTo>
                  <a:lnTo>
                    <a:pt x="208" y="1936"/>
                  </a:lnTo>
                  <a:lnTo>
                    <a:pt x="112" y="1936"/>
                  </a:lnTo>
                  <a:lnTo>
                    <a:pt x="112" y="1872"/>
                  </a:lnTo>
                  <a:lnTo>
                    <a:pt x="208" y="1872"/>
                  </a:lnTo>
                  <a:lnTo>
                    <a:pt x="208" y="1936"/>
                  </a:lnTo>
                  <a:lnTo>
                    <a:pt x="208" y="2240"/>
                  </a:lnTo>
                  <a:lnTo>
                    <a:pt x="208" y="2384"/>
                  </a:lnTo>
                  <a:lnTo>
                    <a:pt x="208" y="2448"/>
                  </a:lnTo>
                  <a:lnTo>
                    <a:pt x="208" y="2496"/>
                  </a:lnTo>
                  <a:cubicBezTo>
                    <a:pt x="208" y="2523"/>
                    <a:pt x="187" y="2544"/>
                    <a:pt x="160" y="2544"/>
                  </a:cubicBezTo>
                  <a:lnTo>
                    <a:pt x="144" y="2544"/>
                  </a:lnTo>
                  <a:lnTo>
                    <a:pt x="192" y="2496"/>
                  </a:lnTo>
                  <a:lnTo>
                    <a:pt x="192" y="2544"/>
                  </a:lnTo>
                  <a:lnTo>
                    <a:pt x="96" y="2544"/>
                  </a:lnTo>
                  <a:lnTo>
                    <a:pt x="96" y="2384"/>
                  </a:lnTo>
                  <a:lnTo>
                    <a:pt x="96" y="2336"/>
                  </a:lnTo>
                  <a:lnTo>
                    <a:pt x="192" y="2336"/>
                  </a:lnTo>
                  <a:lnTo>
                    <a:pt x="192" y="2384"/>
                  </a:lnTo>
                  <a:lnTo>
                    <a:pt x="192" y="2544"/>
                  </a:lnTo>
                  <a:lnTo>
                    <a:pt x="192" y="2848"/>
                  </a:lnTo>
                  <a:lnTo>
                    <a:pt x="192" y="2960"/>
                  </a:lnTo>
                  <a:lnTo>
                    <a:pt x="192" y="3008"/>
                  </a:lnTo>
                  <a:lnTo>
                    <a:pt x="192" y="3264"/>
                  </a:lnTo>
                  <a:lnTo>
                    <a:pt x="96" y="3264"/>
                  </a:lnTo>
                  <a:lnTo>
                    <a:pt x="96" y="3168"/>
                  </a:lnTo>
                  <a:lnTo>
                    <a:pt x="144" y="3216"/>
                  </a:lnTo>
                  <a:lnTo>
                    <a:pt x="128" y="3216"/>
                  </a:lnTo>
                  <a:lnTo>
                    <a:pt x="176" y="3168"/>
                  </a:lnTo>
                  <a:lnTo>
                    <a:pt x="176" y="3216"/>
                  </a:lnTo>
                  <a:lnTo>
                    <a:pt x="176" y="3312"/>
                  </a:lnTo>
                  <a:lnTo>
                    <a:pt x="176" y="3424"/>
                  </a:lnTo>
                  <a:lnTo>
                    <a:pt x="176" y="3472"/>
                  </a:lnTo>
                  <a:lnTo>
                    <a:pt x="176" y="3520"/>
                  </a:lnTo>
                  <a:lnTo>
                    <a:pt x="80" y="3520"/>
                  </a:lnTo>
                  <a:lnTo>
                    <a:pt x="80" y="3472"/>
                  </a:lnTo>
                  <a:lnTo>
                    <a:pt x="176" y="3472"/>
                  </a:lnTo>
                  <a:lnTo>
                    <a:pt x="176" y="3520"/>
                  </a:lnTo>
                  <a:lnTo>
                    <a:pt x="80" y="3520"/>
                  </a:lnTo>
                  <a:lnTo>
                    <a:pt x="80" y="3472"/>
                  </a:lnTo>
                  <a:lnTo>
                    <a:pt x="176" y="3472"/>
                  </a:lnTo>
                  <a:lnTo>
                    <a:pt x="176" y="3520"/>
                  </a:lnTo>
                  <a:lnTo>
                    <a:pt x="176" y="3568"/>
                  </a:lnTo>
                  <a:cubicBezTo>
                    <a:pt x="176" y="3574"/>
                    <a:pt x="176" y="3579"/>
                    <a:pt x="174" y="3584"/>
                  </a:cubicBezTo>
                  <a:lnTo>
                    <a:pt x="158" y="3632"/>
                  </a:lnTo>
                  <a:lnTo>
                    <a:pt x="160" y="3616"/>
                  </a:lnTo>
                  <a:lnTo>
                    <a:pt x="160" y="3680"/>
                  </a:lnTo>
                  <a:lnTo>
                    <a:pt x="64" y="3680"/>
                  </a:lnTo>
                  <a:lnTo>
                    <a:pt x="64" y="3616"/>
                  </a:lnTo>
                  <a:lnTo>
                    <a:pt x="160" y="3616"/>
                  </a:lnTo>
                  <a:lnTo>
                    <a:pt x="160" y="3680"/>
                  </a:lnTo>
                  <a:lnTo>
                    <a:pt x="64" y="3680"/>
                  </a:lnTo>
                  <a:lnTo>
                    <a:pt x="64" y="3616"/>
                  </a:lnTo>
                  <a:lnTo>
                    <a:pt x="160" y="3616"/>
                  </a:lnTo>
                  <a:lnTo>
                    <a:pt x="160" y="3680"/>
                  </a:lnTo>
                  <a:lnTo>
                    <a:pt x="160" y="3728"/>
                  </a:lnTo>
                  <a:lnTo>
                    <a:pt x="160" y="3776"/>
                  </a:lnTo>
                  <a:lnTo>
                    <a:pt x="160" y="3824"/>
                  </a:lnTo>
                  <a:lnTo>
                    <a:pt x="64" y="3824"/>
                  </a:lnTo>
                  <a:lnTo>
                    <a:pt x="64" y="3776"/>
                  </a:lnTo>
                  <a:lnTo>
                    <a:pt x="160" y="3776"/>
                  </a:lnTo>
                  <a:lnTo>
                    <a:pt x="160" y="3824"/>
                  </a:lnTo>
                  <a:cubicBezTo>
                    <a:pt x="160" y="3851"/>
                    <a:pt x="139" y="3872"/>
                    <a:pt x="112" y="3872"/>
                  </a:cubicBezTo>
                  <a:lnTo>
                    <a:pt x="96" y="3872"/>
                  </a:lnTo>
                  <a:cubicBezTo>
                    <a:pt x="70" y="3872"/>
                    <a:pt x="48" y="3851"/>
                    <a:pt x="48" y="3824"/>
                  </a:cubicBezTo>
                  <a:lnTo>
                    <a:pt x="48" y="3776"/>
                  </a:lnTo>
                  <a:lnTo>
                    <a:pt x="144" y="3776"/>
                  </a:lnTo>
                  <a:lnTo>
                    <a:pt x="144" y="3824"/>
                  </a:lnTo>
                  <a:lnTo>
                    <a:pt x="144" y="3872"/>
                  </a:lnTo>
                  <a:lnTo>
                    <a:pt x="144" y="3936"/>
                  </a:lnTo>
                  <a:lnTo>
                    <a:pt x="144" y="3984"/>
                  </a:lnTo>
                  <a:lnTo>
                    <a:pt x="48" y="3984"/>
                  </a:lnTo>
                  <a:lnTo>
                    <a:pt x="48" y="3936"/>
                  </a:lnTo>
                  <a:lnTo>
                    <a:pt x="144" y="3936"/>
                  </a:lnTo>
                  <a:lnTo>
                    <a:pt x="144" y="3984"/>
                  </a:lnTo>
                  <a:lnTo>
                    <a:pt x="144" y="4032"/>
                  </a:lnTo>
                  <a:lnTo>
                    <a:pt x="144" y="4080"/>
                  </a:lnTo>
                  <a:lnTo>
                    <a:pt x="144" y="4128"/>
                  </a:lnTo>
                  <a:lnTo>
                    <a:pt x="48" y="4128"/>
                  </a:lnTo>
                  <a:lnTo>
                    <a:pt x="48" y="4080"/>
                  </a:lnTo>
                  <a:lnTo>
                    <a:pt x="142" y="4096"/>
                  </a:lnTo>
                  <a:lnTo>
                    <a:pt x="126" y="4144"/>
                  </a:lnTo>
                  <a:lnTo>
                    <a:pt x="128" y="4128"/>
                  </a:lnTo>
                  <a:lnTo>
                    <a:pt x="128" y="4192"/>
                  </a:lnTo>
                  <a:lnTo>
                    <a:pt x="128" y="4240"/>
                  </a:lnTo>
                  <a:lnTo>
                    <a:pt x="128" y="4288"/>
                  </a:lnTo>
                  <a:lnTo>
                    <a:pt x="128" y="4336"/>
                  </a:lnTo>
                  <a:lnTo>
                    <a:pt x="128" y="4384"/>
                  </a:lnTo>
                  <a:lnTo>
                    <a:pt x="128" y="4448"/>
                  </a:lnTo>
                  <a:lnTo>
                    <a:pt x="128" y="4496"/>
                  </a:lnTo>
                  <a:lnTo>
                    <a:pt x="128" y="4544"/>
                  </a:lnTo>
                  <a:lnTo>
                    <a:pt x="128" y="4592"/>
                  </a:lnTo>
                  <a:lnTo>
                    <a:pt x="32" y="4592"/>
                  </a:lnTo>
                  <a:lnTo>
                    <a:pt x="32" y="4544"/>
                  </a:lnTo>
                  <a:lnTo>
                    <a:pt x="128" y="4544"/>
                  </a:lnTo>
                  <a:lnTo>
                    <a:pt x="128" y="4592"/>
                  </a:lnTo>
                  <a:lnTo>
                    <a:pt x="128" y="4640"/>
                  </a:lnTo>
                  <a:lnTo>
                    <a:pt x="128" y="4704"/>
                  </a:lnTo>
                  <a:cubicBezTo>
                    <a:pt x="128" y="4731"/>
                    <a:pt x="107" y="4752"/>
                    <a:pt x="80" y="4752"/>
                  </a:cubicBezTo>
                  <a:lnTo>
                    <a:pt x="64" y="4752"/>
                  </a:lnTo>
                  <a:lnTo>
                    <a:pt x="112" y="4704"/>
                  </a:lnTo>
                  <a:lnTo>
                    <a:pt x="112" y="4752"/>
                  </a:lnTo>
                  <a:lnTo>
                    <a:pt x="112" y="4800"/>
                  </a:lnTo>
                  <a:lnTo>
                    <a:pt x="112" y="4848"/>
                  </a:lnTo>
                  <a:lnTo>
                    <a:pt x="112" y="4896"/>
                  </a:lnTo>
                  <a:lnTo>
                    <a:pt x="16" y="4896"/>
                  </a:lnTo>
                  <a:lnTo>
                    <a:pt x="16" y="4848"/>
                  </a:lnTo>
                  <a:lnTo>
                    <a:pt x="112" y="4848"/>
                  </a:lnTo>
                  <a:lnTo>
                    <a:pt x="112" y="4896"/>
                  </a:lnTo>
                  <a:lnTo>
                    <a:pt x="112" y="4960"/>
                  </a:lnTo>
                  <a:lnTo>
                    <a:pt x="112" y="5008"/>
                  </a:lnTo>
                  <a:lnTo>
                    <a:pt x="112" y="5056"/>
                  </a:lnTo>
                  <a:lnTo>
                    <a:pt x="112" y="5104"/>
                  </a:lnTo>
                  <a:lnTo>
                    <a:pt x="112" y="5168"/>
                  </a:lnTo>
                  <a:cubicBezTo>
                    <a:pt x="112" y="5174"/>
                    <a:pt x="112" y="5179"/>
                    <a:pt x="110" y="5184"/>
                  </a:cubicBezTo>
                  <a:lnTo>
                    <a:pt x="94" y="5232"/>
                  </a:lnTo>
                  <a:lnTo>
                    <a:pt x="96" y="5216"/>
                  </a:lnTo>
                  <a:lnTo>
                    <a:pt x="96" y="5264"/>
                  </a:lnTo>
                  <a:lnTo>
                    <a:pt x="96" y="5312"/>
                  </a:lnTo>
                  <a:lnTo>
                    <a:pt x="96" y="5360"/>
                  </a:lnTo>
                  <a:cubicBezTo>
                    <a:pt x="96" y="5387"/>
                    <a:pt x="75" y="5408"/>
                    <a:pt x="48" y="5408"/>
                  </a:cubicBezTo>
                  <a:cubicBezTo>
                    <a:pt x="22" y="5408"/>
                    <a:pt x="0" y="5387"/>
                    <a:pt x="0" y="536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59" name="Freeform 228"/>
            <p:cNvSpPr>
              <a:spLocks/>
            </p:cNvSpPr>
            <p:nvPr/>
          </p:nvSpPr>
          <p:spPr bwMode="auto">
            <a:xfrm>
              <a:off x="7035118" y="3905692"/>
              <a:ext cx="27912" cy="1584845"/>
            </a:xfrm>
            <a:custGeom>
              <a:avLst/>
              <a:gdLst>
                <a:gd name="T0" fmla="*/ 48 w 232"/>
                <a:gd name="T1" fmla="*/ 152 h 8544"/>
                <a:gd name="T2" fmla="*/ 48 w 232"/>
                <a:gd name="T3" fmla="*/ 296 h 8544"/>
                <a:gd name="T4" fmla="*/ 8 w 232"/>
                <a:gd name="T5" fmla="*/ 464 h 8544"/>
                <a:gd name="T6" fmla="*/ 56 w 232"/>
                <a:gd name="T7" fmla="*/ 952 h 8544"/>
                <a:gd name="T8" fmla="*/ 56 w 232"/>
                <a:gd name="T9" fmla="*/ 2032 h 8544"/>
                <a:gd name="T10" fmla="*/ 64 w 232"/>
                <a:gd name="T11" fmla="*/ 3112 h 8544"/>
                <a:gd name="T12" fmla="*/ 64 w 232"/>
                <a:gd name="T13" fmla="*/ 4136 h 8544"/>
                <a:gd name="T14" fmla="*/ 64 w 232"/>
                <a:gd name="T15" fmla="*/ 4720 h 8544"/>
                <a:gd name="T16" fmla="*/ 64 w 232"/>
                <a:gd name="T17" fmla="*/ 5264 h 8544"/>
                <a:gd name="T18" fmla="*/ 72 w 232"/>
                <a:gd name="T19" fmla="*/ 5672 h 8544"/>
                <a:gd name="T20" fmla="*/ 72 w 232"/>
                <a:gd name="T21" fmla="*/ 6184 h 8544"/>
                <a:gd name="T22" fmla="*/ 72 w 232"/>
                <a:gd name="T23" fmla="*/ 6624 h 8544"/>
                <a:gd name="T24" fmla="*/ 80 w 232"/>
                <a:gd name="T25" fmla="*/ 6904 h 8544"/>
                <a:gd name="T26" fmla="*/ 80 w 232"/>
                <a:gd name="T27" fmla="*/ 7336 h 8544"/>
                <a:gd name="T28" fmla="*/ 80 w 232"/>
                <a:gd name="T29" fmla="*/ 7720 h 8544"/>
                <a:gd name="T30" fmla="*/ 104 w 232"/>
                <a:gd name="T31" fmla="*/ 7904 h 8544"/>
                <a:gd name="T32" fmla="*/ 104 w 232"/>
                <a:gd name="T33" fmla="*/ 8136 h 8544"/>
                <a:gd name="T34" fmla="*/ 103 w 232"/>
                <a:gd name="T35" fmla="*/ 8329 h 8544"/>
                <a:gd name="T36" fmla="*/ 72 w 232"/>
                <a:gd name="T37" fmla="*/ 8416 h 8544"/>
                <a:gd name="T38" fmla="*/ 120 w 232"/>
                <a:gd name="T39" fmla="*/ 8440 h 8544"/>
                <a:gd name="T40" fmla="*/ 104 w 232"/>
                <a:gd name="T41" fmla="*/ 8392 h 8544"/>
                <a:gd name="T42" fmla="*/ 136 w 232"/>
                <a:gd name="T43" fmla="*/ 8440 h 8544"/>
                <a:gd name="T44" fmla="*/ 96 w 232"/>
                <a:gd name="T45" fmla="*/ 8440 h 8544"/>
                <a:gd name="T46" fmla="*/ 128 w 232"/>
                <a:gd name="T47" fmla="*/ 8392 h 8544"/>
                <a:gd name="T48" fmla="*/ 136 w 232"/>
                <a:gd name="T49" fmla="*/ 8496 h 8544"/>
                <a:gd name="T50" fmla="*/ 128 w 232"/>
                <a:gd name="T51" fmla="*/ 8416 h 8544"/>
                <a:gd name="T52" fmla="*/ 184 w 232"/>
                <a:gd name="T53" fmla="*/ 8416 h 8544"/>
                <a:gd name="T54" fmla="*/ 168 w 232"/>
                <a:gd name="T55" fmla="*/ 8416 h 8544"/>
                <a:gd name="T56" fmla="*/ 192 w 232"/>
                <a:gd name="T57" fmla="*/ 8416 h 8544"/>
                <a:gd name="T58" fmla="*/ 176 w 232"/>
                <a:gd name="T59" fmla="*/ 8416 h 8544"/>
                <a:gd name="T60" fmla="*/ 232 w 232"/>
                <a:gd name="T61" fmla="*/ 8416 h 8544"/>
                <a:gd name="T62" fmla="*/ 176 w 232"/>
                <a:gd name="T63" fmla="*/ 8416 h 8544"/>
                <a:gd name="T64" fmla="*/ 144 w 232"/>
                <a:gd name="T65" fmla="*/ 8416 h 8544"/>
                <a:gd name="T66" fmla="*/ 136 w 232"/>
                <a:gd name="T67" fmla="*/ 8440 h 8544"/>
                <a:gd name="T68" fmla="*/ 176 w 232"/>
                <a:gd name="T69" fmla="*/ 8440 h 8544"/>
                <a:gd name="T70" fmla="*/ 112 w 232"/>
                <a:gd name="T71" fmla="*/ 8520 h 8544"/>
                <a:gd name="T72" fmla="*/ 152 w 232"/>
                <a:gd name="T73" fmla="*/ 8440 h 8544"/>
                <a:gd name="T74" fmla="*/ 88 w 232"/>
                <a:gd name="T75" fmla="*/ 8440 h 8544"/>
                <a:gd name="T76" fmla="*/ 104 w 232"/>
                <a:gd name="T77" fmla="*/ 8464 h 8544"/>
                <a:gd name="T78" fmla="*/ 120 w 232"/>
                <a:gd name="T79" fmla="*/ 8440 h 8544"/>
                <a:gd name="T80" fmla="*/ 96 w 232"/>
                <a:gd name="T81" fmla="*/ 8464 h 8544"/>
                <a:gd name="T82" fmla="*/ 56 w 232"/>
                <a:gd name="T83" fmla="*/ 8312 h 8544"/>
                <a:gd name="T84" fmla="*/ 56 w 232"/>
                <a:gd name="T85" fmla="*/ 8080 h 8544"/>
                <a:gd name="T86" fmla="*/ 56 w 232"/>
                <a:gd name="T87" fmla="*/ 7848 h 8544"/>
                <a:gd name="T88" fmla="*/ 32 w 232"/>
                <a:gd name="T89" fmla="*/ 7648 h 8544"/>
                <a:gd name="T90" fmla="*/ 32 w 232"/>
                <a:gd name="T91" fmla="*/ 7264 h 8544"/>
                <a:gd name="T92" fmla="*/ 25 w 232"/>
                <a:gd name="T93" fmla="*/ 6852 h 8544"/>
                <a:gd name="T94" fmla="*/ 24 w 232"/>
                <a:gd name="T95" fmla="*/ 6520 h 8544"/>
                <a:gd name="T96" fmla="*/ 24 w 232"/>
                <a:gd name="T97" fmla="*/ 6080 h 8544"/>
                <a:gd name="T98" fmla="*/ 24 w 232"/>
                <a:gd name="T99" fmla="*/ 5544 h 8544"/>
                <a:gd name="T100" fmla="*/ 16 w 232"/>
                <a:gd name="T101" fmla="*/ 5136 h 8544"/>
                <a:gd name="T102" fmla="*/ 16 w 232"/>
                <a:gd name="T103" fmla="*/ 4592 h 8544"/>
                <a:gd name="T104" fmla="*/ 16 w 232"/>
                <a:gd name="T105" fmla="*/ 3928 h 8544"/>
                <a:gd name="T106" fmla="*/ 17 w 232"/>
                <a:gd name="T107" fmla="*/ 2882 h 8544"/>
                <a:gd name="T108" fmla="*/ 8 w 232"/>
                <a:gd name="T109" fmla="*/ 1800 h 8544"/>
                <a:gd name="T110" fmla="*/ 8 w 232"/>
                <a:gd name="T111" fmla="*/ 720 h 8544"/>
                <a:gd name="T112" fmla="*/ 8 w 232"/>
                <a:gd name="T113" fmla="*/ 464 h 8544"/>
                <a:gd name="T114" fmla="*/ 0 w 232"/>
                <a:gd name="T115" fmla="*/ 232 h 8544"/>
                <a:gd name="T116" fmla="*/ 0 w 232"/>
                <a:gd name="T117" fmla="*/ 88 h 8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8544">
                  <a:moveTo>
                    <a:pt x="48" y="24"/>
                  </a:moveTo>
                  <a:lnTo>
                    <a:pt x="48" y="40"/>
                  </a:lnTo>
                  <a:lnTo>
                    <a:pt x="48" y="56"/>
                  </a:lnTo>
                  <a:lnTo>
                    <a:pt x="48" y="72"/>
                  </a:lnTo>
                  <a:lnTo>
                    <a:pt x="48" y="88"/>
                  </a:lnTo>
                  <a:lnTo>
                    <a:pt x="48" y="104"/>
                  </a:lnTo>
                  <a:lnTo>
                    <a:pt x="48" y="120"/>
                  </a:lnTo>
                  <a:lnTo>
                    <a:pt x="48" y="136"/>
                  </a:lnTo>
                  <a:lnTo>
                    <a:pt x="48" y="152"/>
                  </a:lnTo>
                  <a:lnTo>
                    <a:pt x="48" y="168"/>
                  </a:lnTo>
                  <a:lnTo>
                    <a:pt x="48" y="184"/>
                  </a:lnTo>
                  <a:lnTo>
                    <a:pt x="48" y="200"/>
                  </a:lnTo>
                  <a:lnTo>
                    <a:pt x="48" y="216"/>
                  </a:lnTo>
                  <a:lnTo>
                    <a:pt x="48" y="232"/>
                  </a:lnTo>
                  <a:lnTo>
                    <a:pt x="48" y="248"/>
                  </a:lnTo>
                  <a:lnTo>
                    <a:pt x="48" y="264"/>
                  </a:lnTo>
                  <a:lnTo>
                    <a:pt x="48" y="280"/>
                  </a:lnTo>
                  <a:lnTo>
                    <a:pt x="48" y="296"/>
                  </a:lnTo>
                  <a:lnTo>
                    <a:pt x="48" y="496"/>
                  </a:lnTo>
                  <a:lnTo>
                    <a:pt x="1" y="491"/>
                  </a:lnTo>
                  <a:lnTo>
                    <a:pt x="9" y="459"/>
                  </a:lnTo>
                  <a:cubicBezTo>
                    <a:pt x="12" y="447"/>
                    <a:pt x="23" y="439"/>
                    <a:pt x="35" y="441"/>
                  </a:cubicBezTo>
                  <a:cubicBezTo>
                    <a:pt x="47" y="442"/>
                    <a:pt x="56" y="452"/>
                    <a:pt x="56" y="464"/>
                  </a:cubicBezTo>
                  <a:lnTo>
                    <a:pt x="56" y="496"/>
                  </a:lnTo>
                  <a:cubicBezTo>
                    <a:pt x="56" y="510"/>
                    <a:pt x="46" y="520"/>
                    <a:pt x="32" y="520"/>
                  </a:cubicBezTo>
                  <a:cubicBezTo>
                    <a:pt x="19" y="520"/>
                    <a:pt x="8" y="510"/>
                    <a:pt x="8" y="496"/>
                  </a:cubicBezTo>
                  <a:lnTo>
                    <a:pt x="8" y="464"/>
                  </a:lnTo>
                  <a:cubicBezTo>
                    <a:pt x="8" y="451"/>
                    <a:pt x="19" y="440"/>
                    <a:pt x="32" y="440"/>
                  </a:cubicBezTo>
                  <a:cubicBezTo>
                    <a:pt x="46" y="440"/>
                    <a:pt x="56" y="451"/>
                    <a:pt x="56" y="464"/>
                  </a:cubicBezTo>
                  <a:lnTo>
                    <a:pt x="56" y="496"/>
                  </a:lnTo>
                  <a:lnTo>
                    <a:pt x="56" y="520"/>
                  </a:lnTo>
                  <a:lnTo>
                    <a:pt x="56" y="544"/>
                  </a:lnTo>
                  <a:lnTo>
                    <a:pt x="56" y="624"/>
                  </a:lnTo>
                  <a:lnTo>
                    <a:pt x="56" y="720"/>
                  </a:lnTo>
                  <a:lnTo>
                    <a:pt x="56" y="824"/>
                  </a:lnTo>
                  <a:lnTo>
                    <a:pt x="56" y="952"/>
                  </a:lnTo>
                  <a:lnTo>
                    <a:pt x="56" y="1080"/>
                  </a:lnTo>
                  <a:lnTo>
                    <a:pt x="56" y="1208"/>
                  </a:lnTo>
                  <a:lnTo>
                    <a:pt x="56" y="1336"/>
                  </a:lnTo>
                  <a:lnTo>
                    <a:pt x="56" y="1440"/>
                  </a:lnTo>
                  <a:lnTo>
                    <a:pt x="56" y="1568"/>
                  </a:lnTo>
                  <a:lnTo>
                    <a:pt x="56" y="1696"/>
                  </a:lnTo>
                  <a:lnTo>
                    <a:pt x="56" y="1800"/>
                  </a:lnTo>
                  <a:lnTo>
                    <a:pt x="56" y="1928"/>
                  </a:lnTo>
                  <a:lnTo>
                    <a:pt x="56" y="2032"/>
                  </a:lnTo>
                  <a:lnTo>
                    <a:pt x="56" y="2160"/>
                  </a:lnTo>
                  <a:lnTo>
                    <a:pt x="56" y="2264"/>
                  </a:lnTo>
                  <a:lnTo>
                    <a:pt x="56" y="2392"/>
                  </a:lnTo>
                  <a:lnTo>
                    <a:pt x="56" y="2520"/>
                  </a:lnTo>
                  <a:lnTo>
                    <a:pt x="56" y="2648"/>
                  </a:lnTo>
                  <a:lnTo>
                    <a:pt x="56" y="2776"/>
                  </a:lnTo>
                  <a:lnTo>
                    <a:pt x="64" y="2879"/>
                  </a:lnTo>
                  <a:lnTo>
                    <a:pt x="64" y="2976"/>
                  </a:lnTo>
                  <a:lnTo>
                    <a:pt x="64" y="3112"/>
                  </a:lnTo>
                  <a:lnTo>
                    <a:pt x="64" y="3208"/>
                  </a:lnTo>
                  <a:lnTo>
                    <a:pt x="64" y="3336"/>
                  </a:lnTo>
                  <a:lnTo>
                    <a:pt x="64" y="3440"/>
                  </a:lnTo>
                  <a:lnTo>
                    <a:pt x="64" y="3568"/>
                  </a:lnTo>
                  <a:lnTo>
                    <a:pt x="64" y="3696"/>
                  </a:lnTo>
                  <a:lnTo>
                    <a:pt x="64" y="3824"/>
                  </a:lnTo>
                  <a:lnTo>
                    <a:pt x="64" y="3928"/>
                  </a:lnTo>
                  <a:lnTo>
                    <a:pt x="64" y="4032"/>
                  </a:lnTo>
                  <a:lnTo>
                    <a:pt x="64" y="4136"/>
                  </a:lnTo>
                  <a:lnTo>
                    <a:pt x="64" y="4240"/>
                  </a:lnTo>
                  <a:lnTo>
                    <a:pt x="64" y="4288"/>
                  </a:lnTo>
                  <a:lnTo>
                    <a:pt x="64" y="4368"/>
                  </a:lnTo>
                  <a:lnTo>
                    <a:pt x="64" y="4416"/>
                  </a:lnTo>
                  <a:lnTo>
                    <a:pt x="64" y="4496"/>
                  </a:lnTo>
                  <a:lnTo>
                    <a:pt x="64" y="4544"/>
                  </a:lnTo>
                  <a:lnTo>
                    <a:pt x="64" y="4592"/>
                  </a:lnTo>
                  <a:lnTo>
                    <a:pt x="64" y="4672"/>
                  </a:lnTo>
                  <a:lnTo>
                    <a:pt x="64" y="4720"/>
                  </a:lnTo>
                  <a:lnTo>
                    <a:pt x="64" y="4776"/>
                  </a:lnTo>
                  <a:lnTo>
                    <a:pt x="64" y="4824"/>
                  </a:lnTo>
                  <a:lnTo>
                    <a:pt x="64" y="4904"/>
                  </a:lnTo>
                  <a:lnTo>
                    <a:pt x="64" y="4952"/>
                  </a:lnTo>
                  <a:lnTo>
                    <a:pt x="64" y="5008"/>
                  </a:lnTo>
                  <a:lnTo>
                    <a:pt x="64" y="5080"/>
                  </a:lnTo>
                  <a:lnTo>
                    <a:pt x="64" y="5136"/>
                  </a:lnTo>
                  <a:lnTo>
                    <a:pt x="64" y="5184"/>
                  </a:lnTo>
                  <a:lnTo>
                    <a:pt x="64" y="5264"/>
                  </a:lnTo>
                  <a:lnTo>
                    <a:pt x="64" y="5261"/>
                  </a:lnTo>
                  <a:lnTo>
                    <a:pt x="72" y="5309"/>
                  </a:lnTo>
                  <a:cubicBezTo>
                    <a:pt x="72" y="5310"/>
                    <a:pt x="72" y="5311"/>
                    <a:pt x="72" y="5312"/>
                  </a:cubicBezTo>
                  <a:lnTo>
                    <a:pt x="72" y="5368"/>
                  </a:lnTo>
                  <a:lnTo>
                    <a:pt x="72" y="5416"/>
                  </a:lnTo>
                  <a:lnTo>
                    <a:pt x="72" y="5496"/>
                  </a:lnTo>
                  <a:lnTo>
                    <a:pt x="72" y="5544"/>
                  </a:lnTo>
                  <a:lnTo>
                    <a:pt x="72" y="5592"/>
                  </a:lnTo>
                  <a:lnTo>
                    <a:pt x="72" y="5672"/>
                  </a:lnTo>
                  <a:lnTo>
                    <a:pt x="72" y="5720"/>
                  </a:lnTo>
                  <a:lnTo>
                    <a:pt x="72" y="5776"/>
                  </a:lnTo>
                  <a:lnTo>
                    <a:pt x="72" y="5824"/>
                  </a:lnTo>
                  <a:lnTo>
                    <a:pt x="72" y="5880"/>
                  </a:lnTo>
                  <a:lnTo>
                    <a:pt x="72" y="5952"/>
                  </a:lnTo>
                  <a:lnTo>
                    <a:pt x="72" y="6008"/>
                  </a:lnTo>
                  <a:lnTo>
                    <a:pt x="72" y="6080"/>
                  </a:lnTo>
                  <a:lnTo>
                    <a:pt x="72" y="6136"/>
                  </a:lnTo>
                  <a:lnTo>
                    <a:pt x="72" y="6184"/>
                  </a:lnTo>
                  <a:lnTo>
                    <a:pt x="72" y="6232"/>
                  </a:lnTo>
                  <a:lnTo>
                    <a:pt x="72" y="6288"/>
                  </a:lnTo>
                  <a:lnTo>
                    <a:pt x="72" y="6312"/>
                  </a:lnTo>
                  <a:lnTo>
                    <a:pt x="72" y="6368"/>
                  </a:lnTo>
                  <a:lnTo>
                    <a:pt x="72" y="6416"/>
                  </a:lnTo>
                  <a:lnTo>
                    <a:pt x="72" y="6464"/>
                  </a:lnTo>
                  <a:lnTo>
                    <a:pt x="72" y="6520"/>
                  </a:lnTo>
                  <a:lnTo>
                    <a:pt x="72" y="6568"/>
                  </a:lnTo>
                  <a:lnTo>
                    <a:pt x="72" y="6624"/>
                  </a:lnTo>
                  <a:lnTo>
                    <a:pt x="72" y="6672"/>
                  </a:lnTo>
                  <a:lnTo>
                    <a:pt x="72" y="6720"/>
                  </a:lnTo>
                  <a:lnTo>
                    <a:pt x="72" y="6752"/>
                  </a:lnTo>
                  <a:lnTo>
                    <a:pt x="72" y="6776"/>
                  </a:lnTo>
                  <a:lnTo>
                    <a:pt x="72" y="6800"/>
                  </a:lnTo>
                  <a:lnTo>
                    <a:pt x="72" y="6848"/>
                  </a:lnTo>
                  <a:lnTo>
                    <a:pt x="72" y="6845"/>
                  </a:lnTo>
                  <a:lnTo>
                    <a:pt x="80" y="6901"/>
                  </a:lnTo>
                  <a:cubicBezTo>
                    <a:pt x="80" y="6902"/>
                    <a:pt x="80" y="6903"/>
                    <a:pt x="80" y="6904"/>
                  </a:cubicBezTo>
                  <a:lnTo>
                    <a:pt x="80" y="6976"/>
                  </a:lnTo>
                  <a:lnTo>
                    <a:pt x="80" y="7032"/>
                  </a:lnTo>
                  <a:lnTo>
                    <a:pt x="80" y="7080"/>
                  </a:lnTo>
                  <a:lnTo>
                    <a:pt x="80" y="7136"/>
                  </a:lnTo>
                  <a:lnTo>
                    <a:pt x="80" y="7184"/>
                  </a:lnTo>
                  <a:lnTo>
                    <a:pt x="80" y="7208"/>
                  </a:lnTo>
                  <a:lnTo>
                    <a:pt x="80" y="7264"/>
                  </a:lnTo>
                  <a:lnTo>
                    <a:pt x="80" y="7288"/>
                  </a:lnTo>
                  <a:lnTo>
                    <a:pt x="80" y="7336"/>
                  </a:lnTo>
                  <a:lnTo>
                    <a:pt x="80" y="7368"/>
                  </a:lnTo>
                  <a:lnTo>
                    <a:pt x="80" y="7416"/>
                  </a:lnTo>
                  <a:lnTo>
                    <a:pt x="80" y="7464"/>
                  </a:lnTo>
                  <a:lnTo>
                    <a:pt x="80" y="7520"/>
                  </a:lnTo>
                  <a:lnTo>
                    <a:pt x="80" y="7568"/>
                  </a:lnTo>
                  <a:lnTo>
                    <a:pt x="80" y="7624"/>
                  </a:lnTo>
                  <a:lnTo>
                    <a:pt x="80" y="7648"/>
                  </a:lnTo>
                  <a:lnTo>
                    <a:pt x="80" y="7696"/>
                  </a:lnTo>
                  <a:lnTo>
                    <a:pt x="80" y="7720"/>
                  </a:lnTo>
                  <a:lnTo>
                    <a:pt x="80" y="7752"/>
                  </a:lnTo>
                  <a:lnTo>
                    <a:pt x="56" y="7728"/>
                  </a:lnTo>
                  <a:lnTo>
                    <a:pt x="64" y="7728"/>
                  </a:lnTo>
                  <a:lnTo>
                    <a:pt x="72" y="7728"/>
                  </a:lnTo>
                  <a:lnTo>
                    <a:pt x="80" y="7728"/>
                  </a:lnTo>
                  <a:cubicBezTo>
                    <a:pt x="94" y="7728"/>
                    <a:pt x="104" y="7739"/>
                    <a:pt x="104" y="7752"/>
                  </a:cubicBezTo>
                  <a:lnTo>
                    <a:pt x="104" y="7848"/>
                  </a:lnTo>
                  <a:lnTo>
                    <a:pt x="104" y="7880"/>
                  </a:lnTo>
                  <a:lnTo>
                    <a:pt x="104" y="7904"/>
                  </a:lnTo>
                  <a:lnTo>
                    <a:pt x="104" y="7928"/>
                  </a:lnTo>
                  <a:lnTo>
                    <a:pt x="104" y="7952"/>
                  </a:lnTo>
                  <a:lnTo>
                    <a:pt x="104" y="7976"/>
                  </a:lnTo>
                  <a:lnTo>
                    <a:pt x="104" y="8008"/>
                  </a:lnTo>
                  <a:lnTo>
                    <a:pt x="104" y="8032"/>
                  </a:lnTo>
                  <a:lnTo>
                    <a:pt x="104" y="8056"/>
                  </a:lnTo>
                  <a:lnTo>
                    <a:pt x="104" y="8080"/>
                  </a:lnTo>
                  <a:lnTo>
                    <a:pt x="104" y="8104"/>
                  </a:lnTo>
                  <a:lnTo>
                    <a:pt x="104" y="8136"/>
                  </a:lnTo>
                  <a:lnTo>
                    <a:pt x="104" y="8160"/>
                  </a:lnTo>
                  <a:lnTo>
                    <a:pt x="104" y="8184"/>
                  </a:lnTo>
                  <a:lnTo>
                    <a:pt x="104" y="8208"/>
                  </a:lnTo>
                  <a:lnTo>
                    <a:pt x="104" y="8232"/>
                  </a:lnTo>
                  <a:lnTo>
                    <a:pt x="104" y="8264"/>
                  </a:lnTo>
                  <a:lnTo>
                    <a:pt x="104" y="8288"/>
                  </a:lnTo>
                  <a:lnTo>
                    <a:pt x="104" y="8312"/>
                  </a:lnTo>
                  <a:lnTo>
                    <a:pt x="104" y="8336"/>
                  </a:lnTo>
                  <a:lnTo>
                    <a:pt x="103" y="8329"/>
                  </a:lnTo>
                  <a:lnTo>
                    <a:pt x="111" y="8353"/>
                  </a:lnTo>
                  <a:cubicBezTo>
                    <a:pt x="112" y="8355"/>
                    <a:pt x="112" y="8358"/>
                    <a:pt x="112" y="8360"/>
                  </a:cubicBezTo>
                  <a:lnTo>
                    <a:pt x="112" y="8392"/>
                  </a:lnTo>
                  <a:lnTo>
                    <a:pt x="112" y="8416"/>
                  </a:lnTo>
                  <a:lnTo>
                    <a:pt x="112" y="8440"/>
                  </a:lnTo>
                  <a:lnTo>
                    <a:pt x="88" y="8416"/>
                  </a:lnTo>
                  <a:lnTo>
                    <a:pt x="96" y="8416"/>
                  </a:lnTo>
                  <a:lnTo>
                    <a:pt x="72" y="8440"/>
                  </a:lnTo>
                  <a:lnTo>
                    <a:pt x="72" y="8416"/>
                  </a:lnTo>
                  <a:cubicBezTo>
                    <a:pt x="72" y="8403"/>
                    <a:pt x="83" y="8392"/>
                    <a:pt x="96" y="8392"/>
                  </a:cubicBezTo>
                  <a:cubicBezTo>
                    <a:pt x="110" y="8392"/>
                    <a:pt x="120" y="8403"/>
                    <a:pt x="120" y="8416"/>
                  </a:cubicBezTo>
                  <a:lnTo>
                    <a:pt x="120" y="8440"/>
                  </a:lnTo>
                  <a:cubicBezTo>
                    <a:pt x="120" y="8454"/>
                    <a:pt x="110" y="8464"/>
                    <a:pt x="96" y="8464"/>
                  </a:cubicBezTo>
                  <a:cubicBezTo>
                    <a:pt x="83" y="8464"/>
                    <a:pt x="72" y="8454"/>
                    <a:pt x="72" y="8440"/>
                  </a:cubicBezTo>
                  <a:lnTo>
                    <a:pt x="72" y="8416"/>
                  </a:lnTo>
                  <a:cubicBezTo>
                    <a:pt x="72" y="8403"/>
                    <a:pt x="83" y="8392"/>
                    <a:pt x="96" y="8392"/>
                  </a:cubicBezTo>
                  <a:cubicBezTo>
                    <a:pt x="110" y="8392"/>
                    <a:pt x="120" y="8403"/>
                    <a:pt x="120" y="8416"/>
                  </a:cubicBezTo>
                  <a:lnTo>
                    <a:pt x="120" y="8440"/>
                  </a:lnTo>
                  <a:cubicBezTo>
                    <a:pt x="120" y="8454"/>
                    <a:pt x="110" y="8464"/>
                    <a:pt x="96" y="8464"/>
                  </a:cubicBezTo>
                  <a:cubicBezTo>
                    <a:pt x="83" y="8464"/>
                    <a:pt x="72" y="8454"/>
                    <a:pt x="72" y="8440"/>
                  </a:cubicBezTo>
                  <a:lnTo>
                    <a:pt x="72" y="8416"/>
                  </a:lnTo>
                  <a:cubicBezTo>
                    <a:pt x="72" y="8405"/>
                    <a:pt x="81" y="8395"/>
                    <a:pt x="93" y="8393"/>
                  </a:cubicBezTo>
                  <a:cubicBezTo>
                    <a:pt x="104" y="8391"/>
                    <a:pt x="116" y="8398"/>
                    <a:pt x="119" y="8409"/>
                  </a:cubicBezTo>
                  <a:lnTo>
                    <a:pt x="127" y="8433"/>
                  </a:lnTo>
                  <a:lnTo>
                    <a:pt x="80" y="8440"/>
                  </a:lnTo>
                  <a:lnTo>
                    <a:pt x="80" y="8416"/>
                  </a:lnTo>
                  <a:cubicBezTo>
                    <a:pt x="80" y="8403"/>
                    <a:pt x="91" y="8392"/>
                    <a:pt x="104" y="8392"/>
                  </a:cubicBezTo>
                  <a:cubicBezTo>
                    <a:pt x="118" y="8392"/>
                    <a:pt x="128" y="8403"/>
                    <a:pt x="128" y="8416"/>
                  </a:cubicBezTo>
                  <a:lnTo>
                    <a:pt x="128" y="8440"/>
                  </a:lnTo>
                  <a:lnTo>
                    <a:pt x="104" y="8416"/>
                  </a:lnTo>
                  <a:lnTo>
                    <a:pt x="112" y="8416"/>
                  </a:lnTo>
                  <a:lnTo>
                    <a:pt x="88" y="8440"/>
                  </a:lnTo>
                  <a:lnTo>
                    <a:pt x="88" y="8416"/>
                  </a:lnTo>
                  <a:cubicBezTo>
                    <a:pt x="88" y="8403"/>
                    <a:pt x="99" y="8392"/>
                    <a:pt x="112" y="8392"/>
                  </a:cubicBezTo>
                  <a:cubicBezTo>
                    <a:pt x="126" y="8392"/>
                    <a:pt x="136" y="8403"/>
                    <a:pt x="136" y="8416"/>
                  </a:cubicBezTo>
                  <a:lnTo>
                    <a:pt x="136" y="8440"/>
                  </a:lnTo>
                  <a:cubicBezTo>
                    <a:pt x="136" y="8454"/>
                    <a:pt x="126" y="8464"/>
                    <a:pt x="112" y="8464"/>
                  </a:cubicBezTo>
                  <a:cubicBezTo>
                    <a:pt x="99" y="8464"/>
                    <a:pt x="88" y="8454"/>
                    <a:pt x="88" y="8440"/>
                  </a:cubicBezTo>
                  <a:lnTo>
                    <a:pt x="88" y="8416"/>
                  </a:lnTo>
                  <a:cubicBezTo>
                    <a:pt x="88" y="8403"/>
                    <a:pt x="99" y="8392"/>
                    <a:pt x="112" y="8392"/>
                  </a:cubicBezTo>
                  <a:cubicBezTo>
                    <a:pt x="126" y="8392"/>
                    <a:pt x="136" y="8403"/>
                    <a:pt x="136" y="8416"/>
                  </a:cubicBezTo>
                  <a:lnTo>
                    <a:pt x="136" y="8440"/>
                  </a:lnTo>
                  <a:lnTo>
                    <a:pt x="112" y="8416"/>
                  </a:lnTo>
                  <a:lnTo>
                    <a:pt x="120" y="8416"/>
                  </a:lnTo>
                  <a:lnTo>
                    <a:pt x="96" y="8440"/>
                  </a:lnTo>
                  <a:lnTo>
                    <a:pt x="96" y="8416"/>
                  </a:lnTo>
                  <a:cubicBezTo>
                    <a:pt x="96" y="8403"/>
                    <a:pt x="107" y="8392"/>
                    <a:pt x="120" y="8392"/>
                  </a:cubicBezTo>
                  <a:cubicBezTo>
                    <a:pt x="134" y="8392"/>
                    <a:pt x="144" y="8403"/>
                    <a:pt x="144" y="8416"/>
                  </a:cubicBezTo>
                  <a:lnTo>
                    <a:pt x="144" y="8440"/>
                  </a:lnTo>
                  <a:lnTo>
                    <a:pt x="120" y="8416"/>
                  </a:lnTo>
                  <a:lnTo>
                    <a:pt x="128" y="8416"/>
                  </a:lnTo>
                  <a:lnTo>
                    <a:pt x="104" y="8440"/>
                  </a:lnTo>
                  <a:lnTo>
                    <a:pt x="104" y="8416"/>
                  </a:lnTo>
                  <a:cubicBezTo>
                    <a:pt x="104" y="8403"/>
                    <a:pt x="115" y="8392"/>
                    <a:pt x="128" y="8392"/>
                  </a:cubicBezTo>
                  <a:cubicBezTo>
                    <a:pt x="142" y="8392"/>
                    <a:pt x="152" y="8403"/>
                    <a:pt x="152" y="8416"/>
                  </a:cubicBezTo>
                  <a:lnTo>
                    <a:pt x="152" y="8440"/>
                  </a:lnTo>
                  <a:lnTo>
                    <a:pt x="128" y="8416"/>
                  </a:lnTo>
                  <a:lnTo>
                    <a:pt x="136" y="8416"/>
                  </a:lnTo>
                  <a:cubicBezTo>
                    <a:pt x="150" y="8416"/>
                    <a:pt x="160" y="8427"/>
                    <a:pt x="160" y="8440"/>
                  </a:cubicBezTo>
                  <a:lnTo>
                    <a:pt x="160" y="8464"/>
                  </a:lnTo>
                  <a:lnTo>
                    <a:pt x="160" y="8496"/>
                  </a:lnTo>
                  <a:lnTo>
                    <a:pt x="160" y="8520"/>
                  </a:lnTo>
                  <a:lnTo>
                    <a:pt x="136" y="8496"/>
                  </a:lnTo>
                  <a:lnTo>
                    <a:pt x="144" y="8496"/>
                  </a:lnTo>
                  <a:lnTo>
                    <a:pt x="120" y="8520"/>
                  </a:lnTo>
                  <a:lnTo>
                    <a:pt x="120" y="8496"/>
                  </a:lnTo>
                  <a:lnTo>
                    <a:pt x="120" y="8464"/>
                  </a:lnTo>
                  <a:lnTo>
                    <a:pt x="120" y="8440"/>
                  </a:lnTo>
                  <a:cubicBezTo>
                    <a:pt x="120" y="8427"/>
                    <a:pt x="131" y="8416"/>
                    <a:pt x="144" y="8416"/>
                  </a:cubicBezTo>
                  <a:lnTo>
                    <a:pt x="152" y="8416"/>
                  </a:lnTo>
                  <a:lnTo>
                    <a:pt x="128" y="8440"/>
                  </a:lnTo>
                  <a:lnTo>
                    <a:pt x="128" y="8416"/>
                  </a:lnTo>
                  <a:cubicBezTo>
                    <a:pt x="128" y="8403"/>
                    <a:pt x="139" y="8392"/>
                    <a:pt x="152" y="8392"/>
                  </a:cubicBezTo>
                  <a:cubicBezTo>
                    <a:pt x="166" y="8392"/>
                    <a:pt x="176" y="8403"/>
                    <a:pt x="176" y="8416"/>
                  </a:cubicBezTo>
                  <a:lnTo>
                    <a:pt x="176" y="8440"/>
                  </a:lnTo>
                  <a:cubicBezTo>
                    <a:pt x="176" y="8454"/>
                    <a:pt x="166" y="8464"/>
                    <a:pt x="152" y="8464"/>
                  </a:cubicBezTo>
                  <a:cubicBezTo>
                    <a:pt x="139" y="8464"/>
                    <a:pt x="128" y="8454"/>
                    <a:pt x="128" y="8440"/>
                  </a:cubicBezTo>
                  <a:lnTo>
                    <a:pt x="128" y="8416"/>
                  </a:lnTo>
                  <a:cubicBezTo>
                    <a:pt x="128" y="8403"/>
                    <a:pt x="139" y="8392"/>
                    <a:pt x="152" y="8392"/>
                  </a:cubicBezTo>
                  <a:lnTo>
                    <a:pt x="160" y="8392"/>
                  </a:lnTo>
                  <a:cubicBezTo>
                    <a:pt x="174" y="8392"/>
                    <a:pt x="184" y="8403"/>
                    <a:pt x="184" y="8416"/>
                  </a:cubicBezTo>
                  <a:lnTo>
                    <a:pt x="184" y="8440"/>
                  </a:lnTo>
                  <a:cubicBezTo>
                    <a:pt x="184" y="8454"/>
                    <a:pt x="174" y="8464"/>
                    <a:pt x="160" y="8464"/>
                  </a:cubicBezTo>
                  <a:cubicBezTo>
                    <a:pt x="147" y="8464"/>
                    <a:pt x="136" y="8454"/>
                    <a:pt x="136" y="8440"/>
                  </a:cubicBezTo>
                  <a:lnTo>
                    <a:pt x="136" y="8416"/>
                  </a:lnTo>
                  <a:cubicBezTo>
                    <a:pt x="136" y="8403"/>
                    <a:pt x="147" y="8392"/>
                    <a:pt x="160" y="8392"/>
                  </a:cubicBezTo>
                  <a:cubicBezTo>
                    <a:pt x="174" y="8392"/>
                    <a:pt x="184" y="8403"/>
                    <a:pt x="184" y="8416"/>
                  </a:cubicBezTo>
                  <a:lnTo>
                    <a:pt x="184" y="8440"/>
                  </a:lnTo>
                  <a:lnTo>
                    <a:pt x="160" y="8416"/>
                  </a:lnTo>
                  <a:lnTo>
                    <a:pt x="168" y="8416"/>
                  </a:lnTo>
                  <a:lnTo>
                    <a:pt x="144" y="8440"/>
                  </a:lnTo>
                  <a:lnTo>
                    <a:pt x="144" y="8416"/>
                  </a:lnTo>
                  <a:cubicBezTo>
                    <a:pt x="144" y="8403"/>
                    <a:pt x="155" y="8392"/>
                    <a:pt x="168" y="8392"/>
                  </a:cubicBezTo>
                  <a:cubicBezTo>
                    <a:pt x="182" y="8392"/>
                    <a:pt x="192" y="8403"/>
                    <a:pt x="192" y="8416"/>
                  </a:cubicBezTo>
                  <a:lnTo>
                    <a:pt x="192" y="8440"/>
                  </a:lnTo>
                  <a:lnTo>
                    <a:pt x="168" y="8416"/>
                  </a:lnTo>
                  <a:lnTo>
                    <a:pt x="176" y="8416"/>
                  </a:lnTo>
                  <a:lnTo>
                    <a:pt x="184" y="8416"/>
                  </a:lnTo>
                  <a:lnTo>
                    <a:pt x="192" y="8416"/>
                  </a:lnTo>
                  <a:lnTo>
                    <a:pt x="200" y="8416"/>
                  </a:lnTo>
                  <a:lnTo>
                    <a:pt x="176" y="8440"/>
                  </a:lnTo>
                  <a:lnTo>
                    <a:pt x="176" y="8416"/>
                  </a:lnTo>
                  <a:cubicBezTo>
                    <a:pt x="176" y="8403"/>
                    <a:pt x="187" y="8392"/>
                    <a:pt x="200" y="8392"/>
                  </a:cubicBezTo>
                  <a:cubicBezTo>
                    <a:pt x="214" y="8392"/>
                    <a:pt x="224" y="8403"/>
                    <a:pt x="224" y="8416"/>
                  </a:cubicBezTo>
                  <a:lnTo>
                    <a:pt x="224" y="8440"/>
                  </a:lnTo>
                  <a:cubicBezTo>
                    <a:pt x="224" y="8454"/>
                    <a:pt x="214" y="8464"/>
                    <a:pt x="200" y="8464"/>
                  </a:cubicBezTo>
                  <a:cubicBezTo>
                    <a:pt x="187" y="8464"/>
                    <a:pt x="176" y="8454"/>
                    <a:pt x="176" y="8440"/>
                  </a:cubicBezTo>
                  <a:lnTo>
                    <a:pt x="176" y="8416"/>
                  </a:lnTo>
                  <a:cubicBezTo>
                    <a:pt x="176" y="8403"/>
                    <a:pt x="187" y="8392"/>
                    <a:pt x="200" y="8392"/>
                  </a:cubicBezTo>
                  <a:cubicBezTo>
                    <a:pt x="214" y="8392"/>
                    <a:pt x="224" y="8403"/>
                    <a:pt x="224" y="8416"/>
                  </a:cubicBezTo>
                  <a:lnTo>
                    <a:pt x="224" y="8440"/>
                  </a:lnTo>
                  <a:lnTo>
                    <a:pt x="200" y="8416"/>
                  </a:lnTo>
                  <a:lnTo>
                    <a:pt x="208" y="8416"/>
                  </a:lnTo>
                  <a:lnTo>
                    <a:pt x="184" y="8440"/>
                  </a:lnTo>
                  <a:lnTo>
                    <a:pt x="184" y="8416"/>
                  </a:lnTo>
                  <a:cubicBezTo>
                    <a:pt x="184" y="8403"/>
                    <a:pt x="195" y="8392"/>
                    <a:pt x="208" y="8392"/>
                  </a:cubicBezTo>
                  <a:cubicBezTo>
                    <a:pt x="222" y="8392"/>
                    <a:pt x="232" y="8403"/>
                    <a:pt x="232" y="8416"/>
                  </a:cubicBezTo>
                  <a:lnTo>
                    <a:pt x="232" y="8440"/>
                  </a:lnTo>
                  <a:cubicBezTo>
                    <a:pt x="232" y="8454"/>
                    <a:pt x="222" y="8464"/>
                    <a:pt x="208" y="8464"/>
                  </a:cubicBezTo>
                  <a:lnTo>
                    <a:pt x="200" y="8464"/>
                  </a:lnTo>
                  <a:cubicBezTo>
                    <a:pt x="187" y="8464"/>
                    <a:pt x="176" y="8454"/>
                    <a:pt x="176" y="8440"/>
                  </a:cubicBezTo>
                  <a:lnTo>
                    <a:pt x="176" y="8416"/>
                  </a:lnTo>
                  <a:lnTo>
                    <a:pt x="224" y="8416"/>
                  </a:lnTo>
                  <a:lnTo>
                    <a:pt x="224" y="8440"/>
                  </a:lnTo>
                  <a:lnTo>
                    <a:pt x="176" y="8440"/>
                  </a:lnTo>
                  <a:lnTo>
                    <a:pt x="176" y="8416"/>
                  </a:lnTo>
                  <a:lnTo>
                    <a:pt x="224" y="8416"/>
                  </a:lnTo>
                  <a:lnTo>
                    <a:pt x="224" y="8440"/>
                  </a:lnTo>
                  <a:cubicBezTo>
                    <a:pt x="224" y="8454"/>
                    <a:pt x="214" y="8464"/>
                    <a:pt x="200" y="8464"/>
                  </a:cubicBezTo>
                  <a:lnTo>
                    <a:pt x="192" y="8464"/>
                  </a:lnTo>
                  <a:lnTo>
                    <a:pt x="184" y="8464"/>
                  </a:lnTo>
                  <a:lnTo>
                    <a:pt x="176" y="8464"/>
                  </a:lnTo>
                  <a:lnTo>
                    <a:pt x="168" y="8464"/>
                  </a:lnTo>
                  <a:cubicBezTo>
                    <a:pt x="155" y="8464"/>
                    <a:pt x="144" y="8454"/>
                    <a:pt x="144" y="8440"/>
                  </a:cubicBezTo>
                  <a:lnTo>
                    <a:pt x="144" y="8416"/>
                  </a:lnTo>
                  <a:lnTo>
                    <a:pt x="192" y="8416"/>
                  </a:lnTo>
                  <a:lnTo>
                    <a:pt x="192" y="8440"/>
                  </a:lnTo>
                  <a:cubicBezTo>
                    <a:pt x="192" y="8454"/>
                    <a:pt x="182" y="8464"/>
                    <a:pt x="168" y="8464"/>
                  </a:cubicBezTo>
                  <a:lnTo>
                    <a:pt x="160" y="8464"/>
                  </a:lnTo>
                  <a:cubicBezTo>
                    <a:pt x="147" y="8464"/>
                    <a:pt x="136" y="8454"/>
                    <a:pt x="136" y="8440"/>
                  </a:cubicBezTo>
                  <a:lnTo>
                    <a:pt x="136" y="8416"/>
                  </a:lnTo>
                  <a:lnTo>
                    <a:pt x="184" y="8416"/>
                  </a:lnTo>
                  <a:lnTo>
                    <a:pt x="184" y="8440"/>
                  </a:lnTo>
                  <a:lnTo>
                    <a:pt x="136" y="8440"/>
                  </a:lnTo>
                  <a:lnTo>
                    <a:pt x="136" y="8416"/>
                  </a:lnTo>
                  <a:lnTo>
                    <a:pt x="160" y="8440"/>
                  </a:lnTo>
                  <a:lnTo>
                    <a:pt x="152" y="8440"/>
                  </a:lnTo>
                  <a:lnTo>
                    <a:pt x="176" y="8416"/>
                  </a:lnTo>
                  <a:lnTo>
                    <a:pt x="176" y="8440"/>
                  </a:lnTo>
                  <a:lnTo>
                    <a:pt x="128" y="8440"/>
                  </a:lnTo>
                  <a:lnTo>
                    <a:pt x="128" y="8416"/>
                  </a:lnTo>
                  <a:lnTo>
                    <a:pt x="176" y="8416"/>
                  </a:lnTo>
                  <a:lnTo>
                    <a:pt x="176" y="8440"/>
                  </a:lnTo>
                  <a:cubicBezTo>
                    <a:pt x="176" y="8454"/>
                    <a:pt x="166" y="8464"/>
                    <a:pt x="152" y="8464"/>
                  </a:cubicBezTo>
                  <a:lnTo>
                    <a:pt x="144" y="8464"/>
                  </a:lnTo>
                  <a:lnTo>
                    <a:pt x="168" y="8440"/>
                  </a:lnTo>
                  <a:lnTo>
                    <a:pt x="168" y="8464"/>
                  </a:lnTo>
                  <a:lnTo>
                    <a:pt x="168" y="8496"/>
                  </a:lnTo>
                  <a:lnTo>
                    <a:pt x="168" y="8520"/>
                  </a:lnTo>
                  <a:cubicBezTo>
                    <a:pt x="168" y="8534"/>
                    <a:pt x="158" y="8544"/>
                    <a:pt x="144" y="8544"/>
                  </a:cubicBezTo>
                  <a:lnTo>
                    <a:pt x="136" y="8544"/>
                  </a:lnTo>
                  <a:cubicBezTo>
                    <a:pt x="123" y="8544"/>
                    <a:pt x="112" y="8534"/>
                    <a:pt x="112" y="8520"/>
                  </a:cubicBezTo>
                  <a:lnTo>
                    <a:pt x="112" y="8496"/>
                  </a:lnTo>
                  <a:lnTo>
                    <a:pt x="112" y="8464"/>
                  </a:lnTo>
                  <a:lnTo>
                    <a:pt x="112" y="8440"/>
                  </a:lnTo>
                  <a:lnTo>
                    <a:pt x="136" y="8464"/>
                  </a:lnTo>
                  <a:lnTo>
                    <a:pt x="128" y="8464"/>
                  </a:lnTo>
                  <a:cubicBezTo>
                    <a:pt x="115" y="8464"/>
                    <a:pt x="104" y="8454"/>
                    <a:pt x="104" y="8440"/>
                  </a:cubicBezTo>
                  <a:lnTo>
                    <a:pt x="104" y="8416"/>
                  </a:lnTo>
                  <a:lnTo>
                    <a:pt x="152" y="8416"/>
                  </a:lnTo>
                  <a:lnTo>
                    <a:pt x="152" y="8440"/>
                  </a:lnTo>
                  <a:cubicBezTo>
                    <a:pt x="152" y="8454"/>
                    <a:pt x="142" y="8464"/>
                    <a:pt x="128" y="8464"/>
                  </a:cubicBezTo>
                  <a:lnTo>
                    <a:pt x="120" y="8464"/>
                  </a:lnTo>
                  <a:cubicBezTo>
                    <a:pt x="107" y="8464"/>
                    <a:pt x="96" y="8454"/>
                    <a:pt x="96" y="8440"/>
                  </a:cubicBezTo>
                  <a:lnTo>
                    <a:pt x="96" y="8416"/>
                  </a:lnTo>
                  <a:lnTo>
                    <a:pt x="144" y="8416"/>
                  </a:lnTo>
                  <a:lnTo>
                    <a:pt x="144" y="8440"/>
                  </a:lnTo>
                  <a:cubicBezTo>
                    <a:pt x="144" y="8454"/>
                    <a:pt x="134" y="8464"/>
                    <a:pt x="120" y="8464"/>
                  </a:cubicBezTo>
                  <a:lnTo>
                    <a:pt x="112" y="8464"/>
                  </a:lnTo>
                  <a:cubicBezTo>
                    <a:pt x="99" y="8464"/>
                    <a:pt x="88" y="8454"/>
                    <a:pt x="88" y="8440"/>
                  </a:cubicBezTo>
                  <a:lnTo>
                    <a:pt x="88" y="8416"/>
                  </a:lnTo>
                  <a:lnTo>
                    <a:pt x="136" y="8416"/>
                  </a:lnTo>
                  <a:lnTo>
                    <a:pt x="136" y="8440"/>
                  </a:lnTo>
                  <a:lnTo>
                    <a:pt x="88" y="8440"/>
                  </a:lnTo>
                  <a:lnTo>
                    <a:pt x="88" y="8416"/>
                  </a:lnTo>
                  <a:lnTo>
                    <a:pt x="136" y="8416"/>
                  </a:lnTo>
                  <a:lnTo>
                    <a:pt x="136" y="8440"/>
                  </a:lnTo>
                  <a:cubicBezTo>
                    <a:pt x="136" y="8454"/>
                    <a:pt x="126" y="8464"/>
                    <a:pt x="112" y="8464"/>
                  </a:cubicBezTo>
                  <a:lnTo>
                    <a:pt x="104" y="8464"/>
                  </a:lnTo>
                  <a:cubicBezTo>
                    <a:pt x="91" y="8464"/>
                    <a:pt x="80" y="8454"/>
                    <a:pt x="80" y="8440"/>
                  </a:cubicBezTo>
                  <a:lnTo>
                    <a:pt x="80" y="8416"/>
                  </a:lnTo>
                  <a:lnTo>
                    <a:pt x="128" y="8416"/>
                  </a:lnTo>
                  <a:lnTo>
                    <a:pt x="128" y="8440"/>
                  </a:lnTo>
                  <a:cubicBezTo>
                    <a:pt x="128" y="8452"/>
                    <a:pt x="120" y="8462"/>
                    <a:pt x="108" y="8464"/>
                  </a:cubicBezTo>
                  <a:cubicBezTo>
                    <a:pt x="97" y="8466"/>
                    <a:pt x="85" y="8459"/>
                    <a:pt x="82" y="8448"/>
                  </a:cubicBezTo>
                  <a:lnTo>
                    <a:pt x="74" y="8424"/>
                  </a:lnTo>
                  <a:lnTo>
                    <a:pt x="120" y="8416"/>
                  </a:lnTo>
                  <a:lnTo>
                    <a:pt x="120" y="8440"/>
                  </a:lnTo>
                  <a:lnTo>
                    <a:pt x="72" y="8440"/>
                  </a:lnTo>
                  <a:lnTo>
                    <a:pt x="72" y="8416"/>
                  </a:lnTo>
                  <a:lnTo>
                    <a:pt x="120" y="8416"/>
                  </a:lnTo>
                  <a:lnTo>
                    <a:pt x="120" y="8440"/>
                  </a:lnTo>
                  <a:lnTo>
                    <a:pt x="72" y="8440"/>
                  </a:lnTo>
                  <a:lnTo>
                    <a:pt x="72" y="8416"/>
                  </a:lnTo>
                  <a:lnTo>
                    <a:pt x="120" y="8416"/>
                  </a:lnTo>
                  <a:lnTo>
                    <a:pt x="120" y="8440"/>
                  </a:lnTo>
                  <a:cubicBezTo>
                    <a:pt x="120" y="8454"/>
                    <a:pt x="110" y="8464"/>
                    <a:pt x="96" y="8464"/>
                  </a:cubicBezTo>
                  <a:lnTo>
                    <a:pt x="88" y="8464"/>
                  </a:lnTo>
                  <a:cubicBezTo>
                    <a:pt x="75" y="8464"/>
                    <a:pt x="64" y="8454"/>
                    <a:pt x="64" y="8440"/>
                  </a:cubicBezTo>
                  <a:lnTo>
                    <a:pt x="64" y="8416"/>
                  </a:lnTo>
                  <a:lnTo>
                    <a:pt x="64" y="8392"/>
                  </a:lnTo>
                  <a:lnTo>
                    <a:pt x="64" y="8360"/>
                  </a:lnTo>
                  <a:lnTo>
                    <a:pt x="66" y="8368"/>
                  </a:lnTo>
                  <a:lnTo>
                    <a:pt x="58" y="8344"/>
                  </a:lnTo>
                  <a:cubicBezTo>
                    <a:pt x="57" y="8342"/>
                    <a:pt x="56" y="8339"/>
                    <a:pt x="56" y="8336"/>
                  </a:cubicBezTo>
                  <a:lnTo>
                    <a:pt x="56" y="8312"/>
                  </a:lnTo>
                  <a:lnTo>
                    <a:pt x="56" y="8288"/>
                  </a:lnTo>
                  <a:lnTo>
                    <a:pt x="56" y="8264"/>
                  </a:lnTo>
                  <a:lnTo>
                    <a:pt x="56" y="8232"/>
                  </a:lnTo>
                  <a:lnTo>
                    <a:pt x="56" y="8208"/>
                  </a:lnTo>
                  <a:lnTo>
                    <a:pt x="56" y="8184"/>
                  </a:lnTo>
                  <a:lnTo>
                    <a:pt x="56" y="8160"/>
                  </a:lnTo>
                  <a:lnTo>
                    <a:pt x="56" y="8136"/>
                  </a:lnTo>
                  <a:lnTo>
                    <a:pt x="56" y="8104"/>
                  </a:lnTo>
                  <a:lnTo>
                    <a:pt x="56" y="8080"/>
                  </a:lnTo>
                  <a:lnTo>
                    <a:pt x="56" y="8056"/>
                  </a:lnTo>
                  <a:lnTo>
                    <a:pt x="56" y="8032"/>
                  </a:lnTo>
                  <a:lnTo>
                    <a:pt x="56" y="8008"/>
                  </a:lnTo>
                  <a:lnTo>
                    <a:pt x="56" y="7976"/>
                  </a:lnTo>
                  <a:lnTo>
                    <a:pt x="56" y="7952"/>
                  </a:lnTo>
                  <a:lnTo>
                    <a:pt x="56" y="7928"/>
                  </a:lnTo>
                  <a:lnTo>
                    <a:pt x="56" y="7904"/>
                  </a:lnTo>
                  <a:lnTo>
                    <a:pt x="56" y="7880"/>
                  </a:lnTo>
                  <a:lnTo>
                    <a:pt x="56" y="7848"/>
                  </a:lnTo>
                  <a:lnTo>
                    <a:pt x="56" y="7752"/>
                  </a:lnTo>
                  <a:lnTo>
                    <a:pt x="80" y="7776"/>
                  </a:lnTo>
                  <a:lnTo>
                    <a:pt x="72" y="7776"/>
                  </a:lnTo>
                  <a:lnTo>
                    <a:pt x="64" y="7776"/>
                  </a:lnTo>
                  <a:lnTo>
                    <a:pt x="56" y="7776"/>
                  </a:lnTo>
                  <a:cubicBezTo>
                    <a:pt x="43" y="7776"/>
                    <a:pt x="32" y="7766"/>
                    <a:pt x="32" y="7752"/>
                  </a:cubicBezTo>
                  <a:lnTo>
                    <a:pt x="32" y="7720"/>
                  </a:lnTo>
                  <a:lnTo>
                    <a:pt x="32" y="7696"/>
                  </a:lnTo>
                  <a:lnTo>
                    <a:pt x="32" y="7648"/>
                  </a:lnTo>
                  <a:lnTo>
                    <a:pt x="32" y="7624"/>
                  </a:lnTo>
                  <a:lnTo>
                    <a:pt x="32" y="7568"/>
                  </a:lnTo>
                  <a:lnTo>
                    <a:pt x="32" y="7520"/>
                  </a:lnTo>
                  <a:lnTo>
                    <a:pt x="32" y="7464"/>
                  </a:lnTo>
                  <a:lnTo>
                    <a:pt x="32" y="7416"/>
                  </a:lnTo>
                  <a:lnTo>
                    <a:pt x="32" y="7368"/>
                  </a:lnTo>
                  <a:lnTo>
                    <a:pt x="32" y="7336"/>
                  </a:lnTo>
                  <a:lnTo>
                    <a:pt x="32" y="7288"/>
                  </a:lnTo>
                  <a:lnTo>
                    <a:pt x="32" y="7264"/>
                  </a:lnTo>
                  <a:lnTo>
                    <a:pt x="32" y="7208"/>
                  </a:lnTo>
                  <a:lnTo>
                    <a:pt x="32" y="7184"/>
                  </a:lnTo>
                  <a:lnTo>
                    <a:pt x="32" y="7136"/>
                  </a:lnTo>
                  <a:lnTo>
                    <a:pt x="32" y="7080"/>
                  </a:lnTo>
                  <a:lnTo>
                    <a:pt x="32" y="7032"/>
                  </a:lnTo>
                  <a:lnTo>
                    <a:pt x="32" y="6976"/>
                  </a:lnTo>
                  <a:lnTo>
                    <a:pt x="32" y="6904"/>
                  </a:lnTo>
                  <a:lnTo>
                    <a:pt x="33" y="6908"/>
                  </a:lnTo>
                  <a:lnTo>
                    <a:pt x="25" y="6852"/>
                  </a:lnTo>
                  <a:cubicBezTo>
                    <a:pt x="25" y="6851"/>
                    <a:pt x="24" y="6850"/>
                    <a:pt x="24" y="6848"/>
                  </a:cubicBezTo>
                  <a:lnTo>
                    <a:pt x="24" y="6800"/>
                  </a:lnTo>
                  <a:lnTo>
                    <a:pt x="24" y="6776"/>
                  </a:lnTo>
                  <a:lnTo>
                    <a:pt x="24" y="6752"/>
                  </a:lnTo>
                  <a:lnTo>
                    <a:pt x="24" y="6720"/>
                  </a:lnTo>
                  <a:lnTo>
                    <a:pt x="24" y="6672"/>
                  </a:lnTo>
                  <a:lnTo>
                    <a:pt x="24" y="6624"/>
                  </a:lnTo>
                  <a:lnTo>
                    <a:pt x="24" y="6568"/>
                  </a:lnTo>
                  <a:lnTo>
                    <a:pt x="24" y="6520"/>
                  </a:lnTo>
                  <a:lnTo>
                    <a:pt x="24" y="6464"/>
                  </a:lnTo>
                  <a:lnTo>
                    <a:pt x="24" y="6416"/>
                  </a:lnTo>
                  <a:lnTo>
                    <a:pt x="24" y="6368"/>
                  </a:lnTo>
                  <a:lnTo>
                    <a:pt x="24" y="6312"/>
                  </a:lnTo>
                  <a:lnTo>
                    <a:pt x="24" y="6288"/>
                  </a:lnTo>
                  <a:lnTo>
                    <a:pt x="24" y="6232"/>
                  </a:lnTo>
                  <a:lnTo>
                    <a:pt x="24" y="6184"/>
                  </a:lnTo>
                  <a:lnTo>
                    <a:pt x="24" y="6136"/>
                  </a:lnTo>
                  <a:lnTo>
                    <a:pt x="24" y="6080"/>
                  </a:lnTo>
                  <a:lnTo>
                    <a:pt x="24" y="6008"/>
                  </a:lnTo>
                  <a:lnTo>
                    <a:pt x="24" y="5952"/>
                  </a:lnTo>
                  <a:lnTo>
                    <a:pt x="24" y="5880"/>
                  </a:lnTo>
                  <a:lnTo>
                    <a:pt x="24" y="5824"/>
                  </a:lnTo>
                  <a:lnTo>
                    <a:pt x="24" y="5776"/>
                  </a:lnTo>
                  <a:lnTo>
                    <a:pt x="24" y="5720"/>
                  </a:lnTo>
                  <a:lnTo>
                    <a:pt x="24" y="5672"/>
                  </a:lnTo>
                  <a:lnTo>
                    <a:pt x="24" y="5592"/>
                  </a:lnTo>
                  <a:lnTo>
                    <a:pt x="24" y="5544"/>
                  </a:lnTo>
                  <a:lnTo>
                    <a:pt x="24" y="5496"/>
                  </a:lnTo>
                  <a:lnTo>
                    <a:pt x="24" y="5416"/>
                  </a:lnTo>
                  <a:lnTo>
                    <a:pt x="24" y="5368"/>
                  </a:lnTo>
                  <a:lnTo>
                    <a:pt x="24" y="5312"/>
                  </a:lnTo>
                  <a:lnTo>
                    <a:pt x="25" y="5316"/>
                  </a:lnTo>
                  <a:lnTo>
                    <a:pt x="17" y="5268"/>
                  </a:lnTo>
                  <a:cubicBezTo>
                    <a:pt x="17" y="5267"/>
                    <a:pt x="16" y="5266"/>
                    <a:pt x="16" y="5264"/>
                  </a:cubicBezTo>
                  <a:lnTo>
                    <a:pt x="16" y="5184"/>
                  </a:lnTo>
                  <a:lnTo>
                    <a:pt x="16" y="5136"/>
                  </a:lnTo>
                  <a:lnTo>
                    <a:pt x="16" y="5080"/>
                  </a:lnTo>
                  <a:lnTo>
                    <a:pt x="16" y="5008"/>
                  </a:lnTo>
                  <a:lnTo>
                    <a:pt x="16" y="4952"/>
                  </a:lnTo>
                  <a:lnTo>
                    <a:pt x="16" y="4904"/>
                  </a:lnTo>
                  <a:lnTo>
                    <a:pt x="16" y="4824"/>
                  </a:lnTo>
                  <a:lnTo>
                    <a:pt x="16" y="4776"/>
                  </a:lnTo>
                  <a:lnTo>
                    <a:pt x="16" y="4720"/>
                  </a:lnTo>
                  <a:lnTo>
                    <a:pt x="16" y="4672"/>
                  </a:lnTo>
                  <a:lnTo>
                    <a:pt x="16" y="4592"/>
                  </a:lnTo>
                  <a:lnTo>
                    <a:pt x="16" y="4544"/>
                  </a:lnTo>
                  <a:lnTo>
                    <a:pt x="16" y="4496"/>
                  </a:lnTo>
                  <a:lnTo>
                    <a:pt x="16" y="4416"/>
                  </a:lnTo>
                  <a:lnTo>
                    <a:pt x="16" y="4368"/>
                  </a:lnTo>
                  <a:lnTo>
                    <a:pt x="16" y="4288"/>
                  </a:lnTo>
                  <a:lnTo>
                    <a:pt x="16" y="4240"/>
                  </a:lnTo>
                  <a:lnTo>
                    <a:pt x="16" y="4136"/>
                  </a:lnTo>
                  <a:lnTo>
                    <a:pt x="16" y="4032"/>
                  </a:lnTo>
                  <a:lnTo>
                    <a:pt x="16" y="3928"/>
                  </a:lnTo>
                  <a:lnTo>
                    <a:pt x="16" y="3824"/>
                  </a:lnTo>
                  <a:lnTo>
                    <a:pt x="16" y="3696"/>
                  </a:lnTo>
                  <a:lnTo>
                    <a:pt x="16" y="3568"/>
                  </a:lnTo>
                  <a:lnTo>
                    <a:pt x="16" y="3440"/>
                  </a:lnTo>
                  <a:lnTo>
                    <a:pt x="16" y="3336"/>
                  </a:lnTo>
                  <a:lnTo>
                    <a:pt x="16" y="3208"/>
                  </a:lnTo>
                  <a:lnTo>
                    <a:pt x="16" y="3112"/>
                  </a:lnTo>
                  <a:lnTo>
                    <a:pt x="16" y="2976"/>
                  </a:lnTo>
                  <a:lnTo>
                    <a:pt x="17" y="2882"/>
                  </a:lnTo>
                  <a:lnTo>
                    <a:pt x="8" y="2776"/>
                  </a:lnTo>
                  <a:lnTo>
                    <a:pt x="8" y="2648"/>
                  </a:lnTo>
                  <a:lnTo>
                    <a:pt x="8" y="2520"/>
                  </a:lnTo>
                  <a:lnTo>
                    <a:pt x="8" y="2392"/>
                  </a:lnTo>
                  <a:lnTo>
                    <a:pt x="8" y="2264"/>
                  </a:lnTo>
                  <a:lnTo>
                    <a:pt x="8" y="2160"/>
                  </a:lnTo>
                  <a:lnTo>
                    <a:pt x="8" y="2032"/>
                  </a:lnTo>
                  <a:lnTo>
                    <a:pt x="8" y="1928"/>
                  </a:lnTo>
                  <a:lnTo>
                    <a:pt x="8" y="1800"/>
                  </a:lnTo>
                  <a:lnTo>
                    <a:pt x="8" y="1696"/>
                  </a:lnTo>
                  <a:lnTo>
                    <a:pt x="8" y="1568"/>
                  </a:lnTo>
                  <a:lnTo>
                    <a:pt x="8" y="1440"/>
                  </a:lnTo>
                  <a:lnTo>
                    <a:pt x="8" y="1336"/>
                  </a:lnTo>
                  <a:lnTo>
                    <a:pt x="8" y="1208"/>
                  </a:lnTo>
                  <a:lnTo>
                    <a:pt x="8" y="1080"/>
                  </a:lnTo>
                  <a:lnTo>
                    <a:pt x="8" y="952"/>
                  </a:lnTo>
                  <a:lnTo>
                    <a:pt x="8" y="824"/>
                  </a:lnTo>
                  <a:lnTo>
                    <a:pt x="8" y="720"/>
                  </a:lnTo>
                  <a:lnTo>
                    <a:pt x="8" y="624"/>
                  </a:lnTo>
                  <a:lnTo>
                    <a:pt x="8" y="544"/>
                  </a:lnTo>
                  <a:lnTo>
                    <a:pt x="8" y="520"/>
                  </a:lnTo>
                  <a:lnTo>
                    <a:pt x="8" y="496"/>
                  </a:lnTo>
                  <a:lnTo>
                    <a:pt x="8" y="464"/>
                  </a:lnTo>
                  <a:lnTo>
                    <a:pt x="56" y="464"/>
                  </a:lnTo>
                  <a:lnTo>
                    <a:pt x="56" y="496"/>
                  </a:lnTo>
                  <a:lnTo>
                    <a:pt x="8" y="496"/>
                  </a:lnTo>
                  <a:lnTo>
                    <a:pt x="8" y="464"/>
                  </a:lnTo>
                  <a:lnTo>
                    <a:pt x="56" y="470"/>
                  </a:lnTo>
                  <a:lnTo>
                    <a:pt x="48" y="502"/>
                  </a:lnTo>
                  <a:cubicBezTo>
                    <a:pt x="45" y="514"/>
                    <a:pt x="34" y="522"/>
                    <a:pt x="22" y="520"/>
                  </a:cubicBezTo>
                  <a:cubicBezTo>
                    <a:pt x="10" y="519"/>
                    <a:pt x="0" y="509"/>
                    <a:pt x="0" y="496"/>
                  </a:cubicBezTo>
                  <a:lnTo>
                    <a:pt x="0" y="296"/>
                  </a:lnTo>
                  <a:lnTo>
                    <a:pt x="0" y="280"/>
                  </a:lnTo>
                  <a:lnTo>
                    <a:pt x="0" y="264"/>
                  </a:lnTo>
                  <a:lnTo>
                    <a:pt x="0" y="248"/>
                  </a:lnTo>
                  <a:lnTo>
                    <a:pt x="0" y="232"/>
                  </a:lnTo>
                  <a:lnTo>
                    <a:pt x="0" y="216"/>
                  </a:lnTo>
                  <a:lnTo>
                    <a:pt x="0" y="200"/>
                  </a:lnTo>
                  <a:lnTo>
                    <a:pt x="0" y="184"/>
                  </a:lnTo>
                  <a:lnTo>
                    <a:pt x="0" y="168"/>
                  </a:lnTo>
                  <a:lnTo>
                    <a:pt x="0" y="152"/>
                  </a:lnTo>
                  <a:lnTo>
                    <a:pt x="0" y="136"/>
                  </a:lnTo>
                  <a:lnTo>
                    <a:pt x="0" y="120"/>
                  </a:lnTo>
                  <a:lnTo>
                    <a:pt x="0" y="104"/>
                  </a:lnTo>
                  <a:lnTo>
                    <a:pt x="0" y="88"/>
                  </a:lnTo>
                  <a:lnTo>
                    <a:pt x="0" y="72"/>
                  </a:lnTo>
                  <a:lnTo>
                    <a:pt x="0" y="56"/>
                  </a:lnTo>
                  <a:lnTo>
                    <a:pt x="0" y="40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0" name="Freeform 229"/>
            <p:cNvSpPr>
              <a:spLocks/>
            </p:cNvSpPr>
            <p:nvPr/>
          </p:nvSpPr>
          <p:spPr bwMode="auto">
            <a:xfrm>
              <a:off x="7055586" y="4416298"/>
              <a:ext cx="20469" cy="1058527"/>
            </a:xfrm>
            <a:custGeom>
              <a:avLst/>
              <a:gdLst>
                <a:gd name="T0" fmla="*/ 40 w 168"/>
                <a:gd name="T1" fmla="*/ 5640 h 5712"/>
                <a:gd name="T2" fmla="*/ 48 w 168"/>
                <a:gd name="T3" fmla="*/ 5616 h 5712"/>
                <a:gd name="T4" fmla="*/ 56 w 168"/>
                <a:gd name="T5" fmla="*/ 5640 h 5712"/>
                <a:gd name="T6" fmla="*/ 88 w 168"/>
                <a:gd name="T7" fmla="*/ 5664 h 5712"/>
                <a:gd name="T8" fmla="*/ 72 w 168"/>
                <a:gd name="T9" fmla="*/ 5584 h 5712"/>
                <a:gd name="T10" fmla="*/ 56 w 168"/>
                <a:gd name="T11" fmla="*/ 5456 h 5712"/>
                <a:gd name="T12" fmla="*/ 64 w 168"/>
                <a:gd name="T13" fmla="*/ 5304 h 5712"/>
                <a:gd name="T14" fmla="*/ 64 w 168"/>
                <a:gd name="T15" fmla="*/ 5096 h 5712"/>
                <a:gd name="T16" fmla="*/ 64 w 168"/>
                <a:gd name="T17" fmla="*/ 4896 h 5712"/>
                <a:gd name="T18" fmla="*/ 72 w 168"/>
                <a:gd name="T19" fmla="*/ 4744 h 5712"/>
                <a:gd name="T20" fmla="*/ 72 w 168"/>
                <a:gd name="T21" fmla="*/ 4536 h 5712"/>
                <a:gd name="T22" fmla="*/ 72 w 168"/>
                <a:gd name="T23" fmla="*/ 4304 h 5712"/>
                <a:gd name="T24" fmla="*/ 80 w 168"/>
                <a:gd name="T25" fmla="*/ 4152 h 5712"/>
                <a:gd name="T26" fmla="*/ 80 w 168"/>
                <a:gd name="T27" fmla="*/ 3896 h 5712"/>
                <a:gd name="T28" fmla="*/ 80 w 168"/>
                <a:gd name="T29" fmla="*/ 3640 h 5712"/>
                <a:gd name="T30" fmla="*/ 80 w 168"/>
                <a:gd name="T31" fmla="*/ 3384 h 5712"/>
                <a:gd name="T32" fmla="*/ 88 w 168"/>
                <a:gd name="T33" fmla="*/ 3176 h 5712"/>
                <a:gd name="T34" fmla="*/ 88 w 168"/>
                <a:gd name="T35" fmla="*/ 2872 h 5712"/>
                <a:gd name="T36" fmla="*/ 88 w 168"/>
                <a:gd name="T37" fmla="*/ 2488 h 5712"/>
                <a:gd name="T38" fmla="*/ 88 w 168"/>
                <a:gd name="T39" fmla="*/ 2048 h 5712"/>
                <a:gd name="T40" fmla="*/ 96 w 168"/>
                <a:gd name="T41" fmla="*/ 1768 h 5712"/>
                <a:gd name="T42" fmla="*/ 96 w 168"/>
                <a:gd name="T43" fmla="*/ 1408 h 5712"/>
                <a:gd name="T44" fmla="*/ 96 w 168"/>
                <a:gd name="T45" fmla="*/ 1200 h 5712"/>
                <a:gd name="T46" fmla="*/ 104 w 168"/>
                <a:gd name="T47" fmla="*/ 1072 h 5712"/>
                <a:gd name="T48" fmla="*/ 104 w 168"/>
                <a:gd name="T49" fmla="*/ 872 h 5712"/>
                <a:gd name="T50" fmla="*/ 114 w 168"/>
                <a:gd name="T51" fmla="*/ 681 h 5712"/>
                <a:gd name="T52" fmla="*/ 112 w 168"/>
                <a:gd name="T53" fmla="*/ 512 h 5712"/>
                <a:gd name="T54" fmla="*/ 112 w 168"/>
                <a:gd name="T55" fmla="*/ 304 h 5712"/>
                <a:gd name="T56" fmla="*/ 120 w 168"/>
                <a:gd name="T57" fmla="*/ 152 h 5712"/>
                <a:gd name="T58" fmla="*/ 168 w 168"/>
                <a:gd name="T59" fmla="*/ 48 h 5712"/>
                <a:gd name="T60" fmla="*/ 160 w 168"/>
                <a:gd name="T61" fmla="*/ 200 h 5712"/>
                <a:gd name="T62" fmla="*/ 160 w 168"/>
                <a:gd name="T63" fmla="*/ 408 h 5712"/>
                <a:gd name="T64" fmla="*/ 160 w 168"/>
                <a:gd name="T65" fmla="*/ 616 h 5712"/>
                <a:gd name="T66" fmla="*/ 152 w 168"/>
                <a:gd name="T67" fmla="*/ 768 h 5712"/>
                <a:gd name="T68" fmla="*/ 152 w 168"/>
                <a:gd name="T69" fmla="*/ 968 h 5712"/>
                <a:gd name="T70" fmla="*/ 120 w 168"/>
                <a:gd name="T71" fmla="*/ 1152 h 5712"/>
                <a:gd name="T72" fmla="*/ 144 w 168"/>
                <a:gd name="T73" fmla="*/ 1304 h 5712"/>
                <a:gd name="T74" fmla="*/ 144 w 168"/>
                <a:gd name="T75" fmla="*/ 1536 h 5712"/>
                <a:gd name="T76" fmla="*/ 144 w 168"/>
                <a:gd name="T77" fmla="*/ 1944 h 5712"/>
                <a:gd name="T78" fmla="*/ 136 w 168"/>
                <a:gd name="T79" fmla="*/ 2280 h 5712"/>
                <a:gd name="T80" fmla="*/ 136 w 168"/>
                <a:gd name="T81" fmla="*/ 2664 h 5712"/>
                <a:gd name="T82" fmla="*/ 136 w 168"/>
                <a:gd name="T83" fmla="*/ 3048 h 5712"/>
                <a:gd name="T84" fmla="*/ 136 w 168"/>
                <a:gd name="T85" fmla="*/ 3284 h 5712"/>
                <a:gd name="T86" fmla="*/ 128 w 168"/>
                <a:gd name="T87" fmla="*/ 3536 h 5712"/>
                <a:gd name="T88" fmla="*/ 128 w 168"/>
                <a:gd name="T89" fmla="*/ 3768 h 5712"/>
                <a:gd name="T90" fmla="*/ 128 w 168"/>
                <a:gd name="T91" fmla="*/ 4024 h 5712"/>
                <a:gd name="T92" fmla="*/ 120 w 168"/>
                <a:gd name="T93" fmla="*/ 4200 h 5712"/>
                <a:gd name="T94" fmla="*/ 120 w 168"/>
                <a:gd name="T95" fmla="*/ 4432 h 5712"/>
                <a:gd name="T96" fmla="*/ 120 w 168"/>
                <a:gd name="T97" fmla="*/ 4640 h 5712"/>
                <a:gd name="T98" fmla="*/ 120 w 168"/>
                <a:gd name="T99" fmla="*/ 4840 h 5712"/>
                <a:gd name="T100" fmla="*/ 112 w 168"/>
                <a:gd name="T101" fmla="*/ 5000 h 5712"/>
                <a:gd name="T102" fmla="*/ 112 w 168"/>
                <a:gd name="T103" fmla="*/ 5200 h 5712"/>
                <a:gd name="T104" fmla="*/ 104 w 168"/>
                <a:gd name="T105" fmla="*/ 5390 h 5712"/>
                <a:gd name="T106" fmla="*/ 104 w 168"/>
                <a:gd name="T107" fmla="*/ 5560 h 5712"/>
                <a:gd name="T108" fmla="*/ 96 w 168"/>
                <a:gd name="T109" fmla="*/ 5688 h 5712"/>
                <a:gd name="T110" fmla="*/ 56 w 168"/>
                <a:gd name="T111" fmla="*/ 5712 h 5712"/>
                <a:gd name="T112" fmla="*/ 24 w 168"/>
                <a:gd name="T113" fmla="*/ 5664 h 5712"/>
                <a:gd name="T114" fmla="*/ 16 w 168"/>
                <a:gd name="T115" fmla="*/ 5664 h 5712"/>
                <a:gd name="T116" fmla="*/ 24 w 168"/>
                <a:gd name="T117" fmla="*/ 5640 h 5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68" h="5712">
                  <a:moveTo>
                    <a:pt x="48" y="5664"/>
                  </a:moveTo>
                  <a:lnTo>
                    <a:pt x="48" y="5688"/>
                  </a:lnTo>
                  <a:lnTo>
                    <a:pt x="24" y="5664"/>
                  </a:lnTo>
                  <a:lnTo>
                    <a:pt x="32" y="5664"/>
                  </a:lnTo>
                  <a:lnTo>
                    <a:pt x="40" y="5664"/>
                  </a:lnTo>
                  <a:lnTo>
                    <a:pt x="16" y="5688"/>
                  </a:lnTo>
                  <a:lnTo>
                    <a:pt x="16" y="5664"/>
                  </a:lnTo>
                  <a:cubicBezTo>
                    <a:pt x="16" y="5651"/>
                    <a:pt x="27" y="5640"/>
                    <a:pt x="40" y="5640"/>
                  </a:cubicBezTo>
                  <a:cubicBezTo>
                    <a:pt x="54" y="5640"/>
                    <a:pt x="64" y="5651"/>
                    <a:pt x="64" y="5664"/>
                  </a:cubicBezTo>
                  <a:lnTo>
                    <a:pt x="64" y="5688"/>
                  </a:lnTo>
                  <a:lnTo>
                    <a:pt x="40" y="5664"/>
                  </a:lnTo>
                  <a:lnTo>
                    <a:pt x="48" y="5664"/>
                  </a:lnTo>
                  <a:lnTo>
                    <a:pt x="24" y="5688"/>
                  </a:lnTo>
                  <a:lnTo>
                    <a:pt x="24" y="5664"/>
                  </a:lnTo>
                  <a:lnTo>
                    <a:pt x="24" y="5640"/>
                  </a:lnTo>
                  <a:cubicBezTo>
                    <a:pt x="24" y="5627"/>
                    <a:pt x="35" y="5616"/>
                    <a:pt x="48" y="5616"/>
                  </a:cubicBezTo>
                  <a:cubicBezTo>
                    <a:pt x="62" y="5616"/>
                    <a:pt x="72" y="5627"/>
                    <a:pt x="72" y="5640"/>
                  </a:cubicBezTo>
                  <a:lnTo>
                    <a:pt x="72" y="5664"/>
                  </a:lnTo>
                  <a:lnTo>
                    <a:pt x="72" y="5688"/>
                  </a:lnTo>
                  <a:cubicBezTo>
                    <a:pt x="72" y="5702"/>
                    <a:pt x="62" y="5712"/>
                    <a:pt x="48" y="5712"/>
                  </a:cubicBezTo>
                  <a:cubicBezTo>
                    <a:pt x="35" y="5712"/>
                    <a:pt x="24" y="5702"/>
                    <a:pt x="24" y="5688"/>
                  </a:cubicBezTo>
                  <a:lnTo>
                    <a:pt x="24" y="5664"/>
                  </a:lnTo>
                  <a:cubicBezTo>
                    <a:pt x="24" y="5651"/>
                    <a:pt x="35" y="5640"/>
                    <a:pt x="48" y="5640"/>
                  </a:cubicBezTo>
                  <a:lnTo>
                    <a:pt x="56" y="5640"/>
                  </a:lnTo>
                  <a:cubicBezTo>
                    <a:pt x="70" y="5640"/>
                    <a:pt x="80" y="5651"/>
                    <a:pt x="80" y="5664"/>
                  </a:cubicBezTo>
                  <a:lnTo>
                    <a:pt x="80" y="5688"/>
                  </a:lnTo>
                  <a:lnTo>
                    <a:pt x="56" y="5664"/>
                  </a:lnTo>
                  <a:lnTo>
                    <a:pt x="64" y="5664"/>
                  </a:lnTo>
                  <a:lnTo>
                    <a:pt x="40" y="5688"/>
                  </a:lnTo>
                  <a:lnTo>
                    <a:pt x="40" y="5664"/>
                  </a:lnTo>
                  <a:cubicBezTo>
                    <a:pt x="40" y="5651"/>
                    <a:pt x="51" y="5640"/>
                    <a:pt x="64" y="5640"/>
                  </a:cubicBezTo>
                  <a:cubicBezTo>
                    <a:pt x="78" y="5640"/>
                    <a:pt x="88" y="5651"/>
                    <a:pt x="88" y="5664"/>
                  </a:cubicBezTo>
                  <a:lnTo>
                    <a:pt x="88" y="5688"/>
                  </a:lnTo>
                  <a:lnTo>
                    <a:pt x="64" y="5664"/>
                  </a:lnTo>
                  <a:lnTo>
                    <a:pt x="72" y="5664"/>
                  </a:lnTo>
                  <a:lnTo>
                    <a:pt x="48" y="5688"/>
                  </a:lnTo>
                  <a:lnTo>
                    <a:pt x="48" y="5664"/>
                  </a:lnTo>
                  <a:lnTo>
                    <a:pt x="48" y="5640"/>
                  </a:lnTo>
                  <a:lnTo>
                    <a:pt x="48" y="5608"/>
                  </a:lnTo>
                  <a:cubicBezTo>
                    <a:pt x="48" y="5595"/>
                    <a:pt x="59" y="5584"/>
                    <a:pt x="72" y="5584"/>
                  </a:cubicBezTo>
                  <a:lnTo>
                    <a:pt x="80" y="5584"/>
                  </a:lnTo>
                  <a:lnTo>
                    <a:pt x="56" y="5608"/>
                  </a:lnTo>
                  <a:lnTo>
                    <a:pt x="56" y="5584"/>
                  </a:lnTo>
                  <a:lnTo>
                    <a:pt x="56" y="5560"/>
                  </a:lnTo>
                  <a:lnTo>
                    <a:pt x="56" y="5536"/>
                  </a:lnTo>
                  <a:lnTo>
                    <a:pt x="56" y="5512"/>
                  </a:lnTo>
                  <a:lnTo>
                    <a:pt x="56" y="5480"/>
                  </a:lnTo>
                  <a:lnTo>
                    <a:pt x="56" y="5456"/>
                  </a:lnTo>
                  <a:lnTo>
                    <a:pt x="56" y="5432"/>
                  </a:lnTo>
                  <a:lnTo>
                    <a:pt x="56" y="5408"/>
                  </a:lnTo>
                  <a:lnTo>
                    <a:pt x="56" y="5384"/>
                  </a:lnTo>
                  <a:cubicBezTo>
                    <a:pt x="56" y="5383"/>
                    <a:pt x="57" y="5381"/>
                    <a:pt x="57" y="5379"/>
                  </a:cubicBezTo>
                  <a:lnTo>
                    <a:pt x="65" y="5347"/>
                  </a:lnTo>
                  <a:lnTo>
                    <a:pt x="64" y="5352"/>
                  </a:lnTo>
                  <a:lnTo>
                    <a:pt x="64" y="5328"/>
                  </a:lnTo>
                  <a:lnTo>
                    <a:pt x="64" y="5304"/>
                  </a:lnTo>
                  <a:lnTo>
                    <a:pt x="64" y="5280"/>
                  </a:lnTo>
                  <a:lnTo>
                    <a:pt x="64" y="5256"/>
                  </a:lnTo>
                  <a:lnTo>
                    <a:pt x="64" y="5224"/>
                  </a:lnTo>
                  <a:lnTo>
                    <a:pt x="64" y="5200"/>
                  </a:lnTo>
                  <a:lnTo>
                    <a:pt x="64" y="5176"/>
                  </a:lnTo>
                  <a:lnTo>
                    <a:pt x="64" y="5152"/>
                  </a:lnTo>
                  <a:lnTo>
                    <a:pt x="64" y="5128"/>
                  </a:lnTo>
                  <a:lnTo>
                    <a:pt x="64" y="5096"/>
                  </a:lnTo>
                  <a:lnTo>
                    <a:pt x="64" y="5072"/>
                  </a:lnTo>
                  <a:lnTo>
                    <a:pt x="64" y="5048"/>
                  </a:lnTo>
                  <a:lnTo>
                    <a:pt x="64" y="5024"/>
                  </a:lnTo>
                  <a:lnTo>
                    <a:pt x="64" y="5000"/>
                  </a:lnTo>
                  <a:lnTo>
                    <a:pt x="64" y="4968"/>
                  </a:lnTo>
                  <a:lnTo>
                    <a:pt x="64" y="4944"/>
                  </a:lnTo>
                  <a:lnTo>
                    <a:pt x="64" y="4920"/>
                  </a:lnTo>
                  <a:lnTo>
                    <a:pt x="64" y="4896"/>
                  </a:lnTo>
                  <a:lnTo>
                    <a:pt x="64" y="4872"/>
                  </a:lnTo>
                  <a:cubicBezTo>
                    <a:pt x="64" y="4871"/>
                    <a:pt x="65" y="4869"/>
                    <a:pt x="65" y="4867"/>
                  </a:cubicBezTo>
                  <a:lnTo>
                    <a:pt x="73" y="4835"/>
                  </a:lnTo>
                  <a:lnTo>
                    <a:pt x="72" y="4840"/>
                  </a:lnTo>
                  <a:lnTo>
                    <a:pt x="72" y="4816"/>
                  </a:lnTo>
                  <a:lnTo>
                    <a:pt x="72" y="4792"/>
                  </a:lnTo>
                  <a:lnTo>
                    <a:pt x="72" y="4768"/>
                  </a:lnTo>
                  <a:lnTo>
                    <a:pt x="72" y="4744"/>
                  </a:lnTo>
                  <a:lnTo>
                    <a:pt x="72" y="4712"/>
                  </a:lnTo>
                  <a:lnTo>
                    <a:pt x="72" y="4688"/>
                  </a:lnTo>
                  <a:lnTo>
                    <a:pt x="72" y="4664"/>
                  </a:lnTo>
                  <a:lnTo>
                    <a:pt x="72" y="4640"/>
                  </a:lnTo>
                  <a:lnTo>
                    <a:pt x="72" y="4616"/>
                  </a:lnTo>
                  <a:lnTo>
                    <a:pt x="72" y="4584"/>
                  </a:lnTo>
                  <a:lnTo>
                    <a:pt x="72" y="4560"/>
                  </a:lnTo>
                  <a:lnTo>
                    <a:pt x="72" y="4536"/>
                  </a:lnTo>
                  <a:lnTo>
                    <a:pt x="72" y="4512"/>
                  </a:lnTo>
                  <a:lnTo>
                    <a:pt x="72" y="4480"/>
                  </a:lnTo>
                  <a:lnTo>
                    <a:pt x="72" y="4456"/>
                  </a:lnTo>
                  <a:lnTo>
                    <a:pt x="72" y="4432"/>
                  </a:lnTo>
                  <a:lnTo>
                    <a:pt x="72" y="4384"/>
                  </a:lnTo>
                  <a:lnTo>
                    <a:pt x="72" y="4352"/>
                  </a:lnTo>
                  <a:lnTo>
                    <a:pt x="72" y="4328"/>
                  </a:lnTo>
                  <a:lnTo>
                    <a:pt x="72" y="4304"/>
                  </a:lnTo>
                  <a:lnTo>
                    <a:pt x="72" y="4280"/>
                  </a:lnTo>
                  <a:lnTo>
                    <a:pt x="72" y="4256"/>
                  </a:lnTo>
                  <a:lnTo>
                    <a:pt x="72" y="4224"/>
                  </a:lnTo>
                  <a:lnTo>
                    <a:pt x="72" y="4200"/>
                  </a:lnTo>
                  <a:cubicBezTo>
                    <a:pt x="72" y="4198"/>
                    <a:pt x="73" y="4195"/>
                    <a:pt x="74" y="4193"/>
                  </a:cubicBezTo>
                  <a:lnTo>
                    <a:pt x="82" y="4169"/>
                  </a:lnTo>
                  <a:lnTo>
                    <a:pt x="80" y="4176"/>
                  </a:lnTo>
                  <a:lnTo>
                    <a:pt x="80" y="4152"/>
                  </a:lnTo>
                  <a:lnTo>
                    <a:pt x="80" y="4128"/>
                  </a:lnTo>
                  <a:lnTo>
                    <a:pt x="80" y="4072"/>
                  </a:lnTo>
                  <a:lnTo>
                    <a:pt x="80" y="4048"/>
                  </a:lnTo>
                  <a:lnTo>
                    <a:pt x="80" y="4024"/>
                  </a:lnTo>
                  <a:lnTo>
                    <a:pt x="80" y="4000"/>
                  </a:lnTo>
                  <a:lnTo>
                    <a:pt x="80" y="3944"/>
                  </a:lnTo>
                  <a:lnTo>
                    <a:pt x="80" y="3920"/>
                  </a:lnTo>
                  <a:lnTo>
                    <a:pt x="80" y="3896"/>
                  </a:lnTo>
                  <a:lnTo>
                    <a:pt x="80" y="3872"/>
                  </a:lnTo>
                  <a:lnTo>
                    <a:pt x="80" y="3840"/>
                  </a:lnTo>
                  <a:lnTo>
                    <a:pt x="80" y="3792"/>
                  </a:lnTo>
                  <a:lnTo>
                    <a:pt x="80" y="3768"/>
                  </a:lnTo>
                  <a:lnTo>
                    <a:pt x="80" y="3712"/>
                  </a:lnTo>
                  <a:lnTo>
                    <a:pt x="80" y="3688"/>
                  </a:lnTo>
                  <a:lnTo>
                    <a:pt x="80" y="3664"/>
                  </a:lnTo>
                  <a:lnTo>
                    <a:pt x="80" y="3640"/>
                  </a:lnTo>
                  <a:lnTo>
                    <a:pt x="80" y="3616"/>
                  </a:lnTo>
                  <a:lnTo>
                    <a:pt x="80" y="3584"/>
                  </a:lnTo>
                  <a:lnTo>
                    <a:pt x="80" y="3560"/>
                  </a:lnTo>
                  <a:lnTo>
                    <a:pt x="80" y="3536"/>
                  </a:lnTo>
                  <a:lnTo>
                    <a:pt x="80" y="3480"/>
                  </a:lnTo>
                  <a:lnTo>
                    <a:pt x="80" y="3456"/>
                  </a:lnTo>
                  <a:lnTo>
                    <a:pt x="80" y="3408"/>
                  </a:lnTo>
                  <a:lnTo>
                    <a:pt x="80" y="3384"/>
                  </a:lnTo>
                  <a:lnTo>
                    <a:pt x="80" y="3352"/>
                  </a:lnTo>
                  <a:lnTo>
                    <a:pt x="80" y="3328"/>
                  </a:lnTo>
                  <a:cubicBezTo>
                    <a:pt x="80" y="3327"/>
                    <a:pt x="81" y="3326"/>
                    <a:pt x="81" y="3325"/>
                  </a:cubicBezTo>
                  <a:lnTo>
                    <a:pt x="89" y="3277"/>
                  </a:lnTo>
                  <a:lnTo>
                    <a:pt x="88" y="3280"/>
                  </a:lnTo>
                  <a:lnTo>
                    <a:pt x="88" y="3256"/>
                  </a:lnTo>
                  <a:lnTo>
                    <a:pt x="88" y="3224"/>
                  </a:lnTo>
                  <a:lnTo>
                    <a:pt x="88" y="3176"/>
                  </a:lnTo>
                  <a:lnTo>
                    <a:pt x="88" y="3152"/>
                  </a:lnTo>
                  <a:lnTo>
                    <a:pt x="88" y="3128"/>
                  </a:lnTo>
                  <a:lnTo>
                    <a:pt x="88" y="3072"/>
                  </a:lnTo>
                  <a:lnTo>
                    <a:pt x="88" y="3048"/>
                  </a:lnTo>
                  <a:lnTo>
                    <a:pt x="88" y="3024"/>
                  </a:lnTo>
                  <a:lnTo>
                    <a:pt x="88" y="2968"/>
                  </a:lnTo>
                  <a:lnTo>
                    <a:pt x="88" y="2920"/>
                  </a:lnTo>
                  <a:lnTo>
                    <a:pt x="88" y="2872"/>
                  </a:lnTo>
                  <a:lnTo>
                    <a:pt x="88" y="2816"/>
                  </a:lnTo>
                  <a:lnTo>
                    <a:pt x="88" y="2768"/>
                  </a:lnTo>
                  <a:lnTo>
                    <a:pt x="88" y="2712"/>
                  </a:lnTo>
                  <a:lnTo>
                    <a:pt x="88" y="2664"/>
                  </a:lnTo>
                  <a:lnTo>
                    <a:pt x="88" y="2616"/>
                  </a:lnTo>
                  <a:lnTo>
                    <a:pt x="88" y="2560"/>
                  </a:lnTo>
                  <a:lnTo>
                    <a:pt x="88" y="2536"/>
                  </a:lnTo>
                  <a:lnTo>
                    <a:pt x="88" y="2488"/>
                  </a:lnTo>
                  <a:lnTo>
                    <a:pt x="88" y="2432"/>
                  </a:lnTo>
                  <a:lnTo>
                    <a:pt x="88" y="2384"/>
                  </a:lnTo>
                  <a:lnTo>
                    <a:pt x="88" y="2328"/>
                  </a:lnTo>
                  <a:lnTo>
                    <a:pt x="88" y="2280"/>
                  </a:lnTo>
                  <a:lnTo>
                    <a:pt x="88" y="2224"/>
                  </a:lnTo>
                  <a:lnTo>
                    <a:pt x="88" y="2176"/>
                  </a:lnTo>
                  <a:lnTo>
                    <a:pt x="88" y="2128"/>
                  </a:lnTo>
                  <a:lnTo>
                    <a:pt x="88" y="2048"/>
                  </a:lnTo>
                  <a:lnTo>
                    <a:pt x="88" y="2000"/>
                  </a:lnTo>
                  <a:cubicBezTo>
                    <a:pt x="88" y="1999"/>
                    <a:pt x="89" y="1998"/>
                    <a:pt x="89" y="1997"/>
                  </a:cubicBezTo>
                  <a:lnTo>
                    <a:pt x="97" y="1941"/>
                  </a:lnTo>
                  <a:lnTo>
                    <a:pt x="96" y="1944"/>
                  </a:lnTo>
                  <a:lnTo>
                    <a:pt x="96" y="1896"/>
                  </a:lnTo>
                  <a:lnTo>
                    <a:pt x="96" y="1872"/>
                  </a:lnTo>
                  <a:lnTo>
                    <a:pt x="96" y="1816"/>
                  </a:lnTo>
                  <a:lnTo>
                    <a:pt x="96" y="1768"/>
                  </a:lnTo>
                  <a:lnTo>
                    <a:pt x="96" y="1712"/>
                  </a:lnTo>
                  <a:lnTo>
                    <a:pt x="96" y="1664"/>
                  </a:lnTo>
                  <a:lnTo>
                    <a:pt x="96" y="1616"/>
                  </a:lnTo>
                  <a:lnTo>
                    <a:pt x="96" y="1536"/>
                  </a:lnTo>
                  <a:lnTo>
                    <a:pt x="96" y="1488"/>
                  </a:lnTo>
                  <a:lnTo>
                    <a:pt x="96" y="1456"/>
                  </a:lnTo>
                  <a:lnTo>
                    <a:pt x="96" y="1432"/>
                  </a:lnTo>
                  <a:lnTo>
                    <a:pt x="96" y="1408"/>
                  </a:lnTo>
                  <a:lnTo>
                    <a:pt x="96" y="1384"/>
                  </a:lnTo>
                  <a:lnTo>
                    <a:pt x="96" y="1352"/>
                  </a:lnTo>
                  <a:lnTo>
                    <a:pt x="96" y="1328"/>
                  </a:lnTo>
                  <a:lnTo>
                    <a:pt x="96" y="1304"/>
                  </a:lnTo>
                  <a:lnTo>
                    <a:pt x="96" y="1280"/>
                  </a:lnTo>
                  <a:lnTo>
                    <a:pt x="96" y="1256"/>
                  </a:lnTo>
                  <a:lnTo>
                    <a:pt x="96" y="1224"/>
                  </a:lnTo>
                  <a:lnTo>
                    <a:pt x="96" y="1200"/>
                  </a:lnTo>
                  <a:lnTo>
                    <a:pt x="96" y="1176"/>
                  </a:lnTo>
                  <a:lnTo>
                    <a:pt x="96" y="1152"/>
                  </a:lnTo>
                  <a:lnTo>
                    <a:pt x="96" y="1128"/>
                  </a:lnTo>
                  <a:cubicBezTo>
                    <a:pt x="96" y="1115"/>
                    <a:pt x="107" y="1104"/>
                    <a:pt x="120" y="1104"/>
                  </a:cubicBezTo>
                  <a:lnTo>
                    <a:pt x="128" y="1104"/>
                  </a:lnTo>
                  <a:lnTo>
                    <a:pt x="104" y="1128"/>
                  </a:lnTo>
                  <a:lnTo>
                    <a:pt x="104" y="1096"/>
                  </a:lnTo>
                  <a:lnTo>
                    <a:pt x="104" y="1072"/>
                  </a:lnTo>
                  <a:lnTo>
                    <a:pt x="104" y="1048"/>
                  </a:lnTo>
                  <a:lnTo>
                    <a:pt x="104" y="1024"/>
                  </a:lnTo>
                  <a:lnTo>
                    <a:pt x="104" y="1000"/>
                  </a:lnTo>
                  <a:lnTo>
                    <a:pt x="104" y="968"/>
                  </a:lnTo>
                  <a:lnTo>
                    <a:pt x="104" y="944"/>
                  </a:lnTo>
                  <a:lnTo>
                    <a:pt x="104" y="920"/>
                  </a:lnTo>
                  <a:lnTo>
                    <a:pt x="104" y="896"/>
                  </a:lnTo>
                  <a:lnTo>
                    <a:pt x="104" y="872"/>
                  </a:lnTo>
                  <a:lnTo>
                    <a:pt x="104" y="840"/>
                  </a:lnTo>
                  <a:lnTo>
                    <a:pt x="104" y="816"/>
                  </a:lnTo>
                  <a:lnTo>
                    <a:pt x="104" y="792"/>
                  </a:lnTo>
                  <a:lnTo>
                    <a:pt x="104" y="768"/>
                  </a:lnTo>
                  <a:lnTo>
                    <a:pt x="104" y="744"/>
                  </a:lnTo>
                  <a:lnTo>
                    <a:pt x="104" y="712"/>
                  </a:lnTo>
                  <a:cubicBezTo>
                    <a:pt x="104" y="710"/>
                    <a:pt x="105" y="707"/>
                    <a:pt x="106" y="705"/>
                  </a:cubicBezTo>
                  <a:lnTo>
                    <a:pt x="114" y="681"/>
                  </a:lnTo>
                  <a:lnTo>
                    <a:pt x="112" y="688"/>
                  </a:lnTo>
                  <a:lnTo>
                    <a:pt x="112" y="664"/>
                  </a:lnTo>
                  <a:lnTo>
                    <a:pt x="112" y="640"/>
                  </a:lnTo>
                  <a:lnTo>
                    <a:pt x="112" y="616"/>
                  </a:lnTo>
                  <a:lnTo>
                    <a:pt x="112" y="584"/>
                  </a:lnTo>
                  <a:lnTo>
                    <a:pt x="112" y="560"/>
                  </a:lnTo>
                  <a:lnTo>
                    <a:pt x="112" y="536"/>
                  </a:lnTo>
                  <a:lnTo>
                    <a:pt x="112" y="512"/>
                  </a:lnTo>
                  <a:lnTo>
                    <a:pt x="112" y="488"/>
                  </a:lnTo>
                  <a:lnTo>
                    <a:pt x="112" y="456"/>
                  </a:lnTo>
                  <a:lnTo>
                    <a:pt x="112" y="432"/>
                  </a:lnTo>
                  <a:lnTo>
                    <a:pt x="112" y="408"/>
                  </a:lnTo>
                  <a:lnTo>
                    <a:pt x="112" y="384"/>
                  </a:lnTo>
                  <a:lnTo>
                    <a:pt x="112" y="360"/>
                  </a:lnTo>
                  <a:lnTo>
                    <a:pt x="112" y="328"/>
                  </a:lnTo>
                  <a:lnTo>
                    <a:pt x="112" y="304"/>
                  </a:lnTo>
                  <a:lnTo>
                    <a:pt x="112" y="280"/>
                  </a:lnTo>
                  <a:lnTo>
                    <a:pt x="112" y="256"/>
                  </a:lnTo>
                  <a:lnTo>
                    <a:pt x="112" y="224"/>
                  </a:lnTo>
                  <a:lnTo>
                    <a:pt x="112" y="200"/>
                  </a:lnTo>
                  <a:cubicBezTo>
                    <a:pt x="112" y="198"/>
                    <a:pt x="113" y="195"/>
                    <a:pt x="114" y="193"/>
                  </a:cubicBezTo>
                  <a:lnTo>
                    <a:pt x="122" y="169"/>
                  </a:lnTo>
                  <a:lnTo>
                    <a:pt x="120" y="176"/>
                  </a:lnTo>
                  <a:lnTo>
                    <a:pt x="120" y="152"/>
                  </a:lnTo>
                  <a:lnTo>
                    <a:pt x="120" y="128"/>
                  </a:lnTo>
                  <a:lnTo>
                    <a:pt x="120" y="96"/>
                  </a:lnTo>
                  <a:lnTo>
                    <a:pt x="120" y="72"/>
                  </a:lnTo>
                  <a:lnTo>
                    <a:pt x="120" y="48"/>
                  </a:lnTo>
                  <a:lnTo>
                    <a:pt x="120" y="24"/>
                  </a:lnTo>
                  <a:cubicBezTo>
                    <a:pt x="120" y="11"/>
                    <a:pt x="131" y="0"/>
                    <a:pt x="144" y="0"/>
                  </a:cubicBezTo>
                  <a:cubicBezTo>
                    <a:pt x="158" y="0"/>
                    <a:pt x="168" y="11"/>
                    <a:pt x="168" y="24"/>
                  </a:cubicBezTo>
                  <a:lnTo>
                    <a:pt x="168" y="48"/>
                  </a:lnTo>
                  <a:lnTo>
                    <a:pt x="168" y="72"/>
                  </a:lnTo>
                  <a:lnTo>
                    <a:pt x="168" y="96"/>
                  </a:lnTo>
                  <a:lnTo>
                    <a:pt x="168" y="128"/>
                  </a:lnTo>
                  <a:lnTo>
                    <a:pt x="168" y="152"/>
                  </a:lnTo>
                  <a:lnTo>
                    <a:pt x="168" y="176"/>
                  </a:lnTo>
                  <a:cubicBezTo>
                    <a:pt x="168" y="179"/>
                    <a:pt x="168" y="182"/>
                    <a:pt x="167" y="184"/>
                  </a:cubicBezTo>
                  <a:lnTo>
                    <a:pt x="159" y="208"/>
                  </a:lnTo>
                  <a:lnTo>
                    <a:pt x="160" y="200"/>
                  </a:lnTo>
                  <a:lnTo>
                    <a:pt x="160" y="224"/>
                  </a:lnTo>
                  <a:lnTo>
                    <a:pt x="160" y="256"/>
                  </a:lnTo>
                  <a:lnTo>
                    <a:pt x="160" y="280"/>
                  </a:lnTo>
                  <a:lnTo>
                    <a:pt x="160" y="304"/>
                  </a:lnTo>
                  <a:lnTo>
                    <a:pt x="160" y="328"/>
                  </a:lnTo>
                  <a:lnTo>
                    <a:pt x="160" y="360"/>
                  </a:lnTo>
                  <a:lnTo>
                    <a:pt x="160" y="384"/>
                  </a:lnTo>
                  <a:lnTo>
                    <a:pt x="160" y="408"/>
                  </a:lnTo>
                  <a:lnTo>
                    <a:pt x="160" y="432"/>
                  </a:lnTo>
                  <a:lnTo>
                    <a:pt x="160" y="456"/>
                  </a:lnTo>
                  <a:lnTo>
                    <a:pt x="160" y="488"/>
                  </a:lnTo>
                  <a:lnTo>
                    <a:pt x="160" y="512"/>
                  </a:lnTo>
                  <a:lnTo>
                    <a:pt x="160" y="536"/>
                  </a:lnTo>
                  <a:lnTo>
                    <a:pt x="160" y="560"/>
                  </a:lnTo>
                  <a:lnTo>
                    <a:pt x="160" y="584"/>
                  </a:lnTo>
                  <a:lnTo>
                    <a:pt x="160" y="616"/>
                  </a:lnTo>
                  <a:lnTo>
                    <a:pt x="160" y="640"/>
                  </a:lnTo>
                  <a:lnTo>
                    <a:pt x="160" y="664"/>
                  </a:lnTo>
                  <a:lnTo>
                    <a:pt x="160" y="688"/>
                  </a:lnTo>
                  <a:cubicBezTo>
                    <a:pt x="160" y="691"/>
                    <a:pt x="160" y="694"/>
                    <a:pt x="159" y="696"/>
                  </a:cubicBezTo>
                  <a:lnTo>
                    <a:pt x="151" y="720"/>
                  </a:lnTo>
                  <a:lnTo>
                    <a:pt x="152" y="712"/>
                  </a:lnTo>
                  <a:lnTo>
                    <a:pt x="152" y="744"/>
                  </a:lnTo>
                  <a:lnTo>
                    <a:pt x="152" y="768"/>
                  </a:lnTo>
                  <a:lnTo>
                    <a:pt x="152" y="792"/>
                  </a:lnTo>
                  <a:lnTo>
                    <a:pt x="152" y="816"/>
                  </a:lnTo>
                  <a:lnTo>
                    <a:pt x="152" y="840"/>
                  </a:lnTo>
                  <a:lnTo>
                    <a:pt x="152" y="872"/>
                  </a:lnTo>
                  <a:lnTo>
                    <a:pt x="152" y="896"/>
                  </a:lnTo>
                  <a:lnTo>
                    <a:pt x="152" y="920"/>
                  </a:lnTo>
                  <a:lnTo>
                    <a:pt x="152" y="944"/>
                  </a:lnTo>
                  <a:lnTo>
                    <a:pt x="152" y="968"/>
                  </a:lnTo>
                  <a:lnTo>
                    <a:pt x="152" y="1000"/>
                  </a:lnTo>
                  <a:lnTo>
                    <a:pt x="152" y="1024"/>
                  </a:lnTo>
                  <a:lnTo>
                    <a:pt x="152" y="1048"/>
                  </a:lnTo>
                  <a:lnTo>
                    <a:pt x="152" y="1072"/>
                  </a:lnTo>
                  <a:lnTo>
                    <a:pt x="152" y="1096"/>
                  </a:lnTo>
                  <a:lnTo>
                    <a:pt x="152" y="1128"/>
                  </a:lnTo>
                  <a:cubicBezTo>
                    <a:pt x="152" y="1142"/>
                    <a:pt x="142" y="1152"/>
                    <a:pt x="128" y="1152"/>
                  </a:cubicBezTo>
                  <a:lnTo>
                    <a:pt x="120" y="1152"/>
                  </a:lnTo>
                  <a:lnTo>
                    <a:pt x="144" y="1128"/>
                  </a:lnTo>
                  <a:lnTo>
                    <a:pt x="144" y="1152"/>
                  </a:lnTo>
                  <a:lnTo>
                    <a:pt x="144" y="1176"/>
                  </a:lnTo>
                  <a:lnTo>
                    <a:pt x="144" y="1200"/>
                  </a:lnTo>
                  <a:lnTo>
                    <a:pt x="144" y="1224"/>
                  </a:lnTo>
                  <a:lnTo>
                    <a:pt x="144" y="1256"/>
                  </a:lnTo>
                  <a:lnTo>
                    <a:pt x="144" y="1280"/>
                  </a:lnTo>
                  <a:lnTo>
                    <a:pt x="144" y="1304"/>
                  </a:lnTo>
                  <a:lnTo>
                    <a:pt x="144" y="1328"/>
                  </a:lnTo>
                  <a:lnTo>
                    <a:pt x="144" y="1352"/>
                  </a:lnTo>
                  <a:lnTo>
                    <a:pt x="144" y="1384"/>
                  </a:lnTo>
                  <a:lnTo>
                    <a:pt x="144" y="1408"/>
                  </a:lnTo>
                  <a:lnTo>
                    <a:pt x="144" y="1432"/>
                  </a:lnTo>
                  <a:lnTo>
                    <a:pt x="144" y="1456"/>
                  </a:lnTo>
                  <a:lnTo>
                    <a:pt x="144" y="1488"/>
                  </a:lnTo>
                  <a:lnTo>
                    <a:pt x="144" y="1536"/>
                  </a:lnTo>
                  <a:lnTo>
                    <a:pt x="144" y="1616"/>
                  </a:lnTo>
                  <a:lnTo>
                    <a:pt x="144" y="1664"/>
                  </a:lnTo>
                  <a:lnTo>
                    <a:pt x="144" y="1712"/>
                  </a:lnTo>
                  <a:lnTo>
                    <a:pt x="144" y="1768"/>
                  </a:lnTo>
                  <a:lnTo>
                    <a:pt x="144" y="1816"/>
                  </a:lnTo>
                  <a:lnTo>
                    <a:pt x="144" y="1872"/>
                  </a:lnTo>
                  <a:lnTo>
                    <a:pt x="144" y="1896"/>
                  </a:lnTo>
                  <a:lnTo>
                    <a:pt x="144" y="1944"/>
                  </a:lnTo>
                  <a:cubicBezTo>
                    <a:pt x="144" y="1946"/>
                    <a:pt x="144" y="1947"/>
                    <a:pt x="144" y="1948"/>
                  </a:cubicBezTo>
                  <a:lnTo>
                    <a:pt x="136" y="2004"/>
                  </a:lnTo>
                  <a:lnTo>
                    <a:pt x="136" y="2000"/>
                  </a:lnTo>
                  <a:lnTo>
                    <a:pt x="136" y="2048"/>
                  </a:lnTo>
                  <a:lnTo>
                    <a:pt x="136" y="2128"/>
                  </a:lnTo>
                  <a:lnTo>
                    <a:pt x="136" y="2176"/>
                  </a:lnTo>
                  <a:lnTo>
                    <a:pt x="136" y="2224"/>
                  </a:lnTo>
                  <a:lnTo>
                    <a:pt x="136" y="2280"/>
                  </a:lnTo>
                  <a:lnTo>
                    <a:pt x="136" y="2328"/>
                  </a:lnTo>
                  <a:lnTo>
                    <a:pt x="136" y="2384"/>
                  </a:lnTo>
                  <a:lnTo>
                    <a:pt x="136" y="2432"/>
                  </a:lnTo>
                  <a:lnTo>
                    <a:pt x="136" y="2488"/>
                  </a:lnTo>
                  <a:lnTo>
                    <a:pt x="136" y="2536"/>
                  </a:lnTo>
                  <a:lnTo>
                    <a:pt x="136" y="2560"/>
                  </a:lnTo>
                  <a:lnTo>
                    <a:pt x="136" y="2616"/>
                  </a:lnTo>
                  <a:lnTo>
                    <a:pt x="136" y="2664"/>
                  </a:lnTo>
                  <a:lnTo>
                    <a:pt x="136" y="2712"/>
                  </a:lnTo>
                  <a:lnTo>
                    <a:pt x="136" y="2768"/>
                  </a:lnTo>
                  <a:lnTo>
                    <a:pt x="136" y="2816"/>
                  </a:lnTo>
                  <a:lnTo>
                    <a:pt x="136" y="2872"/>
                  </a:lnTo>
                  <a:lnTo>
                    <a:pt x="136" y="2920"/>
                  </a:lnTo>
                  <a:lnTo>
                    <a:pt x="136" y="2968"/>
                  </a:lnTo>
                  <a:lnTo>
                    <a:pt x="136" y="3024"/>
                  </a:lnTo>
                  <a:lnTo>
                    <a:pt x="136" y="3048"/>
                  </a:lnTo>
                  <a:lnTo>
                    <a:pt x="136" y="3072"/>
                  </a:lnTo>
                  <a:lnTo>
                    <a:pt x="136" y="3128"/>
                  </a:lnTo>
                  <a:lnTo>
                    <a:pt x="136" y="3152"/>
                  </a:lnTo>
                  <a:lnTo>
                    <a:pt x="136" y="3176"/>
                  </a:lnTo>
                  <a:lnTo>
                    <a:pt x="136" y="3224"/>
                  </a:lnTo>
                  <a:lnTo>
                    <a:pt x="136" y="3256"/>
                  </a:lnTo>
                  <a:lnTo>
                    <a:pt x="136" y="3280"/>
                  </a:lnTo>
                  <a:cubicBezTo>
                    <a:pt x="136" y="3282"/>
                    <a:pt x="136" y="3283"/>
                    <a:pt x="136" y="3284"/>
                  </a:cubicBezTo>
                  <a:lnTo>
                    <a:pt x="128" y="3332"/>
                  </a:lnTo>
                  <a:lnTo>
                    <a:pt x="128" y="3328"/>
                  </a:lnTo>
                  <a:lnTo>
                    <a:pt x="128" y="3352"/>
                  </a:lnTo>
                  <a:lnTo>
                    <a:pt x="128" y="3384"/>
                  </a:lnTo>
                  <a:lnTo>
                    <a:pt x="128" y="3408"/>
                  </a:lnTo>
                  <a:lnTo>
                    <a:pt x="128" y="3456"/>
                  </a:lnTo>
                  <a:lnTo>
                    <a:pt x="128" y="3480"/>
                  </a:lnTo>
                  <a:lnTo>
                    <a:pt x="128" y="3536"/>
                  </a:lnTo>
                  <a:lnTo>
                    <a:pt x="128" y="3560"/>
                  </a:lnTo>
                  <a:lnTo>
                    <a:pt x="128" y="3584"/>
                  </a:lnTo>
                  <a:lnTo>
                    <a:pt x="128" y="3616"/>
                  </a:lnTo>
                  <a:lnTo>
                    <a:pt x="128" y="3640"/>
                  </a:lnTo>
                  <a:lnTo>
                    <a:pt x="128" y="3664"/>
                  </a:lnTo>
                  <a:lnTo>
                    <a:pt x="128" y="3688"/>
                  </a:lnTo>
                  <a:lnTo>
                    <a:pt x="128" y="3712"/>
                  </a:lnTo>
                  <a:lnTo>
                    <a:pt x="128" y="3768"/>
                  </a:lnTo>
                  <a:lnTo>
                    <a:pt x="128" y="3792"/>
                  </a:lnTo>
                  <a:lnTo>
                    <a:pt x="128" y="3840"/>
                  </a:lnTo>
                  <a:lnTo>
                    <a:pt x="128" y="3872"/>
                  </a:lnTo>
                  <a:lnTo>
                    <a:pt x="128" y="3896"/>
                  </a:lnTo>
                  <a:lnTo>
                    <a:pt x="128" y="3920"/>
                  </a:lnTo>
                  <a:lnTo>
                    <a:pt x="128" y="3944"/>
                  </a:lnTo>
                  <a:lnTo>
                    <a:pt x="128" y="4000"/>
                  </a:lnTo>
                  <a:lnTo>
                    <a:pt x="128" y="4024"/>
                  </a:lnTo>
                  <a:lnTo>
                    <a:pt x="128" y="4048"/>
                  </a:lnTo>
                  <a:lnTo>
                    <a:pt x="128" y="4072"/>
                  </a:lnTo>
                  <a:lnTo>
                    <a:pt x="128" y="4128"/>
                  </a:lnTo>
                  <a:lnTo>
                    <a:pt x="128" y="4152"/>
                  </a:lnTo>
                  <a:lnTo>
                    <a:pt x="128" y="4176"/>
                  </a:lnTo>
                  <a:cubicBezTo>
                    <a:pt x="128" y="4179"/>
                    <a:pt x="128" y="4182"/>
                    <a:pt x="127" y="4184"/>
                  </a:cubicBezTo>
                  <a:lnTo>
                    <a:pt x="119" y="4208"/>
                  </a:lnTo>
                  <a:lnTo>
                    <a:pt x="120" y="4200"/>
                  </a:lnTo>
                  <a:lnTo>
                    <a:pt x="120" y="4224"/>
                  </a:lnTo>
                  <a:lnTo>
                    <a:pt x="120" y="4256"/>
                  </a:lnTo>
                  <a:lnTo>
                    <a:pt x="120" y="4280"/>
                  </a:lnTo>
                  <a:lnTo>
                    <a:pt x="120" y="4304"/>
                  </a:lnTo>
                  <a:lnTo>
                    <a:pt x="120" y="4328"/>
                  </a:lnTo>
                  <a:lnTo>
                    <a:pt x="120" y="4352"/>
                  </a:lnTo>
                  <a:lnTo>
                    <a:pt x="120" y="4384"/>
                  </a:lnTo>
                  <a:lnTo>
                    <a:pt x="120" y="4432"/>
                  </a:lnTo>
                  <a:lnTo>
                    <a:pt x="120" y="4456"/>
                  </a:lnTo>
                  <a:lnTo>
                    <a:pt x="120" y="4480"/>
                  </a:lnTo>
                  <a:lnTo>
                    <a:pt x="120" y="4512"/>
                  </a:lnTo>
                  <a:lnTo>
                    <a:pt x="120" y="4536"/>
                  </a:lnTo>
                  <a:lnTo>
                    <a:pt x="120" y="4560"/>
                  </a:lnTo>
                  <a:lnTo>
                    <a:pt x="120" y="4584"/>
                  </a:lnTo>
                  <a:lnTo>
                    <a:pt x="120" y="4616"/>
                  </a:lnTo>
                  <a:lnTo>
                    <a:pt x="120" y="4640"/>
                  </a:lnTo>
                  <a:lnTo>
                    <a:pt x="120" y="4664"/>
                  </a:lnTo>
                  <a:lnTo>
                    <a:pt x="120" y="4688"/>
                  </a:lnTo>
                  <a:lnTo>
                    <a:pt x="120" y="4712"/>
                  </a:lnTo>
                  <a:lnTo>
                    <a:pt x="120" y="4744"/>
                  </a:lnTo>
                  <a:lnTo>
                    <a:pt x="120" y="4768"/>
                  </a:lnTo>
                  <a:lnTo>
                    <a:pt x="120" y="4792"/>
                  </a:lnTo>
                  <a:lnTo>
                    <a:pt x="120" y="4816"/>
                  </a:lnTo>
                  <a:lnTo>
                    <a:pt x="120" y="4840"/>
                  </a:lnTo>
                  <a:cubicBezTo>
                    <a:pt x="120" y="4842"/>
                    <a:pt x="120" y="4844"/>
                    <a:pt x="120" y="4846"/>
                  </a:cubicBezTo>
                  <a:lnTo>
                    <a:pt x="112" y="4878"/>
                  </a:lnTo>
                  <a:lnTo>
                    <a:pt x="112" y="4872"/>
                  </a:lnTo>
                  <a:lnTo>
                    <a:pt x="112" y="4896"/>
                  </a:lnTo>
                  <a:lnTo>
                    <a:pt x="112" y="4920"/>
                  </a:lnTo>
                  <a:lnTo>
                    <a:pt x="112" y="4944"/>
                  </a:lnTo>
                  <a:lnTo>
                    <a:pt x="112" y="4968"/>
                  </a:lnTo>
                  <a:lnTo>
                    <a:pt x="112" y="5000"/>
                  </a:lnTo>
                  <a:lnTo>
                    <a:pt x="112" y="5024"/>
                  </a:lnTo>
                  <a:lnTo>
                    <a:pt x="112" y="5048"/>
                  </a:lnTo>
                  <a:lnTo>
                    <a:pt x="112" y="5072"/>
                  </a:lnTo>
                  <a:lnTo>
                    <a:pt x="112" y="5096"/>
                  </a:lnTo>
                  <a:lnTo>
                    <a:pt x="112" y="5128"/>
                  </a:lnTo>
                  <a:lnTo>
                    <a:pt x="112" y="5152"/>
                  </a:lnTo>
                  <a:lnTo>
                    <a:pt x="112" y="5176"/>
                  </a:lnTo>
                  <a:lnTo>
                    <a:pt x="112" y="5200"/>
                  </a:lnTo>
                  <a:lnTo>
                    <a:pt x="112" y="5224"/>
                  </a:lnTo>
                  <a:lnTo>
                    <a:pt x="112" y="5256"/>
                  </a:lnTo>
                  <a:lnTo>
                    <a:pt x="112" y="5280"/>
                  </a:lnTo>
                  <a:lnTo>
                    <a:pt x="112" y="5304"/>
                  </a:lnTo>
                  <a:lnTo>
                    <a:pt x="112" y="5328"/>
                  </a:lnTo>
                  <a:lnTo>
                    <a:pt x="112" y="5352"/>
                  </a:lnTo>
                  <a:cubicBezTo>
                    <a:pt x="112" y="5354"/>
                    <a:pt x="112" y="5356"/>
                    <a:pt x="112" y="5358"/>
                  </a:cubicBezTo>
                  <a:lnTo>
                    <a:pt x="104" y="5390"/>
                  </a:lnTo>
                  <a:lnTo>
                    <a:pt x="104" y="5384"/>
                  </a:lnTo>
                  <a:lnTo>
                    <a:pt x="104" y="5408"/>
                  </a:lnTo>
                  <a:lnTo>
                    <a:pt x="104" y="5432"/>
                  </a:lnTo>
                  <a:lnTo>
                    <a:pt x="104" y="5456"/>
                  </a:lnTo>
                  <a:lnTo>
                    <a:pt x="104" y="5480"/>
                  </a:lnTo>
                  <a:lnTo>
                    <a:pt x="104" y="5512"/>
                  </a:lnTo>
                  <a:lnTo>
                    <a:pt x="104" y="5536"/>
                  </a:lnTo>
                  <a:lnTo>
                    <a:pt x="104" y="5560"/>
                  </a:lnTo>
                  <a:lnTo>
                    <a:pt x="104" y="5584"/>
                  </a:lnTo>
                  <a:lnTo>
                    <a:pt x="104" y="5608"/>
                  </a:lnTo>
                  <a:cubicBezTo>
                    <a:pt x="104" y="5622"/>
                    <a:pt x="94" y="5632"/>
                    <a:pt x="80" y="5632"/>
                  </a:cubicBezTo>
                  <a:lnTo>
                    <a:pt x="72" y="5632"/>
                  </a:lnTo>
                  <a:lnTo>
                    <a:pt x="96" y="5608"/>
                  </a:lnTo>
                  <a:lnTo>
                    <a:pt x="96" y="5640"/>
                  </a:lnTo>
                  <a:lnTo>
                    <a:pt x="96" y="5664"/>
                  </a:lnTo>
                  <a:lnTo>
                    <a:pt x="96" y="5688"/>
                  </a:lnTo>
                  <a:cubicBezTo>
                    <a:pt x="96" y="5702"/>
                    <a:pt x="86" y="5712"/>
                    <a:pt x="72" y="5712"/>
                  </a:cubicBezTo>
                  <a:lnTo>
                    <a:pt x="64" y="5712"/>
                  </a:lnTo>
                  <a:cubicBezTo>
                    <a:pt x="51" y="5712"/>
                    <a:pt x="40" y="5702"/>
                    <a:pt x="40" y="5688"/>
                  </a:cubicBezTo>
                  <a:lnTo>
                    <a:pt x="40" y="5664"/>
                  </a:lnTo>
                  <a:lnTo>
                    <a:pt x="88" y="5664"/>
                  </a:lnTo>
                  <a:lnTo>
                    <a:pt x="88" y="5688"/>
                  </a:lnTo>
                  <a:cubicBezTo>
                    <a:pt x="88" y="5702"/>
                    <a:pt x="78" y="5712"/>
                    <a:pt x="64" y="5712"/>
                  </a:cubicBezTo>
                  <a:lnTo>
                    <a:pt x="56" y="5712"/>
                  </a:lnTo>
                  <a:cubicBezTo>
                    <a:pt x="43" y="5712"/>
                    <a:pt x="32" y="5702"/>
                    <a:pt x="32" y="5688"/>
                  </a:cubicBezTo>
                  <a:lnTo>
                    <a:pt x="32" y="5664"/>
                  </a:lnTo>
                  <a:lnTo>
                    <a:pt x="56" y="5688"/>
                  </a:lnTo>
                  <a:lnTo>
                    <a:pt x="48" y="5688"/>
                  </a:lnTo>
                  <a:lnTo>
                    <a:pt x="72" y="5664"/>
                  </a:lnTo>
                  <a:lnTo>
                    <a:pt x="72" y="5688"/>
                  </a:lnTo>
                  <a:lnTo>
                    <a:pt x="24" y="5688"/>
                  </a:lnTo>
                  <a:lnTo>
                    <a:pt x="24" y="5664"/>
                  </a:lnTo>
                  <a:lnTo>
                    <a:pt x="24" y="5640"/>
                  </a:lnTo>
                  <a:lnTo>
                    <a:pt x="72" y="5640"/>
                  </a:lnTo>
                  <a:lnTo>
                    <a:pt x="72" y="5664"/>
                  </a:lnTo>
                  <a:lnTo>
                    <a:pt x="72" y="5688"/>
                  </a:lnTo>
                  <a:cubicBezTo>
                    <a:pt x="72" y="5702"/>
                    <a:pt x="62" y="5712"/>
                    <a:pt x="48" y="5712"/>
                  </a:cubicBezTo>
                  <a:lnTo>
                    <a:pt x="40" y="5712"/>
                  </a:lnTo>
                  <a:cubicBezTo>
                    <a:pt x="27" y="5712"/>
                    <a:pt x="16" y="5702"/>
                    <a:pt x="16" y="5688"/>
                  </a:cubicBezTo>
                  <a:lnTo>
                    <a:pt x="16" y="5664"/>
                  </a:lnTo>
                  <a:lnTo>
                    <a:pt x="64" y="5664"/>
                  </a:lnTo>
                  <a:lnTo>
                    <a:pt x="64" y="5688"/>
                  </a:lnTo>
                  <a:cubicBezTo>
                    <a:pt x="64" y="5702"/>
                    <a:pt x="54" y="5712"/>
                    <a:pt x="40" y="5712"/>
                  </a:cubicBezTo>
                  <a:lnTo>
                    <a:pt x="32" y="5712"/>
                  </a:lnTo>
                  <a:lnTo>
                    <a:pt x="24" y="5712"/>
                  </a:lnTo>
                  <a:cubicBezTo>
                    <a:pt x="11" y="5712"/>
                    <a:pt x="0" y="5702"/>
                    <a:pt x="0" y="5688"/>
                  </a:cubicBezTo>
                  <a:lnTo>
                    <a:pt x="0" y="5664"/>
                  </a:lnTo>
                  <a:cubicBezTo>
                    <a:pt x="0" y="5651"/>
                    <a:pt x="11" y="5640"/>
                    <a:pt x="24" y="5640"/>
                  </a:cubicBezTo>
                  <a:cubicBezTo>
                    <a:pt x="38" y="5640"/>
                    <a:pt x="48" y="5651"/>
                    <a:pt x="48" y="56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1" name="Freeform 230"/>
            <p:cNvSpPr>
              <a:spLocks/>
            </p:cNvSpPr>
            <p:nvPr/>
          </p:nvSpPr>
          <p:spPr bwMode="auto">
            <a:xfrm>
              <a:off x="7070470" y="3802614"/>
              <a:ext cx="27912" cy="606837"/>
            </a:xfrm>
            <a:custGeom>
              <a:avLst/>
              <a:gdLst>
                <a:gd name="T0" fmla="*/ 0 w 464"/>
                <a:gd name="T1" fmla="*/ 6080 h 6544"/>
                <a:gd name="T2" fmla="*/ 16 w 464"/>
                <a:gd name="T3" fmla="*/ 5776 h 6544"/>
                <a:gd name="T4" fmla="*/ 19 w 464"/>
                <a:gd name="T5" fmla="*/ 5345 h 6544"/>
                <a:gd name="T6" fmla="*/ 32 w 464"/>
                <a:gd name="T7" fmla="*/ 4960 h 6544"/>
                <a:gd name="T8" fmla="*/ 48 w 464"/>
                <a:gd name="T9" fmla="*/ 4800 h 6544"/>
                <a:gd name="T10" fmla="*/ 96 w 464"/>
                <a:gd name="T11" fmla="*/ 4640 h 6544"/>
                <a:gd name="T12" fmla="*/ 64 w 464"/>
                <a:gd name="T13" fmla="*/ 4288 h 6544"/>
                <a:gd name="T14" fmla="*/ 64 w 464"/>
                <a:gd name="T15" fmla="*/ 4128 h 6544"/>
                <a:gd name="T16" fmla="*/ 64 w 464"/>
                <a:gd name="T17" fmla="*/ 3984 h 6544"/>
                <a:gd name="T18" fmla="*/ 176 w 464"/>
                <a:gd name="T19" fmla="*/ 3776 h 6544"/>
                <a:gd name="T20" fmla="*/ 80 w 464"/>
                <a:gd name="T21" fmla="*/ 3824 h 6544"/>
                <a:gd name="T22" fmla="*/ 144 w 464"/>
                <a:gd name="T23" fmla="*/ 3632 h 6544"/>
                <a:gd name="T24" fmla="*/ 96 w 464"/>
                <a:gd name="T25" fmla="*/ 3568 h 6544"/>
                <a:gd name="T26" fmla="*/ 144 w 464"/>
                <a:gd name="T27" fmla="*/ 3424 h 6544"/>
                <a:gd name="T28" fmla="*/ 112 w 464"/>
                <a:gd name="T29" fmla="*/ 3312 h 6544"/>
                <a:gd name="T30" fmla="*/ 112 w 464"/>
                <a:gd name="T31" fmla="*/ 2960 h 6544"/>
                <a:gd name="T32" fmla="*/ 224 w 464"/>
                <a:gd name="T33" fmla="*/ 2336 h 6544"/>
                <a:gd name="T34" fmla="*/ 128 w 464"/>
                <a:gd name="T35" fmla="*/ 1936 h 6544"/>
                <a:gd name="T36" fmla="*/ 240 w 464"/>
                <a:gd name="T37" fmla="*/ 1728 h 6544"/>
                <a:gd name="T38" fmla="*/ 208 w 464"/>
                <a:gd name="T39" fmla="*/ 1520 h 6544"/>
                <a:gd name="T40" fmla="*/ 224 w 464"/>
                <a:gd name="T41" fmla="*/ 1328 h 6544"/>
                <a:gd name="T42" fmla="*/ 176 w 464"/>
                <a:gd name="T43" fmla="*/ 1312 h 6544"/>
                <a:gd name="T44" fmla="*/ 192 w 464"/>
                <a:gd name="T45" fmla="*/ 1216 h 6544"/>
                <a:gd name="T46" fmla="*/ 192 w 464"/>
                <a:gd name="T47" fmla="*/ 1008 h 6544"/>
                <a:gd name="T48" fmla="*/ 192 w 464"/>
                <a:gd name="T49" fmla="*/ 816 h 6544"/>
                <a:gd name="T50" fmla="*/ 223 w 464"/>
                <a:gd name="T51" fmla="*/ 623 h 6544"/>
                <a:gd name="T52" fmla="*/ 208 w 464"/>
                <a:gd name="T53" fmla="*/ 480 h 6544"/>
                <a:gd name="T54" fmla="*/ 208 w 464"/>
                <a:gd name="T55" fmla="*/ 448 h 6544"/>
                <a:gd name="T56" fmla="*/ 288 w 464"/>
                <a:gd name="T57" fmla="*/ 288 h 6544"/>
                <a:gd name="T58" fmla="*/ 336 w 464"/>
                <a:gd name="T59" fmla="*/ 240 h 6544"/>
                <a:gd name="T60" fmla="*/ 368 w 464"/>
                <a:gd name="T61" fmla="*/ 160 h 6544"/>
                <a:gd name="T62" fmla="*/ 352 w 464"/>
                <a:gd name="T63" fmla="*/ 64 h 6544"/>
                <a:gd name="T64" fmla="*/ 464 w 464"/>
                <a:gd name="T65" fmla="*/ 208 h 6544"/>
                <a:gd name="T66" fmla="*/ 368 w 464"/>
                <a:gd name="T67" fmla="*/ 176 h 6544"/>
                <a:gd name="T68" fmla="*/ 448 w 464"/>
                <a:gd name="T69" fmla="*/ 96 h 6544"/>
                <a:gd name="T70" fmla="*/ 416 w 464"/>
                <a:gd name="T71" fmla="*/ 256 h 6544"/>
                <a:gd name="T72" fmla="*/ 384 w 464"/>
                <a:gd name="T73" fmla="*/ 304 h 6544"/>
                <a:gd name="T74" fmla="*/ 256 w 464"/>
                <a:gd name="T75" fmla="*/ 384 h 6544"/>
                <a:gd name="T76" fmla="*/ 304 w 464"/>
                <a:gd name="T77" fmla="*/ 480 h 6544"/>
                <a:gd name="T78" fmla="*/ 304 w 464"/>
                <a:gd name="T79" fmla="*/ 560 h 6544"/>
                <a:gd name="T80" fmla="*/ 288 w 464"/>
                <a:gd name="T81" fmla="*/ 720 h 6544"/>
                <a:gd name="T82" fmla="*/ 288 w 464"/>
                <a:gd name="T83" fmla="*/ 912 h 6544"/>
                <a:gd name="T84" fmla="*/ 288 w 464"/>
                <a:gd name="T85" fmla="*/ 1104 h 6544"/>
                <a:gd name="T86" fmla="*/ 240 w 464"/>
                <a:gd name="T87" fmla="*/ 1312 h 6544"/>
                <a:gd name="T88" fmla="*/ 272 w 464"/>
                <a:gd name="T89" fmla="*/ 1376 h 6544"/>
                <a:gd name="T90" fmla="*/ 256 w 464"/>
                <a:gd name="T91" fmla="*/ 1472 h 6544"/>
                <a:gd name="T92" fmla="*/ 240 w 464"/>
                <a:gd name="T93" fmla="*/ 1776 h 6544"/>
                <a:gd name="T94" fmla="*/ 224 w 464"/>
                <a:gd name="T95" fmla="*/ 1872 h 6544"/>
                <a:gd name="T96" fmla="*/ 128 w 464"/>
                <a:gd name="T97" fmla="*/ 2336 h 6544"/>
                <a:gd name="T98" fmla="*/ 208 w 464"/>
                <a:gd name="T99" fmla="*/ 3008 h 6544"/>
                <a:gd name="T100" fmla="*/ 192 w 464"/>
                <a:gd name="T101" fmla="*/ 3424 h 6544"/>
                <a:gd name="T102" fmla="*/ 192 w 464"/>
                <a:gd name="T103" fmla="*/ 3472 h 6544"/>
                <a:gd name="T104" fmla="*/ 144 w 464"/>
                <a:gd name="T105" fmla="*/ 3728 h 6544"/>
                <a:gd name="T106" fmla="*/ 80 w 464"/>
                <a:gd name="T107" fmla="*/ 3824 h 6544"/>
                <a:gd name="T108" fmla="*/ 112 w 464"/>
                <a:gd name="T109" fmla="*/ 3872 h 6544"/>
                <a:gd name="T110" fmla="*/ 160 w 464"/>
                <a:gd name="T111" fmla="*/ 4032 h 6544"/>
                <a:gd name="T112" fmla="*/ 160 w 464"/>
                <a:gd name="T113" fmla="*/ 4288 h 6544"/>
                <a:gd name="T114" fmla="*/ 48 w 464"/>
                <a:gd name="T115" fmla="*/ 4592 h 6544"/>
                <a:gd name="T116" fmla="*/ 142 w 464"/>
                <a:gd name="T117" fmla="*/ 4864 h 6544"/>
                <a:gd name="T118" fmla="*/ 128 w 464"/>
                <a:gd name="T119" fmla="*/ 5056 h 6544"/>
                <a:gd name="T120" fmla="*/ 112 w 464"/>
                <a:gd name="T121" fmla="*/ 5424 h 6544"/>
                <a:gd name="T122" fmla="*/ 112 w 464"/>
                <a:gd name="T123" fmla="*/ 5872 h 6544"/>
                <a:gd name="T124" fmla="*/ 96 w 464"/>
                <a:gd name="T125" fmla="*/ 6192 h 6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4" h="6544">
                  <a:moveTo>
                    <a:pt x="0" y="6496"/>
                  </a:moveTo>
                  <a:lnTo>
                    <a:pt x="0" y="6448"/>
                  </a:lnTo>
                  <a:lnTo>
                    <a:pt x="0" y="6384"/>
                  </a:lnTo>
                  <a:lnTo>
                    <a:pt x="0" y="6336"/>
                  </a:lnTo>
                  <a:lnTo>
                    <a:pt x="0" y="6288"/>
                  </a:lnTo>
                  <a:lnTo>
                    <a:pt x="0" y="6240"/>
                  </a:lnTo>
                  <a:lnTo>
                    <a:pt x="0" y="6192"/>
                  </a:lnTo>
                  <a:lnTo>
                    <a:pt x="0" y="6128"/>
                  </a:lnTo>
                  <a:lnTo>
                    <a:pt x="0" y="6080"/>
                  </a:lnTo>
                  <a:lnTo>
                    <a:pt x="0" y="6032"/>
                  </a:lnTo>
                  <a:lnTo>
                    <a:pt x="0" y="5984"/>
                  </a:lnTo>
                  <a:lnTo>
                    <a:pt x="0" y="5936"/>
                  </a:lnTo>
                  <a:lnTo>
                    <a:pt x="0" y="5872"/>
                  </a:lnTo>
                  <a:cubicBezTo>
                    <a:pt x="0" y="5846"/>
                    <a:pt x="22" y="5824"/>
                    <a:pt x="48" y="5824"/>
                  </a:cubicBezTo>
                  <a:lnTo>
                    <a:pt x="64" y="5824"/>
                  </a:lnTo>
                  <a:lnTo>
                    <a:pt x="16" y="5872"/>
                  </a:lnTo>
                  <a:lnTo>
                    <a:pt x="16" y="5824"/>
                  </a:lnTo>
                  <a:lnTo>
                    <a:pt x="16" y="5776"/>
                  </a:lnTo>
                  <a:lnTo>
                    <a:pt x="16" y="5728"/>
                  </a:lnTo>
                  <a:lnTo>
                    <a:pt x="16" y="5680"/>
                  </a:lnTo>
                  <a:lnTo>
                    <a:pt x="16" y="5616"/>
                  </a:lnTo>
                  <a:lnTo>
                    <a:pt x="16" y="5568"/>
                  </a:lnTo>
                  <a:lnTo>
                    <a:pt x="16" y="5520"/>
                  </a:lnTo>
                  <a:lnTo>
                    <a:pt x="16" y="5472"/>
                  </a:lnTo>
                  <a:lnTo>
                    <a:pt x="16" y="5424"/>
                  </a:lnTo>
                  <a:lnTo>
                    <a:pt x="16" y="5360"/>
                  </a:lnTo>
                  <a:cubicBezTo>
                    <a:pt x="16" y="5355"/>
                    <a:pt x="17" y="5350"/>
                    <a:pt x="19" y="5345"/>
                  </a:cubicBezTo>
                  <a:lnTo>
                    <a:pt x="35" y="5297"/>
                  </a:lnTo>
                  <a:lnTo>
                    <a:pt x="32" y="5312"/>
                  </a:lnTo>
                  <a:lnTo>
                    <a:pt x="32" y="5264"/>
                  </a:lnTo>
                  <a:lnTo>
                    <a:pt x="32" y="5216"/>
                  </a:lnTo>
                  <a:lnTo>
                    <a:pt x="32" y="5168"/>
                  </a:lnTo>
                  <a:lnTo>
                    <a:pt x="32" y="5104"/>
                  </a:lnTo>
                  <a:lnTo>
                    <a:pt x="32" y="5056"/>
                  </a:lnTo>
                  <a:lnTo>
                    <a:pt x="32" y="5008"/>
                  </a:lnTo>
                  <a:lnTo>
                    <a:pt x="32" y="4960"/>
                  </a:lnTo>
                  <a:lnTo>
                    <a:pt x="32" y="4896"/>
                  </a:lnTo>
                  <a:lnTo>
                    <a:pt x="32" y="4848"/>
                  </a:lnTo>
                  <a:cubicBezTo>
                    <a:pt x="32" y="4822"/>
                    <a:pt x="54" y="4800"/>
                    <a:pt x="80" y="4800"/>
                  </a:cubicBezTo>
                  <a:cubicBezTo>
                    <a:pt x="107" y="4800"/>
                    <a:pt x="128" y="4822"/>
                    <a:pt x="128" y="4848"/>
                  </a:cubicBezTo>
                  <a:lnTo>
                    <a:pt x="128" y="4896"/>
                  </a:lnTo>
                  <a:lnTo>
                    <a:pt x="35" y="4881"/>
                  </a:lnTo>
                  <a:lnTo>
                    <a:pt x="51" y="4833"/>
                  </a:lnTo>
                  <a:lnTo>
                    <a:pt x="48" y="4848"/>
                  </a:lnTo>
                  <a:lnTo>
                    <a:pt x="48" y="4800"/>
                  </a:lnTo>
                  <a:lnTo>
                    <a:pt x="48" y="4752"/>
                  </a:lnTo>
                  <a:lnTo>
                    <a:pt x="48" y="4704"/>
                  </a:lnTo>
                  <a:lnTo>
                    <a:pt x="48" y="4640"/>
                  </a:lnTo>
                  <a:lnTo>
                    <a:pt x="48" y="4592"/>
                  </a:lnTo>
                  <a:lnTo>
                    <a:pt x="48" y="4544"/>
                  </a:lnTo>
                  <a:cubicBezTo>
                    <a:pt x="48" y="4518"/>
                    <a:pt x="70" y="4496"/>
                    <a:pt x="96" y="4496"/>
                  </a:cubicBezTo>
                  <a:cubicBezTo>
                    <a:pt x="123" y="4496"/>
                    <a:pt x="144" y="4518"/>
                    <a:pt x="144" y="4544"/>
                  </a:cubicBezTo>
                  <a:lnTo>
                    <a:pt x="144" y="4592"/>
                  </a:lnTo>
                  <a:cubicBezTo>
                    <a:pt x="144" y="4619"/>
                    <a:pt x="123" y="4640"/>
                    <a:pt x="96" y="4640"/>
                  </a:cubicBezTo>
                  <a:cubicBezTo>
                    <a:pt x="70" y="4640"/>
                    <a:pt x="48" y="4619"/>
                    <a:pt x="48" y="4592"/>
                  </a:cubicBezTo>
                  <a:lnTo>
                    <a:pt x="48" y="4544"/>
                  </a:lnTo>
                  <a:lnTo>
                    <a:pt x="48" y="4496"/>
                  </a:lnTo>
                  <a:lnTo>
                    <a:pt x="48" y="4448"/>
                  </a:lnTo>
                  <a:lnTo>
                    <a:pt x="48" y="4384"/>
                  </a:lnTo>
                  <a:cubicBezTo>
                    <a:pt x="48" y="4379"/>
                    <a:pt x="49" y="4374"/>
                    <a:pt x="51" y="4369"/>
                  </a:cubicBezTo>
                  <a:lnTo>
                    <a:pt x="67" y="4321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28"/>
                  </a:lnTo>
                  <a:lnTo>
                    <a:pt x="64" y="4080"/>
                  </a:lnTo>
                  <a:cubicBezTo>
                    <a:pt x="64" y="4054"/>
                    <a:pt x="86" y="4032"/>
                    <a:pt x="112" y="4032"/>
                  </a:cubicBezTo>
                  <a:cubicBezTo>
                    <a:pt x="139" y="4032"/>
                    <a:pt x="160" y="4054"/>
                    <a:pt x="160" y="4080"/>
                  </a:cubicBezTo>
                  <a:lnTo>
                    <a:pt x="160" y="4128"/>
                  </a:lnTo>
                  <a:cubicBezTo>
                    <a:pt x="160" y="4155"/>
                    <a:pt x="139" y="4176"/>
                    <a:pt x="112" y="4176"/>
                  </a:cubicBezTo>
                  <a:cubicBezTo>
                    <a:pt x="86" y="4176"/>
                    <a:pt x="64" y="4155"/>
                    <a:pt x="64" y="4128"/>
                  </a:cubicBezTo>
                  <a:lnTo>
                    <a:pt x="64" y="4080"/>
                  </a:lnTo>
                  <a:lnTo>
                    <a:pt x="64" y="4032"/>
                  </a:lnTo>
                  <a:lnTo>
                    <a:pt x="64" y="3984"/>
                  </a:lnTo>
                  <a:lnTo>
                    <a:pt x="64" y="3936"/>
                  </a:lnTo>
                  <a:cubicBezTo>
                    <a:pt x="64" y="3910"/>
                    <a:pt x="86" y="3888"/>
                    <a:pt x="112" y="3888"/>
                  </a:cubicBezTo>
                  <a:cubicBezTo>
                    <a:pt x="139" y="3888"/>
                    <a:pt x="160" y="3910"/>
                    <a:pt x="160" y="3936"/>
                  </a:cubicBezTo>
                  <a:lnTo>
                    <a:pt x="160" y="3984"/>
                  </a:lnTo>
                  <a:cubicBezTo>
                    <a:pt x="160" y="4011"/>
                    <a:pt x="139" y="4032"/>
                    <a:pt x="112" y="4032"/>
                  </a:cubicBezTo>
                  <a:cubicBezTo>
                    <a:pt x="86" y="4032"/>
                    <a:pt x="64" y="4011"/>
                    <a:pt x="64" y="3984"/>
                  </a:cubicBezTo>
                  <a:lnTo>
                    <a:pt x="64" y="3936"/>
                  </a:lnTo>
                  <a:lnTo>
                    <a:pt x="64" y="3872"/>
                  </a:lnTo>
                  <a:lnTo>
                    <a:pt x="64" y="3824"/>
                  </a:lnTo>
                  <a:cubicBezTo>
                    <a:pt x="64" y="3798"/>
                    <a:pt x="86" y="3776"/>
                    <a:pt x="112" y="3776"/>
                  </a:cubicBezTo>
                  <a:lnTo>
                    <a:pt x="128" y="3776"/>
                  </a:lnTo>
                  <a:lnTo>
                    <a:pt x="80" y="3824"/>
                  </a:lnTo>
                  <a:lnTo>
                    <a:pt x="80" y="3776"/>
                  </a:lnTo>
                  <a:cubicBezTo>
                    <a:pt x="80" y="3750"/>
                    <a:pt x="102" y="3728"/>
                    <a:pt x="128" y="3728"/>
                  </a:cubicBezTo>
                  <a:cubicBezTo>
                    <a:pt x="155" y="3728"/>
                    <a:pt x="176" y="3750"/>
                    <a:pt x="176" y="3776"/>
                  </a:cubicBezTo>
                  <a:lnTo>
                    <a:pt x="176" y="3824"/>
                  </a:lnTo>
                  <a:cubicBezTo>
                    <a:pt x="176" y="3851"/>
                    <a:pt x="155" y="3872"/>
                    <a:pt x="128" y="3872"/>
                  </a:cubicBezTo>
                  <a:cubicBezTo>
                    <a:pt x="102" y="3872"/>
                    <a:pt x="80" y="3851"/>
                    <a:pt x="80" y="3824"/>
                  </a:cubicBezTo>
                  <a:lnTo>
                    <a:pt x="80" y="3776"/>
                  </a:lnTo>
                  <a:cubicBezTo>
                    <a:pt x="80" y="3750"/>
                    <a:pt x="102" y="3728"/>
                    <a:pt x="128" y="3728"/>
                  </a:cubicBezTo>
                  <a:cubicBezTo>
                    <a:pt x="155" y="3728"/>
                    <a:pt x="176" y="3750"/>
                    <a:pt x="176" y="3776"/>
                  </a:cubicBezTo>
                  <a:lnTo>
                    <a:pt x="176" y="3824"/>
                  </a:lnTo>
                  <a:cubicBezTo>
                    <a:pt x="176" y="3851"/>
                    <a:pt x="155" y="3872"/>
                    <a:pt x="128" y="3872"/>
                  </a:cubicBezTo>
                  <a:cubicBezTo>
                    <a:pt x="102" y="3872"/>
                    <a:pt x="80" y="3851"/>
                    <a:pt x="80" y="3824"/>
                  </a:cubicBezTo>
                  <a:lnTo>
                    <a:pt x="80" y="3776"/>
                  </a:lnTo>
                  <a:lnTo>
                    <a:pt x="80" y="3728"/>
                  </a:lnTo>
                  <a:lnTo>
                    <a:pt x="80" y="3680"/>
                  </a:lnTo>
                  <a:lnTo>
                    <a:pt x="80" y="3616"/>
                  </a:lnTo>
                  <a:cubicBezTo>
                    <a:pt x="80" y="3590"/>
                    <a:pt x="102" y="3568"/>
                    <a:pt x="128" y="3568"/>
                  </a:cubicBezTo>
                  <a:cubicBezTo>
                    <a:pt x="155" y="3568"/>
                    <a:pt x="176" y="3590"/>
                    <a:pt x="176" y="3616"/>
                  </a:cubicBezTo>
                  <a:lnTo>
                    <a:pt x="176" y="3680"/>
                  </a:lnTo>
                  <a:lnTo>
                    <a:pt x="128" y="3632"/>
                  </a:lnTo>
                  <a:lnTo>
                    <a:pt x="144" y="3632"/>
                  </a:lnTo>
                  <a:lnTo>
                    <a:pt x="96" y="3680"/>
                  </a:lnTo>
                  <a:lnTo>
                    <a:pt x="96" y="3616"/>
                  </a:lnTo>
                  <a:cubicBezTo>
                    <a:pt x="96" y="3590"/>
                    <a:pt x="118" y="3568"/>
                    <a:pt x="144" y="3568"/>
                  </a:cubicBezTo>
                  <a:cubicBezTo>
                    <a:pt x="171" y="3568"/>
                    <a:pt x="192" y="3590"/>
                    <a:pt x="192" y="3616"/>
                  </a:cubicBezTo>
                  <a:lnTo>
                    <a:pt x="192" y="3680"/>
                  </a:lnTo>
                  <a:cubicBezTo>
                    <a:pt x="192" y="3707"/>
                    <a:pt x="171" y="3728"/>
                    <a:pt x="144" y="3728"/>
                  </a:cubicBezTo>
                  <a:cubicBezTo>
                    <a:pt x="118" y="3728"/>
                    <a:pt x="96" y="3707"/>
                    <a:pt x="96" y="3680"/>
                  </a:cubicBezTo>
                  <a:lnTo>
                    <a:pt x="96" y="3616"/>
                  </a:lnTo>
                  <a:lnTo>
                    <a:pt x="96" y="3568"/>
                  </a:lnTo>
                  <a:lnTo>
                    <a:pt x="96" y="3520"/>
                  </a:lnTo>
                  <a:lnTo>
                    <a:pt x="96" y="3472"/>
                  </a:lnTo>
                  <a:cubicBezTo>
                    <a:pt x="96" y="3446"/>
                    <a:pt x="118" y="3424"/>
                    <a:pt x="144" y="3424"/>
                  </a:cubicBezTo>
                  <a:cubicBezTo>
                    <a:pt x="171" y="3424"/>
                    <a:pt x="192" y="3446"/>
                    <a:pt x="192" y="3472"/>
                  </a:cubicBezTo>
                  <a:lnTo>
                    <a:pt x="192" y="3520"/>
                  </a:lnTo>
                  <a:cubicBezTo>
                    <a:pt x="192" y="3547"/>
                    <a:pt x="171" y="3568"/>
                    <a:pt x="144" y="3568"/>
                  </a:cubicBezTo>
                  <a:cubicBezTo>
                    <a:pt x="118" y="3568"/>
                    <a:pt x="96" y="3547"/>
                    <a:pt x="96" y="3520"/>
                  </a:cubicBezTo>
                  <a:lnTo>
                    <a:pt x="96" y="3472"/>
                  </a:lnTo>
                  <a:cubicBezTo>
                    <a:pt x="96" y="3446"/>
                    <a:pt x="118" y="3424"/>
                    <a:pt x="144" y="3424"/>
                  </a:cubicBezTo>
                  <a:cubicBezTo>
                    <a:pt x="171" y="3424"/>
                    <a:pt x="192" y="3446"/>
                    <a:pt x="192" y="3472"/>
                  </a:cubicBezTo>
                  <a:lnTo>
                    <a:pt x="192" y="3520"/>
                  </a:lnTo>
                  <a:cubicBezTo>
                    <a:pt x="192" y="3547"/>
                    <a:pt x="171" y="3568"/>
                    <a:pt x="144" y="3568"/>
                  </a:cubicBezTo>
                  <a:cubicBezTo>
                    <a:pt x="118" y="3568"/>
                    <a:pt x="96" y="3547"/>
                    <a:pt x="96" y="3520"/>
                  </a:cubicBezTo>
                  <a:lnTo>
                    <a:pt x="96" y="3472"/>
                  </a:lnTo>
                  <a:lnTo>
                    <a:pt x="96" y="3424"/>
                  </a:lnTo>
                  <a:cubicBezTo>
                    <a:pt x="96" y="3422"/>
                    <a:pt x="97" y="3420"/>
                    <a:pt x="97" y="3418"/>
                  </a:cubicBezTo>
                  <a:lnTo>
                    <a:pt x="113" y="3306"/>
                  </a:lnTo>
                  <a:lnTo>
                    <a:pt x="112" y="3312"/>
                  </a:lnTo>
                  <a:lnTo>
                    <a:pt x="112" y="3216"/>
                  </a:lnTo>
                  <a:lnTo>
                    <a:pt x="112" y="3168"/>
                  </a:lnTo>
                  <a:cubicBezTo>
                    <a:pt x="112" y="3142"/>
                    <a:pt x="134" y="3120"/>
                    <a:pt x="160" y="3120"/>
                  </a:cubicBezTo>
                  <a:cubicBezTo>
                    <a:pt x="187" y="3120"/>
                    <a:pt x="208" y="3142"/>
                    <a:pt x="208" y="3168"/>
                  </a:cubicBezTo>
                  <a:lnTo>
                    <a:pt x="208" y="3264"/>
                  </a:lnTo>
                  <a:cubicBezTo>
                    <a:pt x="208" y="3291"/>
                    <a:pt x="187" y="3312"/>
                    <a:pt x="160" y="3312"/>
                  </a:cubicBezTo>
                  <a:cubicBezTo>
                    <a:pt x="134" y="3312"/>
                    <a:pt x="112" y="3291"/>
                    <a:pt x="112" y="3264"/>
                  </a:cubicBezTo>
                  <a:lnTo>
                    <a:pt x="112" y="3008"/>
                  </a:lnTo>
                  <a:lnTo>
                    <a:pt x="112" y="2960"/>
                  </a:lnTo>
                  <a:lnTo>
                    <a:pt x="112" y="2848"/>
                  </a:lnTo>
                  <a:lnTo>
                    <a:pt x="112" y="2544"/>
                  </a:lnTo>
                  <a:lnTo>
                    <a:pt x="112" y="2384"/>
                  </a:lnTo>
                  <a:cubicBezTo>
                    <a:pt x="112" y="2358"/>
                    <a:pt x="134" y="2336"/>
                    <a:pt x="160" y="2336"/>
                  </a:cubicBezTo>
                  <a:lnTo>
                    <a:pt x="176" y="2336"/>
                  </a:lnTo>
                  <a:lnTo>
                    <a:pt x="128" y="2384"/>
                  </a:lnTo>
                  <a:lnTo>
                    <a:pt x="128" y="2336"/>
                  </a:lnTo>
                  <a:cubicBezTo>
                    <a:pt x="128" y="2310"/>
                    <a:pt x="150" y="2288"/>
                    <a:pt x="176" y="2288"/>
                  </a:cubicBezTo>
                  <a:cubicBezTo>
                    <a:pt x="203" y="2288"/>
                    <a:pt x="224" y="2310"/>
                    <a:pt x="224" y="2336"/>
                  </a:cubicBezTo>
                  <a:lnTo>
                    <a:pt x="224" y="2384"/>
                  </a:lnTo>
                  <a:lnTo>
                    <a:pt x="224" y="2544"/>
                  </a:lnTo>
                  <a:cubicBezTo>
                    <a:pt x="224" y="2571"/>
                    <a:pt x="203" y="2592"/>
                    <a:pt x="176" y="2592"/>
                  </a:cubicBezTo>
                  <a:cubicBezTo>
                    <a:pt x="150" y="2592"/>
                    <a:pt x="128" y="2571"/>
                    <a:pt x="128" y="2544"/>
                  </a:cubicBezTo>
                  <a:lnTo>
                    <a:pt x="128" y="2496"/>
                  </a:lnTo>
                  <a:lnTo>
                    <a:pt x="128" y="2448"/>
                  </a:lnTo>
                  <a:lnTo>
                    <a:pt x="128" y="2384"/>
                  </a:lnTo>
                  <a:lnTo>
                    <a:pt x="128" y="2240"/>
                  </a:lnTo>
                  <a:lnTo>
                    <a:pt x="128" y="1936"/>
                  </a:lnTo>
                  <a:lnTo>
                    <a:pt x="128" y="1872"/>
                  </a:lnTo>
                  <a:cubicBezTo>
                    <a:pt x="128" y="1848"/>
                    <a:pt x="147" y="1828"/>
                    <a:pt x="171" y="1825"/>
                  </a:cubicBezTo>
                  <a:cubicBezTo>
                    <a:pt x="195" y="1822"/>
                    <a:pt x="217" y="1837"/>
                    <a:pt x="223" y="1861"/>
                  </a:cubicBezTo>
                  <a:lnTo>
                    <a:pt x="239" y="1925"/>
                  </a:lnTo>
                  <a:lnTo>
                    <a:pt x="144" y="1936"/>
                  </a:lnTo>
                  <a:lnTo>
                    <a:pt x="144" y="1776"/>
                  </a:lnTo>
                  <a:lnTo>
                    <a:pt x="144" y="1728"/>
                  </a:lnTo>
                  <a:cubicBezTo>
                    <a:pt x="144" y="1702"/>
                    <a:pt x="166" y="1680"/>
                    <a:pt x="192" y="1680"/>
                  </a:cubicBezTo>
                  <a:cubicBezTo>
                    <a:pt x="219" y="1680"/>
                    <a:pt x="240" y="1702"/>
                    <a:pt x="240" y="1728"/>
                  </a:cubicBezTo>
                  <a:lnTo>
                    <a:pt x="240" y="1776"/>
                  </a:lnTo>
                  <a:cubicBezTo>
                    <a:pt x="240" y="1803"/>
                    <a:pt x="219" y="1824"/>
                    <a:pt x="192" y="1824"/>
                  </a:cubicBezTo>
                  <a:cubicBezTo>
                    <a:pt x="166" y="1824"/>
                    <a:pt x="144" y="1803"/>
                    <a:pt x="144" y="1776"/>
                  </a:cubicBezTo>
                  <a:lnTo>
                    <a:pt x="144" y="1728"/>
                  </a:lnTo>
                  <a:lnTo>
                    <a:pt x="144" y="1680"/>
                  </a:lnTo>
                  <a:lnTo>
                    <a:pt x="144" y="1616"/>
                  </a:lnTo>
                  <a:lnTo>
                    <a:pt x="144" y="1568"/>
                  </a:lnTo>
                  <a:cubicBezTo>
                    <a:pt x="144" y="1542"/>
                    <a:pt x="166" y="1520"/>
                    <a:pt x="192" y="1520"/>
                  </a:cubicBezTo>
                  <a:lnTo>
                    <a:pt x="208" y="1520"/>
                  </a:lnTo>
                  <a:lnTo>
                    <a:pt x="160" y="1568"/>
                  </a:lnTo>
                  <a:lnTo>
                    <a:pt x="160" y="1536"/>
                  </a:lnTo>
                  <a:lnTo>
                    <a:pt x="160" y="1472"/>
                  </a:lnTo>
                  <a:cubicBezTo>
                    <a:pt x="160" y="1446"/>
                    <a:pt x="182" y="1424"/>
                    <a:pt x="208" y="1424"/>
                  </a:cubicBezTo>
                  <a:lnTo>
                    <a:pt x="224" y="1424"/>
                  </a:lnTo>
                  <a:lnTo>
                    <a:pt x="176" y="1472"/>
                  </a:lnTo>
                  <a:lnTo>
                    <a:pt x="176" y="1408"/>
                  </a:lnTo>
                  <a:lnTo>
                    <a:pt x="176" y="1376"/>
                  </a:lnTo>
                  <a:cubicBezTo>
                    <a:pt x="176" y="1350"/>
                    <a:pt x="198" y="1328"/>
                    <a:pt x="224" y="1328"/>
                  </a:cubicBezTo>
                  <a:cubicBezTo>
                    <a:pt x="251" y="1328"/>
                    <a:pt x="272" y="1350"/>
                    <a:pt x="272" y="1376"/>
                  </a:cubicBezTo>
                  <a:lnTo>
                    <a:pt x="272" y="1392"/>
                  </a:lnTo>
                  <a:cubicBezTo>
                    <a:pt x="272" y="1419"/>
                    <a:pt x="251" y="1440"/>
                    <a:pt x="224" y="1440"/>
                  </a:cubicBezTo>
                  <a:cubicBezTo>
                    <a:pt x="198" y="1440"/>
                    <a:pt x="176" y="1419"/>
                    <a:pt x="176" y="1392"/>
                  </a:cubicBezTo>
                  <a:lnTo>
                    <a:pt x="176" y="1376"/>
                  </a:lnTo>
                  <a:lnTo>
                    <a:pt x="176" y="1360"/>
                  </a:lnTo>
                  <a:lnTo>
                    <a:pt x="176" y="1344"/>
                  </a:lnTo>
                  <a:lnTo>
                    <a:pt x="176" y="1328"/>
                  </a:lnTo>
                  <a:lnTo>
                    <a:pt x="176" y="1312"/>
                  </a:lnTo>
                  <a:lnTo>
                    <a:pt x="176" y="1296"/>
                  </a:lnTo>
                  <a:lnTo>
                    <a:pt x="176" y="1280"/>
                  </a:lnTo>
                  <a:lnTo>
                    <a:pt x="176" y="1264"/>
                  </a:lnTo>
                  <a:cubicBezTo>
                    <a:pt x="176" y="1238"/>
                    <a:pt x="198" y="1216"/>
                    <a:pt x="224" y="1216"/>
                  </a:cubicBezTo>
                  <a:lnTo>
                    <a:pt x="240" y="1216"/>
                  </a:lnTo>
                  <a:lnTo>
                    <a:pt x="192" y="1264"/>
                  </a:lnTo>
                  <a:lnTo>
                    <a:pt x="192" y="1248"/>
                  </a:lnTo>
                  <a:lnTo>
                    <a:pt x="192" y="1232"/>
                  </a:lnTo>
                  <a:lnTo>
                    <a:pt x="192" y="1216"/>
                  </a:lnTo>
                  <a:lnTo>
                    <a:pt x="192" y="1184"/>
                  </a:lnTo>
                  <a:lnTo>
                    <a:pt x="192" y="1168"/>
                  </a:lnTo>
                  <a:lnTo>
                    <a:pt x="192" y="1152"/>
                  </a:lnTo>
                  <a:lnTo>
                    <a:pt x="192" y="1120"/>
                  </a:lnTo>
                  <a:lnTo>
                    <a:pt x="192" y="1104"/>
                  </a:lnTo>
                  <a:lnTo>
                    <a:pt x="192" y="1072"/>
                  </a:lnTo>
                  <a:lnTo>
                    <a:pt x="192" y="1056"/>
                  </a:lnTo>
                  <a:lnTo>
                    <a:pt x="192" y="1040"/>
                  </a:lnTo>
                  <a:lnTo>
                    <a:pt x="192" y="1008"/>
                  </a:lnTo>
                  <a:lnTo>
                    <a:pt x="192" y="992"/>
                  </a:lnTo>
                  <a:lnTo>
                    <a:pt x="192" y="976"/>
                  </a:lnTo>
                  <a:lnTo>
                    <a:pt x="192" y="944"/>
                  </a:lnTo>
                  <a:lnTo>
                    <a:pt x="192" y="928"/>
                  </a:lnTo>
                  <a:lnTo>
                    <a:pt x="192" y="912"/>
                  </a:lnTo>
                  <a:lnTo>
                    <a:pt x="192" y="880"/>
                  </a:lnTo>
                  <a:lnTo>
                    <a:pt x="192" y="864"/>
                  </a:lnTo>
                  <a:lnTo>
                    <a:pt x="192" y="848"/>
                  </a:lnTo>
                  <a:lnTo>
                    <a:pt x="192" y="816"/>
                  </a:lnTo>
                  <a:lnTo>
                    <a:pt x="192" y="800"/>
                  </a:lnTo>
                  <a:lnTo>
                    <a:pt x="192" y="784"/>
                  </a:lnTo>
                  <a:lnTo>
                    <a:pt x="192" y="752"/>
                  </a:lnTo>
                  <a:lnTo>
                    <a:pt x="192" y="736"/>
                  </a:lnTo>
                  <a:lnTo>
                    <a:pt x="192" y="720"/>
                  </a:lnTo>
                  <a:lnTo>
                    <a:pt x="192" y="688"/>
                  </a:lnTo>
                  <a:lnTo>
                    <a:pt x="192" y="672"/>
                  </a:lnTo>
                  <a:cubicBezTo>
                    <a:pt x="192" y="660"/>
                    <a:pt x="198" y="648"/>
                    <a:pt x="207" y="639"/>
                  </a:cubicBezTo>
                  <a:lnTo>
                    <a:pt x="223" y="623"/>
                  </a:lnTo>
                  <a:lnTo>
                    <a:pt x="208" y="656"/>
                  </a:lnTo>
                  <a:lnTo>
                    <a:pt x="208" y="624"/>
                  </a:lnTo>
                  <a:lnTo>
                    <a:pt x="208" y="608"/>
                  </a:lnTo>
                  <a:lnTo>
                    <a:pt x="208" y="592"/>
                  </a:lnTo>
                  <a:lnTo>
                    <a:pt x="208" y="560"/>
                  </a:lnTo>
                  <a:lnTo>
                    <a:pt x="208" y="544"/>
                  </a:lnTo>
                  <a:lnTo>
                    <a:pt x="208" y="528"/>
                  </a:lnTo>
                  <a:lnTo>
                    <a:pt x="208" y="496"/>
                  </a:lnTo>
                  <a:lnTo>
                    <a:pt x="208" y="480"/>
                  </a:lnTo>
                  <a:lnTo>
                    <a:pt x="208" y="448"/>
                  </a:lnTo>
                  <a:cubicBezTo>
                    <a:pt x="208" y="422"/>
                    <a:pt x="230" y="400"/>
                    <a:pt x="256" y="400"/>
                  </a:cubicBezTo>
                  <a:cubicBezTo>
                    <a:pt x="283" y="400"/>
                    <a:pt x="304" y="422"/>
                    <a:pt x="304" y="448"/>
                  </a:cubicBezTo>
                  <a:lnTo>
                    <a:pt x="304" y="496"/>
                  </a:lnTo>
                  <a:cubicBezTo>
                    <a:pt x="304" y="523"/>
                    <a:pt x="283" y="544"/>
                    <a:pt x="256" y="544"/>
                  </a:cubicBezTo>
                  <a:cubicBezTo>
                    <a:pt x="230" y="544"/>
                    <a:pt x="208" y="523"/>
                    <a:pt x="208" y="496"/>
                  </a:cubicBezTo>
                  <a:lnTo>
                    <a:pt x="208" y="480"/>
                  </a:lnTo>
                  <a:lnTo>
                    <a:pt x="208" y="464"/>
                  </a:lnTo>
                  <a:lnTo>
                    <a:pt x="208" y="448"/>
                  </a:lnTo>
                  <a:lnTo>
                    <a:pt x="208" y="432"/>
                  </a:lnTo>
                  <a:lnTo>
                    <a:pt x="208" y="400"/>
                  </a:lnTo>
                  <a:lnTo>
                    <a:pt x="208" y="384"/>
                  </a:lnTo>
                  <a:lnTo>
                    <a:pt x="208" y="368"/>
                  </a:lnTo>
                  <a:lnTo>
                    <a:pt x="208" y="352"/>
                  </a:lnTo>
                  <a:lnTo>
                    <a:pt x="208" y="336"/>
                  </a:lnTo>
                  <a:cubicBezTo>
                    <a:pt x="208" y="310"/>
                    <a:pt x="230" y="288"/>
                    <a:pt x="256" y="288"/>
                  </a:cubicBezTo>
                  <a:lnTo>
                    <a:pt x="272" y="288"/>
                  </a:lnTo>
                  <a:lnTo>
                    <a:pt x="288" y="288"/>
                  </a:lnTo>
                  <a:lnTo>
                    <a:pt x="255" y="303"/>
                  </a:lnTo>
                  <a:lnTo>
                    <a:pt x="271" y="287"/>
                  </a:lnTo>
                  <a:cubicBezTo>
                    <a:pt x="280" y="278"/>
                    <a:pt x="292" y="272"/>
                    <a:pt x="304" y="272"/>
                  </a:cubicBezTo>
                  <a:lnTo>
                    <a:pt x="320" y="272"/>
                  </a:lnTo>
                  <a:lnTo>
                    <a:pt x="336" y="272"/>
                  </a:lnTo>
                  <a:lnTo>
                    <a:pt x="288" y="320"/>
                  </a:lnTo>
                  <a:lnTo>
                    <a:pt x="288" y="304"/>
                  </a:lnTo>
                  <a:lnTo>
                    <a:pt x="288" y="288"/>
                  </a:lnTo>
                  <a:cubicBezTo>
                    <a:pt x="288" y="262"/>
                    <a:pt x="310" y="240"/>
                    <a:pt x="336" y="240"/>
                  </a:cubicBezTo>
                  <a:lnTo>
                    <a:pt x="352" y="240"/>
                  </a:lnTo>
                  <a:lnTo>
                    <a:pt x="304" y="288"/>
                  </a:lnTo>
                  <a:lnTo>
                    <a:pt x="304" y="272"/>
                  </a:lnTo>
                  <a:cubicBezTo>
                    <a:pt x="304" y="246"/>
                    <a:pt x="326" y="224"/>
                    <a:pt x="352" y="224"/>
                  </a:cubicBezTo>
                  <a:lnTo>
                    <a:pt x="368" y="224"/>
                  </a:lnTo>
                  <a:lnTo>
                    <a:pt x="320" y="272"/>
                  </a:lnTo>
                  <a:lnTo>
                    <a:pt x="320" y="256"/>
                  </a:ln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lnTo>
                    <a:pt x="384" y="160"/>
                  </a:lnTo>
                  <a:lnTo>
                    <a:pt x="336" y="208"/>
                  </a:lnTo>
                  <a:lnTo>
                    <a:pt x="336" y="144"/>
                  </a:lnTo>
                  <a:lnTo>
                    <a:pt x="336" y="96"/>
                  </a:lnTo>
                  <a:cubicBezTo>
                    <a:pt x="336" y="70"/>
                    <a:pt x="358" y="48"/>
                    <a:pt x="384" y="48"/>
                  </a:cubicBezTo>
                  <a:lnTo>
                    <a:pt x="400" y="48"/>
                  </a:lnTo>
                  <a:lnTo>
                    <a:pt x="352" y="96"/>
                  </a:lnTo>
                  <a:lnTo>
                    <a:pt x="352" y="80"/>
                  </a:lnTo>
                  <a:lnTo>
                    <a:pt x="352" y="64"/>
                  </a:lnTo>
                  <a:cubicBezTo>
                    <a:pt x="352" y="38"/>
                    <a:pt x="374" y="16"/>
                    <a:pt x="400" y="16"/>
                  </a:cubicBezTo>
                  <a:lnTo>
                    <a:pt x="416" y="16"/>
                  </a:lnTo>
                  <a:lnTo>
                    <a:pt x="368" y="64"/>
                  </a:lnTo>
                  <a:lnTo>
                    <a:pt x="368" y="48"/>
                  </a:lnTo>
                  <a:cubicBezTo>
                    <a:pt x="368" y="22"/>
                    <a:pt x="390" y="0"/>
                    <a:pt x="416" y="0"/>
                  </a:cubicBezTo>
                  <a:cubicBezTo>
                    <a:pt x="443" y="0"/>
                    <a:pt x="464" y="22"/>
                    <a:pt x="464" y="48"/>
                  </a:cubicBezTo>
                  <a:lnTo>
                    <a:pt x="464" y="112"/>
                  </a:lnTo>
                  <a:lnTo>
                    <a:pt x="464" y="176"/>
                  </a:lnTo>
                  <a:lnTo>
                    <a:pt x="464" y="208"/>
                  </a:lnTo>
                  <a:lnTo>
                    <a:pt x="464" y="240"/>
                  </a:lnTo>
                  <a:lnTo>
                    <a:pt x="464" y="272"/>
                  </a:lnTo>
                  <a:lnTo>
                    <a:pt x="464" y="304"/>
                  </a:lnTo>
                  <a:cubicBezTo>
                    <a:pt x="464" y="331"/>
                    <a:pt x="443" y="352"/>
                    <a:pt x="416" y="352"/>
                  </a:cubicBezTo>
                  <a:cubicBezTo>
                    <a:pt x="390" y="352"/>
                    <a:pt x="368" y="331"/>
                    <a:pt x="368" y="304"/>
                  </a:cubicBezTo>
                  <a:lnTo>
                    <a:pt x="368" y="272"/>
                  </a:lnTo>
                  <a:lnTo>
                    <a:pt x="368" y="240"/>
                  </a:lnTo>
                  <a:lnTo>
                    <a:pt x="368" y="208"/>
                  </a:lnTo>
                  <a:lnTo>
                    <a:pt x="368" y="176"/>
                  </a:lnTo>
                  <a:lnTo>
                    <a:pt x="368" y="112"/>
                  </a:lnTo>
                  <a:lnTo>
                    <a:pt x="368" y="48"/>
                  </a:lnTo>
                  <a:lnTo>
                    <a:pt x="464" y="48"/>
                  </a:lnTo>
                  <a:lnTo>
                    <a:pt x="464" y="64"/>
                  </a:lnTo>
                  <a:cubicBezTo>
                    <a:pt x="464" y="91"/>
                    <a:pt x="443" y="112"/>
                    <a:pt x="416" y="112"/>
                  </a:cubicBezTo>
                  <a:lnTo>
                    <a:pt x="400" y="112"/>
                  </a:lnTo>
                  <a:lnTo>
                    <a:pt x="448" y="64"/>
                  </a:lnTo>
                  <a:lnTo>
                    <a:pt x="448" y="80"/>
                  </a:lnTo>
                  <a:lnTo>
                    <a:pt x="448" y="96"/>
                  </a:lnTo>
                  <a:cubicBezTo>
                    <a:pt x="448" y="123"/>
                    <a:pt x="427" y="144"/>
                    <a:pt x="400" y="144"/>
                  </a:cubicBezTo>
                  <a:lnTo>
                    <a:pt x="384" y="144"/>
                  </a:lnTo>
                  <a:lnTo>
                    <a:pt x="432" y="96"/>
                  </a:lnTo>
                  <a:lnTo>
                    <a:pt x="432" y="144"/>
                  </a:lnTo>
                  <a:lnTo>
                    <a:pt x="432" y="208"/>
                  </a:lnTo>
                  <a:cubicBezTo>
                    <a:pt x="432" y="235"/>
                    <a:pt x="411" y="256"/>
                    <a:pt x="384" y="256"/>
                  </a:cubicBezTo>
                  <a:lnTo>
                    <a:pt x="368" y="256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416" y="272"/>
                  </a:lnTo>
                  <a:cubicBezTo>
                    <a:pt x="416" y="299"/>
                    <a:pt x="395" y="320"/>
                    <a:pt x="368" y="320"/>
                  </a:cubicBezTo>
                  <a:lnTo>
                    <a:pt x="352" y="320"/>
                  </a:lnTo>
                  <a:lnTo>
                    <a:pt x="400" y="272"/>
                  </a:lnTo>
                  <a:lnTo>
                    <a:pt x="400" y="288"/>
                  </a:lnTo>
                  <a:cubicBezTo>
                    <a:pt x="400" y="315"/>
                    <a:pt x="379" y="336"/>
                    <a:pt x="352" y="336"/>
                  </a:cubicBezTo>
                  <a:lnTo>
                    <a:pt x="336" y="336"/>
                  </a:lnTo>
                  <a:lnTo>
                    <a:pt x="384" y="288"/>
                  </a:lnTo>
                  <a:lnTo>
                    <a:pt x="384" y="304"/>
                  </a:lnTo>
                  <a:lnTo>
                    <a:pt x="384" y="320"/>
                  </a:lnTo>
                  <a:cubicBezTo>
                    <a:pt x="384" y="347"/>
                    <a:pt x="363" y="368"/>
                    <a:pt x="336" y="368"/>
                  </a:cubicBezTo>
                  <a:lnTo>
                    <a:pt x="320" y="368"/>
                  </a:lnTo>
                  <a:lnTo>
                    <a:pt x="304" y="368"/>
                  </a:lnTo>
                  <a:lnTo>
                    <a:pt x="338" y="354"/>
                  </a:lnTo>
                  <a:lnTo>
                    <a:pt x="322" y="370"/>
                  </a:lnTo>
                  <a:cubicBezTo>
                    <a:pt x="313" y="379"/>
                    <a:pt x="301" y="384"/>
                    <a:pt x="288" y="384"/>
                  </a:cubicBezTo>
                  <a:lnTo>
                    <a:pt x="272" y="384"/>
                  </a:lnTo>
                  <a:lnTo>
                    <a:pt x="256" y="384"/>
                  </a:lnTo>
                  <a:lnTo>
                    <a:pt x="304" y="336"/>
                  </a:lnTo>
                  <a:lnTo>
                    <a:pt x="304" y="352"/>
                  </a:lnTo>
                  <a:lnTo>
                    <a:pt x="304" y="368"/>
                  </a:lnTo>
                  <a:lnTo>
                    <a:pt x="304" y="384"/>
                  </a:lnTo>
                  <a:lnTo>
                    <a:pt x="304" y="400"/>
                  </a:lnTo>
                  <a:lnTo>
                    <a:pt x="304" y="432"/>
                  </a:lnTo>
                  <a:lnTo>
                    <a:pt x="304" y="448"/>
                  </a:lnTo>
                  <a:lnTo>
                    <a:pt x="304" y="464"/>
                  </a:lnTo>
                  <a:lnTo>
                    <a:pt x="304" y="480"/>
                  </a:lnTo>
                  <a:lnTo>
                    <a:pt x="304" y="496"/>
                  </a:lnTo>
                  <a:lnTo>
                    <a:pt x="208" y="496"/>
                  </a:lnTo>
                  <a:lnTo>
                    <a:pt x="208" y="448"/>
                  </a:lnTo>
                  <a:lnTo>
                    <a:pt x="304" y="448"/>
                  </a:lnTo>
                  <a:lnTo>
                    <a:pt x="304" y="480"/>
                  </a:lnTo>
                  <a:lnTo>
                    <a:pt x="304" y="496"/>
                  </a:lnTo>
                  <a:lnTo>
                    <a:pt x="304" y="528"/>
                  </a:lnTo>
                  <a:lnTo>
                    <a:pt x="304" y="544"/>
                  </a:lnTo>
                  <a:lnTo>
                    <a:pt x="304" y="560"/>
                  </a:lnTo>
                  <a:lnTo>
                    <a:pt x="304" y="592"/>
                  </a:lnTo>
                  <a:lnTo>
                    <a:pt x="304" y="608"/>
                  </a:lnTo>
                  <a:lnTo>
                    <a:pt x="304" y="624"/>
                  </a:lnTo>
                  <a:lnTo>
                    <a:pt x="304" y="656"/>
                  </a:lnTo>
                  <a:cubicBezTo>
                    <a:pt x="304" y="669"/>
                    <a:pt x="299" y="681"/>
                    <a:pt x="290" y="690"/>
                  </a:cubicBezTo>
                  <a:lnTo>
                    <a:pt x="274" y="706"/>
                  </a:lnTo>
                  <a:lnTo>
                    <a:pt x="288" y="672"/>
                  </a:lnTo>
                  <a:lnTo>
                    <a:pt x="288" y="688"/>
                  </a:lnTo>
                  <a:lnTo>
                    <a:pt x="288" y="720"/>
                  </a:lnTo>
                  <a:lnTo>
                    <a:pt x="288" y="736"/>
                  </a:lnTo>
                  <a:lnTo>
                    <a:pt x="288" y="752"/>
                  </a:lnTo>
                  <a:lnTo>
                    <a:pt x="288" y="784"/>
                  </a:lnTo>
                  <a:lnTo>
                    <a:pt x="288" y="800"/>
                  </a:lnTo>
                  <a:lnTo>
                    <a:pt x="288" y="816"/>
                  </a:lnTo>
                  <a:lnTo>
                    <a:pt x="288" y="848"/>
                  </a:lnTo>
                  <a:lnTo>
                    <a:pt x="288" y="864"/>
                  </a:lnTo>
                  <a:lnTo>
                    <a:pt x="288" y="880"/>
                  </a:lnTo>
                  <a:lnTo>
                    <a:pt x="288" y="912"/>
                  </a:lnTo>
                  <a:lnTo>
                    <a:pt x="288" y="928"/>
                  </a:lnTo>
                  <a:lnTo>
                    <a:pt x="288" y="944"/>
                  </a:lnTo>
                  <a:lnTo>
                    <a:pt x="288" y="976"/>
                  </a:lnTo>
                  <a:lnTo>
                    <a:pt x="288" y="992"/>
                  </a:lnTo>
                  <a:lnTo>
                    <a:pt x="288" y="1008"/>
                  </a:lnTo>
                  <a:lnTo>
                    <a:pt x="288" y="1040"/>
                  </a:lnTo>
                  <a:lnTo>
                    <a:pt x="288" y="1056"/>
                  </a:lnTo>
                  <a:lnTo>
                    <a:pt x="288" y="1072"/>
                  </a:lnTo>
                  <a:lnTo>
                    <a:pt x="288" y="1104"/>
                  </a:lnTo>
                  <a:lnTo>
                    <a:pt x="288" y="1120"/>
                  </a:lnTo>
                  <a:lnTo>
                    <a:pt x="288" y="1152"/>
                  </a:lnTo>
                  <a:lnTo>
                    <a:pt x="288" y="1168"/>
                  </a:lnTo>
                  <a:lnTo>
                    <a:pt x="288" y="1184"/>
                  </a:lnTo>
                  <a:lnTo>
                    <a:pt x="288" y="1216"/>
                  </a:lnTo>
                  <a:lnTo>
                    <a:pt x="288" y="1232"/>
                  </a:lnTo>
                  <a:lnTo>
                    <a:pt x="288" y="1248"/>
                  </a:lnTo>
                  <a:lnTo>
                    <a:pt x="288" y="1264"/>
                  </a:lnTo>
                  <a:cubicBezTo>
                    <a:pt x="288" y="1291"/>
                    <a:pt x="267" y="1312"/>
                    <a:pt x="240" y="1312"/>
                  </a:cubicBezTo>
                  <a:lnTo>
                    <a:pt x="224" y="1312"/>
                  </a:lnTo>
                  <a:lnTo>
                    <a:pt x="272" y="1264"/>
                  </a:lnTo>
                  <a:lnTo>
                    <a:pt x="272" y="1280"/>
                  </a:lnTo>
                  <a:lnTo>
                    <a:pt x="272" y="1296"/>
                  </a:lnTo>
                  <a:lnTo>
                    <a:pt x="272" y="1312"/>
                  </a:lnTo>
                  <a:lnTo>
                    <a:pt x="272" y="1328"/>
                  </a:lnTo>
                  <a:lnTo>
                    <a:pt x="272" y="1344"/>
                  </a:lnTo>
                  <a:lnTo>
                    <a:pt x="272" y="1360"/>
                  </a:lnTo>
                  <a:lnTo>
                    <a:pt x="272" y="1376"/>
                  </a:lnTo>
                  <a:lnTo>
                    <a:pt x="272" y="1392"/>
                  </a:lnTo>
                  <a:lnTo>
                    <a:pt x="176" y="1392"/>
                  </a:lnTo>
                  <a:lnTo>
                    <a:pt x="176" y="1376"/>
                  </a:lnTo>
                  <a:lnTo>
                    <a:pt x="272" y="1376"/>
                  </a:lnTo>
                  <a:lnTo>
                    <a:pt x="272" y="1408"/>
                  </a:lnTo>
                  <a:lnTo>
                    <a:pt x="272" y="1472"/>
                  </a:lnTo>
                  <a:cubicBezTo>
                    <a:pt x="272" y="1499"/>
                    <a:pt x="251" y="1520"/>
                    <a:pt x="224" y="1520"/>
                  </a:cubicBezTo>
                  <a:lnTo>
                    <a:pt x="208" y="1520"/>
                  </a:lnTo>
                  <a:lnTo>
                    <a:pt x="256" y="1472"/>
                  </a:lnTo>
                  <a:lnTo>
                    <a:pt x="256" y="1536"/>
                  </a:lnTo>
                  <a:lnTo>
                    <a:pt x="256" y="1568"/>
                  </a:lnTo>
                  <a:cubicBezTo>
                    <a:pt x="256" y="1595"/>
                    <a:pt x="235" y="1616"/>
                    <a:pt x="208" y="1616"/>
                  </a:cubicBezTo>
                  <a:lnTo>
                    <a:pt x="192" y="1616"/>
                  </a:lnTo>
                  <a:lnTo>
                    <a:pt x="240" y="1568"/>
                  </a:lnTo>
                  <a:lnTo>
                    <a:pt x="240" y="1616"/>
                  </a:lnTo>
                  <a:lnTo>
                    <a:pt x="240" y="1680"/>
                  </a:lnTo>
                  <a:lnTo>
                    <a:pt x="240" y="1728"/>
                  </a:lnTo>
                  <a:lnTo>
                    <a:pt x="240" y="1776"/>
                  </a:lnTo>
                  <a:lnTo>
                    <a:pt x="144" y="1776"/>
                  </a:lnTo>
                  <a:lnTo>
                    <a:pt x="144" y="1728"/>
                  </a:lnTo>
                  <a:lnTo>
                    <a:pt x="240" y="1728"/>
                  </a:lnTo>
                  <a:lnTo>
                    <a:pt x="240" y="1776"/>
                  </a:lnTo>
                  <a:lnTo>
                    <a:pt x="240" y="1936"/>
                  </a:lnTo>
                  <a:cubicBezTo>
                    <a:pt x="240" y="1961"/>
                    <a:pt x="222" y="1981"/>
                    <a:pt x="198" y="1984"/>
                  </a:cubicBezTo>
                  <a:cubicBezTo>
                    <a:pt x="174" y="1987"/>
                    <a:pt x="152" y="1972"/>
                    <a:pt x="146" y="1948"/>
                  </a:cubicBezTo>
                  <a:lnTo>
                    <a:pt x="130" y="1884"/>
                  </a:lnTo>
                  <a:lnTo>
                    <a:pt x="224" y="1872"/>
                  </a:lnTo>
                  <a:lnTo>
                    <a:pt x="224" y="1936"/>
                  </a:lnTo>
                  <a:lnTo>
                    <a:pt x="224" y="2240"/>
                  </a:lnTo>
                  <a:lnTo>
                    <a:pt x="224" y="2384"/>
                  </a:lnTo>
                  <a:lnTo>
                    <a:pt x="224" y="2448"/>
                  </a:lnTo>
                  <a:lnTo>
                    <a:pt x="224" y="2496"/>
                  </a:lnTo>
                  <a:lnTo>
                    <a:pt x="224" y="2544"/>
                  </a:lnTo>
                  <a:lnTo>
                    <a:pt x="128" y="2544"/>
                  </a:lnTo>
                  <a:lnTo>
                    <a:pt x="128" y="2384"/>
                  </a:lnTo>
                  <a:lnTo>
                    <a:pt x="128" y="2336"/>
                  </a:lnTo>
                  <a:lnTo>
                    <a:pt x="224" y="2336"/>
                  </a:lnTo>
                  <a:lnTo>
                    <a:pt x="224" y="2384"/>
                  </a:lnTo>
                  <a:cubicBezTo>
                    <a:pt x="224" y="2411"/>
                    <a:pt x="203" y="2432"/>
                    <a:pt x="176" y="2432"/>
                  </a:cubicBezTo>
                  <a:lnTo>
                    <a:pt x="160" y="2432"/>
                  </a:lnTo>
                  <a:lnTo>
                    <a:pt x="208" y="2384"/>
                  </a:lnTo>
                  <a:lnTo>
                    <a:pt x="208" y="2544"/>
                  </a:lnTo>
                  <a:lnTo>
                    <a:pt x="208" y="2848"/>
                  </a:lnTo>
                  <a:lnTo>
                    <a:pt x="208" y="2960"/>
                  </a:lnTo>
                  <a:lnTo>
                    <a:pt x="208" y="3008"/>
                  </a:lnTo>
                  <a:lnTo>
                    <a:pt x="208" y="3264"/>
                  </a:lnTo>
                  <a:lnTo>
                    <a:pt x="112" y="3264"/>
                  </a:lnTo>
                  <a:lnTo>
                    <a:pt x="112" y="3168"/>
                  </a:lnTo>
                  <a:lnTo>
                    <a:pt x="208" y="3168"/>
                  </a:lnTo>
                  <a:lnTo>
                    <a:pt x="208" y="3216"/>
                  </a:lnTo>
                  <a:lnTo>
                    <a:pt x="208" y="3312"/>
                  </a:lnTo>
                  <a:cubicBezTo>
                    <a:pt x="208" y="3315"/>
                    <a:pt x="208" y="3317"/>
                    <a:pt x="208" y="3319"/>
                  </a:cubicBezTo>
                  <a:lnTo>
                    <a:pt x="192" y="3431"/>
                  </a:lnTo>
                  <a:lnTo>
                    <a:pt x="192" y="3424"/>
                  </a:lnTo>
                  <a:lnTo>
                    <a:pt x="192" y="3472"/>
                  </a:lnTo>
                  <a:lnTo>
                    <a:pt x="192" y="3520"/>
                  </a:lnTo>
                  <a:lnTo>
                    <a:pt x="96" y="3520"/>
                  </a:lnTo>
                  <a:lnTo>
                    <a:pt x="96" y="3472"/>
                  </a:lnTo>
                  <a:lnTo>
                    <a:pt x="192" y="3472"/>
                  </a:lnTo>
                  <a:lnTo>
                    <a:pt x="192" y="3520"/>
                  </a:lnTo>
                  <a:lnTo>
                    <a:pt x="96" y="3520"/>
                  </a:lnTo>
                  <a:lnTo>
                    <a:pt x="96" y="3472"/>
                  </a:lnTo>
                  <a:lnTo>
                    <a:pt x="192" y="3472"/>
                  </a:lnTo>
                  <a:lnTo>
                    <a:pt x="192" y="3520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80"/>
                  </a:lnTo>
                  <a:lnTo>
                    <a:pt x="96" y="3680"/>
                  </a:lnTo>
                  <a:lnTo>
                    <a:pt x="96" y="3616"/>
                  </a:lnTo>
                  <a:lnTo>
                    <a:pt x="192" y="3616"/>
                  </a:lnTo>
                  <a:lnTo>
                    <a:pt x="192" y="3680"/>
                  </a:lnTo>
                  <a:cubicBezTo>
                    <a:pt x="192" y="3707"/>
                    <a:pt x="171" y="3728"/>
                    <a:pt x="144" y="3728"/>
                  </a:cubicBezTo>
                  <a:lnTo>
                    <a:pt x="128" y="3728"/>
                  </a:lnTo>
                  <a:cubicBezTo>
                    <a:pt x="102" y="3728"/>
                    <a:pt x="80" y="3707"/>
                    <a:pt x="80" y="3680"/>
                  </a:cubicBezTo>
                  <a:lnTo>
                    <a:pt x="80" y="3616"/>
                  </a:lnTo>
                  <a:lnTo>
                    <a:pt x="176" y="3616"/>
                  </a:lnTo>
                  <a:lnTo>
                    <a:pt x="176" y="3680"/>
                  </a:lnTo>
                  <a:lnTo>
                    <a:pt x="176" y="3728"/>
                  </a:lnTo>
                  <a:lnTo>
                    <a:pt x="176" y="3776"/>
                  </a:lnTo>
                  <a:lnTo>
                    <a:pt x="176" y="3824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176" y="3776"/>
                  </a:lnTo>
                  <a:lnTo>
                    <a:pt x="176" y="3824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176" y="3776"/>
                  </a:lnTo>
                  <a:lnTo>
                    <a:pt x="176" y="3824"/>
                  </a:lnTo>
                  <a:cubicBezTo>
                    <a:pt x="176" y="3851"/>
                    <a:pt x="155" y="3872"/>
                    <a:pt x="128" y="3872"/>
                  </a:cubicBezTo>
                  <a:lnTo>
                    <a:pt x="112" y="3872"/>
                  </a:lnTo>
                  <a:lnTo>
                    <a:pt x="160" y="3824"/>
                  </a:lnTo>
                  <a:lnTo>
                    <a:pt x="160" y="3872"/>
                  </a:lnTo>
                  <a:lnTo>
                    <a:pt x="160" y="3936"/>
                  </a:lnTo>
                  <a:lnTo>
                    <a:pt x="160" y="3984"/>
                  </a:lnTo>
                  <a:lnTo>
                    <a:pt x="64" y="3984"/>
                  </a:lnTo>
                  <a:lnTo>
                    <a:pt x="64" y="3936"/>
                  </a:lnTo>
                  <a:lnTo>
                    <a:pt x="160" y="3936"/>
                  </a:lnTo>
                  <a:lnTo>
                    <a:pt x="160" y="3984"/>
                  </a:lnTo>
                  <a:lnTo>
                    <a:pt x="160" y="4032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64" y="4128"/>
                  </a:lnTo>
                  <a:lnTo>
                    <a:pt x="64" y="4080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36"/>
                  </a:lnTo>
                  <a:cubicBezTo>
                    <a:pt x="160" y="4342"/>
                    <a:pt x="160" y="4347"/>
                    <a:pt x="158" y="4352"/>
                  </a:cubicBezTo>
                  <a:lnTo>
                    <a:pt x="142" y="4400"/>
                  </a:lnTo>
                  <a:lnTo>
                    <a:pt x="144" y="4384"/>
                  </a:lnTo>
                  <a:lnTo>
                    <a:pt x="144" y="4448"/>
                  </a:lnTo>
                  <a:lnTo>
                    <a:pt x="144" y="4496"/>
                  </a:lnTo>
                  <a:lnTo>
                    <a:pt x="144" y="4544"/>
                  </a:lnTo>
                  <a:lnTo>
                    <a:pt x="144" y="4592"/>
                  </a:lnTo>
                  <a:lnTo>
                    <a:pt x="48" y="4592"/>
                  </a:lnTo>
                  <a:lnTo>
                    <a:pt x="48" y="4544"/>
                  </a:lnTo>
                  <a:lnTo>
                    <a:pt x="144" y="4544"/>
                  </a:lnTo>
                  <a:lnTo>
                    <a:pt x="144" y="4592"/>
                  </a:lnTo>
                  <a:lnTo>
                    <a:pt x="144" y="4640"/>
                  </a:lnTo>
                  <a:lnTo>
                    <a:pt x="144" y="4704"/>
                  </a:lnTo>
                  <a:lnTo>
                    <a:pt x="144" y="4752"/>
                  </a:lnTo>
                  <a:lnTo>
                    <a:pt x="144" y="4800"/>
                  </a:lnTo>
                  <a:lnTo>
                    <a:pt x="144" y="4848"/>
                  </a:lnTo>
                  <a:cubicBezTo>
                    <a:pt x="144" y="4854"/>
                    <a:pt x="144" y="4859"/>
                    <a:pt x="142" y="4864"/>
                  </a:cubicBezTo>
                  <a:lnTo>
                    <a:pt x="126" y="4912"/>
                  </a:lnTo>
                  <a:cubicBezTo>
                    <a:pt x="119" y="4934"/>
                    <a:pt x="96" y="4948"/>
                    <a:pt x="73" y="4944"/>
                  </a:cubicBezTo>
                  <a:cubicBezTo>
                    <a:pt x="50" y="4940"/>
                    <a:pt x="32" y="4920"/>
                    <a:pt x="32" y="4896"/>
                  </a:cubicBezTo>
                  <a:lnTo>
                    <a:pt x="32" y="4848"/>
                  </a:lnTo>
                  <a:lnTo>
                    <a:pt x="128" y="4848"/>
                  </a:lnTo>
                  <a:lnTo>
                    <a:pt x="128" y="4896"/>
                  </a:lnTo>
                  <a:lnTo>
                    <a:pt x="128" y="4960"/>
                  </a:lnTo>
                  <a:lnTo>
                    <a:pt x="128" y="5008"/>
                  </a:lnTo>
                  <a:lnTo>
                    <a:pt x="128" y="5056"/>
                  </a:lnTo>
                  <a:lnTo>
                    <a:pt x="128" y="5104"/>
                  </a:lnTo>
                  <a:lnTo>
                    <a:pt x="128" y="5168"/>
                  </a:lnTo>
                  <a:lnTo>
                    <a:pt x="128" y="5216"/>
                  </a:lnTo>
                  <a:lnTo>
                    <a:pt x="128" y="5264"/>
                  </a:lnTo>
                  <a:lnTo>
                    <a:pt x="128" y="5312"/>
                  </a:lnTo>
                  <a:cubicBezTo>
                    <a:pt x="128" y="5318"/>
                    <a:pt x="128" y="5323"/>
                    <a:pt x="126" y="5328"/>
                  </a:cubicBezTo>
                  <a:lnTo>
                    <a:pt x="110" y="5376"/>
                  </a:lnTo>
                  <a:lnTo>
                    <a:pt x="112" y="5360"/>
                  </a:lnTo>
                  <a:lnTo>
                    <a:pt x="112" y="5424"/>
                  </a:lnTo>
                  <a:lnTo>
                    <a:pt x="112" y="5472"/>
                  </a:lnTo>
                  <a:lnTo>
                    <a:pt x="112" y="5520"/>
                  </a:lnTo>
                  <a:lnTo>
                    <a:pt x="112" y="5568"/>
                  </a:lnTo>
                  <a:lnTo>
                    <a:pt x="112" y="5616"/>
                  </a:lnTo>
                  <a:lnTo>
                    <a:pt x="112" y="5680"/>
                  </a:lnTo>
                  <a:lnTo>
                    <a:pt x="112" y="5728"/>
                  </a:lnTo>
                  <a:lnTo>
                    <a:pt x="112" y="5776"/>
                  </a:lnTo>
                  <a:lnTo>
                    <a:pt x="112" y="5824"/>
                  </a:lnTo>
                  <a:lnTo>
                    <a:pt x="112" y="5872"/>
                  </a:lnTo>
                  <a:cubicBezTo>
                    <a:pt x="112" y="5899"/>
                    <a:pt x="91" y="5920"/>
                    <a:pt x="64" y="5920"/>
                  </a:cubicBezTo>
                  <a:lnTo>
                    <a:pt x="48" y="5920"/>
                  </a:lnTo>
                  <a:lnTo>
                    <a:pt x="96" y="5872"/>
                  </a:lnTo>
                  <a:lnTo>
                    <a:pt x="96" y="5936"/>
                  </a:lnTo>
                  <a:lnTo>
                    <a:pt x="96" y="5984"/>
                  </a:lnTo>
                  <a:lnTo>
                    <a:pt x="96" y="6032"/>
                  </a:lnTo>
                  <a:lnTo>
                    <a:pt x="96" y="6080"/>
                  </a:lnTo>
                  <a:lnTo>
                    <a:pt x="96" y="6128"/>
                  </a:lnTo>
                  <a:lnTo>
                    <a:pt x="96" y="6192"/>
                  </a:lnTo>
                  <a:lnTo>
                    <a:pt x="96" y="6240"/>
                  </a:lnTo>
                  <a:lnTo>
                    <a:pt x="96" y="6288"/>
                  </a:lnTo>
                  <a:lnTo>
                    <a:pt x="96" y="6336"/>
                  </a:lnTo>
                  <a:lnTo>
                    <a:pt x="96" y="6384"/>
                  </a:lnTo>
                  <a:lnTo>
                    <a:pt x="96" y="6448"/>
                  </a:lnTo>
                  <a:lnTo>
                    <a:pt x="96" y="6496"/>
                  </a:lnTo>
                  <a:cubicBezTo>
                    <a:pt x="96" y="6523"/>
                    <a:pt x="75" y="6544"/>
                    <a:pt x="48" y="6544"/>
                  </a:cubicBezTo>
                  <a:cubicBezTo>
                    <a:pt x="22" y="6544"/>
                    <a:pt x="0" y="6523"/>
                    <a:pt x="0" y="64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2" name="Freeform 231"/>
            <p:cNvSpPr>
              <a:spLocks/>
            </p:cNvSpPr>
            <p:nvPr/>
          </p:nvSpPr>
          <p:spPr bwMode="auto">
            <a:xfrm>
              <a:off x="7092799" y="3842848"/>
              <a:ext cx="18608" cy="1647689"/>
            </a:xfrm>
            <a:custGeom>
              <a:avLst/>
              <a:gdLst>
                <a:gd name="T0" fmla="*/ 56 w 160"/>
                <a:gd name="T1" fmla="*/ 104 h 8888"/>
                <a:gd name="T2" fmla="*/ 56 w 160"/>
                <a:gd name="T3" fmla="*/ 232 h 8888"/>
                <a:gd name="T4" fmla="*/ 56 w 160"/>
                <a:gd name="T5" fmla="*/ 352 h 8888"/>
                <a:gd name="T6" fmla="*/ 56 w 160"/>
                <a:gd name="T7" fmla="*/ 480 h 8888"/>
                <a:gd name="T8" fmla="*/ 62 w 160"/>
                <a:gd name="T9" fmla="*/ 582 h 8888"/>
                <a:gd name="T10" fmla="*/ 16 w 160"/>
                <a:gd name="T11" fmla="*/ 808 h 8888"/>
                <a:gd name="T12" fmla="*/ 64 w 160"/>
                <a:gd name="T13" fmla="*/ 808 h 8888"/>
                <a:gd name="T14" fmla="*/ 64 w 160"/>
                <a:gd name="T15" fmla="*/ 1424 h 8888"/>
                <a:gd name="T16" fmla="*/ 72 w 160"/>
                <a:gd name="T17" fmla="*/ 2376 h 8888"/>
                <a:gd name="T18" fmla="*/ 72 w 160"/>
                <a:gd name="T19" fmla="*/ 3320 h 8888"/>
                <a:gd name="T20" fmla="*/ 72 w 160"/>
                <a:gd name="T21" fmla="*/ 4272 h 8888"/>
                <a:gd name="T22" fmla="*/ 72 w 160"/>
                <a:gd name="T23" fmla="*/ 4888 h 8888"/>
                <a:gd name="T24" fmla="*/ 80 w 160"/>
                <a:gd name="T25" fmla="*/ 5248 h 8888"/>
                <a:gd name="T26" fmla="*/ 80 w 160"/>
                <a:gd name="T27" fmla="*/ 5712 h 8888"/>
                <a:gd name="T28" fmla="*/ 80 w 160"/>
                <a:gd name="T29" fmla="*/ 6168 h 8888"/>
                <a:gd name="T30" fmla="*/ 80 w 160"/>
                <a:gd name="T31" fmla="*/ 6632 h 8888"/>
                <a:gd name="T32" fmla="*/ 88 w 160"/>
                <a:gd name="T33" fmla="*/ 6912 h 8888"/>
                <a:gd name="T34" fmla="*/ 88 w 160"/>
                <a:gd name="T35" fmla="*/ 7248 h 8888"/>
                <a:gd name="T36" fmla="*/ 88 w 160"/>
                <a:gd name="T37" fmla="*/ 7632 h 8888"/>
                <a:gd name="T38" fmla="*/ 88 w 160"/>
                <a:gd name="T39" fmla="*/ 7992 h 8888"/>
                <a:gd name="T40" fmla="*/ 96 w 160"/>
                <a:gd name="T41" fmla="*/ 8168 h 8888"/>
                <a:gd name="T42" fmla="*/ 96 w 160"/>
                <a:gd name="T43" fmla="*/ 8376 h 8888"/>
                <a:gd name="T44" fmla="*/ 96 w 160"/>
                <a:gd name="T45" fmla="*/ 8576 h 8888"/>
                <a:gd name="T46" fmla="*/ 104 w 160"/>
                <a:gd name="T47" fmla="*/ 8704 h 8888"/>
                <a:gd name="T48" fmla="*/ 88 w 160"/>
                <a:gd name="T49" fmla="*/ 8736 h 8888"/>
                <a:gd name="T50" fmla="*/ 112 w 160"/>
                <a:gd name="T51" fmla="*/ 8784 h 8888"/>
                <a:gd name="T52" fmla="*/ 96 w 160"/>
                <a:gd name="T53" fmla="*/ 8808 h 8888"/>
                <a:gd name="T54" fmla="*/ 80 w 160"/>
                <a:gd name="T55" fmla="*/ 8784 h 8888"/>
                <a:gd name="T56" fmla="*/ 88 w 160"/>
                <a:gd name="T57" fmla="*/ 8760 h 8888"/>
                <a:gd name="T58" fmla="*/ 136 w 160"/>
                <a:gd name="T59" fmla="*/ 8760 h 8888"/>
                <a:gd name="T60" fmla="*/ 144 w 160"/>
                <a:gd name="T61" fmla="*/ 8784 h 8888"/>
                <a:gd name="T62" fmla="*/ 136 w 160"/>
                <a:gd name="T63" fmla="*/ 8840 h 8888"/>
                <a:gd name="T64" fmla="*/ 128 w 160"/>
                <a:gd name="T65" fmla="*/ 8808 h 8888"/>
                <a:gd name="T66" fmla="*/ 88 w 160"/>
                <a:gd name="T67" fmla="*/ 8784 h 8888"/>
                <a:gd name="T68" fmla="*/ 112 w 160"/>
                <a:gd name="T69" fmla="*/ 8808 h 8888"/>
                <a:gd name="T70" fmla="*/ 72 w 160"/>
                <a:gd name="T71" fmla="*/ 8784 h 8888"/>
                <a:gd name="T72" fmla="*/ 96 w 160"/>
                <a:gd name="T73" fmla="*/ 8808 h 8888"/>
                <a:gd name="T74" fmla="*/ 112 w 160"/>
                <a:gd name="T75" fmla="*/ 8760 h 8888"/>
                <a:gd name="T76" fmla="*/ 56 w 160"/>
                <a:gd name="T77" fmla="*/ 8680 h 8888"/>
                <a:gd name="T78" fmla="*/ 48 w 160"/>
                <a:gd name="T79" fmla="*/ 8552 h 8888"/>
                <a:gd name="T80" fmla="*/ 48 w 160"/>
                <a:gd name="T81" fmla="*/ 8352 h 8888"/>
                <a:gd name="T82" fmla="*/ 48 w 160"/>
                <a:gd name="T83" fmla="*/ 8144 h 8888"/>
                <a:gd name="T84" fmla="*/ 40 w 160"/>
                <a:gd name="T85" fmla="*/ 7968 h 8888"/>
                <a:gd name="T86" fmla="*/ 40 w 160"/>
                <a:gd name="T87" fmla="*/ 7608 h 8888"/>
                <a:gd name="T88" fmla="*/ 40 w 160"/>
                <a:gd name="T89" fmla="*/ 7192 h 8888"/>
                <a:gd name="T90" fmla="*/ 40 w 160"/>
                <a:gd name="T91" fmla="*/ 6864 h 8888"/>
                <a:gd name="T92" fmla="*/ 32 w 160"/>
                <a:gd name="T93" fmla="*/ 6576 h 8888"/>
                <a:gd name="T94" fmla="*/ 32 w 160"/>
                <a:gd name="T95" fmla="*/ 6120 h 8888"/>
                <a:gd name="T96" fmla="*/ 32 w 160"/>
                <a:gd name="T97" fmla="*/ 5656 h 8888"/>
                <a:gd name="T98" fmla="*/ 32 w 160"/>
                <a:gd name="T99" fmla="*/ 5168 h 8888"/>
                <a:gd name="T100" fmla="*/ 24 w 160"/>
                <a:gd name="T101" fmla="*/ 4840 h 8888"/>
                <a:gd name="T102" fmla="*/ 24 w 160"/>
                <a:gd name="T103" fmla="*/ 4168 h 8888"/>
                <a:gd name="T104" fmla="*/ 24 w 160"/>
                <a:gd name="T105" fmla="*/ 3224 h 8888"/>
                <a:gd name="T106" fmla="*/ 24 w 160"/>
                <a:gd name="T107" fmla="*/ 2272 h 8888"/>
                <a:gd name="T108" fmla="*/ 16 w 160"/>
                <a:gd name="T109" fmla="*/ 1296 h 8888"/>
                <a:gd name="T110" fmla="*/ 64 w 160"/>
                <a:gd name="T111" fmla="*/ 808 h 8888"/>
                <a:gd name="T112" fmla="*/ 16 w 160"/>
                <a:gd name="T113" fmla="*/ 624 h 8888"/>
                <a:gd name="T114" fmla="*/ 8 w 160"/>
                <a:gd name="T115" fmla="*/ 528 h 8888"/>
                <a:gd name="T116" fmla="*/ 8 w 160"/>
                <a:gd name="T117" fmla="*/ 400 h 8888"/>
                <a:gd name="T118" fmla="*/ 8 w 160"/>
                <a:gd name="T119" fmla="*/ 272 h 8888"/>
                <a:gd name="T120" fmla="*/ 8 w 160"/>
                <a:gd name="T121" fmla="*/ 152 h 8888"/>
                <a:gd name="T122" fmla="*/ 0 w 160"/>
                <a:gd name="T123" fmla="*/ 56 h 88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0" h="8888">
                  <a:moveTo>
                    <a:pt x="48" y="24"/>
                  </a:moveTo>
                  <a:lnTo>
                    <a:pt x="48" y="40"/>
                  </a:lnTo>
                  <a:lnTo>
                    <a:pt x="48" y="56"/>
                  </a:lnTo>
                  <a:lnTo>
                    <a:pt x="48" y="72"/>
                  </a:lnTo>
                  <a:lnTo>
                    <a:pt x="48" y="88"/>
                  </a:lnTo>
                  <a:lnTo>
                    <a:pt x="46" y="78"/>
                  </a:lnTo>
                  <a:lnTo>
                    <a:pt x="54" y="94"/>
                  </a:lnTo>
                  <a:cubicBezTo>
                    <a:pt x="56" y="97"/>
                    <a:pt x="56" y="101"/>
                    <a:pt x="56" y="104"/>
                  </a:cubicBezTo>
                  <a:lnTo>
                    <a:pt x="56" y="120"/>
                  </a:lnTo>
                  <a:lnTo>
                    <a:pt x="56" y="136"/>
                  </a:lnTo>
                  <a:lnTo>
                    <a:pt x="56" y="152"/>
                  </a:lnTo>
                  <a:lnTo>
                    <a:pt x="56" y="168"/>
                  </a:lnTo>
                  <a:lnTo>
                    <a:pt x="56" y="184"/>
                  </a:lnTo>
                  <a:lnTo>
                    <a:pt x="56" y="200"/>
                  </a:lnTo>
                  <a:lnTo>
                    <a:pt x="56" y="216"/>
                  </a:lnTo>
                  <a:lnTo>
                    <a:pt x="56" y="232"/>
                  </a:lnTo>
                  <a:lnTo>
                    <a:pt x="56" y="240"/>
                  </a:lnTo>
                  <a:lnTo>
                    <a:pt x="56" y="256"/>
                  </a:lnTo>
                  <a:lnTo>
                    <a:pt x="56" y="272"/>
                  </a:lnTo>
                  <a:lnTo>
                    <a:pt x="56" y="288"/>
                  </a:lnTo>
                  <a:lnTo>
                    <a:pt x="56" y="304"/>
                  </a:lnTo>
                  <a:lnTo>
                    <a:pt x="56" y="320"/>
                  </a:lnTo>
                  <a:lnTo>
                    <a:pt x="56" y="336"/>
                  </a:lnTo>
                  <a:lnTo>
                    <a:pt x="56" y="352"/>
                  </a:lnTo>
                  <a:lnTo>
                    <a:pt x="56" y="368"/>
                  </a:lnTo>
                  <a:lnTo>
                    <a:pt x="56" y="384"/>
                  </a:lnTo>
                  <a:lnTo>
                    <a:pt x="56" y="400"/>
                  </a:lnTo>
                  <a:lnTo>
                    <a:pt x="56" y="416"/>
                  </a:lnTo>
                  <a:lnTo>
                    <a:pt x="56" y="432"/>
                  </a:lnTo>
                  <a:lnTo>
                    <a:pt x="56" y="448"/>
                  </a:lnTo>
                  <a:lnTo>
                    <a:pt x="56" y="464"/>
                  </a:lnTo>
                  <a:lnTo>
                    <a:pt x="56" y="480"/>
                  </a:lnTo>
                  <a:lnTo>
                    <a:pt x="56" y="496"/>
                  </a:lnTo>
                  <a:lnTo>
                    <a:pt x="56" y="512"/>
                  </a:lnTo>
                  <a:lnTo>
                    <a:pt x="56" y="528"/>
                  </a:lnTo>
                  <a:lnTo>
                    <a:pt x="56" y="544"/>
                  </a:lnTo>
                  <a:lnTo>
                    <a:pt x="56" y="560"/>
                  </a:lnTo>
                  <a:lnTo>
                    <a:pt x="56" y="576"/>
                  </a:lnTo>
                  <a:lnTo>
                    <a:pt x="54" y="566"/>
                  </a:lnTo>
                  <a:lnTo>
                    <a:pt x="62" y="582"/>
                  </a:lnTo>
                  <a:cubicBezTo>
                    <a:pt x="64" y="585"/>
                    <a:pt x="64" y="589"/>
                    <a:pt x="64" y="592"/>
                  </a:cubicBezTo>
                  <a:lnTo>
                    <a:pt x="64" y="608"/>
                  </a:lnTo>
                  <a:lnTo>
                    <a:pt x="64" y="624"/>
                  </a:lnTo>
                  <a:lnTo>
                    <a:pt x="64" y="640"/>
                  </a:lnTo>
                  <a:lnTo>
                    <a:pt x="64" y="840"/>
                  </a:lnTo>
                  <a:cubicBezTo>
                    <a:pt x="64" y="854"/>
                    <a:pt x="54" y="864"/>
                    <a:pt x="40" y="864"/>
                  </a:cubicBezTo>
                  <a:cubicBezTo>
                    <a:pt x="27" y="864"/>
                    <a:pt x="16" y="854"/>
                    <a:pt x="16" y="840"/>
                  </a:cubicBezTo>
                  <a:lnTo>
                    <a:pt x="16" y="808"/>
                  </a:lnTo>
                  <a:cubicBezTo>
                    <a:pt x="16" y="795"/>
                    <a:pt x="27" y="784"/>
                    <a:pt x="40" y="784"/>
                  </a:cubicBezTo>
                  <a:cubicBezTo>
                    <a:pt x="54" y="784"/>
                    <a:pt x="64" y="795"/>
                    <a:pt x="64" y="808"/>
                  </a:cubicBezTo>
                  <a:lnTo>
                    <a:pt x="64" y="840"/>
                  </a:lnTo>
                  <a:cubicBezTo>
                    <a:pt x="64" y="854"/>
                    <a:pt x="54" y="864"/>
                    <a:pt x="40" y="864"/>
                  </a:cubicBezTo>
                  <a:cubicBezTo>
                    <a:pt x="27" y="864"/>
                    <a:pt x="16" y="854"/>
                    <a:pt x="16" y="840"/>
                  </a:cubicBezTo>
                  <a:lnTo>
                    <a:pt x="16" y="808"/>
                  </a:lnTo>
                  <a:cubicBezTo>
                    <a:pt x="16" y="795"/>
                    <a:pt x="27" y="784"/>
                    <a:pt x="40" y="784"/>
                  </a:cubicBezTo>
                  <a:cubicBezTo>
                    <a:pt x="54" y="784"/>
                    <a:pt x="64" y="795"/>
                    <a:pt x="64" y="808"/>
                  </a:cubicBezTo>
                  <a:lnTo>
                    <a:pt x="64" y="840"/>
                  </a:lnTo>
                  <a:lnTo>
                    <a:pt x="64" y="864"/>
                  </a:lnTo>
                  <a:lnTo>
                    <a:pt x="64" y="888"/>
                  </a:lnTo>
                  <a:lnTo>
                    <a:pt x="64" y="968"/>
                  </a:lnTo>
                  <a:lnTo>
                    <a:pt x="64" y="1064"/>
                  </a:lnTo>
                  <a:lnTo>
                    <a:pt x="64" y="1168"/>
                  </a:lnTo>
                  <a:lnTo>
                    <a:pt x="64" y="1296"/>
                  </a:lnTo>
                  <a:lnTo>
                    <a:pt x="64" y="1424"/>
                  </a:lnTo>
                  <a:lnTo>
                    <a:pt x="64" y="1552"/>
                  </a:lnTo>
                  <a:lnTo>
                    <a:pt x="64" y="1680"/>
                  </a:lnTo>
                  <a:lnTo>
                    <a:pt x="64" y="1784"/>
                  </a:lnTo>
                  <a:lnTo>
                    <a:pt x="72" y="1911"/>
                  </a:lnTo>
                  <a:lnTo>
                    <a:pt x="72" y="2040"/>
                  </a:lnTo>
                  <a:lnTo>
                    <a:pt x="72" y="2144"/>
                  </a:lnTo>
                  <a:lnTo>
                    <a:pt x="72" y="2272"/>
                  </a:lnTo>
                  <a:lnTo>
                    <a:pt x="72" y="2376"/>
                  </a:lnTo>
                  <a:lnTo>
                    <a:pt x="72" y="2504"/>
                  </a:lnTo>
                  <a:lnTo>
                    <a:pt x="72" y="2608"/>
                  </a:lnTo>
                  <a:lnTo>
                    <a:pt x="72" y="2736"/>
                  </a:lnTo>
                  <a:lnTo>
                    <a:pt x="72" y="2864"/>
                  </a:lnTo>
                  <a:lnTo>
                    <a:pt x="72" y="2992"/>
                  </a:lnTo>
                  <a:lnTo>
                    <a:pt x="72" y="3120"/>
                  </a:lnTo>
                  <a:lnTo>
                    <a:pt x="72" y="3224"/>
                  </a:lnTo>
                  <a:lnTo>
                    <a:pt x="72" y="3320"/>
                  </a:lnTo>
                  <a:lnTo>
                    <a:pt x="72" y="3456"/>
                  </a:lnTo>
                  <a:lnTo>
                    <a:pt x="72" y="3552"/>
                  </a:lnTo>
                  <a:lnTo>
                    <a:pt x="72" y="3680"/>
                  </a:lnTo>
                  <a:lnTo>
                    <a:pt x="72" y="3784"/>
                  </a:lnTo>
                  <a:lnTo>
                    <a:pt x="72" y="3912"/>
                  </a:lnTo>
                  <a:lnTo>
                    <a:pt x="72" y="4040"/>
                  </a:lnTo>
                  <a:lnTo>
                    <a:pt x="72" y="4168"/>
                  </a:lnTo>
                  <a:lnTo>
                    <a:pt x="72" y="4272"/>
                  </a:lnTo>
                  <a:lnTo>
                    <a:pt x="72" y="4376"/>
                  </a:lnTo>
                  <a:lnTo>
                    <a:pt x="72" y="4480"/>
                  </a:lnTo>
                  <a:lnTo>
                    <a:pt x="72" y="4584"/>
                  </a:lnTo>
                  <a:lnTo>
                    <a:pt x="72" y="4632"/>
                  </a:lnTo>
                  <a:lnTo>
                    <a:pt x="72" y="4712"/>
                  </a:lnTo>
                  <a:lnTo>
                    <a:pt x="72" y="4760"/>
                  </a:lnTo>
                  <a:lnTo>
                    <a:pt x="72" y="4840"/>
                  </a:lnTo>
                  <a:lnTo>
                    <a:pt x="72" y="4888"/>
                  </a:lnTo>
                  <a:lnTo>
                    <a:pt x="72" y="4936"/>
                  </a:lnTo>
                  <a:lnTo>
                    <a:pt x="72" y="5016"/>
                  </a:lnTo>
                  <a:lnTo>
                    <a:pt x="72" y="5013"/>
                  </a:lnTo>
                  <a:lnTo>
                    <a:pt x="80" y="5061"/>
                  </a:lnTo>
                  <a:cubicBezTo>
                    <a:pt x="80" y="5062"/>
                    <a:pt x="80" y="5063"/>
                    <a:pt x="80" y="5064"/>
                  </a:cubicBezTo>
                  <a:lnTo>
                    <a:pt x="80" y="5120"/>
                  </a:lnTo>
                  <a:lnTo>
                    <a:pt x="80" y="5168"/>
                  </a:lnTo>
                  <a:lnTo>
                    <a:pt x="80" y="5248"/>
                  </a:lnTo>
                  <a:lnTo>
                    <a:pt x="80" y="5296"/>
                  </a:lnTo>
                  <a:lnTo>
                    <a:pt x="80" y="5352"/>
                  </a:lnTo>
                  <a:lnTo>
                    <a:pt x="80" y="5424"/>
                  </a:lnTo>
                  <a:lnTo>
                    <a:pt x="80" y="5480"/>
                  </a:lnTo>
                  <a:lnTo>
                    <a:pt x="80" y="5528"/>
                  </a:lnTo>
                  <a:lnTo>
                    <a:pt x="80" y="5608"/>
                  </a:lnTo>
                  <a:lnTo>
                    <a:pt x="80" y="5656"/>
                  </a:lnTo>
                  <a:lnTo>
                    <a:pt x="80" y="5712"/>
                  </a:lnTo>
                  <a:lnTo>
                    <a:pt x="80" y="5760"/>
                  </a:lnTo>
                  <a:lnTo>
                    <a:pt x="80" y="5840"/>
                  </a:lnTo>
                  <a:lnTo>
                    <a:pt x="80" y="5888"/>
                  </a:lnTo>
                  <a:lnTo>
                    <a:pt x="80" y="5936"/>
                  </a:lnTo>
                  <a:lnTo>
                    <a:pt x="80" y="6016"/>
                  </a:lnTo>
                  <a:lnTo>
                    <a:pt x="80" y="6064"/>
                  </a:lnTo>
                  <a:lnTo>
                    <a:pt x="80" y="6120"/>
                  </a:lnTo>
                  <a:lnTo>
                    <a:pt x="80" y="6168"/>
                  </a:lnTo>
                  <a:lnTo>
                    <a:pt x="80" y="6224"/>
                  </a:lnTo>
                  <a:lnTo>
                    <a:pt x="80" y="6296"/>
                  </a:lnTo>
                  <a:lnTo>
                    <a:pt x="80" y="6352"/>
                  </a:lnTo>
                  <a:lnTo>
                    <a:pt x="80" y="6424"/>
                  </a:lnTo>
                  <a:lnTo>
                    <a:pt x="80" y="6480"/>
                  </a:lnTo>
                  <a:lnTo>
                    <a:pt x="80" y="6528"/>
                  </a:lnTo>
                  <a:lnTo>
                    <a:pt x="80" y="6576"/>
                  </a:lnTo>
                  <a:lnTo>
                    <a:pt x="80" y="6632"/>
                  </a:lnTo>
                  <a:lnTo>
                    <a:pt x="80" y="6656"/>
                  </a:lnTo>
                  <a:lnTo>
                    <a:pt x="80" y="6712"/>
                  </a:lnTo>
                  <a:lnTo>
                    <a:pt x="80" y="6709"/>
                  </a:lnTo>
                  <a:lnTo>
                    <a:pt x="88" y="6757"/>
                  </a:lnTo>
                  <a:cubicBezTo>
                    <a:pt x="88" y="6758"/>
                    <a:pt x="88" y="6759"/>
                    <a:pt x="88" y="6760"/>
                  </a:cubicBezTo>
                  <a:lnTo>
                    <a:pt x="88" y="6808"/>
                  </a:lnTo>
                  <a:lnTo>
                    <a:pt x="88" y="6864"/>
                  </a:lnTo>
                  <a:lnTo>
                    <a:pt x="88" y="6912"/>
                  </a:lnTo>
                  <a:lnTo>
                    <a:pt x="88" y="6968"/>
                  </a:lnTo>
                  <a:lnTo>
                    <a:pt x="88" y="7016"/>
                  </a:lnTo>
                  <a:lnTo>
                    <a:pt x="88" y="7064"/>
                  </a:lnTo>
                  <a:lnTo>
                    <a:pt x="88" y="7096"/>
                  </a:lnTo>
                  <a:lnTo>
                    <a:pt x="88" y="7120"/>
                  </a:lnTo>
                  <a:lnTo>
                    <a:pt x="88" y="7144"/>
                  </a:lnTo>
                  <a:lnTo>
                    <a:pt x="88" y="7192"/>
                  </a:lnTo>
                  <a:lnTo>
                    <a:pt x="88" y="7248"/>
                  </a:lnTo>
                  <a:lnTo>
                    <a:pt x="88" y="7320"/>
                  </a:lnTo>
                  <a:lnTo>
                    <a:pt x="88" y="7376"/>
                  </a:lnTo>
                  <a:lnTo>
                    <a:pt x="88" y="7424"/>
                  </a:lnTo>
                  <a:lnTo>
                    <a:pt x="88" y="7480"/>
                  </a:lnTo>
                  <a:lnTo>
                    <a:pt x="88" y="7528"/>
                  </a:lnTo>
                  <a:lnTo>
                    <a:pt x="88" y="7552"/>
                  </a:lnTo>
                  <a:lnTo>
                    <a:pt x="88" y="7608"/>
                  </a:lnTo>
                  <a:lnTo>
                    <a:pt x="88" y="7632"/>
                  </a:lnTo>
                  <a:lnTo>
                    <a:pt x="88" y="7680"/>
                  </a:lnTo>
                  <a:lnTo>
                    <a:pt x="88" y="7712"/>
                  </a:lnTo>
                  <a:lnTo>
                    <a:pt x="88" y="7760"/>
                  </a:lnTo>
                  <a:lnTo>
                    <a:pt x="88" y="7808"/>
                  </a:lnTo>
                  <a:lnTo>
                    <a:pt x="88" y="7864"/>
                  </a:lnTo>
                  <a:lnTo>
                    <a:pt x="88" y="7912"/>
                  </a:lnTo>
                  <a:lnTo>
                    <a:pt x="88" y="7968"/>
                  </a:lnTo>
                  <a:lnTo>
                    <a:pt x="88" y="7992"/>
                  </a:lnTo>
                  <a:lnTo>
                    <a:pt x="88" y="8040"/>
                  </a:lnTo>
                  <a:lnTo>
                    <a:pt x="88" y="8064"/>
                  </a:lnTo>
                  <a:lnTo>
                    <a:pt x="88" y="8059"/>
                  </a:lnTo>
                  <a:lnTo>
                    <a:pt x="96" y="8091"/>
                  </a:lnTo>
                  <a:cubicBezTo>
                    <a:pt x="96" y="8093"/>
                    <a:pt x="96" y="8095"/>
                    <a:pt x="96" y="8096"/>
                  </a:cubicBezTo>
                  <a:lnTo>
                    <a:pt x="96" y="8120"/>
                  </a:lnTo>
                  <a:lnTo>
                    <a:pt x="96" y="8144"/>
                  </a:lnTo>
                  <a:lnTo>
                    <a:pt x="96" y="8168"/>
                  </a:lnTo>
                  <a:lnTo>
                    <a:pt x="96" y="8192"/>
                  </a:lnTo>
                  <a:lnTo>
                    <a:pt x="96" y="8224"/>
                  </a:lnTo>
                  <a:lnTo>
                    <a:pt x="96" y="8248"/>
                  </a:lnTo>
                  <a:lnTo>
                    <a:pt x="96" y="8272"/>
                  </a:lnTo>
                  <a:lnTo>
                    <a:pt x="96" y="8296"/>
                  </a:lnTo>
                  <a:lnTo>
                    <a:pt x="96" y="8320"/>
                  </a:lnTo>
                  <a:lnTo>
                    <a:pt x="96" y="8352"/>
                  </a:lnTo>
                  <a:lnTo>
                    <a:pt x="96" y="8376"/>
                  </a:lnTo>
                  <a:lnTo>
                    <a:pt x="96" y="8400"/>
                  </a:lnTo>
                  <a:lnTo>
                    <a:pt x="96" y="8424"/>
                  </a:lnTo>
                  <a:lnTo>
                    <a:pt x="96" y="8448"/>
                  </a:lnTo>
                  <a:lnTo>
                    <a:pt x="96" y="8480"/>
                  </a:lnTo>
                  <a:lnTo>
                    <a:pt x="96" y="8504"/>
                  </a:lnTo>
                  <a:lnTo>
                    <a:pt x="96" y="8528"/>
                  </a:lnTo>
                  <a:lnTo>
                    <a:pt x="96" y="8552"/>
                  </a:lnTo>
                  <a:lnTo>
                    <a:pt x="96" y="8576"/>
                  </a:lnTo>
                  <a:lnTo>
                    <a:pt x="96" y="8608"/>
                  </a:lnTo>
                  <a:lnTo>
                    <a:pt x="96" y="8632"/>
                  </a:lnTo>
                  <a:lnTo>
                    <a:pt x="72" y="8608"/>
                  </a:lnTo>
                  <a:lnTo>
                    <a:pt x="80" y="8608"/>
                  </a:lnTo>
                  <a:cubicBezTo>
                    <a:pt x="94" y="8608"/>
                    <a:pt x="104" y="8619"/>
                    <a:pt x="104" y="8632"/>
                  </a:cubicBezTo>
                  <a:lnTo>
                    <a:pt x="104" y="8656"/>
                  </a:lnTo>
                  <a:lnTo>
                    <a:pt x="104" y="8680"/>
                  </a:lnTo>
                  <a:lnTo>
                    <a:pt x="104" y="8704"/>
                  </a:lnTo>
                  <a:lnTo>
                    <a:pt x="104" y="8736"/>
                  </a:lnTo>
                  <a:lnTo>
                    <a:pt x="104" y="8760"/>
                  </a:lnTo>
                  <a:lnTo>
                    <a:pt x="104" y="8784"/>
                  </a:lnTo>
                  <a:lnTo>
                    <a:pt x="80" y="8760"/>
                  </a:lnTo>
                  <a:lnTo>
                    <a:pt x="88" y="8760"/>
                  </a:lnTo>
                  <a:lnTo>
                    <a:pt x="64" y="8784"/>
                  </a:lnTo>
                  <a:lnTo>
                    <a:pt x="64" y="8760"/>
                  </a:lnTo>
                  <a:cubicBezTo>
                    <a:pt x="64" y="8747"/>
                    <a:pt x="75" y="8736"/>
                    <a:pt x="88" y="8736"/>
                  </a:cubicBezTo>
                  <a:cubicBezTo>
                    <a:pt x="102" y="8736"/>
                    <a:pt x="112" y="8747"/>
                    <a:pt x="112" y="8760"/>
                  </a:cubicBezTo>
                  <a:lnTo>
                    <a:pt x="112" y="8784"/>
                  </a:lnTo>
                  <a:cubicBezTo>
                    <a:pt x="112" y="8798"/>
                    <a:pt x="102" y="8808"/>
                    <a:pt x="88" y="8808"/>
                  </a:cubicBezTo>
                  <a:cubicBezTo>
                    <a:pt x="75" y="8808"/>
                    <a:pt x="64" y="8798"/>
                    <a:pt x="64" y="8784"/>
                  </a:cubicBezTo>
                  <a:lnTo>
                    <a:pt x="64" y="8760"/>
                  </a:lnTo>
                  <a:cubicBezTo>
                    <a:pt x="64" y="8747"/>
                    <a:pt x="75" y="8736"/>
                    <a:pt x="88" y="8736"/>
                  </a:cubicBezTo>
                  <a:cubicBezTo>
                    <a:pt x="102" y="8736"/>
                    <a:pt x="112" y="8747"/>
                    <a:pt x="112" y="8760"/>
                  </a:cubicBezTo>
                  <a:lnTo>
                    <a:pt x="112" y="8784"/>
                  </a:lnTo>
                  <a:lnTo>
                    <a:pt x="88" y="8760"/>
                  </a:lnTo>
                  <a:lnTo>
                    <a:pt x="96" y="8760"/>
                  </a:lnTo>
                  <a:lnTo>
                    <a:pt x="72" y="8784"/>
                  </a:lnTo>
                  <a:lnTo>
                    <a:pt x="72" y="8760"/>
                  </a:lnTo>
                  <a:cubicBezTo>
                    <a:pt x="72" y="8747"/>
                    <a:pt x="83" y="8736"/>
                    <a:pt x="96" y="8736"/>
                  </a:cubicBezTo>
                  <a:cubicBezTo>
                    <a:pt x="110" y="8736"/>
                    <a:pt x="120" y="8747"/>
                    <a:pt x="120" y="8760"/>
                  </a:cubicBezTo>
                  <a:lnTo>
                    <a:pt x="120" y="8784"/>
                  </a:lnTo>
                  <a:cubicBezTo>
                    <a:pt x="120" y="8798"/>
                    <a:pt x="110" y="8808"/>
                    <a:pt x="96" y="8808"/>
                  </a:cubicBezTo>
                  <a:cubicBezTo>
                    <a:pt x="83" y="8808"/>
                    <a:pt x="72" y="8798"/>
                    <a:pt x="72" y="8784"/>
                  </a:cubicBezTo>
                  <a:lnTo>
                    <a:pt x="72" y="8760"/>
                  </a:lnTo>
                  <a:cubicBezTo>
                    <a:pt x="72" y="8747"/>
                    <a:pt x="83" y="8736"/>
                    <a:pt x="96" y="8736"/>
                  </a:cubicBezTo>
                  <a:cubicBezTo>
                    <a:pt x="110" y="8736"/>
                    <a:pt x="120" y="8747"/>
                    <a:pt x="120" y="8760"/>
                  </a:cubicBezTo>
                  <a:lnTo>
                    <a:pt x="120" y="8784"/>
                  </a:lnTo>
                  <a:lnTo>
                    <a:pt x="96" y="8760"/>
                  </a:lnTo>
                  <a:lnTo>
                    <a:pt x="104" y="8760"/>
                  </a:lnTo>
                  <a:lnTo>
                    <a:pt x="80" y="8784"/>
                  </a:lnTo>
                  <a:lnTo>
                    <a:pt x="80" y="8760"/>
                  </a:lnTo>
                  <a:cubicBezTo>
                    <a:pt x="80" y="8747"/>
                    <a:pt x="91" y="8736"/>
                    <a:pt x="104" y="8736"/>
                  </a:cubicBezTo>
                  <a:cubicBezTo>
                    <a:pt x="118" y="8736"/>
                    <a:pt x="128" y="8747"/>
                    <a:pt x="128" y="8760"/>
                  </a:cubicBezTo>
                  <a:lnTo>
                    <a:pt x="128" y="8784"/>
                  </a:lnTo>
                  <a:lnTo>
                    <a:pt x="104" y="8760"/>
                  </a:lnTo>
                  <a:lnTo>
                    <a:pt x="112" y="8760"/>
                  </a:lnTo>
                  <a:lnTo>
                    <a:pt x="88" y="8784"/>
                  </a:lnTo>
                  <a:lnTo>
                    <a:pt x="88" y="8760"/>
                  </a:lnTo>
                  <a:cubicBezTo>
                    <a:pt x="88" y="8747"/>
                    <a:pt x="99" y="8736"/>
                    <a:pt x="112" y="8736"/>
                  </a:cubicBezTo>
                  <a:cubicBezTo>
                    <a:pt x="126" y="8736"/>
                    <a:pt x="136" y="8747"/>
                    <a:pt x="136" y="8760"/>
                  </a:cubicBezTo>
                  <a:lnTo>
                    <a:pt x="136" y="8784"/>
                  </a:lnTo>
                  <a:cubicBezTo>
                    <a:pt x="136" y="8798"/>
                    <a:pt x="126" y="8808"/>
                    <a:pt x="112" y="8808"/>
                  </a:cubicBezTo>
                  <a:cubicBezTo>
                    <a:pt x="99" y="8808"/>
                    <a:pt x="88" y="8798"/>
                    <a:pt x="88" y="8784"/>
                  </a:cubicBezTo>
                  <a:lnTo>
                    <a:pt x="88" y="8760"/>
                  </a:lnTo>
                  <a:cubicBezTo>
                    <a:pt x="88" y="8747"/>
                    <a:pt x="99" y="8736"/>
                    <a:pt x="112" y="8736"/>
                  </a:cubicBezTo>
                  <a:cubicBezTo>
                    <a:pt x="126" y="8736"/>
                    <a:pt x="136" y="8747"/>
                    <a:pt x="136" y="8760"/>
                  </a:cubicBezTo>
                  <a:lnTo>
                    <a:pt x="136" y="8784"/>
                  </a:lnTo>
                  <a:lnTo>
                    <a:pt x="112" y="8760"/>
                  </a:lnTo>
                  <a:lnTo>
                    <a:pt x="120" y="8760"/>
                  </a:lnTo>
                  <a:lnTo>
                    <a:pt x="96" y="8784"/>
                  </a:lnTo>
                  <a:lnTo>
                    <a:pt x="96" y="8760"/>
                  </a:lnTo>
                  <a:cubicBezTo>
                    <a:pt x="96" y="8747"/>
                    <a:pt x="107" y="8736"/>
                    <a:pt x="120" y="8736"/>
                  </a:cubicBezTo>
                  <a:cubicBezTo>
                    <a:pt x="134" y="8736"/>
                    <a:pt x="144" y="8747"/>
                    <a:pt x="144" y="8760"/>
                  </a:cubicBezTo>
                  <a:lnTo>
                    <a:pt x="144" y="8784"/>
                  </a:lnTo>
                  <a:lnTo>
                    <a:pt x="120" y="8760"/>
                  </a:lnTo>
                  <a:lnTo>
                    <a:pt x="128" y="8760"/>
                  </a:lnTo>
                  <a:cubicBezTo>
                    <a:pt x="142" y="8760"/>
                    <a:pt x="152" y="8771"/>
                    <a:pt x="152" y="8784"/>
                  </a:cubicBezTo>
                  <a:lnTo>
                    <a:pt x="152" y="8808"/>
                  </a:lnTo>
                  <a:lnTo>
                    <a:pt x="152" y="8840"/>
                  </a:lnTo>
                  <a:lnTo>
                    <a:pt x="152" y="8864"/>
                  </a:lnTo>
                  <a:lnTo>
                    <a:pt x="128" y="8840"/>
                  </a:lnTo>
                  <a:lnTo>
                    <a:pt x="136" y="8840"/>
                  </a:lnTo>
                  <a:cubicBezTo>
                    <a:pt x="150" y="8840"/>
                    <a:pt x="160" y="8851"/>
                    <a:pt x="160" y="8864"/>
                  </a:cubicBezTo>
                  <a:cubicBezTo>
                    <a:pt x="160" y="8878"/>
                    <a:pt x="150" y="8888"/>
                    <a:pt x="136" y="8888"/>
                  </a:cubicBezTo>
                  <a:lnTo>
                    <a:pt x="128" y="8888"/>
                  </a:lnTo>
                  <a:cubicBezTo>
                    <a:pt x="115" y="8888"/>
                    <a:pt x="104" y="8878"/>
                    <a:pt x="104" y="8864"/>
                  </a:cubicBezTo>
                  <a:lnTo>
                    <a:pt x="104" y="8840"/>
                  </a:lnTo>
                  <a:lnTo>
                    <a:pt x="104" y="8808"/>
                  </a:lnTo>
                  <a:lnTo>
                    <a:pt x="104" y="8784"/>
                  </a:lnTo>
                  <a:lnTo>
                    <a:pt x="128" y="8808"/>
                  </a:lnTo>
                  <a:lnTo>
                    <a:pt x="120" y="8808"/>
                  </a:lnTo>
                  <a:cubicBezTo>
                    <a:pt x="107" y="8808"/>
                    <a:pt x="96" y="8798"/>
                    <a:pt x="96" y="8784"/>
                  </a:cubicBezTo>
                  <a:lnTo>
                    <a:pt x="96" y="8760"/>
                  </a:lnTo>
                  <a:lnTo>
                    <a:pt x="144" y="8760"/>
                  </a:lnTo>
                  <a:lnTo>
                    <a:pt x="144" y="8784"/>
                  </a:lnTo>
                  <a:cubicBezTo>
                    <a:pt x="144" y="8798"/>
                    <a:pt x="134" y="8808"/>
                    <a:pt x="120" y="8808"/>
                  </a:cubicBezTo>
                  <a:lnTo>
                    <a:pt x="112" y="8808"/>
                  </a:lnTo>
                  <a:cubicBezTo>
                    <a:pt x="99" y="8808"/>
                    <a:pt x="88" y="8798"/>
                    <a:pt x="88" y="8784"/>
                  </a:cubicBezTo>
                  <a:lnTo>
                    <a:pt x="88" y="8760"/>
                  </a:lnTo>
                  <a:lnTo>
                    <a:pt x="136" y="8760"/>
                  </a:lnTo>
                  <a:lnTo>
                    <a:pt x="136" y="8784"/>
                  </a:lnTo>
                  <a:lnTo>
                    <a:pt x="88" y="8784"/>
                  </a:lnTo>
                  <a:lnTo>
                    <a:pt x="88" y="8760"/>
                  </a:lnTo>
                  <a:lnTo>
                    <a:pt x="136" y="8760"/>
                  </a:lnTo>
                  <a:lnTo>
                    <a:pt x="136" y="8784"/>
                  </a:lnTo>
                  <a:cubicBezTo>
                    <a:pt x="136" y="8798"/>
                    <a:pt x="126" y="8808"/>
                    <a:pt x="112" y="8808"/>
                  </a:cubicBezTo>
                  <a:lnTo>
                    <a:pt x="104" y="8808"/>
                  </a:lnTo>
                  <a:cubicBezTo>
                    <a:pt x="91" y="8808"/>
                    <a:pt x="80" y="8798"/>
                    <a:pt x="80" y="8784"/>
                  </a:cubicBezTo>
                  <a:lnTo>
                    <a:pt x="80" y="8760"/>
                  </a:lnTo>
                  <a:lnTo>
                    <a:pt x="128" y="8760"/>
                  </a:lnTo>
                  <a:lnTo>
                    <a:pt x="128" y="8784"/>
                  </a:lnTo>
                  <a:cubicBezTo>
                    <a:pt x="128" y="8798"/>
                    <a:pt x="118" y="8808"/>
                    <a:pt x="104" y="8808"/>
                  </a:cubicBezTo>
                  <a:lnTo>
                    <a:pt x="96" y="8808"/>
                  </a:lnTo>
                  <a:cubicBezTo>
                    <a:pt x="83" y="8808"/>
                    <a:pt x="72" y="8798"/>
                    <a:pt x="72" y="8784"/>
                  </a:cubicBezTo>
                  <a:lnTo>
                    <a:pt x="72" y="8760"/>
                  </a:lnTo>
                  <a:lnTo>
                    <a:pt x="120" y="8760"/>
                  </a:lnTo>
                  <a:lnTo>
                    <a:pt x="120" y="8784"/>
                  </a:lnTo>
                  <a:lnTo>
                    <a:pt x="72" y="8784"/>
                  </a:lnTo>
                  <a:lnTo>
                    <a:pt x="72" y="8760"/>
                  </a:lnTo>
                  <a:lnTo>
                    <a:pt x="120" y="8760"/>
                  </a:lnTo>
                  <a:lnTo>
                    <a:pt x="120" y="8784"/>
                  </a:lnTo>
                  <a:cubicBezTo>
                    <a:pt x="120" y="8798"/>
                    <a:pt x="110" y="8808"/>
                    <a:pt x="96" y="8808"/>
                  </a:cubicBezTo>
                  <a:lnTo>
                    <a:pt x="88" y="8808"/>
                  </a:lnTo>
                  <a:cubicBezTo>
                    <a:pt x="75" y="8808"/>
                    <a:pt x="64" y="8798"/>
                    <a:pt x="64" y="8784"/>
                  </a:cubicBezTo>
                  <a:lnTo>
                    <a:pt x="64" y="8760"/>
                  </a:lnTo>
                  <a:lnTo>
                    <a:pt x="112" y="8760"/>
                  </a:lnTo>
                  <a:lnTo>
                    <a:pt x="112" y="8784"/>
                  </a:lnTo>
                  <a:lnTo>
                    <a:pt x="64" y="8784"/>
                  </a:lnTo>
                  <a:lnTo>
                    <a:pt x="64" y="8760"/>
                  </a:lnTo>
                  <a:lnTo>
                    <a:pt x="112" y="8760"/>
                  </a:lnTo>
                  <a:lnTo>
                    <a:pt x="112" y="8784"/>
                  </a:lnTo>
                  <a:cubicBezTo>
                    <a:pt x="112" y="8798"/>
                    <a:pt x="102" y="8808"/>
                    <a:pt x="88" y="8808"/>
                  </a:cubicBezTo>
                  <a:lnTo>
                    <a:pt x="80" y="8808"/>
                  </a:lnTo>
                  <a:cubicBezTo>
                    <a:pt x="67" y="8808"/>
                    <a:pt x="56" y="8798"/>
                    <a:pt x="56" y="8784"/>
                  </a:cubicBezTo>
                  <a:lnTo>
                    <a:pt x="56" y="8760"/>
                  </a:lnTo>
                  <a:lnTo>
                    <a:pt x="56" y="8736"/>
                  </a:lnTo>
                  <a:lnTo>
                    <a:pt x="56" y="8704"/>
                  </a:lnTo>
                  <a:lnTo>
                    <a:pt x="56" y="8680"/>
                  </a:lnTo>
                  <a:lnTo>
                    <a:pt x="56" y="8656"/>
                  </a:lnTo>
                  <a:lnTo>
                    <a:pt x="56" y="8632"/>
                  </a:lnTo>
                  <a:lnTo>
                    <a:pt x="80" y="8656"/>
                  </a:lnTo>
                  <a:lnTo>
                    <a:pt x="72" y="8656"/>
                  </a:lnTo>
                  <a:cubicBezTo>
                    <a:pt x="59" y="8656"/>
                    <a:pt x="48" y="8646"/>
                    <a:pt x="48" y="8632"/>
                  </a:cubicBezTo>
                  <a:lnTo>
                    <a:pt x="48" y="8608"/>
                  </a:lnTo>
                  <a:lnTo>
                    <a:pt x="48" y="8576"/>
                  </a:lnTo>
                  <a:lnTo>
                    <a:pt x="48" y="8552"/>
                  </a:lnTo>
                  <a:lnTo>
                    <a:pt x="48" y="8528"/>
                  </a:lnTo>
                  <a:lnTo>
                    <a:pt x="48" y="8504"/>
                  </a:lnTo>
                  <a:lnTo>
                    <a:pt x="48" y="8480"/>
                  </a:lnTo>
                  <a:lnTo>
                    <a:pt x="48" y="8448"/>
                  </a:lnTo>
                  <a:lnTo>
                    <a:pt x="48" y="8424"/>
                  </a:lnTo>
                  <a:lnTo>
                    <a:pt x="48" y="8400"/>
                  </a:lnTo>
                  <a:lnTo>
                    <a:pt x="48" y="8376"/>
                  </a:lnTo>
                  <a:lnTo>
                    <a:pt x="48" y="8352"/>
                  </a:lnTo>
                  <a:lnTo>
                    <a:pt x="48" y="8320"/>
                  </a:lnTo>
                  <a:lnTo>
                    <a:pt x="48" y="8296"/>
                  </a:lnTo>
                  <a:lnTo>
                    <a:pt x="48" y="8272"/>
                  </a:lnTo>
                  <a:lnTo>
                    <a:pt x="48" y="8248"/>
                  </a:lnTo>
                  <a:lnTo>
                    <a:pt x="48" y="8224"/>
                  </a:lnTo>
                  <a:lnTo>
                    <a:pt x="48" y="8192"/>
                  </a:lnTo>
                  <a:lnTo>
                    <a:pt x="48" y="8168"/>
                  </a:lnTo>
                  <a:lnTo>
                    <a:pt x="48" y="8144"/>
                  </a:lnTo>
                  <a:lnTo>
                    <a:pt x="48" y="8120"/>
                  </a:lnTo>
                  <a:lnTo>
                    <a:pt x="48" y="8096"/>
                  </a:lnTo>
                  <a:lnTo>
                    <a:pt x="49" y="8102"/>
                  </a:lnTo>
                  <a:lnTo>
                    <a:pt x="41" y="8070"/>
                  </a:lnTo>
                  <a:cubicBezTo>
                    <a:pt x="41" y="8068"/>
                    <a:pt x="40" y="8066"/>
                    <a:pt x="40" y="8064"/>
                  </a:cubicBezTo>
                  <a:lnTo>
                    <a:pt x="40" y="8040"/>
                  </a:lnTo>
                  <a:lnTo>
                    <a:pt x="40" y="7992"/>
                  </a:lnTo>
                  <a:lnTo>
                    <a:pt x="40" y="7968"/>
                  </a:lnTo>
                  <a:lnTo>
                    <a:pt x="40" y="7912"/>
                  </a:lnTo>
                  <a:lnTo>
                    <a:pt x="40" y="7864"/>
                  </a:lnTo>
                  <a:lnTo>
                    <a:pt x="40" y="7808"/>
                  </a:lnTo>
                  <a:lnTo>
                    <a:pt x="40" y="7760"/>
                  </a:lnTo>
                  <a:lnTo>
                    <a:pt x="40" y="7712"/>
                  </a:lnTo>
                  <a:lnTo>
                    <a:pt x="40" y="7680"/>
                  </a:lnTo>
                  <a:lnTo>
                    <a:pt x="40" y="7632"/>
                  </a:lnTo>
                  <a:lnTo>
                    <a:pt x="40" y="7608"/>
                  </a:lnTo>
                  <a:lnTo>
                    <a:pt x="40" y="7552"/>
                  </a:lnTo>
                  <a:lnTo>
                    <a:pt x="40" y="7528"/>
                  </a:lnTo>
                  <a:lnTo>
                    <a:pt x="40" y="7480"/>
                  </a:lnTo>
                  <a:lnTo>
                    <a:pt x="40" y="7424"/>
                  </a:lnTo>
                  <a:lnTo>
                    <a:pt x="40" y="7376"/>
                  </a:lnTo>
                  <a:lnTo>
                    <a:pt x="40" y="7320"/>
                  </a:lnTo>
                  <a:lnTo>
                    <a:pt x="40" y="7248"/>
                  </a:lnTo>
                  <a:lnTo>
                    <a:pt x="40" y="7192"/>
                  </a:lnTo>
                  <a:lnTo>
                    <a:pt x="40" y="7144"/>
                  </a:lnTo>
                  <a:lnTo>
                    <a:pt x="40" y="7120"/>
                  </a:lnTo>
                  <a:lnTo>
                    <a:pt x="40" y="7096"/>
                  </a:lnTo>
                  <a:lnTo>
                    <a:pt x="40" y="7064"/>
                  </a:lnTo>
                  <a:lnTo>
                    <a:pt x="40" y="7016"/>
                  </a:lnTo>
                  <a:lnTo>
                    <a:pt x="40" y="6968"/>
                  </a:lnTo>
                  <a:lnTo>
                    <a:pt x="40" y="6912"/>
                  </a:lnTo>
                  <a:lnTo>
                    <a:pt x="40" y="6864"/>
                  </a:lnTo>
                  <a:lnTo>
                    <a:pt x="40" y="6808"/>
                  </a:lnTo>
                  <a:lnTo>
                    <a:pt x="40" y="6760"/>
                  </a:lnTo>
                  <a:lnTo>
                    <a:pt x="41" y="6764"/>
                  </a:lnTo>
                  <a:lnTo>
                    <a:pt x="33" y="6716"/>
                  </a:lnTo>
                  <a:cubicBezTo>
                    <a:pt x="33" y="6715"/>
                    <a:pt x="32" y="6714"/>
                    <a:pt x="32" y="6712"/>
                  </a:cubicBezTo>
                  <a:lnTo>
                    <a:pt x="32" y="6656"/>
                  </a:lnTo>
                  <a:lnTo>
                    <a:pt x="32" y="6632"/>
                  </a:lnTo>
                  <a:lnTo>
                    <a:pt x="32" y="6576"/>
                  </a:lnTo>
                  <a:lnTo>
                    <a:pt x="32" y="6528"/>
                  </a:lnTo>
                  <a:lnTo>
                    <a:pt x="32" y="6480"/>
                  </a:lnTo>
                  <a:lnTo>
                    <a:pt x="32" y="6424"/>
                  </a:lnTo>
                  <a:lnTo>
                    <a:pt x="32" y="6352"/>
                  </a:lnTo>
                  <a:lnTo>
                    <a:pt x="32" y="6296"/>
                  </a:lnTo>
                  <a:lnTo>
                    <a:pt x="32" y="6224"/>
                  </a:lnTo>
                  <a:lnTo>
                    <a:pt x="32" y="6168"/>
                  </a:lnTo>
                  <a:lnTo>
                    <a:pt x="32" y="6120"/>
                  </a:lnTo>
                  <a:lnTo>
                    <a:pt x="32" y="6064"/>
                  </a:lnTo>
                  <a:lnTo>
                    <a:pt x="32" y="6016"/>
                  </a:lnTo>
                  <a:lnTo>
                    <a:pt x="32" y="5936"/>
                  </a:lnTo>
                  <a:lnTo>
                    <a:pt x="32" y="5888"/>
                  </a:lnTo>
                  <a:lnTo>
                    <a:pt x="32" y="5840"/>
                  </a:lnTo>
                  <a:lnTo>
                    <a:pt x="32" y="5760"/>
                  </a:lnTo>
                  <a:lnTo>
                    <a:pt x="32" y="5712"/>
                  </a:lnTo>
                  <a:lnTo>
                    <a:pt x="32" y="5656"/>
                  </a:lnTo>
                  <a:lnTo>
                    <a:pt x="32" y="5608"/>
                  </a:lnTo>
                  <a:lnTo>
                    <a:pt x="32" y="5528"/>
                  </a:lnTo>
                  <a:lnTo>
                    <a:pt x="32" y="5480"/>
                  </a:lnTo>
                  <a:lnTo>
                    <a:pt x="32" y="5424"/>
                  </a:lnTo>
                  <a:lnTo>
                    <a:pt x="32" y="5352"/>
                  </a:lnTo>
                  <a:lnTo>
                    <a:pt x="32" y="5296"/>
                  </a:lnTo>
                  <a:lnTo>
                    <a:pt x="32" y="5248"/>
                  </a:lnTo>
                  <a:lnTo>
                    <a:pt x="32" y="5168"/>
                  </a:lnTo>
                  <a:lnTo>
                    <a:pt x="32" y="5120"/>
                  </a:lnTo>
                  <a:lnTo>
                    <a:pt x="32" y="5064"/>
                  </a:lnTo>
                  <a:lnTo>
                    <a:pt x="33" y="5068"/>
                  </a:lnTo>
                  <a:lnTo>
                    <a:pt x="25" y="5020"/>
                  </a:lnTo>
                  <a:cubicBezTo>
                    <a:pt x="25" y="5019"/>
                    <a:pt x="24" y="5018"/>
                    <a:pt x="24" y="5016"/>
                  </a:cubicBezTo>
                  <a:lnTo>
                    <a:pt x="24" y="4936"/>
                  </a:lnTo>
                  <a:lnTo>
                    <a:pt x="24" y="4888"/>
                  </a:lnTo>
                  <a:lnTo>
                    <a:pt x="24" y="4840"/>
                  </a:lnTo>
                  <a:lnTo>
                    <a:pt x="24" y="4760"/>
                  </a:lnTo>
                  <a:lnTo>
                    <a:pt x="24" y="4712"/>
                  </a:lnTo>
                  <a:lnTo>
                    <a:pt x="24" y="4632"/>
                  </a:lnTo>
                  <a:lnTo>
                    <a:pt x="24" y="4584"/>
                  </a:lnTo>
                  <a:lnTo>
                    <a:pt x="24" y="4480"/>
                  </a:lnTo>
                  <a:lnTo>
                    <a:pt x="24" y="4376"/>
                  </a:lnTo>
                  <a:lnTo>
                    <a:pt x="24" y="4272"/>
                  </a:lnTo>
                  <a:lnTo>
                    <a:pt x="24" y="4168"/>
                  </a:lnTo>
                  <a:lnTo>
                    <a:pt x="24" y="4040"/>
                  </a:lnTo>
                  <a:lnTo>
                    <a:pt x="24" y="3912"/>
                  </a:lnTo>
                  <a:lnTo>
                    <a:pt x="24" y="3784"/>
                  </a:lnTo>
                  <a:lnTo>
                    <a:pt x="24" y="3680"/>
                  </a:lnTo>
                  <a:lnTo>
                    <a:pt x="24" y="3552"/>
                  </a:lnTo>
                  <a:lnTo>
                    <a:pt x="24" y="3456"/>
                  </a:lnTo>
                  <a:lnTo>
                    <a:pt x="24" y="3320"/>
                  </a:lnTo>
                  <a:lnTo>
                    <a:pt x="24" y="3224"/>
                  </a:lnTo>
                  <a:lnTo>
                    <a:pt x="24" y="3120"/>
                  </a:lnTo>
                  <a:lnTo>
                    <a:pt x="24" y="2992"/>
                  </a:lnTo>
                  <a:lnTo>
                    <a:pt x="24" y="2864"/>
                  </a:lnTo>
                  <a:lnTo>
                    <a:pt x="24" y="2736"/>
                  </a:lnTo>
                  <a:lnTo>
                    <a:pt x="24" y="2608"/>
                  </a:lnTo>
                  <a:lnTo>
                    <a:pt x="24" y="2504"/>
                  </a:lnTo>
                  <a:lnTo>
                    <a:pt x="24" y="2376"/>
                  </a:lnTo>
                  <a:lnTo>
                    <a:pt x="24" y="2272"/>
                  </a:lnTo>
                  <a:lnTo>
                    <a:pt x="24" y="2144"/>
                  </a:lnTo>
                  <a:lnTo>
                    <a:pt x="24" y="2040"/>
                  </a:lnTo>
                  <a:lnTo>
                    <a:pt x="25" y="1914"/>
                  </a:lnTo>
                  <a:lnTo>
                    <a:pt x="16" y="1784"/>
                  </a:lnTo>
                  <a:lnTo>
                    <a:pt x="16" y="1680"/>
                  </a:lnTo>
                  <a:lnTo>
                    <a:pt x="16" y="1552"/>
                  </a:lnTo>
                  <a:lnTo>
                    <a:pt x="16" y="1424"/>
                  </a:lnTo>
                  <a:lnTo>
                    <a:pt x="16" y="1296"/>
                  </a:lnTo>
                  <a:lnTo>
                    <a:pt x="16" y="1168"/>
                  </a:lnTo>
                  <a:lnTo>
                    <a:pt x="16" y="1064"/>
                  </a:lnTo>
                  <a:lnTo>
                    <a:pt x="16" y="968"/>
                  </a:lnTo>
                  <a:lnTo>
                    <a:pt x="16" y="888"/>
                  </a:lnTo>
                  <a:lnTo>
                    <a:pt x="16" y="864"/>
                  </a:lnTo>
                  <a:lnTo>
                    <a:pt x="16" y="840"/>
                  </a:lnTo>
                  <a:lnTo>
                    <a:pt x="16" y="808"/>
                  </a:lnTo>
                  <a:lnTo>
                    <a:pt x="64" y="808"/>
                  </a:lnTo>
                  <a:lnTo>
                    <a:pt x="64" y="840"/>
                  </a:lnTo>
                  <a:lnTo>
                    <a:pt x="16" y="840"/>
                  </a:lnTo>
                  <a:lnTo>
                    <a:pt x="16" y="808"/>
                  </a:lnTo>
                  <a:lnTo>
                    <a:pt x="64" y="808"/>
                  </a:lnTo>
                  <a:lnTo>
                    <a:pt x="64" y="840"/>
                  </a:lnTo>
                  <a:lnTo>
                    <a:pt x="16" y="840"/>
                  </a:lnTo>
                  <a:lnTo>
                    <a:pt x="16" y="640"/>
                  </a:lnTo>
                  <a:lnTo>
                    <a:pt x="16" y="624"/>
                  </a:lnTo>
                  <a:lnTo>
                    <a:pt x="16" y="608"/>
                  </a:lnTo>
                  <a:lnTo>
                    <a:pt x="16" y="592"/>
                  </a:lnTo>
                  <a:lnTo>
                    <a:pt x="19" y="603"/>
                  </a:lnTo>
                  <a:lnTo>
                    <a:pt x="11" y="587"/>
                  </a:lnTo>
                  <a:cubicBezTo>
                    <a:pt x="9" y="584"/>
                    <a:pt x="8" y="580"/>
                    <a:pt x="8" y="576"/>
                  </a:cubicBezTo>
                  <a:lnTo>
                    <a:pt x="8" y="560"/>
                  </a:lnTo>
                  <a:lnTo>
                    <a:pt x="8" y="544"/>
                  </a:lnTo>
                  <a:lnTo>
                    <a:pt x="8" y="528"/>
                  </a:lnTo>
                  <a:lnTo>
                    <a:pt x="8" y="512"/>
                  </a:lnTo>
                  <a:lnTo>
                    <a:pt x="8" y="496"/>
                  </a:lnTo>
                  <a:lnTo>
                    <a:pt x="8" y="480"/>
                  </a:lnTo>
                  <a:lnTo>
                    <a:pt x="8" y="464"/>
                  </a:lnTo>
                  <a:lnTo>
                    <a:pt x="8" y="448"/>
                  </a:lnTo>
                  <a:lnTo>
                    <a:pt x="8" y="432"/>
                  </a:lnTo>
                  <a:lnTo>
                    <a:pt x="8" y="416"/>
                  </a:lnTo>
                  <a:lnTo>
                    <a:pt x="8" y="400"/>
                  </a:lnTo>
                  <a:lnTo>
                    <a:pt x="8" y="384"/>
                  </a:lnTo>
                  <a:lnTo>
                    <a:pt x="8" y="368"/>
                  </a:lnTo>
                  <a:lnTo>
                    <a:pt x="8" y="352"/>
                  </a:lnTo>
                  <a:lnTo>
                    <a:pt x="8" y="336"/>
                  </a:lnTo>
                  <a:lnTo>
                    <a:pt x="8" y="320"/>
                  </a:lnTo>
                  <a:lnTo>
                    <a:pt x="8" y="304"/>
                  </a:lnTo>
                  <a:lnTo>
                    <a:pt x="8" y="288"/>
                  </a:lnTo>
                  <a:lnTo>
                    <a:pt x="8" y="272"/>
                  </a:lnTo>
                  <a:lnTo>
                    <a:pt x="8" y="256"/>
                  </a:lnTo>
                  <a:lnTo>
                    <a:pt x="8" y="240"/>
                  </a:lnTo>
                  <a:lnTo>
                    <a:pt x="8" y="232"/>
                  </a:lnTo>
                  <a:lnTo>
                    <a:pt x="8" y="216"/>
                  </a:lnTo>
                  <a:lnTo>
                    <a:pt x="8" y="200"/>
                  </a:lnTo>
                  <a:lnTo>
                    <a:pt x="8" y="184"/>
                  </a:lnTo>
                  <a:lnTo>
                    <a:pt x="8" y="168"/>
                  </a:lnTo>
                  <a:lnTo>
                    <a:pt x="8" y="152"/>
                  </a:lnTo>
                  <a:lnTo>
                    <a:pt x="8" y="136"/>
                  </a:lnTo>
                  <a:lnTo>
                    <a:pt x="8" y="120"/>
                  </a:lnTo>
                  <a:lnTo>
                    <a:pt x="8" y="104"/>
                  </a:lnTo>
                  <a:lnTo>
                    <a:pt x="11" y="115"/>
                  </a:lnTo>
                  <a:lnTo>
                    <a:pt x="3" y="99"/>
                  </a:lnTo>
                  <a:cubicBezTo>
                    <a:pt x="1" y="96"/>
                    <a:pt x="0" y="92"/>
                    <a:pt x="0" y="88"/>
                  </a:cubicBezTo>
                  <a:lnTo>
                    <a:pt x="0" y="72"/>
                  </a:lnTo>
                  <a:lnTo>
                    <a:pt x="0" y="56"/>
                  </a:lnTo>
                  <a:lnTo>
                    <a:pt x="0" y="40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3" name="Freeform 232"/>
            <p:cNvSpPr>
              <a:spLocks/>
            </p:cNvSpPr>
            <p:nvPr/>
          </p:nvSpPr>
          <p:spPr bwMode="auto">
            <a:xfrm>
              <a:off x="7105827" y="4520384"/>
              <a:ext cx="24190" cy="970152"/>
            </a:xfrm>
            <a:custGeom>
              <a:avLst/>
              <a:gdLst>
                <a:gd name="T0" fmla="*/ 8 w 216"/>
                <a:gd name="T1" fmla="*/ 5104 h 5232"/>
                <a:gd name="T2" fmla="*/ 64 w 216"/>
                <a:gd name="T3" fmla="*/ 5128 h 5232"/>
                <a:gd name="T4" fmla="*/ 48 w 216"/>
                <a:gd name="T5" fmla="*/ 5104 h 5232"/>
                <a:gd name="T6" fmla="*/ 64 w 216"/>
                <a:gd name="T7" fmla="*/ 5104 h 5232"/>
                <a:gd name="T8" fmla="*/ 80 w 216"/>
                <a:gd name="T9" fmla="*/ 5152 h 5232"/>
                <a:gd name="T10" fmla="*/ 88 w 216"/>
                <a:gd name="T11" fmla="*/ 5080 h 5232"/>
                <a:gd name="T12" fmla="*/ 104 w 216"/>
                <a:gd name="T13" fmla="*/ 5080 h 5232"/>
                <a:gd name="T14" fmla="*/ 112 w 216"/>
                <a:gd name="T15" fmla="*/ 5056 h 5232"/>
                <a:gd name="T16" fmla="*/ 120 w 216"/>
                <a:gd name="T17" fmla="*/ 5080 h 5232"/>
                <a:gd name="T18" fmla="*/ 151 w 216"/>
                <a:gd name="T19" fmla="*/ 5097 h 5232"/>
                <a:gd name="T20" fmla="*/ 120 w 216"/>
                <a:gd name="T21" fmla="*/ 5000 h 5232"/>
                <a:gd name="T22" fmla="*/ 128 w 216"/>
                <a:gd name="T23" fmla="*/ 4848 h 5232"/>
                <a:gd name="T24" fmla="*/ 128 w 216"/>
                <a:gd name="T25" fmla="*/ 4640 h 5232"/>
                <a:gd name="T26" fmla="*/ 128 w 216"/>
                <a:gd name="T27" fmla="*/ 4440 h 5232"/>
                <a:gd name="T28" fmla="*/ 136 w 216"/>
                <a:gd name="T29" fmla="*/ 4128 h 5232"/>
                <a:gd name="T30" fmla="*/ 136 w 216"/>
                <a:gd name="T31" fmla="*/ 3768 h 5232"/>
                <a:gd name="T32" fmla="*/ 136 w 216"/>
                <a:gd name="T33" fmla="*/ 3360 h 5232"/>
                <a:gd name="T34" fmla="*/ 136 w 216"/>
                <a:gd name="T35" fmla="*/ 2976 h 5232"/>
                <a:gd name="T36" fmla="*/ 144 w 216"/>
                <a:gd name="T37" fmla="*/ 2768 h 5232"/>
                <a:gd name="T38" fmla="*/ 144 w 216"/>
                <a:gd name="T39" fmla="*/ 2536 h 5232"/>
                <a:gd name="T40" fmla="*/ 144 w 216"/>
                <a:gd name="T41" fmla="*/ 2312 h 5232"/>
                <a:gd name="T42" fmla="*/ 144 w 216"/>
                <a:gd name="T43" fmla="*/ 2080 h 5232"/>
                <a:gd name="T44" fmla="*/ 152 w 216"/>
                <a:gd name="T45" fmla="*/ 1928 h 5232"/>
                <a:gd name="T46" fmla="*/ 152 w 216"/>
                <a:gd name="T47" fmla="*/ 1720 h 5232"/>
                <a:gd name="T48" fmla="*/ 152 w 216"/>
                <a:gd name="T49" fmla="*/ 1512 h 5232"/>
                <a:gd name="T50" fmla="*/ 152 w 216"/>
                <a:gd name="T51" fmla="*/ 1280 h 5232"/>
                <a:gd name="T52" fmla="*/ 160 w 216"/>
                <a:gd name="T53" fmla="*/ 1128 h 5232"/>
                <a:gd name="T54" fmla="*/ 160 w 216"/>
                <a:gd name="T55" fmla="*/ 928 h 5232"/>
                <a:gd name="T56" fmla="*/ 168 w 216"/>
                <a:gd name="T57" fmla="*/ 768 h 5232"/>
                <a:gd name="T58" fmla="*/ 168 w 216"/>
                <a:gd name="T59" fmla="*/ 536 h 5232"/>
                <a:gd name="T60" fmla="*/ 168 w 216"/>
                <a:gd name="T61" fmla="*/ 312 h 5232"/>
                <a:gd name="T62" fmla="*/ 168 w 216"/>
                <a:gd name="T63" fmla="*/ 56 h 5232"/>
                <a:gd name="T64" fmla="*/ 216 w 216"/>
                <a:gd name="T65" fmla="*/ 184 h 5232"/>
                <a:gd name="T66" fmla="*/ 216 w 216"/>
                <a:gd name="T67" fmla="*/ 440 h 5232"/>
                <a:gd name="T68" fmla="*/ 216 w 216"/>
                <a:gd name="T69" fmla="*/ 664 h 5232"/>
                <a:gd name="T70" fmla="*/ 208 w 216"/>
                <a:gd name="T71" fmla="*/ 824 h 5232"/>
                <a:gd name="T72" fmla="*/ 208 w 216"/>
                <a:gd name="T73" fmla="*/ 1024 h 5232"/>
                <a:gd name="T74" fmla="*/ 208 w 216"/>
                <a:gd name="T75" fmla="*/ 1232 h 5232"/>
                <a:gd name="T76" fmla="*/ 200 w 216"/>
                <a:gd name="T77" fmla="*/ 1384 h 5232"/>
                <a:gd name="T78" fmla="*/ 200 w 216"/>
                <a:gd name="T79" fmla="*/ 1616 h 5232"/>
                <a:gd name="T80" fmla="*/ 200 w 216"/>
                <a:gd name="T81" fmla="*/ 1824 h 5232"/>
                <a:gd name="T82" fmla="*/ 199 w 216"/>
                <a:gd name="T83" fmla="*/ 2008 h 5232"/>
                <a:gd name="T84" fmla="*/ 192 w 216"/>
                <a:gd name="T85" fmla="*/ 2184 h 5232"/>
                <a:gd name="T86" fmla="*/ 192 w 216"/>
                <a:gd name="T87" fmla="*/ 2440 h 5232"/>
                <a:gd name="T88" fmla="*/ 192 w 216"/>
                <a:gd name="T89" fmla="*/ 2664 h 5232"/>
                <a:gd name="T90" fmla="*/ 184 w 216"/>
                <a:gd name="T91" fmla="*/ 2824 h 5232"/>
                <a:gd name="T92" fmla="*/ 184 w 216"/>
                <a:gd name="T93" fmla="*/ 3152 h 5232"/>
                <a:gd name="T94" fmla="*/ 184 w 216"/>
                <a:gd name="T95" fmla="*/ 3568 h 5232"/>
                <a:gd name="T96" fmla="*/ 184 w 216"/>
                <a:gd name="T97" fmla="*/ 3976 h 5232"/>
                <a:gd name="T98" fmla="*/ 176 w 216"/>
                <a:gd name="T99" fmla="*/ 4284 h 5232"/>
                <a:gd name="T100" fmla="*/ 176 w 216"/>
                <a:gd name="T101" fmla="*/ 4536 h 5232"/>
                <a:gd name="T102" fmla="*/ 176 w 216"/>
                <a:gd name="T103" fmla="*/ 4744 h 5232"/>
                <a:gd name="T104" fmla="*/ 168 w 216"/>
                <a:gd name="T105" fmla="*/ 4896 h 5232"/>
                <a:gd name="T106" fmla="*/ 168 w 216"/>
                <a:gd name="T107" fmla="*/ 5104 h 5232"/>
                <a:gd name="T108" fmla="*/ 128 w 216"/>
                <a:gd name="T109" fmla="*/ 5152 h 5232"/>
                <a:gd name="T110" fmla="*/ 88 w 216"/>
                <a:gd name="T111" fmla="*/ 5128 h 5232"/>
                <a:gd name="T112" fmla="*/ 80 w 216"/>
                <a:gd name="T113" fmla="*/ 5128 h 5232"/>
                <a:gd name="T114" fmla="*/ 64 w 216"/>
                <a:gd name="T115" fmla="*/ 5104 h 5232"/>
                <a:gd name="T116" fmla="*/ 56 w 216"/>
                <a:gd name="T117" fmla="*/ 5128 h 5232"/>
                <a:gd name="T118" fmla="*/ 48 w 216"/>
                <a:gd name="T119" fmla="*/ 5152 h 5232"/>
                <a:gd name="T120" fmla="*/ 16 w 216"/>
                <a:gd name="T121" fmla="*/ 5104 h 5232"/>
                <a:gd name="T122" fmla="*/ 8 w 216"/>
                <a:gd name="T123" fmla="*/ 5128 h 5232"/>
                <a:gd name="T124" fmla="*/ 48 w 216"/>
                <a:gd name="T125" fmla="*/ 5184 h 5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" h="5232">
                  <a:moveTo>
                    <a:pt x="0" y="5208"/>
                  </a:moveTo>
                  <a:lnTo>
                    <a:pt x="0" y="5184"/>
                  </a:lnTo>
                  <a:lnTo>
                    <a:pt x="0" y="5152"/>
                  </a:lnTo>
                  <a:lnTo>
                    <a:pt x="0" y="5128"/>
                  </a:lnTo>
                  <a:cubicBezTo>
                    <a:pt x="0" y="5115"/>
                    <a:pt x="11" y="5104"/>
                    <a:pt x="24" y="5104"/>
                  </a:cubicBezTo>
                  <a:lnTo>
                    <a:pt x="32" y="5104"/>
                  </a:lnTo>
                  <a:lnTo>
                    <a:pt x="8" y="5128"/>
                  </a:lnTo>
                  <a:lnTo>
                    <a:pt x="8" y="5104"/>
                  </a:lnTo>
                  <a:cubicBezTo>
                    <a:pt x="8" y="5091"/>
                    <a:pt x="19" y="5080"/>
                    <a:pt x="32" y="5080"/>
                  </a:cubicBezTo>
                  <a:cubicBezTo>
                    <a:pt x="46" y="5080"/>
                    <a:pt x="56" y="5091"/>
                    <a:pt x="56" y="5104"/>
                  </a:cubicBezTo>
                  <a:lnTo>
                    <a:pt x="56" y="5128"/>
                  </a:lnTo>
                  <a:lnTo>
                    <a:pt x="10" y="5121"/>
                  </a:lnTo>
                  <a:lnTo>
                    <a:pt x="18" y="5097"/>
                  </a:lnTo>
                  <a:cubicBezTo>
                    <a:pt x="21" y="5086"/>
                    <a:pt x="33" y="5079"/>
                    <a:pt x="44" y="5081"/>
                  </a:cubicBezTo>
                  <a:cubicBezTo>
                    <a:pt x="56" y="5083"/>
                    <a:pt x="64" y="5093"/>
                    <a:pt x="64" y="5104"/>
                  </a:cubicBezTo>
                  <a:lnTo>
                    <a:pt x="64" y="5128"/>
                  </a:lnTo>
                  <a:cubicBezTo>
                    <a:pt x="64" y="5142"/>
                    <a:pt x="54" y="5152"/>
                    <a:pt x="40" y="5152"/>
                  </a:cubicBezTo>
                  <a:cubicBezTo>
                    <a:pt x="27" y="5152"/>
                    <a:pt x="16" y="5142"/>
                    <a:pt x="16" y="5128"/>
                  </a:cubicBezTo>
                  <a:lnTo>
                    <a:pt x="16" y="5104"/>
                  </a:lnTo>
                  <a:cubicBezTo>
                    <a:pt x="16" y="5091"/>
                    <a:pt x="27" y="5080"/>
                    <a:pt x="40" y="5080"/>
                  </a:cubicBezTo>
                  <a:cubicBezTo>
                    <a:pt x="54" y="5080"/>
                    <a:pt x="64" y="5091"/>
                    <a:pt x="64" y="5104"/>
                  </a:cubicBezTo>
                  <a:lnTo>
                    <a:pt x="64" y="5128"/>
                  </a:lnTo>
                  <a:lnTo>
                    <a:pt x="40" y="5104"/>
                  </a:lnTo>
                  <a:lnTo>
                    <a:pt x="48" y="5104"/>
                  </a:lnTo>
                  <a:lnTo>
                    <a:pt x="24" y="5128"/>
                  </a:lnTo>
                  <a:lnTo>
                    <a:pt x="24" y="5104"/>
                  </a:lnTo>
                  <a:cubicBezTo>
                    <a:pt x="24" y="5091"/>
                    <a:pt x="35" y="5080"/>
                    <a:pt x="48" y="5080"/>
                  </a:cubicBezTo>
                  <a:cubicBezTo>
                    <a:pt x="62" y="5080"/>
                    <a:pt x="72" y="5091"/>
                    <a:pt x="72" y="5104"/>
                  </a:cubicBezTo>
                  <a:lnTo>
                    <a:pt x="72" y="5128"/>
                  </a:lnTo>
                  <a:lnTo>
                    <a:pt x="48" y="5104"/>
                  </a:lnTo>
                  <a:lnTo>
                    <a:pt x="56" y="5104"/>
                  </a:lnTo>
                  <a:lnTo>
                    <a:pt x="64" y="5104"/>
                  </a:lnTo>
                  <a:lnTo>
                    <a:pt x="72" y="5104"/>
                  </a:lnTo>
                  <a:lnTo>
                    <a:pt x="80" y="5104"/>
                  </a:lnTo>
                  <a:lnTo>
                    <a:pt x="56" y="5128"/>
                  </a:lnTo>
                  <a:lnTo>
                    <a:pt x="56" y="5104"/>
                  </a:lnTo>
                  <a:cubicBezTo>
                    <a:pt x="56" y="5091"/>
                    <a:pt x="67" y="5080"/>
                    <a:pt x="80" y="5080"/>
                  </a:cubicBezTo>
                  <a:cubicBezTo>
                    <a:pt x="94" y="5080"/>
                    <a:pt x="104" y="5091"/>
                    <a:pt x="104" y="5104"/>
                  </a:cubicBezTo>
                  <a:lnTo>
                    <a:pt x="104" y="5128"/>
                  </a:lnTo>
                  <a:cubicBezTo>
                    <a:pt x="104" y="5142"/>
                    <a:pt x="94" y="5152"/>
                    <a:pt x="80" y="5152"/>
                  </a:cubicBezTo>
                  <a:cubicBezTo>
                    <a:pt x="67" y="5152"/>
                    <a:pt x="56" y="5142"/>
                    <a:pt x="56" y="5128"/>
                  </a:cubicBezTo>
                  <a:lnTo>
                    <a:pt x="56" y="5104"/>
                  </a:lnTo>
                  <a:cubicBezTo>
                    <a:pt x="56" y="5093"/>
                    <a:pt x="65" y="5083"/>
                    <a:pt x="77" y="5081"/>
                  </a:cubicBezTo>
                  <a:cubicBezTo>
                    <a:pt x="88" y="5079"/>
                    <a:pt x="100" y="5086"/>
                    <a:pt x="103" y="5097"/>
                  </a:cubicBezTo>
                  <a:lnTo>
                    <a:pt x="111" y="5121"/>
                  </a:lnTo>
                  <a:lnTo>
                    <a:pt x="64" y="5128"/>
                  </a:lnTo>
                  <a:lnTo>
                    <a:pt x="64" y="5104"/>
                  </a:lnTo>
                  <a:cubicBezTo>
                    <a:pt x="64" y="5091"/>
                    <a:pt x="75" y="5080"/>
                    <a:pt x="88" y="5080"/>
                  </a:cubicBezTo>
                  <a:cubicBezTo>
                    <a:pt x="102" y="5080"/>
                    <a:pt x="112" y="5091"/>
                    <a:pt x="112" y="5104"/>
                  </a:cubicBezTo>
                  <a:lnTo>
                    <a:pt x="112" y="5128"/>
                  </a:lnTo>
                  <a:lnTo>
                    <a:pt x="88" y="5104"/>
                  </a:lnTo>
                  <a:lnTo>
                    <a:pt x="96" y="5104"/>
                  </a:lnTo>
                  <a:lnTo>
                    <a:pt x="104" y="5104"/>
                  </a:lnTo>
                  <a:lnTo>
                    <a:pt x="80" y="5128"/>
                  </a:lnTo>
                  <a:lnTo>
                    <a:pt x="80" y="5104"/>
                  </a:lnTo>
                  <a:cubicBezTo>
                    <a:pt x="80" y="5091"/>
                    <a:pt x="91" y="5080"/>
                    <a:pt x="104" y="5080"/>
                  </a:cubicBezTo>
                  <a:cubicBezTo>
                    <a:pt x="118" y="5080"/>
                    <a:pt x="128" y="5091"/>
                    <a:pt x="128" y="5104"/>
                  </a:cubicBezTo>
                  <a:lnTo>
                    <a:pt x="128" y="5128"/>
                  </a:lnTo>
                  <a:lnTo>
                    <a:pt x="104" y="5104"/>
                  </a:lnTo>
                  <a:lnTo>
                    <a:pt x="112" y="5104"/>
                  </a:lnTo>
                  <a:lnTo>
                    <a:pt x="88" y="5128"/>
                  </a:lnTo>
                  <a:lnTo>
                    <a:pt x="88" y="5104"/>
                  </a:lnTo>
                  <a:lnTo>
                    <a:pt x="88" y="5080"/>
                  </a:lnTo>
                  <a:cubicBezTo>
                    <a:pt x="88" y="5067"/>
                    <a:pt x="99" y="5056"/>
                    <a:pt x="112" y="5056"/>
                  </a:cubicBezTo>
                  <a:cubicBezTo>
                    <a:pt x="126" y="5056"/>
                    <a:pt x="136" y="5067"/>
                    <a:pt x="136" y="5080"/>
                  </a:cubicBezTo>
                  <a:lnTo>
                    <a:pt x="136" y="5104"/>
                  </a:lnTo>
                  <a:lnTo>
                    <a:pt x="136" y="5128"/>
                  </a:lnTo>
                  <a:lnTo>
                    <a:pt x="112" y="5104"/>
                  </a:lnTo>
                  <a:lnTo>
                    <a:pt x="120" y="5104"/>
                  </a:lnTo>
                  <a:lnTo>
                    <a:pt x="96" y="5128"/>
                  </a:lnTo>
                  <a:lnTo>
                    <a:pt x="96" y="5104"/>
                  </a:lnTo>
                  <a:cubicBezTo>
                    <a:pt x="96" y="5091"/>
                    <a:pt x="107" y="5080"/>
                    <a:pt x="120" y="5080"/>
                  </a:cubicBezTo>
                  <a:cubicBezTo>
                    <a:pt x="134" y="5080"/>
                    <a:pt x="144" y="5091"/>
                    <a:pt x="144" y="5104"/>
                  </a:cubicBezTo>
                  <a:lnTo>
                    <a:pt x="144" y="5128"/>
                  </a:lnTo>
                  <a:lnTo>
                    <a:pt x="120" y="5104"/>
                  </a:lnTo>
                  <a:lnTo>
                    <a:pt x="128" y="5104"/>
                  </a:lnTo>
                  <a:lnTo>
                    <a:pt x="104" y="5128"/>
                  </a:lnTo>
                  <a:lnTo>
                    <a:pt x="104" y="5104"/>
                  </a:lnTo>
                  <a:cubicBezTo>
                    <a:pt x="104" y="5093"/>
                    <a:pt x="113" y="5083"/>
                    <a:pt x="125" y="5081"/>
                  </a:cubicBezTo>
                  <a:cubicBezTo>
                    <a:pt x="136" y="5079"/>
                    <a:pt x="148" y="5086"/>
                    <a:pt x="151" y="5097"/>
                  </a:cubicBezTo>
                  <a:lnTo>
                    <a:pt x="159" y="5121"/>
                  </a:lnTo>
                  <a:lnTo>
                    <a:pt x="114" y="5121"/>
                  </a:lnTo>
                  <a:lnTo>
                    <a:pt x="122" y="5097"/>
                  </a:lnTo>
                  <a:lnTo>
                    <a:pt x="120" y="5104"/>
                  </a:lnTo>
                  <a:lnTo>
                    <a:pt x="120" y="5080"/>
                  </a:lnTo>
                  <a:lnTo>
                    <a:pt x="120" y="5048"/>
                  </a:lnTo>
                  <a:lnTo>
                    <a:pt x="120" y="5024"/>
                  </a:lnTo>
                  <a:lnTo>
                    <a:pt x="120" y="5000"/>
                  </a:lnTo>
                  <a:lnTo>
                    <a:pt x="120" y="4976"/>
                  </a:lnTo>
                  <a:lnTo>
                    <a:pt x="120" y="4952"/>
                  </a:lnTo>
                  <a:lnTo>
                    <a:pt x="120" y="4920"/>
                  </a:lnTo>
                  <a:lnTo>
                    <a:pt x="120" y="4896"/>
                  </a:lnTo>
                  <a:cubicBezTo>
                    <a:pt x="120" y="4894"/>
                    <a:pt x="121" y="4891"/>
                    <a:pt x="122" y="4889"/>
                  </a:cubicBezTo>
                  <a:lnTo>
                    <a:pt x="130" y="4865"/>
                  </a:lnTo>
                  <a:lnTo>
                    <a:pt x="128" y="4872"/>
                  </a:lnTo>
                  <a:lnTo>
                    <a:pt x="128" y="4848"/>
                  </a:lnTo>
                  <a:lnTo>
                    <a:pt x="128" y="4824"/>
                  </a:lnTo>
                  <a:lnTo>
                    <a:pt x="128" y="4792"/>
                  </a:lnTo>
                  <a:lnTo>
                    <a:pt x="128" y="4768"/>
                  </a:lnTo>
                  <a:lnTo>
                    <a:pt x="128" y="4744"/>
                  </a:lnTo>
                  <a:lnTo>
                    <a:pt x="128" y="4720"/>
                  </a:lnTo>
                  <a:lnTo>
                    <a:pt x="128" y="4696"/>
                  </a:lnTo>
                  <a:lnTo>
                    <a:pt x="128" y="4664"/>
                  </a:lnTo>
                  <a:lnTo>
                    <a:pt x="128" y="4640"/>
                  </a:lnTo>
                  <a:lnTo>
                    <a:pt x="128" y="4616"/>
                  </a:lnTo>
                  <a:lnTo>
                    <a:pt x="128" y="4592"/>
                  </a:lnTo>
                  <a:lnTo>
                    <a:pt x="128" y="4568"/>
                  </a:lnTo>
                  <a:lnTo>
                    <a:pt x="128" y="4536"/>
                  </a:lnTo>
                  <a:lnTo>
                    <a:pt x="128" y="4512"/>
                  </a:lnTo>
                  <a:lnTo>
                    <a:pt x="128" y="4488"/>
                  </a:lnTo>
                  <a:lnTo>
                    <a:pt x="128" y="4464"/>
                  </a:lnTo>
                  <a:lnTo>
                    <a:pt x="128" y="4440"/>
                  </a:lnTo>
                  <a:lnTo>
                    <a:pt x="128" y="4384"/>
                  </a:lnTo>
                  <a:lnTo>
                    <a:pt x="128" y="4336"/>
                  </a:lnTo>
                  <a:lnTo>
                    <a:pt x="128" y="4280"/>
                  </a:lnTo>
                  <a:cubicBezTo>
                    <a:pt x="128" y="4279"/>
                    <a:pt x="129" y="4278"/>
                    <a:pt x="129" y="4277"/>
                  </a:cubicBezTo>
                  <a:lnTo>
                    <a:pt x="137" y="4229"/>
                  </a:lnTo>
                  <a:lnTo>
                    <a:pt x="136" y="4232"/>
                  </a:lnTo>
                  <a:lnTo>
                    <a:pt x="136" y="4184"/>
                  </a:lnTo>
                  <a:lnTo>
                    <a:pt x="136" y="4128"/>
                  </a:lnTo>
                  <a:lnTo>
                    <a:pt x="136" y="4080"/>
                  </a:lnTo>
                  <a:lnTo>
                    <a:pt x="136" y="4056"/>
                  </a:lnTo>
                  <a:lnTo>
                    <a:pt x="136" y="4000"/>
                  </a:lnTo>
                  <a:lnTo>
                    <a:pt x="136" y="3976"/>
                  </a:lnTo>
                  <a:lnTo>
                    <a:pt x="136" y="3920"/>
                  </a:lnTo>
                  <a:lnTo>
                    <a:pt x="136" y="3872"/>
                  </a:lnTo>
                  <a:lnTo>
                    <a:pt x="136" y="3824"/>
                  </a:lnTo>
                  <a:lnTo>
                    <a:pt x="136" y="3768"/>
                  </a:lnTo>
                  <a:lnTo>
                    <a:pt x="136" y="3696"/>
                  </a:lnTo>
                  <a:lnTo>
                    <a:pt x="136" y="3640"/>
                  </a:lnTo>
                  <a:lnTo>
                    <a:pt x="136" y="3592"/>
                  </a:lnTo>
                  <a:lnTo>
                    <a:pt x="136" y="3568"/>
                  </a:lnTo>
                  <a:lnTo>
                    <a:pt x="136" y="3512"/>
                  </a:lnTo>
                  <a:lnTo>
                    <a:pt x="136" y="3464"/>
                  </a:lnTo>
                  <a:lnTo>
                    <a:pt x="136" y="3408"/>
                  </a:lnTo>
                  <a:lnTo>
                    <a:pt x="136" y="3360"/>
                  </a:lnTo>
                  <a:lnTo>
                    <a:pt x="136" y="3312"/>
                  </a:lnTo>
                  <a:lnTo>
                    <a:pt x="136" y="3256"/>
                  </a:lnTo>
                  <a:lnTo>
                    <a:pt x="136" y="3208"/>
                  </a:lnTo>
                  <a:lnTo>
                    <a:pt x="136" y="3152"/>
                  </a:lnTo>
                  <a:lnTo>
                    <a:pt x="136" y="3128"/>
                  </a:lnTo>
                  <a:lnTo>
                    <a:pt x="136" y="3080"/>
                  </a:lnTo>
                  <a:lnTo>
                    <a:pt x="136" y="3024"/>
                  </a:lnTo>
                  <a:lnTo>
                    <a:pt x="136" y="2976"/>
                  </a:lnTo>
                  <a:lnTo>
                    <a:pt x="136" y="2952"/>
                  </a:lnTo>
                  <a:lnTo>
                    <a:pt x="136" y="2896"/>
                  </a:lnTo>
                  <a:lnTo>
                    <a:pt x="136" y="2872"/>
                  </a:lnTo>
                  <a:lnTo>
                    <a:pt x="136" y="2824"/>
                  </a:lnTo>
                  <a:cubicBezTo>
                    <a:pt x="136" y="2823"/>
                    <a:pt x="137" y="2821"/>
                    <a:pt x="137" y="2819"/>
                  </a:cubicBezTo>
                  <a:lnTo>
                    <a:pt x="145" y="2787"/>
                  </a:lnTo>
                  <a:lnTo>
                    <a:pt x="144" y="2792"/>
                  </a:lnTo>
                  <a:lnTo>
                    <a:pt x="144" y="2768"/>
                  </a:lnTo>
                  <a:lnTo>
                    <a:pt x="144" y="2744"/>
                  </a:lnTo>
                  <a:lnTo>
                    <a:pt x="144" y="2720"/>
                  </a:lnTo>
                  <a:lnTo>
                    <a:pt x="144" y="2696"/>
                  </a:lnTo>
                  <a:lnTo>
                    <a:pt x="144" y="2664"/>
                  </a:lnTo>
                  <a:lnTo>
                    <a:pt x="144" y="2640"/>
                  </a:lnTo>
                  <a:lnTo>
                    <a:pt x="144" y="2592"/>
                  </a:lnTo>
                  <a:lnTo>
                    <a:pt x="144" y="2568"/>
                  </a:lnTo>
                  <a:lnTo>
                    <a:pt x="144" y="2536"/>
                  </a:lnTo>
                  <a:lnTo>
                    <a:pt x="144" y="2512"/>
                  </a:lnTo>
                  <a:lnTo>
                    <a:pt x="144" y="2488"/>
                  </a:lnTo>
                  <a:lnTo>
                    <a:pt x="144" y="2464"/>
                  </a:lnTo>
                  <a:lnTo>
                    <a:pt x="144" y="2440"/>
                  </a:lnTo>
                  <a:lnTo>
                    <a:pt x="144" y="2408"/>
                  </a:lnTo>
                  <a:lnTo>
                    <a:pt x="144" y="2360"/>
                  </a:lnTo>
                  <a:lnTo>
                    <a:pt x="144" y="2336"/>
                  </a:lnTo>
                  <a:lnTo>
                    <a:pt x="144" y="2312"/>
                  </a:lnTo>
                  <a:lnTo>
                    <a:pt x="144" y="2280"/>
                  </a:lnTo>
                  <a:lnTo>
                    <a:pt x="144" y="2256"/>
                  </a:lnTo>
                  <a:lnTo>
                    <a:pt x="144" y="2232"/>
                  </a:lnTo>
                  <a:lnTo>
                    <a:pt x="144" y="2184"/>
                  </a:lnTo>
                  <a:lnTo>
                    <a:pt x="144" y="2152"/>
                  </a:lnTo>
                  <a:lnTo>
                    <a:pt x="144" y="2128"/>
                  </a:lnTo>
                  <a:lnTo>
                    <a:pt x="144" y="2104"/>
                  </a:lnTo>
                  <a:lnTo>
                    <a:pt x="144" y="2080"/>
                  </a:lnTo>
                  <a:lnTo>
                    <a:pt x="144" y="2056"/>
                  </a:lnTo>
                  <a:lnTo>
                    <a:pt x="144" y="2024"/>
                  </a:lnTo>
                  <a:cubicBezTo>
                    <a:pt x="144" y="2022"/>
                    <a:pt x="145" y="2019"/>
                    <a:pt x="146" y="2017"/>
                  </a:cubicBezTo>
                  <a:lnTo>
                    <a:pt x="154" y="1993"/>
                  </a:lnTo>
                  <a:lnTo>
                    <a:pt x="152" y="2000"/>
                  </a:lnTo>
                  <a:lnTo>
                    <a:pt x="152" y="1976"/>
                  </a:lnTo>
                  <a:lnTo>
                    <a:pt x="152" y="1952"/>
                  </a:lnTo>
                  <a:lnTo>
                    <a:pt x="152" y="1928"/>
                  </a:lnTo>
                  <a:lnTo>
                    <a:pt x="152" y="1896"/>
                  </a:lnTo>
                  <a:lnTo>
                    <a:pt x="152" y="1872"/>
                  </a:lnTo>
                  <a:lnTo>
                    <a:pt x="152" y="1848"/>
                  </a:lnTo>
                  <a:lnTo>
                    <a:pt x="152" y="1824"/>
                  </a:lnTo>
                  <a:lnTo>
                    <a:pt x="152" y="1792"/>
                  </a:lnTo>
                  <a:lnTo>
                    <a:pt x="152" y="1768"/>
                  </a:lnTo>
                  <a:lnTo>
                    <a:pt x="152" y="1744"/>
                  </a:lnTo>
                  <a:lnTo>
                    <a:pt x="152" y="1720"/>
                  </a:lnTo>
                  <a:lnTo>
                    <a:pt x="152" y="1696"/>
                  </a:lnTo>
                  <a:lnTo>
                    <a:pt x="152" y="1664"/>
                  </a:lnTo>
                  <a:lnTo>
                    <a:pt x="152" y="1640"/>
                  </a:lnTo>
                  <a:lnTo>
                    <a:pt x="152" y="1616"/>
                  </a:lnTo>
                  <a:lnTo>
                    <a:pt x="152" y="1592"/>
                  </a:lnTo>
                  <a:lnTo>
                    <a:pt x="152" y="1568"/>
                  </a:lnTo>
                  <a:lnTo>
                    <a:pt x="152" y="1536"/>
                  </a:lnTo>
                  <a:lnTo>
                    <a:pt x="152" y="1512"/>
                  </a:lnTo>
                  <a:lnTo>
                    <a:pt x="152" y="1488"/>
                  </a:lnTo>
                  <a:lnTo>
                    <a:pt x="152" y="1464"/>
                  </a:lnTo>
                  <a:lnTo>
                    <a:pt x="152" y="1408"/>
                  </a:lnTo>
                  <a:lnTo>
                    <a:pt x="152" y="1384"/>
                  </a:lnTo>
                  <a:lnTo>
                    <a:pt x="152" y="1360"/>
                  </a:lnTo>
                  <a:lnTo>
                    <a:pt x="152" y="1336"/>
                  </a:lnTo>
                  <a:lnTo>
                    <a:pt x="152" y="1312"/>
                  </a:lnTo>
                  <a:lnTo>
                    <a:pt x="152" y="1280"/>
                  </a:lnTo>
                  <a:cubicBezTo>
                    <a:pt x="152" y="1278"/>
                    <a:pt x="153" y="1275"/>
                    <a:pt x="154" y="1273"/>
                  </a:cubicBezTo>
                  <a:lnTo>
                    <a:pt x="162" y="1249"/>
                  </a:lnTo>
                  <a:lnTo>
                    <a:pt x="160" y="1256"/>
                  </a:lnTo>
                  <a:lnTo>
                    <a:pt x="160" y="1232"/>
                  </a:lnTo>
                  <a:lnTo>
                    <a:pt x="160" y="1208"/>
                  </a:lnTo>
                  <a:lnTo>
                    <a:pt x="160" y="1184"/>
                  </a:lnTo>
                  <a:lnTo>
                    <a:pt x="160" y="1152"/>
                  </a:lnTo>
                  <a:lnTo>
                    <a:pt x="160" y="1128"/>
                  </a:lnTo>
                  <a:lnTo>
                    <a:pt x="160" y="1104"/>
                  </a:lnTo>
                  <a:lnTo>
                    <a:pt x="160" y="1080"/>
                  </a:lnTo>
                  <a:lnTo>
                    <a:pt x="160" y="1056"/>
                  </a:lnTo>
                  <a:lnTo>
                    <a:pt x="160" y="1024"/>
                  </a:lnTo>
                  <a:lnTo>
                    <a:pt x="160" y="1000"/>
                  </a:lnTo>
                  <a:lnTo>
                    <a:pt x="160" y="976"/>
                  </a:lnTo>
                  <a:lnTo>
                    <a:pt x="160" y="952"/>
                  </a:lnTo>
                  <a:lnTo>
                    <a:pt x="160" y="928"/>
                  </a:lnTo>
                  <a:lnTo>
                    <a:pt x="160" y="896"/>
                  </a:lnTo>
                  <a:lnTo>
                    <a:pt x="160" y="872"/>
                  </a:lnTo>
                  <a:lnTo>
                    <a:pt x="160" y="848"/>
                  </a:lnTo>
                  <a:lnTo>
                    <a:pt x="160" y="824"/>
                  </a:lnTo>
                  <a:cubicBezTo>
                    <a:pt x="160" y="823"/>
                    <a:pt x="161" y="821"/>
                    <a:pt x="161" y="819"/>
                  </a:cubicBezTo>
                  <a:lnTo>
                    <a:pt x="169" y="787"/>
                  </a:lnTo>
                  <a:lnTo>
                    <a:pt x="168" y="792"/>
                  </a:lnTo>
                  <a:lnTo>
                    <a:pt x="168" y="768"/>
                  </a:lnTo>
                  <a:lnTo>
                    <a:pt x="168" y="744"/>
                  </a:lnTo>
                  <a:lnTo>
                    <a:pt x="168" y="720"/>
                  </a:lnTo>
                  <a:lnTo>
                    <a:pt x="168" y="696"/>
                  </a:lnTo>
                  <a:lnTo>
                    <a:pt x="168" y="664"/>
                  </a:lnTo>
                  <a:lnTo>
                    <a:pt x="168" y="640"/>
                  </a:lnTo>
                  <a:lnTo>
                    <a:pt x="168" y="592"/>
                  </a:lnTo>
                  <a:lnTo>
                    <a:pt x="168" y="568"/>
                  </a:lnTo>
                  <a:lnTo>
                    <a:pt x="168" y="536"/>
                  </a:lnTo>
                  <a:lnTo>
                    <a:pt x="168" y="512"/>
                  </a:lnTo>
                  <a:lnTo>
                    <a:pt x="168" y="488"/>
                  </a:lnTo>
                  <a:lnTo>
                    <a:pt x="168" y="464"/>
                  </a:lnTo>
                  <a:lnTo>
                    <a:pt x="168" y="440"/>
                  </a:lnTo>
                  <a:lnTo>
                    <a:pt x="168" y="408"/>
                  </a:lnTo>
                  <a:lnTo>
                    <a:pt x="168" y="384"/>
                  </a:lnTo>
                  <a:lnTo>
                    <a:pt x="168" y="360"/>
                  </a:lnTo>
                  <a:lnTo>
                    <a:pt x="168" y="312"/>
                  </a:lnTo>
                  <a:lnTo>
                    <a:pt x="168" y="280"/>
                  </a:lnTo>
                  <a:lnTo>
                    <a:pt x="168" y="256"/>
                  </a:lnTo>
                  <a:lnTo>
                    <a:pt x="168" y="232"/>
                  </a:lnTo>
                  <a:lnTo>
                    <a:pt x="168" y="184"/>
                  </a:lnTo>
                  <a:lnTo>
                    <a:pt x="168" y="152"/>
                  </a:lnTo>
                  <a:lnTo>
                    <a:pt x="168" y="104"/>
                  </a:lnTo>
                  <a:lnTo>
                    <a:pt x="168" y="80"/>
                  </a:lnTo>
                  <a:lnTo>
                    <a:pt x="168" y="56"/>
                  </a:lnTo>
                  <a:lnTo>
                    <a:pt x="168" y="24"/>
                  </a:lnTo>
                  <a:cubicBezTo>
                    <a:pt x="168" y="11"/>
                    <a:pt x="179" y="0"/>
                    <a:pt x="192" y="0"/>
                  </a:cubicBezTo>
                  <a:cubicBezTo>
                    <a:pt x="206" y="0"/>
                    <a:pt x="216" y="11"/>
                    <a:pt x="216" y="24"/>
                  </a:cubicBezTo>
                  <a:lnTo>
                    <a:pt x="216" y="56"/>
                  </a:lnTo>
                  <a:lnTo>
                    <a:pt x="216" y="80"/>
                  </a:lnTo>
                  <a:lnTo>
                    <a:pt x="216" y="104"/>
                  </a:lnTo>
                  <a:lnTo>
                    <a:pt x="216" y="152"/>
                  </a:lnTo>
                  <a:lnTo>
                    <a:pt x="216" y="184"/>
                  </a:lnTo>
                  <a:lnTo>
                    <a:pt x="216" y="232"/>
                  </a:lnTo>
                  <a:lnTo>
                    <a:pt x="216" y="256"/>
                  </a:lnTo>
                  <a:lnTo>
                    <a:pt x="216" y="280"/>
                  </a:lnTo>
                  <a:lnTo>
                    <a:pt x="216" y="312"/>
                  </a:lnTo>
                  <a:lnTo>
                    <a:pt x="216" y="360"/>
                  </a:lnTo>
                  <a:lnTo>
                    <a:pt x="216" y="384"/>
                  </a:lnTo>
                  <a:lnTo>
                    <a:pt x="216" y="408"/>
                  </a:lnTo>
                  <a:lnTo>
                    <a:pt x="216" y="440"/>
                  </a:lnTo>
                  <a:lnTo>
                    <a:pt x="216" y="464"/>
                  </a:lnTo>
                  <a:lnTo>
                    <a:pt x="216" y="488"/>
                  </a:lnTo>
                  <a:lnTo>
                    <a:pt x="216" y="512"/>
                  </a:lnTo>
                  <a:lnTo>
                    <a:pt x="216" y="536"/>
                  </a:lnTo>
                  <a:lnTo>
                    <a:pt x="216" y="568"/>
                  </a:lnTo>
                  <a:lnTo>
                    <a:pt x="216" y="592"/>
                  </a:lnTo>
                  <a:lnTo>
                    <a:pt x="216" y="640"/>
                  </a:lnTo>
                  <a:lnTo>
                    <a:pt x="216" y="664"/>
                  </a:lnTo>
                  <a:lnTo>
                    <a:pt x="216" y="696"/>
                  </a:lnTo>
                  <a:lnTo>
                    <a:pt x="216" y="720"/>
                  </a:lnTo>
                  <a:lnTo>
                    <a:pt x="216" y="744"/>
                  </a:lnTo>
                  <a:lnTo>
                    <a:pt x="216" y="768"/>
                  </a:lnTo>
                  <a:lnTo>
                    <a:pt x="216" y="792"/>
                  </a:lnTo>
                  <a:cubicBezTo>
                    <a:pt x="216" y="794"/>
                    <a:pt x="216" y="796"/>
                    <a:pt x="216" y="798"/>
                  </a:cubicBezTo>
                  <a:lnTo>
                    <a:pt x="208" y="830"/>
                  </a:lnTo>
                  <a:lnTo>
                    <a:pt x="208" y="824"/>
                  </a:lnTo>
                  <a:lnTo>
                    <a:pt x="208" y="848"/>
                  </a:lnTo>
                  <a:lnTo>
                    <a:pt x="208" y="872"/>
                  </a:lnTo>
                  <a:lnTo>
                    <a:pt x="208" y="896"/>
                  </a:lnTo>
                  <a:lnTo>
                    <a:pt x="208" y="928"/>
                  </a:lnTo>
                  <a:lnTo>
                    <a:pt x="208" y="952"/>
                  </a:lnTo>
                  <a:lnTo>
                    <a:pt x="208" y="976"/>
                  </a:lnTo>
                  <a:lnTo>
                    <a:pt x="208" y="1000"/>
                  </a:lnTo>
                  <a:lnTo>
                    <a:pt x="208" y="1024"/>
                  </a:lnTo>
                  <a:lnTo>
                    <a:pt x="208" y="1056"/>
                  </a:lnTo>
                  <a:lnTo>
                    <a:pt x="208" y="1080"/>
                  </a:lnTo>
                  <a:lnTo>
                    <a:pt x="208" y="1104"/>
                  </a:lnTo>
                  <a:lnTo>
                    <a:pt x="208" y="1128"/>
                  </a:lnTo>
                  <a:lnTo>
                    <a:pt x="208" y="1152"/>
                  </a:lnTo>
                  <a:lnTo>
                    <a:pt x="208" y="1184"/>
                  </a:lnTo>
                  <a:lnTo>
                    <a:pt x="208" y="1208"/>
                  </a:lnTo>
                  <a:lnTo>
                    <a:pt x="208" y="1232"/>
                  </a:lnTo>
                  <a:lnTo>
                    <a:pt x="208" y="1256"/>
                  </a:lnTo>
                  <a:cubicBezTo>
                    <a:pt x="208" y="1259"/>
                    <a:pt x="208" y="1262"/>
                    <a:pt x="207" y="1264"/>
                  </a:cubicBezTo>
                  <a:lnTo>
                    <a:pt x="199" y="1288"/>
                  </a:lnTo>
                  <a:lnTo>
                    <a:pt x="200" y="1280"/>
                  </a:lnTo>
                  <a:lnTo>
                    <a:pt x="200" y="1312"/>
                  </a:lnTo>
                  <a:lnTo>
                    <a:pt x="200" y="1336"/>
                  </a:lnTo>
                  <a:lnTo>
                    <a:pt x="200" y="1360"/>
                  </a:lnTo>
                  <a:lnTo>
                    <a:pt x="200" y="1384"/>
                  </a:lnTo>
                  <a:lnTo>
                    <a:pt x="200" y="1408"/>
                  </a:lnTo>
                  <a:lnTo>
                    <a:pt x="200" y="1464"/>
                  </a:lnTo>
                  <a:lnTo>
                    <a:pt x="200" y="1488"/>
                  </a:lnTo>
                  <a:lnTo>
                    <a:pt x="200" y="1512"/>
                  </a:lnTo>
                  <a:lnTo>
                    <a:pt x="200" y="1536"/>
                  </a:lnTo>
                  <a:lnTo>
                    <a:pt x="200" y="1568"/>
                  </a:lnTo>
                  <a:lnTo>
                    <a:pt x="200" y="1592"/>
                  </a:lnTo>
                  <a:lnTo>
                    <a:pt x="200" y="1616"/>
                  </a:lnTo>
                  <a:lnTo>
                    <a:pt x="200" y="1640"/>
                  </a:lnTo>
                  <a:lnTo>
                    <a:pt x="200" y="1664"/>
                  </a:lnTo>
                  <a:lnTo>
                    <a:pt x="200" y="1696"/>
                  </a:lnTo>
                  <a:lnTo>
                    <a:pt x="200" y="1720"/>
                  </a:lnTo>
                  <a:lnTo>
                    <a:pt x="200" y="1744"/>
                  </a:lnTo>
                  <a:lnTo>
                    <a:pt x="200" y="1768"/>
                  </a:lnTo>
                  <a:lnTo>
                    <a:pt x="200" y="1792"/>
                  </a:lnTo>
                  <a:lnTo>
                    <a:pt x="200" y="1824"/>
                  </a:lnTo>
                  <a:lnTo>
                    <a:pt x="200" y="1848"/>
                  </a:lnTo>
                  <a:lnTo>
                    <a:pt x="200" y="1872"/>
                  </a:lnTo>
                  <a:lnTo>
                    <a:pt x="200" y="1896"/>
                  </a:lnTo>
                  <a:lnTo>
                    <a:pt x="200" y="1928"/>
                  </a:lnTo>
                  <a:lnTo>
                    <a:pt x="200" y="1952"/>
                  </a:lnTo>
                  <a:lnTo>
                    <a:pt x="200" y="1976"/>
                  </a:lnTo>
                  <a:lnTo>
                    <a:pt x="200" y="2000"/>
                  </a:lnTo>
                  <a:cubicBezTo>
                    <a:pt x="200" y="2003"/>
                    <a:pt x="200" y="2006"/>
                    <a:pt x="199" y="2008"/>
                  </a:cubicBezTo>
                  <a:lnTo>
                    <a:pt x="191" y="2032"/>
                  </a:lnTo>
                  <a:lnTo>
                    <a:pt x="192" y="2024"/>
                  </a:lnTo>
                  <a:lnTo>
                    <a:pt x="192" y="2056"/>
                  </a:lnTo>
                  <a:lnTo>
                    <a:pt x="192" y="2080"/>
                  </a:lnTo>
                  <a:lnTo>
                    <a:pt x="192" y="2104"/>
                  </a:lnTo>
                  <a:lnTo>
                    <a:pt x="192" y="2128"/>
                  </a:lnTo>
                  <a:lnTo>
                    <a:pt x="192" y="2152"/>
                  </a:lnTo>
                  <a:lnTo>
                    <a:pt x="192" y="2184"/>
                  </a:lnTo>
                  <a:lnTo>
                    <a:pt x="192" y="2232"/>
                  </a:lnTo>
                  <a:lnTo>
                    <a:pt x="192" y="2256"/>
                  </a:lnTo>
                  <a:lnTo>
                    <a:pt x="192" y="2280"/>
                  </a:lnTo>
                  <a:lnTo>
                    <a:pt x="192" y="2312"/>
                  </a:lnTo>
                  <a:lnTo>
                    <a:pt x="192" y="2336"/>
                  </a:lnTo>
                  <a:lnTo>
                    <a:pt x="192" y="2360"/>
                  </a:lnTo>
                  <a:lnTo>
                    <a:pt x="192" y="2408"/>
                  </a:lnTo>
                  <a:lnTo>
                    <a:pt x="192" y="2440"/>
                  </a:lnTo>
                  <a:lnTo>
                    <a:pt x="192" y="2464"/>
                  </a:lnTo>
                  <a:lnTo>
                    <a:pt x="192" y="2488"/>
                  </a:lnTo>
                  <a:lnTo>
                    <a:pt x="192" y="2512"/>
                  </a:lnTo>
                  <a:lnTo>
                    <a:pt x="192" y="2536"/>
                  </a:lnTo>
                  <a:lnTo>
                    <a:pt x="192" y="2568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192" y="2664"/>
                  </a:lnTo>
                  <a:lnTo>
                    <a:pt x="192" y="2696"/>
                  </a:lnTo>
                  <a:lnTo>
                    <a:pt x="192" y="2720"/>
                  </a:lnTo>
                  <a:lnTo>
                    <a:pt x="192" y="2744"/>
                  </a:lnTo>
                  <a:lnTo>
                    <a:pt x="192" y="2768"/>
                  </a:lnTo>
                  <a:lnTo>
                    <a:pt x="192" y="2792"/>
                  </a:lnTo>
                  <a:cubicBezTo>
                    <a:pt x="192" y="2794"/>
                    <a:pt x="192" y="2796"/>
                    <a:pt x="192" y="2798"/>
                  </a:cubicBezTo>
                  <a:lnTo>
                    <a:pt x="184" y="2830"/>
                  </a:lnTo>
                  <a:lnTo>
                    <a:pt x="184" y="2824"/>
                  </a:lnTo>
                  <a:lnTo>
                    <a:pt x="184" y="2872"/>
                  </a:lnTo>
                  <a:lnTo>
                    <a:pt x="184" y="2896"/>
                  </a:lnTo>
                  <a:lnTo>
                    <a:pt x="184" y="2952"/>
                  </a:lnTo>
                  <a:lnTo>
                    <a:pt x="184" y="2976"/>
                  </a:lnTo>
                  <a:lnTo>
                    <a:pt x="184" y="3024"/>
                  </a:lnTo>
                  <a:lnTo>
                    <a:pt x="184" y="3080"/>
                  </a:lnTo>
                  <a:lnTo>
                    <a:pt x="184" y="3128"/>
                  </a:lnTo>
                  <a:lnTo>
                    <a:pt x="184" y="3152"/>
                  </a:lnTo>
                  <a:lnTo>
                    <a:pt x="184" y="3208"/>
                  </a:lnTo>
                  <a:lnTo>
                    <a:pt x="184" y="3256"/>
                  </a:lnTo>
                  <a:lnTo>
                    <a:pt x="184" y="3312"/>
                  </a:lnTo>
                  <a:lnTo>
                    <a:pt x="184" y="3360"/>
                  </a:lnTo>
                  <a:lnTo>
                    <a:pt x="184" y="3408"/>
                  </a:lnTo>
                  <a:lnTo>
                    <a:pt x="184" y="3464"/>
                  </a:lnTo>
                  <a:lnTo>
                    <a:pt x="184" y="3512"/>
                  </a:lnTo>
                  <a:lnTo>
                    <a:pt x="184" y="3568"/>
                  </a:lnTo>
                  <a:lnTo>
                    <a:pt x="184" y="3592"/>
                  </a:lnTo>
                  <a:lnTo>
                    <a:pt x="184" y="3640"/>
                  </a:lnTo>
                  <a:lnTo>
                    <a:pt x="184" y="3696"/>
                  </a:lnTo>
                  <a:lnTo>
                    <a:pt x="184" y="3768"/>
                  </a:lnTo>
                  <a:lnTo>
                    <a:pt x="184" y="3824"/>
                  </a:lnTo>
                  <a:lnTo>
                    <a:pt x="184" y="3872"/>
                  </a:lnTo>
                  <a:lnTo>
                    <a:pt x="184" y="3920"/>
                  </a:lnTo>
                  <a:lnTo>
                    <a:pt x="184" y="3976"/>
                  </a:lnTo>
                  <a:lnTo>
                    <a:pt x="184" y="4000"/>
                  </a:lnTo>
                  <a:lnTo>
                    <a:pt x="184" y="4056"/>
                  </a:lnTo>
                  <a:lnTo>
                    <a:pt x="184" y="4080"/>
                  </a:lnTo>
                  <a:lnTo>
                    <a:pt x="184" y="4128"/>
                  </a:lnTo>
                  <a:lnTo>
                    <a:pt x="184" y="4184"/>
                  </a:lnTo>
                  <a:lnTo>
                    <a:pt x="184" y="4232"/>
                  </a:lnTo>
                  <a:cubicBezTo>
                    <a:pt x="184" y="4234"/>
                    <a:pt x="184" y="4235"/>
                    <a:pt x="184" y="4236"/>
                  </a:cubicBezTo>
                  <a:lnTo>
                    <a:pt x="176" y="4284"/>
                  </a:lnTo>
                  <a:lnTo>
                    <a:pt x="176" y="4280"/>
                  </a:lnTo>
                  <a:lnTo>
                    <a:pt x="176" y="4336"/>
                  </a:lnTo>
                  <a:lnTo>
                    <a:pt x="176" y="4384"/>
                  </a:lnTo>
                  <a:lnTo>
                    <a:pt x="176" y="4440"/>
                  </a:lnTo>
                  <a:lnTo>
                    <a:pt x="176" y="4464"/>
                  </a:lnTo>
                  <a:lnTo>
                    <a:pt x="176" y="4488"/>
                  </a:lnTo>
                  <a:lnTo>
                    <a:pt x="176" y="4512"/>
                  </a:lnTo>
                  <a:lnTo>
                    <a:pt x="176" y="4536"/>
                  </a:lnTo>
                  <a:lnTo>
                    <a:pt x="176" y="4568"/>
                  </a:lnTo>
                  <a:lnTo>
                    <a:pt x="176" y="4592"/>
                  </a:lnTo>
                  <a:lnTo>
                    <a:pt x="176" y="4616"/>
                  </a:lnTo>
                  <a:lnTo>
                    <a:pt x="176" y="4640"/>
                  </a:lnTo>
                  <a:lnTo>
                    <a:pt x="176" y="4664"/>
                  </a:lnTo>
                  <a:lnTo>
                    <a:pt x="176" y="4696"/>
                  </a:lnTo>
                  <a:lnTo>
                    <a:pt x="176" y="4720"/>
                  </a:lnTo>
                  <a:lnTo>
                    <a:pt x="176" y="4744"/>
                  </a:lnTo>
                  <a:lnTo>
                    <a:pt x="176" y="4768"/>
                  </a:lnTo>
                  <a:lnTo>
                    <a:pt x="176" y="4792"/>
                  </a:lnTo>
                  <a:lnTo>
                    <a:pt x="176" y="4824"/>
                  </a:lnTo>
                  <a:lnTo>
                    <a:pt x="176" y="4848"/>
                  </a:lnTo>
                  <a:lnTo>
                    <a:pt x="176" y="4872"/>
                  </a:lnTo>
                  <a:cubicBezTo>
                    <a:pt x="176" y="4875"/>
                    <a:pt x="176" y="4878"/>
                    <a:pt x="175" y="4880"/>
                  </a:cubicBezTo>
                  <a:lnTo>
                    <a:pt x="167" y="4904"/>
                  </a:lnTo>
                  <a:lnTo>
                    <a:pt x="168" y="4896"/>
                  </a:lnTo>
                  <a:lnTo>
                    <a:pt x="168" y="4920"/>
                  </a:lnTo>
                  <a:lnTo>
                    <a:pt x="168" y="4952"/>
                  </a:lnTo>
                  <a:lnTo>
                    <a:pt x="168" y="4976"/>
                  </a:lnTo>
                  <a:lnTo>
                    <a:pt x="168" y="5000"/>
                  </a:lnTo>
                  <a:lnTo>
                    <a:pt x="168" y="5024"/>
                  </a:lnTo>
                  <a:lnTo>
                    <a:pt x="168" y="5048"/>
                  </a:lnTo>
                  <a:lnTo>
                    <a:pt x="168" y="5080"/>
                  </a:lnTo>
                  <a:lnTo>
                    <a:pt x="168" y="5104"/>
                  </a:lnTo>
                  <a:cubicBezTo>
                    <a:pt x="168" y="5107"/>
                    <a:pt x="168" y="5110"/>
                    <a:pt x="167" y="5112"/>
                  </a:cubicBezTo>
                  <a:lnTo>
                    <a:pt x="159" y="5136"/>
                  </a:lnTo>
                  <a:cubicBezTo>
                    <a:pt x="156" y="5146"/>
                    <a:pt x="147" y="5152"/>
                    <a:pt x="136" y="5152"/>
                  </a:cubicBezTo>
                  <a:cubicBezTo>
                    <a:pt x="126" y="5152"/>
                    <a:pt x="117" y="5146"/>
                    <a:pt x="114" y="5136"/>
                  </a:cubicBezTo>
                  <a:lnTo>
                    <a:pt x="106" y="5112"/>
                  </a:lnTo>
                  <a:lnTo>
                    <a:pt x="152" y="5104"/>
                  </a:lnTo>
                  <a:lnTo>
                    <a:pt x="152" y="5128"/>
                  </a:lnTo>
                  <a:cubicBezTo>
                    <a:pt x="152" y="5142"/>
                    <a:pt x="142" y="5152"/>
                    <a:pt x="128" y="5152"/>
                  </a:cubicBezTo>
                  <a:lnTo>
                    <a:pt x="120" y="5152"/>
                  </a:lnTo>
                  <a:cubicBezTo>
                    <a:pt x="107" y="5152"/>
                    <a:pt x="96" y="5142"/>
                    <a:pt x="96" y="5128"/>
                  </a:cubicBezTo>
                  <a:lnTo>
                    <a:pt x="96" y="5104"/>
                  </a:lnTo>
                  <a:lnTo>
                    <a:pt x="144" y="5104"/>
                  </a:lnTo>
                  <a:lnTo>
                    <a:pt x="144" y="5128"/>
                  </a:lnTo>
                  <a:cubicBezTo>
                    <a:pt x="144" y="5142"/>
                    <a:pt x="134" y="5152"/>
                    <a:pt x="120" y="5152"/>
                  </a:cubicBezTo>
                  <a:lnTo>
                    <a:pt x="112" y="5152"/>
                  </a:lnTo>
                  <a:cubicBezTo>
                    <a:pt x="99" y="5152"/>
                    <a:pt x="88" y="5142"/>
                    <a:pt x="88" y="5128"/>
                  </a:cubicBezTo>
                  <a:lnTo>
                    <a:pt x="88" y="5104"/>
                  </a:lnTo>
                  <a:lnTo>
                    <a:pt x="88" y="5080"/>
                  </a:lnTo>
                  <a:lnTo>
                    <a:pt x="136" y="5080"/>
                  </a:lnTo>
                  <a:lnTo>
                    <a:pt x="136" y="5104"/>
                  </a:lnTo>
                  <a:lnTo>
                    <a:pt x="136" y="5128"/>
                  </a:lnTo>
                  <a:cubicBezTo>
                    <a:pt x="136" y="5142"/>
                    <a:pt x="126" y="5152"/>
                    <a:pt x="112" y="5152"/>
                  </a:cubicBezTo>
                  <a:lnTo>
                    <a:pt x="104" y="5152"/>
                  </a:lnTo>
                  <a:cubicBezTo>
                    <a:pt x="91" y="5152"/>
                    <a:pt x="80" y="5142"/>
                    <a:pt x="80" y="5128"/>
                  </a:cubicBezTo>
                  <a:lnTo>
                    <a:pt x="80" y="5104"/>
                  </a:lnTo>
                  <a:lnTo>
                    <a:pt x="128" y="5104"/>
                  </a:lnTo>
                  <a:lnTo>
                    <a:pt x="128" y="5128"/>
                  </a:lnTo>
                  <a:cubicBezTo>
                    <a:pt x="128" y="5142"/>
                    <a:pt x="118" y="5152"/>
                    <a:pt x="104" y="5152"/>
                  </a:cubicBezTo>
                  <a:lnTo>
                    <a:pt x="96" y="5152"/>
                  </a:lnTo>
                  <a:lnTo>
                    <a:pt x="88" y="5152"/>
                  </a:lnTo>
                  <a:cubicBezTo>
                    <a:pt x="75" y="5152"/>
                    <a:pt x="64" y="5142"/>
                    <a:pt x="64" y="5128"/>
                  </a:cubicBezTo>
                  <a:lnTo>
                    <a:pt x="64" y="5104"/>
                  </a:lnTo>
                  <a:lnTo>
                    <a:pt x="112" y="5104"/>
                  </a:lnTo>
                  <a:lnTo>
                    <a:pt x="112" y="5128"/>
                  </a:lnTo>
                  <a:cubicBezTo>
                    <a:pt x="112" y="5140"/>
                    <a:pt x="104" y="5150"/>
                    <a:pt x="92" y="5152"/>
                  </a:cubicBezTo>
                  <a:cubicBezTo>
                    <a:pt x="81" y="5154"/>
                    <a:pt x="69" y="5147"/>
                    <a:pt x="66" y="5136"/>
                  </a:cubicBezTo>
                  <a:lnTo>
                    <a:pt x="58" y="5112"/>
                  </a:lnTo>
                  <a:lnTo>
                    <a:pt x="104" y="5104"/>
                  </a:lnTo>
                  <a:lnTo>
                    <a:pt x="104" y="5128"/>
                  </a:lnTo>
                  <a:lnTo>
                    <a:pt x="56" y="5128"/>
                  </a:lnTo>
                  <a:lnTo>
                    <a:pt x="56" y="5104"/>
                  </a:lnTo>
                  <a:lnTo>
                    <a:pt x="104" y="5104"/>
                  </a:lnTo>
                  <a:lnTo>
                    <a:pt x="104" y="5128"/>
                  </a:lnTo>
                  <a:cubicBezTo>
                    <a:pt x="104" y="5142"/>
                    <a:pt x="94" y="5152"/>
                    <a:pt x="80" y="5152"/>
                  </a:cubicBezTo>
                  <a:lnTo>
                    <a:pt x="72" y="5152"/>
                  </a:lnTo>
                  <a:lnTo>
                    <a:pt x="64" y="5152"/>
                  </a:lnTo>
                  <a:lnTo>
                    <a:pt x="56" y="5152"/>
                  </a:lnTo>
                  <a:lnTo>
                    <a:pt x="48" y="5152"/>
                  </a:lnTo>
                  <a:cubicBezTo>
                    <a:pt x="35" y="5152"/>
                    <a:pt x="24" y="5142"/>
                    <a:pt x="24" y="5128"/>
                  </a:cubicBezTo>
                  <a:lnTo>
                    <a:pt x="24" y="5104"/>
                  </a:lnTo>
                  <a:lnTo>
                    <a:pt x="72" y="5104"/>
                  </a:lnTo>
                  <a:lnTo>
                    <a:pt x="72" y="5128"/>
                  </a:lnTo>
                  <a:cubicBezTo>
                    <a:pt x="72" y="5142"/>
                    <a:pt x="62" y="5152"/>
                    <a:pt x="48" y="5152"/>
                  </a:cubicBezTo>
                  <a:lnTo>
                    <a:pt x="40" y="5152"/>
                  </a:lnTo>
                  <a:cubicBezTo>
                    <a:pt x="27" y="5152"/>
                    <a:pt x="16" y="5142"/>
                    <a:pt x="16" y="5128"/>
                  </a:cubicBezTo>
                  <a:lnTo>
                    <a:pt x="16" y="5104"/>
                  </a:lnTo>
                  <a:lnTo>
                    <a:pt x="64" y="5104"/>
                  </a:lnTo>
                  <a:lnTo>
                    <a:pt x="64" y="5128"/>
                  </a:lnTo>
                  <a:lnTo>
                    <a:pt x="16" y="5128"/>
                  </a:lnTo>
                  <a:lnTo>
                    <a:pt x="16" y="5104"/>
                  </a:lnTo>
                  <a:lnTo>
                    <a:pt x="63" y="5112"/>
                  </a:lnTo>
                  <a:lnTo>
                    <a:pt x="55" y="5136"/>
                  </a:lnTo>
                  <a:cubicBezTo>
                    <a:pt x="52" y="5147"/>
                    <a:pt x="40" y="5154"/>
                    <a:pt x="29" y="5152"/>
                  </a:cubicBezTo>
                  <a:cubicBezTo>
                    <a:pt x="17" y="5150"/>
                    <a:pt x="8" y="5140"/>
                    <a:pt x="8" y="5128"/>
                  </a:cubicBezTo>
                  <a:lnTo>
                    <a:pt x="8" y="5104"/>
                  </a:lnTo>
                  <a:lnTo>
                    <a:pt x="56" y="5104"/>
                  </a:lnTo>
                  <a:lnTo>
                    <a:pt x="56" y="5128"/>
                  </a:lnTo>
                  <a:cubicBezTo>
                    <a:pt x="56" y="5142"/>
                    <a:pt x="46" y="5152"/>
                    <a:pt x="32" y="5152"/>
                  </a:cubicBezTo>
                  <a:lnTo>
                    <a:pt x="24" y="5152"/>
                  </a:lnTo>
                  <a:lnTo>
                    <a:pt x="48" y="5128"/>
                  </a:lnTo>
                  <a:lnTo>
                    <a:pt x="48" y="5152"/>
                  </a:lnTo>
                  <a:lnTo>
                    <a:pt x="48" y="5184"/>
                  </a:lnTo>
                  <a:lnTo>
                    <a:pt x="48" y="5208"/>
                  </a:lnTo>
                  <a:cubicBezTo>
                    <a:pt x="48" y="5222"/>
                    <a:pt x="38" y="5232"/>
                    <a:pt x="24" y="5232"/>
                  </a:cubicBezTo>
                  <a:cubicBezTo>
                    <a:pt x="11" y="5232"/>
                    <a:pt x="0" y="5222"/>
                    <a:pt x="0" y="52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4" name="Freeform 233"/>
            <p:cNvSpPr>
              <a:spLocks/>
            </p:cNvSpPr>
            <p:nvPr/>
          </p:nvSpPr>
          <p:spPr bwMode="auto">
            <a:xfrm>
              <a:off x="7124435" y="3907656"/>
              <a:ext cx="24190" cy="620583"/>
            </a:xfrm>
            <a:custGeom>
              <a:avLst/>
              <a:gdLst>
                <a:gd name="T0" fmla="*/ 16 w 416"/>
                <a:gd name="T1" fmla="*/ 6256 h 6704"/>
                <a:gd name="T2" fmla="*/ 16 w 416"/>
                <a:gd name="T3" fmla="*/ 5744 h 6704"/>
                <a:gd name="T4" fmla="*/ 128 w 416"/>
                <a:gd name="T5" fmla="*/ 5424 h 6704"/>
                <a:gd name="T6" fmla="*/ 32 w 416"/>
                <a:gd name="T7" fmla="*/ 5120 h 6704"/>
                <a:gd name="T8" fmla="*/ 48 w 416"/>
                <a:gd name="T9" fmla="*/ 4768 h 6704"/>
                <a:gd name="T10" fmla="*/ 112 w 416"/>
                <a:gd name="T11" fmla="*/ 4304 h 6704"/>
                <a:gd name="T12" fmla="*/ 64 w 416"/>
                <a:gd name="T13" fmla="*/ 4096 h 6704"/>
                <a:gd name="T14" fmla="*/ 64 w 416"/>
                <a:gd name="T15" fmla="*/ 3584 h 6704"/>
                <a:gd name="T16" fmla="*/ 80 w 416"/>
                <a:gd name="T17" fmla="*/ 3232 h 6704"/>
                <a:gd name="T18" fmla="*/ 128 w 416"/>
                <a:gd name="T19" fmla="*/ 3328 h 6704"/>
                <a:gd name="T20" fmla="*/ 192 w 416"/>
                <a:gd name="T21" fmla="*/ 3072 h 6704"/>
                <a:gd name="T22" fmla="*/ 96 w 416"/>
                <a:gd name="T23" fmla="*/ 3072 h 6704"/>
                <a:gd name="T24" fmla="*/ 112 w 416"/>
                <a:gd name="T25" fmla="*/ 2912 h 6704"/>
                <a:gd name="T26" fmla="*/ 112 w 416"/>
                <a:gd name="T27" fmla="*/ 2720 h 6704"/>
                <a:gd name="T28" fmla="*/ 176 w 416"/>
                <a:gd name="T29" fmla="*/ 2560 h 6704"/>
                <a:gd name="T30" fmla="*/ 144 w 416"/>
                <a:gd name="T31" fmla="*/ 2304 h 6704"/>
                <a:gd name="T32" fmla="*/ 160 w 416"/>
                <a:gd name="T33" fmla="*/ 1952 h 6704"/>
                <a:gd name="T34" fmla="*/ 176 w 416"/>
                <a:gd name="T35" fmla="*/ 1792 h 6704"/>
                <a:gd name="T36" fmla="*/ 224 w 416"/>
                <a:gd name="T37" fmla="*/ 1584 h 6704"/>
                <a:gd name="T38" fmla="*/ 192 w 416"/>
                <a:gd name="T39" fmla="*/ 1424 h 6704"/>
                <a:gd name="T40" fmla="*/ 288 w 416"/>
                <a:gd name="T41" fmla="*/ 1328 h 6704"/>
                <a:gd name="T42" fmla="*/ 208 w 416"/>
                <a:gd name="T43" fmla="*/ 1072 h 6704"/>
                <a:gd name="T44" fmla="*/ 272 w 416"/>
                <a:gd name="T45" fmla="*/ 1120 h 6704"/>
                <a:gd name="T46" fmla="*/ 224 w 416"/>
                <a:gd name="T47" fmla="*/ 912 h 6704"/>
                <a:gd name="T48" fmla="*/ 240 w 416"/>
                <a:gd name="T49" fmla="*/ 720 h 6704"/>
                <a:gd name="T50" fmla="*/ 288 w 416"/>
                <a:gd name="T51" fmla="*/ 512 h 6704"/>
                <a:gd name="T52" fmla="*/ 304 w 416"/>
                <a:gd name="T53" fmla="*/ 656 h 6704"/>
                <a:gd name="T54" fmla="*/ 352 w 416"/>
                <a:gd name="T55" fmla="*/ 560 h 6704"/>
                <a:gd name="T56" fmla="*/ 272 w 416"/>
                <a:gd name="T57" fmla="*/ 608 h 6704"/>
                <a:gd name="T58" fmla="*/ 272 w 416"/>
                <a:gd name="T59" fmla="*/ 400 h 6704"/>
                <a:gd name="T60" fmla="*/ 288 w 416"/>
                <a:gd name="T61" fmla="*/ 256 h 6704"/>
                <a:gd name="T62" fmla="*/ 304 w 416"/>
                <a:gd name="T63" fmla="*/ 96 h 6704"/>
                <a:gd name="T64" fmla="*/ 320 w 416"/>
                <a:gd name="T65" fmla="*/ 48 h 6704"/>
                <a:gd name="T66" fmla="*/ 400 w 416"/>
                <a:gd name="T67" fmla="*/ 96 h 6704"/>
                <a:gd name="T68" fmla="*/ 384 w 416"/>
                <a:gd name="T69" fmla="*/ 304 h 6704"/>
                <a:gd name="T70" fmla="*/ 272 w 416"/>
                <a:gd name="T71" fmla="*/ 464 h 6704"/>
                <a:gd name="T72" fmla="*/ 304 w 416"/>
                <a:gd name="T73" fmla="*/ 608 h 6704"/>
                <a:gd name="T74" fmla="*/ 352 w 416"/>
                <a:gd name="T75" fmla="*/ 608 h 6704"/>
                <a:gd name="T76" fmla="*/ 336 w 416"/>
                <a:gd name="T77" fmla="*/ 608 h 6704"/>
                <a:gd name="T78" fmla="*/ 334 w 416"/>
                <a:gd name="T79" fmla="*/ 880 h 6704"/>
                <a:gd name="T80" fmla="*/ 320 w 416"/>
                <a:gd name="T81" fmla="*/ 912 h 6704"/>
                <a:gd name="T82" fmla="*/ 211 w 416"/>
                <a:gd name="T83" fmla="*/ 1040 h 6704"/>
                <a:gd name="T84" fmla="*/ 240 w 416"/>
                <a:gd name="T85" fmla="*/ 1424 h 6704"/>
                <a:gd name="T86" fmla="*/ 288 w 416"/>
                <a:gd name="T87" fmla="*/ 1488 h 6704"/>
                <a:gd name="T88" fmla="*/ 272 w 416"/>
                <a:gd name="T89" fmla="*/ 1680 h 6704"/>
                <a:gd name="T90" fmla="*/ 160 w 416"/>
                <a:gd name="T91" fmla="*/ 1840 h 6704"/>
                <a:gd name="T92" fmla="*/ 208 w 416"/>
                <a:gd name="T93" fmla="*/ 2192 h 6704"/>
                <a:gd name="T94" fmla="*/ 224 w 416"/>
                <a:gd name="T95" fmla="*/ 2400 h 6704"/>
                <a:gd name="T96" fmla="*/ 208 w 416"/>
                <a:gd name="T97" fmla="*/ 2768 h 6704"/>
                <a:gd name="T98" fmla="*/ 112 w 416"/>
                <a:gd name="T99" fmla="*/ 2912 h 6704"/>
                <a:gd name="T100" fmla="*/ 192 w 416"/>
                <a:gd name="T101" fmla="*/ 3072 h 6704"/>
                <a:gd name="T102" fmla="*/ 192 w 416"/>
                <a:gd name="T103" fmla="*/ 3168 h 6704"/>
                <a:gd name="T104" fmla="*/ 80 w 416"/>
                <a:gd name="T105" fmla="*/ 3280 h 6704"/>
                <a:gd name="T106" fmla="*/ 128 w 416"/>
                <a:gd name="T107" fmla="*/ 3632 h 6704"/>
                <a:gd name="T108" fmla="*/ 160 w 416"/>
                <a:gd name="T109" fmla="*/ 4000 h 6704"/>
                <a:gd name="T110" fmla="*/ 64 w 416"/>
                <a:gd name="T111" fmla="*/ 4352 h 6704"/>
                <a:gd name="T112" fmla="*/ 144 w 416"/>
                <a:gd name="T113" fmla="*/ 4720 h 6704"/>
                <a:gd name="T114" fmla="*/ 128 w 416"/>
                <a:gd name="T115" fmla="*/ 5072 h 6704"/>
                <a:gd name="T116" fmla="*/ 32 w 416"/>
                <a:gd name="T117" fmla="*/ 5424 h 6704"/>
                <a:gd name="T118" fmla="*/ 112 w 416"/>
                <a:gd name="T119" fmla="*/ 5792 h 6704"/>
                <a:gd name="T120" fmla="*/ 112 w 416"/>
                <a:gd name="T121" fmla="*/ 6304 h 6704"/>
                <a:gd name="T122" fmla="*/ 0 w 416"/>
                <a:gd name="T123" fmla="*/ 6656 h 6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6" h="6704">
                  <a:moveTo>
                    <a:pt x="0" y="6656"/>
                  </a:moveTo>
                  <a:lnTo>
                    <a:pt x="0" y="6608"/>
                  </a:lnTo>
                  <a:lnTo>
                    <a:pt x="0" y="6560"/>
                  </a:lnTo>
                  <a:lnTo>
                    <a:pt x="0" y="6512"/>
                  </a:lnTo>
                  <a:cubicBezTo>
                    <a:pt x="0" y="6510"/>
                    <a:pt x="1" y="6508"/>
                    <a:pt x="1" y="6506"/>
                  </a:cubicBezTo>
                  <a:lnTo>
                    <a:pt x="17" y="6394"/>
                  </a:lnTo>
                  <a:lnTo>
                    <a:pt x="16" y="6400"/>
                  </a:lnTo>
                  <a:lnTo>
                    <a:pt x="16" y="6352"/>
                  </a:lnTo>
                  <a:lnTo>
                    <a:pt x="16" y="6304"/>
                  </a:lnTo>
                  <a:lnTo>
                    <a:pt x="16" y="6256"/>
                  </a:lnTo>
                  <a:lnTo>
                    <a:pt x="16" y="6208"/>
                  </a:lnTo>
                  <a:lnTo>
                    <a:pt x="16" y="6144"/>
                  </a:lnTo>
                  <a:lnTo>
                    <a:pt x="16" y="6096"/>
                  </a:lnTo>
                  <a:lnTo>
                    <a:pt x="16" y="6048"/>
                  </a:lnTo>
                  <a:lnTo>
                    <a:pt x="16" y="6000"/>
                  </a:lnTo>
                  <a:lnTo>
                    <a:pt x="16" y="5936"/>
                  </a:lnTo>
                  <a:lnTo>
                    <a:pt x="16" y="5888"/>
                  </a:lnTo>
                  <a:lnTo>
                    <a:pt x="16" y="5840"/>
                  </a:lnTo>
                  <a:lnTo>
                    <a:pt x="16" y="5792"/>
                  </a:lnTo>
                  <a:lnTo>
                    <a:pt x="16" y="5744"/>
                  </a:lnTo>
                  <a:lnTo>
                    <a:pt x="16" y="5680"/>
                  </a:lnTo>
                  <a:cubicBezTo>
                    <a:pt x="16" y="5675"/>
                    <a:pt x="17" y="5670"/>
                    <a:pt x="19" y="5665"/>
                  </a:cubicBezTo>
                  <a:lnTo>
                    <a:pt x="35" y="5617"/>
                  </a:lnTo>
                  <a:lnTo>
                    <a:pt x="32" y="5632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88"/>
                  </a:lnTo>
                  <a:lnTo>
                    <a:pt x="32" y="5424"/>
                  </a:lnTo>
                  <a:cubicBezTo>
                    <a:pt x="32" y="5398"/>
                    <a:pt x="54" y="5376"/>
                    <a:pt x="80" y="5376"/>
                  </a:cubicBezTo>
                  <a:cubicBezTo>
                    <a:pt x="107" y="5376"/>
                    <a:pt x="128" y="5398"/>
                    <a:pt x="128" y="5424"/>
                  </a:cubicBezTo>
                  <a:lnTo>
                    <a:pt x="128" y="5488"/>
                  </a:lnTo>
                  <a:cubicBezTo>
                    <a:pt x="128" y="5515"/>
                    <a:pt x="107" y="5536"/>
                    <a:pt x="80" y="5536"/>
                  </a:cubicBezTo>
                  <a:cubicBezTo>
                    <a:pt x="54" y="5536"/>
                    <a:pt x="32" y="5515"/>
                    <a:pt x="32" y="5488"/>
                  </a:cubicBezTo>
                  <a:lnTo>
                    <a:pt x="32" y="5424"/>
                  </a:lnTo>
                  <a:lnTo>
                    <a:pt x="32" y="5376"/>
                  </a:lnTo>
                  <a:lnTo>
                    <a:pt x="32" y="5328"/>
                  </a:lnTo>
                  <a:lnTo>
                    <a:pt x="32" y="5280"/>
                  </a:lnTo>
                  <a:lnTo>
                    <a:pt x="32" y="5232"/>
                  </a:lnTo>
                  <a:lnTo>
                    <a:pt x="32" y="5168"/>
                  </a:lnTo>
                  <a:lnTo>
                    <a:pt x="32" y="5120"/>
                  </a:lnTo>
                  <a:lnTo>
                    <a:pt x="32" y="5072"/>
                  </a:lnTo>
                  <a:lnTo>
                    <a:pt x="32" y="5024"/>
                  </a:lnTo>
                  <a:lnTo>
                    <a:pt x="32" y="4976"/>
                  </a:lnTo>
                  <a:cubicBezTo>
                    <a:pt x="32" y="4950"/>
                    <a:pt x="54" y="4928"/>
                    <a:pt x="80" y="4928"/>
                  </a:cubicBezTo>
                  <a:lnTo>
                    <a:pt x="96" y="4928"/>
                  </a:lnTo>
                  <a:lnTo>
                    <a:pt x="48" y="4976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16"/>
                  </a:lnTo>
                  <a:lnTo>
                    <a:pt x="48" y="4768"/>
                  </a:lnTo>
                  <a:lnTo>
                    <a:pt x="48" y="4720"/>
                  </a:lnTo>
                  <a:lnTo>
                    <a:pt x="48" y="4656"/>
                  </a:lnTo>
                  <a:lnTo>
                    <a:pt x="48" y="4608"/>
                  </a:lnTo>
                  <a:lnTo>
                    <a:pt x="48" y="4560"/>
                  </a:lnTo>
                  <a:lnTo>
                    <a:pt x="48" y="4512"/>
                  </a:lnTo>
                  <a:lnTo>
                    <a:pt x="48" y="4464"/>
                  </a:lnTo>
                  <a:lnTo>
                    <a:pt x="48" y="4400"/>
                  </a:lnTo>
                  <a:lnTo>
                    <a:pt x="48" y="4352"/>
                  </a:lnTo>
                  <a:cubicBezTo>
                    <a:pt x="48" y="4326"/>
                    <a:pt x="70" y="4304"/>
                    <a:pt x="96" y="4304"/>
                  </a:cubicBezTo>
                  <a:lnTo>
                    <a:pt x="112" y="4304"/>
                  </a:lnTo>
                  <a:cubicBezTo>
                    <a:pt x="139" y="4304"/>
                    <a:pt x="160" y="4326"/>
                    <a:pt x="160" y="4352"/>
                  </a:cubicBezTo>
                  <a:lnTo>
                    <a:pt x="160" y="4400"/>
                  </a:lnTo>
                  <a:cubicBezTo>
                    <a:pt x="160" y="4427"/>
                    <a:pt x="139" y="4448"/>
                    <a:pt x="112" y="4448"/>
                  </a:cubicBezTo>
                  <a:cubicBezTo>
                    <a:pt x="86" y="4448"/>
                    <a:pt x="64" y="4427"/>
                    <a:pt x="64" y="4400"/>
                  </a:cubicBezTo>
                  <a:lnTo>
                    <a:pt x="64" y="4352"/>
                  </a:lnTo>
                  <a:lnTo>
                    <a:pt x="64" y="4304"/>
                  </a:lnTo>
                  <a:lnTo>
                    <a:pt x="64" y="4256"/>
                  </a:lnTo>
                  <a:lnTo>
                    <a:pt x="64" y="4208"/>
                  </a:lnTo>
                  <a:lnTo>
                    <a:pt x="64" y="4144"/>
                  </a:lnTo>
                  <a:lnTo>
                    <a:pt x="64" y="4096"/>
                  </a:lnTo>
                  <a:lnTo>
                    <a:pt x="64" y="4048"/>
                  </a:lnTo>
                  <a:lnTo>
                    <a:pt x="64" y="4000"/>
                  </a:lnTo>
                  <a:lnTo>
                    <a:pt x="64" y="3936"/>
                  </a:lnTo>
                  <a:lnTo>
                    <a:pt x="64" y="3888"/>
                  </a:lnTo>
                  <a:lnTo>
                    <a:pt x="64" y="3840"/>
                  </a:lnTo>
                  <a:lnTo>
                    <a:pt x="64" y="3792"/>
                  </a:lnTo>
                  <a:lnTo>
                    <a:pt x="64" y="3744"/>
                  </a:lnTo>
                  <a:lnTo>
                    <a:pt x="64" y="3680"/>
                  </a:lnTo>
                  <a:lnTo>
                    <a:pt x="64" y="3632"/>
                  </a:lnTo>
                  <a:lnTo>
                    <a:pt x="64" y="3584"/>
                  </a:lnTo>
                  <a:cubicBezTo>
                    <a:pt x="64" y="3558"/>
                    <a:pt x="86" y="3536"/>
                    <a:pt x="112" y="3536"/>
                  </a:cubicBezTo>
                  <a:lnTo>
                    <a:pt x="128" y="3536"/>
                  </a:lnTo>
                  <a:lnTo>
                    <a:pt x="80" y="3584"/>
                  </a:lnTo>
                  <a:lnTo>
                    <a:pt x="80" y="3536"/>
                  </a:lnTo>
                  <a:lnTo>
                    <a:pt x="80" y="3488"/>
                  </a:lnTo>
                  <a:lnTo>
                    <a:pt x="80" y="3424"/>
                  </a:lnTo>
                  <a:lnTo>
                    <a:pt x="80" y="3376"/>
                  </a:lnTo>
                  <a:lnTo>
                    <a:pt x="80" y="3328"/>
                  </a:lnTo>
                  <a:lnTo>
                    <a:pt x="80" y="3280"/>
                  </a:lnTo>
                  <a:lnTo>
                    <a:pt x="80" y="3232"/>
                  </a:lnTo>
                  <a:cubicBezTo>
                    <a:pt x="80" y="3206"/>
                    <a:pt x="102" y="3184"/>
                    <a:pt x="128" y="3184"/>
                  </a:cubicBezTo>
                  <a:cubicBezTo>
                    <a:pt x="155" y="3184"/>
                    <a:pt x="176" y="3206"/>
                    <a:pt x="176" y="3232"/>
                  </a:cubicBezTo>
                  <a:lnTo>
                    <a:pt x="176" y="3280"/>
                  </a:lnTo>
                  <a:cubicBezTo>
                    <a:pt x="176" y="3307"/>
                    <a:pt x="155" y="3328"/>
                    <a:pt x="128" y="3328"/>
                  </a:cubicBezTo>
                  <a:cubicBezTo>
                    <a:pt x="102" y="3328"/>
                    <a:pt x="80" y="3307"/>
                    <a:pt x="80" y="3280"/>
                  </a:cubicBezTo>
                  <a:lnTo>
                    <a:pt x="80" y="3232"/>
                  </a:lnTo>
                  <a:cubicBezTo>
                    <a:pt x="80" y="3206"/>
                    <a:pt x="102" y="3184"/>
                    <a:pt x="128" y="3184"/>
                  </a:cubicBezTo>
                  <a:cubicBezTo>
                    <a:pt x="155" y="3184"/>
                    <a:pt x="176" y="3206"/>
                    <a:pt x="176" y="3232"/>
                  </a:cubicBezTo>
                  <a:lnTo>
                    <a:pt x="176" y="3280"/>
                  </a:lnTo>
                  <a:cubicBezTo>
                    <a:pt x="176" y="3307"/>
                    <a:pt x="155" y="3328"/>
                    <a:pt x="128" y="3328"/>
                  </a:cubicBezTo>
                  <a:cubicBezTo>
                    <a:pt x="102" y="3328"/>
                    <a:pt x="80" y="3307"/>
                    <a:pt x="80" y="3280"/>
                  </a:cubicBezTo>
                  <a:lnTo>
                    <a:pt x="80" y="3232"/>
                  </a:lnTo>
                  <a:lnTo>
                    <a:pt x="80" y="3168"/>
                  </a:lnTo>
                  <a:cubicBezTo>
                    <a:pt x="80" y="3142"/>
                    <a:pt x="102" y="3120"/>
                    <a:pt x="128" y="3120"/>
                  </a:cubicBezTo>
                  <a:lnTo>
                    <a:pt x="144" y="3120"/>
                  </a:lnTo>
                  <a:lnTo>
                    <a:pt x="96" y="3168"/>
                  </a:lnTo>
                  <a:lnTo>
                    <a:pt x="96" y="3120"/>
                  </a:lnTo>
                  <a:lnTo>
                    <a:pt x="96" y="3072"/>
                  </a:lnTo>
                  <a:cubicBezTo>
                    <a:pt x="96" y="3046"/>
                    <a:pt x="118" y="3024"/>
                    <a:pt x="144" y="3024"/>
                  </a:cubicBezTo>
                  <a:cubicBezTo>
                    <a:pt x="171" y="3024"/>
                    <a:pt x="192" y="3046"/>
                    <a:pt x="192" y="3072"/>
                  </a:cubicBezTo>
                  <a:lnTo>
                    <a:pt x="192" y="3120"/>
                  </a:lnTo>
                  <a:cubicBezTo>
                    <a:pt x="192" y="3147"/>
                    <a:pt x="171" y="3168"/>
                    <a:pt x="144" y="3168"/>
                  </a:cubicBezTo>
                  <a:cubicBezTo>
                    <a:pt x="118" y="3168"/>
                    <a:pt x="96" y="3147"/>
                    <a:pt x="96" y="3120"/>
                  </a:cubicBezTo>
                  <a:lnTo>
                    <a:pt x="96" y="3072"/>
                  </a:lnTo>
                  <a:cubicBezTo>
                    <a:pt x="96" y="3046"/>
                    <a:pt x="118" y="3024"/>
                    <a:pt x="144" y="3024"/>
                  </a:cubicBezTo>
                  <a:cubicBezTo>
                    <a:pt x="171" y="3024"/>
                    <a:pt x="192" y="3046"/>
                    <a:pt x="192" y="3072"/>
                  </a:cubicBezTo>
                  <a:lnTo>
                    <a:pt x="192" y="3120"/>
                  </a:lnTo>
                  <a:cubicBezTo>
                    <a:pt x="192" y="3147"/>
                    <a:pt x="171" y="3168"/>
                    <a:pt x="144" y="3168"/>
                  </a:cubicBezTo>
                  <a:cubicBezTo>
                    <a:pt x="118" y="3168"/>
                    <a:pt x="96" y="3147"/>
                    <a:pt x="96" y="3120"/>
                  </a:cubicBezTo>
                  <a:lnTo>
                    <a:pt x="96" y="3072"/>
                  </a:lnTo>
                  <a:lnTo>
                    <a:pt x="96" y="3024"/>
                  </a:lnTo>
                  <a:lnTo>
                    <a:pt x="96" y="2976"/>
                  </a:lnTo>
                  <a:lnTo>
                    <a:pt x="96" y="2912"/>
                  </a:lnTo>
                  <a:cubicBezTo>
                    <a:pt x="96" y="2886"/>
                    <a:pt x="118" y="2864"/>
                    <a:pt x="144" y="2864"/>
                  </a:cubicBezTo>
                  <a:cubicBezTo>
                    <a:pt x="171" y="2864"/>
                    <a:pt x="192" y="2886"/>
                    <a:pt x="192" y="2912"/>
                  </a:cubicBezTo>
                  <a:lnTo>
                    <a:pt x="192" y="2976"/>
                  </a:lnTo>
                  <a:lnTo>
                    <a:pt x="144" y="2928"/>
                  </a:lnTo>
                  <a:lnTo>
                    <a:pt x="160" y="2928"/>
                  </a:lnTo>
                  <a:lnTo>
                    <a:pt x="112" y="2976"/>
                  </a:lnTo>
                  <a:lnTo>
                    <a:pt x="112" y="2912"/>
                  </a:lnTo>
                  <a:cubicBezTo>
                    <a:pt x="112" y="2886"/>
                    <a:pt x="134" y="2864"/>
                    <a:pt x="160" y="2864"/>
                  </a:cubicBezTo>
                  <a:cubicBezTo>
                    <a:pt x="187" y="2864"/>
                    <a:pt x="208" y="2886"/>
                    <a:pt x="208" y="2912"/>
                  </a:cubicBezTo>
                  <a:lnTo>
                    <a:pt x="208" y="2976"/>
                  </a:lnTo>
                  <a:cubicBezTo>
                    <a:pt x="208" y="3003"/>
                    <a:pt x="187" y="3024"/>
                    <a:pt x="160" y="3024"/>
                  </a:cubicBezTo>
                  <a:cubicBezTo>
                    <a:pt x="134" y="3024"/>
                    <a:pt x="112" y="3003"/>
                    <a:pt x="112" y="2976"/>
                  </a:cubicBezTo>
                  <a:lnTo>
                    <a:pt x="112" y="2912"/>
                  </a:lnTo>
                  <a:lnTo>
                    <a:pt x="112" y="2864"/>
                  </a:lnTo>
                  <a:lnTo>
                    <a:pt x="112" y="2816"/>
                  </a:lnTo>
                  <a:lnTo>
                    <a:pt x="112" y="2768"/>
                  </a:lnTo>
                  <a:lnTo>
                    <a:pt x="112" y="2720"/>
                  </a:lnTo>
                  <a:cubicBezTo>
                    <a:pt x="112" y="2694"/>
                    <a:pt x="134" y="2672"/>
                    <a:pt x="160" y="2672"/>
                  </a:cubicBezTo>
                  <a:cubicBezTo>
                    <a:pt x="187" y="2672"/>
                    <a:pt x="208" y="2694"/>
                    <a:pt x="208" y="2720"/>
                  </a:cubicBezTo>
                  <a:lnTo>
                    <a:pt x="208" y="2768"/>
                  </a:lnTo>
                  <a:cubicBezTo>
                    <a:pt x="208" y="2795"/>
                    <a:pt x="187" y="2816"/>
                    <a:pt x="160" y="2816"/>
                  </a:cubicBezTo>
                  <a:cubicBezTo>
                    <a:pt x="134" y="2816"/>
                    <a:pt x="112" y="2795"/>
                    <a:pt x="112" y="2768"/>
                  </a:cubicBezTo>
                  <a:lnTo>
                    <a:pt x="112" y="2720"/>
                  </a:lnTo>
                  <a:lnTo>
                    <a:pt x="112" y="2656"/>
                  </a:lnTo>
                  <a:lnTo>
                    <a:pt x="112" y="2608"/>
                  </a:lnTo>
                  <a:cubicBezTo>
                    <a:pt x="112" y="2582"/>
                    <a:pt x="134" y="2560"/>
                    <a:pt x="160" y="2560"/>
                  </a:cubicBezTo>
                  <a:lnTo>
                    <a:pt x="176" y="2560"/>
                  </a:lnTo>
                  <a:lnTo>
                    <a:pt x="128" y="2608"/>
                  </a:lnTo>
                  <a:lnTo>
                    <a:pt x="128" y="2560"/>
                  </a:lnTo>
                  <a:lnTo>
                    <a:pt x="128" y="2512"/>
                  </a:lnTo>
                  <a:lnTo>
                    <a:pt x="128" y="2464"/>
                  </a:lnTo>
                  <a:lnTo>
                    <a:pt x="128" y="2400"/>
                  </a:lnTo>
                  <a:lnTo>
                    <a:pt x="128" y="2352"/>
                  </a:lnTo>
                  <a:lnTo>
                    <a:pt x="128" y="2304"/>
                  </a:lnTo>
                  <a:cubicBezTo>
                    <a:pt x="128" y="2278"/>
                    <a:pt x="150" y="2256"/>
                    <a:pt x="176" y="2256"/>
                  </a:cubicBezTo>
                  <a:lnTo>
                    <a:pt x="192" y="2256"/>
                  </a:lnTo>
                  <a:lnTo>
                    <a:pt x="144" y="2304"/>
                  </a:lnTo>
                  <a:lnTo>
                    <a:pt x="144" y="2256"/>
                  </a:lnTo>
                  <a:lnTo>
                    <a:pt x="144" y="2208"/>
                  </a:lnTo>
                  <a:lnTo>
                    <a:pt x="144" y="2144"/>
                  </a:lnTo>
                  <a:cubicBezTo>
                    <a:pt x="144" y="2118"/>
                    <a:pt x="166" y="2096"/>
                    <a:pt x="192" y="2096"/>
                  </a:cubicBezTo>
                  <a:lnTo>
                    <a:pt x="208" y="2096"/>
                  </a:lnTo>
                  <a:lnTo>
                    <a:pt x="160" y="2144"/>
                  </a:lnTo>
                  <a:lnTo>
                    <a:pt x="160" y="2096"/>
                  </a:lnTo>
                  <a:lnTo>
                    <a:pt x="160" y="2048"/>
                  </a:lnTo>
                  <a:lnTo>
                    <a:pt x="160" y="2000"/>
                  </a:lnTo>
                  <a:lnTo>
                    <a:pt x="160" y="1952"/>
                  </a:lnTo>
                  <a:lnTo>
                    <a:pt x="160" y="1888"/>
                  </a:lnTo>
                  <a:lnTo>
                    <a:pt x="160" y="1840"/>
                  </a:lnTo>
                  <a:lnTo>
                    <a:pt x="160" y="1792"/>
                  </a:lnTo>
                  <a:cubicBezTo>
                    <a:pt x="160" y="1766"/>
                    <a:pt x="182" y="1744"/>
                    <a:pt x="208" y="1744"/>
                  </a:cubicBezTo>
                  <a:cubicBezTo>
                    <a:pt x="235" y="1744"/>
                    <a:pt x="256" y="1766"/>
                    <a:pt x="256" y="1792"/>
                  </a:cubicBezTo>
                  <a:lnTo>
                    <a:pt x="256" y="1840"/>
                  </a:lnTo>
                  <a:lnTo>
                    <a:pt x="208" y="1792"/>
                  </a:lnTo>
                  <a:lnTo>
                    <a:pt x="224" y="1792"/>
                  </a:lnTo>
                  <a:lnTo>
                    <a:pt x="176" y="1840"/>
                  </a:lnTo>
                  <a:lnTo>
                    <a:pt x="176" y="1792"/>
                  </a:lnTo>
                  <a:cubicBezTo>
                    <a:pt x="176" y="1766"/>
                    <a:pt x="198" y="1744"/>
                    <a:pt x="224" y="1744"/>
                  </a:cubicBezTo>
                  <a:cubicBezTo>
                    <a:pt x="251" y="1744"/>
                    <a:pt x="272" y="1766"/>
                    <a:pt x="272" y="1792"/>
                  </a:cubicBezTo>
                  <a:lnTo>
                    <a:pt x="272" y="1840"/>
                  </a:lnTo>
                  <a:cubicBezTo>
                    <a:pt x="272" y="1867"/>
                    <a:pt x="251" y="1888"/>
                    <a:pt x="224" y="1888"/>
                  </a:cubicBezTo>
                  <a:cubicBezTo>
                    <a:pt x="198" y="1888"/>
                    <a:pt x="176" y="1867"/>
                    <a:pt x="176" y="1840"/>
                  </a:cubicBezTo>
                  <a:lnTo>
                    <a:pt x="176" y="1792"/>
                  </a:lnTo>
                  <a:lnTo>
                    <a:pt x="176" y="1744"/>
                  </a:lnTo>
                  <a:lnTo>
                    <a:pt x="176" y="1680"/>
                  </a:lnTo>
                  <a:lnTo>
                    <a:pt x="176" y="1632"/>
                  </a:lnTo>
                  <a:cubicBezTo>
                    <a:pt x="176" y="1606"/>
                    <a:pt x="198" y="1584"/>
                    <a:pt x="224" y="1584"/>
                  </a:cubicBezTo>
                  <a:cubicBezTo>
                    <a:pt x="251" y="1584"/>
                    <a:pt x="272" y="1606"/>
                    <a:pt x="272" y="1632"/>
                  </a:cubicBezTo>
                  <a:lnTo>
                    <a:pt x="272" y="1680"/>
                  </a:lnTo>
                  <a:lnTo>
                    <a:pt x="224" y="1632"/>
                  </a:lnTo>
                  <a:lnTo>
                    <a:pt x="240" y="1632"/>
                  </a:lnTo>
                  <a:lnTo>
                    <a:pt x="192" y="1680"/>
                  </a:lnTo>
                  <a:lnTo>
                    <a:pt x="192" y="1632"/>
                  </a:lnTo>
                  <a:lnTo>
                    <a:pt x="192" y="1584"/>
                  </a:lnTo>
                  <a:lnTo>
                    <a:pt x="192" y="1536"/>
                  </a:lnTo>
                  <a:lnTo>
                    <a:pt x="192" y="1488"/>
                  </a:lnTo>
                  <a:lnTo>
                    <a:pt x="192" y="1424"/>
                  </a:lnTo>
                  <a:lnTo>
                    <a:pt x="192" y="1376"/>
                  </a:lnTo>
                  <a:lnTo>
                    <a:pt x="192" y="1328"/>
                  </a:lnTo>
                  <a:cubicBezTo>
                    <a:pt x="192" y="1302"/>
                    <a:pt x="214" y="1280"/>
                    <a:pt x="240" y="1280"/>
                  </a:cubicBezTo>
                  <a:cubicBezTo>
                    <a:pt x="267" y="1280"/>
                    <a:pt x="288" y="1302"/>
                    <a:pt x="288" y="1328"/>
                  </a:cubicBezTo>
                  <a:lnTo>
                    <a:pt x="288" y="1376"/>
                  </a:lnTo>
                  <a:cubicBezTo>
                    <a:pt x="288" y="1403"/>
                    <a:pt x="267" y="1424"/>
                    <a:pt x="240" y="1424"/>
                  </a:cubicBezTo>
                  <a:cubicBezTo>
                    <a:pt x="214" y="1424"/>
                    <a:pt x="192" y="1403"/>
                    <a:pt x="192" y="1376"/>
                  </a:cubicBezTo>
                  <a:lnTo>
                    <a:pt x="192" y="1328"/>
                  </a:lnTo>
                  <a:cubicBezTo>
                    <a:pt x="192" y="1302"/>
                    <a:pt x="214" y="1280"/>
                    <a:pt x="240" y="1280"/>
                  </a:cubicBezTo>
                  <a:cubicBezTo>
                    <a:pt x="267" y="1280"/>
                    <a:pt x="288" y="1302"/>
                    <a:pt x="288" y="1328"/>
                  </a:cubicBezTo>
                  <a:lnTo>
                    <a:pt x="288" y="1376"/>
                  </a:lnTo>
                  <a:lnTo>
                    <a:pt x="240" y="1328"/>
                  </a:lnTo>
                  <a:lnTo>
                    <a:pt x="256" y="1328"/>
                  </a:lnTo>
                  <a:lnTo>
                    <a:pt x="208" y="1376"/>
                  </a:lnTo>
                  <a:lnTo>
                    <a:pt x="208" y="1328"/>
                  </a:lnTo>
                  <a:lnTo>
                    <a:pt x="208" y="1280"/>
                  </a:lnTo>
                  <a:lnTo>
                    <a:pt x="208" y="1232"/>
                  </a:lnTo>
                  <a:lnTo>
                    <a:pt x="208" y="1168"/>
                  </a:lnTo>
                  <a:lnTo>
                    <a:pt x="208" y="1120"/>
                  </a:lnTo>
                  <a:lnTo>
                    <a:pt x="208" y="1072"/>
                  </a:lnTo>
                  <a:lnTo>
                    <a:pt x="208" y="1024"/>
                  </a:lnTo>
                  <a:cubicBezTo>
                    <a:pt x="208" y="1001"/>
                    <a:pt x="226" y="981"/>
                    <a:pt x="249" y="977"/>
                  </a:cubicBezTo>
                  <a:cubicBezTo>
                    <a:pt x="272" y="973"/>
                    <a:pt x="295" y="987"/>
                    <a:pt x="302" y="1009"/>
                  </a:cubicBezTo>
                  <a:lnTo>
                    <a:pt x="318" y="1057"/>
                  </a:lnTo>
                  <a:lnTo>
                    <a:pt x="224" y="1072"/>
                  </a:lnTo>
                  <a:lnTo>
                    <a:pt x="224" y="1024"/>
                  </a:lnTo>
                  <a:cubicBezTo>
                    <a:pt x="224" y="998"/>
                    <a:pt x="246" y="976"/>
                    <a:pt x="272" y="976"/>
                  </a:cubicBezTo>
                  <a:cubicBezTo>
                    <a:pt x="299" y="976"/>
                    <a:pt x="320" y="998"/>
                    <a:pt x="320" y="1024"/>
                  </a:cubicBezTo>
                  <a:lnTo>
                    <a:pt x="320" y="1072"/>
                  </a:lnTo>
                  <a:cubicBezTo>
                    <a:pt x="320" y="1099"/>
                    <a:pt x="299" y="1120"/>
                    <a:pt x="272" y="1120"/>
                  </a:cubicBezTo>
                  <a:cubicBezTo>
                    <a:pt x="246" y="1120"/>
                    <a:pt x="224" y="1099"/>
                    <a:pt x="224" y="1072"/>
                  </a:cubicBezTo>
                  <a:lnTo>
                    <a:pt x="224" y="1024"/>
                  </a:lnTo>
                  <a:lnTo>
                    <a:pt x="224" y="976"/>
                  </a:lnTo>
                  <a:lnTo>
                    <a:pt x="224" y="912"/>
                  </a:lnTo>
                  <a:lnTo>
                    <a:pt x="224" y="864"/>
                  </a:lnTo>
                  <a:cubicBezTo>
                    <a:pt x="224" y="838"/>
                    <a:pt x="246" y="816"/>
                    <a:pt x="272" y="816"/>
                  </a:cubicBezTo>
                  <a:cubicBezTo>
                    <a:pt x="299" y="816"/>
                    <a:pt x="320" y="838"/>
                    <a:pt x="320" y="864"/>
                  </a:cubicBezTo>
                  <a:lnTo>
                    <a:pt x="320" y="912"/>
                  </a:lnTo>
                  <a:cubicBezTo>
                    <a:pt x="320" y="939"/>
                    <a:pt x="299" y="960"/>
                    <a:pt x="272" y="960"/>
                  </a:cubicBezTo>
                  <a:cubicBezTo>
                    <a:pt x="246" y="960"/>
                    <a:pt x="224" y="939"/>
                    <a:pt x="224" y="912"/>
                  </a:cubicBezTo>
                  <a:lnTo>
                    <a:pt x="224" y="864"/>
                  </a:lnTo>
                  <a:cubicBezTo>
                    <a:pt x="224" y="838"/>
                    <a:pt x="246" y="816"/>
                    <a:pt x="272" y="816"/>
                  </a:cubicBezTo>
                  <a:cubicBezTo>
                    <a:pt x="299" y="816"/>
                    <a:pt x="320" y="838"/>
                    <a:pt x="320" y="864"/>
                  </a:cubicBezTo>
                  <a:lnTo>
                    <a:pt x="320" y="912"/>
                  </a:lnTo>
                  <a:lnTo>
                    <a:pt x="227" y="897"/>
                  </a:lnTo>
                  <a:lnTo>
                    <a:pt x="243" y="849"/>
                  </a:lnTo>
                  <a:lnTo>
                    <a:pt x="240" y="864"/>
                  </a:lnTo>
                  <a:lnTo>
                    <a:pt x="240" y="816"/>
                  </a:lnTo>
                  <a:lnTo>
                    <a:pt x="240" y="768"/>
                  </a:lnTo>
                  <a:lnTo>
                    <a:pt x="240" y="720"/>
                  </a:lnTo>
                  <a:cubicBezTo>
                    <a:pt x="240" y="694"/>
                    <a:pt x="262" y="672"/>
                    <a:pt x="288" y="672"/>
                  </a:cubicBezTo>
                  <a:cubicBezTo>
                    <a:pt x="315" y="672"/>
                    <a:pt x="336" y="694"/>
                    <a:pt x="336" y="720"/>
                  </a:cubicBezTo>
                  <a:lnTo>
                    <a:pt x="336" y="768"/>
                  </a:lnTo>
                  <a:cubicBezTo>
                    <a:pt x="336" y="795"/>
                    <a:pt x="315" y="816"/>
                    <a:pt x="288" y="816"/>
                  </a:cubicBezTo>
                  <a:cubicBezTo>
                    <a:pt x="262" y="816"/>
                    <a:pt x="240" y="795"/>
                    <a:pt x="240" y="768"/>
                  </a:cubicBezTo>
                  <a:lnTo>
                    <a:pt x="240" y="720"/>
                  </a:lnTo>
                  <a:lnTo>
                    <a:pt x="240" y="656"/>
                  </a:lnTo>
                  <a:lnTo>
                    <a:pt x="240" y="608"/>
                  </a:lnTo>
                  <a:lnTo>
                    <a:pt x="240" y="560"/>
                  </a:lnTo>
                  <a:cubicBezTo>
                    <a:pt x="240" y="534"/>
                    <a:pt x="262" y="512"/>
                    <a:pt x="288" y="512"/>
                  </a:cubicBezTo>
                  <a:lnTo>
                    <a:pt x="304" y="512"/>
                  </a:lnTo>
                  <a:cubicBezTo>
                    <a:pt x="331" y="512"/>
                    <a:pt x="352" y="534"/>
                    <a:pt x="352" y="560"/>
                  </a:cubicBezTo>
                  <a:lnTo>
                    <a:pt x="352" y="608"/>
                  </a:lnTo>
                  <a:cubicBezTo>
                    <a:pt x="352" y="635"/>
                    <a:pt x="331" y="656"/>
                    <a:pt x="304" y="656"/>
                  </a:cubicBezTo>
                  <a:cubicBezTo>
                    <a:pt x="278" y="656"/>
                    <a:pt x="256" y="635"/>
                    <a:pt x="256" y="608"/>
                  </a:cubicBezTo>
                  <a:lnTo>
                    <a:pt x="256" y="560"/>
                  </a:lnTo>
                  <a:cubicBezTo>
                    <a:pt x="256" y="534"/>
                    <a:pt x="278" y="512"/>
                    <a:pt x="304" y="512"/>
                  </a:cubicBezTo>
                  <a:cubicBezTo>
                    <a:pt x="331" y="512"/>
                    <a:pt x="352" y="534"/>
                    <a:pt x="352" y="560"/>
                  </a:cubicBezTo>
                  <a:lnTo>
                    <a:pt x="352" y="608"/>
                  </a:lnTo>
                  <a:cubicBezTo>
                    <a:pt x="352" y="635"/>
                    <a:pt x="331" y="656"/>
                    <a:pt x="304" y="656"/>
                  </a:cubicBezTo>
                  <a:cubicBezTo>
                    <a:pt x="278" y="656"/>
                    <a:pt x="256" y="635"/>
                    <a:pt x="256" y="608"/>
                  </a:cubicBezTo>
                  <a:lnTo>
                    <a:pt x="256" y="560"/>
                  </a:lnTo>
                  <a:cubicBezTo>
                    <a:pt x="256" y="534"/>
                    <a:pt x="278" y="512"/>
                    <a:pt x="304" y="512"/>
                  </a:cubicBezTo>
                  <a:cubicBezTo>
                    <a:pt x="331" y="512"/>
                    <a:pt x="352" y="534"/>
                    <a:pt x="352" y="560"/>
                  </a:cubicBezTo>
                  <a:lnTo>
                    <a:pt x="352" y="608"/>
                  </a:lnTo>
                  <a:cubicBezTo>
                    <a:pt x="352" y="635"/>
                    <a:pt x="331" y="656"/>
                    <a:pt x="304" y="656"/>
                  </a:cubicBezTo>
                  <a:cubicBezTo>
                    <a:pt x="278" y="656"/>
                    <a:pt x="256" y="635"/>
                    <a:pt x="256" y="608"/>
                  </a:cubicBezTo>
                  <a:lnTo>
                    <a:pt x="256" y="560"/>
                  </a:lnTo>
                  <a:cubicBezTo>
                    <a:pt x="256" y="534"/>
                    <a:pt x="278" y="512"/>
                    <a:pt x="304" y="512"/>
                  </a:cubicBezTo>
                  <a:cubicBezTo>
                    <a:pt x="331" y="512"/>
                    <a:pt x="352" y="534"/>
                    <a:pt x="352" y="560"/>
                  </a:cubicBezTo>
                  <a:lnTo>
                    <a:pt x="352" y="608"/>
                  </a:lnTo>
                  <a:cubicBezTo>
                    <a:pt x="352" y="635"/>
                    <a:pt x="331" y="656"/>
                    <a:pt x="304" y="656"/>
                  </a:cubicBezTo>
                  <a:cubicBezTo>
                    <a:pt x="278" y="656"/>
                    <a:pt x="256" y="635"/>
                    <a:pt x="256" y="608"/>
                  </a:cubicBezTo>
                  <a:lnTo>
                    <a:pt x="256" y="560"/>
                  </a:lnTo>
                  <a:cubicBezTo>
                    <a:pt x="256" y="534"/>
                    <a:pt x="278" y="512"/>
                    <a:pt x="304" y="512"/>
                  </a:cubicBezTo>
                  <a:lnTo>
                    <a:pt x="320" y="512"/>
                  </a:lnTo>
                  <a:cubicBezTo>
                    <a:pt x="347" y="512"/>
                    <a:pt x="368" y="534"/>
                    <a:pt x="368" y="560"/>
                  </a:cubicBezTo>
                  <a:lnTo>
                    <a:pt x="368" y="608"/>
                  </a:lnTo>
                  <a:cubicBezTo>
                    <a:pt x="368" y="635"/>
                    <a:pt x="347" y="656"/>
                    <a:pt x="320" y="656"/>
                  </a:cubicBezTo>
                  <a:cubicBezTo>
                    <a:pt x="294" y="656"/>
                    <a:pt x="272" y="635"/>
                    <a:pt x="272" y="608"/>
                  </a:cubicBezTo>
                  <a:lnTo>
                    <a:pt x="272" y="560"/>
                  </a:lnTo>
                  <a:lnTo>
                    <a:pt x="272" y="512"/>
                  </a:lnTo>
                  <a:lnTo>
                    <a:pt x="272" y="464"/>
                  </a:lnTo>
                  <a:lnTo>
                    <a:pt x="272" y="400"/>
                  </a:lnTo>
                  <a:cubicBezTo>
                    <a:pt x="272" y="374"/>
                    <a:pt x="294" y="352"/>
                    <a:pt x="320" y="352"/>
                  </a:cubicBezTo>
                  <a:cubicBezTo>
                    <a:pt x="347" y="352"/>
                    <a:pt x="368" y="374"/>
                    <a:pt x="368" y="400"/>
                  </a:cubicBezTo>
                  <a:lnTo>
                    <a:pt x="368" y="464"/>
                  </a:lnTo>
                  <a:cubicBezTo>
                    <a:pt x="368" y="491"/>
                    <a:pt x="347" y="512"/>
                    <a:pt x="320" y="512"/>
                  </a:cubicBezTo>
                  <a:cubicBezTo>
                    <a:pt x="294" y="512"/>
                    <a:pt x="272" y="491"/>
                    <a:pt x="272" y="464"/>
                  </a:cubicBezTo>
                  <a:lnTo>
                    <a:pt x="272" y="400"/>
                  </a:lnTo>
                  <a:cubicBezTo>
                    <a:pt x="272" y="374"/>
                    <a:pt x="294" y="352"/>
                    <a:pt x="320" y="352"/>
                  </a:cubicBezTo>
                  <a:lnTo>
                    <a:pt x="336" y="352"/>
                  </a:lnTo>
                  <a:cubicBezTo>
                    <a:pt x="363" y="352"/>
                    <a:pt x="384" y="374"/>
                    <a:pt x="384" y="400"/>
                  </a:cubicBezTo>
                  <a:lnTo>
                    <a:pt x="384" y="464"/>
                  </a:lnTo>
                  <a:cubicBezTo>
                    <a:pt x="384" y="491"/>
                    <a:pt x="363" y="512"/>
                    <a:pt x="336" y="512"/>
                  </a:cubicBezTo>
                  <a:cubicBezTo>
                    <a:pt x="310" y="512"/>
                    <a:pt x="288" y="491"/>
                    <a:pt x="288" y="464"/>
                  </a:cubicBezTo>
                  <a:lnTo>
                    <a:pt x="288" y="400"/>
                  </a:lnTo>
                  <a:lnTo>
                    <a:pt x="288" y="352"/>
                  </a:lnTo>
                  <a:lnTo>
                    <a:pt x="288" y="304"/>
                  </a:lnTo>
                  <a:lnTo>
                    <a:pt x="288" y="256"/>
                  </a:lnTo>
                  <a:cubicBezTo>
                    <a:pt x="288" y="230"/>
                    <a:pt x="310" y="208"/>
                    <a:pt x="336" y="208"/>
                  </a:cubicBezTo>
                  <a:lnTo>
                    <a:pt x="352" y="208"/>
                  </a:lnTo>
                  <a:cubicBezTo>
                    <a:pt x="379" y="208"/>
                    <a:pt x="400" y="230"/>
                    <a:pt x="400" y="256"/>
                  </a:cubicBezTo>
                  <a:lnTo>
                    <a:pt x="400" y="304"/>
                  </a:lnTo>
                  <a:cubicBezTo>
                    <a:pt x="400" y="331"/>
                    <a:pt x="379" y="352"/>
                    <a:pt x="352" y="352"/>
                  </a:cubicBezTo>
                  <a:cubicBezTo>
                    <a:pt x="326" y="352"/>
                    <a:pt x="304" y="331"/>
                    <a:pt x="304" y="304"/>
                  </a:cubicBezTo>
                  <a:lnTo>
                    <a:pt x="304" y="256"/>
                  </a:lnTo>
                  <a:lnTo>
                    <a:pt x="304" y="208"/>
                  </a:lnTo>
                  <a:lnTo>
                    <a:pt x="304" y="144"/>
                  </a:lnTo>
                  <a:lnTo>
                    <a:pt x="304" y="96"/>
                  </a:lnTo>
                  <a:cubicBezTo>
                    <a:pt x="304" y="70"/>
                    <a:pt x="326" y="48"/>
                    <a:pt x="352" y="48"/>
                  </a:cubicBezTo>
                  <a:cubicBezTo>
                    <a:pt x="379" y="48"/>
                    <a:pt x="400" y="70"/>
                    <a:pt x="400" y="96"/>
                  </a:cubicBezTo>
                  <a:lnTo>
                    <a:pt x="400" y="144"/>
                  </a:lnTo>
                  <a:cubicBezTo>
                    <a:pt x="400" y="171"/>
                    <a:pt x="379" y="192"/>
                    <a:pt x="352" y="192"/>
                  </a:cubicBezTo>
                  <a:cubicBezTo>
                    <a:pt x="326" y="192"/>
                    <a:pt x="304" y="171"/>
                    <a:pt x="304" y="144"/>
                  </a:cubicBezTo>
                  <a:lnTo>
                    <a:pt x="304" y="96"/>
                  </a:lnTo>
                  <a:cubicBezTo>
                    <a:pt x="304" y="70"/>
                    <a:pt x="326" y="48"/>
                    <a:pt x="352" y="48"/>
                  </a:cubicBezTo>
                  <a:lnTo>
                    <a:pt x="368" y="48"/>
                  </a:lnTo>
                  <a:lnTo>
                    <a:pt x="320" y="96"/>
                  </a:ln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lnTo>
                    <a:pt x="352" y="144"/>
                  </a:lnTo>
                  <a:lnTo>
                    <a:pt x="400" y="96"/>
                  </a:lnTo>
                  <a:lnTo>
                    <a:pt x="400" y="144"/>
                  </a:lnTo>
                  <a:lnTo>
                    <a:pt x="304" y="144"/>
                  </a:lnTo>
                  <a:lnTo>
                    <a:pt x="304" y="96"/>
                  </a:lnTo>
                  <a:lnTo>
                    <a:pt x="400" y="96"/>
                  </a:lnTo>
                  <a:lnTo>
                    <a:pt x="400" y="144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400" y="304"/>
                  </a:lnTo>
                  <a:lnTo>
                    <a:pt x="304" y="304"/>
                  </a:lnTo>
                  <a:lnTo>
                    <a:pt x="304" y="256"/>
                  </a:lnTo>
                  <a:lnTo>
                    <a:pt x="352" y="304"/>
                  </a:lnTo>
                  <a:lnTo>
                    <a:pt x="336" y="304"/>
                  </a:lnTo>
                  <a:lnTo>
                    <a:pt x="384" y="256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384" y="400"/>
                  </a:lnTo>
                  <a:lnTo>
                    <a:pt x="384" y="464"/>
                  </a:lnTo>
                  <a:lnTo>
                    <a:pt x="288" y="464"/>
                  </a:lnTo>
                  <a:lnTo>
                    <a:pt x="288" y="400"/>
                  </a:lnTo>
                  <a:lnTo>
                    <a:pt x="336" y="448"/>
                  </a:lnTo>
                  <a:lnTo>
                    <a:pt x="320" y="448"/>
                  </a:lnTo>
                  <a:lnTo>
                    <a:pt x="368" y="400"/>
                  </a:lnTo>
                  <a:lnTo>
                    <a:pt x="368" y="464"/>
                  </a:lnTo>
                  <a:lnTo>
                    <a:pt x="272" y="464"/>
                  </a:lnTo>
                  <a:lnTo>
                    <a:pt x="272" y="400"/>
                  </a:lnTo>
                  <a:lnTo>
                    <a:pt x="368" y="400"/>
                  </a:lnTo>
                  <a:lnTo>
                    <a:pt x="368" y="464"/>
                  </a:lnTo>
                  <a:lnTo>
                    <a:pt x="368" y="512"/>
                  </a:lnTo>
                  <a:lnTo>
                    <a:pt x="368" y="560"/>
                  </a:lnTo>
                  <a:lnTo>
                    <a:pt x="368" y="608"/>
                  </a:lnTo>
                  <a:lnTo>
                    <a:pt x="272" y="608"/>
                  </a:lnTo>
                  <a:lnTo>
                    <a:pt x="272" y="560"/>
                  </a:lnTo>
                  <a:lnTo>
                    <a:pt x="320" y="608"/>
                  </a:lnTo>
                  <a:lnTo>
                    <a:pt x="304" y="608"/>
                  </a:lnTo>
                  <a:lnTo>
                    <a:pt x="352" y="560"/>
                  </a:lnTo>
                  <a:lnTo>
                    <a:pt x="352" y="608"/>
                  </a:lnTo>
                  <a:lnTo>
                    <a:pt x="256" y="608"/>
                  </a:lnTo>
                  <a:lnTo>
                    <a:pt x="256" y="560"/>
                  </a:lnTo>
                  <a:lnTo>
                    <a:pt x="352" y="560"/>
                  </a:lnTo>
                  <a:lnTo>
                    <a:pt x="352" y="608"/>
                  </a:lnTo>
                  <a:lnTo>
                    <a:pt x="256" y="608"/>
                  </a:lnTo>
                  <a:lnTo>
                    <a:pt x="256" y="560"/>
                  </a:lnTo>
                  <a:lnTo>
                    <a:pt x="352" y="560"/>
                  </a:lnTo>
                  <a:lnTo>
                    <a:pt x="352" y="608"/>
                  </a:lnTo>
                  <a:lnTo>
                    <a:pt x="256" y="608"/>
                  </a:lnTo>
                  <a:lnTo>
                    <a:pt x="256" y="560"/>
                  </a:lnTo>
                  <a:lnTo>
                    <a:pt x="352" y="560"/>
                  </a:lnTo>
                  <a:lnTo>
                    <a:pt x="352" y="608"/>
                  </a:lnTo>
                  <a:lnTo>
                    <a:pt x="256" y="608"/>
                  </a:lnTo>
                  <a:lnTo>
                    <a:pt x="256" y="560"/>
                  </a:lnTo>
                  <a:lnTo>
                    <a:pt x="304" y="608"/>
                  </a:lnTo>
                  <a:lnTo>
                    <a:pt x="288" y="608"/>
                  </a:lnTo>
                  <a:lnTo>
                    <a:pt x="336" y="560"/>
                  </a:lnTo>
                  <a:lnTo>
                    <a:pt x="336" y="608"/>
                  </a:lnTo>
                  <a:lnTo>
                    <a:pt x="336" y="656"/>
                  </a:lnTo>
                  <a:lnTo>
                    <a:pt x="336" y="720"/>
                  </a:lnTo>
                  <a:lnTo>
                    <a:pt x="336" y="768"/>
                  </a:lnTo>
                  <a:lnTo>
                    <a:pt x="240" y="768"/>
                  </a:lnTo>
                  <a:lnTo>
                    <a:pt x="240" y="720"/>
                  </a:lnTo>
                  <a:lnTo>
                    <a:pt x="336" y="720"/>
                  </a:lnTo>
                  <a:lnTo>
                    <a:pt x="336" y="768"/>
                  </a:lnTo>
                  <a:lnTo>
                    <a:pt x="336" y="816"/>
                  </a:lnTo>
                  <a:lnTo>
                    <a:pt x="336" y="864"/>
                  </a:lnTo>
                  <a:cubicBezTo>
                    <a:pt x="336" y="870"/>
                    <a:pt x="336" y="875"/>
                    <a:pt x="334" y="880"/>
                  </a:cubicBezTo>
                  <a:lnTo>
                    <a:pt x="318" y="928"/>
                  </a:lnTo>
                  <a:cubicBezTo>
                    <a:pt x="311" y="950"/>
                    <a:pt x="288" y="964"/>
                    <a:pt x="265" y="960"/>
                  </a:cubicBezTo>
                  <a:cubicBezTo>
                    <a:pt x="242" y="956"/>
                    <a:pt x="224" y="936"/>
                    <a:pt x="224" y="912"/>
                  </a:cubicBezTo>
                  <a:lnTo>
                    <a:pt x="224" y="864"/>
                  </a:lnTo>
                  <a:lnTo>
                    <a:pt x="320" y="864"/>
                  </a:lnTo>
                  <a:lnTo>
                    <a:pt x="320" y="912"/>
                  </a:lnTo>
                  <a:lnTo>
                    <a:pt x="224" y="912"/>
                  </a:lnTo>
                  <a:lnTo>
                    <a:pt x="224" y="864"/>
                  </a:lnTo>
                  <a:lnTo>
                    <a:pt x="320" y="864"/>
                  </a:lnTo>
                  <a:lnTo>
                    <a:pt x="320" y="912"/>
                  </a:lnTo>
                  <a:lnTo>
                    <a:pt x="320" y="976"/>
                  </a:lnTo>
                  <a:lnTo>
                    <a:pt x="320" y="1024"/>
                  </a:lnTo>
                  <a:lnTo>
                    <a:pt x="320" y="1072"/>
                  </a:lnTo>
                  <a:lnTo>
                    <a:pt x="224" y="1072"/>
                  </a:lnTo>
                  <a:lnTo>
                    <a:pt x="224" y="1024"/>
                  </a:lnTo>
                  <a:lnTo>
                    <a:pt x="320" y="1024"/>
                  </a:lnTo>
                  <a:lnTo>
                    <a:pt x="320" y="1072"/>
                  </a:lnTo>
                  <a:cubicBezTo>
                    <a:pt x="320" y="1096"/>
                    <a:pt x="303" y="1116"/>
                    <a:pt x="280" y="1120"/>
                  </a:cubicBezTo>
                  <a:cubicBezTo>
                    <a:pt x="257" y="1124"/>
                    <a:pt x="234" y="1110"/>
                    <a:pt x="227" y="1088"/>
                  </a:cubicBezTo>
                  <a:lnTo>
                    <a:pt x="211" y="1040"/>
                  </a:lnTo>
                  <a:lnTo>
                    <a:pt x="304" y="1024"/>
                  </a:lnTo>
                  <a:lnTo>
                    <a:pt x="304" y="1072"/>
                  </a:lnTo>
                  <a:lnTo>
                    <a:pt x="304" y="1120"/>
                  </a:lnTo>
                  <a:lnTo>
                    <a:pt x="304" y="1168"/>
                  </a:lnTo>
                  <a:lnTo>
                    <a:pt x="304" y="1232"/>
                  </a:lnTo>
                  <a:lnTo>
                    <a:pt x="304" y="1280"/>
                  </a:lnTo>
                  <a:lnTo>
                    <a:pt x="304" y="1328"/>
                  </a:lnTo>
                  <a:lnTo>
                    <a:pt x="304" y="1376"/>
                  </a:lnTo>
                  <a:cubicBezTo>
                    <a:pt x="304" y="1403"/>
                    <a:pt x="283" y="1424"/>
                    <a:pt x="256" y="1424"/>
                  </a:cubicBezTo>
                  <a:lnTo>
                    <a:pt x="240" y="1424"/>
                  </a:lnTo>
                  <a:cubicBezTo>
                    <a:pt x="214" y="1424"/>
                    <a:pt x="192" y="1403"/>
                    <a:pt x="192" y="1376"/>
                  </a:cubicBezTo>
                  <a:lnTo>
                    <a:pt x="192" y="1328"/>
                  </a:lnTo>
                  <a:lnTo>
                    <a:pt x="288" y="1328"/>
                  </a:lnTo>
                  <a:lnTo>
                    <a:pt x="288" y="1376"/>
                  </a:lnTo>
                  <a:lnTo>
                    <a:pt x="192" y="1376"/>
                  </a:lnTo>
                  <a:lnTo>
                    <a:pt x="192" y="1328"/>
                  </a:lnTo>
                  <a:lnTo>
                    <a:pt x="288" y="1328"/>
                  </a:lnTo>
                  <a:lnTo>
                    <a:pt x="288" y="1376"/>
                  </a:lnTo>
                  <a:lnTo>
                    <a:pt x="288" y="1424"/>
                  </a:lnTo>
                  <a:lnTo>
                    <a:pt x="288" y="1488"/>
                  </a:lnTo>
                  <a:lnTo>
                    <a:pt x="288" y="1536"/>
                  </a:lnTo>
                  <a:lnTo>
                    <a:pt x="288" y="1584"/>
                  </a:lnTo>
                  <a:lnTo>
                    <a:pt x="288" y="1632"/>
                  </a:lnTo>
                  <a:lnTo>
                    <a:pt x="288" y="1680"/>
                  </a:lnTo>
                  <a:cubicBezTo>
                    <a:pt x="288" y="1707"/>
                    <a:pt x="267" y="1728"/>
                    <a:pt x="240" y="1728"/>
                  </a:cubicBezTo>
                  <a:lnTo>
                    <a:pt x="224" y="1728"/>
                  </a:lnTo>
                  <a:cubicBezTo>
                    <a:pt x="198" y="1728"/>
                    <a:pt x="176" y="1707"/>
                    <a:pt x="176" y="1680"/>
                  </a:cubicBezTo>
                  <a:lnTo>
                    <a:pt x="176" y="1632"/>
                  </a:lnTo>
                  <a:lnTo>
                    <a:pt x="272" y="1632"/>
                  </a:lnTo>
                  <a:lnTo>
                    <a:pt x="272" y="1680"/>
                  </a:lnTo>
                  <a:lnTo>
                    <a:pt x="272" y="1744"/>
                  </a:lnTo>
                  <a:lnTo>
                    <a:pt x="272" y="1792"/>
                  </a:lnTo>
                  <a:lnTo>
                    <a:pt x="272" y="1840"/>
                  </a:lnTo>
                  <a:lnTo>
                    <a:pt x="176" y="1840"/>
                  </a:lnTo>
                  <a:lnTo>
                    <a:pt x="176" y="1792"/>
                  </a:lnTo>
                  <a:lnTo>
                    <a:pt x="272" y="1792"/>
                  </a:lnTo>
                  <a:lnTo>
                    <a:pt x="272" y="1840"/>
                  </a:lnTo>
                  <a:cubicBezTo>
                    <a:pt x="272" y="1867"/>
                    <a:pt x="251" y="1888"/>
                    <a:pt x="224" y="1888"/>
                  </a:cubicBezTo>
                  <a:lnTo>
                    <a:pt x="208" y="1888"/>
                  </a:lnTo>
                  <a:cubicBezTo>
                    <a:pt x="182" y="1888"/>
                    <a:pt x="160" y="1867"/>
                    <a:pt x="160" y="1840"/>
                  </a:cubicBezTo>
                  <a:lnTo>
                    <a:pt x="160" y="1792"/>
                  </a:lnTo>
                  <a:lnTo>
                    <a:pt x="256" y="1792"/>
                  </a:lnTo>
                  <a:lnTo>
                    <a:pt x="256" y="1840"/>
                  </a:lnTo>
                  <a:lnTo>
                    <a:pt x="256" y="1888"/>
                  </a:lnTo>
                  <a:lnTo>
                    <a:pt x="256" y="1952"/>
                  </a:lnTo>
                  <a:lnTo>
                    <a:pt x="256" y="2000"/>
                  </a:lnTo>
                  <a:lnTo>
                    <a:pt x="256" y="2048"/>
                  </a:lnTo>
                  <a:lnTo>
                    <a:pt x="256" y="2096"/>
                  </a:lnTo>
                  <a:lnTo>
                    <a:pt x="256" y="2144"/>
                  </a:lnTo>
                  <a:cubicBezTo>
                    <a:pt x="256" y="2171"/>
                    <a:pt x="235" y="2192"/>
                    <a:pt x="208" y="2192"/>
                  </a:cubicBezTo>
                  <a:lnTo>
                    <a:pt x="192" y="2192"/>
                  </a:lnTo>
                  <a:lnTo>
                    <a:pt x="240" y="2144"/>
                  </a:lnTo>
                  <a:lnTo>
                    <a:pt x="240" y="2208"/>
                  </a:lnTo>
                  <a:lnTo>
                    <a:pt x="240" y="2256"/>
                  </a:lnTo>
                  <a:lnTo>
                    <a:pt x="240" y="2304"/>
                  </a:lnTo>
                  <a:cubicBezTo>
                    <a:pt x="240" y="2331"/>
                    <a:pt x="219" y="2352"/>
                    <a:pt x="192" y="2352"/>
                  </a:cubicBezTo>
                  <a:lnTo>
                    <a:pt x="176" y="2352"/>
                  </a:lnTo>
                  <a:lnTo>
                    <a:pt x="224" y="2304"/>
                  </a:lnTo>
                  <a:lnTo>
                    <a:pt x="224" y="2352"/>
                  </a:lnTo>
                  <a:lnTo>
                    <a:pt x="224" y="2400"/>
                  </a:lnTo>
                  <a:lnTo>
                    <a:pt x="224" y="2464"/>
                  </a:lnTo>
                  <a:lnTo>
                    <a:pt x="224" y="2512"/>
                  </a:lnTo>
                  <a:lnTo>
                    <a:pt x="224" y="2560"/>
                  </a:lnTo>
                  <a:lnTo>
                    <a:pt x="224" y="2608"/>
                  </a:lnTo>
                  <a:cubicBezTo>
                    <a:pt x="224" y="2635"/>
                    <a:pt x="203" y="2656"/>
                    <a:pt x="176" y="2656"/>
                  </a:cubicBezTo>
                  <a:lnTo>
                    <a:pt x="160" y="2656"/>
                  </a:lnTo>
                  <a:lnTo>
                    <a:pt x="208" y="2608"/>
                  </a:lnTo>
                  <a:lnTo>
                    <a:pt x="208" y="2656"/>
                  </a:lnTo>
                  <a:lnTo>
                    <a:pt x="208" y="2720"/>
                  </a:lnTo>
                  <a:lnTo>
                    <a:pt x="208" y="2768"/>
                  </a:lnTo>
                  <a:lnTo>
                    <a:pt x="112" y="2768"/>
                  </a:lnTo>
                  <a:lnTo>
                    <a:pt x="112" y="2720"/>
                  </a:lnTo>
                  <a:lnTo>
                    <a:pt x="208" y="2720"/>
                  </a:lnTo>
                  <a:lnTo>
                    <a:pt x="208" y="2768"/>
                  </a:lnTo>
                  <a:lnTo>
                    <a:pt x="208" y="2816"/>
                  </a:lnTo>
                  <a:lnTo>
                    <a:pt x="208" y="2864"/>
                  </a:lnTo>
                  <a:lnTo>
                    <a:pt x="208" y="2912"/>
                  </a:lnTo>
                  <a:lnTo>
                    <a:pt x="208" y="2976"/>
                  </a:lnTo>
                  <a:lnTo>
                    <a:pt x="112" y="2976"/>
                  </a:lnTo>
                  <a:lnTo>
                    <a:pt x="112" y="2912"/>
                  </a:lnTo>
                  <a:lnTo>
                    <a:pt x="208" y="2912"/>
                  </a:lnTo>
                  <a:lnTo>
                    <a:pt x="208" y="2976"/>
                  </a:lnTo>
                  <a:cubicBezTo>
                    <a:pt x="208" y="3003"/>
                    <a:pt x="187" y="3024"/>
                    <a:pt x="160" y="3024"/>
                  </a:cubicBezTo>
                  <a:lnTo>
                    <a:pt x="144" y="3024"/>
                  </a:lnTo>
                  <a:cubicBezTo>
                    <a:pt x="118" y="3024"/>
                    <a:pt x="96" y="3003"/>
                    <a:pt x="96" y="2976"/>
                  </a:cubicBezTo>
                  <a:lnTo>
                    <a:pt x="96" y="2912"/>
                  </a:lnTo>
                  <a:lnTo>
                    <a:pt x="192" y="2912"/>
                  </a:lnTo>
                  <a:lnTo>
                    <a:pt x="192" y="2976"/>
                  </a:lnTo>
                  <a:lnTo>
                    <a:pt x="192" y="3024"/>
                  </a:lnTo>
                  <a:lnTo>
                    <a:pt x="192" y="3072"/>
                  </a:lnTo>
                  <a:lnTo>
                    <a:pt x="192" y="3120"/>
                  </a:lnTo>
                  <a:lnTo>
                    <a:pt x="96" y="3120"/>
                  </a:lnTo>
                  <a:lnTo>
                    <a:pt x="96" y="3072"/>
                  </a:lnTo>
                  <a:lnTo>
                    <a:pt x="192" y="3072"/>
                  </a:lnTo>
                  <a:lnTo>
                    <a:pt x="192" y="3120"/>
                  </a:lnTo>
                  <a:lnTo>
                    <a:pt x="96" y="3120"/>
                  </a:lnTo>
                  <a:lnTo>
                    <a:pt x="96" y="3072"/>
                  </a:lnTo>
                  <a:lnTo>
                    <a:pt x="192" y="3072"/>
                  </a:lnTo>
                  <a:lnTo>
                    <a:pt x="192" y="3120"/>
                  </a:lnTo>
                  <a:lnTo>
                    <a:pt x="192" y="3168"/>
                  </a:lnTo>
                  <a:cubicBezTo>
                    <a:pt x="192" y="3195"/>
                    <a:pt x="171" y="3216"/>
                    <a:pt x="144" y="3216"/>
                  </a:cubicBezTo>
                  <a:lnTo>
                    <a:pt x="128" y="3216"/>
                  </a:lnTo>
                  <a:lnTo>
                    <a:pt x="176" y="3168"/>
                  </a:lnTo>
                  <a:lnTo>
                    <a:pt x="176" y="3232"/>
                  </a:lnTo>
                  <a:lnTo>
                    <a:pt x="176" y="3280"/>
                  </a:lnTo>
                  <a:lnTo>
                    <a:pt x="80" y="3280"/>
                  </a:lnTo>
                  <a:lnTo>
                    <a:pt x="80" y="3232"/>
                  </a:lnTo>
                  <a:lnTo>
                    <a:pt x="176" y="3232"/>
                  </a:lnTo>
                  <a:lnTo>
                    <a:pt x="176" y="3280"/>
                  </a:lnTo>
                  <a:lnTo>
                    <a:pt x="80" y="3280"/>
                  </a:lnTo>
                  <a:lnTo>
                    <a:pt x="80" y="3232"/>
                  </a:lnTo>
                  <a:lnTo>
                    <a:pt x="176" y="3232"/>
                  </a:lnTo>
                  <a:lnTo>
                    <a:pt x="176" y="3280"/>
                  </a:lnTo>
                  <a:lnTo>
                    <a:pt x="176" y="3328"/>
                  </a:lnTo>
                  <a:lnTo>
                    <a:pt x="176" y="3376"/>
                  </a:lnTo>
                  <a:lnTo>
                    <a:pt x="176" y="3424"/>
                  </a:lnTo>
                  <a:lnTo>
                    <a:pt x="176" y="3488"/>
                  </a:lnTo>
                  <a:lnTo>
                    <a:pt x="176" y="3536"/>
                  </a:lnTo>
                  <a:lnTo>
                    <a:pt x="176" y="3584"/>
                  </a:lnTo>
                  <a:cubicBezTo>
                    <a:pt x="176" y="3611"/>
                    <a:pt x="155" y="3632"/>
                    <a:pt x="128" y="3632"/>
                  </a:cubicBezTo>
                  <a:lnTo>
                    <a:pt x="112" y="3632"/>
                  </a:lnTo>
                  <a:lnTo>
                    <a:pt x="160" y="3584"/>
                  </a:lnTo>
                  <a:lnTo>
                    <a:pt x="160" y="3632"/>
                  </a:lnTo>
                  <a:lnTo>
                    <a:pt x="160" y="3680"/>
                  </a:lnTo>
                  <a:lnTo>
                    <a:pt x="160" y="3744"/>
                  </a:lnTo>
                  <a:lnTo>
                    <a:pt x="160" y="3792"/>
                  </a:lnTo>
                  <a:lnTo>
                    <a:pt x="160" y="3840"/>
                  </a:lnTo>
                  <a:lnTo>
                    <a:pt x="160" y="3888"/>
                  </a:lnTo>
                  <a:lnTo>
                    <a:pt x="160" y="3936"/>
                  </a:lnTo>
                  <a:lnTo>
                    <a:pt x="160" y="4000"/>
                  </a:lnTo>
                  <a:lnTo>
                    <a:pt x="160" y="4048"/>
                  </a:lnTo>
                  <a:lnTo>
                    <a:pt x="160" y="4096"/>
                  </a:lnTo>
                  <a:lnTo>
                    <a:pt x="160" y="4144"/>
                  </a:lnTo>
                  <a:lnTo>
                    <a:pt x="160" y="4208"/>
                  </a:lnTo>
                  <a:lnTo>
                    <a:pt x="160" y="4256"/>
                  </a:lnTo>
                  <a:lnTo>
                    <a:pt x="160" y="4304"/>
                  </a:lnTo>
                  <a:lnTo>
                    <a:pt x="160" y="4352"/>
                  </a:lnTo>
                  <a:lnTo>
                    <a:pt x="160" y="4400"/>
                  </a:lnTo>
                  <a:lnTo>
                    <a:pt x="64" y="4400"/>
                  </a:lnTo>
                  <a:lnTo>
                    <a:pt x="64" y="4352"/>
                  </a:lnTo>
                  <a:lnTo>
                    <a:pt x="112" y="4400"/>
                  </a:lnTo>
                  <a:lnTo>
                    <a:pt x="96" y="4400"/>
                  </a:lnTo>
                  <a:lnTo>
                    <a:pt x="144" y="4352"/>
                  </a:lnTo>
                  <a:lnTo>
                    <a:pt x="144" y="4400"/>
                  </a:lnTo>
                  <a:lnTo>
                    <a:pt x="144" y="4464"/>
                  </a:lnTo>
                  <a:lnTo>
                    <a:pt x="144" y="4512"/>
                  </a:lnTo>
                  <a:lnTo>
                    <a:pt x="144" y="4560"/>
                  </a:lnTo>
                  <a:lnTo>
                    <a:pt x="144" y="4608"/>
                  </a:lnTo>
                  <a:lnTo>
                    <a:pt x="144" y="4656"/>
                  </a:lnTo>
                  <a:lnTo>
                    <a:pt x="144" y="4720"/>
                  </a:lnTo>
                  <a:lnTo>
                    <a:pt x="144" y="4768"/>
                  </a:lnTo>
                  <a:lnTo>
                    <a:pt x="144" y="481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76"/>
                  </a:lnTo>
                  <a:cubicBezTo>
                    <a:pt x="144" y="5003"/>
                    <a:pt x="123" y="5024"/>
                    <a:pt x="96" y="5024"/>
                  </a:cubicBezTo>
                  <a:lnTo>
                    <a:pt x="80" y="5024"/>
                  </a:lnTo>
                  <a:lnTo>
                    <a:pt x="128" y="4976"/>
                  </a:lnTo>
                  <a:lnTo>
                    <a:pt x="128" y="5024"/>
                  </a:lnTo>
                  <a:lnTo>
                    <a:pt x="128" y="5072"/>
                  </a:lnTo>
                  <a:lnTo>
                    <a:pt x="128" y="5120"/>
                  </a:lnTo>
                  <a:lnTo>
                    <a:pt x="128" y="5168"/>
                  </a:lnTo>
                  <a:lnTo>
                    <a:pt x="128" y="5232"/>
                  </a:lnTo>
                  <a:lnTo>
                    <a:pt x="128" y="5280"/>
                  </a:lnTo>
                  <a:lnTo>
                    <a:pt x="128" y="5328"/>
                  </a:lnTo>
                  <a:lnTo>
                    <a:pt x="128" y="5376"/>
                  </a:lnTo>
                  <a:lnTo>
                    <a:pt x="128" y="5424"/>
                  </a:lnTo>
                  <a:lnTo>
                    <a:pt x="128" y="5488"/>
                  </a:lnTo>
                  <a:lnTo>
                    <a:pt x="32" y="5488"/>
                  </a:lnTo>
                  <a:lnTo>
                    <a:pt x="32" y="5424"/>
                  </a:lnTo>
                  <a:lnTo>
                    <a:pt x="128" y="5424"/>
                  </a:lnTo>
                  <a:lnTo>
                    <a:pt x="128" y="5488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32"/>
                  </a:lnTo>
                  <a:cubicBezTo>
                    <a:pt x="128" y="5638"/>
                    <a:pt x="128" y="5643"/>
                    <a:pt x="126" y="5648"/>
                  </a:cubicBezTo>
                  <a:lnTo>
                    <a:pt x="110" y="5696"/>
                  </a:lnTo>
                  <a:lnTo>
                    <a:pt x="112" y="5680"/>
                  </a:lnTo>
                  <a:lnTo>
                    <a:pt x="112" y="5744"/>
                  </a:lnTo>
                  <a:lnTo>
                    <a:pt x="112" y="5792"/>
                  </a:lnTo>
                  <a:lnTo>
                    <a:pt x="112" y="5840"/>
                  </a:lnTo>
                  <a:lnTo>
                    <a:pt x="112" y="5888"/>
                  </a:lnTo>
                  <a:lnTo>
                    <a:pt x="112" y="5936"/>
                  </a:lnTo>
                  <a:lnTo>
                    <a:pt x="112" y="6000"/>
                  </a:lnTo>
                  <a:lnTo>
                    <a:pt x="112" y="6048"/>
                  </a:lnTo>
                  <a:lnTo>
                    <a:pt x="112" y="6096"/>
                  </a:lnTo>
                  <a:lnTo>
                    <a:pt x="112" y="6144"/>
                  </a:lnTo>
                  <a:lnTo>
                    <a:pt x="112" y="6208"/>
                  </a:lnTo>
                  <a:lnTo>
                    <a:pt x="112" y="6256"/>
                  </a:lnTo>
                  <a:lnTo>
                    <a:pt x="112" y="6304"/>
                  </a:lnTo>
                  <a:lnTo>
                    <a:pt x="112" y="6352"/>
                  </a:lnTo>
                  <a:lnTo>
                    <a:pt x="112" y="6400"/>
                  </a:lnTo>
                  <a:cubicBezTo>
                    <a:pt x="112" y="6403"/>
                    <a:pt x="112" y="6405"/>
                    <a:pt x="112" y="6407"/>
                  </a:cubicBezTo>
                  <a:lnTo>
                    <a:pt x="96" y="6519"/>
                  </a:lnTo>
                  <a:lnTo>
                    <a:pt x="96" y="6512"/>
                  </a:lnTo>
                  <a:lnTo>
                    <a:pt x="96" y="6560"/>
                  </a:lnTo>
                  <a:lnTo>
                    <a:pt x="96" y="6608"/>
                  </a:lnTo>
                  <a:lnTo>
                    <a:pt x="96" y="6656"/>
                  </a:lnTo>
                  <a:cubicBezTo>
                    <a:pt x="96" y="6683"/>
                    <a:pt x="75" y="6704"/>
                    <a:pt x="48" y="6704"/>
                  </a:cubicBezTo>
                  <a:cubicBezTo>
                    <a:pt x="22" y="6704"/>
                    <a:pt x="0" y="6683"/>
                    <a:pt x="0" y="665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5" name="Freeform 234"/>
            <p:cNvSpPr>
              <a:spLocks/>
            </p:cNvSpPr>
            <p:nvPr/>
          </p:nvSpPr>
          <p:spPr bwMode="auto">
            <a:xfrm>
              <a:off x="7143042" y="3807498"/>
              <a:ext cx="20469" cy="1545567"/>
            </a:xfrm>
            <a:custGeom>
              <a:avLst/>
              <a:gdLst>
                <a:gd name="T0" fmla="*/ 8 w 176"/>
                <a:gd name="T1" fmla="*/ 536 h 8328"/>
                <a:gd name="T2" fmla="*/ 16 w 176"/>
                <a:gd name="T3" fmla="*/ 480 h 8328"/>
                <a:gd name="T4" fmla="*/ 16 w 176"/>
                <a:gd name="T5" fmla="*/ 408 h 8328"/>
                <a:gd name="T6" fmla="*/ 48 w 176"/>
                <a:gd name="T7" fmla="*/ 224 h 8328"/>
                <a:gd name="T8" fmla="*/ 48 w 176"/>
                <a:gd name="T9" fmla="*/ 152 h 8328"/>
                <a:gd name="T10" fmla="*/ 40 w 176"/>
                <a:gd name="T11" fmla="*/ 176 h 8328"/>
                <a:gd name="T12" fmla="*/ 88 w 176"/>
                <a:gd name="T13" fmla="*/ 200 h 8328"/>
                <a:gd name="T14" fmla="*/ 64 w 176"/>
                <a:gd name="T15" fmla="*/ 72 h 8328"/>
                <a:gd name="T16" fmla="*/ 96 w 176"/>
                <a:gd name="T17" fmla="*/ 120 h 8328"/>
                <a:gd name="T18" fmla="*/ 56 w 176"/>
                <a:gd name="T19" fmla="*/ 120 h 8328"/>
                <a:gd name="T20" fmla="*/ 104 w 176"/>
                <a:gd name="T21" fmla="*/ 96 h 8328"/>
                <a:gd name="T22" fmla="*/ 88 w 176"/>
                <a:gd name="T23" fmla="*/ 96 h 8328"/>
                <a:gd name="T24" fmla="*/ 88 w 176"/>
                <a:gd name="T25" fmla="*/ 72 h 8328"/>
                <a:gd name="T26" fmla="*/ 88 w 176"/>
                <a:gd name="T27" fmla="*/ 96 h 8328"/>
                <a:gd name="T28" fmla="*/ 72 w 176"/>
                <a:gd name="T29" fmla="*/ 96 h 8328"/>
                <a:gd name="T30" fmla="*/ 120 w 176"/>
                <a:gd name="T31" fmla="*/ 120 h 8328"/>
                <a:gd name="T32" fmla="*/ 80 w 176"/>
                <a:gd name="T33" fmla="*/ 120 h 8328"/>
                <a:gd name="T34" fmla="*/ 128 w 176"/>
                <a:gd name="T35" fmla="*/ 96 h 8328"/>
                <a:gd name="T36" fmla="*/ 112 w 176"/>
                <a:gd name="T37" fmla="*/ 96 h 8328"/>
                <a:gd name="T38" fmla="*/ 112 w 176"/>
                <a:gd name="T39" fmla="*/ 72 h 8328"/>
                <a:gd name="T40" fmla="*/ 144 w 176"/>
                <a:gd name="T41" fmla="*/ 248 h 8328"/>
                <a:gd name="T42" fmla="*/ 144 w 176"/>
                <a:gd name="T43" fmla="*/ 512 h 8328"/>
                <a:gd name="T44" fmla="*/ 152 w 176"/>
                <a:gd name="T45" fmla="*/ 688 h 8328"/>
                <a:gd name="T46" fmla="*/ 152 w 176"/>
                <a:gd name="T47" fmla="*/ 920 h 8328"/>
                <a:gd name="T48" fmla="*/ 152 w 176"/>
                <a:gd name="T49" fmla="*/ 1608 h 8328"/>
                <a:gd name="T50" fmla="*/ 160 w 176"/>
                <a:gd name="T51" fmla="*/ 3152 h 8328"/>
                <a:gd name="T52" fmla="*/ 160 w 176"/>
                <a:gd name="T53" fmla="*/ 4584 h 8328"/>
                <a:gd name="T54" fmla="*/ 160 w 176"/>
                <a:gd name="T55" fmla="*/ 6048 h 8328"/>
                <a:gd name="T56" fmla="*/ 160 w 176"/>
                <a:gd name="T57" fmla="*/ 6632 h 8328"/>
                <a:gd name="T58" fmla="*/ 168 w 176"/>
                <a:gd name="T59" fmla="*/ 6992 h 8328"/>
                <a:gd name="T60" fmla="*/ 168 w 176"/>
                <a:gd name="T61" fmla="*/ 7456 h 8328"/>
                <a:gd name="T62" fmla="*/ 168 w 176"/>
                <a:gd name="T63" fmla="*/ 7896 h 8328"/>
                <a:gd name="T64" fmla="*/ 176 w 176"/>
                <a:gd name="T65" fmla="*/ 8152 h 8328"/>
                <a:gd name="T66" fmla="*/ 128 w 176"/>
                <a:gd name="T67" fmla="*/ 8280 h 8328"/>
                <a:gd name="T68" fmla="*/ 120 w 176"/>
                <a:gd name="T69" fmla="*/ 8072 h 8328"/>
                <a:gd name="T70" fmla="*/ 120 w 176"/>
                <a:gd name="T71" fmla="*/ 7712 h 8328"/>
                <a:gd name="T72" fmla="*/ 120 w 176"/>
                <a:gd name="T73" fmla="*/ 7248 h 8328"/>
                <a:gd name="T74" fmla="*/ 120 w 176"/>
                <a:gd name="T75" fmla="*/ 6792 h 8328"/>
                <a:gd name="T76" fmla="*/ 112 w 176"/>
                <a:gd name="T77" fmla="*/ 6432 h 8328"/>
                <a:gd name="T78" fmla="*/ 112 w 176"/>
                <a:gd name="T79" fmla="*/ 5352 h 8328"/>
                <a:gd name="T80" fmla="*/ 112 w 176"/>
                <a:gd name="T81" fmla="*/ 3944 h 8328"/>
                <a:gd name="T82" fmla="*/ 104 w 176"/>
                <a:gd name="T83" fmla="*/ 2480 h 8328"/>
                <a:gd name="T84" fmla="*/ 104 w 176"/>
                <a:gd name="T85" fmla="*/ 1096 h 8328"/>
                <a:gd name="T86" fmla="*/ 104 w 176"/>
                <a:gd name="T87" fmla="*/ 816 h 8328"/>
                <a:gd name="T88" fmla="*/ 104 w 176"/>
                <a:gd name="T89" fmla="*/ 584 h 8328"/>
                <a:gd name="T90" fmla="*/ 96 w 176"/>
                <a:gd name="T91" fmla="*/ 376 h 8328"/>
                <a:gd name="T92" fmla="*/ 90 w 176"/>
                <a:gd name="T93" fmla="*/ 184 h 8328"/>
                <a:gd name="T94" fmla="*/ 136 w 176"/>
                <a:gd name="T95" fmla="*/ 96 h 8328"/>
                <a:gd name="T96" fmla="*/ 80 w 176"/>
                <a:gd name="T97" fmla="*/ 96 h 8328"/>
                <a:gd name="T98" fmla="*/ 128 w 176"/>
                <a:gd name="T99" fmla="*/ 96 h 8328"/>
                <a:gd name="T100" fmla="*/ 120 w 176"/>
                <a:gd name="T101" fmla="*/ 24 h 8328"/>
                <a:gd name="T102" fmla="*/ 96 w 176"/>
                <a:gd name="T103" fmla="*/ 144 h 8328"/>
                <a:gd name="T104" fmla="*/ 112 w 176"/>
                <a:gd name="T105" fmla="*/ 120 h 8328"/>
                <a:gd name="T106" fmla="*/ 104 w 176"/>
                <a:gd name="T107" fmla="*/ 96 h 8328"/>
                <a:gd name="T108" fmla="*/ 104 w 176"/>
                <a:gd name="T109" fmla="*/ 120 h 8328"/>
                <a:gd name="T110" fmla="*/ 96 w 176"/>
                <a:gd name="T111" fmla="*/ 96 h 8328"/>
                <a:gd name="T112" fmla="*/ 88 w 176"/>
                <a:gd name="T113" fmla="*/ 176 h 8328"/>
                <a:gd name="T114" fmla="*/ 88 w 176"/>
                <a:gd name="T115" fmla="*/ 96 h 8328"/>
                <a:gd name="T116" fmla="*/ 48 w 176"/>
                <a:gd name="T117" fmla="*/ 224 h 8328"/>
                <a:gd name="T118" fmla="*/ 24 w 176"/>
                <a:gd name="T119" fmla="*/ 248 h 8328"/>
                <a:gd name="T120" fmla="*/ 64 w 176"/>
                <a:gd name="T121" fmla="*/ 408 h 8328"/>
                <a:gd name="T122" fmla="*/ 64 w 176"/>
                <a:gd name="T123" fmla="*/ 536 h 8328"/>
                <a:gd name="T124" fmla="*/ 32 w 176"/>
                <a:gd name="T125" fmla="*/ 536 h 8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8328">
                  <a:moveTo>
                    <a:pt x="0" y="560"/>
                  </a:moveTo>
                  <a:lnTo>
                    <a:pt x="0" y="536"/>
                  </a:lnTo>
                  <a:lnTo>
                    <a:pt x="0" y="512"/>
                  </a:lnTo>
                  <a:cubicBezTo>
                    <a:pt x="0" y="499"/>
                    <a:pt x="11" y="488"/>
                    <a:pt x="24" y="488"/>
                  </a:cubicBezTo>
                  <a:lnTo>
                    <a:pt x="32" y="488"/>
                  </a:lnTo>
                  <a:cubicBezTo>
                    <a:pt x="46" y="488"/>
                    <a:pt x="56" y="499"/>
                    <a:pt x="56" y="512"/>
                  </a:cubicBezTo>
                  <a:lnTo>
                    <a:pt x="56" y="536"/>
                  </a:lnTo>
                  <a:cubicBezTo>
                    <a:pt x="56" y="550"/>
                    <a:pt x="46" y="560"/>
                    <a:pt x="32" y="560"/>
                  </a:cubicBezTo>
                  <a:cubicBezTo>
                    <a:pt x="19" y="560"/>
                    <a:pt x="8" y="550"/>
                    <a:pt x="8" y="536"/>
                  </a:cubicBezTo>
                  <a:lnTo>
                    <a:pt x="8" y="512"/>
                  </a:lnTo>
                  <a:cubicBezTo>
                    <a:pt x="8" y="499"/>
                    <a:pt x="19" y="488"/>
                    <a:pt x="32" y="488"/>
                  </a:cubicBezTo>
                  <a:lnTo>
                    <a:pt x="40" y="488"/>
                  </a:lnTo>
                  <a:cubicBezTo>
                    <a:pt x="54" y="488"/>
                    <a:pt x="64" y="499"/>
                    <a:pt x="64" y="512"/>
                  </a:cubicBezTo>
                  <a:lnTo>
                    <a:pt x="64" y="536"/>
                  </a:lnTo>
                  <a:cubicBezTo>
                    <a:pt x="64" y="550"/>
                    <a:pt x="54" y="560"/>
                    <a:pt x="40" y="560"/>
                  </a:cubicBezTo>
                  <a:cubicBezTo>
                    <a:pt x="27" y="560"/>
                    <a:pt x="16" y="550"/>
                    <a:pt x="16" y="536"/>
                  </a:cubicBezTo>
                  <a:lnTo>
                    <a:pt x="16" y="512"/>
                  </a:lnTo>
                  <a:lnTo>
                    <a:pt x="16" y="480"/>
                  </a:lnTo>
                  <a:lnTo>
                    <a:pt x="16" y="456"/>
                  </a:lnTo>
                  <a:lnTo>
                    <a:pt x="16" y="432"/>
                  </a:lnTo>
                  <a:cubicBezTo>
                    <a:pt x="16" y="419"/>
                    <a:pt x="27" y="408"/>
                    <a:pt x="40" y="408"/>
                  </a:cubicBezTo>
                  <a:cubicBezTo>
                    <a:pt x="54" y="408"/>
                    <a:pt x="64" y="419"/>
                    <a:pt x="64" y="432"/>
                  </a:cubicBezTo>
                  <a:lnTo>
                    <a:pt x="64" y="456"/>
                  </a:lnTo>
                  <a:cubicBezTo>
                    <a:pt x="64" y="470"/>
                    <a:pt x="54" y="480"/>
                    <a:pt x="40" y="480"/>
                  </a:cubicBezTo>
                  <a:cubicBezTo>
                    <a:pt x="27" y="480"/>
                    <a:pt x="16" y="470"/>
                    <a:pt x="16" y="456"/>
                  </a:cubicBezTo>
                  <a:lnTo>
                    <a:pt x="16" y="432"/>
                  </a:lnTo>
                  <a:lnTo>
                    <a:pt x="16" y="408"/>
                  </a:lnTo>
                  <a:lnTo>
                    <a:pt x="16" y="376"/>
                  </a:lnTo>
                  <a:lnTo>
                    <a:pt x="16" y="352"/>
                  </a:lnTo>
                  <a:lnTo>
                    <a:pt x="16" y="328"/>
                  </a:lnTo>
                  <a:lnTo>
                    <a:pt x="16" y="304"/>
                  </a:lnTo>
                  <a:cubicBezTo>
                    <a:pt x="16" y="302"/>
                    <a:pt x="17" y="299"/>
                    <a:pt x="18" y="297"/>
                  </a:cubicBezTo>
                  <a:lnTo>
                    <a:pt x="26" y="273"/>
                  </a:lnTo>
                  <a:lnTo>
                    <a:pt x="24" y="280"/>
                  </a:lnTo>
                  <a:lnTo>
                    <a:pt x="24" y="248"/>
                  </a:lnTo>
                  <a:cubicBezTo>
                    <a:pt x="24" y="235"/>
                    <a:pt x="35" y="224"/>
                    <a:pt x="48" y="224"/>
                  </a:cubicBezTo>
                  <a:cubicBezTo>
                    <a:pt x="62" y="224"/>
                    <a:pt x="72" y="235"/>
                    <a:pt x="72" y="248"/>
                  </a:cubicBezTo>
                  <a:lnTo>
                    <a:pt x="72" y="280"/>
                  </a:lnTo>
                  <a:cubicBezTo>
                    <a:pt x="72" y="294"/>
                    <a:pt x="62" y="304"/>
                    <a:pt x="48" y="304"/>
                  </a:cubicBezTo>
                  <a:cubicBezTo>
                    <a:pt x="35" y="304"/>
                    <a:pt x="24" y="294"/>
                    <a:pt x="24" y="280"/>
                  </a:cubicBezTo>
                  <a:lnTo>
                    <a:pt x="24" y="248"/>
                  </a:lnTo>
                  <a:lnTo>
                    <a:pt x="24" y="224"/>
                  </a:lnTo>
                  <a:lnTo>
                    <a:pt x="24" y="200"/>
                  </a:lnTo>
                  <a:lnTo>
                    <a:pt x="24" y="176"/>
                  </a:lnTo>
                  <a:cubicBezTo>
                    <a:pt x="24" y="163"/>
                    <a:pt x="35" y="152"/>
                    <a:pt x="48" y="152"/>
                  </a:cubicBezTo>
                  <a:cubicBezTo>
                    <a:pt x="62" y="152"/>
                    <a:pt x="72" y="163"/>
                    <a:pt x="72" y="176"/>
                  </a:cubicBezTo>
                  <a:lnTo>
                    <a:pt x="72" y="200"/>
                  </a:lnTo>
                  <a:lnTo>
                    <a:pt x="48" y="176"/>
                  </a:lnTo>
                  <a:lnTo>
                    <a:pt x="56" y="176"/>
                  </a:lnTo>
                  <a:lnTo>
                    <a:pt x="32" y="200"/>
                  </a:lnTo>
                  <a:lnTo>
                    <a:pt x="32" y="176"/>
                  </a:lnTo>
                  <a:cubicBezTo>
                    <a:pt x="32" y="163"/>
                    <a:pt x="43" y="152"/>
                    <a:pt x="56" y="152"/>
                  </a:cubicBezTo>
                  <a:lnTo>
                    <a:pt x="64" y="152"/>
                  </a:lnTo>
                  <a:lnTo>
                    <a:pt x="40" y="176"/>
                  </a:lnTo>
                  <a:lnTo>
                    <a:pt x="40" y="152"/>
                  </a:lnTo>
                  <a:lnTo>
                    <a:pt x="40" y="120"/>
                  </a:lnTo>
                  <a:lnTo>
                    <a:pt x="40" y="96"/>
                  </a:lnTo>
                  <a:cubicBezTo>
                    <a:pt x="40" y="83"/>
                    <a:pt x="51" y="72"/>
                    <a:pt x="64" y="72"/>
                  </a:cubicBezTo>
                  <a:cubicBezTo>
                    <a:pt x="78" y="72"/>
                    <a:pt x="88" y="83"/>
                    <a:pt x="88" y="96"/>
                  </a:cubicBezTo>
                  <a:lnTo>
                    <a:pt x="88" y="120"/>
                  </a:lnTo>
                  <a:lnTo>
                    <a:pt x="88" y="152"/>
                  </a:lnTo>
                  <a:lnTo>
                    <a:pt x="88" y="176"/>
                  </a:lnTo>
                  <a:lnTo>
                    <a:pt x="88" y="200"/>
                  </a:lnTo>
                  <a:lnTo>
                    <a:pt x="88" y="224"/>
                  </a:lnTo>
                  <a:cubicBezTo>
                    <a:pt x="88" y="238"/>
                    <a:pt x="78" y="248"/>
                    <a:pt x="64" y="248"/>
                  </a:cubicBezTo>
                  <a:cubicBezTo>
                    <a:pt x="51" y="248"/>
                    <a:pt x="40" y="238"/>
                    <a:pt x="40" y="224"/>
                  </a:cubicBezTo>
                  <a:lnTo>
                    <a:pt x="40" y="200"/>
                  </a:lnTo>
                  <a:lnTo>
                    <a:pt x="40" y="176"/>
                  </a:lnTo>
                  <a:lnTo>
                    <a:pt x="40" y="152"/>
                  </a:lnTo>
                  <a:lnTo>
                    <a:pt x="40" y="120"/>
                  </a:lnTo>
                  <a:lnTo>
                    <a:pt x="40" y="96"/>
                  </a:lnTo>
                  <a:cubicBezTo>
                    <a:pt x="40" y="83"/>
                    <a:pt x="51" y="72"/>
                    <a:pt x="64" y="72"/>
                  </a:cubicBezTo>
                  <a:lnTo>
                    <a:pt x="72" y="72"/>
                  </a:lnTo>
                  <a:cubicBezTo>
                    <a:pt x="86" y="72"/>
                    <a:pt x="96" y="83"/>
                    <a:pt x="96" y="96"/>
                  </a:cubicBezTo>
                  <a:lnTo>
                    <a:pt x="96" y="120"/>
                  </a:lnTo>
                  <a:cubicBezTo>
                    <a:pt x="96" y="134"/>
                    <a:pt x="86" y="144"/>
                    <a:pt x="72" y="144"/>
                  </a:cubicBezTo>
                  <a:cubicBezTo>
                    <a:pt x="59" y="144"/>
                    <a:pt x="48" y="134"/>
                    <a:pt x="48" y="120"/>
                  </a:cubicBezTo>
                  <a:lnTo>
                    <a:pt x="48" y="96"/>
                  </a:lnTo>
                  <a:cubicBezTo>
                    <a:pt x="48" y="83"/>
                    <a:pt x="59" y="72"/>
                    <a:pt x="72" y="72"/>
                  </a:cubicBezTo>
                  <a:cubicBezTo>
                    <a:pt x="86" y="72"/>
                    <a:pt x="96" y="83"/>
                    <a:pt x="96" y="96"/>
                  </a:cubicBezTo>
                  <a:lnTo>
                    <a:pt x="96" y="120"/>
                  </a:lnTo>
                  <a:cubicBezTo>
                    <a:pt x="96" y="134"/>
                    <a:pt x="86" y="144"/>
                    <a:pt x="72" y="144"/>
                  </a:cubicBezTo>
                  <a:cubicBezTo>
                    <a:pt x="59" y="144"/>
                    <a:pt x="48" y="134"/>
                    <a:pt x="48" y="120"/>
                  </a:cubicBezTo>
                  <a:lnTo>
                    <a:pt x="48" y="96"/>
                  </a:lnTo>
                  <a:cubicBezTo>
                    <a:pt x="48" y="83"/>
                    <a:pt x="59" y="72"/>
                    <a:pt x="72" y="72"/>
                  </a:cubicBezTo>
                  <a:cubicBezTo>
                    <a:pt x="86" y="72"/>
                    <a:pt x="96" y="83"/>
                    <a:pt x="96" y="96"/>
                  </a:cubicBezTo>
                  <a:lnTo>
                    <a:pt x="96" y="120"/>
                  </a:lnTo>
                  <a:lnTo>
                    <a:pt x="72" y="96"/>
                  </a:lnTo>
                  <a:lnTo>
                    <a:pt x="80" y="96"/>
                  </a:lnTo>
                  <a:lnTo>
                    <a:pt x="56" y="120"/>
                  </a:lnTo>
                  <a:lnTo>
                    <a:pt x="56" y="96"/>
                  </a:lnTo>
                  <a:cubicBezTo>
                    <a:pt x="56" y="83"/>
                    <a:pt x="67" y="72"/>
                    <a:pt x="80" y="72"/>
                  </a:cubicBezTo>
                  <a:cubicBezTo>
                    <a:pt x="94" y="72"/>
                    <a:pt x="104" y="83"/>
                    <a:pt x="104" y="96"/>
                  </a:cubicBezTo>
                  <a:lnTo>
                    <a:pt x="104" y="120"/>
                  </a:lnTo>
                  <a:cubicBezTo>
                    <a:pt x="104" y="134"/>
                    <a:pt x="94" y="144"/>
                    <a:pt x="80" y="144"/>
                  </a:cubicBezTo>
                  <a:cubicBezTo>
                    <a:pt x="67" y="144"/>
                    <a:pt x="56" y="134"/>
                    <a:pt x="56" y="120"/>
                  </a:cubicBezTo>
                  <a:lnTo>
                    <a:pt x="56" y="96"/>
                  </a:lnTo>
                  <a:cubicBezTo>
                    <a:pt x="56" y="83"/>
                    <a:pt x="67" y="72"/>
                    <a:pt x="80" y="72"/>
                  </a:cubicBezTo>
                  <a:cubicBezTo>
                    <a:pt x="94" y="72"/>
                    <a:pt x="104" y="83"/>
                    <a:pt x="104" y="96"/>
                  </a:cubicBezTo>
                  <a:lnTo>
                    <a:pt x="104" y="120"/>
                  </a:lnTo>
                  <a:cubicBezTo>
                    <a:pt x="104" y="134"/>
                    <a:pt x="94" y="144"/>
                    <a:pt x="80" y="144"/>
                  </a:cubicBezTo>
                  <a:cubicBezTo>
                    <a:pt x="67" y="144"/>
                    <a:pt x="56" y="134"/>
                    <a:pt x="56" y="120"/>
                  </a:cubicBezTo>
                  <a:lnTo>
                    <a:pt x="56" y="96"/>
                  </a:lnTo>
                  <a:cubicBezTo>
                    <a:pt x="56" y="83"/>
                    <a:pt x="67" y="72"/>
                    <a:pt x="80" y="72"/>
                  </a:cubicBezTo>
                  <a:cubicBezTo>
                    <a:pt x="94" y="72"/>
                    <a:pt x="104" y="83"/>
                    <a:pt x="104" y="96"/>
                  </a:cubicBezTo>
                  <a:lnTo>
                    <a:pt x="104" y="120"/>
                  </a:lnTo>
                  <a:lnTo>
                    <a:pt x="80" y="96"/>
                  </a:lnTo>
                  <a:lnTo>
                    <a:pt x="88" y="96"/>
                  </a:lnTo>
                  <a:lnTo>
                    <a:pt x="64" y="120"/>
                  </a:lnTo>
                  <a:lnTo>
                    <a:pt x="64" y="96"/>
                  </a:lnTo>
                  <a:cubicBezTo>
                    <a:pt x="64" y="83"/>
                    <a:pt x="75" y="72"/>
                    <a:pt x="88" y="72"/>
                  </a:cubicBezTo>
                  <a:cubicBezTo>
                    <a:pt x="102" y="72"/>
                    <a:pt x="112" y="83"/>
                    <a:pt x="112" y="96"/>
                  </a:cubicBezTo>
                  <a:lnTo>
                    <a:pt x="112" y="120"/>
                  </a:lnTo>
                  <a:cubicBezTo>
                    <a:pt x="112" y="134"/>
                    <a:pt x="102" y="144"/>
                    <a:pt x="88" y="144"/>
                  </a:cubicBezTo>
                  <a:cubicBezTo>
                    <a:pt x="75" y="144"/>
                    <a:pt x="64" y="134"/>
                    <a:pt x="64" y="120"/>
                  </a:cubicBezTo>
                  <a:lnTo>
                    <a:pt x="64" y="96"/>
                  </a:lnTo>
                  <a:cubicBezTo>
                    <a:pt x="64" y="83"/>
                    <a:pt x="75" y="72"/>
                    <a:pt x="88" y="72"/>
                  </a:cubicBezTo>
                  <a:cubicBezTo>
                    <a:pt x="102" y="72"/>
                    <a:pt x="112" y="83"/>
                    <a:pt x="112" y="96"/>
                  </a:cubicBezTo>
                  <a:lnTo>
                    <a:pt x="112" y="120"/>
                  </a:lnTo>
                  <a:cubicBezTo>
                    <a:pt x="112" y="134"/>
                    <a:pt x="102" y="144"/>
                    <a:pt x="88" y="144"/>
                  </a:cubicBezTo>
                  <a:cubicBezTo>
                    <a:pt x="75" y="144"/>
                    <a:pt x="64" y="134"/>
                    <a:pt x="64" y="120"/>
                  </a:cubicBezTo>
                  <a:lnTo>
                    <a:pt x="64" y="96"/>
                  </a:lnTo>
                  <a:cubicBezTo>
                    <a:pt x="64" y="83"/>
                    <a:pt x="75" y="72"/>
                    <a:pt x="88" y="72"/>
                  </a:cubicBezTo>
                  <a:cubicBezTo>
                    <a:pt x="102" y="72"/>
                    <a:pt x="112" y="83"/>
                    <a:pt x="112" y="96"/>
                  </a:cubicBezTo>
                  <a:lnTo>
                    <a:pt x="112" y="120"/>
                  </a:lnTo>
                  <a:lnTo>
                    <a:pt x="88" y="96"/>
                  </a:lnTo>
                  <a:lnTo>
                    <a:pt x="96" y="96"/>
                  </a:lnTo>
                  <a:lnTo>
                    <a:pt x="72" y="120"/>
                  </a:lnTo>
                  <a:lnTo>
                    <a:pt x="72" y="96"/>
                  </a:lnTo>
                  <a:cubicBezTo>
                    <a:pt x="72" y="83"/>
                    <a:pt x="83" y="72"/>
                    <a:pt x="96" y="72"/>
                  </a:cubicBezTo>
                  <a:cubicBezTo>
                    <a:pt x="110" y="72"/>
                    <a:pt x="120" y="83"/>
                    <a:pt x="120" y="96"/>
                  </a:cubicBezTo>
                  <a:lnTo>
                    <a:pt x="120" y="120"/>
                  </a:lnTo>
                  <a:cubicBezTo>
                    <a:pt x="120" y="134"/>
                    <a:pt x="110" y="144"/>
                    <a:pt x="96" y="144"/>
                  </a:cubicBezTo>
                  <a:cubicBezTo>
                    <a:pt x="83" y="144"/>
                    <a:pt x="72" y="134"/>
                    <a:pt x="72" y="120"/>
                  </a:cubicBezTo>
                  <a:lnTo>
                    <a:pt x="72" y="96"/>
                  </a:lnTo>
                  <a:lnTo>
                    <a:pt x="72" y="72"/>
                  </a:lnTo>
                  <a:lnTo>
                    <a:pt x="72" y="48"/>
                  </a:ln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48"/>
                  </a:lnTo>
                  <a:lnTo>
                    <a:pt x="120" y="72"/>
                  </a:lnTo>
                  <a:lnTo>
                    <a:pt x="120" y="96"/>
                  </a:lnTo>
                  <a:lnTo>
                    <a:pt x="120" y="120"/>
                  </a:lnTo>
                  <a:lnTo>
                    <a:pt x="96" y="96"/>
                  </a:lnTo>
                  <a:lnTo>
                    <a:pt x="104" y="96"/>
                  </a:lnTo>
                  <a:lnTo>
                    <a:pt x="80" y="120"/>
                  </a:lnTo>
                  <a:lnTo>
                    <a:pt x="80" y="96"/>
                  </a:lnTo>
                  <a:cubicBezTo>
                    <a:pt x="80" y="83"/>
                    <a:pt x="91" y="72"/>
                    <a:pt x="104" y="72"/>
                  </a:cubicBezTo>
                  <a:cubicBezTo>
                    <a:pt x="118" y="72"/>
                    <a:pt x="128" y="83"/>
                    <a:pt x="128" y="96"/>
                  </a:cubicBezTo>
                  <a:lnTo>
                    <a:pt x="128" y="120"/>
                  </a:lnTo>
                  <a:cubicBezTo>
                    <a:pt x="128" y="134"/>
                    <a:pt x="118" y="144"/>
                    <a:pt x="104" y="144"/>
                  </a:cubicBezTo>
                  <a:cubicBezTo>
                    <a:pt x="91" y="144"/>
                    <a:pt x="80" y="134"/>
                    <a:pt x="80" y="120"/>
                  </a:cubicBezTo>
                  <a:lnTo>
                    <a:pt x="80" y="96"/>
                  </a:lnTo>
                  <a:cubicBezTo>
                    <a:pt x="80" y="83"/>
                    <a:pt x="91" y="72"/>
                    <a:pt x="104" y="72"/>
                  </a:cubicBezTo>
                  <a:cubicBezTo>
                    <a:pt x="118" y="72"/>
                    <a:pt x="128" y="83"/>
                    <a:pt x="128" y="96"/>
                  </a:cubicBezTo>
                  <a:lnTo>
                    <a:pt x="128" y="120"/>
                  </a:lnTo>
                  <a:cubicBezTo>
                    <a:pt x="128" y="134"/>
                    <a:pt x="118" y="144"/>
                    <a:pt x="104" y="144"/>
                  </a:cubicBezTo>
                  <a:cubicBezTo>
                    <a:pt x="91" y="144"/>
                    <a:pt x="80" y="134"/>
                    <a:pt x="80" y="120"/>
                  </a:cubicBezTo>
                  <a:lnTo>
                    <a:pt x="80" y="96"/>
                  </a:lnTo>
                  <a:cubicBezTo>
                    <a:pt x="80" y="83"/>
                    <a:pt x="91" y="72"/>
                    <a:pt x="104" y="72"/>
                  </a:cubicBezTo>
                  <a:cubicBezTo>
                    <a:pt x="118" y="72"/>
                    <a:pt x="128" y="83"/>
                    <a:pt x="128" y="96"/>
                  </a:cubicBezTo>
                  <a:lnTo>
                    <a:pt x="128" y="120"/>
                  </a:lnTo>
                  <a:cubicBezTo>
                    <a:pt x="128" y="134"/>
                    <a:pt x="118" y="144"/>
                    <a:pt x="104" y="144"/>
                  </a:cubicBezTo>
                  <a:cubicBezTo>
                    <a:pt x="91" y="144"/>
                    <a:pt x="80" y="134"/>
                    <a:pt x="80" y="120"/>
                  </a:cubicBezTo>
                  <a:lnTo>
                    <a:pt x="80" y="96"/>
                  </a:lnTo>
                  <a:cubicBezTo>
                    <a:pt x="80" y="83"/>
                    <a:pt x="91" y="72"/>
                    <a:pt x="104" y="72"/>
                  </a:cubicBezTo>
                  <a:cubicBezTo>
                    <a:pt x="118" y="72"/>
                    <a:pt x="128" y="83"/>
                    <a:pt x="128" y="96"/>
                  </a:cubicBezTo>
                  <a:lnTo>
                    <a:pt x="128" y="120"/>
                  </a:lnTo>
                  <a:lnTo>
                    <a:pt x="104" y="96"/>
                  </a:lnTo>
                  <a:lnTo>
                    <a:pt x="112" y="96"/>
                  </a:lnTo>
                  <a:lnTo>
                    <a:pt x="88" y="120"/>
                  </a:lnTo>
                  <a:lnTo>
                    <a:pt x="88" y="96"/>
                  </a:lnTo>
                  <a:cubicBezTo>
                    <a:pt x="88" y="83"/>
                    <a:pt x="99" y="72"/>
                    <a:pt x="112" y="72"/>
                  </a:cubicBezTo>
                  <a:cubicBezTo>
                    <a:pt x="126" y="72"/>
                    <a:pt x="136" y="83"/>
                    <a:pt x="136" y="96"/>
                  </a:cubicBezTo>
                  <a:lnTo>
                    <a:pt x="136" y="120"/>
                  </a:lnTo>
                  <a:cubicBezTo>
                    <a:pt x="136" y="134"/>
                    <a:pt x="126" y="144"/>
                    <a:pt x="112" y="144"/>
                  </a:cubicBezTo>
                  <a:cubicBezTo>
                    <a:pt x="99" y="144"/>
                    <a:pt x="88" y="134"/>
                    <a:pt x="88" y="120"/>
                  </a:cubicBezTo>
                  <a:lnTo>
                    <a:pt x="88" y="96"/>
                  </a:lnTo>
                  <a:cubicBezTo>
                    <a:pt x="88" y="83"/>
                    <a:pt x="99" y="72"/>
                    <a:pt x="112" y="72"/>
                  </a:cubicBezTo>
                  <a:cubicBezTo>
                    <a:pt x="126" y="72"/>
                    <a:pt x="136" y="83"/>
                    <a:pt x="136" y="96"/>
                  </a:cubicBezTo>
                  <a:lnTo>
                    <a:pt x="136" y="120"/>
                  </a:lnTo>
                  <a:lnTo>
                    <a:pt x="136" y="152"/>
                  </a:lnTo>
                  <a:lnTo>
                    <a:pt x="136" y="176"/>
                  </a:lnTo>
                  <a:lnTo>
                    <a:pt x="135" y="169"/>
                  </a:lnTo>
                  <a:lnTo>
                    <a:pt x="143" y="193"/>
                  </a:lnTo>
                  <a:cubicBezTo>
                    <a:pt x="144" y="195"/>
                    <a:pt x="144" y="198"/>
                    <a:pt x="144" y="200"/>
                  </a:cubicBezTo>
                  <a:lnTo>
                    <a:pt x="144" y="224"/>
                  </a:lnTo>
                  <a:lnTo>
                    <a:pt x="144" y="248"/>
                  </a:lnTo>
                  <a:lnTo>
                    <a:pt x="144" y="280"/>
                  </a:lnTo>
                  <a:lnTo>
                    <a:pt x="144" y="304"/>
                  </a:lnTo>
                  <a:lnTo>
                    <a:pt x="144" y="328"/>
                  </a:lnTo>
                  <a:lnTo>
                    <a:pt x="144" y="352"/>
                  </a:lnTo>
                  <a:lnTo>
                    <a:pt x="144" y="376"/>
                  </a:lnTo>
                  <a:lnTo>
                    <a:pt x="144" y="432"/>
                  </a:lnTo>
                  <a:lnTo>
                    <a:pt x="144" y="456"/>
                  </a:lnTo>
                  <a:lnTo>
                    <a:pt x="144" y="480"/>
                  </a:lnTo>
                  <a:lnTo>
                    <a:pt x="144" y="512"/>
                  </a:lnTo>
                  <a:lnTo>
                    <a:pt x="144" y="536"/>
                  </a:lnTo>
                  <a:lnTo>
                    <a:pt x="143" y="529"/>
                  </a:lnTo>
                  <a:lnTo>
                    <a:pt x="151" y="553"/>
                  </a:lnTo>
                  <a:cubicBezTo>
                    <a:pt x="152" y="555"/>
                    <a:pt x="152" y="558"/>
                    <a:pt x="152" y="560"/>
                  </a:cubicBezTo>
                  <a:lnTo>
                    <a:pt x="152" y="584"/>
                  </a:lnTo>
                  <a:lnTo>
                    <a:pt x="152" y="608"/>
                  </a:lnTo>
                  <a:lnTo>
                    <a:pt x="152" y="640"/>
                  </a:lnTo>
                  <a:lnTo>
                    <a:pt x="152" y="664"/>
                  </a:lnTo>
                  <a:lnTo>
                    <a:pt x="152" y="688"/>
                  </a:lnTo>
                  <a:lnTo>
                    <a:pt x="152" y="712"/>
                  </a:lnTo>
                  <a:lnTo>
                    <a:pt x="152" y="736"/>
                  </a:lnTo>
                  <a:lnTo>
                    <a:pt x="152" y="768"/>
                  </a:lnTo>
                  <a:lnTo>
                    <a:pt x="152" y="792"/>
                  </a:lnTo>
                  <a:lnTo>
                    <a:pt x="152" y="816"/>
                  </a:lnTo>
                  <a:lnTo>
                    <a:pt x="152" y="840"/>
                  </a:lnTo>
                  <a:lnTo>
                    <a:pt x="152" y="864"/>
                  </a:lnTo>
                  <a:lnTo>
                    <a:pt x="152" y="896"/>
                  </a:lnTo>
                  <a:lnTo>
                    <a:pt x="152" y="920"/>
                  </a:lnTo>
                  <a:lnTo>
                    <a:pt x="152" y="944"/>
                  </a:lnTo>
                  <a:lnTo>
                    <a:pt x="152" y="968"/>
                  </a:lnTo>
                  <a:lnTo>
                    <a:pt x="152" y="992"/>
                  </a:lnTo>
                  <a:lnTo>
                    <a:pt x="152" y="1024"/>
                  </a:lnTo>
                  <a:lnTo>
                    <a:pt x="152" y="1096"/>
                  </a:lnTo>
                  <a:lnTo>
                    <a:pt x="152" y="1200"/>
                  </a:lnTo>
                  <a:lnTo>
                    <a:pt x="152" y="1304"/>
                  </a:lnTo>
                  <a:lnTo>
                    <a:pt x="152" y="1456"/>
                  </a:lnTo>
                  <a:lnTo>
                    <a:pt x="152" y="1608"/>
                  </a:lnTo>
                  <a:lnTo>
                    <a:pt x="152" y="1792"/>
                  </a:lnTo>
                  <a:lnTo>
                    <a:pt x="152" y="1944"/>
                  </a:lnTo>
                  <a:lnTo>
                    <a:pt x="152" y="2120"/>
                  </a:lnTo>
                  <a:lnTo>
                    <a:pt x="152" y="2304"/>
                  </a:lnTo>
                  <a:lnTo>
                    <a:pt x="152" y="2480"/>
                  </a:lnTo>
                  <a:lnTo>
                    <a:pt x="152" y="2640"/>
                  </a:lnTo>
                  <a:lnTo>
                    <a:pt x="160" y="2815"/>
                  </a:lnTo>
                  <a:lnTo>
                    <a:pt x="160" y="2992"/>
                  </a:lnTo>
                  <a:lnTo>
                    <a:pt x="160" y="3152"/>
                  </a:lnTo>
                  <a:lnTo>
                    <a:pt x="160" y="3304"/>
                  </a:lnTo>
                  <a:lnTo>
                    <a:pt x="160" y="3456"/>
                  </a:lnTo>
                  <a:lnTo>
                    <a:pt x="160" y="3608"/>
                  </a:lnTo>
                  <a:lnTo>
                    <a:pt x="160" y="3792"/>
                  </a:lnTo>
                  <a:lnTo>
                    <a:pt x="160" y="3944"/>
                  </a:lnTo>
                  <a:lnTo>
                    <a:pt x="160" y="4096"/>
                  </a:lnTo>
                  <a:lnTo>
                    <a:pt x="160" y="4248"/>
                  </a:lnTo>
                  <a:lnTo>
                    <a:pt x="160" y="4408"/>
                  </a:lnTo>
                  <a:lnTo>
                    <a:pt x="160" y="4584"/>
                  </a:lnTo>
                  <a:lnTo>
                    <a:pt x="160" y="4736"/>
                  </a:lnTo>
                  <a:lnTo>
                    <a:pt x="160" y="4896"/>
                  </a:lnTo>
                  <a:lnTo>
                    <a:pt x="160" y="5048"/>
                  </a:lnTo>
                  <a:lnTo>
                    <a:pt x="160" y="5176"/>
                  </a:lnTo>
                  <a:lnTo>
                    <a:pt x="160" y="5352"/>
                  </a:lnTo>
                  <a:lnTo>
                    <a:pt x="160" y="5536"/>
                  </a:lnTo>
                  <a:lnTo>
                    <a:pt x="160" y="5712"/>
                  </a:lnTo>
                  <a:lnTo>
                    <a:pt x="160" y="5896"/>
                  </a:lnTo>
                  <a:lnTo>
                    <a:pt x="160" y="6048"/>
                  </a:lnTo>
                  <a:lnTo>
                    <a:pt x="160" y="6176"/>
                  </a:lnTo>
                  <a:lnTo>
                    <a:pt x="160" y="6280"/>
                  </a:lnTo>
                  <a:lnTo>
                    <a:pt x="160" y="6328"/>
                  </a:lnTo>
                  <a:lnTo>
                    <a:pt x="160" y="6376"/>
                  </a:lnTo>
                  <a:lnTo>
                    <a:pt x="160" y="6432"/>
                  </a:lnTo>
                  <a:lnTo>
                    <a:pt x="160" y="6480"/>
                  </a:lnTo>
                  <a:lnTo>
                    <a:pt x="160" y="6536"/>
                  </a:lnTo>
                  <a:lnTo>
                    <a:pt x="160" y="6584"/>
                  </a:lnTo>
                  <a:lnTo>
                    <a:pt x="160" y="6632"/>
                  </a:lnTo>
                  <a:lnTo>
                    <a:pt x="160" y="6688"/>
                  </a:lnTo>
                  <a:lnTo>
                    <a:pt x="160" y="6685"/>
                  </a:lnTo>
                  <a:lnTo>
                    <a:pt x="168" y="6733"/>
                  </a:lnTo>
                  <a:cubicBezTo>
                    <a:pt x="168" y="6734"/>
                    <a:pt x="168" y="6735"/>
                    <a:pt x="168" y="6736"/>
                  </a:cubicBezTo>
                  <a:lnTo>
                    <a:pt x="168" y="6792"/>
                  </a:lnTo>
                  <a:lnTo>
                    <a:pt x="168" y="6840"/>
                  </a:lnTo>
                  <a:lnTo>
                    <a:pt x="168" y="6896"/>
                  </a:lnTo>
                  <a:lnTo>
                    <a:pt x="168" y="6944"/>
                  </a:lnTo>
                  <a:lnTo>
                    <a:pt x="168" y="6992"/>
                  </a:lnTo>
                  <a:lnTo>
                    <a:pt x="168" y="7048"/>
                  </a:lnTo>
                  <a:lnTo>
                    <a:pt x="168" y="7096"/>
                  </a:lnTo>
                  <a:lnTo>
                    <a:pt x="168" y="7152"/>
                  </a:lnTo>
                  <a:lnTo>
                    <a:pt x="168" y="7200"/>
                  </a:lnTo>
                  <a:lnTo>
                    <a:pt x="168" y="7248"/>
                  </a:lnTo>
                  <a:lnTo>
                    <a:pt x="168" y="7304"/>
                  </a:lnTo>
                  <a:lnTo>
                    <a:pt x="168" y="7352"/>
                  </a:lnTo>
                  <a:lnTo>
                    <a:pt x="168" y="7376"/>
                  </a:lnTo>
                  <a:lnTo>
                    <a:pt x="168" y="7456"/>
                  </a:lnTo>
                  <a:lnTo>
                    <a:pt x="168" y="7504"/>
                  </a:lnTo>
                  <a:lnTo>
                    <a:pt x="168" y="7560"/>
                  </a:lnTo>
                  <a:lnTo>
                    <a:pt x="168" y="7608"/>
                  </a:lnTo>
                  <a:lnTo>
                    <a:pt x="168" y="7664"/>
                  </a:lnTo>
                  <a:lnTo>
                    <a:pt x="168" y="7712"/>
                  </a:lnTo>
                  <a:lnTo>
                    <a:pt x="168" y="7760"/>
                  </a:lnTo>
                  <a:lnTo>
                    <a:pt x="168" y="7816"/>
                  </a:lnTo>
                  <a:lnTo>
                    <a:pt x="168" y="7840"/>
                  </a:lnTo>
                  <a:lnTo>
                    <a:pt x="168" y="7896"/>
                  </a:lnTo>
                  <a:lnTo>
                    <a:pt x="168" y="7920"/>
                  </a:lnTo>
                  <a:lnTo>
                    <a:pt x="168" y="7968"/>
                  </a:lnTo>
                  <a:lnTo>
                    <a:pt x="168" y="7992"/>
                  </a:lnTo>
                  <a:lnTo>
                    <a:pt x="168" y="8024"/>
                  </a:lnTo>
                  <a:lnTo>
                    <a:pt x="168" y="8072"/>
                  </a:lnTo>
                  <a:lnTo>
                    <a:pt x="168" y="8120"/>
                  </a:lnTo>
                  <a:lnTo>
                    <a:pt x="168" y="8115"/>
                  </a:lnTo>
                  <a:lnTo>
                    <a:pt x="176" y="8147"/>
                  </a:lnTo>
                  <a:cubicBezTo>
                    <a:pt x="176" y="8149"/>
                    <a:pt x="176" y="8151"/>
                    <a:pt x="176" y="8152"/>
                  </a:cubicBezTo>
                  <a:lnTo>
                    <a:pt x="176" y="8176"/>
                  </a:lnTo>
                  <a:lnTo>
                    <a:pt x="176" y="8200"/>
                  </a:lnTo>
                  <a:lnTo>
                    <a:pt x="176" y="8224"/>
                  </a:lnTo>
                  <a:lnTo>
                    <a:pt x="176" y="8248"/>
                  </a:lnTo>
                  <a:lnTo>
                    <a:pt x="176" y="8280"/>
                  </a:lnTo>
                  <a:lnTo>
                    <a:pt x="176" y="8304"/>
                  </a:lnTo>
                  <a:cubicBezTo>
                    <a:pt x="176" y="8318"/>
                    <a:pt x="166" y="8328"/>
                    <a:pt x="152" y="8328"/>
                  </a:cubicBezTo>
                  <a:cubicBezTo>
                    <a:pt x="139" y="8328"/>
                    <a:pt x="128" y="8318"/>
                    <a:pt x="128" y="8304"/>
                  </a:cubicBezTo>
                  <a:lnTo>
                    <a:pt x="128" y="8280"/>
                  </a:lnTo>
                  <a:lnTo>
                    <a:pt x="128" y="8248"/>
                  </a:lnTo>
                  <a:lnTo>
                    <a:pt x="128" y="8224"/>
                  </a:lnTo>
                  <a:lnTo>
                    <a:pt x="128" y="8200"/>
                  </a:lnTo>
                  <a:lnTo>
                    <a:pt x="128" y="8176"/>
                  </a:lnTo>
                  <a:lnTo>
                    <a:pt x="128" y="8152"/>
                  </a:lnTo>
                  <a:lnTo>
                    <a:pt x="129" y="8158"/>
                  </a:lnTo>
                  <a:lnTo>
                    <a:pt x="121" y="8126"/>
                  </a:lnTo>
                  <a:cubicBezTo>
                    <a:pt x="121" y="8124"/>
                    <a:pt x="120" y="8122"/>
                    <a:pt x="120" y="8120"/>
                  </a:cubicBezTo>
                  <a:lnTo>
                    <a:pt x="120" y="8072"/>
                  </a:lnTo>
                  <a:lnTo>
                    <a:pt x="120" y="8024"/>
                  </a:lnTo>
                  <a:lnTo>
                    <a:pt x="120" y="7992"/>
                  </a:lnTo>
                  <a:lnTo>
                    <a:pt x="120" y="7968"/>
                  </a:lnTo>
                  <a:lnTo>
                    <a:pt x="120" y="7920"/>
                  </a:lnTo>
                  <a:lnTo>
                    <a:pt x="120" y="7896"/>
                  </a:lnTo>
                  <a:lnTo>
                    <a:pt x="120" y="7840"/>
                  </a:lnTo>
                  <a:lnTo>
                    <a:pt x="120" y="7816"/>
                  </a:lnTo>
                  <a:lnTo>
                    <a:pt x="120" y="7760"/>
                  </a:lnTo>
                  <a:lnTo>
                    <a:pt x="120" y="7712"/>
                  </a:lnTo>
                  <a:lnTo>
                    <a:pt x="120" y="7664"/>
                  </a:lnTo>
                  <a:lnTo>
                    <a:pt x="120" y="7608"/>
                  </a:lnTo>
                  <a:lnTo>
                    <a:pt x="120" y="7560"/>
                  </a:lnTo>
                  <a:lnTo>
                    <a:pt x="120" y="7504"/>
                  </a:lnTo>
                  <a:lnTo>
                    <a:pt x="120" y="7456"/>
                  </a:lnTo>
                  <a:lnTo>
                    <a:pt x="120" y="7376"/>
                  </a:lnTo>
                  <a:lnTo>
                    <a:pt x="120" y="7352"/>
                  </a:lnTo>
                  <a:lnTo>
                    <a:pt x="120" y="7304"/>
                  </a:lnTo>
                  <a:lnTo>
                    <a:pt x="120" y="7248"/>
                  </a:lnTo>
                  <a:lnTo>
                    <a:pt x="120" y="7200"/>
                  </a:lnTo>
                  <a:lnTo>
                    <a:pt x="120" y="7152"/>
                  </a:lnTo>
                  <a:lnTo>
                    <a:pt x="120" y="7096"/>
                  </a:lnTo>
                  <a:lnTo>
                    <a:pt x="120" y="7048"/>
                  </a:lnTo>
                  <a:lnTo>
                    <a:pt x="120" y="6992"/>
                  </a:lnTo>
                  <a:lnTo>
                    <a:pt x="120" y="6944"/>
                  </a:lnTo>
                  <a:lnTo>
                    <a:pt x="120" y="6896"/>
                  </a:lnTo>
                  <a:lnTo>
                    <a:pt x="120" y="6840"/>
                  </a:lnTo>
                  <a:lnTo>
                    <a:pt x="120" y="6792"/>
                  </a:lnTo>
                  <a:lnTo>
                    <a:pt x="120" y="6736"/>
                  </a:lnTo>
                  <a:lnTo>
                    <a:pt x="121" y="6740"/>
                  </a:lnTo>
                  <a:lnTo>
                    <a:pt x="113" y="6692"/>
                  </a:lnTo>
                  <a:cubicBezTo>
                    <a:pt x="113" y="6691"/>
                    <a:pt x="112" y="6690"/>
                    <a:pt x="112" y="6688"/>
                  </a:cubicBezTo>
                  <a:lnTo>
                    <a:pt x="112" y="6632"/>
                  </a:lnTo>
                  <a:lnTo>
                    <a:pt x="112" y="6584"/>
                  </a:lnTo>
                  <a:lnTo>
                    <a:pt x="112" y="6536"/>
                  </a:lnTo>
                  <a:lnTo>
                    <a:pt x="112" y="6480"/>
                  </a:lnTo>
                  <a:lnTo>
                    <a:pt x="112" y="6432"/>
                  </a:lnTo>
                  <a:lnTo>
                    <a:pt x="112" y="6376"/>
                  </a:lnTo>
                  <a:lnTo>
                    <a:pt x="112" y="6328"/>
                  </a:lnTo>
                  <a:lnTo>
                    <a:pt x="112" y="6280"/>
                  </a:lnTo>
                  <a:lnTo>
                    <a:pt x="112" y="6176"/>
                  </a:lnTo>
                  <a:lnTo>
                    <a:pt x="112" y="6048"/>
                  </a:lnTo>
                  <a:lnTo>
                    <a:pt x="112" y="5896"/>
                  </a:lnTo>
                  <a:lnTo>
                    <a:pt x="112" y="5712"/>
                  </a:lnTo>
                  <a:lnTo>
                    <a:pt x="112" y="5536"/>
                  </a:lnTo>
                  <a:lnTo>
                    <a:pt x="112" y="5352"/>
                  </a:lnTo>
                  <a:lnTo>
                    <a:pt x="112" y="5176"/>
                  </a:lnTo>
                  <a:lnTo>
                    <a:pt x="112" y="5048"/>
                  </a:lnTo>
                  <a:lnTo>
                    <a:pt x="112" y="4896"/>
                  </a:lnTo>
                  <a:lnTo>
                    <a:pt x="112" y="4736"/>
                  </a:lnTo>
                  <a:lnTo>
                    <a:pt x="112" y="4584"/>
                  </a:lnTo>
                  <a:lnTo>
                    <a:pt x="112" y="4408"/>
                  </a:lnTo>
                  <a:lnTo>
                    <a:pt x="112" y="4248"/>
                  </a:lnTo>
                  <a:lnTo>
                    <a:pt x="112" y="4096"/>
                  </a:lnTo>
                  <a:lnTo>
                    <a:pt x="112" y="3944"/>
                  </a:lnTo>
                  <a:lnTo>
                    <a:pt x="112" y="3792"/>
                  </a:lnTo>
                  <a:lnTo>
                    <a:pt x="112" y="3608"/>
                  </a:lnTo>
                  <a:lnTo>
                    <a:pt x="112" y="3456"/>
                  </a:lnTo>
                  <a:lnTo>
                    <a:pt x="112" y="3304"/>
                  </a:lnTo>
                  <a:lnTo>
                    <a:pt x="112" y="3152"/>
                  </a:lnTo>
                  <a:lnTo>
                    <a:pt x="112" y="2992"/>
                  </a:lnTo>
                  <a:lnTo>
                    <a:pt x="112" y="2818"/>
                  </a:lnTo>
                  <a:lnTo>
                    <a:pt x="104" y="2640"/>
                  </a:lnTo>
                  <a:lnTo>
                    <a:pt x="104" y="2480"/>
                  </a:lnTo>
                  <a:lnTo>
                    <a:pt x="104" y="2304"/>
                  </a:lnTo>
                  <a:lnTo>
                    <a:pt x="104" y="2120"/>
                  </a:lnTo>
                  <a:lnTo>
                    <a:pt x="104" y="1944"/>
                  </a:lnTo>
                  <a:lnTo>
                    <a:pt x="104" y="1792"/>
                  </a:lnTo>
                  <a:lnTo>
                    <a:pt x="104" y="1608"/>
                  </a:lnTo>
                  <a:lnTo>
                    <a:pt x="104" y="1456"/>
                  </a:lnTo>
                  <a:lnTo>
                    <a:pt x="104" y="1304"/>
                  </a:lnTo>
                  <a:lnTo>
                    <a:pt x="104" y="1200"/>
                  </a:lnTo>
                  <a:lnTo>
                    <a:pt x="104" y="1096"/>
                  </a:lnTo>
                  <a:lnTo>
                    <a:pt x="104" y="1024"/>
                  </a:lnTo>
                  <a:lnTo>
                    <a:pt x="104" y="992"/>
                  </a:lnTo>
                  <a:lnTo>
                    <a:pt x="104" y="968"/>
                  </a:lnTo>
                  <a:lnTo>
                    <a:pt x="104" y="944"/>
                  </a:lnTo>
                  <a:lnTo>
                    <a:pt x="104" y="920"/>
                  </a:lnTo>
                  <a:lnTo>
                    <a:pt x="104" y="896"/>
                  </a:lnTo>
                  <a:lnTo>
                    <a:pt x="104" y="864"/>
                  </a:lnTo>
                  <a:lnTo>
                    <a:pt x="104" y="840"/>
                  </a:lnTo>
                  <a:lnTo>
                    <a:pt x="104" y="816"/>
                  </a:lnTo>
                  <a:lnTo>
                    <a:pt x="104" y="792"/>
                  </a:lnTo>
                  <a:lnTo>
                    <a:pt x="104" y="768"/>
                  </a:lnTo>
                  <a:lnTo>
                    <a:pt x="104" y="736"/>
                  </a:lnTo>
                  <a:lnTo>
                    <a:pt x="104" y="712"/>
                  </a:lnTo>
                  <a:lnTo>
                    <a:pt x="104" y="688"/>
                  </a:lnTo>
                  <a:lnTo>
                    <a:pt x="104" y="664"/>
                  </a:lnTo>
                  <a:lnTo>
                    <a:pt x="104" y="640"/>
                  </a:lnTo>
                  <a:lnTo>
                    <a:pt x="104" y="608"/>
                  </a:lnTo>
                  <a:lnTo>
                    <a:pt x="104" y="584"/>
                  </a:lnTo>
                  <a:lnTo>
                    <a:pt x="104" y="560"/>
                  </a:lnTo>
                  <a:lnTo>
                    <a:pt x="106" y="568"/>
                  </a:lnTo>
                  <a:lnTo>
                    <a:pt x="98" y="544"/>
                  </a:lnTo>
                  <a:cubicBezTo>
                    <a:pt x="97" y="542"/>
                    <a:pt x="96" y="539"/>
                    <a:pt x="96" y="536"/>
                  </a:cubicBezTo>
                  <a:lnTo>
                    <a:pt x="96" y="512"/>
                  </a:lnTo>
                  <a:lnTo>
                    <a:pt x="96" y="480"/>
                  </a:lnTo>
                  <a:lnTo>
                    <a:pt x="96" y="456"/>
                  </a:lnTo>
                  <a:lnTo>
                    <a:pt x="96" y="432"/>
                  </a:lnTo>
                  <a:lnTo>
                    <a:pt x="96" y="376"/>
                  </a:lnTo>
                  <a:lnTo>
                    <a:pt x="96" y="352"/>
                  </a:lnTo>
                  <a:lnTo>
                    <a:pt x="96" y="328"/>
                  </a:lnTo>
                  <a:lnTo>
                    <a:pt x="96" y="304"/>
                  </a:lnTo>
                  <a:lnTo>
                    <a:pt x="96" y="280"/>
                  </a:lnTo>
                  <a:lnTo>
                    <a:pt x="96" y="248"/>
                  </a:lnTo>
                  <a:lnTo>
                    <a:pt x="96" y="224"/>
                  </a:lnTo>
                  <a:lnTo>
                    <a:pt x="96" y="200"/>
                  </a:lnTo>
                  <a:lnTo>
                    <a:pt x="98" y="208"/>
                  </a:lnTo>
                  <a:lnTo>
                    <a:pt x="90" y="184"/>
                  </a:lnTo>
                  <a:cubicBezTo>
                    <a:pt x="89" y="182"/>
                    <a:pt x="88" y="179"/>
                    <a:pt x="88" y="176"/>
                  </a:cubicBezTo>
                  <a:lnTo>
                    <a:pt x="88" y="152"/>
                  </a:lnTo>
                  <a:lnTo>
                    <a:pt x="88" y="120"/>
                  </a:lnTo>
                  <a:lnTo>
                    <a:pt x="88" y="96"/>
                  </a:lnTo>
                  <a:lnTo>
                    <a:pt x="136" y="96"/>
                  </a:lnTo>
                  <a:lnTo>
                    <a:pt x="136" y="120"/>
                  </a:lnTo>
                  <a:lnTo>
                    <a:pt x="88" y="120"/>
                  </a:lnTo>
                  <a:lnTo>
                    <a:pt x="88" y="96"/>
                  </a:lnTo>
                  <a:lnTo>
                    <a:pt x="136" y="96"/>
                  </a:lnTo>
                  <a:lnTo>
                    <a:pt x="136" y="120"/>
                  </a:lnTo>
                  <a:cubicBezTo>
                    <a:pt x="136" y="134"/>
                    <a:pt x="126" y="144"/>
                    <a:pt x="112" y="144"/>
                  </a:cubicBezTo>
                  <a:lnTo>
                    <a:pt x="104" y="144"/>
                  </a:lnTo>
                  <a:cubicBezTo>
                    <a:pt x="91" y="144"/>
                    <a:pt x="80" y="134"/>
                    <a:pt x="80" y="120"/>
                  </a:cubicBezTo>
                  <a:lnTo>
                    <a:pt x="80" y="96"/>
                  </a:lnTo>
                  <a:lnTo>
                    <a:pt x="128" y="96"/>
                  </a:lnTo>
                  <a:lnTo>
                    <a:pt x="128" y="120"/>
                  </a:lnTo>
                  <a:lnTo>
                    <a:pt x="80" y="120"/>
                  </a:lnTo>
                  <a:lnTo>
                    <a:pt x="80" y="96"/>
                  </a:lnTo>
                  <a:lnTo>
                    <a:pt x="128" y="96"/>
                  </a:lnTo>
                  <a:lnTo>
                    <a:pt x="128" y="120"/>
                  </a:lnTo>
                  <a:lnTo>
                    <a:pt x="80" y="120"/>
                  </a:lnTo>
                  <a:lnTo>
                    <a:pt x="80" y="96"/>
                  </a:lnTo>
                  <a:lnTo>
                    <a:pt x="128" y="96"/>
                  </a:lnTo>
                  <a:lnTo>
                    <a:pt x="128" y="120"/>
                  </a:lnTo>
                  <a:lnTo>
                    <a:pt x="80" y="120"/>
                  </a:lnTo>
                  <a:lnTo>
                    <a:pt x="80" y="96"/>
                  </a:lnTo>
                  <a:lnTo>
                    <a:pt x="128" y="96"/>
                  </a:lnTo>
                  <a:lnTo>
                    <a:pt x="128" y="120"/>
                  </a:lnTo>
                  <a:cubicBezTo>
                    <a:pt x="128" y="134"/>
                    <a:pt x="118" y="144"/>
                    <a:pt x="104" y="144"/>
                  </a:cubicBezTo>
                  <a:lnTo>
                    <a:pt x="96" y="144"/>
                  </a:lnTo>
                  <a:cubicBezTo>
                    <a:pt x="83" y="144"/>
                    <a:pt x="72" y="134"/>
                    <a:pt x="72" y="120"/>
                  </a:cubicBezTo>
                  <a:lnTo>
                    <a:pt x="72" y="96"/>
                  </a:lnTo>
                  <a:lnTo>
                    <a:pt x="72" y="72"/>
                  </a:lnTo>
                  <a:lnTo>
                    <a:pt x="72" y="48"/>
                  </a:lnTo>
                  <a:lnTo>
                    <a:pt x="72" y="24"/>
                  </a:lnTo>
                  <a:lnTo>
                    <a:pt x="120" y="24"/>
                  </a:lnTo>
                  <a:lnTo>
                    <a:pt x="120" y="48"/>
                  </a:lnTo>
                  <a:lnTo>
                    <a:pt x="120" y="72"/>
                  </a:lnTo>
                  <a:lnTo>
                    <a:pt x="120" y="96"/>
                  </a:lnTo>
                  <a:lnTo>
                    <a:pt x="120" y="120"/>
                  </a:lnTo>
                  <a:lnTo>
                    <a:pt x="72" y="120"/>
                  </a:lnTo>
                  <a:lnTo>
                    <a:pt x="72" y="96"/>
                  </a:lnTo>
                  <a:lnTo>
                    <a:pt x="120" y="96"/>
                  </a:lnTo>
                  <a:lnTo>
                    <a:pt x="120" y="120"/>
                  </a:lnTo>
                  <a:cubicBezTo>
                    <a:pt x="120" y="134"/>
                    <a:pt x="110" y="144"/>
                    <a:pt x="96" y="144"/>
                  </a:cubicBezTo>
                  <a:lnTo>
                    <a:pt x="88" y="144"/>
                  </a:lnTo>
                  <a:cubicBezTo>
                    <a:pt x="75" y="144"/>
                    <a:pt x="64" y="134"/>
                    <a:pt x="64" y="120"/>
                  </a:cubicBezTo>
                  <a:lnTo>
                    <a:pt x="64" y="96"/>
                  </a:lnTo>
                  <a:lnTo>
                    <a:pt x="112" y="96"/>
                  </a:lnTo>
                  <a:lnTo>
                    <a:pt x="112" y="120"/>
                  </a:lnTo>
                  <a:lnTo>
                    <a:pt x="64" y="120"/>
                  </a:lnTo>
                  <a:lnTo>
                    <a:pt x="64" y="96"/>
                  </a:lnTo>
                  <a:lnTo>
                    <a:pt x="112" y="96"/>
                  </a:lnTo>
                  <a:lnTo>
                    <a:pt x="112" y="120"/>
                  </a:lnTo>
                  <a:lnTo>
                    <a:pt x="64" y="120"/>
                  </a:lnTo>
                  <a:lnTo>
                    <a:pt x="64" y="96"/>
                  </a:lnTo>
                  <a:lnTo>
                    <a:pt x="112" y="96"/>
                  </a:lnTo>
                  <a:lnTo>
                    <a:pt x="112" y="120"/>
                  </a:lnTo>
                  <a:cubicBezTo>
                    <a:pt x="112" y="134"/>
                    <a:pt x="102" y="144"/>
                    <a:pt x="88" y="144"/>
                  </a:cubicBezTo>
                  <a:lnTo>
                    <a:pt x="80" y="144"/>
                  </a:lnTo>
                  <a:cubicBezTo>
                    <a:pt x="67" y="144"/>
                    <a:pt x="56" y="134"/>
                    <a:pt x="56" y="120"/>
                  </a:cubicBezTo>
                  <a:lnTo>
                    <a:pt x="56" y="96"/>
                  </a:lnTo>
                  <a:lnTo>
                    <a:pt x="104" y="96"/>
                  </a:lnTo>
                  <a:lnTo>
                    <a:pt x="104" y="120"/>
                  </a:lnTo>
                  <a:lnTo>
                    <a:pt x="56" y="120"/>
                  </a:lnTo>
                  <a:lnTo>
                    <a:pt x="56" y="96"/>
                  </a:lnTo>
                  <a:lnTo>
                    <a:pt x="104" y="96"/>
                  </a:lnTo>
                  <a:lnTo>
                    <a:pt x="104" y="120"/>
                  </a:lnTo>
                  <a:lnTo>
                    <a:pt x="56" y="120"/>
                  </a:lnTo>
                  <a:lnTo>
                    <a:pt x="56" y="96"/>
                  </a:lnTo>
                  <a:lnTo>
                    <a:pt x="104" y="96"/>
                  </a:lnTo>
                  <a:lnTo>
                    <a:pt x="104" y="120"/>
                  </a:lnTo>
                  <a:cubicBezTo>
                    <a:pt x="104" y="134"/>
                    <a:pt x="94" y="144"/>
                    <a:pt x="80" y="144"/>
                  </a:cubicBezTo>
                  <a:lnTo>
                    <a:pt x="72" y="144"/>
                  </a:lnTo>
                  <a:cubicBezTo>
                    <a:pt x="59" y="144"/>
                    <a:pt x="48" y="134"/>
                    <a:pt x="48" y="120"/>
                  </a:cubicBezTo>
                  <a:lnTo>
                    <a:pt x="48" y="96"/>
                  </a:lnTo>
                  <a:lnTo>
                    <a:pt x="96" y="96"/>
                  </a:lnTo>
                  <a:lnTo>
                    <a:pt x="96" y="120"/>
                  </a:lnTo>
                  <a:lnTo>
                    <a:pt x="48" y="120"/>
                  </a:lnTo>
                  <a:lnTo>
                    <a:pt x="48" y="96"/>
                  </a:lnTo>
                  <a:lnTo>
                    <a:pt x="96" y="96"/>
                  </a:lnTo>
                  <a:lnTo>
                    <a:pt x="96" y="120"/>
                  </a:lnTo>
                  <a:lnTo>
                    <a:pt x="48" y="120"/>
                  </a:lnTo>
                  <a:lnTo>
                    <a:pt x="48" y="96"/>
                  </a:lnTo>
                  <a:lnTo>
                    <a:pt x="72" y="120"/>
                  </a:lnTo>
                  <a:lnTo>
                    <a:pt x="64" y="120"/>
                  </a:lnTo>
                  <a:lnTo>
                    <a:pt x="88" y="96"/>
                  </a:lnTo>
                  <a:lnTo>
                    <a:pt x="88" y="120"/>
                  </a:lnTo>
                  <a:lnTo>
                    <a:pt x="88" y="152"/>
                  </a:lnTo>
                  <a:lnTo>
                    <a:pt x="88" y="176"/>
                  </a:lnTo>
                  <a:lnTo>
                    <a:pt x="88" y="200"/>
                  </a:lnTo>
                  <a:lnTo>
                    <a:pt x="88" y="224"/>
                  </a:lnTo>
                  <a:lnTo>
                    <a:pt x="40" y="224"/>
                  </a:lnTo>
                  <a:lnTo>
                    <a:pt x="40" y="200"/>
                  </a:lnTo>
                  <a:lnTo>
                    <a:pt x="40" y="176"/>
                  </a:lnTo>
                  <a:lnTo>
                    <a:pt x="40" y="152"/>
                  </a:lnTo>
                  <a:lnTo>
                    <a:pt x="40" y="120"/>
                  </a:lnTo>
                  <a:lnTo>
                    <a:pt x="40" y="96"/>
                  </a:lnTo>
                  <a:lnTo>
                    <a:pt x="88" y="96"/>
                  </a:lnTo>
                  <a:lnTo>
                    <a:pt x="88" y="120"/>
                  </a:lnTo>
                  <a:lnTo>
                    <a:pt x="88" y="152"/>
                  </a:lnTo>
                  <a:lnTo>
                    <a:pt x="88" y="176"/>
                  </a:lnTo>
                  <a:cubicBezTo>
                    <a:pt x="88" y="190"/>
                    <a:pt x="78" y="200"/>
                    <a:pt x="64" y="200"/>
                  </a:cubicBezTo>
                  <a:lnTo>
                    <a:pt x="56" y="200"/>
                  </a:lnTo>
                  <a:lnTo>
                    <a:pt x="80" y="176"/>
                  </a:lnTo>
                  <a:lnTo>
                    <a:pt x="80" y="200"/>
                  </a:lnTo>
                  <a:cubicBezTo>
                    <a:pt x="80" y="214"/>
                    <a:pt x="70" y="224"/>
                    <a:pt x="56" y="224"/>
                  </a:cubicBezTo>
                  <a:lnTo>
                    <a:pt x="48" y="224"/>
                  </a:lnTo>
                  <a:cubicBezTo>
                    <a:pt x="35" y="224"/>
                    <a:pt x="24" y="214"/>
                    <a:pt x="24" y="200"/>
                  </a:cubicBezTo>
                  <a:lnTo>
                    <a:pt x="24" y="176"/>
                  </a:lnTo>
                  <a:lnTo>
                    <a:pt x="72" y="176"/>
                  </a:lnTo>
                  <a:lnTo>
                    <a:pt x="72" y="200"/>
                  </a:lnTo>
                  <a:lnTo>
                    <a:pt x="72" y="224"/>
                  </a:lnTo>
                  <a:lnTo>
                    <a:pt x="72" y="248"/>
                  </a:lnTo>
                  <a:lnTo>
                    <a:pt x="72" y="280"/>
                  </a:lnTo>
                  <a:lnTo>
                    <a:pt x="24" y="280"/>
                  </a:lnTo>
                  <a:lnTo>
                    <a:pt x="24" y="248"/>
                  </a:lnTo>
                  <a:lnTo>
                    <a:pt x="72" y="248"/>
                  </a:lnTo>
                  <a:lnTo>
                    <a:pt x="72" y="280"/>
                  </a:lnTo>
                  <a:cubicBezTo>
                    <a:pt x="72" y="283"/>
                    <a:pt x="72" y="286"/>
                    <a:pt x="71" y="288"/>
                  </a:cubicBezTo>
                  <a:lnTo>
                    <a:pt x="63" y="312"/>
                  </a:lnTo>
                  <a:lnTo>
                    <a:pt x="64" y="304"/>
                  </a:lnTo>
                  <a:lnTo>
                    <a:pt x="64" y="328"/>
                  </a:lnTo>
                  <a:lnTo>
                    <a:pt x="64" y="352"/>
                  </a:lnTo>
                  <a:lnTo>
                    <a:pt x="64" y="376"/>
                  </a:lnTo>
                  <a:lnTo>
                    <a:pt x="64" y="408"/>
                  </a:lnTo>
                  <a:lnTo>
                    <a:pt x="64" y="432"/>
                  </a:lnTo>
                  <a:lnTo>
                    <a:pt x="64" y="456"/>
                  </a:lnTo>
                  <a:lnTo>
                    <a:pt x="16" y="456"/>
                  </a:lnTo>
                  <a:lnTo>
                    <a:pt x="16" y="432"/>
                  </a:lnTo>
                  <a:lnTo>
                    <a:pt x="64" y="432"/>
                  </a:lnTo>
                  <a:lnTo>
                    <a:pt x="64" y="456"/>
                  </a:lnTo>
                  <a:lnTo>
                    <a:pt x="64" y="480"/>
                  </a:lnTo>
                  <a:lnTo>
                    <a:pt x="64" y="512"/>
                  </a:lnTo>
                  <a:lnTo>
                    <a:pt x="64" y="536"/>
                  </a:lnTo>
                  <a:lnTo>
                    <a:pt x="16" y="536"/>
                  </a:lnTo>
                  <a:lnTo>
                    <a:pt x="16" y="512"/>
                  </a:lnTo>
                  <a:lnTo>
                    <a:pt x="40" y="536"/>
                  </a:lnTo>
                  <a:lnTo>
                    <a:pt x="32" y="536"/>
                  </a:lnTo>
                  <a:lnTo>
                    <a:pt x="56" y="512"/>
                  </a:lnTo>
                  <a:lnTo>
                    <a:pt x="56" y="536"/>
                  </a:lnTo>
                  <a:lnTo>
                    <a:pt x="8" y="536"/>
                  </a:lnTo>
                  <a:lnTo>
                    <a:pt x="8" y="512"/>
                  </a:lnTo>
                  <a:lnTo>
                    <a:pt x="32" y="536"/>
                  </a:lnTo>
                  <a:lnTo>
                    <a:pt x="24" y="536"/>
                  </a:lnTo>
                  <a:lnTo>
                    <a:pt x="48" y="512"/>
                  </a:lnTo>
                  <a:lnTo>
                    <a:pt x="48" y="536"/>
                  </a:lnTo>
                  <a:lnTo>
                    <a:pt x="48" y="560"/>
                  </a:lnTo>
                  <a:cubicBezTo>
                    <a:pt x="48" y="574"/>
                    <a:pt x="38" y="584"/>
                    <a:pt x="24" y="584"/>
                  </a:cubicBezTo>
                  <a:cubicBezTo>
                    <a:pt x="11" y="584"/>
                    <a:pt x="0" y="574"/>
                    <a:pt x="0" y="56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6" name="Freeform 235"/>
            <p:cNvSpPr>
              <a:spLocks/>
            </p:cNvSpPr>
            <p:nvPr/>
          </p:nvSpPr>
          <p:spPr bwMode="auto">
            <a:xfrm>
              <a:off x="7157929" y="4795326"/>
              <a:ext cx="31633" cy="695210"/>
            </a:xfrm>
            <a:custGeom>
              <a:avLst/>
              <a:gdLst>
                <a:gd name="T0" fmla="*/ 48 w 264"/>
                <a:gd name="T1" fmla="*/ 3208 h 3744"/>
                <a:gd name="T2" fmla="*/ 48 w 264"/>
                <a:gd name="T3" fmla="*/ 3488 h 3744"/>
                <a:gd name="T4" fmla="*/ 56 w 264"/>
                <a:gd name="T5" fmla="*/ 3536 h 3744"/>
                <a:gd name="T6" fmla="*/ 63 w 264"/>
                <a:gd name="T7" fmla="*/ 3609 h 3744"/>
                <a:gd name="T8" fmla="*/ 24 w 264"/>
                <a:gd name="T9" fmla="*/ 3616 h 3744"/>
                <a:gd name="T10" fmla="*/ 56 w 264"/>
                <a:gd name="T11" fmla="*/ 3568 h 3744"/>
                <a:gd name="T12" fmla="*/ 56 w 264"/>
                <a:gd name="T13" fmla="*/ 3592 h 3744"/>
                <a:gd name="T14" fmla="*/ 48 w 264"/>
                <a:gd name="T15" fmla="*/ 3616 h 3744"/>
                <a:gd name="T16" fmla="*/ 80 w 264"/>
                <a:gd name="T17" fmla="*/ 3672 h 3744"/>
                <a:gd name="T18" fmla="*/ 104 w 264"/>
                <a:gd name="T19" fmla="*/ 3672 h 3744"/>
                <a:gd name="T20" fmla="*/ 128 w 264"/>
                <a:gd name="T21" fmla="*/ 3720 h 3744"/>
                <a:gd name="T22" fmla="*/ 112 w 264"/>
                <a:gd name="T23" fmla="*/ 3664 h 3744"/>
                <a:gd name="T24" fmla="*/ 136 w 264"/>
                <a:gd name="T25" fmla="*/ 3664 h 3744"/>
                <a:gd name="T26" fmla="*/ 208 w 264"/>
                <a:gd name="T27" fmla="*/ 3720 h 3744"/>
                <a:gd name="T28" fmla="*/ 208 w 264"/>
                <a:gd name="T29" fmla="*/ 3592 h 3744"/>
                <a:gd name="T30" fmla="*/ 168 w 264"/>
                <a:gd name="T31" fmla="*/ 3720 h 3744"/>
                <a:gd name="T32" fmla="*/ 192 w 264"/>
                <a:gd name="T33" fmla="*/ 3640 h 3744"/>
                <a:gd name="T34" fmla="*/ 176 w 264"/>
                <a:gd name="T35" fmla="*/ 3592 h 3744"/>
                <a:gd name="T36" fmla="*/ 184 w 264"/>
                <a:gd name="T37" fmla="*/ 3560 h 3744"/>
                <a:gd name="T38" fmla="*/ 184 w 264"/>
                <a:gd name="T39" fmla="*/ 3488 h 3744"/>
                <a:gd name="T40" fmla="*/ 192 w 264"/>
                <a:gd name="T41" fmla="*/ 3304 h 3744"/>
                <a:gd name="T42" fmla="*/ 192 w 264"/>
                <a:gd name="T43" fmla="*/ 3024 h 3744"/>
                <a:gd name="T44" fmla="*/ 192 w 264"/>
                <a:gd name="T45" fmla="*/ 2640 h 3744"/>
                <a:gd name="T46" fmla="*/ 192 w 264"/>
                <a:gd name="T47" fmla="*/ 2208 h 3744"/>
                <a:gd name="T48" fmla="*/ 200 w 264"/>
                <a:gd name="T49" fmla="*/ 1872 h 3744"/>
                <a:gd name="T50" fmla="*/ 200 w 264"/>
                <a:gd name="T51" fmla="*/ 1464 h 3744"/>
                <a:gd name="T52" fmla="*/ 200 w 264"/>
                <a:gd name="T53" fmla="*/ 1176 h 3744"/>
                <a:gd name="T54" fmla="*/ 208 w 264"/>
                <a:gd name="T55" fmla="*/ 976 h 3744"/>
                <a:gd name="T56" fmla="*/ 208 w 264"/>
                <a:gd name="T57" fmla="*/ 696 h 3744"/>
                <a:gd name="T58" fmla="*/ 208 w 264"/>
                <a:gd name="T59" fmla="*/ 464 h 3744"/>
                <a:gd name="T60" fmla="*/ 210 w 264"/>
                <a:gd name="T61" fmla="*/ 249 h 3744"/>
                <a:gd name="T62" fmla="*/ 216 w 264"/>
                <a:gd name="T63" fmla="*/ 48 h 3744"/>
                <a:gd name="T64" fmla="*/ 264 w 264"/>
                <a:gd name="T65" fmla="*/ 176 h 3744"/>
                <a:gd name="T66" fmla="*/ 256 w 264"/>
                <a:gd name="T67" fmla="*/ 360 h 3744"/>
                <a:gd name="T68" fmla="*/ 256 w 264"/>
                <a:gd name="T69" fmla="*/ 592 h 3744"/>
                <a:gd name="T70" fmla="*/ 256 w 264"/>
                <a:gd name="T71" fmla="*/ 848 h 3744"/>
                <a:gd name="T72" fmla="*/ 248 w 264"/>
                <a:gd name="T73" fmla="*/ 1048 h 3744"/>
                <a:gd name="T74" fmla="*/ 248 w 264"/>
                <a:gd name="T75" fmla="*/ 1304 h 3744"/>
                <a:gd name="T76" fmla="*/ 248 w 264"/>
                <a:gd name="T77" fmla="*/ 1664 h 3744"/>
                <a:gd name="T78" fmla="*/ 248 w 264"/>
                <a:gd name="T79" fmla="*/ 2104 h 3744"/>
                <a:gd name="T80" fmla="*/ 240 w 264"/>
                <a:gd name="T81" fmla="*/ 2488 h 3744"/>
                <a:gd name="T82" fmla="*/ 240 w 264"/>
                <a:gd name="T83" fmla="*/ 2896 h 3744"/>
                <a:gd name="T84" fmla="*/ 240 w 264"/>
                <a:gd name="T85" fmla="*/ 3176 h 3744"/>
                <a:gd name="T86" fmla="*/ 232 w 264"/>
                <a:gd name="T87" fmla="*/ 3384 h 3744"/>
                <a:gd name="T88" fmla="*/ 232 w 264"/>
                <a:gd name="T89" fmla="*/ 3512 h 3744"/>
                <a:gd name="T90" fmla="*/ 224 w 264"/>
                <a:gd name="T91" fmla="*/ 3592 h 3744"/>
                <a:gd name="T92" fmla="*/ 168 w 264"/>
                <a:gd name="T93" fmla="*/ 3592 h 3744"/>
                <a:gd name="T94" fmla="*/ 169 w 264"/>
                <a:gd name="T95" fmla="*/ 3702 h 3744"/>
                <a:gd name="T96" fmla="*/ 208 w 264"/>
                <a:gd name="T97" fmla="*/ 3664 h 3744"/>
                <a:gd name="T98" fmla="*/ 136 w 264"/>
                <a:gd name="T99" fmla="*/ 3696 h 3744"/>
                <a:gd name="T100" fmla="*/ 112 w 264"/>
                <a:gd name="T101" fmla="*/ 3664 h 3744"/>
                <a:gd name="T102" fmla="*/ 104 w 264"/>
                <a:gd name="T103" fmla="*/ 3696 h 3744"/>
                <a:gd name="T104" fmla="*/ 72 w 264"/>
                <a:gd name="T105" fmla="*/ 3696 h 3744"/>
                <a:gd name="T106" fmla="*/ 48 w 264"/>
                <a:gd name="T107" fmla="*/ 3664 h 3744"/>
                <a:gd name="T108" fmla="*/ 40 w 264"/>
                <a:gd name="T109" fmla="*/ 3592 h 3744"/>
                <a:gd name="T110" fmla="*/ 32 w 264"/>
                <a:gd name="T111" fmla="*/ 3616 h 3744"/>
                <a:gd name="T112" fmla="*/ 72 w 264"/>
                <a:gd name="T113" fmla="*/ 3616 h 3744"/>
                <a:gd name="T114" fmla="*/ 56 w 264"/>
                <a:gd name="T115" fmla="*/ 3592 h 3744"/>
                <a:gd name="T116" fmla="*/ 48 w 264"/>
                <a:gd name="T117" fmla="*/ 3512 h 3744"/>
                <a:gd name="T118" fmla="*/ 0 w 264"/>
                <a:gd name="T119" fmla="*/ 3360 h 3744"/>
                <a:gd name="T120" fmla="*/ 0 w 264"/>
                <a:gd name="T121" fmla="*/ 3080 h 3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4" h="3744">
                  <a:moveTo>
                    <a:pt x="48" y="2976"/>
                  </a:moveTo>
                  <a:lnTo>
                    <a:pt x="48" y="3024"/>
                  </a:lnTo>
                  <a:lnTo>
                    <a:pt x="48" y="3048"/>
                  </a:lnTo>
                  <a:lnTo>
                    <a:pt x="48" y="3080"/>
                  </a:lnTo>
                  <a:lnTo>
                    <a:pt x="48" y="3104"/>
                  </a:lnTo>
                  <a:lnTo>
                    <a:pt x="48" y="3128"/>
                  </a:lnTo>
                  <a:lnTo>
                    <a:pt x="48" y="3152"/>
                  </a:lnTo>
                  <a:lnTo>
                    <a:pt x="48" y="3176"/>
                  </a:lnTo>
                  <a:lnTo>
                    <a:pt x="48" y="3208"/>
                  </a:lnTo>
                  <a:lnTo>
                    <a:pt x="48" y="3256"/>
                  </a:lnTo>
                  <a:lnTo>
                    <a:pt x="48" y="3280"/>
                  </a:lnTo>
                  <a:lnTo>
                    <a:pt x="48" y="3336"/>
                  </a:lnTo>
                  <a:lnTo>
                    <a:pt x="48" y="3360"/>
                  </a:lnTo>
                  <a:lnTo>
                    <a:pt x="48" y="3384"/>
                  </a:lnTo>
                  <a:lnTo>
                    <a:pt x="48" y="3408"/>
                  </a:lnTo>
                  <a:lnTo>
                    <a:pt x="48" y="3432"/>
                  </a:lnTo>
                  <a:lnTo>
                    <a:pt x="48" y="3464"/>
                  </a:lnTo>
                  <a:lnTo>
                    <a:pt x="48" y="3488"/>
                  </a:lnTo>
                  <a:lnTo>
                    <a:pt x="48" y="3512"/>
                  </a:lnTo>
                  <a:lnTo>
                    <a:pt x="48" y="3536"/>
                  </a:lnTo>
                  <a:cubicBezTo>
                    <a:pt x="48" y="3550"/>
                    <a:pt x="38" y="3560"/>
                    <a:pt x="24" y="3560"/>
                  </a:cubicBezTo>
                  <a:cubicBezTo>
                    <a:pt x="11" y="3560"/>
                    <a:pt x="0" y="3550"/>
                    <a:pt x="0" y="3536"/>
                  </a:cubicBezTo>
                  <a:lnTo>
                    <a:pt x="0" y="3512"/>
                  </a:lnTo>
                  <a:cubicBezTo>
                    <a:pt x="0" y="3499"/>
                    <a:pt x="11" y="3488"/>
                    <a:pt x="24" y="3488"/>
                  </a:cubicBezTo>
                  <a:lnTo>
                    <a:pt x="32" y="3488"/>
                  </a:lnTo>
                  <a:cubicBezTo>
                    <a:pt x="46" y="3488"/>
                    <a:pt x="56" y="3499"/>
                    <a:pt x="56" y="3512"/>
                  </a:cubicBezTo>
                  <a:lnTo>
                    <a:pt x="56" y="3536"/>
                  </a:lnTo>
                  <a:lnTo>
                    <a:pt x="56" y="3560"/>
                  </a:lnTo>
                  <a:lnTo>
                    <a:pt x="56" y="3592"/>
                  </a:lnTo>
                  <a:lnTo>
                    <a:pt x="56" y="3616"/>
                  </a:lnTo>
                  <a:cubicBezTo>
                    <a:pt x="56" y="3630"/>
                    <a:pt x="46" y="3640"/>
                    <a:pt x="32" y="3640"/>
                  </a:cubicBezTo>
                  <a:cubicBezTo>
                    <a:pt x="19" y="3640"/>
                    <a:pt x="8" y="3630"/>
                    <a:pt x="8" y="3616"/>
                  </a:cubicBezTo>
                  <a:lnTo>
                    <a:pt x="8" y="3592"/>
                  </a:lnTo>
                  <a:cubicBezTo>
                    <a:pt x="8" y="3581"/>
                    <a:pt x="17" y="3571"/>
                    <a:pt x="29" y="3569"/>
                  </a:cubicBezTo>
                  <a:cubicBezTo>
                    <a:pt x="40" y="3567"/>
                    <a:pt x="52" y="3574"/>
                    <a:pt x="55" y="3585"/>
                  </a:cubicBezTo>
                  <a:lnTo>
                    <a:pt x="63" y="3609"/>
                  </a:lnTo>
                  <a:lnTo>
                    <a:pt x="40" y="3592"/>
                  </a:lnTo>
                  <a:lnTo>
                    <a:pt x="48" y="3592"/>
                  </a:lnTo>
                  <a:lnTo>
                    <a:pt x="24" y="3616"/>
                  </a:lnTo>
                  <a:lnTo>
                    <a:pt x="24" y="3592"/>
                  </a:lnTo>
                  <a:cubicBezTo>
                    <a:pt x="24" y="3579"/>
                    <a:pt x="35" y="3568"/>
                    <a:pt x="48" y="3568"/>
                  </a:cubicBezTo>
                  <a:cubicBezTo>
                    <a:pt x="62" y="3568"/>
                    <a:pt x="72" y="3579"/>
                    <a:pt x="72" y="3592"/>
                  </a:cubicBezTo>
                  <a:lnTo>
                    <a:pt x="72" y="3616"/>
                  </a:lnTo>
                  <a:cubicBezTo>
                    <a:pt x="72" y="3630"/>
                    <a:pt x="62" y="3640"/>
                    <a:pt x="48" y="3640"/>
                  </a:cubicBezTo>
                  <a:cubicBezTo>
                    <a:pt x="35" y="3640"/>
                    <a:pt x="24" y="3630"/>
                    <a:pt x="24" y="3616"/>
                  </a:cubicBezTo>
                  <a:lnTo>
                    <a:pt x="24" y="3592"/>
                  </a:lnTo>
                  <a:cubicBezTo>
                    <a:pt x="24" y="3579"/>
                    <a:pt x="35" y="3568"/>
                    <a:pt x="48" y="3568"/>
                  </a:cubicBezTo>
                  <a:cubicBezTo>
                    <a:pt x="62" y="3568"/>
                    <a:pt x="72" y="3579"/>
                    <a:pt x="72" y="3592"/>
                  </a:cubicBezTo>
                  <a:lnTo>
                    <a:pt x="72" y="3616"/>
                  </a:lnTo>
                  <a:lnTo>
                    <a:pt x="48" y="3592"/>
                  </a:lnTo>
                  <a:lnTo>
                    <a:pt x="56" y="3592"/>
                  </a:lnTo>
                  <a:lnTo>
                    <a:pt x="32" y="3616"/>
                  </a:lnTo>
                  <a:lnTo>
                    <a:pt x="32" y="3592"/>
                  </a:lnTo>
                  <a:cubicBezTo>
                    <a:pt x="32" y="3579"/>
                    <a:pt x="43" y="3568"/>
                    <a:pt x="56" y="3568"/>
                  </a:cubicBezTo>
                  <a:cubicBezTo>
                    <a:pt x="70" y="3568"/>
                    <a:pt x="80" y="3579"/>
                    <a:pt x="80" y="3592"/>
                  </a:cubicBezTo>
                  <a:lnTo>
                    <a:pt x="80" y="3616"/>
                  </a:lnTo>
                  <a:cubicBezTo>
                    <a:pt x="80" y="3630"/>
                    <a:pt x="70" y="3640"/>
                    <a:pt x="56" y="3640"/>
                  </a:cubicBezTo>
                  <a:cubicBezTo>
                    <a:pt x="43" y="3640"/>
                    <a:pt x="32" y="3630"/>
                    <a:pt x="32" y="3616"/>
                  </a:cubicBezTo>
                  <a:lnTo>
                    <a:pt x="32" y="3592"/>
                  </a:lnTo>
                  <a:cubicBezTo>
                    <a:pt x="32" y="3579"/>
                    <a:pt x="43" y="3568"/>
                    <a:pt x="56" y="3568"/>
                  </a:cubicBezTo>
                  <a:cubicBezTo>
                    <a:pt x="70" y="3568"/>
                    <a:pt x="80" y="3579"/>
                    <a:pt x="80" y="3592"/>
                  </a:cubicBezTo>
                  <a:lnTo>
                    <a:pt x="80" y="3616"/>
                  </a:lnTo>
                  <a:lnTo>
                    <a:pt x="56" y="3592"/>
                  </a:lnTo>
                  <a:lnTo>
                    <a:pt x="64" y="3592"/>
                  </a:lnTo>
                  <a:lnTo>
                    <a:pt x="40" y="3616"/>
                  </a:lnTo>
                  <a:lnTo>
                    <a:pt x="40" y="3592"/>
                  </a:lnTo>
                  <a:cubicBezTo>
                    <a:pt x="40" y="3579"/>
                    <a:pt x="51" y="3568"/>
                    <a:pt x="64" y="3568"/>
                  </a:cubicBezTo>
                  <a:cubicBezTo>
                    <a:pt x="78" y="3568"/>
                    <a:pt x="88" y="3579"/>
                    <a:pt x="88" y="3592"/>
                  </a:cubicBezTo>
                  <a:lnTo>
                    <a:pt x="88" y="3616"/>
                  </a:lnTo>
                  <a:lnTo>
                    <a:pt x="64" y="3592"/>
                  </a:lnTo>
                  <a:lnTo>
                    <a:pt x="72" y="3592"/>
                  </a:lnTo>
                  <a:lnTo>
                    <a:pt x="48" y="3616"/>
                  </a:lnTo>
                  <a:lnTo>
                    <a:pt x="48" y="3592"/>
                  </a:lnTo>
                  <a:cubicBezTo>
                    <a:pt x="48" y="3579"/>
                    <a:pt x="59" y="3568"/>
                    <a:pt x="72" y="3568"/>
                  </a:cubicBezTo>
                  <a:cubicBezTo>
                    <a:pt x="86" y="3568"/>
                    <a:pt x="96" y="3579"/>
                    <a:pt x="96" y="3592"/>
                  </a:cubicBezTo>
                  <a:lnTo>
                    <a:pt x="96" y="3616"/>
                  </a:lnTo>
                  <a:lnTo>
                    <a:pt x="96" y="3640"/>
                  </a:lnTo>
                  <a:lnTo>
                    <a:pt x="96" y="3664"/>
                  </a:lnTo>
                  <a:lnTo>
                    <a:pt x="96" y="3696"/>
                  </a:lnTo>
                  <a:lnTo>
                    <a:pt x="72" y="3672"/>
                  </a:lnTo>
                  <a:lnTo>
                    <a:pt x="80" y="3672"/>
                  </a:lnTo>
                  <a:lnTo>
                    <a:pt x="88" y="3672"/>
                  </a:lnTo>
                  <a:lnTo>
                    <a:pt x="96" y="3672"/>
                  </a:lnTo>
                  <a:lnTo>
                    <a:pt x="72" y="3696"/>
                  </a:lnTo>
                  <a:lnTo>
                    <a:pt x="72" y="3664"/>
                  </a:lnTo>
                  <a:cubicBezTo>
                    <a:pt x="72" y="3651"/>
                    <a:pt x="83" y="3640"/>
                    <a:pt x="96" y="3640"/>
                  </a:cubicBezTo>
                  <a:cubicBezTo>
                    <a:pt x="110" y="3640"/>
                    <a:pt x="120" y="3651"/>
                    <a:pt x="120" y="3664"/>
                  </a:cubicBezTo>
                  <a:lnTo>
                    <a:pt x="120" y="3696"/>
                  </a:lnTo>
                  <a:lnTo>
                    <a:pt x="96" y="3672"/>
                  </a:lnTo>
                  <a:lnTo>
                    <a:pt x="104" y="3672"/>
                  </a:lnTo>
                  <a:lnTo>
                    <a:pt x="112" y="3672"/>
                  </a:lnTo>
                  <a:lnTo>
                    <a:pt x="120" y="3672"/>
                  </a:lnTo>
                  <a:lnTo>
                    <a:pt x="128" y="3672"/>
                  </a:lnTo>
                  <a:lnTo>
                    <a:pt x="104" y="3696"/>
                  </a:lnTo>
                  <a:lnTo>
                    <a:pt x="104" y="3664"/>
                  </a:lnTo>
                  <a:cubicBezTo>
                    <a:pt x="104" y="3651"/>
                    <a:pt x="115" y="3640"/>
                    <a:pt x="128" y="3640"/>
                  </a:cubicBezTo>
                  <a:cubicBezTo>
                    <a:pt x="142" y="3640"/>
                    <a:pt x="152" y="3651"/>
                    <a:pt x="152" y="3664"/>
                  </a:cubicBezTo>
                  <a:lnTo>
                    <a:pt x="152" y="3696"/>
                  </a:lnTo>
                  <a:cubicBezTo>
                    <a:pt x="152" y="3710"/>
                    <a:pt x="142" y="3720"/>
                    <a:pt x="128" y="3720"/>
                  </a:cubicBezTo>
                  <a:cubicBezTo>
                    <a:pt x="115" y="3720"/>
                    <a:pt x="104" y="3710"/>
                    <a:pt x="104" y="3696"/>
                  </a:cubicBezTo>
                  <a:lnTo>
                    <a:pt x="104" y="3664"/>
                  </a:lnTo>
                  <a:cubicBezTo>
                    <a:pt x="104" y="3651"/>
                    <a:pt x="115" y="3640"/>
                    <a:pt x="128" y="3640"/>
                  </a:cubicBezTo>
                  <a:cubicBezTo>
                    <a:pt x="142" y="3640"/>
                    <a:pt x="152" y="3651"/>
                    <a:pt x="152" y="3664"/>
                  </a:cubicBezTo>
                  <a:lnTo>
                    <a:pt x="152" y="3696"/>
                  </a:lnTo>
                  <a:lnTo>
                    <a:pt x="128" y="3672"/>
                  </a:lnTo>
                  <a:lnTo>
                    <a:pt x="136" y="3672"/>
                  </a:lnTo>
                  <a:lnTo>
                    <a:pt x="112" y="3696"/>
                  </a:lnTo>
                  <a:lnTo>
                    <a:pt x="112" y="3664"/>
                  </a:lnTo>
                  <a:cubicBezTo>
                    <a:pt x="112" y="3651"/>
                    <a:pt x="123" y="3640"/>
                    <a:pt x="136" y="3640"/>
                  </a:cubicBezTo>
                  <a:cubicBezTo>
                    <a:pt x="150" y="3640"/>
                    <a:pt x="160" y="3651"/>
                    <a:pt x="160" y="3664"/>
                  </a:cubicBezTo>
                  <a:lnTo>
                    <a:pt x="160" y="3696"/>
                  </a:lnTo>
                  <a:lnTo>
                    <a:pt x="136" y="3672"/>
                  </a:lnTo>
                  <a:lnTo>
                    <a:pt x="144" y="3672"/>
                  </a:lnTo>
                  <a:lnTo>
                    <a:pt x="152" y="3672"/>
                  </a:lnTo>
                  <a:lnTo>
                    <a:pt x="160" y="3672"/>
                  </a:lnTo>
                  <a:lnTo>
                    <a:pt x="136" y="3696"/>
                  </a:lnTo>
                  <a:lnTo>
                    <a:pt x="136" y="3664"/>
                  </a:lnTo>
                  <a:cubicBezTo>
                    <a:pt x="136" y="3651"/>
                    <a:pt x="147" y="3640"/>
                    <a:pt x="160" y="3640"/>
                  </a:cubicBezTo>
                  <a:cubicBezTo>
                    <a:pt x="174" y="3640"/>
                    <a:pt x="184" y="3651"/>
                    <a:pt x="184" y="3664"/>
                  </a:cubicBezTo>
                  <a:lnTo>
                    <a:pt x="184" y="3696"/>
                  </a:lnTo>
                  <a:lnTo>
                    <a:pt x="160" y="3672"/>
                  </a:lnTo>
                  <a:lnTo>
                    <a:pt x="168" y="3672"/>
                  </a:lnTo>
                  <a:lnTo>
                    <a:pt x="176" y="3672"/>
                  </a:lnTo>
                  <a:lnTo>
                    <a:pt x="184" y="3672"/>
                  </a:lnTo>
                  <a:cubicBezTo>
                    <a:pt x="198" y="3672"/>
                    <a:pt x="208" y="3683"/>
                    <a:pt x="208" y="3696"/>
                  </a:cubicBezTo>
                  <a:lnTo>
                    <a:pt x="208" y="3720"/>
                  </a:lnTo>
                  <a:cubicBezTo>
                    <a:pt x="208" y="3734"/>
                    <a:pt x="198" y="3744"/>
                    <a:pt x="184" y="3744"/>
                  </a:cubicBezTo>
                  <a:cubicBezTo>
                    <a:pt x="171" y="3744"/>
                    <a:pt x="160" y="3734"/>
                    <a:pt x="160" y="3720"/>
                  </a:cubicBezTo>
                  <a:lnTo>
                    <a:pt x="160" y="3696"/>
                  </a:lnTo>
                  <a:lnTo>
                    <a:pt x="160" y="3664"/>
                  </a:lnTo>
                  <a:lnTo>
                    <a:pt x="160" y="3640"/>
                  </a:lnTo>
                  <a:lnTo>
                    <a:pt x="160" y="3616"/>
                  </a:lnTo>
                  <a:lnTo>
                    <a:pt x="160" y="3592"/>
                  </a:lnTo>
                  <a:cubicBezTo>
                    <a:pt x="160" y="3579"/>
                    <a:pt x="171" y="3568"/>
                    <a:pt x="184" y="3568"/>
                  </a:cubicBezTo>
                  <a:cubicBezTo>
                    <a:pt x="198" y="3568"/>
                    <a:pt x="208" y="3579"/>
                    <a:pt x="208" y="3592"/>
                  </a:cubicBezTo>
                  <a:lnTo>
                    <a:pt x="208" y="3616"/>
                  </a:lnTo>
                  <a:lnTo>
                    <a:pt x="208" y="3640"/>
                  </a:lnTo>
                  <a:lnTo>
                    <a:pt x="208" y="3664"/>
                  </a:lnTo>
                  <a:lnTo>
                    <a:pt x="208" y="3659"/>
                  </a:lnTo>
                  <a:lnTo>
                    <a:pt x="216" y="3691"/>
                  </a:lnTo>
                  <a:cubicBezTo>
                    <a:pt x="216" y="3693"/>
                    <a:pt x="216" y="3695"/>
                    <a:pt x="216" y="3696"/>
                  </a:cubicBezTo>
                  <a:lnTo>
                    <a:pt x="216" y="3720"/>
                  </a:lnTo>
                  <a:cubicBezTo>
                    <a:pt x="216" y="3734"/>
                    <a:pt x="206" y="3744"/>
                    <a:pt x="192" y="3744"/>
                  </a:cubicBezTo>
                  <a:cubicBezTo>
                    <a:pt x="179" y="3744"/>
                    <a:pt x="168" y="3734"/>
                    <a:pt x="168" y="3720"/>
                  </a:cubicBezTo>
                  <a:lnTo>
                    <a:pt x="168" y="3696"/>
                  </a:lnTo>
                  <a:lnTo>
                    <a:pt x="168" y="3664"/>
                  </a:lnTo>
                  <a:lnTo>
                    <a:pt x="168" y="3640"/>
                  </a:lnTo>
                  <a:lnTo>
                    <a:pt x="168" y="3616"/>
                  </a:lnTo>
                  <a:lnTo>
                    <a:pt x="168" y="3592"/>
                  </a:lnTo>
                  <a:cubicBezTo>
                    <a:pt x="168" y="3579"/>
                    <a:pt x="179" y="3568"/>
                    <a:pt x="192" y="3568"/>
                  </a:cubicBezTo>
                  <a:cubicBezTo>
                    <a:pt x="206" y="3568"/>
                    <a:pt x="216" y="3579"/>
                    <a:pt x="216" y="3592"/>
                  </a:cubicBezTo>
                  <a:lnTo>
                    <a:pt x="216" y="3616"/>
                  </a:lnTo>
                  <a:cubicBezTo>
                    <a:pt x="216" y="3630"/>
                    <a:pt x="206" y="3640"/>
                    <a:pt x="192" y="3640"/>
                  </a:cubicBezTo>
                  <a:cubicBezTo>
                    <a:pt x="179" y="3640"/>
                    <a:pt x="168" y="3630"/>
                    <a:pt x="168" y="3616"/>
                  </a:cubicBezTo>
                  <a:lnTo>
                    <a:pt x="168" y="3592"/>
                  </a:lnTo>
                  <a:cubicBezTo>
                    <a:pt x="168" y="3579"/>
                    <a:pt x="179" y="3568"/>
                    <a:pt x="192" y="3568"/>
                  </a:cubicBezTo>
                  <a:cubicBezTo>
                    <a:pt x="206" y="3568"/>
                    <a:pt x="216" y="3579"/>
                    <a:pt x="216" y="3592"/>
                  </a:cubicBezTo>
                  <a:lnTo>
                    <a:pt x="216" y="3616"/>
                  </a:lnTo>
                  <a:lnTo>
                    <a:pt x="192" y="3592"/>
                  </a:lnTo>
                  <a:lnTo>
                    <a:pt x="200" y="3592"/>
                  </a:lnTo>
                  <a:lnTo>
                    <a:pt x="176" y="3616"/>
                  </a:lnTo>
                  <a:lnTo>
                    <a:pt x="176" y="3592"/>
                  </a:lnTo>
                  <a:cubicBezTo>
                    <a:pt x="176" y="3579"/>
                    <a:pt x="187" y="3568"/>
                    <a:pt x="200" y="3568"/>
                  </a:cubicBezTo>
                  <a:cubicBezTo>
                    <a:pt x="214" y="3568"/>
                    <a:pt x="224" y="3579"/>
                    <a:pt x="224" y="3592"/>
                  </a:cubicBezTo>
                  <a:lnTo>
                    <a:pt x="224" y="3616"/>
                  </a:lnTo>
                  <a:cubicBezTo>
                    <a:pt x="224" y="3630"/>
                    <a:pt x="214" y="3640"/>
                    <a:pt x="200" y="3640"/>
                  </a:cubicBezTo>
                  <a:cubicBezTo>
                    <a:pt x="187" y="3640"/>
                    <a:pt x="176" y="3630"/>
                    <a:pt x="176" y="3616"/>
                  </a:cubicBezTo>
                  <a:lnTo>
                    <a:pt x="176" y="3592"/>
                  </a:lnTo>
                  <a:cubicBezTo>
                    <a:pt x="176" y="3591"/>
                    <a:pt x="177" y="3589"/>
                    <a:pt x="177" y="3587"/>
                  </a:cubicBezTo>
                  <a:lnTo>
                    <a:pt x="185" y="3555"/>
                  </a:lnTo>
                  <a:lnTo>
                    <a:pt x="184" y="3560"/>
                  </a:lnTo>
                  <a:lnTo>
                    <a:pt x="184" y="3536"/>
                  </a:lnTo>
                  <a:lnTo>
                    <a:pt x="184" y="3512"/>
                  </a:lnTo>
                  <a:cubicBezTo>
                    <a:pt x="184" y="3499"/>
                    <a:pt x="195" y="3488"/>
                    <a:pt x="208" y="3488"/>
                  </a:cubicBezTo>
                  <a:cubicBezTo>
                    <a:pt x="222" y="3488"/>
                    <a:pt x="232" y="3499"/>
                    <a:pt x="232" y="3512"/>
                  </a:cubicBezTo>
                  <a:lnTo>
                    <a:pt x="232" y="3536"/>
                  </a:lnTo>
                  <a:cubicBezTo>
                    <a:pt x="232" y="3550"/>
                    <a:pt x="222" y="3560"/>
                    <a:pt x="208" y="3560"/>
                  </a:cubicBezTo>
                  <a:cubicBezTo>
                    <a:pt x="195" y="3560"/>
                    <a:pt x="184" y="3550"/>
                    <a:pt x="184" y="3536"/>
                  </a:cubicBezTo>
                  <a:lnTo>
                    <a:pt x="184" y="3512"/>
                  </a:lnTo>
                  <a:lnTo>
                    <a:pt x="184" y="3488"/>
                  </a:lnTo>
                  <a:lnTo>
                    <a:pt x="184" y="3464"/>
                  </a:lnTo>
                  <a:lnTo>
                    <a:pt x="184" y="3432"/>
                  </a:lnTo>
                  <a:lnTo>
                    <a:pt x="184" y="3408"/>
                  </a:lnTo>
                  <a:lnTo>
                    <a:pt x="184" y="3384"/>
                  </a:lnTo>
                  <a:lnTo>
                    <a:pt x="184" y="3360"/>
                  </a:lnTo>
                  <a:cubicBezTo>
                    <a:pt x="184" y="3358"/>
                    <a:pt x="185" y="3355"/>
                    <a:pt x="186" y="3353"/>
                  </a:cubicBezTo>
                  <a:lnTo>
                    <a:pt x="194" y="3329"/>
                  </a:lnTo>
                  <a:lnTo>
                    <a:pt x="192" y="3336"/>
                  </a:lnTo>
                  <a:lnTo>
                    <a:pt x="192" y="3304"/>
                  </a:lnTo>
                  <a:lnTo>
                    <a:pt x="192" y="3280"/>
                  </a:lnTo>
                  <a:lnTo>
                    <a:pt x="192" y="3256"/>
                  </a:lnTo>
                  <a:lnTo>
                    <a:pt x="192" y="3208"/>
                  </a:lnTo>
                  <a:lnTo>
                    <a:pt x="192" y="3176"/>
                  </a:lnTo>
                  <a:lnTo>
                    <a:pt x="192" y="3152"/>
                  </a:lnTo>
                  <a:lnTo>
                    <a:pt x="192" y="3104"/>
                  </a:lnTo>
                  <a:lnTo>
                    <a:pt x="192" y="3080"/>
                  </a:lnTo>
                  <a:lnTo>
                    <a:pt x="192" y="3048"/>
                  </a:lnTo>
                  <a:lnTo>
                    <a:pt x="192" y="3024"/>
                  </a:lnTo>
                  <a:lnTo>
                    <a:pt x="192" y="3000"/>
                  </a:lnTo>
                  <a:lnTo>
                    <a:pt x="192" y="2976"/>
                  </a:lnTo>
                  <a:lnTo>
                    <a:pt x="192" y="2952"/>
                  </a:lnTo>
                  <a:lnTo>
                    <a:pt x="192" y="2896"/>
                  </a:lnTo>
                  <a:lnTo>
                    <a:pt x="192" y="2848"/>
                  </a:lnTo>
                  <a:lnTo>
                    <a:pt x="192" y="2792"/>
                  </a:lnTo>
                  <a:lnTo>
                    <a:pt x="192" y="2744"/>
                  </a:lnTo>
                  <a:lnTo>
                    <a:pt x="192" y="2696"/>
                  </a:lnTo>
                  <a:lnTo>
                    <a:pt x="192" y="2640"/>
                  </a:lnTo>
                  <a:lnTo>
                    <a:pt x="192" y="2592"/>
                  </a:lnTo>
                  <a:lnTo>
                    <a:pt x="192" y="2568"/>
                  </a:lnTo>
                  <a:lnTo>
                    <a:pt x="192" y="2512"/>
                  </a:lnTo>
                  <a:lnTo>
                    <a:pt x="192" y="2488"/>
                  </a:lnTo>
                  <a:lnTo>
                    <a:pt x="192" y="2432"/>
                  </a:lnTo>
                  <a:lnTo>
                    <a:pt x="192" y="2384"/>
                  </a:lnTo>
                  <a:lnTo>
                    <a:pt x="192" y="2336"/>
                  </a:lnTo>
                  <a:lnTo>
                    <a:pt x="192" y="2280"/>
                  </a:lnTo>
                  <a:lnTo>
                    <a:pt x="192" y="2208"/>
                  </a:lnTo>
                  <a:cubicBezTo>
                    <a:pt x="192" y="2207"/>
                    <a:pt x="193" y="2206"/>
                    <a:pt x="193" y="2205"/>
                  </a:cubicBezTo>
                  <a:lnTo>
                    <a:pt x="201" y="2149"/>
                  </a:lnTo>
                  <a:lnTo>
                    <a:pt x="200" y="2152"/>
                  </a:lnTo>
                  <a:lnTo>
                    <a:pt x="200" y="2104"/>
                  </a:lnTo>
                  <a:lnTo>
                    <a:pt x="200" y="2080"/>
                  </a:lnTo>
                  <a:lnTo>
                    <a:pt x="200" y="2024"/>
                  </a:lnTo>
                  <a:lnTo>
                    <a:pt x="200" y="1976"/>
                  </a:lnTo>
                  <a:lnTo>
                    <a:pt x="200" y="1920"/>
                  </a:lnTo>
                  <a:lnTo>
                    <a:pt x="200" y="1872"/>
                  </a:lnTo>
                  <a:lnTo>
                    <a:pt x="200" y="1824"/>
                  </a:lnTo>
                  <a:lnTo>
                    <a:pt x="200" y="1768"/>
                  </a:lnTo>
                  <a:lnTo>
                    <a:pt x="200" y="1720"/>
                  </a:lnTo>
                  <a:lnTo>
                    <a:pt x="200" y="1664"/>
                  </a:lnTo>
                  <a:lnTo>
                    <a:pt x="200" y="1640"/>
                  </a:lnTo>
                  <a:lnTo>
                    <a:pt x="200" y="1592"/>
                  </a:lnTo>
                  <a:lnTo>
                    <a:pt x="200" y="1536"/>
                  </a:lnTo>
                  <a:lnTo>
                    <a:pt x="200" y="1488"/>
                  </a:lnTo>
                  <a:lnTo>
                    <a:pt x="200" y="1464"/>
                  </a:lnTo>
                  <a:lnTo>
                    <a:pt x="200" y="1408"/>
                  </a:lnTo>
                  <a:lnTo>
                    <a:pt x="200" y="1384"/>
                  </a:lnTo>
                  <a:lnTo>
                    <a:pt x="200" y="1336"/>
                  </a:lnTo>
                  <a:lnTo>
                    <a:pt x="200" y="1304"/>
                  </a:lnTo>
                  <a:lnTo>
                    <a:pt x="200" y="1280"/>
                  </a:lnTo>
                  <a:lnTo>
                    <a:pt x="200" y="1256"/>
                  </a:lnTo>
                  <a:lnTo>
                    <a:pt x="200" y="1232"/>
                  </a:lnTo>
                  <a:lnTo>
                    <a:pt x="200" y="1208"/>
                  </a:lnTo>
                  <a:lnTo>
                    <a:pt x="200" y="1176"/>
                  </a:lnTo>
                  <a:lnTo>
                    <a:pt x="200" y="1152"/>
                  </a:lnTo>
                  <a:lnTo>
                    <a:pt x="200" y="1104"/>
                  </a:lnTo>
                  <a:lnTo>
                    <a:pt x="200" y="1080"/>
                  </a:lnTo>
                  <a:lnTo>
                    <a:pt x="200" y="1048"/>
                  </a:lnTo>
                  <a:lnTo>
                    <a:pt x="200" y="1024"/>
                  </a:lnTo>
                  <a:cubicBezTo>
                    <a:pt x="200" y="1022"/>
                    <a:pt x="201" y="1019"/>
                    <a:pt x="202" y="1017"/>
                  </a:cubicBezTo>
                  <a:lnTo>
                    <a:pt x="210" y="993"/>
                  </a:lnTo>
                  <a:lnTo>
                    <a:pt x="208" y="1000"/>
                  </a:lnTo>
                  <a:lnTo>
                    <a:pt x="208" y="976"/>
                  </a:lnTo>
                  <a:lnTo>
                    <a:pt x="208" y="952"/>
                  </a:lnTo>
                  <a:lnTo>
                    <a:pt x="208" y="920"/>
                  </a:lnTo>
                  <a:lnTo>
                    <a:pt x="208" y="872"/>
                  </a:lnTo>
                  <a:lnTo>
                    <a:pt x="208" y="848"/>
                  </a:lnTo>
                  <a:lnTo>
                    <a:pt x="208" y="824"/>
                  </a:lnTo>
                  <a:lnTo>
                    <a:pt x="208" y="792"/>
                  </a:lnTo>
                  <a:lnTo>
                    <a:pt x="208" y="768"/>
                  </a:lnTo>
                  <a:lnTo>
                    <a:pt x="208" y="744"/>
                  </a:lnTo>
                  <a:lnTo>
                    <a:pt x="208" y="696"/>
                  </a:lnTo>
                  <a:lnTo>
                    <a:pt x="208" y="664"/>
                  </a:lnTo>
                  <a:lnTo>
                    <a:pt x="208" y="640"/>
                  </a:lnTo>
                  <a:lnTo>
                    <a:pt x="208" y="616"/>
                  </a:lnTo>
                  <a:lnTo>
                    <a:pt x="208" y="592"/>
                  </a:lnTo>
                  <a:lnTo>
                    <a:pt x="208" y="568"/>
                  </a:lnTo>
                  <a:lnTo>
                    <a:pt x="208" y="536"/>
                  </a:lnTo>
                  <a:lnTo>
                    <a:pt x="208" y="512"/>
                  </a:lnTo>
                  <a:lnTo>
                    <a:pt x="208" y="488"/>
                  </a:lnTo>
                  <a:lnTo>
                    <a:pt x="208" y="464"/>
                  </a:lnTo>
                  <a:lnTo>
                    <a:pt x="208" y="440"/>
                  </a:lnTo>
                  <a:lnTo>
                    <a:pt x="208" y="408"/>
                  </a:lnTo>
                  <a:lnTo>
                    <a:pt x="208" y="384"/>
                  </a:lnTo>
                  <a:lnTo>
                    <a:pt x="208" y="360"/>
                  </a:lnTo>
                  <a:lnTo>
                    <a:pt x="208" y="336"/>
                  </a:lnTo>
                  <a:lnTo>
                    <a:pt x="208" y="304"/>
                  </a:lnTo>
                  <a:lnTo>
                    <a:pt x="208" y="280"/>
                  </a:lnTo>
                  <a:lnTo>
                    <a:pt x="208" y="256"/>
                  </a:lnTo>
                  <a:cubicBezTo>
                    <a:pt x="208" y="254"/>
                    <a:pt x="209" y="251"/>
                    <a:pt x="210" y="249"/>
                  </a:cubicBezTo>
                  <a:lnTo>
                    <a:pt x="218" y="225"/>
                  </a:lnTo>
                  <a:lnTo>
                    <a:pt x="216" y="232"/>
                  </a:lnTo>
                  <a:lnTo>
                    <a:pt x="216" y="208"/>
                  </a:lnTo>
                  <a:lnTo>
                    <a:pt x="216" y="176"/>
                  </a:lnTo>
                  <a:lnTo>
                    <a:pt x="216" y="152"/>
                  </a:lnTo>
                  <a:lnTo>
                    <a:pt x="216" y="128"/>
                  </a:lnTo>
                  <a:lnTo>
                    <a:pt x="216" y="104"/>
                  </a:lnTo>
                  <a:lnTo>
                    <a:pt x="216" y="80"/>
                  </a:lnTo>
                  <a:lnTo>
                    <a:pt x="216" y="48"/>
                  </a:lnTo>
                  <a:lnTo>
                    <a:pt x="216" y="24"/>
                  </a:lnTo>
                  <a:cubicBezTo>
                    <a:pt x="216" y="11"/>
                    <a:pt x="227" y="0"/>
                    <a:pt x="240" y="0"/>
                  </a:cubicBezTo>
                  <a:cubicBezTo>
                    <a:pt x="254" y="0"/>
                    <a:pt x="264" y="11"/>
                    <a:pt x="264" y="24"/>
                  </a:cubicBezTo>
                  <a:lnTo>
                    <a:pt x="264" y="48"/>
                  </a:lnTo>
                  <a:lnTo>
                    <a:pt x="264" y="80"/>
                  </a:lnTo>
                  <a:lnTo>
                    <a:pt x="264" y="104"/>
                  </a:lnTo>
                  <a:lnTo>
                    <a:pt x="264" y="128"/>
                  </a:lnTo>
                  <a:lnTo>
                    <a:pt x="264" y="152"/>
                  </a:lnTo>
                  <a:lnTo>
                    <a:pt x="264" y="176"/>
                  </a:lnTo>
                  <a:lnTo>
                    <a:pt x="264" y="208"/>
                  </a:lnTo>
                  <a:lnTo>
                    <a:pt x="264" y="232"/>
                  </a:lnTo>
                  <a:cubicBezTo>
                    <a:pt x="264" y="235"/>
                    <a:pt x="264" y="238"/>
                    <a:pt x="263" y="240"/>
                  </a:cubicBezTo>
                  <a:lnTo>
                    <a:pt x="255" y="264"/>
                  </a:lnTo>
                  <a:lnTo>
                    <a:pt x="256" y="256"/>
                  </a:lnTo>
                  <a:lnTo>
                    <a:pt x="256" y="280"/>
                  </a:lnTo>
                  <a:lnTo>
                    <a:pt x="256" y="304"/>
                  </a:lnTo>
                  <a:lnTo>
                    <a:pt x="256" y="336"/>
                  </a:lnTo>
                  <a:lnTo>
                    <a:pt x="256" y="360"/>
                  </a:lnTo>
                  <a:lnTo>
                    <a:pt x="256" y="384"/>
                  </a:lnTo>
                  <a:lnTo>
                    <a:pt x="256" y="408"/>
                  </a:lnTo>
                  <a:lnTo>
                    <a:pt x="256" y="440"/>
                  </a:lnTo>
                  <a:lnTo>
                    <a:pt x="256" y="464"/>
                  </a:lnTo>
                  <a:lnTo>
                    <a:pt x="256" y="488"/>
                  </a:lnTo>
                  <a:lnTo>
                    <a:pt x="256" y="512"/>
                  </a:lnTo>
                  <a:lnTo>
                    <a:pt x="256" y="536"/>
                  </a:lnTo>
                  <a:lnTo>
                    <a:pt x="256" y="568"/>
                  </a:lnTo>
                  <a:lnTo>
                    <a:pt x="256" y="592"/>
                  </a:lnTo>
                  <a:lnTo>
                    <a:pt x="256" y="616"/>
                  </a:lnTo>
                  <a:lnTo>
                    <a:pt x="256" y="640"/>
                  </a:lnTo>
                  <a:lnTo>
                    <a:pt x="256" y="664"/>
                  </a:lnTo>
                  <a:lnTo>
                    <a:pt x="256" y="696"/>
                  </a:lnTo>
                  <a:lnTo>
                    <a:pt x="256" y="744"/>
                  </a:lnTo>
                  <a:lnTo>
                    <a:pt x="256" y="768"/>
                  </a:lnTo>
                  <a:lnTo>
                    <a:pt x="256" y="792"/>
                  </a:lnTo>
                  <a:lnTo>
                    <a:pt x="256" y="824"/>
                  </a:lnTo>
                  <a:lnTo>
                    <a:pt x="256" y="848"/>
                  </a:lnTo>
                  <a:lnTo>
                    <a:pt x="256" y="872"/>
                  </a:lnTo>
                  <a:lnTo>
                    <a:pt x="256" y="920"/>
                  </a:lnTo>
                  <a:lnTo>
                    <a:pt x="256" y="952"/>
                  </a:lnTo>
                  <a:lnTo>
                    <a:pt x="256" y="976"/>
                  </a:lnTo>
                  <a:lnTo>
                    <a:pt x="256" y="1000"/>
                  </a:lnTo>
                  <a:cubicBezTo>
                    <a:pt x="256" y="1003"/>
                    <a:pt x="256" y="1006"/>
                    <a:pt x="255" y="1008"/>
                  </a:cubicBezTo>
                  <a:lnTo>
                    <a:pt x="247" y="1032"/>
                  </a:lnTo>
                  <a:lnTo>
                    <a:pt x="248" y="1024"/>
                  </a:lnTo>
                  <a:lnTo>
                    <a:pt x="248" y="1048"/>
                  </a:lnTo>
                  <a:lnTo>
                    <a:pt x="248" y="1080"/>
                  </a:lnTo>
                  <a:lnTo>
                    <a:pt x="248" y="1104"/>
                  </a:lnTo>
                  <a:lnTo>
                    <a:pt x="248" y="1152"/>
                  </a:lnTo>
                  <a:lnTo>
                    <a:pt x="248" y="1176"/>
                  </a:lnTo>
                  <a:lnTo>
                    <a:pt x="248" y="1208"/>
                  </a:lnTo>
                  <a:lnTo>
                    <a:pt x="248" y="1232"/>
                  </a:lnTo>
                  <a:lnTo>
                    <a:pt x="248" y="1256"/>
                  </a:lnTo>
                  <a:lnTo>
                    <a:pt x="248" y="1280"/>
                  </a:lnTo>
                  <a:lnTo>
                    <a:pt x="248" y="1304"/>
                  </a:lnTo>
                  <a:lnTo>
                    <a:pt x="248" y="1336"/>
                  </a:lnTo>
                  <a:lnTo>
                    <a:pt x="248" y="1384"/>
                  </a:lnTo>
                  <a:lnTo>
                    <a:pt x="248" y="1408"/>
                  </a:lnTo>
                  <a:lnTo>
                    <a:pt x="248" y="1464"/>
                  </a:lnTo>
                  <a:lnTo>
                    <a:pt x="248" y="1488"/>
                  </a:lnTo>
                  <a:lnTo>
                    <a:pt x="248" y="1536"/>
                  </a:lnTo>
                  <a:lnTo>
                    <a:pt x="248" y="1592"/>
                  </a:lnTo>
                  <a:lnTo>
                    <a:pt x="248" y="1640"/>
                  </a:lnTo>
                  <a:lnTo>
                    <a:pt x="248" y="1664"/>
                  </a:lnTo>
                  <a:lnTo>
                    <a:pt x="248" y="1720"/>
                  </a:lnTo>
                  <a:lnTo>
                    <a:pt x="248" y="1768"/>
                  </a:lnTo>
                  <a:lnTo>
                    <a:pt x="248" y="1824"/>
                  </a:lnTo>
                  <a:lnTo>
                    <a:pt x="248" y="1872"/>
                  </a:lnTo>
                  <a:lnTo>
                    <a:pt x="248" y="1920"/>
                  </a:lnTo>
                  <a:lnTo>
                    <a:pt x="248" y="1976"/>
                  </a:lnTo>
                  <a:lnTo>
                    <a:pt x="248" y="2024"/>
                  </a:lnTo>
                  <a:lnTo>
                    <a:pt x="248" y="2080"/>
                  </a:lnTo>
                  <a:lnTo>
                    <a:pt x="248" y="2104"/>
                  </a:lnTo>
                  <a:lnTo>
                    <a:pt x="248" y="2152"/>
                  </a:lnTo>
                  <a:cubicBezTo>
                    <a:pt x="248" y="2154"/>
                    <a:pt x="248" y="2155"/>
                    <a:pt x="248" y="2156"/>
                  </a:cubicBezTo>
                  <a:lnTo>
                    <a:pt x="240" y="2212"/>
                  </a:lnTo>
                  <a:lnTo>
                    <a:pt x="240" y="2208"/>
                  </a:lnTo>
                  <a:lnTo>
                    <a:pt x="240" y="2280"/>
                  </a:lnTo>
                  <a:lnTo>
                    <a:pt x="240" y="2336"/>
                  </a:lnTo>
                  <a:lnTo>
                    <a:pt x="240" y="2384"/>
                  </a:lnTo>
                  <a:lnTo>
                    <a:pt x="240" y="2432"/>
                  </a:lnTo>
                  <a:lnTo>
                    <a:pt x="240" y="2488"/>
                  </a:lnTo>
                  <a:lnTo>
                    <a:pt x="240" y="2512"/>
                  </a:lnTo>
                  <a:lnTo>
                    <a:pt x="240" y="2568"/>
                  </a:lnTo>
                  <a:lnTo>
                    <a:pt x="240" y="2592"/>
                  </a:lnTo>
                  <a:lnTo>
                    <a:pt x="240" y="2640"/>
                  </a:lnTo>
                  <a:lnTo>
                    <a:pt x="240" y="2696"/>
                  </a:lnTo>
                  <a:lnTo>
                    <a:pt x="240" y="2744"/>
                  </a:lnTo>
                  <a:lnTo>
                    <a:pt x="240" y="2792"/>
                  </a:lnTo>
                  <a:lnTo>
                    <a:pt x="240" y="2848"/>
                  </a:lnTo>
                  <a:lnTo>
                    <a:pt x="240" y="2896"/>
                  </a:lnTo>
                  <a:lnTo>
                    <a:pt x="240" y="2952"/>
                  </a:lnTo>
                  <a:lnTo>
                    <a:pt x="240" y="2976"/>
                  </a:lnTo>
                  <a:lnTo>
                    <a:pt x="240" y="3000"/>
                  </a:lnTo>
                  <a:lnTo>
                    <a:pt x="240" y="3024"/>
                  </a:lnTo>
                  <a:lnTo>
                    <a:pt x="240" y="3048"/>
                  </a:lnTo>
                  <a:lnTo>
                    <a:pt x="240" y="3080"/>
                  </a:lnTo>
                  <a:lnTo>
                    <a:pt x="240" y="3104"/>
                  </a:lnTo>
                  <a:lnTo>
                    <a:pt x="240" y="3152"/>
                  </a:lnTo>
                  <a:lnTo>
                    <a:pt x="240" y="3176"/>
                  </a:lnTo>
                  <a:lnTo>
                    <a:pt x="240" y="3208"/>
                  </a:lnTo>
                  <a:lnTo>
                    <a:pt x="240" y="3256"/>
                  </a:lnTo>
                  <a:lnTo>
                    <a:pt x="240" y="3280"/>
                  </a:lnTo>
                  <a:lnTo>
                    <a:pt x="240" y="3304"/>
                  </a:lnTo>
                  <a:lnTo>
                    <a:pt x="240" y="3336"/>
                  </a:lnTo>
                  <a:cubicBezTo>
                    <a:pt x="240" y="3339"/>
                    <a:pt x="240" y="3342"/>
                    <a:pt x="239" y="3344"/>
                  </a:cubicBezTo>
                  <a:lnTo>
                    <a:pt x="231" y="3368"/>
                  </a:lnTo>
                  <a:lnTo>
                    <a:pt x="232" y="3360"/>
                  </a:lnTo>
                  <a:lnTo>
                    <a:pt x="232" y="3384"/>
                  </a:lnTo>
                  <a:lnTo>
                    <a:pt x="232" y="3408"/>
                  </a:lnTo>
                  <a:lnTo>
                    <a:pt x="232" y="3432"/>
                  </a:lnTo>
                  <a:lnTo>
                    <a:pt x="232" y="3464"/>
                  </a:lnTo>
                  <a:lnTo>
                    <a:pt x="232" y="3488"/>
                  </a:lnTo>
                  <a:lnTo>
                    <a:pt x="232" y="3512"/>
                  </a:lnTo>
                  <a:lnTo>
                    <a:pt x="232" y="3536"/>
                  </a:lnTo>
                  <a:lnTo>
                    <a:pt x="184" y="3536"/>
                  </a:lnTo>
                  <a:lnTo>
                    <a:pt x="184" y="3512"/>
                  </a:lnTo>
                  <a:lnTo>
                    <a:pt x="232" y="3512"/>
                  </a:lnTo>
                  <a:lnTo>
                    <a:pt x="232" y="3536"/>
                  </a:lnTo>
                  <a:lnTo>
                    <a:pt x="232" y="3560"/>
                  </a:lnTo>
                  <a:cubicBezTo>
                    <a:pt x="232" y="3562"/>
                    <a:pt x="232" y="3564"/>
                    <a:pt x="232" y="3566"/>
                  </a:cubicBezTo>
                  <a:lnTo>
                    <a:pt x="224" y="3598"/>
                  </a:lnTo>
                  <a:lnTo>
                    <a:pt x="224" y="3592"/>
                  </a:lnTo>
                  <a:lnTo>
                    <a:pt x="224" y="3616"/>
                  </a:lnTo>
                  <a:lnTo>
                    <a:pt x="176" y="3616"/>
                  </a:lnTo>
                  <a:lnTo>
                    <a:pt x="176" y="3592"/>
                  </a:lnTo>
                  <a:lnTo>
                    <a:pt x="224" y="3592"/>
                  </a:lnTo>
                  <a:lnTo>
                    <a:pt x="224" y="3616"/>
                  </a:lnTo>
                  <a:cubicBezTo>
                    <a:pt x="224" y="3630"/>
                    <a:pt x="214" y="3640"/>
                    <a:pt x="200" y="3640"/>
                  </a:cubicBezTo>
                  <a:lnTo>
                    <a:pt x="192" y="3640"/>
                  </a:lnTo>
                  <a:cubicBezTo>
                    <a:pt x="179" y="3640"/>
                    <a:pt x="168" y="3630"/>
                    <a:pt x="168" y="3616"/>
                  </a:cubicBezTo>
                  <a:lnTo>
                    <a:pt x="168" y="3592"/>
                  </a:lnTo>
                  <a:lnTo>
                    <a:pt x="216" y="3592"/>
                  </a:lnTo>
                  <a:lnTo>
                    <a:pt x="216" y="3616"/>
                  </a:lnTo>
                  <a:lnTo>
                    <a:pt x="168" y="3616"/>
                  </a:lnTo>
                  <a:lnTo>
                    <a:pt x="168" y="3592"/>
                  </a:lnTo>
                  <a:lnTo>
                    <a:pt x="216" y="3592"/>
                  </a:lnTo>
                  <a:lnTo>
                    <a:pt x="216" y="3616"/>
                  </a:lnTo>
                  <a:lnTo>
                    <a:pt x="216" y="3640"/>
                  </a:lnTo>
                  <a:lnTo>
                    <a:pt x="216" y="3664"/>
                  </a:lnTo>
                  <a:lnTo>
                    <a:pt x="216" y="3696"/>
                  </a:lnTo>
                  <a:lnTo>
                    <a:pt x="216" y="3720"/>
                  </a:lnTo>
                  <a:lnTo>
                    <a:pt x="168" y="3720"/>
                  </a:lnTo>
                  <a:lnTo>
                    <a:pt x="168" y="3696"/>
                  </a:lnTo>
                  <a:lnTo>
                    <a:pt x="169" y="3702"/>
                  </a:lnTo>
                  <a:lnTo>
                    <a:pt x="161" y="3670"/>
                  </a:lnTo>
                  <a:cubicBezTo>
                    <a:pt x="161" y="3668"/>
                    <a:pt x="160" y="3666"/>
                    <a:pt x="160" y="3664"/>
                  </a:cubicBezTo>
                  <a:lnTo>
                    <a:pt x="160" y="3640"/>
                  </a:lnTo>
                  <a:lnTo>
                    <a:pt x="160" y="3616"/>
                  </a:lnTo>
                  <a:lnTo>
                    <a:pt x="160" y="3592"/>
                  </a:lnTo>
                  <a:lnTo>
                    <a:pt x="208" y="3592"/>
                  </a:lnTo>
                  <a:lnTo>
                    <a:pt x="208" y="3616"/>
                  </a:lnTo>
                  <a:lnTo>
                    <a:pt x="208" y="3640"/>
                  </a:lnTo>
                  <a:lnTo>
                    <a:pt x="208" y="3664"/>
                  </a:lnTo>
                  <a:lnTo>
                    <a:pt x="208" y="3696"/>
                  </a:lnTo>
                  <a:lnTo>
                    <a:pt x="208" y="3720"/>
                  </a:lnTo>
                  <a:lnTo>
                    <a:pt x="160" y="3720"/>
                  </a:lnTo>
                  <a:lnTo>
                    <a:pt x="160" y="3696"/>
                  </a:lnTo>
                  <a:lnTo>
                    <a:pt x="184" y="3720"/>
                  </a:lnTo>
                  <a:lnTo>
                    <a:pt x="176" y="3720"/>
                  </a:lnTo>
                  <a:lnTo>
                    <a:pt x="168" y="3720"/>
                  </a:lnTo>
                  <a:lnTo>
                    <a:pt x="160" y="3720"/>
                  </a:lnTo>
                  <a:cubicBezTo>
                    <a:pt x="147" y="3720"/>
                    <a:pt x="136" y="3710"/>
                    <a:pt x="136" y="3696"/>
                  </a:cubicBezTo>
                  <a:lnTo>
                    <a:pt x="136" y="3664"/>
                  </a:lnTo>
                  <a:lnTo>
                    <a:pt x="184" y="3664"/>
                  </a:lnTo>
                  <a:lnTo>
                    <a:pt x="184" y="3696"/>
                  </a:lnTo>
                  <a:cubicBezTo>
                    <a:pt x="184" y="3710"/>
                    <a:pt x="174" y="3720"/>
                    <a:pt x="160" y="3720"/>
                  </a:cubicBezTo>
                  <a:lnTo>
                    <a:pt x="152" y="3720"/>
                  </a:lnTo>
                  <a:lnTo>
                    <a:pt x="144" y="3720"/>
                  </a:lnTo>
                  <a:lnTo>
                    <a:pt x="136" y="3720"/>
                  </a:lnTo>
                  <a:cubicBezTo>
                    <a:pt x="123" y="3720"/>
                    <a:pt x="112" y="3710"/>
                    <a:pt x="112" y="3696"/>
                  </a:cubicBezTo>
                  <a:lnTo>
                    <a:pt x="112" y="3664"/>
                  </a:lnTo>
                  <a:lnTo>
                    <a:pt x="160" y="3664"/>
                  </a:lnTo>
                  <a:lnTo>
                    <a:pt x="160" y="3696"/>
                  </a:lnTo>
                  <a:cubicBezTo>
                    <a:pt x="160" y="3710"/>
                    <a:pt x="150" y="3720"/>
                    <a:pt x="136" y="3720"/>
                  </a:cubicBezTo>
                  <a:lnTo>
                    <a:pt x="128" y="3720"/>
                  </a:lnTo>
                  <a:cubicBezTo>
                    <a:pt x="115" y="3720"/>
                    <a:pt x="104" y="3710"/>
                    <a:pt x="104" y="3696"/>
                  </a:cubicBezTo>
                  <a:lnTo>
                    <a:pt x="104" y="3664"/>
                  </a:lnTo>
                  <a:lnTo>
                    <a:pt x="152" y="3664"/>
                  </a:lnTo>
                  <a:lnTo>
                    <a:pt x="152" y="3696"/>
                  </a:lnTo>
                  <a:lnTo>
                    <a:pt x="104" y="3696"/>
                  </a:lnTo>
                  <a:lnTo>
                    <a:pt x="104" y="3664"/>
                  </a:lnTo>
                  <a:lnTo>
                    <a:pt x="152" y="3664"/>
                  </a:lnTo>
                  <a:lnTo>
                    <a:pt x="152" y="3696"/>
                  </a:lnTo>
                  <a:cubicBezTo>
                    <a:pt x="152" y="3710"/>
                    <a:pt x="142" y="3720"/>
                    <a:pt x="128" y="3720"/>
                  </a:cubicBezTo>
                  <a:lnTo>
                    <a:pt x="120" y="3720"/>
                  </a:lnTo>
                  <a:lnTo>
                    <a:pt x="112" y="3720"/>
                  </a:lnTo>
                  <a:lnTo>
                    <a:pt x="104" y="3720"/>
                  </a:lnTo>
                  <a:lnTo>
                    <a:pt x="96" y="3720"/>
                  </a:lnTo>
                  <a:cubicBezTo>
                    <a:pt x="83" y="3720"/>
                    <a:pt x="72" y="3710"/>
                    <a:pt x="72" y="3696"/>
                  </a:cubicBezTo>
                  <a:lnTo>
                    <a:pt x="72" y="3664"/>
                  </a:lnTo>
                  <a:lnTo>
                    <a:pt x="120" y="3664"/>
                  </a:lnTo>
                  <a:lnTo>
                    <a:pt x="120" y="3696"/>
                  </a:lnTo>
                  <a:cubicBezTo>
                    <a:pt x="120" y="3710"/>
                    <a:pt x="110" y="3720"/>
                    <a:pt x="96" y="3720"/>
                  </a:cubicBezTo>
                  <a:lnTo>
                    <a:pt x="88" y="3720"/>
                  </a:lnTo>
                  <a:lnTo>
                    <a:pt x="80" y="3720"/>
                  </a:lnTo>
                  <a:lnTo>
                    <a:pt x="72" y="3720"/>
                  </a:lnTo>
                  <a:cubicBezTo>
                    <a:pt x="59" y="3720"/>
                    <a:pt x="48" y="3710"/>
                    <a:pt x="48" y="3696"/>
                  </a:cubicBezTo>
                  <a:lnTo>
                    <a:pt x="48" y="3664"/>
                  </a:lnTo>
                  <a:lnTo>
                    <a:pt x="48" y="3640"/>
                  </a:lnTo>
                  <a:lnTo>
                    <a:pt x="48" y="3616"/>
                  </a:lnTo>
                  <a:lnTo>
                    <a:pt x="48" y="3592"/>
                  </a:lnTo>
                  <a:lnTo>
                    <a:pt x="96" y="3592"/>
                  </a:lnTo>
                  <a:lnTo>
                    <a:pt x="96" y="3616"/>
                  </a:lnTo>
                  <a:cubicBezTo>
                    <a:pt x="96" y="3630"/>
                    <a:pt x="86" y="3640"/>
                    <a:pt x="72" y="3640"/>
                  </a:cubicBezTo>
                  <a:lnTo>
                    <a:pt x="64" y="3640"/>
                  </a:lnTo>
                  <a:cubicBezTo>
                    <a:pt x="51" y="3640"/>
                    <a:pt x="40" y="3630"/>
                    <a:pt x="40" y="3616"/>
                  </a:cubicBezTo>
                  <a:lnTo>
                    <a:pt x="40" y="3592"/>
                  </a:lnTo>
                  <a:lnTo>
                    <a:pt x="88" y="3592"/>
                  </a:lnTo>
                  <a:lnTo>
                    <a:pt x="88" y="3616"/>
                  </a:lnTo>
                  <a:cubicBezTo>
                    <a:pt x="88" y="3630"/>
                    <a:pt x="78" y="3640"/>
                    <a:pt x="64" y="3640"/>
                  </a:cubicBezTo>
                  <a:lnTo>
                    <a:pt x="56" y="3640"/>
                  </a:lnTo>
                  <a:cubicBezTo>
                    <a:pt x="43" y="3640"/>
                    <a:pt x="32" y="3630"/>
                    <a:pt x="32" y="3616"/>
                  </a:cubicBezTo>
                  <a:lnTo>
                    <a:pt x="32" y="3592"/>
                  </a:lnTo>
                  <a:lnTo>
                    <a:pt x="80" y="3592"/>
                  </a:lnTo>
                  <a:lnTo>
                    <a:pt x="80" y="3616"/>
                  </a:lnTo>
                  <a:lnTo>
                    <a:pt x="32" y="3616"/>
                  </a:lnTo>
                  <a:lnTo>
                    <a:pt x="32" y="3592"/>
                  </a:lnTo>
                  <a:lnTo>
                    <a:pt x="80" y="3592"/>
                  </a:lnTo>
                  <a:lnTo>
                    <a:pt x="80" y="3616"/>
                  </a:lnTo>
                  <a:cubicBezTo>
                    <a:pt x="80" y="3630"/>
                    <a:pt x="70" y="3640"/>
                    <a:pt x="56" y="3640"/>
                  </a:cubicBezTo>
                  <a:lnTo>
                    <a:pt x="48" y="3640"/>
                  </a:lnTo>
                  <a:cubicBezTo>
                    <a:pt x="35" y="3640"/>
                    <a:pt x="24" y="3630"/>
                    <a:pt x="24" y="3616"/>
                  </a:cubicBezTo>
                  <a:lnTo>
                    <a:pt x="24" y="3592"/>
                  </a:lnTo>
                  <a:lnTo>
                    <a:pt x="72" y="3592"/>
                  </a:lnTo>
                  <a:lnTo>
                    <a:pt x="72" y="3616"/>
                  </a:lnTo>
                  <a:lnTo>
                    <a:pt x="24" y="3616"/>
                  </a:lnTo>
                  <a:lnTo>
                    <a:pt x="24" y="3592"/>
                  </a:lnTo>
                  <a:lnTo>
                    <a:pt x="72" y="3592"/>
                  </a:lnTo>
                  <a:lnTo>
                    <a:pt x="72" y="3616"/>
                  </a:lnTo>
                  <a:cubicBezTo>
                    <a:pt x="72" y="3630"/>
                    <a:pt x="62" y="3640"/>
                    <a:pt x="48" y="3640"/>
                  </a:cubicBezTo>
                  <a:lnTo>
                    <a:pt x="40" y="3640"/>
                  </a:lnTo>
                  <a:cubicBezTo>
                    <a:pt x="30" y="3640"/>
                    <a:pt x="21" y="3634"/>
                    <a:pt x="18" y="3624"/>
                  </a:cubicBezTo>
                  <a:lnTo>
                    <a:pt x="10" y="3600"/>
                  </a:lnTo>
                  <a:lnTo>
                    <a:pt x="56" y="3592"/>
                  </a:lnTo>
                  <a:lnTo>
                    <a:pt x="56" y="3616"/>
                  </a:lnTo>
                  <a:lnTo>
                    <a:pt x="8" y="3616"/>
                  </a:lnTo>
                  <a:lnTo>
                    <a:pt x="8" y="3592"/>
                  </a:lnTo>
                  <a:lnTo>
                    <a:pt x="8" y="3560"/>
                  </a:lnTo>
                  <a:lnTo>
                    <a:pt x="8" y="3536"/>
                  </a:lnTo>
                  <a:lnTo>
                    <a:pt x="8" y="3512"/>
                  </a:lnTo>
                  <a:lnTo>
                    <a:pt x="32" y="3536"/>
                  </a:lnTo>
                  <a:lnTo>
                    <a:pt x="24" y="3536"/>
                  </a:lnTo>
                  <a:lnTo>
                    <a:pt x="48" y="3512"/>
                  </a:lnTo>
                  <a:lnTo>
                    <a:pt x="48" y="3536"/>
                  </a:lnTo>
                  <a:lnTo>
                    <a:pt x="0" y="3536"/>
                  </a:lnTo>
                  <a:lnTo>
                    <a:pt x="0" y="3512"/>
                  </a:lnTo>
                  <a:lnTo>
                    <a:pt x="0" y="3488"/>
                  </a:lnTo>
                  <a:lnTo>
                    <a:pt x="0" y="3464"/>
                  </a:lnTo>
                  <a:lnTo>
                    <a:pt x="0" y="3432"/>
                  </a:lnTo>
                  <a:lnTo>
                    <a:pt x="0" y="3408"/>
                  </a:lnTo>
                  <a:lnTo>
                    <a:pt x="0" y="3384"/>
                  </a:lnTo>
                  <a:lnTo>
                    <a:pt x="0" y="3360"/>
                  </a:lnTo>
                  <a:lnTo>
                    <a:pt x="0" y="3336"/>
                  </a:lnTo>
                  <a:lnTo>
                    <a:pt x="0" y="3280"/>
                  </a:lnTo>
                  <a:lnTo>
                    <a:pt x="0" y="3256"/>
                  </a:lnTo>
                  <a:lnTo>
                    <a:pt x="0" y="3208"/>
                  </a:lnTo>
                  <a:lnTo>
                    <a:pt x="0" y="3176"/>
                  </a:lnTo>
                  <a:lnTo>
                    <a:pt x="0" y="3152"/>
                  </a:lnTo>
                  <a:lnTo>
                    <a:pt x="0" y="3128"/>
                  </a:lnTo>
                  <a:lnTo>
                    <a:pt x="0" y="3104"/>
                  </a:lnTo>
                  <a:lnTo>
                    <a:pt x="0" y="3080"/>
                  </a:lnTo>
                  <a:lnTo>
                    <a:pt x="0" y="3048"/>
                  </a:lnTo>
                  <a:lnTo>
                    <a:pt x="0" y="3024"/>
                  </a:lnTo>
                  <a:lnTo>
                    <a:pt x="0" y="2976"/>
                  </a:lnTo>
                  <a:cubicBezTo>
                    <a:pt x="0" y="2963"/>
                    <a:pt x="11" y="2952"/>
                    <a:pt x="24" y="2952"/>
                  </a:cubicBezTo>
                  <a:cubicBezTo>
                    <a:pt x="38" y="2952"/>
                    <a:pt x="48" y="2963"/>
                    <a:pt x="48" y="297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7" name="Freeform 236"/>
            <p:cNvSpPr>
              <a:spLocks/>
            </p:cNvSpPr>
            <p:nvPr/>
          </p:nvSpPr>
          <p:spPr bwMode="auto">
            <a:xfrm>
              <a:off x="7183983" y="3997994"/>
              <a:ext cx="20469" cy="807152"/>
            </a:xfrm>
            <a:custGeom>
              <a:avLst/>
              <a:gdLst>
                <a:gd name="T0" fmla="*/ 0 w 336"/>
                <a:gd name="T1" fmla="*/ 8192 h 8704"/>
                <a:gd name="T2" fmla="*/ 64 w 336"/>
                <a:gd name="T3" fmla="*/ 7792 h 8704"/>
                <a:gd name="T4" fmla="*/ 16 w 336"/>
                <a:gd name="T5" fmla="*/ 7424 h 8704"/>
                <a:gd name="T6" fmla="*/ 16 w 336"/>
                <a:gd name="T7" fmla="*/ 6960 h 8704"/>
                <a:gd name="T8" fmla="*/ 32 w 336"/>
                <a:gd name="T9" fmla="*/ 6560 h 8704"/>
                <a:gd name="T10" fmla="*/ 32 w 336"/>
                <a:gd name="T11" fmla="*/ 6000 h 8704"/>
                <a:gd name="T12" fmla="*/ 32 w 336"/>
                <a:gd name="T13" fmla="*/ 5424 h 8704"/>
                <a:gd name="T14" fmla="*/ 48 w 336"/>
                <a:gd name="T15" fmla="*/ 5072 h 8704"/>
                <a:gd name="T16" fmla="*/ 48 w 336"/>
                <a:gd name="T17" fmla="*/ 4608 h 8704"/>
                <a:gd name="T18" fmla="*/ 48 w 336"/>
                <a:gd name="T19" fmla="*/ 4448 h 8704"/>
                <a:gd name="T20" fmla="*/ 64 w 336"/>
                <a:gd name="T21" fmla="*/ 4096 h 8704"/>
                <a:gd name="T22" fmla="*/ 128 w 336"/>
                <a:gd name="T23" fmla="*/ 3696 h 8704"/>
                <a:gd name="T24" fmla="*/ 128 w 336"/>
                <a:gd name="T25" fmla="*/ 3328 h 8704"/>
                <a:gd name="T26" fmla="*/ 80 w 336"/>
                <a:gd name="T27" fmla="*/ 3168 h 8704"/>
                <a:gd name="T28" fmla="*/ 96 w 336"/>
                <a:gd name="T29" fmla="*/ 2816 h 8704"/>
                <a:gd name="T30" fmla="*/ 96 w 336"/>
                <a:gd name="T31" fmla="*/ 2352 h 8704"/>
                <a:gd name="T32" fmla="*/ 112 w 336"/>
                <a:gd name="T33" fmla="*/ 2256 h 8704"/>
                <a:gd name="T34" fmla="*/ 112 w 336"/>
                <a:gd name="T35" fmla="*/ 2096 h 8704"/>
                <a:gd name="T36" fmla="*/ 208 w 336"/>
                <a:gd name="T37" fmla="*/ 2144 h 8704"/>
                <a:gd name="T38" fmla="*/ 128 w 336"/>
                <a:gd name="T39" fmla="*/ 1936 h 8704"/>
                <a:gd name="T40" fmla="*/ 224 w 336"/>
                <a:gd name="T41" fmla="*/ 2000 h 8704"/>
                <a:gd name="T42" fmla="*/ 144 w 336"/>
                <a:gd name="T43" fmla="*/ 1792 h 8704"/>
                <a:gd name="T44" fmla="*/ 144 w 336"/>
                <a:gd name="T45" fmla="*/ 1632 h 8704"/>
                <a:gd name="T46" fmla="*/ 160 w 336"/>
                <a:gd name="T47" fmla="*/ 1328 h 8704"/>
                <a:gd name="T48" fmla="*/ 224 w 336"/>
                <a:gd name="T49" fmla="*/ 976 h 8704"/>
                <a:gd name="T50" fmla="*/ 288 w 336"/>
                <a:gd name="T51" fmla="*/ 864 h 8704"/>
                <a:gd name="T52" fmla="*/ 208 w 336"/>
                <a:gd name="T53" fmla="*/ 864 h 8704"/>
                <a:gd name="T54" fmla="*/ 208 w 336"/>
                <a:gd name="T55" fmla="*/ 704 h 8704"/>
                <a:gd name="T56" fmla="*/ 224 w 336"/>
                <a:gd name="T57" fmla="*/ 400 h 8704"/>
                <a:gd name="T58" fmla="*/ 320 w 336"/>
                <a:gd name="T59" fmla="*/ 352 h 8704"/>
                <a:gd name="T60" fmla="*/ 240 w 336"/>
                <a:gd name="T61" fmla="*/ 256 h 8704"/>
                <a:gd name="T62" fmla="*/ 336 w 336"/>
                <a:gd name="T63" fmla="*/ 192 h 8704"/>
                <a:gd name="T64" fmla="*/ 224 w 336"/>
                <a:gd name="T65" fmla="*/ 352 h 8704"/>
                <a:gd name="T66" fmla="*/ 320 w 336"/>
                <a:gd name="T67" fmla="*/ 560 h 8704"/>
                <a:gd name="T68" fmla="*/ 304 w 336"/>
                <a:gd name="T69" fmla="*/ 656 h 8704"/>
                <a:gd name="T70" fmla="*/ 288 w 336"/>
                <a:gd name="T71" fmla="*/ 816 h 8704"/>
                <a:gd name="T72" fmla="*/ 240 w 336"/>
                <a:gd name="T73" fmla="*/ 1072 h 8704"/>
                <a:gd name="T74" fmla="*/ 256 w 336"/>
                <a:gd name="T75" fmla="*/ 1280 h 8704"/>
                <a:gd name="T76" fmla="*/ 240 w 336"/>
                <a:gd name="T77" fmla="*/ 1584 h 8704"/>
                <a:gd name="T78" fmla="*/ 240 w 336"/>
                <a:gd name="T79" fmla="*/ 1840 h 8704"/>
                <a:gd name="T80" fmla="*/ 224 w 336"/>
                <a:gd name="T81" fmla="*/ 1936 h 8704"/>
                <a:gd name="T82" fmla="*/ 160 w 336"/>
                <a:gd name="T83" fmla="*/ 2144 h 8704"/>
                <a:gd name="T84" fmla="*/ 208 w 336"/>
                <a:gd name="T85" fmla="*/ 2096 h 8704"/>
                <a:gd name="T86" fmla="*/ 112 w 336"/>
                <a:gd name="T87" fmla="*/ 2304 h 8704"/>
                <a:gd name="T88" fmla="*/ 192 w 336"/>
                <a:gd name="T89" fmla="*/ 2512 h 8704"/>
                <a:gd name="T90" fmla="*/ 192 w 336"/>
                <a:gd name="T91" fmla="*/ 2960 h 8704"/>
                <a:gd name="T92" fmla="*/ 176 w 336"/>
                <a:gd name="T93" fmla="*/ 3328 h 8704"/>
                <a:gd name="T94" fmla="*/ 176 w 336"/>
                <a:gd name="T95" fmla="*/ 3584 h 8704"/>
                <a:gd name="T96" fmla="*/ 160 w 336"/>
                <a:gd name="T97" fmla="*/ 3888 h 8704"/>
                <a:gd name="T98" fmla="*/ 160 w 336"/>
                <a:gd name="T99" fmla="*/ 4352 h 8704"/>
                <a:gd name="T100" fmla="*/ 144 w 336"/>
                <a:gd name="T101" fmla="*/ 4512 h 8704"/>
                <a:gd name="T102" fmla="*/ 144 w 336"/>
                <a:gd name="T103" fmla="*/ 4960 h 8704"/>
                <a:gd name="T104" fmla="*/ 128 w 336"/>
                <a:gd name="T105" fmla="*/ 5328 h 8704"/>
                <a:gd name="T106" fmla="*/ 128 w 336"/>
                <a:gd name="T107" fmla="*/ 5840 h 8704"/>
                <a:gd name="T108" fmla="*/ 128 w 336"/>
                <a:gd name="T109" fmla="*/ 6448 h 8704"/>
                <a:gd name="T110" fmla="*/ 112 w 336"/>
                <a:gd name="T111" fmla="*/ 6816 h 8704"/>
                <a:gd name="T112" fmla="*/ 112 w 336"/>
                <a:gd name="T113" fmla="*/ 7328 h 8704"/>
                <a:gd name="T114" fmla="*/ 112 w 336"/>
                <a:gd name="T115" fmla="*/ 7792 h 8704"/>
                <a:gd name="T116" fmla="*/ 96 w 336"/>
                <a:gd name="T117" fmla="*/ 8096 h 8704"/>
                <a:gd name="T118" fmla="*/ 96 w 336"/>
                <a:gd name="T119" fmla="*/ 8608 h 8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6" h="8704">
                  <a:moveTo>
                    <a:pt x="0" y="8656"/>
                  </a:moveTo>
                  <a:lnTo>
                    <a:pt x="0" y="8608"/>
                  </a:lnTo>
                  <a:lnTo>
                    <a:pt x="0" y="8560"/>
                  </a:lnTo>
                  <a:lnTo>
                    <a:pt x="0" y="8448"/>
                  </a:lnTo>
                  <a:lnTo>
                    <a:pt x="0" y="8400"/>
                  </a:lnTo>
                  <a:lnTo>
                    <a:pt x="0" y="8352"/>
                  </a:lnTo>
                  <a:lnTo>
                    <a:pt x="0" y="8304"/>
                  </a:lnTo>
                  <a:lnTo>
                    <a:pt x="0" y="8256"/>
                  </a:lnTo>
                  <a:lnTo>
                    <a:pt x="0" y="8192"/>
                  </a:lnTo>
                  <a:lnTo>
                    <a:pt x="0" y="8144"/>
                  </a:lnTo>
                  <a:lnTo>
                    <a:pt x="0" y="8096"/>
                  </a:lnTo>
                  <a:lnTo>
                    <a:pt x="0" y="8048"/>
                  </a:lnTo>
                  <a:lnTo>
                    <a:pt x="0" y="8000"/>
                  </a:lnTo>
                  <a:lnTo>
                    <a:pt x="0" y="7936"/>
                  </a:lnTo>
                  <a:lnTo>
                    <a:pt x="0" y="7888"/>
                  </a:lnTo>
                  <a:lnTo>
                    <a:pt x="0" y="7840"/>
                  </a:lnTo>
                  <a:cubicBezTo>
                    <a:pt x="0" y="7814"/>
                    <a:pt x="22" y="7792"/>
                    <a:pt x="48" y="7792"/>
                  </a:cubicBezTo>
                  <a:lnTo>
                    <a:pt x="64" y="7792"/>
                  </a:lnTo>
                  <a:lnTo>
                    <a:pt x="16" y="7840"/>
                  </a:lnTo>
                  <a:lnTo>
                    <a:pt x="16" y="7792"/>
                  </a:lnTo>
                  <a:lnTo>
                    <a:pt x="16" y="7744"/>
                  </a:lnTo>
                  <a:lnTo>
                    <a:pt x="16" y="7680"/>
                  </a:lnTo>
                  <a:lnTo>
                    <a:pt x="16" y="7632"/>
                  </a:lnTo>
                  <a:lnTo>
                    <a:pt x="16" y="7584"/>
                  </a:lnTo>
                  <a:lnTo>
                    <a:pt x="16" y="7536"/>
                  </a:lnTo>
                  <a:lnTo>
                    <a:pt x="16" y="7488"/>
                  </a:lnTo>
                  <a:lnTo>
                    <a:pt x="16" y="7424"/>
                  </a:lnTo>
                  <a:lnTo>
                    <a:pt x="16" y="7376"/>
                  </a:lnTo>
                  <a:lnTo>
                    <a:pt x="16" y="7328"/>
                  </a:lnTo>
                  <a:lnTo>
                    <a:pt x="16" y="7280"/>
                  </a:lnTo>
                  <a:lnTo>
                    <a:pt x="16" y="7216"/>
                  </a:lnTo>
                  <a:lnTo>
                    <a:pt x="16" y="7168"/>
                  </a:lnTo>
                  <a:lnTo>
                    <a:pt x="16" y="7120"/>
                  </a:lnTo>
                  <a:lnTo>
                    <a:pt x="16" y="7072"/>
                  </a:lnTo>
                  <a:lnTo>
                    <a:pt x="16" y="7024"/>
                  </a:lnTo>
                  <a:lnTo>
                    <a:pt x="16" y="6960"/>
                  </a:lnTo>
                  <a:lnTo>
                    <a:pt x="16" y="6912"/>
                  </a:lnTo>
                  <a:lnTo>
                    <a:pt x="16" y="6816"/>
                  </a:lnTo>
                  <a:lnTo>
                    <a:pt x="16" y="6768"/>
                  </a:lnTo>
                  <a:lnTo>
                    <a:pt x="16" y="6704"/>
                  </a:lnTo>
                  <a:lnTo>
                    <a:pt x="16" y="6656"/>
                  </a:lnTo>
                  <a:lnTo>
                    <a:pt x="16" y="6608"/>
                  </a:lnTo>
                  <a:cubicBezTo>
                    <a:pt x="16" y="6603"/>
                    <a:pt x="17" y="6598"/>
                    <a:pt x="19" y="6593"/>
                  </a:cubicBezTo>
                  <a:lnTo>
                    <a:pt x="35" y="6545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48"/>
                  </a:lnTo>
                  <a:lnTo>
                    <a:pt x="32" y="6400"/>
                  </a:lnTo>
                  <a:lnTo>
                    <a:pt x="32" y="6352"/>
                  </a:lnTo>
                  <a:lnTo>
                    <a:pt x="32" y="6256"/>
                  </a:lnTo>
                  <a:lnTo>
                    <a:pt x="32" y="6192"/>
                  </a:lnTo>
                  <a:lnTo>
                    <a:pt x="32" y="6144"/>
                  </a:lnTo>
                  <a:lnTo>
                    <a:pt x="32" y="6096"/>
                  </a:lnTo>
                  <a:lnTo>
                    <a:pt x="32" y="6000"/>
                  </a:lnTo>
                  <a:lnTo>
                    <a:pt x="32" y="5936"/>
                  </a:lnTo>
                  <a:lnTo>
                    <a:pt x="32" y="5840"/>
                  </a:lnTo>
                  <a:lnTo>
                    <a:pt x="32" y="5792"/>
                  </a:lnTo>
                  <a:lnTo>
                    <a:pt x="32" y="5744"/>
                  </a:lnTo>
                  <a:lnTo>
                    <a:pt x="32" y="5680"/>
                  </a:lnTo>
                  <a:lnTo>
                    <a:pt x="32" y="5632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24"/>
                  </a:lnTo>
                  <a:lnTo>
                    <a:pt x="32" y="5376"/>
                  </a:lnTo>
                  <a:lnTo>
                    <a:pt x="32" y="5328"/>
                  </a:lnTo>
                  <a:lnTo>
                    <a:pt x="32" y="5280"/>
                  </a:lnTo>
                  <a:lnTo>
                    <a:pt x="32" y="5232"/>
                  </a:lnTo>
                  <a:lnTo>
                    <a:pt x="32" y="5168"/>
                  </a:lnTo>
                  <a:cubicBezTo>
                    <a:pt x="32" y="5163"/>
                    <a:pt x="33" y="5158"/>
                    <a:pt x="35" y="5153"/>
                  </a:cubicBezTo>
                  <a:lnTo>
                    <a:pt x="51" y="5105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60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16"/>
                  </a:lnTo>
                  <a:lnTo>
                    <a:pt x="48" y="4768"/>
                  </a:lnTo>
                  <a:lnTo>
                    <a:pt x="48" y="4704"/>
                  </a:lnTo>
                  <a:lnTo>
                    <a:pt x="48" y="4656"/>
                  </a:lnTo>
                  <a:lnTo>
                    <a:pt x="48" y="4608"/>
                  </a:lnTo>
                  <a:lnTo>
                    <a:pt x="48" y="4560"/>
                  </a:lnTo>
                  <a:lnTo>
                    <a:pt x="48" y="4512"/>
                  </a:lnTo>
                  <a:lnTo>
                    <a:pt x="48" y="4448"/>
                  </a:lnTo>
                  <a:cubicBezTo>
                    <a:pt x="48" y="4422"/>
                    <a:pt x="70" y="4400"/>
                    <a:pt x="96" y="4400"/>
                  </a:cubicBezTo>
                  <a:cubicBezTo>
                    <a:pt x="123" y="4400"/>
                    <a:pt x="144" y="4422"/>
                    <a:pt x="144" y="4448"/>
                  </a:cubicBezTo>
                  <a:lnTo>
                    <a:pt x="144" y="4512"/>
                  </a:lnTo>
                  <a:cubicBezTo>
                    <a:pt x="144" y="4539"/>
                    <a:pt x="123" y="4560"/>
                    <a:pt x="96" y="4560"/>
                  </a:cubicBezTo>
                  <a:cubicBezTo>
                    <a:pt x="70" y="4560"/>
                    <a:pt x="48" y="4539"/>
                    <a:pt x="48" y="4512"/>
                  </a:cubicBezTo>
                  <a:lnTo>
                    <a:pt x="48" y="4448"/>
                  </a:lnTo>
                  <a:cubicBezTo>
                    <a:pt x="48" y="4443"/>
                    <a:pt x="49" y="4438"/>
                    <a:pt x="51" y="4433"/>
                  </a:cubicBezTo>
                  <a:lnTo>
                    <a:pt x="67" y="4385"/>
                  </a:lnTo>
                  <a:lnTo>
                    <a:pt x="64" y="4400"/>
                  </a:lnTo>
                  <a:lnTo>
                    <a:pt x="64" y="4352"/>
                  </a:lnTo>
                  <a:lnTo>
                    <a:pt x="64" y="4304"/>
                  </a:lnTo>
                  <a:lnTo>
                    <a:pt x="64" y="4256"/>
                  </a:lnTo>
                  <a:lnTo>
                    <a:pt x="64" y="4192"/>
                  </a:lnTo>
                  <a:lnTo>
                    <a:pt x="64" y="4144"/>
                  </a:lnTo>
                  <a:lnTo>
                    <a:pt x="64" y="4096"/>
                  </a:lnTo>
                  <a:lnTo>
                    <a:pt x="64" y="4048"/>
                  </a:lnTo>
                  <a:lnTo>
                    <a:pt x="64" y="4000"/>
                  </a:lnTo>
                  <a:lnTo>
                    <a:pt x="64" y="3936"/>
                  </a:lnTo>
                  <a:lnTo>
                    <a:pt x="64" y="3888"/>
                  </a:lnTo>
                  <a:lnTo>
                    <a:pt x="64" y="3840"/>
                  </a:lnTo>
                  <a:lnTo>
                    <a:pt x="64" y="3792"/>
                  </a:lnTo>
                  <a:lnTo>
                    <a:pt x="64" y="3744"/>
                  </a:lnTo>
                  <a:cubicBezTo>
                    <a:pt x="64" y="3718"/>
                    <a:pt x="86" y="3696"/>
                    <a:pt x="112" y="3696"/>
                  </a:cubicBezTo>
                  <a:lnTo>
                    <a:pt x="128" y="3696"/>
                  </a:lnTo>
                  <a:lnTo>
                    <a:pt x="80" y="3744"/>
                  </a:lnTo>
                  <a:lnTo>
                    <a:pt x="80" y="3680"/>
                  </a:lnTo>
                  <a:lnTo>
                    <a:pt x="80" y="3632"/>
                  </a:lnTo>
                  <a:lnTo>
                    <a:pt x="80" y="3584"/>
                  </a:lnTo>
                  <a:lnTo>
                    <a:pt x="80" y="3536"/>
                  </a:lnTo>
                  <a:lnTo>
                    <a:pt x="80" y="3488"/>
                  </a:lnTo>
                  <a:lnTo>
                    <a:pt x="80" y="3424"/>
                  </a:lnTo>
                  <a:lnTo>
                    <a:pt x="80" y="3376"/>
                  </a:lnTo>
                  <a:cubicBezTo>
                    <a:pt x="80" y="3350"/>
                    <a:pt x="102" y="3328"/>
                    <a:pt x="128" y="3328"/>
                  </a:cubicBezTo>
                  <a:cubicBezTo>
                    <a:pt x="155" y="3328"/>
                    <a:pt x="176" y="3350"/>
                    <a:pt x="176" y="3376"/>
                  </a:cubicBezTo>
                  <a:lnTo>
                    <a:pt x="176" y="3424"/>
                  </a:lnTo>
                  <a:cubicBezTo>
                    <a:pt x="176" y="3451"/>
                    <a:pt x="155" y="3472"/>
                    <a:pt x="128" y="3472"/>
                  </a:cubicBezTo>
                  <a:cubicBezTo>
                    <a:pt x="102" y="3472"/>
                    <a:pt x="80" y="3451"/>
                    <a:pt x="80" y="3424"/>
                  </a:cubicBezTo>
                  <a:lnTo>
                    <a:pt x="80" y="3376"/>
                  </a:lnTo>
                  <a:lnTo>
                    <a:pt x="80" y="3328"/>
                  </a:lnTo>
                  <a:lnTo>
                    <a:pt x="80" y="3280"/>
                  </a:lnTo>
                  <a:lnTo>
                    <a:pt x="80" y="3232"/>
                  </a:lnTo>
                  <a:lnTo>
                    <a:pt x="80" y="3168"/>
                  </a:lnTo>
                  <a:cubicBezTo>
                    <a:pt x="80" y="3163"/>
                    <a:pt x="81" y="3158"/>
                    <a:pt x="83" y="3153"/>
                  </a:cubicBezTo>
                  <a:lnTo>
                    <a:pt x="99" y="3105"/>
                  </a:lnTo>
                  <a:lnTo>
                    <a:pt x="96" y="3120"/>
                  </a:lnTo>
                  <a:lnTo>
                    <a:pt x="96" y="3072"/>
                  </a:lnTo>
                  <a:lnTo>
                    <a:pt x="96" y="3024"/>
                  </a:lnTo>
                  <a:lnTo>
                    <a:pt x="96" y="2960"/>
                  </a:lnTo>
                  <a:lnTo>
                    <a:pt x="96" y="2912"/>
                  </a:lnTo>
                  <a:lnTo>
                    <a:pt x="96" y="2864"/>
                  </a:lnTo>
                  <a:lnTo>
                    <a:pt x="96" y="2816"/>
                  </a:lnTo>
                  <a:lnTo>
                    <a:pt x="96" y="2768"/>
                  </a:lnTo>
                  <a:lnTo>
                    <a:pt x="96" y="2704"/>
                  </a:lnTo>
                  <a:lnTo>
                    <a:pt x="96" y="2656"/>
                  </a:lnTo>
                  <a:lnTo>
                    <a:pt x="96" y="2608"/>
                  </a:lnTo>
                  <a:lnTo>
                    <a:pt x="96" y="2560"/>
                  </a:lnTo>
                  <a:lnTo>
                    <a:pt x="96" y="2512"/>
                  </a:lnTo>
                  <a:lnTo>
                    <a:pt x="96" y="2448"/>
                  </a:lnTo>
                  <a:lnTo>
                    <a:pt x="96" y="2400"/>
                  </a:lnTo>
                  <a:lnTo>
                    <a:pt x="96" y="2352"/>
                  </a:lnTo>
                  <a:lnTo>
                    <a:pt x="96" y="2304"/>
                  </a:lnTo>
                  <a:lnTo>
                    <a:pt x="96" y="2256"/>
                  </a:lnTo>
                  <a:cubicBezTo>
                    <a:pt x="96" y="2230"/>
                    <a:pt x="118" y="2208"/>
                    <a:pt x="144" y="2208"/>
                  </a:cubicBezTo>
                  <a:lnTo>
                    <a:pt x="160" y="2208"/>
                  </a:lnTo>
                  <a:cubicBezTo>
                    <a:pt x="187" y="2208"/>
                    <a:pt x="208" y="2230"/>
                    <a:pt x="208" y="2256"/>
                  </a:cubicBezTo>
                  <a:lnTo>
                    <a:pt x="208" y="2304"/>
                  </a:lnTo>
                  <a:cubicBezTo>
                    <a:pt x="208" y="2331"/>
                    <a:pt x="187" y="2352"/>
                    <a:pt x="160" y="2352"/>
                  </a:cubicBezTo>
                  <a:cubicBezTo>
                    <a:pt x="134" y="2352"/>
                    <a:pt x="112" y="2331"/>
                    <a:pt x="112" y="2304"/>
                  </a:cubicBezTo>
                  <a:lnTo>
                    <a:pt x="112" y="2256"/>
                  </a:lnTo>
                  <a:cubicBezTo>
                    <a:pt x="112" y="2230"/>
                    <a:pt x="134" y="2208"/>
                    <a:pt x="160" y="2208"/>
                  </a:cubicBezTo>
                  <a:cubicBezTo>
                    <a:pt x="187" y="2208"/>
                    <a:pt x="208" y="2230"/>
                    <a:pt x="208" y="2256"/>
                  </a:cubicBezTo>
                  <a:lnTo>
                    <a:pt x="208" y="2304"/>
                  </a:lnTo>
                  <a:cubicBezTo>
                    <a:pt x="208" y="2331"/>
                    <a:pt x="187" y="2352"/>
                    <a:pt x="160" y="2352"/>
                  </a:cubicBezTo>
                  <a:cubicBezTo>
                    <a:pt x="134" y="2352"/>
                    <a:pt x="112" y="2331"/>
                    <a:pt x="112" y="2304"/>
                  </a:cubicBezTo>
                  <a:lnTo>
                    <a:pt x="112" y="2256"/>
                  </a:lnTo>
                  <a:lnTo>
                    <a:pt x="112" y="2192"/>
                  </a:lnTo>
                  <a:lnTo>
                    <a:pt x="112" y="2144"/>
                  </a:lnTo>
                  <a:lnTo>
                    <a:pt x="112" y="2096"/>
                  </a:lnTo>
                  <a:cubicBezTo>
                    <a:pt x="112" y="2070"/>
                    <a:pt x="134" y="2048"/>
                    <a:pt x="160" y="2048"/>
                  </a:cubicBezTo>
                  <a:cubicBezTo>
                    <a:pt x="187" y="2048"/>
                    <a:pt x="208" y="2070"/>
                    <a:pt x="208" y="2096"/>
                  </a:cubicBezTo>
                  <a:lnTo>
                    <a:pt x="208" y="2144"/>
                  </a:lnTo>
                  <a:cubicBezTo>
                    <a:pt x="208" y="2171"/>
                    <a:pt x="187" y="2192"/>
                    <a:pt x="160" y="2192"/>
                  </a:cubicBezTo>
                  <a:cubicBezTo>
                    <a:pt x="134" y="2192"/>
                    <a:pt x="112" y="2171"/>
                    <a:pt x="112" y="2144"/>
                  </a:cubicBezTo>
                  <a:lnTo>
                    <a:pt x="112" y="2096"/>
                  </a:lnTo>
                  <a:cubicBezTo>
                    <a:pt x="112" y="2070"/>
                    <a:pt x="134" y="2048"/>
                    <a:pt x="160" y="2048"/>
                  </a:cubicBezTo>
                  <a:cubicBezTo>
                    <a:pt x="187" y="2048"/>
                    <a:pt x="208" y="2070"/>
                    <a:pt x="208" y="2096"/>
                  </a:cubicBezTo>
                  <a:lnTo>
                    <a:pt x="208" y="2144"/>
                  </a:lnTo>
                  <a:cubicBezTo>
                    <a:pt x="208" y="2171"/>
                    <a:pt x="187" y="2192"/>
                    <a:pt x="160" y="2192"/>
                  </a:cubicBezTo>
                  <a:cubicBezTo>
                    <a:pt x="134" y="2192"/>
                    <a:pt x="112" y="2171"/>
                    <a:pt x="112" y="2144"/>
                  </a:cubicBezTo>
                  <a:lnTo>
                    <a:pt x="112" y="2096"/>
                  </a:lnTo>
                  <a:cubicBezTo>
                    <a:pt x="112" y="2070"/>
                    <a:pt x="134" y="2048"/>
                    <a:pt x="160" y="2048"/>
                  </a:cubicBezTo>
                  <a:lnTo>
                    <a:pt x="176" y="2048"/>
                  </a:lnTo>
                  <a:lnTo>
                    <a:pt x="128" y="2096"/>
                  </a:lnTo>
                  <a:lnTo>
                    <a:pt x="128" y="2048"/>
                  </a:lnTo>
                  <a:lnTo>
                    <a:pt x="128" y="2000"/>
                  </a:lnTo>
                  <a:lnTo>
                    <a:pt x="128" y="1936"/>
                  </a:lnTo>
                  <a:cubicBezTo>
                    <a:pt x="128" y="1910"/>
                    <a:pt x="150" y="1888"/>
                    <a:pt x="176" y="1888"/>
                  </a:cubicBezTo>
                  <a:cubicBezTo>
                    <a:pt x="203" y="1888"/>
                    <a:pt x="224" y="1910"/>
                    <a:pt x="224" y="1936"/>
                  </a:cubicBezTo>
                  <a:lnTo>
                    <a:pt x="224" y="2000"/>
                  </a:lnTo>
                  <a:cubicBezTo>
                    <a:pt x="224" y="2027"/>
                    <a:pt x="203" y="2048"/>
                    <a:pt x="176" y="2048"/>
                  </a:cubicBezTo>
                  <a:cubicBezTo>
                    <a:pt x="150" y="2048"/>
                    <a:pt x="128" y="2027"/>
                    <a:pt x="128" y="2000"/>
                  </a:cubicBezTo>
                  <a:lnTo>
                    <a:pt x="128" y="1936"/>
                  </a:lnTo>
                  <a:cubicBezTo>
                    <a:pt x="128" y="1910"/>
                    <a:pt x="150" y="1888"/>
                    <a:pt x="176" y="1888"/>
                  </a:cubicBezTo>
                  <a:cubicBezTo>
                    <a:pt x="203" y="1888"/>
                    <a:pt x="224" y="1910"/>
                    <a:pt x="224" y="1936"/>
                  </a:cubicBezTo>
                  <a:lnTo>
                    <a:pt x="224" y="2000"/>
                  </a:lnTo>
                  <a:cubicBezTo>
                    <a:pt x="224" y="2027"/>
                    <a:pt x="203" y="2048"/>
                    <a:pt x="176" y="2048"/>
                  </a:cubicBezTo>
                  <a:cubicBezTo>
                    <a:pt x="150" y="2048"/>
                    <a:pt x="128" y="2027"/>
                    <a:pt x="128" y="2000"/>
                  </a:cubicBezTo>
                  <a:lnTo>
                    <a:pt x="128" y="1936"/>
                  </a:lnTo>
                  <a:lnTo>
                    <a:pt x="128" y="1888"/>
                  </a:lnTo>
                  <a:lnTo>
                    <a:pt x="128" y="1840"/>
                  </a:lnTo>
                  <a:cubicBezTo>
                    <a:pt x="128" y="1814"/>
                    <a:pt x="150" y="1792"/>
                    <a:pt x="176" y="1792"/>
                  </a:cubicBezTo>
                  <a:lnTo>
                    <a:pt x="192" y="1792"/>
                  </a:lnTo>
                  <a:lnTo>
                    <a:pt x="144" y="1840"/>
                  </a:lnTo>
                  <a:lnTo>
                    <a:pt x="144" y="1792"/>
                  </a:lnTo>
                  <a:lnTo>
                    <a:pt x="144" y="1744"/>
                  </a:lnTo>
                  <a:cubicBezTo>
                    <a:pt x="144" y="1718"/>
                    <a:pt x="166" y="1696"/>
                    <a:pt x="192" y="1696"/>
                  </a:cubicBezTo>
                  <a:cubicBezTo>
                    <a:pt x="219" y="1696"/>
                    <a:pt x="240" y="1718"/>
                    <a:pt x="240" y="1744"/>
                  </a:cubicBezTo>
                  <a:lnTo>
                    <a:pt x="240" y="1792"/>
                  </a:lnTo>
                  <a:cubicBezTo>
                    <a:pt x="240" y="1819"/>
                    <a:pt x="219" y="1840"/>
                    <a:pt x="192" y="1840"/>
                  </a:cubicBezTo>
                  <a:cubicBezTo>
                    <a:pt x="166" y="1840"/>
                    <a:pt x="144" y="1819"/>
                    <a:pt x="144" y="1792"/>
                  </a:cubicBezTo>
                  <a:lnTo>
                    <a:pt x="144" y="1744"/>
                  </a:lnTo>
                  <a:lnTo>
                    <a:pt x="144" y="1680"/>
                  </a:lnTo>
                  <a:lnTo>
                    <a:pt x="144" y="1632"/>
                  </a:lnTo>
                  <a:lnTo>
                    <a:pt x="144" y="1584"/>
                  </a:lnTo>
                  <a:lnTo>
                    <a:pt x="144" y="1536"/>
                  </a:lnTo>
                  <a:lnTo>
                    <a:pt x="144" y="1488"/>
                  </a:lnTo>
                  <a:cubicBezTo>
                    <a:pt x="144" y="1462"/>
                    <a:pt x="166" y="1440"/>
                    <a:pt x="192" y="1440"/>
                  </a:cubicBezTo>
                  <a:lnTo>
                    <a:pt x="208" y="1440"/>
                  </a:lnTo>
                  <a:lnTo>
                    <a:pt x="160" y="1488"/>
                  </a:lnTo>
                  <a:lnTo>
                    <a:pt x="160" y="1424"/>
                  </a:lnTo>
                  <a:lnTo>
                    <a:pt x="160" y="1376"/>
                  </a:lnTo>
                  <a:lnTo>
                    <a:pt x="160" y="1328"/>
                  </a:lnTo>
                  <a:lnTo>
                    <a:pt x="160" y="1280"/>
                  </a:lnTo>
                  <a:cubicBezTo>
                    <a:pt x="160" y="1275"/>
                    <a:pt x="161" y="1270"/>
                    <a:pt x="163" y="1265"/>
                  </a:cubicBezTo>
                  <a:lnTo>
                    <a:pt x="179" y="1217"/>
                  </a:lnTo>
                  <a:lnTo>
                    <a:pt x="176" y="1232"/>
                  </a:lnTo>
                  <a:lnTo>
                    <a:pt x="176" y="1168"/>
                  </a:lnTo>
                  <a:lnTo>
                    <a:pt x="176" y="1120"/>
                  </a:lnTo>
                  <a:lnTo>
                    <a:pt x="176" y="1072"/>
                  </a:lnTo>
                  <a:lnTo>
                    <a:pt x="176" y="1024"/>
                  </a:lnTo>
                  <a:cubicBezTo>
                    <a:pt x="176" y="998"/>
                    <a:pt x="198" y="976"/>
                    <a:pt x="224" y="976"/>
                  </a:cubicBezTo>
                  <a:lnTo>
                    <a:pt x="240" y="976"/>
                  </a:lnTo>
                  <a:lnTo>
                    <a:pt x="192" y="1024"/>
                  </a:lnTo>
                  <a:lnTo>
                    <a:pt x="192" y="976"/>
                  </a:lnTo>
                  <a:lnTo>
                    <a:pt x="192" y="912"/>
                  </a:lnTo>
                  <a:lnTo>
                    <a:pt x="192" y="864"/>
                  </a:lnTo>
                  <a:lnTo>
                    <a:pt x="192" y="816"/>
                  </a:lnTo>
                  <a:cubicBezTo>
                    <a:pt x="192" y="790"/>
                    <a:pt x="214" y="768"/>
                    <a:pt x="240" y="768"/>
                  </a:cubicBezTo>
                  <a:cubicBezTo>
                    <a:pt x="267" y="768"/>
                    <a:pt x="288" y="790"/>
                    <a:pt x="288" y="816"/>
                  </a:cubicBezTo>
                  <a:lnTo>
                    <a:pt x="288" y="864"/>
                  </a:lnTo>
                  <a:cubicBezTo>
                    <a:pt x="288" y="891"/>
                    <a:pt x="267" y="912"/>
                    <a:pt x="240" y="912"/>
                  </a:cubicBezTo>
                  <a:cubicBezTo>
                    <a:pt x="214" y="912"/>
                    <a:pt x="192" y="891"/>
                    <a:pt x="192" y="864"/>
                  </a:cubicBezTo>
                  <a:lnTo>
                    <a:pt x="192" y="816"/>
                  </a:lnTo>
                  <a:cubicBezTo>
                    <a:pt x="192" y="790"/>
                    <a:pt x="214" y="768"/>
                    <a:pt x="240" y="768"/>
                  </a:cubicBezTo>
                  <a:cubicBezTo>
                    <a:pt x="267" y="768"/>
                    <a:pt x="288" y="790"/>
                    <a:pt x="288" y="816"/>
                  </a:cubicBezTo>
                  <a:lnTo>
                    <a:pt x="288" y="864"/>
                  </a:lnTo>
                  <a:lnTo>
                    <a:pt x="240" y="816"/>
                  </a:lnTo>
                  <a:lnTo>
                    <a:pt x="256" y="816"/>
                  </a:lnTo>
                  <a:lnTo>
                    <a:pt x="208" y="864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208" y="704"/>
                  </a:lnTo>
                  <a:lnTo>
                    <a:pt x="208" y="656"/>
                  </a:lnTo>
                  <a:cubicBezTo>
                    <a:pt x="208" y="630"/>
                    <a:pt x="230" y="608"/>
                    <a:pt x="256" y="608"/>
                  </a:cubicBezTo>
                  <a:cubicBezTo>
                    <a:pt x="283" y="608"/>
                    <a:pt x="304" y="630"/>
                    <a:pt x="304" y="656"/>
                  </a:cubicBezTo>
                  <a:lnTo>
                    <a:pt x="304" y="704"/>
                  </a:lnTo>
                  <a:cubicBezTo>
                    <a:pt x="304" y="731"/>
                    <a:pt x="283" y="752"/>
                    <a:pt x="256" y="752"/>
                  </a:cubicBezTo>
                  <a:cubicBezTo>
                    <a:pt x="230" y="752"/>
                    <a:pt x="208" y="731"/>
                    <a:pt x="208" y="704"/>
                  </a:cubicBezTo>
                  <a:lnTo>
                    <a:pt x="208" y="656"/>
                  </a:lnTo>
                  <a:lnTo>
                    <a:pt x="208" y="608"/>
                  </a:lnTo>
                  <a:lnTo>
                    <a:pt x="208" y="560"/>
                  </a:lnTo>
                  <a:cubicBezTo>
                    <a:pt x="208" y="534"/>
                    <a:pt x="230" y="512"/>
                    <a:pt x="256" y="512"/>
                  </a:cubicBezTo>
                  <a:lnTo>
                    <a:pt x="272" y="512"/>
                  </a:lnTo>
                  <a:lnTo>
                    <a:pt x="224" y="560"/>
                  </a:lnTo>
                  <a:lnTo>
                    <a:pt x="224" y="512"/>
                  </a:lnTo>
                  <a:lnTo>
                    <a:pt x="224" y="448"/>
                  </a:lnTo>
                  <a:lnTo>
                    <a:pt x="224" y="400"/>
                  </a:ln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00"/>
                  </a:lnTo>
                  <a:cubicBezTo>
                    <a:pt x="320" y="427"/>
                    <a:pt x="299" y="448"/>
                    <a:pt x="272" y="448"/>
                  </a:cubicBezTo>
                  <a:cubicBezTo>
                    <a:pt x="246" y="448"/>
                    <a:pt x="224" y="427"/>
                    <a:pt x="224" y="400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00"/>
                  </a:lnTo>
                  <a:cubicBezTo>
                    <a:pt x="320" y="427"/>
                    <a:pt x="299" y="448"/>
                    <a:pt x="272" y="448"/>
                  </a:cubicBezTo>
                  <a:cubicBezTo>
                    <a:pt x="246" y="448"/>
                    <a:pt x="224" y="427"/>
                    <a:pt x="224" y="400"/>
                  </a:cubicBezTo>
                  <a:lnTo>
                    <a:pt x="224" y="352"/>
                  </a:lnTo>
                  <a:lnTo>
                    <a:pt x="224" y="304"/>
                  </a:lnTo>
                  <a:lnTo>
                    <a:pt x="224" y="256"/>
                  </a:lnTo>
                  <a:cubicBezTo>
                    <a:pt x="224" y="230"/>
                    <a:pt x="246" y="208"/>
                    <a:pt x="272" y="208"/>
                  </a:cubicBezTo>
                  <a:lnTo>
                    <a:pt x="288" y="208"/>
                  </a:lnTo>
                  <a:lnTo>
                    <a:pt x="240" y="256"/>
                  </a:lnTo>
                  <a:lnTo>
                    <a:pt x="240" y="192"/>
                  </a:lnTo>
                  <a:lnTo>
                    <a:pt x="240" y="144"/>
                  </a:lnTo>
                  <a:lnTo>
                    <a:pt x="240" y="96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96"/>
                  </a:lnTo>
                  <a:lnTo>
                    <a:pt x="336" y="144"/>
                  </a:lnTo>
                  <a:lnTo>
                    <a:pt x="336" y="192"/>
                  </a:ln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lnTo>
                    <a:pt x="272" y="304"/>
                  </a:lnTo>
                  <a:lnTo>
                    <a:pt x="320" y="256"/>
                  </a:lnTo>
                  <a:lnTo>
                    <a:pt x="320" y="304"/>
                  </a:lnTo>
                  <a:lnTo>
                    <a:pt x="320" y="352"/>
                  </a:lnTo>
                  <a:lnTo>
                    <a:pt x="320" y="400"/>
                  </a:lnTo>
                  <a:lnTo>
                    <a:pt x="224" y="400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00"/>
                  </a:lnTo>
                  <a:lnTo>
                    <a:pt x="224" y="400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00"/>
                  </a:lnTo>
                  <a:lnTo>
                    <a:pt x="320" y="448"/>
                  </a:lnTo>
                  <a:lnTo>
                    <a:pt x="320" y="512"/>
                  </a:lnTo>
                  <a:lnTo>
                    <a:pt x="320" y="560"/>
                  </a:lnTo>
                  <a:cubicBezTo>
                    <a:pt x="320" y="587"/>
                    <a:pt x="299" y="608"/>
                    <a:pt x="272" y="608"/>
                  </a:cubicBezTo>
                  <a:lnTo>
                    <a:pt x="256" y="608"/>
                  </a:lnTo>
                  <a:lnTo>
                    <a:pt x="304" y="560"/>
                  </a:lnTo>
                  <a:lnTo>
                    <a:pt x="304" y="608"/>
                  </a:lnTo>
                  <a:lnTo>
                    <a:pt x="304" y="656"/>
                  </a:lnTo>
                  <a:lnTo>
                    <a:pt x="304" y="704"/>
                  </a:lnTo>
                  <a:lnTo>
                    <a:pt x="208" y="704"/>
                  </a:lnTo>
                  <a:lnTo>
                    <a:pt x="208" y="656"/>
                  </a:lnTo>
                  <a:lnTo>
                    <a:pt x="304" y="656"/>
                  </a:lnTo>
                  <a:lnTo>
                    <a:pt x="304" y="704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64"/>
                  </a:lnTo>
                  <a:cubicBezTo>
                    <a:pt x="304" y="891"/>
                    <a:pt x="283" y="912"/>
                    <a:pt x="256" y="912"/>
                  </a:cubicBezTo>
                  <a:lnTo>
                    <a:pt x="240" y="912"/>
                  </a:lnTo>
                  <a:cubicBezTo>
                    <a:pt x="214" y="912"/>
                    <a:pt x="192" y="891"/>
                    <a:pt x="192" y="864"/>
                  </a:cubicBezTo>
                  <a:lnTo>
                    <a:pt x="192" y="816"/>
                  </a:lnTo>
                  <a:lnTo>
                    <a:pt x="288" y="816"/>
                  </a:lnTo>
                  <a:lnTo>
                    <a:pt x="288" y="864"/>
                  </a:lnTo>
                  <a:lnTo>
                    <a:pt x="192" y="864"/>
                  </a:lnTo>
                  <a:lnTo>
                    <a:pt x="192" y="816"/>
                  </a:lnTo>
                  <a:lnTo>
                    <a:pt x="288" y="816"/>
                  </a:lnTo>
                  <a:lnTo>
                    <a:pt x="288" y="864"/>
                  </a:lnTo>
                  <a:lnTo>
                    <a:pt x="288" y="912"/>
                  </a:lnTo>
                  <a:lnTo>
                    <a:pt x="288" y="976"/>
                  </a:lnTo>
                  <a:lnTo>
                    <a:pt x="288" y="1024"/>
                  </a:lnTo>
                  <a:cubicBezTo>
                    <a:pt x="288" y="1051"/>
                    <a:pt x="267" y="1072"/>
                    <a:pt x="240" y="1072"/>
                  </a:cubicBezTo>
                  <a:lnTo>
                    <a:pt x="224" y="1072"/>
                  </a:lnTo>
                  <a:lnTo>
                    <a:pt x="272" y="1024"/>
                  </a:lnTo>
                  <a:lnTo>
                    <a:pt x="272" y="1072"/>
                  </a:lnTo>
                  <a:lnTo>
                    <a:pt x="272" y="1120"/>
                  </a:lnTo>
                  <a:lnTo>
                    <a:pt x="272" y="1168"/>
                  </a:lnTo>
                  <a:lnTo>
                    <a:pt x="272" y="1232"/>
                  </a:lnTo>
                  <a:cubicBezTo>
                    <a:pt x="272" y="1238"/>
                    <a:pt x="272" y="1243"/>
                    <a:pt x="270" y="1248"/>
                  </a:cubicBezTo>
                  <a:lnTo>
                    <a:pt x="254" y="1296"/>
                  </a:lnTo>
                  <a:lnTo>
                    <a:pt x="256" y="1280"/>
                  </a:lnTo>
                  <a:lnTo>
                    <a:pt x="256" y="1328"/>
                  </a:lnTo>
                  <a:lnTo>
                    <a:pt x="256" y="1376"/>
                  </a:lnTo>
                  <a:lnTo>
                    <a:pt x="256" y="1424"/>
                  </a:lnTo>
                  <a:lnTo>
                    <a:pt x="256" y="1488"/>
                  </a:lnTo>
                  <a:cubicBezTo>
                    <a:pt x="256" y="1515"/>
                    <a:pt x="235" y="1536"/>
                    <a:pt x="208" y="1536"/>
                  </a:cubicBezTo>
                  <a:lnTo>
                    <a:pt x="192" y="1536"/>
                  </a:lnTo>
                  <a:lnTo>
                    <a:pt x="240" y="1488"/>
                  </a:lnTo>
                  <a:lnTo>
                    <a:pt x="240" y="1536"/>
                  </a:lnTo>
                  <a:lnTo>
                    <a:pt x="240" y="1584"/>
                  </a:lnTo>
                  <a:lnTo>
                    <a:pt x="240" y="1632"/>
                  </a:lnTo>
                  <a:lnTo>
                    <a:pt x="240" y="1680"/>
                  </a:lnTo>
                  <a:lnTo>
                    <a:pt x="240" y="1744"/>
                  </a:lnTo>
                  <a:lnTo>
                    <a:pt x="240" y="1792"/>
                  </a:lnTo>
                  <a:lnTo>
                    <a:pt x="144" y="1792"/>
                  </a:lnTo>
                  <a:lnTo>
                    <a:pt x="144" y="1744"/>
                  </a:lnTo>
                  <a:lnTo>
                    <a:pt x="240" y="1744"/>
                  </a:lnTo>
                  <a:lnTo>
                    <a:pt x="240" y="1792"/>
                  </a:lnTo>
                  <a:lnTo>
                    <a:pt x="240" y="1840"/>
                  </a:lnTo>
                  <a:cubicBezTo>
                    <a:pt x="240" y="1867"/>
                    <a:pt x="219" y="1888"/>
                    <a:pt x="192" y="1888"/>
                  </a:cubicBezTo>
                  <a:lnTo>
                    <a:pt x="176" y="1888"/>
                  </a:lnTo>
                  <a:lnTo>
                    <a:pt x="224" y="1840"/>
                  </a:lnTo>
                  <a:lnTo>
                    <a:pt x="224" y="1888"/>
                  </a:lnTo>
                  <a:lnTo>
                    <a:pt x="224" y="1936"/>
                  </a:lnTo>
                  <a:lnTo>
                    <a:pt x="224" y="2000"/>
                  </a:lnTo>
                  <a:lnTo>
                    <a:pt x="128" y="2000"/>
                  </a:lnTo>
                  <a:lnTo>
                    <a:pt x="128" y="1936"/>
                  </a:lnTo>
                  <a:lnTo>
                    <a:pt x="224" y="1936"/>
                  </a:lnTo>
                  <a:lnTo>
                    <a:pt x="224" y="2000"/>
                  </a:lnTo>
                  <a:lnTo>
                    <a:pt x="128" y="2000"/>
                  </a:lnTo>
                  <a:lnTo>
                    <a:pt x="128" y="1936"/>
                  </a:lnTo>
                  <a:lnTo>
                    <a:pt x="224" y="1936"/>
                  </a:lnTo>
                  <a:lnTo>
                    <a:pt x="224" y="2000"/>
                  </a:lnTo>
                  <a:lnTo>
                    <a:pt x="224" y="2048"/>
                  </a:lnTo>
                  <a:lnTo>
                    <a:pt x="224" y="2096"/>
                  </a:lnTo>
                  <a:cubicBezTo>
                    <a:pt x="224" y="2123"/>
                    <a:pt x="203" y="2144"/>
                    <a:pt x="176" y="2144"/>
                  </a:cubicBezTo>
                  <a:lnTo>
                    <a:pt x="160" y="2144"/>
                  </a:lnTo>
                  <a:lnTo>
                    <a:pt x="208" y="2096"/>
                  </a:lnTo>
                  <a:lnTo>
                    <a:pt x="208" y="2144"/>
                  </a:lnTo>
                  <a:lnTo>
                    <a:pt x="112" y="2144"/>
                  </a:lnTo>
                  <a:lnTo>
                    <a:pt x="112" y="2096"/>
                  </a:lnTo>
                  <a:lnTo>
                    <a:pt x="208" y="2096"/>
                  </a:lnTo>
                  <a:lnTo>
                    <a:pt x="208" y="2144"/>
                  </a:lnTo>
                  <a:lnTo>
                    <a:pt x="112" y="2144"/>
                  </a:lnTo>
                  <a:lnTo>
                    <a:pt x="112" y="2096"/>
                  </a:lnTo>
                  <a:lnTo>
                    <a:pt x="208" y="2096"/>
                  </a:lnTo>
                  <a:lnTo>
                    <a:pt x="208" y="2144"/>
                  </a:lnTo>
                  <a:lnTo>
                    <a:pt x="208" y="2192"/>
                  </a:lnTo>
                  <a:lnTo>
                    <a:pt x="208" y="2256"/>
                  </a:lnTo>
                  <a:lnTo>
                    <a:pt x="208" y="2304"/>
                  </a:lnTo>
                  <a:lnTo>
                    <a:pt x="112" y="2304"/>
                  </a:lnTo>
                  <a:lnTo>
                    <a:pt x="112" y="2256"/>
                  </a:lnTo>
                  <a:lnTo>
                    <a:pt x="208" y="2256"/>
                  </a:lnTo>
                  <a:lnTo>
                    <a:pt x="208" y="2304"/>
                  </a:lnTo>
                  <a:lnTo>
                    <a:pt x="112" y="2304"/>
                  </a:lnTo>
                  <a:lnTo>
                    <a:pt x="112" y="2256"/>
                  </a:lnTo>
                  <a:lnTo>
                    <a:pt x="160" y="2304"/>
                  </a:lnTo>
                  <a:lnTo>
                    <a:pt x="144" y="2304"/>
                  </a:lnTo>
                  <a:lnTo>
                    <a:pt x="192" y="2256"/>
                  </a:lnTo>
                  <a:lnTo>
                    <a:pt x="192" y="2304"/>
                  </a:lnTo>
                  <a:lnTo>
                    <a:pt x="192" y="2352"/>
                  </a:lnTo>
                  <a:lnTo>
                    <a:pt x="192" y="2400"/>
                  </a:lnTo>
                  <a:lnTo>
                    <a:pt x="192" y="2448"/>
                  </a:lnTo>
                  <a:lnTo>
                    <a:pt x="192" y="2512"/>
                  </a:lnTo>
                  <a:lnTo>
                    <a:pt x="192" y="2560"/>
                  </a:lnTo>
                  <a:lnTo>
                    <a:pt x="192" y="2608"/>
                  </a:lnTo>
                  <a:lnTo>
                    <a:pt x="192" y="2656"/>
                  </a:lnTo>
                  <a:lnTo>
                    <a:pt x="192" y="2704"/>
                  </a:lnTo>
                  <a:lnTo>
                    <a:pt x="192" y="2768"/>
                  </a:lnTo>
                  <a:lnTo>
                    <a:pt x="192" y="2816"/>
                  </a:lnTo>
                  <a:lnTo>
                    <a:pt x="192" y="2864"/>
                  </a:lnTo>
                  <a:lnTo>
                    <a:pt x="192" y="2912"/>
                  </a:lnTo>
                  <a:lnTo>
                    <a:pt x="192" y="2960"/>
                  </a:lnTo>
                  <a:lnTo>
                    <a:pt x="192" y="3024"/>
                  </a:lnTo>
                  <a:lnTo>
                    <a:pt x="192" y="3072"/>
                  </a:lnTo>
                  <a:lnTo>
                    <a:pt x="192" y="3120"/>
                  </a:lnTo>
                  <a:cubicBezTo>
                    <a:pt x="192" y="3126"/>
                    <a:pt x="192" y="3131"/>
                    <a:pt x="190" y="3136"/>
                  </a:cubicBezTo>
                  <a:lnTo>
                    <a:pt x="174" y="3184"/>
                  </a:lnTo>
                  <a:lnTo>
                    <a:pt x="176" y="3168"/>
                  </a:lnTo>
                  <a:lnTo>
                    <a:pt x="176" y="3232"/>
                  </a:lnTo>
                  <a:lnTo>
                    <a:pt x="176" y="3280"/>
                  </a:lnTo>
                  <a:lnTo>
                    <a:pt x="176" y="3328"/>
                  </a:lnTo>
                  <a:lnTo>
                    <a:pt x="176" y="3376"/>
                  </a:lnTo>
                  <a:lnTo>
                    <a:pt x="176" y="3424"/>
                  </a:lnTo>
                  <a:lnTo>
                    <a:pt x="80" y="3424"/>
                  </a:lnTo>
                  <a:lnTo>
                    <a:pt x="80" y="3376"/>
                  </a:lnTo>
                  <a:lnTo>
                    <a:pt x="176" y="3376"/>
                  </a:lnTo>
                  <a:lnTo>
                    <a:pt x="176" y="3424"/>
                  </a:lnTo>
                  <a:lnTo>
                    <a:pt x="176" y="3488"/>
                  </a:lnTo>
                  <a:lnTo>
                    <a:pt x="176" y="3536"/>
                  </a:lnTo>
                  <a:lnTo>
                    <a:pt x="176" y="3584"/>
                  </a:lnTo>
                  <a:lnTo>
                    <a:pt x="176" y="3632"/>
                  </a:lnTo>
                  <a:lnTo>
                    <a:pt x="176" y="3680"/>
                  </a:lnTo>
                  <a:lnTo>
                    <a:pt x="176" y="3744"/>
                  </a:lnTo>
                  <a:cubicBezTo>
                    <a:pt x="176" y="3771"/>
                    <a:pt x="155" y="3792"/>
                    <a:pt x="128" y="3792"/>
                  </a:cubicBezTo>
                  <a:lnTo>
                    <a:pt x="112" y="3792"/>
                  </a:lnTo>
                  <a:lnTo>
                    <a:pt x="160" y="3744"/>
                  </a:lnTo>
                  <a:lnTo>
                    <a:pt x="160" y="3792"/>
                  </a:lnTo>
                  <a:lnTo>
                    <a:pt x="160" y="3840"/>
                  </a:lnTo>
                  <a:lnTo>
                    <a:pt x="160" y="3888"/>
                  </a:lnTo>
                  <a:lnTo>
                    <a:pt x="160" y="3936"/>
                  </a:lnTo>
                  <a:lnTo>
                    <a:pt x="160" y="4000"/>
                  </a:lnTo>
                  <a:lnTo>
                    <a:pt x="160" y="4048"/>
                  </a:lnTo>
                  <a:lnTo>
                    <a:pt x="160" y="4096"/>
                  </a:lnTo>
                  <a:lnTo>
                    <a:pt x="160" y="4144"/>
                  </a:lnTo>
                  <a:lnTo>
                    <a:pt x="160" y="4192"/>
                  </a:lnTo>
                  <a:lnTo>
                    <a:pt x="160" y="4256"/>
                  </a:lnTo>
                  <a:lnTo>
                    <a:pt x="160" y="4304"/>
                  </a:lnTo>
                  <a:lnTo>
                    <a:pt x="160" y="4352"/>
                  </a:lnTo>
                  <a:lnTo>
                    <a:pt x="160" y="4400"/>
                  </a:lnTo>
                  <a:cubicBezTo>
                    <a:pt x="160" y="4406"/>
                    <a:pt x="160" y="4411"/>
                    <a:pt x="158" y="4416"/>
                  </a:cubicBezTo>
                  <a:lnTo>
                    <a:pt x="142" y="4464"/>
                  </a:lnTo>
                  <a:lnTo>
                    <a:pt x="144" y="4448"/>
                  </a:lnTo>
                  <a:lnTo>
                    <a:pt x="144" y="4512"/>
                  </a:lnTo>
                  <a:lnTo>
                    <a:pt x="48" y="4512"/>
                  </a:lnTo>
                  <a:lnTo>
                    <a:pt x="48" y="4448"/>
                  </a:lnTo>
                  <a:lnTo>
                    <a:pt x="144" y="4448"/>
                  </a:lnTo>
                  <a:lnTo>
                    <a:pt x="144" y="4512"/>
                  </a:lnTo>
                  <a:lnTo>
                    <a:pt x="144" y="4560"/>
                  </a:lnTo>
                  <a:lnTo>
                    <a:pt x="144" y="4608"/>
                  </a:lnTo>
                  <a:lnTo>
                    <a:pt x="144" y="4656"/>
                  </a:lnTo>
                  <a:lnTo>
                    <a:pt x="144" y="4704"/>
                  </a:lnTo>
                  <a:lnTo>
                    <a:pt x="144" y="4768"/>
                  </a:lnTo>
                  <a:lnTo>
                    <a:pt x="144" y="481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60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cubicBezTo>
                    <a:pt x="144" y="5126"/>
                    <a:pt x="144" y="5131"/>
                    <a:pt x="142" y="5136"/>
                  </a:cubicBezTo>
                  <a:lnTo>
                    <a:pt x="126" y="5184"/>
                  </a:lnTo>
                  <a:lnTo>
                    <a:pt x="128" y="5168"/>
                  </a:lnTo>
                  <a:lnTo>
                    <a:pt x="128" y="5232"/>
                  </a:lnTo>
                  <a:lnTo>
                    <a:pt x="128" y="5280"/>
                  </a:lnTo>
                  <a:lnTo>
                    <a:pt x="128" y="5328"/>
                  </a:lnTo>
                  <a:lnTo>
                    <a:pt x="128" y="5376"/>
                  </a:lnTo>
                  <a:lnTo>
                    <a:pt x="128" y="5424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32"/>
                  </a:lnTo>
                  <a:lnTo>
                    <a:pt x="128" y="5680"/>
                  </a:lnTo>
                  <a:lnTo>
                    <a:pt x="128" y="5744"/>
                  </a:lnTo>
                  <a:lnTo>
                    <a:pt x="128" y="5792"/>
                  </a:lnTo>
                  <a:lnTo>
                    <a:pt x="128" y="5840"/>
                  </a:lnTo>
                  <a:lnTo>
                    <a:pt x="128" y="5936"/>
                  </a:lnTo>
                  <a:lnTo>
                    <a:pt x="128" y="6000"/>
                  </a:lnTo>
                  <a:lnTo>
                    <a:pt x="128" y="6096"/>
                  </a:lnTo>
                  <a:lnTo>
                    <a:pt x="128" y="6144"/>
                  </a:lnTo>
                  <a:lnTo>
                    <a:pt x="128" y="6192"/>
                  </a:lnTo>
                  <a:lnTo>
                    <a:pt x="128" y="6256"/>
                  </a:lnTo>
                  <a:lnTo>
                    <a:pt x="128" y="6352"/>
                  </a:lnTo>
                  <a:lnTo>
                    <a:pt x="128" y="6400"/>
                  </a:lnTo>
                  <a:lnTo>
                    <a:pt x="128" y="6448"/>
                  </a:lnTo>
                  <a:lnTo>
                    <a:pt x="128" y="6512"/>
                  </a:lnTo>
                  <a:lnTo>
                    <a:pt x="128" y="6560"/>
                  </a:lnTo>
                  <a:cubicBezTo>
                    <a:pt x="128" y="6566"/>
                    <a:pt x="128" y="6571"/>
                    <a:pt x="126" y="6576"/>
                  </a:cubicBezTo>
                  <a:lnTo>
                    <a:pt x="110" y="6624"/>
                  </a:lnTo>
                  <a:lnTo>
                    <a:pt x="112" y="6608"/>
                  </a:lnTo>
                  <a:lnTo>
                    <a:pt x="112" y="6656"/>
                  </a:lnTo>
                  <a:lnTo>
                    <a:pt x="112" y="6704"/>
                  </a:lnTo>
                  <a:lnTo>
                    <a:pt x="112" y="6768"/>
                  </a:lnTo>
                  <a:lnTo>
                    <a:pt x="112" y="6816"/>
                  </a:lnTo>
                  <a:lnTo>
                    <a:pt x="112" y="6912"/>
                  </a:lnTo>
                  <a:lnTo>
                    <a:pt x="112" y="6960"/>
                  </a:lnTo>
                  <a:lnTo>
                    <a:pt x="112" y="7024"/>
                  </a:lnTo>
                  <a:lnTo>
                    <a:pt x="112" y="7072"/>
                  </a:lnTo>
                  <a:lnTo>
                    <a:pt x="112" y="7120"/>
                  </a:lnTo>
                  <a:lnTo>
                    <a:pt x="112" y="7168"/>
                  </a:lnTo>
                  <a:lnTo>
                    <a:pt x="112" y="7216"/>
                  </a:lnTo>
                  <a:lnTo>
                    <a:pt x="112" y="7280"/>
                  </a:lnTo>
                  <a:lnTo>
                    <a:pt x="112" y="7328"/>
                  </a:lnTo>
                  <a:lnTo>
                    <a:pt x="112" y="7376"/>
                  </a:lnTo>
                  <a:lnTo>
                    <a:pt x="112" y="7424"/>
                  </a:lnTo>
                  <a:lnTo>
                    <a:pt x="112" y="7488"/>
                  </a:lnTo>
                  <a:lnTo>
                    <a:pt x="112" y="7536"/>
                  </a:lnTo>
                  <a:lnTo>
                    <a:pt x="112" y="7584"/>
                  </a:lnTo>
                  <a:lnTo>
                    <a:pt x="112" y="7632"/>
                  </a:lnTo>
                  <a:lnTo>
                    <a:pt x="112" y="7680"/>
                  </a:lnTo>
                  <a:lnTo>
                    <a:pt x="112" y="7744"/>
                  </a:lnTo>
                  <a:lnTo>
                    <a:pt x="112" y="7792"/>
                  </a:lnTo>
                  <a:lnTo>
                    <a:pt x="112" y="7840"/>
                  </a:lnTo>
                  <a:cubicBezTo>
                    <a:pt x="112" y="7867"/>
                    <a:pt x="91" y="7888"/>
                    <a:pt x="64" y="7888"/>
                  </a:cubicBezTo>
                  <a:lnTo>
                    <a:pt x="48" y="7888"/>
                  </a:lnTo>
                  <a:lnTo>
                    <a:pt x="96" y="7840"/>
                  </a:lnTo>
                  <a:lnTo>
                    <a:pt x="96" y="7888"/>
                  </a:lnTo>
                  <a:lnTo>
                    <a:pt x="96" y="7936"/>
                  </a:lnTo>
                  <a:lnTo>
                    <a:pt x="96" y="8000"/>
                  </a:lnTo>
                  <a:lnTo>
                    <a:pt x="96" y="8048"/>
                  </a:lnTo>
                  <a:lnTo>
                    <a:pt x="96" y="8096"/>
                  </a:lnTo>
                  <a:lnTo>
                    <a:pt x="96" y="8144"/>
                  </a:lnTo>
                  <a:lnTo>
                    <a:pt x="96" y="8192"/>
                  </a:lnTo>
                  <a:lnTo>
                    <a:pt x="96" y="8256"/>
                  </a:lnTo>
                  <a:lnTo>
                    <a:pt x="96" y="8304"/>
                  </a:lnTo>
                  <a:lnTo>
                    <a:pt x="96" y="8352"/>
                  </a:lnTo>
                  <a:lnTo>
                    <a:pt x="96" y="8400"/>
                  </a:lnTo>
                  <a:lnTo>
                    <a:pt x="96" y="8448"/>
                  </a:lnTo>
                  <a:lnTo>
                    <a:pt x="96" y="8560"/>
                  </a:lnTo>
                  <a:lnTo>
                    <a:pt x="96" y="8608"/>
                  </a:lnTo>
                  <a:lnTo>
                    <a:pt x="96" y="8656"/>
                  </a:lnTo>
                  <a:cubicBezTo>
                    <a:pt x="96" y="8683"/>
                    <a:pt x="75" y="8704"/>
                    <a:pt x="48" y="8704"/>
                  </a:cubicBezTo>
                  <a:cubicBezTo>
                    <a:pt x="22" y="8704"/>
                    <a:pt x="0" y="8683"/>
                    <a:pt x="0" y="865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8" name="Freeform 237"/>
            <p:cNvSpPr>
              <a:spLocks/>
            </p:cNvSpPr>
            <p:nvPr/>
          </p:nvSpPr>
          <p:spPr bwMode="auto">
            <a:xfrm>
              <a:off x="7198868" y="3795593"/>
              <a:ext cx="24190" cy="1064418"/>
            </a:xfrm>
            <a:custGeom>
              <a:avLst/>
              <a:gdLst>
                <a:gd name="T0" fmla="*/ 0 w 432"/>
                <a:gd name="T1" fmla="*/ 2099 h 11475"/>
                <a:gd name="T2" fmla="*/ 16 w 432"/>
                <a:gd name="T3" fmla="*/ 1939 h 11475"/>
                <a:gd name="T4" fmla="*/ 80 w 432"/>
                <a:gd name="T5" fmla="*/ 1747 h 11475"/>
                <a:gd name="T6" fmla="*/ 128 w 432"/>
                <a:gd name="T7" fmla="*/ 1683 h 11475"/>
                <a:gd name="T8" fmla="*/ 96 w 432"/>
                <a:gd name="T9" fmla="*/ 1587 h 11475"/>
                <a:gd name="T10" fmla="*/ 48 w 432"/>
                <a:gd name="T11" fmla="*/ 1635 h 11475"/>
                <a:gd name="T12" fmla="*/ 118 w 432"/>
                <a:gd name="T13" fmla="*/ 1428 h 11475"/>
                <a:gd name="T14" fmla="*/ 64 w 432"/>
                <a:gd name="T15" fmla="*/ 1475 h 11475"/>
                <a:gd name="T16" fmla="*/ 80 w 432"/>
                <a:gd name="T17" fmla="*/ 1331 h 11475"/>
                <a:gd name="T18" fmla="*/ 96 w 432"/>
                <a:gd name="T19" fmla="*/ 1219 h 11475"/>
                <a:gd name="T20" fmla="*/ 128 w 432"/>
                <a:gd name="T21" fmla="*/ 1075 h 11475"/>
                <a:gd name="T22" fmla="*/ 176 w 432"/>
                <a:gd name="T23" fmla="*/ 819 h 11475"/>
                <a:gd name="T24" fmla="*/ 144 w 432"/>
                <a:gd name="T25" fmla="*/ 611 h 11475"/>
                <a:gd name="T26" fmla="*/ 160 w 432"/>
                <a:gd name="T27" fmla="*/ 403 h 11475"/>
                <a:gd name="T28" fmla="*/ 176 w 432"/>
                <a:gd name="T29" fmla="*/ 195 h 11475"/>
                <a:gd name="T30" fmla="*/ 192 w 432"/>
                <a:gd name="T31" fmla="*/ 451 h 11475"/>
                <a:gd name="T32" fmla="*/ 208 w 432"/>
                <a:gd name="T33" fmla="*/ 243 h 11475"/>
                <a:gd name="T34" fmla="*/ 256 w 432"/>
                <a:gd name="T35" fmla="*/ 291 h 11475"/>
                <a:gd name="T36" fmla="*/ 320 w 432"/>
                <a:gd name="T37" fmla="*/ 195 h 11475"/>
                <a:gd name="T38" fmla="*/ 272 w 432"/>
                <a:gd name="T39" fmla="*/ 147 h 11475"/>
                <a:gd name="T40" fmla="*/ 240 w 432"/>
                <a:gd name="T41" fmla="*/ 243 h 11475"/>
                <a:gd name="T42" fmla="*/ 288 w 432"/>
                <a:gd name="T43" fmla="*/ 291 h 11475"/>
                <a:gd name="T44" fmla="*/ 352 w 432"/>
                <a:gd name="T45" fmla="*/ 195 h 11475"/>
                <a:gd name="T46" fmla="*/ 297 w 432"/>
                <a:gd name="T47" fmla="*/ 148 h 11475"/>
                <a:gd name="T48" fmla="*/ 320 w 432"/>
                <a:gd name="T49" fmla="*/ 147 h 11475"/>
                <a:gd name="T50" fmla="*/ 288 w 432"/>
                <a:gd name="T51" fmla="*/ 243 h 11475"/>
                <a:gd name="T52" fmla="*/ 400 w 432"/>
                <a:gd name="T53" fmla="*/ 451 h 11475"/>
                <a:gd name="T54" fmla="*/ 400 w 432"/>
                <a:gd name="T55" fmla="*/ 1075 h 11475"/>
                <a:gd name="T56" fmla="*/ 400 w 432"/>
                <a:gd name="T57" fmla="*/ 1635 h 11475"/>
                <a:gd name="T58" fmla="*/ 416 w 432"/>
                <a:gd name="T59" fmla="*/ 2195 h 11475"/>
                <a:gd name="T60" fmla="*/ 416 w 432"/>
                <a:gd name="T61" fmla="*/ 5635 h 11475"/>
                <a:gd name="T62" fmla="*/ 416 w 432"/>
                <a:gd name="T63" fmla="*/ 9171 h 11475"/>
                <a:gd name="T64" fmla="*/ 336 w 432"/>
                <a:gd name="T65" fmla="*/ 10707 h 11475"/>
                <a:gd name="T66" fmla="*/ 320 w 432"/>
                <a:gd name="T67" fmla="*/ 7219 h 11475"/>
                <a:gd name="T68" fmla="*/ 320 w 432"/>
                <a:gd name="T69" fmla="*/ 3587 h 11475"/>
                <a:gd name="T70" fmla="*/ 320 w 432"/>
                <a:gd name="T71" fmla="*/ 1795 h 11475"/>
                <a:gd name="T72" fmla="*/ 304 w 432"/>
                <a:gd name="T73" fmla="*/ 1331 h 11475"/>
                <a:gd name="T74" fmla="*/ 304 w 432"/>
                <a:gd name="T75" fmla="*/ 707 h 11475"/>
                <a:gd name="T76" fmla="*/ 288 w 432"/>
                <a:gd name="T77" fmla="*/ 307 h 11475"/>
                <a:gd name="T78" fmla="*/ 272 w 432"/>
                <a:gd name="T79" fmla="*/ 243 h 11475"/>
                <a:gd name="T80" fmla="*/ 352 w 432"/>
                <a:gd name="T81" fmla="*/ 195 h 11475"/>
                <a:gd name="T82" fmla="*/ 350 w 432"/>
                <a:gd name="T83" fmla="*/ 67 h 11475"/>
                <a:gd name="T84" fmla="*/ 240 w 432"/>
                <a:gd name="T85" fmla="*/ 195 h 11475"/>
                <a:gd name="T86" fmla="*/ 320 w 432"/>
                <a:gd name="T87" fmla="*/ 195 h 11475"/>
                <a:gd name="T88" fmla="*/ 256 w 432"/>
                <a:gd name="T89" fmla="*/ 291 h 11475"/>
                <a:gd name="T90" fmla="*/ 304 w 432"/>
                <a:gd name="T91" fmla="*/ 195 h 11475"/>
                <a:gd name="T92" fmla="*/ 288 w 432"/>
                <a:gd name="T93" fmla="*/ 451 h 11475"/>
                <a:gd name="T94" fmla="*/ 272 w 432"/>
                <a:gd name="T95" fmla="*/ 307 h 11475"/>
                <a:gd name="T96" fmla="*/ 256 w 432"/>
                <a:gd name="T97" fmla="*/ 563 h 11475"/>
                <a:gd name="T98" fmla="*/ 240 w 432"/>
                <a:gd name="T99" fmla="*/ 819 h 11475"/>
                <a:gd name="T100" fmla="*/ 224 w 432"/>
                <a:gd name="T101" fmla="*/ 1075 h 11475"/>
                <a:gd name="T102" fmla="*/ 208 w 432"/>
                <a:gd name="T103" fmla="*/ 1171 h 11475"/>
                <a:gd name="T104" fmla="*/ 176 w 432"/>
                <a:gd name="T105" fmla="*/ 1219 h 11475"/>
                <a:gd name="T106" fmla="*/ 160 w 432"/>
                <a:gd name="T107" fmla="*/ 1475 h 11475"/>
                <a:gd name="T108" fmla="*/ 144 w 432"/>
                <a:gd name="T109" fmla="*/ 1587 h 11475"/>
                <a:gd name="T110" fmla="*/ 48 w 432"/>
                <a:gd name="T111" fmla="*/ 1683 h 11475"/>
                <a:gd name="T112" fmla="*/ 32 w 432"/>
                <a:gd name="T113" fmla="*/ 1635 h 11475"/>
                <a:gd name="T114" fmla="*/ 112 w 432"/>
                <a:gd name="T115" fmla="*/ 1843 h 11475"/>
                <a:gd name="T116" fmla="*/ 112 w 432"/>
                <a:gd name="T117" fmla="*/ 1987 h 11475"/>
                <a:gd name="T118" fmla="*/ 0 w 432"/>
                <a:gd name="T119" fmla="*/ 2099 h 11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2" h="11475">
                  <a:moveTo>
                    <a:pt x="96" y="2099"/>
                  </a:moveTo>
                  <a:lnTo>
                    <a:pt x="96" y="2147"/>
                  </a:lnTo>
                  <a:cubicBezTo>
                    <a:pt x="96" y="2174"/>
                    <a:pt x="75" y="2195"/>
                    <a:pt x="48" y="2195"/>
                  </a:cubicBezTo>
                  <a:cubicBezTo>
                    <a:pt x="22" y="2195"/>
                    <a:pt x="0" y="2174"/>
                    <a:pt x="0" y="2147"/>
                  </a:cubicBezTo>
                  <a:lnTo>
                    <a:pt x="0" y="2099"/>
                  </a:lnTo>
                  <a:cubicBezTo>
                    <a:pt x="0" y="2073"/>
                    <a:pt x="22" y="2051"/>
                    <a:pt x="48" y="2051"/>
                  </a:cubicBezTo>
                  <a:cubicBezTo>
                    <a:pt x="75" y="2051"/>
                    <a:pt x="96" y="2073"/>
                    <a:pt x="96" y="2099"/>
                  </a:cubicBezTo>
                  <a:lnTo>
                    <a:pt x="96" y="2147"/>
                  </a:lnTo>
                  <a:cubicBezTo>
                    <a:pt x="96" y="2174"/>
                    <a:pt x="75" y="2195"/>
                    <a:pt x="48" y="2195"/>
                  </a:cubicBezTo>
                  <a:cubicBezTo>
                    <a:pt x="22" y="2195"/>
                    <a:pt x="0" y="2174"/>
                    <a:pt x="0" y="2147"/>
                  </a:cubicBezTo>
                  <a:lnTo>
                    <a:pt x="0" y="2099"/>
                  </a:lnTo>
                  <a:cubicBezTo>
                    <a:pt x="0" y="2094"/>
                    <a:pt x="1" y="2089"/>
                    <a:pt x="3" y="2084"/>
                  </a:cubicBezTo>
                  <a:lnTo>
                    <a:pt x="19" y="2036"/>
                  </a:lnTo>
                  <a:lnTo>
                    <a:pt x="16" y="2051"/>
                  </a:lnTo>
                  <a:lnTo>
                    <a:pt x="16" y="1987"/>
                  </a:lnTo>
                  <a:lnTo>
                    <a:pt x="16" y="1939"/>
                  </a:lnTo>
                  <a:cubicBezTo>
                    <a:pt x="16" y="1913"/>
                    <a:pt x="38" y="1891"/>
                    <a:pt x="64" y="1891"/>
                  </a:cubicBezTo>
                  <a:cubicBezTo>
                    <a:pt x="91" y="1891"/>
                    <a:pt x="112" y="1913"/>
                    <a:pt x="112" y="1939"/>
                  </a:cubicBezTo>
                  <a:lnTo>
                    <a:pt x="112" y="1987"/>
                  </a:lnTo>
                  <a:cubicBezTo>
                    <a:pt x="112" y="2014"/>
                    <a:pt x="91" y="2035"/>
                    <a:pt x="64" y="2035"/>
                  </a:cubicBezTo>
                  <a:cubicBezTo>
                    <a:pt x="38" y="2035"/>
                    <a:pt x="16" y="2014"/>
                    <a:pt x="16" y="1987"/>
                  </a:cubicBezTo>
                  <a:lnTo>
                    <a:pt x="16" y="1939"/>
                  </a:lnTo>
                  <a:cubicBezTo>
                    <a:pt x="16" y="1913"/>
                    <a:pt x="38" y="1891"/>
                    <a:pt x="64" y="1891"/>
                  </a:cubicBezTo>
                  <a:cubicBezTo>
                    <a:pt x="91" y="1891"/>
                    <a:pt x="112" y="1913"/>
                    <a:pt x="112" y="1939"/>
                  </a:cubicBezTo>
                  <a:lnTo>
                    <a:pt x="112" y="1987"/>
                  </a:lnTo>
                  <a:cubicBezTo>
                    <a:pt x="112" y="2014"/>
                    <a:pt x="91" y="2035"/>
                    <a:pt x="64" y="2035"/>
                  </a:cubicBezTo>
                  <a:cubicBezTo>
                    <a:pt x="38" y="2035"/>
                    <a:pt x="16" y="2014"/>
                    <a:pt x="16" y="1987"/>
                  </a:cubicBezTo>
                  <a:lnTo>
                    <a:pt x="16" y="1939"/>
                  </a:lnTo>
                  <a:lnTo>
                    <a:pt x="16" y="1891"/>
                  </a:lnTo>
                  <a:lnTo>
                    <a:pt x="16" y="1843"/>
                  </a:lnTo>
                  <a:lnTo>
                    <a:pt x="16" y="1795"/>
                  </a:lnTo>
                  <a:cubicBezTo>
                    <a:pt x="16" y="1769"/>
                    <a:pt x="38" y="1747"/>
                    <a:pt x="64" y="1747"/>
                  </a:cubicBezTo>
                  <a:lnTo>
                    <a:pt x="80" y="1747"/>
                  </a:lnTo>
                  <a:cubicBezTo>
                    <a:pt x="107" y="1747"/>
                    <a:pt x="128" y="1769"/>
                    <a:pt x="128" y="1795"/>
                  </a:cubicBezTo>
                  <a:lnTo>
                    <a:pt x="128" y="1843"/>
                  </a:lnTo>
                  <a:cubicBezTo>
                    <a:pt x="128" y="1870"/>
                    <a:pt x="107" y="1891"/>
                    <a:pt x="80" y="1891"/>
                  </a:cubicBezTo>
                  <a:cubicBezTo>
                    <a:pt x="54" y="1891"/>
                    <a:pt x="32" y="1870"/>
                    <a:pt x="32" y="1843"/>
                  </a:cubicBezTo>
                  <a:lnTo>
                    <a:pt x="32" y="1795"/>
                  </a:lnTo>
                  <a:lnTo>
                    <a:pt x="32" y="1731"/>
                  </a:lnTo>
                  <a:lnTo>
                    <a:pt x="32" y="1683"/>
                  </a:lnTo>
                  <a:lnTo>
                    <a:pt x="32" y="1635"/>
                  </a:lnTo>
                  <a:cubicBezTo>
                    <a:pt x="32" y="1609"/>
                    <a:pt x="54" y="1587"/>
                    <a:pt x="80" y="1587"/>
                  </a:cubicBezTo>
                  <a:cubicBezTo>
                    <a:pt x="107" y="1587"/>
                    <a:pt x="128" y="1609"/>
                    <a:pt x="128" y="1635"/>
                  </a:cubicBezTo>
                  <a:lnTo>
                    <a:pt x="128" y="1683"/>
                  </a:lnTo>
                  <a:cubicBezTo>
                    <a:pt x="128" y="1710"/>
                    <a:pt x="107" y="1731"/>
                    <a:pt x="80" y="1731"/>
                  </a:cubicBezTo>
                  <a:cubicBezTo>
                    <a:pt x="54" y="1731"/>
                    <a:pt x="32" y="1710"/>
                    <a:pt x="32" y="1683"/>
                  </a:cubicBezTo>
                  <a:lnTo>
                    <a:pt x="32" y="1635"/>
                  </a:lnTo>
                  <a:cubicBezTo>
                    <a:pt x="32" y="1609"/>
                    <a:pt x="54" y="1587"/>
                    <a:pt x="80" y="1587"/>
                  </a:cubicBezTo>
                  <a:lnTo>
                    <a:pt x="96" y="1587"/>
                  </a:lnTo>
                  <a:cubicBezTo>
                    <a:pt x="123" y="1587"/>
                    <a:pt x="144" y="1609"/>
                    <a:pt x="144" y="1635"/>
                  </a:cubicBezTo>
                  <a:lnTo>
                    <a:pt x="144" y="1683"/>
                  </a:lnTo>
                  <a:cubicBezTo>
                    <a:pt x="144" y="1710"/>
                    <a:pt x="123" y="1731"/>
                    <a:pt x="96" y="1731"/>
                  </a:cubicBezTo>
                  <a:cubicBezTo>
                    <a:pt x="70" y="1731"/>
                    <a:pt x="48" y="1710"/>
                    <a:pt x="48" y="1683"/>
                  </a:cubicBezTo>
                  <a:lnTo>
                    <a:pt x="48" y="1635"/>
                  </a:lnTo>
                  <a:cubicBezTo>
                    <a:pt x="48" y="1609"/>
                    <a:pt x="70" y="1587"/>
                    <a:pt x="96" y="1587"/>
                  </a:cubicBezTo>
                  <a:cubicBezTo>
                    <a:pt x="123" y="1587"/>
                    <a:pt x="144" y="1609"/>
                    <a:pt x="144" y="1635"/>
                  </a:cubicBezTo>
                  <a:lnTo>
                    <a:pt x="144" y="1683"/>
                  </a:lnTo>
                  <a:cubicBezTo>
                    <a:pt x="144" y="1710"/>
                    <a:pt x="123" y="1731"/>
                    <a:pt x="96" y="1731"/>
                  </a:cubicBezTo>
                  <a:cubicBezTo>
                    <a:pt x="70" y="1731"/>
                    <a:pt x="48" y="1710"/>
                    <a:pt x="48" y="1683"/>
                  </a:cubicBezTo>
                  <a:lnTo>
                    <a:pt x="48" y="1635"/>
                  </a:lnTo>
                  <a:cubicBezTo>
                    <a:pt x="48" y="1609"/>
                    <a:pt x="70" y="1587"/>
                    <a:pt x="96" y="1587"/>
                  </a:cubicBezTo>
                  <a:cubicBezTo>
                    <a:pt x="123" y="1587"/>
                    <a:pt x="144" y="1609"/>
                    <a:pt x="144" y="1635"/>
                  </a:cubicBezTo>
                  <a:lnTo>
                    <a:pt x="144" y="1683"/>
                  </a:lnTo>
                  <a:cubicBezTo>
                    <a:pt x="144" y="1710"/>
                    <a:pt x="123" y="1731"/>
                    <a:pt x="96" y="1731"/>
                  </a:cubicBezTo>
                  <a:cubicBezTo>
                    <a:pt x="70" y="1731"/>
                    <a:pt x="48" y="1710"/>
                    <a:pt x="48" y="1683"/>
                  </a:cubicBezTo>
                  <a:lnTo>
                    <a:pt x="48" y="1635"/>
                  </a:lnTo>
                  <a:cubicBezTo>
                    <a:pt x="48" y="1609"/>
                    <a:pt x="70" y="1587"/>
                    <a:pt x="96" y="1587"/>
                  </a:cubicBezTo>
                  <a:cubicBezTo>
                    <a:pt x="123" y="1587"/>
                    <a:pt x="144" y="1609"/>
                    <a:pt x="144" y="1635"/>
                  </a:cubicBezTo>
                  <a:lnTo>
                    <a:pt x="144" y="1683"/>
                  </a:lnTo>
                  <a:cubicBezTo>
                    <a:pt x="144" y="1710"/>
                    <a:pt x="123" y="1731"/>
                    <a:pt x="96" y="1731"/>
                  </a:cubicBezTo>
                  <a:cubicBezTo>
                    <a:pt x="70" y="1731"/>
                    <a:pt x="48" y="1710"/>
                    <a:pt x="48" y="1683"/>
                  </a:cubicBezTo>
                  <a:lnTo>
                    <a:pt x="48" y="1635"/>
                  </a:lnTo>
                  <a:lnTo>
                    <a:pt x="48" y="1587"/>
                  </a:lnTo>
                  <a:lnTo>
                    <a:pt x="48" y="1539"/>
                  </a:lnTo>
                  <a:cubicBezTo>
                    <a:pt x="48" y="1536"/>
                    <a:pt x="49" y="1532"/>
                    <a:pt x="50" y="1528"/>
                  </a:cubicBezTo>
                  <a:lnTo>
                    <a:pt x="66" y="1464"/>
                  </a:lnTo>
                  <a:cubicBezTo>
                    <a:pt x="72" y="1440"/>
                    <a:pt x="94" y="1425"/>
                    <a:pt x="118" y="1428"/>
                  </a:cubicBezTo>
                  <a:cubicBezTo>
                    <a:pt x="142" y="1431"/>
                    <a:pt x="160" y="1451"/>
                    <a:pt x="160" y="1475"/>
                  </a:cubicBezTo>
                  <a:lnTo>
                    <a:pt x="160" y="1539"/>
                  </a:lnTo>
                  <a:cubicBezTo>
                    <a:pt x="160" y="1566"/>
                    <a:pt x="139" y="1587"/>
                    <a:pt x="112" y="1587"/>
                  </a:cubicBezTo>
                  <a:cubicBezTo>
                    <a:pt x="86" y="1587"/>
                    <a:pt x="64" y="1566"/>
                    <a:pt x="64" y="1539"/>
                  </a:cubicBezTo>
                  <a:lnTo>
                    <a:pt x="64" y="1475"/>
                  </a:lnTo>
                  <a:cubicBezTo>
                    <a:pt x="64" y="1449"/>
                    <a:pt x="86" y="1427"/>
                    <a:pt x="112" y="1427"/>
                  </a:cubicBezTo>
                  <a:cubicBezTo>
                    <a:pt x="139" y="1427"/>
                    <a:pt x="160" y="1449"/>
                    <a:pt x="160" y="1475"/>
                  </a:cubicBezTo>
                  <a:lnTo>
                    <a:pt x="160" y="1539"/>
                  </a:lnTo>
                  <a:cubicBezTo>
                    <a:pt x="160" y="1566"/>
                    <a:pt x="139" y="1587"/>
                    <a:pt x="112" y="1587"/>
                  </a:cubicBezTo>
                  <a:cubicBezTo>
                    <a:pt x="86" y="1587"/>
                    <a:pt x="64" y="1566"/>
                    <a:pt x="64" y="1539"/>
                  </a:cubicBezTo>
                  <a:lnTo>
                    <a:pt x="64" y="1475"/>
                  </a:lnTo>
                  <a:lnTo>
                    <a:pt x="64" y="1427"/>
                  </a:lnTo>
                  <a:cubicBezTo>
                    <a:pt x="64" y="1422"/>
                    <a:pt x="65" y="1417"/>
                    <a:pt x="67" y="1412"/>
                  </a:cubicBezTo>
                  <a:lnTo>
                    <a:pt x="83" y="1364"/>
                  </a:lnTo>
                  <a:lnTo>
                    <a:pt x="80" y="1379"/>
                  </a:lnTo>
                  <a:lnTo>
                    <a:pt x="80" y="1331"/>
                  </a:lnTo>
                  <a:cubicBezTo>
                    <a:pt x="80" y="1305"/>
                    <a:pt x="102" y="1283"/>
                    <a:pt x="128" y="1283"/>
                  </a:cubicBezTo>
                  <a:cubicBezTo>
                    <a:pt x="155" y="1283"/>
                    <a:pt x="176" y="1305"/>
                    <a:pt x="176" y="1331"/>
                  </a:cubicBezTo>
                  <a:lnTo>
                    <a:pt x="176" y="1379"/>
                  </a:lnTo>
                  <a:cubicBezTo>
                    <a:pt x="176" y="1406"/>
                    <a:pt x="155" y="1427"/>
                    <a:pt x="128" y="1427"/>
                  </a:cubicBezTo>
                  <a:cubicBezTo>
                    <a:pt x="102" y="1427"/>
                    <a:pt x="80" y="1406"/>
                    <a:pt x="80" y="1379"/>
                  </a:cubicBezTo>
                  <a:lnTo>
                    <a:pt x="80" y="1331"/>
                  </a:lnTo>
                  <a:lnTo>
                    <a:pt x="80" y="1283"/>
                  </a:lnTo>
                  <a:lnTo>
                    <a:pt x="80" y="1219"/>
                  </a:lnTo>
                  <a:cubicBezTo>
                    <a:pt x="80" y="1193"/>
                    <a:pt x="102" y="1171"/>
                    <a:pt x="128" y="1171"/>
                  </a:cubicBezTo>
                  <a:lnTo>
                    <a:pt x="144" y="1171"/>
                  </a:lnTo>
                  <a:lnTo>
                    <a:pt x="96" y="1219"/>
                  </a:lnTo>
                  <a:lnTo>
                    <a:pt x="96" y="1171"/>
                  </a:lnTo>
                  <a:cubicBezTo>
                    <a:pt x="96" y="1145"/>
                    <a:pt x="118" y="1123"/>
                    <a:pt x="144" y="1123"/>
                  </a:cubicBezTo>
                  <a:cubicBezTo>
                    <a:pt x="171" y="1123"/>
                    <a:pt x="192" y="1145"/>
                    <a:pt x="192" y="1171"/>
                  </a:cubicBezTo>
                  <a:lnTo>
                    <a:pt x="192" y="1219"/>
                  </a:lnTo>
                  <a:cubicBezTo>
                    <a:pt x="192" y="1246"/>
                    <a:pt x="171" y="1267"/>
                    <a:pt x="144" y="1267"/>
                  </a:cubicBezTo>
                  <a:cubicBezTo>
                    <a:pt x="118" y="1267"/>
                    <a:pt x="96" y="1246"/>
                    <a:pt x="96" y="1219"/>
                  </a:cubicBezTo>
                  <a:lnTo>
                    <a:pt x="96" y="1171"/>
                  </a:lnTo>
                  <a:cubicBezTo>
                    <a:pt x="96" y="1145"/>
                    <a:pt x="118" y="1123"/>
                    <a:pt x="144" y="1123"/>
                  </a:cubicBezTo>
                  <a:lnTo>
                    <a:pt x="160" y="1123"/>
                  </a:lnTo>
                  <a:lnTo>
                    <a:pt x="112" y="1171"/>
                  </a:lnTo>
                  <a:lnTo>
                    <a:pt x="112" y="1123"/>
                  </a:lnTo>
                  <a:lnTo>
                    <a:pt x="112" y="1075"/>
                  </a:lnTo>
                  <a:lnTo>
                    <a:pt x="112" y="1027"/>
                  </a:lnTo>
                  <a:cubicBezTo>
                    <a:pt x="112" y="1004"/>
                    <a:pt x="130" y="984"/>
                    <a:pt x="153" y="980"/>
                  </a:cubicBezTo>
                  <a:cubicBezTo>
                    <a:pt x="176" y="976"/>
                    <a:pt x="199" y="990"/>
                    <a:pt x="206" y="1012"/>
                  </a:cubicBezTo>
                  <a:lnTo>
                    <a:pt x="222" y="1060"/>
                  </a:lnTo>
                  <a:lnTo>
                    <a:pt x="128" y="1075"/>
                  </a:lnTo>
                  <a:lnTo>
                    <a:pt x="128" y="1027"/>
                  </a:lnTo>
                  <a:cubicBezTo>
                    <a:pt x="128" y="1001"/>
                    <a:pt x="150" y="979"/>
                    <a:pt x="176" y="979"/>
                  </a:cubicBezTo>
                  <a:cubicBezTo>
                    <a:pt x="203" y="979"/>
                    <a:pt x="224" y="1001"/>
                    <a:pt x="224" y="1027"/>
                  </a:cubicBezTo>
                  <a:lnTo>
                    <a:pt x="224" y="1075"/>
                  </a:lnTo>
                  <a:cubicBezTo>
                    <a:pt x="224" y="1102"/>
                    <a:pt x="203" y="1123"/>
                    <a:pt x="176" y="1123"/>
                  </a:cubicBezTo>
                  <a:cubicBezTo>
                    <a:pt x="150" y="1123"/>
                    <a:pt x="128" y="1102"/>
                    <a:pt x="128" y="1075"/>
                  </a:cubicBezTo>
                  <a:lnTo>
                    <a:pt x="128" y="1027"/>
                  </a:lnTo>
                  <a:lnTo>
                    <a:pt x="128" y="963"/>
                  </a:lnTo>
                  <a:lnTo>
                    <a:pt x="128" y="915"/>
                  </a:lnTo>
                  <a:lnTo>
                    <a:pt x="128" y="867"/>
                  </a:lnTo>
                  <a:cubicBezTo>
                    <a:pt x="128" y="841"/>
                    <a:pt x="150" y="819"/>
                    <a:pt x="176" y="819"/>
                  </a:cubicBezTo>
                  <a:lnTo>
                    <a:pt x="192" y="819"/>
                  </a:lnTo>
                  <a:cubicBezTo>
                    <a:pt x="219" y="819"/>
                    <a:pt x="240" y="841"/>
                    <a:pt x="240" y="867"/>
                  </a:cubicBezTo>
                  <a:lnTo>
                    <a:pt x="240" y="915"/>
                  </a:lnTo>
                  <a:cubicBezTo>
                    <a:pt x="240" y="942"/>
                    <a:pt x="219" y="963"/>
                    <a:pt x="192" y="963"/>
                  </a:cubicBezTo>
                  <a:cubicBezTo>
                    <a:pt x="166" y="963"/>
                    <a:pt x="144" y="942"/>
                    <a:pt x="144" y="915"/>
                  </a:cubicBezTo>
                  <a:lnTo>
                    <a:pt x="144" y="867"/>
                  </a:lnTo>
                  <a:lnTo>
                    <a:pt x="144" y="819"/>
                  </a:lnTo>
                  <a:lnTo>
                    <a:pt x="144" y="755"/>
                  </a:lnTo>
                  <a:lnTo>
                    <a:pt x="144" y="707"/>
                  </a:lnTo>
                  <a:lnTo>
                    <a:pt x="144" y="659"/>
                  </a:lnTo>
                  <a:lnTo>
                    <a:pt x="144" y="611"/>
                  </a:lnTo>
                  <a:lnTo>
                    <a:pt x="144" y="563"/>
                  </a:lnTo>
                  <a:lnTo>
                    <a:pt x="144" y="499"/>
                  </a:lnTo>
                  <a:cubicBezTo>
                    <a:pt x="144" y="473"/>
                    <a:pt x="166" y="451"/>
                    <a:pt x="192" y="451"/>
                  </a:cubicBezTo>
                  <a:cubicBezTo>
                    <a:pt x="219" y="451"/>
                    <a:pt x="240" y="473"/>
                    <a:pt x="240" y="499"/>
                  </a:cubicBezTo>
                  <a:lnTo>
                    <a:pt x="240" y="563"/>
                  </a:lnTo>
                  <a:lnTo>
                    <a:pt x="192" y="515"/>
                  </a:lnTo>
                  <a:lnTo>
                    <a:pt x="208" y="515"/>
                  </a:lnTo>
                  <a:lnTo>
                    <a:pt x="160" y="563"/>
                  </a:lnTo>
                  <a:lnTo>
                    <a:pt x="160" y="499"/>
                  </a:lnTo>
                  <a:lnTo>
                    <a:pt x="160" y="451"/>
                  </a:lnTo>
                  <a:lnTo>
                    <a:pt x="160" y="403"/>
                  </a:lnTo>
                  <a:lnTo>
                    <a:pt x="160" y="355"/>
                  </a:lnTo>
                  <a:cubicBezTo>
                    <a:pt x="160" y="329"/>
                    <a:pt x="182" y="307"/>
                    <a:pt x="208" y="307"/>
                  </a:cubicBezTo>
                  <a:cubicBezTo>
                    <a:pt x="235" y="307"/>
                    <a:pt x="256" y="329"/>
                    <a:pt x="256" y="355"/>
                  </a:cubicBezTo>
                  <a:lnTo>
                    <a:pt x="256" y="403"/>
                  </a:lnTo>
                  <a:lnTo>
                    <a:pt x="208" y="355"/>
                  </a:lnTo>
                  <a:lnTo>
                    <a:pt x="224" y="355"/>
                  </a:lnTo>
                  <a:lnTo>
                    <a:pt x="176" y="403"/>
                  </a:lnTo>
                  <a:lnTo>
                    <a:pt x="176" y="355"/>
                  </a:lnTo>
                  <a:lnTo>
                    <a:pt x="176" y="307"/>
                  </a:lnTo>
                  <a:lnTo>
                    <a:pt x="176" y="243"/>
                  </a:lnTo>
                  <a:lnTo>
                    <a:pt x="176" y="195"/>
                  </a:lnTo>
                  <a:cubicBezTo>
                    <a:pt x="176" y="169"/>
                    <a:pt x="198" y="147"/>
                    <a:pt x="224" y="147"/>
                  </a:cubicBezTo>
                  <a:cubicBezTo>
                    <a:pt x="251" y="147"/>
                    <a:pt x="272" y="169"/>
                    <a:pt x="272" y="195"/>
                  </a:cubicBezTo>
                  <a:lnTo>
                    <a:pt x="272" y="243"/>
                  </a:lnTo>
                  <a:lnTo>
                    <a:pt x="271" y="232"/>
                  </a:lnTo>
                  <a:lnTo>
                    <a:pt x="287" y="296"/>
                  </a:lnTo>
                  <a:cubicBezTo>
                    <a:pt x="288" y="300"/>
                    <a:pt x="288" y="304"/>
                    <a:pt x="288" y="307"/>
                  </a:cubicBezTo>
                  <a:lnTo>
                    <a:pt x="288" y="355"/>
                  </a:lnTo>
                  <a:lnTo>
                    <a:pt x="288" y="403"/>
                  </a:lnTo>
                  <a:lnTo>
                    <a:pt x="288" y="451"/>
                  </a:lnTo>
                  <a:cubicBezTo>
                    <a:pt x="288" y="478"/>
                    <a:pt x="267" y="499"/>
                    <a:pt x="240" y="499"/>
                  </a:cubicBezTo>
                  <a:cubicBezTo>
                    <a:pt x="214" y="499"/>
                    <a:pt x="192" y="478"/>
                    <a:pt x="192" y="451"/>
                  </a:cubicBezTo>
                  <a:lnTo>
                    <a:pt x="192" y="403"/>
                  </a:lnTo>
                  <a:lnTo>
                    <a:pt x="192" y="355"/>
                  </a:lnTo>
                  <a:lnTo>
                    <a:pt x="192" y="307"/>
                  </a:lnTo>
                  <a:lnTo>
                    <a:pt x="192" y="243"/>
                  </a:lnTo>
                  <a:lnTo>
                    <a:pt x="192" y="195"/>
                  </a:lnTo>
                  <a:cubicBezTo>
                    <a:pt x="192" y="169"/>
                    <a:pt x="214" y="147"/>
                    <a:pt x="240" y="147"/>
                  </a:cubicBezTo>
                  <a:cubicBezTo>
                    <a:pt x="267" y="147"/>
                    <a:pt x="288" y="169"/>
                    <a:pt x="288" y="195"/>
                  </a:cubicBezTo>
                  <a:lnTo>
                    <a:pt x="288" y="243"/>
                  </a:lnTo>
                  <a:lnTo>
                    <a:pt x="240" y="195"/>
                  </a:lnTo>
                  <a:lnTo>
                    <a:pt x="256" y="195"/>
                  </a:lnTo>
                  <a:lnTo>
                    <a:pt x="208" y="243"/>
                  </a:lnTo>
                  <a:lnTo>
                    <a:pt x="208" y="195"/>
                  </a:lnTo>
                  <a:cubicBezTo>
                    <a:pt x="208" y="169"/>
                    <a:pt x="230" y="147"/>
                    <a:pt x="256" y="147"/>
                  </a:cubicBezTo>
                  <a:cubicBezTo>
                    <a:pt x="283" y="147"/>
                    <a:pt x="304" y="169"/>
                    <a:pt x="304" y="195"/>
                  </a:cubicBezTo>
                  <a:lnTo>
                    <a:pt x="304" y="243"/>
                  </a:lnTo>
                  <a:cubicBezTo>
                    <a:pt x="304" y="270"/>
                    <a:pt x="283" y="291"/>
                    <a:pt x="256" y="291"/>
                  </a:cubicBezTo>
                  <a:cubicBezTo>
                    <a:pt x="230" y="291"/>
                    <a:pt x="208" y="270"/>
                    <a:pt x="208" y="243"/>
                  </a:cubicBezTo>
                  <a:lnTo>
                    <a:pt x="208" y="195"/>
                  </a:lnTo>
                  <a:cubicBezTo>
                    <a:pt x="208" y="169"/>
                    <a:pt x="230" y="147"/>
                    <a:pt x="256" y="147"/>
                  </a:cubicBezTo>
                  <a:cubicBezTo>
                    <a:pt x="283" y="147"/>
                    <a:pt x="304" y="169"/>
                    <a:pt x="304" y="195"/>
                  </a:cubicBezTo>
                  <a:lnTo>
                    <a:pt x="304" y="243"/>
                  </a:lnTo>
                  <a:cubicBezTo>
                    <a:pt x="304" y="270"/>
                    <a:pt x="283" y="291"/>
                    <a:pt x="256" y="291"/>
                  </a:cubicBezTo>
                  <a:cubicBezTo>
                    <a:pt x="230" y="291"/>
                    <a:pt x="208" y="270"/>
                    <a:pt x="208" y="243"/>
                  </a:cubicBezTo>
                  <a:lnTo>
                    <a:pt x="208" y="195"/>
                  </a:lnTo>
                  <a:cubicBezTo>
                    <a:pt x="208" y="169"/>
                    <a:pt x="230" y="147"/>
                    <a:pt x="256" y="147"/>
                  </a:cubicBezTo>
                  <a:cubicBezTo>
                    <a:pt x="283" y="147"/>
                    <a:pt x="304" y="169"/>
                    <a:pt x="304" y="195"/>
                  </a:cubicBezTo>
                  <a:lnTo>
                    <a:pt x="304" y="243"/>
                  </a:lnTo>
                  <a:lnTo>
                    <a:pt x="256" y="195"/>
                  </a:lnTo>
                  <a:lnTo>
                    <a:pt x="272" y="195"/>
                  </a:lnTo>
                  <a:lnTo>
                    <a:pt x="224" y="243"/>
                  </a:lnTo>
                  <a:lnTo>
                    <a:pt x="224" y="195"/>
                  </a:lnTo>
                  <a:cubicBezTo>
                    <a:pt x="224" y="169"/>
                    <a:pt x="246" y="147"/>
                    <a:pt x="272" y="147"/>
                  </a:cubicBezTo>
                  <a:cubicBezTo>
                    <a:pt x="299" y="147"/>
                    <a:pt x="320" y="169"/>
                    <a:pt x="320" y="195"/>
                  </a:cubicBezTo>
                  <a:lnTo>
                    <a:pt x="320" y="243"/>
                  </a:lnTo>
                  <a:cubicBezTo>
                    <a:pt x="320" y="270"/>
                    <a:pt x="299" y="291"/>
                    <a:pt x="272" y="291"/>
                  </a:cubicBezTo>
                  <a:cubicBezTo>
                    <a:pt x="246" y="291"/>
                    <a:pt x="224" y="270"/>
                    <a:pt x="224" y="243"/>
                  </a:cubicBezTo>
                  <a:lnTo>
                    <a:pt x="224" y="195"/>
                  </a:lnTo>
                  <a:cubicBezTo>
                    <a:pt x="224" y="169"/>
                    <a:pt x="246" y="147"/>
                    <a:pt x="272" y="147"/>
                  </a:cubicBezTo>
                  <a:cubicBezTo>
                    <a:pt x="299" y="147"/>
                    <a:pt x="320" y="169"/>
                    <a:pt x="320" y="195"/>
                  </a:cubicBezTo>
                  <a:lnTo>
                    <a:pt x="320" y="243"/>
                  </a:lnTo>
                  <a:cubicBezTo>
                    <a:pt x="320" y="270"/>
                    <a:pt x="299" y="291"/>
                    <a:pt x="272" y="291"/>
                  </a:cubicBezTo>
                  <a:cubicBezTo>
                    <a:pt x="246" y="291"/>
                    <a:pt x="224" y="270"/>
                    <a:pt x="224" y="243"/>
                  </a:cubicBezTo>
                  <a:lnTo>
                    <a:pt x="224" y="195"/>
                  </a:lnTo>
                  <a:cubicBezTo>
                    <a:pt x="224" y="169"/>
                    <a:pt x="246" y="147"/>
                    <a:pt x="272" y="147"/>
                  </a:cubicBezTo>
                  <a:cubicBezTo>
                    <a:pt x="299" y="147"/>
                    <a:pt x="320" y="169"/>
                    <a:pt x="320" y="195"/>
                  </a:cubicBezTo>
                  <a:lnTo>
                    <a:pt x="320" y="243"/>
                  </a:lnTo>
                  <a:lnTo>
                    <a:pt x="272" y="195"/>
                  </a:lnTo>
                  <a:lnTo>
                    <a:pt x="288" y="195"/>
                  </a:lnTo>
                  <a:lnTo>
                    <a:pt x="240" y="243"/>
                  </a:lnTo>
                  <a:lnTo>
                    <a:pt x="240" y="195"/>
                  </a:lnTo>
                  <a:cubicBezTo>
                    <a:pt x="240" y="169"/>
                    <a:pt x="262" y="147"/>
                    <a:pt x="288" y="147"/>
                  </a:cubicBezTo>
                  <a:cubicBezTo>
                    <a:pt x="315" y="147"/>
                    <a:pt x="336" y="169"/>
                    <a:pt x="336" y="195"/>
                  </a:cubicBezTo>
                  <a:lnTo>
                    <a:pt x="336" y="243"/>
                  </a:lnTo>
                  <a:cubicBezTo>
                    <a:pt x="336" y="270"/>
                    <a:pt x="315" y="291"/>
                    <a:pt x="288" y="291"/>
                  </a:cubicBezTo>
                  <a:cubicBezTo>
                    <a:pt x="262" y="291"/>
                    <a:pt x="240" y="270"/>
                    <a:pt x="240" y="243"/>
                  </a:cubicBezTo>
                  <a:lnTo>
                    <a:pt x="240" y="195"/>
                  </a:lnTo>
                  <a:cubicBezTo>
                    <a:pt x="240" y="169"/>
                    <a:pt x="262" y="147"/>
                    <a:pt x="288" y="147"/>
                  </a:cubicBezTo>
                  <a:cubicBezTo>
                    <a:pt x="315" y="147"/>
                    <a:pt x="336" y="169"/>
                    <a:pt x="336" y="195"/>
                  </a:cubicBezTo>
                  <a:lnTo>
                    <a:pt x="336" y="243"/>
                  </a:lnTo>
                  <a:cubicBezTo>
                    <a:pt x="336" y="270"/>
                    <a:pt x="315" y="291"/>
                    <a:pt x="288" y="291"/>
                  </a:cubicBezTo>
                  <a:cubicBezTo>
                    <a:pt x="262" y="291"/>
                    <a:pt x="240" y="270"/>
                    <a:pt x="240" y="243"/>
                  </a:cubicBezTo>
                  <a:lnTo>
                    <a:pt x="240" y="195"/>
                  </a:lnTo>
                  <a:cubicBezTo>
                    <a:pt x="240" y="169"/>
                    <a:pt x="262" y="147"/>
                    <a:pt x="288" y="147"/>
                  </a:cubicBezTo>
                  <a:cubicBezTo>
                    <a:pt x="315" y="147"/>
                    <a:pt x="336" y="169"/>
                    <a:pt x="336" y="195"/>
                  </a:cubicBezTo>
                  <a:lnTo>
                    <a:pt x="336" y="243"/>
                  </a:lnTo>
                  <a:cubicBezTo>
                    <a:pt x="336" y="270"/>
                    <a:pt x="315" y="291"/>
                    <a:pt x="288" y="291"/>
                  </a:cubicBezTo>
                  <a:cubicBezTo>
                    <a:pt x="262" y="291"/>
                    <a:pt x="240" y="270"/>
                    <a:pt x="240" y="243"/>
                  </a:cubicBezTo>
                  <a:lnTo>
                    <a:pt x="240" y="195"/>
                  </a:lnTo>
                  <a:lnTo>
                    <a:pt x="240" y="147"/>
                  </a:lnTo>
                  <a:lnTo>
                    <a:pt x="240" y="99"/>
                  </a:lnTo>
                  <a:cubicBezTo>
                    <a:pt x="240" y="94"/>
                    <a:pt x="241" y="89"/>
                    <a:pt x="243" y="84"/>
                  </a:cubicBezTo>
                  <a:lnTo>
                    <a:pt x="259" y="36"/>
                  </a:lnTo>
                  <a:cubicBezTo>
                    <a:pt x="266" y="14"/>
                    <a:pt x="289" y="0"/>
                    <a:pt x="312" y="4"/>
                  </a:cubicBezTo>
                  <a:cubicBezTo>
                    <a:pt x="335" y="8"/>
                    <a:pt x="352" y="28"/>
                    <a:pt x="352" y="51"/>
                  </a:cubicBezTo>
                  <a:lnTo>
                    <a:pt x="352" y="99"/>
                  </a:lnTo>
                  <a:lnTo>
                    <a:pt x="352" y="147"/>
                  </a:lnTo>
                  <a:lnTo>
                    <a:pt x="352" y="195"/>
                  </a:lnTo>
                  <a:lnTo>
                    <a:pt x="352" y="243"/>
                  </a:lnTo>
                  <a:cubicBezTo>
                    <a:pt x="352" y="270"/>
                    <a:pt x="331" y="291"/>
                    <a:pt x="304" y="291"/>
                  </a:cubicBezTo>
                  <a:cubicBezTo>
                    <a:pt x="278" y="291"/>
                    <a:pt x="256" y="270"/>
                    <a:pt x="256" y="243"/>
                  </a:cubicBezTo>
                  <a:lnTo>
                    <a:pt x="256" y="195"/>
                  </a:lnTo>
                  <a:cubicBezTo>
                    <a:pt x="256" y="169"/>
                    <a:pt x="278" y="147"/>
                    <a:pt x="304" y="147"/>
                  </a:cubicBezTo>
                  <a:cubicBezTo>
                    <a:pt x="331" y="147"/>
                    <a:pt x="352" y="169"/>
                    <a:pt x="352" y="195"/>
                  </a:cubicBezTo>
                  <a:lnTo>
                    <a:pt x="352" y="243"/>
                  </a:lnTo>
                  <a:cubicBezTo>
                    <a:pt x="352" y="270"/>
                    <a:pt x="331" y="291"/>
                    <a:pt x="304" y="291"/>
                  </a:cubicBezTo>
                  <a:cubicBezTo>
                    <a:pt x="278" y="291"/>
                    <a:pt x="256" y="270"/>
                    <a:pt x="256" y="243"/>
                  </a:cubicBezTo>
                  <a:lnTo>
                    <a:pt x="256" y="195"/>
                  </a:lnTo>
                  <a:cubicBezTo>
                    <a:pt x="256" y="172"/>
                    <a:pt x="274" y="152"/>
                    <a:pt x="297" y="148"/>
                  </a:cubicBezTo>
                  <a:cubicBezTo>
                    <a:pt x="320" y="144"/>
                    <a:pt x="343" y="158"/>
                    <a:pt x="350" y="180"/>
                  </a:cubicBezTo>
                  <a:lnTo>
                    <a:pt x="366" y="228"/>
                  </a:lnTo>
                  <a:lnTo>
                    <a:pt x="272" y="243"/>
                  </a:lnTo>
                  <a:lnTo>
                    <a:pt x="272" y="195"/>
                  </a:lnTo>
                  <a:cubicBezTo>
                    <a:pt x="272" y="169"/>
                    <a:pt x="294" y="147"/>
                    <a:pt x="320" y="147"/>
                  </a:cubicBezTo>
                  <a:cubicBezTo>
                    <a:pt x="347" y="147"/>
                    <a:pt x="368" y="169"/>
                    <a:pt x="368" y="195"/>
                  </a:cubicBezTo>
                  <a:lnTo>
                    <a:pt x="368" y="243"/>
                  </a:lnTo>
                  <a:cubicBezTo>
                    <a:pt x="368" y="270"/>
                    <a:pt x="347" y="291"/>
                    <a:pt x="320" y="291"/>
                  </a:cubicBezTo>
                  <a:cubicBezTo>
                    <a:pt x="294" y="291"/>
                    <a:pt x="272" y="270"/>
                    <a:pt x="272" y="243"/>
                  </a:cubicBezTo>
                  <a:lnTo>
                    <a:pt x="272" y="195"/>
                  </a:lnTo>
                  <a:cubicBezTo>
                    <a:pt x="272" y="169"/>
                    <a:pt x="294" y="147"/>
                    <a:pt x="320" y="147"/>
                  </a:cubicBezTo>
                  <a:cubicBezTo>
                    <a:pt x="347" y="147"/>
                    <a:pt x="368" y="169"/>
                    <a:pt x="368" y="195"/>
                  </a:cubicBezTo>
                  <a:lnTo>
                    <a:pt x="368" y="243"/>
                  </a:lnTo>
                  <a:cubicBezTo>
                    <a:pt x="368" y="270"/>
                    <a:pt x="347" y="291"/>
                    <a:pt x="320" y="291"/>
                  </a:cubicBezTo>
                  <a:cubicBezTo>
                    <a:pt x="294" y="291"/>
                    <a:pt x="272" y="270"/>
                    <a:pt x="272" y="243"/>
                  </a:cubicBezTo>
                  <a:lnTo>
                    <a:pt x="272" y="195"/>
                  </a:lnTo>
                  <a:cubicBezTo>
                    <a:pt x="272" y="169"/>
                    <a:pt x="294" y="147"/>
                    <a:pt x="320" y="147"/>
                  </a:cubicBezTo>
                  <a:cubicBezTo>
                    <a:pt x="347" y="147"/>
                    <a:pt x="368" y="169"/>
                    <a:pt x="368" y="195"/>
                  </a:cubicBezTo>
                  <a:lnTo>
                    <a:pt x="368" y="243"/>
                  </a:lnTo>
                  <a:lnTo>
                    <a:pt x="320" y="195"/>
                  </a:lnTo>
                  <a:lnTo>
                    <a:pt x="336" y="195"/>
                  </a:lnTo>
                  <a:lnTo>
                    <a:pt x="288" y="243"/>
                  </a:lnTo>
                  <a:lnTo>
                    <a:pt x="288" y="195"/>
                  </a:lnTo>
                  <a:cubicBezTo>
                    <a:pt x="288" y="169"/>
                    <a:pt x="310" y="147"/>
                    <a:pt x="336" y="147"/>
                  </a:cubicBezTo>
                  <a:cubicBezTo>
                    <a:pt x="363" y="147"/>
                    <a:pt x="384" y="169"/>
                    <a:pt x="384" y="195"/>
                  </a:cubicBezTo>
                  <a:lnTo>
                    <a:pt x="384" y="243"/>
                  </a:lnTo>
                  <a:lnTo>
                    <a:pt x="384" y="307"/>
                  </a:lnTo>
                  <a:lnTo>
                    <a:pt x="384" y="355"/>
                  </a:lnTo>
                  <a:lnTo>
                    <a:pt x="384" y="403"/>
                  </a:lnTo>
                  <a:lnTo>
                    <a:pt x="336" y="355"/>
                  </a:lnTo>
                  <a:lnTo>
                    <a:pt x="352" y="355"/>
                  </a:lnTo>
                  <a:cubicBezTo>
                    <a:pt x="379" y="355"/>
                    <a:pt x="400" y="377"/>
                    <a:pt x="400" y="403"/>
                  </a:cubicBezTo>
                  <a:lnTo>
                    <a:pt x="400" y="451"/>
                  </a:lnTo>
                  <a:lnTo>
                    <a:pt x="400" y="499"/>
                  </a:lnTo>
                  <a:lnTo>
                    <a:pt x="400" y="563"/>
                  </a:lnTo>
                  <a:lnTo>
                    <a:pt x="400" y="611"/>
                  </a:lnTo>
                  <a:lnTo>
                    <a:pt x="400" y="659"/>
                  </a:lnTo>
                  <a:lnTo>
                    <a:pt x="400" y="707"/>
                  </a:lnTo>
                  <a:lnTo>
                    <a:pt x="400" y="755"/>
                  </a:lnTo>
                  <a:lnTo>
                    <a:pt x="400" y="867"/>
                  </a:lnTo>
                  <a:lnTo>
                    <a:pt x="400" y="915"/>
                  </a:lnTo>
                  <a:lnTo>
                    <a:pt x="400" y="963"/>
                  </a:lnTo>
                  <a:lnTo>
                    <a:pt x="400" y="1027"/>
                  </a:lnTo>
                  <a:lnTo>
                    <a:pt x="400" y="1075"/>
                  </a:lnTo>
                  <a:lnTo>
                    <a:pt x="400" y="1123"/>
                  </a:lnTo>
                  <a:lnTo>
                    <a:pt x="400" y="1171"/>
                  </a:lnTo>
                  <a:lnTo>
                    <a:pt x="400" y="1219"/>
                  </a:lnTo>
                  <a:lnTo>
                    <a:pt x="400" y="1283"/>
                  </a:lnTo>
                  <a:lnTo>
                    <a:pt x="400" y="1331"/>
                  </a:lnTo>
                  <a:lnTo>
                    <a:pt x="400" y="1379"/>
                  </a:lnTo>
                  <a:lnTo>
                    <a:pt x="400" y="1427"/>
                  </a:lnTo>
                  <a:lnTo>
                    <a:pt x="400" y="1475"/>
                  </a:lnTo>
                  <a:lnTo>
                    <a:pt x="400" y="1539"/>
                  </a:lnTo>
                  <a:lnTo>
                    <a:pt x="400" y="1587"/>
                  </a:lnTo>
                  <a:lnTo>
                    <a:pt x="400" y="1635"/>
                  </a:lnTo>
                  <a:lnTo>
                    <a:pt x="400" y="1683"/>
                  </a:lnTo>
                  <a:lnTo>
                    <a:pt x="398" y="1668"/>
                  </a:lnTo>
                  <a:lnTo>
                    <a:pt x="414" y="1716"/>
                  </a:lnTo>
                  <a:cubicBezTo>
                    <a:pt x="416" y="1721"/>
                    <a:pt x="416" y="1726"/>
                    <a:pt x="416" y="1731"/>
                  </a:cubicBezTo>
                  <a:lnTo>
                    <a:pt x="416" y="1795"/>
                  </a:lnTo>
                  <a:lnTo>
                    <a:pt x="416" y="1843"/>
                  </a:lnTo>
                  <a:lnTo>
                    <a:pt x="416" y="1891"/>
                  </a:lnTo>
                  <a:lnTo>
                    <a:pt x="416" y="1939"/>
                  </a:lnTo>
                  <a:lnTo>
                    <a:pt x="416" y="1987"/>
                  </a:lnTo>
                  <a:lnTo>
                    <a:pt x="416" y="2051"/>
                  </a:lnTo>
                  <a:lnTo>
                    <a:pt x="416" y="2195"/>
                  </a:lnTo>
                  <a:lnTo>
                    <a:pt x="416" y="2403"/>
                  </a:lnTo>
                  <a:lnTo>
                    <a:pt x="416" y="2611"/>
                  </a:lnTo>
                  <a:lnTo>
                    <a:pt x="416" y="2915"/>
                  </a:lnTo>
                  <a:lnTo>
                    <a:pt x="416" y="3219"/>
                  </a:lnTo>
                  <a:lnTo>
                    <a:pt x="416" y="3587"/>
                  </a:lnTo>
                  <a:lnTo>
                    <a:pt x="416" y="3891"/>
                  </a:lnTo>
                  <a:lnTo>
                    <a:pt x="416" y="4243"/>
                  </a:lnTo>
                  <a:lnTo>
                    <a:pt x="416" y="4611"/>
                  </a:lnTo>
                  <a:lnTo>
                    <a:pt x="416" y="4963"/>
                  </a:lnTo>
                  <a:lnTo>
                    <a:pt x="416" y="5283"/>
                  </a:lnTo>
                  <a:lnTo>
                    <a:pt x="416" y="5635"/>
                  </a:lnTo>
                  <a:lnTo>
                    <a:pt x="416" y="5987"/>
                  </a:lnTo>
                  <a:lnTo>
                    <a:pt x="416" y="6307"/>
                  </a:lnTo>
                  <a:lnTo>
                    <a:pt x="416" y="6611"/>
                  </a:lnTo>
                  <a:lnTo>
                    <a:pt x="416" y="6915"/>
                  </a:lnTo>
                  <a:lnTo>
                    <a:pt x="416" y="7219"/>
                  </a:lnTo>
                  <a:lnTo>
                    <a:pt x="416" y="7587"/>
                  </a:lnTo>
                  <a:lnTo>
                    <a:pt x="416" y="7891"/>
                  </a:lnTo>
                  <a:lnTo>
                    <a:pt x="416" y="8195"/>
                  </a:lnTo>
                  <a:lnTo>
                    <a:pt x="416" y="8499"/>
                  </a:lnTo>
                  <a:lnTo>
                    <a:pt x="416" y="8819"/>
                  </a:lnTo>
                  <a:lnTo>
                    <a:pt x="416" y="9171"/>
                  </a:lnTo>
                  <a:lnTo>
                    <a:pt x="432" y="9473"/>
                  </a:lnTo>
                  <a:lnTo>
                    <a:pt x="432" y="9795"/>
                  </a:lnTo>
                  <a:lnTo>
                    <a:pt x="432" y="10099"/>
                  </a:lnTo>
                  <a:lnTo>
                    <a:pt x="432" y="10355"/>
                  </a:lnTo>
                  <a:lnTo>
                    <a:pt x="432" y="10707"/>
                  </a:lnTo>
                  <a:lnTo>
                    <a:pt x="432" y="11075"/>
                  </a:lnTo>
                  <a:lnTo>
                    <a:pt x="432" y="11427"/>
                  </a:lnTo>
                  <a:cubicBezTo>
                    <a:pt x="432" y="11454"/>
                    <a:pt x="411" y="11475"/>
                    <a:pt x="384" y="11475"/>
                  </a:cubicBezTo>
                  <a:cubicBezTo>
                    <a:pt x="358" y="11475"/>
                    <a:pt x="336" y="11454"/>
                    <a:pt x="336" y="11427"/>
                  </a:cubicBezTo>
                  <a:lnTo>
                    <a:pt x="336" y="11075"/>
                  </a:lnTo>
                  <a:lnTo>
                    <a:pt x="336" y="10707"/>
                  </a:lnTo>
                  <a:lnTo>
                    <a:pt x="336" y="10355"/>
                  </a:lnTo>
                  <a:lnTo>
                    <a:pt x="336" y="10099"/>
                  </a:lnTo>
                  <a:lnTo>
                    <a:pt x="336" y="9795"/>
                  </a:lnTo>
                  <a:lnTo>
                    <a:pt x="337" y="9478"/>
                  </a:lnTo>
                  <a:lnTo>
                    <a:pt x="320" y="9171"/>
                  </a:lnTo>
                  <a:lnTo>
                    <a:pt x="320" y="8819"/>
                  </a:lnTo>
                  <a:lnTo>
                    <a:pt x="320" y="8499"/>
                  </a:lnTo>
                  <a:lnTo>
                    <a:pt x="320" y="8195"/>
                  </a:lnTo>
                  <a:lnTo>
                    <a:pt x="320" y="7891"/>
                  </a:lnTo>
                  <a:lnTo>
                    <a:pt x="320" y="7587"/>
                  </a:lnTo>
                  <a:lnTo>
                    <a:pt x="320" y="7219"/>
                  </a:lnTo>
                  <a:lnTo>
                    <a:pt x="320" y="6915"/>
                  </a:lnTo>
                  <a:lnTo>
                    <a:pt x="320" y="6611"/>
                  </a:lnTo>
                  <a:lnTo>
                    <a:pt x="320" y="6307"/>
                  </a:lnTo>
                  <a:lnTo>
                    <a:pt x="320" y="5987"/>
                  </a:lnTo>
                  <a:lnTo>
                    <a:pt x="320" y="5635"/>
                  </a:lnTo>
                  <a:lnTo>
                    <a:pt x="320" y="5283"/>
                  </a:lnTo>
                  <a:lnTo>
                    <a:pt x="320" y="4963"/>
                  </a:lnTo>
                  <a:lnTo>
                    <a:pt x="320" y="4611"/>
                  </a:lnTo>
                  <a:lnTo>
                    <a:pt x="320" y="4243"/>
                  </a:lnTo>
                  <a:lnTo>
                    <a:pt x="320" y="3891"/>
                  </a:lnTo>
                  <a:lnTo>
                    <a:pt x="320" y="3587"/>
                  </a:lnTo>
                  <a:lnTo>
                    <a:pt x="320" y="3219"/>
                  </a:lnTo>
                  <a:lnTo>
                    <a:pt x="320" y="2915"/>
                  </a:lnTo>
                  <a:lnTo>
                    <a:pt x="320" y="2611"/>
                  </a:lnTo>
                  <a:lnTo>
                    <a:pt x="320" y="2403"/>
                  </a:lnTo>
                  <a:lnTo>
                    <a:pt x="320" y="2195"/>
                  </a:lnTo>
                  <a:lnTo>
                    <a:pt x="320" y="2051"/>
                  </a:lnTo>
                  <a:lnTo>
                    <a:pt x="320" y="1987"/>
                  </a:lnTo>
                  <a:lnTo>
                    <a:pt x="320" y="1939"/>
                  </a:lnTo>
                  <a:lnTo>
                    <a:pt x="320" y="1891"/>
                  </a:lnTo>
                  <a:lnTo>
                    <a:pt x="320" y="1843"/>
                  </a:lnTo>
                  <a:lnTo>
                    <a:pt x="320" y="1795"/>
                  </a:lnTo>
                  <a:lnTo>
                    <a:pt x="320" y="1731"/>
                  </a:lnTo>
                  <a:lnTo>
                    <a:pt x="323" y="1747"/>
                  </a:lnTo>
                  <a:lnTo>
                    <a:pt x="307" y="1699"/>
                  </a:lnTo>
                  <a:cubicBezTo>
                    <a:pt x="305" y="1694"/>
                    <a:pt x="304" y="1689"/>
                    <a:pt x="304" y="1683"/>
                  </a:cubicBezTo>
                  <a:lnTo>
                    <a:pt x="304" y="1635"/>
                  </a:lnTo>
                  <a:lnTo>
                    <a:pt x="304" y="1587"/>
                  </a:lnTo>
                  <a:lnTo>
                    <a:pt x="304" y="1539"/>
                  </a:lnTo>
                  <a:lnTo>
                    <a:pt x="304" y="1475"/>
                  </a:lnTo>
                  <a:lnTo>
                    <a:pt x="304" y="1427"/>
                  </a:lnTo>
                  <a:lnTo>
                    <a:pt x="304" y="1379"/>
                  </a:lnTo>
                  <a:lnTo>
                    <a:pt x="304" y="1331"/>
                  </a:lnTo>
                  <a:lnTo>
                    <a:pt x="304" y="1283"/>
                  </a:lnTo>
                  <a:lnTo>
                    <a:pt x="304" y="1219"/>
                  </a:lnTo>
                  <a:lnTo>
                    <a:pt x="304" y="1171"/>
                  </a:lnTo>
                  <a:lnTo>
                    <a:pt x="304" y="1123"/>
                  </a:lnTo>
                  <a:lnTo>
                    <a:pt x="304" y="1075"/>
                  </a:lnTo>
                  <a:lnTo>
                    <a:pt x="304" y="1027"/>
                  </a:lnTo>
                  <a:lnTo>
                    <a:pt x="304" y="963"/>
                  </a:lnTo>
                  <a:lnTo>
                    <a:pt x="304" y="915"/>
                  </a:lnTo>
                  <a:lnTo>
                    <a:pt x="304" y="867"/>
                  </a:lnTo>
                  <a:lnTo>
                    <a:pt x="304" y="755"/>
                  </a:lnTo>
                  <a:lnTo>
                    <a:pt x="304" y="707"/>
                  </a:lnTo>
                  <a:lnTo>
                    <a:pt x="304" y="659"/>
                  </a:lnTo>
                  <a:lnTo>
                    <a:pt x="304" y="611"/>
                  </a:lnTo>
                  <a:lnTo>
                    <a:pt x="304" y="563"/>
                  </a:lnTo>
                  <a:lnTo>
                    <a:pt x="304" y="499"/>
                  </a:lnTo>
                  <a:lnTo>
                    <a:pt x="304" y="451"/>
                  </a:lnTo>
                  <a:lnTo>
                    <a:pt x="304" y="403"/>
                  </a:lnTo>
                  <a:lnTo>
                    <a:pt x="352" y="451"/>
                  </a:lnTo>
                  <a:lnTo>
                    <a:pt x="336" y="451"/>
                  </a:lnTo>
                  <a:cubicBezTo>
                    <a:pt x="310" y="451"/>
                    <a:pt x="288" y="430"/>
                    <a:pt x="288" y="403"/>
                  </a:cubicBezTo>
                  <a:lnTo>
                    <a:pt x="288" y="355"/>
                  </a:lnTo>
                  <a:lnTo>
                    <a:pt x="288" y="307"/>
                  </a:lnTo>
                  <a:lnTo>
                    <a:pt x="288" y="243"/>
                  </a:lnTo>
                  <a:lnTo>
                    <a:pt x="288" y="195"/>
                  </a:lnTo>
                  <a:lnTo>
                    <a:pt x="384" y="195"/>
                  </a:lnTo>
                  <a:lnTo>
                    <a:pt x="384" y="243"/>
                  </a:lnTo>
                  <a:cubicBezTo>
                    <a:pt x="384" y="270"/>
                    <a:pt x="363" y="291"/>
                    <a:pt x="336" y="291"/>
                  </a:cubicBezTo>
                  <a:lnTo>
                    <a:pt x="320" y="291"/>
                  </a:lnTo>
                  <a:cubicBezTo>
                    <a:pt x="294" y="291"/>
                    <a:pt x="272" y="270"/>
                    <a:pt x="272" y="243"/>
                  </a:cubicBezTo>
                  <a:lnTo>
                    <a:pt x="272" y="195"/>
                  </a:lnTo>
                  <a:lnTo>
                    <a:pt x="368" y="195"/>
                  </a:lnTo>
                  <a:lnTo>
                    <a:pt x="368" y="243"/>
                  </a:lnTo>
                  <a:lnTo>
                    <a:pt x="272" y="243"/>
                  </a:lnTo>
                  <a:lnTo>
                    <a:pt x="272" y="195"/>
                  </a:lnTo>
                  <a:lnTo>
                    <a:pt x="368" y="195"/>
                  </a:lnTo>
                  <a:lnTo>
                    <a:pt x="368" y="243"/>
                  </a:lnTo>
                  <a:lnTo>
                    <a:pt x="272" y="243"/>
                  </a:lnTo>
                  <a:lnTo>
                    <a:pt x="272" y="195"/>
                  </a:lnTo>
                  <a:lnTo>
                    <a:pt x="368" y="195"/>
                  </a:lnTo>
                  <a:lnTo>
                    <a:pt x="368" y="243"/>
                  </a:lnTo>
                  <a:cubicBezTo>
                    <a:pt x="368" y="267"/>
                    <a:pt x="351" y="287"/>
                    <a:pt x="328" y="291"/>
                  </a:cubicBezTo>
                  <a:cubicBezTo>
                    <a:pt x="305" y="295"/>
                    <a:pt x="282" y="281"/>
                    <a:pt x="275" y="259"/>
                  </a:cubicBezTo>
                  <a:lnTo>
                    <a:pt x="259" y="211"/>
                  </a:lnTo>
                  <a:lnTo>
                    <a:pt x="352" y="195"/>
                  </a:lnTo>
                  <a:lnTo>
                    <a:pt x="352" y="243"/>
                  </a:lnTo>
                  <a:lnTo>
                    <a:pt x="256" y="243"/>
                  </a:lnTo>
                  <a:lnTo>
                    <a:pt x="256" y="195"/>
                  </a:lnTo>
                  <a:lnTo>
                    <a:pt x="352" y="195"/>
                  </a:lnTo>
                  <a:lnTo>
                    <a:pt x="352" y="243"/>
                  </a:lnTo>
                  <a:lnTo>
                    <a:pt x="256" y="243"/>
                  </a:lnTo>
                  <a:lnTo>
                    <a:pt x="256" y="195"/>
                  </a:lnTo>
                  <a:lnTo>
                    <a:pt x="256" y="147"/>
                  </a:lnTo>
                  <a:lnTo>
                    <a:pt x="256" y="99"/>
                  </a:lnTo>
                  <a:lnTo>
                    <a:pt x="256" y="51"/>
                  </a:lnTo>
                  <a:lnTo>
                    <a:pt x="350" y="67"/>
                  </a:lnTo>
                  <a:lnTo>
                    <a:pt x="334" y="115"/>
                  </a:lnTo>
                  <a:lnTo>
                    <a:pt x="336" y="99"/>
                  </a:lnTo>
                  <a:lnTo>
                    <a:pt x="336" y="147"/>
                  </a:lnTo>
                  <a:lnTo>
                    <a:pt x="336" y="195"/>
                  </a:lnTo>
                  <a:lnTo>
                    <a:pt x="336" y="243"/>
                  </a:lnTo>
                  <a:lnTo>
                    <a:pt x="240" y="243"/>
                  </a:lnTo>
                  <a:lnTo>
                    <a:pt x="240" y="195"/>
                  </a:lnTo>
                  <a:lnTo>
                    <a:pt x="336" y="195"/>
                  </a:lnTo>
                  <a:lnTo>
                    <a:pt x="336" y="243"/>
                  </a:lnTo>
                  <a:lnTo>
                    <a:pt x="240" y="243"/>
                  </a:lnTo>
                  <a:lnTo>
                    <a:pt x="240" y="195"/>
                  </a:lnTo>
                  <a:lnTo>
                    <a:pt x="336" y="195"/>
                  </a:lnTo>
                  <a:lnTo>
                    <a:pt x="336" y="243"/>
                  </a:lnTo>
                  <a:lnTo>
                    <a:pt x="240" y="243"/>
                  </a:lnTo>
                  <a:lnTo>
                    <a:pt x="240" y="195"/>
                  </a:lnTo>
                  <a:lnTo>
                    <a:pt x="336" y="195"/>
                  </a:lnTo>
                  <a:lnTo>
                    <a:pt x="336" y="243"/>
                  </a:lnTo>
                  <a:cubicBezTo>
                    <a:pt x="336" y="270"/>
                    <a:pt x="315" y="291"/>
                    <a:pt x="288" y="291"/>
                  </a:cubicBezTo>
                  <a:lnTo>
                    <a:pt x="272" y="291"/>
                  </a:lnTo>
                  <a:cubicBezTo>
                    <a:pt x="246" y="291"/>
                    <a:pt x="224" y="270"/>
                    <a:pt x="224" y="243"/>
                  </a:cubicBezTo>
                  <a:lnTo>
                    <a:pt x="224" y="195"/>
                  </a:lnTo>
                  <a:lnTo>
                    <a:pt x="320" y="195"/>
                  </a:lnTo>
                  <a:lnTo>
                    <a:pt x="320" y="243"/>
                  </a:lnTo>
                  <a:lnTo>
                    <a:pt x="224" y="243"/>
                  </a:lnTo>
                  <a:lnTo>
                    <a:pt x="224" y="195"/>
                  </a:lnTo>
                  <a:lnTo>
                    <a:pt x="320" y="195"/>
                  </a:lnTo>
                  <a:lnTo>
                    <a:pt x="320" y="243"/>
                  </a:lnTo>
                  <a:lnTo>
                    <a:pt x="224" y="243"/>
                  </a:lnTo>
                  <a:lnTo>
                    <a:pt x="224" y="195"/>
                  </a:lnTo>
                  <a:lnTo>
                    <a:pt x="320" y="195"/>
                  </a:lnTo>
                  <a:lnTo>
                    <a:pt x="320" y="243"/>
                  </a:lnTo>
                  <a:cubicBezTo>
                    <a:pt x="320" y="270"/>
                    <a:pt x="299" y="291"/>
                    <a:pt x="272" y="291"/>
                  </a:cubicBezTo>
                  <a:lnTo>
                    <a:pt x="256" y="291"/>
                  </a:lnTo>
                  <a:cubicBezTo>
                    <a:pt x="230" y="291"/>
                    <a:pt x="208" y="270"/>
                    <a:pt x="208" y="243"/>
                  </a:cubicBezTo>
                  <a:lnTo>
                    <a:pt x="208" y="195"/>
                  </a:lnTo>
                  <a:lnTo>
                    <a:pt x="304" y="195"/>
                  </a:lnTo>
                  <a:lnTo>
                    <a:pt x="304" y="243"/>
                  </a:lnTo>
                  <a:lnTo>
                    <a:pt x="208" y="243"/>
                  </a:lnTo>
                  <a:lnTo>
                    <a:pt x="208" y="195"/>
                  </a:lnTo>
                  <a:lnTo>
                    <a:pt x="304" y="195"/>
                  </a:lnTo>
                  <a:lnTo>
                    <a:pt x="304" y="243"/>
                  </a:lnTo>
                  <a:lnTo>
                    <a:pt x="208" y="243"/>
                  </a:lnTo>
                  <a:lnTo>
                    <a:pt x="208" y="195"/>
                  </a:lnTo>
                  <a:lnTo>
                    <a:pt x="304" y="195"/>
                  </a:lnTo>
                  <a:lnTo>
                    <a:pt x="304" y="243"/>
                  </a:lnTo>
                  <a:cubicBezTo>
                    <a:pt x="304" y="270"/>
                    <a:pt x="283" y="291"/>
                    <a:pt x="256" y="291"/>
                  </a:cubicBezTo>
                  <a:lnTo>
                    <a:pt x="240" y="291"/>
                  </a:lnTo>
                  <a:cubicBezTo>
                    <a:pt x="214" y="291"/>
                    <a:pt x="192" y="270"/>
                    <a:pt x="192" y="243"/>
                  </a:cubicBezTo>
                  <a:lnTo>
                    <a:pt x="192" y="195"/>
                  </a:lnTo>
                  <a:lnTo>
                    <a:pt x="288" y="195"/>
                  </a:lnTo>
                  <a:lnTo>
                    <a:pt x="288" y="243"/>
                  </a:lnTo>
                  <a:lnTo>
                    <a:pt x="288" y="307"/>
                  </a:lnTo>
                  <a:lnTo>
                    <a:pt x="288" y="355"/>
                  </a:lnTo>
                  <a:lnTo>
                    <a:pt x="288" y="403"/>
                  </a:lnTo>
                  <a:lnTo>
                    <a:pt x="288" y="451"/>
                  </a:lnTo>
                  <a:lnTo>
                    <a:pt x="192" y="451"/>
                  </a:lnTo>
                  <a:lnTo>
                    <a:pt x="192" y="403"/>
                  </a:lnTo>
                  <a:lnTo>
                    <a:pt x="192" y="355"/>
                  </a:lnTo>
                  <a:lnTo>
                    <a:pt x="192" y="307"/>
                  </a:lnTo>
                  <a:lnTo>
                    <a:pt x="194" y="319"/>
                  </a:lnTo>
                  <a:lnTo>
                    <a:pt x="178" y="255"/>
                  </a:lnTo>
                  <a:cubicBezTo>
                    <a:pt x="177" y="251"/>
                    <a:pt x="176" y="247"/>
                    <a:pt x="176" y="243"/>
                  </a:cubicBezTo>
                  <a:lnTo>
                    <a:pt x="176" y="195"/>
                  </a:lnTo>
                  <a:lnTo>
                    <a:pt x="272" y="195"/>
                  </a:lnTo>
                  <a:lnTo>
                    <a:pt x="272" y="243"/>
                  </a:lnTo>
                  <a:lnTo>
                    <a:pt x="272" y="307"/>
                  </a:lnTo>
                  <a:lnTo>
                    <a:pt x="272" y="355"/>
                  </a:lnTo>
                  <a:lnTo>
                    <a:pt x="272" y="403"/>
                  </a:lnTo>
                  <a:cubicBezTo>
                    <a:pt x="272" y="430"/>
                    <a:pt x="251" y="451"/>
                    <a:pt x="224" y="451"/>
                  </a:cubicBezTo>
                  <a:lnTo>
                    <a:pt x="208" y="451"/>
                  </a:lnTo>
                  <a:cubicBezTo>
                    <a:pt x="182" y="451"/>
                    <a:pt x="160" y="430"/>
                    <a:pt x="160" y="403"/>
                  </a:cubicBezTo>
                  <a:lnTo>
                    <a:pt x="160" y="355"/>
                  </a:lnTo>
                  <a:lnTo>
                    <a:pt x="256" y="355"/>
                  </a:lnTo>
                  <a:lnTo>
                    <a:pt x="256" y="403"/>
                  </a:lnTo>
                  <a:lnTo>
                    <a:pt x="256" y="451"/>
                  </a:lnTo>
                  <a:lnTo>
                    <a:pt x="256" y="499"/>
                  </a:lnTo>
                  <a:lnTo>
                    <a:pt x="256" y="563"/>
                  </a:lnTo>
                  <a:cubicBezTo>
                    <a:pt x="256" y="590"/>
                    <a:pt x="235" y="611"/>
                    <a:pt x="208" y="611"/>
                  </a:cubicBezTo>
                  <a:lnTo>
                    <a:pt x="192" y="611"/>
                  </a:lnTo>
                  <a:cubicBezTo>
                    <a:pt x="166" y="611"/>
                    <a:pt x="144" y="590"/>
                    <a:pt x="144" y="563"/>
                  </a:cubicBezTo>
                  <a:lnTo>
                    <a:pt x="144" y="499"/>
                  </a:lnTo>
                  <a:lnTo>
                    <a:pt x="240" y="499"/>
                  </a:lnTo>
                  <a:lnTo>
                    <a:pt x="240" y="563"/>
                  </a:lnTo>
                  <a:lnTo>
                    <a:pt x="240" y="611"/>
                  </a:lnTo>
                  <a:lnTo>
                    <a:pt x="240" y="659"/>
                  </a:lnTo>
                  <a:lnTo>
                    <a:pt x="240" y="707"/>
                  </a:lnTo>
                  <a:lnTo>
                    <a:pt x="240" y="755"/>
                  </a:lnTo>
                  <a:lnTo>
                    <a:pt x="240" y="819"/>
                  </a:lnTo>
                  <a:lnTo>
                    <a:pt x="240" y="867"/>
                  </a:lnTo>
                  <a:lnTo>
                    <a:pt x="240" y="915"/>
                  </a:lnTo>
                  <a:lnTo>
                    <a:pt x="144" y="915"/>
                  </a:lnTo>
                  <a:lnTo>
                    <a:pt x="144" y="867"/>
                  </a:lnTo>
                  <a:lnTo>
                    <a:pt x="192" y="915"/>
                  </a:lnTo>
                  <a:lnTo>
                    <a:pt x="176" y="915"/>
                  </a:lnTo>
                  <a:lnTo>
                    <a:pt x="224" y="867"/>
                  </a:lnTo>
                  <a:lnTo>
                    <a:pt x="224" y="915"/>
                  </a:lnTo>
                  <a:lnTo>
                    <a:pt x="224" y="963"/>
                  </a:lnTo>
                  <a:lnTo>
                    <a:pt x="224" y="1027"/>
                  </a:lnTo>
                  <a:lnTo>
                    <a:pt x="224" y="1075"/>
                  </a:lnTo>
                  <a:lnTo>
                    <a:pt x="128" y="1075"/>
                  </a:lnTo>
                  <a:lnTo>
                    <a:pt x="128" y="1027"/>
                  </a:lnTo>
                  <a:lnTo>
                    <a:pt x="224" y="1027"/>
                  </a:lnTo>
                  <a:lnTo>
                    <a:pt x="224" y="1075"/>
                  </a:lnTo>
                  <a:cubicBezTo>
                    <a:pt x="224" y="1099"/>
                    <a:pt x="207" y="1119"/>
                    <a:pt x="184" y="1123"/>
                  </a:cubicBezTo>
                  <a:cubicBezTo>
                    <a:pt x="161" y="1127"/>
                    <a:pt x="138" y="1113"/>
                    <a:pt x="131" y="1091"/>
                  </a:cubicBezTo>
                  <a:lnTo>
                    <a:pt x="115" y="1043"/>
                  </a:lnTo>
                  <a:lnTo>
                    <a:pt x="208" y="1027"/>
                  </a:lnTo>
                  <a:lnTo>
                    <a:pt x="208" y="1075"/>
                  </a:lnTo>
                  <a:lnTo>
                    <a:pt x="208" y="1123"/>
                  </a:lnTo>
                  <a:lnTo>
                    <a:pt x="208" y="1171"/>
                  </a:lnTo>
                  <a:cubicBezTo>
                    <a:pt x="208" y="1198"/>
                    <a:pt x="187" y="1219"/>
                    <a:pt x="160" y="1219"/>
                  </a:cubicBezTo>
                  <a:lnTo>
                    <a:pt x="144" y="1219"/>
                  </a:lnTo>
                  <a:lnTo>
                    <a:pt x="192" y="1171"/>
                  </a:lnTo>
                  <a:lnTo>
                    <a:pt x="192" y="1219"/>
                  </a:lnTo>
                  <a:lnTo>
                    <a:pt x="96" y="1219"/>
                  </a:lnTo>
                  <a:lnTo>
                    <a:pt x="96" y="1171"/>
                  </a:lnTo>
                  <a:lnTo>
                    <a:pt x="192" y="1171"/>
                  </a:lnTo>
                  <a:lnTo>
                    <a:pt x="192" y="1219"/>
                  </a:lnTo>
                  <a:cubicBezTo>
                    <a:pt x="192" y="1246"/>
                    <a:pt x="171" y="1267"/>
                    <a:pt x="144" y="1267"/>
                  </a:cubicBezTo>
                  <a:lnTo>
                    <a:pt x="128" y="1267"/>
                  </a:lnTo>
                  <a:lnTo>
                    <a:pt x="176" y="1219"/>
                  </a:lnTo>
                  <a:lnTo>
                    <a:pt x="176" y="1283"/>
                  </a:lnTo>
                  <a:lnTo>
                    <a:pt x="176" y="1331"/>
                  </a:lnTo>
                  <a:lnTo>
                    <a:pt x="176" y="1379"/>
                  </a:lnTo>
                  <a:lnTo>
                    <a:pt x="80" y="1379"/>
                  </a:lnTo>
                  <a:lnTo>
                    <a:pt x="80" y="1331"/>
                  </a:lnTo>
                  <a:lnTo>
                    <a:pt x="176" y="1331"/>
                  </a:lnTo>
                  <a:lnTo>
                    <a:pt x="176" y="1379"/>
                  </a:lnTo>
                  <a:cubicBezTo>
                    <a:pt x="176" y="1385"/>
                    <a:pt x="176" y="1390"/>
                    <a:pt x="174" y="1395"/>
                  </a:cubicBezTo>
                  <a:lnTo>
                    <a:pt x="158" y="1443"/>
                  </a:lnTo>
                  <a:lnTo>
                    <a:pt x="160" y="1427"/>
                  </a:lnTo>
                  <a:lnTo>
                    <a:pt x="160" y="1475"/>
                  </a:lnTo>
                  <a:lnTo>
                    <a:pt x="160" y="1539"/>
                  </a:lnTo>
                  <a:lnTo>
                    <a:pt x="64" y="1539"/>
                  </a:lnTo>
                  <a:lnTo>
                    <a:pt x="64" y="1475"/>
                  </a:lnTo>
                  <a:lnTo>
                    <a:pt x="160" y="1475"/>
                  </a:lnTo>
                  <a:lnTo>
                    <a:pt x="160" y="1539"/>
                  </a:lnTo>
                  <a:lnTo>
                    <a:pt x="64" y="1539"/>
                  </a:lnTo>
                  <a:lnTo>
                    <a:pt x="64" y="1475"/>
                  </a:lnTo>
                  <a:lnTo>
                    <a:pt x="159" y="1487"/>
                  </a:lnTo>
                  <a:lnTo>
                    <a:pt x="143" y="1551"/>
                  </a:lnTo>
                  <a:lnTo>
                    <a:pt x="144" y="1539"/>
                  </a:lnTo>
                  <a:lnTo>
                    <a:pt x="144" y="1587"/>
                  </a:lnTo>
                  <a:lnTo>
                    <a:pt x="144" y="1635"/>
                  </a:lnTo>
                  <a:lnTo>
                    <a:pt x="144" y="1683"/>
                  </a:lnTo>
                  <a:lnTo>
                    <a:pt x="48" y="1683"/>
                  </a:lnTo>
                  <a:lnTo>
                    <a:pt x="48" y="1635"/>
                  </a:lnTo>
                  <a:lnTo>
                    <a:pt x="144" y="1635"/>
                  </a:lnTo>
                  <a:lnTo>
                    <a:pt x="144" y="1683"/>
                  </a:lnTo>
                  <a:lnTo>
                    <a:pt x="48" y="1683"/>
                  </a:lnTo>
                  <a:lnTo>
                    <a:pt x="48" y="1635"/>
                  </a:lnTo>
                  <a:lnTo>
                    <a:pt x="144" y="1635"/>
                  </a:lnTo>
                  <a:lnTo>
                    <a:pt x="144" y="1683"/>
                  </a:lnTo>
                  <a:lnTo>
                    <a:pt x="48" y="1683"/>
                  </a:lnTo>
                  <a:lnTo>
                    <a:pt x="48" y="1635"/>
                  </a:lnTo>
                  <a:lnTo>
                    <a:pt x="144" y="1635"/>
                  </a:lnTo>
                  <a:lnTo>
                    <a:pt x="144" y="1683"/>
                  </a:lnTo>
                  <a:lnTo>
                    <a:pt x="48" y="1683"/>
                  </a:lnTo>
                  <a:lnTo>
                    <a:pt x="48" y="1635"/>
                  </a:lnTo>
                  <a:lnTo>
                    <a:pt x="96" y="1683"/>
                  </a:lnTo>
                  <a:lnTo>
                    <a:pt x="80" y="1683"/>
                  </a:lnTo>
                  <a:lnTo>
                    <a:pt x="128" y="1635"/>
                  </a:lnTo>
                  <a:lnTo>
                    <a:pt x="128" y="1683"/>
                  </a:lnTo>
                  <a:lnTo>
                    <a:pt x="32" y="1683"/>
                  </a:lnTo>
                  <a:lnTo>
                    <a:pt x="32" y="1635"/>
                  </a:lnTo>
                  <a:lnTo>
                    <a:pt x="128" y="1635"/>
                  </a:lnTo>
                  <a:lnTo>
                    <a:pt x="128" y="1683"/>
                  </a:lnTo>
                  <a:lnTo>
                    <a:pt x="128" y="1731"/>
                  </a:lnTo>
                  <a:lnTo>
                    <a:pt x="128" y="1795"/>
                  </a:lnTo>
                  <a:lnTo>
                    <a:pt x="128" y="1843"/>
                  </a:lnTo>
                  <a:lnTo>
                    <a:pt x="32" y="1843"/>
                  </a:lnTo>
                  <a:lnTo>
                    <a:pt x="32" y="1795"/>
                  </a:lnTo>
                  <a:lnTo>
                    <a:pt x="80" y="1843"/>
                  </a:lnTo>
                  <a:lnTo>
                    <a:pt x="64" y="1843"/>
                  </a:lnTo>
                  <a:lnTo>
                    <a:pt x="112" y="1795"/>
                  </a:lnTo>
                  <a:lnTo>
                    <a:pt x="112" y="1843"/>
                  </a:lnTo>
                  <a:lnTo>
                    <a:pt x="112" y="1891"/>
                  </a:lnTo>
                  <a:lnTo>
                    <a:pt x="112" y="1939"/>
                  </a:lnTo>
                  <a:lnTo>
                    <a:pt x="112" y="1987"/>
                  </a:lnTo>
                  <a:lnTo>
                    <a:pt x="16" y="1987"/>
                  </a:lnTo>
                  <a:lnTo>
                    <a:pt x="16" y="1939"/>
                  </a:lnTo>
                  <a:lnTo>
                    <a:pt x="112" y="1939"/>
                  </a:lnTo>
                  <a:lnTo>
                    <a:pt x="112" y="1987"/>
                  </a:lnTo>
                  <a:lnTo>
                    <a:pt x="16" y="1987"/>
                  </a:lnTo>
                  <a:lnTo>
                    <a:pt x="16" y="1939"/>
                  </a:lnTo>
                  <a:lnTo>
                    <a:pt x="112" y="1939"/>
                  </a:lnTo>
                  <a:lnTo>
                    <a:pt x="112" y="1987"/>
                  </a:lnTo>
                  <a:lnTo>
                    <a:pt x="112" y="2051"/>
                  </a:lnTo>
                  <a:cubicBezTo>
                    <a:pt x="112" y="2057"/>
                    <a:pt x="112" y="2062"/>
                    <a:pt x="110" y="2067"/>
                  </a:cubicBezTo>
                  <a:lnTo>
                    <a:pt x="94" y="2115"/>
                  </a:lnTo>
                  <a:lnTo>
                    <a:pt x="96" y="2099"/>
                  </a:lnTo>
                  <a:lnTo>
                    <a:pt x="96" y="2147"/>
                  </a:lnTo>
                  <a:lnTo>
                    <a:pt x="0" y="2147"/>
                  </a:lnTo>
                  <a:lnTo>
                    <a:pt x="0" y="2099"/>
                  </a:lnTo>
                  <a:lnTo>
                    <a:pt x="96" y="2099"/>
                  </a:lnTo>
                  <a:lnTo>
                    <a:pt x="96" y="2147"/>
                  </a:lnTo>
                  <a:lnTo>
                    <a:pt x="0" y="2147"/>
                  </a:lnTo>
                  <a:lnTo>
                    <a:pt x="0" y="2099"/>
                  </a:lnTo>
                  <a:cubicBezTo>
                    <a:pt x="0" y="2073"/>
                    <a:pt x="22" y="2051"/>
                    <a:pt x="48" y="2051"/>
                  </a:cubicBezTo>
                  <a:cubicBezTo>
                    <a:pt x="75" y="2051"/>
                    <a:pt x="96" y="2073"/>
                    <a:pt x="96" y="2099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69" name="Freeform 238"/>
            <p:cNvSpPr>
              <a:spLocks/>
            </p:cNvSpPr>
            <p:nvPr/>
          </p:nvSpPr>
          <p:spPr bwMode="auto">
            <a:xfrm>
              <a:off x="7217475" y="4862097"/>
              <a:ext cx="31633" cy="628439"/>
            </a:xfrm>
            <a:custGeom>
              <a:avLst/>
              <a:gdLst>
                <a:gd name="T0" fmla="*/ 48 w 264"/>
                <a:gd name="T1" fmla="*/ 792 h 3384"/>
                <a:gd name="T2" fmla="*/ 48 w 264"/>
                <a:gd name="T3" fmla="*/ 1256 h 3384"/>
                <a:gd name="T4" fmla="*/ 56 w 264"/>
                <a:gd name="T5" fmla="*/ 1661 h 3384"/>
                <a:gd name="T6" fmla="*/ 56 w 264"/>
                <a:gd name="T7" fmla="*/ 2072 h 3384"/>
                <a:gd name="T8" fmla="*/ 56 w 264"/>
                <a:gd name="T9" fmla="*/ 2432 h 3384"/>
                <a:gd name="T10" fmla="*/ 56 w 264"/>
                <a:gd name="T11" fmla="*/ 2688 h 3384"/>
                <a:gd name="T12" fmla="*/ 64 w 264"/>
                <a:gd name="T13" fmla="*/ 2896 h 3384"/>
                <a:gd name="T14" fmla="*/ 64 w 264"/>
                <a:gd name="T15" fmla="*/ 3152 h 3384"/>
                <a:gd name="T16" fmla="*/ 48 w 264"/>
                <a:gd name="T17" fmla="*/ 3152 h 3384"/>
                <a:gd name="T18" fmla="*/ 72 w 264"/>
                <a:gd name="T19" fmla="*/ 3232 h 3384"/>
                <a:gd name="T20" fmla="*/ 34 w 264"/>
                <a:gd name="T21" fmla="*/ 3249 h 3384"/>
                <a:gd name="T22" fmla="*/ 72 w 264"/>
                <a:gd name="T23" fmla="*/ 3208 h 3384"/>
                <a:gd name="T24" fmla="*/ 72 w 264"/>
                <a:gd name="T25" fmla="*/ 3280 h 3384"/>
                <a:gd name="T26" fmla="*/ 56 w 264"/>
                <a:gd name="T27" fmla="*/ 3232 h 3384"/>
                <a:gd name="T28" fmla="*/ 88 w 264"/>
                <a:gd name="T29" fmla="*/ 3312 h 3384"/>
                <a:gd name="T30" fmla="*/ 112 w 264"/>
                <a:gd name="T31" fmla="*/ 3312 h 3384"/>
                <a:gd name="T32" fmla="*/ 168 w 264"/>
                <a:gd name="T33" fmla="*/ 3336 h 3384"/>
                <a:gd name="T34" fmla="*/ 128 w 264"/>
                <a:gd name="T35" fmla="*/ 3336 h 3384"/>
                <a:gd name="T36" fmla="*/ 144 w 264"/>
                <a:gd name="T37" fmla="*/ 3304 h 3384"/>
                <a:gd name="T38" fmla="*/ 192 w 264"/>
                <a:gd name="T39" fmla="*/ 3384 h 3384"/>
                <a:gd name="T40" fmla="*/ 176 w 264"/>
                <a:gd name="T41" fmla="*/ 3232 h 3384"/>
                <a:gd name="T42" fmla="*/ 176 w 264"/>
                <a:gd name="T43" fmla="*/ 3360 h 3384"/>
                <a:gd name="T44" fmla="*/ 232 w 264"/>
                <a:gd name="T45" fmla="*/ 3256 h 3384"/>
                <a:gd name="T46" fmla="*/ 220 w 264"/>
                <a:gd name="T47" fmla="*/ 3209 h 3384"/>
                <a:gd name="T48" fmla="*/ 216 w 264"/>
                <a:gd name="T49" fmla="*/ 3128 h 3384"/>
                <a:gd name="T50" fmla="*/ 200 w 264"/>
                <a:gd name="T51" fmla="*/ 3128 h 3384"/>
                <a:gd name="T52" fmla="*/ 200 w 264"/>
                <a:gd name="T53" fmla="*/ 2896 h 3384"/>
                <a:gd name="T54" fmla="*/ 210 w 264"/>
                <a:gd name="T55" fmla="*/ 2633 h 3384"/>
                <a:gd name="T56" fmla="*/ 208 w 264"/>
                <a:gd name="T57" fmla="*/ 2592 h 3384"/>
                <a:gd name="T58" fmla="*/ 208 w 264"/>
                <a:gd name="T59" fmla="*/ 2336 h 3384"/>
                <a:gd name="T60" fmla="*/ 208 w 264"/>
                <a:gd name="T61" fmla="*/ 2072 h 3384"/>
                <a:gd name="T62" fmla="*/ 216 w 264"/>
                <a:gd name="T63" fmla="*/ 1872 h 3384"/>
                <a:gd name="T64" fmla="*/ 264 w 264"/>
                <a:gd name="T65" fmla="*/ 1640 h 3384"/>
                <a:gd name="T66" fmla="*/ 264 w 264"/>
                <a:gd name="T67" fmla="*/ 1920 h 3384"/>
                <a:gd name="T68" fmla="*/ 256 w 264"/>
                <a:gd name="T69" fmla="*/ 2152 h 3384"/>
                <a:gd name="T70" fmla="*/ 256 w 264"/>
                <a:gd name="T71" fmla="*/ 2408 h 3384"/>
                <a:gd name="T72" fmla="*/ 208 w 264"/>
                <a:gd name="T73" fmla="*/ 2560 h 3384"/>
                <a:gd name="T74" fmla="*/ 248 w 264"/>
                <a:gd name="T75" fmla="*/ 2720 h 3384"/>
                <a:gd name="T76" fmla="*/ 248 w 264"/>
                <a:gd name="T77" fmla="*/ 3000 h 3384"/>
                <a:gd name="T78" fmla="*/ 240 w 264"/>
                <a:gd name="T79" fmla="*/ 3152 h 3384"/>
                <a:gd name="T80" fmla="*/ 192 w 264"/>
                <a:gd name="T81" fmla="*/ 3256 h 3384"/>
                <a:gd name="T82" fmla="*/ 184 w 264"/>
                <a:gd name="T83" fmla="*/ 3256 h 3384"/>
                <a:gd name="T84" fmla="*/ 224 w 264"/>
                <a:gd name="T85" fmla="*/ 3360 h 3384"/>
                <a:gd name="T86" fmla="*/ 224 w 264"/>
                <a:gd name="T87" fmla="*/ 3280 h 3384"/>
                <a:gd name="T88" fmla="*/ 192 w 264"/>
                <a:gd name="T89" fmla="*/ 3360 h 3384"/>
                <a:gd name="T90" fmla="*/ 152 w 264"/>
                <a:gd name="T91" fmla="*/ 3360 h 3384"/>
                <a:gd name="T92" fmla="*/ 168 w 264"/>
                <a:gd name="T93" fmla="*/ 3304 h 3384"/>
                <a:gd name="T94" fmla="*/ 120 w 264"/>
                <a:gd name="T95" fmla="*/ 3360 h 3384"/>
                <a:gd name="T96" fmla="*/ 88 w 264"/>
                <a:gd name="T97" fmla="*/ 3360 h 3384"/>
                <a:gd name="T98" fmla="*/ 104 w 264"/>
                <a:gd name="T99" fmla="*/ 3256 h 3384"/>
                <a:gd name="T100" fmla="*/ 96 w 264"/>
                <a:gd name="T101" fmla="*/ 3232 h 3384"/>
                <a:gd name="T102" fmla="*/ 40 w 264"/>
                <a:gd name="T103" fmla="*/ 3232 h 3384"/>
                <a:gd name="T104" fmla="*/ 48 w 264"/>
                <a:gd name="T105" fmla="*/ 3280 h 3384"/>
                <a:gd name="T106" fmla="*/ 48 w 264"/>
                <a:gd name="T107" fmla="*/ 3200 h 3384"/>
                <a:gd name="T108" fmla="*/ 16 w 264"/>
                <a:gd name="T109" fmla="*/ 3104 h 3384"/>
                <a:gd name="T110" fmla="*/ 16 w 264"/>
                <a:gd name="T111" fmla="*/ 2816 h 3384"/>
                <a:gd name="T112" fmla="*/ 8 w 264"/>
                <a:gd name="T113" fmla="*/ 2616 h 3384"/>
                <a:gd name="T114" fmla="*/ 8 w 264"/>
                <a:gd name="T115" fmla="*/ 2336 h 3384"/>
                <a:gd name="T116" fmla="*/ 8 w 264"/>
                <a:gd name="T117" fmla="*/ 1976 h 3384"/>
                <a:gd name="T118" fmla="*/ 0 w 264"/>
                <a:gd name="T119" fmla="*/ 1616 h 3384"/>
                <a:gd name="T120" fmla="*/ 0 w 264"/>
                <a:gd name="T121" fmla="*/ 1152 h 3384"/>
                <a:gd name="T122" fmla="*/ 0 w 264"/>
                <a:gd name="T123" fmla="*/ 688 h 3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4" h="3384">
                  <a:moveTo>
                    <a:pt x="48" y="24"/>
                  </a:moveTo>
                  <a:lnTo>
                    <a:pt x="48" y="208"/>
                  </a:lnTo>
                  <a:lnTo>
                    <a:pt x="48" y="360"/>
                  </a:lnTo>
                  <a:lnTo>
                    <a:pt x="48" y="488"/>
                  </a:lnTo>
                  <a:lnTo>
                    <a:pt x="48" y="592"/>
                  </a:lnTo>
                  <a:lnTo>
                    <a:pt x="48" y="640"/>
                  </a:lnTo>
                  <a:lnTo>
                    <a:pt x="48" y="688"/>
                  </a:lnTo>
                  <a:lnTo>
                    <a:pt x="48" y="744"/>
                  </a:lnTo>
                  <a:lnTo>
                    <a:pt x="48" y="792"/>
                  </a:lnTo>
                  <a:lnTo>
                    <a:pt x="48" y="848"/>
                  </a:lnTo>
                  <a:lnTo>
                    <a:pt x="48" y="896"/>
                  </a:lnTo>
                  <a:lnTo>
                    <a:pt x="48" y="944"/>
                  </a:lnTo>
                  <a:lnTo>
                    <a:pt x="48" y="1000"/>
                  </a:lnTo>
                  <a:lnTo>
                    <a:pt x="48" y="1048"/>
                  </a:lnTo>
                  <a:lnTo>
                    <a:pt x="48" y="1104"/>
                  </a:lnTo>
                  <a:lnTo>
                    <a:pt x="48" y="1152"/>
                  </a:lnTo>
                  <a:lnTo>
                    <a:pt x="48" y="1208"/>
                  </a:lnTo>
                  <a:lnTo>
                    <a:pt x="48" y="1256"/>
                  </a:lnTo>
                  <a:lnTo>
                    <a:pt x="48" y="1304"/>
                  </a:lnTo>
                  <a:lnTo>
                    <a:pt x="48" y="1360"/>
                  </a:lnTo>
                  <a:lnTo>
                    <a:pt x="48" y="1408"/>
                  </a:lnTo>
                  <a:lnTo>
                    <a:pt x="48" y="1464"/>
                  </a:lnTo>
                  <a:lnTo>
                    <a:pt x="48" y="1512"/>
                  </a:lnTo>
                  <a:lnTo>
                    <a:pt x="48" y="1560"/>
                  </a:lnTo>
                  <a:lnTo>
                    <a:pt x="48" y="1616"/>
                  </a:lnTo>
                  <a:lnTo>
                    <a:pt x="48" y="1613"/>
                  </a:lnTo>
                  <a:lnTo>
                    <a:pt x="56" y="1661"/>
                  </a:lnTo>
                  <a:cubicBezTo>
                    <a:pt x="56" y="1662"/>
                    <a:pt x="56" y="1663"/>
                    <a:pt x="56" y="1664"/>
                  </a:cubicBezTo>
                  <a:lnTo>
                    <a:pt x="56" y="1688"/>
                  </a:lnTo>
                  <a:lnTo>
                    <a:pt x="56" y="1768"/>
                  </a:lnTo>
                  <a:lnTo>
                    <a:pt x="56" y="1816"/>
                  </a:lnTo>
                  <a:lnTo>
                    <a:pt x="56" y="1872"/>
                  </a:lnTo>
                  <a:lnTo>
                    <a:pt x="56" y="1920"/>
                  </a:lnTo>
                  <a:lnTo>
                    <a:pt x="56" y="1976"/>
                  </a:lnTo>
                  <a:lnTo>
                    <a:pt x="56" y="2024"/>
                  </a:lnTo>
                  <a:lnTo>
                    <a:pt x="56" y="2072"/>
                  </a:lnTo>
                  <a:lnTo>
                    <a:pt x="56" y="2128"/>
                  </a:lnTo>
                  <a:lnTo>
                    <a:pt x="56" y="2152"/>
                  </a:lnTo>
                  <a:lnTo>
                    <a:pt x="56" y="2208"/>
                  </a:lnTo>
                  <a:lnTo>
                    <a:pt x="56" y="2232"/>
                  </a:lnTo>
                  <a:lnTo>
                    <a:pt x="56" y="2280"/>
                  </a:lnTo>
                  <a:lnTo>
                    <a:pt x="56" y="2304"/>
                  </a:lnTo>
                  <a:lnTo>
                    <a:pt x="56" y="2336"/>
                  </a:lnTo>
                  <a:lnTo>
                    <a:pt x="56" y="2384"/>
                  </a:lnTo>
                  <a:lnTo>
                    <a:pt x="56" y="2432"/>
                  </a:lnTo>
                  <a:lnTo>
                    <a:pt x="56" y="2464"/>
                  </a:lnTo>
                  <a:lnTo>
                    <a:pt x="56" y="2488"/>
                  </a:lnTo>
                  <a:lnTo>
                    <a:pt x="56" y="2512"/>
                  </a:lnTo>
                  <a:lnTo>
                    <a:pt x="56" y="2536"/>
                  </a:lnTo>
                  <a:lnTo>
                    <a:pt x="56" y="2560"/>
                  </a:lnTo>
                  <a:lnTo>
                    <a:pt x="56" y="2592"/>
                  </a:lnTo>
                  <a:lnTo>
                    <a:pt x="56" y="2616"/>
                  </a:lnTo>
                  <a:lnTo>
                    <a:pt x="56" y="2664"/>
                  </a:lnTo>
                  <a:lnTo>
                    <a:pt x="56" y="2688"/>
                  </a:lnTo>
                  <a:lnTo>
                    <a:pt x="56" y="2720"/>
                  </a:lnTo>
                  <a:lnTo>
                    <a:pt x="56" y="2744"/>
                  </a:lnTo>
                  <a:lnTo>
                    <a:pt x="56" y="2768"/>
                  </a:lnTo>
                  <a:lnTo>
                    <a:pt x="55" y="2761"/>
                  </a:lnTo>
                  <a:lnTo>
                    <a:pt x="63" y="2785"/>
                  </a:lnTo>
                  <a:cubicBezTo>
                    <a:pt x="64" y="2787"/>
                    <a:pt x="64" y="2790"/>
                    <a:pt x="64" y="2792"/>
                  </a:cubicBezTo>
                  <a:lnTo>
                    <a:pt x="64" y="2816"/>
                  </a:lnTo>
                  <a:lnTo>
                    <a:pt x="64" y="2848"/>
                  </a:lnTo>
                  <a:lnTo>
                    <a:pt x="64" y="2896"/>
                  </a:lnTo>
                  <a:lnTo>
                    <a:pt x="64" y="2920"/>
                  </a:lnTo>
                  <a:lnTo>
                    <a:pt x="64" y="2976"/>
                  </a:lnTo>
                  <a:lnTo>
                    <a:pt x="64" y="3000"/>
                  </a:lnTo>
                  <a:lnTo>
                    <a:pt x="64" y="3024"/>
                  </a:lnTo>
                  <a:lnTo>
                    <a:pt x="64" y="3048"/>
                  </a:lnTo>
                  <a:lnTo>
                    <a:pt x="64" y="3072"/>
                  </a:lnTo>
                  <a:lnTo>
                    <a:pt x="64" y="3104"/>
                  </a:lnTo>
                  <a:lnTo>
                    <a:pt x="64" y="3128"/>
                  </a:lnTo>
                  <a:lnTo>
                    <a:pt x="64" y="3152"/>
                  </a:lnTo>
                  <a:lnTo>
                    <a:pt x="64" y="3176"/>
                  </a:lnTo>
                  <a:cubicBezTo>
                    <a:pt x="64" y="3190"/>
                    <a:pt x="54" y="3200"/>
                    <a:pt x="40" y="3200"/>
                  </a:cubicBezTo>
                  <a:cubicBezTo>
                    <a:pt x="27" y="3200"/>
                    <a:pt x="16" y="3190"/>
                    <a:pt x="16" y="3176"/>
                  </a:cubicBezTo>
                  <a:lnTo>
                    <a:pt x="16" y="3152"/>
                  </a:lnTo>
                  <a:cubicBezTo>
                    <a:pt x="16" y="3139"/>
                    <a:pt x="27" y="3128"/>
                    <a:pt x="40" y="3128"/>
                  </a:cubicBezTo>
                  <a:cubicBezTo>
                    <a:pt x="54" y="3128"/>
                    <a:pt x="64" y="3139"/>
                    <a:pt x="64" y="3152"/>
                  </a:cubicBezTo>
                  <a:lnTo>
                    <a:pt x="64" y="3176"/>
                  </a:lnTo>
                  <a:lnTo>
                    <a:pt x="40" y="3152"/>
                  </a:lnTo>
                  <a:lnTo>
                    <a:pt x="48" y="3152"/>
                  </a:lnTo>
                  <a:cubicBezTo>
                    <a:pt x="62" y="3152"/>
                    <a:pt x="72" y="3163"/>
                    <a:pt x="72" y="3176"/>
                  </a:cubicBezTo>
                  <a:lnTo>
                    <a:pt x="72" y="3200"/>
                  </a:lnTo>
                  <a:lnTo>
                    <a:pt x="72" y="3232"/>
                  </a:lnTo>
                  <a:lnTo>
                    <a:pt x="72" y="3256"/>
                  </a:lnTo>
                  <a:cubicBezTo>
                    <a:pt x="72" y="3270"/>
                    <a:pt x="62" y="3280"/>
                    <a:pt x="48" y="3280"/>
                  </a:cubicBezTo>
                  <a:cubicBezTo>
                    <a:pt x="35" y="3280"/>
                    <a:pt x="24" y="3270"/>
                    <a:pt x="24" y="3256"/>
                  </a:cubicBezTo>
                  <a:lnTo>
                    <a:pt x="24" y="3232"/>
                  </a:lnTo>
                  <a:cubicBezTo>
                    <a:pt x="24" y="3219"/>
                    <a:pt x="35" y="3208"/>
                    <a:pt x="48" y="3208"/>
                  </a:cubicBezTo>
                  <a:cubicBezTo>
                    <a:pt x="62" y="3208"/>
                    <a:pt x="72" y="3219"/>
                    <a:pt x="72" y="3232"/>
                  </a:cubicBezTo>
                  <a:lnTo>
                    <a:pt x="72" y="3256"/>
                  </a:lnTo>
                  <a:lnTo>
                    <a:pt x="48" y="3232"/>
                  </a:lnTo>
                  <a:lnTo>
                    <a:pt x="56" y="3232"/>
                  </a:lnTo>
                  <a:lnTo>
                    <a:pt x="32" y="3256"/>
                  </a:lnTo>
                  <a:lnTo>
                    <a:pt x="32" y="3232"/>
                  </a:lnTo>
                  <a:cubicBezTo>
                    <a:pt x="32" y="3219"/>
                    <a:pt x="43" y="3208"/>
                    <a:pt x="56" y="3208"/>
                  </a:cubicBezTo>
                  <a:cubicBezTo>
                    <a:pt x="70" y="3208"/>
                    <a:pt x="80" y="3219"/>
                    <a:pt x="80" y="3232"/>
                  </a:cubicBezTo>
                  <a:lnTo>
                    <a:pt x="80" y="3256"/>
                  </a:lnTo>
                  <a:lnTo>
                    <a:pt x="34" y="3249"/>
                  </a:lnTo>
                  <a:lnTo>
                    <a:pt x="42" y="3225"/>
                  </a:lnTo>
                  <a:cubicBezTo>
                    <a:pt x="45" y="3214"/>
                    <a:pt x="57" y="3207"/>
                    <a:pt x="68" y="3209"/>
                  </a:cubicBezTo>
                  <a:cubicBezTo>
                    <a:pt x="80" y="3211"/>
                    <a:pt x="88" y="3221"/>
                    <a:pt x="88" y="3232"/>
                  </a:cubicBezTo>
                  <a:lnTo>
                    <a:pt x="88" y="3256"/>
                  </a:lnTo>
                  <a:lnTo>
                    <a:pt x="64" y="3232"/>
                  </a:lnTo>
                  <a:lnTo>
                    <a:pt x="72" y="3232"/>
                  </a:lnTo>
                  <a:lnTo>
                    <a:pt x="48" y="3256"/>
                  </a:lnTo>
                  <a:lnTo>
                    <a:pt x="48" y="3232"/>
                  </a:lnTo>
                  <a:cubicBezTo>
                    <a:pt x="48" y="3219"/>
                    <a:pt x="59" y="3208"/>
                    <a:pt x="72" y="3208"/>
                  </a:cubicBezTo>
                  <a:cubicBezTo>
                    <a:pt x="86" y="3208"/>
                    <a:pt x="96" y="3219"/>
                    <a:pt x="96" y="3232"/>
                  </a:cubicBezTo>
                  <a:lnTo>
                    <a:pt x="96" y="3256"/>
                  </a:lnTo>
                  <a:cubicBezTo>
                    <a:pt x="96" y="3270"/>
                    <a:pt x="86" y="3280"/>
                    <a:pt x="72" y="3280"/>
                  </a:cubicBezTo>
                  <a:cubicBezTo>
                    <a:pt x="59" y="3280"/>
                    <a:pt x="48" y="3270"/>
                    <a:pt x="48" y="3256"/>
                  </a:cubicBezTo>
                  <a:lnTo>
                    <a:pt x="48" y="3232"/>
                  </a:lnTo>
                  <a:cubicBezTo>
                    <a:pt x="48" y="3219"/>
                    <a:pt x="59" y="3208"/>
                    <a:pt x="72" y="3208"/>
                  </a:cubicBezTo>
                  <a:cubicBezTo>
                    <a:pt x="86" y="3208"/>
                    <a:pt x="96" y="3219"/>
                    <a:pt x="96" y="3232"/>
                  </a:cubicBezTo>
                  <a:lnTo>
                    <a:pt x="96" y="3256"/>
                  </a:lnTo>
                  <a:cubicBezTo>
                    <a:pt x="96" y="3270"/>
                    <a:pt x="86" y="3280"/>
                    <a:pt x="72" y="3280"/>
                  </a:cubicBezTo>
                  <a:cubicBezTo>
                    <a:pt x="59" y="3280"/>
                    <a:pt x="48" y="3270"/>
                    <a:pt x="48" y="3256"/>
                  </a:cubicBezTo>
                  <a:lnTo>
                    <a:pt x="48" y="3232"/>
                  </a:lnTo>
                  <a:cubicBezTo>
                    <a:pt x="48" y="3219"/>
                    <a:pt x="59" y="3208"/>
                    <a:pt x="72" y="3208"/>
                  </a:cubicBezTo>
                  <a:lnTo>
                    <a:pt x="80" y="3208"/>
                  </a:lnTo>
                  <a:cubicBezTo>
                    <a:pt x="94" y="3208"/>
                    <a:pt x="104" y="3219"/>
                    <a:pt x="104" y="3232"/>
                  </a:cubicBezTo>
                  <a:lnTo>
                    <a:pt x="104" y="3256"/>
                  </a:lnTo>
                  <a:cubicBezTo>
                    <a:pt x="104" y="3270"/>
                    <a:pt x="94" y="3280"/>
                    <a:pt x="80" y="3280"/>
                  </a:cubicBezTo>
                  <a:cubicBezTo>
                    <a:pt x="67" y="3280"/>
                    <a:pt x="56" y="3270"/>
                    <a:pt x="56" y="3256"/>
                  </a:cubicBezTo>
                  <a:lnTo>
                    <a:pt x="56" y="3232"/>
                  </a:lnTo>
                  <a:cubicBezTo>
                    <a:pt x="56" y="3219"/>
                    <a:pt x="67" y="3208"/>
                    <a:pt x="80" y="3208"/>
                  </a:cubicBezTo>
                  <a:cubicBezTo>
                    <a:pt x="94" y="3208"/>
                    <a:pt x="104" y="3219"/>
                    <a:pt x="104" y="3232"/>
                  </a:cubicBezTo>
                  <a:lnTo>
                    <a:pt x="104" y="3256"/>
                  </a:lnTo>
                  <a:lnTo>
                    <a:pt x="104" y="3280"/>
                  </a:lnTo>
                  <a:lnTo>
                    <a:pt x="103" y="3273"/>
                  </a:lnTo>
                  <a:lnTo>
                    <a:pt x="111" y="3297"/>
                  </a:lnTo>
                  <a:cubicBezTo>
                    <a:pt x="112" y="3299"/>
                    <a:pt x="112" y="3302"/>
                    <a:pt x="112" y="3304"/>
                  </a:cubicBezTo>
                  <a:lnTo>
                    <a:pt x="112" y="3336"/>
                  </a:lnTo>
                  <a:lnTo>
                    <a:pt x="88" y="3312"/>
                  </a:lnTo>
                  <a:lnTo>
                    <a:pt x="96" y="3312"/>
                  </a:lnTo>
                  <a:lnTo>
                    <a:pt x="104" y="3312"/>
                  </a:lnTo>
                  <a:lnTo>
                    <a:pt x="80" y="3336"/>
                  </a:lnTo>
                  <a:lnTo>
                    <a:pt x="80" y="3304"/>
                  </a:lnTo>
                  <a:cubicBezTo>
                    <a:pt x="80" y="3291"/>
                    <a:pt x="91" y="3280"/>
                    <a:pt x="104" y="3280"/>
                  </a:cubicBezTo>
                  <a:cubicBezTo>
                    <a:pt x="118" y="3280"/>
                    <a:pt x="128" y="3291"/>
                    <a:pt x="128" y="3304"/>
                  </a:cubicBezTo>
                  <a:lnTo>
                    <a:pt x="128" y="3336"/>
                  </a:lnTo>
                  <a:lnTo>
                    <a:pt x="104" y="3312"/>
                  </a:lnTo>
                  <a:lnTo>
                    <a:pt x="112" y="3312"/>
                  </a:lnTo>
                  <a:lnTo>
                    <a:pt x="120" y="3312"/>
                  </a:lnTo>
                  <a:lnTo>
                    <a:pt x="128" y="3312"/>
                  </a:lnTo>
                  <a:lnTo>
                    <a:pt x="136" y="3312"/>
                  </a:lnTo>
                  <a:lnTo>
                    <a:pt x="144" y="3312"/>
                  </a:lnTo>
                  <a:lnTo>
                    <a:pt x="120" y="3336"/>
                  </a:lnTo>
                  <a:lnTo>
                    <a:pt x="120" y="3304"/>
                  </a:lnTo>
                  <a:cubicBezTo>
                    <a:pt x="120" y="3291"/>
                    <a:pt x="131" y="3280"/>
                    <a:pt x="144" y="3280"/>
                  </a:cubicBezTo>
                  <a:cubicBezTo>
                    <a:pt x="158" y="3280"/>
                    <a:pt x="168" y="3291"/>
                    <a:pt x="168" y="3304"/>
                  </a:cubicBezTo>
                  <a:lnTo>
                    <a:pt x="168" y="3336"/>
                  </a:lnTo>
                  <a:cubicBezTo>
                    <a:pt x="168" y="3350"/>
                    <a:pt x="158" y="3360"/>
                    <a:pt x="144" y="3360"/>
                  </a:cubicBezTo>
                  <a:cubicBezTo>
                    <a:pt x="131" y="3360"/>
                    <a:pt x="120" y="3350"/>
                    <a:pt x="120" y="3336"/>
                  </a:cubicBezTo>
                  <a:lnTo>
                    <a:pt x="120" y="3304"/>
                  </a:lnTo>
                  <a:cubicBezTo>
                    <a:pt x="120" y="3291"/>
                    <a:pt x="131" y="3280"/>
                    <a:pt x="144" y="3280"/>
                  </a:cubicBezTo>
                  <a:cubicBezTo>
                    <a:pt x="158" y="3280"/>
                    <a:pt x="168" y="3291"/>
                    <a:pt x="168" y="3304"/>
                  </a:cubicBezTo>
                  <a:lnTo>
                    <a:pt x="168" y="3336"/>
                  </a:lnTo>
                  <a:lnTo>
                    <a:pt x="144" y="3312"/>
                  </a:lnTo>
                  <a:lnTo>
                    <a:pt x="152" y="3312"/>
                  </a:lnTo>
                  <a:lnTo>
                    <a:pt x="128" y="3336"/>
                  </a:lnTo>
                  <a:lnTo>
                    <a:pt x="128" y="3304"/>
                  </a:lnTo>
                  <a:cubicBezTo>
                    <a:pt x="128" y="3291"/>
                    <a:pt x="139" y="3280"/>
                    <a:pt x="152" y="3280"/>
                  </a:cubicBezTo>
                  <a:cubicBezTo>
                    <a:pt x="166" y="3280"/>
                    <a:pt x="176" y="3291"/>
                    <a:pt x="176" y="3304"/>
                  </a:cubicBezTo>
                  <a:lnTo>
                    <a:pt x="176" y="3336"/>
                  </a:lnTo>
                  <a:lnTo>
                    <a:pt x="152" y="3312"/>
                  </a:lnTo>
                  <a:lnTo>
                    <a:pt x="160" y="3312"/>
                  </a:lnTo>
                  <a:lnTo>
                    <a:pt x="168" y="3312"/>
                  </a:lnTo>
                  <a:lnTo>
                    <a:pt x="144" y="3336"/>
                  </a:lnTo>
                  <a:lnTo>
                    <a:pt x="144" y="3304"/>
                  </a:lnTo>
                  <a:cubicBezTo>
                    <a:pt x="144" y="3292"/>
                    <a:pt x="154" y="3282"/>
                    <a:pt x="166" y="3281"/>
                  </a:cubicBezTo>
                  <a:cubicBezTo>
                    <a:pt x="178" y="3279"/>
                    <a:pt x="189" y="3287"/>
                    <a:pt x="192" y="3299"/>
                  </a:cubicBezTo>
                  <a:lnTo>
                    <a:pt x="200" y="3331"/>
                  </a:lnTo>
                  <a:lnTo>
                    <a:pt x="176" y="3312"/>
                  </a:lnTo>
                  <a:lnTo>
                    <a:pt x="184" y="3312"/>
                  </a:lnTo>
                  <a:lnTo>
                    <a:pt x="192" y="3312"/>
                  </a:lnTo>
                  <a:cubicBezTo>
                    <a:pt x="206" y="3312"/>
                    <a:pt x="216" y="3323"/>
                    <a:pt x="216" y="3336"/>
                  </a:cubicBezTo>
                  <a:lnTo>
                    <a:pt x="216" y="3360"/>
                  </a:lnTo>
                  <a:cubicBezTo>
                    <a:pt x="216" y="3374"/>
                    <a:pt x="206" y="3384"/>
                    <a:pt x="192" y="3384"/>
                  </a:cubicBezTo>
                  <a:cubicBezTo>
                    <a:pt x="179" y="3384"/>
                    <a:pt x="168" y="3374"/>
                    <a:pt x="168" y="3360"/>
                  </a:cubicBezTo>
                  <a:lnTo>
                    <a:pt x="168" y="3336"/>
                  </a:lnTo>
                  <a:cubicBezTo>
                    <a:pt x="168" y="3323"/>
                    <a:pt x="179" y="3312"/>
                    <a:pt x="192" y="3312"/>
                  </a:cubicBezTo>
                  <a:lnTo>
                    <a:pt x="200" y="3312"/>
                  </a:lnTo>
                  <a:lnTo>
                    <a:pt x="176" y="3336"/>
                  </a:lnTo>
                  <a:lnTo>
                    <a:pt x="176" y="3304"/>
                  </a:lnTo>
                  <a:lnTo>
                    <a:pt x="176" y="3280"/>
                  </a:lnTo>
                  <a:lnTo>
                    <a:pt x="176" y="3256"/>
                  </a:lnTo>
                  <a:lnTo>
                    <a:pt x="176" y="3232"/>
                  </a:lnTo>
                  <a:cubicBezTo>
                    <a:pt x="176" y="3219"/>
                    <a:pt x="187" y="3208"/>
                    <a:pt x="200" y="3208"/>
                  </a:cubicBezTo>
                  <a:cubicBezTo>
                    <a:pt x="214" y="3208"/>
                    <a:pt x="224" y="3219"/>
                    <a:pt x="224" y="3232"/>
                  </a:cubicBezTo>
                  <a:lnTo>
                    <a:pt x="224" y="3256"/>
                  </a:lnTo>
                  <a:lnTo>
                    <a:pt x="224" y="3280"/>
                  </a:lnTo>
                  <a:lnTo>
                    <a:pt x="224" y="3304"/>
                  </a:lnTo>
                  <a:lnTo>
                    <a:pt x="224" y="3336"/>
                  </a:lnTo>
                  <a:lnTo>
                    <a:pt x="224" y="3360"/>
                  </a:lnTo>
                  <a:cubicBezTo>
                    <a:pt x="224" y="3374"/>
                    <a:pt x="214" y="3384"/>
                    <a:pt x="200" y="3384"/>
                  </a:cubicBezTo>
                  <a:cubicBezTo>
                    <a:pt x="187" y="3384"/>
                    <a:pt x="176" y="3374"/>
                    <a:pt x="176" y="3360"/>
                  </a:cubicBezTo>
                  <a:lnTo>
                    <a:pt x="176" y="3336"/>
                  </a:lnTo>
                  <a:lnTo>
                    <a:pt x="176" y="3304"/>
                  </a:lnTo>
                  <a:lnTo>
                    <a:pt x="176" y="3280"/>
                  </a:lnTo>
                  <a:lnTo>
                    <a:pt x="176" y="3256"/>
                  </a:lnTo>
                  <a:lnTo>
                    <a:pt x="176" y="3232"/>
                  </a:lnTo>
                  <a:cubicBezTo>
                    <a:pt x="176" y="3219"/>
                    <a:pt x="187" y="3208"/>
                    <a:pt x="200" y="3208"/>
                  </a:cubicBezTo>
                  <a:lnTo>
                    <a:pt x="208" y="3208"/>
                  </a:lnTo>
                  <a:cubicBezTo>
                    <a:pt x="222" y="3208"/>
                    <a:pt x="232" y="3219"/>
                    <a:pt x="232" y="3232"/>
                  </a:cubicBezTo>
                  <a:lnTo>
                    <a:pt x="232" y="3256"/>
                  </a:lnTo>
                  <a:cubicBezTo>
                    <a:pt x="232" y="3270"/>
                    <a:pt x="222" y="3280"/>
                    <a:pt x="208" y="3280"/>
                  </a:cubicBezTo>
                  <a:cubicBezTo>
                    <a:pt x="195" y="3280"/>
                    <a:pt x="184" y="3270"/>
                    <a:pt x="184" y="3256"/>
                  </a:cubicBezTo>
                  <a:lnTo>
                    <a:pt x="184" y="3232"/>
                  </a:lnTo>
                  <a:cubicBezTo>
                    <a:pt x="184" y="3219"/>
                    <a:pt x="195" y="3208"/>
                    <a:pt x="208" y="3208"/>
                  </a:cubicBezTo>
                  <a:cubicBezTo>
                    <a:pt x="222" y="3208"/>
                    <a:pt x="232" y="3219"/>
                    <a:pt x="232" y="3232"/>
                  </a:cubicBezTo>
                  <a:lnTo>
                    <a:pt x="232" y="3256"/>
                  </a:lnTo>
                  <a:lnTo>
                    <a:pt x="186" y="3249"/>
                  </a:lnTo>
                  <a:lnTo>
                    <a:pt x="194" y="3225"/>
                  </a:lnTo>
                  <a:cubicBezTo>
                    <a:pt x="197" y="3214"/>
                    <a:pt x="209" y="3207"/>
                    <a:pt x="220" y="3209"/>
                  </a:cubicBezTo>
                  <a:cubicBezTo>
                    <a:pt x="232" y="3211"/>
                    <a:pt x="240" y="3221"/>
                    <a:pt x="240" y="3232"/>
                  </a:cubicBezTo>
                  <a:lnTo>
                    <a:pt x="240" y="3256"/>
                  </a:lnTo>
                  <a:cubicBezTo>
                    <a:pt x="240" y="3270"/>
                    <a:pt x="230" y="3280"/>
                    <a:pt x="216" y="3280"/>
                  </a:cubicBezTo>
                  <a:cubicBezTo>
                    <a:pt x="203" y="3280"/>
                    <a:pt x="192" y="3270"/>
                    <a:pt x="192" y="3256"/>
                  </a:cubicBezTo>
                  <a:lnTo>
                    <a:pt x="192" y="3232"/>
                  </a:lnTo>
                  <a:lnTo>
                    <a:pt x="192" y="3200"/>
                  </a:lnTo>
                  <a:lnTo>
                    <a:pt x="192" y="3176"/>
                  </a:lnTo>
                  <a:lnTo>
                    <a:pt x="192" y="3152"/>
                  </a:lnTo>
                  <a:cubicBezTo>
                    <a:pt x="192" y="3139"/>
                    <a:pt x="203" y="3128"/>
                    <a:pt x="216" y="3128"/>
                  </a:cubicBezTo>
                  <a:cubicBezTo>
                    <a:pt x="230" y="3128"/>
                    <a:pt x="240" y="3139"/>
                    <a:pt x="240" y="3152"/>
                  </a:cubicBezTo>
                  <a:lnTo>
                    <a:pt x="240" y="3176"/>
                  </a:lnTo>
                  <a:cubicBezTo>
                    <a:pt x="240" y="3190"/>
                    <a:pt x="230" y="3200"/>
                    <a:pt x="216" y="3200"/>
                  </a:cubicBezTo>
                  <a:cubicBezTo>
                    <a:pt x="203" y="3200"/>
                    <a:pt x="192" y="3190"/>
                    <a:pt x="192" y="3176"/>
                  </a:cubicBezTo>
                  <a:lnTo>
                    <a:pt x="192" y="3152"/>
                  </a:lnTo>
                  <a:cubicBezTo>
                    <a:pt x="192" y="3139"/>
                    <a:pt x="203" y="3128"/>
                    <a:pt x="216" y="3128"/>
                  </a:cubicBezTo>
                  <a:lnTo>
                    <a:pt x="224" y="3128"/>
                  </a:lnTo>
                  <a:lnTo>
                    <a:pt x="200" y="3152"/>
                  </a:lnTo>
                  <a:lnTo>
                    <a:pt x="200" y="3128"/>
                  </a:lnTo>
                  <a:lnTo>
                    <a:pt x="200" y="3104"/>
                  </a:lnTo>
                  <a:lnTo>
                    <a:pt x="200" y="3072"/>
                  </a:lnTo>
                  <a:lnTo>
                    <a:pt x="200" y="3048"/>
                  </a:lnTo>
                  <a:lnTo>
                    <a:pt x="200" y="3024"/>
                  </a:lnTo>
                  <a:lnTo>
                    <a:pt x="200" y="3000"/>
                  </a:lnTo>
                  <a:lnTo>
                    <a:pt x="200" y="2976"/>
                  </a:lnTo>
                  <a:lnTo>
                    <a:pt x="200" y="2944"/>
                  </a:lnTo>
                  <a:lnTo>
                    <a:pt x="200" y="2920"/>
                  </a:lnTo>
                  <a:lnTo>
                    <a:pt x="200" y="2896"/>
                  </a:lnTo>
                  <a:lnTo>
                    <a:pt x="200" y="2848"/>
                  </a:lnTo>
                  <a:lnTo>
                    <a:pt x="200" y="2816"/>
                  </a:lnTo>
                  <a:lnTo>
                    <a:pt x="200" y="2792"/>
                  </a:lnTo>
                  <a:lnTo>
                    <a:pt x="200" y="2744"/>
                  </a:lnTo>
                  <a:lnTo>
                    <a:pt x="200" y="2720"/>
                  </a:lnTo>
                  <a:lnTo>
                    <a:pt x="200" y="2688"/>
                  </a:lnTo>
                  <a:lnTo>
                    <a:pt x="200" y="2664"/>
                  </a:lnTo>
                  <a:cubicBezTo>
                    <a:pt x="200" y="2662"/>
                    <a:pt x="201" y="2659"/>
                    <a:pt x="202" y="2657"/>
                  </a:cubicBezTo>
                  <a:lnTo>
                    <a:pt x="210" y="2633"/>
                  </a:lnTo>
                  <a:lnTo>
                    <a:pt x="208" y="2640"/>
                  </a:lnTo>
                  <a:lnTo>
                    <a:pt x="208" y="2616"/>
                  </a:lnTo>
                  <a:lnTo>
                    <a:pt x="208" y="2592"/>
                  </a:lnTo>
                  <a:lnTo>
                    <a:pt x="208" y="2560"/>
                  </a:lnTo>
                  <a:cubicBezTo>
                    <a:pt x="208" y="2547"/>
                    <a:pt x="219" y="2536"/>
                    <a:pt x="232" y="2536"/>
                  </a:cubicBezTo>
                  <a:cubicBezTo>
                    <a:pt x="246" y="2536"/>
                    <a:pt x="256" y="2547"/>
                    <a:pt x="256" y="2560"/>
                  </a:cubicBezTo>
                  <a:lnTo>
                    <a:pt x="256" y="2592"/>
                  </a:lnTo>
                  <a:cubicBezTo>
                    <a:pt x="256" y="2606"/>
                    <a:pt x="246" y="2616"/>
                    <a:pt x="232" y="2616"/>
                  </a:cubicBezTo>
                  <a:cubicBezTo>
                    <a:pt x="219" y="2616"/>
                    <a:pt x="208" y="2606"/>
                    <a:pt x="208" y="2592"/>
                  </a:cubicBezTo>
                  <a:lnTo>
                    <a:pt x="208" y="2560"/>
                  </a:lnTo>
                  <a:lnTo>
                    <a:pt x="208" y="2536"/>
                  </a:lnTo>
                  <a:lnTo>
                    <a:pt x="208" y="2512"/>
                  </a:lnTo>
                  <a:lnTo>
                    <a:pt x="208" y="2488"/>
                  </a:lnTo>
                  <a:lnTo>
                    <a:pt x="208" y="2464"/>
                  </a:lnTo>
                  <a:lnTo>
                    <a:pt x="208" y="2432"/>
                  </a:lnTo>
                  <a:lnTo>
                    <a:pt x="208" y="2408"/>
                  </a:lnTo>
                  <a:lnTo>
                    <a:pt x="208" y="2360"/>
                  </a:lnTo>
                  <a:lnTo>
                    <a:pt x="208" y="2336"/>
                  </a:lnTo>
                  <a:lnTo>
                    <a:pt x="208" y="2304"/>
                  </a:lnTo>
                  <a:lnTo>
                    <a:pt x="208" y="2280"/>
                  </a:lnTo>
                  <a:lnTo>
                    <a:pt x="208" y="2256"/>
                  </a:lnTo>
                  <a:lnTo>
                    <a:pt x="208" y="2232"/>
                  </a:lnTo>
                  <a:lnTo>
                    <a:pt x="208" y="2208"/>
                  </a:lnTo>
                  <a:lnTo>
                    <a:pt x="208" y="2176"/>
                  </a:lnTo>
                  <a:lnTo>
                    <a:pt x="208" y="2152"/>
                  </a:lnTo>
                  <a:lnTo>
                    <a:pt x="208" y="2128"/>
                  </a:lnTo>
                  <a:lnTo>
                    <a:pt x="208" y="2072"/>
                  </a:lnTo>
                  <a:lnTo>
                    <a:pt x="208" y="2048"/>
                  </a:lnTo>
                  <a:cubicBezTo>
                    <a:pt x="208" y="2046"/>
                    <a:pt x="209" y="2043"/>
                    <a:pt x="210" y="2041"/>
                  </a:cubicBezTo>
                  <a:lnTo>
                    <a:pt x="218" y="2017"/>
                  </a:lnTo>
                  <a:lnTo>
                    <a:pt x="216" y="2024"/>
                  </a:lnTo>
                  <a:lnTo>
                    <a:pt x="216" y="2000"/>
                  </a:lnTo>
                  <a:lnTo>
                    <a:pt x="216" y="1944"/>
                  </a:lnTo>
                  <a:lnTo>
                    <a:pt x="216" y="1920"/>
                  </a:lnTo>
                  <a:lnTo>
                    <a:pt x="216" y="1896"/>
                  </a:lnTo>
                  <a:lnTo>
                    <a:pt x="216" y="1872"/>
                  </a:lnTo>
                  <a:lnTo>
                    <a:pt x="216" y="1848"/>
                  </a:lnTo>
                  <a:lnTo>
                    <a:pt x="216" y="1816"/>
                  </a:lnTo>
                  <a:lnTo>
                    <a:pt x="216" y="1792"/>
                  </a:lnTo>
                  <a:lnTo>
                    <a:pt x="216" y="1768"/>
                  </a:lnTo>
                  <a:lnTo>
                    <a:pt x="216" y="1720"/>
                  </a:lnTo>
                  <a:lnTo>
                    <a:pt x="216" y="1688"/>
                  </a:lnTo>
                  <a:lnTo>
                    <a:pt x="216" y="1640"/>
                  </a:lnTo>
                  <a:cubicBezTo>
                    <a:pt x="216" y="1627"/>
                    <a:pt x="227" y="1616"/>
                    <a:pt x="240" y="1616"/>
                  </a:cubicBezTo>
                  <a:cubicBezTo>
                    <a:pt x="254" y="1616"/>
                    <a:pt x="264" y="1627"/>
                    <a:pt x="264" y="1640"/>
                  </a:cubicBezTo>
                  <a:lnTo>
                    <a:pt x="264" y="1688"/>
                  </a:lnTo>
                  <a:lnTo>
                    <a:pt x="264" y="1720"/>
                  </a:lnTo>
                  <a:lnTo>
                    <a:pt x="264" y="1768"/>
                  </a:lnTo>
                  <a:lnTo>
                    <a:pt x="264" y="1792"/>
                  </a:lnTo>
                  <a:lnTo>
                    <a:pt x="264" y="1816"/>
                  </a:lnTo>
                  <a:lnTo>
                    <a:pt x="264" y="1848"/>
                  </a:lnTo>
                  <a:lnTo>
                    <a:pt x="264" y="1872"/>
                  </a:lnTo>
                  <a:lnTo>
                    <a:pt x="264" y="1896"/>
                  </a:lnTo>
                  <a:lnTo>
                    <a:pt x="264" y="1920"/>
                  </a:lnTo>
                  <a:lnTo>
                    <a:pt x="264" y="1944"/>
                  </a:lnTo>
                  <a:lnTo>
                    <a:pt x="264" y="2000"/>
                  </a:lnTo>
                  <a:lnTo>
                    <a:pt x="264" y="2024"/>
                  </a:lnTo>
                  <a:cubicBezTo>
                    <a:pt x="264" y="2027"/>
                    <a:pt x="264" y="2030"/>
                    <a:pt x="263" y="2032"/>
                  </a:cubicBezTo>
                  <a:lnTo>
                    <a:pt x="255" y="2056"/>
                  </a:lnTo>
                  <a:lnTo>
                    <a:pt x="256" y="2048"/>
                  </a:lnTo>
                  <a:lnTo>
                    <a:pt x="256" y="2072"/>
                  </a:lnTo>
                  <a:lnTo>
                    <a:pt x="256" y="2128"/>
                  </a:lnTo>
                  <a:lnTo>
                    <a:pt x="256" y="2152"/>
                  </a:lnTo>
                  <a:lnTo>
                    <a:pt x="256" y="2176"/>
                  </a:lnTo>
                  <a:lnTo>
                    <a:pt x="256" y="2208"/>
                  </a:lnTo>
                  <a:lnTo>
                    <a:pt x="256" y="2232"/>
                  </a:lnTo>
                  <a:lnTo>
                    <a:pt x="256" y="2256"/>
                  </a:lnTo>
                  <a:lnTo>
                    <a:pt x="256" y="2280"/>
                  </a:lnTo>
                  <a:lnTo>
                    <a:pt x="256" y="2304"/>
                  </a:lnTo>
                  <a:lnTo>
                    <a:pt x="256" y="2336"/>
                  </a:lnTo>
                  <a:lnTo>
                    <a:pt x="256" y="2360"/>
                  </a:lnTo>
                  <a:lnTo>
                    <a:pt x="256" y="2408"/>
                  </a:lnTo>
                  <a:lnTo>
                    <a:pt x="256" y="2432"/>
                  </a:lnTo>
                  <a:lnTo>
                    <a:pt x="256" y="2464"/>
                  </a:lnTo>
                  <a:lnTo>
                    <a:pt x="256" y="2488"/>
                  </a:lnTo>
                  <a:lnTo>
                    <a:pt x="256" y="2512"/>
                  </a:lnTo>
                  <a:lnTo>
                    <a:pt x="256" y="2536"/>
                  </a:lnTo>
                  <a:lnTo>
                    <a:pt x="256" y="2560"/>
                  </a:lnTo>
                  <a:lnTo>
                    <a:pt x="256" y="2592"/>
                  </a:lnTo>
                  <a:lnTo>
                    <a:pt x="208" y="2592"/>
                  </a:lnTo>
                  <a:lnTo>
                    <a:pt x="208" y="2560"/>
                  </a:lnTo>
                  <a:lnTo>
                    <a:pt x="256" y="2560"/>
                  </a:lnTo>
                  <a:lnTo>
                    <a:pt x="256" y="2592"/>
                  </a:lnTo>
                  <a:lnTo>
                    <a:pt x="256" y="2616"/>
                  </a:lnTo>
                  <a:lnTo>
                    <a:pt x="256" y="2640"/>
                  </a:lnTo>
                  <a:cubicBezTo>
                    <a:pt x="256" y="2643"/>
                    <a:pt x="256" y="2646"/>
                    <a:pt x="255" y="2648"/>
                  </a:cubicBezTo>
                  <a:lnTo>
                    <a:pt x="247" y="2672"/>
                  </a:lnTo>
                  <a:lnTo>
                    <a:pt x="248" y="2664"/>
                  </a:lnTo>
                  <a:lnTo>
                    <a:pt x="248" y="2688"/>
                  </a:lnTo>
                  <a:lnTo>
                    <a:pt x="248" y="2720"/>
                  </a:lnTo>
                  <a:lnTo>
                    <a:pt x="248" y="2744"/>
                  </a:lnTo>
                  <a:lnTo>
                    <a:pt x="248" y="2792"/>
                  </a:lnTo>
                  <a:lnTo>
                    <a:pt x="248" y="2816"/>
                  </a:lnTo>
                  <a:lnTo>
                    <a:pt x="248" y="2848"/>
                  </a:lnTo>
                  <a:lnTo>
                    <a:pt x="248" y="2896"/>
                  </a:lnTo>
                  <a:lnTo>
                    <a:pt x="248" y="2920"/>
                  </a:lnTo>
                  <a:lnTo>
                    <a:pt x="248" y="2944"/>
                  </a:lnTo>
                  <a:lnTo>
                    <a:pt x="248" y="2976"/>
                  </a:lnTo>
                  <a:lnTo>
                    <a:pt x="248" y="3000"/>
                  </a:lnTo>
                  <a:lnTo>
                    <a:pt x="248" y="3024"/>
                  </a:lnTo>
                  <a:lnTo>
                    <a:pt x="248" y="3048"/>
                  </a:lnTo>
                  <a:lnTo>
                    <a:pt x="248" y="3072"/>
                  </a:lnTo>
                  <a:lnTo>
                    <a:pt x="248" y="3104"/>
                  </a:lnTo>
                  <a:lnTo>
                    <a:pt x="248" y="3128"/>
                  </a:lnTo>
                  <a:lnTo>
                    <a:pt x="248" y="3152"/>
                  </a:lnTo>
                  <a:cubicBezTo>
                    <a:pt x="248" y="3166"/>
                    <a:pt x="238" y="3176"/>
                    <a:pt x="224" y="3176"/>
                  </a:cubicBezTo>
                  <a:lnTo>
                    <a:pt x="216" y="3176"/>
                  </a:lnTo>
                  <a:lnTo>
                    <a:pt x="240" y="3152"/>
                  </a:lnTo>
                  <a:lnTo>
                    <a:pt x="240" y="3176"/>
                  </a:lnTo>
                  <a:lnTo>
                    <a:pt x="192" y="3176"/>
                  </a:lnTo>
                  <a:lnTo>
                    <a:pt x="192" y="3152"/>
                  </a:lnTo>
                  <a:lnTo>
                    <a:pt x="240" y="3152"/>
                  </a:lnTo>
                  <a:lnTo>
                    <a:pt x="240" y="3176"/>
                  </a:lnTo>
                  <a:lnTo>
                    <a:pt x="240" y="3200"/>
                  </a:lnTo>
                  <a:lnTo>
                    <a:pt x="240" y="3232"/>
                  </a:lnTo>
                  <a:lnTo>
                    <a:pt x="240" y="3256"/>
                  </a:lnTo>
                  <a:lnTo>
                    <a:pt x="192" y="3256"/>
                  </a:lnTo>
                  <a:lnTo>
                    <a:pt x="192" y="3232"/>
                  </a:lnTo>
                  <a:lnTo>
                    <a:pt x="239" y="3240"/>
                  </a:lnTo>
                  <a:lnTo>
                    <a:pt x="231" y="3264"/>
                  </a:lnTo>
                  <a:cubicBezTo>
                    <a:pt x="228" y="3275"/>
                    <a:pt x="216" y="3282"/>
                    <a:pt x="205" y="3280"/>
                  </a:cubicBezTo>
                  <a:cubicBezTo>
                    <a:pt x="193" y="3278"/>
                    <a:pt x="184" y="3268"/>
                    <a:pt x="184" y="3256"/>
                  </a:cubicBezTo>
                  <a:lnTo>
                    <a:pt x="184" y="3232"/>
                  </a:lnTo>
                  <a:lnTo>
                    <a:pt x="232" y="3232"/>
                  </a:lnTo>
                  <a:lnTo>
                    <a:pt x="232" y="3256"/>
                  </a:lnTo>
                  <a:lnTo>
                    <a:pt x="184" y="3256"/>
                  </a:lnTo>
                  <a:lnTo>
                    <a:pt x="184" y="3232"/>
                  </a:lnTo>
                  <a:lnTo>
                    <a:pt x="208" y="3256"/>
                  </a:lnTo>
                  <a:lnTo>
                    <a:pt x="200" y="3256"/>
                  </a:lnTo>
                  <a:lnTo>
                    <a:pt x="224" y="3232"/>
                  </a:lnTo>
                  <a:lnTo>
                    <a:pt x="224" y="3256"/>
                  </a:lnTo>
                  <a:lnTo>
                    <a:pt x="224" y="3280"/>
                  </a:lnTo>
                  <a:lnTo>
                    <a:pt x="224" y="3304"/>
                  </a:lnTo>
                  <a:lnTo>
                    <a:pt x="224" y="3336"/>
                  </a:lnTo>
                  <a:lnTo>
                    <a:pt x="224" y="3360"/>
                  </a:lnTo>
                  <a:lnTo>
                    <a:pt x="176" y="3360"/>
                  </a:lnTo>
                  <a:lnTo>
                    <a:pt x="176" y="3336"/>
                  </a:lnTo>
                  <a:lnTo>
                    <a:pt x="176" y="3304"/>
                  </a:lnTo>
                  <a:lnTo>
                    <a:pt x="176" y="3280"/>
                  </a:lnTo>
                  <a:lnTo>
                    <a:pt x="176" y="3256"/>
                  </a:lnTo>
                  <a:lnTo>
                    <a:pt x="176" y="3232"/>
                  </a:lnTo>
                  <a:lnTo>
                    <a:pt x="224" y="3232"/>
                  </a:lnTo>
                  <a:lnTo>
                    <a:pt x="224" y="3256"/>
                  </a:lnTo>
                  <a:lnTo>
                    <a:pt x="224" y="3280"/>
                  </a:lnTo>
                  <a:lnTo>
                    <a:pt x="224" y="3304"/>
                  </a:lnTo>
                  <a:lnTo>
                    <a:pt x="224" y="3336"/>
                  </a:lnTo>
                  <a:cubicBezTo>
                    <a:pt x="224" y="3350"/>
                    <a:pt x="214" y="3360"/>
                    <a:pt x="200" y="3360"/>
                  </a:cubicBezTo>
                  <a:lnTo>
                    <a:pt x="192" y="3360"/>
                  </a:lnTo>
                  <a:lnTo>
                    <a:pt x="216" y="3336"/>
                  </a:lnTo>
                  <a:lnTo>
                    <a:pt x="216" y="3360"/>
                  </a:lnTo>
                  <a:lnTo>
                    <a:pt x="168" y="3360"/>
                  </a:lnTo>
                  <a:lnTo>
                    <a:pt x="168" y="3336"/>
                  </a:lnTo>
                  <a:lnTo>
                    <a:pt x="192" y="3360"/>
                  </a:lnTo>
                  <a:lnTo>
                    <a:pt x="184" y="3360"/>
                  </a:lnTo>
                  <a:lnTo>
                    <a:pt x="176" y="3360"/>
                  </a:lnTo>
                  <a:cubicBezTo>
                    <a:pt x="165" y="3360"/>
                    <a:pt x="156" y="3353"/>
                    <a:pt x="153" y="3342"/>
                  </a:cubicBezTo>
                  <a:lnTo>
                    <a:pt x="145" y="3310"/>
                  </a:lnTo>
                  <a:lnTo>
                    <a:pt x="192" y="3304"/>
                  </a:lnTo>
                  <a:lnTo>
                    <a:pt x="192" y="3336"/>
                  </a:lnTo>
                  <a:cubicBezTo>
                    <a:pt x="192" y="3350"/>
                    <a:pt x="182" y="3360"/>
                    <a:pt x="168" y="3360"/>
                  </a:cubicBezTo>
                  <a:lnTo>
                    <a:pt x="160" y="3360"/>
                  </a:lnTo>
                  <a:lnTo>
                    <a:pt x="152" y="3360"/>
                  </a:lnTo>
                  <a:cubicBezTo>
                    <a:pt x="139" y="3360"/>
                    <a:pt x="128" y="3350"/>
                    <a:pt x="128" y="3336"/>
                  </a:cubicBezTo>
                  <a:lnTo>
                    <a:pt x="128" y="3304"/>
                  </a:lnTo>
                  <a:lnTo>
                    <a:pt x="176" y="3304"/>
                  </a:lnTo>
                  <a:lnTo>
                    <a:pt x="176" y="3336"/>
                  </a:lnTo>
                  <a:cubicBezTo>
                    <a:pt x="176" y="3350"/>
                    <a:pt x="166" y="3360"/>
                    <a:pt x="152" y="3360"/>
                  </a:cubicBezTo>
                  <a:lnTo>
                    <a:pt x="144" y="3360"/>
                  </a:lnTo>
                  <a:cubicBezTo>
                    <a:pt x="131" y="3360"/>
                    <a:pt x="120" y="3350"/>
                    <a:pt x="120" y="3336"/>
                  </a:cubicBezTo>
                  <a:lnTo>
                    <a:pt x="120" y="3304"/>
                  </a:lnTo>
                  <a:lnTo>
                    <a:pt x="168" y="3304"/>
                  </a:lnTo>
                  <a:lnTo>
                    <a:pt x="168" y="3336"/>
                  </a:lnTo>
                  <a:lnTo>
                    <a:pt x="120" y="3336"/>
                  </a:lnTo>
                  <a:lnTo>
                    <a:pt x="120" y="3304"/>
                  </a:lnTo>
                  <a:lnTo>
                    <a:pt x="168" y="3304"/>
                  </a:lnTo>
                  <a:lnTo>
                    <a:pt x="168" y="3336"/>
                  </a:lnTo>
                  <a:cubicBezTo>
                    <a:pt x="168" y="3350"/>
                    <a:pt x="158" y="3360"/>
                    <a:pt x="144" y="3360"/>
                  </a:cubicBezTo>
                  <a:lnTo>
                    <a:pt x="136" y="3360"/>
                  </a:lnTo>
                  <a:lnTo>
                    <a:pt x="128" y="3360"/>
                  </a:lnTo>
                  <a:lnTo>
                    <a:pt x="120" y="3360"/>
                  </a:lnTo>
                  <a:lnTo>
                    <a:pt x="112" y="3360"/>
                  </a:lnTo>
                  <a:lnTo>
                    <a:pt x="104" y="3360"/>
                  </a:lnTo>
                  <a:cubicBezTo>
                    <a:pt x="91" y="3360"/>
                    <a:pt x="80" y="3350"/>
                    <a:pt x="80" y="3336"/>
                  </a:cubicBezTo>
                  <a:lnTo>
                    <a:pt x="80" y="3304"/>
                  </a:lnTo>
                  <a:lnTo>
                    <a:pt x="128" y="3304"/>
                  </a:lnTo>
                  <a:lnTo>
                    <a:pt x="128" y="3336"/>
                  </a:lnTo>
                  <a:cubicBezTo>
                    <a:pt x="128" y="3350"/>
                    <a:pt x="118" y="3360"/>
                    <a:pt x="104" y="3360"/>
                  </a:cubicBezTo>
                  <a:lnTo>
                    <a:pt x="96" y="3360"/>
                  </a:lnTo>
                  <a:lnTo>
                    <a:pt x="88" y="3360"/>
                  </a:lnTo>
                  <a:cubicBezTo>
                    <a:pt x="75" y="3360"/>
                    <a:pt x="64" y="3350"/>
                    <a:pt x="64" y="3336"/>
                  </a:cubicBezTo>
                  <a:lnTo>
                    <a:pt x="64" y="3304"/>
                  </a:lnTo>
                  <a:lnTo>
                    <a:pt x="66" y="3312"/>
                  </a:lnTo>
                  <a:lnTo>
                    <a:pt x="58" y="3288"/>
                  </a:lnTo>
                  <a:cubicBezTo>
                    <a:pt x="57" y="3286"/>
                    <a:pt x="56" y="3283"/>
                    <a:pt x="56" y="3280"/>
                  </a:cubicBezTo>
                  <a:lnTo>
                    <a:pt x="56" y="3256"/>
                  </a:lnTo>
                  <a:lnTo>
                    <a:pt x="56" y="3232"/>
                  </a:lnTo>
                  <a:lnTo>
                    <a:pt x="104" y="3232"/>
                  </a:lnTo>
                  <a:lnTo>
                    <a:pt x="104" y="3256"/>
                  </a:lnTo>
                  <a:lnTo>
                    <a:pt x="56" y="3256"/>
                  </a:lnTo>
                  <a:lnTo>
                    <a:pt x="56" y="3232"/>
                  </a:lnTo>
                  <a:lnTo>
                    <a:pt x="80" y="3256"/>
                  </a:lnTo>
                  <a:lnTo>
                    <a:pt x="72" y="3256"/>
                  </a:lnTo>
                  <a:lnTo>
                    <a:pt x="96" y="3232"/>
                  </a:lnTo>
                  <a:lnTo>
                    <a:pt x="96" y="3256"/>
                  </a:lnTo>
                  <a:lnTo>
                    <a:pt x="48" y="3256"/>
                  </a:lnTo>
                  <a:lnTo>
                    <a:pt x="48" y="3232"/>
                  </a:lnTo>
                  <a:lnTo>
                    <a:pt x="96" y="3232"/>
                  </a:lnTo>
                  <a:lnTo>
                    <a:pt x="96" y="3256"/>
                  </a:lnTo>
                  <a:lnTo>
                    <a:pt x="48" y="3256"/>
                  </a:lnTo>
                  <a:lnTo>
                    <a:pt x="48" y="3232"/>
                  </a:lnTo>
                  <a:lnTo>
                    <a:pt x="96" y="3232"/>
                  </a:lnTo>
                  <a:lnTo>
                    <a:pt x="96" y="3256"/>
                  </a:lnTo>
                  <a:cubicBezTo>
                    <a:pt x="96" y="3270"/>
                    <a:pt x="86" y="3280"/>
                    <a:pt x="72" y="3280"/>
                  </a:cubicBezTo>
                  <a:lnTo>
                    <a:pt x="64" y="3280"/>
                  </a:lnTo>
                  <a:cubicBezTo>
                    <a:pt x="51" y="3280"/>
                    <a:pt x="40" y="3270"/>
                    <a:pt x="40" y="3256"/>
                  </a:cubicBezTo>
                  <a:lnTo>
                    <a:pt x="40" y="3232"/>
                  </a:lnTo>
                  <a:lnTo>
                    <a:pt x="87" y="3240"/>
                  </a:lnTo>
                  <a:lnTo>
                    <a:pt x="79" y="3264"/>
                  </a:lnTo>
                  <a:cubicBezTo>
                    <a:pt x="76" y="3275"/>
                    <a:pt x="64" y="3282"/>
                    <a:pt x="53" y="3280"/>
                  </a:cubicBezTo>
                  <a:cubicBezTo>
                    <a:pt x="41" y="3278"/>
                    <a:pt x="32" y="3268"/>
                    <a:pt x="32" y="3256"/>
                  </a:cubicBezTo>
                  <a:lnTo>
                    <a:pt x="32" y="3232"/>
                  </a:lnTo>
                  <a:lnTo>
                    <a:pt x="80" y="3232"/>
                  </a:lnTo>
                  <a:lnTo>
                    <a:pt x="80" y="3256"/>
                  </a:lnTo>
                  <a:cubicBezTo>
                    <a:pt x="80" y="3270"/>
                    <a:pt x="70" y="3280"/>
                    <a:pt x="56" y="3280"/>
                  </a:cubicBezTo>
                  <a:lnTo>
                    <a:pt x="48" y="3280"/>
                  </a:lnTo>
                  <a:cubicBezTo>
                    <a:pt x="35" y="3280"/>
                    <a:pt x="24" y="3270"/>
                    <a:pt x="24" y="3256"/>
                  </a:cubicBezTo>
                  <a:lnTo>
                    <a:pt x="24" y="3232"/>
                  </a:lnTo>
                  <a:lnTo>
                    <a:pt x="72" y="3232"/>
                  </a:lnTo>
                  <a:lnTo>
                    <a:pt x="72" y="3256"/>
                  </a:lnTo>
                  <a:lnTo>
                    <a:pt x="24" y="3256"/>
                  </a:lnTo>
                  <a:lnTo>
                    <a:pt x="24" y="3232"/>
                  </a:lnTo>
                  <a:lnTo>
                    <a:pt x="24" y="3200"/>
                  </a:lnTo>
                  <a:lnTo>
                    <a:pt x="24" y="3176"/>
                  </a:lnTo>
                  <a:lnTo>
                    <a:pt x="48" y="3200"/>
                  </a:lnTo>
                  <a:lnTo>
                    <a:pt x="40" y="3200"/>
                  </a:lnTo>
                  <a:cubicBezTo>
                    <a:pt x="27" y="3200"/>
                    <a:pt x="16" y="3190"/>
                    <a:pt x="16" y="3176"/>
                  </a:cubicBezTo>
                  <a:lnTo>
                    <a:pt x="16" y="3152"/>
                  </a:lnTo>
                  <a:lnTo>
                    <a:pt x="64" y="3152"/>
                  </a:lnTo>
                  <a:lnTo>
                    <a:pt x="64" y="3176"/>
                  </a:lnTo>
                  <a:lnTo>
                    <a:pt x="16" y="3176"/>
                  </a:lnTo>
                  <a:lnTo>
                    <a:pt x="16" y="3152"/>
                  </a:lnTo>
                  <a:lnTo>
                    <a:pt x="16" y="3128"/>
                  </a:lnTo>
                  <a:lnTo>
                    <a:pt x="16" y="3104"/>
                  </a:lnTo>
                  <a:lnTo>
                    <a:pt x="16" y="3072"/>
                  </a:lnTo>
                  <a:lnTo>
                    <a:pt x="16" y="3048"/>
                  </a:lnTo>
                  <a:lnTo>
                    <a:pt x="16" y="3024"/>
                  </a:lnTo>
                  <a:lnTo>
                    <a:pt x="16" y="3000"/>
                  </a:lnTo>
                  <a:lnTo>
                    <a:pt x="16" y="2976"/>
                  </a:lnTo>
                  <a:lnTo>
                    <a:pt x="16" y="2920"/>
                  </a:lnTo>
                  <a:lnTo>
                    <a:pt x="16" y="2896"/>
                  </a:lnTo>
                  <a:lnTo>
                    <a:pt x="16" y="2848"/>
                  </a:lnTo>
                  <a:lnTo>
                    <a:pt x="16" y="2816"/>
                  </a:lnTo>
                  <a:lnTo>
                    <a:pt x="16" y="2792"/>
                  </a:lnTo>
                  <a:lnTo>
                    <a:pt x="18" y="2800"/>
                  </a:lnTo>
                  <a:lnTo>
                    <a:pt x="10" y="2776"/>
                  </a:lnTo>
                  <a:cubicBezTo>
                    <a:pt x="9" y="2774"/>
                    <a:pt x="8" y="2771"/>
                    <a:pt x="8" y="2768"/>
                  </a:cubicBezTo>
                  <a:lnTo>
                    <a:pt x="8" y="2744"/>
                  </a:lnTo>
                  <a:lnTo>
                    <a:pt x="8" y="2720"/>
                  </a:lnTo>
                  <a:lnTo>
                    <a:pt x="8" y="2688"/>
                  </a:lnTo>
                  <a:lnTo>
                    <a:pt x="8" y="2664"/>
                  </a:lnTo>
                  <a:lnTo>
                    <a:pt x="8" y="2616"/>
                  </a:lnTo>
                  <a:lnTo>
                    <a:pt x="8" y="2592"/>
                  </a:lnTo>
                  <a:lnTo>
                    <a:pt x="8" y="2560"/>
                  </a:lnTo>
                  <a:lnTo>
                    <a:pt x="8" y="2536"/>
                  </a:lnTo>
                  <a:lnTo>
                    <a:pt x="8" y="2512"/>
                  </a:lnTo>
                  <a:lnTo>
                    <a:pt x="8" y="2488"/>
                  </a:lnTo>
                  <a:lnTo>
                    <a:pt x="8" y="2464"/>
                  </a:lnTo>
                  <a:lnTo>
                    <a:pt x="8" y="2432"/>
                  </a:lnTo>
                  <a:lnTo>
                    <a:pt x="8" y="2384"/>
                  </a:lnTo>
                  <a:lnTo>
                    <a:pt x="8" y="2336"/>
                  </a:lnTo>
                  <a:lnTo>
                    <a:pt x="8" y="2304"/>
                  </a:lnTo>
                  <a:lnTo>
                    <a:pt x="8" y="2280"/>
                  </a:lnTo>
                  <a:lnTo>
                    <a:pt x="8" y="2232"/>
                  </a:lnTo>
                  <a:lnTo>
                    <a:pt x="8" y="2208"/>
                  </a:lnTo>
                  <a:lnTo>
                    <a:pt x="8" y="2152"/>
                  </a:lnTo>
                  <a:lnTo>
                    <a:pt x="8" y="2128"/>
                  </a:lnTo>
                  <a:lnTo>
                    <a:pt x="8" y="2072"/>
                  </a:lnTo>
                  <a:lnTo>
                    <a:pt x="8" y="2024"/>
                  </a:lnTo>
                  <a:lnTo>
                    <a:pt x="8" y="1976"/>
                  </a:lnTo>
                  <a:lnTo>
                    <a:pt x="8" y="1920"/>
                  </a:lnTo>
                  <a:lnTo>
                    <a:pt x="8" y="1872"/>
                  </a:lnTo>
                  <a:lnTo>
                    <a:pt x="8" y="1816"/>
                  </a:lnTo>
                  <a:lnTo>
                    <a:pt x="8" y="1768"/>
                  </a:lnTo>
                  <a:lnTo>
                    <a:pt x="8" y="1688"/>
                  </a:lnTo>
                  <a:lnTo>
                    <a:pt x="8" y="1664"/>
                  </a:lnTo>
                  <a:lnTo>
                    <a:pt x="9" y="1668"/>
                  </a:lnTo>
                  <a:lnTo>
                    <a:pt x="1" y="1620"/>
                  </a:lnTo>
                  <a:cubicBezTo>
                    <a:pt x="1" y="1619"/>
                    <a:pt x="0" y="1618"/>
                    <a:pt x="0" y="1616"/>
                  </a:cubicBezTo>
                  <a:lnTo>
                    <a:pt x="0" y="1560"/>
                  </a:lnTo>
                  <a:lnTo>
                    <a:pt x="0" y="1512"/>
                  </a:lnTo>
                  <a:lnTo>
                    <a:pt x="0" y="1464"/>
                  </a:lnTo>
                  <a:lnTo>
                    <a:pt x="0" y="1408"/>
                  </a:lnTo>
                  <a:lnTo>
                    <a:pt x="0" y="1360"/>
                  </a:lnTo>
                  <a:lnTo>
                    <a:pt x="0" y="1304"/>
                  </a:lnTo>
                  <a:lnTo>
                    <a:pt x="0" y="1256"/>
                  </a:lnTo>
                  <a:lnTo>
                    <a:pt x="0" y="1208"/>
                  </a:lnTo>
                  <a:lnTo>
                    <a:pt x="0" y="1152"/>
                  </a:lnTo>
                  <a:lnTo>
                    <a:pt x="0" y="1104"/>
                  </a:lnTo>
                  <a:lnTo>
                    <a:pt x="0" y="1048"/>
                  </a:lnTo>
                  <a:lnTo>
                    <a:pt x="0" y="1000"/>
                  </a:lnTo>
                  <a:lnTo>
                    <a:pt x="0" y="944"/>
                  </a:lnTo>
                  <a:lnTo>
                    <a:pt x="0" y="896"/>
                  </a:lnTo>
                  <a:lnTo>
                    <a:pt x="0" y="848"/>
                  </a:lnTo>
                  <a:lnTo>
                    <a:pt x="0" y="792"/>
                  </a:lnTo>
                  <a:lnTo>
                    <a:pt x="0" y="744"/>
                  </a:lnTo>
                  <a:lnTo>
                    <a:pt x="0" y="688"/>
                  </a:lnTo>
                  <a:lnTo>
                    <a:pt x="0" y="640"/>
                  </a:lnTo>
                  <a:lnTo>
                    <a:pt x="0" y="592"/>
                  </a:lnTo>
                  <a:lnTo>
                    <a:pt x="0" y="488"/>
                  </a:lnTo>
                  <a:lnTo>
                    <a:pt x="0" y="360"/>
                  </a:lnTo>
                  <a:lnTo>
                    <a:pt x="0" y="20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0" name="Freeform 239"/>
            <p:cNvSpPr>
              <a:spLocks/>
            </p:cNvSpPr>
            <p:nvPr/>
          </p:nvSpPr>
          <p:spPr bwMode="auto">
            <a:xfrm>
              <a:off x="7243522" y="4143321"/>
              <a:ext cx="14886" cy="1029069"/>
            </a:xfrm>
            <a:custGeom>
              <a:avLst/>
              <a:gdLst>
                <a:gd name="T0" fmla="*/ 0 w 272"/>
                <a:gd name="T1" fmla="*/ 10688 h 11088"/>
                <a:gd name="T2" fmla="*/ 2 w 272"/>
                <a:gd name="T3" fmla="*/ 10165 h 11088"/>
                <a:gd name="T4" fmla="*/ 16 w 272"/>
                <a:gd name="T5" fmla="*/ 9712 h 11088"/>
                <a:gd name="T6" fmla="*/ 16 w 272"/>
                <a:gd name="T7" fmla="*/ 9088 h 11088"/>
                <a:gd name="T8" fmla="*/ 16 w 272"/>
                <a:gd name="T9" fmla="*/ 8320 h 11088"/>
                <a:gd name="T10" fmla="*/ 17 w 272"/>
                <a:gd name="T11" fmla="*/ 7545 h 11088"/>
                <a:gd name="T12" fmla="*/ 32 w 272"/>
                <a:gd name="T13" fmla="*/ 6880 h 11088"/>
                <a:gd name="T14" fmla="*/ 32 w 272"/>
                <a:gd name="T15" fmla="*/ 6064 h 11088"/>
                <a:gd name="T16" fmla="*/ 32 w 272"/>
                <a:gd name="T17" fmla="*/ 5648 h 11088"/>
                <a:gd name="T18" fmla="*/ 48 w 272"/>
                <a:gd name="T19" fmla="*/ 5392 h 11088"/>
                <a:gd name="T20" fmla="*/ 48 w 272"/>
                <a:gd name="T21" fmla="*/ 4992 h 11088"/>
                <a:gd name="T22" fmla="*/ 64 w 272"/>
                <a:gd name="T23" fmla="*/ 4688 h 11088"/>
                <a:gd name="T24" fmla="*/ 64 w 272"/>
                <a:gd name="T25" fmla="*/ 4272 h 11088"/>
                <a:gd name="T26" fmla="*/ 64 w 272"/>
                <a:gd name="T27" fmla="*/ 3856 h 11088"/>
                <a:gd name="T28" fmla="*/ 80 w 272"/>
                <a:gd name="T29" fmla="*/ 3600 h 11088"/>
                <a:gd name="T30" fmla="*/ 80 w 272"/>
                <a:gd name="T31" fmla="*/ 3200 h 11088"/>
                <a:gd name="T32" fmla="*/ 176 w 272"/>
                <a:gd name="T33" fmla="*/ 2992 h 11088"/>
                <a:gd name="T34" fmla="*/ 96 w 272"/>
                <a:gd name="T35" fmla="*/ 2784 h 11088"/>
                <a:gd name="T36" fmla="*/ 192 w 272"/>
                <a:gd name="T37" fmla="*/ 2480 h 11088"/>
                <a:gd name="T38" fmla="*/ 112 w 272"/>
                <a:gd name="T39" fmla="*/ 2432 h 11088"/>
                <a:gd name="T40" fmla="*/ 112 w 272"/>
                <a:gd name="T41" fmla="*/ 2016 h 11088"/>
                <a:gd name="T42" fmla="*/ 128 w 272"/>
                <a:gd name="T43" fmla="*/ 1712 h 11088"/>
                <a:gd name="T44" fmla="*/ 192 w 272"/>
                <a:gd name="T45" fmla="*/ 1344 h 11088"/>
                <a:gd name="T46" fmla="*/ 144 w 272"/>
                <a:gd name="T47" fmla="*/ 1040 h 11088"/>
                <a:gd name="T48" fmla="*/ 208 w 272"/>
                <a:gd name="T49" fmla="*/ 688 h 11088"/>
                <a:gd name="T50" fmla="*/ 160 w 272"/>
                <a:gd name="T51" fmla="*/ 576 h 11088"/>
                <a:gd name="T52" fmla="*/ 160 w 272"/>
                <a:gd name="T53" fmla="*/ 480 h 11088"/>
                <a:gd name="T54" fmla="*/ 176 w 272"/>
                <a:gd name="T55" fmla="*/ 432 h 11088"/>
                <a:gd name="T56" fmla="*/ 176 w 272"/>
                <a:gd name="T57" fmla="*/ 224 h 11088"/>
                <a:gd name="T58" fmla="*/ 224 w 272"/>
                <a:gd name="T59" fmla="*/ 0 h 11088"/>
                <a:gd name="T60" fmla="*/ 272 w 272"/>
                <a:gd name="T61" fmla="*/ 224 h 11088"/>
                <a:gd name="T62" fmla="*/ 272 w 272"/>
                <a:gd name="T63" fmla="*/ 432 h 11088"/>
                <a:gd name="T64" fmla="*/ 256 w 272"/>
                <a:gd name="T65" fmla="*/ 528 h 11088"/>
                <a:gd name="T66" fmla="*/ 256 w 272"/>
                <a:gd name="T67" fmla="*/ 736 h 11088"/>
                <a:gd name="T68" fmla="*/ 240 w 272"/>
                <a:gd name="T69" fmla="*/ 832 h 11088"/>
                <a:gd name="T70" fmla="*/ 240 w 272"/>
                <a:gd name="T71" fmla="*/ 1248 h 11088"/>
                <a:gd name="T72" fmla="*/ 224 w 272"/>
                <a:gd name="T73" fmla="*/ 1504 h 11088"/>
                <a:gd name="T74" fmla="*/ 224 w 272"/>
                <a:gd name="T75" fmla="*/ 1920 h 11088"/>
                <a:gd name="T76" fmla="*/ 208 w 272"/>
                <a:gd name="T77" fmla="*/ 2224 h 11088"/>
                <a:gd name="T78" fmla="*/ 192 w 272"/>
                <a:gd name="T79" fmla="*/ 2480 h 11088"/>
                <a:gd name="T80" fmla="*/ 192 w 272"/>
                <a:gd name="T81" fmla="*/ 2688 h 11088"/>
                <a:gd name="T82" fmla="*/ 176 w 272"/>
                <a:gd name="T83" fmla="*/ 2992 h 11088"/>
                <a:gd name="T84" fmla="*/ 176 w 272"/>
                <a:gd name="T85" fmla="*/ 3200 h 11088"/>
                <a:gd name="T86" fmla="*/ 176 w 272"/>
                <a:gd name="T87" fmla="*/ 3600 h 11088"/>
                <a:gd name="T88" fmla="*/ 160 w 272"/>
                <a:gd name="T89" fmla="*/ 3856 h 11088"/>
                <a:gd name="T90" fmla="*/ 160 w 272"/>
                <a:gd name="T91" fmla="*/ 4272 h 11088"/>
                <a:gd name="T92" fmla="*/ 160 w 272"/>
                <a:gd name="T93" fmla="*/ 4688 h 11088"/>
                <a:gd name="T94" fmla="*/ 144 w 272"/>
                <a:gd name="T95" fmla="*/ 4992 h 11088"/>
                <a:gd name="T96" fmla="*/ 144 w 272"/>
                <a:gd name="T97" fmla="*/ 5392 h 11088"/>
                <a:gd name="T98" fmla="*/ 128 w 272"/>
                <a:gd name="T99" fmla="*/ 5648 h 11088"/>
                <a:gd name="T100" fmla="*/ 128 w 272"/>
                <a:gd name="T101" fmla="*/ 6064 h 11088"/>
                <a:gd name="T102" fmla="*/ 128 w 272"/>
                <a:gd name="T103" fmla="*/ 6880 h 11088"/>
                <a:gd name="T104" fmla="*/ 112 w 272"/>
                <a:gd name="T105" fmla="*/ 7560 h 11088"/>
                <a:gd name="T106" fmla="*/ 112 w 272"/>
                <a:gd name="T107" fmla="*/ 8320 h 11088"/>
                <a:gd name="T108" fmla="*/ 112 w 272"/>
                <a:gd name="T109" fmla="*/ 9088 h 11088"/>
                <a:gd name="T110" fmla="*/ 112 w 272"/>
                <a:gd name="T111" fmla="*/ 9712 h 11088"/>
                <a:gd name="T112" fmla="*/ 95 w 272"/>
                <a:gd name="T113" fmla="*/ 10188 h 11088"/>
                <a:gd name="T114" fmla="*/ 96 w 272"/>
                <a:gd name="T115" fmla="*/ 10688 h 11088"/>
                <a:gd name="T116" fmla="*/ 48 w 272"/>
                <a:gd name="T117" fmla="*/ 11088 h 11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11088">
                  <a:moveTo>
                    <a:pt x="0" y="11040"/>
                  </a:moveTo>
                  <a:lnTo>
                    <a:pt x="0" y="10992"/>
                  </a:lnTo>
                  <a:lnTo>
                    <a:pt x="0" y="10944"/>
                  </a:lnTo>
                  <a:lnTo>
                    <a:pt x="0" y="10880"/>
                  </a:lnTo>
                  <a:lnTo>
                    <a:pt x="0" y="10832"/>
                  </a:lnTo>
                  <a:lnTo>
                    <a:pt x="0" y="10784"/>
                  </a:lnTo>
                  <a:lnTo>
                    <a:pt x="0" y="10736"/>
                  </a:lnTo>
                  <a:lnTo>
                    <a:pt x="0" y="10688"/>
                  </a:lnTo>
                  <a:lnTo>
                    <a:pt x="0" y="10576"/>
                  </a:lnTo>
                  <a:lnTo>
                    <a:pt x="0" y="10480"/>
                  </a:lnTo>
                  <a:lnTo>
                    <a:pt x="0" y="10432"/>
                  </a:lnTo>
                  <a:lnTo>
                    <a:pt x="0" y="10320"/>
                  </a:lnTo>
                  <a:lnTo>
                    <a:pt x="0" y="10272"/>
                  </a:lnTo>
                  <a:lnTo>
                    <a:pt x="0" y="10224"/>
                  </a:lnTo>
                  <a:lnTo>
                    <a:pt x="0" y="10176"/>
                  </a:lnTo>
                  <a:cubicBezTo>
                    <a:pt x="0" y="10173"/>
                    <a:pt x="1" y="10169"/>
                    <a:pt x="2" y="10165"/>
                  </a:cubicBezTo>
                  <a:lnTo>
                    <a:pt x="18" y="10101"/>
                  </a:lnTo>
                  <a:lnTo>
                    <a:pt x="16" y="10112"/>
                  </a:lnTo>
                  <a:lnTo>
                    <a:pt x="16" y="10064"/>
                  </a:lnTo>
                  <a:lnTo>
                    <a:pt x="16" y="9968"/>
                  </a:lnTo>
                  <a:lnTo>
                    <a:pt x="16" y="9904"/>
                  </a:lnTo>
                  <a:lnTo>
                    <a:pt x="16" y="9808"/>
                  </a:lnTo>
                  <a:lnTo>
                    <a:pt x="16" y="9760"/>
                  </a:lnTo>
                  <a:lnTo>
                    <a:pt x="16" y="9712"/>
                  </a:lnTo>
                  <a:lnTo>
                    <a:pt x="16" y="9648"/>
                  </a:lnTo>
                  <a:lnTo>
                    <a:pt x="16" y="9552"/>
                  </a:lnTo>
                  <a:lnTo>
                    <a:pt x="16" y="9504"/>
                  </a:lnTo>
                  <a:lnTo>
                    <a:pt x="16" y="9392"/>
                  </a:lnTo>
                  <a:lnTo>
                    <a:pt x="16" y="9296"/>
                  </a:lnTo>
                  <a:lnTo>
                    <a:pt x="16" y="9248"/>
                  </a:lnTo>
                  <a:lnTo>
                    <a:pt x="16" y="9136"/>
                  </a:lnTo>
                  <a:lnTo>
                    <a:pt x="16" y="9088"/>
                  </a:lnTo>
                  <a:lnTo>
                    <a:pt x="16" y="8992"/>
                  </a:lnTo>
                  <a:lnTo>
                    <a:pt x="16" y="8880"/>
                  </a:lnTo>
                  <a:lnTo>
                    <a:pt x="16" y="8784"/>
                  </a:lnTo>
                  <a:lnTo>
                    <a:pt x="16" y="8688"/>
                  </a:lnTo>
                  <a:lnTo>
                    <a:pt x="16" y="8576"/>
                  </a:lnTo>
                  <a:lnTo>
                    <a:pt x="16" y="8480"/>
                  </a:lnTo>
                  <a:lnTo>
                    <a:pt x="16" y="8368"/>
                  </a:lnTo>
                  <a:lnTo>
                    <a:pt x="16" y="8320"/>
                  </a:lnTo>
                  <a:lnTo>
                    <a:pt x="16" y="8224"/>
                  </a:lnTo>
                  <a:lnTo>
                    <a:pt x="16" y="8112"/>
                  </a:lnTo>
                  <a:lnTo>
                    <a:pt x="16" y="8016"/>
                  </a:lnTo>
                  <a:lnTo>
                    <a:pt x="16" y="7920"/>
                  </a:lnTo>
                  <a:lnTo>
                    <a:pt x="16" y="7808"/>
                  </a:lnTo>
                  <a:lnTo>
                    <a:pt x="16" y="7648"/>
                  </a:lnTo>
                  <a:lnTo>
                    <a:pt x="16" y="7552"/>
                  </a:lnTo>
                  <a:cubicBezTo>
                    <a:pt x="16" y="7550"/>
                    <a:pt x="17" y="7547"/>
                    <a:pt x="17" y="7545"/>
                  </a:cubicBezTo>
                  <a:lnTo>
                    <a:pt x="33" y="7449"/>
                  </a:lnTo>
                  <a:lnTo>
                    <a:pt x="32" y="7456"/>
                  </a:lnTo>
                  <a:lnTo>
                    <a:pt x="32" y="7344"/>
                  </a:lnTo>
                  <a:lnTo>
                    <a:pt x="32" y="7248"/>
                  </a:lnTo>
                  <a:lnTo>
                    <a:pt x="32" y="7136"/>
                  </a:lnTo>
                  <a:lnTo>
                    <a:pt x="32" y="7088"/>
                  </a:lnTo>
                  <a:lnTo>
                    <a:pt x="32" y="6992"/>
                  </a:lnTo>
                  <a:lnTo>
                    <a:pt x="32" y="6880"/>
                  </a:lnTo>
                  <a:lnTo>
                    <a:pt x="32" y="6784"/>
                  </a:lnTo>
                  <a:lnTo>
                    <a:pt x="32" y="6688"/>
                  </a:lnTo>
                  <a:lnTo>
                    <a:pt x="32" y="6576"/>
                  </a:lnTo>
                  <a:lnTo>
                    <a:pt x="32" y="6480"/>
                  </a:lnTo>
                  <a:lnTo>
                    <a:pt x="32" y="6320"/>
                  </a:lnTo>
                  <a:lnTo>
                    <a:pt x="32" y="6272"/>
                  </a:lnTo>
                  <a:lnTo>
                    <a:pt x="32" y="6176"/>
                  </a:lnTo>
                  <a:lnTo>
                    <a:pt x="32" y="6064"/>
                  </a:lnTo>
                  <a:lnTo>
                    <a:pt x="32" y="6016"/>
                  </a:lnTo>
                  <a:lnTo>
                    <a:pt x="32" y="5968"/>
                  </a:lnTo>
                  <a:lnTo>
                    <a:pt x="32" y="5920"/>
                  </a:lnTo>
                  <a:lnTo>
                    <a:pt x="32" y="5856"/>
                  </a:lnTo>
                  <a:lnTo>
                    <a:pt x="32" y="5808"/>
                  </a:lnTo>
                  <a:lnTo>
                    <a:pt x="32" y="5760"/>
                  </a:lnTo>
                  <a:lnTo>
                    <a:pt x="32" y="5712"/>
                  </a:lnTo>
                  <a:lnTo>
                    <a:pt x="32" y="5648"/>
                  </a:lnTo>
                  <a:lnTo>
                    <a:pt x="32" y="5600"/>
                  </a:lnTo>
                  <a:cubicBezTo>
                    <a:pt x="32" y="5574"/>
                    <a:pt x="54" y="5552"/>
                    <a:pt x="80" y="5552"/>
                  </a:cubicBezTo>
                  <a:lnTo>
                    <a:pt x="96" y="5552"/>
                  </a:lnTo>
                  <a:lnTo>
                    <a:pt x="48" y="5600"/>
                  </a:lnTo>
                  <a:lnTo>
                    <a:pt x="48" y="5552"/>
                  </a:lnTo>
                  <a:lnTo>
                    <a:pt x="48" y="5504"/>
                  </a:lnTo>
                  <a:lnTo>
                    <a:pt x="48" y="5456"/>
                  </a:lnTo>
                  <a:lnTo>
                    <a:pt x="48" y="5392"/>
                  </a:lnTo>
                  <a:lnTo>
                    <a:pt x="48" y="5344"/>
                  </a:lnTo>
                  <a:lnTo>
                    <a:pt x="48" y="5296"/>
                  </a:lnTo>
                  <a:lnTo>
                    <a:pt x="48" y="5248"/>
                  </a:lnTo>
                  <a:lnTo>
                    <a:pt x="48" y="5200"/>
                  </a:lnTo>
                  <a:lnTo>
                    <a:pt x="48" y="5136"/>
                  </a:lnTo>
                  <a:lnTo>
                    <a:pt x="48" y="5088"/>
                  </a:lnTo>
                  <a:lnTo>
                    <a:pt x="48" y="5040"/>
                  </a:lnTo>
                  <a:lnTo>
                    <a:pt x="48" y="4992"/>
                  </a:lnTo>
                  <a:lnTo>
                    <a:pt x="48" y="4944"/>
                  </a:lnTo>
                  <a:lnTo>
                    <a:pt x="48" y="4880"/>
                  </a:lnTo>
                  <a:lnTo>
                    <a:pt x="48" y="4832"/>
                  </a:lnTo>
                  <a:lnTo>
                    <a:pt x="48" y="4784"/>
                  </a:lnTo>
                  <a:cubicBezTo>
                    <a:pt x="48" y="4779"/>
                    <a:pt x="49" y="4774"/>
                    <a:pt x="51" y="4769"/>
                  </a:cubicBezTo>
                  <a:lnTo>
                    <a:pt x="67" y="4721"/>
                  </a:lnTo>
                  <a:lnTo>
                    <a:pt x="64" y="4736"/>
                  </a:lnTo>
                  <a:lnTo>
                    <a:pt x="64" y="4688"/>
                  </a:lnTo>
                  <a:lnTo>
                    <a:pt x="64" y="4624"/>
                  </a:lnTo>
                  <a:lnTo>
                    <a:pt x="64" y="4576"/>
                  </a:lnTo>
                  <a:lnTo>
                    <a:pt x="64" y="4528"/>
                  </a:lnTo>
                  <a:lnTo>
                    <a:pt x="64" y="4480"/>
                  </a:lnTo>
                  <a:lnTo>
                    <a:pt x="64" y="4432"/>
                  </a:lnTo>
                  <a:lnTo>
                    <a:pt x="64" y="4368"/>
                  </a:lnTo>
                  <a:lnTo>
                    <a:pt x="64" y="4320"/>
                  </a:lnTo>
                  <a:lnTo>
                    <a:pt x="64" y="4272"/>
                  </a:lnTo>
                  <a:lnTo>
                    <a:pt x="64" y="4224"/>
                  </a:lnTo>
                  <a:lnTo>
                    <a:pt x="64" y="4176"/>
                  </a:lnTo>
                  <a:lnTo>
                    <a:pt x="64" y="4112"/>
                  </a:lnTo>
                  <a:lnTo>
                    <a:pt x="64" y="4064"/>
                  </a:lnTo>
                  <a:lnTo>
                    <a:pt x="64" y="4016"/>
                  </a:lnTo>
                  <a:lnTo>
                    <a:pt x="64" y="3968"/>
                  </a:lnTo>
                  <a:lnTo>
                    <a:pt x="64" y="3920"/>
                  </a:lnTo>
                  <a:lnTo>
                    <a:pt x="64" y="3856"/>
                  </a:lnTo>
                  <a:cubicBezTo>
                    <a:pt x="64" y="3830"/>
                    <a:pt x="86" y="3808"/>
                    <a:pt x="112" y="3808"/>
                  </a:cubicBezTo>
                  <a:lnTo>
                    <a:pt x="128" y="3808"/>
                  </a:lnTo>
                  <a:lnTo>
                    <a:pt x="80" y="3856"/>
                  </a:lnTo>
                  <a:lnTo>
                    <a:pt x="80" y="3808"/>
                  </a:lnTo>
                  <a:lnTo>
                    <a:pt x="80" y="3760"/>
                  </a:lnTo>
                  <a:lnTo>
                    <a:pt x="80" y="3712"/>
                  </a:lnTo>
                  <a:lnTo>
                    <a:pt x="80" y="3664"/>
                  </a:lnTo>
                  <a:lnTo>
                    <a:pt x="80" y="3600"/>
                  </a:lnTo>
                  <a:lnTo>
                    <a:pt x="80" y="3552"/>
                  </a:lnTo>
                  <a:lnTo>
                    <a:pt x="80" y="3504"/>
                  </a:lnTo>
                  <a:lnTo>
                    <a:pt x="80" y="3456"/>
                  </a:lnTo>
                  <a:lnTo>
                    <a:pt x="80" y="3392"/>
                  </a:lnTo>
                  <a:lnTo>
                    <a:pt x="80" y="3344"/>
                  </a:lnTo>
                  <a:lnTo>
                    <a:pt x="80" y="3296"/>
                  </a:lnTo>
                  <a:lnTo>
                    <a:pt x="80" y="3248"/>
                  </a:lnTo>
                  <a:lnTo>
                    <a:pt x="80" y="3200"/>
                  </a:lnTo>
                  <a:lnTo>
                    <a:pt x="80" y="3136"/>
                  </a:lnTo>
                  <a:lnTo>
                    <a:pt x="80" y="3088"/>
                  </a:lnTo>
                  <a:lnTo>
                    <a:pt x="80" y="3040"/>
                  </a:lnTo>
                  <a:lnTo>
                    <a:pt x="80" y="2992"/>
                  </a:lnTo>
                  <a:lnTo>
                    <a:pt x="80" y="2944"/>
                  </a:lnTo>
                  <a:cubicBezTo>
                    <a:pt x="80" y="2918"/>
                    <a:pt x="102" y="2896"/>
                    <a:pt x="128" y="2896"/>
                  </a:cubicBezTo>
                  <a:cubicBezTo>
                    <a:pt x="155" y="2896"/>
                    <a:pt x="176" y="2918"/>
                    <a:pt x="176" y="2944"/>
                  </a:cubicBezTo>
                  <a:lnTo>
                    <a:pt x="176" y="2992"/>
                  </a:lnTo>
                  <a:cubicBezTo>
                    <a:pt x="176" y="3019"/>
                    <a:pt x="155" y="3040"/>
                    <a:pt x="128" y="3040"/>
                  </a:cubicBezTo>
                  <a:cubicBezTo>
                    <a:pt x="102" y="3040"/>
                    <a:pt x="80" y="3019"/>
                    <a:pt x="80" y="2992"/>
                  </a:cubicBezTo>
                  <a:lnTo>
                    <a:pt x="80" y="2944"/>
                  </a:lnTo>
                  <a:cubicBezTo>
                    <a:pt x="80" y="2941"/>
                    <a:pt x="81" y="2937"/>
                    <a:pt x="82" y="2933"/>
                  </a:cubicBezTo>
                  <a:lnTo>
                    <a:pt x="98" y="2869"/>
                  </a:lnTo>
                  <a:lnTo>
                    <a:pt x="96" y="2880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lnTo>
                    <a:pt x="96" y="2688"/>
                  </a:lnTo>
                  <a:lnTo>
                    <a:pt x="96" y="2624"/>
                  </a:lnTo>
                  <a:lnTo>
                    <a:pt x="96" y="2576"/>
                  </a:lnTo>
                  <a:lnTo>
                    <a:pt x="96" y="2528"/>
                  </a:lnTo>
                  <a:lnTo>
                    <a:pt x="96" y="2480"/>
                  </a:lnTo>
                  <a:cubicBezTo>
                    <a:pt x="96" y="2454"/>
                    <a:pt x="118" y="2432"/>
                    <a:pt x="144" y="2432"/>
                  </a:cubicBezTo>
                  <a:cubicBezTo>
                    <a:pt x="171" y="2432"/>
                    <a:pt x="192" y="2454"/>
                    <a:pt x="192" y="2480"/>
                  </a:cubicBezTo>
                  <a:lnTo>
                    <a:pt x="192" y="2528"/>
                  </a:lnTo>
                  <a:cubicBezTo>
                    <a:pt x="192" y="2555"/>
                    <a:pt x="171" y="2576"/>
                    <a:pt x="144" y="2576"/>
                  </a:cubicBezTo>
                  <a:cubicBezTo>
                    <a:pt x="118" y="2576"/>
                    <a:pt x="96" y="2555"/>
                    <a:pt x="96" y="2528"/>
                  </a:cubicBezTo>
                  <a:lnTo>
                    <a:pt x="96" y="2480"/>
                  </a:lnTo>
                  <a:cubicBezTo>
                    <a:pt x="96" y="2454"/>
                    <a:pt x="118" y="2432"/>
                    <a:pt x="144" y="2432"/>
                  </a:cubicBezTo>
                  <a:lnTo>
                    <a:pt x="160" y="2432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112" y="2368"/>
                  </a:lnTo>
                  <a:lnTo>
                    <a:pt x="112" y="2320"/>
                  </a:lnTo>
                  <a:lnTo>
                    <a:pt x="112" y="2272"/>
                  </a:lnTo>
                  <a:lnTo>
                    <a:pt x="112" y="2224"/>
                  </a:lnTo>
                  <a:lnTo>
                    <a:pt x="112" y="2176"/>
                  </a:lnTo>
                  <a:lnTo>
                    <a:pt x="112" y="2112"/>
                  </a:lnTo>
                  <a:lnTo>
                    <a:pt x="112" y="2064"/>
                  </a:lnTo>
                  <a:lnTo>
                    <a:pt x="112" y="2016"/>
                  </a:lnTo>
                  <a:cubicBezTo>
                    <a:pt x="112" y="2011"/>
                    <a:pt x="113" y="2006"/>
                    <a:pt x="115" y="2001"/>
                  </a:cubicBezTo>
                  <a:lnTo>
                    <a:pt x="131" y="1953"/>
                  </a:lnTo>
                  <a:lnTo>
                    <a:pt x="128" y="1968"/>
                  </a:lnTo>
                  <a:lnTo>
                    <a:pt x="128" y="1920"/>
                  </a:lnTo>
                  <a:lnTo>
                    <a:pt x="128" y="1856"/>
                  </a:lnTo>
                  <a:lnTo>
                    <a:pt x="128" y="1808"/>
                  </a:lnTo>
                  <a:lnTo>
                    <a:pt x="128" y="1760"/>
                  </a:lnTo>
                  <a:lnTo>
                    <a:pt x="128" y="1712"/>
                  </a:lnTo>
                  <a:lnTo>
                    <a:pt x="128" y="1664"/>
                  </a:lnTo>
                  <a:lnTo>
                    <a:pt x="128" y="1600"/>
                  </a:lnTo>
                  <a:lnTo>
                    <a:pt x="128" y="1552"/>
                  </a:lnTo>
                  <a:lnTo>
                    <a:pt x="128" y="1504"/>
                  </a:lnTo>
                  <a:lnTo>
                    <a:pt x="128" y="1456"/>
                  </a:lnTo>
                  <a:lnTo>
                    <a:pt x="128" y="1392"/>
                  </a:lnTo>
                  <a:cubicBezTo>
                    <a:pt x="128" y="1366"/>
                    <a:pt x="150" y="1344"/>
                    <a:pt x="176" y="1344"/>
                  </a:cubicBezTo>
                  <a:lnTo>
                    <a:pt x="192" y="1344"/>
                  </a:lnTo>
                  <a:lnTo>
                    <a:pt x="144" y="1392"/>
                  </a:lnTo>
                  <a:lnTo>
                    <a:pt x="144" y="1344"/>
                  </a:lnTo>
                  <a:lnTo>
                    <a:pt x="144" y="1296"/>
                  </a:lnTo>
                  <a:lnTo>
                    <a:pt x="144" y="1248"/>
                  </a:lnTo>
                  <a:lnTo>
                    <a:pt x="144" y="1200"/>
                  </a:lnTo>
                  <a:lnTo>
                    <a:pt x="144" y="1136"/>
                  </a:lnTo>
                  <a:lnTo>
                    <a:pt x="144" y="1088"/>
                  </a:lnTo>
                  <a:lnTo>
                    <a:pt x="144" y="1040"/>
                  </a:lnTo>
                  <a:lnTo>
                    <a:pt x="144" y="992"/>
                  </a:lnTo>
                  <a:lnTo>
                    <a:pt x="144" y="944"/>
                  </a:lnTo>
                  <a:lnTo>
                    <a:pt x="144" y="880"/>
                  </a:lnTo>
                  <a:lnTo>
                    <a:pt x="144" y="832"/>
                  </a:lnTo>
                  <a:lnTo>
                    <a:pt x="144" y="784"/>
                  </a:lnTo>
                  <a:lnTo>
                    <a:pt x="144" y="736"/>
                  </a:lnTo>
                  <a:cubicBezTo>
                    <a:pt x="144" y="710"/>
                    <a:pt x="166" y="688"/>
                    <a:pt x="192" y="688"/>
                  </a:cubicBezTo>
                  <a:lnTo>
                    <a:pt x="208" y="688"/>
                  </a:lnTo>
                  <a:cubicBezTo>
                    <a:pt x="235" y="688"/>
                    <a:pt x="256" y="710"/>
                    <a:pt x="256" y="736"/>
                  </a:cubicBezTo>
                  <a:lnTo>
                    <a:pt x="256" y="784"/>
                  </a:lnTo>
                  <a:cubicBezTo>
                    <a:pt x="256" y="811"/>
                    <a:pt x="235" y="832"/>
                    <a:pt x="208" y="832"/>
                  </a:cubicBezTo>
                  <a:cubicBezTo>
                    <a:pt x="182" y="832"/>
                    <a:pt x="160" y="811"/>
                    <a:pt x="160" y="784"/>
                  </a:cubicBezTo>
                  <a:lnTo>
                    <a:pt x="160" y="736"/>
                  </a:lnTo>
                  <a:lnTo>
                    <a:pt x="160" y="688"/>
                  </a:lnTo>
                  <a:lnTo>
                    <a:pt x="160" y="624"/>
                  </a:lnTo>
                  <a:lnTo>
                    <a:pt x="160" y="576"/>
                  </a:lnTo>
                  <a:cubicBezTo>
                    <a:pt x="160" y="550"/>
                    <a:pt x="182" y="528"/>
                    <a:pt x="208" y="528"/>
                  </a:cubicBezTo>
                  <a:cubicBezTo>
                    <a:pt x="235" y="528"/>
                    <a:pt x="256" y="550"/>
                    <a:pt x="256" y="576"/>
                  </a:cubicBezTo>
                  <a:lnTo>
                    <a:pt x="256" y="624"/>
                  </a:lnTo>
                  <a:cubicBezTo>
                    <a:pt x="256" y="651"/>
                    <a:pt x="235" y="672"/>
                    <a:pt x="208" y="672"/>
                  </a:cubicBezTo>
                  <a:cubicBezTo>
                    <a:pt x="182" y="672"/>
                    <a:pt x="160" y="651"/>
                    <a:pt x="160" y="624"/>
                  </a:cubicBezTo>
                  <a:lnTo>
                    <a:pt x="160" y="576"/>
                  </a:lnTo>
                  <a:lnTo>
                    <a:pt x="160" y="528"/>
                  </a:lnTo>
                  <a:lnTo>
                    <a:pt x="160" y="480"/>
                  </a:lnTo>
                  <a:lnTo>
                    <a:pt x="160" y="432"/>
                  </a:lnTo>
                  <a:cubicBezTo>
                    <a:pt x="160" y="406"/>
                    <a:pt x="182" y="384"/>
                    <a:pt x="208" y="384"/>
                  </a:cubicBezTo>
                  <a:lnTo>
                    <a:pt x="224" y="384"/>
                  </a:lnTo>
                  <a:cubicBezTo>
                    <a:pt x="251" y="384"/>
                    <a:pt x="272" y="406"/>
                    <a:pt x="272" y="432"/>
                  </a:cubicBezTo>
                  <a:lnTo>
                    <a:pt x="272" y="480"/>
                  </a:lnTo>
                  <a:cubicBezTo>
                    <a:pt x="272" y="507"/>
                    <a:pt x="251" y="528"/>
                    <a:pt x="224" y="528"/>
                  </a:cubicBezTo>
                  <a:cubicBezTo>
                    <a:pt x="198" y="528"/>
                    <a:pt x="176" y="507"/>
                    <a:pt x="176" y="480"/>
                  </a:cubicBezTo>
                  <a:lnTo>
                    <a:pt x="176" y="432"/>
                  </a:lnTo>
                  <a:lnTo>
                    <a:pt x="176" y="416"/>
                  </a:lnTo>
                  <a:lnTo>
                    <a:pt x="176" y="352"/>
                  </a:lnTo>
                  <a:lnTo>
                    <a:pt x="176" y="336"/>
                  </a:lnTo>
                  <a:lnTo>
                    <a:pt x="176" y="320"/>
                  </a:lnTo>
                  <a:lnTo>
                    <a:pt x="176" y="304"/>
                  </a:lnTo>
                  <a:lnTo>
                    <a:pt x="176" y="272"/>
                  </a:lnTo>
                  <a:lnTo>
                    <a:pt x="176" y="240"/>
                  </a:lnTo>
                  <a:lnTo>
                    <a:pt x="176" y="224"/>
                  </a:lnTo>
                  <a:lnTo>
                    <a:pt x="176" y="192"/>
                  </a:lnTo>
                  <a:lnTo>
                    <a:pt x="176" y="160"/>
                  </a:lnTo>
                  <a:lnTo>
                    <a:pt x="176" y="144"/>
                  </a:lnTo>
                  <a:lnTo>
                    <a:pt x="176" y="112"/>
                  </a:lnTo>
                  <a:lnTo>
                    <a:pt x="176" y="96"/>
                  </a:lnTo>
                  <a:lnTo>
                    <a:pt x="176" y="64"/>
                  </a:lnTo>
                  <a:lnTo>
                    <a:pt x="176" y="48"/>
                  </a:lnTo>
                  <a:cubicBezTo>
                    <a:pt x="176" y="22"/>
                    <a:pt x="198" y="0"/>
                    <a:pt x="224" y="0"/>
                  </a:cubicBezTo>
                  <a:cubicBezTo>
                    <a:pt x="251" y="0"/>
                    <a:pt x="272" y="22"/>
                    <a:pt x="272" y="48"/>
                  </a:cubicBezTo>
                  <a:lnTo>
                    <a:pt x="272" y="64"/>
                  </a:lnTo>
                  <a:lnTo>
                    <a:pt x="272" y="96"/>
                  </a:lnTo>
                  <a:lnTo>
                    <a:pt x="272" y="112"/>
                  </a:lnTo>
                  <a:lnTo>
                    <a:pt x="272" y="144"/>
                  </a:lnTo>
                  <a:lnTo>
                    <a:pt x="272" y="160"/>
                  </a:lnTo>
                  <a:lnTo>
                    <a:pt x="272" y="192"/>
                  </a:lnTo>
                  <a:lnTo>
                    <a:pt x="272" y="224"/>
                  </a:lnTo>
                  <a:lnTo>
                    <a:pt x="272" y="240"/>
                  </a:lnTo>
                  <a:lnTo>
                    <a:pt x="272" y="272"/>
                  </a:lnTo>
                  <a:lnTo>
                    <a:pt x="272" y="304"/>
                  </a:lnTo>
                  <a:lnTo>
                    <a:pt x="272" y="320"/>
                  </a:lnTo>
                  <a:lnTo>
                    <a:pt x="272" y="336"/>
                  </a:lnTo>
                  <a:lnTo>
                    <a:pt x="272" y="352"/>
                  </a:lnTo>
                  <a:lnTo>
                    <a:pt x="272" y="416"/>
                  </a:lnTo>
                  <a:lnTo>
                    <a:pt x="272" y="432"/>
                  </a:lnTo>
                  <a:lnTo>
                    <a:pt x="272" y="480"/>
                  </a:lnTo>
                  <a:lnTo>
                    <a:pt x="176" y="480"/>
                  </a:lnTo>
                  <a:lnTo>
                    <a:pt x="176" y="432"/>
                  </a:lnTo>
                  <a:lnTo>
                    <a:pt x="224" y="480"/>
                  </a:lnTo>
                  <a:lnTo>
                    <a:pt x="208" y="480"/>
                  </a:lnTo>
                  <a:lnTo>
                    <a:pt x="256" y="432"/>
                  </a:lnTo>
                  <a:lnTo>
                    <a:pt x="256" y="480"/>
                  </a:lnTo>
                  <a:lnTo>
                    <a:pt x="256" y="528"/>
                  </a:lnTo>
                  <a:lnTo>
                    <a:pt x="256" y="576"/>
                  </a:lnTo>
                  <a:lnTo>
                    <a:pt x="256" y="624"/>
                  </a:lnTo>
                  <a:lnTo>
                    <a:pt x="160" y="624"/>
                  </a:lnTo>
                  <a:lnTo>
                    <a:pt x="160" y="576"/>
                  </a:lnTo>
                  <a:lnTo>
                    <a:pt x="256" y="576"/>
                  </a:lnTo>
                  <a:lnTo>
                    <a:pt x="256" y="624"/>
                  </a:lnTo>
                  <a:lnTo>
                    <a:pt x="256" y="688"/>
                  </a:lnTo>
                  <a:lnTo>
                    <a:pt x="256" y="736"/>
                  </a:lnTo>
                  <a:lnTo>
                    <a:pt x="256" y="784"/>
                  </a:lnTo>
                  <a:lnTo>
                    <a:pt x="160" y="784"/>
                  </a:lnTo>
                  <a:lnTo>
                    <a:pt x="160" y="736"/>
                  </a:lnTo>
                  <a:lnTo>
                    <a:pt x="208" y="784"/>
                  </a:lnTo>
                  <a:lnTo>
                    <a:pt x="192" y="784"/>
                  </a:lnTo>
                  <a:lnTo>
                    <a:pt x="240" y="736"/>
                  </a:lnTo>
                  <a:lnTo>
                    <a:pt x="240" y="784"/>
                  </a:lnTo>
                  <a:lnTo>
                    <a:pt x="240" y="832"/>
                  </a:lnTo>
                  <a:lnTo>
                    <a:pt x="240" y="880"/>
                  </a:lnTo>
                  <a:lnTo>
                    <a:pt x="240" y="944"/>
                  </a:lnTo>
                  <a:lnTo>
                    <a:pt x="240" y="992"/>
                  </a:lnTo>
                  <a:lnTo>
                    <a:pt x="240" y="1040"/>
                  </a:lnTo>
                  <a:lnTo>
                    <a:pt x="240" y="1088"/>
                  </a:lnTo>
                  <a:lnTo>
                    <a:pt x="240" y="1136"/>
                  </a:lnTo>
                  <a:lnTo>
                    <a:pt x="240" y="1200"/>
                  </a:lnTo>
                  <a:lnTo>
                    <a:pt x="240" y="1248"/>
                  </a:lnTo>
                  <a:lnTo>
                    <a:pt x="240" y="1296"/>
                  </a:lnTo>
                  <a:lnTo>
                    <a:pt x="240" y="1344"/>
                  </a:lnTo>
                  <a:lnTo>
                    <a:pt x="240" y="1392"/>
                  </a:lnTo>
                  <a:cubicBezTo>
                    <a:pt x="240" y="1419"/>
                    <a:pt x="219" y="1440"/>
                    <a:pt x="192" y="1440"/>
                  </a:cubicBezTo>
                  <a:lnTo>
                    <a:pt x="176" y="1440"/>
                  </a:lnTo>
                  <a:lnTo>
                    <a:pt x="224" y="1392"/>
                  </a:lnTo>
                  <a:lnTo>
                    <a:pt x="224" y="1456"/>
                  </a:lnTo>
                  <a:lnTo>
                    <a:pt x="224" y="1504"/>
                  </a:lnTo>
                  <a:lnTo>
                    <a:pt x="224" y="1552"/>
                  </a:lnTo>
                  <a:lnTo>
                    <a:pt x="224" y="1600"/>
                  </a:lnTo>
                  <a:lnTo>
                    <a:pt x="224" y="1664"/>
                  </a:lnTo>
                  <a:lnTo>
                    <a:pt x="224" y="1712"/>
                  </a:lnTo>
                  <a:lnTo>
                    <a:pt x="224" y="1760"/>
                  </a:lnTo>
                  <a:lnTo>
                    <a:pt x="224" y="1808"/>
                  </a:lnTo>
                  <a:lnTo>
                    <a:pt x="224" y="1856"/>
                  </a:lnTo>
                  <a:lnTo>
                    <a:pt x="224" y="1920"/>
                  </a:lnTo>
                  <a:lnTo>
                    <a:pt x="224" y="1968"/>
                  </a:lnTo>
                  <a:cubicBezTo>
                    <a:pt x="224" y="1974"/>
                    <a:pt x="224" y="1979"/>
                    <a:pt x="222" y="1984"/>
                  </a:cubicBezTo>
                  <a:lnTo>
                    <a:pt x="206" y="2032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112"/>
                  </a:lnTo>
                  <a:lnTo>
                    <a:pt x="208" y="2176"/>
                  </a:lnTo>
                  <a:lnTo>
                    <a:pt x="208" y="2224"/>
                  </a:lnTo>
                  <a:lnTo>
                    <a:pt x="208" y="2272"/>
                  </a:lnTo>
                  <a:lnTo>
                    <a:pt x="208" y="2320"/>
                  </a:lnTo>
                  <a:lnTo>
                    <a:pt x="208" y="2368"/>
                  </a:lnTo>
                  <a:lnTo>
                    <a:pt x="208" y="2432"/>
                  </a:lnTo>
                  <a:lnTo>
                    <a:pt x="208" y="2480"/>
                  </a:lnTo>
                  <a:cubicBezTo>
                    <a:pt x="208" y="2507"/>
                    <a:pt x="187" y="2528"/>
                    <a:pt x="160" y="2528"/>
                  </a:cubicBezTo>
                  <a:lnTo>
                    <a:pt x="144" y="2528"/>
                  </a:lnTo>
                  <a:lnTo>
                    <a:pt x="192" y="2480"/>
                  </a:lnTo>
                  <a:lnTo>
                    <a:pt x="192" y="2528"/>
                  </a:lnTo>
                  <a:lnTo>
                    <a:pt x="96" y="2528"/>
                  </a:lnTo>
                  <a:lnTo>
                    <a:pt x="96" y="2480"/>
                  </a:lnTo>
                  <a:lnTo>
                    <a:pt x="192" y="2480"/>
                  </a:lnTo>
                  <a:lnTo>
                    <a:pt x="192" y="2528"/>
                  </a:lnTo>
                  <a:lnTo>
                    <a:pt x="192" y="2576"/>
                  </a:lnTo>
                  <a:lnTo>
                    <a:pt x="192" y="2624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80"/>
                  </a:lnTo>
                  <a:cubicBezTo>
                    <a:pt x="192" y="2884"/>
                    <a:pt x="192" y="2888"/>
                    <a:pt x="191" y="2892"/>
                  </a:cubicBezTo>
                  <a:lnTo>
                    <a:pt x="175" y="2956"/>
                  </a:lnTo>
                  <a:lnTo>
                    <a:pt x="176" y="2944"/>
                  </a:lnTo>
                  <a:lnTo>
                    <a:pt x="176" y="2992"/>
                  </a:lnTo>
                  <a:lnTo>
                    <a:pt x="80" y="2992"/>
                  </a:lnTo>
                  <a:lnTo>
                    <a:pt x="80" y="2944"/>
                  </a:lnTo>
                  <a:lnTo>
                    <a:pt x="176" y="2944"/>
                  </a:lnTo>
                  <a:lnTo>
                    <a:pt x="176" y="2992"/>
                  </a:lnTo>
                  <a:lnTo>
                    <a:pt x="176" y="3040"/>
                  </a:lnTo>
                  <a:lnTo>
                    <a:pt x="176" y="3088"/>
                  </a:lnTo>
                  <a:lnTo>
                    <a:pt x="176" y="3136"/>
                  </a:lnTo>
                  <a:lnTo>
                    <a:pt x="176" y="3200"/>
                  </a:lnTo>
                  <a:lnTo>
                    <a:pt x="176" y="3248"/>
                  </a:lnTo>
                  <a:lnTo>
                    <a:pt x="176" y="3296"/>
                  </a:lnTo>
                  <a:lnTo>
                    <a:pt x="176" y="3344"/>
                  </a:lnTo>
                  <a:lnTo>
                    <a:pt x="176" y="3392"/>
                  </a:lnTo>
                  <a:lnTo>
                    <a:pt x="176" y="3456"/>
                  </a:lnTo>
                  <a:lnTo>
                    <a:pt x="176" y="3504"/>
                  </a:lnTo>
                  <a:lnTo>
                    <a:pt x="176" y="3552"/>
                  </a:lnTo>
                  <a:lnTo>
                    <a:pt x="176" y="3600"/>
                  </a:lnTo>
                  <a:lnTo>
                    <a:pt x="176" y="3664"/>
                  </a:lnTo>
                  <a:lnTo>
                    <a:pt x="176" y="3712"/>
                  </a:lnTo>
                  <a:lnTo>
                    <a:pt x="176" y="3760"/>
                  </a:lnTo>
                  <a:lnTo>
                    <a:pt x="176" y="3808"/>
                  </a:lnTo>
                  <a:lnTo>
                    <a:pt x="176" y="3856"/>
                  </a:lnTo>
                  <a:cubicBezTo>
                    <a:pt x="176" y="3883"/>
                    <a:pt x="155" y="3904"/>
                    <a:pt x="128" y="3904"/>
                  </a:cubicBezTo>
                  <a:lnTo>
                    <a:pt x="112" y="3904"/>
                  </a:lnTo>
                  <a:lnTo>
                    <a:pt x="160" y="3856"/>
                  </a:lnTo>
                  <a:lnTo>
                    <a:pt x="160" y="3920"/>
                  </a:lnTo>
                  <a:lnTo>
                    <a:pt x="160" y="3968"/>
                  </a:lnTo>
                  <a:lnTo>
                    <a:pt x="160" y="4016"/>
                  </a:lnTo>
                  <a:lnTo>
                    <a:pt x="160" y="4064"/>
                  </a:lnTo>
                  <a:lnTo>
                    <a:pt x="160" y="4112"/>
                  </a:lnTo>
                  <a:lnTo>
                    <a:pt x="160" y="4176"/>
                  </a:lnTo>
                  <a:lnTo>
                    <a:pt x="160" y="4224"/>
                  </a:lnTo>
                  <a:lnTo>
                    <a:pt x="160" y="4272"/>
                  </a:lnTo>
                  <a:lnTo>
                    <a:pt x="160" y="4320"/>
                  </a:lnTo>
                  <a:lnTo>
                    <a:pt x="160" y="4368"/>
                  </a:lnTo>
                  <a:lnTo>
                    <a:pt x="160" y="4432"/>
                  </a:lnTo>
                  <a:lnTo>
                    <a:pt x="160" y="4480"/>
                  </a:lnTo>
                  <a:lnTo>
                    <a:pt x="160" y="4528"/>
                  </a:lnTo>
                  <a:lnTo>
                    <a:pt x="160" y="4576"/>
                  </a:lnTo>
                  <a:lnTo>
                    <a:pt x="160" y="4624"/>
                  </a:lnTo>
                  <a:lnTo>
                    <a:pt x="160" y="4688"/>
                  </a:lnTo>
                  <a:lnTo>
                    <a:pt x="160" y="4736"/>
                  </a:lnTo>
                  <a:cubicBezTo>
                    <a:pt x="160" y="4742"/>
                    <a:pt x="160" y="4747"/>
                    <a:pt x="158" y="4752"/>
                  </a:cubicBezTo>
                  <a:lnTo>
                    <a:pt x="142" y="4800"/>
                  </a:lnTo>
                  <a:lnTo>
                    <a:pt x="144" y="4784"/>
                  </a:lnTo>
                  <a:lnTo>
                    <a:pt x="144" y="4832"/>
                  </a:lnTo>
                  <a:lnTo>
                    <a:pt x="144" y="4880"/>
                  </a:lnTo>
                  <a:lnTo>
                    <a:pt x="144" y="4944"/>
                  </a:lnTo>
                  <a:lnTo>
                    <a:pt x="144" y="4992"/>
                  </a:lnTo>
                  <a:lnTo>
                    <a:pt x="144" y="5040"/>
                  </a:lnTo>
                  <a:lnTo>
                    <a:pt x="144" y="5088"/>
                  </a:lnTo>
                  <a:lnTo>
                    <a:pt x="144" y="5136"/>
                  </a:lnTo>
                  <a:lnTo>
                    <a:pt x="144" y="5200"/>
                  </a:lnTo>
                  <a:lnTo>
                    <a:pt x="144" y="5248"/>
                  </a:lnTo>
                  <a:lnTo>
                    <a:pt x="144" y="5296"/>
                  </a:lnTo>
                  <a:lnTo>
                    <a:pt x="144" y="5344"/>
                  </a:lnTo>
                  <a:lnTo>
                    <a:pt x="144" y="5392"/>
                  </a:lnTo>
                  <a:lnTo>
                    <a:pt x="144" y="5456"/>
                  </a:lnTo>
                  <a:lnTo>
                    <a:pt x="144" y="5504"/>
                  </a:lnTo>
                  <a:lnTo>
                    <a:pt x="144" y="5552"/>
                  </a:lnTo>
                  <a:lnTo>
                    <a:pt x="144" y="5600"/>
                  </a:lnTo>
                  <a:cubicBezTo>
                    <a:pt x="144" y="5627"/>
                    <a:pt x="123" y="5648"/>
                    <a:pt x="96" y="5648"/>
                  </a:cubicBezTo>
                  <a:lnTo>
                    <a:pt x="80" y="5648"/>
                  </a:lnTo>
                  <a:lnTo>
                    <a:pt x="128" y="5600"/>
                  </a:lnTo>
                  <a:lnTo>
                    <a:pt x="128" y="5648"/>
                  </a:lnTo>
                  <a:lnTo>
                    <a:pt x="128" y="5712"/>
                  </a:lnTo>
                  <a:lnTo>
                    <a:pt x="128" y="5760"/>
                  </a:lnTo>
                  <a:lnTo>
                    <a:pt x="128" y="5808"/>
                  </a:lnTo>
                  <a:lnTo>
                    <a:pt x="128" y="5856"/>
                  </a:lnTo>
                  <a:lnTo>
                    <a:pt x="128" y="5920"/>
                  </a:lnTo>
                  <a:lnTo>
                    <a:pt x="128" y="5968"/>
                  </a:lnTo>
                  <a:lnTo>
                    <a:pt x="128" y="6016"/>
                  </a:lnTo>
                  <a:lnTo>
                    <a:pt x="128" y="6064"/>
                  </a:lnTo>
                  <a:lnTo>
                    <a:pt x="128" y="6176"/>
                  </a:lnTo>
                  <a:lnTo>
                    <a:pt x="128" y="6272"/>
                  </a:lnTo>
                  <a:lnTo>
                    <a:pt x="128" y="6320"/>
                  </a:lnTo>
                  <a:lnTo>
                    <a:pt x="128" y="6480"/>
                  </a:lnTo>
                  <a:lnTo>
                    <a:pt x="128" y="6576"/>
                  </a:lnTo>
                  <a:lnTo>
                    <a:pt x="128" y="6688"/>
                  </a:lnTo>
                  <a:lnTo>
                    <a:pt x="128" y="6784"/>
                  </a:lnTo>
                  <a:lnTo>
                    <a:pt x="128" y="6880"/>
                  </a:lnTo>
                  <a:lnTo>
                    <a:pt x="128" y="6992"/>
                  </a:lnTo>
                  <a:lnTo>
                    <a:pt x="128" y="7088"/>
                  </a:lnTo>
                  <a:lnTo>
                    <a:pt x="128" y="7136"/>
                  </a:lnTo>
                  <a:lnTo>
                    <a:pt x="128" y="7248"/>
                  </a:lnTo>
                  <a:lnTo>
                    <a:pt x="128" y="7344"/>
                  </a:lnTo>
                  <a:lnTo>
                    <a:pt x="128" y="7456"/>
                  </a:lnTo>
                  <a:cubicBezTo>
                    <a:pt x="128" y="7459"/>
                    <a:pt x="128" y="7462"/>
                    <a:pt x="128" y="7464"/>
                  </a:cubicBezTo>
                  <a:lnTo>
                    <a:pt x="112" y="7560"/>
                  </a:lnTo>
                  <a:lnTo>
                    <a:pt x="112" y="7552"/>
                  </a:lnTo>
                  <a:lnTo>
                    <a:pt x="112" y="7648"/>
                  </a:lnTo>
                  <a:lnTo>
                    <a:pt x="112" y="7808"/>
                  </a:lnTo>
                  <a:lnTo>
                    <a:pt x="112" y="7920"/>
                  </a:lnTo>
                  <a:lnTo>
                    <a:pt x="112" y="8016"/>
                  </a:lnTo>
                  <a:lnTo>
                    <a:pt x="112" y="8112"/>
                  </a:lnTo>
                  <a:lnTo>
                    <a:pt x="112" y="8224"/>
                  </a:lnTo>
                  <a:lnTo>
                    <a:pt x="112" y="8320"/>
                  </a:lnTo>
                  <a:lnTo>
                    <a:pt x="112" y="8368"/>
                  </a:lnTo>
                  <a:lnTo>
                    <a:pt x="112" y="8480"/>
                  </a:lnTo>
                  <a:lnTo>
                    <a:pt x="112" y="8576"/>
                  </a:lnTo>
                  <a:lnTo>
                    <a:pt x="112" y="8688"/>
                  </a:lnTo>
                  <a:lnTo>
                    <a:pt x="112" y="8784"/>
                  </a:lnTo>
                  <a:lnTo>
                    <a:pt x="112" y="8880"/>
                  </a:lnTo>
                  <a:lnTo>
                    <a:pt x="112" y="8992"/>
                  </a:lnTo>
                  <a:lnTo>
                    <a:pt x="112" y="9088"/>
                  </a:lnTo>
                  <a:lnTo>
                    <a:pt x="112" y="9136"/>
                  </a:lnTo>
                  <a:lnTo>
                    <a:pt x="112" y="9248"/>
                  </a:lnTo>
                  <a:lnTo>
                    <a:pt x="112" y="9296"/>
                  </a:lnTo>
                  <a:lnTo>
                    <a:pt x="112" y="9392"/>
                  </a:lnTo>
                  <a:lnTo>
                    <a:pt x="112" y="9504"/>
                  </a:lnTo>
                  <a:lnTo>
                    <a:pt x="112" y="9552"/>
                  </a:lnTo>
                  <a:lnTo>
                    <a:pt x="112" y="9648"/>
                  </a:lnTo>
                  <a:lnTo>
                    <a:pt x="112" y="9712"/>
                  </a:lnTo>
                  <a:lnTo>
                    <a:pt x="112" y="9760"/>
                  </a:lnTo>
                  <a:lnTo>
                    <a:pt x="112" y="9808"/>
                  </a:lnTo>
                  <a:lnTo>
                    <a:pt x="112" y="9904"/>
                  </a:lnTo>
                  <a:lnTo>
                    <a:pt x="112" y="9968"/>
                  </a:lnTo>
                  <a:lnTo>
                    <a:pt x="112" y="10064"/>
                  </a:lnTo>
                  <a:lnTo>
                    <a:pt x="112" y="10112"/>
                  </a:lnTo>
                  <a:cubicBezTo>
                    <a:pt x="112" y="10116"/>
                    <a:pt x="112" y="10120"/>
                    <a:pt x="111" y="10124"/>
                  </a:cubicBezTo>
                  <a:lnTo>
                    <a:pt x="95" y="10188"/>
                  </a:lnTo>
                  <a:lnTo>
                    <a:pt x="96" y="10176"/>
                  </a:lnTo>
                  <a:lnTo>
                    <a:pt x="96" y="10224"/>
                  </a:lnTo>
                  <a:lnTo>
                    <a:pt x="96" y="10272"/>
                  </a:lnTo>
                  <a:lnTo>
                    <a:pt x="96" y="10320"/>
                  </a:lnTo>
                  <a:lnTo>
                    <a:pt x="96" y="10432"/>
                  </a:lnTo>
                  <a:lnTo>
                    <a:pt x="96" y="10480"/>
                  </a:lnTo>
                  <a:lnTo>
                    <a:pt x="96" y="10576"/>
                  </a:lnTo>
                  <a:lnTo>
                    <a:pt x="96" y="10688"/>
                  </a:lnTo>
                  <a:lnTo>
                    <a:pt x="96" y="10736"/>
                  </a:lnTo>
                  <a:lnTo>
                    <a:pt x="96" y="10784"/>
                  </a:lnTo>
                  <a:lnTo>
                    <a:pt x="96" y="10832"/>
                  </a:lnTo>
                  <a:lnTo>
                    <a:pt x="96" y="10880"/>
                  </a:lnTo>
                  <a:lnTo>
                    <a:pt x="96" y="10944"/>
                  </a:lnTo>
                  <a:lnTo>
                    <a:pt x="96" y="10992"/>
                  </a:lnTo>
                  <a:lnTo>
                    <a:pt x="96" y="11040"/>
                  </a:lnTo>
                  <a:cubicBezTo>
                    <a:pt x="96" y="11067"/>
                    <a:pt x="75" y="11088"/>
                    <a:pt x="48" y="11088"/>
                  </a:cubicBezTo>
                  <a:cubicBezTo>
                    <a:pt x="22" y="11088"/>
                    <a:pt x="0" y="11067"/>
                    <a:pt x="0" y="110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1" name="Freeform 240"/>
            <p:cNvSpPr>
              <a:spLocks/>
            </p:cNvSpPr>
            <p:nvPr/>
          </p:nvSpPr>
          <p:spPr bwMode="auto">
            <a:xfrm>
              <a:off x="7252826" y="3780004"/>
              <a:ext cx="22329" cy="371172"/>
            </a:xfrm>
            <a:custGeom>
              <a:avLst/>
              <a:gdLst>
                <a:gd name="T0" fmla="*/ 16 w 368"/>
                <a:gd name="T1" fmla="*/ 3840 h 4016"/>
                <a:gd name="T2" fmla="*/ 16 w 368"/>
                <a:gd name="T3" fmla="*/ 3632 h 4016"/>
                <a:gd name="T4" fmla="*/ 16 w 368"/>
                <a:gd name="T5" fmla="*/ 3440 h 4016"/>
                <a:gd name="T6" fmla="*/ 16 w 368"/>
                <a:gd name="T7" fmla="*/ 3232 h 4016"/>
                <a:gd name="T8" fmla="*/ 32 w 368"/>
                <a:gd name="T9" fmla="*/ 3088 h 4016"/>
                <a:gd name="T10" fmla="*/ 32 w 368"/>
                <a:gd name="T11" fmla="*/ 2880 h 4016"/>
                <a:gd name="T12" fmla="*/ 32 w 368"/>
                <a:gd name="T13" fmla="*/ 2672 h 4016"/>
                <a:gd name="T14" fmla="*/ 63 w 368"/>
                <a:gd name="T15" fmla="*/ 2511 h 4016"/>
                <a:gd name="T16" fmla="*/ 48 w 368"/>
                <a:gd name="T17" fmla="*/ 2432 h 4016"/>
                <a:gd name="T18" fmla="*/ 64 w 368"/>
                <a:gd name="T19" fmla="*/ 2336 h 4016"/>
                <a:gd name="T20" fmla="*/ 64 w 368"/>
                <a:gd name="T21" fmla="*/ 2208 h 4016"/>
                <a:gd name="T22" fmla="*/ 80 w 368"/>
                <a:gd name="T23" fmla="*/ 2112 h 4016"/>
                <a:gd name="T24" fmla="*/ 80 w 368"/>
                <a:gd name="T25" fmla="*/ 1984 h 4016"/>
                <a:gd name="T26" fmla="*/ 96 w 368"/>
                <a:gd name="T27" fmla="*/ 1904 h 4016"/>
                <a:gd name="T28" fmla="*/ 111 w 368"/>
                <a:gd name="T29" fmla="*/ 1759 h 4016"/>
                <a:gd name="T30" fmla="*/ 112 w 368"/>
                <a:gd name="T31" fmla="*/ 1680 h 4016"/>
                <a:gd name="T32" fmla="*/ 128 w 368"/>
                <a:gd name="T33" fmla="*/ 1600 h 4016"/>
                <a:gd name="T34" fmla="*/ 128 w 368"/>
                <a:gd name="T35" fmla="*/ 1472 h 4016"/>
                <a:gd name="T36" fmla="*/ 144 w 368"/>
                <a:gd name="T37" fmla="*/ 1376 h 4016"/>
                <a:gd name="T38" fmla="*/ 144 w 368"/>
                <a:gd name="T39" fmla="*/ 1248 h 4016"/>
                <a:gd name="T40" fmla="*/ 160 w 368"/>
                <a:gd name="T41" fmla="*/ 1168 h 4016"/>
                <a:gd name="T42" fmla="*/ 160 w 368"/>
                <a:gd name="T43" fmla="*/ 1040 h 4016"/>
                <a:gd name="T44" fmla="*/ 176 w 368"/>
                <a:gd name="T45" fmla="*/ 944 h 4016"/>
                <a:gd name="T46" fmla="*/ 224 w 368"/>
                <a:gd name="T47" fmla="*/ 784 h 4016"/>
                <a:gd name="T48" fmla="*/ 192 w 368"/>
                <a:gd name="T49" fmla="*/ 736 h 4016"/>
                <a:gd name="T50" fmla="*/ 256 w 368"/>
                <a:gd name="T51" fmla="*/ 592 h 4016"/>
                <a:gd name="T52" fmla="*/ 208 w 368"/>
                <a:gd name="T53" fmla="*/ 528 h 4016"/>
                <a:gd name="T54" fmla="*/ 224 w 368"/>
                <a:gd name="T55" fmla="*/ 80 h 4016"/>
                <a:gd name="T56" fmla="*/ 272 w 368"/>
                <a:gd name="T57" fmla="*/ 64 h 4016"/>
                <a:gd name="T58" fmla="*/ 352 w 368"/>
                <a:gd name="T59" fmla="*/ 80 h 4016"/>
                <a:gd name="T60" fmla="*/ 304 w 368"/>
                <a:gd name="T61" fmla="*/ 176 h 4016"/>
                <a:gd name="T62" fmla="*/ 304 w 368"/>
                <a:gd name="T63" fmla="*/ 592 h 4016"/>
                <a:gd name="T64" fmla="*/ 288 w 368"/>
                <a:gd name="T65" fmla="*/ 672 h 4016"/>
                <a:gd name="T66" fmla="*/ 288 w 368"/>
                <a:gd name="T67" fmla="*/ 800 h 4016"/>
                <a:gd name="T68" fmla="*/ 272 w 368"/>
                <a:gd name="T69" fmla="*/ 880 h 4016"/>
                <a:gd name="T70" fmla="*/ 272 w 368"/>
                <a:gd name="T71" fmla="*/ 1008 h 4016"/>
                <a:gd name="T72" fmla="*/ 256 w 368"/>
                <a:gd name="T73" fmla="*/ 1104 h 4016"/>
                <a:gd name="T74" fmla="*/ 208 w 368"/>
                <a:gd name="T75" fmla="*/ 1264 h 4016"/>
                <a:gd name="T76" fmla="*/ 240 w 368"/>
                <a:gd name="T77" fmla="*/ 1312 h 4016"/>
                <a:gd name="T78" fmla="*/ 224 w 368"/>
                <a:gd name="T79" fmla="*/ 1408 h 4016"/>
                <a:gd name="T80" fmla="*/ 224 w 368"/>
                <a:gd name="T81" fmla="*/ 1536 h 4016"/>
                <a:gd name="T82" fmla="*/ 208 w 368"/>
                <a:gd name="T83" fmla="*/ 1616 h 4016"/>
                <a:gd name="T84" fmla="*/ 208 w 368"/>
                <a:gd name="T85" fmla="*/ 1744 h 4016"/>
                <a:gd name="T86" fmla="*/ 192 w 368"/>
                <a:gd name="T87" fmla="*/ 1840 h 4016"/>
                <a:gd name="T88" fmla="*/ 192 w 368"/>
                <a:gd name="T89" fmla="*/ 1968 h 4016"/>
                <a:gd name="T90" fmla="*/ 176 w 368"/>
                <a:gd name="T91" fmla="*/ 2048 h 4016"/>
                <a:gd name="T92" fmla="*/ 162 w 368"/>
                <a:gd name="T93" fmla="*/ 2194 h 4016"/>
                <a:gd name="T94" fmla="*/ 160 w 368"/>
                <a:gd name="T95" fmla="*/ 2272 h 4016"/>
                <a:gd name="T96" fmla="*/ 144 w 368"/>
                <a:gd name="T97" fmla="*/ 2368 h 4016"/>
                <a:gd name="T98" fmla="*/ 144 w 368"/>
                <a:gd name="T99" fmla="*/ 2496 h 4016"/>
                <a:gd name="T100" fmla="*/ 128 w 368"/>
                <a:gd name="T101" fmla="*/ 2592 h 4016"/>
                <a:gd name="T102" fmla="*/ 128 w 368"/>
                <a:gd name="T103" fmla="*/ 2784 h 4016"/>
                <a:gd name="T104" fmla="*/ 128 w 368"/>
                <a:gd name="T105" fmla="*/ 2976 h 4016"/>
                <a:gd name="T106" fmla="*/ 123 w 368"/>
                <a:gd name="T107" fmla="*/ 3174 h 4016"/>
                <a:gd name="T108" fmla="*/ 112 w 368"/>
                <a:gd name="T109" fmla="*/ 3328 h 4016"/>
                <a:gd name="T110" fmla="*/ 112 w 368"/>
                <a:gd name="T111" fmla="*/ 3536 h 4016"/>
                <a:gd name="T112" fmla="*/ 112 w 368"/>
                <a:gd name="T113" fmla="*/ 3728 h 4016"/>
                <a:gd name="T114" fmla="*/ 107 w 368"/>
                <a:gd name="T115" fmla="*/ 3926 h 40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68" h="4016">
                  <a:moveTo>
                    <a:pt x="0" y="3968"/>
                  </a:moveTo>
                  <a:lnTo>
                    <a:pt x="0" y="3936"/>
                  </a:lnTo>
                  <a:cubicBezTo>
                    <a:pt x="0" y="3929"/>
                    <a:pt x="2" y="3922"/>
                    <a:pt x="6" y="3915"/>
                  </a:cubicBezTo>
                  <a:lnTo>
                    <a:pt x="22" y="3883"/>
                  </a:lnTo>
                  <a:lnTo>
                    <a:pt x="16" y="3904"/>
                  </a:lnTo>
                  <a:lnTo>
                    <a:pt x="16" y="3888"/>
                  </a:lnTo>
                  <a:lnTo>
                    <a:pt x="16" y="3856"/>
                  </a:lnTo>
                  <a:lnTo>
                    <a:pt x="16" y="3840"/>
                  </a:lnTo>
                  <a:lnTo>
                    <a:pt x="16" y="3808"/>
                  </a:lnTo>
                  <a:lnTo>
                    <a:pt x="16" y="3792"/>
                  </a:lnTo>
                  <a:lnTo>
                    <a:pt x="16" y="3760"/>
                  </a:lnTo>
                  <a:lnTo>
                    <a:pt x="16" y="3728"/>
                  </a:lnTo>
                  <a:lnTo>
                    <a:pt x="16" y="3712"/>
                  </a:lnTo>
                  <a:lnTo>
                    <a:pt x="16" y="3680"/>
                  </a:lnTo>
                  <a:lnTo>
                    <a:pt x="16" y="3664"/>
                  </a:lnTo>
                  <a:lnTo>
                    <a:pt x="16" y="3632"/>
                  </a:lnTo>
                  <a:lnTo>
                    <a:pt x="16" y="3616"/>
                  </a:lnTo>
                  <a:lnTo>
                    <a:pt x="16" y="3584"/>
                  </a:lnTo>
                  <a:lnTo>
                    <a:pt x="16" y="3552"/>
                  </a:lnTo>
                  <a:lnTo>
                    <a:pt x="16" y="3536"/>
                  </a:lnTo>
                  <a:lnTo>
                    <a:pt x="16" y="3504"/>
                  </a:lnTo>
                  <a:lnTo>
                    <a:pt x="16" y="3488"/>
                  </a:lnTo>
                  <a:lnTo>
                    <a:pt x="16" y="3456"/>
                  </a:lnTo>
                  <a:lnTo>
                    <a:pt x="16" y="3440"/>
                  </a:lnTo>
                  <a:lnTo>
                    <a:pt x="16" y="3408"/>
                  </a:lnTo>
                  <a:lnTo>
                    <a:pt x="16" y="3376"/>
                  </a:lnTo>
                  <a:lnTo>
                    <a:pt x="16" y="3360"/>
                  </a:lnTo>
                  <a:lnTo>
                    <a:pt x="16" y="3328"/>
                  </a:lnTo>
                  <a:lnTo>
                    <a:pt x="16" y="3312"/>
                  </a:lnTo>
                  <a:lnTo>
                    <a:pt x="16" y="3280"/>
                  </a:lnTo>
                  <a:lnTo>
                    <a:pt x="16" y="3264"/>
                  </a:lnTo>
                  <a:lnTo>
                    <a:pt x="16" y="3232"/>
                  </a:lnTo>
                  <a:lnTo>
                    <a:pt x="16" y="3200"/>
                  </a:lnTo>
                  <a:lnTo>
                    <a:pt x="16" y="3184"/>
                  </a:lnTo>
                  <a:cubicBezTo>
                    <a:pt x="16" y="3177"/>
                    <a:pt x="18" y="3170"/>
                    <a:pt x="22" y="3163"/>
                  </a:cubicBezTo>
                  <a:lnTo>
                    <a:pt x="38" y="3131"/>
                  </a:lnTo>
                  <a:lnTo>
                    <a:pt x="32" y="3152"/>
                  </a:lnTo>
                  <a:lnTo>
                    <a:pt x="32" y="3136"/>
                  </a:lnTo>
                  <a:lnTo>
                    <a:pt x="32" y="3104"/>
                  </a:lnTo>
                  <a:lnTo>
                    <a:pt x="32" y="3088"/>
                  </a:lnTo>
                  <a:lnTo>
                    <a:pt x="32" y="3056"/>
                  </a:lnTo>
                  <a:lnTo>
                    <a:pt x="32" y="3024"/>
                  </a:lnTo>
                  <a:lnTo>
                    <a:pt x="32" y="3008"/>
                  </a:lnTo>
                  <a:lnTo>
                    <a:pt x="32" y="2976"/>
                  </a:lnTo>
                  <a:lnTo>
                    <a:pt x="32" y="2960"/>
                  </a:lnTo>
                  <a:lnTo>
                    <a:pt x="32" y="2928"/>
                  </a:lnTo>
                  <a:lnTo>
                    <a:pt x="32" y="2912"/>
                  </a:lnTo>
                  <a:lnTo>
                    <a:pt x="32" y="2880"/>
                  </a:lnTo>
                  <a:lnTo>
                    <a:pt x="32" y="2848"/>
                  </a:lnTo>
                  <a:lnTo>
                    <a:pt x="32" y="2832"/>
                  </a:lnTo>
                  <a:lnTo>
                    <a:pt x="32" y="2800"/>
                  </a:lnTo>
                  <a:lnTo>
                    <a:pt x="32" y="2784"/>
                  </a:lnTo>
                  <a:lnTo>
                    <a:pt x="32" y="2752"/>
                  </a:lnTo>
                  <a:lnTo>
                    <a:pt x="32" y="2736"/>
                  </a:lnTo>
                  <a:lnTo>
                    <a:pt x="32" y="2704"/>
                  </a:lnTo>
                  <a:lnTo>
                    <a:pt x="32" y="2672"/>
                  </a:lnTo>
                  <a:lnTo>
                    <a:pt x="32" y="2656"/>
                  </a:lnTo>
                  <a:lnTo>
                    <a:pt x="32" y="2624"/>
                  </a:lnTo>
                  <a:lnTo>
                    <a:pt x="32" y="2608"/>
                  </a:lnTo>
                  <a:lnTo>
                    <a:pt x="32" y="2592"/>
                  </a:lnTo>
                  <a:lnTo>
                    <a:pt x="32" y="2576"/>
                  </a:lnTo>
                  <a:lnTo>
                    <a:pt x="32" y="2560"/>
                  </a:lnTo>
                  <a:cubicBezTo>
                    <a:pt x="32" y="2548"/>
                    <a:pt x="38" y="2536"/>
                    <a:pt x="47" y="2527"/>
                  </a:cubicBezTo>
                  <a:lnTo>
                    <a:pt x="63" y="2511"/>
                  </a:lnTo>
                  <a:lnTo>
                    <a:pt x="48" y="2544"/>
                  </a:lnTo>
                  <a:lnTo>
                    <a:pt x="48" y="2528"/>
                  </a:lnTo>
                  <a:lnTo>
                    <a:pt x="48" y="2512"/>
                  </a:lnTo>
                  <a:lnTo>
                    <a:pt x="48" y="2496"/>
                  </a:lnTo>
                  <a:lnTo>
                    <a:pt x="48" y="2480"/>
                  </a:lnTo>
                  <a:lnTo>
                    <a:pt x="48" y="2464"/>
                  </a:lnTo>
                  <a:lnTo>
                    <a:pt x="48" y="2448"/>
                  </a:lnTo>
                  <a:lnTo>
                    <a:pt x="48" y="2432"/>
                  </a:lnTo>
                  <a:lnTo>
                    <a:pt x="48" y="2416"/>
                  </a:lnTo>
                  <a:lnTo>
                    <a:pt x="48" y="2400"/>
                  </a:lnTo>
                  <a:lnTo>
                    <a:pt x="48" y="2384"/>
                  </a:lnTo>
                  <a:lnTo>
                    <a:pt x="48" y="2368"/>
                  </a:lnTo>
                  <a:cubicBezTo>
                    <a:pt x="48" y="2356"/>
                    <a:pt x="54" y="2344"/>
                    <a:pt x="63" y="2335"/>
                  </a:cubicBezTo>
                  <a:lnTo>
                    <a:pt x="79" y="2319"/>
                  </a:lnTo>
                  <a:lnTo>
                    <a:pt x="64" y="2352"/>
                  </a:lnTo>
                  <a:lnTo>
                    <a:pt x="64" y="2336"/>
                  </a:lnTo>
                  <a:lnTo>
                    <a:pt x="64" y="2320"/>
                  </a:lnTo>
                  <a:lnTo>
                    <a:pt x="64" y="2304"/>
                  </a:lnTo>
                  <a:lnTo>
                    <a:pt x="64" y="2288"/>
                  </a:lnTo>
                  <a:lnTo>
                    <a:pt x="64" y="2272"/>
                  </a:lnTo>
                  <a:lnTo>
                    <a:pt x="64" y="2256"/>
                  </a:lnTo>
                  <a:lnTo>
                    <a:pt x="64" y="2240"/>
                  </a:lnTo>
                  <a:lnTo>
                    <a:pt x="64" y="2224"/>
                  </a:lnTo>
                  <a:lnTo>
                    <a:pt x="64" y="2208"/>
                  </a:lnTo>
                  <a:lnTo>
                    <a:pt x="64" y="2192"/>
                  </a:lnTo>
                  <a:lnTo>
                    <a:pt x="64" y="2176"/>
                  </a:lnTo>
                  <a:cubicBezTo>
                    <a:pt x="64" y="2164"/>
                    <a:pt x="70" y="2152"/>
                    <a:pt x="79" y="2143"/>
                  </a:cubicBezTo>
                  <a:lnTo>
                    <a:pt x="95" y="2127"/>
                  </a:lnTo>
                  <a:lnTo>
                    <a:pt x="80" y="2160"/>
                  </a:lnTo>
                  <a:lnTo>
                    <a:pt x="80" y="2144"/>
                  </a:lnTo>
                  <a:lnTo>
                    <a:pt x="80" y="2128"/>
                  </a:lnTo>
                  <a:lnTo>
                    <a:pt x="80" y="2112"/>
                  </a:lnTo>
                  <a:lnTo>
                    <a:pt x="80" y="2096"/>
                  </a:lnTo>
                  <a:lnTo>
                    <a:pt x="80" y="2080"/>
                  </a:lnTo>
                  <a:lnTo>
                    <a:pt x="80" y="2064"/>
                  </a:lnTo>
                  <a:lnTo>
                    <a:pt x="80" y="2048"/>
                  </a:lnTo>
                  <a:lnTo>
                    <a:pt x="80" y="2032"/>
                  </a:lnTo>
                  <a:lnTo>
                    <a:pt x="80" y="2016"/>
                  </a:lnTo>
                  <a:lnTo>
                    <a:pt x="80" y="2000"/>
                  </a:lnTo>
                  <a:lnTo>
                    <a:pt x="80" y="1984"/>
                  </a:lnTo>
                  <a:cubicBezTo>
                    <a:pt x="80" y="1958"/>
                    <a:pt x="102" y="1936"/>
                    <a:pt x="128" y="1936"/>
                  </a:cubicBezTo>
                  <a:lnTo>
                    <a:pt x="144" y="1936"/>
                  </a:lnTo>
                  <a:lnTo>
                    <a:pt x="96" y="1984"/>
                  </a:lnTo>
                  <a:lnTo>
                    <a:pt x="96" y="1968"/>
                  </a:lnTo>
                  <a:lnTo>
                    <a:pt x="96" y="1952"/>
                  </a:lnTo>
                  <a:lnTo>
                    <a:pt x="96" y="1936"/>
                  </a:lnTo>
                  <a:lnTo>
                    <a:pt x="96" y="1920"/>
                  </a:lnTo>
                  <a:lnTo>
                    <a:pt x="96" y="1904"/>
                  </a:lnTo>
                  <a:lnTo>
                    <a:pt x="96" y="1888"/>
                  </a:lnTo>
                  <a:lnTo>
                    <a:pt x="96" y="1872"/>
                  </a:lnTo>
                  <a:lnTo>
                    <a:pt x="96" y="1856"/>
                  </a:lnTo>
                  <a:lnTo>
                    <a:pt x="96" y="1840"/>
                  </a:lnTo>
                  <a:lnTo>
                    <a:pt x="96" y="1824"/>
                  </a:lnTo>
                  <a:lnTo>
                    <a:pt x="96" y="1808"/>
                  </a:lnTo>
                  <a:lnTo>
                    <a:pt x="96" y="1792"/>
                  </a:lnTo>
                  <a:cubicBezTo>
                    <a:pt x="96" y="1780"/>
                    <a:pt x="102" y="1768"/>
                    <a:pt x="111" y="1759"/>
                  </a:cubicBezTo>
                  <a:lnTo>
                    <a:pt x="127" y="1743"/>
                  </a:lnTo>
                  <a:lnTo>
                    <a:pt x="112" y="1776"/>
                  </a:lnTo>
                  <a:lnTo>
                    <a:pt x="112" y="1760"/>
                  </a:lnTo>
                  <a:lnTo>
                    <a:pt x="112" y="1744"/>
                  </a:lnTo>
                  <a:lnTo>
                    <a:pt x="112" y="1728"/>
                  </a:lnTo>
                  <a:lnTo>
                    <a:pt x="112" y="1712"/>
                  </a:lnTo>
                  <a:lnTo>
                    <a:pt x="112" y="1696"/>
                  </a:lnTo>
                  <a:lnTo>
                    <a:pt x="112" y="1680"/>
                  </a:lnTo>
                  <a:lnTo>
                    <a:pt x="112" y="1664"/>
                  </a:lnTo>
                  <a:lnTo>
                    <a:pt x="112" y="1648"/>
                  </a:lnTo>
                  <a:lnTo>
                    <a:pt x="112" y="1632"/>
                  </a:lnTo>
                  <a:lnTo>
                    <a:pt x="112" y="1616"/>
                  </a:lnTo>
                  <a:lnTo>
                    <a:pt x="112" y="1600"/>
                  </a:lnTo>
                  <a:cubicBezTo>
                    <a:pt x="112" y="1574"/>
                    <a:pt x="134" y="1552"/>
                    <a:pt x="160" y="1552"/>
                  </a:cubicBezTo>
                  <a:lnTo>
                    <a:pt x="176" y="1552"/>
                  </a:lnTo>
                  <a:lnTo>
                    <a:pt x="128" y="1600"/>
                  </a:lnTo>
                  <a:lnTo>
                    <a:pt x="128" y="1584"/>
                  </a:lnTo>
                  <a:lnTo>
                    <a:pt x="128" y="1568"/>
                  </a:lnTo>
                  <a:lnTo>
                    <a:pt x="128" y="1552"/>
                  </a:lnTo>
                  <a:lnTo>
                    <a:pt x="128" y="1536"/>
                  </a:lnTo>
                  <a:lnTo>
                    <a:pt x="128" y="1520"/>
                  </a:lnTo>
                  <a:lnTo>
                    <a:pt x="128" y="1504"/>
                  </a:lnTo>
                  <a:lnTo>
                    <a:pt x="128" y="1488"/>
                  </a:lnTo>
                  <a:lnTo>
                    <a:pt x="128" y="1472"/>
                  </a:lnTo>
                  <a:lnTo>
                    <a:pt x="128" y="1456"/>
                  </a:lnTo>
                  <a:lnTo>
                    <a:pt x="128" y="1440"/>
                  </a:lnTo>
                  <a:lnTo>
                    <a:pt x="128" y="1424"/>
                  </a:lnTo>
                  <a:lnTo>
                    <a:pt x="128" y="1408"/>
                  </a:lnTo>
                  <a:cubicBezTo>
                    <a:pt x="128" y="1396"/>
                    <a:pt x="134" y="1384"/>
                    <a:pt x="143" y="1375"/>
                  </a:cubicBezTo>
                  <a:lnTo>
                    <a:pt x="159" y="1359"/>
                  </a:lnTo>
                  <a:lnTo>
                    <a:pt x="144" y="1392"/>
                  </a:lnTo>
                  <a:lnTo>
                    <a:pt x="144" y="1376"/>
                  </a:lnTo>
                  <a:lnTo>
                    <a:pt x="144" y="1360"/>
                  </a:lnTo>
                  <a:lnTo>
                    <a:pt x="144" y="1344"/>
                  </a:lnTo>
                  <a:lnTo>
                    <a:pt x="144" y="1328"/>
                  </a:lnTo>
                  <a:lnTo>
                    <a:pt x="144" y="1312"/>
                  </a:lnTo>
                  <a:lnTo>
                    <a:pt x="144" y="1296"/>
                  </a:lnTo>
                  <a:lnTo>
                    <a:pt x="144" y="1280"/>
                  </a:lnTo>
                  <a:lnTo>
                    <a:pt x="144" y="1264"/>
                  </a:lnTo>
                  <a:lnTo>
                    <a:pt x="144" y="1248"/>
                  </a:lnTo>
                  <a:lnTo>
                    <a:pt x="144" y="1232"/>
                  </a:lnTo>
                  <a:lnTo>
                    <a:pt x="144" y="1216"/>
                  </a:lnTo>
                  <a:cubicBezTo>
                    <a:pt x="144" y="1190"/>
                    <a:pt x="166" y="1168"/>
                    <a:pt x="192" y="1168"/>
                  </a:cubicBezTo>
                  <a:lnTo>
                    <a:pt x="208" y="1168"/>
                  </a:lnTo>
                  <a:lnTo>
                    <a:pt x="160" y="1216"/>
                  </a:lnTo>
                  <a:lnTo>
                    <a:pt x="160" y="1200"/>
                  </a:lnTo>
                  <a:lnTo>
                    <a:pt x="160" y="1184"/>
                  </a:lnTo>
                  <a:lnTo>
                    <a:pt x="160" y="1168"/>
                  </a:lnTo>
                  <a:lnTo>
                    <a:pt x="160" y="1152"/>
                  </a:lnTo>
                  <a:lnTo>
                    <a:pt x="160" y="1136"/>
                  </a:lnTo>
                  <a:lnTo>
                    <a:pt x="160" y="1120"/>
                  </a:lnTo>
                  <a:lnTo>
                    <a:pt x="160" y="1104"/>
                  </a:lnTo>
                  <a:lnTo>
                    <a:pt x="160" y="1088"/>
                  </a:lnTo>
                  <a:lnTo>
                    <a:pt x="160" y="1072"/>
                  </a:lnTo>
                  <a:lnTo>
                    <a:pt x="160" y="1056"/>
                  </a:lnTo>
                  <a:lnTo>
                    <a:pt x="160" y="1040"/>
                  </a:lnTo>
                  <a:lnTo>
                    <a:pt x="160" y="1024"/>
                  </a:lnTo>
                  <a:cubicBezTo>
                    <a:pt x="160" y="1012"/>
                    <a:pt x="166" y="1000"/>
                    <a:pt x="175" y="991"/>
                  </a:cubicBezTo>
                  <a:lnTo>
                    <a:pt x="191" y="975"/>
                  </a:lnTo>
                  <a:lnTo>
                    <a:pt x="176" y="1008"/>
                  </a:lnTo>
                  <a:lnTo>
                    <a:pt x="176" y="992"/>
                  </a:lnTo>
                  <a:lnTo>
                    <a:pt x="176" y="976"/>
                  </a:lnTo>
                  <a:lnTo>
                    <a:pt x="176" y="960"/>
                  </a:lnTo>
                  <a:lnTo>
                    <a:pt x="176" y="944"/>
                  </a:lnTo>
                  <a:lnTo>
                    <a:pt x="176" y="928"/>
                  </a:lnTo>
                  <a:lnTo>
                    <a:pt x="176" y="912"/>
                  </a:lnTo>
                  <a:lnTo>
                    <a:pt x="176" y="896"/>
                  </a:lnTo>
                  <a:lnTo>
                    <a:pt x="176" y="880"/>
                  </a:lnTo>
                  <a:lnTo>
                    <a:pt x="176" y="864"/>
                  </a:lnTo>
                  <a:lnTo>
                    <a:pt x="176" y="848"/>
                  </a:lnTo>
                  <a:lnTo>
                    <a:pt x="176" y="832"/>
                  </a:lnTo>
                  <a:cubicBezTo>
                    <a:pt x="176" y="806"/>
                    <a:pt x="198" y="784"/>
                    <a:pt x="224" y="784"/>
                  </a:cubicBezTo>
                  <a:lnTo>
                    <a:pt x="240" y="784"/>
                  </a:lnTo>
                  <a:lnTo>
                    <a:pt x="192" y="832"/>
                  </a:lnTo>
                  <a:lnTo>
                    <a:pt x="192" y="816"/>
                  </a:lnTo>
                  <a:lnTo>
                    <a:pt x="192" y="800"/>
                  </a:lnTo>
                  <a:lnTo>
                    <a:pt x="192" y="784"/>
                  </a:lnTo>
                  <a:lnTo>
                    <a:pt x="192" y="768"/>
                  </a:lnTo>
                  <a:lnTo>
                    <a:pt x="192" y="752"/>
                  </a:lnTo>
                  <a:lnTo>
                    <a:pt x="192" y="736"/>
                  </a:lnTo>
                  <a:lnTo>
                    <a:pt x="192" y="720"/>
                  </a:lnTo>
                  <a:lnTo>
                    <a:pt x="192" y="704"/>
                  </a:lnTo>
                  <a:lnTo>
                    <a:pt x="192" y="688"/>
                  </a:lnTo>
                  <a:lnTo>
                    <a:pt x="192" y="672"/>
                  </a:lnTo>
                  <a:lnTo>
                    <a:pt x="192" y="656"/>
                  </a:lnTo>
                  <a:lnTo>
                    <a:pt x="192" y="640"/>
                  </a:lnTo>
                  <a:cubicBezTo>
                    <a:pt x="192" y="614"/>
                    <a:pt x="214" y="592"/>
                    <a:pt x="240" y="592"/>
                  </a:cubicBezTo>
                  <a:lnTo>
                    <a:pt x="256" y="592"/>
                  </a:lnTo>
                  <a:lnTo>
                    <a:pt x="208" y="640"/>
                  </a:lnTo>
                  <a:lnTo>
                    <a:pt x="208" y="624"/>
                  </a:lnTo>
                  <a:lnTo>
                    <a:pt x="208" y="608"/>
                  </a:lnTo>
                  <a:lnTo>
                    <a:pt x="208" y="592"/>
                  </a:lnTo>
                  <a:lnTo>
                    <a:pt x="208" y="576"/>
                  </a:lnTo>
                  <a:lnTo>
                    <a:pt x="208" y="560"/>
                  </a:lnTo>
                  <a:lnTo>
                    <a:pt x="208" y="544"/>
                  </a:lnTo>
                  <a:lnTo>
                    <a:pt x="208" y="528"/>
                  </a:lnTo>
                  <a:lnTo>
                    <a:pt x="208" y="512"/>
                  </a:lnTo>
                  <a:lnTo>
                    <a:pt x="208" y="496"/>
                  </a:lnTo>
                  <a:lnTo>
                    <a:pt x="208" y="480"/>
                  </a:lnTo>
                  <a:lnTo>
                    <a:pt x="208" y="176"/>
                  </a:lnTo>
                  <a:cubicBezTo>
                    <a:pt x="208" y="150"/>
                    <a:pt x="230" y="128"/>
                    <a:pt x="256" y="128"/>
                  </a:cubicBezTo>
                  <a:lnTo>
                    <a:pt x="272" y="128"/>
                  </a:lnTo>
                  <a:lnTo>
                    <a:pt x="224" y="176"/>
                  </a:lnTo>
                  <a:lnTo>
                    <a:pt x="224" y="80"/>
                  </a:lnTo>
                  <a:cubicBezTo>
                    <a:pt x="224" y="54"/>
                    <a:pt x="246" y="32"/>
                    <a:pt x="272" y="32"/>
                  </a:cubicBezTo>
                  <a:lnTo>
                    <a:pt x="288" y="32"/>
                  </a:lnTo>
                  <a:lnTo>
                    <a:pt x="304" y="32"/>
                  </a:lnTo>
                  <a:lnTo>
                    <a:pt x="256" y="80"/>
                  </a:lnTo>
                  <a:lnTo>
                    <a:pt x="256" y="64"/>
                  </a:lnTo>
                  <a:cubicBezTo>
                    <a:pt x="256" y="38"/>
                    <a:pt x="278" y="16"/>
                    <a:pt x="304" y="16"/>
                  </a:cubicBezTo>
                  <a:lnTo>
                    <a:pt x="320" y="16"/>
                  </a:lnTo>
                  <a:lnTo>
                    <a:pt x="272" y="64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64"/>
                  </a:lnTo>
                  <a:cubicBezTo>
                    <a:pt x="368" y="91"/>
                    <a:pt x="347" y="112"/>
                    <a:pt x="320" y="112"/>
                  </a:cubicBezTo>
                  <a:lnTo>
                    <a:pt x="304" y="112"/>
                  </a:lnTo>
                  <a:lnTo>
                    <a:pt x="352" y="64"/>
                  </a:lnTo>
                  <a:lnTo>
                    <a:pt x="352" y="80"/>
                  </a:lnTo>
                  <a:cubicBezTo>
                    <a:pt x="352" y="107"/>
                    <a:pt x="331" y="128"/>
                    <a:pt x="304" y="128"/>
                  </a:cubicBezTo>
                  <a:lnTo>
                    <a:pt x="288" y="128"/>
                  </a:lnTo>
                  <a:lnTo>
                    <a:pt x="272" y="128"/>
                  </a:lnTo>
                  <a:lnTo>
                    <a:pt x="320" y="80"/>
                  </a:lnTo>
                  <a:lnTo>
                    <a:pt x="320" y="176"/>
                  </a:lnTo>
                  <a:cubicBezTo>
                    <a:pt x="320" y="203"/>
                    <a:pt x="299" y="224"/>
                    <a:pt x="272" y="224"/>
                  </a:cubicBezTo>
                  <a:lnTo>
                    <a:pt x="256" y="224"/>
                  </a:lnTo>
                  <a:lnTo>
                    <a:pt x="304" y="176"/>
                  </a:lnTo>
                  <a:lnTo>
                    <a:pt x="304" y="480"/>
                  </a:lnTo>
                  <a:lnTo>
                    <a:pt x="304" y="496"/>
                  </a:lnTo>
                  <a:lnTo>
                    <a:pt x="304" y="512"/>
                  </a:lnTo>
                  <a:lnTo>
                    <a:pt x="304" y="528"/>
                  </a:lnTo>
                  <a:lnTo>
                    <a:pt x="304" y="544"/>
                  </a:lnTo>
                  <a:lnTo>
                    <a:pt x="304" y="560"/>
                  </a:lnTo>
                  <a:lnTo>
                    <a:pt x="304" y="576"/>
                  </a:lnTo>
                  <a:lnTo>
                    <a:pt x="304" y="592"/>
                  </a:lnTo>
                  <a:lnTo>
                    <a:pt x="304" y="608"/>
                  </a:lnTo>
                  <a:lnTo>
                    <a:pt x="304" y="624"/>
                  </a:lnTo>
                  <a:lnTo>
                    <a:pt x="304" y="640"/>
                  </a:lnTo>
                  <a:cubicBezTo>
                    <a:pt x="304" y="667"/>
                    <a:pt x="283" y="688"/>
                    <a:pt x="256" y="688"/>
                  </a:cubicBezTo>
                  <a:lnTo>
                    <a:pt x="240" y="688"/>
                  </a:lnTo>
                  <a:lnTo>
                    <a:pt x="288" y="640"/>
                  </a:lnTo>
                  <a:lnTo>
                    <a:pt x="288" y="656"/>
                  </a:lnTo>
                  <a:lnTo>
                    <a:pt x="288" y="672"/>
                  </a:lnTo>
                  <a:lnTo>
                    <a:pt x="288" y="688"/>
                  </a:lnTo>
                  <a:lnTo>
                    <a:pt x="288" y="704"/>
                  </a:lnTo>
                  <a:lnTo>
                    <a:pt x="288" y="720"/>
                  </a:lnTo>
                  <a:lnTo>
                    <a:pt x="288" y="736"/>
                  </a:lnTo>
                  <a:lnTo>
                    <a:pt x="288" y="752"/>
                  </a:lnTo>
                  <a:lnTo>
                    <a:pt x="288" y="768"/>
                  </a:lnTo>
                  <a:lnTo>
                    <a:pt x="288" y="784"/>
                  </a:lnTo>
                  <a:lnTo>
                    <a:pt x="288" y="800"/>
                  </a:lnTo>
                  <a:lnTo>
                    <a:pt x="288" y="816"/>
                  </a:lnTo>
                  <a:lnTo>
                    <a:pt x="288" y="832"/>
                  </a:lnTo>
                  <a:cubicBezTo>
                    <a:pt x="288" y="859"/>
                    <a:pt x="267" y="880"/>
                    <a:pt x="240" y="880"/>
                  </a:cubicBezTo>
                  <a:lnTo>
                    <a:pt x="224" y="880"/>
                  </a:lnTo>
                  <a:lnTo>
                    <a:pt x="272" y="832"/>
                  </a:lnTo>
                  <a:lnTo>
                    <a:pt x="272" y="848"/>
                  </a:lnTo>
                  <a:lnTo>
                    <a:pt x="272" y="864"/>
                  </a:lnTo>
                  <a:lnTo>
                    <a:pt x="272" y="880"/>
                  </a:lnTo>
                  <a:lnTo>
                    <a:pt x="272" y="896"/>
                  </a:lnTo>
                  <a:lnTo>
                    <a:pt x="272" y="912"/>
                  </a:lnTo>
                  <a:lnTo>
                    <a:pt x="272" y="928"/>
                  </a:lnTo>
                  <a:lnTo>
                    <a:pt x="272" y="944"/>
                  </a:lnTo>
                  <a:lnTo>
                    <a:pt x="272" y="960"/>
                  </a:lnTo>
                  <a:lnTo>
                    <a:pt x="272" y="976"/>
                  </a:lnTo>
                  <a:lnTo>
                    <a:pt x="272" y="992"/>
                  </a:lnTo>
                  <a:lnTo>
                    <a:pt x="272" y="1008"/>
                  </a:lnTo>
                  <a:cubicBezTo>
                    <a:pt x="272" y="1021"/>
                    <a:pt x="267" y="1033"/>
                    <a:pt x="258" y="1042"/>
                  </a:cubicBezTo>
                  <a:lnTo>
                    <a:pt x="242" y="1058"/>
                  </a:lnTo>
                  <a:lnTo>
                    <a:pt x="256" y="1024"/>
                  </a:lnTo>
                  <a:lnTo>
                    <a:pt x="256" y="1040"/>
                  </a:lnTo>
                  <a:lnTo>
                    <a:pt x="256" y="1056"/>
                  </a:lnTo>
                  <a:lnTo>
                    <a:pt x="256" y="1072"/>
                  </a:lnTo>
                  <a:lnTo>
                    <a:pt x="256" y="1088"/>
                  </a:lnTo>
                  <a:lnTo>
                    <a:pt x="256" y="1104"/>
                  </a:lnTo>
                  <a:lnTo>
                    <a:pt x="256" y="1120"/>
                  </a:lnTo>
                  <a:lnTo>
                    <a:pt x="256" y="1136"/>
                  </a:lnTo>
                  <a:lnTo>
                    <a:pt x="256" y="1152"/>
                  </a:lnTo>
                  <a:lnTo>
                    <a:pt x="256" y="1168"/>
                  </a:lnTo>
                  <a:lnTo>
                    <a:pt x="256" y="1184"/>
                  </a:lnTo>
                  <a:lnTo>
                    <a:pt x="256" y="1200"/>
                  </a:lnTo>
                  <a:lnTo>
                    <a:pt x="256" y="1216"/>
                  </a:lnTo>
                  <a:cubicBezTo>
                    <a:pt x="256" y="1243"/>
                    <a:pt x="235" y="1264"/>
                    <a:pt x="208" y="1264"/>
                  </a:cubicBezTo>
                  <a:lnTo>
                    <a:pt x="192" y="1264"/>
                  </a:lnTo>
                  <a:lnTo>
                    <a:pt x="240" y="1216"/>
                  </a:lnTo>
                  <a:lnTo>
                    <a:pt x="240" y="1232"/>
                  </a:lnTo>
                  <a:lnTo>
                    <a:pt x="240" y="1248"/>
                  </a:lnTo>
                  <a:lnTo>
                    <a:pt x="240" y="1264"/>
                  </a:lnTo>
                  <a:lnTo>
                    <a:pt x="240" y="1280"/>
                  </a:lnTo>
                  <a:lnTo>
                    <a:pt x="240" y="1296"/>
                  </a:lnTo>
                  <a:lnTo>
                    <a:pt x="240" y="1312"/>
                  </a:lnTo>
                  <a:lnTo>
                    <a:pt x="240" y="1328"/>
                  </a:lnTo>
                  <a:lnTo>
                    <a:pt x="240" y="1344"/>
                  </a:lnTo>
                  <a:lnTo>
                    <a:pt x="240" y="1360"/>
                  </a:lnTo>
                  <a:lnTo>
                    <a:pt x="240" y="1376"/>
                  </a:lnTo>
                  <a:lnTo>
                    <a:pt x="240" y="1392"/>
                  </a:lnTo>
                  <a:cubicBezTo>
                    <a:pt x="240" y="1405"/>
                    <a:pt x="235" y="1417"/>
                    <a:pt x="226" y="1426"/>
                  </a:cubicBezTo>
                  <a:lnTo>
                    <a:pt x="210" y="1442"/>
                  </a:lnTo>
                  <a:lnTo>
                    <a:pt x="224" y="1408"/>
                  </a:lnTo>
                  <a:lnTo>
                    <a:pt x="224" y="1424"/>
                  </a:lnTo>
                  <a:lnTo>
                    <a:pt x="224" y="1440"/>
                  </a:lnTo>
                  <a:lnTo>
                    <a:pt x="224" y="1456"/>
                  </a:lnTo>
                  <a:lnTo>
                    <a:pt x="224" y="1472"/>
                  </a:lnTo>
                  <a:lnTo>
                    <a:pt x="224" y="1488"/>
                  </a:lnTo>
                  <a:lnTo>
                    <a:pt x="224" y="1504"/>
                  </a:lnTo>
                  <a:lnTo>
                    <a:pt x="224" y="1520"/>
                  </a:lnTo>
                  <a:lnTo>
                    <a:pt x="224" y="1536"/>
                  </a:lnTo>
                  <a:lnTo>
                    <a:pt x="224" y="1552"/>
                  </a:lnTo>
                  <a:lnTo>
                    <a:pt x="224" y="1568"/>
                  </a:lnTo>
                  <a:lnTo>
                    <a:pt x="224" y="1584"/>
                  </a:lnTo>
                  <a:lnTo>
                    <a:pt x="224" y="1600"/>
                  </a:lnTo>
                  <a:cubicBezTo>
                    <a:pt x="224" y="1627"/>
                    <a:pt x="203" y="1648"/>
                    <a:pt x="176" y="1648"/>
                  </a:cubicBezTo>
                  <a:lnTo>
                    <a:pt x="160" y="1648"/>
                  </a:lnTo>
                  <a:lnTo>
                    <a:pt x="208" y="1600"/>
                  </a:lnTo>
                  <a:lnTo>
                    <a:pt x="208" y="1616"/>
                  </a:lnTo>
                  <a:lnTo>
                    <a:pt x="208" y="1632"/>
                  </a:lnTo>
                  <a:lnTo>
                    <a:pt x="208" y="1648"/>
                  </a:lnTo>
                  <a:lnTo>
                    <a:pt x="208" y="1664"/>
                  </a:lnTo>
                  <a:lnTo>
                    <a:pt x="208" y="1680"/>
                  </a:lnTo>
                  <a:lnTo>
                    <a:pt x="208" y="1696"/>
                  </a:lnTo>
                  <a:lnTo>
                    <a:pt x="208" y="1712"/>
                  </a:lnTo>
                  <a:lnTo>
                    <a:pt x="208" y="1728"/>
                  </a:lnTo>
                  <a:lnTo>
                    <a:pt x="208" y="1744"/>
                  </a:lnTo>
                  <a:lnTo>
                    <a:pt x="208" y="1760"/>
                  </a:lnTo>
                  <a:lnTo>
                    <a:pt x="208" y="1776"/>
                  </a:lnTo>
                  <a:cubicBezTo>
                    <a:pt x="208" y="1789"/>
                    <a:pt x="203" y="1801"/>
                    <a:pt x="194" y="1810"/>
                  </a:cubicBezTo>
                  <a:lnTo>
                    <a:pt x="178" y="1826"/>
                  </a:lnTo>
                  <a:lnTo>
                    <a:pt x="192" y="1792"/>
                  </a:lnTo>
                  <a:lnTo>
                    <a:pt x="192" y="1808"/>
                  </a:lnTo>
                  <a:lnTo>
                    <a:pt x="192" y="1824"/>
                  </a:lnTo>
                  <a:lnTo>
                    <a:pt x="192" y="1840"/>
                  </a:lnTo>
                  <a:lnTo>
                    <a:pt x="192" y="1856"/>
                  </a:lnTo>
                  <a:lnTo>
                    <a:pt x="192" y="1872"/>
                  </a:lnTo>
                  <a:lnTo>
                    <a:pt x="192" y="1888"/>
                  </a:lnTo>
                  <a:lnTo>
                    <a:pt x="192" y="1904"/>
                  </a:lnTo>
                  <a:lnTo>
                    <a:pt x="192" y="1920"/>
                  </a:lnTo>
                  <a:lnTo>
                    <a:pt x="192" y="1936"/>
                  </a:lnTo>
                  <a:lnTo>
                    <a:pt x="192" y="1952"/>
                  </a:lnTo>
                  <a:lnTo>
                    <a:pt x="192" y="1968"/>
                  </a:lnTo>
                  <a:lnTo>
                    <a:pt x="192" y="1984"/>
                  </a:lnTo>
                  <a:cubicBezTo>
                    <a:pt x="192" y="2011"/>
                    <a:pt x="171" y="2032"/>
                    <a:pt x="144" y="2032"/>
                  </a:cubicBezTo>
                  <a:lnTo>
                    <a:pt x="128" y="2032"/>
                  </a:lnTo>
                  <a:lnTo>
                    <a:pt x="176" y="1984"/>
                  </a:lnTo>
                  <a:lnTo>
                    <a:pt x="176" y="2000"/>
                  </a:lnTo>
                  <a:lnTo>
                    <a:pt x="176" y="2016"/>
                  </a:lnTo>
                  <a:lnTo>
                    <a:pt x="176" y="2032"/>
                  </a:lnTo>
                  <a:lnTo>
                    <a:pt x="176" y="2048"/>
                  </a:lnTo>
                  <a:lnTo>
                    <a:pt x="176" y="2064"/>
                  </a:lnTo>
                  <a:lnTo>
                    <a:pt x="176" y="2080"/>
                  </a:lnTo>
                  <a:lnTo>
                    <a:pt x="176" y="2096"/>
                  </a:lnTo>
                  <a:lnTo>
                    <a:pt x="176" y="2112"/>
                  </a:lnTo>
                  <a:lnTo>
                    <a:pt x="176" y="2128"/>
                  </a:lnTo>
                  <a:lnTo>
                    <a:pt x="176" y="2144"/>
                  </a:lnTo>
                  <a:lnTo>
                    <a:pt x="176" y="2160"/>
                  </a:lnTo>
                  <a:cubicBezTo>
                    <a:pt x="176" y="2173"/>
                    <a:pt x="171" y="2185"/>
                    <a:pt x="162" y="2194"/>
                  </a:cubicBezTo>
                  <a:lnTo>
                    <a:pt x="146" y="2210"/>
                  </a:lnTo>
                  <a:lnTo>
                    <a:pt x="160" y="2176"/>
                  </a:lnTo>
                  <a:lnTo>
                    <a:pt x="160" y="2192"/>
                  </a:lnTo>
                  <a:lnTo>
                    <a:pt x="160" y="2208"/>
                  </a:lnTo>
                  <a:lnTo>
                    <a:pt x="160" y="2224"/>
                  </a:lnTo>
                  <a:lnTo>
                    <a:pt x="160" y="2240"/>
                  </a:lnTo>
                  <a:lnTo>
                    <a:pt x="160" y="2256"/>
                  </a:lnTo>
                  <a:lnTo>
                    <a:pt x="160" y="2272"/>
                  </a:lnTo>
                  <a:lnTo>
                    <a:pt x="160" y="2288"/>
                  </a:lnTo>
                  <a:lnTo>
                    <a:pt x="160" y="2304"/>
                  </a:lnTo>
                  <a:lnTo>
                    <a:pt x="160" y="2320"/>
                  </a:lnTo>
                  <a:lnTo>
                    <a:pt x="160" y="2336"/>
                  </a:lnTo>
                  <a:lnTo>
                    <a:pt x="160" y="2352"/>
                  </a:lnTo>
                  <a:cubicBezTo>
                    <a:pt x="160" y="2365"/>
                    <a:pt x="155" y="2377"/>
                    <a:pt x="146" y="2386"/>
                  </a:cubicBezTo>
                  <a:lnTo>
                    <a:pt x="130" y="2402"/>
                  </a:lnTo>
                  <a:lnTo>
                    <a:pt x="144" y="2368"/>
                  </a:lnTo>
                  <a:lnTo>
                    <a:pt x="144" y="2384"/>
                  </a:lnTo>
                  <a:lnTo>
                    <a:pt x="144" y="2400"/>
                  </a:lnTo>
                  <a:lnTo>
                    <a:pt x="144" y="2416"/>
                  </a:lnTo>
                  <a:lnTo>
                    <a:pt x="144" y="2432"/>
                  </a:lnTo>
                  <a:lnTo>
                    <a:pt x="144" y="2448"/>
                  </a:lnTo>
                  <a:lnTo>
                    <a:pt x="144" y="2464"/>
                  </a:lnTo>
                  <a:lnTo>
                    <a:pt x="144" y="2480"/>
                  </a:lnTo>
                  <a:lnTo>
                    <a:pt x="144" y="2496"/>
                  </a:lnTo>
                  <a:lnTo>
                    <a:pt x="144" y="2512"/>
                  </a:lnTo>
                  <a:lnTo>
                    <a:pt x="144" y="2528"/>
                  </a:lnTo>
                  <a:lnTo>
                    <a:pt x="144" y="2544"/>
                  </a:lnTo>
                  <a:cubicBezTo>
                    <a:pt x="144" y="2557"/>
                    <a:pt x="139" y="2569"/>
                    <a:pt x="130" y="2578"/>
                  </a:cubicBezTo>
                  <a:lnTo>
                    <a:pt x="114" y="2594"/>
                  </a:lnTo>
                  <a:lnTo>
                    <a:pt x="128" y="2560"/>
                  </a:lnTo>
                  <a:lnTo>
                    <a:pt x="128" y="2576"/>
                  </a:lnTo>
                  <a:lnTo>
                    <a:pt x="128" y="2592"/>
                  </a:lnTo>
                  <a:lnTo>
                    <a:pt x="128" y="2608"/>
                  </a:lnTo>
                  <a:lnTo>
                    <a:pt x="128" y="2624"/>
                  </a:lnTo>
                  <a:lnTo>
                    <a:pt x="128" y="2656"/>
                  </a:lnTo>
                  <a:lnTo>
                    <a:pt x="128" y="2672"/>
                  </a:lnTo>
                  <a:lnTo>
                    <a:pt x="128" y="2704"/>
                  </a:lnTo>
                  <a:lnTo>
                    <a:pt x="128" y="2736"/>
                  </a:lnTo>
                  <a:lnTo>
                    <a:pt x="128" y="2752"/>
                  </a:lnTo>
                  <a:lnTo>
                    <a:pt x="128" y="2784"/>
                  </a:lnTo>
                  <a:lnTo>
                    <a:pt x="128" y="2800"/>
                  </a:lnTo>
                  <a:lnTo>
                    <a:pt x="128" y="2832"/>
                  </a:lnTo>
                  <a:lnTo>
                    <a:pt x="128" y="2848"/>
                  </a:lnTo>
                  <a:lnTo>
                    <a:pt x="128" y="2880"/>
                  </a:lnTo>
                  <a:lnTo>
                    <a:pt x="128" y="2912"/>
                  </a:lnTo>
                  <a:lnTo>
                    <a:pt x="128" y="2928"/>
                  </a:lnTo>
                  <a:lnTo>
                    <a:pt x="128" y="2960"/>
                  </a:lnTo>
                  <a:lnTo>
                    <a:pt x="128" y="2976"/>
                  </a:lnTo>
                  <a:lnTo>
                    <a:pt x="128" y="3008"/>
                  </a:lnTo>
                  <a:lnTo>
                    <a:pt x="128" y="3024"/>
                  </a:lnTo>
                  <a:lnTo>
                    <a:pt x="128" y="3056"/>
                  </a:lnTo>
                  <a:lnTo>
                    <a:pt x="128" y="3088"/>
                  </a:lnTo>
                  <a:lnTo>
                    <a:pt x="128" y="3104"/>
                  </a:lnTo>
                  <a:lnTo>
                    <a:pt x="128" y="3136"/>
                  </a:lnTo>
                  <a:lnTo>
                    <a:pt x="128" y="3152"/>
                  </a:lnTo>
                  <a:cubicBezTo>
                    <a:pt x="128" y="3160"/>
                    <a:pt x="127" y="3167"/>
                    <a:pt x="123" y="3174"/>
                  </a:cubicBezTo>
                  <a:lnTo>
                    <a:pt x="107" y="3206"/>
                  </a:lnTo>
                  <a:lnTo>
                    <a:pt x="112" y="3184"/>
                  </a:lnTo>
                  <a:lnTo>
                    <a:pt x="112" y="3200"/>
                  </a:lnTo>
                  <a:lnTo>
                    <a:pt x="112" y="3232"/>
                  </a:lnTo>
                  <a:lnTo>
                    <a:pt x="112" y="3264"/>
                  </a:lnTo>
                  <a:lnTo>
                    <a:pt x="112" y="3280"/>
                  </a:lnTo>
                  <a:lnTo>
                    <a:pt x="112" y="3312"/>
                  </a:lnTo>
                  <a:lnTo>
                    <a:pt x="112" y="3328"/>
                  </a:lnTo>
                  <a:lnTo>
                    <a:pt x="112" y="3360"/>
                  </a:lnTo>
                  <a:lnTo>
                    <a:pt x="112" y="3376"/>
                  </a:lnTo>
                  <a:lnTo>
                    <a:pt x="112" y="3408"/>
                  </a:lnTo>
                  <a:lnTo>
                    <a:pt x="112" y="3440"/>
                  </a:lnTo>
                  <a:lnTo>
                    <a:pt x="112" y="3456"/>
                  </a:lnTo>
                  <a:lnTo>
                    <a:pt x="112" y="3488"/>
                  </a:lnTo>
                  <a:lnTo>
                    <a:pt x="112" y="3504"/>
                  </a:lnTo>
                  <a:lnTo>
                    <a:pt x="112" y="3536"/>
                  </a:lnTo>
                  <a:lnTo>
                    <a:pt x="112" y="3552"/>
                  </a:lnTo>
                  <a:lnTo>
                    <a:pt x="112" y="3584"/>
                  </a:lnTo>
                  <a:lnTo>
                    <a:pt x="112" y="3616"/>
                  </a:lnTo>
                  <a:lnTo>
                    <a:pt x="112" y="3632"/>
                  </a:lnTo>
                  <a:lnTo>
                    <a:pt x="112" y="3664"/>
                  </a:lnTo>
                  <a:lnTo>
                    <a:pt x="112" y="3680"/>
                  </a:lnTo>
                  <a:lnTo>
                    <a:pt x="112" y="3712"/>
                  </a:lnTo>
                  <a:lnTo>
                    <a:pt x="112" y="3728"/>
                  </a:lnTo>
                  <a:lnTo>
                    <a:pt x="112" y="3760"/>
                  </a:lnTo>
                  <a:lnTo>
                    <a:pt x="112" y="3792"/>
                  </a:lnTo>
                  <a:lnTo>
                    <a:pt x="112" y="3808"/>
                  </a:lnTo>
                  <a:lnTo>
                    <a:pt x="112" y="3840"/>
                  </a:lnTo>
                  <a:lnTo>
                    <a:pt x="112" y="3856"/>
                  </a:lnTo>
                  <a:lnTo>
                    <a:pt x="112" y="3888"/>
                  </a:lnTo>
                  <a:lnTo>
                    <a:pt x="112" y="3904"/>
                  </a:lnTo>
                  <a:cubicBezTo>
                    <a:pt x="112" y="3912"/>
                    <a:pt x="111" y="3919"/>
                    <a:pt x="107" y="3926"/>
                  </a:cubicBezTo>
                  <a:lnTo>
                    <a:pt x="91" y="3958"/>
                  </a:lnTo>
                  <a:lnTo>
                    <a:pt x="96" y="3936"/>
                  </a:lnTo>
                  <a:lnTo>
                    <a:pt x="96" y="3968"/>
                  </a:lnTo>
                  <a:cubicBezTo>
                    <a:pt x="96" y="3995"/>
                    <a:pt x="75" y="4016"/>
                    <a:pt x="48" y="4016"/>
                  </a:cubicBezTo>
                  <a:cubicBezTo>
                    <a:pt x="22" y="4016"/>
                    <a:pt x="0" y="3995"/>
                    <a:pt x="0" y="39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2" name="Freeform 241"/>
            <p:cNvSpPr>
              <a:spLocks/>
            </p:cNvSpPr>
            <p:nvPr/>
          </p:nvSpPr>
          <p:spPr bwMode="auto">
            <a:xfrm>
              <a:off x="7269572" y="3770185"/>
              <a:ext cx="31633" cy="1704640"/>
            </a:xfrm>
            <a:custGeom>
              <a:avLst/>
              <a:gdLst>
                <a:gd name="T0" fmla="*/ 24 w 272"/>
                <a:gd name="T1" fmla="*/ 56 h 9200"/>
                <a:gd name="T2" fmla="*/ 96 w 272"/>
                <a:gd name="T3" fmla="*/ 56 h 9200"/>
                <a:gd name="T4" fmla="*/ 80 w 272"/>
                <a:gd name="T5" fmla="*/ 640 h 9200"/>
                <a:gd name="T6" fmla="*/ 80 w 272"/>
                <a:gd name="T7" fmla="*/ 712 h 9200"/>
                <a:gd name="T8" fmla="*/ 64 w 272"/>
                <a:gd name="T9" fmla="*/ 664 h 9200"/>
                <a:gd name="T10" fmla="*/ 112 w 272"/>
                <a:gd name="T11" fmla="*/ 688 h 9200"/>
                <a:gd name="T12" fmla="*/ 120 w 272"/>
                <a:gd name="T13" fmla="*/ 744 h 9200"/>
                <a:gd name="T14" fmla="*/ 120 w 272"/>
                <a:gd name="T15" fmla="*/ 1200 h 9200"/>
                <a:gd name="T16" fmla="*/ 120 w 272"/>
                <a:gd name="T17" fmla="*/ 1664 h 9200"/>
                <a:gd name="T18" fmla="*/ 120 w 272"/>
                <a:gd name="T19" fmla="*/ 2152 h 9200"/>
                <a:gd name="T20" fmla="*/ 128 w 272"/>
                <a:gd name="T21" fmla="*/ 2640 h 9200"/>
                <a:gd name="T22" fmla="*/ 128 w 272"/>
                <a:gd name="T23" fmla="*/ 3920 h 9200"/>
                <a:gd name="T24" fmla="*/ 128 w 272"/>
                <a:gd name="T25" fmla="*/ 5200 h 9200"/>
                <a:gd name="T26" fmla="*/ 136 w 272"/>
                <a:gd name="T27" fmla="*/ 6512 h 9200"/>
                <a:gd name="T28" fmla="*/ 136 w 272"/>
                <a:gd name="T29" fmla="*/ 7304 h 9200"/>
                <a:gd name="T30" fmla="*/ 136 w 272"/>
                <a:gd name="T31" fmla="*/ 7664 h 9200"/>
                <a:gd name="T32" fmla="*/ 136 w 272"/>
                <a:gd name="T33" fmla="*/ 8128 h 9200"/>
                <a:gd name="T34" fmla="*/ 144 w 272"/>
                <a:gd name="T35" fmla="*/ 8408 h 9200"/>
                <a:gd name="T36" fmla="*/ 144 w 272"/>
                <a:gd name="T37" fmla="*/ 8664 h 9200"/>
                <a:gd name="T38" fmla="*/ 144 w 272"/>
                <a:gd name="T39" fmla="*/ 8896 h 9200"/>
                <a:gd name="T40" fmla="*/ 152 w 272"/>
                <a:gd name="T41" fmla="*/ 9072 h 9200"/>
                <a:gd name="T42" fmla="*/ 136 w 272"/>
                <a:gd name="T43" fmla="*/ 9072 h 9200"/>
                <a:gd name="T44" fmla="*/ 136 w 272"/>
                <a:gd name="T45" fmla="*/ 9048 h 9200"/>
                <a:gd name="T46" fmla="*/ 160 w 272"/>
                <a:gd name="T47" fmla="*/ 9048 h 9200"/>
                <a:gd name="T48" fmla="*/ 184 w 272"/>
                <a:gd name="T49" fmla="*/ 9128 h 9200"/>
                <a:gd name="T50" fmla="*/ 184 w 272"/>
                <a:gd name="T51" fmla="*/ 9128 h 9200"/>
                <a:gd name="T52" fmla="*/ 184 w 272"/>
                <a:gd name="T53" fmla="*/ 9152 h 9200"/>
                <a:gd name="T54" fmla="*/ 176 w 272"/>
                <a:gd name="T55" fmla="*/ 9176 h 9200"/>
                <a:gd name="T56" fmla="*/ 208 w 272"/>
                <a:gd name="T57" fmla="*/ 9128 h 9200"/>
                <a:gd name="T58" fmla="*/ 240 w 272"/>
                <a:gd name="T59" fmla="*/ 9176 h 9200"/>
                <a:gd name="T60" fmla="*/ 200 w 272"/>
                <a:gd name="T61" fmla="*/ 9176 h 9200"/>
                <a:gd name="T62" fmla="*/ 224 w 272"/>
                <a:gd name="T63" fmla="*/ 9176 h 9200"/>
                <a:gd name="T64" fmla="*/ 272 w 272"/>
                <a:gd name="T65" fmla="*/ 9176 h 9200"/>
                <a:gd name="T66" fmla="*/ 200 w 272"/>
                <a:gd name="T67" fmla="*/ 9176 h 9200"/>
                <a:gd name="T68" fmla="*/ 240 w 272"/>
                <a:gd name="T69" fmla="*/ 9176 h 9200"/>
                <a:gd name="T70" fmla="*/ 176 w 272"/>
                <a:gd name="T71" fmla="*/ 9176 h 9200"/>
                <a:gd name="T72" fmla="*/ 216 w 272"/>
                <a:gd name="T73" fmla="*/ 9176 h 9200"/>
                <a:gd name="T74" fmla="*/ 184 w 272"/>
                <a:gd name="T75" fmla="*/ 9176 h 9200"/>
                <a:gd name="T76" fmla="*/ 136 w 272"/>
                <a:gd name="T77" fmla="*/ 9128 h 9200"/>
                <a:gd name="T78" fmla="*/ 160 w 272"/>
                <a:gd name="T79" fmla="*/ 9120 h 9200"/>
                <a:gd name="T80" fmla="*/ 112 w 272"/>
                <a:gd name="T81" fmla="*/ 9072 h 9200"/>
                <a:gd name="T82" fmla="*/ 104 w 272"/>
                <a:gd name="T83" fmla="*/ 9096 h 9200"/>
                <a:gd name="T84" fmla="*/ 98 w 272"/>
                <a:gd name="T85" fmla="*/ 8904 h 9200"/>
                <a:gd name="T86" fmla="*/ 96 w 272"/>
                <a:gd name="T87" fmla="*/ 8688 h 9200"/>
                <a:gd name="T88" fmla="*/ 96 w 272"/>
                <a:gd name="T89" fmla="*/ 8432 h 9200"/>
                <a:gd name="T90" fmla="*/ 90 w 272"/>
                <a:gd name="T91" fmla="*/ 8136 h 9200"/>
                <a:gd name="T92" fmla="*/ 88 w 272"/>
                <a:gd name="T93" fmla="*/ 7712 h 9200"/>
                <a:gd name="T94" fmla="*/ 88 w 272"/>
                <a:gd name="T95" fmla="*/ 7360 h 9200"/>
                <a:gd name="T96" fmla="*/ 88 w 272"/>
                <a:gd name="T97" fmla="*/ 6640 h 9200"/>
                <a:gd name="T98" fmla="*/ 80 w 272"/>
                <a:gd name="T99" fmla="*/ 5328 h 9200"/>
                <a:gd name="T100" fmla="*/ 80 w 272"/>
                <a:gd name="T101" fmla="*/ 4072 h 9200"/>
                <a:gd name="T102" fmla="*/ 80 w 272"/>
                <a:gd name="T103" fmla="*/ 2768 h 9200"/>
                <a:gd name="T104" fmla="*/ 73 w 272"/>
                <a:gd name="T105" fmla="*/ 2156 h 9200"/>
                <a:gd name="T106" fmla="*/ 72 w 272"/>
                <a:gd name="T107" fmla="*/ 1720 h 9200"/>
                <a:gd name="T108" fmla="*/ 72 w 272"/>
                <a:gd name="T109" fmla="*/ 1256 h 9200"/>
                <a:gd name="T110" fmla="*/ 72 w 272"/>
                <a:gd name="T111" fmla="*/ 768 h 9200"/>
                <a:gd name="T112" fmla="*/ 64 w 272"/>
                <a:gd name="T113" fmla="*/ 688 h 9200"/>
                <a:gd name="T114" fmla="*/ 64 w 272"/>
                <a:gd name="T115" fmla="*/ 664 h 9200"/>
                <a:gd name="T116" fmla="*/ 56 w 272"/>
                <a:gd name="T117" fmla="*/ 688 h 9200"/>
                <a:gd name="T118" fmla="*/ 48 w 272"/>
                <a:gd name="T119" fmla="*/ 184 h 9200"/>
                <a:gd name="T120" fmla="*/ 56 w 272"/>
                <a:gd name="T121" fmla="*/ 80 h 9200"/>
                <a:gd name="T122" fmla="*/ 32 w 272"/>
                <a:gd name="T123" fmla="*/ 104 h 9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72" h="9200">
                  <a:moveTo>
                    <a:pt x="24" y="56"/>
                  </a:moveTo>
                  <a:lnTo>
                    <a:pt x="32" y="56"/>
                  </a:lnTo>
                  <a:lnTo>
                    <a:pt x="8" y="80"/>
                  </a:lnTo>
                  <a:lnTo>
                    <a:pt x="8" y="72"/>
                  </a:lnTo>
                  <a:cubicBezTo>
                    <a:pt x="8" y="59"/>
                    <a:pt x="19" y="48"/>
                    <a:pt x="32" y="48"/>
                  </a:cubicBezTo>
                  <a:lnTo>
                    <a:pt x="40" y="48"/>
                  </a:lnTo>
                  <a:lnTo>
                    <a:pt x="48" y="48"/>
                  </a:lnTo>
                  <a:lnTo>
                    <a:pt x="24" y="72"/>
                  </a:lnTo>
                  <a:lnTo>
                    <a:pt x="24" y="56"/>
                  </a:lnTo>
                  <a:cubicBezTo>
                    <a:pt x="24" y="43"/>
                    <a:pt x="35" y="32"/>
                    <a:pt x="48" y="32"/>
                  </a:cubicBezTo>
                  <a:lnTo>
                    <a:pt x="56" y="32"/>
                  </a:lnTo>
                  <a:lnTo>
                    <a:pt x="32" y="56"/>
                  </a:lnTo>
                  <a:lnTo>
                    <a:pt x="32" y="24"/>
                  </a:lnTo>
                  <a:cubicBezTo>
                    <a:pt x="32" y="11"/>
                    <a:pt x="43" y="0"/>
                    <a:pt x="56" y="0"/>
                  </a:cubicBezTo>
                  <a:lnTo>
                    <a:pt x="64" y="0"/>
                  </a:lnTo>
                  <a:lnTo>
                    <a:pt x="72" y="0"/>
                  </a:lnTo>
                  <a:cubicBezTo>
                    <a:pt x="86" y="0"/>
                    <a:pt x="96" y="11"/>
                    <a:pt x="96" y="24"/>
                  </a:cubicBezTo>
                  <a:lnTo>
                    <a:pt x="96" y="56"/>
                  </a:lnTo>
                  <a:lnTo>
                    <a:pt x="96" y="88"/>
                  </a:lnTo>
                  <a:lnTo>
                    <a:pt x="96" y="184"/>
                  </a:lnTo>
                  <a:lnTo>
                    <a:pt x="96" y="336"/>
                  </a:lnTo>
                  <a:lnTo>
                    <a:pt x="96" y="440"/>
                  </a:lnTo>
                  <a:lnTo>
                    <a:pt x="96" y="520"/>
                  </a:lnTo>
                  <a:lnTo>
                    <a:pt x="96" y="600"/>
                  </a:lnTo>
                  <a:lnTo>
                    <a:pt x="96" y="664"/>
                  </a:lnTo>
                  <a:lnTo>
                    <a:pt x="72" y="640"/>
                  </a:lnTo>
                  <a:lnTo>
                    <a:pt x="80" y="640"/>
                  </a:lnTo>
                  <a:cubicBezTo>
                    <a:pt x="94" y="640"/>
                    <a:pt x="104" y="651"/>
                    <a:pt x="104" y="664"/>
                  </a:cubicBezTo>
                  <a:lnTo>
                    <a:pt x="104" y="688"/>
                  </a:lnTo>
                  <a:cubicBezTo>
                    <a:pt x="104" y="702"/>
                    <a:pt x="94" y="712"/>
                    <a:pt x="80" y="712"/>
                  </a:cubicBezTo>
                  <a:cubicBezTo>
                    <a:pt x="67" y="712"/>
                    <a:pt x="56" y="702"/>
                    <a:pt x="56" y="688"/>
                  </a:cubicBezTo>
                  <a:lnTo>
                    <a:pt x="56" y="664"/>
                  </a:lnTo>
                  <a:cubicBezTo>
                    <a:pt x="56" y="651"/>
                    <a:pt x="67" y="640"/>
                    <a:pt x="80" y="640"/>
                  </a:cubicBezTo>
                  <a:cubicBezTo>
                    <a:pt x="94" y="640"/>
                    <a:pt x="104" y="651"/>
                    <a:pt x="104" y="664"/>
                  </a:cubicBezTo>
                  <a:lnTo>
                    <a:pt x="104" y="688"/>
                  </a:lnTo>
                  <a:cubicBezTo>
                    <a:pt x="104" y="702"/>
                    <a:pt x="94" y="712"/>
                    <a:pt x="80" y="712"/>
                  </a:cubicBezTo>
                  <a:cubicBezTo>
                    <a:pt x="67" y="712"/>
                    <a:pt x="56" y="702"/>
                    <a:pt x="56" y="688"/>
                  </a:cubicBezTo>
                  <a:lnTo>
                    <a:pt x="56" y="664"/>
                  </a:lnTo>
                  <a:cubicBezTo>
                    <a:pt x="56" y="651"/>
                    <a:pt x="67" y="640"/>
                    <a:pt x="80" y="640"/>
                  </a:cubicBezTo>
                  <a:lnTo>
                    <a:pt x="88" y="640"/>
                  </a:lnTo>
                  <a:cubicBezTo>
                    <a:pt x="102" y="640"/>
                    <a:pt x="112" y="651"/>
                    <a:pt x="112" y="664"/>
                  </a:cubicBezTo>
                  <a:lnTo>
                    <a:pt x="112" y="688"/>
                  </a:lnTo>
                  <a:cubicBezTo>
                    <a:pt x="112" y="702"/>
                    <a:pt x="102" y="712"/>
                    <a:pt x="88" y="712"/>
                  </a:cubicBezTo>
                  <a:cubicBezTo>
                    <a:pt x="75" y="712"/>
                    <a:pt x="64" y="702"/>
                    <a:pt x="64" y="688"/>
                  </a:cubicBezTo>
                  <a:lnTo>
                    <a:pt x="64" y="664"/>
                  </a:lnTo>
                  <a:cubicBezTo>
                    <a:pt x="64" y="651"/>
                    <a:pt x="75" y="640"/>
                    <a:pt x="88" y="640"/>
                  </a:cubicBezTo>
                  <a:cubicBezTo>
                    <a:pt x="102" y="640"/>
                    <a:pt x="112" y="651"/>
                    <a:pt x="112" y="664"/>
                  </a:cubicBezTo>
                  <a:lnTo>
                    <a:pt x="112" y="688"/>
                  </a:lnTo>
                  <a:cubicBezTo>
                    <a:pt x="112" y="702"/>
                    <a:pt x="102" y="712"/>
                    <a:pt x="88" y="712"/>
                  </a:cubicBezTo>
                  <a:cubicBezTo>
                    <a:pt x="75" y="712"/>
                    <a:pt x="64" y="702"/>
                    <a:pt x="64" y="688"/>
                  </a:cubicBezTo>
                  <a:lnTo>
                    <a:pt x="64" y="664"/>
                  </a:lnTo>
                  <a:cubicBezTo>
                    <a:pt x="64" y="651"/>
                    <a:pt x="75" y="640"/>
                    <a:pt x="88" y="640"/>
                  </a:cubicBezTo>
                  <a:cubicBezTo>
                    <a:pt x="102" y="640"/>
                    <a:pt x="112" y="651"/>
                    <a:pt x="112" y="664"/>
                  </a:cubicBezTo>
                  <a:lnTo>
                    <a:pt x="112" y="688"/>
                  </a:lnTo>
                  <a:lnTo>
                    <a:pt x="112" y="720"/>
                  </a:lnTo>
                  <a:lnTo>
                    <a:pt x="112" y="744"/>
                  </a:lnTo>
                  <a:lnTo>
                    <a:pt x="112" y="768"/>
                  </a:lnTo>
                  <a:lnTo>
                    <a:pt x="88" y="744"/>
                  </a:lnTo>
                  <a:lnTo>
                    <a:pt x="96" y="744"/>
                  </a:lnTo>
                  <a:lnTo>
                    <a:pt x="72" y="768"/>
                  </a:lnTo>
                  <a:lnTo>
                    <a:pt x="72" y="744"/>
                  </a:lnTo>
                  <a:cubicBezTo>
                    <a:pt x="72" y="731"/>
                    <a:pt x="83" y="720"/>
                    <a:pt x="96" y="720"/>
                  </a:cubicBezTo>
                  <a:cubicBezTo>
                    <a:pt x="110" y="720"/>
                    <a:pt x="120" y="731"/>
                    <a:pt x="120" y="744"/>
                  </a:cubicBezTo>
                  <a:lnTo>
                    <a:pt x="120" y="768"/>
                  </a:lnTo>
                  <a:lnTo>
                    <a:pt x="120" y="792"/>
                  </a:lnTo>
                  <a:lnTo>
                    <a:pt x="120" y="848"/>
                  </a:lnTo>
                  <a:lnTo>
                    <a:pt x="120" y="896"/>
                  </a:lnTo>
                  <a:lnTo>
                    <a:pt x="120" y="976"/>
                  </a:lnTo>
                  <a:lnTo>
                    <a:pt x="120" y="1024"/>
                  </a:lnTo>
                  <a:lnTo>
                    <a:pt x="120" y="1104"/>
                  </a:lnTo>
                  <a:lnTo>
                    <a:pt x="120" y="1152"/>
                  </a:lnTo>
                  <a:lnTo>
                    <a:pt x="120" y="1200"/>
                  </a:lnTo>
                  <a:lnTo>
                    <a:pt x="120" y="1256"/>
                  </a:lnTo>
                  <a:lnTo>
                    <a:pt x="120" y="1304"/>
                  </a:lnTo>
                  <a:lnTo>
                    <a:pt x="120" y="1360"/>
                  </a:lnTo>
                  <a:lnTo>
                    <a:pt x="120" y="1408"/>
                  </a:lnTo>
                  <a:lnTo>
                    <a:pt x="120" y="1456"/>
                  </a:lnTo>
                  <a:lnTo>
                    <a:pt x="120" y="1512"/>
                  </a:lnTo>
                  <a:lnTo>
                    <a:pt x="120" y="1560"/>
                  </a:lnTo>
                  <a:lnTo>
                    <a:pt x="120" y="1616"/>
                  </a:lnTo>
                  <a:lnTo>
                    <a:pt x="120" y="1664"/>
                  </a:lnTo>
                  <a:lnTo>
                    <a:pt x="120" y="1720"/>
                  </a:lnTo>
                  <a:lnTo>
                    <a:pt x="120" y="1768"/>
                  </a:lnTo>
                  <a:lnTo>
                    <a:pt x="120" y="1848"/>
                  </a:lnTo>
                  <a:lnTo>
                    <a:pt x="120" y="1896"/>
                  </a:lnTo>
                  <a:lnTo>
                    <a:pt x="120" y="1944"/>
                  </a:lnTo>
                  <a:lnTo>
                    <a:pt x="120" y="2000"/>
                  </a:lnTo>
                  <a:lnTo>
                    <a:pt x="120" y="2048"/>
                  </a:lnTo>
                  <a:lnTo>
                    <a:pt x="120" y="2104"/>
                  </a:lnTo>
                  <a:lnTo>
                    <a:pt x="120" y="2152"/>
                  </a:lnTo>
                  <a:lnTo>
                    <a:pt x="120" y="2149"/>
                  </a:lnTo>
                  <a:lnTo>
                    <a:pt x="128" y="2197"/>
                  </a:lnTo>
                  <a:cubicBezTo>
                    <a:pt x="128" y="2198"/>
                    <a:pt x="128" y="2199"/>
                    <a:pt x="128" y="2200"/>
                  </a:cubicBezTo>
                  <a:lnTo>
                    <a:pt x="128" y="2256"/>
                  </a:lnTo>
                  <a:lnTo>
                    <a:pt x="128" y="2304"/>
                  </a:lnTo>
                  <a:lnTo>
                    <a:pt x="128" y="2384"/>
                  </a:lnTo>
                  <a:lnTo>
                    <a:pt x="128" y="2432"/>
                  </a:lnTo>
                  <a:lnTo>
                    <a:pt x="128" y="2536"/>
                  </a:lnTo>
                  <a:lnTo>
                    <a:pt x="128" y="2640"/>
                  </a:lnTo>
                  <a:lnTo>
                    <a:pt x="128" y="2768"/>
                  </a:lnTo>
                  <a:lnTo>
                    <a:pt x="128" y="2896"/>
                  </a:lnTo>
                  <a:lnTo>
                    <a:pt x="128" y="3048"/>
                  </a:lnTo>
                  <a:lnTo>
                    <a:pt x="128" y="3200"/>
                  </a:lnTo>
                  <a:lnTo>
                    <a:pt x="128" y="3360"/>
                  </a:lnTo>
                  <a:lnTo>
                    <a:pt x="128" y="3488"/>
                  </a:lnTo>
                  <a:lnTo>
                    <a:pt x="128" y="3640"/>
                  </a:lnTo>
                  <a:lnTo>
                    <a:pt x="128" y="3768"/>
                  </a:lnTo>
                  <a:lnTo>
                    <a:pt x="128" y="3920"/>
                  </a:lnTo>
                  <a:lnTo>
                    <a:pt x="128" y="4072"/>
                  </a:lnTo>
                  <a:lnTo>
                    <a:pt x="128" y="4232"/>
                  </a:lnTo>
                  <a:lnTo>
                    <a:pt x="128" y="4384"/>
                  </a:lnTo>
                  <a:lnTo>
                    <a:pt x="128" y="4512"/>
                  </a:lnTo>
                  <a:lnTo>
                    <a:pt x="128" y="4664"/>
                  </a:lnTo>
                  <a:lnTo>
                    <a:pt x="128" y="4792"/>
                  </a:lnTo>
                  <a:lnTo>
                    <a:pt x="128" y="4920"/>
                  </a:lnTo>
                  <a:lnTo>
                    <a:pt x="128" y="5048"/>
                  </a:lnTo>
                  <a:lnTo>
                    <a:pt x="128" y="5200"/>
                  </a:lnTo>
                  <a:lnTo>
                    <a:pt x="128" y="5328"/>
                  </a:lnTo>
                  <a:lnTo>
                    <a:pt x="128" y="5488"/>
                  </a:lnTo>
                  <a:lnTo>
                    <a:pt x="128" y="5640"/>
                  </a:lnTo>
                  <a:lnTo>
                    <a:pt x="128" y="5792"/>
                  </a:lnTo>
                  <a:lnTo>
                    <a:pt x="128" y="5920"/>
                  </a:lnTo>
                  <a:lnTo>
                    <a:pt x="128" y="6072"/>
                  </a:lnTo>
                  <a:lnTo>
                    <a:pt x="136" y="6199"/>
                  </a:lnTo>
                  <a:lnTo>
                    <a:pt x="136" y="6360"/>
                  </a:lnTo>
                  <a:lnTo>
                    <a:pt x="136" y="6512"/>
                  </a:lnTo>
                  <a:lnTo>
                    <a:pt x="136" y="6640"/>
                  </a:lnTo>
                  <a:lnTo>
                    <a:pt x="136" y="6792"/>
                  </a:lnTo>
                  <a:lnTo>
                    <a:pt x="136" y="6920"/>
                  </a:lnTo>
                  <a:lnTo>
                    <a:pt x="136" y="7024"/>
                  </a:lnTo>
                  <a:lnTo>
                    <a:pt x="136" y="7104"/>
                  </a:lnTo>
                  <a:lnTo>
                    <a:pt x="136" y="7152"/>
                  </a:lnTo>
                  <a:lnTo>
                    <a:pt x="136" y="7200"/>
                  </a:lnTo>
                  <a:lnTo>
                    <a:pt x="136" y="7256"/>
                  </a:lnTo>
                  <a:lnTo>
                    <a:pt x="136" y="7304"/>
                  </a:lnTo>
                  <a:lnTo>
                    <a:pt x="136" y="7360"/>
                  </a:lnTo>
                  <a:lnTo>
                    <a:pt x="136" y="7408"/>
                  </a:lnTo>
                  <a:lnTo>
                    <a:pt x="136" y="7432"/>
                  </a:lnTo>
                  <a:lnTo>
                    <a:pt x="136" y="7488"/>
                  </a:lnTo>
                  <a:lnTo>
                    <a:pt x="136" y="7512"/>
                  </a:lnTo>
                  <a:lnTo>
                    <a:pt x="136" y="7560"/>
                  </a:lnTo>
                  <a:lnTo>
                    <a:pt x="136" y="7616"/>
                  </a:lnTo>
                  <a:lnTo>
                    <a:pt x="136" y="7640"/>
                  </a:lnTo>
                  <a:lnTo>
                    <a:pt x="136" y="7664"/>
                  </a:lnTo>
                  <a:lnTo>
                    <a:pt x="136" y="7712"/>
                  </a:lnTo>
                  <a:lnTo>
                    <a:pt x="136" y="7744"/>
                  </a:lnTo>
                  <a:lnTo>
                    <a:pt x="136" y="7792"/>
                  </a:lnTo>
                  <a:lnTo>
                    <a:pt x="136" y="7840"/>
                  </a:lnTo>
                  <a:lnTo>
                    <a:pt x="136" y="7896"/>
                  </a:lnTo>
                  <a:lnTo>
                    <a:pt x="136" y="7968"/>
                  </a:lnTo>
                  <a:lnTo>
                    <a:pt x="136" y="8024"/>
                  </a:lnTo>
                  <a:lnTo>
                    <a:pt x="136" y="8072"/>
                  </a:lnTo>
                  <a:lnTo>
                    <a:pt x="136" y="8128"/>
                  </a:lnTo>
                  <a:lnTo>
                    <a:pt x="135" y="8121"/>
                  </a:lnTo>
                  <a:lnTo>
                    <a:pt x="143" y="8145"/>
                  </a:lnTo>
                  <a:cubicBezTo>
                    <a:pt x="144" y="8147"/>
                    <a:pt x="144" y="8150"/>
                    <a:pt x="144" y="8152"/>
                  </a:cubicBezTo>
                  <a:lnTo>
                    <a:pt x="144" y="8200"/>
                  </a:lnTo>
                  <a:lnTo>
                    <a:pt x="144" y="8232"/>
                  </a:lnTo>
                  <a:lnTo>
                    <a:pt x="144" y="8280"/>
                  </a:lnTo>
                  <a:lnTo>
                    <a:pt x="144" y="8304"/>
                  </a:lnTo>
                  <a:lnTo>
                    <a:pt x="144" y="8360"/>
                  </a:lnTo>
                  <a:lnTo>
                    <a:pt x="144" y="8408"/>
                  </a:lnTo>
                  <a:lnTo>
                    <a:pt x="144" y="8432"/>
                  </a:lnTo>
                  <a:lnTo>
                    <a:pt x="144" y="8488"/>
                  </a:lnTo>
                  <a:lnTo>
                    <a:pt x="144" y="8512"/>
                  </a:lnTo>
                  <a:lnTo>
                    <a:pt x="144" y="8536"/>
                  </a:lnTo>
                  <a:lnTo>
                    <a:pt x="144" y="8560"/>
                  </a:lnTo>
                  <a:lnTo>
                    <a:pt x="144" y="8584"/>
                  </a:lnTo>
                  <a:lnTo>
                    <a:pt x="144" y="8616"/>
                  </a:lnTo>
                  <a:lnTo>
                    <a:pt x="144" y="8640"/>
                  </a:lnTo>
                  <a:lnTo>
                    <a:pt x="144" y="8664"/>
                  </a:lnTo>
                  <a:lnTo>
                    <a:pt x="144" y="8688"/>
                  </a:lnTo>
                  <a:lnTo>
                    <a:pt x="144" y="8712"/>
                  </a:lnTo>
                  <a:lnTo>
                    <a:pt x="144" y="8744"/>
                  </a:lnTo>
                  <a:lnTo>
                    <a:pt x="144" y="8768"/>
                  </a:lnTo>
                  <a:lnTo>
                    <a:pt x="144" y="8792"/>
                  </a:lnTo>
                  <a:lnTo>
                    <a:pt x="144" y="8816"/>
                  </a:lnTo>
                  <a:lnTo>
                    <a:pt x="144" y="8840"/>
                  </a:lnTo>
                  <a:lnTo>
                    <a:pt x="144" y="8872"/>
                  </a:lnTo>
                  <a:lnTo>
                    <a:pt x="144" y="8896"/>
                  </a:lnTo>
                  <a:lnTo>
                    <a:pt x="143" y="8889"/>
                  </a:lnTo>
                  <a:lnTo>
                    <a:pt x="151" y="8913"/>
                  </a:lnTo>
                  <a:cubicBezTo>
                    <a:pt x="152" y="8915"/>
                    <a:pt x="152" y="8918"/>
                    <a:pt x="152" y="8920"/>
                  </a:cubicBezTo>
                  <a:lnTo>
                    <a:pt x="152" y="8944"/>
                  </a:lnTo>
                  <a:lnTo>
                    <a:pt x="152" y="8968"/>
                  </a:lnTo>
                  <a:lnTo>
                    <a:pt x="152" y="9000"/>
                  </a:lnTo>
                  <a:lnTo>
                    <a:pt x="152" y="9024"/>
                  </a:lnTo>
                  <a:lnTo>
                    <a:pt x="152" y="9048"/>
                  </a:lnTo>
                  <a:lnTo>
                    <a:pt x="152" y="9072"/>
                  </a:lnTo>
                  <a:lnTo>
                    <a:pt x="152" y="9096"/>
                  </a:lnTo>
                  <a:cubicBezTo>
                    <a:pt x="152" y="9110"/>
                    <a:pt x="142" y="9120"/>
                    <a:pt x="128" y="9120"/>
                  </a:cubicBezTo>
                  <a:cubicBezTo>
                    <a:pt x="115" y="9120"/>
                    <a:pt x="104" y="9110"/>
                    <a:pt x="104" y="9096"/>
                  </a:cubicBezTo>
                  <a:lnTo>
                    <a:pt x="104" y="9072"/>
                  </a:lnTo>
                  <a:cubicBezTo>
                    <a:pt x="104" y="9059"/>
                    <a:pt x="115" y="9048"/>
                    <a:pt x="128" y="9048"/>
                  </a:cubicBezTo>
                  <a:cubicBezTo>
                    <a:pt x="142" y="9048"/>
                    <a:pt x="152" y="9059"/>
                    <a:pt x="152" y="9072"/>
                  </a:cubicBezTo>
                  <a:lnTo>
                    <a:pt x="152" y="9096"/>
                  </a:lnTo>
                  <a:lnTo>
                    <a:pt x="128" y="9072"/>
                  </a:lnTo>
                  <a:lnTo>
                    <a:pt x="136" y="9072"/>
                  </a:lnTo>
                  <a:lnTo>
                    <a:pt x="112" y="9096"/>
                  </a:lnTo>
                  <a:lnTo>
                    <a:pt x="112" y="9072"/>
                  </a:lnTo>
                  <a:cubicBezTo>
                    <a:pt x="112" y="9059"/>
                    <a:pt x="123" y="9048"/>
                    <a:pt x="136" y="9048"/>
                  </a:cubicBezTo>
                  <a:cubicBezTo>
                    <a:pt x="150" y="9048"/>
                    <a:pt x="160" y="9059"/>
                    <a:pt x="160" y="9072"/>
                  </a:cubicBezTo>
                  <a:lnTo>
                    <a:pt x="160" y="9096"/>
                  </a:lnTo>
                  <a:cubicBezTo>
                    <a:pt x="160" y="9110"/>
                    <a:pt x="150" y="9120"/>
                    <a:pt x="136" y="9120"/>
                  </a:cubicBezTo>
                  <a:cubicBezTo>
                    <a:pt x="123" y="9120"/>
                    <a:pt x="112" y="9110"/>
                    <a:pt x="112" y="9096"/>
                  </a:cubicBezTo>
                  <a:lnTo>
                    <a:pt x="112" y="9072"/>
                  </a:lnTo>
                  <a:cubicBezTo>
                    <a:pt x="112" y="9059"/>
                    <a:pt x="123" y="9048"/>
                    <a:pt x="136" y="9048"/>
                  </a:cubicBezTo>
                  <a:cubicBezTo>
                    <a:pt x="150" y="9048"/>
                    <a:pt x="160" y="9059"/>
                    <a:pt x="160" y="9072"/>
                  </a:cubicBezTo>
                  <a:lnTo>
                    <a:pt x="160" y="9096"/>
                  </a:lnTo>
                  <a:lnTo>
                    <a:pt x="136" y="9072"/>
                  </a:lnTo>
                  <a:lnTo>
                    <a:pt x="144" y="9072"/>
                  </a:lnTo>
                  <a:lnTo>
                    <a:pt x="152" y="9072"/>
                  </a:lnTo>
                  <a:lnTo>
                    <a:pt x="160" y="9072"/>
                  </a:lnTo>
                  <a:lnTo>
                    <a:pt x="136" y="9096"/>
                  </a:lnTo>
                  <a:lnTo>
                    <a:pt x="136" y="9072"/>
                  </a:lnTo>
                  <a:cubicBezTo>
                    <a:pt x="136" y="9059"/>
                    <a:pt x="147" y="9048"/>
                    <a:pt x="160" y="9048"/>
                  </a:cubicBezTo>
                  <a:cubicBezTo>
                    <a:pt x="174" y="9048"/>
                    <a:pt x="184" y="9059"/>
                    <a:pt x="184" y="9072"/>
                  </a:cubicBezTo>
                  <a:lnTo>
                    <a:pt x="184" y="9096"/>
                  </a:lnTo>
                  <a:cubicBezTo>
                    <a:pt x="184" y="9110"/>
                    <a:pt x="174" y="9120"/>
                    <a:pt x="160" y="9120"/>
                  </a:cubicBezTo>
                  <a:cubicBezTo>
                    <a:pt x="147" y="9120"/>
                    <a:pt x="136" y="9110"/>
                    <a:pt x="136" y="9096"/>
                  </a:cubicBezTo>
                  <a:lnTo>
                    <a:pt x="136" y="9072"/>
                  </a:lnTo>
                  <a:cubicBezTo>
                    <a:pt x="136" y="9059"/>
                    <a:pt x="147" y="9048"/>
                    <a:pt x="160" y="9048"/>
                  </a:cubicBezTo>
                  <a:cubicBezTo>
                    <a:pt x="174" y="9048"/>
                    <a:pt x="184" y="9059"/>
                    <a:pt x="184" y="9072"/>
                  </a:cubicBezTo>
                  <a:lnTo>
                    <a:pt x="184" y="9096"/>
                  </a:lnTo>
                  <a:lnTo>
                    <a:pt x="184" y="9128"/>
                  </a:lnTo>
                  <a:lnTo>
                    <a:pt x="184" y="9152"/>
                  </a:lnTo>
                  <a:lnTo>
                    <a:pt x="184" y="9176"/>
                  </a:lnTo>
                  <a:lnTo>
                    <a:pt x="160" y="9152"/>
                  </a:lnTo>
                  <a:lnTo>
                    <a:pt x="168" y="9152"/>
                  </a:lnTo>
                  <a:lnTo>
                    <a:pt x="176" y="9152"/>
                  </a:lnTo>
                  <a:lnTo>
                    <a:pt x="152" y="9176"/>
                  </a:lnTo>
                  <a:lnTo>
                    <a:pt x="152" y="9152"/>
                  </a:lnTo>
                  <a:cubicBezTo>
                    <a:pt x="152" y="9139"/>
                    <a:pt x="163" y="9128"/>
                    <a:pt x="176" y="9128"/>
                  </a:cubicBezTo>
                  <a:lnTo>
                    <a:pt x="184" y="9128"/>
                  </a:lnTo>
                  <a:cubicBezTo>
                    <a:pt x="198" y="9128"/>
                    <a:pt x="208" y="9139"/>
                    <a:pt x="208" y="9152"/>
                  </a:cubicBezTo>
                  <a:lnTo>
                    <a:pt x="208" y="9176"/>
                  </a:lnTo>
                  <a:cubicBezTo>
                    <a:pt x="208" y="9190"/>
                    <a:pt x="198" y="9200"/>
                    <a:pt x="184" y="9200"/>
                  </a:cubicBezTo>
                  <a:cubicBezTo>
                    <a:pt x="171" y="9200"/>
                    <a:pt x="160" y="9190"/>
                    <a:pt x="160" y="9176"/>
                  </a:cubicBezTo>
                  <a:lnTo>
                    <a:pt x="160" y="9152"/>
                  </a:lnTo>
                  <a:cubicBezTo>
                    <a:pt x="160" y="9139"/>
                    <a:pt x="171" y="9128"/>
                    <a:pt x="184" y="9128"/>
                  </a:cubicBezTo>
                  <a:cubicBezTo>
                    <a:pt x="198" y="9128"/>
                    <a:pt x="208" y="9139"/>
                    <a:pt x="208" y="9152"/>
                  </a:cubicBezTo>
                  <a:lnTo>
                    <a:pt x="208" y="9176"/>
                  </a:lnTo>
                  <a:lnTo>
                    <a:pt x="184" y="9152"/>
                  </a:lnTo>
                  <a:lnTo>
                    <a:pt x="192" y="9152"/>
                  </a:lnTo>
                  <a:lnTo>
                    <a:pt x="168" y="9176"/>
                  </a:lnTo>
                  <a:lnTo>
                    <a:pt x="168" y="9152"/>
                  </a:lnTo>
                  <a:cubicBezTo>
                    <a:pt x="168" y="9139"/>
                    <a:pt x="179" y="9128"/>
                    <a:pt x="192" y="9128"/>
                  </a:cubicBezTo>
                  <a:cubicBezTo>
                    <a:pt x="206" y="9128"/>
                    <a:pt x="216" y="9139"/>
                    <a:pt x="216" y="9152"/>
                  </a:cubicBezTo>
                  <a:lnTo>
                    <a:pt x="216" y="9176"/>
                  </a:lnTo>
                  <a:lnTo>
                    <a:pt x="192" y="9152"/>
                  </a:lnTo>
                  <a:lnTo>
                    <a:pt x="200" y="9152"/>
                  </a:lnTo>
                  <a:lnTo>
                    <a:pt x="176" y="9176"/>
                  </a:lnTo>
                  <a:lnTo>
                    <a:pt x="176" y="9152"/>
                  </a:lnTo>
                  <a:cubicBezTo>
                    <a:pt x="176" y="9139"/>
                    <a:pt x="187" y="9128"/>
                    <a:pt x="200" y="9128"/>
                  </a:cubicBezTo>
                  <a:cubicBezTo>
                    <a:pt x="214" y="9128"/>
                    <a:pt x="224" y="9139"/>
                    <a:pt x="224" y="9152"/>
                  </a:cubicBezTo>
                  <a:lnTo>
                    <a:pt x="224" y="9176"/>
                  </a:lnTo>
                  <a:lnTo>
                    <a:pt x="200" y="9152"/>
                  </a:lnTo>
                  <a:lnTo>
                    <a:pt x="208" y="9152"/>
                  </a:lnTo>
                  <a:lnTo>
                    <a:pt x="184" y="9176"/>
                  </a:lnTo>
                  <a:lnTo>
                    <a:pt x="184" y="9152"/>
                  </a:lnTo>
                  <a:cubicBezTo>
                    <a:pt x="184" y="9139"/>
                    <a:pt x="195" y="9128"/>
                    <a:pt x="208" y="9128"/>
                  </a:cubicBezTo>
                  <a:cubicBezTo>
                    <a:pt x="222" y="9128"/>
                    <a:pt x="232" y="9139"/>
                    <a:pt x="232" y="9152"/>
                  </a:cubicBezTo>
                  <a:lnTo>
                    <a:pt x="232" y="9176"/>
                  </a:lnTo>
                  <a:lnTo>
                    <a:pt x="208" y="9152"/>
                  </a:lnTo>
                  <a:lnTo>
                    <a:pt x="216" y="9152"/>
                  </a:lnTo>
                  <a:lnTo>
                    <a:pt x="192" y="9176"/>
                  </a:lnTo>
                  <a:lnTo>
                    <a:pt x="192" y="9152"/>
                  </a:lnTo>
                  <a:cubicBezTo>
                    <a:pt x="192" y="9139"/>
                    <a:pt x="203" y="9128"/>
                    <a:pt x="216" y="9128"/>
                  </a:cubicBezTo>
                  <a:cubicBezTo>
                    <a:pt x="230" y="9128"/>
                    <a:pt x="240" y="9139"/>
                    <a:pt x="240" y="9152"/>
                  </a:cubicBezTo>
                  <a:lnTo>
                    <a:pt x="240" y="9176"/>
                  </a:lnTo>
                  <a:lnTo>
                    <a:pt x="216" y="9152"/>
                  </a:lnTo>
                  <a:lnTo>
                    <a:pt x="224" y="9152"/>
                  </a:lnTo>
                  <a:lnTo>
                    <a:pt x="200" y="9176"/>
                  </a:lnTo>
                  <a:lnTo>
                    <a:pt x="200" y="9152"/>
                  </a:lnTo>
                  <a:cubicBezTo>
                    <a:pt x="200" y="9139"/>
                    <a:pt x="211" y="9128"/>
                    <a:pt x="224" y="9128"/>
                  </a:cubicBezTo>
                  <a:cubicBezTo>
                    <a:pt x="238" y="9128"/>
                    <a:pt x="248" y="9139"/>
                    <a:pt x="248" y="9152"/>
                  </a:cubicBezTo>
                  <a:lnTo>
                    <a:pt x="248" y="9176"/>
                  </a:lnTo>
                  <a:cubicBezTo>
                    <a:pt x="248" y="9190"/>
                    <a:pt x="238" y="9200"/>
                    <a:pt x="224" y="9200"/>
                  </a:cubicBezTo>
                  <a:cubicBezTo>
                    <a:pt x="211" y="9200"/>
                    <a:pt x="200" y="9190"/>
                    <a:pt x="200" y="9176"/>
                  </a:cubicBezTo>
                  <a:lnTo>
                    <a:pt x="200" y="9152"/>
                  </a:lnTo>
                  <a:cubicBezTo>
                    <a:pt x="200" y="9139"/>
                    <a:pt x="211" y="9128"/>
                    <a:pt x="224" y="9128"/>
                  </a:cubicBezTo>
                  <a:cubicBezTo>
                    <a:pt x="238" y="9128"/>
                    <a:pt x="248" y="9139"/>
                    <a:pt x="248" y="9152"/>
                  </a:cubicBezTo>
                  <a:lnTo>
                    <a:pt x="248" y="9176"/>
                  </a:lnTo>
                  <a:lnTo>
                    <a:pt x="224" y="9152"/>
                  </a:lnTo>
                  <a:lnTo>
                    <a:pt x="232" y="9152"/>
                  </a:lnTo>
                  <a:lnTo>
                    <a:pt x="240" y="9152"/>
                  </a:lnTo>
                  <a:lnTo>
                    <a:pt x="248" y="9152"/>
                  </a:lnTo>
                  <a:lnTo>
                    <a:pt x="224" y="9176"/>
                  </a:lnTo>
                  <a:lnTo>
                    <a:pt x="224" y="9152"/>
                  </a:lnTo>
                  <a:cubicBezTo>
                    <a:pt x="224" y="9139"/>
                    <a:pt x="235" y="9128"/>
                    <a:pt x="248" y="9128"/>
                  </a:cubicBezTo>
                  <a:cubicBezTo>
                    <a:pt x="262" y="9128"/>
                    <a:pt x="272" y="9139"/>
                    <a:pt x="272" y="9152"/>
                  </a:cubicBezTo>
                  <a:lnTo>
                    <a:pt x="272" y="9176"/>
                  </a:lnTo>
                  <a:cubicBezTo>
                    <a:pt x="272" y="9190"/>
                    <a:pt x="262" y="9200"/>
                    <a:pt x="248" y="9200"/>
                  </a:cubicBezTo>
                  <a:cubicBezTo>
                    <a:pt x="235" y="9200"/>
                    <a:pt x="224" y="9190"/>
                    <a:pt x="224" y="9176"/>
                  </a:cubicBezTo>
                  <a:lnTo>
                    <a:pt x="224" y="9152"/>
                  </a:lnTo>
                  <a:lnTo>
                    <a:pt x="272" y="9152"/>
                  </a:lnTo>
                  <a:lnTo>
                    <a:pt x="272" y="9176"/>
                  </a:lnTo>
                  <a:cubicBezTo>
                    <a:pt x="272" y="9190"/>
                    <a:pt x="262" y="9200"/>
                    <a:pt x="248" y="9200"/>
                  </a:cubicBezTo>
                  <a:lnTo>
                    <a:pt x="240" y="9200"/>
                  </a:lnTo>
                  <a:lnTo>
                    <a:pt x="232" y="9200"/>
                  </a:lnTo>
                  <a:lnTo>
                    <a:pt x="224" y="9200"/>
                  </a:lnTo>
                  <a:cubicBezTo>
                    <a:pt x="211" y="9200"/>
                    <a:pt x="200" y="9190"/>
                    <a:pt x="200" y="9176"/>
                  </a:cubicBezTo>
                  <a:lnTo>
                    <a:pt x="200" y="9152"/>
                  </a:lnTo>
                  <a:lnTo>
                    <a:pt x="248" y="9152"/>
                  </a:lnTo>
                  <a:lnTo>
                    <a:pt x="248" y="9176"/>
                  </a:lnTo>
                  <a:lnTo>
                    <a:pt x="200" y="9176"/>
                  </a:lnTo>
                  <a:lnTo>
                    <a:pt x="200" y="9152"/>
                  </a:lnTo>
                  <a:lnTo>
                    <a:pt x="248" y="9152"/>
                  </a:lnTo>
                  <a:lnTo>
                    <a:pt x="248" y="9176"/>
                  </a:lnTo>
                  <a:cubicBezTo>
                    <a:pt x="248" y="9190"/>
                    <a:pt x="238" y="9200"/>
                    <a:pt x="224" y="9200"/>
                  </a:cubicBezTo>
                  <a:lnTo>
                    <a:pt x="216" y="9200"/>
                  </a:lnTo>
                  <a:cubicBezTo>
                    <a:pt x="203" y="9200"/>
                    <a:pt x="192" y="9190"/>
                    <a:pt x="192" y="9176"/>
                  </a:cubicBezTo>
                  <a:lnTo>
                    <a:pt x="192" y="9152"/>
                  </a:lnTo>
                  <a:lnTo>
                    <a:pt x="240" y="9152"/>
                  </a:lnTo>
                  <a:lnTo>
                    <a:pt x="240" y="9176"/>
                  </a:lnTo>
                  <a:cubicBezTo>
                    <a:pt x="240" y="9190"/>
                    <a:pt x="230" y="9200"/>
                    <a:pt x="216" y="9200"/>
                  </a:cubicBezTo>
                  <a:lnTo>
                    <a:pt x="208" y="9200"/>
                  </a:lnTo>
                  <a:cubicBezTo>
                    <a:pt x="195" y="9200"/>
                    <a:pt x="184" y="9190"/>
                    <a:pt x="184" y="9176"/>
                  </a:cubicBezTo>
                  <a:lnTo>
                    <a:pt x="184" y="9152"/>
                  </a:lnTo>
                  <a:lnTo>
                    <a:pt x="232" y="9152"/>
                  </a:lnTo>
                  <a:lnTo>
                    <a:pt x="232" y="9176"/>
                  </a:lnTo>
                  <a:cubicBezTo>
                    <a:pt x="232" y="9190"/>
                    <a:pt x="222" y="9200"/>
                    <a:pt x="208" y="9200"/>
                  </a:cubicBezTo>
                  <a:lnTo>
                    <a:pt x="200" y="9200"/>
                  </a:lnTo>
                  <a:cubicBezTo>
                    <a:pt x="187" y="9200"/>
                    <a:pt x="176" y="9190"/>
                    <a:pt x="176" y="9176"/>
                  </a:cubicBezTo>
                  <a:lnTo>
                    <a:pt x="176" y="9152"/>
                  </a:lnTo>
                  <a:lnTo>
                    <a:pt x="224" y="9152"/>
                  </a:lnTo>
                  <a:lnTo>
                    <a:pt x="224" y="9176"/>
                  </a:lnTo>
                  <a:cubicBezTo>
                    <a:pt x="224" y="9190"/>
                    <a:pt x="214" y="9200"/>
                    <a:pt x="200" y="9200"/>
                  </a:cubicBezTo>
                  <a:lnTo>
                    <a:pt x="192" y="9200"/>
                  </a:lnTo>
                  <a:cubicBezTo>
                    <a:pt x="179" y="9200"/>
                    <a:pt x="168" y="9190"/>
                    <a:pt x="168" y="9176"/>
                  </a:cubicBezTo>
                  <a:lnTo>
                    <a:pt x="168" y="9152"/>
                  </a:lnTo>
                  <a:lnTo>
                    <a:pt x="216" y="9152"/>
                  </a:lnTo>
                  <a:lnTo>
                    <a:pt x="216" y="9176"/>
                  </a:lnTo>
                  <a:cubicBezTo>
                    <a:pt x="216" y="9190"/>
                    <a:pt x="206" y="9200"/>
                    <a:pt x="192" y="9200"/>
                  </a:cubicBezTo>
                  <a:lnTo>
                    <a:pt x="184" y="9200"/>
                  </a:lnTo>
                  <a:cubicBezTo>
                    <a:pt x="171" y="9200"/>
                    <a:pt x="160" y="9190"/>
                    <a:pt x="160" y="9176"/>
                  </a:cubicBezTo>
                  <a:lnTo>
                    <a:pt x="160" y="9152"/>
                  </a:lnTo>
                  <a:lnTo>
                    <a:pt x="208" y="9152"/>
                  </a:lnTo>
                  <a:lnTo>
                    <a:pt x="208" y="9176"/>
                  </a:lnTo>
                  <a:lnTo>
                    <a:pt x="160" y="9176"/>
                  </a:lnTo>
                  <a:lnTo>
                    <a:pt x="160" y="9152"/>
                  </a:lnTo>
                  <a:lnTo>
                    <a:pt x="184" y="9176"/>
                  </a:lnTo>
                  <a:lnTo>
                    <a:pt x="176" y="9176"/>
                  </a:lnTo>
                  <a:lnTo>
                    <a:pt x="200" y="9152"/>
                  </a:lnTo>
                  <a:lnTo>
                    <a:pt x="200" y="9176"/>
                  </a:lnTo>
                  <a:cubicBezTo>
                    <a:pt x="200" y="9190"/>
                    <a:pt x="190" y="9200"/>
                    <a:pt x="176" y="9200"/>
                  </a:cubicBezTo>
                  <a:lnTo>
                    <a:pt x="168" y="9200"/>
                  </a:lnTo>
                  <a:lnTo>
                    <a:pt x="160" y="9200"/>
                  </a:lnTo>
                  <a:cubicBezTo>
                    <a:pt x="147" y="9200"/>
                    <a:pt x="136" y="9190"/>
                    <a:pt x="136" y="9176"/>
                  </a:cubicBezTo>
                  <a:lnTo>
                    <a:pt x="136" y="9152"/>
                  </a:lnTo>
                  <a:lnTo>
                    <a:pt x="136" y="9128"/>
                  </a:lnTo>
                  <a:lnTo>
                    <a:pt x="136" y="9096"/>
                  </a:lnTo>
                  <a:lnTo>
                    <a:pt x="136" y="9072"/>
                  </a:lnTo>
                  <a:lnTo>
                    <a:pt x="184" y="9072"/>
                  </a:lnTo>
                  <a:lnTo>
                    <a:pt x="184" y="9096"/>
                  </a:lnTo>
                  <a:lnTo>
                    <a:pt x="136" y="9096"/>
                  </a:lnTo>
                  <a:lnTo>
                    <a:pt x="136" y="9072"/>
                  </a:lnTo>
                  <a:lnTo>
                    <a:pt x="184" y="9072"/>
                  </a:lnTo>
                  <a:lnTo>
                    <a:pt x="184" y="9096"/>
                  </a:lnTo>
                  <a:cubicBezTo>
                    <a:pt x="184" y="9110"/>
                    <a:pt x="174" y="9120"/>
                    <a:pt x="160" y="9120"/>
                  </a:cubicBezTo>
                  <a:lnTo>
                    <a:pt x="152" y="9120"/>
                  </a:lnTo>
                  <a:lnTo>
                    <a:pt x="144" y="9120"/>
                  </a:lnTo>
                  <a:lnTo>
                    <a:pt x="136" y="9120"/>
                  </a:lnTo>
                  <a:cubicBezTo>
                    <a:pt x="123" y="9120"/>
                    <a:pt x="112" y="9110"/>
                    <a:pt x="112" y="9096"/>
                  </a:cubicBezTo>
                  <a:lnTo>
                    <a:pt x="112" y="9072"/>
                  </a:lnTo>
                  <a:lnTo>
                    <a:pt x="160" y="9072"/>
                  </a:lnTo>
                  <a:lnTo>
                    <a:pt x="160" y="9096"/>
                  </a:lnTo>
                  <a:lnTo>
                    <a:pt x="112" y="9096"/>
                  </a:lnTo>
                  <a:lnTo>
                    <a:pt x="112" y="9072"/>
                  </a:lnTo>
                  <a:lnTo>
                    <a:pt x="160" y="9072"/>
                  </a:lnTo>
                  <a:lnTo>
                    <a:pt x="160" y="9096"/>
                  </a:lnTo>
                  <a:cubicBezTo>
                    <a:pt x="160" y="9110"/>
                    <a:pt x="150" y="9120"/>
                    <a:pt x="136" y="9120"/>
                  </a:cubicBezTo>
                  <a:lnTo>
                    <a:pt x="128" y="9120"/>
                  </a:lnTo>
                  <a:cubicBezTo>
                    <a:pt x="115" y="9120"/>
                    <a:pt x="104" y="9110"/>
                    <a:pt x="104" y="9096"/>
                  </a:cubicBezTo>
                  <a:lnTo>
                    <a:pt x="104" y="9072"/>
                  </a:lnTo>
                  <a:lnTo>
                    <a:pt x="152" y="9072"/>
                  </a:lnTo>
                  <a:lnTo>
                    <a:pt x="152" y="9096"/>
                  </a:lnTo>
                  <a:lnTo>
                    <a:pt x="104" y="9096"/>
                  </a:lnTo>
                  <a:lnTo>
                    <a:pt x="104" y="9072"/>
                  </a:lnTo>
                  <a:lnTo>
                    <a:pt x="104" y="9048"/>
                  </a:lnTo>
                  <a:lnTo>
                    <a:pt x="104" y="9024"/>
                  </a:lnTo>
                  <a:lnTo>
                    <a:pt x="104" y="9000"/>
                  </a:lnTo>
                  <a:lnTo>
                    <a:pt x="104" y="8968"/>
                  </a:lnTo>
                  <a:lnTo>
                    <a:pt x="104" y="8944"/>
                  </a:lnTo>
                  <a:lnTo>
                    <a:pt x="104" y="8920"/>
                  </a:lnTo>
                  <a:lnTo>
                    <a:pt x="106" y="8928"/>
                  </a:lnTo>
                  <a:lnTo>
                    <a:pt x="98" y="8904"/>
                  </a:lnTo>
                  <a:cubicBezTo>
                    <a:pt x="97" y="8902"/>
                    <a:pt x="96" y="8899"/>
                    <a:pt x="96" y="8896"/>
                  </a:cubicBezTo>
                  <a:lnTo>
                    <a:pt x="96" y="8872"/>
                  </a:lnTo>
                  <a:lnTo>
                    <a:pt x="96" y="8840"/>
                  </a:lnTo>
                  <a:lnTo>
                    <a:pt x="96" y="8816"/>
                  </a:lnTo>
                  <a:lnTo>
                    <a:pt x="96" y="8792"/>
                  </a:lnTo>
                  <a:lnTo>
                    <a:pt x="96" y="8768"/>
                  </a:lnTo>
                  <a:lnTo>
                    <a:pt x="96" y="8744"/>
                  </a:lnTo>
                  <a:lnTo>
                    <a:pt x="96" y="8712"/>
                  </a:lnTo>
                  <a:lnTo>
                    <a:pt x="96" y="8688"/>
                  </a:lnTo>
                  <a:lnTo>
                    <a:pt x="96" y="8664"/>
                  </a:lnTo>
                  <a:lnTo>
                    <a:pt x="96" y="8640"/>
                  </a:lnTo>
                  <a:lnTo>
                    <a:pt x="96" y="8616"/>
                  </a:lnTo>
                  <a:lnTo>
                    <a:pt x="96" y="8584"/>
                  </a:lnTo>
                  <a:lnTo>
                    <a:pt x="96" y="8560"/>
                  </a:lnTo>
                  <a:lnTo>
                    <a:pt x="96" y="8536"/>
                  </a:lnTo>
                  <a:lnTo>
                    <a:pt x="96" y="8512"/>
                  </a:lnTo>
                  <a:lnTo>
                    <a:pt x="96" y="8488"/>
                  </a:lnTo>
                  <a:lnTo>
                    <a:pt x="96" y="8432"/>
                  </a:lnTo>
                  <a:lnTo>
                    <a:pt x="96" y="8408"/>
                  </a:lnTo>
                  <a:lnTo>
                    <a:pt x="96" y="8360"/>
                  </a:lnTo>
                  <a:lnTo>
                    <a:pt x="96" y="8304"/>
                  </a:lnTo>
                  <a:lnTo>
                    <a:pt x="96" y="8280"/>
                  </a:lnTo>
                  <a:lnTo>
                    <a:pt x="96" y="8232"/>
                  </a:lnTo>
                  <a:lnTo>
                    <a:pt x="96" y="8200"/>
                  </a:lnTo>
                  <a:lnTo>
                    <a:pt x="96" y="8152"/>
                  </a:lnTo>
                  <a:lnTo>
                    <a:pt x="98" y="8160"/>
                  </a:lnTo>
                  <a:lnTo>
                    <a:pt x="90" y="8136"/>
                  </a:lnTo>
                  <a:cubicBezTo>
                    <a:pt x="89" y="8134"/>
                    <a:pt x="88" y="8131"/>
                    <a:pt x="88" y="8128"/>
                  </a:cubicBezTo>
                  <a:lnTo>
                    <a:pt x="88" y="8072"/>
                  </a:lnTo>
                  <a:lnTo>
                    <a:pt x="88" y="8024"/>
                  </a:lnTo>
                  <a:lnTo>
                    <a:pt x="88" y="7968"/>
                  </a:lnTo>
                  <a:lnTo>
                    <a:pt x="88" y="7896"/>
                  </a:lnTo>
                  <a:lnTo>
                    <a:pt x="88" y="7840"/>
                  </a:lnTo>
                  <a:lnTo>
                    <a:pt x="88" y="7792"/>
                  </a:lnTo>
                  <a:lnTo>
                    <a:pt x="88" y="7744"/>
                  </a:lnTo>
                  <a:lnTo>
                    <a:pt x="88" y="7712"/>
                  </a:lnTo>
                  <a:lnTo>
                    <a:pt x="88" y="7664"/>
                  </a:lnTo>
                  <a:lnTo>
                    <a:pt x="88" y="7640"/>
                  </a:lnTo>
                  <a:lnTo>
                    <a:pt x="88" y="7616"/>
                  </a:lnTo>
                  <a:lnTo>
                    <a:pt x="88" y="7560"/>
                  </a:lnTo>
                  <a:lnTo>
                    <a:pt x="88" y="7512"/>
                  </a:lnTo>
                  <a:lnTo>
                    <a:pt x="88" y="7488"/>
                  </a:lnTo>
                  <a:lnTo>
                    <a:pt x="88" y="7432"/>
                  </a:lnTo>
                  <a:lnTo>
                    <a:pt x="88" y="7408"/>
                  </a:lnTo>
                  <a:lnTo>
                    <a:pt x="88" y="7360"/>
                  </a:lnTo>
                  <a:lnTo>
                    <a:pt x="88" y="7304"/>
                  </a:lnTo>
                  <a:lnTo>
                    <a:pt x="88" y="7256"/>
                  </a:lnTo>
                  <a:lnTo>
                    <a:pt x="88" y="7200"/>
                  </a:lnTo>
                  <a:lnTo>
                    <a:pt x="88" y="7152"/>
                  </a:lnTo>
                  <a:lnTo>
                    <a:pt x="88" y="7104"/>
                  </a:lnTo>
                  <a:lnTo>
                    <a:pt x="88" y="7024"/>
                  </a:lnTo>
                  <a:lnTo>
                    <a:pt x="88" y="6920"/>
                  </a:lnTo>
                  <a:lnTo>
                    <a:pt x="88" y="6792"/>
                  </a:lnTo>
                  <a:lnTo>
                    <a:pt x="88" y="6640"/>
                  </a:lnTo>
                  <a:lnTo>
                    <a:pt x="88" y="6512"/>
                  </a:lnTo>
                  <a:lnTo>
                    <a:pt x="88" y="6360"/>
                  </a:lnTo>
                  <a:lnTo>
                    <a:pt x="89" y="6202"/>
                  </a:lnTo>
                  <a:lnTo>
                    <a:pt x="80" y="6072"/>
                  </a:lnTo>
                  <a:lnTo>
                    <a:pt x="80" y="5920"/>
                  </a:lnTo>
                  <a:lnTo>
                    <a:pt x="80" y="5792"/>
                  </a:lnTo>
                  <a:lnTo>
                    <a:pt x="80" y="5640"/>
                  </a:lnTo>
                  <a:lnTo>
                    <a:pt x="80" y="5488"/>
                  </a:lnTo>
                  <a:lnTo>
                    <a:pt x="80" y="5328"/>
                  </a:lnTo>
                  <a:lnTo>
                    <a:pt x="80" y="5200"/>
                  </a:lnTo>
                  <a:lnTo>
                    <a:pt x="80" y="5048"/>
                  </a:lnTo>
                  <a:lnTo>
                    <a:pt x="80" y="4920"/>
                  </a:lnTo>
                  <a:lnTo>
                    <a:pt x="80" y="4792"/>
                  </a:lnTo>
                  <a:lnTo>
                    <a:pt x="80" y="4664"/>
                  </a:lnTo>
                  <a:lnTo>
                    <a:pt x="80" y="4512"/>
                  </a:lnTo>
                  <a:lnTo>
                    <a:pt x="80" y="4384"/>
                  </a:lnTo>
                  <a:lnTo>
                    <a:pt x="80" y="4232"/>
                  </a:lnTo>
                  <a:lnTo>
                    <a:pt x="80" y="4072"/>
                  </a:lnTo>
                  <a:lnTo>
                    <a:pt x="80" y="3920"/>
                  </a:lnTo>
                  <a:lnTo>
                    <a:pt x="80" y="3768"/>
                  </a:lnTo>
                  <a:lnTo>
                    <a:pt x="80" y="3640"/>
                  </a:lnTo>
                  <a:lnTo>
                    <a:pt x="80" y="3488"/>
                  </a:lnTo>
                  <a:lnTo>
                    <a:pt x="80" y="3360"/>
                  </a:lnTo>
                  <a:lnTo>
                    <a:pt x="80" y="3200"/>
                  </a:lnTo>
                  <a:lnTo>
                    <a:pt x="80" y="3048"/>
                  </a:lnTo>
                  <a:lnTo>
                    <a:pt x="80" y="2896"/>
                  </a:lnTo>
                  <a:lnTo>
                    <a:pt x="80" y="2768"/>
                  </a:lnTo>
                  <a:lnTo>
                    <a:pt x="80" y="2640"/>
                  </a:lnTo>
                  <a:lnTo>
                    <a:pt x="80" y="2536"/>
                  </a:lnTo>
                  <a:lnTo>
                    <a:pt x="80" y="2432"/>
                  </a:lnTo>
                  <a:lnTo>
                    <a:pt x="80" y="2384"/>
                  </a:lnTo>
                  <a:lnTo>
                    <a:pt x="80" y="2304"/>
                  </a:lnTo>
                  <a:lnTo>
                    <a:pt x="80" y="2256"/>
                  </a:lnTo>
                  <a:lnTo>
                    <a:pt x="80" y="2200"/>
                  </a:lnTo>
                  <a:lnTo>
                    <a:pt x="81" y="2204"/>
                  </a:lnTo>
                  <a:lnTo>
                    <a:pt x="73" y="2156"/>
                  </a:lnTo>
                  <a:cubicBezTo>
                    <a:pt x="73" y="2155"/>
                    <a:pt x="72" y="2154"/>
                    <a:pt x="72" y="2152"/>
                  </a:cubicBezTo>
                  <a:lnTo>
                    <a:pt x="72" y="2104"/>
                  </a:lnTo>
                  <a:lnTo>
                    <a:pt x="72" y="2048"/>
                  </a:lnTo>
                  <a:lnTo>
                    <a:pt x="72" y="2000"/>
                  </a:lnTo>
                  <a:lnTo>
                    <a:pt x="72" y="1944"/>
                  </a:lnTo>
                  <a:lnTo>
                    <a:pt x="72" y="1896"/>
                  </a:lnTo>
                  <a:lnTo>
                    <a:pt x="72" y="1848"/>
                  </a:lnTo>
                  <a:lnTo>
                    <a:pt x="72" y="1768"/>
                  </a:lnTo>
                  <a:lnTo>
                    <a:pt x="72" y="1720"/>
                  </a:lnTo>
                  <a:lnTo>
                    <a:pt x="72" y="1664"/>
                  </a:lnTo>
                  <a:lnTo>
                    <a:pt x="72" y="1616"/>
                  </a:lnTo>
                  <a:lnTo>
                    <a:pt x="72" y="1560"/>
                  </a:lnTo>
                  <a:lnTo>
                    <a:pt x="72" y="1512"/>
                  </a:lnTo>
                  <a:lnTo>
                    <a:pt x="72" y="1456"/>
                  </a:lnTo>
                  <a:lnTo>
                    <a:pt x="72" y="1408"/>
                  </a:lnTo>
                  <a:lnTo>
                    <a:pt x="72" y="1360"/>
                  </a:lnTo>
                  <a:lnTo>
                    <a:pt x="72" y="1304"/>
                  </a:lnTo>
                  <a:lnTo>
                    <a:pt x="72" y="1256"/>
                  </a:lnTo>
                  <a:lnTo>
                    <a:pt x="72" y="1200"/>
                  </a:lnTo>
                  <a:lnTo>
                    <a:pt x="72" y="1152"/>
                  </a:lnTo>
                  <a:lnTo>
                    <a:pt x="72" y="1104"/>
                  </a:lnTo>
                  <a:lnTo>
                    <a:pt x="72" y="1024"/>
                  </a:lnTo>
                  <a:lnTo>
                    <a:pt x="72" y="976"/>
                  </a:lnTo>
                  <a:lnTo>
                    <a:pt x="72" y="896"/>
                  </a:lnTo>
                  <a:lnTo>
                    <a:pt x="72" y="848"/>
                  </a:lnTo>
                  <a:lnTo>
                    <a:pt x="72" y="792"/>
                  </a:lnTo>
                  <a:lnTo>
                    <a:pt x="72" y="768"/>
                  </a:lnTo>
                  <a:lnTo>
                    <a:pt x="72" y="744"/>
                  </a:lnTo>
                  <a:lnTo>
                    <a:pt x="120" y="744"/>
                  </a:lnTo>
                  <a:lnTo>
                    <a:pt x="120" y="768"/>
                  </a:lnTo>
                  <a:cubicBezTo>
                    <a:pt x="120" y="782"/>
                    <a:pt x="110" y="792"/>
                    <a:pt x="96" y="792"/>
                  </a:cubicBezTo>
                  <a:lnTo>
                    <a:pt x="88" y="792"/>
                  </a:lnTo>
                  <a:cubicBezTo>
                    <a:pt x="75" y="792"/>
                    <a:pt x="64" y="782"/>
                    <a:pt x="64" y="768"/>
                  </a:cubicBezTo>
                  <a:lnTo>
                    <a:pt x="64" y="744"/>
                  </a:lnTo>
                  <a:lnTo>
                    <a:pt x="64" y="720"/>
                  </a:lnTo>
                  <a:lnTo>
                    <a:pt x="64" y="688"/>
                  </a:lnTo>
                  <a:lnTo>
                    <a:pt x="64" y="664"/>
                  </a:lnTo>
                  <a:lnTo>
                    <a:pt x="112" y="664"/>
                  </a:lnTo>
                  <a:lnTo>
                    <a:pt x="112" y="688"/>
                  </a:lnTo>
                  <a:lnTo>
                    <a:pt x="64" y="688"/>
                  </a:lnTo>
                  <a:lnTo>
                    <a:pt x="64" y="664"/>
                  </a:lnTo>
                  <a:lnTo>
                    <a:pt x="112" y="664"/>
                  </a:lnTo>
                  <a:lnTo>
                    <a:pt x="112" y="688"/>
                  </a:lnTo>
                  <a:lnTo>
                    <a:pt x="64" y="688"/>
                  </a:lnTo>
                  <a:lnTo>
                    <a:pt x="64" y="664"/>
                  </a:lnTo>
                  <a:lnTo>
                    <a:pt x="88" y="688"/>
                  </a:lnTo>
                  <a:lnTo>
                    <a:pt x="80" y="688"/>
                  </a:lnTo>
                  <a:lnTo>
                    <a:pt x="104" y="664"/>
                  </a:lnTo>
                  <a:lnTo>
                    <a:pt x="104" y="688"/>
                  </a:lnTo>
                  <a:lnTo>
                    <a:pt x="56" y="688"/>
                  </a:lnTo>
                  <a:lnTo>
                    <a:pt x="56" y="664"/>
                  </a:lnTo>
                  <a:lnTo>
                    <a:pt x="104" y="664"/>
                  </a:lnTo>
                  <a:lnTo>
                    <a:pt x="104" y="688"/>
                  </a:lnTo>
                  <a:lnTo>
                    <a:pt x="56" y="688"/>
                  </a:lnTo>
                  <a:lnTo>
                    <a:pt x="56" y="664"/>
                  </a:lnTo>
                  <a:lnTo>
                    <a:pt x="80" y="688"/>
                  </a:lnTo>
                  <a:lnTo>
                    <a:pt x="72" y="688"/>
                  </a:lnTo>
                  <a:cubicBezTo>
                    <a:pt x="59" y="688"/>
                    <a:pt x="48" y="678"/>
                    <a:pt x="48" y="664"/>
                  </a:cubicBezTo>
                  <a:lnTo>
                    <a:pt x="48" y="600"/>
                  </a:lnTo>
                  <a:lnTo>
                    <a:pt x="48" y="520"/>
                  </a:lnTo>
                  <a:lnTo>
                    <a:pt x="48" y="440"/>
                  </a:lnTo>
                  <a:lnTo>
                    <a:pt x="48" y="336"/>
                  </a:lnTo>
                  <a:lnTo>
                    <a:pt x="48" y="184"/>
                  </a:lnTo>
                  <a:lnTo>
                    <a:pt x="48" y="88"/>
                  </a:lnTo>
                  <a:lnTo>
                    <a:pt x="48" y="56"/>
                  </a:lnTo>
                  <a:lnTo>
                    <a:pt x="48" y="24"/>
                  </a:lnTo>
                  <a:lnTo>
                    <a:pt x="72" y="48"/>
                  </a:lnTo>
                  <a:lnTo>
                    <a:pt x="64" y="48"/>
                  </a:lnTo>
                  <a:lnTo>
                    <a:pt x="56" y="48"/>
                  </a:lnTo>
                  <a:lnTo>
                    <a:pt x="80" y="24"/>
                  </a:lnTo>
                  <a:lnTo>
                    <a:pt x="80" y="56"/>
                  </a:lnTo>
                  <a:cubicBezTo>
                    <a:pt x="80" y="70"/>
                    <a:pt x="70" y="80"/>
                    <a:pt x="56" y="80"/>
                  </a:cubicBezTo>
                  <a:lnTo>
                    <a:pt x="48" y="80"/>
                  </a:lnTo>
                  <a:lnTo>
                    <a:pt x="72" y="56"/>
                  </a:lnTo>
                  <a:lnTo>
                    <a:pt x="72" y="72"/>
                  </a:lnTo>
                  <a:cubicBezTo>
                    <a:pt x="72" y="86"/>
                    <a:pt x="62" y="96"/>
                    <a:pt x="48" y="96"/>
                  </a:cubicBezTo>
                  <a:lnTo>
                    <a:pt x="40" y="96"/>
                  </a:lnTo>
                  <a:lnTo>
                    <a:pt x="32" y="96"/>
                  </a:lnTo>
                  <a:lnTo>
                    <a:pt x="56" y="72"/>
                  </a:lnTo>
                  <a:lnTo>
                    <a:pt x="56" y="80"/>
                  </a:lnTo>
                  <a:cubicBezTo>
                    <a:pt x="56" y="94"/>
                    <a:pt x="46" y="104"/>
                    <a:pt x="32" y="104"/>
                  </a:cubicBezTo>
                  <a:lnTo>
                    <a:pt x="24" y="104"/>
                  </a:lnTo>
                  <a:cubicBezTo>
                    <a:pt x="11" y="104"/>
                    <a:pt x="0" y="94"/>
                    <a:pt x="0" y="80"/>
                  </a:cubicBezTo>
                  <a:cubicBezTo>
                    <a:pt x="0" y="67"/>
                    <a:pt x="11" y="56"/>
                    <a:pt x="24" y="5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3" name="Freeform 242"/>
            <p:cNvSpPr>
              <a:spLocks/>
            </p:cNvSpPr>
            <p:nvPr/>
          </p:nvSpPr>
          <p:spPr bwMode="auto">
            <a:xfrm>
              <a:off x="7295622" y="5353065"/>
              <a:ext cx="13026" cy="123725"/>
            </a:xfrm>
            <a:custGeom>
              <a:avLst/>
              <a:gdLst>
                <a:gd name="T0" fmla="*/ 24 w 112"/>
                <a:gd name="T1" fmla="*/ 592 h 666"/>
                <a:gd name="T2" fmla="*/ 24 w 112"/>
                <a:gd name="T3" fmla="*/ 616 h 666"/>
                <a:gd name="T4" fmla="*/ 16 w 112"/>
                <a:gd name="T5" fmla="*/ 640 h 666"/>
                <a:gd name="T6" fmla="*/ 64 w 112"/>
                <a:gd name="T7" fmla="*/ 616 h 666"/>
                <a:gd name="T8" fmla="*/ 16 w 112"/>
                <a:gd name="T9" fmla="*/ 640 h 666"/>
                <a:gd name="T10" fmla="*/ 64 w 112"/>
                <a:gd name="T11" fmla="*/ 616 h 666"/>
                <a:gd name="T12" fmla="*/ 48 w 112"/>
                <a:gd name="T13" fmla="*/ 616 h 666"/>
                <a:gd name="T14" fmla="*/ 48 w 112"/>
                <a:gd name="T15" fmla="*/ 592 h 666"/>
                <a:gd name="T16" fmla="*/ 48 w 112"/>
                <a:gd name="T17" fmla="*/ 616 h 666"/>
                <a:gd name="T18" fmla="*/ 32 w 112"/>
                <a:gd name="T19" fmla="*/ 616 h 666"/>
                <a:gd name="T20" fmla="*/ 80 w 112"/>
                <a:gd name="T21" fmla="*/ 640 h 666"/>
                <a:gd name="T22" fmla="*/ 40 w 112"/>
                <a:gd name="T23" fmla="*/ 640 h 666"/>
                <a:gd name="T24" fmla="*/ 88 w 112"/>
                <a:gd name="T25" fmla="*/ 616 h 666"/>
                <a:gd name="T26" fmla="*/ 72 w 112"/>
                <a:gd name="T27" fmla="*/ 616 h 666"/>
                <a:gd name="T28" fmla="*/ 72 w 112"/>
                <a:gd name="T29" fmla="*/ 592 h 666"/>
                <a:gd name="T30" fmla="*/ 50 w 112"/>
                <a:gd name="T31" fmla="*/ 633 h 666"/>
                <a:gd name="T32" fmla="*/ 56 w 112"/>
                <a:gd name="T33" fmla="*/ 592 h 666"/>
                <a:gd name="T34" fmla="*/ 58 w 112"/>
                <a:gd name="T35" fmla="*/ 529 h 666"/>
                <a:gd name="T36" fmla="*/ 64 w 112"/>
                <a:gd name="T37" fmla="*/ 488 h 666"/>
                <a:gd name="T38" fmla="*/ 64 w 112"/>
                <a:gd name="T39" fmla="*/ 408 h 666"/>
                <a:gd name="T40" fmla="*/ 64 w 112"/>
                <a:gd name="T41" fmla="*/ 280 h 666"/>
                <a:gd name="T42" fmla="*/ 64 w 112"/>
                <a:gd name="T43" fmla="*/ 208 h 666"/>
                <a:gd name="T44" fmla="*/ 64 w 112"/>
                <a:gd name="T45" fmla="*/ 80 h 666"/>
                <a:gd name="T46" fmla="*/ 112 w 112"/>
                <a:gd name="T47" fmla="*/ 24 h 666"/>
                <a:gd name="T48" fmla="*/ 112 w 112"/>
                <a:gd name="T49" fmla="*/ 176 h 666"/>
                <a:gd name="T50" fmla="*/ 112 w 112"/>
                <a:gd name="T51" fmla="*/ 256 h 666"/>
                <a:gd name="T52" fmla="*/ 112 w 112"/>
                <a:gd name="T53" fmla="*/ 360 h 666"/>
                <a:gd name="T54" fmla="*/ 112 w 112"/>
                <a:gd name="T55" fmla="*/ 464 h 666"/>
                <a:gd name="T56" fmla="*/ 111 w 112"/>
                <a:gd name="T57" fmla="*/ 520 h 666"/>
                <a:gd name="T58" fmla="*/ 104 w 112"/>
                <a:gd name="T59" fmla="*/ 560 h 666"/>
                <a:gd name="T60" fmla="*/ 103 w 112"/>
                <a:gd name="T61" fmla="*/ 624 h 666"/>
                <a:gd name="T62" fmla="*/ 48 w 112"/>
                <a:gd name="T63" fmla="*/ 640 h 666"/>
                <a:gd name="T64" fmla="*/ 96 w 112"/>
                <a:gd name="T65" fmla="*/ 640 h 666"/>
                <a:gd name="T66" fmla="*/ 40 w 112"/>
                <a:gd name="T67" fmla="*/ 640 h 666"/>
                <a:gd name="T68" fmla="*/ 88 w 112"/>
                <a:gd name="T69" fmla="*/ 640 h 666"/>
                <a:gd name="T70" fmla="*/ 32 w 112"/>
                <a:gd name="T71" fmla="*/ 640 h 666"/>
                <a:gd name="T72" fmla="*/ 80 w 112"/>
                <a:gd name="T73" fmla="*/ 640 h 666"/>
                <a:gd name="T74" fmla="*/ 24 w 112"/>
                <a:gd name="T75" fmla="*/ 640 h 666"/>
                <a:gd name="T76" fmla="*/ 72 w 112"/>
                <a:gd name="T77" fmla="*/ 640 h 666"/>
                <a:gd name="T78" fmla="*/ 16 w 112"/>
                <a:gd name="T79" fmla="*/ 640 h 666"/>
                <a:gd name="T80" fmla="*/ 64 w 112"/>
                <a:gd name="T81" fmla="*/ 640 h 666"/>
                <a:gd name="T82" fmla="*/ 64 w 112"/>
                <a:gd name="T83" fmla="*/ 616 h 666"/>
                <a:gd name="T84" fmla="*/ 32 w 112"/>
                <a:gd name="T85" fmla="*/ 664 h 666"/>
                <a:gd name="T86" fmla="*/ 0 w 112"/>
                <a:gd name="T87" fmla="*/ 616 h 666"/>
                <a:gd name="T88" fmla="*/ 24 w 112"/>
                <a:gd name="T89" fmla="*/ 664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666">
                  <a:moveTo>
                    <a:pt x="0" y="640"/>
                  </a:moveTo>
                  <a:lnTo>
                    <a:pt x="0" y="616"/>
                  </a:lnTo>
                  <a:cubicBezTo>
                    <a:pt x="0" y="603"/>
                    <a:pt x="11" y="592"/>
                    <a:pt x="24" y="592"/>
                  </a:cubicBezTo>
                  <a:cubicBezTo>
                    <a:pt x="38" y="592"/>
                    <a:pt x="48" y="603"/>
                    <a:pt x="48" y="616"/>
                  </a:cubicBezTo>
                  <a:lnTo>
                    <a:pt x="48" y="640"/>
                  </a:lnTo>
                  <a:lnTo>
                    <a:pt x="24" y="616"/>
                  </a:lnTo>
                  <a:lnTo>
                    <a:pt x="32" y="616"/>
                  </a:lnTo>
                  <a:lnTo>
                    <a:pt x="40" y="616"/>
                  </a:lnTo>
                  <a:lnTo>
                    <a:pt x="16" y="640"/>
                  </a:lnTo>
                  <a:lnTo>
                    <a:pt x="16" y="616"/>
                  </a:lnTo>
                  <a:cubicBezTo>
                    <a:pt x="16" y="603"/>
                    <a:pt x="27" y="592"/>
                    <a:pt x="40" y="592"/>
                  </a:cubicBezTo>
                  <a:cubicBezTo>
                    <a:pt x="54" y="592"/>
                    <a:pt x="64" y="603"/>
                    <a:pt x="64" y="616"/>
                  </a:cubicBezTo>
                  <a:lnTo>
                    <a:pt x="64" y="640"/>
                  </a:lnTo>
                  <a:cubicBezTo>
                    <a:pt x="64" y="654"/>
                    <a:pt x="54" y="664"/>
                    <a:pt x="40" y="664"/>
                  </a:cubicBezTo>
                  <a:cubicBezTo>
                    <a:pt x="27" y="664"/>
                    <a:pt x="16" y="654"/>
                    <a:pt x="16" y="640"/>
                  </a:cubicBezTo>
                  <a:lnTo>
                    <a:pt x="16" y="616"/>
                  </a:lnTo>
                  <a:cubicBezTo>
                    <a:pt x="16" y="603"/>
                    <a:pt x="27" y="592"/>
                    <a:pt x="40" y="592"/>
                  </a:cubicBezTo>
                  <a:cubicBezTo>
                    <a:pt x="54" y="592"/>
                    <a:pt x="64" y="603"/>
                    <a:pt x="64" y="616"/>
                  </a:cubicBezTo>
                  <a:lnTo>
                    <a:pt x="64" y="640"/>
                  </a:lnTo>
                  <a:lnTo>
                    <a:pt x="40" y="616"/>
                  </a:lnTo>
                  <a:lnTo>
                    <a:pt x="48" y="616"/>
                  </a:lnTo>
                  <a:lnTo>
                    <a:pt x="24" y="640"/>
                  </a:lnTo>
                  <a:lnTo>
                    <a:pt x="24" y="616"/>
                  </a:lnTo>
                  <a:cubicBezTo>
                    <a:pt x="24" y="603"/>
                    <a:pt x="35" y="592"/>
                    <a:pt x="48" y="592"/>
                  </a:cubicBezTo>
                  <a:cubicBezTo>
                    <a:pt x="62" y="592"/>
                    <a:pt x="72" y="603"/>
                    <a:pt x="72" y="616"/>
                  </a:cubicBezTo>
                  <a:lnTo>
                    <a:pt x="72" y="640"/>
                  </a:lnTo>
                  <a:lnTo>
                    <a:pt x="48" y="616"/>
                  </a:lnTo>
                  <a:lnTo>
                    <a:pt x="56" y="616"/>
                  </a:lnTo>
                  <a:lnTo>
                    <a:pt x="32" y="640"/>
                  </a:lnTo>
                  <a:lnTo>
                    <a:pt x="32" y="616"/>
                  </a:lnTo>
                  <a:cubicBezTo>
                    <a:pt x="32" y="603"/>
                    <a:pt x="43" y="592"/>
                    <a:pt x="56" y="592"/>
                  </a:cubicBezTo>
                  <a:cubicBezTo>
                    <a:pt x="70" y="592"/>
                    <a:pt x="80" y="603"/>
                    <a:pt x="80" y="616"/>
                  </a:cubicBezTo>
                  <a:lnTo>
                    <a:pt x="80" y="640"/>
                  </a:lnTo>
                  <a:lnTo>
                    <a:pt x="56" y="616"/>
                  </a:lnTo>
                  <a:lnTo>
                    <a:pt x="64" y="616"/>
                  </a:lnTo>
                  <a:lnTo>
                    <a:pt x="40" y="640"/>
                  </a:lnTo>
                  <a:lnTo>
                    <a:pt x="40" y="616"/>
                  </a:lnTo>
                  <a:cubicBezTo>
                    <a:pt x="40" y="603"/>
                    <a:pt x="51" y="592"/>
                    <a:pt x="64" y="592"/>
                  </a:cubicBezTo>
                  <a:cubicBezTo>
                    <a:pt x="78" y="592"/>
                    <a:pt x="88" y="603"/>
                    <a:pt x="88" y="616"/>
                  </a:cubicBezTo>
                  <a:lnTo>
                    <a:pt x="88" y="640"/>
                  </a:lnTo>
                  <a:lnTo>
                    <a:pt x="64" y="616"/>
                  </a:lnTo>
                  <a:lnTo>
                    <a:pt x="72" y="616"/>
                  </a:lnTo>
                  <a:lnTo>
                    <a:pt x="48" y="640"/>
                  </a:lnTo>
                  <a:lnTo>
                    <a:pt x="48" y="616"/>
                  </a:lnTo>
                  <a:cubicBezTo>
                    <a:pt x="48" y="603"/>
                    <a:pt x="59" y="592"/>
                    <a:pt x="72" y="592"/>
                  </a:cubicBezTo>
                  <a:cubicBezTo>
                    <a:pt x="86" y="592"/>
                    <a:pt x="96" y="603"/>
                    <a:pt x="96" y="616"/>
                  </a:cubicBezTo>
                  <a:lnTo>
                    <a:pt x="96" y="640"/>
                  </a:lnTo>
                  <a:lnTo>
                    <a:pt x="50" y="633"/>
                  </a:lnTo>
                  <a:lnTo>
                    <a:pt x="58" y="609"/>
                  </a:lnTo>
                  <a:lnTo>
                    <a:pt x="56" y="616"/>
                  </a:lnTo>
                  <a:lnTo>
                    <a:pt x="56" y="592"/>
                  </a:lnTo>
                  <a:lnTo>
                    <a:pt x="56" y="560"/>
                  </a:lnTo>
                  <a:lnTo>
                    <a:pt x="56" y="536"/>
                  </a:lnTo>
                  <a:cubicBezTo>
                    <a:pt x="56" y="534"/>
                    <a:pt x="57" y="531"/>
                    <a:pt x="58" y="529"/>
                  </a:cubicBezTo>
                  <a:lnTo>
                    <a:pt x="66" y="505"/>
                  </a:lnTo>
                  <a:lnTo>
                    <a:pt x="64" y="512"/>
                  </a:lnTo>
                  <a:lnTo>
                    <a:pt x="64" y="488"/>
                  </a:lnTo>
                  <a:lnTo>
                    <a:pt x="64" y="464"/>
                  </a:lnTo>
                  <a:lnTo>
                    <a:pt x="64" y="432"/>
                  </a:lnTo>
                  <a:lnTo>
                    <a:pt x="64" y="408"/>
                  </a:lnTo>
                  <a:lnTo>
                    <a:pt x="64" y="360"/>
                  </a:lnTo>
                  <a:lnTo>
                    <a:pt x="64" y="304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64" y="232"/>
                  </a:lnTo>
                  <a:lnTo>
                    <a:pt x="64" y="208"/>
                  </a:lnTo>
                  <a:lnTo>
                    <a:pt x="64" y="176"/>
                  </a:lnTo>
                  <a:lnTo>
                    <a:pt x="64" y="128"/>
                  </a:lnTo>
                  <a:lnTo>
                    <a:pt x="64" y="80"/>
                  </a:lnTo>
                  <a:lnTo>
                    <a:pt x="64" y="24"/>
                  </a:lnTo>
                  <a:cubicBezTo>
                    <a:pt x="64" y="11"/>
                    <a:pt x="75" y="0"/>
                    <a:pt x="88" y="0"/>
                  </a:cubicBezTo>
                  <a:cubicBezTo>
                    <a:pt x="102" y="0"/>
                    <a:pt x="112" y="11"/>
                    <a:pt x="112" y="24"/>
                  </a:cubicBezTo>
                  <a:lnTo>
                    <a:pt x="112" y="80"/>
                  </a:lnTo>
                  <a:lnTo>
                    <a:pt x="112" y="128"/>
                  </a:lnTo>
                  <a:lnTo>
                    <a:pt x="112" y="176"/>
                  </a:lnTo>
                  <a:lnTo>
                    <a:pt x="112" y="208"/>
                  </a:lnTo>
                  <a:lnTo>
                    <a:pt x="112" y="232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112" y="304"/>
                  </a:lnTo>
                  <a:lnTo>
                    <a:pt x="112" y="360"/>
                  </a:lnTo>
                  <a:lnTo>
                    <a:pt x="112" y="408"/>
                  </a:lnTo>
                  <a:lnTo>
                    <a:pt x="112" y="432"/>
                  </a:lnTo>
                  <a:lnTo>
                    <a:pt x="112" y="464"/>
                  </a:lnTo>
                  <a:lnTo>
                    <a:pt x="112" y="488"/>
                  </a:lnTo>
                  <a:lnTo>
                    <a:pt x="112" y="512"/>
                  </a:lnTo>
                  <a:cubicBezTo>
                    <a:pt x="112" y="515"/>
                    <a:pt x="112" y="518"/>
                    <a:pt x="111" y="520"/>
                  </a:cubicBezTo>
                  <a:lnTo>
                    <a:pt x="103" y="544"/>
                  </a:lnTo>
                  <a:lnTo>
                    <a:pt x="104" y="536"/>
                  </a:lnTo>
                  <a:lnTo>
                    <a:pt x="104" y="560"/>
                  </a:lnTo>
                  <a:lnTo>
                    <a:pt x="104" y="592"/>
                  </a:lnTo>
                  <a:lnTo>
                    <a:pt x="104" y="616"/>
                  </a:lnTo>
                  <a:cubicBezTo>
                    <a:pt x="104" y="619"/>
                    <a:pt x="104" y="622"/>
                    <a:pt x="103" y="624"/>
                  </a:cubicBezTo>
                  <a:lnTo>
                    <a:pt x="95" y="648"/>
                  </a:lnTo>
                  <a:cubicBezTo>
                    <a:pt x="92" y="659"/>
                    <a:pt x="80" y="666"/>
                    <a:pt x="69" y="664"/>
                  </a:cubicBezTo>
                  <a:cubicBezTo>
                    <a:pt x="57" y="662"/>
                    <a:pt x="48" y="652"/>
                    <a:pt x="48" y="640"/>
                  </a:cubicBezTo>
                  <a:lnTo>
                    <a:pt x="48" y="616"/>
                  </a:lnTo>
                  <a:lnTo>
                    <a:pt x="96" y="616"/>
                  </a:lnTo>
                  <a:lnTo>
                    <a:pt x="96" y="640"/>
                  </a:lnTo>
                  <a:cubicBezTo>
                    <a:pt x="96" y="654"/>
                    <a:pt x="86" y="664"/>
                    <a:pt x="72" y="664"/>
                  </a:cubicBezTo>
                  <a:lnTo>
                    <a:pt x="64" y="664"/>
                  </a:lnTo>
                  <a:cubicBezTo>
                    <a:pt x="51" y="664"/>
                    <a:pt x="40" y="654"/>
                    <a:pt x="40" y="640"/>
                  </a:cubicBezTo>
                  <a:lnTo>
                    <a:pt x="40" y="616"/>
                  </a:lnTo>
                  <a:lnTo>
                    <a:pt x="88" y="616"/>
                  </a:lnTo>
                  <a:lnTo>
                    <a:pt x="88" y="640"/>
                  </a:lnTo>
                  <a:cubicBezTo>
                    <a:pt x="88" y="654"/>
                    <a:pt x="78" y="664"/>
                    <a:pt x="64" y="664"/>
                  </a:cubicBezTo>
                  <a:lnTo>
                    <a:pt x="56" y="664"/>
                  </a:lnTo>
                  <a:cubicBezTo>
                    <a:pt x="43" y="664"/>
                    <a:pt x="32" y="654"/>
                    <a:pt x="32" y="640"/>
                  </a:cubicBezTo>
                  <a:lnTo>
                    <a:pt x="32" y="616"/>
                  </a:lnTo>
                  <a:lnTo>
                    <a:pt x="80" y="616"/>
                  </a:lnTo>
                  <a:lnTo>
                    <a:pt x="80" y="640"/>
                  </a:lnTo>
                  <a:cubicBezTo>
                    <a:pt x="80" y="654"/>
                    <a:pt x="70" y="664"/>
                    <a:pt x="56" y="664"/>
                  </a:cubicBezTo>
                  <a:lnTo>
                    <a:pt x="48" y="664"/>
                  </a:lnTo>
                  <a:cubicBezTo>
                    <a:pt x="35" y="664"/>
                    <a:pt x="24" y="654"/>
                    <a:pt x="24" y="640"/>
                  </a:cubicBezTo>
                  <a:lnTo>
                    <a:pt x="24" y="616"/>
                  </a:lnTo>
                  <a:lnTo>
                    <a:pt x="72" y="616"/>
                  </a:lnTo>
                  <a:lnTo>
                    <a:pt x="72" y="640"/>
                  </a:lnTo>
                  <a:cubicBezTo>
                    <a:pt x="72" y="654"/>
                    <a:pt x="62" y="664"/>
                    <a:pt x="48" y="664"/>
                  </a:cubicBezTo>
                  <a:lnTo>
                    <a:pt x="40" y="664"/>
                  </a:lnTo>
                  <a:cubicBezTo>
                    <a:pt x="27" y="664"/>
                    <a:pt x="16" y="654"/>
                    <a:pt x="16" y="640"/>
                  </a:cubicBezTo>
                  <a:lnTo>
                    <a:pt x="16" y="616"/>
                  </a:lnTo>
                  <a:lnTo>
                    <a:pt x="64" y="616"/>
                  </a:lnTo>
                  <a:lnTo>
                    <a:pt x="64" y="640"/>
                  </a:lnTo>
                  <a:lnTo>
                    <a:pt x="16" y="640"/>
                  </a:lnTo>
                  <a:lnTo>
                    <a:pt x="16" y="616"/>
                  </a:lnTo>
                  <a:lnTo>
                    <a:pt x="64" y="616"/>
                  </a:lnTo>
                  <a:lnTo>
                    <a:pt x="64" y="640"/>
                  </a:lnTo>
                  <a:cubicBezTo>
                    <a:pt x="64" y="654"/>
                    <a:pt x="54" y="664"/>
                    <a:pt x="40" y="664"/>
                  </a:cubicBezTo>
                  <a:lnTo>
                    <a:pt x="32" y="664"/>
                  </a:lnTo>
                  <a:lnTo>
                    <a:pt x="24" y="664"/>
                  </a:lnTo>
                  <a:cubicBezTo>
                    <a:pt x="11" y="664"/>
                    <a:pt x="0" y="654"/>
                    <a:pt x="0" y="640"/>
                  </a:cubicBezTo>
                  <a:lnTo>
                    <a:pt x="0" y="616"/>
                  </a:lnTo>
                  <a:lnTo>
                    <a:pt x="48" y="616"/>
                  </a:lnTo>
                  <a:lnTo>
                    <a:pt x="48" y="640"/>
                  </a:lnTo>
                  <a:cubicBezTo>
                    <a:pt x="48" y="654"/>
                    <a:pt x="38" y="664"/>
                    <a:pt x="24" y="664"/>
                  </a:cubicBezTo>
                  <a:cubicBezTo>
                    <a:pt x="11" y="664"/>
                    <a:pt x="0" y="654"/>
                    <a:pt x="0" y="6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4" name="Freeform 248"/>
            <p:cNvSpPr>
              <a:spLocks/>
            </p:cNvSpPr>
            <p:nvPr/>
          </p:nvSpPr>
          <p:spPr bwMode="auto">
            <a:xfrm>
              <a:off x="7300418" y="4194714"/>
              <a:ext cx="14886" cy="1168125"/>
            </a:xfrm>
            <a:custGeom>
              <a:avLst/>
              <a:gdLst>
                <a:gd name="T0" fmla="*/ 0 w 128"/>
                <a:gd name="T1" fmla="*/ 5904 h 6104"/>
                <a:gd name="T2" fmla="*/ 0 w 128"/>
                <a:gd name="T3" fmla="*/ 5672 h 6104"/>
                <a:gd name="T4" fmla="*/ 8 w 128"/>
                <a:gd name="T5" fmla="*/ 5488 h 6104"/>
                <a:gd name="T6" fmla="*/ 8 w 128"/>
                <a:gd name="T7" fmla="*/ 5256 h 6104"/>
                <a:gd name="T8" fmla="*/ 8 w 128"/>
                <a:gd name="T9" fmla="*/ 4992 h 6104"/>
                <a:gd name="T10" fmla="*/ 18 w 128"/>
                <a:gd name="T11" fmla="*/ 4729 h 6104"/>
                <a:gd name="T12" fmla="*/ 16 w 128"/>
                <a:gd name="T13" fmla="*/ 4504 h 6104"/>
                <a:gd name="T14" fmla="*/ 16 w 128"/>
                <a:gd name="T15" fmla="*/ 4216 h 6104"/>
                <a:gd name="T16" fmla="*/ 16 w 128"/>
                <a:gd name="T17" fmla="*/ 3832 h 6104"/>
                <a:gd name="T18" fmla="*/ 24 w 128"/>
                <a:gd name="T19" fmla="*/ 3544 h 6104"/>
                <a:gd name="T20" fmla="*/ 24 w 128"/>
                <a:gd name="T21" fmla="*/ 3128 h 6104"/>
                <a:gd name="T22" fmla="*/ 24 w 128"/>
                <a:gd name="T23" fmla="*/ 2720 h 6104"/>
                <a:gd name="T24" fmla="*/ 24 w 128"/>
                <a:gd name="T25" fmla="*/ 2456 h 6104"/>
                <a:gd name="T26" fmla="*/ 32 w 128"/>
                <a:gd name="T27" fmla="*/ 2304 h 6104"/>
                <a:gd name="T28" fmla="*/ 32 w 128"/>
                <a:gd name="T29" fmla="*/ 2096 h 6104"/>
                <a:gd name="T30" fmla="*/ 40 w 128"/>
                <a:gd name="T31" fmla="*/ 1968 h 6104"/>
                <a:gd name="T32" fmla="*/ 40 w 128"/>
                <a:gd name="T33" fmla="*/ 1760 h 6104"/>
                <a:gd name="T34" fmla="*/ 42 w 128"/>
                <a:gd name="T35" fmla="*/ 1569 h 6104"/>
                <a:gd name="T36" fmla="*/ 48 w 128"/>
                <a:gd name="T37" fmla="*/ 1392 h 6104"/>
                <a:gd name="T38" fmla="*/ 48 w 128"/>
                <a:gd name="T39" fmla="*/ 1192 h 6104"/>
                <a:gd name="T40" fmla="*/ 96 w 128"/>
                <a:gd name="T41" fmla="*/ 1032 h 6104"/>
                <a:gd name="T42" fmla="*/ 56 w 128"/>
                <a:gd name="T43" fmla="*/ 952 h 6104"/>
                <a:gd name="T44" fmla="*/ 104 w 128"/>
                <a:gd name="T45" fmla="*/ 800 h 6104"/>
                <a:gd name="T46" fmla="*/ 64 w 128"/>
                <a:gd name="T47" fmla="*/ 720 h 6104"/>
                <a:gd name="T48" fmla="*/ 96 w 128"/>
                <a:gd name="T49" fmla="*/ 544 h 6104"/>
                <a:gd name="T50" fmla="*/ 72 w 128"/>
                <a:gd name="T51" fmla="*/ 384 h 6104"/>
                <a:gd name="T52" fmla="*/ 80 w 128"/>
                <a:gd name="T53" fmla="*/ 256 h 6104"/>
                <a:gd name="T54" fmla="*/ 80 w 128"/>
                <a:gd name="T55" fmla="*/ 48 h 6104"/>
                <a:gd name="T56" fmla="*/ 128 w 128"/>
                <a:gd name="T57" fmla="*/ 152 h 6104"/>
                <a:gd name="T58" fmla="*/ 120 w 128"/>
                <a:gd name="T59" fmla="*/ 280 h 6104"/>
                <a:gd name="T60" fmla="*/ 120 w 128"/>
                <a:gd name="T61" fmla="*/ 488 h 6104"/>
                <a:gd name="T62" fmla="*/ 112 w 128"/>
                <a:gd name="T63" fmla="*/ 616 h 6104"/>
                <a:gd name="T64" fmla="*/ 112 w 128"/>
                <a:gd name="T65" fmla="*/ 824 h 6104"/>
                <a:gd name="T66" fmla="*/ 104 w 128"/>
                <a:gd name="T67" fmla="*/ 880 h 6104"/>
                <a:gd name="T68" fmla="*/ 80 w 128"/>
                <a:gd name="T69" fmla="*/ 1080 h 6104"/>
                <a:gd name="T70" fmla="*/ 96 w 128"/>
                <a:gd name="T71" fmla="*/ 1136 h 6104"/>
                <a:gd name="T72" fmla="*/ 96 w 128"/>
                <a:gd name="T73" fmla="*/ 1344 h 6104"/>
                <a:gd name="T74" fmla="*/ 96 w 128"/>
                <a:gd name="T75" fmla="*/ 1552 h 6104"/>
                <a:gd name="T76" fmla="*/ 88 w 128"/>
                <a:gd name="T77" fmla="*/ 1704 h 6104"/>
                <a:gd name="T78" fmla="*/ 88 w 128"/>
                <a:gd name="T79" fmla="*/ 1912 h 6104"/>
                <a:gd name="T80" fmla="*/ 80 w 128"/>
                <a:gd name="T81" fmla="*/ 2040 h 6104"/>
                <a:gd name="T82" fmla="*/ 80 w 128"/>
                <a:gd name="T83" fmla="*/ 2248 h 6104"/>
                <a:gd name="T84" fmla="*/ 71 w 128"/>
                <a:gd name="T85" fmla="*/ 2440 h 6104"/>
                <a:gd name="T86" fmla="*/ 72 w 128"/>
                <a:gd name="T87" fmla="*/ 2616 h 6104"/>
                <a:gd name="T88" fmla="*/ 72 w 128"/>
                <a:gd name="T89" fmla="*/ 3024 h 6104"/>
                <a:gd name="T90" fmla="*/ 72 w 128"/>
                <a:gd name="T91" fmla="*/ 3416 h 6104"/>
                <a:gd name="T92" fmla="*/ 64 w 128"/>
                <a:gd name="T93" fmla="*/ 3752 h 6104"/>
                <a:gd name="T94" fmla="*/ 64 w 128"/>
                <a:gd name="T95" fmla="*/ 4144 h 6104"/>
                <a:gd name="T96" fmla="*/ 64 w 128"/>
                <a:gd name="T97" fmla="*/ 4448 h 6104"/>
                <a:gd name="T98" fmla="*/ 64 w 128"/>
                <a:gd name="T99" fmla="*/ 4712 h 6104"/>
                <a:gd name="T100" fmla="*/ 56 w 128"/>
                <a:gd name="T101" fmla="*/ 4944 h 6104"/>
                <a:gd name="T102" fmla="*/ 56 w 128"/>
                <a:gd name="T103" fmla="*/ 5176 h 6104"/>
                <a:gd name="T104" fmla="*/ 56 w 128"/>
                <a:gd name="T105" fmla="*/ 5408 h 6104"/>
                <a:gd name="T106" fmla="*/ 47 w 128"/>
                <a:gd name="T107" fmla="*/ 5648 h 6104"/>
                <a:gd name="T108" fmla="*/ 48 w 128"/>
                <a:gd name="T109" fmla="*/ 5824 h 6104"/>
                <a:gd name="T110" fmla="*/ 48 w 128"/>
                <a:gd name="T111" fmla="*/ 6056 h 6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8" h="6104">
                  <a:moveTo>
                    <a:pt x="0" y="6080"/>
                  </a:moveTo>
                  <a:lnTo>
                    <a:pt x="0" y="6056"/>
                  </a:lnTo>
                  <a:lnTo>
                    <a:pt x="0" y="6032"/>
                  </a:lnTo>
                  <a:lnTo>
                    <a:pt x="0" y="6008"/>
                  </a:lnTo>
                  <a:lnTo>
                    <a:pt x="0" y="5976"/>
                  </a:lnTo>
                  <a:lnTo>
                    <a:pt x="0" y="5952"/>
                  </a:lnTo>
                  <a:lnTo>
                    <a:pt x="0" y="5928"/>
                  </a:lnTo>
                  <a:lnTo>
                    <a:pt x="0" y="5904"/>
                  </a:lnTo>
                  <a:lnTo>
                    <a:pt x="0" y="5848"/>
                  </a:lnTo>
                  <a:lnTo>
                    <a:pt x="0" y="5824"/>
                  </a:lnTo>
                  <a:lnTo>
                    <a:pt x="0" y="5800"/>
                  </a:lnTo>
                  <a:lnTo>
                    <a:pt x="0" y="5776"/>
                  </a:lnTo>
                  <a:lnTo>
                    <a:pt x="0" y="5744"/>
                  </a:lnTo>
                  <a:lnTo>
                    <a:pt x="0" y="5720"/>
                  </a:lnTo>
                  <a:lnTo>
                    <a:pt x="0" y="5696"/>
                  </a:lnTo>
                  <a:lnTo>
                    <a:pt x="0" y="5672"/>
                  </a:lnTo>
                  <a:lnTo>
                    <a:pt x="0" y="5640"/>
                  </a:lnTo>
                  <a:cubicBezTo>
                    <a:pt x="0" y="5638"/>
                    <a:pt x="1" y="5635"/>
                    <a:pt x="2" y="5633"/>
                  </a:cubicBezTo>
                  <a:lnTo>
                    <a:pt x="10" y="5609"/>
                  </a:lnTo>
                  <a:lnTo>
                    <a:pt x="8" y="5616"/>
                  </a:lnTo>
                  <a:lnTo>
                    <a:pt x="8" y="5568"/>
                  </a:lnTo>
                  <a:lnTo>
                    <a:pt x="8" y="5536"/>
                  </a:lnTo>
                  <a:lnTo>
                    <a:pt x="8" y="5512"/>
                  </a:lnTo>
                  <a:lnTo>
                    <a:pt x="8" y="5488"/>
                  </a:lnTo>
                  <a:lnTo>
                    <a:pt x="8" y="5432"/>
                  </a:lnTo>
                  <a:lnTo>
                    <a:pt x="8" y="5408"/>
                  </a:lnTo>
                  <a:lnTo>
                    <a:pt x="8" y="5384"/>
                  </a:lnTo>
                  <a:lnTo>
                    <a:pt x="8" y="5360"/>
                  </a:lnTo>
                  <a:lnTo>
                    <a:pt x="8" y="5328"/>
                  </a:lnTo>
                  <a:lnTo>
                    <a:pt x="8" y="5304"/>
                  </a:lnTo>
                  <a:lnTo>
                    <a:pt x="8" y="5280"/>
                  </a:lnTo>
                  <a:lnTo>
                    <a:pt x="8" y="5256"/>
                  </a:lnTo>
                  <a:lnTo>
                    <a:pt x="8" y="5200"/>
                  </a:lnTo>
                  <a:lnTo>
                    <a:pt x="8" y="5176"/>
                  </a:lnTo>
                  <a:lnTo>
                    <a:pt x="8" y="5128"/>
                  </a:lnTo>
                  <a:lnTo>
                    <a:pt x="8" y="5096"/>
                  </a:lnTo>
                  <a:lnTo>
                    <a:pt x="8" y="5072"/>
                  </a:lnTo>
                  <a:lnTo>
                    <a:pt x="8" y="5048"/>
                  </a:lnTo>
                  <a:lnTo>
                    <a:pt x="8" y="5024"/>
                  </a:lnTo>
                  <a:lnTo>
                    <a:pt x="8" y="4992"/>
                  </a:lnTo>
                  <a:lnTo>
                    <a:pt x="8" y="4968"/>
                  </a:lnTo>
                  <a:lnTo>
                    <a:pt x="8" y="4944"/>
                  </a:lnTo>
                  <a:lnTo>
                    <a:pt x="8" y="4888"/>
                  </a:lnTo>
                  <a:lnTo>
                    <a:pt x="8" y="4840"/>
                  </a:lnTo>
                  <a:lnTo>
                    <a:pt x="8" y="4816"/>
                  </a:lnTo>
                  <a:lnTo>
                    <a:pt x="8" y="4760"/>
                  </a:lnTo>
                  <a:cubicBezTo>
                    <a:pt x="8" y="4758"/>
                    <a:pt x="9" y="4755"/>
                    <a:pt x="10" y="4753"/>
                  </a:cubicBezTo>
                  <a:lnTo>
                    <a:pt x="18" y="4729"/>
                  </a:lnTo>
                  <a:lnTo>
                    <a:pt x="16" y="4736"/>
                  </a:lnTo>
                  <a:lnTo>
                    <a:pt x="16" y="4712"/>
                  </a:lnTo>
                  <a:lnTo>
                    <a:pt x="16" y="4688"/>
                  </a:lnTo>
                  <a:lnTo>
                    <a:pt x="16" y="4656"/>
                  </a:lnTo>
                  <a:lnTo>
                    <a:pt x="16" y="4632"/>
                  </a:lnTo>
                  <a:lnTo>
                    <a:pt x="16" y="4584"/>
                  </a:lnTo>
                  <a:lnTo>
                    <a:pt x="16" y="4552"/>
                  </a:lnTo>
                  <a:lnTo>
                    <a:pt x="16" y="4504"/>
                  </a:lnTo>
                  <a:lnTo>
                    <a:pt x="16" y="4480"/>
                  </a:lnTo>
                  <a:lnTo>
                    <a:pt x="16" y="4448"/>
                  </a:lnTo>
                  <a:lnTo>
                    <a:pt x="16" y="4424"/>
                  </a:lnTo>
                  <a:lnTo>
                    <a:pt x="16" y="4376"/>
                  </a:lnTo>
                  <a:lnTo>
                    <a:pt x="16" y="4344"/>
                  </a:lnTo>
                  <a:lnTo>
                    <a:pt x="16" y="4296"/>
                  </a:lnTo>
                  <a:lnTo>
                    <a:pt x="16" y="4248"/>
                  </a:lnTo>
                  <a:lnTo>
                    <a:pt x="16" y="4216"/>
                  </a:lnTo>
                  <a:lnTo>
                    <a:pt x="16" y="4168"/>
                  </a:lnTo>
                  <a:lnTo>
                    <a:pt x="16" y="4144"/>
                  </a:lnTo>
                  <a:lnTo>
                    <a:pt x="16" y="4088"/>
                  </a:lnTo>
                  <a:lnTo>
                    <a:pt x="16" y="4040"/>
                  </a:lnTo>
                  <a:lnTo>
                    <a:pt x="16" y="3984"/>
                  </a:lnTo>
                  <a:lnTo>
                    <a:pt x="16" y="3936"/>
                  </a:lnTo>
                  <a:lnTo>
                    <a:pt x="16" y="3880"/>
                  </a:lnTo>
                  <a:lnTo>
                    <a:pt x="16" y="3832"/>
                  </a:lnTo>
                  <a:lnTo>
                    <a:pt x="16" y="3776"/>
                  </a:lnTo>
                  <a:lnTo>
                    <a:pt x="16" y="3752"/>
                  </a:lnTo>
                  <a:lnTo>
                    <a:pt x="16" y="3704"/>
                  </a:lnTo>
                  <a:lnTo>
                    <a:pt x="16" y="3648"/>
                  </a:lnTo>
                  <a:lnTo>
                    <a:pt x="16" y="3600"/>
                  </a:lnTo>
                  <a:cubicBezTo>
                    <a:pt x="16" y="3599"/>
                    <a:pt x="17" y="3598"/>
                    <a:pt x="17" y="3597"/>
                  </a:cubicBezTo>
                  <a:lnTo>
                    <a:pt x="25" y="3541"/>
                  </a:lnTo>
                  <a:lnTo>
                    <a:pt x="24" y="3544"/>
                  </a:lnTo>
                  <a:lnTo>
                    <a:pt x="24" y="3496"/>
                  </a:lnTo>
                  <a:lnTo>
                    <a:pt x="24" y="3416"/>
                  </a:lnTo>
                  <a:lnTo>
                    <a:pt x="24" y="3360"/>
                  </a:lnTo>
                  <a:lnTo>
                    <a:pt x="24" y="3312"/>
                  </a:lnTo>
                  <a:lnTo>
                    <a:pt x="24" y="3256"/>
                  </a:lnTo>
                  <a:lnTo>
                    <a:pt x="24" y="3208"/>
                  </a:lnTo>
                  <a:lnTo>
                    <a:pt x="24" y="3160"/>
                  </a:lnTo>
                  <a:lnTo>
                    <a:pt x="24" y="3128"/>
                  </a:lnTo>
                  <a:lnTo>
                    <a:pt x="24" y="3080"/>
                  </a:lnTo>
                  <a:lnTo>
                    <a:pt x="24" y="3024"/>
                  </a:lnTo>
                  <a:lnTo>
                    <a:pt x="24" y="2976"/>
                  </a:lnTo>
                  <a:lnTo>
                    <a:pt x="24" y="2920"/>
                  </a:lnTo>
                  <a:lnTo>
                    <a:pt x="24" y="2872"/>
                  </a:lnTo>
                  <a:lnTo>
                    <a:pt x="24" y="2816"/>
                  </a:lnTo>
                  <a:lnTo>
                    <a:pt x="24" y="2744"/>
                  </a:lnTo>
                  <a:lnTo>
                    <a:pt x="24" y="2720"/>
                  </a:lnTo>
                  <a:lnTo>
                    <a:pt x="24" y="2664"/>
                  </a:lnTo>
                  <a:lnTo>
                    <a:pt x="24" y="2616"/>
                  </a:lnTo>
                  <a:lnTo>
                    <a:pt x="24" y="2584"/>
                  </a:lnTo>
                  <a:lnTo>
                    <a:pt x="24" y="2560"/>
                  </a:lnTo>
                  <a:lnTo>
                    <a:pt x="24" y="2536"/>
                  </a:lnTo>
                  <a:lnTo>
                    <a:pt x="24" y="2512"/>
                  </a:lnTo>
                  <a:lnTo>
                    <a:pt x="24" y="2480"/>
                  </a:lnTo>
                  <a:lnTo>
                    <a:pt x="24" y="2456"/>
                  </a:lnTo>
                  <a:lnTo>
                    <a:pt x="24" y="2432"/>
                  </a:lnTo>
                  <a:cubicBezTo>
                    <a:pt x="24" y="2430"/>
                    <a:pt x="25" y="2427"/>
                    <a:pt x="26" y="2425"/>
                  </a:cubicBezTo>
                  <a:lnTo>
                    <a:pt x="34" y="2401"/>
                  </a:lnTo>
                  <a:lnTo>
                    <a:pt x="32" y="2408"/>
                  </a:lnTo>
                  <a:lnTo>
                    <a:pt x="32" y="2376"/>
                  </a:lnTo>
                  <a:lnTo>
                    <a:pt x="32" y="2352"/>
                  </a:lnTo>
                  <a:lnTo>
                    <a:pt x="32" y="2328"/>
                  </a:lnTo>
                  <a:lnTo>
                    <a:pt x="32" y="2304"/>
                  </a:lnTo>
                  <a:lnTo>
                    <a:pt x="32" y="2272"/>
                  </a:lnTo>
                  <a:lnTo>
                    <a:pt x="32" y="2248"/>
                  </a:lnTo>
                  <a:lnTo>
                    <a:pt x="32" y="2224"/>
                  </a:lnTo>
                  <a:lnTo>
                    <a:pt x="32" y="2200"/>
                  </a:lnTo>
                  <a:lnTo>
                    <a:pt x="32" y="2176"/>
                  </a:lnTo>
                  <a:lnTo>
                    <a:pt x="32" y="2144"/>
                  </a:lnTo>
                  <a:lnTo>
                    <a:pt x="32" y="2120"/>
                  </a:lnTo>
                  <a:lnTo>
                    <a:pt x="32" y="2096"/>
                  </a:lnTo>
                  <a:lnTo>
                    <a:pt x="32" y="2072"/>
                  </a:lnTo>
                  <a:lnTo>
                    <a:pt x="32" y="2040"/>
                  </a:lnTo>
                  <a:lnTo>
                    <a:pt x="32" y="2016"/>
                  </a:lnTo>
                  <a:lnTo>
                    <a:pt x="32" y="1992"/>
                  </a:lnTo>
                  <a:cubicBezTo>
                    <a:pt x="32" y="1979"/>
                    <a:pt x="43" y="1968"/>
                    <a:pt x="56" y="1968"/>
                  </a:cubicBezTo>
                  <a:lnTo>
                    <a:pt x="64" y="1968"/>
                  </a:lnTo>
                  <a:lnTo>
                    <a:pt x="40" y="1992"/>
                  </a:lnTo>
                  <a:lnTo>
                    <a:pt x="40" y="1968"/>
                  </a:lnTo>
                  <a:lnTo>
                    <a:pt x="40" y="1936"/>
                  </a:lnTo>
                  <a:lnTo>
                    <a:pt x="40" y="1912"/>
                  </a:lnTo>
                  <a:lnTo>
                    <a:pt x="40" y="1888"/>
                  </a:lnTo>
                  <a:lnTo>
                    <a:pt x="40" y="1864"/>
                  </a:lnTo>
                  <a:lnTo>
                    <a:pt x="40" y="1832"/>
                  </a:lnTo>
                  <a:lnTo>
                    <a:pt x="40" y="1808"/>
                  </a:lnTo>
                  <a:lnTo>
                    <a:pt x="40" y="1784"/>
                  </a:lnTo>
                  <a:lnTo>
                    <a:pt x="40" y="1760"/>
                  </a:lnTo>
                  <a:lnTo>
                    <a:pt x="40" y="1728"/>
                  </a:lnTo>
                  <a:lnTo>
                    <a:pt x="40" y="1704"/>
                  </a:lnTo>
                  <a:lnTo>
                    <a:pt x="40" y="1680"/>
                  </a:lnTo>
                  <a:lnTo>
                    <a:pt x="40" y="1656"/>
                  </a:lnTo>
                  <a:lnTo>
                    <a:pt x="40" y="1632"/>
                  </a:lnTo>
                  <a:lnTo>
                    <a:pt x="40" y="1600"/>
                  </a:lnTo>
                  <a:lnTo>
                    <a:pt x="40" y="1576"/>
                  </a:lnTo>
                  <a:cubicBezTo>
                    <a:pt x="40" y="1574"/>
                    <a:pt x="41" y="1571"/>
                    <a:pt x="42" y="1569"/>
                  </a:cubicBezTo>
                  <a:lnTo>
                    <a:pt x="50" y="1545"/>
                  </a:lnTo>
                  <a:lnTo>
                    <a:pt x="48" y="1552"/>
                  </a:lnTo>
                  <a:lnTo>
                    <a:pt x="48" y="1528"/>
                  </a:lnTo>
                  <a:lnTo>
                    <a:pt x="48" y="1496"/>
                  </a:lnTo>
                  <a:lnTo>
                    <a:pt x="48" y="1472"/>
                  </a:lnTo>
                  <a:lnTo>
                    <a:pt x="48" y="1448"/>
                  </a:lnTo>
                  <a:lnTo>
                    <a:pt x="48" y="1424"/>
                  </a:lnTo>
                  <a:lnTo>
                    <a:pt x="48" y="1392"/>
                  </a:lnTo>
                  <a:lnTo>
                    <a:pt x="48" y="1368"/>
                  </a:lnTo>
                  <a:lnTo>
                    <a:pt x="48" y="1344"/>
                  </a:lnTo>
                  <a:lnTo>
                    <a:pt x="48" y="1320"/>
                  </a:lnTo>
                  <a:lnTo>
                    <a:pt x="48" y="1288"/>
                  </a:lnTo>
                  <a:lnTo>
                    <a:pt x="48" y="1264"/>
                  </a:lnTo>
                  <a:lnTo>
                    <a:pt x="48" y="1240"/>
                  </a:lnTo>
                  <a:lnTo>
                    <a:pt x="48" y="1216"/>
                  </a:lnTo>
                  <a:lnTo>
                    <a:pt x="48" y="1192"/>
                  </a:lnTo>
                  <a:lnTo>
                    <a:pt x="48" y="1160"/>
                  </a:lnTo>
                  <a:lnTo>
                    <a:pt x="48" y="1136"/>
                  </a:lnTo>
                  <a:lnTo>
                    <a:pt x="48" y="1112"/>
                  </a:lnTo>
                  <a:lnTo>
                    <a:pt x="48" y="1088"/>
                  </a:lnTo>
                  <a:lnTo>
                    <a:pt x="48" y="1056"/>
                  </a:lnTo>
                  <a:lnTo>
                    <a:pt x="48" y="1032"/>
                  </a:lnTo>
                  <a:cubicBezTo>
                    <a:pt x="48" y="1019"/>
                    <a:pt x="59" y="1008"/>
                    <a:pt x="72" y="1008"/>
                  </a:cubicBezTo>
                  <a:cubicBezTo>
                    <a:pt x="86" y="1008"/>
                    <a:pt x="96" y="1019"/>
                    <a:pt x="96" y="1032"/>
                  </a:cubicBezTo>
                  <a:lnTo>
                    <a:pt x="96" y="1056"/>
                  </a:lnTo>
                  <a:lnTo>
                    <a:pt x="72" y="1032"/>
                  </a:lnTo>
                  <a:lnTo>
                    <a:pt x="80" y="1032"/>
                  </a:lnTo>
                  <a:lnTo>
                    <a:pt x="56" y="1056"/>
                  </a:lnTo>
                  <a:lnTo>
                    <a:pt x="56" y="1032"/>
                  </a:lnTo>
                  <a:lnTo>
                    <a:pt x="56" y="1008"/>
                  </a:lnTo>
                  <a:lnTo>
                    <a:pt x="56" y="984"/>
                  </a:lnTo>
                  <a:lnTo>
                    <a:pt x="56" y="952"/>
                  </a:lnTo>
                  <a:lnTo>
                    <a:pt x="56" y="928"/>
                  </a:lnTo>
                  <a:lnTo>
                    <a:pt x="56" y="904"/>
                  </a:lnTo>
                  <a:lnTo>
                    <a:pt x="56" y="880"/>
                  </a:lnTo>
                  <a:lnTo>
                    <a:pt x="56" y="848"/>
                  </a:lnTo>
                  <a:lnTo>
                    <a:pt x="56" y="824"/>
                  </a:lnTo>
                  <a:lnTo>
                    <a:pt x="56" y="800"/>
                  </a:lnTo>
                  <a:cubicBezTo>
                    <a:pt x="56" y="787"/>
                    <a:pt x="67" y="776"/>
                    <a:pt x="80" y="776"/>
                  </a:cubicBezTo>
                  <a:cubicBezTo>
                    <a:pt x="94" y="776"/>
                    <a:pt x="104" y="787"/>
                    <a:pt x="104" y="800"/>
                  </a:cubicBezTo>
                  <a:lnTo>
                    <a:pt x="104" y="824"/>
                  </a:lnTo>
                  <a:lnTo>
                    <a:pt x="80" y="800"/>
                  </a:lnTo>
                  <a:lnTo>
                    <a:pt x="88" y="800"/>
                  </a:lnTo>
                  <a:lnTo>
                    <a:pt x="64" y="824"/>
                  </a:lnTo>
                  <a:lnTo>
                    <a:pt x="64" y="800"/>
                  </a:lnTo>
                  <a:lnTo>
                    <a:pt x="64" y="776"/>
                  </a:lnTo>
                  <a:lnTo>
                    <a:pt x="64" y="744"/>
                  </a:lnTo>
                  <a:lnTo>
                    <a:pt x="64" y="720"/>
                  </a:lnTo>
                  <a:lnTo>
                    <a:pt x="64" y="696"/>
                  </a:lnTo>
                  <a:lnTo>
                    <a:pt x="64" y="672"/>
                  </a:lnTo>
                  <a:lnTo>
                    <a:pt x="64" y="648"/>
                  </a:lnTo>
                  <a:lnTo>
                    <a:pt x="64" y="616"/>
                  </a:lnTo>
                  <a:lnTo>
                    <a:pt x="64" y="592"/>
                  </a:lnTo>
                  <a:lnTo>
                    <a:pt x="64" y="568"/>
                  </a:lnTo>
                  <a:cubicBezTo>
                    <a:pt x="64" y="555"/>
                    <a:pt x="75" y="544"/>
                    <a:pt x="88" y="544"/>
                  </a:cubicBezTo>
                  <a:lnTo>
                    <a:pt x="96" y="544"/>
                  </a:lnTo>
                  <a:lnTo>
                    <a:pt x="72" y="568"/>
                  </a:lnTo>
                  <a:lnTo>
                    <a:pt x="72" y="544"/>
                  </a:lnTo>
                  <a:lnTo>
                    <a:pt x="72" y="512"/>
                  </a:lnTo>
                  <a:lnTo>
                    <a:pt x="72" y="488"/>
                  </a:lnTo>
                  <a:lnTo>
                    <a:pt x="72" y="464"/>
                  </a:lnTo>
                  <a:lnTo>
                    <a:pt x="72" y="440"/>
                  </a:lnTo>
                  <a:lnTo>
                    <a:pt x="72" y="408"/>
                  </a:lnTo>
                  <a:lnTo>
                    <a:pt x="72" y="384"/>
                  </a:lnTo>
                  <a:lnTo>
                    <a:pt x="72" y="360"/>
                  </a:lnTo>
                  <a:lnTo>
                    <a:pt x="72" y="336"/>
                  </a:lnTo>
                  <a:lnTo>
                    <a:pt x="72" y="304"/>
                  </a:lnTo>
                  <a:lnTo>
                    <a:pt x="72" y="280"/>
                  </a:lnTo>
                  <a:cubicBezTo>
                    <a:pt x="72" y="267"/>
                    <a:pt x="83" y="256"/>
                    <a:pt x="96" y="256"/>
                  </a:cubicBezTo>
                  <a:lnTo>
                    <a:pt x="104" y="256"/>
                  </a:lnTo>
                  <a:lnTo>
                    <a:pt x="80" y="280"/>
                  </a:lnTo>
                  <a:lnTo>
                    <a:pt x="80" y="256"/>
                  </a:lnTo>
                  <a:lnTo>
                    <a:pt x="80" y="232"/>
                  </a:lnTo>
                  <a:lnTo>
                    <a:pt x="80" y="208"/>
                  </a:lnTo>
                  <a:lnTo>
                    <a:pt x="80" y="176"/>
                  </a:lnTo>
                  <a:lnTo>
                    <a:pt x="80" y="152"/>
                  </a:lnTo>
                  <a:lnTo>
                    <a:pt x="80" y="128"/>
                  </a:lnTo>
                  <a:lnTo>
                    <a:pt x="80" y="104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28" y="72"/>
                  </a:lnTo>
                  <a:lnTo>
                    <a:pt x="128" y="104"/>
                  </a:lnTo>
                  <a:lnTo>
                    <a:pt x="128" y="128"/>
                  </a:lnTo>
                  <a:lnTo>
                    <a:pt x="128" y="152"/>
                  </a:lnTo>
                  <a:lnTo>
                    <a:pt x="128" y="176"/>
                  </a:lnTo>
                  <a:lnTo>
                    <a:pt x="128" y="208"/>
                  </a:lnTo>
                  <a:lnTo>
                    <a:pt x="128" y="232"/>
                  </a:lnTo>
                  <a:lnTo>
                    <a:pt x="128" y="256"/>
                  </a:lnTo>
                  <a:lnTo>
                    <a:pt x="128" y="280"/>
                  </a:lnTo>
                  <a:cubicBezTo>
                    <a:pt x="128" y="294"/>
                    <a:pt x="118" y="304"/>
                    <a:pt x="104" y="304"/>
                  </a:cubicBezTo>
                  <a:lnTo>
                    <a:pt x="96" y="304"/>
                  </a:lnTo>
                  <a:lnTo>
                    <a:pt x="120" y="280"/>
                  </a:lnTo>
                  <a:lnTo>
                    <a:pt x="120" y="304"/>
                  </a:lnTo>
                  <a:lnTo>
                    <a:pt x="120" y="336"/>
                  </a:lnTo>
                  <a:lnTo>
                    <a:pt x="120" y="360"/>
                  </a:lnTo>
                  <a:lnTo>
                    <a:pt x="120" y="384"/>
                  </a:lnTo>
                  <a:lnTo>
                    <a:pt x="120" y="408"/>
                  </a:lnTo>
                  <a:lnTo>
                    <a:pt x="120" y="440"/>
                  </a:lnTo>
                  <a:lnTo>
                    <a:pt x="120" y="464"/>
                  </a:lnTo>
                  <a:lnTo>
                    <a:pt x="120" y="488"/>
                  </a:lnTo>
                  <a:lnTo>
                    <a:pt x="120" y="512"/>
                  </a:lnTo>
                  <a:lnTo>
                    <a:pt x="120" y="544"/>
                  </a:lnTo>
                  <a:lnTo>
                    <a:pt x="120" y="568"/>
                  </a:lnTo>
                  <a:cubicBezTo>
                    <a:pt x="120" y="582"/>
                    <a:pt x="110" y="592"/>
                    <a:pt x="96" y="592"/>
                  </a:cubicBezTo>
                  <a:lnTo>
                    <a:pt x="88" y="592"/>
                  </a:lnTo>
                  <a:lnTo>
                    <a:pt x="112" y="568"/>
                  </a:lnTo>
                  <a:lnTo>
                    <a:pt x="112" y="592"/>
                  </a:lnTo>
                  <a:lnTo>
                    <a:pt x="112" y="616"/>
                  </a:lnTo>
                  <a:lnTo>
                    <a:pt x="112" y="648"/>
                  </a:lnTo>
                  <a:lnTo>
                    <a:pt x="112" y="672"/>
                  </a:lnTo>
                  <a:lnTo>
                    <a:pt x="112" y="696"/>
                  </a:lnTo>
                  <a:lnTo>
                    <a:pt x="112" y="720"/>
                  </a:lnTo>
                  <a:lnTo>
                    <a:pt x="112" y="744"/>
                  </a:lnTo>
                  <a:lnTo>
                    <a:pt x="112" y="776"/>
                  </a:lnTo>
                  <a:lnTo>
                    <a:pt x="112" y="800"/>
                  </a:lnTo>
                  <a:lnTo>
                    <a:pt x="112" y="824"/>
                  </a:lnTo>
                  <a:cubicBezTo>
                    <a:pt x="112" y="838"/>
                    <a:pt x="102" y="848"/>
                    <a:pt x="88" y="848"/>
                  </a:cubicBezTo>
                  <a:lnTo>
                    <a:pt x="80" y="848"/>
                  </a:lnTo>
                  <a:cubicBezTo>
                    <a:pt x="67" y="848"/>
                    <a:pt x="56" y="838"/>
                    <a:pt x="56" y="824"/>
                  </a:cubicBezTo>
                  <a:lnTo>
                    <a:pt x="56" y="800"/>
                  </a:lnTo>
                  <a:lnTo>
                    <a:pt x="104" y="800"/>
                  </a:lnTo>
                  <a:lnTo>
                    <a:pt x="104" y="824"/>
                  </a:lnTo>
                  <a:lnTo>
                    <a:pt x="104" y="848"/>
                  </a:lnTo>
                  <a:lnTo>
                    <a:pt x="104" y="880"/>
                  </a:lnTo>
                  <a:lnTo>
                    <a:pt x="104" y="904"/>
                  </a:lnTo>
                  <a:lnTo>
                    <a:pt x="104" y="928"/>
                  </a:lnTo>
                  <a:lnTo>
                    <a:pt x="104" y="952"/>
                  </a:lnTo>
                  <a:lnTo>
                    <a:pt x="104" y="984"/>
                  </a:lnTo>
                  <a:lnTo>
                    <a:pt x="104" y="1008"/>
                  </a:lnTo>
                  <a:lnTo>
                    <a:pt x="104" y="1032"/>
                  </a:lnTo>
                  <a:lnTo>
                    <a:pt x="104" y="1056"/>
                  </a:lnTo>
                  <a:cubicBezTo>
                    <a:pt x="104" y="1070"/>
                    <a:pt x="94" y="1080"/>
                    <a:pt x="80" y="1080"/>
                  </a:cubicBezTo>
                  <a:lnTo>
                    <a:pt x="72" y="1080"/>
                  </a:lnTo>
                  <a:cubicBezTo>
                    <a:pt x="59" y="1080"/>
                    <a:pt x="48" y="1070"/>
                    <a:pt x="48" y="1056"/>
                  </a:cubicBezTo>
                  <a:lnTo>
                    <a:pt x="48" y="1032"/>
                  </a:lnTo>
                  <a:lnTo>
                    <a:pt x="96" y="1032"/>
                  </a:lnTo>
                  <a:lnTo>
                    <a:pt x="96" y="1056"/>
                  </a:lnTo>
                  <a:lnTo>
                    <a:pt x="96" y="1088"/>
                  </a:lnTo>
                  <a:lnTo>
                    <a:pt x="96" y="1112"/>
                  </a:lnTo>
                  <a:lnTo>
                    <a:pt x="96" y="1136"/>
                  </a:lnTo>
                  <a:lnTo>
                    <a:pt x="96" y="1160"/>
                  </a:lnTo>
                  <a:lnTo>
                    <a:pt x="96" y="1192"/>
                  </a:lnTo>
                  <a:lnTo>
                    <a:pt x="96" y="1216"/>
                  </a:lnTo>
                  <a:lnTo>
                    <a:pt x="96" y="1240"/>
                  </a:lnTo>
                  <a:lnTo>
                    <a:pt x="96" y="1264"/>
                  </a:lnTo>
                  <a:lnTo>
                    <a:pt x="96" y="1288"/>
                  </a:lnTo>
                  <a:lnTo>
                    <a:pt x="96" y="1320"/>
                  </a:lnTo>
                  <a:lnTo>
                    <a:pt x="96" y="1344"/>
                  </a:lnTo>
                  <a:lnTo>
                    <a:pt x="96" y="1368"/>
                  </a:lnTo>
                  <a:lnTo>
                    <a:pt x="96" y="1392"/>
                  </a:lnTo>
                  <a:lnTo>
                    <a:pt x="96" y="1424"/>
                  </a:lnTo>
                  <a:lnTo>
                    <a:pt x="96" y="1448"/>
                  </a:lnTo>
                  <a:lnTo>
                    <a:pt x="96" y="1472"/>
                  </a:lnTo>
                  <a:lnTo>
                    <a:pt x="96" y="1496"/>
                  </a:lnTo>
                  <a:lnTo>
                    <a:pt x="96" y="1528"/>
                  </a:lnTo>
                  <a:lnTo>
                    <a:pt x="96" y="1552"/>
                  </a:lnTo>
                  <a:cubicBezTo>
                    <a:pt x="96" y="1555"/>
                    <a:pt x="96" y="1558"/>
                    <a:pt x="95" y="1560"/>
                  </a:cubicBezTo>
                  <a:lnTo>
                    <a:pt x="87" y="1584"/>
                  </a:lnTo>
                  <a:lnTo>
                    <a:pt x="88" y="1576"/>
                  </a:lnTo>
                  <a:lnTo>
                    <a:pt x="88" y="1600"/>
                  </a:lnTo>
                  <a:lnTo>
                    <a:pt x="88" y="1632"/>
                  </a:lnTo>
                  <a:lnTo>
                    <a:pt x="88" y="1656"/>
                  </a:lnTo>
                  <a:lnTo>
                    <a:pt x="88" y="1680"/>
                  </a:lnTo>
                  <a:lnTo>
                    <a:pt x="88" y="1704"/>
                  </a:lnTo>
                  <a:lnTo>
                    <a:pt x="88" y="1728"/>
                  </a:lnTo>
                  <a:lnTo>
                    <a:pt x="88" y="1760"/>
                  </a:lnTo>
                  <a:lnTo>
                    <a:pt x="88" y="1784"/>
                  </a:lnTo>
                  <a:lnTo>
                    <a:pt x="88" y="1808"/>
                  </a:lnTo>
                  <a:lnTo>
                    <a:pt x="88" y="1832"/>
                  </a:lnTo>
                  <a:lnTo>
                    <a:pt x="88" y="1864"/>
                  </a:lnTo>
                  <a:lnTo>
                    <a:pt x="88" y="1888"/>
                  </a:lnTo>
                  <a:lnTo>
                    <a:pt x="88" y="1912"/>
                  </a:lnTo>
                  <a:lnTo>
                    <a:pt x="88" y="1936"/>
                  </a:lnTo>
                  <a:lnTo>
                    <a:pt x="88" y="1968"/>
                  </a:lnTo>
                  <a:lnTo>
                    <a:pt x="88" y="1992"/>
                  </a:lnTo>
                  <a:cubicBezTo>
                    <a:pt x="88" y="2006"/>
                    <a:pt x="78" y="2016"/>
                    <a:pt x="64" y="2016"/>
                  </a:cubicBezTo>
                  <a:lnTo>
                    <a:pt x="56" y="2016"/>
                  </a:lnTo>
                  <a:lnTo>
                    <a:pt x="80" y="1992"/>
                  </a:lnTo>
                  <a:lnTo>
                    <a:pt x="80" y="2016"/>
                  </a:lnTo>
                  <a:lnTo>
                    <a:pt x="80" y="2040"/>
                  </a:lnTo>
                  <a:lnTo>
                    <a:pt x="80" y="2072"/>
                  </a:lnTo>
                  <a:lnTo>
                    <a:pt x="80" y="2096"/>
                  </a:lnTo>
                  <a:lnTo>
                    <a:pt x="80" y="2120"/>
                  </a:lnTo>
                  <a:lnTo>
                    <a:pt x="80" y="2144"/>
                  </a:lnTo>
                  <a:lnTo>
                    <a:pt x="80" y="2176"/>
                  </a:lnTo>
                  <a:lnTo>
                    <a:pt x="80" y="2200"/>
                  </a:lnTo>
                  <a:lnTo>
                    <a:pt x="80" y="2224"/>
                  </a:lnTo>
                  <a:lnTo>
                    <a:pt x="80" y="2248"/>
                  </a:lnTo>
                  <a:lnTo>
                    <a:pt x="80" y="2272"/>
                  </a:lnTo>
                  <a:lnTo>
                    <a:pt x="80" y="2304"/>
                  </a:lnTo>
                  <a:lnTo>
                    <a:pt x="80" y="2328"/>
                  </a:lnTo>
                  <a:lnTo>
                    <a:pt x="80" y="2352"/>
                  </a:lnTo>
                  <a:lnTo>
                    <a:pt x="80" y="2376"/>
                  </a:lnTo>
                  <a:lnTo>
                    <a:pt x="80" y="2408"/>
                  </a:lnTo>
                  <a:cubicBezTo>
                    <a:pt x="80" y="2411"/>
                    <a:pt x="80" y="2414"/>
                    <a:pt x="79" y="2416"/>
                  </a:cubicBezTo>
                  <a:lnTo>
                    <a:pt x="71" y="2440"/>
                  </a:lnTo>
                  <a:lnTo>
                    <a:pt x="72" y="2432"/>
                  </a:lnTo>
                  <a:lnTo>
                    <a:pt x="72" y="2456"/>
                  </a:lnTo>
                  <a:lnTo>
                    <a:pt x="72" y="2480"/>
                  </a:lnTo>
                  <a:lnTo>
                    <a:pt x="72" y="2512"/>
                  </a:lnTo>
                  <a:lnTo>
                    <a:pt x="72" y="2536"/>
                  </a:lnTo>
                  <a:lnTo>
                    <a:pt x="72" y="2560"/>
                  </a:lnTo>
                  <a:lnTo>
                    <a:pt x="72" y="2584"/>
                  </a:lnTo>
                  <a:lnTo>
                    <a:pt x="72" y="2616"/>
                  </a:lnTo>
                  <a:lnTo>
                    <a:pt x="72" y="2664"/>
                  </a:lnTo>
                  <a:lnTo>
                    <a:pt x="72" y="2720"/>
                  </a:lnTo>
                  <a:lnTo>
                    <a:pt x="72" y="2744"/>
                  </a:lnTo>
                  <a:lnTo>
                    <a:pt x="72" y="2816"/>
                  </a:lnTo>
                  <a:lnTo>
                    <a:pt x="72" y="2872"/>
                  </a:lnTo>
                  <a:lnTo>
                    <a:pt x="72" y="2920"/>
                  </a:lnTo>
                  <a:lnTo>
                    <a:pt x="72" y="2976"/>
                  </a:lnTo>
                  <a:lnTo>
                    <a:pt x="72" y="3024"/>
                  </a:lnTo>
                  <a:lnTo>
                    <a:pt x="72" y="3080"/>
                  </a:lnTo>
                  <a:lnTo>
                    <a:pt x="72" y="3128"/>
                  </a:lnTo>
                  <a:lnTo>
                    <a:pt x="72" y="3160"/>
                  </a:lnTo>
                  <a:lnTo>
                    <a:pt x="72" y="3208"/>
                  </a:lnTo>
                  <a:lnTo>
                    <a:pt x="72" y="3256"/>
                  </a:lnTo>
                  <a:lnTo>
                    <a:pt x="72" y="3312"/>
                  </a:lnTo>
                  <a:lnTo>
                    <a:pt x="72" y="3360"/>
                  </a:lnTo>
                  <a:lnTo>
                    <a:pt x="72" y="3416"/>
                  </a:lnTo>
                  <a:lnTo>
                    <a:pt x="72" y="3496"/>
                  </a:lnTo>
                  <a:lnTo>
                    <a:pt x="72" y="3544"/>
                  </a:lnTo>
                  <a:cubicBezTo>
                    <a:pt x="72" y="3546"/>
                    <a:pt x="72" y="3547"/>
                    <a:pt x="72" y="3548"/>
                  </a:cubicBezTo>
                  <a:lnTo>
                    <a:pt x="64" y="3604"/>
                  </a:lnTo>
                  <a:lnTo>
                    <a:pt x="64" y="3600"/>
                  </a:lnTo>
                  <a:lnTo>
                    <a:pt x="64" y="3648"/>
                  </a:lnTo>
                  <a:lnTo>
                    <a:pt x="64" y="3704"/>
                  </a:lnTo>
                  <a:lnTo>
                    <a:pt x="64" y="3752"/>
                  </a:lnTo>
                  <a:lnTo>
                    <a:pt x="64" y="3776"/>
                  </a:lnTo>
                  <a:lnTo>
                    <a:pt x="64" y="3832"/>
                  </a:lnTo>
                  <a:lnTo>
                    <a:pt x="64" y="3880"/>
                  </a:lnTo>
                  <a:lnTo>
                    <a:pt x="64" y="3936"/>
                  </a:lnTo>
                  <a:lnTo>
                    <a:pt x="64" y="3984"/>
                  </a:lnTo>
                  <a:lnTo>
                    <a:pt x="64" y="4040"/>
                  </a:lnTo>
                  <a:lnTo>
                    <a:pt x="64" y="4088"/>
                  </a:lnTo>
                  <a:lnTo>
                    <a:pt x="64" y="4144"/>
                  </a:lnTo>
                  <a:lnTo>
                    <a:pt x="64" y="4168"/>
                  </a:lnTo>
                  <a:lnTo>
                    <a:pt x="64" y="4216"/>
                  </a:lnTo>
                  <a:lnTo>
                    <a:pt x="64" y="4248"/>
                  </a:lnTo>
                  <a:lnTo>
                    <a:pt x="64" y="4296"/>
                  </a:lnTo>
                  <a:lnTo>
                    <a:pt x="64" y="4344"/>
                  </a:lnTo>
                  <a:lnTo>
                    <a:pt x="64" y="4376"/>
                  </a:lnTo>
                  <a:lnTo>
                    <a:pt x="64" y="4424"/>
                  </a:lnTo>
                  <a:lnTo>
                    <a:pt x="64" y="4448"/>
                  </a:lnTo>
                  <a:lnTo>
                    <a:pt x="64" y="4480"/>
                  </a:lnTo>
                  <a:lnTo>
                    <a:pt x="64" y="4504"/>
                  </a:lnTo>
                  <a:lnTo>
                    <a:pt x="64" y="4552"/>
                  </a:lnTo>
                  <a:lnTo>
                    <a:pt x="64" y="4584"/>
                  </a:lnTo>
                  <a:lnTo>
                    <a:pt x="64" y="4632"/>
                  </a:lnTo>
                  <a:lnTo>
                    <a:pt x="64" y="4656"/>
                  </a:lnTo>
                  <a:lnTo>
                    <a:pt x="64" y="4688"/>
                  </a:lnTo>
                  <a:lnTo>
                    <a:pt x="64" y="4712"/>
                  </a:lnTo>
                  <a:lnTo>
                    <a:pt x="64" y="4736"/>
                  </a:lnTo>
                  <a:cubicBezTo>
                    <a:pt x="64" y="4739"/>
                    <a:pt x="64" y="4742"/>
                    <a:pt x="63" y="4744"/>
                  </a:cubicBezTo>
                  <a:lnTo>
                    <a:pt x="55" y="4768"/>
                  </a:lnTo>
                  <a:lnTo>
                    <a:pt x="56" y="4760"/>
                  </a:lnTo>
                  <a:lnTo>
                    <a:pt x="56" y="4816"/>
                  </a:lnTo>
                  <a:lnTo>
                    <a:pt x="56" y="4840"/>
                  </a:lnTo>
                  <a:lnTo>
                    <a:pt x="56" y="4888"/>
                  </a:lnTo>
                  <a:lnTo>
                    <a:pt x="56" y="4944"/>
                  </a:lnTo>
                  <a:lnTo>
                    <a:pt x="56" y="4968"/>
                  </a:lnTo>
                  <a:lnTo>
                    <a:pt x="56" y="4992"/>
                  </a:lnTo>
                  <a:lnTo>
                    <a:pt x="56" y="5024"/>
                  </a:lnTo>
                  <a:lnTo>
                    <a:pt x="56" y="5048"/>
                  </a:lnTo>
                  <a:lnTo>
                    <a:pt x="56" y="5072"/>
                  </a:lnTo>
                  <a:lnTo>
                    <a:pt x="56" y="5096"/>
                  </a:lnTo>
                  <a:lnTo>
                    <a:pt x="56" y="5128"/>
                  </a:lnTo>
                  <a:lnTo>
                    <a:pt x="56" y="5176"/>
                  </a:lnTo>
                  <a:lnTo>
                    <a:pt x="56" y="5200"/>
                  </a:lnTo>
                  <a:lnTo>
                    <a:pt x="56" y="5256"/>
                  </a:lnTo>
                  <a:lnTo>
                    <a:pt x="56" y="5280"/>
                  </a:lnTo>
                  <a:lnTo>
                    <a:pt x="56" y="5304"/>
                  </a:lnTo>
                  <a:lnTo>
                    <a:pt x="56" y="5328"/>
                  </a:lnTo>
                  <a:lnTo>
                    <a:pt x="56" y="5360"/>
                  </a:lnTo>
                  <a:lnTo>
                    <a:pt x="56" y="5384"/>
                  </a:lnTo>
                  <a:lnTo>
                    <a:pt x="56" y="5408"/>
                  </a:lnTo>
                  <a:lnTo>
                    <a:pt x="56" y="5432"/>
                  </a:lnTo>
                  <a:lnTo>
                    <a:pt x="56" y="5488"/>
                  </a:lnTo>
                  <a:lnTo>
                    <a:pt x="56" y="5512"/>
                  </a:lnTo>
                  <a:lnTo>
                    <a:pt x="56" y="5536"/>
                  </a:lnTo>
                  <a:lnTo>
                    <a:pt x="56" y="5568"/>
                  </a:lnTo>
                  <a:lnTo>
                    <a:pt x="56" y="5616"/>
                  </a:lnTo>
                  <a:cubicBezTo>
                    <a:pt x="56" y="5619"/>
                    <a:pt x="56" y="5622"/>
                    <a:pt x="55" y="5624"/>
                  </a:cubicBezTo>
                  <a:lnTo>
                    <a:pt x="47" y="5648"/>
                  </a:lnTo>
                  <a:lnTo>
                    <a:pt x="48" y="5640"/>
                  </a:lnTo>
                  <a:lnTo>
                    <a:pt x="48" y="5672"/>
                  </a:lnTo>
                  <a:lnTo>
                    <a:pt x="48" y="5696"/>
                  </a:lnTo>
                  <a:lnTo>
                    <a:pt x="48" y="5720"/>
                  </a:lnTo>
                  <a:lnTo>
                    <a:pt x="48" y="5744"/>
                  </a:lnTo>
                  <a:lnTo>
                    <a:pt x="48" y="5776"/>
                  </a:lnTo>
                  <a:lnTo>
                    <a:pt x="48" y="5800"/>
                  </a:lnTo>
                  <a:lnTo>
                    <a:pt x="48" y="5824"/>
                  </a:lnTo>
                  <a:lnTo>
                    <a:pt x="48" y="5848"/>
                  </a:lnTo>
                  <a:lnTo>
                    <a:pt x="48" y="5904"/>
                  </a:lnTo>
                  <a:lnTo>
                    <a:pt x="48" y="5928"/>
                  </a:lnTo>
                  <a:lnTo>
                    <a:pt x="48" y="5952"/>
                  </a:lnTo>
                  <a:lnTo>
                    <a:pt x="48" y="5976"/>
                  </a:lnTo>
                  <a:lnTo>
                    <a:pt x="48" y="6008"/>
                  </a:lnTo>
                  <a:lnTo>
                    <a:pt x="48" y="6032"/>
                  </a:lnTo>
                  <a:lnTo>
                    <a:pt x="48" y="6056"/>
                  </a:lnTo>
                  <a:lnTo>
                    <a:pt x="48" y="6080"/>
                  </a:lnTo>
                  <a:cubicBezTo>
                    <a:pt x="48" y="6094"/>
                    <a:pt x="38" y="6104"/>
                    <a:pt x="24" y="6104"/>
                  </a:cubicBezTo>
                  <a:cubicBezTo>
                    <a:pt x="11" y="6104"/>
                    <a:pt x="0" y="6094"/>
                    <a:pt x="0" y="60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5" name="Freeform 249"/>
            <p:cNvSpPr>
              <a:spLocks/>
            </p:cNvSpPr>
            <p:nvPr/>
          </p:nvSpPr>
          <p:spPr bwMode="auto">
            <a:xfrm>
              <a:off x="7309721" y="3797212"/>
              <a:ext cx="16747" cy="396329"/>
            </a:xfrm>
            <a:custGeom>
              <a:avLst/>
              <a:gdLst>
                <a:gd name="T0" fmla="*/ 64 w 304"/>
                <a:gd name="T1" fmla="*/ 3840 h 4144"/>
                <a:gd name="T2" fmla="*/ 16 w 304"/>
                <a:gd name="T3" fmla="*/ 3728 h 4144"/>
                <a:gd name="T4" fmla="*/ 16 w 304"/>
                <a:gd name="T5" fmla="*/ 3632 h 4144"/>
                <a:gd name="T6" fmla="*/ 80 w 304"/>
                <a:gd name="T7" fmla="*/ 3680 h 4144"/>
                <a:gd name="T8" fmla="*/ 32 w 304"/>
                <a:gd name="T9" fmla="*/ 3392 h 4144"/>
                <a:gd name="T10" fmla="*/ 63 w 304"/>
                <a:gd name="T11" fmla="*/ 3183 h 4144"/>
                <a:gd name="T12" fmla="*/ 48 w 304"/>
                <a:gd name="T13" fmla="*/ 3040 h 4144"/>
                <a:gd name="T14" fmla="*/ 48 w 304"/>
                <a:gd name="T15" fmla="*/ 2832 h 4144"/>
                <a:gd name="T16" fmla="*/ 48 w 304"/>
                <a:gd name="T17" fmla="*/ 2624 h 4144"/>
                <a:gd name="T18" fmla="*/ 63 w 304"/>
                <a:gd name="T19" fmla="*/ 2415 h 4144"/>
                <a:gd name="T20" fmla="*/ 64 w 304"/>
                <a:gd name="T21" fmla="*/ 2272 h 4144"/>
                <a:gd name="T22" fmla="*/ 64 w 304"/>
                <a:gd name="T23" fmla="*/ 2064 h 4144"/>
                <a:gd name="T24" fmla="*/ 64 w 304"/>
                <a:gd name="T25" fmla="*/ 1872 h 4144"/>
                <a:gd name="T26" fmla="*/ 80 w 304"/>
                <a:gd name="T27" fmla="*/ 1760 h 4144"/>
                <a:gd name="T28" fmla="*/ 80 w 304"/>
                <a:gd name="T29" fmla="*/ 1632 h 4144"/>
                <a:gd name="T30" fmla="*/ 96 w 304"/>
                <a:gd name="T31" fmla="*/ 1552 h 4144"/>
                <a:gd name="T32" fmla="*/ 96 w 304"/>
                <a:gd name="T33" fmla="*/ 1424 h 4144"/>
                <a:gd name="T34" fmla="*/ 112 w 304"/>
                <a:gd name="T35" fmla="*/ 1344 h 4144"/>
                <a:gd name="T36" fmla="*/ 112 w 304"/>
                <a:gd name="T37" fmla="*/ 1216 h 4144"/>
                <a:gd name="T38" fmla="*/ 128 w 304"/>
                <a:gd name="T39" fmla="*/ 1136 h 4144"/>
                <a:gd name="T40" fmla="*/ 128 w 304"/>
                <a:gd name="T41" fmla="*/ 1008 h 4144"/>
                <a:gd name="T42" fmla="*/ 144 w 304"/>
                <a:gd name="T43" fmla="*/ 912 h 4144"/>
                <a:gd name="T44" fmla="*/ 175 w 304"/>
                <a:gd name="T45" fmla="*/ 767 h 4144"/>
                <a:gd name="T46" fmla="*/ 160 w 304"/>
                <a:gd name="T47" fmla="*/ 688 h 4144"/>
                <a:gd name="T48" fmla="*/ 176 w 304"/>
                <a:gd name="T49" fmla="*/ 592 h 4144"/>
                <a:gd name="T50" fmla="*/ 176 w 304"/>
                <a:gd name="T51" fmla="*/ 464 h 4144"/>
                <a:gd name="T52" fmla="*/ 192 w 304"/>
                <a:gd name="T53" fmla="*/ 368 h 4144"/>
                <a:gd name="T54" fmla="*/ 192 w 304"/>
                <a:gd name="T55" fmla="*/ 240 h 4144"/>
                <a:gd name="T56" fmla="*/ 208 w 304"/>
                <a:gd name="T57" fmla="*/ 160 h 4144"/>
                <a:gd name="T58" fmla="*/ 256 w 304"/>
                <a:gd name="T59" fmla="*/ 0 h 4144"/>
                <a:gd name="T60" fmla="*/ 304 w 304"/>
                <a:gd name="T61" fmla="*/ 160 h 4144"/>
                <a:gd name="T62" fmla="*/ 288 w 304"/>
                <a:gd name="T63" fmla="*/ 240 h 4144"/>
                <a:gd name="T64" fmla="*/ 288 w 304"/>
                <a:gd name="T65" fmla="*/ 368 h 4144"/>
                <a:gd name="T66" fmla="*/ 272 w 304"/>
                <a:gd name="T67" fmla="*/ 464 h 4144"/>
                <a:gd name="T68" fmla="*/ 272 w 304"/>
                <a:gd name="T69" fmla="*/ 592 h 4144"/>
                <a:gd name="T70" fmla="*/ 256 w 304"/>
                <a:gd name="T71" fmla="*/ 688 h 4144"/>
                <a:gd name="T72" fmla="*/ 242 w 304"/>
                <a:gd name="T73" fmla="*/ 834 h 4144"/>
                <a:gd name="T74" fmla="*/ 240 w 304"/>
                <a:gd name="T75" fmla="*/ 912 h 4144"/>
                <a:gd name="T76" fmla="*/ 224 w 304"/>
                <a:gd name="T77" fmla="*/ 1008 h 4144"/>
                <a:gd name="T78" fmla="*/ 224 w 304"/>
                <a:gd name="T79" fmla="*/ 1136 h 4144"/>
                <a:gd name="T80" fmla="*/ 208 w 304"/>
                <a:gd name="T81" fmla="*/ 1216 h 4144"/>
                <a:gd name="T82" fmla="*/ 208 w 304"/>
                <a:gd name="T83" fmla="*/ 1344 h 4144"/>
                <a:gd name="T84" fmla="*/ 192 w 304"/>
                <a:gd name="T85" fmla="*/ 1424 h 4144"/>
                <a:gd name="T86" fmla="*/ 192 w 304"/>
                <a:gd name="T87" fmla="*/ 1552 h 4144"/>
                <a:gd name="T88" fmla="*/ 176 w 304"/>
                <a:gd name="T89" fmla="*/ 1632 h 4144"/>
                <a:gd name="T90" fmla="*/ 176 w 304"/>
                <a:gd name="T91" fmla="*/ 1760 h 4144"/>
                <a:gd name="T92" fmla="*/ 160 w 304"/>
                <a:gd name="T93" fmla="*/ 1872 h 4144"/>
                <a:gd name="T94" fmla="*/ 160 w 304"/>
                <a:gd name="T95" fmla="*/ 2064 h 4144"/>
                <a:gd name="T96" fmla="*/ 160 w 304"/>
                <a:gd name="T97" fmla="*/ 2272 h 4144"/>
                <a:gd name="T98" fmla="*/ 130 w 304"/>
                <a:gd name="T99" fmla="*/ 2482 h 4144"/>
                <a:gd name="T100" fmla="*/ 144 w 304"/>
                <a:gd name="T101" fmla="*/ 2624 h 4144"/>
                <a:gd name="T102" fmla="*/ 144 w 304"/>
                <a:gd name="T103" fmla="*/ 2832 h 4144"/>
                <a:gd name="T104" fmla="*/ 144 w 304"/>
                <a:gd name="T105" fmla="*/ 3040 h 4144"/>
                <a:gd name="T106" fmla="*/ 130 w 304"/>
                <a:gd name="T107" fmla="*/ 3250 h 4144"/>
                <a:gd name="T108" fmla="*/ 128 w 304"/>
                <a:gd name="T109" fmla="*/ 3392 h 4144"/>
                <a:gd name="T110" fmla="*/ 32 w 304"/>
                <a:gd name="T111" fmla="*/ 3632 h 4144"/>
                <a:gd name="T112" fmla="*/ 112 w 304"/>
                <a:gd name="T113" fmla="*/ 3728 h 4144"/>
                <a:gd name="T114" fmla="*/ 112 w 304"/>
                <a:gd name="T115" fmla="*/ 3936 h 4144"/>
                <a:gd name="T116" fmla="*/ 96 w 304"/>
                <a:gd name="T117" fmla="*/ 4048 h 4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04" h="4144">
                  <a:moveTo>
                    <a:pt x="0" y="4096"/>
                  </a:moveTo>
                  <a:lnTo>
                    <a:pt x="0" y="4048"/>
                  </a:lnTo>
                  <a:lnTo>
                    <a:pt x="0" y="3984"/>
                  </a:lnTo>
                  <a:cubicBezTo>
                    <a:pt x="0" y="3979"/>
                    <a:pt x="1" y="3974"/>
                    <a:pt x="3" y="3969"/>
                  </a:cubicBezTo>
                  <a:lnTo>
                    <a:pt x="19" y="3921"/>
                  </a:lnTo>
                  <a:lnTo>
                    <a:pt x="16" y="3936"/>
                  </a:lnTo>
                  <a:lnTo>
                    <a:pt x="16" y="3888"/>
                  </a:lnTo>
                  <a:cubicBezTo>
                    <a:pt x="16" y="3862"/>
                    <a:pt x="38" y="3840"/>
                    <a:pt x="64" y="3840"/>
                  </a:cubicBezTo>
                  <a:cubicBezTo>
                    <a:pt x="91" y="3840"/>
                    <a:pt x="112" y="3862"/>
                    <a:pt x="112" y="3888"/>
                  </a:cubicBezTo>
                  <a:lnTo>
                    <a:pt x="112" y="3936"/>
                  </a:lnTo>
                  <a:cubicBezTo>
                    <a:pt x="112" y="3963"/>
                    <a:pt x="91" y="3984"/>
                    <a:pt x="64" y="3984"/>
                  </a:cubicBezTo>
                  <a:cubicBezTo>
                    <a:pt x="38" y="3984"/>
                    <a:pt x="16" y="3963"/>
                    <a:pt x="16" y="3936"/>
                  </a:cubicBezTo>
                  <a:lnTo>
                    <a:pt x="16" y="3888"/>
                  </a:lnTo>
                  <a:lnTo>
                    <a:pt x="16" y="3840"/>
                  </a:lnTo>
                  <a:lnTo>
                    <a:pt x="16" y="3776"/>
                  </a:lnTo>
                  <a:lnTo>
                    <a:pt x="16" y="3728"/>
                  </a:lnTo>
                  <a:cubicBezTo>
                    <a:pt x="16" y="3702"/>
                    <a:pt x="38" y="3680"/>
                    <a:pt x="64" y="3680"/>
                  </a:cubicBezTo>
                  <a:cubicBezTo>
                    <a:pt x="91" y="3680"/>
                    <a:pt x="112" y="3702"/>
                    <a:pt x="112" y="3728"/>
                  </a:cubicBezTo>
                  <a:lnTo>
                    <a:pt x="112" y="3776"/>
                  </a:lnTo>
                  <a:cubicBezTo>
                    <a:pt x="112" y="3803"/>
                    <a:pt x="91" y="3824"/>
                    <a:pt x="64" y="3824"/>
                  </a:cubicBezTo>
                  <a:cubicBezTo>
                    <a:pt x="38" y="3824"/>
                    <a:pt x="16" y="3803"/>
                    <a:pt x="16" y="3776"/>
                  </a:cubicBezTo>
                  <a:lnTo>
                    <a:pt x="16" y="3728"/>
                  </a:lnTo>
                  <a:lnTo>
                    <a:pt x="16" y="3680"/>
                  </a:lnTo>
                  <a:lnTo>
                    <a:pt x="16" y="3632"/>
                  </a:lnTo>
                  <a:cubicBezTo>
                    <a:pt x="16" y="3606"/>
                    <a:pt x="38" y="3584"/>
                    <a:pt x="64" y="3584"/>
                  </a:cubicBezTo>
                  <a:lnTo>
                    <a:pt x="80" y="3584"/>
                  </a:lnTo>
                  <a:lnTo>
                    <a:pt x="32" y="3632"/>
                  </a:lnTo>
                  <a:lnTo>
                    <a:pt x="32" y="3568"/>
                  </a:lnTo>
                  <a:cubicBezTo>
                    <a:pt x="32" y="3542"/>
                    <a:pt x="54" y="3520"/>
                    <a:pt x="80" y="3520"/>
                  </a:cubicBezTo>
                  <a:cubicBezTo>
                    <a:pt x="107" y="3520"/>
                    <a:pt x="128" y="3542"/>
                    <a:pt x="128" y="3568"/>
                  </a:cubicBezTo>
                  <a:lnTo>
                    <a:pt x="128" y="3632"/>
                  </a:lnTo>
                  <a:cubicBezTo>
                    <a:pt x="128" y="3659"/>
                    <a:pt x="107" y="3680"/>
                    <a:pt x="80" y="3680"/>
                  </a:cubicBezTo>
                  <a:cubicBezTo>
                    <a:pt x="54" y="3680"/>
                    <a:pt x="32" y="3659"/>
                    <a:pt x="32" y="3632"/>
                  </a:cubicBezTo>
                  <a:lnTo>
                    <a:pt x="32" y="3568"/>
                  </a:lnTo>
                  <a:lnTo>
                    <a:pt x="32" y="3504"/>
                  </a:lnTo>
                  <a:lnTo>
                    <a:pt x="32" y="3488"/>
                  </a:lnTo>
                  <a:lnTo>
                    <a:pt x="32" y="3472"/>
                  </a:lnTo>
                  <a:lnTo>
                    <a:pt x="32" y="3456"/>
                  </a:lnTo>
                  <a:lnTo>
                    <a:pt x="32" y="3408"/>
                  </a:lnTo>
                  <a:lnTo>
                    <a:pt x="32" y="3392"/>
                  </a:lnTo>
                  <a:lnTo>
                    <a:pt x="32" y="3360"/>
                  </a:lnTo>
                  <a:lnTo>
                    <a:pt x="32" y="3344"/>
                  </a:lnTo>
                  <a:lnTo>
                    <a:pt x="32" y="3312"/>
                  </a:lnTo>
                  <a:lnTo>
                    <a:pt x="32" y="3296"/>
                  </a:lnTo>
                  <a:lnTo>
                    <a:pt x="32" y="3264"/>
                  </a:lnTo>
                  <a:lnTo>
                    <a:pt x="32" y="3232"/>
                  </a:lnTo>
                  <a:cubicBezTo>
                    <a:pt x="32" y="3220"/>
                    <a:pt x="38" y="3208"/>
                    <a:pt x="47" y="3199"/>
                  </a:cubicBezTo>
                  <a:lnTo>
                    <a:pt x="63" y="3183"/>
                  </a:lnTo>
                  <a:lnTo>
                    <a:pt x="48" y="3216"/>
                  </a:lnTo>
                  <a:lnTo>
                    <a:pt x="48" y="3184"/>
                  </a:lnTo>
                  <a:lnTo>
                    <a:pt x="48" y="3168"/>
                  </a:lnTo>
                  <a:lnTo>
                    <a:pt x="48" y="3136"/>
                  </a:lnTo>
                  <a:lnTo>
                    <a:pt x="48" y="3104"/>
                  </a:lnTo>
                  <a:lnTo>
                    <a:pt x="48" y="3088"/>
                  </a:lnTo>
                  <a:lnTo>
                    <a:pt x="48" y="3056"/>
                  </a:lnTo>
                  <a:lnTo>
                    <a:pt x="48" y="3040"/>
                  </a:lnTo>
                  <a:lnTo>
                    <a:pt x="48" y="3008"/>
                  </a:lnTo>
                  <a:lnTo>
                    <a:pt x="48" y="2976"/>
                  </a:lnTo>
                  <a:lnTo>
                    <a:pt x="48" y="2960"/>
                  </a:lnTo>
                  <a:lnTo>
                    <a:pt x="48" y="2928"/>
                  </a:lnTo>
                  <a:lnTo>
                    <a:pt x="48" y="2912"/>
                  </a:lnTo>
                  <a:lnTo>
                    <a:pt x="48" y="2880"/>
                  </a:lnTo>
                  <a:lnTo>
                    <a:pt x="48" y="2864"/>
                  </a:lnTo>
                  <a:lnTo>
                    <a:pt x="48" y="2832"/>
                  </a:lnTo>
                  <a:lnTo>
                    <a:pt x="48" y="2800"/>
                  </a:lnTo>
                  <a:lnTo>
                    <a:pt x="48" y="2784"/>
                  </a:lnTo>
                  <a:lnTo>
                    <a:pt x="48" y="2752"/>
                  </a:lnTo>
                  <a:lnTo>
                    <a:pt x="48" y="2736"/>
                  </a:lnTo>
                  <a:lnTo>
                    <a:pt x="48" y="2704"/>
                  </a:lnTo>
                  <a:lnTo>
                    <a:pt x="48" y="2672"/>
                  </a:lnTo>
                  <a:lnTo>
                    <a:pt x="48" y="2656"/>
                  </a:lnTo>
                  <a:lnTo>
                    <a:pt x="48" y="2624"/>
                  </a:lnTo>
                  <a:lnTo>
                    <a:pt x="48" y="2608"/>
                  </a:lnTo>
                  <a:lnTo>
                    <a:pt x="48" y="2576"/>
                  </a:lnTo>
                  <a:lnTo>
                    <a:pt x="48" y="2560"/>
                  </a:lnTo>
                  <a:lnTo>
                    <a:pt x="48" y="2528"/>
                  </a:lnTo>
                  <a:lnTo>
                    <a:pt x="48" y="2496"/>
                  </a:lnTo>
                  <a:lnTo>
                    <a:pt x="48" y="2480"/>
                  </a:lnTo>
                  <a:lnTo>
                    <a:pt x="48" y="2448"/>
                  </a:lnTo>
                  <a:cubicBezTo>
                    <a:pt x="48" y="2436"/>
                    <a:pt x="54" y="2424"/>
                    <a:pt x="63" y="2415"/>
                  </a:cubicBezTo>
                  <a:lnTo>
                    <a:pt x="79" y="2399"/>
                  </a:lnTo>
                  <a:lnTo>
                    <a:pt x="64" y="2432"/>
                  </a:lnTo>
                  <a:lnTo>
                    <a:pt x="64" y="2400"/>
                  </a:lnTo>
                  <a:lnTo>
                    <a:pt x="64" y="2368"/>
                  </a:lnTo>
                  <a:lnTo>
                    <a:pt x="64" y="2352"/>
                  </a:lnTo>
                  <a:lnTo>
                    <a:pt x="64" y="2320"/>
                  </a:lnTo>
                  <a:lnTo>
                    <a:pt x="64" y="2304"/>
                  </a:lnTo>
                  <a:lnTo>
                    <a:pt x="64" y="2272"/>
                  </a:lnTo>
                  <a:lnTo>
                    <a:pt x="64" y="2240"/>
                  </a:lnTo>
                  <a:lnTo>
                    <a:pt x="64" y="2224"/>
                  </a:lnTo>
                  <a:lnTo>
                    <a:pt x="64" y="2192"/>
                  </a:lnTo>
                  <a:lnTo>
                    <a:pt x="64" y="2176"/>
                  </a:lnTo>
                  <a:lnTo>
                    <a:pt x="64" y="2144"/>
                  </a:lnTo>
                  <a:lnTo>
                    <a:pt x="64" y="2128"/>
                  </a:lnTo>
                  <a:lnTo>
                    <a:pt x="64" y="2096"/>
                  </a:lnTo>
                  <a:lnTo>
                    <a:pt x="64" y="2064"/>
                  </a:lnTo>
                  <a:lnTo>
                    <a:pt x="64" y="2048"/>
                  </a:lnTo>
                  <a:lnTo>
                    <a:pt x="64" y="2016"/>
                  </a:lnTo>
                  <a:lnTo>
                    <a:pt x="64" y="2000"/>
                  </a:lnTo>
                  <a:lnTo>
                    <a:pt x="64" y="1968"/>
                  </a:lnTo>
                  <a:lnTo>
                    <a:pt x="64" y="1936"/>
                  </a:lnTo>
                  <a:lnTo>
                    <a:pt x="64" y="1920"/>
                  </a:lnTo>
                  <a:lnTo>
                    <a:pt x="64" y="1888"/>
                  </a:lnTo>
                  <a:lnTo>
                    <a:pt x="64" y="1872"/>
                  </a:lnTo>
                  <a:lnTo>
                    <a:pt x="64" y="1840"/>
                  </a:lnTo>
                  <a:lnTo>
                    <a:pt x="64" y="1824"/>
                  </a:lnTo>
                  <a:lnTo>
                    <a:pt x="64" y="1808"/>
                  </a:lnTo>
                  <a:lnTo>
                    <a:pt x="64" y="1792"/>
                  </a:lnTo>
                  <a:cubicBezTo>
                    <a:pt x="64" y="1780"/>
                    <a:pt x="70" y="1768"/>
                    <a:pt x="79" y="1759"/>
                  </a:cubicBezTo>
                  <a:lnTo>
                    <a:pt x="95" y="1743"/>
                  </a:lnTo>
                  <a:lnTo>
                    <a:pt x="80" y="1776"/>
                  </a:lnTo>
                  <a:lnTo>
                    <a:pt x="80" y="1760"/>
                  </a:lnTo>
                  <a:lnTo>
                    <a:pt x="80" y="1744"/>
                  </a:lnTo>
                  <a:lnTo>
                    <a:pt x="80" y="1728"/>
                  </a:lnTo>
                  <a:lnTo>
                    <a:pt x="80" y="1712"/>
                  </a:lnTo>
                  <a:lnTo>
                    <a:pt x="80" y="1696"/>
                  </a:lnTo>
                  <a:lnTo>
                    <a:pt x="80" y="1680"/>
                  </a:lnTo>
                  <a:lnTo>
                    <a:pt x="80" y="1664"/>
                  </a:lnTo>
                  <a:lnTo>
                    <a:pt x="80" y="1648"/>
                  </a:lnTo>
                  <a:lnTo>
                    <a:pt x="80" y="1632"/>
                  </a:lnTo>
                  <a:lnTo>
                    <a:pt x="80" y="1616"/>
                  </a:lnTo>
                  <a:lnTo>
                    <a:pt x="80" y="1600"/>
                  </a:lnTo>
                  <a:lnTo>
                    <a:pt x="80" y="1584"/>
                  </a:lnTo>
                  <a:cubicBezTo>
                    <a:pt x="80" y="1558"/>
                    <a:pt x="102" y="1536"/>
                    <a:pt x="128" y="1536"/>
                  </a:cubicBezTo>
                  <a:lnTo>
                    <a:pt x="144" y="1536"/>
                  </a:lnTo>
                  <a:lnTo>
                    <a:pt x="96" y="1584"/>
                  </a:lnTo>
                  <a:lnTo>
                    <a:pt x="96" y="1568"/>
                  </a:lnTo>
                  <a:lnTo>
                    <a:pt x="96" y="1552"/>
                  </a:lnTo>
                  <a:lnTo>
                    <a:pt x="96" y="1536"/>
                  </a:lnTo>
                  <a:lnTo>
                    <a:pt x="96" y="1520"/>
                  </a:lnTo>
                  <a:lnTo>
                    <a:pt x="96" y="1504"/>
                  </a:lnTo>
                  <a:lnTo>
                    <a:pt x="96" y="1488"/>
                  </a:lnTo>
                  <a:lnTo>
                    <a:pt x="96" y="1472"/>
                  </a:lnTo>
                  <a:lnTo>
                    <a:pt x="96" y="1456"/>
                  </a:lnTo>
                  <a:lnTo>
                    <a:pt x="96" y="1440"/>
                  </a:lnTo>
                  <a:lnTo>
                    <a:pt x="96" y="1424"/>
                  </a:lnTo>
                  <a:lnTo>
                    <a:pt x="96" y="1408"/>
                  </a:lnTo>
                  <a:lnTo>
                    <a:pt x="96" y="1392"/>
                  </a:lnTo>
                  <a:cubicBezTo>
                    <a:pt x="96" y="1366"/>
                    <a:pt x="118" y="1344"/>
                    <a:pt x="144" y="1344"/>
                  </a:cubicBezTo>
                  <a:lnTo>
                    <a:pt x="160" y="1344"/>
                  </a:lnTo>
                  <a:lnTo>
                    <a:pt x="112" y="1392"/>
                  </a:lnTo>
                  <a:lnTo>
                    <a:pt x="112" y="1376"/>
                  </a:lnTo>
                  <a:lnTo>
                    <a:pt x="112" y="1360"/>
                  </a:lnTo>
                  <a:lnTo>
                    <a:pt x="112" y="1344"/>
                  </a:lnTo>
                  <a:lnTo>
                    <a:pt x="112" y="1328"/>
                  </a:lnTo>
                  <a:lnTo>
                    <a:pt x="112" y="1312"/>
                  </a:lnTo>
                  <a:lnTo>
                    <a:pt x="112" y="1296"/>
                  </a:lnTo>
                  <a:lnTo>
                    <a:pt x="112" y="1280"/>
                  </a:lnTo>
                  <a:lnTo>
                    <a:pt x="112" y="1264"/>
                  </a:lnTo>
                  <a:lnTo>
                    <a:pt x="112" y="1248"/>
                  </a:lnTo>
                  <a:lnTo>
                    <a:pt x="112" y="1232"/>
                  </a:lnTo>
                  <a:lnTo>
                    <a:pt x="112" y="1216"/>
                  </a:lnTo>
                  <a:lnTo>
                    <a:pt x="112" y="1200"/>
                  </a:lnTo>
                  <a:cubicBezTo>
                    <a:pt x="112" y="1174"/>
                    <a:pt x="134" y="1152"/>
                    <a:pt x="160" y="1152"/>
                  </a:cubicBezTo>
                  <a:lnTo>
                    <a:pt x="176" y="1152"/>
                  </a:lnTo>
                  <a:lnTo>
                    <a:pt x="128" y="1200"/>
                  </a:lnTo>
                  <a:lnTo>
                    <a:pt x="128" y="1184"/>
                  </a:lnTo>
                  <a:lnTo>
                    <a:pt x="128" y="1168"/>
                  </a:lnTo>
                  <a:lnTo>
                    <a:pt x="128" y="1152"/>
                  </a:lnTo>
                  <a:lnTo>
                    <a:pt x="128" y="1136"/>
                  </a:lnTo>
                  <a:lnTo>
                    <a:pt x="128" y="1120"/>
                  </a:lnTo>
                  <a:lnTo>
                    <a:pt x="128" y="1104"/>
                  </a:lnTo>
                  <a:lnTo>
                    <a:pt x="128" y="1088"/>
                  </a:lnTo>
                  <a:lnTo>
                    <a:pt x="128" y="1072"/>
                  </a:lnTo>
                  <a:lnTo>
                    <a:pt x="128" y="1056"/>
                  </a:lnTo>
                  <a:lnTo>
                    <a:pt x="128" y="1040"/>
                  </a:lnTo>
                  <a:lnTo>
                    <a:pt x="128" y="1024"/>
                  </a:lnTo>
                  <a:lnTo>
                    <a:pt x="128" y="1008"/>
                  </a:lnTo>
                  <a:cubicBezTo>
                    <a:pt x="128" y="996"/>
                    <a:pt x="134" y="984"/>
                    <a:pt x="143" y="975"/>
                  </a:cubicBezTo>
                  <a:lnTo>
                    <a:pt x="159" y="959"/>
                  </a:lnTo>
                  <a:lnTo>
                    <a:pt x="144" y="992"/>
                  </a:lnTo>
                  <a:lnTo>
                    <a:pt x="144" y="976"/>
                  </a:lnTo>
                  <a:lnTo>
                    <a:pt x="144" y="960"/>
                  </a:lnTo>
                  <a:lnTo>
                    <a:pt x="144" y="944"/>
                  </a:lnTo>
                  <a:lnTo>
                    <a:pt x="144" y="928"/>
                  </a:lnTo>
                  <a:lnTo>
                    <a:pt x="144" y="912"/>
                  </a:lnTo>
                  <a:lnTo>
                    <a:pt x="144" y="896"/>
                  </a:lnTo>
                  <a:lnTo>
                    <a:pt x="144" y="880"/>
                  </a:lnTo>
                  <a:lnTo>
                    <a:pt x="144" y="864"/>
                  </a:lnTo>
                  <a:lnTo>
                    <a:pt x="144" y="848"/>
                  </a:lnTo>
                  <a:lnTo>
                    <a:pt x="144" y="832"/>
                  </a:lnTo>
                  <a:lnTo>
                    <a:pt x="144" y="816"/>
                  </a:lnTo>
                  <a:cubicBezTo>
                    <a:pt x="144" y="804"/>
                    <a:pt x="150" y="792"/>
                    <a:pt x="159" y="783"/>
                  </a:cubicBezTo>
                  <a:lnTo>
                    <a:pt x="175" y="767"/>
                  </a:lnTo>
                  <a:lnTo>
                    <a:pt x="160" y="800"/>
                  </a:lnTo>
                  <a:lnTo>
                    <a:pt x="160" y="784"/>
                  </a:lnTo>
                  <a:lnTo>
                    <a:pt x="160" y="768"/>
                  </a:lnTo>
                  <a:lnTo>
                    <a:pt x="160" y="752"/>
                  </a:lnTo>
                  <a:lnTo>
                    <a:pt x="160" y="736"/>
                  </a:lnTo>
                  <a:lnTo>
                    <a:pt x="160" y="720"/>
                  </a:lnTo>
                  <a:lnTo>
                    <a:pt x="160" y="704"/>
                  </a:lnTo>
                  <a:lnTo>
                    <a:pt x="160" y="688"/>
                  </a:lnTo>
                  <a:lnTo>
                    <a:pt x="160" y="672"/>
                  </a:lnTo>
                  <a:lnTo>
                    <a:pt x="160" y="656"/>
                  </a:lnTo>
                  <a:lnTo>
                    <a:pt x="160" y="640"/>
                  </a:lnTo>
                  <a:lnTo>
                    <a:pt x="160" y="624"/>
                  </a:lnTo>
                  <a:cubicBezTo>
                    <a:pt x="160" y="612"/>
                    <a:pt x="166" y="600"/>
                    <a:pt x="175" y="591"/>
                  </a:cubicBezTo>
                  <a:lnTo>
                    <a:pt x="191" y="575"/>
                  </a:lnTo>
                  <a:lnTo>
                    <a:pt x="176" y="608"/>
                  </a:lnTo>
                  <a:lnTo>
                    <a:pt x="176" y="592"/>
                  </a:lnTo>
                  <a:lnTo>
                    <a:pt x="176" y="576"/>
                  </a:lnTo>
                  <a:lnTo>
                    <a:pt x="176" y="560"/>
                  </a:lnTo>
                  <a:lnTo>
                    <a:pt x="176" y="544"/>
                  </a:lnTo>
                  <a:lnTo>
                    <a:pt x="176" y="528"/>
                  </a:lnTo>
                  <a:lnTo>
                    <a:pt x="176" y="512"/>
                  </a:lnTo>
                  <a:lnTo>
                    <a:pt x="176" y="496"/>
                  </a:lnTo>
                  <a:lnTo>
                    <a:pt x="176" y="480"/>
                  </a:lnTo>
                  <a:lnTo>
                    <a:pt x="176" y="464"/>
                  </a:lnTo>
                  <a:lnTo>
                    <a:pt x="176" y="448"/>
                  </a:lnTo>
                  <a:lnTo>
                    <a:pt x="176" y="432"/>
                  </a:lnTo>
                  <a:cubicBezTo>
                    <a:pt x="176" y="420"/>
                    <a:pt x="182" y="408"/>
                    <a:pt x="191" y="399"/>
                  </a:cubicBezTo>
                  <a:lnTo>
                    <a:pt x="207" y="383"/>
                  </a:lnTo>
                  <a:lnTo>
                    <a:pt x="192" y="416"/>
                  </a:lnTo>
                  <a:lnTo>
                    <a:pt x="192" y="400"/>
                  </a:lnTo>
                  <a:lnTo>
                    <a:pt x="192" y="384"/>
                  </a:lnTo>
                  <a:lnTo>
                    <a:pt x="192" y="368"/>
                  </a:lnTo>
                  <a:lnTo>
                    <a:pt x="192" y="352"/>
                  </a:lnTo>
                  <a:lnTo>
                    <a:pt x="192" y="336"/>
                  </a:lnTo>
                  <a:lnTo>
                    <a:pt x="192" y="320"/>
                  </a:lnTo>
                  <a:lnTo>
                    <a:pt x="192" y="304"/>
                  </a:lnTo>
                  <a:lnTo>
                    <a:pt x="192" y="288"/>
                  </a:lnTo>
                  <a:lnTo>
                    <a:pt x="192" y="272"/>
                  </a:lnTo>
                  <a:lnTo>
                    <a:pt x="192" y="256"/>
                  </a:lnTo>
                  <a:lnTo>
                    <a:pt x="192" y="240"/>
                  </a:lnTo>
                  <a:lnTo>
                    <a:pt x="192" y="224"/>
                  </a:lnTo>
                  <a:cubicBezTo>
                    <a:pt x="192" y="198"/>
                    <a:pt x="214" y="176"/>
                    <a:pt x="240" y="176"/>
                  </a:cubicBezTo>
                  <a:lnTo>
                    <a:pt x="256" y="176"/>
                  </a:lnTo>
                  <a:lnTo>
                    <a:pt x="208" y="224"/>
                  </a:lnTo>
                  <a:lnTo>
                    <a:pt x="208" y="208"/>
                  </a:lnTo>
                  <a:lnTo>
                    <a:pt x="208" y="192"/>
                  </a:lnTo>
                  <a:lnTo>
                    <a:pt x="208" y="176"/>
                  </a:lnTo>
                  <a:lnTo>
                    <a:pt x="208" y="160"/>
                  </a:lnTo>
                  <a:lnTo>
                    <a:pt x="208" y="144"/>
                  </a:lnTo>
                  <a:lnTo>
                    <a:pt x="208" y="128"/>
                  </a:lnTo>
                  <a:lnTo>
                    <a:pt x="208" y="112"/>
                  </a:lnTo>
                  <a:lnTo>
                    <a:pt x="208" y="96"/>
                  </a:lnTo>
                  <a:lnTo>
                    <a:pt x="208" y="80"/>
                  </a:lnTo>
                  <a:lnTo>
                    <a:pt x="208" y="64"/>
                  </a:lnTo>
                  <a:lnTo>
                    <a:pt x="208" y="48"/>
                  </a:lnTo>
                  <a:cubicBezTo>
                    <a:pt x="208" y="22"/>
                    <a:pt x="230" y="0"/>
                    <a:pt x="256" y="0"/>
                  </a:cubicBezTo>
                  <a:cubicBezTo>
                    <a:pt x="283" y="0"/>
                    <a:pt x="304" y="22"/>
                    <a:pt x="304" y="48"/>
                  </a:cubicBezTo>
                  <a:lnTo>
                    <a:pt x="304" y="64"/>
                  </a:lnTo>
                  <a:lnTo>
                    <a:pt x="304" y="80"/>
                  </a:lnTo>
                  <a:lnTo>
                    <a:pt x="304" y="96"/>
                  </a:lnTo>
                  <a:lnTo>
                    <a:pt x="304" y="112"/>
                  </a:lnTo>
                  <a:lnTo>
                    <a:pt x="304" y="128"/>
                  </a:lnTo>
                  <a:lnTo>
                    <a:pt x="304" y="144"/>
                  </a:lnTo>
                  <a:lnTo>
                    <a:pt x="304" y="160"/>
                  </a:lnTo>
                  <a:lnTo>
                    <a:pt x="304" y="176"/>
                  </a:lnTo>
                  <a:lnTo>
                    <a:pt x="304" y="192"/>
                  </a:lnTo>
                  <a:lnTo>
                    <a:pt x="304" y="208"/>
                  </a:lnTo>
                  <a:lnTo>
                    <a:pt x="304" y="224"/>
                  </a:lnTo>
                  <a:cubicBezTo>
                    <a:pt x="304" y="251"/>
                    <a:pt x="283" y="272"/>
                    <a:pt x="256" y="272"/>
                  </a:cubicBezTo>
                  <a:lnTo>
                    <a:pt x="240" y="272"/>
                  </a:lnTo>
                  <a:lnTo>
                    <a:pt x="288" y="224"/>
                  </a:lnTo>
                  <a:lnTo>
                    <a:pt x="288" y="240"/>
                  </a:lnTo>
                  <a:lnTo>
                    <a:pt x="288" y="256"/>
                  </a:lnTo>
                  <a:lnTo>
                    <a:pt x="288" y="272"/>
                  </a:lnTo>
                  <a:lnTo>
                    <a:pt x="288" y="288"/>
                  </a:lnTo>
                  <a:lnTo>
                    <a:pt x="288" y="304"/>
                  </a:lnTo>
                  <a:lnTo>
                    <a:pt x="288" y="320"/>
                  </a:lnTo>
                  <a:lnTo>
                    <a:pt x="288" y="336"/>
                  </a:lnTo>
                  <a:lnTo>
                    <a:pt x="288" y="352"/>
                  </a:lnTo>
                  <a:lnTo>
                    <a:pt x="288" y="368"/>
                  </a:lnTo>
                  <a:lnTo>
                    <a:pt x="288" y="384"/>
                  </a:lnTo>
                  <a:lnTo>
                    <a:pt x="288" y="400"/>
                  </a:lnTo>
                  <a:lnTo>
                    <a:pt x="288" y="416"/>
                  </a:lnTo>
                  <a:cubicBezTo>
                    <a:pt x="288" y="429"/>
                    <a:pt x="283" y="441"/>
                    <a:pt x="274" y="450"/>
                  </a:cubicBezTo>
                  <a:lnTo>
                    <a:pt x="258" y="466"/>
                  </a:lnTo>
                  <a:lnTo>
                    <a:pt x="272" y="432"/>
                  </a:lnTo>
                  <a:lnTo>
                    <a:pt x="272" y="448"/>
                  </a:lnTo>
                  <a:lnTo>
                    <a:pt x="272" y="464"/>
                  </a:lnTo>
                  <a:lnTo>
                    <a:pt x="272" y="480"/>
                  </a:lnTo>
                  <a:lnTo>
                    <a:pt x="272" y="496"/>
                  </a:lnTo>
                  <a:lnTo>
                    <a:pt x="272" y="512"/>
                  </a:lnTo>
                  <a:lnTo>
                    <a:pt x="272" y="528"/>
                  </a:lnTo>
                  <a:lnTo>
                    <a:pt x="272" y="544"/>
                  </a:lnTo>
                  <a:lnTo>
                    <a:pt x="272" y="560"/>
                  </a:lnTo>
                  <a:lnTo>
                    <a:pt x="272" y="576"/>
                  </a:lnTo>
                  <a:lnTo>
                    <a:pt x="272" y="592"/>
                  </a:lnTo>
                  <a:lnTo>
                    <a:pt x="272" y="608"/>
                  </a:lnTo>
                  <a:cubicBezTo>
                    <a:pt x="272" y="621"/>
                    <a:pt x="267" y="633"/>
                    <a:pt x="258" y="642"/>
                  </a:cubicBezTo>
                  <a:lnTo>
                    <a:pt x="242" y="658"/>
                  </a:lnTo>
                  <a:lnTo>
                    <a:pt x="256" y="624"/>
                  </a:lnTo>
                  <a:lnTo>
                    <a:pt x="256" y="640"/>
                  </a:lnTo>
                  <a:lnTo>
                    <a:pt x="256" y="656"/>
                  </a:lnTo>
                  <a:lnTo>
                    <a:pt x="256" y="672"/>
                  </a:lnTo>
                  <a:lnTo>
                    <a:pt x="256" y="688"/>
                  </a:lnTo>
                  <a:lnTo>
                    <a:pt x="256" y="704"/>
                  </a:lnTo>
                  <a:lnTo>
                    <a:pt x="256" y="720"/>
                  </a:lnTo>
                  <a:lnTo>
                    <a:pt x="256" y="736"/>
                  </a:lnTo>
                  <a:lnTo>
                    <a:pt x="256" y="752"/>
                  </a:lnTo>
                  <a:lnTo>
                    <a:pt x="256" y="768"/>
                  </a:lnTo>
                  <a:lnTo>
                    <a:pt x="256" y="784"/>
                  </a:lnTo>
                  <a:lnTo>
                    <a:pt x="256" y="800"/>
                  </a:lnTo>
                  <a:cubicBezTo>
                    <a:pt x="256" y="813"/>
                    <a:pt x="251" y="825"/>
                    <a:pt x="242" y="834"/>
                  </a:cubicBezTo>
                  <a:lnTo>
                    <a:pt x="226" y="850"/>
                  </a:lnTo>
                  <a:lnTo>
                    <a:pt x="240" y="816"/>
                  </a:lnTo>
                  <a:lnTo>
                    <a:pt x="240" y="832"/>
                  </a:lnTo>
                  <a:lnTo>
                    <a:pt x="240" y="848"/>
                  </a:lnTo>
                  <a:lnTo>
                    <a:pt x="240" y="864"/>
                  </a:lnTo>
                  <a:lnTo>
                    <a:pt x="240" y="880"/>
                  </a:lnTo>
                  <a:lnTo>
                    <a:pt x="240" y="896"/>
                  </a:lnTo>
                  <a:lnTo>
                    <a:pt x="240" y="912"/>
                  </a:lnTo>
                  <a:lnTo>
                    <a:pt x="240" y="928"/>
                  </a:lnTo>
                  <a:lnTo>
                    <a:pt x="240" y="944"/>
                  </a:lnTo>
                  <a:lnTo>
                    <a:pt x="240" y="960"/>
                  </a:lnTo>
                  <a:lnTo>
                    <a:pt x="240" y="976"/>
                  </a:lnTo>
                  <a:lnTo>
                    <a:pt x="240" y="992"/>
                  </a:lnTo>
                  <a:cubicBezTo>
                    <a:pt x="240" y="1005"/>
                    <a:pt x="235" y="1017"/>
                    <a:pt x="226" y="1026"/>
                  </a:cubicBezTo>
                  <a:lnTo>
                    <a:pt x="210" y="1042"/>
                  </a:lnTo>
                  <a:lnTo>
                    <a:pt x="224" y="1008"/>
                  </a:lnTo>
                  <a:lnTo>
                    <a:pt x="224" y="1024"/>
                  </a:lnTo>
                  <a:lnTo>
                    <a:pt x="224" y="1040"/>
                  </a:lnTo>
                  <a:lnTo>
                    <a:pt x="224" y="1056"/>
                  </a:lnTo>
                  <a:lnTo>
                    <a:pt x="224" y="1072"/>
                  </a:lnTo>
                  <a:lnTo>
                    <a:pt x="224" y="1088"/>
                  </a:lnTo>
                  <a:lnTo>
                    <a:pt x="224" y="1104"/>
                  </a:lnTo>
                  <a:lnTo>
                    <a:pt x="224" y="1120"/>
                  </a:lnTo>
                  <a:lnTo>
                    <a:pt x="224" y="1136"/>
                  </a:lnTo>
                  <a:lnTo>
                    <a:pt x="224" y="1152"/>
                  </a:lnTo>
                  <a:lnTo>
                    <a:pt x="224" y="1168"/>
                  </a:lnTo>
                  <a:lnTo>
                    <a:pt x="224" y="1184"/>
                  </a:lnTo>
                  <a:lnTo>
                    <a:pt x="224" y="1200"/>
                  </a:lnTo>
                  <a:cubicBezTo>
                    <a:pt x="224" y="1227"/>
                    <a:pt x="203" y="1248"/>
                    <a:pt x="176" y="1248"/>
                  </a:cubicBezTo>
                  <a:lnTo>
                    <a:pt x="160" y="1248"/>
                  </a:lnTo>
                  <a:lnTo>
                    <a:pt x="208" y="1200"/>
                  </a:lnTo>
                  <a:lnTo>
                    <a:pt x="208" y="1216"/>
                  </a:lnTo>
                  <a:lnTo>
                    <a:pt x="208" y="1232"/>
                  </a:lnTo>
                  <a:lnTo>
                    <a:pt x="208" y="1248"/>
                  </a:lnTo>
                  <a:lnTo>
                    <a:pt x="208" y="1264"/>
                  </a:lnTo>
                  <a:lnTo>
                    <a:pt x="208" y="1280"/>
                  </a:lnTo>
                  <a:lnTo>
                    <a:pt x="208" y="1296"/>
                  </a:lnTo>
                  <a:lnTo>
                    <a:pt x="208" y="1312"/>
                  </a:lnTo>
                  <a:lnTo>
                    <a:pt x="208" y="1328"/>
                  </a:lnTo>
                  <a:lnTo>
                    <a:pt x="208" y="1344"/>
                  </a:lnTo>
                  <a:lnTo>
                    <a:pt x="208" y="1360"/>
                  </a:lnTo>
                  <a:lnTo>
                    <a:pt x="208" y="1376"/>
                  </a:lnTo>
                  <a:lnTo>
                    <a:pt x="208" y="1392"/>
                  </a:lnTo>
                  <a:cubicBezTo>
                    <a:pt x="208" y="1419"/>
                    <a:pt x="187" y="1440"/>
                    <a:pt x="160" y="1440"/>
                  </a:cubicBezTo>
                  <a:lnTo>
                    <a:pt x="144" y="1440"/>
                  </a:lnTo>
                  <a:lnTo>
                    <a:pt x="192" y="1392"/>
                  </a:lnTo>
                  <a:lnTo>
                    <a:pt x="192" y="1408"/>
                  </a:lnTo>
                  <a:lnTo>
                    <a:pt x="192" y="1424"/>
                  </a:lnTo>
                  <a:lnTo>
                    <a:pt x="192" y="1440"/>
                  </a:lnTo>
                  <a:lnTo>
                    <a:pt x="192" y="1456"/>
                  </a:lnTo>
                  <a:lnTo>
                    <a:pt x="192" y="1472"/>
                  </a:lnTo>
                  <a:lnTo>
                    <a:pt x="192" y="1488"/>
                  </a:lnTo>
                  <a:lnTo>
                    <a:pt x="192" y="1504"/>
                  </a:lnTo>
                  <a:lnTo>
                    <a:pt x="192" y="1520"/>
                  </a:lnTo>
                  <a:lnTo>
                    <a:pt x="192" y="1536"/>
                  </a:lnTo>
                  <a:lnTo>
                    <a:pt x="192" y="1552"/>
                  </a:lnTo>
                  <a:lnTo>
                    <a:pt x="192" y="1568"/>
                  </a:lnTo>
                  <a:lnTo>
                    <a:pt x="192" y="1584"/>
                  </a:lnTo>
                  <a:cubicBezTo>
                    <a:pt x="192" y="1611"/>
                    <a:pt x="171" y="1632"/>
                    <a:pt x="144" y="1632"/>
                  </a:cubicBezTo>
                  <a:lnTo>
                    <a:pt x="128" y="1632"/>
                  </a:lnTo>
                  <a:lnTo>
                    <a:pt x="176" y="1584"/>
                  </a:lnTo>
                  <a:lnTo>
                    <a:pt x="176" y="1600"/>
                  </a:lnTo>
                  <a:lnTo>
                    <a:pt x="176" y="1616"/>
                  </a:lnTo>
                  <a:lnTo>
                    <a:pt x="176" y="1632"/>
                  </a:lnTo>
                  <a:lnTo>
                    <a:pt x="176" y="1648"/>
                  </a:lnTo>
                  <a:lnTo>
                    <a:pt x="176" y="1664"/>
                  </a:lnTo>
                  <a:lnTo>
                    <a:pt x="176" y="1680"/>
                  </a:lnTo>
                  <a:lnTo>
                    <a:pt x="176" y="1696"/>
                  </a:lnTo>
                  <a:lnTo>
                    <a:pt x="176" y="1712"/>
                  </a:lnTo>
                  <a:lnTo>
                    <a:pt x="176" y="1728"/>
                  </a:lnTo>
                  <a:lnTo>
                    <a:pt x="176" y="1744"/>
                  </a:lnTo>
                  <a:lnTo>
                    <a:pt x="176" y="1760"/>
                  </a:lnTo>
                  <a:lnTo>
                    <a:pt x="176" y="1776"/>
                  </a:lnTo>
                  <a:cubicBezTo>
                    <a:pt x="176" y="1789"/>
                    <a:pt x="171" y="1801"/>
                    <a:pt x="162" y="1810"/>
                  </a:cubicBezTo>
                  <a:lnTo>
                    <a:pt x="146" y="1826"/>
                  </a:lnTo>
                  <a:lnTo>
                    <a:pt x="160" y="1792"/>
                  </a:lnTo>
                  <a:lnTo>
                    <a:pt x="160" y="1808"/>
                  </a:lnTo>
                  <a:lnTo>
                    <a:pt x="160" y="1824"/>
                  </a:lnTo>
                  <a:lnTo>
                    <a:pt x="160" y="1840"/>
                  </a:lnTo>
                  <a:lnTo>
                    <a:pt x="160" y="1872"/>
                  </a:lnTo>
                  <a:lnTo>
                    <a:pt x="160" y="1888"/>
                  </a:lnTo>
                  <a:lnTo>
                    <a:pt x="160" y="1920"/>
                  </a:lnTo>
                  <a:lnTo>
                    <a:pt x="160" y="1936"/>
                  </a:lnTo>
                  <a:lnTo>
                    <a:pt x="160" y="1968"/>
                  </a:lnTo>
                  <a:lnTo>
                    <a:pt x="160" y="2000"/>
                  </a:lnTo>
                  <a:lnTo>
                    <a:pt x="160" y="2016"/>
                  </a:lnTo>
                  <a:lnTo>
                    <a:pt x="160" y="2048"/>
                  </a:lnTo>
                  <a:lnTo>
                    <a:pt x="160" y="2064"/>
                  </a:lnTo>
                  <a:lnTo>
                    <a:pt x="160" y="2096"/>
                  </a:lnTo>
                  <a:lnTo>
                    <a:pt x="160" y="2128"/>
                  </a:lnTo>
                  <a:lnTo>
                    <a:pt x="160" y="2144"/>
                  </a:lnTo>
                  <a:lnTo>
                    <a:pt x="160" y="2176"/>
                  </a:lnTo>
                  <a:lnTo>
                    <a:pt x="160" y="2192"/>
                  </a:lnTo>
                  <a:lnTo>
                    <a:pt x="160" y="2224"/>
                  </a:lnTo>
                  <a:lnTo>
                    <a:pt x="160" y="2240"/>
                  </a:lnTo>
                  <a:lnTo>
                    <a:pt x="160" y="2272"/>
                  </a:lnTo>
                  <a:lnTo>
                    <a:pt x="160" y="2304"/>
                  </a:lnTo>
                  <a:lnTo>
                    <a:pt x="160" y="2320"/>
                  </a:lnTo>
                  <a:lnTo>
                    <a:pt x="160" y="2352"/>
                  </a:lnTo>
                  <a:lnTo>
                    <a:pt x="160" y="2368"/>
                  </a:lnTo>
                  <a:lnTo>
                    <a:pt x="160" y="2400"/>
                  </a:lnTo>
                  <a:lnTo>
                    <a:pt x="160" y="2432"/>
                  </a:lnTo>
                  <a:cubicBezTo>
                    <a:pt x="160" y="2445"/>
                    <a:pt x="155" y="2457"/>
                    <a:pt x="146" y="2466"/>
                  </a:cubicBezTo>
                  <a:lnTo>
                    <a:pt x="130" y="2482"/>
                  </a:lnTo>
                  <a:lnTo>
                    <a:pt x="144" y="2448"/>
                  </a:lnTo>
                  <a:lnTo>
                    <a:pt x="144" y="2480"/>
                  </a:lnTo>
                  <a:lnTo>
                    <a:pt x="144" y="2496"/>
                  </a:lnTo>
                  <a:lnTo>
                    <a:pt x="144" y="2528"/>
                  </a:lnTo>
                  <a:lnTo>
                    <a:pt x="144" y="2560"/>
                  </a:lnTo>
                  <a:lnTo>
                    <a:pt x="144" y="2576"/>
                  </a:lnTo>
                  <a:lnTo>
                    <a:pt x="144" y="2608"/>
                  </a:lnTo>
                  <a:lnTo>
                    <a:pt x="144" y="2624"/>
                  </a:lnTo>
                  <a:lnTo>
                    <a:pt x="144" y="2656"/>
                  </a:lnTo>
                  <a:lnTo>
                    <a:pt x="144" y="2672"/>
                  </a:lnTo>
                  <a:lnTo>
                    <a:pt x="144" y="2704"/>
                  </a:lnTo>
                  <a:lnTo>
                    <a:pt x="144" y="2736"/>
                  </a:lnTo>
                  <a:lnTo>
                    <a:pt x="144" y="2752"/>
                  </a:lnTo>
                  <a:lnTo>
                    <a:pt x="144" y="2784"/>
                  </a:lnTo>
                  <a:lnTo>
                    <a:pt x="144" y="2800"/>
                  </a:lnTo>
                  <a:lnTo>
                    <a:pt x="144" y="2832"/>
                  </a:lnTo>
                  <a:lnTo>
                    <a:pt x="144" y="2864"/>
                  </a:lnTo>
                  <a:lnTo>
                    <a:pt x="144" y="2880"/>
                  </a:lnTo>
                  <a:lnTo>
                    <a:pt x="144" y="2912"/>
                  </a:lnTo>
                  <a:lnTo>
                    <a:pt x="144" y="2928"/>
                  </a:lnTo>
                  <a:lnTo>
                    <a:pt x="144" y="2960"/>
                  </a:lnTo>
                  <a:lnTo>
                    <a:pt x="144" y="2976"/>
                  </a:lnTo>
                  <a:lnTo>
                    <a:pt x="144" y="3008"/>
                  </a:lnTo>
                  <a:lnTo>
                    <a:pt x="144" y="3040"/>
                  </a:lnTo>
                  <a:lnTo>
                    <a:pt x="144" y="3056"/>
                  </a:lnTo>
                  <a:lnTo>
                    <a:pt x="144" y="3088"/>
                  </a:lnTo>
                  <a:lnTo>
                    <a:pt x="144" y="3104"/>
                  </a:lnTo>
                  <a:lnTo>
                    <a:pt x="144" y="3136"/>
                  </a:lnTo>
                  <a:lnTo>
                    <a:pt x="144" y="3168"/>
                  </a:lnTo>
                  <a:lnTo>
                    <a:pt x="144" y="3184"/>
                  </a:lnTo>
                  <a:lnTo>
                    <a:pt x="144" y="3216"/>
                  </a:lnTo>
                  <a:cubicBezTo>
                    <a:pt x="144" y="3229"/>
                    <a:pt x="139" y="3241"/>
                    <a:pt x="130" y="3250"/>
                  </a:cubicBezTo>
                  <a:lnTo>
                    <a:pt x="114" y="3266"/>
                  </a:lnTo>
                  <a:lnTo>
                    <a:pt x="128" y="3232"/>
                  </a:lnTo>
                  <a:lnTo>
                    <a:pt x="128" y="3264"/>
                  </a:lnTo>
                  <a:lnTo>
                    <a:pt x="128" y="3296"/>
                  </a:lnTo>
                  <a:lnTo>
                    <a:pt x="128" y="3312"/>
                  </a:lnTo>
                  <a:lnTo>
                    <a:pt x="128" y="3344"/>
                  </a:lnTo>
                  <a:lnTo>
                    <a:pt x="128" y="3360"/>
                  </a:lnTo>
                  <a:lnTo>
                    <a:pt x="128" y="3392"/>
                  </a:lnTo>
                  <a:lnTo>
                    <a:pt x="128" y="3408"/>
                  </a:lnTo>
                  <a:lnTo>
                    <a:pt x="128" y="3456"/>
                  </a:lnTo>
                  <a:lnTo>
                    <a:pt x="128" y="3472"/>
                  </a:lnTo>
                  <a:lnTo>
                    <a:pt x="128" y="3488"/>
                  </a:lnTo>
                  <a:lnTo>
                    <a:pt x="128" y="3504"/>
                  </a:lnTo>
                  <a:lnTo>
                    <a:pt x="128" y="3568"/>
                  </a:lnTo>
                  <a:lnTo>
                    <a:pt x="128" y="3632"/>
                  </a:lnTo>
                  <a:lnTo>
                    <a:pt x="32" y="3632"/>
                  </a:lnTo>
                  <a:lnTo>
                    <a:pt x="32" y="3568"/>
                  </a:lnTo>
                  <a:lnTo>
                    <a:pt x="128" y="3568"/>
                  </a:lnTo>
                  <a:lnTo>
                    <a:pt x="128" y="3632"/>
                  </a:lnTo>
                  <a:cubicBezTo>
                    <a:pt x="128" y="3659"/>
                    <a:pt x="107" y="3680"/>
                    <a:pt x="80" y="3680"/>
                  </a:cubicBezTo>
                  <a:lnTo>
                    <a:pt x="64" y="3680"/>
                  </a:lnTo>
                  <a:lnTo>
                    <a:pt x="112" y="3632"/>
                  </a:lnTo>
                  <a:lnTo>
                    <a:pt x="112" y="3680"/>
                  </a:lnTo>
                  <a:lnTo>
                    <a:pt x="112" y="3728"/>
                  </a:lnTo>
                  <a:lnTo>
                    <a:pt x="112" y="3776"/>
                  </a:lnTo>
                  <a:lnTo>
                    <a:pt x="16" y="3776"/>
                  </a:lnTo>
                  <a:lnTo>
                    <a:pt x="16" y="3728"/>
                  </a:lnTo>
                  <a:lnTo>
                    <a:pt x="112" y="3728"/>
                  </a:lnTo>
                  <a:lnTo>
                    <a:pt x="112" y="3776"/>
                  </a:lnTo>
                  <a:lnTo>
                    <a:pt x="112" y="3840"/>
                  </a:lnTo>
                  <a:lnTo>
                    <a:pt x="112" y="3888"/>
                  </a:lnTo>
                  <a:lnTo>
                    <a:pt x="112" y="3936"/>
                  </a:lnTo>
                  <a:lnTo>
                    <a:pt x="16" y="3936"/>
                  </a:lnTo>
                  <a:lnTo>
                    <a:pt x="16" y="3888"/>
                  </a:lnTo>
                  <a:lnTo>
                    <a:pt x="112" y="3888"/>
                  </a:lnTo>
                  <a:lnTo>
                    <a:pt x="112" y="3936"/>
                  </a:lnTo>
                  <a:cubicBezTo>
                    <a:pt x="112" y="3942"/>
                    <a:pt x="112" y="3947"/>
                    <a:pt x="110" y="3952"/>
                  </a:cubicBezTo>
                  <a:lnTo>
                    <a:pt x="94" y="4000"/>
                  </a:lnTo>
                  <a:lnTo>
                    <a:pt x="96" y="3984"/>
                  </a:lnTo>
                  <a:lnTo>
                    <a:pt x="96" y="4048"/>
                  </a:lnTo>
                  <a:lnTo>
                    <a:pt x="96" y="4096"/>
                  </a:lnTo>
                  <a:cubicBezTo>
                    <a:pt x="96" y="4123"/>
                    <a:pt x="75" y="4144"/>
                    <a:pt x="48" y="4144"/>
                  </a:cubicBezTo>
                  <a:cubicBezTo>
                    <a:pt x="22" y="4144"/>
                    <a:pt x="0" y="4123"/>
                    <a:pt x="0" y="40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6" name="Freeform 250"/>
            <p:cNvSpPr>
              <a:spLocks/>
            </p:cNvSpPr>
            <p:nvPr/>
          </p:nvSpPr>
          <p:spPr bwMode="auto">
            <a:xfrm>
              <a:off x="7320881" y="3708086"/>
              <a:ext cx="27912" cy="1761670"/>
            </a:xfrm>
            <a:custGeom>
              <a:avLst/>
              <a:gdLst>
                <a:gd name="T0" fmla="*/ 8 w 232"/>
                <a:gd name="T1" fmla="*/ 448 h 9216"/>
                <a:gd name="T2" fmla="*/ 32 w 232"/>
                <a:gd name="T3" fmla="*/ 360 h 9216"/>
                <a:gd name="T4" fmla="*/ 16 w 232"/>
                <a:gd name="T5" fmla="*/ 328 h 9216"/>
                <a:gd name="T6" fmla="*/ 48 w 232"/>
                <a:gd name="T7" fmla="*/ 72 h 9216"/>
                <a:gd name="T8" fmla="*/ 72 w 232"/>
                <a:gd name="T9" fmla="*/ 56 h 9216"/>
                <a:gd name="T10" fmla="*/ 96 w 232"/>
                <a:gd name="T11" fmla="*/ 32 h 9216"/>
                <a:gd name="T12" fmla="*/ 144 w 232"/>
                <a:gd name="T13" fmla="*/ 88 h 9216"/>
                <a:gd name="T14" fmla="*/ 152 w 232"/>
                <a:gd name="T15" fmla="*/ 672 h 9216"/>
                <a:gd name="T16" fmla="*/ 104 w 232"/>
                <a:gd name="T17" fmla="*/ 696 h 9216"/>
                <a:gd name="T18" fmla="*/ 136 w 232"/>
                <a:gd name="T19" fmla="*/ 648 h 9216"/>
                <a:gd name="T20" fmla="*/ 160 w 232"/>
                <a:gd name="T21" fmla="*/ 720 h 9216"/>
                <a:gd name="T22" fmla="*/ 168 w 232"/>
                <a:gd name="T23" fmla="*/ 776 h 9216"/>
                <a:gd name="T24" fmla="*/ 168 w 232"/>
                <a:gd name="T25" fmla="*/ 1264 h 9216"/>
                <a:gd name="T26" fmla="*/ 168 w 232"/>
                <a:gd name="T27" fmla="*/ 1736 h 9216"/>
                <a:gd name="T28" fmla="*/ 168 w 232"/>
                <a:gd name="T29" fmla="*/ 2173 h 9216"/>
                <a:gd name="T30" fmla="*/ 176 w 232"/>
                <a:gd name="T31" fmla="*/ 2792 h 9216"/>
                <a:gd name="T32" fmla="*/ 176 w 232"/>
                <a:gd name="T33" fmla="*/ 4120 h 9216"/>
                <a:gd name="T34" fmla="*/ 176 w 232"/>
                <a:gd name="T35" fmla="*/ 5384 h 9216"/>
                <a:gd name="T36" fmla="*/ 184 w 232"/>
                <a:gd name="T37" fmla="*/ 6704 h 9216"/>
                <a:gd name="T38" fmla="*/ 184 w 232"/>
                <a:gd name="T39" fmla="*/ 7432 h 9216"/>
                <a:gd name="T40" fmla="*/ 184 w 232"/>
                <a:gd name="T41" fmla="*/ 7792 h 9216"/>
                <a:gd name="T42" fmla="*/ 183 w 232"/>
                <a:gd name="T43" fmla="*/ 8201 h 9216"/>
                <a:gd name="T44" fmla="*/ 192 w 232"/>
                <a:gd name="T45" fmla="*/ 8520 h 9216"/>
                <a:gd name="T46" fmla="*/ 192 w 232"/>
                <a:gd name="T47" fmla="*/ 8776 h 9216"/>
                <a:gd name="T48" fmla="*/ 191 w 232"/>
                <a:gd name="T49" fmla="*/ 8977 h 9216"/>
                <a:gd name="T50" fmla="*/ 200 w 232"/>
                <a:gd name="T51" fmla="*/ 9192 h 9216"/>
                <a:gd name="T52" fmla="*/ 160 w 232"/>
                <a:gd name="T53" fmla="*/ 9192 h 9216"/>
                <a:gd name="T54" fmla="*/ 208 w 232"/>
                <a:gd name="T55" fmla="*/ 9168 h 9216"/>
                <a:gd name="T56" fmla="*/ 232 w 232"/>
                <a:gd name="T57" fmla="*/ 9168 h 9216"/>
                <a:gd name="T58" fmla="*/ 184 w 232"/>
                <a:gd name="T59" fmla="*/ 9168 h 9216"/>
                <a:gd name="T60" fmla="*/ 208 w 232"/>
                <a:gd name="T61" fmla="*/ 9168 h 9216"/>
                <a:gd name="T62" fmla="*/ 152 w 232"/>
                <a:gd name="T63" fmla="*/ 9168 h 9216"/>
                <a:gd name="T64" fmla="*/ 152 w 232"/>
                <a:gd name="T65" fmla="*/ 9040 h 9216"/>
                <a:gd name="T66" fmla="*/ 144 w 232"/>
                <a:gd name="T67" fmla="*/ 8856 h 9216"/>
                <a:gd name="T68" fmla="*/ 144 w 232"/>
                <a:gd name="T69" fmla="*/ 8624 h 9216"/>
                <a:gd name="T70" fmla="*/ 144 w 232"/>
                <a:gd name="T71" fmla="*/ 8288 h 9216"/>
                <a:gd name="T72" fmla="*/ 136 w 232"/>
                <a:gd name="T73" fmla="*/ 7920 h 9216"/>
                <a:gd name="T74" fmla="*/ 136 w 232"/>
                <a:gd name="T75" fmla="*/ 7560 h 9216"/>
                <a:gd name="T76" fmla="*/ 136 w 232"/>
                <a:gd name="T77" fmla="*/ 7096 h 9216"/>
                <a:gd name="T78" fmla="*/ 128 w 232"/>
                <a:gd name="T79" fmla="*/ 5848 h 9216"/>
                <a:gd name="T80" fmla="*/ 128 w 232"/>
                <a:gd name="T81" fmla="*/ 4560 h 9216"/>
                <a:gd name="T82" fmla="*/ 128 w 232"/>
                <a:gd name="T83" fmla="*/ 3232 h 9216"/>
                <a:gd name="T84" fmla="*/ 128 w 232"/>
                <a:gd name="T85" fmla="*/ 2280 h 9216"/>
                <a:gd name="T86" fmla="*/ 120 w 232"/>
                <a:gd name="T87" fmla="*/ 1912 h 9216"/>
                <a:gd name="T88" fmla="*/ 120 w 232"/>
                <a:gd name="T89" fmla="*/ 1424 h 9216"/>
                <a:gd name="T90" fmla="*/ 120 w 232"/>
                <a:gd name="T91" fmla="*/ 904 h 9216"/>
                <a:gd name="T92" fmla="*/ 112 w 232"/>
                <a:gd name="T93" fmla="*/ 776 h 9216"/>
                <a:gd name="T94" fmla="*/ 160 w 232"/>
                <a:gd name="T95" fmla="*/ 672 h 9216"/>
                <a:gd name="T96" fmla="*/ 104 w 232"/>
                <a:gd name="T97" fmla="*/ 672 h 9216"/>
                <a:gd name="T98" fmla="*/ 96 w 232"/>
                <a:gd name="T99" fmla="*/ 528 h 9216"/>
                <a:gd name="T100" fmla="*/ 104 w 232"/>
                <a:gd name="T101" fmla="*/ 48 h 9216"/>
                <a:gd name="T102" fmla="*/ 80 w 232"/>
                <a:gd name="T103" fmla="*/ 96 h 9216"/>
                <a:gd name="T104" fmla="*/ 88 w 232"/>
                <a:gd name="T105" fmla="*/ 88 h 9216"/>
                <a:gd name="T106" fmla="*/ 64 w 232"/>
                <a:gd name="T107" fmla="*/ 144 h 9216"/>
                <a:gd name="T108" fmla="*/ 64 w 232"/>
                <a:gd name="T109" fmla="*/ 368 h 9216"/>
                <a:gd name="T110" fmla="*/ 56 w 232"/>
                <a:gd name="T111" fmla="*/ 416 h 9216"/>
                <a:gd name="T112" fmla="*/ 32 w 232"/>
                <a:gd name="T113" fmla="*/ 504 h 9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2" h="9216">
                  <a:moveTo>
                    <a:pt x="0" y="488"/>
                  </a:moveTo>
                  <a:lnTo>
                    <a:pt x="0" y="480"/>
                  </a:lnTo>
                  <a:cubicBezTo>
                    <a:pt x="0" y="467"/>
                    <a:pt x="11" y="456"/>
                    <a:pt x="24" y="456"/>
                  </a:cubicBezTo>
                  <a:lnTo>
                    <a:pt x="32" y="456"/>
                  </a:lnTo>
                  <a:lnTo>
                    <a:pt x="8" y="480"/>
                  </a:lnTo>
                  <a:lnTo>
                    <a:pt x="8" y="472"/>
                  </a:lnTo>
                  <a:lnTo>
                    <a:pt x="8" y="464"/>
                  </a:lnTo>
                  <a:lnTo>
                    <a:pt x="8" y="456"/>
                  </a:lnTo>
                  <a:lnTo>
                    <a:pt x="8" y="448"/>
                  </a:lnTo>
                  <a:lnTo>
                    <a:pt x="8" y="440"/>
                  </a:lnTo>
                  <a:lnTo>
                    <a:pt x="8" y="432"/>
                  </a:lnTo>
                  <a:lnTo>
                    <a:pt x="8" y="424"/>
                  </a:lnTo>
                  <a:lnTo>
                    <a:pt x="8" y="416"/>
                  </a:lnTo>
                  <a:lnTo>
                    <a:pt x="8" y="408"/>
                  </a:lnTo>
                  <a:lnTo>
                    <a:pt x="8" y="400"/>
                  </a:lnTo>
                  <a:lnTo>
                    <a:pt x="8" y="392"/>
                  </a:lnTo>
                  <a:lnTo>
                    <a:pt x="8" y="384"/>
                  </a:lnTo>
                  <a:cubicBezTo>
                    <a:pt x="8" y="371"/>
                    <a:pt x="19" y="360"/>
                    <a:pt x="32" y="360"/>
                  </a:cubicBezTo>
                  <a:lnTo>
                    <a:pt x="40" y="360"/>
                  </a:lnTo>
                  <a:lnTo>
                    <a:pt x="16" y="384"/>
                  </a:lnTo>
                  <a:lnTo>
                    <a:pt x="16" y="376"/>
                  </a:lnTo>
                  <a:lnTo>
                    <a:pt x="16" y="368"/>
                  </a:lnTo>
                  <a:lnTo>
                    <a:pt x="16" y="360"/>
                  </a:lnTo>
                  <a:lnTo>
                    <a:pt x="16" y="352"/>
                  </a:lnTo>
                  <a:lnTo>
                    <a:pt x="16" y="344"/>
                  </a:lnTo>
                  <a:lnTo>
                    <a:pt x="16" y="336"/>
                  </a:lnTo>
                  <a:lnTo>
                    <a:pt x="16" y="328"/>
                  </a:lnTo>
                  <a:lnTo>
                    <a:pt x="16" y="320"/>
                  </a:lnTo>
                  <a:lnTo>
                    <a:pt x="16" y="312"/>
                  </a:lnTo>
                  <a:lnTo>
                    <a:pt x="16" y="304"/>
                  </a:lnTo>
                  <a:lnTo>
                    <a:pt x="16" y="144"/>
                  </a:lnTo>
                  <a:cubicBezTo>
                    <a:pt x="16" y="131"/>
                    <a:pt x="27" y="120"/>
                    <a:pt x="40" y="120"/>
                  </a:cubicBezTo>
                  <a:lnTo>
                    <a:pt x="48" y="120"/>
                  </a:lnTo>
                  <a:lnTo>
                    <a:pt x="24" y="144"/>
                  </a:lnTo>
                  <a:lnTo>
                    <a:pt x="24" y="96"/>
                  </a:lnTo>
                  <a:cubicBezTo>
                    <a:pt x="24" y="83"/>
                    <a:pt x="35" y="72"/>
                    <a:pt x="48" y="72"/>
                  </a:cubicBezTo>
                  <a:lnTo>
                    <a:pt x="56" y="72"/>
                  </a:lnTo>
                  <a:lnTo>
                    <a:pt x="64" y="72"/>
                  </a:lnTo>
                  <a:lnTo>
                    <a:pt x="40" y="96"/>
                  </a:lnTo>
                  <a:lnTo>
                    <a:pt x="40" y="88"/>
                  </a:lnTo>
                  <a:cubicBezTo>
                    <a:pt x="40" y="75"/>
                    <a:pt x="51" y="64"/>
                    <a:pt x="64" y="64"/>
                  </a:cubicBezTo>
                  <a:lnTo>
                    <a:pt x="72" y="64"/>
                  </a:lnTo>
                  <a:lnTo>
                    <a:pt x="48" y="88"/>
                  </a:lnTo>
                  <a:lnTo>
                    <a:pt x="48" y="80"/>
                  </a:lnTo>
                  <a:cubicBezTo>
                    <a:pt x="48" y="67"/>
                    <a:pt x="59" y="56"/>
                    <a:pt x="72" y="56"/>
                  </a:cubicBezTo>
                  <a:lnTo>
                    <a:pt x="80" y="56"/>
                  </a:lnTo>
                  <a:lnTo>
                    <a:pt x="56" y="80"/>
                  </a:lnTo>
                  <a:lnTo>
                    <a:pt x="56" y="72"/>
                  </a:lnTo>
                  <a:cubicBezTo>
                    <a:pt x="56" y="59"/>
                    <a:pt x="67" y="48"/>
                    <a:pt x="80" y="48"/>
                  </a:cubicBezTo>
                  <a:lnTo>
                    <a:pt x="88" y="48"/>
                  </a:lnTo>
                  <a:lnTo>
                    <a:pt x="96" y="48"/>
                  </a:lnTo>
                  <a:lnTo>
                    <a:pt x="72" y="72"/>
                  </a:lnTo>
                  <a:lnTo>
                    <a:pt x="72" y="56"/>
                  </a:lnTo>
                  <a:cubicBezTo>
                    <a:pt x="72" y="43"/>
                    <a:pt x="83" y="32"/>
                    <a:pt x="96" y="32"/>
                  </a:cubicBezTo>
                  <a:lnTo>
                    <a:pt x="104" y="32"/>
                  </a:lnTo>
                  <a:lnTo>
                    <a:pt x="80" y="56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lnTo>
                    <a:pt x="112" y="0"/>
                  </a:lnTo>
                  <a:lnTo>
                    <a:pt x="120" y="0"/>
                  </a:lnTo>
                  <a:cubicBezTo>
                    <a:pt x="134" y="0"/>
                    <a:pt x="144" y="11"/>
                    <a:pt x="144" y="24"/>
                  </a:cubicBezTo>
                  <a:lnTo>
                    <a:pt x="144" y="56"/>
                  </a:lnTo>
                  <a:lnTo>
                    <a:pt x="144" y="88"/>
                  </a:lnTo>
                  <a:lnTo>
                    <a:pt x="144" y="184"/>
                  </a:lnTo>
                  <a:lnTo>
                    <a:pt x="144" y="344"/>
                  </a:lnTo>
                  <a:lnTo>
                    <a:pt x="144" y="448"/>
                  </a:lnTo>
                  <a:lnTo>
                    <a:pt x="144" y="528"/>
                  </a:lnTo>
                  <a:lnTo>
                    <a:pt x="144" y="608"/>
                  </a:lnTo>
                  <a:lnTo>
                    <a:pt x="144" y="672"/>
                  </a:lnTo>
                  <a:lnTo>
                    <a:pt x="120" y="648"/>
                  </a:lnTo>
                  <a:lnTo>
                    <a:pt x="128" y="648"/>
                  </a:lnTo>
                  <a:cubicBezTo>
                    <a:pt x="142" y="648"/>
                    <a:pt x="152" y="659"/>
                    <a:pt x="152" y="672"/>
                  </a:cubicBezTo>
                  <a:lnTo>
                    <a:pt x="152" y="696"/>
                  </a:lnTo>
                  <a:cubicBezTo>
                    <a:pt x="152" y="710"/>
                    <a:pt x="142" y="720"/>
                    <a:pt x="128" y="720"/>
                  </a:cubicBezTo>
                  <a:cubicBezTo>
                    <a:pt x="115" y="720"/>
                    <a:pt x="104" y="710"/>
                    <a:pt x="104" y="696"/>
                  </a:cubicBezTo>
                  <a:lnTo>
                    <a:pt x="104" y="672"/>
                  </a:lnTo>
                  <a:cubicBezTo>
                    <a:pt x="104" y="659"/>
                    <a:pt x="115" y="648"/>
                    <a:pt x="128" y="648"/>
                  </a:cubicBezTo>
                  <a:cubicBezTo>
                    <a:pt x="142" y="648"/>
                    <a:pt x="152" y="659"/>
                    <a:pt x="152" y="672"/>
                  </a:cubicBezTo>
                  <a:lnTo>
                    <a:pt x="152" y="696"/>
                  </a:lnTo>
                  <a:cubicBezTo>
                    <a:pt x="152" y="710"/>
                    <a:pt x="142" y="720"/>
                    <a:pt x="128" y="720"/>
                  </a:cubicBezTo>
                  <a:cubicBezTo>
                    <a:pt x="115" y="720"/>
                    <a:pt x="104" y="710"/>
                    <a:pt x="104" y="696"/>
                  </a:cubicBezTo>
                  <a:lnTo>
                    <a:pt x="104" y="672"/>
                  </a:lnTo>
                  <a:cubicBezTo>
                    <a:pt x="104" y="659"/>
                    <a:pt x="115" y="648"/>
                    <a:pt x="128" y="648"/>
                  </a:cubicBezTo>
                  <a:lnTo>
                    <a:pt x="136" y="648"/>
                  </a:lnTo>
                  <a:cubicBezTo>
                    <a:pt x="150" y="648"/>
                    <a:pt x="160" y="659"/>
                    <a:pt x="160" y="672"/>
                  </a:cubicBezTo>
                  <a:lnTo>
                    <a:pt x="160" y="696"/>
                  </a:lnTo>
                  <a:cubicBezTo>
                    <a:pt x="160" y="710"/>
                    <a:pt x="150" y="720"/>
                    <a:pt x="136" y="720"/>
                  </a:cubicBezTo>
                  <a:cubicBezTo>
                    <a:pt x="123" y="720"/>
                    <a:pt x="112" y="710"/>
                    <a:pt x="112" y="696"/>
                  </a:cubicBezTo>
                  <a:lnTo>
                    <a:pt x="112" y="672"/>
                  </a:lnTo>
                  <a:cubicBezTo>
                    <a:pt x="112" y="659"/>
                    <a:pt x="123" y="648"/>
                    <a:pt x="136" y="648"/>
                  </a:cubicBezTo>
                  <a:cubicBezTo>
                    <a:pt x="150" y="648"/>
                    <a:pt x="160" y="659"/>
                    <a:pt x="160" y="672"/>
                  </a:cubicBezTo>
                  <a:lnTo>
                    <a:pt x="160" y="696"/>
                  </a:lnTo>
                  <a:cubicBezTo>
                    <a:pt x="160" y="710"/>
                    <a:pt x="150" y="720"/>
                    <a:pt x="136" y="720"/>
                  </a:cubicBezTo>
                  <a:cubicBezTo>
                    <a:pt x="123" y="720"/>
                    <a:pt x="112" y="710"/>
                    <a:pt x="112" y="696"/>
                  </a:cubicBezTo>
                  <a:lnTo>
                    <a:pt x="112" y="672"/>
                  </a:lnTo>
                  <a:cubicBezTo>
                    <a:pt x="112" y="659"/>
                    <a:pt x="123" y="648"/>
                    <a:pt x="136" y="648"/>
                  </a:cubicBezTo>
                  <a:cubicBezTo>
                    <a:pt x="150" y="648"/>
                    <a:pt x="160" y="659"/>
                    <a:pt x="160" y="672"/>
                  </a:cubicBezTo>
                  <a:lnTo>
                    <a:pt x="160" y="696"/>
                  </a:lnTo>
                  <a:lnTo>
                    <a:pt x="160" y="720"/>
                  </a:lnTo>
                  <a:lnTo>
                    <a:pt x="160" y="752"/>
                  </a:lnTo>
                  <a:lnTo>
                    <a:pt x="160" y="776"/>
                  </a:lnTo>
                  <a:lnTo>
                    <a:pt x="136" y="752"/>
                  </a:lnTo>
                  <a:lnTo>
                    <a:pt x="144" y="752"/>
                  </a:lnTo>
                  <a:lnTo>
                    <a:pt x="120" y="776"/>
                  </a:lnTo>
                  <a:lnTo>
                    <a:pt x="120" y="752"/>
                  </a:lnTo>
                  <a:cubicBezTo>
                    <a:pt x="120" y="739"/>
                    <a:pt x="131" y="728"/>
                    <a:pt x="144" y="728"/>
                  </a:cubicBezTo>
                  <a:cubicBezTo>
                    <a:pt x="158" y="728"/>
                    <a:pt x="168" y="739"/>
                    <a:pt x="168" y="752"/>
                  </a:cubicBezTo>
                  <a:lnTo>
                    <a:pt x="168" y="776"/>
                  </a:lnTo>
                  <a:lnTo>
                    <a:pt x="168" y="800"/>
                  </a:lnTo>
                  <a:lnTo>
                    <a:pt x="168" y="856"/>
                  </a:lnTo>
                  <a:lnTo>
                    <a:pt x="168" y="904"/>
                  </a:lnTo>
                  <a:lnTo>
                    <a:pt x="168" y="984"/>
                  </a:lnTo>
                  <a:lnTo>
                    <a:pt x="168" y="1032"/>
                  </a:lnTo>
                  <a:lnTo>
                    <a:pt x="168" y="1112"/>
                  </a:lnTo>
                  <a:lnTo>
                    <a:pt x="168" y="1168"/>
                  </a:lnTo>
                  <a:lnTo>
                    <a:pt x="168" y="1216"/>
                  </a:lnTo>
                  <a:lnTo>
                    <a:pt x="168" y="1264"/>
                  </a:lnTo>
                  <a:lnTo>
                    <a:pt x="168" y="1320"/>
                  </a:lnTo>
                  <a:lnTo>
                    <a:pt x="168" y="1368"/>
                  </a:lnTo>
                  <a:lnTo>
                    <a:pt x="168" y="1424"/>
                  </a:lnTo>
                  <a:lnTo>
                    <a:pt x="168" y="1472"/>
                  </a:lnTo>
                  <a:lnTo>
                    <a:pt x="168" y="1528"/>
                  </a:lnTo>
                  <a:lnTo>
                    <a:pt x="168" y="1576"/>
                  </a:lnTo>
                  <a:lnTo>
                    <a:pt x="168" y="1632"/>
                  </a:lnTo>
                  <a:lnTo>
                    <a:pt x="168" y="1680"/>
                  </a:lnTo>
                  <a:lnTo>
                    <a:pt x="168" y="1736"/>
                  </a:lnTo>
                  <a:lnTo>
                    <a:pt x="168" y="1784"/>
                  </a:lnTo>
                  <a:lnTo>
                    <a:pt x="168" y="1864"/>
                  </a:lnTo>
                  <a:lnTo>
                    <a:pt x="168" y="1912"/>
                  </a:lnTo>
                  <a:lnTo>
                    <a:pt x="168" y="1968"/>
                  </a:lnTo>
                  <a:lnTo>
                    <a:pt x="168" y="2016"/>
                  </a:lnTo>
                  <a:lnTo>
                    <a:pt x="168" y="2072"/>
                  </a:lnTo>
                  <a:lnTo>
                    <a:pt x="168" y="2120"/>
                  </a:lnTo>
                  <a:lnTo>
                    <a:pt x="168" y="2176"/>
                  </a:lnTo>
                  <a:lnTo>
                    <a:pt x="168" y="2173"/>
                  </a:lnTo>
                  <a:lnTo>
                    <a:pt x="176" y="2221"/>
                  </a:lnTo>
                  <a:cubicBezTo>
                    <a:pt x="176" y="2222"/>
                    <a:pt x="176" y="2223"/>
                    <a:pt x="176" y="2224"/>
                  </a:cubicBezTo>
                  <a:lnTo>
                    <a:pt x="176" y="2280"/>
                  </a:lnTo>
                  <a:lnTo>
                    <a:pt x="176" y="2328"/>
                  </a:lnTo>
                  <a:lnTo>
                    <a:pt x="176" y="2408"/>
                  </a:lnTo>
                  <a:lnTo>
                    <a:pt x="176" y="2456"/>
                  </a:lnTo>
                  <a:lnTo>
                    <a:pt x="176" y="2560"/>
                  </a:lnTo>
                  <a:lnTo>
                    <a:pt x="176" y="2664"/>
                  </a:lnTo>
                  <a:lnTo>
                    <a:pt x="176" y="2792"/>
                  </a:lnTo>
                  <a:lnTo>
                    <a:pt x="176" y="2928"/>
                  </a:lnTo>
                  <a:lnTo>
                    <a:pt x="176" y="3080"/>
                  </a:lnTo>
                  <a:lnTo>
                    <a:pt x="176" y="3232"/>
                  </a:lnTo>
                  <a:lnTo>
                    <a:pt x="176" y="3392"/>
                  </a:lnTo>
                  <a:lnTo>
                    <a:pt x="176" y="3520"/>
                  </a:lnTo>
                  <a:lnTo>
                    <a:pt x="176" y="3680"/>
                  </a:lnTo>
                  <a:lnTo>
                    <a:pt x="176" y="3808"/>
                  </a:lnTo>
                  <a:lnTo>
                    <a:pt x="176" y="3960"/>
                  </a:lnTo>
                  <a:lnTo>
                    <a:pt x="176" y="4120"/>
                  </a:lnTo>
                  <a:lnTo>
                    <a:pt x="176" y="4272"/>
                  </a:lnTo>
                  <a:lnTo>
                    <a:pt x="176" y="4424"/>
                  </a:lnTo>
                  <a:lnTo>
                    <a:pt x="176" y="4560"/>
                  </a:lnTo>
                  <a:lnTo>
                    <a:pt x="176" y="4712"/>
                  </a:lnTo>
                  <a:lnTo>
                    <a:pt x="176" y="4840"/>
                  </a:lnTo>
                  <a:lnTo>
                    <a:pt x="176" y="4968"/>
                  </a:lnTo>
                  <a:lnTo>
                    <a:pt x="176" y="5104"/>
                  </a:lnTo>
                  <a:lnTo>
                    <a:pt x="176" y="5256"/>
                  </a:lnTo>
                  <a:lnTo>
                    <a:pt x="176" y="5384"/>
                  </a:lnTo>
                  <a:lnTo>
                    <a:pt x="176" y="5544"/>
                  </a:lnTo>
                  <a:lnTo>
                    <a:pt x="176" y="5696"/>
                  </a:lnTo>
                  <a:lnTo>
                    <a:pt x="176" y="5848"/>
                  </a:lnTo>
                  <a:lnTo>
                    <a:pt x="176" y="5984"/>
                  </a:lnTo>
                  <a:lnTo>
                    <a:pt x="176" y="6136"/>
                  </a:lnTo>
                  <a:lnTo>
                    <a:pt x="184" y="6263"/>
                  </a:lnTo>
                  <a:lnTo>
                    <a:pt x="184" y="6424"/>
                  </a:lnTo>
                  <a:lnTo>
                    <a:pt x="184" y="6576"/>
                  </a:lnTo>
                  <a:lnTo>
                    <a:pt x="184" y="6704"/>
                  </a:lnTo>
                  <a:lnTo>
                    <a:pt x="184" y="6864"/>
                  </a:lnTo>
                  <a:lnTo>
                    <a:pt x="184" y="6992"/>
                  </a:lnTo>
                  <a:lnTo>
                    <a:pt x="184" y="7096"/>
                  </a:lnTo>
                  <a:lnTo>
                    <a:pt x="184" y="7176"/>
                  </a:lnTo>
                  <a:lnTo>
                    <a:pt x="184" y="7224"/>
                  </a:lnTo>
                  <a:lnTo>
                    <a:pt x="184" y="7272"/>
                  </a:lnTo>
                  <a:lnTo>
                    <a:pt x="184" y="7328"/>
                  </a:lnTo>
                  <a:lnTo>
                    <a:pt x="184" y="7376"/>
                  </a:lnTo>
                  <a:lnTo>
                    <a:pt x="184" y="7432"/>
                  </a:lnTo>
                  <a:lnTo>
                    <a:pt x="184" y="7480"/>
                  </a:lnTo>
                  <a:lnTo>
                    <a:pt x="184" y="7512"/>
                  </a:lnTo>
                  <a:lnTo>
                    <a:pt x="184" y="7560"/>
                  </a:lnTo>
                  <a:lnTo>
                    <a:pt x="184" y="7584"/>
                  </a:lnTo>
                  <a:lnTo>
                    <a:pt x="184" y="7640"/>
                  </a:lnTo>
                  <a:lnTo>
                    <a:pt x="184" y="7688"/>
                  </a:lnTo>
                  <a:lnTo>
                    <a:pt x="184" y="7720"/>
                  </a:lnTo>
                  <a:lnTo>
                    <a:pt x="184" y="7744"/>
                  </a:lnTo>
                  <a:lnTo>
                    <a:pt x="184" y="7792"/>
                  </a:lnTo>
                  <a:lnTo>
                    <a:pt x="184" y="7816"/>
                  </a:lnTo>
                  <a:lnTo>
                    <a:pt x="184" y="7872"/>
                  </a:lnTo>
                  <a:lnTo>
                    <a:pt x="184" y="7920"/>
                  </a:lnTo>
                  <a:lnTo>
                    <a:pt x="184" y="7976"/>
                  </a:lnTo>
                  <a:lnTo>
                    <a:pt x="184" y="8056"/>
                  </a:lnTo>
                  <a:lnTo>
                    <a:pt x="184" y="8104"/>
                  </a:lnTo>
                  <a:lnTo>
                    <a:pt x="184" y="8160"/>
                  </a:lnTo>
                  <a:lnTo>
                    <a:pt x="184" y="8208"/>
                  </a:lnTo>
                  <a:lnTo>
                    <a:pt x="183" y="8201"/>
                  </a:lnTo>
                  <a:lnTo>
                    <a:pt x="191" y="8225"/>
                  </a:lnTo>
                  <a:cubicBezTo>
                    <a:pt x="192" y="8227"/>
                    <a:pt x="192" y="8230"/>
                    <a:pt x="192" y="8232"/>
                  </a:cubicBezTo>
                  <a:lnTo>
                    <a:pt x="192" y="8288"/>
                  </a:lnTo>
                  <a:lnTo>
                    <a:pt x="192" y="8312"/>
                  </a:lnTo>
                  <a:lnTo>
                    <a:pt x="192" y="8360"/>
                  </a:lnTo>
                  <a:lnTo>
                    <a:pt x="192" y="8392"/>
                  </a:lnTo>
                  <a:lnTo>
                    <a:pt x="192" y="8440"/>
                  </a:lnTo>
                  <a:lnTo>
                    <a:pt x="192" y="8496"/>
                  </a:lnTo>
                  <a:lnTo>
                    <a:pt x="192" y="8520"/>
                  </a:lnTo>
                  <a:lnTo>
                    <a:pt x="192" y="8568"/>
                  </a:lnTo>
                  <a:lnTo>
                    <a:pt x="192" y="8600"/>
                  </a:lnTo>
                  <a:lnTo>
                    <a:pt x="192" y="8624"/>
                  </a:lnTo>
                  <a:lnTo>
                    <a:pt x="192" y="8648"/>
                  </a:lnTo>
                  <a:lnTo>
                    <a:pt x="192" y="8672"/>
                  </a:lnTo>
                  <a:lnTo>
                    <a:pt x="192" y="8704"/>
                  </a:lnTo>
                  <a:lnTo>
                    <a:pt x="192" y="8728"/>
                  </a:lnTo>
                  <a:lnTo>
                    <a:pt x="192" y="8752"/>
                  </a:lnTo>
                  <a:lnTo>
                    <a:pt x="192" y="8776"/>
                  </a:lnTo>
                  <a:lnTo>
                    <a:pt x="192" y="8800"/>
                  </a:lnTo>
                  <a:lnTo>
                    <a:pt x="192" y="8832"/>
                  </a:lnTo>
                  <a:lnTo>
                    <a:pt x="192" y="8856"/>
                  </a:lnTo>
                  <a:lnTo>
                    <a:pt x="192" y="8880"/>
                  </a:lnTo>
                  <a:lnTo>
                    <a:pt x="192" y="8904"/>
                  </a:lnTo>
                  <a:lnTo>
                    <a:pt x="192" y="8936"/>
                  </a:lnTo>
                  <a:lnTo>
                    <a:pt x="192" y="8960"/>
                  </a:lnTo>
                  <a:lnTo>
                    <a:pt x="192" y="8984"/>
                  </a:lnTo>
                  <a:lnTo>
                    <a:pt x="191" y="8977"/>
                  </a:lnTo>
                  <a:lnTo>
                    <a:pt x="199" y="9001"/>
                  </a:lnTo>
                  <a:cubicBezTo>
                    <a:pt x="200" y="9003"/>
                    <a:pt x="200" y="9006"/>
                    <a:pt x="200" y="9008"/>
                  </a:cubicBezTo>
                  <a:lnTo>
                    <a:pt x="200" y="9040"/>
                  </a:lnTo>
                  <a:lnTo>
                    <a:pt x="200" y="9064"/>
                  </a:lnTo>
                  <a:lnTo>
                    <a:pt x="200" y="9088"/>
                  </a:lnTo>
                  <a:lnTo>
                    <a:pt x="200" y="9112"/>
                  </a:lnTo>
                  <a:lnTo>
                    <a:pt x="200" y="9144"/>
                  </a:lnTo>
                  <a:lnTo>
                    <a:pt x="200" y="9168"/>
                  </a:lnTo>
                  <a:lnTo>
                    <a:pt x="200" y="9192"/>
                  </a:lnTo>
                  <a:cubicBezTo>
                    <a:pt x="200" y="9206"/>
                    <a:pt x="190" y="9216"/>
                    <a:pt x="176" y="9216"/>
                  </a:cubicBezTo>
                  <a:cubicBezTo>
                    <a:pt x="163" y="9216"/>
                    <a:pt x="152" y="9206"/>
                    <a:pt x="152" y="9192"/>
                  </a:cubicBezTo>
                  <a:lnTo>
                    <a:pt x="152" y="9168"/>
                  </a:lnTo>
                  <a:cubicBezTo>
                    <a:pt x="152" y="9155"/>
                    <a:pt x="163" y="9144"/>
                    <a:pt x="176" y="9144"/>
                  </a:cubicBezTo>
                  <a:cubicBezTo>
                    <a:pt x="190" y="9144"/>
                    <a:pt x="200" y="9155"/>
                    <a:pt x="200" y="9168"/>
                  </a:cubicBezTo>
                  <a:lnTo>
                    <a:pt x="200" y="9192"/>
                  </a:lnTo>
                  <a:lnTo>
                    <a:pt x="176" y="9168"/>
                  </a:lnTo>
                  <a:lnTo>
                    <a:pt x="184" y="9168"/>
                  </a:lnTo>
                  <a:lnTo>
                    <a:pt x="160" y="9192"/>
                  </a:lnTo>
                  <a:lnTo>
                    <a:pt x="160" y="9168"/>
                  </a:lnTo>
                  <a:cubicBezTo>
                    <a:pt x="160" y="9155"/>
                    <a:pt x="171" y="9144"/>
                    <a:pt x="184" y="9144"/>
                  </a:cubicBezTo>
                  <a:cubicBezTo>
                    <a:pt x="198" y="9144"/>
                    <a:pt x="208" y="9155"/>
                    <a:pt x="208" y="9168"/>
                  </a:cubicBezTo>
                  <a:lnTo>
                    <a:pt x="208" y="9192"/>
                  </a:lnTo>
                  <a:cubicBezTo>
                    <a:pt x="208" y="9206"/>
                    <a:pt x="198" y="9216"/>
                    <a:pt x="184" y="9216"/>
                  </a:cubicBezTo>
                  <a:cubicBezTo>
                    <a:pt x="171" y="9216"/>
                    <a:pt x="160" y="9206"/>
                    <a:pt x="160" y="9192"/>
                  </a:cubicBezTo>
                  <a:lnTo>
                    <a:pt x="160" y="9168"/>
                  </a:lnTo>
                  <a:cubicBezTo>
                    <a:pt x="160" y="9155"/>
                    <a:pt x="171" y="9144"/>
                    <a:pt x="184" y="9144"/>
                  </a:cubicBezTo>
                  <a:cubicBezTo>
                    <a:pt x="198" y="9144"/>
                    <a:pt x="208" y="9155"/>
                    <a:pt x="208" y="9168"/>
                  </a:cubicBezTo>
                  <a:lnTo>
                    <a:pt x="208" y="9192"/>
                  </a:lnTo>
                  <a:lnTo>
                    <a:pt x="184" y="9168"/>
                  </a:lnTo>
                  <a:lnTo>
                    <a:pt x="192" y="9168"/>
                  </a:lnTo>
                  <a:lnTo>
                    <a:pt x="200" y="9168"/>
                  </a:lnTo>
                  <a:lnTo>
                    <a:pt x="208" y="9168"/>
                  </a:lnTo>
                  <a:lnTo>
                    <a:pt x="184" y="9192"/>
                  </a:lnTo>
                  <a:lnTo>
                    <a:pt x="184" y="9168"/>
                  </a:lnTo>
                  <a:cubicBezTo>
                    <a:pt x="184" y="9155"/>
                    <a:pt x="195" y="9144"/>
                    <a:pt x="208" y="9144"/>
                  </a:cubicBezTo>
                  <a:cubicBezTo>
                    <a:pt x="222" y="9144"/>
                    <a:pt x="232" y="9155"/>
                    <a:pt x="232" y="9168"/>
                  </a:cubicBezTo>
                  <a:lnTo>
                    <a:pt x="232" y="9192"/>
                  </a:lnTo>
                  <a:cubicBezTo>
                    <a:pt x="232" y="9206"/>
                    <a:pt x="222" y="9216"/>
                    <a:pt x="208" y="9216"/>
                  </a:cubicBezTo>
                  <a:cubicBezTo>
                    <a:pt x="195" y="9216"/>
                    <a:pt x="184" y="9206"/>
                    <a:pt x="184" y="9192"/>
                  </a:cubicBezTo>
                  <a:lnTo>
                    <a:pt x="184" y="9168"/>
                  </a:lnTo>
                  <a:cubicBezTo>
                    <a:pt x="184" y="9155"/>
                    <a:pt x="195" y="9144"/>
                    <a:pt x="208" y="9144"/>
                  </a:cubicBezTo>
                  <a:cubicBezTo>
                    <a:pt x="222" y="9144"/>
                    <a:pt x="232" y="9155"/>
                    <a:pt x="232" y="9168"/>
                  </a:cubicBezTo>
                  <a:lnTo>
                    <a:pt x="232" y="9192"/>
                  </a:lnTo>
                  <a:lnTo>
                    <a:pt x="184" y="9192"/>
                  </a:lnTo>
                  <a:lnTo>
                    <a:pt x="184" y="9168"/>
                  </a:lnTo>
                  <a:lnTo>
                    <a:pt x="232" y="9168"/>
                  </a:lnTo>
                  <a:lnTo>
                    <a:pt x="232" y="9192"/>
                  </a:lnTo>
                  <a:cubicBezTo>
                    <a:pt x="232" y="9206"/>
                    <a:pt x="222" y="9216"/>
                    <a:pt x="208" y="9216"/>
                  </a:cubicBezTo>
                  <a:lnTo>
                    <a:pt x="200" y="9216"/>
                  </a:lnTo>
                  <a:lnTo>
                    <a:pt x="192" y="9216"/>
                  </a:lnTo>
                  <a:lnTo>
                    <a:pt x="184" y="9216"/>
                  </a:lnTo>
                  <a:cubicBezTo>
                    <a:pt x="171" y="9216"/>
                    <a:pt x="160" y="9206"/>
                    <a:pt x="160" y="9192"/>
                  </a:cubicBezTo>
                  <a:lnTo>
                    <a:pt x="160" y="9168"/>
                  </a:lnTo>
                  <a:lnTo>
                    <a:pt x="208" y="9168"/>
                  </a:lnTo>
                  <a:lnTo>
                    <a:pt x="208" y="9192"/>
                  </a:lnTo>
                  <a:lnTo>
                    <a:pt x="160" y="9192"/>
                  </a:lnTo>
                  <a:lnTo>
                    <a:pt x="160" y="9168"/>
                  </a:lnTo>
                  <a:lnTo>
                    <a:pt x="208" y="9168"/>
                  </a:lnTo>
                  <a:lnTo>
                    <a:pt x="208" y="9192"/>
                  </a:lnTo>
                  <a:cubicBezTo>
                    <a:pt x="208" y="9206"/>
                    <a:pt x="198" y="9216"/>
                    <a:pt x="184" y="9216"/>
                  </a:cubicBezTo>
                  <a:lnTo>
                    <a:pt x="176" y="9216"/>
                  </a:lnTo>
                  <a:cubicBezTo>
                    <a:pt x="163" y="9216"/>
                    <a:pt x="152" y="9206"/>
                    <a:pt x="152" y="9192"/>
                  </a:cubicBezTo>
                  <a:lnTo>
                    <a:pt x="152" y="9168"/>
                  </a:lnTo>
                  <a:lnTo>
                    <a:pt x="200" y="9168"/>
                  </a:lnTo>
                  <a:lnTo>
                    <a:pt x="200" y="9192"/>
                  </a:lnTo>
                  <a:lnTo>
                    <a:pt x="152" y="9192"/>
                  </a:lnTo>
                  <a:lnTo>
                    <a:pt x="152" y="9168"/>
                  </a:lnTo>
                  <a:lnTo>
                    <a:pt x="152" y="9144"/>
                  </a:lnTo>
                  <a:lnTo>
                    <a:pt x="152" y="9112"/>
                  </a:lnTo>
                  <a:lnTo>
                    <a:pt x="152" y="9088"/>
                  </a:lnTo>
                  <a:lnTo>
                    <a:pt x="152" y="9064"/>
                  </a:lnTo>
                  <a:lnTo>
                    <a:pt x="152" y="9040"/>
                  </a:lnTo>
                  <a:lnTo>
                    <a:pt x="152" y="9008"/>
                  </a:lnTo>
                  <a:lnTo>
                    <a:pt x="154" y="9016"/>
                  </a:lnTo>
                  <a:lnTo>
                    <a:pt x="146" y="8992"/>
                  </a:lnTo>
                  <a:cubicBezTo>
                    <a:pt x="145" y="8990"/>
                    <a:pt x="144" y="8987"/>
                    <a:pt x="144" y="8984"/>
                  </a:cubicBezTo>
                  <a:lnTo>
                    <a:pt x="144" y="8960"/>
                  </a:lnTo>
                  <a:lnTo>
                    <a:pt x="144" y="8936"/>
                  </a:lnTo>
                  <a:lnTo>
                    <a:pt x="144" y="8904"/>
                  </a:lnTo>
                  <a:lnTo>
                    <a:pt x="144" y="8880"/>
                  </a:lnTo>
                  <a:lnTo>
                    <a:pt x="144" y="8856"/>
                  </a:lnTo>
                  <a:lnTo>
                    <a:pt x="144" y="8832"/>
                  </a:lnTo>
                  <a:lnTo>
                    <a:pt x="144" y="8800"/>
                  </a:lnTo>
                  <a:lnTo>
                    <a:pt x="144" y="8776"/>
                  </a:lnTo>
                  <a:lnTo>
                    <a:pt x="144" y="8752"/>
                  </a:lnTo>
                  <a:lnTo>
                    <a:pt x="144" y="8728"/>
                  </a:lnTo>
                  <a:lnTo>
                    <a:pt x="144" y="8704"/>
                  </a:lnTo>
                  <a:lnTo>
                    <a:pt x="144" y="8672"/>
                  </a:lnTo>
                  <a:lnTo>
                    <a:pt x="144" y="8648"/>
                  </a:lnTo>
                  <a:lnTo>
                    <a:pt x="144" y="8624"/>
                  </a:lnTo>
                  <a:lnTo>
                    <a:pt x="144" y="8600"/>
                  </a:lnTo>
                  <a:lnTo>
                    <a:pt x="144" y="8568"/>
                  </a:lnTo>
                  <a:lnTo>
                    <a:pt x="144" y="8520"/>
                  </a:lnTo>
                  <a:lnTo>
                    <a:pt x="144" y="8496"/>
                  </a:lnTo>
                  <a:lnTo>
                    <a:pt x="144" y="8440"/>
                  </a:lnTo>
                  <a:lnTo>
                    <a:pt x="144" y="8392"/>
                  </a:lnTo>
                  <a:lnTo>
                    <a:pt x="144" y="8360"/>
                  </a:lnTo>
                  <a:lnTo>
                    <a:pt x="144" y="8312"/>
                  </a:lnTo>
                  <a:lnTo>
                    <a:pt x="144" y="8288"/>
                  </a:lnTo>
                  <a:lnTo>
                    <a:pt x="144" y="8232"/>
                  </a:lnTo>
                  <a:lnTo>
                    <a:pt x="146" y="8240"/>
                  </a:lnTo>
                  <a:lnTo>
                    <a:pt x="138" y="8216"/>
                  </a:lnTo>
                  <a:cubicBezTo>
                    <a:pt x="137" y="8214"/>
                    <a:pt x="136" y="8211"/>
                    <a:pt x="136" y="8208"/>
                  </a:cubicBezTo>
                  <a:lnTo>
                    <a:pt x="136" y="8160"/>
                  </a:lnTo>
                  <a:lnTo>
                    <a:pt x="136" y="8104"/>
                  </a:lnTo>
                  <a:lnTo>
                    <a:pt x="136" y="8056"/>
                  </a:lnTo>
                  <a:lnTo>
                    <a:pt x="136" y="7976"/>
                  </a:lnTo>
                  <a:lnTo>
                    <a:pt x="136" y="7920"/>
                  </a:lnTo>
                  <a:lnTo>
                    <a:pt x="136" y="7872"/>
                  </a:lnTo>
                  <a:lnTo>
                    <a:pt x="136" y="7816"/>
                  </a:lnTo>
                  <a:lnTo>
                    <a:pt x="136" y="7792"/>
                  </a:lnTo>
                  <a:lnTo>
                    <a:pt x="136" y="7744"/>
                  </a:lnTo>
                  <a:lnTo>
                    <a:pt x="136" y="7720"/>
                  </a:lnTo>
                  <a:lnTo>
                    <a:pt x="136" y="7688"/>
                  </a:lnTo>
                  <a:lnTo>
                    <a:pt x="136" y="7640"/>
                  </a:lnTo>
                  <a:lnTo>
                    <a:pt x="136" y="7584"/>
                  </a:lnTo>
                  <a:lnTo>
                    <a:pt x="136" y="7560"/>
                  </a:lnTo>
                  <a:lnTo>
                    <a:pt x="136" y="7512"/>
                  </a:lnTo>
                  <a:lnTo>
                    <a:pt x="136" y="7480"/>
                  </a:lnTo>
                  <a:lnTo>
                    <a:pt x="136" y="7432"/>
                  </a:lnTo>
                  <a:lnTo>
                    <a:pt x="136" y="7376"/>
                  </a:lnTo>
                  <a:lnTo>
                    <a:pt x="136" y="7328"/>
                  </a:lnTo>
                  <a:lnTo>
                    <a:pt x="136" y="7272"/>
                  </a:lnTo>
                  <a:lnTo>
                    <a:pt x="136" y="7224"/>
                  </a:lnTo>
                  <a:lnTo>
                    <a:pt x="136" y="7176"/>
                  </a:lnTo>
                  <a:lnTo>
                    <a:pt x="136" y="7096"/>
                  </a:lnTo>
                  <a:lnTo>
                    <a:pt x="136" y="6992"/>
                  </a:lnTo>
                  <a:lnTo>
                    <a:pt x="136" y="6864"/>
                  </a:lnTo>
                  <a:lnTo>
                    <a:pt x="136" y="6704"/>
                  </a:lnTo>
                  <a:lnTo>
                    <a:pt x="136" y="6576"/>
                  </a:lnTo>
                  <a:lnTo>
                    <a:pt x="136" y="6424"/>
                  </a:lnTo>
                  <a:lnTo>
                    <a:pt x="137" y="6266"/>
                  </a:lnTo>
                  <a:lnTo>
                    <a:pt x="128" y="6136"/>
                  </a:lnTo>
                  <a:lnTo>
                    <a:pt x="128" y="5984"/>
                  </a:lnTo>
                  <a:lnTo>
                    <a:pt x="128" y="5848"/>
                  </a:lnTo>
                  <a:lnTo>
                    <a:pt x="128" y="5696"/>
                  </a:lnTo>
                  <a:lnTo>
                    <a:pt x="128" y="5544"/>
                  </a:lnTo>
                  <a:lnTo>
                    <a:pt x="128" y="5384"/>
                  </a:lnTo>
                  <a:lnTo>
                    <a:pt x="128" y="5256"/>
                  </a:lnTo>
                  <a:lnTo>
                    <a:pt x="128" y="5104"/>
                  </a:lnTo>
                  <a:lnTo>
                    <a:pt x="128" y="4968"/>
                  </a:lnTo>
                  <a:lnTo>
                    <a:pt x="128" y="4840"/>
                  </a:lnTo>
                  <a:lnTo>
                    <a:pt x="128" y="4712"/>
                  </a:lnTo>
                  <a:lnTo>
                    <a:pt x="128" y="4560"/>
                  </a:lnTo>
                  <a:lnTo>
                    <a:pt x="128" y="4424"/>
                  </a:lnTo>
                  <a:lnTo>
                    <a:pt x="128" y="4272"/>
                  </a:lnTo>
                  <a:lnTo>
                    <a:pt x="128" y="4120"/>
                  </a:lnTo>
                  <a:lnTo>
                    <a:pt x="128" y="3960"/>
                  </a:lnTo>
                  <a:lnTo>
                    <a:pt x="128" y="3808"/>
                  </a:lnTo>
                  <a:lnTo>
                    <a:pt x="128" y="3680"/>
                  </a:lnTo>
                  <a:lnTo>
                    <a:pt x="128" y="3520"/>
                  </a:lnTo>
                  <a:lnTo>
                    <a:pt x="128" y="3392"/>
                  </a:lnTo>
                  <a:lnTo>
                    <a:pt x="128" y="3232"/>
                  </a:lnTo>
                  <a:lnTo>
                    <a:pt x="128" y="3080"/>
                  </a:lnTo>
                  <a:lnTo>
                    <a:pt x="128" y="2928"/>
                  </a:lnTo>
                  <a:lnTo>
                    <a:pt x="128" y="2792"/>
                  </a:lnTo>
                  <a:lnTo>
                    <a:pt x="128" y="2664"/>
                  </a:lnTo>
                  <a:lnTo>
                    <a:pt x="128" y="2560"/>
                  </a:lnTo>
                  <a:lnTo>
                    <a:pt x="128" y="2456"/>
                  </a:lnTo>
                  <a:lnTo>
                    <a:pt x="128" y="2408"/>
                  </a:lnTo>
                  <a:lnTo>
                    <a:pt x="128" y="2328"/>
                  </a:lnTo>
                  <a:lnTo>
                    <a:pt x="128" y="2280"/>
                  </a:lnTo>
                  <a:lnTo>
                    <a:pt x="128" y="2224"/>
                  </a:lnTo>
                  <a:lnTo>
                    <a:pt x="129" y="2228"/>
                  </a:lnTo>
                  <a:lnTo>
                    <a:pt x="121" y="2180"/>
                  </a:lnTo>
                  <a:cubicBezTo>
                    <a:pt x="121" y="2179"/>
                    <a:pt x="120" y="2178"/>
                    <a:pt x="120" y="2176"/>
                  </a:cubicBezTo>
                  <a:lnTo>
                    <a:pt x="120" y="2120"/>
                  </a:lnTo>
                  <a:lnTo>
                    <a:pt x="120" y="2072"/>
                  </a:lnTo>
                  <a:lnTo>
                    <a:pt x="120" y="2016"/>
                  </a:lnTo>
                  <a:lnTo>
                    <a:pt x="120" y="1968"/>
                  </a:lnTo>
                  <a:lnTo>
                    <a:pt x="120" y="1912"/>
                  </a:lnTo>
                  <a:lnTo>
                    <a:pt x="120" y="1864"/>
                  </a:lnTo>
                  <a:lnTo>
                    <a:pt x="120" y="1784"/>
                  </a:lnTo>
                  <a:lnTo>
                    <a:pt x="120" y="1736"/>
                  </a:lnTo>
                  <a:lnTo>
                    <a:pt x="120" y="1680"/>
                  </a:lnTo>
                  <a:lnTo>
                    <a:pt x="120" y="1632"/>
                  </a:lnTo>
                  <a:lnTo>
                    <a:pt x="120" y="1576"/>
                  </a:lnTo>
                  <a:lnTo>
                    <a:pt x="120" y="1528"/>
                  </a:lnTo>
                  <a:lnTo>
                    <a:pt x="120" y="1472"/>
                  </a:lnTo>
                  <a:lnTo>
                    <a:pt x="120" y="1424"/>
                  </a:lnTo>
                  <a:lnTo>
                    <a:pt x="120" y="1368"/>
                  </a:lnTo>
                  <a:lnTo>
                    <a:pt x="120" y="1320"/>
                  </a:lnTo>
                  <a:lnTo>
                    <a:pt x="120" y="1264"/>
                  </a:lnTo>
                  <a:lnTo>
                    <a:pt x="120" y="1216"/>
                  </a:lnTo>
                  <a:lnTo>
                    <a:pt x="120" y="1168"/>
                  </a:lnTo>
                  <a:lnTo>
                    <a:pt x="120" y="1112"/>
                  </a:lnTo>
                  <a:lnTo>
                    <a:pt x="120" y="1032"/>
                  </a:lnTo>
                  <a:lnTo>
                    <a:pt x="120" y="984"/>
                  </a:lnTo>
                  <a:lnTo>
                    <a:pt x="120" y="904"/>
                  </a:lnTo>
                  <a:lnTo>
                    <a:pt x="120" y="856"/>
                  </a:lnTo>
                  <a:lnTo>
                    <a:pt x="120" y="800"/>
                  </a:lnTo>
                  <a:lnTo>
                    <a:pt x="120" y="776"/>
                  </a:lnTo>
                  <a:lnTo>
                    <a:pt x="120" y="752"/>
                  </a:lnTo>
                  <a:lnTo>
                    <a:pt x="168" y="752"/>
                  </a:lnTo>
                  <a:lnTo>
                    <a:pt x="168" y="776"/>
                  </a:lnTo>
                  <a:cubicBezTo>
                    <a:pt x="168" y="790"/>
                    <a:pt x="158" y="800"/>
                    <a:pt x="144" y="800"/>
                  </a:cubicBezTo>
                  <a:lnTo>
                    <a:pt x="136" y="800"/>
                  </a:lnTo>
                  <a:cubicBezTo>
                    <a:pt x="123" y="800"/>
                    <a:pt x="112" y="790"/>
                    <a:pt x="112" y="776"/>
                  </a:cubicBezTo>
                  <a:lnTo>
                    <a:pt x="112" y="752"/>
                  </a:lnTo>
                  <a:lnTo>
                    <a:pt x="112" y="720"/>
                  </a:lnTo>
                  <a:lnTo>
                    <a:pt x="112" y="696"/>
                  </a:lnTo>
                  <a:lnTo>
                    <a:pt x="112" y="672"/>
                  </a:lnTo>
                  <a:lnTo>
                    <a:pt x="160" y="672"/>
                  </a:lnTo>
                  <a:lnTo>
                    <a:pt x="160" y="696"/>
                  </a:lnTo>
                  <a:lnTo>
                    <a:pt x="112" y="696"/>
                  </a:lnTo>
                  <a:lnTo>
                    <a:pt x="112" y="672"/>
                  </a:lnTo>
                  <a:lnTo>
                    <a:pt x="160" y="672"/>
                  </a:lnTo>
                  <a:lnTo>
                    <a:pt x="160" y="696"/>
                  </a:lnTo>
                  <a:lnTo>
                    <a:pt x="112" y="696"/>
                  </a:lnTo>
                  <a:lnTo>
                    <a:pt x="112" y="672"/>
                  </a:lnTo>
                  <a:lnTo>
                    <a:pt x="136" y="696"/>
                  </a:lnTo>
                  <a:lnTo>
                    <a:pt x="128" y="696"/>
                  </a:lnTo>
                  <a:lnTo>
                    <a:pt x="152" y="672"/>
                  </a:lnTo>
                  <a:lnTo>
                    <a:pt x="152" y="696"/>
                  </a:lnTo>
                  <a:lnTo>
                    <a:pt x="104" y="696"/>
                  </a:lnTo>
                  <a:lnTo>
                    <a:pt x="104" y="672"/>
                  </a:lnTo>
                  <a:lnTo>
                    <a:pt x="152" y="672"/>
                  </a:lnTo>
                  <a:lnTo>
                    <a:pt x="152" y="696"/>
                  </a:lnTo>
                  <a:lnTo>
                    <a:pt x="104" y="696"/>
                  </a:lnTo>
                  <a:lnTo>
                    <a:pt x="104" y="672"/>
                  </a:lnTo>
                  <a:lnTo>
                    <a:pt x="128" y="696"/>
                  </a:lnTo>
                  <a:lnTo>
                    <a:pt x="120" y="696"/>
                  </a:lnTo>
                  <a:cubicBezTo>
                    <a:pt x="107" y="696"/>
                    <a:pt x="96" y="686"/>
                    <a:pt x="96" y="672"/>
                  </a:cubicBezTo>
                  <a:lnTo>
                    <a:pt x="96" y="608"/>
                  </a:lnTo>
                  <a:lnTo>
                    <a:pt x="96" y="528"/>
                  </a:lnTo>
                  <a:lnTo>
                    <a:pt x="96" y="448"/>
                  </a:lnTo>
                  <a:lnTo>
                    <a:pt x="96" y="344"/>
                  </a:lnTo>
                  <a:lnTo>
                    <a:pt x="96" y="184"/>
                  </a:lnTo>
                  <a:lnTo>
                    <a:pt x="96" y="88"/>
                  </a:lnTo>
                  <a:lnTo>
                    <a:pt x="96" y="56"/>
                  </a:lnTo>
                  <a:lnTo>
                    <a:pt x="96" y="24"/>
                  </a:lnTo>
                  <a:lnTo>
                    <a:pt x="120" y="48"/>
                  </a:lnTo>
                  <a:lnTo>
                    <a:pt x="112" y="48"/>
                  </a:lnTo>
                  <a:lnTo>
                    <a:pt x="104" y="48"/>
                  </a:lnTo>
                  <a:lnTo>
                    <a:pt x="128" y="24"/>
                  </a:lnTo>
                  <a:lnTo>
                    <a:pt x="128" y="56"/>
                  </a:lnTo>
                  <a:cubicBezTo>
                    <a:pt x="128" y="70"/>
                    <a:pt x="118" y="80"/>
                    <a:pt x="104" y="80"/>
                  </a:cubicBezTo>
                  <a:lnTo>
                    <a:pt x="96" y="80"/>
                  </a:lnTo>
                  <a:lnTo>
                    <a:pt x="120" y="56"/>
                  </a:lnTo>
                  <a:lnTo>
                    <a:pt x="120" y="72"/>
                  </a:lnTo>
                  <a:cubicBezTo>
                    <a:pt x="120" y="86"/>
                    <a:pt x="110" y="96"/>
                    <a:pt x="96" y="96"/>
                  </a:cubicBezTo>
                  <a:lnTo>
                    <a:pt x="88" y="96"/>
                  </a:lnTo>
                  <a:lnTo>
                    <a:pt x="80" y="96"/>
                  </a:lnTo>
                  <a:lnTo>
                    <a:pt x="104" y="72"/>
                  </a:lnTo>
                  <a:lnTo>
                    <a:pt x="104" y="80"/>
                  </a:lnTo>
                  <a:cubicBezTo>
                    <a:pt x="104" y="94"/>
                    <a:pt x="94" y="104"/>
                    <a:pt x="80" y="104"/>
                  </a:cubicBezTo>
                  <a:lnTo>
                    <a:pt x="72" y="104"/>
                  </a:lnTo>
                  <a:lnTo>
                    <a:pt x="96" y="80"/>
                  </a:lnTo>
                  <a:lnTo>
                    <a:pt x="96" y="88"/>
                  </a:lnTo>
                  <a:cubicBezTo>
                    <a:pt x="96" y="102"/>
                    <a:pt x="86" y="112"/>
                    <a:pt x="72" y="112"/>
                  </a:cubicBezTo>
                  <a:lnTo>
                    <a:pt x="64" y="112"/>
                  </a:lnTo>
                  <a:lnTo>
                    <a:pt x="88" y="88"/>
                  </a:lnTo>
                  <a:lnTo>
                    <a:pt x="88" y="96"/>
                  </a:lnTo>
                  <a:cubicBezTo>
                    <a:pt x="88" y="110"/>
                    <a:pt x="78" y="120"/>
                    <a:pt x="64" y="120"/>
                  </a:cubicBezTo>
                  <a:lnTo>
                    <a:pt x="56" y="120"/>
                  </a:lnTo>
                  <a:lnTo>
                    <a:pt x="48" y="120"/>
                  </a:lnTo>
                  <a:lnTo>
                    <a:pt x="72" y="96"/>
                  </a:lnTo>
                  <a:lnTo>
                    <a:pt x="72" y="144"/>
                  </a:lnTo>
                  <a:cubicBezTo>
                    <a:pt x="72" y="158"/>
                    <a:pt x="62" y="168"/>
                    <a:pt x="48" y="168"/>
                  </a:cubicBezTo>
                  <a:lnTo>
                    <a:pt x="40" y="168"/>
                  </a:lnTo>
                  <a:lnTo>
                    <a:pt x="64" y="144"/>
                  </a:lnTo>
                  <a:lnTo>
                    <a:pt x="64" y="304"/>
                  </a:lnTo>
                  <a:lnTo>
                    <a:pt x="64" y="312"/>
                  </a:lnTo>
                  <a:lnTo>
                    <a:pt x="64" y="320"/>
                  </a:lnTo>
                  <a:lnTo>
                    <a:pt x="64" y="328"/>
                  </a:lnTo>
                  <a:lnTo>
                    <a:pt x="64" y="336"/>
                  </a:lnTo>
                  <a:lnTo>
                    <a:pt x="64" y="344"/>
                  </a:lnTo>
                  <a:lnTo>
                    <a:pt x="64" y="352"/>
                  </a:lnTo>
                  <a:lnTo>
                    <a:pt x="64" y="360"/>
                  </a:lnTo>
                  <a:lnTo>
                    <a:pt x="64" y="368"/>
                  </a:lnTo>
                  <a:lnTo>
                    <a:pt x="64" y="376"/>
                  </a:lnTo>
                  <a:lnTo>
                    <a:pt x="64" y="384"/>
                  </a:lnTo>
                  <a:cubicBezTo>
                    <a:pt x="64" y="398"/>
                    <a:pt x="54" y="408"/>
                    <a:pt x="40" y="408"/>
                  </a:cubicBezTo>
                  <a:lnTo>
                    <a:pt x="32" y="408"/>
                  </a:lnTo>
                  <a:lnTo>
                    <a:pt x="56" y="384"/>
                  </a:lnTo>
                  <a:lnTo>
                    <a:pt x="56" y="392"/>
                  </a:lnTo>
                  <a:lnTo>
                    <a:pt x="56" y="400"/>
                  </a:lnTo>
                  <a:lnTo>
                    <a:pt x="56" y="408"/>
                  </a:lnTo>
                  <a:lnTo>
                    <a:pt x="56" y="416"/>
                  </a:lnTo>
                  <a:lnTo>
                    <a:pt x="56" y="424"/>
                  </a:lnTo>
                  <a:lnTo>
                    <a:pt x="56" y="432"/>
                  </a:lnTo>
                  <a:lnTo>
                    <a:pt x="56" y="440"/>
                  </a:lnTo>
                  <a:lnTo>
                    <a:pt x="56" y="448"/>
                  </a:lnTo>
                  <a:lnTo>
                    <a:pt x="56" y="456"/>
                  </a:lnTo>
                  <a:lnTo>
                    <a:pt x="56" y="464"/>
                  </a:lnTo>
                  <a:lnTo>
                    <a:pt x="56" y="472"/>
                  </a:lnTo>
                  <a:lnTo>
                    <a:pt x="56" y="480"/>
                  </a:lnTo>
                  <a:cubicBezTo>
                    <a:pt x="56" y="494"/>
                    <a:pt x="46" y="504"/>
                    <a:pt x="32" y="504"/>
                  </a:cubicBezTo>
                  <a:lnTo>
                    <a:pt x="24" y="504"/>
                  </a:lnTo>
                  <a:lnTo>
                    <a:pt x="48" y="480"/>
                  </a:lnTo>
                  <a:lnTo>
                    <a:pt x="48" y="488"/>
                  </a:lnTo>
                  <a:cubicBezTo>
                    <a:pt x="48" y="502"/>
                    <a:pt x="38" y="512"/>
                    <a:pt x="24" y="512"/>
                  </a:cubicBezTo>
                  <a:cubicBezTo>
                    <a:pt x="11" y="512"/>
                    <a:pt x="0" y="502"/>
                    <a:pt x="0" y="48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7" name="Freeform 251"/>
            <p:cNvSpPr>
              <a:spLocks/>
            </p:cNvSpPr>
            <p:nvPr/>
          </p:nvSpPr>
          <p:spPr bwMode="auto">
            <a:xfrm>
              <a:off x="7343213" y="4511398"/>
              <a:ext cx="29772" cy="986080"/>
            </a:xfrm>
            <a:custGeom>
              <a:avLst/>
              <a:gdLst>
                <a:gd name="T0" fmla="*/ 16 w 248"/>
                <a:gd name="T1" fmla="*/ 5128 h 5154"/>
                <a:gd name="T2" fmla="*/ 72 w 248"/>
                <a:gd name="T3" fmla="*/ 5128 h 5154"/>
                <a:gd name="T4" fmla="*/ 64 w 248"/>
                <a:gd name="T5" fmla="*/ 5104 h 5154"/>
                <a:gd name="T6" fmla="*/ 48 w 248"/>
                <a:gd name="T7" fmla="*/ 5104 h 5154"/>
                <a:gd name="T8" fmla="*/ 104 w 248"/>
                <a:gd name="T9" fmla="*/ 5104 h 5154"/>
                <a:gd name="T10" fmla="*/ 88 w 248"/>
                <a:gd name="T11" fmla="*/ 5152 h 5154"/>
                <a:gd name="T12" fmla="*/ 112 w 248"/>
                <a:gd name="T13" fmla="*/ 5104 h 5154"/>
                <a:gd name="T14" fmla="*/ 112 w 248"/>
                <a:gd name="T15" fmla="*/ 5080 h 5154"/>
                <a:gd name="T16" fmla="*/ 152 w 248"/>
                <a:gd name="T17" fmla="*/ 5104 h 5154"/>
                <a:gd name="T18" fmla="*/ 136 w 248"/>
                <a:gd name="T19" fmla="*/ 5104 h 5154"/>
                <a:gd name="T20" fmla="*/ 120 w 248"/>
                <a:gd name="T21" fmla="*/ 5104 h 5154"/>
                <a:gd name="T22" fmla="*/ 176 w 248"/>
                <a:gd name="T23" fmla="*/ 5104 h 5154"/>
                <a:gd name="T24" fmla="*/ 160 w 248"/>
                <a:gd name="T25" fmla="*/ 5152 h 5154"/>
                <a:gd name="T26" fmla="*/ 144 w 248"/>
                <a:gd name="T27" fmla="*/ 4968 h 5154"/>
                <a:gd name="T28" fmla="*/ 152 w 248"/>
                <a:gd name="T29" fmla="*/ 4760 h 5154"/>
                <a:gd name="T30" fmla="*/ 152 w 248"/>
                <a:gd name="T31" fmla="*/ 4376 h 5154"/>
                <a:gd name="T32" fmla="*/ 160 w 248"/>
                <a:gd name="T33" fmla="*/ 4168 h 5154"/>
                <a:gd name="T34" fmla="*/ 160 w 248"/>
                <a:gd name="T35" fmla="*/ 3912 h 5154"/>
                <a:gd name="T36" fmla="*/ 160 w 248"/>
                <a:gd name="T37" fmla="*/ 3648 h 5154"/>
                <a:gd name="T38" fmla="*/ 168 w 248"/>
                <a:gd name="T39" fmla="*/ 3416 h 5154"/>
                <a:gd name="T40" fmla="*/ 168 w 248"/>
                <a:gd name="T41" fmla="*/ 3104 h 5154"/>
                <a:gd name="T42" fmla="*/ 168 w 248"/>
                <a:gd name="T43" fmla="*/ 2824 h 5154"/>
                <a:gd name="T44" fmla="*/ 176 w 248"/>
                <a:gd name="T45" fmla="*/ 2560 h 5154"/>
                <a:gd name="T46" fmla="*/ 176 w 248"/>
                <a:gd name="T47" fmla="*/ 2120 h 5154"/>
                <a:gd name="T48" fmla="*/ 176 w 248"/>
                <a:gd name="T49" fmla="*/ 1656 h 5154"/>
                <a:gd name="T50" fmla="*/ 176 w 248"/>
                <a:gd name="T51" fmla="*/ 1216 h 5154"/>
                <a:gd name="T52" fmla="*/ 184 w 248"/>
                <a:gd name="T53" fmla="*/ 904 h 5154"/>
                <a:gd name="T54" fmla="*/ 184 w 248"/>
                <a:gd name="T55" fmla="*/ 672 h 5154"/>
                <a:gd name="T56" fmla="*/ 192 w 248"/>
                <a:gd name="T57" fmla="*/ 488 h 5154"/>
                <a:gd name="T58" fmla="*/ 192 w 248"/>
                <a:gd name="T59" fmla="*/ 256 h 5154"/>
                <a:gd name="T60" fmla="*/ 200 w 248"/>
                <a:gd name="T61" fmla="*/ 104 h 5154"/>
                <a:gd name="T62" fmla="*/ 248 w 248"/>
                <a:gd name="T63" fmla="*/ 128 h 5154"/>
                <a:gd name="T64" fmla="*/ 240 w 248"/>
                <a:gd name="T65" fmla="*/ 280 h 5154"/>
                <a:gd name="T66" fmla="*/ 240 w 248"/>
                <a:gd name="T67" fmla="*/ 494 h 5154"/>
                <a:gd name="T68" fmla="*/ 232 w 248"/>
                <a:gd name="T69" fmla="*/ 696 h 5154"/>
                <a:gd name="T70" fmla="*/ 232 w 248"/>
                <a:gd name="T71" fmla="*/ 928 h 5154"/>
                <a:gd name="T72" fmla="*/ 224 w 248"/>
                <a:gd name="T73" fmla="*/ 1264 h 5154"/>
                <a:gd name="T74" fmla="*/ 224 w 248"/>
                <a:gd name="T75" fmla="*/ 1704 h 5154"/>
                <a:gd name="T76" fmla="*/ 224 w 248"/>
                <a:gd name="T77" fmla="*/ 2176 h 5154"/>
                <a:gd name="T78" fmla="*/ 224 w 248"/>
                <a:gd name="T79" fmla="*/ 2566 h 5154"/>
                <a:gd name="T80" fmla="*/ 216 w 248"/>
                <a:gd name="T81" fmla="*/ 2848 h 5154"/>
                <a:gd name="T82" fmla="*/ 216 w 248"/>
                <a:gd name="T83" fmla="*/ 3160 h 5154"/>
                <a:gd name="T84" fmla="*/ 216 w 248"/>
                <a:gd name="T85" fmla="*/ 3440 h 5154"/>
                <a:gd name="T86" fmla="*/ 208 w 248"/>
                <a:gd name="T87" fmla="*/ 3672 h 5154"/>
                <a:gd name="T88" fmla="*/ 208 w 248"/>
                <a:gd name="T89" fmla="*/ 3960 h 5154"/>
                <a:gd name="T90" fmla="*/ 208 w 248"/>
                <a:gd name="T91" fmla="*/ 4192 h 5154"/>
                <a:gd name="T92" fmla="*/ 200 w 248"/>
                <a:gd name="T93" fmla="*/ 4400 h 5154"/>
                <a:gd name="T94" fmla="*/ 200 w 248"/>
                <a:gd name="T95" fmla="*/ 4792 h 5154"/>
                <a:gd name="T96" fmla="*/ 192 w 248"/>
                <a:gd name="T97" fmla="*/ 5000 h 5154"/>
                <a:gd name="T98" fmla="*/ 136 w 248"/>
                <a:gd name="T99" fmla="*/ 5104 h 5154"/>
                <a:gd name="T100" fmla="*/ 152 w 248"/>
                <a:gd name="T101" fmla="*/ 5152 h 5154"/>
                <a:gd name="T102" fmla="*/ 112 w 248"/>
                <a:gd name="T103" fmla="*/ 5104 h 5154"/>
                <a:gd name="T104" fmla="*/ 104 w 248"/>
                <a:gd name="T105" fmla="*/ 5128 h 5154"/>
                <a:gd name="T106" fmla="*/ 136 w 248"/>
                <a:gd name="T107" fmla="*/ 5104 h 5154"/>
                <a:gd name="T108" fmla="*/ 88 w 248"/>
                <a:gd name="T109" fmla="*/ 5152 h 5154"/>
                <a:gd name="T110" fmla="*/ 88 w 248"/>
                <a:gd name="T111" fmla="*/ 5152 h 5154"/>
                <a:gd name="T112" fmla="*/ 48 w 248"/>
                <a:gd name="T113" fmla="*/ 5104 h 5154"/>
                <a:gd name="T114" fmla="*/ 64 w 248"/>
                <a:gd name="T115" fmla="*/ 5152 h 5154"/>
                <a:gd name="T116" fmla="*/ 24 w 248"/>
                <a:gd name="T117" fmla="*/ 5104 h 5154"/>
                <a:gd name="T118" fmla="*/ 32 w 248"/>
                <a:gd name="T119" fmla="*/ 5152 h 5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8" h="5154">
                  <a:moveTo>
                    <a:pt x="48" y="5024"/>
                  </a:moveTo>
                  <a:lnTo>
                    <a:pt x="48" y="5048"/>
                  </a:lnTo>
                  <a:lnTo>
                    <a:pt x="48" y="5072"/>
                  </a:lnTo>
                  <a:lnTo>
                    <a:pt x="48" y="5104"/>
                  </a:lnTo>
                  <a:lnTo>
                    <a:pt x="48" y="5128"/>
                  </a:lnTo>
                  <a:lnTo>
                    <a:pt x="24" y="5104"/>
                  </a:lnTo>
                  <a:lnTo>
                    <a:pt x="32" y="5104"/>
                  </a:lnTo>
                  <a:lnTo>
                    <a:pt x="40" y="5104"/>
                  </a:lnTo>
                  <a:lnTo>
                    <a:pt x="16" y="5128"/>
                  </a:lnTo>
                  <a:lnTo>
                    <a:pt x="16" y="5104"/>
                  </a:lnTo>
                  <a:cubicBezTo>
                    <a:pt x="16" y="5093"/>
                    <a:pt x="25" y="5083"/>
                    <a:pt x="37" y="5081"/>
                  </a:cubicBezTo>
                  <a:cubicBezTo>
                    <a:pt x="48" y="5079"/>
                    <a:pt x="60" y="5086"/>
                    <a:pt x="63" y="5097"/>
                  </a:cubicBezTo>
                  <a:lnTo>
                    <a:pt x="71" y="5121"/>
                  </a:lnTo>
                  <a:lnTo>
                    <a:pt x="24" y="5128"/>
                  </a:lnTo>
                  <a:lnTo>
                    <a:pt x="24" y="5104"/>
                  </a:lnTo>
                  <a:cubicBezTo>
                    <a:pt x="24" y="5091"/>
                    <a:pt x="35" y="5080"/>
                    <a:pt x="48" y="5080"/>
                  </a:cubicBezTo>
                  <a:cubicBezTo>
                    <a:pt x="62" y="5080"/>
                    <a:pt x="72" y="5091"/>
                    <a:pt x="72" y="5104"/>
                  </a:cubicBezTo>
                  <a:lnTo>
                    <a:pt x="72" y="5128"/>
                  </a:lnTo>
                  <a:lnTo>
                    <a:pt x="48" y="5104"/>
                  </a:lnTo>
                  <a:lnTo>
                    <a:pt x="56" y="5104"/>
                  </a:lnTo>
                  <a:lnTo>
                    <a:pt x="32" y="5128"/>
                  </a:lnTo>
                  <a:lnTo>
                    <a:pt x="32" y="5104"/>
                  </a:lnTo>
                  <a:cubicBezTo>
                    <a:pt x="32" y="5091"/>
                    <a:pt x="43" y="5080"/>
                    <a:pt x="56" y="5080"/>
                  </a:cubicBezTo>
                  <a:cubicBezTo>
                    <a:pt x="70" y="5080"/>
                    <a:pt x="80" y="5091"/>
                    <a:pt x="80" y="5104"/>
                  </a:cubicBezTo>
                  <a:lnTo>
                    <a:pt x="80" y="5128"/>
                  </a:lnTo>
                  <a:lnTo>
                    <a:pt x="56" y="5104"/>
                  </a:lnTo>
                  <a:lnTo>
                    <a:pt x="64" y="5104"/>
                  </a:lnTo>
                  <a:lnTo>
                    <a:pt x="40" y="5128"/>
                  </a:lnTo>
                  <a:lnTo>
                    <a:pt x="40" y="5104"/>
                  </a:lnTo>
                  <a:cubicBezTo>
                    <a:pt x="40" y="5091"/>
                    <a:pt x="51" y="5080"/>
                    <a:pt x="64" y="5080"/>
                  </a:cubicBezTo>
                  <a:cubicBezTo>
                    <a:pt x="78" y="5080"/>
                    <a:pt x="88" y="5091"/>
                    <a:pt x="88" y="5104"/>
                  </a:cubicBezTo>
                  <a:lnTo>
                    <a:pt x="88" y="5128"/>
                  </a:lnTo>
                  <a:lnTo>
                    <a:pt x="64" y="5104"/>
                  </a:lnTo>
                  <a:lnTo>
                    <a:pt x="72" y="5104"/>
                  </a:lnTo>
                  <a:lnTo>
                    <a:pt x="48" y="5128"/>
                  </a:lnTo>
                  <a:lnTo>
                    <a:pt x="48" y="5104"/>
                  </a:lnTo>
                  <a:cubicBezTo>
                    <a:pt x="48" y="5091"/>
                    <a:pt x="59" y="5080"/>
                    <a:pt x="72" y="5080"/>
                  </a:cubicBezTo>
                  <a:cubicBezTo>
                    <a:pt x="86" y="5080"/>
                    <a:pt x="96" y="5091"/>
                    <a:pt x="96" y="5104"/>
                  </a:cubicBezTo>
                  <a:lnTo>
                    <a:pt x="96" y="5128"/>
                  </a:lnTo>
                  <a:lnTo>
                    <a:pt x="72" y="5104"/>
                  </a:lnTo>
                  <a:lnTo>
                    <a:pt x="80" y="5104"/>
                  </a:lnTo>
                  <a:lnTo>
                    <a:pt x="56" y="5128"/>
                  </a:lnTo>
                  <a:lnTo>
                    <a:pt x="56" y="5104"/>
                  </a:lnTo>
                  <a:cubicBezTo>
                    <a:pt x="56" y="5091"/>
                    <a:pt x="67" y="5080"/>
                    <a:pt x="80" y="5080"/>
                  </a:cubicBezTo>
                  <a:cubicBezTo>
                    <a:pt x="94" y="5080"/>
                    <a:pt x="104" y="5091"/>
                    <a:pt x="104" y="5104"/>
                  </a:cubicBezTo>
                  <a:lnTo>
                    <a:pt x="104" y="5128"/>
                  </a:lnTo>
                  <a:lnTo>
                    <a:pt x="80" y="5104"/>
                  </a:lnTo>
                  <a:lnTo>
                    <a:pt x="88" y="5104"/>
                  </a:lnTo>
                  <a:lnTo>
                    <a:pt x="64" y="5128"/>
                  </a:lnTo>
                  <a:lnTo>
                    <a:pt x="64" y="5104"/>
                  </a:lnTo>
                  <a:cubicBezTo>
                    <a:pt x="64" y="5091"/>
                    <a:pt x="75" y="5080"/>
                    <a:pt x="88" y="5080"/>
                  </a:cubicBezTo>
                  <a:cubicBezTo>
                    <a:pt x="102" y="5080"/>
                    <a:pt x="112" y="5091"/>
                    <a:pt x="112" y="5104"/>
                  </a:cubicBezTo>
                  <a:lnTo>
                    <a:pt x="112" y="5128"/>
                  </a:lnTo>
                  <a:cubicBezTo>
                    <a:pt x="112" y="5142"/>
                    <a:pt x="102" y="5152"/>
                    <a:pt x="88" y="5152"/>
                  </a:cubicBezTo>
                  <a:cubicBezTo>
                    <a:pt x="75" y="5152"/>
                    <a:pt x="64" y="5142"/>
                    <a:pt x="64" y="5128"/>
                  </a:cubicBezTo>
                  <a:lnTo>
                    <a:pt x="64" y="5104"/>
                  </a:lnTo>
                  <a:cubicBezTo>
                    <a:pt x="64" y="5091"/>
                    <a:pt x="75" y="5080"/>
                    <a:pt x="88" y="5080"/>
                  </a:cubicBezTo>
                  <a:cubicBezTo>
                    <a:pt x="102" y="5080"/>
                    <a:pt x="112" y="5091"/>
                    <a:pt x="112" y="5104"/>
                  </a:cubicBezTo>
                  <a:lnTo>
                    <a:pt x="112" y="5128"/>
                  </a:lnTo>
                  <a:lnTo>
                    <a:pt x="88" y="5104"/>
                  </a:lnTo>
                  <a:lnTo>
                    <a:pt x="96" y="5104"/>
                  </a:lnTo>
                  <a:lnTo>
                    <a:pt x="104" y="5104"/>
                  </a:lnTo>
                  <a:lnTo>
                    <a:pt x="112" y="5104"/>
                  </a:lnTo>
                  <a:lnTo>
                    <a:pt x="88" y="5128"/>
                  </a:lnTo>
                  <a:lnTo>
                    <a:pt x="88" y="5104"/>
                  </a:lnTo>
                  <a:cubicBezTo>
                    <a:pt x="88" y="5091"/>
                    <a:pt x="99" y="5080"/>
                    <a:pt x="112" y="5080"/>
                  </a:cubicBezTo>
                  <a:cubicBezTo>
                    <a:pt x="126" y="5080"/>
                    <a:pt x="136" y="5091"/>
                    <a:pt x="136" y="5104"/>
                  </a:cubicBezTo>
                  <a:lnTo>
                    <a:pt x="136" y="5128"/>
                  </a:lnTo>
                  <a:cubicBezTo>
                    <a:pt x="136" y="5142"/>
                    <a:pt x="126" y="5152"/>
                    <a:pt x="112" y="5152"/>
                  </a:cubicBezTo>
                  <a:cubicBezTo>
                    <a:pt x="99" y="5152"/>
                    <a:pt x="88" y="5142"/>
                    <a:pt x="88" y="5128"/>
                  </a:cubicBezTo>
                  <a:lnTo>
                    <a:pt x="88" y="5104"/>
                  </a:lnTo>
                  <a:cubicBezTo>
                    <a:pt x="88" y="5091"/>
                    <a:pt x="99" y="5080"/>
                    <a:pt x="112" y="5080"/>
                  </a:cubicBezTo>
                  <a:cubicBezTo>
                    <a:pt x="126" y="5080"/>
                    <a:pt x="136" y="5091"/>
                    <a:pt x="136" y="5104"/>
                  </a:cubicBezTo>
                  <a:lnTo>
                    <a:pt x="136" y="5128"/>
                  </a:lnTo>
                  <a:lnTo>
                    <a:pt x="112" y="5104"/>
                  </a:lnTo>
                  <a:lnTo>
                    <a:pt x="120" y="5104"/>
                  </a:lnTo>
                  <a:lnTo>
                    <a:pt x="128" y="5104"/>
                  </a:lnTo>
                  <a:lnTo>
                    <a:pt x="104" y="5128"/>
                  </a:lnTo>
                  <a:lnTo>
                    <a:pt x="104" y="5104"/>
                  </a:lnTo>
                  <a:cubicBezTo>
                    <a:pt x="104" y="5091"/>
                    <a:pt x="115" y="5080"/>
                    <a:pt x="128" y="5080"/>
                  </a:cubicBezTo>
                  <a:cubicBezTo>
                    <a:pt x="142" y="5080"/>
                    <a:pt x="152" y="5091"/>
                    <a:pt x="152" y="5104"/>
                  </a:cubicBezTo>
                  <a:lnTo>
                    <a:pt x="152" y="5128"/>
                  </a:lnTo>
                  <a:cubicBezTo>
                    <a:pt x="152" y="5142"/>
                    <a:pt x="142" y="5152"/>
                    <a:pt x="128" y="5152"/>
                  </a:cubicBezTo>
                  <a:cubicBezTo>
                    <a:pt x="115" y="5152"/>
                    <a:pt x="104" y="5142"/>
                    <a:pt x="104" y="5128"/>
                  </a:cubicBezTo>
                  <a:lnTo>
                    <a:pt x="104" y="5104"/>
                  </a:lnTo>
                  <a:cubicBezTo>
                    <a:pt x="104" y="5091"/>
                    <a:pt x="115" y="5080"/>
                    <a:pt x="128" y="5080"/>
                  </a:cubicBezTo>
                  <a:cubicBezTo>
                    <a:pt x="142" y="5080"/>
                    <a:pt x="152" y="5091"/>
                    <a:pt x="152" y="5104"/>
                  </a:cubicBezTo>
                  <a:lnTo>
                    <a:pt x="152" y="5128"/>
                  </a:lnTo>
                  <a:lnTo>
                    <a:pt x="128" y="5104"/>
                  </a:lnTo>
                  <a:lnTo>
                    <a:pt x="136" y="5104"/>
                  </a:lnTo>
                  <a:lnTo>
                    <a:pt x="112" y="5128"/>
                  </a:lnTo>
                  <a:lnTo>
                    <a:pt x="112" y="5104"/>
                  </a:lnTo>
                  <a:cubicBezTo>
                    <a:pt x="112" y="5091"/>
                    <a:pt x="123" y="5080"/>
                    <a:pt x="136" y="5080"/>
                  </a:cubicBezTo>
                  <a:cubicBezTo>
                    <a:pt x="150" y="5080"/>
                    <a:pt x="160" y="5091"/>
                    <a:pt x="160" y="5104"/>
                  </a:cubicBezTo>
                  <a:lnTo>
                    <a:pt x="160" y="5128"/>
                  </a:lnTo>
                  <a:lnTo>
                    <a:pt x="136" y="5104"/>
                  </a:lnTo>
                  <a:lnTo>
                    <a:pt x="144" y="5104"/>
                  </a:lnTo>
                  <a:lnTo>
                    <a:pt x="120" y="5128"/>
                  </a:lnTo>
                  <a:lnTo>
                    <a:pt x="120" y="5104"/>
                  </a:lnTo>
                  <a:cubicBezTo>
                    <a:pt x="120" y="5091"/>
                    <a:pt x="131" y="5080"/>
                    <a:pt x="144" y="5080"/>
                  </a:cubicBezTo>
                  <a:cubicBezTo>
                    <a:pt x="158" y="5080"/>
                    <a:pt x="168" y="5091"/>
                    <a:pt x="168" y="5104"/>
                  </a:cubicBezTo>
                  <a:lnTo>
                    <a:pt x="168" y="5128"/>
                  </a:lnTo>
                  <a:lnTo>
                    <a:pt x="144" y="5104"/>
                  </a:lnTo>
                  <a:lnTo>
                    <a:pt x="152" y="5104"/>
                  </a:lnTo>
                  <a:lnTo>
                    <a:pt x="128" y="5128"/>
                  </a:lnTo>
                  <a:lnTo>
                    <a:pt x="128" y="5104"/>
                  </a:lnTo>
                  <a:cubicBezTo>
                    <a:pt x="128" y="5091"/>
                    <a:pt x="139" y="5080"/>
                    <a:pt x="152" y="5080"/>
                  </a:cubicBezTo>
                  <a:cubicBezTo>
                    <a:pt x="166" y="5080"/>
                    <a:pt x="176" y="5091"/>
                    <a:pt x="176" y="5104"/>
                  </a:cubicBezTo>
                  <a:lnTo>
                    <a:pt x="176" y="5128"/>
                  </a:lnTo>
                  <a:lnTo>
                    <a:pt x="152" y="5104"/>
                  </a:lnTo>
                  <a:lnTo>
                    <a:pt x="160" y="5104"/>
                  </a:lnTo>
                  <a:lnTo>
                    <a:pt x="136" y="5128"/>
                  </a:lnTo>
                  <a:lnTo>
                    <a:pt x="136" y="5104"/>
                  </a:lnTo>
                  <a:cubicBezTo>
                    <a:pt x="136" y="5091"/>
                    <a:pt x="147" y="5080"/>
                    <a:pt x="160" y="5080"/>
                  </a:cubicBezTo>
                  <a:cubicBezTo>
                    <a:pt x="174" y="5080"/>
                    <a:pt x="184" y="5091"/>
                    <a:pt x="184" y="5104"/>
                  </a:cubicBezTo>
                  <a:lnTo>
                    <a:pt x="184" y="5128"/>
                  </a:lnTo>
                  <a:cubicBezTo>
                    <a:pt x="184" y="5142"/>
                    <a:pt x="174" y="5152"/>
                    <a:pt x="160" y="5152"/>
                  </a:cubicBezTo>
                  <a:cubicBezTo>
                    <a:pt x="147" y="5152"/>
                    <a:pt x="136" y="5142"/>
                    <a:pt x="136" y="5128"/>
                  </a:cubicBezTo>
                  <a:lnTo>
                    <a:pt x="136" y="5104"/>
                  </a:lnTo>
                  <a:cubicBezTo>
                    <a:pt x="136" y="5103"/>
                    <a:pt x="137" y="5101"/>
                    <a:pt x="137" y="5099"/>
                  </a:cubicBezTo>
                  <a:lnTo>
                    <a:pt x="145" y="5067"/>
                  </a:lnTo>
                  <a:lnTo>
                    <a:pt x="144" y="5072"/>
                  </a:lnTo>
                  <a:lnTo>
                    <a:pt x="144" y="5048"/>
                  </a:lnTo>
                  <a:lnTo>
                    <a:pt x="144" y="5024"/>
                  </a:lnTo>
                  <a:lnTo>
                    <a:pt x="144" y="5000"/>
                  </a:lnTo>
                  <a:lnTo>
                    <a:pt x="144" y="4968"/>
                  </a:lnTo>
                  <a:cubicBezTo>
                    <a:pt x="144" y="4955"/>
                    <a:pt x="155" y="4944"/>
                    <a:pt x="168" y="4944"/>
                  </a:cubicBezTo>
                  <a:lnTo>
                    <a:pt x="176" y="4944"/>
                  </a:lnTo>
                  <a:lnTo>
                    <a:pt x="152" y="4968"/>
                  </a:lnTo>
                  <a:lnTo>
                    <a:pt x="152" y="4944"/>
                  </a:lnTo>
                  <a:lnTo>
                    <a:pt x="152" y="4920"/>
                  </a:lnTo>
                  <a:lnTo>
                    <a:pt x="152" y="4896"/>
                  </a:lnTo>
                  <a:lnTo>
                    <a:pt x="152" y="4840"/>
                  </a:lnTo>
                  <a:lnTo>
                    <a:pt x="152" y="4792"/>
                  </a:lnTo>
                  <a:lnTo>
                    <a:pt x="152" y="4760"/>
                  </a:lnTo>
                  <a:lnTo>
                    <a:pt x="152" y="4736"/>
                  </a:lnTo>
                  <a:lnTo>
                    <a:pt x="152" y="4712"/>
                  </a:lnTo>
                  <a:lnTo>
                    <a:pt x="152" y="4688"/>
                  </a:lnTo>
                  <a:lnTo>
                    <a:pt x="152" y="4656"/>
                  </a:lnTo>
                  <a:lnTo>
                    <a:pt x="152" y="4608"/>
                  </a:lnTo>
                  <a:lnTo>
                    <a:pt x="152" y="4560"/>
                  </a:lnTo>
                  <a:lnTo>
                    <a:pt x="152" y="4480"/>
                  </a:lnTo>
                  <a:lnTo>
                    <a:pt x="152" y="4400"/>
                  </a:lnTo>
                  <a:lnTo>
                    <a:pt x="152" y="4376"/>
                  </a:lnTo>
                  <a:lnTo>
                    <a:pt x="152" y="4352"/>
                  </a:lnTo>
                  <a:lnTo>
                    <a:pt x="152" y="4320"/>
                  </a:lnTo>
                  <a:lnTo>
                    <a:pt x="152" y="4296"/>
                  </a:lnTo>
                  <a:cubicBezTo>
                    <a:pt x="152" y="4294"/>
                    <a:pt x="153" y="4291"/>
                    <a:pt x="154" y="4289"/>
                  </a:cubicBezTo>
                  <a:lnTo>
                    <a:pt x="162" y="4265"/>
                  </a:lnTo>
                  <a:lnTo>
                    <a:pt x="160" y="4272"/>
                  </a:lnTo>
                  <a:lnTo>
                    <a:pt x="160" y="4248"/>
                  </a:lnTo>
                  <a:lnTo>
                    <a:pt x="160" y="4192"/>
                  </a:lnTo>
                  <a:lnTo>
                    <a:pt x="160" y="4168"/>
                  </a:lnTo>
                  <a:lnTo>
                    <a:pt x="160" y="4144"/>
                  </a:lnTo>
                  <a:lnTo>
                    <a:pt x="160" y="4120"/>
                  </a:lnTo>
                  <a:lnTo>
                    <a:pt x="160" y="4088"/>
                  </a:lnTo>
                  <a:lnTo>
                    <a:pt x="160" y="4064"/>
                  </a:lnTo>
                  <a:lnTo>
                    <a:pt x="160" y="4040"/>
                  </a:lnTo>
                  <a:lnTo>
                    <a:pt x="160" y="4016"/>
                  </a:lnTo>
                  <a:lnTo>
                    <a:pt x="160" y="3984"/>
                  </a:lnTo>
                  <a:lnTo>
                    <a:pt x="160" y="3960"/>
                  </a:lnTo>
                  <a:lnTo>
                    <a:pt x="160" y="3912"/>
                  </a:lnTo>
                  <a:lnTo>
                    <a:pt x="160" y="3880"/>
                  </a:lnTo>
                  <a:lnTo>
                    <a:pt x="160" y="3856"/>
                  </a:lnTo>
                  <a:lnTo>
                    <a:pt x="160" y="3832"/>
                  </a:lnTo>
                  <a:lnTo>
                    <a:pt x="160" y="3776"/>
                  </a:lnTo>
                  <a:lnTo>
                    <a:pt x="160" y="3752"/>
                  </a:lnTo>
                  <a:lnTo>
                    <a:pt x="160" y="3728"/>
                  </a:lnTo>
                  <a:lnTo>
                    <a:pt x="160" y="3704"/>
                  </a:lnTo>
                  <a:lnTo>
                    <a:pt x="160" y="3672"/>
                  </a:lnTo>
                  <a:lnTo>
                    <a:pt x="160" y="3648"/>
                  </a:lnTo>
                  <a:lnTo>
                    <a:pt x="160" y="3624"/>
                  </a:lnTo>
                  <a:lnTo>
                    <a:pt x="160" y="3600"/>
                  </a:lnTo>
                  <a:cubicBezTo>
                    <a:pt x="160" y="3599"/>
                    <a:pt x="161" y="3598"/>
                    <a:pt x="161" y="3597"/>
                  </a:cubicBezTo>
                  <a:lnTo>
                    <a:pt x="169" y="3541"/>
                  </a:lnTo>
                  <a:lnTo>
                    <a:pt x="168" y="3544"/>
                  </a:lnTo>
                  <a:lnTo>
                    <a:pt x="168" y="3520"/>
                  </a:lnTo>
                  <a:lnTo>
                    <a:pt x="168" y="3472"/>
                  </a:lnTo>
                  <a:lnTo>
                    <a:pt x="168" y="3440"/>
                  </a:lnTo>
                  <a:lnTo>
                    <a:pt x="168" y="3416"/>
                  </a:lnTo>
                  <a:lnTo>
                    <a:pt x="168" y="3392"/>
                  </a:lnTo>
                  <a:lnTo>
                    <a:pt x="168" y="3368"/>
                  </a:lnTo>
                  <a:lnTo>
                    <a:pt x="168" y="3336"/>
                  </a:lnTo>
                  <a:lnTo>
                    <a:pt x="168" y="3312"/>
                  </a:lnTo>
                  <a:lnTo>
                    <a:pt x="168" y="3288"/>
                  </a:lnTo>
                  <a:lnTo>
                    <a:pt x="168" y="3232"/>
                  </a:lnTo>
                  <a:lnTo>
                    <a:pt x="168" y="3184"/>
                  </a:lnTo>
                  <a:lnTo>
                    <a:pt x="168" y="3160"/>
                  </a:lnTo>
                  <a:lnTo>
                    <a:pt x="168" y="3104"/>
                  </a:lnTo>
                  <a:lnTo>
                    <a:pt x="168" y="3080"/>
                  </a:lnTo>
                  <a:lnTo>
                    <a:pt x="168" y="3056"/>
                  </a:lnTo>
                  <a:lnTo>
                    <a:pt x="168" y="3032"/>
                  </a:lnTo>
                  <a:lnTo>
                    <a:pt x="168" y="3000"/>
                  </a:lnTo>
                  <a:lnTo>
                    <a:pt x="168" y="2976"/>
                  </a:lnTo>
                  <a:lnTo>
                    <a:pt x="168" y="2928"/>
                  </a:lnTo>
                  <a:lnTo>
                    <a:pt x="168" y="2896"/>
                  </a:lnTo>
                  <a:lnTo>
                    <a:pt x="168" y="2848"/>
                  </a:lnTo>
                  <a:lnTo>
                    <a:pt x="168" y="2824"/>
                  </a:lnTo>
                  <a:lnTo>
                    <a:pt x="168" y="2792"/>
                  </a:lnTo>
                  <a:lnTo>
                    <a:pt x="168" y="2768"/>
                  </a:lnTo>
                  <a:lnTo>
                    <a:pt x="168" y="2720"/>
                  </a:lnTo>
                  <a:lnTo>
                    <a:pt x="168" y="2688"/>
                  </a:lnTo>
                  <a:lnTo>
                    <a:pt x="168" y="2640"/>
                  </a:lnTo>
                  <a:lnTo>
                    <a:pt x="168" y="2592"/>
                  </a:lnTo>
                  <a:cubicBezTo>
                    <a:pt x="168" y="2591"/>
                    <a:pt x="169" y="2589"/>
                    <a:pt x="169" y="2587"/>
                  </a:cubicBezTo>
                  <a:lnTo>
                    <a:pt x="177" y="2555"/>
                  </a:lnTo>
                  <a:lnTo>
                    <a:pt x="176" y="2560"/>
                  </a:lnTo>
                  <a:lnTo>
                    <a:pt x="176" y="2512"/>
                  </a:lnTo>
                  <a:lnTo>
                    <a:pt x="176" y="2488"/>
                  </a:lnTo>
                  <a:lnTo>
                    <a:pt x="176" y="2432"/>
                  </a:lnTo>
                  <a:lnTo>
                    <a:pt x="176" y="2384"/>
                  </a:lnTo>
                  <a:lnTo>
                    <a:pt x="176" y="2328"/>
                  </a:lnTo>
                  <a:lnTo>
                    <a:pt x="176" y="2280"/>
                  </a:lnTo>
                  <a:lnTo>
                    <a:pt x="176" y="2224"/>
                  </a:lnTo>
                  <a:lnTo>
                    <a:pt x="176" y="2176"/>
                  </a:lnTo>
                  <a:lnTo>
                    <a:pt x="176" y="2120"/>
                  </a:lnTo>
                  <a:lnTo>
                    <a:pt x="176" y="2096"/>
                  </a:lnTo>
                  <a:lnTo>
                    <a:pt x="176" y="2048"/>
                  </a:lnTo>
                  <a:lnTo>
                    <a:pt x="176" y="1992"/>
                  </a:lnTo>
                  <a:lnTo>
                    <a:pt x="176" y="1944"/>
                  </a:lnTo>
                  <a:lnTo>
                    <a:pt x="176" y="1888"/>
                  </a:lnTo>
                  <a:lnTo>
                    <a:pt x="176" y="1840"/>
                  </a:lnTo>
                  <a:lnTo>
                    <a:pt x="176" y="1760"/>
                  </a:lnTo>
                  <a:lnTo>
                    <a:pt x="176" y="1704"/>
                  </a:lnTo>
                  <a:lnTo>
                    <a:pt x="176" y="1656"/>
                  </a:lnTo>
                  <a:lnTo>
                    <a:pt x="176" y="1600"/>
                  </a:lnTo>
                  <a:lnTo>
                    <a:pt x="176" y="1552"/>
                  </a:lnTo>
                  <a:lnTo>
                    <a:pt x="176" y="1504"/>
                  </a:lnTo>
                  <a:lnTo>
                    <a:pt x="176" y="1472"/>
                  </a:lnTo>
                  <a:lnTo>
                    <a:pt x="176" y="1424"/>
                  </a:lnTo>
                  <a:lnTo>
                    <a:pt x="176" y="1368"/>
                  </a:lnTo>
                  <a:lnTo>
                    <a:pt x="176" y="1320"/>
                  </a:lnTo>
                  <a:lnTo>
                    <a:pt x="176" y="1264"/>
                  </a:lnTo>
                  <a:lnTo>
                    <a:pt x="176" y="1216"/>
                  </a:lnTo>
                  <a:lnTo>
                    <a:pt x="176" y="1160"/>
                  </a:lnTo>
                  <a:lnTo>
                    <a:pt x="176" y="1088"/>
                  </a:lnTo>
                  <a:lnTo>
                    <a:pt x="176" y="1064"/>
                  </a:lnTo>
                  <a:cubicBezTo>
                    <a:pt x="176" y="1063"/>
                    <a:pt x="177" y="1062"/>
                    <a:pt x="177" y="1061"/>
                  </a:cubicBezTo>
                  <a:lnTo>
                    <a:pt x="185" y="1005"/>
                  </a:lnTo>
                  <a:lnTo>
                    <a:pt x="184" y="1008"/>
                  </a:lnTo>
                  <a:lnTo>
                    <a:pt x="184" y="960"/>
                  </a:lnTo>
                  <a:lnTo>
                    <a:pt x="184" y="928"/>
                  </a:lnTo>
                  <a:lnTo>
                    <a:pt x="184" y="904"/>
                  </a:lnTo>
                  <a:lnTo>
                    <a:pt x="184" y="880"/>
                  </a:lnTo>
                  <a:lnTo>
                    <a:pt x="184" y="856"/>
                  </a:lnTo>
                  <a:lnTo>
                    <a:pt x="184" y="824"/>
                  </a:lnTo>
                  <a:lnTo>
                    <a:pt x="184" y="800"/>
                  </a:lnTo>
                  <a:lnTo>
                    <a:pt x="184" y="776"/>
                  </a:lnTo>
                  <a:lnTo>
                    <a:pt x="184" y="752"/>
                  </a:lnTo>
                  <a:lnTo>
                    <a:pt x="184" y="720"/>
                  </a:lnTo>
                  <a:lnTo>
                    <a:pt x="184" y="696"/>
                  </a:lnTo>
                  <a:lnTo>
                    <a:pt x="184" y="672"/>
                  </a:lnTo>
                  <a:lnTo>
                    <a:pt x="184" y="648"/>
                  </a:lnTo>
                  <a:lnTo>
                    <a:pt x="184" y="616"/>
                  </a:lnTo>
                  <a:lnTo>
                    <a:pt x="184" y="592"/>
                  </a:lnTo>
                  <a:lnTo>
                    <a:pt x="184" y="568"/>
                  </a:lnTo>
                  <a:lnTo>
                    <a:pt x="184" y="544"/>
                  </a:lnTo>
                  <a:lnTo>
                    <a:pt x="184" y="520"/>
                  </a:lnTo>
                  <a:cubicBezTo>
                    <a:pt x="184" y="519"/>
                    <a:pt x="185" y="517"/>
                    <a:pt x="185" y="515"/>
                  </a:cubicBezTo>
                  <a:lnTo>
                    <a:pt x="193" y="483"/>
                  </a:lnTo>
                  <a:lnTo>
                    <a:pt x="192" y="488"/>
                  </a:lnTo>
                  <a:lnTo>
                    <a:pt x="192" y="464"/>
                  </a:lnTo>
                  <a:lnTo>
                    <a:pt x="192" y="440"/>
                  </a:lnTo>
                  <a:lnTo>
                    <a:pt x="192" y="416"/>
                  </a:lnTo>
                  <a:lnTo>
                    <a:pt x="192" y="384"/>
                  </a:lnTo>
                  <a:lnTo>
                    <a:pt x="192" y="360"/>
                  </a:lnTo>
                  <a:lnTo>
                    <a:pt x="192" y="336"/>
                  </a:lnTo>
                  <a:lnTo>
                    <a:pt x="192" y="312"/>
                  </a:lnTo>
                  <a:lnTo>
                    <a:pt x="192" y="280"/>
                  </a:lnTo>
                  <a:lnTo>
                    <a:pt x="192" y="256"/>
                  </a:lnTo>
                  <a:lnTo>
                    <a:pt x="192" y="232"/>
                  </a:lnTo>
                  <a:lnTo>
                    <a:pt x="192" y="208"/>
                  </a:lnTo>
                  <a:lnTo>
                    <a:pt x="192" y="176"/>
                  </a:lnTo>
                  <a:lnTo>
                    <a:pt x="192" y="152"/>
                  </a:lnTo>
                  <a:lnTo>
                    <a:pt x="192" y="128"/>
                  </a:lnTo>
                  <a:cubicBezTo>
                    <a:pt x="192" y="115"/>
                    <a:pt x="203" y="104"/>
                    <a:pt x="216" y="104"/>
                  </a:cubicBezTo>
                  <a:lnTo>
                    <a:pt x="224" y="104"/>
                  </a:lnTo>
                  <a:lnTo>
                    <a:pt x="200" y="128"/>
                  </a:lnTo>
                  <a:lnTo>
                    <a:pt x="200" y="104"/>
                  </a:lnTo>
                  <a:lnTo>
                    <a:pt x="200" y="72"/>
                  </a:lnTo>
                  <a:lnTo>
                    <a:pt x="200" y="48"/>
                  </a:lnTo>
                  <a:lnTo>
                    <a:pt x="200" y="24"/>
                  </a:lnTo>
                  <a:cubicBezTo>
                    <a:pt x="200" y="11"/>
                    <a:pt x="211" y="0"/>
                    <a:pt x="224" y="0"/>
                  </a:cubicBezTo>
                  <a:cubicBezTo>
                    <a:pt x="238" y="0"/>
                    <a:pt x="248" y="11"/>
                    <a:pt x="248" y="24"/>
                  </a:cubicBezTo>
                  <a:lnTo>
                    <a:pt x="248" y="48"/>
                  </a:lnTo>
                  <a:lnTo>
                    <a:pt x="248" y="72"/>
                  </a:lnTo>
                  <a:lnTo>
                    <a:pt x="248" y="104"/>
                  </a:lnTo>
                  <a:lnTo>
                    <a:pt x="248" y="128"/>
                  </a:lnTo>
                  <a:cubicBezTo>
                    <a:pt x="248" y="142"/>
                    <a:pt x="238" y="152"/>
                    <a:pt x="224" y="152"/>
                  </a:cubicBezTo>
                  <a:lnTo>
                    <a:pt x="216" y="152"/>
                  </a:lnTo>
                  <a:lnTo>
                    <a:pt x="240" y="128"/>
                  </a:lnTo>
                  <a:lnTo>
                    <a:pt x="240" y="152"/>
                  </a:lnTo>
                  <a:lnTo>
                    <a:pt x="240" y="176"/>
                  </a:lnTo>
                  <a:lnTo>
                    <a:pt x="240" y="208"/>
                  </a:lnTo>
                  <a:lnTo>
                    <a:pt x="240" y="232"/>
                  </a:lnTo>
                  <a:lnTo>
                    <a:pt x="240" y="256"/>
                  </a:lnTo>
                  <a:lnTo>
                    <a:pt x="240" y="280"/>
                  </a:lnTo>
                  <a:lnTo>
                    <a:pt x="240" y="312"/>
                  </a:lnTo>
                  <a:lnTo>
                    <a:pt x="240" y="336"/>
                  </a:lnTo>
                  <a:lnTo>
                    <a:pt x="240" y="360"/>
                  </a:lnTo>
                  <a:lnTo>
                    <a:pt x="240" y="384"/>
                  </a:lnTo>
                  <a:lnTo>
                    <a:pt x="240" y="416"/>
                  </a:lnTo>
                  <a:lnTo>
                    <a:pt x="240" y="440"/>
                  </a:lnTo>
                  <a:lnTo>
                    <a:pt x="240" y="464"/>
                  </a:lnTo>
                  <a:lnTo>
                    <a:pt x="240" y="488"/>
                  </a:lnTo>
                  <a:cubicBezTo>
                    <a:pt x="240" y="490"/>
                    <a:pt x="240" y="492"/>
                    <a:pt x="240" y="494"/>
                  </a:cubicBezTo>
                  <a:lnTo>
                    <a:pt x="232" y="526"/>
                  </a:lnTo>
                  <a:lnTo>
                    <a:pt x="232" y="520"/>
                  </a:lnTo>
                  <a:lnTo>
                    <a:pt x="232" y="544"/>
                  </a:lnTo>
                  <a:lnTo>
                    <a:pt x="232" y="568"/>
                  </a:lnTo>
                  <a:lnTo>
                    <a:pt x="232" y="592"/>
                  </a:lnTo>
                  <a:lnTo>
                    <a:pt x="232" y="616"/>
                  </a:lnTo>
                  <a:lnTo>
                    <a:pt x="232" y="648"/>
                  </a:lnTo>
                  <a:lnTo>
                    <a:pt x="232" y="672"/>
                  </a:lnTo>
                  <a:lnTo>
                    <a:pt x="232" y="696"/>
                  </a:lnTo>
                  <a:lnTo>
                    <a:pt x="232" y="720"/>
                  </a:lnTo>
                  <a:lnTo>
                    <a:pt x="232" y="752"/>
                  </a:lnTo>
                  <a:lnTo>
                    <a:pt x="232" y="776"/>
                  </a:lnTo>
                  <a:lnTo>
                    <a:pt x="232" y="800"/>
                  </a:lnTo>
                  <a:lnTo>
                    <a:pt x="232" y="824"/>
                  </a:lnTo>
                  <a:lnTo>
                    <a:pt x="232" y="856"/>
                  </a:lnTo>
                  <a:lnTo>
                    <a:pt x="232" y="880"/>
                  </a:lnTo>
                  <a:lnTo>
                    <a:pt x="232" y="904"/>
                  </a:lnTo>
                  <a:lnTo>
                    <a:pt x="232" y="928"/>
                  </a:lnTo>
                  <a:lnTo>
                    <a:pt x="232" y="960"/>
                  </a:lnTo>
                  <a:lnTo>
                    <a:pt x="232" y="1008"/>
                  </a:lnTo>
                  <a:cubicBezTo>
                    <a:pt x="232" y="1010"/>
                    <a:pt x="232" y="1011"/>
                    <a:pt x="232" y="1012"/>
                  </a:cubicBezTo>
                  <a:lnTo>
                    <a:pt x="224" y="1068"/>
                  </a:lnTo>
                  <a:lnTo>
                    <a:pt x="224" y="1064"/>
                  </a:lnTo>
                  <a:lnTo>
                    <a:pt x="224" y="1088"/>
                  </a:lnTo>
                  <a:lnTo>
                    <a:pt x="224" y="1160"/>
                  </a:lnTo>
                  <a:lnTo>
                    <a:pt x="224" y="1216"/>
                  </a:lnTo>
                  <a:lnTo>
                    <a:pt x="224" y="1264"/>
                  </a:lnTo>
                  <a:lnTo>
                    <a:pt x="224" y="1320"/>
                  </a:lnTo>
                  <a:lnTo>
                    <a:pt x="224" y="1368"/>
                  </a:lnTo>
                  <a:lnTo>
                    <a:pt x="224" y="1424"/>
                  </a:lnTo>
                  <a:lnTo>
                    <a:pt x="224" y="1472"/>
                  </a:lnTo>
                  <a:lnTo>
                    <a:pt x="224" y="1504"/>
                  </a:lnTo>
                  <a:lnTo>
                    <a:pt x="224" y="1552"/>
                  </a:lnTo>
                  <a:lnTo>
                    <a:pt x="224" y="1600"/>
                  </a:lnTo>
                  <a:lnTo>
                    <a:pt x="224" y="1656"/>
                  </a:lnTo>
                  <a:lnTo>
                    <a:pt x="224" y="1704"/>
                  </a:lnTo>
                  <a:lnTo>
                    <a:pt x="224" y="1760"/>
                  </a:lnTo>
                  <a:lnTo>
                    <a:pt x="224" y="1840"/>
                  </a:lnTo>
                  <a:lnTo>
                    <a:pt x="224" y="1888"/>
                  </a:lnTo>
                  <a:lnTo>
                    <a:pt x="224" y="1944"/>
                  </a:lnTo>
                  <a:lnTo>
                    <a:pt x="224" y="1992"/>
                  </a:lnTo>
                  <a:lnTo>
                    <a:pt x="224" y="2048"/>
                  </a:lnTo>
                  <a:lnTo>
                    <a:pt x="224" y="2096"/>
                  </a:lnTo>
                  <a:lnTo>
                    <a:pt x="224" y="2120"/>
                  </a:lnTo>
                  <a:lnTo>
                    <a:pt x="224" y="2176"/>
                  </a:lnTo>
                  <a:lnTo>
                    <a:pt x="224" y="2224"/>
                  </a:lnTo>
                  <a:lnTo>
                    <a:pt x="224" y="2280"/>
                  </a:lnTo>
                  <a:lnTo>
                    <a:pt x="224" y="2328"/>
                  </a:lnTo>
                  <a:lnTo>
                    <a:pt x="224" y="2384"/>
                  </a:lnTo>
                  <a:lnTo>
                    <a:pt x="224" y="2432"/>
                  </a:lnTo>
                  <a:lnTo>
                    <a:pt x="224" y="2488"/>
                  </a:lnTo>
                  <a:lnTo>
                    <a:pt x="224" y="2512"/>
                  </a:lnTo>
                  <a:lnTo>
                    <a:pt x="224" y="2560"/>
                  </a:lnTo>
                  <a:cubicBezTo>
                    <a:pt x="224" y="2562"/>
                    <a:pt x="224" y="2564"/>
                    <a:pt x="224" y="2566"/>
                  </a:cubicBezTo>
                  <a:lnTo>
                    <a:pt x="216" y="2598"/>
                  </a:lnTo>
                  <a:lnTo>
                    <a:pt x="216" y="2592"/>
                  </a:lnTo>
                  <a:lnTo>
                    <a:pt x="216" y="2640"/>
                  </a:lnTo>
                  <a:lnTo>
                    <a:pt x="216" y="2688"/>
                  </a:lnTo>
                  <a:lnTo>
                    <a:pt x="216" y="2720"/>
                  </a:lnTo>
                  <a:lnTo>
                    <a:pt x="216" y="2768"/>
                  </a:lnTo>
                  <a:lnTo>
                    <a:pt x="216" y="2792"/>
                  </a:lnTo>
                  <a:lnTo>
                    <a:pt x="216" y="2824"/>
                  </a:lnTo>
                  <a:lnTo>
                    <a:pt x="216" y="2848"/>
                  </a:lnTo>
                  <a:lnTo>
                    <a:pt x="216" y="2896"/>
                  </a:lnTo>
                  <a:lnTo>
                    <a:pt x="216" y="2928"/>
                  </a:lnTo>
                  <a:lnTo>
                    <a:pt x="216" y="2976"/>
                  </a:lnTo>
                  <a:lnTo>
                    <a:pt x="216" y="3000"/>
                  </a:lnTo>
                  <a:lnTo>
                    <a:pt x="216" y="3032"/>
                  </a:lnTo>
                  <a:lnTo>
                    <a:pt x="216" y="3056"/>
                  </a:lnTo>
                  <a:lnTo>
                    <a:pt x="216" y="3080"/>
                  </a:lnTo>
                  <a:lnTo>
                    <a:pt x="216" y="3104"/>
                  </a:lnTo>
                  <a:lnTo>
                    <a:pt x="216" y="3160"/>
                  </a:lnTo>
                  <a:lnTo>
                    <a:pt x="216" y="3184"/>
                  </a:lnTo>
                  <a:lnTo>
                    <a:pt x="216" y="3232"/>
                  </a:lnTo>
                  <a:lnTo>
                    <a:pt x="216" y="3288"/>
                  </a:lnTo>
                  <a:lnTo>
                    <a:pt x="216" y="3312"/>
                  </a:lnTo>
                  <a:lnTo>
                    <a:pt x="216" y="3336"/>
                  </a:lnTo>
                  <a:lnTo>
                    <a:pt x="216" y="3368"/>
                  </a:lnTo>
                  <a:lnTo>
                    <a:pt x="216" y="3392"/>
                  </a:lnTo>
                  <a:lnTo>
                    <a:pt x="216" y="3416"/>
                  </a:lnTo>
                  <a:lnTo>
                    <a:pt x="216" y="3440"/>
                  </a:lnTo>
                  <a:lnTo>
                    <a:pt x="216" y="3472"/>
                  </a:lnTo>
                  <a:lnTo>
                    <a:pt x="216" y="3520"/>
                  </a:lnTo>
                  <a:lnTo>
                    <a:pt x="216" y="3544"/>
                  </a:lnTo>
                  <a:cubicBezTo>
                    <a:pt x="216" y="3546"/>
                    <a:pt x="216" y="3547"/>
                    <a:pt x="216" y="3548"/>
                  </a:cubicBezTo>
                  <a:lnTo>
                    <a:pt x="208" y="3604"/>
                  </a:lnTo>
                  <a:lnTo>
                    <a:pt x="208" y="3600"/>
                  </a:lnTo>
                  <a:lnTo>
                    <a:pt x="208" y="3624"/>
                  </a:lnTo>
                  <a:lnTo>
                    <a:pt x="208" y="3648"/>
                  </a:lnTo>
                  <a:lnTo>
                    <a:pt x="208" y="3672"/>
                  </a:lnTo>
                  <a:lnTo>
                    <a:pt x="208" y="3704"/>
                  </a:lnTo>
                  <a:lnTo>
                    <a:pt x="208" y="3728"/>
                  </a:lnTo>
                  <a:lnTo>
                    <a:pt x="208" y="3752"/>
                  </a:lnTo>
                  <a:lnTo>
                    <a:pt x="208" y="3776"/>
                  </a:lnTo>
                  <a:lnTo>
                    <a:pt x="208" y="3832"/>
                  </a:lnTo>
                  <a:lnTo>
                    <a:pt x="208" y="3856"/>
                  </a:lnTo>
                  <a:lnTo>
                    <a:pt x="208" y="3880"/>
                  </a:lnTo>
                  <a:lnTo>
                    <a:pt x="208" y="3912"/>
                  </a:lnTo>
                  <a:lnTo>
                    <a:pt x="208" y="3960"/>
                  </a:lnTo>
                  <a:lnTo>
                    <a:pt x="208" y="3984"/>
                  </a:lnTo>
                  <a:lnTo>
                    <a:pt x="208" y="4016"/>
                  </a:lnTo>
                  <a:lnTo>
                    <a:pt x="208" y="4040"/>
                  </a:lnTo>
                  <a:lnTo>
                    <a:pt x="208" y="4064"/>
                  </a:lnTo>
                  <a:lnTo>
                    <a:pt x="208" y="4088"/>
                  </a:lnTo>
                  <a:lnTo>
                    <a:pt x="208" y="4120"/>
                  </a:lnTo>
                  <a:lnTo>
                    <a:pt x="208" y="4144"/>
                  </a:lnTo>
                  <a:lnTo>
                    <a:pt x="208" y="4168"/>
                  </a:lnTo>
                  <a:lnTo>
                    <a:pt x="208" y="4192"/>
                  </a:lnTo>
                  <a:lnTo>
                    <a:pt x="208" y="4248"/>
                  </a:lnTo>
                  <a:lnTo>
                    <a:pt x="208" y="4272"/>
                  </a:lnTo>
                  <a:cubicBezTo>
                    <a:pt x="208" y="4275"/>
                    <a:pt x="208" y="4278"/>
                    <a:pt x="207" y="4280"/>
                  </a:cubicBezTo>
                  <a:lnTo>
                    <a:pt x="199" y="4304"/>
                  </a:lnTo>
                  <a:lnTo>
                    <a:pt x="200" y="4296"/>
                  </a:lnTo>
                  <a:lnTo>
                    <a:pt x="200" y="4320"/>
                  </a:lnTo>
                  <a:lnTo>
                    <a:pt x="200" y="4352"/>
                  </a:lnTo>
                  <a:lnTo>
                    <a:pt x="200" y="4376"/>
                  </a:lnTo>
                  <a:lnTo>
                    <a:pt x="200" y="4400"/>
                  </a:lnTo>
                  <a:lnTo>
                    <a:pt x="200" y="4480"/>
                  </a:lnTo>
                  <a:lnTo>
                    <a:pt x="200" y="4560"/>
                  </a:lnTo>
                  <a:lnTo>
                    <a:pt x="200" y="4608"/>
                  </a:lnTo>
                  <a:lnTo>
                    <a:pt x="200" y="4656"/>
                  </a:lnTo>
                  <a:lnTo>
                    <a:pt x="200" y="4688"/>
                  </a:lnTo>
                  <a:lnTo>
                    <a:pt x="200" y="4712"/>
                  </a:lnTo>
                  <a:lnTo>
                    <a:pt x="200" y="4736"/>
                  </a:lnTo>
                  <a:lnTo>
                    <a:pt x="200" y="4760"/>
                  </a:lnTo>
                  <a:lnTo>
                    <a:pt x="200" y="4792"/>
                  </a:lnTo>
                  <a:lnTo>
                    <a:pt x="200" y="4840"/>
                  </a:lnTo>
                  <a:lnTo>
                    <a:pt x="200" y="4896"/>
                  </a:lnTo>
                  <a:lnTo>
                    <a:pt x="200" y="4920"/>
                  </a:lnTo>
                  <a:lnTo>
                    <a:pt x="200" y="4944"/>
                  </a:lnTo>
                  <a:lnTo>
                    <a:pt x="200" y="4968"/>
                  </a:lnTo>
                  <a:cubicBezTo>
                    <a:pt x="200" y="4982"/>
                    <a:pt x="190" y="4992"/>
                    <a:pt x="176" y="4992"/>
                  </a:cubicBezTo>
                  <a:lnTo>
                    <a:pt x="168" y="4992"/>
                  </a:lnTo>
                  <a:lnTo>
                    <a:pt x="192" y="4968"/>
                  </a:lnTo>
                  <a:lnTo>
                    <a:pt x="192" y="5000"/>
                  </a:lnTo>
                  <a:lnTo>
                    <a:pt x="192" y="5024"/>
                  </a:lnTo>
                  <a:lnTo>
                    <a:pt x="192" y="5048"/>
                  </a:lnTo>
                  <a:lnTo>
                    <a:pt x="192" y="5072"/>
                  </a:lnTo>
                  <a:cubicBezTo>
                    <a:pt x="192" y="5074"/>
                    <a:pt x="192" y="5076"/>
                    <a:pt x="192" y="5078"/>
                  </a:cubicBezTo>
                  <a:lnTo>
                    <a:pt x="184" y="5110"/>
                  </a:lnTo>
                  <a:lnTo>
                    <a:pt x="184" y="5104"/>
                  </a:lnTo>
                  <a:lnTo>
                    <a:pt x="184" y="5128"/>
                  </a:lnTo>
                  <a:lnTo>
                    <a:pt x="136" y="5128"/>
                  </a:lnTo>
                  <a:lnTo>
                    <a:pt x="136" y="5104"/>
                  </a:lnTo>
                  <a:lnTo>
                    <a:pt x="184" y="5104"/>
                  </a:lnTo>
                  <a:lnTo>
                    <a:pt x="184" y="5128"/>
                  </a:lnTo>
                  <a:cubicBezTo>
                    <a:pt x="184" y="5142"/>
                    <a:pt x="174" y="5152"/>
                    <a:pt x="160" y="5152"/>
                  </a:cubicBezTo>
                  <a:lnTo>
                    <a:pt x="152" y="5152"/>
                  </a:lnTo>
                  <a:cubicBezTo>
                    <a:pt x="139" y="5152"/>
                    <a:pt x="128" y="5142"/>
                    <a:pt x="128" y="5128"/>
                  </a:cubicBezTo>
                  <a:lnTo>
                    <a:pt x="128" y="5104"/>
                  </a:lnTo>
                  <a:lnTo>
                    <a:pt x="176" y="5104"/>
                  </a:lnTo>
                  <a:lnTo>
                    <a:pt x="176" y="5128"/>
                  </a:lnTo>
                  <a:cubicBezTo>
                    <a:pt x="176" y="5142"/>
                    <a:pt x="166" y="5152"/>
                    <a:pt x="152" y="5152"/>
                  </a:cubicBezTo>
                  <a:lnTo>
                    <a:pt x="144" y="5152"/>
                  </a:lnTo>
                  <a:cubicBezTo>
                    <a:pt x="131" y="5152"/>
                    <a:pt x="120" y="5142"/>
                    <a:pt x="120" y="5128"/>
                  </a:cubicBezTo>
                  <a:lnTo>
                    <a:pt x="120" y="5104"/>
                  </a:lnTo>
                  <a:lnTo>
                    <a:pt x="168" y="5104"/>
                  </a:lnTo>
                  <a:lnTo>
                    <a:pt x="168" y="5128"/>
                  </a:lnTo>
                  <a:cubicBezTo>
                    <a:pt x="168" y="5142"/>
                    <a:pt x="158" y="5152"/>
                    <a:pt x="144" y="5152"/>
                  </a:cubicBezTo>
                  <a:lnTo>
                    <a:pt x="136" y="5152"/>
                  </a:lnTo>
                  <a:cubicBezTo>
                    <a:pt x="123" y="5152"/>
                    <a:pt x="112" y="5142"/>
                    <a:pt x="112" y="5128"/>
                  </a:cubicBezTo>
                  <a:lnTo>
                    <a:pt x="112" y="5104"/>
                  </a:lnTo>
                  <a:lnTo>
                    <a:pt x="160" y="5104"/>
                  </a:lnTo>
                  <a:lnTo>
                    <a:pt x="160" y="5128"/>
                  </a:lnTo>
                  <a:cubicBezTo>
                    <a:pt x="160" y="5142"/>
                    <a:pt x="150" y="5152"/>
                    <a:pt x="136" y="5152"/>
                  </a:cubicBezTo>
                  <a:lnTo>
                    <a:pt x="128" y="5152"/>
                  </a:lnTo>
                  <a:cubicBezTo>
                    <a:pt x="115" y="5152"/>
                    <a:pt x="104" y="5142"/>
                    <a:pt x="104" y="5128"/>
                  </a:cubicBezTo>
                  <a:lnTo>
                    <a:pt x="104" y="5104"/>
                  </a:lnTo>
                  <a:lnTo>
                    <a:pt x="152" y="5104"/>
                  </a:lnTo>
                  <a:lnTo>
                    <a:pt x="152" y="5128"/>
                  </a:lnTo>
                  <a:lnTo>
                    <a:pt x="104" y="5128"/>
                  </a:lnTo>
                  <a:lnTo>
                    <a:pt x="104" y="5104"/>
                  </a:lnTo>
                  <a:lnTo>
                    <a:pt x="152" y="5104"/>
                  </a:lnTo>
                  <a:lnTo>
                    <a:pt x="152" y="5128"/>
                  </a:lnTo>
                  <a:cubicBezTo>
                    <a:pt x="152" y="5142"/>
                    <a:pt x="142" y="5152"/>
                    <a:pt x="128" y="5152"/>
                  </a:cubicBezTo>
                  <a:lnTo>
                    <a:pt x="120" y="5152"/>
                  </a:lnTo>
                  <a:lnTo>
                    <a:pt x="112" y="5152"/>
                  </a:lnTo>
                  <a:cubicBezTo>
                    <a:pt x="99" y="5152"/>
                    <a:pt x="88" y="5142"/>
                    <a:pt x="88" y="5128"/>
                  </a:cubicBezTo>
                  <a:lnTo>
                    <a:pt x="88" y="5104"/>
                  </a:lnTo>
                  <a:lnTo>
                    <a:pt x="136" y="5104"/>
                  </a:lnTo>
                  <a:lnTo>
                    <a:pt x="136" y="5128"/>
                  </a:lnTo>
                  <a:lnTo>
                    <a:pt x="88" y="5128"/>
                  </a:lnTo>
                  <a:lnTo>
                    <a:pt x="88" y="5104"/>
                  </a:lnTo>
                  <a:lnTo>
                    <a:pt x="136" y="5104"/>
                  </a:lnTo>
                  <a:lnTo>
                    <a:pt x="136" y="5128"/>
                  </a:lnTo>
                  <a:cubicBezTo>
                    <a:pt x="136" y="5142"/>
                    <a:pt x="126" y="5152"/>
                    <a:pt x="112" y="5152"/>
                  </a:cubicBezTo>
                  <a:lnTo>
                    <a:pt x="104" y="5152"/>
                  </a:lnTo>
                  <a:lnTo>
                    <a:pt x="96" y="5152"/>
                  </a:lnTo>
                  <a:lnTo>
                    <a:pt x="88" y="5152"/>
                  </a:lnTo>
                  <a:cubicBezTo>
                    <a:pt x="75" y="5152"/>
                    <a:pt x="64" y="5142"/>
                    <a:pt x="64" y="5128"/>
                  </a:cubicBezTo>
                  <a:lnTo>
                    <a:pt x="64" y="5104"/>
                  </a:lnTo>
                  <a:lnTo>
                    <a:pt x="112" y="5104"/>
                  </a:lnTo>
                  <a:lnTo>
                    <a:pt x="112" y="5128"/>
                  </a:lnTo>
                  <a:lnTo>
                    <a:pt x="64" y="5128"/>
                  </a:lnTo>
                  <a:lnTo>
                    <a:pt x="64" y="5104"/>
                  </a:lnTo>
                  <a:lnTo>
                    <a:pt x="112" y="5104"/>
                  </a:lnTo>
                  <a:lnTo>
                    <a:pt x="112" y="5128"/>
                  </a:lnTo>
                  <a:cubicBezTo>
                    <a:pt x="112" y="5142"/>
                    <a:pt x="102" y="5152"/>
                    <a:pt x="88" y="5152"/>
                  </a:cubicBezTo>
                  <a:lnTo>
                    <a:pt x="80" y="5152"/>
                  </a:lnTo>
                  <a:cubicBezTo>
                    <a:pt x="67" y="5152"/>
                    <a:pt x="56" y="5142"/>
                    <a:pt x="56" y="5128"/>
                  </a:cubicBezTo>
                  <a:lnTo>
                    <a:pt x="56" y="5104"/>
                  </a:lnTo>
                  <a:lnTo>
                    <a:pt x="104" y="5104"/>
                  </a:lnTo>
                  <a:lnTo>
                    <a:pt x="104" y="5128"/>
                  </a:lnTo>
                  <a:cubicBezTo>
                    <a:pt x="104" y="5142"/>
                    <a:pt x="94" y="5152"/>
                    <a:pt x="80" y="5152"/>
                  </a:cubicBezTo>
                  <a:lnTo>
                    <a:pt x="72" y="5152"/>
                  </a:lnTo>
                  <a:cubicBezTo>
                    <a:pt x="59" y="5152"/>
                    <a:pt x="48" y="5142"/>
                    <a:pt x="48" y="5128"/>
                  </a:cubicBezTo>
                  <a:lnTo>
                    <a:pt x="48" y="5104"/>
                  </a:lnTo>
                  <a:lnTo>
                    <a:pt x="96" y="5104"/>
                  </a:lnTo>
                  <a:lnTo>
                    <a:pt x="96" y="5128"/>
                  </a:lnTo>
                  <a:cubicBezTo>
                    <a:pt x="96" y="5142"/>
                    <a:pt x="86" y="5152"/>
                    <a:pt x="72" y="5152"/>
                  </a:cubicBezTo>
                  <a:lnTo>
                    <a:pt x="64" y="5152"/>
                  </a:lnTo>
                  <a:cubicBezTo>
                    <a:pt x="51" y="5152"/>
                    <a:pt x="40" y="5142"/>
                    <a:pt x="40" y="5128"/>
                  </a:cubicBezTo>
                  <a:lnTo>
                    <a:pt x="40" y="5104"/>
                  </a:lnTo>
                  <a:lnTo>
                    <a:pt x="88" y="5104"/>
                  </a:lnTo>
                  <a:lnTo>
                    <a:pt x="88" y="5128"/>
                  </a:lnTo>
                  <a:cubicBezTo>
                    <a:pt x="88" y="5142"/>
                    <a:pt x="78" y="5152"/>
                    <a:pt x="64" y="5152"/>
                  </a:cubicBezTo>
                  <a:lnTo>
                    <a:pt x="56" y="5152"/>
                  </a:lnTo>
                  <a:cubicBezTo>
                    <a:pt x="43" y="5152"/>
                    <a:pt x="32" y="5142"/>
                    <a:pt x="32" y="5128"/>
                  </a:cubicBezTo>
                  <a:lnTo>
                    <a:pt x="32" y="5104"/>
                  </a:lnTo>
                  <a:lnTo>
                    <a:pt x="80" y="5104"/>
                  </a:lnTo>
                  <a:lnTo>
                    <a:pt x="80" y="5128"/>
                  </a:lnTo>
                  <a:cubicBezTo>
                    <a:pt x="80" y="5142"/>
                    <a:pt x="70" y="5152"/>
                    <a:pt x="56" y="5152"/>
                  </a:cubicBezTo>
                  <a:lnTo>
                    <a:pt x="48" y="5152"/>
                  </a:lnTo>
                  <a:cubicBezTo>
                    <a:pt x="35" y="5152"/>
                    <a:pt x="24" y="5142"/>
                    <a:pt x="24" y="5128"/>
                  </a:cubicBezTo>
                  <a:lnTo>
                    <a:pt x="24" y="5104"/>
                  </a:lnTo>
                  <a:lnTo>
                    <a:pt x="72" y="5104"/>
                  </a:lnTo>
                  <a:lnTo>
                    <a:pt x="72" y="5128"/>
                  </a:lnTo>
                  <a:cubicBezTo>
                    <a:pt x="72" y="5140"/>
                    <a:pt x="64" y="5150"/>
                    <a:pt x="52" y="5152"/>
                  </a:cubicBezTo>
                  <a:cubicBezTo>
                    <a:pt x="41" y="5154"/>
                    <a:pt x="29" y="5147"/>
                    <a:pt x="26" y="5136"/>
                  </a:cubicBezTo>
                  <a:lnTo>
                    <a:pt x="18" y="5112"/>
                  </a:lnTo>
                  <a:lnTo>
                    <a:pt x="64" y="5104"/>
                  </a:lnTo>
                  <a:lnTo>
                    <a:pt x="64" y="5128"/>
                  </a:lnTo>
                  <a:cubicBezTo>
                    <a:pt x="64" y="5142"/>
                    <a:pt x="54" y="5152"/>
                    <a:pt x="40" y="5152"/>
                  </a:cubicBezTo>
                  <a:lnTo>
                    <a:pt x="32" y="5152"/>
                  </a:lnTo>
                  <a:lnTo>
                    <a:pt x="24" y="5152"/>
                  </a:lnTo>
                  <a:cubicBezTo>
                    <a:pt x="11" y="5152"/>
                    <a:pt x="0" y="5142"/>
                    <a:pt x="0" y="5128"/>
                  </a:cubicBezTo>
                  <a:lnTo>
                    <a:pt x="0" y="5104"/>
                  </a:lnTo>
                  <a:lnTo>
                    <a:pt x="0" y="5072"/>
                  </a:lnTo>
                  <a:lnTo>
                    <a:pt x="0" y="5048"/>
                  </a:lnTo>
                  <a:lnTo>
                    <a:pt x="0" y="5024"/>
                  </a:lnTo>
                  <a:cubicBezTo>
                    <a:pt x="0" y="5011"/>
                    <a:pt x="11" y="5000"/>
                    <a:pt x="24" y="5000"/>
                  </a:cubicBezTo>
                  <a:cubicBezTo>
                    <a:pt x="38" y="5000"/>
                    <a:pt x="48" y="5011"/>
                    <a:pt x="48" y="50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8" name="Freeform 252"/>
            <p:cNvSpPr>
              <a:spLocks/>
            </p:cNvSpPr>
            <p:nvPr/>
          </p:nvSpPr>
          <p:spPr bwMode="auto">
            <a:xfrm>
              <a:off x="7367400" y="3910268"/>
              <a:ext cx="16747" cy="610611"/>
            </a:xfrm>
            <a:custGeom>
              <a:avLst/>
              <a:gdLst>
                <a:gd name="T0" fmla="*/ 0 w 288"/>
                <a:gd name="T1" fmla="*/ 5968 h 6384"/>
                <a:gd name="T2" fmla="*/ 0 w 288"/>
                <a:gd name="T3" fmla="*/ 5552 h 6384"/>
                <a:gd name="T4" fmla="*/ 16 w 288"/>
                <a:gd name="T5" fmla="*/ 5296 h 6384"/>
                <a:gd name="T6" fmla="*/ 112 w 288"/>
                <a:gd name="T7" fmla="*/ 5088 h 6384"/>
                <a:gd name="T8" fmla="*/ 16 w 288"/>
                <a:gd name="T9" fmla="*/ 4784 h 6384"/>
                <a:gd name="T10" fmla="*/ 80 w 288"/>
                <a:gd name="T11" fmla="*/ 4528 h 6384"/>
                <a:gd name="T12" fmla="*/ 32 w 288"/>
                <a:gd name="T13" fmla="*/ 4416 h 6384"/>
                <a:gd name="T14" fmla="*/ 48 w 288"/>
                <a:gd name="T15" fmla="*/ 4112 h 6384"/>
                <a:gd name="T16" fmla="*/ 64 w 288"/>
                <a:gd name="T17" fmla="*/ 3792 h 6384"/>
                <a:gd name="T18" fmla="*/ 64 w 288"/>
                <a:gd name="T19" fmla="*/ 3392 h 6384"/>
                <a:gd name="T20" fmla="*/ 80 w 288"/>
                <a:gd name="T21" fmla="*/ 3072 h 6384"/>
                <a:gd name="T22" fmla="*/ 176 w 288"/>
                <a:gd name="T23" fmla="*/ 2864 h 6384"/>
                <a:gd name="T24" fmla="*/ 144 w 288"/>
                <a:gd name="T25" fmla="*/ 2608 h 6384"/>
                <a:gd name="T26" fmla="*/ 96 w 288"/>
                <a:gd name="T27" fmla="*/ 2496 h 6384"/>
                <a:gd name="T28" fmla="*/ 160 w 288"/>
                <a:gd name="T29" fmla="*/ 2448 h 6384"/>
                <a:gd name="T30" fmla="*/ 112 w 288"/>
                <a:gd name="T31" fmla="*/ 2288 h 6384"/>
                <a:gd name="T32" fmla="*/ 112 w 288"/>
                <a:gd name="T33" fmla="*/ 2096 h 6384"/>
                <a:gd name="T34" fmla="*/ 112 w 288"/>
                <a:gd name="T35" fmla="*/ 1888 h 6384"/>
                <a:gd name="T36" fmla="*/ 143 w 288"/>
                <a:gd name="T37" fmla="*/ 1679 h 6384"/>
                <a:gd name="T38" fmla="*/ 128 w 288"/>
                <a:gd name="T39" fmla="*/ 1536 h 6384"/>
                <a:gd name="T40" fmla="*/ 128 w 288"/>
                <a:gd name="T41" fmla="*/ 1328 h 6384"/>
                <a:gd name="T42" fmla="*/ 128 w 288"/>
                <a:gd name="T43" fmla="*/ 1120 h 6384"/>
                <a:gd name="T44" fmla="*/ 150 w 288"/>
                <a:gd name="T45" fmla="*/ 923 h 6384"/>
                <a:gd name="T46" fmla="*/ 144 w 288"/>
                <a:gd name="T47" fmla="*/ 768 h 6384"/>
                <a:gd name="T48" fmla="*/ 144 w 288"/>
                <a:gd name="T49" fmla="*/ 640 h 6384"/>
                <a:gd name="T50" fmla="*/ 160 w 288"/>
                <a:gd name="T51" fmla="*/ 544 h 6384"/>
                <a:gd name="T52" fmla="*/ 160 w 288"/>
                <a:gd name="T53" fmla="*/ 416 h 6384"/>
                <a:gd name="T54" fmla="*/ 176 w 288"/>
                <a:gd name="T55" fmla="*/ 320 h 6384"/>
                <a:gd name="T56" fmla="*/ 207 w 288"/>
                <a:gd name="T57" fmla="*/ 175 h 6384"/>
                <a:gd name="T58" fmla="*/ 192 w 288"/>
                <a:gd name="T59" fmla="*/ 96 h 6384"/>
                <a:gd name="T60" fmla="*/ 288 w 288"/>
                <a:gd name="T61" fmla="*/ 96 h 6384"/>
                <a:gd name="T62" fmla="*/ 274 w 288"/>
                <a:gd name="T63" fmla="*/ 242 h 6384"/>
                <a:gd name="T64" fmla="*/ 272 w 288"/>
                <a:gd name="T65" fmla="*/ 320 h 6384"/>
                <a:gd name="T66" fmla="*/ 256 w 288"/>
                <a:gd name="T67" fmla="*/ 416 h 6384"/>
                <a:gd name="T68" fmla="*/ 256 w 288"/>
                <a:gd name="T69" fmla="*/ 544 h 6384"/>
                <a:gd name="T70" fmla="*/ 240 w 288"/>
                <a:gd name="T71" fmla="*/ 640 h 6384"/>
                <a:gd name="T72" fmla="*/ 240 w 288"/>
                <a:gd name="T73" fmla="*/ 768 h 6384"/>
                <a:gd name="T74" fmla="*/ 235 w 288"/>
                <a:gd name="T75" fmla="*/ 966 h 6384"/>
                <a:gd name="T76" fmla="*/ 224 w 288"/>
                <a:gd name="T77" fmla="*/ 1120 h 6384"/>
                <a:gd name="T78" fmla="*/ 224 w 288"/>
                <a:gd name="T79" fmla="*/ 1328 h 6384"/>
                <a:gd name="T80" fmla="*/ 224 w 288"/>
                <a:gd name="T81" fmla="*/ 1536 h 6384"/>
                <a:gd name="T82" fmla="*/ 210 w 288"/>
                <a:gd name="T83" fmla="*/ 1746 h 6384"/>
                <a:gd name="T84" fmla="*/ 208 w 288"/>
                <a:gd name="T85" fmla="*/ 1888 h 6384"/>
                <a:gd name="T86" fmla="*/ 208 w 288"/>
                <a:gd name="T87" fmla="*/ 2096 h 6384"/>
                <a:gd name="T88" fmla="*/ 208 w 288"/>
                <a:gd name="T89" fmla="*/ 2288 h 6384"/>
                <a:gd name="T90" fmla="*/ 160 w 288"/>
                <a:gd name="T91" fmla="*/ 2544 h 6384"/>
                <a:gd name="T92" fmla="*/ 192 w 288"/>
                <a:gd name="T93" fmla="*/ 2608 h 6384"/>
                <a:gd name="T94" fmla="*/ 176 w 288"/>
                <a:gd name="T95" fmla="*/ 2704 h 6384"/>
                <a:gd name="T96" fmla="*/ 176 w 288"/>
                <a:gd name="T97" fmla="*/ 2912 h 6384"/>
                <a:gd name="T98" fmla="*/ 160 w 288"/>
                <a:gd name="T99" fmla="*/ 3232 h 6384"/>
                <a:gd name="T100" fmla="*/ 160 w 288"/>
                <a:gd name="T101" fmla="*/ 3648 h 6384"/>
                <a:gd name="T102" fmla="*/ 144 w 288"/>
                <a:gd name="T103" fmla="*/ 3952 h 6384"/>
                <a:gd name="T104" fmla="*/ 142 w 288"/>
                <a:gd name="T105" fmla="*/ 4336 h 6384"/>
                <a:gd name="T106" fmla="*/ 32 w 288"/>
                <a:gd name="T107" fmla="*/ 4624 h 6384"/>
                <a:gd name="T108" fmla="*/ 64 w 288"/>
                <a:gd name="T109" fmla="*/ 4832 h 6384"/>
                <a:gd name="T110" fmla="*/ 16 w 288"/>
                <a:gd name="T111" fmla="*/ 5088 h 6384"/>
                <a:gd name="T112" fmla="*/ 112 w 288"/>
                <a:gd name="T113" fmla="*/ 5360 h 6384"/>
                <a:gd name="T114" fmla="*/ 96 w 288"/>
                <a:gd name="T115" fmla="*/ 5616 h 6384"/>
                <a:gd name="T116" fmla="*/ 96 w 288"/>
                <a:gd name="T117" fmla="*/ 6032 h 6384"/>
                <a:gd name="T118" fmla="*/ 0 w 288"/>
                <a:gd name="T119" fmla="*/ 6336 h 6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6384">
                  <a:moveTo>
                    <a:pt x="0" y="6336"/>
                  </a:moveTo>
                  <a:lnTo>
                    <a:pt x="0" y="6288"/>
                  </a:lnTo>
                  <a:lnTo>
                    <a:pt x="0" y="6240"/>
                  </a:lnTo>
                  <a:lnTo>
                    <a:pt x="0" y="6176"/>
                  </a:lnTo>
                  <a:lnTo>
                    <a:pt x="0" y="6128"/>
                  </a:lnTo>
                  <a:lnTo>
                    <a:pt x="0" y="6080"/>
                  </a:lnTo>
                  <a:lnTo>
                    <a:pt x="0" y="6032"/>
                  </a:lnTo>
                  <a:lnTo>
                    <a:pt x="0" y="5968"/>
                  </a:lnTo>
                  <a:lnTo>
                    <a:pt x="0" y="5920"/>
                  </a:lnTo>
                  <a:lnTo>
                    <a:pt x="0" y="5872"/>
                  </a:lnTo>
                  <a:lnTo>
                    <a:pt x="0" y="5824"/>
                  </a:lnTo>
                  <a:lnTo>
                    <a:pt x="0" y="5760"/>
                  </a:lnTo>
                  <a:lnTo>
                    <a:pt x="0" y="5712"/>
                  </a:lnTo>
                  <a:lnTo>
                    <a:pt x="0" y="5664"/>
                  </a:lnTo>
                  <a:lnTo>
                    <a:pt x="0" y="5616"/>
                  </a:lnTo>
                  <a:lnTo>
                    <a:pt x="0" y="5552"/>
                  </a:lnTo>
                  <a:lnTo>
                    <a:pt x="0" y="5504"/>
                  </a:lnTo>
                  <a:lnTo>
                    <a:pt x="0" y="5456"/>
                  </a:lnTo>
                  <a:cubicBezTo>
                    <a:pt x="0" y="5430"/>
                    <a:pt x="22" y="5408"/>
                    <a:pt x="48" y="5408"/>
                  </a:cubicBezTo>
                  <a:lnTo>
                    <a:pt x="64" y="5408"/>
                  </a:lnTo>
                  <a:lnTo>
                    <a:pt x="16" y="5456"/>
                  </a:lnTo>
                  <a:lnTo>
                    <a:pt x="16" y="5408"/>
                  </a:lnTo>
                  <a:lnTo>
                    <a:pt x="16" y="5360"/>
                  </a:lnTo>
                  <a:lnTo>
                    <a:pt x="16" y="5296"/>
                  </a:lnTo>
                  <a:lnTo>
                    <a:pt x="16" y="5248"/>
                  </a:lnTo>
                  <a:lnTo>
                    <a:pt x="16" y="5200"/>
                  </a:lnTo>
                  <a:lnTo>
                    <a:pt x="16" y="5152"/>
                  </a:lnTo>
                  <a:lnTo>
                    <a:pt x="16" y="5088"/>
                  </a:lnTo>
                  <a:lnTo>
                    <a:pt x="16" y="5040"/>
                  </a:lnTo>
                  <a:cubicBezTo>
                    <a:pt x="16" y="5014"/>
                    <a:pt x="38" y="4992"/>
                    <a:pt x="64" y="4992"/>
                  </a:cubicBezTo>
                  <a:cubicBezTo>
                    <a:pt x="91" y="4992"/>
                    <a:pt x="112" y="5014"/>
                    <a:pt x="112" y="5040"/>
                  </a:cubicBezTo>
                  <a:lnTo>
                    <a:pt x="112" y="5088"/>
                  </a:lnTo>
                  <a:cubicBezTo>
                    <a:pt x="112" y="5115"/>
                    <a:pt x="91" y="5136"/>
                    <a:pt x="64" y="5136"/>
                  </a:cubicBezTo>
                  <a:cubicBezTo>
                    <a:pt x="38" y="5136"/>
                    <a:pt x="16" y="5115"/>
                    <a:pt x="16" y="5088"/>
                  </a:cubicBezTo>
                  <a:lnTo>
                    <a:pt x="16" y="5040"/>
                  </a:lnTo>
                  <a:lnTo>
                    <a:pt x="16" y="4992"/>
                  </a:lnTo>
                  <a:lnTo>
                    <a:pt x="16" y="4944"/>
                  </a:lnTo>
                  <a:lnTo>
                    <a:pt x="16" y="4880"/>
                  </a:lnTo>
                  <a:lnTo>
                    <a:pt x="16" y="4832"/>
                  </a:lnTo>
                  <a:lnTo>
                    <a:pt x="16" y="4784"/>
                  </a:lnTo>
                  <a:cubicBezTo>
                    <a:pt x="16" y="4758"/>
                    <a:pt x="38" y="4736"/>
                    <a:pt x="64" y="4736"/>
                  </a:cubicBezTo>
                  <a:lnTo>
                    <a:pt x="80" y="4736"/>
                  </a:lnTo>
                  <a:lnTo>
                    <a:pt x="32" y="4784"/>
                  </a:lnTo>
                  <a:lnTo>
                    <a:pt x="32" y="4736"/>
                  </a:lnTo>
                  <a:lnTo>
                    <a:pt x="32" y="4672"/>
                  </a:lnTo>
                  <a:lnTo>
                    <a:pt x="32" y="4624"/>
                  </a:lnTo>
                  <a:lnTo>
                    <a:pt x="32" y="4576"/>
                  </a:lnTo>
                  <a:cubicBezTo>
                    <a:pt x="32" y="4550"/>
                    <a:pt x="54" y="4528"/>
                    <a:pt x="80" y="4528"/>
                  </a:cubicBezTo>
                  <a:cubicBezTo>
                    <a:pt x="107" y="4528"/>
                    <a:pt x="128" y="4550"/>
                    <a:pt x="128" y="4576"/>
                  </a:cubicBezTo>
                  <a:lnTo>
                    <a:pt x="128" y="4624"/>
                  </a:lnTo>
                  <a:cubicBezTo>
                    <a:pt x="128" y="4651"/>
                    <a:pt x="107" y="4672"/>
                    <a:pt x="80" y="4672"/>
                  </a:cubicBezTo>
                  <a:cubicBezTo>
                    <a:pt x="54" y="4672"/>
                    <a:pt x="32" y="4651"/>
                    <a:pt x="32" y="4624"/>
                  </a:cubicBezTo>
                  <a:lnTo>
                    <a:pt x="32" y="4576"/>
                  </a:lnTo>
                  <a:lnTo>
                    <a:pt x="32" y="4528"/>
                  </a:lnTo>
                  <a:lnTo>
                    <a:pt x="32" y="4464"/>
                  </a:lnTo>
                  <a:lnTo>
                    <a:pt x="32" y="4416"/>
                  </a:lnTo>
                  <a:lnTo>
                    <a:pt x="32" y="4368"/>
                  </a:lnTo>
                  <a:cubicBezTo>
                    <a:pt x="32" y="4363"/>
                    <a:pt x="33" y="4358"/>
                    <a:pt x="35" y="4353"/>
                  </a:cubicBezTo>
                  <a:lnTo>
                    <a:pt x="51" y="4305"/>
                  </a:lnTo>
                  <a:lnTo>
                    <a:pt x="48" y="4320"/>
                  </a:lnTo>
                  <a:lnTo>
                    <a:pt x="48" y="4272"/>
                  </a:lnTo>
                  <a:lnTo>
                    <a:pt x="48" y="4208"/>
                  </a:lnTo>
                  <a:lnTo>
                    <a:pt x="48" y="4160"/>
                  </a:lnTo>
                  <a:lnTo>
                    <a:pt x="48" y="4112"/>
                  </a:lnTo>
                  <a:lnTo>
                    <a:pt x="48" y="4064"/>
                  </a:lnTo>
                  <a:lnTo>
                    <a:pt x="48" y="4000"/>
                  </a:lnTo>
                  <a:lnTo>
                    <a:pt x="48" y="3952"/>
                  </a:lnTo>
                  <a:lnTo>
                    <a:pt x="48" y="3904"/>
                  </a:lnTo>
                  <a:lnTo>
                    <a:pt x="48" y="3856"/>
                  </a:lnTo>
                  <a:cubicBezTo>
                    <a:pt x="48" y="3853"/>
                    <a:pt x="49" y="3849"/>
                    <a:pt x="50" y="3845"/>
                  </a:cubicBezTo>
                  <a:lnTo>
                    <a:pt x="66" y="3781"/>
                  </a:lnTo>
                  <a:lnTo>
                    <a:pt x="64" y="3792"/>
                  </a:lnTo>
                  <a:lnTo>
                    <a:pt x="64" y="3744"/>
                  </a:lnTo>
                  <a:lnTo>
                    <a:pt x="64" y="3696"/>
                  </a:lnTo>
                  <a:lnTo>
                    <a:pt x="64" y="3648"/>
                  </a:lnTo>
                  <a:lnTo>
                    <a:pt x="64" y="3584"/>
                  </a:lnTo>
                  <a:lnTo>
                    <a:pt x="64" y="3536"/>
                  </a:lnTo>
                  <a:lnTo>
                    <a:pt x="64" y="3488"/>
                  </a:lnTo>
                  <a:lnTo>
                    <a:pt x="64" y="3440"/>
                  </a:lnTo>
                  <a:lnTo>
                    <a:pt x="64" y="3392"/>
                  </a:lnTo>
                  <a:lnTo>
                    <a:pt x="64" y="3328"/>
                  </a:lnTo>
                  <a:lnTo>
                    <a:pt x="64" y="3280"/>
                  </a:lnTo>
                  <a:lnTo>
                    <a:pt x="64" y="3232"/>
                  </a:lnTo>
                  <a:cubicBezTo>
                    <a:pt x="64" y="3227"/>
                    <a:pt x="65" y="3222"/>
                    <a:pt x="67" y="3217"/>
                  </a:cubicBezTo>
                  <a:lnTo>
                    <a:pt x="83" y="3169"/>
                  </a:lnTo>
                  <a:lnTo>
                    <a:pt x="80" y="3184"/>
                  </a:lnTo>
                  <a:lnTo>
                    <a:pt x="80" y="3120"/>
                  </a:lnTo>
                  <a:lnTo>
                    <a:pt x="80" y="3072"/>
                  </a:lnTo>
                  <a:lnTo>
                    <a:pt x="80" y="3024"/>
                  </a:lnTo>
                  <a:lnTo>
                    <a:pt x="80" y="2976"/>
                  </a:lnTo>
                  <a:lnTo>
                    <a:pt x="80" y="2912"/>
                  </a:lnTo>
                  <a:lnTo>
                    <a:pt x="80" y="2864"/>
                  </a:lnTo>
                  <a:lnTo>
                    <a:pt x="80" y="2816"/>
                  </a:lnTo>
                  <a:cubicBezTo>
                    <a:pt x="80" y="2790"/>
                    <a:pt x="102" y="2768"/>
                    <a:pt x="128" y="2768"/>
                  </a:cubicBezTo>
                  <a:cubicBezTo>
                    <a:pt x="155" y="2768"/>
                    <a:pt x="176" y="2790"/>
                    <a:pt x="176" y="2816"/>
                  </a:cubicBezTo>
                  <a:lnTo>
                    <a:pt x="176" y="2864"/>
                  </a:lnTo>
                  <a:cubicBezTo>
                    <a:pt x="176" y="2891"/>
                    <a:pt x="155" y="2912"/>
                    <a:pt x="128" y="2912"/>
                  </a:cubicBezTo>
                  <a:cubicBezTo>
                    <a:pt x="102" y="2912"/>
                    <a:pt x="80" y="2891"/>
                    <a:pt x="80" y="2864"/>
                  </a:cubicBezTo>
                  <a:lnTo>
                    <a:pt x="80" y="2816"/>
                  </a:lnTo>
                  <a:lnTo>
                    <a:pt x="80" y="2768"/>
                  </a:lnTo>
                  <a:lnTo>
                    <a:pt x="80" y="2704"/>
                  </a:lnTo>
                  <a:lnTo>
                    <a:pt x="80" y="2656"/>
                  </a:lnTo>
                  <a:cubicBezTo>
                    <a:pt x="80" y="2630"/>
                    <a:pt x="102" y="2608"/>
                    <a:pt x="128" y="2608"/>
                  </a:cubicBezTo>
                  <a:lnTo>
                    <a:pt x="144" y="2608"/>
                  </a:lnTo>
                  <a:cubicBezTo>
                    <a:pt x="171" y="2608"/>
                    <a:pt x="192" y="2630"/>
                    <a:pt x="192" y="2656"/>
                  </a:cubicBezTo>
                  <a:lnTo>
                    <a:pt x="192" y="2704"/>
                  </a:lnTo>
                  <a:cubicBezTo>
                    <a:pt x="192" y="2731"/>
                    <a:pt x="171" y="2752"/>
                    <a:pt x="144" y="2752"/>
                  </a:cubicBezTo>
                  <a:cubicBezTo>
                    <a:pt x="118" y="2752"/>
                    <a:pt x="96" y="2731"/>
                    <a:pt x="96" y="2704"/>
                  </a:cubicBezTo>
                  <a:lnTo>
                    <a:pt x="96" y="2656"/>
                  </a:lnTo>
                  <a:lnTo>
                    <a:pt x="96" y="2608"/>
                  </a:lnTo>
                  <a:lnTo>
                    <a:pt x="96" y="2560"/>
                  </a:lnTo>
                  <a:lnTo>
                    <a:pt x="96" y="2496"/>
                  </a:lnTo>
                  <a:cubicBezTo>
                    <a:pt x="96" y="2470"/>
                    <a:pt x="118" y="2448"/>
                    <a:pt x="144" y="2448"/>
                  </a:cubicBezTo>
                  <a:cubicBezTo>
                    <a:pt x="171" y="2448"/>
                    <a:pt x="192" y="2470"/>
                    <a:pt x="192" y="2496"/>
                  </a:cubicBezTo>
                  <a:lnTo>
                    <a:pt x="192" y="2560"/>
                  </a:lnTo>
                  <a:cubicBezTo>
                    <a:pt x="192" y="2587"/>
                    <a:pt x="171" y="2608"/>
                    <a:pt x="144" y="2608"/>
                  </a:cubicBezTo>
                  <a:cubicBezTo>
                    <a:pt x="118" y="2608"/>
                    <a:pt x="96" y="2587"/>
                    <a:pt x="96" y="2560"/>
                  </a:cubicBezTo>
                  <a:lnTo>
                    <a:pt x="96" y="2496"/>
                  </a:lnTo>
                  <a:cubicBezTo>
                    <a:pt x="96" y="2470"/>
                    <a:pt x="118" y="2448"/>
                    <a:pt x="144" y="2448"/>
                  </a:cubicBezTo>
                  <a:lnTo>
                    <a:pt x="160" y="2448"/>
                  </a:lnTo>
                  <a:lnTo>
                    <a:pt x="112" y="2496"/>
                  </a:lnTo>
                  <a:lnTo>
                    <a:pt x="112" y="2432"/>
                  </a:lnTo>
                  <a:lnTo>
                    <a:pt x="112" y="2416"/>
                  </a:lnTo>
                  <a:lnTo>
                    <a:pt x="112" y="2400"/>
                  </a:lnTo>
                  <a:lnTo>
                    <a:pt x="112" y="2384"/>
                  </a:lnTo>
                  <a:lnTo>
                    <a:pt x="112" y="2336"/>
                  </a:lnTo>
                  <a:lnTo>
                    <a:pt x="112" y="2320"/>
                  </a:lnTo>
                  <a:lnTo>
                    <a:pt x="112" y="2288"/>
                  </a:lnTo>
                  <a:lnTo>
                    <a:pt x="112" y="2272"/>
                  </a:lnTo>
                  <a:lnTo>
                    <a:pt x="112" y="2240"/>
                  </a:lnTo>
                  <a:lnTo>
                    <a:pt x="112" y="2224"/>
                  </a:lnTo>
                  <a:lnTo>
                    <a:pt x="112" y="2192"/>
                  </a:lnTo>
                  <a:lnTo>
                    <a:pt x="112" y="2160"/>
                  </a:lnTo>
                  <a:lnTo>
                    <a:pt x="112" y="2144"/>
                  </a:lnTo>
                  <a:lnTo>
                    <a:pt x="112" y="2112"/>
                  </a:lnTo>
                  <a:lnTo>
                    <a:pt x="112" y="2096"/>
                  </a:lnTo>
                  <a:lnTo>
                    <a:pt x="112" y="2064"/>
                  </a:lnTo>
                  <a:lnTo>
                    <a:pt x="112" y="2032"/>
                  </a:lnTo>
                  <a:lnTo>
                    <a:pt x="112" y="2016"/>
                  </a:lnTo>
                  <a:lnTo>
                    <a:pt x="112" y="1984"/>
                  </a:lnTo>
                  <a:lnTo>
                    <a:pt x="112" y="1968"/>
                  </a:lnTo>
                  <a:lnTo>
                    <a:pt x="112" y="1936"/>
                  </a:lnTo>
                  <a:lnTo>
                    <a:pt x="112" y="1904"/>
                  </a:lnTo>
                  <a:lnTo>
                    <a:pt x="112" y="1888"/>
                  </a:lnTo>
                  <a:lnTo>
                    <a:pt x="112" y="1856"/>
                  </a:lnTo>
                  <a:lnTo>
                    <a:pt x="112" y="1840"/>
                  </a:lnTo>
                  <a:lnTo>
                    <a:pt x="112" y="1808"/>
                  </a:lnTo>
                  <a:lnTo>
                    <a:pt x="112" y="1792"/>
                  </a:lnTo>
                  <a:lnTo>
                    <a:pt x="112" y="1760"/>
                  </a:lnTo>
                  <a:lnTo>
                    <a:pt x="112" y="1728"/>
                  </a:lnTo>
                  <a:cubicBezTo>
                    <a:pt x="112" y="1716"/>
                    <a:pt x="118" y="1704"/>
                    <a:pt x="127" y="1695"/>
                  </a:cubicBezTo>
                  <a:lnTo>
                    <a:pt x="143" y="1679"/>
                  </a:lnTo>
                  <a:lnTo>
                    <a:pt x="128" y="1712"/>
                  </a:lnTo>
                  <a:lnTo>
                    <a:pt x="128" y="1680"/>
                  </a:lnTo>
                  <a:lnTo>
                    <a:pt x="128" y="1664"/>
                  </a:lnTo>
                  <a:lnTo>
                    <a:pt x="128" y="1632"/>
                  </a:lnTo>
                  <a:lnTo>
                    <a:pt x="128" y="1600"/>
                  </a:lnTo>
                  <a:lnTo>
                    <a:pt x="128" y="1584"/>
                  </a:lnTo>
                  <a:lnTo>
                    <a:pt x="128" y="1552"/>
                  </a:lnTo>
                  <a:lnTo>
                    <a:pt x="128" y="1536"/>
                  </a:lnTo>
                  <a:lnTo>
                    <a:pt x="128" y="1504"/>
                  </a:lnTo>
                  <a:lnTo>
                    <a:pt x="128" y="1488"/>
                  </a:lnTo>
                  <a:lnTo>
                    <a:pt x="128" y="1456"/>
                  </a:lnTo>
                  <a:lnTo>
                    <a:pt x="128" y="1424"/>
                  </a:lnTo>
                  <a:lnTo>
                    <a:pt x="128" y="1408"/>
                  </a:lnTo>
                  <a:lnTo>
                    <a:pt x="128" y="1376"/>
                  </a:lnTo>
                  <a:lnTo>
                    <a:pt x="128" y="1360"/>
                  </a:lnTo>
                  <a:lnTo>
                    <a:pt x="128" y="1328"/>
                  </a:lnTo>
                  <a:lnTo>
                    <a:pt x="128" y="1296"/>
                  </a:lnTo>
                  <a:lnTo>
                    <a:pt x="128" y="1280"/>
                  </a:lnTo>
                  <a:lnTo>
                    <a:pt x="128" y="1248"/>
                  </a:lnTo>
                  <a:lnTo>
                    <a:pt x="128" y="1232"/>
                  </a:lnTo>
                  <a:lnTo>
                    <a:pt x="128" y="1200"/>
                  </a:lnTo>
                  <a:lnTo>
                    <a:pt x="128" y="1168"/>
                  </a:lnTo>
                  <a:lnTo>
                    <a:pt x="128" y="1152"/>
                  </a:lnTo>
                  <a:lnTo>
                    <a:pt x="128" y="1120"/>
                  </a:lnTo>
                  <a:lnTo>
                    <a:pt x="128" y="1104"/>
                  </a:lnTo>
                  <a:lnTo>
                    <a:pt x="128" y="1072"/>
                  </a:lnTo>
                  <a:lnTo>
                    <a:pt x="128" y="1056"/>
                  </a:lnTo>
                  <a:lnTo>
                    <a:pt x="128" y="1024"/>
                  </a:lnTo>
                  <a:lnTo>
                    <a:pt x="128" y="992"/>
                  </a:lnTo>
                  <a:lnTo>
                    <a:pt x="128" y="976"/>
                  </a:lnTo>
                  <a:cubicBezTo>
                    <a:pt x="128" y="969"/>
                    <a:pt x="130" y="962"/>
                    <a:pt x="134" y="955"/>
                  </a:cubicBezTo>
                  <a:lnTo>
                    <a:pt x="150" y="923"/>
                  </a:lnTo>
                  <a:lnTo>
                    <a:pt x="144" y="944"/>
                  </a:lnTo>
                  <a:lnTo>
                    <a:pt x="144" y="928"/>
                  </a:lnTo>
                  <a:lnTo>
                    <a:pt x="144" y="896"/>
                  </a:lnTo>
                  <a:lnTo>
                    <a:pt x="144" y="864"/>
                  </a:lnTo>
                  <a:lnTo>
                    <a:pt x="144" y="848"/>
                  </a:lnTo>
                  <a:lnTo>
                    <a:pt x="144" y="816"/>
                  </a:lnTo>
                  <a:lnTo>
                    <a:pt x="144" y="800"/>
                  </a:lnTo>
                  <a:lnTo>
                    <a:pt x="144" y="768"/>
                  </a:lnTo>
                  <a:lnTo>
                    <a:pt x="144" y="752"/>
                  </a:lnTo>
                  <a:lnTo>
                    <a:pt x="144" y="736"/>
                  </a:lnTo>
                  <a:lnTo>
                    <a:pt x="144" y="720"/>
                  </a:lnTo>
                  <a:lnTo>
                    <a:pt x="144" y="704"/>
                  </a:lnTo>
                  <a:lnTo>
                    <a:pt x="144" y="688"/>
                  </a:lnTo>
                  <a:lnTo>
                    <a:pt x="144" y="672"/>
                  </a:lnTo>
                  <a:lnTo>
                    <a:pt x="144" y="656"/>
                  </a:lnTo>
                  <a:lnTo>
                    <a:pt x="144" y="640"/>
                  </a:lnTo>
                  <a:lnTo>
                    <a:pt x="144" y="624"/>
                  </a:lnTo>
                  <a:lnTo>
                    <a:pt x="144" y="608"/>
                  </a:lnTo>
                  <a:cubicBezTo>
                    <a:pt x="144" y="596"/>
                    <a:pt x="150" y="584"/>
                    <a:pt x="159" y="575"/>
                  </a:cubicBezTo>
                  <a:lnTo>
                    <a:pt x="175" y="559"/>
                  </a:lnTo>
                  <a:lnTo>
                    <a:pt x="160" y="592"/>
                  </a:lnTo>
                  <a:lnTo>
                    <a:pt x="160" y="576"/>
                  </a:lnTo>
                  <a:lnTo>
                    <a:pt x="160" y="560"/>
                  </a:lnTo>
                  <a:lnTo>
                    <a:pt x="160" y="544"/>
                  </a:lnTo>
                  <a:lnTo>
                    <a:pt x="160" y="528"/>
                  </a:lnTo>
                  <a:lnTo>
                    <a:pt x="160" y="512"/>
                  </a:lnTo>
                  <a:lnTo>
                    <a:pt x="160" y="496"/>
                  </a:lnTo>
                  <a:lnTo>
                    <a:pt x="160" y="480"/>
                  </a:lnTo>
                  <a:lnTo>
                    <a:pt x="160" y="464"/>
                  </a:lnTo>
                  <a:lnTo>
                    <a:pt x="160" y="448"/>
                  </a:lnTo>
                  <a:lnTo>
                    <a:pt x="160" y="432"/>
                  </a:lnTo>
                  <a:lnTo>
                    <a:pt x="160" y="416"/>
                  </a:lnTo>
                  <a:cubicBezTo>
                    <a:pt x="160" y="404"/>
                    <a:pt x="166" y="392"/>
                    <a:pt x="175" y="383"/>
                  </a:cubicBezTo>
                  <a:lnTo>
                    <a:pt x="191" y="367"/>
                  </a:lnTo>
                  <a:lnTo>
                    <a:pt x="176" y="400"/>
                  </a:lnTo>
                  <a:lnTo>
                    <a:pt x="176" y="384"/>
                  </a:lnTo>
                  <a:lnTo>
                    <a:pt x="176" y="368"/>
                  </a:lnTo>
                  <a:lnTo>
                    <a:pt x="176" y="352"/>
                  </a:lnTo>
                  <a:lnTo>
                    <a:pt x="176" y="336"/>
                  </a:lnTo>
                  <a:lnTo>
                    <a:pt x="176" y="320"/>
                  </a:lnTo>
                  <a:lnTo>
                    <a:pt x="176" y="304"/>
                  </a:lnTo>
                  <a:lnTo>
                    <a:pt x="176" y="288"/>
                  </a:lnTo>
                  <a:lnTo>
                    <a:pt x="176" y="272"/>
                  </a:lnTo>
                  <a:lnTo>
                    <a:pt x="176" y="256"/>
                  </a:lnTo>
                  <a:lnTo>
                    <a:pt x="176" y="240"/>
                  </a:lnTo>
                  <a:lnTo>
                    <a:pt x="176" y="224"/>
                  </a:lnTo>
                  <a:cubicBezTo>
                    <a:pt x="176" y="212"/>
                    <a:pt x="182" y="200"/>
                    <a:pt x="191" y="191"/>
                  </a:cubicBezTo>
                  <a:lnTo>
                    <a:pt x="207" y="175"/>
                  </a:lnTo>
                  <a:lnTo>
                    <a:pt x="192" y="208"/>
                  </a:lnTo>
                  <a:lnTo>
                    <a:pt x="192" y="192"/>
                  </a:lnTo>
                  <a:lnTo>
                    <a:pt x="192" y="176"/>
                  </a:lnTo>
                  <a:lnTo>
                    <a:pt x="192" y="160"/>
                  </a:lnTo>
                  <a:lnTo>
                    <a:pt x="192" y="144"/>
                  </a:lnTo>
                  <a:lnTo>
                    <a:pt x="192" y="128"/>
                  </a:lnTo>
                  <a:lnTo>
                    <a:pt x="192" y="112"/>
                  </a:lnTo>
                  <a:lnTo>
                    <a:pt x="192" y="96"/>
                  </a:lnTo>
                  <a:lnTo>
                    <a:pt x="192" y="80"/>
                  </a:lnTo>
                  <a:lnTo>
                    <a:pt x="192" y="64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64"/>
                  </a:lnTo>
                  <a:lnTo>
                    <a:pt x="288" y="80"/>
                  </a:lnTo>
                  <a:lnTo>
                    <a:pt x="288" y="96"/>
                  </a:lnTo>
                  <a:lnTo>
                    <a:pt x="288" y="112"/>
                  </a:lnTo>
                  <a:lnTo>
                    <a:pt x="288" y="128"/>
                  </a:lnTo>
                  <a:lnTo>
                    <a:pt x="288" y="144"/>
                  </a:lnTo>
                  <a:lnTo>
                    <a:pt x="288" y="160"/>
                  </a:lnTo>
                  <a:lnTo>
                    <a:pt x="288" y="176"/>
                  </a:lnTo>
                  <a:lnTo>
                    <a:pt x="288" y="192"/>
                  </a:lnTo>
                  <a:lnTo>
                    <a:pt x="288" y="208"/>
                  </a:lnTo>
                  <a:cubicBezTo>
                    <a:pt x="288" y="221"/>
                    <a:pt x="283" y="233"/>
                    <a:pt x="274" y="242"/>
                  </a:cubicBezTo>
                  <a:lnTo>
                    <a:pt x="258" y="258"/>
                  </a:lnTo>
                  <a:lnTo>
                    <a:pt x="272" y="224"/>
                  </a:lnTo>
                  <a:lnTo>
                    <a:pt x="272" y="240"/>
                  </a:lnTo>
                  <a:lnTo>
                    <a:pt x="272" y="256"/>
                  </a:lnTo>
                  <a:lnTo>
                    <a:pt x="272" y="272"/>
                  </a:lnTo>
                  <a:lnTo>
                    <a:pt x="272" y="288"/>
                  </a:lnTo>
                  <a:lnTo>
                    <a:pt x="272" y="304"/>
                  </a:lnTo>
                  <a:lnTo>
                    <a:pt x="272" y="320"/>
                  </a:lnTo>
                  <a:lnTo>
                    <a:pt x="272" y="336"/>
                  </a:lnTo>
                  <a:lnTo>
                    <a:pt x="272" y="352"/>
                  </a:lnTo>
                  <a:lnTo>
                    <a:pt x="272" y="368"/>
                  </a:lnTo>
                  <a:lnTo>
                    <a:pt x="272" y="384"/>
                  </a:lnTo>
                  <a:lnTo>
                    <a:pt x="272" y="400"/>
                  </a:lnTo>
                  <a:cubicBezTo>
                    <a:pt x="272" y="413"/>
                    <a:pt x="267" y="425"/>
                    <a:pt x="258" y="434"/>
                  </a:cubicBezTo>
                  <a:lnTo>
                    <a:pt x="242" y="450"/>
                  </a:lnTo>
                  <a:lnTo>
                    <a:pt x="256" y="416"/>
                  </a:lnTo>
                  <a:lnTo>
                    <a:pt x="256" y="432"/>
                  </a:lnTo>
                  <a:lnTo>
                    <a:pt x="256" y="448"/>
                  </a:lnTo>
                  <a:lnTo>
                    <a:pt x="256" y="464"/>
                  </a:lnTo>
                  <a:lnTo>
                    <a:pt x="256" y="480"/>
                  </a:lnTo>
                  <a:lnTo>
                    <a:pt x="256" y="496"/>
                  </a:lnTo>
                  <a:lnTo>
                    <a:pt x="256" y="512"/>
                  </a:lnTo>
                  <a:lnTo>
                    <a:pt x="256" y="528"/>
                  </a:lnTo>
                  <a:lnTo>
                    <a:pt x="256" y="544"/>
                  </a:lnTo>
                  <a:lnTo>
                    <a:pt x="256" y="560"/>
                  </a:lnTo>
                  <a:lnTo>
                    <a:pt x="256" y="576"/>
                  </a:lnTo>
                  <a:lnTo>
                    <a:pt x="256" y="592"/>
                  </a:lnTo>
                  <a:cubicBezTo>
                    <a:pt x="256" y="605"/>
                    <a:pt x="251" y="617"/>
                    <a:pt x="242" y="626"/>
                  </a:cubicBezTo>
                  <a:lnTo>
                    <a:pt x="226" y="642"/>
                  </a:lnTo>
                  <a:lnTo>
                    <a:pt x="240" y="608"/>
                  </a:lnTo>
                  <a:lnTo>
                    <a:pt x="240" y="624"/>
                  </a:lnTo>
                  <a:lnTo>
                    <a:pt x="240" y="640"/>
                  </a:lnTo>
                  <a:lnTo>
                    <a:pt x="240" y="656"/>
                  </a:lnTo>
                  <a:lnTo>
                    <a:pt x="240" y="672"/>
                  </a:lnTo>
                  <a:lnTo>
                    <a:pt x="240" y="688"/>
                  </a:lnTo>
                  <a:lnTo>
                    <a:pt x="240" y="704"/>
                  </a:lnTo>
                  <a:lnTo>
                    <a:pt x="240" y="720"/>
                  </a:lnTo>
                  <a:lnTo>
                    <a:pt x="240" y="736"/>
                  </a:lnTo>
                  <a:lnTo>
                    <a:pt x="240" y="752"/>
                  </a:lnTo>
                  <a:lnTo>
                    <a:pt x="240" y="768"/>
                  </a:lnTo>
                  <a:lnTo>
                    <a:pt x="240" y="800"/>
                  </a:lnTo>
                  <a:lnTo>
                    <a:pt x="240" y="816"/>
                  </a:lnTo>
                  <a:lnTo>
                    <a:pt x="240" y="848"/>
                  </a:lnTo>
                  <a:lnTo>
                    <a:pt x="240" y="864"/>
                  </a:lnTo>
                  <a:lnTo>
                    <a:pt x="240" y="896"/>
                  </a:lnTo>
                  <a:lnTo>
                    <a:pt x="240" y="928"/>
                  </a:lnTo>
                  <a:lnTo>
                    <a:pt x="240" y="944"/>
                  </a:lnTo>
                  <a:cubicBezTo>
                    <a:pt x="240" y="952"/>
                    <a:pt x="239" y="959"/>
                    <a:pt x="235" y="966"/>
                  </a:cubicBezTo>
                  <a:lnTo>
                    <a:pt x="219" y="998"/>
                  </a:lnTo>
                  <a:lnTo>
                    <a:pt x="224" y="976"/>
                  </a:lnTo>
                  <a:lnTo>
                    <a:pt x="224" y="992"/>
                  </a:lnTo>
                  <a:lnTo>
                    <a:pt x="224" y="1024"/>
                  </a:lnTo>
                  <a:lnTo>
                    <a:pt x="224" y="1056"/>
                  </a:lnTo>
                  <a:lnTo>
                    <a:pt x="224" y="1072"/>
                  </a:lnTo>
                  <a:lnTo>
                    <a:pt x="224" y="1104"/>
                  </a:lnTo>
                  <a:lnTo>
                    <a:pt x="224" y="1120"/>
                  </a:lnTo>
                  <a:lnTo>
                    <a:pt x="224" y="1152"/>
                  </a:lnTo>
                  <a:lnTo>
                    <a:pt x="224" y="1168"/>
                  </a:lnTo>
                  <a:lnTo>
                    <a:pt x="224" y="1200"/>
                  </a:lnTo>
                  <a:lnTo>
                    <a:pt x="224" y="1232"/>
                  </a:lnTo>
                  <a:lnTo>
                    <a:pt x="224" y="1248"/>
                  </a:lnTo>
                  <a:lnTo>
                    <a:pt x="224" y="1280"/>
                  </a:lnTo>
                  <a:lnTo>
                    <a:pt x="224" y="1296"/>
                  </a:lnTo>
                  <a:lnTo>
                    <a:pt x="224" y="1328"/>
                  </a:lnTo>
                  <a:lnTo>
                    <a:pt x="224" y="1360"/>
                  </a:lnTo>
                  <a:lnTo>
                    <a:pt x="224" y="1376"/>
                  </a:lnTo>
                  <a:lnTo>
                    <a:pt x="224" y="1408"/>
                  </a:lnTo>
                  <a:lnTo>
                    <a:pt x="224" y="1424"/>
                  </a:lnTo>
                  <a:lnTo>
                    <a:pt x="224" y="1456"/>
                  </a:lnTo>
                  <a:lnTo>
                    <a:pt x="224" y="1488"/>
                  </a:lnTo>
                  <a:lnTo>
                    <a:pt x="224" y="1504"/>
                  </a:lnTo>
                  <a:lnTo>
                    <a:pt x="224" y="1536"/>
                  </a:lnTo>
                  <a:lnTo>
                    <a:pt x="224" y="1552"/>
                  </a:lnTo>
                  <a:lnTo>
                    <a:pt x="224" y="1584"/>
                  </a:lnTo>
                  <a:lnTo>
                    <a:pt x="224" y="1600"/>
                  </a:lnTo>
                  <a:lnTo>
                    <a:pt x="224" y="1632"/>
                  </a:lnTo>
                  <a:lnTo>
                    <a:pt x="224" y="1664"/>
                  </a:lnTo>
                  <a:lnTo>
                    <a:pt x="224" y="1680"/>
                  </a:lnTo>
                  <a:lnTo>
                    <a:pt x="224" y="1712"/>
                  </a:lnTo>
                  <a:cubicBezTo>
                    <a:pt x="224" y="1725"/>
                    <a:pt x="219" y="1737"/>
                    <a:pt x="210" y="1746"/>
                  </a:cubicBezTo>
                  <a:lnTo>
                    <a:pt x="194" y="1762"/>
                  </a:lnTo>
                  <a:lnTo>
                    <a:pt x="208" y="1728"/>
                  </a:lnTo>
                  <a:lnTo>
                    <a:pt x="208" y="1760"/>
                  </a:lnTo>
                  <a:lnTo>
                    <a:pt x="208" y="1792"/>
                  </a:lnTo>
                  <a:lnTo>
                    <a:pt x="208" y="1808"/>
                  </a:lnTo>
                  <a:lnTo>
                    <a:pt x="208" y="1840"/>
                  </a:lnTo>
                  <a:lnTo>
                    <a:pt x="208" y="1856"/>
                  </a:lnTo>
                  <a:lnTo>
                    <a:pt x="208" y="1888"/>
                  </a:lnTo>
                  <a:lnTo>
                    <a:pt x="208" y="1904"/>
                  </a:lnTo>
                  <a:lnTo>
                    <a:pt x="208" y="1936"/>
                  </a:lnTo>
                  <a:lnTo>
                    <a:pt x="208" y="1968"/>
                  </a:lnTo>
                  <a:lnTo>
                    <a:pt x="208" y="1984"/>
                  </a:lnTo>
                  <a:lnTo>
                    <a:pt x="208" y="2016"/>
                  </a:lnTo>
                  <a:lnTo>
                    <a:pt x="208" y="2032"/>
                  </a:lnTo>
                  <a:lnTo>
                    <a:pt x="208" y="2064"/>
                  </a:lnTo>
                  <a:lnTo>
                    <a:pt x="208" y="2096"/>
                  </a:lnTo>
                  <a:lnTo>
                    <a:pt x="208" y="2112"/>
                  </a:lnTo>
                  <a:lnTo>
                    <a:pt x="208" y="2144"/>
                  </a:lnTo>
                  <a:lnTo>
                    <a:pt x="208" y="2160"/>
                  </a:lnTo>
                  <a:lnTo>
                    <a:pt x="208" y="2192"/>
                  </a:lnTo>
                  <a:lnTo>
                    <a:pt x="208" y="2224"/>
                  </a:lnTo>
                  <a:lnTo>
                    <a:pt x="208" y="2240"/>
                  </a:lnTo>
                  <a:lnTo>
                    <a:pt x="208" y="2272"/>
                  </a:lnTo>
                  <a:lnTo>
                    <a:pt x="208" y="2288"/>
                  </a:lnTo>
                  <a:lnTo>
                    <a:pt x="208" y="2320"/>
                  </a:lnTo>
                  <a:lnTo>
                    <a:pt x="208" y="2336"/>
                  </a:lnTo>
                  <a:lnTo>
                    <a:pt x="208" y="2384"/>
                  </a:lnTo>
                  <a:lnTo>
                    <a:pt x="208" y="2400"/>
                  </a:lnTo>
                  <a:lnTo>
                    <a:pt x="208" y="2416"/>
                  </a:lnTo>
                  <a:lnTo>
                    <a:pt x="208" y="2432"/>
                  </a:lnTo>
                  <a:lnTo>
                    <a:pt x="208" y="2496"/>
                  </a:lnTo>
                  <a:cubicBezTo>
                    <a:pt x="208" y="2523"/>
                    <a:pt x="187" y="2544"/>
                    <a:pt x="160" y="2544"/>
                  </a:cubicBezTo>
                  <a:lnTo>
                    <a:pt x="144" y="2544"/>
                  </a:lnTo>
                  <a:lnTo>
                    <a:pt x="192" y="2496"/>
                  </a:lnTo>
                  <a:lnTo>
                    <a:pt x="192" y="2560"/>
                  </a:lnTo>
                  <a:lnTo>
                    <a:pt x="96" y="2560"/>
                  </a:lnTo>
                  <a:lnTo>
                    <a:pt x="96" y="2496"/>
                  </a:lnTo>
                  <a:lnTo>
                    <a:pt x="192" y="2496"/>
                  </a:lnTo>
                  <a:lnTo>
                    <a:pt x="192" y="2560"/>
                  </a:lnTo>
                  <a:lnTo>
                    <a:pt x="192" y="2608"/>
                  </a:lnTo>
                  <a:lnTo>
                    <a:pt x="192" y="2656"/>
                  </a:lnTo>
                  <a:lnTo>
                    <a:pt x="192" y="2704"/>
                  </a:lnTo>
                  <a:lnTo>
                    <a:pt x="96" y="2704"/>
                  </a:lnTo>
                  <a:lnTo>
                    <a:pt x="96" y="2656"/>
                  </a:lnTo>
                  <a:lnTo>
                    <a:pt x="144" y="2704"/>
                  </a:lnTo>
                  <a:lnTo>
                    <a:pt x="128" y="2704"/>
                  </a:lnTo>
                  <a:lnTo>
                    <a:pt x="176" y="2656"/>
                  </a:lnTo>
                  <a:lnTo>
                    <a:pt x="176" y="2704"/>
                  </a:lnTo>
                  <a:lnTo>
                    <a:pt x="176" y="2768"/>
                  </a:lnTo>
                  <a:lnTo>
                    <a:pt x="176" y="2816"/>
                  </a:lnTo>
                  <a:lnTo>
                    <a:pt x="176" y="2864"/>
                  </a:lnTo>
                  <a:lnTo>
                    <a:pt x="80" y="2864"/>
                  </a:lnTo>
                  <a:lnTo>
                    <a:pt x="80" y="2816"/>
                  </a:lnTo>
                  <a:lnTo>
                    <a:pt x="176" y="2816"/>
                  </a:lnTo>
                  <a:lnTo>
                    <a:pt x="176" y="2864"/>
                  </a:lnTo>
                  <a:lnTo>
                    <a:pt x="176" y="2912"/>
                  </a:lnTo>
                  <a:lnTo>
                    <a:pt x="176" y="2976"/>
                  </a:lnTo>
                  <a:lnTo>
                    <a:pt x="176" y="3024"/>
                  </a:lnTo>
                  <a:lnTo>
                    <a:pt x="176" y="3072"/>
                  </a:lnTo>
                  <a:lnTo>
                    <a:pt x="176" y="3120"/>
                  </a:lnTo>
                  <a:lnTo>
                    <a:pt x="176" y="3184"/>
                  </a:lnTo>
                  <a:cubicBezTo>
                    <a:pt x="176" y="3190"/>
                    <a:pt x="176" y="3195"/>
                    <a:pt x="174" y="3200"/>
                  </a:cubicBezTo>
                  <a:lnTo>
                    <a:pt x="158" y="3248"/>
                  </a:lnTo>
                  <a:lnTo>
                    <a:pt x="160" y="3232"/>
                  </a:lnTo>
                  <a:lnTo>
                    <a:pt x="160" y="3280"/>
                  </a:lnTo>
                  <a:lnTo>
                    <a:pt x="160" y="3328"/>
                  </a:lnTo>
                  <a:lnTo>
                    <a:pt x="160" y="3392"/>
                  </a:lnTo>
                  <a:lnTo>
                    <a:pt x="160" y="3440"/>
                  </a:lnTo>
                  <a:lnTo>
                    <a:pt x="160" y="3488"/>
                  </a:lnTo>
                  <a:lnTo>
                    <a:pt x="160" y="3536"/>
                  </a:lnTo>
                  <a:lnTo>
                    <a:pt x="160" y="3584"/>
                  </a:lnTo>
                  <a:lnTo>
                    <a:pt x="160" y="3648"/>
                  </a:lnTo>
                  <a:lnTo>
                    <a:pt x="160" y="3696"/>
                  </a:lnTo>
                  <a:lnTo>
                    <a:pt x="160" y="3744"/>
                  </a:lnTo>
                  <a:lnTo>
                    <a:pt x="160" y="3792"/>
                  </a:lnTo>
                  <a:cubicBezTo>
                    <a:pt x="160" y="3796"/>
                    <a:pt x="160" y="3800"/>
                    <a:pt x="159" y="3804"/>
                  </a:cubicBezTo>
                  <a:lnTo>
                    <a:pt x="143" y="3868"/>
                  </a:lnTo>
                  <a:lnTo>
                    <a:pt x="144" y="3856"/>
                  </a:lnTo>
                  <a:lnTo>
                    <a:pt x="144" y="3904"/>
                  </a:lnTo>
                  <a:lnTo>
                    <a:pt x="144" y="3952"/>
                  </a:lnTo>
                  <a:lnTo>
                    <a:pt x="144" y="4000"/>
                  </a:lnTo>
                  <a:lnTo>
                    <a:pt x="144" y="4064"/>
                  </a:lnTo>
                  <a:lnTo>
                    <a:pt x="144" y="4112"/>
                  </a:lnTo>
                  <a:lnTo>
                    <a:pt x="144" y="4160"/>
                  </a:lnTo>
                  <a:lnTo>
                    <a:pt x="144" y="4208"/>
                  </a:lnTo>
                  <a:lnTo>
                    <a:pt x="144" y="4272"/>
                  </a:lnTo>
                  <a:lnTo>
                    <a:pt x="144" y="4320"/>
                  </a:lnTo>
                  <a:cubicBezTo>
                    <a:pt x="144" y="4326"/>
                    <a:pt x="144" y="4331"/>
                    <a:pt x="142" y="4336"/>
                  </a:cubicBezTo>
                  <a:lnTo>
                    <a:pt x="126" y="4384"/>
                  </a:lnTo>
                  <a:lnTo>
                    <a:pt x="128" y="4368"/>
                  </a:lnTo>
                  <a:lnTo>
                    <a:pt x="128" y="4416"/>
                  </a:lnTo>
                  <a:lnTo>
                    <a:pt x="128" y="4464"/>
                  </a:lnTo>
                  <a:lnTo>
                    <a:pt x="128" y="4528"/>
                  </a:lnTo>
                  <a:lnTo>
                    <a:pt x="128" y="4576"/>
                  </a:lnTo>
                  <a:lnTo>
                    <a:pt x="128" y="4624"/>
                  </a:lnTo>
                  <a:lnTo>
                    <a:pt x="32" y="4624"/>
                  </a:lnTo>
                  <a:lnTo>
                    <a:pt x="32" y="4576"/>
                  </a:lnTo>
                  <a:lnTo>
                    <a:pt x="128" y="4576"/>
                  </a:lnTo>
                  <a:lnTo>
                    <a:pt x="128" y="4624"/>
                  </a:lnTo>
                  <a:lnTo>
                    <a:pt x="128" y="4672"/>
                  </a:lnTo>
                  <a:lnTo>
                    <a:pt x="128" y="4736"/>
                  </a:lnTo>
                  <a:lnTo>
                    <a:pt x="128" y="4784"/>
                  </a:lnTo>
                  <a:cubicBezTo>
                    <a:pt x="128" y="4811"/>
                    <a:pt x="107" y="4832"/>
                    <a:pt x="80" y="4832"/>
                  </a:cubicBezTo>
                  <a:lnTo>
                    <a:pt x="64" y="4832"/>
                  </a:lnTo>
                  <a:lnTo>
                    <a:pt x="112" y="4784"/>
                  </a:lnTo>
                  <a:lnTo>
                    <a:pt x="112" y="4832"/>
                  </a:lnTo>
                  <a:lnTo>
                    <a:pt x="112" y="4880"/>
                  </a:lnTo>
                  <a:lnTo>
                    <a:pt x="112" y="4944"/>
                  </a:lnTo>
                  <a:lnTo>
                    <a:pt x="112" y="4992"/>
                  </a:lnTo>
                  <a:lnTo>
                    <a:pt x="112" y="5040"/>
                  </a:lnTo>
                  <a:lnTo>
                    <a:pt x="112" y="5088"/>
                  </a:lnTo>
                  <a:lnTo>
                    <a:pt x="16" y="5088"/>
                  </a:lnTo>
                  <a:lnTo>
                    <a:pt x="16" y="5040"/>
                  </a:lnTo>
                  <a:lnTo>
                    <a:pt x="112" y="5040"/>
                  </a:lnTo>
                  <a:lnTo>
                    <a:pt x="112" y="5088"/>
                  </a:lnTo>
                  <a:lnTo>
                    <a:pt x="112" y="5152"/>
                  </a:lnTo>
                  <a:lnTo>
                    <a:pt x="112" y="5200"/>
                  </a:lnTo>
                  <a:lnTo>
                    <a:pt x="112" y="5248"/>
                  </a:lnTo>
                  <a:lnTo>
                    <a:pt x="112" y="5296"/>
                  </a:lnTo>
                  <a:lnTo>
                    <a:pt x="112" y="5360"/>
                  </a:lnTo>
                  <a:lnTo>
                    <a:pt x="112" y="5408"/>
                  </a:lnTo>
                  <a:lnTo>
                    <a:pt x="112" y="5456"/>
                  </a:lnTo>
                  <a:cubicBezTo>
                    <a:pt x="112" y="5483"/>
                    <a:pt x="91" y="5504"/>
                    <a:pt x="64" y="5504"/>
                  </a:cubicBezTo>
                  <a:lnTo>
                    <a:pt x="48" y="5504"/>
                  </a:lnTo>
                  <a:lnTo>
                    <a:pt x="96" y="5456"/>
                  </a:lnTo>
                  <a:lnTo>
                    <a:pt x="96" y="5504"/>
                  </a:lnTo>
                  <a:lnTo>
                    <a:pt x="96" y="5552"/>
                  </a:lnTo>
                  <a:lnTo>
                    <a:pt x="96" y="5616"/>
                  </a:lnTo>
                  <a:lnTo>
                    <a:pt x="96" y="5664"/>
                  </a:lnTo>
                  <a:lnTo>
                    <a:pt x="96" y="5712"/>
                  </a:lnTo>
                  <a:lnTo>
                    <a:pt x="96" y="5760"/>
                  </a:lnTo>
                  <a:lnTo>
                    <a:pt x="96" y="5824"/>
                  </a:lnTo>
                  <a:lnTo>
                    <a:pt x="96" y="5872"/>
                  </a:lnTo>
                  <a:lnTo>
                    <a:pt x="96" y="5920"/>
                  </a:lnTo>
                  <a:lnTo>
                    <a:pt x="96" y="5968"/>
                  </a:lnTo>
                  <a:lnTo>
                    <a:pt x="96" y="6032"/>
                  </a:lnTo>
                  <a:lnTo>
                    <a:pt x="96" y="6080"/>
                  </a:lnTo>
                  <a:lnTo>
                    <a:pt x="96" y="6128"/>
                  </a:lnTo>
                  <a:lnTo>
                    <a:pt x="96" y="6176"/>
                  </a:lnTo>
                  <a:lnTo>
                    <a:pt x="96" y="6240"/>
                  </a:lnTo>
                  <a:lnTo>
                    <a:pt x="96" y="6288"/>
                  </a:lnTo>
                  <a:lnTo>
                    <a:pt x="96" y="6336"/>
                  </a:lnTo>
                  <a:cubicBezTo>
                    <a:pt x="96" y="6363"/>
                    <a:pt x="75" y="6384"/>
                    <a:pt x="48" y="6384"/>
                  </a:cubicBezTo>
                  <a:cubicBezTo>
                    <a:pt x="22" y="6384"/>
                    <a:pt x="0" y="6363"/>
                    <a:pt x="0" y="633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79" name="Freeform 253"/>
            <p:cNvSpPr>
              <a:spLocks/>
            </p:cNvSpPr>
            <p:nvPr/>
          </p:nvSpPr>
          <p:spPr bwMode="auto">
            <a:xfrm>
              <a:off x="7378563" y="3708086"/>
              <a:ext cx="27912" cy="1342586"/>
            </a:xfrm>
            <a:custGeom>
              <a:avLst/>
              <a:gdLst>
                <a:gd name="T0" fmla="*/ 16 w 448"/>
                <a:gd name="T1" fmla="*/ 1984 h 14032"/>
                <a:gd name="T2" fmla="*/ 16 w 448"/>
                <a:gd name="T3" fmla="*/ 1856 h 14032"/>
                <a:gd name="T4" fmla="*/ 32 w 448"/>
                <a:gd name="T5" fmla="*/ 1776 h 14032"/>
                <a:gd name="T6" fmla="*/ 32 w 448"/>
                <a:gd name="T7" fmla="*/ 1648 h 14032"/>
                <a:gd name="T8" fmla="*/ 48 w 448"/>
                <a:gd name="T9" fmla="*/ 1568 h 14032"/>
                <a:gd name="T10" fmla="*/ 48 w 448"/>
                <a:gd name="T11" fmla="*/ 1440 h 14032"/>
                <a:gd name="T12" fmla="*/ 64 w 448"/>
                <a:gd name="T13" fmla="*/ 1344 h 14032"/>
                <a:gd name="T14" fmla="*/ 128 w 448"/>
                <a:gd name="T15" fmla="*/ 1200 h 14032"/>
                <a:gd name="T16" fmla="*/ 80 w 448"/>
                <a:gd name="T17" fmla="*/ 1136 h 14032"/>
                <a:gd name="T18" fmla="*/ 96 w 448"/>
                <a:gd name="T19" fmla="*/ 1040 h 14032"/>
                <a:gd name="T20" fmla="*/ 96 w 448"/>
                <a:gd name="T21" fmla="*/ 912 h 14032"/>
                <a:gd name="T22" fmla="*/ 112 w 448"/>
                <a:gd name="T23" fmla="*/ 832 h 14032"/>
                <a:gd name="T24" fmla="*/ 112 w 448"/>
                <a:gd name="T25" fmla="*/ 704 h 14032"/>
                <a:gd name="T26" fmla="*/ 128 w 448"/>
                <a:gd name="T27" fmla="*/ 624 h 14032"/>
                <a:gd name="T28" fmla="*/ 176 w 448"/>
                <a:gd name="T29" fmla="*/ 192 h 14032"/>
                <a:gd name="T30" fmla="*/ 208 w 448"/>
                <a:gd name="T31" fmla="*/ 160 h 14032"/>
                <a:gd name="T32" fmla="*/ 304 w 448"/>
                <a:gd name="T33" fmla="*/ 64 h 14032"/>
                <a:gd name="T34" fmla="*/ 336 w 448"/>
                <a:gd name="T35" fmla="*/ 64 h 14032"/>
                <a:gd name="T36" fmla="*/ 384 w 448"/>
                <a:gd name="T37" fmla="*/ 1344 h 14032"/>
                <a:gd name="T38" fmla="*/ 400 w 448"/>
                <a:gd name="T39" fmla="*/ 1392 h 14032"/>
                <a:gd name="T40" fmla="*/ 304 w 448"/>
                <a:gd name="T41" fmla="*/ 1392 h 14032"/>
                <a:gd name="T42" fmla="*/ 352 w 448"/>
                <a:gd name="T43" fmla="*/ 1296 h 14032"/>
                <a:gd name="T44" fmla="*/ 320 w 448"/>
                <a:gd name="T45" fmla="*/ 1552 h 14032"/>
                <a:gd name="T46" fmla="*/ 416 w 448"/>
                <a:gd name="T47" fmla="*/ 1968 h 14032"/>
                <a:gd name="T48" fmla="*/ 416 w 448"/>
                <a:gd name="T49" fmla="*/ 2848 h 14032"/>
                <a:gd name="T50" fmla="*/ 432 w 448"/>
                <a:gd name="T51" fmla="*/ 3472 h 14032"/>
                <a:gd name="T52" fmla="*/ 432 w 448"/>
                <a:gd name="T53" fmla="*/ 4352 h 14032"/>
                <a:gd name="T54" fmla="*/ 432 w 448"/>
                <a:gd name="T55" fmla="*/ 5584 h 14032"/>
                <a:gd name="T56" fmla="*/ 432 w 448"/>
                <a:gd name="T57" fmla="*/ 7920 h 14032"/>
                <a:gd name="T58" fmla="*/ 448 w 448"/>
                <a:gd name="T59" fmla="*/ 10208 h 14032"/>
                <a:gd name="T60" fmla="*/ 448 w 448"/>
                <a:gd name="T61" fmla="*/ 12528 h 14032"/>
                <a:gd name="T62" fmla="*/ 352 w 448"/>
                <a:gd name="T63" fmla="*/ 13728 h 14032"/>
                <a:gd name="T64" fmla="*/ 352 w 448"/>
                <a:gd name="T65" fmla="*/ 11392 h 14032"/>
                <a:gd name="T66" fmla="*/ 352 w 448"/>
                <a:gd name="T67" fmla="*/ 9120 h 14032"/>
                <a:gd name="T68" fmla="*/ 336 w 448"/>
                <a:gd name="T69" fmla="*/ 6784 h 14032"/>
                <a:gd name="T70" fmla="*/ 336 w 448"/>
                <a:gd name="T71" fmla="*/ 4816 h 14032"/>
                <a:gd name="T72" fmla="*/ 336 w 448"/>
                <a:gd name="T73" fmla="*/ 3936 h 14032"/>
                <a:gd name="T74" fmla="*/ 336 w 448"/>
                <a:gd name="T75" fmla="*/ 3056 h 14032"/>
                <a:gd name="T76" fmla="*/ 320 w 448"/>
                <a:gd name="T77" fmla="*/ 2432 h 14032"/>
                <a:gd name="T78" fmla="*/ 320 w 448"/>
                <a:gd name="T79" fmla="*/ 1552 h 14032"/>
                <a:gd name="T80" fmla="*/ 320 w 448"/>
                <a:gd name="T81" fmla="*/ 1344 h 14032"/>
                <a:gd name="T82" fmla="*/ 400 w 448"/>
                <a:gd name="T83" fmla="*/ 1392 h 14032"/>
                <a:gd name="T84" fmla="*/ 336 w 448"/>
                <a:gd name="T85" fmla="*/ 1392 h 14032"/>
                <a:gd name="T86" fmla="*/ 288 w 448"/>
                <a:gd name="T87" fmla="*/ 688 h 14032"/>
                <a:gd name="T88" fmla="*/ 320 w 448"/>
                <a:gd name="T89" fmla="*/ 96 h 14032"/>
                <a:gd name="T90" fmla="*/ 320 w 448"/>
                <a:gd name="T91" fmla="*/ 144 h 14032"/>
                <a:gd name="T92" fmla="*/ 288 w 448"/>
                <a:gd name="T93" fmla="*/ 176 h 14032"/>
                <a:gd name="T94" fmla="*/ 176 w 448"/>
                <a:gd name="T95" fmla="*/ 240 h 14032"/>
                <a:gd name="T96" fmla="*/ 160 w 448"/>
                <a:gd name="T97" fmla="*/ 704 h 14032"/>
                <a:gd name="T98" fmla="*/ 208 w 448"/>
                <a:gd name="T99" fmla="*/ 768 h 14032"/>
                <a:gd name="T100" fmla="*/ 192 w 448"/>
                <a:gd name="T101" fmla="*/ 848 h 14032"/>
                <a:gd name="T102" fmla="*/ 192 w 448"/>
                <a:gd name="T103" fmla="*/ 976 h 14032"/>
                <a:gd name="T104" fmla="*/ 176 w 448"/>
                <a:gd name="T105" fmla="*/ 1072 h 14032"/>
                <a:gd name="T106" fmla="*/ 176 w 448"/>
                <a:gd name="T107" fmla="*/ 1200 h 14032"/>
                <a:gd name="T108" fmla="*/ 160 w 448"/>
                <a:gd name="T109" fmla="*/ 1280 h 14032"/>
                <a:gd name="T110" fmla="*/ 160 w 448"/>
                <a:gd name="T111" fmla="*/ 1408 h 14032"/>
                <a:gd name="T112" fmla="*/ 144 w 448"/>
                <a:gd name="T113" fmla="*/ 1504 h 14032"/>
                <a:gd name="T114" fmla="*/ 144 w 448"/>
                <a:gd name="T115" fmla="*/ 1632 h 14032"/>
                <a:gd name="T116" fmla="*/ 128 w 448"/>
                <a:gd name="T117" fmla="*/ 1712 h 14032"/>
                <a:gd name="T118" fmla="*/ 80 w 448"/>
                <a:gd name="T119" fmla="*/ 1872 h 14032"/>
                <a:gd name="T120" fmla="*/ 112 w 448"/>
                <a:gd name="T121" fmla="*/ 1920 h 14032"/>
                <a:gd name="T122" fmla="*/ 48 w 448"/>
                <a:gd name="T123" fmla="*/ 2064 h 14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48" h="14032">
                  <a:moveTo>
                    <a:pt x="0" y="2048"/>
                  </a:moveTo>
                  <a:lnTo>
                    <a:pt x="0" y="2032"/>
                  </a:lnTo>
                  <a:lnTo>
                    <a:pt x="0" y="2016"/>
                  </a:lnTo>
                  <a:cubicBezTo>
                    <a:pt x="0" y="1990"/>
                    <a:pt x="22" y="1968"/>
                    <a:pt x="48" y="1968"/>
                  </a:cubicBezTo>
                  <a:lnTo>
                    <a:pt x="64" y="1968"/>
                  </a:lnTo>
                  <a:lnTo>
                    <a:pt x="16" y="2016"/>
                  </a:lnTo>
                  <a:lnTo>
                    <a:pt x="16" y="2000"/>
                  </a:lnTo>
                  <a:lnTo>
                    <a:pt x="16" y="1984"/>
                  </a:lnTo>
                  <a:lnTo>
                    <a:pt x="16" y="1968"/>
                  </a:lnTo>
                  <a:lnTo>
                    <a:pt x="16" y="1952"/>
                  </a:lnTo>
                  <a:lnTo>
                    <a:pt x="16" y="1936"/>
                  </a:lnTo>
                  <a:lnTo>
                    <a:pt x="16" y="1920"/>
                  </a:lnTo>
                  <a:lnTo>
                    <a:pt x="16" y="1904"/>
                  </a:lnTo>
                  <a:lnTo>
                    <a:pt x="16" y="1888"/>
                  </a:lnTo>
                  <a:lnTo>
                    <a:pt x="16" y="1872"/>
                  </a:lnTo>
                  <a:lnTo>
                    <a:pt x="16" y="1856"/>
                  </a:lnTo>
                  <a:lnTo>
                    <a:pt x="16" y="1840"/>
                  </a:lnTo>
                  <a:lnTo>
                    <a:pt x="16" y="1824"/>
                  </a:lnTo>
                  <a:cubicBezTo>
                    <a:pt x="16" y="1798"/>
                    <a:pt x="38" y="1776"/>
                    <a:pt x="64" y="1776"/>
                  </a:cubicBezTo>
                  <a:lnTo>
                    <a:pt x="80" y="1776"/>
                  </a:lnTo>
                  <a:lnTo>
                    <a:pt x="32" y="1824"/>
                  </a:lnTo>
                  <a:lnTo>
                    <a:pt x="32" y="1808"/>
                  </a:lnTo>
                  <a:lnTo>
                    <a:pt x="32" y="1792"/>
                  </a:lnTo>
                  <a:lnTo>
                    <a:pt x="32" y="1776"/>
                  </a:lnTo>
                  <a:lnTo>
                    <a:pt x="32" y="1760"/>
                  </a:lnTo>
                  <a:lnTo>
                    <a:pt x="32" y="1744"/>
                  </a:lnTo>
                  <a:lnTo>
                    <a:pt x="32" y="1728"/>
                  </a:lnTo>
                  <a:lnTo>
                    <a:pt x="32" y="1712"/>
                  </a:lnTo>
                  <a:lnTo>
                    <a:pt x="32" y="1696"/>
                  </a:lnTo>
                  <a:lnTo>
                    <a:pt x="32" y="1680"/>
                  </a:lnTo>
                  <a:lnTo>
                    <a:pt x="32" y="1664"/>
                  </a:lnTo>
                  <a:lnTo>
                    <a:pt x="32" y="1648"/>
                  </a:lnTo>
                  <a:lnTo>
                    <a:pt x="32" y="1632"/>
                  </a:lnTo>
                  <a:cubicBezTo>
                    <a:pt x="32" y="1606"/>
                    <a:pt x="54" y="1584"/>
                    <a:pt x="80" y="1584"/>
                  </a:cubicBezTo>
                  <a:lnTo>
                    <a:pt x="96" y="1584"/>
                  </a:lnTo>
                  <a:lnTo>
                    <a:pt x="48" y="1632"/>
                  </a:lnTo>
                  <a:lnTo>
                    <a:pt x="48" y="1616"/>
                  </a:lnTo>
                  <a:lnTo>
                    <a:pt x="48" y="1600"/>
                  </a:lnTo>
                  <a:lnTo>
                    <a:pt x="48" y="1584"/>
                  </a:lnTo>
                  <a:lnTo>
                    <a:pt x="48" y="1568"/>
                  </a:lnTo>
                  <a:lnTo>
                    <a:pt x="48" y="1552"/>
                  </a:lnTo>
                  <a:lnTo>
                    <a:pt x="48" y="1536"/>
                  </a:lnTo>
                  <a:lnTo>
                    <a:pt x="48" y="1520"/>
                  </a:lnTo>
                  <a:lnTo>
                    <a:pt x="48" y="1504"/>
                  </a:lnTo>
                  <a:lnTo>
                    <a:pt x="48" y="1488"/>
                  </a:lnTo>
                  <a:lnTo>
                    <a:pt x="48" y="1472"/>
                  </a:lnTo>
                  <a:lnTo>
                    <a:pt x="48" y="1456"/>
                  </a:lnTo>
                  <a:lnTo>
                    <a:pt x="48" y="1440"/>
                  </a:lnTo>
                  <a:cubicBezTo>
                    <a:pt x="48" y="1428"/>
                    <a:pt x="54" y="1416"/>
                    <a:pt x="63" y="1407"/>
                  </a:cubicBezTo>
                  <a:lnTo>
                    <a:pt x="79" y="1391"/>
                  </a:lnTo>
                  <a:lnTo>
                    <a:pt x="64" y="1424"/>
                  </a:lnTo>
                  <a:lnTo>
                    <a:pt x="64" y="1408"/>
                  </a:lnTo>
                  <a:lnTo>
                    <a:pt x="64" y="1392"/>
                  </a:lnTo>
                  <a:lnTo>
                    <a:pt x="64" y="1376"/>
                  </a:lnTo>
                  <a:lnTo>
                    <a:pt x="64" y="1360"/>
                  </a:lnTo>
                  <a:lnTo>
                    <a:pt x="64" y="1344"/>
                  </a:lnTo>
                  <a:lnTo>
                    <a:pt x="64" y="1328"/>
                  </a:lnTo>
                  <a:lnTo>
                    <a:pt x="64" y="1312"/>
                  </a:lnTo>
                  <a:lnTo>
                    <a:pt x="64" y="1296"/>
                  </a:lnTo>
                  <a:lnTo>
                    <a:pt x="64" y="1280"/>
                  </a:lnTo>
                  <a:lnTo>
                    <a:pt x="64" y="1264"/>
                  </a:lnTo>
                  <a:lnTo>
                    <a:pt x="64" y="1248"/>
                  </a:lnTo>
                  <a:cubicBezTo>
                    <a:pt x="64" y="1222"/>
                    <a:pt x="86" y="1200"/>
                    <a:pt x="112" y="1200"/>
                  </a:cubicBezTo>
                  <a:lnTo>
                    <a:pt x="128" y="1200"/>
                  </a:lnTo>
                  <a:lnTo>
                    <a:pt x="80" y="1248"/>
                  </a:lnTo>
                  <a:lnTo>
                    <a:pt x="80" y="1232"/>
                  </a:lnTo>
                  <a:lnTo>
                    <a:pt x="80" y="1216"/>
                  </a:lnTo>
                  <a:lnTo>
                    <a:pt x="80" y="1200"/>
                  </a:lnTo>
                  <a:lnTo>
                    <a:pt x="80" y="1184"/>
                  </a:lnTo>
                  <a:lnTo>
                    <a:pt x="80" y="1168"/>
                  </a:lnTo>
                  <a:lnTo>
                    <a:pt x="80" y="1152"/>
                  </a:lnTo>
                  <a:lnTo>
                    <a:pt x="80" y="1136"/>
                  </a:lnTo>
                  <a:lnTo>
                    <a:pt x="80" y="1120"/>
                  </a:lnTo>
                  <a:lnTo>
                    <a:pt x="80" y="1104"/>
                  </a:lnTo>
                  <a:lnTo>
                    <a:pt x="80" y="1088"/>
                  </a:lnTo>
                  <a:lnTo>
                    <a:pt x="80" y="1072"/>
                  </a:lnTo>
                  <a:lnTo>
                    <a:pt x="80" y="1056"/>
                  </a:lnTo>
                  <a:cubicBezTo>
                    <a:pt x="80" y="1044"/>
                    <a:pt x="86" y="1032"/>
                    <a:pt x="95" y="1023"/>
                  </a:cubicBezTo>
                  <a:lnTo>
                    <a:pt x="111" y="1007"/>
                  </a:lnTo>
                  <a:lnTo>
                    <a:pt x="96" y="1040"/>
                  </a:lnTo>
                  <a:lnTo>
                    <a:pt x="96" y="1024"/>
                  </a:lnTo>
                  <a:lnTo>
                    <a:pt x="96" y="1008"/>
                  </a:lnTo>
                  <a:lnTo>
                    <a:pt x="96" y="992"/>
                  </a:lnTo>
                  <a:lnTo>
                    <a:pt x="96" y="976"/>
                  </a:lnTo>
                  <a:lnTo>
                    <a:pt x="96" y="960"/>
                  </a:lnTo>
                  <a:lnTo>
                    <a:pt x="96" y="944"/>
                  </a:lnTo>
                  <a:lnTo>
                    <a:pt x="96" y="928"/>
                  </a:lnTo>
                  <a:lnTo>
                    <a:pt x="96" y="912"/>
                  </a:lnTo>
                  <a:lnTo>
                    <a:pt x="96" y="896"/>
                  </a:lnTo>
                  <a:lnTo>
                    <a:pt x="96" y="880"/>
                  </a:lnTo>
                  <a:lnTo>
                    <a:pt x="96" y="864"/>
                  </a:lnTo>
                  <a:lnTo>
                    <a:pt x="96" y="848"/>
                  </a:lnTo>
                  <a:cubicBezTo>
                    <a:pt x="96" y="822"/>
                    <a:pt x="118" y="800"/>
                    <a:pt x="144" y="800"/>
                  </a:cubicBezTo>
                  <a:lnTo>
                    <a:pt x="160" y="800"/>
                  </a:lnTo>
                  <a:lnTo>
                    <a:pt x="112" y="848"/>
                  </a:lnTo>
                  <a:lnTo>
                    <a:pt x="112" y="832"/>
                  </a:lnTo>
                  <a:lnTo>
                    <a:pt x="112" y="816"/>
                  </a:lnTo>
                  <a:lnTo>
                    <a:pt x="112" y="800"/>
                  </a:lnTo>
                  <a:lnTo>
                    <a:pt x="112" y="784"/>
                  </a:lnTo>
                  <a:lnTo>
                    <a:pt x="112" y="768"/>
                  </a:lnTo>
                  <a:lnTo>
                    <a:pt x="112" y="752"/>
                  </a:lnTo>
                  <a:lnTo>
                    <a:pt x="112" y="736"/>
                  </a:lnTo>
                  <a:lnTo>
                    <a:pt x="112" y="720"/>
                  </a:lnTo>
                  <a:lnTo>
                    <a:pt x="112" y="704"/>
                  </a:lnTo>
                  <a:lnTo>
                    <a:pt x="112" y="688"/>
                  </a:lnTo>
                  <a:lnTo>
                    <a:pt x="112" y="672"/>
                  </a:lnTo>
                  <a:lnTo>
                    <a:pt x="112" y="656"/>
                  </a:lnTo>
                  <a:cubicBezTo>
                    <a:pt x="112" y="630"/>
                    <a:pt x="134" y="608"/>
                    <a:pt x="160" y="608"/>
                  </a:cubicBezTo>
                  <a:lnTo>
                    <a:pt x="176" y="608"/>
                  </a:lnTo>
                  <a:lnTo>
                    <a:pt x="128" y="656"/>
                  </a:lnTo>
                  <a:lnTo>
                    <a:pt x="128" y="640"/>
                  </a:lnTo>
                  <a:lnTo>
                    <a:pt x="128" y="624"/>
                  </a:lnTo>
                  <a:lnTo>
                    <a:pt x="128" y="608"/>
                  </a:lnTo>
                  <a:lnTo>
                    <a:pt x="128" y="288"/>
                  </a:lnTo>
                  <a:lnTo>
                    <a:pt x="128" y="192"/>
                  </a:lnTo>
                  <a:cubicBezTo>
                    <a:pt x="128" y="166"/>
                    <a:pt x="150" y="144"/>
                    <a:pt x="176" y="144"/>
                  </a:cubicBezTo>
                  <a:lnTo>
                    <a:pt x="192" y="144"/>
                  </a:lnTo>
                  <a:lnTo>
                    <a:pt x="208" y="144"/>
                  </a:lnTo>
                  <a:lnTo>
                    <a:pt x="224" y="144"/>
                  </a:lnTo>
                  <a:lnTo>
                    <a:pt x="176" y="192"/>
                  </a:lnTo>
                  <a:lnTo>
                    <a:pt x="176" y="176"/>
                  </a:lnTo>
                  <a:cubicBezTo>
                    <a:pt x="176" y="150"/>
                    <a:pt x="198" y="128"/>
                    <a:pt x="224" y="128"/>
                  </a:cubicBezTo>
                  <a:lnTo>
                    <a:pt x="240" y="128"/>
                  </a:lnTo>
                  <a:lnTo>
                    <a:pt x="192" y="176"/>
                  </a:lnTo>
                  <a:lnTo>
                    <a:pt x="192" y="160"/>
                  </a:lnTo>
                  <a:cubicBezTo>
                    <a:pt x="192" y="134"/>
                    <a:pt x="214" y="112"/>
                    <a:pt x="240" y="112"/>
                  </a:cubicBezTo>
                  <a:lnTo>
                    <a:pt x="256" y="112"/>
                  </a:lnTo>
                  <a:lnTo>
                    <a:pt x="208" y="160"/>
                  </a:lnTo>
                  <a:lnTo>
                    <a:pt x="208" y="144"/>
                  </a:lnTo>
                  <a:cubicBezTo>
                    <a:pt x="208" y="118"/>
                    <a:pt x="230" y="96"/>
                    <a:pt x="256" y="96"/>
                  </a:cubicBezTo>
                  <a:lnTo>
                    <a:pt x="272" y="96"/>
                  </a:lnTo>
                  <a:lnTo>
                    <a:pt x="224" y="144"/>
                  </a:lnTo>
                  <a:lnTo>
                    <a:pt x="224" y="112"/>
                  </a:lnTo>
                  <a:cubicBezTo>
                    <a:pt x="224" y="86"/>
                    <a:pt x="246" y="64"/>
                    <a:pt x="272" y="64"/>
                  </a:cubicBezTo>
                  <a:lnTo>
                    <a:pt x="288" y="64"/>
                  </a:lnTo>
                  <a:lnTo>
                    <a:pt x="304" y="64"/>
                  </a:lnTo>
                  <a:lnTo>
                    <a:pt x="256" y="112"/>
                  </a:ln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lnTo>
                    <a:pt x="320" y="0"/>
                  </a:ln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lnTo>
                    <a:pt x="320" y="64"/>
                  </a:lnTo>
                  <a:lnTo>
                    <a:pt x="336" y="64"/>
                  </a:lnTo>
                  <a:cubicBezTo>
                    <a:pt x="363" y="64"/>
                    <a:pt x="384" y="86"/>
                    <a:pt x="384" y="112"/>
                  </a:cubicBezTo>
                  <a:lnTo>
                    <a:pt x="384" y="176"/>
                  </a:lnTo>
                  <a:lnTo>
                    <a:pt x="384" y="368"/>
                  </a:lnTo>
                  <a:lnTo>
                    <a:pt x="384" y="688"/>
                  </a:lnTo>
                  <a:lnTo>
                    <a:pt x="384" y="896"/>
                  </a:lnTo>
                  <a:lnTo>
                    <a:pt x="384" y="1056"/>
                  </a:lnTo>
                  <a:lnTo>
                    <a:pt x="384" y="1216"/>
                  </a:lnTo>
                  <a:lnTo>
                    <a:pt x="384" y="1344"/>
                  </a:lnTo>
                  <a:lnTo>
                    <a:pt x="384" y="1392"/>
                  </a:lnTo>
                  <a:cubicBezTo>
                    <a:pt x="384" y="1419"/>
                    <a:pt x="363" y="1440"/>
                    <a:pt x="336" y="1440"/>
                  </a:cubicBezTo>
                  <a:cubicBezTo>
                    <a:pt x="310" y="1440"/>
                    <a:pt x="288" y="1419"/>
                    <a:pt x="288" y="1392"/>
                  </a:cubicBezTo>
                  <a:lnTo>
                    <a:pt x="288" y="1344"/>
                  </a:lnTo>
                  <a:cubicBezTo>
                    <a:pt x="288" y="1318"/>
                    <a:pt x="310" y="1296"/>
                    <a:pt x="336" y="1296"/>
                  </a:cubicBezTo>
                  <a:lnTo>
                    <a:pt x="352" y="1296"/>
                  </a:lnTo>
                  <a:cubicBezTo>
                    <a:pt x="379" y="1296"/>
                    <a:pt x="400" y="1318"/>
                    <a:pt x="400" y="1344"/>
                  </a:cubicBezTo>
                  <a:lnTo>
                    <a:pt x="400" y="1392"/>
                  </a:lnTo>
                  <a:cubicBezTo>
                    <a:pt x="400" y="1419"/>
                    <a:pt x="379" y="1440"/>
                    <a:pt x="352" y="1440"/>
                  </a:cubicBezTo>
                  <a:cubicBezTo>
                    <a:pt x="326" y="1440"/>
                    <a:pt x="304" y="1419"/>
                    <a:pt x="304" y="1392"/>
                  </a:cubicBezTo>
                  <a:lnTo>
                    <a:pt x="304" y="1344"/>
                  </a:lnTo>
                  <a:cubicBezTo>
                    <a:pt x="304" y="1318"/>
                    <a:pt x="326" y="1296"/>
                    <a:pt x="352" y="1296"/>
                  </a:cubicBezTo>
                  <a:cubicBezTo>
                    <a:pt x="379" y="1296"/>
                    <a:pt x="400" y="1318"/>
                    <a:pt x="400" y="1344"/>
                  </a:cubicBezTo>
                  <a:lnTo>
                    <a:pt x="400" y="1392"/>
                  </a:lnTo>
                  <a:cubicBezTo>
                    <a:pt x="400" y="1419"/>
                    <a:pt x="379" y="1440"/>
                    <a:pt x="352" y="1440"/>
                  </a:cubicBezTo>
                  <a:cubicBezTo>
                    <a:pt x="326" y="1440"/>
                    <a:pt x="304" y="1419"/>
                    <a:pt x="304" y="1392"/>
                  </a:cubicBezTo>
                  <a:lnTo>
                    <a:pt x="304" y="1344"/>
                  </a:lnTo>
                  <a:cubicBezTo>
                    <a:pt x="304" y="1318"/>
                    <a:pt x="326" y="1296"/>
                    <a:pt x="352" y="1296"/>
                  </a:cubicBezTo>
                  <a:cubicBezTo>
                    <a:pt x="379" y="1296"/>
                    <a:pt x="400" y="1318"/>
                    <a:pt x="400" y="1344"/>
                  </a:cubicBezTo>
                  <a:lnTo>
                    <a:pt x="400" y="1392"/>
                  </a:lnTo>
                  <a:cubicBezTo>
                    <a:pt x="400" y="1419"/>
                    <a:pt x="379" y="1440"/>
                    <a:pt x="352" y="1440"/>
                  </a:cubicBezTo>
                  <a:cubicBezTo>
                    <a:pt x="326" y="1440"/>
                    <a:pt x="304" y="1419"/>
                    <a:pt x="304" y="1392"/>
                  </a:cubicBezTo>
                  <a:lnTo>
                    <a:pt x="304" y="1344"/>
                  </a:lnTo>
                  <a:cubicBezTo>
                    <a:pt x="304" y="1318"/>
                    <a:pt x="326" y="1296"/>
                    <a:pt x="352" y="1296"/>
                  </a:cubicBezTo>
                  <a:lnTo>
                    <a:pt x="368" y="1296"/>
                  </a:lnTo>
                  <a:cubicBezTo>
                    <a:pt x="395" y="1296"/>
                    <a:pt x="416" y="1318"/>
                    <a:pt x="416" y="1344"/>
                  </a:cubicBezTo>
                  <a:lnTo>
                    <a:pt x="416" y="1392"/>
                  </a:lnTo>
                  <a:lnTo>
                    <a:pt x="416" y="1440"/>
                  </a:lnTo>
                  <a:lnTo>
                    <a:pt x="416" y="1504"/>
                  </a:lnTo>
                  <a:lnTo>
                    <a:pt x="416" y="1552"/>
                  </a:lnTo>
                  <a:cubicBezTo>
                    <a:pt x="416" y="1579"/>
                    <a:pt x="395" y="1600"/>
                    <a:pt x="368" y="1600"/>
                  </a:cubicBezTo>
                  <a:cubicBezTo>
                    <a:pt x="342" y="1600"/>
                    <a:pt x="320" y="1579"/>
                    <a:pt x="320" y="1552"/>
                  </a:cubicBezTo>
                  <a:lnTo>
                    <a:pt x="320" y="1504"/>
                  </a:lnTo>
                  <a:cubicBezTo>
                    <a:pt x="320" y="1478"/>
                    <a:pt x="342" y="1456"/>
                    <a:pt x="368" y="1456"/>
                  </a:cubicBezTo>
                  <a:cubicBezTo>
                    <a:pt x="395" y="1456"/>
                    <a:pt x="416" y="1478"/>
                    <a:pt x="416" y="1504"/>
                  </a:cubicBezTo>
                  <a:lnTo>
                    <a:pt x="416" y="1552"/>
                  </a:lnTo>
                  <a:lnTo>
                    <a:pt x="416" y="1600"/>
                  </a:lnTo>
                  <a:lnTo>
                    <a:pt x="416" y="1712"/>
                  </a:lnTo>
                  <a:lnTo>
                    <a:pt x="416" y="1808"/>
                  </a:lnTo>
                  <a:lnTo>
                    <a:pt x="416" y="1968"/>
                  </a:lnTo>
                  <a:lnTo>
                    <a:pt x="416" y="2064"/>
                  </a:lnTo>
                  <a:lnTo>
                    <a:pt x="416" y="2224"/>
                  </a:lnTo>
                  <a:lnTo>
                    <a:pt x="416" y="2336"/>
                  </a:lnTo>
                  <a:lnTo>
                    <a:pt x="416" y="2432"/>
                  </a:lnTo>
                  <a:lnTo>
                    <a:pt x="416" y="2528"/>
                  </a:lnTo>
                  <a:lnTo>
                    <a:pt x="416" y="2640"/>
                  </a:lnTo>
                  <a:lnTo>
                    <a:pt x="416" y="2736"/>
                  </a:lnTo>
                  <a:lnTo>
                    <a:pt x="416" y="2848"/>
                  </a:lnTo>
                  <a:lnTo>
                    <a:pt x="416" y="2841"/>
                  </a:lnTo>
                  <a:lnTo>
                    <a:pt x="432" y="2937"/>
                  </a:lnTo>
                  <a:cubicBezTo>
                    <a:pt x="432" y="2939"/>
                    <a:pt x="432" y="2942"/>
                    <a:pt x="432" y="2944"/>
                  </a:cubicBezTo>
                  <a:lnTo>
                    <a:pt x="432" y="3056"/>
                  </a:lnTo>
                  <a:lnTo>
                    <a:pt x="432" y="3152"/>
                  </a:lnTo>
                  <a:lnTo>
                    <a:pt x="432" y="3264"/>
                  </a:lnTo>
                  <a:lnTo>
                    <a:pt x="432" y="3360"/>
                  </a:lnTo>
                  <a:lnTo>
                    <a:pt x="432" y="3472"/>
                  </a:lnTo>
                  <a:lnTo>
                    <a:pt x="432" y="3568"/>
                  </a:lnTo>
                  <a:lnTo>
                    <a:pt x="432" y="3728"/>
                  </a:lnTo>
                  <a:lnTo>
                    <a:pt x="432" y="3824"/>
                  </a:lnTo>
                  <a:lnTo>
                    <a:pt x="432" y="3936"/>
                  </a:lnTo>
                  <a:lnTo>
                    <a:pt x="432" y="4032"/>
                  </a:lnTo>
                  <a:lnTo>
                    <a:pt x="432" y="4144"/>
                  </a:lnTo>
                  <a:lnTo>
                    <a:pt x="432" y="4240"/>
                  </a:lnTo>
                  <a:lnTo>
                    <a:pt x="432" y="4352"/>
                  </a:lnTo>
                  <a:lnTo>
                    <a:pt x="432" y="4448"/>
                  </a:lnTo>
                  <a:lnTo>
                    <a:pt x="432" y="4560"/>
                  </a:lnTo>
                  <a:lnTo>
                    <a:pt x="432" y="4656"/>
                  </a:lnTo>
                  <a:lnTo>
                    <a:pt x="432" y="4816"/>
                  </a:lnTo>
                  <a:lnTo>
                    <a:pt x="432" y="4912"/>
                  </a:lnTo>
                  <a:lnTo>
                    <a:pt x="432" y="5120"/>
                  </a:lnTo>
                  <a:lnTo>
                    <a:pt x="432" y="5328"/>
                  </a:lnTo>
                  <a:lnTo>
                    <a:pt x="432" y="5584"/>
                  </a:lnTo>
                  <a:lnTo>
                    <a:pt x="432" y="5856"/>
                  </a:lnTo>
                  <a:lnTo>
                    <a:pt x="432" y="6160"/>
                  </a:lnTo>
                  <a:lnTo>
                    <a:pt x="432" y="6464"/>
                  </a:lnTo>
                  <a:lnTo>
                    <a:pt x="432" y="6784"/>
                  </a:lnTo>
                  <a:lnTo>
                    <a:pt x="432" y="7040"/>
                  </a:lnTo>
                  <a:lnTo>
                    <a:pt x="432" y="7360"/>
                  </a:lnTo>
                  <a:lnTo>
                    <a:pt x="432" y="7616"/>
                  </a:lnTo>
                  <a:lnTo>
                    <a:pt x="432" y="7920"/>
                  </a:lnTo>
                  <a:lnTo>
                    <a:pt x="432" y="8240"/>
                  </a:lnTo>
                  <a:lnTo>
                    <a:pt x="448" y="8542"/>
                  </a:lnTo>
                  <a:lnTo>
                    <a:pt x="448" y="8848"/>
                  </a:lnTo>
                  <a:lnTo>
                    <a:pt x="448" y="9120"/>
                  </a:lnTo>
                  <a:lnTo>
                    <a:pt x="448" y="9424"/>
                  </a:lnTo>
                  <a:lnTo>
                    <a:pt x="448" y="9680"/>
                  </a:lnTo>
                  <a:lnTo>
                    <a:pt x="448" y="9936"/>
                  </a:lnTo>
                  <a:lnTo>
                    <a:pt x="448" y="10208"/>
                  </a:lnTo>
                  <a:lnTo>
                    <a:pt x="448" y="10512"/>
                  </a:lnTo>
                  <a:lnTo>
                    <a:pt x="448" y="10768"/>
                  </a:lnTo>
                  <a:lnTo>
                    <a:pt x="448" y="11088"/>
                  </a:lnTo>
                  <a:lnTo>
                    <a:pt x="448" y="11392"/>
                  </a:lnTo>
                  <a:lnTo>
                    <a:pt x="448" y="11696"/>
                  </a:lnTo>
                  <a:lnTo>
                    <a:pt x="448" y="11968"/>
                  </a:lnTo>
                  <a:lnTo>
                    <a:pt x="448" y="12272"/>
                  </a:lnTo>
                  <a:lnTo>
                    <a:pt x="448" y="12528"/>
                  </a:lnTo>
                  <a:lnTo>
                    <a:pt x="448" y="12848"/>
                  </a:lnTo>
                  <a:lnTo>
                    <a:pt x="448" y="13152"/>
                  </a:lnTo>
                  <a:lnTo>
                    <a:pt x="448" y="13408"/>
                  </a:lnTo>
                  <a:lnTo>
                    <a:pt x="448" y="13728"/>
                  </a:lnTo>
                  <a:lnTo>
                    <a:pt x="448" y="13984"/>
                  </a:lnTo>
                  <a:cubicBezTo>
                    <a:pt x="448" y="14011"/>
                    <a:pt x="427" y="14032"/>
                    <a:pt x="400" y="14032"/>
                  </a:cubicBezTo>
                  <a:cubicBezTo>
                    <a:pt x="374" y="14032"/>
                    <a:pt x="352" y="14011"/>
                    <a:pt x="352" y="13984"/>
                  </a:cubicBezTo>
                  <a:lnTo>
                    <a:pt x="352" y="13728"/>
                  </a:lnTo>
                  <a:lnTo>
                    <a:pt x="352" y="13408"/>
                  </a:lnTo>
                  <a:lnTo>
                    <a:pt x="352" y="13152"/>
                  </a:lnTo>
                  <a:lnTo>
                    <a:pt x="352" y="12848"/>
                  </a:lnTo>
                  <a:lnTo>
                    <a:pt x="352" y="12528"/>
                  </a:lnTo>
                  <a:lnTo>
                    <a:pt x="352" y="12272"/>
                  </a:lnTo>
                  <a:lnTo>
                    <a:pt x="352" y="11968"/>
                  </a:lnTo>
                  <a:lnTo>
                    <a:pt x="352" y="11696"/>
                  </a:lnTo>
                  <a:lnTo>
                    <a:pt x="352" y="11392"/>
                  </a:lnTo>
                  <a:lnTo>
                    <a:pt x="352" y="11088"/>
                  </a:lnTo>
                  <a:lnTo>
                    <a:pt x="352" y="10768"/>
                  </a:lnTo>
                  <a:lnTo>
                    <a:pt x="352" y="10512"/>
                  </a:lnTo>
                  <a:lnTo>
                    <a:pt x="352" y="10208"/>
                  </a:lnTo>
                  <a:lnTo>
                    <a:pt x="352" y="9936"/>
                  </a:lnTo>
                  <a:lnTo>
                    <a:pt x="352" y="9680"/>
                  </a:lnTo>
                  <a:lnTo>
                    <a:pt x="352" y="9424"/>
                  </a:lnTo>
                  <a:lnTo>
                    <a:pt x="352" y="9120"/>
                  </a:lnTo>
                  <a:lnTo>
                    <a:pt x="352" y="8848"/>
                  </a:lnTo>
                  <a:lnTo>
                    <a:pt x="353" y="8547"/>
                  </a:lnTo>
                  <a:lnTo>
                    <a:pt x="336" y="8240"/>
                  </a:lnTo>
                  <a:lnTo>
                    <a:pt x="336" y="7920"/>
                  </a:lnTo>
                  <a:lnTo>
                    <a:pt x="336" y="7616"/>
                  </a:lnTo>
                  <a:lnTo>
                    <a:pt x="336" y="7360"/>
                  </a:lnTo>
                  <a:lnTo>
                    <a:pt x="336" y="7040"/>
                  </a:lnTo>
                  <a:lnTo>
                    <a:pt x="336" y="6784"/>
                  </a:lnTo>
                  <a:lnTo>
                    <a:pt x="336" y="6464"/>
                  </a:lnTo>
                  <a:lnTo>
                    <a:pt x="336" y="6160"/>
                  </a:lnTo>
                  <a:lnTo>
                    <a:pt x="336" y="5856"/>
                  </a:lnTo>
                  <a:lnTo>
                    <a:pt x="336" y="5584"/>
                  </a:lnTo>
                  <a:lnTo>
                    <a:pt x="336" y="5328"/>
                  </a:lnTo>
                  <a:lnTo>
                    <a:pt x="336" y="5120"/>
                  </a:lnTo>
                  <a:lnTo>
                    <a:pt x="336" y="4912"/>
                  </a:lnTo>
                  <a:lnTo>
                    <a:pt x="336" y="4816"/>
                  </a:lnTo>
                  <a:lnTo>
                    <a:pt x="336" y="4656"/>
                  </a:lnTo>
                  <a:lnTo>
                    <a:pt x="336" y="4560"/>
                  </a:lnTo>
                  <a:lnTo>
                    <a:pt x="336" y="4448"/>
                  </a:lnTo>
                  <a:lnTo>
                    <a:pt x="336" y="4352"/>
                  </a:lnTo>
                  <a:lnTo>
                    <a:pt x="336" y="4240"/>
                  </a:lnTo>
                  <a:lnTo>
                    <a:pt x="336" y="4144"/>
                  </a:lnTo>
                  <a:lnTo>
                    <a:pt x="336" y="4032"/>
                  </a:lnTo>
                  <a:lnTo>
                    <a:pt x="336" y="3936"/>
                  </a:lnTo>
                  <a:lnTo>
                    <a:pt x="336" y="3824"/>
                  </a:lnTo>
                  <a:lnTo>
                    <a:pt x="336" y="3728"/>
                  </a:lnTo>
                  <a:lnTo>
                    <a:pt x="336" y="3568"/>
                  </a:lnTo>
                  <a:lnTo>
                    <a:pt x="336" y="3472"/>
                  </a:lnTo>
                  <a:lnTo>
                    <a:pt x="336" y="3360"/>
                  </a:lnTo>
                  <a:lnTo>
                    <a:pt x="336" y="3264"/>
                  </a:lnTo>
                  <a:lnTo>
                    <a:pt x="336" y="3152"/>
                  </a:lnTo>
                  <a:lnTo>
                    <a:pt x="336" y="3056"/>
                  </a:lnTo>
                  <a:lnTo>
                    <a:pt x="336" y="2944"/>
                  </a:lnTo>
                  <a:lnTo>
                    <a:pt x="337" y="2952"/>
                  </a:lnTo>
                  <a:lnTo>
                    <a:pt x="321" y="2856"/>
                  </a:lnTo>
                  <a:cubicBezTo>
                    <a:pt x="321" y="2854"/>
                    <a:pt x="320" y="2851"/>
                    <a:pt x="320" y="2848"/>
                  </a:cubicBezTo>
                  <a:lnTo>
                    <a:pt x="320" y="2736"/>
                  </a:lnTo>
                  <a:lnTo>
                    <a:pt x="320" y="2640"/>
                  </a:lnTo>
                  <a:lnTo>
                    <a:pt x="320" y="2528"/>
                  </a:lnTo>
                  <a:lnTo>
                    <a:pt x="320" y="2432"/>
                  </a:lnTo>
                  <a:lnTo>
                    <a:pt x="320" y="2336"/>
                  </a:lnTo>
                  <a:lnTo>
                    <a:pt x="320" y="2224"/>
                  </a:lnTo>
                  <a:lnTo>
                    <a:pt x="320" y="2064"/>
                  </a:lnTo>
                  <a:lnTo>
                    <a:pt x="320" y="1968"/>
                  </a:lnTo>
                  <a:lnTo>
                    <a:pt x="320" y="1808"/>
                  </a:lnTo>
                  <a:lnTo>
                    <a:pt x="320" y="1712"/>
                  </a:lnTo>
                  <a:lnTo>
                    <a:pt x="320" y="1600"/>
                  </a:lnTo>
                  <a:lnTo>
                    <a:pt x="320" y="1552"/>
                  </a:lnTo>
                  <a:lnTo>
                    <a:pt x="320" y="1504"/>
                  </a:lnTo>
                  <a:lnTo>
                    <a:pt x="416" y="1504"/>
                  </a:lnTo>
                  <a:lnTo>
                    <a:pt x="416" y="1552"/>
                  </a:lnTo>
                  <a:lnTo>
                    <a:pt x="320" y="1552"/>
                  </a:lnTo>
                  <a:lnTo>
                    <a:pt x="320" y="1504"/>
                  </a:lnTo>
                  <a:lnTo>
                    <a:pt x="320" y="1440"/>
                  </a:lnTo>
                  <a:lnTo>
                    <a:pt x="320" y="1392"/>
                  </a:lnTo>
                  <a:lnTo>
                    <a:pt x="320" y="1344"/>
                  </a:lnTo>
                  <a:lnTo>
                    <a:pt x="368" y="1392"/>
                  </a:lnTo>
                  <a:lnTo>
                    <a:pt x="352" y="1392"/>
                  </a:lnTo>
                  <a:lnTo>
                    <a:pt x="400" y="1344"/>
                  </a:lnTo>
                  <a:lnTo>
                    <a:pt x="400" y="1392"/>
                  </a:lnTo>
                  <a:lnTo>
                    <a:pt x="304" y="1392"/>
                  </a:lnTo>
                  <a:lnTo>
                    <a:pt x="304" y="1344"/>
                  </a:lnTo>
                  <a:lnTo>
                    <a:pt x="400" y="1344"/>
                  </a:lnTo>
                  <a:lnTo>
                    <a:pt x="400" y="1392"/>
                  </a:lnTo>
                  <a:lnTo>
                    <a:pt x="304" y="1392"/>
                  </a:lnTo>
                  <a:lnTo>
                    <a:pt x="304" y="1344"/>
                  </a:lnTo>
                  <a:lnTo>
                    <a:pt x="400" y="1344"/>
                  </a:lnTo>
                  <a:lnTo>
                    <a:pt x="400" y="1392"/>
                  </a:lnTo>
                  <a:lnTo>
                    <a:pt x="304" y="1392"/>
                  </a:lnTo>
                  <a:lnTo>
                    <a:pt x="304" y="1344"/>
                  </a:lnTo>
                  <a:lnTo>
                    <a:pt x="352" y="1392"/>
                  </a:lnTo>
                  <a:lnTo>
                    <a:pt x="336" y="1392"/>
                  </a:lnTo>
                  <a:lnTo>
                    <a:pt x="384" y="1344"/>
                  </a:lnTo>
                  <a:lnTo>
                    <a:pt x="384" y="1392"/>
                  </a:lnTo>
                  <a:lnTo>
                    <a:pt x="288" y="1392"/>
                  </a:lnTo>
                  <a:lnTo>
                    <a:pt x="288" y="1344"/>
                  </a:lnTo>
                  <a:lnTo>
                    <a:pt x="288" y="1216"/>
                  </a:lnTo>
                  <a:lnTo>
                    <a:pt x="288" y="1056"/>
                  </a:lnTo>
                  <a:lnTo>
                    <a:pt x="288" y="896"/>
                  </a:lnTo>
                  <a:lnTo>
                    <a:pt x="288" y="688"/>
                  </a:lnTo>
                  <a:lnTo>
                    <a:pt x="288" y="368"/>
                  </a:lnTo>
                  <a:lnTo>
                    <a:pt x="288" y="176"/>
                  </a:lnTo>
                  <a:lnTo>
                    <a:pt x="288" y="112"/>
                  </a:lnTo>
                  <a:lnTo>
                    <a:pt x="336" y="160"/>
                  </a:lnTo>
                  <a:lnTo>
                    <a:pt x="320" y="160"/>
                  </a:lnTo>
                  <a:cubicBezTo>
                    <a:pt x="294" y="160"/>
                    <a:pt x="272" y="139"/>
                    <a:pt x="272" y="112"/>
                  </a:cubicBezTo>
                  <a:lnTo>
                    <a:pt x="272" y="48"/>
                  </a:lnTo>
                  <a:lnTo>
                    <a:pt x="320" y="96"/>
                  </a:lnTo>
                  <a:lnTo>
                    <a:pt x="304" y="96"/>
                  </a:lnTo>
                  <a:lnTo>
                    <a:pt x="352" y="48"/>
                  </a:lnTo>
                  <a:lnTo>
                    <a:pt x="352" y="112"/>
                  </a:lnTo>
                  <a:cubicBezTo>
                    <a:pt x="352" y="139"/>
                    <a:pt x="331" y="160"/>
                    <a:pt x="304" y="160"/>
                  </a:cubicBezTo>
                  <a:lnTo>
                    <a:pt x="288" y="160"/>
                  </a:lnTo>
                  <a:lnTo>
                    <a:pt x="272" y="160"/>
                  </a:lnTo>
                  <a:lnTo>
                    <a:pt x="320" y="112"/>
                  </a:lnTo>
                  <a:lnTo>
                    <a:pt x="320" y="144"/>
                  </a:lnTo>
                  <a:cubicBezTo>
                    <a:pt x="320" y="171"/>
                    <a:pt x="299" y="192"/>
                    <a:pt x="272" y="192"/>
                  </a:cubicBezTo>
                  <a:lnTo>
                    <a:pt x="256" y="192"/>
                  </a:lnTo>
                  <a:lnTo>
                    <a:pt x="304" y="144"/>
                  </a:lnTo>
                  <a:lnTo>
                    <a:pt x="304" y="160"/>
                  </a:lnTo>
                  <a:cubicBezTo>
                    <a:pt x="304" y="187"/>
                    <a:pt x="283" y="208"/>
                    <a:pt x="256" y="208"/>
                  </a:cubicBezTo>
                  <a:lnTo>
                    <a:pt x="240" y="208"/>
                  </a:lnTo>
                  <a:lnTo>
                    <a:pt x="288" y="160"/>
                  </a:lnTo>
                  <a:lnTo>
                    <a:pt x="288" y="176"/>
                  </a:lnTo>
                  <a:cubicBezTo>
                    <a:pt x="288" y="203"/>
                    <a:pt x="267" y="224"/>
                    <a:pt x="240" y="224"/>
                  </a:cubicBezTo>
                  <a:lnTo>
                    <a:pt x="224" y="224"/>
                  </a:lnTo>
                  <a:lnTo>
                    <a:pt x="272" y="176"/>
                  </a:lnTo>
                  <a:lnTo>
                    <a:pt x="272" y="192"/>
                  </a:lnTo>
                  <a:cubicBezTo>
                    <a:pt x="272" y="219"/>
                    <a:pt x="251" y="240"/>
                    <a:pt x="224" y="240"/>
                  </a:cubicBezTo>
                  <a:lnTo>
                    <a:pt x="208" y="240"/>
                  </a:lnTo>
                  <a:lnTo>
                    <a:pt x="192" y="240"/>
                  </a:lnTo>
                  <a:lnTo>
                    <a:pt x="176" y="240"/>
                  </a:lnTo>
                  <a:lnTo>
                    <a:pt x="224" y="192"/>
                  </a:lnTo>
                  <a:lnTo>
                    <a:pt x="224" y="288"/>
                  </a:lnTo>
                  <a:lnTo>
                    <a:pt x="224" y="608"/>
                  </a:lnTo>
                  <a:lnTo>
                    <a:pt x="224" y="624"/>
                  </a:lnTo>
                  <a:lnTo>
                    <a:pt x="224" y="640"/>
                  </a:lnTo>
                  <a:lnTo>
                    <a:pt x="224" y="656"/>
                  </a:lnTo>
                  <a:cubicBezTo>
                    <a:pt x="224" y="683"/>
                    <a:pt x="203" y="704"/>
                    <a:pt x="176" y="704"/>
                  </a:cubicBezTo>
                  <a:lnTo>
                    <a:pt x="160" y="704"/>
                  </a:lnTo>
                  <a:lnTo>
                    <a:pt x="208" y="656"/>
                  </a:lnTo>
                  <a:lnTo>
                    <a:pt x="208" y="672"/>
                  </a:lnTo>
                  <a:lnTo>
                    <a:pt x="208" y="688"/>
                  </a:lnTo>
                  <a:lnTo>
                    <a:pt x="208" y="704"/>
                  </a:lnTo>
                  <a:lnTo>
                    <a:pt x="208" y="720"/>
                  </a:lnTo>
                  <a:lnTo>
                    <a:pt x="208" y="736"/>
                  </a:lnTo>
                  <a:lnTo>
                    <a:pt x="208" y="752"/>
                  </a:lnTo>
                  <a:lnTo>
                    <a:pt x="208" y="768"/>
                  </a:lnTo>
                  <a:lnTo>
                    <a:pt x="208" y="784"/>
                  </a:lnTo>
                  <a:lnTo>
                    <a:pt x="208" y="800"/>
                  </a:lnTo>
                  <a:lnTo>
                    <a:pt x="208" y="816"/>
                  </a:lnTo>
                  <a:lnTo>
                    <a:pt x="208" y="832"/>
                  </a:lnTo>
                  <a:lnTo>
                    <a:pt x="208" y="848"/>
                  </a:lnTo>
                  <a:cubicBezTo>
                    <a:pt x="208" y="875"/>
                    <a:pt x="187" y="896"/>
                    <a:pt x="160" y="896"/>
                  </a:cubicBezTo>
                  <a:lnTo>
                    <a:pt x="144" y="896"/>
                  </a:lnTo>
                  <a:lnTo>
                    <a:pt x="192" y="848"/>
                  </a:lnTo>
                  <a:lnTo>
                    <a:pt x="192" y="864"/>
                  </a:lnTo>
                  <a:lnTo>
                    <a:pt x="192" y="880"/>
                  </a:lnTo>
                  <a:lnTo>
                    <a:pt x="192" y="896"/>
                  </a:lnTo>
                  <a:lnTo>
                    <a:pt x="192" y="912"/>
                  </a:lnTo>
                  <a:lnTo>
                    <a:pt x="192" y="928"/>
                  </a:lnTo>
                  <a:lnTo>
                    <a:pt x="192" y="944"/>
                  </a:lnTo>
                  <a:lnTo>
                    <a:pt x="192" y="960"/>
                  </a:lnTo>
                  <a:lnTo>
                    <a:pt x="192" y="976"/>
                  </a:lnTo>
                  <a:lnTo>
                    <a:pt x="192" y="992"/>
                  </a:lnTo>
                  <a:lnTo>
                    <a:pt x="192" y="1008"/>
                  </a:lnTo>
                  <a:lnTo>
                    <a:pt x="192" y="1024"/>
                  </a:lnTo>
                  <a:lnTo>
                    <a:pt x="192" y="1040"/>
                  </a:lnTo>
                  <a:cubicBezTo>
                    <a:pt x="192" y="1053"/>
                    <a:pt x="187" y="1065"/>
                    <a:pt x="178" y="1074"/>
                  </a:cubicBezTo>
                  <a:lnTo>
                    <a:pt x="162" y="1090"/>
                  </a:lnTo>
                  <a:lnTo>
                    <a:pt x="176" y="1056"/>
                  </a:lnTo>
                  <a:lnTo>
                    <a:pt x="176" y="1072"/>
                  </a:lnTo>
                  <a:lnTo>
                    <a:pt x="176" y="1088"/>
                  </a:lnTo>
                  <a:lnTo>
                    <a:pt x="176" y="1104"/>
                  </a:lnTo>
                  <a:lnTo>
                    <a:pt x="176" y="1120"/>
                  </a:lnTo>
                  <a:lnTo>
                    <a:pt x="176" y="1136"/>
                  </a:lnTo>
                  <a:lnTo>
                    <a:pt x="176" y="1152"/>
                  </a:lnTo>
                  <a:lnTo>
                    <a:pt x="176" y="1168"/>
                  </a:lnTo>
                  <a:lnTo>
                    <a:pt x="176" y="1184"/>
                  </a:lnTo>
                  <a:lnTo>
                    <a:pt x="176" y="1200"/>
                  </a:lnTo>
                  <a:lnTo>
                    <a:pt x="176" y="1216"/>
                  </a:lnTo>
                  <a:lnTo>
                    <a:pt x="176" y="1232"/>
                  </a:lnTo>
                  <a:lnTo>
                    <a:pt x="176" y="1248"/>
                  </a:lnTo>
                  <a:cubicBezTo>
                    <a:pt x="176" y="1275"/>
                    <a:pt x="155" y="1296"/>
                    <a:pt x="128" y="1296"/>
                  </a:cubicBezTo>
                  <a:lnTo>
                    <a:pt x="112" y="1296"/>
                  </a:lnTo>
                  <a:lnTo>
                    <a:pt x="160" y="1248"/>
                  </a:lnTo>
                  <a:lnTo>
                    <a:pt x="160" y="1264"/>
                  </a:lnTo>
                  <a:lnTo>
                    <a:pt x="160" y="1280"/>
                  </a:lnTo>
                  <a:lnTo>
                    <a:pt x="160" y="1296"/>
                  </a:lnTo>
                  <a:lnTo>
                    <a:pt x="160" y="1312"/>
                  </a:lnTo>
                  <a:lnTo>
                    <a:pt x="160" y="1328"/>
                  </a:lnTo>
                  <a:lnTo>
                    <a:pt x="160" y="1344"/>
                  </a:lnTo>
                  <a:lnTo>
                    <a:pt x="160" y="1360"/>
                  </a:lnTo>
                  <a:lnTo>
                    <a:pt x="160" y="1376"/>
                  </a:lnTo>
                  <a:lnTo>
                    <a:pt x="160" y="1392"/>
                  </a:lnTo>
                  <a:lnTo>
                    <a:pt x="160" y="1408"/>
                  </a:lnTo>
                  <a:lnTo>
                    <a:pt x="160" y="1424"/>
                  </a:lnTo>
                  <a:cubicBezTo>
                    <a:pt x="160" y="1437"/>
                    <a:pt x="155" y="1449"/>
                    <a:pt x="146" y="1458"/>
                  </a:cubicBezTo>
                  <a:lnTo>
                    <a:pt x="130" y="1474"/>
                  </a:lnTo>
                  <a:lnTo>
                    <a:pt x="144" y="1440"/>
                  </a:lnTo>
                  <a:lnTo>
                    <a:pt x="144" y="1456"/>
                  </a:lnTo>
                  <a:lnTo>
                    <a:pt x="144" y="1472"/>
                  </a:lnTo>
                  <a:lnTo>
                    <a:pt x="144" y="1488"/>
                  </a:lnTo>
                  <a:lnTo>
                    <a:pt x="144" y="1504"/>
                  </a:lnTo>
                  <a:lnTo>
                    <a:pt x="144" y="1520"/>
                  </a:lnTo>
                  <a:lnTo>
                    <a:pt x="144" y="1536"/>
                  </a:lnTo>
                  <a:lnTo>
                    <a:pt x="144" y="1552"/>
                  </a:lnTo>
                  <a:lnTo>
                    <a:pt x="144" y="1568"/>
                  </a:lnTo>
                  <a:lnTo>
                    <a:pt x="144" y="1584"/>
                  </a:lnTo>
                  <a:lnTo>
                    <a:pt x="144" y="1600"/>
                  </a:lnTo>
                  <a:lnTo>
                    <a:pt x="144" y="1616"/>
                  </a:lnTo>
                  <a:lnTo>
                    <a:pt x="144" y="1632"/>
                  </a:lnTo>
                  <a:cubicBezTo>
                    <a:pt x="144" y="1659"/>
                    <a:pt x="123" y="1680"/>
                    <a:pt x="96" y="1680"/>
                  </a:cubicBezTo>
                  <a:lnTo>
                    <a:pt x="80" y="1680"/>
                  </a:lnTo>
                  <a:lnTo>
                    <a:pt x="128" y="1632"/>
                  </a:lnTo>
                  <a:lnTo>
                    <a:pt x="128" y="1648"/>
                  </a:lnTo>
                  <a:lnTo>
                    <a:pt x="128" y="1664"/>
                  </a:lnTo>
                  <a:lnTo>
                    <a:pt x="128" y="1680"/>
                  </a:lnTo>
                  <a:lnTo>
                    <a:pt x="128" y="1696"/>
                  </a:lnTo>
                  <a:lnTo>
                    <a:pt x="128" y="1712"/>
                  </a:lnTo>
                  <a:lnTo>
                    <a:pt x="128" y="1728"/>
                  </a:lnTo>
                  <a:lnTo>
                    <a:pt x="128" y="1744"/>
                  </a:lnTo>
                  <a:lnTo>
                    <a:pt x="128" y="1760"/>
                  </a:lnTo>
                  <a:lnTo>
                    <a:pt x="128" y="1776"/>
                  </a:lnTo>
                  <a:lnTo>
                    <a:pt x="128" y="1792"/>
                  </a:lnTo>
                  <a:lnTo>
                    <a:pt x="128" y="1808"/>
                  </a:lnTo>
                  <a:lnTo>
                    <a:pt x="128" y="1824"/>
                  </a:lnTo>
                  <a:cubicBezTo>
                    <a:pt x="128" y="1851"/>
                    <a:pt x="107" y="1872"/>
                    <a:pt x="80" y="1872"/>
                  </a:cubicBezTo>
                  <a:lnTo>
                    <a:pt x="64" y="1872"/>
                  </a:lnTo>
                  <a:lnTo>
                    <a:pt x="112" y="1824"/>
                  </a:lnTo>
                  <a:lnTo>
                    <a:pt x="112" y="1840"/>
                  </a:lnTo>
                  <a:lnTo>
                    <a:pt x="112" y="1856"/>
                  </a:lnTo>
                  <a:lnTo>
                    <a:pt x="112" y="1872"/>
                  </a:lnTo>
                  <a:lnTo>
                    <a:pt x="112" y="1888"/>
                  </a:lnTo>
                  <a:lnTo>
                    <a:pt x="112" y="1904"/>
                  </a:lnTo>
                  <a:lnTo>
                    <a:pt x="112" y="1920"/>
                  </a:lnTo>
                  <a:lnTo>
                    <a:pt x="112" y="1936"/>
                  </a:lnTo>
                  <a:lnTo>
                    <a:pt x="112" y="1952"/>
                  </a:lnTo>
                  <a:lnTo>
                    <a:pt x="112" y="1968"/>
                  </a:lnTo>
                  <a:lnTo>
                    <a:pt x="112" y="1984"/>
                  </a:lnTo>
                  <a:lnTo>
                    <a:pt x="112" y="2000"/>
                  </a:lnTo>
                  <a:lnTo>
                    <a:pt x="112" y="2016"/>
                  </a:lnTo>
                  <a:cubicBezTo>
                    <a:pt x="112" y="2043"/>
                    <a:pt x="91" y="2064"/>
                    <a:pt x="64" y="2064"/>
                  </a:cubicBezTo>
                  <a:lnTo>
                    <a:pt x="48" y="2064"/>
                  </a:lnTo>
                  <a:lnTo>
                    <a:pt x="96" y="2016"/>
                  </a:lnTo>
                  <a:lnTo>
                    <a:pt x="96" y="2032"/>
                  </a:lnTo>
                  <a:lnTo>
                    <a:pt x="96" y="2048"/>
                  </a:lnTo>
                  <a:cubicBezTo>
                    <a:pt x="96" y="2075"/>
                    <a:pt x="75" y="2096"/>
                    <a:pt x="48" y="2096"/>
                  </a:cubicBezTo>
                  <a:cubicBezTo>
                    <a:pt x="22" y="2096"/>
                    <a:pt x="0" y="2075"/>
                    <a:pt x="0" y="204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0" name="Freeform 254"/>
            <p:cNvSpPr>
              <a:spLocks/>
            </p:cNvSpPr>
            <p:nvPr/>
          </p:nvSpPr>
          <p:spPr bwMode="auto">
            <a:xfrm>
              <a:off x="7399037" y="4562598"/>
              <a:ext cx="26051" cy="934880"/>
            </a:xfrm>
            <a:custGeom>
              <a:avLst/>
              <a:gdLst>
                <a:gd name="T0" fmla="*/ 48 w 216"/>
                <a:gd name="T1" fmla="*/ 3064 h 4882"/>
                <a:gd name="T2" fmla="*/ 56 w 216"/>
                <a:gd name="T3" fmla="*/ 3328 h 4882"/>
                <a:gd name="T4" fmla="*/ 56 w 216"/>
                <a:gd name="T5" fmla="*/ 3792 h 4882"/>
                <a:gd name="T6" fmla="*/ 56 w 216"/>
                <a:gd name="T7" fmla="*/ 4856 h 4882"/>
                <a:gd name="T8" fmla="*/ 72 w 216"/>
                <a:gd name="T9" fmla="*/ 4808 h 4882"/>
                <a:gd name="T10" fmla="*/ 72 w 216"/>
                <a:gd name="T11" fmla="*/ 4832 h 4882"/>
                <a:gd name="T12" fmla="*/ 64 w 216"/>
                <a:gd name="T13" fmla="*/ 4856 h 4882"/>
                <a:gd name="T14" fmla="*/ 112 w 216"/>
                <a:gd name="T15" fmla="*/ 4832 h 4882"/>
                <a:gd name="T16" fmla="*/ 96 w 216"/>
                <a:gd name="T17" fmla="*/ 4832 h 4882"/>
                <a:gd name="T18" fmla="*/ 120 w 216"/>
                <a:gd name="T19" fmla="*/ 4832 h 4882"/>
                <a:gd name="T20" fmla="*/ 120 w 216"/>
                <a:gd name="T21" fmla="*/ 4808 h 4882"/>
                <a:gd name="T22" fmla="*/ 152 w 216"/>
                <a:gd name="T23" fmla="*/ 4856 h 4882"/>
                <a:gd name="T24" fmla="*/ 136 w 216"/>
                <a:gd name="T25" fmla="*/ 4808 h 4882"/>
                <a:gd name="T26" fmla="*/ 168 w 216"/>
                <a:gd name="T27" fmla="*/ 4856 h 4882"/>
                <a:gd name="T28" fmla="*/ 128 w 216"/>
                <a:gd name="T29" fmla="*/ 4856 h 4882"/>
                <a:gd name="T30" fmla="*/ 152 w 216"/>
                <a:gd name="T31" fmla="*/ 4776 h 4882"/>
                <a:gd name="T32" fmla="*/ 136 w 216"/>
                <a:gd name="T33" fmla="*/ 4624 h 4882"/>
                <a:gd name="T34" fmla="*/ 136 w 216"/>
                <a:gd name="T35" fmla="*/ 4384 h 4882"/>
                <a:gd name="T36" fmla="*/ 144 w 216"/>
                <a:gd name="T37" fmla="*/ 4232 h 4882"/>
                <a:gd name="T38" fmla="*/ 144 w 216"/>
                <a:gd name="T39" fmla="*/ 3968 h 4882"/>
                <a:gd name="T40" fmla="*/ 144 w 216"/>
                <a:gd name="T41" fmla="*/ 3704 h 4882"/>
                <a:gd name="T42" fmla="*/ 152 w 216"/>
                <a:gd name="T43" fmla="*/ 3496 h 4882"/>
                <a:gd name="T44" fmla="*/ 200 w 216"/>
                <a:gd name="T45" fmla="*/ 3288 h 4882"/>
                <a:gd name="T46" fmla="*/ 152 w 216"/>
                <a:gd name="T47" fmla="*/ 2432 h 4882"/>
                <a:gd name="T48" fmla="*/ 152 w 216"/>
                <a:gd name="T49" fmla="*/ 2168 h 4882"/>
                <a:gd name="T50" fmla="*/ 160 w 216"/>
                <a:gd name="T51" fmla="*/ 1936 h 4882"/>
                <a:gd name="T52" fmla="*/ 160 w 216"/>
                <a:gd name="T53" fmla="*/ 1576 h 4882"/>
                <a:gd name="T54" fmla="*/ 160 w 216"/>
                <a:gd name="T55" fmla="*/ 1112 h 4882"/>
                <a:gd name="T56" fmla="*/ 168 w 216"/>
                <a:gd name="T57" fmla="*/ 776 h 4882"/>
                <a:gd name="T58" fmla="*/ 168 w 216"/>
                <a:gd name="T59" fmla="*/ 280 h 4882"/>
                <a:gd name="T60" fmla="*/ 192 w 216"/>
                <a:gd name="T61" fmla="*/ 0 h 4882"/>
                <a:gd name="T62" fmla="*/ 216 w 216"/>
                <a:gd name="T63" fmla="*/ 280 h 4882"/>
                <a:gd name="T64" fmla="*/ 216 w 216"/>
                <a:gd name="T65" fmla="*/ 776 h 4882"/>
                <a:gd name="T66" fmla="*/ 208 w 216"/>
                <a:gd name="T67" fmla="*/ 1112 h 4882"/>
                <a:gd name="T68" fmla="*/ 208 w 216"/>
                <a:gd name="T69" fmla="*/ 1576 h 4882"/>
                <a:gd name="T70" fmla="*/ 208 w 216"/>
                <a:gd name="T71" fmla="*/ 1936 h 4882"/>
                <a:gd name="T72" fmla="*/ 200 w 216"/>
                <a:gd name="T73" fmla="*/ 2168 h 4882"/>
                <a:gd name="T74" fmla="*/ 200 w 216"/>
                <a:gd name="T75" fmla="*/ 2432 h 4882"/>
                <a:gd name="T76" fmla="*/ 200 w 216"/>
                <a:gd name="T77" fmla="*/ 3288 h 4882"/>
                <a:gd name="T78" fmla="*/ 200 w 216"/>
                <a:gd name="T79" fmla="*/ 3552 h 4882"/>
                <a:gd name="T80" fmla="*/ 192 w 216"/>
                <a:gd name="T81" fmla="*/ 3760 h 4882"/>
                <a:gd name="T82" fmla="*/ 192 w 216"/>
                <a:gd name="T83" fmla="*/ 4048 h 4882"/>
                <a:gd name="T84" fmla="*/ 192 w 216"/>
                <a:gd name="T85" fmla="*/ 4288 h 4882"/>
                <a:gd name="T86" fmla="*/ 184 w 216"/>
                <a:gd name="T87" fmla="*/ 4440 h 4882"/>
                <a:gd name="T88" fmla="*/ 184 w 216"/>
                <a:gd name="T89" fmla="*/ 4672 h 4882"/>
                <a:gd name="T90" fmla="*/ 176 w 216"/>
                <a:gd name="T91" fmla="*/ 4832 h 4882"/>
                <a:gd name="T92" fmla="*/ 120 w 216"/>
                <a:gd name="T93" fmla="*/ 4832 h 4882"/>
                <a:gd name="T94" fmla="*/ 112 w 216"/>
                <a:gd name="T95" fmla="*/ 4856 h 4882"/>
                <a:gd name="T96" fmla="*/ 104 w 216"/>
                <a:gd name="T97" fmla="*/ 4856 h 4882"/>
                <a:gd name="T98" fmla="*/ 144 w 216"/>
                <a:gd name="T99" fmla="*/ 4856 h 4882"/>
                <a:gd name="T100" fmla="*/ 80 w 216"/>
                <a:gd name="T101" fmla="*/ 4832 h 4882"/>
                <a:gd name="T102" fmla="*/ 96 w 216"/>
                <a:gd name="T103" fmla="*/ 4880 h 4882"/>
                <a:gd name="T104" fmla="*/ 112 w 216"/>
                <a:gd name="T105" fmla="*/ 4856 h 4882"/>
                <a:gd name="T106" fmla="*/ 48 w 216"/>
                <a:gd name="T107" fmla="*/ 4856 h 4882"/>
                <a:gd name="T108" fmla="*/ 64 w 216"/>
                <a:gd name="T109" fmla="*/ 4880 h 4882"/>
                <a:gd name="T110" fmla="*/ 8 w 216"/>
                <a:gd name="T111" fmla="*/ 3976 h 4882"/>
                <a:gd name="T112" fmla="*/ 8 w 216"/>
                <a:gd name="T113" fmla="*/ 3560 h 4882"/>
                <a:gd name="T114" fmla="*/ 8 w 216"/>
                <a:gd name="T115" fmla="*/ 3168 h 4882"/>
                <a:gd name="T116" fmla="*/ 0 w 216"/>
                <a:gd name="T117" fmla="*/ 2856 h 48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6" h="4882">
                  <a:moveTo>
                    <a:pt x="48" y="2576"/>
                  </a:moveTo>
                  <a:lnTo>
                    <a:pt x="48" y="2680"/>
                  </a:lnTo>
                  <a:lnTo>
                    <a:pt x="48" y="2760"/>
                  </a:lnTo>
                  <a:lnTo>
                    <a:pt x="48" y="2808"/>
                  </a:lnTo>
                  <a:lnTo>
                    <a:pt x="48" y="2856"/>
                  </a:lnTo>
                  <a:lnTo>
                    <a:pt x="48" y="2912"/>
                  </a:lnTo>
                  <a:lnTo>
                    <a:pt x="48" y="2960"/>
                  </a:lnTo>
                  <a:lnTo>
                    <a:pt x="48" y="3016"/>
                  </a:lnTo>
                  <a:lnTo>
                    <a:pt x="48" y="3064"/>
                  </a:lnTo>
                  <a:lnTo>
                    <a:pt x="48" y="3096"/>
                  </a:lnTo>
                  <a:lnTo>
                    <a:pt x="48" y="3144"/>
                  </a:lnTo>
                  <a:lnTo>
                    <a:pt x="47" y="3137"/>
                  </a:lnTo>
                  <a:lnTo>
                    <a:pt x="55" y="3161"/>
                  </a:lnTo>
                  <a:cubicBezTo>
                    <a:pt x="56" y="3163"/>
                    <a:pt x="56" y="3166"/>
                    <a:pt x="56" y="3168"/>
                  </a:cubicBezTo>
                  <a:lnTo>
                    <a:pt x="56" y="3224"/>
                  </a:lnTo>
                  <a:lnTo>
                    <a:pt x="56" y="3272"/>
                  </a:lnTo>
                  <a:lnTo>
                    <a:pt x="56" y="3304"/>
                  </a:lnTo>
                  <a:lnTo>
                    <a:pt x="56" y="3328"/>
                  </a:lnTo>
                  <a:lnTo>
                    <a:pt x="56" y="3376"/>
                  </a:lnTo>
                  <a:lnTo>
                    <a:pt x="56" y="3400"/>
                  </a:lnTo>
                  <a:lnTo>
                    <a:pt x="56" y="3456"/>
                  </a:lnTo>
                  <a:lnTo>
                    <a:pt x="56" y="3504"/>
                  </a:lnTo>
                  <a:lnTo>
                    <a:pt x="56" y="3560"/>
                  </a:lnTo>
                  <a:lnTo>
                    <a:pt x="56" y="3640"/>
                  </a:lnTo>
                  <a:lnTo>
                    <a:pt x="56" y="3688"/>
                  </a:lnTo>
                  <a:lnTo>
                    <a:pt x="56" y="3744"/>
                  </a:lnTo>
                  <a:lnTo>
                    <a:pt x="56" y="3792"/>
                  </a:lnTo>
                  <a:lnTo>
                    <a:pt x="56" y="3816"/>
                  </a:lnTo>
                  <a:lnTo>
                    <a:pt x="56" y="3872"/>
                  </a:lnTo>
                  <a:lnTo>
                    <a:pt x="56" y="3896"/>
                  </a:lnTo>
                  <a:lnTo>
                    <a:pt x="56" y="3944"/>
                  </a:lnTo>
                  <a:lnTo>
                    <a:pt x="56" y="3976"/>
                  </a:lnTo>
                  <a:lnTo>
                    <a:pt x="56" y="4024"/>
                  </a:lnTo>
                  <a:lnTo>
                    <a:pt x="56" y="4080"/>
                  </a:lnTo>
                  <a:lnTo>
                    <a:pt x="56" y="4104"/>
                  </a:lnTo>
                  <a:lnTo>
                    <a:pt x="56" y="4856"/>
                  </a:lnTo>
                  <a:lnTo>
                    <a:pt x="32" y="4832"/>
                  </a:lnTo>
                  <a:lnTo>
                    <a:pt x="40" y="4832"/>
                  </a:lnTo>
                  <a:lnTo>
                    <a:pt x="48" y="4832"/>
                  </a:lnTo>
                  <a:lnTo>
                    <a:pt x="56" y="4832"/>
                  </a:lnTo>
                  <a:lnTo>
                    <a:pt x="64" y="4832"/>
                  </a:lnTo>
                  <a:lnTo>
                    <a:pt x="72" y="4832"/>
                  </a:lnTo>
                  <a:lnTo>
                    <a:pt x="48" y="4856"/>
                  </a:lnTo>
                  <a:lnTo>
                    <a:pt x="48" y="4832"/>
                  </a:lnTo>
                  <a:cubicBezTo>
                    <a:pt x="48" y="4819"/>
                    <a:pt x="59" y="4808"/>
                    <a:pt x="72" y="4808"/>
                  </a:cubicBezTo>
                  <a:cubicBezTo>
                    <a:pt x="86" y="4808"/>
                    <a:pt x="96" y="4819"/>
                    <a:pt x="96" y="4832"/>
                  </a:cubicBezTo>
                  <a:lnTo>
                    <a:pt x="96" y="4856"/>
                  </a:lnTo>
                  <a:cubicBezTo>
                    <a:pt x="96" y="4870"/>
                    <a:pt x="86" y="4880"/>
                    <a:pt x="72" y="4880"/>
                  </a:cubicBezTo>
                  <a:cubicBezTo>
                    <a:pt x="59" y="4880"/>
                    <a:pt x="48" y="4870"/>
                    <a:pt x="48" y="4856"/>
                  </a:cubicBezTo>
                  <a:lnTo>
                    <a:pt x="48" y="4832"/>
                  </a:lnTo>
                  <a:cubicBezTo>
                    <a:pt x="48" y="4819"/>
                    <a:pt x="59" y="4808"/>
                    <a:pt x="72" y="4808"/>
                  </a:cubicBezTo>
                  <a:cubicBezTo>
                    <a:pt x="86" y="4808"/>
                    <a:pt x="96" y="4819"/>
                    <a:pt x="96" y="4832"/>
                  </a:cubicBezTo>
                  <a:lnTo>
                    <a:pt x="96" y="4856"/>
                  </a:lnTo>
                  <a:lnTo>
                    <a:pt x="72" y="4832"/>
                  </a:lnTo>
                  <a:lnTo>
                    <a:pt x="80" y="4832"/>
                  </a:lnTo>
                  <a:lnTo>
                    <a:pt x="56" y="4856"/>
                  </a:lnTo>
                  <a:lnTo>
                    <a:pt x="56" y="4832"/>
                  </a:lnTo>
                  <a:cubicBezTo>
                    <a:pt x="56" y="4819"/>
                    <a:pt x="67" y="4808"/>
                    <a:pt x="80" y="4808"/>
                  </a:cubicBezTo>
                  <a:cubicBezTo>
                    <a:pt x="94" y="4808"/>
                    <a:pt x="104" y="4819"/>
                    <a:pt x="104" y="4832"/>
                  </a:cubicBezTo>
                  <a:lnTo>
                    <a:pt x="104" y="4856"/>
                  </a:lnTo>
                  <a:lnTo>
                    <a:pt x="80" y="4832"/>
                  </a:lnTo>
                  <a:lnTo>
                    <a:pt x="88" y="4832"/>
                  </a:lnTo>
                  <a:lnTo>
                    <a:pt x="64" y="4856"/>
                  </a:lnTo>
                  <a:lnTo>
                    <a:pt x="64" y="4832"/>
                  </a:lnTo>
                  <a:cubicBezTo>
                    <a:pt x="64" y="4819"/>
                    <a:pt x="75" y="4808"/>
                    <a:pt x="88" y="4808"/>
                  </a:cubicBezTo>
                  <a:cubicBezTo>
                    <a:pt x="102" y="4808"/>
                    <a:pt x="112" y="4819"/>
                    <a:pt x="112" y="4832"/>
                  </a:cubicBezTo>
                  <a:lnTo>
                    <a:pt x="112" y="4856"/>
                  </a:lnTo>
                  <a:cubicBezTo>
                    <a:pt x="112" y="4870"/>
                    <a:pt x="102" y="4880"/>
                    <a:pt x="88" y="4880"/>
                  </a:cubicBezTo>
                  <a:cubicBezTo>
                    <a:pt x="75" y="4880"/>
                    <a:pt x="64" y="4870"/>
                    <a:pt x="64" y="4856"/>
                  </a:cubicBezTo>
                  <a:lnTo>
                    <a:pt x="64" y="4832"/>
                  </a:lnTo>
                  <a:cubicBezTo>
                    <a:pt x="64" y="4819"/>
                    <a:pt x="75" y="4808"/>
                    <a:pt x="88" y="4808"/>
                  </a:cubicBezTo>
                  <a:cubicBezTo>
                    <a:pt x="102" y="4808"/>
                    <a:pt x="112" y="4819"/>
                    <a:pt x="112" y="4832"/>
                  </a:cubicBezTo>
                  <a:lnTo>
                    <a:pt x="112" y="4856"/>
                  </a:lnTo>
                  <a:lnTo>
                    <a:pt x="88" y="4832"/>
                  </a:lnTo>
                  <a:lnTo>
                    <a:pt x="96" y="4832"/>
                  </a:lnTo>
                  <a:lnTo>
                    <a:pt x="72" y="4856"/>
                  </a:lnTo>
                  <a:lnTo>
                    <a:pt x="72" y="4832"/>
                  </a:lnTo>
                  <a:cubicBezTo>
                    <a:pt x="72" y="4819"/>
                    <a:pt x="83" y="4808"/>
                    <a:pt x="96" y="4808"/>
                  </a:cubicBezTo>
                  <a:cubicBezTo>
                    <a:pt x="110" y="4808"/>
                    <a:pt x="120" y="4819"/>
                    <a:pt x="120" y="4832"/>
                  </a:cubicBezTo>
                  <a:lnTo>
                    <a:pt x="120" y="4856"/>
                  </a:lnTo>
                  <a:lnTo>
                    <a:pt x="96" y="4832"/>
                  </a:lnTo>
                  <a:lnTo>
                    <a:pt x="104" y="4832"/>
                  </a:lnTo>
                  <a:lnTo>
                    <a:pt x="80" y="4856"/>
                  </a:lnTo>
                  <a:lnTo>
                    <a:pt x="80" y="4832"/>
                  </a:lnTo>
                  <a:cubicBezTo>
                    <a:pt x="80" y="4819"/>
                    <a:pt x="91" y="4808"/>
                    <a:pt x="104" y="4808"/>
                  </a:cubicBezTo>
                  <a:cubicBezTo>
                    <a:pt x="118" y="4808"/>
                    <a:pt x="128" y="4819"/>
                    <a:pt x="128" y="4832"/>
                  </a:cubicBezTo>
                  <a:lnTo>
                    <a:pt x="128" y="4856"/>
                  </a:lnTo>
                  <a:lnTo>
                    <a:pt x="104" y="4832"/>
                  </a:lnTo>
                  <a:lnTo>
                    <a:pt x="112" y="4832"/>
                  </a:lnTo>
                  <a:lnTo>
                    <a:pt x="120" y="4832"/>
                  </a:lnTo>
                  <a:lnTo>
                    <a:pt x="96" y="4856"/>
                  </a:lnTo>
                  <a:lnTo>
                    <a:pt x="96" y="4832"/>
                  </a:lnTo>
                  <a:cubicBezTo>
                    <a:pt x="96" y="4819"/>
                    <a:pt x="107" y="4808"/>
                    <a:pt x="120" y="4808"/>
                  </a:cubicBezTo>
                  <a:cubicBezTo>
                    <a:pt x="134" y="4808"/>
                    <a:pt x="144" y="4819"/>
                    <a:pt x="144" y="4832"/>
                  </a:cubicBezTo>
                  <a:lnTo>
                    <a:pt x="144" y="4856"/>
                  </a:lnTo>
                  <a:cubicBezTo>
                    <a:pt x="144" y="4870"/>
                    <a:pt x="134" y="4880"/>
                    <a:pt x="120" y="4880"/>
                  </a:cubicBezTo>
                  <a:cubicBezTo>
                    <a:pt x="107" y="4880"/>
                    <a:pt x="96" y="4870"/>
                    <a:pt x="96" y="4856"/>
                  </a:cubicBezTo>
                  <a:lnTo>
                    <a:pt x="96" y="4832"/>
                  </a:lnTo>
                  <a:cubicBezTo>
                    <a:pt x="96" y="4819"/>
                    <a:pt x="107" y="4808"/>
                    <a:pt x="120" y="4808"/>
                  </a:cubicBezTo>
                  <a:lnTo>
                    <a:pt x="128" y="4808"/>
                  </a:lnTo>
                  <a:cubicBezTo>
                    <a:pt x="142" y="4808"/>
                    <a:pt x="152" y="4819"/>
                    <a:pt x="152" y="4832"/>
                  </a:cubicBezTo>
                  <a:lnTo>
                    <a:pt x="152" y="4856"/>
                  </a:lnTo>
                  <a:cubicBezTo>
                    <a:pt x="152" y="4870"/>
                    <a:pt x="142" y="4880"/>
                    <a:pt x="128" y="4880"/>
                  </a:cubicBezTo>
                  <a:cubicBezTo>
                    <a:pt x="115" y="4880"/>
                    <a:pt x="104" y="4870"/>
                    <a:pt x="104" y="4856"/>
                  </a:cubicBezTo>
                  <a:lnTo>
                    <a:pt x="104" y="4832"/>
                  </a:lnTo>
                  <a:cubicBezTo>
                    <a:pt x="104" y="4819"/>
                    <a:pt x="115" y="4808"/>
                    <a:pt x="128" y="4808"/>
                  </a:cubicBezTo>
                  <a:cubicBezTo>
                    <a:pt x="142" y="4808"/>
                    <a:pt x="152" y="4819"/>
                    <a:pt x="152" y="4832"/>
                  </a:cubicBezTo>
                  <a:lnTo>
                    <a:pt x="152" y="4856"/>
                  </a:lnTo>
                  <a:lnTo>
                    <a:pt x="106" y="4849"/>
                  </a:lnTo>
                  <a:lnTo>
                    <a:pt x="114" y="4825"/>
                  </a:lnTo>
                  <a:cubicBezTo>
                    <a:pt x="117" y="4814"/>
                    <a:pt x="129" y="4807"/>
                    <a:pt x="140" y="4809"/>
                  </a:cubicBezTo>
                  <a:cubicBezTo>
                    <a:pt x="152" y="4811"/>
                    <a:pt x="160" y="4821"/>
                    <a:pt x="160" y="4832"/>
                  </a:cubicBezTo>
                  <a:lnTo>
                    <a:pt x="160" y="4856"/>
                  </a:lnTo>
                  <a:cubicBezTo>
                    <a:pt x="160" y="4870"/>
                    <a:pt x="150" y="4880"/>
                    <a:pt x="136" y="4880"/>
                  </a:cubicBezTo>
                  <a:cubicBezTo>
                    <a:pt x="123" y="4880"/>
                    <a:pt x="112" y="4870"/>
                    <a:pt x="112" y="4856"/>
                  </a:cubicBezTo>
                  <a:lnTo>
                    <a:pt x="112" y="4832"/>
                  </a:lnTo>
                  <a:cubicBezTo>
                    <a:pt x="112" y="4819"/>
                    <a:pt x="123" y="4808"/>
                    <a:pt x="136" y="4808"/>
                  </a:cubicBezTo>
                  <a:cubicBezTo>
                    <a:pt x="150" y="4808"/>
                    <a:pt x="160" y="4819"/>
                    <a:pt x="160" y="4832"/>
                  </a:cubicBezTo>
                  <a:lnTo>
                    <a:pt x="160" y="4856"/>
                  </a:lnTo>
                  <a:cubicBezTo>
                    <a:pt x="160" y="4870"/>
                    <a:pt x="150" y="4880"/>
                    <a:pt x="136" y="4880"/>
                  </a:cubicBezTo>
                  <a:cubicBezTo>
                    <a:pt x="123" y="4880"/>
                    <a:pt x="112" y="4870"/>
                    <a:pt x="112" y="4856"/>
                  </a:cubicBezTo>
                  <a:lnTo>
                    <a:pt x="112" y="4832"/>
                  </a:lnTo>
                  <a:cubicBezTo>
                    <a:pt x="112" y="4819"/>
                    <a:pt x="123" y="4808"/>
                    <a:pt x="136" y="4808"/>
                  </a:cubicBezTo>
                  <a:lnTo>
                    <a:pt x="144" y="4808"/>
                  </a:lnTo>
                  <a:cubicBezTo>
                    <a:pt x="158" y="4808"/>
                    <a:pt x="168" y="4819"/>
                    <a:pt x="168" y="4832"/>
                  </a:cubicBezTo>
                  <a:lnTo>
                    <a:pt x="168" y="4856"/>
                  </a:lnTo>
                  <a:cubicBezTo>
                    <a:pt x="168" y="4870"/>
                    <a:pt x="158" y="4880"/>
                    <a:pt x="144" y="4880"/>
                  </a:cubicBezTo>
                  <a:cubicBezTo>
                    <a:pt x="131" y="4880"/>
                    <a:pt x="120" y="4870"/>
                    <a:pt x="120" y="4856"/>
                  </a:cubicBezTo>
                  <a:lnTo>
                    <a:pt x="120" y="4832"/>
                  </a:lnTo>
                  <a:cubicBezTo>
                    <a:pt x="120" y="4819"/>
                    <a:pt x="131" y="4808"/>
                    <a:pt x="144" y="4808"/>
                  </a:cubicBezTo>
                  <a:cubicBezTo>
                    <a:pt x="158" y="4808"/>
                    <a:pt x="168" y="4819"/>
                    <a:pt x="168" y="4832"/>
                  </a:cubicBezTo>
                  <a:lnTo>
                    <a:pt x="168" y="4856"/>
                  </a:lnTo>
                  <a:lnTo>
                    <a:pt x="144" y="4832"/>
                  </a:lnTo>
                  <a:lnTo>
                    <a:pt x="152" y="4832"/>
                  </a:lnTo>
                  <a:lnTo>
                    <a:pt x="128" y="4856"/>
                  </a:lnTo>
                  <a:lnTo>
                    <a:pt x="128" y="4832"/>
                  </a:lnTo>
                  <a:cubicBezTo>
                    <a:pt x="128" y="4819"/>
                    <a:pt x="139" y="4808"/>
                    <a:pt x="152" y="4808"/>
                  </a:cubicBezTo>
                  <a:cubicBezTo>
                    <a:pt x="166" y="4808"/>
                    <a:pt x="176" y="4819"/>
                    <a:pt x="176" y="4832"/>
                  </a:cubicBezTo>
                  <a:lnTo>
                    <a:pt x="176" y="4856"/>
                  </a:lnTo>
                  <a:cubicBezTo>
                    <a:pt x="176" y="4870"/>
                    <a:pt x="166" y="4880"/>
                    <a:pt x="152" y="4880"/>
                  </a:cubicBezTo>
                  <a:cubicBezTo>
                    <a:pt x="139" y="4880"/>
                    <a:pt x="128" y="4870"/>
                    <a:pt x="128" y="4856"/>
                  </a:cubicBezTo>
                  <a:lnTo>
                    <a:pt x="128" y="4832"/>
                  </a:lnTo>
                  <a:lnTo>
                    <a:pt x="128" y="4800"/>
                  </a:lnTo>
                  <a:cubicBezTo>
                    <a:pt x="128" y="4787"/>
                    <a:pt x="139" y="4776"/>
                    <a:pt x="152" y="4776"/>
                  </a:cubicBezTo>
                  <a:lnTo>
                    <a:pt x="160" y="4776"/>
                  </a:lnTo>
                  <a:lnTo>
                    <a:pt x="136" y="4800"/>
                  </a:lnTo>
                  <a:lnTo>
                    <a:pt x="136" y="4776"/>
                  </a:lnTo>
                  <a:lnTo>
                    <a:pt x="136" y="4752"/>
                  </a:lnTo>
                  <a:lnTo>
                    <a:pt x="136" y="4728"/>
                  </a:lnTo>
                  <a:lnTo>
                    <a:pt x="136" y="4696"/>
                  </a:lnTo>
                  <a:lnTo>
                    <a:pt x="136" y="4672"/>
                  </a:lnTo>
                  <a:lnTo>
                    <a:pt x="136" y="4648"/>
                  </a:lnTo>
                  <a:lnTo>
                    <a:pt x="136" y="4624"/>
                  </a:lnTo>
                  <a:lnTo>
                    <a:pt x="136" y="4592"/>
                  </a:lnTo>
                  <a:lnTo>
                    <a:pt x="136" y="4568"/>
                  </a:lnTo>
                  <a:lnTo>
                    <a:pt x="136" y="4544"/>
                  </a:lnTo>
                  <a:lnTo>
                    <a:pt x="136" y="4520"/>
                  </a:lnTo>
                  <a:lnTo>
                    <a:pt x="136" y="4488"/>
                  </a:lnTo>
                  <a:lnTo>
                    <a:pt x="136" y="4464"/>
                  </a:lnTo>
                  <a:lnTo>
                    <a:pt x="136" y="4440"/>
                  </a:lnTo>
                  <a:lnTo>
                    <a:pt x="136" y="4416"/>
                  </a:lnTo>
                  <a:lnTo>
                    <a:pt x="136" y="4384"/>
                  </a:lnTo>
                  <a:cubicBezTo>
                    <a:pt x="136" y="4371"/>
                    <a:pt x="147" y="4360"/>
                    <a:pt x="160" y="4360"/>
                  </a:cubicBezTo>
                  <a:lnTo>
                    <a:pt x="168" y="4360"/>
                  </a:lnTo>
                  <a:lnTo>
                    <a:pt x="144" y="4384"/>
                  </a:lnTo>
                  <a:lnTo>
                    <a:pt x="144" y="4360"/>
                  </a:lnTo>
                  <a:lnTo>
                    <a:pt x="144" y="4336"/>
                  </a:lnTo>
                  <a:lnTo>
                    <a:pt x="144" y="4312"/>
                  </a:lnTo>
                  <a:lnTo>
                    <a:pt x="144" y="4288"/>
                  </a:lnTo>
                  <a:lnTo>
                    <a:pt x="144" y="4256"/>
                  </a:lnTo>
                  <a:lnTo>
                    <a:pt x="144" y="4232"/>
                  </a:lnTo>
                  <a:lnTo>
                    <a:pt x="144" y="4208"/>
                  </a:lnTo>
                  <a:lnTo>
                    <a:pt x="144" y="4184"/>
                  </a:lnTo>
                  <a:lnTo>
                    <a:pt x="144" y="4152"/>
                  </a:lnTo>
                  <a:lnTo>
                    <a:pt x="144" y="4128"/>
                  </a:lnTo>
                  <a:lnTo>
                    <a:pt x="144" y="4104"/>
                  </a:lnTo>
                  <a:lnTo>
                    <a:pt x="144" y="4080"/>
                  </a:lnTo>
                  <a:lnTo>
                    <a:pt x="144" y="4048"/>
                  </a:lnTo>
                  <a:lnTo>
                    <a:pt x="144" y="4000"/>
                  </a:lnTo>
                  <a:lnTo>
                    <a:pt x="144" y="3968"/>
                  </a:lnTo>
                  <a:lnTo>
                    <a:pt x="144" y="3936"/>
                  </a:lnTo>
                  <a:lnTo>
                    <a:pt x="144" y="3912"/>
                  </a:lnTo>
                  <a:lnTo>
                    <a:pt x="144" y="3880"/>
                  </a:lnTo>
                  <a:lnTo>
                    <a:pt x="144" y="3848"/>
                  </a:lnTo>
                  <a:lnTo>
                    <a:pt x="144" y="3824"/>
                  </a:lnTo>
                  <a:lnTo>
                    <a:pt x="144" y="3792"/>
                  </a:lnTo>
                  <a:lnTo>
                    <a:pt x="144" y="3760"/>
                  </a:lnTo>
                  <a:lnTo>
                    <a:pt x="144" y="3728"/>
                  </a:lnTo>
                  <a:lnTo>
                    <a:pt x="144" y="3704"/>
                  </a:lnTo>
                  <a:cubicBezTo>
                    <a:pt x="144" y="3703"/>
                    <a:pt x="145" y="3701"/>
                    <a:pt x="145" y="3699"/>
                  </a:cubicBezTo>
                  <a:lnTo>
                    <a:pt x="153" y="3667"/>
                  </a:lnTo>
                  <a:lnTo>
                    <a:pt x="152" y="3672"/>
                  </a:lnTo>
                  <a:lnTo>
                    <a:pt x="152" y="3640"/>
                  </a:lnTo>
                  <a:lnTo>
                    <a:pt x="152" y="3616"/>
                  </a:lnTo>
                  <a:lnTo>
                    <a:pt x="152" y="3584"/>
                  </a:lnTo>
                  <a:lnTo>
                    <a:pt x="152" y="3552"/>
                  </a:lnTo>
                  <a:lnTo>
                    <a:pt x="152" y="3520"/>
                  </a:lnTo>
                  <a:lnTo>
                    <a:pt x="152" y="3496"/>
                  </a:lnTo>
                  <a:lnTo>
                    <a:pt x="152" y="3464"/>
                  </a:lnTo>
                  <a:lnTo>
                    <a:pt x="152" y="3432"/>
                  </a:lnTo>
                  <a:lnTo>
                    <a:pt x="152" y="3400"/>
                  </a:lnTo>
                  <a:lnTo>
                    <a:pt x="152" y="3376"/>
                  </a:lnTo>
                  <a:lnTo>
                    <a:pt x="152" y="3344"/>
                  </a:lnTo>
                  <a:lnTo>
                    <a:pt x="152" y="3312"/>
                  </a:lnTo>
                  <a:lnTo>
                    <a:pt x="152" y="3288"/>
                  </a:lnTo>
                  <a:cubicBezTo>
                    <a:pt x="152" y="3275"/>
                    <a:pt x="163" y="3264"/>
                    <a:pt x="176" y="3264"/>
                  </a:cubicBezTo>
                  <a:cubicBezTo>
                    <a:pt x="190" y="3264"/>
                    <a:pt x="200" y="3275"/>
                    <a:pt x="200" y="3288"/>
                  </a:cubicBezTo>
                  <a:lnTo>
                    <a:pt x="200" y="3376"/>
                  </a:lnTo>
                  <a:cubicBezTo>
                    <a:pt x="200" y="3390"/>
                    <a:pt x="190" y="3400"/>
                    <a:pt x="176" y="3400"/>
                  </a:cubicBezTo>
                  <a:cubicBezTo>
                    <a:pt x="163" y="3400"/>
                    <a:pt x="152" y="3390"/>
                    <a:pt x="152" y="3376"/>
                  </a:cubicBezTo>
                  <a:lnTo>
                    <a:pt x="152" y="3352"/>
                  </a:lnTo>
                  <a:lnTo>
                    <a:pt x="152" y="3320"/>
                  </a:lnTo>
                  <a:lnTo>
                    <a:pt x="152" y="3296"/>
                  </a:lnTo>
                  <a:lnTo>
                    <a:pt x="152" y="3272"/>
                  </a:lnTo>
                  <a:lnTo>
                    <a:pt x="152" y="3248"/>
                  </a:lnTo>
                  <a:lnTo>
                    <a:pt x="152" y="2432"/>
                  </a:lnTo>
                  <a:lnTo>
                    <a:pt x="152" y="2400"/>
                  </a:lnTo>
                  <a:lnTo>
                    <a:pt x="152" y="2376"/>
                  </a:lnTo>
                  <a:lnTo>
                    <a:pt x="152" y="2352"/>
                  </a:lnTo>
                  <a:lnTo>
                    <a:pt x="152" y="2304"/>
                  </a:lnTo>
                  <a:lnTo>
                    <a:pt x="152" y="2272"/>
                  </a:lnTo>
                  <a:lnTo>
                    <a:pt x="152" y="2248"/>
                  </a:lnTo>
                  <a:lnTo>
                    <a:pt x="152" y="2224"/>
                  </a:lnTo>
                  <a:lnTo>
                    <a:pt x="152" y="2200"/>
                  </a:lnTo>
                  <a:lnTo>
                    <a:pt x="152" y="2168"/>
                  </a:lnTo>
                  <a:cubicBezTo>
                    <a:pt x="152" y="2166"/>
                    <a:pt x="153" y="2163"/>
                    <a:pt x="154" y="2161"/>
                  </a:cubicBezTo>
                  <a:lnTo>
                    <a:pt x="162" y="2137"/>
                  </a:lnTo>
                  <a:lnTo>
                    <a:pt x="160" y="2144"/>
                  </a:lnTo>
                  <a:lnTo>
                    <a:pt x="160" y="2120"/>
                  </a:lnTo>
                  <a:lnTo>
                    <a:pt x="160" y="2064"/>
                  </a:lnTo>
                  <a:lnTo>
                    <a:pt x="160" y="2016"/>
                  </a:lnTo>
                  <a:lnTo>
                    <a:pt x="160" y="1992"/>
                  </a:lnTo>
                  <a:lnTo>
                    <a:pt x="160" y="1960"/>
                  </a:lnTo>
                  <a:lnTo>
                    <a:pt x="160" y="1936"/>
                  </a:lnTo>
                  <a:lnTo>
                    <a:pt x="160" y="1912"/>
                  </a:lnTo>
                  <a:lnTo>
                    <a:pt x="160" y="1856"/>
                  </a:lnTo>
                  <a:lnTo>
                    <a:pt x="160" y="1832"/>
                  </a:lnTo>
                  <a:lnTo>
                    <a:pt x="160" y="1784"/>
                  </a:lnTo>
                  <a:lnTo>
                    <a:pt x="160" y="1728"/>
                  </a:lnTo>
                  <a:lnTo>
                    <a:pt x="160" y="1704"/>
                  </a:lnTo>
                  <a:lnTo>
                    <a:pt x="160" y="1656"/>
                  </a:lnTo>
                  <a:lnTo>
                    <a:pt x="160" y="1624"/>
                  </a:lnTo>
                  <a:lnTo>
                    <a:pt x="160" y="1576"/>
                  </a:lnTo>
                  <a:lnTo>
                    <a:pt x="160" y="1552"/>
                  </a:lnTo>
                  <a:lnTo>
                    <a:pt x="160" y="1496"/>
                  </a:lnTo>
                  <a:lnTo>
                    <a:pt x="160" y="1416"/>
                  </a:lnTo>
                  <a:lnTo>
                    <a:pt x="160" y="1368"/>
                  </a:lnTo>
                  <a:lnTo>
                    <a:pt x="160" y="1312"/>
                  </a:lnTo>
                  <a:lnTo>
                    <a:pt x="160" y="1264"/>
                  </a:lnTo>
                  <a:lnTo>
                    <a:pt x="160" y="1216"/>
                  </a:lnTo>
                  <a:lnTo>
                    <a:pt x="160" y="1160"/>
                  </a:lnTo>
                  <a:lnTo>
                    <a:pt x="160" y="1112"/>
                  </a:lnTo>
                  <a:lnTo>
                    <a:pt x="160" y="1056"/>
                  </a:lnTo>
                  <a:lnTo>
                    <a:pt x="160" y="1008"/>
                  </a:lnTo>
                  <a:lnTo>
                    <a:pt x="160" y="952"/>
                  </a:lnTo>
                  <a:lnTo>
                    <a:pt x="160" y="904"/>
                  </a:lnTo>
                  <a:lnTo>
                    <a:pt x="160" y="848"/>
                  </a:lnTo>
                  <a:cubicBezTo>
                    <a:pt x="160" y="846"/>
                    <a:pt x="161" y="843"/>
                    <a:pt x="162" y="841"/>
                  </a:cubicBezTo>
                  <a:lnTo>
                    <a:pt x="170" y="817"/>
                  </a:lnTo>
                  <a:lnTo>
                    <a:pt x="168" y="824"/>
                  </a:lnTo>
                  <a:lnTo>
                    <a:pt x="168" y="776"/>
                  </a:lnTo>
                  <a:lnTo>
                    <a:pt x="168" y="720"/>
                  </a:lnTo>
                  <a:lnTo>
                    <a:pt x="168" y="672"/>
                  </a:lnTo>
                  <a:lnTo>
                    <a:pt x="168" y="616"/>
                  </a:lnTo>
                  <a:lnTo>
                    <a:pt x="168" y="568"/>
                  </a:lnTo>
                  <a:lnTo>
                    <a:pt x="168" y="488"/>
                  </a:lnTo>
                  <a:lnTo>
                    <a:pt x="168" y="432"/>
                  </a:lnTo>
                  <a:lnTo>
                    <a:pt x="168" y="384"/>
                  </a:lnTo>
                  <a:lnTo>
                    <a:pt x="168" y="328"/>
                  </a:lnTo>
                  <a:lnTo>
                    <a:pt x="168" y="280"/>
                  </a:lnTo>
                  <a:lnTo>
                    <a:pt x="168" y="232"/>
                  </a:lnTo>
                  <a:lnTo>
                    <a:pt x="168" y="176"/>
                  </a:lnTo>
                  <a:lnTo>
                    <a:pt x="168" y="152"/>
                  </a:lnTo>
                  <a:lnTo>
                    <a:pt x="168" y="128"/>
                  </a:lnTo>
                  <a:lnTo>
                    <a:pt x="168" y="96"/>
                  </a:lnTo>
                  <a:lnTo>
                    <a:pt x="168" y="72"/>
                  </a:lnTo>
                  <a:lnTo>
                    <a:pt x="168" y="48"/>
                  </a:lnTo>
                  <a:lnTo>
                    <a:pt x="168" y="24"/>
                  </a:lnTo>
                  <a:cubicBezTo>
                    <a:pt x="168" y="11"/>
                    <a:pt x="179" y="0"/>
                    <a:pt x="192" y="0"/>
                  </a:cubicBezTo>
                  <a:cubicBezTo>
                    <a:pt x="206" y="0"/>
                    <a:pt x="216" y="11"/>
                    <a:pt x="216" y="24"/>
                  </a:cubicBezTo>
                  <a:lnTo>
                    <a:pt x="216" y="48"/>
                  </a:lnTo>
                  <a:lnTo>
                    <a:pt x="216" y="72"/>
                  </a:lnTo>
                  <a:lnTo>
                    <a:pt x="216" y="96"/>
                  </a:lnTo>
                  <a:lnTo>
                    <a:pt x="216" y="128"/>
                  </a:lnTo>
                  <a:lnTo>
                    <a:pt x="216" y="152"/>
                  </a:lnTo>
                  <a:lnTo>
                    <a:pt x="216" y="176"/>
                  </a:lnTo>
                  <a:lnTo>
                    <a:pt x="216" y="232"/>
                  </a:lnTo>
                  <a:lnTo>
                    <a:pt x="216" y="280"/>
                  </a:lnTo>
                  <a:lnTo>
                    <a:pt x="216" y="328"/>
                  </a:lnTo>
                  <a:lnTo>
                    <a:pt x="216" y="384"/>
                  </a:lnTo>
                  <a:lnTo>
                    <a:pt x="216" y="432"/>
                  </a:lnTo>
                  <a:lnTo>
                    <a:pt x="216" y="488"/>
                  </a:lnTo>
                  <a:lnTo>
                    <a:pt x="216" y="568"/>
                  </a:lnTo>
                  <a:lnTo>
                    <a:pt x="216" y="616"/>
                  </a:lnTo>
                  <a:lnTo>
                    <a:pt x="216" y="672"/>
                  </a:lnTo>
                  <a:lnTo>
                    <a:pt x="216" y="720"/>
                  </a:lnTo>
                  <a:lnTo>
                    <a:pt x="216" y="776"/>
                  </a:lnTo>
                  <a:lnTo>
                    <a:pt x="216" y="824"/>
                  </a:lnTo>
                  <a:cubicBezTo>
                    <a:pt x="216" y="827"/>
                    <a:pt x="216" y="830"/>
                    <a:pt x="215" y="832"/>
                  </a:cubicBezTo>
                  <a:lnTo>
                    <a:pt x="207" y="856"/>
                  </a:lnTo>
                  <a:lnTo>
                    <a:pt x="208" y="848"/>
                  </a:lnTo>
                  <a:lnTo>
                    <a:pt x="208" y="904"/>
                  </a:lnTo>
                  <a:lnTo>
                    <a:pt x="208" y="952"/>
                  </a:lnTo>
                  <a:lnTo>
                    <a:pt x="208" y="1008"/>
                  </a:lnTo>
                  <a:lnTo>
                    <a:pt x="208" y="1056"/>
                  </a:lnTo>
                  <a:lnTo>
                    <a:pt x="208" y="1112"/>
                  </a:lnTo>
                  <a:lnTo>
                    <a:pt x="208" y="1160"/>
                  </a:lnTo>
                  <a:lnTo>
                    <a:pt x="208" y="1216"/>
                  </a:lnTo>
                  <a:lnTo>
                    <a:pt x="208" y="1264"/>
                  </a:lnTo>
                  <a:lnTo>
                    <a:pt x="208" y="1312"/>
                  </a:lnTo>
                  <a:lnTo>
                    <a:pt x="208" y="1368"/>
                  </a:lnTo>
                  <a:lnTo>
                    <a:pt x="208" y="1416"/>
                  </a:lnTo>
                  <a:lnTo>
                    <a:pt x="208" y="1496"/>
                  </a:lnTo>
                  <a:lnTo>
                    <a:pt x="208" y="1552"/>
                  </a:lnTo>
                  <a:lnTo>
                    <a:pt x="208" y="1576"/>
                  </a:lnTo>
                  <a:lnTo>
                    <a:pt x="208" y="1624"/>
                  </a:lnTo>
                  <a:lnTo>
                    <a:pt x="208" y="1656"/>
                  </a:lnTo>
                  <a:lnTo>
                    <a:pt x="208" y="1704"/>
                  </a:lnTo>
                  <a:lnTo>
                    <a:pt x="208" y="1728"/>
                  </a:lnTo>
                  <a:lnTo>
                    <a:pt x="208" y="1784"/>
                  </a:lnTo>
                  <a:lnTo>
                    <a:pt x="208" y="1832"/>
                  </a:lnTo>
                  <a:lnTo>
                    <a:pt x="208" y="1856"/>
                  </a:lnTo>
                  <a:lnTo>
                    <a:pt x="208" y="1912"/>
                  </a:lnTo>
                  <a:lnTo>
                    <a:pt x="208" y="1936"/>
                  </a:lnTo>
                  <a:lnTo>
                    <a:pt x="208" y="1960"/>
                  </a:lnTo>
                  <a:lnTo>
                    <a:pt x="208" y="1992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120"/>
                  </a:lnTo>
                  <a:lnTo>
                    <a:pt x="208" y="2144"/>
                  </a:lnTo>
                  <a:cubicBezTo>
                    <a:pt x="208" y="2147"/>
                    <a:pt x="208" y="2150"/>
                    <a:pt x="207" y="2152"/>
                  </a:cubicBezTo>
                  <a:lnTo>
                    <a:pt x="199" y="2176"/>
                  </a:lnTo>
                  <a:lnTo>
                    <a:pt x="200" y="2168"/>
                  </a:lnTo>
                  <a:lnTo>
                    <a:pt x="200" y="2200"/>
                  </a:lnTo>
                  <a:lnTo>
                    <a:pt x="200" y="2224"/>
                  </a:lnTo>
                  <a:lnTo>
                    <a:pt x="200" y="2248"/>
                  </a:lnTo>
                  <a:lnTo>
                    <a:pt x="200" y="2272"/>
                  </a:lnTo>
                  <a:lnTo>
                    <a:pt x="200" y="2304"/>
                  </a:lnTo>
                  <a:lnTo>
                    <a:pt x="200" y="2352"/>
                  </a:lnTo>
                  <a:lnTo>
                    <a:pt x="200" y="2376"/>
                  </a:lnTo>
                  <a:lnTo>
                    <a:pt x="200" y="2400"/>
                  </a:lnTo>
                  <a:lnTo>
                    <a:pt x="200" y="2432"/>
                  </a:lnTo>
                  <a:lnTo>
                    <a:pt x="200" y="3248"/>
                  </a:lnTo>
                  <a:lnTo>
                    <a:pt x="200" y="3272"/>
                  </a:lnTo>
                  <a:lnTo>
                    <a:pt x="200" y="3296"/>
                  </a:lnTo>
                  <a:lnTo>
                    <a:pt x="200" y="3320"/>
                  </a:lnTo>
                  <a:lnTo>
                    <a:pt x="200" y="3352"/>
                  </a:lnTo>
                  <a:lnTo>
                    <a:pt x="200" y="3376"/>
                  </a:lnTo>
                  <a:lnTo>
                    <a:pt x="152" y="3376"/>
                  </a:lnTo>
                  <a:lnTo>
                    <a:pt x="152" y="3288"/>
                  </a:lnTo>
                  <a:lnTo>
                    <a:pt x="200" y="3288"/>
                  </a:lnTo>
                  <a:lnTo>
                    <a:pt x="200" y="3312"/>
                  </a:lnTo>
                  <a:lnTo>
                    <a:pt x="200" y="3344"/>
                  </a:lnTo>
                  <a:lnTo>
                    <a:pt x="200" y="3376"/>
                  </a:lnTo>
                  <a:lnTo>
                    <a:pt x="200" y="3400"/>
                  </a:lnTo>
                  <a:lnTo>
                    <a:pt x="200" y="3432"/>
                  </a:lnTo>
                  <a:lnTo>
                    <a:pt x="200" y="3464"/>
                  </a:lnTo>
                  <a:lnTo>
                    <a:pt x="200" y="3496"/>
                  </a:lnTo>
                  <a:lnTo>
                    <a:pt x="200" y="3520"/>
                  </a:lnTo>
                  <a:lnTo>
                    <a:pt x="200" y="3552"/>
                  </a:lnTo>
                  <a:lnTo>
                    <a:pt x="200" y="3584"/>
                  </a:lnTo>
                  <a:lnTo>
                    <a:pt x="200" y="3616"/>
                  </a:lnTo>
                  <a:lnTo>
                    <a:pt x="200" y="3640"/>
                  </a:lnTo>
                  <a:lnTo>
                    <a:pt x="200" y="3672"/>
                  </a:lnTo>
                  <a:cubicBezTo>
                    <a:pt x="200" y="3674"/>
                    <a:pt x="200" y="3676"/>
                    <a:pt x="200" y="3678"/>
                  </a:cubicBezTo>
                  <a:lnTo>
                    <a:pt x="192" y="3710"/>
                  </a:lnTo>
                  <a:lnTo>
                    <a:pt x="192" y="3704"/>
                  </a:lnTo>
                  <a:lnTo>
                    <a:pt x="192" y="3728"/>
                  </a:lnTo>
                  <a:lnTo>
                    <a:pt x="192" y="3760"/>
                  </a:lnTo>
                  <a:lnTo>
                    <a:pt x="192" y="3792"/>
                  </a:lnTo>
                  <a:lnTo>
                    <a:pt x="192" y="3824"/>
                  </a:lnTo>
                  <a:lnTo>
                    <a:pt x="192" y="3848"/>
                  </a:lnTo>
                  <a:lnTo>
                    <a:pt x="192" y="3880"/>
                  </a:lnTo>
                  <a:lnTo>
                    <a:pt x="192" y="3912"/>
                  </a:lnTo>
                  <a:lnTo>
                    <a:pt x="192" y="3936"/>
                  </a:lnTo>
                  <a:lnTo>
                    <a:pt x="192" y="3968"/>
                  </a:lnTo>
                  <a:lnTo>
                    <a:pt x="192" y="4000"/>
                  </a:lnTo>
                  <a:lnTo>
                    <a:pt x="192" y="4048"/>
                  </a:lnTo>
                  <a:lnTo>
                    <a:pt x="192" y="4080"/>
                  </a:lnTo>
                  <a:lnTo>
                    <a:pt x="192" y="4104"/>
                  </a:lnTo>
                  <a:lnTo>
                    <a:pt x="192" y="4128"/>
                  </a:lnTo>
                  <a:lnTo>
                    <a:pt x="192" y="4152"/>
                  </a:lnTo>
                  <a:lnTo>
                    <a:pt x="192" y="4184"/>
                  </a:lnTo>
                  <a:lnTo>
                    <a:pt x="192" y="4208"/>
                  </a:lnTo>
                  <a:lnTo>
                    <a:pt x="192" y="4232"/>
                  </a:lnTo>
                  <a:lnTo>
                    <a:pt x="192" y="4256"/>
                  </a:lnTo>
                  <a:lnTo>
                    <a:pt x="192" y="4288"/>
                  </a:lnTo>
                  <a:lnTo>
                    <a:pt x="192" y="4312"/>
                  </a:lnTo>
                  <a:lnTo>
                    <a:pt x="192" y="4336"/>
                  </a:lnTo>
                  <a:lnTo>
                    <a:pt x="192" y="4360"/>
                  </a:lnTo>
                  <a:lnTo>
                    <a:pt x="192" y="4384"/>
                  </a:lnTo>
                  <a:cubicBezTo>
                    <a:pt x="192" y="4398"/>
                    <a:pt x="182" y="4408"/>
                    <a:pt x="168" y="4408"/>
                  </a:cubicBezTo>
                  <a:lnTo>
                    <a:pt x="160" y="4408"/>
                  </a:lnTo>
                  <a:lnTo>
                    <a:pt x="184" y="4384"/>
                  </a:lnTo>
                  <a:lnTo>
                    <a:pt x="184" y="4416"/>
                  </a:lnTo>
                  <a:lnTo>
                    <a:pt x="184" y="4440"/>
                  </a:lnTo>
                  <a:lnTo>
                    <a:pt x="184" y="4464"/>
                  </a:lnTo>
                  <a:lnTo>
                    <a:pt x="184" y="4488"/>
                  </a:lnTo>
                  <a:lnTo>
                    <a:pt x="184" y="4520"/>
                  </a:lnTo>
                  <a:lnTo>
                    <a:pt x="184" y="4544"/>
                  </a:lnTo>
                  <a:lnTo>
                    <a:pt x="184" y="4568"/>
                  </a:lnTo>
                  <a:lnTo>
                    <a:pt x="184" y="4592"/>
                  </a:lnTo>
                  <a:lnTo>
                    <a:pt x="184" y="4624"/>
                  </a:lnTo>
                  <a:lnTo>
                    <a:pt x="184" y="4648"/>
                  </a:lnTo>
                  <a:lnTo>
                    <a:pt x="184" y="4672"/>
                  </a:lnTo>
                  <a:lnTo>
                    <a:pt x="184" y="4696"/>
                  </a:lnTo>
                  <a:lnTo>
                    <a:pt x="184" y="4728"/>
                  </a:lnTo>
                  <a:lnTo>
                    <a:pt x="184" y="4752"/>
                  </a:lnTo>
                  <a:lnTo>
                    <a:pt x="184" y="4776"/>
                  </a:lnTo>
                  <a:lnTo>
                    <a:pt x="184" y="4800"/>
                  </a:lnTo>
                  <a:cubicBezTo>
                    <a:pt x="184" y="4814"/>
                    <a:pt x="174" y="4824"/>
                    <a:pt x="160" y="4824"/>
                  </a:cubicBezTo>
                  <a:lnTo>
                    <a:pt x="152" y="4824"/>
                  </a:lnTo>
                  <a:lnTo>
                    <a:pt x="176" y="4800"/>
                  </a:lnTo>
                  <a:lnTo>
                    <a:pt x="176" y="4832"/>
                  </a:lnTo>
                  <a:lnTo>
                    <a:pt x="176" y="4856"/>
                  </a:lnTo>
                  <a:lnTo>
                    <a:pt x="128" y="4856"/>
                  </a:lnTo>
                  <a:lnTo>
                    <a:pt x="128" y="4832"/>
                  </a:lnTo>
                  <a:lnTo>
                    <a:pt x="176" y="4832"/>
                  </a:lnTo>
                  <a:lnTo>
                    <a:pt x="176" y="4856"/>
                  </a:lnTo>
                  <a:cubicBezTo>
                    <a:pt x="176" y="4870"/>
                    <a:pt x="166" y="4880"/>
                    <a:pt x="152" y="4880"/>
                  </a:cubicBezTo>
                  <a:lnTo>
                    <a:pt x="144" y="4880"/>
                  </a:lnTo>
                  <a:cubicBezTo>
                    <a:pt x="131" y="4880"/>
                    <a:pt x="120" y="4870"/>
                    <a:pt x="120" y="4856"/>
                  </a:cubicBezTo>
                  <a:lnTo>
                    <a:pt x="120" y="4832"/>
                  </a:lnTo>
                  <a:lnTo>
                    <a:pt x="168" y="4832"/>
                  </a:lnTo>
                  <a:lnTo>
                    <a:pt x="168" y="4856"/>
                  </a:lnTo>
                  <a:lnTo>
                    <a:pt x="120" y="4856"/>
                  </a:lnTo>
                  <a:lnTo>
                    <a:pt x="120" y="4832"/>
                  </a:lnTo>
                  <a:lnTo>
                    <a:pt x="144" y="4856"/>
                  </a:lnTo>
                  <a:lnTo>
                    <a:pt x="136" y="4856"/>
                  </a:lnTo>
                  <a:lnTo>
                    <a:pt x="160" y="4832"/>
                  </a:lnTo>
                  <a:lnTo>
                    <a:pt x="160" y="4856"/>
                  </a:lnTo>
                  <a:lnTo>
                    <a:pt x="112" y="4856"/>
                  </a:lnTo>
                  <a:lnTo>
                    <a:pt x="112" y="4832"/>
                  </a:lnTo>
                  <a:lnTo>
                    <a:pt x="160" y="4832"/>
                  </a:lnTo>
                  <a:lnTo>
                    <a:pt x="160" y="4856"/>
                  </a:lnTo>
                  <a:lnTo>
                    <a:pt x="112" y="4856"/>
                  </a:lnTo>
                  <a:lnTo>
                    <a:pt x="112" y="4832"/>
                  </a:lnTo>
                  <a:lnTo>
                    <a:pt x="159" y="4840"/>
                  </a:lnTo>
                  <a:lnTo>
                    <a:pt x="151" y="4864"/>
                  </a:lnTo>
                  <a:cubicBezTo>
                    <a:pt x="148" y="4875"/>
                    <a:pt x="136" y="4882"/>
                    <a:pt x="125" y="4880"/>
                  </a:cubicBezTo>
                  <a:cubicBezTo>
                    <a:pt x="113" y="4878"/>
                    <a:pt x="104" y="4868"/>
                    <a:pt x="104" y="4856"/>
                  </a:cubicBezTo>
                  <a:lnTo>
                    <a:pt x="104" y="4832"/>
                  </a:lnTo>
                  <a:lnTo>
                    <a:pt x="152" y="4832"/>
                  </a:lnTo>
                  <a:lnTo>
                    <a:pt x="152" y="4856"/>
                  </a:lnTo>
                  <a:lnTo>
                    <a:pt x="104" y="4856"/>
                  </a:lnTo>
                  <a:lnTo>
                    <a:pt x="104" y="4832"/>
                  </a:lnTo>
                  <a:lnTo>
                    <a:pt x="128" y="4856"/>
                  </a:lnTo>
                  <a:lnTo>
                    <a:pt x="120" y="4856"/>
                  </a:lnTo>
                  <a:lnTo>
                    <a:pt x="144" y="4832"/>
                  </a:lnTo>
                  <a:lnTo>
                    <a:pt x="144" y="4856"/>
                  </a:lnTo>
                  <a:lnTo>
                    <a:pt x="96" y="4856"/>
                  </a:lnTo>
                  <a:lnTo>
                    <a:pt x="96" y="4832"/>
                  </a:lnTo>
                  <a:lnTo>
                    <a:pt x="144" y="4832"/>
                  </a:lnTo>
                  <a:lnTo>
                    <a:pt x="144" y="4856"/>
                  </a:lnTo>
                  <a:cubicBezTo>
                    <a:pt x="144" y="4870"/>
                    <a:pt x="134" y="4880"/>
                    <a:pt x="120" y="4880"/>
                  </a:cubicBezTo>
                  <a:lnTo>
                    <a:pt x="112" y="4880"/>
                  </a:lnTo>
                  <a:lnTo>
                    <a:pt x="104" y="4880"/>
                  </a:lnTo>
                  <a:cubicBezTo>
                    <a:pt x="91" y="4880"/>
                    <a:pt x="80" y="4870"/>
                    <a:pt x="80" y="4856"/>
                  </a:cubicBezTo>
                  <a:lnTo>
                    <a:pt x="80" y="4832"/>
                  </a:lnTo>
                  <a:lnTo>
                    <a:pt x="128" y="4832"/>
                  </a:lnTo>
                  <a:lnTo>
                    <a:pt x="128" y="4856"/>
                  </a:lnTo>
                  <a:cubicBezTo>
                    <a:pt x="128" y="4870"/>
                    <a:pt x="118" y="4880"/>
                    <a:pt x="104" y="4880"/>
                  </a:cubicBezTo>
                  <a:lnTo>
                    <a:pt x="96" y="4880"/>
                  </a:lnTo>
                  <a:cubicBezTo>
                    <a:pt x="83" y="4880"/>
                    <a:pt x="72" y="4870"/>
                    <a:pt x="72" y="4856"/>
                  </a:cubicBezTo>
                  <a:lnTo>
                    <a:pt x="72" y="4832"/>
                  </a:lnTo>
                  <a:lnTo>
                    <a:pt x="120" y="4832"/>
                  </a:lnTo>
                  <a:lnTo>
                    <a:pt x="120" y="4856"/>
                  </a:lnTo>
                  <a:cubicBezTo>
                    <a:pt x="120" y="4870"/>
                    <a:pt x="110" y="4880"/>
                    <a:pt x="96" y="4880"/>
                  </a:cubicBezTo>
                  <a:lnTo>
                    <a:pt x="88" y="4880"/>
                  </a:lnTo>
                  <a:cubicBezTo>
                    <a:pt x="75" y="4880"/>
                    <a:pt x="64" y="4870"/>
                    <a:pt x="64" y="4856"/>
                  </a:cubicBezTo>
                  <a:lnTo>
                    <a:pt x="64" y="4832"/>
                  </a:lnTo>
                  <a:lnTo>
                    <a:pt x="112" y="4832"/>
                  </a:lnTo>
                  <a:lnTo>
                    <a:pt x="112" y="4856"/>
                  </a:lnTo>
                  <a:lnTo>
                    <a:pt x="64" y="4856"/>
                  </a:lnTo>
                  <a:lnTo>
                    <a:pt x="64" y="4832"/>
                  </a:lnTo>
                  <a:lnTo>
                    <a:pt x="112" y="4832"/>
                  </a:lnTo>
                  <a:lnTo>
                    <a:pt x="112" y="4856"/>
                  </a:lnTo>
                  <a:cubicBezTo>
                    <a:pt x="112" y="4870"/>
                    <a:pt x="102" y="4880"/>
                    <a:pt x="88" y="4880"/>
                  </a:cubicBezTo>
                  <a:lnTo>
                    <a:pt x="80" y="4880"/>
                  </a:lnTo>
                  <a:cubicBezTo>
                    <a:pt x="67" y="4880"/>
                    <a:pt x="56" y="4870"/>
                    <a:pt x="56" y="4856"/>
                  </a:cubicBezTo>
                  <a:lnTo>
                    <a:pt x="56" y="4832"/>
                  </a:lnTo>
                  <a:lnTo>
                    <a:pt x="104" y="4832"/>
                  </a:lnTo>
                  <a:lnTo>
                    <a:pt x="104" y="4856"/>
                  </a:lnTo>
                  <a:cubicBezTo>
                    <a:pt x="104" y="4870"/>
                    <a:pt x="94" y="4880"/>
                    <a:pt x="80" y="4880"/>
                  </a:cubicBezTo>
                  <a:lnTo>
                    <a:pt x="72" y="4880"/>
                  </a:lnTo>
                  <a:cubicBezTo>
                    <a:pt x="59" y="4880"/>
                    <a:pt x="48" y="4870"/>
                    <a:pt x="48" y="4856"/>
                  </a:cubicBezTo>
                  <a:lnTo>
                    <a:pt x="48" y="4832"/>
                  </a:lnTo>
                  <a:lnTo>
                    <a:pt x="96" y="4832"/>
                  </a:lnTo>
                  <a:lnTo>
                    <a:pt x="96" y="4856"/>
                  </a:lnTo>
                  <a:lnTo>
                    <a:pt x="48" y="4856"/>
                  </a:lnTo>
                  <a:lnTo>
                    <a:pt x="48" y="4832"/>
                  </a:lnTo>
                  <a:lnTo>
                    <a:pt x="96" y="4832"/>
                  </a:lnTo>
                  <a:lnTo>
                    <a:pt x="96" y="4856"/>
                  </a:lnTo>
                  <a:cubicBezTo>
                    <a:pt x="96" y="4870"/>
                    <a:pt x="86" y="4880"/>
                    <a:pt x="72" y="4880"/>
                  </a:cubicBezTo>
                  <a:lnTo>
                    <a:pt x="64" y="4880"/>
                  </a:lnTo>
                  <a:lnTo>
                    <a:pt x="56" y="4880"/>
                  </a:lnTo>
                  <a:lnTo>
                    <a:pt x="48" y="4880"/>
                  </a:lnTo>
                  <a:lnTo>
                    <a:pt x="40" y="4880"/>
                  </a:lnTo>
                  <a:lnTo>
                    <a:pt x="32" y="4880"/>
                  </a:lnTo>
                  <a:cubicBezTo>
                    <a:pt x="19" y="4880"/>
                    <a:pt x="8" y="4870"/>
                    <a:pt x="8" y="4856"/>
                  </a:cubicBezTo>
                  <a:lnTo>
                    <a:pt x="8" y="4104"/>
                  </a:lnTo>
                  <a:lnTo>
                    <a:pt x="8" y="4080"/>
                  </a:lnTo>
                  <a:lnTo>
                    <a:pt x="8" y="4024"/>
                  </a:lnTo>
                  <a:lnTo>
                    <a:pt x="8" y="3976"/>
                  </a:lnTo>
                  <a:lnTo>
                    <a:pt x="8" y="3944"/>
                  </a:lnTo>
                  <a:lnTo>
                    <a:pt x="8" y="3896"/>
                  </a:lnTo>
                  <a:lnTo>
                    <a:pt x="8" y="3872"/>
                  </a:lnTo>
                  <a:lnTo>
                    <a:pt x="8" y="3816"/>
                  </a:lnTo>
                  <a:lnTo>
                    <a:pt x="8" y="3792"/>
                  </a:lnTo>
                  <a:lnTo>
                    <a:pt x="8" y="3744"/>
                  </a:lnTo>
                  <a:lnTo>
                    <a:pt x="8" y="3688"/>
                  </a:lnTo>
                  <a:lnTo>
                    <a:pt x="8" y="3640"/>
                  </a:lnTo>
                  <a:lnTo>
                    <a:pt x="8" y="3560"/>
                  </a:lnTo>
                  <a:lnTo>
                    <a:pt x="8" y="3504"/>
                  </a:lnTo>
                  <a:lnTo>
                    <a:pt x="8" y="3456"/>
                  </a:lnTo>
                  <a:lnTo>
                    <a:pt x="8" y="3400"/>
                  </a:lnTo>
                  <a:lnTo>
                    <a:pt x="8" y="3376"/>
                  </a:lnTo>
                  <a:lnTo>
                    <a:pt x="8" y="3328"/>
                  </a:lnTo>
                  <a:lnTo>
                    <a:pt x="8" y="3304"/>
                  </a:lnTo>
                  <a:lnTo>
                    <a:pt x="8" y="3272"/>
                  </a:lnTo>
                  <a:lnTo>
                    <a:pt x="8" y="3224"/>
                  </a:lnTo>
                  <a:lnTo>
                    <a:pt x="8" y="3168"/>
                  </a:lnTo>
                  <a:lnTo>
                    <a:pt x="10" y="3176"/>
                  </a:lnTo>
                  <a:lnTo>
                    <a:pt x="2" y="3152"/>
                  </a:lnTo>
                  <a:cubicBezTo>
                    <a:pt x="1" y="3150"/>
                    <a:pt x="0" y="3147"/>
                    <a:pt x="0" y="3144"/>
                  </a:cubicBezTo>
                  <a:lnTo>
                    <a:pt x="0" y="3096"/>
                  </a:lnTo>
                  <a:lnTo>
                    <a:pt x="0" y="3064"/>
                  </a:lnTo>
                  <a:lnTo>
                    <a:pt x="0" y="3016"/>
                  </a:lnTo>
                  <a:lnTo>
                    <a:pt x="0" y="2960"/>
                  </a:lnTo>
                  <a:lnTo>
                    <a:pt x="0" y="2912"/>
                  </a:lnTo>
                  <a:lnTo>
                    <a:pt x="0" y="2856"/>
                  </a:lnTo>
                  <a:lnTo>
                    <a:pt x="0" y="2808"/>
                  </a:lnTo>
                  <a:lnTo>
                    <a:pt x="0" y="2760"/>
                  </a:lnTo>
                  <a:lnTo>
                    <a:pt x="0" y="2680"/>
                  </a:lnTo>
                  <a:lnTo>
                    <a:pt x="0" y="2576"/>
                  </a:lnTo>
                  <a:cubicBezTo>
                    <a:pt x="0" y="2563"/>
                    <a:pt x="11" y="2552"/>
                    <a:pt x="24" y="2552"/>
                  </a:cubicBezTo>
                  <a:cubicBezTo>
                    <a:pt x="38" y="2552"/>
                    <a:pt x="48" y="2563"/>
                    <a:pt x="48" y="257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1" name="Freeform 255"/>
            <p:cNvSpPr>
              <a:spLocks/>
            </p:cNvSpPr>
            <p:nvPr/>
          </p:nvSpPr>
          <p:spPr bwMode="auto">
            <a:xfrm>
              <a:off x="7419498" y="3768768"/>
              <a:ext cx="22329" cy="792657"/>
            </a:xfrm>
            <a:custGeom>
              <a:avLst/>
              <a:gdLst>
                <a:gd name="T0" fmla="*/ 64 w 368"/>
                <a:gd name="T1" fmla="*/ 7872 h 8288"/>
                <a:gd name="T2" fmla="*/ 16 w 368"/>
                <a:gd name="T3" fmla="*/ 7504 h 8288"/>
                <a:gd name="T4" fmla="*/ 16 w 368"/>
                <a:gd name="T5" fmla="*/ 7040 h 8288"/>
                <a:gd name="T6" fmla="*/ 32 w 368"/>
                <a:gd name="T7" fmla="*/ 6736 h 8288"/>
                <a:gd name="T8" fmla="*/ 51 w 368"/>
                <a:gd name="T9" fmla="*/ 6305 h 8288"/>
                <a:gd name="T10" fmla="*/ 48 w 368"/>
                <a:gd name="T11" fmla="*/ 5904 h 8288"/>
                <a:gd name="T12" fmla="*/ 48 w 368"/>
                <a:gd name="T13" fmla="*/ 5440 h 8288"/>
                <a:gd name="T14" fmla="*/ 64 w 368"/>
                <a:gd name="T15" fmla="*/ 5072 h 8288"/>
                <a:gd name="T16" fmla="*/ 64 w 368"/>
                <a:gd name="T17" fmla="*/ 4608 h 8288"/>
                <a:gd name="T18" fmla="*/ 80 w 368"/>
                <a:gd name="T19" fmla="*/ 4400 h 8288"/>
                <a:gd name="T20" fmla="*/ 80 w 368"/>
                <a:gd name="T21" fmla="*/ 4240 h 8288"/>
                <a:gd name="T22" fmla="*/ 96 w 368"/>
                <a:gd name="T23" fmla="*/ 3888 h 8288"/>
                <a:gd name="T24" fmla="*/ 112 w 368"/>
                <a:gd name="T25" fmla="*/ 3568 h 8288"/>
                <a:gd name="T26" fmla="*/ 112 w 368"/>
                <a:gd name="T27" fmla="*/ 3104 h 8288"/>
                <a:gd name="T28" fmla="*/ 128 w 368"/>
                <a:gd name="T29" fmla="*/ 2800 h 8288"/>
                <a:gd name="T30" fmla="*/ 224 w 368"/>
                <a:gd name="T31" fmla="*/ 2432 h 8288"/>
                <a:gd name="T32" fmla="*/ 192 w 368"/>
                <a:gd name="T33" fmla="*/ 2224 h 8288"/>
                <a:gd name="T34" fmla="*/ 192 w 368"/>
                <a:gd name="T35" fmla="*/ 2080 h 8288"/>
                <a:gd name="T36" fmla="*/ 160 w 368"/>
                <a:gd name="T37" fmla="*/ 1968 h 8288"/>
                <a:gd name="T38" fmla="*/ 256 w 368"/>
                <a:gd name="T39" fmla="*/ 2016 h 8288"/>
                <a:gd name="T40" fmla="*/ 160 w 368"/>
                <a:gd name="T41" fmla="*/ 1968 h 8288"/>
                <a:gd name="T42" fmla="*/ 272 w 368"/>
                <a:gd name="T43" fmla="*/ 1856 h 8288"/>
                <a:gd name="T44" fmla="*/ 272 w 368"/>
                <a:gd name="T45" fmla="*/ 1712 h 8288"/>
                <a:gd name="T46" fmla="*/ 179 w 368"/>
                <a:gd name="T47" fmla="*/ 1377 h 8288"/>
                <a:gd name="T48" fmla="*/ 240 w 368"/>
                <a:gd name="T49" fmla="*/ 1296 h 8288"/>
                <a:gd name="T50" fmla="*/ 208 w 368"/>
                <a:gd name="T51" fmla="*/ 976 h 8288"/>
                <a:gd name="T52" fmla="*/ 224 w 368"/>
                <a:gd name="T53" fmla="*/ 880 h 8288"/>
                <a:gd name="T54" fmla="*/ 336 w 368"/>
                <a:gd name="T55" fmla="*/ 672 h 8288"/>
                <a:gd name="T56" fmla="*/ 240 w 368"/>
                <a:gd name="T57" fmla="*/ 416 h 8288"/>
                <a:gd name="T58" fmla="*/ 256 w 368"/>
                <a:gd name="T59" fmla="*/ 416 h 8288"/>
                <a:gd name="T60" fmla="*/ 320 w 368"/>
                <a:gd name="T61" fmla="*/ 304 h 8288"/>
                <a:gd name="T62" fmla="*/ 368 w 368"/>
                <a:gd name="T63" fmla="*/ 160 h 8288"/>
                <a:gd name="T64" fmla="*/ 352 w 368"/>
                <a:gd name="T65" fmla="*/ 304 h 8288"/>
                <a:gd name="T66" fmla="*/ 336 w 368"/>
                <a:gd name="T67" fmla="*/ 416 h 8288"/>
                <a:gd name="T68" fmla="*/ 336 w 368"/>
                <a:gd name="T69" fmla="*/ 672 h 8288"/>
                <a:gd name="T70" fmla="*/ 320 w 368"/>
                <a:gd name="T71" fmla="*/ 976 h 8288"/>
                <a:gd name="T72" fmla="*/ 304 w 368"/>
                <a:gd name="T73" fmla="*/ 1136 h 8288"/>
                <a:gd name="T74" fmla="*/ 288 w 368"/>
                <a:gd name="T75" fmla="*/ 1248 h 8288"/>
                <a:gd name="T76" fmla="*/ 272 w 368"/>
                <a:gd name="T77" fmla="*/ 1600 h 8288"/>
                <a:gd name="T78" fmla="*/ 272 w 368"/>
                <a:gd name="T79" fmla="*/ 1856 h 8288"/>
                <a:gd name="T80" fmla="*/ 256 w 368"/>
                <a:gd name="T81" fmla="*/ 1968 h 8288"/>
                <a:gd name="T82" fmla="*/ 256 w 368"/>
                <a:gd name="T83" fmla="*/ 2016 h 8288"/>
                <a:gd name="T84" fmla="*/ 160 w 368"/>
                <a:gd name="T85" fmla="*/ 2128 h 8288"/>
                <a:gd name="T86" fmla="*/ 144 w 368"/>
                <a:gd name="T87" fmla="*/ 2272 h 8288"/>
                <a:gd name="T88" fmla="*/ 128 w 368"/>
                <a:gd name="T89" fmla="*/ 2432 h 8288"/>
                <a:gd name="T90" fmla="*/ 224 w 368"/>
                <a:gd name="T91" fmla="*/ 2848 h 8288"/>
                <a:gd name="T92" fmla="*/ 208 w 368"/>
                <a:gd name="T93" fmla="*/ 3152 h 8288"/>
                <a:gd name="T94" fmla="*/ 160 w 368"/>
                <a:gd name="T95" fmla="*/ 3616 h 8288"/>
                <a:gd name="T96" fmla="*/ 192 w 368"/>
                <a:gd name="T97" fmla="*/ 3936 h 8288"/>
                <a:gd name="T98" fmla="*/ 80 w 368"/>
                <a:gd name="T99" fmla="*/ 4240 h 8288"/>
                <a:gd name="T100" fmla="*/ 176 w 368"/>
                <a:gd name="T101" fmla="*/ 4560 h 8288"/>
                <a:gd name="T102" fmla="*/ 160 w 368"/>
                <a:gd name="T103" fmla="*/ 4768 h 8288"/>
                <a:gd name="T104" fmla="*/ 160 w 368"/>
                <a:gd name="T105" fmla="*/ 5232 h 8288"/>
                <a:gd name="T106" fmla="*/ 144 w 368"/>
                <a:gd name="T107" fmla="*/ 5600 h 8288"/>
                <a:gd name="T108" fmla="*/ 144 w 368"/>
                <a:gd name="T109" fmla="*/ 6064 h 8288"/>
                <a:gd name="T110" fmla="*/ 128 w 368"/>
                <a:gd name="T111" fmla="*/ 6416 h 8288"/>
                <a:gd name="T112" fmla="*/ 128 w 368"/>
                <a:gd name="T113" fmla="*/ 6880 h 8288"/>
                <a:gd name="T114" fmla="*/ 112 w 368"/>
                <a:gd name="T115" fmla="*/ 7200 h 8288"/>
                <a:gd name="T116" fmla="*/ 112 w 368"/>
                <a:gd name="T117" fmla="*/ 7664 h 8288"/>
                <a:gd name="T118" fmla="*/ 96 w 368"/>
                <a:gd name="T119" fmla="*/ 7968 h 8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8" h="8288">
                  <a:moveTo>
                    <a:pt x="0" y="8240"/>
                  </a:moveTo>
                  <a:lnTo>
                    <a:pt x="0" y="8176"/>
                  </a:lnTo>
                  <a:lnTo>
                    <a:pt x="0" y="8128"/>
                  </a:lnTo>
                  <a:lnTo>
                    <a:pt x="0" y="8080"/>
                  </a:lnTo>
                  <a:lnTo>
                    <a:pt x="0" y="8032"/>
                  </a:lnTo>
                  <a:lnTo>
                    <a:pt x="0" y="7968"/>
                  </a:lnTo>
                  <a:lnTo>
                    <a:pt x="0" y="7920"/>
                  </a:lnTo>
                  <a:cubicBezTo>
                    <a:pt x="0" y="7894"/>
                    <a:pt x="22" y="7872"/>
                    <a:pt x="48" y="7872"/>
                  </a:cubicBezTo>
                  <a:lnTo>
                    <a:pt x="64" y="7872"/>
                  </a:lnTo>
                  <a:lnTo>
                    <a:pt x="16" y="7920"/>
                  </a:lnTo>
                  <a:lnTo>
                    <a:pt x="16" y="7872"/>
                  </a:lnTo>
                  <a:lnTo>
                    <a:pt x="16" y="7824"/>
                  </a:lnTo>
                  <a:lnTo>
                    <a:pt x="16" y="7760"/>
                  </a:lnTo>
                  <a:lnTo>
                    <a:pt x="16" y="7712"/>
                  </a:lnTo>
                  <a:lnTo>
                    <a:pt x="16" y="7664"/>
                  </a:lnTo>
                  <a:lnTo>
                    <a:pt x="16" y="7616"/>
                  </a:lnTo>
                  <a:lnTo>
                    <a:pt x="16" y="7568"/>
                  </a:lnTo>
                  <a:lnTo>
                    <a:pt x="16" y="7504"/>
                  </a:lnTo>
                  <a:lnTo>
                    <a:pt x="16" y="7456"/>
                  </a:lnTo>
                  <a:lnTo>
                    <a:pt x="16" y="7408"/>
                  </a:lnTo>
                  <a:lnTo>
                    <a:pt x="16" y="7360"/>
                  </a:lnTo>
                  <a:lnTo>
                    <a:pt x="16" y="7296"/>
                  </a:lnTo>
                  <a:lnTo>
                    <a:pt x="16" y="7248"/>
                  </a:lnTo>
                  <a:lnTo>
                    <a:pt x="16" y="7200"/>
                  </a:lnTo>
                  <a:lnTo>
                    <a:pt x="16" y="7152"/>
                  </a:lnTo>
                  <a:lnTo>
                    <a:pt x="16" y="7088"/>
                  </a:lnTo>
                  <a:lnTo>
                    <a:pt x="16" y="7040"/>
                  </a:lnTo>
                  <a:cubicBezTo>
                    <a:pt x="16" y="7014"/>
                    <a:pt x="38" y="6992"/>
                    <a:pt x="64" y="6992"/>
                  </a:cubicBezTo>
                  <a:lnTo>
                    <a:pt x="80" y="6992"/>
                  </a:lnTo>
                  <a:lnTo>
                    <a:pt x="32" y="7040"/>
                  </a:lnTo>
                  <a:lnTo>
                    <a:pt x="32" y="6992"/>
                  </a:lnTo>
                  <a:lnTo>
                    <a:pt x="32" y="6944"/>
                  </a:lnTo>
                  <a:lnTo>
                    <a:pt x="32" y="6880"/>
                  </a:lnTo>
                  <a:lnTo>
                    <a:pt x="32" y="6832"/>
                  </a:lnTo>
                  <a:lnTo>
                    <a:pt x="32" y="6784"/>
                  </a:lnTo>
                  <a:lnTo>
                    <a:pt x="32" y="6736"/>
                  </a:lnTo>
                  <a:lnTo>
                    <a:pt x="32" y="6688"/>
                  </a:lnTo>
                  <a:lnTo>
                    <a:pt x="32" y="6624"/>
                  </a:lnTo>
                  <a:lnTo>
                    <a:pt x="32" y="6576"/>
                  </a:lnTo>
                  <a:lnTo>
                    <a:pt x="32" y="6528"/>
                  </a:lnTo>
                  <a:lnTo>
                    <a:pt x="32" y="6480"/>
                  </a:lnTo>
                  <a:lnTo>
                    <a:pt x="32" y="6416"/>
                  </a:lnTo>
                  <a:lnTo>
                    <a:pt x="32" y="6368"/>
                  </a:lnTo>
                  <a:cubicBezTo>
                    <a:pt x="32" y="6363"/>
                    <a:pt x="33" y="6358"/>
                    <a:pt x="35" y="6353"/>
                  </a:cubicBezTo>
                  <a:lnTo>
                    <a:pt x="51" y="6305"/>
                  </a:lnTo>
                  <a:lnTo>
                    <a:pt x="48" y="6320"/>
                  </a:lnTo>
                  <a:lnTo>
                    <a:pt x="48" y="6272"/>
                  </a:lnTo>
                  <a:lnTo>
                    <a:pt x="48" y="6208"/>
                  </a:lnTo>
                  <a:lnTo>
                    <a:pt x="48" y="6160"/>
                  </a:lnTo>
                  <a:lnTo>
                    <a:pt x="48" y="6112"/>
                  </a:lnTo>
                  <a:lnTo>
                    <a:pt x="48" y="6064"/>
                  </a:lnTo>
                  <a:lnTo>
                    <a:pt x="48" y="6000"/>
                  </a:lnTo>
                  <a:lnTo>
                    <a:pt x="48" y="5952"/>
                  </a:lnTo>
                  <a:lnTo>
                    <a:pt x="48" y="5904"/>
                  </a:lnTo>
                  <a:lnTo>
                    <a:pt x="48" y="5856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96"/>
                  </a:lnTo>
                  <a:lnTo>
                    <a:pt x="48" y="5648"/>
                  </a:lnTo>
                  <a:lnTo>
                    <a:pt x="48" y="5600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40"/>
                  </a:lnTo>
                  <a:cubicBezTo>
                    <a:pt x="48" y="5435"/>
                    <a:pt x="49" y="5430"/>
                    <a:pt x="51" y="5425"/>
                  </a:cubicBezTo>
                  <a:lnTo>
                    <a:pt x="67" y="5377"/>
                  </a:lnTo>
                  <a:lnTo>
                    <a:pt x="64" y="5392"/>
                  </a:lnTo>
                  <a:lnTo>
                    <a:pt x="64" y="5328"/>
                  </a:lnTo>
                  <a:lnTo>
                    <a:pt x="64" y="5280"/>
                  </a:lnTo>
                  <a:lnTo>
                    <a:pt x="64" y="5232"/>
                  </a:lnTo>
                  <a:lnTo>
                    <a:pt x="64" y="5184"/>
                  </a:lnTo>
                  <a:lnTo>
                    <a:pt x="64" y="5120"/>
                  </a:lnTo>
                  <a:lnTo>
                    <a:pt x="64" y="5072"/>
                  </a:lnTo>
                  <a:lnTo>
                    <a:pt x="64" y="5024"/>
                  </a:lnTo>
                  <a:lnTo>
                    <a:pt x="64" y="4976"/>
                  </a:lnTo>
                  <a:lnTo>
                    <a:pt x="64" y="4912"/>
                  </a:lnTo>
                  <a:lnTo>
                    <a:pt x="64" y="4864"/>
                  </a:lnTo>
                  <a:lnTo>
                    <a:pt x="64" y="4816"/>
                  </a:lnTo>
                  <a:lnTo>
                    <a:pt x="64" y="4768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608"/>
                  </a:lnTo>
                  <a:lnTo>
                    <a:pt x="64" y="4560"/>
                  </a:lnTo>
                  <a:lnTo>
                    <a:pt x="64" y="4512"/>
                  </a:lnTo>
                  <a:cubicBezTo>
                    <a:pt x="64" y="4489"/>
                    <a:pt x="82" y="4469"/>
                    <a:pt x="105" y="4465"/>
                  </a:cubicBezTo>
                  <a:cubicBezTo>
                    <a:pt x="128" y="4461"/>
                    <a:pt x="151" y="4475"/>
                    <a:pt x="158" y="4497"/>
                  </a:cubicBezTo>
                  <a:lnTo>
                    <a:pt x="174" y="4545"/>
                  </a:lnTo>
                  <a:lnTo>
                    <a:pt x="80" y="4560"/>
                  </a:lnTo>
                  <a:lnTo>
                    <a:pt x="80" y="4512"/>
                  </a:lnTo>
                  <a:lnTo>
                    <a:pt x="80" y="4448"/>
                  </a:lnTo>
                  <a:lnTo>
                    <a:pt x="80" y="4400"/>
                  </a:lnTo>
                  <a:lnTo>
                    <a:pt x="80" y="4352"/>
                  </a:lnTo>
                  <a:lnTo>
                    <a:pt x="80" y="4304"/>
                  </a:lnTo>
                  <a:lnTo>
                    <a:pt x="80" y="4240"/>
                  </a:lnTo>
                  <a:lnTo>
                    <a:pt x="80" y="4192"/>
                  </a:lnTo>
                  <a:cubicBezTo>
                    <a:pt x="80" y="4166"/>
                    <a:pt x="102" y="4144"/>
                    <a:pt x="128" y="4144"/>
                  </a:cubicBezTo>
                  <a:cubicBezTo>
                    <a:pt x="155" y="4144"/>
                    <a:pt x="176" y="4166"/>
                    <a:pt x="176" y="4192"/>
                  </a:cubicBezTo>
                  <a:lnTo>
                    <a:pt x="176" y="4240"/>
                  </a:lnTo>
                  <a:cubicBezTo>
                    <a:pt x="176" y="4267"/>
                    <a:pt x="155" y="4288"/>
                    <a:pt x="128" y="4288"/>
                  </a:cubicBezTo>
                  <a:cubicBezTo>
                    <a:pt x="102" y="4288"/>
                    <a:pt x="80" y="4267"/>
                    <a:pt x="80" y="4240"/>
                  </a:cubicBezTo>
                  <a:lnTo>
                    <a:pt x="80" y="4192"/>
                  </a:lnTo>
                  <a:lnTo>
                    <a:pt x="80" y="4144"/>
                  </a:lnTo>
                  <a:lnTo>
                    <a:pt x="80" y="4096"/>
                  </a:lnTo>
                  <a:cubicBezTo>
                    <a:pt x="80" y="4093"/>
                    <a:pt x="81" y="4089"/>
                    <a:pt x="82" y="4085"/>
                  </a:cubicBezTo>
                  <a:lnTo>
                    <a:pt x="98" y="4021"/>
                  </a:lnTo>
                  <a:lnTo>
                    <a:pt x="96" y="4032"/>
                  </a:lnTo>
                  <a:lnTo>
                    <a:pt x="96" y="3984"/>
                  </a:lnTo>
                  <a:lnTo>
                    <a:pt x="96" y="3936"/>
                  </a:lnTo>
                  <a:lnTo>
                    <a:pt x="96" y="3888"/>
                  </a:lnTo>
                  <a:lnTo>
                    <a:pt x="96" y="3824"/>
                  </a:lnTo>
                  <a:lnTo>
                    <a:pt x="96" y="3776"/>
                  </a:lnTo>
                  <a:lnTo>
                    <a:pt x="96" y="3728"/>
                  </a:lnTo>
                  <a:lnTo>
                    <a:pt x="96" y="3680"/>
                  </a:lnTo>
                  <a:lnTo>
                    <a:pt x="96" y="3632"/>
                  </a:lnTo>
                  <a:lnTo>
                    <a:pt x="96" y="3568"/>
                  </a:lnTo>
                  <a:cubicBezTo>
                    <a:pt x="96" y="3542"/>
                    <a:pt x="118" y="3520"/>
                    <a:pt x="144" y="3520"/>
                  </a:cubicBezTo>
                  <a:lnTo>
                    <a:pt x="160" y="3520"/>
                  </a:lnTo>
                  <a:lnTo>
                    <a:pt x="112" y="3568"/>
                  </a:lnTo>
                  <a:lnTo>
                    <a:pt x="112" y="3520"/>
                  </a:lnTo>
                  <a:lnTo>
                    <a:pt x="112" y="3472"/>
                  </a:lnTo>
                  <a:lnTo>
                    <a:pt x="112" y="3424"/>
                  </a:lnTo>
                  <a:lnTo>
                    <a:pt x="112" y="3360"/>
                  </a:lnTo>
                  <a:lnTo>
                    <a:pt x="112" y="3312"/>
                  </a:lnTo>
                  <a:lnTo>
                    <a:pt x="112" y="3264"/>
                  </a:lnTo>
                  <a:lnTo>
                    <a:pt x="112" y="3216"/>
                  </a:lnTo>
                  <a:lnTo>
                    <a:pt x="112" y="3152"/>
                  </a:lnTo>
                  <a:lnTo>
                    <a:pt x="112" y="3104"/>
                  </a:lnTo>
                  <a:lnTo>
                    <a:pt x="112" y="3056"/>
                  </a:lnTo>
                  <a:lnTo>
                    <a:pt x="112" y="3008"/>
                  </a:lnTo>
                  <a:cubicBezTo>
                    <a:pt x="112" y="2982"/>
                    <a:pt x="134" y="2960"/>
                    <a:pt x="160" y="2960"/>
                  </a:cubicBezTo>
                  <a:lnTo>
                    <a:pt x="176" y="2960"/>
                  </a:lnTo>
                  <a:lnTo>
                    <a:pt x="128" y="3008"/>
                  </a:lnTo>
                  <a:lnTo>
                    <a:pt x="128" y="2944"/>
                  </a:lnTo>
                  <a:lnTo>
                    <a:pt x="128" y="2896"/>
                  </a:lnTo>
                  <a:lnTo>
                    <a:pt x="128" y="2848"/>
                  </a:lnTo>
                  <a:lnTo>
                    <a:pt x="128" y="2800"/>
                  </a:lnTo>
                  <a:lnTo>
                    <a:pt x="128" y="2736"/>
                  </a:lnTo>
                  <a:lnTo>
                    <a:pt x="128" y="2688"/>
                  </a:lnTo>
                  <a:lnTo>
                    <a:pt x="128" y="2640"/>
                  </a:lnTo>
                  <a:lnTo>
                    <a:pt x="128" y="2592"/>
                  </a:lnTo>
                  <a:lnTo>
                    <a:pt x="128" y="2544"/>
                  </a:lnTo>
                  <a:lnTo>
                    <a:pt x="128" y="2480"/>
                  </a:lnTo>
                  <a:lnTo>
                    <a:pt x="128" y="2432"/>
                  </a:lnTo>
                  <a:cubicBezTo>
                    <a:pt x="128" y="2406"/>
                    <a:pt x="150" y="2384"/>
                    <a:pt x="176" y="2384"/>
                  </a:cubicBezTo>
                  <a:cubicBezTo>
                    <a:pt x="203" y="2384"/>
                    <a:pt x="224" y="2406"/>
                    <a:pt x="224" y="2432"/>
                  </a:cubicBezTo>
                  <a:lnTo>
                    <a:pt x="224" y="2480"/>
                  </a:lnTo>
                  <a:lnTo>
                    <a:pt x="176" y="2432"/>
                  </a:lnTo>
                  <a:lnTo>
                    <a:pt x="192" y="2432"/>
                  </a:lnTo>
                  <a:lnTo>
                    <a:pt x="144" y="2480"/>
                  </a:lnTo>
                  <a:lnTo>
                    <a:pt x="144" y="2432"/>
                  </a:lnTo>
                  <a:lnTo>
                    <a:pt x="144" y="2384"/>
                  </a:lnTo>
                  <a:lnTo>
                    <a:pt x="144" y="2336"/>
                  </a:lnTo>
                  <a:lnTo>
                    <a:pt x="144" y="2272"/>
                  </a:lnTo>
                  <a:cubicBezTo>
                    <a:pt x="144" y="2246"/>
                    <a:pt x="166" y="2224"/>
                    <a:pt x="192" y="2224"/>
                  </a:cubicBezTo>
                  <a:cubicBezTo>
                    <a:pt x="219" y="2224"/>
                    <a:pt x="240" y="2246"/>
                    <a:pt x="240" y="2272"/>
                  </a:cubicBezTo>
                  <a:lnTo>
                    <a:pt x="240" y="2336"/>
                  </a:lnTo>
                  <a:cubicBezTo>
                    <a:pt x="240" y="2363"/>
                    <a:pt x="219" y="2384"/>
                    <a:pt x="192" y="2384"/>
                  </a:cubicBezTo>
                  <a:cubicBezTo>
                    <a:pt x="166" y="2384"/>
                    <a:pt x="144" y="2363"/>
                    <a:pt x="144" y="2336"/>
                  </a:cubicBezTo>
                  <a:lnTo>
                    <a:pt x="144" y="2272"/>
                  </a:lnTo>
                  <a:lnTo>
                    <a:pt x="144" y="2224"/>
                  </a:lnTo>
                  <a:lnTo>
                    <a:pt x="144" y="2176"/>
                  </a:lnTo>
                  <a:lnTo>
                    <a:pt x="144" y="2128"/>
                  </a:lnTo>
                  <a:cubicBezTo>
                    <a:pt x="144" y="2102"/>
                    <a:pt x="166" y="2080"/>
                    <a:pt x="192" y="2080"/>
                  </a:cubicBezTo>
                  <a:lnTo>
                    <a:pt x="208" y="2080"/>
                  </a:lnTo>
                  <a:cubicBezTo>
                    <a:pt x="235" y="2080"/>
                    <a:pt x="256" y="2102"/>
                    <a:pt x="256" y="2128"/>
                  </a:cubicBezTo>
                  <a:lnTo>
                    <a:pt x="256" y="2176"/>
                  </a:lnTo>
                  <a:cubicBezTo>
                    <a:pt x="256" y="2203"/>
                    <a:pt x="235" y="2224"/>
                    <a:pt x="208" y="2224"/>
                  </a:cubicBezTo>
                  <a:cubicBezTo>
                    <a:pt x="182" y="2224"/>
                    <a:pt x="160" y="2203"/>
                    <a:pt x="160" y="2176"/>
                  </a:cubicBezTo>
                  <a:lnTo>
                    <a:pt x="160" y="2128"/>
                  </a:lnTo>
                  <a:lnTo>
                    <a:pt x="160" y="2064"/>
                  </a:lnTo>
                  <a:lnTo>
                    <a:pt x="160" y="2016"/>
                  </a:lnTo>
                  <a:lnTo>
                    <a:pt x="160" y="1968"/>
                  </a:lnTo>
                  <a:cubicBezTo>
                    <a:pt x="160" y="1942"/>
                    <a:pt x="182" y="1920"/>
                    <a:pt x="208" y="1920"/>
                  </a:cubicBezTo>
                  <a:cubicBezTo>
                    <a:pt x="235" y="1920"/>
                    <a:pt x="256" y="1942"/>
                    <a:pt x="256" y="1968"/>
                  </a:cubicBezTo>
                  <a:lnTo>
                    <a:pt x="256" y="2016"/>
                  </a:lnTo>
                  <a:cubicBezTo>
                    <a:pt x="256" y="2043"/>
                    <a:pt x="235" y="2064"/>
                    <a:pt x="208" y="2064"/>
                  </a:cubicBezTo>
                  <a:cubicBezTo>
                    <a:pt x="182" y="2064"/>
                    <a:pt x="160" y="2043"/>
                    <a:pt x="160" y="2016"/>
                  </a:cubicBezTo>
                  <a:lnTo>
                    <a:pt x="160" y="1968"/>
                  </a:lnTo>
                  <a:cubicBezTo>
                    <a:pt x="160" y="1942"/>
                    <a:pt x="182" y="1920"/>
                    <a:pt x="208" y="1920"/>
                  </a:cubicBezTo>
                  <a:cubicBezTo>
                    <a:pt x="235" y="1920"/>
                    <a:pt x="256" y="1942"/>
                    <a:pt x="256" y="1968"/>
                  </a:cubicBezTo>
                  <a:lnTo>
                    <a:pt x="256" y="2016"/>
                  </a:lnTo>
                  <a:cubicBezTo>
                    <a:pt x="256" y="2043"/>
                    <a:pt x="235" y="2064"/>
                    <a:pt x="208" y="2064"/>
                  </a:cubicBezTo>
                  <a:cubicBezTo>
                    <a:pt x="182" y="2064"/>
                    <a:pt x="160" y="2043"/>
                    <a:pt x="160" y="2016"/>
                  </a:cubicBezTo>
                  <a:lnTo>
                    <a:pt x="160" y="1968"/>
                  </a:lnTo>
                  <a:cubicBezTo>
                    <a:pt x="160" y="1942"/>
                    <a:pt x="182" y="1920"/>
                    <a:pt x="208" y="1920"/>
                  </a:cubicBezTo>
                  <a:cubicBezTo>
                    <a:pt x="235" y="1920"/>
                    <a:pt x="256" y="1942"/>
                    <a:pt x="256" y="1968"/>
                  </a:cubicBezTo>
                  <a:lnTo>
                    <a:pt x="256" y="2016"/>
                  </a:lnTo>
                  <a:cubicBezTo>
                    <a:pt x="256" y="2043"/>
                    <a:pt x="235" y="2064"/>
                    <a:pt x="208" y="2064"/>
                  </a:cubicBezTo>
                  <a:cubicBezTo>
                    <a:pt x="182" y="2064"/>
                    <a:pt x="160" y="2043"/>
                    <a:pt x="160" y="2016"/>
                  </a:cubicBezTo>
                  <a:lnTo>
                    <a:pt x="160" y="1968"/>
                  </a:lnTo>
                  <a:lnTo>
                    <a:pt x="160" y="1920"/>
                  </a:lnTo>
                  <a:cubicBezTo>
                    <a:pt x="160" y="1894"/>
                    <a:pt x="182" y="1872"/>
                    <a:pt x="208" y="1872"/>
                  </a:cubicBezTo>
                  <a:lnTo>
                    <a:pt x="224" y="1872"/>
                  </a:lnTo>
                  <a:lnTo>
                    <a:pt x="176" y="1920"/>
                  </a:lnTo>
                  <a:lnTo>
                    <a:pt x="176" y="1856"/>
                  </a:lnTo>
                  <a:lnTo>
                    <a:pt x="176" y="1808"/>
                  </a:lnTo>
                  <a:cubicBezTo>
                    <a:pt x="176" y="1782"/>
                    <a:pt x="198" y="1760"/>
                    <a:pt x="224" y="1760"/>
                  </a:cubicBezTo>
                  <a:cubicBezTo>
                    <a:pt x="251" y="1760"/>
                    <a:pt x="272" y="1782"/>
                    <a:pt x="272" y="1808"/>
                  </a:cubicBezTo>
                  <a:lnTo>
                    <a:pt x="272" y="1856"/>
                  </a:lnTo>
                  <a:cubicBezTo>
                    <a:pt x="272" y="1883"/>
                    <a:pt x="251" y="1904"/>
                    <a:pt x="224" y="1904"/>
                  </a:cubicBezTo>
                  <a:cubicBezTo>
                    <a:pt x="198" y="1904"/>
                    <a:pt x="176" y="1883"/>
                    <a:pt x="176" y="1856"/>
                  </a:cubicBezTo>
                  <a:lnTo>
                    <a:pt x="176" y="1808"/>
                  </a:lnTo>
                  <a:lnTo>
                    <a:pt x="176" y="1760"/>
                  </a:lnTo>
                  <a:lnTo>
                    <a:pt x="176" y="1712"/>
                  </a:lnTo>
                  <a:lnTo>
                    <a:pt x="176" y="1648"/>
                  </a:lnTo>
                  <a:cubicBezTo>
                    <a:pt x="176" y="1622"/>
                    <a:pt x="198" y="1600"/>
                    <a:pt x="224" y="1600"/>
                  </a:cubicBezTo>
                  <a:cubicBezTo>
                    <a:pt x="251" y="1600"/>
                    <a:pt x="272" y="1622"/>
                    <a:pt x="272" y="1648"/>
                  </a:cubicBezTo>
                  <a:lnTo>
                    <a:pt x="272" y="1712"/>
                  </a:lnTo>
                  <a:cubicBezTo>
                    <a:pt x="272" y="1739"/>
                    <a:pt x="251" y="1760"/>
                    <a:pt x="224" y="1760"/>
                  </a:cubicBezTo>
                  <a:cubicBezTo>
                    <a:pt x="198" y="1760"/>
                    <a:pt x="176" y="1739"/>
                    <a:pt x="176" y="1712"/>
                  </a:cubicBezTo>
                  <a:lnTo>
                    <a:pt x="176" y="1648"/>
                  </a:lnTo>
                  <a:lnTo>
                    <a:pt x="176" y="1600"/>
                  </a:lnTo>
                  <a:lnTo>
                    <a:pt x="176" y="1552"/>
                  </a:lnTo>
                  <a:lnTo>
                    <a:pt x="176" y="1504"/>
                  </a:lnTo>
                  <a:lnTo>
                    <a:pt x="176" y="1456"/>
                  </a:lnTo>
                  <a:lnTo>
                    <a:pt x="176" y="1392"/>
                  </a:lnTo>
                  <a:cubicBezTo>
                    <a:pt x="176" y="1387"/>
                    <a:pt x="177" y="1382"/>
                    <a:pt x="179" y="1377"/>
                  </a:cubicBezTo>
                  <a:lnTo>
                    <a:pt x="195" y="1329"/>
                  </a:lnTo>
                  <a:lnTo>
                    <a:pt x="192" y="1344"/>
                  </a:lnTo>
                  <a:lnTo>
                    <a:pt x="192" y="1296"/>
                  </a:lnTo>
                  <a:lnTo>
                    <a:pt x="192" y="1248"/>
                  </a:lnTo>
                  <a:lnTo>
                    <a:pt x="192" y="1184"/>
                  </a:lnTo>
                  <a:cubicBezTo>
                    <a:pt x="192" y="1158"/>
                    <a:pt x="214" y="1136"/>
                    <a:pt x="240" y="1136"/>
                  </a:cubicBezTo>
                  <a:cubicBezTo>
                    <a:pt x="267" y="1136"/>
                    <a:pt x="288" y="1158"/>
                    <a:pt x="288" y="1184"/>
                  </a:cubicBezTo>
                  <a:lnTo>
                    <a:pt x="288" y="1248"/>
                  </a:lnTo>
                  <a:cubicBezTo>
                    <a:pt x="288" y="1275"/>
                    <a:pt x="267" y="1296"/>
                    <a:pt x="240" y="1296"/>
                  </a:cubicBezTo>
                  <a:cubicBezTo>
                    <a:pt x="214" y="1296"/>
                    <a:pt x="192" y="1275"/>
                    <a:pt x="192" y="1248"/>
                  </a:cubicBezTo>
                  <a:lnTo>
                    <a:pt x="192" y="1184"/>
                  </a:lnTo>
                  <a:cubicBezTo>
                    <a:pt x="192" y="1158"/>
                    <a:pt x="214" y="1136"/>
                    <a:pt x="240" y="1136"/>
                  </a:cubicBezTo>
                  <a:lnTo>
                    <a:pt x="256" y="1136"/>
                  </a:lnTo>
                  <a:lnTo>
                    <a:pt x="208" y="1184"/>
                  </a:lnTo>
                  <a:lnTo>
                    <a:pt x="208" y="1136"/>
                  </a:lnTo>
                  <a:lnTo>
                    <a:pt x="208" y="1088"/>
                  </a:lnTo>
                  <a:lnTo>
                    <a:pt x="208" y="1040"/>
                  </a:lnTo>
                  <a:lnTo>
                    <a:pt x="208" y="976"/>
                  </a:lnTo>
                  <a:cubicBezTo>
                    <a:pt x="208" y="950"/>
                    <a:pt x="230" y="928"/>
                    <a:pt x="256" y="928"/>
                  </a:cubicBezTo>
                  <a:cubicBezTo>
                    <a:pt x="283" y="928"/>
                    <a:pt x="304" y="950"/>
                    <a:pt x="304" y="976"/>
                  </a:cubicBezTo>
                  <a:lnTo>
                    <a:pt x="304" y="1040"/>
                  </a:lnTo>
                  <a:lnTo>
                    <a:pt x="256" y="992"/>
                  </a:lnTo>
                  <a:lnTo>
                    <a:pt x="272" y="992"/>
                  </a:lnTo>
                  <a:lnTo>
                    <a:pt x="224" y="1040"/>
                  </a:lnTo>
                  <a:lnTo>
                    <a:pt x="224" y="976"/>
                  </a:lnTo>
                  <a:lnTo>
                    <a:pt x="224" y="928"/>
                  </a:lnTo>
                  <a:lnTo>
                    <a:pt x="224" y="880"/>
                  </a:lnTo>
                  <a:lnTo>
                    <a:pt x="224" y="832"/>
                  </a:lnTo>
                  <a:lnTo>
                    <a:pt x="224" y="768"/>
                  </a:lnTo>
                  <a:cubicBezTo>
                    <a:pt x="224" y="742"/>
                    <a:pt x="246" y="720"/>
                    <a:pt x="272" y="720"/>
                  </a:cubicBezTo>
                  <a:lnTo>
                    <a:pt x="288" y="720"/>
                  </a:lnTo>
                  <a:lnTo>
                    <a:pt x="240" y="768"/>
                  </a:lnTo>
                  <a:lnTo>
                    <a:pt x="240" y="720"/>
                  </a:lnTo>
                  <a:lnTo>
                    <a:pt x="240" y="672"/>
                  </a:lnTo>
                  <a:cubicBezTo>
                    <a:pt x="240" y="646"/>
                    <a:pt x="262" y="624"/>
                    <a:pt x="288" y="624"/>
                  </a:cubicBezTo>
                  <a:cubicBezTo>
                    <a:pt x="315" y="624"/>
                    <a:pt x="336" y="646"/>
                    <a:pt x="336" y="672"/>
                  </a:cubicBezTo>
                  <a:lnTo>
                    <a:pt x="336" y="720"/>
                  </a:lnTo>
                  <a:cubicBezTo>
                    <a:pt x="336" y="747"/>
                    <a:pt x="315" y="768"/>
                    <a:pt x="288" y="768"/>
                  </a:cubicBezTo>
                  <a:cubicBezTo>
                    <a:pt x="262" y="768"/>
                    <a:pt x="240" y="747"/>
                    <a:pt x="240" y="720"/>
                  </a:cubicBezTo>
                  <a:lnTo>
                    <a:pt x="240" y="672"/>
                  </a:lnTo>
                  <a:lnTo>
                    <a:pt x="240" y="624"/>
                  </a:lnTo>
                  <a:lnTo>
                    <a:pt x="240" y="576"/>
                  </a:lnTo>
                  <a:lnTo>
                    <a:pt x="240" y="512"/>
                  </a:lnTo>
                  <a:lnTo>
                    <a:pt x="240" y="464"/>
                  </a:lnTo>
                  <a:lnTo>
                    <a:pt x="240" y="416"/>
                  </a:lnTo>
                  <a:cubicBezTo>
                    <a:pt x="240" y="390"/>
                    <a:pt x="262" y="368"/>
                    <a:pt x="288" y="368"/>
                  </a:cubicBezTo>
                  <a:lnTo>
                    <a:pt x="304" y="368"/>
                  </a:lnTo>
                  <a:lnTo>
                    <a:pt x="256" y="416"/>
                  </a:lnTo>
                  <a:lnTo>
                    <a:pt x="256" y="368"/>
                  </a:lnTo>
                  <a:cubicBezTo>
                    <a:pt x="256" y="342"/>
                    <a:pt x="278" y="320"/>
                    <a:pt x="304" y="320"/>
                  </a:cubicBezTo>
                  <a:cubicBezTo>
                    <a:pt x="331" y="320"/>
                    <a:pt x="352" y="342"/>
                    <a:pt x="352" y="368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68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256" y="208"/>
                  </a:lnTo>
                  <a:cubicBezTo>
                    <a:pt x="256" y="182"/>
                    <a:pt x="278" y="160"/>
                    <a:pt x="304" y="160"/>
                  </a:cubicBezTo>
                  <a:lnTo>
                    <a:pt x="320" y="160"/>
                  </a:ln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lnTo>
                    <a:pt x="272" y="160"/>
                  </a:lnTo>
                  <a:lnTo>
                    <a:pt x="272" y="96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96"/>
                  </a:lnTo>
                  <a:lnTo>
                    <a:pt x="368" y="160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320" y="256"/>
                  </a:lnTo>
                  <a:lnTo>
                    <a:pt x="304" y="256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352" y="368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68"/>
                  </a:lnTo>
                  <a:lnTo>
                    <a:pt x="352" y="368"/>
                  </a:ln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lnTo>
                    <a:pt x="288" y="464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336" y="512"/>
                  </a:lnTo>
                  <a:lnTo>
                    <a:pt x="336" y="576"/>
                  </a:lnTo>
                  <a:lnTo>
                    <a:pt x="336" y="624"/>
                  </a:lnTo>
                  <a:lnTo>
                    <a:pt x="336" y="672"/>
                  </a:lnTo>
                  <a:lnTo>
                    <a:pt x="336" y="720"/>
                  </a:lnTo>
                  <a:lnTo>
                    <a:pt x="240" y="720"/>
                  </a:lnTo>
                  <a:lnTo>
                    <a:pt x="240" y="672"/>
                  </a:lnTo>
                  <a:lnTo>
                    <a:pt x="336" y="672"/>
                  </a:lnTo>
                  <a:lnTo>
                    <a:pt x="336" y="720"/>
                  </a:lnTo>
                  <a:lnTo>
                    <a:pt x="336" y="768"/>
                  </a:lnTo>
                  <a:cubicBezTo>
                    <a:pt x="336" y="795"/>
                    <a:pt x="315" y="816"/>
                    <a:pt x="288" y="816"/>
                  </a:cubicBezTo>
                  <a:lnTo>
                    <a:pt x="272" y="816"/>
                  </a:lnTo>
                  <a:lnTo>
                    <a:pt x="320" y="768"/>
                  </a:lnTo>
                  <a:lnTo>
                    <a:pt x="320" y="832"/>
                  </a:lnTo>
                  <a:lnTo>
                    <a:pt x="320" y="880"/>
                  </a:lnTo>
                  <a:lnTo>
                    <a:pt x="320" y="928"/>
                  </a:lnTo>
                  <a:lnTo>
                    <a:pt x="320" y="976"/>
                  </a:lnTo>
                  <a:lnTo>
                    <a:pt x="320" y="1040"/>
                  </a:lnTo>
                  <a:cubicBezTo>
                    <a:pt x="320" y="1067"/>
                    <a:pt x="299" y="1088"/>
                    <a:pt x="272" y="1088"/>
                  </a:cubicBezTo>
                  <a:lnTo>
                    <a:pt x="256" y="1088"/>
                  </a:lnTo>
                  <a:cubicBezTo>
                    <a:pt x="230" y="1088"/>
                    <a:pt x="208" y="1067"/>
                    <a:pt x="208" y="1040"/>
                  </a:cubicBezTo>
                  <a:lnTo>
                    <a:pt x="208" y="976"/>
                  </a:lnTo>
                  <a:lnTo>
                    <a:pt x="304" y="976"/>
                  </a:lnTo>
                  <a:lnTo>
                    <a:pt x="304" y="1040"/>
                  </a:lnTo>
                  <a:lnTo>
                    <a:pt x="304" y="1088"/>
                  </a:lnTo>
                  <a:lnTo>
                    <a:pt x="304" y="1136"/>
                  </a:lnTo>
                  <a:lnTo>
                    <a:pt x="304" y="1184"/>
                  </a:lnTo>
                  <a:cubicBezTo>
                    <a:pt x="304" y="1211"/>
                    <a:pt x="283" y="1232"/>
                    <a:pt x="256" y="1232"/>
                  </a:cubicBezTo>
                  <a:lnTo>
                    <a:pt x="240" y="1232"/>
                  </a:lnTo>
                  <a:lnTo>
                    <a:pt x="288" y="1184"/>
                  </a:lnTo>
                  <a:lnTo>
                    <a:pt x="288" y="1248"/>
                  </a:lnTo>
                  <a:lnTo>
                    <a:pt x="192" y="1248"/>
                  </a:lnTo>
                  <a:lnTo>
                    <a:pt x="192" y="1184"/>
                  </a:lnTo>
                  <a:lnTo>
                    <a:pt x="288" y="1184"/>
                  </a:lnTo>
                  <a:lnTo>
                    <a:pt x="288" y="1248"/>
                  </a:lnTo>
                  <a:lnTo>
                    <a:pt x="288" y="1296"/>
                  </a:lnTo>
                  <a:lnTo>
                    <a:pt x="288" y="1344"/>
                  </a:lnTo>
                  <a:cubicBezTo>
                    <a:pt x="288" y="1350"/>
                    <a:pt x="288" y="1355"/>
                    <a:pt x="286" y="1360"/>
                  </a:cubicBezTo>
                  <a:lnTo>
                    <a:pt x="270" y="1408"/>
                  </a:lnTo>
                  <a:lnTo>
                    <a:pt x="272" y="1392"/>
                  </a:lnTo>
                  <a:lnTo>
                    <a:pt x="272" y="1456"/>
                  </a:lnTo>
                  <a:lnTo>
                    <a:pt x="272" y="1504"/>
                  </a:lnTo>
                  <a:lnTo>
                    <a:pt x="272" y="1552"/>
                  </a:lnTo>
                  <a:lnTo>
                    <a:pt x="272" y="1600"/>
                  </a:lnTo>
                  <a:lnTo>
                    <a:pt x="272" y="1648"/>
                  </a:lnTo>
                  <a:lnTo>
                    <a:pt x="272" y="1712"/>
                  </a:lnTo>
                  <a:lnTo>
                    <a:pt x="176" y="1712"/>
                  </a:lnTo>
                  <a:lnTo>
                    <a:pt x="176" y="1648"/>
                  </a:lnTo>
                  <a:lnTo>
                    <a:pt x="272" y="1648"/>
                  </a:lnTo>
                  <a:lnTo>
                    <a:pt x="272" y="1712"/>
                  </a:lnTo>
                  <a:lnTo>
                    <a:pt x="272" y="1760"/>
                  </a:lnTo>
                  <a:lnTo>
                    <a:pt x="272" y="1808"/>
                  </a:lnTo>
                  <a:lnTo>
                    <a:pt x="272" y="1856"/>
                  </a:lnTo>
                  <a:lnTo>
                    <a:pt x="176" y="1856"/>
                  </a:lnTo>
                  <a:lnTo>
                    <a:pt x="176" y="1808"/>
                  </a:lnTo>
                  <a:lnTo>
                    <a:pt x="272" y="1808"/>
                  </a:lnTo>
                  <a:lnTo>
                    <a:pt x="272" y="1856"/>
                  </a:lnTo>
                  <a:lnTo>
                    <a:pt x="272" y="1920"/>
                  </a:lnTo>
                  <a:cubicBezTo>
                    <a:pt x="272" y="1947"/>
                    <a:pt x="251" y="1968"/>
                    <a:pt x="224" y="1968"/>
                  </a:cubicBezTo>
                  <a:lnTo>
                    <a:pt x="208" y="1968"/>
                  </a:lnTo>
                  <a:lnTo>
                    <a:pt x="256" y="1920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160" y="2016"/>
                  </a:lnTo>
                  <a:lnTo>
                    <a:pt x="160" y="1968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160" y="2016"/>
                  </a:lnTo>
                  <a:lnTo>
                    <a:pt x="160" y="1968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160" y="2016"/>
                  </a:lnTo>
                  <a:lnTo>
                    <a:pt x="160" y="1968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256" y="2064"/>
                  </a:lnTo>
                  <a:lnTo>
                    <a:pt x="256" y="2128"/>
                  </a:lnTo>
                  <a:lnTo>
                    <a:pt x="256" y="2176"/>
                  </a:lnTo>
                  <a:lnTo>
                    <a:pt x="160" y="2176"/>
                  </a:lnTo>
                  <a:lnTo>
                    <a:pt x="160" y="2128"/>
                  </a:lnTo>
                  <a:lnTo>
                    <a:pt x="208" y="2176"/>
                  </a:lnTo>
                  <a:lnTo>
                    <a:pt x="192" y="2176"/>
                  </a:lnTo>
                  <a:lnTo>
                    <a:pt x="240" y="2128"/>
                  </a:lnTo>
                  <a:lnTo>
                    <a:pt x="240" y="2176"/>
                  </a:lnTo>
                  <a:lnTo>
                    <a:pt x="240" y="2224"/>
                  </a:lnTo>
                  <a:lnTo>
                    <a:pt x="240" y="2272"/>
                  </a:lnTo>
                  <a:lnTo>
                    <a:pt x="240" y="2336"/>
                  </a:lnTo>
                  <a:lnTo>
                    <a:pt x="144" y="2336"/>
                  </a:lnTo>
                  <a:lnTo>
                    <a:pt x="144" y="2272"/>
                  </a:lnTo>
                  <a:lnTo>
                    <a:pt x="240" y="2272"/>
                  </a:lnTo>
                  <a:lnTo>
                    <a:pt x="240" y="2336"/>
                  </a:lnTo>
                  <a:lnTo>
                    <a:pt x="240" y="2384"/>
                  </a:lnTo>
                  <a:lnTo>
                    <a:pt x="240" y="2432"/>
                  </a:lnTo>
                  <a:lnTo>
                    <a:pt x="240" y="2480"/>
                  </a:lnTo>
                  <a:cubicBezTo>
                    <a:pt x="240" y="2507"/>
                    <a:pt x="219" y="2528"/>
                    <a:pt x="192" y="2528"/>
                  </a:cubicBezTo>
                  <a:lnTo>
                    <a:pt x="176" y="2528"/>
                  </a:lnTo>
                  <a:cubicBezTo>
                    <a:pt x="150" y="2528"/>
                    <a:pt x="128" y="2507"/>
                    <a:pt x="128" y="2480"/>
                  </a:cubicBezTo>
                  <a:lnTo>
                    <a:pt x="128" y="2432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44"/>
                  </a:lnTo>
                  <a:lnTo>
                    <a:pt x="224" y="2592"/>
                  </a:lnTo>
                  <a:lnTo>
                    <a:pt x="224" y="2640"/>
                  </a:lnTo>
                  <a:lnTo>
                    <a:pt x="224" y="2688"/>
                  </a:lnTo>
                  <a:lnTo>
                    <a:pt x="224" y="2736"/>
                  </a:lnTo>
                  <a:lnTo>
                    <a:pt x="224" y="2800"/>
                  </a:lnTo>
                  <a:lnTo>
                    <a:pt x="224" y="2848"/>
                  </a:lnTo>
                  <a:lnTo>
                    <a:pt x="224" y="2896"/>
                  </a:lnTo>
                  <a:lnTo>
                    <a:pt x="224" y="2944"/>
                  </a:lnTo>
                  <a:lnTo>
                    <a:pt x="224" y="3008"/>
                  </a:lnTo>
                  <a:cubicBezTo>
                    <a:pt x="224" y="3035"/>
                    <a:pt x="203" y="3056"/>
                    <a:pt x="176" y="3056"/>
                  </a:cubicBezTo>
                  <a:lnTo>
                    <a:pt x="160" y="3056"/>
                  </a:lnTo>
                  <a:lnTo>
                    <a:pt x="208" y="3008"/>
                  </a:lnTo>
                  <a:lnTo>
                    <a:pt x="208" y="3056"/>
                  </a:lnTo>
                  <a:lnTo>
                    <a:pt x="208" y="3104"/>
                  </a:lnTo>
                  <a:lnTo>
                    <a:pt x="208" y="3152"/>
                  </a:lnTo>
                  <a:lnTo>
                    <a:pt x="208" y="3216"/>
                  </a:lnTo>
                  <a:lnTo>
                    <a:pt x="208" y="3264"/>
                  </a:lnTo>
                  <a:lnTo>
                    <a:pt x="208" y="3312"/>
                  </a:lnTo>
                  <a:lnTo>
                    <a:pt x="208" y="3360"/>
                  </a:lnTo>
                  <a:lnTo>
                    <a:pt x="208" y="3424"/>
                  </a:lnTo>
                  <a:lnTo>
                    <a:pt x="208" y="3472"/>
                  </a:lnTo>
                  <a:lnTo>
                    <a:pt x="208" y="3520"/>
                  </a:lnTo>
                  <a:lnTo>
                    <a:pt x="208" y="3568"/>
                  </a:lnTo>
                  <a:cubicBezTo>
                    <a:pt x="208" y="3595"/>
                    <a:pt x="187" y="3616"/>
                    <a:pt x="160" y="3616"/>
                  </a:cubicBezTo>
                  <a:lnTo>
                    <a:pt x="144" y="3616"/>
                  </a:lnTo>
                  <a:lnTo>
                    <a:pt x="192" y="3568"/>
                  </a:lnTo>
                  <a:lnTo>
                    <a:pt x="192" y="3632"/>
                  </a:lnTo>
                  <a:lnTo>
                    <a:pt x="192" y="3680"/>
                  </a:lnTo>
                  <a:lnTo>
                    <a:pt x="192" y="3728"/>
                  </a:lnTo>
                  <a:lnTo>
                    <a:pt x="192" y="3776"/>
                  </a:lnTo>
                  <a:lnTo>
                    <a:pt x="192" y="3824"/>
                  </a:lnTo>
                  <a:lnTo>
                    <a:pt x="192" y="3888"/>
                  </a:lnTo>
                  <a:lnTo>
                    <a:pt x="192" y="3936"/>
                  </a:lnTo>
                  <a:lnTo>
                    <a:pt x="192" y="3984"/>
                  </a:lnTo>
                  <a:lnTo>
                    <a:pt x="192" y="4032"/>
                  </a:lnTo>
                  <a:cubicBezTo>
                    <a:pt x="192" y="4036"/>
                    <a:pt x="192" y="4040"/>
                    <a:pt x="191" y="4044"/>
                  </a:cubicBezTo>
                  <a:lnTo>
                    <a:pt x="175" y="4108"/>
                  </a:lnTo>
                  <a:lnTo>
                    <a:pt x="176" y="4096"/>
                  </a:lnTo>
                  <a:lnTo>
                    <a:pt x="176" y="4144"/>
                  </a:lnTo>
                  <a:lnTo>
                    <a:pt x="176" y="4192"/>
                  </a:lnTo>
                  <a:lnTo>
                    <a:pt x="176" y="4240"/>
                  </a:lnTo>
                  <a:lnTo>
                    <a:pt x="80" y="4240"/>
                  </a:lnTo>
                  <a:lnTo>
                    <a:pt x="80" y="4192"/>
                  </a:lnTo>
                  <a:lnTo>
                    <a:pt x="176" y="4192"/>
                  </a:lnTo>
                  <a:lnTo>
                    <a:pt x="176" y="4240"/>
                  </a:lnTo>
                  <a:lnTo>
                    <a:pt x="176" y="4304"/>
                  </a:lnTo>
                  <a:lnTo>
                    <a:pt x="176" y="4352"/>
                  </a:lnTo>
                  <a:lnTo>
                    <a:pt x="176" y="4400"/>
                  </a:lnTo>
                  <a:lnTo>
                    <a:pt x="176" y="4448"/>
                  </a:lnTo>
                  <a:lnTo>
                    <a:pt x="176" y="4512"/>
                  </a:lnTo>
                  <a:lnTo>
                    <a:pt x="176" y="4560"/>
                  </a:lnTo>
                  <a:cubicBezTo>
                    <a:pt x="176" y="4584"/>
                    <a:pt x="159" y="4604"/>
                    <a:pt x="136" y="4608"/>
                  </a:cubicBezTo>
                  <a:cubicBezTo>
                    <a:pt x="113" y="4612"/>
                    <a:pt x="90" y="4598"/>
                    <a:pt x="83" y="4576"/>
                  </a:cubicBezTo>
                  <a:lnTo>
                    <a:pt x="67" y="4528"/>
                  </a:lnTo>
                  <a:lnTo>
                    <a:pt x="160" y="4512"/>
                  </a:lnTo>
                  <a:lnTo>
                    <a:pt x="160" y="4560"/>
                  </a:lnTo>
                  <a:lnTo>
                    <a:pt x="160" y="4608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68"/>
                  </a:lnTo>
                  <a:lnTo>
                    <a:pt x="160" y="4816"/>
                  </a:lnTo>
                  <a:lnTo>
                    <a:pt x="160" y="4864"/>
                  </a:lnTo>
                  <a:lnTo>
                    <a:pt x="160" y="4912"/>
                  </a:lnTo>
                  <a:lnTo>
                    <a:pt x="160" y="4976"/>
                  </a:lnTo>
                  <a:lnTo>
                    <a:pt x="160" y="5024"/>
                  </a:lnTo>
                  <a:lnTo>
                    <a:pt x="160" y="5072"/>
                  </a:lnTo>
                  <a:lnTo>
                    <a:pt x="160" y="5120"/>
                  </a:lnTo>
                  <a:lnTo>
                    <a:pt x="160" y="5184"/>
                  </a:lnTo>
                  <a:lnTo>
                    <a:pt x="160" y="5232"/>
                  </a:lnTo>
                  <a:lnTo>
                    <a:pt x="160" y="5280"/>
                  </a:lnTo>
                  <a:lnTo>
                    <a:pt x="160" y="5328"/>
                  </a:lnTo>
                  <a:lnTo>
                    <a:pt x="160" y="5392"/>
                  </a:lnTo>
                  <a:cubicBezTo>
                    <a:pt x="160" y="5398"/>
                    <a:pt x="160" y="5403"/>
                    <a:pt x="158" y="5408"/>
                  </a:cubicBezTo>
                  <a:lnTo>
                    <a:pt x="142" y="5456"/>
                  </a:lnTo>
                  <a:lnTo>
                    <a:pt x="144" y="5440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600"/>
                  </a:lnTo>
                  <a:lnTo>
                    <a:pt x="144" y="5648"/>
                  </a:lnTo>
                  <a:lnTo>
                    <a:pt x="144" y="5696"/>
                  </a:lnTo>
                  <a:lnTo>
                    <a:pt x="144" y="5744"/>
                  </a:lnTo>
                  <a:lnTo>
                    <a:pt x="144" y="5792"/>
                  </a:lnTo>
                  <a:lnTo>
                    <a:pt x="144" y="5856"/>
                  </a:lnTo>
                  <a:lnTo>
                    <a:pt x="144" y="5904"/>
                  </a:lnTo>
                  <a:lnTo>
                    <a:pt x="144" y="5952"/>
                  </a:lnTo>
                  <a:lnTo>
                    <a:pt x="144" y="6000"/>
                  </a:lnTo>
                  <a:lnTo>
                    <a:pt x="144" y="6064"/>
                  </a:lnTo>
                  <a:lnTo>
                    <a:pt x="144" y="6112"/>
                  </a:lnTo>
                  <a:lnTo>
                    <a:pt x="144" y="6160"/>
                  </a:lnTo>
                  <a:lnTo>
                    <a:pt x="144" y="6208"/>
                  </a:lnTo>
                  <a:lnTo>
                    <a:pt x="144" y="6272"/>
                  </a:lnTo>
                  <a:lnTo>
                    <a:pt x="144" y="6320"/>
                  </a:lnTo>
                  <a:cubicBezTo>
                    <a:pt x="144" y="6326"/>
                    <a:pt x="144" y="6331"/>
                    <a:pt x="142" y="6336"/>
                  </a:cubicBezTo>
                  <a:lnTo>
                    <a:pt x="126" y="6384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80"/>
                  </a:lnTo>
                  <a:lnTo>
                    <a:pt x="128" y="6528"/>
                  </a:lnTo>
                  <a:lnTo>
                    <a:pt x="128" y="6576"/>
                  </a:lnTo>
                  <a:lnTo>
                    <a:pt x="128" y="6624"/>
                  </a:lnTo>
                  <a:lnTo>
                    <a:pt x="128" y="6688"/>
                  </a:lnTo>
                  <a:lnTo>
                    <a:pt x="128" y="6736"/>
                  </a:lnTo>
                  <a:lnTo>
                    <a:pt x="128" y="6784"/>
                  </a:lnTo>
                  <a:lnTo>
                    <a:pt x="128" y="6832"/>
                  </a:lnTo>
                  <a:lnTo>
                    <a:pt x="128" y="6880"/>
                  </a:lnTo>
                  <a:lnTo>
                    <a:pt x="128" y="6944"/>
                  </a:lnTo>
                  <a:lnTo>
                    <a:pt x="128" y="6992"/>
                  </a:lnTo>
                  <a:lnTo>
                    <a:pt x="128" y="7040"/>
                  </a:lnTo>
                  <a:cubicBezTo>
                    <a:pt x="128" y="7067"/>
                    <a:pt x="107" y="7088"/>
                    <a:pt x="80" y="7088"/>
                  </a:cubicBezTo>
                  <a:lnTo>
                    <a:pt x="64" y="7088"/>
                  </a:lnTo>
                  <a:lnTo>
                    <a:pt x="112" y="7040"/>
                  </a:lnTo>
                  <a:lnTo>
                    <a:pt x="112" y="7088"/>
                  </a:lnTo>
                  <a:lnTo>
                    <a:pt x="112" y="7152"/>
                  </a:lnTo>
                  <a:lnTo>
                    <a:pt x="112" y="7200"/>
                  </a:lnTo>
                  <a:lnTo>
                    <a:pt x="112" y="7248"/>
                  </a:lnTo>
                  <a:lnTo>
                    <a:pt x="112" y="7296"/>
                  </a:lnTo>
                  <a:lnTo>
                    <a:pt x="112" y="7360"/>
                  </a:lnTo>
                  <a:lnTo>
                    <a:pt x="112" y="7408"/>
                  </a:lnTo>
                  <a:lnTo>
                    <a:pt x="112" y="7456"/>
                  </a:lnTo>
                  <a:lnTo>
                    <a:pt x="112" y="7504"/>
                  </a:lnTo>
                  <a:lnTo>
                    <a:pt x="112" y="7568"/>
                  </a:lnTo>
                  <a:lnTo>
                    <a:pt x="112" y="7616"/>
                  </a:lnTo>
                  <a:lnTo>
                    <a:pt x="112" y="7664"/>
                  </a:lnTo>
                  <a:lnTo>
                    <a:pt x="112" y="7712"/>
                  </a:lnTo>
                  <a:lnTo>
                    <a:pt x="112" y="7760"/>
                  </a:lnTo>
                  <a:lnTo>
                    <a:pt x="112" y="7824"/>
                  </a:lnTo>
                  <a:lnTo>
                    <a:pt x="112" y="7872"/>
                  </a:lnTo>
                  <a:lnTo>
                    <a:pt x="112" y="7920"/>
                  </a:lnTo>
                  <a:cubicBezTo>
                    <a:pt x="112" y="7947"/>
                    <a:pt x="91" y="7968"/>
                    <a:pt x="64" y="7968"/>
                  </a:cubicBezTo>
                  <a:lnTo>
                    <a:pt x="48" y="7968"/>
                  </a:lnTo>
                  <a:lnTo>
                    <a:pt x="96" y="7920"/>
                  </a:lnTo>
                  <a:lnTo>
                    <a:pt x="96" y="7968"/>
                  </a:lnTo>
                  <a:lnTo>
                    <a:pt x="96" y="8032"/>
                  </a:lnTo>
                  <a:lnTo>
                    <a:pt x="96" y="8080"/>
                  </a:lnTo>
                  <a:lnTo>
                    <a:pt x="96" y="8128"/>
                  </a:lnTo>
                  <a:lnTo>
                    <a:pt x="96" y="8176"/>
                  </a:lnTo>
                  <a:lnTo>
                    <a:pt x="96" y="8240"/>
                  </a:lnTo>
                  <a:cubicBezTo>
                    <a:pt x="96" y="8267"/>
                    <a:pt x="75" y="8288"/>
                    <a:pt x="48" y="8288"/>
                  </a:cubicBezTo>
                  <a:cubicBezTo>
                    <a:pt x="22" y="8288"/>
                    <a:pt x="0" y="8267"/>
                    <a:pt x="0" y="82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2" name="Freeform 256"/>
            <p:cNvSpPr>
              <a:spLocks/>
            </p:cNvSpPr>
            <p:nvPr/>
          </p:nvSpPr>
          <p:spPr bwMode="auto">
            <a:xfrm>
              <a:off x="7436245" y="3679641"/>
              <a:ext cx="24190" cy="889369"/>
            </a:xfrm>
            <a:custGeom>
              <a:avLst/>
              <a:gdLst>
                <a:gd name="T0" fmla="*/ 16 w 400"/>
                <a:gd name="T1" fmla="*/ 1024 h 9296"/>
                <a:gd name="T2" fmla="*/ 32 w 400"/>
                <a:gd name="T3" fmla="*/ 816 h 9296"/>
                <a:gd name="T4" fmla="*/ 32 w 400"/>
                <a:gd name="T5" fmla="*/ 880 h 9296"/>
                <a:gd name="T6" fmla="*/ 48 w 400"/>
                <a:gd name="T7" fmla="*/ 720 h 9296"/>
                <a:gd name="T8" fmla="*/ 96 w 400"/>
                <a:gd name="T9" fmla="*/ 768 h 9296"/>
                <a:gd name="T10" fmla="*/ 160 w 400"/>
                <a:gd name="T11" fmla="*/ 672 h 9296"/>
                <a:gd name="T12" fmla="*/ 112 w 400"/>
                <a:gd name="T13" fmla="*/ 624 h 9296"/>
                <a:gd name="T14" fmla="*/ 80 w 400"/>
                <a:gd name="T15" fmla="*/ 720 h 9296"/>
                <a:gd name="T16" fmla="*/ 128 w 400"/>
                <a:gd name="T17" fmla="*/ 464 h 9296"/>
                <a:gd name="T18" fmla="*/ 96 w 400"/>
                <a:gd name="T19" fmla="*/ 560 h 9296"/>
                <a:gd name="T20" fmla="*/ 144 w 400"/>
                <a:gd name="T21" fmla="*/ 304 h 9296"/>
                <a:gd name="T22" fmla="*/ 160 w 400"/>
                <a:gd name="T23" fmla="*/ 304 h 9296"/>
                <a:gd name="T24" fmla="*/ 112 w 400"/>
                <a:gd name="T25" fmla="*/ 352 h 9296"/>
                <a:gd name="T26" fmla="*/ 130 w 400"/>
                <a:gd name="T27" fmla="*/ 341 h 9296"/>
                <a:gd name="T28" fmla="*/ 192 w 400"/>
                <a:gd name="T29" fmla="*/ 368 h 9296"/>
                <a:gd name="T30" fmla="*/ 240 w 400"/>
                <a:gd name="T31" fmla="*/ 416 h 9296"/>
                <a:gd name="T32" fmla="*/ 256 w 400"/>
                <a:gd name="T33" fmla="*/ 256 h 9296"/>
                <a:gd name="T34" fmla="*/ 224 w 400"/>
                <a:gd name="T35" fmla="*/ 144 h 9296"/>
                <a:gd name="T36" fmla="*/ 288 w 400"/>
                <a:gd name="T37" fmla="*/ 48 h 9296"/>
                <a:gd name="T38" fmla="*/ 240 w 400"/>
                <a:gd name="T39" fmla="*/ 0 h 9296"/>
                <a:gd name="T40" fmla="*/ 304 w 400"/>
                <a:gd name="T41" fmla="*/ 208 h 9296"/>
                <a:gd name="T42" fmla="*/ 224 w 400"/>
                <a:gd name="T43" fmla="*/ 208 h 9296"/>
                <a:gd name="T44" fmla="*/ 288 w 400"/>
                <a:gd name="T45" fmla="*/ 208 h 9296"/>
                <a:gd name="T46" fmla="*/ 240 w 400"/>
                <a:gd name="T47" fmla="*/ 352 h 9296"/>
                <a:gd name="T48" fmla="*/ 304 w 400"/>
                <a:gd name="T49" fmla="*/ 464 h 9296"/>
                <a:gd name="T50" fmla="*/ 352 w 400"/>
                <a:gd name="T51" fmla="*/ 416 h 9296"/>
                <a:gd name="T52" fmla="*/ 368 w 400"/>
                <a:gd name="T53" fmla="*/ 576 h 9296"/>
                <a:gd name="T54" fmla="*/ 368 w 400"/>
                <a:gd name="T55" fmla="*/ 1536 h 9296"/>
                <a:gd name="T56" fmla="*/ 368 w 400"/>
                <a:gd name="T57" fmla="*/ 2480 h 9296"/>
                <a:gd name="T58" fmla="*/ 336 w 400"/>
                <a:gd name="T59" fmla="*/ 2832 h 9296"/>
                <a:gd name="T60" fmla="*/ 384 w 400"/>
                <a:gd name="T61" fmla="*/ 4016 h 9296"/>
                <a:gd name="T62" fmla="*/ 384 w 400"/>
                <a:gd name="T63" fmla="*/ 5152 h 9296"/>
                <a:gd name="T64" fmla="*/ 400 w 400"/>
                <a:gd name="T65" fmla="*/ 6752 h 9296"/>
                <a:gd name="T66" fmla="*/ 400 w 400"/>
                <a:gd name="T67" fmla="*/ 8464 h 9296"/>
                <a:gd name="T68" fmla="*/ 304 w 400"/>
                <a:gd name="T69" fmla="*/ 8624 h 9296"/>
                <a:gd name="T70" fmla="*/ 304 w 400"/>
                <a:gd name="T71" fmla="*/ 6912 h 9296"/>
                <a:gd name="T72" fmla="*/ 288 w 400"/>
                <a:gd name="T73" fmla="*/ 5264 h 9296"/>
                <a:gd name="T74" fmla="*/ 288 w 400"/>
                <a:gd name="T75" fmla="*/ 4112 h 9296"/>
                <a:gd name="T76" fmla="*/ 288 w 400"/>
                <a:gd name="T77" fmla="*/ 2880 h 9296"/>
                <a:gd name="T78" fmla="*/ 272 w 400"/>
                <a:gd name="T79" fmla="*/ 2400 h 9296"/>
                <a:gd name="T80" fmla="*/ 272 w 400"/>
                <a:gd name="T81" fmla="*/ 1440 h 9296"/>
                <a:gd name="T82" fmla="*/ 272 w 400"/>
                <a:gd name="T83" fmla="*/ 496 h 9296"/>
                <a:gd name="T84" fmla="*/ 352 w 400"/>
                <a:gd name="T85" fmla="*/ 416 h 9296"/>
                <a:gd name="T86" fmla="*/ 240 w 400"/>
                <a:gd name="T87" fmla="*/ 416 h 9296"/>
                <a:gd name="T88" fmla="*/ 288 w 400"/>
                <a:gd name="T89" fmla="*/ 304 h 9296"/>
                <a:gd name="T90" fmla="*/ 256 w 400"/>
                <a:gd name="T91" fmla="*/ 304 h 9296"/>
                <a:gd name="T92" fmla="*/ 304 w 400"/>
                <a:gd name="T93" fmla="*/ 96 h 9296"/>
                <a:gd name="T94" fmla="*/ 192 w 400"/>
                <a:gd name="T95" fmla="*/ 96 h 9296"/>
                <a:gd name="T96" fmla="*/ 176 w 400"/>
                <a:gd name="T97" fmla="*/ 48 h 9296"/>
                <a:gd name="T98" fmla="*/ 256 w 400"/>
                <a:gd name="T99" fmla="*/ 256 h 9296"/>
                <a:gd name="T100" fmla="*/ 144 w 400"/>
                <a:gd name="T101" fmla="*/ 352 h 9296"/>
                <a:gd name="T102" fmla="*/ 223 w 400"/>
                <a:gd name="T103" fmla="*/ 364 h 9296"/>
                <a:gd name="T104" fmla="*/ 112 w 400"/>
                <a:gd name="T105" fmla="*/ 416 h 9296"/>
                <a:gd name="T106" fmla="*/ 191 w 400"/>
                <a:gd name="T107" fmla="*/ 428 h 9296"/>
                <a:gd name="T108" fmla="*/ 192 w 400"/>
                <a:gd name="T109" fmla="*/ 512 h 9296"/>
                <a:gd name="T110" fmla="*/ 176 w 400"/>
                <a:gd name="T111" fmla="*/ 560 h 9296"/>
                <a:gd name="T112" fmla="*/ 64 w 400"/>
                <a:gd name="T113" fmla="*/ 672 h 9296"/>
                <a:gd name="T114" fmla="*/ 64 w 400"/>
                <a:gd name="T115" fmla="*/ 720 h 9296"/>
                <a:gd name="T116" fmla="*/ 48 w 400"/>
                <a:gd name="T117" fmla="*/ 672 h 9296"/>
                <a:gd name="T118" fmla="*/ 144 w 400"/>
                <a:gd name="T119" fmla="*/ 768 h 9296"/>
                <a:gd name="T120" fmla="*/ 128 w 400"/>
                <a:gd name="T121" fmla="*/ 816 h 9296"/>
                <a:gd name="T122" fmla="*/ 16 w 400"/>
                <a:gd name="T123" fmla="*/ 1024 h 9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00" h="9296">
                  <a:moveTo>
                    <a:pt x="96" y="976"/>
                  </a:moveTo>
                  <a:lnTo>
                    <a:pt x="96" y="1024"/>
                  </a:lnTo>
                  <a:lnTo>
                    <a:pt x="48" y="976"/>
                  </a:lnTo>
                  <a:lnTo>
                    <a:pt x="64" y="976"/>
                  </a:lnTo>
                  <a:lnTo>
                    <a:pt x="16" y="1024"/>
                  </a:lnTo>
                  <a:lnTo>
                    <a:pt x="16" y="976"/>
                  </a:lnTo>
                  <a:cubicBezTo>
                    <a:pt x="16" y="950"/>
                    <a:pt x="38" y="928"/>
                    <a:pt x="64" y="928"/>
                  </a:cubicBezTo>
                  <a:cubicBezTo>
                    <a:pt x="91" y="928"/>
                    <a:pt x="112" y="950"/>
                    <a:pt x="112" y="976"/>
                  </a:cubicBezTo>
                  <a:lnTo>
                    <a:pt x="112" y="1024"/>
                  </a:lnTo>
                  <a:cubicBezTo>
                    <a:pt x="112" y="1051"/>
                    <a:pt x="91" y="1072"/>
                    <a:pt x="64" y="1072"/>
                  </a:cubicBezTo>
                  <a:cubicBezTo>
                    <a:pt x="38" y="1072"/>
                    <a:pt x="16" y="1051"/>
                    <a:pt x="16" y="1024"/>
                  </a:cubicBezTo>
                  <a:lnTo>
                    <a:pt x="16" y="976"/>
                  </a:lnTo>
                  <a:lnTo>
                    <a:pt x="16" y="928"/>
                  </a:lnTo>
                  <a:lnTo>
                    <a:pt x="16" y="880"/>
                  </a:lnTo>
                  <a:lnTo>
                    <a:pt x="16" y="816"/>
                  </a:lnTo>
                  <a:cubicBezTo>
                    <a:pt x="16" y="790"/>
                    <a:pt x="38" y="768"/>
                    <a:pt x="64" y="768"/>
                  </a:cubicBezTo>
                  <a:cubicBezTo>
                    <a:pt x="91" y="768"/>
                    <a:pt x="112" y="790"/>
                    <a:pt x="112" y="816"/>
                  </a:cubicBezTo>
                  <a:lnTo>
                    <a:pt x="112" y="880"/>
                  </a:lnTo>
                  <a:lnTo>
                    <a:pt x="64" y="832"/>
                  </a:lnTo>
                  <a:lnTo>
                    <a:pt x="80" y="832"/>
                  </a:lnTo>
                  <a:lnTo>
                    <a:pt x="32" y="880"/>
                  </a:lnTo>
                  <a:lnTo>
                    <a:pt x="32" y="816"/>
                  </a:lnTo>
                  <a:cubicBezTo>
                    <a:pt x="32" y="790"/>
                    <a:pt x="54" y="768"/>
                    <a:pt x="80" y="768"/>
                  </a:cubicBezTo>
                  <a:cubicBezTo>
                    <a:pt x="107" y="768"/>
                    <a:pt x="128" y="790"/>
                    <a:pt x="128" y="816"/>
                  </a:cubicBezTo>
                  <a:lnTo>
                    <a:pt x="128" y="880"/>
                  </a:lnTo>
                  <a:cubicBezTo>
                    <a:pt x="128" y="907"/>
                    <a:pt x="107" y="928"/>
                    <a:pt x="80" y="928"/>
                  </a:cubicBezTo>
                  <a:cubicBezTo>
                    <a:pt x="54" y="928"/>
                    <a:pt x="32" y="907"/>
                    <a:pt x="32" y="880"/>
                  </a:cubicBezTo>
                  <a:lnTo>
                    <a:pt x="32" y="816"/>
                  </a:lnTo>
                  <a:cubicBezTo>
                    <a:pt x="32" y="790"/>
                    <a:pt x="54" y="768"/>
                    <a:pt x="80" y="768"/>
                  </a:cubicBezTo>
                  <a:cubicBezTo>
                    <a:pt x="107" y="768"/>
                    <a:pt x="128" y="790"/>
                    <a:pt x="128" y="816"/>
                  </a:cubicBezTo>
                  <a:lnTo>
                    <a:pt x="128" y="880"/>
                  </a:lnTo>
                  <a:cubicBezTo>
                    <a:pt x="128" y="907"/>
                    <a:pt x="107" y="928"/>
                    <a:pt x="80" y="928"/>
                  </a:cubicBezTo>
                  <a:cubicBezTo>
                    <a:pt x="54" y="928"/>
                    <a:pt x="32" y="907"/>
                    <a:pt x="32" y="880"/>
                  </a:cubicBezTo>
                  <a:lnTo>
                    <a:pt x="32" y="816"/>
                  </a:lnTo>
                  <a:cubicBezTo>
                    <a:pt x="32" y="811"/>
                    <a:pt x="33" y="806"/>
                    <a:pt x="35" y="801"/>
                  </a:cubicBezTo>
                  <a:lnTo>
                    <a:pt x="51" y="753"/>
                  </a:lnTo>
                  <a:lnTo>
                    <a:pt x="48" y="768"/>
                  </a:lnTo>
                  <a:lnTo>
                    <a:pt x="48" y="720"/>
                  </a:lnTo>
                  <a:lnTo>
                    <a:pt x="48" y="672"/>
                  </a:lnTo>
                  <a:cubicBezTo>
                    <a:pt x="48" y="646"/>
                    <a:pt x="70" y="624"/>
                    <a:pt x="96" y="624"/>
                  </a:cubicBezTo>
                  <a:cubicBezTo>
                    <a:pt x="123" y="624"/>
                    <a:pt x="144" y="646"/>
                    <a:pt x="144" y="672"/>
                  </a:cubicBezTo>
                  <a:lnTo>
                    <a:pt x="144" y="720"/>
                  </a:lnTo>
                  <a:cubicBezTo>
                    <a:pt x="144" y="747"/>
                    <a:pt x="123" y="768"/>
                    <a:pt x="96" y="768"/>
                  </a:cubicBezTo>
                  <a:cubicBezTo>
                    <a:pt x="70" y="768"/>
                    <a:pt x="48" y="747"/>
                    <a:pt x="48" y="720"/>
                  </a:cubicBezTo>
                  <a:lnTo>
                    <a:pt x="48" y="672"/>
                  </a:lnTo>
                  <a:cubicBezTo>
                    <a:pt x="48" y="646"/>
                    <a:pt x="70" y="624"/>
                    <a:pt x="96" y="624"/>
                  </a:cubicBezTo>
                  <a:cubicBezTo>
                    <a:pt x="123" y="624"/>
                    <a:pt x="144" y="646"/>
                    <a:pt x="144" y="672"/>
                  </a:cubicBezTo>
                  <a:lnTo>
                    <a:pt x="144" y="720"/>
                  </a:lnTo>
                  <a:cubicBezTo>
                    <a:pt x="144" y="747"/>
                    <a:pt x="123" y="768"/>
                    <a:pt x="96" y="768"/>
                  </a:cubicBezTo>
                  <a:cubicBezTo>
                    <a:pt x="70" y="768"/>
                    <a:pt x="48" y="747"/>
                    <a:pt x="48" y="720"/>
                  </a:cubicBezTo>
                  <a:lnTo>
                    <a:pt x="48" y="672"/>
                  </a:lnTo>
                  <a:cubicBezTo>
                    <a:pt x="48" y="646"/>
                    <a:pt x="70" y="624"/>
                    <a:pt x="96" y="624"/>
                  </a:cubicBezTo>
                  <a:cubicBezTo>
                    <a:pt x="123" y="624"/>
                    <a:pt x="144" y="646"/>
                    <a:pt x="144" y="672"/>
                  </a:cubicBezTo>
                  <a:lnTo>
                    <a:pt x="144" y="720"/>
                  </a:lnTo>
                  <a:cubicBezTo>
                    <a:pt x="144" y="747"/>
                    <a:pt x="123" y="768"/>
                    <a:pt x="96" y="768"/>
                  </a:cubicBezTo>
                  <a:cubicBezTo>
                    <a:pt x="70" y="768"/>
                    <a:pt x="48" y="747"/>
                    <a:pt x="48" y="720"/>
                  </a:cubicBezTo>
                  <a:lnTo>
                    <a:pt x="48" y="672"/>
                  </a:lnTo>
                  <a:cubicBezTo>
                    <a:pt x="48" y="646"/>
                    <a:pt x="70" y="624"/>
                    <a:pt x="96" y="624"/>
                  </a:cubicBezTo>
                  <a:lnTo>
                    <a:pt x="112" y="624"/>
                  </a:lnTo>
                  <a:cubicBezTo>
                    <a:pt x="139" y="624"/>
                    <a:pt x="160" y="646"/>
                    <a:pt x="160" y="672"/>
                  </a:cubicBezTo>
                  <a:lnTo>
                    <a:pt x="160" y="720"/>
                  </a:lnTo>
                  <a:cubicBezTo>
                    <a:pt x="160" y="747"/>
                    <a:pt x="139" y="768"/>
                    <a:pt x="112" y="768"/>
                  </a:cubicBezTo>
                  <a:cubicBezTo>
                    <a:pt x="86" y="768"/>
                    <a:pt x="64" y="747"/>
                    <a:pt x="64" y="720"/>
                  </a:cubicBezTo>
                  <a:lnTo>
                    <a:pt x="64" y="672"/>
                  </a:lnTo>
                  <a:cubicBezTo>
                    <a:pt x="64" y="646"/>
                    <a:pt x="86" y="624"/>
                    <a:pt x="112" y="624"/>
                  </a:cubicBezTo>
                  <a:cubicBezTo>
                    <a:pt x="139" y="624"/>
                    <a:pt x="160" y="646"/>
                    <a:pt x="160" y="672"/>
                  </a:cubicBezTo>
                  <a:lnTo>
                    <a:pt x="160" y="720"/>
                  </a:lnTo>
                  <a:cubicBezTo>
                    <a:pt x="160" y="747"/>
                    <a:pt x="139" y="768"/>
                    <a:pt x="112" y="768"/>
                  </a:cubicBezTo>
                  <a:cubicBezTo>
                    <a:pt x="86" y="768"/>
                    <a:pt x="64" y="747"/>
                    <a:pt x="64" y="720"/>
                  </a:cubicBezTo>
                  <a:lnTo>
                    <a:pt x="64" y="672"/>
                  </a:lnTo>
                  <a:cubicBezTo>
                    <a:pt x="64" y="646"/>
                    <a:pt x="86" y="624"/>
                    <a:pt x="112" y="624"/>
                  </a:cubicBezTo>
                  <a:cubicBezTo>
                    <a:pt x="139" y="624"/>
                    <a:pt x="160" y="646"/>
                    <a:pt x="160" y="672"/>
                  </a:cubicBezTo>
                  <a:lnTo>
                    <a:pt x="160" y="720"/>
                  </a:lnTo>
                  <a:cubicBezTo>
                    <a:pt x="160" y="747"/>
                    <a:pt x="139" y="768"/>
                    <a:pt x="112" y="768"/>
                  </a:cubicBezTo>
                  <a:cubicBezTo>
                    <a:pt x="86" y="768"/>
                    <a:pt x="64" y="747"/>
                    <a:pt x="64" y="720"/>
                  </a:cubicBezTo>
                  <a:lnTo>
                    <a:pt x="64" y="672"/>
                  </a:lnTo>
                  <a:cubicBezTo>
                    <a:pt x="64" y="646"/>
                    <a:pt x="86" y="624"/>
                    <a:pt x="112" y="624"/>
                  </a:cubicBezTo>
                  <a:cubicBezTo>
                    <a:pt x="139" y="624"/>
                    <a:pt x="160" y="646"/>
                    <a:pt x="160" y="672"/>
                  </a:cubicBezTo>
                  <a:lnTo>
                    <a:pt x="160" y="720"/>
                  </a:lnTo>
                  <a:cubicBezTo>
                    <a:pt x="160" y="747"/>
                    <a:pt x="139" y="768"/>
                    <a:pt x="112" y="768"/>
                  </a:cubicBezTo>
                  <a:cubicBezTo>
                    <a:pt x="86" y="768"/>
                    <a:pt x="64" y="747"/>
                    <a:pt x="64" y="720"/>
                  </a:cubicBezTo>
                  <a:lnTo>
                    <a:pt x="64" y="672"/>
                  </a:lnTo>
                  <a:cubicBezTo>
                    <a:pt x="64" y="646"/>
                    <a:pt x="86" y="624"/>
                    <a:pt x="112" y="624"/>
                  </a:cubicBezTo>
                  <a:cubicBezTo>
                    <a:pt x="139" y="624"/>
                    <a:pt x="160" y="646"/>
                    <a:pt x="160" y="672"/>
                  </a:cubicBezTo>
                  <a:lnTo>
                    <a:pt x="160" y="720"/>
                  </a:lnTo>
                  <a:lnTo>
                    <a:pt x="112" y="672"/>
                  </a:lnTo>
                  <a:lnTo>
                    <a:pt x="128" y="672"/>
                  </a:lnTo>
                  <a:lnTo>
                    <a:pt x="80" y="720"/>
                  </a:lnTo>
                  <a:lnTo>
                    <a:pt x="80" y="672"/>
                  </a:lnTo>
                  <a:cubicBezTo>
                    <a:pt x="80" y="646"/>
                    <a:pt x="102" y="624"/>
                    <a:pt x="128" y="624"/>
                  </a:cubicBezTo>
                  <a:cubicBezTo>
                    <a:pt x="155" y="624"/>
                    <a:pt x="176" y="646"/>
                    <a:pt x="176" y="672"/>
                  </a:cubicBezTo>
                  <a:lnTo>
                    <a:pt x="176" y="720"/>
                  </a:lnTo>
                  <a:cubicBezTo>
                    <a:pt x="176" y="747"/>
                    <a:pt x="155" y="768"/>
                    <a:pt x="128" y="768"/>
                  </a:cubicBezTo>
                  <a:cubicBezTo>
                    <a:pt x="102" y="768"/>
                    <a:pt x="80" y="747"/>
                    <a:pt x="80" y="720"/>
                  </a:cubicBezTo>
                  <a:lnTo>
                    <a:pt x="80" y="672"/>
                  </a:lnTo>
                  <a:lnTo>
                    <a:pt x="80" y="608"/>
                  </a:lnTo>
                  <a:lnTo>
                    <a:pt x="80" y="560"/>
                  </a:lnTo>
                  <a:lnTo>
                    <a:pt x="80" y="512"/>
                  </a:lnTo>
                  <a:cubicBezTo>
                    <a:pt x="80" y="486"/>
                    <a:pt x="102" y="464"/>
                    <a:pt x="128" y="464"/>
                  </a:cubicBezTo>
                  <a:cubicBezTo>
                    <a:pt x="155" y="464"/>
                    <a:pt x="176" y="486"/>
                    <a:pt x="176" y="512"/>
                  </a:cubicBezTo>
                  <a:lnTo>
                    <a:pt x="176" y="560"/>
                  </a:lnTo>
                  <a:cubicBezTo>
                    <a:pt x="176" y="587"/>
                    <a:pt x="155" y="608"/>
                    <a:pt x="128" y="608"/>
                  </a:cubicBezTo>
                  <a:cubicBezTo>
                    <a:pt x="102" y="608"/>
                    <a:pt x="80" y="587"/>
                    <a:pt x="80" y="560"/>
                  </a:cubicBezTo>
                  <a:lnTo>
                    <a:pt x="80" y="512"/>
                  </a:lnTo>
                  <a:cubicBezTo>
                    <a:pt x="80" y="486"/>
                    <a:pt x="102" y="464"/>
                    <a:pt x="128" y="464"/>
                  </a:cubicBezTo>
                  <a:lnTo>
                    <a:pt x="144" y="464"/>
                  </a:lnTo>
                  <a:cubicBezTo>
                    <a:pt x="171" y="464"/>
                    <a:pt x="192" y="486"/>
                    <a:pt x="192" y="512"/>
                  </a:cubicBezTo>
                  <a:lnTo>
                    <a:pt x="192" y="560"/>
                  </a:lnTo>
                  <a:cubicBezTo>
                    <a:pt x="192" y="587"/>
                    <a:pt x="171" y="608"/>
                    <a:pt x="144" y="608"/>
                  </a:cubicBezTo>
                  <a:cubicBezTo>
                    <a:pt x="118" y="608"/>
                    <a:pt x="96" y="587"/>
                    <a:pt x="96" y="560"/>
                  </a:cubicBezTo>
                  <a:lnTo>
                    <a:pt x="96" y="512"/>
                  </a:lnTo>
                  <a:lnTo>
                    <a:pt x="96" y="464"/>
                  </a:lnTo>
                  <a:lnTo>
                    <a:pt x="96" y="416"/>
                  </a:lnTo>
                  <a:lnTo>
                    <a:pt x="96" y="352"/>
                  </a:lnTo>
                  <a:cubicBezTo>
                    <a:pt x="96" y="326"/>
                    <a:pt x="118" y="304"/>
                    <a:pt x="144" y="304"/>
                  </a:cubicBezTo>
                  <a:cubicBezTo>
                    <a:pt x="171" y="304"/>
                    <a:pt x="192" y="326"/>
                    <a:pt x="192" y="352"/>
                  </a:cubicBezTo>
                  <a:lnTo>
                    <a:pt x="192" y="416"/>
                  </a:lnTo>
                  <a:cubicBezTo>
                    <a:pt x="192" y="443"/>
                    <a:pt x="171" y="464"/>
                    <a:pt x="144" y="464"/>
                  </a:cubicBezTo>
                  <a:cubicBezTo>
                    <a:pt x="118" y="464"/>
                    <a:pt x="96" y="443"/>
                    <a:pt x="96" y="416"/>
                  </a:cubicBezTo>
                  <a:lnTo>
                    <a:pt x="96" y="352"/>
                  </a:lnTo>
                  <a:cubicBezTo>
                    <a:pt x="96" y="326"/>
                    <a:pt x="118" y="304"/>
                    <a:pt x="144" y="304"/>
                  </a:cubicBezTo>
                  <a:cubicBezTo>
                    <a:pt x="171" y="304"/>
                    <a:pt x="192" y="326"/>
                    <a:pt x="192" y="352"/>
                  </a:cubicBezTo>
                  <a:lnTo>
                    <a:pt x="192" y="416"/>
                  </a:lnTo>
                  <a:lnTo>
                    <a:pt x="98" y="405"/>
                  </a:lnTo>
                  <a:lnTo>
                    <a:pt x="114" y="341"/>
                  </a:lnTo>
                  <a:cubicBezTo>
                    <a:pt x="120" y="317"/>
                    <a:pt x="142" y="302"/>
                    <a:pt x="166" y="305"/>
                  </a:cubicBezTo>
                  <a:cubicBezTo>
                    <a:pt x="190" y="308"/>
                    <a:pt x="208" y="328"/>
                    <a:pt x="208" y="352"/>
                  </a:cubicBezTo>
                  <a:lnTo>
                    <a:pt x="208" y="416"/>
                  </a:lnTo>
                  <a:cubicBezTo>
                    <a:pt x="208" y="443"/>
                    <a:pt x="187" y="464"/>
                    <a:pt x="160" y="464"/>
                  </a:cubicBezTo>
                  <a:cubicBezTo>
                    <a:pt x="134" y="464"/>
                    <a:pt x="112" y="443"/>
                    <a:pt x="112" y="416"/>
                  </a:cubicBezTo>
                  <a:lnTo>
                    <a:pt x="112" y="352"/>
                  </a:lnTo>
                  <a:cubicBezTo>
                    <a:pt x="112" y="326"/>
                    <a:pt x="134" y="304"/>
                    <a:pt x="160" y="304"/>
                  </a:cubicBezTo>
                  <a:cubicBezTo>
                    <a:pt x="187" y="304"/>
                    <a:pt x="208" y="326"/>
                    <a:pt x="208" y="352"/>
                  </a:cubicBezTo>
                  <a:lnTo>
                    <a:pt x="208" y="416"/>
                  </a:lnTo>
                  <a:cubicBezTo>
                    <a:pt x="208" y="443"/>
                    <a:pt x="187" y="464"/>
                    <a:pt x="160" y="464"/>
                  </a:cubicBezTo>
                  <a:cubicBezTo>
                    <a:pt x="134" y="464"/>
                    <a:pt x="112" y="443"/>
                    <a:pt x="112" y="416"/>
                  </a:cubicBezTo>
                  <a:lnTo>
                    <a:pt x="112" y="352"/>
                  </a:lnTo>
                  <a:cubicBezTo>
                    <a:pt x="112" y="326"/>
                    <a:pt x="134" y="304"/>
                    <a:pt x="160" y="304"/>
                  </a:cubicBezTo>
                  <a:cubicBezTo>
                    <a:pt x="187" y="304"/>
                    <a:pt x="208" y="326"/>
                    <a:pt x="208" y="352"/>
                  </a:cubicBezTo>
                  <a:lnTo>
                    <a:pt x="208" y="416"/>
                  </a:lnTo>
                  <a:cubicBezTo>
                    <a:pt x="208" y="443"/>
                    <a:pt x="187" y="464"/>
                    <a:pt x="160" y="464"/>
                  </a:cubicBezTo>
                  <a:cubicBezTo>
                    <a:pt x="134" y="464"/>
                    <a:pt x="112" y="443"/>
                    <a:pt x="112" y="416"/>
                  </a:cubicBezTo>
                  <a:lnTo>
                    <a:pt x="112" y="352"/>
                  </a:lnTo>
                  <a:cubicBezTo>
                    <a:pt x="112" y="326"/>
                    <a:pt x="134" y="304"/>
                    <a:pt x="160" y="304"/>
                  </a:cubicBezTo>
                  <a:cubicBezTo>
                    <a:pt x="187" y="304"/>
                    <a:pt x="208" y="326"/>
                    <a:pt x="208" y="352"/>
                  </a:cubicBezTo>
                  <a:lnTo>
                    <a:pt x="208" y="416"/>
                  </a:lnTo>
                  <a:cubicBezTo>
                    <a:pt x="208" y="443"/>
                    <a:pt x="187" y="464"/>
                    <a:pt x="160" y="464"/>
                  </a:cubicBezTo>
                  <a:cubicBezTo>
                    <a:pt x="134" y="464"/>
                    <a:pt x="112" y="443"/>
                    <a:pt x="112" y="416"/>
                  </a:cubicBezTo>
                  <a:lnTo>
                    <a:pt x="112" y="352"/>
                  </a:lnTo>
                  <a:cubicBezTo>
                    <a:pt x="112" y="326"/>
                    <a:pt x="134" y="304"/>
                    <a:pt x="160" y="304"/>
                  </a:cubicBezTo>
                  <a:cubicBezTo>
                    <a:pt x="187" y="304"/>
                    <a:pt x="208" y="326"/>
                    <a:pt x="208" y="352"/>
                  </a:cubicBezTo>
                  <a:lnTo>
                    <a:pt x="208" y="416"/>
                  </a:lnTo>
                  <a:lnTo>
                    <a:pt x="114" y="405"/>
                  </a:lnTo>
                  <a:lnTo>
                    <a:pt x="130" y="341"/>
                  </a:lnTo>
                  <a:cubicBezTo>
                    <a:pt x="136" y="317"/>
                    <a:pt x="158" y="302"/>
                    <a:pt x="182" y="305"/>
                  </a:cubicBezTo>
                  <a:cubicBezTo>
                    <a:pt x="206" y="308"/>
                    <a:pt x="224" y="328"/>
                    <a:pt x="224" y="352"/>
                  </a:cubicBezTo>
                  <a:lnTo>
                    <a:pt x="224" y="416"/>
                  </a:lnTo>
                  <a:cubicBezTo>
                    <a:pt x="224" y="443"/>
                    <a:pt x="203" y="464"/>
                    <a:pt x="176" y="464"/>
                  </a:cubicBezTo>
                  <a:cubicBezTo>
                    <a:pt x="150" y="464"/>
                    <a:pt x="128" y="443"/>
                    <a:pt x="128" y="416"/>
                  </a:cubicBezTo>
                  <a:lnTo>
                    <a:pt x="128" y="352"/>
                  </a:lnTo>
                  <a:cubicBezTo>
                    <a:pt x="128" y="326"/>
                    <a:pt x="150" y="304"/>
                    <a:pt x="176" y="304"/>
                  </a:cubicBezTo>
                  <a:cubicBezTo>
                    <a:pt x="203" y="304"/>
                    <a:pt x="224" y="326"/>
                    <a:pt x="224" y="352"/>
                  </a:cubicBezTo>
                  <a:lnTo>
                    <a:pt x="224" y="416"/>
                  </a:lnTo>
                  <a:lnTo>
                    <a:pt x="176" y="368"/>
                  </a:lnTo>
                  <a:lnTo>
                    <a:pt x="192" y="368"/>
                  </a:lnTo>
                  <a:lnTo>
                    <a:pt x="144" y="416"/>
                  </a:lnTo>
                  <a:lnTo>
                    <a:pt x="144" y="352"/>
                  </a:lnTo>
                  <a:cubicBezTo>
                    <a:pt x="144" y="326"/>
                    <a:pt x="166" y="304"/>
                    <a:pt x="192" y="304"/>
                  </a:cubicBezTo>
                  <a:cubicBezTo>
                    <a:pt x="219" y="304"/>
                    <a:pt x="240" y="326"/>
                    <a:pt x="240" y="352"/>
                  </a:cubicBezTo>
                  <a:lnTo>
                    <a:pt x="240" y="416"/>
                  </a:lnTo>
                  <a:cubicBezTo>
                    <a:pt x="240" y="443"/>
                    <a:pt x="219" y="464"/>
                    <a:pt x="192" y="464"/>
                  </a:cubicBezTo>
                  <a:cubicBezTo>
                    <a:pt x="166" y="464"/>
                    <a:pt x="144" y="443"/>
                    <a:pt x="144" y="416"/>
                  </a:cubicBezTo>
                  <a:lnTo>
                    <a:pt x="144" y="352"/>
                  </a:lnTo>
                  <a:cubicBezTo>
                    <a:pt x="144" y="326"/>
                    <a:pt x="166" y="304"/>
                    <a:pt x="192" y="304"/>
                  </a:cubicBezTo>
                  <a:cubicBezTo>
                    <a:pt x="219" y="304"/>
                    <a:pt x="240" y="326"/>
                    <a:pt x="240" y="352"/>
                  </a:cubicBezTo>
                  <a:lnTo>
                    <a:pt x="240" y="416"/>
                  </a:lnTo>
                  <a:cubicBezTo>
                    <a:pt x="240" y="443"/>
                    <a:pt x="219" y="464"/>
                    <a:pt x="192" y="464"/>
                  </a:cubicBezTo>
                  <a:cubicBezTo>
                    <a:pt x="166" y="464"/>
                    <a:pt x="144" y="443"/>
                    <a:pt x="144" y="416"/>
                  </a:cubicBezTo>
                  <a:lnTo>
                    <a:pt x="144" y="352"/>
                  </a:lnTo>
                  <a:cubicBezTo>
                    <a:pt x="144" y="347"/>
                    <a:pt x="145" y="342"/>
                    <a:pt x="147" y="337"/>
                  </a:cubicBezTo>
                  <a:lnTo>
                    <a:pt x="163" y="289"/>
                  </a:lnTo>
                  <a:lnTo>
                    <a:pt x="160" y="304"/>
                  </a:lnTo>
                  <a:lnTo>
                    <a:pt x="160" y="256"/>
                  </a:lnTo>
                  <a:lnTo>
                    <a:pt x="160" y="208"/>
                  </a:lnTo>
                  <a:cubicBezTo>
                    <a:pt x="160" y="182"/>
                    <a:pt x="182" y="160"/>
                    <a:pt x="208" y="160"/>
                  </a:cubicBezTo>
                  <a:cubicBezTo>
                    <a:pt x="235" y="160"/>
                    <a:pt x="256" y="182"/>
                    <a:pt x="256" y="208"/>
                  </a:cubicBezTo>
                  <a:lnTo>
                    <a:pt x="256" y="256"/>
                  </a:lnTo>
                  <a:lnTo>
                    <a:pt x="208" y="208"/>
                  </a:lnTo>
                  <a:lnTo>
                    <a:pt x="224" y="208"/>
                  </a:lnTo>
                  <a:lnTo>
                    <a:pt x="176" y="256"/>
                  </a:lnTo>
                  <a:lnTo>
                    <a:pt x="176" y="208"/>
                  </a:lnTo>
                  <a:lnTo>
                    <a:pt x="176" y="144"/>
                  </a:lnTo>
                  <a:lnTo>
                    <a:pt x="176" y="96"/>
                  </a:lnTo>
                  <a:lnTo>
                    <a:pt x="176" y="48"/>
                  </a:lnTo>
                  <a:cubicBezTo>
                    <a:pt x="176" y="22"/>
                    <a:pt x="198" y="0"/>
                    <a:pt x="224" y="0"/>
                  </a:cubicBezTo>
                  <a:cubicBezTo>
                    <a:pt x="251" y="0"/>
                    <a:pt x="272" y="22"/>
                    <a:pt x="272" y="48"/>
                  </a:cubicBezTo>
                  <a:lnTo>
                    <a:pt x="272" y="96"/>
                  </a:lnTo>
                  <a:cubicBezTo>
                    <a:pt x="272" y="123"/>
                    <a:pt x="251" y="144"/>
                    <a:pt x="224" y="144"/>
                  </a:cubicBezTo>
                  <a:cubicBezTo>
                    <a:pt x="198" y="144"/>
                    <a:pt x="176" y="123"/>
                    <a:pt x="176" y="96"/>
                  </a:cubicBezTo>
                  <a:lnTo>
                    <a:pt x="176" y="48"/>
                  </a:lnTo>
                  <a:cubicBezTo>
                    <a:pt x="176" y="22"/>
                    <a:pt x="198" y="0"/>
                    <a:pt x="224" y="0"/>
                  </a:cubicBezTo>
                  <a:cubicBezTo>
                    <a:pt x="251" y="0"/>
                    <a:pt x="272" y="22"/>
                    <a:pt x="272" y="48"/>
                  </a:cubicBezTo>
                  <a:lnTo>
                    <a:pt x="272" y="96"/>
                  </a:lnTo>
                  <a:lnTo>
                    <a:pt x="224" y="48"/>
                  </a:lnTo>
                  <a:lnTo>
                    <a:pt x="240" y="48"/>
                  </a:ln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lnTo>
                    <a:pt x="240" y="48"/>
                  </a:lnTo>
                  <a:lnTo>
                    <a:pt x="256" y="48"/>
                  </a:lnTo>
                  <a:lnTo>
                    <a:pt x="208" y="96"/>
                  </a:lnTo>
                  <a:lnTo>
                    <a:pt x="208" y="48"/>
                  </a:lnTo>
                  <a:cubicBezTo>
                    <a:pt x="208" y="22"/>
                    <a:pt x="230" y="0"/>
                    <a:pt x="256" y="0"/>
                  </a:cubicBezTo>
                  <a:cubicBezTo>
                    <a:pt x="283" y="0"/>
                    <a:pt x="304" y="22"/>
                    <a:pt x="304" y="48"/>
                  </a:cubicBezTo>
                  <a:lnTo>
                    <a:pt x="304" y="96"/>
                  </a:lnTo>
                  <a:lnTo>
                    <a:pt x="304" y="144"/>
                  </a:lnTo>
                  <a:lnTo>
                    <a:pt x="304" y="208"/>
                  </a:lnTo>
                  <a:lnTo>
                    <a:pt x="304" y="256"/>
                  </a:lnTo>
                  <a:cubicBezTo>
                    <a:pt x="304" y="283"/>
                    <a:pt x="283" y="304"/>
                    <a:pt x="256" y="304"/>
                  </a:cubicBezTo>
                  <a:cubicBezTo>
                    <a:pt x="230" y="304"/>
                    <a:pt x="208" y="283"/>
                    <a:pt x="208" y="256"/>
                  </a:cubicBezTo>
                  <a:lnTo>
                    <a:pt x="208" y="208"/>
                  </a:lnTo>
                  <a:cubicBezTo>
                    <a:pt x="208" y="182"/>
                    <a:pt x="230" y="160"/>
                    <a:pt x="256" y="160"/>
                  </a:cubicBezTo>
                  <a:cubicBezTo>
                    <a:pt x="283" y="160"/>
                    <a:pt x="304" y="182"/>
                    <a:pt x="304" y="208"/>
                  </a:cubicBezTo>
                  <a:lnTo>
                    <a:pt x="304" y="256"/>
                  </a:lnTo>
                  <a:lnTo>
                    <a:pt x="256" y="208"/>
                  </a:lnTo>
                  <a:lnTo>
                    <a:pt x="272" y="208"/>
                  </a:lnTo>
                  <a:lnTo>
                    <a:pt x="224" y="256"/>
                  </a:lnTo>
                  <a:lnTo>
                    <a:pt x="224" y="208"/>
                  </a:lnTo>
                  <a:cubicBezTo>
                    <a:pt x="224" y="182"/>
                    <a:pt x="246" y="160"/>
                    <a:pt x="272" y="160"/>
                  </a:cubicBezTo>
                  <a:cubicBezTo>
                    <a:pt x="299" y="160"/>
                    <a:pt x="320" y="182"/>
                    <a:pt x="320" y="208"/>
                  </a:cubicBezTo>
                  <a:lnTo>
                    <a:pt x="320" y="256"/>
                  </a:lnTo>
                  <a:cubicBezTo>
                    <a:pt x="320" y="283"/>
                    <a:pt x="299" y="304"/>
                    <a:pt x="272" y="304"/>
                  </a:cubicBezTo>
                  <a:cubicBezTo>
                    <a:pt x="246" y="304"/>
                    <a:pt x="224" y="283"/>
                    <a:pt x="224" y="256"/>
                  </a:cubicBezTo>
                  <a:lnTo>
                    <a:pt x="224" y="208"/>
                  </a:lnTo>
                  <a:cubicBezTo>
                    <a:pt x="224" y="182"/>
                    <a:pt x="246" y="160"/>
                    <a:pt x="272" y="160"/>
                  </a:cubicBezTo>
                  <a:cubicBezTo>
                    <a:pt x="299" y="160"/>
                    <a:pt x="320" y="182"/>
                    <a:pt x="320" y="208"/>
                  </a:cubicBezTo>
                  <a:lnTo>
                    <a:pt x="320" y="256"/>
                  </a:lnTo>
                  <a:lnTo>
                    <a:pt x="272" y="208"/>
                  </a:lnTo>
                  <a:lnTo>
                    <a:pt x="288" y="208"/>
                  </a:lnTo>
                  <a:lnTo>
                    <a:pt x="240" y="256"/>
                  </a:lnTo>
                  <a:lnTo>
                    <a:pt x="240" y="208"/>
                  </a:lnTo>
                  <a:cubicBezTo>
                    <a:pt x="240" y="182"/>
                    <a:pt x="262" y="160"/>
                    <a:pt x="288" y="160"/>
                  </a:cubicBezTo>
                  <a:cubicBezTo>
                    <a:pt x="315" y="160"/>
                    <a:pt x="336" y="182"/>
                    <a:pt x="336" y="208"/>
                  </a:cubicBez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cubicBezTo>
                    <a:pt x="315" y="304"/>
                    <a:pt x="336" y="326"/>
                    <a:pt x="336" y="352"/>
                  </a:cubicBez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lnTo>
                    <a:pt x="304" y="304"/>
                  </a:ln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lnTo>
                    <a:pt x="304" y="368"/>
                  </a:lnTo>
                  <a:lnTo>
                    <a:pt x="320" y="368"/>
                  </a:lnTo>
                  <a:cubicBezTo>
                    <a:pt x="347" y="368"/>
                    <a:pt x="368" y="390"/>
                    <a:pt x="368" y="416"/>
                  </a:cubicBezTo>
                  <a:lnTo>
                    <a:pt x="368" y="496"/>
                  </a:lnTo>
                  <a:lnTo>
                    <a:pt x="368" y="576"/>
                  </a:lnTo>
                  <a:lnTo>
                    <a:pt x="368" y="672"/>
                  </a:lnTo>
                  <a:lnTo>
                    <a:pt x="368" y="752"/>
                  </a:lnTo>
                  <a:lnTo>
                    <a:pt x="368" y="848"/>
                  </a:lnTo>
                  <a:lnTo>
                    <a:pt x="368" y="928"/>
                  </a:lnTo>
                  <a:lnTo>
                    <a:pt x="368" y="1008"/>
                  </a:lnTo>
                  <a:lnTo>
                    <a:pt x="368" y="1104"/>
                  </a:lnTo>
                  <a:lnTo>
                    <a:pt x="368" y="1184"/>
                  </a:lnTo>
                  <a:lnTo>
                    <a:pt x="368" y="1280"/>
                  </a:lnTo>
                  <a:lnTo>
                    <a:pt x="368" y="1360"/>
                  </a:lnTo>
                  <a:lnTo>
                    <a:pt x="368" y="1440"/>
                  </a:lnTo>
                  <a:lnTo>
                    <a:pt x="368" y="1536"/>
                  </a:lnTo>
                  <a:lnTo>
                    <a:pt x="368" y="1616"/>
                  </a:lnTo>
                  <a:lnTo>
                    <a:pt x="368" y="1712"/>
                  </a:lnTo>
                  <a:lnTo>
                    <a:pt x="368" y="1792"/>
                  </a:lnTo>
                  <a:lnTo>
                    <a:pt x="368" y="1872"/>
                  </a:lnTo>
                  <a:lnTo>
                    <a:pt x="368" y="1968"/>
                  </a:lnTo>
                  <a:lnTo>
                    <a:pt x="368" y="2048"/>
                  </a:lnTo>
                  <a:lnTo>
                    <a:pt x="368" y="2144"/>
                  </a:lnTo>
                  <a:lnTo>
                    <a:pt x="368" y="2224"/>
                  </a:lnTo>
                  <a:lnTo>
                    <a:pt x="368" y="2304"/>
                  </a:lnTo>
                  <a:lnTo>
                    <a:pt x="368" y="2400"/>
                  </a:lnTo>
                  <a:lnTo>
                    <a:pt x="368" y="2480"/>
                  </a:lnTo>
                  <a:lnTo>
                    <a:pt x="368" y="2471"/>
                  </a:lnTo>
                  <a:lnTo>
                    <a:pt x="384" y="2551"/>
                  </a:lnTo>
                  <a:cubicBezTo>
                    <a:pt x="384" y="2554"/>
                    <a:pt x="384" y="2557"/>
                    <a:pt x="384" y="2560"/>
                  </a:cubicBezTo>
                  <a:lnTo>
                    <a:pt x="384" y="2656"/>
                  </a:lnTo>
                  <a:lnTo>
                    <a:pt x="384" y="2736"/>
                  </a:lnTo>
                  <a:lnTo>
                    <a:pt x="384" y="2832"/>
                  </a:lnTo>
                  <a:lnTo>
                    <a:pt x="384" y="2912"/>
                  </a:lnTo>
                  <a:cubicBezTo>
                    <a:pt x="384" y="2939"/>
                    <a:pt x="363" y="2960"/>
                    <a:pt x="336" y="2960"/>
                  </a:cubicBezTo>
                  <a:cubicBezTo>
                    <a:pt x="310" y="2960"/>
                    <a:pt x="288" y="2939"/>
                    <a:pt x="288" y="2912"/>
                  </a:cubicBezTo>
                  <a:lnTo>
                    <a:pt x="288" y="2880"/>
                  </a:lnTo>
                  <a:cubicBezTo>
                    <a:pt x="288" y="2854"/>
                    <a:pt x="310" y="2832"/>
                    <a:pt x="336" y="2832"/>
                  </a:cubicBezTo>
                  <a:cubicBezTo>
                    <a:pt x="363" y="2832"/>
                    <a:pt x="384" y="2854"/>
                    <a:pt x="384" y="2880"/>
                  </a:cubicBezTo>
                  <a:lnTo>
                    <a:pt x="384" y="2976"/>
                  </a:lnTo>
                  <a:lnTo>
                    <a:pt x="384" y="3088"/>
                  </a:lnTo>
                  <a:lnTo>
                    <a:pt x="384" y="3184"/>
                  </a:lnTo>
                  <a:lnTo>
                    <a:pt x="384" y="3296"/>
                  </a:lnTo>
                  <a:lnTo>
                    <a:pt x="384" y="3392"/>
                  </a:lnTo>
                  <a:lnTo>
                    <a:pt x="384" y="3504"/>
                  </a:lnTo>
                  <a:lnTo>
                    <a:pt x="384" y="3600"/>
                  </a:lnTo>
                  <a:lnTo>
                    <a:pt x="384" y="3760"/>
                  </a:lnTo>
                  <a:lnTo>
                    <a:pt x="384" y="3856"/>
                  </a:lnTo>
                  <a:lnTo>
                    <a:pt x="384" y="4016"/>
                  </a:lnTo>
                  <a:lnTo>
                    <a:pt x="384" y="4112"/>
                  </a:lnTo>
                  <a:lnTo>
                    <a:pt x="384" y="4224"/>
                  </a:lnTo>
                  <a:lnTo>
                    <a:pt x="384" y="4320"/>
                  </a:lnTo>
                  <a:lnTo>
                    <a:pt x="384" y="4384"/>
                  </a:lnTo>
                  <a:lnTo>
                    <a:pt x="384" y="4480"/>
                  </a:lnTo>
                  <a:lnTo>
                    <a:pt x="384" y="4592"/>
                  </a:lnTo>
                  <a:lnTo>
                    <a:pt x="384" y="4688"/>
                  </a:lnTo>
                  <a:lnTo>
                    <a:pt x="384" y="4784"/>
                  </a:lnTo>
                  <a:lnTo>
                    <a:pt x="384" y="4944"/>
                  </a:lnTo>
                  <a:lnTo>
                    <a:pt x="384" y="5056"/>
                  </a:lnTo>
                  <a:lnTo>
                    <a:pt x="384" y="5152"/>
                  </a:lnTo>
                  <a:lnTo>
                    <a:pt x="384" y="5264"/>
                  </a:lnTo>
                  <a:lnTo>
                    <a:pt x="384" y="5312"/>
                  </a:lnTo>
                  <a:lnTo>
                    <a:pt x="384" y="5472"/>
                  </a:lnTo>
                  <a:lnTo>
                    <a:pt x="384" y="5568"/>
                  </a:lnTo>
                  <a:lnTo>
                    <a:pt x="400" y="5724"/>
                  </a:lnTo>
                  <a:lnTo>
                    <a:pt x="400" y="5872"/>
                  </a:lnTo>
                  <a:lnTo>
                    <a:pt x="400" y="6032"/>
                  </a:lnTo>
                  <a:lnTo>
                    <a:pt x="400" y="6240"/>
                  </a:lnTo>
                  <a:lnTo>
                    <a:pt x="400" y="6448"/>
                  </a:lnTo>
                  <a:lnTo>
                    <a:pt x="400" y="6608"/>
                  </a:lnTo>
                  <a:lnTo>
                    <a:pt x="400" y="6752"/>
                  </a:lnTo>
                  <a:lnTo>
                    <a:pt x="400" y="6912"/>
                  </a:lnTo>
                  <a:lnTo>
                    <a:pt x="400" y="7072"/>
                  </a:lnTo>
                  <a:lnTo>
                    <a:pt x="400" y="7232"/>
                  </a:lnTo>
                  <a:lnTo>
                    <a:pt x="400" y="7376"/>
                  </a:lnTo>
                  <a:lnTo>
                    <a:pt x="400" y="7536"/>
                  </a:lnTo>
                  <a:lnTo>
                    <a:pt x="400" y="7696"/>
                  </a:lnTo>
                  <a:lnTo>
                    <a:pt x="400" y="7840"/>
                  </a:lnTo>
                  <a:lnTo>
                    <a:pt x="400" y="8000"/>
                  </a:lnTo>
                  <a:lnTo>
                    <a:pt x="400" y="8160"/>
                  </a:lnTo>
                  <a:lnTo>
                    <a:pt x="400" y="8320"/>
                  </a:lnTo>
                  <a:lnTo>
                    <a:pt x="400" y="8464"/>
                  </a:lnTo>
                  <a:lnTo>
                    <a:pt x="400" y="8624"/>
                  </a:lnTo>
                  <a:lnTo>
                    <a:pt x="400" y="8784"/>
                  </a:lnTo>
                  <a:lnTo>
                    <a:pt x="400" y="8928"/>
                  </a:lnTo>
                  <a:lnTo>
                    <a:pt x="400" y="9088"/>
                  </a:lnTo>
                  <a:lnTo>
                    <a:pt x="400" y="9248"/>
                  </a:lnTo>
                  <a:cubicBezTo>
                    <a:pt x="400" y="9275"/>
                    <a:pt x="379" y="9296"/>
                    <a:pt x="352" y="9296"/>
                  </a:cubicBezTo>
                  <a:cubicBezTo>
                    <a:pt x="326" y="9296"/>
                    <a:pt x="304" y="9275"/>
                    <a:pt x="304" y="9248"/>
                  </a:cubicBezTo>
                  <a:lnTo>
                    <a:pt x="304" y="9088"/>
                  </a:lnTo>
                  <a:lnTo>
                    <a:pt x="304" y="8928"/>
                  </a:lnTo>
                  <a:lnTo>
                    <a:pt x="304" y="8784"/>
                  </a:lnTo>
                  <a:lnTo>
                    <a:pt x="304" y="8624"/>
                  </a:lnTo>
                  <a:lnTo>
                    <a:pt x="304" y="8464"/>
                  </a:lnTo>
                  <a:lnTo>
                    <a:pt x="304" y="8320"/>
                  </a:lnTo>
                  <a:lnTo>
                    <a:pt x="304" y="8160"/>
                  </a:lnTo>
                  <a:lnTo>
                    <a:pt x="304" y="8000"/>
                  </a:lnTo>
                  <a:lnTo>
                    <a:pt x="304" y="7840"/>
                  </a:lnTo>
                  <a:lnTo>
                    <a:pt x="304" y="7696"/>
                  </a:lnTo>
                  <a:lnTo>
                    <a:pt x="304" y="7536"/>
                  </a:lnTo>
                  <a:lnTo>
                    <a:pt x="304" y="7376"/>
                  </a:lnTo>
                  <a:lnTo>
                    <a:pt x="304" y="7232"/>
                  </a:lnTo>
                  <a:lnTo>
                    <a:pt x="304" y="7072"/>
                  </a:lnTo>
                  <a:lnTo>
                    <a:pt x="304" y="6912"/>
                  </a:lnTo>
                  <a:lnTo>
                    <a:pt x="304" y="6752"/>
                  </a:lnTo>
                  <a:lnTo>
                    <a:pt x="304" y="6608"/>
                  </a:lnTo>
                  <a:lnTo>
                    <a:pt x="304" y="6448"/>
                  </a:lnTo>
                  <a:lnTo>
                    <a:pt x="304" y="6240"/>
                  </a:lnTo>
                  <a:lnTo>
                    <a:pt x="304" y="6032"/>
                  </a:lnTo>
                  <a:lnTo>
                    <a:pt x="304" y="5872"/>
                  </a:lnTo>
                  <a:lnTo>
                    <a:pt x="305" y="5733"/>
                  </a:lnTo>
                  <a:lnTo>
                    <a:pt x="288" y="5568"/>
                  </a:lnTo>
                  <a:lnTo>
                    <a:pt x="288" y="5472"/>
                  </a:lnTo>
                  <a:lnTo>
                    <a:pt x="288" y="5312"/>
                  </a:lnTo>
                  <a:lnTo>
                    <a:pt x="288" y="5264"/>
                  </a:lnTo>
                  <a:lnTo>
                    <a:pt x="288" y="5152"/>
                  </a:lnTo>
                  <a:lnTo>
                    <a:pt x="288" y="5056"/>
                  </a:lnTo>
                  <a:lnTo>
                    <a:pt x="288" y="4944"/>
                  </a:lnTo>
                  <a:lnTo>
                    <a:pt x="288" y="4784"/>
                  </a:lnTo>
                  <a:lnTo>
                    <a:pt x="288" y="4688"/>
                  </a:lnTo>
                  <a:lnTo>
                    <a:pt x="288" y="4592"/>
                  </a:lnTo>
                  <a:lnTo>
                    <a:pt x="288" y="4480"/>
                  </a:lnTo>
                  <a:lnTo>
                    <a:pt x="288" y="4384"/>
                  </a:lnTo>
                  <a:lnTo>
                    <a:pt x="288" y="4320"/>
                  </a:lnTo>
                  <a:lnTo>
                    <a:pt x="288" y="4224"/>
                  </a:lnTo>
                  <a:lnTo>
                    <a:pt x="288" y="4112"/>
                  </a:lnTo>
                  <a:lnTo>
                    <a:pt x="288" y="4016"/>
                  </a:lnTo>
                  <a:lnTo>
                    <a:pt x="288" y="3856"/>
                  </a:lnTo>
                  <a:lnTo>
                    <a:pt x="288" y="3760"/>
                  </a:lnTo>
                  <a:lnTo>
                    <a:pt x="288" y="3600"/>
                  </a:lnTo>
                  <a:lnTo>
                    <a:pt x="288" y="3504"/>
                  </a:lnTo>
                  <a:lnTo>
                    <a:pt x="288" y="3392"/>
                  </a:lnTo>
                  <a:lnTo>
                    <a:pt x="288" y="3296"/>
                  </a:lnTo>
                  <a:lnTo>
                    <a:pt x="288" y="3184"/>
                  </a:lnTo>
                  <a:lnTo>
                    <a:pt x="288" y="3088"/>
                  </a:lnTo>
                  <a:lnTo>
                    <a:pt x="288" y="2976"/>
                  </a:lnTo>
                  <a:lnTo>
                    <a:pt x="288" y="2880"/>
                  </a:lnTo>
                  <a:lnTo>
                    <a:pt x="384" y="2880"/>
                  </a:lnTo>
                  <a:lnTo>
                    <a:pt x="384" y="2912"/>
                  </a:lnTo>
                  <a:lnTo>
                    <a:pt x="288" y="2912"/>
                  </a:lnTo>
                  <a:lnTo>
                    <a:pt x="288" y="2832"/>
                  </a:lnTo>
                  <a:lnTo>
                    <a:pt x="288" y="2736"/>
                  </a:lnTo>
                  <a:lnTo>
                    <a:pt x="288" y="2656"/>
                  </a:lnTo>
                  <a:lnTo>
                    <a:pt x="288" y="2560"/>
                  </a:lnTo>
                  <a:lnTo>
                    <a:pt x="289" y="2570"/>
                  </a:lnTo>
                  <a:lnTo>
                    <a:pt x="273" y="2490"/>
                  </a:lnTo>
                  <a:cubicBezTo>
                    <a:pt x="273" y="2487"/>
                    <a:pt x="272" y="2484"/>
                    <a:pt x="272" y="2480"/>
                  </a:cubicBezTo>
                  <a:lnTo>
                    <a:pt x="272" y="2400"/>
                  </a:lnTo>
                  <a:lnTo>
                    <a:pt x="272" y="2304"/>
                  </a:lnTo>
                  <a:lnTo>
                    <a:pt x="272" y="2224"/>
                  </a:lnTo>
                  <a:lnTo>
                    <a:pt x="272" y="2144"/>
                  </a:lnTo>
                  <a:lnTo>
                    <a:pt x="272" y="2048"/>
                  </a:lnTo>
                  <a:lnTo>
                    <a:pt x="272" y="1968"/>
                  </a:lnTo>
                  <a:lnTo>
                    <a:pt x="272" y="1872"/>
                  </a:lnTo>
                  <a:lnTo>
                    <a:pt x="272" y="1792"/>
                  </a:lnTo>
                  <a:lnTo>
                    <a:pt x="272" y="1712"/>
                  </a:lnTo>
                  <a:lnTo>
                    <a:pt x="272" y="1616"/>
                  </a:lnTo>
                  <a:lnTo>
                    <a:pt x="272" y="1536"/>
                  </a:lnTo>
                  <a:lnTo>
                    <a:pt x="272" y="1440"/>
                  </a:lnTo>
                  <a:lnTo>
                    <a:pt x="272" y="1360"/>
                  </a:lnTo>
                  <a:lnTo>
                    <a:pt x="272" y="1280"/>
                  </a:lnTo>
                  <a:lnTo>
                    <a:pt x="272" y="1184"/>
                  </a:lnTo>
                  <a:lnTo>
                    <a:pt x="272" y="1104"/>
                  </a:lnTo>
                  <a:lnTo>
                    <a:pt x="272" y="1008"/>
                  </a:lnTo>
                  <a:lnTo>
                    <a:pt x="272" y="928"/>
                  </a:lnTo>
                  <a:lnTo>
                    <a:pt x="272" y="848"/>
                  </a:lnTo>
                  <a:lnTo>
                    <a:pt x="272" y="752"/>
                  </a:lnTo>
                  <a:lnTo>
                    <a:pt x="272" y="672"/>
                  </a:lnTo>
                  <a:lnTo>
                    <a:pt x="272" y="576"/>
                  </a:lnTo>
                  <a:lnTo>
                    <a:pt x="272" y="496"/>
                  </a:lnTo>
                  <a:lnTo>
                    <a:pt x="272" y="416"/>
                  </a:lnTo>
                  <a:lnTo>
                    <a:pt x="320" y="464"/>
                  </a:lnTo>
                  <a:lnTo>
                    <a:pt x="304" y="464"/>
                  </a:ln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52"/>
                  </a:lnTo>
                  <a:lnTo>
                    <a:pt x="304" y="400"/>
                  </a:lnTo>
                  <a:lnTo>
                    <a:pt x="288" y="400"/>
                  </a:lnTo>
                  <a:lnTo>
                    <a:pt x="336" y="352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52"/>
                  </a:lnTo>
                  <a:lnTo>
                    <a:pt x="336" y="352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336" y="208"/>
                  </a:ln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lnTo>
                    <a:pt x="272" y="304"/>
                  </a:lnTo>
                  <a:cubicBezTo>
                    <a:pt x="246" y="304"/>
                    <a:pt x="224" y="283"/>
                    <a:pt x="224" y="256"/>
                  </a:cubicBezTo>
                  <a:lnTo>
                    <a:pt x="224" y="208"/>
                  </a:lnTo>
                  <a:lnTo>
                    <a:pt x="320" y="208"/>
                  </a:lnTo>
                  <a:lnTo>
                    <a:pt x="320" y="256"/>
                  </a:lnTo>
                  <a:lnTo>
                    <a:pt x="224" y="256"/>
                  </a:lnTo>
                  <a:lnTo>
                    <a:pt x="224" y="208"/>
                  </a:lnTo>
                  <a:lnTo>
                    <a:pt x="320" y="208"/>
                  </a:lnTo>
                  <a:lnTo>
                    <a:pt x="320" y="256"/>
                  </a:lnTo>
                  <a:cubicBezTo>
                    <a:pt x="320" y="283"/>
                    <a:pt x="299" y="304"/>
                    <a:pt x="272" y="304"/>
                  </a:cubicBezTo>
                  <a:lnTo>
                    <a:pt x="256" y="304"/>
                  </a:lnTo>
                  <a:cubicBezTo>
                    <a:pt x="230" y="304"/>
                    <a:pt x="208" y="283"/>
                    <a:pt x="208" y="256"/>
                  </a:cubicBezTo>
                  <a:lnTo>
                    <a:pt x="208" y="208"/>
                  </a:lnTo>
                  <a:lnTo>
                    <a:pt x="304" y="208"/>
                  </a:lnTo>
                  <a:lnTo>
                    <a:pt x="304" y="256"/>
                  </a:lnTo>
                  <a:lnTo>
                    <a:pt x="208" y="256"/>
                  </a:lnTo>
                  <a:lnTo>
                    <a:pt x="208" y="208"/>
                  </a:lnTo>
                  <a:lnTo>
                    <a:pt x="208" y="144"/>
                  </a:lnTo>
                  <a:lnTo>
                    <a:pt x="208" y="96"/>
                  </a:lnTo>
                  <a:lnTo>
                    <a:pt x="208" y="48"/>
                  </a:lnTo>
                  <a:lnTo>
                    <a:pt x="304" y="48"/>
                  </a:lnTo>
                  <a:lnTo>
                    <a:pt x="304" y="96"/>
                  </a:lnTo>
                  <a:cubicBezTo>
                    <a:pt x="304" y="123"/>
                    <a:pt x="283" y="144"/>
                    <a:pt x="256" y="144"/>
                  </a:cubicBezTo>
                  <a:lnTo>
                    <a:pt x="240" y="144"/>
                  </a:ln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lnTo>
                    <a:pt x="224" y="144"/>
                  </a:lnTo>
                  <a:cubicBezTo>
                    <a:pt x="198" y="144"/>
                    <a:pt x="176" y="123"/>
                    <a:pt x="176" y="96"/>
                  </a:cubicBezTo>
                  <a:lnTo>
                    <a:pt x="176" y="48"/>
                  </a:lnTo>
                  <a:lnTo>
                    <a:pt x="272" y="48"/>
                  </a:lnTo>
                  <a:lnTo>
                    <a:pt x="272" y="96"/>
                  </a:lnTo>
                  <a:lnTo>
                    <a:pt x="176" y="96"/>
                  </a:lnTo>
                  <a:lnTo>
                    <a:pt x="176" y="48"/>
                  </a:lnTo>
                  <a:lnTo>
                    <a:pt x="272" y="48"/>
                  </a:lnTo>
                  <a:lnTo>
                    <a:pt x="272" y="96"/>
                  </a:lnTo>
                  <a:lnTo>
                    <a:pt x="272" y="144"/>
                  </a:lnTo>
                  <a:lnTo>
                    <a:pt x="272" y="208"/>
                  </a:lnTo>
                  <a:lnTo>
                    <a:pt x="272" y="256"/>
                  </a:lnTo>
                  <a:cubicBezTo>
                    <a:pt x="272" y="283"/>
                    <a:pt x="251" y="304"/>
                    <a:pt x="224" y="304"/>
                  </a:cubicBezTo>
                  <a:lnTo>
                    <a:pt x="208" y="304"/>
                  </a:lnTo>
                  <a:cubicBezTo>
                    <a:pt x="182" y="304"/>
                    <a:pt x="160" y="283"/>
                    <a:pt x="160" y="256"/>
                  </a:cubicBezTo>
                  <a:lnTo>
                    <a:pt x="160" y="208"/>
                  </a:lnTo>
                  <a:lnTo>
                    <a:pt x="256" y="208"/>
                  </a:lnTo>
                  <a:lnTo>
                    <a:pt x="256" y="256"/>
                  </a:lnTo>
                  <a:lnTo>
                    <a:pt x="256" y="304"/>
                  </a:lnTo>
                  <a:cubicBezTo>
                    <a:pt x="256" y="310"/>
                    <a:pt x="256" y="315"/>
                    <a:pt x="254" y="320"/>
                  </a:cubicBezTo>
                  <a:lnTo>
                    <a:pt x="238" y="368"/>
                  </a:lnTo>
                  <a:lnTo>
                    <a:pt x="240" y="352"/>
                  </a:lnTo>
                  <a:lnTo>
                    <a:pt x="240" y="416"/>
                  </a:lnTo>
                  <a:lnTo>
                    <a:pt x="144" y="416"/>
                  </a:lnTo>
                  <a:lnTo>
                    <a:pt x="144" y="352"/>
                  </a:lnTo>
                  <a:lnTo>
                    <a:pt x="240" y="352"/>
                  </a:lnTo>
                  <a:lnTo>
                    <a:pt x="240" y="416"/>
                  </a:lnTo>
                  <a:lnTo>
                    <a:pt x="144" y="416"/>
                  </a:lnTo>
                  <a:lnTo>
                    <a:pt x="144" y="352"/>
                  </a:lnTo>
                  <a:lnTo>
                    <a:pt x="240" y="352"/>
                  </a:lnTo>
                  <a:lnTo>
                    <a:pt x="240" y="416"/>
                  </a:lnTo>
                  <a:cubicBezTo>
                    <a:pt x="240" y="443"/>
                    <a:pt x="219" y="464"/>
                    <a:pt x="192" y="464"/>
                  </a:cubicBezTo>
                  <a:lnTo>
                    <a:pt x="176" y="464"/>
                  </a:lnTo>
                  <a:cubicBezTo>
                    <a:pt x="150" y="464"/>
                    <a:pt x="128" y="443"/>
                    <a:pt x="128" y="416"/>
                  </a:cubicBezTo>
                  <a:lnTo>
                    <a:pt x="128" y="352"/>
                  </a:lnTo>
                  <a:lnTo>
                    <a:pt x="224" y="352"/>
                  </a:lnTo>
                  <a:lnTo>
                    <a:pt x="224" y="416"/>
                  </a:lnTo>
                  <a:lnTo>
                    <a:pt x="128" y="416"/>
                  </a:lnTo>
                  <a:lnTo>
                    <a:pt x="128" y="352"/>
                  </a:lnTo>
                  <a:lnTo>
                    <a:pt x="223" y="364"/>
                  </a:lnTo>
                  <a:lnTo>
                    <a:pt x="207" y="428"/>
                  </a:lnTo>
                  <a:cubicBezTo>
                    <a:pt x="201" y="452"/>
                    <a:pt x="179" y="467"/>
                    <a:pt x="155" y="464"/>
                  </a:cubicBezTo>
                  <a:cubicBezTo>
                    <a:pt x="131" y="461"/>
                    <a:pt x="112" y="441"/>
                    <a:pt x="112" y="416"/>
                  </a:cubicBezTo>
                  <a:lnTo>
                    <a:pt x="112" y="352"/>
                  </a:lnTo>
                  <a:lnTo>
                    <a:pt x="208" y="352"/>
                  </a:lnTo>
                  <a:lnTo>
                    <a:pt x="208" y="416"/>
                  </a:lnTo>
                  <a:lnTo>
                    <a:pt x="112" y="416"/>
                  </a:lnTo>
                  <a:lnTo>
                    <a:pt x="112" y="352"/>
                  </a:lnTo>
                  <a:lnTo>
                    <a:pt x="208" y="352"/>
                  </a:lnTo>
                  <a:lnTo>
                    <a:pt x="208" y="416"/>
                  </a:lnTo>
                  <a:lnTo>
                    <a:pt x="112" y="416"/>
                  </a:lnTo>
                  <a:lnTo>
                    <a:pt x="112" y="352"/>
                  </a:lnTo>
                  <a:lnTo>
                    <a:pt x="208" y="352"/>
                  </a:lnTo>
                  <a:lnTo>
                    <a:pt x="208" y="416"/>
                  </a:lnTo>
                  <a:lnTo>
                    <a:pt x="112" y="416"/>
                  </a:lnTo>
                  <a:lnTo>
                    <a:pt x="112" y="352"/>
                  </a:lnTo>
                  <a:lnTo>
                    <a:pt x="208" y="352"/>
                  </a:lnTo>
                  <a:lnTo>
                    <a:pt x="208" y="416"/>
                  </a:lnTo>
                  <a:lnTo>
                    <a:pt x="112" y="416"/>
                  </a:lnTo>
                  <a:lnTo>
                    <a:pt x="112" y="352"/>
                  </a:lnTo>
                  <a:lnTo>
                    <a:pt x="207" y="364"/>
                  </a:lnTo>
                  <a:lnTo>
                    <a:pt x="191" y="428"/>
                  </a:lnTo>
                  <a:cubicBezTo>
                    <a:pt x="185" y="452"/>
                    <a:pt x="163" y="467"/>
                    <a:pt x="139" y="464"/>
                  </a:cubicBezTo>
                  <a:cubicBezTo>
                    <a:pt x="115" y="461"/>
                    <a:pt x="96" y="441"/>
                    <a:pt x="96" y="416"/>
                  </a:cubicBezTo>
                  <a:lnTo>
                    <a:pt x="96" y="352"/>
                  </a:lnTo>
                  <a:lnTo>
                    <a:pt x="192" y="352"/>
                  </a:lnTo>
                  <a:lnTo>
                    <a:pt x="192" y="416"/>
                  </a:lnTo>
                  <a:lnTo>
                    <a:pt x="96" y="416"/>
                  </a:lnTo>
                  <a:lnTo>
                    <a:pt x="96" y="352"/>
                  </a:lnTo>
                  <a:lnTo>
                    <a:pt x="192" y="352"/>
                  </a:lnTo>
                  <a:lnTo>
                    <a:pt x="192" y="416"/>
                  </a:lnTo>
                  <a:lnTo>
                    <a:pt x="192" y="464"/>
                  </a:lnTo>
                  <a:lnTo>
                    <a:pt x="192" y="512"/>
                  </a:lnTo>
                  <a:lnTo>
                    <a:pt x="192" y="560"/>
                  </a:lnTo>
                  <a:lnTo>
                    <a:pt x="96" y="560"/>
                  </a:lnTo>
                  <a:lnTo>
                    <a:pt x="96" y="512"/>
                  </a:lnTo>
                  <a:lnTo>
                    <a:pt x="144" y="560"/>
                  </a:lnTo>
                  <a:lnTo>
                    <a:pt x="128" y="560"/>
                  </a:lnTo>
                  <a:lnTo>
                    <a:pt x="176" y="512"/>
                  </a:lnTo>
                  <a:lnTo>
                    <a:pt x="176" y="560"/>
                  </a:lnTo>
                  <a:lnTo>
                    <a:pt x="80" y="560"/>
                  </a:lnTo>
                  <a:lnTo>
                    <a:pt x="80" y="512"/>
                  </a:lnTo>
                  <a:lnTo>
                    <a:pt x="176" y="512"/>
                  </a:lnTo>
                  <a:lnTo>
                    <a:pt x="176" y="560"/>
                  </a:lnTo>
                  <a:lnTo>
                    <a:pt x="176" y="608"/>
                  </a:lnTo>
                  <a:lnTo>
                    <a:pt x="176" y="672"/>
                  </a:lnTo>
                  <a:lnTo>
                    <a:pt x="176" y="720"/>
                  </a:lnTo>
                  <a:lnTo>
                    <a:pt x="80" y="720"/>
                  </a:lnTo>
                  <a:lnTo>
                    <a:pt x="80" y="672"/>
                  </a:lnTo>
                  <a:lnTo>
                    <a:pt x="176" y="672"/>
                  </a:lnTo>
                  <a:lnTo>
                    <a:pt x="176" y="720"/>
                  </a:lnTo>
                  <a:cubicBezTo>
                    <a:pt x="176" y="747"/>
                    <a:pt x="155" y="768"/>
                    <a:pt x="128" y="768"/>
                  </a:cubicBezTo>
                  <a:lnTo>
                    <a:pt x="112" y="768"/>
                  </a:lnTo>
                  <a:cubicBezTo>
                    <a:pt x="86" y="768"/>
                    <a:pt x="64" y="747"/>
                    <a:pt x="64" y="720"/>
                  </a:cubicBezTo>
                  <a:lnTo>
                    <a:pt x="64" y="672"/>
                  </a:lnTo>
                  <a:lnTo>
                    <a:pt x="160" y="672"/>
                  </a:lnTo>
                  <a:lnTo>
                    <a:pt x="160" y="720"/>
                  </a:lnTo>
                  <a:lnTo>
                    <a:pt x="64" y="720"/>
                  </a:lnTo>
                  <a:lnTo>
                    <a:pt x="64" y="672"/>
                  </a:lnTo>
                  <a:lnTo>
                    <a:pt x="160" y="672"/>
                  </a:lnTo>
                  <a:lnTo>
                    <a:pt x="160" y="720"/>
                  </a:lnTo>
                  <a:lnTo>
                    <a:pt x="64" y="720"/>
                  </a:lnTo>
                  <a:lnTo>
                    <a:pt x="64" y="672"/>
                  </a:lnTo>
                  <a:lnTo>
                    <a:pt x="160" y="672"/>
                  </a:lnTo>
                  <a:lnTo>
                    <a:pt x="160" y="720"/>
                  </a:lnTo>
                  <a:lnTo>
                    <a:pt x="64" y="720"/>
                  </a:lnTo>
                  <a:lnTo>
                    <a:pt x="64" y="672"/>
                  </a:lnTo>
                  <a:lnTo>
                    <a:pt x="160" y="672"/>
                  </a:lnTo>
                  <a:lnTo>
                    <a:pt x="160" y="720"/>
                  </a:lnTo>
                  <a:lnTo>
                    <a:pt x="64" y="720"/>
                  </a:lnTo>
                  <a:lnTo>
                    <a:pt x="64" y="672"/>
                  </a:lnTo>
                  <a:lnTo>
                    <a:pt x="112" y="720"/>
                  </a:lnTo>
                  <a:lnTo>
                    <a:pt x="96" y="720"/>
                  </a:lnTo>
                  <a:lnTo>
                    <a:pt x="144" y="672"/>
                  </a:lnTo>
                  <a:lnTo>
                    <a:pt x="144" y="720"/>
                  </a:lnTo>
                  <a:lnTo>
                    <a:pt x="48" y="720"/>
                  </a:lnTo>
                  <a:lnTo>
                    <a:pt x="48" y="672"/>
                  </a:lnTo>
                  <a:lnTo>
                    <a:pt x="144" y="672"/>
                  </a:lnTo>
                  <a:lnTo>
                    <a:pt x="144" y="720"/>
                  </a:lnTo>
                  <a:lnTo>
                    <a:pt x="48" y="720"/>
                  </a:lnTo>
                  <a:lnTo>
                    <a:pt x="48" y="672"/>
                  </a:lnTo>
                  <a:lnTo>
                    <a:pt x="144" y="672"/>
                  </a:lnTo>
                  <a:lnTo>
                    <a:pt x="144" y="720"/>
                  </a:lnTo>
                  <a:lnTo>
                    <a:pt x="48" y="720"/>
                  </a:lnTo>
                  <a:lnTo>
                    <a:pt x="48" y="672"/>
                  </a:lnTo>
                  <a:lnTo>
                    <a:pt x="144" y="672"/>
                  </a:lnTo>
                  <a:lnTo>
                    <a:pt x="144" y="720"/>
                  </a:lnTo>
                  <a:lnTo>
                    <a:pt x="144" y="768"/>
                  </a:lnTo>
                  <a:cubicBezTo>
                    <a:pt x="144" y="774"/>
                    <a:pt x="144" y="779"/>
                    <a:pt x="142" y="784"/>
                  </a:cubicBezTo>
                  <a:lnTo>
                    <a:pt x="126" y="832"/>
                  </a:lnTo>
                  <a:lnTo>
                    <a:pt x="128" y="816"/>
                  </a:lnTo>
                  <a:lnTo>
                    <a:pt x="128" y="880"/>
                  </a:lnTo>
                  <a:lnTo>
                    <a:pt x="32" y="880"/>
                  </a:lnTo>
                  <a:lnTo>
                    <a:pt x="32" y="816"/>
                  </a:lnTo>
                  <a:lnTo>
                    <a:pt x="128" y="816"/>
                  </a:lnTo>
                  <a:lnTo>
                    <a:pt x="128" y="880"/>
                  </a:lnTo>
                  <a:lnTo>
                    <a:pt x="32" y="880"/>
                  </a:lnTo>
                  <a:lnTo>
                    <a:pt x="32" y="816"/>
                  </a:lnTo>
                  <a:lnTo>
                    <a:pt x="128" y="816"/>
                  </a:lnTo>
                  <a:lnTo>
                    <a:pt x="128" y="880"/>
                  </a:lnTo>
                  <a:cubicBezTo>
                    <a:pt x="128" y="907"/>
                    <a:pt x="107" y="928"/>
                    <a:pt x="80" y="928"/>
                  </a:cubicBezTo>
                  <a:lnTo>
                    <a:pt x="64" y="928"/>
                  </a:lnTo>
                  <a:cubicBezTo>
                    <a:pt x="38" y="928"/>
                    <a:pt x="16" y="907"/>
                    <a:pt x="16" y="880"/>
                  </a:cubicBezTo>
                  <a:lnTo>
                    <a:pt x="16" y="816"/>
                  </a:lnTo>
                  <a:lnTo>
                    <a:pt x="112" y="816"/>
                  </a:lnTo>
                  <a:lnTo>
                    <a:pt x="112" y="880"/>
                  </a:lnTo>
                  <a:lnTo>
                    <a:pt x="112" y="928"/>
                  </a:lnTo>
                  <a:lnTo>
                    <a:pt x="112" y="976"/>
                  </a:lnTo>
                  <a:lnTo>
                    <a:pt x="112" y="1024"/>
                  </a:lnTo>
                  <a:lnTo>
                    <a:pt x="16" y="1024"/>
                  </a:lnTo>
                  <a:lnTo>
                    <a:pt x="16" y="976"/>
                  </a:lnTo>
                  <a:lnTo>
                    <a:pt x="112" y="976"/>
                  </a:lnTo>
                  <a:lnTo>
                    <a:pt x="112" y="1024"/>
                  </a:lnTo>
                  <a:cubicBezTo>
                    <a:pt x="112" y="1051"/>
                    <a:pt x="91" y="1072"/>
                    <a:pt x="64" y="1072"/>
                  </a:cubicBezTo>
                  <a:lnTo>
                    <a:pt x="48" y="1072"/>
                  </a:lnTo>
                  <a:cubicBezTo>
                    <a:pt x="22" y="1072"/>
                    <a:pt x="0" y="1051"/>
                    <a:pt x="0" y="1024"/>
                  </a:cubicBezTo>
                  <a:lnTo>
                    <a:pt x="0" y="976"/>
                  </a:lnTo>
                  <a:cubicBezTo>
                    <a:pt x="0" y="950"/>
                    <a:pt x="22" y="928"/>
                    <a:pt x="48" y="928"/>
                  </a:cubicBezTo>
                  <a:cubicBezTo>
                    <a:pt x="75" y="928"/>
                    <a:pt x="96" y="950"/>
                    <a:pt x="96" y="97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3" name="Freeform 257"/>
            <p:cNvSpPr>
              <a:spLocks/>
            </p:cNvSpPr>
            <p:nvPr/>
          </p:nvSpPr>
          <p:spPr bwMode="auto">
            <a:xfrm>
              <a:off x="7454855" y="4559528"/>
              <a:ext cx="31633" cy="927295"/>
            </a:xfrm>
            <a:custGeom>
              <a:avLst/>
              <a:gdLst>
                <a:gd name="T0" fmla="*/ 56 w 264"/>
                <a:gd name="T1" fmla="*/ 750 h 4842"/>
                <a:gd name="T2" fmla="*/ 56 w 264"/>
                <a:gd name="T3" fmla="*/ 1808 h 4842"/>
                <a:gd name="T4" fmla="*/ 56 w 264"/>
                <a:gd name="T5" fmla="*/ 2816 h 4842"/>
                <a:gd name="T6" fmla="*/ 64 w 264"/>
                <a:gd name="T7" fmla="*/ 3902 h 4842"/>
                <a:gd name="T8" fmla="*/ 64 w 264"/>
                <a:gd name="T9" fmla="*/ 3080 h 4842"/>
                <a:gd name="T10" fmla="*/ 64 w 264"/>
                <a:gd name="T11" fmla="*/ 3568 h 4842"/>
                <a:gd name="T12" fmla="*/ 64 w 264"/>
                <a:gd name="T13" fmla="*/ 3960 h 4842"/>
                <a:gd name="T14" fmla="*/ 72 w 264"/>
                <a:gd name="T15" fmla="*/ 4168 h 4842"/>
                <a:gd name="T16" fmla="*/ 72 w 264"/>
                <a:gd name="T17" fmla="*/ 4448 h 4842"/>
                <a:gd name="T18" fmla="*/ 56 w 264"/>
                <a:gd name="T19" fmla="*/ 4632 h 4842"/>
                <a:gd name="T20" fmla="*/ 32 w 264"/>
                <a:gd name="T21" fmla="*/ 4736 h 4842"/>
                <a:gd name="T22" fmla="*/ 88 w 264"/>
                <a:gd name="T23" fmla="*/ 4712 h 4842"/>
                <a:gd name="T24" fmla="*/ 56 w 264"/>
                <a:gd name="T25" fmla="*/ 4792 h 4842"/>
                <a:gd name="T26" fmla="*/ 96 w 264"/>
                <a:gd name="T27" fmla="*/ 4792 h 4842"/>
                <a:gd name="T28" fmla="*/ 104 w 264"/>
                <a:gd name="T29" fmla="*/ 4768 h 4842"/>
                <a:gd name="T30" fmla="*/ 112 w 264"/>
                <a:gd name="T31" fmla="*/ 4792 h 4842"/>
                <a:gd name="T32" fmla="*/ 120 w 264"/>
                <a:gd name="T33" fmla="*/ 4768 h 4842"/>
                <a:gd name="T34" fmla="*/ 128 w 264"/>
                <a:gd name="T35" fmla="*/ 4792 h 4842"/>
                <a:gd name="T36" fmla="*/ 152 w 264"/>
                <a:gd name="T37" fmla="*/ 4792 h 4842"/>
                <a:gd name="T38" fmla="*/ 144 w 264"/>
                <a:gd name="T39" fmla="*/ 4792 h 4842"/>
                <a:gd name="T40" fmla="*/ 136 w 264"/>
                <a:gd name="T41" fmla="*/ 4792 h 4842"/>
                <a:gd name="T42" fmla="*/ 192 w 264"/>
                <a:gd name="T43" fmla="*/ 4816 h 4842"/>
                <a:gd name="T44" fmla="*/ 192 w 264"/>
                <a:gd name="T45" fmla="*/ 4840 h 4842"/>
                <a:gd name="T46" fmla="*/ 216 w 264"/>
                <a:gd name="T47" fmla="*/ 4792 h 4842"/>
                <a:gd name="T48" fmla="*/ 208 w 264"/>
                <a:gd name="T49" fmla="*/ 4792 h 4842"/>
                <a:gd name="T50" fmla="*/ 216 w 264"/>
                <a:gd name="T51" fmla="*/ 4768 h 4842"/>
                <a:gd name="T52" fmla="*/ 224 w 264"/>
                <a:gd name="T53" fmla="*/ 4792 h 4842"/>
                <a:gd name="T54" fmla="*/ 200 w 264"/>
                <a:gd name="T55" fmla="*/ 4736 h 4842"/>
                <a:gd name="T56" fmla="*/ 208 w 264"/>
                <a:gd name="T57" fmla="*/ 4552 h 4842"/>
                <a:gd name="T58" fmla="*/ 208 w 264"/>
                <a:gd name="T59" fmla="*/ 4192 h 4842"/>
                <a:gd name="T60" fmla="*/ 216 w 264"/>
                <a:gd name="T61" fmla="*/ 3936 h 4842"/>
                <a:gd name="T62" fmla="*/ 264 w 264"/>
                <a:gd name="T63" fmla="*/ 3936 h 4842"/>
                <a:gd name="T64" fmla="*/ 256 w 264"/>
                <a:gd name="T65" fmla="*/ 4192 h 4842"/>
                <a:gd name="T66" fmla="*/ 256 w 264"/>
                <a:gd name="T67" fmla="*/ 4552 h 4842"/>
                <a:gd name="T68" fmla="*/ 248 w 264"/>
                <a:gd name="T69" fmla="*/ 4736 h 4842"/>
                <a:gd name="T70" fmla="*/ 192 w 264"/>
                <a:gd name="T71" fmla="*/ 4816 h 4842"/>
                <a:gd name="T72" fmla="*/ 184 w 264"/>
                <a:gd name="T73" fmla="*/ 4816 h 4842"/>
                <a:gd name="T74" fmla="*/ 200 w 264"/>
                <a:gd name="T75" fmla="*/ 4840 h 4842"/>
                <a:gd name="T76" fmla="*/ 168 w 264"/>
                <a:gd name="T77" fmla="*/ 4816 h 4842"/>
                <a:gd name="T78" fmla="*/ 192 w 264"/>
                <a:gd name="T79" fmla="*/ 4792 h 4842"/>
                <a:gd name="T80" fmla="*/ 128 w 264"/>
                <a:gd name="T81" fmla="*/ 4816 h 4842"/>
                <a:gd name="T82" fmla="*/ 144 w 264"/>
                <a:gd name="T83" fmla="*/ 4840 h 4842"/>
                <a:gd name="T84" fmla="*/ 152 w 264"/>
                <a:gd name="T85" fmla="*/ 4816 h 4842"/>
                <a:gd name="T86" fmla="*/ 144 w 264"/>
                <a:gd name="T87" fmla="*/ 4816 h 4842"/>
                <a:gd name="T88" fmla="*/ 80 w 264"/>
                <a:gd name="T89" fmla="*/ 4792 h 4842"/>
                <a:gd name="T90" fmla="*/ 72 w 264"/>
                <a:gd name="T91" fmla="*/ 4792 h 4842"/>
                <a:gd name="T92" fmla="*/ 66 w 264"/>
                <a:gd name="T93" fmla="*/ 4824 h 4842"/>
                <a:gd name="T94" fmla="*/ 72 w 264"/>
                <a:gd name="T95" fmla="*/ 4760 h 4842"/>
                <a:gd name="T96" fmla="*/ 80 w 264"/>
                <a:gd name="T97" fmla="*/ 4712 h 4842"/>
                <a:gd name="T98" fmla="*/ 48 w 264"/>
                <a:gd name="T99" fmla="*/ 4680 h 4842"/>
                <a:gd name="T100" fmla="*/ 24 w 264"/>
                <a:gd name="T101" fmla="*/ 4424 h 4842"/>
                <a:gd name="T102" fmla="*/ 24 w 264"/>
                <a:gd name="T103" fmla="*/ 4144 h 4842"/>
                <a:gd name="T104" fmla="*/ 16 w 264"/>
                <a:gd name="T105" fmla="*/ 3936 h 4842"/>
                <a:gd name="T106" fmla="*/ 16 w 264"/>
                <a:gd name="T107" fmla="*/ 3520 h 4842"/>
                <a:gd name="T108" fmla="*/ 16 w 264"/>
                <a:gd name="T109" fmla="*/ 3000 h 4842"/>
                <a:gd name="T110" fmla="*/ 8 w 264"/>
                <a:gd name="T111" fmla="*/ 3568 h 4842"/>
                <a:gd name="T112" fmla="*/ 8 w 264"/>
                <a:gd name="T113" fmla="*/ 2512 h 4842"/>
                <a:gd name="T114" fmla="*/ 8 w 264"/>
                <a:gd name="T115" fmla="*/ 1496 h 4842"/>
                <a:gd name="T116" fmla="*/ 0 w 264"/>
                <a:gd name="T117" fmla="*/ 512 h 4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4842">
                  <a:moveTo>
                    <a:pt x="48" y="24"/>
                  </a:moveTo>
                  <a:lnTo>
                    <a:pt x="48" y="104"/>
                  </a:lnTo>
                  <a:lnTo>
                    <a:pt x="48" y="208"/>
                  </a:lnTo>
                  <a:lnTo>
                    <a:pt x="48" y="280"/>
                  </a:lnTo>
                  <a:lnTo>
                    <a:pt x="48" y="360"/>
                  </a:lnTo>
                  <a:lnTo>
                    <a:pt x="48" y="440"/>
                  </a:lnTo>
                  <a:lnTo>
                    <a:pt x="48" y="512"/>
                  </a:lnTo>
                  <a:lnTo>
                    <a:pt x="48" y="592"/>
                  </a:lnTo>
                  <a:lnTo>
                    <a:pt x="48" y="672"/>
                  </a:lnTo>
                  <a:lnTo>
                    <a:pt x="56" y="750"/>
                  </a:lnTo>
                  <a:lnTo>
                    <a:pt x="56" y="848"/>
                  </a:lnTo>
                  <a:lnTo>
                    <a:pt x="56" y="952"/>
                  </a:lnTo>
                  <a:lnTo>
                    <a:pt x="56" y="1056"/>
                  </a:lnTo>
                  <a:lnTo>
                    <a:pt x="56" y="1160"/>
                  </a:lnTo>
                  <a:lnTo>
                    <a:pt x="56" y="1264"/>
                  </a:lnTo>
                  <a:lnTo>
                    <a:pt x="56" y="1392"/>
                  </a:lnTo>
                  <a:lnTo>
                    <a:pt x="56" y="1496"/>
                  </a:lnTo>
                  <a:lnTo>
                    <a:pt x="56" y="1600"/>
                  </a:lnTo>
                  <a:lnTo>
                    <a:pt x="56" y="1704"/>
                  </a:lnTo>
                  <a:lnTo>
                    <a:pt x="56" y="1808"/>
                  </a:lnTo>
                  <a:lnTo>
                    <a:pt x="56" y="1912"/>
                  </a:lnTo>
                  <a:lnTo>
                    <a:pt x="56" y="2016"/>
                  </a:lnTo>
                  <a:lnTo>
                    <a:pt x="56" y="2120"/>
                  </a:lnTo>
                  <a:lnTo>
                    <a:pt x="56" y="2224"/>
                  </a:lnTo>
                  <a:lnTo>
                    <a:pt x="56" y="2328"/>
                  </a:lnTo>
                  <a:lnTo>
                    <a:pt x="56" y="2408"/>
                  </a:lnTo>
                  <a:lnTo>
                    <a:pt x="56" y="2512"/>
                  </a:lnTo>
                  <a:lnTo>
                    <a:pt x="56" y="2616"/>
                  </a:lnTo>
                  <a:lnTo>
                    <a:pt x="56" y="2720"/>
                  </a:lnTo>
                  <a:lnTo>
                    <a:pt x="56" y="2816"/>
                  </a:lnTo>
                  <a:lnTo>
                    <a:pt x="56" y="2920"/>
                  </a:lnTo>
                  <a:lnTo>
                    <a:pt x="56" y="3056"/>
                  </a:lnTo>
                  <a:lnTo>
                    <a:pt x="56" y="3160"/>
                  </a:lnTo>
                  <a:lnTo>
                    <a:pt x="56" y="3264"/>
                  </a:lnTo>
                  <a:lnTo>
                    <a:pt x="56" y="3360"/>
                  </a:lnTo>
                  <a:lnTo>
                    <a:pt x="56" y="3464"/>
                  </a:lnTo>
                  <a:lnTo>
                    <a:pt x="56" y="3568"/>
                  </a:lnTo>
                  <a:lnTo>
                    <a:pt x="56" y="3704"/>
                  </a:lnTo>
                  <a:lnTo>
                    <a:pt x="56" y="3808"/>
                  </a:lnTo>
                  <a:lnTo>
                    <a:pt x="64" y="3902"/>
                  </a:lnTo>
                  <a:lnTo>
                    <a:pt x="64" y="4040"/>
                  </a:lnTo>
                  <a:lnTo>
                    <a:pt x="64" y="4112"/>
                  </a:lnTo>
                  <a:cubicBezTo>
                    <a:pt x="64" y="4126"/>
                    <a:pt x="54" y="4136"/>
                    <a:pt x="40" y="4136"/>
                  </a:cubicBezTo>
                  <a:cubicBezTo>
                    <a:pt x="27" y="4136"/>
                    <a:pt x="16" y="4126"/>
                    <a:pt x="16" y="4112"/>
                  </a:cubicBezTo>
                  <a:lnTo>
                    <a:pt x="16" y="2896"/>
                  </a:lnTo>
                  <a:cubicBezTo>
                    <a:pt x="16" y="2883"/>
                    <a:pt x="27" y="2872"/>
                    <a:pt x="40" y="2872"/>
                  </a:cubicBezTo>
                  <a:cubicBezTo>
                    <a:pt x="54" y="2872"/>
                    <a:pt x="64" y="2883"/>
                    <a:pt x="64" y="2896"/>
                  </a:cubicBezTo>
                  <a:lnTo>
                    <a:pt x="64" y="2952"/>
                  </a:lnTo>
                  <a:lnTo>
                    <a:pt x="64" y="3000"/>
                  </a:lnTo>
                  <a:lnTo>
                    <a:pt x="64" y="3080"/>
                  </a:lnTo>
                  <a:lnTo>
                    <a:pt x="64" y="3128"/>
                  </a:lnTo>
                  <a:lnTo>
                    <a:pt x="64" y="3184"/>
                  </a:lnTo>
                  <a:lnTo>
                    <a:pt x="64" y="3232"/>
                  </a:lnTo>
                  <a:lnTo>
                    <a:pt x="64" y="3264"/>
                  </a:lnTo>
                  <a:lnTo>
                    <a:pt x="64" y="3312"/>
                  </a:lnTo>
                  <a:lnTo>
                    <a:pt x="64" y="3360"/>
                  </a:lnTo>
                  <a:lnTo>
                    <a:pt x="64" y="3416"/>
                  </a:lnTo>
                  <a:lnTo>
                    <a:pt x="64" y="3464"/>
                  </a:lnTo>
                  <a:lnTo>
                    <a:pt x="64" y="3520"/>
                  </a:lnTo>
                  <a:lnTo>
                    <a:pt x="64" y="3568"/>
                  </a:lnTo>
                  <a:lnTo>
                    <a:pt x="64" y="3624"/>
                  </a:lnTo>
                  <a:lnTo>
                    <a:pt x="64" y="3672"/>
                  </a:lnTo>
                  <a:lnTo>
                    <a:pt x="64" y="3704"/>
                  </a:lnTo>
                  <a:lnTo>
                    <a:pt x="64" y="3752"/>
                  </a:lnTo>
                  <a:lnTo>
                    <a:pt x="64" y="3776"/>
                  </a:lnTo>
                  <a:lnTo>
                    <a:pt x="64" y="3832"/>
                  </a:lnTo>
                  <a:lnTo>
                    <a:pt x="64" y="3856"/>
                  </a:lnTo>
                  <a:lnTo>
                    <a:pt x="64" y="3880"/>
                  </a:lnTo>
                  <a:lnTo>
                    <a:pt x="64" y="3936"/>
                  </a:lnTo>
                  <a:lnTo>
                    <a:pt x="64" y="3960"/>
                  </a:lnTo>
                  <a:lnTo>
                    <a:pt x="64" y="3984"/>
                  </a:lnTo>
                  <a:lnTo>
                    <a:pt x="64" y="4008"/>
                  </a:lnTo>
                  <a:lnTo>
                    <a:pt x="64" y="4040"/>
                  </a:lnTo>
                  <a:lnTo>
                    <a:pt x="64" y="4064"/>
                  </a:lnTo>
                  <a:lnTo>
                    <a:pt x="63" y="4057"/>
                  </a:lnTo>
                  <a:lnTo>
                    <a:pt x="71" y="4081"/>
                  </a:lnTo>
                  <a:cubicBezTo>
                    <a:pt x="72" y="4083"/>
                    <a:pt x="72" y="4086"/>
                    <a:pt x="72" y="4088"/>
                  </a:cubicBezTo>
                  <a:lnTo>
                    <a:pt x="72" y="4112"/>
                  </a:lnTo>
                  <a:lnTo>
                    <a:pt x="72" y="4144"/>
                  </a:lnTo>
                  <a:lnTo>
                    <a:pt x="72" y="4168"/>
                  </a:lnTo>
                  <a:lnTo>
                    <a:pt x="72" y="4192"/>
                  </a:lnTo>
                  <a:lnTo>
                    <a:pt x="72" y="4216"/>
                  </a:lnTo>
                  <a:lnTo>
                    <a:pt x="72" y="4248"/>
                  </a:lnTo>
                  <a:lnTo>
                    <a:pt x="72" y="4272"/>
                  </a:lnTo>
                  <a:lnTo>
                    <a:pt x="72" y="4296"/>
                  </a:lnTo>
                  <a:lnTo>
                    <a:pt x="72" y="4320"/>
                  </a:lnTo>
                  <a:lnTo>
                    <a:pt x="72" y="4344"/>
                  </a:lnTo>
                  <a:lnTo>
                    <a:pt x="72" y="4376"/>
                  </a:lnTo>
                  <a:lnTo>
                    <a:pt x="72" y="4424"/>
                  </a:lnTo>
                  <a:lnTo>
                    <a:pt x="72" y="4448"/>
                  </a:lnTo>
                  <a:lnTo>
                    <a:pt x="72" y="4480"/>
                  </a:lnTo>
                  <a:lnTo>
                    <a:pt x="72" y="4504"/>
                  </a:lnTo>
                  <a:lnTo>
                    <a:pt x="72" y="4528"/>
                  </a:lnTo>
                  <a:lnTo>
                    <a:pt x="72" y="4552"/>
                  </a:lnTo>
                  <a:lnTo>
                    <a:pt x="72" y="4584"/>
                  </a:lnTo>
                  <a:lnTo>
                    <a:pt x="72" y="4608"/>
                  </a:lnTo>
                  <a:lnTo>
                    <a:pt x="72" y="4632"/>
                  </a:lnTo>
                  <a:lnTo>
                    <a:pt x="72" y="4656"/>
                  </a:lnTo>
                  <a:lnTo>
                    <a:pt x="48" y="4632"/>
                  </a:lnTo>
                  <a:lnTo>
                    <a:pt x="56" y="4632"/>
                  </a:lnTo>
                  <a:lnTo>
                    <a:pt x="32" y="4656"/>
                  </a:lnTo>
                  <a:lnTo>
                    <a:pt x="32" y="4632"/>
                  </a:lnTo>
                  <a:cubicBezTo>
                    <a:pt x="32" y="4619"/>
                    <a:pt x="43" y="4608"/>
                    <a:pt x="56" y="4608"/>
                  </a:cubicBezTo>
                  <a:cubicBezTo>
                    <a:pt x="70" y="4608"/>
                    <a:pt x="80" y="4619"/>
                    <a:pt x="80" y="4632"/>
                  </a:cubicBezTo>
                  <a:lnTo>
                    <a:pt x="80" y="4656"/>
                  </a:lnTo>
                  <a:lnTo>
                    <a:pt x="80" y="4688"/>
                  </a:lnTo>
                  <a:lnTo>
                    <a:pt x="80" y="4712"/>
                  </a:lnTo>
                  <a:lnTo>
                    <a:pt x="80" y="4736"/>
                  </a:lnTo>
                  <a:cubicBezTo>
                    <a:pt x="80" y="4750"/>
                    <a:pt x="70" y="4760"/>
                    <a:pt x="56" y="4760"/>
                  </a:cubicBezTo>
                  <a:cubicBezTo>
                    <a:pt x="43" y="4760"/>
                    <a:pt x="32" y="4750"/>
                    <a:pt x="32" y="4736"/>
                  </a:cubicBezTo>
                  <a:lnTo>
                    <a:pt x="32" y="4712"/>
                  </a:lnTo>
                  <a:cubicBezTo>
                    <a:pt x="32" y="4699"/>
                    <a:pt x="43" y="4688"/>
                    <a:pt x="56" y="4688"/>
                  </a:cubicBezTo>
                  <a:lnTo>
                    <a:pt x="64" y="4688"/>
                  </a:lnTo>
                  <a:cubicBezTo>
                    <a:pt x="78" y="4688"/>
                    <a:pt x="88" y="4699"/>
                    <a:pt x="88" y="4712"/>
                  </a:cubicBezTo>
                  <a:lnTo>
                    <a:pt x="88" y="4736"/>
                  </a:lnTo>
                  <a:cubicBezTo>
                    <a:pt x="88" y="4750"/>
                    <a:pt x="78" y="4760"/>
                    <a:pt x="64" y="4760"/>
                  </a:cubicBezTo>
                  <a:cubicBezTo>
                    <a:pt x="51" y="4760"/>
                    <a:pt x="40" y="4750"/>
                    <a:pt x="40" y="4736"/>
                  </a:cubicBezTo>
                  <a:lnTo>
                    <a:pt x="40" y="4712"/>
                  </a:lnTo>
                  <a:cubicBezTo>
                    <a:pt x="40" y="4699"/>
                    <a:pt x="51" y="4688"/>
                    <a:pt x="64" y="4688"/>
                  </a:cubicBezTo>
                  <a:cubicBezTo>
                    <a:pt x="78" y="4688"/>
                    <a:pt x="88" y="4699"/>
                    <a:pt x="88" y="4712"/>
                  </a:cubicBezTo>
                  <a:lnTo>
                    <a:pt x="88" y="4736"/>
                  </a:lnTo>
                  <a:lnTo>
                    <a:pt x="64" y="4712"/>
                  </a:lnTo>
                  <a:lnTo>
                    <a:pt x="72" y="4712"/>
                  </a:lnTo>
                  <a:cubicBezTo>
                    <a:pt x="86" y="4712"/>
                    <a:pt x="96" y="4723"/>
                    <a:pt x="96" y="4736"/>
                  </a:cubicBezTo>
                  <a:lnTo>
                    <a:pt x="96" y="4760"/>
                  </a:lnTo>
                  <a:lnTo>
                    <a:pt x="96" y="4792"/>
                  </a:lnTo>
                  <a:lnTo>
                    <a:pt x="95" y="4785"/>
                  </a:lnTo>
                  <a:lnTo>
                    <a:pt x="103" y="4809"/>
                  </a:lnTo>
                  <a:lnTo>
                    <a:pt x="56" y="4816"/>
                  </a:lnTo>
                  <a:lnTo>
                    <a:pt x="56" y="4792"/>
                  </a:lnTo>
                  <a:cubicBezTo>
                    <a:pt x="56" y="4781"/>
                    <a:pt x="65" y="4771"/>
                    <a:pt x="77" y="4769"/>
                  </a:cubicBezTo>
                  <a:cubicBezTo>
                    <a:pt x="88" y="4767"/>
                    <a:pt x="100" y="4774"/>
                    <a:pt x="103" y="4785"/>
                  </a:cubicBezTo>
                  <a:lnTo>
                    <a:pt x="111" y="4809"/>
                  </a:lnTo>
                  <a:lnTo>
                    <a:pt x="64" y="4816"/>
                  </a:lnTo>
                  <a:lnTo>
                    <a:pt x="64" y="4792"/>
                  </a:lnTo>
                  <a:cubicBezTo>
                    <a:pt x="64" y="4779"/>
                    <a:pt x="75" y="4768"/>
                    <a:pt x="88" y="4768"/>
                  </a:cubicBezTo>
                  <a:cubicBezTo>
                    <a:pt x="102" y="4768"/>
                    <a:pt x="112" y="4779"/>
                    <a:pt x="112" y="4792"/>
                  </a:cubicBezTo>
                  <a:lnTo>
                    <a:pt x="112" y="4816"/>
                  </a:lnTo>
                  <a:lnTo>
                    <a:pt x="88" y="4792"/>
                  </a:lnTo>
                  <a:lnTo>
                    <a:pt x="96" y="4792"/>
                  </a:lnTo>
                  <a:lnTo>
                    <a:pt x="72" y="4816"/>
                  </a:lnTo>
                  <a:lnTo>
                    <a:pt x="72" y="4792"/>
                  </a:lnTo>
                  <a:cubicBezTo>
                    <a:pt x="72" y="4779"/>
                    <a:pt x="83" y="4768"/>
                    <a:pt x="96" y="4768"/>
                  </a:cubicBezTo>
                  <a:cubicBezTo>
                    <a:pt x="110" y="4768"/>
                    <a:pt x="120" y="4779"/>
                    <a:pt x="120" y="4792"/>
                  </a:cubicBezTo>
                  <a:lnTo>
                    <a:pt x="120" y="4816"/>
                  </a:lnTo>
                  <a:lnTo>
                    <a:pt x="96" y="4792"/>
                  </a:lnTo>
                  <a:lnTo>
                    <a:pt x="104" y="4792"/>
                  </a:lnTo>
                  <a:lnTo>
                    <a:pt x="80" y="4816"/>
                  </a:lnTo>
                  <a:lnTo>
                    <a:pt x="80" y="4792"/>
                  </a:lnTo>
                  <a:cubicBezTo>
                    <a:pt x="80" y="4779"/>
                    <a:pt x="91" y="4768"/>
                    <a:pt x="104" y="4768"/>
                  </a:cubicBezTo>
                  <a:cubicBezTo>
                    <a:pt x="118" y="4768"/>
                    <a:pt x="128" y="4779"/>
                    <a:pt x="128" y="4792"/>
                  </a:cubicBezTo>
                  <a:lnTo>
                    <a:pt x="128" y="4816"/>
                  </a:lnTo>
                  <a:cubicBezTo>
                    <a:pt x="128" y="4830"/>
                    <a:pt x="118" y="4840"/>
                    <a:pt x="104" y="4840"/>
                  </a:cubicBezTo>
                  <a:cubicBezTo>
                    <a:pt x="91" y="4840"/>
                    <a:pt x="80" y="4830"/>
                    <a:pt x="80" y="4816"/>
                  </a:cubicBezTo>
                  <a:lnTo>
                    <a:pt x="80" y="4792"/>
                  </a:lnTo>
                  <a:cubicBezTo>
                    <a:pt x="80" y="4779"/>
                    <a:pt x="91" y="4768"/>
                    <a:pt x="104" y="4768"/>
                  </a:cubicBezTo>
                  <a:cubicBezTo>
                    <a:pt x="118" y="4768"/>
                    <a:pt x="128" y="4779"/>
                    <a:pt x="128" y="4792"/>
                  </a:cubicBezTo>
                  <a:lnTo>
                    <a:pt x="128" y="4816"/>
                  </a:lnTo>
                  <a:lnTo>
                    <a:pt x="104" y="4792"/>
                  </a:lnTo>
                  <a:lnTo>
                    <a:pt x="112" y="4792"/>
                  </a:lnTo>
                  <a:lnTo>
                    <a:pt x="88" y="4816"/>
                  </a:lnTo>
                  <a:lnTo>
                    <a:pt x="88" y="4792"/>
                  </a:lnTo>
                  <a:cubicBezTo>
                    <a:pt x="88" y="4779"/>
                    <a:pt x="99" y="4768"/>
                    <a:pt x="112" y="4768"/>
                  </a:cubicBezTo>
                  <a:cubicBezTo>
                    <a:pt x="126" y="4768"/>
                    <a:pt x="136" y="4779"/>
                    <a:pt x="136" y="4792"/>
                  </a:cubicBezTo>
                  <a:lnTo>
                    <a:pt x="136" y="4816"/>
                  </a:lnTo>
                  <a:lnTo>
                    <a:pt x="112" y="4792"/>
                  </a:lnTo>
                  <a:lnTo>
                    <a:pt x="120" y="4792"/>
                  </a:lnTo>
                  <a:lnTo>
                    <a:pt x="96" y="4816"/>
                  </a:lnTo>
                  <a:lnTo>
                    <a:pt x="96" y="4792"/>
                  </a:lnTo>
                  <a:cubicBezTo>
                    <a:pt x="96" y="4779"/>
                    <a:pt x="107" y="4768"/>
                    <a:pt x="120" y="4768"/>
                  </a:cubicBezTo>
                  <a:cubicBezTo>
                    <a:pt x="134" y="4768"/>
                    <a:pt x="144" y="4779"/>
                    <a:pt x="144" y="4792"/>
                  </a:cubicBezTo>
                  <a:lnTo>
                    <a:pt x="144" y="4816"/>
                  </a:lnTo>
                  <a:cubicBezTo>
                    <a:pt x="144" y="4830"/>
                    <a:pt x="134" y="4840"/>
                    <a:pt x="120" y="4840"/>
                  </a:cubicBezTo>
                  <a:cubicBezTo>
                    <a:pt x="107" y="4840"/>
                    <a:pt x="96" y="4830"/>
                    <a:pt x="96" y="4816"/>
                  </a:cubicBezTo>
                  <a:lnTo>
                    <a:pt x="96" y="4792"/>
                  </a:lnTo>
                  <a:cubicBezTo>
                    <a:pt x="96" y="4779"/>
                    <a:pt x="107" y="4768"/>
                    <a:pt x="120" y="4768"/>
                  </a:cubicBezTo>
                  <a:cubicBezTo>
                    <a:pt x="134" y="4768"/>
                    <a:pt x="144" y="4779"/>
                    <a:pt x="144" y="4792"/>
                  </a:cubicBezTo>
                  <a:lnTo>
                    <a:pt x="144" y="4816"/>
                  </a:lnTo>
                  <a:lnTo>
                    <a:pt x="120" y="4792"/>
                  </a:lnTo>
                  <a:lnTo>
                    <a:pt x="128" y="4792"/>
                  </a:lnTo>
                  <a:lnTo>
                    <a:pt x="104" y="4816"/>
                  </a:lnTo>
                  <a:lnTo>
                    <a:pt x="104" y="4792"/>
                  </a:lnTo>
                  <a:cubicBezTo>
                    <a:pt x="104" y="4779"/>
                    <a:pt x="115" y="4768"/>
                    <a:pt x="128" y="4768"/>
                  </a:cubicBezTo>
                  <a:cubicBezTo>
                    <a:pt x="142" y="4768"/>
                    <a:pt x="152" y="4779"/>
                    <a:pt x="152" y="4792"/>
                  </a:cubicBezTo>
                  <a:lnTo>
                    <a:pt x="152" y="4816"/>
                  </a:lnTo>
                  <a:cubicBezTo>
                    <a:pt x="152" y="4830"/>
                    <a:pt x="142" y="4840"/>
                    <a:pt x="128" y="4840"/>
                  </a:cubicBezTo>
                  <a:cubicBezTo>
                    <a:pt x="115" y="4840"/>
                    <a:pt x="104" y="4830"/>
                    <a:pt x="104" y="4816"/>
                  </a:cubicBezTo>
                  <a:lnTo>
                    <a:pt x="104" y="4792"/>
                  </a:lnTo>
                  <a:cubicBezTo>
                    <a:pt x="104" y="4779"/>
                    <a:pt x="115" y="4768"/>
                    <a:pt x="128" y="4768"/>
                  </a:cubicBezTo>
                  <a:cubicBezTo>
                    <a:pt x="142" y="4768"/>
                    <a:pt x="152" y="4779"/>
                    <a:pt x="152" y="4792"/>
                  </a:cubicBezTo>
                  <a:lnTo>
                    <a:pt x="152" y="4816"/>
                  </a:lnTo>
                  <a:lnTo>
                    <a:pt x="128" y="4792"/>
                  </a:lnTo>
                  <a:lnTo>
                    <a:pt x="136" y="4792"/>
                  </a:lnTo>
                  <a:lnTo>
                    <a:pt x="144" y="4792"/>
                  </a:lnTo>
                  <a:lnTo>
                    <a:pt x="120" y="4816"/>
                  </a:lnTo>
                  <a:lnTo>
                    <a:pt x="120" y="4792"/>
                  </a:lnTo>
                  <a:cubicBezTo>
                    <a:pt x="120" y="4779"/>
                    <a:pt x="131" y="4768"/>
                    <a:pt x="144" y="4768"/>
                  </a:cubicBezTo>
                  <a:cubicBezTo>
                    <a:pt x="158" y="4768"/>
                    <a:pt x="168" y="4779"/>
                    <a:pt x="168" y="4792"/>
                  </a:cubicBezTo>
                  <a:lnTo>
                    <a:pt x="168" y="4816"/>
                  </a:lnTo>
                  <a:lnTo>
                    <a:pt x="144" y="4792"/>
                  </a:lnTo>
                  <a:lnTo>
                    <a:pt x="152" y="4792"/>
                  </a:lnTo>
                  <a:lnTo>
                    <a:pt x="128" y="4816"/>
                  </a:lnTo>
                  <a:lnTo>
                    <a:pt x="128" y="4792"/>
                  </a:lnTo>
                  <a:cubicBezTo>
                    <a:pt x="128" y="4779"/>
                    <a:pt x="139" y="4768"/>
                    <a:pt x="152" y="4768"/>
                  </a:cubicBezTo>
                  <a:cubicBezTo>
                    <a:pt x="166" y="4768"/>
                    <a:pt x="176" y="4779"/>
                    <a:pt x="176" y="4792"/>
                  </a:cubicBezTo>
                  <a:lnTo>
                    <a:pt x="176" y="4816"/>
                  </a:lnTo>
                  <a:lnTo>
                    <a:pt x="152" y="4792"/>
                  </a:lnTo>
                  <a:lnTo>
                    <a:pt x="160" y="4792"/>
                  </a:lnTo>
                  <a:lnTo>
                    <a:pt x="136" y="4816"/>
                  </a:lnTo>
                  <a:lnTo>
                    <a:pt x="136" y="4792"/>
                  </a:lnTo>
                  <a:cubicBezTo>
                    <a:pt x="136" y="4779"/>
                    <a:pt x="147" y="4768"/>
                    <a:pt x="160" y="4768"/>
                  </a:cubicBezTo>
                  <a:cubicBezTo>
                    <a:pt x="174" y="4768"/>
                    <a:pt x="184" y="4779"/>
                    <a:pt x="184" y="4792"/>
                  </a:cubicBezTo>
                  <a:lnTo>
                    <a:pt x="184" y="4816"/>
                  </a:lnTo>
                  <a:lnTo>
                    <a:pt x="160" y="4792"/>
                  </a:lnTo>
                  <a:lnTo>
                    <a:pt x="168" y="4792"/>
                  </a:lnTo>
                  <a:lnTo>
                    <a:pt x="144" y="4816"/>
                  </a:lnTo>
                  <a:lnTo>
                    <a:pt x="144" y="4792"/>
                  </a:lnTo>
                  <a:cubicBezTo>
                    <a:pt x="144" y="4779"/>
                    <a:pt x="155" y="4768"/>
                    <a:pt x="168" y="4768"/>
                  </a:cubicBezTo>
                  <a:cubicBezTo>
                    <a:pt x="182" y="4768"/>
                    <a:pt x="192" y="4779"/>
                    <a:pt x="192" y="4792"/>
                  </a:cubicBezTo>
                  <a:lnTo>
                    <a:pt x="192" y="4816"/>
                  </a:lnTo>
                  <a:lnTo>
                    <a:pt x="168" y="4792"/>
                  </a:lnTo>
                  <a:lnTo>
                    <a:pt x="176" y="4792"/>
                  </a:lnTo>
                  <a:lnTo>
                    <a:pt x="184" y="4792"/>
                  </a:lnTo>
                  <a:lnTo>
                    <a:pt x="192" y="4792"/>
                  </a:lnTo>
                  <a:lnTo>
                    <a:pt x="168" y="4816"/>
                  </a:lnTo>
                  <a:lnTo>
                    <a:pt x="168" y="4792"/>
                  </a:lnTo>
                  <a:cubicBezTo>
                    <a:pt x="168" y="4779"/>
                    <a:pt x="179" y="4768"/>
                    <a:pt x="192" y="4768"/>
                  </a:cubicBezTo>
                  <a:cubicBezTo>
                    <a:pt x="206" y="4768"/>
                    <a:pt x="216" y="4779"/>
                    <a:pt x="216" y="4792"/>
                  </a:cubicBezTo>
                  <a:lnTo>
                    <a:pt x="216" y="4816"/>
                  </a:lnTo>
                  <a:cubicBezTo>
                    <a:pt x="216" y="4830"/>
                    <a:pt x="206" y="4840"/>
                    <a:pt x="192" y="4840"/>
                  </a:cubicBezTo>
                  <a:cubicBezTo>
                    <a:pt x="179" y="4840"/>
                    <a:pt x="168" y="4830"/>
                    <a:pt x="168" y="4816"/>
                  </a:cubicBezTo>
                  <a:lnTo>
                    <a:pt x="168" y="4792"/>
                  </a:lnTo>
                  <a:cubicBezTo>
                    <a:pt x="168" y="4779"/>
                    <a:pt x="179" y="4768"/>
                    <a:pt x="192" y="4768"/>
                  </a:cubicBezTo>
                  <a:cubicBezTo>
                    <a:pt x="206" y="4768"/>
                    <a:pt x="216" y="4779"/>
                    <a:pt x="216" y="4792"/>
                  </a:cubicBezTo>
                  <a:lnTo>
                    <a:pt x="216" y="4816"/>
                  </a:lnTo>
                  <a:cubicBezTo>
                    <a:pt x="216" y="4830"/>
                    <a:pt x="206" y="4840"/>
                    <a:pt x="192" y="4840"/>
                  </a:cubicBezTo>
                  <a:cubicBezTo>
                    <a:pt x="179" y="4840"/>
                    <a:pt x="168" y="4830"/>
                    <a:pt x="168" y="4816"/>
                  </a:cubicBezTo>
                  <a:lnTo>
                    <a:pt x="168" y="4792"/>
                  </a:lnTo>
                  <a:cubicBezTo>
                    <a:pt x="168" y="4779"/>
                    <a:pt x="179" y="4768"/>
                    <a:pt x="192" y="4768"/>
                  </a:cubicBezTo>
                  <a:cubicBezTo>
                    <a:pt x="206" y="4768"/>
                    <a:pt x="216" y="4779"/>
                    <a:pt x="216" y="4792"/>
                  </a:cubicBezTo>
                  <a:lnTo>
                    <a:pt x="216" y="4816"/>
                  </a:lnTo>
                  <a:lnTo>
                    <a:pt x="192" y="4792"/>
                  </a:lnTo>
                  <a:lnTo>
                    <a:pt x="200" y="4792"/>
                  </a:lnTo>
                  <a:lnTo>
                    <a:pt x="176" y="4816"/>
                  </a:lnTo>
                  <a:lnTo>
                    <a:pt x="176" y="4792"/>
                  </a:lnTo>
                  <a:cubicBezTo>
                    <a:pt x="176" y="4779"/>
                    <a:pt x="187" y="4768"/>
                    <a:pt x="200" y="4768"/>
                  </a:cubicBezTo>
                  <a:cubicBezTo>
                    <a:pt x="214" y="4768"/>
                    <a:pt x="224" y="4779"/>
                    <a:pt x="224" y="4792"/>
                  </a:cubicBezTo>
                  <a:lnTo>
                    <a:pt x="224" y="4816"/>
                  </a:lnTo>
                  <a:lnTo>
                    <a:pt x="200" y="4792"/>
                  </a:lnTo>
                  <a:lnTo>
                    <a:pt x="208" y="4792"/>
                  </a:lnTo>
                  <a:lnTo>
                    <a:pt x="184" y="4816"/>
                  </a:lnTo>
                  <a:lnTo>
                    <a:pt x="184" y="4792"/>
                  </a:lnTo>
                  <a:cubicBezTo>
                    <a:pt x="184" y="4779"/>
                    <a:pt x="195" y="4768"/>
                    <a:pt x="208" y="4768"/>
                  </a:cubicBezTo>
                  <a:cubicBezTo>
                    <a:pt x="222" y="4768"/>
                    <a:pt x="232" y="4779"/>
                    <a:pt x="232" y="4792"/>
                  </a:cubicBezTo>
                  <a:lnTo>
                    <a:pt x="232" y="4816"/>
                  </a:lnTo>
                  <a:lnTo>
                    <a:pt x="208" y="4792"/>
                  </a:lnTo>
                  <a:lnTo>
                    <a:pt x="216" y="4792"/>
                  </a:lnTo>
                  <a:lnTo>
                    <a:pt x="192" y="4816"/>
                  </a:lnTo>
                  <a:lnTo>
                    <a:pt x="192" y="4792"/>
                  </a:lnTo>
                  <a:cubicBezTo>
                    <a:pt x="192" y="4779"/>
                    <a:pt x="203" y="4768"/>
                    <a:pt x="216" y="4768"/>
                  </a:cubicBezTo>
                  <a:cubicBezTo>
                    <a:pt x="230" y="4768"/>
                    <a:pt x="240" y="4779"/>
                    <a:pt x="240" y="4792"/>
                  </a:cubicBezTo>
                  <a:lnTo>
                    <a:pt x="240" y="4816"/>
                  </a:lnTo>
                  <a:cubicBezTo>
                    <a:pt x="240" y="4830"/>
                    <a:pt x="230" y="4840"/>
                    <a:pt x="216" y="4840"/>
                  </a:cubicBezTo>
                  <a:cubicBezTo>
                    <a:pt x="203" y="4840"/>
                    <a:pt x="192" y="4830"/>
                    <a:pt x="192" y="4816"/>
                  </a:cubicBezTo>
                  <a:lnTo>
                    <a:pt x="192" y="4792"/>
                  </a:lnTo>
                  <a:cubicBezTo>
                    <a:pt x="192" y="4779"/>
                    <a:pt x="203" y="4768"/>
                    <a:pt x="216" y="4768"/>
                  </a:cubicBezTo>
                  <a:cubicBezTo>
                    <a:pt x="230" y="4768"/>
                    <a:pt x="240" y="4779"/>
                    <a:pt x="240" y="4792"/>
                  </a:cubicBezTo>
                  <a:lnTo>
                    <a:pt x="240" y="4816"/>
                  </a:lnTo>
                  <a:lnTo>
                    <a:pt x="216" y="4792"/>
                  </a:lnTo>
                  <a:lnTo>
                    <a:pt x="224" y="4792"/>
                  </a:lnTo>
                  <a:lnTo>
                    <a:pt x="200" y="4816"/>
                  </a:lnTo>
                  <a:lnTo>
                    <a:pt x="200" y="4792"/>
                  </a:lnTo>
                  <a:lnTo>
                    <a:pt x="200" y="4760"/>
                  </a:lnTo>
                  <a:lnTo>
                    <a:pt x="200" y="4736"/>
                  </a:lnTo>
                  <a:lnTo>
                    <a:pt x="200" y="4712"/>
                  </a:lnTo>
                  <a:cubicBezTo>
                    <a:pt x="200" y="4699"/>
                    <a:pt x="211" y="4688"/>
                    <a:pt x="224" y="4688"/>
                  </a:cubicBezTo>
                  <a:cubicBezTo>
                    <a:pt x="238" y="4688"/>
                    <a:pt x="248" y="4699"/>
                    <a:pt x="248" y="4712"/>
                  </a:cubicBezTo>
                  <a:lnTo>
                    <a:pt x="248" y="4736"/>
                  </a:lnTo>
                  <a:cubicBezTo>
                    <a:pt x="248" y="4750"/>
                    <a:pt x="238" y="4760"/>
                    <a:pt x="224" y="4760"/>
                  </a:cubicBezTo>
                  <a:cubicBezTo>
                    <a:pt x="211" y="4760"/>
                    <a:pt x="200" y="4750"/>
                    <a:pt x="200" y="4736"/>
                  </a:cubicBezTo>
                  <a:lnTo>
                    <a:pt x="200" y="4712"/>
                  </a:lnTo>
                  <a:lnTo>
                    <a:pt x="200" y="4688"/>
                  </a:lnTo>
                  <a:lnTo>
                    <a:pt x="200" y="4656"/>
                  </a:lnTo>
                  <a:cubicBezTo>
                    <a:pt x="200" y="4643"/>
                    <a:pt x="211" y="4632"/>
                    <a:pt x="224" y="4632"/>
                  </a:cubicBezTo>
                  <a:lnTo>
                    <a:pt x="232" y="4632"/>
                  </a:lnTo>
                  <a:lnTo>
                    <a:pt x="208" y="4656"/>
                  </a:lnTo>
                  <a:lnTo>
                    <a:pt x="208" y="4632"/>
                  </a:lnTo>
                  <a:lnTo>
                    <a:pt x="208" y="4608"/>
                  </a:lnTo>
                  <a:lnTo>
                    <a:pt x="208" y="4584"/>
                  </a:lnTo>
                  <a:lnTo>
                    <a:pt x="208" y="4552"/>
                  </a:lnTo>
                  <a:lnTo>
                    <a:pt x="208" y="4528"/>
                  </a:lnTo>
                  <a:lnTo>
                    <a:pt x="208" y="4504"/>
                  </a:lnTo>
                  <a:lnTo>
                    <a:pt x="208" y="4480"/>
                  </a:lnTo>
                  <a:lnTo>
                    <a:pt x="208" y="4448"/>
                  </a:lnTo>
                  <a:lnTo>
                    <a:pt x="208" y="4424"/>
                  </a:lnTo>
                  <a:lnTo>
                    <a:pt x="208" y="4400"/>
                  </a:lnTo>
                  <a:lnTo>
                    <a:pt x="208" y="4344"/>
                  </a:lnTo>
                  <a:lnTo>
                    <a:pt x="208" y="4296"/>
                  </a:lnTo>
                  <a:lnTo>
                    <a:pt x="208" y="4248"/>
                  </a:lnTo>
                  <a:lnTo>
                    <a:pt x="208" y="4192"/>
                  </a:lnTo>
                  <a:lnTo>
                    <a:pt x="208" y="4144"/>
                  </a:lnTo>
                  <a:lnTo>
                    <a:pt x="208" y="4112"/>
                  </a:lnTo>
                  <a:lnTo>
                    <a:pt x="208" y="4088"/>
                  </a:lnTo>
                  <a:cubicBezTo>
                    <a:pt x="208" y="4086"/>
                    <a:pt x="209" y="4083"/>
                    <a:pt x="210" y="4081"/>
                  </a:cubicBezTo>
                  <a:lnTo>
                    <a:pt x="218" y="4057"/>
                  </a:lnTo>
                  <a:lnTo>
                    <a:pt x="216" y="4064"/>
                  </a:lnTo>
                  <a:lnTo>
                    <a:pt x="216" y="4040"/>
                  </a:lnTo>
                  <a:lnTo>
                    <a:pt x="216" y="4008"/>
                  </a:lnTo>
                  <a:lnTo>
                    <a:pt x="216" y="3960"/>
                  </a:lnTo>
                  <a:lnTo>
                    <a:pt x="216" y="3936"/>
                  </a:lnTo>
                  <a:lnTo>
                    <a:pt x="216" y="3904"/>
                  </a:lnTo>
                  <a:lnTo>
                    <a:pt x="216" y="3880"/>
                  </a:lnTo>
                  <a:lnTo>
                    <a:pt x="216" y="3856"/>
                  </a:lnTo>
                  <a:lnTo>
                    <a:pt x="216" y="3832"/>
                  </a:lnTo>
                  <a:cubicBezTo>
                    <a:pt x="216" y="3819"/>
                    <a:pt x="227" y="3808"/>
                    <a:pt x="240" y="3808"/>
                  </a:cubicBezTo>
                  <a:cubicBezTo>
                    <a:pt x="254" y="3808"/>
                    <a:pt x="264" y="3819"/>
                    <a:pt x="264" y="3832"/>
                  </a:cubicBezTo>
                  <a:lnTo>
                    <a:pt x="264" y="3856"/>
                  </a:lnTo>
                  <a:lnTo>
                    <a:pt x="264" y="3880"/>
                  </a:lnTo>
                  <a:lnTo>
                    <a:pt x="264" y="3904"/>
                  </a:lnTo>
                  <a:lnTo>
                    <a:pt x="264" y="3936"/>
                  </a:lnTo>
                  <a:lnTo>
                    <a:pt x="264" y="3960"/>
                  </a:lnTo>
                  <a:lnTo>
                    <a:pt x="264" y="4008"/>
                  </a:lnTo>
                  <a:lnTo>
                    <a:pt x="264" y="4040"/>
                  </a:lnTo>
                  <a:lnTo>
                    <a:pt x="264" y="4064"/>
                  </a:lnTo>
                  <a:cubicBezTo>
                    <a:pt x="264" y="4067"/>
                    <a:pt x="264" y="4070"/>
                    <a:pt x="263" y="4072"/>
                  </a:cubicBezTo>
                  <a:lnTo>
                    <a:pt x="255" y="4096"/>
                  </a:lnTo>
                  <a:lnTo>
                    <a:pt x="256" y="4088"/>
                  </a:lnTo>
                  <a:lnTo>
                    <a:pt x="256" y="4112"/>
                  </a:lnTo>
                  <a:lnTo>
                    <a:pt x="256" y="4144"/>
                  </a:lnTo>
                  <a:lnTo>
                    <a:pt x="256" y="4192"/>
                  </a:lnTo>
                  <a:lnTo>
                    <a:pt x="256" y="4248"/>
                  </a:lnTo>
                  <a:lnTo>
                    <a:pt x="256" y="4296"/>
                  </a:lnTo>
                  <a:lnTo>
                    <a:pt x="256" y="4344"/>
                  </a:lnTo>
                  <a:lnTo>
                    <a:pt x="256" y="4400"/>
                  </a:lnTo>
                  <a:lnTo>
                    <a:pt x="256" y="4424"/>
                  </a:lnTo>
                  <a:lnTo>
                    <a:pt x="256" y="4448"/>
                  </a:lnTo>
                  <a:lnTo>
                    <a:pt x="256" y="4480"/>
                  </a:lnTo>
                  <a:lnTo>
                    <a:pt x="256" y="4504"/>
                  </a:lnTo>
                  <a:lnTo>
                    <a:pt x="256" y="4528"/>
                  </a:lnTo>
                  <a:lnTo>
                    <a:pt x="256" y="4552"/>
                  </a:lnTo>
                  <a:lnTo>
                    <a:pt x="256" y="4584"/>
                  </a:lnTo>
                  <a:lnTo>
                    <a:pt x="256" y="4608"/>
                  </a:lnTo>
                  <a:lnTo>
                    <a:pt x="256" y="4632"/>
                  </a:lnTo>
                  <a:lnTo>
                    <a:pt x="256" y="4656"/>
                  </a:lnTo>
                  <a:cubicBezTo>
                    <a:pt x="256" y="4670"/>
                    <a:pt x="246" y="4680"/>
                    <a:pt x="232" y="4680"/>
                  </a:cubicBezTo>
                  <a:lnTo>
                    <a:pt x="224" y="4680"/>
                  </a:lnTo>
                  <a:lnTo>
                    <a:pt x="248" y="4656"/>
                  </a:lnTo>
                  <a:lnTo>
                    <a:pt x="248" y="4688"/>
                  </a:lnTo>
                  <a:lnTo>
                    <a:pt x="248" y="4712"/>
                  </a:lnTo>
                  <a:lnTo>
                    <a:pt x="248" y="4736"/>
                  </a:lnTo>
                  <a:lnTo>
                    <a:pt x="200" y="4736"/>
                  </a:lnTo>
                  <a:lnTo>
                    <a:pt x="200" y="4712"/>
                  </a:lnTo>
                  <a:lnTo>
                    <a:pt x="248" y="4712"/>
                  </a:lnTo>
                  <a:lnTo>
                    <a:pt x="248" y="4736"/>
                  </a:lnTo>
                  <a:lnTo>
                    <a:pt x="248" y="4760"/>
                  </a:lnTo>
                  <a:lnTo>
                    <a:pt x="248" y="4792"/>
                  </a:lnTo>
                  <a:lnTo>
                    <a:pt x="248" y="4816"/>
                  </a:lnTo>
                  <a:cubicBezTo>
                    <a:pt x="248" y="4830"/>
                    <a:pt x="238" y="4840"/>
                    <a:pt x="224" y="4840"/>
                  </a:cubicBezTo>
                  <a:lnTo>
                    <a:pt x="216" y="4840"/>
                  </a:lnTo>
                  <a:cubicBezTo>
                    <a:pt x="203" y="4840"/>
                    <a:pt x="192" y="4830"/>
                    <a:pt x="192" y="4816"/>
                  </a:cubicBezTo>
                  <a:lnTo>
                    <a:pt x="192" y="4792"/>
                  </a:lnTo>
                  <a:lnTo>
                    <a:pt x="240" y="4792"/>
                  </a:lnTo>
                  <a:lnTo>
                    <a:pt x="240" y="4816"/>
                  </a:lnTo>
                  <a:lnTo>
                    <a:pt x="192" y="4816"/>
                  </a:lnTo>
                  <a:lnTo>
                    <a:pt x="192" y="4792"/>
                  </a:lnTo>
                  <a:lnTo>
                    <a:pt x="240" y="4792"/>
                  </a:lnTo>
                  <a:lnTo>
                    <a:pt x="240" y="4816"/>
                  </a:lnTo>
                  <a:cubicBezTo>
                    <a:pt x="240" y="4830"/>
                    <a:pt x="230" y="4840"/>
                    <a:pt x="216" y="4840"/>
                  </a:cubicBezTo>
                  <a:lnTo>
                    <a:pt x="208" y="4840"/>
                  </a:lnTo>
                  <a:cubicBezTo>
                    <a:pt x="195" y="4840"/>
                    <a:pt x="184" y="4830"/>
                    <a:pt x="184" y="4816"/>
                  </a:cubicBezTo>
                  <a:lnTo>
                    <a:pt x="184" y="4792"/>
                  </a:lnTo>
                  <a:lnTo>
                    <a:pt x="232" y="4792"/>
                  </a:lnTo>
                  <a:lnTo>
                    <a:pt x="232" y="4816"/>
                  </a:lnTo>
                  <a:cubicBezTo>
                    <a:pt x="232" y="4830"/>
                    <a:pt x="222" y="4840"/>
                    <a:pt x="208" y="4840"/>
                  </a:cubicBezTo>
                  <a:lnTo>
                    <a:pt x="200" y="4840"/>
                  </a:lnTo>
                  <a:cubicBezTo>
                    <a:pt x="187" y="4840"/>
                    <a:pt x="176" y="4830"/>
                    <a:pt x="176" y="4816"/>
                  </a:cubicBezTo>
                  <a:lnTo>
                    <a:pt x="176" y="4792"/>
                  </a:lnTo>
                  <a:lnTo>
                    <a:pt x="224" y="4792"/>
                  </a:lnTo>
                  <a:lnTo>
                    <a:pt x="224" y="4816"/>
                  </a:lnTo>
                  <a:cubicBezTo>
                    <a:pt x="224" y="4830"/>
                    <a:pt x="214" y="4840"/>
                    <a:pt x="200" y="4840"/>
                  </a:cubicBezTo>
                  <a:lnTo>
                    <a:pt x="192" y="4840"/>
                  </a:lnTo>
                  <a:cubicBezTo>
                    <a:pt x="179" y="4840"/>
                    <a:pt x="168" y="4830"/>
                    <a:pt x="168" y="4816"/>
                  </a:cubicBezTo>
                  <a:lnTo>
                    <a:pt x="168" y="4792"/>
                  </a:lnTo>
                  <a:lnTo>
                    <a:pt x="216" y="4792"/>
                  </a:lnTo>
                  <a:lnTo>
                    <a:pt x="216" y="4816"/>
                  </a:lnTo>
                  <a:lnTo>
                    <a:pt x="168" y="4816"/>
                  </a:lnTo>
                  <a:lnTo>
                    <a:pt x="168" y="4792"/>
                  </a:lnTo>
                  <a:lnTo>
                    <a:pt x="216" y="4792"/>
                  </a:lnTo>
                  <a:lnTo>
                    <a:pt x="216" y="4816"/>
                  </a:lnTo>
                  <a:lnTo>
                    <a:pt x="168" y="4816"/>
                  </a:lnTo>
                  <a:lnTo>
                    <a:pt x="168" y="4792"/>
                  </a:lnTo>
                  <a:lnTo>
                    <a:pt x="216" y="4792"/>
                  </a:lnTo>
                  <a:lnTo>
                    <a:pt x="216" y="4816"/>
                  </a:lnTo>
                  <a:cubicBezTo>
                    <a:pt x="216" y="4830"/>
                    <a:pt x="206" y="4840"/>
                    <a:pt x="192" y="4840"/>
                  </a:cubicBezTo>
                  <a:lnTo>
                    <a:pt x="184" y="4840"/>
                  </a:lnTo>
                  <a:lnTo>
                    <a:pt x="176" y="4840"/>
                  </a:lnTo>
                  <a:lnTo>
                    <a:pt x="168" y="4840"/>
                  </a:lnTo>
                  <a:cubicBezTo>
                    <a:pt x="155" y="4840"/>
                    <a:pt x="144" y="4830"/>
                    <a:pt x="144" y="4816"/>
                  </a:cubicBezTo>
                  <a:lnTo>
                    <a:pt x="144" y="4792"/>
                  </a:lnTo>
                  <a:lnTo>
                    <a:pt x="192" y="4792"/>
                  </a:lnTo>
                  <a:lnTo>
                    <a:pt x="192" y="4816"/>
                  </a:lnTo>
                  <a:cubicBezTo>
                    <a:pt x="192" y="4830"/>
                    <a:pt x="182" y="4840"/>
                    <a:pt x="168" y="4840"/>
                  </a:cubicBezTo>
                  <a:lnTo>
                    <a:pt x="160" y="4840"/>
                  </a:lnTo>
                  <a:cubicBezTo>
                    <a:pt x="147" y="4840"/>
                    <a:pt x="136" y="4830"/>
                    <a:pt x="136" y="4816"/>
                  </a:cubicBezTo>
                  <a:lnTo>
                    <a:pt x="136" y="4792"/>
                  </a:lnTo>
                  <a:lnTo>
                    <a:pt x="184" y="4792"/>
                  </a:lnTo>
                  <a:lnTo>
                    <a:pt x="184" y="4816"/>
                  </a:lnTo>
                  <a:cubicBezTo>
                    <a:pt x="184" y="4830"/>
                    <a:pt x="174" y="4840"/>
                    <a:pt x="160" y="4840"/>
                  </a:cubicBezTo>
                  <a:lnTo>
                    <a:pt x="152" y="4840"/>
                  </a:lnTo>
                  <a:cubicBezTo>
                    <a:pt x="139" y="4840"/>
                    <a:pt x="128" y="4830"/>
                    <a:pt x="128" y="4816"/>
                  </a:cubicBezTo>
                  <a:lnTo>
                    <a:pt x="128" y="4792"/>
                  </a:lnTo>
                  <a:lnTo>
                    <a:pt x="176" y="4792"/>
                  </a:lnTo>
                  <a:lnTo>
                    <a:pt x="176" y="4816"/>
                  </a:lnTo>
                  <a:cubicBezTo>
                    <a:pt x="176" y="4830"/>
                    <a:pt x="166" y="4840"/>
                    <a:pt x="152" y="4840"/>
                  </a:cubicBezTo>
                  <a:lnTo>
                    <a:pt x="144" y="4840"/>
                  </a:lnTo>
                  <a:cubicBezTo>
                    <a:pt x="131" y="4840"/>
                    <a:pt x="120" y="4830"/>
                    <a:pt x="120" y="4816"/>
                  </a:cubicBezTo>
                  <a:lnTo>
                    <a:pt x="120" y="4792"/>
                  </a:lnTo>
                  <a:lnTo>
                    <a:pt x="168" y="4792"/>
                  </a:lnTo>
                  <a:lnTo>
                    <a:pt x="168" y="4816"/>
                  </a:lnTo>
                  <a:cubicBezTo>
                    <a:pt x="168" y="4830"/>
                    <a:pt x="158" y="4840"/>
                    <a:pt x="144" y="4840"/>
                  </a:cubicBezTo>
                  <a:lnTo>
                    <a:pt x="136" y="4840"/>
                  </a:lnTo>
                  <a:lnTo>
                    <a:pt x="128" y="4840"/>
                  </a:lnTo>
                  <a:cubicBezTo>
                    <a:pt x="115" y="4840"/>
                    <a:pt x="104" y="4830"/>
                    <a:pt x="104" y="4816"/>
                  </a:cubicBezTo>
                  <a:lnTo>
                    <a:pt x="104" y="4792"/>
                  </a:lnTo>
                  <a:lnTo>
                    <a:pt x="152" y="4792"/>
                  </a:lnTo>
                  <a:lnTo>
                    <a:pt x="152" y="4816"/>
                  </a:lnTo>
                  <a:lnTo>
                    <a:pt x="104" y="4816"/>
                  </a:lnTo>
                  <a:lnTo>
                    <a:pt x="104" y="4792"/>
                  </a:lnTo>
                  <a:lnTo>
                    <a:pt x="152" y="4792"/>
                  </a:lnTo>
                  <a:lnTo>
                    <a:pt x="152" y="4816"/>
                  </a:lnTo>
                  <a:cubicBezTo>
                    <a:pt x="152" y="4830"/>
                    <a:pt x="142" y="4840"/>
                    <a:pt x="128" y="4840"/>
                  </a:cubicBezTo>
                  <a:lnTo>
                    <a:pt x="120" y="4840"/>
                  </a:lnTo>
                  <a:cubicBezTo>
                    <a:pt x="107" y="4840"/>
                    <a:pt x="96" y="4830"/>
                    <a:pt x="96" y="4816"/>
                  </a:cubicBezTo>
                  <a:lnTo>
                    <a:pt x="96" y="4792"/>
                  </a:lnTo>
                  <a:lnTo>
                    <a:pt x="144" y="4792"/>
                  </a:lnTo>
                  <a:lnTo>
                    <a:pt x="144" y="4816"/>
                  </a:lnTo>
                  <a:lnTo>
                    <a:pt x="96" y="4816"/>
                  </a:lnTo>
                  <a:lnTo>
                    <a:pt x="96" y="4792"/>
                  </a:lnTo>
                  <a:lnTo>
                    <a:pt x="144" y="4792"/>
                  </a:lnTo>
                  <a:lnTo>
                    <a:pt x="144" y="4816"/>
                  </a:lnTo>
                  <a:cubicBezTo>
                    <a:pt x="144" y="4830"/>
                    <a:pt x="134" y="4840"/>
                    <a:pt x="120" y="4840"/>
                  </a:cubicBezTo>
                  <a:lnTo>
                    <a:pt x="112" y="4840"/>
                  </a:lnTo>
                  <a:cubicBezTo>
                    <a:pt x="99" y="4840"/>
                    <a:pt x="88" y="4830"/>
                    <a:pt x="88" y="4816"/>
                  </a:cubicBezTo>
                  <a:lnTo>
                    <a:pt x="88" y="4792"/>
                  </a:lnTo>
                  <a:lnTo>
                    <a:pt x="136" y="4792"/>
                  </a:lnTo>
                  <a:lnTo>
                    <a:pt x="136" y="4816"/>
                  </a:lnTo>
                  <a:cubicBezTo>
                    <a:pt x="136" y="4830"/>
                    <a:pt x="126" y="4840"/>
                    <a:pt x="112" y="4840"/>
                  </a:cubicBezTo>
                  <a:lnTo>
                    <a:pt x="104" y="4840"/>
                  </a:lnTo>
                  <a:cubicBezTo>
                    <a:pt x="91" y="4840"/>
                    <a:pt x="80" y="4830"/>
                    <a:pt x="80" y="4816"/>
                  </a:cubicBezTo>
                  <a:lnTo>
                    <a:pt x="80" y="4792"/>
                  </a:lnTo>
                  <a:lnTo>
                    <a:pt x="128" y="4792"/>
                  </a:lnTo>
                  <a:lnTo>
                    <a:pt x="128" y="4816"/>
                  </a:lnTo>
                  <a:lnTo>
                    <a:pt x="80" y="4816"/>
                  </a:lnTo>
                  <a:lnTo>
                    <a:pt x="80" y="4792"/>
                  </a:lnTo>
                  <a:lnTo>
                    <a:pt x="128" y="4792"/>
                  </a:lnTo>
                  <a:lnTo>
                    <a:pt x="128" y="4816"/>
                  </a:lnTo>
                  <a:cubicBezTo>
                    <a:pt x="128" y="4830"/>
                    <a:pt x="118" y="4840"/>
                    <a:pt x="104" y="4840"/>
                  </a:cubicBezTo>
                  <a:lnTo>
                    <a:pt x="96" y="4840"/>
                  </a:lnTo>
                  <a:cubicBezTo>
                    <a:pt x="83" y="4840"/>
                    <a:pt x="72" y="4830"/>
                    <a:pt x="72" y="4816"/>
                  </a:cubicBezTo>
                  <a:lnTo>
                    <a:pt x="72" y="4792"/>
                  </a:lnTo>
                  <a:lnTo>
                    <a:pt x="120" y="4792"/>
                  </a:lnTo>
                  <a:lnTo>
                    <a:pt x="120" y="4816"/>
                  </a:lnTo>
                  <a:cubicBezTo>
                    <a:pt x="120" y="4830"/>
                    <a:pt x="110" y="4840"/>
                    <a:pt x="96" y="4840"/>
                  </a:cubicBezTo>
                  <a:lnTo>
                    <a:pt x="88" y="4840"/>
                  </a:lnTo>
                  <a:cubicBezTo>
                    <a:pt x="75" y="4840"/>
                    <a:pt x="64" y="4830"/>
                    <a:pt x="64" y="4816"/>
                  </a:cubicBezTo>
                  <a:lnTo>
                    <a:pt x="64" y="4792"/>
                  </a:lnTo>
                  <a:lnTo>
                    <a:pt x="112" y="4792"/>
                  </a:lnTo>
                  <a:lnTo>
                    <a:pt x="112" y="4816"/>
                  </a:lnTo>
                  <a:cubicBezTo>
                    <a:pt x="112" y="4828"/>
                    <a:pt x="104" y="4838"/>
                    <a:pt x="92" y="4840"/>
                  </a:cubicBezTo>
                  <a:cubicBezTo>
                    <a:pt x="81" y="4842"/>
                    <a:pt x="69" y="4835"/>
                    <a:pt x="66" y="4824"/>
                  </a:cubicBezTo>
                  <a:lnTo>
                    <a:pt x="58" y="4800"/>
                  </a:lnTo>
                  <a:lnTo>
                    <a:pt x="104" y="4792"/>
                  </a:lnTo>
                  <a:lnTo>
                    <a:pt x="104" y="4816"/>
                  </a:lnTo>
                  <a:cubicBezTo>
                    <a:pt x="104" y="4828"/>
                    <a:pt x="96" y="4838"/>
                    <a:pt x="84" y="4840"/>
                  </a:cubicBezTo>
                  <a:cubicBezTo>
                    <a:pt x="73" y="4842"/>
                    <a:pt x="61" y="4835"/>
                    <a:pt x="58" y="4824"/>
                  </a:cubicBezTo>
                  <a:lnTo>
                    <a:pt x="50" y="4800"/>
                  </a:lnTo>
                  <a:cubicBezTo>
                    <a:pt x="49" y="4798"/>
                    <a:pt x="48" y="4795"/>
                    <a:pt x="48" y="4792"/>
                  </a:cubicBezTo>
                  <a:lnTo>
                    <a:pt x="48" y="4760"/>
                  </a:lnTo>
                  <a:lnTo>
                    <a:pt x="48" y="4736"/>
                  </a:lnTo>
                  <a:lnTo>
                    <a:pt x="72" y="4760"/>
                  </a:lnTo>
                  <a:lnTo>
                    <a:pt x="64" y="4760"/>
                  </a:lnTo>
                  <a:cubicBezTo>
                    <a:pt x="51" y="4760"/>
                    <a:pt x="40" y="4750"/>
                    <a:pt x="40" y="4736"/>
                  </a:cubicBezTo>
                  <a:lnTo>
                    <a:pt x="40" y="4712"/>
                  </a:lnTo>
                  <a:lnTo>
                    <a:pt x="88" y="4712"/>
                  </a:lnTo>
                  <a:lnTo>
                    <a:pt x="88" y="4736"/>
                  </a:lnTo>
                  <a:lnTo>
                    <a:pt x="40" y="4736"/>
                  </a:lnTo>
                  <a:lnTo>
                    <a:pt x="40" y="4712"/>
                  </a:lnTo>
                  <a:lnTo>
                    <a:pt x="64" y="4736"/>
                  </a:lnTo>
                  <a:lnTo>
                    <a:pt x="56" y="4736"/>
                  </a:lnTo>
                  <a:lnTo>
                    <a:pt x="80" y="4712"/>
                  </a:lnTo>
                  <a:lnTo>
                    <a:pt x="80" y="4736"/>
                  </a:lnTo>
                  <a:lnTo>
                    <a:pt x="32" y="4736"/>
                  </a:lnTo>
                  <a:lnTo>
                    <a:pt x="32" y="4712"/>
                  </a:lnTo>
                  <a:lnTo>
                    <a:pt x="32" y="4688"/>
                  </a:lnTo>
                  <a:lnTo>
                    <a:pt x="32" y="4656"/>
                  </a:lnTo>
                  <a:lnTo>
                    <a:pt x="32" y="4632"/>
                  </a:lnTo>
                  <a:lnTo>
                    <a:pt x="80" y="4632"/>
                  </a:lnTo>
                  <a:lnTo>
                    <a:pt x="80" y="4656"/>
                  </a:lnTo>
                  <a:cubicBezTo>
                    <a:pt x="80" y="4670"/>
                    <a:pt x="70" y="4680"/>
                    <a:pt x="56" y="4680"/>
                  </a:cubicBezTo>
                  <a:lnTo>
                    <a:pt x="48" y="4680"/>
                  </a:lnTo>
                  <a:cubicBezTo>
                    <a:pt x="35" y="4680"/>
                    <a:pt x="24" y="4670"/>
                    <a:pt x="24" y="4656"/>
                  </a:cubicBezTo>
                  <a:lnTo>
                    <a:pt x="24" y="4632"/>
                  </a:lnTo>
                  <a:lnTo>
                    <a:pt x="24" y="4608"/>
                  </a:lnTo>
                  <a:lnTo>
                    <a:pt x="24" y="4584"/>
                  </a:lnTo>
                  <a:lnTo>
                    <a:pt x="24" y="4552"/>
                  </a:lnTo>
                  <a:lnTo>
                    <a:pt x="24" y="4528"/>
                  </a:lnTo>
                  <a:lnTo>
                    <a:pt x="24" y="4504"/>
                  </a:lnTo>
                  <a:lnTo>
                    <a:pt x="24" y="4480"/>
                  </a:lnTo>
                  <a:lnTo>
                    <a:pt x="24" y="4448"/>
                  </a:lnTo>
                  <a:lnTo>
                    <a:pt x="24" y="4424"/>
                  </a:lnTo>
                  <a:lnTo>
                    <a:pt x="24" y="4376"/>
                  </a:lnTo>
                  <a:lnTo>
                    <a:pt x="24" y="4344"/>
                  </a:lnTo>
                  <a:lnTo>
                    <a:pt x="24" y="4320"/>
                  </a:lnTo>
                  <a:lnTo>
                    <a:pt x="24" y="4296"/>
                  </a:lnTo>
                  <a:lnTo>
                    <a:pt x="24" y="4272"/>
                  </a:lnTo>
                  <a:lnTo>
                    <a:pt x="24" y="4248"/>
                  </a:lnTo>
                  <a:lnTo>
                    <a:pt x="24" y="4216"/>
                  </a:lnTo>
                  <a:lnTo>
                    <a:pt x="24" y="4192"/>
                  </a:lnTo>
                  <a:lnTo>
                    <a:pt x="24" y="4168"/>
                  </a:lnTo>
                  <a:lnTo>
                    <a:pt x="24" y="4144"/>
                  </a:lnTo>
                  <a:lnTo>
                    <a:pt x="24" y="4112"/>
                  </a:lnTo>
                  <a:lnTo>
                    <a:pt x="24" y="4088"/>
                  </a:lnTo>
                  <a:lnTo>
                    <a:pt x="26" y="4096"/>
                  </a:lnTo>
                  <a:lnTo>
                    <a:pt x="18" y="4072"/>
                  </a:lnTo>
                  <a:cubicBezTo>
                    <a:pt x="17" y="4070"/>
                    <a:pt x="16" y="4067"/>
                    <a:pt x="16" y="4064"/>
                  </a:cubicBezTo>
                  <a:lnTo>
                    <a:pt x="16" y="4040"/>
                  </a:lnTo>
                  <a:lnTo>
                    <a:pt x="16" y="4008"/>
                  </a:lnTo>
                  <a:lnTo>
                    <a:pt x="16" y="3984"/>
                  </a:lnTo>
                  <a:lnTo>
                    <a:pt x="16" y="3960"/>
                  </a:lnTo>
                  <a:lnTo>
                    <a:pt x="16" y="3936"/>
                  </a:lnTo>
                  <a:lnTo>
                    <a:pt x="16" y="3880"/>
                  </a:lnTo>
                  <a:lnTo>
                    <a:pt x="16" y="3856"/>
                  </a:lnTo>
                  <a:lnTo>
                    <a:pt x="16" y="3832"/>
                  </a:lnTo>
                  <a:lnTo>
                    <a:pt x="16" y="3776"/>
                  </a:lnTo>
                  <a:lnTo>
                    <a:pt x="16" y="3752"/>
                  </a:lnTo>
                  <a:lnTo>
                    <a:pt x="16" y="3704"/>
                  </a:lnTo>
                  <a:lnTo>
                    <a:pt x="16" y="3672"/>
                  </a:lnTo>
                  <a:lnTo>
                    <a:pt x="16" y="3624"/>
                  </a:lnTo>
                  <a:lnTo>
                    <a:pt x="16" y="3568"/>
                  </a:lnTo>
                  <a:lnTo>
                    <a:pt x="16" y="3520"/>
                  </a:lnTo>
                  <a:lnTo>
                    <a:pt x="16" y="3464"/>
                  </a:lnTo>
                  <a:lnTo>
                    <a:pt x="16" y="3416"/>
                  </a:lnTo>
                  <a:lnTo>
                    <a:pt x="16" y="3360"/>
                  </a:lnTo>
                  <a:lnTo>
                    <a:pt x="16" y="3312"/>
                  </a:lnTo>
                  <a:lnTo>
                    <a:pt x="16" y="3264"/>
                  </a:lnTo>
                  <a:lnTo>
                    <a:pt x="16" y="3232"/>
                  </a:lnTo>
                  <a:lnTo>
                    <a:pt x="16" y="3184"/>
                  </a:lnTo>
                  <a:lnTo>
                    <a:pt x="16" y="3128"/>
                  </a:lnTo>
                  <a:lnTo>
                    <a:pt x="16" y="3080"/>
                  </a:lnTo>
                  <a:lnTo>
                    <a:pt x="16" y="3000"/>
                  </a:lnTo>
                  <a:lnTo>
                    <a:pt x="16" y="2952"/>
                  </a:lnTo>
                  <a:lnTo>
                    <a:pt x="16" y="2896"/>
                  </a:lnTo>
                  <a:lnTo>
                    <a:pt x="64" y="2896"/>
                  </a:lnTo>
                  <a:lnTo>
                    <a:pt x="64" y="4112"/>
                  </a:lnTo>
                  <a:lnTo>
                    <a:pt x="16" y="4112"/>
                  </a:lnTo>
                  <a:lnTo>
                    <a:pt x="16" y="4040"/>
                  </a:lnTo>
                  <a:lnTo>
                    <a:pt x="17" y="3906"/>
                  </a:lnTo>
                  <a:lnTo>
                    <a:pt x="8" y="3808"/>
                  </a:lnTo>
                  <a:lnTo>
                    <a:pt x="8" y="3704"/>
                  </a:lnTo>
                  <a:lnTo>
                    <a:pt x="8" y="3568"/>
                  </a:lnTo>
                  <a:lnTo>
                    <a:pt x="8" y="3464"/>
                  </a:lnTo>
                  <a:lnTo>
                    <a:pt x="8" y="3360"/>
                  </a:lnTo>
                  <a:lnTo>
                    <a:pt x="8" y="3264"/>
                  </a:lnTo>
                  <a:lnTo>
                    <a:pt x="8" y="3160"/>
                  </a:lnTo>
                  <a:lnTo>
                    <a:pt x="8" y="3056"/>
                  </a:lnTo>
                  <a:lnTo>
                    <a:pt x="8" y="2920"/>
                  </a:lnTo>
                  <a:lnTo>
                    <a:pt x="8" y="2816"/>
                  </a:lnTo>
                  <a:lnTo>
                    <a:pt x="8" y="2720"/>
                  </a:lnTo>
                  <a:lnTo>
                    <a:pt x="8" y="2616"/>
                  </a:lnTo>
                  <a:lnTo>
                    <a:pt x="8" y="2512"/>
                  </a:lnTo>
                  <a:lnTo>
                    <a:pt x="8" y="2408"/>
                  </a:lnTo>
                  <a:lnTo>
                    <a:pt x="8" y="2328"/>
                  </a:lnTo>
                  <a:lnTo>
                    <a:pt x="8" y="2224"/>
                  </a:lnTo>
                  <a:lnTo>
                    <a:pt x="8" y="2120"/>
                  </a:lnTo>
                  <a:lnTo>
                    <a:pt x="8" y="2016"/>
                  </a:lnTo>
                  <a:lnTo>
                    <a:pt x="8" y="1912"/>
                  </a:lnTo>
                  <a:lnTo>
                    <a:pt x="8" y="1808"/>
                  </a:lnTo>
                  <a:lnTo>
                    <a:pt x="8" y="1704"/>
                  </a:lnTo>
                  <a:lnTo>
                    <a:pt x="8" y="1600"/>
                  </a:lnTo>
                  <a:lnTo>
                    <a:pt x="8" y="1496"/>
                  </a:lnTo>
                  <a:lnTo>
                    <a:pt x="8" y="1392"/>
                  </a:lnTo>
                  <a:lnTo>
                    <a:pt x="8" y="1264"/>
                  </a:lnTo>
                  <a:lnTo>
                    <a:pt x="8" y="1160"/>
                  </a:lnTo>
                  <a:lnTo>
                    <a:pt x="8" y="1056"/>
                  </a:lnTo>
                  <a:lnTo>
                    <a:pt x="8" y="952"/>
                  </a:lnTo>
                  <a:lnTo>
                    <a:pt x="8" y="848"/>
                  </a:lnTo>
                  <a:lnTo>
                    <a:pt x="9" y="755"/>
                  </a:lnTo>
                  <a:lnTo>
                    <a:pt x="0" y="672"/>
                  </a:lnTo>
                  <a:lnTo>
                    <a:pt x="0" y="592"/>
                  </a:lnTo>
                  <a:lnTo>
                    <a:pt x="0" y="512"/>
                  </a:lnTo>
                  <a:lnTo>
                    <a:pt x="0" y="440"/>
                  </a:lnTo>
                  <a:lnTo>
                    <a:pt x="0" y="360"/>
                  </a:lnTo>
                  <a:lnTo>
                    <a:pt x="0" y="280"/>
                  </a:lnTo>
                  <a:lnTo>
                    <a:pt x="0" y="208"/>
                  </a:lnTo>
                  <a:lnTo>
                    <a:pt x="0" y="104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4" name="Freeform 258"/>
            <p:cNvSpPr>
              <a:spLocks/>
            </p:cNvSpPr>
            <p:nvPr/>
          </p:nvSpPr>
          <p:spPr bwMode="auto">
            <a:xfrm>
              <a:off x="7480903" y="4159408"/>
              <a:ext cx="13026" cy="1137784"/>
            </a:xfrm>
            <a:custGeom>
              <a:avLst/>
              <a:gdLst>
                <a:gd name="T0" fmla="*/ 0 w 120"/>
                <a:gd name="T1" fmla="*/ 5768 h 5952"/>
                <a:gd name="T2" fmla="*/ 0 w 120"/>
                <a:gd name="T3" fmla="*/ 5560 h 5952"/>
                <a:gd name="T4" fmla="*/ 0 w 120"/>
                <a:gd name="T5" fmla="*/ 5384 h 5952"/>
                <a:gd name="T6" fmla="*/ 8 w 120"/>
                <a:gd name="T7" fmla="*/ 5256 h 5952"/>
                <a:gd name="T8" fmla="*/ 8 w 120"/>
                <a:gd name="T9" fmla="*/ 5072 h 5952"/>
                <a:gd name="T10" fmla="*/ 8 w 120"/>
                <a:gd name="T11" fmla="*/ 4840 h 5952"/>
                <a:gd name="T12" fmla="*/ 8 w 120"/>
                <a:gd name="T13" fmla="*/ 4656 h 5952"/>
                <a:gd name="T14" fmla="*/ 16 w 120"/>
                <a:gd name="T15" fmla="*/ 4472 h 5952"/>
                <a:gd name="T16" fmla="*/ 16 w 120"/>
                <a:gd name="T17" fmla="*/ 4240 h 5952"/>
                <a:gd name="T18" fmla="*/ 16 w 120"/>
                <a:gd name="T19" fmla="*/ 4064 h 5952"/>
                <a:gd name="T20" fmla="*/ 16 w 120"/>
                <a:gd name="T21" fmla="*/ 3880 h 5952"/>
                <a:gd name="T22" fmla="*/ 18 w 120"/>
                <a:gd name="T23" fmla="*/ 3689 h 5952"/>
                <a:gd name="T24" fmla="*/ 24 w 120"/>
                <a:gd name="T25" fmla="*/ 3520 h 5952"/>
                <a:gd name="T26" fmla="*/ 24 w 120"/>
                <a:gd name="T27" fmla="*/ 3336 h 5952"/>
                <a:gd name="T28" fmla="*/ 24 w 120"/>
                <a:gd name="T29" fmla="*/ 3024 h 5952"/>
                <a:gd name="T30" fmla="*/ 24 w 120"/>
                <a:gd name="T31" fmla="*/ 2768 h 5952"/>
                <a:gd name="T32" fmla="*/ 32 w 120"/>
                <a:gd name="T33" fmla="*/ 2560 h 5952"/>
                <a:gd name="T34" fmla="*/ 32 w 120"/>
                <a:gd name="T35" fmla="*/ 2304 h 5952"/>
                <a:gd name="T36" fmla="*/ 32 w 120"/>
                <a:gd name="T37" fmla="*/ 1992 h 5952"/>
                <a:gd name="T38" fmla="*/ 32 w 120"/>
                <a:gd name="T39" fmla="*/ 1808 h 5952"/>
                <a:gd name="T40" fmla="*/ 40 w 120"/>
                <a:gd name="T41" fmla="*/ 1680 h 5952"/>
                <a:gd name="T42" fmla="*/ 40 w 120"/>
                <a:gd name="T43" fmla="*/ 1496 h 5952"/>
                <a:gd name="T44" fmla="*/ 48 w 120"/>
                <a:gd name="T45" fmla="*/ 1368 h 5952"/>
                <a:gd name="T46" fmla="*/ 48 w 120"/>
                <a:gd name="T47" fmla="*/ 1184 h 5952"/>
                <a:gd name="T48" fmla="*/ 48 w 120"/>
                <a:gd name="T49" fmla="*/ 1008 h 5952"/>
                <a:gd name="T50" fmla="*/ 58 w 120"/>
                <a:gd name="T51" fmla="*/ 841 h 5952"/>
                <a:gd name="T52" fmla="*/ 56 w 120"/>
                <a:gd name="T53" fmla="*/ 672 h 5952"/>
                <a:gd name="T54" fmla="*/ 56 w 120"/>
                <a:gd name="T55" fmla="*/ 488 h 5952"/>
                <a:gd name="T56" fmla="*/ 57 w 120"/>
                <a:gd name="T57" fmla="*/ 331 h 5952"/>
                <a:gd name="T58" fmla="*/ 64 w 120"/>
                <a:gd name="T59" fmla="*/ 176 h 5952"/>
                <a:gd name="T60" fmla="*/ 88 w 120"/>
                <a:gd name="T61" fmla="*/ 0 h 5952"/>
                <a:gd name="T62" fmla="*/ 112 w 120"/>
                <a:gd name="T63" fmla="*/ 72 h 5952"/>
                <a:gd name="T64" fmla="*/ 112 w 120"/>
                <a:gd name="T65" fmla="*/ 256 h 5952"/>
                <a:gd name="T66" fmla="*/ 104 w 120"/>
                <a:gd name="T67" fmla="*/ 384 h 5952"/>
                <a:gd name="T68" fmla="*/ 104 w 120"/>
                <a:gd name="T69" fmla="*/ 568 h 5952"/>
                <a:gd name="T70" fmla="*/ 104 w 120"/>
                <a:gd name="T71" fmla="*/ 776 h 5952"/>
                <a:gd name="T72" fmla="*/ 96 w 120"/>
                <a:gd name="T73" fmla="*/ 904 h 5952"/>
                <a:gd name="T74" fmla="*/ 96 w 120"/>
                <a:gd name="T75" fmla="*/ 1080 h 5952"/>
                <a:gd name="T76" fmla="*/ 96 w 120"/>
                <a:gd name="T77" fmla="*/ 1264 h 5952"/>
                <a:gd name="T78" fmla="*/ 88 w 120"/>
                <a:gd name="T79" fmla="*/ 1392 h 5952"/>
                <a:gd name="T80" fmla="*/ 88 w 120"/>
                <a:gd name="T81" fmla="*/ 1576 h 5952"/>
                <a:gd name="T82" fmla="*/ 88 w 120"/>
                <a:gd name="T83" fmla="*/ 1760 h 5952"/>
                <a:gd name="T84" fmla="*/ 80 w 120"/>
                <a:gd name="T85" fmla="*/ 1888 h 5952"/>
                <a:gd name="T86" fmla="*/ 80 w 120"/>
                <a:gd name="T87" fmla="*/ 2120 h 5952"/>
                <a:gd name="T88" fmla="*/ 80 w 120"/>
                <a:gd name="T89" fmla="*/ 2400 h 5952"/>
                <a:gd name="T90" fmla="*/ 80 w 120"/>
                <a:gd name="T91" fmla="*/ 2644 h 5952"/>
                <a:gd name="T92" fmla="*/ 72 w 120"/>
                <a:gd name="T93" fmla="*/ 2896 h 5952"/>
                <a:gd name="T94" fmla="*/ 72 w 120"/>
                <a:gd name="T95" fmla="*/ 3152 h 5952"/>
                <a:gd name="T96" fmla="*/ 72 w 120"/>
                <a:gd name="T97" fmla="*/ 3416 h 5952"/>
                <a:gd name="T98" fmla="*/ 72 w 120"/>
                <a:gd name="T99" fmla="*/ 3624 h 5952"/>
                <a:gd name="T100" fmla="*/ 64 w 120"/>
                <a:gd name="T101" fmla="*/ 3752 h 5952"/>
                <a:gd name="T102" fmla="*/ 64 w 120"/>
                <a:gd name="T103" fmla="*/ 3960 h 5952"/>
                <a:gd name="T104" fmla="*/ 64 w 120"/>
                <a:gd name="T105" fmla="*/ 4136 h 5952"/>
                <a:gd name="T106" fmla="*/ 64 w 120"/>
                <a:gd name="T107" fmla="*/ 4344 h 5952"/>
                <a:gd name="T108" fmla="*/ 56 w 120"/>
                <a:gd name="T109" fmla="*/ 4556 h 5952"/>
                <a:gd name="T110" fmla="*/ 56 w 120"/>
                <a:gd name="T111" fmla="*/ 4736 h 5952"/>
                <a:gd name="T112" fmla="*/ 56 w 120"/>
                <a:gd name="T113" fmla="*/ 4912 h 5952"/>
                <a:gd name="T114" fmla="*/ 56 w 120"/>
                <a:gd name="T115" fmla="*/ 5152 h 5952"/>
                <a:gd name="T116" fmla="*/ 56 w 120"/>
                <a:gd name="T117" fmla="*/ 5328 h 5952"/>
                <a:gd name="T118" fmla="*/ 48 w 120"/>
                <a:gd name="T119" fmla="*/ 5456 h 5952"/>
                <a:gd name="T120" fmla="*/ 48 w 120"/>
                <a:gd name="T121" fmla="*/ 5640 h 5952"/>
                <a:gd name="T122" fmla="*/ 48 w 120"/>
                <a:gd name="T123" fmla="*/ 5848 h 59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5952">
                  <a:moveTo>
                    <a:pt x="0" y="5928"/>
                  </a:moveTo>
                  <a:lnTo>
                    <a:pt x="0" y="5904"/>
                  </a:lnTo>
                  <a:lnTo>
                    <a:pt x="0" y="5872"/>
                  </a:lnTo>
                  <a:lnTo>
                    <a:pt x="0" y="5848"/>
                  </a:lnTo>
                  <a:lnTo>
                    <a:pt x="0" y="5824"/>
                  </a:lnTo>
                  <a:lnTo>
                    <a:pt x="0" y="5800"/>
                  </a:lnTo>
                  <a:lnTo>
                    <a:pt x="0" y="5768"/>
                  </a:lnTo>
                  <a:lnTo>
                    <a:pt x="0" y="5744"/>
                  </a:lnTo>
                  <a:lnTo>
                    <a:pt x="0" y="5720"/>
                  </a:lnTo>
                  <a:lnTo>
                    <a:pt x="0" y="5696"/>
                  </a:lnTo>
                  <a:lnTo>
                    <a:pt x="0" y="5640"/>
                  </a:lnTo>
                  <a:lnTo>
                    <a:pt x="0" y="5616"/>
                  </a:lnTo>
                  <a:lnTo>
                    <a:pt x="0" y="5592"/>
                  </a:lnTo>
                  <a:lnTo>
                    <a:pt x="0" y="5560"/>
                  </a:lnTo>
                  <a:lnTo>
                    <a:pt x="0" y="5536"/>
                  </a:lnTo>
                  <a:lnTo>
                    <a:pt x="0" y="5512"/>
                  </a:lnTo>
                  <a:lnTo>
                    <a:pt x="0" y="5488"/>
                  </a:lnTo>
                  <a:lnTo>
                    <a:pt x="0" y="5456"/>
                  </a:lnTo>
                  <a:lnTo>
                    <a:pt x="0" y="5432"/>
                  </a:lnTo>
                  <a:lnTo>
                    <a:pt x="0" y="5408"/>
                  </a:lnTo>
                  <a:lnTo>
                    <a:pt x="0" y="5384"/>
                  </a:lnTo>
                  <a:cubicBezTo>
                    <a:pt x="0" y="5382"/>
                    <a:pt x="1" y="5379"/>
                    <a:pt x="2" y="5377"/>
                  </a:cubicBezTo>
                  <a:lnTo>
                    <a:pt x="10" y="5353"/>
                  </a:lnTo>
                  <a:lnTo>
                    <a:pt x="8" y="5360"/>
                  </a:lnTo>
                  <a:lnTo>
                    <a:pt x="8" y="5328"/>
                  </a:lnTo>
                  <a:lnTo>
                    <a:pt x="8" y="5304"/>
                  </a:lnTo>
                  <a:lnTo>
                    <a:pt x="8" y="5280"/>
                  </a:lnTo>
                  <a:lnTo>
                    <a:pt x="8" y="5256"/>
                  </a:lnTo>
                  <a:lnTo>
                    <a:pt x="8" y="5224"/>
                  </a:lnTo>
                  <a:lnTo>
                    <a:pt x="8" y="5200"/>
                  </a:lnTo>
                  <a:lnTo>
                    <a:pt x="8" y="5176"/>
                  </a:lnTo>
                  <a:lnTo>
                    <a:pt x="8" y="5152"/>
                  </a:lnTo>
                  <a:lnTo>
                    <a:pt x="8" y="5120"/>
                  </a:lnTo>
                  <a:lnTo>
                    <a:pt x="8" y="5096"/>
                  </a:lnTo>
                  <a:lnTo>
                    <a:pt x="8" y="5072"/>
                  </a:lnTo>
                  <a:lnTo>
                    <a:pt x="8" y="5016"/>
                  </a:lnTo>
                  <a:lnTo>
                    <a:pt x="8" y="4992"/>
                  </a:lnTo>
                  <a:lnTo>
                    <a:pt x="8" y="4944"/>
                  </a:lnTo>
                  <a:lnTo>
                    <a:pt x="8" y="4912"/>
                  </a:lnTo>
                  <a:lnTo>
                    <a:pt x="8" y="4888"/>
                  </a:lnTo>
                  <a:lnTo>
                    <a:pt x="8" y="4864"/>
                  </a:lnTo>
                  <a:lnTo>
                    <a:pt x="8" y="4840"/>
                  </a:lnTo>
                  <a:lnTo>
                    <a:pt x="8" y="4816"/>
                  </a:lnTo>
                  <a:lnTo>
                    <a:pt x="8" y="4784"/>
                  </a:lnTo>
                  <a:lnTo>
                    <a:pt x="8" y="4760"/>
                  </a:lnTo>
                  <a:lnTo>
                    <a:pt x="8" y="4736"/>
                  </a:lnTo>
                  <a:lnTo>
                    <a:pt x="8" y="4712"/>
                  </a:lnTo>
                  <a:lnTo>
                    <a:pt x="8" y="4680"/>
                  </a:lnTo>
                  <a:lnTo>
                    <a:pt x="8" y="4656"/>
                  </a:lnTo>
                  <a:lnTo>
                    <a:pt x="8" y="4608"/>
                  </a:lnTo>
                  <a:lnTo>
                    <a:pt x="8" y="4576"/>
                  </a:lnTo>
                  <a:lnTo>
                    <a:pt x="8" y="4552"/>
                  </a:lnTo>
                  <a:cubicBezTo>
                    <a:pt x="8" y="4551"/>
                    <a:pt x="9" y="4550"/>
                    <a:pt x="9" y="4549"/>
                  </a:cubicBezTo>
                  <a:lnTo>
                    <a:pt x="17" y="4501"/>
                  </a:lnTo>
                  <a:lnTo>
                    <a:pt x="16" y="4504"/>
                  </a:lnTo>
                  <a:lnTo>
                    <a:pt x="16" y="4472"/>
                  </a:lnTo>
                  <a:lnTo>
                    <a:pt x="16" y="4448"/>
                  </a:lnTo>
                  <a:lnTo>
                    <a:pt x="16" y="4424"/>
                  </a:lnTo>
                  <a:lnTo>
                    <a:pt x="16" y="4400"/>
                  </a:lnTo>
                  <a:lnTo>
                    <a:pt x="16" y="4344"/>
                  </a:lnTo>
                  <a:lnTo>
                    <a:pt x="16" y="4320"/>
                  </a:lnTo>
                  <a:lnTo>
                    <a:pt x="16" y="4272"/>
                  </a:lnTo>
                  <a:lnTo>
                    <a:pt x="16" y="4240"/>
                  </a:lnTo>
                  <a:lnTo>
                    <a:pt x="16" y="4216"/>
                  </a:lnTo>
                  <a:lnTo>
                    <a:pt x="16" y="4192"/>
                  </a:lnTo>
                  <a:lnTo>
                    <a:pt x="16" y="4168"/>
                  </a:lnTo>
                  <a:lnTo>
                    <a:pt x="16" y="4136"/>
                  </a:lnTo>
                  <a:lnTo>
                    <a:pt x="16" y="4112"/>
                  </a:lnTo>
                  <a:lnTo>
                    <a:pt x="16" y="4088"/>
                  </a:lnTo>
                  <a:lnTo>
                    <a:pt x="16" y="4064"/>
                  </a:lnTo>
                  <a:lnTo>
                    <a:pt x="16" y="4032"/>
                  </a:lnTo>
                  <a:lnTo>
                    <a:pt x="16" y="4008"/>
                  </a:lnTo>
                  <a:lnTo>
                    <a:pt x="16" y="3984"/>
                  </a:lnTo>
                  <a:lnTo>
                    <a:pt x="16" y="3960"/>
                  </a:lnTo>
                  <a:lnTo>
                    <a:pt x="16" y="3928"/>
                  </a:lnTo>
                  <a:lnTo>
                    <a:pt x="16" y="3904"/>
                  </a:lnTo>
                  <a:lnTo>
                    <a:pt x="16" y="3880"/>
                  </a:lnTo>
                  <a:lnTo>
                    <a:pt x="16" y="3856"/>
                  </a:lnTo>
                  <a:lnTo>
                    <a:pt x="16" y="3800"/>
                  </a:lnTo>
                  <a:lnTo>
                    <a:pt x="16" y="3776"/>
                  </a:lnTo>
                  <a:lnTo>
                    <a:pt x="16" y="3752"/>
                  </a:lnTo>
                  <a:lnTo>
                    <a:pt x="16" y="3728"/>
                  </a:lnTo>
                  <a:lnTo>
                    <a:pt x="16" y="3696"/>
                  </a:lnTo>
                  <a:cubicBezTo>
                    <a:pt x="16" y="3694"/>
                    <a:pt x="17" y="3691"/>
                    <a:pt x="18" y="3689"/>
                  </a:cubicBezTo>
                  <a:lnTo>
                    <a:pt x="26" y="3665"/>
                  </a:lnTo>
                  <a:lnTo>
                    <a:pt x="24" y="3672"/>
                  </a:lnTo>
                  <a:lnTo>
                    <a:pt x="24" y="3648"/>
                  </a:lnTo>
                  <a:lnTo>
                    <a:pt x="24" y="3624"/>
                  </a:lnTo>
                  <a:lnTo>
                    <a:pt x="24" y="3592"/>
                  </a:lnTo>
                  <a:lnTo>
                    <a:pt x="24" y="3568"/>
                  </a:lnTo>
                  <a:lnTo>
                    <a:pt x="24" y="3520"/>
                  </a:lnTo>
                  <a:lnTo>
                    <a:pt x="24" y="3488"/>
                  </a:lnTo>
                  <a:lnTo>
                    <a:pt x="24" y="3464"/>
                  </a:lnTo>
                  <a:lnTo>
                    <a:pt x="24" y="3440"/>
                  </a:lnTo>
                  <a:lnTo>
                    <a:pt x="24" y="3416"/>
                  </a:lnTo>
                  <a:lnTo>
                    <a:pt x="24" y="3384"/>
                  </a:lnTo>
                  <a:lnTo>
                    <a:pt x="24" y="3360"/>
                  </a:lnTo>
                  <a:lnTo>
                    <a:pt x="24" y="3336"/>
                  </a:lnTo>
                  <a:lnTo>
                    <a:pt x="24" y="3312"/>
                  </a:lnTo>
                  <a:lnTo>
                    <a:pt x="24" y="3256"/>
                  </a:lnTo>
                  <a:lnTo>
                    <a:pt x="24" y="3208"/>
                  </a:lnTo>
                  <a:lnTo>
                    <a:pt x="24" y="3152"/>
                  </a:lnTo>
                  <a:lnTo>
                    <a:pt x="24" y="3104"/>
                  </a:lnTo>
                  <a:lnTo>
                    <a:pt x="24" y="3080"/>
                  </a:lnTo>
                  <a:lnTo>
                    <a:pt x="24" y="3024"/>
                  </a:lnTo>
                  <a:lnTo>
                    <a:pt x="24" y="3000"/>
                  </a:lnTo>
                  <a:lnTo>
                    <a:pt x="24" y="2976"/>
                  </a:lnTo>
                  <a:lnTo>
                    <a:pt x="24" y="2920"/>
                  </a:lnTo>
                  <a:lnTo>
                    <a:pt x="24" y="2896"/>
                  </a:lnTo>
                  <a:lnTo>
                    <a:pt x="24" y="2848"/>
                  </a:lnTo>
                  <a:lnTo>
                    <a:pt x="24" y="2816"/>
                  </a:lnTo>
                  <a:lnTo>
                    <a:pt x="24" y="2768"/>
                  </a:lnTo>
                  <a:lnTo>
                    <a:pt x="24" y="2712"/>
                  </a:lnTo>
                  <a:lnTo>
                    <a:pt x="24" y="2688"/>
                  </a:lnTo>
                  <a:cubicBezTo>
                    <a:pt x="24" y="2687"/>
                    <a:pt x="25" y="2686"/>
                    <a:pt x="25" y="2685"/>
                  </a:cubicBezTo>
                  <a:lnTo>
                    <a:pt x="33" y="2637"/>
                  </a:lnTo>
                  <a:lnTo>
                    <a:pt x="32" y="2640"/>
                  </a:lnTo>
                  <a:lnTo>
                    <a:pt x="32" y="2584"/>
                  </a:lnTo>
                  <a:lnTo>
                    <a:pt x="32" y="2560"/>
                  </a:lnTo>
                  <a:lnTo>
                    <a:pt x="32" y="2504"/>
                  </a:lnTo>
                  <a:lnTo>
                    <a:pt x="32" y="2480"/>
                  </a:lnTo>
                  <a:lnTo>
                    <a:pt x="32" y="2456"/>
                  </a:lnTo>
                  <a:lnTo>
                    <a:pt x="32" y="2400"/>
                  </a:lnTo>
                  <a:lnTo>
                    <a:pt x="32" y="2376"/>
                  </a:lnTo>
                  <a:lnTo>
                    <a:pt x="32" y="2328"/>
                  </a:lnTo>
                  <a:lnTo>
                    <a:pt x="32" y="2304"/>
                  </a:lnTo>
                  <a:lnTo>
                    <a:pt x="32" y="2248"/>
                  </a:lnTo>
                  <a:lnTo>
                    <a:pt x="32" y="2200"/>
                  </a:lnTo>
                  <a:lnTo>
                    <a:pt x="32" y="2168"/>
                  </a:lnTo>
                  <a:lnTo>
                    <a:pt x="32" y="2120"/>
                  </a:lnTo>
                  <a:lnTo>
                    <a:pt x="32" y="2096"/>
                  </a:lnTo>
                  <a:lnTo>
                    <a:pt x="32" y="2040"/>
                  </a:lnTo>
                  <a:lnTo>
                    <a:pt x="32" y="1992"/>
                  </a:lnTo>
                  <a:lnTo>
                    <a:pt x="32" y="1960"/>
                  </a:lnTo>
                  <a:lnTo>
                    <a:pt x="32" y="1936"/>
                  </a:lnTo>
                  <a:lnTo>
                    <a:pt x="32" y="1912"/>
                  </a:lnTo>
                  <a:lnTo>
                    <a:pt x="32" y="1888"/>
                  </a:lnTo>
                  <a:lnTo>
                    <a:pt x="32" y="1856"/>
                  </a:lnTo>
                  <a:lnTo>
                    <a:pt x="32" y="1832"/>
                  </a:lnTo>
                  <a:lnTo>
                    <a:pt x="32" y="1808"/>
                  </a:lnTo>
                  <a:lnTo>
                    <a:pt x="32" y="1784"/>
                  </a:lnTo>
                  <a:cubicBezTo>
                    <a:pt x="32" y="1782"/>
                    <a:pt x="33" y="1779"/>
                    <a:pt x="34" y="1777"/>
                  </a:cubicBezTo>
                  <a:lnTo>
                    <a:pt x="42" y="1753"/>
                  </a:lnTo>
                  <a:lnTo>
                    <a:pt x="40" y="1760"/>
                  </a:lnTo>
                  <a:lnTo>
                    <a:pt x="40" y="1728"/>
                  </a:lnTo>
                  <a:lnTo>
                    <a:pt x="40" y="1704"/>
                  </a:lnTo>
                  <a:lnTo>
                    <a:pt x="40" y="1680"/>
                  </a:lnTo>
                  <a:lnTo>
                    <a:pt x="40" y="1656"/>
                  </a:lnTo>
                  <a:lnTo>
                    <a:pt x="40" y="1624"/>
                  </a:lnTo>
                  <a:lnTo>
                    <a:pt x="40" y="1600"/>
                  </a:lnTo>
                  <a:lnTo>
                    <a:pt x="40" y="1576"/>
                  </a:lnTo>
                  <a:lnTo>
                    <a:pt x="40" y="1552"/>
                  </a:lnTo>
                  <a:lnTo>
                    <a:pt x="40" y="1520"/>
                  </a:lnTo>
                  <a:lnTo>
                    <a:pt x="40" y="1496"/>
                  </a:lnTo>
                  <a:lnTo>
                    <a:pt x="40" y="1472"/>
                  </a:lnTo>
                  <a:lnTo>
                    <a:pt x="40" y="1448"/>
                  </a:lnTo>
                  <a:lnTo>
                    <a:pt x="40" y="1416"/>
                  </a:lnTo>
                  <a:lnTo>
                    <a:pt x="40" y="1392"/>
                  </a:lnTo>
                  <a:cubicBezTo>
                    <a:pt x="40" y="1390"/>
                    <a:pt x="41" y="1387"/>
                    <a:pt x="42" y="1385"/>
                  </a:cubicBezTo>
                  <a:lnTo>
                    <a:pt x="50" y="1361"/>
                  </a:lnTo>
                  <a:lnTo>
                    <a:pt x="48" y="1368"/>
                  </a:lnTo>
                  <a:lnTo>
                    <a:pt x="48" y="1344"/>
                  </a:lnTo>
                  <a:lnTo>
                    <a:pt x="48" y="1320"/>
                  </a:lnTo>
                  <a:lnTo>
                    <a:pt x="48" y="1288"/>
                  </a:lnTo>
                  <a:lnTo>
                    <a:pt x="48" y="1264"/>
                  </a:lnTo>
                  <a:lnTo>
                    <a:pt x="48" y="1240"/>
                  </a:lnTo>
                  <a:lnTo>
                    <a:pt x="48" y="1216"/>
                  </a:lnTo>
                  <a:lnTo>
                    <a:pt x="48" y="1184"/>
                  </a:lnTo>
                  <a:lnTo>
                    <a:pt x="48" y="1160"/>
                  </a:lnTo>
                  <a:lnTo>
                    <a:pt x="48" y="1136"/>
                  </a:lnTo>
                  <a:lnTo>
                    <a:pt x="48" y="1112"/>
                  </a:lnTo>
                  <a:lnTo>
                    <a:pt x="48" y="1080"/>
                  </a:lnTo>
                  <a:lnTo>
                    <a:pt x="48" y="1056"/>
                  </a:lnTo>
                  <a:lnTo>
                    <a:pt x="48" y="1032"/>
                  </a:lnTo>
                  <a:lnTo>
                    <a:pt x="48" y="1008"/>
                  </a:lnTo>
                  <a:lnTo>
                    <a:pt x="48" y="976"/>
                  </a:lnTo>
                  <a:lnTo>
                    <a:pt x="48" y="952"/>
                  </a:lnTo>
                  <a:lnTo>
                    <a:pt x="48" y="928"/>
                  </a:lnTo>
                  <a:lnTo>
                    <a:pt x="48" y="904"/>
                  </a:lnTo>
                  <a:lnTo>
                    <a:pt x="48" y="872"/>
                  </a:lnTo>
                  <a:cubicBezTo>
                    <a:pt x="48" y="870"/>
                    <a:pt x="49" y="867"/>
                    <a:pt x="50" y="865"/>
                  </a:cubicBezTo>
                  <a:lnTo>
                    <a:pt x="58" y="841"/>
                  </a:lnTo>
                  <a:lnTo>
                    <a:pt x="56" y="848"/>
                  </a:lnTo>
                  <a:lnTo>
                    <a:pt x="56" y="824"/>
                  </a:lnTo>
                  <a:lnTo>
                    <a:pt x="56" y="800"/>
                  </a:lnTo>
                  <a:lnTo>
                    <a:pt x="56" y="776"/>
                  </a:lnTo>
                  <a:lnTo>
                    <a:pt x="56" y="744"/>
                  </a:lnTo>
                  <a:lnTo>
                    <a:pt x="56" y="720"/>
                  </a:lnTo>
                  <a:lnTo>
                    <a:pt x="56" y="672"/>
                  </a:lnTo>
                  <a:lnTo>
                    <a:pt x="56" y="640"/>
                  </a:lnTo>
                  <a:lnTo>
                    <a:pt x="56" y="616"/>
                  </a:lnTo>
                  <a:lnTo>
                    <a:pt x="56" y="592"/>
                  </a:lnTo>
                  <a:lnTo>
                    <a:pt x="56" y="568"/>
                  </a:lnTo>
                  <a:lnTo>
                    <a:pt x="56" y="536"/>
                  </a:lnTo>
                  <a:lnTo>
                    <a:pt x="56" y="512"/>
                  </a:lnTo>
                  <a:lnTo>
                    <a:pt x="56" y="488"/>
                  </a:lnTo>
                  <a:lnTo>
                    <a:pt x="56" y="464"/>
                  </a:lnTo>
                  <a:lnTo>
                    <a:pt x="56" y="432"/>
                  </a:lnTo>
                  <a:lnTo>
                    <a:pt x="56" y="408"/>
                  </a:lnTo>
                  <a:lnTo>
                    <a:pt x="56" y="384"/>
                  </a:lnTo>
                  <a:lnTo>
                    <a:pt x="56" y="360"/>
                  </a:lnTo>
                  <a:lnTo>
                    <a:pt x="56" y="336"/>
                  </a:lnTo>
                  <a:cubicBezTo>
                    <a:pt x="56" y="335"/>
                    <a:pt x="57" y="333"/>
                    <a:pt x="57" y="331"/>
                  </a:cubicBezTo>
                  <a:lnTo>
                    <a:pt x="65" y="299"/>
                  </a:lnTo>
                  <a:lnTo>
                    <a:pt x="64" y="304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64" y="232"/>
                  </a:lnTo>
                  <a:lnTo>
                    <a:pt x="64" y="200"/>
                  </a:lnTo>
                  <a:lnTo>
                    <a:pt x="64" y="176"/>
                  </a:lnTo>
                  <a:lnTo>
                    <a:pt x="64" y="152"/>
                  </a:lnTo>
                  <a:lnTo>
                    <a:pt x="64" y="128"/>
                  </a:lnTo>
                  <a:lnTo>
                    <a:pt x="64" y="96"/>
                  </a:lnTo>
                  <a:lnTo>
                    <a:pt x="64" y="72"/>
                  </a:lnTo>
                  <a:lnTo>
                    <a:pt x="64" y="48"/>
                  </a:lnTo>
                  <a:lnTo>
                    <a:pt x="64" y="24"/>
                  </a:lnTo>
                  <a:cubicBezTo>
                    <a:pt x="64" y="11"/>
                    <a:pt x="75" y="0"/>
                    <a:pt x="88" y="0"/>
                  </a:cubicBezTo>
                  <a:lnTo>
                    <a:pt x="96" y="0"/>
                  </a:lnTo>
                  <a:cubicBezTo>
                    <a:pt x="110" y="0"/>
                    <a:pt x="120" y="11"/>
                    <a:pt x="120" y="24"/>
                  </a:cubicBezTo>
                  <a:cubicBezTo>
                    <a:pt x="120" y="38"/>
                    <a:pt x="110" y="48"/>
                    <a:pt x="96" y="48"/>
                  </a:cubicBezTo>
                  <a:lnTo>
                    <a:pt x="88" y="48"/>
                  </a:lnTo>
                  <a:lnTo>
                    <a:pt x="112" y="24"/>
                  </a:lnTo>
                  <a:lnTo>
                    <a:pt x="112" y="48"/>
                  </a:lnTo>
                  <a:lnTo>
                    <a:pt x="112" y="72"/>
                  </a:lnTo>
                  <a:lnTo>
                    <a:pt x="112" y="96"/>
                  </a:lnTo>
                  <a:lnTo>
                    <a:pt x="112" y="128"/>
                  </a:lnTo>
                  <a:lnTo>
                    <a:pt x="112" y="152"/>
                  </a:lnTo>
                  <a:lnTo>
                    <a:pt x="112" y="176"/>
                  </a:lnTo>
                  <a:lnTo>
                    <a:pt x="112" y="200"/>
                  </a:lnTo>
                  <a:lnTo>
                    <a:pt x="112" y="232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112" y="304"/>
                  </a:lnTo>
                  <a:cubicBezTo>
                    <a:pt x="112" y="306"/>
                    <a:pt x="112" y="308"/>
                    <a:pt x="112" y="310"/>
                  </a:cubicBezTo>
                  <a:lnTo>
                    <a:pt x="104" y="342"/>
                  </a:lnTo>
                  <a:lnTo>
                    <a:pt x="104" y="336"/>
                  </a:lnTo>
                  <a:lnTo>
                    <a:pt x="104" y="360"/>
                  </a:lnTo>
                  <a:lnTo>
                    <a:pt x="104" y="384"/>
                  </a:lnTo>
                  <a:lnTo>
                    <a:pt x="104" y="408"/>
                  </a:lnTo>
                  <a:lnTo>
                    <a:pt x="104" y="432"/>
                  </a:lnTo>
                  <a:lnTo>
                    <a:pt x="104" y="464"/>
                  </a:lnTo>
                  <a:lnTo>
                    <a:pt x="104" y="488"/>
                  </a:lnTo>
                  <a:lnTo>
                    <a:pt x="104" y="512"/>
                  </a:lnTo>
                  <a:lnTo>
                    <a:pt x="104" y="536"/>
                  </a:lnTo>
                  <a:lnTo>
                    <a:pt x="104" y="568"/>
                  </a:lnTo>
                  <a:lnTo>
                    <a:pt x="104" y="592"/>
                  </a:lnTo>
                  <a:lnTo>
                    <a:pt x="104" y="616"/>
                  </a:lnTo>
                  <a:lnTo>
                    <a:pt x="104" y="640"/>
                  </a:lnTo>
                  <a:lnTo>
                    <a:pt x="104" y="672"/>
                  </a:lnTo>
                  <a:lnTo>
                    <a:pt x="104" y="720"/>
                  </a:lnTo>
                  <a:lnTo>
                    <a:pt x="104" y="744"/>
                  </a:lnTo>
                  <a:lnTo>
                    <a:pt x="104" y="776"/>
                  </a:lnTo>
                  <a:lnTo>
                    <a:pt x="104" y="800"/>
                  </a:lnTo>
                  <a:lnTo>
                    <a:pt x="104" y="824"/>
                  </a:lnTo>
                  <a:lnTo>
                    <a:pt x="104" y="848"/>
                  </a:lnTo>
                  <a:cubicBezTo>
                    <a:pt x="104" y="851"/>
                    <a:pt x="104" y="854"/>
                    <a:pt x="103" y="856"/>
                  </a:cubicBezTo>
                  <a:lnTo>
                    <a:pt x="95" y="880"/>
                  </a:lnTo>
                  <a:lnTo>
                    <a:pt x="96" y="872"/>
                  </a:lnTo>
                  <a:lnTo>
                    <a:pt x="96" y="904"/>
                  </a:lnTo>
                  <a:lnTo>
                    <a:pt x="96" y="928"/>
                  </a:lnTo>
                  <a:lnTo>
                    <a:pt x="96" y="952"/>
                  </a:lnTo>
                  <a:lnTo>
                    <a:pt x="96" y="976"/>
                  </a:lnTo>
                  <a:lnTo>
                    <a:pt x="96" y="1008"/>
                  </a:lnTo>
                  <a:lnTo>
                    <a:pt x="96" y="1032"/>
                  </a:lnTo>
                  <a:lnTo>
                    <a:pt x="96" y="1056"/>
                  </a:lnTo>
                  <a:lnTo>
                    <a:pt x="96" y="1080"/>
                  </a:lnTo>
                  <a:lnTo>
                    <a:pt x="96" y="1112"/>
                  </a:lnTo>
                  <a:lnTo>
                    <a:pt x="96" y="1136"/>
                  </a:lnTo>
                  <a:lnTo>
                    <a:pt x="96" y="1160"/>
                  </a:lnTo>
                  <a:lnTo>
                    <a:pt x="96" y="1184"/>
                  </a:lnTo>
                  <a:lnTo>
                    <a:pt x="96" y="1216"/>
                  </a:lnTo>
                  <a:lnTo>
                    <a:pt x="96" y="1240"/>
                  </a:lnTo>
                  <a:lnTo>
                    <a:pt x="96" y="1264"/>
                  </a:lnTo>
                  <a:lnTo>
                    <a:pt x="96" y="1288"/>
                  </a:lnTo>
                  <a:lnTo>
                    <a:pt x="96" y="1320"/>
                  </a:lnTo>
                  <a:lnTo>
                    <a:pt x="96" y="1344"/>
                  </a:lnTo>
                  <a:lnTo>
                    <a:pt x="96" y="1368"/>
                  </a:lnTo>
                  <a:cubicBezTo>
                    <a:pt x="96" y="1371"/>
                    <a:pt x="96" y="1374"/>
                    <a:pt x="95" y="1376"/>
                  </a:cubicBezTo>
                  <a:lnTo>
                    <a:pt x="87" y="1400"/>
                  </a:lnTo>
                  <a:lnTo>
                    <a:pt x="88" y="1392"/>
                  </a:lnTo>
                  <a:lnTo>
                    <a:pt x="88" y="1416"/>
                  </a:lnTo>
                  <a:lnTo>
                    <a:pt x="88" y="1448"/>
                  </a:lnTo>
                  <a:lnTo>
                    <a:pt x="88" y="1472"/>
                  </a:lnTo>
                  <a:lnTo>
                    <a:pt x="88" y="1496"/>
                  </a:lnTo>
                  <a:lnTo>
                    <a:pt x="88" y="1520"/>
                  </a:lnTo>
                  <a:lnTo>
                    <a:pt x="88" y="1552"/>
                  </a:lnTo>
                  <a:lnTo>
                    <a:pt x="88" y="1576"/>
                  </a:lnTo>
                  <a:lnTo>
                    <a:pt x="88" y="1600"/>
                  </a:lnTo>
                  <a:lnTo>
                    <a:pt x="88" y="1624"/>
                  </a:lnTo>
                  <a:lnTo>
                    <a:pt x="88" y="1656"/>
                  </a:lnTo>
                  <a:lnTo>
                    <a:pt x="88" y="1680"/>
                  </a:lnTo>
                  <a:lnTo>
                    <a:pt x="88" y="1704"/>
                  </a:lnTo>
                  <a:lnTo>
                    <a:pt x="88" y="1728"/>
                  </a:lnTo>
                  <a:lnTo>
                    <a:pt x="88" y="1760"/>
                  </a:lnTo>
                  <a:cubicBezTo>
                    <a:pt x="88" y="1763"/>
                    <a:pt x="88" y="1766"/>
                    <a:pt x="87" y="1768"/>
                  </a:cubicBezTo>
                  <a:lnTo>
                    <a:pt x="79" y="1792"/>
                  </a:lnTo>
                  <a:lnTo>
                    <a:pt x="80" y="1784"/>
                  </a:lnTo>
                  <a:lnTo>
                    <a:pt x="80" y="1808"/>
                  </a:lnTo>
                  <a:lnTo>
                    <a:pt x="80" y="1832"/>
                  </a:lnTo>
                  <a:lnTo>
                    <a:pt x="80" y="1856"/>
                  </a:lnTo>
                  <a:lnTo>
                    <a:pt x="80" y="1888"/>
                  </a:lnTo>
                  <a:lnTo>
                    <a:pt x="80" y="1912"/>
                  </a:lnTo>
                  <a:lnTo>
                    <a:pt x="80" y="1936"/>
                  </a:lnTo>
                  <a:lnTo>
                    <a:pt x="80" y="1960"/>
                  </a:lnTo>
                  <a:lnTo>
                    <a:pt x="80" y="1992"/>
                  </a:lnTo>
                  <a:lnTo>
                    <a:pt x="80" y="2040"/>
                  </a:lnTo>
                  <a:lnTo>
                    <a:pt x="80" y="2096"/>
                  </a:lnTo>
                  <a:lnTo>
                    <a:pt x="80" y="2120"/>
                  </a:lnTo>
                  <a:lnTo>
                    <a:pt x="80" y="2168"/>
                  </a:lnTo>
                  <a:lnTo>
                    <a:pt x="80" y="2200"/>
                  </a:lnTo>
                  <a:lnTo>
                    <a:pt x="80" y="2248"/>
                  </a:lnTo>
                  <a:lnTo>
                    <a:pt x="80" y="2304"/>
                  </a:lnTo>
                  <a:lnTo>
                    <a:pt x="80" y="2328"/>
                  </a:lnTo>
                  <a:lnTo>
                    <a:pt x="80" y="2376"/>
                  </a:lnTo>
                  <a:lnTo>
                    <a:pt x="80" y="2400"/>
                  </a:lnTo>
                  <a:lnTo>
                    <a:pt x="80" y="2456"/>
                  </a:lnTo>
                  <a:lnTo>
                    <a:pt x="80" y="2480"/>
                  </a:lnTo>
                  <a:lnTo>
                    <a:pt x="80" y="2504"/>
                  </a:lnTo>
                  <a:lnTo>
                    <a:pt x="80" y="2560"/>
                  </a:lnTo>
                  <a:lnTo>
                    <a:pt x="80" y="2584"/>
                  </a:lnTo>
                  <a:lnTo>
                    <a:pt x="80" y="2640"/>
                  </a:lnTo>
                  <a:cubicBezTo>
                    <a:pt x="80" y="2642"/>
                    <a:pt x="80" y="2643"/>
                    <a:pt x="80" y="2644"/>
                  </a:cubicBezTo>
                  <a:lnTo>
                    <a:pt x="72" y="2692"/>
                  </a:lnTo>
                  <a:lnTo>
                    <a:pt x="72" y="2688"/>
                  </a:lnTo>
                  <a:lnTo>
                    <a:pt x="72" y="2712"/>
                  </a:lnTo>
                  <a:lnTo>
                    <a:pt x="72" y="2768"/>
                  </a:lnTo>
                  <a:lnTo>
                    <a:pt x="72" y="2816"/>
                  </a:lnTo>
                  <a:lnTo>
                    <a:pt x="72" y="2848"/>
                  </a:lnTo>
                  <a:lnTo>
                    <a:pt x="72" y="2896"/>
                  </a:lnTo>
                  <a:lnTo>
                    <a:pt x="72" y="2920"/>
                  </a:lnTo>
                  <a:lnTo>
                    <a:pt x="72" y="2976"/>
                  </a:lnTo>
                  <a:lnTo>
                    <a:pt x="72" y="3000"/>
                  </a:lnTo>
                  <a:lnTo>
                    <a:pt x="72" y="3024"/>
                  </a:lnTo>
                  <a:lnTo>
                    <a:pt x="72" y="3080"/>
                  </a:lnTo>
                  <a:lnTo>
                    <a:pt x="72" y="3104"/>
                  </a:lnTo>
                  <a:lnTo>
                    <a:pt x="72" y="3152"/>
                  </a:lnTo>
                  <a:lnTo>
                    <a:pt x="72" y="3208"/>
                  </a:lnTo>
                  <a:lnTo>
                    <a:pt x="72" y="3256"/>
                  </a:lnTo>
                  <a:lnTo>
                    <a:pt x="72" y="3312"/>
                  </a:lnTo>
                  <a:lnTo>
                    <a:pt x="72" y="3336"/>
                  </a:lnTo>
                  <a:lnTo>
                    <a:pt x="72" y="3360"/>
                  </a:lnTo>
                  <a:lnTo>
                    <a:pt x="72" y="3384"/>
                  </a:lnTo>
                  <a:lnTo>
                    <a:pt x="72" y="3416"/>
                  </a:lnTo>
                  <a:lnTo>
                    <a:pt x="72" y="3440"/>
                  </a:lnTo>
                  <a:lnTo>
                    <a:pt x="72" y="3464"/>
                  </a:lnTo>
                  <a:lnTo>
                    <a:pt x="72" y="3488"/>
                  </a:lnTo>
                  <a:lnTo>
                    <a:pt x="72" y="3520"/>
                  </a:lnTo>
                  <a:lnTo>
                    <a:pt x="72" y="3568"/>
                  </a:lnTo>
                  <a:lnTo>
                    <a:pt x="72" y="3592"/>
                  </a:lnTo>
                  <a:lnTo>
                    <a:pt x="72" y="3624"/>
                  </a:lnTo>
                  <a:lnTo>
                    <a:pt x="72" y="3648"/>
                  </a:lnTo>
                  <a:lnTo>
                    <a:pt x="72" y="3672"/>
                  </a:lnTo>
                  <a:cubicBezTo>
                    <a:pt x="72" y="3675"/>
                    <a:pt x="72" y="3678"/>
                    <a:pt x="71" y="3680"/>
                  </a:cubicBezTo>
                  <a:lnTo>
                    <a:pt x="63" y="3704"/>
                  </a:lnTo>
                  <a:lnTo>
                    <a:pt x="64" y="3696"/>
                  </a:lnTo>
                  <a:lnTo>
                    <a:pt x="64" y="3728"/>
                  </a:lnTo>
                  <a:lnTo>
                    <a:pt x="64" y="3752"/>
                  </a:lnTo>
                  <a:lnTo>
                    <a:pt x="64" y="3776"/>
                  </a:lnTo>
                  <a:lnTo>
                    <a:pt x="64" y="3800"/>
                  </a:lnTo>
                  <a:lnTo>
                    <a:pt x="64" y="3856"/>
                  </a:lnTo>
                  <a:lnTo>
                    <a:pt x="64" y="3880"/>
                  </a:lnTo>
                  <a:lnTo>
                    <a:pt x="64" y="3904"/>
                  </a:lnTo>
                  <a:lnTo>
                    <a:pt x="64" y="3928"/>
                  </a:lnTo>
                  <a:lnTo>
                    <a:pt x="64" y="3960"/>
                  </a:lnTo>
                  <a:lnTo>
                    <a:pt x="64" y="3984"/>
                  </a:lnTo>
                  <a:lnTo>
                    <a:pt x="64" y="4008"/>
                  </a:lnTo>
                  <a:lnTo>
                    <a:pt x="64" y="4032"/>
                  </a:lnTo>
                  <a:lnTo>
                    <a:pt x="64" y="4064"/>
                  </a:lnTo>
                  <a:lnTo>
                    <a:pt x="64" y="4088"/>
                  </a:lnTo>
                  <a:lnTo>
                    <a:pt x="64" y="4112"/>
                  </a:lnTo>
                  <a:lnTo>
                    <a:pt x="64" y="4136"/>
                  </a:lnTo>
                  <a:lnTo>
                    <a:pt x="64" y="4168"/>
                  </a:lnTo>
                  <a:lnTo>
                    <a:pt x="64" y="4192"/>
                  </a:lnTo>
                  <a:lnTo>
                    <a:pt x="64" y="4216"/>
                  </a:lnTo>
                  <a:lnTo>
                    <a:pt x="64" y="4240"/>
                  </a:lnTo>
                  <a:lnTo>
                    <a:pt x="64" y="4272"/>
                  </a:lnTo>
                  <a:lnTo>
                    <a:pt x="64" y="4320"/>
                  </a:lnTo>
                  <a:lnTo>
                    <a:pt x="64" y="4344"/>
                  </a:lnTo>
                  <a:lnTo>
                    <a:pt x="64" y="4400"/>
                  </a:lnTo>
                  <a:lnTo>
                    <a:pt x="64" y="4424"/>
                  </a:lnTo>
                  <a:lnTo>
                    <a:pt x="64" y="4448"/>
                  </a:lnTo>
                  <a:lnTo>
                    <a:pt x="64" y="4472"/>
                  </a:lnTo>
                  <a:lnTo>
                    <a:pt x="64" y="4504"/>
                  </a:lnTo>
                  <a:cubicBezTo>
                    <a:pt x="64" y="4506"/>
                    <a:pt x="64" y="4507"/>
                    <a:pt x="64" y="4508"/>
                  </a:cubicBezTo>
                  <a:lnTo>
                    <a:pt x="56" y="4556"/>
                  </a:lnTo>
                  <a:lnTo>
                    <a:pt x="56" y="4552"/>
                  </a:lnTo>
                  <a:lnTo>
                    <a:pt x="56" y="4576"/>
                  </a:lnTo>
                  <a:lnTo>
                    <a:pt x="56" y="4608"/>
                  </a:lnTo>
                  <a:lnTo>
                    <a:pt x="56" y="4656"/>
                  </a:lnTo>
                  <a:lnTo>
                    <a:pt x="56" y="4680"/>
                  </a:lnTo>
                  <a:lnTo>
                    <a:pt x="56" y="4712"/>
                  </a:lnTo>
                  <a:lnTo>
                    <a:pt x="56" y="4736"/>
                  </a:lnTo>
                  <a:lnTo>
                    <a:pt x="56" y="4760"/>
                  </a:lnTo>
                  <a:lnTo>
                    <a:pt x="56" y="4784"/>
                  </a:lnTo>
                  <a:lnTo>
                    <a:pt x="56" y="4816"/>
                  </a:lnTo>
                  <a:lnTo>
                    <a:pt x="56" y="4840"/>
                  </a:lnTo>
                  <a:lnTo>
                    <a:pt x="56" y="4864"/>
                  </a:lnTo>
                  <a:lnTo>
                    <a:pt x="56" y="4888"/>
                  </a:lnTo>
                  <a:lnTo>
                    <a:pt x="56" y="4912"/>
                  </a:lnTo>
                  <a:lnTo>
                    <a:pt x="56" y="4944"/>
                  </a:lnTo>
                  <a:lnTo>
                    <a:pt x="56" y="4992"/>
                  </a:lnTo>
                  <a:lnTo>
                    <a:pt x="56" y="5016"/>
                  </a:lnTo>
                  <a:lnTo>
                    <a:pt x="56" y="5072"/>
                  </a:lnTo>
                  <a:lnTo>
                    <a:pt x="56" y="5096"/>
                  </a:lnTo>
                  <a:lnTo>
                    <a:pt x="56" y="5120"/>
                  </a:lnTo>
                  <a:lnTo>
                    <a:pt x="56" y="5152"/>
                  </a:lnTo>
                  <a:lnTo>
                    <a:pt x="56" y="5176"/>
                  </a:lnTo>
                  <a:lnTo>
                    <a:pt x="56" y="5200"/>
                  </a:lnTo>
                  <a:lnTo>
                    <a:pt x="56" y="5224"/>
                  </a:lnTo>
                  <a:lnTo>
                    <a:pt x="56" y="5256"/>
                  </a:lnTo>
                  <a:lnTo>
                    <a:pt x="56" y="5280"/>
                  </a:lnTo>
                  <a:lnTo>
                    <a:pt x="56" y="5304"/>
                  </a:lnTo>
                  <a:lnTo>
                    <a:pt x="56" y="5328"/>
                  </a:lnTo>
                  <a:lnTo>
                    <a:pt x="56" y="5360"/>
                  </a:lnTo>
                  <a:cubicBezTo>
                    <a:pt x="56" y="5363"/>
                    <a:pt x="56" y="5366"/>
                    <a:pt x="55" y="5368"/>
                  </a:cubicBezTo>
                  <a:lnTo>
                    <a:pt x="47" y="5392"/>
                  </a:lnTo>
                  <a:lnTo>
                    <a:pt x="48" y="5384"/>
                  </a:lnTo>
                  <a:lnTo>
                    <a:pt x="48" y="5408"/>
                  </a:lnTo>
                  <a:lnTo>
                    <a:pt x="48" y="5432"/>
                  </a:lnTo>
                  <a:lnTo>
                    <a:pt x="48" y="5456"/>
                  </a:lnTo>
                  <a:lnTo>
                    <a:pt x="48" y="5488"/>
                  </a:lnTo>
                  <a:lnTo>
                    <a:pt x="48" y="5512"/>
                  </a:lnTo>
                  <a:lnTo>
                    <a:pt x="48" y="5536"/>
                  </a:lnTo>
                  <a:lnTo>
                    <a:pt x="48" y="5560"/>
                  </a:lnTo>
                  <a:lnTo>
                    <a:pt x="48" y="5592"/>
                  </a:lnTo>
                  <a:lnTo>
                    <a:pt x="48" y="5616"/>
                  </a:lnTo>
                  <a:lnTo>
                    <a:pt x="48" y="5640"/>
                  </a:lnTo>
                  <a:lnTo>
                    <a:pt x="48" y="5696"/>
                  </a:lnTo>
                  <a:lnTo>
                    <a:pt x="48" y="5720"/>
                  </a:lnTo>
                  <a:lnTo>
                    <a:pt x="48" y="5744"/>
                  </a:lnTo>
                  <a:lnTo>
                    <a:pt x="48" y="5768"/>
                  </a:lnTo>
                  <a:lnTo>
                    <a:pt x="48" y="5800"/>
                  </a:lnTo>
                  <a:lnTo>
                    <a:pt x="48" y="5824"/>
                  </a:lnTo>
                  <a:lnTo>
                    <a:pt x="48" y="5848"/>
                  </a:lnTo>
                  <a:lnTo>
                    <a:pt x="48" y="5872"/>
                  </a:lnTo>
                  <a:lnTo>
                    <a:pt x="48" y="5904"/>
                  </a:lnTo>
                  <a:lnTo>
                    <a:pt x="48" y="5928"/>
                  </a:lnTo>
                  <a:cubicBezTo>
                    <a:pt x="48" y="5942"/>
                    <a:pt x="38" y="5952"/>
                    <a:pt x="24" y="5952"/>
                  </a:cubicBezTo>
                  <a:cubicBezTo>
                    <a:pt x="11" y="5952"/>
                    <a:pt x="0" y="5942"/>
                    <a:pt x="0" y="592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5" name="Freeform 259"/>
            <p:cNvSpPr>
              <a:spLocks/>
            </p:cNvSpPr>
            <p:nvPr/>
          </p:nvSpPr>
          <p:spPr bwMode="auto">
            <a:xfrm>
              <a:off x="7488346" y="3692916"/>
              <a:ext cx="29772" cy="475974"/>
            </a:xfrm>
            <a:custGeom>
              <a:avLst/>
              <a:gdLst>
                <a:gd name="T0" fmla="*/ 0 w 496"/>
                <a:gd name="T1" fmla="*/ 4402 h 4978"/>
                <a:gd name="T2" fmla="*/ 64 w 496"/>
                <a:gd name="T3" fmla="*/ 4306 h 4978"/>
                <a:gd name="T4" fmla="*/ 16 w 496"/>
                <a:gd name="T5" fmla="*/ 4050 h 4978"/>
                <a:gd name="T6" fmla="*/ 32 w 496"/>
                <a:gd name="T7" fmla="*/ 3570 h 4978"/>
                <a:gd name="T8" fmla="*/ 96 w 496"/>
                <a:gd name="T9" fmla="*/ 3058 h 4978"/>
                <a:gd name="T10" fmla="*/ 48 w 496"/>
                <a:gd name="T11" fmla="*/ 2898 h 4978"/>
                <a:gd name="T12" fmla="*/ 48 w 496"/>
                <a:gd name="T13" fmla="*/ 2642 h 4978"/>
                <a:gd name="T14" fmla="*/ 64 w 496"/>
                <a:gd name="T15" fmla="*/ 2642 h 4978"/>
                <a:gd name="T16" fmla="*/ 64 w 496"/>
                <a:gd name="T17" fmla="*/ 2386 h 4978"/>
                <a:gd name="T18" fmla="*/ 80 w 496"/>
                <a:gd name="T19" fmla="*/ 2082 h 4978"/>
                <a:gd name="T20" fmla="*/ 96 w 496"/>
                <a:gd name="T21" fmla="*/ 1666 h 4978"/>
                <a:gd name="T22" fmla="*/ 96 w 496"/>
                <a:gd name="T23" fmla="*/ 1714 h 4978"/>
                <a:gd name="T24" fmla="*/ 99 w 496"/>
                <a:gd name="T25" fmla="*/ 1699 h 4978"/>
                <a:gd name="T26" fmla="*/ 112 w 496"/>
                <a:gd name="T27" fmla="*/ 1506 h 4978"/>
                <a:gd name="T28" fmla="*/ 128 w 496"/>
                <a:gd name="T29" fmla="*/ 1410 h 4978"/>
                <a:gd name="T30" fmla="*/ 192 w 496"/>
                <a:gd name="T31" fmla="*/ 994 h 4978"/>
                <a:gd name="T32" fmla="*/ 208 w 496"/>
                <a:gd name="T33" fmla="*/ 786 h 4978"/>
                <a:gd name="T34" fmla="*/ 160 w 496"/>
                <a:gd name="T35" fmla="*/ 626 h 4978"/>
                <a:gd name="T36" fmla="*/ 272 w 496"/>
                <a:gd name="T37" fmla="*/ 514 h 4978"/>
                <a:gd name="T38" fmla="*/ 192 w 496"/>
                <a:gd name="T39" fmla="*/ 514 h 4978"/>
                <a:gd name="T40" fmla="*/ 272 w 496"/>
                <a:gd name="T41" fmla="*/ 162 h 4978"/>
                <a:gd name="T42" fmla="*/ 240 w 496"/>
                <a:gd name="T43" fmla="*/ 258 h 4978"/>
                <a:gd name="T44" fmla="*/ 304 w 496"/>
                <a:gd name="T45" fmla="*/ 2 h 4978"/>
                <a:gd name="T46" fmla="*/ 320 w 496"/>
                <a:gd name="T47" fmla="*/ 2 h 4978"/>
                <a:gd name="T48" fmla="*/ 342 w 496"/>
                <a:gd name="T49" fmla="*/ 3 h 4978"/>
                <a:gd name="T50" fmla="*/ 288 w 496"/>
                <a:gd name="T51" fmla="*/ 50 h 4978"/>
                <a:gd name="T52" fmla="*/ 352 w 496"/>
                <a:gd name="T53" fmla="*/ 66 h 4978"/>
                <a:gd name="T54" fmla="*/ 416 w 496"/>
                <a:gd name="T55" fmla="*/ 50 h 4978"/>
                <a:gd name="T56" fmla="*/ 352 w 496"/>
                <a:gd name="T57" fmla="*/ 114 h 4978"/>
                <a:gd name="T58" fmla="*/ 400 w 496"/>
                <a:gd name="T59" fmla="*/ 162 h 4978"/>
                <a:gd name="T60" fmla="*/ 416 w 496"/>
                <a:gd name="T61" fmla="*/ 162 h 4978"/>
                <a:gd name="T62" fmla="*/ 432 w 496"/>
                <a:gd name="T63" fmla="*/ 162 h 4978"/>
                <a:gd name="T64" fmla="*/ 384 w 496"/>
                <a:gd name="T65" fmla="*/ 210 h 4978"/>
                <a:gd name="T66" fmla="*/ 448 w 496"/>
                <a:gd name="T67" fmla="*/ 306 h 4978"/>
                <a:gd name="T68" fmla="*/ 496 w 496"/>
                <a:gd name="T69" fmla="*/ 258 h 4978"/>
                <a:gd name="T70" fmla="*/ 384 w 496"/>
                <a:gd name="T71" fmla="*/ 258 h 4978"/>
                <a:gd name="T72" fmla="*/ 411 w 496"/>
                <a:gd name="T73" fmla="*/ 162 h 4978"/>
                <a:gd name="T74" fmla="*/ 354 w 496"/>
                <a:gd name="T75" fmla="*/ 62 h 4978"/>
                <a:gd name="T76" fmla="*/ 352 w 496"/>
                <a:gd name="T77" fmla="*/ 114 h 4978"/>
                <a:gd name="T78" fmla="*/ 368 w 496"/>
                <a:gd name="T79" fmla="*/ 162 h 4978"/>
                <a:gd name="T80" fmla="*/ 384 w 496"/>
                <a:gd name="T81" fmla="*/ 114 h 4978"/>
                <a:gd name="T82" fmla="*/ 383 w 496"/>
                <a:gd name="T83" fmla="*/ 62 h 4978"/>
                <a:gd name="T84" fmla="*/ 326 w 496"/>
                <a:gd name="T85" fmla="*/ 162 h 4978"/>
                <a:gd name="T86" fmla="*/ 350 w 496"/>
                <a:gd name="T87" fmla="*/ 226 h 4978"/>
                <a:gd name="T88" fmla="*/ 240 w 496"/>
                <a:gd name="T89" fmla="*/ 258 h 4978"/>
                <a:gd name="T90" fmla="*/ 240 w 496"/>
                <a:gd name="T91" fmla="*/ 466 h 4978"/>
                <a:gd name="T92" fmla="*/ 176 w 496"/>
                <a:gd name="T93" fmla="*/ 578 h 4978"/>
                <a:gd name="T94" fmla="*/ 256 w 496"/>
                <a:gd name="T95" fmla="*/ 674 h 4978"/>
                <a:gd name="T96" fmla="*/ 240 w 496"/>
                <a:gd name="T97" fmla="*/ 882 h 4978"/>
                <a:gd name="T98" fmla="*/ 192 w 496"/>
                <a:gd name="T99" fmla="*/ 1250 h 4978"/>
                <a:gd name="T100" fmla="*/ 208 w 496"/>
                <a:gd name="T101" fmla="*/ 1506 h 4978"/>
                <a:gd name="T102" fmla="*/ 208 w 496"/>
                <a:gd name="T103" fmla="*/ 1666 h 4978"/>
                <a:gd name="T104" fmla="*/ 192 w 496"/>
                <a:gd name="T105" fmla="*/ 1714 h 4978"/>
                <a:gd name="T106" fmla="*/ 128 w 496"/>
                <a:gd name="T107" fmla="*/ 1810 h 4978"/>
                <a:gd name="T108" fmla="*/ 176 w 496"/>
                <a:gd name="T109" fmla="*/ 2290 h 4978"/>
                <a:gd name="T110" fmla="*/ 64 w 496"/>
                <a:gd name="T111" fmla="*/ 2434 h 4978"/>
                <a:gd name="T112" fmla="*/ 67 w 496"/>
                <a:gd name="T113" fmla="*/ 2658 h 4978"/>
                <a:gd name="T114" fmla="*/ 144 w 496"/>
                <a:gd name="T115" fmla="*/ 2850 h 4978"/>
                <a:gd name="T116" fmla="*/ 80 w 496"/>
                <a:gd name="T117" fmla="*/ 3154 h 4978"/>
                <a:gd name="T118" fmla="*/ 128 w 496"/>
                <a:gd name="T119" fmla="*/ 3634 h 4978"/>
                <a:gd name="T120" fmla="*/ 112 w 496"/>
                <a:gd name="T121" fmla="*/ 4098 h 4978"/>
                <a:gd name="T122" fmla="*/ 112 w 496"/>
                <a:gd name="T123" fmla="*/ 4258 h 4978"/>
                <a:gd name="T124" fmla="*/ 96 w 496"/>
                <a:gd name="T125" fmla="*/ 4658 h 49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6" h="4978">
                  <a:moveTo>
                    <a:pt x="0" y="4930"/>
                  </a:moveTo>
                  <a:lnTo>
                    <a:pt x="0" y="4866"/>
                  </a:lnTo>
                  <a:lnTo>
                    <a:pt x="0" y="4818"/>
                  </a:lnTo>
                  <a:lnTo>
                    <a:pt x="0" y="4770"/>
                  </a:lnTo>
                  <a:lnTo>
                    <a:pt x="0" y="4722"/>
                  </a:lnTo>
                  <a:lnTo>
                    <a:pt x="0" y="4658"/>
                  </a:lnTo>
                  <a:lnTo>
                    <a:pt x="0" y="4610"/>
                  </a:lnTo>
                  <a:lnTo>
                    <a:pt x="0" y="4562"/>
                  </a:lnTo>
                  <a:lnTo>
                    <a:pt x="0" y="4514"/>
                  </a:lnTo>
                  <a:lnTo>
                    <a:pt x="0" y="4466"/>
                  </a:lnTo>
                  <a:lnTo>
                    <a:pt x="0" y="4402"/>
                  </a:lnTo>
                  <a:cubicBezTo>
                    <a:pt x="0" y="4376"/>
                    <a:pt x="22" y="4354"/>
                    <a:pt x="48" y="4354"/>
                  </a:cubicBezTo>
                  <a:lnTo>
                    <a:pt x="64" y="4354"/>
                  </a:lnTo>
                  <a:lnTo>
                    <a:pt x="16" y="4402"/>
                  </a:lnTo>
                  <a:lnTo>
                    <a:pt x="16" y="4354"/>
                  </a:lnTo>
                  <a:lnTo>
                    <a:pt x="16" y="4306"/>
                  </a:lnTo>
                  <a:lnTo>
                    <a:pt x="16" y="4258"/>
                  </a:lnTo>
                  <a:lnTo>
                    <a:pt x="16" y="4194"/>
                  </a:lnTo>
                  <a:cubicBezTo>
                    <a:pt x="16" y="4168"/>
                    <a:pt x="38" y="4146"/>
                    <a:pt x="64" y="4146"/>
                  </a:cubicBezTo>
                  <a:cubicBezTo>
                    <a:pt x="91" y="4146"/>
                    <a:pt x="112" y="4168"/>
                    <a:pt x="112" y="4194"/>
                  </a:cubicBezTo>
                  <a:lnTo>
                    <a:pt x="112" y="4258"/>
                  </a:lnTo>
                  <a:cubicBezTo>
                    <a:pt x="112" y="4285"/>
                    <a:pt x="91" y="4306"/>
                    <a:pt x="64" y="4306"/>
                  </a:cubicBezTo>
                  <a:cubicBezTo>
                    <a:pt x="38" y="4306"/>
                    <a:pt x="16" y="4285"/>
                    <a:pt x="16" y="4258"/>
                  </a:cubicBezTo>
                  <a:lnTo>
                    <a:pt x="16" y="4194"/>
                  </a:lnTo>
                  <a:lnTo>
                    <a:pt x="16" y="4146"/>
                  </a:lnTo>
                  <a:lnTo>
                    <a:pt x="16" y="4098"/>
                  </a:lnTo>
                  <a:lnTo>
                    <a:pt x="16" y="4050"/>
                  </a:lnTo>
                  <a:cubicBezTo>
                    <a:pt x="16" y="4024"/>
                    <a:pt x="38" y="4002"/>
                    <a:pt x="64" y="4002"/>
                  </a:cubicBezTo>
                  <a:cubicBezTo>
                    <a:pt x="91" y="4002"/>
                    <a:pt x="112" y="4024"/>
                    <a:pt x="112" y="4050"/>
                  </a:cubicBezTo>
                  <a:lnTo>
                    <a:pt x="112" y="4098"/>
                  </a:lnTo>
                  <a:cubicBezTo>
                    <a:pt x="112" y="4125"/>
                    <a:pt x="91" y="4146"/>
                    <a:pt x="64" y="4146"/>
                  </a:cubicBezTo>
                  <a:cubicBezTo>
                    <a:pt x="38" y="4146"/>
                    <a:pt x="16" y="4125"/>
                    <a:pt x="16" y="4098"/>
                  </a:cubicBezTo>
                  <a:lnTo>
                    <a:pt x="16" y="4050"/>
                  </a:lnTo>
                  <a:lnTo>
                    <a:pt x="16" y="3986"/>
                  </a:lnTo>
                  <a:lnTo>
                    <a:pt x="16" y="3938"/>
                  </a:lnTo>
                  <a:lnTo>
                    <a:pt x="16" y="3890"/>
                  </a:lnTo>
                  <a:cubicBezTo>
                    <a:pt x="16" y="3885"/>
                    <a:pt x="17" y="3880"/>
                    <a:pt x="19" y="3875"/>
                  </a:cubicBezTo>
                  <a:lnTo>
                    <a:pt x="35" y="3827"/>
                  </a:lnTo>
                  <a:lnTo>
                    <a:pt x="32" y="3842"/>
                  </a:lnTo>
                  <a:lnTo>
                    <a:pt x="32" y="3778"/>
                  </a:lnTo>
                  <a:lnTo>
                    <a:pt x="32" y="3730"/>
                  </a:lnTo>
                  <a:lnTo>
                    <a:pt x="32" y="3682"/>
                  </a:lnTo>
                  <a:lnTo>
                    <a:pt x="32" y="3634"/>
                  </a:lnTo>
                  <a:lnTo>
                    <a:pt x="32" y="3570"/>
                  </a:lnTo>
                  <a:lnTo>
                    <a:pt x="32" y="3522"/>
                  </a:lnTo>
                  <a:lnTo>
                    <a:pt x="32" y="3474"/>
                  </a:lnTo>
                  <a:lnTo>
                    <a:pt x="32" y="3426"/>
                  </a:lnTo>
                  <a:lnTo>
                    <a:pt x="32" y="3378"/>
                  </a:lnTo>
                  <a:lnTo>
                    <a:pt x="32" y="3314"/>
                  </a:lnTo>
                  <a:lnTo>
                    <a:pt x="32" y="3266"/>
                  </a:lnTo>
                  <a:lnTo>
                    <a:pt x="32" y="3218"/>
                  </a:lnTo>
                  <a:lnTo>
                    <a:pt x="32" y="3170"/>
                  </a:lnTo>
                  <a:lnTo>
                    <a:pt x="32" y="3106"/>
                  </a:lnTo>
                  <a:cubicBezTo>
                    <a:pt x="32" y="3080"/>
                    <a:pt x="54" y="3058"/>
                    <a:pt x="80" y="3058"/>
                  </a:cubicBezTo>
                  <a:lnTo>
                    <a:pt x="96" y="3058"/>
                  </a:lnTo>
                  <a:lnTo>
                    <a:pt x="48" y="3106"/>
                  </a:lnTo>
                  <a:lnTo>
                    <a:pt x="48" y="3058"/>
                  </a:lnTo>
                  <a:lnTo>
                    <a:pt x="48" y="3010"/>
                  </a:lnTo>
                  <a:lnTo>
                    <a:pt x="48" y="2962"/>
                  </a:lnTo>
                  <a:lnTo>
                    <a:pt x="48" y="2898"/>
                  </a:lnTo>
                  <a:cubicBezTo>
                    <a:pt x="48" y="2872"/>
                    <a:pt x="70" y="2850"/>
                    <a:pt x="96" y="2850"/>
                  </a:cubicBezTo>
                  <a:cubicBezTo>
                    <a:pt x="123" y="2850"/>
                    <a:pt x="144" y="2872"/>
                    <a:pt x="144" y="2898"/>
                  </a:cubicBezTo>
                  <a:lnTo>
                    <a:pt x="144" y="2962"/>
                  </a:lnTo>
                  <a:cubicBezTo>
                    <a:pt x="144" y="2989"/>
                    <a:pt x="123" y="3010"/>
                    <a:pt x="96" y="3010"/>
                  </a:cubicBezTo>
                  <a:cubicBezTo>
                    <a:pt x="70" y="3010"/>
                    <a:pt x="48" y="2989"/>
                    <a:pt x="48" y="2962"/>
                  </a:cubicBezTo>
                  <a:lnTo>
                    <a:pt x="48" y="2898"/>
                  </a:lnTo>
                  <a:lnTo>
                    <a:pt x="48" y="2850"/>
                  </a:lnTo>
                  <a:lnTo>
                    <a:pt x="48" y="2802"/>
                  </a:lnTo>
                  <a:lnTo>
                    <a:pt x="48" y="2754"/>
                  </a:lnTo>
                  <a:cubicBezTo>
                    <a:pt x="48" y="2728"/>
                    <a:pt x="70" y="2706"/>
                    <a:pt x="96" y="2706"/>
                  </a:cubicBezTo>
                  <a:cubicBezTo>
                    <a:pt x="123" y="2706"/>
                    <a:pt x="144" y="2728"/>
                    <a:pt x="144" y="2754"/>
                  </a:cubicBezTo>
                  <a:lnTo>
                    <a:pt x="144" y="2802"/>
                  </a:lnTo>
                  <a:cubicBezTo>
                    <a:pt x="144" y="2829"/>
                    <a:pt x="123" y="2850"/>
                    <a:pt x="96" y="2850"/>
                  </a:cubicBezTo>
                  <a:cubicBezTo>
                    <a:pt x="70" y="2850"/>
                    <a:pt x="48" y="2829"/>
                    <a:pt x="48" y="2802"/>
                  </a:cubicBezTo>
                  <a:lnTo>
                    <a:pt x="48" y="2754"/>
                  </a:lnTo>
                  <a:lnTo>
                    <a:pt x="48" y="2690"/>
                  </a:lnTo>
                  <a:lnTo>
                    <a:pt x="48" y="2642"/>
                  </a:lnTo>
                  <a:lnTo>
                    <a:pt x="48" y="2594"/>
                  </a:lnTo>
                  <a:cubicBezTo>
                    <a:pt x="48" y="2571"/>
                    <a:pt x="66" y="2551"/>
                    <a:pt x="89" y="2547"/>
                  </a:cubicBezTo>
                  <a:cubicBezTo>
                    <a:pt x="112" y="2543"/>
                    <a:pt x="135" y="2557"/>
                    <a:pt x="142" y="2579"/>
                  </a:cubicBezTo>
                  <a:lnTo>
                    <a:pt x="158" y="2627"/>
                  </a:lnTo>
                  <a:lnTo>
                    <a:pt x="64" y="2642"/>
                  </a:lnTo>
                  <a:lnTo>
                    <a:pt x="64" y="2594"/>
                  </a:lnTo>
                  <a:cubicBezTo>
                    <a:pt x="64" y="2568"/>
                    <a:pt x="86" y="2546"/>
                    <a:pt x="112" y="2546"/>
                  </a:cubicBezTo>
                  <a:cubicBezTo>
                    <a:pt x="139" y="2546"/>
                    <a:pt x="160" y="2568"/>
                    <a:pt x="160" y="2594"/>
                  </a:cubicBezTo>
                  <a:lnTo>
                    <a:pt x="160" y="2642"/>
                  </a:lnTo>
                  <a:cubicBezTo>
                    <a:pt x="160" y="2669"/>
                    <a:pt x="139" y="2690"/>
                    <a:pt x="112" y="2690"/>
                  </a:cubicBezTo>
                  <a:cubicBezTo>
                    <a:pt x="86" y="2690"/>
                    <a:pt x="64" y="2669"/>
                    <a:pt x="64" y="2642"/>
                  </a:cubicBezTo>
                  <a:lnTo>
                    <a:pt x="64" y="2594"/>
                  </a:lnTo>
                  <a:lnTo>
                    <a:pt x="64" y="2546"/>
                  </a:lnTo>
                  <a:lnTo>
                    <a:pt x="64" y="2498"/>
                  </a:lnTo>
                  <a:lnTo>
                    <a:pt x="64" y="2434"/>
                  </a:lnTo>
                  <a:cubicBezTo>
                    <a:pt x="64" y="2408"/>
                    <a:pt x="86" y="2386"/>
                    <a:pt x="112" y="2386"/>
                  </a:cubicBezTo>
                  <a:cubicBezTo>
                    <a:pt x="139" y="2386"/>
                    <a:pt x="160" y="2408"/>
                    <a:pt x="160" y="2434"/>
                  </a:cubicBezTo>
                  <a:lnTo>
                    <a:pt x="160" y="2498"/>
                  </a:lnTo>
                  <a:cubicBezTo>
                    <a:pt x="160" y="2525"/>
                    <a:pt x="139" y="2546"/>
                    <a:pt x="112" y="2546"/>
                  </a:cubicBezTo>
                  <a:cubicBezTo>
                    <a:pt x="86" y="2546"/>
                    <a:pt x="64" y="2525"/>
                    <a:pt x="64" y="2498"/>
                  </a:cubicBezTo>
                  <a:lnTo>
                    <a:pt x="64" y="2434"/>
                  </a:lnTo>
                  <a:lnTo>
                    <a:pt x="64" y="2386"/>
                  </a:lnTo>
                  <a:lnTo>
                    <a:pt x="64" y="2338"/>
                  </a:lnTo>
                  <a:lnTo>
                    <a:pt x="64" y="2290"/>
                  </a:lnTo>
                  <a:cubicBezTo>
                    <a:pt x="64" y="2267"/>
                    <a:pt x="82" y="2247"/>
                    <a:pt x="105" y="2243"/>
                  </a:cubicBezTo>
                  <a:cubicBezTo>
                    <a:pt x="128" y="2239"/>
                    <a:pt x="151" y="2253"/>
                    <a:pt x="158" y="2275"/>
                  </a:cubicBezTo>
                  <a:lnTo>
                    <a:pt x="174" y="2323"/>
                  </a:lnTo>
                  <a:lnTo>
                    <a:pt x="80" y="2338"/>
                  </a:lnTo>
                  <a:lnTo>
                    <a:pt x="80" y="2290"/>
                  </a:lnTo>
                  <a:lnTo>
                    <a:pt x="80" y="2226"/>
                  </a:lnTo>
                  <a:lnTo>
                    <a:pt x="80" y="2178"/>
                  </a:lnTo>
                  <a:lnTo>
                    <a:pt x="80" y="2130"/>
                  </a:lnTo>
                  <a:lnTo>
                    <a:pt x="80" y="2082"/>
                  </a:lnTo>
                  <a:lnTo>
                    <a:pt x="80" y="2018"/>
                  </a:lnTo>
                  <a:lnTo>
                    <a:pt x="80" y="1970"/>
                  </a:lnTo>
                  <a:lnTo>
                    <a:pt x="80" y="1922"/>
                  </a:lnTo>
                  <a:lnTo>
                    <a:pt x="80" y="1874"/>
                  </a:lnTo>
                  <a:lnTo>
                    <a:pt x="80" y="1810"/>
                  </a:lnTo>
                  <a:lnTo>
                    <a:pt x="80" y="1762"/>
                  </a:lnTo>
                  <a:cubicBezTo>
                    <a:pt x="80" y="1736"/>
                    <a:pt x="102" y="1714"/>
                    <a:pt x="128" y="1714"/>
                  </a:cubicBezTo>
                  <a:lnTo>
                    <a:pt x="144" y="1714"/>
                  </a:lnTo>
                  <a:lnTo>
                    <a:pt x="96" y="1762"/>
                  </a:lnTo>
                  <a:lnTo>
                    <a:pt x="96" y="1714"/>
                  </a:lnTo>
                  <a:lnTo>
                    <a:pt x="96" y="1666"/>
                  </a:lnTo>
                  <a:cubicBezTo>
                    <a:pt x="96" y="1640"/>
                    <a:pt x="118" y="1618"/>
                    <a:pt x="144" y="1618"/>
                  </a:cubicBezTo>
                  <a:cubicBezTo>
                    <a:pt x="171" y="1618"/>
                    <a:pt x="192" y="1640"/>
                    <a:pt x="192" y="1666"/>
                  </a:cubicBezTo>
                  <a:lnTo>
                    <a:pt x="192" y="1714"/>
                  </a:lnTo>
                  <a:cubicBezTo>
                    <a:pt x="192" y="1741"/>
                    <a:pt x="171" y="1762"/>
                    <a:pt x="144" y="1762"/>
                  </a:cubicBezTo>
                  <a:cubicBezTo>
                    <a:pt x="118" y="1762"/>
                    <a:pt x="96" y="1741"/>
                    <a:pt x="96" y="1714"/>
                  </a:cubicBezTo>
                  <a:lnTo>
                    <a:pt x="96" y="1666"/>
                  </a:lnTo>
                  <a:cubicBezTo>
                    <a:pt x="96" y="1640"/>
                    <a:pt x="118" y="1618"/>
                    <a:pt x="144" y="1618"/>
                  </a:cubicBezTo>
                  <a:cubicBezTo>
                    <a:pt x="171" y="1618"/>
                    <a:pt x="192" y="1640"/>
                    <a:pt x="192" y="1666"/>
                  </a:cubicBezTo>
                  <a:lnTo>
                    <a:pt x="192" y="1714"/>
                  </a:lnTo>
                  <a:cubicBezTo>
                    <a:pt x="192" y="1741"/>
                    <a:pt x="171" y="1762"/>
                    <a:pt x="144" y="1762"/>
                  </a:cubicBezTo>
                  <a:cubicBezTo>
                    <a:pt x="118" y="1762"/>
                    <a:pt x="96" y="1741"/>
                    <a:pt x="96" y="1714"/>
                  </a:cubicBezTo>
                  <a:lnTo>
                    <a:pt x="96" y="1666"/>
                  </a:lnTo>
                  <a:cubicBezTo>
                    <a:pt x="96" y="1640"/>
                    <a:pt x="118" y="1618"/>
                    <a:pt x="144" y="1618"/>
                  </a:cubicBezTo>
                  <a:cubicBezTo>
                    <a:pt x="171" y="1618"/>
                    <a:pt x="192" y="1640"/>
                    <a:pt x="192" y="1666"/>
                  </a:cubicBezTo>
                  <a:lnTo>
                    <a:pt x="192" y="1714"/>
                  </a:lnTo>
                  <a:cubicBezTo>
                    <a:pt x="192" y="1741"/>
                    <a:pt x="171" y="1762"/>
                    <a:pt x="144" y="1762"/>
                  </a:cubicBezTo>
                  <a:cubicBezTo>
                    <a:pt x="118" y="1762"/>
                    <a:pt x="96" y="1741"/>
                    <a:pt x="96" y="1714"/>
                  </a:cubicBezTo>
                  <a:lnTo>
                    <a:pt x="96" y="1666"/>
                  </a:lnTo>
                  <a:cubicBezTo>
                    <a:pt x="96" y="1640"/>
                    <a:pt x="118" y="1618"/>
                    <a:pt x="144" y="1618"/>
                  </a:cubicBezTo>
                  <a:cubicBezTo>
                    <a:pt x="171" y="1618"/>
                    <a:pt x="192" y="1640"/>
                    <a:pt x="192" y="1666"/>
                  </a:cubicBezTo>
                  <a:lnTo>
                    <a:pt x="192" y="1714"/>
                  </a:lnTo>
                  <a:lnTo>
                    <a:pt x="99" y="1699"/>
                  </a:lnTo>
                  <a:lnTo>
                    <a:pt x="115" y="1651"/>
                  </a:lnTo>
                  <a:lnTo>
                    <a:pt x="112" y="1666"/>
                  </a:lnTo>
                  <a:lnTo>
                    <a:pt x="112" y="1602"/>
                  </a:lnTo>
                  <a:lnTo>
                    <a:pt x="112" y="1554"/>
                  </a:lnTo>
                  <a:lnTo>
                    <a:pt x="112" y="1506"/>
                  </a:lnTo>
                  <a:cubicBezTo>
                    <a:pt x="112" y="1480"/>
                    <a:pt x="134" y="1458"/>
                    <a:pt x="160" y="1458"/>
                  </a:cubicBezTo>
                  <a:cubicBezTo>
                    <a:pt x="187" y="1458"/>
                    <a:pt x="208" y="1480"/>
                    <a:pt x="208" y="1506"/>
                  </a:cubicBezTo>
                  <a:lnTo>
                    <a:pt x="208" y="1554"/>
                  </a:lnTo>
                  <a:cubicBezTo>
                    <a:pt x="208" y="1581"/>
                    <a:pt x="187" y="1602"/>
                    <a:pt x="160" y="1602"/>
                  </a:cubicBezTo>
                  <a:cubicBezTo>
                    <a:pt x="134" y="1602"/>
                    <a:pt x="112" y="1581"/>
                    <a:pt x="112" y="1554"/>
                  </a:cubicBezTo>
                  <a:lnTo>
                    <a:pt x="112" y="1506"/>
                  </a:lnTo>
                  <a:cubicBezTo>
                    <a:pt x="112" y="1480"/>
                    <a:pt x="134" y="1458"/>
                    <a:pt x="160" y="1458"/>
                  </a:cubicBezTo>
                  <a:cubicBezTo>
                    <a:pt x="187" y="1458"/>
                    <a:pt x="208" y="1480"/>
                    <a:pt x="208" y="1506"/>
                  </a:cubicBezTo>
                  <a:lnTo>
                    <a:pt x="208" y="1554"/>
                  </a:lnTo>
                  <a:cubicBezTo>
                    <a:pt x="208" y="1581"/>
                    <a:pt x="187" y="1602"/>
                    <a:pt x="160" y="1602"/>
                  </a:cubicBezTo>
                  <a:cubicBezTo>
                    <a:pt x="134" y="1602"/>
                    <a:pt x="112" y="1581"/>
                    <a:pt x="112" y="1554"/>
                  </a:cubicBezTo>
                  <a:lnTo>
                    <a:pt x="112" y="1506"/>
                  </a:lnTo>
                  <a:cubicBezTo>
                    <a:pt x="112" y="1480"/>
                    <a:pt x="134" y="1458"/>
                    <a:pt x="160" y="1458"/>
                  </a:cubicBezTo>
                  <a:lnTo>
                    <a:pt x="176" y="1458"/>
                  </a:lnTo>
                  <a:lnTo>
                    <a:pt x="128" y="1506"/>
                  </a:lnTo>
                  <a:lnTo>
                    <a:pt x="128" y="1458"/>
                  </a:lnTo>
                  <a:lnTo>
                    <a:pt x="128" y="1410"/>
                  </a:lnTo>
                  <a:lnTo>
                    <a:pt x="128" y="1346"/>
                  </a:lnTo>
                  <a:lnTo>
                    <a:pt x="128" y="1298"/>
                  </a:lnTo>
                  <a:lnTo>
                    <a:pt x="128" y="1250"/>
                  </a:lnTo>
                  <a:lnTo>
                    <a:pt x="128" y="1202"/>
                  </a:lnTo>
                  <a:cubicBezTo>
                    <a:pt x="128" y="1176"/>
                    <a:pt x="150" y="1154"/>
                    <a:pt x="176" y="1154"/>
                  </a:cubicBezTo>
                  <a:lnTo>
                    <a:pt x="192" y="1154"/>
                  </a:lnTo>
                  <a:lnTo>
                    <a:pt x="144" y="1202"/>
                  </a:lnTo>
                  <a:lnTo>
                    <a:pt x="144" y="1138"/>
                  </a:lnTo>
                  <a:lnTo>
                    <a:pt x="144" y="1090"/>
                  </a:lnTo>
                  <a:lnTo>
                    <a:pt x="144" y="1042"/>
                  </a:lnTo>
                  <a:cubicBezTo>
                    <a:pt x="144" y="1016"/>
                    <a:pt x="166" y="994"/>
                    <a:pt x="192" y="994"/>
                  </a:cubicBezTo>
                  <a:cubicBezTo>
                    <a:pt x="219" y="994"/>
                    <a:pt x="240" y="1016"/>
                    <a:pt x="240" y="1042"/>
                  </a:cubicBezTo>
                  <a:lnTo>
                    <a:pt x="240" y="1090"/>
                  </a:lnTo>
                  <a:cubicBezTo>
                    <a:pt x="240" y="1117"/>
                    <a:pt x="219" y="1138"/>
                    <a:pt x="192" y="1138"/>
                  </a:cubicBezTo>
                  <a:cubicBezTo>
                    <a:pt x="166" y="1138"/>
                    <a:pt x="144" y="1117"/>
                    <a:pt x="144" y="1090"/>
                  </a:cubicBezTo>
                  <a:lnTo>
                    <a:pt x="144" y="1042"/>
                  </a:lnTo>
                  <a:lnTo>
                    <a:pt x="144" y="994"/>
                  </a:lnTo>
                  <a:lnTo>
                    <a:pt x="144" y="930"/>
                  </a:lnTo>
                  <a:lnTo>
                    <a:pt x="144" y="882"/>
                  </a:lnTo>
                  <a:lnTo>
                    <a:pt x="144" y="834"/>
                  </a:lnTo>
                  <a:cubicBezTo>
                    <a:pt x="144" y="808"/>
                    <a:pt x="166" y="786"/>
                    <a:pt x="192" y="786"/>
                  </a:cubicBezTo>
                  <a:lnTo>
                    <a:pt x="208" y="786"/>
                  </a:lnTo>
                  <a:lnTo>
                    <a:pt x="160" y="834"/>
                  </a:lnTo>
                  <a:lnTo>
                    <a:pt x="160" y="786"/>
                  </a:lnTo>
                  <a:lnTo>
                    <a:pt x="160" y="722"/>
                  </a:lnTo>
                  <a:lnTo>
                    <a:pt x="160" y="674"/>
                  </a:lnTo>
                  <a:cubicBezTo>
                    <a:pt x="160" y="648"/>
                    <a:pt x="182" y="626"/>
                    <a:pt x="208" y="626"/>
                  </a:cubicBezTo>
                  <a:cubicBezTo>
                    <a:pt x="235" y="626"/>
                    <a:pt x="256" y="648"/>
                    <a:pt x="256" y="674"/>
                  </a:cubicBezTo>
                  <a:lnTo>
                    <a:pt x="256" y="722"/>
                  </a:lnTo>
                  <a:cubicBezTo>
                    <a:pt x="256" y="749"/>
                    <a:pt x="235" y="770"/>
                    <a:pt x="208" y="770"/>
                  </a:cubicBezTo>
                  <a:cubicBezTo>
                    <a:pt x="182" y="770"/>
                    <a:pt x="160" y="749"/>
                    <a:pt x="160" y="722"/>
                  </a:cubicBezTo>
                  <a:lnTo>
                    <a:pt x="160" y="674"/>
                  </a:lnTo>
                  <a:lnTo>
                    <a:pt x="160" y="626"/>
                  </a:lnTo>
                  <a:lnTo>
                    <a:pt x="160" y="578"/>
                  </a:lnTo>
                  <a:lnTo>
                    <a:pt x="160" y="514"/>
                  </a:lnTo>
                  <a:cubicBezTo>
                    <a:pt x="160" y="488"/>
                    <a:pt x="182" y="466"/>
                    <a:pt x="208" y="466"/>
                  </a:cubicBezTo>
                  <a:cubicBezTo>
                    <a:pt x="235" y="466"/>
                    <a:pt x="256" y="488"/>
                    <a:pt x="256" y="514"/>
                  </a:cubicBezTo>
                  <a:lnTo>
                    <a:pt x="256" y="578"/>
                  </a:lnTo>
                  <a:lnTo>
                    <a:pt x="208" y="530"/>
                  </a:lnTo>
                  <a:lnTo>
                    <a:pt x="224" y="530"/>
                  </a:lnTo>
                  <a:lnTo>
                    <a:pt x="176" y="578"/>
                  </a:lnTo>
                  <a:lnTo>
                    <a:pt x="176" y="514"/>
                  </a:lnTo>
                  <a:cubicBezTo>
                    <a:pt x="176" y="488"/>
                    <a:pt x="198" y="466"/>
                    <a:pt x="224" y="466"/>
                  </a:cubicBezTo>
                  <a:cubicBezTo>
                    <a:pt x="251" y="466"/>
                    <a:pt x="272" y="488"/>
                    <a:pt x="272" y="514"/>
                  </a:cubicBezTo>
                  <a:lnTo>
                    <a:pt x="272" y="578"/>
                  </a:lnTo>
                  <a:lnTo>
                    <a:pt x="224" y="530"/>
                  </a:lnTo>
                  <a:lnTo>
                    <a:pt x="240" y="530"/>
                  </a:lnTo>
                  <a:lnTo>
                    <a:pt x="192" y="578"/>
                  </a:lnTo>
                  <a:lnTo>
                    <a:pt x="192" y="514"/>
                  </a:lnTo>
                  <a:cubicBezTo>
                    <a:pt x="192" y="488"/>
                    <a:pt x="214" y="466"/>
                    <a:pt x="240" y="466"/>
                  </a:cubicBezTo>
                  <a:cubicBezTo>
                    <a:pt x="267" y="466"/>
                    <a:pt x="288" y="488"/>
                    <a:pt x="288" y="514"/>
                  </a:cubicBezTo>
                  <a:lnTo>
                    <a:pt x="288" y="578"/>
                  </a:lnTo>
                  <a:cubicBezTo>
                    <a:pt x="288" y="605"/>
                    <a:pt x="267" y="626"/>
                    <a:pt x="240" y="626"/>
                  </a:cubicBezTo>
                  <a:cubicBezTo>
                    <a:pt x="214" y="626"/>
                    <a:pt x="192" y="605"/>
                    <a:pt x="192" y="578"/>
                  </a:cubicBezTo>
                  <a:lnTo>
                    <a:pt x="192" y="514"/>
                  </a:lnTo>
                  <a:lnTo>
                    <a:pt x="192" y="466"/>
                  </a:lnTo>
                  <a:lnTo>
                    <a:pt x="192" y="418"/>
                  </a:lnTo>
                  <a:cubicBezTo>
                    <a:pt x="192" y="392"/>
                    <a:pt x="214" y="370"/>
                    <a:pt x="240" y="370"/>
                  </a:cubicBezTo>
                  <a:lnTo>
                    <a:pt x="256" y="370"/>
                  </a:lnTo>
                  <a:lnTo>
                    <a:pt x="272" y="370"/>
                  </a:lnTo>
                  <a:lnTo>
                    <a:pt x="224" y="418"/>
                  </a:lnTo>
                  <a:lnTo>
                    <a:pt x="224" y="370"/>
                  </a:lnTo>
                  <a:lnTo>
                    <a:pt x="224" y="322"/>
                  </a:lnTo>
                  <a:lnTo>
                    <a:pt x="224" y="258"/>
                  </a:lnTo>
                  <a:lnTo>
                    <a:pt x="224" y="210"/>
                  </a:lnTo>
                  <a:cubicBezTo>
                    <a:pt x="224" y="184"/>
                    <a:pt x="246" y="162"/>
                    <a:pt x="272" y="162"/>
                  </a:cubicBezTo>
                  <a:lnTo>
                    <a:pt x="288" y="162"/>
                  </a:lnTo>
                  <a:cubicBezTo>
                    <a:pt x="315" y="162"/>
                    <a:pt x="336" y="184"/>
                    <a:pt x="336" y="210"/>
                  </a:cubicBezTo>
                  <a:lnTo>
                    <a:pt x="336" y="258"/>
                  </a:lnTo>
                  <a:cubicBezTo>
                    <a:pt x="336" y="285"/>
                    <a:pt x="315" y="306"/>
                    <a:pt x="288" y="306"/>
                  </a:cubicBezTo>
                  <a:cubicBezTo>
                    <a:pt x="262" y="306"/>
                    <a:pt x="240" y="285"/>
                    <a:pt x="240" y="258"/>
                  </a:cubicBezTo>
                  <a:lnTo>
                    <a:pt x="240" y="210"/>
                  </a:lnTo>
                  <a:cubicBezTo>
                    <a:pt x="240" y="184"/>
                    <a:pt x="262" y="162"/>
                    <a:pt x="288" y="162"/>
                  </a:cubicBezTo>
                  <a:cubicBezTo>
                    <a:pt x="315" y="162"/>
                    <a:pt x="336" y="184"/>
                    <a:pt x="336" y="210"/>
                  </a:cubicBezTo>
                  <a:lnTo>
                    <a:pt x="336" y="258"/>
                  </a:lnTo>
                  <a:cubicBezTo>
                    <a:pt x="336" y="285"/>
                    <a:pt x="315" y="306"/>
                    <a:pt x="288" y="306"/>
                  </a:cubicBezTo>
                  <a:cubicBezTo>
                    <a:pt x="262" y="306"/>
                    <a:pt x="240" y="285"/>
                    <a:pt x="240" y="258"/>
                  </a:cubicBezTo>
                  <a:lnTo>
                    <a:pt x="240" y="210"/>
                  </a:lnTo>
                  <a:cubicBezTo>
                    <a:pt x="240" y="184"/>
                    <a:pt x="262" y="162"/>
                    <a:pt x="288" y="162"/>
                  </a:cubicBezTo>
                  <a:cubicBezTo>
                    <a:pt x="315" y="162"/>
                    <a:pt x="336" y="184"/>
                    <a:pt x="336" y="210"/>
                  </a:cubicBezTo>
                  <a:lnTo>
                    <a:pt x="336" y="258"/>
                  </a:lnTo>
                  <a:lnTo>
                    <a:pt x="243" y="243"/>
                  </a:lnTo>
                  <a:lnTo>
                    <a:pt x="259" y="195"/>
                  </a:lnTo>
                  <a:lnTo>
                    <a:pt x="256" y="210"/>
                  </a:lnTo>
                  <a:lnTo>
                    <a:pt x="256" y="162"/>
                  </a:lnTo>
                  <a:lnTo>
                    <a:pt x="256" y="114"/>
                  </a:lnTo>
                  <a:lnTo>
                    <a:pt x="256" y="50"/>
                  </a:lnTo>
                  <a:cubicBezTo>
                    <a:pt x="256" y="24"/>
                    <a:pt x="278" y="2"/>
                    <a:pt x="304" y="2"/>
                  </a:cubicBezTo>
                  <a:cubicBezTo>
                    <a:pt x="331" y="2"/>
                    <a:pt x="352" y="24"/>
                    <a:pt x="352" y="50"/>
                  </a:cubicBezTo>
                  <a:lnTo>
                    <a:pt x="352" y="114"/>
                  </a:lnTo>
                  <a:cubicBezTo>
                    <a:pt x="352" y="141"/>
                    <a:pt x="331" y="162"/>
                    <a:pt x="304" y="162"/>
                  </a:cubicBezTo>
                  <a:cubicBezTo>
                    <a:pt x="278" y="162"/>
                    <a:pt x="256" y="141"/>
                    <a:pt x="256" y="114"/>
                  </a:cubicBezTo>
                  <a:lnTo>
                    <a:pt x="256" y="50"/>
                  </a:lnTo>
                  <a:cubicBezTo>
                    <a:pt x="256" y="26"/>
                    <a:pt x="275" y="6"/>
                    <a:pt x="299" y="3"/>
                  </a:cubicBezTo>
                  <a:cubicBezTo>
                    <a:pt x="323" y="0"/>
                    <a:pt x="345" y="15"/>
                    <a:pt x="351" y="39"/>
                  </a:cubicBezTo>
                  <a:lnTo>
                    <a:pt x="367" y="103"/>
                  </a:lnTo>
                  <a:lnTo>
                    <a:pt x="272" y="114"/>
                  </a:lnTo>
                  <a:lnTo>
                    <a:pt x="272" y="50"/>
                  </a:lnTo>
                  <a:cubicBezTo>
                    <a:pt x="272" y="24"/>
                    <a:pt x="294" y="2"/>
                    <a:pt x="320" y="2"/>
                  </a:cubicBezTo>
                  <a:cubicBezTo>
                    <a:pt x="347" y="2"/>
                    <a:pt x="368" y="24"/>
                    <a:pt x="368" y="50"/>
                  </a:cubicBezTo>
                  <a:lnTo>
                    <a:pt x="368" y="114"/>
                  </a:lnTo>
                  <a:cubicBezTo>
                    <a:pt x="368" y="141"/>
                    <a:pt x="347" y="162"/>
                    <a:pt x="320" y="162"/>
                  </a:cubicBezTo>
                  <a:cubicBezTo>
                    <a:pt x="294" y="162"/>
                    <a:pt x="272" y="141"/>
                    <a:pt x="272" y="114"/>
                  </a:cubicBezTo>
                  <a:lnTo>
                    <a:pt x="272" y="50"/>
                  </a:lnTo>
                  <a:cubicBezTo>
                    <a:pt x="272" y="24"/>
                    <a:pt x="294" y="2"/>
                    <a:pt x="320" y="2"/>
                  </a:cubicBezTo>
                  <a:cubicBezTo>
                    <a:pt x="347" y="2"/>
                    <a:pt x="368" y="24"/>
                    <a:pt x="368" y="50"/>
                  </a:cubicBezTo>
                  <a:lnTo>
                    <a:pt x="368" y="114"/>
                  </a:lnTo>
                  <a:lnTo>
                    <a:pt x="274" y="103"/>
                  </a:lnTo>
                  <a:lnTo>
                    <a:pt x="290" y="39"/>
                  </a:lnTo>
                  <a:cubicBezTo>
                    <a:pt x="296" y="15"/>
                    <a:pt x="318" y="0"/>
                    <a:pt x="342" y="3"/>
                  </a:cubicBezTo>
                  <a:cubicBezTo>
                    <a:pt x="366" y="6"/>
                    <a:pt x="384" y="26"/>
                    <a:pt x="384" y="50"/>
                  </a:cubicBezTo>
                  <a:lnTo>
                    <a:pt x="384" y="114"/>
                  </a:lnTo>
                  <a:cubicBezTo>
                    <a:pt x="384" y="141"/>
                    <a:pt x="363" y="162"/>
                    <a:pt x="336" y="162"/>
                  </a:cubicBezTo>
                  <a:cubicBezTo>
                    <a:pt x="310" y="162"/>
                    <a:pt x="288" y="141"/>
                    <a:pt x="288" y="114"/>
                  </a:cubicBez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cubicBezTo>
                    <a:pt x="363" y="2"/>
                    <a:pt x="384" y="24"/>
                    <a:pt x="384" y="50"/>
                  </a:cubicBezTo>
                  <a:lnTo>
                    <a:pt x="384" y="114"/>
                  </a:lnTo>
                  <a:cubicBezTo>
                    <a:pt x="384" y="141"/>
                    <a:pt x="363" y="162"/>
                    <a:pt x="336" y="162"/>
                  </a:cubicBezTo>
                  <a:cubicBezTo>
                    <a:pt x="310" y="162"/>
                    <a:pt x="288" y="141"/>
                    <a:pt x="288" y="114"/>
                  </a:cubicBez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cubicBezTo>
                    <a:pt x="363" y="2"/>
                    <a:pt x="384" y="24"/>
                    <a:pt x="384" y="50"/>
                  </a:cubicBezTo>
                  <a:lnTo>
                    <a:pt x="384" y="114"/>
                  </a:lnTo>
                  <a:cubicBezTo>
                    <a:pt x="384" y="141"/>
                    <a:pt x="363" y="162"/>
                    <a:pt x="336" y="162"/>
                  </a:cubicBezTo>
                  <a:cubicBezTo>
                    <a:pt x="310" y="162"/>
                    <a:pt x="288" y="141"/>
                    <a:pt x="288" y="114"/>
                  </a:cubicBez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cubicBezTo>
                    <a:pt x="363" y="2"/>
                    <a:pt x="384" y="24"/>
                    <a:pt x="384" y="50"/>
                  </a:cubicBezTo>
                  <a:lnTo>
                    <a:pt x="384" y="114"/>
                  </a:lnTo>
                  <a:lnTo>
                    <a:pt x="336" y="66"/>
                  </a:lnTo>
                  <a:lnTo>
                    <a:pt x="352" y="66"/>
                  </a:lnTo>
                  <a:lnTo>
                    <a:pt x="304" y="114"/>
                  </a:lnTo>
                  <a:lnTo>
                    <a:pt x="304" y="50"/>
                  </a:lnTo>
                  <a:cubicBezTo>
                    <a:pt x="304" y="24"/>
                    <a:pt x="326" y="2"/>
                    <a:pt x="352" y="2"/>
                  </a:cubicBezTo>
                  <a:cubicBezTo>
                    <a:pt x="379" y="2"/>
                    <a:pt x="400" y="24"/>
                    <a:pt x="400" y="50"/>
                  </a:cubicBezTo>
                  <a:lnTo>
                    <a:pt x="400" y="114"/>
                  </a:lnTo>
                  <a:lnTo>
                    <a:pt x="352" y="66"/>
                  </a:lnTo>
                  <a:lnTo>
                    <a:pt x="368" y="66"/>
                  </a:lnTo>
                  <a:lnTo>
                    <a:pt x="320" y="114"/>
                  </a:ln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lnTo>
                    <a:pt x="368" y="66"/>
                  </a:lnTo>
                  <a:lnTo>
                    <a:pt x="384" y="66"/>
                  </a:lnTo>
                  <a:lnTo>
                    <a:pt x="400" y="66"/>
                  </a:lnTo>
                  <a:lnTo>
                    <a:pt x="352" y="114"/>
                  </a:lnTo>
                  <a:lnTo>
                    <a:pt x="352" y="50"/>
                  </a:lnTo>
                  <a:cubicBezTo>
                    <a:pt x="352" y="24"/>
                    <a:pt x="374" y="2"/>
                    <a:pt x="400" y="2"/>
                  </a:cubicBezTo>
                  <a:cubicBezTo>
                    <a:pt x="427" y="2"/>
                    <a:pt x="448" y="24"/>
                    <a:pt x="448" y="50"/>
                  </a:cubicBezTo>
                  <a:lnTo>
                    <a:pt x="448" y="114"/>
                  </a:lnTo>
                  <a:cubicBezTo>
                    <a:pt x="448" y="141"/>
                    <a:pt x="427" y="162"/>
                    <a:pt x="400" y="162"/>
                  </a:cubicBezTo>
                  <a:cubicBezTo>
                    <a:pt x="374" y="162"/>
                    <a:pt x="352" y="141"/>
                    <a:pt x="352" y="114"/>
                  </a:cubicBezTo>
                  <a:lnTo>
                    <a:pt x="352" y="50"/>
                  </a:lnTo>
                  <a:cubicBezTo>
                    <a:pt x="352" y="24"/>
                    <a:pt x="374" y="2"/>
                    <a:pt x="400" y="2"/>
                  </a:cubicBezTo>
                  <a:cubicBezTo>
                    <a:pt x="427" y="2"/>
                    <a:pt x="448" y="24"/>
                    <a:pt x="448" y="50"/>
                  </a:cubicBezTo>
                  <a:lnTo>
                    <a:pt x="448" y="114"/>
                  </a:lnTo>
                  <a:cubicBezTo>
                    <a:pt x="448" y="141"/>
                    <a:pt x="427" y="162"/>
                    <a:pt x="400" y="162"/>
                  </a:cubicBezTo>
                  <a:cubicBezTo>
                    <a:pt x="374" y="162"/>
                    <a:pt x="352" y="141"/>
                    <a:pt x="352" y="114"/>
                  </a:cubicBezTo>
                  <a:lnTo>
                    <a:pt x="352" y="50"/>
                  </a:lnTo>
                  <a:cubicBezTo>
                    <a:pt x="352" y="24"/>
                    <a:pt x="374" y="2"/>
                    <a:pt x="400" y="2"/>
                  </a:cubicBezTo>
                  <a:cubicBezTo>
                    <a:pt x="427" y="2"/>
                    <a:pt x="448" y="24"/>
                    <a:pt x="448" y="50"/>
                  </a:cubicBezTo>
                  <a:lnTo>
                    <a:pt x="448" y="114"/>
                  </a:lnTo>
                  <a:cubicBezTo>
                    <a:pt x="448" y="141"/>
                    <a:pt x="427" y="162"/>
                    <a:pt x="400" y="162"/>
                  </a:cubicBezTo>
                  <a:cubicBezTo>
                    <a:pt x="374" y="162"/>
                    <a:pt x="352" y="141"/>
                    <a:pt x="352" y="114"/>
                  </a:cubicBezTo>
                  <a:lnTo>
                    <a:pt x="352" y="50"/>
                  </a:lnTo>
                  <a:cubicBezTo>
                    <a:pt x="352" y="26"/>
                    <a:pt x="371" y="6"/>
                    <a:pt x="395" y="3"/>
                  </a:cubicBezTo>
                  <a:cubicBezTo>
                    <a:pt x="419" y="0"/>
                    <a:pt x="441" y="15"/>
                    <a:pt x="447" y="39"/>
                  </a:cubicBezTo>
                  <a:lnTo>
                    <a:pt x="463" y="103"/>
                  </a:lnTo>
                  <a:lnTo>
                    <a:pt x="368" y="114"/>
                  </a:lnTo>
                  <a:lnTo>
                    <a:pt x="368" y="50"/>
                  </a:lnTo>
                  <a:cubicBezTo>
                    <a:pt x="368" y="24"/>
                    <a:pt x="390" y="2"/>
                    <a:pt x="416" y="2"/>
                  </a:cubicBezTo>
                  <a:cubicBezTo>
                    <a:pt x="443" y="2"/>
                    <a:pt x="464" y="24"/>
                    <a:pt x="464" y="50"/>
                  </a:cubicBezTo>
                  <a:lnTo>
                    <a:pt x="464" y="114"/>
                  </a:lnTo>
                  <a:cubicBezTo>
                    <a:pt x="464" y="141"/>
                    <a:pt x="443" y="162"/>
                    <a:pt x="416" y="162"/>
                  </a:cubicBezTo>
                  <a:cubicBezTo>
                    <a:pt x="390" y="162"/>
                    <a:pt x="368" y="141"/>
                    <a:pt x="368" y="114"/>
                  </a:cubicBezTo>
                  <a:lnTo>
                    <a:pt x="368" y="50"/>
                  </a:lnTo>
                  <a:cubicBezTo>
                    <a:pt x="368" y="24"/>
                    <a:pt x="390" y="2"/>
                    <a:pt x="416" y="2"/>
                  </a:cubicBezTo>
                  <a:cubicBezTo>
                    <a:pt x="443" y="2"/>
                    <a:pt x="464" y="24"/>
                    <a:pt x="464" y="50"/>
                  </a:cubicBezTo>
                  <a:lnTo>
                    <a:pt x="464" y="114"/>
                  </a:lnTo>
                  <a:lnTo>
                    <a:pt x="370" y="103"/>
                  </a:lnTo>
                  <a:lnTo>
                    <a:pt x="386" y="39"/>
                  </a:lnTo>
                  <a:cubicBezTo>
                    <a:pt x="392" y="15"/>
                    <a:pt x="414" y="0"/>
                    <a:pt x="438" y="3"/>
                  </a:cubicBezTo>
                  <a:cubicBezTo>
                    <a:pt x="462" y="6"/>
                    <a:pt x="480" y="26"/>
                    <a:pt x="480" y="50"/>
                  </a:cubicBezTo>
                  <a:lnTo>
                    <a:pt x="480" y="114"/>
                  </a:lnTo>
                  <a:cubicBezTo>
                    <a:pt x="480" y="141"/>
                    <a:pt x="459" y="162"/>
                    <a:pt x="432" y="162"/>
                  </a:cubicBezTo>
                  <a:cubicBezTo>
                    <a:pt x="406" y="162"/>
                    <a:pt x="384" y="141"/>
                    <a:pt x="384" y="114"/>
                  </a:cubicBezTo>
                  <a:lnTo>
                    <a:pt x="384" y="50"/>
                  </a:lnTo>
                  <a:cubicBezTo>
                    <a:pt x="384" y="24"/>
                    <a:pt x="406" y="2"/>
                    <a:pt x="432" y="2"/>
                  </a:cubicBezTo>
                  <a:cubicBezTo>
                    <a:pt x="459" y="2"/>
                    <a:pt x="480" y="24"/>
                    <a:pt x="480" y="50"/>
                  </a:cubicBezTo>
                  <a:lnTo>
                    <a:pt x="480" y="114"/>
                  </a:lnTo>
                  <a:lnTo>
                    <a:pt x="480" y="162"/>
                  </a:lnTo>
                  <a:lnTo>
                    <a:pt x="480" y="210"/>
                  </a:lnTo>
                  <a:lnTo>
                    <a:pt x="480" y="258"/>
                  </a:lnTo>
                  <a:cubicBezTo>
                    <a:pt x="480" y="285"/>
                    <a:pt x="459" y="306"/>
                    <a:pt x="432" y="306"/>
                  </a:cubicBezTo>
                  <a:cubicBezTo>
                    <a:pt x="406" y="306"/>
                    <a:pt x="384" y="285"/>
                    <a:pt x="384" y="258"/>
                  </a:cubicBezTo>
                  <a:lnTo>
                    <a:pt x="384" y="210"/>
                  </a:lnTo>
                  <a:cubicBezTo>
                    <a:pt x="384" y="184"/>
                    <a:pt x="406" y="162"/>
                    <a:pt x="432" y="162"/>
                  </a:cubicBezTo>
                  <a:cubicBezTo>
                    <a:pt x="459" y="162"/>
                    <a:pt x="480" y="184"/>
                    <a:pt x="480" y="210"/>
                  </a:cubicBezTo>
                  <a:lnTo>
                    <a:pt x="480" y="258"/>
                  </a:lnTo>
                  <a:lnTo>
                    <a:pt x="432" y="210"/>
                  </a:lnTo>
                  <a:lnTo>
                    <a:pt x="448" y="210"/>
                  </a:lnTo>
                  <a:lnTo>
                    <a:pt x="400" y="258"/>
                  </a:lnTo>
                  <a:lnTo>
                    <a:pt x="400" y="210"/>
                  </a:lnTo>
                  <a:cubicBezTo>
                    <a:pt x="400" y="184"/>
                    <a:pt x="422" y="162"/>
                    <a:pt x="448" y="162"/>
                  </a:cubicBezTo>
                  <a:cubicBezTo>
                    <a:pt x="475" y="162"/>
                    <a:pt x="496" y="184"/>
                    <a:pt x="496" y="210"/>
                  </a:cubicBezTo>
                  <a:lnTo>
                    <a:pt x="496" y="258"/>
                  </a:lnTo>
                  <a:cubicBezTo>
                    <a:pt x="496" y="285"/>
                    <a:pt x="475" y="306"/>
                    <a:pt x="448" y="306"/>
                  </a:cubicBezTo>
                  <a:cubicBezTo>
                    <a:pt x="422" y="306"/>
                    <a:pt x="400" y="285"/>
                    <a:pt x="400" y="258"/>
                  </a:cubicBezTo>
                  <a:lnTo>
                    <a:pt x="400" y="210"/>
                  </a:lnTo>
                  <a:lnTo>
                    <a:pt x="400" y="162"/>
                  </a:lnTo>
                  <a:lnTo>
                    <a:pt x="400" y="114"/>
                  </a:lnTo>
                  <a:lnTo>
                    <a:pt x="400" y="50"/>
                  </a:lnTo>
                  <a:cubicBezTo>
                    <a:pt x="400" y="24"/>
                    <a:pt x="422" y="2"/>
                    <a:pt x="448" y="2"/>
                  </a:cubicBezTo>
                  <a:cubicBezTo>
                    <a:pt x="475" y="2"/>
                    <a:pt x="496" y="24"/>
                    <a:pt x="496" y="50"/>
                  </a:cubicBezTo>
                  <a:lnTo>
                    <a:pt x="496" y="114"/>
                  </a:lnTo>
                  <a:lnTo>
                    <a:pt x="496" y="162"/>
                  </a:lnTo>
                  <a:lnTo>
                    <a:pt x="496" y="210"/>
                  </a:lnTo>
                  <a:lnTo>
                    <a:pt x="496" y="258"/>
                  </a:lnTo>
                  <a:lnTo>
                    <a:pt x="400" y="258"/>
                  </a:lnTo>
                  <a:lnTo>
                    <a:pt x="400" y="210"/>
                  </a:lnTo>
                  <a:lnTo>
                    <a:pt x="496" y="210"/>
                  </a:lnTo>
                  <a:lnTo>
                    <a:pt x="496" y="258"/>
                  </a:lnTo>
                  <a:cubicBezTo>
                    <a:pt x="496" y="285"/>
                    <a:pt x="475" y="306"/>
                    <a:pt x="448" y="306"/>
                  </a:cubicBezTo>
                  <a:lnTo>
                    <a:pt x="432" y="306"/>
                  </a:lnTo>
                  <a:cubicBezTo>
                    <a:pt x="406" y="306"/>
                    <a:pt x="384" y="285"/>
                    <a:pt x="384" y="258"/>
                  </a:cubicBezTo>
                  <a:lnTo>
                    <a:pt x="384" y="210"/>
                  </a:lnTo>
                  <a:lnTo>
                    <a:pt x="480" y="210"/>
                  </a:lnTo>
                  <a:lnTo>
                    <a:pt x="480" y="258"/>
                  </a:lnTo>
                  <a:lnTo>
                    <a:pt x="384" y="258"/>
                  </a:lnTo>
                  <a:lnTo>
                    <a:pt x="384" y="210"/>
                  </a:lnTo>
                  <a:lnTo>
                    <a:pt x="384" y="162"/>
                  </a:lnTo>
                  <a:lnTo>
                    <a:pt x="384" y="114"/>
                  </a:lnTo>
                  <a:lnTo>
                    <a:pt x="384" y="50"/>
                  </a:lnTo>
                  <a:lnTo>
                    <a:pt x="480" y="50"/>
                  </a:lnTo>
                  <a:lnTo>
                    <a:pt x="480" y="114"/>
                  </a:lnTo>
                  <a:lnTo>
                    <a:pt x="384" y="114"/>
                  </a:lnTo>
                  <a:lnTo>
                    <a:pt x="384" y="50"/>
                  </a:lnTo>
                  <a:lnTo>
                    <a:pt x="479" y="62"/>
                  </a:lnTo>
                  <a:lnTo>
                    <a:pt x="463" y="126"/>
                  </a:lnTo>
                  <a:cubicBezTo>
                    <a:pt x="457" y="150"/>
                    <a:pt x="435" y="165"/>
                    <a:pt x="411" y="162"/>
                  </a:cubicBezTo>
                  <a:cubicBezTo>
                    <a:pt x="387" y="159"/>
                    <a:pt x="368" y="139"/>
                    <a:pt x="368" y="114"/>
                  </a:cubicBezTo>
                  <a:lnTo>
                    <a:pt x="368" y="50"/>
                  </a:lnTo>
                  <a:lnTo>
                    <a:pt x="464" y="50"/>
                  </a:lnTo>
                  <a:lnTo>
                    <a:pt x="464" y="114"/>
                  </a:lnTo>
                  <a:lnTo>
                    <a:pt x="368" y="114"/>
                  </a:lnTo>
                  <a:lnTo>
                    <a:pt x="368" y="50"/>
                  </a:lnTo>
                  <a:lnTo>
                    <a:pt x="464" y="50"/>
                  </a:lnTo>
                  <a:lnTo>
                    <a:pt x="464" y="114"/>
                  </a:lnTo>
                  <a:cubicBezTo>
                    <a:pt x="464" y="139"/>
                    <a:pt x="446" y="159"/>
                    <a:pt x="422" y="162"/>
                  </a:cubicBezTo>
                  <a:cubicBezTo>
                    <a:pt x="398" y="165"/>
                    <a:pt x="376" y="150"/>
                    <a:pt x="370" y="126"/>
                  </a:cubicBezTo>
                  <a:lnTo>
                    <a:pt x="354" y="62"/>
                  </a:lnTo>
                  <a:lnTo>
                    <a:pt x="448" y="50"/>
                  </a:lnTo>
                  <a:lnTo>
                    <a:pt x="448" y="114"/>
                  </a:lnTo>
                  <a:lnTo>
                    <a:pt x="352" y="114"/>
                  </a:lnTo>
                  <a:lnTo>
                    <a:pt x="352" y="50"/>
                  </a:lnTo>
                  <a:lnTo>
                    <a:pt x="448" y="50"/>
                  </a:lnTo>
                  <a:lnTo>
                    <a:pt x="448" y="114"/>
                  </a:lnTo>
                  <a:lnTo>
                    <a:pt x="352" y="114"/>
                  </a:lnTo>
                  <a:lnTo>
                    <a:pt x="352" y="50"/>
                  </a:lnTo>
                  <a:lnTo>
                    <a:pt x="448" y="50"/>
                  </a:lnTo>
                  <a:lnTo>
                    <a:pt x="448" y="114"/>
                  </a:lnTo>
                  <a:lnTo>
                    <a:pt x="352" y="114"/>
                  </a:lnTo>
                  <a:lnTo>
                    <a:pt x="352" y="50"/>
                  </a:lnTo>
                  <a:lnTo>
                    <a:pt x="448" y="50"/>
                  </a:lnTo>
                  <a:lnTo>
                    <a:pt x="448" y="114"/>
                  </a:lnTo>
                  <a:cubicBezTo>
                    <a:pt x="448" y="141"/>
                    <a:pt x="427" y="162"/>
                    <a:pt x="400" y="162"/>
                  </a:cubicBezTo>
                  <a:lnTo>
                    <a:pt x="384" y="162"/>
                  </a:lnTo>
                  <a:lnTo>
                    <a:pt x="368" y="162"/>
                  </a:lnTo>
                  <a:cubicBezTo>
                    <a:pt x="342" y="162"/>
                    <a:pt x="320" y="141"/>
                    <a:pt x="320" y="114"/>
                  </a:cubicBez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lnTo>
                    <a:pt x="352" y="162"/>
                  </a:lnTo>
                  <a:cubicBezTo>
                    <a:pt x="326" y="162"/>
                    <a:pt x="304" y="141"/>
                    <a:pt x="304" y="114"/>
                  </a:cubicBezTo>
                  <a:lnTo>
                    <a:pt x="304" y="50"/>
                  </a:lnTo>
                  <a:lnTo>
                    <a:pt x="400" y="50"/>
                  </a:lnTo>
                  <a:lnTo>
                    <a:pt x="400" y="114"/>
                  </a:lnTo>
                  <a:cubicBezTo>
                    <a:pt x="400" y="141"/>
                    <a:pt x="379" y="162"/>
                    <a:pt x="352" y="162"/>
                  </a:cubicBezTo>
                  <a:lnTo>
                    <a:pt x="336" y="162"/>
                  </a:lnTo>
                  <a:cubicBezTo>
                    <a:pt x="310" y="162"/>
                    <a:pt x="288" y="141"/>
                    <a:pt x="288" y="114"/>
                  </a:cubicBezTo>
                  <a:lnTo>
                    <a:pt x="288" y="50"/>
                  </a:lnTo>
                  <a:lnTo>
                    <a:pt x="384" y="50"/>
                  </a:lnTo>
                  <a:lnTo>
                    <a:pt x="384" y="114"/>
                  </a:lnTo>
                  <a:lnTo>
                    <a:pt x="288" y="114"/>
                  </a:lnTo>
                  <a:lnTo>
                    <a:pt x="288" y="50"/>
                  </a:lnTo>
                  <a:lnTo>
                    <a:pt x="384" y="50"/>
                  </a:lnTo>
                  <a:lnTo>
                    <a:pt x="384" y="114"/>
                  </a:lnTo>
                  <a:lnTo>
                    <a:pt x="288" y="114"/>
                  </a:lnTo>
                  <a:lnTo>
                    <a:pt x="288" y="50"/>
                  </a:lnTo>
                  <a:lnTo>
                    <a:pt x="384" y="50"/>
                  </a:lnTo>
                  <a:lnTo>
                    <a:pt x="384" y="114"/>
                  </a:lnTo>
                  <a:lnTo>
                    <a:pt x="288" y="114"/>
                  </a:lnTo>
                  <a:lnTo>
                    <a:pt x="288" y="50"/>
                  </a:lnTo>
                  <a:lnTo>
                    <a:pt x="383" y="62"/>
                  </a:lnTo>
                  <a:lnTo>
                    <a:pt x="367" y="126"/>
                  </a:lnTo>
                  <a:cubicBezTo>
                    <a:pt x="361" y="150"/>
                    <a:pt x="339" y="165"/>
                    <a:pt x="315" y="162"/>
                  </a:cubicBezTo>
                  <a:cubicBezTo>
                    <a:pt x="291" y="159"/>
                    <a:pt x="272" y="139"/>
                    <a:pt x="272" y="114"/>
                  </a:cubicBezTo>
                  <a:lnTo>
                    <a:pt x="272" y="50"/>
                  </a:lnTo>
                  <a:lnTo>
                    <a:pt x="368" y="50"/>
                  </a:lnTo>
                  <a:lnTo>
                    <a:pt x="368" y="114"/>
                  </a:lnTo>
                  <a:lnTo>
                    <a:pt x="272" y="114"/>
                  </a:lnTo>
                  <a:lnTo>
                    <a:pt x="272" y="50"/>
                  </a:lnTo>
                  <a:lnTo>
                    <a:pt x="368" y="50"/>
                  </a:lnTo>
                  <a:lnTo>
                    <a:pt x="368" y="114"/>
                  </a:lnTo>
                  <a:cubicBezTo>
                    <a:pt x="368" y="139"/>
                    <a:pt x="350" y="159"/>
                    <a:pt x="326" y="162"/>
                  </a:cubicBezTo>
                  <a:cubicBezTo>
                    <a:pt x="302" y="165"/>
                    <a:pt x="280" y="150"/>
                    <a:pt x="274" y="126"/>
                  </a:cubicBezTo>
                  <a:lnTo>
                    <a:pt x="258" y="62"/>
                  </a:lnTo>
                  <a:lnTo>
                    <a:pt x="352" y="50"/>
                  </a:lnTo>
                  <a:lnTo>
                    <a:pt x="352" y="114"/>
                  </a:lnTo>
                  <a:lnTo>
                    <a:pt x="256" y="114"/>
                  </a:lnTo>
                  <a:lnTo>
                    <a:pt x="256" y="50"/>
                  </a:lnTo>
                  <a:lnTo>
                    <a:pt x="352" y="50"/>
                  </a:lnTo>
                  <a:lnTo>
                    <a:pt x="352" y="114"/>
                  </a:lnTo>
                  <a:lnTo>
                    <a:pt x="352" y="162"/>
                  </a:lnTo>
                  <a:lnTo>
                    <a:pt x="352" y="210"/>
                  </a:lnTo>
                  <a:cubicBezTo>
                    <a:pt x="352" y="216"/>
                    <a:pt x="352" y="221"/>
                    <a:pt x="350" y="226"/>
                  </a:cubicBezTo>
                  <a:lnTo>
                    <a:pt x="334" y="274"/>
                  </a:lnTo>
                  <a:cubicBezTo>
                    <a:pt x="327" y="296"/>
                    <a:pt x="304" y="310"/>
                    <a:pt x="281" y="306"/>
                  </a:cubicBezTo>
                  <a:cubicBezTo>
                    <a:pt x="258" y="302"/>
                    <a:pt x="240" y="282"/>
                    <a:pt x="240" y="258"/>
                  </a:cubicBezTo>
                  <a:lnTo>
                    <a:pt x="240" y="210"/>
                  </a:lnTo>
                  <a:lnTo>
                    <a:pt x="336" y="210"/>
                  </a:lnTo>
                  <a:lnTo>
                    <a:pt x="336" y="258"/>
                  </a:lnTo>
                  <a:lnTo>
                    <a:pt x="240" y="258"/>
                  </a:lnTo>
                  <a:lnTo>
                    <a:pt x="240" y="210"/>
                  </a:lnTo>
                  <a:lnTo>
                    <a:pt x="336" y="210"/>
                  </a:lnTo>
                  <a:lnTo>
                    <a:pt x="336" y="258"/>
                  </a:lnTo>
                  <a:lnTo>
                    <a:pt x="240" y="258"/>
                  </a:lnTo>
                  <a:lnTo>
                    <a:pt x="240" y="210"/>
                  </a:lnTo>
                  <a:lnTo>
                    <a:pt x="288" y="258"/>
                  </a:lnTo>
                  <a:lnTo>
                    <a:pt x="272" y="258"/>
                  </a:lnTo>
                  <a:lnTo>
                    <a:pt x="320" y="210"/>
                  </a:lnTo>
                  <a:lnTo>
                    <a:pt x="320" y="258"/>
                  </a:lnTo>
                  <a:lnTo>
                    <a:pt x="320" y="322"/>
                  </a:lnTo>
                  <a:lnTo>
                    <a:pt x="320" y="370"/>
                  </a:lnTo>
                  <a:lnTo>
                    <a:pt x="320" y="418"/>
                  </a:lnTo>
                  <a:cubicBezTo>
                    <a:pt x="320" y="445"/>
                    <a:pt x="299" y="466"/>
                    <a:pt x="272" y="466"/>
                  </a:cubicBezTo>
                  <a:lnTo>
                    <a:pt x="256" y="466"/>
                  </a:lnTo>
                  <a:lnTo>
                    <a:pt x="240" y="466"/>
                  </a:lnTo>
                  <a:lnTo>
                    <a:pt x="288" y="418"/>
                  </a:lnTo>
                  <a:lnTo>
                    <a:pt x="288" y="466"/>
                  </a:lnTo>
                  <a:lnTo>
                    <a:pt x="288" y="514"/>
                  </a:lnTo>
                  <a:lnTo>
                    <a:pt x="288" y="578"/>
                  </a:lnTo>
                  <a:lnTo>
                    <a:pt x="192" y="578"/>
                  </a:lnTo>
                  <a:lnTo>
                    <a:pt x="192" y="514"/>
                  </a:lnTo>
                  <a:lnTo>
                    <a:pt x="288" y="514"/>
                  </a:lnTo>
                  <a:lnTo>
                    <a:pt x="288" y="578"/>
                  </a:lnTo>
                  <a:cubicBezTo>
                    <a:pt x="288" y="605"/>
                    <a:pt x="267" y="626"/>
                    <a:pt x="240" y="626"/>
                  </a:cubicBezTo>
                  <a:lnTo>
                    <a:pt x="224" y="626"/>
                  </a:lnTo>
                  <a:cubicBezTo>
                    <a:pt x="198" y="626"/>
                    <a:pt x="176" y="605"/>
                    <a:pt x="176" y="578"/>
                  </a:cubicBezTo>
                  <a:lnTo>
                    <a:pt x="176" y="514"/>
                  </a:lnTo>
                  <a:lnTo>
                    <a:pt x="272" y="514"/>
                  </a:lnTo>
                  <a:lnTo>
                    <a:pt x="272" y="578"/>
                  </a:lnTo>
                  <a:cubicBezTo>
                    <a:pt x="272" y="605"/>
                    <a:pt x="251" y="626"/>
                    <a:pt x="224" y="626"/>
                  </a:cubicBezTo>
                  <a:lnTo>
                    <a:pt x="208" y="626"/>
                  </a:lnTo>
                  <a:cubicBezTo>
                    <a:pt x="182" y="626"/>
                    <a:pt x="160" y="605"/>
                    <a:pt x="160" y="578"/>
                  </a:cubicBezTo>
                  <a:lnTo>
                    <a:pt x="160" y="514"/>
                  </a:lnTo>
                  <a:lnTo>
                    <a:pt x="256" y="514"/>
                  </a:lnTo>
                  <a:lnTo>
                    <a:pt x="256" y="578"/>
                  </a:lnTo>
                  <a:lnTo>
                    <a:pt x="256" y="626"/>
                  </a:lnTo>
                  <a:lnTo>
                    <a:pt x="256" y="674"/>
                  </a:lnTo>
                  <a:lnTo>
                    <a:pt x="256" y="722"/>
                  </a:lnTo>
                  <a:lnTo>
                    <a:pt x="160" y="722"/>
                  </a:lnTo>
                  <a:lnTo>
                    <a:pt x="160" y="674"/>
                  </a:lnTo>
                  <a:lnTo>
                    <a:pt x="256" y="674"/>
                  </a:lnTo>
                  <a:lnTo>
                    <a:pt x="256" y="722"/>
                  </a:lnTo>
                  <a:lnTo>
                    <a:pt x="256" y="786"/>
                  </a:lnTo>
                  <a:lnTo>
                    <a:pt x="256" y="834"/>
                  </a:lnTo>
                  <a:cubicBezTo>
                    <a:pt x="256" y="861"/>
                    <a:pt x="235" y="882"/>
                    <a:pt x="208" y="882"/>
                  </a:cubicBezTo>
                  <a:lnTo>
                    <a:pt x="192" y="882"/>
                  </a:lnTo>
                  <a:lnTo>
                    <a:pt x="240" y="834"/>
                  </a:lnTo>
                  <a:lnTo>
                    <a:pt x="240" y="882"/>
                  </a:lnTo>
                  <a:lnTo>
                    <a:pt x="240" y="930"/>
                  </a:lnTo>
                  <a:lnTo>
                    <a:pt x="240" y="994"/>
                  </a:lnTo>
                  <a:lnTo>
                    <a:pt x="240" y="1042"/>
                  </a:lnTo>
                  <a:lnTo>
                    <a:pt x="240" y="1090"/>
                  </a:lnTo>
                  <a:lnTo>
                    <a:pt x="144" y="1090"/>
                  </a:lnTo>
                  <a:lnTo>
                    <a:pt x="144" y="1042"/>
                  </a:lnTo>
                  <a:lnTo>
                    <a:pt x="240" y="1042"/>
                  </a:lnTo>
                  <a:lnTo>
                    <a:pt x="240" y="1090"/>
                  </a:lnTo>
                  <a:lnTo>
                    <a:pt x="240" y="1138"/>
                  </a:lnTo>
                  <a:lnTo>
                    <a:pt x="240" y="1202"/>
                  </a:lnTo>
                  <a:cubicBezTo>
                    <a:pt x="240" y="1229"/>
                    <a:pt x="219" y="1250"/>
                    <a:pt x="192" y="1250"/>
                  </a:cubicBezTo>
                  <a:lnTo>
                    <a:pt x="176" y="1250"/>
                  </a:lnTo>
                  <a:lnTo>
                    <a:pt x="224" y="1202"/>
                  </a:lnTo>
                  <a:lnTo>
                    <a:pt x="224" y="1250"/>
                  </a:lnTo>
                  <a:lnTo>
                    <a:pt x="224" y="1298"/>
                  </a:lnTo>
                  <a:lnTo>
                    <a:pt x="224" y="1346"/>
                  </a:lnTo>
                  <a:lnTo>
                    <a:pt x="224" y="1410"/>
                  </a:lnTo>
                  <a:lnTo>
                    <a:pt x="224" y="1458"/>
                  </a:lnTo>
                  <a:lnTo>
                    <a:pt x="224" y="1506"/>
                  </a:lnTo>
                  <a:cubicBezTo>
                    <a:pt x="224" y="1533"/>
                    <a:pt x="203" y="1554"/>
                    <a:pt x="176" y="1554"/>
                  </a:cubicBezTo>
                  <a:lnTo>
                    <a:pt x="160" y="1554"/>
                  </a:lnTo>
                  <a:lnTo>
                    <a:pt x="208" y="1506"/>
                  </a:lnTo>
                  <a:lnTo>
                    <a:pt x="208" y="1554"/>
                  </a:lnTo>
                  <a:lnTo>
                    <a:pt x="112" y="1554"/>
                  </a:lnTo>
                  <a:lnTo>
                    <a:pt x="112" y="1506"/>
                  </a:lnTo>
                  <a:lnTo>
                    <a:pt x="208" y="1506"/>
                  </a:lnTo>
                  <a:lnTo>
                    <a:pt x="208" y="1554"/>
                  </a:lnTo>
                  <a:lnTo>
                    <a:pt x="112" y="1554"/>
                  </a:lnTo>
                  <a:lnTo>
                    <a:pt x="112" y="1506"/>
                  </a:lnTo>
                  <a:lnTo>
                    <a:pt x="208" y="1506"/>
                  </a:lnTo>
                  <a:lnTo>
                    <a:pt x="208" y="1554"/>
                  </a:lnTo>
                  <a:lnTo>
                    <a:pt x="208" y="1602"/>
                  </a:lnTo>
                  <a:lnTo>
                    <a:pt x="208" y="1666"/>
                  </a:lnTo>
                  <a:cubicBezTo>
                    <a:pt x="208" y="1672"/>
                    <a:pt x="208" y="1677"/>
                    <a:pt x="206" y="1682"/>
                  </a:cubicBezTo>
                  <a:lnTo>
                    <a:pt x="190" y="1730"/>
                  </a:lnTo>
                  <a:cubicBezTo>
                    <a:pt x="183" y="1752"/>
                    <a:pt x="160" y="1766"/>
                    <a:pt x="137" y="1762"/>
                  </a:cubicBezTo>
                  <a:cubicBezTo>
                    <a:pt x="114" y="1758"/>
                    <a:pt x="96" y="1738"/>
                    <a:pt x="96" y="1714"/>
                  </a:cubicBezTo>
                  <a:lnTo>
                    <a:pt x="96" y="1666"/>
                  </a:lnTo>
                  <a:lnTo>
                    <a:pt x="192" y="1666"/>
                  </a:lnTo>
                  <a:lnTo>
                    <a:pt x="192" y="1714"/>
                  </a:lnTo>
                  <a:lnTo>
                    <a:pt x="96" y="1714"/>
                  </a:lnTo>
                  <a:lnTo>
                    <a:pt x="96" y="1666"/>
                  </a:lnTo>
                  <a:lnTo>
                    <a:pt x="192" y="1666"/>
                  </a:lnTo>
                  <a:lnTo>
                    <a:pt x="192" y="1714"/>
                  </a:lnTo>
                  <a:lnTo>
                    <a:pt x="96" y="1714"/>
                  </a:lnTo>
                  <a:lnTo>
                    <a:pt x="96" y="1666"/>
                  </a:lnTo>
                  <a:lnTo>
                    <a:pt x="192" y="1666"/>
                  </a:lnTo>
                  <a:lnTo>
                    <a:pt x="192" y="1714"/>
                  </a:lnTo>
                  <a:lnTo>
                    <a:pt x="96" y="1714"/>
                  </a:lnTo>
                  <a:lnTo>
                    <a:pt x="96" y="1666"/>
                  </a:lnTo>
                  <a:lnTo>
                    <a:pt x="192" y="1666"/>
                  </a:lnTo>
                  <a:lnTo>
                    <a:pt x="192" y="1714"/>
                  </a:lnTo>
                  <a:lnTo>
                    <a:pt x="192" y="1762"/>
                  </a:lnTo>
                  <a:cubicBezTo>
                    <a:pt x="192" y="1789"/>
                    <a:pt x="171" y="1810"/>
                    <a:pt x="144" y="1810"/>
                  </a:cubicBezTo>
                  <a:lnTo>
                    <a:pt x="128" y="1810"/>
                  </a:lnTo>
                  <a:lnTo>
                    <a:pt x="176" y="1762"/>
                  </a:lnTo>
                  <a:lnTo>
                    <a:pt x="176" y="1810"/>
                  </a:lnTo>
                  <a:lnTo>
                    <a:pt x="176" y="1874"/>
                  </a:lnTo>
                  <a:lnTo>
                    <a:pt x="176" y="1922"/>
                  </a:lnTo>
                  <a:lnTo>
                    <a:pt x="176" y="1970"/>
                  </a:lnTo>
                  <a:lnTo>
                    <a:pt x="176" y="2018"/>
                  </a:lnTo>
                  <a:lnTo>
                    <a:pt x="176" y="2082"/>
                  </a:lnTo>
                  <a:lnTo>
                    <a:pt x="176" y="2130"/>
                  </a:lnTo>
                  <a:lnTo>
                    <a:pt x="176" y="2178"/>
                  </a:lnTo>
                  <a:lnTo>
                    <a:pt x="176" y="2226"/>
                  </a:lnTo>
                  <a:lnTo>
                    <a:pt x="176" y="2290"/>
                  </a:lnTo>
                  <a:lnTo>
                    <a:pt x="176" y="2338"/>
                  </a:lnTo>
                  <a:cubicBezTo>
                    <a:pt x="176" y="2362"/>
                    <a:pt x="159" y="2382"/>
                    <a:pt x="136" y="2386"/>
                  </a:cubicBezTo>
                  <a:cubicBezTo>
                    <a:pt x="113" y="2390"/>
                    <a:pt x="90" y="2376"/>
                    <a:pt x="83" y="2354"/>
                  </a:cubicBezTo>
                  <a:lnTo>
                    <a:pt x="67" y="2306"/>
                  </a:lnTo>
                  <a:lnTo>
                    <a:pt x="160" y="2290"/>
                  </a:lnTo>
                  <a:lnTo>
                    <a:pt x="160" y="2338"/>
                  </a:lnTo>
                  <a:lnTo>
                    <a:pt x="160" y="2386"/>
                  </a:lnTo>
                  <a:lnTo>
                    <a:pt x="160" y="2434"/>
                  </a:lnTo>
                  <a:lnTo>
                    <a:pt x="160" y="2498"/>
                  </a:lnTo>
                  <a:lnTo>
                    <a:pt x="64" y="2498"/>
                  </a:lnTo>
                  <a:lnTo>
                    <a:pt x="64" y="2434"/>
                  </a:lnTo>
                  <a:lnTo>
                    <a:pt x="160" y="2434"/>
                  </a:lnTo>
                  <a:lnTo>
                    <a:pt x="160" y="2498"/>
                  </a:lnTo>
                  <a:lnTo>
                    <a:pt x="160" y="2546"/>
                  </a:lnTo>
                  <a:lnTo>
                    <a:pt x="160" y="2594"/>
                  </a:lnTo>
                  <a:lnTo>
                    <a:pt x="160" y="2642"/>
                  </a:lnTo>
                  <a:lnTo>
                    <a:pt x="64" y="2642"/>
                  </a:lnTo>
                  <a:lnTo>
                    <a:pt x="64" y="2594"/>
                  </a:lnTo>
                  <a:lnTo>
                    <a:pt x="160" y="2594"/>
                  </a:lnTo>
                  <a:lnTo>
                    <a:pt x="160" y="2642"/>
                  </a:lnTo>
                  <a:cubicBezTo>
                    <a:pt x="160" y="2666"/>
                    <a:pt x="143" y="2686"/>
                    <a:pt x="120" y="2690"/>
                  </a:cubicBezTo>
                  <a:cubicBezTo>
                    <a:pt x="97" y="2694"/>
                    <a:pt x="74" y="2680"/>
                    <a:pt x="67" y="2658"/>
                  </a:cubicBezTo>
                  <a:lnTo>
                    <a:pt x="51" y="2610"/>
                  </a:lnTo>
                  <a:lnTo>
                    <a:pt x="144" y="2594"/>
                  </a:lnTo>
                  <a:lnTo>
                    <a:pt x="144" y="2642"/>
                  </a:lnTo>
                  <a:lnTo>
                    <a:pt x="144" y="2690"/>
                  </a:lnTo>
                  <a:lnTo>
                    <a:pt x="144" y="2754"/>
                  </a:lnTo>
                  <a:lnTo>
                    <a:pt x="144" y="2802"/>
                  </a:lnTo>
                  <a:lnTo>
                    <a:pt x="48" y="2802"/>
                  </a:lnTo>
                  <a:lnTo>
                    <a:pt x="48" y="2754"/>
                  </a:lnTo>
                  <a:lnTo>
                    <a:pt x="144" y="2754"/>
                  </a:lnTo>
                  <a:lnTo>
                    <a:pt x="144" y="2802"/>
                  </a:lnTo>
                  <a:lnTo>
                    <a:pt x="144" y="2850"/>
                  </a:lnTo>
                  <a:lnTo>
                    <a:pt x="144" y="2898"/>
                  </a:lnTo>
                  <a:lnTo>
                    <a:pt x="144" y="2962"/>
                  </a:lnTo>
                  <a:lnTo>
                    <a:pt x="48" y="2962"/>
                  </a:lnTo>
                  <a:lnTo>
                    <a:pt x="48" y="2898"/>
                  </a:lnTo>
                  <a:lnTo>
                    <a:pt x="144" y="2898"/>
                  </a:lnTo>
                  <a:lnTo>
                    <a:pt x="144" y="2962"/>
                  </a:lnTo>
                  <a:lnTo>
                    <a:pt x="144" y="3010"/>
                  </a:lnTo>
                  <a:lnTo>
                    <a:pt x="144" y="3058"/>
                  </a:lnTo>
                  <a:lnTo>
                    <a:pt x="144" y="3106"/>
                  </a:lnTo>
                  <a:cubicBezTo>
                    <a:pt x="144" y="3133"/>
                    <a:pt x="123" y="3154"/>
                    <a:pt x="96" y="3154"/>
                  </a:cubicBezTo>
                  <a:lnTo>
                    <a:pt x="80" y="3154"/>
                  </a:lnTo>
                  <a:lnTo>
                    <a:pt x="128" y="3106"/>
                  </a:lnTo>
                  <a:lnTo>
                    <a:pt x="128" y="3170"/>
                  </a:lnTo>
                  <a:lnTo>
                    <a:pt x="128" y="3218"/>
                  </a:lnTo>
                  <a:lnTo>
                    <a:pt x="128" y="3266"/>
                  </a:lnTo>
                  <a:lnTo>
                    <a:pt x="128" y="3314"/>
                  </a:lnTo>
                  <a:lnTo>
                    <a:pt x="128" y="3378"/>
                  </a:lnTo>
                  <a:lnTo>
                    <a:pt x="128" y="3426"/>
                  </a:lnTo>
                  <a:lnTo>
                    <a:pt x="128" y="3474"/>
                  </a:lnTo>
                  <a:lnTo>
                    <a:pt x="128" y="3522"/>
                  </a:lnTo>
                  <a:lnTo>
                    <a:pt x="128" y="3570"/>
                  </a:lnTo>
                  <a:lnTo>
                    <a:pt x="128" y="3634"/>
                  </a:lnTo>
                  <a:lnTo>
                    <a:pt x="128" y="3682"/>
                  </a:lnTo>
                  <a:lnTo>
                    <a:pt x="128" y="3730"/>
                  </a:lnTo>
                  <a:lnTo>
                    <a:pt x="128" y="3778"/>
                  </a:lnTo>
                  <a:lnTo>
                    <a:pt x="128" y="3842"/>
                  </a:lnTo>
                  <a:cubicBezTo>
                    <a:pt x="128" y="3848"/>
                    <a:pt x="128" y="3853"/>
                    <a:pt x="126" y="3858"/>
                  </a:cubicBezTo>
                  <a:lnTo>
                    <a:pt x="110" y="3906"/>
                  </a:lnTo>
                  <a:lnTo>
                    <a:pt x="112" y="3890"/>
                  </a:lnTo>
                  <a:lnTo>
                    <a:pt x="112" y="3938"/>
                  </a:lnTo>
                  <a:lnTo>
                    <a:pt x="112" y="3986"/>
                  </a:lnTo>
                  <a:lnTo>
                    <a:pt x="112" y="4050"/>
                  </a:lnTo>
                  <a:lnTo>
                    <a:pt x="112" y="4098"/>
                  </a:lnTo>
                  <a:lnTo>
                    <a:pt x="16" y="4098"/>
                  </a:lnTo>
                  <a:lnTo>
                    <a:pt x="16" y="4050"/>
                  </a:lnTo>
                  <a:lnTo>
                    <a:pt x="112" y="4050"/>
                  </a:lnTo>
                  <a:lnTo>
                    <a:pt x="112" y="4098"/>
                  </a:lnTo>
                  <a:lnTo>
                    <a:pt x="112" y="4146"/>
                  </a:lnTo>
                  <a:lnTo>
                    <a:pt x="112" y="4194"/>
                  </a:lnTo>
                  <a:lnTo>
                    <a:pt x="112" y="4258"/>
                  </a:lnTo>
                  <a:lnTo>
                    <a:pt x="16" y="4258"/>
                  </a:lnTo>
                  <a:lnTo>
                    <a:pt x="16" y="4194"/>
                  </a:lnTo>
                  <a:lnTo>
                    <a:pt x="112" y="4194"/>
                  </a:lnTo>
                  <a:lnTo>
                    <a:pt x="112" y="4258"/>
                  </a:lnTo>
                  <a:lnTo>
                    <a:pt x="112" y="4306"/>
                  </a:lnTo>
                  <a:lnTo>
                    <a:pt x="112" y="4354"/>
                  </a:lnTo>
                  <a:lnTo>
                    <a:pt x="112" y="4402"/>
                  </a:lnTo>
                  <a:cubicBezTo>
                    <a:pt x="112" y="4429"/>
                    <a:pt x="91" y="4450"/>
                    <a:pt x="64" y="4450"/>
                  </a:cubicBezTo>
                  <a:lnTo>
                    <a:pt x="48" y="4450"/>
                  </a:lnTo>
                  <a:lnTo>
                    <a:pt x="96" y="4402"/>
                  </a:lnTo>
                  <a:lnTo>
                    <a:pt x="96" y="4466"/>
                  </a:lnTo>
                  <a:lnTo>
                    <a:pt x="96" y="4514"/>
                  </a:lnTo>
                  <a:lnTo>
                    <a:pt x="96" y="4562"/>
                  </a:lnTo>
                  <a:lnTo>
                    <a:pt x="96" y="4610"/>
                  </a:lnTo>
                  <a:lnTo>
                    <a:pt x="96" y="4658"/>
                  </a:lnTo>
                  <a:lnTo>
                    <a:pt x="96" y="4722"/>
                  </a:lnTo>
                  <a:lnTo>
                    <a:pt x="96" y="4770"/>
                  </a:lnTo>
                  <a:lnTo>
                    <a:pt x="96" y="4818"/>
                  </a:lnTo>
                  <a:lnTo>
                    <a:pt x="96" y="4866"/>
                  </a:lnTo>
                  <a:lnTo>
                    <a:pt x="96" y="4930"/>
                  </a:lnTo>
                  <a:cubicBezTo>
                    <a:pt x="96" y="4957"/>
                    <a:pt x="75" y="4978"/>
                    <a:pt x="48" y="4978"/>
                  </a:cubicBezTo>
                  <a:cubicBezTo>
                    <a:pt x="22" y="4978"/>
                    <a:pt x="0" y="4957"/>
                    <a:pt x="0" y="493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6" name="Freeform 260"/>
            <p:cNvSpPr>
              <a:spLocks/>
            </p:cNvSpPr>
            <p:nvPr/>
          </p:nvSpPr>
          <p:spPr bwMode="auto">
            <a:xfrm>
              <a:off x="7512535" y="3687226"/>
              <a:ext cx="24190" cy="1799596"/>
            </a:xfrm>
            <a:custGeom>
              <a:avLst/>
              <a:gdLst>
                <a:gd name="T0" fmla="*/ 8 w 208"/>
                <a:gd name="T1" fmla="*/ 48 h 9402"/>
                <a:gd name="T2" fmla="*/ 56 w 208"/>
                <a:gd name="T3" fmla="*/ 104 h 9402"/>
                <a:gd name="T4" fmla="*/ 16 w 208"/>
                <a:gd name="T5" fmla="*/ 48 h 9402"/>
                <a:gd name="T6" fmla="*/ 40 w 208"/>
                <a:gd name="T7" fmla="*/ 56 h 9402"/>
                <a:gd name="T8" fmla="*/ 48 w 208"/>
                <a:gd name="T9" fmla="*/ 24 h 9402"/>
                <a:gd name="T10" fmla="*/ 80 w 208"/>
                <a:gd name="T11" fmla="*/ 48 h 9402"/>
                <a:gd name="T12" fmla="*/ 80 w 208"/>
                <a:gd name="T13" fmla="*/ 592 h 9402"/>
                <a:gd name="T14" fmla="*/ 80 w 208"/>
                <a:gd name="T15" fmla="*/ 1064 h 9402"/>
                <a:gd name="T16" fmla="*/ 88 w 208"/>
                <a:gd name="T17" fmla="*/ 1445 h 9402"/>
                <a:gd name="T18" fmla="*/ 88 w 208"/>
                <a:gd name="T19" fmla="*/ 2224 h 9402"/>
                <a:gd name="T20" fmla="*/ 88 w 208"/>
                <a:gd name="T21" fmla="*/ 3184 h 9402"/>
                <a:gd name="T22" fmla="*/ 88 w 208"/>
                <a:gd name="T23" fmla="*/ 4120 h 9402"/>
                <a:gd name="T24" fmla="*/ 96 w 208"/>
                <a:gd name="T25" fmla="*/ 5176 h 9402"/>
                <a:gd name="T26" fmla="*/ 96 w 208"/>
                <a:gd name="T27" fmla="*/ 6392 h 9402"/>
                <a:gd name="T28" fmla="*/ 96 w 208"/>
                <a:gd name="T29" fmla="*/ 7640 h 9402"/>
                <a:gd name="T30" fmla="*/ 104 w 208"/>
                <a:gd name="T31" fmla="*/ 8568 h 9402"/>
                <a:gd name="T32" fmla="*/ 104 w 208"/>
                <a:gd name="T33" fmla="*/ 8856 h 9402"/>
                <a:gd name="T34" fmla="*/ 112 w 208"/>
                <a:gd name="T35" fmla="*/ 9064 h 9402"/>
                <a:gd name="T36" fmla="*/ 112 w 208"/>
                <a:gd name="T37" fmla="*/ 9192 h 9402"/>
                <a:gd name="T38" fmla="*/ 112 w 208"/>
                <a:gd name="T39" fmla="*/ 9296 h 9402"/>
                <a:gd name="T40" fmla="*/ 72 w 208"/>
                <a:gd name="T41" fmla="*/ 9272 h 9402"/>
                <a:gd name="T42" fmla="*/ 128 w 208"/>
                <a:gd name="T43" fmla="*/ 9296 h 9402"/>
                <a:gd name="T44" fmla="*/ 136 w 208"/>
                <a:gd name="T45" fmla="*/ 9376 h 9402"/>
                <a:gd name="T46" fmla="*/ 96 w 208"/>
                <a:gd name="T47" fmla="*/ 9352 h 9402"/>
                <a:gd name="T48" fmla="*/ 98 w 208"/>
                <a:gd name="T49" fmla="*/ 9369 h 9402"/>
                <a:gd name="T50" fmla="*/ 160 w 208"/>
                <a:gd name="T51" fmla="*/ 9352 h 9402"/>
                <a:gd name="T52" fmla="*/ 152 w 208"/>
                <a:gd name="T53" fmla="*/ 9352 h 9402"/>
                <a:gd name="T54" fmla="*/ 176 w 208"/>
                <a:gd name="T55" fmla="*/ 9352 h 9402"/>
                <a:gd name="T56" fmla="*/ 136 w 208"/>
                <a:gd name="T57" fmla="*/ 9376 h 9402"/>
                <a:gd name="T58" fmla="*/ 192 w 208"/>
                <a:gd name="T59" fmla="*/ 9352 h 9402"/>
                <a:gd name="T60" fmla="*/ 184 w 208"/>
                <a:gd name="T61" fmla="*/ 9352 h 9402"/>
                <a:gd name="T62" fmla="*/ 144 w 208"/>
                <a:gd name="T63" fmla="*/ 9376 h 9402"/>
                <a:gd name="T64" fmla="*/ 136 w 208"/>
                <a:gd name="T65" fmla="*/ 9376 h 9402"/>
                <a:gd name="T66" fmla="*/ 128 w 208"/>
                <a:gd name="T67" fmla="*/ 9376 h 9402"/>
                <a:gd name="T68" fmla="*/ 144 w 208"/>
                <a:gd name="T69" fmla="*/ 9400 h 9402"/>
                <a:gd name="T70" fmla="*/ 151 w 208"/>
                <a:gd name="T71" fmla="*/ 9360 h 9402"/>
                <a:gd name="T72" fmla="*/ 144 w 208"/>
                <a:gd name="T73" fmla="*/ 9376 h 9402"/>
                <a:gd name="T74" fmla="*/ 136 w 208"/>
                <a:gd name="T75" fmla="*/ 9376 h 9402"/>
                <a:gd name="T76" fmla="*/ 104 w 208"/>
                <a:gd name="T77" fmla="*/ 9320 h 9402"/>
                <a:gd name="T78" fmla="*/ 96 w 208"/>
                <a:gd name="T79" fmla="*/ 9320 h 9402"/>
                <a:gd name="T80" fmla="*/ 64 w 208"/>
                <a:gd name="T81" fmla="*/ 9192 h 9402"/>
                <a:gd name="T82" fmla="*/ 58 w 208"/>
                <a:gd name="T83" fmla="*/ 9048 h 9402"/>
                <a:gd name="T84" fmla="*/ 56 w 208"/>
                <a:gd name="T85" fmla="*/ 8776 h 9402"/>
                <a:gd name="T86" fmla="*/ 56 w 208"/>
                <a:gd name="T87" fmla="*/ 8520 h 9402"/>
                <a:gd name="T88" fmla="*/ 48 w 208"/>
                <a:gd name="T89" fmla="*/ 7408 h 9402"/>
                <a:gd name="T90" fmla="*/ 48 w 208"/>
                <a:gd name="T91" fmla="*/ 6136 h 9402"/>
                <a:gd name="T92" fmla="*/ 48 w 208"/>
                <a:gd name="T93" fmla="*/ 4920 h 9402"/>
                <a:gd name="T94" fmla="*/ 40 w 208"/>
                <a:gd name="T95" fmla="*/ 3912 h 9402"/>
                <a:gd name="T96" fmla="*/ 40 w 208"/>
                <a:gd name="T97" fmla="*/ 2976 h 9402"/>
                <a:gd name="T98" fmla="*/ 40 w 208"/>
                <a:gd name="T99" fmla="*/ 2048 h 9402"/>
                <a:gd name="T100" fmla="*/ 32 w 208"/>
                <a:gd name="T101" fmla="*/ 1400 h 9402"/>
                <a:gd name="T102" fmla="*/ 32 w 208"/>
                <a:gd name="T103" fmla="*/ 960 h 9402"/>
                <a:gd name="T104" fmla="*/ 32 w 208"/>
                <a:gd name="T105" fmla="*/ 464 h 9402"/>
                <a:gd name="T106" fmla="*/ 56 w 208"/>
                <a:gd name="T107" fmla="*/ 48 h 9402"/>
                <a:gd name="T108" fmla="*/ 24 w 208"/>
                <a:gd name="T109" fmla="*/ 48 h 9402"/>
                <a:gd name="T110" fmla="*/ 16 w 208"/>
                <a:gd name="T111" fmla="*/ 48 h 9402"/>
                <a:gd name="T112" fmla="*/ 8 w 208"/>
                <a:gd name="T113" fmla="*/ 104 h 9402"/>
                <a:gd name="T114" fmla="*/ 8 w 208"/>
                <a:gd name="T115" fmla="*/ 48 h 9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8" h="9402">
                  <a:moveTo>
                    <a:pt x="48" y="48"/>
                  </a:moveTo>
                  <a:lnTo>
                    <a:pt x="48" y="80"/>
                  </a:lnTo>
                  <a:lnTo>
                    <a:pt x="1" y="75"/>
                  </a:lnTo>
                  <a:lnTo>
                    <a:pt x="9" y="43"/>
                  </a:lnTo>
                  <a:cubicBezTo>
                    <a:pt x="12" y="31"/>
                    <a:pt x="23" y="23"/>
                    <a:pt x="35" y="25"/>
                  </a:cubicBezTo>
                  <a:cubicBezTo>
                    <a:pt x="47" y="26"/>
                    <a:pt x="56" y="36"/>
                    <a:pt x="56" y="48"/>
                  </a:cubicBezTo>
                  <a:lnTo>
                    <a:pt x="56" y="80"/>
                  </a:lnTo>
                  <a:cubicBezTo>
                    <a:pt x="56" y="94"/>
                    <a:pt x="46" y="104"/>
                    <a:pt x="32" y="104"/>
                  </a:cubicBezTo>
                  <a:cubicBezTo>
                    <a:pt x="19" y="104"/>
                    <a:pt x="8" y="94"/>
                    <a:pt x="8" y="80"/>
                  </a:cubicBezTo>
                  <a:lnTo>
                    <a:pt x="8" y="48"/>
                  </a:lnTo>
                  <a:cubicBezTo>
                    <a:pt x="8" y="35"/>
                    <a:pt x="19" y="24"/>
                    <a:pt x="32" y="24"/>
                  </a:cubicBezTo>
                  <a:cubicBezTo>
                    <a:pt x="46" y="24"/>
                    <a:pt x="56" y="35"/>
                    <a:pt x="56" y="48"/>
                  </a:cubicBezTo>
                  <a:lnTo>
                    <a:pt x="56" y="80"/>
                  </a:lnTo>
                  <a:cubicBezTo>
                    <a:pt x="56" y="94"/>
                    <a:pt x="46" y="104"/>
                    <a:pt x="32" y="104"/>
                  </a:cubicBezTo>
                  <a:cubicBezTo>
                    <a:pt x="19" y="104"/>
                    <a:pt x="8" y="94"/>
                    <a:pt x="8" y="80"/>
                  </a:cubicBezTo>
                  <a:lnTo>
                    <a:pt x="8" y="48"/>
                  </a:lnTo>
                  <a:cubicBezTo>
                    <a:pt x="8" y="35"/>
                    <a:pt x="19" y="24"/>
                    <a:pt x="32" y="24"/>
                  </a:cubicBezTo>
                  <a:cubicBezTo>
                    <a:pt x="46" y="24"/>
                    <a:pt x="56" y="35"/>
                    <a:pt x="56" y="48"/>
                  </a:cubicBezTo>
                  <a:lnTo>
                    <a:pt x="56" y="80"/>
                  </a:lnTo>
                  <a:lnTo>
                    <a:pt x="56" y="104"/>
                  </a:lnTo>
                  <a:lnTo>
                    <a:pt x="55" y="97"/>
                  </a:lnTo>
                  <a:lnTo>
                    <a:pt x="63" y="121"/>
                  </a:lnTo>
                  <a:cubicBezTo>
                    <a:pt x="64" y="123"/>
                    <a:pt x="64" y="126"/>
                    <a:pt x="64" y="128"/>
                  </a:cubicBezTo>
                  <a:lnTo>
                    <a:pt x="64" y="152"/>
                  </a:lnTo>
                  <a:cubicBezTo>
                    <a:pt x="64" y="166"/>
                    <a:pt x="54" y="176"/>
                    <a:pt x="40" y="176"/>
                  </a:cubicBezTo>
                  <a:cubicBezTo>
                    <a:pt x="27" y="176"/>
                    <a:pt x="16" y="166"/>
                    <a:pt x="16" y="152"/>
                  </a:cubicBezTo>
                  <a:lnTo>
                    <a:pt x="16" y="128"/>
                  </a:lnTo>
                  <a:lnTo>
                    <a:pt x="16" y="104"/>
                  </a:lnTo>
                  <a:lnTo>
                    <a:pt x="16" y="80"/>
                  </a:lnTo>
                  <a:lnTo>
                    <a:pt x="16" y="48"/>
                  </a:lnTo>
                  <a:cubicBezTo>
                    <a:pt x="16" y="35"/>
                    <a:pt x="27" y="24"/>
                    <a:pt x="40" y="24"/>
                  </a:cubicBezTo>
                  <a:cubicBezTo>
                    <a:pt x="54" y="24"/>
                    <a:pt x="64" y="35"/>
                    <a:pt x="64" y="48"/>
                  </a:cubicBezTo>
                  <a:lnTo>
                    <a:pt x="64" y="80"/>
                  </a:lnTo>
                  <a:cubicBezTo>
                    <a:pt x="64" y="94"/>
                    <a:pt x="54" y="104"/>
                    <a:pt x="40" y="104"/>
                  </a:cubicBezTo>
                  <a:cubicBezTo>
                    <a:pt x="27" y="104"/>
                    <a:pt x="16" y="94"/>
                    <a:pt x="16" y="80"/>
                  </a:cubicBezTo>
                  <a:lnTo>
                    <a:pt x="16" y="48"/>
                  </a:lnTo>
                  <a:cubicBezTo>
                    <a:pt x="16" y="35"/>
                    <a:pt x="27" y="24"/>
                    <a:pt x="40" y="24"/>
                  </a:cubicBezTo>
                  <a:cubicBezTo>
                    <a:pt x="54" y="24"/>
                    <a:pt x="64" y="35"/>
                    <a:pt x="64" y="48"/>
                  </a:cubicBezTo>
                  <a:lnTo>
                    <a:pt x="64" y="80"/>
                  </a:lnTo>
                  <a:lnTo>
                    <a:pt x="40" y="56"/>
                  </a:lnTo>
                  <a:lnTo>
                    <a:pt x="48" y="56"/>
                  </a:lnTo>
                  <a:lnTo>
                    <a:pt x="24" y="80"/>
                  </a:lnTo>
                  <a:lnTo>
                    <a:pt x="24" y="48"/>
                  </a:lnTo>
                  <a:cubicBezTo>
                    <a:pt x="24" y="35"/>
                    <a:pt x="35" y="24"/>
                    <a:pt x="48" y="24"/>
                  </a:cubicBezTo>
                  <a:cubicBezTo>
                    <a:pt x="62" y="24"/>
                    <a:pt x="72" y="35"/>
                    <a:pt x="72" y="48"/>
                  </a:cubicBezTo>
                  <a:lnTo>
                    <a:pt x="72" y="80"/>
                  </a:lnTo>
                  <a:cubicBezTo>
                    <a:pt x="72" y="94"/>
                    <a:pt x="62" y="104"/>
                    <a:pt x="48" y="104"/>
                  </a:cubicBezTo>
                  <a:cubicBezTo>
                    <a:pt x="35" y="104"/>
                    <a:pt x="24" y="94"/>
                    <a:pt x="24" y="80"/>
                  </a:cubicBezTo>
                  <a:lnTo>
                    <a:pt x="24" y="48"/>
                  </a:lnTo>
                  <a:cubicBezTo>
                    <a:pt x="24" y="35"/>
                    <a:pt x="35" y="24"/>
                    <a:pt x="48" y="24"/>
                  </a:cubicBezTo>
                  <a:cubicBezTo>
                    <a:pt x="62" y="24"/>
                    <a:pt x="72" y="35"/>
                    <a:pt x="72" y="48"/>
                  </a:cubicBezTo>
                  <a:lnTo>
                    <a:pt x="72" y="80"/>
                  </a:lnTo>
                  <a:cubicBezTo>
                    <a:pt x="72" y="94"/>
                    <a:pt x="62" y="104"/>
                    <a:pt x="48" y="104"/>
                  </a:cubicBezTo>
                  <a:cubicBezTo>
                    <a:pt x="35" y="104"/>
                    <a:pt x="24" y="94"/>
                    <a:pt x="24" y="80"/>
                  </a:cubicBezTo>
                  <a:lnTo>
                    <a:pt x="24" y="48"/>
                  </a:lnTo>
                  <a:lnTo>
                    <a:pt x="24" y="24"/>
                  </a:lnTo>
                  <a:cubicBezTo>
                    <a:pt x="24" y="11"/>
                    <a:pt x="35" y="0"/>
                    <a:pt x="48" y="0"/>
                  </a:cubicBezTo>
                  <a:lnTo>
                    <a:pt x="56" y="0"/>
                  </a:lnTo>
                  <a:cubicBezTo>
                    <a:pt x="70" y="0"/>
                    <a:pt x="80" y="11"/>
                    <a:pt x="80" y="24"/>
                  </a:cubicBezTo>
                  <a:lnTo>
                    <a:pt x="80" y="48"/>
                  </a:lnTo>
                  <a:lnTo>
                    <a:pt x="80" y="104"/>
                  </a:lnTo>
                  <a:lnTo>
                    <a:pt x="80" y="152"/>
                  </a:lnTo>
                  <a:lnTo>
                    <a:pt x="80" y="208"/>
                  </a:lnTo>
                  <a:lnTo>
                    <a:pt x="80" y="256"/>
                  </a:lnTo>
                  <a:lnTo>
                    <a:pt x="80" y="312"/>
                  </a:lnTo>
                  <a:lnTo>
                    <a:pt x="80" y="360"/>
                  </a:lnTo>
                  <a:lnTo>
                    <a:pt x="80" y="416"/>
                  </a:lnTo>
                  <a:lnTo>
                    <a:pt x="80" y="464"/>
                  </a:lnTo>
                  <a:lnTo>
                    <a:pt x="80" y="520"/>
                  </a:lnTo>
                  <a:lnTo>
                    <a:pt x="80" y="592"/>
                  </a:lnTo>
                  <a:lnTo>
                    <a:pt x="80" y="648"/>
                  </a:lnTo>
                  <a:lnTo>
                    <a:pt x="80" y="672"/>
                  </a:lnTo>
                  <a:lnTo>
                    <a:pt x="80" y="728"/>
                  </a:lnTo>
                  <a:lnTo>
                    <a:pt x="80" y="752"/>
                  </a:lnTo>
                  <a:lnTo>
                    <a:pt x="80" y="776"/>
                  </a:lnTo>
                  <a:lnTo>
                    <a:pt x="80" y="824"/>
                  </a:lnTo>
                  <a:lnTo>
                    <a:pt x="80" y="880"/>
                  </a:lnTo>
                  <a:lnTo>
                    <a:pt x="80" y="960"/>
                  </a:lnTo>
                  <a:lnTo>
                    <a:pt x="80" y="1008"/>
                  </a:lnTo>
                  <a:lnTo>
                    <a:pt x="80" y="1064"/>
                  </a:lnTo>
                  <a:lnTo>
                    <a:pt x="80" y="1112"/>
                  </a:lnTo>
                  <a:lnTo>
                    <a:pt x="80" y="1168"/>
                  </a:lnTo>
                  <a:lnTo>
                    <a:pt x="80" y="1192"/>
                  </a:lnTo>
                  <a:lnTo>
                    <a:pt x="80" y="1240"/>
                  </a:lnTo>
                  <a:lnTo>
                    <a:pt x="80" y="1272"/>
                  </a:lnTo>
                  <a:lnTo>
                    <a:pt x="80" y="1296"/>
                  </a:lnTo>
                  <a:lnTo>
                    <a:pt x="80" y="1344"/>
                  </a:lnTo>
                  <a:lnTo>
                    <a:pt x="80" y="1400"/>
                  </a:lnTo>
                  <a:lnTo>
                    <a:pt x="80" y="1397"/>
                  </a:lnTo>
                  <a:lnTo>
                    <a:pt x="88" y="1445"/>
                  </a:lnTo>
                  <a:cubicBezTo>
                    <a:pt x="88" y="1446"/>
                    <a:pt x="88" y="1447"/>
                    <a:pt x="88" y="1448"/>
                  </a:cubicBezTo>
                  <a:lnTo>
                    <a:pt x="88" y="1528"/>
                  </a:lnTo>
                  <a:lnTo>
                    <a:pt x="88" y="1608"/>
                  </a:lnTo>
                  <a:lnTo>
                    <a:pt x="88" y="1680"/>
                  </a:lnTo>
                  <a:lnTo>
                    <a:pt x="88" y="1760"/>
                  </a:lnTo>
                  <a:lnTo>
                    <a:pt x="88" y="1864"/>
                  </a:lnTo>
                  <a:lnTo>
                    <a:pt x="88" y="1944"/>
                  </a:lnTo>
                  <a:lnTo>
                    <a:pt x="88" y="2048"/>
                  </a:lnTo>
                  <a:lnTo>
                    <a:pt x="88" y="2120"/>
                  </a:lnTo>
                  <a:lnTo>
                    <a:pt x="88" y="2224"/>
                  </a:lnTo>
                  <a:lnTo>
                    <a:pt x="88" y="2328"/>
                  </a:lnTo>
                  <a:lnTo>
                    <a:pt x="88" y="2408"/>
                  </a:lnTo>
                  <a:lnTo>
                    <a:pt x="88" y="2512"/>
                  </a:lnTo>
                  <a:lnTo>
                    <a:pt x="88" y="2592"/>
                  </a:lnTo>
                  <a:lnTo>
                    <a:pt x="88" y="2696"/>
                  </a:lnTo>
                  <a:lnTo>
                    <a:pt x="88" y="2800"/>
                  </a:lnTo>
                  <a:lnTo>
                    <a:pt x="88" y="2872"/>
                  </a:lnTo>
                  <a:lnTo>
                    <a:pt x="88" y="2976"/>
                  </a:lnTo>
                  <a:lnTo>
                    <a:pt x="88" y="3080"/>
                  </a:lnTo>
                  <a:lnTo>
                    <a:pt x="88" y="3184"/>
                  </a:lnTo>
                  <a:lnTo>
                    <a:pt x="88" y="3264"/>
                  </a:lnTo>
                  <a:lnTo>
                    <a:pt x="88" y="3368"/>
                  </a:lnTo>
                  <a:lnTo>
                    <a:pt x="88" y="3472"/>
                  </a:lnTo>
                  <a:lnTo>
                    <a:pt x="88" y="3544"/>
                  </a:lnTo>
                  <a:lnTo>
                    <a:pt x="88" y="3624"/>
                  </a:lnTo>
                  <a:lnTo>
                    <a:pt x="88" y="3728"/>
                  </a:lnTo>
                  <a:lnTo>
                    <a:pt x="88" y="3808"/>
                  </a:lnTo>
                  <a:lnTo>
                    <a:pt x="88" y="3912"/>
                  </a:lnTo>
                  <a:lnTo>
                    <a:pt x="88" y="4016"/>
                  </a:lnTo>
                  <a:lnTo>
                    <a:pt x="88" y="4120"/>
                  </a:lnTo>
                  <a:lnTo>
                    <a:pt x="88" y="4224"/>
                  </a:lnTo>
                  <a:lnTo>
                    <a:pt x="96" y="4318"/>
                  </a:lnTo>
                  <a:lnTo>
                    <a:pt x="96" y="4424"/>
                  </a:lnTo>
                  <a:lnTo>
                    <a:pt x="96" y="4504"/>
                  </a:lnTo>
                  <a:lnTo>
                    <a:pt x="96" y="4608"/>
                  </a:lnTo>
                  <a:lnTo>
                    <a:pt x="96" y="4712"/>
                  </a:lnTo>
                  <a:lnTo>
                    <a:pt x="96" y="4816"/>
                  </a:lnTo>
                  <a:lnTo>
                    <a:pt x="96" y="4920"/>
                  </a:lnTo>
                  <a:lnTo>
                    <a:pt x="96" y="5048"/>
                  </a:lnTo>
                  <a:lnTo>
                    <a:pt x="96" y="5176"/>
                  </a:lnTo>
                  <a:lnTo>
                    <a:pt x="96" y="5312"/>
                  </a:lnTo>
                  <a:lnTo>
                    <a:pt x="96" y="5440"/>
                  </a:lnTo>
                  <a:lnTo>
                    <a:pt x="96" y="5568"/>
                  </a:lnTo>
                  <a:lnTo>
                    <a:pt x="96" y="5672"/>
                  </a:lnTo>
                  <a:lnTo>
                    <a:pt x="96" y="5800"/>
                  </a:lnTo>
                  <a:lnTo>
                    <a:pt x="96" y="5928"/>
                  </a:lnTo>
                  <a:lnTo>
                    <a:pt x="96" y="6032"/>
                  </a:lnTo>
                  <a:lnTo>
                    <a:pt x="96" y="6136"/>
                  </a:lnTo>
                  <a:lnTo>
                    <a:pt x="96" y="6264"/>
                  </a:lnTo>
                  <a:lnTo>
                    <a:pt x="96" y="6392"/>
                  </a:lnTo>
                  <a:lnTo>
                    <a:pt x="96" y="6528"/>
                  </a:lnTo>
                  <a:lnTo>
                    <a:pt x="96" y="6656"/>
                  </a:lnTo>
                  <a:lnTo>
                    <a:pt x="96" y="6784"/>
                  </a:lnTo>
                  <a:lnTo>
                    <a:pt x="96" y="6912"/>
                  </a:lnTo>
                  <a:lnTo>
                    <a:pt x="96" y="7072"/>
                  </a:lnTo>
                  <a:lnTo>
                    <a:pt x="96" y="7176"/>
                  </a:lnTo>
                  <a:lnTo>
                    <a:pt x="96" y="7304"/>
                  </a:lnTo>
                  <a:lnTo>
                    <a:pt x="96" y="7408"/>
                  </a:lnTo>
                  <a:lnTo>
                    <a:pt x="96" y="7536"/>
                  </a:lnTo>
                  <a:lnTo>
                    <a:pt x="96" y="7640"/>
                  </a:lnTo>
                  <a:lnTo>
                    <a:pt x="96" y="7768"/>
                  </a:lnTo>
                  <a:lnTo>
                    <a:pt x="104" y="7871"/>
                  </a:lnTo>
                  <a:lnTo>
                    <a:pt x="104" y="8000"/>
                  </a:lnTo>
                  <a:lnTo>
                    <a:pt x="104" y="8128"/>
                  </a:lnTo>
                  <a:lnTo>
                    <a:pt x="104" y="8264"/>
                  </a:lnTo>
                  <a:lnTo>
                    <a:pt x="104" y="8368"/>
                  </a:lnTo>
                  <a:lnTo>
                    <a:pt x="104" y="8440"/>
                  </a:lnTo>
                  <a:lnTo>
                    <a:pt x="104" y="8520"/>
                  </a:lnTo>
                  <a:lnTo>
                    <a:pt x="104" y="8544"/>
                  </a:lnTo>
                  <a:lnTo>
                    <a:pt x="104" y="8568"/>
                  </a:lnTo>
                  <a:lnTo>
                    <a:pt x="104" y="8600"/>
                  </a:lnTo>
                  <a:lnTo>
                    <a:pt x="104" y="8624"/>
                  </a:lnTo>
                  <a:lnTo>
                    <a:pt x="104" y="8648"/>
                  </a:lnTo>
                  <a:lnTo>
                    <a:pt x="104" y="8672"/>
                  </a:lnTo>
                  <a:lnTo>
                    <a:pt x="104" y="8704"/>
                  </a:lnTo>
                  <a:lnTo>
                    <a:pt x="104" y="8728"/>
                  </a:lnTo>
                  <a:lnTo>
                    <a:pt x="104" y="8752"/>
                  </a:lnTo>
                  <a:lnTo>
                    <a:pt x="104" y="8776"/>
                  </a:lnTo>
                  <a:lnTo>
                    <a:pt x="104" y="8808"/>
                  </a:lnTo>
                  <a:lnTo>
                    <a:pt x="104" y="8856"/>
                  </a:lnTo>
                  <a:lnTo>
                    <a:pt x="104" y="8880"/>
                  </a:lnTo>
                  <a:lnTo>
                    <a:pt x="104" y="8904"/>
                  </a:lnTo>
                  <a:lnTo>
                    <a:pt x="104" y="8936"/>
                  </a:lnTo>
                  <a:lnTo>
                    <a:pt x="104" y="8960"/>
                  </a:lnTo>
                  <a:lnTo>
                    <a:pt x="104" y="8984"/>
                  </a:lnTo>
                  <a:lnTo>
                    <a:pt x="104" y="9008"/>
                  </a:lnTo>
                  <a:lnTo>
                    <a:pt x="104" y="9040"/>
                  </a:lnTo>
                  <a:lnTo>
                    <a:pt x="103" y="9033"/>
                  </a:lnTo>
                  <a:lnTo>
                    <a:pt x="111" y="9057"/>
                  </a:lnTo>
                  <a:cubicBezTo>
                    <a:pt x="112" y="9059"/>
                    <a:pt x="112" y="9062"/>
                    <a:pt x="112" y="9064"/>
                  </a:cubicBezTo>
                  <a:lnTo>
                    <a:pt x="112" y="9088"/>
                  </a:lnTo>
                  <a:lnTo>
                    <a:pt x="112" y="9144"/>
                  </a:lnTo>
                  <a:lnTo>
                    <a:pt x="112" y="9168"/>
                  </a:lnTo>
                  <a:lnTo>
                    <a:pt x="112" y="9192"/>
                  </a:lnTo>
                  <a:lnTo>
                    <a:pt x="112" y="9216"/>
                  </a:lnTo>
                  <a:cubicBezTo>
                    <a:pt x="112" y="9230"/>
                    <a:pt x="102" y="9240"/>
                    <a:pt x="88" y="9240"/>
                  </a:cubicBezTo>
                  <a:cubicBezTo>
                    <a:pt x="75" y="9240"/>
                    <a:pt x="64" y="9230"/>
                    <a:pt x="64" y="9216"/>
                  </a:cubicBezTo>
                  <a:lnTo>
                    <a:pt x="64" y="9192"/>
                  </a:lnTo>
                  <a:cubicBezTo>
                    <a:pt x="64" y="9179"/>
                    <a:pt x="75" y="9168"/>
                    <a:pt x="88" y="9168"/>
                  </a:cubicBezTo>
                  <a:cubicBezTo>
                    <a:pt x="102" y="9168"/>
                    <a:pt x="112" y="9179"/>
                    <a:pt x="112" y="9192"/>
                  </a:cubicBezTo>
                  <a:lnTo>
                    <a:pt x="112" y="9216"/>
                  </a:lnTo>
                  <a:lnTo>
                    <a:pt x="112" y="9248"/>
                  </a:lnTo>
                  <a:lnTo>
                    <a:pt x="112" y="9272"/>
                  </a:lnTo>
                  <a:lnTo>
                    <a:pt x="112" y="9296"/>
                  </a:lnTo>
                  <a:cubicBezTo>
                    <a:pt x="112" y="9310"/>
                    <a:pt x="102" y="9320"/>
                    <a:pt x="88" y="9320"/>
                  </a:cubicBezTo>
                  <a:cubicBezTo>
                    <a:pt x="75" y="9320"/>
                    <a:pt x="64" y="9310"/>
                    <a:pt x="64" y="9296"/>
                  </a:cubicBezTo>
                  <a:lnTo>
                    <a:pt x="64" y="9272"/>
                  </a:lnTo>
                  <a:cubicBezTo>
                    <a:pt x="64" y="9259"/>
                    <a:pt x="75" y="9248"/>
                    <a:pt x="88" y="9248"/>
                  </a:cubicBezTo>
                  <a:cubicBezTo>
                    <a:pt x="102" y="9248"/>
                    <a:pt x="112" y="9259"/>
                    <a:pt x="112" y="9272"/>
                  </a:cubicBezTo>
                  <a:lnTo>
                    <a:pt x="112" y="9296"/>
                  </a:lnTo>
                  <a:lnTo>
                    <a:pt x="88" y="9272"/>
                  </a:lnTo>
                  <a:lnTo>
                    <a:pt x="96" y="9272"/>
                  </a:lnTo>
                  <a:lnTo>
                    <a:pt x="72" y="9296"/>
                  </a:lnTo>
                  <a:lnTo>
                    <a:pt x="72" y="9272"/>
                  </a:lnTo>
                  <a:cubicBezTo>
                    <a:pt x="72" y="9259"/>
                    <a:pt x="83" y="9248"/>
                    <a:pt x="96" y="9248"/>
                  </a:cubicBezTo>
                  <a:cubicBezTo>
                    <a:pt x="110" y="9248"/>
                    <a:pt x="120" y="9259"/>
                    <a:pt x="120" y="9272"/>
                  </a:cubicBezTo>
                  <a:lnTo>
                    <a:pt x="120" y="9296"/>
                  </a:lnTo>
                  <a:cubicBezTo>
                    <a:pt x="120" y="9310"/>
                    <a:pt x="110" y="9320"/>
                    <a:pt x="96" y="9320"/>
                  </a:cubicBezTo>
                  <a:cubicBezTo>
                    <a:pt x="83" y="9320"/>
                    <a:pt x="72" y="9310"/>
                    <a:pt x="72" y="9296"/>
                  </a:cubicBezTo>
                  <a:lnTo>
                    <a:pt x="72" y="9272"/>
                  </a:lnTo>
                  <a:cubicBezTo>
                    <a:pt x="72" y="9259"/>
                    <a:pt x="83" y="9248"/>
                    <a:pt x="96" y="9248"/>
                  </a:cubicBezTo>
                  <a:cubicBezTo>
                    <a:pt x="110" y="9248"/>
                    <a:pt x="120" y="9259"/>
                    <a:pt x="120" y="9272"/>
                  </a:cubicBezTo>
                  <a:lnTo>
                    <a:pt x="120" y="9296"/>
                  </a:lnTo>
                  <a:lnTo>
                    <a:pt x="96" y="9272"/>
                  </a:lnTo>
                  <a:lnTo>
                    <a:pt x="104" y="9272"/>
                  </a:lnTo>
                  <a:lnTo>
                    <a:pt x="80" y="9296"/>
                  </a:lnTo>
                  <a:lnTo>
                    <a:pt x="80" y="9272"/>
                  </a:lnTo>
                  <a:cubicBezTo>
                    <a:pt x="80" y="9259"/>
                    <a:pt x="91" y="9248"/>
                    <a:pt x="104" y="9248"/>
                  </a:cubicBezTo>
                  <a:cubicBezTo>
                    <a:pt x="118" y="9248"/>
                    <a:pt x="128" y="9259"/>
                    <a:pt x="128" y="9272"/>
                  </a:cubicBezTo>
                  <a:lnTo>
                    <a:pt x="128" y="9296"/>
                  </a:lnTo>
                  <a:lnTo>
                    <a:pt x="128" y="9320"/>
                  </a:lnTo>
                  <a:lnTo>
                    <a:pt x="128" y="9352"/>
                  </a:lnTo>
                  <a:lnTo>
                    <a:pt x="128" y="9376"/>
                  </a:lnTo>
                  <a:lnTo>
                    <a:pt x="104" y="9352"/>
                  </a:lnTo>
                  <a:lnTo>
                    <a:pt x="112" y="9352"/>
                  </a:lnTo>
                  <a:lnTo>
                    <a:pt x="88" y="9376"/>
                  </a:lnTo>
                  <a:lnTo>
                    <a:pt x="88" y="9352"/>
                  </a:lnTo>
                  <a:cubicBezTo>
                    <a:pt x="88" y="9339"/>
                    <a:pt x="99" y="9328"/>
                    <a:pt x="112" y="9328"/>
                  </a:cubicBezTo>
                  <a:cubicBezTo>
                    <a:pt x="126" y="9328"/>
                    <a:pt x="136" y="9339"/>
                    <a:pt x="136" y="9352"/>
                  </a:cubicBezTo>
                  <a:lnTo>
                    <a:pt x="136" y="9376"/>
                  </a:lnTo>
                  <a:cubicBezTo>
                    <a:pt x="136" y="9390"/>
                    <a:pt x="126" y="9400"/>
                    <a:pt x="112" y="9400"/>
                  </a:cubicBezTo>
                  <a:cubicBezTo>
                    <a:pt x="99" y="9400"/>
                    <a:pt x="88" y="9390"/>
                    <a:pt x="88" y="9376"/>
                  </a:cubicBezTo>
                  <a:lnTo>
                    <a:pt x="88" y="9352"/>
                  </a:lnTo>
                  <a:cubicBezTo>
                    <a:pt x="88" y="9339"/>
                    <a:pt x="99" y="9328"/>
                    <a:pt x="112" y="9328"/>
                  </a:cubicBezTo>
                  <a:cubicBezTo>
                    <a:pt x="126" y="9328"/>
                    <a:pt x="136" y="9339"/>
                    <a:pt x="136" y="9352"/>
                  </a:cubicBezTo>
                  <a:lnTo>
                    <a:pt x="136" y="9376"/>
                  </a:lnTo>
                  <a:lnTo>
                    <a:pt x="112" y="9352"/>
                  </a:lnTo>
                  <a:lnTo>
                    <a:pt x="120" y="9352"/>
                  </a:lnTo>
                  <a:lnTo>
                    <a:pt x="96" y="9376"/>
                  </a:lnTo>
                  <a:lnTo>
                    <a:pt x="96" y="9352"/>
                  </a:lnTo>
                  <a:cubicBezTo>
                    <a:pt x="96" y="9339"/>
                    <a:pt x="107" y="9328"/>
                    <a:pt x="120" y="9328"/>
                  </a:cubicBezTo>
                  <a:cubicBezTo>
                    <a:pt x="134" y="9328"/>
                    <a:pt x="144" y="9339"/>
                    <a:pt x="144" y="9352"/>
                  </a:cubicBezTo>
                  <a:lnTo>
                    <a:pt x="144" y="9376"/>
                  </a:lnTo>
                  <a:cubicBezTo>
                    <a:pt x="144" y="9390"/>
                    <a:pt x="134" y="9400"/>
                    <a:pt x="120" y="9400"/>
                  </a:cubicBezTo>
                  <a:cubicBezTo>
                    <a:pt x="107" y="9400"/>
                    <a:pt x="96" y="9390"/>
                    <a:pt x="96" y="9376"/>
                  </a:cubicBezTo>
                  <a:lnTo>
                    <a:pt x="96" y="9352"/>
                  </a:lnTo>
                  <a:cubicBezTo>
                    <a:pt x="96" y="9339"/>
                    <a:pt x="107" y="9328"/>
                    <a:pt x="120" y="9328"/>
                  </a:cubicBezTo>
                  <a:cubicBezTo>
                    <a:pt x="134" y="9328"/>
                    <a:pt x="144" y="9339"/>
                    <a:pt x="144" y="9352"/>
                  </a:cubicBezTo>
                  <a:lnTo>
                    <a:pt x="144" y="9376"/>
                  </a:lnTo>
                  <a:lnTo>
                    <a:pt x="98" y="9369"/>
                  </a:lnTo>
                  <a:lnTo>
                    <a:pt x="106" y="9345"/>
                  </a:lnTo>
                  <a:cubicBezTo>
                    <a:pt x="109" y="9334"/>
                    <a:pt x="121" y="9327"/>
                    <a:pt x="132" y="9329"/>
                  </a:cubicBezTo>
                  <a:cubicBezTo>
                    <a:pt x="144" y="9331"/>
                    <a:pt x="152" y="9341"/>
                    <a:pt x="152" y="9352"/>
                  </a:cubicBezTo>
                  <a:lnTo>
                    <a:pt x="152" y="9376"/>
                  </a:lnTo>
                  <a:lnTo>
                    <a:pt x="128" y="9352"/>
                  </a:lnTo>
                  <a:lnTo>
                    <a:pt x="136" y="9352"/>
                  </a:lnTo>
                  <a:lnTo>
                    <a:pt x="112" y="9376"/>
                  </a:lnTo>
                  <a:lnTo>
                    <a:pt x="112" y="9352"/>
                  </a:lnTo>
                  <a:cubicBezTo>
                    <a:pt x="112" y="9339"/>
                    <a:pt x="123" y="9328"/>
                    <a:pt x="136" y="9328"/>
                  </a:cubicBezTo>
                  <a:cubicBezTo>
                    <a:pt x="150" y="9328"/>
                    <a:pt x="160" y="9339"/>
                    <a:pt x="160" y="9352"/>
                  </a:cubicBezTo>
                  <a:lnTo>
                    <a:pt x="160" y="9376"/>
                  </a:lnTo>
                  <a:lnTo>
                    <a:pt x="136" y="9352"/>
                  </a:lnTo>
                  <a:lnTo>
                    <a:pt x="144" y="9352"/>
                  </a:lnTo>
                  <a:lnTo>
                    <a:pt x="120" y="9376"/>
                  </a:lnTo>
                  <a:lnTo>
                    <a:pt x="120" y="9352"/>
                  </a:lnTo>
                  <a:cubicBezTo>
                    <a:pt x="120" y="9339"/>
                    <a:pt x="131" y="9328"/>
                    <a:pt x="144" y="9328"/>
                  </a:cubicBezTo>
                  <a:cubicBezTo>
                    <a:pt x="158" y="9328"/>
                    <a:pt x="168" y="9339"/>
                    <a:pt x="168" y="9352"/>
                  </a:cubicBezTo>
                  <a:lnTo>
                    <a:pt x="168" y="9376"/>
                  </a:lnTo>
                  <a:lnTo>
                    <a:pt x="144" y="9352"/>
                  </a:lnTo>
                  <a:lnTo>
                    <a:pt x="152" y="9352"/>
                  </a:lnTo>
                  <a:lnTo>
                    <a:pt x="128" y="9376"/>
                  </a:lnTo>
                  <a:lnTo>
                    <a:pt x="128" y="9352"/>
                  </a:lnTo>
                  <a:cubicBezTo>
                    <a:pt x="128" y="9339"/>
                    <a:pt x="139" y="9328"/>
                    <a:pt x="152" y="9328"/>
                  </a:cubicBezTo>
                  <a:cubicBezTo>
                    <a:pt x="166" y="9328"/>
                    <a:pt x="176" y="9339"/>
                    <a:pt x="176" y="9352"/>
                  </a:cubicBezTo>
                  <a:lnTo>
                    <a:pt x="176" y="9376"/>
                  </a:lnTo>
                  <a:cubicBezTo>
                    <a:pt x="176" y="9390"/>
                    <a:pt x="166" y="9400"/>
                    <a:pt x="152" y="9400"/>
                  </a:cubicBezTo>
                  <a:cubicBezTo>
                    <a:pt x="139" y="9400"/>
                    <a:pt x="128" y="9390"/>
                    <a:pt x="128" y="9376"/>
                  </a:cubicBezTo>
                  <a:lnTo>
                    <a:pt x="128" y="9352"/>
                  </a:lnTo>
                  <a:cubicBezTo>
                    <a:pt x="128" y="9339"/>
                    <a:pt x="139" y="9328"/>
                    <a:pt x="152" y="9328"/>
                  </a:cubicBezTo>
                  <a:cubicBezTo>
                    <a:pt x="166" y="9328"/>
                    <a:pt x="176" y="9339"/>
                    <a:pt x="176" y="9352"/>
                  </a:cubicBezTo>
                  <a:lnTo>
                    <a:pt x="176" y="9376"/>
                  </a:lnTo>
                  <a:lnTo>
                    <a:pt x="152" y="9352"/>
                  </a:lnTo>
                  <a:lnTo>
                    <a:pt x="160" y="9352"/>
                  </a:lnTo>
                  <a:lnTo>
                    <a:pt x="136" y="9376"/>
                  </a:lnTo>
                  <a:lnTo>
                    <a:pt x="136" y="9352"/>
                  </a:lnTo>
                  <a:cubicBezTo>
                    <a:pt x="136" y="9339"/>
                    <a:pt x="147" y="9328"/>
                    <a:pt x="160" y="9328"/>
                  </a:cubicBezTo>
                  <a:cubicBezTo>
                    <a:pt x="174" y="9328"/>
                    <a:pt x="184" y="9339"/>
                    <a:pt x="184" y="9352"/>
                  </a:cubicBezTo>
                  <a:lnTo>
                    <a:pt x="184" y="9376"/>
                  </a:lnTo>
                  <a:cubicBezTo>
                    <a:pt x="184" y="9390"/>
                    <a:pt x="174" y="9400"/>
                    <a:pt x="160" y="9400"/>
                  </a:cubicBezTo>
                  <a:cubicBezTo>
                    <a:pt x="147" y="9400"/>
                    <a:pt x="136" y="9390"/>
                    <a:pt x="136" y="9376"/>
                  </a:cubicBezTo>
                  <a:lnTo>
                    <a:pt x="136" y="9352"/>
                  </a:lnTo>
                  <a:cubicBezTo>
                    <a:pt x="136" y="9339"/>
                    <a:pt x="147" y="9328"/>
                    <a:pt x="160" y="9328"/>
                  </a:cubicBezTo>
                  <a:cubicBezTo>
                    <a:pt x="174" y="9328"/>
                    <a:pt x="184" y="9339"/>
                    <a:pt x="184" y="9352"/>
                  </a:cubicBezTo>
                  <a:lnTo>
                    <a:pt x="184" y="9376"/>
                  </a:lnTo>
                  <a:lnTo>
                    <a:pt x="160" y="9352"/>
                  </a:lnTo>
                  <a:lnTo>
                    <a:pt x="168" y="9352"/>
                  </a:lnTo>
                  <a:lnTo>
                    <a:pt x="144" y="9376"/>
                  </a:lnTo>
                  <a:lnTo>
                    <a:pt x="144" y="9352"/>
                  </a:lnTo>
                  <a:cubicBezTo>
                    <a:pt x="144" y="9339"/>
                    <a:pt x="155" y="9328"/>
                    <a:pt x="168" y="9328"/>
                  </a:cubicBezTo>
                  <a:cubicBezTo>
                    <a:pt x="182" y="9328"/>
                    <a:pt x="192" y="9339"/>
                    <a:pt x="192" y="9352"/>
                  </a:cubicBezTo>
                  <a:lnTo>
                    <a:pt x="192" y="9376"/>
                  </a:lnTo>
                  <a:lnTo>
                    <a:pt x="168" y="9352"/>
                  </a:lnTo>
                  <a:lnTo>
                    <a:pt x="176" y="9352"/>
                  </a:lnTo>
                  <a:lnTo>
                    <a:pt x="152" y="9376"/>
                  </a:lnTo>
                  <a:lnTo>
                    <a:pt x="152" y="9352"/>
                  </a:lnTo>
                  <a:cubicBezTo>
                    <a:pt x="152" y="9339"/>
                    <a:pt x="163" y="9328"/>
                    <a:pt x="176" y="9328"/>
                  </a:cubicBezTo>
                  <a:cubicBezTo>
                    <a:pt x="190" y="9328"/>
                    <a:pt x="200" y="9339"/>
                    <a:pt x="200" y="9352"/>
                  </a:cubicBezTo>
                  <a:lnTo>
                    <a:pt x="200" y="9376"/>
                  </a:lnTo>
                  <a:lnTo>
                    <a:pt x="176" y="9352"/>
                  </a:lnTo>
                  <a:lnTo>
                    <a:pt x="184" y="9352"/>
                  </a:lnTo>
                  <a:cubicBezTo>
                    <a:pt x="198" y="9352"/>
                    <a:pt x="208" y="9363"/>
                    <a:pt x="208" y="9376"/>
                  </a:cubicBezTo>
                  <a:cubicBezTo>
                    <a:pt x="208" y="9390"/>
                    <a:pt x="198" y="9400"/>
                    <a:pt x="184" y="9400"/>
                  </a:cubicBezTo>
                  <a:lnTo>
                    <a:pt x="176" y="9400"/>
                  </a:lnTo>
                  <a:cubicBezTo>
                    <a:pt x="163" y="9400"/>
                    <a:pt x="152" y="9390"/>
                    <a:pt x="152" y="9376"/>
                  </a:cubicBezTo>
                  <a:lnTo>
                    <a:pt x="152" y="9352"/>
                  </a:lnTo>
                  <a:lnTo>
                    <a:pt x="200" y="9352"/>
                  </a:lnTo>
                  <a:lnTo>
                    <a:pt x="200" y="9376"/>
                  </a:lnTo>
                  <a:cubicBezTo>
                    <a:pt x="200" y="9390"/>
                    <a:pt x="190" y="9400"/>
                    <a:pt x="176" y="9400"/>
                  </a:cubicBezTo>
                  <a:lnTo>
                    <a:pt x="168" y="9400"/>
                  </a:lnTo>
                  <a:cubicBezTo>
                    <a:pt x="155" y="9400"/>
                    <a:pt x="144" y="9390"/>
                    <a:pt x="144" y="9376"/>
                  </a:cubicBezTo>
                  <a:lnTo>
                    <a:pt x="144" y="9352"/>
                  </a:lnTo>
                  <a:lnTo>
                    <a:pt x="192" y="9352"/>
                  </a:lnTo>
                  <a:lnTo>
                    <a:pt x="192" y="9376"/>
                  </a:lnTo>
                  <a:cubicBezTo>
                    <a:pt x="192" y="9390"/>
                    <a:pt x="182" y="9400"/>
                    <a:pt x="168" y="9400"/>
                  </a:cubicBezTo>
                  <a:lnTo>
                    <a:pt x="160" y="9400"/>
                  </a:lnTo>
                  <a:cubicBezTo>
                    <a:pt x="147" y="9400"/>
                    <a:pt x="136" y="9390"/>
                    <a:pt x="136" y="9376"/>
                  </a:cubicBezTo>
                  <a:lnTo>
                    <a:pt x="136" y="9352"/>
                  </a:lnTo>
                  <a:lnTo>
                    <a:pt x="184" y="9352"/>
                  </a:lnTo>
                  <a:lnTo>
                    <a:pt x="184" y="9376"/>
                  </a:lnTo>
                  <a:lnTo>
                    <a:pt x="136" y="9376"/>
                  </a:lnTo>
                  <a:lnTo>
                    <a:pt x="136" y="9352"/>
                  </a:lnTo>
                  <a:lnTo>
                    <a:pt x="184" y="9352"/>
                  </a:lnTo>
                  <a:lnTo>
                    <a:pt x="184" y="9376"/>
                  </a:lnTo>
                  <a:cubicBezTo>
                    <a:pt x="184" y="9390"/>
                    <a:pt x="174" y="9400"/>
                    <a:pt x="160" y="9400"/>
                  </a:cubicBezTo>
                  <a:lnTo>
                    <a:pt x="152" y="9400"/>
                  </a:lnTo>
                  <a:cubicBezTo>
                    <a:pt x="139" y="9400"/>
                    <a:pt x="128" y="9390"/>
                    <a:pt x="128" y="9376"/>
                  </a:cubicBezTo>
                  <a:lnTo>
                    <a:pt x="128" y="9352"/>
                  </a:lnTo>
                  <a:lnTo>
                    <a:pt x="176" y="9352"/>
                  </a:lnTo>
                  <a:lnTo>
                    <a:pt x="176" y="9376"/>
                  </a:lnTo>
                  <a:lnTo>
                    <a:pt x="128" y="9376"/>
                  </a:lnTo>
                  <a:lnTo>
                    <a:pt x="128" y="9352"/>
                  </a:lnTo>
                  <a:lnTo>
                    <a:pt x="176" y="9352"/>
                  </a:lnTo>
                  <a:lnTo>
                    <a:pt x="176" y="9376"/>
                  </a:lnTo>
                  <a:cubicBezTo>
                    <a:pt x="176" y="9390"/>
                    <a:pt x="166" y="9400"/>
                    <a:pt x="152" y="9400"/>
                  </a:cubicBezTo>
                  <a:lnTo>
                    <a:pt x="144" y="9400"/>
                  </a:lnTo>
                  <a:cubicBezTo>
                    <a:pt x="131" y="9400"/>
                    <a:pt x="120" y="9390"/>
                    <a:pt x="120" y="9376"/>
                  </a:cubicBezTo>
                  <a:lnTo>
                    <a:pt x="120" y="9352"/>
                  </a:lnTo>
                  <a:lnTo>
                    <a:pt x="168" y="9352"/>
                  </a:lnTo>
                  <a:lnTo>
                    <a:pt x="168" y="9376"/>
                  </a:lnTo>
                  <a:cubicBezTo>
                    <a:pt x="168" y="9390"/>
                    <a:pt x="158" y="9400"/>
                    <a:pt x="144" y="9400"/>
                  </a:cubicBezTo>
                  <a:lnTo>
                    <a:pt x="136" y="9400"/>
                  </a:lnTo>
                  <a:cubicBezTo>
                    <a:pt x="123" y="9400"/>
                    <a:pt x="112" y="9390"/>
                    <a:pt x="112" y="9376"/>
                  </a:cubicBezTo>
                  <a:lnTo>
                    <a:pt x="112" y="9352"/>
                  </a:lnTo>
                  <a:lnTo>
                    <a:pt x="160" y="9352"/>
                  </a:lnTo>
                  <a:lnTo>
                    <a:pt x="160" y="9376"/>
                  </a:lnTo>
                  <a:cubicBezTo>
                    <a:pt x="160" y="9390"/>
                    <a:pt x="150" y="9400"/>
                    <a:pt x="136" y="9400"/>
                  </a:cubicBezTo>
                  <a:lnTo>
                    <a:pt x="128" y="9400"/>
                  </a:lnTo>
                  <a:cubicBezTo>
                    <a:pt x="115" y="9400"/>
                    <a:pt x="104" y="9390"/>
                    <a:pt x="104" y="9376"/>
                  </a:cubicBezTo>
                  <a:lnTo>
                    <a:pt x="104" y="9352"/>
                  </a:lnTo>
                  <a:lnTo>
                    <a:pt x="151" y="9360"/>
                  </a:lnTo>
                  <a:lnTo>
                    <a:pt x="143" y="9384"/>
                  </a:lnTo>
                  <a:cubicBezTo>
                    <a:pt x="140" y="9395"/>
                    <a:pt x="128" y="9402"/>
                    <a:pt x="117" y="9400"/>
                  </a:cubicBezTo>
                  <a:cubicBezTo>
                    <a:pt x="105" y="9398"/>
                    <a:pt x="96" y="9388"/>
                    <a:pt x="96" y="9376"/>
                  </a:cubicBezTo>
                  <a:lnTo>
                    <a:pt x="96" y="9352"/>
                  </a:lnTo>
                  <a:lnTo>
                    <a:pt x="144" y="9352"/>
                  </a:lnTo>
                  <a:lnTo>
                    <a:pt x="144" y="9376"/>
                  </a:lnTo>
                  <a:lnTo>
                    <a:pt x="96" y="9376"/>
                  </a:lnTo>
                  <a:lnTo>
                    <a:pt x="96" y="9352"/>
                  </a:lnTo>
                  <a:lnTo>
                    <a:pt x="144" y="9352"/>
                  </a:lnTo>
                  <a:lnTo>
                    <a:pt x="144" y="9376"/>
                  </a:lnTo>
                  <a:cubicBezTo>
                    <a:pt x="144" y="9390"/>
                    <a:pt x="134" y="9400"/>
                    <a:pt x="120" y="9400"/>
                  </a:cubicBezTo>
                  <a:lnTo>
                    <a:pt x="112" y="9400"/>
                  </a:lnTo>
                  <a:cubicBezTo>
                    <a:pt x="99" y="9400"/>
                    <a:pt x="88" y="9390"/>
                    <a:pt x="88" y="9376"/>
                  </a:cubicBezTo>
                  <a:lnTo>
                    <a:pt x="88" y="9352"/>
                  </a:lnTo>
                  <a:lnTo>
                    <a:pt x="136" y="9352"/>
                  </a:lnTo>
                  <a:lnTo>
                    <a:pt x="136" y="9376"/>
                  </a:lnTo>
                  <a:lnTo>
                    <a:pt x="88" y="9376"/>
                  </a:lnTo>
                  <a:lnTo>
                    <a:pt x="88" y="9352"/>
                  </a:lnTo>
                  <a:lnTo>
                    <a:pt x="136" y="9352"/>
                  </a:lnTo>
                  <a:lnTo>
                    <a:pt x="136" y="9376"/>
                  </a:lnTo>
                  <a:cubicBezTo>
                    <a:pt x="136" y="9390"/>
                    <a:pt x="126" y="9400"/>
                    <a:pt x="112" y="9400"/>
                  </a:cubicBezTo>
                  <a:lnTo>
                    <a:pt x="104" y="9400"/>
                  </a:lnTo>
                  <a:cubicBezTo>
                    <a:pt x="91" y="9400"/>
                    <a:pt x="80" y="9390"/>
                    <a:pt x="80" y="9376"/>
                  </a:cubicBezTo>
                  <a:lnTo>
                    <a:pt x="80" y="9352"/>
                  </a:lnTo>
                  <a:lnTo>
                    <a:pt x="80" y="9320"/>
                  </a:lnTo>
                  <a:lnTo>
                    <a:pt x="80" y="9296"/>
                  </a:lnTo>
                  <a:lnTo>
                    <a:pt x="80" y="9272"/>
                  </a:lnTo>
                  <a:lnTo>
                    <a:pt x="128" y="9272"/>
                  </a:lnTo>
                  <a:lnTo>
                    <a:pt x="128" y="9296"/>
                  </a:lnTo>
                  <a:cubicBezTo>
                    <a:pt x="128" y="9310"/>
                    <a:pt x="118" y="9320"/>
                    <a:pt x="104" y="9320"/>
                  </a:cubicBezTo>
                  <a:lnTo>
                    <a:pt x="96" y="9320"/>
                  </a:lnTo>
                  <a:cubicBezTo>
                    <a:pt x="83" y="9320"/>
                    <a:pt x="72" y="9310"/>
                    <a:pt x="72" y="9296"/>
                  </a:cubicBezTo>
                  <a:lnTo>
                    <a:pt x="72" y="9272"/>
                  </a:lnTo>
                  <a:lnTo>
                    <a:pt x="120" y="9272"/>
                  </a:lnTo>
                  <a:lnTo>
                    <a:pt x="120" y="9296"/>
                  </a:lnTo>
                  <a:lnTo>
                    <a:pt x="72" y="9296"/>
                  </a:lnTo>
                  <a:lnTo>
                    <a:pt x="72" y="9272"/>
                  </a:lnTo>
                  <a:lnTo>
                    <a:pt x="120" y="9272"/>
                  </a:lnTo>
                  <a:lnTo>
                    <a:pt x="120" y="9296"/>
                  </a:lnTo>
                  <a:cubicBezTo>
                    <a:pt x="120" y="9310"/>
                    <a:pt x="110" y="9320"/>
                    <a:pt x="96" y="9320"/>
                  </a:cubicBezTo>
                  <a:lnTo>
                    <a:pt x="88" y="9320"/>
                  </a:lnTo>
                  <a:cubicBezTo>
                    <a:pt x="75" y="9320"/>
                    <a:pt x="64" y="9310"/>
                    <a:pt x="64" y="9296"/>
                  </a:cubicBezTo>
                  <a:lnTo>
                    <a:pt x="64" y="9272"/>
                  </a:lnTo>
                  <a:lnTo>
                    <a:pt x="112" y="9272"/>
                  </a:lnTo>
                  <a:lnTo>
                    <a:pt x="112" y="9296"/>
                  </a:lnTo>
                  <a:lnTo>
                    <a:pt x="64" y="9296"/>
                  </a:lnTo>
                  <a:lnTo>
                    <a:pt x="64" y="9272"/>
                  </a:lnTo>
                  <a:lnTo>
                    <a:pt x="64" y="9248"/>
                  </a:lnTo>
                  <a:lnTo>
                    <a:pt x="64" y="9216"/>
                  </a:lnTo>
                  <a:lnTo>
                    <a:pt x="64" y="9192"/>
                  </a:lnTo>
                  <a:lnTo>
                    <a:pt x="112" y="9192"/>
                  </a:lnTo>
                  <a:lnTo>
                    <a:pt x="112" y="9216"/>
                  </a:lnTo>
                  <a:lnTo>
                    <a:pt x="64" y="9216"/>
                  </a:lnTo>
                  <a:lnTo>
                    <a:pt x="64" y="9192"/>
                  </a:lnTo>
                  <a:lnTo>
                    <a:pt x="64" y="9168"/>
                  </a:lnTo>
                  <a:lnTo>
                    <a:pt x="64" y="9144"/>
                  </a:lnTo>
                  <a:lnTo>
                    <a:pt x="64" y="9088"/>
                  </a:lnTo>
                  <a:lnTo>
                    <a:pt x="64" y="9064"/>
                  </a:lnTo>
                  <a:lnTo>
                    <a:pt x="66" y="9072"/>
                  </a:lnTo>
                  <a:lnTo>
                    <a:pt x="58" y="9048"/>
                  </a:lnTo>
                  <a:cubicBezTo>
                    <a:pt x="57" y="9046"/>
                    <a:pt x="56" y="9043"/>
                    <a:pt x="56" y="9040"/>
                  </a:cubicBezTo>
                  <a:lnTo>
                    <a:pt x="56" y="9008"/>
                  </a:lnTo>
                  <a:lnTo>
                    <a:pt x="56" y="8984"/>
                  </a:lnTo>
                  <a:lnTo>
                    <a:pt x="56" y="8960"/>
                  </a:lnTo>
                  <a:lnTo>
                    <a:pt x="56" y="8936"/>
                  </a:lnTo>
                  <a:lnTo>
                    <a:pt x="56" y="8904"/>
                  </a:lnTo>
                  <a:lnTo>
                    <a:pt x="56" y="8880"/>
                  </a:lnTo>
                  <a:lnTo>
                    <a:pt x="56" y="8856"/>
                  </a:lnTo>
                  <a:lnTo>
                    <a:pt x="56" y="8808"/>
                  </a:lnTo>
                  <a:lnTo>
                    <a:pt x="56" y="8776"/>
                  </a:lnTo>
                  <a:lnTo>
                    <a:pt x="56" y="8752"/>
                  </a:lnTo>
                  <a:lnTo>
                    <a:pt x="56" y="8728"/>
                  </a:lnTo>
                  <a:lnTo>
                    <a:pt x="56" y="8704"/>
                  </a:lnTo>
                  <a:lnTo>
                    <a:pt x="56" y="8672"/>
                  </a:lnTo>
                  <a:lnTo>
                    <a:pt x="56" y="8648"/>
                  </a:lnTo>
                  <a:lnTo>
                    <a:pt x="56" y="8624"/>
                  </a:lnTo>
                  <a:lnTo>
                    <a:pt x="56" y="8600"/>
                  </a:lnTo>
                  <a:lnTo>
                    <a:pt x="56" y="8568"/>
                  </a:lnTo>
                  <a:lnTo>
                    <a:pt x="56" y="8544"/>
                  </a:lnTo>
                  <a:lnTo>
                    <a:pt x="56" y="8520"/>
                  </a:lnTo>
                  <a:lnTo>
                    <a:pt x="56" y="8440"/>
                  </a:lnTo>
                  <a:lnTo>
                    <a:pt x="56" y="8368"/>
                  </a:lnTo>
                  <a:lnTo>
                    <a:pt x="56" y="8264"/>
                  </a:lnTo>
                  <a:lnTo>
                    <a:pt x="56" y="8128"/>
                  </a:lnTo>
                  <a:lnTo>
                    <a:pt x="56" y="8000"/>
                  </a:lnTo>
                  <a:lnTo>
                    <a:pt x="57" y="7874"/>
                  </a:lnTo>
                  <a:lnTo>
                    <a:pt x="48" y="7768"/>
                  </a:lnTo>
                  <a:lnTo>
                    <a:pt x="48" y="7640"/>
                  </a:lnTo>
                  <a:lnTo>
                    <a:pt x="48" y="7536"/>
                  </a:lnTo>
                  <a:lnTo>
                    <a:pt x="48" y="7408"/>
                  </a:lnTo>
                  <a:lnTo>
                    <a:pt x="48" y="7304"/>
                  </a:lnTo>
                  <a:lnTo>
                    <a:pt x="48" y="7176"/>
                  </a:lnTo>
                  <a:lnTo>
                    <a:pt x="48" y="7072"/>
                  </a:lnTo>
                  <a:lnTo>
                    <a:pt x="48" y="6912"/>
                  </a:lnTo>
                  <a:lnTo>
                    <a:pt x="48" y="6784"/>
                  </a:lnTo>
                  <a:lnTo>
                    <a:pt x="48" y="6656"/>
                  </a:lnTo>
                  <a:lnTo>
                    <a:pt x="48" y="6528"/>
                  </a:lnTo>
                  <a:lnTo>
                    <a:pt x="48" y="6392"/>
                  </a:lnTo>
                  <a:lnTo>
                    <a:pt x="48" y="6264"/>
                  </a:lnTo>
                  <a:lnTo>
                    <a:pt x="48" y="6136"/>
                  </a:lnTo>
                  <a:lnTo>
                    <a:pt x="48" y="6032"/>
                  </a:lnTo>
                  <a:lnTo>
                    <a:pt x="48" y="5928"/>
                  </a:lnTo>
                  <a:lnTo>
                    <a:pt x="48" y="5800"/>
                  </a:lnTo>
                  <a:lnTo>
                    <a:pt x="48" y="5672"/>
                  </a:lnTo>
                  <a:lnTo>
                    <a:pt x="48" y="5568"/>
                  </a:lnTo>
                  <a:lnTo>
                    <a:pt x="48" y="5440"/>
                  </a:lnTo>
                  <a:lnTo>
                    <a:pt x="48" y="5312"/>
                  </a:lnTo>
                  <a:lnTo>
                    <a:pt x="48" y="5176"/>
                  </a:lnTo>
                  <a:lnTo>
                    <a:pt x="48" y="5048"/>
                  </a:lnTo>
                  <a:lnTo>
                    <a:pt x="48" y="4920"/>
                  </a:lnTo>
                  <a:lnTo>
                    <a:pt x="48" y="4816"/>
                  </a:lnTo>
                  <a:lnTo>
                    <a:pt x="48" y="4712"/>
                  </a:lnTo>
                  <a:lnTo>
                    <a:pt x="48" y="4608"/>
                  </a:lnTo>
                  <a:lnTo>
                    <a:pt x="48" y="4504"/>
                  </a:lnTo>
                  <a:lnTo>
                    <a:pt x="48" y="4424"/>
                  </a:lnTo>
                  <a:lnTo>
                    <a:pt x="49" y="4322"/>
                  </a:lnTo>
                  <a:lnTo>
                    <a:pt x="40" y="4224"/>
                  </a:lnTo>
                  <a:lnTo>
                    <a:pt x="40" y="4120"/>
                  </a:lnTo>
                  <a:lnTo>
                    <a:pt x="40" y="4016"/>
                  </a:lnTo>
                  <a:lnTo>
                    <a:pt x="40" y="3912"/>
                  </a:lnTo>
                  <a:lnTo>
                    <a:pt x="40" y="3808"/>
                  </a:lnTo>
                  <a:lnTo>
                    <a:pt x="40" y="3728"/>
                  </a:lnTo>
                  <a:lnTo>
                    <a:pt x="40" y="3624"/>
                  </a:lnTo>
                  <a:lnTo>
                    <a:pt x="40" y="3544"/>
                  </a:lnTo>
                  <a:lnTo>
                    <a:pt x="40" y="3472"/>
                  </a:lnTo>
                  <a:lnTo>
                    <a:pt x="40" y="3368"/>
                  </a:lnTo>
                  <a:lnTo>
                    <a:pt x="40" y="3264"/>
                  </a:lnTo>
                  <a:lnTo>
                    <a:pt x="40" y="3184"/>
                  </a:lnTo>
                  <a:lnTo>
                    <a:pt x="40" y="3080"/>
                  </a:lnTo>
                  <a:lnTo>
                    <a:pt x="40" y="2976"/>
                  </a:lnTo>
                  <a:lnTo>
                    <a:pt x="40" y="2872"/>
                  </a:lnTo>
                  <a:lnTo>
                    <a:pt x="40" y="2800"/>
                  </a:lnTo>
                  <a:lnTo>
                    <a:pt x="40" y="2696"/>
                  </a:lnTo>
                  <a:lnTo>
                    <a:pt x="40" y="2592"/>
                  </a:lnTo>
                  <a:lnTo>
                    <a:pt x="40" y="2512"/>
                  </a:lnTo>
                  <a:lnTo>
                    <a:pt x="40" y="2408"/>
                  </a:lnTo>
                  <a:lnTo>
                    <a:pt x="40" y="2328"/>
                  </a:lnTo>
                  <a:lnTo>
                    <a:pt x="40" y="2224"/>
                  </a:lnTo>
                  <a:lnTo>
                    <a:pt x="40" y="2120"/>
                  </a:lnTo>
                  <a:lnTo>
                    <a:pt x="40" y="2048"/>
                  </a:lnTo>
                  <a:lnTo>
                    <a:pt x="40" y="1944"/>
                  </a:lnTo>
                  <a:lnTo>
                    <a:pt x="40" y="1864"/>
                  </a:lnTo>
                  <a:lnTo>
                    <a:pt x="40" y="1760"/>
                  </a:lnTo>
                  <a:lnTo>
                    <a:pt x="40" y="1680"/>
                  </a:lnTo>
                  <a:lnTo>
                    <a:pt x="40" y="1608"/>
                  </a:lnTo>
                  <a:lnTo>
                    <a:pt x="40" y="1528"/>
                  </a:lnTo>
                  <a:lnTo>
                    <a:pt x="40" y="1448"/>
                  </a:lnTo>
                  <a:lnTo>
                    <a:pt x="41" y="1452"/>
                  </a:lnTo>
                  <a:lnTo>
                    <a:pt x="33" y="1404"/>
                  </a:lnTo>
                  <a:cubicBezTo>
                    <a:pt x="33" y="1403"/>
                    <a:pt x="32" y="1402"/>
                    <a:pt x="32" y="1400"/>
                  </a:cubicBezTo>
                  <a:lnTo>
                    <a:pt x="32" y="1344"/>
                  </a:lnTo>
                  <a:lnTo>
                    <a:pt x="32" y="1296"/>
                  </a:lnTo>
                  <a:lnTo>
                    <a:pt x="32" y="1272"/>
                  </a:lnTo>
                  <a:lnTo>
                    <a:pt x="32" y="1240"/>
                  </a:lnTo>
                  <a:lnTo>
                    <a:pt x="32" y="1192"/>
                  </a:lnTo>
                  <a:lnTo>
                    <a:pt x="32" y="1168"/>
                  </a:lnTo>
                  <a:lnTo>
                    <a:pt x="32" y="1112"/>
                  </a:lnTo>
                  <a:lnTo>
                    <a:pt x="32" y="1064"/>
                  </a:lnTo>
                  <a:lnTo>
                    <a:pt x="32" y="1008"/>
                  </a:lnTo>
                  <a:lnTo>
                    <a:pt x="32" y="960"/>
                  </a:lnTo>
                  <a:lnTo>
                    <a:pt x="32" y="880"/>
                  </a:lnTo>
                  <a:lnTo>
                    <a:pt x="32" y="824"/>
                  </a:lnTo>
                  <a:lnTo>
                    <a:pt x="32" y="776"/>
                  </a:lnTo>
                  <a:lnTo>
                    <a:pt x="32" y="752"/>
                  </a:lnTo>
                  <a:lnTo>
                    <a:pt x="32" y="728"/>
                  </a:lnTo>
                  <a:lnTo>
                    <a:pt x="32" y="672"/>
                  </a:lnTo>
                  <a:lnTo>
                    <a:pt x="32" y="648"/>
                  </a:lnTo>
                  <a:lnTo>
                    <a:pt x="32" y="592"/>
                  </a:lnTo>
                  <a:lnTo>
                    <a:pt x="32" y="520"/>
                  </a:lnTo>
                  <a:lnTo>
                    <a:pt x="32" y="464"/>
                  </a:lnTo>
                  <a:lnTo>
                    <a:pt x="32" y="416"/>
                  </a:lnTo>
                  <a:lnTo>
                    <a:pt x="32" y="360"/>
                  </a:lnTo>
                  <a:lnTo>
                    <a:pt x="32" y="312"/>
                  </a:lnTo>
                  <a:lnTo>
                    <a:pt x="32" y="256"/>
                  </a:lnTo>
                  <a:lnTo>
                    <a:pt x="32" y="208"/>
                  </a:lnTo>
                  <a:lnTo>
                    <a:pt x="32" y="152"/>
                  </a:lnTo>
                  <a:lnTo>
                    <a:pt x="32" y="104"/>
                  </a:lnTo>
                  <a:lnTo>
                    <a:pt x="32" y="48"/>
                  </a:lnTo>
                  <a:lnTo>
                    <a:pt x="32" y="24"/>
                  </a:lnTo>
                  <a:lnTo>
                    <a:pt x="56" y="48"/>
                  </a:lnTo>
                  <a:lnTo>
                    <a:pt x="48" y="48"/>
                  </a:lnTo>
                  <a:lnTo>
                    <a:pt x="72" y="24"/>
                  </a:lnTo>
                  <a:lnTo>
                    <a:pt x="72" y="48"/>
                  </a:lnTo>
                  <a:lnTo>
                    <a:pt x="72" y="80"/>
                  </a:lnTo>
                  <a:lnTo>
                    <a:pt x="24" y="80"/>
                  </a:lnTo>
                  <a:lnTo>
                    <a:pt x="24" y="48"/>
                  </a:lnTo>
                  <a:lnTo>
                    <a:pt x="72" y="48"/>
                  </a:lnTo>
                  <a:lnTo>
                    <a:pt x="72" y="80"/>
                  </a:lnTo>
                  <a:lnTo>
                    <a:pt x="24" y="80"/>
                  </a:lnTo>
                  <a:lnTo>
                    <a:pt x="24" y="48"/>
                  </a:lnTo>
                  <a:lnTo>
                    <a:pt x="72" y="48"/>
                  </a:lnTo>
                  <a:lnTo>
                    <a:pt x="72" y="80"/>
                  </a:lnTo>
                  <a:cubicBezTo>
                    <a:pt x="72" y="94"/>
                    <a:pt x="62" y="104"/>
                    <a:pt x="48" y="104"/>
                  </a:cubicBezTo>
                  <a:lnTo>
                    <a:pt x="40" y="104"/>
                  </a:lnTo>
                  <a:cubicBezTo>
                    <a:pt x="27" y="104"/>
                    <a:pt x="16" y="94"/>
                    <a:pt x="16" y="80"/>
                  </a:cubicBezTo>
                  <a:lnTo>
                    <a:pt x="16" y="48"/>
                  </a:lnTo>
                  <a:lnTo>
                    <a:pt x="64" y="48"/>
                  </a:lnTo>
                  <a:lnTo>
                    <a:pt x="64" y="80"/>
                  </a:lnTo>
                  <a:lnTo>
                    <a:pt x="16" y="80"/>
                  </a:lnTo>
                  <a:lnTo>
                    <a:pt x="16" y="48"/>
                  </a:lnTo>
                  <a:lnTo>
                    <a:pt x="64" y="48"/>
                  </a:lnTo>
                  <a:lnTo>
                    <a:pt x="64" y="80"/>
                  </a:lnTo>
                  <a:lnTo>
                    <a:pt x="64" y="104"/>
                  </a:lnTo>
                  <a:lnTo>
                    <a:pt x="64" y="128"/>
                  </a:lnTo>
                  <a:lnTo>
                    <a:pt x="64" y="152"/>
                  </a:lnTo>
                  <a:lnTo>
                    <a:pt x="16" y="152"/>
                  </a:lnTo>
                  <a:lnTo>
                    <a:pt x="16" y="128"/>
                  </a:lnTo>
                  <a:lnTo>
                    <a:pt x="18" y="136"/>
                  </a:lnTo>
                  <a:lnTo>
                    <a:pt x="10" y="112"/>
                  </a:lnTo>
                  <a:cubicBezTo>
                    <a:pt x="9" y="110"/>
                    <a:pt x="8" y="107"/>
                    <a:pt x="8" y="104"/>
                  </a:cubicBezTo>
                  <a:lnTo>
                    <a:pt x="8" y="80"/>
                  </a:lnTo>
                  <a:lnTo>
                    <a:pt x="8" y="48"/>
                  </a:lnTo>
                  <a:lnTo>
                    <a:pt x="56" y="48"/>
                  </a:lnTo>
                  <a:lnTo>
                    <a:pt x="56" y="80"/>
                  </a:lnTo>
                  <a:lnTo>
                    <a:pt x="8" y="80"/>
                  </a:lnTo>
                  <a:lnTo>
                    <a:pt x="8" y="48"/>
                  </a:lnTo>
                  <a:lnTo>
                    <a:pt x="56" y="48"/>
                  </a:lnTo>
                  <a:lnTo>
                    <a:pt x="56" y="80"/>
                  </a:lnTo>
                  <a:lnTo>
                    <a:pt x="8" y="80"/>
                  </a:lnTo>
                  <a:lnTo>
                    <a:pt x="8" y="48"/>
                  </a:lnTo>
                  <a:lnTo>
                    <a:pt x="56" y="54"/>
                  </a:lnTo>
                  <a:lnTo>
                    <a:pt x="48" y="86"/>
                  </a:lnTo>
                  <a:cubicBezTo>
                    <a:pt x="45" y="98"/>
                    <a:pt x="34" y="106"/>
                    <a:pt x="22" y="104"/>
                  </a:cubicBezTo>
                  <a:cubicBezTo>
                    <a:pt x="10" y="103"/>
                    <a:pt x="0" y="93"/>
                    <a:pt x="0" y="80"/>
                  </a:cubicBezTo>
                  <a:lnTo>
                    <a:pt x="0" y="48"/>
                  </a:lnTo>
                  <a:cubicBezTo>
                    <a:pt x="0" y="35"/>
                    <a:pt x="11" y="24"/>
                    <a:pt x="24" y="24"/>
                  </a:cubicBezTo>
                  <a:cubicBezTo>
                    <a:pt x="38" y="24"/>
                    <a:pt x="48" y="35"/>
                    <a:pt x="48" y="4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7" name="Freeform 261"/>
            <p:cNvSpPr>
              <a:spLocks/>
            </p:cNvSpPr>
            <p:nvPr/>
          </p:nvSpPr>
          <p:spPr bwMode="auto">
            <a:xfrm>
              <a:off x="7531139" y="4614521"/>
              <a:ext cx="22329" cy="872301"/>
            </a:xfrm>
            <a:custGeom>
              <a:avLst/>
              <a:gdLst>
                <a:gd name="T0" fmla="*/ 8 w 176"/>
                <a:gd name="T1" fmla="*/ 4512 h 4560"/>
                <a:gd name="T2" fmla="*/ 64 w 176"/>
                <a:gd name="T3" fmla="*/ 4512 h 4560"/>
                <a:gd name="T4" fmla="*/ 48 w 176"/>
                <a:gd name="T5" fmla="*/ 4512 h 4560"/>
                <a:gd name="T6" fmla="*/ 48 w 176"/>
                <a:gd name="T7" fmla="*/ 4488 h 4560"/>
                <a:gd name="T8" fmla="*/ 80 w 176"/>
                <a:gd name="T9" fmla="*/ 4536 h 4560"/>
                <a:gd name="T10" fmla="*/ 40 w 176"/>
                <a:gd name="T11" fmla="*/ 4536 h 4560"/>
                <a:gd name="T12" fmla="*/ 72 w 176"/>
                <a:gd name="T13" fmla="*/ 4488 h 4560"/>
                <a:gd name="T14" fmla="*/ 80 w 176"/>
                <a:gd name="T15" fmla="*/ 4432 h 4560"/>
                <a:gd name="T16" fmla="*/ 80 w 176"/>
                <a:gd name="T17" fmla="*/ 4560 h 4560"/>
                <a:gd name="T18" fmla="*/ 64 w 176"/>
                <a:gd name="T19" fmla="*/ 4512 h 4560"/>
                <a:gd name="T20" fmla="*/ 88 w 176"/>
                <a:gd name="T21" fmla="*/ 4432 h 4560"/>
                <a:gd name="T22" fmla="*/ 80 w 176"/>
                <a:gd name="T23" fmla="*/ 4456 h 4560"/>
                <a:gd name="T24" fmla="*/ 128 w 176"/>
                <a:gd name="T25" fmla="*/ 4432 h 4560"/>
                <a:gd name="T26" fmla="*/ 112 w 176"/>
                <a:gd name="T27" fmla="*/ 4328 h 4560"/>
                <a:gd name="T28" fmla="*/ 88 w 176"/>
                <a:gd name="T29" fmla="*/ 4248 h 4560"/>
                <a:gd name="T30" fmla="*/ 96 w 176"/>
                <a:gd name="T31" fmla="*/ 4096 h 4560"/>
                <a:gd name="T32" fmla="*/ 144 w 176"/>
                <a:gd name="T33" fmla="*/ 3832 h 4560"/>
                <a:gd name="T34" fmla="*/ 96 w 176"/>
                <a:gd name="T35" fmla="*/ 3624 h 4560"/>
                <a:gd name="T36" fmla="*/ 104 w 176"/>
                <a:gd name="T37" fmla="*/ 3448 h 4560"/>
                <a:gd name="T38" fmla="*/ 104 w 176"/>
                <a:gd name="T39" fmla="*/ 3184 h 4560"/>
                <a:gd name="T40" fmla="*/ 104 w 176"/>
                <a:gd name="T41" fmla="*/ 2952 h 4560"/>
                <a:gd name="T42" fmla="*/ 104 w 176"/>
                <a:gd name="T43" fmla="*/ 2720 h 4560"/>
                <a:gd name="T44" fmla="*/ 112 w 176"/>
                <a:gd name="T45" fmla="*/ 2488 h 4560"/>
                <a:gd name="T46" fmla="*/ 112 w 176"/>
                <a:gd name="T47" fmla="*/ 2232 h 4560"/>
                <a:gd name="T48" fmla="*/ 112 w 176"/>
                <a:gd name="T49" fmla="*/ 1944 h 4560"/>
                <a:gd name="T50" fmla="*/ 120 w 176"/>
                <a:gd name="T51" fmla="*/ 1736 h 4560"/>
                <a:gd name="T52" fmla="*/ 120 w 176"/>
                <a:gd name="T53" fmla="*/ 1504 h 4560"/>
                <a:gd name="T54" fmla="*/ 120 w 176"/>
                <a:gd name="T55" fmla="*/ 1248 h 4560"/>
                <a:gd name="T56" fmla="*/ 120 w 176"/>
                <a:gd name="T57" fmla="*/ 984 h 4560"/>
                <a:gd name="T58" fmla="*/ 128 w 176"/>
                <a:gd name="T59" fmla="*/ 704 h 4560"/>
                <a:gd name="T60" fmla="*/ 128 w 176"/>
                <a:gd name="T61" fmla="*/ 336 h 4560"/>
                <a:gd name="T62" fmla="*/ 152 w 176"/>
                <a:gd name="T63" fmla="*/ 0 h 4560"/>
                <a:gd name="T64" fmla="*/ 176 w 176"/>
                <a:gd name="T65" fmla="*/ 336 h 4560"/>
                <a:gd name="T66" fmla="*/ 176 w 176"/>
                <a:gd name="T67" fmla="*/ 704 h 4560"/>
                <a:gd name="T68" fmla="*/ 168 w 176"/>
                <a:gd name="T69" fmla="*/ 984 h 4560"/>
                <a:gd name="T70" fmla="*/ 168 w 176"/>
                <a:gd name="T71" fmla="*/ 1248 h 4560"/>
                <a:gd name="T72" fmla="*/ 168 w 176"/>
                <a:gd name="T73" fmla="*/ 1504 h 4560"/>
                <a:gd name="T74" fmla="*/ 168 w 176"/>
                <a:gd name="T75" fmla="*/ 1736 h 4560"/>
                <a:gd name="T76" fmla="*/ 160 w 176"/>
                <a:gd name="T77" fmla="*/ 1944 h 4560"/>
                <a:gd name="T78" fmla="*/ 160 w 176"/>
                <a:gd name="T79" fmla="*/ 2232 h 4560"/>
                <a:gd name="T80" fmla="*/ 160 w 176"/>
                <a:gd name="T81" fmla="*/ 2488 h 4560"/>
                <a:gd name="T82" fmla="*/ 152 w 176"/>
                <a:gd name="T83" fmla="*/ 2720 h 4560"/>
                <a:gd name="T84" fmla="*/ 152 w 176"/>
                <a:gd name="T85" fmla="*/ 2952 h 4560"/>
                <a:gd name="T86" fmla="*/ 152 w 176"/>
                <a:gd name="T87" fmla="*/ 3184 h 4560"/>
                <a:gd name="T88" fmla="*/ 152 w 176"/>
                <a:gd name="T89" fmla="*/ 3448 h 4560"/>
                <a:gd name="T90" fmla="*/ 144 w 176"/>
                <a:gd name="T91" fmla="*/ 3624 h 4560"/>
                <a:gd name="T92" fmla="*/ 96 w 176"/>
                <a:gd name="T93" fmla="*/ 3808 h 4560"/>
                <a:gd name="T94" fmla="*/ 144 w 176"/>
                <a:gd name="T95" fmla="*/ 4144 h 4560"/>
                <a:gd name="T96" fmla="*/ 136 w 176"/>
                <a:gd name="T97" fmla="*/ 4304 h 4560"/>
                <a:gd name="T98" fmla="*/ 136 w 176"/>
                <a:gd name="T99" fmla="*/ 4432 h 4560"/>
                <a:gd name="T100" fmla="*/ 80 w 176"/>
                <a:gd name="T101" fmla="*/ 4432 h 4560"/>
                <a:gd name="T102" fmla="*/ 88 w 176"/>
                <a:gd name="T103" fmla="*/ 4480 h 4560"/>
                <a:gd name="T104" fmla="*/ 88 w 176"/>
                <a:gd name="T105" fmla="*/ 4560 h 4560"/>
                <a:gd name="T106" fmla="*/ 56 w 176"/>
                <a:gd name="T107" fmla="*/ 4456 h 4560"/>
                <a:gd name="T108" fmla="*/ 96 w 176"/>
                <a:gd name="T109" fmla="*/ 4536 h 4560"/>
                <a:gd name="T110" fmla="*/ 88 w 176"/>
                <a:gd name="T111" fmla="*/ 4512 h 4560"/>
                <a:gd name="T112" fmla="*/ 32 w 176"/>
                <a:gd name="T113" fmla="*/ 4512 h 4560"/>
                <a:gd name="T114" fmla="*/ 24 w 176"/>
                <a:gd name="T115" fmla="*/ 4536 h 4560"/>
                <a:gd name="T116" fmla="*/ 64 w 176"/>
                <a:gd name="T117" fmla="*/ 4536 h 4560"/>
                <a:gd name="T118" fmla="*/ 56 w 176"/>
                <a:gd name="T119" fmla="*/ 4512 h 4560"/>
                <a:gd name="T120" fmla="*/ 0 w 176"/>
                <a:gd name="T121" fmla="*/ 4536 h 4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4560">
                  <a:moveTo>
                    <a:pt x="0" y="4536"/>
                  </a:moveTo>
                  <a:lnTo>
                    <a:pt x="0" y="4512"/>
                  </a:lnTo>
                  <a:cubicBezTo>
                    <a:pt x="0" y="4499"/>
                    <a:pt x="11" y="4488"/>
                    <a:pt x="24" y="4488"/>
                  </a:cubicBezTo>
                  <a:cubicBezTo>
                    <a:pt x="38" y="4488"/>
                    <a:pt x="48" y="4499"/>
                    <a:pt x="48" y="4512"/>
                  </a:cubicBezTo>
                  <a:lnTo>
                    <a:pt x="48" y="4536"/>
                  </a:lnTo>
                  <a:lnTo>
                    <a:pt x="24" y="4512"/>
                  </a:lnTo>
                  <a:lnTo>
                    <a:pt x="32" y="4512"/>
                  </a:lnTo>
                  <a:lnTo>
                    <a:pt x="8" y="4536"/>
                  </a:lnTo>
                  <a:lnTo>
                    <a:pt x="8" y="4512"/>
                  </a:lnTo>
                  <a:cubicBezTo>
                    <a:pt x="8" y="4499"/>
                    <a:pt x="19" y="4488"/>
                    <a:pt x="32" y="4488"/>
                  </a:cubicBezTo>
                  <a:cubicBezTo>
                    <a:pt x="46" y="4488"/>
                    <a:pt x="56" y="4499"/>
                    <a:pt x="56" y="4512"/>
                  </a:cubicBezTo>
                  <a:lnTo>
                    <a:pt x="56" y="4536"/>
                  </a:lnTo>
                  <a:lnTo>
                    <a:pt x="32" y="4512"/>
                  </a:lnTo>
                  <a:lnTo>
                    <a:pt x="40" y="4512"/>
                  </a:lnTo>
                  <a:lnTo>
                    <a:pt x="16" y="4536"/>
                  </a:lnTo>
                  <a:lnTo>
                    <a:pt x="16" y="4512"/>
                  </a:lnTo>
                  <a:cubicBezTo>
                    <a:pt x="16" y="4499"/>
                    <a:pt x="27" y="4488"/>
                    <a:pt x="40" y="4488"/>
                  </a:cubicBezTo>
                  <a:cubicBezTo>
                    <a:pt x="54" y="4488"/>
                    <a:pt x="64" y="4499"/>
                    <a:pt x="64" y="4512"/>
                  </a:cubicBezTo>
                  <a:lnTo>
                    <a:pt x="64" y="4536"/>
                  </a:lnTo>
                  <a:cubicBezTo>
                    <a:pt x="64" y="4550"/>
                    <a:pt x="54" y="4560"/>
                    <a:pt x="40" y="4560"/>
                  </a:cubicBezTo>
                  <a:cubicBezTo>
                    <a:pt x="27" y="4560"/>
                    <a:pt x="16" y="4550"/>
                    <a:pt x="16" y="4536"/>
                  </a:cubicBezTo>
                  <a:lnTo>
                    <a:pt x="16" y="4512"/>
                  </a:lnTo>
                  <a:cubicBezTo>
                    <a:pt x="16" y="4499"/>
                    <a:pt x="27" y="4488"/>
                    <a:pt x="40" y="4488"/>
                  </a:cubicBezTo>
                  <a:cubicBezTo>
                    <a:pt x="54" y="4488"/>
                    <a:pt x="64" y="4499"/>
                    <a:pt x="64" y="4512"/>
                  </a:cubicBezTo>
                  <a:lnTo>
                    <a:pt x="64" y="4536"/>
                  </a:lnTo>
                  <a:lnTo>
                    <a:pt x="40" y="4512"/>
                  </a:lnTo>
                  <a:lnTo>
                    <a:pt x="48" y="4512"/>
                  </a:lnTo>
                  <a:lnTo>
                    <a:pt x="24" y="4536"/>
                  </a:lnTo>
                  <a:lnTo>
                    <a:pt x="24" y="4512"/>
                  </a:lnTo>
                  <a:cubicBezTo>
                    <a:pt x="24" y="4499"/>
                    <a:pt x="35" y="4488"/>
                    <a:pt x="48" y="4488"/>
                  </a:cubicBezTo>
                  <a:cubicBezTo>
                    <a:pt x="62" y="4488"/>
                    <a:pt x="72" y="4499"/>
                    <a:pt x="72" y="4512"/>
                  </a:cubicBezTo>
                  <a:lnTo>
                    <a:pt x="72" y="4536"/>
                  </a:lnTo>
                  <a:cubicBezTo>
                    <a:pt x="72" y="4550"/>
                    <a:pt x="62" y="4560"/>
                    <a:pt x="48" y="4560"/>
                  </a:cubicBezTo>
                  <a:cubicBezTo>
                    <a:pt x="35" y="4560"/>
                    <a:pt x="24" y="4550"/>
                    <a:pt x="24" y="4536"/>
                  </a:cubicBezTo>
                  <a:lnTo>
                    <a:pt x="24" y="4512"/>
                  </a:lnTo>
                  <a:cubicBezTo>
                    <a:pt x="24" y="4499"/>
                    <a:pt x="35" y="4488"/>
                    <a:pt x="48" y="4488"/>
                  </a:cubicBezTo>
                  <a:cubicBezTo>
                    <a:pt x="62" y="4488"/>
                    <a:pt x="72" y="4499"/>
                    <a:pt x="72" y="4512"/>
                  </a:cubicBezTo>
                  <a:lnTo>
                    <a:pt x="72" y="4536"/>
                  </a:lnTo>
                  <a:lnTo>
                    <a:pt x="48" y="4512"/>
                  </a:lnTo>
                  <a:lnTo>
                    <a:pt x="56" y="4512"/>
                  </a:lnTo>
                  <a:lnTo>
                    <a:pt x="32" y="4536"/>
                  </a:lnTo>
                  <a:lnTo>
                    <a:pt x="32" y="4512"/>
                  </a:lnTo>
                  <a:cubicBezTo>
                    <a:pt x="32" y="4499"/>
                    <a:pt x="43" y="4488"/>
                    <a:pt x="56" y="4488"/>
                  </a:cubicBezTo>
                  <a:cubicBezTo>
                    <a:pt x="70" y="4488"/>
                    <a:pt x="80" y="4499"/>
                    <a:pt x="80" y="4512"/>
                  </a:cubicBezTo>
                  <a:lnTo>
                    <a:pt x="80" y="4536"/>
                  </a:lnTo>
                  <a:cubicBezTo>
                    <a:pt x="80" y="4550"/>
                    <a:pt x="70" y="4560"/>
                    <a:pt x="56" y="4560"/>
                  </a:cubicBezTo>
                  <a:cubicBezTo>
                    <a:pt x="43" y="4560"/>
                    <a:pt x="32" y="4550"/>
                    <a:pt x="32" y="4536"/>
                  </a:cubicBezTo>
                  <a:lnTo>
                    <a:pt x="32" y="4512"/>
                  </a:lnTo>
                  <a:cubicBezTo>
                    <a:pt x="32" y="4499"/>
                    <a:pt x="43" y="4488"/>
                    <a:pt x="56" y="4488"/>
                  </a:cubicBezTo>
                  <a:cubicBezTo>
                    <a:pt x="70" y="4488"/>
                    <a:pt x="80" y="4499"/>
                    <a:pt x="80" y="4512"/>
                  </a:cubicBezTo>
                  <a:lnTo>
                    <a:pt x="80" y="4536"/>
                  </a:lnTo>
                  <a:lnTo>
                    <a:pt x="56" y="4512"/>
                  </a:lnTo>
                  <a:lnTo>
                    <a:pt x="64" y="4512"/>
                  </a:lnTo>
                  <a:lnTo>
                    <a:pt x="40" y="4536"/>
                  </a:lnTo>
                  <a:lnTo>
                    <a:pt x="40" y="4512"/>
                  </a:lnTo>
                  <a:cubicBezTo>
                    <a:pt x="40" y="4499"/>
                    <a:pt x="51" y="4488"/>
                    <a:pt x="64" y="4488"/>
                  </a:cubicBezTo>
                  <a:cubicBezTo>
                    <a:pt x="78" y="4488"/>
                    <a:pt x="88" y="4499"/>
                    <a:pt x="88" y="4512"/>
                  </a:cubicBezTo>
                  <a:lnTo>
                    <a:pt x="88" y="4536"/>
                  </a:lnTo>
                  <a:lnTo>
                    <a:pt x="64" y="4512"/>
                  </a:lnTo>
                  <a:lnTo>
                    <a:pt x="72" y="4512"/>
                  </a:lnTo>
                  <a:lnTo>
                    <a:pt x="48" y="4536"/>
                  </a:lnTo>
                  <a:lnTo>
                    <a:pt x="48" y="4512"/>
                  </a:lnTo>
                  <a:cubicBezTo>
                    <a:pt x="48" y="4499"/>
                    <a:pt x="59" y="4488"/>
                    <a:pt x="72" y="4488"/>
                  </a:cubicBezTo>
                  <a:cubicBezTo>
                    <a:pt x="86" y="4488"/>
                    <a:pt x="96" y="4499"/>
                    <a:pt x="96" y="4512"/>
                  </a:cubicBezTo>
                  <a:lnTo>
                    <a:pt x="96" y="4536"/>
                  </a:lnTo>
                  <a:cubicBezTo>
                    <a:pt x="96" y="4550"/>
                    <a:pt x="86" y="4560"/>
                    <a:pt x="72" y="4560"/>
                  </a:cubicBezTo>
                  <a:cubicBezTo>
                    <a:pt x="59" y="4560"/>
                    <a:pt x="48" y="4550"/>
                    <a:pt x="48" y="4536"/>
                  </a:cubicBezTo>
                  <a:lnTo>
                    <a:pt x="48" y="4512"/>
                  </a:lnTo>
                  <a:lnTo>
                    <a:pt x="48" y="4480"/>
                  </a:lnTo>
                  <a:lnTo>
                    <a:pt x="48" y="4456"/>
                  </a:lnTo>
                  <a:cubicBezTo>
                    <a:pt x="48" y="4443"/>
                    <a:pt x="59" y="4432"/>
                    <a:pt x="72" y="4432"/>
                  </a:cubicBezTo>
                  <a:lnTo>
                    <a:pt x="80" y="4432"/>
                  </a:lnTo>
                  <a:lnTo>
                    <a:pt x="56" y="4456"/>
                  </a:lnTo>
                  <a:lnTo>
                    <a:pt x="56" y="4432"/>
                  </a:lnTo>
                  <a:cubicBezTo>
                    <a:pt x="56" y="4419"/>
                    <a:pt x="67" y="4408"/>
                    <a:pt x="80" y="4408"/>
                  </a:cubicBezTo>
                  <a:cubicBezTo>
                    <a:pt x="94" y="4408"/>
                    <a:pt x="104" y="4419"/>
                    <a:pt x="104" y="4432"/>
                  </a:cubicBezTo>
                  <a:lnTo>
                    <a:pt x="104" y="4456"/>
                  </a:lnTo>
                  <a:lnTo>
                    <a:pt x="104" y="4480"/>
                  </a:lnTo>
                  <a:lnTo>
                    <a:pt x="104" y="4512"/>
                  </a:lnTo>
                  <a:lnTo>
                    <a:pt x="104" y="4536"/>
                  </a:lnTo>
                  <a:cubicBezTo>
                    <a:pt x="104" y="4550"/>
                    <a:pt x="94" y="4560"/>
                    <a:pt x="80" y="4560"/>
                  </a:cubicBezTo>
                  <a:cubicBezTo>
                    <a:pt x="67" y="4560"/>
                    <a:pt x="56" y="4550"/>
                    <a:pt x="56" y="4536"/>
                  </a:cubicBezTo>
                  <a:lnTo>
                    <a:pt x="56" y="4512"/>
                  </a:lnTo>
                  <a:cubicBezTo>
                    <a:pt x="56" y="4499"/>
                    <a:pt x="67" y="4488"/>
                    <a:pt x="80" y="4488"/>
                  </a:cubicBezTo>
                  <a:cubicBezTo>
                    <a:pt x="94" y="4488"/>
                    <a:pt x="104" y="4499"/>
                    <a:pt x="104" y="4512"/>
                  </a:cubicBezTo>
                  <a:lnTo>
                    <a:pt x="104" y="4536"/>
                  </a:lnTo>
                  <a:lnTo>
                    <a:pt x="80" y="4512"/>
                  </a:lnTo>
                  <a:lnTo>
                    <a:pt x="88" y="4512"/>
                  </a:lnTo>
                  <a:lnTo>
                    <a:pt x="64" y="4536"/>
                  </a:lnTo>
                  <a:lnTo>
                    <a:pt x="64" y="4512"/>
                  </a:lnTo>
                  <a:cubicBezTo>
                    <a:pt x="64" y="4499"/>
                    <a:pt x="75" y="4488"/>
                    <a:pt x="88" y="4488"/>
                  </a:cubicBezTo>
                  <a:cubicBezTo>
                    <a:pt x="102" y="4488"/>
                    <a:pt x="112" y="4499"/>
                    <a:pt x="112" y="4512"/>
                  </a:cubicBezTo>
                  <a:lnTo>
                    <a:pt x="112" y="4536"/>
                  </a:lnTo>
                  <a:cubicBezTo>
                    <a:pt x="112" y="4550"/>
                    <a:pt x="102" y="4560"/>
                    <a:pt x="88" y="4560"/>
                  </a:cubicBezTo>
                  <a:cubicBezTo>
                    <a:pt x="75" y="4560"/>
                    <a:pt x="64" y="4550"/>
                    <a:pt x="64" y="4536"/>
                  </a:cubicBezTo>
                  <a:lnTo>
                    <a:pt x="64" y="4512"/>
                  </a:lnTo>
                  <a:lnTo>
                    <a:pt x="64" y="4480"/>
                  </a:lnTo>
                  <a:lnTo>
                    <a:pt x="64" y="4456"/>
                  </a:lnTo>
                  <a:cubicBezTo>
                    <a:pt x="64" y="4443"/>
                    <a:pt x="75" y="4432"/>
                    <a:pt x="88" y="4432"/>
                  </a:cubicBezTo>
                  <a:lnTo>
                    <a:pt x="96" y="4432"/>
                  </a:lnTo>
                  <a:lnTo>
                    <a:pt x="104" y="4432"/>
                  </a:lnTo>
                  <a:lnTo>
                    <a:pt x="80" y="4456"/>
                  </a:lnTo>
                  <a:lnTo>
                    <a:pt x="80" y="4432"/>
                  </a:lnTo>
                  <a:cubicBezTo>
                    <a:pt x="80" y="4419"/>
                    <a:pt x="91" y="4408"/>
                    <a:pt x="104" y="4408"/>
                  </a:cubicBezTo>
                  <a:cubicBezTo>
                    <a:pt x="118" y="4408"/>
                    <a:pt x="128" y="4419"/>
                    <a:pt x="128" y="4432"/>
                  </a:cubicBezTo>
                  <a:lnTo>
                    <a:pt x="128" y="4456"/>
                  </a:lnTo>
                  <a:cubicBezTo>
                    <a:pt x="128" y="4470"/>
                    <a:pt x="118" y="4480"/>
                    <a:pt x="104" y="4480"/>
                  </a:cubicBezTo>
                  <a:cubicBezTo>
                    <a:pt x="91" y="4480"/>
                    <a:pt x="80" y="4470"/>
                    <a:pt x="80" y="4456"/>
                  </a:cubicBezTo>
                  <a:lnTo>
                    <a:pt x="80" y="4432"/>
                  </a:lnTo>
                  <a:cubicBezTo>
                    <a:pt x="80" y="4419"/>
                    <a:pt x="91" y="4408"/>
                    <a:pt x="104" y="4408"/>
                  </a:cubicBezTo>
                  <a:cubicBezTo>
                    <a:pt x="118" y="4408"/>
                    <a:pt x="128" y="4419"/>
                    <a:pt x="128" y="4432"/>
                  </a:cubicBezTo>
                  <a:lnTo>
                    <a:pt x="128" y="4456"/>
                  </a:lnTo>
                  <a:cubicBezTo>
                    <a:pt x="128" y="4470"/>
                    <a:pt x="118" y="4480"/>
                    <a:pt x="104" y="4480"/>
                  </a:cubicBezTo>
                  <a:cubicBezTo>
                    <a:pt x="91" y="4480"/>
                    <a:pt x="80" y="4470"/>
                    <a:pt x="80" y="4456"/>
                  </a:cubicBezTo>
                  <a:lnTo>
                    <a:pt x="80" y="4432"/>
                  </a:lnTo>
                  <a:cubicBezTo>
                    <a:pt x="80" y="4419"/>
                    <a:pt x="91" y="4408"/>
                    <a:pt x="104" y="4408"/>
                  </a:cubicBezTo>
                  <a:cubicBezTo>
                    <a:pt x="118" y="4408"/>
                    <a:pt x="128" y="4419"/>
                    <a:pt x="128" y="4432"/>
                  </a:cubicBezTo>
                  <a:lnTo>
                    <a:pt x="128" y="4456"/>
                  </a:lnTo>
                  <a:lnTo>
                    <a:pt x="104" y="4432"/>
                  </a:lnTo>
                  <a:lnTo>
                    <a:pt x="112" y="4432"/>
                  </a:lnTo>
                  <a:lnTo>
                    <a:pt x="88" y="4456"/>
                  </a:lnTo>
                  <a:lnTo>
                    <a:pt x="88" y="4432"/>
                  </a:lnTo>
                  <a:lnTo>
                    <a:pt x="88" y="4408"/>
                  </a:lnTo>
                  <a:lnTo>
                    <a:pt x="88" y="4376"/>
                  </a:lnTo>
                  <a:lnTo>
                    <a:pt x="88" y="4352"/>
                  </a:lnTo>
                  <a:cubicBezTo>
                    <a:pt x="88" y="4339"/>
                    <a:pt x="99" y="4328"/>
                    <a:pt x="112" y="4328"/>
                  </a:cubicBezTo>
                  <a:cubicBezTo>
                    <a:pt x="126" y="4328"/>
                    <a:pt x="136" y="4339"/>
                    <a:pt x="136" y="4352"/>
                  </a:cubicBezTo>
                  <a:lnTo>
                    <a:pt x="136" y="4376"/>
                  </a:lnTo>
                  <a:cubicBezTo>
                    <a:pt x="136" y="4390"/>
                    <a:pt x="126" y="4400"/>
                    <a:pt x="112" y="4400"/>
                  </a:cubicBezTo>
                  <a:cubicBezTo>
                    <a:pt x="99" y="4400"/>
                    <a:pt x="88" y="4390"/>
                    <a:pt x="88" y="4376"/>
                  </a:cubicBezTo>
                  <a:lnTo>
                    <a:pt x="88" y="4352"/>
                  </a:lnTo>
                  <a:lnTo>
                    <a:pt x="88" y="4328"/>
                  </a:lnTo>
                  <a:lnTo>
                    <a:pt x="88" y="4304"/>
                  </a:lnTo>
                  <a:lnTo>
                    <a:pt x="88" y="4272"/>
                  </a:lnTo>
                  <a:lnTo>
                    <a:pt x="88" y="4248"/>
                  </a:lnTo>
                  <a:lnTo>
                    <a:pt x="88" y="4224"/>
                  </a:lnTo>
                  <a:lnTo>
                    <a:pt x="88" y="4200"/>
                  </a:lnTo>
                  <a:cubicBezTo>
                    <a:pt x="88" y="4187"/>
                    <a:pt x="99" y="4176"/>
                    <a:pt x="112" y="4176"/>
                  </a:cubicBezTo>
                  <a:lnTo>
                    <a:pt x="120" y="4176"/>
                  </a:lnTo>
                  <a:lnTo>
                    <a:pt x="96" y="4200"/>
                  </a:lnTo>
                  <a:lnTo>
                    <a:pt x="96" y="4168"/>
                  </a:lnTo>
                  <a:lnTo>
                    <a:pt x="96" y="4144"/>
                  </a:lnTo>
                  <a:lnTo>
                    <a:pt x="96" y="4120"/>
                  </a:lnTo>
                  <a:lnTo>
                    <a:pt x="96" y="4096"/>
                  </a:lnTo>
                  <a:lnTo>
                    <a:pt x="96" y="4040"/>
                  </a:lnTo>
                  <a:lnTo>
                    <a:pt x="96" y="4016"/>
                  </a:lnTo>
                  <a:lnTo>
                    <a:pt x="96" y="3968"/>
                  </a:lnTo>
                  <a:lnTo>
                    <a:pt x="96" y="3912"/>
                  </a:lnTo>
                  <a:lnTo>
                    <a:pt x="96" y="3864"/>
                  </a:lnTo>
                  <a:lnTo>
                    <a:pt x="96" y="3808"/>
                  </a:lnTo>
                  <a:cubicBezTo>
                    <a:pt x="96" y="3795"/>
                    <a:pt x="107" y="3784"/>
                    <a:pt x="120" y="3784"/>
                  </a:cubicBezTo>
                  <a:cubicBezTo>
                    <a:pt x="134" y="3784"/>
                    <a:pt x="144" y="3795"/>
                    <a:pt x="144" y="3808"/>
                  </a:cubicBezTo>
                  <a:lnTo>
                    <a:pt x="144" y="3832"/>
                  </a:lnTo>
                  <a:cubicBezTo>
                    <a:pt x="144" y="3846"/>
                    <a:pt x="134" y="3856"/>
                    <a:pt x="120" y="3856"/>
                  </a:cubicBezTo>
                  <a:cubicBezTo>
                    <a:pt x="107" y="3856"/>
                    <a:pt x="96" y="3846"/>
                    <a:pt x="96" y="3832"/>
                  </a:cubicBezTo>
                  <a:lnTo>
                    <a:pt x="96" y="3808"/>
                  </a:lnTo>
                  <a:lnTo>
                    <a:pt x="96" y="3784"/>
                  </a:lnTo>
                  <a:lnTo>
                    <a:pt x="96" y="3760"/>
                  </a:lnTo>
                  <a:lnTo>
                    <a:pt x="96" y="3728"/>
                  </a:lnTo>
                  <a:lnTo>
                    <a:pt x="96" y="3680"/>
                  </a:lnTo>
                  <a:lnTo>
                    <a:pt x="96" y="3656"/>
                  </a:lnTo>
                  <a:lnTo>
                    <a:pt x="96" y="3624"/>
                  </a:lnTo>
                  <a:lnTo>
                    <a:pt x="96" y="3600"/>
                  </a:lnTo>
                  <a:lnTo>
                    <a:pt x="96" y="3576"/>
                  </a:lnTo>
                  <a:lnTo>
                    <a:pt x="96" y="3552"/>
                  </a:lnTo>
                  <a:lnTo>
                    <a:pt x="96" y="3528"/>
                  </a:lnTo>
                  <a:lnTo>
                    <a:pt x="96" y="3496"/>
                  </a:lnTo>
                  <a:lnTo>
                    <a:pt x="96" y="3472"/>
                  </a:lnTo>
                  <a:cubicBezTo>
                    <a:pt x="96" y="3470"/>
                    <a:pt x="97" y="3467"/>
                    <a:pt x="98" y="3465"/>
                  </a:cubicBezTo>
                  <a:lnTo>
                    <a:pt x="106" y="3441"/>
                  </a:lnTo>
                  <a:lnTo>
                    <a:pt x="104" y="3448"/>
                  </a:lnTo>
                  <a:lnTo>
                    <a:pt x="104" y="3424"/>
                  </a:lnTo>
                  <a:lnTo>
                    <a:pt x="104" y="3392"/>
                  </a:lnTo>
                  <a:lnTo>
                    <a:pt x="104" y="3368"/>
                  </a:lnTo>
                  <a:lnTo>
                    <a:pt x="104" y="3344"/>
                  </a:lnTo>
                  <a:lnTo>
                    <a:pt x="104" y="3320"/>
                  </a:lnTo>
                  <a:lnTo>
                    <a:pt x="104" y="3264"/>
                  </a:lnTo>
                  <a:lnTo>
                    <a:pt x="104" y="3240"/>
                  </a:lnTo>
                  <a:lnTo>
                    <a:pt x="104" y="3216"/>
                  </a:lnTo>
                  <a:lnTo>
                    <a:pt x="104" y="3184"/>
                  </a:lnTo>
                  <a:lnTo>
                    <a:pt x="104" y="3160"/>
                  </a:lnTo>
                  <a:lnTo>
                    <a:pt x="104" y="3136"/>
                  </a:lnTo>
                  <a:lnTo>
                    <a:pt x="104" y="3112"/>
                  </a:lnTo>
                  <a:lnTo>
                    <a:pt x="104" y="3080"/>
                  </a:lnTo>
                  <a:lnTo>
                    <a:pt x="104" y="3056"/>
                  </a:lnTo>
                  <a:lnTo>
                    <a:pt x="104" y="3032"/>
                  </a:lnTo>
                  <a:lnTo>
                    <a:pt x="104" y="3008"/>
                  </a:lnTo>
                  <a:lnTo>
                    <a:pt x="104" y="2984"/>
                  </a:lnTo>
                  <a:lnTo>
                    <a:pt x="104" y="2952"/>
                  </a:lnTo>
                  <a:lnTo>
                    <a:pt x="104" y="2928"/>
                  </a:lnTo>
                  <a:lnTo>
                    <a:pt x="104" y="2904"/>
                  </a:lnTo>
                  <a:lnTo>
                    <a:pt x="104" y="2880"/>
                  </a:lnTo>
                  <a:lnTo>
                    <a:pt x="104" y="2848"/>
                  </a:lnTo>
                  <a:lnTo>
                    <a:pt x="104" y="2824"/>
                  </a:lnTo>
                  <a:lnTo>
                    <a:pt x="104" y="2800"/>
                  </a:lnTo>
                  <a:lnTo>
                    <a:pt x="104" y="2776"/>
                  </a:lnTo>
                  <a:lnTo>
                    <a:pt x="104" y="2744"/>
                  </a:lnTo>
                  <a:lnTo>
                    <a:pt x="104" y="2720"/>
                  </a:lnTo>
                  <a:lnTo>
                    <a:pt x="104" y="2696"/>
                  </a:lnTo>
                  <a:cubicBezTo>
                    <a:pt x="104" y="2695"/>
                    <a:pt x="105" y="2694"/>
                    <a:pt x="105" y="2693"/>
                  </a:cubicBezTo>
                  <a:lnTo>
                    <a:pt x="113" y="2637"/>
                  </a:lnTo>
                  <a:lnTo>
                    <a:pt x="112" y="2640"/>
                  </a:lnTo>
                  <a:lnTo>
                    <a:pt x="112" y="2616"/>
                  </a:lnTo>
                  <a:lnTo>
                    <a:pt x="112" y="2568"/>
                  </a:lnTo>
                  <a:lnTo>
                    <a:pt x="112" y="2536"/>
                  </a:lnTo>
                  <a:lnTo>
                    <a:pt x="112" y="2512"/>
                  </a:lnTo>
                  <a:lnTo>
                    <a:pt x="112" y="2488"/>
                  </a:lnTo>
                  <a:lnTo>
                    <a:pt x="112" y="2464"/>
                  </a:lnTo>
                  <a:lnTo>
                    <a:pt x="112" y="2440"/>
                  </a:lnTo>
                  <a:lnTo>
                    <a:pt x="112" y="2408"/>
                  </a:lnTo>
                  <a:lnTo>
                    <a:pt x="112" y="2384"/>
                  </a:lnTo>
                  <a:lnTo>
                    <a:pt x="112" y="2360"/>
                  </a:lnTo>
                  <a:lnTo>
                    <a:pt x="112" y="2336"/>
                  </a:lnTo>
                  <a:lnTo>
                    <a:pt x="112" y="2304"/>
                  </a:lnTo>
                  <a:lnTo>
                    <a:pt x="112" y="2280"/>
                  </a:lnTo>
                  <a:lnTo>
                    <a:pt x="112" y="2232"/>
                  </a:lnTo>
                  <a:lnTo>
                    <a:pt x="112" y="2200"/>
                  </a:lnTo>
                  <a:lnTo>
                    <a:pt x="112" y="2176"/>
                  </a:lnTo>
                  <a:lnTo>
                    <a:pt x="112" y="2128"/>
                  </a:lnTo>
                  <a:lnTo>
                    <a:pt x="112" y="2096"/>
                  </a:lnTo>
                  <a:lnTo>
                    <a:pt x="112" y="2072"/>
                  </a:lnTo>
                  <a:lnTo>
                    <a:pt x="112" y="2048"/>
                  </a:lnTo>
                  <a:lnTo>
                    <a:pt x="112" y="2024"/>
                  </a:lnTo>
                  <a:lnTo>
                    <a:pt x="112" y="1968"/>
                  </a:lnTo>
                  <a:lnTo>
                    <a:pt x="112" y="1944"/>
                  </a:lnTo>
                  <a:lnTo>
                    <a:pt x="112" y="1896"/>
                  </a:lnTo>
                  <a:lnTo>
                    <a:pt x="112" y="1864"/>
                  </a:lnTo>
                  <a:lnTo>
                    <a:pt x="112" y="1840"/>
                  </a:lnTo>
                  <a:lnTo>
                    <a:pt x="112" y="1816"/>
                  </a:lnTo>
                  <a:lnTo>
                    <a:pt x="112" y="1792"/>
                  </a:lnTo>
                  <a:cubicBezTo>
                    <a:pt x="112" y="1791"/>
                    <a:pt x="113" y="1789"/>
                    <a:pt x="113" y="1787"/>
                  </a:cubicBezTo>
                  <a:lnTo>
                    <a:pt x="121" y="1755"/>
                  </a:lnTo>
                  <a:lnTo>
                    <a:pt x="120" y="1760"/>
                  </a:lnTo>
                  <a:lnTo>
                    <a:pt x="120" y="1736"/>
                  </a:lnTo>
                  <a:lnTo>
                    <a:pt x="120" y="1712"/>
                  </a:lnTo>
                  <a:lnTo>
                    <a:pt x="120" y="1688"/>
                  </a:lnTo>
                  <a:lnTo>
                    <a:pt x="120" y="1656"/>
                  </a:lnTo>
                  <a:lnTo>
                    <a:pt x="120" y="1632"/>
                  </a:lnTo>
                  <a:lnTo>
                    <a:pt x="120" y="1608"/>
                  </a:lnTo>
                  <a:lnTo>
                    <a:pt x="120" y="1584"/>
                  </a:lnTo>
                  <a:lnTo>
                    <a:pt x="120" y="1552"/>
                  </a:lnTo>
                  <a:lnTo>
                    <a:pt x="120" y="1528"/>
                  </a:lnTo>
                  <a:lnTo>
                    <a:pt x="120" y="1504"/>
                  </a:lnTo>
                  <a:lnTo>
                    <a:pt x="120" y="1480"/>
                  </a:lnTo>
                  <a:lnTo>
                    <a:pt x="120" y="1424"/>
                  </a:lnTo>
                  <a:lnTo>
                    <a:pt x="120" y="1400"/>
                  </a:lnTo>
                  <a:lnTo>
                    <a:pt x="120" y="1376"/>
                  </a:lnTo>
                  <a:lnTo>
                    <a:pt x="120" y="1352"/>
                  </a:lnTo>
                  <a:lnTo>
                    <a:pt x="120" y="1320"/>
                  </a:lnTo>
                  <a:lnTo>
                    <a:pt x="120" y="1296"/>
                  </a:lnTo>
                  <a:lnTo>
                    <a:pt x="120" y="1272"/>
                  </a:lnTo>
                  <a:lnTo>
                    <a:pt x="120" y="1248"/>
                  </a:lnTo>
                  <a:lnTo>
                    <a:pt x="120" y="1216"/>
                  </a:lnTo>
                  <a:lnTo>
                    <a:pt x="120" y="1192"/>
                  </a:lnTo>
                  <a:lnTo>
                    <a:pt x="120" y="1144"/>
                  </a:lnTo>
                  <a:lnTo>
                    <a:pt x="120" y="1112"/>
                  </a:lnTo>
                  <a:lnTo>
                    <a:pt x="120" y="1088"/>
                  </a:lnTo>
                  <a:lnTo>
                    <a:pt x="120" y="1064"/>
                  </a:lnTo>
                  <a:lnTo>
                    <a:pt x="120" y="1040"/>
                  </a:lnTo>
                  <a:lnTo>
                    <a:pt x="120" y="1008"/>
                  </a:lnTo>
                  <a:lnTo>
                    <a:pt x="120" y="984"/>
                  </a:lnTo>
                  <a:cubicBezTo>
                    <a:pt x="120" y="982"/>
                    <a:pt x="121" y="979"/>
                    <a:pt x="122" y="977"/>
                  </a:cubicBezTo>
                  <a:lnTo>
                    <a:pt x="130" y="953"/>
                  </a:lnTo>
                  <a:lnTo>
                    <a:pt x="128" y="960"/>
                  </a:lnTo>
                  <a:lnTo>
                    <a:pt x="128" y="936"/>
                  </a:lnTo>
                  <a:lnTo>
                    <a:pt x="128" y="880"/>
                  </a:lnTo>
                  <a:lnTo>
                    <a:pt x="128" y="832"/>
                  </a:lnTo>
                  <a:lnTo>
                    <a:pt x="128" y="776"/>
                  </a:lnTo>
                  <a:lnTo>
                    <a:pt x="128" y="728"/>
                  </a:lnTo>
                  <a:lnTo>
                    <a:pt x="128" y="704"/>
                  </a:lnTo>
                  <a:lnTo>
                    <a:pt x="128" y="648"/>
                  </a:lnTo>
                  <a:lnTo>
                    <a:pt x="128" y="624"/>
                  </a:lnTo>
                  <a:lnTo>
                    <a:pt x="128" y="600"/>
                  </a:lnTo>
                  <a:lnTo>
                    <a:pt x="128" y="544"/>
                  </a:lnTo>
                  <a:lnTo>
                    <a:pt x="128" y="520"/>
                  </a:lnTo>
                  <a:lnTo>
                    <a:pt x="128" y="472"/>
                  </a:lnTo>
                  <a:lnTo>
                    <a:pt x="128" y="440"/>
                  </a:lnTo>
                  <a:lnTo>
                    <a:pt x="128" y="392"/>
                  </a:lnTo>
                  <a:lnTo>
                    <a:pt x="128" y="336"/>
                  </a:lnTo>
                  <a:lnTo>
                    <a:pt x="128" y="312"/>
                  </a:lnTo>
                  <a:lnTo>
                    <a:pt x="128" y="264"/>
                  </a:lnTo>
                  <a:lnTo>
                    <a:pt x="128" y="208"/>
                  </a:lnTo>
                  <a:lnTo>
                    <a:pt x="128" y="184"/>
                  </a:lnTo>
                  <a:lnTo>
                    <a:pt x="128" y="128"/>
                  </a:lnTo>
                  <a:lnTo>
                    <a:pt x="128" y="104"/>
                  </a:lnTo>
                  <a:lnTo>
                    <a:pt x="128" y="80"/>
                  </a:lnTo>
                  <a:lnTo>
                    <a:pt x="128" y="24"/>
                  </a:lnTo>
                  <a:cubicBezTo>
                    <a:pt x="128" y="11"/>
                    <a:pt x="139" y="0"/>
                    <a:pt x="152" y="0"/>
                  </a:cubicBezTo>
                  <a:cubicBezTo>
                    <a:pt x="166" y="0"/>
                    <a:pt x="176" y="11"/>
                    <a:pt x="176" y="24"/>
                  </a:cubicBezTo>
                  <a:lnTo>
                    <a:pt x="176" y="80"/>
                  </a:lnTo>
                  <a:lnTo>
                    <a:pt x="176" y="104"/>
                  </a:lnTo>
                  <a:lnTo>
                    <a:pt x="176" y="128"/>
                  </a:lnTo>
                  <a:lnTo>
                    <a:pt x="176" y="184"/>
                  </a:lnTo>
                  <a:lnTo>
                    <a:pt x="176" y="208"/>
                  </a:lnTo>
                  <a:lnTo>
                    <a:pt x="176" y="264"/>
                  </a:lnTo>
                  <a:lnTo>
                    <a:pt x="176" y="312"/>
                  </a:lnTo>
                  <a:lnTo>
                    <a:pt x="176" y="336"/>
                  </a:lnTo>
                  <a:lnTo>
                    <a:pt x="176" y="392"/>
                  </a:lnTo>
                  <a:lnTo>
                    <a:pt x="176" y="440"/>
                  </a:lnTo>
                  <a:lnTo>
                    <a:pt x="176" y="472"/>
                  </a:lnTo>
                  <a:lnTo>
                    <a:pt x="176" y="520"/>
                  </a:lnTo>
                  <a:lnTo>
                    <a:pt x="176" y="544"/>
                  </a:lnTo>
                  <a:lnTo>
                    <a:pt x="176" y="600"/>
                  </a:lnTo>
                  <a:lnTo>
                    <a:pt x="176" y="624"/>
                  </a:lnTo>
                  <a:lnTo>
                    <a:pt x="176" y="648"/>
                  </a:lnTo>
                  <a:lnTo>
                    <a:pt x="176" y="704"/>
                  </a:lnTo>
                  <a:lnTo>
                    <a:pt x="176" y="728"/>
                  </a:lnTo>
                  <a:lnTo>
                    <a:pt x="176" y="776"/>
                  </a:lnTo>
                  <a:lnTo>
                    <a:pt x="176" y="832"/>
                  </a:lnTo>
                  <a:lnTo>
                    <a:pt x="176" y="880"/>
                  </a:lnTo>
                  <a:lnTo>
                    <a:pt x="176" y="936"/>
                  </a:lnTo>
                  <a:lnTo>
                    <a:pt x="176" y="960"/>
                  </a:lnTo>
                  <a:cubicBezTo>
                    <a:pt x="176" y="963"/>
                    <a:pt x="176" y="966"/>
                    <a:pt x="175" y="968"/>
                  </a:cubicBezTo>
                  <a:lnTo>
                    <a:pt x="167" y="992"/>
                  </a:lnTo>
                  <a:lnTo>
                    <a:pt x="168" y="984"/>
                  </a:lnTo>
                  <a:lnTo>
                    <a:pt x="168" y="1008"/>
                  </a:lnTo>
                  <a:lnTo>
                    <a:pt x="168" y="1040"/>
                  </a:lnTo>
                  <a:lnTo>
                    <a:pt x="168" y="1064"/>
                  </a:lnTo>
                  <a:lnTo>
                    <a:pt x="168" y="1088"/>
                  </a:lnTo>
                  <a:lnTo>
                    <a:pt x="168" y="1112"/>
                  </a:lnTo>
                  <a:lnTo>
                    <a:pt x="168" y="1144"/>
                  </a:lnTo>
                  <a:lnTo>
                    <a:pt x="168" y="1192"/>
                  </a:lnTo>
                  <a:lnTo>
                    <a:pt x="168" y="1216"/>
                  </a:lnTo>
                  <a:lnTo>
                    <a:pt x="168" y="1248"/>
                  </a:lnTo>
                  <a:lnTo>
                    <a:pt x="168" y="1272"/>
                  </a:lnTo>
                  <a:lnTo>
                    <a:pt x="168" y="1296"/>
                  </a:lnTo>
                  <a:lnTo>
                    <a:pt x="168" y="1320"/>
                  </a:lnTo>
                  <a:lnTo>
                    <a:pt x="168" y="1352"/>
                  </a:lnTo>
                  <a:lnTo>
                    <a:pt x="168" y="1376"/>
                  </a:lnTo>
                  <a:lnTo>
                    <a:pt x="168" y="1400"/>
                  </a:lnTo>
                  <a:lnTo>
                    <a:pt x="168" y="1424"/>
                  </a:lnTo>
                  <a:lnTo>
                    <a:pt x="168" y="1480"/>
                  </a:lnTo>
                  <a:lnTo>
                    <a:pt x="168" y="1504"/>
                  </a:lnTo>
                  <a:lnTo>
                    <a:pt x="168" y="1528"/>
                  </a:lnTo>
                  <a:lnTo>
                    <a:pt x="168" y="1552"/>
                  </a:lnTo>
                  <a:lnTo>
                    <a:pt x="168" y="1584"/>
                  </a:lnTo>
                  <a:lnTo>
                    <a:pt x="168" y="1608"/>
                  </a:lnTo>
                  <a:lnTo>
                    <a:pt x="168" y="1632"/>
                  </a:lnTo>
                  <a:lnTo>
                    <a:pt x="168" y="1656"/>
                  </a:lnTo>
                  <a:lnTo>
                    <a:pt x="168" y="1688"/>
                  </a:lnTo>
                  <a:lnTo>
                    <a:pt x="168" y="1712"/>
                  </a:lnTo>
                  <a:lnTo>
                    <a:pt x="168" y="1736"/>
                  </a:lnTo>
                  <a:lnTo>
                    <a:pt x="168" y="1760"/>
                  </a:lnTo>
                  <a:cubicBezTo>
                    <a:pt x="168" y="1762"/>
                    <a:pt x="168" y="1764"/>
                    <a:pt x="168" y="1766"/>
                  </a:cubicBezTo>
                  <a:lnTo>
                    <a:pt x="160" y="1798"/>
                  </a:lnTo>
                  <a:lnTo>
                    <a:pt x="160" y="1792"/>
                  </a:lnTo>
                  <a:lnTo>
                    <a:pt x="160" y="1816"/>
                  </a:lnTo>
                  <a:lnTo>
                    <a:pt x="160" y="1840"/>
                  </a:lnTo>
                  <a:lnTo>
                    <a:pt x="160" y="1864"/>
                  </a:lnTo>
                  <a:lnTo>
                    <a:pt x="160" y="1896"/>
                  </a:lnTo>
                  <a:lnTo>
                    <a:pt x="160" y="1944"/>
                  </a:lnTo>
                  <a:lnTo>
                    <a:pt x="160" y="1968"/>
                  </a:lnTo>
                  <a:lnTo>
                    <a:pt x="160" y="2024"/>
                  </a:lnTo>
                  <a:lnTo>
                    <a:pt x="160" y="2048"/>
                  </a:lnTo>
                  <a:lnTo>
                    <a:pt x="160" y="2072"/>
                  </a:lnTo>
                  <a:lnTo>
                    <a:pt x="160" y="2096"/>
                  </a:lnTo>
                  <a:lnTo>
                    <a:pt x="160" y="2128"/>
                  </a:lnTo>
                  <a:lnTo>
                    <a:pt x="160" y="2176"/>
                  </a:lnTo>
                  <a:lnTo>
                    <a:pt x="160" y="2200"/>
                  </a:lnTo>
                  <a:lnTo>
                    <a:pt x="160" y="2232"/>
                  </a:lnTo>
                  <a:lnTo>
                    <a:pt x="160" y="2280"/>
                  </a:lnTo>
                  <a:lnTo>
                    <a:pt x="160" y="2304"/>
                  </a:lnTo>
                  <a:lnTo>
                    <a:pt x="160" y="2336"/>
                  </a:lnTo>
                  <a:lnTo>
                    <a:pt x="160" y="2360"/>
                  </a:lnTo>
                  <a:lnTo>
                    <a:pt x="160" y="2384"/>
                  </a:lnTo>
                  <a:lnTo>
                    <a:pt x="160" y="2408"/>
                  </a:lnTo>
                  <a:lnTo>
                    <a:pt x="160" y="2440"/>
                  </a:lnTo>
                  <a:lnTo>
                    <a:pt x="160" y="2464"/>
                  </a:lnTo>
                  <a:lnTo>
                    <a:pt x="160" y="2488"/>
                  </a:lnTo>
                  <a:lnTo>
                    <a:pt x="160" y="2512"/>
                  </a:lnTo>
                  <a:lnTo>
                    <a:pt x="160" y="2536"/>
                  </a:lnTo>
                  <a:lnTo>
                    <a:pt x="160" y="2568"/>
                  </a:lnTo>
                  <a:lnTo>
                    <a:pt x="160" y="2616"/>
                  </a:lnTo>
                  <a:lnTo>
                    <a:pt x="160" y="2640"/>
                  </a:lnTo>
                  <a:cubicBezTo>
                    <a:pt x="160" y="2642"/>
                    <a:pt x="160" y="2643"/>
                    <a:pt x="160" y="2644"/>
                  </a:cubicBezTo>
                  <a:lnTo>
                    <a:pt x="152" y="2700"/>
                  </a:lnTo>
                  <a:lnTo>
                    <a:pt x="152" y="2696"/>
                  </a:lnTo>
                  <a:lnTo>
                    <a:pt x="152" y="2720"/>
                  </a:lnTo>
                  <a:lnTo>
                    <a:pt x="152" y="2744"/>
                  </a:lnTo>
                  <a:lnTo>
                    <a:pt x="152" y="2776"/>
                  </a:lnTo>
                  <a:lnTo>
                    <a:pt x="152" y="2800"/>
                  </a:lnTo>
                  <a:lnTo>
                    <a:pt x="152" y="2824"/>
                  </a:lnTo>
                  <a:lnTo>
                    <a:pt x="152" y="2848"/>
                  </a:lnTo>
                  <a:lnTo>
                    <a:pt x="152" y="2880"/>
                  </a:lnTo>
                  <a:lnTo>
                    <a:pt x="152" y="2904"/>
                  </a:lnTo>
                  <a:lnTo>
                    <a:pt x="152" y="2928"/>
                  </a:lnTo>
                  <a:lnTo>
                    <a:pt x="152" y="2952"/>
                  </a:lnTo>
                  <a:lnTo>
                    <a:pt x="152" y="2984"/>
                  </a:lnTo>
                  <a:lnTo>
                    <a:pt x="152" y="3008"/>
                  </a:lnTo>
                  <a:lnTo>
                    <a:pt x="152" y="3032"/>
                  </a:lnTo>
                  <a:lnTo>
                    <a:pt x="152" y="3056"/>
                  </a:lnTo>
                  <a:lnTo>
                    <a:pt x="152" y="3080"/>
                  </a:lnTo>
                  <a:lnTo>
                    <a:pt x="152" y="3112"/>
                  </a:lnTo>
                  <a:lnTo>
                    <a:pt x="152" y="3136"/>
                  </a:lnTo>
                  <a:lnTo>
                    <a:pt x="152" y="3160"/>
                  </a:lnTo>
                  <a:lnTo>
                    <a:pt x="152" y="3184"/>
                  </a:lnTo>
                  <a:lnTo>
                    <a:pt x="152" y="3216"/>
                  </a:lnTo>
                  <a:lnTo>
                    <a:pt x="152" y="3240"/>
                  </a:lnTo>
                  <a:lnTo>
                    <a:pt x="152" y="3264"/>
                  </a:lnTo>
                  <a:lnTo>
                    <a:pt x="152" y="3320"/>
                  </a:lnTo>
                  <a:lnTo>
                    <a:pt x="152" y="3344"/>
                  </a:lnTo>
                  <a:lnTo>
                    <a:pt x="152" y="3368"/>
                  </a:lnTo>
                  <a:lnTo>
                    <a:pt x="152" y="3392"/>
                  </a:lnTo>
                  <a:lnTo>
                    <a:pt x="152" y="3424"/>
                  </a:lnTo>
                  <a:lnTo>
                    <a:pt x="152" y="3448"/>
                  </a:lnTo>
                  <a:cubicBezTo>
                    <a:pt x="152" y="3451"/>
                    <a:pt x="152" y="3454"/>
                    <a:pt x="151" y="3456"/>
                  </a:cubicBezTo>
                  <a:lnTo>
                    <a:pt x="143" y="3480"/>
                  </a:lnTo>
                  <a:lnTo>
                    <a:pt x="144" y="3472"/>
                  </a:lnTo>
                  <a:lnTo>
                    <a:pt x="144" y="3496"/>
                  </a:lnTo>
                  <a:lnTo>
                    <a:pt x="144" y="3528"/>
                  </a:lnTo>
                  <a:lnTo>
                    <a:pt x="144" y="3552"/>
                  </a:lnTo>
                  <a:lnTo>
                    <a:pt x="144" y="3576"/>
                  </a:lnTo>
                  <a:lnTo>
                    <a:pt x="144" y="3600"/>
                  </a:lnTo>
                  <a:lnTo>
                    <a:pt x="144" y="3624"/>
                  </a:lnTo>
                  <a:lnTo>
                    <a:pt x="144" y="3656"/>
                  </a:lnTo>
                  <a:lnTo>
                    <a:pt x="144" y="3680"/>
                  </a:lnTo>
                  <a:lnTo>
                    <a:pt x="144" y="3728"/>
                  </a:lnTo>
                  <a:lnTo>
                    <a:pt x="144" y="3760"/>
                  </a:lnTo>
                  <a:lnTo>
                    <a:pt x="144" y="3784"/>
                  </a:lnTo>
                  <a:lnTo>
                    <a:pt x="144" y="3808"/>
                  </a:lnTo>
                  <a:lnTo>
                    <a:pt x="144" y="3832"/>
                  </a:lnTo>
                  <a:lnTo>
                    <a:pt x="96" y="3832"/>
                  </a:lnTo>
                  <a:lnTo>
                    <a:pt x="96" y="3808"/>
                  </a:lnTo>
                  <a:lnTo>
                    <a:pt x="144" y="3808"/>
                  </a:lnTo>
                  <a:lnTo>
                    <a:pt x="144" y="3864"/>
                  </a:lnTo>
                  <a:lnTo>
                    <a:pt x="144" y="3912"/>
                  </a:lnTo>
                  <a:lnTo>
                    <a:pt x="144" y="3968"/>
                  </a:lnTo>
                  <a:lnTo>
                    <a:pt x="144" y="4016"/>
                  </a:lnTo>
                  <a:lnTo>
                    <a:pt x="144" y="4040"/>
                  </a:lnTo>
                  <a:lnTo>
                    <a:pt x="144" y="4096"/>
                  </a:lnTo>
                  <a:lnTo>
                    <a:pt x="144" y="4120"/>
                  </a:lnTo>
                  <a:lnTo>
                    <a:pt x="144" y="4144"/>
                  </a:lnTo>
                  <a:lnTo>
                    <a:pt x="144" y="4168"/>
                  </a:lnTo>
                  <a:lnTo>
                    <a:pt x="144" y="4200"/>
                  </a:lnTo>
                  <a:cubicBezTo>
                    <a:pt x="144" y="4214"/>
                    <a:pt x="134" y="4224"/>
                    <a:pt x="120" y="4224"/>
                  </a:cubicBezTo>
                  <a:lnTo>
                    <a:pt x="112" y="4224"/>
                  </a:lnTo>
                  <a:lnTo>
                    <a:pt x="136" y="4200"/>
                  </a:lnTo>
                  <a:lnTo>
                    <a:pt x="136" y="4224"/>
                  </a:lnTo>
                  <a:lnTo>
                    <a:pt x="136" y="4248"/>
                  </a:lnTo>
                  <a:lnTo>
                    <a:pt x="136" y="4272"/>
                  </a:lnTo>
                  <a:lnTo>
                    <a:pt x="136" y="4304"/>
                  </a:lnTo>
                  <a:lnTo>
                    <a:pt x="136" y="4328"/>
                  </a:lnTo>
                  <a:lnTo>
                    <a:pt x="136" y="4352"/>
                  </a:lnTo>
                  <a:lnTo>
                    <a:pt x="136" y="4376"/>
                  </a:lnTo>
                  <a:lnTo>
                    <a:pt x="88" y="4376"/>
                  </a:lnTo>
                  <a:lnTo>
                    <a:pt x="88" y="4352"/>
                  </a:lnTo>
                  <a:lnTo>
                    <a:pt x="136" y="4352"/>
                  </a:lnTo>
                  <a:lnTo>
                    <a:pt x="136" y="4376"/>
                  </a:lnTo>
                  <a:lnTo>
                    <a:pt x="136" y="4408"/>
                  </a:lnTo>
                  <a:lnTo>
                    <a:pt x="136" y="4432"/>
                  </a:lnTo>
                  <a:lnTo>
                    <a:pt x="136" y="4456"/>
                  </a:lnTo>
                  <a:cubicBezTo>
                    <a:pt x="136" y="4470"/>
                    <a:pt x="126" y="4480"/>
                    <a:pt x="112" y="4480"/>
                  </a:cubicBezTo>
                  <a:lnTo>
                    <a:pt x="104" y="4480"/>
                  </a:lnTo>
                  <a:cubicBezTo>
                    <a:pt x="91" y="4480"/>
                    <a:pt x="80" y="4470"/>
                    <a:pt x="80" y="4456"/>
                  </a:cubicBezTo>
                  <a:lnTo>
                    <a:pt x="80" y="4432"/>
                  </a:lnTo>
                  <a:lnTo>
                    <a:pt x="128" y="4432"/>
                  </a:lnTo>
                  <a:lnTo>
                    <a:pt x="128" y="4456"/>
                  </a:lnTo>
                  <a:lnTo>
                    <a:pt x="80" y="4456"/>
                  </a:lnTo>
                  <a:lnTo>
                    <a:pt x="80" y="4432"/>
                  </a:lnTo>
                  <a:lnTo>
                    <a:pt x="128" y="4432"/>
                  </a:lnTo>
                  <a:lnTo>
                    <a:pt x="128" y="4456"/>
                  </a:lnTo>
                  <a:lnTo>
                    <a:pt x="80" y="4456"/>
                  </a:lnTo>
                  <a:lnTo>
                    <a:pt x="80" y="4432"/>
                  </a:lnTo>
                  <a:lnTo>
                    <a:pt x="128" y="4432"/>
                  </a:lnTo>
                  <a:lnTo>
                    <a:pt x="128" y="4456"/>
                  </a:lnTo>
                  <a:cubicBezTo>
                    <a:pt x="128" y="4470"/>
                    <a:pt x="118" y="4480"/>
                    <a:pt x="104" y="4480"/>
                  </a:cubicBezTo>
                  <a:lnTo>
                    <a:pt x="96" y="4480"/>
                  </a:lnTo>
                  <a:lnTo>
                    <a:pt x="88" y="4480"/>
                  </a:lnTo>
                  <a:lnTo>
                    <a:pt x="112" y="4456"/>
                  </a:lnTo>
                  <a:lnTo>
                    <a:pt x="112" y="4480"/>
                  </a:lnTo>
                  <a:lnTo>
                    <a:pt x="112" y="4512"/>
                  </a:lnTo>
                  <a:lnTo>
                    <a:pt x="112" y="4536"/>
                  </a:lnTo>
                  <a:lnTo>
                    <a:pt x="64" y="4536"/>
                  </a:lnTo>
                  <a:lnTo>
                    <a:pt x="64" y="4512"/>
                  </a:lnTo>
                  <a:lnTo>
                    <a:pt x="112" y="4512"/>
                  </a:lnTo>
                  <a:lnTo>
                    <a:pt x="112" y="4536"/>
                  </a:lnTo>
                  <a:cubicBezTo>
                    <a:pt x="112" y="4550"/>
                    <a:pt x="102" y="4560"/>
                    <a:pt x="88" y="4560"/>
                  </a:cubicBezTo>
                  <a:lnTo>
                    <a:pt x="80" y="4560"/>
                  </a:lnTo>
                  <a:cubicBezTo>
                    <a:pt x="67" y="4560"/>
                    <a:pt x="56" y="4550"/>
                    <a:pt x="56" y="4536"/>
                  </a:cubicBezTo>
                  <a:lnTo>
                    <a:pt x="56" y="4512"/>
                  </a:lnTo>
                  <a:lnTo>
                    <a:pt x="104" y="4512"/>
                  </a:lnTo>
                  <a:lnTo>
                    <a:pt x="104" y="4536"/>
                  </a:lnTo>
                  <a:lnTo>
                    <a:pt x="56" y="4536"/>
                  </a:lnTo>
                  <a:lnTo>
                    <a:pt x="56" y="4512"/>
                  </a:lnTo>
                  <a:lnTo>
                    <a:pt x="56" y="4480"/>
                  </a:lnTo>
                  <a:lnTo>
                    <a:pt x="56" y="4456"/>
                  </a:lnTo>
                  <a:lnTo>
                    <a:pt x="56" y="4432"/>
                  </a:lnTo>
                  <a:lnTo>
                    <a:pt x="104" y="4432"/>
                  </a:lnTo>
                  <a:lnTo>
                    <a:pt x="104" y="4456"/>
                  </a:lnTo>
                  <a:cubicBezTo>
                    <a:pt x="104" y="4470"/>
                    <a:pt x="94" y="4480"/>
                    <a:pt x="80" y="4480"/>
                  </a:cubicBezTo>
                  <a:lnTo>
                    <a:pt x="72" y="4480"/>
                  </a:lnTo>
                  <a:lnTo>
                    <a:pt x="96" y="4456"/>
                  </a:lnTo>
                  <a:lnTo>
                    <a:pt x="96" y="4480"/>
                  </a:lnTo>
                  <a:lnTo>
                    <a:pt x="96" y="4512"/>
                  </a:lnTo>
                  <a:lnTo>
                    <a:pt x="96" y="4536"/>
                  </a:lnTo>
                  <a:lnTo>
                    <a:pt x="48" y="4536"/>
                  </a:lnTo>
                  <a:lnTo>
                    <a:pt x="48" y="4512"/>
                  </a:lnTo>
                  <a:lnTo>
                    <a:pt x="96" y="4512"/>
                  </a:lnTo>
                  <a:lnTo>
                    <a:pt x="96" y="4536"/>
                  </a:lnTo>
                  <a:cubicBezTo>
                    <a:pt x="96" y="4550"/>
                    <a:pt x="86" y="4560"/>
                    <a:pt x="72" y="4560"/>
                  </a:cubicBezTo>
                  <a:lnTo>
                    <a:pt x="64" y="4560"/>
                  </a:lnTo>
                  <a:cubicBezTo>
                    <a:pt x="51" y="4560"/>
                    <a:pt x="40" y="4550"/>
                    <a:pt x="40" y="4536"/>
                  </a:cubicBezTo>
                  <a:lnTo>
                    <a:pt x="40" y="4512"/>
                  </a:lnTo>
                  <a:lnTo>
                    <a:pt x="88" y="4512"/>
                  </a:lnTo>
                  <a:lnTo>
                    <a:pt x="88" y="4536"/>
                  </a:lnTo>
                  <a:cubicBezTo>
                    <a:pt x="88" y="4550"/>
                    <a:pt x="78" y="4560"/>
                    <a:pt x="64" y="4560"/>
                  </a:cubicBezTo>
                  <a:lnTo>
                    <a:pt x="56" y="4560"/>
                  </a:lnTo>
                  <a:cubicBezTo>
                    <a:pt x="43" y="4560"/>
                    <a:pt x="32" y="4550"/>
                    <a:pt x="32" y="4536"/>
                  </a:cubicBezTo>
                  <a:lnTo>
                    <a:pt x="32" y="4512"/>
                  </a:lnTo>
                  <a:lnTo>
                    <a:pt x="80" y="4512"/>
                  </a:lnTo>
                  <a:lnTo>
                    <a:pt x="80" y="4536"/>
                  </a:lnTo>
                  <a:lnTo>
                    <a:pt x="32" y="4536"/>
                  </a:lnTo>
                  <a:lnTo>
                    <a:pt x="32" y="4512"/>
                  </a:lnTo>
                  <a:lnTo>
                    <a:pt x="80" y="4512"/>
                  </a:lnTo>
                  <a:lnTo>
                    <a:pt x="80" y="4536"/>
                  </a:lnTo>
                  <a:cubicBezTo>
                    <a:pt x="80" y="4550"/>
                    <a:pt x="70" y="4560"/>
                    <a:pt x="56" y="4560"/>
                  </a:cubicBezTo>
                  <a:lnTo>
                    <a:pt x="48" y="4560"/>
                  </a:lnTo>
                  <a:cubicBezTo>
                    <a:pt x="35" y="4560"/>
                    <a:pt x="24" y="4550"/>
                    <a:pt x="24" y="4536"/>
                  </a:cubicBezTo>
                  <a:lnTo>
                    <a:pt x="24" y="4512"/>
                  </a:lnTo>
                  <a:lnTo>
                    <a:pt x="72" y="4512"/>
                  </a:lnTo>
                  <a:lnTo>
                    <a:pt x="72" y="4536"/>
                  </a:lnTo>
                  <a:lnTo>
                    <a:pt x="24" y="4536"/>
                  </a:lnTo>
                  <a:lnTo>
                    <a:pt x="24" y="4512"/>
                  </a:lnTo>
                  <a:lnTo>
                    <a:pt x="72" y="4512"/>
                  </a:lnTo>
                  <a:lnTo>
                    <a:pt x="72" y="4536"/>
                  </a:lnTo>
                  <a:cubicBezTo>
                    <a:pt x="72" y="4550"/>
                    <a:pt x="62" y="4560"/>
                    <a:pt x="48" y="4560"/>
                  </a:cubicBezTo>
                  <a:lnTo>
                    <a:pt x="40" y="4560"/>
                  </a:lnTo>
                  <a:cubicBezTo>
                    <a:pt x="27" y="4560"/>
                    <a:pt x="16" y="4550"/>
                    <a:pt x="16" y="4536"/>
                  </a:cubicBezTo>
                  <a:lnTo>
                    <a:pt x="16" y="4512"/>
                  </a:lnTo>
                  <a:lnTo>
                    <a:pt x="64" y="4512"/>
                  </a:lnTo>
                  <a:lnTo>
                    <a:pt x="64" y="4536"/>
                  </a:lnTo>
                  <a:lnTo>
                    <a:pt x="16" y="4536"/>
                  </a:lnTo>
                  <a:lnTo>
                    <a:pt x="16" y="4512"/>
                  </a:lnTo>
                  <a:lnTo>
                    <a:pt x="64" y="4512"/>
                  </a:lnTo>
                  <a:lnTo>
                    <a:pt x="64" y="4536"/>
                  </a:lnTo>
                  <a:cubicBezTo>
                    <a:pt x="64" y="4550"/>
                    <a:pt x="54" y="4560"/>
                    <a:pt x="40" y="4560"/>
                  </a:cubicBezTo>
                  <a:lnTo>
                    <a:pt x="32" y="4560"/>
                  </a:lnTo>
                  <a:cubicBezTo>
                    <a:pt x="19" y="4560"/>
                    <a:pt x="8" y="4550"/>
                    <a:pt x="8" y="4536"/>
                  </a:cubicBezTo>
                  <a:lnTo>
                    <a:pt x="8" y="4512"/>
                  </a:lnTo>
                  <a:lnTo>
                    <a:pt x="56" y="4512"/>
                  </a:lnTo>
                  <a:lnTo>
                    <a:pt x="56" y="4536"/>
                  </a:lnTo>
                  <a:cubicBezTo>
                    <a:pt x="56" y="4550"/>
                    <a:pt x="46" y="4560"/>
                    <a:pt x="32" y="4560"/>
                  </a:cubicBezTo>
                  <a:lnTo>
                    <a:pt x="24" y="4560"/>
                  </a:lnTo>
                  <a:cubicBezTo>
                    <a:pt x="11" y="4560"/>
                    <a:pt x="0" y="4550"/>
                    <a:pt x="0" y="4536"/>
                  </a:cubicBezTo>
                  <a:lnTo>
                    <a:pt x="0" y="4512"/>
                  </a:lnTo>
                  <a:lnTo>
                    <a:pt x="48" y="4512"/>
                  </a:lnTo>
                  <a:lnTo>
                    <a:pt x="48" y="4536"/>
                  </a:lnTo>
                  <a:cubicBezTo>
                    <a:pt x="48" y="4550"/>
                    <a:pt x="38" y="4560"/>
                    <a:pt x="24" y="4560"/>
                  </a:cubicBezTo>
                  <a:cubicBezTo>
                    <a:pt x="11" y="4560"/>
                    <a:pt x="0" y="4550"/>
                    <a:pt x="0" y="453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8" name="Freeform 262"/>
            <p:cNvSpPr>
              <a:spLocks/>
            </p:cNvSpPr>
            <p:nvPr/>
          </p:nvSpPr>
          <p:spPr bwMode="auto">
            <a:xfrm>
              <a:off x="7547890" y="3776354"/>
              <a:ext cx="18608" cy="845753"/>
            </a:xfrm>
            <a:custGeom>
              <a:avLst/>
              <a:gdLst>
                <a:gd name="T0" fmla="*/ 3 w 336"/>
                <a:gd name="T1" fmla="*/ 8225 h 8848"/>
                <a:gd name="T2" fmla="*/ 16 w 336"/>
                <a:gd name="T3" fmla="*/ 7712 h 8848"/>
                <a:gd name="T4" fmla="*/ 16 w 336"/>
                <a:gd name="T5" fmla="*/ 7248 h 8848"/>
                <a:gd name="T6" fmla="*/ 32 w 336"/>
                <a:gd name="T7" fmla="*/ 6944 h 8848"/>
                <a:gd name="T8" fmla="*/ 32 w 336"/>
                <a:gd name="T9" fmla="*/ 6480 h 8848"/>
                <a:gd name="T10" fmla="*/ 48 w 336"/>
                <a:gd name="T11" fmla="*/ 6160 h 8848"/>
                <a:gd name="T12" fmla="*/ 48 w 336"/>
                <a:gd name="T13" fmla="*/ 5696 h 8848"/>
                <a:gd name="T14" fmla="*/ 48 w 336"/>
                <a:gd name="T15" fmla="*/ 5184 h 8848"/>
                <a:gd name="T16" fmla="*/ 64 w 336"/>
                <a:gd name="T17" fmla="*/ 4816 h 8848"/>
                <a:gd name="T18" fmla="*/ 67 w 336"/>
                <a:gd name="T19" fmla="*/ 4385 h 8848"/>
                <a:gd name="T20" fmla="*/ 80 w 336"/>
                <a:gd name="T21" fmla="*/ 3984 h 8848"/>
                <a:gd name="T22" fmla="*/ 96 w 336"/>
                <a:gd name="T23" fmla="*/ 3680 h 8848"/>
                <a:gd name="T24" fmla="*/ 192 w 336"/>
                <a:gd name="T25" fmla="*/ 3312 h 8848"/>
                <a:gd name="T26" fmla="*/ 160 w 336"/>
                <a:gd name="T27" fmla="*/ 3120 h 8848"/>
                <a:gd name="T28" fmla="*/ 112 w 336"/>
                <a:gd name="T29" fmla="*/ 2960 h 8848"/>
                <a:gd name="T30" fmla="*/ 128 w 336"/>
                <a:gd name="T31" fmla="*/ 2592 h 8848"/>
                <a:gd name="T32" fmla="*/ 128 w 336"/>
                <a:gd name="T33" fmla="*/ 2128 h 8848"/>
                <a:gd name="T34" fmla="*/ 144 w 336"/>
                <a:gd name="T35" fmla="*/ 1968 h 8848"/>
                <a:gd name="T36" fmla="*/ 144 w 336"/>
                <a:gd name="T37" fmla="*/ 1808 h 8848"/>
                <a:gd name="T38" fmla="*/ 192 w 336"/>
                <a:gd name="T39" fmla="*/ 1664 h 8848"/>
                <a:gd name="T40" fmla="*/ 192 w 336"/>
                <a:gd name="T41" fmla="*/ 1504 h 8848"/>
                <a:gd name="T42" fmla="*/ 160 w 336"/>
                <a:gd name="T43" fmla="*/ 1408 h 8848"/>
                <a:gd name="T44" fmla="*/ 160 w 336"/>
                <a:gd name="T45" fmla="*/ 1248 h 8848"/>
                <a:gd name="T46" fmla="*/ 176 w 336"/>
                <a:gd name="T47" fmla="*/ 880 h 8848"/>
                <a:gd name="T48" fmla="*/ 224 w 336"/>
                <a:gd name="T49" fmla="*/ 736 h 8848"/>
                <a:gd name="T50" fmla="*/ 179 w 336"/>
                <a:gd name="T51" fmla="*/ 817 h 8848"/>
                <a:gd name="T52" fmla="*/ 192 w 336"/>
                <a:gd name="T53" fmla="*/ 672 h 8848"/>
                <a:gd name="T54" fmla="*/ 256 w 336"/>
                <a:gd name="T55" fmla="*/ 576 h 8848"/>
                <a:gd name="T56" fmla="*/ 256 w 336"/>
                <a:gd name="T57" fmla="*/ 416 h 8848"/>
                <a:gd name="T58" fmla="*/ 272 w 336"/>
                <a:gd name="T59" fmla="*/ 112 h 8848"/>
                <a:gd name="T60" fmla="*/ 288 w 336"/>
                <a:gd name="T61" fmla="*/ 0 h 8848"/>
                <a:gd name="T62" fmla="*/ 320 w 336"/>
                <a:gd name="T63" fmla="*/ 160 h 8848"/>
                <a:gd name="T64" fmla="*/ 304 w 336"/>
                <a:gd name="T65" fmla="*/ 464 h 8848"/>
                <a:gd name="T66" fmla="*/ 288 w 336"/>
                <a:gd name="T67" fmla="*/ 624 h 8848"/>
                <a:gd name="T68" fmla="*/ 192 w 336"/>
                <a:gd name="T69" fmla="*/ 832 h 8848"/>
                <a:gd name="T70" fmla="*/ 176 w 336"/>
                <a:gd name="T71" fmla="*/ 832 h 8848"/>
                <a:gd name="T72" fmla="*/ 272 w 336"/>
                <a:gd name="T73" fmla="*/ 928 h 8848"/>
                <a:gd name="T74" fmla="*/ 256 w 336"/>
                <a:gd name="T75" fmla="*/ 1296 h 8848"/>
                <a:gd name="T76" fmla="*/ 256 w 336"/>
                <a:gd name="T77" fmla="*/ 1552 h 8848"/>
                <a:gd name="T78" fmla="*/ 240 w 336"/>
                <a:gd name="T79" fmla="*/ 1712 h 8848"/>
                <a:gd name="T80" fmla="*/ 240 w 336"/>
                <a:gd name="T81" fmla="*/ 1760 h 8848"/>
                <a:gd name="T82" fmla="*/ 240 w 336"/>
                <a:gd name="T83" fmla="*/ 2016 h 8848"/>
                <a:gd name="T84" fmla="*/ 224 w 336"/>
                <a:gd name="T85" fmla="*/ 2176 h 8848"/>
                <a:gd name="T86" fmla="*/ 222 w 336"/>
                <a:gd name="T87" fmla="*/ 2608 h 8848"/>
                <a:gd name="T88" fmla="*/ 208 w 336"/>
                <a:gd name="T89" fmla="*/ 3008 h 8848"/>
                <a:gd name="T90" fmla="*/ 208 w 336"/>
                <a:gd name="T91" fmla="*/ 3264 h 8848"/>
                <a:gd name="T92" fmla="*/ 192 w 336"/>
                <a:gd name="T93" fmla="*/ 3424 h 8848"/>
                <a:gd name="T94" fmla="*/ 128 w 336"/>
                <a:gd name="T95" fmla="*/ 3824 h 8848"/>
                <a:gd name="T96" fmla="*/ 176 w 336"/>
                <a:gd name="T97" fmla="*/ 4192 h 8848"/>
                <a:gd name="T98" fmla="*/ 160 w 336"/>
                <a:gd name="T99" fmla="*/ 4560 h 8848"/>
                <a:gd name="T100" fmla="*/ 160 w 336"/>
                <a:gd name="T101" fmla="*/ 5024 h 8848"/>
                <a:gd name="T102" fmla="*/ 144 w 336"/>
                <a:gd name="T103" fmla="*/ 5440 h 8848"/>
                <a:gd name="T104" fmla="*/ 144 w 336"/>
                <a:gd name="T105" fmla="*/ 5904 h 8848"/>
                <a:gd name="T106" fmla="*/ 144 w 336"/>
                <a:gd name="T107" fmla="*/ 6368 h 8848"/>
                <a:gd name="T108" fmla="*/ 128 w 336"/>
                <a:gd name="T109" fmla="*/ 6688 h 8848"/>
                <a:gd name="T110" fmla="*/ 128 w 336"/>
                <a:gd name="T111" fmla="*/ 7152 h 8848"/>
                <a:gd name="T112" fmla="*/ 112 w 336"/>
                <a:gd name="T113" fmla="*/ 7456 h 8848"/>
                <a:gd name="T114" fmla="*/ 112 w 336"/>
                <a:gd name="T115" fmla="*/ 7920 h 8848"/>
                <a:gd name="T116" fmla="*/ 96 w 336"/>
                <a:gd name="T117" fmla="*/ 8496 h 8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36" h="8848">
                  <a:moveTo>
                    <a:pt x="0" y="8800"/>
                  </a:moveTo>
                  <a:lnTo>
                    <a:pt x="0" y="8752"/>
                  </a:lnTo>
                  <a:lnTo>
                    <a:pt x="0" y="8656"/>
                  </a:lnTo>
                  <a:lnTo>
                    <a:pt x="0" y="8608"/>
                  </a:lnTo>
                  <a:lnTo>
                    <a:pt x="0" y="8496"/>
                  </a:lnTo>
                  <a:lnTo>
                    <a:pt x="0" y="8400"/>
                  </a:lnTo>
                  <a:lnTo>
                    <a:pt x="0" y="8336"/>
                  </a:lnTo>
                  <a:lnTo>
                    <a:pt x="0" y="8240"/>
                  </a:lnTo>
                  <a:cubicBezTo>
                    <a:pt x="0" y="8235"/>
                    <a:pt x="1" y="8230"/>
                    <a:pt x="3" y="8225"/>
                  </a:cubicBezTo>
                  <a:lnTo>
                    <a:pt x="19" y="8177"/>
                  </a:lnTo>
                  <a:lnTo>
                    <a:pt x="16" y="8192"/>
                  </a:lnTo>
                  <a:lnTo>
                    <a:pt x="16" y="8080"/>
                  </a:lnTo>
                  <a:lnTo>
                    <a:pt x="16" y="7984"/>
                  </a:lnTo>
                  <a:lnTo>
                    <a:pt x="16" y="7920"/>
                  </a:lnTo>
                  <a:lnTo>
                    <a:pt x="16" y="7872"/>
                  </a:lnTo>
                  <a:lnTo>
                    <a:pt x="16" y="7824"/>
                  </a:lnTo>
                  <a:lnTo>
                    <a:pt x="16" y="7776"/>
                  </a:lnTo>
                  <a:lnTo>
                    <a:pt x="16" y="7712"/>
                  </a:lnTo>
                  <a:lnTo>
                    <a:pt x="16" y="7664"/>
                  </a:lnTo>
                  <a:lnTo>
                    <a:pt x="16" y="7616"/>
                  </a:lnTo>
                  <a:lnTo>
                    <a:pt x="16" y="7568"/>
                  </a:lnTo>
                  <a:lnTo>
                    <a:pt x="16" y="7520"/>
                  </a:lnTo>
                  <a:lnTo>
                    <a:pt x="16" y="7456"/>
                  </a:lnTo>
                  <a:lnTo>
                    <a:pt x="16" y="7408"/>
                  </a:lnTo>
                  <a:lnTo>
                    <a:pt x="16" y="7360"/>
                  </a:lnTo>
                  <a:lnTo>
                    <a:pt x="16" y="7312"/>
                  </a:lnTo>
                  <a:lnTo>
                    <a:pt x="16" y="7248"/>
                  </a:lnTo>
                  <a:lnTo>
                    <a:pt x="16" y="7200"/>
                  </a:lnTo>
                  <a:cubicBezTo>
                    <a:pt x="16" y="7174"/>
                    <a:pt x="38" y="7152"/>
                    <a:pt x="64" y="7152"/>
                  </a:cubicBezTo>
                  <a:lnTo>
                    <a:pt x="80" y="7152"/>
                  </a:lnTo>
                  <a:lnTo>
                    <a:pt x="32" y="7200"/>
                  </a:lnTo>
                  <a:lnTo>
                    <a:pt x="32" y="7152"/>
                  </a:lnTo>
                  <a:lnTo>
                    <a:pt x="32" y="7104"/>
                  </a:lnTo>
                  <a:lnTo>
                    <a:pt x="32" y="7040"/>
                  </a:lnTo>
                  <a:lnTo>
                    <a:pt x="32" y="6992"/>
                  </a:lnTo>
                  <a:lnTo>
                    <a:pt x="32" y="6944"/>
                  </a:lnTo>
                  <a:lnTo>
                    <a:pt x="32" y="6896"/>
                  </a:lnTo>
                  <a:lnTo>
                    <a:pt x="32" y="6832"/>
                  </a:lnTo>
                  <a:lnTo>
                    <a:pt x="32" y="6784"/>
                  </a:lnTo>
                  <a:lnTo>
                    <a:pt x="32" y="6736"/>
                  </a:lnTo>
                  <a:lnTo>
                    <a:pt x="32" y="6688"/>
                  </a:lnTo>
                  <a:lnTo>
                    <a:pt x="32" y="6640"/>
                  </a:lnTo>
                  <a:lnTo>
                    <a:pt x="32" y="6576"/>
                  </a:lnTo>
                  <a:lnTo>
                    <a:pt x="32" y="6528"/>
                  </a:lnTo>
                  <a:lnTo>
                    <a:pt x="32" y="6480"/>
                  </a:lnTo>
                  <a:lnTo>
                    <a:pt x="32" y="6432"/>
                  </a:lnTo>
                  <a:lnTo>
                    <a:pt x="32" y="6368"/>
                  </a:lnTo>
                  <a:cubicBezTo>
                    <a:pt x="32" y="6342"/>
                    <a:pt x="54" y="6320"/>
                    <a:pt x="80" y="6320"/>
                  </a:cubicBezTo>
                  <a:lnTo>
                    <a:pt x="96" y="6320"/>
                  </a:lnTo>
                  <a:lnTo>
                    <a:pt x="48" y="6368"/>
                  </a:lnTo>
                  <a:lnTo>
                    <a:pt x="48" y="6320"/>
                  </a:lnTo>
                  <a:lnTo>
                    <a:pt x="48" y="6272"/>
                  </a:lnTo>
                  <a:lnTo>
                    <a:pt x="48" y="6224"/>
                  </a:lnTo>
                  <a:lnTo>
                    <a:pt x="48" y="6160"/>
                  </a:lnTo>
                  <a:lnTo>
                    <a:pt x="48" y="6112"/>
                  </a:lnTo>
                  <a:lnTo>
                    <a:pt x="48" y="6064"/>
                  </a:lnTo>
                  <a:lnTo>
                    <a:pt x="48" y="6016"/>
                  </a:lnTo>
                  <a:lnTo>
                    <a:pt x="48" y="5952"/>
                  </a:lnTo>
                  <a:lnTo>
                    <a:pt x="48" y="5904"/>
                  </a:lnTo>
                  <a:lnTo>
                    <a:pt x="48" y="5856"/>
                  </a:lnTo>
                  <a:lnTo>
                    <a:pt x="48" y="5808"/>
                  </a:lnTo>
                  <a:lnTo>
                    <a:pt x="48" y="5744"/>
                  </a:lnTo>
                  <a:lnTo>
                    <a:pt x="48" y="5696"/>
                  </a:lnTo>
                  <a:lnTo>
                    <a:pt x="48" y="5648"/>
                  </a:lnTo>
                  <a:lnTo>
                    <a:pt x="48" y="5600"/>
                  </a:lnTo>
                  <a:lnTo>
                    <a:pt x="48" y="5552"/>
                  </a:lnTo>
                  <a:lnTo>
                    <a:pt x="48" y="5488"/>
                  </a:lnTo>
                  <a:lnTo>
                    <a:pt x="48" y="5440"/>
                  </a:lnTo>
                  <a:lnTo>
                    <a:pt x="48" y="5344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84"/>
                  </a:lnTo>
                  <a:lnTo>
                    <a:pt x="48" y="5136"/>
                  </a:lnTo>
                  <a:cubicBezTo>
                    <a:pt x="48" y="5133"/>
                    <a:pt x="49" y="5129"/>
                    <a:pt x="50" y="5125"/>
                  </a:cubicBezTo>
                  <a:lnTo>
                    <a:pt x="66" y="5061"/>
                  </a:lnTo>
                  <a:lnTo>
                    <a:pt x="64" y="5072"/>
                  </a:lnTo>
                  <a:lnTo>
                    <a:pt x="64" y="5024"/>
                  </a:lnTo>
                  <a:lnTo>
                    <a:pt x="64" y="4976"/>
                  </a:lnTo>
                  <a:lnTo>
                    <a:pt x="64" y="4928"/>
                  </a:lnTo>
                  <a:lnTo>
                    <a:pt x="64" y="4864"/>
                  </a:lnTo>
                  <a:lnTo>
                    <a:pt x="64" y="4816"/>
                  </a:lnTo>
                  <a:lnTo>
                    <a:pt x="64" y="4768"/>
                  </a:lnTo>
                  <a:lnTo>
                    <a:pt x="64" y="4720"/>
                  </a:lnTo>
                  <a:lnTo>
                    <a:pt x="64" y="4672"/>
                  </a:lnTo>
                  <a:lnTo>
                    <a:pt x="64" y="4608"/>
                  </a:lnTo>
                  <a:lnTo>
                    <a:pt x="64" y="4560"/>
                  </a:lnTo>
                  <a:lnTo>
                    <a:pt x="64" y="4512"/>
                  </a:lnTo>
                  <a:lnTo>
                    <a:pt x="64" y="4464"/>
                  </a:lnTo>
                  <a:lnTo>
                    <a:pt x="64" y="4400"/>
                  </a:lnTo>
                  <a:cubicBezTo>
                    <a:pt x="64" y="4395"/>
                    <a:pt x="65" y="4390"/>
                    <a:pt x="67" y="4385"/>
                  </a:cubicBezTo>
                  <a:lnTo>
                    <a:pt x="83" y="4337"/>
                  </a:lnTo>
                  <a:lnTo>
                    <a:pt x="80" y="4352"/>
                  </a:lnTo>
                  <a:lnTo>
                    <a:pt x="80" y="4304"/>
                  </a:lnTo>
                  <a:lnTo>
                    <a:pt x="80" y="4256"/>
                  </a:lnTo>
                  <a:lnTo>
                    <a:pt x="80" y="4192"/>
                  </a:lnTo>
                  <a:lnTo>
                    <a:pt x="80" y="4144"/>
                  </a:lnTo>
                  <a:lnTo>
                    <a:pt x="80" y="4096"/>
                  </a:lnTo>
                  <a:lnTo>
                    <a:pt x="80" y="4048"/>
                  </a:lnTo>
                  <a:lnTo>
                    <a:pt x="80" y="3984"/>
                  </a:lnTo>
                  <a:lnTo>
                    <a:pt x="80" y="3936"/>
                  </a:lnTo>
                  <a:lnTo>
                    <a:pt x="80" y="3888"/>
                  </a:lnTo>
                  <a:lnTo>
                    <a:pt x="80" y="3840"/>
                  </a:lnTo>
                  <a:lnTo>
                    <a:pt x="80" y="3776"/>
                  </a:lnTo>
                  <a:cubicBezTo>
                    <a:pt x="80" y="3750"/>
                    <a:pt x="102" y="3728"/>
                    <a:pt x="128" y="3728"/>
                  </a:cubicBezTo>
                  <a:lnTo>
                    <a:pt x="144" y="3728"/>
                  </a:lnTo>
                  <a:lnTo>
                    <a:pt x="96" y="3776"/>
                  </a:lnTo>
                  <a:lnTo>
                    <a:pt x="96" y="3728"/>
                  </a:lnTo>
                  <a:lnTo>
                    <a:pt x="96" y="3680"/>
                  </a:lnTo>
                  <a:lnTo>
                    <a:pt x="96" y="3632"/>
                  </a:lnTo>
                  <a:lnTo>
                    <a:pt x="96" y="3584"/>
                  </a:lnTo>
                  <a:lnTo>
                    <a:pt x="96" y="3520"/>
                  </a:lnTo>
                  <a:lnTo>
                    <a:pt x="96" y="3472"/>
                  </a:lnTo>
                  <a:lnTo>
                    <a:pt x="96" y="3424"/>
                  </a:lnTo>
                  <a:lnTo>
                    <a:pt x="96" y="3376"/>
                  </a:lnTo>
                  <a:lnTo>
                    <a:pt x="96" y="3312"/>
                  </a:lnTo>
                  <a:cubicBezTo>
                    <a:pt x="96" y="3286"/>
                    <a:pt x="118" y="3264"/>
                    <a:pt x="144" y="3264"/>
                  </a:cubicBezTo>
                  <a:cubicBezTo>
                    <a:pt x="171" y="3264"/>
                    <a:pt x="192" y="3286"/>
                    <a:pt x="192" y="3312"/>
                  </a:cubicBezTo>
                  <a:lnTo>
                    <a:pt x="192" y="3376"/>
                  </a:lnTo>
                  <a:lnTo>
                    <a:pt x="144" y="3328"/>
                  </a:lnTo>
                  <a:lnTo>
                    <a:pt x="160" y="3328"/>
                  </a:lnTo>
                  <a:lnTo>
                    <a:pt x="112" y="3376"/>
                  </a:lnTo>
                  <a:lnTo>
                    <a:pt x="112" y="3312"/>
                  </a:lnTo>
                  <a:lnTo>
                    <a:pt x="112" y="3264"/>
                  </a:lnTo>
                  <a:lnTo>
                    <a:pt x="112" y="3216"/>
                  </a:lnTo>
                  <a:lnTo>
                    <a:pt x="112" y="3168"/>
                  </a:lnTo>
                  <a:cubicBezTo>
                    <a:pt x="112" y="3142"/>
                    <a:pt x="134" y="3120"/>
                    <a:pt x="160" y="3120"/>
                  </a:cubicBezTo>
                  <a:cubicBezTo>
                    <a:pt x="187" y="3120"/>
                    <a:pt x="208" y="3142"/>
                    <a:pt x="208" y="3168"/>
                  </a:cubicBezTo>
                  <a:lnTo>
                    <a:pt x="208" y="3216"/>
                  </a:lnTo>
                  <a:cubicBezTo>
                    <a:pt x="208" y="3243"/>
                    <a:pt x="187" y="3264"/>
                    <a:pt x="160" y="3264"/>
                  </a:cubicBezTo>
                  <a:cubicBezTo>
                    <a:pt x="134" y="3264"/>
                    <a:pt x="112" y="3243"/>
                    <a:pt x="112" y="3216"/>
                  </a:cubicBezTo>
                  <a:lnTo>
                    <a:pt x="112" y="3168"/>
                  </a:lnTo>
                  <a:lnTo>
                    <a:pt x="112" y="3104"/>
                  </a:lnTo>
                  <a:lnTo>
                    <a:pt x="112" y="3056"/>
                  </a:lnTo>
                  <a:lnTo>
                    <a:pt x="112" y="3008"/>
                  </a:lnTo>
                  <a:lnTo>
                    <a:pt x="112" y="2960"/>
                  </a:lnTo>
                  <a:lnTo>
                    <a:pt x="112" y="2896"/>
                  </a:lnTo>
                  <a:lnTo>
                    <a:pt x="112" y="2848"/>
                  </a:lnTo>
                  <a:lnTo>
                    <a:pt x="112" y="2800"/>
                  </a:lnTo>
                  <a:lnTo>
                    <a:pt x="112" y="2752"/>
                  </a:lnTo>
                  <a:lnTo>
                    <a:pt x="112" y="2688"/>
                  </a:lnTo>
                  <a:lnTo>
                    <a:pt x="112" y="2640"/>
                  </a:lnTo>
                  <a:cubicBezTo>
                    <a:pt x="112" y="2635"/>
                    <a:pt x="113" y="2630"/>
                    <a:pt x="115" y="2625"/>
                  </a:cubicBezTo>
                  <a:lnTo>
                    <a:pt x="131" y="2577"/>
                  </a:lnTo>
                  <a:lnTo>
                    <a:pt x="128" y="2592"/>
                  </a:lnTo>
                  <a:lnTo>
                    <a:pt x="128" y="2544"/>
                  </a:lnTo>
                  <a:lnTo>
                    <a:pt x="128" y="2496"/>
                  </a:lnTo>
                  <a:lnTo>
                    <a:pt x="128" y="2432"/>
                  </a:lnTo>
                  <a:lnTo>
                    <a:pt x="128" y="2384"/>
                  </a:lnTo>
                  <a:lnTo>
                    <a:pt x="128" y="2336"/>
                  </a:lnTo>
                  <a:lnTo>
                    <a:pt x="128" y="2288"/>
                  </a:lnTo>
                  <a:lnTo>
                    <a:pt x="128" y="2224"/>
                  </a:lnTo>
                  <a:lnTo>
                    <a:pt x="128" y="2176"/>
                  </a:lnTo>
                  <a:lnTo>
                    <a:pt x="128" y="2128"/>
                  </a:lnTo>
                  <a:lnTo>
                    <a:pt x="128" y="2080"/>
                  </a:lnTo>
                  <a:lnTo>
                    <a:pt x="128" y="2016"/>
                  </a:lnTo>
                  <a:cubicBezTo>
                    <a:pt x="128" y="1990"/>
                    <a:pt x="150" y="1968"/>
                    <a:pt x="176" y="1968"/>
                  </a:cubicBezTo>
                  <a:cubicBezTo>
                    <a:pt x="203" y="1968"/>
                    <a:pt x="224" y="1990"/>
                    <a:pt x="224" y="2016"/>
                  </a:cubicBezTo>
                  <a:lnTo>
                    <a:pt x="224" y="2080"/>
                  </a:lnTo>
                  <a:lnTo>
                    <a:pt x="130" y="2069"/>
                  </a:lnTo>
                  <a:lnTo>
                    <a:pt x="146" y="2005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144" y="1920"/>
                  </a:lnTo>
                  <a:lnTo>
                    <a:pt x="144" y="1872"/>
                  </a:lnTo>
                  <a:cubicBezTo>
                    <a:pt x="144" y="1846"/>
                    <a:pt x="166" y="1824"/>
                    <a:pt x="192" y="1824"/>
                  </a:cubicBezTo>
                  <a:cubicBezTo>
                    <a:pt x="219" y="1824"/>
                    <a:pt x="240" y="1846"/>
                    <a:pt x="240" y="1872"/>
                  </a:cubicBezTo>
                  <a:lnTo>
                    <a:pt x="240" y="1920"/>
                  </a:lnTo>
                  <a:cubicBezTo>
                    <a:pt x="240" y="1947"/>
                    <a:pt x="219" y="1968"/>
                    <a:pt x="192" y="1968"/>
                  </a:cubicBezTo>
                  <a:cubicBezTo>
                    <a:pt x="166" y="1968"/>
                    <a:pt x="144" y="1947"/>
                    <a:pt x="144" y="1920"/>
                  </a:cubicBezTo>
                  <a:lnTo>
                    <a:pt x="144" y="1872"/>
                  </a:lnTo>
                  <a:lnTo>
                    <a:pt x="144" y="1808"/>
                  </a:lnTo>
                  <a:lnTo>
                    <a:pt x="144" y="1760"/>
                  </a:lnTo>
                  <a:lnTo>
                    <a:pt x="144" y="1712"/>
                  </a:lnTo>
                  <a:cubicBezTo>
                    <a:pt x="144" y="1686"/>
                    <a:pt x="166" y="1664"/>
                    <a:pt x="192" y="1664"/>
                  </a:cubicBezTo>
                  <a:cubicBezTo>
                    <a:pt x="219" y="1664"/>
                    <a:pt x="240" y="1686"/>
                    <a:pt x="240" y="1712"/>
                  </a:cubicBezTo>
                  <a:lnTo>
                    <a:pt x="240" y="1760"/>
                  </a:lnTo>
                  <a:cubicBezTo>
                    <a:pt x="240" y="1787"/>
                    <a:pt x="219" y="1808"/>
                    <a:pt x="192" y="1808"/>
                  </a:cubicBezTo>
                  <a:cubicBezTo>
                    <a:pt x="166" y="1808"/>
                    <a:pt x="144" y="1787"/>
                    <a:pt x="144" y="1760"/>
                  </a:cubicBezTo>
                  <a:lnTo>
                    <a:pt x="144" y="1712"/>
                  </a:lnTo>
                  <a:cubicBezTo>
                    <a:pt x="144" y="1686"/>
                    <a:pt x="166" y="1664"/>
                    <a:pt x="192" y="1664"/>
                  </a:cubicBezTo>
                  <a:cubicBezTo>
                    <a:pt x="219" y="1664"/>
                    <a:pt x="240" y="1686"/>
                    <a:pt x="240" y="1712"/>
                  </a:cubicBezTo>
                  <a:lnTo>
                    <a:pt x="240" y="1760"/>
                  </a:lnTo>
                  <a:cubicBezTo>
                    <a:pt x="240" y="1787"/>
                    <a:pt x="219" y="1808"/>
                    <a:pt x="192" y="1808"/>
                  </a:cubicBezTo>
                  <a:cubicBezTo>
                    <a:pt x="166" y="1808"/>
                    <a:pt x="144" y="1787"/>
                    <a:pt x="144" y="1760"/>
                  </a:cubicBezTo>
                  <a:lnTo>
                    <a:pt x="144" y="1712"/>
                  </a:lnTo>
                  <a:lnTo>
                    <a:pt x="144" y="1664"/>
                  </a:lnTo>
                  <a:lnTo>
                    <a:pt x="144" y="1616"/>
                  </a:lnTo>
                  <a:lnTo>
                    <a:pt x="144" y="1552"/>
                  </a:lnTo>
                  <a:cubicBezTo>
                    <a:pt x="144" y="1526"/>
                    <a:pt x="166" y="1504"/>
                    <a:pt x="192" y="1504"/>
                  </a:cubicBezTo>
                  <a:lnTo>
                    <a:pt x="208" y="1504"/>
                  </a:lnTo>
                  <a:cubicBezTo>
                    <a:pt x="235" y="1504"/>
                    <a:pt x="256" y="1526"/>
                    <a:pt x="256" y="1552"/>
                  </a:cubicBezTo>
                  <a:lnTo>
                    <a:pt x="256" y="1616"/>
                  </a:lnTo>
                  <a:cubicBezTo>
                    <a:pt x="256" y="1643"/>
                    <a:pt x="235" y="1664"/>
                    <a:pt x="208" y="1664"/>
                  </a:cubicBezTo>
                  <a:cubicBezTo>
                    <a:pt x="182" y="1664"/>
                    <a:pt x="160" y="1643"/>
                    <a:pt x="160" y="1616"/>
                  </a:cubicBezTo>
                  <a:lnTo>
                    <a:pt x="160" y="1552"/>
                  </a:lnTo>
                  <a:lnTo>
                    <a:pt x="160" y="1504"/>
                  </a:lnTo>
                  <a:lnTo>
                    <a:pt x="160" y="1456"/>
                  </a:lnTo>
                  <a:lnTo>
                    <a:pt x="160" y="1408"/>
                  </a:lnTo>
                  <a:cubicBezTo>
                    <a:pt x="160" y="1382"/>
                    <a:pt x="182" y="1360"/>
                    <a:pt x="208" y="1360"/>
                  </a:cubicBezTo>
                  <a:cubicBezTo>
                    <a:pt x="235" y="1360"/>
                    <a:pt x="256" y="1382"/>
                    <a:pt x="256" y="1408"/>
                  </a:cubicBezTo>
                  <a:lnTo>
                    <a:pt x="256" y="1456"/>
                  </a:lnTo>
                  <a:cubicBezTo>
                    <a:pt x="256" y="1483"/>
                    <a:pt x="235" y="1504"/>
                    <a:pt x="208" y="1504"/>
                  </a:cubicBezTo>
                  <a:cubicBezTo>
                    <a:pt x="182" y="1504"/>
                    <a:pt x="160" y="1483"/>
                    <a:pt x="160" y="1456"/>
                  </a:cubicBezTo>
                  <a:lnTo>
                    <a:pt x="160" y="1408"/>
                  </a:lnTo>
                  <a:lnTo>
                    <a:pt x="160" y="1344"/>
                  </a:lnTo>
                  <a:lnTo>
                    <a:pt x="160" y="1296"/>
                  </a:lnTo>
                  <a:lnTo>
                    <a:pt x="160" y="1248"/>
                  </a:lnTo>
                  <a:cubicBezTo>
                    <a:pt x="160" y="1243"/>
                    <a:pt x="161" y="1238"/>
                    <a:pt x="163" y="1233"/>
                  </a:cubicBezTo>
                  <a:lnTo>
                    <a:pt x="179" y="1185"/>
                  </a:lnTo>
                  <a:lnTo>
                    <a:pt x="176" y="1200"/>
                  </a:lnTo>
                  <a:lnTo>
                    <a:pt x="176" y="1136"/>
                  </a:lnTo>
                  <a:lnTo>
                    <a:pt x="176" y="1088"/>
                  </a:lnTo>
                  <a:lnTo>
                    <a:pt x="176" y="1040"/>
                  </a:lnTo>
                  <a:lnTo>
                    <a:pt x="176" y="992"/>
                  </a:lnTo>
                  <a:lnTo>
                    <a:pt x="176" y="928"/>
                  </a:lnTo>
                  <a:lnTo>
                    <a:pt x="176" y="880"/>
                  </a:lnTo>
                  <a:lnTo>
                    <a:pt x="176" y="832"/>
                  </a:lnTo>
                  <a:lnTo>
                    <a:pt x="176" y="784"/>
                  </a:lnTo>
                  <a:cubicBezTo>
                    <a:pt x="176" y="758"/>
                    <a:pt x="198" y="736"/>
                    <a:pt x="224" y="736"/>
                  </a:cubicBezTo>
                  <a:cubicBezTo>
                    <a:pt x="251" y="736"/>
                    <a:pt x="272" y="758"/>
                    <a:pt x="272" y="784"/>
                  </a:cubicBezTo>
                  <a:lnTo>
                    <a:pt x="272" y="832"/>
                  </a:lnTo>
                  <a:cubicBezTo>
                    <a:pt x="272" y="859"/>
                    <a:pt x="251" y="880"/>
                    <a:pt x="224" y="880"/>
                  </a:cubicBezTo>
                  <a:cubicBezTo>
                    <a:pt x="198" y="880"/>
                    <a:pt x="176" y="859"/>
                    <a:pt x="176" y="832"/>
                  </a:cubicBezTo>
                  <a:lnTo>
                    <a:pt x="176" y="784"/>
                  </a:lnTo>
                  <a:cubicBezTo>
                    <a:pt x="176" y="758"/>
                    <a:pt x="198" y="736"/>
                    <a:pt x="224" y="736"/>
                  </a:cubicBezTo>
                  <a:cubicBezTo>
                    <a:pt x="251" y="736"/>
                    <a:pt x="272" y="758"/>
                    <a:pt x="272" y="784"/>
                  </a:cubicBezTo>
                  <a:lnTo>
                    <a:pt x="272" y="832"/>
                  </a:lnTo>
                  <a:cubicBezTo>
                    <a:pt x="272" y="859"/>
                    <a:pt x="251" y="880"/>
                    <a:pt x="224" y="880"/>
                  </a:cubicBezTo>
                  <a:cubicBezTo>
                    <a:pt x="198" y="880"/>
                    <a:pt x="176" y="859"/>
                    <a:pt x="176" y="832"/>
                  </a:cubicBezTo>
                  <a:lnTo>
                    <a:pt x="176" y="784"/>
                  </a:lnTo>
                  <a:cubicBezTo>
                    <a:pt x="176" y="758"/>
                    <a:pt x="198" y="736"/>
                    <a:pt x="224" y="736"/>
                  </a:cubicBezTo>
                  <a:cubicBezTo>
                    <a:pt x="251" y="736"/>
                    <a:pt x="272" y="758"/>
                    <a:pt x="272" y="784"/>
                  </a:cubicBezTo>
                  <a:lnTo>
                    <a:pt x="272" y="832"/>
                  </a:lnTo>
                  <a:lnTo>
                    <a:pt x="179" y="817"/>
                  </a:lnTo>
                  <a:lnTo>
                    <a:pt x="195" y="769"/>
                  </a:lnTo>
                  <a:cubicBezTo>
                    <a:pt x="202" y="747"/>
                    <a:pt x="225" y="733"/>
                    <a:pt x="248" y="737"/>
                  </a:cubicBezTo>
                  <a:cubicBezTo>
                    <a:pt x="271" y="741"/>
                    <a:pt x="288" y="761"/>
                    <a:pt x="288" y="784"/>
                  </a:cubicBezTo>
                  <a:lnTo>
                    <a:pt x="288" y="832"/>
                  </a:lnTo>
                  <a:cubicBezTo>
                    <a:pt x="288" y="859"/>
                    <a:pt x="267" y="880"/>
                    <a:pt x="240" y="880"/>
                  </a:cubicBezTo>
                  <a:cubicBezTo>
                    <a:pt x="214" y="880"/>
                    <a:pt x="192" y="859"/>
                    <a:pt x="192" y="832"/>
                  </a:cubicBezTo>
                  <a:lnTo>
                    <a:pt x="192" y="784"/>
                  </a:lnTo>
                  <a:lnTo>
                    <a:pt x="192" y="720"/>
                  </a:lnTo>
                  <a:lnTo>
                    <a:pt x="192" y="672"/>
                  </a:lnTo>
                  <a:lnTo>
                    <a:pt x="192" y="624"/>
                  </a:lnTo>
                  <a:cubicBezTo>
                    <a:pt x="192" y="598"/>
                    <a:pt x="214" y="576"/>
                    <a:pt x="240" y="576"/>
                  </a:cubicBezTo>
                  <a:cubicBezTo>
                    <a:pt x="267" y="576"/>
                    <a:pt x="288" y="598"/>
                    <a:pt x="288" y="624"/>
                  </a:cubicBezTo>
                  <a:lnTo>
                    <a:pt x="288" y="672"/>
                  </a:lnTo>
                  <a:cubicBezTo>
                    <a:pt x="288" y="699"/>
                    <a:pt x="267" y="720"/>
                    <a:pt x="240" y="720"/>
                  </a:cubicBezTo>
                  <a:cubicBezTo>
                    <a:pt x="214" y="720"/>
                    <a:pt x="192" y="699"/>
                    <a:pt x="192" y="672"/>
                  </a:cubicBezTo>
                  <a:lnTo>
                    <a:pt x="192" y="624"/>
                  </a:lnTo>
                  <a:cubicBezTo>
                    <a:pt x="192" y="598"/>
                    <a:pt x="214" y="576"/>
                    <a:pt x="240" y="576"/>
                  </a:cubicBezTo>
                  <a:lnTo>
                    <a:pt x="256" y="576"/>
                  </a:lnTo>
                  <a:cubicBezTo>
                    <a:pt x="283" y="576"/>
                    <a:pt x="304" y="598"/>
                    <a:pt x="304" y="624"/>
                  </a:cubicBezTo>
                  <a:lnTo>
                    <a:pt x="304" y="672"/>
                  </a:lnTo>
                  <a:cubicBezTo>
                    <a:pt x="304" y="699"/>
                    <a:pt x="283" y="720"/>
                    <a:pt x="256" y="720"/>
                  </a:cubicBezTo>
                  <a:cubicBezTo>
                    <a:pt x="230" y="720"/>
                    <a:pt x="208" y="699"/>
                    <a:pt x="208" y="672"/>
                  </a:cubicBezTo>
                  <a:lnTo>
                    <a:pt x="208" y="624"/>
                  </a:lnTo>
                  <a:lnTo>
                    <a:pt x="208" y="576"/>
                  </a:lnTo>
                  <a:lnTo>
                    <a:pt x="208" y="528"/>
                  </a:lnTo>
                  <a:lnTo>
                    <a:pt x="208" y="464"/>
                  </a:lnTo>
                  <a:cubicBezTo>
                    <a:pt x="208" y="438"/>
                    <a:pt x="230" y="416"/>
                    <a:pt x="256" y="416"/>
                  </a:cubicBezTo>
                  <a:lnTo>
                    <a:pt x="272" y="416"/>
                  </a:lnTo>
                  <a:lnTo>
                    <a:pt x="224" y="464"/>
                  </a:lnTo>
                  <a:lnTo>
                    <a:pt x="224" y="416"/>
                  </a:lnTo>
                  <a:lnTo>
                    <a:pt x="224" y="368"/>
                  </a:lnTo>
                  <a:lnTo>
                    <a:pt x="224" y="320"/>
                  </a:lnTo>
                  <a:lnTo>
                    <a:pt x="224" y="256"/>
                  </a:lnTo>
                  <a:lnTo>
                    <a:pt x="224" y="208"/>
                  </a:lnTo>
                  <a:lnTo>
                    <a:pt x="224" y="160"/>
                  </a:lnTo>
                  <a:cubicBezTo>
                    <a:pt x="224" y="134"/>
                    <a:pt x="246" y="112"/>
                    <a:pt x="272" y="112"/>
                  </a:cubicBezTo>
                  <a:lnTo>
                    <a:pt x="288" y="112"/>
                  </a:lnTo>
                  <a:cubicBezTo>
                    <a:pt x="315" y="112"/>
                    <a:pt x="336" y="134"/>
                    <a:pt x="336" y="160"/>
                  </a:cubicBezTo>
                  <a:lnTo>
                    <a:pt x="336" y="208"/>
                  </a:lnTo>
                  <a:cubicBezTo>
                    <a:pt x="336" y="235"/>
                    <a:pt x="315" y="256"/>
                    <a:pt x="288" y="256"/>
                  </a:cubicBezTo>
                  <a:cubicBezTo>
                    <a:pt x="262" y="256"/>
                    <a:pt x="240" y="235"/>
                    <a:pt x="240" y="208"/>
                  </a:cubicBezTo>
                  <a:lnTo>
                    <a:pt x="240" y="160"/>
                  </a:lnTo>
                  <a:lnTo>
                    <a:pt x="240" y="112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112"/>
                  </a:lnTo>
                  <a:lnTo>
                    <a:pt x="336" y="160"/>
                  </a:lnTo>
                  <a:lnTo>
                    <a:pt x="336" y="208"/>
                  </a:lnTo>
                  <a:lnTo>
                    <a:pt x="240" y="208"/>
                  </a:lnTo>
                  <a:lnTo>
                    <a:pt x="240" y="160"/>
                  </a:lnTo>
                  <a:lnTo>
                    <a:pt x="288" y="208"/>
                  </a:lnTo>
                  <a:lnTo>
                    <a:pt x="272" y="208"/>
                  </a:lnTo>
                  <a:lnTo>
                    <a:pt x="320" y="160"/>
                  </a:lnTo>
                  <a:lnTo>
                    <a:pt x="320" y="208"/>
                  </a:lnTo>
                  <a:lnTo>
                    <a:pt x="320" y="256"/>
                  </a:lnTo>
                  <a:lnTo>
                    <a:pt x="320" y="320"/>
                  </a:lnTo>
                  <a:lnTo>
                    <a:pt x="320" y="368"/>
                  </a:lnTo>
                  <a:lnTo>
                    <a:pt x="320" y="416"/>
                  </a:lnTo>
                  <a:lnTo>
                    <a:pt x="320" y="464"/>
                  </a:lnTo>
                  <a:cubicBezTo>
                    <a:pt x="320" y="491"/>
                    <a:pt x="299" y="512"/>
                    <a:pt x="272" y="512"/>
                  </a:cubicBezTo>
                  <a:lnTo>
                    <a:pt x="256" y="512"/>
                  </a:lnTo>
                  <a:lnTo>
                    <a:pt x="304" y="464"/>
                  </a:lnTo>
                  <a:lnTo>
                    <a:pt x="304" y="528"/>
                  </a:lnTo>
                  <a:lnTo>
                    <a:pt x="304" y="576"/>
                  </a:lnTo>
                  <a:lnTo>
                    <a:pt x="304" y="624"/>
                  </a:lnTo>
                  <a:lnTo>
                    <a:pt x="304" y="672"/>
                  </a:lnTo>
                  <a:lnTo>
                    <a:pt x="208" y="672"/>
                  </a:lnTo>
                  <a:lnTo>
                    <a:pt x="208" y="624"/>
                  </a:lnTo>
                  <a:lnTo>
                    <a:pt x="256" y="672"/>
                  </a:lnTo>
                  <a:lnTo>
                    <a:pt x="240" y="672"/>
                  </a:lnTo>
                  <a:lnTo>
                    <a:pt x="288" y="624"/>
                  </a:lnTo>
                  <a:lnTo>
                    <a:pt x="288" y="672"/>
                  </a:lnTo>
                  <a:lnTo>
                    <a:pt x="192" y="672"/>
                  </a:lnTo>
                  <a:lnTo>
                    <a:pt x="192" y="624"/>
                  </a:lnTo>
                  <a:lnTo>
                    <a:pt x="288" y="624"/>
                  </a:lnTo>
                  <a:lnTo>
                    <a:pt x="288" y="672"/>
                  </a:lnTo>
                  <a:lnTo>
                    <a:pt x="288" y="720"/>
                  </a:lnTo>
                  <a:lnTo>
                    <a:pt x="288" y="784"/>
                  </a:lnTo>
                  <a:lnTo>
                    <a:pt x="288" y="832"/>
                  </a:lnTo>
                  <a:lnTo>
                    <a:pt x="192" y="832"/>
                  </a:lnTo>
                  <a:lnTo>
                    <a:pt x="192" y="784"/>
                  </a:lnTo>
                  <a:lnTo>
                    <a:pt x="286" y="800"/>
                  </a:lnTo>
                  <a:lnTo>
                    <a:pt x="270" y="848"/>
                  </a:lnTo>
                  <a:cubicBezTo>
                    <a:pt x="263" y="870"/>
                    <a:pt x="240" y="884"/>
                    <a:pt x="217" y="880"/>
                  </a:cubicBezTo>
                  <a:cubicBezTo>
                    <a:pt x="194" y="876"/>
                    <a:pt x="176" y="856"/>
                    <a:pt x="176" y="832"/>
                  </a:cubicBezTo>
                  <a:lnTo>
                    <a:pt x="176" y="784"/>
                  </a:lnTo>
                  <a:lnTo>
                    <a:pt x="272" y="784"/>
                  </a:lnTo>
                  <a:lnTo>
                    <a:pt x="272" y="832"/>
                  </a:lnTo>
                  <a:lnTo>
                    <a:pt x="176" y="832"/>
                  </a:lnTo>
                  <a:lnTo>
                    <a:pt x="176" y="784"/>
                  </a:lnTo>
                  <a:lnTo>
                    <a:pt x="272" y="784"/>
                  </a:lnTo>
                  <a:lnTo>
                    <a:pt x="272" y="832"/>
                  </a:lnTo>
                  <a:lnTo>
                    <a:pt x="176" y="832"/>
                  </a:lnTo>
                  <a:lnTo>
                    <a:pt x="176" y="784"/>
                  </a:lnTo>
                  <a:lnTo>
                    <a:pt x="272" y="784"/>
                  </a:lnTo>
                  <a:lnTo>
                    <a:pt x="272" y="832"/>
                  </a:lnTo>
                  <a:lnTo>
                    <a:pt x="272" y="880"/>
                  </a:lnTo>
                  <a:lnTo>
                    <a:pt x="272" y="928"/>
                  </a:lnTo>
                  <a:lnTo>
                    <a:pt x="272" y="992"/>
                  </a:lnTo>
                  <a:lnTo>
                    <a:pt x="272" y="1040"/>
                  </a:lnTo>
                  <a:lnTo>
                    <a:pt x="272" y="1088"/>
                  </a:lnTo>
                  <a:lnTo>
                    <a:pt x="272" y="1136"/>
                  </a:lnTo>
                  <a:lnTo>
                    <a:pt x="272" y="1200"/>
                  </a:lnTo>
                  <a:cubicBezTo>
                    <a:pt x="272" y="1206"/>
                    <a:pt x="272" y="1211"/>
                    <a:pt x="270" y="1216"/>
                  </a:cubicBezTo>
                  <a:lnTo>
                    <a:pt x="254" y="1264"/>
                  </a:lnTo>
                  <a:lnTo>
                    <a:pt x="256" y="1248"/>
                  </a:lnTo>
                  <a:lnTo>
                    <a:pt x="256" y="1296"/>
                  </a:lnTo>
                  <a:lnTo>
                    <a:pt x="256" y="1344"/>
                  </a:lnTo>
                  <a:lnTo>
                    <a:pt x="256" y="1408"/>
                  </a:lnTo>
                  <a:lnTo>
                    <a:pt x="256" y="1456"/>
                  </a:lnTo>
                  <a:lnTo>
                    <a:pt x="160" y="1456"/>
                  </a:lnTo>
                  <a:lnTo>
                    <a:pt x="160" y="1408"/>
                  </a:lnTo>
                  <a:lnTo>
                    <a:pt x="256" y="1408"/>
                  </a:lnTo>
                  <a:lnTo>
                    <a:pt x="256" y="1456"/>
                  </a:lnTo>
                  <a:lnTo>
                    <a:pt x="256" y="1504"/>
                  </a:lnTo>
                  <a:lnTo>
                    <a:pt x="256" y="1552"/>
                  </a:lnTo>
                  <a:lnTo>
                    <a:pt x="256" y="1616"/>
                  </a:lnTo>
                  <a:lnTo>
                    <a:pt x="160" y="1616"/>
                  </a:lnTo>
                  <a:lnTo>
                    <a:pt x="160" y="1552"/>
                  </a:lnTo>
                  <a:lnTo>
                    <a:pt x="208" y="1600"/>
                  </a:lnTo>
                  <a:lnTo>
                    <a:pt x="192" y="1600"/>
                  </a:lnTo>
                  <a:lnTo>
                    <a:pt x="240" y="1552"/>
                  </a:lnTo>
                  <a:lnTo>
                    <a:pt x="240" y="1616"/>
                  </a:lnTo>
                  <a:lnTo>
                    <a:pt x="240" y="1664"/>
                  </a:lnTo>
                  <a:lnTo>
                    <a:pt x="240" y="1712"/>
                  </a:lnTo>
                  <a:lnTo>
                    <a:pt x="240" y="1760"/>
                  </a:lnTo>
                  <a:lnTo>
                    <a:pt x="144" y="1760"/>
                  </a:lnTo>
                  <a:lnTo>
                    <a:pt x="144" y="1712"/>
                  </a:lnTo>
                  <a:lnTo>
                    <a:pt x="240" y="1712"/>
                  </a:lnTo>
                  <a:lnTo>
                    <a:pt x="240" y="1760"/>
                  </a:lnTo>
                  <a:lnTo>
                    <a:pt x="144" y="1760"/>
                  </a:lnTo>
                  <a:lnTo>
                    <a:pt x="144" y="1712"/>
                  </a:lnTo>
                  <a:lnTo>
                    <a:pt x="240" y="1712"/>
                  </a:lnTo>
                  <a:lnTo>
                    <a:pt x="240" y="1760"/>
                  </a:lnTo>
                  <a:lnTo>
                    <a:pt x="240" y="1808"/>
                  </a:lnTo>
                  <a:lnTo>
                    <a:pt x="240" y="1872"/>
                  </a:lnTo>
                  <a:lnTo>
                    <a:pt x="240" y="1920"/>
                  </a:lnTo>
                  <a:lnTo>
                    <a:pt x="144" y="1920"/>
                  </a:lnTo>
                  <a:lnTo>
                    <a:pt x="144" y="1872"/>
                  </a:lnTo>
                  <a:lnTo>
                    <a:pt x="240" y="1872"/>
                  </a:lnTo>
                  <a:lnTo>
                    <a:pt x="240" y="1920"/>
                  </a:lnTo>
                  <a:lnTo>
                    <a:pt x="240" y="1968"/>
                  </a:lnTo>
                  <a:lnTo>
                    <a:pt x="240" y="2016"/>
                  </a:lnTo>
                  <a:cubicBezTo>
                    <a:pt x="240" y="2020"/>
                    <a:pt x="240" y="2024"/>
                    <a:pt x="239" y="2028"/>
                  </a:cubicBezTo>
                  <a:lnTo>
                    <a:pt x="223" y="2092"/>
                  </a:lnTo>
                  <a:cubicBezTo>
                    <a:pt x="217" y="2116"/>
                    <a:pt x="195" y="2131"/>
                    <a:pt x="171" y="2128"/>
                  </a:cubicBezTo>
                  <a:cubicBezTo>
                    <a:pt x="147" y="2125"/>
                    <a:pt x="128" y="2105"/>
                    <a:pt x="128" y="2080"/>
                  </a:cubicBezTo>
                  <a:lnTo>
                    <a:pt x="128" y="2016"/>
                  </a:lnTo>
                  <a:lnTo>
                    <a:pt x="224" y="2016"/>
                  </a:lnTo>
                  <a:lnTo>
                    <a:pt x="224" y="2080"/>
                  </a:lnTo>
                  <a:lnTo>
                    <a:pt x="224" y="2128"/>
                  </a:lnTo>
                  <a:lnTo>
                    <a:pt x="224" y="2176"/>
                  </a:lnTo>
                  <a:lnTo>
                    <a:pt x="224" y="2224"/>
                  </a:lnTo>
                  <a:lnTo>
                    <a:pt x="224" y="2288"/>
                  </a:lnTo>
                  <a:lnTo>
                    <a:pt x="224" y="2336"/>
                  </a:lnTo>
                  <a:lnTo>
                    <a:pt x="224" y="2384"/>
                  </a:lnTo>
                  <a:lnTo>
                    <a:pt x="224" y="2432"/>
                  </a:lnTo>
                  <a:lnTo>
                    <a:pt x="224" y="2496"/>
                  </a:lnTo>
                  <a:lnTo>
                    <a:pt x="224" y="2544"/>
                  </a:lnTo>
                  <a:lnTo>
                    <a:pt x="224" y="2592"/>
                  </a:lnTo>
                  <a:cubicBezTo>
                    <a:pt x="224" y="2598"/>
                    <a:pt x="224" y="2603"/>
                    <a:pt x="222" y="2608"/>
                  </a:cubicBezTo>
                  <a:lnTo>
                    <a:pt x="206" y="2656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52"/>
                  </a:lnTo>
                  <a:lnTo>
                    <a:pt x="208" y="2800"/>
                  </a:lnTo>
                  <a:lnTo>
                    <a:pt x="208" y="2848"/>
                  </a:lnTo>
                  <a:lnTo>
                    <a:pt x="208" y="2896"/>
                  </a:lnTo>
                  <a:lnTo>
                    <a:pt x="208" y="2960"/>
                  </a:lnTo>
                  <a:lnTo>
                    <a:pt x="208" y="3008"/>
                  </a:lnTo>
                  <a:lnTo>
                    <a:pt x="208" y="3056"/>
                  </a:lnTo>
                  <a:lnTo>
                    <a:pt x="208" y="3104"/>
                  </a:lnTo>
                  <a:lnTo>
                    <a:pt x="208" y="3168"/>
                  </a:lnTo>
                  <a:lnTo>
                    <a:pt x="208" y="3216"/>
                  </a:lnTo>
                  <a:lnTo>
                    <a:pt x="112" y="3216"/>
                  </a:lnTo>
                  <a:lnTo>
                    <a:pt x="112" y="3168"/>
                  </a:lnTo>
                  <a:lnTo>
                    <a:pt x="208" y="3168"/>
                  </a:lnTo>
                  <a:lnTo>
                    <a:pt x="208" y="3216"/>
                  </a:lnTo>
                  <a:lnTo>
                    <a:pt x="208" y="3264"/>
                  </a:lnTo>
                  <a:lnTo>
                    <a:pt x="208" y="3312"/>
                  </a:lnTo>
                  <a:lnTo>
                    <a:pt x="208" y="3376"/>
                  </a:lnTo>
                  <a:cubicBezTo>
                    <a:pt x="208" y="3403"/>
                    <a:pt x="187" y="3424"/>
                    <a:pt x="160" y="3424"/>
                  </a:cubicBezTo>
                  <a:lnTo>
                    <a:pt x="144" y="3424"/>
                  </a:lnTo>
                  <a:cubicBezTo>
                    <a:pt x="118" y="3424"/>
                    <a:pt x="96" y="3403"/>
                    <a:pt x="96" y="3376"/>
                  </a:cubicBezTo>
                  <a:lnTo>
                    <a:pt x="96" y="3312"/>
                  </a:lnTo>
                  <a:lnTo>
                    <a:pt x="192" y="3312"/>
                  </a:lnTo>
                  <a:lnTo>
                    <a:pt x="192" y="3376"/>
                  </a:lnTo>
                  <a:lnTo>
                    <a:pt x="192" y="3424"/>
                  </a:lnTo>
                  <a:lnTo>
                    <a:pt x="192" y="3472"/>
                  </a:lnTo>
                  <a:lnTo>
                    <a:pt x="192" y="3520"/>
                  </a:lnTo>
                  <a:lnTo>
                    <a:pt x="192" y="3584"/>
                  </a:lnTo>
                  <a:lnTo>
                    <a:pt x="192" y="3632"/>
                  </a:lnTo>
                  <a:lnTo>
                    <a:pt x="192" y="3680"/>
                  </a:lnTo>
                  <a:lnTo>
                    <a:pt x="192" y="3728"/>
                  </a:lnTo>
                  <a:lnTo>
                    <a:pt x="192" y="3776"/>
                  </a:lnTo>
                  <a:cubicBezTo>
                    <a:pt x="192" y="3803"/>
                    <a:pt x="171" y="3824"/>
                    <a:pt x="144" y="3824"/>
                  </a:cubicBezTo>
                  <a:lnTo>
                    <a:pt x="128" y="3824"/>
                  </a:lnTo>
                  <a:lnTo>
                    <a:pt x="176" y="3776"/>
                  </a:lnTo>
                  <a:lnTo>
                    <a:pt x="176" y="3840"/>
                  </a:lnTo>
                  <a:lnTo>
                    <a:pt x="176" y="3888"/>
                  </a:lnTo>
                  <a:lnTo>
                    <a:pt x="176" y="3936"/>
                  </a:lnTo>
                  <a:lnTo>
                    <a:pt x="176" y="3984"/>
                  </a:lnTo>
                  <a:lnTo>
                    <a:pt x="176" y="4048"/>
                  </a:lnTo>
                  <a:lnTo>
                    <a:pt x="176" y="4096"/>
                  </a:lnTo>
                  <a:lnTo>
                    <a:pt x="176" y="4144"/>
                  </a:lnTo>
                  <a:lnTo>
                    <a:pt x="176" y="4192"/>
                  </a:lnTo>
                  <a:lnTo>
                    <a:pt x="176" y="4256"/>
                  </a:lnTo>
                  <a:lnTo>
                    <a:pt x="176" y="4304"/>
                  </a:lnTo>
                  <a:lnTo>
                    <a:pt x="176" y="4352"/>
                  </a:lnTo>
                  <a:cubicBezTo>
                    <a:pt x="176" y="4358"/>
                    <a:pt x="176" y="4363"/>
                    <a:pt x="174" y="4368"/>
                  </a:cubicBezTo>
                  <a:lnTo>
                    <a:pt x="158" y="4416"/>
                  </a:lnTo>
                  <a:lnTo>
                    <a:pt x="160" y="4400"/>
                  </a:lnTo>
                  <a:lnTo>
                    <a:pt x="160" y="4464"/>
                  </a:lnTo>
                  <a:lnTo>
                    <a:pt x="160" y="4512"/>
                  </a:lnTo>
                  <a:lnTo>
                    <a:pt x="160" y="4560"/>
                  </a:lnTo>
                  <a:lnTo>
                    <a:pt x="160" y="4608"/>
                  </a:lnTo>
                  <a:lnTo>
                    <a:pt x="160" y="4672"/>
                  </a:lnTo>
                  <a:lnTo>
                    <a:pt x="160" y="4720"/>
                  </a:lnTo>
                  <a:lnTo>
                    <a:pt x="160" y="4768"/>
                  </a:lnTo>
                  <a:lnTo>
                    <a:pt x="160" y="4816"/>
                  </a:lnTo>
                  <a:lnTo>
                    <a:pt x="160" y="4864"/>
                  </a:lnTo>
                  <a:lnTo>
                    <a:pt x="160" y="4928"/>
                  </a:lnTo>
                  <a:lnTo>
                    <a:pt x="160" y="4976"/>
                  </a:lnTo>
                  <a:lnTo>
                    <a:pt x="160" y="5024"/>
                  </a:lnTo>
                  <a:lnTo>
                    <a:pt x="160" y="5072"/>
                  </a:lnTo>
                  <a:cubicBezTo>
                    <a:pt x="160" y="5076"/>
                    <a:pt x="160" y="5080"/>
                    <a:pt x="159" y="5084"/>
                  </a:cubicBezTo>
                  <a:lnTo>
                    <a:pt x="143" y="5148"/>
                  </a:lnTo>
                  <a:lnTo>
                    <a:pt x="144" y="5136"/>
                  </a:lnTo>
                  <a:lnTo>
                    <a:pt x="144" y="5184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44"/>
                  </a:lnTo>
                  <a:lnTo>
                    <a:pt x="144" y="5440"/>
                  </a:lnTo>
                  <a:lnTo>
                    <a:pt x="144" y="5488"/>
                  </a:lnTo>
                  <a:lnTo>
                    <a:pt x="144" y="5552"/>
                  </a:lnTo>
                  <a:lnTo>
                    <a:pt x="144" y="5600"/>
                  </a:lnTo>
                  <a:lnTo>
                    <a:pt x="144" y="5648"/>
                  </a:lnTo>
                  <a:lnTo>
                    <a:pt x="144" y="5696"/>
                  </a:lnTo>
                  <a:lnTo>
                    <a:pt x="144" y="5744"/>
                  </a:lnTo>
                  <a:lnTo>
                    <a:pt x="144" y="5808"/>
                  </a:lnTo>
                  <a:lnTo>
                    <a:pt x="144" y="5856"/>
                  </a:lnTo>
                  <a:lnTo>
                    <a:pt x="144" y="5904"/>
                  </a:lnTo>
                  <a:lnTo>
                    <a:pt x="144" y="5952"/>
                  </a:lnTo>
                  <a:lnTo>
                    <a:pt x="144" y="6016"/>
                  </a:lnTo>
                  <a:lnTo>
                    <a:pt x="144" y="6064"/>
                  </a:lnTo>
                  <a:lnTo>
                    <a:pt x="144" y="6112"/>
                  </a:lnTo>
                  <a:lnTo>
                    <a:pt x="144" y="6160"/>
                  </a:lnTo>
                  <a:lnTo>
                    <a:pt x="144" y="6224"/>
                  </a:lnTo>
                  <a:lnTo>
                    <a:pt x="144" y="6272"/>
                  </a:lnTo>
                  <a:lnTo>
                    <a:pt x="144" y="6320"/>
                  </a:lnTo>
                  <a:lnTo>
                    <a:pt x="144" y="6368"/>
                  </a:lnTo>
                  <a:cubicBezTo>
                    <a:pt x="144" y="6395"/>
                    <a:pt x="123" y="6416"/>
                    <a:pt x="96" y="6416"/>
                  </a:cubicBezTo>
                  <a:lnTo>
                    <a:pt x="80" y="6416"/>
                  </a:lnTo>
                  <a:lnTo>
                    <a:pt x="128" y="6368"/>
                  </a:lnTo>
                  <a:lnTo>
                    <a:pt x="128" y="6432"/>
                  </a:lnTo>
                  <a:lnTo>
                    <a:pt x="128" y="6480"/>
                  </a:lnTo>
                  <a:lnTo>
                    <a:pt x="128" y="6528"/>
                  </a:lnTo>
                  <a:lnTo>
                    <a:pt x="128" y="6576"/>
                  </a:lnTo>
                  <a:lnTo>
                    <a:pt x="128" y="6640"/>
                  </a:lnTo>
                  <a:lnTo>
                    <a:pt x="128" y="6688"/>
                  </a:lnTo>
                  <a:lnTo>
                    <a:pt x="128" y="6736"/>
                  </a:lnTo>
                  <a:lnTo>
                    <a:pt x="128" y="6784"/>
                  </a:lnTo>
                  <a:lnTo>
                    <a:pt x="128" y="6832"/>
                  </a:lnTo>
                  <a:lnTo>
                    <a:pt x="128" y="6896"/>
                  </a:lnTo>
                  <a:lnTo>
                    <a:pt x="128" y="6944"/>
                  </a:lnTo>
                  <a:lnTo>
                    <a:pt x="128" y="6992"/>
                  </a:lnTo>
                  <a:lnTo>
                    <a:pt x="128" y="7040"/>
                  </a:lnTo>
                  <a:lnTo>
                    <a:pt x="128" y="7104"/>
                  </a:lnTo>
                  <a:lnTo>
                    <a:pt x="128" y="7152"/>
                  </a:lnTo>
                  <a:lnTo>
                    <a:pt x="128" y="7200"/>
                  </a:lnTo>
                  <a:cubicBezTo>
                    <a:pt x="128" y="7227"/>
                    <a:pt x="107" y="7248"/>
                    <a:pt x="80" y="7248"/>
                  </a:cubicBezTo>
                  <a:lnTo>
                    <a:pt x="64" y="7248"/>
                  </a:lnTo>
                  <a:lnTo>
                    <a:pt x="112" y="7200"/>
                  </a:lnTo>
                  <a:lnTo>
                    <a:pt x="112" y="7248"/>
                  </a:lnTo>
                  <a:lnTo>
                    <a:pt x="112" y="7312"/>
                  </a:lnTo>
                  <a:lnTo>
                    <a:pt x="112" y="7360"/>
                  </a:lnTo>
                  <a:lnTo>
                    <a:pt x="112" y="7408"/>
                  </a:lnTo>
                  <a:lnTo>
                    <a:pt x="112" y="7456"/>
                  </a:lnTo>
                  <a:lnTo>
                    <a:pt x="112" y="7520"/>
                  </a:lnTo>
                  <a:lnTo>
                    <a:pt x="112" y="7568"/>
                  </a:lnTo>
                  <a:lnTo>
                    <a:pt x="112" y="7616"/>
                  </a:lnTo>
                  <a:lnTo>
                    <a:pt x="112" y="7664"/>
                  </a:lnTo>
                  <a:lnTo>
                    <a:pt x="112" y="7712"/>
                  </a:lnTo>
                  <a:lnTo>
                    <a:pt x="112" y="7776"/>
                  </a:lnTo>
                  <a:lnTo>
                    <a:pt x="112" y="7824"/>
                  </a:lnTo>
                  <a:lnTo>
                    <a:pt x="112" y="7872"/>
                  </a:lnTo>
                  <a:lnTo>
                    <a:pt x="112" y="7920"/>
                  </a:lnTo>
                  <a:lnTo>
                    <a:pt x="112" y="7984"/>
                  </a:lnTo>
                  <a:lnTo>
                    <a:pt x="112" y="8080"/>
                  </a:lnTo>
                  <a:lnTo>
                    <a:pt x="112" y="8192"/>
                  </a:lnTo>
                  <a:cubicBezTo>
                    <a:pt x="112" y="8198"/>
                    <a:pt x="112" y="8203"/>
                    <a:pt x="110" y="8208"/>
                  </a:cubicBezTo>
                  <a:lnTo>
                    <a:pt x="94" y="8256"/>
                  </a:lnTo>
                  <a:lnTo>
                    <a:pt x="96" y="8240"/>
                  </a:lnTo>
                  <a:lnTo>
                    <a:pt x="96" y="8336"/>
                  </a:lnTo>
                  <a:lnTo>
                    <a:pt x="96" y="8400"/>
                  </a:lnTo>
                  <a:lnTo>
                    <a:pt x="96" y="8496"/>
                  </a:lnTo>
                  <a:lnTo>
                    <a:pt x="96" y="8608"/>
                  </a:lnTo>
                  <a:lnTo>
                    <a:pt x="96" y="8656"/>
                  </a:lnTo>
                  <a:lnTo>
                    <a:pt x="96" y="8752"/>
                  </a:lnTo>
                  <a:lnTo>
                    <a:pt x="96" y="8800"/>
                  </a:lnTo>
                  <a:cubicBezTo>
                    <a:pt x="96" y="8827"/>
                    <a:pt x="75" y="8848"/>
                    <a:pt x="48" y="8848"/>
                  </a:cubicBezTo>
                  <a:cubicBezTo>
                    <a:pt x="22" y="8848"/>
                    <a:pt x="0" y="8827"/>
                    <a:pt x="0" y="880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89" name="Freeform 263"/>
            <p:cNvSpPr>
              <a:spLocks/>
            </p:cNvSpPr>
            <p:nvPr/>
          </p:nvSpPr>
          <p:spPr bwMode="auto">
            <a:xfrm>
              <a:off x="7560907" y="3687226"/>
              <a:ext cx="27912" cy="1327415"/>
            </a:xfrm>
            <a:custGeom>
              <a:avLst/>
              <a:gdLst>
                <a:gd name="T0" fmla="*/ 64 w 448"/>
                <a:gd name="T1" fmla="*/ 720 h 13872"/>
                <a:gd name="T2" fmla="*/ 16 w 448"/>
                <a:gd name="T3" fmla="*/ 560 h 13872"/>
                <a:gd name="T4" fmla="*/ 80 w 448"/>
                <a:gd name="T5" fmla="*/ 576 h 13872"/>
                <a:gd name="T6" fmla="*/ 80 w 448"/>
                <a:gd name="T7" fmla="*/ 368 h 13872"/>
                <a:gd name="T8" fmla="*/ 192 w 448"/>
                <a:gd name="T9" fmla="*/ 256 h 13872"/>
                <a:gd name="T10" fmla="*/ 96 w 448"/>
                <a:gd name="T11" fmla="*/ 208 h 13872"/>
                <a:gd name="T12" fmla="*/ 160 w 448"/>
                <a:gd name="T13" fmla="*/ 208 h 13872"/>
                <a:gd name="T14" fmla="*/ 224 w 448"/>
                <a:gd name="T15" fmla="*/ 96 h 13872"/>
                <a:gd name="T16" fmla="*/ 240 w 448"/>
                <a:gd name="T17" fmla="*/ 96 h 13872"/>
                <a:gd name="T18" fmla="*/ 192 w 448"/>
                <a:gd name="T19" fmla="*/ 48 h 13872"/>
                <a:gd name="T20" fmla="*/ 224 w 448"/>
                <a:gd name="T21" fmla="*/ 112 h 13872"/>
                <a:gd name="T22" fmla="*/ 288 w 448"/>
                <a:gd name="T23" fmla="*/ 96 h 13872"/>
                <a:gd name="T24" fmla="*/ 208 w 448"/>
                <a:gd name="T25" fmla="*/ 96 h 13872"/>
                <a:gd name="T26" fmla="*/ 208 w 448"/>
                <a:gd name="T27" fmla="*/ 160 h 13872"/>
                <a:gd name="T28" fmla="*/ 320 w 448"/>
                <a:gd name="T29" fmla="*/ 160 h 13872"/>
                <a:gd name="T30" fmla="*/ 320 w 448"/>
                <a:gd name="T31" fmla="*/ 96 h 13872"/>
                <a:gd name="T32" fmla="*/ 288 w 448"/>
                <a:gd name="T33" fmla="*/ 208 h 13872"/>
                <a:gd name="T34" fmla="*/ 256 w 448"/>
                <a:gd name="T35" fmla="*/ 304 h 13872"/>
                <a:gd name="T36" fmla="*/ 304 w 448"/>
                <a:gd name="T37" fmla="*/ 48 h 13872"/>
                <a:gd name="T38" fmla="*/ 272 w 448"/>
                <a:gd name="T39" fmla="*/ 160 h 13872"/>
                <a:gd name="T40" fmla="*/ 272 w 448"/>
                <a:gd name="T41" fmla="*/ 208 h 13872"/>
                <a:gd name="T42" fmla="*/ 384 w 448"/>
                <a:gd name="T43" fmla="*/ 96 h 13872"/>
                <a:gd name="T44" fmla="*/ 304 w 448"/>
                <a:gd name="T45" fmla="*/ 96 h 13872"/>
                <a:gd name="T46" fmla="*/ 400 w 448"/>
                <a:gd name="T47" fmla="*/ 208 h 13872"/>
                <a:gd name="T48" fmla="*/ 398 w 448"/>
                <a:gd name="T49" fmla="*/ 1281 h 13872"/>
                <a:gd name="T50" fmla="*/ 416 w 448"/>
                <a:gd name="T51" fmla="*/ 2224 h 13872"/>
                <a:gd name="T52" fmla="*/ 416 w 448"/>
                <a:gd name="T53" fmla="*/ 3360 h 13872"/>
                <a:gd name="T54" fmla="*/ 432 w 448"/>
                <a:gd name="T55" fmla="*/ 5392 h 13872"/>
                <a:gd name="T56" fmla="*/ 432 w 448"/>
                <a:gd name="T57" fmla="*/ 7456 h 13872"/>
                <a:gd name="T58" fmla="*/ 432 w 448"/>
                <a:gd name="T59" fmla="*/ 9632 h 13872"/>
                <a:gd name="T60" fmla="*/ 448 w 448"/>
                <a:gd name="T61" fmla="*/ 12272 h 13872"/>
                <a:gd name="T62" fmla="*/ 352 w 448"/>
                <a:gd name="T63" fmla="*/ 13056 h 13872"/>
                <a:gd name="T64" fmla="*/ 336 w 448"/>
                <a:gd name="T65" fmla="*/ 10352 h 13872"/>
                <a:gd name="T66" fmla="*/ 336 w 448"/>
                <a:gd name="T67" fmla="*/ 8032 h 13872"/>
                <a:gd name="T68" fmla="*/ 336 w 448"/>
                <a:gd name="T69" fmla="*/ 5952 h 13872"/>
                <a:gd name="T70" fmla="*/ 320 w 448"/>
                <a:gd name="T71" fmla="*/ 3888 h 13872"/>
                <a:gd name="T72" fmla="*/ 320 w 448"/>
                <a:gd name="T73" fmla="*/ 2480 h 13872"/>
                <a:gd name="T74" fmla="*/ 320 w 448"/>
                <a:gd name="T75" fmla="*/ 1456 h 13872"/>
                <a:gd name="T76" fmla="*/ 304 w 448"/>
                <a:gd name="T77" fmla="*/ 512 h 13872"/>
                <a:gd name="T78" fmla="*/ 400 w 448"/>
                <a:gd name="T79" fmla="*/ 96 h 13872"/>
                <a:gd name="T80" fmla="*/ 384 w 448"/>
                <a:gd name="T81" fmla="*/ 160 h 13872"/>
                <a:gd name="T82" fmla="*/ 272 w 448"/>
                <a:gd name="T83" fmla="*/ 256 h 13872"/>
                <a:gd name="T84" fmla="*/ 304 w 448"/>
                <a:gd name="T85" fmla="*/ 208 h 13872"/>
                <a:gd name="T86" fmla="*/ 352 w 448"/>
                <a:gd name="T87" fmla="*/ 304 h 13872"/>
                <a:gd name="T88" fmla="*/ 240 w 448"/>
                <a:gd name="T89" fmla="*/ 304 h 13872"/>
                <a:gd name="T90" fmla="*/ 224 w 448"/>
                <a:gd name="T91" fmla="*/ 96 h 13872"/>
                <a:gd name="T92" fmla="*/ 304 w 448"/>
                <a:gd name="T93" fmla="*/ 96 h 13872"/>
                <a:gd name="T94" fmla="*/ 208 w 448"/>
                <a:gd name="T95" fmla="*/ 96 h 13872"/>
                <a:gd name="T96" fmla="*/ 176 w 448"/>
                <a:gd name="T97" fmla="*/ 160 h 13872"/>
                <a:gd name="T98" fmla="*/ 192 w 448"/>
                <a:gd name="T99" fmla="*/ 208 h 13872"/>
                <a:gd name="T100" fmla="*/ 239 w 448"/>
                <a:gd name="T101" fmla="*/ 108 h 13872"/>
                <a:gd name="T102" fmla="*/ 176 w 448"/>
                <a:gd name="T103" fmla="*/ 208 h 13872"/>
                <a:gd name="T104" fmla="*/ 96 w 448"/>
                <a:gd name="T105" fmla="*/ 160 h 13872"/>
                <a:gd name="T106" fmla="*/ 96 w 448"/>
                <a:gd name="T107" fmla="*/ 304 h 13872"/>
                <a:gd name="T108" fmla="*/ 176 w 448"/>
                <a:gd name="T109" fmla="*/ 416 h 13872"/>
                <a:gd name="T110" fmla="*/ 32 w 448"/>
                <a:gd name="T111" fmla="*/ 624 h 13872"/>
                <a:gd name="T112" fmla="*/ 16 w 448"/>
                <a:gd name="T113" fmla="*/ 560 h 13872"/>
                <a:gd name="T114" fmla="*/ 96 w 448"/>
                <a:gd name="T115" fmla="*/ 768 h 13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48" h="13872">
                  <a:moveTo>
                    <a:pt x="0" y="976"/>
                  </a:moveTo>
                  <a:lnTo>
                    <a:pt x="0" y="928"/>
                  </a:lnTo>
                  <a:lnTo>
                    <a:pt x="0" y="880"/>
                  </a:lnTo>
                  <a:lnTo>
                    <a:pt x="0" y="832"/>
                  </a:lnTo>
                  <a:lnTo>
                    <a:pt x="0" y="768"/>
                  </a:lnTo>
                  <a:lnTo>
                    <a:pt x="0" y="720"/>
                  </a:lnTo>
                  <a:cubicBezTo>
                    <a:pt x="0" y="694"/>
                    <a:pt x="22" y="672"/>
                    <a:pt x="48" y="672"/>
                  </a:cubicBezTo>
                  <a:cubicBezTo>
                    <a:pt x="75" y="672"/>
                    <a:pt x="96" y="694"/>
                    <a:pt x="96" y="720"/>
                  </a:cubicBezTo>
                  <a:lnTo>
                    <a:pt x="96" y="768"/>
                  </a:lnTo>
                  <a:lnTo>
                    <a:pt x="48" y="720"/>
                  </a:lnTo>
                  <a:lnTo>
                    <a:pt x="64" y="720"/>
                  </a:lnTo>
                  <a:lnTo>
                    <a:pt x="16" y="768"/>
                  </a:lnTo>
                  <a:lnTo>
                    <a:pt x="16" y="720"/>
                  </a:lnTo>
                  <a:lnTo>
                    <a:pt x="16" y="672"/>
                  </a:lnTo>
                  <a:lnTo>
                    <a:pt x="16" y="624"/>
                  </a:lnTo>
                  <a:lnTo>
                    <a:pt x="16" y="560"/>
                  </a:lnTo>
                  <a:cubicBezTo>
                    <a:pt x="16" y="534"/>
                    <a:pt x="38" y="512"/>
                    <a:pt x="64" y="512"/>
                  </a:cubicBezTo>
                  <a:cubicBezTo>
                    <a:pt x="91" y="512"/>
                    <a:pt x="112" y="534"/>
                    <a:pt x="112" y="560"/>
                  </a:cubicBezTo>
                  <a:lnTo>
                    <a:pt x="112" y="624"/>
                  </a:lnTo>
                  <a:cubicBezTo>
                    <a:pt x="112" y="651"/>
                    <a:pt x="91" y="672"/>
                    <a:pt x="64" y="672"/>
                  </a:cubicBezTo>
                  <a:cubicBezTo>
                    <a:pt x="38" y="672"/>
                    <a:pt x="16" y="651"/>
                    <a:pt x="16" y="624"/>
                  </a:cubicBezTo>
                  <a:lnTo>
                    <a:pt x="16" y="560"/>
                  </a:lnTo>
                  <a:cubicBezTo>
                    <a:pt x="16" y="534"/>
                    <a:pt x="38" y="512"/>
                    <a:pt x="64" y="512"/>
                  </a:cubicBezTo>
                  <a:cubicBezTo>
                    <a:pt x="91" y="512"/>
                    <a:pt x="112" y="534"/>
                    <a:pt x="112" y="560"/>
                  </a:cubicBezTo>
                  <a:lnTo>
                    <a:pt x="112" y="624"/>
                  </a:lnTo>
                  <a:lnTo>
                    <a:pt x="64" y="576"/>
                  </a:lnTo>
                  <a:lnTo>
                    <a:pt x="80" y="576"/>
                  </a:lnTo>
                  <a:lnTo>
                    <a:pt x="32" y="624"/>
                  </a:lnTo>
                  <a:lnTo>
                    <a:pt x="32" y="560"/>
                  </a:lnTo>
                  <a:cubicBezTo>
                    <a:pt x="32" y="534"/>
                    <a:pt x="54" y="512"/>
                    <a:pt x="80" y="512"/>
                  </a:cubicBezTo>
                  <a:cubicBezTo>
                    <a:pt x="107" y="512"/>
                    <a:pt x="128" y="534"/>
                    <a:pt x="128" y="560"/>
                  </a:cubicBezTo>
                  <a:lnTo>
                    <a:pt x="128" y="624"/>
                  </a:lnTo>
                  <a:lnTo>
                    <a:pt x="80" y="576"/>
                  </a:lnTo>
                  <a:lnTo>
                    <a:pt x="96" y="576"/>
                  </a:lnTo>
                  <a:lnTo>
                    <a:pt x="48" y="624"/>
                  </a:lnTo>
                  <a:lnTo>
                    <a:pt x="48" y="560"/>
                  </a:lnTo>
                  <a:lnTo>
                    <a:pt x="48" y="512"/>
                  </a:lnTo>
                  <a:lnTo>
                    <a:pt x="48" y="464"/>
                  </a:lnTo>
                  <a:cubicBezTo>
                    <a:pt x="48" y="438"/>
                    <a:pt x="70" y="416"/>
                    <a:pt x="96" y="416"/>
                  </a:cubicBezTo>
                  <a:lnTo>
                    <a:pt x="112" y="416"/>
                  </a:lnTo>
                  <a:lnTo>
                    <a:pt x="128" y="416"/>
                  </a:lnTo>
                  <a:lnTo>
                    <a:pt x="80" y="464"/>
                  </a:lnTo>
                  <a:lnTo>
                    <a:pt x="80" y="416"/>
                  </a:lnTo>
                  <a:lnTo>
                    <a:pt x="80" y="368"/>
                  </a:lnTo>
                  <a:lnTo>
                    <a:pt x="80" y="304"/>
                  </a:lnTo>
                  <a:lnTo>
                    <a:pt x="80" y="256"/>
                  </a:lnTo>
                  <a:cubicBezTo>
                    <a:pt x="80" y="230"/>
                    <a:pt x="102" y="208"/>
                    <a:pt x="128" y="208"/>
                  </a:cubicBezTo>
                  <a:cubicBezTo>
                    <a:pt x="155" y="208"/>
                    <a:pt x="176" y="230"/>
                    <a:pt x="176" y="256"/>
                  </a:cubicBezTo>
                  <a:lnTo>
                    <a:pt x="176" y="304"/>
                  </a:lnTo>
                  <a:cubicBezTo>
                    <a:pt x="176" y="331"/>
                    <a:pt x="155" y="352"/>
                    <a:pt x="128" y="352"/>
                  </a:cubicBezTo>
                  <a:cubicBezTo>
                    <a:pt x="102" y="352"/>
                    <a:pt x="80" y="331"/>
                    <a:pt x="80" y="304"/>
                  </a:cubicBezTo>
                  <a:lnTo>
                    <a:pt x="80" y="256"/>
                  </a:lnTo>
                  <a:cubicBezTo>
                    <a:pt x="80" y="230"/>
                    <a:pt x="102" y="208"/>
                    <a:pt x="128" y="208"/>
                  </a:cubicBezTo>
                  <a:lnTo>
                    <a:pt x="144" y="208"/>
                  </a:lnTo>
                  <a:cubicBezTo>
                    <a:pt x="171" y="208"/>
                    <a:pt x="192" y="230"/>
                    <a:pt x="192" y="256"/>
                  </a:cubicBezTo>
                  <a:lnTo>
                    <a:pt x="192" y="304"/>
                  </a:lnTo>
                  <a:cubicBezTo>
                    <a:pt x="192" y="331"/>
                    <a:pt x="171" y="352"/>
                    <a:pt x="144" y="352"/>
                  </a:cubicBezTo>
                  <a:cubicBezTo>
                    <a:pt x="118" y="352"/>
                    <a:pt x="96" y="331"/>
                    <a:pt x="96" y="304"/>
                  </a:cubicBezTo>
                  <a:lnTo>
                    <a:pt x="96" y="256"/>
                  </a:lnTo>
                  <a:cubicBezTo>
                    <a:pt x="96" y="230"/>
                    <a:pt x="118" y="208"/>
                    <a:pt x="144" y="208"/>
                  </a:cubicBezTo>
                  <a:cubicBezTo>
                    <a:pt x="171" y="208"/>
                    <a:pt x="192" y="230"/>
                    <a:pt x="192" y="256"/>
                  </a:cubicBezTo>
                  <a:lnTo>
                    <a:pt x="192" y="304"/>
                  </a:lnTo>
                  <a:cubicBezTo>
                    <a:pt x="192" y="331"/>
                    <a:pt x="171" y="352"/>
                    <a:pt x="144" y="352"/>
                  </a:cubicBezTo>
                  <a:cubicBezTo>
                    <a:pt x="118" y="352"/>
                    <a:pt x="96" y="331"/>
                    <a:pt x="96" y="304"/>
                  </a:cubicBezTo>
                  <a:lnTo>
                    <a:pt x="96" y="256"/>
                  </a:lnTo>
                  <a:lnTo>
                    <a:pt x="96" y="208"/>
                  </a:lnTo>
                  <a:lnTo>
                    <a:pt x="96" y="160"/>
                  </a:lnTo>
                  <a:lnTo>
                    <a:pt x="96" y="96"/>
                  </a:lnTo>
                  <a:cubicBezTo>
                    <a:pt x="96" y="70"/>
                    <a:pt x="118" y="48"/>
                    <a:pt x="144" y="48"/>
                  </a:cubicBezTo>
                  <a:cubicBezTo>
                    <a:pt x="171" y="48"/>
                    <a:pt x="192" y="70"/>
                    <a:pt x="192" y="96"/>
                  </a:cubicBezTo>
                  <a:lnTo>
                    <a:pt x="192" y="160"/>
                  </a:lnTo>
                  <a:lnTo>
                    <a:pt x="98" y="149"/>
                  </a:lnTo>
                  <a:lnTo>
                    <a:pt x="114" y="85"/>
                  </a:lnTo>
                  <a:cubicBezTo>
                    <a:pt x="120" y="61"/>
                    <a:pt x="142" y="46"/>
                    <a:pt x="166" y="49"/>
                  </a:cubicBezTo>
                  <a:cubicBezTo>
                    <a:pt x="190" y="52"/>
                    <a:pt x="208" y="72"/>
                    <a:pt x="208" y="96"/>
                  </a:cubicBezTo>
                  <a:lnTo>
                    <a:pt x="208" y="160"/>
                  </a:lnTo>
                  <a:cubicBezTo>
                    <a:pt x="208" y="187"/>
                    <a:pt x="187" y="208"/>
                    <a:pt x="160" y="208"/>
                  </a:cubicBezTo>
                  <a:cubicBezTo>
                    <a:pt x="134" y="208"/>
                    <a:pt x="112" y="187"/>
                    <a:pt x="112" y="160"/>
                  </a:cubicBezTo>
                  <a:lnTo>
                    <a:pt x="112" y="96"/>
                  </a:lnTo>
                  <a:cubicBezTo>
                    <a:pt x="112" y="70"/>
                    <a:pt x="134" y="48"/>
                    <a:pt x="160" y="48"/>
                  </a:cubicBezTo>
                  <a:cubicBezTo>
                    <a:pt x="187" y="48"/>
                    <a:pt x="208" y="70"/>
                    <a:pt x="208" y="96"/>
                  </a:cubicBezTo>
                  <a:lnTo>
                    <a:pt x="208" y="160"/>
                  </a:lnTo>
                  <a:lnTo>
                    <a:pt x="160" y="112"/>
                  </a:lnTo>
                  <a:lnTo>
                    <a:pt x="176" y="112"/>
                  </a:lnTo>
                  <a:lnTo>
                    <a:pt x="128" y="160"/>
                  </a:lnTo>
                  <a:lnTo>
                    <a:pt x="128" y="96"/>
                  </a:lnTo>
                  <a:cubicBezTo>
                    <a:pt x="128" y="70"/>
                    <a:pt x="150" y="48"/>
                    <a:pt x="176" y="48"/>
                  </a:cubicBezTo>
                  <a:cubicBezTo>
                    <a:pt x="203" y="48"/>
                    <a:pt x="224" y="70"/>
                    <a:pt x="224" y="96"/>
                  </a:cubicBezTo>
                  <a:lnTo>
                    <a:pt x="224" y="160"/>
                  </a:lnTo>
                  <a:cubicBezTo>
                    <a:pt x="224" y="187"/>
                    <a:pt x="203" y="208"/>
                    <a:pt x="176" y="208"/>
                  </a:cubicBezTo>
                  <a:cubicBezTo>
                    <a:pt x="150" y="208"/>
                    <a:pt x="128" y="187"/>
                    <a:pt x="128" y="160"/>
                  </a:cubicBezTo>
                  <a:lnTo>
                    <a:pt x="128" y="96"/>
                  </a:lnTo>
                  <a:cubicBezTo>
                    <a:pt x="128" y="70"/>
                    <a:pt x="150" y="48"/>
                    <a:pt x="176" y="48"/>
                  </a:cubicBezTo>
                  <a:cubicBezTo>
                    <a:pt x="203" y="48"/>
                    <a:pt x="224" y="70"/>
                    <a:pt x="224" y="96"/>
                  </a:cubicBezTo>
                  <a:lnTo>
                    <a:pt x="224" y="160"/>
                  </a:lnTo>
                  <a:lnTo>
                    <a:pt x="130" y="149"/>
                  </a:lnTo>
                  <a:lnTo>
                    <a:pt x="146" y="85"/>
                  </a:lnTo>
                  <a:cubicBezTo>
                    <a:pt x="152" y="61"/>
                    <a:pt x="174" y="46"/>
                    <a:pt x="198" y="49"/>
                  </a:cubicBezTo>
                  <a:cubicBezTo>
                    <a:pt x="222" y="52"/>
                    <a:pt x="240" y="72"/>
                    <a:pt x="240" y="96"/>
                  </a:cubicBezTo>
                  <a:lnTo>
                    <a:pt x="240" y="160"/>
                  </a:lnTo>
                  <a:cubicBezTo>
                    <a:pt x="240" y="187"/>
                    <a:pt x="219" y="208"/>
                    <a:pt x="192" y="208"/>
                  </a:cubicBezTo>
                  <a:cubicBezTo>
                    <a:pt x="166" y="208"/>
                    <a:pt x="144" y="187"/>
                    <a:pt x="144" y="160"/>
                  </a:cubicBezTo>
                  <a:lnTo>
                    <a:pt x="144" y="96"/>
                  </a:lnTo>
                  <a:cubicBezTo>
                    <a:pt x="144" y="70"/>
                    <a:pt x="166" y="48"/>
                    <a:pt x="192" y="48"/>
                  </a:cubicBezTo>
                  <a:cubicBezTo>
                    <a:pt x="219" y="48"/>
                    <a:pt x="240" y="70"/>
                    <a:pt x="240" y="96"/>
                  </a:cubicBezTo>
                  <a:lnTo>
                    <a:pt x="240" y="160"/>
                  </a:lnTo>
                  <a:cubicBezTo>
                    <a:pt x="240" y="187"/>
                    <a:pt x="219" y="208"/>
                    <a:pt x="192" y="208"/>
                  </a:cubicBezTo>
                  <a:cubicBezTo>
                    <a:pt x="166" y="208"/>
                    <a:pt x="144" y="187"/>
                    <a:pt x="144" y="160"/>
                  </a:cubicBezTo>
                  <a:lnTo>
                    <a:pt x="144" y="96"/>
                  </a:lnTo>
                  <a:cubicBezTo>
                    <a:pt x="144" y="70"/>
                    <a:pt x="166" y="48"/>
                    <a:pt x="192" y="48"/>
                  </a:cubicBezTo>
                  <a:cubicBezTo>
                    <a:pt x="219" y="48"/>
                    <a:pt x="240" y="70"/>
                    <a:pt x="240" y="96"/>
                  </a:cubicBezTo>
                  <a:lnTo>
                    <a:pt x="240" y="160"/>
                  </a:lnTo>
                  <a:lnTo>
                    <a:pt x="192" y="112"/>
                  </a:lnTo>
                  <a:lnTo>
                    <a:pt x="208" y="112"/>
                  </a:lnTo>
                  <a:lnTo>
                    <a:pt x="160" y="160"/>
                  </a:lnTo>
                  <a:lnTo>
                    <a:pt x="160" y="96"/>
                  </a:lnTo>
                  <a:cubicBezTo>
                    <a:pt x="160" y="70"/>
                    <a:pt x="182" y="48"/>
                    <a:pt x="208" y="48"/>
                  </a:cubicBezTo>
                  <a:cubicBezTo>
                    <a:pt x="235" y="48"/>
                    <a:pt x="256" y="70"/>
                    <a:pt x="256" y="96"/>
                  </a:cubicBezTo>
                  <a:lnTo>
                    <a:pt x="256" y="160"/>
                  </a:lnTo>
                  <a:lnTo>
                    <a:pt x="208" y="112"/>
                  </a:lnTo>
                  <a:lnTo>
                    <a:pt x="224" y="112"/>
                  </a:lnTo>
                  <a:lnTo>
                    <a:pt x="176" y="160"/>
                  </a:lnTo>
                  <a:lnTo>
                    <a:pt x="176" y="96"/>
                  </a:lnTo>
                  <a:cubicBezTo>
                    <a:pt x="176" y="70"/>
                    <a:pt x="198" y="48"/>
                    <a:pt x="224" y="48"/>
                  </a:cubicBezTo>
                  <a:cubicBezTo>
                    <a:pt x="251" y="48"/>
                    <a:pt x="272" y="70"/>
                    <a:pt x="272" y="96"/>
                  </a:cubicBezTo>
                  <a:lnTo>
                    <a:pt x="272" y="160"/>
                  </a:lnTo>
                  <a:lnTo>
                    <a:pt x="224" y="112"/>
                  </a:lnTo>
                  <a:lnTo>
                    <a:pt x="240" y="112"/>
                  </a:lnTo>
                  <a:lnTo>
                    <a:pt x="192" y="160"/>
                  </a:lnTo>
                  <a:lnTo>
                    <a:pt x="192" y="96"/>
                  </a:lnTo>
                  <a:cubicBezTo>
                    <a:pt x="192" y="70"/>
                    <a:pt x="214" y="48"/>
                    <a:pt x="240" y="48"/>
                  </a:cubicBezTo>
                  <a:cubicBezTo>
                    <a:pt x="267" y="48"/>
                    <a:pt x="288" y="70"/>
                    <a:pt x="288" y="96"/>
                  </a:cubicBezTo>
                  <a:lnTo>
                    <a:pt x="288" y="160"/>
                  </a:lnTo>
                  <a:cubicBezTo>
                    <a:pt x="288" y="187"/>
                    <a:pt x="267" y="208"/>
                    <a:pt x="240" y="208"/>
                  </a:cubicBezTo>
                  <a:cubicBezTo>
                    <a:pt x="214" y="208"/>
                    <a:pt x="192" y="187"/>
                    <a:pt x="192" y="160"/>
                  </a:cubicBezTo>
                  <a:lnTo>
                    <a:pt x="192" y="96"/>
                  </a:lnTo>
                  <a:cubicBezTo>
                    <a:pt x="192" y="70"/>
                    <a:pt x="214" y="48"/>
                    <a:pt x="240" y="48"/>
                  </a:cubicBezTo>
                  <a:lnTo>
                    <a:pt x="256" y="48"/>
                  </a:lnTo>
                  <a:cubicBezTo>
                    <a:pt x="283" y="48"/>
                    <a:pt x="304" y="70"/>
                    <a:pt x="304" y="96"/>
                  </a:cubicBezTo>
                  <a:lnTo>
                    <a:pt x="304" y="160"/>
                  </a:lnTo>
                  <a:cubicBezTo>
                    <a:pt x="304" y="187"/>
                    <a:pt x="283" y="208"/>
                    <a:pt x="256" y="208"/>
                  </a:cubicBezTo>
                  <a:cubicBezTo>
                    <a:pt x="230" y="208"/>
                    <a:pt x="208" y="187"/>
                    <a:pt x="208" y="160"/>
                  </a:cubicBezTo>
                  <a:lnTo>
                    <a:pt x="208" y="96"/>
                  </a:lnTo>
                  <a:cubicBezTo>
                    <a:pt x="208" y="70"/>
                    <a:pt x="230" y="48"/>
                    <a:pt x="256" y="48"/>
                  </a:cubicBezTo>
                  <a:cubicBezTo>
                    <a:pt x="283" y="48"/>
                    <a:pt x="304" y="70"/>
                    <a:pt x="304" y="96"/>
                  </a:cubicBezTo>
                  <a:lnTo>
                    <a:pt x="304" y="160"/>
                  </a:lnTo>
                  <a:cubicBezTo>
                    <a:pt x="304" y="187"/>
                    <a:pt x="283" y="208"/>
                    <a:pt x="256" y="208"/>
                  </a:cubicBezTo>
                  <a:cubicBezTo>
                    <a:pt x="230" y="208"/>
                    <a:pt x="208" y="187"/>
                    <a:pt x="208" y="160"/>
                  </a:cubicBezTo>
                  <a:lnTo>
                    <a:pt x="208" y="96"/>
                  </a:lnTo>
                  <a:cubicBezTo>
                    <a:pt x="208" y="70"/>
                    <a:pt x="230" y="48"/>
                    <a:pt x="256" y="48"/>
                  </a:cubicBezTo>
                  <a:cubicBezTo>
                    <a:pt x="283" y="48"/>
                    <a:pt x="304" y="70"/>
                    <a:pt x="304" y="96"/>
                  </a:cubicBezTo>
                  <a:lnTo>
                    <a:pt x="304" y="160"/>
                  </a:lnTo>
                  <a:cubicBezTo>
                    <a:pt x="304" y="187"/>
                    <a:pt x="283" y="208"/>
                    <a:pt x="256" y="208"/>
                  </a:cubicBezTo>
                  <a:cubicBezTo>
                    <a:pt x="230" y="208"/>
                    <a:pt x="208" y="187"/>
                    <a:pt x="208" y="160"/>
                  </a:cubicBezTo>
                  <a:lnTo>
                    <a:pt x="208" y="96"/>
                  </a:lnTo>
                  <a:cubicBezTo>
                    <a:pt x="208" y="70"/>
                    <a:pt x="230" y="48"/>
                    <a:pt x="256" y="48"/>
                  </a:cubicBezTo>
                  <a:cubicBezTo>
                    <a:pt x="283" y="48"/>
                    <a:pt x="304" y="70"/>
                    <a:pt x="304" y="96"/>
                  </a:cubicBezTo>
                  <a:lnTo>
                    <a:pt x="304" y="160"/>
                  </a:lnTo>
                  <a:lnTo>
                    <a:pt x="256" y="112"/>
                  </a:lnTo>
                  <a:lnTo>
                    <a:pt x="272" y="112"/>
                  </a:lnTo>
                  <a:lnTo>
                    <a:pt x="224" y="160"/>
                  </a:lnTo>
                  <a:lnTo>
                    <a:pt x="224" y="96"/>
                  </a:lnTo>
                  <a:cubicBezTo>
                    <a:pt x="224" y="70"/>
                    <a:pt x="246" y="48"/>
                    <a:pt x="272" y="48"/>
                  </a:cubicBezTo>
                  <a:cubicBezTo>
                    <a:pt x="299" y="48"/>
                    <a:pt x="320" y="70"/>
                    <a:pt x="320" y="96"/>
                  </a:cubicBezTo>
                  <a:lnTo>
                    <a:pt x="320" y="160"/>
                  </a:lnTo>
                  <a:cubicBezTo>
                    <a:pt x="320" y="187"/>
                    <a:pt x="299" y="208"/>
                    <a:pt x="272" y="208"/>
                  </a:cubicBezTo>
                  <a:cubicBezTo>
                    <a:pt x="246" y="208"/>
                    <a:pt x="224" y="187"/>
                    <a:pt x="224" y="160"/>
                  </a:cubicBezTo>
                  <a:lnTo>
                    <a:pt x="224" y="96"/>
                  </a:lnTo>
                  <a:cubicBezTo>
                    <a:pt x="224" y="70"/>
                    <a:pt x="246" y="48"/>
                    <a:pt x="272" y="48"/>
                  </a:cubicBezTo>
                  <a:cubicBezTo>
                    <a:pt x="299" y="48"/>
                    <a:pt x="320" y="70"/>
                    <a:pt x="320" y="96"/>
                  </a:cubicBezTo>
                  <a:lnTo>
                    <a:pt x="320" y="160"/>
                  </a:lnTo>
                  <a:cubicBezTo>
                    <a:pt x="320" y="187"/>
                    <a:pt x="299" y="208"/>
                    <a:pt x="272" y="208"/>
                  </a:cubicBezTo>
                  <a:cubicBezTo>
                    <a:pt x="246" y="208"/>
                    <a:pt x="224" y="187"/>
                    <a:pt x="224" y="160"/>
                  </a:cubicBezTo>
                  <a:lnTo>
                    <a:pt x="224" y="96"/>
                  </a:lnTo>
                  <a:cubicBezTo>
                    <a:pt x="224" y="70"/>
                    <a:pt x="246" y="48"/>
                    <a:pt x="272" y="48"/>
                  </a:cubicBezTo>
                  <a:cubicBezTo>
                    <a:pt x="299" y="48"/>
                    <a:pt x="320" y="70"/>
                    <a:pt x="320" y="96"/>
                  </a:cubicBezTo>
                  <a:lnTo>
                    <a:pt x="320" y="160"/>
                  </a:lnTo>
                  <a:lnTo>
                    <a:pt x="272" y="112"/>
                  </a:lnTo>
                  <a:lnTo>
                    <a:pt x="288" y="112"/>
                  </a:lnTo>
                  <a:cubicBezTo>
                    <a:pt x="315" y="112"/>
                    <a:pt x="336" y="134"/>
                    <a:pt x="336" y="160"/>
                  </a:cubicBezTo>
                  <a:lnTo>
                    <a:pt x="336" y="208"/>
                  </a:lnTo>
                  <a:lnTo>
                    <a:pt x="336" y="256"/>
                  </a:lnTo>
                  <a:lnTo>
                    <a:pt x="336" y="304"/>
                  </a:lnTo>
                  <a:cubicBezTo>
                    <a:pt x="336" y="331"/>
                    <a:pt x="315" y="352"/>
                    <a:pt x="288" y="352"/>
                  </a:cubicBezTo>
                  <a:cubicBezTo>
                    <a:pt x="262" y="352"/>
                    <a:pt x="240" y="331"/>
                    <a:pt x="240" y="304"/>
                  </a:cubicBezTo>
                  <a:lnTo>
                    <a:pt x="240" y="256"/>
                  </a:lnTo>
                  <a:cubicBezTo>
                    <a:pt x="240" y="230"/>
                    <a:pt x="262" y="208"/>
                    <a:pt x="288" y="208"/>
                  </a:cubicBezTo>
                  <a:cubicBezTo>
                    <a:pt x="315" y="208"/>
                    <a:pt x="336" y="230"/>
                    <a:pt x="336" y="256"/>
                  </a:cubicBezTo>
                  <a:lnTo>
                    <a:pt x="336" y="304"/>
                  </a:lnTo>
                  <a:cubicBezTo>
                    <a:pt x="336" y="331"/>
                    <a:pt x="315" y="352"/>
                    <a:pt x="288" y="352"/>
                  </a:cubicBezTo>
                  <a:cubicBezTo>
                    <a:pt x="262" y="352"/>
                    <a:pt x="240" y="331"/>
                    <a:pt x="240" y="304"/>
                  </a:cubicBezTo>
                  <a:lnTo>
                    <a:pt x="240" y="256"/>
                  </a:lnTo>
                  <a:cubicBezTo>
                    <a:pt x="240" y="230"/>
                    <a:pt x="262" y="208"/>
                    <a:pt x="288" y="208"/>
                  </a:cubicBezTo>
                  <a:cubicBezTo>
                    <a:pt x="315" y="208"/>
                    <a:pt x="336" y="230"/>
                    <a:pt x="336" y="256"/>
                  </a:cubicBezTo>
                  <a:lnTo>
                    <a:pt x="336" y="304"/>
                  </a:lnTo>
                  <a:lnTo>
                    <a:pt x="288" y="256"/>
                  </a:lnTo>
                  <a:lnTo>
                    <a:pt x="304" y="256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256" y="208"/>
                  </a:lnTo>
                  <a:lnTo>
                    <a:pt x="256" y="160"/>
                  </a:lnTo>
                  <a:lnTo>
                    <a:pt x="256" y="96"/>
                  </a:lnTo>
                  <a:cubicBezTo>
                    <a:pt x="256" y="70"/>
                    <a:pt x="278" y="48"/>
                    <a:pt x="304" y="48"/>
                  </a:cubicBezTo>
                  <a:cubicBezTo>
                    <a:pt x="331" y="48"/>
                    <a:pt x="352" y="70"/>
                    <a:pt x="352" y="96"/>
                  </a:cubicBezTo>
                  <a:lnTo>
                    <a:pt x="352" y="160"/>
                  </a:lnTo>
                  <a:cubicBezTo>
                    <a:pt x="352" y="187"/>
                    <a:pt x="331" y="208"/>
                    <a:pt x="304" y="208"/>
                  </a:cubicBezTo>
                  <a:cubicBezTo>
                    <a:pt x="278" y="208"/>
                    <a:pt x="256" y="187"/>
                    <a:pt x="256" y="160"/>
                  </a:cubicBezTo>
                  <a:lnTo>
                    <a:pt x="256" y="96"/>
                  </a:lnTo>
                  <a:cubicBezTo>
                    <a:pt x="256" y="70"/>
                    <a:pt x="278" y="48"/>
                    <a:pt x="304" y="48"/>
                  </a:cubicBezTo>
                  <a:cubicBezTo>
                    <a:pt x="331" y="48"/>
                    <a:pt x="352" y="70"/>
                    <a:pt x="352" y="96"/>
                  </a:cubicBezTo>
                  <a:lnTo>
                    <a:pt x="352" y="160"/>
                  </a:lnTo>
                  <a:lnTo>
                    <a:pt x="304" y="112"/>
                  </a:lnTo>
                  <a:lnTo>
                    <a:pt x="320" y="112"/>
                  </a:lnTo>
                  <a:lnTo>
                    <a:pt x="272" y="160"/>
                  </a:lnTo>
                  <a:lnTo>
                    <a:pt x="272" y="96"/>
                  </a:lnTo>
                  <a:cubicBezTo>
                    <a:pt x="272" y="70"/>
                    <a:pt x="294" y="48"/>
                    <a:pt x="320" y="48"/>
                  </a:cubicBezTo>
                  <a:cubicBezTo>
                    <a:pt x="347" y="48"/>
                    <a:pt x="368" y="70"/>
                    <a:pt x="368" y="96"/>
                  </a:cubicBezTo>
                  <a:lnTo>
                    <a:pt x="368" y="160"/>
                  </a:lnTo>
                  <a:cubicBezTo>
                    <a:pt x="368" y="187"/>
                    <a:pt x="347" y="208"/>
                    <a:pt x="320" y="208"/>
                  </a:cubicBezTo>
                  <a:cubicBezTo>
                    <a:pt x="294" y="208"/>
                    <a:pt x="272" y="187"/>
                    <a:pt x="272" y="160"/>
                  </a:cubicBezTo>
                  <a:lnTo>
                    <a:pt x="272" y="96"/>
                  </a:lnTo>
                  <a:cubicBezTo>
                    <a:pt x="272" y="70"/>
                    <a:pt x="294" y="48"/>
                    <a:pt x="320" y="48"/>
                  </a:cubicBezTo>
                  <a:cubicBezTo>
                    <a:pt x="347" y="48"/>
                    <a:pt x="368" y="70"/>
                    <a:pt x="368" y="96"/>
                  </a:cubicBezTo>
                  <a:lnTo>
                    <a:pt x="368" y="160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368" y="304"/>
                  </a:lnTo>
                  <a:cubicBezTo>
                    <a:pt x="368" y="331"/>
                    <a:pt x="347" y="352"/>
                    <a:pt x="320" y="352"/>
                  </a:cubicBezTo>
                  <a:cubicBezTo>
                    <a:pt x="294" y="352"/>
                    <a:pt x="272" y="331"/>
                    <a:pt x="272" y="304"/>
                  </a:cubicBezTo>
                  <a:lnTo>
                    <a:pt x="272" y="256"/>
                  </a:lnTo>
                  <a:lnTo>
                    <a:pt x="272" y="208"/>
                  </a:lnTo>
                  <a:lnTo>
                    <a:pt x="272" y="160"/>
                  </a:lnTo>
                  <a:lnTo>
                    <a:pt x="272" y="96"/>
                  </a:lnTo>
                  <a:cubicBezTo>
                    <a:pt x="272" y="70"/>
                    <a:pt x="294" y="48"/>
                    <a:pt x="320" y="48"/>
                  </a:cubicBezTo>
                  <a:lnTo>
                    <a:pt x="336" y="48"/>
                  </a:lnTo>
                  <a:cubicBezTo>
                    <a:pt x="363" y="48"/>
                    <a:pt x="384" y="70"/>
                    <a:pt x="384" y="96"/>
                  </a:cubicBezTo>
                  <a:lnTo>
                    <a:pt x="384" y="160"/>
                  </a:lnTo>
                  <a:cubicBezTo>
                    <a:pt x="384" y="187"/>
                    <a:pt x="363" y="208"/>
                    <a:pt x="336" y="208"/>
                  </a:cubicBezTo>
                  <a:cubicBezTo>
                    <a:pt x="310" y="208"/>
                    <a:pt x="288" y="187"/>
                    <a:pt x="288" y="160"/>
                  </a:cubicBezTo>
                  <a:lnTo>
                    <a:pt x="288" y="96"/>
                  </a:lnTo>
                  <a:cubicBezTo>
                    <a:pt x="288" y="70"/>
                    <a:pt x="310" y="48"/>
                    <a:pt x="336" y="48"/>
                  </a:cubicBezTo>
                  <a:cubicBezTo>
                    <a:pt x="363" y="48"/>
                    <a:pt x="384" y="70"/>
                    <a:pt x="384" y="96"/>
                  </a:cubicBezTo>
                  <a:lnTo>
                    <a:pt x="384" y="160"/>
                  </a:lnTo>
                  <a:cubicBezTo>
                    <a:pt x="384" y="187"/>
                    <a:pt x="363" y="208"/>
                    <a:pt x="336" y="208"/>
                  </a:cubicBezTo>
                  <a:cubicBezTo>
                    <a:pt x="310" y="208"/>
                    <a:pt x="288" y="187"/>
                    <a:pt x="288" y="160"/>
                  </a:cubicBezTo>
                  <a:lnTo>
                    <a:pt x="288" y="96"/>
                  </a:lnTo>
                  <a:cubicBezTo>
                    <a:pt x="288" y="70"/>
                    <a:pt x="310" y="48"/>
                    <a:pt x="336" y="48"/>
                  </a:cubicBezTo>
                  <a:cubicBezTo>
                    <a:pt x="363" y="48"/>
                    <a:pt x="384" y="70"/>
                    <a:pt x="384" y="96"/>
                  </a:cubicBezTo>
                  <a:lnTo>
                    <a:pt x="384" y="160"/>
                  </a:lnTo>
                  <a:lnTo>
                    <a:pt x="336" y="112"/>
                  </a:lnTo>
                  <a:lnTo>
                    <a:pt x="352" y="112"/>
                  </a:lnTo>
                  <a:lnTo>
                    <a:pt x="304" y="160"/>
                  </a:lnTo>
                  <a:lnTo>
                    <a:pt x="304" y="96"/>
                  </a:lnTo>
                  <a:cubicBezTo>
                    <a:pt x="304" y="70"/>
                    <a:pt x="326" y="48"/>
                    <a:pt x="352" y="48"/>
                  </a:cubicBezTo>
                  <a:cubicBezTo>
                    <a:pt x="379" y="48"/>
                    <a:pt x="400" y="70"/>
                    <a:pt x="400" y="96"/>
                  </a:cubicBezTo>
                  <a:lnTo>
                    <a:pt x="400" y="160"/>
                  </a:lnTo>
                  <a:cubicBezTo>
                    <a:pt x="400" y="187"/>
                    <a:pt x="379" y="208"/>
                    <a:pt x="352" y="208"/>
                  </a:cubicBezTo>
                  <a:cubicBezTo>
                    <a:pt x="326" y="208"/>
                    <a:pt x="304" y="187"/>
                    <a:pt x="304" y="160"/>
                  </a:cubicBezTo>
                  <a:lnTo>
                    <a:pt x="304" y="96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lnTo>
                    <a:pt x="400" y="208"/>
                  </a:lnTo>
                  <a:lnTo>
                    <a:pt x="400" y="304"/>
                  </a:lnTo>
                  <a:lnTo>
                    <a:pt x="400" y="416"/>
                  </a:lnTo>
                  <a:lnTo>
                    <a:pt x="400" y="512"/>
                  </a:lnTo>
                  <a:lnTo>
                    <a:pt x="400" y="624"/>
                  </a:lnTo>
                  <a:lnTo>
                    <a:pt x="400" y="720"/>
                  </a:lnTo>
                  <a:lnTo>
                    <a:pt x="400" y="832"/>
                  </a:lnTo>
                  <a:lnTo>
                    <a:pt x="400" y="928"/>
                  </a:lnTo>
                  <a:lnTo>
                    <a:pt x="400" y="1040"/>
                  </a:lnTo>
                  <a:lnTo>
                    <a:pt x="400" y="1184"/>
                  </a:lnTo>
                  <a:lnTo>
                    <a:pt x="400" y="1296"/>
                  </a:lnTo>
                  <a:lnTo>
                    <a:pt x="398" y="1281"/>
                  </a:lnTo>
                  <a:lnTo>
                    <a:pt x="414" y="1329"/>
                  </a:lnTo>
                  <a:cubicBezTo>
                    <a:pt x="416" y="1334"/>
                    <a:pt x="416" y="1339"/>
                    <a:pt x="416" y="1344"/>
                  </a:cubicBezTo>
                  <a:lnTo>
                    <a:pt x="416" y="1456"/>
                  </a:lnTo>
                  <a:lnTo>
                    <a:pt x="416" y="1504"/>
                  </a:lnTo>
                  <a:lnTo>
                    <a:pt x="416" y="1552"/>
                  </a:lnTo>
                  <a:lnTo>
                    <a:pt x="416" y="1648"/>
                  </a:lnTo>
                  <a:lnTo>
                    <a:pt x="416" y="1760"/>
                  </a:lnTo>
                  <a:lnTo>
                    <a:pt x="416" y="1920"/>
                  </a:lnTo>
                  <a:lnTo>
                    <a:pt x="416" y="2016"/>
                  </a:lnTo>
                  <a:lnTo>
                    <a:pt x="416" y="2128"/>
                  </a:lnTo>
                  <a:lnTo>
                    <a:pt x="416" y="2224"/>
                  </a:lnTo>
                  <a:lnTo>
                    <a:pt x="416" y="2336"/>
                  </a:lnTo>
                  <a:lnTo>
                    <a:pt x="416" y="2384"/>
                  </a:lnTo>
                  <a:lnTo>
                    <a:pt x="416" y="2480"/>
                  </a:lnTo>
                  <a:lnTo>
                    <a:pt x="416" y="2544"/>
                  </a:lnTo>
                  <a:lnTo>
                    <a:pt x="416" y="2592"/>
                  </a:lnTo>
                  <a:lnTo>
                    <a:pt x="416" y="2688"/>
                  </a:lnTo>
                  <a:lnTo>
                    <a:pt x="416" y="2800"/>
                  </a:lnTo>
                  <a:lnTo>
                    <a:pt x="416" y="2896"/>
                  </a:lnTo>
                  <a:lnTo>
                    <a:pt x="416" y="3056"/>
                  </a:lnTo>
                  <a:lnTo>
                    <a:pt x="416" y="3216"/>
                  </a:lnTo>
                  <a:lnTo>
                    <a:pt x="416" y="3360"/>
                  </a:lnTo>
                  <a:lnTo>
                    <a:pt x="416" y="3520"/>
                  </a:lnTo>
                  <a:lnTo>
                    <a:pt x="416" y="3728"/>
                  </a:lnTo>
                  <a:lnTo>
                    <a:pt x="416" y="3888"/>
                  </a:lnTo>
                  <a:lnTo>
                    <a:pt x="416" y="4096"/>
                  </a:lnTo>
                  <a:lnTo>
                    <a:pt x="416" y="4240"/>
                  </a:lnTo>
                  <a:lnTo>
                    <a:pt x="416" y="4448"/>
                  </a:lnTo>
                  <a:lnTo>
                    <a:pt x="416" y="4656"/>
                  </a:lnTo>
                  <a:lnTo>
                    <a:pt x="416" y="4816"/>
                  </a:lnTo>
                  <a:lnTo>
                    <a:pt x="416" y="5024"/>
                  </a:lnTo>
                  <a:lnTo>
                    <a:pt x="432" y="5180"/>
                  </a:lnTo>
                  <a:lnTo>
                    <a:pt x="432" y="5392"/>
                  </a:lnTo>
                  <a:lnTo>
                    <a:pt x="432" y="5600"/>
                  </a:lnTo>
                  <a:lnTo>
                    <a:pt x="432" y="5744"/>
                  </a:lnTo>
                  <a:lnTo>
                    <a:pt x="432" y="5952"/>
                  </a:lnTo>
                  <a:lnTo>
                    <a:pt x="432" y="6160"/>
                  </a:lnTo>
                  <a:lnTo>
                    <a:pt x="432" y="6368"/>
                  </a:lnTo>
                  <a:lnTo>
                    <a:pt x="432" y="6528"/>
                  </a:lnTo>
                  <a:lnTo>
                    <a:pt x="432" y="6736"/>
                  </a:lnTo>
                  <a:lnTo>
                    <a:pt x="432" y="6944"/>
                  </a:lnTo>
                  <a:lnTo>
                    <a:pt x="432" y="7088"/>
                  </a:lnTo>
                  <a:lnTo>
                    <a:pt x="432" y="7248"/>
                  </a:lnTo>
                  <a:lnTo>
                    <a:pt x="432" y="7456"/>
                  </a:lnTo>
                  <a:lnTo>
                    <a:pt x="432" y="7616"/>
                  </a:lnTo>
                  <a:lnTo>
                    <a:pt x="432" y="7824"/>
                  </a:lnTo>
                  <a:lnTo>
                    <a:pt x="432" y="8032"/>
                  </a:lnTo>
                  <a:lnTo>
                    <a:pt x="432" y="8240"/>
                  </a:lnTo>
                  <a:lnTo>
                    <a:pt x="432" y="8448"/>
                  </a:lnTo>
                  <a:lnTo>
                    <a:pt x="432" y="8640"/>
                  </a:lnTo>
                  <a:lnTo>
                    <a:pt x="432" y="8848"/>
                  </a:lnTo>
                  <a:lnTo>
                    <a:pt x="432" y="9008"/>
                  </a:lnTo>
                  <a:lnTo>
                    <a:pt x="432" y="9216"/>
                  </a:lnTo>
                  <a:lnTo>
                    <a:pt x="432" y="9424"/>
                  </a:lnTo>
                  <a:lnTo>
                    <a:pt x="432" y="9632"/>
                  </a:lnTo>
                  <a:lnTo>
                    <a:pt x="432" y="9840"/>
                  </a:lnTo>
                  <a:lnTo>
                    <a:pt x="432" y="10096"/>
                  </a:lnTo>
                  <a:lnTo>
                    <a:pt x="432" y="10352"/>
                  </a:lnTo>
                  <a:lnTo>
                    <a:pt x="432" y="10624"/>
                  </a:lnTo>
                  <a:lnTo>
                    <a:pt x="432" y="10880"/>
                  </a:lnTo>
                  <a:lnTo>
                    <a:pt x="432" y="11136"/>
                  </a:lnTo>
                  <a:lnTo>
                    <a:pt x="432" y="11344"/>
                  </a:lnTo>
                  <a:lnTo>
                    <a:pt x="448" y="11597"/>
                  </a:lnTo>
                  <a:lnTo>
                    <a:pt x="448" y="11856"/>
                  </a:lnTo>
                  <a:lnTo>
                    <a:pt x="448" y="12064"/>
                  </a:lnTo>
                  <a:lnTo>
                    <a:pt x="448" y="12272"/>
                  </a:lnTo>
                  <a:lnTo>
                    <a:pt x="448" y="12528"/>
                  </a:lnTo>
                  <a:lnTo>
                    <a:pt x="448" y="12784"/>
                  </a:lnTo>
                  <a:lnTo>
                    <a:pt x="448" y="13056"/>
                  </a:lnTo>
                  <a:lnTo>
                    <a:pt x="448" y="13312"/>
                  </a:lnTo>
                  <a:lnTo>
                    <a:pt x="448" y="13568"/>
                  </a:lnTo>
                  <a:lnTo>
                    <a:pt x="448" y="13824"/>
                  </a:lnTo>
                  <a:cubicBezTo>
                    <a:pt x="448" y="13851"/>
                    <a:pt x="427" y="13872"/>
                    <a:pt x="400" y="13872"/>
                  </a:cubicBezTo>
                  <a:cubicBezTo>
                    <a:pt x="374" y="13872"/>
                    <a:pt x="352" y="13851"/>
                    <a:pt x="352" y="13824"/>
                  </a:cubicBezTo>
                  <a:lnTo>
                    <a:pt x="352" y="13568"/>
                  </a:lnTo>
                  <a:lnTo>
                    <a:pt x="352" y="13312"/>
                  </a:lnTo>
                  <a:lnTo>
                    <a:pt x="352" y="13056"/>
                  </a:lnTo>
                  <a:lnTo>
                    <a:pt x="352" y="12784"/>
                  </a:lnTo>
                  <a:lnTo>
                    <a:pt x="352" y="12528"/>
                  </a:lnTo>
                  <a:lnTo>
                    <a:pt x="352" y="12272"/>
                  </a:lnTo>
                  <a:lnTo>
                    <a:pt x="352" y="12064"/>
                  </a:lnTo>
                  <a:lnTo>
                    <a:pt x="352" y="11856"/>
                  </a:lnTo>
                  <a:lnTo>
                    <a:pt x="353" y="11603"/>
                  </a:lnTo>
                  <a:lnTo>
                    <a:pt x="336" y="11344"/>
                  </a:lnTo>
                  <a:lnTo>
                    <a:pt x="336" y="11136"/>
                  </a:lnTo>
                  <a:lnTo>
                    <a:pt x="336" y="10880"/>
                  </a:lnTo>
                  <a:lnTo>
                    <a:pt x="336" y="10624"/>
                  </a:lnTo>
                  <a:lnTo>
                    <a:pt x="336" y="10352"/>
                  </a:lnTo>
                  <a:lnTo>
                    <a:pt x="336" y="10096"/>
                  </a:lnTo>
                  <a:lnTo>
                    <a:pt x="336" y="9840"/>
                  </a:lnTo>
                  <a:lnTo>
                    <a:pt x="336" y="9632"/>
                  </a:lnTo>
                  <a:lnTo>
                    <a:pt x="336" y="9424"/>
                  </a:lnTo>
                  <a:lnTo>
                    <a:pt x="336" y="9216"/>
                  </a:lnTo>
                  <a:lnTo>
                    <a:pt x="336" y="9008"/>
                  </a:lnTo>
                  <a:lnTo>
                    <a:pt x="336" y="8848"/>
                  </a:lnTo>
                  <a:lnTo>
                    <a:pt x="336" y="8640"/>
                  </a:lnTo>
                  <a:lnTo>
                    <a:pt x="336" y="8448"/>
                  </a:lnTo>
                  <a:lnTo>
                    <a:pt x="336" y="8240"/>
                  </a:lnTo>
                  <a:lnTo>
                    <a:pt x="336" y="8032"/>
                  </a:lnTo>
                  <a:lnTo>
                    <a:pt x="336" y="7824"/>
                  </a:lnTo>
                  <a:lnTo>
                    <a:pt x="336" y="7616"/>
                  </a:lnTo>
                  <a:lnTo>
                    <a:pt x="336" y="7456"/>
                  </a:lnTo>
                  <a:lnTo>
                    <a:pt x="336" y="7248"/>
                  </a:lnTo>
                  <a:lnTo>
                    <a:pt x="336" y="7088"/>
                  </a:lnTo>
                  <a:lnTo>
                    <a:pt x="336" y="6944"/>
                  </a:lnTo>
                  <a:lnTo>
                    <a:pt x="336" y="6736"/>
                  </a:lnTo>
                  <a:lnTo>
                    <a:pt x="336" y="6528"/>
                  </a:lnTo>
                  <a:lnTo>
                    <a:pt x="336" y="6368"/>
                  </a:lnTo>
                  <a:lnTo>
                    <a:pt x="336" y="6160"/>
                  </a:lnTo>
                  <a:lnTo>
                    <a:pt x="336" y="5952"/>
                  </a:lnTo>
                  <a:lnTo>
                    <a:pt x="336" y="5744"/>
                  </a:lnTo>
                  <a:lnTo>
                    <a:pt x="336" y="5600"/>
                  </a:lnTo>
                  <a:lnTo>
                    <a:pt x="336" y="5392"/>
                  </a:lnTo>
                  <a:lnTo>
                    <a:pt x="337" y="5189"/>
                  </a:lnTo>
                  <a:lnTo>
                    <a:pt x="320" y="5024"/>
                  </a:lnTo>
                  <a:lnTo>
                    <a:pt x="320" y="4816"/>
                  </a:lnTo>
                  <a:lnTo>
                    <a:pt x="320" y="4656"/>
                  </a:lnTo>
                  <a:lnTo>
                    <a:pt x="320" y="4448"/>
                  </a:lnTo>
                  <a:lnTo>
                    <a:pt x="320" y="4240"/>
                  </a:lnTo>
                  <a:lnTo>
                    <a:pt x="320" y="4096"/>
                  </a:lnTo>
                  <a:lnTo>
                    <a:pt x="320" y="3888"/>
                  </a:lnTo>
                  <a:lnTo>
                    <a:pt x="320" y="3728"/>
                  </a:lnTo>
                  <a:lnTo>
                    <a:pt x="320" y="3520"/>
                  </a:lnTo>
                  <a:lnTo>
                    <a:pt x="320" y="3360"/>
                  </a:lnTo>
                  <a:lnTo>
                    <a:pt x="320" y="3216"/>
                  </a:lnTo>
                  <a:lnTo>
                    <a:pt x="320" y="3056"/>
                  </a:lnTo>
                  <a:lnTo>
                    <a:pt x="320" y="2896"/>
                  </a:lnTo>
                  <a:lnTo>
                    <a:pt x="320" y="2800"/>
                  </a:lnTo>
                  <a:lnTo>
                    <a:pt x="320" y="2688"/>
                  </a:lnTo>
                  <a:lnTo>
                    <a:pt x="320" y="2592"/>
                  </a:lnTo>
                  <a:lnTo>
                    <a:pt x="320" y="2544"/>
                  </a:lnTo>
                  <a:lnTo>
                    <a:pt x="320" y="2480"/>
                  </a:lnTo>
                  <a:lnTo>
                    <a:pt x="320" y="2384"/>
                  </a:lnTo>
                  <a:lnTo>
                    <a:pt x="320" y="2336"/>
                  </a:lnTo>
                  <a:lnTo>
                    <a:pt x="320" y="2224"/>
                  </a:lnTo>
                  <a:lnTo>
                    <a:pt x="320" y="2128"/>
                  </a:lnTo>
                  <a:lnTo>
                    <a:pt x="320" y="2016"/>
                  </a:lnTo>
                  <a:lnTo>
                    <a:pt x="320" y="1920"/>
                  </a:lnTo>
                  <a:lnTo>
                    <a:pt x="320" y="1760"/>
                  </a:lnTo>
                  <a:lnTo>
                    <a:pt x="320" y="1648"/>
                  </a:lnTo>
                  <a:lnTo>
                    <a:pt x="320" y="1552"/>
                  </a:lnTo>
                  <a:lnTo>
                    <a:pt x="320" y="1504"/>
                  </a:lnTo>
                  <a:lnTo>
                    <a:pt x="320" y="1456"/>
                  </a:lnTo>
                  <a:lnTo>
                    <a:pt x="320" y="1344"/>
                  </a:lnTo>
                  <a:lnTo>
                    <a:pt x="323" y="1360"/>
                  </a:lnTo>
                  <a:lnTo>
                    <a:pt x="307" y="1312"/>
                  </a:lnTo>
                  <a:cubicBezTo>
                    <a:pt x="305" y="1307"/>
                    <a:pt x="304" y="1302"/>
                    <a:pt x="304" y="1296"/>
                  </a:cubicBezTo>
                  <a:lnTo>
                    <a:pt x="304" y="1184"/>
                  </a:lnTo>
                  <a:lnTo>
                    <a:pt x="304" y="1040"/>
                  </a:lnTo>
                  <a:lnTo>
                    <a:pt x="304" y="928"/>
                  </a:lnTo>
                  <a:lnTo>
                    <a:pt x="304" y="832"/>
                  </a:lnTo>
                  <a:lnTo>
                    <a:pt x="304" y="720"/>
                  </a:lnTo>
                  <a:lnTo>
                    <a:pt x="304" y="624"/>
                  </a:lnTo>
                  <a:lnTo>
                    <a:pt x="304" y="512"/>
                  </a:lnTo>
                  <a:lnTo>
                    <a:pt x="304" y="416"/>
                  </a:lnTo>
                  <a:lnTo>
                    <a:pt x="304" y="304"/>
                  </a:lnTo>
                  <a:lnTo>
                    <a:pt x="304" y="208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400" y="160"/>
                  </a:lnTo>
                  <a:lnTo>
                    <a:pt x="304" y="160"/>
                  </a:lnTo>
                  <a:lnTo>
                    <a:pt x="304" y="96"/>
                  </a:lnTo>
                  <a:lnTo>
                    <a:pt x="400" y="96"/>
                  </a:lnTo>
                  <a:lnTo>
                    <a:pt x="400" y="160"/>
                  </a:lnTo>
                  <a:cubicBezTo>
                    <a:pt x="400" y="187"/>
                    <a:pt x="379" y="208"/>
                    <a:pt x="352" y="208"/>
                  </a:cubicBezTo>
                  <a:lnTo>
                    <a:pt x="336" y="208"/>
                  </a:lnTo>
                  <a:cubicBezTo>
                    <a:pt x="310" y="208"/>
                    <a:pt x="288" y="187"/>
                    <a:pt x="288" y="160"/>
                  </a:cubicBezTo>
                  <a:lnTo>
                    <a:pt x="288" y="96"/>
                  </a:lnTo>
                  <a:lnTo>
                    <a:pt x="384" y="96"/>
                  </a:lnTo>
                  <a:lnTo>
                    <a:pt x="384" y="160"/>
                  </a:lnTo>
                  <a:lnTo>
                    <a:pt x="288" y="160"/>
                  </a:lnTo>
                  <a:lnTo>
                    <a:pt x="288" y="96"/>
                  </a:lnTo>
                  <a:lnTo>
                    <a:pt x="384" y="96"/>
                  </a:lnTo>
                  <a:lnTo>
                    <a:pt x="384" y="160"/>
                  </a:lnTo>
                  <a:lnTo>
                    <a:pt x="288" y="160"/>
                  </a:lnTo>
                  <a:lnTo>
                    <a:pt x="288" y="96"/>
                  </a:lnTo>
                  <a:lnTo>
                    <a:pt x="336" y="144"/>
                  </a:lnTo>
                  <a:lnTo>
                    <a:pt x="320" y="144"/>
                  </a:lnTo>
                  <a:lnTo>
                    <a:pt x="368" y="96"/>
                  </a:lnTo>
                  <a:lnTo>
                    <a:pt x="368" y="160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272" y="160"/>
                  </a:lnTo>
                  <a:lnTo>
                    <a:pt x="272" y="96"/>
                  </a:lnTo>
                  <a:lnTo>
                    <a:pt x="368" y="96"/>
                  </a:lnTo>
                  <a:lnTo>
                    <a:pt x="368" y="160"/>
                  </a:lnTo>
                  <a:lnTo>
                    <a:pt x="272" y="160"/>
                  </a:lnTo>
                  <a:lnTo>
                    <a:pt x="272" y="96"/>
                  </a:lnTo>
                  <a:lnTo>
                    <a:pt x="368" y="96"/>
                  </a:lnTo>
                  <a:lnTo>
                    <a:pt x="368" y="160"/>
                  </a:lnTo>
                  <a:cubicBezTo>
                    <a:pt x="368" y="187"/>
                    <a:pt x="347" y="208"/>
                    <a:pt x="320" y="208"/>
                  </a:cubicBezTo>
                  <a:lnTo>
                    <a:pt x="304" y="208"/>
                  </a:lnTo>
                  <a:cubicBezTo>
                    <a:pt x="278" y="208"/>
                    <a:pt x="256" y="187"/>
                    <a:pt x="256" y="160"/>
                  </a:cubicBezTo>
                  <a:lnTo>
                    <a:pt x="256" y="96"/>
                  </a:lnTo>
                  <a:lnTo>
                    <a:pt x="352" y="96"/>
                  </a:lnTo>
                  <a:lnTo>
                    <a:pt x="352" y="160"/>
                  </a:lnTo>
                  <a:lnTo>
                    <a:pt x="256" y="160"/>
                  </a:lnTo>
                  <a:lnTo>
                    <a:pt x="256" y="96"/>
                  </a:lnTo>
                  <a:lnTo>
                    <a:pt x="352" y="96"/>
                  </a:lnTo>
                  <a:lnTo>
                    <a:pt x="352" y="160"/>
                  </a:lnTo>
                  <a:lnTo>
                    <a:pt x="352" y="208"/>
                  </a:lnTo>
                  <a:lnTo>
                    <a:pt x="352" y="256"/>
                  </a:lnTo>
                  <a:lnTo>
                    <a:pt x="352" y="304"/>
                  </a:lnTo>
                  <a:cubicBezTo>
                    <a:pt x="352" y="331"/>
                    <a:pt x="331" y="352"/>
                    <a:pt x="304" y="352"/>
                  </a:cubicBezTo>
                  <a:lnTo>
                    <a:pt x="288" y="352"/>
                  </a:lnTo>
                  <a:cubicBezTo>
                    <a:pt x="262" y="352"/>
                    <a:pt x="240" y="331"/>
                    <a:pt x="240" y="304"/>
                  </a:cubicBezTo>
                  <a:lnTo>
                    <a:pt x="240" y="256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240" y="160"/>
                  </a:lnTo>
                  <a:lnTo>
                    <a:pt x="288" y="208"/>
                  </a:lnTo>
                  <a:lnTo>
                    <a:pt x="272" y="208"/>
                  </a:lnTo>
                  <a:cubicBezTo>
                    <a:pt x="246" y="208"/>
                    <a:pt x="224" y="187"/>
                    <a:pt x="224" y="160"/>
                  </a:cubicBezTo>
                  <a:lnTo>
                    <a:pt x="224" y="96"/>
                  </a:lnTo>
                  <a:lnTo>
                    <a:pt x="320" y="96"/>
                  </a:lnTo>
                  <a:lnTo>
                    <a:pt x="320" y="160"/>
                  </a:lnTo>
                  <a:lnTo>
                    <a:pt x="224" y="160"/>
                  </a:lnTo>
                  <a:lnTo>
                    <a:pt x="224" y="96"/>
                  </a:lnTo>
                  <a:lnTo>
                    <a:pt x="320" y="96"/>
                  </a:lnTo>
                  <a:lnTo>
                    <a:pt x="320" y="160"/>
                  </a:lnTo>
                  <a:lnTo>
                    <a:pt x="224" y="160"/>
                  </a:lnTo>
                  <a:lnTo>
                    <a:pt x="224" y="96"/>
                  </a:lnTo>
                  <a:lnTo>
                    <a:pt x="320" y="96"/>
                  </a:lnTo>
                  <a:lnTo>
                    <a:pt x="320" y="160"/>
                  </a:lnTo>
                  <a:cubicBezTo>
                    <a:pt x="320" y="187"/>
                    <a:pt x="299" y="208"/>
                    <a:pt x="272" y="208"/>
                  </a:cubicBezTo>
                  <a:lnTo>
                    <a:pt x="256" y="208"/>
                  </a:lnTo>
                  <a:cubicBezTo>
                    <a:pt x="230" y="208"/>
                    <a:pt x="208" y="187"/>
                    <a:pt x="208" y="160"/>
                  </a:cubicBezTo>
                  <a:lnTo>
                    <a:pt x="208" y="96"/>
                  </a:lnTo>
                  <a:lnTo>
                    <a:pt x="304" y="96"/>
                  </a:lnTo>
                  <a:lnTo>
                    <a:pt x="304" y="160"/>
                  </a:lnTo>
                  <a:lnTo>
                    <a:pt x="208" y="160"/>
                  </a:lnTo>
                  <a:lnTo>
                    <a:pt x="208" y="96"/>
                  </a:lnTo>
                  <a:lnTo>
                    <a:pt x="304" y="96"/>
                  </a:lnTo>
                  <a:lnTo>
                    <a:pt x="304" y="160"/>
                  </a:lnTo>
                  <a:lnTo>
                    <a:pt x="208" y="160"/>
                  </a:lnTo>
                  <a:lnTo>
                    <a:pt x="208" y="96"/>
                  </a:lnTo>
                  <a:lnTo>
                    <a:pt x="304" y="96"/>
                  </a:lnTo>
                  <a:lnTo>
                    <a:pt x="304" y="160"/>
                  </a:lnTo>
                  <a:lnTo>
                    <a:pt x="208" y="160"/>
                  </a:lnTo>
                  <a:lnTo>
                    <a:pt x="208" y="96"/>
                  </a:lnTo>
                  <a:lnTo>
                    <a:pt x="256" y="144"/>
                  </a:lnTo>
                  <a:lnTo>
                    <a:pt x="240" y="144"/>
                  </a:lnTo>
                  <a:lnTo>
                    <a:pt x="288" y="96"/>
                  </a:lnTo>
                  <a:lnTo>
                    <a:pt x="288" y="160"/>
                  </a:lnTo>
                  <a:lnTo>
                    <a:pt x="192" y="160"/>
                  </a:lnTo>
                  <a:lnTo>
                    <a:pt x="192" y="96"/>
                  </a:lnTo>
                  <a:lnTo>
                    <a:pt x="288" y="96"/>
                  </a:lnTo>
                  <a:lnTo>
                    <a:pt x="288" y="160"/>
                  </a:lnTo>
                  <a:cubicBezTo>
                    <a:pt x="288" y="187"/>
                    <a:pt x="267" y="208"/>
                    <a:pt x="240" y="208"/>
                  </a:cubicBezTo>
                  <a:lnTo>
                    <a:pt x="224" y="208"/>
                  </a:lnTo>
                  <a:cubicBezTo>
                    <a:pt x="198" y="208"/>
                    <a:pt x="176" y="187"/>
                    <a:pt x="176" y="160"/>
                  </a:cubicBezTo>
                  <a:lnTo>
                    <a:pt x="176" y="96"/>
                  </a:lnTo>
                  <a:lnTo>
                    <a:pt x="272" y="96"/>
                  </a:lnTo>
                  <a:lnTo>
                    <a:pt x="272" y="160"/>
                  </a:lnTo>
                  <a:cubicBezTo>
                    <a:pt x="272" y="187"/>
                    <a:pt x="251" y="208"/>
                    <a:pt x="224" y="208"/>
                  </a:cubicBezTo>
                  <a:lnTo>
                    <a:pt x="208" y="208"/>
                  </a:lnTo>
                  <a:cubicBezTo>
                    <a:pt x="182" y="208"/>
                    <a:pt x="160" y="187"/>
                    <a:pt x="160" y="160"/>
                  </a:cubicBezTo>
                  <a:lnTo>
                    <a:pt x="160" y="96"/>
                  </a:lnTo>
                  <a:lnTo>
                    <a:pt x="256" y="96"/>
                  </a:lnTo>
                  <a:lnTo>
                    <a:pt x="256" y="160"/>
                  </a:lnTo>
                  <a:cubicBezTo>
                    <a:pt x="256" y="187"/>
                    <a:pt x="235" y="208"/>
                    <a:pt x="208" y="208"/>
                  </a:cubicBezTo>
                  <a:lnTo>
                    <a:pt x="192" y="208"/>
                  </a:lnTo>
                  <a:cubicBezTo>
                    <a:pt x="166" y="208"/>
                    <a:pt x="144" y="187"/>
                    <a:pt x="144" y="160"/>
                  </a:cubicBezTo>
                  <a:lnTo>
                    <a:pt x="144" y="96"/>
                  </a:lnTo>
                  <a:lnTo>
                    <a:pt x="240" y="96"/>
                  </a:lnTo>
                  <a:lnTo>
                    <a:pt x="240" y="160"/>
                  </a:lnTo>
                  <a:lnTo>
                    <a:pt x="144" y="160"/>
                  </a:lnTo>
                  <a:lnTo>
                    <a:pt x="144" y="96"/>
                  </a:lnTo>
                  <a:lnTo>
                    <a:pt x="240" y="96"/>
                  </a:lnTo>
                  <a:lnTo>
                    <a:pt x="240" y="160"/>
                  </a:lnTo>
                  <a:lnTo>
                    <a:pt x="144" y="160"/>
                  </a:lnTo>
                  <a:lnTo>
                    <a:pt x="144" y="96"/>
                  </a:lnTo>
                  <a:lnTo>
                    <a:pt x="239" y="108"/>
                  </a:lnTo>
                  <a:lnTo>
                    <a:pt x="223" y="172"/>
                  </a:lnTo>
                  <a:cubicBezTo>
                    <a:pt x="217" y="196"/>
                    <a:pt x="195" y="211"/>
                    <a:pt x="171" y="208"/>
                  </a:cubicBezTo>
                  <a:cubicBezTo>
                    <a:pt x="147" y="205"/>
                    <a:pt x="128" y="185"/>
                    <a:pt x="128" y="160"/>
                  </a:cubicBezTo>
                  <a:lnTo>
                    <a:pt x="128" y="96"/>
                  </a:lnTo>
                  <a:lnTo>
                    <a:pt x="224" y="96"/>
                  </a:lnTo>
                  <a:lnTo>
                    <a:pt x="224" y="160"/>
                  </a:lnTo>
                  <a:lnTo>
                    <a:pt x="128" y="160"/>
                  </a:lnTo>
                  <a:lnTo>
                    <a:pt x="128" y="96"/>
                  </a:lnTo>
                  <a:lnTo>
                    <a:pt x="224" y="96"/>
                  </a:lnTo>
                  <a:lnTo>
                    <a:pt x="224" y="160"/>
                  </a:lnTo>
                  <a:cubicBezTo>
                    <a:pt x="224" y="187"/>
                    <a:pt x="203" y="208"/>
                    <a:pt x="176" y="208"/>
                  </a:cubicBezTo>
                  <a:lnTo>
                    <a:pt x="160" y="208"/>
                  </a:lnTo>
                  <a:cubicBezTo>
                    <a:pt x="134" y="208"/>
                    <a:pt x="112" y="187"/>
                    <a:pt x="112" y="160"/>
                  </a:cubicBezTo>
                  <a:lnTo>
                    <a:pt x="112" y="96"/>
                  </a:lnTo>
                  <a:lnTo>
                    <a:pt x="208" y="96"/>
                  </a:lnTo>
                  <a:lnTo>
                    <a:pt x="208" y="160"/>
                  </a:lnTo>
                  <a:lnTo>
                    <a:pt x="112" y="160"/>
                  </a:lnTo>
                  <a:lnTo>
                    <a:pt x="112" y="96"/>
                  </a:lnTo>
                  <a:lnTo>
                    <a:pt x="207" y="108"/>
                  </a:lnTo>
                  <a:lnTo>
                    <a:pt x="191" y="172"/>
                  </a:lnTo>
                  <a:cubicBezTo>
                    <a:pt x="185" y="196"/>
                    <a:pt x="163" y="211"/>
                    <a:pt x="139" y="208"/>
                  </a:cubicBezTo>
                  <a:cubicBezTo>
                    <a:pt x="115" y="205"/>
                    <a:pt x="96" y="185"/>
                    <a:pt x="96" y="160"/>
                  </a:cubicBezTo>
                  <a:lnTo>
                    <a:pt x="96" y="96"/>
                  </a:lnTo>
                  <a:lnTo>
                    <a:pt x="192" y="96"/>
                  </a:lnTo>
                  <a:lnTo>
                    <a:pt x="192" y="160"/>
                  </a:lnTo>
                  <a:lnTo>
                    <a:pt x="192" y="208"/>
                  </a:lnTo>
                  <a:lnTo>
                    <a:pt x="192" y="256"/>
                  </a:lnTo>
                  <a:lnTo>
                    <a:pt x="192" y="304"/>
                  </a:lnTo>
                  <a:lnTo>
                    <a:pt x="96" y="304"/>
                  </a:lnTo>
                  <a:lnTo>
                    <a:pt x="96" y="256"/>
                  </a:lnTo>
                  <a:lnTo>
                    <a:pt x="192" y="256"/>
                  </a:lnTo>
                  <a:lnTo>
                    <a:pt x="192" y="304"/>
                  </a:lnTo>
                  <a:lnTo>
                    <a:pt x="96" y="304"/>
                  </a:lnTo>
                  <a:lnTo>
                    <a:pt x="96" y="256"/>
                  </a:lnTo>
                  <a:lnTo>
                    <a:pt x="144" y="304"/>
                  </a:lnTo>
                  <a:lnTo>
                    <a:pt x="128" y="304"/>
                  </a:lnTo>
                  <a:lnTo>
                    <a:pt x="176" y="256"/>
                  </a:lnTo>
                  <a:lnTo>
                    <a:pt x="176" y="304"/>
                  </a:lnTo>
                  <a:lnTo>
                    <a:pt x="80" y="304"/>
                  </a:lnTo>
                  <a:lnTo>
                    <a:pt x="80" y="256"/>
                  </a:lnTo>
                  <a:lnTo>
                    <a:pt x="176" y="256"/>
                  </a:lnTo>
                  <a:lnTo>
                    <a:pt x="176" y="304"/>
                  </a:lnTo>
                  <a:lnTo>
                    <a:pt x="176" y="368"/>
                  </a:lnTo>
                  <a:lnTo>
                    <a:pt x="176" y="416"/>
                  </a:lnTo>
                  <a:lnTo>
                    <a:pt x="176" y="464"/>
                  </a:lnTo>
                  <a:cubicBezTo>
                    <a:pt x="176" y="491"/>
                    <a:pt x="155" y="512"/>
                    <a:pt x="128" y="512"/>
                  </a:cubicBezTo>
                  <a:lnTo>
                    <a:pt x="112" y="512"/>
                  </a:lnTo>
                  <a:lnTo>
                    <a:pt x="96" y="512"/>
                  </a:lnTo>
                  <a:lnTo>
                    <a:pt x="144" y="464"/>
                  </a:lnTo>
                  <a:lnTo>
                    <a:pt x="144" y="512"/>
                  </a:lnTo>
                  <a:lnTo>
                    <a:pt x="144" y="560"/>
                  </a:lnTo>
                  <a:lnTo>
                    <a:pt x="144" y="624"/>
                  </a:lnTo>
                  <a:cubicBezTo>
                    <a:pt x="144" y="651"/>
                    <a:pt x="123" y="672"/>
                    <a:pt x="96" y="672"/>
                  </a:cubicBezTo>
                  <a:lnTo>
                    <a:pt x="80" y="672"/>
                  </a:lnTo>
                  <a:cubicBezTo>
                    <a:pt x="54" y="672"/>
                    <a:pt x="32" y="651"/>
                    <a:pt x="32" y="624"/>
                  </a:cubicBezTo>
                  <a:lnTo>
                    <a:pt x="32" y="560"/>
                  </a:lnTo>
                  <a:lnTo>
                    <a:pt x="128" y="560"/>
                  </a:lnTo>
                  <a:lnTo>
                    <a:pt x="128" y="624"/>
                  </a:lnTo>
                  <a:cubicBezTo>
                    <a:pt x="128" y="651"/>
                    <a:pt x="107" y="672"/>
                    <a:pt x="80" y="672"/>
                  </a:cubicBezTo>
                  <a:lnTo>
                    <a:pt x="64" y="672"/>
                  </a:lnTo>
                  <a:cubicBezTo>
                    <a:pt x="38" y="672"/>
                    <a:pt x="16" y="651"/>
                    <a:pt x="16" y="624"/>
                  </a:cubicBezTo>
                  <a:lnTo>
                    <a:pt x="16" y="560"/>
                  </a:lnTo>
                  <a:lnTo>
                    <a:pt x="112" y="560"/>
                  </a:lnTo>
                  <a:lnTo>
                    <a:pt x="112" y="624"/>
                  </a:lnTo>
                  <a:lnTo>
                    <a:pt x="16" y="624"/>
                  </a:lnTo>
                  <a:lnTo>
                    <a:pt x="16" y="560"/>
                  </a:lnTo>
                  <a:lnTo>
                    <a:pt x="112" y="560"/>
                  </a:lnTo>
                  <a:lnTo>
                    <a:pt x="112" y="624"/>
                  </a:lnTo>
                  <a:lnTo>
                    <a:pt x="112" y="672"/>
                  </a:lnTo>
                  <a:lnTo>
                    <a:pt x="112" y="720"/>
                  </a:lnTo>
                  <a:lnTo>
                    <a:pt x="112" y="768"/>
                  </a:lnTo>
                  <a:cubicBezTo>
                    <a:pt x="112" y="795"/>
                    <a:pt x="91" y="816"/>
                    <a:pt x="64" y="816"/>
                  </a:cubicBezTo>
                  <a:lnTo>
                    <a:pt x="48" y="816"/>
                  </a:lnTo>
                  <a:cubicBezTo>
                    <a:pt x="22" y="816"/>
                    <a:pt x="0" y="795"/>
                    <a:pt x="0" y="768"/>
                  </a:cubicBezTo>
                  <a:lnTo>
                    <a:pt x="0" y="720"/>
                  </a:lnTo>
                  <a:lnTo>
                    <a:pt x="96" y="720"/>
                  </a:lnTo>
                  <a:lnTo>
                    <a:pt x="96" y="768"/>
                  </a:lnTo>
                  <a:lnTo>
                    <a:pt x="96" y="832"/>
                  </a:lnTo>
                  <a:lnTo>
                    <a:pt x="96" y="880"/>
                  </a:lnTo>
                  <a:lnTo>
                    <a:pt x="96" y="928"/>
                  </a:lnTo>
                  <a:lnTo>
                    <a:pt x="96" y="976"/>
                  </a:lnTo>
                  <a:cubicBezTo>
                    <a:pt x="96" y="1003"/>
                    <a:pt x="75" y="1024"/>
                    <a:pt x="48" y="1024"/>
                  </a:cubicBezTo>
                  <a:cubicBezTo>
                    <a:pt x="22" y="1024"/>
                    <a:pt x="0" y="1003"/>
                    <a:pt x="0" y="97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0" name="Freeform 264"/>
            <p:cNvSpPr>
              <a:spLocks/>
            </p:cNvSpPr>
            <p:nvPr/>
          </p:nvSpPr>
          <p:spPr bwMode="auto">
            <a:xfrm>
              <a:off x="7583242" y="5005161"/>
              <a:ext cx="29772" cy="481662"/>
            </a:xfrm>
            <a:custGeom>
              <a:avLst/>
              <a:gdLst>
                <a:gd name="T0" fmla="*/ 48 w 264"/>
                <a:gd name="T1" fmla="*/ 1240 h 2514"/>
                <a:gd name="T2" fmla="*/ 48 w 264"/>
                <a:gd name="T3" fmla="*/ 1779 h 2514"/>
                <a:gd name="T4" fmla="*/ 56 w 264"/>
                <a:gd name="T5" fmla="*/ 2072 h 2514"/>
                <a:gd name="T6" fmla="*/ 8 w 264"/>
                <a:gd name="T7" fmla="*/ 2328 h 2514"/>
                <a:gd name="T8" fmla="*/ 16 w 264"/>
                <a:gd name="T9" fmla="*/ 2384 h 2514"/>
                <a:gd name="T10" fmla="*/ 48 w 264"/>
                <a:gd name="T11" fmla="*/ 2384 h 2514"/>
                <a:gd name="T12" fmla="*/ 80 w 264"/>
                <a:gd name="T13" fmla="*/ 2384 h 2514"/>
                <a:gd name="T14" fmla="*/ 56 w 264"/>
                <a:gd name="T15" fmla="*/ 2512 h 2514"/>
                <a:gd name="T16" fmla="*/ 88 w 264"/>
                <a:gd name="T17" fmla="*/ 2464 h 2514"/>
                <a:gd name="T18" fmla="*/ 48 w 264"/>
                <a:gd name="T19" fmla="*/ 2464 h 2514"/>
                <a:gd name="T20" fmla="*/ 112 w 264"/>
                <a:gd name="T21" fmla="*/ 2488 h 2514"/>
                <a:gd name="T22" fmla="*/ 96 w 264"/>
                <a:gd name="T23" fmla="*/ 2440 h 2514"/>
                <a:gd name="T24" fmla="*/ 80 w 264"/>
                <a:gd name="T25" fmla="*/ 2488 h 2514"/>
                <a:gd name="T26" fmla="*/ 136 w 264"/>
                <a:gd name="T27" fmla="*/ 2488 h 2514"/>
                <a:gd name="T28" fmla="*/ 120 w 264"/>
                <a:gd name="T29" fmla="*/ 2440 h 2514"/>
                <a:gd name="T30" fmla="*/ 136 w 264"/>
                <a:gd name="T31" fmla="*/ 2464 h 2514"/>
                <a:gd name="T32" fmla="*/ 152 w 264"/>
                <a:gd name="T33" fmla="*/ 2440 h 2514"/>
                <a:gd name="T34" fmla="*/ 128 w 264"/>
                <a:gd name="T35" fmla="*/ 2464 h 2514"/>
                <a:gd name="T36" fmla="*/ 160 w 264"/>
                <a:gd name="T37" fmla="*/ 2512 h 2514"/>
                <a:gd name="T38" fmla="*/ 192 w 264"/>
                <a:gd name="T39" fmla="*/ 2464 h 2514"/>
                <a:gd name="T40" fmla="*/ 152 w 264"/>
                <a:gd name="T41" fmla="*/ 2464 h 2514"/>
                <a:gd name="T42" fmla="*/ 208 w 264"/>
                <a:gd name="T43" fmla="*/ 2408 h 2514"/>
                <a:gd name="T44" fmla="*/ 192 w 264"/>
                <a:gd name="T45" fmla="*/ 2512 h 2514"/>
                <a:gd name="T46" fmla="*/ 176 w 264"/>
                <a:gd name="T47" fmla="*/ 2408 h 2514"/>
                <a:gd name="T48" fmla="*/ 205 w 264"/>
                <a:gd name="T49" fmla="*/ 2361 h 2514"/>
                <a:gd name="T50" fmla="*/ 192 w 264"/>
                <a:gd name="T51" fmla="*/ 2360 h 2514"/>
                <a:gd name="T52" fmla="*/ 200 w 264"/>
                <a:gd name="T53" fmla="*/ 2256 h 2514"/>
                <a:gd name="T54" fmla="*/ 200 w 264"/>
                <a:gd name="T55" fmla="*/ 1920 h 2514"/>
                <a:gd name="T56" fmla="*/ 208 w 264"/>
                <a:gd name="T57" fmla="*/ 1608 h 2514"/>
                <a:gd name="T58" fmla="*/ 208 w 264"/>
                <a:gd name="T59" fmla="*/ 1320 h 2514"/>
                <a:gd name="T60" fmla="*/ 208 w 264"/>
                <a:gd name="T61" fmla="*/ 1008 h 2514"/>
                <a:gd name="T62" fmla="*/ 264 w 264"/>
                <a:gd name="T63" fmla="*/ 832 h 2514"/>
                <a:gd name="T64" fmla="*/ 256 w 264"/>
                <a:gd name="T65" fmla="*/ 1064 h 2514"/>
                <a:gd name="T66" fmla="*/ 256 w 264"/>
                <a:gd name="T67" fmla="*/ 1376 h 2514"/>
                <a:gd name="T68" fmla="*/ 256 w 264"/>
                <a:gd name="T69" fmla="*/ 1680 h 2514"/>
                <a:gd name="T70" fmla="*/ 248 w 264"/>
                <a:gd name="T71" fmla="*/ 1992 h 2514"/>
                <a:gd name="T72" fmla="*/ 248 w 264"/>
                <a:gd name="T73" fmla="*/ 2304 h 2514"/>
                <a:gd name="T74" fmla="*/ 192 w 264"/>
                <a:gd name="T75" fmla="*/ 2408 h 2514"/>
                <a:gd name="T76" fmla="*/ 232 w 264"/>
                <a:gd name="T77" fmla="*/ 2384 h 2514"/>
                <a:gd name="T78" fmla="*/ 192 w 264"/>
                <a:gd name="T79" fmla="*/ 2488 h 2514"/>
                <a:gd name="T80" fmla="*/ 160 w 264"/>
                <a:gd name="T81" fmla="*/ 2432 h 2514"/>
                <a:gd name="T82" fmla="*/ 200 w 264"/>
                <a:gd name="T83" fmla="*/ 2464 h 2514"/>
                <a:gd name="T84" fmla="*/ 192 w 264"/>
                <a:gd name="T85" fmla="*/ 2488 h 2514"/>
                <a:gd name="T86" fmla="*/ 136 w 264"/>
                <a:gd name="T87" fmla="*/ 2488 h 2514"/>
                <a:gd name="T88" fmla="*/ 128 w 264"/>
                <a:gd name="T89" fmla="*/ 2464 h 2514"/>
                <a:gd name="T90" fmla="*/ 112 w 264"/>
                <a:gd name="T91" fmla="*/ 2488 h 2514"/>
                <a:gd name="T92" fmla="*/ 96 w 264"/>
                <a:gd name="T93" fmla="*/ 2488 h 2514"/>
                <a:gd name="T94" fmla="*/ 104 w 264"/>
                <a:gd name="T95" fmla="*/ 2512 h 2514"/>
                <a:gd name="T96" fmla="*/ 72 w 264"/>
                <a:gd name="T97" fmla="*/ 2488 h 2514"/>
                <a:gd name="T98" fmla="*/ 64 w 264"/>
                <a:gd name="T99" fmla="*/ 2464 h 2514"/>
                <a:gd name="T100" fmla="*/ 48 w 264"/>
                <a:gd name="T101" fmla="*/ 2464 h 2514"/>
                <a:gd name="T102" fmla="*/ 32 w 264"/>
                <a:gd name="T103" fmla="*/ 2488 h 2514"/>
                <a:gd name="T104" fmla="*/ 32 w 264"/>
                <a:gd name="T105" fmla="*/ 2408 h 2514"/>
                <a:gd name="T106" fmla="*/ 40 w 264"/>
                <a:gd name="T107" fmla="*/ 2432 h 2514"/>
                <a:gd name="T108" fmla="*/ 16 w 264"/>
                <a:gd name="T109" fmla="*/ 2360 h 2514"/>
                <a:gd name="T110" fmla="*/ 8 w 264"/>
                <a:gd name="T111" fmla="*/ 2176 h 2514"/>
                <a:gd name="T112" fmla="*/ 8 w 264"/>
                <a:gd name="T113" fmla="*/ 1864 h 2514"/>
                <a:gd name="T114" fmla="*/ 0 w 264"/>
                <a:gd name="T115" fmla="*/ 1632 h 2514"/>
                <a:gd name="T116" fmla="*/ 0 w 264"/>
                <a:gd name="T117" fmla="*/ 416 h 2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2514">
                  <a:moveTo>
                    <a:pt x="48" y="24"/>
                  </a:moveTo>
                  <a:lnTo>
                    <a:pt x="48" y="184"/>
                  </a:lnTo>
                  <a:lnTo>
                    <a:pt x="48" y="288"/>
                  </a:lnTo>
                  <a:lnTo>
                    <a:pt x="48" y="416"/>
                  </a:lnTo>
                  <a:lnTo>
                    <a:pt x="48" y="520"/>
                  </a:lnTo>
                  <a:lnTo>
                    <a:pt x="48" y="648"/>
                  </a:lnTo>
                  <a:lnTo>
                    <a:pt x="48" y="752"/>
                  </a:lnTo>
                  <a:lnTo>
                    <a:pt x="48" y="880"/>
                  </a:lnTo>
                  <a:lnTo>
                    <a:pt x="48" y="984"/>
                  </a:lnTo>
                  <a:lnTo>
                    <a:pt x="48" y="1112"/>
                  </a:lnTo>
                  <a:lnTo>
                    <a:pt x="48" y="1240"/>
                  </a:lnTo>
                  <a:lnTo>
                    <a:pt x="48" y="1376"/>
                  </a:lnTo>
                  <a:lnTo>
                    <a:pt x="48" y="1480"/>
                  </a:lnTo>
                  <a:lnTo>
                    <a:pt x="48" y="1552"/>
                  </a:lnTo>
                  <a:lnTo>
                    <a:pt x="48" y="1632"/>
                  </a:lnTo>
                  <a:lnTo>
                    <a:pt x="48" y="1656"/>
                  </a:lnTo>
                  <a:lnTo>
                    <a:pt x="48" y="1680"/>
                  </a:lnTo>
                  <a:lnTo>
                    <a:pt x="48" y="1712"/>
                  </a:lnTo>
                  <a:lnTo>
                    <a:pt x="48" y="1736"/>
                  </a:lnTo>
                  <a:lnTo>
                    <a:pt x="48" y="1760"/>
                  </a:lnTo>
                  <a:lnTo>
                    <a:pt x="48" y="1784"/>
                  </a:lnTo>
                  <a:lnTo>
                    <a:pt x="48" y="1779"/>
                  </a:lnTo>
                  <a:lnTo>
                    <a:pt x="56" y="1811"/>
                  </a:lnTo>
                  <a:cubicBezTo>
                    <a:pt x="56" y="1813"/>
                    <a:pt x="56" y="1815"/>
                    <a:pt x="56" y="1816"/>
                  </a:cubicBezTo>
                  <a:lnTo>
                    <a:pt x="56" y="1840"/>
                  </a:lnTo>
                  <a:lnTo>
                    <a:pt x="56" y="1864"/>
                  </a:lnTo>
                  <a:lnTo>
                    <a:pt x="56" y="1888"/>
                  </a:lnTo>
                  <a:lnTo>
                    <a:pt x="56" y="1920"/>
                  </a:lnTo>
                  <a:lnTo>
                    <a:pt x="56" y="1968"/>
                  </a:lnTo>
                  <a:lnTo>
                    <a:pt x="56" y="1992"/>
                  </a:lnTo>
                  <a:lnTo>
                    <a:pt x="56" y="2016"/>
                  </a:lnTo>
                  <a:lnTo>
                    <a:pt x="56" y="2048"/>
                  </a:lnTo>
                  <a:lnTo>
                    <a:pt x="56" y="2072"/>
                  </a:lnTo>
                  <a:lnTo>
                    <a:pt x="56" y="2096"/>
                  </a:lnTo>
                  <a:lnTo>
                    <a:pt x="56" y="2120"/>
                  </a:lnTo>
                  <a:lnTo>
                    <a:pt x="56" y="2152"/>
                  </a:lnTo>
                  <a:lnTo>
                    <a:pt x="56" y="2176"/>
                  </a:lnTo>
                  <a:lnTo>
                    <a:pt x="56" y="2200"/>
                  </a:lnTo>
                  <a:lnTo>
                    <a:pt x="56" y="2256"/>
                  </a:lnTo>
                  <a:lnTo>
                    <a:pt x="56" y="2280"/>
                  </a:lnTo>
                  <a:lnTo>
                    <a:pt x="56" y="2304"/>
                  </a:lnTo>
                  <a:lnTo>
                    <a:pt x="56" y="2328"/>
                  </a:lnTo>
                  <a:cubicBezTo>
                    <a:pt x="56" y="2342"/>
                    <a:pt x="46" y="2352"/>
                    <a:pt x="32" y="2352"/>
                  </a:cubicBezTo>
                  <a:cubicBezTo>
                    <a:pt x="19" y="2352"/>
                    <a:pt x="8" y="2342"/>
                    <a:pt x="8" y="2328"/>
                  </a:cubicBezTo>
                  <a:lnTo>
                    <a:pt x="8" y="2304"/>
                  </a:lnTo>
                  <a:cubicBezTo>
                    <a:pt x="8" y="2293"/>
                    <a:pt x="17" y="2283"/>
                    <a:pt x="29" y="2281"/>
                  </a:cubicBezTo>
                  <a:cubicBezTo>
                    <a:pt x="40" y="2279"/>
                    <a:pt x="52" y="2286"/>
                    <a:pt x="55" y="2297"/>
                  </a:cubicBezTo>
                  <a:lnTo>
                    <a:pt x="63" y="2321"/>
                  </a:lnTo>
                  <a:cubicBezTo>
                    <a:pt x="64" y="2323"/>
                    <a:pt x="64" y="2326"/>
                    <a:pt x="64" y="2328"/>
                  </a:cubicBezTo>
                  <a:lnTo>
                    <a:pt x="64" y="2360"/>
                  </a:lnTo>
                  <a:lnTo>
                    <a:pt x="64" y="2384"/>
                  </a:lnTo>
                  <a:lnTo>
                    <a:pt x="64" y="2408"/>
                  </a:lnTo>
                  <a:cubicBezTo>
                    <a:pt x="64" y="2422"/>
                    <a:pt x="54" y="2432"/>
                    <a:pt x="40" y="2432"/>
                  </a:cubicBezTo>
                  <a:cubicBezTo>
                    <a:pt x="27" y="2432"/>
                    <a:pt x="16" y="2422"/>
                    <a:pt x="16" y="2408"/>
                  </a:cubicBezTo>
                  <a:lnTo>
                    <a:pt x="16" y="2384"/>
                  </a:lnTo>
                  <a:cubicBezTo>
                    <a:pt x="16" y="2371"/>
                    <a:pt x="27" y="2360"/>
                    <a:pt x="40" y="2360"/>
                  </a:cubicBezTo>
                  <a:cubicBezTo>
                    <a:pt x="54" y="2360"/>
                    <a:pt x="64" y="2371"/>
                    <a:pt x="64" y="2384"/>
                  </a:cubicBezTo>
                  <a:lnTo>
                    <a:pt x="64" y="2408"/>
                  </a:lnTo>
                  <a:cubicBezTo>
                    <a:pt x="64" y="2422"/>
                    <a:pt x="54" y="2432"/>
                    <a:pt x="40" y="2432"/>
                  </a:cubicBezTo>
                  <a:cubicBezTo>
                    <a:pt x="27" y="2432"/>
                    <a:pt x="16" y="2422"/>
                    <a:pt x="16" y="2408"/>
                  </a:cubicBezTo>
                  <a:lnTo>
                    <a:pt x="16" y="2384"/>
                  </a:lnTo>
                  <a:cubicBezTo>
                    <a:pt x="16" y="2371"/>
                    <a:pt x="27" y="2360"/>
                    <a:pt x="40" y="2360"/>
                  </a:cubicBezTo>
                  <a:cubicBezTo>
                    <a:pt x="54" y="2360"/>
                    <a:pt x="64" y="2371"/>
                    <a:pt x="64" y="2384"/>
                  </a:cubicBezTo>
                  <a:lnTo>
                    <a:pt x="64" y="2408"/>
                  </a:lnTo>
                  <a:lnTo>
                    <a:pt x="40" y="2384"/>
                  </a:lnTo>
                  <a:lnTo>
                    <a:pt x="48" y="2384"/>
                  </a:lnTo>
                  <a:lnTo>
                    <a:pt x="24" y="2408"/>
                  </a:lnTo>
                  <a:lnTo>
                    <a:pt x="24" y="2384"/>
                  </a:lnTo>
                  <a:cubicBezTo>
                    <a:pt x="24" y="2371"/>
                    <a:pt x="35" y="2360"/>
                    <a:pt x="48" y="2360"/>
                  </a:cubicBezTo>
                  <a:cubicBezTo>
                    <a:pt x="62" y="2360"/>
                    <a:pt x="72" y="2371"/>
                    <a:pt x="72" y="2384"/>
                  </a:cubicBezTo>
                  <a:lnTo>
                    <a:pt x="72" y="2408"/>
                  </a:lnTo>
                  <a:lnTo>
                    <a:pt x="48" y="2384"/>
                  </a:lnTo>
                  <a:lnTo>
                    <a:pt x="56" y="2384"/>
                  </a:lnTo>
                  <a:lnTo>
                    <a:pt x="32" y="2408"/>
                  </a:lnTo>
                  <a:lnTo>
                    <a:pt x="32" y="2384"/>
                  </a:lnTo>
                  <a:cubicBezTo>
                    <a:pt x="32" y="2371"/>
                    <a:pt x="43" y="2360"/>
                    <a:pt x="56" y="2360"/>
                  </a:cubicBezTo>
                  <a:cubicBezTo>
                    <a:pt x="70" y="2360"/>
                    <a:pt x="80" y="2371"/>
                    <a:pt x="80" y="2384"/>
                  </a:cubicBezTo>
                  <a:lnTo>
                    <a:pt x="80" y="2408"/>
                  </a:lnTo>
                  <a:lnTo>
                    <a:pt x="80" y="2432"/>
                  </a:lnTo>
                  <a:lnTo>
                    <a:pt x="80" y="2464"/>
                  </a:lnTo>
                  <a:lnTo>
                    <a:pt x="80" y="2488"/>
                  </a:lnTo>
                  <a:cubicBezTo>
                    <a:pt x="80" y="2502"/>
                    <a:pt x="70" y="2512"/>
                    <a:pt x="56" y="2512"/>
                  </a:cubicBezTo>
                  <a:cubicBezTo>
                    <a:pt x="43" y="2512"/>
                    <a:pt x="32" y="2502"/>
                    <a:pt x="32" y="2488"/>
                  </a:cubicBezTo>
                  <a:lnTo>
                    <a:pt x="32" y="2464"/>
                  </a:lnTo>
                  <a:cubicBezTo>
                    <a:pt x="32" y="2451"/>
                    <a:pt x="43" y="2440"/>
                    <a:pt x="56" y="2440"/>
                  </a:cubicBezTo>
                  <a:cubicBezTo>
                    <a:pt x="70" y="2440"/>
                    <a:pt x="80" y="2451"/>
                    <a:pt x="80" y="2464"/>
                  </a:cubicBezTo>
                  <a:lnTo>
                    <a:pt x="80" y="2488"/>
                  </a:lnTo>
                  <a:cubicBezTo>
                    <a:pt x="80" y="2502"/>
                    <a:pt x="70" y="2512"/>
                    <a:pt x="56" y="2512"/>
                  </a:cubicBezTo>
                  <a:cubicBezTo>
                    <a:pt x="43" y="2512"/>
                    <a:pt x="32" y="2502"/>
                    <a:pt x="32" y="2488"/>
                  </a:cubicBezTo>
                  <a:lnTo>
                    <a:pt x="32" y="2464"/>
                  </a:lnTo>
                  <a:cubicBezTo>
                    <a:pt x="32" y="2451"/>
                    <a:pt x="43" y="2440"/>
                    <a:pt x="56" y="2440"/>
                  </a:cubicBezTo>
                  <a:cubicBezTo>
                    <a:pt x="70" y="2440"/>
                    <a:pt x="80" y="2451"/>
                    <a:pt x="80" y="2464"/>
                  </a:cubicBezTo>
                  <a:lnTo>
                    <a:pt x="80" y="2488"/>
                  </a:lnTo>
                  <a:lnTo>
                    <a:pt x="56" y="2464"/>
                  </a:lnTo>
                  <a:lnTo>
                    <a:pt x="64" y="2464"/>
                  </a:lnTo>
                  <a:lnTo>
                    <a:pt x="40" y="2488"/>
                  </a:lnTo>
                  <a:lnTo>
                    <a:pt x="40" y="2464"/>
                  </a:lnTo>
                  <a:cubicBezTo>
                    <a:pt x="40" y="2451"/>
                    <a:pt x="51" y="2440"/>
                    <a:pt x="64" y="2440"/>
                  </a:cubicBezTo>
                  <a:cubicBezTo>
                    <a:pt x="78" y="2440"/>
                    <a:pt x="88" y="2451"/>
                    <a:pt x="88" y="2464"/>
                  </a:cubicBezTo>
                  <a:lnTo>
                    <a:pt x="88" y="2488"/>
                  </a:lnTo>
                  <a:lnTo>
                    <a:pt x="64" y="2464"/>
                  </a:lnTo>
                  <a:lnTo>
                    <a:pt x="72" y="2464"/>
                  </a:lnTo>
                  <a:lnTo>
                    <a:pt x="48" y="2488"/>
                  </a:lnTo>
                  <a:lnTo>
                    <a:pt x="48" y="2464"/>
                  </a:lnTo>
                  <a:cubicBezTo>
                    <a:pt x="48" y="2451"/>
                    <a:pt x="59" y="2440"/>
                    <a:pt x="72" y="2440"/>
                  </a:cubicBezTo>
                  <a:cubicBezTo>
                    <a:pt x="86" y="2440"/>
                    <a:pt x="96" y="2451"/>
                    <a:pt x="96" y="2464"/>
                  </a:cubicBezTo>
                  <a:lnTo>
                    <a:pt x="96" y="2488"/>
                  </a:lnTo>
                  <a:cubicBezTo>
                    <a:pt x="96" y="2502"/>
                    <a:pt x="86" y="2512"/>
                    <a:pt x="72" y="2512"/>
                  </a:cubicBezTo>
                  <a:cubicBezTo>
                    <a:pt x="59" y="2512"/>
                    <a:pt x="48" y="2502"/>
                    <a:pt x="48" y="2488"/>
                  </a:cubicBezTo>
                  <a:lnTo>
                    <a:pt x="48" y="2464"/>
                  </a:lnTo>
                  <a:cubicBezTo>
                    <a:pt x="48" y="2451"/>
                    <a:pt x="59" y="2440"/>
                    <a:pt x="72" y="2440"/>
                  </a:cubicBezTo>
                  <a:cubicBezTo>
                    <a:pt x="86" y="2440"/>
                    <a:pt x="96" y="2451"/>
                    <a:pt x="96" y="2464"/>
                  </a:cubicBezTo>
                  <a:lnTo>
                    <a:pt x="96" y="2488"/>
                  </a:lnTo>
                  <a:lnTo>
                    <a:pt x="72" y="2464"/>
                  </a:lnTo>
                  <a:lnTo>
                    <a:pt x="80" y="2464"/>
                  </a:lnTo>
                  <a:lnTo>
                    <a:pt x="88" y="2464"/>
                  </a:lnTo>
                  <a:lnTo>
                    <a:pt x="64" y="2488"/>
                  </a:lnTo>
                  <a:lnTo>
                    <a:pt x="64" y="2464"/>
                  </a:lnTo>
                  <a:cubicBezTo>
                    <a:pt x="64" y="2451"/>
                    <a:pt x="75" y="2440"/>
                    <a:pt x="88" y="2440"/>
                  </a:cubicBezTo>
                  <a:cubicBezTo>
                    <a:pt x="102" y="2440"/>
                    <a:pt x="112" y="2451"/>
                    <a:pt x="112" y="2464"/>
                  </a:cubicBezTo>
                  <a:lnTo>
                    <a:pt x="112" y="2488"/>
                  </a:lnTo>
                  <a:lnTo>
                    <a:pt x="88" y="2464"/>
                  </a:lnTo>
                  <a:lnTo>
                    <a:pt x="96" y="2464"/>
                  </a:lnTo>
                  <a:lnTo>
                    <a:pt x="72" y="2488"/>
                  </a:lnTo>
                  <a:lnTo>
                    <a:pt x="72" y="2464"/>
                  </a:lnTo>
                  <a:cubicBezTo>
                    <a:pt x="72" y="2451"/>
                    <a:pt x="83" y="2440"/>
                    <a:pt x="96" y="2440"/>
                  </a:cubicBezTo>
                  <a:cubicBezTo>
                    <a:pt x="110" y="2440"/>
                    <a:pt x="120" y="2451"/>
                    <a:pt x="120" y="2464"/>
                  </a:cubicBezTo>
                  <a:lnTo>
                    <a:pt x="120" y="2488"/>
                  </a:lnTo>
                  <a:cubicBezTo>
                    <a:pt x="120" y="2502"/>
                    <a:pt x="110" y="2512"/>
                    <a:pt x="96" y="2512"/>
                  </a:cubicBezTo>
                  <a:cubicBezTo>
                    <a:pt x="83" y="2512"/>
                    <a:pt x="72" y="2502"/>
                    <a:pt x="72" y="2488"/>
                  </a:cubicBezTo>
                  <a:lnTo>
                    <a:pt x="72" y="2464"/>
                  </a:lnTo>
                  <a:cubicBezTo>
                    <a:pt x="72" y="2451"/>
                    <a:pt x="83" y="2440"/>
                    <a:pt x="96" y="2440"/>
                  </a:cubicBezTo>
                  <a:cubicBezTo>
                    <a:pt x="110" y="2440"/>
                    <a:pt x="120" y="2451"/>
                    <a:pt x="120" y="2464"/>
                  </a:cubicBezTo>
                  <a:lnTo>
                    <a:pt x="120" y="2488"/>
                  </a:lnTo>
                  <a:lnTo>
                    <a:pt x="96" y="2464"/>
                  </a:lnTo>
                  <a:lnTo>
                    <a:pt x="104" y="2464"/>
                  </a:lnTo>
                  <a:lnTo>
                    <a:pt x="80" y="2488"/>
                  </a:lnTo>
                  <a:lnTo>
                    <a:pt x="80" y="2464"/>
                  </a:lnTo>
                  <a:cubicBezTo>
                    <a:pt x="80" y="2451"/>
                    <a:pt x="91" y="2440"/>
                    <a:pt x="104" y="2440"/>
                  </a:cubicBezTo>
                  <a:cubicBezTo>
                    <a:pt x="118" y="2440"/>
                    <a:pt x="128" y="2451"/>
                    <a:pt x="128" y="2464"/>
                  </a:cubicBezTo>
                  <a:lnTo>
                    <a:pt x="128" y="2488"/>
                  </a:lnTo>
                  <a:cubicBezTo>
                    <a:pt x="128" y="2502"/>
                    <a:pt x="118" y="2512"/>
                    <a:pt x="104" y="2512"/>
                  </a:cubicBezTo>
                  <a:cubicBezTo>
                    <a:pt x="91" y="2512"/>
                    <a:pt x="80" y="2502"/>
                    <a:pt x="80" y="2488"/>
                  </a:cubicBezTo>
                  <a:lnTo>
                    <a:pt x="80" y="2464"/>
                  </a:lnTo>
                  <a:cubicBezTo>
                    <a:pt x="80" y="2451"/>
                    <a:pt x="91" y="2440"/>
                    <a:pt x="104" y="2440"/>
                  </a:cubicBezTo>
                  <a:cubicBezTo>
                    <a:pt x="118" y="2440"/>
                    <a:pt x="128" y="2451"/>
                    <a:pt x="128" y="2464"/>
                  </a:cubicBezTo>
                  <a:lnTo>
                    <a:pt x="128" y="2488"/>
                  </a:lnTo>
                  <a:lnTo>
                    <a:pt x="104" y="2464"/>
                  </a:lnTo>
                  <a:lnTo>
                    <a:pt x="112" y="2464"/>
                  </a:lnTo>
                  <a:lnTo>
                    <a:pt x="88" y="2488"/>
                  </a:lnTo>
                  <a:lnTo>
                    <a:pt x="88" y="2464"/>
                  </a:lnTo>
                  <a:cubicBezTo>
                    <a:pt x="88" y="2451"/>
                    <a:pt x="99" y="2440"/>
                    <a:pt x="112" y="2440"/>
                  </a:cubicBezTo>
                  <a:cubicBezTo>
                    <a:pt x="126" y="2440"/>
                    <a:pt x="136" y="2451"/>
                    <a:pt x="136" y="2464"/>
                  </a:cubicBezTo>
                  <a:lnTo>
                    <a:pt x="136" y="2488"/>
                  </a:lnTo>
                  <a:lnTo>
                    <a:pt x="112" y="2464"/>
                  </a:lnTo>
                  <a:lnTo>
                    <a:pt x="120" y="2464"/>
                  </a:lnTo>
                  <a:lnTo>
                    <a:pt x="96" y="2488"/>
                  </a:lnTo>
                  <a:lnTo>
                    <a:pt x="96" y="2464"/>
                  </a:lnTo>
                  <a:cubicBezTo>
                    <a:pt x="96" y="2451"/>
                    <a:pt x="107" y="2440"/>
                    <a:pt x="120" y="2440"/>
                  </a:cubicBezTo>
                  <a:cubicBezTo>
                    <a:pt x="134" y="2440"/>
                    <a:pt x="144" y="2451"/>
                    <a:pt x="144" y="2464"/>
                  </a:cubicBezTo>
                  <a:lnTo>
                    <a:pt x="144" y="2488"/>
                  </a:lnTo>
                  <a:cubicBezTo>
                    <a:pt x="144" y="2502"/>
                    <a:pt x="134" y="2512"/>
                    <a:pt x="120" y="2512"/>
                  </a:cubicBezTo>
                  <a:cubicBezTo>
                    <a:pt x="107" y="2512"/>
                    <a:pt x="96" y="2502"/>
                    <a:pt x="96" y="2488"/>
                  </a:cubicBezTo>
                  <a:lnTo>
                    <a:pt x="96" y="2464"/>
                  </a:lnTo>
                  <a:cubicBezTo>
                    <a:pt x="96" y="2451"/>
                    <a:pt x="107" y="2440"/>
                    <a:pt x="120" y="2440"/>
                  </a:cubicBezTo>
                  <a:cubicBezTo>
                    <a:pt x="134" y="2440"/>
                    <a:pt x="144" y="2451"/>
                    <a:pt x="144" y="2464"/>
                  </a:cubicBezTo>
                  <a:lnTo>
                    <a:pt x="144" y="2488"/>
                  </a:lnTo>
                  <a:lnTo>
                    <a:pt x="120" y="2464"/>
                  </a:lnTo>
                  <a:lnTo>
                    <a:pt x="128" y="2464"/>
                  </a:lnTo>
                  <a:lnTo>
                    <a:pt x="136" y="2464"/>
                  </a:lnTo>
                  <a:lnTo>
                    <a:pt x="112" y="2488"/>
                  </a:lnTo>
                  <a:lnTo>
                    <a:pt x="112" y="2464"/>
                  </a:lnTo>
                  <a:cubicBezTo>
                    <a:pt x="112" y="2451"/>
                    <a:pt x="123" y="2440"/>
                    <a:pt x="136" y="2440"/>
                  </a:cubicBezTo>
                  <a:cubicBezTo>
                    <a:pt x="150" y="2440"/>
                    <a:pt x="160" y="2451"/>
                    <a:pt x="160" y="2464"/>
                  </a:cubicBezTo>
                  <a:lnTo>
                    <a:pt x="160" y="2488"/>
                  </a:lnTo>
                  <a:lnTo>
                    <a:pt x="136" y="2464"/>
                  </a:lnTo>
                  <a:lnTo>
                    <a:pt x="144" y="2464"/>
                  </a:lnTo>
                  <a:lnTo>
                    <a:pt x="120" y="2488"/>
                  </a:lnTo>
                  <a:lnTo>
                    <a:pt x="120" y="2464"/>
                  </a:lnTo>
                  <a:cubicBezTo>
                    <a:pt x="120" y="2451"/>
                    <a:pt x="131" y="2440"/>
                    <a:pt x="144" y="2440"/>
                  </a:cubicBezTo>
                  <a:cubicBezTo>
                    <a:pt x="158" y="2440"/>
                    <a:pt x="168" y="2451"/>
                    <a:pt x="168" y="2464"/>
                  </a:cubicBezTo>
                  <a:lnTo>
                    <a:pt x="168" y="2488"/>
                  </a:lnTo>
                  <a:lnTo>
                    <a:pt x="144" y="2464"/>
                  </a:lnTo>
                  <a:lnTo>
                    <a:pt x="152" y="2464"/>
                  </a:lnTo>
                  <a:lnTo>
                    <a:pt x="128" y="2488"/>
                  </a:lnTo>
                  <a:lnTo>
                    <a:pt x="128" y="2464"/>
                  </a:lnTo>
                  <a:cubicBezTo>
                    <a:pt x="128" y="2451"/>
                    <a:pt x="139" y="2440"/>
                    <a:pt x="152" y="2440"/>
                  </a:cubicBezTo>
                  <a:cubicBezTo>
                    <a:pt x="166" y="2440"/>
                    <a:pt x="176" y="2451"/>
                    <a:pt x="176" y="2464"/>
                  </a:cubicBezTo>
                  <a:lnTo>
                    <a:pt x="176" y="2488"/>
                  </a:lnTo>
                  <a:cubicBezTo>
                    <a:pt x="176" y="2502"/>
                    <a:pt x="166" y="2512"/>
                    <a:pt x="152" y="2512"/>
                  </a:cubicBezTo>
                  <a:cubicBezTo>
                    <a:pt x="139" y="2512"/>
                    <a:pt x="128" y="2502"/>
                    <a:pt x="128" y="2488"/>
                  </a:cubicBezTo>
                  <a:lnTo>
                    <a:pt x="128" y="2464"/>
                  </a:lnTo>
                  <a:cubicBezTo>
                    <a:pt x="128" y="2451"/>
                    <a:pt x="139" y="2440"/>
                    <a:pt x="152" y="2440"/>
                  </a:cubicBezTo>
                  <a:cubicBezTo>
                    <a:pt x="166" y="2440"/>
                    <a:pt x="176" y="2451"/>
                    <a:pt x="176" y="2464"/>
                  </a:cubicBezTo>
                  <a:lnTo>
                    <a:pt x="176" y="2488"/>
                  </a:lnTo>
                  <a:cubicBezTo>
                    <a:pt x="176" y="2502"/>
                    <a:pt x="166" y="2512"/>
                    <a:pt x="152" y="2512"/>
                  </a:cubicBezTo>
                  <a:cubicBezTo>
                    <a:pt x="139" y="2512"/>
                    <a:pt x="128" y="2502"/>
                    <a:pt x="128" y="2488"/>
                  </a:cubicBezTo>
                  <a:lnTo>
                    <a:pt x="128" y="2464"/>
                  </a:lnTo>
                  <a:cubicBezTo>
                    <a:pt x="128" y="2451"/>
                    <a:pt x="139" y="2440"/>
                    <a:pt x="152" y="2440"/>
                  </a:cubicBezTo>
                  <a:lnTo>
                    <a:pt x="160" y="2440"/>
                  </a:lnTo>
                  <a:cubicBezTo>
                    <a:pt x="174" y="2440"/>
                    <a:pt x="184" y="2451"/>
                    <a:pt x="184" y="2464"/>
                  </a:cubicBezTo>
                  <a:lnTo>
                    <a:pt x="184" y="2488"/>
                  </a:lnTo>
                  <a:cubicBezTo>
                    <a:pt x="184" y="2502"/>
                    <a:pt x="174" y="2512"/>
                    <a:pt x="160" y="2512"/>
                  </a:cubicBezTo>
                  <a:cubicBezTo>
                    <a:pt x="147" y="2512"/>
                    <a:pt x="136" y="2502"/>
                    <a:pt x="136" y="2488"/>
                  </a:cubicBezTo>
                  <a:lnTo>
                    <a:pt x="136" y="2464"/>
                  </a:lnTo>
                  <a:cubicBezTo>
                    <a:pt x="136" y="2451"/>
                    <a:pt x="147" y="2440"/>
                    <a:pt x="160" y="2440"/>
                  </a:cubicBezTo>
                  <a:cubicBezTo>
                    <a:pt x="174" y="2440"/>
                    <a:pt x="184" y="2451"/>
                    <a:pt x="184" y="2464"/>
                  </a:cubicBezTo>
                  <a:lnTo>
                    <a:pt x="184" y="2488"/>
                  </a:lnTo>
                  <a:cubicBezTo>
                    <a:pt x="184" y="2502"/>
                    <a:pt x="174" y="2512"/>
                    <a:pt x="160" y="2512"/>
                  </a:cubicBezTo>
                  <a:cubicBezTo>
                    <a:pt x="147" y="2512"/>
                    <a:pt x="136" y="2502"/>
                    <a:pt x="136" y="2488"/>
                  </a:cubicBezTo>
                  <a:lnTo>
                    <a:pt x="136" y="2464"/>
                  </a:lnTo>
                  <a:cubicBezTo>
                    <a:pt x="136" y="2451"/>
                    <a:pt x="147" y="2440"/>
                    <a:pt x="160" y="2440"/>
                  </a:cubicBezTo>
                  <a:cubicBezTo>
                    <a:pt x="174" y="2440"/>
                    <a:pt x="184" y="2451"/>
                    <a:pt x="184" y="2464"/>
                  </a:cubicBezTo>
                  <a:lnTo>
                    <a:pt x="184" y="2488"/>
                  </a:lnTo>
                  <a:lnTo>
                    <a:pt x="160" y="2464"/>
                  </a:lnTo>
                  <a:lnTo>
                    <a:pt x="168" y="2464"/>
                  </a:lnTo>
                  <a:lnTo>
                    <a:pt x="144" y="2488"/>
                  </a:lnTo>
                  <a:lnTo>
                    <a:pt x="144" y="2464"/>
                  </a:lnTo>
                  <a:cubicBezTo>
                    <a:pt x="144" y="2451"/>
                    <a:pt x="155" y="2440"/>
                    <a:pt x="168" y="2440"/>
                  </a:cubicBezTo>
                  <a:cubicBezTo>
                    <a:pt x="182" y="2440"/>
                    <a:pt x="192" y="2451"/>
                    <a:pt x="192" y="2464"/>
                  </a:cubicBezTo>
                  <a:lnTo>
                    <a:pt x="192" y="2488"/>
                  </a:lnTo>
                  <a:lnTo>
                    <a:pt x="168" y="2464"/>
                  </a:lnTo>
                  <a:lnTo>
                    <a:pt x="176" y="2464"/>
                  </a:lnTo>
                  <a:lnTo>
                    <a:pt x="152" y="2488"/>
                  </a:lnTo>
                  <a:lnTo>
                    <a:pt x="152" y="2464"/>
                  </a:lnTo>
                  <a:cubicBezTo>
                    <a:pt x="152" y="2451"/>
                    <a:pt x="163" y="2440"/>
                    <a:pt x="176" y="2440"/>
                  </a:cubicBezTo>
                  <a:cubicBezTo>
                    <a:pt x="190" y="2440"/>
                    <a:pt x="200" y="2451"/>
                    <a:pt x="200" y="2464"/>
                  </a:cubicBezTo>
                  <a:lnTo>
                    <a:pt x="200" y="2488"/>
                  </a:lnTo>
                  <a:cubicBezTo>
                    <a:pt x="200" y="2502"/>
                    <a:pt x="190" y="2512"/>
                    <a:pt x="176" y="2512"/>
                  </a:cubicBezTo>
                  <a:cubicBezTo>
                    <a:pt x="163" y="2512"/>
                    <a:pt x="152" y="2502"/>
                    <a:pt x="152" y="2488"/>
                  </a:cubicBezTo>
                  <a:lnTo>
                    <a:pt x="152" y="2464"/>
                  </a:lnTo>
                  <a:cubicBezTo>
                    <a:pt x="152" y="2453"/>
                    <a:pt x="161" y="2443"/>
                    <a:pt x="173" y="2441"/>
                  </a:cubicBezTo>
                  <a:cubicBezTo>
                    <a:pt x="184" y="2439"/>
                    <a:pt x="196" y="2446"/>
                    <a:pt x="199" y="2457"/>
                  </a:cubicBezTo>
                  <a:lnTo>
                    <a:pt x="207" y="2481"/>
                  </a:lnTo>
                  <a:lnTo>
                    <a:pt x="160" y="2488"/>
                  </a:lnTo>
                  <a:lnTo>
                    <a:pt x="160" y="2464"/>
                  </a:lnTo>
                  <a:lnTo>
                    <a:pt x="160" y="2432"/>
                  </a:lnTo>
                  <a:lnTo>
                    <a:pt x="160" y="2408"/>
                  </a:lnTo>
                  <a:lnTo>
                    <a:pt x="160" y="2384"/>
                  </a:lnTo>
                  <a:cubicBezTo>
                    <a:pt x="160" y="2371"/>
                    <a:pt x="171" y="2360"/>
                    <a:pt x="184" y="2360"/>
                  </a:cubicBezTo>
                  <a:cubicBezTo>
                    <a:pt x="198" y="2360"/>
                    <a:pt x="208" y="2371"/>
                    <a:pt x="208" y="2384"/>
                  </a:cubicBezTo>
                  <a:lnTo>
                    <a:pt x="208" y="2408"/>
                  </a:lnTo>
                  <a:lnTo>
                    <a:pt x="208" y="2432"/>
                  </a:lnTo>
                  <a:lnTo>
                    <a:pt x="208" y="2464"/>
                  </a:lnTo>
                  <a:lnTo>
                    <a:pt x="208" y="2488"/>
                  </a:lnTo>
                  <a:lnTo>
                    <a:pt x="184" y="2464"/>
                  </a:lnTo>
                  <a:lnTo>
                    <a:pt x="192" y="2464"/>
                  </a:lnTo>
                  <a:lnTo>
                    <a:pt x="168" y="2488"/>
                  </a:lnTo>
                  <a:lnTo>
                    <a:pt x="168" y="2464"/>
                  </a:lnTo>
                  <a:cubicBezTo>
                    <a:pt x="168" y="2451"/>
                    <a:pt x="179" y="2440"/>
                    <a:pt x="192" y="2440"/>
                  </a:cubicBezTo>
                  <a:cubicBezTo>
                    <a:pt x="206" y="2440"/>
                    <a:pt x="216" y="2451"/>
                    <a:pt x="216" y="2464"/>
                  </a:cubicBezTo>
                  <a:lnTo>
                    <a:pt x="216" y="2488"/>
                  </a:lnTo>
                  <a:cubicBezTo>
                    <a:pt x="216" y="2502"/>
                    <a:pt x="206" y="2512"/>
                    <a:pt x="192" y="2512"/>
                  </a:cubicBezTo>
                  <a:cubicBezTo>
                    <a:pt x="179" y="2512"/>
                    <a:pt x="168" y="2502"/>
                    <a:pt x="168" y="2488"/>
                  </a:cubicBezTo>
                  <a:lnTo>
                    <a:pt x="168" y="2464"/>
                  </a:lnTo>
                  <a:cubicBezTo>
                    <a:pt x="168" y="2451"/>
                    <a:pt x="179" y="2440"/>
                    <a:pt x="192" y="2440"/>
                  </a:cubicBezTo>
                  <a:lnTo>
                    <a:pt x="200" y="2440"/>
                  </a:lnTo>
                  <a:cubicBezTo>
                    <a:pt x="214" y="2440"/>
                    <a:pt x="224" y="2451"/>
                    <a:pt x="224" y="2464"/>
                  </a:cubicBezTo>
                  <a:lnTo>
                    <a:pt x="224" y="2488"/>
                  </a:lnTo>
                  <a:cubicBezTo>
                    <a:pt x="224" y="2502"/>
                    <a:pt x="214" y="2512"/>
                    <a:pt x="200" y="2512"/>
                  </a:cubicBezTo>
                  <a:cubicBezTo>
                    <a:pt x="187" y="2512"/>
                    <a:pt x="176" y="2502"/>
                    <a:pt x="176" y="2488"/>
                  </a:cubicBezTo>
                  <a:lnTo>
                    <a:pt x="176" y="2464"/>
                  </a:lnTo>
                  <a:lnTo>
                    <a:pt x="176" y="2432"/>
                  </a:lnTo>
                  <a:lnTo>
                    <a:pt x="176" y="2408"/>
                  </a:lnTo>
                  <a:cubicBezTo>
                    <a:pt x="176" y="2395"/>
                    <a:pt x="187" y="2384"/>
                    <a:pt x="200" y="2384"/>
                  </a:cubicBezTo>
                  <a:lnTo>
                    <a:pt x="208" y="2384"/>
                  </a:lnTo>
                  <a:lnTo>
                    <a:pt x="184" y="2408"/>
                  </a:lnTo>
                  <a:lnTo>
                    <a:pt x="184" y="2384"/>
                  </a:lnTo>
                  <a:cubicBezTo>
                    <a:pt x="184" y="2371"/>
                    <a:pt x="195" y="2360"/>
                    <a:pt x="208" y="2360"/>
                  </a:cubicBezTo>
                  <a:cubicBezTo>
                    <a:pt x="222" y="2360"/>
                    <a:pt x="232" y="2371"/>
                    <a:pt x="232" y="2384"/>
                  </a:cubicBezTo>
                  <a:lnTo>
                    <a:pt x="232" y="2408"/>
                  </a:lnTo>
                  <a:cubicBezTo>
                    <a:pt x="232" y="2422"/>
                    <a:pt x="222" y="2432"/>
                    <a:pt x="208" y="2432"/>
                  </a:cubicBezTo>
                  <a:cubicBezTo>
                    <a:pt x="195" y="2432"/>
                    <a:pt x="184" y="2422"/>
                    <a:pt x="184" y="2408"/>
                  </a:cubicBezTo>
                  <a:lnTo>
                    <a:pt x="184" y="2384"/>
                  </a:lnTo>
                  <a:cubicBezTo>
                    <a:pt x="184" y="2373"/>
                    <a:pt x="193" y="2363"/>
                    <a:pt x="205" y="2361"/>
                  </a:cubicBezTo>
                  <a:cubicBezTo>
                    <a:pt x="216" y="2359"/>
                    <a:pt x="228" y="2366"/>
                    <a:pt x="231" y="2377"/>
                  </a:cubicBezTo>
                  <a:lnTo>
                    <a:pt x="239" y="2401"/>
                  </a:lnTo>
                  <a:lnTo>
                    <a:pt x="192" y="2408"/>
                  </a:lnTo>
                  <a:lnTo>
                    <a:pt x="192" y="2384"/>
                  </a:lnTo>
                  <a:cubicBezTo>
                    <a:pt x="192" y="2371"/>
                    <a:pt x="203" y="2360"/>
                    <a:pt x="216" y="2360"/>
                  </a:cubicBezTo>
                  <a:cubicBezTo>
                    <a:pt x="230" y="2360"/>
                    <a:pt x="240" y="2371"/>
                    <a:pt x="240" y="2384"/>
                  </a:cubicBezTo>
                  <a:lnTo>
                    <a:pt x="240" y="2408"/>
                  </a:lnTo>
                  <a:cubicBezTo>
                    <a:pt x="240" y="2422"/>
                    <a:pt x="230" y="2432"/>
                    <a:pt x="216" y="2432"/>
                  </a:cubicBezTo>
                  <a:cubicBezTo>
                    <a:pt x="203" y="2432"/>
                    <a:pt x="192" y="2422"/>
                    <a:pt x="192" y="2408"/>
                  </a:cubicBezTo>
                  <a:lnTo>
                    <a:pt x="192" y="2384"/>
                  </a:lnTo>
                  <a:lnTo>
                    <a:pt x="192" y="2360"/>
                  </a:lnTo>
                  <a:lnTo>
                    <a:pt x="192" y="2328"/>
                  </a:lnTo>
                  <a:lnTo>
                    <a:pt x="192" y="2304"/>
                  </a:lnTo>
                  <a:cubicBezTo>
                    <a:pt x="192" y="2291"/>
                    <a:pt x="203" y="2280"/>
                    <a:pt x="216" y="2280"/>
                  </a:cubicBezTo>
                  <a:cubicBezTo>
                    <a:pt x="230" y="2280"/>
                    <a:pt x="240" y="2291"/>
                    <a:pt x="240" y="2304"/>
                  </a:cubicBezTo>
                  <a:lnTo>
                    <a:pt x="240" y="2328"/>
                  </a:lnTo>
                  <a:lnTo>
                    <a:pt x="216" y="2304"/>
                  </a:lnTo>
                  <a:lnTo>
                    <a:pt x="224" y="2304"/>
                  </a:lnTo>
                  <a:lnTo>
                    <a:pt x="200" y="2328"/>
                  </a:lnTo>
                  <a:lnTo>
                    <a:pt x="200" y="2304"/>
                  </a:lnTo>
                  <a:lnTo>
                    <a:pt x="200" y="2280"/>
                  </a:lnTo>
                  <a:lnTo>
                    <a:pt x="200" y="2256"/>
                  </a:lnTo>
                  <a:lnTo>
                    <a:pt x="200" y="2224"/>
                  </a:lnTo>
                  <a:lnTo>
                    <a:pt x="200" y="2200"/>
                  </a:lnTo>
                  <a:lnTo>
                    <a:pt x="200" y="2176"/>
                  </a:lnTo>
                  <a:lnTo>
                    <a:pt x="200" y="2152"/>
                  </a:lnTo>
                  <a:lnTo>
                    <a:pt x="200" y="2120"/>
                  </a:lnTo>
                  <a:lnTo>
                    <a:pt x="200" y="2096"/>
                  </a:lnTo>
                  <a:lnTo>
                    <a:pt x="200" y="2072"/>
                  </a:lnTo>
                  <a:lnTo>
                    <a:pt x="200" y="2048"/>
                  </a:lnTo>
                  <a:lnTo>
                    <a:pt x="200" y="1992"/>
                  </a:lnTo>
                  <a:lnTo>
                    <a:pt x="200" y="1968"/>
                  </a:lnTo>
                  <a:lnTo>
                    <a:pt x="200" y="1920"/>
                  </a:lnTo>
                  <a:lnTo>
                    <a:pt x="200" y="1864"/>
                  </a:lnTo>
                  <a:cubicBezTo>
                    <a:pt x="200" y="1863"/>
                    <a:pt x="201" y="1862"/>
                    <a:pt x="201" y="1861"/>
                  </a:cubicBezTo>
                  <a:lnTo>
                    <a:pt x="209" y="1813"/>
                  </a:lnTo>
                  <a:lnTo>
                    <a:pt x="208" y="1816"/>
                  </a:lnTo>
                  <a:lnTo>
                    <a:pt x="208" y="1784"/>
                  </a:lnTo>
                  <a:lnTo>
                    <a:pt x="208" y="1760"/>
                  </a:lnTo>
                  <a:lnTo>
                    <a:pt x="208" y="1736"/>
                  </a:lnTo>
                  <a:lnTo>
                    <a:pt x="208" y="1712"/>
                  </a:lnTo>
                  <a:lnTo>
                    <a:pt x="208" y="1680"/>
                  </a:lnTo>
                  <a:lnTo>
                    <a:pt x="208" y="1632"/>
                  </a:lnTo>
                  <a:lnTo>
                    <a:pt x="208" y="1608"/>
                  </a:lnTo>
                  <a:lnTo>
                    <a:pt x="208" y="1576"/>
                  </a:lnTo>
                  <a:lnTo>
                    <a:pt x="208" y="1552"/>
                  </a:lnTo>
                  <a:lnTo>
                    <a:pt x="208" y="1528"/>
                  </a:lnTo>
                  <a:lnTo>
                    <a:pt x="208" y="1504"/>
                  </a:lnTo>
                  <a:lnTo>
                    <a:pt x="208" y="1480"/>
                  </a:lnTo>
                  <a:lnTo>
                    <a:pt x="208" y="1448"/>
                  </a:lnTo>
                  <a:lnTo>
                    <a:pt x="208" y="1424"/>
                  </a:lnTo>
                  <a:lnTo>
                    <a:pt x="208" y="1400"/>
                  </a:lnTo>
                  <a:lnTo>
                    <a:pt x="208" y="1376"/>
                  </a:lnTo>
                  <a:lnTo>
                    <a:pt x="208" y="1344"/>
                  </a:lnTo>
                  <a:lnTo>
                    <a:pt x="208" y="1320"/>
                  </a:lnTo>
                  <a:lnTo>
                    <a:pt x="208" y="1296"/>
                  </a:lnTo>
                  <a:lnTo>
                    <a:pt x="208" y="1272"/>
                  </a:lnTo>
                  <a:lnTo>
                    <a:pt x="208" y="1216"/>
                  </a:lnTo>
                  <a:lnTo>
                    <a:pt x="208" y="1192"/>
                  </a:lnTo>
                  <a:lnTo>
                    <a:pt x="208" y="1168"/>
                  </a:lnTo>
                  <a:lnTo>
                    <a:pt x="208" y="1136"/>
                  </a:lnTo>
                  <a:lnTo>
                    <a:pt x="208" y="1112"/>
                  </a:lnTo>
                  <a:lnTo>
                    <a:pt x="208" y="1088"/>
                  </a:lnTo>
                  <a:lnTo>
                    <a:pt x="208" y="1064"/>
                  </a:lnTo>
                  <a:lnTo>
                    <a:pt x="208" y="1032"/>
                  </a:lnTo>
                  <a:lnTo>
                    <a:pt x="208" y="1008"/>
                  </a:lnTo>
                  <a:cubicBezTo>
                    <a:pt x="208" y="1006"/>
                    <a:pt x="209" y="1003"/>
                    <a:pt x="210" y="1001"/>
                  </a:cubicBezTo>
                  <a:lnTo>
                    <a:pt x="218" y="977"/>
                  </a:lnTo>
                  <a:lnTo>
                    <a:pt x="216" y="984"/>
                  </a:lnTo>
                  <a:lnTo>
                    <a:pt x="216" y="960"/>
                  </a:lnTo>
                  <a:lnTo>
                    <a:pt x="216" y="936"/>
                  </a:lnTo>
                  <a:lnTo>
                    <a:pt x="216" y="904"/>
                  </a:lnTo>
                  <a:lnTo>
                    <a:pt x="216" y="880"/>
                  </a:lnTo>
                  <a:lnTo>
                    <a:pt x="216" y="856"/>
                  </a:lnTo>
                  <a:lnTo>
                    <a:pt x="216" y="832"/>
                  </a:lnTo>
                  <a:cubicBezTo>
                    <a:pt x="216" y="819"/>
                    <a:pt x="227" y="808"/>
                    <a:pt x="240" y="808"/>
                  </a:cubicBezTo>
                  <a:cubicBezTo>
                    <a:pt x="254" y="808"/>
                    <a:pt x="264" y="819"/>
                    <a:pt x="264" y="832"/>
                  </a:cubicBezTo>
                  <a:lnTo>
                    <a:pt x="264" y="856"/>
                  </a:lnTo>
                  <a:lnTo>
                    <a:pt x="264" y="880"/>
                  </a:lnTo>
                  <a:lnTo>
                    <a:pt x="264" y="904"/>
                  </a:lnTo>
                  <a:lnTo>
                    <a:pt x="264" y="936"/>
                  </a:lnTo>
                  <a:lnTo>
                    <a:pt x="264" y="960"/>
                  </a:lnTo>
                  <a:lnTo>
                    <a:pt x="264" y="984"/>
                  </a:lnTo>
                  <a:cubicBezTo>
                    <a:pt x="264" y="987"/>
                    <a:pt x="264" y="990"/>
                    <a:pt x="263" y="992"/>
                  </a:cubicBezTo>
                  <a:lnTo>
                    <a:pt x="255" y="1016"/>
                  </a:lnTo>
                  <a:lnTo>
                    <a:pt x="256" y="1008"/>
                  </a:lnTo>
                  <a:lnTo>
                    <a:pt x="256" y="1032"/>
                  </a:lnTo>
                  <a:lnTo>
                    <a:pt x="256" y="1064"/>
                  </a:lnTo>
                  <a:lnTo>
                    <a:pt x="256" y="1088"/>
                  </a:lnTo>
                  <a:lnTo>
                    <a:pt x="256" y="1112"/>
                  </a:lnTo>
                  <a:lnTo>
                    <a:pt x="256" y="1136"/>
                  </a:lnTo>
                  <a:lnTo>
                    <a:pt x="256" y="1168"/>
                  </a:lnTo>
                  <a:lnTo>
                    <a:pt x="256" y="1192"/>
                  </a:lnTo>
                  <a:lnTo>
                    <a:pt x="256" y="1216"/>
                  </a:lnTo>
                  <a:lnTo>
                    <a:pt x="256" y="1272"/>
                  </a:lnTo>
                  <a:lnTo>
                    <a:pt x="256" y="1296"/>
                  </a:lnTo>
                  <a:lnTo>
                    <a:pt x="256" y="1320"/>
                  </a:lnTo>
                  <a:lnTo>
                    <a:pt x="256" y="1344"/>
                  </a:lnTo>
                  <a:lnTo>
                    <a:pt x="256" y="1376"/>
                  </a:lnTo>
                  <a:lnTo>
                    <a:pt x="256" y="1400"/>
                  </a:lnTo>
                  <a:lnTo>
                    <a:pt x="256" y="1424"/>
                  </a:lnTo>
                  <a:lnTo>
                    <a:pt x="256" y="1448"/>
                  </a:lnTo>
                  <a:lnTo>
                    <a:pt x="256" y="1480"/>
                  </a:lnTo>
                  <a:lnTo>
                    <a:pt x="256" y="1504"/>
                  </a:lnTo>
                  <a:lnTo>
                    <a:pt x="256" y="1528"/>
                  </a:lnTo>
                  <a:lnTo>
                    <a:pt x="256" y="1552"/>
                  </a:lnTo>
                  <a:lnTo>
                    <a:pt x="256" y="1576"/>
                  </a:lnTo>
                  <a:lnTo>
                    <a:pt x="256" y="1608"/>
                  </a:lnTo>
                  <a:lnTo>
                    <a:pt x="256" y="1632"/>
                  </a:lnTo>
                  <a:lnTo>
                    <a:pt x="256" y="1680"/>
                  </a:lnTo>
                  <a:lnTo>
                    <a:pt x="256" y="1712"/>
                  </a:lnTo>
                  <a:lnTo>
                    <a:pt x="256" y="1736"/>
                  </a:lnTo>
                  <a:lnTo>
                    <a:pt x="256" y="1760"/>
                  </a:lnTo>
                  <a:lnTo>
                    <a:pt x="256" y="1784"/>
                  </a:lnTo>
                  <a:lnTo>
                    <a:pt x="256" y="1816"/>
                  </a:lnTo>
                  <a:cubicBezTo>
                    <a:pt x="256" y="1818"/>
                    <a:pt x="256" y="1819"/>
                    <a:pt x="256" y="1820"/>
                  </a:cubicBezTo>
                  <a:lnTo>
                    <a:pt x="248" y="1868"/>
                  </a:lnTo>
                  <a:lnTo>
                    <a:pt x="248" y="1864"/>
                  </a:lnTo>
                  <a:lnTo>
                    <a:pt x="248" y="1920"/>
                  </a:lnTo>
                  <a:lnTo>
                    <a:pt x="248" y="1968"/>
                  </a:lnTo>
                  <a:lnTo>
                    <a:pt x="248" y="1992"/>
                  </a:lnTo>
                  <a:lnTo>
                    <a:pt x="248" y="2048"/>
                  </a:lnTo>
                  <a:lnTo>
                    <a:pt x="248" y="2072"/>
                  </a:lnTo>
                  <a:lnTo>
                    <a:pt x="248" y="2096"/>
                  </a:lnTo>
                  <a:lnTo>
                    <a:pt x="248" y="2120"/>
                  </a:lnTo>
                  <a:lnTo>
                    <a:pt x="248" y="2152"/>
                  </a:lnTo>
                  <a:lnTo>
                    <a:pt x="248" y="2176"/>
                  </a:lnTo>
                  <a:lnTo>
                    <a:pt x="248" y="2200"/>
                  </a:lnTo>
                  <a:lnTo>
                    <a:pt x="248" y="2224"/>
                  </a:lnTo>
                  <a:lnTo>
                    <a:pt x="248" y="2256"/>
                  </a:lnTo>
                  <a:lnTo>
                    <a:pt x="248" y="2280"/>
                  </a:lnTo>
                  <a:lnTo>
                    <a:pt x="248" y="2304"/>
                  </a:lnTo>
                  <a:lnTo>
                    <a:pt x="248" y="2328"/>
                  </a:lnTo>
                  <a:cubicBezTo>
                    <a:pt x="248" y="2342"/>
                    <a:pt x="238" y="2352"/>
                    <a:pt x="224" y="2352"/>
                  </a:cubicBezTo>
                  <a:lnTo>
                    <a:pt x="216" y="2352"/>
                  </a:lnTo>
                  <a:cubicBezTo>
                    <a:pt x="203" y="2352"/>
                    <a:pt x="192" y="2342"/>
                    <a:pt x="192" y="2328"/>
                  </a:cubicBezTo>
                  <a:lnTo>
                    <a:pt x="192" y="2304"/>
                  </a:lnTo>
                  <a:lnTo>
                    <a:pt x="240" y="2304"/>
                  </a:lnTo>
                  <a:lnTo>
                    <a:pt x="240" y="2328"/>
                  </a:lnTo>
                  <a:lnTo>
                    <a:pt x="240" y="2360"/>
                  </a:lnTo>
                  <a:lnTo>
                    <a:pt x="240" y="2384"/>
                  </a:lnTo>
                  <a:lnTo>
                    <a:pt x="240" y="2408"/>
                  </a:lnTo>
                  <a:lnTo>
                    <a:pt x="192" y="2408"/>
                  </a:lnTo>
                  <a:lnTo>
                    <a:pt x="192" y="2384"/>
                  </a:lnTo>
                  <a:lnTo>
                    <a:pt x="240" y="2384"/>
                  </a:lnTo>
                  <a:lnTo>
                    <a:pt x="240" y="2408"/>
                  </a:lnTo>
                  <a:cubicBezTo>
                    <a:pt x="240" y="2420"/>
                    <a:pt x="232" y="2430"/>
                    <a:pt x="220" y="2432"/>
                  </a:cubicBezTo>
                  <a:cubicBezTo>
                    <a:pt x="209" y="2434"/>
                    <a:pt x="197" y="2427"/>
                    <a:pt x="194" y="2416"/>
                  </a:cubicBezTo>
                  <a:lnTo>
                    <a:pt x="186" y="2392"/>
                  </a:lnTo>
                  <a:lnTo>
                    <a:pt x="232" y="2384"/>
                  </a:lnTo>
                  <a:lnTo>
                    <a:pt x="232" y="2408"/>
                  </a:lnTo>
                  <a:lnTo>
                    <a:pt x="184" y="2408"/>
                  </a:lnTo>
                  <a:lnTo>
                    <a:pt x="184" y="2384"/>
                  </a:lnTo>
                  <a:lnTo>
                    <a:pt x="232" y="2384"/>
                  </a:lnTo>
                  <a:lnTo>
                    <a:pt x="232" y="2408"/>
                  </a:lnTo>
                  <a:cubicBezTo>
                    <a:pt x="232" y="2422"/>
                    <a:pt x="222" y="2432"/>
                    <a:pt x="208" y="2432"/>
                  </a:cubicBezTo>
                  <a:lnTo>
                    <a:pt x="200" y="2432"/>
                  </a:lnTo>
                  <a:lnTo>
                    <a:pt x="224" y="2408"/>
                  </a:lnTo>
                  <a:lnTo>
                    <a:pt x="224" y="2432"/>
                  </a:lnTo>
                  <a:lnTo>
                    <a:pt x="224" y="2464"/>
                  </a:lnTo>
                  <a:lnTo>
                    <a:pt x="224" y="2488"/>
                  </a:lnTo>
                  <a:lnTo>
                    <a:pt x="176" y="2488"/>
                  </a:lnTo>
                  <a:lnTo>
                    <a:pt x="176" y="2464"/>
                  </a:lnTo>
                  <a:lnTo>
                    <a:pt x="200" y="2488"/>
                  </a:lnTo>
                  <a:lnTo>
                    <a:pt x="192" y="2488"/>
                  </a:lnTo>
                  <a:lnTo>
                    <a:pt x="216" y="2464"/>
                  </a:lnTo>
                  <a:lnTo>
                    <a:pt x="216" y="2488"/>
                  </a:lnTo>
                  <a:lnTo>
                    <a:pt x="168" y="2488"/>
                  </a:lnTo>
                  <a:lnTo>
                    <a:pt x="168" y="2464"/>
                  </a:lnTo>
                  <a:lnTo>
                    <a:pt x="216" y="2464"/>
                  </a:lnTo>
                  <a:lnTo>
                    <a:pt x="216" y="2488"/>
                  </a:lnTo>
                  <a:cubicBezTo>
                    <a:pt x="216" y="2502"/>
                    <a:pt x="206" y="2512"/>
                    <a:pt x="192" y="2512"/>
                  </a:cubicBezTo>
                  <a:lnTo>
                    <a:pt x="184" y="2512"/>
                  </a:lnTo>
                  <a:cubicBezTo>
                    <a:pt x="171" y="2512"/>
                    <a:pt x="160" y="2502"/>
                    <a:pt x="160" y="2488"/>
                  </a:cubicBezTo>
                  <a:lnTo>
                    <a:pt x="160" y="2464"/>
                  </a:lnTo>
                  <a:lnTo>
                    <a:pt x="160" y="2432"/>
                  </a:lnTo>
                  <a:lnTo>
                    <a:pt x="160" y="2408"/>
                  </a:lnTo>
                  <a:lnTo>
                    <a:pt x="160" y="2384"/>
                  </a:lnTo>
                  <a:lnTo>
                    <a:pt x="208" y="2384"/>
                  </a:lnTo>
                  <a:lnTo>
                    <a:pt x="208" y="2408"/>
                  </a:lnTo>
                  <a:lnTo>
                    <a:pt x="208" y="2432"/>
                  </a:lnTo>
                  <a:lnTo>
                    <a:pt x="208" y="2464"/>
                  </a:lnTo>
                  <a:lnTo>
                    <a:pt x="208" y="2488"/>
                  </a:lnTo>
                  <a:cubicBezTo>
                    <a:pt x="208" y="2500"/>
                    <a:pt x="200" y="2510"/>
                    <a:pt x="188" y="2512"/>
                  </a:cubicBezTo>
                  <a:cubicBezTo>
                    <a:pt x="177" y="2514"/>
                    <a:pt x="165" y="2507"/>
                    <a:pt x="162" y="2496"/>
                  </a:cubicBezTo>
                  <a:lnTo>
                    <a:pt x="154" y="2472"/>
                  </a:lnTo>
                  <a:lnTo>
                    <a:pt x="200" y="2464"/>
                  </a:lnTo>
                  <a:lnTo>
                    <a:pt x="200" y="2488"/>
                  </a:lnTo>
                  <a:lnTo>
                    <a:pt x="152" y="2488"/>
                  </a:lnTo>
                  <a:lnTo>
                    <a:pt x="152" y="2464"/>
                  </a:lnTo>
                  <a:lnTo>
                    <a:pt x="200" y="2464"/>
                  </a:lnTo>
                  <a:lnTo>
                    <a:pt x="200" y="2488"/>
                  </a:lnTo>
                  <a:cubicBezTo>
                    <a:pt x="200" y="2502"/>
                    <a:pt x="190" y="2512"/>
                    <a:pt x="176" y="2512"/>
                  </a:cubicBezTo>
                  <a:lnTo>
                    <a:pt x="168" y="2512"/>
                  </a:lnTo>
                  <a:cubicBezTo>
                    <a:pt x="155" y="2512"/>
                    <a:pt x="144" y="2502"/>
                    <a:pt x="144" y="2488"/>
                  </a:cubicBezTo>
                  <a:lnTo>
                    <a:pt x="144" y="2464"/>
                  </a:lnTo>
                  <a:lnTo>
                    <a:pt x="192" y="2464"/>
                  </a:lnTo>
                  <a:lnTo>
                    <a:pt x="192" y="2488"/>
                  </a:lnTo>
                  <a:cubicBezTo>
                    <a:pt x="192" y="2502"/>
                    <a:pt x="182" y="2512"/>
                    <a:pt x="168" y="2512"/>
                  </a:cubicBezTo>
                  <a:lnTo>
                    <a:pt x="160" y="2512"/>
                  </a:lnTo>
                  <a:cubicBezTo>
                    <a:pt x="147" y="2512"/>
                    <a:pt x="136" y="2502"/>
                    <a:pt x="136" y="2488"/>
                  </a:cubicBezTo>
                  <a:lnTo>
                    <a:pt x="136" y="2464"/>
                  </a:lnTo>
                  <a:lnTo>
                    <a:pt x="184" y="2464"/>
                  </a:lnTo>
                  <a:lnTo>
                    <a:pt x="184" y="2488"/>
                  </a:lnTo>
                  <a:lnTo>
                    <a:pt x="136" y="2488"/>
                  </a:lnTo>
                  <a:lnTo>
                    <a:pt x="136" y="2464"/>
                  </a:lnTo>
                  <a:lnTo>
                    <a:pt x="184" y="2464"/>
                  </a:lnTo>
                  <a:lnTo>
                    <a:pt x="184" y="2488"/>
                  </a:lnTo>
                  <a:lnTo>
                    <a:pt x="136" y="2488"/>
                  </a:lnTo>
                  <a:lnTo>
                    <a:pt x="136" y="2464"/>
                  </a:lnTo>
                  <a:lnTo>
                    <a:pt x="160" y="2488"/>
                  </a:lnTo>
                  <a:lnTo>
                    <a:pt x="152" y="2488"/>
                  </a:lnTo>
                  <a:lnTo>
                    <a:pt x="176" y="2464"/>
                  </a:lnTo>
                  <a:lnTo>
                    <a:pt x="176" y="2488"/>
                  </a:lnTo>
                  <a:lnTo>
                    <a:pt x="128" y="2488"/>
                  </a:lnTo>
                  <a:lnTo>
                    <a:pt x="128" y="2464"/>
                  </a:lnTo>
                  <a:lnTo>
                    <a:pt x="176" y="2464"/>
                  </a:lnTo>
                  <a:lnTo>
                    <a:pt x="176" y="2488"/>
                  </a:lnTo>
                  <a:lnTo>
                    <a:pt x="128" y="2488"/>
                  </a:lnTo>
                  <a:lnTo>
                    <a:pt x="128" y="2464"/>
                  </a:lnTo>
                  <a:lnTo>
                    <a:pt x="176" y="2464"/>
                  </a:lnTo>
                  <a:lnTo>
                    <a:pt x="176" y="2488"/>
                  </a:lnTo>
                  <a:cubicBezTo>
                    <a:pt x="176" y="2502"/>
                    <a:pt x="166" y="2512"/>
                    <a:pt x="152" y="2512"/>
                  </a:cubicBezTo>
                  <a:lnTo>
                    <a:pt x="144" y="2512"/>
                  </a:lnTo>
                  <a:cubicBezTo>
                    <a:pt x="131" y="2512"/>
                    <a:pt x="120" y="2502"/>
                    <a:pt x="120" y="2488"/>
                  </a:cubicBezTo>
                  <a:lnTo>
                    <a:pt x="120" y="2464"/>
                  </a:lnTo>
                  <a:lnTo>
                    <a:pt x="168" y="2464"/>
                  </a:lnTo>
                  <a:lnTo>
                    <a:pt x="168" y="2488"/>
                  </a:lnTo>
                  <a:cubicBezTo>
                    <a:pt x="168" y="2502"/>
                    <a:pt x="158" y="2512"/>
                    <a:pt x="144" y="2512"/>
                  </a:cubicBezTo>
                  <a:lnTo>
                    <a:pt x="136" y="2512"/>
                  </a:lnTo>
                  <a:cubicBezTo>
                    <a:pt x="123" y="2512"/>
                    <a:pt x="112" y="2502"/>
                    <a:pt x="112" y="2488"/>
                  </a:cubicBezTo>
                  <a:lnTo>
                    <a:pt x="112" y="2464"/>
                  </a:lnTo>
                  <a:lnTo>
                    <a:pt x="160" y="2464"/>
                  </a:lnTo>
                  <a:lnTo>
                    <a:pt x="160" y="2488"/>
                  </a:lnTo>
                  <a:cubicBezTo>
                    <a:pt x="160" y="2502"/>
                    <a:pt x="150" y="2512"/>
                    <a:pt x="136" y="2512"/>
                  </a:cubicBezTo>
                  <a:lnTo>
                    <a:pt x="128" y="2512"/>
                  </a:lnTo>
                  <a:lnTo>
                    <a:pt x="120" y="2512"/>
                  </a:lnTo>
                  <a:cubicBezTo>
                    <a:pt x="107" y="2512"/>
                    <a:pt x="96" y="2502"/>
                    <a:pt x="96" y="2488"/>
                  </a:cubicBezTo>
                  <a:lnTo>
                    <a:pt x="96" y="2464"/>
                  </a:lnTo>
                  <a:lnTo>
                    <a:pt x="144" y="2464"/>
                  </a:lnTo>
                  <a:lnTo>
                    <a:pt x="144" y="2488"/>
                  </a:lnTo>
                  <a:lnTo>
                    <a:pt x="96" y="2488"/>
                  </a:lnTo>
                  <a:lnTo>
                    <a:pt x="96" y="2464"/>
                  </a:lnTo>
                  <a:lnTo>
                    <a:pt x="144" y="2464"/>
                  </a:lnTo>
                  <a:lnTo>
                    <a:pt x="144" y="2488"/>
                  </a:lnTo>
                  <a:cubicBezTo>
                    <a:pt x="144" y="2502"/>
                    <a:pt x="134" y="2512"/>
                    <a:pt x="120" y="2512"/>
                  </a:cubicBezTo>
                  <a:lnTo>
                    <a:pt x="112" y="2512"/>
                  </a:lnTo>
                  <a:cubicBezTo>
                    <a:pt x="99" y="2512"/>
                    <a:pt x="88" y="2502"/>
                    <a:pt x="88" y="2488"/>
                  </a:cubicBezTo>
                  <a:lnTo>
                    <a:pt x="88" y="2464"/>
                  </a:lnTo>
                  <a:lnTo>
                    <a:pt x="136" y="2464"/>
                  </a:lnTo>
                  <a:lnTo>
                    <a:pt x="136" y="2488"/>
                  </a:lnTo>
                  <a:cubicBezTo>
                    <a:pt x="136" y="2502"/>
                    <a:pt x="126" y="2512"/>
                    <a:pt x="112" y="2512"/>
                  </a:cubicBezTo>
                  <a:lnTo>
                    <a:pt x="104" y="2512"/>
                  </a:lnTo>
                  <a:cubicBezTo>
                    <a:pt x="91" y="2512"/>
                    <a:pt x="80" y="2502"/>
                    <a:pt x="80" y="2488"/>
                  </a:cubicBezTo>
                  <a:lnTo>
                    <a:pt x="80" y="2464"/>
                  </a:lnTo>
                  <a:lnTo>
                    <a:pt x="128" y="2464"/>
                  </a:lnTo>
                  <a:lnTo>
                    <a:pt x="128" y="2488"/>
                  </a:lnTo>
                  <a:lnTo>
                    <a:pt x="80" y="2488"/>
                  </a:lnTo>
                  <a:lnTo>
                    <a:pt x="80" y="2464"/>
                  </a:lnTo>
                  <a:lnTo>
                    <a:pt x="128" y="2464"/>
                  </a:lnTo>
                  <a:lnTo>
                    <a:pt x="128" y="2488"/>
                  </a:lnTo>
                  <a:cubicBezTo>
                    <a:pt x="128" y="2502"/>
                    <a:pt x="118" y="2512"/>
                    <a:pt x="104" y="2512"/>
                  </a:cubicBezTo>
                  <a:lnTo>
                    <a:pt x="96" y="2512"/>
                  </a:lnTo>
                  <a:cubicBezTo>
                    <a:pt x="83" y="2512"/>
                    <a:pt x="72" y="2502"/>
                    <a:pt x="72" y="2488"/>
                  </a:cubicBezTo>
                  <a:lnTo>
                    <a:pt x="72" y="2464"/>
                  </a:lnTo>
                  <a:lnTo>
                    <a:pt x="120" y="2464"/>
                  </a:lnTo>
                  <a:lnTo>
                    <a:pt x="120" y="2488"/>
                  </a:lnTo>
                  <a:lnTo>
                    <a:pt x="72" y="2488"/>
                  </a:lnTo>
                  <a:lnTo>
                    <a:pt x="72" y="2464"/>
                  </a:lnTo>
                  <a:lnTo>
                    <a:pt x="120" y="2464"/>
                  </a:lnTo>
                  <a:lnTo>
                    <a:pt x="120" y="2488"/>
                  </a:lnTo>
                  <a:cubicBezTo>
                    <a:pt x="120" y="2502"/>
                    <a:pt x="110" y="2512"/>
                    <a:pt x="96" y="2512"/>
                  </a:cubicBezTo>
                  <a:lnTo>
                    <a:pt x="88" y="2512"/>
                  </a:lnTo>
                  <a:cubicBezTo>
                    <a:pt x="75" y="2512"/>
                    <a:pt x="64" y="2502"/>
                    <a:pt x="64" y="2488"/>
                  </a:cubicBezTo>
                  <a:lnTo>
                    <a:pt x="64" y="2464"/>
                  </a:lnTo>
                  <a:lnTo>
                    <a:pt x="112" y="2464"/>
                  </a:lnTo>
                  <a:lnTo>
                    <a:pt x="112" y="2488"/>
                  </a:lnTo>
                  <a:cubicBezTo>
                    <a:pt x="112" y="2502"/>
                    <a:pt x="102" y="2512"/>
                    <a:pt x="88" y="2512"/>
                  </a:cubicBezTo>
                  <a:lnTo>
                    <a:pt x="80" y="2512"/>
                  </a:lnTo>
                  <a:lnTo>
                    <a:pt x="72" y="2512"/>
                  </a:lnTo>
                  <a:cubicBezTo>
                    <a:pt x="59" y="2512"/>
                    <a:pt x="48" y="2502"/>
                    <a:pt x="48" y="2488"/>
                  </a:cubicBezTo>
                  <a:lnTo>
                    <a:pt x="48" y="2464"/>
                  </a:lnTo>
                  <a:lnTo>
                    <a:pt x="96" y="2464"/>
                  </a:lnTo>
                  <a:lnTo>
                    <a:pt x="96" y="2488"/>
                  </a:lnTo>
                  <a:lnTo>
                    <a:pt x="48" y="2488"/>
                  </a:lnTo>
                  <a:lnTo>
                    <a:pt x="48" y="2464"/>
                  </a:lnTo>
                  <a:lnTo>
                    <a:pt x="96" y="2464"/>
                  </a:lnTo>
                  <a:lnTo>
                    <a:pt x="96" y="2488"/>
                  </a:lnTo>
                  <a:cubicBezTo>
                    <a:pt x="96" y="2502"/>
                    <a:pt x="86" y="2512"/>
                    <a:pt x="72" y="2512"/>
                  </a:cubicBezTo>
                  <a:lnTo>
                    <a:pt x="64" y="2512"/>
                  </a:lnTo>
                  <a:cubicBezTo>
                    <a:pt x="51" y="2512"/>
                    <a:pt x="40" y="2502"/>
                    <a:pt x="40" y="2488"/>
                  </a:cubicBezTo>
                  <a:lnTo>
                    <a:pt x="40" y="2464"/>
                  </a:lnTo>
                  <a:lnTo>
                    <a:pt x="88" y="2464"/>
                  </a:lnTo>
                  <a:lnTo>
                    <a:pt x="88" y="2488"/>
                  </a:lnTo>
                  <a:cubicBezTo>
                    <a:pt x="88" y="2502"/>
                    <a:pt x="78" y="2512"/>
                    <a:pt x="64" y="2512"/>
                  </a:cubicBezTo>
                  <a:lnTo>
                    <a:pt x="56" y="2512"/>
                  </a:lnTo>
                  <a:cubicBezTo>
                    <a:pt x="43" y="2512"/>
                    <a:pt x="32" y="2502"/>
                    <a:pt x="32" y="2488"/>
                  </a:cubicBezTo>
                  <a:lnTo>
                    <a:pt x="32" y="2464"/>
                  </a:lnTo>
                  <a:lnTo>
                    <a:pt x="80" y="2464"/>
                  </a:lnTo>
                  <a:lnTo>
                    <a:pt x="80" y="2488"/>
                  </a:lnTo>
                  <a:lnTo>
                    <a:pt x="32" y="2488"/>
                  </a:lnTo>
                  <a:lnTo>
                    <a:pt x="32" y="2464"/>
                  </a:lnTo>
                  <a:lnTo>
                    <a:pt x="80" y="2464"/>
                  </a:lnTo>
                  <a:lnTo>
                    <a:pt x="80" y="2488"/>
                  </a:lnTo>
                  <a:lnTo>
                    <a:pt x="32" y="2488"/>
                  </a:lnTo>
                  <a:lnTo>
                    <a:pt x="32" y="2464"/>
                  </a:lnTo>
                  <a:lnTo>
                    <a:pt x="32" y="2432"/>
                  </a:lnTo>
                  <a:lnTo>
                    <a:pt x="32" y="2408"/>
                  </a:lnTo>
                  <a:lnTo>
                    <a:pt x="32" y="2384"/>
                  </a:lnTo>
                  <a:lnTo>
                    <a:pt x="80" y="2384"/>
                  </a:lnTo>
                  <a:lnTo>
                    <a:pt x="80" y="2408"/>
                  </a:lnTo>
                  <a:cubicBezTo>
                    <a:pt x="80" y="2422"/>
                    <a:pt x="70" y="2432"/>
                    <a:pt x="56" y="2432"/>
                  </a:cubicBezTo>
                  <a:lnTo>
                    <a:pt x="48" y="2432"/>
                  </a:lnTo>
                  <a:cubicBezTo>
                    <a:pt x="35" y="2432"/>
                    <a:pt x="24" y="2422"/>
                    <a:pt x="24" y="2408"/>
                  </a:cubicBezTo>
                  <a:lnTo>
                    <a:pt x="24" y="2384"/>
                  </a:lnTo>
                  <a:lnTo>
                    <a:pt x="72" y="2384"/>
                  </a:lnTo>
                  <a:lnTo>
                    <a:pt x="72" y="2408"/>
                  </a:lnTo>
                  <a:cubicBezTo>
                    <a:pt x="72" y="2422"/>
                    <a:pt x="62" y="2432"/>
                    <a:pt x="48" y="2432"/>
                  </a:cubicBezTo>
                  <a:lnTo>
                    <a:pt x="40" y="2432"/>
                  </a:lnTo>
                  <a:cubicBezTo>
                    <a:pt x="27" y="2432"/>
                    <a:pt x="16" y="2422"/>
                    <a:pt x="16" y="2408"/>
                  </a:cubicBezTo>
                  <a:lnTo>
                    <a:pt x="16" y="2384"/>
                  </a:lnTo>
                  <a:lnTo>
                    <a:pt x="64" y="2384"/>
                  </a:lnTo>
                  <a:lnTo>
                    <a:pt x="64" y="2408"/>
                  </a:lnTo>
                  <a:lnTo>
                    <a:pt x="16" y="2408"/>
                  </a:lnTo>
                  <a:lnTo>
                    <a:pt x="16" y="2384"/>
                  </a:lnTo>
                  <a:lnTo>
                    <a:pt x="64" y="2384"/>
                  </a:lnTo>
                  <a:lnTo>
                    <a:pt x="64" y="2408"/>
                  </a:lnTo>
                  <a:lnTo>
                    <a:pt x="16" y="2408"/>
                  </a:lnTo>
                  <a:lnTo>
                    <a:pt x="16" y="2384"/>
                  </a:lnTo>
                  <a:lnTo>
                    <a:pt x="16" y="2360"/>
                  </a:lnTo>
                  <a:lnTo>
                    <a:pt x="16" y="2328"/>
                  </a:lnTo>
                  <a:lnTo>
                    <a:pt x="18" y="2336"/>
                  </a:lnTo>
                  <a:lnTo>
                    <a:pt x="10" y="2312"/>
                  </a:lnTo>
                  <a:lnTo>
                    <a:pt x="56" y="2304"/>
                  </a:lnTo>
                  <a:lnTo>
                    <a:pt x="56" y="2328"/>
                  </a:lnTo>
                  <a:lnTo>
                    <a:pt x="8" y="2328"/>
                  </a:lnTo>
                  <a:lnTo>
                    <a:pt x="8" y="2304"/>
                  </a:lnTo>
                  <a:lnTo>
                    <a:pt x="8" y="2280"/>
                  </a:lnTo>
                  <a:lnTo>
                    <a:pt x="8" y="2256"/>
                  </a:lnTo>
                  <a:lnTo>
                    <a:pt x="8" y="2200"/>
                  </a:lnTo>
                  <a:lnTo>
                    <a:pt x="8" y="2176"/>
                  </a:lnTo>
                  <a:lnTo>
                    <a:pt x="8" y="2152"/>
                  </a:lnTo>
                  <a:lnTo>
                    <a:pt x="8" y="2120"/>
                  </a:lnTo>
                  <a:lnTo>
                    <a:pt x="8" y="2096"/>
                  </a:lnTo>
                  <a:lnTo>
                    <a:pt x="8" y="2072"/>
                  </a:lnTo>
                  <a:lnTo>
                    <a:pt x="8" y="2048"/>
                  </a:lnTo>
                  <a:lnTo>
                    <a:pt x="8" y="2016"/>
                  </a:lnTo>
                  <a:lnTo>
                    <a:pt x="8" y="1992"/>
                  </a:lnTo>
                  <a:lnTo>
                    <a:pt x="8" y="1968"/>
                  </a:lnTo>
                  <a:lnTo>
                    <a:pt x="8" y="1920"/>
                  </a:lnTo>
                  <a:lnTo>
                    <a:pt x="8" y="1888"/>
                  </a:lnTo>
                  <a:lnTo>
                    <a:pt x="8" y="1864"/>
                  </a:lnTo>
                  <a:lnTo>
                    <a:pt x="8" y="1840"/>
                  </a:lnTo>
                  <a:lnTo>
                    <a:pt x="8" y="1816"/>
                  </a:lnTo>
                  <a:lnTo>
                    <a:pt x="9" y="1822"/>
                  </a:lnTo>
                  <a:lnTo>
                    <a:pt x="1" y="1790"/>
                  </a:lnTo>
                  <a:cubicBezTo>
                    <a:pt x="1" y="1788"/>
                    <a:pt x="0" y="1786"/>
                    <a:pt x="0" y="1784"/>
                  </a:cubicBezTo>
                  <a:lnTo>
                    <a:pt x="0" y="1760"/>
                  </a:lnTo>
                  <a:lnTo>
                    <a:pt x="0" y="1736"/>
                  </a:lnTo>
                  <a:lnTo>
                    <a:pt x="0" y="1712"/>
                  </a:lnTo>
                  <a:lnTo>
                    <a:pt x="0" y="1680"/>
                  </a:lnTo>
                  <a:lnTo>
                    <a:pt x="0" y="1656"/>
                  </a:lnTo>
                  <a:lnTo>
                    <a:pt x="0" y="1632"/>
                  </a:lnTo>
                  <a:lnTo>
                    <a:pt x="0" y="1552"/>
                  </a:lnTo>
                  <a:lnTo>
                    <a:pt x="0" y="1480"/>
                  </a:lnTo>
                  <a:lnTo>
                    <a:pt x="0" y="1376"/>
                  </a:lnTo>
                  <a:lnTo>
                    <a:pt x="0" y="1240"/>
                  </a:lnTo>
                  <a:lnTo>
                    <a:pt x="0" y="1112"/>
                  </a:lnTo>
                  <a:lnTo>
                    <a:pt x="0" y="984"/>
                  </a:lnTo>
                  <a:lnTo>
                    <a:pt x="0" y="880"/>
                  </a:lnTo>
                  <a:lnTo>
                    <a:pt x="0" y="752"/>
                  </a:lnTo>
                  <a:lnTo>
                    <a:pt x="0" y="648"/>
                  </a:lnTo>
                  <a:lnTo>
                    <a:pt x="0" y="520"/>
                  </a:lnTo>
                  <a:lnTo>
                    <a:pt x="0" y="416"/>
                  </a:lnTo>
                  <a:lnTo>
                    <a:pt x="0" y="288"/>
                  </a:lnTo>
                  <a:lnTo>
                    <a:pt x="0" y="184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1" name="Freeform 269"/>
            <p:cNvSpPr>
              <a:spLocks/>
            </p:cNvSpPr>
            <p:nvPr/>
          </p:nvSpPr>
          <p:spPr bwMode="auto">
            <a:xfrm>
              <a:off x="7674411" y="3727050"/>
              <a:ext cx="22329" cy="758523"/>
            </a:xfrm>
            <a:custGeom>
              <a:avLst/>
              <a:gdLst>
                <a:gd name="T0" fmla="*/ 16 w 368"/>
                <a:gd name="T1" fmla="*/ 7616 h 7920"/>
                <a:gd name="T2" fmla="*/ 16 w 368"/>
                <a:gd name="T3" fmla="*/ 7152 h 7920"/>
                <a:gd name="T4" fmla="*/ 32 w 368"/>
                <a:gd name="T5" fmla="*/ 6832 h 7920"/>
                <a:gd name="T6" fmla="*/ 32 w 368"/>
                <a:gd name="T7" fmla="*/ 6368 h 7920"/>
                <a:gd name="T8" fmla="*/ 32 w 368"/>
                <a:gd name="T9" fmla="*/ 5856 h 7920"/>
                <a:gd name="T10" fmla="*/ 48 w 368"/>
                <a:gd name="T11" fmla="*/ 5488 h 7920"/>
                <a:gd name="T12" fmla="*/ 48 w 368"/>
                <a:gd name="T13" fmla="*/ 5024 h 7920"/>
                <a:gd name="T14" fmla="*/ 64 w 368"/>
                <a:gd name="T15" fmla="*/ 4704 h 7920"/>
                <a:gd name="T16" fmla="*/ 128 w 368"/>
                <a:gd name="T17" fmla="*/ 4304 h 7920"/>
                <a:gd name="T18" fmla="*/ 80 w 368"/>
                <a:gd name="T19" fmla="*/ 3936 h 7920"/>
                <a:gd name="T20" fmla="*/ 96 w 368"/>
                <a:gd name="T21" fmla="*/ 3824 h 7920"/>
                <a:gd name="T22" fmla="*/ 96 w 368"/>
                <a:gd name="T23" fmla="*/ 3680 h 7920"/>
                <a:gd name="T24" fmla="*/ 98 w 368"/>
                <a:gd name="T25" fmla="*/ 3253 h 7920"/>
                <a:gd name="T26" fmla="*/ 112 w 368"/>
                <a:gd name="T27" fmla="*/ 2848 h 7920"/>
                <a:gd name="T28" fmla="*/ 223 w 368"/>
                <a:gd name="T29" fmla="*/ 2581 h 7920"/>
                <a:gd name="T30" fmla="*/ 176 w 368"/>
                <a:gd name="T31" fmla="*/ 2480 h 7920"/>
                <a:gd name="T32" fmla="*/ 176 w 368"/>
                <a:gd name="T33" fmla="*/ 2320 h 7920"/>
                <a:gd name="T34" fmla="*/ 128 w 368"/>
                <a:gd name="T35" fmla="*/ 2176 h 7920"/>
                <a:gd name="T36" fmla="*/ 192 w 368"/>
                <a:gd name="T37" fmla="*/ 2176 h 7920"/>
                <a:gd name="T38" fmla="*/ 192 w 368"/>
                <a:gd name="T39" fmla="*/ 2016 h 7920"/>
                <a:gd name="T40" fmla="*/ 160 w 368"/>
                <a:gd name="T41" fmla="*/ 1648 h 7920"/>
                <a:gd name="T42" fmla="*/ 256 w 368"/>
                <a:gd name="T43" fmla="*/ 1296 h 7920"/>
                <a:gd name="T44" fmla="*/ 160 w 368"/>
                <a:gd name="T45" fmla="*/ 1344 h 7920"/>
                <a:gd name="T46" fmla="*/ 272 w 368"/>
                <a:gd name="T47" fmla="*/ 1344 h 7920"/>
                <a:gd name="T48" fmla="*/ 272 w 368"/>
                <a:gd name="T49" fmla="*/ 1184 h 7920"/>
                <a:gd name="T50" fmla="*/ 192 w 368"/>
                <a:gd name="T51" fmla="*/ 1184 h 7920"/>
                <a:gd name="T52" fmla="*/ 208 w 368"/>
                <a:gd name="T53" fmla="*/ 880 h 7920"/>
                <a:gd name="T54" fmla="*/ 320 w 368"/>
                <a:gd name="T55" fmla="*/ 672 h 7920"/>
                <a:gd name="T56" fmla="*/ 224 w 368"/>
                <a:gd name="T57" fmla="*/ 416 h 7920"/>
                <a:gd name="T58" fmla="*/ 240 w 368"/>
                <a:gd name="T59" fmla="*/ 304 h 7920"/>
                <a:gd name="T60" fmla="*/ 240 w 368"/>
                <a:gd name="T61" fmla="*/ 144 h 7920"/>
                <a:gd name="T62" fmla="*/ 352 w 368"/>
                <a:gd name="T63" fmla="*/ 144 h 7920"/>
                <a:gd name="T64" fmla="*/ 368 w 368"/>
                <a:gd name="T65" fmla="*/ 48 h 7920"/>
                <a:gd name="T66" fmla="*/ 352 w 368"/>
                <a:gd name="T67" fmla="*/ 208 h 7920"/>
                <a:gd name="T68" fmla="*/ 336 w 368"/>
                <a:gd name="T69" fmla="*/ 144 h 7920"/>
                <a:gd name="T70" fmla="*/ 320 w 368"/>
                <a:gd name="T71" fmla="*/ 304 h 7920"/>
                <a:gd name="T72" fmla="*/ 224 w 368"/>
                <a:gd name="T73" fmla="*/ 720 h 7920"/>
                <a:gd name="T74" fmla="*/ 304 w 368"/>
                <a:gd name="T75" fmla="*/ 880 h 7920"/>
                <a:gd name="T76" fmla="*/ 288 w 368"/>
                <a:gd name="T77" fmla="*/ 1184 h 7920"/>
                <a:gd name="T78" fmla="*/ 272 w 368"/>
                <a:gd name="T79" fmla="*/ 1136 h 7920"/>
                <a:gd name="T80" fmla="*/ 232 w 368"/>
                <a:gd name="T81" fmla="*/ 1392 h 7920"/>
                <a:gd name="T82" fmla="*/ 160 w 368"/>
                <a:gd name="T83" fmla="*/ 1344 h 7920"/>
                <a:gd name="T84" fmla="*/ 256 w 368"/>
                <a:gd name="T85" fmla="*/ 1648 h 7920"/>
                <a:gd name="T86" fmla="*/ 144 w 368"/>
                <a:gd name="T87" fmla="*/ 1968 h 7920"/>
                <a:gd name="T88" fmla="*/ 240 w 368"/>
                <a:gd name="T89" fmla="*/ 2064 h 7920"/>
                <a:gd name="T90" fmla="*/ 128 w 368"/>
                <a:gd name="T91" fmla="*/ 2224 h 7920"/>
                <a:gd name="T92" fmla="*/ 224 w 368"/>
                <a:gd name="T93" fmla="*/ 2432 h 7920"/>
                <a:gd name="T94" fmla="*/ 130 w 368"/>
                <a:gd name="T95" fmla="*/ 2604 h 7920"/>
                <a:gd name="T96" fmla="*/ 208 w 368"/>
                <a:gd name="T97" fmla="*/ 2896 h 7920"/>
                <a:gd name="T98" fmla="*/ 192 w 368"/>
                <a:gd name="T99" fmla="*/ 3264 h 7920"/>
                <a:gd name="T100" fmla="*/ 192 w 368"/>
                <a:gd name="T101" fmla="*/ 3728 h 7920"/>
                <a:gd name="T102" fmla="*/ 96 w 368"/>
                <a:gd name="T103" fmla="*/ 3824 h 7920"/>
                <a:gd name="T104" fmla="*/ 176 w 368"/>
                <a:gd name="T105" fmla="*/ 4144 h 7920"/>
                <a:gd name="T106" fmla="*/ 160 w 368"/>
                <a:gd name="T107" fmla="*/ 4448 h 7920"/>
                <a:gd name="T108" fmla="*/ 160 w 368"/>
                <a:gd name="T109" fmla="*/ 4912 h 7920"/>
                <a:gd name="T110" fmla="*/ 144 w 368"/>
                <a:gd name="T111" fmla="*/ 5232 h 7920"/>
                <a:gd name="T112" fmla="*/ 144 w 368"/>
                <a:gd name="T113" fmla="*/ 5696 h 7920"/>
                <a:gd name="T114" fmla="*/ 128 w 368"/>
                <a:gd name="T115" fmla="*/ 6112 h 7920"/>
                <a:gd name="T116" fmla="*/ 128 w 368"/>
                <a:gd name="T117" fmla="*/ 6576 h 7920"/>
                <a:gd name="T118" fmla="*/ 80 w 368"/>
                <a:gd name="T119" fmla="*/ 7040 h 7920"/>
                <a:gd name="T120" fmla="*/ 112 w 368"/>
                <a:gd name="T121" fmla="*/ 7344 h 7920"/>
                <a:gd name="T122" fmla="*/ 64 w 368"/>
                <a:gd name="T123" fmla="*/ 7808 h 79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8" h="7920">
                  <a:moveTo>
                    <a:pt x="0" y="7872"/>
                  </a:moveTo>
                  <a:lnTo>
                    <a:pt x="0" y="7824"/>
                  </a:lnTo>
                  <a:lnTo>
                    <a:pt x="0" y="7760"/>
                  </a:lnTo>
                  <a:cubicBezTo>
                    <a:pt x="0" y="7734"/>
                    <a:pt x="22" y="7712"/>
                    <a:pt x="48" y="7712"/>
                  </a:cubicBezTo>
                  <a:lnTo>
                    <a:pt x="64" y="7712"/>
                  </a:lnTo>
                  <a:lnTo>
                    <a:pt x="16" y="7760"/>
                  </a:lnTo>
                  <a:lnTo>
                    <a:pt x="16" y="7712"/>
                  </a:lnTo>
                  <a:lnTo>
                    <a:pt x="16" y="7664"/>
                  </a:lnTo>
                  <a:lnTo>
                    <a:pt x="16" y="7616"/>
                  </a:lnTo>
                  <a:lnTo>
                    <a:pt x="16" y="7552"/>
                  </a:lnTo>
                  <a:lnTo>
                    <a:pt x="16" y="7504"/>
                  </a:lnTo>
                  <a:lnTo>
                    <a:pt x="16" y="7456"/>
                  </a:lnTo>
                  <a:lnTo>
                    <a:pt x="16" y="7408"/>
                  </a:lnTo>
                  <a:lnTo>
                    <a:pt x="16" y="7344"/>
                  </a:lnTo>
                  <a:lnTo>
                    <a:pt x="16" y="7296"/>
                  </a:lnTo>
                  <a:lnTo>
                    <a:pt x="16" y="7248"/>
                  </a:lnTo>
                  <a:lnTo>
                    <a:pt x="16" y="7200"/>
                  </a:lnTo>
                  <a:lnTo>
                    <a:pt x="16" y="7152"/>
                  </a:lnTo>
                  <a:lnTo>
                    <a:pt x="16" y="7088"/>
                  </a:lnTo>
                  <a:lnTo>
                    <a:pt x="16" y="7040"/>
                  </a:lnTo>
                  <a:lnTo>
                    <a:pt x="16" y="6992"/>
                  </a:lnTo>
                  <a:cubicBezTo>
                    <a:pt x="16" y="6966"/>
                    <a:pt x="38" y="6944"/>
                    <a:pt x="64" y="6944"/>
                  </a:cubicBezTo>
                  <a:lnTo>
                    <a:pt x="80" y="6944"/>
                  </a:lnTo>
                  <a:lnTo>
                    <a:pt x="32" y="6992"/>
                  </a:lnTo>
                  <a:lnTo>
                    <a:pt x="32" y="6944"/>
                  </a:lnTo>
                  <a:lnTo>
                    <a:pt x="32" y="6880"/>
                  </a:lnTo>
                  <a:lnTo>
                    <a:pt x="32" y="6832"/>
                  </a:lnTo>
                  <a:lnTo>
                    <a:pt x="32" y="6784"/>
                  </a:lnTo>
                  <a:lnTo>
                    <a:pt x="32" y="6736"/>
                  </a:lnTo>
                  <a:lnTo>
                    <a:pt x="32" y="6672"/>
                  </a:lnTo>
                  <a:lnTo>
                    <a:pt x="32" y="6624"/>
                  </a:lnTo>
                  <a:lnTo>
                    <a:pt x="32" y="6576"/>
                  </a:lnTo>
                  <a:lnTo>
                    <a:pt x="32" y="6528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68"/>
                  </a:lnTo>
                  <a:lnTo>
                    <a:pt x="32" y="6320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60"/>
                  </a:lnTo>
                  <a:lnTo>
                    <a:pt x="32" y="6112"/>
                  </a:lnTo>
                  <a:lnTo>
                    <a:pt x="32" y="6064"/>
                  </a:lnTo>
                  <a:lnTo>
                    <a:pt x="32" y="6000"/>
                  </a:lnTo>
                  <a:lnTo>
                    <a:pt x="32" y="5952"/>
                  </a:lnTo>
                  <a:lnTo>
                    <a:pt x="32" y="5856"/>
                  </a:lnTo>
                  <a:lnTo>
                    <a:pt x="32" y="5792"/>
                  </a:lnTo>
                  <a:cubicBezTo>
                    <a:pt x="32" y="5787"/>
                    <a:pt x="33" y="5782"/>
                    <a:pt x="35" y="5777"/>
                  </a:cubicBezTo>
                  <a:lnTo>
                    <a:pt x="51" y="5729"/>
                  </a:lnTo>
                  <a:lnTo>
                    <a:pt x="48" y="5744"/>
                  </a:lnTo>
                  <a:lnTo>
                    <a:pt x="48" y="5696"/>
                  </a:lnTo>
                  <a:lnTo>
                    <a:pt x="48" y="5648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40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84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76"/>
                  </a:lnTo>
                  <a:cubicBezTo>
                    <a:pt x="48" y="4950"/>
                    <a:pt x="70" y="4928"/>
                    <a:pt x="96" y="4928"/>
                  </a:cubicBezTo>
                  <a:lnTo>
                    <a:pt x="112" y="4928"/>
                  </a:lnTo>
                  <a:lnTo>
                    <a:pt x="64" y="4976"/>
                  </a:lnTo>
                  <a:lnTo>
                    <a:pt x="64" y="4912"/>
                  </a:lnTo>
                  <a:lnTo>
                    <a:pt x="64" y="4864"/>
                  </a:lnTo>
                  <a:lnTo>
                    <a:pt x="64" y="4816"/>
                  </a:lnTo>
                  <a:lnTo>
                    <a:pt x="64" y="4768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608"/>
                  </a:lnTo>
                  <a:lnTo>
                    <a:pt x="64" y="4560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400"/>
                  </a:lnTo>
                  <a:lnTo>
                    <a:pt x="64" y="4352"/>
                  </a:lnTo>
                  <a:cubicBezTo>
                    <a:pt x="64" y="4326"/>
                    <a:pt x="86" y="4304"/>
                    <a:pt x="112" y="4304"/>
                  </a:cubicBezTo>
                  <a:lnTo>
                    <a:pt x="128" y="4304"/>
                  </a:lnTo>
                  <a:lnTo>
                    <a:pt x="80" y="4352"/>
                  </a:lnTo>
                  <a:lnTo>
                    <a:pt x="80" y="4288"/>
                  </a:lnTo>
                  <a:lnTo>
                    <a:pt x="80" y="4240"/>
                  </a:lnTo>
                  <a:lnTo>
                    <a:pt x="80" y="4192"/>
                  </a:lnTo>
                  <a:lnTo>
                    <a:pt x="80" y="4144"/>
                  </a:lnTo>
                  <a:lnTo>
                    <a:pt x="80" y="4096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36"/>
                  </a:lnTo>
                  <a:lnTo>
                    <a:pt x="80" y="3888"/>
                  </a:lnTo>
                  <a:lnTo>
                    <a:pt x="80" y="3824"/>
                  </a:lnTo>
                  <a:cubicBezTo>
                    <a:pt x="80" y="3798"/>
                    <a:pt x="102" y="3776"/>
                    <a:pt x="128" y="3776"/>
                  </a:cubicBezTo>
                  <a:lnTo>
                    <a:pt x="144" y="3776"/>
                  </a:lnTo>
                  <a:cubicBezTo>
                    <a:pt x="171" y="3776"/>
                    <a:pt x="192" y="3798"/>
                    <a:pt x="192" y="3824"/>
                  </a:cubicBezTo>
                  <a:lnTo>
                    <a:pt x="192" y="3888"/>
                  </a:lnTo>
                  <a:cubicBezTo>
                    <a:pt x="192" y="3915"/>
                    <a:pt x="171" y="3936"/>
                    <a:pt x="144" y="3936"/>
                  </a:cubicBezTo>
                  <a:cubicBezTo>
                    <a:pt x="118" y="3936"/>
                    <a:pt x="96" y="3915"/>
                    <a:pt x="96" y="3888"/>
                  </a:cubicBezTo>
                  <a:lnTo>
                    <a:pt x="96" y="3824"/>
                  </a:lnTo>
                  <a:lnTo>
                    <a:pt x="96" y="3776"/>
                  </a:lnTo>
                  <a:lnTo>
                    <a:pt x="96" y="3728"/>
                  </a:lnTo>
                  <a:lnTo>
                    <a:pt x="96" y="3680"/>
                  </a:lnTo>
                  <a:cubicBezTo>
                    <a:pt x="96" y="3654"/>
                    <a:pt x="118" y="3632"/>
                    <a:pt x="144" y="3632"/>
                  </a:cubicBezTo>
                  <a:cubicBezTo>
                    <a:pt x="171" y="3632"/>
                    <a:pt x="192" y="3654"/>
                    <a:pt x="192" y="3680"/>
                  </a:cubicBezTo>
                  <a:lnTo>
                    <a:pt x="192" y="3728"/>
                  </a:lnTo>
                  <a:cubicBezTo>
                    <a:pt x="192" y="3755"/>
                    <a:pt x="171" y="3776"/>
                    <a:pt x="144" y="3776"/>
                  </a:cubicBezTo>
                  <a:cubicBezTo>
                    <a:pt x="118" y="3776"/>
                    <a:pt x="96" y="3755"/>
                    <a:pt x="96" y="3728"/>
                  </a:cubicBezTo>
                  <a:lnTo>
                    <a:pt x="96" y="3680"/>
                  </a:lnTo>
                  <a:lnTo>
                    <a:pt x="96" y="3616"/>
                  </a:lnTo>
                  <a:lnTo>
                    <a:pt x="96" y="3568"/>
                  </a:lnTo>
                  <a:lnTo>
                    <a:pt x="96" y="3520"/>
                  </a:lnTo>
                  <a:lnTo>
                    <a:pt x="96" y="3472"/>
                  </a:lnTo>
                  <a:lnTo>
                    <a:pt x="96" y="3408"/>
                  </a:lnTo>
                  <a:lnTo>
                    <a:pt x="96" y="3360"/>
                  </a:lnTo>
                  <a:lnTo>
                    <a:pt x="96" y="3312"/>
                  </a:lnTo>
                  <a:lnTo>
                    <a:pt x="96" y="3264"/>
                  </a:lnTo>
                  <a:cubicBezTo>
                    <a:pt x="96" y="3261"/>
                    <a:pt x="97" y="3257"/>
                    <a:pt x="98" y="3253"/>
                  </a:cubicBezTo>
                  <a:lnTo>
                    <a:pt x="114" y="3189"/>
                  </a:lnTo>
                  <a:lnTo>
                    <a:pt x="112" y="3200"/>
                  </a:lnTo>
                  <a:lnTo>
                    <a:pt x="112" y="3152"/>
                  </a:lnTo>
                  <a:lnTo>
                    <a:pt x="112" y="3104"/>
                  </a:lnTo>
                  <a:lnTo>
                    <a:pt x="112" y="3056"/>
                  </a:lnTo>
                  <a:lnTo>
                    <a:pt x="112" y="3008"/>
                  </a:lnTo>
                  <a:lnTo>
                    <a:pt x="112" y="2944"/>
                  </a:lnTo>
                  <a:lnTo>
                    <a:pt x="112" y="2896"/>
                  </a:lnTo>
                  <a:lnTo>
                    <a:pt x="112" y="2848"/>
                  </a:lnTo>
                  <a:lnTo>
                    <a:pt x="112" y="2800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92"/>
                  </a:lnTo>
                  <a:lnTo>
                    <a:pt x="112" y="2528"/>
                  </a:lnTo>
                  <a:cubicBezTo>
                    <a:pt x="112" y="2504"/>
                    <a:pt x="131" y="2484"/>
                    <a:pt x="155" y="2481"/>
                  </a:cubicBezTo>
                  <a:cubicBezTo>
                    <a:pt x="179" y="2478"/>
                    <a:pt x="201" y="2493"/>
                    <a:pt x="207" y="2517"/>
                  </a:cubicBezTo>
                  <a:lnTo>
                    <a:pt x="223" y="2581"/>
                  </a:lnTo>
                  <a:lnTo>
                    <a:pt x="128" y="2592"/>
                  </a:lnTo>
                  <a:lnTo>
                    <a:pt x="128" y="2528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128" y="2384"/>
                  </a:lnTo>
                  <a:cubicBezTo>
                    <a:pt x="128" y="2358"/>
                    <a:pt x="150" y="2336"/>
                    <a:pt x="176" y="2336"/>
                  </a:cubicBezTo>
                  <a:cubicBezTo>
                    <a:pt x="203" y="2336"/>
                    <a:pt x="224" y="2358"/>
                    <a:pt x="224" y="2384"/>
                  </a:cubicBezTo>
                  <a:lnTo>
                    <a:pt x="224" y="2432"/>
                  </a:lnTo>
                  <a:cubicBezTo>
                    <a:pt x="224" y="2459"/>
                    <a:pt x="203" y="2480"/>
                    <a:pt x="176" y="2480"/>
                  </a:cubicBezTo>
                  <a:cubicBezTo>
                    <a:pt x="150" y="2480"/>
                    <a:pt x="128" y="2459"/>
                    <a:pt x="128" y="2432"/>
                  </a:cubicBezTo>
                  <a:lnTo>
                    <a:pt x="128" y="2384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128" y="2224"/>
                  </a:lnTo>
                  <a:cubicBezTo>
                    <a:pt x="128" y="2198"/>
                    <a:pt x="150" y="2176"/>
                    <a:pt x="176" y="2176"/>
                  </a:cubicBezTo>
                  <a:cubicBezTo>
                    <a:pt x="203" y="2176"/>
                    <a:pt x="224" y="2198"/>
                    <a:pt x="224" y="2224"/>
                  </a:cubicBezTo>
                  <a:lnTo>
                    <a:pt x="224" y="2272"/>
                  </a:lnTo>
                  <a:cubicBezTo>
                    <a:pt x="224" y="2299"/>
                    <a:pt x="203" y="2320"/>
                    <a:pt x="176" y="2320"/>
                  </a:cubicBezTo>
                  <a:cubicBezTo>
                    <a:pt x="150" y="2320"/>
                    <a:pt x="128" y="2299"/>
                    <a:pt x="128" y="2272"/>
                  </a:cubicBezTo>
                  <a:lnTo>
                    <a:pt x="128" y="2224"/>
                  </a:lnTo>
                  <a:cubicBezTo>
                    <a:pt x="128" y="2198"/>
                    <a:pt x="150" y="2176"/>
                    <a:pt x="176" y="2176"/>
                  </a:cubicBezTo>
                  <a:cubicBezTo>
                    <a:pt x="203" y="2176"/>
                    <a:pt x="224" y="2198"/>
                    <a:pt x="224" y="2224"/>
                  </a:cubicBezTo>
                  <a:lnTo>
                    <a:pt x="224" y="2272"/>
                  </a:lnTo>
                  <a:cubicBezTo>
                    <a:pt x="224" y="2299"/>
                    <a:pt x="203" y="2320"/>
                    <a:pt x="176" y="2320"/>
                  </a:cubicBezTo>
                  <a:cubicBezTo>
                    <a:pt x="150" y="2320"/>
                    <a:pt x="128" y="2299"/>
                    <a:pt x="128" y="2272"/>
                  </a:cubicBezTo>
                  <a:lnTo>
                    <a:pt x="128" y="2224"/>
                  </a:lnTo>
                  <a:lnTo>
                    <a:pt x="128" y="2176"/>
                  </a:lnTo>
                  <a:lnTo>
                    <a:pt x="128" y="2128"/>
                  </a:lnTo>
                  <a:cubicBezTo>
                    <a:pt x="128" y="2102"/>
                    <a:pt x="150" y="2080"/>
                    <a:pt x="176" y="2080"/>
                  </a:cubicBezTo>
                  <a:lnTo>
                    <a:pt x="192" y="2080"/>
                  </a:lnTo>
                  <a:lnTo>
                    <a:pt x="144" y="2128"/>
                  </a:lnTo>
                  <a:lnTo>
                    <a:pt x="144" y="2064"/>
                  </a:lnTo>
                  <a:cubicBezTo>
                    <a:pt x="144" y="2038"/>
                    <a:pt x="166" y="2016"/>
                    <a:pt x="192" y="2016"/>
                  </a:cubicBezTo>
                  <a:cubicBezTo>
                    <a:pt x="219" y="2016"/>
                    <a:pt x="240" y="2038"/>
                    <a:pt x="240" y="2064"/>
                  </a:cubicBezTo>
                  <a:lnTo>
                    <a:pt x="240" y="2128"/>
                  </a:lnTo>
                  <a:cubicBezTo>
                    <a:pt x="240" y="2155"/>
                    <a:pt x="219" y="2176"/>
                    <a:pt x="192" y="2176"/>
                  </a:cubicBezTo>
                  <a:cubicBezTo>
                    <a:pt x="166" y="2176"/>
                    <a:pt x="144" y="2155"/>
                    <a:pt x="144" y="2128"/>
                  </a:cubicBezTo>
                  <a:lnTo>
                    <a:pt x="144" y="2064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144" y="1920"/>
                  </a:lnTo>
                  <a:cubicBezTo>
                    <a:pt x="144" y="1894"/>
                    <a:pt x="166" y="1872"/>
                    <a:pt x="192" y="1872"/>
                  </a:cubicBezTo>
                  <a:cubicBezTo>
                    <a:pt x="219" y="1872"/>
                    <a:pt x="240" y="1894"/>
                    <a:pt x="240" y="1920"/>
                  </a:cubicBezTo>
                  <a:lnTo>
                    <a:pt x="240" y="1968"/>
                  </a:lnTo>
                  <a:cubicBezTo>
                    <a:pt x="240" y="1995"/>
                    <a:pt x="219" y="2016"/>
                    <a:pt x="192" y="2016"/>
                  </a:cubicBezTo>
                  <a:cubicBezTo>
                    <a:pt x="166" y="2016"/>
                    <a:pt x="144" y="1995"/>
                    <a:pt x="144" y="1968"/>
                  </a:cubicBezTo>
                  <a:lnTo>
                    <a:pt x="144" y="1920"/>
                  </a:lnTo>
                  <a:lnTo>
                    <a:pt x="144" y="1856"/>
                  </a:lnTo>
                  <a:lnTo>
                    <a:pt x="144" y="1808"/>
                  </a:lnTo>
                  <a:cubicBezTo>
                    <a:pt x="144" y="1803"/>
                    <a:pt x="145" y="1798"/>
                    <a:pt x="147" y="1793"/>
                  </a:cubicBezTo>
                  <a:lnTo>
                    <a:pt x="163" y="1745"/>
                  </a:lnTo>
                  <a:lnTo>
                    <a:pt x="160" y="1760"/>
                  </a:lnTo>
                  <a:lnTo>
                    <a:pt x="160" y="1712"/>
                  </a:lnTo>
                  <a:lnTo>
                    <a:pt x="160" y="1648"/>
                  </a:lnTo>
                  <a:lnTo>
                    <a:pt x="160" y="1600"/>
                  </a:lnTo>
                  <a:lnTo>
                    <a:pt x="160" y="1552"/>
                  </a:lnTo>
                  <a:lnTo>
                    <a:pt x="160" y="1504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44"/>
                  </a:lnTo>
                  <a:lnTo>
                    <a:pt x="160" y="1296"/>
                  </a:lnTo>
                  <a:cubicBezTo>
                    <a:pt x="160" y="1270"/>
                    <a:pt x="182" y="1248"/>
                    <a:pt x="208" y="1248"/>
                  </a:cubicBezTo>
                  <a:cubicBezTo>
                    <a:pt x="235" y="1248"/>
                    <a:pt x="256" y="1270"/>
                    <a:pt x="256" y="1296"/>
                  </a:cubicBezTo>
                  <a:lnTo>
                    <a:pt x="256" y="1344"/>
                  </a:lnTo>
                  <a:cubicBezTo>
                    <a:pt x="256" y="1371"/>
                    <a:pt x="235" y="1392"/>
                    <a:pt x="208" y="1392"/>
                  </a:cubicBezTo>
                  <a:cubicBezTo>
                    <a:pt x="182" y="1392"/>
                    <a:pt x="160" y="1371"/>
                    <a:pt x="160" y="1344"/>
                  </a:cubicBezTo>
                  <a:lnTo>
                    <a:pt x="160" y="1296"/>
                  </a:lnTo>
                  <a:cubicBezTo>
                    <a:pt x="160" y="1270"/>
                    <a:pt x="182" y="1248"/>
                    <a:pt x="208" y="1248"/>
                  </a:cubicBezTo>
                  <a:cubicBezTo>
                    <a:pt x="235" y="1248"/>
                    <a:pt x="256" y="1270"/>
                    <a:pt x="256" y="1296"/>
                  </a:cubicBezTo>
                  <a:lnTo>
                    <a:pt x="256" y="1344"/>
                  </a:lnTo>
                  <a:cubicBezTo>
                    <a:pt x="256" y="1371"/>
                    <a:pt x="235" y="1392"/>
                    <a:pt x="208" y="1392"/>
                  </a:cubicBezTo>
                  <a:cubicBezTo>
                    <a:pt x="182" y="1392"/>
                    <a:pt x="160" y="1371"/>
                    <a:pt x="160" y="1344"/>
                  </a:cubicBezTo>
                  <a:lnTo>
                    <a:pt x="160" y="1296"/>
                  </a:lnTo>
                  <a:cubicBezTo>
                    <a:pt x="160" y="1273"/>
                    <a:pt x="178" y="1253"/>
                    <a:pt x="201" y="1249"/>
                  </a:cubicBezTo>
                  <a:cubicBezTo>
                    <a:pt x="224" y="1245"/>
                    <a:pt x="247" y="1259"/>
                    <a:pt x="254" y="1281"/>
                  </a:cubicBezTo>
                  <a:lnTo>
                    <a:pt x="270" y="1329"/>
                  </a:lnTo>
                  <a:lnTo>
                    <a:pt x="176" y="1344"/>
                  </a:lnTo>
                  <a:lnTo>
                    <a:pt x="176" y="1296"/>
                  </a:lnTo>
                  <a:cubicBezTo>
                    <a:pt x="176" y="1270"/>
                    <a:pt x="198" y="1248"/>
                    <a:pt x="224" y="1248"/>
                  </a:cubicBezTo>
                  <a:cubicBezTo>
                    <a:pt x="251" y="1248"/>
                    <a:pt x="272" y="1270"/>
                    <a:pt x="272" y="1296"/>
                  </a:cubicBezTo>
                  <a:lnTo>
                    <a:pt x="272" y="1344"/>
                  </a:lnTo>
                  <a:cubicBezTo>
                    <a:pt x="272" y="1371"/>
                    <a:pt x="251" y="1392"/>
                    <a:pt x="224" y="1392"/>
                  </a:cubicBezTo>
                  <a:cubicBezTo>
                    <a:pt x="198" y="1392"/>
                    <a:pt x="176" y="1371"/>
                    <a:pt x="176" y="1344"/>
                  </a:cubicBezTo>
                  <a:lnTo>
                    <a:pt x="176" y="1296"/>
                  </a:lnTo>
                  <a:lnTo>
                    <a:pt x="176" y="1232"/>
                  </a:lnTo>
                  <a:lnTo>
                    <a:pt x="176" y="1184"/>
                  </a:lnTo>
                  <a:lnTo>
                    <a:pt x="176" y="1136"/>
                  </a:lnTo>
                  <a:cubicBezTo>
                    <a:pt x="176" y="1110"/>
                    <a:pt x="198" y="1088"/>
                    <a:pt x="224" y="1088"/>
                  </a:cubicBezTo>
                  <a:cubicBezTo>
                    <a:pt x="251" y="1088"/>
                    <a:pt x="272" y="1110"/>
                    <a:pt x="272" y="1136"/>
                  </a:cubicBezTo>
                  <a:lnTo>
                    <a:pt x="272" y="1184"/>
                  </a:lnTo>
                  <a:lnTo>
                    <a:pt x="224" y="1136"/>
                  </a:lnTo>
                  <a:lnTo>
                    <a:pt x="240" y="1136"/>
                  </a:lnTo>
                  <a:lnTo>
                    <a:pt x="192" y="1184"/>
                  </a:lnTo>
                  <a:lnTo>
                    <a:pt x="192" y="1136"/>
                  </a:lnTo>
                  <a:cubicBezTo>
                    <a:pt x="192" y="1110"/>
                    <a:pt x="214" y="1088"/>
                    <a:pt x="240" y="1088"/>
                  </a:cubicBezTo>
                  <a:cubicBezTo>
                    <a:pt x="267" y="1088"/>
                    <a:pt x="288" y="1110"/>
                    <a:pt x="288" y="1136"/>
                  </a:cubicBezTo>
                  <a:lnTo>
                    <a:pt x="288" y="1184"/>
                  </a:lnTo>
                  <a:cubicBezTo>
                    <a:pt x="288" y="1211"/>
                    <a:pt x="267" y="1232"/>
                    <a:pt x="240" y="1232"/>
                  </a:cubicBezTo>
                  <a:cubicBezTo>
                    <a:pt x="214" y="1232"/>
                    <a:pt x="192" y="1211"/>
                    <a:pt x="192" y="1184"/>
                  </a:cubicBezTo>
                  <a:lnTo>
                    <a:pt x="192" y="1136"/>
                  </a:lnTo>
                  <a:lnTo>
                    <a:pt x="192" y="1088"/>
                  </a:lnTo>
                  <a:lnTo>
                    <a:pt x="192" y="1040"/>
                  </a:lnTo>
                  <a:lnTo>
                    <a:pt x="192" y="976"/>
                  </a:lnTo>
                  <a:cubicBezTo>
                    <a:pt x="192" y="950"/>
                    <a:pt x="214" y="928"/>
                    <a:pt x="240" y="928"/>
                  </a:cubicBezTo>
                  <a:lnTo>
                    <a:pt x="256" y="928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80"/>
                  </a:lnTo>
                  <a:lnTo>
                    <a:pt x="208" y="832"/>
                  </a:lnTo>
                  <a:lnTo>
                    <a:pt x="208" y="768"/>
                  </a:lnTo>
                  <a:lnTo>
                    <a:pt x="208" y="720"/>
                  </a:lnTo>
                  <a:cubicBezTo>
                    <a:pt x="208" y="694"/>
                    <a:pt x="230" y="672"/>
                    <a:pt x="256" y="672"/>
                  </a:cubicBezTo>
                  <a:lnTo>
                    <a:pt x="272" y="672"/>
                  </a:lnTo>
                  <a:lnTo>
                    <a:pt x="224" y="720"/>
                  </a:lnTo>
                  <a:lnTo>
                    <a:pt x="224" y="672"/>
                  </a:lnTo>
                  <a:cubicBezTo>
                    <a:pt x="224" y="646"/>
                    <a:pt x="246" y="624"/>
                    <a:pt x="272" y="624"/>
                  </a:cubicBezTo>
                  <a:cubicBezTo>
                    <a:pt x="299" y="624"/>
                    <a:pt x="320" y="646"/>
                    <a:pt x="320" y="672"/>
                  </a:cubicBez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cubicBezTo>
                    <a:pt x="246" y="768"/>
                    <a:pt x="224" y="747"/>
                    <a:pt x="224" y="720"/>
                  </a:cubicBezTo>
                  <a:lnTo>
                    <a:pt x="224" y="672"/>
                  </a:lnTo>
                  <a:lnTo>
                    <a:pt x="224" y="624"/>
                  </a:lnTo>
                  <a:lnTo>
                    <a:pt x="224" y="560"/>
                  </a:lnTo>
                  <a:lnTo>
                    <a:pt x="224" y="512"/>
                  </a:lnTo>
                  <a:lnTo>
                    <a:pt x="224" y="464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224" y="304"/>
                  </a:lnTo>
                  <a:cubicBezTo>
                    <a:pt x="224" y="278"/>
                    <a:pt x="246" y="256"/>
                    <a:pt x="272" y="256"/>
                  </a:cubicBezTo>
                  <a:cubicBezTo>
                    <a:pt x="299" y="256"/>
                    <a:pt x="320" y="278"/>
                    <a:pt x="320" y="304"/>
                  </a:cubicBezTo>
                  <a:lnTo>
                    <a:pt x="320" y="352"/>
                  </a:lnTo>
                  <a:lnTo>
                    <a:pt x="272" y="304"/>
                  </a:lnTo>
                  <a:lnTo>
                    <a:pt x="288" y="304"/>
                  </a:ln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240" y="144"/>
                  </a:lnTo>
                  <a:cubicBezTo>
                    <a:pt x="240" y="118"/>
                    <a:pt x="262" y="96"/>
                    <a:pt x="288" y="96"/>
                  </a:cubicBezTo>
                  <a:cubicBezTo>
                    <a:pt x="315" y="96"/>
                    <a:pt x="336" y="118"/>
                    <a:pt x="336" y="144"/>
                  </a:cubicBezTo>
                  <a:lnTo>
                    <a:pt x="336" y="208"/>
                  </a:lnTo>
                  <a:cubicBezTo>
                    <a:pt x="336" y="235"/>
                    <a:pt x="315" y="256"/>
                    <a:pt x="288" y="256"/>
                  </a:cubicBezTo>
                  <a:cubicBezTo>
                    <a:pt x="262" y="256"/>
                    <a:pt x="240" y="235"/>
                    <a:pt x="240" y="208"/>
                  </a:cubicBezTo>
                  <a:lnTo>
                    <a:pt x="240" y="144"/>
                  </a:lnTo>
                  <a:cubicBezTo>
                    <a:pt x="240" y="118"/>
                    <a:pt x="262" y="96"/>
                    <a:pt x="288" y="96"/>
                  </a:cubicBezTo>
                  <a:cubicBezTo>
                    <a:pt x="315" y="96"/>
                    <a:pt x="336" y="118"/>
                    <a:pt x="336" y="144"/>
                  </a:cubicBezTo>
                  <a:lnTo>
                    <a:pt x="336" y="208"/>
                  </a:lnTo>
                  <a:lnTo>
                    <a:pt x="288" y="160"/>
                  </a:lnTo>
                  <a:lnTo>
                    <a:pt x="304" y="160"/>
                  </a:lnTo>
                  <a:lnTo>
                    <a:pt x="256" y="208"/>
                  </a:lnTo>
                  <a:lnTo>
                    <a:pt x="256" y="144"/>
                  </a:lnTo>
                  <a:cubicBezTo>
                    <a:pt x="256" y="118"/>
                    <a:pt x="278" y="96"/>
                    <a:pt x="304" y="96"/>
                  </a:cubicBezTo>
                  <a:cubicBezTo>
                    <a:pt x="331" y="96"/>
                    <a:pt x="352" y="118"/>
                    <a:pt x="352" y="144"/>
                  </a:cubicBezTo>
                  <a:lnTo>
                    <a:pt x="352" y="208"/>
                  </a:lnTo>
                  <a:lnTo>
                    <a:pt x="304" y="160"/>
                  </a:lnTo>
                  <a:lnTo>
                    <a:pt x="320" y="160"/>
                  </a:lnTo>
                  <a:lnTo>
                    <a:pt x="272" y="208"/>
                  </a:lnTo>
                  <a:lnTo>
                    <a:pt x="272" y="144"/>
                  </a:lnTo>
                  <a:lnTo>
                    <a:pt x="272" y="96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96"/>
                  </a:lnTo>
                  <a:lnTo>
                    <a:pt x="368" y="144"/>
                  </a:lnTo>
                  <a:lnTo>
                    <a:pt x="368" y="208"/>
                  </a:lnTo>
                  <a:cubicBezTo>
                    <a:pt x="368" y="235"/>
                    <a:pt x="347" y="256"/>
                    <a:pt x="320" y="256"/>
                  </a:cubicBezTo>
                  <a:lnTo>
                    <a:pt x="304" y="256"/>
                  </a:lnTo>
                  <a:cubicBezTo>
                    <a:pt x="278" y="256"/>
                    <a:pt x="256" y="235"/>
                    <a:pt x="256" y="208"/>
                  </a:cubicBezTo>
                  <a:lnTo>
                    <a:pt x="256" y="144"/>
                  </a:lnTo>
                  <a:lnTo>
                    <a:pt x="352" y="144"/>
                  </a:lnTo>
                  <a:lnTo>
                    <a:pt x="352" y="208"/>
                  </a:lnTo>
                  <a:cubicBezTo>
                    <a:pt x="352" y="235"/>
                    <a:pt x="331" y="256"/>
                    <a:pt x="304" y="256"/>
                  </a:cubicBezTo>
                  <a:lnTo>
                    <a:pt x="288" y="256"/>
                  </a:lnTo>
                  <a:cubicBezTo>
                    <a:pt x="262" y="256"/>
                    <a:pt x="240" y="235"/>
                    <a:pt x="240" y="208"/>
                  </a:cubicBezTo>
                  <a:lnTo>
                    <a:pt x="240" y="144"/>
                  </a:lnTo>
                  <a:lnTo>
                    <a:pt x="336" y="144"/>
                  </a:lnTo>
                  <a:lnTo>
                    <a:pt x="336" y="208"/>
                  </a:lnTo>
                  <a:lnTo>
                    <a:pt x="240" y="208"/>
                  </a:lnTo>
                  <a:lnTo>
                    <a:pt x="240" y="144"/>
                  </a:lnTo>
                  <a:lnTo>
                    <a:pt x="336" y="144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cubicBezTo>
                    <a:pt x="336" y="379"/>
                    <a:pt x="315" y="400"/>
                    <a:pt x="288" y="400"/>
                  </a:cubicBezTo>
                  <a:lnTo>
                    <a:pt x="272" y="400"/>
                  </a:lnTo>
                  <a:cubicBezTo>
                    <a:pt x="246" y="400"/>
                    <a:pt x="224" y="379"/>
                    <a:pt x="224" y="352"/>
                  </a:cubicBezTo>
                  <a:lnTo>
                    <a:pt x="224" y="304"/>
                  </a:lnTo>
                  <a:lnTo>
                    <a:pt x="320" y="304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24"/>
                  </a:lnTo>
                  <a:lnTo>
                    <a:pt x="320" y="672"/>
                  </a:lnTo>
                  <a:lnTo>
                    <a:pt x="320" y="720"/>
                  </a:lnTo>
                  <a:lnTo>
                    <a:pt x="224" y="720"/>
                  </a:lnTo>
                  <a:lnTo>
                    <a:pt x="224" y="672"/>
                  </a:lnTo>
                  <a:lnTo>
                    <a:pt x="320" y="672"/>
                  </a:ln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lnTo>
                    <a:pt x="256" y="768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32"/>
                  </a:lnTo>
                  <a:lnTo>
                    <a:pt x="304" y="880"/>
                  </a:lnTo>
                  <a:lnTo>
                    <a:pt x="304" y="928"/>
                  </a:lnTo>
                  <a:lnTo>
                    <a:pt x="304" y="976"/>
                  </a:lnTo>
                  <a:cubicBezTo>
                    <a:pt x="304" y="1003"/>
                    <a:pt x="283" y="1024"/>
                    <a:pt x="256" y="1024"/>
                  </a:cubicBezTo>
                  <a:lnTo>
                    <a:pt x="240" y="1024"/>
                  </a:lnTo>
                  <a:lnTo>
                    <a:pt x="288" y="976"/>
                  </a:lnTo>
                  <a:lnTo>
                    <a:pt x="288" y="1040"/>
                  </a:lnTo>
                  <a:lnTo>
                    <a:pt x="288" y="1088"/>
                  </a:lnTo>
                  <a:lnTo>
                    <a:pt x="288" y="1136"/>
                  </a:lnTo>
                  <a:lnTo>
                    <a:pt x="288" y="1184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288" y="1136"/>
                  </a:lnTo>
                  <a:lnTo>
                    <a:pt x="288" y="1184"/>
                  </a:lnTo>
                  <a:cubicBezTo>
                    <a:pt x="288" y="1211"/>
                    <a:pt x="267" y="1232"/>
                    <a:pt x="240" y="1232"/>
                  </a:cubicBezTo>
                  <a:lnTo>
                    <a:pt x="224" y="1232"/>
                  </a:lnTo>
                  <a:cubicBezTo>
                    <a:pt x="198" y="1232"/>
                    <a:pt x="176" y="1211"/>
                    <a:pt x="176" y="1184"/>
                  </a:cubicBezTo>
                  <a:lnTo>
                    <a:pt x="176" y="1136"/>
                  </a:lnTo>
                  <a:lnTo>
                    <a:pt x="272" y="1136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96"/>
                  </a:lnTo>
                  <a:lnTo>
                    <a:pt x="272" y="1344"/>
                  </a:lnTo>
                  <a:lnTo>
                    <a:pt x="176" y="1344"/>
                  </a:lnTo>
                  <a:lnTo>
                    <a:pt x="176" y="1296"/>
                  </a:lnTo>
                  <a:lnTo>
                    <a:pt x="272" y="1296"/>
                  </a:lnTo>
                  <a:lnTo>
                    <a:pt x="272" y="1344"/>
                  </a:lnTo>
                  <a:cubicBezTo>
                    <a:pt x="272" y="1368"/>
                    <a:pt x="255" y="1388"/>
                    <a:pt x="232" y="1392"/>
                  </a:cubicBezTo>
                  <a:cubicBezTo>
                    <a:pt x="209" y="1396"/>
                    <a:pt x="186" y="1382"/>
                    <a:pt x="179" y="1360"/>
                  </a:cubicBezTo>
                  <a:lnTo>
                    <a:pt x="163" y="1312"/>
                  </a:lnTo>
                  <a:lnTo>
                    <a:pt x="256" y="1296"/>
                  </a:lnTo>
                  <a:lnTo>
                    <a:pt x="256" y="1344"/>
                  </a:lnTo>
                  <a:lnTo>
                    <a:pt x="160" y="1344"/>
                  </a:lnTo>
                  <a:lnTo>
                    <a:pt x="160" y="1296"/>
                  </a:lnTo>
                  <a:lnTo>
                    <a:pt x="256" y="1296"/>
                  </a:lnTo>
                  <a:lnTo>
                    <a:pt x="256" y="1344"/>
                  </a:lnTo>
                  <a:lnTo>
                    <a:pt x="160" y="1344"/>
                  </a:lnTo>
                  <a:lnTo>
                    <a:pt x="160" y="1296"/>
                  </a:lnTo>
                  <a:lnTo>
                    <a:pt x="256" y="1296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504"/>
                  </a:lnTo>
                  <a:lnTo>
                    <a:pt x="256" y="1552"/>
                  </a:lnTo>
                  <a:lnTo>
                    <a:pt x="256" y="1600"/>
                  </a:lnTo>
                  <a:lnTo>
                    <a:pt x="256" y="1648"/>
                  </a:lnTo>
                  <a:lnTo>
                    <a:pt x="256" y="1712"/>
                  </a:lnTo>
                  <a:lnTo>
                    <a:pt x="256" y="1760"/>
                  </a:lnTo>
                  <a:cubicBezTo>
                    <a:pt x="256" y="1766"/>
                    <a:pt x="256" y="1771"/>
                    <a:pt x="254" y="1776"/>
                  </a:cubicBezTo>
                  <a:lnTo>
                    <a:pt x="238" y="1824"/>
                  </a:lnTo>
                  <a:lnTo>
                    <a:pt x="240" y="1808"/>
                  </a:lnTo>
                  <a:lnTo>
                    <a:pt x="240" y="1856"/>
                  </a:lnTo>
                  <a:lnTo>
                    <a:pt x="240" y="1920"/>
                  </a:lnTo>
                  <a:lnTo>
                    <a:pt x="240" y="1968"/>
                  </a:lnTo>
                  <a:lnTo>
                    <a:pt x="144" y="1968"/>
                  </a:lnTo>
                  <a:lnTo>
                    <a:pt x="144" y="1920"/>
                  </a:lnTo>
                  <a:lnTo>
                    <a:pt x="240" y="1920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240" y="2064"/>
                  </a:lnTo>
                  <a:lnTo>
                    <a:pt x="240" y="2128"/>
                  </a:lnTo>
                  <a:lnTo>
                    <a:pt x="144" y="2128"/>
                  </a:lnTo>
                  <a:lnTo>
                    <a:pt x="144" y="2064"/>
                  </a:lnTo>
                  <a:lnTo>
                    <a:pt x="240" y="2064"/>
                  </a:lnTo>
                  <a:lnTo>
                    <a:pt x="240" y="2128"/>
                  </a:lnTo>
                  <a:cubicBezTo>
                    <a:pt x="240" y="2155"/>
                    <a:pt x="219" y="2176"/>
                    <a:pt x="192" y="2176"/>
                  </a:cubicBezTo>
                  <a:lnTo>
                    <a:pt x="176" y="2176"/>
                  </a:lnTo>
                  <a:lnTo>
                    <a:pt x="224" y="2128"/>
                  </a:lnTo>
                  <a:lnTo>
                    <a:pt x="224" y="2176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128" y="2272"/>
                  </a:lnTo>
                  <a:lnTo>
                    <a:pt x="128" y="2224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128" y="2272"/>
                  </a:lnTo>
                  <a:lnTo>
                    <a:pt x="128" y="2224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84"/>
                  </a:lnTo>
                  <a:lnTo>
                    <a:pt x="224" y="2432"/>
                  </a:lnTo>
                  <a:lnTo>
                    <a:pt x="128" y="2432"/>
                  </a:lnTo>
                  <a:lnTo>
                    <a:pt x="128" y="2384"/>
                  </a:lnTo>
                  <a:lnTo>
                    <a:pt x="224" y="2384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28"/>
                  </a:lnTo>
                  <a:lnTo>
                    <a:pt x="224" y="2592"/>
                  </a:lnTo>
                  <a:cubicBezTo>
                    <a:pt x="224" y="2617"/>
                    <a:pt x="206" y="2637"/>
                    <a:pt x="182" y="2640"/>
                  </a:cubicBezTo>
                  <a:cubicBezTo>
                    <a:pt x="158" y="2643"/>
                    <a:pt x="136" y="2628"/>
                    <a:pt x="130" y="2604"/>
                  </a:cubicBezTo>
                  <a:lnTo>
                    <a:pt x="114" y="2540"/>
                  </a:lnTo>
                  <a:lnTo>
                    <a:pt x="208" y="2528"/>
                  </a:lnTo>
                  <a:lnTo>
                    <a:pt x="208" y="2592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800"/>
                  </a:lnTo>
                  <a:lnTo>
                    <a:pt x="208" y="2848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3008"/>
                  </a:lnTo>
                  <a:lnTo>
                    <a:pt x="208" y="3056"/>
                  </a:lnTo>
                  <a:lnTo>
                    <a:pt x="208" y="3104"/>
                  </a:lnTo>
                  <a:lnTo>
                    <a:pt x="208" y="3152"/>
                  </a:lnTo>
                  <a:lnTo>
                    <a:pt x="208" y="3200"/>
                  </a:lnTo>
                  <a:cubicBezTo>
                    <a:pt x="208" y="3204"/>
                    <a:pt x="208" y="3208"/>
                    <a:pt x="207" y="3212"/>
                  </a:cubicBezTo>
                  <a:lnTo>
                    <a:pt x="191" y="3276"/>
                  </a:lnTo>
                  <a:lnTo>
                    <a:pt x="192" y="3264"/>
                  </a:lnTo>
                  <a:lnTo>
                    <a:pt x="192" y="3312"/>
                  </a:lnTo>
                  <a:lnTo>
                    <a:pt x="192" y="3360"/>
                  </a:lnTo>
                  <a:lnTo>
                    <a:pt x="192" y="3408"/>
                  </a:lnTo>
                  <a:lnTo>
                    <a:pt x="192" y="3472"/>
                  </a:lnTo>
                  <a:lnTo>
                    <a:pt x="192" y="3520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80"/>
                  </a:lnTo>
                  <a:lnTo>
                    <a:pt x="192" y="3728"/>
                  </a:lnTo>
                  <a:lnTo>
                    <a:pt x="96" y="3728"/>
                  </a:lnTo>
                  <a:lnTo>
                    <a:pt x="96" y="3680"/>
                  </a:lnTo>
                  <a:lnTo>
                    <a:pt x="192" y="3680"/>
                  </a:lnTo>
                  <a:lnTo>
                    <a:pt x="192" y="3728"/>
                  </a:lnTo>
                  <a:lnTo>
                    <a:pt x="192" y="3776"/>
                  </a:lnTo>
                  <a:lnTo>
                    <a:pt x="192" y="3824"/>
                  </a:lnTo>
                  <a:lnTo>
                    <a:pt x="192" y="3888"/>
                  </a:lnTo>
                  <a:lnTo>
                    <a:pt x="96" y="3888"/>
                  </a:lnTo>
                  <a:lnTo>
                    <a:pt x="96" y="3824"/>
                  </a:lnTo>
                  <a:lnTo>
                    <a:pt x="144" y="3872"/>
                  </a:lnTo>
                  <a:lnTo>
                    <a:pt x="128" y="3872"/>
                  </a:lnTo>
                  <a:lnTo>
                    <a:pt x="176" y="3824"/>
                  </a:lnTo>
                  <a:lnTo>
                    <a:pt x="176" y="3888"/>
                  </a:lnTo>
                  <a:lnTo>
                    <a:pt x="176" y="3936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96"/>
                  </a:lnTo>
                  <a:lnTo>
                    <a:pt x="176" y="4144"/>
                  </a:lnTo>
                  <a:lnTo>
                    <a:pt x="176" y="4192"/>
                  </a:lnTo>
                  <a:lnTo>
                    <a:pt x="176" y="4240"/>
                  </a:lnTo>
                  <a:lnTo>
                    <a:pt x="176" y="4288"/>
                  </a:lnTo>
                  <a:lnTo>
                    <a:pt x="176" y="4352"/>
                  </a:lnTo>
                  <a:cubicBezTo>
                    <a:pt x="176" y="4379"/>
                    <a:pt x="155" y="4400"/>
                    <a:pt x="128" y="4400"/>
                  </a:cubicBezTo>
                  <a:lnTo>
                    <a:pt x="112" y="4400"/>
                  </a:lnTo>
                  <a:lnTo>
                    <a:pt x="160" y="4352"/>
                  </a:lnTo>
                  <a:lnTo>
                    <a:pt x="160" y="4400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60"/>
                  </a:lnTo>
                  <a:lnTo>
                    <a:pt x="160" y="4608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68"/>
                  </a:lnTo>
                  <a:lnTo>
                    <a:pt x="160" y="4816"/>
                  </a:lnTo>
                  <a:lnTo>
                    <a:pt x="160" y="4864"/>
                  </a:lnTo>
                  <a:lnTo>
                    <a:pt x="160" y="4912"/>
                  </a:lnTo>
                  <a:lnTo>
                    <a:pt x="160" y="4976"/>
                  </a:lnTo>
                  <a:cubicBezTo>
                    <a:pt x="160" y="5003"/>
                    <a:pt x="139" y="5024"/>
                    <a:pt x="112" y="5024"/>
                  </a:cubicBezTo>
                  <a:lnTo>
                    <a:pt x="96" y="5024"/>
                  </a:lnTo>
                  <a:lnTo>
                    <a:pt x="144" y="4976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84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40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48"/>
                  </a:lnTo>
                  <a:lnTo>
                    <a:pt x="144" y="5696"/>
                  </a:lnTo>
                  <a:lnTo>
                    <a:pt x="144" y="5744"/>
                  </a:lnTo>
                  <a:cubicBezTo>
                    <a:pt x="144" y="5750"/>
                    <a:pt x="144" y="5755"/>
                    <a:pt x="142" y="5760"/>
                  </a:cubicBezTo>
                  <a:lnTo>
                    <a:pt x="126" y="5808"/>
                  </a:lnTo>
                  <a:lnTo>
                    <a:pt x="128" y="5792"/>
                  </a:lnTo>
                  <a:lnTo>
                    <a:pt x="128" y="5856"/>
                  </a:lnTo>
                  <a:lnTo>
                    <a:pt x="128" y="5952"/>
                  </a:lnTo>
                  <a:lnTo>
                    <a:pt x="128" y="6000"/>
                  </a:lnTo>
                  <a:lnTo>
                    <a:pt x="128" y="6064"/>
                  </a:lnTo>
                  <a:lnTo>
                    <a:pt x="128" y="6112"/>
                  </a:lnTo>
                  <a:lnTo>
                    <a:pt x="128" y="6160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20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28"/>
                  </a:lnTo>
                  <a:lnTo>
                    <a:pt x="128" y="6576"/>
                  </a:lnTo>
                  <a:lnTo>
                    <a:pt x="128" y="6624"/>
                  </a:lnTo>
                  <a:lnTo>
                    <a:pt x="128" y="6672"/>
                  </a:lnTo>
                  <a:lnTo>
                    <a:pt x="128" y="6736"/>
                  </a:lnTo>
                  <a:lnTo>
                    <a:pt x="128" y="6784"/>
                  </a:lnTo>
                  <a:lnTo>
                    <a:pt x="128" y="6832"/>
                  </a:lnTo>
                  <a:lnTo>
                    <a:pt x="128" y="6880"/>
                  </a:lnTo>
                  <a:lnTo>
                    <a:pt x="128" y="6944"/>
                  </a:lnTo>
                  <a:lnTo>
                    <a:pt x="128" y="6992"/>
                  </a:lnTo>
                  <a:cubicBezTo>
                    <a:pt x="128" y="7019"/>
                    <a:pt x="107" y="7040"/>
                    <a:pt x="80" y="7040"/>
                  </a:cubicBezTo>
                  <a:lnTo>
                    <a:pt x="64" y="7040"/>
                  </a:lnTo>
                  <a:lnTo>
                    <a:pt x="112" y="6992"/>
                  </a:lnTo>
                  <a:lnTo>
                    <a:pt x="112" y="7040"/>
                  </a:lnTo>
                  <a:lnTo>
                    <a:pt x="112" y="7088"/>
                  </a:lnTo>
                  <a:lnTo>
                    <a:pt x="112" y="7152"/>
                  </a:lnTo>
                  <a:lnTo>
                    <a:pt x="112" y="7200"/>
                  </a:lnTo>
                  <a:lnTo>
                    <a:pt x="112" y="7248"/>
                  </a:lnTo>
                  <a:lnTo>
                    <a:pt x="112" y="7296"/>
                  </a:lnTo>
                  <a:lnTo>
                    <a:pt x="112" y="7344"/>
                  </a:lnTo>
                  <a:lnTo>
                    <a:pt x="112" y="7408"/>
                  </a:lnTo>
                  <a:lnTo>
                    <a:pt x="112" y="7456"/>
                  </a:lnTo>
                  <a:lnTo>
                    <a:pt x="112" y="7504"/>
                  </a:lnTo>
                  <a:lnTo>
                    <a:pt x="112" y="7552"/>
                  </a:lnTo>
                  <a:lnTo>
                    <a:pt x="112" y="7616"/>
                  </a:lnTo>
                  <a:lnTo>
                    <a:pt x="112" y="7664"/>
                  </a:lnTo>
                  <a:lnTo>
                    <a:pt x="112" y="7712"/>
                  </a:lnTo>
                  <a:lnTo>
                    <a:pt x="112" y="7760"/>
                  </a:lnTo>
                  <a:cubicBezTo>
                    <a:pt x="112" y="7787"/>
                    <a:pt x="91" y="7808"/>
                    <a:pt x="64" y="7808"/>
                  </a:cubicBezTo>
                  <a:lnTo>
                    <a:pt x="48" y="7808"/>
                  </a:lnTo>
                  <a:lnTo>
                    <a:pt x="96" y="7760"/>
                  </a:lnTo>
                  <a:lnTo>
                    <a:pt x="96" y="7824"/>
                  </a:lnTo>
                  <a:lnTo>
                    <a:pt x="96" y="7872"/>
                  </a:lnTo>
                  <a:cubicBezTo>
                    <a:pt x="96" y="7899"/>
                    <a:pt x="75" y="7920"/>
                    <a:pt x="48" y="7920"/>
                  </a:cubicBezTo>
                  <a:cubicBezTo>
                    <a:pt x="22" y="7920"/>
                    <a:pt x="0" y="7899"/>
                    <a:pt x="0" y="787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2" name="Freeform 270"/>
            <p:cNvSpPr>
              <a:spLocks/>
            </p:cNvSpPr>
            <p:nvPr/>
          </p:nvSpPr>
          <p:spPr bwMode="auto">
            <a:xfrm>
              <a:off x="7691150" y="3687226"/>
              <a:ext cx="24190" cy="1670647"/>
            </a:xfrm>
            <a:custGeom>
              <a:avLst/>
              <a:gdLst>
                <a:gd name="T0" fmla="*/ 64 w 208"/>
                <a:gd name="T1" fmla="*/ 128 h 8728"/>
                <a:gd name="T2" fmla="*/ 24 w 208"/>
                <a:gd name="T3" fmla="*/ 152 h 8728"/>
                <a:gd name="T4" fmla="*/ 24 w 208"/>
                <a:gd name="T5" fmla="*/ 48 h 8728"/>
                <a:gd name="T6" fmla="*/ 80 w 208"/>
                <a:gd name="T7" fmla="*/ 80 h 8728"/>
                <a:gd name="T8" fmla="*/ 40 w 208"/>
                <a:gd name="T9" fmla="*/ 48 h 8728"/>
                <a:gd name="T10" fmla="*/ 64 w 208"/>
                <a:gd name="T11" fmla="*/ 56 h 8728"/>
                <a:gd name="T12" fmla="*/ 72 w 208"/>
                <a:gd name="T13" fmla="*/ 24 h 8728"/>
                <a:gd name="T14" fmla="*/ 80 w 208"/>
                <a:gd name="T15" fmla="*/ 56 h 8728"/>
                <a:gd name="T16" fmla="*/ 88 w 208"/>
                <a:gd name="T17" fmla="*/ 24 h 8728"/>
                <a:gd name="T18" fmla="*/ 96 w 208"/>
                <a:gd name="T19" fmla="*/ 56 h 8728"/>
                <a:gd name="T20" fmla="*/ 104 w 208"/>
                <a:gd name="T21" fmla="*/ 24 h 8728"/>
                <a:gd name="T22" fmla="*/ 80 w 208"/>
                <a:gd name="T23" fmla="*/ 80 h 8728"/>
                <a:gd name="T24" fmla="*/ 112 w 208"/>
                <a:gd name="T25" fmla="*/ 104 h 8728"/>
                <a:gd name="T26" fmla="*/ 144 w 208"/>
                <a:gd name="T27" fmla="*/ 80 h 8728"/>
                <a:gd name="T28" fmla="*/ 120 w 208"/>
                <a:gd name="T29" fmla="*/ 176 h 8728"/>
                <a:gd name="T30" fmla="*/ 104 w 208"/>
                <a:gd name="T31" fmla="*/ 48 h 8728"/>
                <a:gd name="T32" fmla="*/ 128 w 208"/>
                <a:gd name="T33" fmla="*/ 56 h 8728"/>
                <a:gd name="T34" fmla="*/ 136 w 208"/>
                <a:gd name="T35" fmla="*/ 24 h 8728"/>
                <a:gd name="T36" fmla="*/ 112 w 208"/>
                <a:gd name="T37" fmla="*/ 80 h 8728"/>
                <a:gd name="T38" fmla="*/ 120 w 208"/>
                <a:gd name="T39" fmla="*/ 48 h 8728"/>
                <a:gd name="T40" fmla="*/ 176 w 208"/>
                <a:gd name="T41" fmla="*/ 80 h 8728"/>
                <a:gd name="T42" fmla="*/ 128 w 208"/>
                <a:gd name="T43" fmla="*/ 24 h 8728"/>
                <a:gd name="T44" fmla="*/ 176 w 208"/>
                <a:gd name="T45" fmla="*/ 416 h 8728"/>
                <a:gd name="T46" fmla="*/ 184 w 208"/>
                <a:gd name="T47" fmla="*/ 776 h 8728"/>
                <a:gd name="T48" fmla="*/ 184 w 208"/>
                <a:gd name="T49" fmla="*/ 1272 h 8728"/>
                <a:gd name="T50" fmla="*/ 184 w 208"/>
                <a:gd name="T51" fmla="*/ 1944 h 8728"/>
                <a:gd name="T52" fmla="*/ 192 w 208"/>
                <a:gd name="T53" fmla="*/ 2872 h 8728"/>
                <a:gd name="T54" fmla="*/ 192 w 208"/>
                <a:gd name="T55" fmla="*/ 3808 h 8728"/>
                <a:gd name="T56" fmla="*/ 192 w 208"/>
                <a:gd name="T57" fmla="*/ 4816 h 8728"/>
                <a:gd name="T58" fmla="*/ 200 w 208"/>
                <a:gd name="T59" fmla="*/ 6032 h 8728"/>
                <a:gd name="T60" fmla="*/ 200 w 208"/>
                <a:gd name="T61" fmla="*/ 7304 h 8728"/>
                <a:gd name="T62" fmla="*/ 200 w 208"/>
                <a:gd name="T63" fmla="*/ 8440 h 8728"/>
                <a:gd name="T64" fmla="*/ 208 w 208"/>
                <a:gd name="T65" fmla="*/ 8672 h 8728"/>
                <a:gd name="T66" fmla="*/ 152 w 208"/>
                <a:gd name="T67" fmla="*/ 8600 h 8728"/>
                <a:gd name="T68" fmla="*/ 152 w 208"/>
                <a:gd name="T69" fmla="*/ 7768 h 8728"/>
                <a:gd name="T70" fmla="*/ 152 w 208"/>
                <a:gd name="T71" fmla="*/ 6528 h 8728"/>
                <a:gd name="T72" fmla="*/ 144 w 208"/>
                <a:gd name="T73" fmla="*/ 5312 h 8728"/>
                <a:gd name="T74" fmla="*/ 144 w 208"/>
                <a:gd name="T75" fmla="*/ 4224 h 8728"/>
                <a:gd name="T76" fmla="*/ 144 w 208"/>
                <a:gd name="T77" fmla="*/ 3264 h 8728"/>
                <a:gd name="T78" fmla="*/ 136 w 208"/>
                <a:gd name="T79" fmla="*/ 2328 h 8728"/>
                <a:gd name="T80" fmla="*/ 136 w 208"/>
                <a:gd name="T81" fmla="*/ 1448 h 8728"/>
                <a:gd name="T82" fmla="*/ 136 w 208"/>
                <a:gd name="T83" fmla="*/ 1008 h 8728"/>
                <a:gd name="T84" fmla="*/ 136 w 208"/>
                <a:gd name="T85" fmla="*/ 520 h 8728"/>
                <a:gd name="T86" fmla="*/ 128 w 208"/>
                <a:gd name="T87" fmla="*/ 104 h 8728"/>
                <a:gd name="T88" fmla="*/ 128 w 208"/>
                <a:gd name="T89" fmla="*/ 80 h 8728"/>
                <a:gd name="T90" fmla="*/ 120 w 208"/>
                <a:gd name="T91" fmla="*/ 80 h 8728"/>
                <a:gd name="T92" fmla="*/ 112 w 208"/>
                <a:gd name="T93" fmla="*/ 152 h 8728"/>
                <a:gd name="T94" fmla="*/ 160 w 208"/>
                <a:gd name="T95" fmla="*/ 80 h 8728"/>
                <a:gd name="T96" fmla="*/ 152 w 208"/>
                <a:gd name="T97" fmla="*/ 80 h 8728"/>
                <a:gd name="T98" fmla="*/ 96 w 208"/>
                <a:gd name="T99" fmla="*/ 128 h 8728"/>
                <a:gd name="T100" fmla="*/ 110 w 208"/>
                <a:gd name="T101" fmla="*/ 104 h 8728"/>
                <a:gd name="T102" fmla="*/ 89 w 208"/>
                <a:gd name="T103" fmla="*/ 86 h 8728"/>
                <a:gd name="T104" fmla="*/ 128 w 208"/>
                <a:gd name="T105" fmla="*/ 48 h 8728"/>
                <a:gd name="T106" fmla="*/ 120 w 208"/>
                <a:gd name="T107" fmla="*/ 48 h 8728"/>
                <a:gd name="T108" fmla="*/ 56 w 208"/>
                <a:gd name="T109" fmla="*/ 80 h 8728"/>
                <a:gd name="T110" fmla="*/ 48 w 208"/>
                <a:gd name="T111" fmla="*/ 80 h 8728"/>
                <a:gd name="T112" fmla="*/ 40 w 208"/>
                <a:gd name="T113" fmla="*/ 80 h 8728"/>
                <a:gd name="T114" fmla="*/ 64 w 208"/>
                <a:gd name="T115" fmla="*/ 72 h 8728"/>
                <a:gd name="T116" fmla="*/ 24 w 208"/>
                <a:gd name="T117" fmla="*/ 80 h 8728"/>
                <a:gd name="T118" fmla="*/ 72 w 208"/>
                <a:gd name="T119" fmla="*/ 152 h 8728"/>
                <a:gd name="T120" fmla="*/ 64 w 208"/>
                <a:gd name="T121" fmla="*/ 152 h 8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8" h="8728">
                  <a:moveTo>
                    <a:pt x="24" y="208"/>
                  </a:moveTo>
                  <a:lnTo>
                    <a:pt x="32" y="208"/>
                  </a:lnTo>
                  <a:lnTo>
                    <a:pt x="40" y="208"/>
                  </a:lnTo>
                  <a:lnTo>
                    <a:pt x="16" y="232"/>
                  </a:lnTo>
                  <a:lnTo>
                    <a:pt x="16" y="208"/>
                  </a:lnTo>
                  <a:lnTo>
                    <a:pt x="16" y="184"/>
                  </a:lnTo>
                  <a:lnTo>
                    <a:pt x="16" y="152"/>
                  </a:lnTo>
                  <a:lnTo>
                    <a:pt x="16" y="128"/>
                  </a:lnTo>
                  <a:cubicBezTo>
                    <a:pt x="16" y="115"/>
                    <a:pt x="27" y="104"/>
                    <a:pt x="40" y="104"/>
                  </a:cubicBezTo>
                  <a:cubicBezTo>
                    <a:pt x="54" y="104"/>
                    <a:pt x="64" y="115"/>
                    <a:pt x="64" y="128"/>
                  </a:cubicBezTo>
                  <a:lnTo>
                    <a:pt x="64" y="152"/>
                  </a:lnTo>
                  <a:cubicBezTo>
                    <a:pt x="64" y="166"/>
                    <a:pt x="54" y="176"/>
                    <a:pt x="40" y="176"/>
                  </a:cubicBezTo>
                  <a:cubicBezTo>
                    <a:pt x="27" y="176"/>
                    <a:pt x="16" y="166"/>
                    <a:pt x="16" y="152"/>
                  </a:cubicBezTo>
                  <a:lnTo>
                    <a:pt x="16" y="128"/>
                  </a:lnTo>
                  <a:cubicBezTo>
                    <a:pt x="16" y="115"/>
                    <a:pt x="27" y="104"/>
                    <a:pt x="40" y="104"/>
                  </a:cubicBezTo>
                  <a:lnTo>
                    <a:pt x="48" y="104"/>
                  </a:lnTo>
                  <a:cubicBezTo>
                    <a:pt x="62" y="104"/>
                    <a:pt x="72" y="115"/>
                    <a:pt x="72" y="128"/>
                  </a:cubicBezTo>
                  <a:lnTo>
                    <a:pt x="72" y="152"/>
                  </a:lnTo>
                  <a:cubicBezTo>
                    <a:pt x="72" y="166"/>
                    <a:pt x="62" y="176"/>
                    <a:pt x="48" y="176"/>
                  </a:cubicBezTo>
                  <a:cubicBezTo>
                    <a:pt x="35" y="176"/>
                    <a:pt x="24" y="166"/>
                    <a:pt x="24" y="152"/>
                  </a:cubicBezTo>
                  <a:lnTo>
                    <a:pt x="24" y="128"/>
                  </a:lnTo>
                  <a:cubicBezTo>
                    <a:pt x="24" y="115"/>
                    <a:pt x="35" y="104"/>
                    <a:pt x="48" y="104"/>
                  </a:cubicBezTo>
                  <a:cubicBezTo>
                    <a:pt x="62" y="104"/>
                    <a:pt x="72" y="115"/>
                    <a:pt x="72" y="128"/>
                  </a:cubicBezTo>
                  <a:lnTo>
                    <a:pt x="72" y="152"/>
                  </a:lnTo>
                  <a:cubicBezTo>
                    <a:pt x="72" y="166"/>
                    <a:pt x="62" y="176"/>
                    <a:pt x="48" y="176"/>
                  </a:cubicBezTo>
                  <a:cubicBezTo>
                    <a:pt x="35" y="176"/>
                    <a:pt x="24" y="166"/>
                    <a:pt x="24" y="152"/>
                  </a:cubicBezTo>
                  <a:lnTo>
                    <a:pt x="24" y="128"/>
                  </a:lnTo>
                  <a:lnTo>
                    <a:pt x="24" y="104"/>
                  </a:lnTo>
                  <a:lnTo>
                    <a:pt x="24" y="80"/>
                  </a:lnTo>
                  <a:lnTo>
                    <a:pt x="24" y="48"/>
                  </a:lnTo>
                  <a:cubicBezTo>
                    <a:pt x="24" y="35"/>
                    <a:pt x="35" y="24"/>
                    <a:pt x="48" y="24"/>
                  </a:cubicBezTo>
                  <a:cubicBezTo>
                    <a:pt x="62" y="24"/>
                    <a:pt x="72" y="35"/>
                    <a:pt x="72" y="48"/>
                  </a:cubicBezTo>
                  <a:lnTo>
                    <a:pt x="72" y="80"/>
                  </a:lnTo>
                  <a:lnTo>
                    <a:pt x="48" y="56"/>
                  </a:lnTo>
                  <a:lnTo>
                    <a:pt x="56" y="56"/>
                  </a:lnTo>
                  <a:lnTo>
                    <a:pt x="32" y="80"/>
                  </a:lnTo>
                  <a:lnTo>
                    <a:pt x="32" y="48"/>
                  </a:lnTo>
                  <a:cubicBezTo>
                    <a:pt x="32" y="35"/>
                    <a:pt x="43" y="24"/>
                    <a:pt x="56" y="24"/>
                  </a:cubicBezTo>
                  <a:cubicBezTo>
                    <a:pt x="70" y="24"/>
                    <a:pt x="80" y="35"/>
                    <a:pt x="80" y="48"/>
                  </a:cubicBezTo>
                  <a:lnTo>
                    <a:pt x="80" y="80"/>
                  </a:lnTo>
                  <a:cubicBezTo>
                    <a:pt x="80" y="94"/>
                    <a:pt x="70" y="104"/>
                    <a:pt x="56" y="104"/>
                  </a:cubicBezTo>
                  <a:cubicBezTo>
                    <a:pt x="43" y="104"/>
                    <a:pt x="32" y="94"/>
                    <a:pt x="32" y="80"/>
                  </a:cubicBezTo>
                  <a:lnTo>
                    <a:pt x="32" y="48"/>
                  </a:lnTo>
                  <a:cubicBezTo>
                    <a:pt x="32" y="35"/>
                    <a:pt x="43" y="24"/>
                    <a:pt x="56" y="24"/>
                  </a:cubicBezTo>
                  <a:lnTo>
                    <a:pt x="64" y="24"/>
                  </a:lnTo>
                  <a:cubicBezTo>
                    <a:pt x="78" y="24"/>
                    <a:pt x="88" y="35"/>
                    <a:pt x="88" y="48"/>
                  </a:cubicBezTo>
                  <a:lnTo>
                    <a:pt x="88" y="80"/>
                  </a:lnTo>
                  <a:cubicBezTo>
                    <a:pt x="88" y="94"/>
                    <a:pt x="78" y="104"/>
                    <a:pt x="64" y="104"/>
                  </a:cubicBezTo>
                  <a:cubicBezTo>
                    <a:pt x="51" y="104"/>
                    <a:pt x="40" y="94"/>
                    <a:pt x="40" y="80"/>
                  </a:cubicBezTo>
                  <a:lnTo>
                    <a:pt x="40" y="48"/>
                  </a:lnTo>
                  <a:cubicBezTo>
                    <a:pt x="40" y="35"/>
                    <a:pt x="51" y="24"/>
                    <a:pt x="64" y="24"/>
                  </a:cubicBezTo>
                  <a:cubicBezTo>
                    <a:pt x="78" y="24"/>
                    <a:pt x="88" y="35"/>
                    <a:pt x="88" y="48"/>
                  </a:cubicBezTo>
                  <a:lnTo>
                    <a:pt x="88" y="80"/>
                  </a:lnTo>
                  <a:cubicBezTo>
                    <a:pt x="88" y="94"/>
                    <a:pt x="78" y="104"/>
                    <a:pt x="64" y="104"/>
                  </a:cubicBezTo>
                  <a:cubicBezTo>
                    <a:pt x="51" y="104"/>
                    <a:pt x="40" y="94"/>
                    <a:pt x="40" y="80"/>
                  </a:cubicBezTo>
                  <a:lnTo>
                    <a:pt x="40" y="48"/>
                  </a:lnTo>
                  <a:cubicBezTo>
                    <a:pt x="40" y="35"/>
                    <a:pt x="51" y="24"/>
                    <a:pt x="64" y="24"/>
                  </a:cubicBezTo>
                  <a:cubicBezTo>
                    <a:pt x="78" y="24"/>
                    <a:pt x="88" y="35"/>
                    <a:pt x="88" y="48"/>
                  </a:cubicBezTo>
                  <a:lnTo>
                    <a:pt x="88" y="80"/>
                  </a:lnTo>
                  <a:lnTo>
                    <a:pt x="64" y="56"/>
                  </a:lnTo>
                  <a:lnTo>
                    <a:pt x="72" y="56"/>
                  </a:lnTo>
                  <a:lnTo>
                    <a:pt x="48" y="80"/>
                  </a:lnTo>
                  <a:lnTo>
                    <a:pt x="48" y="48"/>
                  </a:lnTo>
                  <a:cubicBezTo>
                    <a:pt x="48" y="35"/>
                    <a:pt x="59" y="24"/>
                    <a:pt x="72" y="24"/>
                  </a:cubicBezTo>
                  <a:cubicBezTo>
                    <a:pt x="86" y="24"/>
                    <a:pt x="96" y="35"/>
                    <a:pt x="96" y="48"/>
                  </a:cubicBezTo>
                  <a:lnTo>
                    <a:pt x="96" y="80"/>
                  </a:lnTo>
                  <a:cubicBezTo>
                    <a:pt x="96" y="94"/>
                    <a:pt x="86" y="104"/>
                    <a:pt x="72" y="104"/>
                  </a:cubicBezTo>
                  <a:cubicBezTo>
                    <a:pt x="59" y="104"/>
                    <a:pt x="48" y="94"/>
                    <a:pt x="48" y="80"/>
                  </a:cubicBezTo>
                  <a:lnTo>
                    <a:pt x="48" y="48"/>
                  </a:lnTo>
                  <a:cubicBezTo>
                    <a:pt x="48" y="35"/>
                    <a:pt x="59" y="24"/>
                    <a:pt x="72" y="24"/>
                  </a:cubicBezTo>
                  <a:cubicBezTo>
                    <a:pt x="86" y="24"/>
                    <a:pt x="96" y="35"/>
                    <a:pt x="96" y="48"/>
                  </a:cubicBezTo>
                  <a:lnTo>
                    <a:pt x="96" y="80"/>
                  </a:lnTo>
                  <a:cubicBezTo>
                    <a:pt x="96" y="94"/>
                    <a:pt x="86" y="104"/>
                    <a:pt x="72" y="104"/>
                  </a:cubicBezTo>
                  <a:cubicBezTo>
                    <a:pt x="59" y="104"/>
                    <a:pt x="48" y="94"/>
                    <a:pt x="48" y="80"/>
                  </a:cubicBezTo>
                  <a:lnTo>
                    <a:pt x="48" y="48"/>
                  </a:lnTo>
                  <a:cubicBezTo>
                    <a:pt x="48" y="35"/>
                    <a:pt x="59" y="24"/>
                    <a:pt x="72" y="24"/>
                  </a:cubicBezTo>
                  <a:cubicBezTo>
                    <a:pt x="86" y="24"/>
                    <a:pt x="96" y="35"/>
                    <a:pt x="96" y="48"/>
                  </a:cubicBezTo>
                  <a:lnTo>
                    <a:pt x="96" y="80"/>
                  </a:lnTo>
                  <a:lnTo>
                    <a:pt x="72" y="56"/>
                  </a:lnTo>
                  <a:lnTo>
                    <a:pt x="80" y="56"/>
                  </a:lnTo>
                  <a:lnTo>
                    <a:pt x="56" y="80"/>
                  </a:lnTo>
                  <a:lnTo>
                    <a:pt x="56" y="48"/>
                  </a:lnTo>
                  <a:cubicBezTo>
                    <a:pt x="56" y="35"/>
                    <a:pt x="67" y="24"/>
                    <a:pt x="80" y="24"/>
                  </a:cubicBezTo>
                  <a:cubicBezTo>
                    <a:pt x="94" y="24"/>
                    <a:pt x="104" y="35"/>
                    <a:pt x="104" y="48"/>
                  </a:cubicBezTo>
                  <a:lnTo>
                    <a:pt x="104" y="80"/>
                  </a:lnTo>
                  <a:lnTo>
                    <a:pt x="80" y="56"/>
                  </a:lnTo>
                  <a:lnTo>
                    <a:pt x="88" y="56"/>
                  </a:lnTo>
                  <a:lnTo>
                    <a:pt x="64" y="80"/>
                  </a:lnTo>
                  <a:lnTo>
                    <a:pt x="64" y="48"/>
                  </a:lnTo>
                  <a:cubicBezTo>
                    <a:pt x="64" y="35"/>
                    <a:pt x="75" y="24"/>
                    <a:pt x="88" y="24"/>
                  </a:cubicBezTo>
                  <a:cubicBezTo>
                    <a:pt x="102" y="24"/>
                    <a:pt x="112" y="35"/>
                    <a:pt x="112" y="48"/>
                  </a:cubicBezTo>
                  <a:lnTo>
                    <a:pt x="112" y="80"/>
                  </a:lnTo>
                  <a:lnTo>
                    <a:pt x="88" y="56"/>
                  </a:lnTo>
                  <a:lnTo>
                    <a:pt x="96" y="56"/>
                  </a:lnTo>
                  <a:lnTo>
                    <a:pt x="72" y="80"/>
                  </a:lnTo>
                  <a:lnTo>
                    <a:pt x="72" y="48"/>
                  </a:lnTo>
                  <a:cubicBezTo>
                    <a:pt x="72" y="35"/>
                    <a:pt x="83" y="24"/>
                    <a:pt x="96" y="24"/>
                  </a:cubicBezTo>
                  <a:cubicBezTo>
                    <a:pt x="110" y="24"/>
                    <a:pt x="120" y="35"/>
                    <a:pt x="120" y="48"/>
                  </a:cubicBezTo>
                  <a:lnTo>
                    <a:pt x="120" y="80"/>
                  </a:lnTo>
                  <a:lnTo>
                    <a:pt x="96" y="56"/>
                  </a:lnTo>
                  <a:lnTo>
                    <a:pt x="104" y="56"/>
                  </a:lnTo>
                  <a:lnTo>
                    <a:pt x="80" y="80"/>
                  </a:lnTo>
                  <a:lnTo>
                    <a:pt x="80" y="48"/>
                  </a:lnTo>
                  <a:cubicBezTo>
                    <a:pt x="80" y="35"/>
                    <a:pt x="91" y="24"/>
                    <a:pt x="104" y="24"/>
                  </a:cubicBezTo>
                  <a:cubicBezTo>
                    <a:pt x="118" y="24"/>
                    <a:pt x="128" y="35"/>
                    <a:pt x="128" y="48"/>
                  </a:cubicBezTo>
                  <a:lnTo>
                    <a:pt x="128" y="80"/>
                  </a:lnTo>
                  <a:cubicBezTo>
                    <a:pt x="128" y="94"/>
                    <a:pt x="118" y="104"/>
                    <a:pt x="104" y="104"/>
                  </a:cubicBezTo>
                  <a:cubicBezTo>
                    <a:pt x="91" y="104"/>
                    <a:pt x="80" y="94"/>
                    <a:pt x="80" y="80"/>
                  </a:cubicBezTo>
                  <a:lnTo>
                    <a:pt x="80" y="48"/>
                  </a:lnTo>
                  <a:cubicBezTo>
                    <a:pt x="80" y="35"/>
                    <a:pt x="91" y="24"/>
                    <a:pt x="104" y="24"/>
                  </a:cubicBezTo>
                  <a:cubicBezTo>
                    <a:pt x="118" y="24"/>
                    <a:pt x="128" y="35"/>
                    <a:pt x="128" y="48"/>
                  </a:cubicBezTo>
                  <a:lnTo>
                    <a:pt x="128" y="80"/>
                  </a:lnTo>
                  <a:cubicBezTo>
                    <a:pt x="128" y="94"/>
                    <a:pt x="118" y="104"/>
                    <a:pt x="104" y="104"/>
                  </a:cubicBezTo>
                  <a:cubicBezTo>
                    <a:pt x="91" y="104"/>
                    <a:pt x="80" y="94"/>
                    <a:pt x="80" y="80"/>
                  </a:cubicBezTo>
                  <a:lnTo>
                    <a:pt x="80" y="48"/>
                  </a:lnTo>
                  <a:cubicBezTo>
                    <a:pt x="80" y="35"/>
                    <a:pt x="91" y="24"/>
                    <a:pt x="104" y="24"/>
                  </a:cubicBezTo>
                  <a:cubicBezTo>
                    <a:pt x="118" y="24"/>
                    <a:pt x="128" y="35"/>
                    <a:pt x="128" y="48"/>
                  </a:cubicBezTo>
                  <a:lnTo>
                    <a:pt x="128" y="80"/>
                  </a:lnTo>
                  <a:cubicBezTo>
                    <a:pt x="128" y="94"/>
                    <a:pt x="118" y="104"/>
                    <a:pt x="104" y="104"/>
                  </a:cubicBezTo>
                  <a:cubicBezTo>
                    <a:pt x="91" y="104"/>
                    <a:pt x="80" y="94"/>
                    <a:pt x="80" y="80"/>
                  </a:cubicBezTo>
                  <a:lnTo>
                    <a:pt x="80" y="48"/>
                  </a:lnTo>
                  <a:cubicBezTo>
                    <a:pt x="80" y="36"/>
                    <a:pt x="90" y="26"/>
                    <a:pt x="102" y="25"/>
                  </a:cubicBezTo>
                  <a:cubicBezTo>
                    <a:pt x="114" y="23"/>
                    <a:pt x="125" y="31"/>
                    <a:pt x="128" y="43"/>
                  </a:cubicBezTo>
                  <a:lnTo>
                    <a:pt x="136" y="75"/>
                  </a:lnTo>
                  <a:lnTo>
                    <a:pt x="88" y="80"/>
                  </a:lnTo>
                  <a:lnTo>
                    <a:pt x="88" y="48"/>
                  </a:lnTo>
                  <a:cubicBezTo>
                    <a:pt x="88" y="35"/>
                    <a:pt x="99" y="24"/>
                    <a:pt x="112" y="24"/>
                  </a:cubicBezTo>
                  <a:cubicBezTo>
                    <a:pt x="126" y="24"/>
                    <a:pt x="136" y="35"/>
                    <a:pt x="136" y="48"/>
                  </a:cubicBezTo>
                  <a:lnTo>
                    <a:pt x="136" y="80"/>
                  </a:lnTo>
                  <a:cubicBezTo>
                    <a:pt x="136" y="94"/>
                    <a:pt x="126" y="104"/>
                    <a:pt x="112" y="104"/>
                  </a:cubicBezTo>
                  <a:cubicBezTo>
                    <a:pt x="99" y="104"/>
                    <a:pt x="88" y="94"/>
                    <a:pt x="88" y="80"/>
                  </a:cubicBezTo>
                  <a:lnTo>
                    <a:pt x="88" y="48"/>
                  </a:lnTo>
                  <a:cubicBezTo>
                    <a:pt x="88" y="35"/>
                    <a:pt x="99" y="24"/>
                    <a:pt x="112" y="24"/>
                  </a:cubicBezTo>
                  <a:cubicBezTo>
                    <a:pt x="126" y="24"/>
                    <a:pt x="136" y="35"/>
                    <a:pt x="136" y="48"/>
                  </a:cubicBezTo>
                  <a:lnTo>
                    <a:pt x="136" y="80"/>
                  </a:lnTo>
                  <a:lnTo>
                    <a:pt x="89" y="75"/>
                  </a:lnTo>
                  <a:lnTo>
                    <a:pt x="97" y="43"/>
                  </a:lnTo>
                  <a:cubicBezTo>
                    <a:pt x="100" y="31"/>
                    <a:pt x="111" y="23"/>
                    <a:pt x="123" y="25"/>
                  </a:cubicBezTo>
                  <a:cubicBezTo>
                    <a:pt x="135" y="26"/>
                    <a:pt x="144" y="36"/>
                    <a:pt x="144" y="48"/>
                  </a:cubicBezTo>
                  <a:lnTo>
                    <a:pt x="144" y="80"/>
                  </a:lnTo>
                  <a:lnTo>
                    <a:pt x="144" y="104"/>
                  </a:lnTo>
                  <a:lnTo>
                    <a:pt x="144" y="128"/>
                  </a:lnTo>
                  <a:lnTo>
                    <a:pt x="144" y="152"/>
                  </a:lnTo>
                  <a:cubicBezTo>
                    <a:pt x="144" y="166"/>
                    <a:pt x="134" y="176"/>
                    <a:pt x="120" y="176"/>
                  </a:cubicBezTo>
                  <a:cubicBezTo>
                    <a:pt x="107" y="176"/>
                    <a:pt x="96" y="166"/>
                    <a:pt x="96" y="152"/>
                  </a:cubicBezTo>
                  <a:lnTo>
                    <a:pt x="96" y="128"/>
                  </a:lnTo>
                  <a:cubicBezTo>
                    <a:pt x="96" y="115"/>
                    <a:pt x="107" y="104"/>
                    <a:pt x="120" y="104"/>
                  </a:cubicBezTo>
                  <a:cubicBezTo>
                    <a:pt x="134" y="104"/>
                    <a:pt x="144" y="115"/>
                    <a:pt x="144" y="128"/>
                  </a:cubicBezTo>
                  <a:lnTo>
                    <a:pt x="144" y="152"/>
                  </a:lnTo>
                  <a:cubicBezTo>
                    <a:pt x="144" y="166"/>
                    <a:pt x="134" y="176"/>
                    <a:pt x="120" y="176"/>
                  </a:cubicBezTo>
                  <a:cubicBezTo>
                    <a:pt x="107" y="176"/>
                    <a:pt x="96" y="166"/>
                    <a:pt x="96" y="152"/>
                  </a:cubicBezTo>
                  <a:lnTo>
                    <a:pt x="96" y="128"/>
                  </a:lnTo>
                  <a:cubicBezTo>
                    <a:pt x="96" y="117"/>
                    <a:pt x="105" y="107"/>
                    <a:pt x="117" y="105"/>
                  </a:cubicBezTo>
                  <a:cubicBezTo>
                    <a:pt x="128" y="103"/>
                    <a:pt x="140" y="110"/>
                    <a:pt x="143" y="121"/>
                  </a:cubicBezTo>
                  <a:lnTo>
                    <a:pt x="151" y="145"/>
                  </a:lnTo>
                  <a:lnTo>
                    <a:pt x="104" y="152"/>
                  </a:lnTo>
                  <a:lnTo>
                    <a:pt x="104" y="128"/>
                  </a:lnTo>
                  <a:lnTo>
                    <a:pt x="104" y="104"/>
                  </a:lnTo>
                  <a:lnTo>
                    <a:pt x="104" y="80"/>
                  </a:lnTo>
                  <a:lnTo>
                    <a:pt x="104" y="48"/>
                  </a:lnTo>
                  <a:cubicBezTo>
                    <a:pt x="104" y="35"/>
                    <a:pt x="115" y="24"/>
                    <a:pt x="128" y="24"/>
                  </a:cubicBezTo>
                  <a:cubicBezTo>
                    <a:pt x="142" y="24"/>
                    <a:pt x="152" y="35"/>
                    <a:pt x="152" y="48"/>
                  </a:cubicBezTo>
                  <a:lnTo>
                    <a:pt x="152" y="80"/>
                  </a:lnTo>
                  <a:cubicBezTo>
                    <a:pt x="152" y="94"/>
                    <a:pt x="142" y="104"/>
                    <a:pt x="128" y="104"/>
                  </a:cubicBezTo>
                  <a:cubicBezTo>
                    <a:pt x="115" y="104"/>
                    <a:pt x="104" y="94"/>
                    <a:pt x="104" y="80"/>
                  </a:cubicBezTo>
                  <a:lnTo>
                    <a:pt x="104" y="48"/>
                  </a:lnTo>
                  <a:cubicBezTo>
                    <a:pt x="104" y="35"/>
                    <a:pt x="115" y="24"/>
                    <a:pt x="128" y="24"/>
                  </a:cubicBezTo>
                  <a:cubicBezTo>
                    <a:pt x="142" y="24"/>
                    <a:pt x="152" y="35"/>
                    <a:pt x="152" y="48"/>
                  </a:cubicBezTo>
                  <a:lnTo>
                    <a:pt x="152" y="80"/>
                  </a:lnTo>
                  <a:lnTo>
                    <a:pt x="128" y="56"/>
                  </a:lnTo>
                  <a:lnTo>
                    <a:pt x="136" y="56"/>
                  </a:lnTo>
                  <a:lnTo>
                    <a:pt x="112" y="80"/>
                  </a:lnTo>
                  <a:lnTo>
                    <a:pt x="112" y="48"/>
                  </a:lnTo>
                  <a:cubicBezTo>
                    <a:pt x="112" y="35"/>
                    <a:pt x="123" y="24"/>
                    <a:pt x="136" y="24"/>
                  </a:cubicBezTo>
                  <a:cubicBezTo>
                    <a:pt x="150" y="24"/>
                    <a:pt x="160" y="35"/>
                    <a:pt x="160" y="48"/>
                  </a:cubicBezTo>
                  <a:lnTo>
                    <a:pt x="160" y="80"/>
                  </a:lnTo>
                  <a:cubicBezTo>
                    <a:pt x="160" y="94"/>
                    <a:pt x="150" y="104"/>
                    <a:pt x="136" y="104"/>
                  </a:cubicBezTo>
                  <a:cubicBezTo>
                    <a:pt x="123" y="104"/>
                    <a:pt x="112" y="94"/>
                    <a:pt x="112" y="80"/>
                  </a:cubicBezTo>
                  <a:lnTo>
                    <a:pt x="112" y="48"/>
                  </a:lnTo>
                  <a:cubicBezTo>
                    <a:pt x="112" y="35"/>
                    <a:pt x="123" y="24"/>
                    <a:pt x="136" y="24"/>
                  </a:cubicBezTo>
                  <a:cubicBezTo>
                    <a:pt x="150" y="24"/>
                    <a:pt x="160" y="35"/>
                    <a:pt x="160" y="48"/>
                  </a:cubicBezTo>
                  <a:lnTo>
                    <a:pt x="160" y="80"/>
                  </a:lnTo>
                  <a:lnTo>
                    <a:pt x="160" y="104"/>
                  </a:lnTo>
                  <a:lnTo>
                    <a:pt x="160" y="128"/>
                  </a:lnTo>
                  <a:lnTo>
                    <a:pt x="160" y="152"/>
                  </a:lnTo>
                  <a:cubicBezTo>
                    <a:pt x="160" y="166"/>
                    <a:pt x="150" y="176"/>
                    <a:pt x="136" y="176"/>
                  </a:cubicBezTo>
                  <a:cubicBezTo>
                    <a:pt x="123" y="176"/>
                    <a:pt x="112" y="166"/>
                    <a:pt x="112" y="152"/>
                  </a:cubicBezTo>
                  <a:lnTo>
                    <a:pt x="112" y="128"/>
                  </a:lnTo>
                  <a:lnTo>
                    <a:pt x="112" y="104"/>
                  </a:lnTo>
                  <a:lnTo>
                    <a:pt x="112" y="80"/>
                  </a:lnTo>
                  <a:cubicBezTo>
                    <a:pt x="112" y="67"/>
                    <a:pt x="123" y="56"/>
                    <a:pt x="136" y="56"/>
                  </a:cubicBezTo>
                  <a:lnTo>
                    <a:pt x="144" y="56"/>
                  </a:lnTo>
                  <a:lnTo>
                    <a:pt x="120" y="80"/>
                  </a:lnTo>
                  <a:lnTo>
                    <a:pt x="120" y="48"/>
                  </a:lnTo>
                  <a:cubicBezTo>
                    <a:pt x="120" y="35"/>
                    <a:pt x="131" y="24"/>
                    <a:pt x="144" y="24"/>
                  </a:cubicBezTo>
                  <a:cubicBezTo>
                    <a:pt x="158" y="24"/>
                    <a:pt x="168" y="35"/>
                    <a:pt x="168" y="48"/>
                  </a:cubicBezTo>
                  <a:lnTo>
                    <a:pt x="168" y="80"/>
                  </a:lnTo>
                  <a:cubicBezTo>
                    <a:pt x="168" y="94"/>
                    <a:pt x="158" y="104"/>
                    <a:pt x="144" y="104"/>
                  </a:cubicBezTo>
                  <a:cubicBezTo>
                    <a:pt x="131" y="104"/>
                    <a:pt x="120" y="94"/>
                    <a:pt x="120" y="80"/>
                  </a:cubicBezTo>
                  <a:lnTo>
                    <a:pt x="120" y="48"/>
                  </a:lnTo>
                  <a:cubicBezTo>
                    <a:pt x="120" y="35"/>
                    <a:pt x="131" y="24"/>
                    <a:pt x="144" y="24"/>
                  </a:cubicBezTo>
                  <a:cubicBezTo>
                    <a:pt x="158" y="24"/>
                    <a:pt x="168" y="35"/>
                    <a:pt x="168" y="48"/>
                  </a:cubicBezTo>
                  <a:lnTo>
                    <a:pt x="168" y="80"/>
                  </a:lnTo>
                  <a:cubicBezTo>
                    <a:pt x="168" y="94"/>
                    <a:pt x="158" y="104"/>
                    <a:pt x="144" y="104"/>
                  </a:cubicBezTo>
                  <a:cubicBezTo>
                    <a:pt x="131" y="104"/>
                    <a:pt x="120" y="94"/>
                    <a:pt x="120" y="80"/>
                  </a:cubicBezTo>
                  <a:lnTo>
                    <a:pt x="120" y="48"/>
                  </a:lnTo>
                  <a:cubicBezTo>
                    <a:pt x="120" y="35"/>
                    <a:pt x="131" y="24"/>
                    <a:pt x="144" y="24"/>
                  </a:cubicBezTo>
                  <a:lnTo>
                    <a:pt x="152" y="24"/>
                  </a:lnTo>
                  <a:cubicBezTo>
                    <a:pt x="166" y="24"/>
                    <a:pt x="176" y="35"/>
                    <a:pt x="176" y="48"/>
                  </a:cubicBezTo>
                  <a:lnTo>
                    <a:pt x="176" y="80"/>
                  </a:lnTo>
                  <a:cubicBezTo>
                    <a:pt x="176" y="94"/>
                    <a:pt x="166" y="104"/>
                    <a:pt x="152" y="104"/>
                  </a:cubicBezTo>
                  <a:cubicBezTo>
                    <a:pt x="139" y="104"/>
                    <a:pt x="128" y="94"/>
                    <a:pt x="128" y="80"/>
                  </a:cubicBezTo>
                  <a:lnTo>
                    <a:pt x="128" y="48"/>
                  </a:lnTo>
                  <a:cubicBezTo>
                    <a:pt x="128" y="35"/>
                    <a:pt x="139" y="24"/>
                    <a:pt x="152" y="24"/>
                  </a:cubicBezTo>
                  <a:cubicBezTo>
                    <a:pt x="166" y="24"/>
                    <a:pt x="176" y="35"/>
                    <a:pt x="176" y="48"/>
                  </a:cubicBezTo>
                  <a:lnTo>
                    <a:pt x="176" y="80"/>
                  </a:lnTo>
                  <a:cubicBezTo>
                    <a:pt x="176" y="94"/>
                    <a:pt x="166" y="104"/>
                    <a:pt x="152" y="104"/>
                  </a:cubicBezTo>
                  <a:cubicBezTo>
                    <a:pt x="139" y="104"/>
                    <a:pt x="128" y="94"/>
                    <a:pt x="128" y="80"/>
                  </a:cubicBezTo>
                  <a:lnTo>
                    <a:pt x="128" y="48"/>
                  </a:lnTo>
                  <a:lnTo>
                    <a:pt x="128" y="24"/>
                  </a:lnTo>
                  <a:cubicBezTo>
                    <a:pt x="128" y="11"/>
                    <a:pt x="139" y="0"/>
                    <a:pt x="152" y="0"/>
                  </a:cubicBezTo>
                  <a:cubicBezTo>
                    <a:pt x="166" y="0"/>
                    <a:pt x="176" y="11"/>
                    <a:pt x="176" y="24"/>
                  </a:cubicBezTo>
                  <a:lnTo>
                    <a:pt x="176" y="48"/>
                  </a:lnTo>
                  <a:lnTo>
                    <a:pt x="176" y="104"/>
                  </a:lnTo>
                  <a:lnTo>
                    <a:pt x="176" y="152"/>
                  </a:lnTo>
                  <a:lnTo>
                    <a:pt x="176" y="208"/>
                  </a:lnTo>
                  <a:lnTo>
                    <a:pt x="176" y="256"/>
                  </a:lnTo>
                  <a:lnTo>
                    <a:pt x="176" y="312"/>
                  </a:lnTo>
                  <a:lnTo>
                    <a:pt x="176" y="360"/>
                  </a:lnTo>
                  <a:lnTo>
                    <a:pt x="176" y="416"/>
                  </a:lnTo>
                  <a:lnTo>
                    <a:pt x="176" y="464"/>
                  </a:lnTo>
                  <a:lnTo>
                    <a:pt x="176" y="461"/>
                  </a:lnTo>
                  <a:lnTo>
                    <a:pt x="184" y="517"/>
                  </a:lnTo>
                  <a:cubicBezTo>
                    <a:pt x="184" y="518"/>
                    <a:pt x="184" y="519"/>
                    <a:pt x="184" y="520"/>
                  </a:cubicBezTo>
                  <a:lnTo>
                    <a:pt x="184" y="592"/>
                  </a:lnTo>
                  <a:lnTo>
                    <a:pt x="184" y="648"/>
                  </a:lnTo>
                  <a:lnTo>
                    <a:pt x="184" y="672"/>
                  </a:lnTo>
                  <a:lnTo>
                    <a:pt x="184" y="728"/>
                  </a:lnTo>
                  <a:lnTo>
                    <a:pt x="184" y="752"/>
                  </a:lnTo>
                  <a:lnTo>
                    <a:pt x="184" y="776"/>
                  </a:lnTo>
                  <a:lnTo>
                    <a:pt x="184" y="824"/>
                  </a:lnTo>
                  <a:lnTo>
                    <a:pt x="184" y="880"/>
                  </a:lnTo>
                  <a:lnTo>
                    <a:pt x="184" y="960"/>
                  </a:lnTo>
                  <a:lnTo>
                    <a:pt x="184" y="1008"/>
                  </a:lnTo>
                  <a:lnTo>
                    <a:pt x="184" y="1064"/>
                  </a:lnTo>
                  <a:lnTo>
                    <a:pt x="184" y="1112"/>
                  </a:lnTo>
                  <a:lnTo>
                    <a:pt x="184" y="1168"/>
                  </a:lnTo>
                  <a:lnTo>
                    <a:pt x="184" y="1192"/>
                  </a:lnTo>
                  <a:lnTo>
                    <a:pt x="184" y="1240"/>
                  </a:lnTo>
                  <a:lnTo>
                    <a:pt x="184" y="1272"/>
                  </a:lnTo>
                  <a:lnTo>
                    <a:pt x="184" y="1296"/>
                  </a:lnTo>
                  <a:lnTo>
                    <a:pt x="184" y="1344"/>
                  </a:lnTo>
                  <a:lnTo>
                    <a:pt x="184" y="1400"/>
                  </a:lnTo>
                  <a:lnTo>
                    <a:pt x="184" y="1448"/>
                  </a:lnTo>
                  <a:lnTo>
                    <a:pt x="184" y="1528"/>
                  </a:lnTo>
                  <a:lnTo>
                    <a:pt x="184" y="1608"/>
                  </a:lnTo>
                  <a:lnTo>
                    <a:pt x="184" y="1680"/>
                  </a:lnTo>
                  <a:lnTo>
                    <a:pt x="184" y="1760"/>
                  </a:lnTo>
                  <a:lnTo>
                    <a:pt x="184" y="1864"/>
                  </a:lnTo>
                  <a:lnTo>
                    <a:pt x="184" y="1944"/>
                  </a:lnTo>
                  <a:lnTo>
                    <a:pt x="184" y="2048"/>
                  </a:lnTo>
                  <a:lnTo>
                    <a:pt x="184" y="2120"/>
                  </a:lnTo>
                  <a:lnTo>
                    <a:pt x="184" y="2224"/>
                  </a:lnTo>
                  <a:lnTo>
                    <a:pt x="184" y="2328"/>
                  </a:lnTo>
                  <a:lnTo>
                    <a:pt x="192" y="2406"/>
                  </a:lnTo>
                  <a:lnTo>
                    <a:pt x="192" y="2512"/>
                  </a:lnTo>
                  <a:lnTo>
                    <a:pt x="192" y="2592"/>
                  </a:lnTo>
                  <a:lnTo>
                    <a:pt x="192" y="2696"/>
                  </a:lnTo>
                  <a:lnTo>
                    <a:pt x="192" y="2800"/>
                  </a:lnTo>
                  <a:lnTo>
                    <a:pt x="192" y="2872"/>
                  </a:lnTo>
                  <a:lnTo>
                    <a:pt x="192" y="2976"/>
                  </a:lnTo>
                  <a:lnTo>
                    <a:pt x="192" y="3080"/>
                  </a:lnTo>
                  <a:lnTo>
                    <a:pt x="192" y="3184"/>
                  </a:lnTo>
                  <a:lnTo>
                    <a:pt x="192" y="3264"/>
                  </a:lnTo>
                  <a:lnTo>
                    <a:pt x="192" y="3368"/>
                  </a:lnTo>
                  <a:lnTo>
                    <a:pt x="192" y="3472"/>
                  </a:lnTo>
                  <a:lnTo>
                    <a:pt x="192" y="3544"/>
                  </a:lnTo>
                  <a:lnTo>
                    <a:pt x="192" y="3624"/>
                  </a:lnTo>
                  <a:lnTo>
                    <a:pt x="192" y="3728"/>
                  </a:lnTo>
                  <a:lnTo>
                    <a:pt x="192" y="3808"/>
                  </a:lnTo>
                  <a:lnTo>
                    <a:pt x="192" y="3912"/>
                  </a:lnTo>
                  <a:lnTo>
                    <a:pt x="192" y="4016"/>
                  </a:lnTo>
                  <a:lnTo>
                    <a:pt x="192" y="4120"/>
                  </a:lnTo>
                  <a:lnTo>
                    <a:pt x="192" y="4224"/>
                  </a:lnTo>
                  <a:lnTo>
                    <a:pt x="192" y="4320"/>
                  </a:lnTo>
                  <a:lnTo>
                    <a:pt x="192" y="4424"/>
                  </a:lnTo>
                  <a:lnTo>
                    <a:pt x="192" y="4504"/>
                  </a:lnTo>
                  <a:lnTo>
                    <a:pt x="192" y="4608"/>
                  </a:lnTo>
                  <a:lnTo>
                    <a:pt x="192" y="4712"/>
                  </a:lnTo>
                  <a:lnTo>
                    <a:pt x="192" y="4816"/>
                  </a:lnTo>
                  <a:lnTo>
                    <a:pt x="192" y="4920"/>
                  </a:lnTo>
                  <a:lnTo>
                    <a:pt x="192" y="5048"/>
                  </a:lnTo>
                  <a:lnTo>
                    <a:pt x="192" y="5176"/>
                  </a:lnTo>
                  <a:lnTo>
                    <a:pt x="192" y="5312"/>
                  </a:lnTo>
                  <a:lnTo>
                    <a:pt x="200" y="5439"/>
                  </a:lnTo>
                  <a:lnTo>
                    <a:pt x="200" y="5568"/>
                  </a:lnTo>
                  <a:lnTo>
                    <a:pt x="200" y="5672"/>
                  </a:lnTo>
                  <a:lnTo>
                    <a:pt x="200" y="5800"/>
                  </a:lnTo>
                  <a:lnTo>
                    <a:pt x="200" y="5928"/>
                  </a:lnTo>
                  <a:lnTo>
                    <a:pt x="200" y="6032"/>
                  </a:lnTo>
                  <a:lnTo>
                    <a:pt x="200" y="6136"/>
                  </a:lnTo>
                  <a:lnTo>
                    <a:pt x="200" y="6264"/>
                  </a:lnTo>
                  <a:lnTo>
                    <a:pt x="200" y="6392"/>
                  </a:lnTo>
                  <a:lnTo>
                    <a:pt x="200" y="6528"/>
                  </a:lnTo>
                  <a:lnTo>
                    <a:pt x="200" y="6656"/>
                  </a:lnTo>
                  <a:lnTo>
                    <a:pt x="200" y="6784"/>
                  </a:lnTo>
                  <a:lnTo>
                    <a:pt x="200" y="6912"/>
                  </a:lnTo>
                  <a:lnTo>
                    <a:pt x="200" y="7072"/>
                  </a:lnTo>
                  <a:lnTo>
                    <a:pt x="200" y="7176"/>
                  </a:lnTo>
                  <a:lnTo>
                    <a:pt x="200" y="7304"/>
                  </a:lnTo>
                  <a:lnTo>
                    <a:pt x="200" y="7408"/>
                  </a:lnTo>
                  <a:lnTo>
                    <a:pt x="200" y="7536"/>
                  </a:lnTo>
                  <a:lnTo>
                    <a:pt x="200" y="7640"/>
                  </a:lnTo>
                  <a:lnTo>
                    <a:pt x="200" y="7768"/>
                  </a:lnTo>
                  <a:lnTo>
                    <a:pt x="200" y="7872"/>
                  </a:lnTo>
                  <a:lnTo>
                    <a:pt x="200" y="8000"/>
                  </a:lnTo>
                  <a:lnTo>
                    <a:pt x="200" y="8128"/>
                  </a:lnTo>
                  <a:lnTo>
                    <a:pt x="200" y="8264"/>
                  </a:lnTo>
                  <a:lnTo>
                    <a:pt x="200" y="8368"/>
                  </a:lnTo>
                  <a:lnTo>
                    <a:pt x="200" y="8440"/>
                  </a:lnTo>
                  <a:lnTo>
                    <a:pt x="200" y="8520"/>
                  </a:lnTo>
                  <a:lnTo>
                    <a:pt x="200" y="8544"/>
                  </a:lnTo>
                  <a:lnTo>
                    <a:pt x="200" y="8568"/>
                  </a:lnTo>
                  <a:lnTo>
                    <a:pt x="200" y="8600"/>
                  </a:lnTo>
                  <a:lnTo>
                    <a:pt x="200" y="8624"/>
                  </a:lnTo>
                  <a:lnTo>
                    <a:pt x="176" y="8600"/>
                  </a:lnTo>
                  <a:lnTo>
                    <a:pt x="184" y="8600"/>
                  </a:lnTo>
                  <a:cubicBezTo>
                    <a:pt x="198" y="8600"/>
                    <a:pt x="208" y="8611"/>
                    <a:pt x="208" y="8624"/>
                  </a:cubicBezTo>
                  <a:lnTo>
                    <a:pt x="208" y="8648"/>
                  </a:lnTo>
                  <a:lnTo>
                    <a:pt x="208" y="8672"/>
                  </a:lnTo>
                  <a:lnTo>
                    <a:pt x="208" y="8704"/>
                  </a:lnTo>
                  <a:cubicBezTo>
                    <a:pt x="208" y="8718"/>
                    <a:pt x="198" y="8728"/>
                    <a:pt x="184" y="8728"/>
                  </a:cubicBezTo>
                  <a:cubicBezTo>
                    <a:pt x="171" y="8728"/>
                    <a:pt x="160" y="8718"/>
                    <a:pt x="160" y="8704"/>
                  </a:cubicBezTo>
                  <a:lnTo>
                    <a:pt x="160" y="8672"/>
                  </a:lnTo>
                  <a:lnTo>
                    <a:pt x="160" y="8648"/>
                  </a:lnTo>
                  <a:lnTo>
                    <a:pt x="160" y="8624"/>
                  </a:lnTo>
                  <a:lnTo>
                    <a:pt x="184" y="8648"/>
                  </a:lnTo>
                  <a:lnTo>
                    <a:pt x="176" y="8648"/>
                  </a:lnTo>
                  <a:cubicBezTo>
                    <a:pt x="163" y="8648"/>
                    <a:pt x="152" y="8638"/>
                    <a:pt x="152" y="8624"/>
                  </a:cubicBezTo>
                  <a:lnTo>
                    <a:pt x="152" y="8600"/>
                  </a:lnTo>
                  <a:lnTo>
                    <a:pt x="152" y="8568"/>
                  </a:lnTo>
                  <a:lnTo>
                    <a:pt x="152" y="8544"/>
                  </a:lnTo>
                  <a:lnTo>
                    <a:pt x="152" y="8520"/>
                  </a:lnTo>
                  <a:lnTo>
                    <a:pt x="152" y="8440"/>
                  </a:lnTo>
                  <a:lnTo>
                    <a:pt x="152" y="8368"/>
                  </a:lnTo>
                  <a:lnTo>
                    <a:pt x="152" y="8264"/>
                  </a:lnTo>
                  <a:lnTo>
                    <a:pt x="152" y="8128"/>
                  </a:lnTo>
                  <a:lnTo>
                    <a:pt x="152" y="8000"/>
                  </a:lnTo>
                  <a:lnTo>
                    <a:pt x="152" y="7872"/>
                  </a:lnTo>
                  <a:lnTo>
                    <a:pt x="152" y="7768"/>
                  </a:lnTo>
                  <a:lnTo>
                    <a:pt x="152" y="7640"/>
                  </a:lnTo>
                  <a:lnTo>
                    <a:pt x="152" y="7536"/>
                  </a:lnTo>
                  <a:lnTo>
                    <a:pt x="152" y="7408"/>
                  </a:lnTo>
                  <a:lnTo>
                    <a:pt x="152" y="7304"/>
                  </a:lnTo>
                  <a:lnTo>
                    <a:pt x="152" y="7176"/>
                  </a:lnTo>
                  <a:lnTo>
                    <a:pt x="152" y="7072"/>
                  </a:lnTo>
                  <a:lnTo>
                    <a:pt x="152" y="6912"/>
                  </a:lnTo>
                  <a:lnTo>
                    <a:pt x="152" y="6784"/>
                  </a:lnTo>
                  <a:lnTo>
                    <a:pt x="152" y="6656"/>
                  </a:lnTo>
                  <a:lnTo>
                    <a:pt x="152" y="6528"/>
                  </a:lnTo>
                  <a:lnTo>
                    <a:pt x="152" y="6392"/>
                  </a:lnTo>
                  <a:lnTo>
                    <a:pt x="152" y="6264"/>
                  </a:lnTo>
                  <a:lnTo>
                    <a:pt x="152" y="6136"/>
                  </a:lnTo>
                  <a:lnTo>
                    <a:pt x="152" y="6032"/>
                  </a:lnTo>
                  <a:lnTo>
                    <a:pt x="152" y="5928"/>
                  </a:lnTo>
                  <a:lnTo>
                    <a:pt x="152" y="5800"/>
                  </a:lnTo>
                  <a:lnTo>
                    <a:pt x="152" y="5672"/>
                  </a:lnTo>
                  <a:lnTo>
                    <a:pt x="152" y="5568"/>
                  </a:lnTo>
                  <a:lnTo>
                    <a:pt x="153" y="5442"/>
                  </a:lnTo>
                  <a:lnTo>
                    <a:pt x="144" y="5312"/>
                  </a:lnTo>
                  <a:lnTo>
                    <a:pt x="144" y="5176"/>
                  </a:lnTo>
                  <a:lnTo>
                    <a:pt x="144" y="5048"/>
                  </a:lnTo>
                  <a:lnTo>
                    <a:pt x="144" y="4920"/>
                  </a:lnTo>
                  <a:lnTo>
                    <a:pt x="144" y="4816"/>
                  </a:lnTo>
                  <a:lnTo>
                    <a:pt x="144" y="4712"/>
                  </a:lnTo>
                  <a:lnTo>
                    <a:pt x="144" y="4608"/>
                  </a:lnTo>
                  <a:lnTo>
                    <a:pt x="144" y="4504"/>
                  </a:lnTo>
                  <a:lnTo>
                    <a:pt x="144" y="4424"/>
                  </a:lnTo>
                  <a:lnTo>
                    <a:pt x="144" y="4320"/>
                  </a:lnTo>
                  <a:lnTo>
                    <a:pt x="144" y="4224"/>
                  </a:lnTo>
                  <a:lnTo>
                    <a:pt x="144" y="4120"/>
                  </a:lnTo>
                  <a:lnTo>
                    <a:pt x="144" y="4016"/>
                  </a:lnTo>
                  <a:lnTo>
                    <a:pt x="144" y="3912"/>
                  </a:lnTo>
                  <a:lnTo>
                    <a:pt x="144" y="3808"/>
                  </a:lnTo>
                  <a:lnTo>
                    <a:pt x="144" y="3728"/>
                  </a:lnTo>
                  <a:lnTo>
                    <a:pt x="144" y="3624"/>
                  </a:lnTo>
                  <a:lnTo>
                    <a:pt x="144" y="3544"/>
                  </a:lnTo>
                  <a:lnTo>
                    <a:pt x="144" y="3472"/>
                  </a:lnTo>
                  <a:lnTo>
                    <a:pt x="144" y="3368"/>
                  </a:lnTo>
                  <a:lnTo>
                    <a:pt x="144" y="3264"/>
                  </a:lnTo>
                  <a:lnTo>
                    <a:pt x="144" y="3184"/>
                  </a:lnTo>
                  <a:lnTo>
                    <a:pt x="144" y="3080"/>
                  </a:lnTo>
                  <a:lnTo>
                    <a:pt x="144" y="2976"/>
                  </a:lnTo>
                  <a:lnTo>
                    <a:pt x="144" y="2872"/>
                  </a:lnTo>
                  <a:lnTo>
                    <a:pt x="144" y="2800"/>
                  </a:lnTo>
                  <a:lnTo>
                    <a:pt x="144" y="2696"/>
                  </a:lnTo>
                  <a:lnTo>
                    <a:pt x="144" y="2592"/>
                  </a:lnTo>
                  <a:lnTo>
                    <a:pt x="144" y="2512"/>
                  </a:lnTo>
                  <a:lnTo>
                    <a:pt x="145" y="2411"/>
                  </a:lnTo>
                  <a:lnTo>
                    <a:pt x="136" y="2328"/>
                  </a:lnTo>
                  <a:lnTo>
                    <a:pt x="136" y="2224"/>
                  </a:lnTo>
                  <a:lnTo>
                    <a:pt x="136" y="2120"/>
                  </a:lnTo>
                  <a:lnTo>
                    <a:pt x="136" y="2048"/>
                  </a:lnTo>
                  <a:lnTo>
                    <a:pt x="136" y="1944"/>
                  </a:lnTo>
                  <a:lnTo>
                    <a:pt x="136" y="1864"/>
                  </a:lnTo>
                  <a:lnTo>
                    <a:pt x="136" y="1760"/>
                  </a:lnTo>
                  <a:lnTo>
                    <a:pt x="136" y="1680"/>
                  </a:lnTo>
                  <a:lnTo>
                    <a:pt x="136" y="1608"/>
                  </a:lnTo>
                  <a:lnTo>
                    <a:pt x="136" y="1528"/>
                  </a:lnTo>
                  <a:lnTo>
                    <a:pt x="136" y="1448"/>
                  </a:lnTo>
                  <a:lnTo>
                    <a:pt x="136" y="1400"/>
                  </a:lnTo>
                  <a:lnTo>
                    <a:pt x="136" y="1344"/>
                  </a:lnTo>
                  <a:lnTo>
                    <a:pt x="136" y="1296"/>
                  </a:lnTo>
                  <a:lnTo>
                    <a:pt x="136" y="1272"/>
                  </a:lnTo>
                  <a:lnTo>
                    <a:pt x="136" y="1240"/>
                  </a:lnTo>
                  <a:lnTo>
                    <a:pt x="136" y="1192"/>
                  </a:lnTo>
                  <a:lnTo>
                    <a:pt x="136" y="1168"/>
                  </a:lnTo>
                  <a:lnTo>
                    <a:pt x="136" y="1112"/>
                  </a:lnTo>
                  <a:lnTo>
                    <a:pt x="136" y="1064"/>
                  </a:lnTo>
                  <a:lnTo>
                    <a:pt x="136" y="1008"/>
                  </a:lnTo>
                  <a:lnTo>
                    <a:pt x="136" y="960"/>
                  </a:lnTo>
                  <a:lnTo>
                    <a:pt x="136" y="880"/>
                  </a:lnTo>
                  <a:lnTo>
                    <a:pt x="136" y="824"/>
                  </a:lnTo>
                  <a:lnTo>
                    <a:pt x="136" y="776"/>
                  </a:lnTo>
                  <a:lnTo>
                    <a:pt x="136" y="752"/>
                  </a:lnTo>
                  <a:lnTo>
                    <a:pt x="136" y="728"/>
                  </a:lnTo>
                  <a:lnTo>
                    <a:pt x="136" y="672"/>
                  </a:lnTo>
                  <a:lnTo>
                    <a:pt x="136" y="648"/>
                  </a:lnTo>
                  <a:lnTo>
                    <a:pt x="136" y="592"/>
                  </a:lnTo>
                  <a:lnTo>
                    <a:pt x="136" y="520"/>
                  </a:lnTo>
                  <a:lnTo>
                    <a:pt x="137" y="524"/>
                  </a:lnTo>
                  <a:lnTo>
                    <a:pt x="129" y="468"/>
                  </a:lnTo>
                  <a:cubicBezTo>
                    <a:pt x="129" y="467"/>
                    <a:pt x="128" y="466"/>
                    <a:pt x="128" y="464"/>
                  </a:cubicBezTo>
                  <a:lnTo>
                    <a:pt x="128" y="416"/>
                  </a:lnTo>
                  <a:lnTo>
                    <a:pt x="128" y="360"/>
                  </a:lnTo>
                  <a:lnTo>
                    <a:pt x="128" y="312"/>
                  </a:lnTo>
                  <a:lnTo>
                    <a:pt x="128" y="256"/>
                  </a:lnTo>
                  <a:lnTo>
                    <a:pt x="128" y="208"/>
                  </a:lnTo>
                  <a:lnTo>
                    <a:pt x="128" y="152"/>
                  </a:lnTo>
                  <a:lnTo>
                    <a:pt x="128" y="104"/>
                  </a:lnTo>
                  <a:lnTo>
                    <a:pt x="128" y="48"/>
                  </a:lnTo>
                  <a:lnTo>
                    <a:pt x="128" y="24"/>
                  </a:lnTo>
                  <a:lnTo>
                    <a:pt x="176" y="24"/>
                  </a:lnTo>
                  <a:lnTo>
                    <a:pt x="176" y="48"/>
                  </a:lnTo>
                  <a:lnTo>
                    <a:pt x="176" y="80"/>
                  </a:lnTo>
                  <a:lnTo>
                    <a:pt x="128" y="80"/>
                  </a:lnTo>
                  <a:lnTo>
                    <a:pt x="128" y="48"/>
                  </a:lnTo>
                  <a:lnTo>
                    <a:pt x="176" y="48"/>
                  </a:lnTo>
                  <a:lnTo>
                    <a:pt x="176" y="80"/>
                  </a:lnTo>
                  <a:lnTo>
                    <a:pt x="128" y="80"/>
                  </a:lnTo>
                  <a:lnTo>
                    <a:pt x="128" y="48"/>
                  </a:lnTo>
                  <a:lnTo>
                    <a:pt x="152" y="72"/>
                  </a:lnTo>
                  <a:lnTo>
                    <a:pt x="144" y="72"/>
                  </a:lnTo>
                  <a:lnTo>
                    <a:pt x="168" y="48"/>
                  </a:lnTo>
                  <a:lnTo>
                    <a:pt x="168" y="80"/>
                  </a:lnTo>
                  <a:lnTo>
                    <a:pt x="120" y="80"/>
                  </a:lnTo>
                  <a:lnTo>
                    <a:pt x="120" y="48"/>
                  </a:lnTo>
                  <a:lnTo>
                    <a:pt x="168" y="48"/>
                  </a:lnTo>
                  <a:lnTo>
                    <a:pt x="168" y="80"/>
                  </a:lnTo>
                  <a:lnTo>
                    <a:pt x="120" y="80"/>
                  </a:lnTo>
                  <a:lnTo>
                    <a:pt x="120" y="48"/>
                  </a:lnTo>
                  <a:lnTo>
                    <a:pt x="168" y="48"/>
                  </a:lnTo>
                  <a:lnTo>
                    <a:pt x="168" y="80"/>
                  </a:lnTo>
                  <a:cubicBezTo>
                    <a:pt x="168" y="94"/>
                    <a:pt x="158" y="104"/>
                    <a:pt x="144" y="104"/>
                  </a:cubicBezTo>
                  <a:lnTo>
                    <a:pt x="136" y="104"/>
                  </a:lnTo>
                  <a:lnTo>
                    <a:pt x="160" y="80"/>
                  </a:lnTo>
                  <a:lnTo>
                    <a:pt x="160" y="104"/>
                  </a:lnTo>
                  <a:lnTo>
                    <a:pt x="160" y="128"/>
                  </a:lnTo>
                  <a:lnTo>
                    <a:pt x="160" y="152"/>
                  </a:lnTo>
                  <a:lnTo>
                    <a:pt x="112" y="152"/>
                  </a:lnTo>
                  <a:lnTo>
                    <a:pt x="112" y="128"/>
                  </a:lnTo>
                  <a:lnTo>
                    <a:pt x="112" y="104"/>
                  </a:lnTo>
                  <a:lnTo>
                    <a:pt x="112" y="80"/>
                  </a:lnTo>
                  <a:lnTo>
                    <a:pt x="112" y="48"/>
                  </a:lnTo>
                  <a:lnTo>
                    <a:pt x="160" y="48"/>
                  </a:lnTo>
                  <a:lnTo>
                    <a:pt x="160" y="80"/>
                  </a:lnTo>
                  <a:lnTo>
                    <a:pt x="112" y="80"/>
                  </a:lnTo>
                  <a:lnTo>
                    <a:pt x="112" y="48"/>
                  </a:lnTo>
                  <a:lnTo>
                    <a:pt x="160" y="48"/>
                  </a:lnTo>
                  <a:lnTo>
                    <a:pt x="160" y="80"/>
                  </a:lnTo>
                  <a:cubicBezTo>
                    <a:pt x="160" y="94"/>
                    <a:pt x="150" y="104"/>
                    <a:pt x="136" y="104"/>
                  </a:cubicBezTo>
                  <a:lnTo>
                    <a:pt x="128" y="104"/>
                  </a:lnTo>
                  <a:cubicBezTo>
                    <a:pt x="115" y="104"/>
                    <a:pt x="104" y="94"/>
                    <a:pt x="104" y="80"/>
                  </a:cubicBezTo>
                  <a:lnTo>
                    <a:pt x="104" y="48"/>
                  </a:lnTo>
                  <a:lnTo>
                    <a:pt x="152" y="48"/>
                  </a:lnTo>
                  <a:lnTo>
                    <a:pt x="152" y="80"/>
                  </a:lnTo>
                  <a:lnTo>
                    <a:pt x="104" y="80"/>
                  </a:lnTo>
                  <a:lnTo>
                    <a:pt x="104" y="48"/>
                  </a:lnTo>
                  <a:lnTo>
                    <a:pt x="152" y="48"/>
                  </a:lnTo>
                  <a:lnTo>
                    <a:pt x="152" y="80"/>
                  </a:lnTo>
                  <a:lnTo>
                    <a:pt x="152" y="104"/>
                  </a:lnTo>
                  <a:lnTo>
                    <a:pt x="152" y="128"/>
                  </a:lnTo>
                  <a:lnTo>
                    <a:pt x="152" y="152"/>
                  </a:lnTo>
                  <a:cubicBezTo>
                    <a:pt x="152" y="164"/>
                    <a:pt x="144" y="174"/>
                    <a:pt x="132" y="176"/>
                  </a:cubicBezTo>
                  <a:cubicBezTo>
                    <a:pt x="121" y="178"/>
                    <a:pt x="109" y="171"/>
                    <a:pt x="106" y="160"/>
                  </a:cubicBezTo>
                  <a:lnTo>
                    <a:pt x="98" y="136"/>
                  </a:lnTo>
                  <a:lnTo>
                    <a:pt x="144" y="128"/>
                  </a:lnTo>
                  <a:lnTo>
                    <a:pt x="144" y="152"/>
                  </a:lnTo>
                  <a:lnTo>
                    <a:pt x="96" y="152"/>
                  </a:lnTo>
                  <a:lnTo>
                    <a:pt x="96" y="128"/>
                  </a:lnTo>
                  <a:lnTo>
                    <a:pt x="144" y="128"/>
                  </a:lnTo>
                  <a:lnTo>
                    <a:pt x="144" y="152"/>
                  </a:lnTo>
                  <a:lnTo>
                    <a:pt x="96" y="152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96" y="80"/>
                  </a:lnTo>
                  <a:lnTo>
                    <a:pt x="96" y="48"/>
                  </a:lnTo>
                  <a:lnTo>
                    <a:pt x="144" y="54"/>
                  </a:lnTo>
                  <a:lnTo>
                    <a:pt x="136" y="86"/>
                  </a:lnTo>
                  <a:cubicBezTo>
                    <a:pt x="133" y="98"/>
                    <a:pt x="122" y="106"/>
                    <a:pt x="110" y="104"/>
                  </a:cubicBezTo>
                  <a:cubicBezTo>
                    <a:pt x="98" y="103"/>
                    <a:pt x="88" y="93"/>
                    <a:pt x="88" y="80"/>
                  </a:cubicBezTo>
                  <a:lnTo>
                    <a:pt x="88" y="48"/>
                  </a:lnTo>
                  <a:lnTo>
                    <a:pt x="136" y="48"/>
                  </a:lnTo>
                  <a:lnTo>
                    <a:pt x="136" y="80"/>
                  </a:lnTo>
                  <a:lnTo>
                    <a:pt x="88" y="80"/>
                  </a:lnTo>
                  <a:lnTo>
                    <a:pt x="88" y="48"/>
                  </a:lnTo>
                  <a:lnTo>
                    <a:pt x="136" y="48"/>
                  </a:lnTo>
                  <a:lnTo>
                    <a:pt x="136" y="80"/>
                  </a:lnTo>
                  <a:cubicBezTo>
                    <a:pt x="136" y="93"/>
                    <a:pt x="127" y="103"/>
                    <a:pt x="115" y="104"/>
                  </a:cubicBezTo>
                  <a:cubicBezTo>
                    <a:pt x="103" y="106"/>
                    <a:pt x="92" y="98"/>
                    <a:pt x="89" y="86"/>
                  </a:cubicBezTo>
                  <a:lnTo>
                    <a:pt x="81" y="54"/>
                  </a:lnTo>
                  <a:lnTo>
                    <a:pt x="128" y="48"/>
                  </a:lnTo>
                  <a:lnTo>
                    <a:pt x="128" y="80"/>
                  </a:lnTo>
                  <a:lnTo>
                    <a:pt x="80" y="80"/>
                  </a:lnTo>
                  <a:lnTo>
                    <a:pt x="80" y="48"/>
                  </a:lnTo>
                  <a:lnTo>
                    <a:pt x="128" y="48"/>
                  </a:lnTo>
                  <a:lnTo>
                    <a:pt x="128" y="80"/>
                  </a:lnTo>
                  <a:lnTo>
                    <a:pt x="80" y="80"/>
                  </a:lnTo>
                  <a:lnTo>
                    <a:pt x="80" y="48"/>
                  </a:lnTo>
                  <a:lnTo>
                    <a:pt x="128" y="48"/>
                  </a:lnTo>
                  <a:lnTo>
                    <a:pt x="128" y="80"/>
                  </a:lnTo>
                  <a:lnTo>
                    <a:pt x="80" y="80"/>
                  </a:lnTo>
                  <a:lnTo>
                    <a:pt x="80" y="48"/>
                  </a:lnTo>
                  <a:lnTo>
                    <a:pt x="128" y="48"/>
                  </a:lnTo>
                  <a:lnTo>
                    <a:pt x="128" y="80"/>
                  </a:lnTo>
                  <a:cubicBezTo>
                    <a:pt x="128" y="94"/>
                    <a:pt x="118" y="104"/>
                    <a:pt x="104" y="104"/>
                  </a:cubicBezTo>
                  <a:lnTo>
                    <a:pt x="96" y="104"/>
                  </a:lnTo>
                  <a:cubicBezTo>
                    <a:pt x="83" y="104"/>
                    <a:pt x="72" y="94"/>
                    <a:pt x="72" y="80"/>
                  </a:cubicBezTo>
                  <a:lnTo>
                    <a:pt x="72" y="48"/>
                  </a:lnTo>
                  <a:lnTo>
                    <a:pt x="120" y="48"/>
                  </a:lnTo>
                  <a:lnTo>
                    <a:pt x="120" y="80"/>
                  </a:lnTo>
                  <a:cubicBezTo>
                    <a:pt x="120" y="94"/>
                    <a:pt x="110" y="104"/>
                    <a:pt x="96" y="104"/>
                  </a:cubicBezTo>
                  <a:lnTo>
                    <a:pt x="88" y="104"/>
                  </a:lnTo>
                  <a:cubicBezTo>
                    <a:pt x="75" y="104"/>
                    <a:pt x="64" y="94"/>
                    <a:pt x="64" y="80"/>
                  </a:cubicBezTo>
                  <a:lnTo>
                    <a:pt x="64" y="48"/>
                  </a:lnTo>
                  <a:lnTo>
                    <a:pt x="112" y="48"/>
                  </a:lnTo>
                  <a:lnTo>
                    <a:pt x="112" y="80"/>
                  </a:lnTo>
                  <a:cubicBezTo>
                    <a:pt x="112" y="94"/>
                    <a:pt x="102" y="104"/>
                    <a:pt x="88" y="104"/>
                  </a:cubicBezTo>
                  <a:lnTo>
                    <a:pt x="80" y="104"/>
                  </a:lnTo>
                  <a:cubicBezTo>
                    <a:pt x="67" y="104"/>
                    <a:pt x="56" y="94"/>
                    <a:pt x="56" y="80"/>
                  </a:cubicBezTo>
                  <a:lnTo>
                    <a:pt x="56" y="48"/>
                  </a:lnTo>
                  <a:lnTo>
                    <a:pt x="104" y="48"/>
                  </a:lnTo>
                  <a:lnTo>
                    <a:pt x="104" y="80"/>
                  </a:lnTo>
                  <a:cubicBezTo>
                    <a:pt x="104" y="94"/>
                    <a:pt x="94" y="104"/>
                    <a:pt x="80" y="104"/>
                  </a:cubicBezTo>
                  <a:lnTo>
                    <a:pt x="72" y="104"/>
                  </a:lnTo>
                  <a:cubicBezTo>
                    <a:pt x="59" y="104"/>
                    <a:pt x="48" y="94"/>
                    <a:pt x="48" y="80"/>
                  </a:cubicBezTo>
                  <a:lnTo>
                    <a:pt x="48" y="48"/>
                  </a:lnTo>
                  <a:lnTo>
                    <a:pt x="96" y="48"/>
                  </a:lnTo>
                  <a:lnTo>
                    <a:pt x="96" y="80"/>
                  </a:lnTo>
                  <a:lnTo>
                    <a:pt x="48" y="80"/>
                  </a:lnTo>
                  <a:lnTo>
                    <a:pt x="48" y="48"/>
                  </a:lnTo>
                  <a:lnTo>
                    <a:pt x="96" y="48"/>
                  </a:lnTo>
                  <a:lnTo>
                    <a:pt x="96" y="80"/>
                  </a:lnTo>
                  <a:lnTo>
                    <a:pt x="48" y="80"/>
                  </a:lnTo>
                  <a:lnTo>
                    <a:pt x="48" y="48"/>
                  </a:lnTo>
                  <a:lnTo>
                    <a:pt x="96" y="48"/>
                  </a:lnTo>
                  <a:lnTo>
                    <a:pt x="96" y="80"/>
                  </a:lnTo>
                  <a:cubicBezTo>
                    <a:pt x="96" y="94"/>
                    <a:pt x="86" y="104"/>
                    <a:pt x="72" y="104"/>
                  </a:cubicBezTo>
                  <a:lnTo>
                    <a:pt x="64" y="104"/>
                  </a:lnTo>
                  <a:cubicBezTo>
                    <a:pt x="51" y="104"/>
                    <a:pt x="40" y="94"/>
                    <a:pt x="40" y="80"/>
                  </a:cubicBezTo>
                  <a:lnTo>
                    <a:pt x="40" y="48"/>
                  </a:lnTo>
                  <a:lnTo>
                    <a:pt x="88" y="48"/>
                  </a:lnTo>
                  <a:lnTo>
                    <a:pt x="88" y="80"/>
                  </a:lnTo>
                  <a:lnTo>
                    <a:pt x="40" y="80"/>
                  </a:lnTo>
                  <a:lnTo>
                    <a:pt x="40" y="48"/>
                  </a:lnTo>
                  <a:lnTo>
                    <a:pt x="88" y="48"/>
                  </a:lnTo>
                  <a:lnTo>
                    <a:pt x="88" y="80"/>
                  </a:lnTo>
                  <a:lnTo>
                    <a:pt x="40" y="80"/>
                  </a:lnTo>
                  <a:lnTo>
                    <a:pt x="40" y="48"/>
                  </a:lnTo>
                  <a:lnTo>
                    <a:pt x="64" y="72"/>
                  </a:lnTo>
                  <a:lnTo>
                    <a:pt x="56" y="72"/>
                  </a:lnTo>
                  <a:lnTo>
                    <a:pt x="80" y="48"/>
                  </a:lnTo>
                  <a:lnTo>
                    <a:pt x="80" y="80"/>
                  </a:lnTo>
                  <a:lnTo>
                    <a:pt x="32" y="80"/>
                  </a:lnTo>
                  <a:lnTo>
                    <a:pt x="32" y="48"/>
                  </a:lnTo>
                  <a:lnTo>
                    <a:pt x="80" y="48"/>
                  </a:lnTo>
                  <a:lnTo>
                    <a:pt x="80" y="80"/>
                  </a:lnTo>
                  <a:cubicBezTo>
                    <a:pt x="80" y="94"/>
                    <a:pt x="70" y="104"/>
                    <a:pt x="56" y="104"/>
                  </a:cubicBezTo>
                  <a:lnTo>
                    <a:pt x="48" y="104"/>
                  </a:lnTo>
                  <a:cubicBezTo>
                    <a:pt x="35" y="104"/>
                    <a:pt x="24" y="94"/>
                    <a:pt x="24" y="80"/>
                  </a:cubicBezTo>
                  <a:lnTo>
                    <a:pt x="24" y="48"/>
                  </a:lnTo>
                  <a:lnTo>
                    <a:pt x="72" y="48"/>
                  </a:lnTo>
                  <a:lnTo>
                    <a:pt x="72" y="80"/>
                  </a:lnTo>
                  <a:lnTo>
                    <a:pt x="72" y="104"/>
                  </a:lnTo>
                  <a:lnTo>
                    <a:pt x="72" y="128"/>
                  </a:lnTo>
                  <a:lnTo>
                    <a:pt x="72" y="152"/>
                  </a:lnTo>
                  <a:lnTo>
                    <a:pt x="24" y="152"/>
                  </a:lnTo>
                  <a:lnTo>
                    <a:pt x="24" y="128"/>
                  </a:lnTo>
                  <a:lnTo>
                    <a:pt x="72" y="128"/>
                  </a:lnTo>
                  <a:lnTo>
                    <a:pt x="72" y="152"/>
                  </a:lnTo>
                  <a:lnTo>
                    <a:pt x="24" y="152"/>
                  </a:lnTo>
                  <a:lnTo>
                    <a:pt x="24" y="128"/>
                  </a:lnTo>
                  <a:lnTo>
                    <a:pt x="48" y="152"/>
                  </a:lnTo>
                  <a:lnTo>
                    <a:pt x="40" y="152"/>
                  </a:lnTo>
                  <a:lnTo>
                    <a:pt x="64" y="128"/>
                  </a:lnTo>
                  <a:lnTo>
                    <a:pt x="64" y="152"/>
                  </a:lnTo>
                  <a:lnTo>
                    <a:pt x="16" y="152"/>
                  </a:lnTo>
                  <a:lnTo>
                    <a:pt x="16" y="128"/>
                  </a:lnTo>
                  <a:lnTo>
                    <a:pt x="64" y="128"/>
                  </a:lnTo>
                  <a:lnTo>
                    <a:pt x="64" y="152"/>
                  </a:lnTo>
                  <a:lnTo>
                    <a:pt x="64" y="184"/>
                  </a:lnTo>
                  <a:lnTo>
                    <a:pt x="64" y="208"/>
                  </a:lnTo>
                  <a:lnTo>
                    <a:pt x="64" y="232"/>
                  </a:lnTo>
                  <a:cubicBezTo>
                    <a:pt x="64" y="246"/>
                    <a:pt x="54" y="256"/>
                    <a:pt x="40" y="256"/>
                  </a:cubicBezTo>
                  <a:lnTo>
                    <a:pt x="32" y="256"/>
                  </a:lnTo>
                  <a:lnTo>
                    <a:pt x="24" y="256"/>
                  </a:lnTo>
                  <a:cubicBezTo>
                    <a:pt x="11" y="256"/>
                    <a:pt x="0" y="246"/>
                    <a:pt x="0" y="232"/>
                  </a:cubicBezTo>
                  <a:cubicBezTo>
                    <a:pt x="0" y="219"/>
                    <a:pt x="11" y="208"/>
                    <a:pt x="24" y="2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3" name="Freeform 271"/>
            <p:cNvSpPr>
              <a:spLocks/>
            </p:cNvSpPr>
            <p:nvPr/>
          </p:nvSpPr>
          <p:spPr bwMode="auto">
            <a:xfrm>
              <a:off x="7709739" y="4861041"/>
              <a:ext cx="31633" cy="625781"/>
            </a:xfrm>
            <a:custGeom>
              <a:avLst/>
              <a:gdLst>
                <a:gd name="T0" fmla="*/ 48 w 264"/>
                <a:gd name="T1" fmla="*/ 2848 h 3266"/>
                <a:gd name="T2" fmla="*/ 36 w 264"/>
                <a:gd name="T3" fmla="*/ 3033 h 3266"/>
                <a:gd name="T4" fmla="*/ 56 w 264"/>
                <a:gd name="T5" fmla="*/ 3160 h 3266"/>
                <a:gd name="T6" fmla="*/ 40 w 264"/>
                <a:gd name="T7" fmla="*/ 3112 h 3266"/>
                <a:gd name="T8" fmla="*/ 72 w 264"/>
                <a:gd name="T9" fmla="*/ 3216 h 3266"/>
                <a:gd name="T10" fmla="*/ 80 w 264"/>
                <a:gd name="T11" fmla="*/ 3216 h 3266"/>
                <a:gd name="T12" fmla="*/ 40 w 264"/>
                <a:gd name="T13" fmla="*/ 3216 h 3266"/>
                <a:gd name="T14" fmla="*/ 72 w 264"/>
                <a:gd name="T15" fmla="*/ 3216 h 3266"/>
                <a:gd name="T16" fmla="*/ 88 w 264"/>
                <a:gd name="T17" fmla="*/ 3192 h 3266"/>
                <a:gd name="T18" fmla="*/ 72 w 264"/>
                <a:gd name="T19" fmla="*/ 3240 h 3266"/>
                <a:gd name="T20" fmla="*/ 96 w 264"/>
                <a:gd name="T21" fmla="*/ 3216 h 3266"/>
                <a:gd name="T22" fmla="*/ 112 w 264"/>
                <a:gd name="T23" fmla="*/ 3192 h 3266"/>
                <a:gd name="T24" fmla="*/ 128 w 264"/>
                <a:gd name="T25" fmla="*/ 3216 h 3266"/>
                <a:gd name="T26" fmla="*/ 160 w 264"/>
                <a:gd name="T27" fmla="*/ 3216 h 3266"/>
                <a:gd name="T28" fmla="*/ 120 w 264"/>
                <a:gd name="T29" fmla="*/ 3216 h 3266"/>
                <a:gd name="T30" fmla="*/ 128 w 264"/>
                <a:gd name="T31" fmla="*/ 3216 h 3266"/>
                <a:gd name="T32" fmla="*/ 160 w 264"/>
                <a:gd name="T33" fmla="*/ 3216 h 3266"/>
                <a:gd name="T34" fmla="*/ 192 w 264"/>
                <a:gd name="T35" fmla="*/ 3216 h 3266"/>
                <a:gd name="T36" fmla="*/ 152 w 264"/>
                <a:gd name="T37" fmla="*/ 3160 h 3266"/>
                <a:gd name="T38" fmla="*/ 160 w 264"/>
                <a:gd name="T39" fmla="*/ 3216 h 3266"/>
                <a:gd name="T40" fmla="*/ 168 w 264"/>
                <a:gd name="T41" fmla="*/ 3216 h 3266"/>
                <a:gd name="T42" fmla="*/ 208 w 264"/>
                <a:gd name="T43" fmla="*/ 3136 h 3266"/>
                <a:gd name="T44" fmla="*/ 232 w 264"/>
                <a:gd name="T45" fmla="*/ 3160 h 3266"/>
                <a:gd name="T46" fmla="*/ 216 w 264"/>
                <a:gd name="T47" fmla="*/ 3104 h 3266"/>
                <a:gd name="T48" fmla="*/ 192 w 264"/>
                <a:gd name="T49" fmla="*/ 2824 h 3266"/>
                <a:gd name="T50" fmla="*/ 248 w 264"/>
                <a:gd name="T51" fmla="*/ 2512 h 3266"/>
                <a:gd name="T52" fmla="*/ 200 w 264"/>
                <a:gd name="T53" fmla="*/ 2152 h 3266"/>
                <a:gd name="T54" fmla="*/ 200 w 264"/>
                <a:gd name="T55" fmla="*/ 1632 h 3266"/>
                <a:gd name="T56" fmla="*/ 208 w 264"/>
                <a:gd name="T57" fmla="*/ 1192 h 3266"/>
                <a:gd name="T58" fmla="*/ 208 w 264"/>
                <a:gd name="T59" fmla="*/ 752 h 3266"/>
                <a:gd name="T60" fmla="*/ 208 w 264"/>
                <a:gd name="T61" fmla="*/ 312 h 3266"/>
                <a:gd name="T62" fmla="*/ 264 w 264"/>
                <a:gd name="T63" fmla="*/ 24 h 3266"/>
                <a:gd name="T64" fmla="*/ 256 w 264"/>
                <a:gd name="T65" fmla="*/ 392 h 3266"/>
                <a:gd name="T66" fmla="*/ 256 w 264"/>
                <a:gd name="T67" fmla="*/ 832 h 3266"/>
                <a:gd name="T68" fmla="*/ 256 w 264"/>
                <a:gd name="T69" fmla="*/ 1272 h 3266"/>
                <a:gd name="T70" fmla="*/ 248 w 264"/>
                <a:gd name="T71" fmla="*/ 1712 h 3266"/>
                <a:gd name="T72" fmla="*/ 248 w 264"/>
                <a:gd name="T73" fmla="*/ 2256 h 3266"/>
                <a:gd name="T74" fmla="*/ 248 w 264"/>
                <a:gd name="T75" fmla="*/ 2616 h 3266"/>
                <a:gd name="T76" fmla="*/ 240 w 264"/>
                <a:gd name="T77" fmla="*/ 2928 h 3266"/>
                <a:gd name="T78" fmla="*/ 232 w 264"/>
                <a:gd name="T79" fmla="*/ 3056 h 3266"/>
                <a:gd name="T80" fmla="*/ 232 w 264"/>
                <a:gd name="T81" fmla="*/ 3136 h 3266"/>
                <a:gd name="T82" fmla="*/ 216 w 264"/>
                <a:gd name="T83" fmla="*/ 3184 h 3266"/>
                <a:gd name="T84" fmla="*/ 208 w 264"/>
                <a:gd name="T85" fmla="*/ 3240 h 3266"/>
                <a:gd name="T86" fmla="*/ 200 w 264"/>
                <a:gd name="T87" fmla="*/ 3216 h 3266"/>
                <a:gd name="T88" fmla="*/ 168 w 264"/>
                <a:gd name="T89" fmla="*/ 3264 h 3266"/>
                <a:gd name="T90" fmla="*/ 176 w 264"/>
                <a:gd name="T91" fmla="*/ 3240 h 3266"/>
                <a:gd name="T92" fmla="*/ 120 w 264"/>
                <a:gd name="T93" fmla="*/ 3216 h 3266"/>
                <a:gd name="T94" fmla="*/ 160 w 264"/>
                <a:gd name="T95" fmla="*/ 3216 h 3266"/>
                <a:gd name="T96" fmla="*/ 96 w 264"/>
                <a:gd name="T97" fmla="*/ 3216 h 3266"/>
                <a:gd name="T98" fmla="*/ 80 w 264"/>
                <a:gd name="T99" fmla="*/ 3240 h 3266"/>
                <a:gd name="T100" fmla="*/ 72 w 264"/>
                <a:gd name="T101" fmla="*/ 3216 h 3266"/>
                <a:gd name="T102" fmla="*/ 112 w 264"/>
                <a:gd name="T103" fmla="*/ 3216 h 3266"/>
                <a:gd name="T104" fmla="*/ 40 w 264"/>
                <a:gd name="T105" fmla="*/ 3240 h 3266"/>
                <a:gd name="T106" fmla="*/ 32 w 264"/>
                <a:gd name="T107" fmla="*/ 3216 h 3266"/>
                <a:gd name="T108" fmla="*/ 72 w 264"/>
                <a:gd name="T109" fmla="*/ 3240 h 3266"/>
                <a:gd name="T110" fmla="*/ 16 w 264"/>
                <a:gd name="T111" fmla="*/ 3136 h 3266"/>
                <a:gd name="T112" fmla="*/ 56 w 264"/>
                <a:gd name="T113" fmla="*/ 3136 h 3266"/>
                <a:gd name="T114" fmla="*/ 0 w 264"/>
                <a:gd name="T115" fmla="*/ 3056 h 3266"/>
                <a:gd name="T116" fmla="*/ 0 w 264"/>
                <a:gd name="T117" fmla="*/ 2744 h 3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3266">
                  <a:moveTo>
                    <a:pt x="48" y="2568"/>
                  </a:moveTo>
                  <a:lnTo>
                    <a:pt x="48" y="2592"/>
                  </a:lnTo>
                  <a:lnTo>
                    <a:pt x="48" y="2616"/>
                  </a:lnTo>
                  <a:lnTo>
                    <a:pt x="48" y="2640"/>
                  </a:lnTo>
                  <a:lnTo>
                    <a:pt x="48" y="2672"/>
                  </a:lnTo>
                  <a:lnTo>
                    <a:pt x="48" y="2720"/>
                  </a:lnTo>
                  <a:lnTo>
                    <a:pt x="48" y="2744"/>
                  </a:lnTo>
                  <a:lnTo>
                    <a:pt x="48" y="2768"/>
                  </a:lnTo>
                  <a:lnTo>
                    <a:pt x="48" y="2800"/>
                  </a:lnTo>
                  <a:lnTo>
                    <a:pt x="48" y="2824"/>
                  </a:lnTo>
                  <a:lnTo>
                    <a:pt x="48" y="2848"/>
                  </a:lnTo>
                  <a:lnTo>
                    <a:pt x="48" y="2872"/>
                  </a:lnTo>
                  <a:lnTo>
                    <a:pt x="48" y="2904"/>
                  </a:lnTo>
                  <a:lnTo>
                    <a:pt x="48" y="2928"/>
                  </a:lnTo>
                  <a:lnTo>
                    <a:pt x="48" y="2952"/>
                  </a:lnTo>
                  <a:lnTo>
                    <a:pt x="48" y="3008"/>
                  </a:lnTo>
                  <a:lnTo>
                    <a:pt x="48" y="3032"/>
                  </a:lnTo>
                  <a:lnTo>
                    <a:pt x="48" y="3056"/>
                  </a:lnTo>
                  <a:lnTo>
                    <a:pt x="48" y="3080"/>
                  </a:lnTo>
                  <a:lnTo>
                    <a:pt x="2" y="3073"/>
                  </a:lnTo>
                  <a:lnTo>
                    <a:pt x="10" y="3049"/>
                  </a:lnTo>
                  <a:cubicBezTo>
                    <a:pt x="13" y="3038"/>
                    <a:pt x="25" y="3031"/>
                    <a:pt x="36" y="3033"/>
                  </a:cubicBezTo>
                  <a:cubicBezTo>
                    <a:pt x="48" y="3035"/>
                    <a:pt x="56" y="3045"/>
                    <a:pt x="56" y="3056"/>
                  </a:cubicBezTo>
                  <a:lnTo>
                    <a:pt x="56" y="3080"/>
                  </a:lnTo>
                  <a:lnTo>
                    <a:pt x="56" y="3112"/>
                  </a:lnTo>
                  <a:lnTo>
                    <a:pt x="56" y="3136"/>
                  </a:lnTo>
                  <a:lnTo>
                    <a:pt x="56" y="3160"/>
                  </a:lnTo>
                  <a:cubicBezTo>
                    <a:pt x="56" y="3174"/>
                    <a:pt x="46" y="3184"/>
                    <a:pt x="32" y="3184"/>
                  </a:cubicBezTo>
                  <a:cubicBezTo>
                    <a:pt x="19" y="3184"/>
                    <a:pt x="8" y="3174"/>
                    <a:pt x="8" y="3160"/>
                  </a:cubicBezTo>
                  <a:lnTo>
                    <a:pt x="8" y="3136"/>
                  </a:lnTo>
                  <a:cubicBezTo>
                    <a:pt x="8" y="3123"/>
                    <a:pt x="19" y="3112"/>
                    <a:pt x="32" y="3112"/>
                  </a:cubicBezTo>
                  <a:cubicBezTo>
                    <a:pt x="46" y="3112"/>
                    <a:pt x="56" y="3123"/>
                    <a:pt x="56" y="3136"/>
                  </a:cubicBezTo>
                  <a:lnTo>
                    <a:pt x="56" y="3160"/>
                  </a:lnTo>
                  <a:cubicBezTo>
                    <a:pt x="56" y="3174"/>
                    <a:pt x="46" y="3184"/>
                    <a:pt x="32" y="3184"/>
                  </a:cubicBezTo>
                  <a:cubicBezTo>
                    <a:pt x="19" y="3184"/>
                    <a:pt x="8" y="3174"/>
                    <a:pt x="8" y="3160"/>
                  </a:cubicBezTo>
                  <a:lnTo>
                    <a:pt x="8" y="3136"/>
                  </a:lnTo>
                  <a:cubicBezTo>
                    <a:pt x="8" y="3123"/>
                    <a:pt x="19" y="3112"/>
                    <a:pt x="32" y="3112"/>
                  </a:cubicBezTo>
                  <a:cubicBezTo>
                    <a:pt x="46" y="3112"/>
                    <a:pt x="56" y="3123"/>
                    <a:pt x="56" y="3136"/>
                  </a:cubicBezTo>
                  <a:lnTo>
                    <a:pt x="56" y="3160"/>
                  </a:lnTo>
                  <a:lnTo>
                    <a:pt x="32" y="3136"/>
                  </a:lnTo>
                  <a:lnTo>
                    <a:pt x="40" y="3136"/>
                  </a:lnTo>
                  <a:lnTo>
                    <a:pt x="16" y="3160"/>
                  </a:lnTo>
                  <a:lnTo>
                    <a:pt x="16" y="3136"/>
                  </a:lnTo>
                  <a:cubicBezTo>
                    <a:pt x="16" y="3123"/>
                    <a:pt x="27" y="3112"/>
                    <a:pt x="40" y="3112"/>
                  </a:cubicBezTo>
                  <a:cubicBezTo>
                    <a:pt x="54" y="3112"/>
                    <a:pt x="64" y="3123"/>
                    <a:pt x="64" y="3136"/>
                  </a:cubicBezTo>
                  <a:lnTo>
                    <a:pt x="64" y="3160"/>
                  </a:lnTo>
                  <a:lnTo>
                    <a:pt x="40" y="3136"/>
                  </a:lnTo>
                  <a:lnTo>
                    <a:pt x="48" y="3136"/>
                  </a:lnTo>
                  <a:lnTo>
                    <a:pt x="24" y="3160"/>
                  </a:lnTo>
                  <a:lnTo>
                    <a:pt x="24" y="3136"/>
                  </a:lnTo>
                  <a:cubicBezTo>
                    <a:pt x="24" y="3123"/>
                    <a:pt x="35" y="3112"/>
                    <a:pt x="48" y="3112"/>
                  </a:cubicBezTo>
                  <a:cubicBezTo>
                    <a:pt x="62" y="3112"/>
                    <a:pt x="72" y="3123"/>
                    <a:pt x="72" y="3136"/>
                  </a:cubicBezTo>
                  <a:lnTo>
                    <a:pt x="72" y="3160"/>
                  </a:lnTo>
                  <a:lnTo>
                    <a:pt x="72" y="3184"/>
                  </a:lnTo>
                  <a:lnTo>
                    <a:pt x="72" y="3216"/>
                  </a:lnTo>
                  <a:lnTo>
                    <a:pt x="72" y="3240"/>
                  </a:lnTo>
                  <a:cubicBezTo>
                    <a:pt x="72" y="3254"/>
                    <a:pt x="62" y="3264"/>
                    <a:pt x="48" y="3264"/>
                  </a:cubicBezTo>
                  <a:cubicBezTo>
                    <a:pt x="35" y="3264"/>
                    <a:pt x="24" y="3254"/>
                    <a:pt x="24" y="3240"/>
                  </a:cubicBezTo>
                  <a:lnTo>
                    <a:pt x="24" y="3216"/>
                  </a:lnTo>
                  <a:cubicBezTo>
                    <a:pt x="24" y="3205"/>
                    <a:pt x="33" y="3195"/>
                    <a:pt x="45" y="3193"/>
                  </a:cubicBezTo>
                  <a:cubicBezTo>
                    <a:pt x="56" y="3191"/>
                    <a:pt x="68" y="3198"/>
                    <a:pt x="71" y="3209"/>
                  </a:cubicBezTo>
                  <a:lnTo>
                    <a:pt x="79" y="3233"/>
                  </a:lnTo>
                  <a:lnTo>
                    <a:pt x="32" y="3240"/>
                  </a:lnTo>
                  <a:lnTo>
                    <a:pt x="32" y="3216"/>
                  </a:lnTo>
                  <a:cubicBezTo>
                    <a:pt x="32" y="3203"/>
                    <a:pt x="43" y="3192"/>
                    <a:pt x="56" y="3192"/>
                  </a:cubicBezTo>
                  <a:cubicBezTo>
                    <a:pt x="70" y="3192"/>
                    <a:pt x="80" y="3203"/>
                    <a:pt x="80" y="3216"/>
                  </a:cubicBezTo>
                  <a:lnTo>
                    <a:pt x="80" y="3240"/>
                  </a:lnTo>
                  <a:cubicBezTo>
                    <a:pt x="80" y="3254"/>
                    <a:pt x="70" y="3264"/>
                    <a:pt x="56" y="3264"/>
                  </a:cubicBezTo>
                  <a:cubicBezTo>
                    <a:pt x="43" y="3264"/>
                    <a:pt x="32" y="3254"/>
                    <a:pt x="32" y="3240"/>
                  </a:cubicBezTo>
                  <a:lnTo>
                    <a:pt x="32" y="3216"/>
                  </a:lnTo>
                  <a:cubicBezTo>
                    <a:pt x="32" y="3203"/>
                    <a:pt x="43" y="3192"/>
                    <a:pt x="56" y="3192"/>
                  </a:cubicBezTo>
                  <a:cubicBezTo>
                    <a:pt x="70" y="3192"/>
                    <a:pt x="80" y="3203"/>
                    <a:pt x="80" y="3216"/>
                  </a:cubicBezTo>
                  <a:lnTo>
                    <a:pt x="80" y="3240"/>
                  </a:lnTo>
                  <a:lnTo>
                    <a:pt x="56" y="3216"/>
                  </a:lnTo>
                  <a:lnTo>
                    <a:pt x="64" y="3216"/>
                  </a:lnTo>
                  <a:lnTo>
                    <a:pt x="40" y="3240"/>
                  </a:lnTo>
                  <a:lnTo>
                    <a:pt x="40" y="3216"/>
                  </a:lnTo>
                  <a:cubicBezTo>
                    <a:pt x="40" y="3203"/>
                    <a:pt x="51" y="3192"/>
                    <a:pt x="64" y="3192"/>
                  </a:cubicBezTo>
                  <a:cubicBezTo>
                    <a:pt x="78" y="3192"/>
                    <a:pt x="88" y="3203"/>
                    <a:pt x="88" y="3216"/>
                  </a:cubicBezTo>
                  <a:lnTo>
                    <a:pt x="88" y="3240"/>
                  </a:lnTo>
                  <a:cubicBezTo>
                    <a:pt x="88" y="3254"/>
                    <a:pt x="78" y="3264"/>
                    <a:pt x="64" y="3264"/>
                  </a:cubicBezTo>
                  <a:cubicBezTo>
                    <a:pt x="51" y="3264"/>
                    <a:pt x="40" y="3254"/>
                    <a:pt x="40" y="3240"/>
                  </a:cubicBezTo>
                  <a:lnTo>
                    <a:pt x="40" y="3216"/>
                  </a:lnTo>
                  <a:cubicBezTo>
                    <a:pt x="40" y="3203"/>
                    <a:pt x="51" y="3192"/>
                    <a:pt x="64" y="3192"/>
                  </a:cubicBezTo>
                  <a:cubicBezTo>
                    <a:pt x="78" y="3192"/>
                    <a:pt x="88" y="3203"/>
                    <a:pt x="88" y="3216"/>
                  </a:cubicBezTo>
                  <a:lnTo>
                    <a:pt x="88" y="3240"/>
                  </a:lnTo>
                  <a:lnTo>
                    <a:pt x="64" y="3216"/>
                  </a:lnTo>
                  <a:lnTo>
                    <a:pt x="72" y="3216"/>
                  </a:lnTo>
                  <a:lnTo>
                    <a:pt x="80" y="3216"/>
                  </a:lnTo>
                  <a:lnTo>
                    <a:pt x="56" y="3240"/>
                  </a:lnTo>
                  <a:lnTo>
                    <a:pt x="56" y="3216"/>
                  </a:lnTo>
                  <a:cubicBezTo>
                    <a:pt x="56" y="3203"/>
                    <a:pt x="67" y="3192"/>
                    <a:pt x="80" y="3192"/>
                  </a:cubicBezTo>
                  <a:cubicBezTo>
                    <a:pt x="94" y="3192"/>
                    <a:pt x="104" y="3203"/>
                    <a:pt x="104" y="3216"/>
                  </a:cubicBezTo>
                  <a:lnTo>
                    <a:pt x="104" y="3240"/>
                  </a:lnTo>
                  <a:lnTo>
                    <a:pt x="80" y="3216"/>
                  </a:lnTo>
                  <a:lnTo>
                    <a:pt x="88" y="3216"/>
                  </a:lnTo>
                  <a:lnTo>
                    <a:pt x="64" y="3240"/>
                  </a:lnTo>
                  <a:lnTo>
                    <a:pt x="64" y="3216"/>
                  </a:lnTo>
                  <a:cubicBezTo>
                    <a:pt x="64" y="3203"/>
                    <a:pt x="75" y="3192"/>
                    <a:pt x="88" y="3192"/>
                  </a:cubicBezTo>
                  <a:cubicBezTo>
                    <a:pt x="102" y="3192"/>
                    <a:pt x="112" y="3203"/>
                    <a:pt x="112" y="3216"/>
                  </a:cubicBezTo>
                  <a:lnTo>
                    <a:pt x="112" y="3240"/>
                  </a:lnTo>
                  <a:cubicBezTo>
                    <a:pt x="112" y="3254"/>
                    <a:pt x="102" y="3264"/>
                    <a:pt x="88" y="3264"/>
                  </a:cubicBezTo>
                  <a:cubicBezTo>
                    <a:pt x="75" y="3264"/>
                    <a:pt x="64" y="3254"/>
                    <a:pt x="64" y="3240"/>
                  </a:cubicBezTo>
                  <a:lnTo>
                    <a:pt x="64" y="3216"/>
                  </a:lnTo>
                  <a:cubicBezTo>
                    <a:pt x="64" y="3203"/>
                    <a:pt x="75" y="3192"/>
                    <a:pt x="88" y="3192"/>
                  </a:cubicBezTo>
                  <a:cubicBezTo>
                    <a:pt x="102" y="3192"/>
                    <a:pt x="112" y="3203"/>
                    <a:pt x="112" y="3216"/>
                  </a:cubicBezTo>
                  <a:lnTo>
                    <a:pt x="112" y="3240"/>
                  </a:lnTo>
                  <a:lnTo>
                    <a:pt x="88" y="3216"/>
                  </a:lnTo>
                  <a:lnTo>
                    <a:pt x="96" y="3216"/>
                  </a:lnTo>
                  <a:lnTo>
                    <a:pt x="72" y="3240"/>
                  </a:lnTo>
                  <a:lnTo>
                    <a:pt x="72" y="3216"/>
                  </a:lnTo>
                  <a:cubicBezTo>
                    <a:pt x="72" y="3203"/>
                    <a:pt x="83" y="3192"/>
                    <a:pt x="96" y="3192"/>
                  </a:cubicBezTo>
                  <a:cubicBezTo>
                    <a:pt x="110" y="3192"/>
                    <a:pt x="120" y="3203"/>
                    <a:pt x="120" y="3216"/>
                  </a:cubicBezTo>
                  <a:lnTo>
                    <a:pt x="120" y="3240"/>
                  </a:lnTo>
                  <a:cubicBezTo>
                    <a:pt x="120" y="3254"/>
                    <a:pt x="110" y="3264"/>
                    <a:pt x="96" y="3264"/>
                  </a:cubicBezTo>
                  <a:cubicBezTo>
                    <a:pt x="83" y="3264"/>
                    <a:pt x="72" y="3254"/>
                    <a:pt x="72" y="3240"/>
                  </a:cubicBezTo>
                  <a:lnTo>
                    <a:pt x="72" y="3216"/>
                  </a:lnTo>
                  <a:cubicBezTo>
                    <a:pt x="72" y="3203"/>
                    <a:pt x="83" y="3192"/>
                    <a:pt x="96" y="3192"/>
                  </a:cubicBezTo>
                  <a:cubicBezTo>
                    <a:pt x="110" y="3192"/>
                    <a:pt x="120" y="3203"/>
                    <a:pt x="120" y="3216"/>
                  </a:cubicBezTo>
                  <a:lnTo>
                    <a:pt x="120" y="3240"/>
                  </a:lnTo>
                  <a:lnTo>
                    <a:pt x="96" y="3216"/>
                  </a:lnTo>
                  <a:lnTo>
                    <a:pt x="104" y="3216"/>
                  </a:lnTo>
                  <a:lnTo>
                    <a:pt x="80" y="3240"/>
                  </a:lnTo>
                  <a:lnTo>
                    <a:pt x="80" y="3216"/>
                  </a:lnTo>
                  <a:cubicBezTo>
                    <a:pt x="80" y="3203"/>
                    <a:pt x="91" y="3192"/>
                    <a:pt x="104" y="3192"/>
                  </a:cubicBezTo>
                  <a:cubicBezTo>
                    <a:pt x="118" y="3192"/>
                    <a:pt x="128" y="3203"/>
                    <a:pt x="128" y="3216"/>
                  </a:cubicBezTo>
                  <a:lnTo>
                    <a:pt x="128" y="3240"/>
                  </a:lnTo>
                  <a:lnTo>
                    <a:pt x="104" y="3216"/>
                  </a:lnTo>
                  <a:lnTo>
                    <a:pt x="112" y="3216"/>
                  </a:lnTo>
                  <a:lnTo>
                    <a:pt x="88" y="3240"/>
                  </a:lnTo>
                  <a:lnTo>
                    <a:pt x="88" y="3216"/>
                  </a:lnTo>
                  <a:cubicBezTo>
                    <a:pt x="88" y="3203"/>
                    <a:pt x="99" y="3192"/>
                    <a:pt x="112" y="3192"/>
                  </a:cubicBezTo>
                  <a:cubicBezTo>
                    <a:pt x="126" y="3192"/>
                    <a:pt x="136" y="3203"/>
                    <a:pt x="136" y="3216"/>
                  </a:cubicBezTo>
                  <a:lnTo>
                    <a:pt x="136" y="3240"/>
                  </a:lnTo>
                  <a:lnTo>
                    <a:pt x="112" y="3216"/>
                  </a:lnTo>
                  <a:lnTo>
                    <a:pt x="120" y="3216"/>
                  </a:lnTo>
                  <a:lnTo>
                    <a:pt x="96" y="3240"/>
                  </a:lnTo>
                  <a:lnTo>
                    <a:pt x="96" y="3216"/>
                  </a:lnTo>
                  <a:cubicBezTo>
                    <a:pt x="96" y="3203"/>
                    <a:pt x="107" y="3192"/>
                    <a:pt x="120" y="3192"/>
                  </a:cubicBezTo>
                  <a:cubicBezTo>
                    <a:pt x="134" y="3192"/>
                    <a:pt x="144" y="3203"/>
                    <a:pt x="144" y="3216"/>
                  </a:cubicBezTo>
                  <a:lnTo>
                    <a:pt x="144" y="3240"/>
                  </a:lnTo>
                  <a:lnTo>
                    <a:pt x="120" y="3216"/>
                  </a:lnTo>
                  <a:lnTo>
                    <a:pt x="128" y="3216"/>
                  </a:lnTo>
                  <a:lnTo>
                    <a:pt x="104" y="3240"/>
                  </a:lnTo>
                  <a:lnTo>
                    <a:pt x="104" y="3216"/>
                  </a:lnTo>
                  <a:cubicBezTo>
                    <a:pt x="104" y="3203"/>
                    <a:pt x="115" y="3192"/>
                    <a:pt x="128" y="3192"/>
                  </a:cubicBezTo>
                  <a:cubicBezTo>
                    <a:pt x="142" y="3192"/>
                    <a:pt x="152" y="3203"/>
                    <a:pt x="152" y="3216"/>
                  </a:cubicBezTo>
                  <a:lnTo>
                    <a:pt x="152" y="3240"/>
                  </a:lnTo>
                  <a:lnTo>
                    <a:pt x="128" y="3216"/>
                  </a:lnTo>
                  <a:lnTo>
                    <a:pt x="136" y="3216"/>
                  </a:lnTo>
                  <a:lnTo>
                    <a:pt x="112" y="3240"/>
                  </a:lnTo>
                  <a:lnTo>
                    <a:pt x="112" y="3216"/>
                  </a:lnTo>
                  <a:cubicBezTo>
                    <a:pt x="112" y="3203"/>
                    <a:pt x="123" y="3192"/>
                    <a:pt x="136" y="3192"/>
                  </a:cubicBezTo>
                  <a:cubicBezTo>
                    <a:pt x="150" y="3192"/>
                    <a:pt x="160" y="3203"/>
                    <a:pt x="160" y="3216"/>
                  </a:cubicBezTo>
                  <a:lnTo>
                    <a:pt x="160" y="3240"/>
                  </a:lnTo>
                  <a:lnTo>
                    <a:pt x="136" y="3216"/>
                  </a:lnTo>
                  <a:lnTo>
                    <a:pt x="144" y="3216"/>
                  </a:lnTo>
                  <a:lnTo>
                    <a:pt x="120" y="3240"/>
                  </a:lnTo>
                  <a:lnTo>
                    <a:pt x="120" y="3216"/>
                  </a:lnTo>
                  <a:cubicBezTo>
                    <a:pt x="120" y="3203"/>
                    <a:pt x="131" y="3192"/>
                    <a:pt x="144" y="3192"/>
                  </a:cubicBezTo>
                  <a:cubicBezTo>
                    <a:pt x="158" y="3192"/>
                    <a:pt x="168" y="3203"/>
                    <a:pt x="168" y="3216"/>
                  </a:cubicBezTo>
                  <a:lnTo>
                    <a:pt x="168" y="3240"/>
                  </a:lnTo>
                  <a:cubicBezTo>
                    <a:pt x="168" y="3254"/>
                    <a:pt x="158" y="3264"/>
                    <a:pt x="144" y="3264"/>
                  </a:cubicBezTo>
                  <a:cubicBezTo>
                    <a:pt x="131" y="3264"/>
                    <a:pt x="120" y="3254"/>
                    <a:pt x="120" y="3240"/>
                  </a:cubicBezTo>
                  <a:lnTo>
                    <a:pt x="120" y="3216"/>
                  </a:lnTo>
                  <a:cubicBezTo>
                    <a:pt x="120" y="3203"/>
                    <a:pt x="131" y="3192"/>
                    <a:pt x="144" y="3192"/>
                  </a:cubicBezTo>
                  <a:cubicBezTo>
                    <a:pt x="158" y="3192"/>
                    <a:pt x="168" y="3203"/>
                    <a:pt x="168" y="3216"/>
                  </a:cubicBezTo>
                  <a:lnTo>
                    <a:pt x="168" y="3240"/>
                  </a:lnTo>
                  <a:lnTo>
                    <a:pt x="122" y="3233"/>
                  </a:lnTo>
                  <a:lnTo>
                    <a:pt x="130" y="3209"/>
                  </a:lnTo>
                  <a:cubicBezTo>
                    <a:pt x="133" y="3198"/>
                    <a:pt x="145" y="3191"/>
                    <a:pt x="156" y="3193"/>
                  </a:cubicBezTo>
                  <a:cubicBezTo>
                    <a:pt x="168" y="3195"/>
                    <a:pt x="176" y="3205"/>
                    <a:pt x="176" y="3216"/>
                  </a:cubicBezTo>
                  <a:lnTo>
                    <a:pt x="176" y="3240"/>
                  </a:lnTo>
                  <a:cubicBezTo>
                    <a:pt x="176" y="3254"/>
                    <a:pt x="166" y="3264"/>
                    <a:pt x="152" y="3264"/>
                  </a:cubicBezTo>
                  <a:cubicBezTo>
                    <a:pt x="139" y="3264"/>
                    <a:pt x="128" y="3254"/>
                    <a:pt x="128" y="3240"/>
                  </a:cubicBezTo>
                  <a:lnTo>
                    <a:pt x="128" y="3216"/>
                  </a:lnTo>
                  <a:cubicBezTo>
                    <a:pt x="128" y="3203"/>
                    <a:pt x="139" y="3192"/>
                    <a:pt x="152" y="3192"/>
                  </a:cubicBezTo>
                  <a:cubicBezTo>
                    <a:pt x="166" y="3192"/>
                    <a:pt x="176" y="3203"/>
                    <a:pt x="176" y="3216"/>
                  </a:cubicBezTo>
                  <a:lnTo>
                    <a:pt x="176" y="3240"/>
                  </a:lnTo>
                  <a:cubicBezTo>
                    <a:pt x="176" y="3254"/>
                    <a:pt x="166" y="3264"/>
                    <a:pt x="152" y="3264"/>
                  </a:cubicBezTo>
                  <a:cubicBezTo>
                    <a:pt x="139" y="3264"/>
                    <a:pt x="128" y="3254"/>
                    <a:pt x="128" y="3240"/>
                  </a:cubicBezTo>
                  <a:lnTo>
                    <a:pt x="128" y="3216"/>
                  </a:lnTo>
                  <a:cubicBezTo>
                    <a:pt x="128" y="3203"/>
                    <a:pt x="139" y="3192"/>
                    <a:pt x="152" y="3192"/>
                  </a:cubicBezTo>
                  <a:cubicBezTo>
                    <a:pt x="166" y="3192"/>
                    <a:pt x="176" y="3203"/>
                    <a:pt x="176" y="3216"/>
                  </a:cubicBezTo>
                  <a:lnTo>
                    <a:pt x="176" y="3240"/>
                  </a:lnTo>
                  <a:lnTo>
                    <a:pt x="152" y="3216"/>
                  </a:lnTo>
                  <a:lnTo>
                    <a:pt x="160" y="3216"/>
                  </a:lnTo>
                  <a:lnTo>
                    <a:pt x="136" y="3240"/>
                  </a:lnTo>
                  <a:lnTo>
                    <a:pt x="136" y="3216"/>
                  </a:lnTo>
                  <a:cubicBezTo>
                    <a:pt x="136" y="3203"/>
                    <a:pt x="147" y="3192"/>
                    <a:pt x="160" y="3192"/>
                  </a:cubicBezTo>
                  <a:cubicBezTo>
                    <a:pt x="174" y="3192"/>
                    <a:pt x="184" y="3203"/>
                    <a:pt x="184" y="3216"/>
                  </a:cubicBezTo>
                  <a:lnTo>
                    <a:pt x="184" y="3240"/>
                  </a:lnTo>
                  <a:lnTo>
                    <a:pt x="160" y="3216"/>
                  </a:lnTo>
                  <a:lnTo>
                    <a:pt x="168" y="3216"/>
                  </a:lnTo>
                  <a:lnTo>
                    <a:pt x="144" y="3240"/>
                  </a:lnTo>
                  <a:lnTo>
                    <a:pt x="144" y="3216"/>
                  </a:lnTo>
                  <a:cubicBezTo>
                    <a:pt x="144" y="3203"/>
                    <a:pt x="155" y="3192"/>
                    <a:pt x="168" y="3192"/>
                  </a:cubicBezTo>
                  <a:cubicBezTo>
                    <a:pt x="182" y="3192"/>
                    <a:pt x="192" y="3203"/>
                    <a:pt x="192" y="3216"/>
                  </a:cubicBezTo>
                  <a:lnTo>
                    <a:pt x="192" y="3240"/>
                  </a:lnTo>
                  <a:lnTo>
                    <a:pt x="146" y="3233"/>
                  </a:lnTo>
                  <a:lnTo>
                    <a:pt x="154" y="3209"/>
                  </a:lnTo>
                  <a:cubicBezTo>
                    <a:pt x="157" y="3198"/>
                    <a:pt x="169" y="3191"/>
                    <a:pt x="180" y="3193"/>
                  </a:cubicBezTo>
                  <a:cubicBezTo>
                    <a:pt x="192" y="3195"/>
                    <a:pt x="200" y="3205"/>
                    <a:pt x="200" y="3216"/>
                  </a:cubicBezTo>
                  <a:lnTo>
                    <a:pt x="200" y="3240"/>
                  </a:lnTo>
                  <a:cubicBezTo>
                    <a:pt x="200" y="3254"/>
                    <a:pt x="190" y="3264"/>
                    <a:pt x="176" y="3264"/>
                  </a:cubicBezTo>
                  <a:cubicBezTo>
                    <a:pt x="163" y="3264"/>
                    <a:pt x="152" y="3254"/>
                    <a:pt x="152" y="3240"/>
                  </a:cubicBezTo>
                  <a:lnTo>
                    <a:pt x="152" y="3216"/>
                  </a:lnTo>
                  <a:lnTo>
                    <a:pt x="152" y="3184"/>
                  </a:lnTo>
                  <a:lnTo>
                    <a:pt x="152" y="3160"/>
                  </a:lnTo>
                  <a:lnTo>
                    <a:pt x="152" y="3136"/>
                  </a:lnTo>
                  <a:cubicBezTo>
                    <a:pt x="152" y="3123"/>
                    <a:pt x="163" y="3112"/>
                    <a:pt x="176" y="3112"/>
                  </a:cubicBezTo>
                  <a:cubicBezTo>
                    <a:pt x="190" y="3112"/>
                    <a:pt x="200" y="3123"/>
                    <a:pt x="200" y="3136"/>
                  </a:cubicBezTo>
                  <a:lnTo>
                    <a:pt x="200" y="3160"/>
                  </a:lnTo>
                  <a:lnTo>
                    <a:pt x="200" y="3184"/>
                  </a:lnTo>
                  <a:lnTo>
                    <a:pt x="200" y="3216"/>
                  </a:lnTo>
                  <a:lnTo>
                    <a:pt x="200" y="3240"/>
                  </a:lnTo>
                  <a:lnTo>
                    <a:pt x="176" y="3216"/>
                  </a:lnTo>
                  <a:lnTo>
                    <a:pt x="184" y="3216"/>
                  </a:lnTo>
                  <a:lnTo>
                    <a:pt x="160" y="3240"/>
                  </a:lnTo>
                  <a:lnTo>
                    <a:pt x="160" y="3216"/>
                  </a:lnTo>
                  <a:cubicBezTo>
                    <a:pt x="160" y="3203"/>
                    <a:pt x="171" y="3192"/>
                    <a:pt x="184" y="3192"/>
                  </a:cubicBezTo>
                  <a:cubicBezTo>
                    <a:pt x="198" y="3192"/>
                    <a:pt x="208" y="3203"/>
                    <a:pt x="208" y="3216"/>
                  </a:cubicBezTo>
                  <a:lnTo>
                    <a:pt x="208" y="3240"/>
                  </a:lnTo>
                  <a:lnTo>
                    <a:pt x="162" y="3233"/>
                  </a:lnTo>
                  <a:lnTo>
                    <a:pt x="170" y="3209"/>
                  </a:lnTo>
                  <a:cubicBezTo>
                    <a:pt x="173" y="3198"/>
                    <a:pt x="185" y="3191"/>
                    <a:pt x="196" y="3193"/>
                  </a:cubicBezTo>
                  <a:cubicBezTo>
                    <a:pt x="208" y="3195"/>
                    <a:pt x="216" y="3205"/>
                    <a:pt x="216" y="3216"/>
                  </a:cubicBezTo>
                  <a:lnTo>
                    <a:pt x="216" y="3240"/>
                  </a:lnTo>
                  <a:cubicBezTo>
                    <a:pt x="216" y="3254"/>
                    <a:pt x="206" y="3264"/>
                    <a:pt x="192" y="3264"/>
                  </a:cubicBezTo>
                  <a:cubicBezTo>
                    <a:pt x="179" y="3264"/>
                    <a:pt x="168" y="3254"/>
                    <a:pt x="168" y="3240"/>
                  </a:cubicBezTo>
                  <a:lnTo>
                    <a:pt x="168" y="3216"/>
                  </a:lnTo>
                  <a:lnTo>
                    <a:pt x="168" y="3184"/>
                  </a:lnTo>
                  <a:lnTo>
                    <a:pt x="168" y="3160"/>
                  </a:lnTo>
                  <a:cubicBezTo>
                    <a:pt x="168" y="3147"/>
                    <a:pt x="179" y="3136"/>
                    <a:pt x="192" y="3136"/>
                  </a:cubicBezTo>
                  <a:lnTo>
                    <a:pt x="200" y="3136"/>
                  </a:lnTo>
                  <a:lnTo>
                    <a:pt x="176" y="3160"/>
                  </a:lnTo>
                  <a:lnTo>
                    <a:pt x="176" y="3136"/>
                  </a:lnTo>
                  <a:cubicBezTo>
                    <a:pt x="176" y="3123"/>
                    <a:pt x="187" y="3112"/>
                    <a:pt x="200" y="3112"/>
                  </a:cubicBezTo>
                  <a:cubicBezTo>
                    <a:pt x="214" y="3112"/>
                    <a:pt x="224" y="3123"/>
                    <a:pt x="224" y="3136"/>
                  </a:cubicBezTo>
                  <a:lnTo>
                    <a:pt x="224" y="3160"/>
                  </a:lnTo>
                  <a:lnTo>
                    <a:pt x="200" y="3136"/>
                  </a:lnTo>
                  <a:lnTo>
                    <a:pt x="208" y="3136"/>
                  </a:lnTo>
                  <a:lnTo>
                    <a:pt x="184" y="3160"/>
                  </a:lnTo>
                  <a:lnTo>
                    <a:pt x="184" y="3136"/>
                  </a:lnTo>
                  <a:cubicBezTo>
                    <a:pt x="184" y="3123"/>
                    <a:pt x="195" y="3112"/>
                    <a:pt x="208" y="3112"/>
                  </a:cubicBezTo>
                  <a:cubicBezTo>
                    <a:pt x="222" y="3112"/>
                    <a:pt x="232" y="3123"/>
                    <a:pt x="232" y="3136"/>
                  </a:cubicBezTo>
                  <a:lnTo>
                    <a:pt x="232" y="3160"/>
                  </a:lnTo>
                  <a:cubicBezTo>
                    <a:pt x="232" y="3174"/>
                    <a:pt x="222" y="3184"/>
                    <a:pt x="208" y="3184"/>
                  </a:cubicBezTo>
                  <a:cubicBezTo>
                    <a:pt x="195" y="3184"/>
                    <a:pt x="184" y="3174"/>
                    <a:pt x="184" y="3160"/>
                  </a:cubicBezTo>
                  <a:lnTo>
                    <a:pt x="184" y="3136"/>
                  </a:lnTo>
                  <a:cubicBezTo>
                    <a:pt x="184" y="3123"/>
                    <a:pt x="195" y="3112"/>
                    <a:pt x="208" y="3112"/>
                  </a:cubicBezTo>
                  <a:cubicBezTo>
                    <a:pt x="222" y="3112"/>
                    <a:pt x="232" y="3123"/>
                    <a:pt x="232" y="3136"/>
                  </a:cubicBezTo>
                  <a:lnTo>
                    <a:pt x="232" y="3160"/>
                  </a:lnTo>
                  <a:cubicBezTo>
                    <a:pt x="232" y="3174"/>
                    <a:pt x="222" y="3184"/>
                    <a:pt x="208" y="3184"/>
                  </a:cubicBezTo>
                  <a:cubicBezTo>
                    <a:pt x="195" y="3184"/>
                    <a:pt x="184" y="3174"/>
                    <a:pt x="184" y="3160"/>
                  </a:cubicBezTo>
                  <a:lnTo>
                    <a:pt x="184" y="3136"/>
                  </a:lnTo>
                  <a:lnTo>
                    <a:pt x="184" y="3112"/>
                  </a:lnTo>
                  <a:lnTo>
                    <a:pt x="184" y="3080"/>
                  </a:lnTo>
                  <a:lnTo>
                    <a:pt x="184" y="3056"/>
                  </a:lnTo>
                  <a:cubicBezTo>
                    <a:pt x="184" y="3043"/>
                    <a:pt x="195" y="3032"/>
                    <a:pt x="208" y="3032"/>
                  </a:cubicBezTo>
                  <a:lnTo>
                    <a:pt x="216" y="3032"/>
                  </a:lnTo>
                  <a:cubicBezTo>
                    <a:pt x="230" y="3032"/>
                    <a:pt x="240" y="3043"/>
                    <a:pt x="240" y="3056"/>
                  </a:cubicBezTo>
                  <a:lnTo>
                    <a:pt x="240" y="3080"/>
                  </a:lnTo>
                  <a:cubicBezTo>
                    <a:pt x="240" y="3094"/>
                    <a:pt x="230" y="3104"/>
                    <a:pt x="216" y="3104"/>
                  </a:cubicBezTo>
                  <a:cubicBezTo>
                    <a:pt x="203" y="3104"/>
                    <a:pt x="192" y="3094"/>
                    <a:pt x="192" y="3080"/>
                  </a:cubicBezTo>
                  <a:lnTo>
                    <a:pt x="192" y="3056"/>
                  </a:lnTo>
                  <a:lnTo>
                    <a:pt x="192" y="3032"/>
                  </a:lnTo>
                  <a:lnTo>
                    <a:pt x="192" y="3008"/>
                  </a:lnTo>
                  <a:lnTo>
                    <a:pt x="192" y="2976"/>
                  </a:lnTo>
                  <a:lnTo>
                    <a:pt x="192" y="2952"/>
                  </a:lnTo>
                  <a:lnTo>
                    <a:pt x="192" y="2928"/>
                  </a:lnTo>
                  <a:lnTo>
                    <a:pt x="192" y="2904"/>
                  </a:lnTo>
                  <a:lnTo>
                    <a:pt x="192" y="2872"/>
                  </a:lnTo>
                  <a:lnTo>
                    <a:pt x="192" y="2848"/>
                  </a:lnTo>
                  <a:lnTo>
                    <a:pt x="192" y="2824"/>
                  </a:lnTo>
                  <a:lnTo>
                    <a:pt x="192" y="2800"/>
                  </a:lnTo>
                  <a:lnTo>
                    <a:pt x="192" y="2744"/>
                  </a:lnTo>
                  <a:cubicBezTo>
                    <a:pt x="192" y="2742"/>
                    <a:pt x="193" y="2739"/>
                    <a:pt x="194" y="2737"/>
                  </a:cubicBezTo>
                  <a:lnTo>
                    <a:pt x="202" y="2713"/>
                  </a:lnTo>
                  <a:lnTo>
                    <a:pt x="200" y="2720"/>
                  </a:lnTo>
                  <a:lnTo>
                    <a:pt x="200" y="2672"/>
                  </a:lnTo>
                  <a:lnTo>
                    <a:pt x="200" y="2616"/>
                  </a:lnTo>
                  <a:lnTo>
                    <a:pt x="200" y="2568"/>
                  </a:lnTo>
                  <a:lnTo>
                    <a:pt x="200" y="2512"/>
                  </a:lnTo>
                  <a:cubicBezTo>
                    <a:pt x="200" y="2499"/>
                    <a:pt x="211" y="2488"/>
                    <a:pt x="224" y="2488"/>
                  </a:cubicBezTo>
                  <a:cubicBezTo>
                    <a:pt x="238" y="2488"/>
                    <a:pt x="248" y="2499"/>
                    <a:pt x="248" y="2512"/>
                  </a:cubicBezTo>
                  <a:lnTo>
                    <a:pt x="248" y="2536"/>
                  </a:lnTo>
                  <a:cubicBezTo>
                    <a:pt x="248" y="2550"/>
                    <a:pt x="238" y="2560"/>
                    <a:pt x="224" y="2560"/>
                  </a:cubicBezTo>
                  <a:cubicBezTo>
                    <a:pt x="211" y="2560"/>
                    <a:pt x="200" y="2550"/>
                    <a:pt x="200" y="2536"/>
                  </a:cubicBezTo>
                  <a:lnTo>
                    <a:pt x="200" y="2512"/>
                  </a:lnTo>
                  <a:lnTo>
                    <a:pt x="200" y="2464"/>
                  </a:lnTo>
                  <a:lnTo>
                    <a:pt x="200" y="2432"/>
                  </a:lnTo>
                  <a:lnTo>
                    <a:pt x="200" y="2384"/>
                  </a:lnTo>
                  <a:lnTo>
                    <a:pt x="200" y="2328"/>
                  </a:lnTo>
                  <a:lnTo>
                    <a:pt x="200" y="2256"/>
                  </a:lnTo>
                  <a:lnTo>
                    <a:pt x="200" y="2200"/>
                  </a:lnTo>
                  <a:lnTo>
                    <a:pt x="200" y="2152"/>
                  </a:lnTo>
                  <a:lnTo>
                    <a:pt x="200" y="2096"/>
                  </a:lnTo>
                  <a:lnTo>
                    <a:pt x="200" y="2048"/>
                  </a:lnTo>
                  <a:lnTo>
                    <a:pt x="200" y="2024"/>
                  </a:lnTo>
                  <a:lnTo>
                    <a:pt x="200" y="1968"/>
                  </a:lnTo>
                  <a:lnTo>
                    <a:pt x="200" y="1920"/>
                  </a:lnTo>
                  <a:lnTo>
                    <a:pt x="200" y="1864"/>
                  </a:lnTo>
                  <a:lnTo>
                    <a:pt x="200" y="1816"/>
                  </a:lnTo>
                  <a:lnTo>
                    <a:pt x="200" y="1760"/>
                  </a:lnTo>
                  <a:lnTo>
                    <a:pt x="200" y="1712"/>
                  </a:lnTo>
                  <a:lnTo>
                    <a:pt x="200" y="1688"/>
                  </a:lnTo>
                  <a:lnTo>
                    <a:pt x="200" y="1632"/>
                  </a:lnTo>
                  <a:lnTo>
                    <a:pt x="200" y="1584"/>
                  </a:lnTo>
                  <a:lnTo>
                    <a:pt x="200" y="1528"/>
                  </a:lnTo>
                  <a:lnTo>
                    <a:pt x="200" y="1448"/>
                  </a:lnTo>
                  <a:lnTo>
                    <a:pt x="200" y="1400"/>
                  </a:lnTo>
                  <a:lnTo>
                    <a:pt x="200" y="1344"/>
                  </a:lnTo>
                  <a:cubicBezTo>
                    <a:pt x="200" y="1343"/>
                    <a:pt x="201" y="1342"/>
                    <a:pt x="201" y="1341"/>
                  </a:cubicBezTo>
                  <a:lnTo>
                    <a:pt x="209" y="1293"/>
                  </a:lnTo>
                  <a:lnTo>
                    <a:pt x="208" y="1296"/>
                  </a:lnTo>
                  <a:lnTo>
                    <a:pt x="208" y="1272"/>
                  </a:lnTo>
                  <a:lnTo>
                    <a:pt x="208" y="1216"/>
                  </a:lnTo>
                  <a:lnTo>
                    <a:pt x="208" y="1192"/>
                  </a:lnTo>
                  <a:lnTo>
                    <a:pt x="208" y="1168"/>
                  </a:lnTo>
                  <a:lnTo>
                    <a:pt x="208" y="1112"/>
                  </a:lnTo>
                  <a:lnTo>
                    <a:pt x="208" y="1064"/>
                  </a:lnTo>
                  <a:lnTo>
                    <a:pt x="208" y="1040"/>
                  </a:lnTo>
                  <a:lnTo>
                    <a:pt x="208" y="984"/>
                  </a:lnTo>
                  <a:lnTo>
                    <a:pt x="208" y="936"/>
                  </a:lnTo>
                  <a:lnTo>
                    <a:pt x="208" y="904"/>
                  </a:lnTo>
                  <a:lnTo>
                    <a:pt x="208" y="856"/>
                  </a:lnTo>
                  <a:lnTo>
                    <a:pt x="208" y="832"/>
                  </a:lnTo>
                  <a:lnTo>
                    <a:pt x="208" y="800"/>
                  </a:lnTo>
                  <a:lnTo>
                    <a:pt x="208" y="752"/>
                  </a:lnTo>
                  <a:lnTo>
                    <a:pt x="208" y="704"/>
                  </a:lnTo>
                  <a:lnTo>
                    <a:pt x="208" y="672"/>
                  </a:lnTo>
                  <a:lnTo>
                    <a:pt x="208" y="624"/>
                  </a:lnTo>
                  <a:lnTo>
                    <a:pt x="208" y="600"/>
                  </a:lnTo>
                  <a:lnTo>
                    <a:pt x="208" y="544"/>
                  </a:lnTo>
                  <a:lnTo>
                    <a:pt x="208" y="520"/>
                  </a:lnTo>
                  <a:lnTo>
                    <a:pt x="208" y="464"/>
                  </a:lnTo>
                  <a:lnTo>
                    <a:pt x="208" y="440"/>
                  </a:lnTo>
                  <a:lnTo>
                    <a:pt x="208" y="392"/>
                  </a:lnTo>
                  <a:lnTo>
                    <a:pt x="208" y="360"/>
                  </a:lnTo>
                  <a:lnTo>
                    <a:pt x="208" y="312"/>
                  </a:lnTo>
                  <a:lnTo>
                    <a:pt x="208" y="288"/>
                  </a:lnTo>
                  <a:lnTo>
                    <a:pt x="208" y="232"/>
                  </a:lnTo>
                  <a:lnTo>
                    <a:pt x="208" y="208"/>
                  </a:lnTo>
                  <a:lnTo>
                    <a:pt x="208" y="160"/>
                  </a:lnTo>
                  <a:lnTo>
                    <a:pt x="208" y="104"/>
                  </a:lnTo>
                  <a:cubicBezTo>
                    <a:pt x="208" y="102"/>
                    <a:pt x="209" y="99"/>
                    <a:pt x="210" y="97"/>
                  </a:cubicBezTo>
                  <a:lnTo>
                    <a:pt x="218" y="73"/>
                  </a:lnTo>
                  <a:lnTo>
                    <a:pt x="216" y="80"/>
                  </a:lnTo>
                  <a:lnTo>
                    <a:pt x="216" y="24"/>
                  </a:lnTo>
                  <a:cubicBezTo>
                    <a:pt x="216" y="11"/>
                    <a:pt x="227" y="0"/>
                    <a:pt x="240" y="0"/>
                  </a:cubicBezTo>
                  <a:cubicBezTo>
                    <a:pt x="254" y="0"/>
                    <a:pt x="264" y="11"/>
                    <a:pt x="264" y="24"/>
                  </a:cubicBezTo>
                  <a:lnTo>
                    <a:pt x="264" y="80"/>
                  </a:lnTo>
                  <a:cubicBezTo>
                    <a:pt x="264" y="83"/>
                    <a:pt x="264" y="86"/>
                    <a:pt x="263" y="88"/>
                  </a:cubicBezTo>
                  <a:lnTo>
                    <a:pt x="255" y="112"/>
                  </a:lnTo>
                  <a:lnTo>
                    <a:pt x="256" y="104"/>
                  </a:lnTo>
                  <a:lnTo>
                    <a:pt x="256" y="160"/>
                  </a:lnTo>
                  <a:lnTo>
                    <a:pt x="256" y="208"/>
                  </a:lnTo>
                  <a:lnTo>
                    <a:pt x="256" y="232"/>
                  </a:lnTo>
                  <a:lnTo>
                    <a:pt x="256" y="288"/>
                  </a:lnTo>
                  <a:lnTo>
                    <a:pt x="256" y="312"/>
                  </a:lnTo>
                  <a:lnTo>
                    <a:pt x="256" y="360"/>
                  </a:lnTo>
                  <a:lnTo>
                    <a:pt x="256" y="392"/>
                  </a:lnTo>
                  <a:lnTo>
                    <a:pt x="256" y="440"/>
                  </a:lnTo>
                  <a:lnTo>
                    <a:pt x="256" y="464"/>
                  </a:lnTo>
                  <a:lnTo>
                    <a:pt x="256" y="520"/>
                  </a:lnTo>
                  <a:lnTo>
                    <a:pt x="256" y="544"/>
                  </a:lnTo>
                  <a:lnTo>
                    <a:pt x="256" y="600"/>
                  </a:lnTo>
                  <a:lnTo>
                    <a:pt x="256" y="624"/>
                  </a:lnTo>
                  <a:lnTo>
                    <a:pt x="256" y="672"/>
                  </a:lnTo>
                  <a:lnTo>
                    <a:pt x="256" y="704"/>
                  </a:lnTo>
                  <a:lnTo>
                    <a:pt x="256" y="752"/>
                  </a:lnTo>
                  <a:lnTo>
                    <a:pt x="256" y="800"/>
                  </a:lnTo>
                  <a:lnTo>
                    <a:pt x="256" y="832"/>
                  </a:lnTo>
                  <a:lnTo>
                    <a:pt x="256" y="856"/>
                  </a:lnTo>
                  <a:lnTo>
                    <a:pt x="256" y="904"/>
                  </a:lnTo>
                  <a:lnTo>
                    <a:pt x="256" y="936"/>
                  </a:lnTo>
                  <a:lnTo>
                    <a:pt x="256" y="984"/>
                  </a:lnTo>
                  <a:lnTo>
                    <a:pt x="256" y="1040"/>
                  </a:lnTo>
                  <a:lnTo>
                    <a:pt x="256" y="1064"/>
                  </a:lnTo>
                  <a:lnTo>
                    <a:pt x="256" y="1112"/>
                  </a:lnTo>
                  <a:lnTo>
                    <a:pt x="256" y="1168"/>
                  </a:lnTo>
                  <a:lnTo>
                    <a:pt x="256" y="1192"/>
                  </a:lnTo>
                  <a:lnTo>
                    <a:pt x="256" y="1216"/>
                  </a:lnTo>
                  <a:lnTo>
                    <a:pt x="256" y="1272"/>
                  </a:lnTo>
                  <a:lnTo>
                    <a:pt x="256" y="1296"/>
                  </a:lnTo>
                  <a:cubicBezTo>
                    <a:pt x="256" y="1298"/>
                    <a:pt x="256" y="1299"/>
                    <a:pt x="256" y="1300"/>
                  </a:cubicBezTo>
                  <a:lnTo>
                    <a:pt x="248" y="1348"/>
                  </a:lnTo>
                  <a:lnTo>
                    <a:pt x="248" y="1344"/>
                  </a:lnTo>
                  <a:lnTo>
                    <a:pt x="248" y="1400"/>
                  </a:lnTo>
                  <a:lnTo>
                    <a:pt x="248" y="1448"/>
                  </a:lnTo>
                  <a:lnTo>
                    <a:pt x="248" y="1528"/>
                  </a:lnTo>
                  <a:lnTo>
                    <a:pt x="248" y="1584"/>
                  </a:lnTo>
                  <a:lnTo>
                    <a:pt x="248" y="1632"/>
                  </a:lnTo>
                  <a:lnTo>
                    <a:pt x="248" y="1688"/>
                  </a:lnTo>
                  <a:lnTo>
                    <a:pt x="248" y="1712"/>
                  </a:lnTo>
                  <a:lnTo>
                    <a:pt x="248" y="1760"/>
                  </a:lnTo>
                  <a:lnTo>
                    <a:pt x="248" y="1816"/>
                  </a:lnTo>
                  <a:lnTo>
                    <a:pt x="248" y="1864"/>
                  </a:lnTo>
                  <a:lnTo>
                    <a:pt x="248" y="1920"/>
                  </a:lnTo>
                  <a:lnTo>
                    <a:pt x="248" y="1968"/>
                  </a:lnTo>
                  <a:lnTo>
                    <a:pt x="248" y="2024"/>
                  </a:lnTo>
                  <a:lnTo>
                    <a:pt x="248" y="2048"/>
                  </a:lnTo>
                  <a:lnTo>
                    <a:pt x="248" y="2096"/>
                  </a:lnTo>
                  <a:lnTo>
                    <a:pt x="248" y="2152"/>
                  </a:lnTo>
                  <a:lnTo>
                    <a:pt x="248" y="2200"/>
                  </a:lnTo>
                  <a:lnTo>
                    <a:pt x="248" y="2256"/>
                  </a:lnTo>
                  <a:lnTo>
                    <a:pt x="248" y="2328"/>
                  </a:lnTo>
                  <a:lnTo>
                    <a:pt x="248" y="2384"/>
                  </a:lnTo>
                  <a:lnTo>
                    <a:pt x="248" y="2432"/>
                  </a:lnTo>
                  <a:lnTo>
                    <a:pt x="248" y="2464"/>
                  </a:lnTo>
                  <a:lnTo>
                    <a:pt x="248" y="2512"/>
                  </a:lnTo>
                  <a:lnTo>
                    <a:pt x="248" y="2536"/>
                  </a:lnTo>
                  <a:lnTo>
                    <a:pt x="200" y="2536"/>
                  </a:lnTo>
                  <a:lnTo>
                    <a:pt x="200" y="2512"/>
                  </a:lnTo>
                  <a:lnTo>
                    <a:pt x="248" y="2512"/>
                  </a:lnTo>
                  <a:lnTo>
                    <a:pt x="248" y="2568"/>
                  </a:lnTo>
                  <a:lnTo>
                    <a:pt x="248" y="2616"/>
                  </a:lnTo>
                  <a:lnTo>
                    <a:pt x="248" y="2672"/>
                  </a:lnTo>
                  <a:lnTo>
                    <a:pt x="248" y="2720"/>
                  </a:lnTo>
                  <a:cubicBezTo>
                    <a:pt x="248" y="2723"/>
                    <a:pt x="248" y="2726"/>
                    <a:pt x="247" y="2728"/>
                  </a:cubicBezTo>
                  <a:lnTo>
                    <a:pt x="239" y="2752"/>
                  </a:lnTo>
                  <a:lnTo>
                    <a:pt x="240" y="2744"/>
                  </a:lnTo>
                  <a:lnTo>
                    <a:pt x="240" y="2800"/>
                  </a:lnTo>
                  <a:lnTo>
                    <a:pt x="240" y="2824"/>
                  </a:lnTo>
                  <a:lnTo>
                    <a:pt x="240" y="2848"/>
                  </a:lnTo>
                  <a:lnTo>
                    <a:pt x="240" y="2872"/>
                  </a:lnTo>
                  <a:lnTo>
                    <a:pt x="240" y="2904"/>
                  </a:lnTo>
                  <a:lnTo>
                    <a:pt x="240" y="2928"/>
                  </a:lnTo>
                  <a:lnTo>
                    <a:pt x="240" y="2952"/>
                  </a:lnTo>
                  <a:lnTo>
                    <a:pt x="240" y="2976"/>
                  </a:lnTo>
                  <a:lnTo>
                    <a:pt x="240" y="3008"/>
                  </a:lnTo>
                  <a:lnTo>
                    <a:pt x="240" y="3032"/>
                  </a:lnTo>
                  <a:lnTo>
                    <a:pt x="240" y="3056"/>
                  </a:lnTo>
                  <a:lnTo>
                    <a:pt x="240" y="3080"/>
                  </a:lnTo>
                  <a:lnTo>
                    <a:pt x="192" y="3080"/>
                  </a:lnTo>
                  <a:lnTo>
                    <a:pt x="192" y="3056"/>
                  </a:lnTo>
                  <a:lnTo>
                    <a:pt x="216" y="3080"/>
                  </a:lnTo>
                  <a:lnTo>
                    <a:pt x="208" y="3080"/>
                  </a:lnTo>
                  <a:lnTo>
                    <a:pt x="232" y="3056"/>
                  </a:lnTo>
                  <a:lnTo>
                    <a:pt x="232" y="3080"/>
                  </a:lnTo>
                  <a:lnTo>
                    <a:pt x="232" y="3112"/>
                  </a:lnTo>
                  <a:lnTo>
                    <a:pt x="232" y="3136"/>
                  </a:lnTo>
                  <a:lnTo>
                    <a:pt x="232" y="3160"/>
                  </a:lnTo>
                  <a:lnTo>
                    <a:pt x="184" y="3160"/>
                  </a:lnTo>
                  <a:lnTo>
                    <a:pt x="184" y="3136"/>
                  </a:lnTo>
                  <a:lnTo>
                    <a:pt x="232" y="3136"/>
                  </a:lnTo>
                  <a:lnTo>
                    <a:pt x="232" y="3160"/>
                  </a:lnTo>
                  <a:lnTo>
                    <a:pt x="184" y="3160"/>
                  </a:lnTo>
                  <a:lnTo>
                    <a:pt x="184" y="3136"/>
                  </a:lnTo>
                  <a:lnTo>
                    <a:pt x="232" y="3136"/>
                  </a:lnTo>
                  <a:lnTo>
                    <a:pt x="232" y="3160"/>
                  </a:lnTo>
                  <a:cubicBezTo>
                    <a:pt x="232" y="3174"/>
                    <a:pt x="222" y="3184"/>
                    <a:pt x="208" y="3184"/>
                  </a:cubicBezTo>
                  <a:lnTo>
                    <a:pt x="200" y="3184"/>
                  </a:lnTo>
                  <a:cubicBezTo>
                    <a:pt x="187" y="3184"/>
                    <a:pt x="176" y="3174"/>
                    <a:pt x="176" y="3160"/>
                  </a:cubicBezTo>
                  <a:lnTo>
                    <a:pt x="176" y="3136"/>
                  </a:lnTo>
                  <a:lnTo>
                    <a:pt x="224" y="3136"/>
                  </a:lnTo>
                  <a:lnTo>
                    <a:pt x="224" y="3160"/>
                  </a:lnTo>
                  <a:cubicBezTo>
                    <a:pt x="224" y="3174"/>
                    <a:pt x="214" y="3184"/>
                    <a:pt x="200" y="3184"/>
                  </a:cubicBezTo>
                  <a:lnTo>
                    <a:pt x="192" y="3184"/>
                  </a:lnTo>
                  <a:lnTo>
                    <a:pt x="216" y="3160"/>
                  </a:lnTo>
                  <a:lnTo>
                    <a:pt x="216" y="3184"/>
                  </a:lnTo>
                  <a:lnTo>
                    <a:pt x="216" y="3216"/>
                  </a:lnTo>
                  <a:lnTo>
                    <a:pt x="216" y="3240"/>
                  </a:lnTo>
                  <a:lnTo>
                    <a:pt x="168" y="3240"/>
                  </a:lnTo>
                  <a:lnTo>
                    <a:pt x="168" y="3216"/>
                  </a:lnTo>
                  <a:lnTo>
                    <a:pt x="215" y="3224"/>
                  </a:lnTo>
                  <a:lnTo>
                    <a:pt x="207" y="3248"/>
                  </a:lnTo>
                  <a:cubicBezTo>
                    <a:pt x="204" y="3259"/>
                    <a:pt x="192" y="3266"/>
                    <a:pt x="181" y="3264"/>
                  </a:cubicBezTo>
                  <a:cubicBezTo>
                    <a:pt x="169" y="3262"/>
                    <a:pt x="160" y="3252"/>
                    <a:pt x="160" y="3240"/>
                  </a:cubicBezTo>
                  <a:lnTo>
                    <a:pt x="160" y="3216"/>
                  </a:lnTo>
                  <a:lnTo>
                    <a:pt x="208" y="3216"/>
                  </a:lnTo>
                  <a:lnTo>
                    <a:pt x="208" y="3240"/>
                  </a:lnTo>
                  <a:cubicBezTo>
                    <a:pt x="208" y="3254"/>
                    <a:pt x="198" y="3264"/>
                    <a:pt x="184" y="3264"/>
                  </a:cubicBezTo>
                  <a:lnTo>
                    <a:pt x="176" y="3264"/>
                  </a:lnTo>
                  <a:cubicBezTo>
                    <a:pt x="163" y="3264"/>
                    <a:pt x="152" y="3254"/>
                    <a:pt x="152" y="3240"/>
                  </a:cubicBezTo>
                  <a:lnTo>
                    <a:pt x="152" y="3216"/>
                  </a:lnTo>
                  <a:lnTo>
                    <a:pt x="152" y="3184"/>
                  </a:lnTo>
                  <a:lnTo>
                    <a:pt x="152" y="3160"/>
                  </a:lnTo>
                  <a:lnTo>
                    <a:pt x="152" y="3136"/>
                  </a:lnTo>
                  <a:lnTo>
                    <a:pt x="200" y="3136"/>
                  </a:lnTo>
                  <a:lnTo>
                    <a:pt x="200" y="3160"/>
                  </a:lnTo>
                  <a:lnTo>
                    <a:pt x="200" y="3184"/>
                  </a:lnTo>
                  <a:lnTo>
                    <a:pt x="200" y="3216"/>
                  </a:lnTo>
                  <a:lnTo>
                    <a:pt x="200" y="3240"/>
                  </a:lnTo>
                  <a:lnTo>
                    <a:pt x="152" y="3240"/>
                  </a:lnTo>
                  <a:lnTo>
                    <a:pt x="152" y="3216"/>
                  </a:lnTo>
                  <a:lnTo>
                    <a:pt x="199" y="3224"/>
                  </a:lnTo>
                  <a:lnTo>
                    <a:pt x="191" y="3248"/>
                  </a:lnTo>
                  <a:cubicBezTo>
                    <a:pt x="188" y="3259"/>
                    <a:pt x="176" y="3266"/>
                    <a:pt x="165" y="3264"/>
                  </a:cubicBezTo>
                  <a:cubicBezTo>
                    <a:pt x="153" y="3262"/>
                    <a:pt x="144" y="3252"/>
                    <a:pt x="144" y="3240"/>
                  </a:cubicBezTo>
                  <a:lnTo>
                    <a:pt x="144" y="3216"/>
                  </a:lnTo>
                  <a:lnTo>
                    <a:pt x="192" y="3216"/>
                  </a:lnTo>
                  <a:lnTo>
                    <a:pt x="192" y="3240"/>
                  </a:lnTo>
                  <a:cubicBezTo>
                    <a:pt x="192" y="3254"/>
                    <a:pt x="182" y="3264"/>
                    <a:pt x="168" y="3264"/>
                  </a:cubicBezTo>
                  <a:lnTo>
                    <a:pt x="160" y="3264"/>
                  </a:lnTo>
                  <a:cubicBezTo>
                    <a:pt x="147" y="3264"/>
                    <a:pt x="136" y="3254"/>
                    <a:pt x="136" y="3240"/>
                  </a:cubicBezTo>
                  <a:lnTo>
                    <a:pt x="136" y="3216"/>
                  </a:lnTo>
                  <a:lnTo>
                    <a:pt x="184" y="3216"/>
                  </a:lnTo>
                  <a:lnTo>
                    <a:pt x="184" y="3240"/>
                  </a:lnTo>
                  <a:cubicBezTo>
                    <a:pt x="184" y="3254"/>
                    <a:pt x="174" y="3264"/>
                    <a:pt x="160" y="3264"/>
                  </a:cubicBezTo>
                  <a:lnTo>
                    <a:pt x="152" y="3264"/>
                  </a:lnTo>
                  <a:cubicBezTo>
                    <a:pt x="139" y="3264"/>
                    <a:pt x="128" y="3254"/>
                    <a:pt x="128" y="3240"/>
                  </a:cubicBezTo>
                  <a:lnTo>
                    <a:pt x="128" y="3216"/>
                  </a:lnTo>
                  <a:lnTo>
                    <a:pt x="176" y="3216"/>
                  </a:lnTo>
                  <a:lnTo>
                    <a:pt x="176" y="3240"/>
                  </a:lnTo>
                  <a:lnTo>
                    <a:pt x="128" y="3240"/>
                  </a:lnTo>
                  <a:lnTo>
                    <a:pt x="128" y="3216"/>
                  </a:lnTo>
                  <a:lnTo>
                    <a:pt x="176" y="3216"/>
                  </a:lnTo>
                  <a:lnTo>
                    <a:pt x="176" y="3240"/>
                  </a:lnTo>
                  <a:lnTo>
                    <a:pt x="128" y="3240"/>
                  </a:lnTo>
                  <a:lnTo>
                    <a:pt x="128" y="3216"/>
                  </a:lnTo>
                  <a:lnTo>
                    <a:pt x="175" y="3224"/>
                  </a:lnTo>
                  <a:lnTo>
                    <a:pt x="167" y="3248"/>
                  </a:lnTo>
                  <a:cubicBezTo>
                    <a:pt x="164" y="3259"/>
                    <a:pt x="152" y="3266"/>
                    <a:pt x="141" y="3264"/>
                  </a:cubicBezTo>
                  <a:cubicBezTo>
                    <a:pt x="129" y="3262"/>
                    <a:pt x="120" y="3252"/>
                    <a:pt x="120" y="3240"/>
                  </a:cubicBezTo>
                  <a:lnTo>
                    <a:pt x="120" y="3216"/>
                  </a:lnTo>
                  <a:lnTo>
                    <a:pt x="168" y="3216"/>
                  </a:lnTo>
                  <a:lnTo>
                    <a:pt x="168" y="3240"/>
                  </a:lnTo>
                  <a:lnTo>
                    <a:pt x="120" y="3240"/>
                  </a:lnTo>
                  <a:lnTo>
                    <a:pt x="120" y="3216"/>
                  </a:lnTo>
                  <a:lnTo>
                    <a:pt x="168" y="3216"/>
                  </a:lnTo>
                  <a:lnTo>
                    <a:pt x="168" y="3240"/>
                  </a:lnTo>
                  <a:cubicBezTo>
                    <a:pt x="168" y="3254"/>
                    <a:pt x="158" y="3264"/>
                    <a:pt x="144" y="3264"/>
                  </a:cubicBezTo>
                  <a:lnTo>
                    <a:pt x="136" y="3264"/>
                  </a:lnTo>
                  <a:cubicBezTo>
                    <a:pt x="123" y="3264"/>
                    <a:pt x="112" y="3254"/>
                    <a:pt x="112" y="3240"/>
                  </a:cubicBezTo>
                  <a:lnTo>
                    <a:pt x="112" y="3216"/>
                  </a:lnTo>
                  <a:lnTo>
                    <a:pt x="160" y="3216"/>
                  </a:lnTo>
                  <a:lnTo>
                    <a:pt x="160" y="3240"/>
                  </a:lnTo>
                  <a:cubicBezTo>
                    <a:pt x="160" y="3254"/>
                    <a:pt x="150" y="3264"/>
                    <a:pt x="136" y="3264"/>
                  </a:cubicBezTo>
                  <a:lnTo>
                    <a:pt x="128" y="3264"/>
                  </a:lnTo>
                  <a:cubicBezTo>
                    <a:pt x="115" y="3264"/>
                    <a:pt x="104" y="3254"/>
                    <a:pt x="104" y="3240"/>
                  </a:cubicBezTo>
                  <a:lnTo>
                    <a:pt x="104" y="3216"/>
                  </a:lnTo>
                  <a:lnTo>
                    <a:pt x="152" y="3216"/>
                  </a:lnTo>
                  <a:lnTo>
                    <a:pt x="152" y="3240"/>
                  </a:lnTo>
                  <a:cubicBezTo>
                    <a:pt x="152" y="3254"/>
                    <a:pt x="142" y="3264"/>
                    <a:pt x="128" y="3264"/>
                  </a:cubicBezTo>
                  <a:lnTo>
                    <a:pt x="120" y="3264"/>
                  </a:lnTo>
                  <a:cubicBezTo>
                    <a:pt x="107" y="3264"/>
                    <a:pt x="96" y="3254"/>
                    <a:pt x="96" y="3240"/>
                  </a:cubicBezTo>
                  <a:lnTo>
                    <a:pt x="96" y="3216"/>
                  </a:lnTo>
                  <a:lnTo>
                    <a:pt x="144" y="3216"/>
                  </a:lnTo>
                  <a:lnTo>
                    <a:pt x="144" y="3240"/>
                  </a:lnTo>
                  <a:cubicBezTo>
                    <a:pt x="144" y="3254"/>
                    <a:pt x="134" y="3264"/>
                    <a:pt x="120" y="3264"/>
                  </a:cubicBezTo>
                  <a:lnTo>
                    <a:pt x="112" y="3264"/>
                  </a:lnTo>
                  <a:cubicBezTo>
                    <a:pt x="99" y="3264"/>
                    <a:pt x="88" y="3254"/>
                    <a:pt x="88" y="3240"/>
                  </a:cubicBezTo>
                  <a:lnTo>
                    <a:pt x="88" y="3216"/>
                  </a:lnTo>
                  <a:lnTo>
                    <a:pt x="136" y="3216"/>
                  </a:lnTo>
                  <a:lnTo>
                    <a:pt x="136" y="3240"/>
                  </a:lnTo>
                  <a:cubicBezTo>
                    <a:pt x="136" y="3254"/>
                    <a:pt x="126" y="3264"/>
                    <a:pt x="112" y="3264"/>
                  </a:cubicBezTo>
                  <a:lnTo>
                    <a:pt x="104" y="3264"/>
                  </a:lnTo>
                  <a:cubicBezTo>
                    <a:pt x="91" y="3264"/>
                    <a:pt x="80" y="3254"/>
                    <a:pt x="80" y="3240"/>
                  </a:cubicBezTo>
                  <a:lnTo>
                    <a:pt x="80" y="3216"/>
                  </a:lnTo>
                  <a:lnTo>
                    <a:pt x="128" y="3216"/>
                  </a:lnTo>
                  <a:lnTo>
                    <a:pt x="128" y="3240"/>
                  </a:lnTo>
                  <a:cubicBezTo>
                    <a:pt x="128" y="3254"/>
                    <a:pt x="118" y="3264"/>
                    <a:pt x="104" y="3264"/>
                  </a:cubicBezTo>
                  <a:lnTo>
                    <a:pt x="96" y="3264"/>
                  </a:lnTo>
                  <a:cubicBezTo>
                    <a:pt x="83" y="3264"/>
                    <a:pt x="72" y="3254"/>
                    <a:pt x="72" y="3240"/>
                  </a:cubicBezTo>
                  <a:lnTo>
                    <a:pt x="72" y="3216"/>
                  </a:lnTo>
                  <a:lnTo>
                    <a:pt x="120" y="3216"/>
                  </a:lnTo>
                  <a:lnTo>
                    <a:pt x="120" y="3240"/>
                  </a:lnTo>
                  <a:lnTo>
                    <a:pt x="72" y="3240"/>
                  </a:lnTo>
                  <a:lnTo>
                    <a:pt x="72" y="3216"/>
                  </a:lnTo>
                  <a:lnTo>
                    <a:pt x="120" y="3216"/>
                  </a:lnTo>
                  <a:lnTo>
                    <a:pt x="120" y="3240"/>
                  </a:lnTo>
                  <a:cubicBezTo>
                    <a:pt x="120" y="3254"/>
                    <a:pt x="110" y="3264"/>
                    <a:pt x="96" y="3264"/>
                  </a:cubicBezTo>
                  <a:lnTo>
                    <a:pt x="88" y="3264"/>
                  </a:lnTo>
                  <a:cubicBezTo>
                    <a:pt x="75" y="3264"/>
                    <a:pt x="64" y="3254"/>
                    <a:pt x="64" y="3240"/>
                  </a:cubicBezTo>
                  <a:lnTo>
                    <a:pt x="64" y="3216"/>
                  </a:lnTo>
                  <a:lnTo>
                    <a:pt x="112" y="3216"/>
                  </a:lnTo>
                  <a:lnTo>
                    <a:pt x="112" y="3240"/>
                  </a:lnTo>
                  <a:lnTo>
                    <a:pt x="64" y="3240"/>
                  </a:lnTo>
                  <a:lnTo>
                    <a:pt x="64" y="3216"/>
                  </a:lnTo>
                  <a:lnTo>
                    <a:pt x="112" y="3216"/>
                  </a:lnTo>
                  <a:lnTo>
                    <a:pt x="112" y="3240"/>
                  </a:lnTo>
                  <a:cubicBezTo>
                    <a:pt x="112" y="3254"/>
                    <a:pt x="102" y="3264"/>
                    <a:pt x="88" y="3264"/>
                  </a:cubicBezTo>
                  <a:lnTo>
                    <a:pt x="80" y="3264"/>
                  </a:lnTo>
                  <a:cubicBezTo>
                    <a:pt x="67" y="3264"/>
                    <a:pt x="56" y="3254"/>
                    <a:pt x="56" y="3240"/>
                  </a:cubicBezTo>
                  <a:lnTo>
                    <a:pt x="56" y="3216"/>
                  </a:lnTo>
                  <a:lnTo>
                    <a:pt x="104" y="3216"/>
                  </a:lnTo>
                  <a:lnTo>
                    <a:pt x="104" y="3240"/>
                  </a:lnTo>
                  <a:cubicBezTo>
                    <a:pt x="104" y="3254"/>
                    <a:pt x="94" y="3264"/>
                    <a:pt x="80" y="3264"/>
                  </a:cubicBezTo>
                  <a:lnTo>
                    <a:pt x="72" y="3264"/>
                  </a:lnTo>
                  <a:lnTo>
                    <a:pt x="64" y="3264"/>
                  </a:lnTo>
                  <a:cubicBezTo>
                    <a:pt x="51" y="3264"/>
                    <a:pt x="40" y="3254"/>
                    <a:pt x="40" y="3240"/>
                  </a:cubicBezTo>
                  <a:lnTo>
                    <a:pt x="40" y="3216"/>
                  </a:lnTo>
                  <a:lnTo>
                    <a:pt x="88" y="3216"/>
                  </a:lnTo>
                  <a:lnTo>
                    <a:pt x="88" y="3240"/>
                  </a:lnTo>
                  <a:lnTo>
                    <a:pt x="40" y="3240"/>
                  </a:lnTo>
                  <a:lnTo>
                    <a:pt x="40" y="3216"/>
                  </a:lnTo>
                  <a:lnTo>
                    <a:pt x="88" y="3216"/>
                  </a:lnTo>
                  <a:lnTo>
                    <a:pt x="88" y="3240"/>
                  </a:lnTo>
                  <a:cubicBezTo>
                    <a:pt x="88" y="3254"/>
                    <a:pt x="78" y="3264"/>
                    <a:pt x="64" y="3264"/>
                  </a:cubicBezTo>
                  <a:lnTo>
                    <a:pt x="56" y="3264"/>
                  </a:lnTo>
                  <a:cubicBezTo>
                    <a:pt x="43" y="3264"/>
                    <a:pt x="32" y="3254"/>
                    <a:pt x="32" y="3240"/>
                  </a:cubicBezTo>
                  <a:lnTo>
                    <a:pt x="32" y="3216"/>
                  </a:lnTo>
                  <a:lnTo>
                    <a:pt x="80" y="3216"/>
                  </a:lnTo>
                  <a:lnTo>
                    <a:pt x="80" y="3240"/>
                  </a:lnTo>
                  <a:lnTo>
                    <a:pt x="32" y="3240"/>
                  </a:lnTo>
                  <a:lnTo>
                    <a:pt x="32" y="3216"/>
                  </a:lnTo>
                  <a:lnTo>
                    <a:pt x="80" y="3216"/>
                  </a:lnTo>
                  <a:lnTo>
                    <a:pt x="80" y="3240"/>
                  </a:lnTo>
                  <a:cubicBezTo>
                    <a:pt x="80" y="3252"/>
                    <a:pt x="72" y="3262"/>
                    <a:pt x="60" y="3264"/>
                  </a:cubicBezTo>
                  <a:cubicBezTo>
                    <a:pt x="49" y="3266"/>
                    <a:pt x="37" y="3259"/>
                    <a:pt x="34" y="3248"/>
                  </a:cubicBezTo>
                  <a:lnTo>
                    <a:pt x="26" y="3224"/>
                  </a:lnTo>
                  <a:lnTo>
                    <a:pt x="72" y="3216"/>
                  </a:lnTo>
                  <a:lnTo>
                    <a:pt x="72" y="3240"/>
                  </a:lnTo>
                  <a:lnTo>
                    <a:pt x="24" y="3240"/>
                  </a:lnTo>
                  <a:lnTo>
                    <a:pt x="24" y="3216"/>
                  </a:lnTo>
                  <a:lnTo>
                    <a:pt x="24" y="3184"/>
                  </a:lnTo>
                  <a:lnTo>
                    <a:pt x="24" y="3160"/>
                  </a:lnTo>
                  <a:lnTo>
                    <a:pt x="24" y="3136"/>
                  </a:lnTo>
                  <a:lnTo>
                    <a:pt x="72" y="3136"/>
                  </a:lnTo>
                  <a:lnTo>
                    <a:pt x="72" y="3160"/>
                  </a:lnTo>
                  <a:cubicBezTo>
                    <a:pt x="72" y="3174"/>
                    <a:pt x="62" y="3184"/>
                    <a:pt x="48" y="3184"/>
                  </a:cubicBezTo>
                  <a:lnTo>
                    <a:pt x="40" y="3184"/>
                  </a:lnTo>
                  <a:cubicBezTo>
                    <a:pt x="27" y="3184"/>
                    <a:pt x="16" y="3174"/>
                    <a:pt x="16" y="3160"/>
                  </a:cubicBezTo>
                  <a:lnTo>
                    <a:pt x="16" y="3136"/>
                  </a:lnTo>
                  <a:lnTo>
                    <a:pt x="64" y="3136"/>
                  </a:lnTo>
                  <a:lnTo>
                    <a:pt x="64" y="3160"/>
                  </a:lnTo>
                  <a:cubicBezTo>
                    <a:pt x="64" y="3174"/>
                    <a:pt x="54" y="3184"/>
                    <a:pt x="40" y="3184"/>
                  </a:cubicBezTo>
                  <a:lnTo>
                    <a:pt x="32" y="3184"/>
                  </a:lnTo>
                  <a:cubicBezTo>
                    <a:pt x="19" y="3184"/>
                    <a:pt x="8" y="3174"/>
                    <a:pt x="8" y="3160"/>
                  </a:cubicBezTo>
                  <a:lnTo>
                    <a:pt x="8" y="3136"/>
                  </a:lnTo>
                  <a:lnTo>
                    <a:pt x="56" y="3136"/>
                  </a:lnTo>
                  <a:lnTo>
                    <a:pt x="56" y="3160"/>
                  </a:lnTo>
                  <a:lnTo>
                    <a:pt x="8" y="3160"/>
                  </a:lnTo>
                  <a:lnTo>
                    <a:pt x="8" y="3136"/>
                  </a:lnTo>
                  <a:lnTo>
                    <a:pt x="56" y="3136"/>
                  </a:lnTo>
                  <a:lnTo>
                    <a:pt x="56" y="3160"/>
                  </a:lnTo>
                  <a:lnTo>
                    <a:pt x="8" y="3160"/>
                  </a:lnTo>
                  <a:lnTo>
                    <a:pt x="8" y="3136"/>
                  </a:lnTo>
                  <a:lnTo>
                    <a:pt x="8" y="3112"/>
                  </a:lnTo>
                  <a:lnTo>
                    <a:pt x="8" y="3080"/>
                  </a:lnTo>
                  <a:lnTo>
                    <a:pt x="8" y="3056"/>
                  </a:lnTo>
                  <a:lnTo>
                    <a:pt x="55" y="3064"/>
                  </a:lnTo>
                  <a:lnTo>
                    <a:pt x="47" y="3088"/>
                  </a:lnTo>
                  <a:cubicBezTo>
                    <a:pt x="44" y="3099"/>
                    <a:pt x="32" y="3106"/>
                    <a:pt x="21" y="3104"/>
                  </a:cubicBezTo>
                  <a:cubicBezTo>
                    <a:pt x="9" y="3102"/>
                    <a:pt x="0" y="3092"/>
                    <a:pt x="0" y="3080"/>
                  </a:cubicBezTo>
                  <a:lnTo>
                    <a:pt x="0" y="3056"/>
                  </a:lnTo>
                  <a:lnTo>
                    <a:pt x="0" y="3032"/>
                  </a:lnTo>
                  <a:lnTo>
                    <a:pt x="0" y="3008"/>
                  </a:lnTo>
                  <a:lnTo>
                    <a:pt x="0" y="2952"/>
                  </a:lnTo>
                  <a:lnTo>
                    <a:pt x="0" y="2928"/>
                  </a:lnTo>
                  <a:lnTo>
                    <a:pt x="0" y="2904"/>
                  </a:lnTo>
                  <a:lnTo>
                    <a:pt x="0" y="2872"/>
                  </a:lnTo>
                  <a:lnTo>
                    <a:pt x="0" y="2848"/>
                  </a:lnTo>
                  <a:lnTo>
                    <a:pt x="0" y="2824"/>
                  </a:lnTo>
                  <a:lnTo>
                    <a:pt x="0" y="2800"/>
                  </a:lnTo>
                  <a:lnTo>
                    <a:pt x="0" y="2768"/>
                  </a:lnTo>
                  <a:lnTo>
                    <a:pt x="0" y="2744"/>
                  </a:lnTo>
                  <a:lnTo>
                    <a:pt x="0" y="2720"/>
                  </a:lnTo>
                  <a:lnTo>
                    <a:pt x="0" y="2672"/>
                  </a:lnTo>
                  <a:lnTo>
                    <a:pt x="0" y="2640"/>
                  </a:lnTo>
                  <a:lnTo>
                    <a:pt x="0" y="2616"/>
                  </a:lnTo>
                  <a:lnTo>
                    <a:pt x="0" y="2592"/>
                  </a:lnTo>
                  <a:lnTo>
                    <a:pt x="0" y="2568"/>
                  </a:lnTo>
                  <a:cubicBezTo>
                    <a:pt x="0" y="2555"/>
                    <a:pt x="11" y="2544"/>
                    <a:pt x="24" y="2544"/>
                  </a:cubicBezTo>
                  <a:cubicBezTo>
                    <a:pt x="38" y="2544"/>
                    <a:pt x="48" y="2555"/>
                    <a:pt x="48" y="25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4" name="Freeform 272"/>
            <p:cNvSpPr>
              <a:spLocks/>
            </p:cNvSpPr>
            <p:nvPr/>
          </p:nvSpPr>
          <p:spPr bwMode="auto">
            <a:xfrm>
              <a:off x="7735792" y="3916680"/>
              <a:ext cx="16747" cy="953843"/>
            </a:xfrm>
            <a:custGeom>
              <a:avLst/>
              <a:gdLst>
                <a:gd name="T0" fmla="*/ 0 w 272"/>
                <a:gd name="T1" fmla="*/ 9584 h 9984"/>
                <a:gd name="T2" fmla="*/ 0 w 272"/>
                <a:gd name="T3" fmla="*/ 9056 h 9984"/>
                <a:gd name="T4" fmla="*/ 0 w 272"/>
                <a:gd name="T5" fmla="*/ 8592 h 9984"/>
                <a:gd name="T6" fmla="*/ 16 w 272"/>
                <a:gd name="T7" fmla="*/ 8240 h 9984"/>
                <a:gd name="T8" fmla="*/ 16 w 272"/>
                <a:gd name="T9" fmla="*/ 7712 h 9984"/>
                <a:gd name="T10" fmla="*/ 16 w 272"/>
                <a:gd name="T11" fmla="*/ 7152 h 9984"/>
                <a:gd name="T12" fmla="*/ 16 w 272"/>
                <a:gd name="T13" fmla="*/ 6464 h 9984"/>
                <a:gd name="T14" fmla="*/ 32 w 272"/>
                <a:gd name="T15" fmla="*/ 6000 h 9984"/>
                <a:gd name="T16" fmla="*/ 32 w 272"/>
                <a:gd name="T17" fmla="*/ 5488 h 9984"/>
                <a:gd name="T18" fmla="*/ 80 w 272"/>
                <a:gd name="T19" fmla="*/ 5072 h 9984"/>
                <a:gd name="T20" fmla="*/ 48 w 272"/>
                <a:gd name="T21" fmla="*/ 4816 h 9984"/>
                <a:gd name="T22" fmla="*/ 48 w 272"/>
                <a:gd name="T23" fmla="*/ 4400 h 9984"/>
                <a:gd name="T24" fmla="*/ 64 w 272"/>
                <a:gd name="T25" fmla="*/ 4144 h 9984"/>
                <a:gd name="T26" fmla="*/ 64 w 272"/>
                <a:gd name="T27" fmla="*/ 3728 h 9984"/>
                <a:gd name="T28" fmla="*/ 80 w 272"/>
                <a:gd name="T29" fmla="*/ 3408 h 9984"/>
                <a:gd name="T30" fmla="*/ 80 w 272"/>
                <a:gd name="T31" fmla="*/ 3008 h 9984"/>
                <a:gd name="T32" fmla="*/ 96 w 272"/>
                <a:gd name="T33" fmla="*/ 2736 h 9984"/>
                <a:gd name="T34" fmla="*/ 96 w 272"/>
                <a:gd name="T35" fmla="*/ 2320 h 9984"/>
                <a:gd name="T36" fmla="*/ 96 w 272"/>
                <a:gd name="T37" fmla="*/ 2224 h 9984"/>
                <a:gd name="T38" fmla="*/ 112 w 272"/>
                <a:gd name="T39" fmla="*/ 2064 h 9984"/>
                <a:gd name="T40" fmla="*/ 160 w 272"/>
                <a:gd name="T41" fmla="*/ 1968 h 9984"/>
                <a:gd name="T42" fmla="*/ 208 w 272"/>
                <a:gd name="T43" fmla="*/ 1760 h 9984"/>
                <a:gd name="T44" fmla="*/ 184 w 272"/>
                <a:gd name="T45" fmla="*/ 1505 h 9984"/>
                <a:gd name="T46" fmla="*/ 128 w 272"/>
                <a:gd name="T47" fmla="*/ 1392 h 9984"/>
                <a:gd name="T48" fmla="*/ 144 w 272"/>
                <a:gd name="T49" fmla="*/ 1088 h 9984"/>
                <a:gd name="T50" fmla="*/ 144 w 272"/>
                <a:gd name="T51" fmla="*/ 976 h 9984"/>
                <a:gd name="T52" fmla="*/ 144 w 272"/>
                <a:gd name="T53" fmla="*/ 976 h 9984"/>
                <a:gd name="T54" fmla="*/ 160 w 272"/>
                <a:gd name="T55" fmla="*/ 720 h 9984"/>
                <a:gd name="T56" fmla="*/ 256 w 272"/>
                <a:gd name="T57" fmla="*/ 416 h 9984"/>
                <a:gd name="T58" fmla="*/ 201 w 272"/>
                <a:gd name="T59" fmla="*/ 209 h 9984"/>
                <a:gd name="T60" fmla="*/ 224 w 272"/>
                <a:gd name="T61" fmla="*/ 352 h 9984"/>
                <a:gd name="T62" fmla="*/ 272 w 272"/>
                <a:gd name="T63" fmla="*/ 160 h 9984"/>
                <a:gd name="T64" fmla="*/ 272 w 272"/>
                <a:gd name="T65" fmla="*/ 160 h 9984"/>
                <a:gd name="T66" fmla="*/ 176 w 272"/>
                <a:gd name="T67" fmla="*/ 304 h 9984"/>
                <a:gd name="T68" fmla="*/ 256 w 272"/>
                <a:gd name="T69" fmla="*/ 304 h 9984"/>
                <a:gd name="T70" fmla="*/ 256 w 272"/>
                <a:gd name="T71" fmla="*/ 512 h 9984"/>
                <a:gd name="T72" fmla="*/ 240 w 272"/>
                <a:gd name="T73" fmla="*/ 768 h 9984"/>
                <a:gd name="T74" fmla="*/ 240 w 272"/>
                <a:gd name="T75" fmla="*/ 880 h 9984"/>
                <a:gd name="T76" fmla="*/ 240 w 272"/>
                <a:gd name="T77" fmla="*/ 1088 h 9984"/>
                <a:gd name="T78" fmla="*/ 224 w 272"/>
                <a:gd name="T79" fmla="*/ 1392 h 9984"/>
                <a:gd name="T80" fmla="*/ 206 w 272"/>
                <a:gd name="T81" fmla="*/ 1616 h 9984"/>
                <a:gd name="T82" fmla="*/ 208 w 272"/>
                <a:gd name="T83" fmla="*/ 1760 h 9984"/>
                <a:gd name="T84" fmla="*/ 208 w 272"/>
                <a:gd name="T85" fmla="*/ 1968 h 9984"/>
                <a:gd name="T86" fmla="*/ 192 w 272"/>
                <a:gd name="T87" fmla="*/ 2128 h 9984"/>
                <a:gd name="T88" fmla="*/ 192 w 272"/>
                <a:gd name="T89" fmla="*/ 2320 h 9984"/>
                <a:gd name="T90" fmla="*/ 192 w 272"/>
                <a:gd name="T91" fmla="*/ 2736 h 9984"/>
                <a:gd name="T92" fmla="*/ 176 w 272"/>
                <a:gd name="T93" fmla="*/ 3008 h 9984"/>
                <a:gd name="T94" fmla="*/ 176 w 272"/>
                <a:gd name="T95" fmla="*/ 3408 h 9984"/>
                <a:gd name="T96" fmla="*/ 160 w 272"/>
                <a:gd name="T97" fmla="*/ 3728 h 9984"/>
                <a:gd name="T98" fmla="*/ 160 w 272"/>
                <a:gd name="T99" fmla="*/ 4144 h 9984"/>
                <a:gd name="T100" fmla="*/ 144 w 272"/>
                <a:gd name="T101" fmla="*/ 4400 h 9984"/>
                <a:gd name="T102" fmla="*/ 144 w 272"/>
                <a:gd name="T103" fmla="*/ 4816 h 9984"/>
                <a:gd name="T104" fmla="*/ 80 w 272"/>
                <a:gd name="T105" fmla="*/ 5168 h 9984"/>
                <a:gd name="T106" fmla="*/ 128 w 272"/>
                <a:gd name="T107" fmla="*/ 5488 h 9984"/>
                <a:gd name="T108" fmla="*/ 128 w 272"/>
                <a:gd name="T109" fmla="*/ 6000 h 9984"/>
                <a:gd name="T110" fmla="*/ 112 w 272"/>
                <a:gd name="T111" fmla="*/ 6464 h 9984"/>
                <a:gd name="T112" fmla="*/ 112 w 272"/>
                <a:gd name="T113" fmla="*/ 7152 h 9984"/>
                <a:gd name="T114" fmla="*/ 112 w 272"/>
                <a:gd name="T115" fmla="*/ 7712 h 9984"/>
                <a:gd name="T116" fmla="*/ 112 w 272"/>
                <a:gd name="T117" fmla="*/ 8240 h 9984"/>
                <a:gd name="T118" fmla="*/ 96 w 272"/>
                <a:gd name="T119" fmla="*/ 8592 h 9984"/>
                <a:gd name="T120" fmla="*/ 96 w 272"/>
                <a:gd name="T121" fmla="*/ 9056 h 9984"/>
                <a:gd name="T122" fmla="*/ 96 w 272"/>
                <a:gd name="T123" fmla="*/ 9584 h 9984"/>
                <a:gd name="T124" fmla="*/ 48 w 272"/>
                <a:gd name="T125" fmla="*/ 9984 h 9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2" h="9984">
                  <a:moveTo>
                    <a:pt x="0" y="9936"/>
                  </a:moveTo>
                  <a:lnTo>
                    <a:pt x="0" y="9888"/>
                  </a:lnTo>
                  <a:lnTo>
                    <a:pt x="0" y="9840"/>
                  </a:lnTo>
                  <a:lnTo>
                    <a:pt x="0" y="9792"/>
                  </a:lnTo>
                  <a:lnTo>
                    <a:pt x="0" y="9728"/>
                  </a:lnTo>
                  <a:lnTo>
                    <a:pt x="0" y="9680"/>
                  </a:lnTo>
                  <a:lnTo>
                    <a:pt x="0" y="9632"/>
                  </a:lnTo>
                  <a:lnTo>
                    <a:pt x="0" y="9584"/>
                  </a:lnTo>
                  <a:lnTo>
                    <a:pt x="0" y="9520"/>
                  </a:lnTo>
                  <a:lnTo>
                    <a:pt x="0" y="9424"/>
                  </a:lnTo>
                  <a:lnTo>
                    <a:pt x="0" y="9376"/>
                  </a:lnTo>
                  <a:lnTo>
                    <a:pt x="0" y="9312"/>
                  </a:lnTo>
                  <a:lnTo>
                    <a:pt x="0" y="9264"/>
                  </a:lnTo>
                  <a:lnTo>
                    <a:pt x="0" y="9168"/>
                  </a:lnTo>
                  <a:lnTo>
                    <a:pt x="0" y="9120"/>
                  </a:lnTo>
                  <a:lnTo>
                    <a:pt x="0" y="9056"/>
                  </a:lnTo>
                  <a:lnTo>
                    <a:pt x="0" y="9008"/>
                  </a:lnTo>
                  <a:lnTo>
                    <a:pt x="0" y="8960"/>
                  </a:lnTo>
                  <a:lnTo>
                    <a:pt x="0" y="8912"/>
                  </a:lnTo>
                  <a:lnTo>
                    <a:pt x="0" y="8848"/>
                  </a:lnTo>
                  <a:lnTo>
                    <a:pt x="0" y="8752"/>
                  </a:lnTo>
                  <a:lnTo>
                    <a:pt x="0" y="8704"/>
                  </a:lnTo>
                  <a:lnTo>
                    <a:pt x="0" y="8640"/>
                  </a:lnTo>
                  <a:lnTo>
                    <a:pt x="0" y="8592"/>
                  </a:lnTo>
                  <a:lnTo>
                    <a:pt x="0" y="8544"/>
                  </a:lnTo>
                  <a:lnTo>
                    <a:pt x="0" y="8496"/>
                  </a:lnTo>
                  <a:lnTo>
                    <a:pt x="0" y="8432"/>
                  </a:lnTo>
                  <a:lnTo>
                    <a:pt x="0" y="8336"/>
                  </a:lnTo>
                  <a:cubicBezTo>
                    <a:pt x="0" y="8331"/>
                    <a:pt x="1" y="8326"/>
                    <a:pt x="3" y="8321"/>
                  </a:cubicBezTo>
                  <a:lnTo>
                    <a:pt x="19" y="8273"/>
                  </a:lnTo>
                  <a:lnTo>
                    <a:pt x="16" y="8288"/>
                  </a:lnTo>
                  <a:lnTo>
                    <a:pt x="16" y="8240"/>
                  </a:lnTo>
                  <a:lnTo>
                    <a:pt x="16" y="8176"/>
                  </a:lnTo>
                  <a:lnTo>
                    <a:pt x="16" y="8128"/>
                  </a:lnTo>
                  <a:lnTo>
                    <a:pt x="16" y="8080"/>
                  </a:lnTo>
                  <a:lnTo>
                    <a:pt x="16" y="8032"/>
                  </a:lnTo>
                  <a:lnTo>
                    <a:pt x="16" y="7968"/>
                  </a:lnTo>
                  <a:lnTo>
                    <a:pt x="16" y="7920"/>
                  </a:lnTo>
                  <a:lnTo>
                    <a:pt x="16" y="7824"/>
                  </a:lnTo>
                  <a:lnTo>
                    <a:pt x="16" y="7712"/>
                  </a:lnTo>
                  <a:lnTo>
                    <a:pt x="16" y="7664"/>
                  </a:lnTo>
                  <a:lnTo>
                    <a:pt x="16" y="7552"/>
                  </a:lnTo>
                  <a:lnTo>
                    <a:pt x="16" y="7504"/>
                  </a:lnTo>
                  <a:lnTo>
                    <a:pt x="16" y="7408"/>
                  </a:lnTo>
                  <a:lnTo>
                    <a:pt x="16" y="7344"/>
                  </a:lnTo>
                  <a:lnTo>
                    <a:pt x="16" y="7248"/>
                  </a:lnTo>
                  <a:lnTo>
                    <a:pt x="16" y="7200"/>
                  </a:lnTo>
                  <a:lnTo>
                    <a:pt x="16" y="7152"/>
                  </a:lnTo>
                  <a:lnTo>
                    <a:pt x="16" y="7040"/>
                  </a:lnTo>
                  <a:lnTo>
                    <a:pt x="16" y="6944"/>
                  </a:lnTo>
                  <a:lnTo>
                    <a:pt x="16" y="6880"/>
                  </a:lnTo>
                  <a:lnTo>
                    <a:pt x="16" y="6784"/>
                  </a:lnTo>
                  <a:lnTo>
                    <a:pt x="16" y="6736"/>
                  </a:lnTo>
                  <a:lnTo>
                    <a:pt x="16" y="6624"/>
                  </a:lnTo>
                  <a:lnTo>
                    <a:pt x="16" y="6528"/>
                  </a:lnTo>
                  <a:lnTo>
                    <a:pt x="16" y="6464"/>
                  </a:lnTo>
                  <a:lnTo>
                    <a:pt x="16" y="6368"/>
                  </a:lnTo>
                  <a:lnTo>
                    <a:pt x="16" y="6320"/>
                  </a:lnTo>
                  <a:lnTo>
                    <a:pt x="16" y="6208"/>
                  </a:lnTo>
                  <a:lnTo>
                    <a:pt x="16" y="6160"/>
                  </a:lnTo>
                  <a:lnTo>
                    <a:pt x="16" y="6064"/>
                  </a:lnTo>
                  <a:cubicBezTo>
                    <a:pt x="16" y="6061"/>
                    <a:pt x="17" y="6057"/>
                    <a:pt x="18" y="6053"/>
                  </a:cubicBezTo>
                  <a:lnTo>
                    <a:pt x="34" y="5989"/>
                  </a:lnTo>
                  <a:lnTo>
                    <a:pt x="32" y="6000"/>
                  </a:lnTo>
                  <a:lnTo>
                    <a:pt x="32" y="5904"/>
                  </a:lnTo>
                  <a:lnTo>
                    <a:pt x="32" y="5856"/>
                  </a:lnTo>
                  <a:lnTo>
                    <a:pt x="32" y="5744"/>
                  </a:lnTo>
                  <a:lnTo>
                    <a:pt x="32" y="5696"/>
                  </a:lnTo>
                  <a:lnTo>
                    <a:pt x="32" y="5648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88"/>
                  </a:lnTo>
                  <a:lnTo>
                    <a:pt x="32" y="5440"/>
                  </a:lnTo>
                  <a:lnTo>
                    <a:pt x="32" y="5376"/>
                  </a:lnTo>
                  <a:lnTo>
                    <a:pt x="32" y="5328"/>
                  </a:lnTo>
                  <a:lnTo>
                    <a:pt x="32" y="5280"/>
                  </a:lnTo>
                  <a:lnTo>
                    <a:pt x="32" y="5232"/>
                  </a:lnTo>
                  <a:lnTo>
                    <a:pt x="32" y="5184"/>
                  </a:lnTo>
                  <a:lnTo>
                    <a:pt x="32" y="5120"/>
                  </a:lnTo>
                  <a:cubicBezTo>
                    <a:pt x="32" y="5094"/>
                    <a:pt x="54" y="5072"/>
                    <a:pt x="80" y="5072"/>
                  </a:cubicBezTo>
                  <a:lnTo>
                    <a:pt x="96" y="5072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76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16"/>
                  </a:lnTo>
                  <a:lnTo>
                    <a:pt x="48" y="4768"/>
                  </a:lnTo>
                  <a:lnTo>
                    <a:pt x="48" y="4704"/>
                  </a:lnTo>
                  <a:lnTo>
                    <a:pt x="48" y="4656"/>
                  </a:lnTo>
                  <a:lnTo>
                    <a:pt x="48" y="4608"/>
                  </a:lnTo>
                  <a:lnTo>
                    <a:pt x="48" y="4560"/>
                  </a:lnTo>
                  <a:lnTo>
                    <a:pt x="48" y="4496"/>
                  </a:lnTo>
                  <a:lnTo>
                    <a:pt x="48" y="4448"/>
                  </a:lnTo>
                  <a:lnTo>
                    <a:pt x="48" y="4400"/>
                  </a:lnTo>
                  <a:lnTo>
                    <a:pt x="48" y="4352"/>
                  </a:lnTo>
                  <a:cubicBezTo>
                    <a:pt x="48" y="4326"/>
                    <a:pt x="70" y="4304"/>
                    <a:pt x="96" y="4304"/>
                  </a:cubicBezTo>
                  <a:lnTo>
                    <a:pt x="112" y="4304"/>
                  </a:lnTo>
                  <a:lnTo>
                    <a:pt x="64" y="4352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44"/>
                  </a:lnTo>
                  <a:lnTo>
                    <a:pt x="64" y="4096"/>
                  </a:lnTo>
                  <a:lnTo>
                    <a:pt x="64" y="4032"/>
                  </a:lnTo>
                  <a:lnTo>
                    <a:pt x="64" y="3984"/>
                  </a:lnTo>
                  <a:lnTo>
                    <a:pt x="64" y="3936"/>
                  </a:lnTo>
                  <a:lnTo>
                    <a:pt x="64" y="3888"/>
                  </a:lnTo>
                  <a:lnTo>
                    <a:pt x="64" y="3824"/>
                  </a:lnTo>
                  <a:lnTo>
                    <a:pt x="64" y="3776"/>
                  </a:lnTo>
                  <a:lnTo>
                    <a:pt x="64" y="3728"/>
                  </a:lnTo>
                  <a:cubicBezTo>
                    <a:pt x="64" y="3723"/>
                    <a:pt x="65" y="3718"/>
                    <a:pt x="67" y="3713"/>
                  </a:cubicBezTo>
                  <a:lnTo>
                    <a:pt x="83" y="3665"/>
                  </a:lnTo>
                  <a:lnTo>
                    <a:pt x="80" y="3680"/>
                  </a:lnTo>
                  <a:lnTo>
                    <a:pt x="80" y="3616"/>
                  </a:lnTo>
                  <a:lnTo>
                    <a:pt x="80" y="3568"/>
                  </a:lnTo>
                  <a:lnTo>
                    <a:pt x="80" y="3520"/>
                  </a:lnTo>
                  <a:lnTo>
                    <a:pt x="80" y="3472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80" y="3312"/>
                  </a:lnTo>
                  <a:lnTo>
                    <a:pt x="80" y="3264"/>
                  </a:lnTo>
                  <a:lnTo>
                    <a:pt x="80" y="3216"/>
                  </a:lnTo>
                  <a:lnTo>
                    <a:pt x="80" y="3152"/>
                  </a:lnTo>
                  <a:lnTo>
                    <a:pt x="80" y="3104"/>
                  </a:lnTo>
                  <a:lnTo>
                    <a:pt x="80" y="3056"/>
                  </a:lnTo>
                  <a:lnTo>
                    <a:pt x="80" y="3008"/>
                  </a:lnTo>
                  <a:lnTo>
                    <a:pt x="80" y="2944"/>
                  </a:lnTo>
                  <a:lnTo>
                    <a:pt x="80" y="2896"/>
                  </a:lnTo>
                  <a:lnTo>
                    <a:pt x="80" y="2848"/>
                  </a:lnTo>
                  <a:lnTo>
                    <a:pt x="80" y="2800"/>
                  </a:lnTo>
                  <a:cubicBezTo>
                    <a:pt x="80" y="2774"/>
                    <a:pt x="102" y="2752"/>
                    <a:pt x="128" y="2752"/>
                  </a:cubicBezTo>
                  <a:lnTo>
                    <a:pt x="144" y="2752"/>
                  </a:lnTo>
                  <a:lnTo>
                    <a:pt x="96" y="2800"/>
                  </a:lnTo>
                  <a:lnTo>
                    <a:pt x="96" y="2736"/>
                  </a:lnTo>
                  <a:lnTo>
                    <a:pt x="96" y="2688"/>
                  </a:lnTo>
                  <a:lnTo>
                    <a:pt x="96" y="2640"/>
                  </a:lnTo>
                  <a:lnTo>
                    <a:pt x="96" y="2592"/>
                  </a:lnTo>
                  <a:lnTo>
                    <a:pt x="96" y="2528"/>
                  </a:lnTo>
                  <a:lnTo>
                    <a:pt x="96" y="2480"/>
                  </a:lnTo>
                  <a:lnTo>
                    <a:pt x="96" y="2432"/>
                  </a:lnTo>
                  <a:lnTo>
                    <a:pt x="96" y="2384"/>
                  </a:lnTo>
                  <a:lnTo>
                    <a:pt x="96" y="2320"/>
                  </a:lnTo>
                  <a:lnTo>
                    <a:pt x="96" y="2272"/>
                  </a:lnTo>
                  <a:lnTo>
                    <a:pt x="96" y="2224"/>
                  </a:lnTo>
                  <a:lnTo>
                    <a:pt x="96" y="2176"/>
                  </a:lnTo>
                  <a:cubicBezTo>
                    <a:pt x="96" y="2150"/>
                    <a:pt x="118" y="2128"/>
                    <a:pt x="144" y="2128"/>
                  </a:cubicBezTo>
                  <a:cubicBezTo>
                    <a:pt x="171" y="2128"/>
                    <a:pt x="192" y="2150"/>
                    <a:pt x="192" y="2176"/>
                  </a:cubicBezTo>
                  <a:lnTo>
                    <a:pt x="192" y="2224"/>
                  </a:lnTo>
                  <a:cubicBezTo>
                    <a:pt x="192" y="2251"/>
                    <a:pt x="171" y="2272"/>
                    <a:pt x="144" y="2272"/>
                  </a:cubicBezTo>
                  <a:cubicBezTo>
                    <a:pt x="118" y="2272"/>
                    <a:pt x="96" y="2251"/>
                    <a:pt x="96" y="2224"/>
                  </a:cubicBezTo>
                  <a:lnTo>
                    <a:pt x="96" y="2176"/>
                  </a:lnTo>
                  <a:lnTo>
                    <a:pt x="96" y="2128"/>
                  </a:lnTo>
                  <a:lnTo>
                    <a:pt x="96" y="2064"/>
                  </a:lnTo>
                  <a:lnTo>
                    <a:pt x="96" y="2016"/>
                  </a:lnTo>
                  <a:cubicBezTo>
                    <a:pt x="96" y="1993"/>
                    <a:pt x="114" y="1973"/>
                    <a:pt x="137" y="1969"/>
                  </a:cubicBezTo>
                  <a:cubicBezTo>
                    <a:pt x="160" y="1965"/>
                    <a:pt x="183" y="1979"/>
                    <a:pt x="190" y="2001"/>
                  </a:cubicBezTo>
                  <a:lnTo>
                    <a:pt x="206" y="2049"/>
                  </a:lnTo>
                  <a:lnTo>
                    <a:pt x="112" y="2064"/>
                  </a:lnTo>
                  <a:lnTo>
                    <a:pt x="112" y="2016"/>
                  </a:lnTo>
                  <a:lnTo>
                    <a:pt x="112" y="1968"/>
                  </a:lnTo>
                  <a:lnTo>
                    <a:pt x="112" y="1920"/>
                  </a:lnTo>
                  <a:lnTo>
                    <a:pt x="112" y="1856"/>
                  </a:lnTo>
                  <a:cubicBezTo>
                    <a:pt x="112" y="1830"/>
                    <a:pt x="134" y="1808"/>
                    <a:pt x="160" y="1808"/>
                  </a:cubicBezTo>
                  <a:cubicBezTo>
                    <a:pt x="187" y="1808"/>
                    <a:pt x="208" y="1830"/>
                    <a:pt x="208" y="1856"/>
                  </a:cubicBezTo>
                  <a:lnTo>
                    <a:pt x="208" y="1920"/>
                  </a:lnTo>
                  <a:cubicBezTo>
                    <a:pt x="208" y="1947"/>
                    <a:pt x="187" y="1968"/>
                    <a:pt x="160" y="1968"/>
                  </a:cubicBezTo>
                  <a:cubicBezTo>
                    <a:pt x="134" y="1968"/>
                    <a:pt x="112" y="1947"/>
                    <a:pt x="112" y="1920"/>
                  </a:cubicBezTo>
                  <a:lnTo>
                    <a:pt x="112" y="1856"/>
                  </a:lnTo>
                  <a:lnTo>
                    <a:pt x="112" y="1808"/>
                  </a:lnTo>
                  <a:lnTo>
                    <a:pt x="112" y="1760"/>
                  </a:lnTo>
                  <a:lnTo>
                    <a:pt x="112" y="1712"/>
                  </a:lnTo>
                  <a:cubicBezTo>
                    <a:pt x="112" y="1686"/>
                    <a:pt x="134" y="1664"/>
                    <a:pt x="160" y="1664"/>
                  </a:cubicBezTo>
                  <a:cubicBezTo>
                    <a:pt x="187" y="1664"/>
                    <a:pt x="208" y="1686"/>
                    <a:pt x="208" y="1712"/>
                  </a:cubicBezTo>
                  <a:lnTo>
                    <a:pt x="208" y="1760"/>
                  </a:lnTo>
                  <a:cubicBezTo>
                    <a:pt x="208" y="1787"/>
                    <a:pt x="187" y="1808"/>
                    <a:pt x="160" y="1808"/>
                  </a:cubicBezTo>
                  <a:cubicBezTo>
                    <a:pt x="134" y="1808"/>
                    <a:pt x="112" y="1787"/>
                    <a:pt x="112" y="1760"/>
                  </a:cubicBezTo>
                  <a:lnTo>
                    <a:pt x="112" y="1712"/>
                  </a:lnTo>
                  <a:lnTo>
                    <a:pt x="112" y="1648"/>
                  </a:lnTo>
                  <a:lnTo>
                    <a:pt x="112" y="1600"/>
                  </a:lnTo>
                  <a:cubicBezTo>
                    <a:pt x="112" y="1595"/>
                    <a:pt x="113" y="1590"/>
                    <a:pt x="115" y="1585"/>
                  </a:cubicBezTo>
                  <a:lnTo>
                    <a:pt x="131" y="1537"/>
                  </a:lnTo>
                  <a:cubicBezTo>
                    <a:pt x="138" y="1515"/>
                    <a:pt x="161" y="1501"/>
                    <a:pt x="184" y="1505"/>
                  </a:cubicBezTo>
                  <a:cubicBezTo>
                    <a:pt x="207" y="1509"/>
                    <a:pt x="224" y="1529"/>
                    <a:pt x="224" y="1552"/>
                  </a:cubicBezTo>
                  <a:lnTo>
                    <a:pt x="224" y="1600"/>
                  </a:lnTo>
                  <a:cubicBezTo>
                    <a:pt x="224" y="1627"/>
                    <a:pt x="203" y="1648"/>
                    <a:pt x="176" y="1648"/>
                  </a:cubicBezTo>
                  <a:cubicBezTo>
                    <a:pt x="150" y="1648"/>
                    <a:pt x="128" y="1627"/>
                    <a:pt x="128" y="1600"/>
                  </a:cubicBezTo>
                  <a:lnTo>
                    <a:pt x="128" y="1552"/>
                  </a:lnTo>
                  <a:lnTo>
                    <a:pt x="128" y="1504"/>
                  </a:lnTo>
                  <a:lnTo>
                    <a:pt x="128" y="1440"/>
                  </a:lnTo>
                  <a:lnTo>
                    <a:pt x="128" y="1392"/>
                  </a:lnTo>
                  <a:lnTo>
                    <a:pt x="128" y="1344"/>
                  </a:lnTo>
                  <a:lnTo>
                    <a:pt x="128" y="1296"/>
                  </a:lnTo>
                  <a:lnTo>
                    <a:pt x="128" y="1232"/>
                  </a:lnTo>
                  <a:cubicBezTo>
                    <a:pt x="128" y="1227"/>
                    <a:pt x="129" y="1222"/>
                    <a:pt x="131" y="1217"/>
                  </a:cubicBezTo>
                  <a:lnTo>
                    <a:pt x="147" y="1169"/>
                  </a:lnTo>
                  <a:lnTo>
                    <a:pt x="144" y="1184"/>
                  </a:lnTo>
                  <a:lnTo>
                    <a:pt x="144" y="1136"/>
                  </a:lnTo>
                  <a:lnTo>
                    <a:pt x="144" y="1088"/>
                  </a:lnTo>
                  <a:lnTo>
                    <a:pt x="144" y="1040"/>
                  </a:lnTo>
                  <a:cubicBezTo>
                    <a:pt x="144" y="1014"/>
                    <a:pt x="166" y="992"/>
                    <a:pt x="192" y="992"/>
                  </a:cubicBezTo>
                  <a:cubicBezTo>
                    <a:pt x="219" y="992"/>
                    <a:pt x="240" y="1014"/>
                    <a:pt x="240" y="1040"/>
                  </a:cubicBezTo>
                  <a:lnTo>
                    <a:pt x="240" y="1088"/>
                  </a:lnTo>
                  <a:cubicBezTo>
                    <a:pt x="240" y="1115"/>
                    <a:pt x="219" y="1136"/>
                    <a:pt x="192" y="1136"/>
                  </a:cubicBezTo>
                  <a:cubicBezTo>
                    <a:pt x="166" y="1136"/>
                    <a:pt x="144" y="1115"/>
                    <a:pt x="144" y="1088"/>
                  </a:cubicBezTo>
                  <a:lnTo>
                    <a:pt x="144" y="1040"/>
                  </a:lnTo>
                  <a:lnTo>
                    <a:pt x="144" y="976"/>
                  </a:lnTo>
                  <a:lnTo>
                    <a:pt x="144" y="928"/>
                  </a:lnTo>
                  <a:lnTo>
                    <a:pt x="144" y="880"/>
                  </a:lnTo>
                  <a:cubicBezTo>
                    <a:pt x="144" y="854"/>
                    <a:pt x="166" y="832"/>
                    <a:pt x="192" y="832"/>
                  </a:cubicBezTo>
                  <a:cubicBezTo>
                    <a:pt x="219" y="832"/>
                    <a:pt x="240" y="854"/>
                    <a:pt x="240" y="880"/>
                  </a:cubicBezTo>
                  <a:lnTo>
                    <a:pt x="240" y="928"/>
                  </a:lnTo>
                  <a:lnTo>
                    <a:pt x="240" y="976"/>
                  </a:lnTo>
                  <a:cubicBezTo>
                    <a:pt x="240" y="1003"/>
                    <a:pt x="219" y="1024"/>
                    <a:pt x="192" y="1024"/>
                  </a:cubicBezTo>
                  <a:cubicBezTo>
                    <a:pt x="166" y="1024"/>
                    <a:pt x="144" y="1003"/>
                    <a:pt x="144" y="976"/>
                  </a:cubicBezTo>
                  <a:lnTo>
                    <a:pt x="144" y="928"/>
                  </a:lnTo>
                  <a:lnTo>
                    <a:pt x="144" y="880"/>
                  </a:lnTo>
                  <a:lnTo>
                    <a:pt x="144" y="832"/>
                  </a:lnTo>
                  <a:lnTo>
                    <a:pt x="144" y="768"/>
                  </a:lnTo>
                  <a:cubicBezTo>
                    <a:pt x="144" y="742"/>
                    <a:pt x="166" y="720"/>
                    <a:pt x="192" y="720"/>
                  </a:cubicBezTo>
                  <a:lnTo>
                    <a:pt x="208" y="720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160" y="624"/>
                  </a:lnTo>
                  <a:lnTo>
                    <a:pt x="160" y="560"/>
                  </a:lnTo>
                  <a:lnTo>
                    <a:pt x="160" y="512"/>
                  </a:lnTo>
                  <a:lnTo>
                    <a:pt x="160" y="464"/>
                  </a:lnTo>
                  <a:lnTo>
                    <a:pt x="160" y="416"/>
                  </a:lnTo>
                  <a:cubicBezTo>
                    <a:pt x="160" y="390"/>
                    <a:pt x="182" y="368"/>
                    <a:pt x="208" y="368"/>
                  </a:cubicBezTo>
                  <a:cubicBezTo>
                    <a:pt x="235" y="368"/>
                    <a:pt x="256" y="390"/>
                    <a:pt x="256" y="416"/>
                  </a:cubicBezTo>
                  <a:lnTo>
                    <a:pt x="256" y="464"/>
                  </a:lnTo>
                  <a:cubicBezTo>
                    <a:pt x="256" y="491"/>
                    <a:pt x="235" y="512"/>
                    <a:pt x="208" y="512"/>
                  </a:cubicBezTo>
                  <a:cubicBezTo>
                    <a:pt x="182" y="512"/>
                    <a:pt x="160" y="491"/>
                    <a:pt x="160" y="464"/>
                  </a:cubicBezTo>
                  <a:lnTo>
                    <a:pt x="160" y="416"/>
                  </a:lnTo>
                  <a:lnTo>
                    <a:pt x="160" y="352"/>
                  </a:lnTo>
                  <a:lnTo>
                    <a:pt x="160" y="304"/>
                  </a:lnTo>
                  <a:lnTo>
                    <a:pt x="160" y="256"/>
                  </a:lnTo>
                  <a:cubicBezTo>
                    <a:pt x="160" y="233"/>
                    <a:pt x="178" y="213"/>
                    <a:pt x="201" y="209"/>
                  </a:cubicBezTo>
                  <a:cubicBezTo>
                    <a:pt x="224" y="205"/>
                    <a:pt x="247" y="219"/>
                    <a:pt x="254" y="241"/>
                  </a:cubicBezTo>
                  <a:lnTo>
                    <a:pt x="270" y="289"/>
                  </a:lnTo>
                  <a:lnTo>
                    <a:pt x="176" y="304"/>
                  </a:lnTo>
                  <a:lnTo>
                    <a:pt x="176" y="256"/>
                  </a:lnTo>
                  <a:cubicBezTo>
                    <a:pt x="176" y="230"/>
                    <a:pt x="198" y="208"/>
                    <a:pt x="224" y="208"/>
                  </a:cubicBezTo>
                  <a:cubicBezTo>
                    <a:pt x="251" y="208"/>
                    <a:pt x="272" y="230"/>
                    <a:pt x="272" y="256"/>
                  </a:cubicBezTo>
                  <a:lnTo>
                    <a:pt x="272" y="304"/>
                  </a:lnTo>
                  <a:cubicBezTo>
                    <a:pt x="272" y="331"/>
                    <a:pt x="251" y="352"/>
                    <a:pt x="224" y="352"/>
                  </a:cubicBezTo>
                  <a:cubicBezTo>
                    <a:pt x="198" y="352"/>
                    <a:pt x="176" y="331"/>
                    <a:pt x="176" y="304"/>
                  </a:cubicBezTo>
                  <a:lnTo>
                    <a:pt x="176" y="256"/>
                  </a:lnTo>
                  <a:lnTo>
                    <a:pt x="176" y="208"/>
                  </a:lnTo>
                  <a:lnTo>
                    <a:pt x="176" y="160"/>
                  </a:lnTo>
                  <a:lnTo>
                    <a:pt x="176" y="96"/>
                  </a:lnTo>
                  <a:cubicBezTo>
                    <a:pt x="176" y="70"/>
                    <a:pt x="198" y="48"/>
                    <a:pt x="224" y="48"/>
                  </a:cubicBezTo>
                  <a:cubicBezTo>
                    <a:pt x="251" y="48"/>
                    <a:pt x="272" y="70"/>
                    <a:pt x="272" y="96"/>
                  </a:cubicBezTo>
                  <a:lnTo>
                    <a:pt x="272" y="160"/>
                  </a:lnTo>
                  <a:cubicBezTo>
                    <a:pt x="272" y="187"/>
                    <a:pt x="251" y="208"/>
                    <a:pt x="224" y="208"/>
                  </a:cubicBezTo>
                  <a:cubicBezTo>
                    <a:pt x="198" y="208"/>
                    <a:pt x="176" y="187"/>
                    <a:pt x="176" y="160"/>
                  </a:cubicBezTo>
                  <a:lnTo>
                    <a:pt x="176" y="96"/>
                  </a:lnTo>
                  <a:lnTo>
                    <a:pt x="176" y="48"/>
                  </a:lnTo>
                  <a:cubicBezTo>
                    <a:pt x="176" y="22"/>
                    <a:pt x="198" y="0"/>
                    <a:pt x="224" y="0"/>
                  </a:cubicBezTo>
                  <a:cubicBezTo>
                    <a:pt x="251" y="0"/>
                    <a:pt x="272" y="22"/>
                    <a:pt x="272" y="48"/>
                  </a:cubicBezTo>
                  <a:lnTo>
                    <a:pt x="272" y="96"/>
                  </a:lnTo>
                  <a:lnTo>
                    <a:pt x="272" y="160"/>
                  </a:lnTo>
                  <a:lnTo>
                    <a:pt x="176" y="160"/>
                  </a:lnTo>
                  <a:lnTo>
                    <a:pt x="176" y="96"/>
                  </a:lnTo>
                  <a:lnTo>
                    <a:pt x="272" y="96"/>
                  </a:lnTo>
                  <a:lnTo>
                    <a:pt x="272" y="160"/>
                  </a:lnTo>
                  <a:lnTo>
                    <a:pt x="272" y="208"/>
                  </a:lnTo>
                  <a:lnTo>
                    <a:pt x="272" y="256"/>
                  </a:lnTo>
                  <a:lnTo>
                    <a:pt x="272" y="304"/>
                  </a:lnTo>
                  <a:lnTo>
                    <a:pt x="176" y="304"/>
                  </a:lnTo>
                  <a:lnTo>
                    <a:pt x="176" y="256"/>
                  </a:lnTo>
                  <a:lnTo>
                    <a:pt x="272" y="256"/>
                  </a:lnTo>
                  <a:lnTo>
                    <a:pt x="272" y="304"/>
                  </a:lnTo>
                  <a:cubicBezTo>
                    <a:pt x="272" y="328"/>
                    <a:pt x="255" y="348"/>
                    <a:pt x="232" y="352"/>
                  </a:cubicBezTo>
                  <a:cubicBezTo>
                    <a:pt x="209" y="356"/>
                    <a:pt x="186" y="342"/>
                    <a:pt x="179" y="320"/>
                  </a:cubicBezTo>
                  <a:lnTo>
                    <a:pt x="163" y="272"/>
                  </a:lnTo>
                  <a:lnTo>
                    <a:pt x="256" y="256"/>
                  </a:lnTo>
                  <a:lnTo>
                    <a:pt x="256" y="304"/>
                  </a:lnTo>
                  <a:lnTo>
                    <a:pt x="256" y="352"/>
                  </a:lnTo>
                  <a:lnTo>
                    <a:pt x="256" y="416"/>
                  </a:lnTo>
                  <a:lnTo>
                    <a:pt x="256" y="464"/>
                  </a:lnTo>
                  <a:lnTo>
                    <a:pt x="160" y="464"/>
                  </a:lnTo>
                  <a:lnTo>
                    <a:pt x="160" y="416"/>
                  </a:lnTo>
                  <a:lnTo>
                    <a:pt x="256" y="416"/>
                  </a:lnTo>
                  <a:lnTo>
                    <a:pt x="256" y="464"/>
                  </a:lnTo>
                  <a:lnTo>
                    <a:pt x="256" y="512"/>
                  </a:lnTo>
                  <a:lnTo>
                    <a:pt x="256" y="560"/>
                  </a:lnTo>
                  <a:lnTo>
                    <a:pt x="256" y="624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256" y="768"/>
                  </a:lnTo>
                  <a:cubicBezTo>
                    <a:pt x="256" y="795"/>
                    <a:pt x="235" y="816"/>
                    <a:pt x="208" y="816"/>
                  </a:cubicBezTo>
                  <a:lnTo>
                    <a:pt x="192" y="816"/>
                  </a:lnTo>
                  <a:lnTo>
                    <a:pt x="240" y="768"/>
                  </a:lnTo>
                  <a:lnTo>
                    <a:pt x="240" y="832"/>
                  </a:lnTo>
                  <a:lnTo>
                    <a:pt x="240" y="880"/>
                  </a:lnTo>
                  <a:lnTo>
                    <a:pt x="240" y="928"/>
                  </a:lnTo>
                  <a:lnTo>
                    <a:pt x="240" y="976"/>
                  </a:lnTo>
                  <a:lnTo>
                    <a:pt x="144" y="976"/>
                  </a:lnTo>
                  <a:lnTo>
                    <a:pt x="144" y="928"/>
                  </a:lnTo>
                  <a:lnTo>
                    <a:pt x="144" y="880"/>
                  </a:lnTo>
                  <a:lnTo>
                    <a:pt x="240" y="880"/>
                  </a:lnTo>
                  <a:lnTo>
                    <a:pt x="240" y="928"/>
                  </a:lnTo>
                  <a:lnTo>
                    <a:pt x="240" y="976"/>
                  </a:lnTo>
                  <a:lnTo>
                    <a:pt x="240" y="1040"/>
                  </a:lnTo>
                  <a:lnTo>
                    <a:pt x="240" y="1088"/>
                  </a:lnTo>
                  <a:lnTo>
                    <a:pt x="144" y="1088"/>
                  </a:lnTo>
                  <a:lnTo>
                    <a:pt x="144" y="1040"/>
                  </a:lnTo>
                  <a:lnTo>
                    <a:pt x="240" y="1040"/>
                  </a:lnTo>
                  <a:lnTo>
                    <a:pt x="240" y="1088"/>
                  </a:lnTo>
                  <a:lnTo>
                    <a:pt x="240" y="1136"/>
                  </a:lnTo>
                  <a:lnTo>
                    <a:pt x="240" y="1184"/>
                  </a:lnTo>
                  <a:cubicBezTo>
                    <a:pt x="240" y="1190"/>
                    <a:pt x="240" y="1195"/>
                    <a:pt x="238" y="1200"/>
                  </a:cubicBezTo>
                  <a:lnTo>
                    <a:pt x="222" y="1248"/>
                  </a:lnTo>
                  <a:lnTo>
                    <a:pt x="224" y="1232"/>
                  </a:lnTo>
                  <a:lnTo>
                    <a:pt x="224" y="1296"/>
                  </a:lnTo>
                  <a:lnTo>
                    <a:pt x="224" y="1344"/>
                  </a:lnTo>
                  <a:lnTo>
                    <a:pt x="224" y="1392"/>
                  </a:lnTo>
                  <a:lnTo>
                    <a:pt x="224" y="1440"/>
                  </a:lnTo>
                  <a:lnTo>
                    <a:pt x="224" y="1504"/>
                  </a:lnTo>
                  <a:lnTo>
                    <a:pt x="224" y="1552"/>
                  </a:lnTo>
                  <a:lnTo>
                    <a:pt x="224" y="1600"/>
                  </a:lnTo>
                  <a:lnTo>
                    <a:pt x="128" y="1600"/>
                  </a:lnTo>
                  <a:lnTo>
                    <a:pt x="128" y="1552"/>
                  </a:lnTo>
                  <a:lnTo>
                    <a:pt x="222" y="1568"/>
                  </a:lnTo>
                  <a:lnTo>
                    <a:pt x="206" y="1616"/>
                  </a:lnTo>
                  <a:lnTo>
                    <a:pt x="208" y="1600"/>
                  </a:lnTo>
                  <a:lnTo>
                    <a:pt x="208" y="1648"/>
                  </a:lnTo>
                  <a:lnTo>
                    <a:pt x="208" y="1712"/>
                  </a:lnTo>
                  <a:lnTo>
                    <a:pt x="208" y="1760"/>
                  </a:lnTo>
                  <a:lnTo>
                    <a:pt x="112" y="1760"/>
                  </a:lnTo>
                  <a:lnTo>
                    <a:pt x="112" y="1712"/>
                  </a:lnTo>
                  <a:lnTo>
                    <a:pt x="208" y="1712"/>
                  </a:lnTo>
                  <a:lnTo>
                    <a:pt x="208" y="1760"/>
                  </a:lnTo>
                  <a:lnTo>
                    <a:pt x="208" y="1808"/>
                  </a:lnTo>
                  <a:lnTo>
                    <a:pt x="208" y="1856"/>
                  </a:lnTo>
                  <a:lnTo>
                    <a:pt x="208" y="1920"/>
                  </a:lnTo>
                  <a:lnTo>
                    <a:pt x="112" y="1920"/>
                  </a:lnTo>
                  <a:lnTo>
                    <a:pt x="112" y="1856"/>
                  </a:lnTo>
                  <a:lnTo>
                    <a:pt x="208" y="1856"/>
                  </a:lnTo>
                  <a:lnTo>
                    <a:pt x="208" y="1920"/>
                  </a:lnTo>
                  <a:lnTo>
                    <a:pt x="208" y="1968"/>
                  </a:lnTo>
                  <a:lnTo>
                    <a:pt x="208" y="2016"/>
                  </a:lnTo>
                  <a:lnTo>
                    <a:pt x="208" y="2064"/>
                  </a:lnTo>
                  <a:cubicBezTo>
                    <a:pt x="208" y="2088"/>
                    <a:pt x="191" y="2108"/>
                    <a:pt x="168" y="2112"/>
                  </a:cubicBezTo>
                  <a:cubicBezTo>
                    <a:pt x="145" y="2116"/>
                    <a:pt x="122" y="2102"/>
                    <a:pt x="115" y="2080"/>
                  </a:cubicBezTo>
                  <a:lnTo>
                    <a:pt x="99" y="2032"/>
                  </a:lnTo>
                  <a:lnTo>
                    <a:pt x="192" y="2016"/>
                  </a:lnTo>
                  <a:lnTo>
                    <a:pt x="192" y="2064"/>
                  </a:lnTo>
                  <a:lnTo>
                    <a:pt x="192" y="2128"/>
                  </a:lnTo>
                  <a:lnTo>
                    <a:pt x="192" y="2176"/>
                  </a:lnTo>
                  <a:lnTo>
                    <a:pt x="192" y="2224"/>
                  </a:lnTo>
                  <a:lnTo>
                    <a:pt x="96" y="2224"/>
                  </a:lnTo>
                  <a:lnTo>
                    <a:pt x="96" y="2176"/>
                  </a:lnTo>
                  <a:lnTo>
                    <a:pt x="192" y="2176"/>
                  </a:lnTo>
                  <a:lnTo>
                    <a:pt x="192" y="2224"/>
                  </a:lnTo>
                  <a:lnTo>
                    <a:pt x="192" y="2272"/>
                  </a:lnTo>
                  <a:lnTo>
                    <a:pt x="192" y="2320"/>
                  </a:lnTo>
                  <a:lnTo>
                    <a:pt x="192" y="2384"/>
                  </a:lnTo>
                  <a:lnTo>
                    <a:pt x="192" y="2432"/>
                  </a:lnTo>
                  <a:lnTo>
                    <a:pt x="192" y="2480"/>
                  </a:lnTo>
                  <a:lnTo>
                    <a:pt x="192" y="2528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800"/>
                  </a:lnTo>
                  <a:cubicBezTo>
                    <a:pt x="192" y="2827"/>
                    <a:pt x="171" y="2848"/>
                    <a:pt x="144" y="2848"/>
                  </a:cubicBezTo>
                  <a:lnTo>
                    <a:pt x="128" y="2848"/>
                  </a:lnTo>
                  <a:lnTo>
                    <a:pt x="176" y="2800"/>
                  </a:lnTo>
                  <a:lnTo>
                    <a:pt x="176" y="2848"/>
                  </a:lnTo>
                  <a:lnTo>
                    <a:pt x="176" y="2896"/>
                  </a:lnTo>
                  <a:lnTo>
                    <a:pt x="176" y="2944"/>
                  </a:lnTo>
                  <a:lnTo>
                    <a:pt x="176" y="3008"/>
                  </a:lnTo>
                  <a:lnTo>
                    <a:pt x="176" y="3056"/>
                  </a:lnTo>
                  <a:lnTo>
                    <a:pt x="176" y="3104"/>
                  </a:lnTo>
                  <a:lnTo>
                    <a:pt x="176" y="3152"/>
                  </a:lnTo>
                  <a:lnTo>
                    <a:pt x="176" y="3216"/>
                  </a:lnTo>
                  <a:lnTo>
                    <a:pt x="176" y="3264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72"/>
                  </a:lnTo>
                  <a:lnTo>
                    <a:pt x="176" y="3520"/>
                  </a:lnTo>
                  <a:lnTo>
                    <a:pt x="176" y="3568"/>
                  </a:lnTo>
                  <a:lnTo>
                    <a:pt x="176" y="3616"/>
                  </a:lnTo>
                  <a:lnTo>
                    <a:pt x="176" y="3680"/>
                  </a:lnTo>
                  <a:cubicBezTo>
                    <a:pt x="176" y="3686"/>
                    <a:pt x="176" y="3691"/>
                    <a:pt x="174" y="3696"/>
                  </a:cubicBezTo>
                  <a:lnTo>
                    <a:pt x="158" y="3744"/>
                  </a:lnTo>
                  <a:lnTo>
                    <a:pt x="160" y="3728"/>
                  </a:lnTo>
                  <a:lnTo>
                    <a:pt x="160" y="3776"/>
                  </a:lnTo>
                  <a:lnTo>
                    <a:pt x="160" y="3824"/>
                  </a:lnTo>
                  <a:lnTo>
                    <a:pt x="160" y="3888"/>
                  </a:lnTo>
                  <a:lnTo>
                    <a:pt x="160" y="3936"/>
                  </a:lnTo>
                  <a:lnTo>
                    <a:pt x="160" y="3984"/>
                  </a:lnTo>
                  <a:lnTo>
                    <a:pt x="160" y="4032"/>
                  </a:lnTo>
                  <a:lnTo>
                    <a:pt x="160" y="4096"/>
                  </a:lnTo>
                  <a:lnTo>
                    <a:pt x="160" y="4144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52"/>
                  </a:lnTo>
                  <a:cubicBezTo>
                    <a:pt x="160" y="4379"/>
                    <a:pt x="139" y="4400"/>
                    <a:pt x="112" y="4400"/>
                  </a:cubicBezTo>
                  <a:lnTo>
                    <a:pt x="96" y="4400"/>
                  </a:lnTo>
                  <a:lnTo>
                    <a:pt x="144" y="4352"/>
                  </a:lnTo>
                  <a:lnTo>
                    <a:pt x="144" y="4400"/>
                  </a:lnTo>
                  <a:lnTo>
                    <a:pt x="144" y="4448"/>
                  </a:lnTo>
                  <a:lnTo>
                    <a:pt x="144" y="4496"/>
                  </a:lnTo>
                  <a:lnTo>
                    <a:pt x="144" y="4560"/>
                  </a:lnTo>
                  <a:lnTo>
                    <a:pt x="144" y="4608"/>
                  </a:lnTo>
                  <a:lnTo>
                    <a:pt x="144" y="4656"/>
                  </a:lnTo>
                  <a:lnTo>
                    <a:pt x="144" y="4704"/>
                  </a:lnTo>
                  <a:lnTo>
                    <a:pt x="144" y="4768"/>
                  </a:lnTo>
                  <a:lnTo>
                    <a:pt x="144" y="481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76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cubicBezTo>
                    <a:pt x="144" y="5147"/>
                    <a:pt x="123" y="5168"/>
                    <a:pt x="96" y="5168"/>
                  </a:cubicBezTo>
                  <a:lnTo>
                    <a:pt x="80" y="5168"/>
                  </a:lnTo>
                  <a:lnTo>
                    <a:pt x="128" y="5120"/>
                  </a:lnTo>
                  <a:lnTo>
                    <a:pt x="128" y="5184"/>
                  </a:lnTo>
                  <a:lnTo>
                    <a:pt x="128" y="5232"/>
                  </a:lnTo>
                  <a:lnTo>
                    <a:pt x="128" y="5280"/>
                  </a:lnTo>
                  <a:lnTo>
                    <a:pt x="128" y="5328"/>
                  </a:lnTo>
                  <a:lnTo>
                    <a:pt x="128" y="5376"/>
                  </a:lnTo>
                  <a:lnTo>
                    <a:pt x="128" y="5440"/>
                  </a:lnTo>
                  <a:lnTo>
                    <a:pt x="128" y="5488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48"/>
                  </a:lnTo>
                  <a:lnTo>
                    <a:pt x="128" y="5696"/>
                  </a:lnTo>
                  <a:lnTo>
                    <a:pt x="128" y="5744"/>
                  </a:lnTo>
                  <a:lnTo>
                    <a:pt x="128" y="5856"/>
                  </a:lnTo>
                  <a:lnTo>
                    <a:pt x="128" y="5904"/>
                  </a:lnTo>
                  <a:lnTo>
                    <a:pt x="128" y="6000"/>
                  </a:lnTo>
                  <a:cubicBezTo>
                    <a:pt x="128" y="6004"/>
                    <a:pt x="128" y="6008"/>
                    <a:pt x="127" y="6012"/>
                  </a:cubicBezTo>
                  <a:lnTo>
                    <a:pt x="111" y="6076"/>
                  </a:lnTo>
                  <a:lnTo>
                    <a:pt x="112" y="6064"/>
                  </a:lnTo>
                  <a:lnTo>
                    <a:pt x="112" y="6160"/>
                  </a:lnTo>
                  <a:lnTo>
                    <a:pt x="112" y="6208"/>
                  </a:lnTo>
                  <a:lnTo>
                    <a:pt x="112" y="6320"/>
                  </a:lnTo>
                  <a:lnTo>
                    <a:pt x="112" y="6368"/>
                  </a:lnTo>
                  <a:lnTo>
                    <a:pt x="112" y="6464"/>
                  </a:lnTo>
                  <a:lnTo>
                    <a:pt x="112" y="6528"/>
                  </a:lnTo>
                  <a:lnTo>
                    <a:pt x="112" y="6624"/>
                  </a:lnTo>
                  <a:lnTo>
                    <a:pt x="112" y="6736"/>
                  </a:lnTo>
                  <a:lnTo>
                    <a:pt x="112" y="6784"/>
                  </a:lnTo>
                  <a:lnTo>
                    <a:pt x="112" y="6880"/>
                  </a:lnTo>
                  <a:lnTo>
                    <a:pt x="112" y="6944"/>
                  </a:lnTo>
                  <a:lnTo>
                    <a:pt x="112" y="7040"/>
                  </a:lnTo>
                  <a:lnTo>
                    <a:pt x="112" y="7152"/>
                  </a:lnTo>
                  <a:lnTo>
                    <a:pt x="112" y="7200"/>
                  </a:lnTo>
                  <a:lnTo>
                    <a:pt x="112" y="7248"/>
                  </a:lnTo>
                  <a:lnTo>
                    <a:pt x="112" y="7344"/>
                  </a:lnTo>
                  <a:lnTo>
                    <a:pt x="112" y="7408"/>
                  </a:lnTo>
                  <a:lnTo>
                    <a:pt x="112" y="7504"/>
                  </a:lnTo>
                  <a:lnTo>
                    <a:pt x="112" y="7552"/>
                  </a:lnTo>
                  <a:lnTo>
                    <a:pt x="112" y="7664"/>
                  </a:lnTo>
                  <a:lnTo>
                    <a:pt x="112" y="7712"/>
                  </a:lnTo>
                  <a:lnTo>
                    <a:pt x="112" y="7824"/>
                  </a:lnTo>
                  <a:lnTo>
                    <a:pt x="112" y="7920"/>
                  </a:lnTo>
                  <a:lnTo>
                    <a:pt x="112" y="7968"/>
                  </a:lnTo>
                  <a:lnTo>
                    <a:pt x="112" y="8032"/>
                  </a:lnTo>
                  <a:lnTo>
                    <a:pt x="112" y="8080"/>
                  </a:lnTo>
                  <a:lnTo>
                    <a:pt x="112" y="8128"/>
                  </a:lnTo>
                  <a:lnTo>
                    <a:pt x="112" y="8176"/>
                  </a:lnTo>
                  <a:lnTo>
                    <a:pt x="112" y="8240"/>
                  </a:lnTo>
                  <a:lnTo>
                    <a:pt x="112" y="8288"/>
                  </a:lnTo>
                  <a:cubicBezTo>
                    <a:pt x="112" y="8294"/>
                    <a:pt x="112" y="8299"/>
                    <a:pt x="110" y="8304"/>
                  </a:cubicBezTo>
                  <a:lnTo>
                    <a:pt x="94" y="8352"/>
                  </a:lnTo>
                  <a:lnTo>
                    <a:pt x="96" y="8336"/>
                  </a:lnTo>
                  <a:lnTo>
                    <a:pt x="96" y="8432"/>
                  </a:lnTo>
                  <a:lnTo>
                    <a:pt x="96" y="8496"/>
                  </a:lnTo>
                  <a:lnTo>
                    <a:pt x="96" y="8544"/>
                  </a:lnTo>
                  <a:lnTo>
                    <a:pt x="96" y="8592"/>
                  </a:lnTo>
                  <a:lnTo>
                    <a:pt x="96" y="8640"/>
                  </a:lnTo>
                  <a:lnTo>
                    <a:pt x="96" y="8704"/>
                  </a:lnTo>
                  <a:lnTo>
                    <a:pt x="96" y="8752"/>
                  </a:lnTo>
                  <a:lnTo>
                    <a:pt x="96" y="8848"/>
                  </a:lnTo>
                  <a:lnTo>
                    <a:pt x="96" y="8912"/>
                  </a:lnTo>
                  <a:lnTo>
                    <a:pt x="96" y="8960"/>
                  </a:lnTo>
                  <a:lnTo>
                    <a:pt x="96" y="9008"/>
                  </a:lnTo>
                  <a:lnTo>
                    <a:pt x="96" y="9056"/>
                  </a:lnTo>
                  <a:lnTo>
                    <a:pt x="96" y="9120"/>
                  </a:lnTo>
                  <a:lnTo>
                    <a:pt x="96" y="9168"/>
                  </a:lnTo>
                  <a:lnTo>
                    <a:pt x="96" y="9264"/>
                  </a:lnTo>
                  <a:lnTo>
                    <a:pt x="96" y="9312"/>
                  </a:lnTo>
                  <a:lnTo>
                    <a:pt x="96" y="9376"/>
                  </a:lnTo>
                  <a:lnTo>
                    <a:pt x="96" y="9424"/>
                  </a:lnTo>
                  <a:lnTo>
                    <a:pt x="96" y="9520"/>
                  </a:lnTo>
                  <a:lnTo>
                    <a:pt x="96" y="9584"/>
                  </a:lnTo>
                  <a:lnTo>
                    <a:pt x="96" y="9632"/>
                  </a:lnTo>
                  <a:lnTo>
                    <a:pt x="96" y="9680"/>
                  </a:lnTo>
                  <a:lnTo>
                    <a:pt x="96" y="9728"/>
                  </a:lnTo>
                  <a:lnTo>
                    <a:pt x="96" y="9792"/>
                  </a:lnTo>
                  <a:lnTo>
                    <a:pt x="96" y="9840"/>
                  </a:lnTo>
                  <a:lnTo>
                    <a:pt x="96" y="9888"/>
                  </a:lnTo>
                  <a:lnTo>
                    <a:pt x="96" y="9936"/>
                  </a:lnTo>
                  <a:cubicBezTo>
                    <a:pt x="96" y="9963"/>
                    <a:pt x="75" y="9984"/>
                    <a:pt x="48" y="9984"/>
                  </a:cubicBezTo>
                  <a:cubicBezTo>
                    <a:pt x="22" y="9984"/>
                    <a:pt x="0" y="9963"/>
                    <a:pt x="0" y="993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5" name="Freeform 273"/>
            <p:cNvSpPr>
              <a:spLocks/>
            </p:cNvSpPr>
            <p:nvPr/>
          </p:nvSpPr>
          <p:spPr bwMode="auto">
            <a:xfrm>
              <a:off x="7746962" y="3643612"/>
              <a:ext cx="29772" cy="280654"/>
            </a:xfrm>
            <a:custGeom>
              <a:avLst/>
              <a:gdLst>
                <a:gd name="T0" fmla="*/ 64 w 496"/>
                <a:gd name="T1" fmla="*/ 2752 h 2944"/>
                <a:gd name="T2" fmla="*/ 112 w 496"/>
                <a:gd name="T3" fmla="*/ 2688 h 2944"/>
                <a:gd name="T4" fmla="*/ 32 w 496"/>
                <a:gd name="T5" fmla="*/ 2320 h 2944"/>
                <a:gd name="T6" fmla="*/ 48 w 496"/>
                <a:gd name="T7" fmla="*/ 1920 h 2944"/>
                <a:gd name="T8" fmla="*/ 96 w 496"/>
                <a:gd name="T9" fmla="*/ 1968 h 2944"/>
                <a:gd name="T10" fmla="*/ 112 w 496"/>
                <a:gd name="T11" fmla="*/ 1808 h 2944"/>
                <a:gd name="T12" fmla="*/ 96 w 496"/>
                <a:gd name="T13" fmla="*/ 1440 h 2944"/>
                <a:gd name="T14" fmla="*/ 112 w 496"/>
                <a:gd name="T15" fmla="*/ 1232 h 2944"/>
                <a:gd name="T16" fmla="*/ 160 w 496"/>
                <a:gd name="T17" fmla="*/ 976 h 2944"/>
                <a:gd name="T18" fmla="*/ 144 w 496"/>
                <a:gd name="T19" fmla="*/ 928 h 2944"/>
                <a:gd name="T20" fmla="*/ 192 w 496"/>
                <a:gd name="T21" fmla="*/ 672 h 2944"/>
                <a:gd name="T22" fmla="*/ 224 w 496"/>
                <a:gd name="T23" fmla="*/ 816 h 2944"/>
                <a:gd name="T24" fmla="*/ 176 w 496"/>
                <a:gd name="T25" fmla="*/ 560 h 2944"/>
                <a:gd name="T26" fmla="*/ 240 w 496"/>
                <a:gd name="T27" fmla="*/ 672 h 2944"/>
                <a:gd name="T28" fmla="*/ 288 w 496"/>
                <a:gd name="T29" fmla="*/ 624 h 2944"/>
                <a:gd name="T30" fmla="*/ 208 w 496"/>
                <a:gd name="T31" fmla="*/ 512 h 2944"/>
                <a:gd name="T32" fmla="*/ 208 w 496"/>
                <a:gd name="T33" fmla="*/ 256 h 2944"/>
                <a:gd name="T34" fmla="*/ 272 w 496"/>
                <a:gd name="T35" fmla="*/ 352 h 2944"/>
                <a:gd name="T36" fmla="*/ 288 w 496"/>
                <a:gd name="T37" fmla="*/ 512 h 2944"/>
                <a:gd name="T38" fmla="*/ 336 w 496"/>
                <a:gd name="T39" fmla="*/ 464 h 2944"/>
                <a:gd name="T40" fmla="*/ 304 w 496"/>
                <a:gd name="T41" fmla="*/ 368 h 2944"/>
                <a:gd name="T42" fmla="*/ 368 w 496"/>
                <a:gd name="T43" fmla="*/ 560 h 2944"/>
                <a:gd name="T44" fmla="*/ 288 w 496"/>
                <a:gd name="T45" fmla="*/ 464 h 2944"/>
                <a:gd name="T46" fmla="*/ 336 w 496"/>
                <a:gd name="T47" fmla="*/ 208 h 2944"/>
                <a:gd name="T48" fmla="*/ 368 w 496"/>
                <a:gd name="T49" fmla="*/ 256 h 2944"/>
                <a:gd name="T50" fmla="*/ 432 w 496"/>
                <a:gd name="T51" fmla="*/ 256 h 2944"/>
                <a:gd name="T52" fmla="*/ 336 w 496"/>
                <a:gd name="T53" fmla="*/ 304 h 2944"/>
                <a:gd name="T54" fmla="*/ 352 w 496"/>
                <a:gd name="T55" fmla="*/ 96 h 2944"/>
                <a:gd name="T56" fmla="*/ 416 w 496"/>
                <a:gd name="T57" fmla="*/ 192 h 2944"/>
                <a:gd name="T58" fmla="*/ 416 w 496"/>
                <a:gd name="T59" fmla="*/ 48 h 2944"/>
                <a:gd name="T60" fmla="*/ 384 w 496"/>
                <a:gd name="T61" fmla="*/ 144 h 2944"/>
                <a:gd name="T62" fmla="*/ 480 w 496"/>
                <a:gd name="T63" fmla="*/ 672 h 2944"/>
                <a:gd name="T64" fmla="*/ 496 w 496"/>
                <a:gd name="T65" fmla="*/ 1184 h 2944"/>
                <a:gd name="T66" fmla="*/ 496 w 496"/>
                <a:gd name="T67" fmla="*/ 1920 h 2944"/>
                <a:gd name="T68" fmla="*/ 400 w 496"/>
                <a:gd name="T69" fmla="*/ 1968 h 2944"/>
                <a:gd name="T70" fmla="*/ 400 w 496"/>
                <a:gd name="T71" fmla="*/ 1232 h 2944"/>
                <a:gd name="T72" fmla="*/ 384 w 496"/>
                <a:gd name="T73" fmla="*/ 720 h 2944"/>
                <a:gd name="T74" fmla="*/ 480 w 496"/>
                <a:gd name="T75" fmla="*/ 144 h 2944"/>
                <a:gd name="T76" fmla="*/ 368 w 496"/>
                <a:gd name="T77" fmla="*/ 144 h 2944"/>
                <a:gd name="T78" fmla="*/ 400 w 496"/>
                <a:gd name="T79" fmla="*/ 192 h 2944"/>
                <a:gd name="T80" fmla="*/ 432 w 496"/>
                <a:gd name="T81" fmla="*/ 256 h 2944"/>
                <a:gd name="T82" fmla="*/ 432 w 496"/>
                <a:gd name="T83" fmla="*/ 304 h 2944"/>
                <a:gd name="T84" fmla="*/ 400 w 496"/>
                <a:gd name="T85" fmla="*/ 256 h 2944"/>
                <a:gd name="T86" fmla="*/ 288 w 496"/>
                <a:gd name="T87" fmla="*/ 464 h 2944"/>
                <a:gd name="T88" fmla="*/ 368 w 496"/>
                <a:gd name="T89" fmla="*/ 560 h 2944"/>
                <a:gd name="T90" fmla="*/ 352 w 496"/>
                <a:gd name="T91" fmla="*/ 464 h 2944"/>
                <a:gd name="T92" fmla="*/ 240 w 496"/>
                <a:gd name="T93" fmla="*/ 464 h 2944"/>
                <a:gd name="T94" fmla="*/ 320 w 496"/>
                <a:gd name="T95" fmla="*/ 256 h 2944"/>
                <a:gd name="T96" fmla="*/ 304 w 496"/>
                <a:gd name="T97" fmla="*/ 304 h 2944"/>
                <a:gd name="T98" fmla="*/ 256 w 496"/>
                <a:gd name="T99" fmla="*/ 672 h 2944"/>
                <a:gd name="T100" fmla="*/ 192 w 496"/>
                <a:gd name="T101" fmla="*/ 560 h 2944"/>
                <a:gd name="T102" fmla="*/ 272 w 496"/>
                <a:gd name="T103" fmla="*/ 560 h 2944"/>
                <a:gd name="T104" fmla="*/ 272 w 496"/>
                <a:gd name="T105" fmla="*/ 720 h 2944"/>
                <a:gd name="T106" fmla="*/ 144 w 496"/>
                <a:gd name="T107" fmla="*/ 720 h 2944"/>
                <a:gd name="T108" fmla="*/ 224 w 496"/>
                <a:gd name="T109" fmla="*/ 1088 h 2944"/>
                <a:gd name="T110" fmla="*/ 208 w 496"/>
                <a:gd name="T111" fmla="*/ 1136 h 2944"/>
                <a:gd name="T112" fmla="*/ 192 w 496"/>
                <a:gd name="T113" fmla="*/ 1392 h 2944"/>
                <a:gd name="T114" fmla="*/ 160 w 496"/>
                <a:gd name="T115" fmla="*/ 1760 h 2944"/>
                <a:gd name="T116" fmla="*/ 48 w 496"/>
                <a:gd name="T117" fmla="*/ 1856 h 2944"/>
                <a:gd name="T118" fmla="*/ 128 w 496"/>
                <a:gd name="T119" fmla="*/ 2016 h 2944"/>
                <a:gd name="T120" fmla="*/ 112 w 496"/>
                <a:gd name="T121" fmla="*/ 2480 h 2944"/>
                <a:gd name="T122" fmla="*/ 112 w 496"/>
                <a:gd name="T123" fmla="*/ 2848 h 2944"/>
                <a:gd name="T124" fmla="*/ 96 w 496"/>
                <a:gd name="T125" fmla="*/ 2896 h 29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6" h="2944">
                  <a:moveTo>
                    <a:pt x="0" y="2896"/>
                  </a:moveTo>
                  <a:lnTo>
                    <a:pt x="0" y="2848"/>
                  </a:lnTo>
                  <a:lnTo>
                    <a:pt x="0" y="2800"/>
                  </a:lnTo>
                  <a:cubicBezTo>
                    <a:pt x="0" y="2774"/>
                    <a:pt x="22" y="2752"/>
                    <a:pt x="48" y="2752"/>
                  </a:cubicBezTo>
                  <a:cubicBezTo>
                    <a:pt x="75" y="2752"/>
                    <a:pt x="96" y="2774"/>
                    <a:pt x="96" y="2800"/>
                  </a:cubicBezTo>
                  <a:lnTo>
                    <a:pt x="96" y="2848"/>
                  </a:lnTo>
                  <a:lnTo>
                    <a:pt x="48" y="2800"/>
                  </a:lnTo>
                  <a:lnTo>
                    <a:pt x="64" y="2800"/>
                  </a:lnTo>
                  <a:lnTo>
                    <a:pt x="16" y="2848"/>
                  </a:lnTo>
                  <a:lnTo>
                    <a:pt x="16" y="2800"/>
                  </a:lnTo>
                  <a:cubicBezTo>
                    <a:pt x="16" y="2774"/>
                    <a:pt x="38" y="2752"/>
                    <a:pt x="64" y="2752"/>
                  </a:cubicBezTo>
                  <a:cubicBezTo>
                    <a:pt x="91" y="2752"/>
                    <a:pt x="112" y="2774"/>
                    <a:pt x="112" y="2800"/>
                  </a:cubicBezTo>
                  <a:lnTo>
                    <a:pt x="112" y="2848"/>
                  </a:lnTo>
                  <a:cubicBezTo>
                    <a:pt x="112" y="2875"/>
                    <a:pt x="91" y="2896"/>
                    <a:pt x="64" y="2896"/>
                  </a:cubicBezTo>
                  <a:cubicBezTo>
                    <a:pt x="38" y="2896"/>
                    <a:pt x="16" y="2875"/>
                    <a:pt x="16" y="2848"/>
                  </a:cubicBezTo>
                  <a:lnTo>
                    <a:pt x="16" y="2800"/>
                  </a:lnTo>
                  <a:lnTo>
                    <a:pt x="16" y="2736"/>
                  </a:lnTo>
                  <a:lnTo>
                    <a:pt x="16" y="2688"/>
                  </a:lnTo>
                  <a:lnTo>
                    <a:pt x="16" y="2640"/>
                  </a:lnTo>
                  <a:cubicBezTo>
                    <a:pt x="16" y="2614"/>
                    <a:pt x="38" y="2592"/>
                    <a:pt x="64" y="2592"/>
                  </a:cubicBezTo>
                  <a:cubicBezTo>
                    <a:pt x="91" y="2592"/>
                    <a:pt x="112" y="2614"/>
                    <a:pt x="112" y="2640"/>
                  </a:cubicBezTo>
                  <a:lnTo>
                    <a:pt x="112" y="2688"/>
                  </a:lnTo>
                  <a:cubicBezTo>
                    <a:pt x="112" y="2715"/>
                    <a:pt x="91" y="2736"/>
                    <a:pt x="64" y="2736"/>
                  </a:cubicBezTo>
                  <a:cubicBezTo>
                    <a:pt x="38" y="2736"/>
                    <a:pt x="16" y="2715"/>
                    <a:pt x="16" y="2688"/>
                  </a:cubicBezTo>
                  <a:lnTo>
                    <a:pt x="16" y="2640"/>
                  </a:lnTo>
                  <a:lnTo>
                    <a:pt x="16" y="2592"/>
                  </a:lnTo>
                  <a:lnTo>
                    <a:pt x="16" y="2528"/>
                  </a:lnTo>
                  <a:lnTo>
                    <a:pt x="16" y="2480"/>
                  </a:lnTo>
                  <a:cubicBezTo>
                    <a:pt x="16" y="2475"/>
                    <a:pt x="17" y="2470"/>
                    <a:pt x="19" y="2465"/>
                  </a:cubicBezTo>
                  <a:lnTo>
                    <a:pt x="35" y="2417"/>
                  </a:lnTo>
                  <a:lnTo>
                    <a:pt x="32" y="2432"/>
                  </a:lnTo>
                  <a:lnTo>
                    <a:pt x="32" y="2384"/>
                  </a:lnTo>
                  <a:lnTo>
                    <a:pt x="32" y="2320"/>
                  </a:lnTo>
                  <a:lnTo>
                    <a:pt x="32" y="2272"/>
                  </a:lnTo>
                  <a:lnTo>
                    <a:pt x="32" y="2224"/>
                  </a:lnTo>
                  <a:lnTo>
                    <a:pt x="32" y="2176"/>
                  </a:lnTo>
                  <a:lnTo>
                    <a:pt x="32" y="2112"/>
                  </a:lnTo>
                  <a:lnTo>
                    <a:pt x="32" y="2064"/>
                  </a:lnTo>
                  <a:lnTo>
                    <a:pt x="32" y="2016"/>
                  </a:lnTo>
                  <a:cubicBezTo>
                    <a:pt x="32" y="1990"/>
                    <a:pt x="54" y="1968"/>
                    <a:pt x="80" y="1968"/>
                  </a:cubicBezTo>
                  <a:lnTo>
                    <a:pt x="96" y="1968"/>
                  </a:lnTo>
                  <a:lnTo>
                    <a:pt x="48" y="2016"/>
                  </a:lnTo>
                  <a:lnTo>
                    <a:pt x="48" y="1968"/>
                  </a:lnTo>
                  <a:lnTo>
                    <a:pt x="48" y="1920"/>
                  </a:lnTo>
                  <a:lnTo>
                    <a:pt x="48" y="1856"/>
                  </a:lnTo>
                  <a:cubicBezTo>
                    <a:pt x="48" y="1830"/>
                    <a:pt x="70" y="1808"/>
                    <a:pt x="96" y="1808"/>
                  </a:cubicBezTo>
                  <a:cubicBezTo>
                    <a:pt x="123" y="1808"/>
                    <a:pt x="144" y="1830"/>
                    <a:pt x="144" y="1856"/>
                  </a:cubicBezTo>
                  <a:lnTo>
                    <a:pt x="144" y="1920"/>
                  </a:lnTo>
                  <a:cubicBezTo>
                    <a:pt x="144" y="1947"/>
                    <a:pt x="123" y="1968"/>
                    <a:pt x="96" y="1968"/>
                  </a:cubicBezTo>
                  <a:cubicBezTo>
                    <a:pt x="70" y="1968"/>
                    <a:pt x="48" y="1947"/>
                    <a:pt x="48" y="1920"/>
                  </a:cubicBezTo>
                  <a:lnTo>
                    <a:pt x="48" y="1856"/>
                  </a:lnTo>
                  <a:cubicBezTo>
                    <a:pt x="48" y="1830"/>
                    <a:pt x="70" y="1808"/>
                    <a:pt x="96" y="1808"/>
                  </a:cubicBezTo>
                  <a:cubicBezTo>
                    <a:pt x="123" y="1808"/>
                    <a:pt x="144" y="1830"/>
                    <a:pt x="144" y="1856"/>
                  </a:cubicBezTo>
                  <a:lnTo>
                    <a:pt x="144" y="1920"/>
                  </a:lnTo>
                  <a:cubicBezTo>
                    <a:pt x="144" y="1947"/>
                    <a:pt x="123" y="1968"/>
                    <a:pt x="96" y="1968"/>
                  </a:cubicBezTo>
                  <a:cubicBezTo>
                    <a:pt x="70" y="1968"/>
                    <a:pt x="48" y="1947"/>
                    <a:pt x="48" y="1920"/>
                  </a:cubicBezTo>
                  <a:lnTo>
                    <a:pt x="48" y="1856"/>
                  </a:lnTo>
                  <a:cubicBezTo>
                    <a:pt x="48" y="1851"/>
                    <a:pt x="49" y="1846"/>
                    <a:pt x="51" y="1841"/>
                  </a:cubicBezTo>
                  <a:lnTo>
                    <a:pt x="67" y="1793"/>
                  </a:lnTo>
                  <a:lnTo>
                    <a:pt x="64" y="1808"/>
                  </a:lnTo>
                  <a:lnTo>
                    <a:pt x="64" y="1760"/>
                  </a:lnTo>
                  <a:lnTo>
                    <a:pt x="64" y="1712"/>
                  </a:lnTo>
                  <a:cubicBezTo>
                    <a:pt x="64" y="1686"/>
                    <a:pt x="86" y="1664"/>
                    <a:pt x="112" y="1664"/>
                  </a:cubicBezTo>
                  <a:cubicBezTo>
                    <a:pt x="139" y="1664"/>
                    <a:pt x="160" y="1686"/>
                    <a:pt x="160" y="1712"/>
                  </a:cubicBezTo>
                  <a:lnTo>
                    <a:pt x="160" y="1760"/>
                  </a:lnTo>
                  <a:cubicBezTo>
                    <a:pt x="160" y="1787"/>
                    <a:pt x="139" y="1808"/>
                    <a:pt x="112" y="1808"/>
                  </a:cubicBezTo>
                  <a:cubicBezTo>
                    <a:pt x="86" y="1808"/>
                    <a:pt x="64" y="1787"/>
                    <a:pt x="64" y="1760"/>
                  </a:cubicBezTo>
                  <a:lnTo>
                    <a:pt x="64" y="1712"/>
                  </a:lnTo>
                  <a:lnTo>
                    <a:pt x="64" y="1648"/>
                  </a:lnTo>
                  <a:lnTo>
                    <a:pt x="64" y="1600"/>
                  </a:lnTo>
                  <a:lnTo>
                    <a:pt x="64" y="1552"/>
                  </a:lnTo>
                  <a:cubicBezTo>
                    <a:pt x="64" y="1526"/>
                    <a:pt x="86" y="1504"/>
                    <a:pt x="112" y="1504"/>
                  </a:cubicBezTo>
                  <a:lnTo>
                    <a:pt x="128" y="1504"/>
                  </a:lnTo>
                  <a:lnTo>
                    <a:pt x="144" y="1504"/>
                  </a:lnTo>
                  <a:lnTo>
                    <a:pt x="96" y="1552"/>
                  </a:lnTo>
                  <a:lnTo>
                    <a:pt x="96" y="1504"/>
                  </a:lnTo>
                  <a:lnTo>
                    <a:pt x="96" y="1440"/>
                  </a:lnTo>
                  <a:lnTo>
                    <a:pt x="96" y="1392"/>
                  </a:lnTo>
                  <a:lnTo>
                    <a:pt x="96" y="1344"/>
                  </a:lnTo>
                  <a:lnTo>
                    <a:pt x="96" y="1296"/>
                  </a:lnTo>
                  <a:lnTo>
                    <a:pt x="96" y="1232"/>
                  </a:lnTo>
                  <a:lnTo>
                    <a:pt x="96" y="1184"/>
                  </a:lnTo>
                  <a:cubicBezTo>
                    <a:pt x="96" y="1158"/>
                    <a:pt x="118" y="1136"/>
                    <a:pt x="144" y="1136"/>
                  </a:cubicBezTo>
                  <a:cubicBezTo>
                    <a:pt x="171" y="1136"/>
                    <a:pt x="192" y="1158"/>
                    <a:pt x="192" y="1184"/>
                  </a:cubicBezTo>
                  <a:lnTo>
                    <a:pt x="192" y="1232"/>
                  </a:lnTo>
                  <a:lnTo>
                    <a:pt x="144" y="1184"/>
                  </a:lnTo>
                  <a:lnTo>
                    <a:pt x="160" y="1184"/>
                  </a:lnTo>
                  <a:lnTo>
                    <a:pt x="112" y="1232"/>
                  </a:lnTo>
                  <a:lnTo>
                    <a:pt x="112" y="1184"/>
                  </a:lnTo>
                  <a:lnTo>
                    <a:pt x="112" y="1136"/>
                  </a:lnTo>
                  <a:lnTo>
                    <a:pt x="112" y="1088"/>
                  </a:lnTo>
                  <a:lnTo>
                    <a:pt x="112" y="1024"/>
                  </a:lnTo>
                  <a:cubicBezTo>
                    <a:pt x="112" y="998"/>
                    <a:pt x="134" y="976"/>
                    <a:pt x="160" y="976"/>
                  </a:cubicBezTo>
                  <a:cubicBezTo>
                    <a:pt x="187" y="976"/>
                    <a:pt x="208" y="998"/>
                    <a:pt x="208" y="1024"/>
                  </a:cubicBezTo>
                  <a:lnTo>
                    <a:pt x="208" y="1088"/>
                  </a:lnTo>
                  <a:cubicBezTo>
                    <a:pt x="208" y="1115"/>
                    <a:pt x="187" y="1136"/>
                    <a:pt x="160" y="1136"/>
                  </a:cubicBezTo>
                  <a:cubicBezTo>
                    <a:pt x="134" y="1136"/>
                    <a:pt x="112" y="1115"/>
                    <a:pt x="112" y="1088"/>
                  </a:cubicBezTo>
                  <a:lnTo>
                    <a:pt x="112" y="1024"/>
                  </a:lnTo>
                  <a:cubicBezTo>
                    <a:pt x="112" y="998"/>
                    <a:pt x="134" y="976"/>
                    <a:pt x="160" y="976"/>
                  </a:cubicBezTo>
                  <a:cubicBezTo>
                    <a:pt x="187" y="976"/>
                    <a:pt x="208" y="998"/>
                    <a:pt x="208" y="1024"/>
                  </a:cubicBezTo>
                  <a:lnTo>
                    <a:pt x="208" y="1088"/>
                  </a:lnTo>
                  <a:lnTo>
                    <a:pt x="160" y="1040"/>
                  </a:lnTo>
                  <a:lnTo>
                    <a:pt x="176" y="1040"/>
                  </a:lnTo>
                  <a:lnTo>
                    <a:pt x="128" y="1088"/>
                  </a:lnTo>
                  <a:lnTo>
                    <a:pt x="128" y="1024"/>
                  </a:lnTo>
                  <a:lnTo>
                    <a:pt x="128" y="976"/>
                  </a:lnTo>
                  <a:lnTo>
                    <a:pt x="128" y="928"/>
                  </a:lnTo>
                  <a:cubicBezTo>
                    <a:pt x="128" y="902"/>
                    <a:pt x="150" y="880"/>
                    <a:pt x="176" y="880"/>
                  </a:cubicBezTo>
                  <a:lnTo>
                    <a:pt x="192" y="880"/>
                  </a:lnTo>
                  <a:lnTo>
                    <a:pt x="144" y="928"/>
                  </a:lnTo>
                  <a:lnTo>
                    <a:pt x="144" y="880"/>
                  </a:lnTo>
                  <a:lnTo>
                    <a:pt x="144" y="832"/>
                  </a:lnTo>
                  <a:lnTo>
                    <a:pt x="144" y="768"/>
                  </a:lnTo>
                  <a:lnTo>
                    <a:pt x="144" y="720"/>
                  </a:lnTo>
                  <a:cubicBezTo>
                    <a:pt x="144" y="694"/>
                    <a:pt x="166" y="672"/>
                    <a:pt x="192" y="672"/>
                  </a:cubicBezTo>
                  <a:cubicBezTo>
                    <a:pt x="219" y="672"/>
                    <a:pt x="240" y="694"/>
                    <a:pt x="240" y="720"/>
                  </a:cubicBezTo>
                  <a:lnTo>
                    <a:pt x="240" y="768"/>
                  </a:lnTo>
                  <a:cubicBezTo>
                    <a:pt x="240" y="795"/>
                    <a:pt x="219" y="816"/>
                    <a:pt x="192" y="816"/>
                  </a:cubicBezTo>
                  <a:cubicBezTo>
                    <a:pt x="166" y="816"/>
                    <a:pt x="144" y="795"/>
                    <a:pt x="144" y="768"/>
                  </a:cubicBezTo>
                  <a:lnTo>
                    <a:pt x="144" y="720"/>
                  </a:lnTo>
                  <a:cubicBezTo>
                    <a:pt x="144" y="694"/>
                    <a:pt x="166" y="672"/>
                    <a:pt x="192" y="672"/>
                  </a:cubicBezTo>
                  <a:lnTo>
                    <a:pt x="208" y="672"/>
                  </a:lnTo>
                  <a:cubicBezTo>
                    <a:pt x="235" y="672"/>
                    <a:pt x="256" y="694"/>
                    <a:pt x="256" y="720"/>
                  </a:cubicBezTo>
                  <a:lnTo>
                    <a:pt x="256" y="768"/>
                  </a:lnTo>
                  <a:lnTo>
                    <a:pt x="208" y="720"/>
                  </a:lnTo>
                  <a:lnTo>
                    <a:pt x="224" y="720"/>
                  </a:lnTo>
                  <a:lnTo>
                    <a:pt x="176" y="768"/>
                  </a:lnTo>
                  <a:lnTo>
                    <a:pt x="176" y="720"/>
                  </a:lnTo>
                  <a:cubicBezTo>
                    <a:pt x="176" y="694"/>
                    <a:pt x="198" y="672"/>
                    <a:pt x="224" y="672"/>
                  </a:cubicBezTo>
                  <a:cubicBezTo>
                    <a:pt x="251" y="672"/>
                    <a:pt x="272" y="694"/>
                    <a:pt x="272" y="720"/>
                  </a:cubicBezTo>
                  <a:lnTo>
                    <a:pt x="272" y="768"/>
                  </a:lnTo>
                  <a:cubicBezTo>
                    <a:pt x="272" y="795"/>
                    <a:pt x="251" y="816"/>
                    <a:pt x="224" y="816"/>
                  </a:cubicBezTo>
                  <a:cubicBezTo>
                    <a:pt x="198" y="816"/>
                    <a:pt x="176" y="795"/>
                    <a:pt x="176" y="768"/>
                  </a:cubicBezTo>
                  <a:lnTo>
                    <a:pt x="176" y="720"/>
                  </a:lnTo>
                  <a:lnTo>
                    <a:pt x="176" y="672"/>
                  </a:lnTo>
                  <a:lnTo>
                    <a:pt x="176" y="624"/>
                  </a:lnTo>
                  <a:lnTo>
                    <a:pt x="176" y="560"/>
                  </a:lnTo>
                  <a:cubicBezTo>
                    <a:pt x="176" y="534"/>
                    <a:pt x="198" y="512"/>
                    <a:pt x="224" y="512"/>
                  </a:cubicBezTo>
                  <a:cubicBezTo>
                    <a:pt x="251" y="512"/>
                    <a:pt x="272" y="534"/>
                    <a:pt x="272" y="560"/>
                  </a:cubicBezTo>
                  <a:lnTo>
                    <a:pt x="272" y="624"/>
                  </a:lnTo>
                  <a:cubicBezTo>
                    <a:pt x="272" y="651"/>
                    <a:pt x="251" y="672"/>
                    <a:pt x="224" y="672"/>
                  </a:cubicBezTo>
                  <a:cubicBezTo>
                    <a:pt x="198" y="672"/>
                    <a:pt x="176" y="651"/>
                    <a:pt x="176" y="624"/>
                  </a:cubicBezTo>
                  <a:lnTo>
                    <a:pt x="176" y="560"/>
                  </a:lnTo>
                  <a:cubicBezTo>
                    <a:pt x="176" y="534"/>
                    <a:pt x="198" y="512"/>
                    <a:pt x="224" y="512"/>
                  </a:cubicBezTo>
                  <a:cubicBezTo>
                    <a:pt x="251" y="512"/>
                    <a:pt x="272" y="534"/>
                    <a:pt x="272" y="560"/>
                  </a:cubicBezTo>
                  <a:lnTo>
                    <a:pt x="272" y="624"/>
                  </a:lnTo>
                  <a:lnTo>
                    <a:pt x="224" y="576"/>
                  </a:lnTo>
                  <a:lnTo>
                    <a:pt x="240" y="576"/>
                  </a:lnTo>
                  <a:lnTo>
                    <a:pt x="192" y="624"/>
                  </a:lnTo>
                  <a:lnTo>
                    <a:pt x="192" y="560"/>
                  </a:lnTo>
                  <a:cubicBezTo>
                    <a:pt x="192" y="534"/>
                    <a:pt x="214" y="512"/>
                    <a:pt x="240" y="512"/>
                  </a:cubicBezTo>
                  <a:cubicBezTo>
                    <a:pt x="267" y="512"/>
                    <a:pt x="288" y="534"/>
                    <a:pt x="288" y="560"/>
                  </a:cubicBezTo>
                  <a:lnTo>
                    <a:pt x="288" y="624"/>
                  </a:lnTo>
                  <a:cubicBezTo>
                    <a:pt x="288" y="651"/>
                    <a:pt x="267" y="672"/>
                    <a:pt x="240" y="672"/>
                  </a:cubicBezTo>
                  <a:cubicBezTo>
                    <a:pt x="214" y="672"/>
                    <a:pt x="192" y="651"/>
                    <a:pt x="192" y="624"/>
                  </a:cubicBezTo>
                  <a:lnTo>
                    <a:pt x="192" y="560"/>
                  </a:lnTo>
                  <a:cubicBezTo>
                    <a:pt x="192" y="534"/>
                    <a:pt x="214" y="512"/>
                    <a:pt x="240" y="512"/>
                  </a:cubicBezTo>
                  <a:cubicBezTo>
                    <a:pt x="267" y="512"/>
                    <a:pt x="288" y="534"/>
                    <a:pt x="288" y="560"/>
                  </a:cubicBezTo>
                  <a:lnTo>
                    <a:pt x="288" y="624"/>
                  </a:lnTo>
                  <a:cubicBezTo>
                    <a:pt x="288" y="651"/>
                    <a:pt x="267" y="672"/>
                    <a:pt x="240" y="672"/>
                  </a:cubicBezTo>
                  <a:cubicBezTo>
                    <a:pt x="214" y="672"/>
                    <a:pt x="192" y="651"/>
                    <a:pt x="192" y="624"/>
                  </a:cubicBezTo>
                  <a:lnTo>
                    <a:pt x="192" y="560"/>
                  </a:lnTo>
                  <a:cubicBezTo>
                    <a:pt x="192" y="534"/>
                    <a:pt x="214" y="512"/>
                    <a:pt x="240" y="512"/>
                  </a:cubicBezTo>
                  <a:cubicBezTo>
                    <a:pt x="267" y="512"/>
                    <a:pt x="288" y="534"/>
                    <a:pt x="288" y="560"/>
                  </a:cubicBezTo>
                  <a:lnTo>
                    <a:pt x="288" y="624"/>
                  </a:lnTo>
                  <a:cubicBezTo>
                    <a:pt x="288" y="651"/>
                    <a:pt x="267" y="672"/>
                    <a:pt x="240" y="672"/>
                  </a:cubicBezTo>
                  <a:cubicBezTo>
                    <a:pt x="214" y="672"/>
                    <a:pt x="192" y="651"/>
                    <a:pt x="192" y="624"/>
                  </a:cubicBezTo>
                  <a:lnTo>
                    <a:pt x="192" y="560"/>
                  </a:lnTo>
                  <a:cubicBezTo>
                    <a:pt x="192" y="534"/>
                    <a:pt x="214" y="512"/>
                    <a:pt x="240" y="512"/>
                  </a:cubicBezTo>
                  <a:cubicBezTo>
                    <a:pt x="267" y="512"/>
                    <a:pt x="288" y="534"/>
                    <a:pt x="288" y="560"/>
                  </a:cubicBezTo>
                  <a:lnTo>
                    <a:pt x="288" y="624"/>
                  </a:lnTo>
                  <a:lnTo>
                    <a:pt x="240" y="576"/>
                  </a:lnTo>
                  <a:lnTo>
                    <a:pt x="256" y="576"/>
                  </a:lnTo>
                  <a:lnTo>
                    <a:pt x="208" y="624"/>
                  </a:lnTo>
                  <a:lnTo>
                    <a:pt x="208" y="560"/>
                  </a:lnTo>
                  <a:lnTo>
                    <a:pt x="208" y="512"/>
                  </a:lnTo>
                  <a:lnTo>
                    <a:pt x="208" y="464"/>
                  </a:lnTo>
                  <a:lnTo>
                    <a:pt x="208" y="416"/>
                  </a:lnTo>
                  <a:cubicBezTo>
                    <a:pt x="208" y="390"/>
                    <a:pt x="230" y="368"/>
                    <a:pt x="256" y="368"/>
                  </a:cubicBezTo>
                  <a:cubicBezTo>
                    <a:pt x="283" y="368"/>
                    <a:pt x="304" y="390"/>
                    <a:pt x="304" y="416"/>
                  </a:cubicBezTo>
                  <a:lnTo>
                    <a:pt x="304" y="464"/>
                  </a:lnTo>
                  <a:cubicBezTo>
                    <a:pt x="304" y="491"/>
                    <a:pt x="283" y="512"/>
                    <a:pt x="256" y="512"/>
                  </a:cubicBezTo>
                  <a:cubicBezTo>
                    <a:pt x="230" y="512"/>
                    <a:pt x="208" y="491"/>
                    <a:pt x="208" y="464"/>
                  </a:cubicBezTo>
                  <a:lnTo>
                    <a:pt x="208" y="416"/>
                  </a:lnTo>
                  <a:lnTo>
                    <a:pt x="208" y="352"/>
                  </a:lnTo>
                  <a:lnTo>
                    <a:pt x="208" y="304"/>
                  </a:lnTo>
                  <a:lnTo>
                    <a:pt x="208" y="256"/>
                  </a:lnTo>
                  <a:cubicBezTo>
                    <a:pt x="208" y="230"/>
                    <a:pt x="230" y="208"/>
                    <a:pt x="256" y="208"/>
                  </a:cubicBezTo>
                  <a:lnTo>
                    <a:pt x="272" y="208"/>
                  </a:lnTo>
                  <a:cubicBezTo>
                    <a:pt x="299" y="208"/>
                    <a:pt x="320" y="230"/>
                    <a:pt x="320" y="256"/>
                  </a:cubicBezTo>
                  <a:lnTo>
                    <a:pt x="320" y="304"/>
                  </a:lnTo>
                  <a:cubicBezTo>
                    <a:pt x="320" y="331"/>
                    <a:pt x="299" y="352"/>
                    <a:pt x="272" y="352"/>
                  </a:cubicBezTo>
                  <a:cubicBezTo>
                    <a:pt x="246" y="352"/>
                    <a:pt x="224" y="331"/>
                    <a:pt x="224" y="304"/>
                  </a:cubicBezTo>
                  <a:lnTo>
                    <a:pt x="224" y="256"/>
                  </a:lnTo>
                  <a:cubicBezTo>
                    <a:pt x="224" y="230"/>
                    <a:pt x="246" y="208"/>
                    <a:pt x="272" y="208"/>
                  </a:cubicBezTo>
                  <a:cubicBezTo>
                    <a:pt x="299" y="208"/>
                    <a:pt x="320" y="230"/>
                    <a:pt x="320" y="256"/>
                  </a:cubicBezTo>
                  <a:lnTo>
                    <a:pt x="320" y="304"/>
                  </a:lnTo>
                  <a:cubicBezTo>
                    <a:pt x="320" y="331"/>
                    <a:pt x="299" y="352"/>
                    <a:pt x="272" y="352"/>
                  </a:cubicBezTo>
                  <a:cubicBezTo>
                    <a:pt x="246" y="352"/>
                    <a:pt x="224" y="331"/>
                    <a:pt x="224" y="304"/>
                  </a:cubicBezTo>
                  <a:lnTo>
                    <a:pt x="224" y="256"/>
                  </a:lnTo>
                  <a:cubicBezTo>
                    <a:pt x="224" y="230"/>
                    <a:pt x="246" y="208"/>
                    <a:pt x="272" y="208"/>
                  </a:cubicBezTo>
                  <a:cubicBezTo>
                    <a:pt x="299" y="208"/>
                    <a:pt x="320" y="230"/>
                    <a:pt x="320" y="256"/>
                  </a:cubicBezTo>
                  <a:lnTo>
                    <a:pt x="320" y="304"/>
                  </a:lnTo>
                  <a:lnTo>
                    <a:pt x="318" y="289"/>
                  </a:lnTo>
                  <a:lnTo>
                    <a:pt x="334" y="337"/>
                  </a:lnTo>
                  <a:cubicBezTo>
                    <a:pt x="336" y="342"/>
                    <a:pt x="336" y="347"/>
                    <a:pt x="336" y="352"/>
                  </a:cubicBezTo>
                  <a:lnTo>
                    <a:pt x="336" y="416"/>
                  </a:lnTo>
                  <a:lnTo>
                    <a:pt x="336" y="464"/>
                  </a:lnTo>
                  <a:cubicBezTo>
                    <a:pt x="336" y="491"/>
                    <a:pt x="315" y="512"/>
                    <a:pt x="288" y="512"/>
                  </a:cubicBezTo>
                  <a:cubicBezTo>
                    <a:pt x="262" y="512"/>
                    <a:pt x="240" y="491"/>
                    <a:pt x="240" y="464"/>
                  </a:cubicBezTo>
                  <a:lnTo>
                    <a:pt x="240" y="416"/>
                  </a:lnTo>
                  <a:cubicBezTo>
                    <a:pt x="240" y="390"/>
                    <a:pt x="262" y="368"/>
                    <a:pt x="288" y="368"/>
                  </a:cubicBezTo>
                  <a:cubicBezTo>
                    <a:pt x="315" y="368"/>
                    <a:pt x="336" y="390"/>
                    <a:pt x="336" y="416"/>
                  </a:cubicBezTo>
                  <a:lnTo>
                    <a:pt x="336" y="464"/>
                  </a:lnTo>
                  <a:cubicBezTo>
                    <a:pt x="336" y="491"/>
                    <a:pt x="315" y="512"/>
                    <a:pt x="288" y="512"/>
                  </a:cubicBezTo>
                  <a:cubicBezTo>
                    <a:pt x="262" y="512"/>
                    <a:pt x="240" y="491"/>
                    <a:pt x="240" y="464"/>
                  </a:cubicBezTo>
                  <a:lnTo>
                    <a:pt x="240" y="416"/>
                  </a:lnTo>
                  <a:cubicBezTo>
                    <a:pt x="240" y="390"/>
                    <a:pt x="262" y="368"/>
                    <a:pt x="288" y="368"/>
                  </a:cubicBezTo>
                  <a:cubicBezTo>
                    <a:pt x="315" y="368"/>
                    <a:pt x="336" y="390"/>
                    <a:pt x="336" y="416"/>
                  </a:cubicBezTo>
                  <a:lnTo>
                    <a:pt x="336" y="464"/>
                  </a:lnTo>
                  <a:cubicBezTo>
                    <a:pt x="336" y="491"/>
                    <a:pt x="315" y="512"/>
                    <a:pt x="288" y="512"/>
                  </a:cubicBezTo>
                  <a:cubicBezTo>
                    <a:pt x="262" y="512"/>
                    <a:pt x="240" y="491"/>
                    <a:pt x="240" y="464"/>
                  </a:cubicBezTo>
                  <a:lnTo>
                    <a:pt x="240" y="416"/>
                  </a:lnTo>
                  <a:cubicBezTo>
                    <a:pt x="240" y="390"/>
                    <a:pt x="262" y="368"/>
                    <a:pt x="288" y="368"/>
                  </a:cubicBezTo>
                  <a:lnTo>
                    <a:pt x="304" y="368"/>
                  </a:lnTo>
                  <a:cubicBezTo>
                    <a:pt x="331" y="368"/>
                    <a:pt x="352" y="390"/>
                    <a:pt x="352" y="416"/>
                  </a:cubicBezTo>
                  <a:lnTo>
                    <a:pt x="352" y="464"/>
                  </a:lnTo>
                  <a:cubicBezTo>
                    <a:pt x="352" y="491"/>
                    <a:pt x="331" y="512"/>
                    <a:pt x="304" y="512"/>
                  </a:cubicBezTo>
                  <a:cubicBezTo>
                    <a:pt x="278" y="512"/>
                    <a:pt x="256" y="491"/>
                    <a:pt x="256" y="464"/>
                  </a:cubicBezTo>
                  <a:lnTo>
                    <a:pt x="256" y="416"/>
                  </a:lnTo>
                  <a:cubicBezTo>
                    <a:pt x="256" y="390"/>
                    <a:pt x="278" y="368"/>
                    <a:pt x="304" y="368"/>
                  </a:cubicBezTo>
                  <a:cubicBezTo>
                    <a:pt x="331" y="368"/>
                    <a:pt x="352" y="390"/>
                    <a:pt x="352" y="416"/>
                  </a:cubicBezTo>
                  <a:lnTo>
                    <a:pt x="352" y="464"/>
                  </a:lnTo>
                  <a:cubicBezTo>
                    <a:pt x="352" y="491"/>
                    <a:pt x="331" y="512"/>
                    <a:pt x="304" y="512"/>
                  </a:cubicBezTo>
                  <a:cubicBezTo>
                    <a:pt x="278" y="512"/>
                    <a:pt x="256" y="491"/>
                    <a:pt x="256" y="464"/>
                  </a:cubicBezTo>
                  <a:lnTo>
                    <a:pt x="256" y="416"/>
                  </a:lnTo>
                  <a:cubicBezTo>
                    <a:pt x="256" y="393"/>
                    <a:pt x="274" y="373"/>
                    <a:pt x="297" y="369"/>
                  </a:cubicBezTo>
                  <a:cubicBezTo>
                    <a:pt x="320" y="365"/>
                    <a:pt x="343" y="379"/>
                    <a:pt x="350" y="401"/>
                  </a:cubicBezTo>
                  <a:lnTo>
                    <a:pt x="366" y="449"/>
                  </a:lnTo>
                  <a:cubicBezTo>
                    <a:pt x="368" y="454"/>
                    <a:pt x="368" y="459"/>
                    <a:pt x="368" y="464"/>
                  </a:cubicBezTo>
                  <a:lnTo>
                    <a:pt x="368" y="512"/>
                  </a:lnTo>
                  <a:lnTo>
                    <a:pt x="368" y="560"/>
                  </a:lnTo>
                  <a:cubicBezTo>
                    <a:pt x="368" y="587"/>
                    <a:pt x="347" y="608"/>
                    <a:pt x="320" y="608"/>
                  </a:cubicBezTo>
                  <a:cubicBezTo>
                    <a:pt x="294" y="608"/>
                    <a:pt x="272" y="587"/>
                    <a:pt x="272" y="560"/>
                  </a:cubicBezTo>
                  <a:lnTo>
                    <a:pt x="272" y="512"/>
                  </a:lnTo>
                  <a:lnTo>
                    <a:pt x="272" y="464"/>
                  </a:lnTo>
                  <a:lnTo>
                    <a:pt x="272" y="416"/>
                  </a:lnTo>
                  <a:cubicBezTo>
                    <a:pt x="272" y="390"/>
                    <a:pt x="294" y="368"/>
                    <a:pt x="320" y="368"/>
                  </a:cubicBezTo>
                  <a:cubicBezTo>
                    <a:pt x="347" y="368"/>
                    <a:pt x="368" y="390"/>
                    <a:pt x="368" y="416"/>
                  </a:cubicBezTo>
                  <a:lnTo>
                    <a:pt x="368" y="464"/>
                  </a:lnTo>
                  <a:lnTo>
                    <a:pt x="320" y="416"/>
                  </a:lnTo>
                  <a:lnTo>
                    <a:pt x="336" y="416"/>
                  </a:lnTo>
                  <a:lnTo>
                    <a:pt x="288" y="464"/>
                  </a:lnTo>
                  <a:lnTo>
                    <a:pt x="288" y="416"/>
                  </a:lnTo>
                  <a:cubicBezTo>
                    <a:pt x="288" y="390"/>
                    <a:pt x="310" y="368"/>
                    <a:pt x="336" y="368"/>
                  </a:cubicBezTo>
                  <a:cubicBezTo>
                    <a:pt x="363" y="368"/>
                    <a:pt x="384" y="390"/>
                    <a:pt x="384" y="416"/>
                  </a:cubicBezTo>
                  <a:lnTo>
                    <a:pt x="384" y="464"/>
                  </a:lnTo>
                  <a:cubicBezTo>
                    <a:pt x="384" y="491"/>
                    <a:pt x="363" y="512"/>
                    <a:pt x="336" y="512"/>
                  </a:cubicBezTo>
                  <a:cubicBezTo>
                    <a:pt x="310" y="512"/>
                    <a:pt x="288" y="491"/>
                    <a:pt x="288" y="464"/>
                  </a:cubicBezTo>
                  <a:lnTo>
                    <a:pt x="288" y="416"/>
                  </a:lnTo>
                  <a:lnTo>
                    <a:pt x="288" y="352"/>
                  </a:lnTo>
                  <a:lnTo>
                    <a:pt x="288" y="304"/>
                  </a:lnTo>
                  <a:lnTo>
                    <a:pt x="288" y="256"/>
                  </a:lnTo>
                  <a:cubicBezTo>
                    <a:pt x="288" y="230"/>
                    <a:pt x="310" y="208"/>
                    <a:pt x="336" y="208"/>
                  </a:cubicBezTo>
                  <a:cubicBezTo>
                    <a:pt x="363" y="208"/>
                    <a:pt x="384" y="230"/>
                    <a:pt x="384" y="256"/>
                  </a:cubicBezTo>
                  <a:lnTo>
                    <a:pt x="384" y="304"/>
                  </a:lnTo>
                  <a:lnTo>
                    <a:pt x="336" y="256"/>
                  </a:lnTo>
                  <a:lnTo>
                    <a:pt x="352" y="256"/>
                  </a:lnTo>
                  <a:lnTo>
                    <a:pt x="304" y="304"/>
                  </a:lnTo>
                  <a:lnTo>
                    <a:pt x="304" y="256"/>
                  </a:lnTo>
                  <a:cubicBezTo>
                    <a:pt x="304" y="230"/>
                    <a:pt x="326" y="208"/>
                    <a:pt x="352" y="208"/>
                  </a:cubicBezTo>
                  <a:cubicBezTo>
                    <a:pt x="379" y="208"/>
                    <a:pt x="400" y="230"/>
                    <a:pt x="400" y="256"/>
                  </a:cubicBezTo>
                  <a:lnTo>
                    <a:pt x="400" y="304"/>
                  </a:lnTo>
                  <a:lnTo>
                    <a:pt x="352" y="256"/>
                  </a:lnTo>
                  <a:lnTo>
                    <a:pt x="368" y="256"/>
                  </a:lnTo>
                  <a:lnTo>
                    <a:pt x="320" y="304"/>
                  </a:lnTo>
                  <a:lnTo>
                    <a:pt x="320" y="256"/>
                  </a:lnTo>
                  <a:cubicBezTo>
                    <a:pt x="320" y="230"/>
                    <a:pt x="342" y="208"/>
                    <a:pt x="368" y="208"/>
                  </a:cubicBezTo>
                  <a:cubicBezTo>
                    <a:pt x="395" y="208"/>
                    <a:pt x="416" y="230"/>
                    <a:pt x="416" y="256"/>
                  </a:cubicBezTo>
                  <a:lnTo>
                    <a:pt x="416" y="304"/>
                  </a:lnTo>
                  <a:lnTo>
                    <a:pt x="368" y="256"/>
                  </a:lnTo>
                  <a:lnTo>
                    <a:pt x="384" y="256"/>
                  </a:lnTo>
                  <a:lnTo>
                    <a:pt x="336" y="304"/>
                  </a:lnTo>
                  <a:lnTo>
                    <a:pt x="336" y="256"/>
                  </a:lnTo>
                  <a:cubicBezTo>
                    <a:pt x="336" y="230"/>
                    <a:pt x="358" y="208"/>
                    <a:pt x="384" y="208"/>
                  </a:cubicBezTo>
                  <a:cubicBezTo>
                    <a:pt x="411" y="208"/>
                    <a:pt x="432" y="230"/>
                    <a:pt x="432" y="256"/>
                  </a:cubicBezTo>
                  <a:lnTo>
                    <a:pt x="432" y="304"/>
                  </a:lnTo>
                  <a:cubicBezTo>
                    <a:pt x="432" y="331"/>
                    <a:pt x="411" y="352"/>
                    <a:pt x="384" y="352"/>
                  </a:cubicBezTo>
                  <a:cubicBezTo>
                    <a:pt x="358" y="352"/>
                    <a:pt x="336" y="331"/>
                    <a:pt x="336" y="304"/>
                  </a:cubicBez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lnTo>
                    <a:pt x="432" y="304"/>
                  </a:lnTo>
                  <a:cubicBezTo>
                    <a:pt x="432" y="331"/>
                    <a:pt x="411" y="352"/>
                    <a:pt x="384" y="352"/>
                  </a:cubicBezTo>
                  <a:cubicBezTo>
                    <a:pt x="358" y="352"/>
                    <a:pt x="336" y="331"/>
                    <a:pt x="336" y="304"/>
                  </a:cubicBezTo>
                  <a:lnTo>
                    <a:pt x="336" y="256"/>
                  </a:lnTo>
                  <a:lnTo>
                    <a:pt x="336" y="208"/>
                  </a:lnTo>
                  <a:lnTo>
                    <a:pt x="336" y="144"/>
                  </a:lnTo>
                  <a:cubicBezTo>
                    <a:pt x="336" y="139"/>
                    <a:pt x="337" y="134"/>
                    <a:pt x="339" y="129"/>
                  </a:cubicBezTo>
                  <a:lnTo>
                    <a:pt x="355" y="81"/>
                  </a:lnTo>
                  <a:cubicBezTo>
                    <a:pt x="362" y="59"/>
                    <a:pt x="385" y="45"/>
                    <a:pt x="408" y="49"/>
                  </a:cubicBezTo>
                  <a:cubicBezTo>
                    <a:pt x="431" y="53"/>
                    <a:pt x="448" y="73"/>
                    <a:pt x="448" y="96"/>
                  </a:cubicBezTo>
                  <a:lnTo>
                    <a:pt x="448" y="144"/>
                  </a:lnTo>
                  <a:cubicBezTo>
                    <a:pt x="448" y="171"/>
                    <a:pt x="427" y="192"/>
                    <a:pt x="400" y="192"/>
                  </a:cubicBezTo>
                  <a:cubicBezTo>
                    <a:pt x="374" y="192"/>
                    <a:pt x="352" y="171"/>
                    <a:pt x="352" y="144"/>
                  </a:cubicBezTo>
                  <a:lnTo>
                    <a:pt x="352" y="96"/>
                  </a:lnTo>
                  <a:cubicBezTo>
                    <a:pt x="352" y="70"/>
                    <a:pt x="374" y="48"/>
                    <a:pt x="400" y="48"/>
                  </a:cubicBezTo>
                  <a:cubicBezTo>
                    <a:pt x="427" y="48"/>
                    <a:pt x="448" y="70"/>
                    <a:pt x="448" y="96"/>
                  </a:cubicBezTo>
                  <a:lnTo>
                    <a:pt x="448" y="144"/>
                  </a:lnTo>
                  <a:lnTo>
                    <a:pt x="400" y="96"/>
                  </a:lnTo>
                  <a:lnTo>
                    <a:pt x="416" y="96"/>
                  </a:lnTo>
                  <a:lnTo>
                    <a:pt x="368" y="144"/>
                  </a:lnTo>
                  <a:lnTo>
                    <a:pt x="368" y="96"/>
                  </a:lnTo>
                  <a:cubicBezTo>
                    <a:pt x="368" y="70"/>
                    <a:pt x="390" y="48"/>
                    <a:pt x="416" y="48"/>
                  </a:cubicBezTo>
                  <a:cubicBezTo>
                    <a:pt x="443" y="48"/>
                    <a:pt x="464" y="70"/>
                    <a:pt x="464" y="96"/>
                  </a:cubicBezTo>
                  <a:lnTo>
                    <a:pt x="464" y="144"/>
                  </a:lnTo>
                  <a:cubicBezTo>
                    <a:pt x="464" y="171"/>
                    <a:pt x="443" y="192"/>
                    <a:pt x="416" y="192"/>
                  </a:cubicBezTo>
                  <a:cubicBezTo>
                    <a:pt x="390" y="192"/>
                    <a:pt x="368" y="171"/>
                    <a:pt x="368" y="144"/>
                  </a:cubicBezTo>
                  <a:lnTo>
                    <a:pt x="368" y="96"/>
                  </a:lnTo>
                  <a:lnTo>
                    <a:pt x="368" y="48"/>
                  </a:lnTo>
                  <a:cubicBezTo>
                    <a:pt x="368" y="22"/>
                    <a:pt x="390" y="0"/>
                    <a:pt x="416" y="0"/>
                  </a:cubicBezTo>
                  <a:cubicBezTo>
                    <a:pt x="443" y="0"/>
                    <a:pt x="464" y="22"/>
                    <a:pt x="464" y="48"/>
                  </a:cubicBezTo>
                  <a:lnTo>
                    <a:pt x="464" y="96"/>
                  </a:lnTo>
                  <a:lnTo>
                    <a:pt x="464" y="144"/>
                  </a:lnTo>
                  <a:cubicBezTo>
                    <a:pt x="464" y="171"/>
                    <a:pt x="443" y="192"/>
                    <a:pt x="416" y="192"/>
                  </a:cubicBezTo>
                  <a:cubicBezTo>
                    <a:pt x="390" y="192"/>
                    <a:pt x="368" y="171"/>
                    <a:pt x="368" y="144"/>
                  </a:cubicBezTo>
                  <a:lnTo>
                    <a:pt x="368" y="96"/>
                  </a:lnTo>
                  <a:cubicBezTo>
                    <a:pt x="368" y="70"/>
                    <a:pt x="390" y="48"/>
                    <a:pt x="416" y="48"/>
                  </a:cubicBezTo>
                  <a:lnTo>
                    <a:pt x="432" y="48"/>
                  </a:lnTo>
                  <a:cubicBezTo>
                    <a:pt x="459" y="48"/>
                    <a:pt x="480" y="70"/>
                    <a:pt x="480" y="96"/>
                  </a:cubicBezTo>
                  <a:lnTo>
                    <a:pt x="480" y="144"/>
                  </a:lnTo>
                  <a:cubicBezTo>
                    <a:pt x="480" y="171"/>
                    <a:pt x="459" y="192"/>
                    <a:pt x="432" y="192"/>
                  </a:cubicBezTo>
                  <a:cubicBezTo>
                    <a:pt x="406" y="192"/>
                    <a:pt x="384" y="171"/>
                    <a:pt x="384" y="144"/>
                  </a:cubicBezTo>
                  <a:lnTo>
                    <a:pt x="384" y="96"/>
                  </a:lnTo>
                  <a:cubicBezTo>
                    <a:pt x="384" y="70"/>
                    <a:pt x="406" y="48"/>
                    <a:pt x="432" y="48"/>
                  </a:cubicBezTo>
                  <a:cubicBezTo>
                    <a:pt x="459" y="48"/>
                    <a:pt x="480" y="70"/>
                    <a:pt x="480" y="96"/>
                  </a:cubicBezTo>
                  <a:lnTo>
                    <a:pt x="480" y="144"/>
                  </a:lnTo>
                  <a:cubicBezTo>
                    <a:pt x="480" y="171"/>
                    <a:pt x="459" y="192"/>
                    <a:pt x="432" y="192"/>
                  </a:cubicBezTo>
                  <a:cubicBezTo>
                    <a:pt x="406" y="192"/>
                    <a:pt x="384" y="171"/>
                    <a:pt x="384" y="144"/>
                  </a:cubicBezTo>
                  <a:lnTo>
                    <a:pt x="384" y="96"/>
                  </a:lnTo>
                  <a:cubicBezTo>
                    <a:pt x="384" y="70"/>
                    <a:pt x="406" y="48"/>
                    <a:pt x="432" y="48"/>
                  </a:cubicBezTo>
                  <a:cubicBezTo>
                    <a:pt x="459" y="48"/>
                    <a:pt x="480" y="70"/>
                    <a:pt x="480" y="96"/>
                  </a:cubicBezTo>
                  <a:lnTo>
                    <a:pt x="480" y="144"/>
                  </a:lnTo>
                  <a:lnTo>
                    <a:pt x="480" y="208"/>
                  </a:lnTo>
                  <a:lnTo>
                    <a:pt x="480" y="256"/>
                  </a:lnTo>
                  <a:lnTo>
                    <a:pt x="480" y="352"/>
                  </a:lnTo>
                  <a:lnTo>
                    <a:pt x="480" y="464"/>
                  </a:lnTo>
                  <a:lnTo>
                    <a:pt x="480" y="560"/>
                  </a:lnTo>
                  <a:lnTo>
                    <a:pt x="480" y="624"/>
                  </a:lnTo>
                  <a:lnTo>
                    <a:pt x="480" y="672"/>
                  </a:lnTo>
                  <a:lnTo>
                    <a:pt x="480" y="720"/>
                  </a:lnTo>
                  <a:lnTo>
                    <a:pt x="480" y="768"/>
                  </a:lnTo>
                  <a:lnTo>
                    <a:pt x="479" y="757"/>
                  </a:lnTo>
                  <a:lnTo>
                    <a:pt x="495" y="821"/>
                  </a:lnTo>
                  <a:cubicBezTo>
                    <a:pt x="496" y="825"/>
                    <a:pt x="496" y="829"/>
                    <a:pt x="496" y="832"/>
                  </a:cubicBezTo>
                  <a:lnTo>
                    <a:pt x="496" y="880"/>
                  </a:lnTo>
                  <a:lnTo>
                    <a:pt x="496" y="928"/>
                  </a:lnTo>
                  <a:lnTo>
                    <a:pt x="496" y="976"/>
                  </a:lnTo>
                  <a:lnTo>
                    <a:pt x="496" y="1088"/>
                  </a:lnTo>
                  <a:lnTo>
                    <a:pt x="496" y="1136"/>
                  </a:lnTo>
                  <a:lnTo>
                    <a:pt x="496" y="1184"/>
                  </a:lnTo>
                  <a:lnTo>
                    <a:pt x="496" y="1232"/>
                  </a:lnTo>
                  <a:lnTo>
                    <a:pt x="496" y="1296"/>
                  </a:lnTo>
                  <a:lnTo>
                    <a:pt x="496" y="1344"/>
                  </a:lnTo>
                  <a:lnTo>
                    <a:pt x="496" y="1392"/>
                  </a:lnTo>
                  <a:lnTo>
                    <a:pt x="496" y="1504"/>
                  </a:lnTo>
                  <a:lnTo>
                    <a:pt x="496" y="1552"/>
                  </a:lnTo>
                  <a:lnTo>
                    <a:pt x="496" y="1648"/>
                  </a:lnTo>
                  <a:lnTo>
                    <a:pt x="496" y="1712"/>
                  </a:lnTo>
                  <a:lnTo>
                    <a:pt x="496" y="1760"/>
                  </a:lnTo>
                  <a:lnTo>
                    <a:pt x="496" y="1856"/>
                  </a:lnTo>
                  <a:lnTo>
                    <a:pt x="496" y="1920"/>
                  </a:lnTo>
                  <a:lnTo>
                    <a:pt x="496" y="1968"/>
                  </a:lnTo>
                  <a:lnTo>
                    <a:pt x="496" y="2016"/>
                  </a:lnTo>
                  <a:lnTo>
                    <a:pt x="496" y="2112"/>
                  </a:lnTo>
                  <a:lnTo>
                    <a:pt x="496" y="2224"/>
                  </a:lnTo>
                  <a:lnTo>
                    <a:pt x="496" y="2384"/>
                  </a:lnTo>
                  <a:cubicBezTo>
                    <a:pt x="496" y="2411"/>
                    <a:pt x="475" y="2432"/>
                    <a:pt x="448" y="2432"/>
                  </a:cubicBezTo>
                  <a:cubicBezTo>
                    <a:pt x="422" y="2432"/>
                    <a:pt x="400" y="2411"/>
                    <a:pt x="400" y="2384"/>
                  </a:cubicBezTo>
                  <a:lnTo>
                    <a:pt x="400" y="2224"/>
                  </a:lnTo>
                  <a:lnTo>
                    <a:pt x="400" y="2112"/>
                  </a:lnTo>
                  <a:lnTo>
                    <a:pt x="400" y="2016"/>
                  </a:lnTo>
                  <a:lnTo>
                    <a:pt x="400" y="1968"/>
                  </a:lnTo>
                  <a:lnTo>
                    <a:pt x="400" y="1920"/>
                  </a:lnTo>
                  <a:lnTo>
                    <a:pt x="400" y="1856"/>
                  </a:lnTo>
                  <a:lnTo>
                    <a:pt x="400" y="1760"/>
                  </a:lnTo>
                  <a:lnTo>
                    <a:pt x="400" y="1712"/>
                  </a:lnTo>
                  <a:lnTo>
                    <a:pt x="400" y="1648"/>
                  </a:lnTo>
                  <a:lnTo>
                    <a:pt x="400" y="1552"/>
                  </a:lnTo>
                  <a:lnTo>
                    <a:pt x="400" y="1504"/>
                  </a:lnTo>
                  <a:lnTo>
                    <a:pt x="400" y="1392"/>
                  </a:lnTo>
                  <a:lnTo>
                    <a:pt x="400" y="1344"/>
                  </a:lnTo>
                  <a:lnTo>
                    <a:pt x="400" y="1296"/>
                  </a:lnTo>
                  <a:lnTo>
                    <a:pt x="400" y="1232"/>
                  </a:lnTo>
                  <a:lnTo>
                    <a:pt x="400" y="1184"/>
                  </a:lnTo>
                  <a:lnTo>
                    <a:pt x="400" y="1136"/>
                  </a:lnTo>
                  <a:lnTo>
                    <a:pt x="400" y="1088"/>
                  </a:lnTo>
                  <a:lnTo>
                    <a:pt x="400" y="976"/>
                  </a:lnTo>
                  <a:lnTo>
                    <a:pt x="400" y="928"/>
                  </a:lnTo>
                  <a:lnTo>
                    <a:pt x="400" y="880"/>
                  </a:lnTo>
                  <a:lnTo>
                    <a:pt x="400" y="832"/>
                  </a:lnTo>
                  <a:lnTo>
                    <a:pt x="402" y="844"/>
                  </a:lnTo>
                  <a:lnTo>
                    <a:pt x="386" y="780"/>
                  </a:lnTo>
                  <a:cubicBezTo>
                    <a:pt x="385" y="776"/>
                    <a:pt x="384" y="772"/>
                    <a:pt x="384" y="768"/>
                  </a:cubicBezTo>
                  <a:lnTo>
                    <a:pt x="384" y="720"/>
                  </a:lnTo>
                  <a:lnTo>
                    <a:pt x="384" y="672"/>
                  </a:lnTo>
                  <a:lnTo>
                    <a:pt x="384" y="624"/>
                  </a:lnTo>
                  <a:lnTo>
                    <a:pt x="384" y="560"/>
                  </a:lnTo>
                  <a:lnTo>
                    <a:pt x="384" y="464"/>
                  </a:lnTo>
                  <a:lnTo>
                    <a:pt x="384" y="352"/>
                  </a:lnTo>
                  <a:lnTo>
                    <a:pt x="384" y="256"/>
                  </a:lnTo>
                  <a:lnTo>
                    <a:pt x="384" y="208"/>
                  </a:lnTo>
                  <a:lnTo>
                    <a:pt x="384" y="144"/>
                  </a:lnTo>
                  <a:lnTo>
                    <a:pt x="384" y="96"/>
                  </a:lnTo>
                  <a:lnTo>
                    <a:pt x="480" y="96"/>
                  </a:lnTo>
                  <a:lnTo>
                    <a:pt x="480" y="144"/>
                  </a:lnTo>
                  <a:lnTo>
                    <a:pt x="384" y="144"/>
                  </a:lnTo>
                  <a:lnTo>
                    <a:pt x="384" y="96"/>
                  </a:lnTo>
                  <a:lnTo>
                    <a:pt x="480" y="96"/>
                  </a:lnTo>
                  <a:lnTo>
                    <a:pt x="480" y="144"/>
                  </a:lnTo>
                  <a:lnTo>
                    <a:pt x="384" y="144"/>
                  </a:lnTo>
                  <a:lnTo>
                    <a:pt x="384" y="96"/>
                  </a:lnTo>
                  <a:lnTo>
                    <a:pt x="432" y="144"/>
                  </a:lnTo>
                  <a:lnTo>
                    <a:pt x="416" y="144"/>
                  </a:lnTo>
                  <a:lnTo>
                    <a:pt x="464" y="96"/>
                  </a:lnTo>
                  <a:lnTo>
                    <a:pt x="464" y="144"/>
                  </a:lnTo>
                  <a:lnTo>
                    <a:pt x="368" y="144"/>
                  </a:lnTo>
                  <a:lnTo>
                    <a:pt x="368" y="96"/>
                  </a:lnTo>
                  <a:lnTo>
                    <a:pt x="368" y="48"/>
                  </a:lnTo>
                  <a:lnTo>
                    <a:pt x="464" y="48"/>
                  </a:lnTo>
                  <a:lnTo>
                    <a:pt x="464" y="96"/>
                  </a:lnTo>
                  <a:lnTo>
                    <a:pt x="464" y="144"/>
                  </a:lnTo>
                  <a:lnTo>
                    <a:pt x="368" y="144"/>
                  </a:lnTo>
                  <a:lnTo>
                    <a:pt x="368" y="96"/>
                  </a:lnTo>
                  <a:lnTo>
                    <a:pt x="464" y="96"/>
                  </a:lnTo>
                  <a:lnTo>
                    <a:pt x="464" y="144"/>
                  </a:lnTo>
                  <a:cubicBezTo>
                    <a:pt x="464" y="171"/>
                    <a:pt x="443" y="192"/>
                    <a:pt x="416" y="192"/>
                  </a:cubicBezTo>
                  <a:lnTo>
                    <a:pt x="400" y="192"/>
                  </a:lnTo>
                  <a:cubicBezTo>
                    <a:pt x="374" y="192"/>
                    <a:pt x="352" y="171"/>
                    <a:pt x="352" y="144"/>
                  </a:cubicBezTo>
                  <a:lnTo>
                    <a:pt x="352" y="96"/>
                  </a:lnTo>
                  <a:lnTo>
                    <a:pt x="448" y="96"/>
                  </a:lnTo>
                  <a:lnTo>
                    <a:pt x="448" y="144"/>
                  </a:lnTo>
                  <a:lnTo>
                    <a:pt x="352" y="144"/>
                  </a:lnTo>
                  <a:lnTo>
                    <a:pt x="352" y="96"/>
                  </a:lnTo>
                  <a:lnTo>
                    <a:pt x="446" y="112"/>
                  </a:lnTo>
                  <a:lnTo>
                    <a:pt x="430" y="160"/>
                  </a:lnTo>
                  <a:lnTo>
                    <a:pt x="432" y="144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432" y="304"/>
                  </a:lnTo>
                  <a:lnTo>
                    <a:pt x="336" y="304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432" y="304"/>
                  </a:lnTo>
                  <a:lnTo>
                    <a:pt x="336" y="304"/>
                  </a:lnTo>
                  <a:lnTo>
                    <a:pt x="336" y="256"/>
                  </a:lnTo>
                  <a:lnTo>
                    <a:pt x="432" y="256"/>
                  </a:lnTo>
                  <a:lnTo>
                    <a:pt x="432" y="304"/>
                  </a:lnTo>
                  <a:cubicBezTo>
                    <a:pt x="432" y="331"/>
                    <a:pt x="411" y="352"/>
                    <a:pt x="384" y="352"/>
                  </a:cubicBezTo>
                  <a:lnTo>
                    <a:pt x="368" y="352"/>
                  </a:lnTo>
                  <a:cubicBezTo>
                    <a:pt x="342" y="352"/>
                    <a:pt x="320" y="331"/>
                    <a:pt x="320" y="304"/>
                  </a:cubicBezTo>
                  <a:lnTo>
                    <a:pt x="320" y="256"/>
                  </a:lnTo>
                  <a:lnTo>
                    <a:pt x="416" y="256"/>
                  </a:lnTo>
                  <a:lnTo>
                    <a:pt x="416" y="304"/>
                  </a:lnTo>
                  <a:cubicBezTo>
                    <a:pt x="416" y="331"/>
                    <a:pt x="395" y="352"/>
                    <a:pt x="368" y="352"/>
                  </a:cubicBezTo>
                  <a:lnTo>
                    <a:pt x="352" y="352"/>
                  </a:lnTo>
                  <a:cubicBezTo>
                    <a:pt x="326" y="352"/>
                    <a:pt x="304" y="331"/>
                    <a:pt x="304" y="304"/>
                  </a:cubicBezTo>
                  <a:lnTo>
                    <a:pt x="304" y="256"/>
                  </a:lnTo>
                  <a:lnTo>
                    <a:pt x="400" y="256"/>
                  </a:lnTo>
                  <a:lnTo>
                    <a:pt x="400" y="304"/>
                  </a:lnTo>
                  <a:cubicBezTo>
                    <a:pt x="400" y="331"/>
                    <a:pt x="379" y="352"/>
                    <a:pt x="352" y="352"/>
                  </a:cubicBezTo>
                  <a:lnTo>
                    <a:pt x="336" y="352"/>
                  </a:lnTo>
                  <a:cubicBezTo>
                    <a:pt x="310" y="352"/>
                    <a:pt x="288" y="331"/>
                    <a:pt x="288" y="304"/>
                  </a:cubicBezTo>
                  <a:lnTo>
                    <a:pt x="288" y="256"/>
                  </a:lnTo>
                  <a:lnTo>
                    <a:pt x="384" y="256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384" y="416"/>
                  </a:lnTo>
                  <a:lnTo>
                    <a:pt x="384" y="464"/>
                  </a:lnTo>
                  <a:lnTo>
                    <a:pt x="288" y="464"/>
                  </a:lnTo>
                  <a:lnTo>
                    <a:pt x="288" y="416"/>
                  </a:lnTo>
                  <a:lnTo>
                    <a:pt x="384" y="416"/>
                  </a:lnTo>
                  <a:lnTo>
                    <a:pt x="384" y="464"/>
                  </a:lnTo>
                  <a:cubicBezTo>
                    <a:pt x="384" y="491"/>
                    <a:pt x="363" y="512"/>
                    <a:pt x="336" y="512"/>
                  </a:cubicBezTo>
                  <a:lnTo>
                    <a:pt x="320" y="512"/>
                  </a:lnTo>
                  <a:cubicBezTo>
                    <a:pt x="294" y="512"/>
                    <a:pt x="272" y="491"/>
                    <a:pt x="272" y="464"/>
                  </a:cubicBezTo>
                  <a:lnTo>
                    <a:pt x="272" y="416"/>
                  </a:lnTo>
                  <a:lnTo>
                    <a:pt x="368" y="416"/>
                  </a:lnTo>
                  <a:lnTo>
                    <a:pt x="368" y="464"/>
                  </a:lnTo>
                  <a:lnTo>
                    <a:pt x="368" y="512"/>
                  </a:lnTo>
                  <a:lnTo>
                    <a:pt x="368" y="560"/>
                  </a:lnTo>
                  <a:lnTo>
                    <a:pt x="272" y="560"/>
                  </a:lnTo>
                  <a:lnTo>
                    <a:pt x="272" y="512"/>
                  </a:lnTo>
                  <a:lnTo>
                    <a:pt x="272" y="464"/>
                  </a:lnTo>
                  <a:lnTo>
                    <a:pt x="275" y="480"/>
                  </a:lnTo>
                  <a:lnTo>
                    <a:pt x="259" y="432"/>
                  </a:lnTo>
                  <a:lnTo>
                    <a:pt x="352" y="416"/>
                  </a:lnTo>
                  <a:lnTo>
                    <a:pt x="352" y="464"/>
                  </a:lnTo>
                  <a:lnTo>
                    <a:pt x="256" y="464"/>
                  </a:lnTo>
                  <a:lnTo>
                    <a:pt x="256" y="416"/>
                  </a:lnTo>
                  <a:lnTo>
                    <a:pt x="352" y="416"/>
                  </a:lnTo>
                  <a:lnTo>
                    <a:pt x="352" y="464"/>
                  </a:lnTo>
                  <a:lnTo>
                    <a:pt x="256" y="464"/>
                  </a:lnTo>
                  <a:lnTo>
                    <a:pt x="256" y="416"/>
                  </a:lnTo>
                  <a:lnTo>
                    <a:pt x="304" y="464"/>
                  </a:lnTo>
                  <a:lnTo>
                    <a:pt x="288" y="464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240" y="464"/>
                  </a:lnTo>
                  <a:lnTo>
                    <a:pt x="240" y="416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240" y="464"/>
                  </a:lnTo>
                  <a:lnTo>
                    <a:pt x="240" y="416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240" y="464"/>
                  </a:lnTo>
                  <a:lnTo>
                    <a:pt x="240" y="416"/>
                  </a:lnTo>
                  <a:lnTo>
                    <a:pt x="240" y="352"/>
                  </a:lnTo>
                  <a:lnTo>
                    <a:pt x="243" y="368"/>
                  </a:lnTo>
                  <a:lnTo>
                    <a:pt x="227" y="320"/>
                  </a:lnTo>
                  <a:cubicBezTo>
                    <a:pt x="225" y="315"/>
                    <a:pt x="224" y="310"/>
                    <a:pt x="224" y="304"/>
                  </a:cubicBezTo>
                  <a:lnTo>
                    <a:pt x="224" y="256"/>
                  </a:lnTo>
                  <a:lnTo>
                    <a:pt x="320" y="256"/>
                  </a:lnTo>
                  <a:lnTo>
                    <a:pt x="320" y="304"/>
                  </a:lnTo>
                  <a:lnTo>
                    <a:pt x="224" y="304"/>
                  </a:lnTo>
                  <a:lnTo>
                    <a:pt x="224" y="256"/>
                  </a:lnTo>
                  <a:lnTo>
                    <a:pt x="320" y="256"/>
                  </a:lnTo>
                  <a:lnTo>
                    <a:pt x="320" y="304"/>
                  </a:lnTo>
                  <a:lnTo>
                    <a:pt x="224" y="304"/>
                  </a:lnTo>
                  <a:lnTo>
                    <a:pt x="224" y="256"/>
                  </a:lnTo>
                  <a:lnTo>
                    <a:pt x="272" y="304"/>
                  </a:lnTo>
                  <a:lnTo>
                    <a:pt x="256" y="304"/>
                  </a:lnTo>
                  <a:lnTo>
                    <a:pt x="304" y="256"/>
                  </a:lnTo>
                  <a:lnTo>
                    <a:pt x="304" y="304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304" y="464"/>
                  </a:lnTo>
                  <a:lnTo>
                    <a:pt x="208" y="464"/>
                  </a:lnTo>
                  <a:lnTo>
                    <a:pt x="208" y="416"/>
                  </a:lnTo>
                  <a:lnTo>
                    <a:pt x="304" y="416"/>
                  </a:lnTo>
                  <a:lnTo>
                    <a:pt x="304" y="464"/>
                  </a:lnTo>
                  <a:lnTo>
                    <a:pt x="304" y="512"/>
                  </a:lnTo>
                  <a:lnTo>
                    <a:pt x="304" y="560"/>
                  </a:lnTo>
                  <a:lnTo>
                    <a:pt x="304" y="624"/>
                  </a:lnTo>
                  <a:cubicBezTo>
                    <a:pt x="304" y="651"/>
                    <a:pt x="283" y="672"/>
                    <a:pt x="256" y="672"/>
                  </a:cubicBezTo>
                  <a:lnTo>
                    <a:pt x="240" y="672"/>
                  </a:lnTo>
                  <a:cubicBezTo>
                    <a:pt x="214" y="672"/>
                    <a:pt x="192" y="651"/>
                    <a:pt x="192" y="624"/>
                  </a:cubicBezTo>
                  <a:lnTo>
                    <a:pt x="192" y="560"/>
                  </a:lnTo>
                  <a:lnTo>
                    <a:pt x="288" y="560"/>
                  </a:lnTo>
                  <a:lnTo>
                    <a:pt x="288" y="624"/>
                  </a:lnTo>
                  <a:lnTo>
                    <a:pt x="192" y="624"/>
                  </a:lnTo>
                  <a:lnTo>
                    <a:pt x="192" y="560"/>
                  </a:lnTo>
                  <a:lnTo>
                    <a:pt x="288" y="560"/>
                  </a:lnTo>
                  <a:lnTo>
                    <a:pt x="288" y="624"/>
                  </a:lnTo>
                  <a:lnTo>
                    <a:pt x="192" y="624"/>
                  </a:lnTo>
                  <a:lnTo>
                    <a:pt x="192" y="560"/>
                  </a:lnTo>
                  <a:lnTo>
                    <a:pt x="288" y="560"/>
                  </a:lnTo>
                  <a:lnTo>
                    <a:pt x="288" y="624"/>
                  </a:lnTo>
                  <a:lnTo>
                    <a:pt x="192" y="624"/>
                  </a:lnTo>
                  <a:lnTo>
                    <a:pt x="192" y="560"/>
                  </a:lnTo>
                  <a:lnTo>
                    <a:pt x="288" y="560"/>
                  </a:lnTo>
                  <a:lnTo>
                    <a:pt x="288" y="624"/>
                  </a:lnTo>
                  <a:cubicBezTo>
                    <a:pt x="288" y="651"/>
                    <a:pt x="267" y="672"/>
                    <a:pt x="240" y="672"/>
                  </a:cubicBezTo>
                  <a:lnTo>
                    <a:pt x="224" y="672"/>
                  </a:lnTo>
                  <a:cubicBezTo>
                    <a:pt x="198" y="672"/>
                    <a:pt x="176" y="651"/>
                    <a:pt x="176" y="624"/>
                  </a:cubicBezTo>
                  <a:lnTo>
                    <a:pt x="176" y="560"/>
                  </a:lnTo>
                  <a:lnTo>
                    <a:pt x="272" y="560"/>
                  </a:lnTo>
                  <a:lnTo>
                    <a:pt x="272" y="624"/>
                  </a:lnTo>
                  <a:lnTo>
                    <a:pt x="176" y="624"/>
                  </a:lnTo>
                  <a:lnTo>
                    <a:pt x="176" y="560"/>
                  </a:lnTo>
                  <a:lnTo>
                    <a:pt x="272" y="560"/>
                  </a:lnTo>
                  <a:lnTo>
                    <a:pt x="272" y="624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272" y="768"/>
                  </a:lnTo>
                  <a:lnTo>
                    <a:pt x="176" y="768"/>
                  </a:lnTo>
                  <a:lnTo>
                    <a:pt x="176" y="720"/>
                  </a:lnTo>
                  <a:lnTo>
                    <a:pt x="272" y="720"/>
                  </a:lnTo>
                  <a:lnTo>
                    <a:pt x="272" y="768"/>
                  </a:lnTo>
                  <a:cubicBezTo>
                    <a:pt x="272" y="795"/>
                    <a:pt x="251" y="816"/>
                    <a:pt x="224" y="816"/>
                  </a:cubicBezTo>
                  <a:lnTo>
                    <a:pt x="208" y="816"/>
                  </a:lnTo>
                  <a:cubicBezTo>
                    <a:pt x="182" y="816"/>
                    <a:pt x="160" y="795"/>
                    <a:pt x="160" y="768"/>
                  </a:cubicBezTo>
                  <a:lnTo>
                    <a:pt x="160" y="720"/>
                  </a:lnTo>
                  <a:lnTo>
                    <a:pt x="208" y="768"/>
                  </a:lnTo>
                  <a:lnTo>
                    <a:pt x="192" y="768"/>
                  </a:lnTo>
                  <a:lnTo>
                    <a:pt x="240" y="720"/>
                  </a:lnTo>
                  <a:lnTo>
                    <a:pt x="240" y="768"/>
                  </a:lnTo>
                  <a:lnTo>
                    <a:pt x="144" y="768"/>
                  </a:lnTo>
                  <a:lnTo>
                    <a:pt x="144" y="720"/>
                  </a:lnTo>
                  <a:lnTo>
                    <a:pt x="240" y="720"/>
                  </a:lnTo>
                  <a:lnTo>
                    <a:pt x="240" y="768"/>
                  </a:lnTo>
                  <a:lnTo>
                    <a:pt x="240" y="832"/>
                  </a:lnTo>
                  <a:lnTo>
                    <a:pt x="240" y="880"/>
                  </a:lnTo>
                  <a:lnTo>
                    <a:pt x="240" y="928"/>
                  </a:lnTo>
                  <a:cubicBezTo>
                    <a:pt x="240" y="955"/>
                    <a:pt x="219" y="976"/>
                    <a:pt x="192" y="976"/>
                  </a:cubicBezTo>
                  <a:lnTo>
                    <a:pt x="176" y="976"/>
                  </a:lnTo>
                  <a:lnTo>
                    <a:pt x="224" y="928"/>
                  </a:lnTo>
                  <a:lnTo>
                    <a:pt x="224" y="976"/>
                  </a:lnTo>
                  <a:lnTo>
                    <a:pt x="224" y="1024"/>
                  </a:lnTo>
                  <a:lnTo>
                    <a:pt x="224" y="1088"/>
                  </a:lnTo>
                  <a:cubicBezTo>
                    <a:pt x="224" y="1115"/>
                    <a:pt x="203" y="1136"/>
                    <a:pt x="176" y="1136"/>
                  </a:cubicBezTo>
                  <a:lnTo>
                    <a:pt x="160" y="1136"/>
                  </a:lnTo>
                  <a:cubicBezTo>
                    <a:pt x="134" y="1136"/>
                    <a:pt x="112" y="1115"/>
                    <a:pt x="112" y="1088"/>
                  </a:cubicBezTo>
                  <a:lnTo>
                    <a:pt x="112" y="1024"/>
                  </a:lnTo>
                  <a:lnTo>
                    <a:pt x="208" y="1024"/>
                  </a:lnTo>
                  <a:lnTo>
                    <a:pt x="208" y="1088"/>
                  </a:lnTo>
                  <a:lnTo>
                    <a:pt x="112" y="1088"/>
                  </a:lnTo>
                  <a:lnTo>
                    <a:pt x="112" y="1024"/>
                  </a:lnTo>
                  <a:lnTo>
                    <a:pt x="208" y="1024"/>
                  </a:lnTo>
                  <a:lnTo>
                    <a:pt x="208" y="1088"/>
                  </a:lnTo>
                  <a:lnTo>
                    <a:pt x="208" y="1136"/>
                  </a:lnTo>
                  <a:lnTo>
                    <a:pt x="208" y="1184"/>
                  </a:lnTo>
                  <a:lnTo>
                    <a:pt x="208" y="1232"/>
                  </a:lnTo>
                  <a:cubicBezTo>
                    <a:pt x="208" y="1259"/>
                    <a:pt x="187" y="1280"/>
                    <a:pt x="160" y="1280"/>
                  </a:cubicBezTo>
                  <a:lnTo>
                    <a:pt x="144" y="1280"/>
                  </a:lnTo>
                  <a:cubicBezTo>
                    <a:pt x="118" y="1280"/>
                    <a:pt x="96" y="1259"/>
                    <a:pt x="96" y="1232"/>
                  </a:cubicBezTo>
                  <a:lnTo>
                    <a:pt x="96" y="1184"/>
                  </a:lnTo>
                  <a:lnTo>
                    <a:pt x="192" y="1184"/>
                  </a:lnTo>
                  <a:lnTo>
                    <a:pt x="192" y="1232"/>
                  </a:lnTo>
                  <a:lnTo>
                    <a:pt x="192" y="1296"/>
                  </a:lnTo>
                  <a:lnTo>
                    <a:pt x="192" y="1344"/>
                  </a:lnTo>
                  <a:lnTo>
                    <a:pt x="192" y="1392"/>
                  </a:lnTo>
                  <a:lnTo>
                    <a:pt x="192" y="1440"/>
                  </a:lnTo>
                  <a:lnTo>
                    <a:pt x="192" y="1504"/>
                  </a:lnTo>
                  <a:lnTo>
                    <a:pt x="192" y="1552"/>
                  </a:lnTo>
                  <a:cubicBezTo>
                    <a:pt x="192" y="1579"/>
                    <a:pt x="171" y="1600"/>
                    <a:pt x="144" y="1600"/>
                  </a:cubicBezTo>
                  <a:lnTo>
                    <a:pt x="128" y="1600"/>
                  </a:lnTo>
                  <a:lnTo>
                    <a:pt x="112" y="1600"/>
                  </a:lnTo>
                  <a:lnTo>
                    <a:pt x="160" y="1552"/>
                  </a:lnTo>
                  <a:lnTo>
                    <a:pt x="160" y="1600"/>
                  </a:lnTo>
                  <a:lnTo>
                    <a:pt x="160" y="1648"/>
                  </a:lnTo>
                  <a:lnTo>
                    <a:pt x="160" y="1712"/>
                  </a:lnTo>
                  <a:lnTo>
                    <a:pt x="160" y="1760"/>
                  </a:lnTo>
                  <a:lnTo>
                    <a:pt x="64" y="1760"/>
                  </a:lnTo>
                  <a:lnTo>
                    <a:pt x="64" y="1712"/>
                  </a:lnTo>
                  <a:lnTo>
                    <a:pt x="160" y="1712"/>
                  </a:lnTo>
                  <a:lnTo>
                    <a:pt x="160" y="1760"/>
                  </a:lnTo>
                  <a:lnTo>
                    <a:pt x="160" y="1808"/>
                  </a:lnTo>
                  <a:cubicBezTo>
                    <a:pt x="160" y="1814"/>
                    <a:pt x="160" y="1819"/>
                    <a:pt x="158" y="1824"/>
                  </a:cubicBezTo>
                  <a:lnTo>
                    <a:pt x="142" y="1872"/>
                  </a:lnTo>
                  <a:lnTo>
                    <a:pt x="144" y="1856"/>
                  </a:lnTo>
                  <a:lnTo>
                    <a:pt x="144" y="1920"/>
                  </a:lnTo>
                  <a:lnTo>
                    <a:pt x="48" y="1920"/>
                  </a:lnTo>
                  <a:lnTo>
                    <a:pt x="48" y="1856"/>
                  </a:lnTo>
                  <a:lnTo>
                    <a:pt x="144" y="1856"/>
                  </a:lnTo>
                  <a:lnTo>
                    <a:pt x="144" y="1920"/>
                  </a:lnTo>
                  <a:lnTo>
                    <a:pt x="48" y="1920"/>
                  </a:lnTo>
                  <a:lnTo>
                    <a:pt x="48" y="1856"/>
                  </a:lnTo>
                  <a:lnTo>
                    <a:pt x="144" y="1856"/>
                  </a:lnTo>
                  <a:lnTo>
                    <a:pt x="144" y="1920"/>
                  </a:lnTo>
                  <a:lnTo>
                    <a:pt x="144" y="1968"/>
                  </a:lnTo>
                  <a:lnTo>
                    <a:pt x="144" y="2016"/>
                  </a:lnTo>
                  <a:cubicBezTo>
                    <a:pt x="144" y="2043"/>
                    <a:pt x="123" y="2064"/>
                    <a:pt x="96" y="2064"/>
                  </a:cubicBezTo>
                  <a:lnTo>
                    <a:pt x="80" y="2064"/>
                  </a:lnTo>
                  <a:lnTo>
                    <a:pt x="128" y="2016"/>
                  </a:lnTo>
                  <a:lnTo>
                    <a:pt x="128" y="2064"/>
                  </a:lnTo>
                  <a:lnTo>
                    <a:pt x="128" y="2112"/>
                  </a:lnTo>
                  <a:lnTo>
                    <a:pt x="128" y="2176"/>
                  </a:lnTo>
                  <a:lnTo>
                    <a:pt x="128" y="2224"/>
                  </a:lnTo>
                  <a:lnTo>
                    <a:pt x="128" y="2272"/>
                  </a:lnTo>
                  <a:lnTo>
                    <a:pt x="128" y="2320"/>
                  </a:lnTo>
                  <a:lnTo>
                    <a:pt x="128" y="2384"/>
                  </a:lnTo>
                  <a:lnTo>
                    <a:pt x="128" y="2432"/>
                  </a:lnTo>
                  <a:cubicBezTo>
                    <a:pt x="128" y="2438"/>
                    <a:pt x="128" y="2443"/>
                    <a:pt x="126" y="2448"/>
                  </a:cubicBezTo>
                  <a:lnTo>
                    <a:pt x="110" y="2496"/>
                  </a:lnTo>
                  <a:lnTo>
                    <a:pt x="112" y="2480"/>
                  </a:lnTo>
                  <a:lnTo>
                    <a:pt x="112" y="2528"/>
                  </a:lnTo>
                  <a:lnTo>
                    <a:pt x="112" y="2592"/>
                  </a:lnTo>
                  <a:lnTo>
                    <a:pt x="112" y="2640"/>
                  </a:lnTo>
                  <a:lnTo>
                    <a:pt x="112" y="2688"/>
                  </a:lnTo>
                  <a:lnTo>
                    <a:pt x="16" y="2688"/>
                  </a:lnTo>
                  <a:lnTo>
                    <a:pt x="16" y="2640"/>
                  </a:lnTo>
                  <a:lnTo>
                    <a:pt x="112" y="2640"/>
                  </a:lnTo>
                  <a:lnTo>
                    <a:pt x="112" y="2688"/>
                  </a:lnTo>
                  <a:lnTo>
                    <a:pt x="112" y="2736"/>
                  </a:lnTo>
                  <a:lnTo>
                    <a:pt x="112" y="2800"/>
                  </a:lnTo>
                  <a:lnTo>
                    <a:pt x="112" y="2848"/>
                  </a:lnTo>
                  <a:lnTo>
                    <a:pt x="16" y="2848"/>
                  </a:lnTo>
                  <a:lnTo>
                    <a:pt x="16" y="2800"/>
                  </a:lnTo>
                  <a:lnTo>
                    <a:pt x="112" y="2800"/>
                  </a:lnTo>
                  <a:lnTo>
                    <a:pt x="112" y="2848"/>
                  </a:lnTo>
                  <a:cubicBezTo>
                    <a:pt x="112" y="2875"/>
                    <a:pt x="91" y="2896"/>
                    <a:pt x="64" y="2896"/>
                  </a:cubicBezTo>
                  <a:lnTo>
                    <a:pt x="48" y="2896"/>
                  </a:lnTo>
                  <a:cubicBezTo>
                    <a:pt x="22" y="2896"/>
                    <a:pt x="0" y="2875"/>
                    <a:pt x="0" y="2848"/>
                  </a:cubicBezTo>
                  <a:lnTo>
                    <a:pt x="0" y="2800"/>
                  </a:lnTo>
                  <a:lnTo>
                    <a:pt x="96" y="2800"/>
                  </a:lnTo>
                  <a:lnTo>
                    <a:pt x="96" y="2848"/>
                  </a:lnTo>
                  <a:lnTo>
                    <a:pt x="96" y="2896"/>
                  </a:lnTo>
                  <a:cubicBezTo>
                    <a:pt x="96" y="2923"/>
                    <a:pt x="75" y="2944"/>
                    <a:pt x="48" y="2944"/>
                  </a:cubicBezTo>
                  <a:cubicBezTo>
                    <a:pt x="22" y="2944"/>
                    <a:pt x="0" y="2923"/>
                    <a:pt x="0" y="28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6" name="Freeform 274"/>
            <p:cNvSpPr>
              <a:spLocks/>
            </p:cNvSpPr>
            <p:nvPr/>
          </p:nvSpPr>
          <p:spPr bwMode="auto">
            <a:xfrm>
              <a:off x="7771202" y="3867376"/>
              <a:ext cx="31633" cy="1619447"/>
            </a:xfrm>
            <a:custGeom>
              <a:avLst/>
              <a:gdLst>
                <a:gd name="T0" fmla="*/ 56 w 264"/>
                <a:gd name="T1" fmla="*/ 928 h 8466"/>
                <a:gd name="T2" fmla="*/ 56 w 264"/>
                <a:gd name="T3" fmla="*/ 1912 h 8466"/>
                <a:gd name="T4" fmla="*/ 56 w 264"/>
                <a:gd name="T5" fmla="*/ 2872 h 8466"/>
                <a:gd name="T6" fmla="*/ 64 w 264"/>
                <a:gd name="T7" fmla="*/ 3672 h 8466"/>
                <a:gd name="T8" fmla="*/ 64 w 264"/>
                <a:gd name="T9" fmla="*/ 4424 h 8466"/>
                <a:gd name="T10" fmla="*/ 64 w 264"/>
                <a:gd name="T11" fmla="*/ 5200 h 8466"/>
                <a:gd name="T12" fmla="*/ 72 w 264"/>
                <a:gd name="T13" fmla="*/ 5974 h 8466"/>
                <a:gd name="T14" fmla="*/ 72 w 264"/>
                <a:gd name="T15" fmla="*/ 6856 h 8466"/>
                <a:gd name="T16" fmla="*/ 72 w 264"/>
                <a:gd name="T17" fmla="*/ 7736 h 8466"/>
                <a:gd name="T18" fmla="*/ 80 w 264"/>
                <a:gd name="T19" fmla="*/ 8208 h 8466"/>
                <a:gd name="T20" fmla="*/ 88 w 264"/>
                <a:gd name="T21" fmla="*/ 8280 h 8466"/>
                <a:gd name="T22" fmla="*/ 64 w 264"/>
                <a:gd name="T23" fmla="*/ 8232 h 8466"/>
                <a:gd name="T24" fmla="*/ 56 w 264"/>
                <a:gd name="T25" fmla="*/ 8360 h 8466"/>
                <a:gd name="T26" fmla="*/ 64 w 264"/>
                <a:gd name="T27" fmla="*/ 8440 h 8466"/>
                <a:gd name="T28" fmla="*/ 112 w 264"/>
                <a:gd name="T29" fmla="*/ 8440 h 8466"/>
                <a:gd name="T30" fmla="*/ 144 w 264"/>
                <a:gd name="T31" fmla="*/ 8440 h 8466"/>
                <a:gd name="T32" fmla="*/ 104 w 264"/>
                <a:gd name="T33" fmla="*/ 8416 h 8466"/>
                <a:gd name="T34" fmla="*/ 160 w 264"/>
                <a:gd name="T35" fmla="*/ 8440 h 8466"/>
                <a:gd name="T36" fmla="*/ 168 w 264"/>
                <a:gd name="T37" fmla="*/ 8416 h 8466"/>
                <a:gd name="T38" fmla="*/ 128 w 264"/>
                <a:gd name="T39" fmla="*/ 8440 h 8466"/>
                <a:gd name="T40" fmla="*/ 183 w 264"/>
                <a:gd name="T41" fmla="*/ 8433 h 8466"/>
                <a:gd name="T42" fmla="*/ 160 w 264"/>
                <a:gd name="T43" fmla="*/ 8416 h 8466"/>
                <a:gd name="T44" fmla="*/ 168 w 264"/>
                <a:gd name="T45" fmla="*/ 8392 h 8466"/>
                <a:gd name="T46" fmla="*/ 176 w 264"/>
                <a:gd name="T47" fmla="*/ 8416 h 8466"/>
                <a:gd name="T48" fmla="*/ 184 w 264"/>
                <a:gd name="T49" fmla="*/ 8392 h 8466"/>
                <a:gd name="T50" fmla="*/ 192 w 264"/>
                <a:gd name="T51" fmla="*/ 8464 h 8466"/>
                <a:gd name="T52" fmla="*/ 176 w 264"/>
                <a:gd name="T53" fmla="*/ 8384 h 8466"/>
                <a:gd name="T54" fmla="*/ 208 w 264"/>
                <a:gd name="T55" fmla="*/ 8312 h 8466"/>
                <a:gd name="T56" fmla="*/ 216 w 264"/>
                <a:gd name="T57" fmla="*/ 8336 h 8466"/>
                <a:gd name="T58" fmla="*/ 256 w 264"/>
                <a:gd name="T59" fmla="*/ 8384 h 8466"/>
                <a:gd name="T60" fmla="*/ 208 w 264"/>
                <a:gd name="T61" fmla="*/ 8336 h 8466"/>
                <a:gd name="T62" fmla="*/ 216 w 264"/>
                <a:gd name="T63" fmla="*/ 8152 h 8466"/>
                <a:gd name="T64" fmla="*/ 240 w 264"/>
                <a:gd name="T65" fmla="*/ 8304 h 8466"/>
                <a:gd name="T66" fmla="*/ 256 w 264"/>
                <a:gd name="T67" fmla="*/ 8384 h 8466"/>
                <a:gd name="T68" fmla="*/ 216 w 264"/>
                <a:gd name="T69" fmla="*/ 8384 h 8466"/>
                <a:gd name="T70" fmla="*/ 232 w 264"/>
                <a:gd name="T71" fmla="*/ 8360 h 8466"/>
                <a:gd name="T72" fmla="*/ 200 w 264"/>
                <a:gd name="T73" fmla="*/ 8464 h 8466"/>
                <a:gd name="T74" fmla="*/ 192 w 264"/>
                <a:gd name="T75" fmla="*/ 8464 h 8466"/>
                <a:gd name="T76" fmla="*/ 184 w 264"/>
                <a:gd name="T77" fmla="*/ 8464 h 8466"/>
                <a:gd name="T78" fmla="*/ 192 w 264"/>
                <a:gd name="T79" fmla="*/ 8416 h 8466"/>
                <a:gd name="T80" fmla="*/ 136 w 264"/>
                <a:gd name="T81" fmla="*/ 8384 h 8466"/>
                <a:gd name="T82" fmla="*/ 176 w 264"/>
                <a:gd name="T83" fmla="*/ 8440 h 8466"/>
                <a:gd name="T84" fmla="*/ 168 w 264"/>
                <a:gd name="T85" fmla="*/ 8440 h 8466"/>
                <a:gd name="T86" fmla="*/ 112 w 264"/>
                <a:gd name="T87" fmla="*/ 8440 h 8466"/>
                <a:gd name="T88" fmla="*/ 104 w 264"/>
                <a:gd name="T89" fmla="*/ 8440 h 8466"/>
                <a:gd name="T90" fmla="*/ 120 w 264"/>
                <a:gd name="T91" fmla="*/ 8464 h 8466"/>
                <a:gd name="T92" fmla="*/ 64 w 264"/>
                <a:gd name="T93" fmla="*/ 8416 h 8466"/>
                <a:gd name="T94" fmla="*/ 104 w 264"/>
                <a:gd name="T95" fmla="*/ 8336 h 8466"/>
                <a:gd name="T96" fmla="*/ 40 w 264"/>
                <a:gd name="T97" fmla="*/ 8256 h 8466"/>
                <a:gd name="T98" fmla="*/ 88 w 264"/>
                <a:gd name="T99" fmla="*/ 8280 h 8466"/>
                <a:gd name="T100" fmla="*/ 24 w 264"/>
                <a:gd name="T101" fmla="*/ 8176 h 8466"/>
                <a:gd name="T102" fmla="*/ 24 w 264"/>
                <a:gd name="T103" fmla="*/ 7352 h 8466"/>
                <a:gd name="T104" fmla="*/ 24 w 264"/>
                <a:gd name="T105" fmla="*/ 6496 h 8466"/>
                <a:gd name="T106" fmla="*/ 16 w 264"/>
                <a:gd name="T107" fmla="*/ 5616 h 8466"/>
                <a:gd name="T108" fmla="*/ 16 w 264"/>
                <a:gd name="T109" fmla="*/ 4864 h 8466"/>
                <a:gd name="T110" fmla="*/ 16 w 264"/>
                <a:gd name="T111" fmla="*/ 4136 h 8466"/>
                <a:gd name="T112" fmla="*/ 8 w 264"/>
                <a:gd name="T113" fmla="*/ 3360 h 8466"/>
                <a:gd name="T114" fmla="*/ 8 w 264"/>
                <a:gd name="T115" fmla="*/ 2504 h 8466"/>
                <a:gd name="T116" fmla="*/ 8 w 264"/>
                <a:gd name="T117" fmla="*/ 1520 h 8466"/>
                <a:gd name="T118" fmla="*/ 0 w 264"/>
                <a:gd name="T119" fmla="*/ 512 h 84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4" h="8466">
                  <a:moveTo>
                    <a:pt x="48" y="24"/>
                  </a:moveTo>
                  <a:lnTo>
                    <a:pt x="48" y="96"/>
                  </a:lnTo>
                  <a:lnTo>
                    <a:pt x="48" y="200"/>
                  </a:lnTo>
                  <a:lnTo>
                    <a:pt x="48" y="304"/>
                  </a:lnTo>
                  <a:lnTo>
                    <a:pt x="48" y="408"/>
                  </a:lnTo>
                  <a:lnTo>
                    <a:pt x="48" y="512"/>
                  </a:lnTo>
                  <a:lnTo>
                    <a:pt x="48" y="616"/>
                  </a:lnTo>
                  <a:lnTo>
                    <a:pt x="56" y="719"/>
                  </a:lnTo>
                  <a:lnTo>
                    <a:pt x="56" y="824"/>
                  </a:lnTo>
                  <a:lnTo>
                    <a:pt x="56" y="928"/>
                  </a:lnTo>
                  <a:lnTo>
                    <a:pt x="56" y="1008"/>
                  </a:lnTo>
                  <a:lnTo>
                    <a:pt x="56" y="1112"/>
                  </a:lnTo>
                  <a:lnTo>
                    <a:pt x="56" y="1216"/>
                  </a:lnTo>
                  <a:lnTo>
                    <a:pt x="56" y="1320"/>
                  </a:lnTo>
                  <a:lnTo>
                    <a:pt x="56" y="1416"/>
                  </a:lnTo>
                  <a:lnTo>
                    <a:pt x="56" y="1520"/>
                  </a:lnTo>
                  <a:lnTo>
                    <a:pt x="56" y="1624"/>
                  </a:lnTo>
                  <a:lnTo>
                    <a:pt x="56" y="1704"/>
                  </a:lnTo>
                  <a:lnTo>
                    <a:pt x="56" y="1808"/>
                  </a:lnTo>
                  <a:lnTo>
                    <a:pt x="56" y="1912"/>
                  </a:lnTo>
                  <a:lnTo>
                    <a:pt x="56" y="2016"/>
                  </a:lnTo>
                  <a:lnTo>
                    <a:pt x="56" y="2096"/>
                  </a:lnTo>
                  <a:lnTo>
                    <a:pt x="56" y="2200"/>
                  </a:lnTo>
                  <a:lnTo>
                    <a:pt x="56" y="2304"/>
                  </a:lnTo>
                  <a:lnTo>
                    <a:pt x="56" y="2400"/>
                  </a:lnTo>
                  <a:lnTo>
                    <a:pt x="56" y="2504"/>
                  </a:lnTo>
                  <a:lnTo>
                    <a:pt x="56" y="2608"/>
                  </a:lnTo>
                  <a:lnTo>
                    <a:pt x="56" y="2712"/>
                  </a:lnTo>
                  <a:lnTo>
                    <a:pt x="56" y="2792"/>
                  </a:lnTo>
                  <a:lnTo>
                    <a:pt x="56" y="2872"/>
                  </a:lnTo>
                  <a:lnTo>
                    <a:pt x="56" y="2944"/>
                  </a:lnTo>
                  <a:lnTo>
                    <a:pt x="56" y="3024"/>
                  </a:lnTo>
                  <a:lnTo>
                    <a:pt x="56" y="3104"/>
                  </a:lnTo>
                  <a:lnTo>
                    <a:pt x="56" y="3184"/>
                  </a:lnTo>
                  <a:lnTo>
                    <a:pt x="56" y="3256"/>
                  </a:lnTo>
                  <a:lnTo>
                    <a:pt x="56" y="3360"/>
                  </a:lnTo>
                  <a:lnTo>
                    <a:pt x="56" y="3440"/>
                  </a:lnTo>
                  <a:lnTo>
                    <a:pt x="56" y="3520"/>
                  </a:lnTo>
                  <a:lnTo>
                    <a:pt x="64" y="3590"/>
                  </a:lnTo>
                  <a:lnTo>
                    <a:pt x="64" y="3672"/>
                  </a:lnTo>
                  <a:lnTo>
                    <a:pt x="64" y="3752"/>
                  </a:lnTo>
                  <a:lnTo>
                    <a:pt x="64" y="3832"/>
                  </a:lnTo>
                  <a:lnTo>
                    <a:pt x="64" y="3904"/>
                  </a:lnTo>
                  <a:lnTo>
                    <a:pt x="64" y="3984"/>
                  </a:lnTo>
                  <a:lnTo>
                    <a:pt x="64" y="4064"/>
                  </a:lnTo>
                  <a:lnTo>
                    <a:pt x="64" y="4136"/>
                  </a:lnTo>
                  <a:lnTo>
                    <a:pt x="64" y="4216"/>
                  </a:lnTo>
                  <a:lnTo>
                    <a:pt x="64" y="4296"/>
                  </a:lnTo>
                  <a:lnTo>
                    <a:pt x="64" y="4344"/>
                  </a:lnTo>
                  <a:lnTo>
                    <a:pt x="64" y="4424"/>
                  </a:lnTo>
                  <a:lnTo>
                    <a:pt x="64" y="4472"/>
                  </a:lnTo>
                  <a:lnTo>
                    <a:pt x="64" y="4552"/>
                  </a:lnTo>
                  <a:lnTo>
                    <a:pt x="64" y="4608"/>
                  </a:lnTo>
                  <a:lnTo>
                    <a:pt x="64" y="4680"/>
                  </a:lnTo>
                  <a:lnTo>
                    <a:pt x="64" y="4760"/>
                  </a:lnTo>
                  <a:lnTo>
                    <a:pt x="64" y="4864"/>
                  </a:lnTo>
                  <a:lnTo>
                    <a:pt x="64" y="4944"/>
                  </a:lnTo>
                  <a:lnTo>
                    <a:pt x="64" y="5016"/>
                  </a:lnTo>
                  <a:lnTo>
                    <a:pt x="64" y="5120"/>
                  </a:lnTo>
                  <a:lnTo>
                    <a:pt x="64" y="5200"/>
                  </a:lnTo>
                  <a:lnTo>
                    <a:pt x="64" y="5256"/>
                  </a:lnTo>
                  <a:lnTo>
                    <a:pt x="64" y="5328"/>
                  </a:lnTo>
                  <a:lnTo>
                    <a:pt x="64" y="5384"/>
                  </a:lnTo>
                  <a:lnTo>
                    <a:pt x="64" y="5456"/>
                  </a:lnTo>
                  <a:lnTo>
                    <a:pt x="64" y="5536"/>
                  </a:lnTo>
                  <a:lnTo>
                    <a:pt x="64" y="5616"/>
                  </a:lnTo>
                  <a:lnTo>
                    <a:pt x="64" y="5720"/>
                  </a:lnTo>
                  <a:lnTo>
                    <a:pt x="64" y="5800"/>
                  </a:lnTo>
                  <a:lnTo>
                    <a:pt x="64" y="5904"/>
                  </a:lnTo>
                  <a:lnTo>
                    <a:pt x="72" y="5974"/>
                  </a:lnTo>
                  <a:lnTo>
                    <a:pt x="72" y="6056"/>
                  </a:lnTo>
                  <a:lnTo>
                    <a:pt x="72" y="6136"/>
                  </a:lnTo>
                  <a:lnTo>
                    <a:pt x="72" y="6240"/>
                  </a:lnTo>
                  <a:lnTo>
                    <a:pt x="72" y="6312"/>
                  </a:lnTo>
                  <a:lnTo>
                    <a:pt x="72" y="6416"/>
                  </a:lnTo>
                  <a:lnTo>
                    <a:pt x="72" y="6496"/>
                  </a:lnTo>
                  <a:lnTo>
                    <a:pt x="72" y="6600"/>
                  </a:lnTo>
                  <a:lnTo>
                    <a:pt x="72" y="6680"/>
                  </a:lnTo>
                  <a:lnTo>
                    <a:pt x="72" y="6784"/>
                  </a:lnTo>
                  <a:lnTo>
                    <a:pt x="72" y="6856"/>
                  </a:lnTo>
                  <a:lnTo>
                    <a:pt x="72" y="6936"/>
                  </a:lnTo>
                  <a:lnTo>
                    <a:pt x="72" y="7016"/>
                  </a:lnTo>
                  <a:lnTo>
                    <a:pt x="72" y="7088"/>
                  </a:lnTo>
                  <a:lnTo>
                    <a:pt x="72" y="7168"/>
                  </a:lnTo>
                  <a:lnTo>
                    <a:pt x="72" y="7272"/>
                  </a:lnTo>
                  <a:lnTo>
                    <a:pt x="72" y="7352"/>
                  </a:lnTo>
                  <a:lnTo>
                    <a:pt x="72" y="7456"/>
                  </a:lnTo>
                  <a:lnTo>
                    <a:pt x="72" y="7528"/>
                  </a:lnTo>
                  <a:lnTo>
                    <a:pt x="72" y="7632"/>
                  </a:lnTo>
                  <a:lnTo>
                    <a:pt x="72" y="7736"/>
                  </a:lnTo>
                  <a:lnTo>
                    <a:pt x="72" y="7816"/>
                  </a:lnTo>
                  <a:lnTo>
                    <a:pt x="72" y="7896"/>
                  </a:lnTo>
                  <a:lnTo>
                    <a:pt x="72" y="7968"/>
                  </a:lnTo>
                  <a:lnTo>
                    <a:pt x="72" y="8048"/>
                  </a:lnTo>
                  <a:lnTo>
                    <a:pt x="72" y="8128"/>
                  </a:lnTo>
                  <a:lnTo>
                    <a:pt x="72" y="8176"/>
                  </a:lnTo>
                  <a:lnTo>
                    <a:pt x="72" y="8208"/>
                  </a:lnTo>
                  <a:lnTo>
                    <a:pt x="48" y="8184"/>
                  </a:lnTo>
                  <a:lnTo>
                    <a:pt x="56" y="8184"/>
                  </a:lnTo>
                  <a:cubicBezTo>
                    <a:pt x="70" y="8184"/>
                    <a:pt x="80" y="8195"/>
                    <a:pt x="80" y="8208"/>
                  </a:cubicBezTo>
                  <a:lnTo>
                    <a:pt x="80" y="8232"/>
                  </a:lnTo>
                  <a:lnTo>
                    <a:pt x="80" y="8256"/>
                  </a:lnTo>
                  <a:lnTo>
                    <a:pt x="80" y="8280"/>
                  </a:lnTo>
                  <a:lnTo>
                    <a:pt x="56" y="8256"/>
                  </a:lnTo>
                  <a:lnTo>
                    <a:pt x="64" y="8256"/>
                  </a:lnTo>
                  <a:lnTo>
                    <a:pt x="40" y="8280"/>
                  </a:lnTo>
                  <a:lnTo>
                    <a:pt x="40" y="8256"/>
                  </a:lnTo>
                  <a:cubicBezTo>
                    <a:pt x="40" y="8243"/>
                    <a:pt x="51" y="8232"/>
                    <a:pt x="64" y="8232"/>
                  </a:cubicBezTo>
                  <a:cubicBezTo>
                    <a:pt x="78" y="8232"/>
                    <a:pt x="88" y="8243"/>
                    <a:pt x="88" y="8256"/>
                  </a:cubicBezTo>
                  <a:lnTo>
                    <a:pt x="88" y="8280"/>
                  </a:lnTo>
                  <a:cubicBezTo>
                    <a:pt x="88" y="8294"/>
                    <a:pt x="78" y="8304"/>
                    <a:pt x="64" y="8304"/>
                  </a:cubicBezTo>
                  <a:cubicBezTo>
                    <a:pt x="51" y="8304"/>
                    <a:pt x="40" y="8294"/>
                    <a:pt x="40" y="8280"/>
                  </a:cubicBezTo>
                  <a:lnTo>
                    <a:pt x="40" y="8256"/>
                  </a:lnTo>
                  <a:cubicBezTo>
                    <a:pt x="40" y="8243"/>
                    <a:pt x="51" y="8232"/>
                    <a:pt x="64" y="8232"/>
                  </a:cubicBezTo>
                  <a:cubicBezTo>
                    <a:pt x="78" y="8232"/>
                    <a:pt x="88" y="8243"/>
                    <a:pt x="88" y="8256"/>
                  </a:cubicBezTo>
                  <a:lnTo>
                    <a:pt x="88" y="8280"/>
                  </a:lnTo>
                  <a:cubicBezTo>
                    <a:pt x="88" y="8294"/>
                    <a:pt x="78" y="8304"/>
                    <a:pt x="64" y="8304"/>
                  </a:cubicBezTo>
                  <a:cubicBezTo>
                    <a:pt x="51" y="8304"/>
                    <a:pt x="40" y="8294"/>
                    <a:pt x="40" y="8280"/>
                  </a:cubicBezTo>
                  <a:lnTo>
                    <a:pt x="40" y="8256"/>
                  </a:lnTo>
                  <a:cubicBezTo>
                    <a:pt x="40" y="8243"/>
                    <a:pt x="51" y="8232"/>
                    <a:pt x="64" y="8232"/>
                  </a:cubicBezTo>
                  <a:cubicBezTo>
                    <a:pt x="78" y="8232"/>
                    <a:pt x="88" y="8243"/>
                    <a:pt x="88" y="8256"/>
                  </a:cubicBezTo>
                  <a:lnTo>
                    <a:pt x="88" y="8280"/>
                  </a:lnTo>
                  <a:lnTo>
                    <a:pt x="88" y="8312"/>
                  </a:lnTo>
                  <a:lnTo>
                    <a:pt x="87" y="8305"/>
                  </a:lnTo>
                  <a:lnTo>
                    <a:pt x="95" y="8329"/>
                  </a:lnTo>
                  <a:cubicBezTo>
                    <a:pt x="96" y="8331"/>
                    <a:pt x="96" y="8334"/>
                    <a:pt x="96" y="8336"/>
                  </a:cubicBezTo>
                  <a:lnTo>
                    <a:pt x="96" y="8360"/>
                  </a:lnTo>
                  <a:lnTo>
                    <a:pt x="72" y="8336"/>
                  </a:lnTo>
                  <a:lnTo>
                    <a:pt x="80" y="8336"/>
                  </a:lnTo>
                  <a:lnTo>
                    <a:pt x="56" y="8360"/>
                  </a:lnTo>
                  <a:lnTo>
                    <a:pt x="56" y="8336"/>
                  </a:lnTo>
                  <a:cubicBezTo>
                    <a:pt x="56" y="8323"/>
                    <a:pt x="67" y="8312"/>
                    <a:pt x="80" y="8312"/>
                  </a:cubicBezTo>
                  <a:cubicBezTo>
                    <a:pt x="94" y="8312"/>
                    <a:pt x="104" y="8323"/>
                    <a:pt x="104" y="8336"/>
                  </a:cubicBezTo>
                  <a:lnTo>
                    <a:pt x="104" y="8360"/>
                  </a:lnTo>
                  <a:lnTo>
                    <a:pt x="104" y="8384"/>
                  </a:lnTo>
                  <a:lnTo>
                    <a:pt x="104" y="8416"/>
                  </a:lnTo>
                  <a:lnTo>
                    <a:pt x="104" y="8440"/>
                  </a:lnTo>
                  <a:lnTo>
                    <a:pt x="80" y="8416"/>
                  </a:lnTo>
                  <a:lnTo>
                    <a:pt x="88" y="8416"/>
                  </a:lnTo>
                  <a:lnTo>
                    <a:pt x="64" y="8440"/>
                  </a:lnTo>
                  <a:lnTo>
                    <a:pt x="64" y="8416"/>
                  </a:lnTo>
                  <a:cubicBezTo>
                    <a:pt x="64" y="8403"/>
                    <a:pt x="75" y="8392"/>
                    <a:pt x="88" y="8392"/>
                  </a:cubicBezTo>
                  <a:cubicBezTo>
                    <a:pt x="102" y="8392"/>
                    <a:pt x="112" y="8403"/>
                    <a:pt x="112" y="8416"/>
                  </a:cubicBezTo>
                  <a:lnTo>
                    <a:pt x="112" y="8440"/>
                  </a:lnTo>
                  <a:cubicBezTo>
                    <a:pt x="112" y="8454"/>
                    <a:pt x="102" y="8464"/>
                    <a:pt x="88" y="8464"/>
                  </a:cubicBezTo>
                  <a:cubicBezTo>
                    <a:pt x="75" y="8464"/>
                    <a:pt x="64" y="8454"/>
                    <a:pt x="64" y="8440"/>
                  </a:cubicBezTo>
                  <a:lnTo>
                    <a:pt x="64" y="8416"/>
                  </a:lnTo>
                  <a:cubicBezTo>
                    <a:pt x="64" y="8403"/>
                    <a:pt x="75" y="8392"/>
                    <a:pt x="88" y="8392"/>
                  </a:cubicBezTo>
                  <a:cubicBezTo>
                    <a:pt x="102" y="8392"/>
                    <a:pt x="112" y="8403"/>
                    <a:pt x="112" y="8416"/>
                  </a:cubicBezTo>
                  <a:lnTo>
                    <a:pt x="112" y="8440"/>
                  </a:lnTo>
                  <a:lnTo>
                    <a:pt x="88" y="8416"/>
                  </a:lnTo>
                  <a:lnTo>
                    <a:pt x="96" y="8416"/>
                  </a:lnTo>
                  <a:lnTo>
                    <a:pt x="104" y="8416"/>
                  </a:lnTo>
                  <a:lnTo>
                    <a:pt x="112" y="8416"/>
                  </a:lnTo>
                  <a:lnTo>
                    <a:pt x="120" y="8416"/>
                  </a:lnTo>
                  <a:lnTo>
                    <a:pt x="96" y="8440"/>
                  </a:lnTo>
                  <a:lnTo>
                    <a:pt x="96" y="8416"/>
                  </a:lnTo>
                  <a:cubicBezTo>
                    <a:pt x="96" y="8403"/>
                    <a:pt x="107" y="8392"/>
                    <a:pt x="120" y="8392"/>
                  </a:cubicBezTo>
                  <a:cubicBezTo>
                    <a:pt x="134" y="8392"/>
                    <a:pt x="144" y="8403"/>
                    <a:pt x="144" y="8416"/>
                  </a:cubicBezTo>
                  <a:lnTo>
                    <a:pt x="144" y="8440"/>
                  </a:lnTo>
                  <a:lnTo>
                    <a:pt x="120" y="8416"/>
                  </a:lnTo>
                  <a:lnTo>
                    <a:pt x="128" y="8416"/>
                  </a:lnTo>
                  <a:lnTo>
                    <a:pt x="104" y="8440"/>
                  </a:lnTo>
                  <a:lnTo>
                    <a:pt x="104" y="8416"/>
                  </a:lnTo>
                  <a:cubicBezTo>
                    <a:pt x="104" y="8403"/>
                    <a:pt x="115" y="8392"/>
                    <a:pt x="128" y="8392"/>
                  </a:cubicBezTo>
                  <a:cubicBezTo>
                    <a:pt x="142" y="8392"/>
                    <a:pt x="152" y="8403"/>
                    <a:pt x="152" y="8416"/>
                  </a:cubicBezTo>
                  <a:lnTo>
                    <a:pt x="152" y="8440"/>
                  </a:lnTo>
                  <a:cubicBezTo>
                    <a:pt x="152" y="8454"/>
                    <a:pt x="142" y="8464"/>
                    <a:pt x="128" y="8464"/>
                  </a:cubicBezTo>
                  <a:cubicBezTo>
                    <a:pt x="115" y="8464"/>
                    <a:pt x="104" y="8454"/>
                    <a:pt x="104" y="8440"/>
                  </a:cubicBezTo>
                  <a:lnTo>
                    <a:pt x="104" y="8416"/>
                  </a:lnTo>
                  <a:cubicBezTo>
                    <a:pt x="104" y="8403"/>
                    <a:pt x="115" y="8392"/>
                    <a:pt x="128" y="8392"/>
                  </a:cubicBezTo>
                  <a:cubicBezTo>
                    <a:pt x="142" y="8392"/>
                    <a:pt x="152" y="8403"/>
                    <a:pt x="152" y="8416"/>
                  </a:cubicBezTo>
                  <a:lnTo>
                    <a:pt x="152" y="8440"/>
                  </a:lnTo>
                  <a:lnTo>
                    <a:pt x="128" y="8416"/>
                  </a:lnTo>
                  <a:lnTo>
                    <a:pt x="136" y="8416"/>
                  </a:lnTo>
                  <a:lnTo>
                    <a:pt x="112" y="8440"/>
                  </a:lnTo>
                  <a:lnTo>
                    <a:pt x="112" y="8416"/>
                  </a:lnTo>
                  <a:cubicBezTo>
                    <a:pt x="112" y="8403"/>
                    <a:pt x="123" y="8392"/>
                    <a:pt x="136" y="8392"/>
                  </a:cubicBezTo>
                  <a:cubicBezTo>
                    <a:pt x="150" y="8392"/>
                    <a:pt x="160" y="8403"/>
                    <a:pt x="160" y="8416"/>
                  </a:cubicBezTo>
                  <a:lnTo>
                    <a:pt x="160" y="8440"/>
                  </a:lnTo>
                  <a:lnTo>
                    <a:pt x="114" y="8433"/>
                  </a:lnTo>
                  <a:lnTo>
                    <a:pt x="122" y="8409"/>
                  </a:lnTo>
                  <a:cubicBezTo>
                    <a:pt x="125" y="8398"/>
                    <a:pt x="137" y="8391"/>
                    <a:pt x="148" y="8393"/>
                  </a:cubicBezTo>
                  <a:cubicBezTo>
                    <a:pt x="160" y="8395"/>
                    <a:pt x="168" y="8405"/>
                    <a:pt x="168" y="8416"/>
                  </a:cubicBezTo>
                  <a:lnTo>
                    <a:pt x="168" y="8440"/>
                  </a:lnTo>
                  <a:cubicBezTo>
                    <a:pt x="168" y="8454"/>
                    <a:pt x="158" y="8464"/>
                    <a:pt x="144" y="8464"/>
                  </a:cubicBezTo>
                  <a:cubicBezTo>
                    <a:pt x="131" y="8464"/>
                    <a:pt x="120" y="8454"/>
                    <a:pt x="120" y="8440"/>
                  </a:cubicBezTo>
                  <a:lnTo>
                    <a:pt x="120" y="8416"/>
                  </a:lnTo>
                  <a:cubicBezTo>
                    <a:pt x="120" y="8403"/>
                    <a:pt x="131" y="8392"/>
                    <a:pt x="144" y="8392"/>
                  </a:cubicBezTo>
                  <a:cubicBezTo>
                    <a:pt x="158" y="8392"/>
                    <a:pt x="168" y="8403"/>
                    <a:pt x="168" y="8416"/>
                  </a:cubicBezTo>
                  <a:lnTo>
                    <a:pt x="168" y="8440"/>
                  </a:lnTo>
                  <a:cubicBezTo>
                    <a:pt x="168" y="8454"/>
                    <a:pt x="158" y="8464"/>
                    <a:pt x="144" y="8464"/>
                  </a:cubicBezTo>
                  <a:cubicBezTo>
                    <a:pt x="131" y="8464"/>
                    <a:pt x="120" y="8454"/>
                    <a:pt x="120" y="8440"/>
                  </a:cubicBezTo>
                  <a:lnTo>
                    <a:pt x="120" y="8416"/>
                  </a:lnTo>
                  <a:cubicBezTo>
                    <a:pt x="120" y="8403"/>
                    <a:pt x="131" y="8392"/>
                    <a:pt x="144" y="8392"/>
                  </a:cubicBezTo>
                  <a:cubicBezTo>
                    <a:pt x="158" y="8392"/>
                    <a:pt x="168" y="8403"/>
                    <a:pt x="168" y="8416"/>
                  </a:cubicBezTo>
                  <a:lnTo>
                    <a:pt x="168" y="8440"/>
                  </a:lnTo>
                  <a:lnTo>
                    <a:pt x="144" y="8416"/>
                  </a:lnTo>
                  <a:lnTo>
                    <a:pt x="152" y="8416"/>
                  </a:lnTo>
                  <a:lnTo>
                    <a:pt x="128" y="8440"/>
                  </a:lnTo>
                  <a:lnTo>
                    <a:pt x="128" y="8416"/>
                  </a:lnTo>
                  <a:cubicBezTo>
                    <a:pt x="128" y="8403"/>
                    <a:pt x="139" y="8392"/>
                    <a:pt x="152" y="8392"/>
                  </a:cubicBezTo>
                  <a:cubicBezTo>
                    <a:pt x="166" y="8392"/>
                    <a:pt x="176" y="8403"/>
                    <a:pt x="176" y="8416"/>
                  </a:cubicBezTo>
                  <a:lnTo>
                    <a:pt x="176" y="8440"/>
                  </a:lnTo>
                  <a:cubicBezTo>
                    <a:pt x="176" y="8454"/>
                    <a:pt x="166" y="8464"/>
                    <a:pt x="152" y="8464"/>
                  </a:cubicBezTo>
                  <a:cubicBezTo>
                    <a:pt x="139" y="8464"/>
                    <a:pt x="128" y="8454"/>
                    <a:pt x="128" y="8440"/>
                  </a:cubicBezTo>
                  <a:lnTo>
                    <a:pt x="128" y="8416"/>
                  </a:lnTo>
                  <a:cubicBezTo>
                    <a:pt x="128" y="8405"/>
                    <a:pt x="137" y="8395"/>
                    <a:pt x="149" y="8393"/>
                  </a:cubicBezTo>
                  <a:cubicBezTo>
                    <a:pt x="160" y="8391"/>
                    <a:pt x="172" y="8398"/>
                    <a:pt x="175" y="8409"/>
                  </a:cubicBezTo>
                  <a:lnTo>
                    <a:pt x="183" y="8433"/>
                  </a:lnTo>
                  <a:lnTo>
                    <a:pt x="136" y="8440"/>
                  </a:lnTo>
                  <a:lnTo>
                    <a:pt x="136" y="8416"/>
                  </a:lnTo>
                  <a:lnTo>
                    <a:pt x="136" y="8384"/>
                  </a:lnTo>
                  <a:lnTo>
                    <a:pt x="136" y="8360"/>
                  </a:lnTo>
                  <a:cubicBezTo>
                    <a:pt x="136" y="8347"/>
                    <a:pt x="147" y="8336"/>
                    <a:pt x="160" y="8336"/>
                  </a:cubicBezTo>
                  <a:cubicBezTo>
                    <a:pt x="174" y="8336"/>
                    <a:pt x="184" y="8347"/>
                    <a:pt x="184" y="8360"/>
                  </a:cubicBezTo>
                  <a:lnTo>
                    <a:pt x="184" y="8384"/>
                  </a:lnTo>
                  <a:lnTo>
                    <a:pt x="184" y="8416"/>
                  </a:lnTo>
                  <a:lnTo>
                    <a:pt x="184" y="8440"/>
                  </a:lnTo>
                  <a:lnTo>
                    <a:pt x="160" y="8416"/>
                  </a:lnTo>
                  <a:lnTo>
                    <a:pt x="168" y="8416"/>
                  </a:lnTo>
                  <a:lnTo>
                    <a:pt x="144" y="8440"/>
                  </a:lnTo>
                  <a:lnTo>
                    <a:pt x="144" y="8416"/>
                  </a:lnTo>
                  <a:cubicBezTo>
                    <a:pt x="144" y="8403"/>
                    <a:pt x="155" y="8392"/>
                    <a:pt x="168" y="8392"/>
                  </a:cubicBezTo>
                  <a:cubicBezTo>
                    <a:pt x="182" y="8392"/>
                    <a:pt x="192" y="8403"/>
                    <a:pt x="192" y="8416"/>
                  </a:cubicBezTo>
                  <a:lnTo>
                    <a:pt x="192" y="8440"/>
                  </a:lnTo>
                  <a:cubicBezTo>
                    <a:pt x="192" y="8454"/>
                    <a:pt x="182" y="8464"/>
                    <a:pt x="168" y="8464"/>
                  </a:cubicBezTo>
                  <a:cubicBezTo>
                    <a:pt x="155" y="8464"/>
                    <a:pt x="144" y="8454"/>
                    <a:pt x="144" y="8440"/>
                  </a:cubicBezTo>
                  <a:lnTo>
                    <a:pt x="144" y="8416"/>
                  </a:lnTo>
                  <a:cubicBezTo>
                    <a:pt x="144" y="8403"/>
                    <a:pt x="155" y="8392"/>
                    <a:pt x="168" y="8392"/>
                  </a:cubicBezTo>
                  <a:cubicBezTo>
                    <a:pt x="182" y="8392"/>
                    <a:pt x="192" y="8403"/>
                    <a:pt x="192" y="8416"/>
                  </a:cubicBezTo>
                  <a:lnTo>
                    <a:pt x="192" y="8440"/>
                  </a:lnTo>
                  <a:lnTo>
                    <a:pt x="168" y="8416"/>
                  </a:lnTo>
                  <a:lnTo>
                    <a:pt x="176" y="8416"/>
                  </a:lnTo>
                  <a:lnTo>
                    <a:pt x="152" y="8440"/>
                  </a:lnTo>
                  <a:lnTo>
                    <a:pt x="152" y="8416"/>
                  </a:lnTo>
                  <a:cubicBezTo>
                    <a:pt x="152" y="8403"/>
                    <a:pt x="163" y="8392"/>
                    <a:pt x="176" y="8392"/>
                  </a:cubicBezTo>
                  <a:cubicBezTo>
                    <a:pt x="190" y="8392"/>
                    <a:pt x="200" y="8403"/>
                    <a:pt x="200" y="8416"/>
                  </a:cubicBezTo>
                  <a:lnTo>
                    <a:pt x="200" y="8440"/>
                  </a:lnTo>
                  <a:lnTo>
                    <a:pt x="176" y="8416"/>
                  </a:lnTo>
                  <a:lnTo>
                    <a:pt x="184" y="8416"/>
                  </a:lnTo>
                  <a:lnTo>
                    <a:pt x="160" y="8440"/>
                  </a:lnTo>
                  <a:lnTo>
                    <a:pt x="160" y="8416"/>
                  </a:lnTo>
                  <a:cubicBezTo>
                    <a:pt x="160" y="8403"/>
                    <a:pt x="171" y="8392"/>
                    <a:pt x="184" y="8392"/>
                  </a:cubicBezTo>
                  <a:cubicBezTo>
                    <a:pt x="198" y="8392"/>
                    <a:pt x="208" y="8403"/>
                    <a:pt x="208" y="8416"/>
                  </a:cubicBezTo>
                  <a:lnTo>
                    <a:pt x="208" y="8440"/>
                  </a:lnTo>
                  <a:cubicBezTo>
                    <a:pt x="208" y="8454"/>
                    <a:pt x="198" y="8464"/>
                    <a:pt x="184" y="8464"/>
                  </a:cubicBezTo>
                  <a:cubicBezTo>
                    <a:pt x="171" y="8464"/>
                    <a:pt x="160" y="8454"/>
                    <a:pt x="160" y="8440"/>
                  </a:cubicBezTo>
                  <a:lnTo>
                    <a:pt x="160" y="8416"/>
                  </a:lnTo>
                  <a:cubicBezTo>
                    <a:pt x="160" y="8403"/>
                    <a:pt x="171" y="8392"/>
                    <a:pt x="184" y="8392"/>
                  </a:cubicBezTo>
                  <a:cubicBezTo>
                    <a:pt x="198" y="8392"/>
                    <a:pt x="208" y="8403"/>
                    <a:pt x="208" y="8416"/>
                  </a:cubicBezTo>
                  <a:lnTo>
                    <a:pt x="208" y="8440"/>
                  </a:lnTo>
                  <a:lnTo>
                    <a:pt x="184" y="8416"/>
                  </a:lnTo>
                  <a:lnTo>
                    <a:pt x="192" y="8416"/>
                  </a:lnTo>
                  <a:lnTo>
                    <a:pt x="168" y="8440"/>
                  </a:lnTo>
                  <a:lnTo>
                    <a:pt x="168" y="8416"/>
                  </a:lnTo>
                  <a:cubicBezTo>
                    <a:pt x="168" y="8403"/>
                    <a:pt x="179" y="8392"/>
                    <a:pt x="192" y="8392"/>
                  </a:cubicBezTo>
                  <a:cubicBezTo>
                    <a:pt x="206" y="8392"/>
                    <a:pt x="216" y="8403"/>
                    <a:pt x="216" y="8416"/>
                  </a:cubicBezTo>
                  <a:lnTo>
                    <a:pt x="216" y="8440"/>
                  </a:lnTo>
                  <a:cubicBezTo>
                    <a:pt x="216" y="8454"/>
                    <a:pt x="206" y="8464"/>
                    <a:pt x="192" y="8464"/>
                  </a:cubicBezTo>
                  <a:cubicBezTo>
                    <a:pt x="179" y="8464"/>
                    <a:pt x="168" y="8454"/>
                    <a:pt x="168" y="8440"/>
                  </a:cubicBezTo>
                  <a:lnTo>
                    <a:pt x="168" y="8416"/>
                  </a:lnTo>
                  <a:cubicBezTo>
                    <a:pt x="168" y="8403"/>
                    <a:pt x="179" y="8392"/>
                    <a:pt x="192" y="8392"/>
                  </a:cubicBezTo>
                  <a:cubicBezTo>
                    <a:pt x="206" y="8392"/>
                    <a:pt x="216" y="8403"/>
                    <a:pt x="216" y="8416"/>
                  </a:cubicBezTo>
                  <a:lnTo>
                    <a:pt x="216" y="8440"/>
                  </a:lnTo>
                  <a:lnTo>
                    <a:pt x="192" y="8416"/>
                  </a:lnTo>
                  <a:lnTo>
                    <a:pt x="200" y="8416"/>
                  </a:lnTo>
                  <a:lnTo>
                    <a:pt x="176" y="8440"/>
                  </a:lnTo>
                  <a:lnTo>
                    <a:pt x="176" y="8416"/>
                  </a:lnTo>
                  <a:lnTo>
                    <a:pt x="176" y="8384"/>
                  </a:lnTo>
                  <a:lnTo>
                    <a:pt x="176" y="8360"/>
                  </a:lnTo>
                  <a:lnTo>
                    <a:pt x="176" y="8336"/>
                  </a:lnTo>
                  <a:cubicBezTo>
                    <a:pt x="176" y="8323"/>
                    <a:pt x="187" y="8312"/>
                    <a:pt x="200" y="8312"/>
                  </a:cubicBezTo>
                  <a:cubicBezTo>
                    <a:pt x="214" y="8312"/>
                    <a:pt x="224" y="8323"/>
                    <a:pt x="224" y="8336"/>
                  </a:cubicBezTo>
                  <a:lnTo>
                    <a:pt x="224" y="8360"/>
                  </a:lnTo>
                  <a:lnTo>
                    <a:pt x="200" y="8336"/>
                  </a:lnTo>
                  <a:lnTo>
                    <a:pt x="208" y="8336"/>
                  </a:lnTo>
                  <a:lnTo>
                    <a:pt x="184" y="8360"/>
                  </a:lnTo>
                  <a:lnTo>
                    <a:pt x="184" y="8336"/>
                  </a:lnTo>
                  <a:cubicBezTo>
                    <a:pt x="184" y="8323"/>
                    <a:pt x="195" y="8312"/>
                    <a:pt x="208" y="8312"/>
                  </a:cubicBezTo>
                  <a:cubicBezTo>
                    <a:pt x="222" y="8312"/>
                    <a:pt x="232" y="8323"/>
                    <a:pt x="232" y="8336"/>
                  </a:cubicBezTo>
                  <a:lnTo>
                    <a:pt x="232" y="8360"/>
                  </a:lnTo>
                  <a:lnTo>
                    <a:pt x="208" y="8336"/>
                  </a:lnTo>
                  <a:lnTo>
                    <a:pt x="216" y="8336"/>
                  </a:lnTo>
                  <a:lnTo>
                    <a:pt x="192" y="8360"/>
                  </a:lnTo>
                  <a:lnTo>
                    <a:pt x="192" y="8336"/>
                  </a:lnTo>
                  <a:cubicBezTo>
                    <a:pt x="192" y="8323"/>
                    <a:pt x="203" y="8312"/>
                    <a:pt x="216" y="8312"/>
                  </a:cubicBezTo>
                  <a:cubicBezTo>
                    <a:pt x="230" y="8312"/>
                    <a:pt x="240" y="8323"/>
                    <a:pt x="240" y="8336"/>
                  </a:cubicBezTo>
                  <a:lnTo>
                    <a:pt x="240" y="8360"/>
                  </a:lnTo>
                  <a:lnTo>
                    <a:pt x="216" y="8336"/>
                  </a:lnTo>
                  <a:lnTo>
                    <a:pt x="224" y="8336"/>
                  </a:lnTo>
                  <a:lnTo>
                    <a:pt x="200" y="8360"/>
                  </a:lnTo>
                  <a:lnTo>
                    <a:pt x="200" y="8336"/>
                  </a:lnTo>
                  <a:cubicBezTo>
                    <a:pt x="200" y="8323"/>
                    <a:pt x="211" y="8312"/>
                    <a:pt x="224" y="8312"/>
                  </a:cubicBezTo>
                  <a:cubicBezTo>
                    <a:pt x="238" y="8312"/>
                    <a:pt x="248" y="8323"/>
                    <a:pt x="248" y="8336"/>
                  </a:cubicBezTo>
                  <a:lnTo>
                    <a:pt x="248" y="8360"/>
                  </a:lnTo>
                  <a:lnTo>
                    <a:pt x="224" y="8336"/>
                  </a:lnTo>
                  <a:lnTo>
                    <a:pt x="232" y="8336"/>
                  </a:lnTo>
                  <a:cubicBezTo>
                    <a:pt x="246" y="8336"/>
                    <a:pt x="256" y="8347"/>
                    <a:pt x="256" y="8360"/>
                  </a:cubicBezTo>
                  <a:lnTo>
                    <a:pt x="256" y="8384"/>
                  </a:lnTo>
                  <a:cubicBezTo>
                    <a:pt x="256" y="8398"/>
                    <a:pt x="246" y="8408"/>
                    <a:pt x="232" y="8408"/>
                  </a:cubicBezTo>
                  <a:cubicBezTo>
                    <a:pt x="219" y="8408"/>
                    <a:pt x="208" y="8398"/>
                    <a:pt x="208" y="8384"/>
                  </a:cubicBezTo>
                  <a:lnTo>
                    <a:pt x="208" y="8360"/>
                  </a:lnTo>
                  <a:lnTo>
                    <a:pt x="208" y="8336"/>
                  </a:lnTo>
                  <a:cubicBezTo>
                    <a:pt x="208" y="8323"/>
                    <a:pt x="219" y="8312"/>
                    <a:pt x="232" y="8312"/>
                  </a:cubicBezTo>
                  <a:cubicBezTo>
                    <a:pt x="246" y="8312"/>
                    <a:pt x="256" y="8323"/>
                    <a:pt x="256" y="8336"/>
                  </a:cubicBezTo>
                  <a:lnTo>
                    <a:pt x="256" y="8360"/>
                  </a:lnTo>
                  <a:cubicBezTo>
                    <a:pt x="256" y="8374"/>
                    <a:pt x="246" y="8384"/>
                    <a:pt x="232" y="8384"/>
                  </a:cubicBezTo>
                  <a:cubicBezTo>
                    <a:pt x="219" y="8384"/>
                    <a:pt x="208" y="8374"/>
                    <a:pt x="208" y="8360"/>
                  </a:cubicBezTo>
                  <a:lnTo>
                    <a:pt x="208" y="8336"/>
                  </a:lnTo>
                  <a:lnTo>
                    <a:pt x="208" y="8312"/>
                  </a:lnTo>
                  <a:lnTo>
                    <a:pt x="208" y="8280"/>
                  </a:lnTo>
                  <a:cubicBezTo>
                    <a:pt x="208" y="8267"/>
                    <a:pt x="219" y="8256"/>
                    <a:pt x="232" y="8256"/>
                  </a:cubicBezTo>
                  <a:lnTo>
                    <a:pt x="240" y="8256"/>
                  </a:lnTo>
                  <a:lnTo>
                    <a:pt x="216" y="8280"/>
                  </a:lnTo>
                  <a:lnTo>
                    <a:pt x="216" y="8256"/>
                  </a:lnTo>
                  <a:lnTo>
                    <a:pt x="216" y="8232"/>
                  </a:lnTo>
                  <a:lnTo>
                    <a:pt x="216" y="8208"/>
                  </a:lnTo>
                  <a:lnTo>
                    <a:pt x="216" y="8176"/>
                  </a:lnTo>
                  <a:lnTo>
                    <a:pt x="216" y="8152"/>
                  </a:lnTo>
                  <a:lnTo>
                    <a:pt x="216" y="8128"/>
                  </a:lnTo>
                  <a:cubicBezTo>
                    <a:pt x="216" y="8115"/>
                    <a:pt x="227" y="8104"/>
                    <a:pt x="240" y="8104"/>
                  </a:cubicBezTo>
                  <a:cubicBezTo>
                    <a:pt x="254" y="8104"/>
                    <a:pt x="264" y="8115"/>
                    <a:pt x="264" y="8128"/>
                  </a:cubicBezTo>
                  <a:lnTo>
                    <a:pt x="264" y="8152"/>
                  </a:lnTo>
                  <a:lnTo>
                    <a:pt x="264" y="8176"/>
                  </a:lnTo>
                  <a:lnTo>
                    <a:pt x="264" y="8208"/>
                  </a:lnTo>
                  <a:lnTo>
                    <a:pt x="264" y="8232"/>
                  </a:lnTo>
                  <a:lnTo>
                    <a:pt x="264" y="8256"/>
                  </a:lnTo>
                  <a:lnTo>
                    <a:pt x="264" y="8280"/>
                  </a:lnTo>
                  <a:cubicBezTo>
                    <a:pt x="264" y="8294"/>
                    <a:pt x="254" y="8304"/>
                    <a:pt x="240" y="8304"/>
                  </a:cubicBezTo>
                  <a:lnTo>
                    <a:pt x="232" y="8304"/>
                  </a:lnTo>
                  <a:lnTo>
                    <a:pt x="256" y="8280"/>
                  </a:lnTo>
                  <a:lnTo>
                    <a:pt x="256" y="8312"/>
                  </a:lnTo>
                  <a:lnTo>
                    <a:pt x="256" y="8336"/>
                  </a:lnTo>
                  <a:lnTo>
                    <a:pt x="256" y="8360"/>
                  </a:lnTo>
                  <a:lnTo>
                    <a:pt x="208" y="8360"/>
                  </a:lnTo>
                  <a:lnTo>
                    <a:pt x="208" y="8336"/>
                  </a:lnTo>
                  <a:lnTo>
                    <a:pt x="256" y="8336"/>
                  </a:lnTo>
                  <a:lnTo>
                    <a:pt x="256" y="8360"/>
                  </a:lnTo>
                  <a:lnTo>
                    <a:pt x="256" y="8384"/>
                  </a:lnTo>
                  <a:lnTo>
                    <a:pt x="208" y="8384"/>
                  </a:lnTo>
                  <a:lnTo>
                    <a:pt x="208" y="8360"/>
                  </a:lnTo>
                  <a:lnTo>
                    <a:pt x="232" y="8384"/>
                  </a:lnTo>
                  <a:lnTo>
                    <a:pt x="224" y="8384"/>
                  </a:lnTo>
                  <a:cubicBezTo>
                    <a:pt x="211" y="8384"/>
                    <a:pt x="200" y="8374"/>
                    <a:pt x="200" y="8360"/>
                  </a:cubicBezTo>
                  <a:lnTo>
                    <a:pt x="200" y="8336"/>
                  </a:lnTo>
                  <a:lnTo>
                    <a:pt x="248" y="8336"/>
                  </a:lnTo>
                  <a:lnTo>
                    <a:pt x="248" y="8360"/>
                  </a:lnTo>
                  <a:cubicBezTo>
                    <a:pt x="248" y="8374"/>
                    <a:pt x="238" y="8384"/>
                    <a:pt x="224" y="8384"/>
                  </a:cubicBezTo>
                  <a:lnTo>
                    <a:pt x="216" y="8384"/>
                  </a:lnTo>
                  <a:cubicBezTo>
                    <a:pt x="203" y="8384"/>
                    <a:pt x="192" y="8374"/>
                    <a:pt x="192" y="8360"/>
                  </a:cubicBezTo>
                  <a:lnTo>
                    <a:pt x="192" y="8336"/>
                  </a:lnTo>
                  <a:lnTo>
                    <a:pt x="240" y="8336"/>
                  </a:lnTo>
                  <a:lnTo>
                    <a:pt x="240" y="8360"/>
                  </a:lnTo>
                  <a:cubicBezTo>
                    <a:pt x="240" y="8374"/>
                    <a:pt x="230" y="8384"/>
                    <a:pt x="216" y="8384"/>
                  </a:cubicBezTo>
                  <a:lnTo>
                    <a:pt x="208" y="8384"/>
                  </a:lnTo>
                  <a:cubicBezTo>
                    <a:pt x="195" y="8384"/>
                    <a:pt x="184" y="8374"/>
                    <a:pt x="184" y="8360"/>
                  </a:cubicBezTo>
                  <a:lnTo>
                    <a:pt x="184" y="8336"/>
                  </a:lnTo>
                  <a:lnTo>
                    <a:pt x="232" y="8336"/>
                  </a:lnTo>
                  <a:lnTo>
                    <a:pt x="232" y="8360"/>
                  </a:lnTo>
                  <a:cubicBezTo>
                    <a:pt x="232" y="8374"/>
                    <a:pt x="222" y="8384"/>
                    <a:pt x="208" y="8384"/>
                  </a:cubicBezTo>
                  <a:lnTo>
                    <a:pt x="200" y="8384"/>
                  </a:lnTo>
                  <a:cubicBezTo>
                    <a:pt x="187" y="8384"/>
                    <a:pt x="176" y="8374"/>
                    <a:pt x="176" y="8360"/>
                  </a:cubicBezTo>
                  <a:lnTo>
                    <a:pt x="176" y="8336"/>
                  </a:lnTo>
                  <a:lnTo>
                    <a:pt x="224" y="8336"/>
                  </a:lnTo>
                  <a:lnTo>
                    <a:pt x="224" y="8360"/>
                  </a:lnTo>
                  <a:lnTo>
                    <a:pt x="224" y="8384"/>
                  </a:lnTo>
                  <a:lnTo>
                    <a:pt x="224" y="8416"/>
                  </a:lnTo>
                  <a:lnTo>
                    <a:pt x="224" y="8440"/>
                  </a:lnTo>
                  <a:cubicBezTo>
                    <a:pt x="224" y="8454"/>
                    <a:pt x="214" y="8464"/>
                    <a:pt x="200" y="8464"/>
                  </a:cubicBezTo>
                  <a:lnTo>
                    <a:pt x="192" y="8464"/>
                  </a:lnTo>
                  <a:cubicBezTo>
                    <a:pt x="179" y="8464"/>
                    <a:pt x="168" y="8454"/>
                    <a:pt x="168" y="8440"/>
                  </a:cubicBezTo>
                  <a:lnTo>
                    <a:pt x="168" y="8416"/>
                  </a:lnTo>
                  <a:lnTo>
                    <a:pt x="216" y="8416"/>
                  </a:lnTo>
                  <a:lnTo>
                    <a:pt x="216" y="8440"/>
                  </a:lnTo>
                  <a:lnTo>
                    <a:pt x="168" y="8440"/>
                  </a:lnTo>
                  <a:lnTo>
                    <a:pt x="168" y="8416"/>
                  </a:lnTo>
                  <a:lnTo>
                    <a:pt x="216" y="8416"/>
                  </a:lnTo>
                  <a:lnTo>
                    <a:pt x="216" y="8440"/>
                  </a:lnTo>
                  <a:cubicBezTo>
                    <a:pt x="216" y="8454"/>
                    <a:pt x="206" y="8464"/>
                    <a:pt x="192" y="8464"/>
                  </a:cubicBezTo>
                  <a:lnTo>
                    <a:pt x="184" y="8464"/>
                  </a:lnTo>
                  <a:cubicBezTo>
                    <a:pt x="171" y="8464"/>
                    <a:pt x="160" y="8454"/>
                    <a:pt x="160" y="8440"/>
                  </a:cubicBezTo>
                  <a:lnTo>
                    <a:pt x="160" y="8416"/>
                  </a:lnTo>
                  <a:lnTo>
                    <a:pt x="208" y="8416"/>
                  </a:lnTo>
                  <a:lnTo>
                    <a:pt x="208" y="8440"/>
                  </a:lnTo>
                  <a:lnTo>
                    <a:pt x="160" y="8440"/>
                  </a:lnTo>
                  <a:lnTo>
                    <a:pt x="160" y="8416"/>
                  </a:lnTo>
                  <a:lnTo>
                    <a:pt x="208" y="8416"/>
                  </a:lnTo>
                  <a:lnTo>
                    <a:pt x="208" y="8440"/>
                  </a:lnTo>
                  <a:cubicBezTo>
                    <a:pt x="208" y="8454"/>
                    <a:pt x="198" y="8464"/>
                    <a:pt x="184" y="8464"/>
                  </a:cubicBezTo>
                  <a:lnTo>
                    <a:pt x="176" y="8464"/>
                  </a:lnTo>
                  <a:cubicBezTo>
                    <a:pt x="163" y="8464"/>
                    <a:pt x="152" y="8454"/>
                    <a:pt x="152" y="8440"/>
                  </a:cubicBezTo>
                  <a:lnTo>
                    <a:pt x="152" y="8416"/>
                  </a:lnTo>
                  <a:lnTo>
                    <a:pt x="200" y="8416"/>
                  </a:lnTo>
                  <a:lnTo>
                    <a:pt x="200" y="8440"/>
                  </a:lnTo>
                  <a:cubicBezTo>
                    <a:pt x="200" y="8454"/>
                    <a:pt x="190" y="8464"/>
                    <a:pt x="176" y="8464"/>
                  </a:cubicBezTo>
                  <a:lnTo>
                    <a:pt x="168" y="8464"/>
                  </a:lnTo>
                  <a:cubicBezTo>
                    <a:pt x="155" y="8464"/>
                    <a:pt x="144" y="8454"/>
                    <a:pt x="144" y="8440"/>
                  </a:cubicBezTo>
                  <a:lnTo>
                    <a:pt x="144" y="8416"/>
                  </a:lnTo>
                  <a:lnTo>
                    <a:pt x="192" y="8416"/>
                  </a:lnTo>
                  <a:lnTo>
                    <a:pt x="192" y="8440"/>
                  </a:lnTo>
                  <a:lnTo>
                    <a:pt x="144" y="8440"/>
                  </a:lnTo>
                  <a:lnTo>
                    <a:pt x="144" y="8416"/>
                  </a:lnTo>
                  <a:lnTo>
                    <a:pt x="192" y="8416"/>
                  </a:lnTo>
                  <a:lnTo>
                    <a:pt x="192" y="8440"/>
                  </a:lnTo>
                  <a:cubicBezTo>
                    <a:pt x="192" y="8454"/>
                    <a:pt x="182" y="8464"/>
                    <a:pt x="168" y="8464"/>
                  </a:cubicBezTo>
                  <a:lnTo>
                    <a:pt x="160" y="8464"/>
                  </a:lnTo>
                  <a:cubicBezTo>
                    <a:pt x="147" y="8464"/>
                    <a:pt x="136" y="8454"/>
                    <a:pt x="136" y="8440"/>
                  </a:cubicBezTo>
                  <a:lnTo>
                    <a:pt x="136" y="8416"/>
                  </a:lnTo>
                  <a:lnTo>
                    <a:pt x="136" y="8384"/>
                  </a:lnTo>
                  <a:lnTo>
                    <a:pt x="136" y="8360"/>
                  </a:lnTo>
                  <a:lnTo>
                    <a:pt x="184" y="8360"/>
                  </a:lnTo>
                  <a:lnTo>
                    <a:pt x="184" y="8384"/>
                  </a:lnTo>
                  <a:lnTo>
                    <a:pt x="184" y="8416"/>
                  </a:lnTo>
                  <a:lnTo>
                    <a:pt x="184" y="8440"/>
                  </a:lnTo>
                  <a:cubicBezTo>
                    <a:pt x="184" y="8452"/>
                    <a:pt x="176" y="8462"/>
                    <a:pt x="164" y="8464"/>
                  </a:cubicBezTo>
                  <a:cubicBezTo>
                    <a:pt x="153" y="8466"/>
                    <a:pt x="141" y="8459"/>
                    <a:pt x="138" y="8448"/>
                  </a:cubicBezTo>
                  <a:lnTo>
                    <a:pt x="130" y="8424"/>
                  </a:lnTo>
                  <a:lnTo>
                    <a:pt x="176" y="8416"/>
                  </a:lnTo>
                  <a:lnTo>
                    <a:pt x="176" y="8440"/>
                  </a:lnTo>
                  <a:lnTo>
                    <a:pt x="128" y="8440"/>
                  </a:lnTo>
                  <a:lnTo>
                    <a:pt x="128" y="8416"/>
                  </a:lnTo>
                  <a:lnTo>
                    <a:pt x="176" y="8416"/>
                  </a:lnTo>
                  <a:lnTo>
                    <a:pt x="176" y="8440"/>
                  </a:lnTo>
                  <a:cubicBezTo>
                    <a:pt x="176" y="8454"/>
                    <a:pt x="166" y="8464"/>
                    <a:pt x="152" y="8464"/>
                  </a:cubicBezTo>
                  <a:lnTo>
                    <a:pt x="144" y="8464"/>
                  </a:lnTo>
                  <a:cubicBezTo>
                    <a:pt x="131" y="8464"/>
                    <a:pt x="120" y="8454"/>
                    <a:pt x="120" y="8440"/>
                  </a:cubicBezTo>
                  <a:lnTo>
                    <a:pt x="120" y="8416"/>
                  </a:lnTo>
                  <a:lnTo>
                    <a:pt x="168" y="8416"/>
                  </a:lnTo>
                  <a:lnTo>
                    <a:pt x="168" y="8440"/>
                  </a:lnTo>
                  <a:lnTo>
                    <a:pt x="120" y="8440"/>
                  </a:lnTo>
                  <a:lnTo>
                    <a:pt x="120" y="8416"/>
                  </a:lnTo>
                  <a:lnTo>
                    <a:pt x="168" y="8416"/>
                  </a:lnTo>
                  <a:lnTo>
                    <a:pt x="168" y="8440"/>
                  </a:lnTo>
                  <a:lnTo>
                    <a:pt x="120" y="8440"/>
                  </a:lnTo>
                  <a:lnTo>
                    <a:pt x="120" y="8416"/>
                  </a:lnTo>
                  <a:lnTo>
                    <a:pt x="167" y="8424"/>
                  </a:lnTo>
                  <a:lnTo>
                    <a:pt x="159" y="8448"/>
                  </a:lnTo>
                  <a:cubicBezTo>
                    <a:pt x="156" y="8459"/>
                    <a:pt x="144" y="8466"/>
                    <a:pt x="133" y="8464"/>
                  </a:cubicBezTo>
                  <a:cubicBezTo>
                    <a:pt x="121" y="8462"/>
                    <a:pt x="112" y="8452"/>
                    <a:pt x="112" y="8440"/>
                  </a:cubicBezTo>
                  <a:lnTo>
                    <a:pt x="112" y="8416"/>
                  </a:lnTo>
                  <a:lnTo>
                    <a:pt x="160" y="8416"/>
                  </a:lnTo>
                  <a:lnTo>
                    <a:pt x="160" y="8440"/>
                  </a:lnTo>
                  <a:cubicBezTo>
                    <a:pt x="160" y="8454"/>
                    <a:pt x="150" y="8464"/>
                    <a:pt x="136" y="8464"/>
                  </a:cubicBezTo>
                  <a:lnTo>
                    <a:pt x="128" y="8464"/>
                  </a:lnTo>
                  <a:cubicBezTo>
                    <a:pt x="115" y="8464"/>
                    <a:pt x="104" y="8454"/>
                    <a:pt x="104" y="8440"/>
                  </a:cubicBezTo>
                  <a:lnTo>
                    <a:pt x="104" y="8416"/>
                  </a:lnTo>
                  <a:lnTo>
                    <a:pt x="152" y="8416"/>
                  </a:lnTo>
                  <a:lnTo>
                    <a:pt x="152" y="8440"/>
                  </a:lnTo>
                  <a:lnTo>
                    <a:pt x="104" y="8440"/>
                  </a:lnTo>
                  <a:lnTo>
                    <a:pt x="104" y="8416"/>
                  </a:lnTo>
                  <a:lnTo>
                    <a:pt x="152" y="8416"/>
                  </a:lnTo>
                  <a:lnTo>
                    <a:pt x="152" y="8440"/>
                  </a:lnTo>
                  <a:cubicBezTo>
                    <a:pt x="152" y="8454"/>
                    <a:pt x="142" y="8464"/>
                    <a:pt x="128" y="8464"/>
                  </a:cubicBezTo>
                  <a:lnTo>
                    <a:pt x="120" y="8464"/>
                  </a:lnTo>
                  <a:cubicBezTo>
                    <a:pt x="107" y="8464"/>
                    <a:pt x="96" y="8454"/>
                    <a:pt x="96" y="8440"/>
                  </a:cubicBezTo>
                  <a:lnTo>
                    <a:pt x="96" y="8416"/>
                  </a:lnTo>
                  <a:lnTo>
                    <a:pt x="144" y="8416"/>
                  </a:lnTo>
                  <a:lnTo>
                    <a:pt x="144" y="8440"/>
                  </a:lnTo>
                  <a:cubicBezTo>
                    <a:pt x="144" y="8454"/>
                    <a:pt x="134" y="8464"/>
                    <a:pt x="120" y="8464"/>
                  </a:cubicBezTo>
                  <a:lnTo>
                    <a:pt x="112" y="8464"/>
                  </a:lnTo>
                  <a:lnTo>
                    <a:pt x="104" y="8464"/>
                  </a:lnTo>
                  <a:lnTo>
                    <a:pt x="96" y="8464"/>
                  </a:lnTo>
                  <a:lnTo>
                    <a:pt x="88" y="8464"/>
                  </a:lnTo>
                  <a:cubicBezTo>
                    <a:pt x="75" y="8464"/>
                    <a:pt x="64" y="8454"/>
                    <a:pt x="64" y="8440"/>
                  </a:cubicBezTo>
                  <a:lnTo>
                    <a:pt x="64" y="8416"/>
                  </a:lnTo>
                  <a:lnTo>
                    <a:pt x="112" y="8416"/>
                  </a:lnTo>
                  <a:lnTo>
                    <a:pt x="112" y="8440"/>
                  </a:lnTo>
                  <a:lnTo>
                    <a:pt x="64" y="8440"/>
                  </a:lnTo>
                  <a:lnTo>
                    <a:pt x="64" y="8416"/>
                  </a:lnTo>
                  <a:lnTo>
                    <a:pt x="112" y="8416"/>
                  </a:lnTo>
                  <a:lnTo>
                    <a:pt x="112" y="8440"/>
                  </a:lnTo>
                  <a:cubicBezTo>
                    <a:pt x="112" y="8454"/>
                    <a:pt x="102" y="8464"/>
                    <a:pt x="88" y="8464"/>
                  </a:cubicBezTo>
                  <a:lnTo>
                    <a:pt x="80" y="8464"/>
                  </a:lnTo>
                  <a:cubicBezTo>
                    <a:pt x="67" y="8464"/>
                    <a:pt x="56" y="8454"/>
                    <a:pt x="56" y="8440"/>
                  </a:cubicBezTo>
                  <a:lnTo>
                    <a:pt x="56" y="8416"/>
                  </a:lnTo>
                  <a:lnTo>
                    <a:pt x="56" y="8384"/>
                  </a:lnTo>
                  <a:lnTo>
                    <a:pt x="56" y="8360"/>
                  </a:lnTo>
                  <a:lnTo>
                    <a:pt x="56" y="8336"/>
                  </a:lnTo>
                  <a:lnTo>
                    <a:pt x="104" y="8336"/>
                  </a:lnTo>
                  <a:lnTo>
                    <a:pt x="104" y="8360"/>
                  </a:lnTo>
                  <a:cubicBezTo>
                    <a:pt x="104" y="8374"/>
                    <a:pt x="94" y="8384"/>
                    <a:pt x="80" y="8384"/>
                  </a:cubicBezTo>
                  <a:lnTo>
                    <a:pt x="72" y="8384"/>
                  </a:lnTo>
                  <a:cubicBezTo>
                    <a:pt x="59" y="8384"/>
                    <a:pt x="48" y="8374"/>
                    <a:pt x="48" y="8360"/>
                  </a:cubicBezTo>
                  <a:lnTo>
                    <a:pt x="48" y="8336"/>
                  </a:lnTo>
                  <a:lnTo>
                    <a:pt x="50" y="8344"/>
                  </a:lnTo>
                  <a:lnTo>
                    <a:pt x="42" y="8320"/>
                  </a:lnTo>
                  <a:cubicBezTo>
                    <a:pt x="41" y="8318"/>
                    <a:pt x="40" y="8315"/>
                    <a:pt x="40" y="8312"/>
                  </a:cubicBezTo>
                  <a:lnTo>
                    <a:pt x="40" y="8280"/>
                  </a:lnTo>
                  <a:lnTo>
                    <a:pt x="40" y="8256"/>
                  </a:lnTo>
                  <a:lnTo>
                    <a:pt x="88" y="8256"/>
                  </a:lnTo>
                  <a:lnTo>
                    <a:pt x="88" y="8280"/>
                  </a:lnTo>
                  <a:lnTo>
                    <a:pt x="40" y="8280"/>
                  </a:lnTo>
                  <a:lnTo>
                    <a:pt x="40" y="8256"/>
                  </a:lnTo>
                  <a:lnTo>
                    <a:pt x="88" y="8256"/>
                  </a:lnTo>
                  <a:lnTo>
                    <a:pt x="88" y="8280"/>
                  </a:lnTo>
                  <a:lnTo>
                    <a:pt x="40" y="8280"/>
                  </a:lnTo>
                  <a:lnTo>
                    <a:pt x="40" y="8256"/>
                  </a:lnTo>
                  <a:lnTo>
                    <a:pt x="88" y="8256"/>
                  </a:lnTo>
                  <a:lnTo>
                    <a:pt x="88" y="8280"/>
                  </a:lnTo>
                  <a:cubicBezTo>
                    <a:pt x="88" y="8294"/>
                    <a:pt x="78" y="8304"/>
                    <a:pt x="64" y="8304"/>
                  </a:cubicBezTo>
                  <a:lnTo>
                    <a:pt x="56" y="8304"/>
                  </a:lnTo>
                  <a:cubicBezTo>
                    <a:pt x="43" y="8304"/>
                    <a:pt x="32" y="8294"/>
                    <a:pt x="32" y="8280"/>
                  </a:cubicBezTo>
                  <a:lnTo>
                    <a:pt x="32" y="8256"/>
                  </a:lnTo>
                  <a:lnTo>
                    <a:pt x="32" y="8232"/>
                  </a:lnTo>
                  <a:lnTo>
                    <a:pt x="32" y="8208"/>
                  </a:lnTo>
                  <a:lnTo>
                    <a:pt x="56" y="8232"/>
                  </a:lnTo>
                  <a:lnTo>
                    <a:pt x="48" y="8232"/>
                  </a:lnTo>
                  <a:cubicBezTo>
                    <a:pt x="35" y="8232"/>
                    <a:pt x="24" y="8222"/>
                    <a:pt x="24" y="8208"/>
                  </a:cubicBezTo>
                  <a:lnTo>
                    <a:pt x="24" y="8176"/>
                  </a:lnTo>
                  <a:lnTo>
                    <a:pt x="24" y="8128"/>
                  </a:lnTo>
                  <a:lnTo>
                    <a:pt x="24" y="8048"/>
                  </a:lnTo>
                  <a:lnTo>
                    <a:pt x="24" y="7968"/>
                  </a:lnTo>
                  <a:lnTo>
                    <a:pt x="24" y="7896"/>
                  </a:lnTo>
                  <a:lnTo>
                    <a:pt x="24" y="7816"/>
                  </a:lnTo>
                  <a:lnTo>
                    <a:pt x="24" y="7736"/>
                  </a:lnTo>
                  <a:lnTo>
                    <a:pt x="24" y="7632"/>
                  </a:lnTo>
                  <a:lnTo>
                    <a:pt x="24" y="7528"/>
                  </a:lnTo>
                  <a:lnTo>
                    <a:pt x="24" y="7456"/>
                  </a:lnTo>
                  <a:lnTo>
                    <a:pt x="24" y="7352"/>
                  </a:lnTo>
                  <a:lnTo>
                    <a:pt x="24" y="7272"/>
                  </a:lnTo>
                  <a:lnTo>
                    <a:pt x="24" y="7168"/>
                  </a:lnTo>
                  <a:lnTo>
                    <a:pt x="24" y="7088"/>
                  </a:lnTo>
                  <a:lnTo>
                    <a:pt x="24" y="7016"/>
                  </a:lnTo>
                  <a:lnTo>
                    <a:pt x="24" y="6936"/>
                  </a:lnTo>
                  <a:lnTo>
                    <a:pt x="24" y="6856"/>
                  </a:lnTo>
                  <a:lnTo>
                    <a:pt x="24" y="6784"/>
                  </a:lnTo>
                  <a:lnTo>
                    <a:pt x="24" y="6680"/>
                  </a:lnTo>
                  <a:lnTo>
                    <a:pt x="24" y="6600"/>
                  </a:lnTo>
                  <a:lnTo>
                    <a:pt x="24" y="6496"/>
                  </a:lnTo>
                  <a:lnTo>
                    <a:pt x="24" y="6416"/>
                  </a:lnTo>
                  <a:lnTo>
                    <a:pt x="24" y="6312"/>
                  </a:lnTo>
                  <a:lnTo>
                    <a:pt x="24" y="6240"/>
                  </a:lnTo>
                  <a:lnTo>
                    <a:pt x="24" y="6136"/>
                  </a:lnTo>
                  <a:lnTo>
                    <a:pt x="24" y="6056"/>
                  </a:lnTo>
                  <a:lnTo>
                    <a:pt x="25" y="5979"/>
                  </a:lnTo>
                  <a:lnTo>
                    <a:pt x="16" y="5904"/>
                  </a:lnTo>
                  <a:lnTo>
                    <a:pt x="16" y="5800"/>
                  </a:lnTo>
                  <a:lnTo>
                    <a:pt x="16" y="5720"/>
                  </a:lnTo>
                  <a:lnTo>
                    <a:pt x="16" y="5616"/>
                  </a:lnTo>
                  <a:lnTo>
                    <a:pt x="16" y="5536"/>
                  </a:lnTo>
                  <a:lnTo>
                    <a:pt x="16" y="5456"/>
                  </a:lnTo>
                  <a:lnTo>
                    <a:pt x="16" y="5384"/>
                  </a:lnTo>
                  <a:lnTo>
                    <a:pt x="16" y="5328"/>
                  </a:lnTo>
                  <a:lnTo>
                    <a:pt x="16" y="5256"/>
                  </a:lnTo>
                  <a:lnTo>
                    <a:pt x="16" y="5200"/>
                  </a:lnTo>
                  <a:lnTo>
                    <a:pt x="16" y="5120"/>
                  </a:lnTo>
                  <a:lnTo>
                    <a:pt x="16" y="5016"/>
                  </a:lnTo>
                  <a:lnTo>
                    <a:pt x="16" y="4944"/>
                  </a:lnTo>
                  <a:lnTo>
                    <a:pt x="16" y="4864"/>
                  </a:lnTo>
                  <a:lnTo>
                    <a:pt x="16" y="4760"/>
                  </a:lnTo>
                  <a:lnTo>
                    <a:pt x="16" y="4680"/>
                  </a:lnTo>
                  <a:lnTo>
                    <a:pt x="16" y="4608"/>
                  </a:lnTo>
                  <a:lnTo>
                    <a:pt x="16" y="4552"/>
                  </a:lnTo>
                  <a:lnTo>
                    <a:pt x="16" y="4472"/>
                  </a:lnTo>
                  <a:lnTo>
                    <a:pt x="16" y="4424"/>
                  </a:lnTo>
                  <a:lnTo>
                    <a:pt x="16" y="4344"/>
                  </a:lnTo>
                  <a:lnTo>
                    <a:pt x="16" y="4296"/>
                  </a:lnTo>
                  <a:lnTo>
                    <a:pt x="16" y="4216"/>
                  </a:lnTo>
                  <a:lnTo>
                    <a:pt x="16" y="4136"/>
                  </a:lnTo>
                  <a:lnTo>
                    <a:pt x="16" y="4064"/>
                  </a:lnTo>
                  <a:lnTo>
                    <a:pt x="16" y="3984"/>
                  </a:lnTo>
                  <a:lnTo>
                    <a:pt x="16" y="3904"/>
                  </a:lnTo>
                  <a:lnTo>
                    <a:pt x="16" y="3832"/>
                  </a:lnTo>
                  <a:lnTo>
                    <a:pt x="16" y="3752"/>
                  </a:lnTo>
                  <a:lnTo>
                    <a:pt x="16" y="3672"/>
                  </a:lnTo>
                  <a:lnTo>
                    <a:pt x="17" y="3595"/>
                  </a:lnTo>
                  <a:lnTo>
                    <a:pt x="8" y="3520"/>
                  </a:lnTo>
                  <a:lnTo>
                    <a:pt x="8" y="3440"/>
                  </a:lnTo>
                  <a:lnTo>
                    <a:pt x="8" y="3360"/>
                  </a:lnTo>
                  <a:lnTo>
                    <a:pt x="8" y="3256"/>
                  </a:lnTo>
                  <a:lnTo>
                    <a:pt x="8" y="3184"/>
                  </a:lnTo>
                  <a:lnTo>
                    <a:pt x="8" y="3104"/>
                  </a:lnTo>
                  <a:lnTo>
                    <a:pt x="8" y="3024"/>
                  </a:lnTo>
                  <a:lnTo>
                    <a:pt x="8" y="2944"/>
                  </a:lnTo>
                  <a:lnTo>
                    <a:pt x="8" y="2872"/>
                  </a:lnTo>
                  <a:lnTo>
                    <a:pt x="8" y="2792"/>
                  </a:lnTo>
                  <a:lnTo>
                    <a:pt x="8" y="2712"/>
                  </a:lnTo>
                  <a:lnTo>
                    <a:pt x="8" y="2608"/>
                  </a:lnTo>
                  <a:lnTo>
                    <a:pt x="8" y="2504"/>
                  </a:lnTo>
                  <a:lnTo>
                    <a:pt x="8" y="2400"/>
                  </a:lnTo>
                  <a:lnTo>
                    <a:pt x="8" y="2304"/>
                  </a:lnTo>
                  <a:lnTo>
                    <a:pt x="8" y="2200"/>
                  </a:lnTo>
                  <a:lnTo>
                    <a:pt x="8" y="2096"/>
                  </a:lnTo>
                  <a:lnTo>
                    <a:pt x="8" y="2016"/>
                  </a:lnTo>
                  <a:lnTo>
                    <a:pt x="8" y="1912"/>
                  </a:lnTo>
                  <a:lnTo>
                    <a:pt x="8" y="1808"/>
                  </a:lnTo>
                  <a:lnTo>
                    <a:pt x="8" y="1704"/>
                  </a:lnTo>
                  <a:lnTo>
                    <a:pt x="8" y="1624"/>
                  </a:lnTo>
                  <a:lnTo>
                    <a:pt x="8" y="1520"/>
                  </a:lnTo>
                  <a:lnTo>
                    <a:pt x="8" y="1416"/>
                  </a:lnTo>
                  <a:lnTo>
                    <a:pt x="8" y="1320"/>
                  </a:lnTo>
                  <a:lnTo>
                    <a:pt x="8" y="1216"/>
                  </a:lnTo>
                  <a:lnTo>
                    <a:pt x="8" y="1112"/>
                  </a:lnTo>
                  <a:lnTo>
                    <a:pt x="8" y="1008"/>
                  </a:lnTo>
                  <a:lnTo>
                    <a:pt x="8" y="928"/>
                  </a:lnTo>
                  <a:lnTo>
                    <a:pt x="8" y="824"/>
                  </a:lnTo>
                  <a:lnTo>
                    <a:pt x="9" y="722"/>
                  </a:lnTo>
                  <a:lnTo>
                    <a:pt x="0" y="616"/>
                  </a:lnTo>
                  <a:lnTo>
                    <a:pt x="0" y="512"/>
                  </a:lnTo>
                  <a:lnTo>
                    <a:pt x="0" y="408"/>
                  </a:lnTo>
                  <a:lnTo>
                    <a:pt x="0" y="304"/>
                  </a:lnTo>
                  <a:lnTo>
                    <a:pt x="0" y="200"/>
                  </a:lnTo>
                  <a:lnTo>
                    <a:pt x="0" y="96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7" name="Freeform 19"/>
            <p:cNvSpPr>
              <a:spLocks/>
            </p:cNvSpPr>
            <p:nvPr/>
          </p:nvSpPr>
          <p:spPr bwMode="auto">
            <a:xfrm>
              <a:off x="3032455" y="4540853"/>
              <a:ext cx="29772" cy="964261"/>
            </a:xfrm>
            <a:custGeom>
              <a:avLst/>
              <a:gdLst>
                <a:gd name="T0" fmla="*/ 56 w 248"/>
                <a:gd name="T1" fmla="*/ 5096 h 5192"/>
                <a:gd name="T2" fmla="*/ 56 w 248"/>
                <a:gd name="T3" fmla="*/ 5096 h 5192"/>
                <a:gd name="T4" fmla="*/ 32 w 248"/>
                <a:gd name="T5" fmla="*/ 5064 h 5192"/>
                <a:gd name="T6" fmla="*/ 96 w 248"/>
                <a:gd name="T7" fmla="*/ 5016 h 5192"/>
                <a:gd name="T8" fmla="*/ 128 w 248"/>
                <a:gd name="T9" fmla="*/ 5064 h 5192"/>
                <a:gd name="T10" fmla="*/ 152 w 248"/>
                <a:gd name="T11" fmla="*/ 5064 h 5192"/>
                <a:gd name="T12" fmla="*/ 112 w 248"/>
                <a:gd name="T13" fmla="*/ 5064 h 5192"/>
                <a:gd name="T14" fmla="*/ 128 w 248"/>
                <a:gd name="T15" fmla="*/ 5040 h 5192"/>
                <a:gd name="T16" fmla="*/ 168 w 248"/>
                <a:gd name="T17" fmla="*/ 5016 h 5192"/>
                <a:gd name="T18" fmla="*/ 144 w 248"/>
                <a:gd name="T19" fmla="*/ 4992 h 5192"/>
                <a:gd name="T20" fmla="*/ 152 w 248"/>
                <a:gd name="T21" fmla="*/ 4808 h 5192"/>
                <a:gd name="T22" fmla="*/ 152 w 248"/>
                <a:gd name="T23" fmla="*/ 4520 h 5192"/>
                <a:gd name="T24" fmla="*/ 152 w 248"/>
                <a:gd name="T25" fmla="*/ 4240 h 5192"/>
                <a:gd name="T26" fmla="*/ 161 w 248"/>
                <a:gd name="T27" fmla="*/ 3971 h 5192"/>
                <a:gd name="T28" fmla="*/ 160 w 248"/>
                <a:gd name="T29" fmla="*/ 3776 h 5192"/>
                <a:gd name="T30" fmla="*/ 160 w 248"/>
                <a:gd name="T31" fmla="*/ 3544 h 5192"/>
                <a:gd name="T32" fmla="*/ 160 w 248"/>
                <a:gd name="T33" fmla="*/ 3256 h 5192"/>
                <a:gd name="T34" fmla="*/ 168 w 248"/>
                <a:gd name="T35" fmla="*/ 3000 h 5192"/>
                <a:gd name="T36" fmla="*/ 168 w 248"/>
                <a:gd name="T37" fmla="*/ 2688 h 5192"/>
                <a:gd name="T38" fmla="*/ 168 w 248"/>
                <a:gd name="T39" fmla="*/ 2376 h 5192"/>
                <a:gd name="T40" fmla="*/ 176 w 248"/>
                <a:gd name="T41" fmla="*/ 2088 h 5192"/>
                <a:gd name="T42" fmla="*/ 176 w 248"/>
                <a:gd name="T43" fmla="*/ 1728 h 5192"/>
                <a:gd name="T44" fmla="*/ 176 w 248"/>
                <a:gd name="T45" fmla="*/ 1392 h 5192"/>
                <a:gd name="T46" fmla="*/ 184 w 248"/>
                <a:gd name="T47" fmla="*/ 1032 h 5192"/>
                <a:gd name="T48" fmla="*/ 184 w 248"/>
                <a:gd name="T49" fmla="*/ 672 h 5192"/>
                <a:gd name="T50" fmla="*/ 208 w 248"/>
                <a:gd name="T51" fmla="*/ 416 h 5192"/>
                <a:gd name="T52" fmla="*/ 194 w 248"/>
                <a:gd name="T53" fmla="*/ 353 h 5192"/>
                <a:gd name="T54" fmla="*/ 192 w 248"/>
                <a:gd name="T55" fmla="*/ 152 h 5192"/>
                <a:gd name="T56" fmla="*/ 192 w 248"/>
                <a:gd name="T57" fmla="*/ 72 h 5192"/>
                <a:gd name="T58" fmla="*/ 239 w 248"/>
                <a:gd name="T59" fmla="*/ 80 h 5192"/>
                <a:gd name="T60" fmla="*/ 240 w 248"/>
                <a:gd name="T61" fmla="*/ 176 h 5192"/>
                <a:gd name="T62" fmla="*/ 231 w 248"/>
                <a:gd name="T63" fmla="*/ 392 h 5192"/>
                <a:gd name="T64" fmla="*/ 232 w 248"/>
                <a:gd name="T65" fmla="*/ 488 h 5192"/>
                <a:gd name="T66" fmla="*/ 232 w 248"/>
                <a:gd name="T67" fmla="*/ 800 h 5192"/>
                <a:gd name="T68" fmla="*/ 224 w 248"/>
                <a:gd name="T69" fmla="*/ 1080 h 5192"/>
                <a:gd name="T70" fmla="*/ 224 w 248"/>
                <a:gd name="T71" fmla="*/ 1496 h 5192"/>
                <a:gd name="T72" fmla="*/ 224 w 248"/>
                <a:gd name="T73" fmla="*/ 1856 h 5192"/>
                <a:gd name="T74" fmla="*/ 224 w 248"/>
                <a:gd name="T75" fmla="*/ 2224 h 5192"/>
                <a:gd name="T76" fmla="*/ 216 w 248"/>
                <a:gd name="T77" fmla="*/ 2480 h 5192"/>
                <a:gd name="T78" fmla="*/ 216 w 248"/>
                <a:gd name="T79" fmla="*/ 2816 h 5192"/>
                <a:gd name="T80" fmla="*/ 216 w 248"/>
                <a:gd name="T81" fmla="*/ 3128 h 5192"/>
                <a:gd name="T82" fmla="*/ 208 w 248"/>
                <a:gd name="T83" fmla="*/ 3336 h 5192"/>
                <a:gd name="T84" fmla="*/ 208 w 248"/>
                <a:gd name="T85" fmla="*/ 3616 h 5192"/>
                <a:gd name="T86" fmla="*/ 208 w 248"/>
                <a:gd name="T87" fmla="*/ 3848 h 5192"/>
                <a:gd name="T88" fmla="*/ 200 w 248"/>
                <a:gd name="T89" fmla="*/ 4056 h 5192"/>
                <a:gd name="T90" fmla="*/ 200 w 248"/>
                <a:gd name="T91" fmla="*/ 4344 h 5192"/>
                <a:gd name="T92" fmla="*/ 200 w 248"/>
                <a:gd name="T93" fmla="*/ 4600 h 5192"/>
                <a:gd name="T94" fmla="*/ 200 w 248"/>
                <a:gd name="T95" fmla="*/ 4888 h 5192"/>
                <a:gd name="T96" fmla="*/ 192 w 248"/>
                <a:gd name="T97" fmla="*/ 4960 h 5192"/>
                <a:gd name="T98" fmla="*/ 152 w 248"/>
                <a:gd name="T99" fmla="*/ 5088 h 5192"/>
                <a:gd name="T100" fmla="*/ 112 w 248"/>
                <a:gd name="T101" fmla="*/ 5040 h 5192"/>
                <a:gd name="T102" fmla="*/ 104 w 248"/>
                <a:gd name="T103" fmla="*/ 5064 h 5192"/>
                <a:gd name="T104" fmla="*/ 80 w 248"/>
                <a:gd name="T105" fmla="*/ 5040 h 5192"/>
                <a:gd name="T106" fmla="*/ 96 w 248"/>
                <a:gd name="T107" fmla="*/ 5088 h 5192"/>
                <a:gd name="T108" fmla="*/ 80 w 248"/>
                <a:gd name="T109" fmla="*/ 5144 h 5192"/>
                <a:gd name="T110" fmla="*/ 40 w 248"/>
                <a:gd name="T111" fmla="*/ 5168 h 5192"/>
                <a:gd name="T112" fmla="*/ 0 w 248"/>
                <a:gd name="T113" fmla="*/ 5040 h 5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8" h="5192">
                  <a:moveTo>
                    <a:pt x="0" y="5064"/>
                  </a:moveTo>
                  <a:lnTo>
                    <a:pt x="0" y="5040"/>
                  </a:lnTo>
                  <a:cubicBezTo>
                    <a:pt x="0" y="5027"/>
                    <a:pt x="11" y="5016"/>
                    <a:pt x="24" y="5016"/>
                  </a:cubicBezTo>
                  <a:cubicBezTo>
                    <a:pt x="38" y="5016"/>
                    <a:pt x="48" y="5027"/>
                    <a:pt x="48" y="5040"/>
                  </a:cubicBezTo>
                  <a:lnTo>
                    <a:pt x="48" y="5064"/>
                  </a:lnTo>
                  <a:lnTo>
                    <a:pt x="24" y="5040"/>
                  </a:lnTo>
                  <a:lnTo>
                    <a:pt x="32" y="5040"/>
                  </a:lnTo>
                  <a:cubicBezTo>
                    <a:pt x="46" y="5040"/>
                    <a:pt x="56" y="5051"/>
                    <a:pt x="56" y="5064"/>
                  </a:cubicBezTo>
                  <a:lnTo>
                    <a:pt x="56" y="5096"/>
                  </a:lnTo>
                  <a:lnTo>
                    <a:pt x="56" y="5120"/>
                  </a:lnTo>
                  <a:lnTo>
                    <a:pt x="56" y="5144"/>
                  </a:lnTo>
                  <a:lnTo>
                    <a:pt x="32" y="5120"/>
                  </a:lnTo>
                  <a:lnTo>
                    <a:pt x="40" y="5120"/>
                  </a:lnTo>
                  <a:lnTo>
                    <a:pt x="48" y="5120"/>
                  </a:lnTo>
                  <a:lnTo>
                    <a:pt x="56" y="5120"/>
                  </a:lnTo>
                  <a:lnTo>
                    <a:pt x="32" y="5144"/>
                  </a:lnTo>
                  <a:lnTo>
                    <a:pt x="32" y="5120"/>
                  </a:lnTo>
                  <a:cubicBezTo>
                    <a:pt x="32" y="5107"/>
                    <a:pt x="43" y="5096"/>
                    <a:pt x="56" y="5096"/>
                  </a:cubicBezTo>
                  <a:cubicBezTo>
                    <a:pt x="70" y="5096"/>
                    <a:pt x="80" y="5107"/>
                    <a:pt x="80" y="5120"/>
                  </a:cubicBezTo>
                  <a:lnTo>
                    <a:pt x="80" y="5144"/>
                  </a:lnTo>
                  <a:lnTo>
                    <a:pt x="80" y="5168"/>
                  </a:lnTo>
                  <a:cubicBezTo>
                    <a:pt x="80" y="5182"/>
                    <a:pt x="70" y="5192"/>
                    <a:pt x="56" y="5192"/>
                  </a:cubicBezTo>
                  <a:cubicBezTo>
                    <a:pt x="43" y="5192"/>
                    <a:pt x="32" y="5182"/>
                    <a:pt x="32" y="5168"/>
                  </a:cubicBezTo>
                  <a:lnTo>
                    <a:pt x="32" y="5144"/>
                  </a:lnTo>
                  <a:lnTo>
                    <a:pt x="32" y="5120"/>
                  </a:lnTo>
                  <a:lnTo>
                    <a:pt x="32" y="5096"/>
                  </a:lnTo>
                  <a:lnTo>
                    <a:pt x="32" y="5064"/>
                  </a:lnTo>
                  <a:cubicBezTo>
                    <a:pt x="32" y="5051"/>
                    <a:pt x="43" y="5040"/>
                    <a:pt x="56" y="5040"/>
                  </a:cubicBezTo>
                  <a:lnTo>
                    <a:pt x="64" y="5040"/>
                  </a:lnTo>
                  <a:lnTo>
                    <a:pt x="72" y="5040"/>
                  </a:lnTo>
                  <a:lnTo>
                    <a:pt x="80" y="5040"/>
                  </a:lnTo>
                  <a:lnTo>
                    <a:pt x="88" y="5040"/>
                  </a:lnTo>
                  <a:lnTo>
                    <a:pt x="96" y="5040"/>
                  </a:lnTo>
                  <a:lnTo>
                    <a:pt x="72" y="5064"/>
                  </a:lnTo>
                  <a:lnTo>
                    <a:pt x="72" y="5040"/>
                  </a:lnTo>
                  <a:cubicBezTo>
                    <a:pt x="72" y="5027"/>
                    <a:pt x="83" y="5016"/>
                    <a:pt x="96" y="5016"/>
                  </a:cubicBezTo>
                  <a:cubicBezTo>
                    <a:pt x="110" y="5016"/>
                    <a:pt x="120" y="5027"/>
                    <a:pt x="120" y="5040"/>
                  </a:cubicBezTo>
                  <a:lnTo>
                    <a:pt x="120" y="5064"/>
                  </a:lnTo>
                  <a:lnTo>
                    <a:pt x="96" y="5040"/>
                  </a:lnTo>
                  <a:lnTo>
                    <a:pt x="104" y="5040"/>
                  </a:lnTo>
                  <a:lnTo>
                    <a:pt x="80" y="5064"/>
                  </a:lnTo>
                  <a:lnTo>
                    <a:pt x="80" y="5040"/>
                  </a:lnTo>
                  <a:cubicBezTo>
                    <a:pt x="80" y="5027"/>
                    <a:pt x="91" y="5016"/>
                    <a:pt x="104" y="5016"/>
                  </a:cubicBezTo>
                  <a:cubicBezTo>
                    <a:pt x="118" y="5016"/>
                    <a:pt x="128" y="5027"/>
                    <a:pt x="128" y="5040"/>
                  </a:cubicBezTo>
                  <a:lnTo>
                    <a:pt x="128" y="5064"/>
                  </a:lnTo>
                  <a:lnTo>
                    <a:pt x="104" y="5040"/>
                  </a:lnTo>
                  <a:lnTo>
                    <a:pt x="112" y="5040"/>
                  </a:lnTo>
                  <a:lnTo>
                    <a:pt x="120" y="5040"/>
                  </a:lnTo>
                  <a:lnTo>
                    <a:pt x="128" y="5040"/>
                  </a:lnTo>
                  <a:lnTo>
                    <a:pt x="104" y="5064"/>
                  </a:lnTo>
                  <a:lnTo>
                    <a:pt x="104" y="5040"/>
                  </a:lnTo>
                  <a:cubicBezTo>
                    <a:pt x="104" y="5027"/>
                    <a:pt x="115" y="5016"/>
                    <a:pt x="128" y="5016"/>
                  </a:cubicBezTo>
                  <a:cubicBezTo>
                    <a:pt x="142" y="5016"/>
                    <a:pt x="152" y="5027"/>
                    <a:pt x="152" y="5040"/>
                  </a:cubicBezTo>
                  <a:lnTo>
                    <a:pt x="152" y="5064"/>
                  </a:lnTo>
                  <a:cubicBezTo>
                    <a:pt x="152" y="5078"/>
                    <a:pt x="142" y="5088"/>
                    <a:pt x="128" y="5088"/>
                  </a:cubicBezTo>
                  <a:cubicBezTo>
                    <a:pt x="115" y="5088"/>
                    <a:pt x="104" y="5078"/>
                    <a:pt x="104" y="5064"/>
                  </a:cubicBezTo>
                  <a:lnTo>
                    <a:pt x="104" y="5040"/>
                  </a:lnTo>
                  <a:cubicBezTo>
                    <a:pt x="104" y="5027"/>
                    <a:pt x="115" y="5016"/>
                    <a:pt x="128" y="5016"/>
                  </a:cubicBezTo>
                  <a:cubicBezTo>
                    <a:pt x="142" y="5016"/>
                    <a:pt x="152" y="5027"/>
                    <a:pt x="152" y="5040"/>
                  </a:cubicBezTo>
                  <a:lnTo>
                    <a:pt x="152" y="5064"/>
                  </a:lnTo>
                  <a:lnTo>
                    <a:pt x="128" y="5040"/>
                  </a:lnTo>
                  <a:lnTo>
                    <a:pt x="136" y="5040"/>
                  </a:lnTo>
                  <a:lnTo>
                    <a:pt x="112" y="5064"/>
                  </a:lnTo>
                  <a:lnTo>
                    <a:pt x="112" y="5040"/>
                  </a:lnTo>
                  <a:cubicBezTo>
                    <a:pt x="112" y="5027"/>
                    <a:pt x="123" y="5016"/>
                    <a:pt x="136" y="5016"/>
                  </a:cubicBezTo>
                  <a:cubicBezTo>
                    <a:pt x="150" y="5016"/>
                    <a:pt x="160" y="5027"/>
                    <a:pt x="160" y="5040"/>
                  </a:cubicBezTo>
                  <a:lnTo>
                    <a:pt x="160" y="5064"/>
                  </a:lnTo>
                  <a:lnTo>
                    <a:pt x="136" y="5040"/>
                  </a:lnTo>
                  <a:lnTo>
                    <a:pt x="144" y="5040"/>
                  </a:lnTo>
                  <a:lnTo>
                    <a:pt x="152" y="5040"/>
                  </a:lnTo>
                  <a:lnTo>
                    <a:pt x="128" y="5064"/>
                  </a:lnTo>
                  <a:lnTo>
                    <a:pt x="128" y="5040"/>
                  </a:lnTo>
                  <a:cubicBezTo>
                    <a:pt x="128" y="5027"/>
                    <a:pt x="139" y="5016"/>
                    <a:pt x="152" y="5016"/>
                  </a:cubicBezTo>
                  <a:cubicBezTo>
                    <a:pt x="166" y="5016"/>
                    <a:pt x="176" y="5027"/>
                    <a:pt x="176" y="5040"/>
                  </a:cubicBezTo>
                  <a:lnTo>
                    <a:pt x="176" y="5064"/>
                  </a:lnTo>
                  <a:lnTo>
                    <a:pt x="152" y="5040"/>
                  </a:lnTo>
                  <a:lnTo>
                    <a:pt x="160" y="5040"/>
                  </a:lnTo>
                  <a:lnTo>
                    <a:pt x="136" y="5064"/>
                  </a:lnTo>
                  <a:lnTo>
                    <a:pt x="136" y="5040"/>
                  </a:lnTo>
                  <a:cubicBezTo>
                    <a:pt x="136" y="5027"/>
                    <a:pt x="147" y="5016"/>
                    <a:pt x="160" y="5016"/>
                  </a:cubicBezTo>
                  <a:lnTo>
                    <a:pt x="168" y="5016"/>
                  </a:lnTo>
                  <a:lnTo>
                    <a:pt x="144" y="5040"/>
                  </a:lnTo>
                  <a:lnTo>
                    <a:pt x="144" y="5016"/>
                  </a:lnTo>
                  <a:lnTo>
                    <a:pt x="144" y="4992"/>
                  </a:lnTo>
                  <a:lnTo>
                    <a:pt x="144" y="4960"/>
                  </a:lnTo>
                  <a:cubicBezTo>
                    <a:pt x="144" y="4947"/>
                    <a:pt x="155" y="4936"/>
                    <a:pt x="168" y="4936"/>
                  </a:cubicBezTo>
                  <a:cubicBezTo>
                    <a:pt x="182" y="4936"/>
                    <a:pt x="192" y="4947"/>
                    <a:pt x="192" y="4960"/>
                  </a:cubicBezTo>
                  <a:lnTo>
                    <a:pt x="192" y="4992"/>
                  </a:lnTo>
                  <a:cubicBezTo>
                    <a:pt x="192" y="5006"/>
                    <a:pt x="182" y="5016"/>
                    <a:pt x="168" y="5016"/>
                  </a:cubicBezTo>
                  <a:cubicBezTo>
                    <a:pt x="155" y="5016"/>
                    <a:pt x="144" y="5006"/>
                    <a:pt x="144" y="4992"/>
                  </a:cubicBezTo>
                  <a:lnTo>
                    <a:pt x="144" y="4960"/>
                  </a:lnTo>
                  <a:lnTo>
                    <a:pt x="144" y="4936"/>
                  </a:lnTo>
                  <a:lnTo>
                    <a:pt x="144" y="4912"/>
                  </a:lnTo>
                  <a:cubicBezTo>
                    <a:pt x="144" y="4910"/>
                    <a:pt x="145" y="4907"/>
                    <a:pt x="146" y="4905"/>
                  </a:cubicBezTo>
                  <a:lnTo>
                    <a:pt x="154" y="4881"/>
                  </a:lnTo>
                  <a:lnTo>
                    <a:pt x="152" y="4888"/>
                  </a:lnTo>
                  <a:lnTo>
                    <a:pt x="152" y="4856"/>
                  </a:lnTo>
                  <a:lnTo>
                    <a:pt x="152" y="4832"/>
                  </a:lnTo>
                  <a:lnTo>
                    <a:pt x="152" y="4808"/>
                  </a:lnTo>
                  <a:lnTo>
                    <a:pt x="152" y="4784"/>
                  </a:lnTo>
                  <a:lnTo>
                    <a:pt x="152" y="4752"/>
                  </a:lnTo>
                  <a:lnTo>
                    <a:pt x="152" y="4728"/>
                  </a:lnTo>
                  <a:lnTo>
                    <a:pt x="152" y="4680"/>
                  </a:lnTo>
                  <a:lnTo>
                    <a:pt x="152" y="4656"/>
                  </a:lnTo>
                  <a:lnTo>
                    <a:pt x="152" y="4600"/>
                  </a:lnTo>
                  <a:lnTo>
                    <a:pt x="152" y="4576"/>
                  </a:lnTo>
                  <a:lnTo>
                    <a:pt x="152" y="4552"/>
                  </a:lnTo>
                  <a:lnTo>
                    <a:pt x="152" y="4520"/>
                  </a:lnTo>
                  <a:lnTo>
                    <a:pt x="152" y="4496"/>
                  </a:lnTo>
                  <a:lnTo>
                    <a:pt x="152" y="4472"/>
                  </a:lnTo>
                  <a:lnTo>
                    <a:pt x="152" y="4448"/>
                  </a:lnTo>
                  <a:lnTo>
                    <a:pt x="152" y="4392"/>
                  </a:lnTo>
                  <a:lnTo>
                    <a:pt x="152" y="4368"/>
                  </a:lnTo>
                  <a:lnTo>
                    <a:pt x="152" y="4344"/>
                  </a:lnTo>
                  <a:lnTo>
                    <a:pt x="152" y="4288"/>
                  </a:lnTo>
                  <a:lnTo>
                    <a:pt x="152" y="4264"/>
                  </a:lnTo>
                  <a:lnTo>
                    <a:pt x="152" y="4240"/>
                  </a:lnTo>
                  <a:lnTo>
                    <a:pt x="152" y="4216"/>
                  </a:lnTo>
                  <a:lnTo>
                    <a:pt x="152" y="4184"/>
                  </a:lnTo>
                  <a:lnTo>
                    <a:pt x="152" y="4160"/>
                  </a:lnTo>
                  <a:lnTo>
                    <a:pt x="152" y="4112"/>
                  </a:lnTo>
                  <a:lnTo>
                    <a:pt x="152" y="4080"/>
                  </a:lnTo>
                  <a:lnTo>
                    <a:pt x="152" y="4056"/>
                  </a:lnTo>
                  <a:lnTo>
                    <a:pt x="152" y="4008"/>
                  </a:lnTo>
                  <a:cubicBezTo>
                    <a:pt x="152" y="4007"/>
                    <a:pt x="153" y="4005"/>
                    <a:pt x="153" y="4003"/>
                  </a:cubicBezTo>
                  <a:lnTo>
                    <a:pt x="161" y="3971"/>
                  </a:lnTo>
                  <a:lnTo>
                    <a:pt x="160" y="3976"/>
                  </a:lnTo>
                  <a:lnTo>
                    <a:pt x="160" y="3952"/>
                  </a:lnTo>
                  <a:lnTo>
                    <a:pt x="160" y="3928"/>
                  </a:lnTo>
                  <a:lnTo>
                    <a:pt x="160" y="3904"/>
                  </a:lnTo>
                  <a:lnTo>
                    <a:pt x="160" y="3880"/>
                  </a:lnTo>
                  <a:lnTo>
                    <a:pt x="160" y="3848"/>
                  </a:lnTo>
                  <a:lnTo>
                    <a:pt x="160" y="3824"/>
                  </a:lnTo>
                  <a:lnTo>
                    <a:pt x="160" y="3800"/>
                  </a:lnTo>
                  <a:lnTo>
                    <a:pt x="160" y="3776"/>
                  </a:lnTo>
                  <a:lnTo>
                    <a:pt x="160" y="3744"/>
                  </a:lnTo>
                  <a:lnTo>
                    <a:pt x="160" y="3720"/>
                  </a:lnTo>
                  <a:lnTo>
                    <a:pt x="160" y="3696"/>
                  </a:lnTo>
                  <a:lnTo>
                    <a:pt x="160" y="3672"/>
                  </a:lnTo>
                  <a:lnTo>
                    <a:pt x="160" y="3640"/>
                  </a:lnTo>
                  <a:lnTo>
                    <a:pt x="160" y="3616"/>
                  </a:lnTo>
                  <a:lnTo>
                    <a:pt x="160" y="3592"/>
                  </a:lnTo>
                  <a:lnTo>
                    <a:pt x="160" y="3568"/>
                  </a:lnTo>
                  <a:lnTo>
                    <a:pt x="160" y="3544"/>
                  </a:lnTo>
                  <a:lnTo>
                    <a:pt x="160" y="3488"/>
                  </a:lnTo>
                  <a:lnTo>
                    <a:pt x="160" y="3464"/>
                  </a:lnTo>
                  <a:lnTo>
                    <a:pt x="160" y="3408"/>
                  </a:lnTo>
                  <a:lnTo>
                    <a:pt x="160" y="3384"/>
                  </a:lnTo>
                  <a:lnTo>
                    <a:pt x="160" y="3360"/>
                  </a:lnTo>
                  <a:lnTo>
                    <a:pt x="160" y="3336"/>
                  </a:lnTo>
                  <a:lnTo>
                    <a:pt x="160" y="3304"/>
                  </a:lnTo>
                  <a:lnTo>
                    <a:pt x="160" y="3280"/>
                  </a:lnTo>
                  <a:lnTo>
                    <a:pt x="160" y="3256"/>
                  </a:lnTo>
                  <a:lnTo>
                    <a:pt x="160" y="3232"/>
                  </a:lnTo>
                  <a:cubicBezTo>
                    <a:pt x="160" y="3230"/>
                    <a:pt x="161" y="3227"/>
                    <a:pt x="162" y="3225"/>
                  </a:cubicBezTo>
                  <a:lnTo>
                    <a:pt x="170" y="3201"/>
                  </a:lnTo>
                  <a:lnTo>
                    <a:pt x="168" y="3208"/>
                  </a:lnTo>
                  <a:lnTo>
                    <a:pt x="168" y="3176"/>
                  </a:lnTo>
                  <a:lnTo>
                    <a:pt x="168" y="3128"/>
                  </a:lnTo>
                  <a:lnTo>
                    <a:pt x="168" y="3104"/>
                  </a:lnTo>
                  <a:lnTo>
                    <a:pt x="168" y="3048"/>
                  </a:lnTo>
                  <a:lnTo>
                    <a:pt x="168" y="3000"/>
                  </a:lnTo>
                  <a:lnTo>
                    <a:pt x="168" y="2968"/>
                  </a:lnTo>
                  <a:lnTo>
                    <a:pt x="168" y="2944"/>
                  </a:lnTo>
                  <a:lnTo>
                    <a:pt x="168" y="2920"/>
                  </a:lnTo>
                  <a:lnTo>
                    <a:pt x="168" y="2896"/>
                  </a:lnTo>
                  <a:lnTo>
                    <a:pt x="168" y="2840"/>
                  </a:lnTo>
                  <a:lnTo>
                    <a:pt x="168" y="2816"/>
                  </a:lnTo>
                  <a:lnTo>
                    <a:pt x="168" y="2768"/>
                  </a:lnTo>
                  <a:lnTo>
                    <a:pt x="168" y="2736"/>
                  </a:lnTo>
                  <a:lnTo>
                    <a:pt x="168" y="2688"/>
                  </a:lnTo>
                  <a:lnTo>
                    <a:pt x="168" y="2632"/>
                  </a:lnTo>
                  <a:lnTo>
                    <a:pt x="168" y="2608"/>
                  </a:lnTo>
                  <a:lnTo>
                    <a:pt x="168" y="2560"/>
                  </a:lnTo>
                  <a:lnTo>
                    <a:pt x="168" y="2528"/>
                  </a:lnTo>
                  <a:lnTo>
                    <a:pt x="168" y="2504"/>
                  </a:lnTo>
                  <a:lnTo>
                    <a:pt x="168" y="2480"/>
                  </a:lnTo>
                  <a:lnTo>
                    <a:pt x="168" y="2432"/>
                  </a:lnTo>
                  <a:lnTo>
                    <a:pt x="168" y="2400"/>
                  </a:lnTo>
                  <a:lnTo>
                    <a:pt x="168" y="2376"/>
                  </a:lnTo>
                  <a:lnTo>
                    <a:pt x="168" y="2352"/>
                  </a:lnTo>
                  <a:lnTo>
                    <a:pt x="168" y="2296"/>
                  </a:lnTo>
                  <a:cubicBezTo>
                    <a:pt x="168" y="2295"/>
                    <a:pt x="169" y="2294"/>
                    <a:pt x="169" y="2293"/>
                  </a:cubicBezTo>
                  <a:lnTo>
                    <a:pt x="177" y="2245"/>
                  </a:lnTo>
                  <a:lnTo>
                    <a:pt x="176" y="2248"/>
                  </a:lnTo>
                  <a:lnTo>
                    <a:pt x="176" y="2224"/>
                  </a:lnTo>
                  <a:lnTo>
                    <a:pt x="176" y="2168"/>
                  </a:lnTo>
                  <a:lnTo>
                    <a:pt x="176" y="2120"/>
                  </a:lnTo>
                  <a:lnTo>
                    <a:pt x="176" y="2088"/>
                  </a:lnTo>
                  <a:lnTo>
                    <a:pt x="176" y="2064"/>
                  </a:lnTo>
                  <a:lnTo>
                    <a:pt x="176" y="2016"/>
                  </a:lnTo>
                  <a:lnTo>
                    <a:pt x="176" y="1992"/>
                  </a:lnTo>
                  <a:lnTo>
                    <a:pt x="176" y="1936"/>
                  </a:lnTo>
                  <a:lnTo>
                    <a:pt x="176" y="1888"/>
                  </a:lnTo>
                  <a:lnTo>
                    <a:pt x="176" y="1856"/>
                  </a:lnTo>
                  <a:lnTo>
                    <a:pt x="176" y="1808"/>
                  </a:lnTo>
                  <a:lnTo>
                    <a:pt x="176" y="1784"/>
                  </a:lnTo>
                  <a:lnTo>
                    <a:pt x="176" y="1728"/>
                  </a:lnTo>
                  <a:lnTo>
                    <a:pt x="176" y="1680"/>
                  </a:lnTo>
                  <a:lnTo>
                    <a:pt x="176" y="1656"/>
                  </a:lnTo>
                  <a:lnTo>
                    <a:pt x="176" y="1624"/>
                  </a:lnTo>
                  <a:lnTo>
                    <a:pt x="176" y="1576"/>
                  </a:lnTo>
                  <a:lnTo>
                    <a:pt x="176" y="1552"/>
                  </a:lnTo>
                  <a:lnTo>
                    <a:pt x="176" y="1496"/>
                  </a:lnTo>
                  <a:lnTo>
                    <a:pt x="176" y="1472"/>
                  </a:lnTo>
                  <a:lnTo>
                    <a:pt x="176" y="1416"/>
                  </a:lnTo>
                  <a:lnTo>
                    <a:pt x="176" y="1392"/>
                  </a:lnTo>
                  <a:lnTo>
                    <a:pt x="176" y="1344"/>
                  </a:lnTo>
                  <a:lnTo>
                    <a:pt x="176" y="1288"/>
                  </a:lnTo>
                  <a:lnTo>
                    <a:pt x="176" y="1240"/>
                  </a:lnTo>
                  <a:lnTo>
                    <a:pt x="176" y="1184"/>
                  </a:lnTo>
                  <a:lnTo>
                    <a:pt x="176" y="1136"/>
                  </a:lnTo>
                  <a:lnTo>
                    <a:pt x="176" y="1080"/>
                  </a:lnTo>
                  <a:cubicBezTo>
                    <a:pt x="176" y="1079"/>
                    <a:pt x="177" y="1078"/>
                    <a:pt x="177" y="1077"/>
                  </a:cubicBezTo>
                  <a:lnTo>
                    <a:pt x="185" y="1029"/>
                  </a:lnTo>
                  <a:lnTo>
                    <a:pt x="184" y="1032"/>
                  </a:lnTo>
                  <a:lnTo>
                    <a:pt x="184" y="976"/>
                  </a:lnTo>
                  <a:lnTo>
                    <a:pt x="184" y="928"/>
                  </a:lnTo>
                  <a:lnTo>
                    <a:pt x="184" y="904"/>
                  </a:lnTo>
                  <a:lnTo>
                    <a:pt x="184" y="880"/>
                  </a:lnTo>
                  <a:lnTo>
                    <a:pt x="184" y="824"/>
                  </a:lnTo>
                  <a:lnTo>
                    <a:pt x="184" y="800"/>
                  </a:lnTo>
                  <a:lnTo>
                    <a:pt x="184" y="744"/>
                  </a:lnTo>
                  <a:lnTo>
                    <a:pt x="184" y="696"/>
                  </a:lnTo>
                  <a:lnTo>
                    <a:pt x="184" y="672"/>
                  </a:lnTo>
                  <a:lnTo>
                    <a:pt x="184" y="616"/>
                  </a:lnTo>
                  <a:lnTo>
                    <a:pt x="184" y="592"/>
                  </a:lnTo>
                  <a:lnTo>
                    <a:pt x="184" y="568"/>
                  </a:lnTo>
                  <a:lnTo>
                    <a:pt x="184" y="544"/>
                  </a:lnTo>
                  <a:lnTo>
                    <a:pt x="184" y="512"/>
                  </a:lnTo>
                  <a:lnTo>
                    <a:pt x="184" y="488"/>
                  </a:lnTo>
                  <a:lnTo>
                    <a:pt x="184" y="464"/>
                  </a:lnTo>
                  <a:lnTo>
                    <a:pt x="184" y="440"/>
                  </a:lnTo>
                  <a:cubicBezTo>
                    <a:pt x="184" y="427"/>
                    <a:pt x="195" y="416"/>
                    <a:pt x="208" y="416"/>
                  </a:cubicBezTo>
                  <a:cubicBezTo>
                    <a:pt x="222" y="416"/>
                    <a:pt x="232" y="427"/>
                    <a:pt x="232" y="440"/>
                  </a:cubicBezTo>
                  <a:lnTo>
                    <a:pt x="232" y="464"/>
                  </a:lnTo>
                  <a:cubicBezTo>
                    <a:pt x="232" y="478"/>
                    <a:pt x="222" y="488"/>
                    <a:pt x="208" y="488"/>
                  </a:cubicBezTo>
                  <a:cubicBezTo>
                    <a:pt x="195" y="488"/>
                    <a:pt x="184" y="478"/>
                    <a:pt x="184" y="464"/>
                  </a:cubicBezTo>
                  <a:lnTo>
                    <a:pt x="184" y="440"/>
                  </a:lnTo>
                  <a:lnTo>
                    <a:pt x="184" y="408"/>
                  </a:lnTo>
                  <a:lnTo>
                    <a:pt x="184" y="384"/>
                  </a:lnTo>
                  <a:cubicBezTo>
                    <a:pt x="184" y="382"/>
                    <a:pt x="185" y="379"/>
                    <a:pt x="186" y="377"/>
                  </a:cubicBezTo>
                  <a:lnTo>
                    <a:pt x="194" y="353"/>
                  </a:lnTo>
                  <a:lnTo>
                    <a:pt x="192" y="360"/>
                  </a:lnTo>
                  <a:lnTo>
                    <a:pt x="192" y="336"/>
                  </a:lnTo>
                  <a:lnTo>
                    <a:pt x="192" y="304"/>
                  </a:lnTo>
                  <a:lnTo>
                    <a:pt x="192" y="280"/>
                  </a:lnTo>
                  <a:lnTo>
                    <a:pt x="192" y="256"/>
                  </a:lnTo>
                  <a:lnTo>
                    <a:pt x="192" y="232"/>
                  </a:lnTo>
                  <a:lnTo>
                    <a:pt x="192" y="200"/>
                  </a:lnTo>
                  <a:lnTo>
                    <a:pt x="192" y="176"/>
                  </a:lnTo>
                  <a:lnTo>
                    <a:pt x="192" y="152"/>
                  </a:lnTo>
                  <a:lnTo>
                    <a:pt x="192" y="128"/>
                  </a:lnTo>
                  <a:cubicBezTo>
                    <a:pt x="192" y="115"/>
                    <a:pt x="203" y="104"/>
                    <a:pt x="216" y="104"/>
                  </a:cubicBezTo>
                  <a:cubicBezTo>
                    <a:pt x="230" y="104"/>
                    <a:pt x="240" y="115"/>
                    <a:pt x="240" y="128"/>
                  </a:cubicBezTo>
                  <a:lnTo>
                    <a:pt x="240" y="152"/>
                  </a:lnTo>
                  <a:cubicBezTo>
                    <a:pt x="240" y="166"/>
                    <a:pt x="230" y="176"/>
                    <a:pt x="216" y="176"/>
                  </a:cubicBezTo>
                  <a:cubicBezTo>
                    <a:pt x="203" y="176"/>
                    <a:pt x="192" y="166"/>
                    <a:pt x="192" y="152"/>
                  </a:cubicBezTo>
                  <a:lnTo>
                    <a:pt x="192" y="128"/>
                  </a:lnTo>
                  <a:lnTo>
                    <a:pt x="192" y="104"/>
                  </a:lnTo>
                  <a:lnTo>
                    <a:pt x="192" y="72"/>
                  </a:lnTo>
                  <a:cubicBezTo>
                    <a:pt x="192" y="70"/>
                    <a:pt x="193" y="67"/>
                    <a:pt x="194" y="65"/>
                  </a:cubicBezTo>
                  <a:lnTo>
                    <a:pt x="202" y="41"/>
                  </a:lnTo>
                  <a:lnTo>
                    <a:pt x="200" y="48"/>
                  </a:lnTo>
                  <a:lnTo>
                    <a:pt x="200" y="24"/>
                  </a:lnTo>
                  <a:cubicBezTo>
                    <a:pt x="200" y="11"/>
                    <a:pt x="211" y="0"/>
                    <a:pt x="224" y="0"/>
                  </a:cubicBezTo>
                  <a:cubicBezTo>
                    <a:pt x="238" y="0"/>
                    <a:pt x="248" y="11"/>
                    <a:pt x="248" y="24"/>
                  </a:cubicBezTo>
                  <a:lnTo>
                    <a:pt x="248" y="48"/>
                  </a:lnTo>
                  <a:cubicBezTo>
                    <a:pt x="248" y="51"/>
                    <a:pt x="248" y="54"/>
                    <a:pt x="247" y="56"/>
                  </a:cubicBezTo>
                  <a:lnTo>
                    <a:pt x="239" y="80"/>
                  </a:lnTo>
                  <a:lnTo>
                    <a:pt x="240" y="72"/>
                  </a:lnTo>
                  <a:lnTo>
                    <a:pt x="240" y="104"/>
                  </a:lnTo>
                  <a:lnTo>
                    <a:pt x="240" y="128"/>
                  </a:lnTo>
                  <a:lnTo>
                    <a:pt x="240" y="152"/>
                  </a:lnTo>
                  <a:lnTo>
                    <a:pt x="192" y="152"/>
                  </a:lnTo>
                  <a:lnTo>
                    <a:pt x="192" y="128"/>
                  </a:lnTo>
                  <a:lnTo>
                    <a:pt x="240" y="128"/>
                  </a:lnTo>
                  <a:lnTo>
                    <a:pt x="240" y="152"/>
                  </a:lnTo>
                  <a:lnTo>
                    <a:pt x="240" y="176"/>
                  </a:lnTo>
                  <a:lnTo>
                    <a:pt x="240" y="200"/>
                  </a:lnTo>
                  <a:lnTo>
                    <a:pt x="240" y="232"/>
                  </a:lnTo>
                  <a:lnTo>
                    <a:pt x="240" y="256"/>
                  </a:lnTo>
                  <a:lnTo>
                    <a:pt x="240" y="280"/>
                  </a:lnTo>
                  <a:lnTo>
                    <a:pt x="240" y="304"/>
                  </a:lnTo>
                  <a:lnTo>
                    <a:pt x="240" y="336"/>
                  </a:lnTo>
                  <a:lnTo>
                    <a:pt x="240" y="360"/>
                  </a:lnTo>
                  <a:cubicBezTo>
                    <a:pt x="240" y="363"/>
                    <a:pt x="240" y="366"/>
                    <a:pt x="239" y="368"/>
                  </a:cubicBezTo>
                  <a:lnTo>
                    <a:pt x="231" y="392"/>
                  </a:lnTo>
                  <a:lnTo>
                    <a:pt x="232" y="384"/>
                  </a:lnTo>
                  <a:lnTo>
                    <a:pt x="232" y="408"/>
                  </a:lnTo>
                  <a:lnTo>
                    <a:pt x="232" y="440"/>
                  </a:lnTo>
                  <a:lnTo>
                    <a:pt x="232" y="464"/>
                  </a:lnTo>
                  <a:lnTo>
                    <a:pt x="184" y="464"/>
                  </a:lnTo>
                  <a:lnTo>
                    <a:pt x="184" y="440"/>
                  </a:lnTo>
                  <a:lnTo>
                    <a:pt x="232" y="440"/>
                  </a:lnTo>
                  <a:lnTo>
                    <a:pt x="232" y="464"/>
                  </a:lnTo>
                  <a:lnTo>
                    <a:pt x="232" y="488"/>
                  </a:lnTo>
                  <a:lnTo>
                    <a:pt x="232" y="512"/>
                  </a:lnTo>
                  <a:lnTo>
                    <a:pt x="232" y="544"/>
                  </a:lnTo>
                  <a:lnTo>
                    <a:pt x="232" y="568"/>
                  </a:lnTo>
                  <a:lnTo>
                    <a:pt x="232" y="592"/>
                  </a:lnTo>
                  <a:lnTo>
                    <a:pt x="232" y="616"/>
                  </a:lnTo>
                  <a:lnTo>
                    <a:pt x="232" y="672"/>
                  </a:lnTo>
                  <a:lnTo>
                    <a:pt x="232" y="696"/>
                  </a:lnTo>
                  <a:lnTo>
                    <a:pt x="232" y="744"/>
                  </a:lnTo>
                  <a:lnTo>
                    <a:pt x="232" y="800"/>
                  </a:lnTo>
                  <a:lnTo>
                    <a:pt x="232" y="824"/>
                  </a:lnTo>
                  <a:lnTo>
                    <a:pt x="232" y="880"/>
                  </a:lnTo>
                  <a:lnTo>
                    <a:pt x="232" y="904"/>
                  </a:lnTo>
                  <a:lnTo>
                    <a:pt x="232" y="928"/>
                  </a:lnTo>
                  <a:lnTo>
                    <a:pt x="232" y="976"/>
                  </a:lnTo>
                  <a:lnTo>
                    <a:pt x="232" y="1032"/>
                  </a:lnTo>
                  <a:cubicBezTo>
                    <a:pt x="232" y="1034"/>
                    <a:pt x="232" y="1035"/>
                    <a:pt x="232" y="1036"/>
                  </a:cubicBezTo>
                  <a:lnTo>
                    <a:pt x="224" y="1084"/>
                  </a:lnTo>
                  <a:lnTo>
                    <a:pt x="224" y="1080"/>
                  </a:lnTo>
                  <a:lnTo>
                    <a:pt x="224" y="1136"/>
                  </a:lnTo>
                  <a:lnTo>
                    <a:pt x="224" y="1184"/>
                  </a:lnTo>
                  <a:lnTo>
                    <a:pt x="224" y="1240"/>
                  </a:lnTo>
                  <a:lnTo>
                    <a:pt x="224" y="1288"/>
                  </a:lnTo>
                  <a:lnTo>
                    <a:pt x="224" y="1344"/>
                  </a:lnTo>
                  <a:lnTo>
                    <a:pt x="224" y="1392"/>
                  </a:lnTo>
                  <a:lnTo>
                    <a:pt x="224" y="1416"/>
                  </a:lnTo>
                  <a:lnTo>
                    <a:pt x="224" y="1472"/>
                  </a:lnTo>
                  <a:lnTo>
                    <a:pt x="224" y="1496"/>
                  </a:lnTo>
                  <a:lnTo>
                    <a:pt x="224" y="1552"/>
                  </a:lnTo>
                  <a:lnTo>
                    <a:pt x="224" y="1576"/>
                  </a:lnTo>
                  <a:lnTo>
                    <a:pt x="224" y="1624"/>
                  </a:lnTo>
                  <a:lnTo>
                    <a:pt x="224" y="1656"/>
                  </a:lnTo>
                  <a:lnTo>
                    <a:pt x="224" y="1680"/>
                  </a:lnTo>
                  <a:lnTo>
                    <a:pt x="224" y="1728"/>
                  </a:lnTo>
                  <a:lnTo>
                    <a:pt x="224" y="1784"/>
                  </a:lnTo>
                  <a:lnTo>
                    <a:pt x="224" y="1808"/>
                  </a:lnTo>
                  <a:lnTo>
                    <a:pt x="224" y="1856"/>
                  </a:lnTo>
                  <a:lnTo>
                    <a:pt x="224" y="1888"/>
                  </a:lnTo>
                  <a:lnTo>
                    <a:pt x="224" y="1936"/>
                  </a:lnTo>
                  <a:lnTo>
                    <a:pt x="224" y="1992"/>
                  </a:lnTo>
                  <a:lnTo>
                    <a:pt x="224" y="2016"/>
                  </a:lnTo>
                  <a:lnTo>
                    <a:pt x="224" y="2064"/>
                  </a:lnTo>
                  <a:lnTo>
                    <a:pt x="224" y="2088"/>
                  </a:lnTo>
                  <a:lnTo>
                    <a:pt x="224" y="2120"/>
                  </a:lnTo>
                  <a:lnTo>
                    <a:pt x="224" y="2168"/>
                  </a:lnTo>
                  <a:lnTo>
                    <a:pt x="224" y="2224"/>
                  </a:lnTo>
                  <a:lnTo>
                    <a:pt x="224" y="2248"/>
                  </a:lnTo>
                  <a:cubicBezTo>
                    <a:pt x="224" y="2250"/>
                    <a:pt x="224" y="2251"/>
                    <a:pt x="224" y="2252"/>
                  </a:cubicBezTo>
                  <a:lnTo>
                    <a:pt x="216" y="2300"/>
                  </a:lnTo>
                  <a:lnTo>
                    <a:pt x="216" y="2296"/>
                  </a:lnTo>
                  <a:lnTo>
                    <a:pt x="216" y="2352"/>
                  </a:lnTo>
                  <a:lnTo>
                    <a:pt x="216" y="2376"/>
                  </a:lnTo>
                  <a:lnTo>
                    <a:pt x="216" y="2400"/>
                  </a:lnTo>
                  <a:lnTo>
                    <a:pt x="216" y="2432"/>
                  </a:lnTo>
                  <a:lnTo>
                    <a:pt x="216" y="2480"/>
                  </a:lnTo>
                  <a:lnTo>
                    <a:pt x="216" y="2504"/>
                  </a:lnTo>
                  <a:lnTo>
                    <a:pt x="216" y="2528"/>
                  </a:lnTo>
                  <a:lnTo>
                    <a:pt x="216" y="2560"/>
                  </a:lnTo>
                  <a:lnTo>
                    <a:pt x="216" y="2608"/>
                  </a:lnTo>
                  <a:lnTo>
                    <a:pt x="216" y="2632"/>
                  </a:lnTo>
                  <a:lnTo>
                    <a:pt x="216" y="2688"/>
                  </a:lnTo>
                  <a:lnTo>
                    <a:pt x="216" y="2736"/>
                  </a:lnTo>
                  <a:lnTo>
                    <a:pt x="216" y="2768"/>
                  </a:lnTo>
                  <a:lnTo>
                    <a:pt x="216" y="2816"/>
                  </a:lnTo>
                  <a:lnTo>
                    <a:pt x="216" y="2840"/>
                  </a:lnTo>
                  <a:lnTo>
                    <a:pt x="216" y="2896"/>
                  </a:lnTo>
                  <a:lnTo>
                    <a:pt x="216" y="2920"/>
                  </a:lnTo>
                  <a:lnTo>
                    <a:pt x="216" y="2944"/>
                  </a:lnTo>
                  <a:lnTo>
                    <a:pt x="216" y="2968"/>
                  </a:lnTo>
                  <a:lnTo>
                    <a:pt x="216" y="3000"/>
                  </a:lnTo>
                  <a:lnTo>
                    <a:pt x="216" y="3048"/>
                  </a:lnTo>
                  <a:lnTo>
                    <a:pt x="216" y="3104"/>
                  </a:lnTo>
                  <a:lnTo>
                    <a:pt x="216" y="3128"/>
                  </a:lnTo>
                  <a:lnTo>
                    <a:pt x="216" y="3176"/>
                  </a:lnTo>
                  <a:lnTo>
                    <a:pt x="216" y="3208"/>
                  </a:lnTo>
                  <a:cubicBezTo>
                    <a:pt x="216" y="3211"/>
                    <a:pt x="216" y="3214"/>
                    <a:pt x="215" y="3216"/>
                  </a:cubicBezTo>
                  <a:lnTo>
                    <a:pt x="207" y="3240"/>
                  </a:lnTo>
                  <a:lnTo>
                    <a:pt x="208" y="3232"/>
                  </a:lnTo>
                  <a:lnTo>
                    <a:pt x="208" y="3256"/>
                  </a:lnTo>
                  <a:lnTo>
                    <a:pt x="208" y="3280"/>
                  </a:lnTo>
                  <a:lnTo>
                    <a:pt x="208" y="3304"/>
                  </a:lnTo>
                  <a:lnTo>
                    <a:pt x="208" y="3336"/>
                  </a:lnTo>
                  <a:lnTo>
                    <a:pt x="208" y="3360"/>
                  </a:lnTo>
                  <a:lnTo>
                    <a:pt x="208" y="3384"/>
                  </a:lnTo>
                  <a:lnTo>
                    <a:pt x="208" y="3408"/>
                  </a:lnTo>
                  <a:lnTo>
                    <a:pt x="208" y="3464"/>
                  </a:lnTo>
                  <a:lnTo>
                    <a:pt x="208" y="3488"/>
                  </a:lnTo>
                  <a:lnTo>
                    <a:pt x="208" y="3544"/>
                  </a:lnTo>
                  <a:lnTo>
                    <a:pt x="208" y="3568"/>
                  </a:lnTo>
                  <a:lnTo>
                    <a:pt x="208" y="3592"/>
                  </a:lnTo>
                  <a:lnTo>
                    <a:pt x="208" y="3616"/>
                  </a:lnTo>
                  <a:lnTo>
                    <a:pt x="208" y="3640"/>
                  </a:lnTo>
                  <a:lnTo>
                    <a:pt x="208" y="3672"/>
                  </a:lnTo>
                  <a:lnTo>
                    <a:pt x="208" y="3696"/>
                  </a:lnTo>
                  <a:lnTo>
                    <a:pt x="208" y="3720"/>
                  </a:lnTo>
                  <a:lnTo>
                    <a:pt x="208" y="3744"/>
                  </a:lnTo>
                  <a:lnTo>
                    <a:pt x="208" y="3776"/>
                  </a:lnTo>
                  <a:lnTo>
                    <a:pt x="208" y="3800"/>
                  </a:lnTo>
                  <a:lnTo>
                    <a:pt x="208" y="3824"/>
                  </a:lnTo>
                  <a:lnTo>
                    <a:pt x="208" y="3848"/>
                  </a:lnTo>
                  <a:lnTo>
                    <a:pt x="208" y="3880"/>
                  </a:lnTo>
                  <a:lnTo>
                    <a:pt x="208" y="3904"/>
                  </a:lnTo>
                  <a:lnTo>
                    <a:pt x="208" y="3928"/>
                  </a:lnTo>
                  <a:lnTo>
                    <a:pt x="208" y="3952"/>
                  </a:lnTo>
                  <a:lnTo>
                    <a:pt x="208" y="3976"/>
                  </a:lnTo>
                  <a:cubicBezTo>
                    <a:pt x="208" y="3978"/>
                    <a:pt x="208" y="3980"/>
                    <a:pt x="208" y="3982"/>
                  </a:cubicBezTo>
                  <a:lnTo>
                    <a:pt x="200" y="4014"/>
                  </a:lnTo>
                  <a:lnTo>
                    <a:pt x="200" y="4008"/>
                  </a:lnTo>
                  <a:lnTo>
                    <a:pt x="200" y="4056"/>
                  </a:lnTo>
                  <a:lnTo>
                    <a:pt x="200" y="4080"/>
                  </a:lnTo>
                  <a:lnTo>
                    <a:pt x="200" y="4112"/>
                  </a:lnTo>
                  <a:lnTo>
                    <a:pt x="200" y="4160"/>
                  </a:lnTo>
                  <a:lnTo>
                    <a:pt x="200" y="4184"/>
                  </a:lnTo>
                  <a:lnTo>
                    <a:pt x="200" y="4216"/>
                  </a:lnTo>
                  <a:lnTo>
                    <a:pt x="200" y="4240"/>
                  </a:lnTo>
                  <a:lnTo>
                    <a:pt x="200" y="4264"/>
                  </a:lnTo>
                  <a:lnTo>
                    <a:pt x="200" y="4288"/>
                  </a:lnTo>
                  <a:lnTo>
                    <a:pt x="200" y="4344"/>
                  </a:lnTo>
                  <a:lnTo>
                    <a:pt x="200" y="4368"/>
                  </a:lnTo>
                  <a:lnTo>
                    <a:pt x="200" y="4392"/>
                  </a:lnTo>
                  <a:lnTo>
                    <a:pt x="200" y="4448"/>
                  </a:lnTo>
                  <a:lnTo>
                    <a:pt x="200" y="4472"/>
                  </a:lnTo>
                  <a:lnTo>
                    <a:pt x="200" y="4496"/>
                  </a:lnTo>
                  <a:lnTo>
                    <a:pt x="200" y="4520"/>
                  </a:lnTo>
                  <a:lnTo>
                    <a:pt x="200" y="4552"/>
                  </a:lnTo>
                  <a:lnTo>
                    <a:pt x="200" y="4576"/>
                  </a:lnTo>
                  <a:lnTo>
                    <a:pt x="200" y="4600"/>
                  </a:lnTo>
                  <a:lnTo>
                    <a:pt x="200" y="4656"/>
                  </a:lnTo>
                  <a:lnTo>
                    <a:pt x="200" y="4680"/>
                  </a:lnTo>
                  <a:lnTo>
                    <a:pt x="200" y="4728"/>
                  </a:lnTo>
                  <a:lnTo>
                    <a:pt x="200" y="4752"/>
                  </a:lnTo>
                  <a:lnTo>
                    <a:pt x="200" y="4784"/>
                  </a:lnTo>
                  <a:lnTo>
                    <a:pt x="200" y="4808"/>
                  </a:lnTo>
                  <a:lnTo>
                    <a:pt x="200" y="4832"/>
                  </a:lnTo>
                  <a:lnTo>
                    <a:pt x="200" y="4856"/>
                  </a:lnTo>
                  <a:lnTo>
                    <a:pt x="200" y="4888"/>
                  </a:lnTo>
                  <a:cubicBezTo>
                    <a:pt x="200" y="4891"/>
                    <a:pt x="200" y="4894"/>
                    <a:pt x="199" y="4896"/>
                  </a:cubicBezTo>
                  <a:lnTo>
                    <a:pt x="191" y="4920"/>
                  </a:lnTo>
                  <a:lnTo>
                    <a:pt x="192" y="4912"/>
                  </a:lnTo>
                  <a:lnTo>
                    <a:pt x="192" y="4936"/>
                  </a:lnTo>
                  <a:lnTo>
                    <a:pt x="192" y="4960"/>
                  </a:lnTo>
                  <a:lnTo>
                    <a:pt x="192" y="4992"/>
                  </a:lnTo>
                  <a:lnTo>
                    <a:pt x="144" y="4992"/>
                  </a:lnTo>
                  <a:lnTo>
                    <a:pt x="144" y="4960"/>
                  </a:lnTo>
                  <a:lnTo>
                    <a:pt x="192" y="4960"/>
                  </a:lnTo>
                  <a:lnTo>
                    <a:pt x="192" y="4992"/>
                  </a:lnTo>
                  <a:lnTo>
                    <a:pt x="192" y="5016"/>
                  </a:lnTo>
                  <a:lnTo>
                    <a:pt x="192" y="5040"/>
                  </a:lnTo>
                  <a:cubicBezTo>
                    <a:pt x="192" y="5054"/>
                    <a:pt x="182" y="5064"/>
                    <a:pt x="168" y="5064"/>
                  </a:cubicBezTo>
                  <a:lnTo>
                    <a:pt x="160" y="5064"/>
                  </a:lnTo>
                  <a:lnTo>
                    <a:pt x="184" y="5040"/>
                  </a:lnTo>
                  <a:lnTo>
                    <a:pt x="184" y="5064"/>
                  </a:lnTo>
                  <a:cubicBezTo>
                    <a:pt x="184" y="5078"/>
                    <a:pt x="174" y="5088"/>
                    <a:pt x="160" y="5088"/>
                  </a:cubicBezTo>
                  <a:lnTo>
                    <a:pt x="152" y="5088"/>
                  </a:lnTo>
                  <a:cubicBezTo>
                    <a:pt x="139" y="5088"/>
                    <a:pt x="128" y="5078"/>
                    <a:pt x="128" y="5064"/>
                  </a:cubicBezTo>
                  <a:lnTo>
                    <a:pt x="128" y="5040"/>
                  </a:lnTo>
                  <a:lnTo>
                    <a:pt x="176" y="5040"/>
                  </a:lnTo>
                  <a:lnTo>
                    <a:pt x="176" y="5064"/>
                  </a:lnTo>
                  <a:cubicBezTo>
                    <a:pt x="176" y="5078"/>
                    <a:pt x="166" y="5088"/>
                    <a:pt x="152" y="5088"/>
                  </a:cubicBezTo>
                  <a:lnTo>
                    <a:pt x="144" y="5088"/>
                  </a:lnTo>
                  <a:lnTo>
                    <a:pt x="136" y="5088"/>
                  </a:lnTo>
                  <a:cubicBezTo>
                    <a:pt x="123" y="5088"/>
                    <a:pt x="112" y="5078"/>
                    <a:pt x="112" y="5064"/>
                  </a:cubicBezTo>
                  <a:lnTo>
                    <a:pt x="112" y="5040"/>
                  </a:lnTo>
                  <a:lnTo>
                    <a:pt x="160" y="5040"/>
                  </a:lnTo>
                  <a:lnTo>
                    <a:pt x="160" y="5064"/>
                  </a:lnTo>
                  <a:cubicBezTo>
                    <a:pt x="160" y="5078"/>
                    <a:pt x="150" y="5088"/>
                    <a:pt x="136" y="5088"/>
                  </a:cubicBezTo>
                  <a:lnTo>
                    <a:pt x="128" y="5088"/>
                  </a:lnTo>
                  <a:cubicBezTo>
                    <a:pt x="115" y="5088"/>
                    <a:pt x="104" y="5078"/>
                    <a:pt x="104" y="5064"/>
                  </a:cubicBezTo>
                  <a:lnTo>
                    <a:pt x="104" y="5040"/>
                  </a:lnTo>
                  <a:lnTo>
                    <a:pt x="152" y="5040"/>
                  </a:lnTo>
                  <a:lnTo>
                    <a:pt x="152" y="5064"/>
                  </a:lnTo>
                  <a:lnTo>
                    <a:pt x="104" y="5064"/>
                  </a:lnTo>
                  <a:lnTo>
                    <a:pt x="104" y="5040"/>
                  </a:lnTo>
                  <a:lnTo>
                    <a:pt x="152" y="5040"/>
                  </a:lnTo>
                  <a:lnTo>
                    <a:pt x="152" y="5064"/>
                  </a:lnTo>
                  <a:cubicBezTo>
                    <a:pt x="152" y="5078"/>
                    <a:pt x="142" y="5088"/>
                    <a:pt x="128" y="5088"/>
                  </a:cubicBezTo>
                  <a:lnTo>
                    <a:pt x="120" y="5088"/>
                  </a:lnTo>
                  <a:lnTo>
                    <a:pt x="112" y="5088"/>
                  </a:lnTo>
                  <a:lnTo>
                    <a:pt x="104" y="5088"/>
                  </a:lnTo>
                  <a:cubicBezTo>
                    <a:pt x="91" y="5088"/>
                    <a:pt x="80" y="5078"/>
                    <a:pt x="80" y="5064"/>
                  </a:cubicBezTo>
                  <a:lnTo>
                    <a:pt x="80" y="5040"/>
                  </a:lnTo>
                  <a:lnTo>
                    <a:pt x="128" y="5040"/>
                  </a:lnTo>
                  <a:lnTo>
                    <a:pt x="128" y="5064"/>
                  </a:lnTo>
                  <a:cubicBezTo>
                    <a:pt x="128" y="5078"/>
                    <a:pt x="118" y="5088"/>
                    <a:pt x="104" y="5088"/>
                  </a:cubicBezTo>
                  <a:lnTo>
                    <a:pt x="96" y="5088"/>
                  </a:lnTo>
                  <a:cubicBezTo>
                    <a:pt x="83" y="5088"/>
                    <a:pt x="72" y="5078"/>
                    <a:pt x="72" y="5064"/>
                  </a:cubicBezTo>
                  <a:lnTo>
                    <a:pt x="72" y="5040"/>
                  </a:lnTo>
                  <a:lnTo>
                    <a:pt x="120" y="5040"/>
                  </a:lnTo>
                  <a:lnTo>
                    <a:pt x="120" y="5064"/>
                  </a:lnTo>
                  <a:cubicBezTo>
                    <a:pt x="120" y="5078"/>
                    <a:pt x="110" y="5088"/>
                    <a:pt x="96" y="5088"/>
                  </a:cubicBezTo>
                  <a:lnTo>
                    <a:pt x="88" y="5088"/>
                  </a:lnTo>
                  <a:lnTo>
                    <a:pt x="80" y="5088"/>
                  </a:lnTo>
                  <a:lnTo>
                    <a:pt x="72" y="5088"/>
                  </a:lnTo>
                  <a:lnTo>
                    <a:pt x="64" y="5088"/>
                  </a:lnTo>
                  <a:lnTo>
                    <a:pt x="56" y="5088"/>
                  </a:lnTo>
                  <a:lnTo>
                    <a:pt x="80" y="5064"/>
                  </a:lnTo>
                  <a:lnTo>
                    <a:pt x="80" y="5096"/>
                  </a:lnTo>
                  <a:lnTo>
                    <a:pt x="80" y="5120"/>
                  </a:lnTo>
                  <a:lnTo>
                    <a:pt x="80" y="5144"/>
                  </a:lnTo>
                  <a:lnTo>
                    <a:pt x="80" y="5168"/>
                  </a:lnTo>
                  <a:lnTo>
                    <a:pt x="32" y="5168"/>
                  </a:lnTo>
                  <a:lnTo>
                    <a:pt x="32" y="5144"/>
                  </a:lnTo>
                  <a:lnTo>
                    <a:pt x="32" y="5120"/>
                  </a:lnTo>
                  <a:lnTo>
                    <a:pt x="80" y="5120"/>
                  </a:lnTo>
                  <a:lnTo>
                    <a:pt x="80" y="5144"/>
                  </a:lnTo>
                  <a:cubicBezTo>
                    <a:pt x="80" y="5158"/>
                    <a:pt x="70" y="5168"/>
                    <a:pt x="56" y="5168"/>
                  </a:cubicBezTo>
                  <a:lnTo>
                    <a:pt x="48" y="5168"/>
                  </a:lnTo>
                  <a:lnTo>
                    <a:pt x="40" y="5168"/>
                  </a:lnTo>
                  <a:lnTo>
                    <a:pt x="32" y="5168"/>
                  </a:lnTo>
                  <a:cubicBezTo>
                    <a:pt x="19" y="5168"/>
                    <a:pt x="8" y="5158"/>
                    <a:pt x="8" y="5144"/>
                  </a:cubicBezTo>
                  <a:lnTo>
                    <a:pt x="8" y="5120"/>
                  </a:lnTo>
                  <a:lnTo>
                    <a:pt x="8" y="5096"/>
                  </a:lnTo>
                  <a:lnTo>
                    <a:pt x="8" y="5064"/>
                  </a:lnTo>
                  <a:lnTo>
                    <a:pt x="32" y="5088"/>
                  </a:lnTo>
                  <a:lnTo>
                    <a:pt x="24" y="5088"/>
                  </a:lnTo>
                  <a:cubicBezTo>
                    <a:pt x="11" y="5088"/>
                    <a:pt x="0" y="5078"/>
                    <a:pt x="0" y="5064"/>
                  </a:cubicBezTo>
                  <a:lnTo>
                    <a:pt x="0" y="5040"/>
                  </a:lnTo>
                  <a:lnTo>
                    <a:pt x="48" y="5040"/>
                  </a:lnTo>
                  <a:lnTo>
                    <a:pt x="48" y="5064"/>
                  </a:lnTo>
                  <a:cubicBezTo>
                    <a:pt x="48" y="5078"/>
                    <a:pt x="38" y="5088"/>
                    <a:pt x="24" y="5088"/>
                  </a:cubicBezTo>
                  <a:cubicBezTo>
                    <a:pt x="11" y="5088"/>
                    <a:pt x="0" y="5078"/>
                    <a:pt x="0" y="50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8" name="Freeform 20"/>
            <p:cNvSpPr>
              <a:spLocks/>
            </p:cNvSpPr>
            <p:nvPr/>
          </p:nvSpPr>
          <p:spPr bwMode="auto">
            <a:xfrm>
              <a:off x="3056644" y="3955619"/>
              <a:ext cx="26051" cy="595054"/>
            </a:xfrm>
            <a:custGeom>
              <a:avLst/>
              <a:gdLst>
                <a:gd name="T0" fmla="*/ 3 w 464"/>
                <a:gd name="T1" fmla="*/ 5889 h 6416"/>
                <a:gd name="T2" fmla="*/ 16 w 464"/>
                <a:gd name="T3" fmla="*/ 5376 h 6416"/>
                <a:gd name="T4" fmla="*/ 32 w 464"/>
                <a:gd name="T5" fmla="*/ 4912 h 6416"/>
                <a:gd name="T6" fmla="*/ 32 w 464"/>
                <a:gd name="T7" fmla="*/ 4352 h 6416"/>
                <a:gd name="T8" fmla="*/ 48 w 464"/>
                <a:gd name="T9" fmla="*/ 4144 h 6416"/>
                <a:gd name="T10" fmla="*/ 64 w 464"/>
                <a:gd name="T11" fmla="*/ 3728 h 6416"/>
                <a:gd name="T12" fmla="*/ 176 w 464"/>
                <a:gd name="T13" fmla="*/ 3424 h 6416"/>
                <a:gd name="T14" fmla="*/ 80 w 464"/>
                <a:gd name="T15" fmla="*/ 2944 h 6416"/>
                <a:gd name="T16" fmla="*/ 144 w 464"/>
                <a:gd name="T17" fmla="*/ 2544 h 6416"/>
                <a:gd name="T18" fmla="*/ 96 w 464"/>
                <a:gd name="T19" fmla="*/ 2592 h 6416"/>
                <a:gd name="T20" fmla="*/ 112 w 464"/>
                <a:gd name="T21" fmla="*/ 2480 h 6416"/>
                <a:gd name="T22" fmla="*/ 160 w 464"/>
                <a:gd name="T23" fmla="*/ 2224 h 6416"/>
                <a:gd name="T24" fmla="*/ 128 w 464"/>
                <a:gd name="T25" fmla="*/ 2128 h 6416"/>
                <a:gd name="T26" fmla="*/ 144 w 464"/>
                <a:gd name="T27" fmla="*/ 1808 h 6416"/>
                <a:gd name="T28" fmla="*/ 240 w 464"/>
                <a:gd name="T29" fmla="*/ 1664 h 6416"/>
                <a:gd name="T30" fmla="*/ 160 w 464"/>
                <a:gd name="T31" fmla="*/ 1456 h 6416"/>
                <a:gd name="T32" fmla="*/ 176 w 464"/>
                <a:gd name="T33" fmla="*/ 1040 h 6416"/>
                <a:gd name="T34" fmla="*/ 192 w 464"/>
                <a:gd name="T35" fmla="*/ 928 h 6416"/>
                <a:gd name="T36" fmla="*/ 208 w 464"/>
                <a:gd name="T37" fmla="*/ 720 h 6416"/>
                <a:gd name="T38" fmla="*/ 272 w 464"/>
                <a:gd name="T39" fmla="*/ 624 h 6416"/>
                <a:gd name="T40" fmla="*/ 240 w 464"/>
                <a:gd name="T41" fmla="*/ 416 h 6416"/>
                <a:gd name="T42" fmla="*/ 256 w 464"/>
                <a:gd name="T43" fmla="*/ 416 h 6416"/>
                <a:gd name="T44" fmla="*/ 259 w 464"/>
                <a:gd name="T45" fmla="*/ 401 h 6416"/>
                <a:gd name="T46" fmla="*/ 272 w 464"/>
                <a:gd name="T47" fmla="*/ 208 h 6416"/>
                <a:gd name="T48" fmla="*/ 272 w 464"/>
                <a:gd name="T49" fmla="*/ 256 h 6416"/>
                <a:gd name="T50" fmla="*/ 352 w 464"/>
                <a:gd name="T51" fmla="*/ 64 h 6416"/>
                <a:gd name="T52" fmla="*/ 400 w 464"/>
                <a:gd name="T53" fmla="*/ 112 h 6416"/>
                <a:gd name="T54" fmla="*/ 368 w 464"/>
                <a:gd name="T55" fmla="*/ 0 h 6416"/>
                <a:gd name="T56" fmla="*/ 400 w 464"/>
                <a:gd name="T57" fmla="*/ 64 h 6416"/>
                <a:gd name="T58" fmla="*/ 448 w 464"/>
                <a:gd name="T59" fmla="*/ 112 h 6416"/>
                <a:gd name="T60" fmla="*/ 464 w 464"/>
                <a:gd name="T61" fmla="*/ 208 h 6416"/>
                <a:gd name="T62" fmla="*/ 400 w 464"/>
                <a:gd name="T63" fmla="*/ 208 h 6416"/>
                <a:gd name="T64" fmla="*/ 384 w 464"/>
                <a:gd name="T65" fmla="*/ 160 h 6416"/>
                <a:gd name="T66" fmla="*/ 320 w 464"/>
                <a:gd name="T67" fmla="*/ 112 h 6416"/>
                <a:gd name="T68" fmla="*/ 304 w 464"/>
                <a:gd name="T69" fmla="*/ 48 h 6416"/>
                <a:gd name="T70" fmla="*/ 366 w 464"/>
                <a:gd name="T71" fmla="*/ 224 h 6416"/>
                <a:gd name="T72" fmla="*/ 272 w 464"/>
                <a:gd name="T73" fmla="*/ 256 h 6416"/>
                <a:gd name="T74" fmla="*/ 352 w 464"/>
                <a:gd name="T75" fmla="*/ 368 h 6416"/>
                <a:gd name="T76" fmla="*/ 240 w 464"/>
                <a:gd name="T77" fmla="*/ 416 h 6416"/>
                <a:gd name="T78" fmla="*/ 320 w 464"/>
                <a:gd name="T79" fmla="*/ 528 h 6416"/>
                <a:gd name="T80" fmla="*/ 304 w 464"/>
                <a:gd name="T81" fmla="*/ 720 h 6416"/>
                <a:gd name="T82" fmla="*/ 288 w 464"/>
                <a:gd name="T83" fmla="*/ 992 h 6416"/>
                <a:gd name="T84" fmla="*/ 272 w 464"/>
                <a:gd name="T85" fmla="*/ 1200 h 6416"/>
                <a:gd name="T86" fmla="*/ 256 w 464"/>
                <a:gd name="T87" fmla="*/ 1600 h 6416"/>
                <a:gd name="T88" fmla="*/ 240 w 464"/>
                <a:gd name="T89" fmla="*/ 1808 h 6416"/>
                <a:gd name="T90" fmla="*/ 131 w 464"/>
                <a:gd name="T91" fmla="*/ 1984 h 6416"/>
                <a:gd name="T92" fmla="*/ 224 w 464"/>
                <a:gd name="T93" fmla="*/ 2272 h 6416"/>
                <a:gd name="T94" fmla="*/ 208 w 464"/>
                <a:gd name="T95" fmla="*/ 2480 h 6416"/>
                <a:gd name="T96" fmla="*/ 96 w 464"/>
                <a:gd name="T97" fmla="*/ 2640 h 6416"/>
                <a:gd name="T98" fmla="*/ 144 w 464"/>
                <a:gd name="T99" fmla="*/ 2848 h 6416"/>
                <a:gd name="T100" fmla="*/ 176 w 464"/>
                <a:gd name="T101" fmla="*/ 3264 h 6416"/>
                <a:gd name="T102" fmla="*/ 160 w 464"/>
                <a:gd name="T103" fmla="*/ 3568 h 6416"/>
                <a:gd name="T104" fmla="*/ 144 w 464"/>
                <a:gd name="T105" fmla="*/ 3984 h 6416"/>
                <a:gd name="T106" fmla="*/ 32 w 464"/>
                <a:gd name="T107" fmla="*/ 4400 h 6416"/>
                <a:gd name="T108" fmla="*/ 128 w 464"/>
                <a:gd name="T109" fmla="*/ 4816 h 6416"/>
                <a:gd name="T110" fmla="*/ 112 w 464"/>
                <a:gd name="T111" fmla="*/ 5280 h 6416"/>
                <a:gd name="T112" fmla="*/ 112 w 464"/>
                <a:gd name="T113" fmla="*/ 5856 h 6416"/>
                <a:gd name="T114" fmla="*/ 96 w 464"/>
                <a:gd name="T115" fmla="*/ 6320 h 6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4" h="6416">
                  <a:moveTo>
                    <a:pt x="0" y="6368"/>
                  </a:moveTo>
                  <a:lnTo>
                    <a:pt x="0" y="6320"/>
                  </a:lnTo>
                  <a:lnTo>
                    <a:pt x="0" y="6256"/>
                  </a:lnTo>
                  <a:lnTo>
                    <a:pt x="0" y="6208"/>
                  </a:lnTo>
                  <a:lnTo>
                    <a:pt x="0" y="6160"/>
                  </a:lnTo>
                  <a:lnTo>
                    <a:pt x="0" y="6112"/>
                  </a:lnTo>
                  <a:lnTo>
                    <a:pt x="0" y="6048"/>
                  </a:lnTo>
                  <a:lnTo>
                    <a:pt x="0" y="6000"/>
                  </a:lnTo>
                  <a:lnTo>
                    <a:pt x="0" y="5952"/>
                  </a:lnTo>
                  <a:lnTo>
                    <a:pt x="0" y="5904"/>
                  </a:lnTo>
                  <a:cubicBezTo>
                    <a:pt x="0" y="5899"/>
                    <a:pt x="1" y="5894"/>
                    <a:pt x="3" y="5889"/>
                  </a:cubicBezTo>
                  <a:lnTo>
                    <a:pt x="19" y="5841"/>
                  </a:lnTo>
                  <a:lnTo>
                    <a:pt x="16" y="5856"/>
                  </a:lnTo>
                  <a:lnTo>
                    <a:pt x="16" y="5792"/>
                  </a:lnTo>
                  <a:lnTo>
                    <a:pt x="16" y="5744"/>
                  </a:lnTo>
                  <a:lnTo>
                    <a:pt x="16" y="5696"/>
                  </a:lnTo>
                  <a:lnTo>
                    <a:pt x="16" y="5648"/>
                  </a:lnTo>
                  <a:lnTo>
                    <a:pt x="16" y="5584"/>
                  </a:lnTo>
                  <a:lnTo>
                    <a:pt x="16" y="5536"/>
                  </a:lnTo>
                  <a:lnTo>
                    <a:pt x="16" y="5488"/>
                  </a:lnTo>
                  <a:lnTo>
                    <a:pt x="16" y="5440"/>
                  </a:lnTo>
                  <a:lnTo>
                    <a:pt x="16" y="5376"/>
                  </a:lnTo>
                  <a:lnTo>
                    <a:pt x="16" y="5328"/>
                  </a:lnTo>
                  <a:lnTo>
                    <a:pt x="16" y="5280"/>
                  </a:lnTo>
                  <a:lnTo>
                    <a:pt x="16" y="5232"/>
                  </a:lnTo>
                  <a:cubicBezTo>
                    <a:pt x="16" y="5227"/>
                    <a:pt x="17" y="5222"/>
                    <a:pt x="19" y="5217"/>
                  </a:cubicBezTo>
                  <a:lnTo>
                    <a:pt x="35" y="5169"/>
                  </a:lnTo>
                  <a:lnTo>
                    <a:pt x="32" y="5184"/>
                  </a:lnTo>
                  <a:lnTo>
                    <a:pt x="32" y="5120"/>
                  </a:lnTo>
                  <a:lnTo>
                    <a:pt x="32" y="5072"/>
                  </a:lnTo>
                  <a:lnTo>
                    <a:pt x="32" y="5024"/>
                  </a:lnTo>
                  <a:lnTo>
                    <a:pt x="32" y="4976"/>
                  </a:lnTo>
                  <a:lnTo>
                    <a:pt x="32" y="4912"/>
                  </a:lnTo>
                  <a:lnTo>
                    <a:pt x="32" y="4864"/>
                  </a:lnTo>
                  <a:lnTo>
                    <a:pt x="32" y="4816"/>
                  </a:lnTo>
                  <a:lnTo>
                    <a:pt x="32" y="4768"/>
                  </a:lnTo>
                  <a:lnTo>
                    <a:pt x="32" y="4704"/>
                  </a:lnTo>
                  <a:lnTo>
                    <a:pt x="32" y="4656"/>
                  </a:lnTo>
                  <a:lnTo>
                    <a:pt x="32" y="4608"/>
                  </a:lnTo>
                  <a:lnTo>
                    <a:pt x="32" y="4560"/>
                  </a:lnTo>
                  <a:lnTo>
                    <a:pt x="32" y="4496"/>
                  </a:lnTo>
                  <a:lnTo>
                    <a:pt x="32" y="4448"/>
                  </a:lnTo>
                  <a:lnTo>
                    <a:pt x="32" y="4400"/>
                  </a:lnTo>
                  <a:lnTo>
                    <a:pt x="32" y="4352"/>
                  </a:lnTo>
                  <a:cubicBezTo>
                    <a:pt x="32" y="4326"/>
                    <a:pt x="54" y="4304"/>
                    <a:pt x="80" y="4304"/>
                  </a:cubicBezTo>
                  <a:cubicBezTo>
                    <a:pt x="107" y="4304"/>
                    <a:pt x="128" y="4326"/>
                    <a:pt x="128" y="4352"/>
                  </a:cubicBezTo>
                  <a:lnTo>
                    <a:pt x="128" y="4400"/>
                  </a:lnTo>
                  <a:lnTo>
                    <a:pt x="80" y="4352"/>
                  </a:lnTo>
                  <a:lnTo>
                    <a:pt x="96" y="4352"/>
                  </a:lnTo>
                  <a:lnTo>
                    <a:pt x="48" y="4400"/>
                  </a:lnTo>
                  <a:lnTo>
                    <a:pt x="48" y="4352"/>
                  </a:lnTo>
                  <a:lnTo>
                    <a:pt x="48" y="4304"/>
                  </a:lnTo>
                  <a:lnTo>
                    <a:pt x="48" y="4240"/>
                  </a:lnTo>
                  <a:lnTo>
                    <a:pt x="48" y="4192"/>
                  </a:lnTo>
                  <a:lnTo>
                    <a:pt x="48" y="4144"/>
                  </a:lnTo>
                  <a:lnTo>
                    <a:pt x="48" y="4096"/>
                  </a:lnTo>
                  <a:lnTo>
                    <a:pt x="48" y="4032"/>
                  </a:lnTo>
                  <a:lnTo>
                    <a:pt x="48" y="3984"/>
                  </a:lnTo>
                  <a:lnTo>
                    <a:pt x="48" y="3936"/>
                  </a:lnTo>
                  <a:lnTo>
                    <a:pt x="48" y="3888"/>
                  </a:lnTo>
                  <a:cubicBezTo>
                    <a:pt x="48" y="3862"/>
                    <a:pt x="70" y="3840"/>
                    <a:pt x="96" y="3840"/>
                  </a:cubicBezTo>
                  <a:lnTo>
                    <a:pt x="112" y="3840"/>
                  </a:lnTo>
                  <a:lnTo>
                    <a:pt x="64" y="3888"/>
                  </a:lnTo>
                  <a:lnTo>
                    <a:pt x="64" y="3824"/>
                  </a:lnTo>
                  <a:lnTo>
                    <a:pt x="64" y="3776"/>
                  </a:lnTo>
                  <a:lnTo>
                    <a:pt x="64" y="3728"/>
                  </a:lnTo>
                  <a:lnTo>
                    <a:pt x="64" y="3680"/>
                  </a:lnTo>
                  <a:lnTo>
                    <a:pt x="64" y="3632"/>
                  </a:lnTo>
                  <a:lnTo>
                    <a:pt x="64" y="3568"/>
                  </a:lnTo>
                  <a:lnTo>
                    <a:pt x="64" y="3520"/>
                  </a:lnTo>
                  <a:lnTo>
                    <a:pt x="64" y="3472"/>
                  </a:lnTo>
                  <a:lnTo>
                    <a:pt x="64" y="3424"/>
                  </a:lnTo>
                  <a:cubicBezTo>
                    <a:pt x="64" y="3421"/>
                    <a:pt x="65" y="3417"/>
                    <a:pt x="66" y="3413"/>
                  </a:cubicBezTo>
                  <a:lnTo>
                    <a:pt x="82" y="3349"/>
                  </a:lnTo>
                  <a:cubicBezTo>
                    <a:pt x="88" y="3325"/>
                    <a:pt x="110" y="3310"/>
                    <a:pt x="134" y="3313"/>
                  </a:cubicBezTo>
                  <a:cubicBezTo>
                    <a:pt x="158" y="3316"/>
                    <a:pt x="176" y="3336"/>
                    <a:pt x="176" y="3360"/>
                  </a:cubicBezTo>
                  <a:lnTo>
                    <a:pt x="176" y="3424"/>
                  </a:lnTo>
                  <a:cubicBezTo>
                    <a:pt x="176" y="3451"/>
                    <a:pt x="155" y="3472"/>
                    <a:pt x="128" y="3472"/>
                  </a:cubicBezTo>
                  <a:cubicBezTo>
                    <a:pt x="102" y="3472"/>
                    <a:pt x="80" y="3451"/>
                    <a:pt x="80" y="3424"/>
                  </a:cubicBezTo>
                  <a:lnTo>
                    <a:pt x="80" y="3360"/>
                  </a:lnTo>
                  <a:lnTo>
                    <a:pt x="80" y="3312"/>
                  </a:lnTo>
                  <a:lnTo>
                    <a:pt x="80" y="3264"/>
                  </a:lnTo>
                  <a:lnTo>
                    <a:pt x="80" y="3216"/>
                  </a:lnTo>
                  <a:lnTo>
                    <a:pt x="80" y="3152"/>
                  </a:lnTo>
                  <a:lnTo>
                    <a:pt x="80" y="3104"/>
                  </a:lnTo>
                  <a:lnTo>
                    <a:pt x="80" y="3056"/>
                  </a:lnTo>
                  <a:lnTo>
                    <a:pt x="80" y="3008"/>
                  </a:lnTo>
                  <a:lnTo>
                    <a:pt x="80" y="2944"/>
                  </a:lnTo>
                  <a:lnTo>
                    <a:pt x="80" y="2896"/>
                  </a:lnTo>
                  <a:lnTo>
                    <a:pt x="80" y="2848"/>
                  </a:lnTo>
                  <a:lnTo>
                    <a:pt x="80" y="2800"/>
                  </a:lnTo>
                  <a:cubicBezTo>
                    <a:pt x="80" y="2774"/>
                    <a:pt x="102" y="2752"/>
                    <a:pt x="128" y="2752"/>
                  </a:cubicBezTo>
                  <a:lnTo>
                    <a:pt x="144" y="2752"/>
                  </a:lnTo>
                  <a:lnTo>
                    <a:pt x="96" y="2800"/>
                  </a:lnTo>
                  <a:lnTo>
                    <a:pt x="96" y="2752"/>
                  </a:lnTo>
                  <a:lnTo>
                    <a:pt x="96" y="2688"/>
                  </a:lnTo>
                  <a:lnTo>
                    <a:pt x="96" y="2640"/>
                  </a:lnTo>
                  <a:lnTo>
                    <a:pt x="96" y="2592"/>
                  </a:lnTo>
                  <a:cubicBezTo>
                    <a:pt x="96" y="2566"/>
                    <a:pt x="118" y="2544"/>
                    <a:pt x="144" y="2544"/>
                  </a:cubicBezTo>
                  <a:cubicBezTo>
                    <a:pt x="171" y="2544"/>
                    <a:pt x="192" y="2566"/>
                    <a:pt x="192" y="2592"/>
                  </a:cubicBezTo>
                  <a:lnTo>
                    <a:pt x="192" y="2640"/>
                  </a:lnTo>
                  <a:cubicBezTo>
                    <a:pt x="192" y="2667"/>
                    <a:pt x="171" y="2688"/>
                    <a:pt x="144" y="2688"/>
                  </a:cubicBezTo>
                  <a:cubicBezTo>
                    <a:pt x="118" y="2688"/>
                    <a:pt x="96" y="2667"/>
                    <a:pt x="96" y="2640"/>
                  </a:cubicBezTo>
                  <a:lnTo>
                    <a:pt x="96" y="2592"/>
                  </a:lnTo>
                  <a:cubicBezTo>
                    <a:pt x="96" y="2566"/>
                    <a:pt x="118" y="2544"/>
                    <a:pt x="144" y="2544"/>
                  </a:cubicBezTo>
                  <a:cubicBezTo>
                    <a:pt x="171" y="2544"/>
                    <a:pt x="192" y="2566"/>
                    <a:pt x="192" y="2592"/>
                  </a:cubicBezTo>
                  <a:lnTo>
                    <a:pt x="192" y="2640"/>
                  </a:lnTo>
                  <a:cubicBezTo>
                    <a:pt x="192" y="2667"/>
                    <a:pt x="171" y="2688"/>
                    <a:pt x="144" y="2688"/>
                  </a:cubicBezTo>
                  <a:cubicBezTo>
                    <a:pt x="118" y="2688"/>
                    <a:pt x="96" y="2667"/>
                    <a:pt x="96" y="2640"/>
                  </a:cubicBezTo>
                  <a:lnTo>
                    <a:pt x="96" y="2592"/>
                  </a:lnTo>
                  <a:lnTo>
                    <a:pt x="96" y="2544"/>
                  </a:lnTo>
                  <a:lnTo>
                    <a:pt x="96" y="2480"/>
                  </a:lnTo>
                  <a:cubicBezTo>
                    <a:pt x="96" y="2454"/>
                    <a:pt x="118" y="2432"/>
                    <a:pt x="144" y="2432"/>
                  </a:cubicBezTo>
                  <a:lnTo>
                    <a:pt x="160" y="2432"/>
                  </a:lnTo>
                  <a:lnTo>
                    <a:pt x="112" y="2480"/>
                  </a:lnTo>
                  <a:lnTo>
                    <a:pt x="112" y="2432"/>
                  </a:lnTo>
                  <a:cubicBezTo>
                    <a:pt x="112" y="2406"/>
                    <a:pt x="134" y="2384"/>
                    <a:pt x="160" y="2384"/>
                  </a:cubicBezTo>
                  <a:cubicBezTo>
                    <a:pt x="187" y="2384"/>
                    <a:pt x="208" y="2406"/>
                    <a:pt x="208" y="2432"/>
                  </a:cubicBezTo>
                  <a:lnTo>
                    <a:pt x="208" y="2480"/>
                  </a:lnTo>
                  <a:cubicBezTo>
                    <a:pt x="208" y="2507"/>
                    <a:pt x="187" y="2528"/>
                    <a:pt x="160" y="2528"/>
                  </a:cubicBezTo>
                  <a:cubicBezTo>
                    <a:pt x="134" y="2528"/>
                    <a:pt x="112" y="2507"/>
                    <a:pt x="112" y="2480"/>
                  </a:cubicBezTo>
                  <a:lnTo>
                    <a:pt x="112" y="2432"/>
                  </a:lnTo>
                  <a:lnTo>
                    <a:pt x="112" y="2384"/>
                  </a:lnTo>
                  <a:lnTo>
                    <a:pt x="112" y="2336"/>
                  </a:lnTo>
                  <a:lnTo>
                    <a:pt x="112" y="2272"/>
                  </a:lnTo>
                  <a:cubicBezTo>
                    <a:pt x="112" y="2246"/>
                    <a:pt x="134" y="2224"/>
                    <a:pt x="160" y="2224"/>
                  </a:cubicBezTo>
                  <a:cubicBezTo>
                    <a:pt x="187" y="2224"/>
                    <a:pt x="208" y="2246"/>
                    <a:pt x="208" y="2272"/>
                  </a:cubicBezTo>
                  <a:lnTo>
                    <a:pt x="208" y="2336"/>
                  </a:lnTo>
                  <a:cubicBezTo>
                    <a:pt x="208" y="2363"/>
                    <a:pt x="187" y="2384"/>
                    <a:pt x="160" y="2384"/>
                  </a:cubicBezTo>
                  <a:cubicBezTo>
                    <a:pt x="134" y="2384"/>
                    <a:pt x="112" y="2363"/>
                    <a:pt x="112" y="2336"/>
                  </a:cubicBezTo>
                  <a:lnTo>
                    <a:pt x="112" y="2272"/>
                  </a:lnTo>
                  <a:cubicBezTo>
                    <a:pt x="112" y="2246"/>
                    <a:pt x="134" y="2224"/>
                    <a:pt x="160" y="2224"/>
                  </a:cubicBezTo>
                  <a:lnTo>
                    <a:pt x="176" y="2224"/>
                  </a:lnTo>
                  <a:lnTo>
                    <a:pt x="128" y="2272"/>
                  </a:lnTo>
                  <a:lnTo>
                    <a:pt x="128" y="2224"/>
                  </a:lnTo>
                  <a:lnTo>
                    <a:pt x="128" y="2176"/>
                  </a:lnTo>
                  <a:lnTo>
                    <a:pt x="128" y="2128"/>
                  </a:lnTo>
                  <a:cubicBezTo>
                    <a:pt x="128" y="2102"/>
                    <a:pt x="150" y="2080"/>
                    <a:pt x="176" y="2080"/>
                  </a:cubicBezTo>
                  <a:cubicBezTo>
                    <a:pt x="203" y="2080"/>
                    <a:pt x="224" y="2102"/>
                    <a:pt x="224" y="2128"/>
                  </a:cubicBezTo>
                  <a:lnTo>
                    <a:pt x="224" y="2176"/>
                  </a:lnTo>
                  <a:cubicBezTo>
                    <a:pt x="224" y="2203"/>
                    <a:pt x="203" y="2224"/>
                    <a:pt x="176" y="2224"/>
                  </a:cubicBezTo>
                  <a:cubicBezTo>
                    <a:pt x="150" y="2224"/>
                    <a:pt x="128" y="2203"/>
                    <a:pt x="128" y="2176"/>
                  </a:cubicBezTo>
                  <a:lnTo>
                    <a:pt x="128" y="2128"/>
                  </a:lnTo>
                  <a:lnTo>
                    <a:pt x="128" y="2080"/>
                  </a:lnTo>
                  <a:lnTo>
                    <a:pt x="128" y="2016"/>
                  </a:lnTo>
                  <a:lnTo>
                    <a:pt x="128" y="1968"/>
                  </a:lnTo>
                  <a:cubicBezTo>
                    <a:pt x="128" y="1945"/>
                    <a:pt x="146" y="1925"/>
                    <a:pt x="169" y="1921"/>
                  </a:cubicBezTo>
                  <a:cubicBezTo>
                    <a:pt x="192" y="1917"/>
                    <a:pt x="215" y="1931"/>
                    <a:pt x="222" y="1953"/>
                  </a:cubicBezTo>
                  <a:lnTo>
                    <a:pt x="238" y="2001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144" y="1920"/>
                  </a:lnTo>
                  <a:lnTo>
                    <a:pt x="144" y="1872"/>
                  </a:lnTo>
                  <a:lnTo>
                    <a:pt x="144" y="1808"/>
                  </a:lnTo>
                  <a:cubicBezTo>
                    <a:pt x="144" y="1782"/>
                    <a:pt x="166" y="1760"/>
                    <a:pt x="192" y="1760"/>
                  </a:cubicBezTo>
                  <a:cubicBezTo>
                    <a:pt x="219" y="1760"/>
                    <a:pt x="240" y="1782"/>
                    <a:pt x="240" y="1808"/>
                  </a:cubicBezTo>
                  <a:lnTo>
                    <a:pt x="240" y="1872"/>
                  </a:lnTo>
                  <a:cubicBezTo>
                    <a:pt x="240" y="1899"/>
                    <a:pt x="219" y="1920"/>
                    <a:pt x="192" y="1920"/>
                  </a:cubicBezTo>
                  <a:cubicBezTo>
                    <a:pt x="166" y="1920"/>
                    <a:pt x="144" y="1899"/>
                    <a:pt x="144" y="1872"/>
                  </a:cubicBezTo>
                  <a:lnTo>
                    <a:pt x="144" y="1808"/>
                  </a:lnTo>
                  <a:lnTo>
                    <a:pt x="144" y="1760"/>
                  </a:lnTo>
                  <a:lnTo>
                    <a:pt x="144" y="1712"/>
                  </a:lnTo>
                  <a:lnTo>
                    <a:pt x="144" y="1664"/>
                  </a:lnTo>
                  <a:cubicBezTo>
                    <a:pt x="144" y="1638"/>
                    <a:pt x="166" y="1616"/>
                    <a:pt x="192" y="1616"/>
                  </a:cubicBezTo>
                  <a:cubicBezTo>
                    <a:pt x="219" y="1616"/>
                    <a:pt x="240" y="1638"/>
                    <a:pt x="240" y="1664"/>
                  </a:cubicBezTo>
                  <a:lnTo>
                    <a:pt x="240" y="1712"/>
                  </a:lnTo>
                  <a:cubicBezTo>
                    <a:pt x="240" y="1739"/>
                    <a:pt x="219" y="1760"/>
                    <a:pt x="192" y="1760"/>
                  </a:cubicBezTo>
                  <a:cubicBezTo>
                    <a:pt x="166" y="1760"/>
                    <a:pt x="144" y="1739"/>
                    <a:pt x="144" y="1712"/>
                  </a:cubicBezTo>
                  <a:lnTo>
                    <a:pt x="144" y="1664"/>
                  </a:lnTo>
                  <a:cubicBezTo>
                    <a:pt x="144" y="1638"/>
                    <a:pt x="166" y="1616"/>
                    <a:pt x="192" y="1616"/>
                  </a:cubicBezTo>
                  <a:lnTo>
                    <a:pt x="208" y="1616"/>
                  </a:lnTo>
                  <a:lnTo>
                    <a:pt x="160" y="1664"/>
                  </a:lnTo>
                  <a:lnTo>
                    <a:pt x="160" y="1600"/>
                  </a:lnTo>
                  <a:lnTo>
                    <a:pt x="160" y="1552"/>
                  </a:lnTo>
                  <a:lnTo>
                    <a:pt x="160" y="1504"/>
                  </a:lnTo>
                  <a:lnTo>
                    <a:pt x="160" y="1456"/>
                  </a:lnTo>
                  <a:lnTo>
                    <a:pt x="160" y="1408"/>
                  </a:lnTo>
                  <a:lnTo>
                    <a:pt x="160" y="1344"/>
                  </a:lnTo>
                  <a:lnTo>
                    <a:pt x="160" y="1296"/>
                  </a:lnTo>
                  <a:lnTo>
                    <a:pt x="160" y="1248"/>
                  </a:lnTo>
                  <a:lnTo>
                    <a:pt x="160" y="1200"/>
                  </a:lnTo>
                  <a:cubicBezTo>
                    <a:pt x="160" y="1174"/>
                    <a:pt x="182" y="1152"/>
                    <a:pt x="208" y="1152"/>
                  </a:cubicBezTo>
                  <a:lnTo>
                    <a:pt x="224" y="1152"/>
                  </a:lnTo>
                  <a:lnTo>
                    <a:pt x="176" y="1200"/>
                  </a:lnTo>
                  <a:lnTo>
                    <a:pt x="176" y="1136"/>
                  </a:lnTo>
                  <a:lnTo>
                    <a:pt x="176" y="1088"/>
                  </a:lnTo>
                  <a:lnTo>
                    <a:pt x="176" y="1040"/>
                  </a:lnTo>
                  <a:cubicBezTo>
                    <a:pt x="176" y="1014"/>
                    <a:pt x="198" y="992"/>
                    <a:pt x="224" y="992"/>
                  </a:cubicBezTo>
                  <a:lnTo>
                    <a:pt x="240" y="992"/>
                  </a:lnTo>
                  <a:lnTo>
                    <a:pt x="192" y="1040"/>
                  </a:lnTo>
                  <a:lnTo>
                    <a:pt x="192" y="992"/>
                  </a:lnTo>
                  <a:cubicBezTo>
                    <a:pt x="192" y="966"/>
                    <a:pt x="214" y="944"/>
                    <a:pt x="240" y="944"/>
                  </a:cubicBezTo>
                  <a:cubicBezTo>
                    <a:pt x="267" y="944"/>
                    <a:pt x="288" y="966"/>
                    <a:pt x="288" y="992"/>
                  </a:cubicBezTo>
                  <a:lnTo>
                    <a:pt x="288" y="1040"/>
                  </a:lnTo>
                  <a:cubicBezTo>
                    <a:pt x="288" y="1067"/>
                    <a:pt x="267" y="1088"/>
                    <a:pt x="240" y="1088"/>
                  </a:cubicBezTo>
                  <a:cubicBezTo>
                    <a:pt x="214" y="1088"/>
                    <a:pt x="192" y="1067"/>
                    <a:pt x="192" y="1040"/>
                  </a:cubicBezTo>
                  <a:lnTo>
                    <a:pt x="192" y="992"/>
                  </a:lnTo>
                  <a:lnTo>
                    <a:pt x="192" y="928"/>
                  </a:lnTo>
                  <a:lnTo>
                    <a:pt x="192" y="880"/>
                  </a:lnTo>
                  <a:lnTo>
                    <a:pt x="192" y="832"/>
                  </a:lnTo>
                  <a:cubicBezTo>
                    <a:pt x="192" y="806"/>
                    <a:pt x="214" y="784"/>
                    <a:pt x="240" y="784"/>
                  </a:cubicBezTo>
                  <a:cubicBezTo>
                    <a:pt x="267" y="784"/>
                    <a:pt x="288" y="806"/>
                    <a:pt x="288" y="832"/>
                  </a:cubicBezTo>
                  <a:lnTo>
                    <a:pt x="288" y="880"/>
                  </a:lnTo>
                  <a:lnTo>
                    <a:pt x="240" y="832"/>
                  </a:lnTo>
                  <a:lnTo>
                    <a:pt x="256" y="832"/>
                  </a:lnTo>
                  <a:lnTo>
                    <a:pt x="208" y="880"/>
                  </a:lnTo>
                  <a:lnTo>
                    <a:pt x="208" y="832"/>
                  </a:lnTo>
                  <a:lnTo>
                    <a:pt x="208" y="784"/>
                  </a:lnTo>
                  <a:lnTo>
                    <a:pt x="208" y="720"/>
                  </a:lnTo>
                  <a:lnTo>
                    <a:pt x="208" y="672"/>
                  </a:lnTo>
                  <a:lnTo>
                    <a:pt x="208" y="624"/>
                  </a:lnTo>
                  <a:cubicBezTo>
                    <a:pt x="208" y="598"/>
                    <a:pt x="230" y="576"/>
                    <a:pt x="256" y="576"/>
                  </a:cubicBezTo>
                  <a:lnTo>
                    <a:pt x="272" y="576"/>
                  </a:lnTo>
                  <a:lnTo>
                    <a:pt x="224" y="624"/>
                  </a:lnTo>
                  <a:lnTo>
                    <a:pt x="224" y="576"/>
                  </a:lnTo>
                  <a:lnTo>
                    <a:pt x="224" y="528"/>
                  </a:lnTo>
                  <a:cubicBezTo>
                    <a:pt x="224" y="502"/>
                    <a:pt x="246" y="480"/>
                    <a:pt x="272" y="480"/>
                  </a:cubicBezTo>
                  <a:cubicBezTo>
                    <a:pt x="299" y="480"/>
                    <a:pt x="320" y="502"/>
                    <a:pt x="320" y="528"/>
                  </a:cubicBezTo>
                  <a:lnTo>
                    <a:pt x="320" y="576"/>
                  </a:lnTo>
                  <a:cubicBezTo>
                    <a:pt x="320" y="603"/>
                    <a:pt x="299" y="624"/>
                    <a:pt x="272" y="624"/>
                  </a:cubicBezTo>
                  <a:cubicBezTo>
                    <a:pt x="246" y="624"/>
                    <a:pt x="224" y="603"/>
                    <a:pt x="224" y="576"/>
                  </a:cubicBezTo>
                  <a:lnTo>
                    <a:pt x="224" y="528"/>
                  </a:lnTo>
                  <a:cubicBezTo>
                    <a:pt x="224" y="502"/>
                    <a:pt x="246" y="480"/>
                    <a:pt x="272" y="480"/>
                  </a:cubicBezTo>
                  <a:cubicBezTo>
                    <a:pt x="299" y="480"/>
                    <a:pt x="320" y="502"/>
                    <a:pt x="320" y="528"/>
                  </a:cubicBezTo>
                  <a:lnTo>
                    <a:pt x="320" y="576"/>
                  </a:lnTo>
                  <a:lnTo>
                    <a:pt x="272" y="528"/>
                  </a:lnTo>
                  <a:lnTo>
                    <a:pt x="288" y="528"/>
                  </a:lnTo>
                  <a:lnTo>
                    <a:pt x="240" y="576"/>
                  </a:lnTo>
                  <a:lnTo>
                    <a:pt x="240" y="528"/>
                  </a:lnTo>
                  <a:lnTo>
                    <a:pt x="240" y="464"/>
                  </a:lnTo>
                  <a:lnTo>
                    <a:pt x="240" y="416"/>
                  </a:lnTo>
                  <a:lnTo>
                    <a:pt x="240" y="368"/>
                  </a:lnTo>
                  <a:cubicBezTo>
                    <a:pt x="240" y="342"/>
                    <a:pt x="262" y="320"/>
                    <a:pt x="288" y="320"/>
                  </a:cubicBezTo>
                  <a:cubicBezTo>
                    <a:pt x="315" y="320"/>
                    <a:pt x="336" y="342"/>
                    <a:pt x="336" y="368"/>
                  </a:cubicBezTo>
                  <a:lnTo>
                    <a:pt x="336" y="416"/>
                  </a:lnTo>
                  <a:lnTo>
                    <a:pt x="243" y="401"/>
                  </a:lnTo>
                  <a:lnTo>
                    <a:pt x="259" y="353"/>
                  </a:lnTo>
                  <a:cubicBezTo>
                    <a:pt x="266" y="331"/>
                    <a:pt x="289" y="317"/>
                    <a:pt x="312" y="321"/>
                  </a:cubicBezTo>
                  <a:cubicBezTo>
                    <a:pt x="335" y="325"/>
                    <a:pt x="352" y="345"/>
                    <a:pt x="352" y="368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68"/>
                  </a:lnTo>
                  <a:cubicBezTo>
                    <a:pt x="256" y="342"/>
                    <a:pt x="278" y="320"/>
                    <a:pt x="304" y="320"/>
                  </a:cubicBezTo>
                  <a:cubicBezTo>
                    <a:pt x="331" y="320"/>
                    <a:pt x="352" y="342"/>
                    <a:pt x="352" y="368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68"/>
                  </a:lnTo>
                  <a:cubicBezTo>
                    <a:pt x="256" y="342"/>
                    <a:pt x="278" y="320"/>
                    <a:pt x="304" y="320"/>
                  </a:cubicBezTo>
                  <a:cubicBezTo>
                    <a:pt x="331" y="320"/>
                    <a:pt x="352" y="342"/>
                    <a:pt x="352" y="368"/>
                  </a:cubicBezTo>
                  <a:lnTo>
                    <a:pt x="352" y="416"/>
                  </a:lnTo>
                  <a:lnTo>
                    <a:pt x="259" y="401"/>
                  </a:lnTo>
                  <a:lnTo>
                    <a:pt x="275" y="353"/>
                  </a:lnTo>
                  <a:lnTo>
                    <a:pt x="272" y="368"/>
                  </a:lnTo>
                  <a:lnTo>
                    <a:pt x="272" y="320"/>
                  </a:lnTo>
                  <a:lnTo>
                    <a:pt x="272" y="256"/>
                  </a:ln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cubicBezTo>
                    <a:pt x="272" y="203"/>
                    <a:pt x="273" y="198"/>
                    <a:pt x="275" y="193"/>
                  </a:cubicBezTo>
                  <a:lnTo>
                    <a:pt x="291" y="145"/>
                  </a:lnTo>
                  <a:lnTo>
                    <a:pt x="288" y="160"/>
                  </a:lnTo>
                  <a:lnTo>
                    <a:pt x="288" y="112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112"/>
                  </a:lnTo>
                  <a:lnTo>
                    <a:pt x="336" y="64"/>
                  </a:lnTo>
                  <a:lnTo>
                    <a:pt x="352" y="64"/>
                  </a:lnTo>
                  <a:lnTo>
                    <a:pt x="304" y="112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112"/>
                  </a:lnTo>
                  <a:cubicBezTo>
                    <a:pt x="400" y="139"/>
                    <a:pt x="379" y="160"/>
                    <a:pt x="352" y="160"/>
                  </a:cubicBezTo>
                  <a:cubicBezTo>
                    <a:pt x="326" y="160"/>
                    <a:pt x="304" y="139"/>
                    <a:pt x="304" y="112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112"/>
                  </a:lnTo>
                  <a:lnTo>
                    <a:pt x="352" y="64"/>
                  </a:lnTo>
                  <a:lnTo>
                    <a:pt x="368" y="64"/>
                  </a:lnTo>
                  <a:lnTo>
                    <a:pt x="320" y="112"/>
                  </a:ln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112"/>
                  </a:lnTo>
                  <a:cubicBezTo>
                    <a:pt x="416" y="139"/>
                    <a:pt x="395" y="160"/>
                    <a:pt x="368" y="160"/>
                  </a:cubicBezTo>
                  <a:cubicBezTo>
                    <a:pt x="342" y="160"/>
                    <a:pt x="320" y="139"/>
                    <a:pt x="320" y="112"/>
                  </a:cubicBez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112"/>
                  </a:lnTo>
                  <a:lnTo>
                    <a:pt x="368" y="64"/>
                  </a:lnTo>
                  <a:lnTo>
                    <a:pt x="384" y="64"/>
                  </a:lnTo>
                  <a:lnTo>
                    <a:pt x="336" y="112"/>
                  </a:ln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112"/>
                  </a:lnTo>
                  <a:lnTo>
                    <a:pt x="384" y="64"/>
                  </a:lnTo>
                  <a:lnTo>
                    <a:pt x="400" y="64"/>
                  </a:lnTo>
                  <a:lnTo>
                    <a:pt x="352" y="112"/>
                  </a:lnTo>
                  <a:lnTo>
                    <a:pt x="352" y="48"/>
                  </a:lnTo>
                  <a:cubicBezTo>
                    <a:pt x="352" y="22"/>
                    <a:pt x="374" y="0"/>
                    <a:pt x="400" y="0"/>
                  </a:cubicBezTo>
                  <a:cubicBezTo>
                    <a:pt x="427" y="0"/>
                    <a:pt x="448" y="22"/>
                    <a:pt x="448" y="48"/>
                  </a:cubicBezTo>
                  <a:lnTo>
                    <a:pt x="448" y="112"/>
                  </a:lnTo>
                  <a:cubicBezTo>
                    <a:pt x="448" y="139"/>
                    <a:pt x="427" y="160"/>
                    <a:pt x="400" y="160"/>
                  </a:cubicBezTo>
                  <a:cubicBezTo>
                    <a:pt x="374" y="160"/>
                    <a:pt x="352" y="139"/>
                    <a:pt x="352" y="112"/>
                  </a:cubicBezTo>
                  <a:lnTo>
                    <a:pt x="352" y="48"/>
                  </a:lnTo>
                  <a:cubicBezTo>
                    <a:pt x="352" y="22"/>
                    <a:pt x="374" y="0"/>
                    <a:pt x="400" y="0"/>
                  </a:cubicBezTo>
                  <a:cubicBezTo>
                    <a:pt x="427" y="0"/>
                    <a:pt x="448" y="22"/>
                    <a:pt x="448" y="48"/>
                  </a:cubicBezTo>
                  <a:lnTo>
                    <a:pt x="448" y="112"/>
                  </a:lnTo>
                  <a:lnTo>
                    <a:pt x="448" y="160"/>
                  </a:lnTo>
                  <a:lnTo>
                    <a:pt x="400" y="112"/>
                  </a:lnTo>
                  <a:lnTo>
                    <a:pt x="416" y="112"/>
                  </a:lnTo>
                  <a:cubicBezTo>
                    <a:pt x="443" y="112"/>
                    <a:pt x="464" y="134"/>
                    <a:pt x="464" y="160"/>
                  </a:cubicBezTo>
                  <a:lnTo>
                    <a:pt x="464" y="208"/>
                  </a:ln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208"/>
                  </a:lnTo>
                  <a:cubicBezTo>
                    <a:pt x="368" y="182"/>
                    <a:pt x="390" y="160"/>
                    <a:pt x="416" y="160"/>
                  </a:cubicBezTo>
                  <a:cubicBezTo>
                    <a:pt x="443" y="160"/>
                    <a:pt x="464" y="182"/>
                    <a:pt x="464" y="208"/>
                  </a:cubicBezTo>
                  <a:lnTo>
                    <a:pt x="464" y="256"/>
                  </a:lnTo>
                  <a:cubicBezTo>
                    <a:pt x="464" y="283"/>
                    <a:pt x="443" y="304"/>
                    <a:pt x="416" y="304"/>
                  </a:cubicBezTo>
                  <a:cubicBezTo>
                    <a:pt x="390" y="304"/>
                    <a:pt x="368" y="283"/>
                    <a:pt x="368" y="256"/>
                  </a:cubicBezTo>
                  <a:lnTo>
                    <a:pt x="368" y="208"/>
                  </a:lnTo>
                  <a:lnTo>
                    <a:pt x="464" y="208"/>
                  </a:lnTo>
                  <a:lnTo>
                    <a:pt x="464" y="256"/>
                  </a:lnTo>
                  <a:lnTo>
                    <a:pt x="368" y="256"/>
                  </a:lnTo>
                  <a:lnTo>
                    <a:pt x="368" y="208"/>
                  </a:lnTo>
                  <a:lnTo>
                    <a:pt x="368" y="160"/>
                  </a:lnTo>
                  <a:lnTo>
                    <a:pt x="416" y="208"/>
                  </a:lnTo>
                  <a:lnTo>
                    <a:pt x="400" y="208"/>
                  </a:lnTo>
                  <a:cubicBezTo>
                    <a:pt x="374" y="208"/>
                    <a:pt x="352" y="187"/>
                    <a:pt x="352" y="160"/>
                  </a:cubicBezTo>
                  <a:lnTo>
                    <a:pt x="352" y="112"/>
                  </a:lnTo>
                  <a:lnTo>
                    <a:pt x="352" y="48"/>
                  </a:lnTo>
                  <a:lnTo>
                    <a:pt x="448" y="48"/>
                  </a:lnTo>
                  <a:lnTo>
                    <a:pt x="448" y="112"/>
                  </a:lnTo>
                  <a:lnTo>
                    <a:pt x="352" y="112"/>
                  </a:lnTo>
                  <a:lnTo>
                    <a:pt x="352" y="48"/>
                  </a:lnTo>
                  <a:lnTo>
                    <a:pt x="448" y="48"/>
                  </a:lnTo>
                  <a:lnTo>
                    <a:pt x="448" y="112"/>
                  </a:lnTo>
                  <a:cubicBezTo>
                    <a:pt x="448" y="139"/>
                    <a:pt x="427" y="160"/>
                    <a:pt x="400" y="160"/>
                  </a:cubicBezTo>
                  <a:lnTo>
                    <a:pt x="384" y="160"/>
                  </a:lnTo>
                  <a:cubicBezTo>
                    <a:pt x="358" y="160"/>
                    <a:pt x="336" y="139"/>
                    <a:pt x="336" y="112"/>
                  </a:cubicBezTo>
                  <a:lnTo>
                    <a:pt x="336" y="48"/>
                  </a:lnTo>
                  <a:lnTo>
                    <a:pt x="432" y="48"/>
                  </a:lnTo>
                  <a:lnTo>
                    <a:pt x="432" y="112"/>
                  </a:lnTo>
                  <a:cubicBezTo>
                    <a:pt x="432" y="139"/>
                    <a:pt x="411" y="160"/>
                    <a:pt x="384" y="160"/>
                  </a:cubicBezTo>
                  <a:lnTo>
                    <a:pt x="368" y="160"/>
                  </a:lnTo>
                  <a:cubicBezTo>
                    <a:pt x="342" y="160"/>
                    <a:pt x="320" y="139"/>
                    <a:pt x="320" y="112"/>
                  </a:cubicBezTo>
                  <a:lnTo>
                    <a:pt x="320" y="48"/>
                  </a:lnTo>
                  <a:lnTo>
                    <a:pt x="416" y="48"/>
                  </a:lnTo>
                  <a:lnTo>
                    <a:pt x="416" y="112"/>
                  </a:lnTo>
                  <a:lnTo>
                    <a:pt x="320" y="112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112"/>
                  </a:lnTo>
                  <a:cubicBezTo>
                    <a:pt x="416" y="139"/>
                    <a:pt x="395" y="160"/>
                    <a:pt x="368" y="160"/>
                  </a:cubicBezTo>
                  <a:lnTo>
                    <a:pt x="352" y="160"/>
                  </a:lnTo>
                  <a:cubicBezTo>
                    <a:pt x="326" y="160"/>
                    <a:pt x="304" y="139"/>
                    <a:pt x="304" y="112"/>
                  </a:cubicBezTo>
                  <a:lnTo>
                    <a:pt x="304" y="48"/>
                  </a:lnTo>
                  <a:lnTo>
                    <a:pt x="400" y="48"/>
                  </a:lnTo>
                  <a:lnTo>
                    <a:pt x="400" y="112"/>
                  </a:lnTo>
                  <a:lnTo>
                    <a:pt x="304" y="112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112"/>
                  </a:lnTo>
                  <a:cubicBezTo>
                    <a:pt x="400" y="139"/>
                    <a:pt x="379" y="160"/>
                    <a:pt x="352" y="160"/>
                  </a:cubicBezTo>
                  <a:lnTo>
                    <a:pt x="336" y="160"/>
                  </a:lnTo>
                  <a:cubicBezTo>
                    <a:pt x="310" y="160"/>
                    <a:pt x="288" y="139"/>
                    <a:pt x="288" y="112"/>
                  </a:cubicBezTo>
                  <a:lnTo>
                    <a:pt x="288" y="48"/>
                  </a:lnTo>
                  <a:lnTo>
                    <a:pt x="384" y="48"/>
                  </a:lnTo>
                  <a:lnTo>
                    <a:pt x="384" y="112"/>
                  </a:lnTo>
                  <a:lnTo>
                    <a:pt x="384" y="160"/>
                  </a:lnTo>
                  <a:cubicBezTo>
                    <a:pt x="384" y="166"/>
                    <a:pt x="384" y="171"/>
                    <a:pt x="382" y="176"/>
                  </a:cubicBezTo>
                  <a:lnTo>
                    <a:pt x="366" y="224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368" y="320"/>
                  </a:lnTo>
                  <a:lnTo>
                    <a:pt x="368" y="368"/>
                  </a:lnTo>
                  <a:cubicBezTo>
                    <a:pt x="368" y="374"/>
                    <a:pt x="368" y="379"/>
                    <a:pt x="366" y="384"/>
                  </a:cubicBezTo>
                  <a:lnTo>
                    <a:pt x="350" y="432"/>
                  </a:lnTo>
                  <a:cubicBezTo>
                    <a:pt x="343" y="454"/>
                    <a:pt x="320" y="468"/>
                    <a:pt x="297" y="464"/>
                  </a:cubicBezTo>
                  <a:cubicBezTo>
                    <a:pt x="274" y="460"/>
                    <a:pt x="256" y="440"/>
                    <a:pt x="256" y="416"/>
                  </a:cubicBezTo>
                  <a:lnTo>
                    <a:pt x="256" y="368"/>
                  </a:lnTo>
                  <a:lnTo>
                    <a:pt x="352" y="368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68"/>
                  </a:lnTo>
                  <a:lnTo>
                    <a:pt x="352" y="368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68"/>
                  </a:lnTo>
                  <a:lnTo>
                    <a:pt x="350" y="384"/>
                  </a:lnTo>
                  <a:lnTo>
                    <a:pt x="334" y="432"/>
                  </a:lnTo>
                  <a:cubicBezTo>
                    <a:pt x="327" y="454"/>
                    <a:pt x="304" y="468"/>
                    <a:pt x="281" y="464"/>
                  </a:cubicBezTo>
                  <a:cubicBezTo>
                    <a:pt x="258" y="460"/>
                    <a:pt x="240" y="440"/>
                    <a:pt x="240" y="416"/>
                  </a:cubicBezTo>
                  <a:lnTo>
                    <a:pt x="240" y="368"/>
                  </a:lnTo>
                  <a:lnTo>
                    <a:pt x="336" y="368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336" y="528"/>
                  </a:lnTo>
                  <a:lnTo>
                    <a:pt x="336" y="576"/>
                  </a:lnTo>
                  <a:cubicBezTo>
                    <a:pt x="336" y="603"/>
                    <a:pt x="315" y="624"/>
                    <a:pt x="288" y="624"/>
                  </a:cubicBezTo>
                  <a:lnTo>
                    <a:pt x="272" y="624"/>
                  </a:lnTo>
                  <a:cubicBezTo>
                    <a:pt x="246" y="624"/>
                    <a:pt x="224" y="603"/>
                    <a:pt x="224" y="576"/>
                  </a:cubicBezTo>
                  <a:lnTo>
                    <a:pt x="224" y="528"/>
                  </a:lnTo>
                  <a:lnTo>
                    <a:pt x="320" y="528"/>
                  </a:lnTo>
                  <a:lnTo>
                    <a:pt x="320" y="576"/>
                  </a:lnTo>
                  <a:lnTo>
                    <a:pt x="224" y="576"/>
                  </a:lnTo>
                  <a:lnTo>
                    <a:pt x="224" y="528"/>
                  </a:lnTo>
                  <a:lnTo>
                    <a:pt x="320" y="528"/>
                  </a:lnTo>
                  <a:lnTo>
                    <a:pt x="320" y="576"/>
                  </a:lnTo>
                  <a:lnTo>
                    <a:pt x="320" y="624"/>
                  </a:lnTo>
                  <a:cubicBezTo>
                    <a:pt x="320" y="651"/>
                    <a:pt x="299" y="672"/>
                    <a:pt x="272" y="672"/>
                  </a:cubicBezTo>
                  <a:lnTo>
                    <a:pt x="256" y="672"/>
                  </a:lnTo>
                  <a:lnTo>
                    <a:pt x="304" y="624"/>
                  </a:lnTo>
                  <a:lnTo>
                    <a:pt x="304" y="672"/>
                  </a:lnTo>
                  <a:lnTo>
                    <a:pt x="304" y="720"/>
                  </a:lnTo>
                  <a:lnTo>
                    <a:pt x="304" y="784"/>
                  </a:lnTo>
                  <a:lnTo>
                    <a:pt x="304" y="832"/>
                  </a:lnTo>
                  <a:lnTo>
                    <a:pt x="304" y="880"/>
                  </a:lnTo>
                  <a:cubicBezTo>
                    <a:pt x="304" y="907"/>
                    <a:pt x="283" y="928"/>
                    <a:pt x="256" y="928"/>
                  </a:cubicBezTo>
                  <a:lnTo>
                    <a:pt x="240" y="928"/>
                  </a:lnTo>
                  <a:cubicBezTo>
                    <a:pt x="214" y="928"/>
                    <a:pt x="192" y="907"/>
                    <a:pt x="192" y="880"/>
                  </a:cubicBezTo>
                  <a:lnTo>
                    <a:pt x="192" y="832"/>
                  </a:lnTo>
                  <a:lnTo>
                    <a:pt x="288" y="832"/>
                  </a:lnTo>
                  <a:lnTo>
                    <a:pt x="288" y="880"/>
                  </a:lnTo>
                  <a:lnTo>
                    <a:pt x="288" y="928"/>
                  </a:lnTo>
                  <a:lnTo>
                    <a:pt x="288" y="992"/>
                  </a:lnTo>
                  <a:lnTo>
                    <a:pt x="288" y="1040"/>
                  </a:lnTo>
                  <a:lnTo>
                    <a:pt x="192" y="1040"/>
                  </a:lnTo>
                  <a:lnTo>
                    <a:pt x="192" y="992"/>
                  </a:lnTo>
                  <a:lnTo>
                    <a:pt x="288" y="992"/>
                  </a:lnTo>
                  <a:lnTo>
                    <a:pt x="288" y="1040"/>
                  </a:lnTo>
                  <a:cubicBezTo>
                    <a:pt x="288" y="1067"/>
                    <a:pt x="267" y="1088"/>
                    <a:pt x="240" y="1088"/>
                  </a:cubicBezTo>
                  <a:lnTo>
                    <a:pt x="224" y="1088"/>
                  </a:lnTo>
                  <a:lnTo>
                    <a:pt x="272" y="1040"/>
                  </a:lnTo>
                  <a:lnTo>
                    <a:pt x="272" y="1088"/>
                  </a:lnTo>
                  <a:lnTo>
                    <a:pt x="272" y="1136"/>
                  </a:lnTo>
                  <a:lnTo>
                    <a:pt x="272" y="1200"/>
                  </a:lnTo>
                  <a:cubicBezTo>
                    <a:pt x="272" y="1227"/>
                    <a:pt x="251" y="1248"/>
                    <a:pt x="224" y="1248"/>
                  </a:cubicBezTo>
                  <a:lnTo>
                    <a:pt x="208" y="1248"/>
                  </a:lnTo>
                  <a:lnTo>
                    <a:pt x="256" y="1200"/>
                  </a:lnTo>
                  <a:lnTo>
                    <a:pt x="256" y="1248"/>
                  </a:lnTo>
                  <a:lnTo>
                    <a:pt x="256" y="1296"/>
                  </a:lnTo>
                  <a:lnTo>
                    <a:pt x="256" y="1344"/>
                  </a:lnTo>
                  <a:lnTo>
                    <a:pt x="256" y="1408"/>
                  </a:lnTo>
                  <a:lnTo>
                    <a:pt x="256" y="1456"/>
                  </a:lnTo>
                  <a:lnTo>
                    <a:pt x="256" y="1504"/>
                  </a:lnTo>
                  <a:lnTo>
                    <a:pt x="256" y="1552"/>
                  </a:lnTo>
                  <a:lnTo>
                    <a:pt x="256" y="1600"/>
                  </a:lnTo>
                  <a:lnTo>
                    <a:pt x="256" y="1664"/>
                  </a:lnTo>
                  <a:cubicBezTo>
                    <a:pt x="256" y="1691"/>
                    <a:pt x="235" y="1712"/>
                    <a:pt x="208" y="1712"/>
                  </a:cubicBezTo>
                  <a:lnTo>
                    <a:pt x="192" y="1712"/>
                  </a:lnTo>
                  <a:lnTo>
                    <a:pt x="240" y="1664"/>
                  </a:lnTo>
                  <a:lnTo>
                    <a:pt x="240" y="1712"/>
                  </a:lnTo>
                  <a:lnTo>
                    <a:pt x="144" y="1712"/>
                  </a:lnTo>
                  <a:lnTo>
                    <a:pt x="144" y="1664"/>
                  </a:lnTo>
                  <a:lnTo>
                    <a:pt x="240" y="1664"/>
                  </a:lnTo>
                  <a:lnTo>
                    <a:pt x="240" y="1712"/>
                  </a:lnTo>
                  <a:lnTo>
                    <a:pt x="240" y="1760"/>
                  </a:lnTo>
                  <a:lnTo>
                    <a:pt x="240" y="1808"/>
                  </a:lnTo>
                  <a:lnTo>
                    <a:pt x="240" y="1872"/>
                  </a:lnTo>
                  <a:lnTo>
                    <a:pt x="144" y="1872"/>
                  </a:lnTo>
                  <a:lnTo>
                    <a:pt x="144" y="1808"/>
                  </a:lnTo>
                  <a:lnTo>
                    <a:pt x="240" y="1808"/>
                  </a:lnTo>
                  <a:lnTo>
                    <a:pt x="240" y="1872"/>
                  </a:lnTo>
                  <a:lnTo>
                    <a:pt x="240" y="1920"/>
                  </a:lnTo>
                  <a:lnTo>
                    <a:pt x="240" y="1968"/>
                  </a:lnTo>
                  <a:lnTo>
                    <a:pt x="240" y="2016"/>
                  </a:lnTo>
                  <a:cubicBezTo>
                    <a:pt x="240" y="2040"/>
                    <a:pt x="223" y="2060"/>
                    <a:pt x="200" y="2064"/>
                  </a:cubicBezTo>
                  <a:cubicBezTo>
                    <a:pt x="177" y="2068"/>
                    <a:pt x="154" y="2054"/>
                    <a:pt x="147" y="2032"/>
                  </a:cubicBezTo>
                  <a:lnTo>
                    <a:pt x="131" y="1984"/>
                  </a:lnTo>
                  <a:lnTo>
                    <a:pt x="224" y="1968"/>
                  </a:lnTo>
                  <a:lnTo>
                    <a:pt x="224" y="2016"/>
                  </a:lnTo>
                  <a:lnTo>
                    <a:pt x="224" y="2080"/>
                  </a:lnTo>
                  <a:lnTo>
                    <a:pt x="224" y="2128"/>
                  </a:lnTo>
                  <a:lnTo>
                    <a:pt x="224" y="2176"/>
                  </a:lnTo>
                  <a:lnTo>
                    <a:pt x="128" y="2176"/>
                  </a:lnTo>
                  <a:lnTo>
                    <a:pt x="128" y="2128"/>
                  </a:lnTo>
                  <a:lnTo>
                    <a:pt x="224" y="2128"/>
                  </a:lnTo>
                  <a:lnTo>
                    <a:pt x="224" y="2176"/>
                  </a:lnTo>
                  <a:lnTo>
                    <a:pt x="224" y="2224"/>
                  </a:lnTo>
                  <a:lnTo>
                    <a:pt x="224" y="2272"/>
                  </a:lnTo>
                  <a:cubicBezTo>
                    <a:pt x="224" y="2299"/>
                    <a:pt x="203" y="2320"/>
                    <a:pt x="176" y="2320"/>
                  </a:cubicBezTo>
                  <a:lnTo>
                    <a:pt x="160" y="2320"/>
                  </a:lnTo>
                  <a:lnTo>
                    <a:pt x="208" y="2272"/>
                  </a:lnTo>
                  <a:lnTo>
                    <a:pt x="208" y="2336"/>
                  </a:lnTo>
                  <a:lnTo>
                    <a:pt x="112" y="2336"/>
                  </a:lnTo>
                  <a:lnTo>
                    <a:pt x="112" y="2272"/>
                  </a:lnTo>
                  <a:lnTo>
                    <a:pt x="208" y="2272"/>
                  </a:lnTo>
                  <a:lnTo>
                    <a:pt x="208" y="2336"/>
                  </a:lnTo>
                  <a:lnTo>
                    <a:pt x="208" y="2384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208" y="2432"/>
                  </a:lnTo>
                  <a:lnTo>
                    <a:pt x="208" y="2480"/>
                  </a:lnTo>
                  <a:cubicBezTo>
                    <a:pt x="208" y="2507"/>
                    <a:pt x="187" y="2528"/>
                    <a:pt x="160" y="2528"/>
                  </a:cubicBezTo>
                  <a:lnTo>
                    <a:pt x="144" y="2528"/>
                  </a:lnTo>
                  <a:lnTo>
                    <a:pt x="192" y="2480"/>
                  </a:lnTo>
                  <a:lnTo>
                    <a:pt x="192" y="2544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96" y="2640"/>
                  </a:lnTo>
                  <a:lnTo>
                    <a:pt x="96" y="2592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96" y="2640"/>
                  </a:lnTo>
                  <a:lnTo>
                    <a:pt x="96" y="2592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192" y="2688"/>
                  </a:lnTo>
                  <a:lnTo>
                    <a:pt x="192" y="2752"/>
                  </a:lnTo>
                  <a:lnTo>
                    <a:pt x="192" y="2800"/>
                  </a:lnTo>
                  <a:cubicBezTo>
                    <a:pt x="192" y="2827"/>
                    <a:pt x="171" y="2848"/>
                    <a:pt x="144" y="2848"/>
                  </a:cubicBezTo>
                  <a:lnTo>
                    <a:pt x="128" y="2848"/>
                  </a:lnTo>
                  <a:lnTo>
                    <a:pt x="176" y="2800"/>
                  </a:lnTo>
                  <a:lnTo>
                    <a:pt x="176" y="2848"/>
                  </a:lnTo>
                  <a:lnTo>
                    <a:pt x="176" y="2896"/>
                  </a:lnTo>
                  <a:lnTo>
                    <a:pt x="176" y="2944"/>
                  </a:lnTo>
                  <a:lnTo>
                    <a:pt x="176" y="3008"/>
                  </a:lnTo>
                  <a:lnTo>
                    <a:pt x="176" y="3056"/>
                  </a:lnTo>
                  <a:lnTo>
                    <a:pt x="176" y="3104"/>
                  </a:lnTo>
                  <a:lnTo>
                    <a:pt x="176" y="3152"/>
                  </a:lnTo>
                  <a:lnTo>
                    <a:pt x="176" y="3216"/>
                  </a:lnTo>
                  <a:lnTo>
                    <a:pt x="176" y="3264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24"/>
                  </a:lnTo>
                  <a:lnTo>
                    <a:pt x="80" y="3424"/>
                  </a:lnTo>
                  <a:lnTo>
                    <a:pt x="80" y="3360"/>
                  </a:lnTo>
                  <a:lnTo>
                    <a:pt x="175" y="3372"/>
                  </a:lnTo>
                  <a:lnTo>
                    <a:pt x="159" y="3436"/>
                  </a:lnTo>
                  <a:lnTo>
                    <a:pt x="160" y="3424"/>
                  </a:lnTo>
                  <a:lnTo>
                    <a:pt x="160" y="3472"/>
                  </a:lnTo>
                  <a:lnTo>
                    <a:pt x="160" y="3520"/>
                  </a:lnTo>
                  <a:lnTo>
                    <a:pt x="160" y="3568"/>
                  </a:lnTo>
                  <a:lnTo>
                    <a:pt x="160" y="3632"/>
                  </a:lnTo>
                  <a:lnTo>
                    <a:pt x="160" y="3680"/>
                  </a:lnTo>
                  <a:lnTo>
                    <a:pt x="160" y="3728"/>
                  </a:lnTo>
                  <a:lnTo>
                    <a:pt x="160" y="3776"/>
                  </a:lnTo>
                  <a:lnTo>
                    <a:pt x="160" y="3824"/>
                  </a:lnTo>
                  <a:lnTo>
                    <a:pt x="160" y="3888"/>
                  </a:lnTo>
                  <a:cubicBezTo>
                    <a:pt x="160" y="3915"/>
                    <a:pt x="139" y="3936"/>
                    <a:pt x="112" y="3936"/>
                  </a:cubicBezTo>
                  <a:lnTo>
                    <a:pt x="96" y="3936"/>
                  </a:lnTo>
                  <a:lnTo>
                    <a:pt x="144" y="3888"/>
                  </a:lnTo>
                  <a:lnTo>
                    <a:pt x="144" y="3936"/>
                  </a:lnTo>
                  <a:lnTo>
                    <a:pt x="144" y="3984"/>
                  </a:lnTo>
                  <a:lnTo>
                    <a:pt x="144" y="4032"/>
                  </a:lnTo>
                  <a:lnTo>
                    <a:pt x="144" y="4096"/>
                  </a:lnTo>
                  <a:lnTo>
                    <a:pt x="144" y="4144"/>
                  </a:lnTo>
                  <a:lnTo>
                    <a:pt x="144" y="4192"/>
                  </a:lnTo>
                  <a:lnTo>
                    <a:pt x="144" y="4240"/>
                  </a:lnTo>
                  <a:lnTo>
                    <a:pt x="144" y="4304"/>
                  </a:lnTo>
                  <a:lnTo>
                    <a:pt x="144" y="4352"/>
                  </a:lnTo>
                  <a:lnTo>
                    <a:pt x="144" y="4400"/>
                  </a:lnTo>
                  <a:cubicBezTo>
                    <a:pt x="144" y="4427"/>
                    <a:pt x="123" y="4448"/>
                    <a:pt x="96" y="4448"/>
                  </a:cubicBezTo>
                  <a:lnTo>
                    <a:pt x="80" y="4448"/>
                  </a:lnTo>
                  <a:cubicBezTo>
                    <a:pt x="54" y="4448"/>
                    <a:pt x="32" y="4427"/>
                    <a:pt x="32" y="4400"/>
                  </a:cubicBezTo>
                  <a:lnTo>
                    <a:pt x="32" y="4352"/>
                  </a:lnTo>
                  <a:lnTo>
                    <a:pt x="128" y="4352"/>
                  </a:lnTo>
                  <a:lnTo>
                    <a:pt x="128" y="4400"/>
                  </a:lnTo>
                  <a:lnTo>
                    <a:pt x="128" y="4448"/>
                  </a:lnTo>
                  <a:lnTo>
                    <a:pt x="128" y="4496"/>
                  </a:lnTo>
                  <a:lnTo>
                    <a:pt x="128" y="4560"/>
                  </a:lnTo>
                  <a:lnTo>
                    <a:pt x="128" y="4608"/>
                  </a:lnTo>
                  <a:lnTo>
                    <a:pt x="128" y="4656"/>
                  </a:lnTo>
                  <a:lnTo>
                    <a:pt x="128" y="4704"/>
                  </a:lnTo>
                  <a:lnTo>
                    <a:pt x="128" y="4768"/>
                  </a:lnTo>
                  <a:lnTo>
                    <a:pt x="128" y="4816"/>
                  </a:lnTo>
                  <a:lnTo>
                    <a:pt x="128" y="4864"/>
                  </a:lnTo>
                  <a:lnTo>
                    <a:pt x="128" y="4912"/>
                  </a:lnTo>
                  <a:lnTo>
                    <a:pt x="128" y="4976"/>
                  </a:lnTo>
                  <a:lnTo>
                    <a:pt x="128" y="5024"/>
                  </a:lnTo>
                  <a:lnTo>
                    <a:pt x="128" y="5072"/>
                  </a:lnTo>
                  <a:lnTo>
                    <a:pt x="128" y="5120"/>
                  </a:lnTo>
                  <a:lnTo>
                    <a:pt x="128" y="5184"/>
                  </a:lnTo>
                  <a:cubicBezTo>
                    <a:pt x="128" y="5190"/>
                    <a:pt x="128" y="5195"/>
                    <a:pt x="126" y="5200"/>
                  </a:cubicBezTo>
                  <a:lnTo>
                    <a:pt x="110" y="5248"/>
                  </a:lnTo>
                  <a:lnTo>
                    <a:pt x="112" y="5232"/>
                  </a:lnTo>
                  <a:lnTo>
                    <a:pt x="112" y="5280"/>
                  </a:lnTo>
                  <a:lnTo>
                    <a:pt x="112" y="5328"/>
                  </a:lnTo>
                  <a:lnTo>
                    <a:pt x="112" y="5376"/>
                  </a:lnTo>
                  <a:lnTo>
                    <a:pt x="112" y="5440"/>
                  </a:lnTo>
                  <a:lnTo>
                    <a:pt x="112" y="5488"/>
                  </a:lnTo>
                  <a:lnTo>
                    <a:pt x="112" y="5536"/>
                  </a:lnTo>
                  <a:lnTo>
                    <a:pt x="112" y="5584"/>
                  </a:lnTo>
                  <a:lnTo>
                    <a:pt x="112" y="5648"/>
                  </a:lnTo>
                  <a:lnTo>
                    <a:pt x="112" y="5696"/>
                  </a:lnTo>
                  <a:lnTo>
                    <a:pt x="112" y="5744"/>
                  </a:lnTo>
                  <a:lnTo>
                    <a:pt x="112" y="5792"/>
                  </a:lnTo>
                  <a:lnTo>
                    <a:pt x="112" y="5856"/>
                  </a:lnTo>
                  <a:cubicBezTo>
                    <a:pt x="112" y="5862"/>
                    <a:pt x="112" y="5867"/>
                    <a:pt x="110" y="5872"/>
                  </a:cubicBezTo>
                  <a:lnTo>
                    <a:pt x="94" y="5920"/>
                  </a:lnTo>
                  <a:lnTo>
                    <a:pt x="96" y="5904"/>
                  </a:lnTo>
                  <a:lnTo>
                    <a:pt x="96" y="5952"/>
                  </a:lnTo>
                  <a:lnTo>
                    <a:pt x="96" y="6000"/>
                  </a:lnTo>
                  <a:lnTo>
                    <a:pt x="96" y="6048"/>
                  </a:lnTo>
                  <a:lnTo>
                    <a:pt x="96" y="6112"/>
                  </a:lnTo>
                  <a:lnTo>
                    <a:pt x="96" y="6160"/>
                  </a:lnTo>
                  <a:lnTo>
                    <a:pt x="96" y="6208"/>
                  </a:lnTo>
                  <a:lnTo>
                    <a:pt x="96" y="6256"/>
                  </a:lnTo>
                  <a:lnTo>
                    <a:pt x="96" y="6320"/>
                  </a:lnTo>
                  <a:lnTo>
                    <a:pt x="96" y="6368"/>
                  </a:lnTo>
                  <a:cubicBezTo>
                    <a:pt x="96" y="6395"/>
                    <a:pt x="75" y="6416"/>
                    <a:pt x="48" y="6416"/>
                  </a:cubicBezTo>
                  <a:cubicBezTo>
                    <a:pt x="22" y="6416"/>
                    <a:pt x="0" y="6395"/>
                    <a:pt x="0" y="63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299" name="Freeform 21"/>
            <p:cNvSpPr>
              <a:spLocks/>
            </p:cNvSpPr>
            <p:nvPr/>
          </p:nvSpPr>
          <p:spPr bwMode="auto">
            <a:xfrm>
              <a:off x="3077113" y="3969367"/>
              <a:ext cx="27910" cy="1516108"/>
            </a:xfrm>
            <a:custGeom>
              <a:avLst/>
              <a:gdLst>
                <a:gd name="T0" fmla="*/ 32 w 232"/>
                <a:gd name="T1" fmla="*/ 72 h 8170"/>
                <a:gd name="T2" fmla="*/ 64 w 232"/>
                <a:gd name="T3" fmla="*/ 104 h 8170"/>
                <a:gd name="T4" fmla="*/ 64 w 232"/>
                <a:gd name="T5" fmla="*/ 440 h 8170"/>
                <a:gd name="T6" fmla="*/ 64 w 232"/>
                <a:gd name="T7" fmla="*/ 752 h 8170"/>
                <a:gd name="T8" fmla="*/ 72 w 232"/>
                <a:gd name="T9" fmla="*/ 928 h 8170"/>
                <a:gd name="T10" fmla="*/ 72 w 232"/>
                <a:gd name="T11" fmla="*/ 1240 h 8170"/>
                <a:gd name="T12" fmla="*/ 72 w 232"/>
                <a:gd name="T13" fmla="*/ 1888 h 8170"/>
                <a:gd name="T14" fmla="*/ 72 w 232"/>
                <a:gd name="T15" fmla="*/ 2560 h 8170"/>
                <a:gd name="T16" fmla="*/ 80 w 232"/>
                <a:gd name="T17" fmla="*/ 3208 h 8170"/>
                <a:gd name="T18" fmla="*/ 80 w 232"/>
                <a:gd name="T19" fmla="*/ 3824 h 8170"/>
                <a:gd name="T20" fmla="*/ 80 w 232"/>
                <a:gd name="T21" fmla="*/ 4368 h 8170"/>
                <a:gd name="T22" fmla="*/ 80 w 232"/>
                <a:gd name="T23" fmla="*/ 4864 h 8170"/>
                <a:gd name="T24" fmla="*/ 88 w 232"/>
                <a:gd name="T25" fmla="*/ 5200 h 8170"/>
                <a:gd name="T26" fmla="*/ 88 w 232"/>
                <a:gd name="T27" fmla="*/ 5712 h 8170"/>
                <a:gd name="T28" fmla="*/ 88 w 232"/>
                <a:gd name="T29" fmla="*/ 6128 h 8170"/>
                <a:gd name="T30" fmla="*/ 87 w 232"/>
                <a:gd name="T31" fmla="*/ 6433 h 8170"/>
                <a:gd name="T32" fmla="*/ 96 w 232"/>
                <a:gd name="T33" fmla="*/ 6776 h 8170"/>
                <a:gd name="T34" fmla="*/ 96 w 232"/>
                <a:gd name="T35" fmla="*/ 7160 h 8170"/>
                <a:gd name="T36" fmla="*/ 96 w 232"/>
                <a:gd name="T37" fmla="*/ 7448 h 8170"/>
                <a:gd name="T38" fmla="*/ 104 w 232"/>
                <a:gd name="T39" fmla="*/ 7576 h 8170"/>
                <a:gd name="T40" fmla="*/ 104 w 232"/>
                <a:gd name="T41" fmla="*/ 7808 h 8170"/>
                <a:gd name="T42" fmla="*/ 104 w 232"/>
                <a:gd name="T43" fmla="*/ 8016 h 8170"/>
                <a:gd name="T44" fmla="*/ 112 w 232"/>
                <a:gd name="T45" fmla="*/ 8040 h 8170"/>
                <a:gd name="T46" fmla="*/ 112 w 232"/>
                <a:gd name="T47" fmla="*/ 8120 h 8170"/>
                <a:gd name="T48" fmla="*/ 168 w 232"/>
                <a:gd name="T49" fmla="*/ 8120 h 8170"/>
                <a:gd name="T50" fmla="*/ 183 w 232"/>
                <a:gd name="T51" fmla="*/ 8137 h 8170"/>
                <a:gd name="T52" fmla="*/ 136 w 232"/>
                <a:gd name="T53" fmla="*/ 8120 h 8170"/>
                <a:gd name="T54" fmla="*/ 160 w 232"/>
                <a:gd name="T55" fmla="*/ 8144 h 8170"/>
                <a:gd name="T56" fmla="*/ 184 w 232"/>
                <a:gd name="T57" fmla="*/ 8096 h 8170"/>
                <a:gd name="T58" fmla="*/ 208 w 232"/>
                <a:gd name="T59" fmla="*/ 8144 h 8170"/>
                <a:gd name="T60" fmla="*/ 224 w 232"/>
                <a:gd name="T61" fmla="*/ 8144 h 8170"/>
                <a:gd name="T62" fmla="*/ 208 w 232"/>
                <a:gd name="T63" fmla="*/ 8168 h 8170"/>
                <a:gd name="T64" fmla="*/ 176 w 232"/>
                <a:gd name="T65" fmla="*/ 8120 h 8170"/>
                <a:gd name="T66" fmla="*/ 208 w 232"/>
                <a:gd name="T67" fmla="*/ 8120 h 8170"/>
                <a:gd name="T68" fmla="*/ 208 w 232"/>
                <a:gd name="T69" fmla="*/ 8120 h 8170"/>
                <a:gd name="T70" fmla="*/ 184 w 232"/>
                <a:gd name="T71" fmla="*/ 8120 h 8170"/>
                <a:gd name="T72" fmla="*/ 130 w 232"/>
                <a:gd name="T73" fmla="*/ 8128 h 8170"/>
                <a:gd name="T74" fmla="*/ 136 w 232"/>
                <a:gd name="T75" fmla="*/ 8144 h 8170"/>
                <a:gd name="T76" fmla="*/ 96 w 232"/>
                <a:gd name="T77" fmla="*/ 8168 h 8170"/>
                <a:gd name="T78" fmla="*/ 112 w 232"/>
                <a:gd name="T79" fmla="*/ 8072 h 8170"/>
                <a:gd name="T80" fmla="*/ 56 w 232"/>
                <a:gd name="T81" fmla="*/ 7936 h 8170"/>
                <a:gd name="T82" fmla="*/ 56 w 232"/>
                <a:gd name="T83" fmla="*/ 7704 h 8170"/>
                <a:gd name="T84" fmla="*/ 48 w 232"/>
                <a:gd name="T85" fmla="*/ 7576 h 8170"/>
                <a:gd name="T86" fmla="*/ 48 w 232"/>
                <a:gd name="T87" fmla="*/ 7368 h 8170"/>
                <a:gd name="T88" fmla="*/ 48 w 232"/>
                <a:gd name="T89" fmla="*/ 6984 h 8170"/>
                <a:gd name="T90" fmla="*/ 48 w 232"/>
                <a:gd name="T91" fmla="*/ 6648 h 8170"/>
                <a:gd name="T92" fmla="*/ 40 w 232"/>
                <a:gd name="T93" fmla="*/ 6336 h 8170"/>
                <a:gd name="T94" fmla="*/ 40 w 232"/>
                <a:gd name="T95" fmla="*/ 5976 h 8170"/>
                <a:gd name="T96" fmla="*/ 40 w 232"/>
                <a:gd name="T97" fmla="*/ 5560 h 8170"/>
                <a:gd name="T98" fmla="*/ 40 w 232"/>
                <a:gd name="T99" fmla="*/ 5040 h 8170"/>
                <a:gd name="T100" fmla="*/ 32 w 232"/>
                <a:gd name="T101" fmla="*/ 4680 h 8170"/>
                <a:gd name="T102" fmla="*/ 32 w 232"/>
                <a:gd name="T103" fmla="*/ 4160 h 8170"/>
                <a:gd name="T104" fmla="*/ 32 w 232"/>
                <a:gd name="T105" fmla="*/ 3592 h 8170"/>
                <a:gd name="T106" fmla="*/ 33 w 232"/>
                <a:gd name="T107" fmla="*/ 2979 h 8170"/>
                <a:gd name="T108" fmla="*/ 24 w 232"/>
                <a:gd name="T109" fmla="*/ 2328 h 8170"/>
                <a:gd name="T110" fmla="*/ 24 w 232"/>
                <a:gd name="T111" fmla="*/ 1632 h 8170"/>
                <a:gd name="T112" fmla="*/ 24 w 232"/>
                <a:gd name="T113" fmla="*/ 1088 h 8170"/>
                <a:gd name="T114" fmla="*/ 16 w 232"/>
                <a:gd name="T115" fmla="*/ 904 h 8170"/>
                <a:gd name="T116" fmla="*/ 16 w 232"/>
                <a:gd name="T117" fmla="*/ 648 h 8170"/>
                <a:gd name="T118" fmla="*/ 16 w 232"/>
                <a:gd name="T119" fmla="*/ 312 h 8170"/>
                <a:gd name="T120" fmla="*/ 16 w 232"/>
                <a:gd name="T121" fmla="*/ 24 h 8170"/>
                <a:gd name="T122" fmla="*/ 56 w 232"/>
                <a:gd name="T123" fmla="*/ 48 h 8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32" h="8170">
                  <a:moveTo>
                    <a:pt x="24" y="24"/>
                  </a:moveTo>
                  <a:lnTo>
                    <a:pt x="32" y="24"/>
                  </a:lnTo>
                  <a:lnTo>
                    <a:pt x="8" y="48"/>
                  </a:ln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cubicBezTo>
                    <a:pt x="19" y="72"/>
                    <a:pt x="8" y="62"/>
                    <a:pt x="8" y="48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lnTo>
                    <a:pt x="40" y="0"/>
                  </a:ln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lnTo>
                    <a:pt x="64" y="80"/>
                  </a:lnTo>
                  <a:lnTo>
                    <a:pt x="64" y="104"/>
                  </a:lnTo>
                  <a:lnTo>
                    <a:pt x="64" y="128"/>
                  </a:lnTo>
                  <a:lnTo>
                    <a:pt x="64" y="184"/>
                  </a:lnTo>
                  <a:lnTo>
                    <a:pt x="64" y="232"/>
                  </a:lnTo>
                  <a:lnTo>
                    <a:pt x="64" y="280"/>
                  </a:lnTo>
                  <a:lnTo>
                    <a:pt x="64" y="312"/>
                  </a:lnTo>
                  <a:lnTo>
                    <a:pt x="64" y="360"/>
                  </a:lnTo>
                  <a:lnTo>
                    <a:pt x="64" y="384"/>
                  </a:lnTo>
                  <a:lnTo>
                    <a:pt x="64" y="440"/>
                  </a:lnTo>
                  <a:lnTo>
                    <a:pt x="64" y="464"/>
                  </a:lnTo>
                  <a:lnTo>
                    <a:pt x="64" y="520"/>
                  </a:lnTo>
                  <a:lnTo>
                    <a:pt x="64" y="544"/>
                  </a:lnTo>
                  <a:lnTo>
                    <a:pt x="64" y="592"/>
                  </a:lnTo>
                  <a:lnTo>
                    <a:pt x="64" y="648"/>
                  </a:lnTo>
                  <a:lnTo>
                    <a:pt x="64" y="672"/>
                  </a:lnTo>
                  <a:lnTo>
                    <a:pt x="64" y="720"/>
                  </a:lnTo>
                  <a:lnTo>
                    <a:pt x="64" y="752"/>
                  </a:lnTo>
                  <a:lnTo>
                    <a:pt x="64" y="800"/>
                  </a:lnTo>
                  <a:lnTo>
                    <a:pt x="64" y="824"/>
                  </a:lnTo>
                  <a:lnTo>
                    <a:pt x="64" y="856"/>
                  </a:lnTo>
                  <a:lnTo>
                    <a:pt x="64" y="880"/>
                  </a:lnTo>
                  <a:lnTo>
                    <a:pt x="64" y="904"/>
                  </a:lnTo>
                  <a:lnTo>
                    <a:pt x="63" y="897"/>
                  </a:lnTo>
                  <a:lnTo>
                    <a:pt x="71" y="921"/>
                  </a:lnTo>
                  <a:cubicBezTo>
                    <a:pt x="72" y="923"/>
                    <a:pt x="72" y="926"/>
                    <a:pt x="72" y="928"/>
                  </a:cubicBezTo>
                  <a:lnTo>
                    <a:pt x="72" y="984"/>
                  </a:lnTo>
                  <a:lnTo>
                    <a:pt x="72" y="1008"/>
                  </a:lnTo>
                  <a:lnTo>
                    <a:pt x="72" y="1032"/>
                  </a:lnTo>
                  <a:lnTo>
                    <a:pt x="72" y="1056"/>
                  </a:lnTo>
                  <a:lnTo>
                    <a:pt x="72" y="1088"/>
                  </a:lnTo>
                  <a:lnTo>
                    <a:pt x="72" y="1136"/>
                  </a:lnTo>
                  <a:lnTo>
                    <a:pt x="72" y="1192"/>
                  </a:lnTo>
                  <a:lnTo>
                    <a:pt x="72" y="1240"/>
                  </a:lnTo>
                  <a:lnTo>
                    <a:pt x="72" y="1296"/>
                  </a:lnTo>
                  <a:lnTo>
                    <a:pt x="72" y="1368"/>
                  </a:lnTo>
                  <a:lnTo>
                    <a:pt x="72" y="1448"/>
                  </a:lnTo>
                  <a:lnTo>
                    <a:pt x="72" y="1528"/>
                  </a:lnTo>
                  <a:lnTo>
                    <a:pt x="72" y="1632"/>
                  </a:lnTo>
                  <a:lnTo>
                    <a:pt x="72" y="1704"/>
                  </a:lnTo>
                  <a:lnTo>
                    <a:pt x="72" y="1808"/>
                  </a:lnTo>
                  <a:lnTo>
                    <a:pt x="72" y="1888"/>
                  </a:lnTo>
                  <a:lnTo>
                    <a:pt x="72" y="1992"/>
                  </a:lnTo>
                  <a:lnTo>
                    <a:pt x="72" y="2096"/>
                  </a:lnTo>
                  <a:lnTo>
                    <a:pt x="72" y="2168"/>
                  </a:lnTo>
                  <a:lnTo>
                    <a:pt x="72" y="2248"/>
                  </a:lnTo>
                  <a:lnTo>
                    <a:pt x="72" y="2328"/>
                  </a:lnTo>
                  <a:lnTo>
                    <a:pt x="72" y="2408"/>
                  </a:lnTo>
                  <a:lnTo>
                    <a:pt x="72" y="2480"/>
                  </a:lnTo>
                  <a:lnTo>
                    <a:pt x="72" y="2560"/>
                  </a:lnTo>
                  <a:lnTo>
                    <a:pt x="72" y="2664"/>
                  </a:lnTo>
                  <a:lnTo>
                    <a:pt x="72" y="2744"/>
                  </a:lnTo>
                  <a:lnTo>
                    <a:pt x="72" y="2816"/>
                  </a:lnTo>
                  <a:lnTo>
                    <a:pt x="72" y="2896"/>
                  </a:lnTo>
                  <a:lnTo>
                    <a:pt x="80" y="2974"/>
                  </a:lnTo>
                  <a:lnTo>
                    <a:pt x="80" y="3024"/>
                  </a:lnTo>
                  <a:lnTo>
                    <a:pt x="80" y="3128"/>
                  </a:lnTo>
                  <a:lnTo>
                    <a:pt x="80" y="3208"/>
                  </a:lnTo>
                  <a:lnTo>
                    <a:pt x="80" y="3280"/>
                  </a:lnTo>
                  <a:lnTo>
                    <a:pt x="80" y="3360"/>
                  </a:lnTo>
                  <a:lnTo>
                    <a:pt x="80" y="3440"/>
                  </a:lnTo>
                  <a:lnTo>
                    <a:pt x="80" y="3520"/>
                  </a:lnTo>
                  <a:lnTo>
                    <a:pt x="80" y="3592"/>
                  </a:lnTo>
                  <a:lnTo>
                    <a:pt x="80" y="3672"/>
                  </a:lnTo>
                  <a:lnTo>
                    <a:pt x="80" y="3752"/>
                  </a:lnTo>
                  <a:lnTo>
                    <a:pt x="80" y="3824"/>
                  </a:lnTo>
                  <a:lnTo>
                    <a:pt x="80" y="3904"/>
                  </a:lnTo>
                  <a:lnTo>
                    <a:pt x="80" y="3984"/>
                  </a:lnTo>
                  <a:lnTo>
                    <a:pt x="80" y="4032"/>
                  </a:lnTo>
                  <a:lnTo>
                    <a:pt x="80" y="4112"/>
                  </a:lnTo>
                  <a:lnTo>
                    <a:pt x="80" y="4160"/>
                  </a:lnTo>
                  <a:lnTo>
                    <a:pt x="80" y="4240"/>
                  </a:lnTo>
                  <a:lnTo>
                    <a:pt x="80" y="4296"/>
                  </a:lnTo>
                  <a:lnTo>
                    <a:pt x="80" y="4368"/>
                  </a:lnTo>
                  <a:lnTo>
                    <a:pt x="80" y="4448"/>
                  </a:lnTo>
                  <a:lnTo>
                    <a:pt x="80" y="4496"/>
                  </a:lnTo>
                  <a:lnTo>
                    <a:pt x="80" y="4552"/>
                  </a:lnTo>
                  <a:lnTo>
                    <a:pt x="80" y="4632"/>
                  </a:lnTo>
                  <a:lnTo>
                    <a:pt x="80" y="4680"/>
                  </a:lnTo>
                  <a:lnTo>
                    <a:pt x="80" y="4736"/>
                  </a:lnTo>
                  <a:lnTo>
                    <a:pt x="80" y="4784"/>
                  </a:lnTo>
                  <a:lnTo>
                    <a:pt x="80" y="4864"/>
                  </a:lnTo>
                  <a:lnTo>
                    <a:pt x="80" y="4912"/>
                  </a:lnTo>
                  <a:lnTo>
                    <a:pt x="80" y="4909"/>
                  </a:lnTo>
                  <a:lnTo>
                    <a:pt x="88" y="4965"/>
                  </a:lnTo>
                  <a:cubicBezTo>
                    <a:pt x="88" y="4966"/>
                    <a:pt x="88" y="4967"/>
                    <a:pt x="88" y="4968"/>
                  </a:cubicBezTo>
                  <a:lnTo>
                    <a:pt x="88" y="5040"/>
                  </a:lnTo>
                  <a:lnTo>
                    <a:pt x="88" y="5096"/>
                  </a:lnTo>
                  <a:lnTo>
                    <a:pt x="88" y="5144"/>
                  </a:lnTo>
                  <a:lnTo>
                    <a:pt x="88" y="5200"/>
                  </a:lnTo>
                  <a:lnTo>
                    <a:pt x="88" y="5272"/>
                  </a:lnTo>
                  <a:lnTo>
                    <a:pt x="88" y="5352"/>
                  </a:lnTo>
                  <a:lnTo>
                    <a:pt x="88" y="5408"/>
                  </a:lnTo>
                  <a:lnTo>
                    <a:pt x="88" y="5480"/>
                  </a:lnTo>
                  <a:lnTo>
                    <a:pt x="88" y="5560"/>
                  </a:lnTo>
                  <a:lnTo>
                    <a:pt x="88" y="5608"/>
                  </a:lnTo>
                  <a:lnTo>
                    <a:pt x="88" y="5664"/>
                  </a:lnTo>
                  <a:lnTo>
                    <a:pt x="88" y="5712"/>
                  </a:lnTo>
                  <a:lnTo>
                    <a:pt x="88" y="5768"/>
                  </a:lnTo>
                  <a:lnTo>
                    <a:pt x="88" y="5816"/>
                  </a:lnTo>
                  <a:lnTo>
                    <a:pt x="88" y="5872"/>
                  </a:lnTo>
                  <a:lnTo>
                    <a:pt x="88" y="5920"/>
                  </a:lnTo>
                  <a:lnTo>
                    <a:pt x="88" y="5976"/>
                  </a:lnTo>
                  <a:lnTo>
                    <a:pt x="88" y="6024"/>
                  </a:lnTo>
                  <a:lnTo>
                    <a:pt x="88" y="6080"/>
                  </a:lnTo>
                  <a:lnTo>
                    <a:pt x="88" y="6128"/>
                  </a:lnTo>
                  <a:lnTo>
                    <a:pt x="88" y="6184"/>
                  </a:lnTo>
                  <a:lnTo>
                    <a:pt x="88" y="6232"/>
                  </a:lnTo>
                  <a:lnTo>
                    <a:pt x="88" y="6256"/>
                  </a:lnTo>
                  <a:lnTo>
                    <a:pt x="88" y="6312"/>
                  </a:lnTo>
                  <a:lnTo>
                    <a:pt x="88" y="6336"/>
                  </a:lnTo>
                  <a:lnTo>
                    <a:pt x="88" y="6384"/>
                  </a:lnTo>
                  <a:lnTo>
                    <a:pt x="88" y="6440"/>
                  </a:lnTo>
                  <a:lnTo>
                    <a:pt x="87" y="6433"/>
                  </a:lnTo>
                  <a:lnTo>
                    <a:pt x="95" y="6457"/>
                  </a:lnTo>
                  <a:cubicBezTo>
                    <a:pt x="96" y="6459"/>
                    <a:pt x="96" y="6462"/>
                    <a:pt x="96" y="6464"/>
                  </a:cubicBezTo>
                  <a:lnTo>
                    <a:pt x="96" y="6544"/>
                  </a:lnTo>
                  <a:lnTo>
                    <a:pt x="96" y="6592"/>
                  </a:lnTo>
                  <a:lnTo>
                    <a:pt x="96" y="6648"/>
                  </a:lnTo>
                  <a:lnTo>
                    <a:pt x="96" y="6696"/>
                  </a:lnTo>
                  <a:lnTo>
                    <a:pt x="96" y="6752"/>
                  </a:lnTo>
                  <a:lnTo>
                    <a:pt x="96" y="6776"/>
                  </a:lnTo>
                  <a:lnTo>
                    <a:pt x="96" y="6824"/>
                  </a:lnTo>
                  <a:lnTo>
                    <a:pt x="96" y="6856"/>
                  </a:lnTo>
                  <a:lnTo>
                    <a:pt x="96" y="6904"/>
                  </a:lnTo>
                  <a:lnTo>
                    <a:pt x="96" y="6960"/>
                  </a:lnTo>
                  <a:lnTo>
                    <a:pt x="96" y="6984"/>
                  </a:lnTo>
                  <a:lnTo>
                    <a:pt x="96" y="7032"/>
                  </a:lnTo>
                  <a:lnTo>
                    <a:pt x="96" y="7112"/>
                  </a:lnTo>
                  <a:lnTo>
                    <a:pt x="96" y="7160"/>
                  </a:lnTo>
                  <a:lnTo>
                    <a:pt x="96" y="7216"/>
                  </a:lnTo>
                  <a:lnTo>
                    <a:pt x="96" y="7264"/>
                  </a:lnTo>
                  <a:lnTo>
                    <a:pt x="96" y="7296"/>
                  </a:lnTo>
                  <a:lnTo>
                    <a:pt x="96" y="7344"/>
                  </a:lnTo>
                  <a:lnTo>
                    <a:pt x="96" y="7368"/>
                  </a:lnTo>
                  <a:lnTo>
                    <a:pt x="96" y="7400"/>
                  </a:lnTo>
                  <a:lnTo>
                    <a:pt x="96" y="7424"/>
                  </a:lnTo>
                  <a:lnTo>
                    <a:pt x="96" y="7448"/>
                  </a:lnTo>
                  <a:lnTo>
                    <a:pt x="96" y="7472"/>
                  </a:lnTo>
                  <a:lnTo>
                    <a:pt x="96" y="7496"/>
                  </a:lnTo>
                  <a:lnTo>
                    <a:pt x="96" y="7528"/>
                  </a:lnTo>
                  <a:lnTo>
                    <a:pt x="96" y="7552"/>
                  </a:lnTo>
                  <a:lnTo>
                    <a:pt x="96" y="7576"/>
                  </a:lnTo>
                  <a:lnTo>
                    <a:pt x="72" y="7552"/>
                  </a:lnTo>
                  <a:lnTo>
                    <a:pt x="80" y="7552"/>
                  </a:lnTo>
                  <a:cubicBezTo>
                    <a:pt x="94" y="7552"/>
                    <a:pt x="104" y="7563"/>
                    <a:pt x="104" y="7576"/>
                  </a:cubicBezTo>
                  <a:lnTo>
                    <a:pt x="104" y="7600"/>
                  </a:lnTo>
                  <a:lnTo>
                    <a:pt x="104" y="7632"/>
                  </a:lnTo>
                  <a:lnTo>
                    <a:pt x="104" y="7656"/>
                  </a:lnTo>
                  <a:lnTo>
                    <a:pt x="104" y="7680"/>
                  </a:lnTo>
                  <a:lnTo>
                    <a:pt x="104" y="7704"/>
                  </a:lnTo>
                  <a:lnTo>
                    <a:pt x="104" y="7736"/>
                  </a:lnTo>
                  <a:lnTo>
                    <a:pt x="104" y="7784"/>
                  </a:lnTo>
                  <a:lnTo>
                    <a:pt x="104" y="7808"/>
                  </a:lnTo>
                  <a:lnTo>
                    <a:pt x="104" y="7832"/>
                  </a:lnTo>
                  <a:lnTo>
                    <a:pt x="104" y="7864"/>
                  </a:lnTo>
                  <a:lnTo>
                    <a:pt x="104" y="7888"/>
                  </a:lnTo>
                  <a:lnTo>
                    <a:pt x="104" y="7912"/>
                  </a:lnTo>
                  <a:lnTo>
                    <a:pt x="104" y="7936"/>
                  </a:lnTo>
                  <a:lnTo>
                    <a:pt x="104" y="7968"/>
                  </a:lnTo>
                  <a:lnTo>
                    <a:pt x="104" y="7992"/>
                  </a:lnTo>
                  <a:lnTo>
                    <a:pt x="104" y="8016"/>
                  </a:lnTo>
                  <a:lnTo>
                    <a:pt x="104" y="8040"/>
                  </a:lnTo>
                  <a:lnTo>
                    <a:pt x="104" y="8072"/>
                  </a:lnTo>
                  <a:lnTo>
                    <a:pt x="80" y="8048"/>
                  </a:lnTo>
                  <a:lnTo>
                    <a:pt x="88" y="8048"/>
                  </a:lnTo>
                  <a:lnTo>
                    <a:pt x="64" y="8072"/>
                  </a:lnTo>
                  <a:lnTo>
                    <a:pt x="64" y="8040"/>
                  </a:lnTo>
                  <a:cubicBezTo>
                    <a:pt x="64" y="8027"/>
                    <a:pt x="75" y="8016"/>
                    <a:pt x="88" y="8016"/>
                  </a:cubicBezTo>
                  <a:cubicBezTo>
                    <a:pt x="102" y="8016"/>
                    <a:pt x="112" y="8027"/>
                    <a:pt x="112" y="8040"/>
                  </a:cubicBezTo>
                  <a:lnTo>
                    <a:pt x="112" y="8072"/>
                  </a:lnTo>
                  <a:lnTo>
                    <a:pt x="112" y="8096"/>
                  </a:lnTo>
                  <a:lnTo>
                    <a:pt x="112" y="8120"/>
                  </a:lnTo>
                  <a:lnTo>
                    <a:pt x="112" y="8144"/>
                  </a:lnTo>
                  <a:lnTo>
                    <a:pt x="88" y="8120"/>
                  </a:lnTo>
                  <a:lnTo>
                    <a:pt x="96" y="8120"/>
                  </a:lnTo>
                  <a:lnTo>
                    <a:pt x="104" y="8120"/>
                  </a:lnTo>
                  <a:lnTo>
                    <a:pt x="112" y="8120"/>
                  </a:lnTo>
                  <a:lnTo>
                    <a:pt x="120" y="8120"/>
                  </a:lnTo>
                  <a:lnTo>
                    <a:pt x="128" y="8120"/>
                  </a:lnTo>
                  <a:lnTo>
                    <a:pt x="136" y="8120"/>
                  </a:lnTo>
                  <a:lnTo>
                    <a:pt x="112" y="8144"/>
                  </a:lnTo>
                  <a:lnTo>
                    <a:pt x="112" y="8120"/>
                  </a:lnTo>
                  <a:cubicBezTo>
                    <a:pt x="112" y="8107"/>
                    <a:pt x="123" y="8096"/>
                    <a:pt x="136" y="8096"/>
                  </a:cubicBezTo>
                  <a:lnTo>
                    <a:pt x="144" y="8096"/>
                  </a:lnTo>
                  <a:cubicBezTo>
                    <a:pt x="158" y="8096"/>
                    <a:pt x="168" y="8107"/>
                    <a:pt x="168" y="8120"/>
                  </a:cubicBezTo>
                  <a:lnTo>
                    <a:pt x="168" y="8144"/>
                  </a:lnTo>
                  <a:lnTo>
                    <a:pt x="144" y="8120"/>
                  </a:lnTo>
                  <a:lnTo>
                    <a:pt x="152" y="8120"/>
                  </a:lnTo>
                  <a:lnTo>
                    <a:pt x="128" y="8144"/>
                  </a:lnTo>
                  <a:lnTo>
                    <a:pt x="128" y="8120"/>
                  </a:lnTo>
                  <a:cubicBezTo>
                    <a:pt x="128" y="8109"/>
                    <a:pt x="137" y="8099"/>
                    <a:pt x="149" y="8097"/>
                  </a:cubicBezTo>
                  <a:cubicBezTo>
                    <a:pt x="160" y="8095"/>
                    <a:pt x="172" y="8102"/>
                    <a:pt x="175" y="8113"/>
                  </a:cubicBezTo>
                  <a:lnTo>
                    <a:pt x="183" y="8137"/>
                  </a:lnTo>
                  <a:lnTo>
                    <a:pt x="136" y="8144"/>
                  </a:lnTo>
                  <a:lnTo>
                    <a:pt x="136" y="8120"/>
                  </a:lnTo>
                  <a:cubicBezTo>
                    <a:pt x="136" y="8107"/>
                    <a:pt x="147" y="8096"/>
                    <a:pt x="160" y="8096"/>
                  </a:cubicBezTo>
                  <a:cubicBezTo>
                    <a:pt x="174" y="8096"/>
                    <a:pt x="184" y="8107"/>
                    <a:pt x="184" y="8120"/>
                  </a:cubicBezTo>
                  <a:lnTo>
                    <a:pt x="184" y="8144"/>
                  </a:lnTo>
                  <a:cubicBezTo>
                    <a:pt x="184" y="8158"/>
                    <a:pt x="174" y="8168"/>
                    <a:pt x="160" y="8168"/>
                  </a:cubicBezTo>
                  <a:cubicBezTo>
                    <a:pt x="147" y="8168"/>
                    <a:pt x="136" y="8158"/>
                    <a:pt x="136" y="8144"/>
                  </a:cubicBezTo>
                  <a:lnTo>
                    <a:pt x="136" y="8120"/>
                  </a:lnTo>
                  <a:cubicBezTo>
                    <a:pt x="136" y="8107"/>
                    <a:pt x="147" y="8096"/>
                    <a:pt x="160" y="8096"/>
                  </a:cubicBezTo>
                  <a:cubicBezTo>
                    <a:pt x="174" y="8096"/>
                    <a:pt x="184" y="8107"/>
                    <a:pt x="184" y="8120"/>
                  </a:cubicBezTo>
                  <a:lnTo>
                    <a:pt x="184" y="8144"/>
                  </a:lnTo>
                  <a:lnTo>
                    <a:pt x="160" y="8120"/>
                  </a:lnTo>
                  <a:lnTo>
                    <a:pt x="168" y="8120"/>
                  </a:lnTo>
                  <a:lnTo>
                    <a:pt x="176" y="8120"/>
                  </a:lnTo>
                  <a:lnTo>
                    <a:pt x="184" y="8120"/>
                  </a:lnTo>
                  <a:lnTo>
                    <a:pt x="160" y="8144"/>
                  </a:lnTo>
                  <a:lnTo>
                    <a:pt x="160" y="8120"/>
                  </a:lnTo>
                  <a:cubicBezTo>
                    <a:pt x="160" y="8107"/>
                    <a:pt x="171" y="8096"/>
                    <a:pt x="184" y="8096"/>
                  </a:cubicBezTo>
                  <a:cubicBezTo>
                    <a:pt x="198" y="8096"/>
                    <a:pt x="208" y="8107"/>
                    <a:pt x="208" y="8120"/>
                  </a:cubicBezTo>
                  <a:lnTo>
                    <a:pt x="208" y="8144"/>
                  </a:lnTo>
                  <a:cubicBezTo>
                    <a:pt x="208" y="8158"/>
                    <a:pt x="198" y="8168"/>
                    <a:pt x="184" y="8168"/>
                  </a:cubicBezTo>
                  <a:cubicBezTo>
                    <a:pt x="171" y="8168"/>
                    <a:pt x="160" y="8158"/>
                    <a:pt x="160" y="8144"/>
                  </a:cubicBezTo>
                  <a:lnTo>
                    <a:pt x="160" y="8120"/>
                  </a:lnTo>
                  <a:cubicBezTo>
                    <a:pt x="160" y="8107"/>
                    <a:pt x="171" y="8096"/>
                    <a:pt x="184" y="8096"/>
                  </a:cubicBezTo>
                  <a:cubicBezTo>
                    <a:pt x="198" y="8096"/>
                    <a:pt x="208" y="8107"/>
                    <a:pt x="208" y="8120"/>
                  </a:cubicBezTo>
                  <a:lnTo>
                    <a:pt x="208" y="8144"/>
                  </a:lnTo>
                  <a:cubicBezTo>
                    <a:pt x="208" y="8158"/>
                    <a:pt x="198" y="8168"/>
                    <a:pt x="184" y="8168"/>
                  </a:cubicBezTo>
                  <a:cubicBezTo>
                    <a:pt x="171" y="8168"/>
                    <a:pt x="160" y="8158"/>
                    <a:pt x="160" y="8144"/>
                  </a:cubicBezTo>
                  <a:lnTo>
                    <a:pt x="160" y="8120"/>
                  </a:lnTo>
                  <a:cubicBezTo>
                    <a:pt x="160" y="8107"/>
                    <a:pt x="171" y="8096"/>
                    <a:pt x="184" y="8096"/>
                  </a:cubicBezTo>
                  <a:cubicBezTo>
                    <a:pt x="198" y="8096"/>
                    <a:pt x="208" y="8107"/>
                    <a:pt x="208" y="8120"/>
                  </a:cubicBezTo>
                  <a:lnTo>
                    <a:pt x="208" y="8144"/>
                  </a:lnTo>
                  <a:lnTo>
                    <a:pt x="184" y="8120"/>
                  </a:lnTo>
                  <a:lnTo>
                    <a:pt x="192" y="8120"/>
                  </a:lnTo>
                  <a:lnTo>
                    <a:pt x="200" y="8120"/>
                  </a:lnTo>
                  <a:lnTo>
                    <a:pt x="176" y="8144"/>
                  </a:lnTo>
                  <a:lnTo>
                    <a:pt x="176" y="8120"/>
                  </a:lnTo>
                  <a:cubicBezTo>
                    <a:pt x="176" y="8107"/>
                    <a:pt x="187" y="8096"/>
                    <a:pt x="200" y="8096"/>
                  </a:cubicBezTo>
                  <a:cubicBezTo>
                    <a:pt x="214" y="8096"/>
                    <a:pt x="224" y="8107"/>
                    <a:pt x="224" y="8120"/>
                  </a:cubicBezTo>
                  <a:lnTo>
                    <a:pt x="224" y="8144"/>
                  </a:lnTo>
                  <a:lnTo>
                    <a:pt x="200" y="8120"/>
                  </a:lnTo>
                  <a:lnTo>
                    <a:pt x="208" y="8120"/>
                  </a:lnTo>
                  <a:lnTo>
                    <a:pt x="184" y="8144"/>
                  </a:lnTo>
                  <a:lnTo>
                    <a:pt x="184" y="8120"/>
                  </a:lnTo>
                  <a:cubicBezTo>
                    <a:pt x="184" y="8107"/>
                    <a:pt x="195" y="8096"/>
                    <a:pt x="208" y="8096"/>
                  </a:cubicBezTo>
                  <a:cubicBezTo>
                    <a:pt x="222" y="8096"/>
                    <a:pt x="232" y="8107"/>
                    <a:pt x="232" y="8120"/>
                  </a:cubicBezTo>
                  <a:lnTo>
                    <a:pt x="232" y="8144"/>
                  </a:lnTo>
                  <a:cubicBezTo>
                    <a:pt x="232" y="8158"/>
                    <a:pt x="222" y="8168"/>
                    <a:pt x="208" y="8168"/>
                  </a:cubicBezTo>
                  <a:cubicBezTo>
                    <a:pt x="195" y="8168"/>
                    <a:pt x="184" y="8158"/>
                    <a:pt x="184" y="8144"/>
                  </a:cubicBezTo>
                  <a:lnTo>
                    <a:pt x="184" y="8120"/>
                  </a:lnTo>
                  <a:lnTo>
                    <a:pt x="232" y="8120"/>
                  </a:lnTo>
                  <a:lnTo>
                    <a:pt x="232" y="8144"/>
                  </a:lnTo>
                  <a:cubicBezTo>
                    <a:pt x="232" y="8158"/>
                    <a:pt x="222" y="8168"/>
                    <a:pt x="208" y="8168"/>
                  </a:cubicBezTo>
                  <a:lnTo>
                    <a:pt x="200" y="8168"/>
                  </a:lnTo>
                  <a:cubicBezTo>
                    <a:pt x="187" y="8168"/>
                    <a:pt x="176" y="8158"/>
                    <a:pt x="176" y="8144"/>
                  </a:cubicBezTo>
                  <a:lnTo>
                    <a:pt x="176" y="8120"/>
                  </a:lnTo>
                  <a:lnTo>
                    <a:pt x="224" y="8120"/>
                  </a:lnTo>
                  <a:lnTo>
                    <a:pt x="224" y="8144"/>
                  </a:lnTo>
                  <a:cubicBezTo>
                    <a:pt x="224" y="8158"/>
                    <a:pt x="214" y="8168"/>
                    <a:pt x="200" y="8168"/>
                  </a:cubicBezTo>
                  <a:lnTo>
                    <a:pt x="192" y="8168"/>
                  </a:lnTo>
                  <a:lnTo>
                    <a:pt x="184" y="8168"/>
                  </a:lnTo>
                  <a:cubicBezTo>
                    <a:pt x="171" y="8168"/>
                    <a:pt x="160" y="8158"/>
                    <a:pt x="160" y="8144"/>
                  </a:cubicBezTo>
                  <a:lnTo>
                    <a:pt x="160" y="8120"/>
                  </a:lnTo>
                  <a:lnTo>
                    <a:pt x="208" y="8120"/>
                  </a:lnTo>
                  <a:lnTo>
                    <a:pt x="208" y="8144"/>
                  </a:lnTo>
                  <a:lnTo>
                    <a:pt x="160" y="8144"/>
                  </a:lnTo>
                  <a:lnTo>
                    <a:pt x="160" y="8120"/>
                  </a:lnTo>
                  <a:lnTo>
                    <a:pt x="208" y="8120"/>
                  </a:lnTo>
                  <a:lnTo>
                    <a:pt x="208" y="8144"/>
                  </a:lnTo>
                  <a:lnTo>
                    <a:pt x="160" y="8144"/>
                  </a:lnTo>
                  <a:lnTo>
                    <a:pt x="160" y="8120"/>
                  </a:lnTo>
                  <a:lnTo>
                    <a:pt x="208" y="8120"/>
                  </a:lnTo>
                  <a:lnTo>
                    <a:pt x="208" y="8144"/>
                  </a:lnTo>
                  <a:cubicBezTo>
                    <a:pt x="208" y="8158"/>
                    <a:pt x="198" y="8168"/>
                    <a:pt x="184" y="8168"/>
                  </a:cubicBezTo>
                  <a:lnTo>
                    <a:pt x="176" y="8168"/>
                  </a:lnTo>
                  <a:lnTo>
                    <a:pt x="168" y="8168"/>
                  </a:lnTo>
                  <a:lnTo>
                    <a:pt x="160" y="8168"/>
                  </a:lnTo>
                  <a:cubicBezTo>
                    <a:pt x="147" y="8168"/>
                    <a:pt x="136" y="8158"/>
                    <a:pt x="136" y="8144"/>
                  </a:cubicBezTo>
                  <a:lnTo>
                    <a:pt x="136" y="8120"/>
                  </a:lnTo>
                  <a:lnTo>
                    <a:pt x="184" y="8120"/>
                  </a:lnTo>
                  <a:lnTo>
                    <a:pt x="184" y="8144"/>
                  </a:lnTo>
                  <a:lnTo>
                    <a:pt x="136" y="8144"/>
                  </a:lnTo>
                  <a:lnTo>
                    <a:pt x="136" y="8120"/>
                  </a:lnTo>
                  <a:lnTo>
                    <a:pt x="184" y="8120"/>
                  </a:lnTo>
                  <a:lnTo>
                    <a:pt x="184" y="8144"/>
                  </a:lnTo>
                  <a:cubicBezTo>
                    <a:pt x="184" y="8156"/>
                    <a:pt x="176" y="8166"/>
                    <a:pt x="164" y="8168"/>
                  </a:cubicBezTo>
                  <a:cubicBezTo>
                    <a:pt x="153" y="8170"/>
                    <a:pt x="141" y="8163"/>
                    <a:pt x="138" y="8152"/>
                  </a:cubicBezTo>
                  <a:lnTo>
                    <a:pt x="130" y="8128"/>
                  </a:lnTo>
                  <a:lnTo>
                    <a:pt x="176" y="8120"/>
                  </a:lnTo>
                  <a:lnTo>
                    <a:pt x="176" y="8144"/>
                  </a:lnTo>
                  <a:cubicBezTo>
                    <a:pt x="176" y="8158"/>
                    <a:pt x="166" y="8168"/>
                    <a:pt x="152" y="8168"/>
                  </a:cubicBezTo>
                  <a:lnTo>
                    <a:pt x="144" y="8168"/>
                  </a:lnTo>
                  <a:cubicBezTo>
                    <a:pt x="131" y="8168"/>
                    <a:pt x="120" y="8158"/>
                    <a:pt x="120" y="8144"/>
                  </a:cubicBezTo>
                  <a:lnTo>
                    <a:pt x="120" y="8120"/>
                  </a:lnTo>
                  <a:lnTo>
                    <a:pt x="144" y="8144"/>
                  </a:lnTo>
                  <a:lnTo>
                    <a:pt x="136" y="8144"/>
                  </a:lnTo>
                  <a:lnTo>
                    <a:pt x="160" y="8120"/>
                  </a:lnTo>
                  <a:lnTo>
                    <a:pt x="160" y="8144"/>
                  </a:lnTo>
                  <a:cubicBezTo>
                    <a:pt x="160" y="8158"/>
                    <a:pt x="150" y="8168"/>
                    <a:pt x="136" y="8168"/>
                  </a:cubicBezTo>
                  <a:lnTo>
                    <a:pt x="128" y="8168"/>
                  </a:lnTo>
                  <a:lnTo>
                    <a:pt x="120" y="8168"/>
                  </a:lnTo>
                  <a:lnTo>
                    <a:pt x="112" y="8168"/>
                  </a:lnTo>
                  <a:lnTo>
                    <a:pt x="104" y="8168"/>
                  </a:lnTo>
                  <a:lnTo>
                    <a:pt x="96" y="8168"/>
                  </a:lnTo>
                  <a:lnTo>
                    <a:pt x="88" y="8168"/>
                  </a:lnTo>
                  <a:cubicBezTo>
                    <a:pt x="75" y="8168"/>
                    <a:pt x="64" y="8158"/>
                    <a:pt x="64" y="8144"/>
                  </a:cubicBezTo>
                  <a:lnTo>
                    <a:pt x="64" y="8120"/>
                  </a:lnTo>
                  <a:lnTo>
                    <a:pt x="64" y="8096"/>
                  </a:lnTo>
                  <a:lnTo>
                    <a:pt x="64" y="8072"/>
                  </a:lnTo>
                  <a:lnTo>
                    <a:pt x="64" y="8040"/>
                  </a:lnTo>
                  <a:lnTo>
                    <a:pt x="112" y="8040"/>
                  </a:lnTo>
                  <a:lnTo>
                    <a:pt x="112" y="8072"/>
                  </a:lnTo>
                  <a:cubicBezTo>
                    <a:pt x="112" y="8086"/>
                    <a:pt x="102" y="8096"/>
                    <a:pt x="88" y="8096"/>
                  </a:cubicBezTo>
                  <a:lnTo>
                    <a:pt x="80" y="8096"/>
                  </a:lnTo>
                  <a:cubicBezTo>
                    <a:pt x="67" y="8096"/>
                    <a:pt x="56" y="8086"/>
                    <a:pt x="56" y="8072"/>
                  </a:cubicBezTo>
                  <a:lnTo>
                    <a:pt x="56" y="8040"/>
                  </a:lnTo>
                  <a:lnTo>
                    <a:pt x="56" y="8016"/>
                  </a:lnTo>
                  <a:lnTo>
                    <a:pt x="56" y="7992"/>
                  </a:lnTo>
                  <a:lnTo>
                    <a:pt x="56" y="7968"/>
                  </a:lnTo>
                  <a:lnTo>
                    <a:pt x="56" y="7936"/>
                  </a:lnTo>
                  <a:lnTo>
                    <a:pt x="56" y="7912"/>
                  </a:lnTo>
                  <a:lnTo>
                    <a:pt x="56" y="7888"/>
                  </a:lnTo>
                  <a:lnTo>
                    <a:pt x="56" y="7864"/>
                  </a:lnTo>
                  <a:lnTo>
                    <a:pt x="56" y="7832"/>
                  </a:lnTo>
                  <a:lnTo>
                    <a:pt x="56" y="7808"/>
                  </a:lnTo>
                  <a:lnTo>
                    <a:pt x="56" y="7784"/>
                  </a:lnTo>
                  <a:lnTo>
                    <a:pt x="56" y="7736"/>
                  </a:lnTo>
                  <a:lnTo>
                    <a:pt x="56" y="7704"/>
                  </a:lnTo>
                  <a:lnTo>
                    <a:pt x="56" y="7680"/>
                  </a:lnTo>
                  <a:lnTo>
                    <a:pt x="56" y="7656"/>
                  </a:lnTo>
                  <a:lnTo>
                    <a:pt x="56" y="7632"/>
                  </a:lnTo>
                  <a:lnTo>
                    <a:pt x="56" y="7600"/>
                  </a:lnTo>
                  <a:lnTo>
                    <a:pt x="56" y="7576"/>
                  </a:lnTo>
                  <a:lnTo>
                    <a:pt x="80" y="7600"/>
                  </a:lnTo>
                  <a:lnTo>
                    <a:pt x="72" y="7600"/>
                  </a:lnTo>
                  <a:cubicBezTo>
                    <a:pt x="59" y="7600"/>
                    <a:pt x="48" y="7590"/>
                    <a:pt x="48" y="7576"/>
                  </a:cubicBezTo>
                  <a:lnTo>
                    <a:pt x="48" y="7552"/>
                  </a:lnTo>
                  <a:lnTo>
                    <a:pt x="48" y="7528"/>
                  </a:lnTo>
                  <a:lnTo>
                    <a:pt x="48" y="7496"/>
                  </a:lnTo>
                  <a:lnTo>
                    <a:pt x="48" y="7472"/>
                  </a:lnTo>
                  <a:lnTo>
                    <a:pt x="48" y="7448"/>
                  </a:lnTo>
                  <a:lnTo>
                    <a:pt x="48" y="7424"/>
                  </a:lnTo>
                  <a:lnTo>
                    <a:pt x="48" y="7400"/>
                  </a:lnTo>
                  <a:lnTo>
                    <a:pt x="48" y="7368"/>
                  </a:lnTo>
                  <a:lnTo>
                    <a:pt x="48" y="7344"/>
                  </a:lnTo>
                  <a:lnTo>
                    <a:pt x="48" y="7296"/>
                  </a:lnTo>
                  <a:lnTo>
                    <a:pt x="48" y="7264"/>
                  </a:lnTo>
                  <a:lnTo>
                    <a:pt x="48" y="7216"/>
                  </a:lnTo>
                  <a:lnTo>
                    <a:pt x="48" y="7160"/>
                  </a:lnTo>
                  <a:lnTo>
                    <a:pt x="48" y="7112"/>
                  </a:lnTo>
                  <a:lnTo>
                    <a:pt x="48" y="7032"/>
                  </a:lnTo>
                  <a:lnTo>
                    <a:pt x="48" y="6984"/>
                  </a:lnTo>
                  <a:lnTo>
                    <a:pt x="48" y="6960"/>
                  </a:lnTo>
                  <a:lnTo>
                    <a:pt x="48" y="6904"/>
                  </a:lnTo>
                  <a:lnTo>
                    <a:pt x="48" y="6856"/>
                  </a:lnTo>
                  <a:lnTo>
                    <a:pt x="48" y="6824"/>
                  </a:lnTo>
                  <a:lnTo>
                    <a:pt x="48" y="6776"/>
                  </a:lnTo>
                  <a:lnTo>
                    <a:pt x="48" y="6752"/>
                  </a:lnTo>
                  <a:lnTo>
                    <a:pt x="48" y="6696"/>
                  </a:lnTo>
                  <a:lnTo>
                    <a:pt x="48" y="6648"/>
                  </a:lnTo>
                  <a:lnTo>
                    <a:pt x="48" y="6592"/>
                  </a:lnTo>
                  <a:lnTo>
                    <a:pt x="48" y="6544"/>
                  </a:lnTo>
                  <a:lnTo>
                    <a:pt x="48" y="6464"/>
                  </a:lnTo>
                  <a:lnTo>
                    <a:pt x="50" y="6472"/>
                  </a:lnTo>
                  <a:lnTo>
                    <a:pt x="42" y="6448"/>
                  </a:lnTo>
                  <a:cubicBezTo>
                    <a:pt x="41" y="6446"/>
                    <a:pt x="40" y="6443"/>
                    <a:pt x="40" y="6440"/>
                  </a:cubicBezTo>
                  <a:lnTo>
                    <a:pt x="40" y="6384"/>
                  </a:lnTo>
                  <a:lnTo>
                    <a:pt x="40" y="6336"/>
                  </a:lnTo>
                  <a:lnTo>
                    <a:pt x="40" y="6312"/>
                  </a:lnTo>
                  <a:lnTo>
                    <a:pt x="40" y="6256"/>
                  </a:lnTo>
                  <a:lnTo>
                    <a:pt x="40" y="6232"/>
                  </a:lnTo>
                  <a:lnTo>
                    <a:pt x="40" y="6184"/>
                  </a:lnTo>
                  <a:lnTo>
                    <a:pt x="40" y="6128"/>
                  </a:lnTo>
                  <a:lnTo>
                    <a:pt x="40" y="6080"/>
                  </a:lnTo>
                  <a:lnTo>
                    <a:pt x="40" y="6024"/>
                  </a:lnTo>
                  <a:lnTo>
                    <a:pt x="40" y="5976"/>
                  </a:lnTo>
                  <a:lnTo>
                    <a:pt x="40" y="5920"/>
                  </a:lnTo>
                  <a:lnTo>
                    <a:pt x="40" y="5872"/>
                  </a:lnTo>
                  <a:lnTo>
                    <a:pt x="40" y="5816"/>
                  </a:lnTo>
                  <a:lnTo>
                    <a:pt x="40" y="5768"/>
                  </a:lnTo>
                  <a:lnTo>
                    <a:pt x="40" y="5712"/>
                  </a:lnTo>
                  <a:lnTo>
                    <a:pt x="40" y="5664"/>
                  </a:lnTo>
                  <a:lnTo>
                    <a:pt x="40" y="5608"/>
                  </a:lnTo>
                  <a:lnTo>
                    <a:pt x="40" y="5560"/>
                  </a:lnTo>
                  <a:lnTo>
                    <a:pt x="40" y="5480"/>
                  </a:lnTo>
                  <a:lnTo>
                    <a:pt x="40" y="5408"/>
                  </a:lnTo>
                  <a:lnTo>
                    <a:pt x="40" y="5352"/>
                  </a:lnTo>
                  <a:lnTo>
                    <a:pt x="40" y="5272"/>
                  </a:lnTo>
                  <a:lnTo>
                    <a:pt x="40" y="5200"/>
                  </a:lnTo>
                  <a:lnTo>
                    <a:pt x="40" y="5144"/>
                  </a:lnTo>
                  <a:lnTo>
                    <a:pt x="40" y="5096"/>
                  </a:lnTo>
                  <a:lnTo>
                    <a:pt x="40" y="5040"/>
                  </a:lnTo>
                  <a:lnTo>
                    <a:pt x="40" y="4968"/>
                  </a:lnTo>
                  <a:lnTo>
                    <a:pt x="41" y="4972"/>
                  </a:lnTo>
                  <a:lnTo>
                    <a:pt x="33" y="4916"/>
                  </a:lnTo>
                  <a:cubicBezTo>
                    <a:pt x="33" y="4915"/>
                    <a:pt x="32" y="4914"/>
                    <a:pt x="32" y="4912"/>
                  </a:cubicBezTo>
                  <a:lnTo>
                    <a:pt x="32" y="4864"/>
                  </a:lnTo>
                  <a:lnTo>
                    <a:pt x="32" y="4784"/>
                  </a:lnTo>
                  <a:lnTo>
                    <a:pt x="32" y="4736"/>
                  </a:lnTo>
                  <a:lnTo>
                    <a:pt x="32" y="4680"/>
                  </a:lnTo>
                  <a:lnTo>
                    <a:pt x="32" y="4632"/>
                  </a:lnTo>
                  <a:lnTo>
                    <a:pt x="32" y="4552"/>
                  </a:lnTo>
                  <a:lnTo>
                    <a:pt x="32" y="4496"/>
                  </a:lnTo>
                  <a:lnTo>
                    <a:pt x="32" y="4448"/>
                  </a:lnTo>
                  <a:lnTo>
                    <a:pt x="32" y="4368"/>
                  </a:lnTo>
                  <a:lnTo>
                    <a:pt x="32" y="4296"/>
                  </a:lnTo>
                  <a:lnTo>
                    <a:pt x="32" y="4240"/>
                  </a:lnTo>
                  <a:lnTo>
                    <a:pt x="32" y="4160"/>
                  </a:lnTo>
                  <a:lnTo>
                    <a:pt x="32" y="4112"/>
                  </a:lnTo>
                  <a:lnTo>
                    <a:pt x="32" y="4032"/>
                  </a:lnTo>
                  <a:lnTo>
                    <a:pt x="32" y="3984"/>
                  </a:lnTo>
                  <a:lnTo>
                    <a:pt x="32" y="3904"/>
                  </a:lnTo>
                  <a:lnTo>
                    <a:pt x="32" y="3824"/>
                  </a:lnTo>
                  <a:lnTo>
                    <a:pt x="32" y="3752"/>
                  </a:lnTo>
                  <a:lnTo>
                    <a:pt x="32" y="3672"/>
                  </a:lnTo>
                  <a:lnTo>
                    <a:pt x="32" y="3592"/>
                  </a:lnTo>
                  <a:lnTo>
                    <a:pt x="32" y="3520"/>
                  </a:lnTo>
                  <a:lnTo>
                    <a:pt x="32" y="3440"/>
                  </a:lnTo>
                  <a:lnTo>
                    <a:pt x="32" y="3360"/>
                  </a:lnTo>
                  <a:lnTo>
                    <a:pt x="32" y="3280"/>
                  </a:lnTo>
                  <a:lnTo>
                    <a:pt x="32" y="3208"/>
                  </a:lnTo>
                  <a:lnTo>
                    <a:pt x="32" y="3128"/>
                  </a:lnTo>
                  <a:lnTo>
                    <a:pt x="32" y="3024"/>
                  </a:lnTo>
                  <a:lnTo>
                    <a:pt x="33" y="2979"/>
                  </a:lnTo>
                  <a:lnTo>
                    <a:pt x="24" y="2896"/>
                  </a:lnTo>
                  <a:lnTo>
                    <a:pt x="24" y="2816"/>
                  </a:lnTo>
                  <a:lnTo>
                    <a:pt x="24" y="2744"/>
                  </a:lnTo>
                  <a:lnTo>
                    <a:pt x="24" y="2664"/>
                  </a:lnTo>
                  <a:lnTo>
                    <a:pt x="24" y="2560"/>
                  </a:lnTo>
                  <a:lnTo>
                    <a:pt x="24" y="2480"/>
                  </a:lnTo>
                  <a:lnTo>
                    <a:pt x="24" y="2408"/>
                  </a:lnTo>
                  <a:lnTo>
                    <a:pt x="24" y="2328"/>
                  </a:lnTo>
                  <a:lnTo>
                    <a:pt x="24" y="2248"/>
                  </a:lnTo>
                  <a:lnTo>
                    <a:pt x="24" y="2168"/>
                  </a:lnTo>
                  <a:lnTo>
                    <a:pt x="24" y="2096"/>
                  </a:lnTo>
                  <a:lnTo>
                    <a:pt x="24" y="1992"/>
                  </a:lnTo>
                  <a:lnTo>
                    <a:pt x="24" y="1888"/>
                  </a:lnTo>
                  <a:lnTo>
                    <a:pt x="24" y="1808"/>
                  </a:lnTo>
                  <a:lnTo>
                    <a:pt x="24" y="1704"/>
                  </a:lnTo>
                  <a:lnTo>
                    <a:pt x="24" y="1632"/>
                  </a:lnTo>
                  <a:lnTo>
                    <a:pt x="24" y="1528"/>
                  </a:lnTo>
                  <a:lnTo>
                    <a:pt x="24" y="1448"/>
                  </a:lnTo>
                  <a:lnTo>
                    <a:pt x="24" y="1368"/>
                  </a:lnTo>
                  <a:lnTo>
                    <a:pt x="24" y="1296"/>
                  </a:lnTo>
                  <a:lnTo>
                    <a:pt x="24" y="1240"/>
                  </a:lnTo>
                  <a:lnTo>
                    <a:pt x="24" y="1192"/>
                  </a:lnTo>
                  <a:lnTo>
                    <a:pt x="24" y="1136"/>
                  </a:lnTo>
                  <a:lnTo>
                    <a:pt x="24" y="1088"/>
                  </a:lnTo>
                  <a:lnTo>
                    <a:pt x="24" y="1056"/>
                  </a:lnTo>
                  <a:lnTo>
                    <a:pt x="24" y="1032"/>
                  </a:lnTo>
                  <a:lnTo>
                    <a:pt x="24" y="1008"/>
                  </a:lnTo>
                  <a:lnTo>
                    <a:pt x="24" y="984"/>
                  </a:lnTo>
                  <a:lnTo>
                    <a:pt x="24" y="928"/>
                  </a:lnTo>
                  <a:lnTo>
                    <a:pt x="26" y="936"/>
                  </a:lnTo>
                  <a:lnTo>
                    <a:pt x="18" y="912"/>
                  </a:lnTo>
                  <a:cubicBezTo>
                    <a:pt x="17" y="910"/>
                    <a:pt x="16" y="907"/>
                    <a:pt x="16" y="904"/>
                  </a:cubicBezTo>
                  <a:lnTo>
                    <a:pt x="16" y="880"/>
                  </a:lnTo>
                  <a:lnTo>
                    <a:pt x="16" y="856"/>
                  </a:lnTo>
                  <a:lnTo>
                    <a:pt x="16" y="824"/>
                  </a:lnTo>
                  <a:lnTo>
                    <a:pt x="16" y="800"/>
                  </a:lnTo>
                  <a:lnTo>
                    <a:pt x="16" y="752"/>
                  </a:lnTo>
                  <a:lnTo>
                    <a:pt x="16" y="720"/>
                  </a:lnTo>
                  <a:lnTo>
                    <a:pt x="16" y="672"/>
                  </a:lnTo>
                  <a:lnTo>
                    <a:pt x="16" y="648"/>
                  </a:lnTo>
                  <a:lnTo>
                    <a:pt x="16" y="592"/>
                  </a:lnTo>
                  <a:lnTo>
                    <a:pt x="16" y="544"/>
                  </a:lnTo>
                  <a:lnTo>
                    <a:pt x="16" y="520"/>
                  </a:lnTo>
                  <a:lnTo>
                    <a:pt x="16" y="464"/>
                  </a:lnTo>
                  <a:lnTo>
                    <a:pt x="16" y="440"/>
                  </a:lnTo>
                  <a:lnTo>
                    <a:pt x="16" y="384"/>
                  </a:lnTo>
                  <a:lnTo>
                    <a:pt x="16" y="360"/>
                  </a:lnTo>
                  <a:lnTo>
                    <a:pt x="16" y="312"/>
                  </a:lnTo>
                  <a:lnTo>
                    <a:pt x="16" y="280"/>
                  </a:lnTo>
                  <a:lnTo>
                    <a:pt x="16" y="232"/>
                  </a:lnTo>
                  <a:lnTo>
                    <a:pt x="16" y="184"/>
                  </a:lnTo>
                  <a:lnTo>
                    <a:pt x="16" y="128"/>
                  </a:lnTo>
                  <a:lnTo>
                    <a:pt x="16" y="104"/>
                  </a:lnTo>
                  <a:lnTo>
                    <a:pt x="16" y="80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lnTo>
                    <a:pt x="24" y="72"/>
                  </a:lnTo>
                  <a:cubicBezTo>
                    <a:pt x="11" y="72"/>
                    <a:pt x="0" y="62"/>
                    <a:pt x="0" y="48"/>
                  </a:cubicBezTo>
                  <a:cubicBezTo>
                    <a:pt x="0" y="35"/>
                    <a:pt x="11" y="24"/>
                    <a:pt x="24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0" name="Freeform 22"/>
            <p:cNvSpPr>
              <a:spLocks/>
            </p:cNvSpPr>
            <p:nvPr/>
          </p:nvSpPr>
          <p:spPr bwMode="auto">
            <a:xfrm>
              <a:off x="3099442" y="4411237"/>
              <a:ext cx="20467" cy="1074238"/>
            </a:xfrm>
            <a:custGeom>
              <a:avLst/>
              <a:gdLst>
                <a:gd name="T0" fmla="*/ 64 w 176"/>
                <a:gd name="T1" fmla="*/ 5760 h 5784"/>
                <a:gd name="T2" fmla="*/ 48 w 176"/>
                <a:gd name="T3" fmla="*/ 5736 h 5784"/>
                <a:gd name="T4" fmla="*/ 64 w 176"/>
                <a:gd name="T5" fmla="*/ 5736 h 5784"/>
                <a:gd name="T6" fmla="*/ 80 w 176"/>
                <a:gd name="T7" fmla="*/ 5736 h 5784"/>
                <a:gd name="T8" fmla="*/ 104 w 176"/>
                <a:gd name="T9" fmla="*/ 5688 h 5784"/>
                <a:gd name="T10" fmla="*/ 64 w 176"/>
                <a:gd name="T11" fmla="*/ 5608 h 5784"/>
                <a:gd name="T12" fmla="*/ 64 w 176"/>
                <a:gd name="T13" fmla="*/ 5400 h 5784"/>
                <a:gd name="T14" fmla="*/ 72 w 176"/>
                <a:gd name="T15" fmla="*/ 5248 h 5784"/>
                <a:gd name="T16" fmla="*/ 72 w 176"/>
                <a:gd name="T17" fmla="*/ 5040 h 5784"/>
                <a:gd name="T18" fmla="*/ 72 w 176"/>
                <a:gd name="T19" fmla="*/ 4832 h 5784"/>
                <a:gd name="T20" fmla="*/ 80 w 176"/>
                <a:gd name="T21" fmla="*/ 4672 h 5784"/>
                <a:gd name="T22" fmla="*/ 80 w 176"/>
                <a:gd name="T23" fmla="*/ 4392 h 5784"/>
                <a:gd name="T24" fmla="*/ 80 w 176"/>
                <a:gd name="T25" fmla="*/ 3904 h 5784"/>
                <a:gd name="T26" fmla="*/ 88 w 176"/>
                <a:gd name="T27" fmla="*/ 3536 h 5784"/>
                <a:gd name="T28" fmla="*/ 88 w 176"/>
                <a:gd name="T29" fmla="*/ 3072 h 5784"/>
                <a:gd name="T30" fmla="*/ 88 w 176"/>
                <a:gd name="T31" fmla="*/ 2656 h 5784"/>
                <a:gd name="T32" fmla="*/ 88 w 176"/>
                <a:gd name="T33" fmla="*/ 2448 h 5784"/>
                <a:gd name="T34" fmla="*/ 96 w 176"/>
                <a:gd name="T35" fmla="*/ 2272 h 5784"/>
                <a:gd name="T36" fmla="*/ 96 w 176"/>
                <a:gd name="T37" fmla="*/ 2064 h 5784"/>
                <a:gd name="T38" fmla="*/ 96 w 176"/>
                <a:gd name="T39" fmla="*/ 1832 h 5784"/>
                <a:gd name="T40" fmla="*/ 104 w 176"/>
                <a:gd name="T41" fmla="*/ 1672 h 5784"/>
                <a:gd name="T42" fmla="*/ 104 w 176"/>
                <a:gd name="T43" fmla="*/ 1472 h 5784"/>
                <a:gd name="T44" fmla="*/ 104 w 176"/>
                <a:gd name="T45" fmla="*/ 1264 h 5784"/>
                <a:gd name="T46" fmla="*/ 112 w 176"/>
                <a:gd name="T47" fmla="*/ 1104 h 5784"/>
                <a:gd name="T48" fmla="*/ 112 w 176"/>
                <a:gd name="T49" fmla="*/ 896 h 5784"/>
                <a:gd name="T50" fmla="*/ 144 w 176"/>
                <a:gd name="T51" fmla="*/ 720 h 5784"/>
                <a:gd name="T52" fmla="*/ 120 w 176"/>
                <a:gd name="T53" fmla="*/ 560 h 5784"/>
                <a:gd name="T54" fmla="*/ 120 w 176"/>
                <a:gd name="T55" fmla="*/ 328 h 5784"/>
                <a:gd name="T56" fmla="*/ 130 w 176"/>
                <a:gd name="T57" fmla="*/ 145 h 5784"/>
                <a:gd name="T58" fmla="*/ 176 w 176"/>
                <a:gd name="T59" fmla="*/ 24 h 5784"/>
                <a:gd name="T60" fmla="*/ 128 w 176"/>
                <a:gd name="T61" fmla="*/ 48 h 5784"/>
                <a:gd name="T62" fmla="*/ 175 w 176"/>
                <a:gd name="T63" fmla="*/ 160 h 5784"/>
                <a:gd name="T64" fmla="*/ 168 w 176"/>
                <a:gd name="T65" fmla="*/ 328 h 5784"/>
                <a:gd name="T66" fmla="*/ 168 w 176"/>
                <a:gd name="T67" fmla="*/ 560 h 5784"/>
                <a:gd name="T68" fmla="*/ 144 w 176"/>
                <a:gd name="T69" fmla="*/ 768 h 5784"/>
                <a:gd name="T70" fmla="*/ 160 w 176"/>
                <a:gd name="T71" fmla="*/ 896 h 5784"/>
                <a:gd name="T72" fmla="*/ 160 w 176"/>
                <a:gd name="T73" fmla="*/ 1104 h 5784"/>
                <a:gd name="T74" fmla="*/ 152 w 176"/>
                <a:gd name="T75" fmla="*/ 1264 h 5784"/>
                <a:gd name="T76" fmla="*/ 152 w 176"/>
                <a:gd name="T77" fmla="*/ 1472 h 5784"/>
                <a:gd name="T78" fmla="*/ 152 w 176"/>
                <a:gd name="T79" fmla="*/ 1672 h 5784"/>
                <a:gd name="T80" fmla="*/ 144 w 176"/>
                <a:gd name="T81" fmla="*/ 1832 h 5784"/>
                <a:gd name="T82" fmla="*/ 144 w 176"/>
                <a:gd name="T83" fmla="*/ 2064 h 5784"/>
                <a:gd name="T84" fmla="*/ 144 w 176"/>
                <a:gd name="T85" fmla="*/ 2272 h 5784"/>
                <a:gd name="T86" fmla="*/ 136 w 176"/>
                <a:gd name="T87" fmla="*/ 2448 h 5784"/>
                <a:gd name="T88" fmla="*/ 136 w 176"/>
                <a:gd name="T89" fmla="*/ 2656 h 5784"/>
                <a:gd name="T90" fmla="*/ 136 w 176"/>
                <a:gd name="T91" fmla="*/ 3072 h 5784"/>
                <a:gd name="T92" fmla="*/ 136 w 176"/>
                <a:gd name="T93" fmla="*/ 3536 h 5784"/>
                <a:gd name="T94" fmla="*/ 128 w 176"/>
                <a:gd name="T95" fmla="*/ 3904 h 5784"/>
                <a:gd name="T96" fmla="*/ 128 w 176"/>
                <a:gd name="T97" fmla="*/ 4392 h 5784"/>
                <a:gd name="T98" fmla="*/ 128 w 176"/>
                <a:gd name="T99" fmla="*/ 4672 h 5784"/>
                <a:gd name="T100" fmla="*/ 120 w 176"/>
                <a:gd name="T101" fmla="*/ 4832 h 5784"/>
                <a:gd name="T102" fmla="*/ 120 w 176"/>
                <a:gd name="T103" fmla="*/ 5040 h 5784"/>
                <a:gd name="T104" fmla="*/ 120 w 176"/>
                <a:gd name="T105" fmla="*/ 5248 h 5784"/>
                <a:gd name="T106" fmla="*/ 112 w 176"/>
                <a:gd name="T107" fmla="*/ 5400 h 5784"/>
                <a:gd name="T108" fmla="*/ 112 w 176"/>
                <a:gd name="T109" fmla="*/ 5608 h 5784"/>
                <a:gd name="T110" fmla="*/ 56 w 176"/>
                <a:gd name="T111" fmla="*/ 5656 h 5784"/>
                <a:gd name="T112" fmla="*/ 48 w 176"/>
                <a:gd name="T113" fmla="*/ 5760 h 5784"/>
                <a:gd name="T114" fmla="*/ 32 w 176"/>
                <a:gd name="T115" fmla="*/ 5736 h 5784"/>
                <a:gd name="T116" fmla="*/ 72 w 176"/>
                <a:gd name="T117" fmla="*/ 5760 h 5784"/>
                <a:gd name="T118" fmla="*/ 32 w 176"/>
                <a:gd name="T119" fmla="*/ 5784 h 57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6" h="5784">
                  <a:moveTo>
                    <a:pt x="24" y="5736"/>
                  </a:moveTo>
                  <a:lnTo>
                    <a:pt x="32" y="5736"/>
                  </a:lnTo>
                  <a:lnTo>
                    <a:pt x="40" y="5736"/>
                  </a:lnTo>
                  <a:lnTo>
                    <a:pt x="16" y="5760"/>
                  </a:lnTo>
                  <a:lnTo>
                    <a:pt x="16" y="5736"/>
                  </a:lnTo>
                  <a:cubicBezTo>
                    <a:pt x="16" y="5723"/>
                    <a:pt x="27" y="5712"/>
                    <a:pt x="40" y="5712"/>
                  </a:cubicBezTo>
                  <a:cubicBezTo>
                    <a:pt x="54" y="5712"/>
                    <a:pt x="64" y="5723"/>
                    <a:pt x="64" y="5736"/>
                  </a:cubicBezTo>
                  <a:lnTo>
                    <a:pt x="64" y="5760"/>
                  </a:lnTo>
                  <a:lnTo>
                    <a:pt x="40" y="5736"/>
                  </a:lnTo>
                  <a:lnTo>
                    <a:pt x="48" y="5736"/>
                  </a:lnTo>
                  <a:lnTo>
                    <a:pt x="24" y="5760"/>
                  </a:lnTo>
                  <a:lnTo>
                    <a:pt x="24" y="5736"/>
                  </a:lnTo>
                  <a:cubicBezTo>
                    <a:pt x="24" y="5723"/>
                    <a:pt x="35" y="5712"/>
                    <a:pt x="48" y="5712"/>
                  </a:cubicBezTo>
                  <a:cubicBezTo>
                    <a:pt x="62" y="5712"/>
                    <a:pt x="72" y="5723"/>
                    <a:pt x="72" y="5736"/>
                  </a:cubicBezTo>
                  <a:lnTo>
                    <a:pt x="72" y="5760"/>
                  </a:lnTo>
                  <a:lnTo>
                    <a:pt x="48" y="5736"/>
                  </a:lnTo>
                  <a:lnTo>
                    <a:pt x="56" y="5736"/>
                  </a:lnTo>
                  <a:lnTo>
                    <a:pt x="32" y="5760"/>
                  </a:lnTo>
                  <a:lnTo>
                    <a:pt x="32" y="5736"/>
                  </a:lnTo>
                  <a:cubicBezTo>
                    <a:pt x="32" y="5723"/>
                    <a:pt x="43" y="5712"/>
                    <a:pt x="56" y="5712"/>
                  </a:cubicBezTo>
                  <a:cubicBezTo>
                    <a:pt x="70" y="5712"/>
                    <a:pt x="80" y="5723"/>
                    <a:pt x="80" y="5736"/>
                  </a:cubicBezTo>
                  <a:lnTo>
                    <a:pt x="80" y="5760"/>
                  </a:lnTo>
                  <a:lnTo>
                    <a:pt x="56" y="5736"/>
                  </a:lnTo>
                  <a:lnTo>
                    <a:pt x="64" y="5736"/>
                  </a:lnTo>
                  <a:lnTo>
                    <a:pt x="72" y="5736"/>
                  </a:lnTo>
                  <a:lnTo>
                    <a:pt x="48" y="5760"/>
                  </a:lnTo>
                  <a:lnTo>
                    <a:pt x="48" y="5736"/>
                  </a:lnTo>
                  <a:cubicBezTo>
                    <a:pt x="48" y="5723"/>
                    <a:pt x="59" y="5712"/>
                    <a:pt x="72" y="5712"/>
                  </a:cubicBezTo>
                  <a:cubicBezTo>
                    <a:pt x="86" y="5712"/>
                    <a:pt x="96" y="5723"/>
                    <a:pt x="96" y="5736"/>
                  </a:cubicBezTo>
                  <a:lnTo>
                    <a:pt x="96" y="5760"/>
                  </a:lnTo>
                  <a:lnTo>
                    <a:pt x="72" y="5736"/>
                  </a:lnTo>
                  <a:lnTo>
                    <a:pt x="80" y="5736"/>
                  </a:lnTo>
                  <a:lnTo>
                    <a:pt x="56" y="5760"/>
                  </a:lnTo>
                  <a:lnTo>
                    <a:pt x="56" y="5736"/>
                  </a:lnTo>
                  <a:lnTo>
                    <a:pt x="56" y="5712"/>
                  </a:lnTo>
                  <a:lnTo>
                    <a:pt x="56" y="5688"/>
                  </a:lnTo>
                  <a:lnTo>
                    <a:pt x="56" y="5656"/>
                  </a:lnTo>
                  <a:cubicBezTo>
                    <a:pt x="56" y="5643"/>
                    <a:pt x="67" y="5632"/>
                    <a:pt x="80" y="5632"/>
                  </a:cubicBezTo>
                  <a:cubicBezTo>
                    <a:pt x="94" y="5632"/>
                    <a:pt x="104" y="5643"/>
                    <a:pt x="104" y="5656"/>
                  </a:cubicBezTo>
                  <a:lnTo>
                    <a:pt x="104" y="5688"/>
                  </a:lnTo>
                  <a:cubicBezTo>
                    <a:pt x="104" y="5702"/>
                    <a:pt x="94" y="5712"/>
                    <a:pt x="80" y="5712"/>
                  </a:cubicBezTo>
                  <a:cubicBezTo>
                    <a:pt x="67" y="5712"/>
                    <a:pt x="56" y="5702"/>
                    <a:pt x="56" y="5688"/>
                  </a:cubicBezTo>
                  <a:lnTo>
                    <a:pt x="56" y="5656"/>
                  </a:lnTo>
                  <a:lnTo>
                    <a:pt x="56" y="5632"/>
                  </a:lnTo>
                  <a:lnTo>
                    <a:pt x="56" y="5608"/>
                  </a:lnTo>
                  <a:cubicBezTo>
                    <a:pt x="56" y="5595"/>
                    <a:pt x="67" y="5584"/>
                    <a:pt x="80" y="5584"/>
                  </a:cubicBezTo>
                  <a:lnTo>
                    <a:pt x="88" y="5584"/>
                  </a:lnTo>
                  <a:lnTo>
                    <a:pt x="64" y="5608"/>
                  </a:lnTo>
                  <a:lnTo>
                    <a:pt x="64" y="5584"/>
                  </a:lnTo>
                  <a:lnTo>
                    <a:pt x="64" y="5552"/>
                  </a:lnTo>
                  <a:lnTo>
                    <a:pt x="64" y="5528"/>
                  </a:lnTo>
                  <a:lnTo>
                    <a:pt x="64" y="5504"/>
                  </a:lnTo>
                  <a:lnTo>
                    <a:pt x="64" y="5480"/>
                  </a:lnTo>
                  <a:lnTo>
                    <a:pt x="64" y="5448"/>
                  </a:lnTo>
                  <a:lnTo>
                    <a:pt x="64" y="5424"/>
                  </a:lnTo>
                  <a:lnTo>
                    <a:pt x="64" y="5400"/>
                  </a:lnTo>
                  <a:lnTo>
                    <a:pt x="64" y="5376"/>
                  </a:lnTo>
                  <a:lnTo>
                    <a:pt x="64" y="5352"/>
                  </a:lnTo>
                  <a:lnTo>
                    <a:pt x="64" y="5320"/>
                  </a:lnTo>
                  <a:cubicBezTo>
                    <a:pt x="64" y="5318"/>
                    <a:pt x="65" y="5315"/>
                    <a:pt x="66" y="5313"/>
                  </a:cubicBezTo>
                  <a:lnTo>
                    <a:pt x="74" y="5289"/>
                  </a:lnTo>
                  <a:lnTo>
                    <a:pt x="72" y="5296"/>
                  </a:lnTo>
                  <a:lnTo>
                    <a:pt x="72" y="5272"/>
                  </a:lnTo>
                  <a:lnTo>
                    <a:pt x="72" y="5248"/>
                  </a:lnTo>
                  <a:lnTo>
                    <a:pt x="72" y="5216"/>
                  </a:lnTo>
                  <a:lnTo>
                    <a:pt x="72" y="5192"/>
                  </a:lnTo>
                  <a:lnTo>
                    <a:pt x="72" y="5168"/>
                  </a:lnTo>
                  <a:lnTo>
                    <a:pt x="72" y="5144"/>
                  </a:lnTo>
                  <a:lnTo>
                    <a:pt x="72" y="5112"/>
                  </a:lnTo>
                  <a:lnTo>
                    <a:pt x="72" y="5088"/>
                  </a:lnTo>
                  <a:lnTo>
                    <a:pt x="72" y="5064"/>
                  </a:lnTo>
                  <a:lnTo>
                    <a:pt x="72" y="5040"/>
                  </a:lnTo>
                  <a:lnTo>
                    <a:pt x="72" y="5016"/>
                  </a:lnTo>
                  <a:lnTo>
                    <a:pt x="72" y="4984"/>
                  </a:lnTo>
                  <a:lnTo>
                    <a:pt x="72" y="4960"/>
                  </a:lnTo>
                  <a:lnTo>
                    <a:pt x="72" y="4936"/>
                  </a:lnTo>
                  <a:lnTo>
                    <a:pt x="72" y="4912"/>
                  </a:lnTo>
                  <a:lnTo>
                    <a:pt x="72" y="4880"/>
                  </a:lnTo>
                  <a:lnTo>
                    <a:pt x="72" y="4856"/>
                  </a:lnTo>
                  <a:lnTo>
                    <a:pt x="72" y="4832"/>
                  </a:lnTo>
                  <a:cubicBezTo>
                    <a:pt x="72" y="4830"/>
                    <a:pt x="73" y="4827"/>
                    <a:pt x="74" y="4825"/>
                  </a:cubicBezTo>
                  <a:lnTo>
                    <a:pt x="82" y="4801"/>
                  </a:lnTo>
                  <a:lnTo>
                    <a:pt x="80" y="4808"/>
                  </a:lnTo>
                  <a:lnTo>
                    <a:pt x="80" y="4776"/>
                  </a:lnTo>
                  <a:lnTo>
                    <a:pt x="80" y="4752"/>
                  </a:lnTo>
                  <a:lnTo>
                    <a:pt x="80" y="4728"/>
                  </a:lnTo>
                  <a:lnTo>
                    <a:pt x="80" y="4704"/>
                  </a:lnTo>
                  <a:lnTo>
                    <a:pt x="80" y="4672"/>
                  </a:lnTo>
                  <a:lnTo>
                    <a:pt x="80" y="4648"/>
                  </a:lnTo>
                  <a:lnTo>
                    <a:pt x="80" y="4624"/>
                  </a:lnTo>
                  <a:lnTo>
                    <a:pt x="80" y="4600"/>
                  </a:lnTo>
                  <a:lnTo>
                    <a:pt x="80" y="4576"/>
                  </a:lnTo>
                  <a:lnTo>
                    <a:pt x="80" y="4520"/>
                  </a:lnTo>
                  <a:lnTo>
                    <a:pt x="80" y="4496"/>
                  </a:lnTo>
                  <a:lnTo>
                    <a:pt x="80" y="4440"/>
                  </a:lnTo>
                  <a:lnTo>
                    <a:pt x="80" y="4392"/>
                  </a:lnTo>
                  <a:lnTo>
                    <a:pt x="80" y="4312"/>
                  </a:lnTo>
                  <a:lnTo>
                    <a:pt x="80" y="4264"/>
                  </a:lnTo>
                  <a:lnTo>
                    <a:pt x="80" y="4184"/>
                  </a:lnTo>
                  <a:lnTo>
                    <a:pt x="80" y="4136"/>
                  </a:lnTo>
                  <a:lnTo>
                    <a:pt x="80" y="4056"/>
                  </a:lnTo>
                  <a:lnTo>
                    <a:pt x="80" y="4000"/>
                  </a:lnTo>
                  <a:lnTo>
                    <a:pt x="80" y="3952"/>
                  </a:lnTo>
                  <a:lnTo>
                    <a:pt x="80" y="3904"/>
                  </a:lnTo>
                  <a:lnTo>
                    <a:pt x="80" y="3848"/>
                  </a:lnTo>
                  <a:lnTo>
                    <a:pt x="80" y="3768"/>
                  </a:lnTo>
                  <a:lnTo>
                    <a:pt x="80" y="3720"/>
                  </a:lnTo>
                  <a:lnTo>
                    <a:pt x="80" y="3664"/>
                  </a:lnTo>
                  <a:lnTo>
                    <a:pt x="80" y="3592"/>
                  </a:lnTo>
                  <a:cubicBezTo>
                    <a:pt x="80" y="3591"/>
                    <a:pt x="81" y="3590"/>
                    <a:pt x="81" y="3589"/>
                  </a:cubicBezTo>
                  <a:lnTo>
                    <a:pt x="89" y="3533"/>
                  </a:lnTo>
                  <a:lnTo>
                    <a:pt x="88" y="3536"/>
                  </a:lnTo>
                  <a:lnTo>
                    <a:pt x="88" y="3488"/>
                  </a:lnTo>
                  <a:lnTo>
                    <a:pt x="88" y="3432"/>
                  </a:lnTo>
                  <a:lnTo>
                    <a:pt x="88" y="3360"/>
                  </a:lnTo>
                  <a:lnTo>
                    <a:pt x="88" y="3280"/>
                  </a:lnTo>
                  <a:lnTo>
                    <a:pt x="88" y="3224"/>
                  </a:lnTo>
                  <a:lnTo>
                    <a:pt x="88" y="3176"/>
                  </a:lnTo>
                  <a:lnTo>
                    <a:pt x="88" y="3128"/>
                  </a:lnTo>
                  <a:lnTo>
                    <a:pt x="88" y="3072"/>
                  </a:lnTo>
                  <a:lnTo>
                    <a:pt x="88" y="3048"/>
                  </a:lnTo>
                  <a:lnTo>
                    <a:pt x="88" y="2992"/>
                  </a:lnTo>
                  <a:lnTo>
                    <a:pt x="88" y="2920"/>
                  </a:lnTo>
                  <a:lnTo>
                    <a:pt x="88" y="2864"/>
                  </a:lnTo>
                  <a:lnTo>
                    <a:pt x="88" y="2784"/>
                  </a:lnTo>
                  <a:lnTo>
                    <a:pt x="88" y="2736"/>
                  </a:lnTo>
                  <a:lnTo>
                    <a:pt x="88" y="2688"/>
                  </a:lnTo>
                  <a:lnTo>
                    <a:pt x="88" y="2656"/>
                  </a:lnTo>
                  <a:lnTo>
                    <a:pt x="88" y="2632"/>
                  </a:lnTo>
                  <a:lnTo>
                    <a:pt x="88" y="2608"/>
                  </a:lnTo>
                  <a:lnTo>
                    <a:pt x="88" y="2584"/>
                  </a:lnTo>
                  <a:lnTo>
                    <a:pt x="88" y="2552"/>
                  </a:lnTo>
                  <a:lnTo>
                    <a:pt x="88" y="2528"/>
                  </a:lnTo>
                  <a:lnTo>
                    <a:pt x="88" y="2504"/>
                  </a:lnTo>
                  <a:lnTo>
                    <a:pt x="88" y="2480"/>
                  </a:lnTo>
                  <a:lnTo>
                    <a:pt x="88" y="2448"/>
                  </a:lnTo>
                  <a:lnTo>
                    <a:pt x="88" y="2424"/>
                  </a:lnTo>
                  <a:lnTo>
                    <a:pt x="88" y="2376"/>
                  </a:lnTo>
                  <a:cubicBezTo>
                    <a:pt x="88" y="2374"/>
                    <a:pt x="89" y="2371"/>
                    <a:pt x="90" y="2369"/>
                  </a:cubicBezTo>
                  <a:lnTo>
                    <a:pt x="98" y="2345"/>
                  </a:lnTo>
                  <a:lnTo>
                    <a:pt x="96" y="2352"/>
                  </a:lnTo>
                  <a:lnTo>
                    <a:pt x="96" y="2320"/>
                  </a:lnTo>
                  <a:lnTo>
                    <a:pt x="96" y="2296"/>
                  </a:lnTo>
                  <a:lnTo>
                    <a:pt x="96" y="2272"/>
                  </a:lnTo>
                  <a:lnTo>
                    <a:pt x="96" y="2248"/>
                  </a:lnTo>
                  <a:lnTo>
                    <a:pt x="96" y="2216"/>
                  </a:lnTo>
                  <a:lnTo>
                    <a:pt x="96" y="2192"/>
                  </a:lnTo>
                  <a:lnTo>
                    <a:pt x="96" y="2168"/>
                  </a:lnTo>
                  <a:lnTo>
                    <a:pt x="96" y="2144"/>
                  </a:lnTo>
                  <a:lnTo>
                    <a:pt x="96" y="2112"/>
                  </a:lnTo>
                  <a:lnTo>
                    <a:pt x="96" y="2088"/>
                  </a:lnTo>
                  <a:lnTo>
                    <a:pt x="96" y="2064"/>
                  </a:lnTo>
                  <a:lnTo>
                    <a:pt x="96" y="2040"/>
                  </a:lnTo>
                  <a:lnTo>
                    <a:pt x="96" y="2016"/>
                  </a:lnTo>
                  <a:lnTo>
                    <a:pt x="96" y="1960"/>
                  </a:lnTo>
                  <a:lnTo>
                    <a:pt x="96" y="1936"/>
                  </a:lnTo>
                  <a:lnTo>
                    <a:pt x="96" y="1912"/>
                  </a:lnTo>
                  <a:lnTo>
                    <a:pt x="96" y="1880"/>
                  </a:lnTo>
                  <a:lnTo>
                    <a:pt x="96" y="1856"/>
                  </a:lnTo>
                  <a:lnTo>
                    <a:pt x="96" y="1832"/>
                  </a:lnTo>
                  <a:lnTo>
                    <a:pt x="96" y="1808"/>
                  </a:lnTo>
                  <a:lnTo>
                    <a:pt x="96" y="1776"/>
                  </a:lnTo>
                  <a:lnTo>
                    <a:pt x="96" y="1752"/>
                  </a:lnTo>
                  <a:cubicBezTo>
                    <a:pt x="96" y="1750"/>
                    <a:pt x="97" y="1747"/>
                    <a:pt x="98" y="1745"/>
                  </a:cubicBezTo>
                  <a:lnTo>
                    <a:pt x="106" y="1721"/>
                  </a:lnTo>
                  <a:lnTo>
                    <a:pt x="104" y="1728"/>
                  </a:lnTo>
                  <a:lnTo>
                    <a:pt x="104" y="1704"/>
                  </a:lnTo>
                  <a:lnTo>
                    <a:pt x="104" y="1672"/>
                  </a:lnTo>
                  <a:lnTo>
                    <a:pt x="104" y="1648"/>
                  </a:lnTo>
                  <a:lnTo>
                    <a:pt x="104" y="1624"/>
                  </a:lnTo>
                  <a:lnTo>
                    <a:pt x="104" y="1600"/>
                  </a:lnTo>
                  <a:lnTo>
                    <a:pt x="104" y="1576"/>
                  </a:lnTo>
                  <a:lnTo>
                    <a:pt x="104" y="1544"/>
                  </a:lnTo>
                  <a:lnTo>
                    <a:pt x="104" y="1520"/>
                  </a:lnTo>
                  <a:lnTo>
                    <a:pt x="104" y="1496"/>
                  </a:lnTo>
                  <a:lnTo>
                    <a:pt x="104" y="1472"/>
                  </a:lnTo>
                  <a:lnTo>
                    <a:pt x="104" y="1440"/>
                  </a:lnTo>
                  <a:lnTo>
                    <a:pt x="104" y="1416"/>
                  </a:lnTo>
                  <a:lnTo>
                    <a:pt x="104" y="1392"/>
                  </a:lnTo>
                  <a:lnTo>
                    <a:pt x="104" y="1368"/>
                  </a:lnTo>
                  <a:lnTo>
                    <a:pt x="104" y="1336"/>
                  </a:lnTo>
                  <a:lnTo>
                    <a:pt x="104" y="1312"/>
                  </a:lnTo>
                  <a:lnTo>
                    <a:pt x="104" y="1288"/>
                  </a:lnTo>
                  <a:lnTo>
                    <a:pt x="104" y="1264"/>
                  </a:lnTo>
                  <a:lnTo>
                    <a:pt x="104" y="1240"/>
                  </a:lnTo>
                  <a:cubicBezTo>
                    <a:pt x="104" y="1239"/>
                    <a:pt x="105" y="1237"/>
                    <a:pt x="105" y="1235"/>
                  </a:cubicBezTo>
                  <a:lnTo>
                    <a:pt x="113" y="1203"/>
                  </a:lnTo>
                  <a:lnTo>
                    <a:pt x="112" y="1208"/>
                  </a:lnTo>
                  <a:lnTo>
                    <a:pt x="112" y="1184"/>
                  </a:lnTo>
                  <a:lnTo>
                    <a:pt x="112" y="1160"/>
                  </a:lnTo>
                  <a:lnTo>
                    <a:pt x="112" y="1136"/>
                  </a:lnTo>
                  <a:lnTo>
                    <a:pt x="112" y="1104"/>
                  </a:lnTo>
                  <a:lnTo>
                    <a:pt x="112" y="1080"/>
                  </a:lnTo>
                  <a:lnTo>
                    <a:pt x="112" y="1056"/>
                  </a:lnTo>
                  <a:lnTo>
                    <a:pt x="112" y="1032"/>
                  </a:lnTo>
                  <a:lnTo>
                    <a:pt x="112" y="1000"/>
                  </a:lnTo>
                  <a:lnTo>
                    <a:pt x="112" y="976"/>
                  </a:lnTo>
                  <a:lnTo>
                    <a:pt x="112" y="952"/>
                  </a:lnTo>
                  <a:lnTo>
                    <a:pt x="112" y="928"/>
                  </a:lnTo>
                  <a:lnTo>
                    <a:pt x="112" y="896"/>
                  </a:lnTo>
                  <a:lnTo>
                    <a:pt x="112" y="872"/>
                  </a:lnTo>
                  <a:lnTo>
                    <a:pt x="112" y="848"/>
                  </a:lnTo>
                  <a:lnTo>
                    <a:pt x="112" y="824"/>
                  </a:lnTo>
                  <a:lnTo>
                    <a:pt x="112" y="800"/>
                  </a:lnTo>
                  <a:lnTo>
                    <a:pt x="112" y="768"/>
                  </a:lnTo>
                  <a:lnTo>
                    <a:pt x="112" y="744"/>
                  </a:lnTo>
                  <a:cubicBezTo>
                    <a:pt x="112" y="731"/>
                    <a:pt x="123" y="720"/>
                    <a:pt x="136" y="720"/>
                  </a:cubicBezTo>
                  <a:lnTo>
                    <a:pt x="144" y="720"/>
                  </a:lnTo>
                  <a:lnTo>
                    <a:pt x="120" y="744"/>
                  </a:lnTo>
                  <a:lnTo>
                    <a:pt x="120" y="720"/>
                  </a:lnTo>
                  <a:lnTo>
                    <a:pt x="120" y="696"/>
                  </a:lnTo>
                  <a:lnTo>
                    <a:pt x="120" y="664"/>
                  </a:lnTo>
                  <a:lnTo>
                    <a:pt x="120" y="640"/>
                  </a:lnTo>
                  <a:lnTo>
                    <a:pt x="120" y="616"/>
                  </a:lnTo>
                  <a:lnTo>
                    <a:pt x="120" y="592"/>
                  </a:lnTo>
                  <a:lnTo>
                    <a:pt x="120" y="560"/>
                  </a:lnTo>
                  <a:lnTo>
                    <a:pt x="120" y="536"/>
                  </a:lnTo>
                  <a:lnTo>
                    <a:pt x="120" y="512"/>
                  </a:lnTo>
                  <a:lnTo>
                    <a:pt x="120" y="464"/>
                  </a:lnTo>
                  <a:lnTo>
                    <a:pt x="120" y="432"/>
                  </a:lnTo>
                  <a:lnTo>
                    <a:pt x="120" y="408"/>
                  </a:lnTo>
                  <a:lnTo>
                    <a:pt x="120" y="384"/>
                  </a:lnTo>
                  <a:lnTo>
                    <a:pt x="120" y="360"/>
                  </a:lnTo>
                  <a:lnTo>
                    <a:pt x="120" y="328"/>
                  </a:lnTo>
                  <a:lnTo>
                    <a:pt x="120" y="304"/>
                  </a:lnTo>
                  <a:lnTo>
                    <a:pt x="120" y="280"/>
                  </a:lnTo>
                  <a:lnTo>
                    <a:pt x="120" y="256"/>
                  </a:lnTo>
                  <a:lnTo>
                    <a:pt x="120" y="224"/>
                  </a:lnTo>
                  <a:lnTo>
                    <a:pt x="120" y="200"/>
                  </a:lnTo>
                  <a:lnTo>
                    <a:pt x="120" y="176"/>
                  </a:lnTo>
                  <a:cubicBezTo>
                    <a:pt x="120" y="174"/>
                    <a:pt x="121" y="171"/>
                    <a:pt x="122" y="169"/>
                  </a:cubicBezTo>
                  <a:lnTo>
                    <a:pt x="130" y="145"/>
                  </a:lnTo>
                  <a:lnTo>
                    <a:pt x="128" y="152"/>
                  </a:lnTo>
                  <a:lnTo>
                    <a:pt x="128" y="128"/>
                  </a:lnTo>
                  <a:lnTo>
                    <a:pt x="128" y="96"/>
                  </a:lnTo>
                  <a:lnTo>
                    <a:pt x="128" y="72"/>
                  </a:lnTo>
                  <a:lnTo>
                    <a:pt x="128" y="48"/>
                  </a:lnTo>
                  <a:lnTo>
                    <a:pt x="128" y="24"/>
                  </a:lnTo>
                  <a:cubicBezTo>
                    <a:pt x="128" y="11"/>
                    <a:pt x="139" y="0"/>
                    <a:pt x="152" y="0"/>
                  </a:cubicBezTo>
                  <a:cubicBezTo>
                    <a:pt x="166" y="0"/>
                    <a:pt x="176" y="11"/>
                    <a:pt x="176" y="24"/>
                  </a:cubicBezTo>
                  <a:lnTo>
                    <a:pt x="176" y="48"/>
                  </a:lnTo>
                  <a:cubicBezTo>
                    <a:pt x="176" y="62"/>
                    <a:pt x="166" y="72"/>
                    <a:pt x="152" y="72"/>
                  </a:cubicBezTo>
                  <a:cubicBezTo>
                    <a:pt x="139" y="72"/>
                    <a:pt x="128" y="62"/>
                    <a:pt x="128" y="48"/>
                  </a:cubicBezTo>
                  <a:lnTo>
                    <a:pt x="128" y="24"/>
                  </a:lnTo>
                  <a:cubicBezTo>
                    <a:pt x="128" y="11"/>
                    <a:pt x="139" y="0"/>
                    <a:pt x="152" y="0"/>
                  </a:cubicBezTo>
                  <a:cubicBezTo>
                    <a:pt x="166" y="0"/>
                    <a:pt x="176" y="11"/>
                    <a:pt x="176" y="24"/>
                  </a:cubicBezTo>
                  <a:lnTo>
                    <a:pt x="176" y="48"/>
                  </a:lnTo>
                  <a:lnTo>
                    <a:pt x="128" y="48"/>
                  </a:lnTo>
                  <a:lnTo>
                    <a:pt x="128" y="24"/>
                  </a:lnTo>
                  <a:lnTo>
                    <a:pt x="176" y="24"/>
                  </a:lnTo>
                  <a:lnTo>
                    <a:pt x="176" y="48"/>
                  </a:lnTo>
                  <a:lnTo>
                    <a:pt x="176" y="72"/>
                  </a:lnTo>
                  <a:lnTo>
                    <a:pt x="176" y="96"/>
                  </a:lnTo>
                  <a:lnTo>
                    <a:pt x="176" y="128"/>
                  </a:lnTo>
                  <a:lnTo>
                    <a:pt x="176" y="152"/>
                  </a:lnTo>
                  <a:cubicBezTo>
                    <a:pt x="176" y="155"/>
                    <a:pt x="176" y="158"/>
                    <a:pt x="175" y="160"/>
                  </a:cubicBezTo>
                  <a:lnTo>
                    <a:pt x="167" y="184"/>
                  </a:lnTo>
                  <a:lnTo>
                    <a:pt x="168" y="176"/>
                  </a:lnTo>
                  <a:lnTo>
                    <a:pt x="168" y="200"/>
                  </a:lnTo>
                  <a:lnTo>
                    <a:pt x="168" y="224"/>
                  </a:lnTo>
                  <a:lnTo>
                    <a:pt x="168" y="256"/>
                  </a:lnTo>
                  <a:lnTo>
                    <a:pt x="168" y="280"/>
                  </a:lnTo>
                  <a:lnTo>
                    <a:pt x="168" y="304"/>
                  </a:lnTo>
                  <a:lnTo>
                    <a:pt x="168" y="328"/>
                  </a:lnTo>
                  <a:lnTo>
                    <a:pt x="168" y="360"/>
                  </a:lnTo>
                  <a:lnTo>
                    <a:pt x="168" y="384"/>
                  </a:lnTo>
                  <a:lnTo>
                    <a:pt x="168" y="408"/>
                  </a:lnTo>
                  <a:lnTo>
                    <a:pt x="168" y="432"/>
                  </a:lnTo>
                  <a:lnTo>
                    <a:pt x="168" y="464"/>
                  </a:lnTo>
                  <a:lnTo>
                    <a:pt x="168" y="512"/>
                  </a:lnTo>
                  <a:lnTo>
                    <a:pt x="168" y="536"/>
                  </a:lnTo>
                  <a:lnTo>
                    <a:pt x="168" y="560"/>
                  </a:lnTo>
                  <a:lnTo>
                    <a:pt x="168" y="592"/>
                  </a:lnTo>
                  <a:lnTo>
                    <a:pt x="168" y="616"/>
                  </a:lnTo>
                  <a:lnTo>
                    <a:pt x="168" y="640"/>
                  </a:lnTo>
                  <a:lnTo>
                    <a:pt x="168" y="664"/>
                  </a:lnTo>
                  <a:lnTo>
                    <a:pt x="168" y="696"/>
                  </a:lnTo>
                  <a:lnTo>
                    <a:pt x="168" y="720"/>
                  </a:lnTo>
                  <a:lnTo>
                    <a:pt x="168" y="744"/>
                  </a:lnTo>
                  <a:cubicBezTo>
                    <a:pt x="168" y="758"/>
                    <a:pt x="158" y="768"/>
                    <a:pt x="144" y="768"/>
                  </a:cubicBezTo>
                  <a:lnTo>
                    <a:pt x="136" y="768"/>
                  </a:lnTo>
                  <a:lnTo>
                    <a:pt x="160" y="744"/>
                  </a:lnTo>
                  <a:lnTo>
                    <a:pt x="160" y="768"/>
                  </a:lnTo>
                  <a:lnTo>
                    <a:pt x="160" y="800"/>
                  </a:lnTo>
                  <a:lnTo>
                    <a:pt x="160" y="824"/>
                  </a:lnTo>
                  <a:lnTo>
                    <a:pt x="160" y="848"/>
                  </a:lnTo>
                  <a:lnTo>
                    <a:pt x="160" y="872"/>
                  </a:lnTo>
                  <a:lnTo>
                    <a:pt x="160" y="896"/>
                  </a:lnTo>
                  <a:lnTo>
                    <a:pt x="160" y="928"/>
                  </a:lnTo>
                  <a:lnTo>
                    <a:pt x="160" y="952"/>
                  </a:lnTo>
                  <a:lnTo>
                    <a:pt x="160" y="976"/>
                  </a:lnTo>
                  <a:lnTo>
                    <a:pt x="160" y="1000"/>
                  </a:lnTo>
                  <a:lnTo>
                    <a:pt x="160" y="1032"/>
                  </a:lnTo>
                  <a:lnTo>
                    <a:pt x="160" y="1056"/>
                  </a:lnTo>
                  <a:lnTo>
                    <a:pt x="160" y="1080"/>
                  </a:lnTo>
                  <a:lnTo>
                    <a:pt x="160" y="1104"/>
                  </a:lnTo>
                  <a:lnTo>
                    <a:pt x="160" y="1136"/>
                  </a:lnTo>
                  <a:lnTo>
                    <a:pt x="160" y="1160"/>
                  </a:lnTo>
                  <a:lnTo>
                    <a:pt x="160" y="1184"/>
                  </a:lnTo>
                  <a:lnTo>
                    <a:pt x="160" y="1208"/>
                  </a:lnTo>
                  <a:cubicBezTo>
                    <a:pt x="160" y="1210"/>
                    <a:pt x="160" y="1212"/>
                    <a:pt x="160" y="1214"/>
                  </a:cubicBezTo>
                  <a:lnTo>
                    <a:pt x="152" y="1246"/>
                  </a:lnTo>
                  <a:lnTo>
                    <a:pt x="152" y="1240"/>
                  </a:lnTo>
                  <a:lnTo>
                    <a:pt x="152" y="1264"/>
                  </a:lnTo>
                  <a:lnTo>
                    <a:pt x="152" y="1288"/>
                  </a:lnTo>
                  <a:lnTo>
                    <a:pt x="152" y="1312"/>
                  </a:lnTo>
                  <a:lnTo>
                    <a:pt x="152" y="1336"/>
                  </a:lnTo>
                  <a:lnTo>
                    <a:pt x="152" y="1368"/>
                  </a:lnTo>
                  <a:lnTo>
                    <a:pt x="152" y="1392"/>
                  </a:lnTo>
                  <a:lnTo>
                    <a:pt x="152" y="1416"/>
                  </a:lnTo>
                  <a:lnTo>
                    <a:pt x="152" y="1440"/>
                  </a:lnTo>
                  <a:lnTo>
                    <a:pt x="152" y="1472"/>
                  </a:lnTo>
                  <a:lnTo>
                    <a:pt x="152" y="1496"/>
                  </a:lnTo>
                  <a:lnTo>
                    <a:pt x="152" y="1520"/>
                  </a:lnTo>
                  <a:lnTo>
                    <a:pt x="152" y="1544"/>
                  </a:lnTo>
                  <a:lnTo>
                    <a:pt x="152" y="1576"/>
                  </a:lnTo>
                  <a:lnTo>
                    <a:pt x="152" y="1600"/>
                  </a:lnTo>
                  <a:lnTo>
                    <a:pt x="152" y="1624"/>
                  </a:lnTo>
                  <a:lnTo>
                    <a:pt x="152" y="1648"/>
                  </a:lnTo>
                  <a:lnTo>
                    <a:pt x="152" y="1672"/>
                  </a:lnTo>
                  <a:lnTo>
                    <a:pt x="152" y="1704"/>
                  </a:lnTo>
                  <a:lnTo>
                    <a:pt x="152" y="1728"/>
                  </a:lnTo>
                  <a:cubicBezTo>
                    <a:pt x="152" y="1731"/>
                    <a:pt x="152" y="1734"/>
                    <a:pt x="151" y="1736"/>
                  </a:cubicBezTo>
                  <a:lnTo>
                    <a:pt x="143" y="1760"/>
                  </a:lnTo>
                  <a:lnTo>
                    <a:pt x="144" y="1752"/>
                  </a:lnTo>
                  <a:lnTo>
                    <a:pt x="144" y="1776"/>
                  </a:lnTo>
                  <a:lnTo>
                    <a:pt x="144" y="1808"/>
                  </a:lnTo>
                  <a:lnTo>
                    <a:pt x="144" y="1832"/>
                  </a:lnTo>
                  <a:lnTo>
                    <a:pt x="144" y="1856"/>
                  </a:lnTo>
                  <a:lnTo>
                    <a:pt x="144" y="1880"/>
                  </a:lnTo>
                  <a:lnTo>
                    <a:pt x="144" y="1912"/>
                  </a:lnTo>
                  <a:lnTo>
                    <a:pt x="144" y="1936"/>
                  </a:lnTo>
                  <a:lnTo>
                    <a:pt x="144" y="1960"/>
                  </a:lnTo>
                  <a:lnTo>
                    <a:pt x="144" y="2016"/>
                  </a:lnTo>
                  <a:lnTo>
                    <a:pt x="144" y="2040"/>
                  </a:lnTo>
                  <a:lnTo>
                    <a:pt x="144" y="2064"/>
                  </a:lnTo>
                  <a:lnTo>
                    <a:pt x="144" y="2088"/>
                  </a:lnTo>
                  <a:lnTo>
                    <a:pt x="144" y="2112"/>
                  </a:lnTo>
                  <a:lnTo>
                    <a:pt x="144" y="2144"/>
                  </a:lnTo>
                  <a:lnTo>
                    <a:pt x="144" y="2168"/>
                  </a:lnTo>
                  <a:lnTo>
                    <a:pt x="144" y="2192"/>
                  </a:lnTo>
                  <a:lnTo>
                    <a:pt x="144" y="2216"/>
                  </a:lnTo>
                  <a:lnTo>
                    <a:pt x="144" y="2248"/>
                  </a:lnTo>
                  <a:lnTo>
                    <a:pt x="144" y="2272"/>
                  </a:lnTo>
                  <a:lnTo>
                    <a:pt x="144" y="2296"/>
                  </a:lnTo>
                  <a:lnTo>
                    <a:pt x="144" y="2320"/>
                  </a:lnTo>
                  <a:lnTo>
                    <a:pt x="144" y="2352"/>
                  </a:lnTo>
                  <a:cubicBezTo>
                    <a:pt x="144" y="2355"/>
                    <a:pt x="144" y="2358"/>
                    <a:pt x="143" y="2360"/>
                  </a:cubicBezTo>
                  <a:lnTo>
                    <a:pt x="135" y="2384"/>
                  </a:lnTo>
                  <a:lnTo>
                    <a:pt x="136" y="2376"/>
                  </a:lnTo>
                  <a:lnTo>
                    <a:pt x="136" y="2424"/>
                  </a:lnTo>
                  <a:lnTo>
                    <a:pt x="136" y="2448"/>
                  </a:lnTo>
                  <a:lnTo>
                    <a:pt x="136" y="2480"/>
                  </a:lnTo>
                  <a:lnTo>
                    <a:pt x="136" y="2504"/>
                  </a:lnTo>
                  <a:lnTo>
                    <a:pt x="136" y="2528"/>
                  </a:lnTo>
                  <a:lnTo>
                    <a:pt x="136" y="2552"/>
                  </a:lnTo>
                  <a:lnTo>
                    <a:pt x="136" y="2584"/>
                  </a:lnTo>
                  <a:lnTo>
                    <a:pt x="136" y="2608"/>
                  </a:lnTo>
                  <a:lnTo>
                    <a:pt x="136" y="2632"/>
                  </a:lnTo>
                  <a:lnTo>
                    <a:pt x="136" y="2656"/>
                  </a:lnTo>
                  <a:lnTo>
                    <a:pt x="136" y="2688"/>
                  </a:lnTo>
                  <a:lnTo>
                    <a:pt x="136" y="2736"/>
                  </a:lnTo>
                  <a:lnTo>
                    <a:pt x="136" y="2784"/>
                  </a:lnTo>
                  <a:lnTo>
                    <a:pt x="136" y="2864"/>
                  </a:lnTo>
                  <a:lnTo>
                    <a:pt x="136" y="2920"/>
                  </a:lnTo>
                  <a:lnTo>
                    <a:pt x="136" y="2992"/>
                  </a:lnTo>
                  <a:lnTo>
                    <a:pt x="136" y="3048"/>
                  </a:lnTo>
                  <a:lnTo>
                    <a:pt x="136" y="3072"/>
                  </a:lnTo>
                  <a:lnTo>
                    <a:pt x="136" y="3128"/>
                  </a:lnTo>
                  <a:lnTo>
                    <a:pt x="136" y="3176"/>
                  </a:lnTo>
                  <a:lnTo>
                    <a:pt x="136" y="3224"/>
                  </a:lnTo>
                  <a:lnTo>
                    <a:pt x="136" y="3280"/>
                  </a:lnTo>
                  <a:lnTo>
                    <a:pt x="136" y="3360"/>
                  </a:lnTo>
                  <a:lnTo>
                    <a:pt x="136" y="3432"/>
                  </a:lnTo>
                  <a:lnTo>
                    <a:pt x="136" y="3488"/>
                  </a:lnTo>
                  <a:lnTo>
                    <a:pt x="136" y="3536"/>
                  </a:lnTo>
                  <a:cubicBezTo>
                    <a:pt x="136" y="3538"/>
                    <a:pt x="136" y="3539"/>
                    <a:pt x="136" y="3540"/>
                  </a:cubicBezTo>
                  <a:lnTo>
                    <a:pt x="128" y="3596"/>
                  </a:lnTo>
                  <a:lnTo>
                    <a:pt x="128" y="3592"/>
                  </a:lnTo>
                  <a:lnTo>
                    <a:pt x="128" y="3664"/>
                  </a:lnTo>
                  <a:lnTo>
                    <a:pt x="128" y="3720"/>
                  </a:lnTo>
                  <a:lnTo>
                    <a:pt x="128" y="3768"/>
                  </a:lnTo>
                  <a:lnTo>
                    <a:pt x="128" y="3848"/>
                  </a:lnTo>
                  <a:lnTo>
                    <a:pt x="128" y="3904"/>
                  </a:lnTo>
                  <a:lnTo>
                    <a:pt x="128" y="3952"/>
                  </a:lnTo>
                  <a:lnTo>
                    <a:pt x="128" y="4000"/>
                  </a:lnTo>
                  <a:lnTo>
                    <a:pt x="128" y="4056"/>
                  </a:lnTo>
                  <a:lnTo>
                    <a:pt x="128" y="4136"/>
                  </a:lnTo>
                  <a:lnTo>
                    <a:pt x="128" y="4184"/>
                  </a:lnTo>
                  <a:lnTo>
                    <a:pt x="128" y="4264"/>
                  </a:lnTo>
                  <a:lnTo>
                    <a:pt x="128" y="4312"/>
                  </a:lnTo>
                  <a:lnTo>
                    <a:pt x="128" y="4392"/>
                  </a:lnTo>
                  <a:lnTo>
                    <a:pt x="128" y="4440"/>
                  </a:lnTo>
                  <a:lnTo>
                    <a:pt x="128" y="4496"/>
                  </a:lnTo>
                  <a:lnTo>
                    <a:pt x="128" y="4520"/>
                  </a:lnTo>
                  <a:lnTo>
                    <a:pt x="128" y="4576"/>
                  </a:lnTo>
                  <a:lnTo>
                    <a:pt x="128" y="4600"/>
                  </a:lnTo>
                  <a:lnTo>
                    <a:pt x="128" y="4624"/>
                  </a:lnTo>
                  <a:lnTo>
                    <a:pt x="128" y="4648"/>
                  </a:lnTo>
                  <a:lnTo>
                    <a:pt x="128" y="4672"/>
                  </a:lnTo>
                  <a:lnTo>
                    <a:pt x="128" y="4704"/>
                  </a:lnTo>
                  <a:lnTo>
                    <a:pt x="128" y="4728"/>
                  </a:lnTo>
                  <a:lnTo>
                    <a:pt x="128" y="4752"/>
                  </a:lnTo>
                  <a:lnTo>
                    <a:pt x="128" y="4776"/>
                  </a:lnTo>
                  <a:lnTo>
                    <a:pt x="128" y="4808"/>
                  </a:lnTo>
                  <a:cubicBezTo>
                    <a:pt x="128" y="4811"/>
                    <a:pt x="128" y="4814"/>
                    <a:pt x="127" y="4816"/>
                  </a:cubicBezTo>
                  <a:lnTo>
                    <a:pt x="119" y="4840"/>
                  </a:lnTo>
                  <a:lnTo>
                    <a:pt x="120" y="4832"/>
                  </a:lnTo>
                  <a:lnTo>
                    <a:pt x="120" y="4856"/>
                  </a:lnTo>
                  <a:lnTo>
                    <a:pt x="120" y="4880"/>
                  </a:lnTo>
                  <a:lnTo>
                    <a:pt x="120" y="4912"/>
                  </a:lnTo>
                  <a:lnTo>
                    <a:pt x="120" y="4936"/>
                  </a:lnTo>
                  <a:lnTo>
                    <a:pt x="120" y="4960"/>
                  </a:lnTo>
                  <a:lnTo>
                    <a:pt x="120" y="4984"/>
                  </a:lnTo>
                  <a:lnTo>
                    <a:pt x="120" y="5016"/>
                  </a:lnTo>
                  <a:lnTo>
                    <a:pt x="120" y="5040"/>
                  </a:lnTo>
                  <a:lnTo>
                    <a:pt x="120" y="5064"/>
                  </a:lnTo>
                  <a:lnTo>
                    <a:pt x="120" y="5088"/>
                  </a:lnTo>
                  <a:lnTo>
                    <a:pt x="120" y="5112"/>
                  </a:lnTo>
                  <a:lnTo>
                    <a:pt x="120" y="5144"/>
                  </a:lnTo>
                  <a:lnTo>
                    <a:pt x="120" y="5168"/>
                  </a:lnTo>
                  <a:lnTo>
                    <a:pt x="120" y="5192"/>
                  </a:lnTo>
                  <a:lnTo>
                    <a:pt x="120" y="5216"/>
                  </a:lnTo>
                  <a:lnTo>
                    <a:pt x="120" y="5248"/>
                  </a:lnTo>
                  <a:lnTo>
                    <a:pt x="120" y="5272"/>
                  </a:lnTo>
                  <a:lnTo>
                    <a:pt x="120" y="5296"/>
                  </a:lnTo>
                  <a:cubicBezTo>
                    <a:pt x="120" y="5299"/>
                    <a:pt x="120" y="5302"/>
                    <a:pt x="119" y="5304"/>
                  </a:cubicBezTo>
                  <a:lnTo>
                    <a:pt x="111" y="5328"/>
                  </a:lnTo>
                  <a:lnTo>
                    <a:pt x="112" y="5320"/>
                  </a:lnTo>
                  <a:lnTo>
                    <a:pt x="112" y="5352"/>
                  </a:lnTo>
                  <a:lnTo>
                    <a:pt x="112" y="5376"/>
                  </a:lnTo>
                  <a:lnTo>
                    <a:pt x="112" y="5400"/>
                  </a:lnTo>
                  <a:lnTo>
                    <a:pt x="112" y="5424"/>
                  </a:lnTo>
                  <a:lnTo>
                    <a:pt x="112" y="5448"/>
                  </a:lnTo>
                  <a:lnTo>
                    <a:pt x="112" y="5480"/>
                  </a:lnTo>
                  <a:lnTo>
                    <a:pt x="112" y="5504"/>
                  </a:lnTo>
                  <a:lnTo>
                    <a:pt x="112" y="5528"/>
                  </a:lnTo>
                  <a:lnTo>
                    <a:pt x="112" y="5552"/>
                  </a:lnTo>
                  <a:lnTo>
                    <a:pt x="112" y="5584"/>
                  </a:lnTo>
                  <a:lnTo>
                    <a:pt x="112" y="5608"/>
                  </a:lnTo>
                  <a:cubicBezTo>
                    <a:pt x="112" y="5622"/>
                    <a:pt x="102" y="5632"/>
                    <a:pt x="88" y="5632"/>
                  </a:cubicBezTo>
                  <a:lnTo>
                    <a:pt x="80" y="5632"/>
                  </a:lnTo>
                  <a:lnTo>
                    <a:pt x="104" y="5608"/>
                  </a:lnTo>
                  <a:lnTo>
                    <a:pt x="104" y="5632"/>
                  </a:lnTo>
                  <a:lnTo>
                    <a:pt x="104" y="5656"/>
                  </a:lnTo>
                  <a:lnTo>
                    <a:pt x="104" y="5688"/>
                  </a:lnTo>
                  <a:lnTo>
                    <a:pt x="56" y="5688"/>
                  </a:lnTo>
                  <a:lnTo>
                    <a:pt x="56" y="5656"/>
                  </a:lnTo>
                  <a:lnTo>
                    <a:pt x="104" y="5656"/>
                  </a:lnTo>
                  <a:lnTo>
                    <a:pt x="104" y="5688"/>
                  </a:lnTo>
                  <a:lnTo>
                    <a:pt x="104" y="5712"/>
                  </a:lnTo>
                  <a:lnTo>
                    <a:pt x="104" y="5736"/>
                  </a:lnTo>
                  <a:lnTo>
                    <a:pt x="104" y="5760"/>
                  </a:lnTo>
                  <a:cubicBezTo>
                    <a:pt x="104" y="5774"/>
                    <a:pt x="94" y="5784"/>
                    <a:pt x="80" y="5784"/>
                  </a:cubicBezTo>
                  <a:lnTo>
                    <a:pt x="72" y="5784"/>
                  </a:lnTo>
                  <a:cubicBezTo>
                    <a:pt x="59" y="5784"/>
                    <a:pt x="48" y="5774"/>
                    <a:pt x="48" y="5760"/>
                  </a:cubicBezTo>
                  <a:lnTo>
                    <a:pt x="48" y="5736"/>
                  </a:lnTo>
                  <a:lnTo>
                    <a:pt x="96" y="5736"/>
                  </a:lnTo>
                  <a:lnTo>
                    <a:pt x="96" y="5760"/>
                  </a:lnTo>
                  <a:cubicBezTo>
                    <a:pt x="96" y="5774"/>
                    <a:pt x="86" y="5784"/>
                    <a:pt x="72" y="5784"/>
                  </a:cubicBezTo>
                  <a:lnTo>
                    <a:pt x="64" y="5784"/>
                  </a:lnTo>
                  <a:lnTo>
                    <a:pt x="56" y="5784"/>
                  </a:lnTo>
                  <a:cubicBezTo>
                    <a:pt x="43" y="5784"/>
                    <a:pt x="32" y="5774"/>
                    <a:pt x="32" y="5760"/>
                  </a:cubicBezTo>
                  <a:lnTo>
                    <a:pt x="32" y="5736"/>
                  </a:lnTo>
                  <a:lnTo>
                    <a:pt x="80" y="5736"/>
                  </a:lnTo>
                  <a:lnTo>
                    <a:pt x="80" y="5760"/>
                  </a:lnTo>
                  <a:cubicBezTo>
                    <a:pt x="80" y="5774"/>
                    <a:pt x="70" y="5784"/>
                    <a:pt x="56" y="5784"/>
                  </a:cubicBezTo>
                  <a:lnTo>
                    <a:pt x="48" y="5784"/>
                  </a:lnTo>
                  <a:cubicBezTo>
                    <a:pt x="35" y="5784"/>
                    <a:pt x="24" y="5774"/>
                    <a:pt x="24" y="5760"/>
                  </a:cubicBezTo>
                  <a:lnTo>
                    <a:pt x="24" y="5736"/>
                  </a:lnTo>
                  <a:lnTo>
                    <a:pt x="72" y="5736"/>
                  </a:lnTo>
                  <a:lnTo>
                    <a:pt x="72" y="5760"/>
                  </a:lnTo>
                  <a:cubicBezTo>
                    <a:pt x="72" y="5774"/>
                    <a:pt x="62" y="5784"/>
                    <a:pt x="48" y="5784"/>
                  </a:cubicBezTo>
                  <a:lnTo>
                    <a:pt x="40" y="5784"/>
                  </a:lnTo>
                  <a:cubicBezTo>
                    <a:pt x="27" y="5784"/>
                    <a:pt x="16" y="5774"/>
                    <a:pt x="16" y="5760"/>
                  </a:cubicBezTo>
                  <a:lnTo>
                    <a:pt x="16" y="5736"/>
                  </a:lnTo>
                  <a:lnTo>
                    <a:pt x="64" y="5736"/>
                  </a:lnTo>
                  <a:lnTo>
                    <a:pt x="64" y="5760"/>
                  </a:lnTo>
                  <a:cubicBezTo>
                    <a:pt x="64" y="5774"/>
                    <a:pt x="54" y="5784"/>
                    <a:pt x="40" y="5784"/>
                  </a:cubicBezTo>
                  <a:lnTo>
                    <a:pt x="32" y="5784"/>
                  </a:lnTo>
                  <a:lnTo>
                    <a:pt x="24" y="5784"/>
                  </a:lnTo>
                  <a:cubicBezTo>
                    <a:pt x="11" y="5784"/>
                    <a:pt x="0" y="5774"/>
                    <a:pt x="0" y="5760"/>
                  </a:cubicBezTo>
                  <a:cubicBezTo>
                    <a:pt x="0" y="5747"/>
                    <a:pt x="11" y="5736"/>
                    <a:pt x="24" y="573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1" name="Freeform 23"/>
            <p:cNvSpPr>
              <a:spLocks/>
            </p:cNvSpPr>
            <p:nvPr/>
          </p:nvSpPr>
          <p:spPr bwMode="auto">
            <a:xfrm>
              <a:off x="3114328" y="3955619"/>
              <a:ext cx="27910" cy="465438"/>
            </a:xfrm>
            <a:custGeom>
              <a:avLst/>
              <a:gdLst>
                <a:gd name="T0" fmla="*/ 16 w 480"/>
                <a:gd name="T1" fmla="*/ 4610 h 5026"/>
                <a:gd name="T2" fmla="*/ 16 w 480"/>
                <a:gd name="T3" fmla="*/ 4354 h 5026"/>
                <a:gd name="T4" fmla="*/ 32 w 480"/>
                <a:gd name="T5" fmla="*/ 4194 h 5026"/>
                <a:gd name="T6" fmla="*/ 32 w 480"/>
                <a:gd name="T7" fmla="*/ 3938 h 5026"/>
                <a:gd name="T8" fmla="*/ 48 w 480"/>
                <a:gd name="T9" fmla="*/ 3634 h 5026"/>
                <a:gd name="T10" fmla="*/ 64 w 480"/>
                <a:gd name="T11" fmla="*/ 3154 h 5026"/>
                <a:gd name="T12" fmla="*/ 160 w 480"/>
                <a:gd name="T13" fmla="*/ 2802 h 5026"/>
                <a:gd name="T14" fmla="*/ 80 w 480"/>
                <a:gd name="T15" fmla="*/ 2642 h 5026"/>
                <a:gd name="T16" fmla="*/ 80 w 480"/>
                <a:gd name="T17" fmla="*/ 2386 h 5026"/>
                <a:gd name="T18" fmla="*/ 96 w 480"/>
                <a:gd name="T19" fmla="*/ 2274 h 5026"/>
                <a:gd name="T20" fmla="*/ 160 w 480"/>
                <a:gd name="T21" fmla="*/ 2082 h 5026"/>
                <a:gd name="T22" fmla="*/ 112 w 480"/>
                <a:gd name="T23" fmla="*/ 1922 h 5026"/>
                <a:gd name="T24" fmla="*/ 128 w 480"/>
                <a:gd name="T25" fmla="*/ 1666 h 5026"/>
                <a:gd name="T26" fmla="*/ 128 w 480"/>
                <a:gd name="T27" fmla="*/ 1410 h 5026"/>
                <a:gd name="T28" fmla="*/ 160 w 480"/>
                <a:gd name="T29" fmla="*/ 1138 h 5026"/>
                <a:gd name="T30" fmla="*/ 160 w 480"/>
                <a:gd name="T31" fmla="*/ 882 h 5026"/>
                <a:gd name="T32" fmla="*/ 176 w 480"/>
                <a:gd name="T33" fmla="*/ 786 h 5026"/>
                <a:gd name="T34" fmla="*/ 288 w 480"/>
                <a:gd name="T35" fmla="*/ 578 h 5026"/>
                <a:gd name="T36" fmla="*/ 210 w 480"/>
                <a:gd name="T37" fmla="*/ 519 h 5026"/>
                <a:gd name="T38" fmla="*/ 272 w 480"/>
                <a:gd name="T39" fmla="*/ 322 h 5026"/>
                <a:gd name="T40" fmla="*/ 240 w 480"/>
                <a:gd name="T41" fmla="*/ 418 h 5026"/>
                <a:gd name="T42" fmla="*/ 288 w 480"/>
                <a:gd name="T43" fmla="*/ 162 h 5026"/>
                <a:gd name="T44" fmla="*/ 256 w 480"/>
                <a:gd name="T45" fmla="*/ 258 h 5026"/>
                <a:gd name="T46" fmla="*/ 299 w 480"/>
                <a:gd name="T47" fmla="*/ 3 h 5026"/>
                <a:gd name="T48" fmla="*/ 288 w 480"/>
                <a:gd name="T49" fmla="*/ 50 h 5026"/>
                <a:gd name="T50" fmla="*/ 352 w 480"/>
                <a:gd name="T51" fmla="*/ 66 h 5026"/>
                <a:gd name="T52" fmla="*/ 416 w 480"/>
                <a:gd name="T53" fmla="*/ 50 h 5026"/>
                <a:gd name="T54" fmla="*/ 416 w 480"/>
                <a:gd name="T55" fmla="*/ 306 h 5026"/>
                <a:gd name="T56" fmla="*/ 464 w 480"/>
                <a:gd name="T57" fmla="*/ 722 h 5026"/>
                <a:gd name="T58" fmla="*/ 368 w 480"/>
                <a:gd name="T59" fmla="*/ 786 h 5026"/>
                <a:gd name="T60" fmla="*/ 480 w 480"/>
                <a:gd name="T61" fmla="*/ 530 h 5026"/>
                <a:gd name="T62" fmla="*/ 432 w 480"/>
                <a:gd name="T63" fmla="*/ 834 h 5026"/>
                <a:gd name="T64" fmla="*/ 432 w 480"/>
                <a:gd name="T65" fmla="*/ 482 h 5026"/>
                <a:gd name="T66" fmla="*/ 384 w 480"/>
                <a:gd name="T67" fmla="*/ 722 h 5026"/>
                <a:gd name="T68" fmla="*/ 384 w 480"/>
                <a:gd name="T69" fmla="*/ 722 h 5026"/>
                <a:gd name="T70" fmla="*/ 368 w 480"/>
                <a:gd name="T71" fmla="*/ 786 h 5026"/>
                <a:gd name="T72" fmla="*/ 368 w 480"/>
                <a:gd name="T73" fmla="*/ 370 h 5026"/>
                <a:gd name="T74" fmla="*/ 352 w 480"/>
                <a:gd name="T75" fmla="*/ 114 h 5026"/>
                <a:gd name="T76" fmla="*/ 416 w 480"/>
                <a:gd name="T77" fmla="*/ 114 h 5026"/>
                <a:gd name="T78" fmla="*/ 384 w 480"/>
                <a:gd name="T79" fmla="*/ 50 h 5026"/>
                <a:gd name="T80" fmla="*/ 352 w 480"/>
                <a:gd name="T81" fmla="*/ 50 h 5026"/>
                <a:gd name="T82" fmla="*/ 240 w 480"/>
                <a:gd name="T83" fmla="*/ 258 h 5026"/>
                <a:gd name="T84" fmla="*/ 240 w 480"/>
                <a:gd name="T85" fmla="*/ 418 h 5026"/>
                <a:gd name="T86" fmla="*/ 224 w 480"/>
                <a:gd name="T87" fmla="*/ 370 h 5026"/>
                <a:gd name="T88" fmla="*/ 304 w 480"/>
                <a:gd name="T89" fmla="*/ 578 h 5026"/>
                <a:gd name="T90" fmla="*/ 288 w 480"/>
                <a:gd name="T91" fmla="*/ 626 h 5026"/>
                <a:gd name="T92" fmla="*/ 272 w 480"/>
                <a:gd name="T93" fmla="*/ 834 h 5026"/>
                <a:gd name="T94" fmla="*/ 256 w 480"/>
                <a:gd name="T95" fmla="*/ 1042 h 5026"/>
                <a:gd name="T96" fmla="*/ 176 w 480"/>
                <a:gd name="T97" fmla="*/ 1394 h 5026"/>
                <a:gd name="T98" fmla="*/ 224 w 480"/>
                <a:gd name="T99" fmla="*/ 1666 h 5026"/>
                <a:gd name="T100" fmla="*/ 208 w 480"/>
                <a:gd name="T101" fmla="*/ 1922 h 5026"/>
                <a:gd name="T102" fmla="*/ 192 w 480"/>
                <a:gd name="T103" fmla="*/ 2130 h 5026"/>
                <a:gd name="T104" fmla="*/ 192 w 480"/>
                <a:gd name="T105" fmla="*/ 2274 h 5026"/>
                <a:gd name="T106" fmla="*/ 176 w 480"/>
                <a:gd name="T107" fmla="*/ 2482 h 5026"/>
                <a:gd name="T108" fmla="*/ 158 w 480"/>
                <a:gd name="T109" fmla="*/ 2818 h 5026"/>
                <a:gd name="T110" fmla="*/ 160 w 480"/>
                <a:gd name="T111" fmla="*/ 3106 h 5026"/>
                <a:gd name="T112" fmla="*/ 144 w 480"/>
                <a:gd name="T113" fmla="*/ 3570 h 5026"/>
                <a:gd name="T114" fmla="*/ 128 w 480"/>
                <a:gd name="T115" fmla="*/ 3890 h 5026"/>
                <a:gd name="T116" fmla="*/ 126 w 480"/>
                <a:gd name="T117" fmla="*/ 4210 h 5026"/>
                <a:gd name="T118" fmla="*/ 112 w 480"/>
                <a:gd name="T119" fmla="*/ 4498 h 5026"/>
                <a:gd name="T120" fmla="*/ 96 w 480"/>
                <a:gd name="T121" fmla="*/ 4706 h 5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80" h="5026">
                  <a:moveTo>
                    <a:pt x="0" y="4978"/>
                  </a:moveTo>
                  <a:lnTo>
                    <a:pt x="0" y="4914"/>
                  </a:lnTo>
                  <a:lnTo>
                    <a:pt x="0" y="4866"/>
                  </a:lnTo>
                  <a:lnTo>
                    <a:pt x="0" y="4818"/>
                  </a:lnTo>
                  <a:lnTo>
                    <a:pt x="0" y="4770"/>
                  </a:lnTo>
                  <a:lnTo>
                    <a:pt x="0" y="4706"/>
                  </a:lnTo>
                  <a:cubicBezTo>
                    <a:pt x="0" y="4680"/>
                    <a:pt x="22" y="4658"/>
                    <a:pt x="48" y="4658"/>
                  </a:cubicBezTo>
                  <a:lnTo>
                    <a:pt x="64" y="4658"/>
                  </a:lnTo>
                  <a:lnTo>
                    <a:pt x="16" y="4706"/>
                  </a:lnTo>
                  <a:lnTo>
                    <a:pt x="16" y="4658"/>
                  </a:lnTo>
                  <a:lnTo>
                    <a:pt x="16" y="4610"/>
                  </a:lnTo>
                  <a:lnTo>
                    <a:pt x="16" y="4562"/>
                  </a:lnTo>
                  <a:lnTo>
                    <a:pt x="16" y="4498"/>
                  </a:lnTo>
                  <a:cubicBezTo>
                    <a:pt x="16" y="4472"/>
                    <a:pt x="38" y="4450"/>
                    <a:pt x="64" y="4450"/>
                  </a:cubicBezTo>
                  <a:cubicBezTo>
                    <a:pt x="91" y="4450"/>
                    <a:pt x="112" y="4472"/>
                    <a:pt x="112" y="4498"/>
                  </a:cubicBezTo>
                  <a:lnTo>
                    <a:pt x="112" y="4562"/>
                  </a:lnTo>
                  <a:cubicBezTo>
                    <a:pt x="112" y="4589"/>
                    <a:pt x="91" y="4610"/>
                    <a:pt x="64" y="4610"/>
                  </a:cubicBezTo>
                  <a:cubicBezTo>
                    <a:pt x="38" y="4610"/>
                    <a:pt x="16" y="4589"/>
                    <a:pt x="16" y="4562"/>
                  </a:cubicBezTo>
                  <a:lnTo>
                    <a:pt x="16" y="4498"/>
                  </a:lnTo>
                  <a:lnTo>
                    <a:pt x="16" y="4450"/>
                  </a:lnTo>
                  <a:lnTo>
                    <a:pt x="16" y="4402"/>
                  </a:lnTo>
                  <a:lnTo>
                    <a:pt x="16" y="4354"/>
                  </a:lnTo>
                  <a:cubicBezTo>
                    <a:pt x="16" y="4328"/>
                    <a:pt x="38" y="4306"/>
                    <a:pt x="64" y="4306"/>
                  </a:cubicBezTo>
                  <a:cubicBezTo>
                    <a:pt x="91" y="4306"/>
                    <a:pt x="112" y="4328"/>
                    <a:pt x="112" y="4354"/>
                  </a:cubicBezTo>
                  <a:lnTo>
                    <a:pt x="112" y="4402"/>
                  </a:lnTo>
                  <a:cubicBezTo>
                    <a:pt x="112" y="4429"/>
                    <a:pt x="91" y="4450"/>
                    <a:pt x="64" y="4450"/>
                  </a:cubicBezTo>
                  <a:cubicBezTo>
                    <a:pt x="38" y="4450"/>
                    <a:pt x="16" y="4429"/>
                    <a:pt x="16" y="4402"/>
                  </a:cubicBezTo>
                  <a:lnTo>
                    <a:pt x="16" y="4354"/>
                  </a:lnTo>
                  <a:lnTo>
                    <a:pt x="16" y="4306"/>
                  </a:lnTo>
                  <a:lnTo>
                    <a:pt x="16" y="4242"/>
                  </a:lnTo>
                  <a:cubicBezTo>
                    <a:pt x="16" y="4237"/>
                    <a:pt x="17" y="4232"/>
                    <a:pt x="19" y="4227"/>
                  </a:cubicBezTo>
                  <a:lnTo>
                    <a:pt x="35" y="4179"/>
                  </a:lnTo>
                  <a:lnTo>
                    <a:pt x="32" y="4194"/>
                  </a:lnTo>
                  <a:lnTo>
                    <a:pt x="32" y="4146"/>
                  </a:lnTo>
                  <a:lnTo>
                    <a:pt x="32" y="4098"/>
                  </a:lnTo>
                  <a:lnTo>
                    <a:pt x="32" y="4034"/>
                  </a:lnTo>
                  <a:cubicBezTo>
                    <a:pt x="32" y="4008"/>
                    <a:pt x="54" y="3986"/>
                    <a:pt x="80" y="3986"/>
                  </a:cubicBezTo>
                  <a:cubicBezTo>
                    <a:pt x="107" y="3986"/>
                    <a:pt x="128" y="4008"/>
                    <a:pt x="128" y="4034"/>
                  </a:cubicBezTo>
                  <a:lnTo>
                    <a:pt x="128" y="4098"/>
                  </a:lnTo>
                  <a:cubicBezTo>
                    <a:pt x="128" y="4125"/>
                    <a:pt x="107" y="4146"/>
                    <a:pt x="80" y="4146"/>
                  </a:cubicBezTo>
                  <a:cubicBezTo>
                    <a:pt x="54" y="4146"/>
                    <a:pt x="32" y="4125"/>
                    <a:pt x="32" y="4098"/>
                  </a:cubicBezTo>
                  <a:lnTo>
                    <a:pt x="32" y="4034"/>
                  </a:lnTo>
                  <a:lnTo>
                    <a:pt x="32" y="3986"/>
                  </a:lnTo>
                  <a:lnTo>
                    <a:pt x="32" y="3938"/>
                  </a:lnTo>
                  <a:lnTo>
                    <a:pt x="32" y="3890"/>
                  </a:lnTo>
                  <a:cubicBezTo>
                    <a:pt x="32" y="3867"/>
                    <a:pt x="50" y="3847"/>
                    <a:pt x="73" y="3843"/>
                  </a:cubicBezTo>
                  <a:cubicBezTo>
                    <a:pt x="96" y="3839"/>
                    <a:pt x="119" y="3853"/>
                    <a:pt x="126" y="3875"/>
                  </a:cubicBezTo>
                  <a:lnTo>
                    <a:pt x="142" y="3923"/>
                  </a:lnTo>
                  <a:lnTo>
                    <a:pt x="48" y="3938"/>
                  </a:lnTo>
                  <a:lnTo>
                    <a:pt x="48" y="3890"/>
                  </a:lnTo>
                  <a:lnTo>
                    <a:pt x="48" y="3826"/>
                  </a:lnTo>
                  <a:lnTo>
                    <a:pt x="48" y="3778"/>
                  </a:lnTo>
                  <a:lnTo>
                    <a:pt x="48" y="3730"/>
                  </a:lnTo>
                  <a:lnTo>
                    <a:pt x="48" y="3682"/>
                  </a:lnTo>
                  <a:lnTo>
                    <a:pt x="48" y="3634"/>
                  </a:lnTo>
                  <a:lnTo>
                    <a:pt x="48" y="3570"/>
                  </a:lnTo>
                  <a:lnTo>
                    <a:pt x="48" y="3522"/>
                  </a:lnTo>
                  <a:lnTo>
                    <a:pt x="48" y="3474"/>
                  </a:lnTo>
                  <a:lnTo>
                    <a:pt x="48" y="3426"/>
                  </a:lnTo>
                  <a:lnTo>
                    <a:pt x="48" y="3362"/>
                  </a:lnTo>
                  <a:lnTo>
                    <a:pt x="48" y="3314"/>
                  </a:lnTo>
                  <a:lnTo>
                    <a:pt x="48" y="3266"/>
                  </a:lnTo>
                  <a:cubicBezTo>
                    <a:pt x="48" y="3261"/>
                    <a:pt x="49" y="3256"/>
                    <a:pt x="51" y="3251"/>
                  </a:cubicBezTo>
                  <a:lnTo>
                    <a:pt x="67" y="3203"/>
                  </a:lnTo>
                  <a:lnTo>
                    <a:pt x="64" y="3218"/>
                  </a:lnTo>
                  <a:lnTo>
                    <a:pt x="64" y="3154"/>
                  </a:lnTo>
                  <a:lnTo>
                    <a:pt x="64" y="3106"/>
                  </a:lnTo>
                  <a:lnTo>
                    <a:pt x="64" y="3058"/>
                  </a:lnTo>
                  <a:lnTo>
                    <a:pt x="64" y="3010"/>
                  </a:lnTo>
                  <a:lnTo>
                    <a:pt x="64" y="2946"/>
                  </a:lnTo>
                  <a:lnTo>
                    <a:pt x="64" y="2898"/>
                  </a:lnTo>
                  <a:lnTo>
                    <a:pt x="64" y="2850"/>
                  </a:lnTo>
                  <a:lnTo>
                    <a:pt x="64" y="2802"/>
                  </a:lnTo>
                  <a:lnTo>
                    <a:pt x="64" y="2754"/>
                  </a:lnTo>
                  <a:cubicBezTo>
                    <a:pt x="64" y="2728"/>
                    <a:pt x="86" y="2706"/>
                    <a:pt x="112" y="2706"/>
                  </a:cubicBezTo>
                  <a:cubicBezTo>
                    <a:pt x="139" y="2706"/>
                    <a:pt x="160" y="2728"/>
                    <a:pt x="160" y="2754"/>
                  </a:cubicBezTo>
                  <a:lnTo>
                    <a:pt x="160" y="2802"/>
                  </a:lnTo>
                  <a:lnTo>
                    <a:pt x="67" y="2787"/>
                  </a:lnTo>
                  <a:lnTo>
                    <a:pt x="83" y="2739"/>
                  </a:lnTo>
                  <a:lnTo>
                    <a:pt x="80" y="2754"/>
                  </a:lnTo>
                  <a:lnTo>
                    <a:pt x="80" y="2690"/>
                  </a:lnTo>
                  <a:lnTo>
                    <a:pt x="80" y="2642"/>
                  </a:lnTo>
                  <a:lnTo>
                    <a:pt x="80" y="2594"/>
                  </a:lnTo>
                  <a:cubicBezTo>
                    <a:pt x="80" y="2568"/>
                    <a:pt x="102" y="2546"/>
                    <a:pt x="128" y="2546"/>
                  </a:cubicBezTo>
                  <a:cubicBezTo>
                    <a:pt x="155" y="2546"/>
                    <a:pt x="176" y="2568"/>
                    <a:pt x="176" y="2594"/>
                  </a:cubicBezTo>
                  <a:lnTo>
                    <a:pt x="176" y="2642"/>
                  </a:lnTo>
                  <a:cubicBezTo>
                    <a:pt x="176" y="2669"/>
                    <a:pt x="155" y="2690"/>
                    <a:pt x="128" y="2690"/>
                  </a:cubicBezTo>
                  <a:cubicBezTo>
                    <a:pt x="102" y="2690"/>
                    <a:pt x="80" y="2669"/>
                    <a:pt x="80" y="2642"/>
                  </a:cubicBezTo>
                  <a:lnTo>
                    <a:pt x="80" y="2594"/>
                  </a:lnTo>
                  <a:lnTo>
                    <a:pt x="80" y="2546"/>
                  </a:lnTo>
                  <a:lnTo>
                    <a:pt x="80" y="2482"/>
                  </a:lnTo>
                  <a:lnTo>
                    <a:pt x="80" y="2434"/>
                  </a:lnTo>
                  <a:cubicBezTo>
                    <a:pt x="80" y="2408"/>
                    <a:pt x="102" y="2386"/>
                    <a:pt x="128" y="2386"/>
                  </a:cubicBezTo>
                  <a:cubicBezTo>
                    <a:pt x="155" y="2386"/>
                    <a:pt x="176" y="2408"/>
                    <a:pt x="176" y="2434"/>
                  </a:cubicBezTo>
                  <a:lnTo>
                    <a:pt x="176" y="2482"/>
                  </a:lnTo>
                  <a:cubicBezTo>
                    <a:pt x="176" y="2509"/>
                    <a:pt x="155" y="2530"/>
                    <a:pt x="128" y="2530"/>
                  </a:cubicBezTo>
                  <a:cubicBezTo>
                    <a:pt x="102" y="2530"/>
                    <a:pt x="80" y="2509"/>
                    <a:pt x="80" y="2482"/>
                  </a:cubicBezTo>
                  <a:lnTo>
                    <a:pt x="80" y="2434"/>
                  </a:lnTo>
                  <a:lnTo>
                    <a:pt x="80" y="2386"/>
                  </a:lnTo>
                  <a:lnTo>
                    <a:pt x="80" y="2338"/>
                  </a:lnTo>
                  <a:cubicBezTo>
                    <a:pt x="80" y="2312"/>
                    <a:pt x="102" y="2290"/>
                    <a:pt x="128" y="2290"/>
                  </a:cubicBezTo>
                  <a:lnTo>
                    <a:pt x="144" y="2290"/>
                  </a:lnTo>
                  <a:lnTo>
                    <a:pt x="96" y="2338"/>
                  </a:lnTo>
                  <a:lnTo>
                    <a:pt x="96" y="2274"/>
                  </a:lnTo>
                  <a:cubicBezTo>
                    <a:pt x="96" y="2248"/>
                    <a:pt x="118" y="2226"/>
                    <a:pt x="144" y="2226"/>
                  </a:cubicBezTo>
                  <a:cubicBezTo>
                    <a:pt x="171" y="2226"/>
                    <a:pt x="192" y="2248"/>
                    <a:pt x="192" y="2274"/>
                  </a:cubicBezTo>
                  <a:lnTo>
                    <a:pt x="192" y="2338"/>
                  </a:lnTo>
                  <a:cubicBezTo>
                    <a:pt x="192" y="2365"/>
                    <a:pt x="171" y="2386"/>
                    <a:pt x="144" y="2386"/>
                  </a:cubicBezTo>
                  <a:cubicBezTo>
                    <a:pt x="118" y="2386"/>
                    <a:pt x="96" y="2365"/>
                    <a:pt x="96" y="2338"/>
                  </a:cubicBezTo>
                  <a:lnTo>
                    <a:pt x="96" y="2274"/>
                  </a:lnTo>
                  <a:lnTo>
                    <a:pt x="96" y="2226"/>
                  </a:lnTo>
                  <a:lnTo>
                    <a:pt x="96" y="2178"/>
                  </a:lnTo>
                  <a:lnTo>
                    <a:pt x="96" y="2130"/>
                  </a:lnTo>
                  <a:cubicBezTo>
                    <a:pt x="96" y="2104"/>
                    <a:pt x="118" y="2082"/>
                    <a:pt x="144" y="2082"/>
                  </a:cubicBezTo>
                  <a:cubicBezTo>
                    <a:pt x="171" y="2082"/>
                    <a:pt x="192" y="2104"/>
                    <a:pt x="192" y="2130"/>
                  </a:cubicBezTo>
                  <a:lnTo>
                    <a:pt x="192" y="2178"/>
                  </a:lnTo>
                  <a:cubicBezTo>
                    <a:pt x="192" y="2205"/>
                    <a:pt x="171" y="2226"/>
                    <a:pt x="144" y="2226"/>
                  </a:cubicBezTo>
                  <a:cubicBezTo>
                    <a:pt x="118" y="2226"/>
                    <a:pt x="96" y="2205"/>
                    <a:pt x="96" y="2178"/>
                  </a:cubicBezTo>
                  <a:lnTo>
                    <a:pt x="96" y="2130"/>
                  </a:lnTo>
                  <a:cubicBezTo>
                    <a:pt x="96" y="2104"/>
                    <a:pt x="118" y="2082"/>
                    <a:pt x="144" y="2082"/>
                  </a:cubicBezTo>
                  <a:lnTo>
                    <a:pt x="160" y="2082"/>
                  </a:lnTo>
                  <a:lnTo>
                    <a:pt x="112" y="2130"/>
                  </a:lnTo>
                  <a:lnTo>
                    <a:pt x="112" y="2082"/>
                  </a:lnTo>
                  <a:lnTo>
                    <a:pt x="112" y="2018"/>
                  </a:lnTo>
                  <a:lnTo>
                    <a:pt x="112" y="1970"/>
                  </a:lnTo>
                  <a:cubicBezTo>
                    <a:pt x="112" y="1944"/>
                    <a:pt x="134" y="1922"/>
                    <a:pt x="160" y="1922"/>
                  </a:cubicBezTo>
                  <a:cubicBezTo>
                    <a:pt x="187" y="1922"/>
                    <a:pt x="208" y="1944"/>
                    <a:pt x="208" y="1970"/>
                  </a:cubicBezTo>
                  <a:lnTo>
                    <a:pt x="208" y="2018"/>
                  </a:lnTo>
                  <a:cubicBezTo>
                    <a:pt x="208" y="2045"/>
                    <a:pt x="187" y="2066"/>
                    <a:pt x="160" y="2066"/>
                  </a:cubicBezTo>
                  <a:cubicBezTo>
                    <a:pt x="134" y="2066"/>
                    <a:pt x="112" y="2045"/>
                    <a:pt x="112" y="2018"/>
                  </a:cubicBezTo>
                  <a:lnTo>
                    <a:pt x="112" y="1970"/>
                  </a:lnTo>
                  <a:lnTo>
                    <a:pt x="112" y="1922"/>
                  </a:lnTo>
                  <a:lnTo>
                    <a:pt x="112" y="1874"/>
                  </a:lnTo>
                  <a:lnTo>
                    <a:pt x="112" y="1810"/>
                  </a:lnTo>
                  <a:cubicBezTo>
                    <a:pt x="112" y="1784"/>
                    <a:pt x="134" y="1762"/>
                    <a:pt x="160" y="1762"/>
                  </a:cubicBezTo>
                  <a:cubicBezTo>
                    <a:pt x="187" y="1762"/>
                    <a:pt x="208" y="1784"/>
                    <a:pt x="208" y="1810"/>
                  </a:cubicBezTo>
                  <a:lnTo>
                    <a:pt x="208" y="1874"/>
                  </a:lnTo>
                  <a:lnTo>
                    <a:pt x="114" y="1863"/>
                  </a:lnTo>
                  <a:lnTo>
                    <a:pt x="130" y="1799"/>
                  </a:lnTo>
                  <a:lnTo>
                    <a:pt x="128" y="1810"/>
                  </a:lnTo>
                  <a:lnTo>
                    <a:pt x="128" y="1762"/>
                  </a:lnTo>
                  <a:lnTo>
                    <a:pt x="128" y="1714"/>
                  </a:lnTo>
                  <a:lnTo>
                    <a:pt x="128" y="1666"/>
                  </a:lnTo>
                  <a:cubicBezTo>
                    <a:pt x="128" y="1640"/>
                    <a:pt x="150" y="1618"/>
                    <a:pt x="176" y="1618"/>
                  </a:cubicBezTo>
                  <a:cubicBezTo>
                    <a:pt x="203" y="1618"/>
                    <a:pt x="224" y="1640"/>
                    <a:pt x="224" y="1666"/>
                  </a:cubicBezTo>
                  <a:lnTo>
                    <a:pt x="224" y="1714"/>
                  </a:lnTo>
                  <a:cubicBezTo>
                    <a:pt x="224" y="1741"/>
                    <a:pt x="203" y="1762"/>
                    <a:pt x="176" y="1762"/>
                  </a:cubicBezTo>
                  <a:cubicBezTo>
                    <a:pt x="150" y="1762"/>
                    <a:pt x="128" y="1741"/>
                    <a:pt x="128" y="1714"/>
                  </a:cubicBezTo>
                  <a:lnTo>
                    <a:pt x="128" y="1666"/>
                  </a:lnTo>
                  <a:lnTo>
                    <a:pt x="128" y="1602"/>
                  </a:lnTo>
                  <a:lnTo>
                    <a:pt x="128" y="1554"/>
                  </a:lnTo>
                  <a:lnTo>
                    <a:pt x="128" y="1506"/>
                  </a:lnTo>
                  <a:lnTo>
                    <a:pt x="128" y="1458"/>
                  </a:lnTo>
                  <a:lnTo>
                    <a:pt x="128" y="1410"/>
                  </a:lnTo>
                  <a:lnTo>
                    <a:pt x="128" y="1346"/>
                  </a:lnTo>
                  <a:cubicBezTo>
                    <a:pt x="128" y="1320"/>
                    <a:pt x="150" y="1298"/>
                    <a:pt x="176" y="1298"/>
                  </a:cubicBezTo>
                  <a:lnTo>
                    <a:pt x="192" y="1298"/>
                  </a:lnTo>
                  <a:lnTo>
                    <a:pt x="144" y="1346"/>
                  </a:lnTo>
                  <a:lnTo>
                    <a:pt x="144" y="1298"/>
                  </a:lnTo>
                  <a:lnTo>
                    <a:pt x="144" y="1250"/>
                  </a:lnTo>
                  <a:lnTo>
                    <a:pt x="144" y="1202"/>
                  </a:lnTo>
                  <a:cubicBezTo>
                    <a:pt x="144" y="1176"/>
                    <a:pt x="166" y="1154"/>
                    <a:pt x="192" y="1154"/>
                  </a:cubicBezTo>
                  <a:lnTo>
                    <a:pt x="208" y="1154"/>
                  </a:lnTo>
                  <a:lnTo>
                    <a:pt x="160" y="1202"/>
                  </a:lnTo>
                  <a:lnTo>
                    <a:pt x="160" y="1138"/>
                  </a:lnTo>
                  <a:lnTo>
                    <a:pt x="160" y="1090"/>
                  </a:lnTo>
                  <a:lnTo>
                    <a:pt x="160" y="1042"/>
                  </a:lnTo>
                  <a:lnTo>
                    <a:pt x="160" y="994"/>
                  </a:lnTo>
                  <a:cubicBezTo>
                    <a:pt x="160" y="968"/>
                    <a:pt x="182" y="946"/>
                    <a:pt x="208" y="946"/>
                  </a:cubicBezTo>
                  <a:cubicBezTo>
                    <a:pt x="235" y="946"/>
                    <a:pt x="256" y="968"/>
                    <a:pt x="256" y="994"/>
                  </a:cubicBezTo>
                  <a:lnTo>
                    <a:pt x="256" y="1042"/>
                  </a:lnTo>
                  <a:cubicBezTo>
                    <a:pt x="256" y="1069"/>
                    <a:pt x="235" y="1090"/>
                    <a:pt x="208" y="1090"/>
                  </a:cubicBezTo>
                  <a:cubicBezTo>
                    <a:pt x="182" y="1090"/>
                    <a:pt x="160" y="1069"/>
                    <a:pt x="160" y="1042"/>
                  </a:cubicBezTo>
                  <a:lnTo>
                    <a:pt x="160" y="994"/>
                  </a:lnTo>
                  <a:lnTo>
                    <a:pt x="160" y="930"/>
                  </a:lnTo>
                  <a:lnTo>
                    <a:pt x="160" y="882"/>
                  </a:lnTo>
                  <a:cubicBezTo>
                    <a:pt x="160" y="856"/>
                    <a:pt x="182" y="834"/>
                    <a:pt x="208" y="834"/>
                  </a:cubicBezTo>
                  <a:lnTo>
                    <a:pt x="224" y="834"/>
                  </a:lnTo>
                  <a:lnTo>
                    <a:pt x="176" y="882"/>
                  </a:lnTo>
                  <a:lnTo>
                    <a:pt x="176" y="834"/>
                  </a:lnTo>
                  <a:cubicBezTo>
                    <a:pt x="176" y="808"/>
                    <a:pt x="198" y="786"/>
                    <a:pt x="224" y="786"/>
                  </a:cubicBezTo>
                  <a:cubicBezTo>
                    <a:pt x="251" y="786"/>
                    <a:pt x="272" y="808"/>
                    <a:pt x="272" y="834"/>
                  </a:cubicBezTo>
                  <a:lnTo>
                    <a:pt x="272" y="882"/>
                  </a:lnTo>
                  <a:cubicBezTo>
                    <a:pt x="272" y="909"/>
                    <a:pt x="251" y="930"/>
                    <a:pt x="224" y="930"/>
                  </a:cubicBezTo>
                  <a:cubicBezTo>
                    <a:pt x="198" y="930"/>
                    <a:pt x="176" y="909"/>
                    <a:pt x="176" y="882"/>
                  </a:cubicBezTo>
                  <a:lnTo>
                    <a:pt x="176" y="834"/>
                  </a:lnTo>
                  <a:lnTo>
                    <a:pt x="176" y="786"/>
                  </a:lnTo>
                  <a:lnTo>
                    <a:pt x="176" y="722"/>
                  </a:lnTo>
                  <a:cubicBezTo>
                    <a:pt x="176" y="696"/>
                    <a:pt x="198" y="674"/>
                    <a:pt x="224" y="674"/>
                  </a:cubicBezTo>
                  <a:lnTo>
                    <a:pt x="240" y="674"/>
                  </a:lnTo>
                  <a:lnTo>
                    <a:pt x="192" y="722"/>
                  </a:lnTo>
                  <a:lnTo>
                    <a:pt x="192" y="674"/>
                  </a:lnTo>
                  <a:lnTo>
                    <a:pt x="192" y="626"/>
                  </a:lnTo>
                  <a:lnTo>
                    <a:pt x="192" y="578"/>
                  </a:lnTo>
                  <a:lnTo>
                    <a:pt x="192" y="530"/>
                  </a:lnTo>
                  <a:cubicBezTo>
                    <a:pt x="192" y="504"/>
                    <a:pt x="214" y="482"/>
                    <a:pt x="240" y="482"/>
                  </a:cubicBezTo>
                  <a:cubicBezTo>
                    <a:pt x="267" y="482"/>
                    <a:pt x="288" y="504"/>
                    <a:pt x="288" y="530"/>
                  </a:cubicBezTo>
                  <a:lnTo>
                    <a:pt x="288" y="578"/>
                  </a:lnTo>
                  <a:lnTo>
                    <a:pt x="240" y="530"/>
                  </a:lnTo>
                  <a:lnTo>
                    <a:pt x="256" y="530"/>
                  </a:lnTo>
                  <a:lnTo>
                    <a:pt x="208" y="578"/>
                  </a:lnTo>
                  <a:lnTo>
                    <a:pt x="208" y="530"/>
                  </a:lnTo>
                  <a:cubicBezTo>
                    <a:pt x="208" y="504"/>
                    <a:pt x="230" y="482"/>
                    <a:pt x="256" y="482"/>
                  </a:cubicBezTo>
                  <a:cubicBezTo>
                    <a:pt x="283" y="482"/>
                    <a:pt x="304" y="504"/>
                    <a:pt x="304" y="530"/>
                  </a:cubicBezTo>
                  <a:lnTo>
                    <a:pt x="304" y="578"/>
                  </a:lnTo>
                  <a:cubicBezTo>
                    <a:pt x="304" y="605"/>
                    <a:pt x="283" y="626"/>
                    <a:pt x="256" y="626"/>
                  </a:cubicBezTo>
                  <a:cubicBezTo>
                    <a:pt x="230" y="626"/>
                    <a:pt x="208" y="605"/>
                    <a:pt x="208" y="578"/>
                  </a:cubicBezTo>
                  <a:lnTo>
                    <a:pt x="208" y="530"/>
                  </a:lnTo>
                  <a:cubicBezTo>
                    <a:pt x="208" y="527"/>
                    <a:pt x="209" y="523"/>
                    <a:pt x="210" y="519"/>
                  </a:cubicBezTo>
                  <a:lnTo>
                    <a:pt x="226" y="455"/>
                  </a:lnTo>
                  <a:lnTo>
                    <a:pt x="224" y="466"/>
                  </a:lnTo>
                  <a:lnTo>
                    <a:pt x="224" y="418"/>
                  </a:lnTo>
                  <a:lnTo>
                    <a:pt x="224" y="370"/>
                  </a:lnTo>
                  <a:cubicBezTo>
                    <a:pt x="224" y="344"/>
                    <a:pt x="246" y="322"/>
                    <a:pt x="272" y="322"/>
                  </a:cubicBezTo>
                  <a:cubicBezTo>
                    <a:pt x="299" y="322"/>
                    <a:pt x="320" y="344"/>
                    <a:pt x="320" y="370"/>
                  </a:cubicBezTo>
                  <a:lnTo>
                    <a:pt x="320" y="418"/>
                  </a:lnTo>
                  <a:cubicBezTo>
                    <a:pt x="320" y="445"/>
                    <a:pt x="299" y="466"/>
                    <a:pt x="272" y="466"/>
                  </a:cubicBezTo>
                  <a:cubicBezTo>
                    <a:pt x="246" y="466"/>
                    <a:pt x="224" y="445"/>
                    <a:pt x="224" y="418"/>
                  </a:cubicBezTo>
                  <a:lnTo>
                    <a:pt x="224" y="370"/>
                  </a:lnTo>
                  <a:cubicBezTo>
                    <a:pt x="224" y="344"/>
                    <a:pt x="246" y="322"/>
                    <a:pt x="272" y="322"/>
                  </a:cubicBezTo>
                  <a:cubicBezTo>
                    <a:pt x="299" y="322"/>
                    <a:pt x="320" y="344"/>
                    <a:pt x="320" y="370"/>
                  </a:cubicBezTo>
                  <a:lnTo>
                    <a:pt x="320" y="418"/>
                  </a:lnTo>
                  <a:cubicBezTo>
                    <a:pt x="320" y="445"/>
                    <a:pt x="299" y="466"/>
                    <a:pt x="272" y="466"/>
                  </a:cubicBezTo>
                  <a:cubicBezTo>
                    <a:pt x="246" y="466"/>
                    <a:pt x="224" y="445"/>
                    <a:pt x="224" y="418"/>
                  </a:cubicBezTo>
                  <a:lnTo>
                    <a:pt x="224" y="370"/>
                  </a:lnTo>
                  <a:cubicBezTo>
                    <a:pt x="224" y="344"/>
                    <a:pt x="246" y="322"/>
                    <a:pt x="272" y="322"/>
                  </a:cubicBezTo>
                  <a:cubicBezTo>
                    <a:pt x="299" y="322"/>
                    <a:pt x="320" y="344"/>
                    <a:pt x="320" y="370"/>
                  </a:cubicBezTo>
                  <a:lnTo>
                    <a:pt x="320" y="418"/>
                  </a:lnTo>
                  <a:lnTo>
                    <a:pt x="272" y="370"/>
                  </a:lnTo>
                  <a:lnTo>
                    <a:pt x="288" y="370"/>
                  </a:lnTo>
                  <a:lnTo>
                    <a:pt x="240" y="418"/>
                  </a:lnTo>
                  <a:lnTo>
                    <a:pt x="240" y="370"/>
                  </a:lnTo>
                  <a:cubicBezTo>
                    <a:pt x="240" y="344"/>
                    <a:pt x="262" y="322"/>
                    <a:pt x="288" y="322"/>
                  </a:cubicBezTo>
                  <a:cubicBezTo>
                    <a:pt x="315" y="322"/>
                    <a:pt x="336" y="344"/>
                    <a:pt x="336" y="370"/>
                  </a:cubicBezTo>
                  <a:lnTo>
                    <a:pt x="336" y="418"/>
                  </a:lnTo>
                  <a:cubicBezTo>
                    <a:pt x="336" y="445"/>
                    <a:pt x="315" y="466"/>
                    <a:pt x="288" y="466"/>
                  </a:cubicBezTo>
                  <a:cubicBezTo>
                    <a:pt x="262" y="466"/>
                    <a:pt x="240" y="445"/>
                    <a:pt x="240" y="418"/>
                  </a:cubicBezTo>
                  <a:lnTo>
                    <a:pt x="240" y="370"/>
                  </a:lnTo>
                  <a:lnTo>
                    <a:pt x="240" y="322"/>
                  </a:lnTo>
                  <a:lnTo>
                    <a:pt x="240" y="258"/>
                  </a:lnTo>
                  <a:lnTo>
                    <a:pt x="240" y="210"/>
                  </a:lnTo>
                  <a:cubicBezTo>
                    <a:pt x="240" y="184"/>
                    <a:pt x="262" y="162"/>
                    <a:pt x="288" y="162"/>
                  </a:cubicBezTo>
                  <a:cubicBezTo>
                    <a:pt x="315" y="162"/>
                    <a:pt x="336" y="184"/>
                    <a:pt x="336" y="210"/>
                  </a:cubicBezTo>
                  <a:lnTo>
                    <a:pt x="336" y="258"/>
                  </a:lnTo>
                  <a:cubicBezTo>
                    <a:pt x="336" y="285"/>
                    <a:pt x="315" y="306"/>
                    <a:pt x="288" y="306"/>
                  </a:cubicBezTo>
                  <a:cubicBezTo>
                    <a:pt x="262" y="306"/>
                    <a:pt x="240" y="285"/>
                    <a:pt x="240" y="258"/>
                  </a:cubicBezTo>
                  <a:lnTo>
                    <a:pt x="240" y="210"/>
                  </a:lnTo>
                  <a:cubicBezTo>
                    <a:pt x="240" y="184"/>
                    <a:pt x="262" y="162"/>
                    <a:pt x="288" y="162"/>
                  </a:cubicBezTo>
                  <a:cubicBezTo>
                    <a:pt x="315" y="162"/>
                    <a:pt x="336" y="184"/>
                    <a:pt x="336" y="210"/>
                  </a:cubicBezTo>
                  <a:lnTo>
                    <a:pt x="336" y="258"/>
                  </a:lnTo>
                  <a:lnTo>
                    <a:pt x="288" y="210"/>
                  </a:lnTo>
                  <a:lnTo>
                    <a:pt x="304" y="210"/>
                  </a:lnTo>
                  <a:lnTo>
                    <a:pt x="256" y="258"/>
                  </a:lnTo>
                  <a:lnTo>
                    <a:pt x="256" y="210"/>
                  </a:lnTo>
                  <a:cubicBezTo>
                    <a:pt x="256" y="184"/>
                    <a:pt x="278" y="162"/>
                    <a:pt x="304" y="162"/>
                  </a:cubicBezTo>
                  <a:cubicBezTo>
                    <a:pt x="331" y="162"/>
                    <a:pt x="352" y="184"/>
                    <a:pt x="352" y="210"/>
                  </a:cubicBezTo>
                  <a:lnTo>
                    <a:pt x="352" y="258"/>
                  </a:lnTo>
                  <a:cubicBezTo>
                    <a:pt x="352" y="285"/>
                    <a:pt x="331" y="306"/>
                    <a:pt x="304" y="306"/>
                  </a:cubicBezTo>
                  <a:cubicBezTo>
                    <a:pt x="278" y="306"/>
                    <a:pt x="256" y="285"/>
                    <a:pt x="256" y="258"/>
                  </a:cubicBezTo>
                  <a:lnTo>
                    <a:pt x="256" y="210"/>
                  </a:lnTo>
                  <a:lnTo>
                    <a:pt x="256" y="162"/>
                  </a:lnTo>
                  <a:lnTo>
                    <a:pt x="256" y="114"/>
                  </a:lnTo>
                  <a:lnTo>
                    <a:pt x="256" y="50"/>
                  </a:lnTo>
                  <a:cubicBezTo>
                    <a:pt x="256" y="26"/>
                    <a:pt x="275" y="6"/>
                    <a:pt x="299" y="3"/>
                  </a:cubicBezTo>
                  <a:cubicBezTo>
                    <a:pt x="323" y="0"/>
                    <a:pt x="345" y="15"/>
                    <a:pt x="351" y="39"/>
                  </a:cubicBezTo>
                  <a:lnTo>
                    <a:pt x="367" y="103"/>
                  </a:lnTo>
                  <a:lnTo>
                    <a:pt x="272" y="114"/>
                  </a:lnTo>
                  <a:lnTo>
                    <a:pt x="272" y="50"/>
                  </a:lnTo>
                  <a:cubicBezTo>
                    <a:pt x="272" y="24"/>
                    <a:pt x="294" y="2"/>
                    <a:pt x="320" y="2"/>
                  </a:cubicBezTo>
                  <a:cubicBezTo>
                    <a:pt x="347" y="2"/>
                    <a:pt x="368" y="24"/>
                    <a:pt x="368" y="50"/>
                  </a:cubicBezTo>
                  <a:lnTo>
                    <a:pt x="368" y="114"/>
                  </a:lnTo>
                  <a:lnTo>
                    <a:pt x="320" y="66"/>
                  </a:lnTo>
                  <a:lnTo>
                    <a:pt x="336" y="66"/>
                  </a:lnTo>
                  <a:lnTo>
                    <a:pt x="288" y="114"/>
                  </a:ln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cubicBezTo>
                    <a:pt x="363" y="2"/>
                    <a:pt x="384" y="24"/>
                    <a:pt x="384" y="50"/>
                  </a:cubicBezTo>
                  <a:lnTo>
                    <a:pt x="384" y="114"/>
                  </a:lnTo>
                  <a:cubicBezTo>
                    <a:pt x="384" y="141"/>
                    <a:pt x="363" y="162"/>
                    <a:pt x="336" y="162"/>
                  </a:cubicBezTo>
                  <a:cubicBezTo>
                    <a:pt x="310" y="162"/>
                    <a:pt x="288" y="141"/>
                    <a:pt x="288" y="114"/>
                  </a:cubicBez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lnTo>
                    <a:pt x="352" y="2"/>
                  </a:lnTo>
                  <a:cubicBezTo>
                    <a:pt x="379" y="2"/>
                    <a:pt x="400" y="24"/>
                    <a:pt x="400" y="50"/>
                  </a:cubicBezTo>
                  <a:lnTo>
                    <a:pt x="400" y="114"/>
                  </a:lnTo>
                  <a:lnTo>
                    <a:pt x="352" y="66"/>
                  </a:lnTo>
                  <a:lnTo>
                    <a:pt x="368" y="66"/>
                  </a:lnTo>
                  <a:lnTo>
                    <a:pt x="320" y="114"/>
                  </a:ln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cubicBezTo>
                    <a:pt x="342" y="162"/>
                    <a:pt x="320" y="141"/>
                    <a:pt x="320" y="114"/>
                  </a:cubicBez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lnTo>
                    <a:pt x="368" y="66"/>
                  </a:lnTo>
                  <a:lnTo>
                    <a:pt x="384" y="66"/>
                  </a:lnTo>
                  <a:lnTo>
                    <a:pt x="400" y="66"/>
                  </a:lnTo>
                  <a:cubicBezTo>
                    <a:pt x="427" y="66"/>
                    <a:pt x="448" y="88"/>
                    <a:pt x="448" y="114"/>
                  </a:cubicBezTo>
                  <a:lnTo>
                    <a:pt x="448" y="210"/>
                  </a:lnTo>
                  <a:lnTo>
                    <a:pt x="400" y="162"/>
                  </a:lnTo>
                  <a:lnTo>
                    <a:pt x="416" y="162"/>
                  </a:lnTo>
                  <a:cubicBezTo>
                    <a:pt x="443" y="162"/>
                    <a:pt x="464" y="184"/>
                    <a:pt x="464" y="210"/>
                  </a:cubicBezTo>
                  <a:lnTo>
                    <a:pt x="464" y="258"/>
                  </a:lnTo>
                  <a:cubicBezTo>
                    <a:pt x="464" y="285"/>
                    <a:pt x="443" y="306"/>
                    <a:pt x="416" y="306"/>
                  </a:cubicBezTo>
                  <a:cubicBezTo>
                    <a:pt x="390" y="306"/>
                    <a:pt x="368" y="285"/>
                    <a:pt x="368" y="258"/>
                  </a:cubicBezTo>
                  <a:lnTo>
                    <a:pt x="368" y="210"/>
                  </a:lnTo>
                  <a:cubicBezTo>
                    <a:pt x="368" y="184"/>
                    <a:pt x="390" y="162"/>
                    <a:pt x="416" y="162"/>
                  </a:cubicBezTo>
                  <a:cubicBezTo>
                    <a:pt x="443" y="162"/>
                    <a:pt x="464" y="184"/>
                    <a:pt x="464" y="210"/>
                  </a:cubicBezTo>
                  <a:lnTo>
                    <a:pt x="464" y="258"/>
                  </a:lnTo>
                  <a:lnTo>
                    <a:pt x="464" y="322"/>
                  </a:lnTo>
                  <a:lnTo>
                    <a:pt x="464" y="370"/>
                  </a:lnTo>
                  <a:lnTo>
                    <a:pt x="464" y="418"/>
                  </a:lnTo>
                  <a:lnTo>
                    <a:pt x="464" y="530"/>
                  </a:lnTo>
                  <a:lnTo>
                    <a:pt x="464" y="626"/>
                  </a:lnTo>
                  <a:lnTo>
                    <a:pt x="464" y="722"/>
                  </a:lnTo>
                  <a:lnTo>
                    <a:pt x="464" y="786"/>
                  </a:lnTo>
                  <a:cubicBezTo>
                    <a:pt x="464" y="813"/>
                    <a:pt x="443" y="834"/>
                    <a:pt x="416" y="834"/>
                  </a:cubicBezTo>
                  <a:cubicBezTo>
                    <a:pt x="390" y="834"/>
                    <a:pt x="368" y="813"/>
                    <a:pt x="368" y="786"/>
                  </a:cubicBezTo>
                  <a:lnTo>
                    <a:pt x="368" y="530"/>
                  </a:lnTo>
                  <a:cubicBezTo>
                    <a:pt x="368" y="504"/>
                    <a:pt x="390" y="482"/>
                    <a:pt x="416" y="482"/>
                  </a:cubicBezTo>
                  <a:cubicBezTo>
                    <a:pt x="443" y="482"/>
                    <a:pt x="464" y="504"/>
                    <a:pt x="464" y="530"/>
                  </a:cubicBezTo>
                  <a:lnTo>
                    <a:pt x="464" y="626"/>
                  </a:lnTo>
                  <a:lnTo>
                    <a:pt x="464" y="722"/>
                  </a:lnTo>
                  <a:lnTo>
                    <a:pt x="464" y="786"/>
                  </a:lnTo>
                  <a:cubicBezTo>
                    <a:pt x="464" y="813"/>
                    <a:pt x="443" y="834"/>
                    <a:pt x="416" y="834"/>
                  </a:cubicBezTo>
                  <a:cubicBezTo>
                    <a:pt x="390" y="834"/>
                    <a:pt x="368" y="813"/>
                    <a:pt x="368" y="786"/>
                  </a:cubicBezTo>
                  <a:lnTo>
                    <a:pt x="368" y="530"/>
                  </a:lnTo>
                  <a:cubicBezTo>
                    <a:pt x="368" y="505"/>
                    <a:pt x="388" y="485"/>
                    <a:pt x="413" y="483"/>
                  </a:cubicBezTo>
                  <a:cubicBezTo>
                    <a:pt x="437" y="481"/>
                    <a:pt x="460" y="498"/>
                    <a:pt x="464" y="523"/>
                  </a:cubicBezTo>
                  <a:lnTo>
                    <a:pt x="480" y="619"/>
                  </a:lnTo>
                  <a:cubicBezTo>
                    <a:pt x="480" y="621"/>
                    <a:pt x="480" y="624"/>
                    <a:pt x="480" y="626"/>
                  </a:cubicBezTo>
                  <a:lnTo>
                    <a:pt x="480" y="722"/>
                  </a:lnTo>
                  <a:cubicBezTo>
                    <a:pt x="480" y="749"/>
                    <a:pt x="459" y="770"/>
                    <a:pt x="432" y="770"/>
                  </a:cubicBezTo>
                  <a:cubicBezTo>
                    <a:pt x="406" y="770"/>
                    <a:pt x="384" y="749"/>
                    <a:pt x="384" y="722"/>
                  </a:cubicBezTo>
                  <a:lnTo>
                    <a:pt x="384" y="530"/>
                  </a:lnTo>
                  <a:cubicBezTo>
                    <a:pt x="384" y="504"/>
                    <a:pt x="406" y="482"/>
                    <a:pt x="432" y="482"/>
                  </a:cubicBezTo>
                  <a:cubicBezTo>
                    <a:pt x="459" y="482"/>
                    <a:pt x="480" y="504"/>
                    <a:pt x="480" y="530"/>
                  </a:cubicBezTo>
                  <a:lnTo>
                    <a:pt x="480" y="626"/>
                  </a:lnTo>
                  <a:lnTo>
                    <a:pt x="480" y="722"/>
                  </a:lnTo>
                  <a:lnTo>
                    <a:pt x="480" y="786"/>
                  </a:lnTo>
                  <a:cubicBezTo>
                    <a:pt x="480" y="813"/>
                    <a:pt x="459" y="834"/>
                    <a:pt x="432" y="834"/>
                  </a:cubicBezTo>
                  <a:cubicBezTo>
                    <a:pt x="406" y="834"/>
                    <a:pt x="384" y="813"/>
                    <a:pt x="384" y="786"/>
                  </a:cubicBezTo>
                  <a:lnTo>
                    <a:pt x="384" y="530"/>
                  </a:lnTo>
                  <a:cubicBezTo>
                    <a:pt x="384" y="504"/>
                    <a:pt x="406" y="482"/>
                    <a:pt x="432" y="482"/>
                  </a:cubicBezTo>
                  <a:cubicBezTo>
                    <a:pt x="459" y="482"/>
                    <a:pt x="480" y="504"/>
                    <a:pt x="480" y="530"/>
                  </a:cubicBezTo>
                  <a:lnTo>
                    <a:pt x="480" y="722"/>
                  </a:lnTo>
                  <a:lnTo>
                    <a:pt x="480" y="786"/>
                  </a:lnTo>
                  <a:cubicBezTo>
                    <a:pt x="480" y="813"/>
                    <a:pt x="459" y="834"/>
                    <a:pt x="432" y="834"/>
                  </a:cubicBezTo>
                  <a:cubicBezTo>
                    <a:pt x="406" y="834"/>
                    <a:pt x="384" y="813"/>
                    <a:pt x="384" y="786"/>
                  </a:cubicBezTo>
                  <a:lnTo>
                    <a:pt x="384" y="530"/>
                  </a:lnTo>
                  <a:cubicBezTo>
                    <a:pt x="384" y="504"/>
                    <a:pt x="406" y="482"/>
                    <a:pt x="432" y="482"/>
                  </a:cubicBezTo>
                  <a:cubicBezTo>
                    <a:pt x="459" y="482"/>
                    <a:pt x="480" y="504"/>
                    <a:pt x="480" y="530"/>
                  </a:cubicBezTo>
                  <a:lnTo>
                    <a:pt x="480" y="626"/>
                  </a:lnTo>
                  <a:lnTo>
                    <a:pt x="480" y="722"/>
                  </a:lnTo>
                  <a:lnTo>
                    <a:pt x="480" y="786"/>
                  </a:lnTo>
                  <a:cubicBezTo>
                    <a:pt x="480" y="813"/>
                    <a:pt x="459" y="834"/>
                    <a:pt x="432" y="834"/>
                  </a:cubicBezTo>
                  <a:cubicBezTo>
                    <a:pt x="406" y="834"/>
                    <a:pt x="384" y="813"/>
                    <a:pt x="384" y="786"/>
                  </a:cubicBezTo>
                  <a:lnTo>
                    <a:pt x="384" y="530"/>
                  </a:lnTo>
                  <a:cubicBezTo>
                    <a:pt x="384" y="504"/>
                    <a:pt x="406" y="482"/>
                    <a:pt x="432" y="482"/>
                  </a:cubicBezTo>
                  <a:cubicBezTo>
                    <a:pt x="459" y="482"/>
                    <a:pt x="480" y="504"/>
                    <a:pt x="480" y="530"/>
                  </a:cubicBezTo>
                  <a:lnTo>
                    <a:pt x="480" y="626"/>
                  </a:lnTo>
                  <a:lnTo>
                    <a:pt x="480" y="722"/>
                  </a:lnTo>
                  <a:cubicBezTo>
                    <a:pt x="480" y="749"/>
                    <a:pt x="459" y="770"/>
                    <a:pt x="432" y="770"/>
                  </a:cubicBezTo>
                  <a:cubicBezTo>
                    <a:pt x="406" y="770"/>
                    <a:pt x="384" y="749"/>
                    <a:pt x="384" y="722"/>
                  </a:cubicBezTo>
                  <a:lnTo>
                    <a:pt x="384" y="626"/>
                  </a:lnTo>
                  <a:lnTo>
                    <a:pt x="384" y="530"/>
                  </a:lnTo>
                  <a:lnTo>
                    <a:pt x="480" y="530"/>
                  </a:lnTo>
                  <a:lnTo>
                    <a:pt x="480" y="786"/>
                  </a:lnTo>
                  <a:lnTo>
                    <a:pt x="384" y="786"/>
                  </a:lnTo>
                  <a:lnTo>
                    <a:pt x="384" y="722"/>
                  </a:lnTo>
                  <a:lnTo>
                    <a:pt x="384" y="626"/>
                  </a:lnTo>
                  <a:lnTo>
                    <a:pt x="384" y="530"/>
                  </a:lnTo>
                  <a:lnTo>
                    <a:pt x="480" y="530"/>
                  </a:lnTo>
                  <a:lnTo>
                    <a:pt x="480" y="786"/>
                  </a:lnTo>
                  <a:lnTo>
                    <a:pt x="384" y="786"/>
                  </a:lnTo>
                  <a:lnTo>
                    <a:pt x="384" y="722"/>
                  </a:lnTo>
                  <a:lnTo>
                    <a:pt x="384" y="530"/>
                  </a:lnTo>
                  <a:lnTo>
                    <a:pt x="480" y="530"/>
                  </a:lnTo>
                  <a:lnTo>
                    <a:pt x="480" y="786"/>
                  </a:lnTo>
                  <a:lnTo>
                    <a:pt x="384" y="786"/>
                  </a:lnTo>
                  <a:lnTo>
                    <a:pt x="384" y="722"/>
                  </a:lnTo>
                  <a:lnTo>
                    <a:pt x="384" y="626"/>
                  </a:lnTo>
                  <a:lnTo>
                    <a:pt x="384" y="530"/>
                  </a:lnTo>
                  <a:lnTo>
                    <a:pt x="480" y="530"/>
                  </a:lnTo>
                  <a:lnTo>
                    <a:pt x="480" y="722"/>
                  </a:lnTo>
                  <a:lnTo>
                    <a:pt x="384" y="722"/>
                  </a:lnTo>
                  <a:lnTo>
                    <a:pt x="384" y="626"/>
                  </a:lnTo>
                  <a:lnTo>
                    <a:pt x="385" y="634"/>
                  </a:lnTo>
                  <a:lnTo>
                    <a:pt x="369" y="538"/>
                  </a:lnTo>
                  <a:lnTo>
                    <a:pt x="464" y="530"/>
                  </a:lnTo>
                  <a:lnTo>
                    <a:pt x="464" y="786"/>
                  </a:lnTo>
                  <a:lnTo>
                    <a:pt x="368" y="786"/>
                  </a:lnTo>
                  <a:lnTo>
                    <a:pt x="368" y="722"/>
                  </a:lnTo>
                  <a:lnTo>
                    <a:pt x="368" y="626"/>
                  </a:lnTo>
                  <a:lnTo>
                    <a:pt x="368" y="530"/>
                  </a:lnTo>
                  <a:lnTo>
                    <a:pt x="464" y="530"/>
                  </a:lnTo>
                  <a:lnTo>
                    <a:pt x="464" y="786"/>
                  </a:lnTo>
                  <a:lnTo>
                    <a:pt x="368" y="786"/>
                  </a:lnTo>
                  <a:lnTo>
                    <a:pt x="368" y="722"/>
                  </a:lnTo>
                  <a:lnTo>
                    <a:pt x="368" y="626"/>
                  </a:lnTo>
                  <a:lnTo>
                    <a:pt x="368" y="530"/>
                  </a:lnTo>
                  <a:lnTo>
                    <a:pt x="368" y="418"/>
                  </a:lnTo>
                  <a:lnTo>
                    <a:pt x="368" y="370"/>
                  </a:lnTo>
                  <a:lnTo>
                    <a:pt x="368" y="322"/>
                  </a:lnTo>
                  <a:lnTo>
                    <a:pt x="368" y="258"/>
                  </a:lnTo>
                  <a:lnTo>
                    <a:pt x="368" y="210"/>
                  </a:lnTo>
                  <a:lnTo>
                    <a:pt x="464" y="210"/>
                  </a:lnTo>
                  <a:lnTo>
                    <a:pt x="464" y="258"/>
                  </a:lnTo>
                  <a:lnTo>
                    <a:pt x="368" y="258"/>
                  </a:lnTo>
                  <a:lnTo>
                    <a:pt x="368" y="210"/>
                  </a:lnTo>
                  <a:lnTo>
                    <a:pt x="416" y="258"/>
                  </a:lnTo>
                  <a:lnTo>
                    <a:pt x="400" y="258"/>
                  </a:lnTo>
                  <a:cubicBezTo>
                    <a:pt x="374" y="258"/>
                    <a:pt x="352" y="237"/>
                    <a:pt x="352" y="210"/>
                  </a:cubicBezTo>
                  <a:lnTo>
                    <a:pt x="352" y="114"/>
                  </a:lnTo>
                  <a:lnTo>
                    <a:pt x="400" y="162"/>
                  </a:lnTo>
                  <a:lnTo>
                    <a:pt x="384" y="162"/>
                  </a:lnTo>
                  <a:lnTo>
                    <a:pt x="368" y="162"/>
                  </a:lnTo>
                  <a:cubicBezTo>
                    <a:pt x="342" y="162"/>
                    <a:pt x="320" y="141"/>
                    <a:pt x="320" y="114"/>
                  </a:cubicBez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lnTo>
                    <a:pt x="320" y="114"/>
                  </a:ln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lnTo>
                    <a:pt x="352" y="162"/>
                  </a:lnTo>
                  <a:cubicBezTo>
                    <a:pt x="326" y="162"/>
                    <a:pt x="304" y="141"/>
                    <a:pt x="304" y="114"/>
                  </a:cubicBezTo>
                  <a:lnTo>
                    <a:pt x="304" y="50"/>
                  </a:lnTo>
                  <a:lnTo>
                    <a:pt x="352" y="98"/>
                  </a:lnTo>
                  <a:lnTo>
                    <a:pt x="336" y="98"/>
                  </a:lnTo>
                  <a:lnTo>
                    <a:pt x="384" y="50"/>
                  </a:lnTo>
                  <a:lnTo>
                    <a:pt x="384" y="114"/>
                  </a:lnTo>
                  <a:lnTo>
                    <a:pt x="288" y="114"/>
                  </a:lnTo>
                  <a:lnTo>
                    <a:pt x="288" y="50"/>
                  </a:lnTo>
                  <a:lnTo>
                    <a:pt x="384" y="50"/>
                  </a:lnTo>
                  <a:lnTo>
                    <a:pt x="384" y="114"/>
                  </a:lnTo>
                  <a:cubicBezTo>
                    <a:pt x="384" y="141"/>
                    <a:pt x="363" y="162"/>
                    <a:pt x="336" y="162"/>
                  </a:cubicBezTo>
                  <a:lnTo>
                    <a:pt x="320" y="162"/>
                  </a:lnTo>
                  <a:cubicBezTo>
                    <a:pt x="294" y="162"/>
                    <a:pt x="272" y="141"/>
                    <a:pt x="272" y="114"/>
                  </a:cubicBezTo>
                  <a:lnTo>
                    <a:pt x="272" y="50"/>
                  </a:lnTo>
                  <a:lnTo>
                    <a:pt x="368" y="50"/>
                  </a:lnTo>
                  <a:lnTo>
                    <a:pt x="368" y="114"/>
                  </a:lnTo>
                  <a:cubicBezTo>
                    <a:pt x="368" y="139"/>
                    <a:pt x="350" y="159"/>
                    <a:pt x="326" y="162"/>
                  </a:cubicBezTo>
                  <a:cubicBezTo>
                    <a:pt x="302" y="165"/>
                    <a:pt x="280" y="150"/>
                    <a:pt x="274" y="126"/>
                  </a:cubicBezTo>
                  <a:lnTo>
                    <a:pt x="258" y="62"/>
                  </a:lnTo>
                  <a:lnTo>
                    <a:pt x="352" y="50"/>
                  </a:lnTo>
                  <a:lnTo>
                    <a:pt x="352" y="114"/>
                  </a:lnTo>
                  <a:lnTo>
                    <a:pt x="352" y="162"/>
                  </a:lnTo>
                  <a:lnTo>
                    <a:pt x="352" y="210"/>
                  </a:lnTo>
                  <a:lnTo>
                    <a:pt x="352" y="258"/>
                  </a:lnTo>
                  <a:lnTo>
                    <a:pt x="256" y="258"/>
                  </a:lnTo>
                  <a:lnTo>
                    <a:pt x="256" y="210"/>
                  </a:lnTo>
                  <a:lnTo>
                    <a:pt x="352" y="210"/>
                  </a:lnTo>
                  <a:lnTo>
                    <a:pt x="352" y="258"/>
                  </a:lnTo>
                  <a:cubicBezTo>
                    <a:pt x="352" y="285"/>
                    <a:pt x="331" y="306"/>
                    <a:pt x="304" y="306"/>
                  </a:cubicBezTo>
                  <a:lnTo>
                    <a:pt x="288" y="306"/>
                  </a:lnTo>
                  <a:cubicBezTo>
                    <a:pt x="262" y="306"/>
                    <a:pt x="240" y="285"/>
                    <a:pt x="240" y="258"/>
                  </a:cubicBezTo>
                  <a:lnTo>
                    <a:pt x="240" y="210"/>
                  </a:lnTo>
                  <a:lnTo>
                    <a:pt x="336" y="210"/>
                  </a:lnTo>
                  <a:lnTo>
                    <a:pt x="336" y="258"/>
                  </a:lnTo>
                  <a:lnTo>
                    <a:pt x="240" y="258"/>
                  </a:lnTo>
                  <a:lnTo>
                    <a:pt x="240" y="210"/>
                  </a:lnTo>
                  <a:lnTo>
                    <a:pt x="336" y="210"/>
                  </a:lnTo>
                  <a:lnTo>
                    <a:pt x="336" y="258"/>
                  </a:lnTo>
                  <a:lnTo>
                    <a:pt x="336" y="322"/>
                  </a:lnTo>
                  <a:lnTo>
                    <a:pt x="336" y="370"/>
                  </a:lnTo>
                  <a:lnTo>
                    <a:pt x="336" y="418"/>
                  </a:lnTo>
                  <a:lnTo>
                    <a:pt x="240" y="418"/>
                  </a:lnTo>
                  <a:lnTo>
                    <a:pt x="240" y="370"/>
                  </a:lnTo>
                  <a:lnTo>
                    <a:pt x="336" y="370"/>
                  </a:lnTo>
                  <a:lnTo>
                    <a:pt x="336" y="418"/>
                  </a:lnTo>
                  <a:cubicBezTo>
                    <a:pt x="336" y="445"/>
                    <a:pt x="315" y="466"/>
                    <a:pt x="288" y="466"/>
                  </a:cubicBezTo>
                  <a:lnTo>
                    <a:pt x="272" y="466"/>
                  </a:lnTo>
                  <a:cubicBezTo>
                    <a:pt x="246" y="466"/>
                    <a:pt x="224" y="445"/>
                    <a:pt x="224" y="418"/>
                  </a:cubicBezTo>
                  <a:lnTo>
                    <a:pt x="224" y="370"/>
                  </a:lnTo>
                  <a:lnTo>
                    <a:pt x="320" y="370"/>
                  </a:lnTo>
                  <a:lnTo>
                    <a:pt x="320" y="418"/>
                  </a:lnTo>
                  <a:lnTo>
                    <a:pt x="224" y="418"/>
                  </a:lnTo>
                  <a:lnTo>
                    <a:pt x="224" y="370"/>
                  </a:lnTo>
                  <a:lnTo>
                    <a:pt x="320" y="370"/>
                  </a:lnTo>
                  <a:lnTo>
                    <a:pt x="320" y="418"/>
                  </a:lnTo>
                  <a:lnTo>
                    <a:pt x="224" y="418"/>
                  </a:lnTo>
                  <a:lnTo>
                    <a:pt x="224" y="370"/>
                  </a:lnTo>
                  <a:lnTo>
                    <a:pt x="320" y="370"/>
                  </a:lnTo>
                  <a:lnTo>
                    <a:pt x="320" y="418"/>
                  </a:lnTo>
                  <a:lnTo>
                    <a:pt x="320" y="466"/>
                  </a:lnTo>
                  <a:cubicBezTo>
                    <a:pt x="320" y="470"/>
                    <a:pt x="320" y="474"/>
                    <a:pt x="319" y="478"/>
                  </a:cubicBezTo>
                  <a:lnTo>
                    <a:pt x="303" y="542"/>
                  </a:lnTo>
                  <a:lnTo>
                    <a:pt x="304" y="530"/>
                  </a:lnTo>
                  <a:lnTo>
                    <a:pt x="304" y="578"/>
                  </a:lnTo>
                  <a:lnTo>
                    <a:pt x="208" y="578"/>
                  </a:lnTo>
                  <a:lnTo>
                    <a:pt x="208" y="530"/>
                  </a:lnTo>
                  <a:lnTo>
                    <a:pt x="304" y="530"/>
                  </a:lnTo>
                  <a:lnTo>
                    <a:pt x="304" y="578"/>
                  </a:lnTo>
                  <a:cubicBezTo>
                    <a:pt x="304" y="605"/>
                    <a:pt x="283" y="626"/>
                    <a:pt x="256" y="626"/>
                  </a:cubicBezTo>
                  <a:lnTo>
                    <a:pt x="240" y="626"/>
                  </a:lnTo>
                  <a:cubicBezTo>
                    <a:pt x="214" y="626"/>
                    <a:pt x="192" y="605"/>
                    <a:pt x="192" y="578"/>
                  </a:cubicBezTo>
                  <a:lnTo>
                    <a:pt x="192" y="530"/>
                  </a:lnTo>
                  <a:lnTo>
                    <a:pt x="288" y="530"/>
                  </a:lnTo>
                  <a:lnTo>
                    <a:pt x="288" y="578"/>
                  </a:lnTo>
                  <a:lnTo>
                    <a:pt x="288" y="626"/>
                  </a:lnTo>
                  <a:lnTo>
                    <a:pt x="288" y="674"/>
                  </a:lnTo>
                  <a:lnTo>
                    <a:pt x="288" y="722"/>
                  </a:lnTo>
                  <a:cubicBezTo>
                    <a:pt x="288" y="749"/>
                    <a:pt x="267" y="770"/>
                    <a:pt x="240" y="770"/>
                  </a:cubicBezTo>
                  <a:lnTo>
                    <a:pt x="224" y="770"/>
                  </a:lnTo>
                  <a:lnTo>
                    <a:pt x="272" y="722"/>
                  </a:lnTo>
                  <a:lnTo>
                    <a:pt x="272" y="786"/>
                  </a:lnTo>
                  <a:lnTo>
                    <a:pt x="272" y="834"/>
                  </a:lnTo>
                  <a:lnTo>
                    <a:pt x="272" y="882"/>
                  </a:lnTo>
                  <a:lnTo>
                    <a:pt x="176" y="882"/>
                  </a:lnTo>
                  <a:lnTo>
                    <a:pt x="176" y="834"/>
                  </a:lnTo>
                  <a:lnTo>
                    <a:pt x="272" y="834"/>
                  </a:lnTo>
                  <a:lnTo>
                    <a:pt x="272" y="882"/>
                  </a:lnTo>
                  <a:cubicBezTo>
                    <a:pt x="272" y="909"/>
                    <a:pt x="251" y="930"/>
                    <a:pt x="224" y="930"/>
                  </a:cubicBezTo>
                  <a:lnTo>
                    <a:pt x="208" y="930"/>
                  </a:lnTo>
                  <a:lnTo>
                    <a:pt x="256" y="882"/>
                  </a:lnTo>
                  <a:lnTo>
                    <a:pt x="256" y="930"/>
                  </a:lnTo>
                  <a:lnTo>
                    <a:pt x="256" y="994"/>
                  </a:lnTo>
                  <a:lnTo>
                    <a:pt x="256" y="1042"/>
                  </a:lnTo>
                  <a:lnTo>
                    <a:pt x="160" y="1042"/>
                  </a:lnTo>
                  <a:lnTo>
                    <a:pt x="160" y="994"/>
                  </a:lnTo>
                  <a:lnTo>
                    <a:pt x="256" y="994"/>
                  </a:lnTo>
                  <a:lnTo>
                    <a:pt x="256" y="1042"/>
                  </a:lnTo>
                  <a:lnTo>
                    <a:pt x="256" y="1090"/>
                  </a:lnTo>
                  <a:lnTo>
                    <a:pt x="256" y="1138"/>
                  </a:lnTo>
                  <a:lnTo>
                    <a:pt x="256" y="1202"/>
                  </a:lnTo>
                  <a:cubicBezTo>
                    <a:pt x="256" y="1229"/>
                    <a:pt x="235" y="1250"/>
                    <a:pt x="208" y="1250"/>
                  </a:cubicBezTo>
                  <a:lnTo>
                    <a:pt x="192" y="1250"/>
                  </a:lnTo>
                  <a:lnTo>
                    <a:pt x="240" y="1202"/>
                  </a:lnTo>
                  <a:lnTo>
                    <a:pt x="240" y="1250"/>
                  </a:lnTo>
                  <a:lnTo>
                    <a:pt x="240" y="1298"/>
                  </a:lnTo>
                  <a:lnTo>
                    <a:pt x="240" y="1346"/>
                  </a:lnTo>
                  <a:cubicBezTo>
                    <a:pt x="240" y="1373"/>
                    <a:pt x="219" y="1394"/>
                    <a:pt x="192" y="1394"/>
                  </a:cubicBezTo>
                  <a:lnTo>
                    <a:pt x="176" y="1394"/>
                  </a:lnTo>
                  <a:lnTo>
                    <a:pt x="224" y="1346"/>
                  </a:lnTo>
                  <a:lnTo>
                    <a:pt x="224" y="1410"/>
                  </a:lnTo>
                  <a:lnTo>
                    <a:pt x="224" y="1458"/>
                  </a:lnTo>
                  <a:lnTo>
                    <a:pt x="224" y="1506"/>
                  </a:lnTo>
                  <a:lnTo>
                    <a:pt x="224" y="1554"/>
                  </a:lnTo>
                  <a:lnTo>
                    <a:pt x="224" y="1602"/>
                  </a:lnTo>
                  <a:lnTo>
                    <a:pt x="224" y="1666"/>
                  </a:lnTo>
                  <a:lnTo>
                    <a:pt x="224" y="1714"/>
                  </a:lnTo>
                  <a:lnTo>
                    <a:pt x="128" y="1714"/>
                  </a:lnTo>
                  <a:lnTo>
                    <a:pt x="128" y="1666"/>
                  </a:lnTo>
                  <a:lnTo>
                    <a:pt x="224" y="1666"/>
                  </a:lnTo>
                  <a:lnTo>
                    <a:pt x="224" y="1714"/>
                  </a:lnTo>
                  <a:lnTo>
                    <a:pt x="224" y="1762"/>
                  </a:lnTo>
                  <a:lnTo>
                    <a:pt x="224" y="1810"/>
                  </a:lnTo>
                  <a:cubicBezTo>
                    <a:pt x="224" y="1814"/>
                    <a:pt x="224" y="1818"/>
                    <a:pt x="223" y="1822"/>
                  </a:cubicBezTo>
                  <a:lnTo>
                    <a:pt x="207" y="1886"/>
                  </a:lnTo>
                  <a:cubicBezTo>
                    <a:pt x="201" y="1910"/>
                    <a:pt x="179" y="1925"/>
                    <a:pt x="155" y="1922"/>
                  </a:cubicBezTo>
                  <a:cubicBezTo>
                    <a:pt x="131" y="1919"/>
                    <a:pt x="112" y="1899"/>
                    <a:pt x="112" y="1874"/>
                  </a:cubicBezTo>
                  <a:lnTo>
                    <a:pt x="112" y="1810"/>
                  </a:lnTo>
                  <a:lnTo>
                    <a:pt x="208" y="1810"/>
                  </a:lnTo>
                  <a:lnTo>
                    <a:pt x="208" y="1874"/>
                  </a:lnTo>
                  <a:lnTo>
                    <a:pt x="208" y="1922"/>
                  </a:lnTo>
                  <a:lnTo>
                    <a:pt x="208" y="1970"/>
                  </a:lnTo>
                  <a:lnTo>
                    <a:pt x="208" y="2018"/>
                  </a:lnTo>
                  <a:lnTo>
                    <a:pt x="112" y="2018"/>
                  </a:lnTo>
                  <a:lnTo>
                    <a:pt x="112" y="1970"/>
                  </a:lnTo>
                  <a:lnTo>
                    <a:pt x="208" y="1970"/>
                  </a:lnTo>
                  <a:lnTo>
                    <a:pt x="208" y="2018"/>
                  </a:lnTo>
                  <a:lnTo>
                    <a:pt x="208" y="2082"/>
                  </a:lnTo>
                  <a:lnTo>
                    <a:pt x="208" y="2130"/>
                  </a:lnTo>
                  <a:cubicBezTo>
                    <a:pt x="208" y="2157"/>
                    <a:pt x="187" y="2178"/>
                    <a:pt x="160" y="2178"/>
                  </a:cubicBezTo>
                  <a:lnTo>
                    <a:pt x="144" y="2178"/>
                  </a:lnTo>
                  <a:lnTo>
                    <a:pt x="192" y="2130"/>
                  </a:lnTo>
                  <a:lnTo>
                    <a:pt x="192" y="2178"/>
                  </a:lnTo>
                  <a:lnTo>
                    <a:pt x="96" y="2178"/>
                  </a:lnTo>
                  <a:lnTo>
                    <a:pt x="96" y="2130"/>
                  </a:lnTo>
                  <a:lnTo>
                    <a:pt x="192" y="2130"/>
                  </a:lnTo>
                  <a:lnTo>
                    <a:pt x="192" y="2178"/>
                  </a:lnTo>
                  <a:lnTo>
                    <a:pt x="192" y="2226"/>
                  </a:lnTo>
                  <a:lnTo>
                    <a:pt x="192" y="2274"/>
                  </a:lnTo>
                  <a:lnTo>
                    <a:pt x="192" y="2338"/>
                  </a:lnTo>
                  <a:lnTo>
                    <a:pt x="96" y="2338"/>
                  </a:lnTo>
                  <a:lnTo>
                    <a:pt x="96" y="2274"/>
                  </a:lnTo>
                  <a:lnTo>
                    <a:pt x="192" y="2274"/>
                  </a:lnTo>
                  <a:lnTo>
                    <a:pt x="192" y="2338"/>
                  </a:lnTo>
                  <a:cubicBezTo>
                    <a:pt x="192" y="2365"/>
                    <a:pt x="171" y="2386"/>
                    <a:pt x="144" y="2386"/>
                  </a:cubicBezTo>
                  <a:lnTo>
                    <a:pt x="128" y="2386"/>
                  </a:lnTo>
                  <a:lnTo>
                    <a:pt x="176" y="2338"/>
                  </a:lnTo>
                  <a:lnTo>
                    <a:pt x="176" y="2386"/>
                  </a:lnTo>
                  <a:lnTo>
                    <a:pt x="176" y="2434"/>
                  </a:lnTo>
                  <a:lnTo>
                    <a:pt x="176" y="2482"/>
                  </a:lnTo>
                  <a:lnTo>
                    <a:pt x="80" y="2482"/>
                  </a:lnTo>
                  <a:lnTo>
                    <a:pt x="80" y="2434"/>
                  </a:lnTo>
                  <a:lnTo>
                    <a:pt x="176" y="2434"/>
                  </a:lnTo>
                  <a:lnTo>
                    <a:pt x="176" y="2482"/>
                  </a:lnTo>
                  <a:lnTo>
                    <a:pt x="176" y="2546"/>
                  </a:lnTo>
                  <a:lnTo>
                    <a:pt x="176" y="2594"/>
                  </a:lnTo>
                  <a:lnTo>
                    <a:pt x="176" y="2642"/>
                  </a:lnTo>
                  <a:lnTo>
                    <a:pt x="80" y="2642"/>
                  </a:lnTo>
                  <a:lnTo>
                    <a:pt x="80" y="2594"/>
                  </a:lnTo>
                  <a:lnTo>
                    <a:pt x="176" y="2594"/>
                  </a:lnTo>
                  <a:lnTo>
                    <a:pt x="176" y="2642"/>
                  </a:lnTo>
                  <a:lnTo>
                    <a:pt x="176" y="2690"/>
                  </a:lnTo>
                  <a:lnTo>
                    <a:pt x="176" y="2754"/>
                  </a:lnTo>
                  <a:cubicBezTo>
                    <a:pt x="176" y="2760"/>
                    <a:pt x="176" y="2765"/>
                    <a:pt x="174" y="2770"/>
                  </a:cubicBezTo>
                  <a:lnTo>
                    <a:pt x="158" y="2818"/>
                  </a:lnTo>
                  <a:cubicBezTo>
                    <a:pt x="151" y="2840"/>
                    <a:pt x="128" y="2854"/>
                    <a:pt x="105" y="2850"/>
                  </a:cubicBezTo>
                  <a:cubicBezTo>
                    <a:pt x="82" y="2846"/>
                    <a:pt x="64" y="2826"/>
                    <a:pt x="64" y="2802"/>
                  </a:cubicBezTo>
                  <a:lnTo>
                    <a:pt x="64" y="2754"/>
                  </a:lnTo>
                  <a:lnTo>
                    <a:pt x="160" y="2754"/>
                  </a:lnTo>
                  <a:lnTo>
                    <a:pt x="160" y="2802"/>
                  </a:lnTo>
                  <a:lnTo>
                    <a:pt x="160" y="2850"/>
                  </a:lnTo>
                  <a:lnTo>
                    <a:pt x="160" y="2898"/>
                  </a:lnTo>
                  <a:lnTo>
                    <a:pt x="160" y="2946"/>
                  </a:lnTo>
                  <a:lnTo>
                    <a:pt x="160" y="3010"/>
                  </a:lnTo>
                  <a:lnTo>
                    <a:pt x="160" y="3058"/>
                  </a:lnTo>
                  <a:lnTo>
                    <a:pt x="160" y="3106"/>
                  </a:lnTo>
                  <a:lnTo>
                    <a:pt x="160" y="3154"/>
                  </a:lnTo>
                  <a:lnTo>
                    <a:pt x="160" y="3218"/>
                  </a:lnTo>
                  <a:cubicBezTo>
                    <a:pt x="160" y="3224"/>
                    <a:pt x="160" y="3229"/>
                    <a:pt x="158" y="3234"/>
                  </a:cubicBezTo>
                  <a:lnTo>
                    <a:pt x="142" y="3282"/>
                  </a:lnTo>
                  <a:lnTo>
                    <a:pt x="144" y="3266"/>
                  </a:lnTo>
                  <a:lnTo>
                    <a:pt x="144" y="3314"/>
                  </a:lnTo>
                  <a:lnTo>
                    <a:pt x="144" y="3362"/>
                  </a:lnTo>
                  <a:lnTo>
                    <a:pt x="144" y="3426"/>
                  </a:lnTo>
                  <a:lnTo>
                    <a:pt x="144" y="3474"/>
                  </a:lnTo>
                  <a:lnTo>
                    <a:pt x="144" y="3522"/>
                  </a:lnTo>
                  <a:lnTo>
                    <a:pt x="144" y="3570"/>
                  </a:lnTo>
                  <a:lnTo>
                    <a:pt x="144" y="3634"/>
                  </a:lnTo>
                  <a:lnTo>
                    <a:pt x="144" y="3682"/>
                  </a:lnTo>
                  <a:lnTo>
                    <a:pt x="144" y="3730"/>
                  </a:lnTo>
                  <a:lnTo>
                    <a:pt x="144" y="3778"/>
                  </a:lnTo>
                  <a:lnTo>
                    <a:pt x="144" y="3826"/>
                  </a:lnTo>
                  <a:lnTo>
                    <a:pt x="144" y="3890"/>
                  </a:lnTo>
                  <a:lnTo>
                    <a:pt x="144" y="3938"/>
                  </a:lnTo>
                  <a:cubicBezTo>
                    <a:pt x="144" y="3962"/>
                    <a:pt x="127" y="3982"/>
                    <a:pt x="104" y="3986"/>
                  </a:cubicBezTo>
                  <a:cubicBezTo>
                    <a:pt x="81" y="3990"/>
                    <a:pt x="58" y="3976"/>
                    <a:pt x="51" y="3954"/>
                  </a:cubicBezTo>
                  <a:lnTo>
                    <a:pt x="35" y="3906"/>
                  </a:lnTo>
                  <a:lnTo>
                    <a:pt x="128" y="3890"/>
                  </a:lnTo>
                  <a:lnTo>
                    <a:pt x="128" y="3938"/>
                  </a:lnTo>
                  <a:lnTo>
                    <a:pt x="128" y="3986"/>
                  </a:lnTo>
                  <a:lnTo>
                    <a:pt x="128" y="4034"/>
                  </a:lnTo>
                  <a:lnTo>
                    <a:pt x="128" y="4098"/>
                  </a:lnTo>
                  <a:lnTo>
                    <a:pt x="32" y="4098"/>
                  </a:lnTo>
                  <a:lnTo>
                    <a:pt x="32" y="4034"/>
                  </a:lnTo>
                  <a:lnTo>
                    <a:pt x="128" y="4034"/>
                  </a:lnTo>
                  <a:lnTo>
                    <a:pt x="128" y="4098"/>
                  </a:lnTo>
                  <a:lnTo>
                    <a:pt x="128" y="4146"/>
                  </a:lnTo>
                  <a:lnTo>
                    <a:pt x="128" y="4194"/>
                  </a:lnTo>
                  <a:cubicBezTo>
                    <a:pt x="128" y="4200"/>
                    <a:pt x="128" y="4205"/>
                    <a:pt x="126" y="4210"/>
                  </a:cubicBezTo>
                  <a:lnTo>
                    <a:pt x="110" y="4258"/>
                  </a:lnTo>
                  <a:lnTo>
                    <a:pt x="112" y="4242"/>
                  </a:lnTo>
                  <a:lnTo>
                    <a:pt x="112" y="4306"/>
                  </a:lnTo>
                  <a:lnTo>
                    <a:pt x="112" y="4354"/>
                  </a:lnTo>
                  <a:lnTo>
                    <a:pt x="112" y="4402"/>
                  </a:lnTo>
                  <a:lnTo>
                    <a:pt x="16" y="4402"/>
                  </a:lnTo>
                  <a:lnTo>
                    <a:pt x="16" y="4354"/>
                  </a:lnTo>
                  <a:lnTo>
                    <a:pt x="112" y="4354"/>
                  </a:lnTo>
                  <a:lnTo>
                    <a:pt x="112" y="4402"/>
                  </a:lnTo>
                  <a:lnTo>
                    <a:pt x="112" y="4450"/>
                  </a:lnTo>
                  <a:lnTo>
                    <a:pt x="112" y="4498"/>
                  </a:lnTo>
                  <a:lnTo>
                    <a:pt x="112" y="4562"/>
                  </a:lnTo>
                  <a:lnTo>
                    <a:pt x="16" y="4562"/>
                  </a:lnTo>
                  <a:lnTo>
                    <a:pt x="16" y="4498"/>
                  </a:lnTo>
                  <a:lnTo>
                    <a:pt x="112" y="4498"/>
                  </a:lnTo>
                  <a:lnTo>
                    <a:pt x="112" y="4562"/>
                  </a:lnTo>
                  <a:lnTo>
                    <a:pt x="112" y="4610"/>
                  </a:lnTo>
                  <a:lnTo>
                    <a:pt x="112" y="4658"/>
                  </a:lnTo>
                  <a:lnTo>
                    <a:pt x="112" y="4706"/>
                  </a:lnTo>
                  <a:cubicBezTo>
                    <a:pt x="112" y="4733"/>
                    <a:pt x="91" y="4754"/>
                    <a:pt x="64" y="4754"/>
                  </a:cubicBezTo>
                  <a:lnTo>
                    <a:pt x="48" y="4754"/>
                  </a:lnTo>
                  <a:lnTo>
                    <a:pt x="96" y="4706"/>
                  </a:lnTo>
                  <a:lnTo>
                    <a:pt x="96" y="4770"/>
                  </a:lnTo>
                  <a:lnTo>
                    <a:pt x="96" y="4818"/>
                  </a:lnTo>
                  <a:lnTo>
                    <a:pt x="96" y="4866"/>
                  </a:lnTo>
                  <a:lnTo>
                    <a:pt x="96" y="4914"/>
                  </a:lnTo>
                  <a:lnTo>
                    <a:pt x="96" y="4978"/>
                  </a:lnTo>
                  <a:cubicBezTo>
                    <a:pt x="96" y="5005"/>
                    <a:pt x="75" y="5026"/>
                    <a:pt x="48" y="5026"/>
                  </a:cubicBezTo>
                  <a:cubicBezTo>
                    <a:pt x="22" y="5026"/>
                    <a:pt x="0" y="5005"/>
                    <a:pt x="0" y="497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2" name="Freeform 24"/>
            <p:cNvSpPr>
              <a:spLocks/>
            </p:cNvSpPr>
            <p:nvPr/>
          </p:nvSpPr>
          <p:spPr bwMode="auto">
            <a:xfrm>
              <a:off x="3136657" y="3998824"/>
              <a:ext cx="13025" cy="1207781"/>
            </a:xfrm>
            <a:custGeom>
              <a:avLst/>
              <a:gdLst>
                <a:gd name="T0" fmla="*/ 0 w 208"/>
                <a:gd name="T1" fmla="*/ 48 h 13024"/>
                <a:gd name="T2" fmla="*/ 96 w 208"/>
                <a:gd name="T3" fmla="*/ 48 h 13024"/>
                <a:gd name="T4" fmla="*/ 112 w 208"/>
                <a:gd name="T5" fmla="*/ 304 h 13024"/>
                <a:gd name="T6" fmla="*/ 64 w 208"/>
                <a:gd name="T7" fmla="*/ 0 h 13024"/>
                <a:gd name="T8" fmla="*/ 112 w 208"/>
                <a:gd name="T9" fmla="*/ 144 h 13024"/>
                <a:gd name="T10" fmla="*/ 64 w 208"/>
                <a:gd name="T11" fmla="*/ 352 h 13024"/>
                <a:gd name="T12" fmla="*/ 16 w 208"/>
                <a:gd name="T13" fmla="*/ 48 h 13024"/>
                <a:gd name="T14" fmla="*/ 128 w 208"/>
                <a:gd name="T15" fmla="*/ 144 h 13024"/>
                <a:gd name="T16" fmla="*/ 80 w 208"/>
                <a:gd name="T17" fmla="*/ 352 h 13024"/>
                <a:gd name="T18" fmla="*/ 32 w 208"/>
                <a:gd name="T19" fmla="*/ 48 h 13024"/>
                <a:gd name="T20" fmla="*/ 128 w 208"/>
                <a:gd name="T21" fmla="*/ 48 h 13024"/>
                <a:gd name="T22" fmla="*/ 128 w 208"/>
                <a:gd name="T23" fmla="*/ 304 h 13024"/>
                <a:gd name="T24" fmla="*/ 32 w 208"/>
                <a:gd name="T25" fmla="*/ 304 h 13024"/>
                <a:gd name="T26" fmla="*/ 96 w 208"/>
                <a:gd name="T27" fmla="*/ 0 h 13024"/>
                <a:gd name="T28" fmla="*/ 144 w 208"/>
                <a:gd name="T29" fmla="*/ 240 h 13024"/>
                <a:gd name="T30" fmla="*/ 96 w 208"/>
                <a:gd name="T31" fmla="*/ 352 h 13024"/>
                <a:gd name="T32" fmla="*/ 48 w 208"/>
                <a:gd name="T33" fmla="*/ 48 h 13024"/>
                <a:gd name="T34" fmla="*/ 144 w 208"/>
                <a:gd name="T35" fmla="*/ 144 h 13024"/>
                <a:gd name="T36" fmla="*/ 144 w 208"/>
                <a:gd name="T37" fmla="*/ 304 h 13024"/>
                <a:gd name="T38" fmla="*/ 160 w 208"/>
                <a:gd name="T39" fmla="*/ 304 h 13024"/>
                <a:gd name="T40" fmla="*/ 64 w 208"/>
                <a:gd name="T41" fmla="*/ 48 h 13024"/>
                <a:gd name="T42" fmla="*/ 160 w 208"/>
                <a:gd name="T43" fmla="*/ 48 h 13024"/>
                <a:gd name="T44" fmla="*/ 160 w 208"/>
                <a:gd name="T45" fmla="*/ 240 h 13024"/>
                <a:gd name="T46" fmla="*/ 64 w 208"/>
                <a:gd name="T47" fmla="*/ 240 h 13024"/>
                <a:gd name="T48" fmla="*/ 112 w 208"/>
                <a:gd name="T49" fmla="*/ 0 h 13024"/>
                <a:gd name="T50" fmla="*/ 176 w 208"/>
                <a:gd name="T51" fmla="*/ 240 h 13024"/>
                <a:gd name="T52" fmla="*/ 176 w 208"/>
                <a:gd name="T53" fmla="*/ 448 h 13024"/>
                <a:gd name="T54" fmla="*/ 176 w 208"/>
                <a:gd name="T55" fmla="*/ 1488 h 13024"/>
                <a:gd name="T56" fmla="*/ 176 w 208"/>
                <a:gd name="T57" fmla="*/ 2528 h 13024"/>
                <a:gd name="T58" fmla="*/ 192 w 208"/>
                <a:gd name="T59" fmla="*/ 3712 h 13024"/>
                <a:gd name="T60" fmla="*/ 192 w 208"/>
                <a:gd name="T61" fmla="*/ 6560 h 13024"/>
                <a:gd name="T62" fmla="*/ 192 w 208"/>
                <a:gd name="T63" fmla="*/ 9456 h 13024"/>
                <a:gd name="T64" fmla="*/ 208 w 208"/>
                <a:gd name="T65" fmla="*/ 12048 h 13024"/>
                <a:gd name="T66" fmla="*/ 208 w 208"/>
                <a:gd name="T67" fmla="*/ 12864 h 13024"/>
                <a:gd name="T68" fmla="*/ 112 w 208"/>
                <a:gd name="T69" fmla="*/ 12400 h 13024"/>
                <a:gd name="T70" fmla="*/ 112 w 208"/>
                <a:gd name="T71" fmla="*/ 10544 h 13024"/>
                <a:gd name="T72" fmla="*/ 96 w 208"/>
                <a:gd name="T73" fmla="*/ 7696 h 13024"/>
                <a:gd name="T74" fmla="*/ 96 w 208"/>
                <a:gd name="T75" fmla="*/ 4896 h 13024"/>
                <a:gd name="T76" fmla="*/ 96 w 208"/>
                <a:gd name="T77" fmla="*/ 2672 h 13024"/>
                <a:gd name="T78" fmla="*/ 80 w 208"/>
                <a:gd name="T79" fmla="*/ 1904 h 13024"/>
                <a:gd name="T80" fmla="*/ 80 w 208"/>
                <a:gd name="T81" fmla="*/ 928 h 13024"/>
                <a:gd name="T82" fmla="*/ 176 w 208"/>
                <a:gd name="T83" fmla="*/ 304 h 13024"/>
                <a:gd name="T84" fmla="*/ 64 w 208"/>
                <a:gd name="T85" fmla="*/ 144 h 13024"/>
                <a:gd name="T86" fmla="*/ 64 w 208"/>
                <a:gd name="T87" fmla="*/ 240 h 13024"/>
                <a:gd name="T88" fmla="*/ 160 w 208"/>
                <a:gd name="T89" fmla="*/ 304 h 13024"/>
                <a:gd name="T90" fmla="*/ 64 w 208"/>
                <a:gd name="T91" fmla="*/ 48 h 13024"/>
                <a:gd name="T92" fmla="*/ 65 w 208"/>
                <a:gd name="T93" fmla="*/ 248 h 13024"/>
                <a:gd name="T94" fmla="*/ 144 w 208"/>
                <a:gd name="T95" fmla="*/ 48 h 13024"/>
                <a:gd name="T96" fmla="*/ 48 w 208"/>
                <a:gd name="T97" fmla="*/ 48 h 13024"/>
                <a:gd name="T98" fmla="*/ 48 w 208"/>
                <a:gd name="T99" fmla="*/ 240 h 13024"/>
                <a:gd name="T100" fmla="*/ 144 w 208"/>
                <a:gd name="T101" fmla="*/ 240 h 13024"/>
                <a:gd name="T102" fmla="*/ 32 w 208"/>
                <a:gd name="T103" fmla="*/ 144 h 13024"/>
                <a:gd name="T104" fmla="*/ 32 w 208"/>
                <a:gd name="T105" fmla="*/ 304 h 13024"/>
                <a:gd name="T106" fmla="*/ 128 w 208"/>
                <a:gd name="T107" fmla="*/ 304 h 13024"/>
                <a:gd name="T108" fmla="*/ 32 w 208"/>
                <a:gd name="T109" fmla="*/ 48 h 13024"/>
                <a:gd name="T110" fmla="*/ 32 w 208"/>
                <a:gd name="T111" fmla="*/ 144 h 13024"/>
                <a:gd name="T112" fmla="*/ 112 w 208"/>
                <a:gd name="T113" fmla="*/ 304 h 13024"/>
                <a:gd name="T114" fmla="*/ 16 w 208"/>
                <a:gd name="T115" fmla="*/ 48 h 13024"/>
                <a:gd name="T116" fmla="*/ 16 w 208"/>
                <a:gd name="T117" fmla="*/ 144 h 13024"/>
                <a:gd name="T118" fmla="*/ 16 w 208"/>
                <a:gd name="T119" fmla="*/ 144 h 13024"/>
                <a:gd name="T120" fmla="*/ 96 w 208"/>
                <a:gd name="T121" fmla="*/ 304 h 13024"/>
                <a:gd name="T122" fmla="*/ 0 w 208"/>
                <a:gd name="T123" fmla="*/ 48 h 130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8" h="13024">
                  <a:moveTo>
                    <a:pt x="0" y="240"/>
                  </a:move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cubicBezTo>
                    <a:pt x="75" y="0"/>
                    <a:pt x="96" y="22"/>
                    <a:pt x="96" y="48"/>
                  </a:cubicBezTo>
                  <a:lnTo>
                    <a:pt x="96" y="144"/>
                  </a:lnTo>
                  <a:lnTo>
                    <a:pt x="96" y="240"/>
                  </a:lnTo>
                  <a:lnTo>
                    <a:pt x="96" y="304"/>
                  </a:lnTo>
                  <a:cubicBezTo>
                    <a:pt x="96" y="331"/>
                    <a:pt x="75" y="352"/>
                    <a:pt x="48" y="352"/>
                  </a:cubicBezTo>
                  <a:cubicBezTo>
                    <a:pt x="22" y="352"/>
                    <a:pt x="0" y="331"/>
                    <a:pt x="0" y="304"/>
                  </a:cubicBez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cubicBezTo>
                    <a:pt x="75" y="0"/>
                    <a:pt x="96" y="22"/>
                    <a:pt x="96" y="48"/>
                  </a:cubicBezTo>
                  <a:lnTo>
                    <a:pt x="96" y="144"/>
                  </a:lnTo>
                  <a:lnTo>
                    <a:pt x="96" y="240"/>
                  </a:lnTo>
                  <a:lnTo>
                    <a:pt x="96" y="304"/>
                  </a:lnTo>
                  <a:cubicBezTo>
                    <a:pt x="96" y="331"/>
                    <a:pt x="75" y="352"/>
                    <a:pt x="48" y="352"/>
                  </a:cubicBezTo>
                  <a:cubicBezTo>
                    <a:pt x="22" y="352"/>
                    <a:pt x="0" y="331"/>
                    <a:pt x="0" y="304"/>
                  </a:cubicBezTo>
                  <a:lnTo>
                    <a:pt x="0" y="48"/>
                  </a:lnTo>
                  <a:cubicBezTo>
                    <a:pt x="0" y="22"/>
                    <a:pt x="22" y="0"/>
                    <a:pt x="48" y="0"/>
                  </a:cubicBezTo>
                  <a:cubicBezTo>
                    <a:pt x="75" y="0"/>
                    <a:pt x="96" y="22"/>
                    <a:pt x="96" y="48"/>
                  </a:cubicBezTo>
                  <a:lnTo>
                    <a:pt x="96" y="144"/>
                  </a:lnTo>
                  <a:lnTo>
                    <a:pt x="96" y="137"/>
                  </a:lnTo>
                  <a:lnTo>
                    <a:pt x="112" y="233"/>
                  </a:lnTo>
                  <a:lnTo>
                    <a:pt x="16" y="240"/>
                  </a:lnTo>
                  <a:lnTo>
                    <a:pt x="16" y="48"/>
                  </a:lnTo>
                  <a:cubicBezTo>
                    <a:pt x="16" y="22"/>
                    <a:pt x="38" y="0"/>
                    <a:pt x="64" y="0"/>
                  </a:cubicBezTo>
                  <a:cubicBezTo>
                    <a:pt x="91" y="0"/>
                    <a:pt x="112" y="22"/>
                    <a:pt x="112" y="48"/>
                  </a:cubicBezTo>
                  <a:lnTo>
                    <a:pt x="112" y="144"/>
                  </a:lnTo>
                  <a:lnTo>
                    <a:pt x="112" y="240"/>
                  </a:lnTo>
                  <a:lnTo>
                    <a:pt x="112" y="304"/>
                  </a:lnTo>
                  <a:cubicBezTo>
                    <a:pt x="112" y="331"/>
                    <a:pt x="91" y="352"/>
                    <a:pt x="64" y="352"/>
                  </a:cubicBezTo>
                  <a:cubicBezTo>
                    <a:pt x="38" y="352"/>
                    <a:pt x="16" y="331"/>
                    <a:pt x="16" y="304"/>
                  </a:cubicBezTo>
                  <a:lnTo>
                    <a:pt x="16" y="48"/>
                  </a:lnTo>
                  <a:cubicBezTo>
                    <a:pt x="16" y="22"/>
                    <a:pt x="38" y="0"/>
                    <a:pt x="64" y="0"/>
                  </a:cubicBezTo>
                  <a:cubicBezTo>
                    <a:pt x="91" y="0"/>
                    <a:pt x="112" y="22"/>
                    <a:pt x="112" y="48"/>
                  </a:cubicBezTo>
                  <a:lnTo>
                    <a:pt x="112" y="240"/>
                  </a:lnTo>
                  <a:cubicBezTo>
                    <a:pt x="112" y="267"/>
                    <a:pt x="91" y="288"/>
                    <a:pt x="64" y="288"/>
                  </a:cubicBezTo>
                  <a:cubicBezTo>
                    <a:pt x="38" y="288"/>
                    <a:pt x="16" y="267"/>
                    <a:pt x="16" y="240"/>
                  </a:cubicBezTo>
                  <a:lnTo>
                    <a:pt x="16" y="48"/>
                  </a:lnTo>
                  <a:cubicBezTo>
                    <a:pt x="16" y="22"/>
                    <a:pt x="38" y="0"/>
                    <a:pt x="64" y="0"/>
                  </a:cubicBezTo>
                  <a:cubicBezTo>
                    <a:pt x="91" y="0"/>
                    <a:pt x="112" y="22"/>
                    <a:pt x="112" y="48"/>
                  </a:cubicBezTo>
                  <a:lnTo>
                    <a:pt x="112" y="144"/>
                  </a:lnTo>
                  <a:lnTo>
                    <a:pt x="112" y="240"/>
                  </a:lnTo>
                  <a:lnTo>
                    <a:pt x="112" y="304"/>
                  </a:lnTo>
                  <a:cubicBezTo>
                    <a:pt x="112" y="331"/>
                    <a:pt x="91" y="352"/>
                    <a:pt x="64" y="352"/>
                  </a:cubicBezTo>
                  <a:cubicBezTo>
                    <a:pt x="38" y="352"/>
                    <a:pt x="16" y="331"/>
                    <a:pt x="16" y="304"/>
                  </a:cubicBezTo>
                  <a:lnTo>
                    <a:pt x="16" y="48"/>
                  </a:lnTo>
                  <a:cubicBezTo>
                    <a:pt x="16" y="22"/>
                    <a:pt x="38" y="0"/>
                    <a:pt x="64" y="0"/>
                  </a:cubicBezTo>
                  <a:cubicBezTo>
                    <a:pt x="91" y="0"/>
                    <a:pt x="112" y="22"/>
                    <a:pt x="112" y="48"/>
                  </a:cubicBezTo>
                  <a:lnTo>
                    <a:pt x="112" y="144"/>
                  </a:lnTo>
                  <a:lnTo>
                    <a:pt x="112" y="240"/>
                  </a:lnTo>
                  <a:cubicBezTo>
                    <a:pt x="112" y="267"/>
                    <a:pt x="91" y="288"/>
                    <a:pt x="64" y="288"/>
                  </a:cubicBezTo>
                  <a:cubicBezTo>
                    <a:pt x="38" y="288"/>
                    <a:pt x="16" y="267"/>
                    <a:pt x="16" y="240"/>
                  </a:cubicBezTo>
                  <a:lnTo>
                    <a:pt x="16" y="48"/>
                  </a:lnTo>
                  <a:cubicBezTo>
                    <a:pt x="16" y="22"/>
                    <a:pt x="38" y="0"/>
                    <a:pt x="64" y="0"/>
                  </a:cubicBezTo>
                  <a:cubicBezTo>
                    <a:pt x="91" y="0"/>
                    <a:pt x="112" y="22"/>
                    <a:pt x="112" y="48"/>
                  </a:cubicBezTo>
                  <a:lnTo>
                    <a:pt x="112" y="144"/>
                  </a:lnTo>
                  <a:lnTo>
                    <a:pt x="112" y="240"/>
                  </a:lnTo>
                  <a:lnTo>
                    <a:pt x="112" y="304"/>
                  </a:lnTo>
                  <a:cubicBezTo>
                    <a:pt x="112" y="331"/>
                    <a:pt x="91" y="352"/>
                    <a:pt x="64" y="352"/>
                  </a:cubicBezTo>
                  <a:cubicBezTo>
                    <a:pt x="38" y="352"/>
                    <a:pt x="16" y="331"/>
                    <a:pt x="16" y="304"/>
                  </a:cubicBezTo>
                  <a:lnTo>
                    <a:pt x="16" y="48"/>
                  </a:lnTo>
                  <a:cubicBezTo>
                    <a:pt x="16" y="22"/>
                    <a:pt x="38" y="0"/>
                    <a:pt x="64" y="0"/>
                  </a:cubicBezTo>
                  <a:cubicBezTo>
                    <a:pt x="91" y="0"/>
                    <a:pt x="112" y="22"/>
                    <a:pt x="112" y="48"/>
                  </a:cubicBezTo>
                  <a:lnTo>
                    <a:pt x="112" y="144"/>
                  </a:lnTo>
                  <a:lnTo>
                    <a:pt x="112" y="240"/>
                  </a:lnTo>
                  <a:lnTo>
                    <a:pt x="112" y="304"/>
                  </a:lnTo>
                  <a:cubicBezTo>
                    <a:pt x="112" y="331"/>
                    <a:pt x="91" y="352"/>
                    <a:pt x="64" y="352"/>
                  </a:cubicBezTo>
                  <a:cubicBezTo>
                    <a:pt x="38" y="352"/>
                    <a:pt x="16" y="331"/>
                    <a:pt x="16" y="304"/>
                  </a:cubicBezTo>
                  <a:lnTo>
                    <a:pt x="16" y="48"/>
                  </a:lnTo>
                  <a:cubicBezTo>
                    <a:pt x="16" y="22"/>
                    <a:pt x="38" y="0"/>
                    <a:pt x="64" y="0"/>
                  </a:cubicBezTo>
                  <a:cubicBezTo>
                    <a:pt x="91" y="0"/>
                    <a:pt x="112" y="22"/>
                    <a:pt x="112" y="48"/>
                  </a:cubicBezTo>
                  <a:lnTo>
                    <a:pt x="112" y="144"/>
                  </a:lnTo>
                  <a:lnTo>
                    <a:pt x="112" y="240"/>
                  </a:lnTo>
                  <a:lnTo>
                    <a:pt x="112" y="304"/>
                  </a:lnTo>
                  <a:lnTo>
                    <a:pt x="17" y="301"/>
                  </a:lnTo>
                  <a:lnTo>
                    <a:pt x="33" y="45"/>
                  </a:lnTo>
                  <a:cubicBezTo>
                    <a:pt x="34" y="20"/>
                    <a:pt x="56" y="0"/>
                    <a:pt x="82" y="0"/>
                  </a:cubicBezTo>
                  <a:cubicBezTo>
                    <a:pt x="108" y="1"/>
                    <a:pt x="128" y="23"/>
                    <a:pt x="128" y="48"/>
                  </a:cubicBezTo>
                  <a:lnTo>
                    <a:pt x="128" y="144"/>
                  </a:lnTo>
                  <a:lnTo>
                    <a:pt x="128" y="240"/>
                  </a:lnTo>
                  <a:cubicBezTo>
                    <a:pt x="128" y="267"/>
                    <a:pt x="107" y="288"/>
                    <a:pt x="80" y="288"/>
                  </a:cubicBezTo>
                  <a:cubicBezTo>
                    <a:pt x="54" y="288"/>
                    <a:pt x="32" y="267"/>
                    <a:pt x="32" y="240"/>
                  </a:cubicBezTo>
                  <a:lnTo>
                    <a:pt x="32" y="48"/>
                  </a:lnTo>
                  <a:cubicBezTo>
                    <a:pt x="32" y="22"/>
                    <a:pt x="54" y="0"/>
                    <a:pt x="80" y="0"/>
                  </a:cubicBezTo>
                  <a:cubicBezTo>
                    <a:pt x="107" y="0"/>
                    <a:pt x="128" y="22"/>
                    <a:pt x="128" y="48"/>
                  </a:cubicBezTo>
                  <a:lnTo>
                    <a:pt x="128" y="144"/>
                  </a:lnTo>
                  <a:lnTo>
                    <a:pt x="128" y="240"/>
                  </a:lnTo>
                  <a:lnTo>
                    <a:pt x="128" y="304"/>
                  </a:lnTo>
                  <a:cubicBezTo>
                    <a:pt x="128" y="331"/>
                    <a:pt x="107" y="352"/>
                    <a:pt x="80" y="352"/>
                  </a:cubicBezTo>
                  <a:cubicBezTo>
                    <a:pt x="54" y="352"/>
                    <a:pt x="32" y="331"/>
                    <a:pt x="32" y="304"/>
                  </a:cubicBezTo>
                  <a:lnTo>
                    <a:pt x="32" y="48"/>
                  </a:lnTo>
                  <a:cubicBezTo>
                    <a:pt x="32" y="22"/>
                    <a:pt x="54" y="0"/>
                    <a:pt x="80" y="0"/>
                  </a:cubicBezTo>
                  <a:cubicBezTo>
                    <a:pt x="107" y="0"/>
                    <a:pt x="128" y="22"/>
                    <a:pt x="128" y="48"/>
                  </a:cubicBezTo>
                  <a:lnTo>
                    <a:pt x="128" y="144"/>
                  </a:lnTo>
                  <a:lnTo>
                    <a:pt x="128" y="240"/>
                  </a:lnTo>
                  <a:lnTo>
                    <a:pt x="128" y="304"/>
                  </a:lnTo>
                  <a:cubicBezTo>
                    <a:pt x="128" y="331"/>
                    <a:pt x="107" y="352"/>
                    <a:pt x="80" y="352"/>
                  </a:cubicBezTo>
                  <a:cubicBezTo>
                    <a:pt x="54" y="352"/>
                    <a:pt x="32" y="331"/>
                    <a:pt x="32" y="304"/>
                  </a:cubicBezTo>
                  <a:lnTo>
                    <a:pt x="32" y="48"/>
                  </a:lnTo>
                  <a:cubicBezTo>
                    <a:pt x="32" y="22"/>
                    <a:pt x="54" y="0"/>
                    <a:pt x="80" y="0"/>
                  </a:cubicBezTo>
                  <a:cubicBezTo>
                    <a:pt x="107" y="0"/>
                    <a:pt x="128" y="22"/>
                    <a:pt x="128" y="48"/>
                  </a:cubicBezTo>
                  <a:lnTo>
                    <a:pt x="128" y="144"/>
                  </a:lnTo>
                  <a:lnTo>
                    <a:pt x="128" y="240"/>
                  </a:lnTo>
                  <a:lnTo>
                    <a:pt x="128" y="304"/>
                  </a:lnTo>
                  <a:cubicBezTo>
                    <a:pt x="128" y="331"/>
                    <a:pt x="107" y="352"/>
                    <a:pt x="80" y="352"/>
                  </a:cubicBezTo>
                  <a:cubicBezTo>
                    <a:pt x="54" y="352"/>
                    <a:pt x="32" y="331"/>
                    <a:pt x="32" y="304"/>
                  </a:cubicBezTo>
                  <a:lnTo>
                    <a:pt x="32" y="48"/>
                  </a:lnTo>
                  <a:cubicBezTo>
                    <a:pt x="32" y="22"/>
                    <a:pt x="54" y="0"/>
                    <a:pt x="80" y="0"/>
                  </a:cubicBezTo>
                  <a:cubicBezTo>
                    <a:pt x="107" y="0"/>
                    <a:pt x="128" y="22"/>
                    <a:pt x="128" y="48"/>
                  </a:cubicBezTo>
                  <a:lnTo>
                    <a:pt x="128" y="144"/>
                  </a:lnTo>
                  <a:lnTo>
                    <a:pt x="128" y="240"/>
                  </a:lnTo>
                  <a:cubicBezTo>
                    <a:pt x="128" y="267"/>
                    <a:pt x="107" y="288"/>
                    <a:pt x="80" y="288"/>
                  </a:cubicBezTo>
                  <a:cubicBezTo>
                    <a:pt x="54" y="288"/>
                    <a:pt x="32" y="267"/>
                    <a:pt x="32" y="240"/>
                  </a:cubicBezTo>
                  <a:lnTo>
                    <a:pt x="32" y="48"/>
                  </a:lnTo>
                  <a:cubicBezTo>
                    <a:pt x="32" y="22"/>
                    <a:pt x="54" y="0"/>
                    <a:pt x="80" y="0"/>
                  </a:cubicBezTo>
                  <a:cubicBezTo>
                    <a:pt x="107" y="0"/>
                    <a:pt x="128" y="22"/>
                    <a:pt x="128" y="48"/>
                  </a:cubicBezTo>
                  <a:lnTo>
                    <a:pt x="128" y="144"/>
                  </a:lnTo>
                  <a:lnTo>
                    <a:pt x="128" y="240"/>
                  </a:lnTo>
                  <a:lnTo>
                    <a:pt x="128" y="304"/>
                  </a:lnTo>
                  <a:cubicBezTo>
                    <a:pt x="128" y="331"/>
                    <a:pt x="107" y="352"/>
                    <a:pt x="80" y="352"/>
                  </a:cubicBezTo>
                  <a:cubicBezTo>
                    <a:pt x="54" y="352"/>
                    <a:pt x="32" y="331"/>
                    <a:pt x="32" y="304"/>
                  </a:cubicBezTo>
                  <a:lnTo>
                    <a:pt x="32" y="48"/>
                  </a:lnTo>
                  <a:cubicBezTo>
                    <a:pt x="32" y="22"/>
                    <a:pt x="54" y="0"/>
                    <a:pt x="80" y="0"/>
                  </a:cubicBezTo>
                  <a:cubicBezTo>
                    <a:pt x="107" y="0"/>
                    <a:pt x="128" y="22"/>
                    <a:pt x="128" y="48"/>
                  </a:cubicBezTo>
                  <a:lnTo>
                    <a:pt x="128" y="144"/>
                  </a:lnTo>
                  <a:lnTo>
                    <a:pt x="128" y="240"/>
                  </a:lnTo>
                  <a:lnTo>
                    <a:pt x="128" y="304"/>
                  </a:lnTo>
                  <a:cubicBezTo>
                    <a:pt x="128" y="331"/>
                    <a:pt x="107" y="352"/>
                    <a:pt x="80" y="352"/>
                  </a:cubicBezTo>
                  <a:cubicBezTo>
                    <a:pt x="54" y="352"/>
                    <a:pt x="32" y="331"/>
                    <a:pt x="32" y="304"/>
                  </a:cubicBezTo>
                  <a:lnTo>
                    <a:pt x="32" y="48"/>
                  </a:lnTo>
                  <a:cubicBezTo>
                    <a:pt x="32" y="22"/>
                    <a:pt x="54" y="0"/>
                    <a:pt x="80" y="0"/>
                  </a:cubicBezTo>
                  <a:cubicBezTo>
                    <a:pt x="107" y="0"/>
                    <a:pt x="128" y="22"/>
                    <a:pt x="128" y="48"/>
                  </a:cubicBezTo>
                  <a:lnTo>
                    <a:pt x="128" y="144"/>
                  </a:lnTo>
                  <a:lnTo>
                    <a:pt x="128" y="240"/>
                  </a:lnTo>
                  <a:lnTo>
                    <a:pt x="127" y="229"/>
                  </a:lnTo>
                  <a:lnTo>
                    <a:pt x="143" y="293"/>
                  </a:lnTo>
                  <a:lnTo>
                    <a:pt x="48" y="304"/>
                  </a:lnTo>
                  <a:lnTo>
                    <a:pt x="48" y="48"/>
                  </a:lnTo>
                  <a:cubicBezTo>
                    <a:pt x="48" y="22"/>
                    <a:pt x="70" y="0"/>
                    <a:pt x="96" y="0"/>
                  </a:cubicBezTo>
                  <a:cubicBezTo>
                    <a:pt x="123" y="0"/>
                    <a:pt x="144" y="22"/>
                    <a:pt x="144" y="48"/>
                  </a:cubicBezTo>
                  <a:lnTo>
                    <a:pt x="144" y="144"/>
                  </a:lnTo>
                  <a:lnTo>
                    <a:pt x="144" y="240"/>
                  </a:lnTo>
                  <a:cubicBezTo>
                    <a:pt x="144" y="267"/>
                    <a:pt x="123" y="288"/>
                    <a:pt x="96" y="288"/>
                  </a:cubicBezTo>
                  <a:cubicBezTo>
                    <a:pt x="70" y="288"/>
                    <a:pt x="48" y="267"/>
                    <a:pt x="48" y="240"/>
                  </a:cubicBezTo>
                  <a:lnTo>
                    <a:pt x="48" y="48"/>
                  </a:lnTo>
                  <a:cubicBezTo>
                    <a:pt x="48" y="22"/>
                    <a:pt x="70" y="0"/>
                    <a:pt x="96" y="0"/>
                  </a:cubicBezTo>
                  <a:cubicBezTo>
                    <a:pt x="123" y="0"/>
                    <a:pt x="144" y="22"/>
                    <a:pt x="144" y="48"/>
                  </a:cubicBezTo>
                  <a:lnTo>
                    <a:pt x="144" y="144"/>
                  </a:lnTo>
                  <a:lnTo>
                    <a:pt x="144" y="240"/>
                  </a:lnTo>
                  <a:lnTo>
                    <a:pt x="144" y="304"/>
                  </a:lnTo>
                  <a:cubicBezTo>
                    <a:pt x="144" y="331"/>
                    <a:pt x="123" y="352"/>
                    <a:pt x="96" y="352"/>
                  </a:cubicBezTo>
                  <a:cubicBezTo>
                    <a:pt x="70" y="352"/>
                    <a:pt x="48" y="331"/>
                    <a:pt x="48" y="304"/>
                  </a:cubicBezTo>
                  <a:lnTo>
                    <a:pt x="48" y="48"/>
                  </a:lnTo>
                  <a:cubicBezTo>
                    <a:pt x="48" y="22"/>
                    <a:pt x="70" y="0"/>
                    <a:pt x="96" y="0"/>
                  </a:cubicBezTo>
                  <a:cubicBezTo>
                    <a:pt x="123" y="0"/>
                    <a:pt x="144" y="22"/>
                    <a:pt x="144" y="48"/>
                  </a:cubicBezTo>
                  <a:lnTo>
                    <a:pt x="144" y="144"/>
                  </a:lnTo>
                  <a:lnTo>
                    <a:pt x="144" y="240"/>
                  </a:lnTo>
                  <a:lnTo>
                    <a:pt x="144" y="304"/>
                  </a:lnTo>
                  <a:cubicBezTo>
                    <a:pt x="144" y="331"/>
                    <a:pt x="123" y="352"/>
                    <a:pt x="96" y="352"/>
                  </a:cubicBezTo>
                  <a:cubicBezTo>
                    <a:pt x="70" y="352"/>
                    <a:pt x="48" y="331"/>
                    <a:pt x="48" y="304"/>
                  </a:cubicBezTo>
                  <a:lnTo>
                    <a:pt x="48" y="48"/>
                  </a:lnTo>
                  <a:cubicBezTo>
                    <a:pt x="48" y="22"/>
                    <a:pt x="70" y="0"/>
                    <a:pt x="96" y="0"/>
                  </a:cubicBezTo>
                  <a:cubicBezTo>
                    <a:pt x="123" y="0"/>
                    <a:pt x="144" y="22"/>
                    <a:pt x="144" y="48"/>
                  </a:cubicBezTo>
                  <a:lnTo>
                    <a:pt x="144" y="144"/>
                  </a:lnTo>
                  <a:lnTo>
                    <a:pt x="144" y="240"/>
                  </a:lnTo>
                  <a:lnTo>
                    <a:pt x="144" y="304"/>
                  </a:lnTo>
                  <a:cubicBezTo>
                    <a:pt x="144" y="331"/>
                    <a:pt x="123" y="352"/>
                    <a:pt x="96" y="352"/>
                  </a:cubicBezTo>
                  <a:cubicBezTo>
                    <a:pt x="70" y="352"/>
                    <a:pt x="48" y="331"/>
                    <a:pt x="48" y="304"/>
                  </a:cubicBezTo>
                  <a:lnTo>
                    <a:pt x="48" y="48"/>
                  </a:lnTo>
                  <a:cubicBezTo>
                    <a:pt x="48" y="22"/>
                    <a:pt x="70" y="0"/>
                    <a:pt x="96" y="0"/>
                  </a:cubicBezTo>
                  <a:cubicBezTo>
                    <a:pt x="123" y="0"/>
                    <a:pt x="144" y="22"/>
                    <a:pt x="144" y="48"/>
                  </a:cubicBezTo>
                  <a:lnTo>
                    <a:pt x="144" y="144"/>
                  </a:lnTo>
                  <a:lnTo>
                    <a:pt x="144" y="240"/>
                  </a:lnTo>
                  <a:cubicBezTo>
                    <a:pt x="144" y="267"/>
                    <a:pt x="123" y="288"/>
                    <a:pt x="96" y="288"/>
                  </a:cubicBezTo>
                  <a:cubicBezTo>
                    <a:pt x="70" y="288"/>
                    <a:pt x="48" y="267"/>
                    <a:pt x="48" y="240"/>
                  </a:cubicBezTo>
                  <a:lnTo>
                    <a:pt x="48" y="48"/>
                  </a:lnTo>
                  <a:cubicBezTo>
                    <a:pt x="48" y="22"/>
                    <a:pt x="70" y="0"/>
                    <a:pt x="96" y="0"/>
                  </a:cubicBezTo>
                  <a:cubicBezTo>
                    <a:pt x="123" y="0"/>
                    <a:pt x="144" y="22"/>
                    <a:pt x="144" y="48"/>
                  </a:cubicBezTo>
                  <a:lnTo>
                    <a:pt x="144" y="144"/>
                  </a:lnTo>
                  <a:lnTo>
                    <a:pt x="144" y="240"/>
                  </a:lnTo>
                  <a:lnTo>
                    <a:pt x="144" y="304"/>
                  </a:lnTo>
                  <a:cubicBezTo>
                    <a:pt x="144" y="331"/>
                    <a:pt x="123" y="352"/>
                    <a:pt x="96" y="352"/>
                  </a:cubicBezTo>
                  <a:cubicBezTo>
                    <a:pt x="70" y="352"/>
                    <a:pt x="48" y="331"/>
                    <a:pt x="48" y="304"/>
                  </a:cubicBezTo>
                  <a:lnTo>
                    <a:pt x="48" y="48"/>
                  </a:lnTo>
                  <a:cubicBezTo>
                    <a:pt x="48" y="22"/>
                    <a:pt x="70" y="0"/>
                    <a:pt x="96" y="0"/>
                  </a:cubicBezTo>
                  <a:cubicBezTo>
                    <a:pt x="123" y="0"/>
                    <a:pt x="144" y="22"/>
                    <a:pt x="144" y="48"/>
                  </a:cubicBezTo>
                  <a:lnTo>
                    <a:pt x="144" y="144"/>
                  </a:lnTo>
                  <a:lnTo>
                    <a:pt x="144" y="240"/>
                  </a:lnTo>
                  <a:lnTo>
                    <a:pt x="144" y="304"/>
                  </a:lnTo>
                  <a:cubicBezTo>
                    <a:pt x="144" y="331"/>
                    <a:pt x="123" y="352"/>
                    <a:pt x="96" y="352"/>
                  </a:cubicBezTo>
                  <a:cubicBezTo>
                    <a:pt x="70" y="352"/>
                    <a:pt x="48" y="331"/>
                    <a:pt x="48" y="304"/>
                  </a:cubicBezTo>
                  <a:lnTo>
                    <a:pt x="48" y="48"/>
                  </a:lnTo>
                  <a:cubicBezTo>
                    <a:pt x="48" y="22"/>
                    <a:pt x="70" y="0"/>
                    <a:pt x="96" y="0"/>
                  </a:cubicBezTo>
                  <a:cubicBezTo>
                    <a:pt x="123" y="0"/>
                    <a:pt x="144" y="22"/>
                    <a:pt x="144" y="48"/>
                  </a:cubicBezTo>
                  <a:lnTo>
                    <a:pt x="144" y="144"/>
                  </a:lnTo>
                  <a:lnTo>
                    <a:pt x="144" y="137"/>
                  </a:lnTo>
                  <a:lnTo>
                    <a:pt x="160" y="233"/>
                  </a:lnTo>
                  <a:cubicBezTo>
                    <a:pt x="160" y="235"/>
                    <a:pt x="160" y="238"/>
                    <a:pt x="160" y="240"/>
                  </a:cubicBezTo>
                  <a:lnTo>
                    <a:pt x="160" y="304"/>
                  </a:lnTo>
                  <a:cubicBezTo>
                    <a:pt x="160" y="331"/>
                    <a:pt x="139" y="352"/>
                    <a:pt x="112" y="352"/>
                  </a:cubicBezTo>
                  <a:cubicBezTo>
                    <a:pt x="86" y="352"/>
                    <a:pt x="64" y="331"/>
                    <a:pt x="64" y="304"/>
                  </a:cubicBezTo>
                  <a:lnTo>
                    <a:pt x="64" y="48"/>
                  </a:lnTo>
                  <a:cubicBezTo>
                    <a:pt x="64" y="22"/>
                    <a:pt x="86" y="0"/>
                    <a:pt x="112" y="0"/>
                  </a:cubicBezTo>
                  <a:cubicBezTo>
                    <a:pt x="139" y="0"/>
                    <a:pt x="160" y="22"/>
                    <a:pt x="160" y="48"/>
                  </a:cubicBezTo>
                  <a:lnTo>
                    <a:pt x="160" y="144"/>
                  </a:lnTo>
                  <a:lnTo>
                    <a:pt x="160" y="240"/>
                  </a:lnTo>
                  <a:cubicBezTo>
                    <a:pt x="160" y="267"/>
                    <a:pt x="139" y="288"/>
                    <a:pt x="112" y="288"/>
                  </a:cubicBezTo>
                  <a:cubicBezTo>
                    <a:pt x="86" y="288"/>
                    <a:pt x="64" y="267"/>
                    <a:pt x="64" y="240"/>
                  </a:cubicBezTo>
                  <a:lnTo>
                    <a:pt x="64" y="48"/>
                  </a:lnTo>
                  <a:cubicBezTo>
                    <a:pt x="64" y="22"/>
                    <a:pt x="86" y="0"/>
                    <a:pt x="112" y="0"/>
                  </a:cubicBezTo>
                  <a:cubicBezTo>
                    <a:pt x="139" y="0"/>
                    <a:pt x="160" y="22"/>
                    <a:pt x="160" y="48"/>
                  </a:cubicBezTo>
                  <a:lnTo>
                    <a:pt x="160" y="144"/>
                  </a:lnTo>
                  <a:lnTo>
                    <a:pt x="160" y="240"/>
                  </a:lnTo>
                  <a:lnTo>
                    <a:pt x="160" y="304"/>
                  </a:lnTo>
                  <a:cubicBezTo>
                    <a:pt x="160" y="331"/>
                    <a:pt x="139" y="352"/>
                    <a:pt x="112" y="352"/>
                  </a:cubicBezTo>
                  <a:cubicBezTo>
                    <a:pt x="86" y="352"/>
                    <a:pt x="64" y="331"/>
                    <a:pt x="64" y="304"/>
                  </a:cubicBezTo>
                  <a:lnTo>
                    <a:pt x="64" y="48"/>
                  </a:lnTo>
                  <a:cubicBezTo>
                    <a:pt x="64" y="22"/>
                    <a:pt x="86" y="0"/>
                    <a:pt x="112" y="0"/>
                  </a:cubicBezTo>
                  <a:cubicBezTo>
                    <a:pt x="139" y="0"/>
                    <a:pt x="160" y="22"/>
                    <a:pt x="160" y="48"/>
                  </a:cubicBezTo>
                  <a:lnTo>
                    <a:pt x="160" y="144"/>
                  </a:lnTo>
                  <a:lnTo>
                    <a:pt x="160" y="240"/>
                  </a:lnTo>
                  <a:lnTo>
                    <a:pt x="160" y="304"/>
                  </a:lnTo>
                  <a:cubicBezTo>
                    <a:pt x="160" y="331"/>
                    <a:pt x="139" y="352"/>
                    <a:pt x="112" y="352"/>
                  </a:cubicBezTo>
                  <a:cubicBezTo>
                    <a:pt x="86" y="352"/>
                    <a:pt x="64" y="331"/>
                    <a:pt x="64" y="304"/>
                  </a:cubicBezTo>
                  <a:lnTo>
                    <a:pt x="64" y="48"/>
                  </a:lnTo>
                  <a:cubicBezTo>
                    <a:pt x="64" y="22"/>
                    <a:pt x="86" y="0"/>
                    <a:pt x="112" y="0"/>
                  </a:cubicBezTo>
                  <a:cubicBezTo>
                    <a:pt x="139" y="0"/>
                    <a:pt x="160" y="22"/>
                    <a:pt x="160" y="48"/>
                  </a:cubicBezTo>
                  <a:lnTo>
                    <a:pt x="160" y="144"/>
                  </a:lnTo>
                  <a:lnTo>
                    <a:pt x="160" y="240"/>
                  </a:lnTo>
                  <a:lnTo>
                    <a:pt x="160" y="304"/>
                  </a:lnTo>
                  <a:cubicBezTo>
                    <a:pt x="160" y="331"/>
                    <a:pt x="139" y="352"/>
                    <a:pt x="112" y="352"/>
                  </a:cubicBezTo>
                  <a:cubicBezTo>
                    <a:pt x="86" y="352"/>
                    <a:pt x="64" y="331"/>
                    <a:pt x="64" y="304"/>
                  </a:cubicBezTo>
                  <a:lnTo>
                    <a:pt x="64" y="48"/>
                  </a:lnTo>
                  <a:cubicBezTo>
                    <a:pt x="64" y="22"/>
                    <a:pt x="86" y="0"/>
                    <a:pt x="112" y="0"/>
                  </a:cubicBezTo>
                  <a:cubicBezTo>
                    <a:pt x="139" y="0"/>
                    <a:pt x="160" y="22"/>
                    <a:pt x="160" y="48"/>
                  </a:cubicBezTo>
                  <a:lnTo>
                    <a:pt x="160" y="144"/>
                  </a:lnTo>
                  <a:lnTo>
                    <a:pt x="160" y="240"/>
                  </a:lnTo>
                  <a:cubicBezTo>
                    <a:pt x="160" y="267"/>
                    <a:pt x="139" y="288"/>
                    <a:pt x="112" y="288"/>
                  </a:cubicBezTo>
                  <a:cubicBezTo>
                    <a:pt x="86" y="288"/>
                    <a:pt x="64" y="267"/>
                    <a:pt x="64" y="240"/>
                  </a:cubicBezTo>
                  <a:lnTo>
                    <a:pt x="64" y="48"/>
                  </a:lnTo>
                  <a:cubicBezTo>
                    <a:pt x="64" y="22"/>
                    <a:pt x="86" y="0"/>
                    <a:pt x="112" y="0"/>
                  </a:cubicBezTo>
                  <a:cubicBezTo>
                    <a:pt x="139" y="0"/>
                    <a:pt x="160" y="22"/>
                    <a:pt x="160" y="48"/>
                  </a:cubicBezTo>
                  <a:lnTo>
                    <a:pt x="160" y="144"/>
                  </a:lnTo>
                  <a:lnTo>
                    <a:pt x="160" y="240"/>
                  </a:lnTo>
                  <a:lnTo>
                    <a:pt x="160" y="304"/>
                  </a:lnTo>
                  <a:cubicBezTo>
                    <a:pt x="160" y="331"/>
                    <a:pt x="139" y="352"/>
                    <a:pt x="112" y="352"/>
                  </a:cubicBezTo>
                  <a:cubicBezTo>
                    <a:pt x="86" y="352"/>
                    <a:pt x="64" y="331"/>
                    <a:pt x="64" y="304"/>
                  </a:cubicBezTo>
                  <a:lnTo>
                    <a:pt x="64" y="48"/>
                  </a:lnTo>
                  <a:cubicBezTo>
                    <a:pt x="64" y="22"/>
                    <a:pt x="86" y="0"/>
                    <a:pt x="112" y="0"/>
                  </a:cubicBezTo>
                  <a:cubicBezTo>
                    <a:pt x="139" y="0"/>
                    <a:pt x="160" y="22"/>
                    <a:pt x="160" y="48"/>
                  </a:cubicBezTo>
                  <a:lnTo>
                    <a:pt x="160" y="144"/>
                  </a:lnTo>
                  <a:lnTo>
                    <a:pt x="160" y="240"/>
                  </a:lnTo>
                  <a:lnTo>
                    <a:pt x="160" y="304"/>
                  </a:lnTo>
                  <a:lnTo>
                    <a:pt x="65" y="301"/>
                  </a:lnTo>
                  <a:lnTo>
                    <a:pt x="81" y="45"/>
                  </a:lnTo>
                  <a:cubicBezTo>
                    <a:pt x="82" y="20"/>
                    <a:pt x="104" y="0"/>
                    <a:pt x="130" y="0"/>
                  </a:cubicBezTo>
                  <a:cubicBezTo>
                    <a:pt x="156" y="1"/>
                    <a:pt x="176" y="23"/>
                    <a:pt x="176" y="48"/>
                  </a:cubicBezTo>
                  <a:lnTo>
                    <a:pt x="176" y="144"/>
                  </a:lnTo>
                  <a:lnTo>
                    <a:pt x="176" y="240"/>
                  </a:lnTo>
                  <a:lnTo>
                    <a:pt x="176" y="304"/>
                  </a:lnTo>
                  <a:cubicBezTo>
                    <a:pt x="176" y="331"/>
                    <a:pt x="155" y="352"/>
                    <a:pt x="128" y="352"/>
                  </a:cubicBezTo>
                  <a:cubicBezTo>
                    <a:pt x="102" y="352"/>
                    <a:pt x="80" y="331"/>
                    <a:pt x="80" y="304"/>
                  </a:cubicBezTo>
                  <a:lnTo>
                    <a:pt x="80" y="48"/>
                  </a:lnTo>
                  <a:cubicBezTo>
                    <a:pt x="80" y="22"/>
                    <a:pt x="102" y="0"/>
                    <a:pt x="128" y="0"/>
                  </a:cubicBezTo>
                  <a:cubicBezTo>
                    <a:pt x="155" y="0"/>
                    <a:pt x="176" y="22"/>
                    <a:pt x="176" y="48"/>
                  </a:cubicBezTo>
                  <a:lnTo>
                    <a:pt x="176" y="144"/>
                  </a:lnTo>
                  <a:lnTo>
                    <a:pt x="176" y="240"/>
                  </a:lnTo>
                  <a:lnTo>
                    <a:pt x="176" y="400"/>
                  </a:lnTo>
                  <a:lnTo>
                    <a:pt x="176" y="448"/>
                  </a:lnTo>
                  <a:lnTo>
                    <a:pt x="176" y="560"/>
                  </a:lnTo>
                  <a:lnTo>
                    <a:pt x="176" y="656"/>
                  </a:lnTo>
                  <a:lnTo>
                    <a:pt x="176" y="816"/>
                  </a:lnTo>
                  <a:lnTo>
                    <a:pt x="176" y="928"/>
                  </a:lnTo>
                  <a:lnTo>
                    <a:pt x="176" y="1024"/>
                  </a:lnTo>
                  <a:lnTo>
                    <a:pt x="176" y="1120"/>
                  </a:lnTo>
                  <a:lnTo>
                    <a:pt x="176" y="1184"/>
                  </a:lnTo>
                  <a:lnTo>
                    <a:pt x="176" y="1280"/>
                  </a:lnTo>
                  <a:lnTo>
                    <a:pt x="176" y="1392"/>
                  </a:lnTo>
                  <a:lnTo>
                    <a:pt x="176" y="1488"/>
                  </a:lnTo>
                  <a:lnTo>
                    <a:pt x="176" y="1600"/>
                  </a:lnTo>
                  <a:lnTo>
                    <a:pt x="176" y="1696"/>
                  </a:lnTo>
                  <a:lnTo>
                    <a:pt x="176" y="1792"/>
                  </a:lnTo>
                  <a:lnTo>
                    <a:pt x="176" y="1904"/>
                  </a:lnTo>
                  <a:lnTo>
                    <a:pt x="176" y="2000"/>
                  </a:lnTo>
                  <a:lnTo>
                    <a:pt x="176" y="2064"/>
                  </a:lnTo>
                  <a:lnTo>
                    <a:pt x="176" y="2160"/>
                  </a:lnTo>
                  <a:lnTo>
                    <a:pt x="176" y="2272"/>
                  </a:lnTo>
                  <a:lnTo>
                    <a:pt x="176" y="2368"/>
                  </a:lnTo>
                  <a:lnTo>
                    <a:pt x="176" y="2528"/>
                  </a:lnTo>
                  <a:lnTo>
                    <a:pt x="174" y="2513"/>
                  </a:lnTo>
                  <a:lnTo>
                    <a:pt x="190" y="2561"/>
                  </a:lnTo>
                  <a:cubicBezTo>
                    <a:pt x="192" y="2566"/>
                    <a:pt x="192" y="2571"/>
                    <a:pt x="192" y="2576"/>
                  </a:cubicBezTo>
                  <a:lnTo>
                    <a:pt x="192" y="2672"/>
                  </a:lnTo>
                  <a:lnTo>
                    <a:pt x="192" y="2784"/>
                  </a:lnTo>
                  <a:lnTo>
                    <a:pt x="192" y="2880"/>
                  </a:lnTo>
                  <a:lnTo>
                    <a:pt x="192" y="3040"/>
                  </a:lnTo>
                  <a:lnTo>
                    <a:pt x="192" y="3248"/>
                  </a:lnTo>
                  <a:lnTo>
                    <a:pt x="192" y="3456"/>
                  </a:lnTo>
                  <a:lnTo>
                    <a:pt x="192" y="3712"/>
                  </a:lnTo>
                  <a:lnTo>
                    <a:pt x="192" y="4016"/>
                  </a:lnTo>
                  <a:lnTo>
                    <a:pt x="192" y="4336"/>
                  </a:lnTo>
                  <a:lnTo>
                    <a:pt x="192" y="4592"/>
                  </a:lnTo>
                  <a:lnTo>
                    <a:pt x="192" y="4896"/>
                  </a:lnTo>
                  <a:lnTo>
                    <a:pt x="192" y="5168"/>
                  </a:lnTo>
                  <a:lnTo>
                    <a:pt x="192" y="5472"/>
                  </a:lnTo>
                  <a:lnTo>
                    <a:pt x="192" y="5728"/>
                  </a:lnTo>
                  <a:lnTo>
                    <a:pt x="192" y="5984"/>
                  </a:lnTo>
                  <a:lnTo>
                    <a:pt x="192" y="6240"/>
                  </a:lnTo>
                  <a:lnTo>
                    <a:pt x="192" y="6560"/>
                  </a:lnTo>
                  <a:lnTo>
                    <a:pt x="192" y="6816"/>
                  </a:lnTo>
                  <a:lnTo>
                    <a:pt x="192" y="7072"/>
                  </a:lnTo>
                  <a:lnTo>
                    <a:pt x="192" y="7392"/>
                  </a:lnTo>
                  <a:lnTo>
                    <a:pt x="192" y="7696"/>
                  </a:lnTo>
                  <a:lnTo>
                    <a:pt x="192" y="7952"/>
                  </a:lnTo>
                  <a:lnTo>
                    <a:pt x="192" y="8272"/>
                  </a:lnTo>
                  <a:lnTo>
                    <a:pt x="192" y="8576"/>
                  </a:lnTo>
                  <a:lnTo>
                    <a:pt x="192" y="8880"/>
                  </a:lnTo>
                  <a:lnTo>
                    <a:pt x="192" y="9152"/>
                  </a:lnTo>
                  <a:lnTo>
                    <a:pt x="192" y="9456"/>
                  </a:lnTo>
                  <a:lnTo>
                    <a:pt x="192" y="9712"/>
                  </a:lnTo>
                  <a:lnTo>
                    <a:pt x="208" y="9965"/>
                  </a:lnTo>
                  <a:lnTo>
                    <a:pt x="208" y="10224"/>
                  </a:lnTo>
                  <a:lnTo>
                    <a:pt x="208" y="10544"/>
                  </a:lnTo>
                  <a:lnTo>
                    <a:pt x="208" y="10800"/>
                  </a:lnTo>
                  <a:lnTo>
                    <a:pt x="208" y="11104"/>
                  </a:lnTo>
                  <a:lnTo>
                    <a:pt x="208" y="11376"/>
                  </a:lnTo>
                  <a:lnTo>
                    <a:pt x="208" y="11632"/>
                  </a:lnTo>
                  <a:lnTo>
                    <a:pt x="208" y="11840"/>
                  </a:lnTo>
                  <a:lnTo>
                    <a:pt x="208" y="12048"/>
                  </a:lnTo>
                  <a:lnTo>
                    <a:pt x="208" y="12144"/>
                  </a:lnTo>
                  <a:lnTo>
                    <a:pt x="208" y="12256"/>
                  </a:lnTo>
                  <a:lnTo>
                    <a:pt x="208" y="12304"/>
                  </a:lnTo>
                  <a:lnTo>
                    <a:pt x="208" y="12400"/>
                  </a:lnTo>
                  <a:lnTo>
                    <a:pt x="208" y="12448"/>
                  </a:lnTo>
                  <a:lnTo>
                    <a:pt x="208" y="12512"/>
                  </a:lnTo>
                  <a:lnTo>
                    <a:pt x="208" y="12608"/>
                  </a:lnTo>
                  <a:lnTo>
                    <a:pt x="208" y="12720"/>
                  </a:lnTo>
                  <a:lnTo>
                    <a:pt x="208" y="12768"/>
                  </a:lnTo>
                  <a:lnTo>
                    <a:pt x="208" y="12864"/>
                  </a:lnTo>
                  <a:lnTo>
                    <a:pt x="208" y="12976"/>
                  </a:lnTo>
                  <a:cubicBezTo>
                    <a:pt x="208" y="13003"/>
                    <a:pt x="187" y="13024"/>
                    <a:pt x="160" y="13024"/>
                  </a:cubicBezTo>
                  <a:cubicBezTo>
                    <a:pt x="134" y="13024"/>
                    <a:pt x="112" y="13003"/>
                    <a:pt x="112" y="12976"/>
                  </a:cubicBezTo>
                  <a:lnTo>
                    <a:pt x="112" y="12864"/>
                  </a:lnTo>
                  <a:lnTo>
                    <a:pt x="112" y="12768"/>
                  </a:lnTo>
                  <a:lnTo>
                    <a:pt x="112" y="12720"/>
                  </a:lnTo>
                  <a:lnTo>
                    <a:pt x="112" y="12608"/>
                  </a:lnTo>
                  <a:lnTo>
                    <a:pt x="112" y="12512"/>
                  </a:lnTo>
                  <a:lnTo>
                    <a:pt x="112" y="12448"/>
                  </a:lnTo>
                  <a:lnTo>
                    <a:pt x="112" y="12400"/>
                  </a:lnTo>
                  <a:lnTo>
                    <a:pt x="112" y="12304"/>
                  </a:lnTo>
                  <a:lnTo>
                    <a:pt x="112" y="12256"/>
                  </a:lnTo>
                  <a:lnTo>
                    <a:pt x="112" y="12144"/>
                  </a:lnTo>
                  <a:lnTo>
                    <a:pt x="112" y="12048"/>
                  </a:lnTo>
                  <a:lnTo>
                    <a:pt x="112" y="11840"/>
                  </a:lnTo>
                  <a:lnTo>
                    <a:pt x="112" y="11632"/>
                  </a:lnTo>
                  <a:lnTo>
                    <a:pt x="112" y="11376"/>
                  </a:lnTo>
                  <a:lnTo>
                    <a:pt x="112" y="11104"/>
                  </a:lnTo>
                  <a:lnTo>
                    <a:pt x="112" y="10800"/>
                  </a:lnTo>
                  <a:lnTo>
                    <a:pt x="112" y="10544"/>
                  </a:lnTo>
                  <a:lnTo>
                    <a:pt x="112" y="10224"/>
                  </a:lnTo>
                  <a:lnTo>
                    <a:pt x="113" y="9971"/>
                  </a:lnTo>
                  <a:lnTo>
                    <a:pt x="96" y="9712"/>
                  </a:lnTo>
                  <a:lnTo>
                    <a:pt x="96" y="9456"/>
                  </a:lnTo>
                  <a:lnTo>
                    <a:pt x="96" y="9152"/>
                  </a:lnTo>
                  <a:lnTo>
                    <a:pt x="96" y="8880"/>
                  </a:lnTo>
                  <a:lnTo>
                    <a:pt x="96" y="8576"/>
                  </a:lnTo>
                  <a:lnTo>
                    <a:pt x="96" y="8272"/>
                  </a:lnTo>
                  <a:lnTo>
                    <a:pt x="96" y="7952"/>
                  </a:lnTo>
                  <a:lnTo>
                    <a:pt x="96" y="7696"/>
                  </a:lnTo>
                  <a:lnTo>
                    <a:pt x="96" y="7392"/>
                  </a:lnTo>
                  <a:lnTo>
                    <a:pt x="96" y="7072"/>
                  </a:lnTo>
                  <a:lnTo>
                    <a:pt x="96" y="6816"/>
                  </a:lnTo>
                  <a:lnTo>
                    <a:pt x="96" y="6560"/>
                  </a:lnTo>
                  <a:lnTo>
                    <a:pt x="96" y="6240"/>
                  </a:lnTo>
                  <a:lnTo>
                    <a:pt x="96" y="5984"/>
                  </a:lnTo>
                  <a:lnTo>
                    <a:pt x="96" y="5728"/>
                  </a:lnTo>
                  <a:lnTo>
                    <a:pt x="96" y="5472"/>
                  </a:lnTo>
                  <a:lnTo>
                    <a:pt x="96" y="5168"/>
                  </a:lnTo>
                  <a:lnTo>
                    <a:pt x="96" y="4896"/>
                  </a:lnTo>
                  <a:lnTo>
                    <a:pt x="96" y="4592"/>
                  </a:lnTo>
                  <a:lnTo>
                    <a:pt x="96" y="4336"/>
                  </a:lnTo>
                  <a:lnTo>
                    <a:pt x="96" y="4016"/>
                  </a:lnTo>
                  <a:lnTo>
                    <a:pt x="96" y="3712"/>
                  </a:lnTo>
                  <a:lnTo>
                    <a:pt x="96" y="3456"/>
                  </a:lnTo>
                  <a:lnTo>
                    <a:pt x="96" y="3248"/>
                  </a:lnTo>
                  <a:lnTo>
                    <a:pt x="96" y="3040"/>
                  </a:lnTo>
                  <a:lnTo>
                    <a:pt x="96" y="2880"/>
                  </a:lnTo>
                  <a:lnTo>
                    <a:pt x="96" y="2784"/>
                  </a:lnTo>
                  <a:lnTo>
                    <a:pt x="96" y="2672"/>
                  </a:lnTo>
                  <a:lnTo>
                    <a:pt x="96" y="2576"/>
                  </a:lnTo>
                  <a:lnTo>
                    <a:pt x="99" y="2592"/>
                  </a:lnTo>
                  <a:lnTo>
                    <a:pt x="83" y="2544"/>
                  </a:lnTo>
                  <a:cubicBezTo>
                    <a:pt x="81" y="2539"/>
                    <a:pt x="80" y="2534"/>
                    <a:pt x="80" y="2528"/>
                  </a:cubicBezTo>
                  <a:lnTo>
                    <a:pt x="80" y="2368"/>
                  </a:lnTo>
                  <a:lnTo>
                    <a:pt x="80" y="2272"/>
                  </a:lnTo>
                  <a:lnTo>
                    <a:pt x="80" y="2160"/>
                  </a:lnTo>
                  <a:lnTo>
                    <a:pt x="80" y="2064"/>
                  </a:lnTo>
                  <a:lnTo>
                    <a:pt x="80" y="2000"/>
                  </a:lnTo>
                  <a:lnTo>
                    <a:pt x="80" y="1904"/>
                  </a:lnTo>
                  <a:lnTo>
                    <a:pt x="80" y="1792"/>
                  </a:lnTo>
                  <a:lnTo>
                    <a:pt x="80" y="1696"/>
                  </a:lnTo>
                  <a:lnTo>
                    <a:pt x="80" y="1600"/>
                  </a:lnTo>
                  <a:lnTo>
                    <a:pt x="80" y="1488"/>
                  </a:lnTo>
                  <a:lnTo>
                    <a:pt x="80" y="1392"/>
                  </a:lnTo>
                  <a:lnTo>
                    <a:pt x="80" y="1280"/>
                  </a:lnTo>
                  <a:lnTo>
                    <a:pt x="80" y="1184"/>
                  </a:lnTo>
                  <a:lnTo>
                    <a:pt x="80" y="1120"/>
                  </a:lnTo>
                  <a:lnTo>
                    <a:pt x="80" y="1024"/>
                  </a:lnTo>
                  <a:lnTo>
                    <a:pt x="80" y="928"/>
                  </a:lnTo>
                  <a:lnTo>
                    <a:pt x="80" y="816"/>
                  </a:lnTo>
                  <a:lnTo>
                    <a:pt x="80" y="656"/>
                  </a:lnTo>
                  <a:lnTo>
                    <a:pt x="80" y="560"/>
                  </a:lnTo>
                  <a:lnTo>
                    <a:pt x="80" y="448"/>
                  </a:lnTo>
                  <a:lnTo>
                    <a:pt x="80" y="400"/>
                  </a:lnTo>
                  <a:lnTo>
                    <a:pt x="80" y="240"/>
                  </a:lnTo>
                  <a:lnTo>
                    <a:pt x="80" y="144"/>
                  </a:lnTo>
                  <a:lnTo>
                    <a:pt x="80" y="48"/>
                  </a:lnTo>
                  <a:lnTo>
                    <a:pt x="176" y="48"/>
                  </a:lnTo>
                  <a:lnTo>
                    <a:pt x="176" y="304"/>
                  </a:lnTo>
                  <a:lnTo>
                    <a:pt x="80" y="304"/>
                  </a:lnTo>
                  <a:lnTo>
                    <a:pt x="80" y="240"/>
                  </a:lnTo>
                  <a:lnTo>
                    <a:pt x="80" y="144"/>
                  </a:lnTo>
                  <a:lnTo>
                    <a:pt x="80" y="48"/>
                  </a:lnTo>
                  <a:lnTo>
                    <a:pt x="176" y="51"/>
                  </a:lnTo>
                  <a:lnTo>
                    <a:pt x="160" y="307"/>
                  </a:lnTo>
                  <a:cubicBezTo>
                    <a:pt x="159" y="333"/>
                    <a:pt x="137" y="353"/>
                    <a:pt x="111" y="352"/>
                  </a:cubicBezTo>
                  <a:cubicBezTo>
                    <a:pt x="85" y="352"/>
                    <a:pt x="64" y="330"/>
                    <a:pt x="64" y="304"/>
                  </a:cubicBezTo>
                  <a:lnTo>
                    <a:pt x="64" y="240"/>
                  </a:lnTo>
                  <a:lnTo>
                    <a:pt x="64" y="144"/>
                  </a:lnTo>
                  <a:lnTo>
                    <a:pt x="64" y="48"/>
                  </a:lnTo>
                  <a:lnTo>
                    <a:pt x="160" y="48"/>
                  </a:lnTo>
                  <a:lnTo>
                    <a:pt x="160" y="304"/>
                  </a:lnTo>
                  <a:lnTo>
                    <a:pt x="64" y="304"/>
                  </a:lnTo>
                  <a:lnTo>
                    <a:pt x="64" y="240"/>
                  </a:lnTo>
                  <a:lnTo>
                    <a:pt x="64" y="144"/>
                  </a:lnTo>
                  <a:lnTo>
                    <a:pt x="64" y="48"/>
                  </a:lnTo>
                  <a:lnTo>
                    <a:pt x="160" y="48"/>
                  </a:lnTo>
                  <a:lnTo>
                    <a:pt x="160" y="240"/>
                  </a:lnTo>
                  <a:lnTo>
                    <a:pt x="64" y="240"/>
                  </a:lnTo>
                  <a:lnTo>
                    <a:pt x="64" y="144"/>
                  </a:lnTo>
                  <a:lnTo>
                    <a:pt x="64" y="48"/>
                  </a:lnTo>
                  <a:lnTo>
                    <a:pt x="160" y="48"/>
                  </a:lnTo>
                  <a:lnTo>
                    <a:pt x="160" y="304"/>
                  </a:lnTo>
                  <a:lnTo>
                    <a:pt x="64" y="304"/>
                  </a:lnTo>
                  <a:lnTo>
                    <a:pt x="64" y="240"/>
                  </a:lnTo>
                  <a:lnTo>
                    <a:pt x="64" y="144"/>
                  </a:lnTo>
                  <a:lnTo>
                    <a:pt x="64" y="48"/>
                  </a:lnTo>
                  <a:lnTo>
                    <a:pt x="160" y="48"/>
                  </a:lnTo>
                  <a:lnTo>
                    <a:pt x="160" y="304"/>
                  </a:lnTo>
                  <a:lnTo>
                    <a:pt x="64" y="304"/>
                  </a:lnTo>
                  <a:lnTo>
                    <a:pt x="64" y="240"/>
                  </a:lnTo>
                  <a:lnTo>
                    <a:pt x="64" y="144"/>
                  </a:lnTo>
                  <a:lnTo>
                    <a:pt x="64" y="48"/>
                  </a:lnTo>
                  <a:lnTo>
                    <a:pt x="160" y="48"/>
                  </a:lnTo>
                  <a:lnTo>
                    <a:pt x="160" y="304"/>
                  </a:lnTo>
                  <a:lnTo>
                    <a:pt x="64" y="304"/>
                  </a:lnTo>
                  <a:lnTo>
                    <a:pt x="64" y="240"/>
                  </a:lnTo>
                  <a:lnTo>
                    <a:pt x="64" y="144"/>
                  </a:lnTo>
                  <a:lnTo>
                    <a:pt x="64" y="48"/>
                  </a:lnTo>
                  <a:lnTo>
                    <a:pt x="160" y="48"/>
                  </a:lnTo>
                  <a:lnTo>
                    <a:pt x="160" y="240"/>
                  </a:lnTo>
                  <a:lnTo>
                    <a:pt x="64" y="240"/>
                  </a:lnTo>
                  <a:lnTo>
                    <a:pt x="64" y="144"/>
                  </a:lnTo>
                  <a:lnTo>
                    <a:pt x="64" y="48"/>
                  </a:lnTo>
                  <a:lnTo>
                    <a:pt x="160" y="48"/>
                  </a:lnTo>
                  <a:lnTo>
                    <a:pt x="160" y="304"/>
                  </a:lnTo>
                  <a:lnTo>
                    <a:pt x="64" y="304"/>
                  </a:lnTo>
                  <a:lnTo>
                    <a:pt x="64" y="240"/>
                  </a:lnTo>
                  <a:lnTo>
                    <a:pt x="65" y="248"/>
                  </a:lnTo>
                  <a:lnTo>
                    <a:pt x="49" y="152"/>
                  </a:lnTo>
                  <a:cubicBezTo>
                    <a:pt x="49" y="150"/>
                    <a:pt x="48" y="147"/>
                    <a:pt x="48" y="144"/>
                  </a:cubicBezTo>
                  <a:lnTo>
                    <a:pt x="48" y="48"/>
                  </a:lnTo>
                  <a:lnTo>
                    <a:pt x="144" y="48"/>
                  </a:lnTo>
                  <a:lnTo>
                    <a:pt x="144" y="304"/>
                  </a:lnTo>
                  <a:lnTo>
                    <a:pt x="48" y="304"/>
                  </a:lnTo>
                  <a:lnTo>
                    <a:pt x="48" y="240"/>
                  </a:lnTo>
                  <a:lnTo>
                    <a:pt x="48" y="144"/>
                  </a:lnTo>
                  <a:lnTo>
                    <a:pt x="48" y="48"/>
                  </a:lnTo>
                  <a:lnTo>
                    <a:pt x="144" y="48"/>
                  </a:lnTo>
                  <a:lnTo>
                    <a:pt x="144" y="304"/>
                  </a:lnTo>
                  <a:lnTo>
                    <a:pt x="48" y="304"/>
                  </a:lnTo>
                  <a:lnTo>
                    <a:pt x="48" y="240"/>
                  </a:lnTo>
                  <a:lnTo>
                    <a:pt x="48" y="144"/>
                  </a:lnTo>
                  <a:lnTo>
                    <a:pt x="48" y="48"/>
                  </a:lnTo>
                  <a:lnTo>
                    <a:pt x="144" y="48"/>
                  </a:lnTo>
                  <a:lnTo>
                    <a:pt x="144" y="240"/>
                  </a:lnTo>
                  <a:lnTo>
                    <a:pt x="48" y="240"/>
                  </a:lnTo>
                  <a:lnTo>
                    <a:pt x="48" y="144"/>
                  </a:lnTo>
                  <a:lnTo>
                    <a:pt x="48" y="48"/>
                  </a:lnTo>
                  <a:lnTo>
                    <a:pt x="144" y="48"/>
                  </a:lnTo>
                  <a:lnTo>
                    <a:pt x="144" y="304"/>
                  </a:lnTo>
                  <a:lnTo>
                    <a:pt x="48" y="304"/>
                  </a:lnTo>
                  <a:lnTo>
                    <a:pt x="48" y="240"/>
                  </a:lnTo>
                  <a:lnTo>
                    <a:pt x="48" y="144"/>
                  </a:lnTo>
                  <a:lnTo>
                    <a:pt x="48" y="48"/>
                  </a:lnTo>
                  <a:lnTo>
                    <a:pt x="144" y="48"/>
                  </a:lnTo>
                  <a:lnTo>
                    <a:pt x="144" y="304"/>
                  </a:lnTo>
                  <a:lnTo>
                    <a:pt x="48" y="304"/>
                  </a:lnTo>
                  <a:lnTo>
                    <a:pt x="48" y="240"/>
                  </a:lnTo>
                  <a:lnTo>
                    <a:pt x="48" y="144"/>
                  </a:lnTo>
                  <a:lnTo>
                    <a:pt x="48" y="48"/>
                  </a:lnTo>
                  <a:lnTo>
                    <a:pt x="144" y="48"/>
                  </a:lnTo>
                  <a:lnTo>
                    <a:pt x="144" y="304"/>
                  </a:lnTo>
                  <a:lnTo>
                    <a:pt x="48" y="304"/>
                  </a:lnTo>
                  <a:lnTo>
                    <a:pt x="48" y="240"/>
                  </a:lnTo>
                  <a:lnTo>
                    <a:pt x="48" y="144"/>
                  </a:lnTo>
                  <a:lnTo>
                    <a:pt x="48" y="48"/>
                  </a:lnTo>
                  <a:lnTo>
                    <a:pt x="144" y="48"/>
                  </a:lnTo>
                  <a:lnTo>
                    <a:pt x="144" y="240"/>
                  </a:lnTo>
                  <a:lnTo>
                    <a:pt x="48" y="240"/>
                  </a:lnTo>
                  <a:lnTo>
                    <a:pt x="48" y="144"/>
                  </a:lnTo>
                  <a:lnTo>
                    <a:pt x="48" y="48"/>
                  </a:lnTo>
                  <a:lnTo>
                    <a:pt x="144" y="48"/>
                  </a:lnTo>
                  <a:lnTo>
                    <a:pt x="144" y="304"/>
                  </a:lnTo>
                  <a:cubicBezTo>
                    <a:pt x="144" y="329"/>
                    <a:pt x="126" y="349"/>
                    <a:pt x="102" y="352"/>
                  </a:cubicBezTo>
                  <a:cubicBezTo>
                    <a:pt x="78" y="355"/>
                    <a:pt x="56" y="340"/>
                    <a:pt x="50" y="316"/>
                  </a:cubicBezTo>
                  <a:lnTo>
                    <a:pt x="34" y="252"/>
                  </a:lnTo>
                  <a:cubicBezTo>
                    <a:pt x="33" y="248"/>
                    <a:pt x="32" y="244"/>
                    <a:pt x="32" y="240"/>
                  </a:cubicBezTo>
                  <a:lnTo>
                    <a:pt x="32" y="144"/>
                  </a:lnTo>
                  <a:lnTo>
                    <a:pt x="32" y="48"/>
                  </a:lnTo>
                  <a:lnTo>
                    <a:pt x="128" y="48"/>
                  </a:lnTo>
                  <a:lnTo>
                    <a:pt x="128" y="304"/>
                  </a:lnTo>
                  <a:lnTo>
                    <a:pt x="32" y="304"/>
                  </a:lnTo>
                  <a:lnTo>
                    <a:pt x="32" y="240"/>
                  </a:lnTo>
                  <a:lnTo>
                    <a:pt x="32" y="144"/>
                  </a:lnTo>
                  <a:lnTo>
                    <a:pt x="32" y="48"/>
                  </a:lnTo>
                  <a:lnTo>
                    <a:pt x="128" y="48"/>
                  </a:lnTo>
                  <a:lnTo>
                    <a:pt x="128" y="304"/>
                  </a:lnTo>
                  <a:lnTo>
                    <a:pt x="32" y="304"/>
                  </a:lnTo>
                  <a:lnTo>
                    <a:pt x="32" y="240"/>
                  </a:lnTo>
                  <a:lnTo>
                    <a:pt x="32" y="144"/>
                  </a:lnTo>
                  <a:lnTo>
                    <a:pt x="32" y="48"/>
                  </a:lnTo>
                  <a:lnTo>
                    <a:pt x="128" y="48"/>
                  </a:lnTo>
                  <a:lnTo>
                    <a:pt x="128" y="240"/>
                  </a:lnTo>
                  <a:lnTo>
                    <a:pt x="32" y="240"/>
                  </a:lnTo>
                  <a:lnTo>
                    <a:pt x="32" y="144"/>
                  </a:lnTo>
                  <a:lnTo>
                    <a:pt x="32" y="48"/>
                  </a:lnTo>
                  <a:lnTo>
                    <a:pt x="128" y="48"/>
                  </a:lnTo>
                  <a:lnTo>
                    <a:pt x="128" y="304"/>
                  </a:lnTo>
                  <a:lnTo>
                    <a:pt x="32" y="304"/>
                  </a:lnTo>
                  <a:lnTo>
                    <a:pt x="32" y="240"/>
                  </a:lnTo>
                  <a:lnTo>
                    <a:pt x="32" y="144"/>
                  </a:lnTo>
                  <a:lnTo>
                    <a:pt x="32" y="48"/>
                  </a:lnTo>
                  <a:lnTo>
                    <a:pt x="128" y="48"/>
                  </a:lnTo>
                  <a:lnTo>
                    <a:pt x="128" y="304"/>
                  </a:lnTo>
                  <a:lnTo>
                    <a:pt x="32" y="304"/>
                  </a:lnTo>
                  <a:lnTo>
                    <a:pt x="32" y="240"/>
                  </a:lnTo>
                  <a:lnTo>
                    <a:pt x="32" y="144"/>
                  </a:lnTo>
                  <a:lnTo>
                    <a:pt x="32" y="48"/>
                  </a:lnTo>
                  <a:lnTo>
                    <a:pt x="128" y="48"/>
                  </a:lnTo>
                  <a:lnTo>
                    <a:pt x="128" y="304"/>
                  </a:lnTo>
                  <a:lnTo>
                    <a:pt x="32" y="304"/>
                  </a:lnTo>
                  <a:lnTo>
                    <a:pt x="32" y="240"/>
                  </a:lnTo>
                  <a:lnTo>
                    <a:pt x="32" y="144"/>
                  </a:lnTo>
                  <a:lnTo>
                    <a:pt x="32" y="48"/>
                  </a:lnTo>
                  <a:lnTo>
                    <a:pt x="128" y="48"/>
                  </a:lnTo>
                  <a:lnTo>
                    <a:pt x="128" y="240"/>
                  </a:lnTo>
                  <a:lnTo>
                    <a:pt x="32" y="240"/>
                  </a:lnTo>
                  <a:lnTo>
                    <a:pt x="32" y="144"/>
                  </a:lnTo>
                  <a:lnTo>
                    <a:pt x="32" y="48"/>
                  </a:lnTo>
                  <a:lnTo>
                    <a:pt x="128" y="51"/>
                  </a:lnTo>
                  <a:lnTo>
                    <a:pt x="112" y="307"/>
                  </a:lnTo>
                  <a:cubicBezTo>
                    <a:pt x="111" y="333"/>
                    <a:pt x="89" y="353"/>
                    <a:pt x="63" y="352"/>
                  </a:cubicBezTo>
                  <a:cubicBezTo>
                    <a:pt x="37" y="352"/>
                    <a:pt x="16" y="330"/>
                    <a:pt x="16" y="304"/>
                  </a:cubicBezTo>
                  <a:lnTo>
                    <a:pt x="16" y="240"/>
                  </a:lnTo>
                  <a:lnTo>
                    <a:pt x="16" y="144"/>
                  </a:lnTo>
                  <a:lnTo>
                    <a:pt x="16" y="48"/>
                  </a:lnTo>
                  <a:lnTo>
                    <a:pt x="112" y="48"/>
                  </a:lnTo>
                  <a:lnTo>
                    <a:pt x="112" y="304"/>
                  </a:lnTo>
                  <a:lnTo>
                    <a:pt x="16" y="304"/>
                  </a:lnTo>
                  <a:lnTo>
                    <a:pt x="16" y="240"/>
                  </a:lnTo>
                  <a:lnTo>
                    <a:pt x="16" y="144"/>
                  </a:lnTo>
                  <a:lnTo>
                    <a:pt x="16" y="48"/>
                  </a:lnTo>
                  <a:lnTo>
                    <a:pt x="112" y="48"/>
                  </a:lnTo>
                  <a:lnTo>
                    <a:pt x="112" y="304"/>
                  </a:lnTo>
                  <a:lnTo>
                    <a:pt x="16" y="304"/>
                  </a:lnTo>
                  <a:lnTo>
                    <a:pt x="16" y="240"/>
                  </a:lnTo>
                  <a:lnTo>
                    <a:pt x="16" y="144"/>
                  </a:lnTo>
                  <a:lnTo>
                    <a:pt x="16" y="48"/>
                  </a:lnTo>
                  <a:lnTo>
                    <a:pt x="112" y="48"/>
                  </a:lnTo>
                  <a:lnTo>
                    <a:pt x="112" y="240"/>
                  </a:lnTo>
                  <a:lnTo>
                    <a:pt x="16" y="240"/>
                  </a:lnTo>
                  <a:lnTo>
                    <a:pt x="16" y="144"/>
                  </a:lnTo>
                  <a:lnTo>
                    <a:pt x="16" y="48"/>
                  </a:lnTo>
                  <a:lnTo>
                    <a:pt x="112" y="48"/>
                  </a:lnTo>
                  <a:lnTo>
                    <a:pt x="112" y="304"/>
                  </a:lnTo>
                  <a:lnTo>
                    <a:pt x="16" y="304"/>
                  </a:lnTo>
                  <a:lnTo>
                    <a:pt x="16" y="240"/>
                  </a:lnTo>
                  <a:lnTo>
                    <a:pt x="16" y="144"/>
                  </a:lnTo>
                  <a:lnTo>
                    <a:pt x="16" y="48"/>
                  </a:lnTo>
                  <a:lnTo>
                    <a:pt x="112" y="48"/>
                  </a:lnTo>
                  <a:lnTo>
                    <a:pt x="112" y="240"/>
                  </a:lnTo>
                  <a:lnTo>
                    <a:pt x="16" y="240"/>
                  </a:lnTo>
                  <a:lnTo>
                    <a:pt x="16" y="48"/>
                  </a:lnTo>
                  <a:lnTo>
                    <a:pt x="112" y="48"/>
                  </a:lnTo>
                  <a:lnTo>
                    <a:pt x="112" y="304"/>
                  </a:lnTo>
                  <a:lnTo>
                    <a:pt x="16" y="304"/>
                  </a:lnTo>
                  <a:lnTo>
                    <a:pt x="16" y="240"/>
                  </a:lnTo>
                  <a:lnTo>
                    <a:pt x="16" y="144"/>
                  </a:lnTo>
                  <a:lnTo>
                    <a:pt x="16" y="48"/>
                  </a:lnTo>
                  <a:lnTo>
                    <a:pt x="112" y="48"/>
                  </a:lnTo>
                  <a:lnTo>
                    <a:pt x="112" y="240"/>
                  </a:lnTo>
                  <a:cubicBezTo>
                    <a:pt x="112" y="265"/>
                    <a:pt x="93" y="286"/>
                    <a:pt x="68" y="288"/>
                  </a:cubicBezTo>
                  <a:cubicBezTo>
                    <a:pt x="44" y="290"/>
                    <a:pt x="21" y="273"/>
                    <a:pt x="17" y="248"/>
                  </a:cubicBezTo>
                  <a:lnTo>
                    <a:pt x="1" y="152"/>
                  </a:lnTo>
                  <a:cubicBezTo>
                    <a:pt x="1" y="150"/>
                    <a:pt x="0" y="147"/>
                    <a:pt x="0" y="144"/>
                  </a:cubicBezTo>
                  <a:lnTo>
                    <a:pt x="0" y="48"/>
                  </a:lnTo>
                  <a:lnTo>
                    <a:pt x="96" y="48"/>
                  </a:lnTo>
                  <a:lnTo>
                    <a:pt x="96" y="304"/>
                  </a:lnTo>
                  <a:lnTo>
                    <a:pt x="0" y="304"/>
                  </a:lnTo>
                  <a:lnTo>
                    <a:pt x="0" y="240"/>
                  </a:lnTo>
                  <a:lnTo>
                    <a:pt x="0" y="144"/>
                  </a:lnTo>
                  <a:lnTo>
                    <a:pt x="0" y="48"/>
                  </a:lnTo>
                  <a:lnTo>
                    <a:pt x="96" y="48"/>
                  </a:lnTo>
                  <a:lnTo>
                    <a:pt x="96" y="304"/>
                  </a:lnTo>
                  <a:lnTo>
                    <a:pt x="0" y="304"/>
                  </a:lnTo>
                  <a:lnTo>
                    <a:pt x="0" y="240"/>
                  </a:lnTo>
                  <a:lnTo>
                    <a:pt x="0" y="144"/>
                  </a:lnTo>
                  <a:lnTo>
                    <a:pt x="0" y="48"/>
                  </a:lnTo>
                  <a:lnTo>
                    <a:pt x="96" y="48"/>
                  </a:lnTo>
                  <a:lnTo>
                    <a:pt x="96" y="240"/>
                  </a:lnTo>
                  <a:cubicBezTo>
                    <a:pt x="96" y="267"/>
                    <a:pt x="75" y="288"/>
                    <a:pt x="48" y="288"/>
                  </a:cubicBezTo>
                  <a:cubicBezTo>
                    <a:pt x="22" y="288"/>
                    <a:pt x="0" y="267"/>
                    <a:pt x="0" y="2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3" name="Freeform 25"/>
            <p:cNvSpPr>
              <a:spLocks/>
            </p:cNvSpPr>
            <p:nvPr/>
          </p:nvSpPr>
          <p:spPr bwMode="auto">
            <a:xfrm>
              <a:off x="3142239" y="5023965"/>
              <a:ext cx="35354" cy="481149"/>
            </a:xfrm>
            <a:custGeom>
              <a:avLst/>
              <a:gdLst>
                <a:gd name="T0" fmla="*/ 48 w 290"/>
                <a:gd name="T1" fmla="*/ 1345 h 2585"/>
                <a:gd name="T2" fmla="*/ 56 w 290"/>
                <a:gd name="T3" fmla="*/ 1633 h 2585"/>
                <a:gd name="T4" fmla="*/ 56 w 290"/>
                <a:gd name="T5" fmla="*/ 1945 h 2585"/>
                <a:gd name="T6" fmla="*/ 56 w 290"/>
                <a:gd name="T7" fmla="*/ 2140 h 2585"/>
                <a:gd name="T8" fmla="*/ 64 w 290"/>
                <a:gd name="T9" fmla="*/ 2353 h 2585"/>
                <a:gd name="T10" fmla="*/ 56 w 290"/>
                <a:gd name="T11" fmla="*/ 2433 h 2585"/>
                <a:gd name="T12" fmla="*/ 48 w 290"/>
                <a:gd name="T13" fmla="*/ 2457 h 2585"/>
                <a:gd name="T14" fmla="*/ 80 w 290"/>
                <a:gd name="T15" fmla="*/ 2409 h 2585"/>
                <a:gd name="T16" fmla="*/ 112 w 290"/>
                <a:gd name="T17" fmla="*/ 2457 h 2585"/>
                <a:gd name="T18" fmla="*/ 112 w 290"/>
                <a:gd name="T19" fmla="*/ 2513 h 2585"/>
                <a:gd name="T20" fmla="*/ 112 w 290"/>
                <a:gd name="T21" fmla="*/ 2433 h 2585"/>
                <a:gd name="T22" fmla="*/ 128 w 290"/>
                <a:gd name="T23" fmla="*/ 2409 h 2585"/>
                <a:gd name="T24" fmla="*/ 168 w 290"/>
                <a:gd name="T25" fmla="*/ 2433 h 2585"/>
                <a:gd name="T26" fmla="*/ 152 w 290"/>
                <a:gd name="T27" fmla="*/ 2433 h 2585"/>
                <a:gd name="T28" fmla="*/ 184 w 290"/>
                <a:gd name="T29" fmla="*/ 2537 h 2585"/>
                <a:gd name="T30" fmla="*/ 144 w 290"/>
                <a:gd name="T31" fmla="*/ 2489 h 2585"/>
                <a:gd name="T32" fmla="*/ 152 w 290"/>
                <a:gd name="T33" fmla="*/ 2433 h 2585"/>
                <a:gd name="T34" fmla="*/ 208 w 290"/>
                <a:gd name="T35" fmla="*/ 2433 h 2585"/>
                <a:gd name="T36" fmla="*/ 192 w 290"/>
                <a:gd name="T37" fmla="*/ 2433 h 2585"/>
                <a:gd name="T38" fmla="*/ 216 w 290"/>
                <a:gd name="T39" fmla="*/ 2433 h 2585"/>
                <a:gd name="T40" fmla="*/ 224 w 290"/>
                <a:gd name="T41" fmla="*/ 2409 h 2585"/>
                <a:gd name="T42" fmla="*/ 232 w 290"/>
                <a:gd name="T43" fmla="*/ 2361 h 2585"/>
                <a:gd name="T44" fmla="*/ 216 w 290"/>
                <a:gd name="T45" fmla="*/ 2201 h 2585"/>
                <a:gd name="T46" fmla="*/ 216 w 290"/>
                <a:gd name="T47" fmla="*/ 1969 h 2585"/>
                <a:gd name="T48" fmla="*/ 218 w 290"/>
                <a:gd name="T49" fmla="*/ 1730 h 2585"/>
                <a:gd name="T50" fmla="*/ 224 w 290"/>
                <a:gd name="T51" fmla="*/ 1529 h 2585"/>
                <a:gd name="T52" fmla="*/ 224 w 290"/>
                <a:gd name="T53" fmla="*/ 1273 h 2585"/>
                <a:gd name="T54" fmla="*/ 224 w 290"/>
                <a:gd name="T55" fmla="*/ 1033 h 2585"/>
                <a:gd name="T56" fmla="*/ 232 w 290"/>
                <a:gd name="T57" fmla="*/ 801 h 2585"/>
                <a:gd name="T58" fmla="*/ 232 w 290"/>
                <a:gd name="T59" fmla="*/ 545 h 2585"/>
                <a:gd name="T60" fmla="*/ 232 w 290"/>
                <a:gd name="T61" fmla="*/ 233 h 2585"/>
                <a:gd name="T62" fmla="*/ 268 w 290"/>
                <a:gd name="T63" fmla="*/ 2 h 2585"/>
                <a:gd name="T64" fmla="*/ 280 w 290"/>
                <a:gd name="T65" fmla="*/ 233 h 2585"/>
                <a:gd name="T66" fmla="*/ 280 w 290"/>
                <a:gd name="T67" fmla="*/ 545 h 2585"/>
                <a:gd name="T68" fmla="*/ 280 w 290"/>
                <a:gd name="T69" fmla="*/ 801 h 2585"/>
                <a:gd name="T70" fmla="*/ 272 w 290"/>
                <a:gd name="T71" fmla="*/ 1033 h 2585"/>
                <a:gd name="T72" fmla="*/ 272 w 290"/>
                <a:gd name="T73" fmla="*/ 1273 h 2585"/>
                <a:gd name="T74" fmla="*/ 272 w 290"/>
                <a:gd name="T75" fmla="*/ 1529 h 2585"/>
                <a:gd name="T76" fmla="*/ 263 w 290"/>
                <a:gd name="T77" fmla="*/ 1745 h 2585"/>
                <a:gd name="T78" fmla="*/ 264 w 290"/>
                <a:gd name="T79" fmla="*/ 1969 h 2585"/>
                <a:gd name="T80" fmla="*/ 264 w 290"/>
                <a:gd name="T81" fmla="*/ 2201 h 2585"/>
                <a:gd name="T82" fmla="*/ 232 w 290"/>
                <a:gd name="T83" fmla="*/ 2409 h 2585"/>
                <a:gd name="T84" fmla="*/ 248 w 290"/>
                <a:gd name="T85" fmla="*/ 2433 h 2585"/>
                <a:gd name="T86" fmla="*/ 184 w 290"/>
                <a:gd name="T87" fmla="*/ 2433 h 2585"/>
                <a:gd name="T88" fmla="*/ 216 w 290"/>
                <a:gd name="T89" fmla="*/ 2457 h 2585"/>
                <a:gd name="T90" fmla="*/ 152 w 290"/>
                <a:gd name="T91" fmla="*/ 2457 h 2585"/>
                <a:gd name="T92" fmla="*/ 192 w 290"/>
                <a:gd name="T93" fmla="*/ 2457 h 2585"/>
                <a:gd name="T94" fmla="*/ 136 w 290"/>
                <a:gd name="T95" fmla="*/ 2537 h 2585"/>
                <a:gd name="T96" fmla="*/ 128 w 290"/>
                <a:gd name="T97" fmla="*/ 2457 h 2585"/>
                <a:gd name="T98" fmla="*/ 168 w 290"/>
                <a:gd name="T99" fmla="*/ 2457 h 2585"/>
                <a:gd name="T100" fmla="*/ 106 w 290"/>
                <a:gd name="T101" fmla="*/ 2465 h 2585"/>
                <a:gd name="T102" fmla="*/ 136 w 290"/>
                <a:gd name="T103" fmla="*/ 2457 h 2585"/>
                <a:gd name="T104" fmla="*/ 80 w 290"/>
                <a:gd name="T105" fmla="*/ 2457 h 2585"/>
                <a:gd name="T106" fmla="*/ 80 w 290"/>
                <a:gd name="T107" fmla="*/ 2481 h 2585"/>
                <a:gd name="T108" fmla="*/ 96 w 290"/>
                <a:gd name="T109" fmla="*/ 2433 h 2585"/>
                <a:gd name="T110" fmla="*/ 56 w 290"/>
                <a:gd name="T111" fmla="*/ 2481 h 2585"/>
                <a:gd name="T112" fmla="*/ 16 w 290"/>
                <a:gd name="T113" fmla="*/ 2353 h 2585"/>
                <a:gd name="T114" fmla="*/ 9 w 290"/>
                <a:gd name="T115" fmla="*/ 2151 h 2585"/>
                <a:gd name="T116" fmla="*/ 8 w 290"/>
                <a:gd name="T117" fmla="*/ 1945 h 2585"/>
                <a:gd name="T118" fmla="*/ 8 w 290"/>
                <a:gd name="T119" fmla="*/ 1633 h 2585"/>
                <a:gd name="T120" fmla="*/ 0 w 290"/>
                <a:gd name="T121" fmla="*/ 1345 h 2585"/>
                <a:gd name="T122" fmla="*/ 24 w 290"/>
                <a:gd name="T123" fmla="*/ 937 h 2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90" h="2585">
                  <a:moveTo>
                    <a:pt x="48" y="961"/>
                  </a:moveTo>
                  <a:lnTo>
                    <a:pt x="48" y="1009"/>
                  </a:lnTo>
                  <a:lnTo>
                    <a:pt x="48" y="1065"/>
                  </a:lnTo>
                  <a:lnTo>
                    <a:pt x="48" y="1137"/>
                  </a:lnTo>
                  <a:lnTo>
                    <a:pt x="48" y="1193"/>
                  </a:lnTo>
                  <a:lnTo>
                    <a:pt x="48" y="1217"/>
                  </a:lnTo>
                  <a:lnTo>
                    <a:pt x="48" y="1273"/>
                  </a:lnTo>
                  <a:lnTo>
                    <a:pt x="48" y="1297"/>
                  </a:lnTo>
                  <a:lnTo>
                    <a:pt x="48" y="1345"/>
                  </a:lnTo>
                  <a:lnTo>
                    <a:pt x="47" y="1338"/>
                  </a:lnTo>
                  <a:lnTo>
                    <a:pt x="55" y="1362"/>
                  </a:lnTo>
                  <a:cubicBezTo>
                    <a:pt x="56" y="1364"/>
                    <a:pt x="56" y="1367"/>
                    <a:pt x="56" y="1369"/>
                  </a:cubicBezTo>
                  <a:lnTo>
                    <a:pt x="56" y="1425"/>
                  </a:lnTo>
                  <a:lnTo>
                    <a:pt x="56" y="1449"/>
                  </a:lnTo>
                  <a:lnTo>
                    <a:pt x="56" y="1505"/>
                  </a:lnTo>
                  <a:lnTo>
                    <a:pt x="56" y="1553"/>
                  </a:lnTo>
                  <a:lnTo>
                    <a:pt x="56" y="1577"/>
                  </a:lnTo>
                  <a:lnTo>
                    <a:pt x="56" y="1633"/>
                  </a:lnTo>
                  <a:lnTo>
                    <a:pt x="56" y="1657"/>
                  </a:lnTo>
                  <a:lnTo>
                    <a:pt x="56" y="1713"/>
                  </a:lnTo>
                  <a:lnTo>
                    <a:pt x="56" y="1737"/>
                  </a:lnTo>
                  <a:lnTo>
                    <a:pt x="56" y="1785"/>
                  </a:lnTo>
                  <a:lnTo>
                    <a:pt x="56" y="1809"/>
                  </a:lnTo>
                  <a:lnTo>
                    <a:pt x="56" y="1865"/>
                  </a:lnTo>
                  <a:lnTo>
                    <a:pt x="56" y="1889"/>
                  </a:lnTo>
                  <a:lnTo>
                    <a:pt x="56" y="1913"/>
                  </a:lnTo>
                  <a:lnTo>
                    <a:pt x="56" y="1945"/>
                  </a:lnTo>
                  <a:lnTo>
                    <a:pt x="56" y="1969"/>
                  </a:lnTo>
                  <a:lnTo>
                    <a:pt x="56" y="1993"/>
                  </a:lnTo>
                  <a:lnTo>
                    <a:pt x="56" y="2017"/>
                  </a:lnTo>
                  <a:lnTo>
                    <a:pt x="56" y="2049"/>
                  </a:lnTo>
                  <a:lnTo>
                    <a:pt x="56" y="2073"/>
                  </a:lnTo>
                  <a:lnTo>
                    <a:pt x="56" y="2097"/>
                  </a:lnTo>
                  <a:lnTo>
                    <a:pt x="56" y="2121"/>
                  </a:lnTo>
                  <a:lnTo>
                    <a:pt x="56" y="2145"/>
                  </a:lnTo>
                  <a:lnTo>
                    <a:pt x="56" y="2140"/>
                  </a:lnTo>
                  <a:lnTo>
                    <a:pt x="64" y="2172"/>
                  </a:lnTo>
                  <a:cubicBezTo>
                    <a:pt x="64" y="2174"/>
                    <a:pt x="64" y="2176"/>
                    <a:pt x="64" y="2177"/>
                  </a:cubicBezTo>
                  <a:lnTo>
                    <a:pt x="64" y="2201"/>
                  </a:lnTo>
                  <a:lnTo>
                    <a:pt x="64" y="2225"/>
                  </a:lnTo>
                  <a:lnTo>
                    <a:pt x="64" y="2249"/>
                  </a:lnTo>
                  <a:lnTo>
                    <a:pt x="64" y="2281"/>
                  </a:lnTo>
                  <a:lnTo>
                    <a:pt x="64" y="2305"/>
                  </a:lnTo>
                  <a:lnTo>
                    <a:pt x="64" y="2329"/>
                  </a:lnTo>
                  <a:lnTo>
                    <a:pt x="64" y="2353"/>
                  </a:lnTo>
                  <a:lnTo>
                    <a:pt x="64" y="2385"/>
                  </a:lnTo>
                  <a:lnTo>
                    <a:pt x="40" y="2361"/>
                  </a:lnTo>
                  <a:lnTo>
                    <a:pt x="48" y="2361"/>
                  </a:lnTo>
                  <a:cubicBezTo>
                    <a:pt x="62" y="2361"/>
                    <a:pt x="72" y="2372"/>
                    <a:pt x="72" y="2385"/>
                  </a:cubicBezTo>
                  <a:lnTo>
                    <a:pt x="72" y="2409"/>
                  </a:lnTo>
                  <a:lnTo>
                    <a:pt x="72" y="2433"/>
                  </a:lnTo>
                  <a:lnTo>
                    <a:pt x="72" y="2457"/>
                  </a:lnTo>
                  <a:lnTo>
                    <a:pt x="48" y="2433"/>
                  </a:lnTo>
                  <a:lnTo>
                    <a:pt x="56" y="2433"/>
                  </a:lnTo>
                  <a:lnTo>
                    <a:pt x="64" y="2433"/>
                  </a:lnTo>
                  <a:lnTo>
                    <a:pt x="40" y="2457"/>
                  </a:lnTo>
                  <a:lnTo>
                    <a:pt x="40" y="2433"/>
                  </a:lnTo>
                  <a:cubicBezTo>
                    <a:pt x="40" y="2420"/>
                    <a:pt x="51" y="2409"/>
                    <a:pt x="64" y="2409"/>
                  </a:cubicBezTo>
                  <a:cubicBezTo>
                    <a:pt x="78" y="2409"/>
                    <a:pt x="88" y="2420"/>
                    <a:pt x="88" y="2433"/>
                  </a:cubicBezTo>
                  <a:lnTo>
                    <a:pt x="88" y="2457"/>
                  </a:lnTo>
                  <a:lnTo>
                    <a:pt x="64" y="2433"/>
                  </a:lnTo>
                  <a:lnTo>
                    <a:pt x="72" y="2433"/>
                  </a:lnTo>
                  <a:lnTo>
                    <a:pt x="48" y="2457"/>
                  </a:lnTo>
                  <a:lnTo>
                    <a:pt x="48" y="2433"/>
                  </a:lnTo>
                  <a:cubicBezTo>
                    <a:pt x="48" y="2420"/>
                    <a:pt x="59" y="2409"/>
                    <a:pt x="72" y="2409"/>
                  </a:cubicBezTo>
                  <a:cubicBezTo>
                    <a:pt x="86" y="2409"/>
                    <a:pt x="96" y="2420"/>
                    <a:pt x="96" y="2433"/>
                  </a:cubicBezTo>
                  <a:lnTo>
                    <a:pt x="96" y="2457"/>
                  </a:lnTo>
                  <a:lnTo>
                    <a:pt x="72" y="2433"/>
                  </a:lnTo>
                  <a:lnTo>
                    <a:pt x="80" y="2433"/>
                  </a:lnTo>
                  <a:lnTo>
                    <a:pt x="56" y="2457"/>
                  </a:lnTo>
                  <a:lnTo>
                    <a:pt x="56" y="2433"/>
                  </a:lnTo>
                  <a:cubicBezTo>
                    <a:pt x="56" y="2420"/>
                    <a:pt x="67" y="2409"/>
                    <a:pt x="80" y="2409"/>
                  </a:cubicBezTo>
                  <a:cubicBezTo>
                    <a:pt x="94" y="2409"/>
                    <a:pt x="104" y="2420"/>
                    <a:pt x="104" y="2433"/>
                  </a:cubicBezTo>
                  <a:lnTo>
                    <a:pt x="104" y="2457"/>
                  </a:lnTo>
                  <a:lnTo>
                    <a:pt x="80" y="2433"/>
                  </a:lnTo>
                  <a:lnTo>
                    <a:pt x="88" y="2433"/>
                  </a:lnTo>
                  <a:lnTo>
                    <a:pt x="64" y="2457"/>
                  </a:lnTo>
                  <a:lnTo>
                    <a:pt x="64" y="2433"/>
                  </a:lnTo>
                  <a:cubicBezTo>
                    <a:pt x="64" y="2420"/>
                    <a:pt x="75" y="2409"/>
                    <a:pt x="88" y="2409"/>
                  </a:cubicBezTo>
                  <a:cubicBezTo>
                    <a:pt x="102" y="2409"/>
                    <a:pt x="112" y="2420"/>
                    <a:pt x="112" y="2433"/>
                  </a:cubicBezTo>
                  <a:lnTo>
                    <a:pt x="112" y="2457"/>
                  </a:lnTo>
                  <a:lnTo>
                    <a:pt x="88" y="2433"/>
                  </a:lnTo>
                  <a:lnTo>
                    <a:pt x="96" y="2433"/>
                  </a:lnTo>
                  <a:lnTo>
                    <a:pt x="104" y="2433"/>
                  </a:lnTo>
                  <a:cubicBezTo>
                    <a:pt x="118" y="2433"/>
                    <a:pt x="128" y="2444"/>
                    <a:pt x="128" y="2457"/>
                  </a:cubicBezTo>
                  <a:lnTo>
                    <a:pt x="128" y="2489"/>
                  </a:lnTo>
                  <a:lnTo>
                    <a:pt x="128" y="2513"/>
                  </a:lnTo>
                  <a:lnTo>
                    <a:pt x="128" y="2537"/>
                  </a:lnTo>
                  <a:lnTo>
                    <a:pt x="104" y="2513"/>
                  </a:lnTo>
                  <a:lnTo>
                    <a:pt x="112" y="2513"/>
                  </a:lnTo>
                  <a:lnTo>
                    <a:pt x="88" y="2537"/>
                  </a:lnTo>
                  <a:lnTo>
                    <a:pt x="88" y="2513"/>
                  </a:lnTo>
                  <a:lnTo>
                    <a:pt x="88" y="2489"/>
                  </a:lnTo>
                  <a:lnTo>
                    <a:pt x="88" y="2457"/>
                  </a:lnTo>
                  <a:lnTo>
                    <a:pt x="88" y="2433"/>
                  </a:lnTo>
                  <a:cubicBezTo>
                    <a:pt x="88" y="2420"/>
                    <a:pt x="99" y="2409"/>
                    <a:pt x="112" y="2409"/>
                  </a:cubicBezTo>
                  <a:cubicBezTo>
                    <a:pt x="126" y="2409"/>
                    <a:pt x="136" y="2420"/>
                    <a:pt x="136" y="2433"/>
                  </a:cubicBezTo>
                  <a:lnTo>
                    <a:pt x="136" y="2457"/>
                  </a:lnTo>
                  <a:lnTo>
                    <a:pt x="112" y="2433"/>
                  </a:lnTo>
                  <a:lnTo>
                    <a:pt x="120" y="2433"/>
                  </a:lnTo>
                  <a:lnTo>
                    <a:pt x="96" y="2457"/>
                  </a:lnTo>
                  <a:lnTo>
                    <a:pt x="96" y="2433"/>
                  </a:lnTo>
                  <a:cubicBezTo>
                    <a:pt x="96" y="2422"/>
                    <a:pt x="105" y="2412"/>
                    <a:pt x="117" y="2410"/>
                  </a:cubicBezTo>
                  <a:cubicBezTo>
                    <a:pt x="128" y="2408"/>
                    <a:pt x="140" y="2415"/>
                    <a:pt x="143" y="2426"/>
                  </a:cubicBezTo>
                  <a:lnTo>
                    <a:pt x="151" y="2450"/>
                  </a:lnTo>
                  <a:lnTo>
                    <a:pt x="104" y="2457"/>
                  </a:lnTo>
                  <a:lnTo>
                    <a:pt x="104" y="2433"/>
                  </a:lnTo>
                  <a:cubicBezTo>
                    <a:pt x="104" y="2420"/>
                    <a:pt x="115" y="2409"/>
                    <a:pt x="128" y="2409"/>
                  </a:cubicBezTo>
                  <a:cubicBezTo>
                    <a:pt x="142" y="2409"/>
                    <a:pt x="152" y="2420"/>
                    <a:pt x="152" y="2433"/>
                  </a:cubicBezTo>
                  <a:lnTo>
                    <a:pt x="152" y="2457"/>
                  </a:lnTo>
                  <a:lnTo>
                    <a:pt x="128" y="2433"/>
                  </a:lnTo>
                  <a:lnTo>
                    <a:pt x="136" y="2433"/>
                  </a:lnTo>
                  <a:lnTo>
                    <a:pt x="144" y="2433"/>
                  </a:lnTo>
                  <a:lnTo>
                    <a:pt x="120" y="2457"/>
                  </a:lnTo>
                  <a:lnTo>
                    <a:pt x="120" y="2433"/>
                  </a:lnTo>
                  <a:cubicBezTo>
                    <a:pt x="120" y="2420"/>
                    <a:pt x="131" y="2409"/>
                    <a:pt x="144" y="2409"/>
                  </a:cubicBezTo>
                  <a:cubicBezTo>
                    <a:pt x="158" y="2409"/>
                    <a:pt x="168" y="2420"/>
                    <a:pt x="168" y="2433"/>
                  </a:cubicBezTo>
                  <a:lnTo>
                    <a:pt x="168" y="2457"/>
                  </a:lnTo>
                  <a:lnTo>
                    <a:pt x="144" y="2433"/>
                  </a:lnTo>
                  <a:lnTo>
                    <a:pt x="152" y="2433"/>
                  </a:lnTo>
                  <a:lnTo>
                    <a:pt x="128" y="2457"/>
                  </a:lnTo>
                  <a:lnTo>
                    <a:pt x="128" y="2433"/>
                  </a:lnTo>
                  <a:cubicBezTo>
                    <a:pt x="128" y="2420"/>
                    <a:pt x="139" y="2409"/>
                    <a:pt x="152" y="2409"/>
                  </a:cubicBezTo>
                  <a:cubicBezTo>
                    <a:pt x="166" y="2409"/>
                    <a:pt x="176" y="2420"/>
                    <a:pt x="176" y="2433"/>
                  </a:cubicBezTo>
                  <a:lnTo>
                    <a:pt x="176" y="2457"/>
                  </a:lnTo>
                  <a:lnTo>
                    <a:pt x="152" y="2433"/>
                  </a:lnTo>
                  <a:lnTo>
                    <a:pt x="160" y="2433"/>
                  </a:lnTo>
                  <a:lnTo>
                    <a:pt x="136" y="2457"/>
                  </a:lnTo>
                  <a:lnTo>
                    <a:pt x="136" y="2433"/>
                  </a:lnTo>
                  <a:cubicBezTo>
                    <a:pt x="136" y="2420"/>
                    <a:pt x="147" y="2409"/>
                    <a:pt x="160" y="2409"/>
                  </a:cubicBezTo>
                  <a:cubicBezTo>
                    <a:pt x="174" y="2409"/>
                    <a:pt x="184" y="2420"/>
                    <a:pt x="184" y="2433"/>
                  </a:cubicBezTo>
                  <a:lnTo>
                    <a:pt x="184" y="2457"/>
                  </a:lnTo>
                  <a:lnTo>
                    <a:pt x="184" y="2489"/>
                  </a:lnTo>
                  <a:lnTo>
                    <a:pt x="184" y="2513"/>
                  </a:lnTo>
                  <a:lnTo>
                    <a:pt x="184" y="2537"/>
                  </a:lnTo>
                  <a:lnTo>
                    <a:pt x="160" y="2513"/>
                  </a:lnTo>
                  <a:lnTo>
                    <a:pt x="168" y="2513"/>
                  </a:lnTo>
                  <a:cubicBezTo>
                    <a:pt x="182" y="2513"/>
                    <a:pt x="192" y="2524"/>
                    <a:pt x="192" y="2537"/>
                  </a:cubicBezTo>
                  <a:lnTo>
                    <a:pt x="192" y="2561"/>
                  </a:lnTo>
                  <a:cubicBezTo>
                    <a:pt x="192" y="2575"/>
                    <a:pt x="182" y="2585"/>
                    <a:pt x="168" y="2585"/>
                  </a:cubicBezTo>
                  <a:cubicBezTo>
                    <a:pt x="155" y="2585"/>
                    <a:pt x="144" y="2575"/>
                    <a:pt x="144" y="2561"/>
                  </a:cubicBezTo>
                  <a:lnTo>
                    <a:pt x="144" y="2537"/>
                  </a:lnTo>
                  <a:lnTo>
                    <a:pt x="144" y="2513"/>
                  </a:lnTo>
                  <a:lnTo>
                    <a:pt x="144" y="2489"/>
                  </a:lnTo>
                  <a:lnTo>
                    <a:pt x="144" y="2457"/>
                  </a:lnTo>
                  <a:lnTo>
                    <a:pt x="144" y="2433"/>
                  </a:lnTo>
                  <a:cubicBezTo>
                    <a:pt x="144" y="2420"/>
                    <a:pt x="155" y="2409"/>
                    <a:pt x="168" y="2409"/>
                  </a:cubicBezTo>
                  <a:cubicBezTo>
                    <a:pt x="182" y="2409"/>
                    <a:pt x="192" y="2420"/>
                    <a:pt x="192" y="2433"/>
                  </a:cubicBezTo>
                  <a:lnTo>
                    <a:pt x="192" y="2457"/>
                  </a:lnTo>
                  <a:lnTo>
                    <a:pt x="168" y="2433"/>
                  </a:lnTo>
                  <a:lnTo>
                    <a:pt x="176" y="2433"/>
                  </a:lnTo>
                  <a:lnTo>
                    <a:pt x="152" y="2457"/>
                  </a:lnTo>
                  <a:lnTo>
                    <a:pt x="152" y="2433"/>
                  </a:lnTo>
                  <a:cubicBezTo>
                    <a:pt x="152" y="2420"/>
                    <a:pt x="163" y="2409"/>
                    <a:pt x="176" y="2409"/>
                  </a:cubicBezTo>
                  <a:cubicBezTo>
                    <a:pt x="190" y="2409"/>
                    <a:pt x="200" y="2420"/>
                    <a:pt x="200" y="2433"/>
                  </a:cubicBezTo>
                  <a:lnTo>
                    <a:pt x="200" y="2457"/>
                  </a:lnTo>
                  <a:lnTo>
                    <a:pt x="176" y="2433"/>
                  </a:lnTo>
                  <a:lnTo>
                    <a:pt x="184" y="2433"/>
                  </a:lnTo>
                  <a:lnTo>
                    <a:pt x="160" y="2457"/>
                  </a:lnTo>
                  <a:lnTo>
                    <a:pt x="160" y="2433"/>
                  </a:lnTo>
                  <a:cubicBezTo>
                    <a:pt x="160" y="2420"/>
                    <a:pt x="171" y="2409"/>
                    <a:pt x="184" y="2409"/>
                  </a:cubicBezTo>
                  <a:cubicBezTo>
                    <a:pt x="198" y="2409"/>
                    <a:pt x="208" y="2420"/>
                    <a:pt x="208" y="2433"/>
                  </a:cubicBezTo>
                  <a:lnTo>
                    <a:pt x="208" y="2457"/>
                  </a:lnTo>
                  <a:lnTo>
                    <a:pt x="184" y="2433"/>
                  </a:lnTo>
                  <a:lnTo>
                    <a:pt x="192" y="2433"/>
                  </a:lnTo>
                  <a:lnTo>
                    <a:pt x="168" y="2457"/>
                  </a:lnTo>
                  <a:lnTo>
                    <a:pt x="168" y="2433"/>
                  </a:lnTo>
                  <a:cubicBezTo>
                    <a:pt x="168" y="2420"/>
                    <a:pt x="179" y="2409"/>
                    <a:pt x="192" y="2409"/>
                  </a:cubicBezTo>
                  <a:cubicBezTo>
                    <a:pt x="206" y="2409"/>
                    <a:pt x="216" y="2420"/>
                    <a:pt x="216" y="2433"/>
                  </a:cubicBezTo>
                  <a:lnTo>
                    <a:pt x="216" y="2457"/>
                  </a:lnTo>
                  <a:lnTo>
                    <a:pt x="192" y="2433"/>
                  </a:lnTo>
                  <a:lnTo>
                    <a:pt x="200" y="2433"/>
                  </a:lnTo>
                  <a:lnTo>
                    <a:pt x="208" y="2433"/>
                  </a:lnTo>
                  <a:lnTo>
                    <a:pt x="184" y="2457"/>
                  </a:lnTo>
                  <a:lnTo>
                    <a:pt x="184" y="2433"/>
                  </a:lnTo>
                  <a:cubicBezTo>
                    <a:pt x="184" y="2420"/>
                    <a:pt x="195" y="2409"/>
                    <a:pt x="208" y="2409"/>
                  </a:cubicBezTo>
                  <a:cubicBezTo>
                    <a:pt x="222" y="2409"/>
                    <a:pt x="232" y="2420"/>
                    <a:pt x="232" y="2433"/>
                  </a:cubicBezTo>
                  <a:lnTo>
                    <a:pt x="232" y="2457"/>
                  </a:lnTo>
                  <a:lnTo>
                    <a:pt x="208" y="2433"/>
                  </a:lnTo>
                  <a:lnTo>
                    <a:pt x="216" y="2433"/>
                  </a:lnTo>
                  <a:lnTo>
                    <a:pt x="194" y="2450"/>
                  </a:lnTo>
                  <a:lnTo>
                    <a:pt x="202" y="2426"/>
                  </a:lnTo>
                  <a:cubicBezTo>
                    <a:pt x="205" y="2415"/>
                    <a:pt x="217" y="2408"/>
                    <a:pt x="228" y="2410"/>
                  </a:cubicBezTo>
                  <a:cubicBezTo>
                    <a:pt x="240" y="2412"/>
                    <a:pt x="248" y="2422"/>
                    <a:pt x="248" y="2433"/>
                  </a:cubicBezTo>
                  <a:lnTo>
                    <a:pt x="248" y="2457"/>
                  </a:lnTo>
                  <a:cubicBezTo>
                    <a:pt x="248" y="2471"/>
                    <a:pt x="238" y="2481"/>
                    <a:pt x="224" y="2481"/>
                  </a:cubicBezTo>
                  <a:cubicBezTo>
                    <a:pt x="211" y="2481"/>
                    <a:pt x="200" y="2471"/>
                    <a:pt x="200" y="2457"/>
                  </a:cubicBezTo>
                  <a:lnTo>
                    <a:pt x="200" y="2433"/>
                  </a:lnTo>
                  <a:cubicBezTo>
                    <a:pt x="200" y="2420"/>
                    <a:pt x="211" y="2409"/>
                    <a:pt x="224" y="2409"/>
                  </a:cubicBezTo>
                  <a:cubicBezTo>
                    <a:pt x="238" y="2409"/>
                    <a:pt x="248" y="2420"/>
                    <a:pt x="248" y="2433"/>
                  </a:cubicBezTo>
                  <a:lnTo>
                    <a:pt x="248" y="2457"/>
                  </a:lnTo>
                  <a:lnTo>
                    <a:pt x="224" y="2433"/>
                  </a:lnTo>
                  <a:lnTo>
                    <a:pt x="232" y="2433"/>
                  </a:lnTo>
                  <a:lnTo>
                    <a:pt x="208" y="2457"/>
                  </a:lnTo>
                  <a:lnTo>
                    <a:pt x="208" y="2433"/>
                  </a:lnTo>
                  <a:lnTo>
                    <a:pt x="208" y="2409"/>
                  </a:lnTo>
                  <a:lnTo>
                    <a:pt x="208" y="2385"/>
                  </a:lnTo>
                  <a:cubicBezTo>
                    <a:pt x="208" y="2372"/>
                    <a:pt x="219" y="2361"/>
                    <a:pt x="232" y="2361"/>
                  </a:cubicBezTo>
                  <a:lnTo>
                    <a:pt x="240" y="2361"/>
                  </a:lnTo>
                  <a:lnTo>
                    <a:pt x="216" y="2385"/>
                  </a:lnTo>
                  <a:lnTo>
                    <a:pt x="216" y="2353"/>
                  </a:lnTo>
                  <a:lnTo>
                    <a:pt x="216" y="2329"/>
                  </a:lnTo>
                  <a:lnTo>
                    <a:pt x="216" y="2305"/>
                  </a:lnTo>
                  <a:lnTo>
                    <a:pt x="216" y="2281"/>
                  </a:lnTo>
                  <a:lnTo>
                    <a:pt x="216" y="2249"/>
                  </a:lnTo>
                  <a:lnTo>
                    <a:pt x="216" y="2225"/>
                  </a:lnTo>
                  <a:lnTo>
                    <a:pt x="216" y="2201"/>
                  </a:lnTo>
                  <a:lnTo>
                    <a:pt x="216" y="2177"/>
                  </a:lnTo>
                  <a:lnTo>
                    <a:pt x="216" y="2145"/>
                  </a:lnTo>
                  <a:lnTo>
                    <a:pt x="216" y="2121"/>
                  </a:lnTo>
                  <a:lnTo>
                    <a:pt x="216" y="2097"/>
                  </a:lnTo>
                  <a:lnTo>
                    <a:pt x="216" y="2073"/>
                  </a:lnTo>
                  <a:lnTo>
                    <a:pt x="216" y="2049"/>
                  </a:lnTo>
                  <a:lnTo>
                    <a:pt x="216" y="2017"/>
                  </a:lnTo>
                  <a:lnTo>
                    <a:pt x="216" y="1993"/>
                  </a:lnTo>
                  <a:lnTo>
                    <a:pt x="216" y="1969"/>
                  </a:lnTo>
                  <a:lnTo>
                    <a:pt x="216" y="1945"/>
                  </a:lnTo>
                  <a:lnTo>
                    <a:pt x="216" y="1913"/>
                  </a:lnTo>
                  <a:lnTo>
                    <a:pt x="216" y="1889"/>
                  </a:lnTo>
                  <a:lnTo>
                    <a:pt x="216" y="1865"/>
                  </a:lnTo>
                  <a:lnTo>
                    <a:pt x="216" y="1841"/>
                  </a:lnTo>
                  <a:lnTo>
                    <a:pt x="216" y="1785"/>
                  </a:lnTo>
                  <a:lnTo>
                    <a:pt x="216" y="1761"/>
                  </a:lnTo>
                  <a:lnTo>
                    <a:pt x="216" y="1737"/>
                  </a:lnTo>
                  <a:cubicBezTo>
                    <a:pt x="216" y="1735"/>
                    <a:pt x="217" y="1732"/>
                    <a:pt x="218" y="1730"/>
                  </a:cubicBezTo>
                  <a:lnTo>
                    <a:pt x="226" y="1706"/>
                  </a:lnTo>
                  <a:lnTo>
                    <a:pt x="224" y="1713"/>
                  </a:lnTo>
                  <a:lnTo>
                    <a:pt x="224" y="1681"/>
                  </a:lnTo>
                  <a:lnTo>
                    <a:pt x="224" y="1657"/>
                  </a:lnTo>
                  <a:lnTo>
                    <a:pt x="224" y="1633"/>
                  </a:lnTo>
                  <a:lnTo>
                    <a:pt x="224" y="1609"/>
                  </a:lnTo>
                  <a:lnTo>
                    <a:pt x="224" y="1577"/>
                  </a:lnTo>
                  <a:lnTo>
                    <a:pt x="224" y="1553"/>
                  </a:lnTo>
                  <a:lnTo>
                    <a:pt x="224" y="1529"/>
                  </a:lnTo>
                  <a:lnTo>
                    <a:pt x="224" y="1505"/>
                  </a:lnTo>
                  <a:lnTo>
                    <a:pt x="224" y="1473"/>
                  </a:lnTo>
                  <a:lnTo>
                    <a:pt x="224" y="1449"/>
                  </a:lnTo>
                  <a:lnTo>
                    <a:pt x="224" y="1425"/>
                  </a:lnTo>
                  <a:lnTo>
                    <a:pt x="224" y="1401"/>
                  </a:lnTo>
                  <a:lnTo>
                    <a:pt x="224" y="1369"/>
                  </a:lnTo>
                  <a:lnTo>
                    <a:pt x="224" y="1345"/>
                  </a:lnTo>
                  <a:lnTo>
                    <a:pt x="224" y="1297"/>
                  </a:lnTo>
                  <a:lnTo>
                    <a:pt x="224" y="1273"/>
                  </a:lnTo>
                  <a:lnTo>
                    <a:pt x="224" y="1241"/>
                  </a:lnTo>
                  <a:lnTo>
                    <a:pt x="224" y="1217"/>
                  </a:lnTo>
                  <a:lnTo>
                    <a:pt x="224" y="1193"/>
                  </a:lnTo>
                  <a:lnTo>
                    <a:pt x="224" y="1169"/>
                  </a:lnTo>
                  <a:lnTo>
                    <a:pt x="224" y="1137"/>
                  </a:lnTo>
                  <a:lnTo>
                    <a:pt x="224" y="1113"/>
                  </a:lnTo>
                  <a:lnTo>
                    <a:pt x="224" y="1089"/>
                  </a:lnTo>
                  <a:lnTo>
                    <a:pt x="224" y="1065"/>
                  </a:lnTo>
                  <a:lnTo>
                    <a:pt x="224" y="1033"/>
                  </a:lnTo>
                  <a:lnTo>
                    <a:pt x="224" y="1009"/>
                  </a:lnTo>
                  <a:lnTo>
                    <a:pt x="224" y="985"/>
                  </a:lnTo>
                  <a:cubicBezTo>
                    <a:pt x="224" y="983"/>
                    <a:pt x="225" y="980"/>
                    <a:pt x="226" y="978"/>
                  </a:cubicBezTo>
                  <a:lnTo>
                    <a:pt x="234" y="954"/>
                  </a:lnTo>
                  <a:lnTo>
                    <a:pt x="232" y="961"/>
                  </a:lnTo>
                  <a:lnTo>
                    <a:pt x="232" y="905"/>
                  </a:lnTo>
                  <a:lnTo>
                    <a:pt x="232" y="881"/>
                  </a:lnTo>
                  <a:lnTo>
                    <a:pt x="232" y="833"/>
                  </a:lnTo>
                  <a:lnTo>
                    <a:pt x="232" y="801"/>
                  </a:lnTo>
                  <a:lnTo>
                    <a:pt x="232" y="777"/>
                  </a:lnTo>
                  <a:lnTo>
                    <a:pt x="232" y="753"/>
                  </a:lnTo>
                  <a:lnTo>
                    <a:pt x="232" y="729"/>
                  </a:lnTo>
                  <a:lnTo>
                    <a:pt x="232" y="697"/>
                  </a:lnTo>
                  <a:lnTo>
                    <a:pt x="232" y="673"/>
                  </a:lnTo>
                  <a:lnTo>
                    <a:pt x="232" y="625"/>
                  </a:lnTo>
                  <a:lnTo>
                    <a:pt x="232" y="601"/>
                  </a:lnTo>
                  <a:lnTo>
                    <a:pt x="232" y="569"/>
                  </a:lnTo>
                  <a:lnTo>
                    <a:pt x="232" y="545"/>
                  </a:lnTo>
                  <a:lnTo>
                    <a:pt x="232" y="521"/>
                  </a:lnTo>
                  <a:lnTo>
                    <a:pt x="232" y="497"/>
                  </a:lnTo>
                  <a:lnTo>
                    <a:pt x="232" y="465"/>
                  </a:lnTo>
                  <a:lnTo>
                    <a:pt x="232" y="441"/>
                  </a:lnTo>
                  <a:lnTo>
                    <a:pt x="232" y="393"/>
                  </a:lnTo>
                  <a:lnTo>
                    <a:pt x="232" y="337"/>
                  </a:lnTo>
                  <a:lnTo>
                    <a:pt x="232" y="313"/>
                  </a:lnTo>
                  <a:lnTo>
                    <a:pt x="232" y="257"/>
                  </a:lnTo>
                  <a:lnTo>
                    <a:pt x="232" y="233"/>
                  </a:lnTo>
                  <a:lnTo>
                    <a:pt x="232" y="209"/>
                  </a:lnTo>
                  <a:lnTo>
                    <a:pt x="232" y="185"/>
                  </a:lnTo>
                  <a:lnTo>
                    <a:pt x="232" y="161"/>
                  </a:lnTo>
                  <a:lnTo>
                    <a:pt x="232" y="129"/>
                  </a:lnTo>
                  <a:lnTo>
                    <a:pt x="232" y="105"/>
                  </a:lnTo>
                  <a:lnTo>
                    <a:pt x="232" y="81"/>
                  </a:lnTo>
                  <a:cubicBezTo>
                    <a:pt x="232" y="80"/>
                    <a:pt x="233" y="79"/>
                    <a:pt x="233" y="78"/>
                  </a:cubicBezTo>
                  <a:lnTo>
                    <a:pt x="241" y="22"/>
                  </a:lnTo>
                  <a:cubicBezTo>
                    <a:pt x="243" y="9"/>
                    <a:pt x="255" y="0"/>
                    <a:pt x="268" y="2"/>
                  </a:cubicBezTo>
                  <a:cubicBezTo>
                    <a:pt x="281" y="4"/>
                    <a:pt x="290" y="16"/>
                    <a:pt x="288" y="29"/>
                  </a:cubicBezTo>
                  <a:lnTo>
                    <a:pt x="280" y="85"/>
                  </a:lnTo>
                  <a:lnTo>
                    <a:pt x="280" y="81"/>
                  </a:lnTo>
                  <a:lnTo>
                    <a:pt x="280" y="105"/>
                  </a:lnTo>
                  <a:lnTo>
                    <a:pt x="280" y="129"/>
                  </a:lnTo>
                  <a:lnTo>
                    <a:pt x="280" y="161"/>
                  </a:lnTo>
                  <a:lnTo>
                    <a:pt x="280" y="185"/>
                  </a:lnTo>
                  <a:lnTo>
                    <a:pt x="280" y="209"/>
                  </a:lnTo>
                  <a:lnTo>
                    <a:pt x="280" y="233"/>
                  </a:lnTo>
                  <a:lnTo>
                    <a:pt x="280" y="257"/>
                  </a:lnTo>
                  <a:lnTo>
                    <a:pt x="280" y="313"/>
                  </a:lnTo>
                  <a:lnTo>
                    <a:pt x="280" y="337"/>
                  </a:lnTo>
                  <a:lnTo>
                    <a:pt x="280" y="393"/>
                  </a:lnTo>
                  <a:lnTo>
                    <a:pt x="280" y="441"/>
                  </a:lnTo>
                  <a:lnTo>
                    <a:pt x="280" y="465"/>
                  </a:lnTo>
                  <a:lnTo>
                    <a:pt x="280" y="497"/>
                  </a:lnTo>
                  <a:lnTo>
                    <a:pt x="280" y="521"/>
                  </a:lnTo>
                  <a:lnTo>
                    <a:pt x="280" y="545"/>
                  </a:lnTo>
                  <a:lnTo>
                    <a:pt x="280" y="569"/>
                  </a:lnTo>
                  <a:lnTo>
                    <a:pt x="280" y="601"/>
                  </a:lnTo>
                  <a:lnTo>
                    <a:pt x="280" y="625"/>
                  </a:lnTo>
                  <a:lnTo>
                    <a:pt x="280" y="673"/>
                  </a:lnTo>
                  <a:lnTo>
                    <a:pt x="280" y="697"/>
                  </a:lnTo>
                  <a:lnTo>
                    <a:pt x="280" y="729"/>
                  </a:lnTo>
                  <a:lnTo>
                    <a:pt x="280" y="753"/>
                  </a:lnTo>
                  <a:lnTo>
                    <a:pt x="280" y="777"/>
                  </a:lnTo>
                  <a:lnTo>
                    <a:pt x="280" y="801"/>
                  </a:lnTo>
                  <a:lnTo>
                    <a:pt x="280" y="833"/>
                  </a:lnTo>
                  <a:lnTo>
                    <a:pt x="280" y="881"/>
                  </a:lnTo>
                  <a:lnTo>
                    <a:pt x="280" y="905"/>
                  </a:lnTo>
                  <a:lnTo>
                    <a:pt x="280" y="961"/>
                  </a:lnTo>
                  <a:cubicBezTo>
                    <a:pt x="280" y="964"/>
                    <a:pt x="280" y="967"/>
                    <a:pt x="279" y="969"/>
                  </a:cubicBezTo>
                  <a:lnTo>
                    <a:pt x="271" y="993"/>
                  </a:lnTo>
                  <a:lnTo>
                    <a:pt x="272" y="985"/>
                  </a:lnTo>
                  <a:lnTo>
                    <a:pt x="272" y="1009"/>
                  </a:lnTo>
                  <a:lnTo>
                    <a:pt x="272" y="1033"/>
                  </a:lnTo>
                  <a:lnTo>
                    <a:pt x="272" y="1065"/>
                  </a:lnTo>
                  <a:lnTo>
                    <a:pt x="272" y="1089"/>
                  </a:lnTo>
                  <a:lnTo>
                    <a:pt x="272" y="1113"/>
                  </a:lnTo>
                  <a:lnTo>
                    <a:pt x="272" y="1137"/>
                  </a:lnTo>
                  <a:lnTo>
                    <a:pt x="272" y="1169"/>
                  </a:lnTo>
                  <a:lnTo>
                    <a:pt x="272" y="1193"/>
                  </a:lnTo>
                  <a:lnTo>
                    <a:pt x="272" y="1217"/>
                  </a:lnTo>
                  <a:lnTo>
                    <a:pt x="272" y="1241"/>
                  </a:lnTo>
                  <a:lnTo>
                    <a:pt x="272" y="1273"/>
                  </a:lnTo>
                  <a:lnTo>
                    <a:pt x="272" y="1297"/>
                  </a:lnTo>
                  <a:lnTo>
                    <a:pt x="272" y="1345"/>
                  </a:lnTo>
                  <a:lnTo>
                    <a:pt x="272" y="1369"/>
                  </a:lnTo>
                  <a:lnTo>
                    <a:pt x="272" y="1401"/>
                  </a:lnTo>
                  <a:lnTo>
                    <a:pt x="272" y="1425"/>
                  </a:lnTo>
                  <a:lnTo>
                    <a:pt x="272" y="1449"/>
                  </a:lnTo>
                  <a:lnTo>
                    <a:pt x="272" y="1473"/>
                  </a:lnTo>
                  <a:lnTo>
                    <a:pt x="272" y="1505"/>
                  </a:lnTo>
                  <a:lnTo>
                    <a:pt x="272" y="1529"/>
                  </a:lnTo>
                  <a:lnTo>
                    <a:pt x="272" y="1553"/>
                  </a:lnTo>
                  <a:lnTo>
                    <a:pt x="272" y="1577"/>
                  </a:lnTo>
                  <a:lnTo>
                    <a:pt x="272" y="1609"/>
                  </a:lnTo>
                  <a:lnTo>
                    <a:pt x="272" y="1633"/>
                  </a:lnTo>
                  <a:lnTo>
                    <a:pt x="272" y="1657"/>
                  </a:lnTo>
                  <a:lnTo>
                    <a:pt x="272" y="1681"/>
                  </a:lnTo>
                  <a:lnTo>
                    <a:pt x="272" y="1713"/>
                  </a:lnTo>
                  <a:cubicBezTo>
                    <a:pt x="272" y="1716"/>
                    <a:pt x="272" y="1719"/>
                    <a:pt x="271" y="1721"/>
                  </a:cubicBezTo>
                  <a:lnTo>
                    <a:pt x="263" y="1745"/>
                  </a:lnTo>
                  <a:lnTo>
                    <a:pt x="264" y="1737"/>
                  </a:lnTo>
                  <a:lnTo>
                    <a:pt x="264" y="1761"/>
                  </a:lnTo>
                  <a:lnTo>
                    <a:pt x="264" y="1785"/>
                  </a:lnTo>
                  <a:lnTo>
                    <a:pt x="264" y="1841"/>
                  </a:lnTo>
                  <a:lnTo>
                    <a:pt x="264" y="1865"/>
                  </a:lnTo>
                  <a:lnTo>
                    <a:pt x="264" y="1889"/>
                  </a:lnTo>
                  <a:lnTo>
                    <a:pt x="264" y="1913"/>
                  </a:lnTo>
                  <a:lnTo>
                    <a:pt x="264" y="1945"/>
                  </a:lnTo>
                  <a:lnTo>
                    <a:pt x="264" y="1969"/>
                  </a:lnTo>
                  <a:lnTo>
                    <a:pt x="264" y="1993"/>
                  </a:lnTo>
                  <a:lnTo>
                    <a:pt x="264" y="2017"/>
                  </a:lnTo>
                  <a:lnTo>
                    <a:pt x="264" y="2049"/>
                  </a:lnTo>
                  <a:lnTo>
                    <a:pt x="264" y="2073"/>
                  </a:lnTo>
                  <a:lnTo>
                    <a:pt x="264" y="2097"/>
                  </a:lnTo>
                  <a:lnTo>
                    <a:pt x="264" y="2121"/>
                  </a:lnTo>
                  <a:lnTo>
                    <a:pt x="264" y="2145"/>
                  </a:lnTo>
                  <a:lnTo>
                    <a:pt x="264" y="2177"/>
                  </a:lnTo>
                  <a:lnTo>
                    <a:pt x="264" y="2201"/>
                  </a:lnTo>
                  <a:lnTo>
                    <a:pt x="264" y="2225"/>
                  </a:lnTo>
                  <a:lnTo>
                    <a:pt x="264" y="2249"/>
                  </a:lnTo>
                  <a:lnTo>
                    <a:pt x="264" y="2281"/>
                  </a:lnTo>
                  <a:lnTo>
                    <a:pt x="264" y="2305"/>
                  </a:lnTo>
                  <a:lnTo>
                    <a:pt x="264" y="2329"/>
                  </a:lnTo>
                  <a:lnTo>
                    <a:pt x="264" y="2353"/>
                  </a:lnTo>
                  <a:lnTo>
                    <a:pt x="264" y="2385"/>
                  </a:lnTo>
                  <a:cubicBezTo>
                    <a:pt x="264" y="2399"/>
                    <a:pt x="254" y="2409"/>
                    <a:pt x="240" y="2409"/>
                  </a:cubicBezTo>
                  <a:lnTo>
                    <a:pt x="232" y="2409"/>
                  </a:lnTo>
                  <a:lnTo>
                    <a:pt x="256" y="2385"/>
                  </a:lnTo>
                  <a:lnTo>
                    <a:pt x="256" y="2409"/>
                  </a:lnTo>
                  <a:lnTo>
                    <a:pt x="256" y="2433"/>
                  </a:lnTo>
                  <a:lnTo>
                    <a:pt x="256" y="2457"/>
                  </a:lnTo>
                  <a:cubicBezTo>
                    <a:pt x="256" y="2471"/>
                    <a:pt x="246" y="2481"/>
                    <a:pt x="232" y="2481"/>
                  </a:cubicBezTo>
                  <a:lnTo>
                    <a:pt x="224" y="2481"/>
                  </a:lnTo>
                  <a:cubicBezTo>
                    <a:pt x="211" y="2481"/>
                    <a:pt x="200" y="2471"/>
                    <a:pt x="200" y="2457"/>
                  </a:cubicBezTo>
                  <a:lnTo>
                    <a:pt x="200" y="2433"/>
                  </a:lnTo>
                  <a:lnTo>
                    <a:pt x="248" y="2433"/>
                  </a:lnTo>
                  <a:lnTo>
                    <a:pt x="248" y="2457"/>
                  </a:lnTo>
                  <a:lnTo>
                    <a:pt x="200" y="2457"/>
                  </a:lnTo>
                  <a:lnTo>
                    <a:pt x="200" y="2433"/>
                  </a:lnTo>
                  <a:lnTo>
                    <a:pt x="247" y="2441"/>
                  </a:lnTo>
                  <a:lnTo>
                    <a:pt x="239" y="2465"/>
                  </a:lnTo>
                  <a:cubicBezTo>
                    <a:pt x="236" y="2475"/>
                    <a:pt x="227" y="2481"/>
                    <a:pt x="216" y="2481"/>
                  </a:cubicBezTo>
                  <a:lnTo>
                    <a:pt x="208" y="2481"/>
                  </a:lnTo>
                  <a:cubicBezTo>
                    <a:pt x="195" y="2481"/>
                    <a:pt x="184" y="2471"/>
                    <a:pt x="184" y="2457"/>
                  </a:cubicBezTo>
                  <a:lnTo>
                    <a:pt x="184" y="2433"/>
                  </a:lnTo>
                  <a:lnTo>
                    <a:pt x="232" y="2433"/>
                  </a:lnTo>
                  <a:lnTo>
                    <a:pt x="232" y="2457"/>
                  </a:lnTo>
                  <a:cubicBezTo>
                    <a:pt x="232" y="2471"/>
                    <a:pt x="222" y="2481"/>
                    <a:pt x="208" y="2481"/>
                  </a:cubicBezTo>
                  <a:lnTo>
                    <a:pt x="200" y="2481"/>
                  </a:lnTo>
                  <a:lnTo>
                    <a:pt x="192" y="2481"/>
                  </a:lnTo>
                  <a:cubicBezTo>
                    <a:pt x="179" y="2481"/>
                    <a:pt x="168" y="2471"/>
                    <a:pt x="168" y="2457"/>
                  </a:cubicBezTo>
                  <a:lnTo>
                    <a:pt x="168" y="2433"/>
                  </a:lnTo>
                  <a:lnTo>
                    <a:pt x="216" y="2433"/>
                  </a:lnTo>
                  <a:lnTo>
                    <a:pt x="216" y="2457"/>
                  </a:lnTo>
                  <a:cubicBezTo>
                    <a:pt x="216" y="2471"/>
                    <a:pt x="206" y="2481"/>
                    <a:pt x="192" y="2481"/>
                  </a:cubicBezTo>
                  <a:lnTo>
                    <a:pt x="184" y="2481"/>
                  </a:lnTo>
                  <a:cubicBezTo>
                    <a:pt x="171" y="2481"/>
                    <a:pt x="160" y="2471"/>
                    <a:pt x="160" y="2457"/>
                  </a:cubicBezTo>
                  <a:lnTo>
                    <a:pt x="160" y="2433"/>
                  </a:lnTo>
                  <a:lnTo>
                    <a:pt x="208" y="2433"/>
                  </a:lnTo>
                  <a:lnTo>
                    <a:pt x="208" y="2457"/>
                  </a:lnTo>
                  <a:cubicBezTo>
                    <a:pt x="208" y="2471"/>
                    <a:pt x="198" y="2481"/>
                    <a:pt x="184" y="2481"/>
                  </a:cubicBezTo>
                  <a:lnTo>
                    <a:pt x="176" y="2481"/>
                  </a:lnTo>
                  <a:cubicBezTo>
                    <a:pt x="163" y="2481"/>
                    <a:pt x="152" y="2471"/>
                    <a:pt x="152" y="2457"/>
                  </a:cubicBezTo>
                  <a:lnTo>
                    <a:pt x="152" y="2433"/>
                  </a:lnTo>
                  <a:lnTo>
                    <a:pt x="200" y="2433"/>
                  </a:lnTo>
                  <a:lnTo>
                    <a:pt x="200" y="2457"/>
                  </a:lnTo>
                  <a:cubicBezTo>
                    <a:pt x="200" y="2471"/>
                    <a:pt x="190" y="2481"/>
                    <a:pt x="176" y="2481"/>
                  </a:cubicBezTo>
                  <a:lnTo>
                    <a:pt x="168" y="2481"/>
                  </a:lnTo>
                  <a:cubicBezTo>
                    <a:pt x="155" y="2481"/>
                    <a:pt x="144" y="2471"/>
                    <a:pt x="144" y="2457"/>
                  </a:cubicBezTo>
                  <a:lnTo>
                    <a:pt x="144" y="2433"/>
                  </a:lnTo>
                  <a:lnTo>
                    <a:pt x="192" y="2433"/>
                  </a:lnTo>
                  <a:lnTo>
                    <a:pt x="192" y="2457"/>
                  </a:lnTo>
                  <a:lnTo>
                    <a:pt x="192" y="2489"/>
                  </a:lnTo>
                  <a:lnTo>
                    <a:pt x="192" y="2513"/>
                  </a:lnTo>
                  <a:lnTo>
                    <a:pt x="192" y="2537"/>
                  </a:lnTo>
                  <a:lnTo>
                    <a:pt x="192" y="2561"/>
                  </a:lnTo>
                  <a:lnTo>
                    <a:pt x="144" y="2561"/>
                  </a:lnTo>
                  <a:lnTo>
                    <a:pt x="144" y="2537"/>
                  </a:lnTo>
                  <a:lnTo>
                    <a:pt x="168" y="2561"/>
                  </a:lnTo>
                  <a:lnTo>
                    <a:pt x="160" y="2561"/>
                  </a:lnTo>
                  <a:cubicBezTo>
                    <a:pt x="147" y="2561"/>
                    <a:pt x="136" y="2551"/>
                    <a:pt x="136" y="2537"/>
                  </a:cubicBezTo>
                  <a:lnTo>
                    <a:pt x="136" y="2513"/>
                  </a:lnTo>
                  <a:lnTo>
                    <a:pt x="136" y="2489"/>
                  </a:lnTo>
                  <a:lnTo>
                    <a:pt x="136" y="2457"/>
                  </a:lnTo>
                  <a:lnTo>
                    <a:pt x="136" y="2433"/>
                  </a:lnTo>
                  <a:lnTo>
                    <a:pt x="184" y="2433"/>
                  </a:lnTo>
                  <a:lnTo>
                    <a:pt x="184" y="2457"/>
                  </a:lnTo>
                  <a:cubicBezTo>
                    <a:pt x="184" y="2471"/>
                    <a:pt x="174" y="2481"/>
                    <a:pt x="160" y="2481"/>
                  </a:cubicBezTo>
                  <a:lnTo>
                    <a:pt x="152" y="2481"/>
                  </a:lnTo>
                  <a:cubicBezTo>
                    <a:pt x="139" y="2481"/>
                    <a:pt x="128" y="2471"/>
                    <a:pt x="128" y="2457"/>
                  </a:cubicBezTo>
                  <a:lnTo>
                    <a:pt x="128" y="2433"/>
                  </a:lnTo>
                  <a:lnTo>
                    <a:pt x="176" y="2433"/>
                  </a:lnTo>
                  <a:lnTo>
                    <a:pt x="176" y="2457"/>
                  </a:lnTo>
                  <a:cubicBezTo>
                    <a:pt x="176" y="2471"/>
                    <a:pt x="166" y="2481"/>
                    <a:pt x="152" y="2481"/>
                  </a:cubicBezTo>
                  <a:lnTo>
                    <a:pt x="144" y="2481"/>
                  </a:lnTo>
                  <a:cubicBezTo>
                    <a:pt x="131" y="2481"/>
                    <a:pt x="120" y="2471"/>
                    <a:pt x="120" y="2457"/>
                  </a:cubicBezTo>
                  <a:lnTo>
                    <a:pt x="120" y="2433"/>
                  </a:lnTo>
                  <a:lnTo>
                    <a:pt x="168" y="2433"/>
                  </a:lnTo>
                  <a:lnTo>
                    <a:pt x="168" y="2457"/>
                  </a:lnTo>
                  <a:cubicBezTo>
                    <a:pt x="168" y="2471"/>
                    <a:pt x="158" y="2481"/>
                    <a:pt x="144" y="2481"/>
                  </a:cubicBezTo>
                  <a:lnTo>
                    <a:pt x="136" y="2481"/>
                  </a:lnTo>
                  <a:lnTo>
                    <a:pt x="128" y="2481"/>
                  </a:lnTo>
                  <a:cubicBezTo>
                    <a:pt x="115" y="2481"/>
                    <a:pt x="104" y="2471"/>
                    <a:pt x="104" y="2457"/>
                  </a:cubicBezTo>
                  <a:lnTo>
                    <a:pt x="104" y="2433"/>
                  </a:lnTo>
                  <a:lnTo>
                    <a:pt x="152" y="2433"/>
                  </a:lnTo>
                  <a:lnTo>
                    <a:pt x="152" y="2457"/>
                  </a:lnTo>
                  <a:cubicBezTo>
                    <a:pt x="152" y="2469"/>
                    <a:pt x="144" y="2479"/>
                    <a:pt x="132" y="2481"/>
                  </a:cubicBezTo>
                  <a:cubicBezTo>
                    <a:pt x="121" y="2483"/>
                    <a:pt x="109" y="2476"/>
                    <a:pt x="106" y="2465"/>
                  </a:cubicBezTo>
                  <a:lnTo>
                    <a:pt x="98" y="2441"/>
                  </a:lnTo>
                  <a:lnTo>
                    <a:pt x="144" y="2433"/>
                  </a:lnTo>
                  <a:lnTo>
                    <a:pt x="144" y="2457"/>
                  </a:lnTo>
                  <a:cubicBezTo>
                    <a:pt x="144" y="2471"/>
                    <a:pt x="134" y="2481"/>
                    <a:pt x="120" y="2481"/>
                  </a:cubicBezTo>
                  <a:lnTo>
                    <a:pt x="112" y="2481"/>
                  </a:lnTo>
                  <a:cubicBezTo>
                    <a:pt x="99" y="2481"/>
                    <a:pt x="88" y="2471"/>
                    <a:pt x="88" y="2457"/>
                  </a:cubicBezTo>
                  <a:lnTo>
                    <a:pt x="88" y="2433"/>
                  </a:lnTo>
                  <a:lnTo>
                    <a:pt x="136" y="2433"/>
                  </a:lnTo>
                  <a:lnTo>
                    <a:pt x="136" y="2457"/>
                  </a:lnTo>
                  <a:lnTo>
                    <a:pt x="136" y="2489"/>
                  </a:lnTo>
                  <a:lnTo>
                    <a:pt x="136" y="2513"/>
                  </a:lnTo>
                  <a:lnTo>
                    <a:pt x="136" y="2537"/>
                  </a:lnTo>
                  <a:cubicBezTo>
                    <a:pt x="136" y="2551"/>
                    <a:pt x="126" y="2561"/>
                    <a:pt x="112" y="2561"/>
                  </a:cubicBezTo>
                  <a:lnTo>
                    <a:pt x="104" y="2561"/>
                  </a:lnTo>
                  <a:cubicBezTo>
                    <a:pt x="91" y="2561"/>
                    <a:pt x="80" y="2551"/>
                    <a:pt x="80" y="2537"/>
                  </a:cubicBezTo>
                  <a:lnTo>
                    <a:pt x="80" y="2513"/>
                  </a:lnTo>
                  <a:lnTo>
                    <a:pt x="80" y="2489"/>
                  </a:lnTo>
                  <a:lnTo>
                    <a:pt x="80" y="2457"/>
                  </a:lnTo>
                  <a:lnTo>
                    <a:pt x="104" y="2481"/>
                  </a:lnTo>
                  <a:lnTo>
                    <a:pt x="96" y="2481"/>
                  </a:lnTo>
                  <a:lnTo>
                    <a:pt x="88" y="2481"/>
                  </a:lnTo>
                  <a:cubicBezTo>
                    <a:pt x="75" y="2481"/>
                    <a:pt x="64" y="2471"/>
                    <a:pt x="64" y="2457"/>
                  </a:cubicBezTo>
                  <a:lnTo>
                    <a:pt x="64" y="2433"/>
                  </a:lnTo>
                  <a:lnTo>
                    <a:pt x="112" y="2433"/>
                  </a:lnTo>
                  <a:lnTo>
                    <a:pt x="112" y="2457"/>
                  </a:lnTo>
                  <a:cubicBezTo>
                    <a:pt x="112" y="2471"/>
                    <a:pt x="102" y="2481"/>
                    <a:pt x="88" y="2481"/>
                  </a:cubicBezTo>
                  <a:lnTo>
                    <a:pt x="80" y="2481"/>
                  </a:lnTo>
                  <a:cubicBezTo>
                    <a:pt x="67" y="2481"/>
                    <a:pt x="56" y="2471"/>
                    <a:pt x="56" y="2457"/>
                  </a:cubicBezTo>
                  <a:lnTo>
                    <a:pt x="56" y="2433"/>
                  </a:lnTo>
                  <a:lnTo>
                    <a:pt x="104" y="2433"/>
                  </a:lnTo>
                  <a:lnTo>
                    <a:pt x="104" y="2457"/>
                  </a:lnTo>
                  <a:cubicBezTo>
                    <a:pt x="104" y="2471"/>
                    <a:pt x="94" y="2481"/>
                    <a:pt x="80" y="2481"/>
                  </a:cubicBezTo>
                  <a:lnTo>
                    <a:pt x="72" y="2481"/>
                  </a:lnTo>
                  <a:cubicBezTo>
                    <a:pt x="59" y="2481"/>
                    <a:pt x="48" y="2471"/>
                    <a:pt x="48" y="2457"/>
                  </a:cubicBezTo>
                  <a:lnTo>
                    <a:pt x="48" y="2433"/>
                  </a:lnTo>
                  <a:lnTo>
                    <a:pt x="96" y="2433"/>
                  </a:lnTo>
                  <a:lnTo>
                    <a:pt x="96" y="2457"/>
                  </a:lnTo>
                  <a:cubicBezTo>
                    <a:pt x="96" y="2471"/>
                    <a:pt x="86" y="2481"/>
                    <a:pt x="72" y="2481"/>
                  </a:cubicBezTo>
                  <a:lnTo>
                    <a:pt x="64" y="2481"/>
                  </a:lnTo>
                  <a:cubicBezTo>
                    <a:pt x="51" y="2481"/>
                    <a:pt x="40" y="2471"/>
                    <a:pt x="40" y="2457"/>
                  </a:cubicBezTo>
                  <a:lnTo>
                    <a:pt x="40" y="2433"/>
                  </a:lnTo>
                  <a:lnTo>
                    <a:pt x="88" y="2433"/>
                  </a:lnTo>
                  <a:lnTo>
                    <a:pt x="88" y="2457"/>
                  </a:lnTo>
                  <a:cubicBezTo>
                    <a:pt x="88" y="2471"/>
                    <a:pt x="78" y="2481"/>
                    <a:pt x="64" y="2481"/>
                  </a:cubicBezTo>
                  <a:lnTo>
                    <a:pt x="56" y="2481"/>
                  </a:lnTo>
                  <a:lnTo>
                    <a:pt x="48" y="2481"/>
                  </a:lnTo>
                  <a:cubicBezTo>
                    <a:pt x="35" y="2481"/>
                    <a:pt x="24" y="2471"/>
                    <a:pt x="24" y="2457"/>
                  </a:cubicBezTo>
                  <a:lnTo>
                    <a:pt x="24" y="2433"/>
                  </a:lnTo>
                  <a:lnTo>
                    <a:pt x="24" y="2409"/>
                  </a:lnTo>
                  <a:lnTo>
                    <a:pt x="24" y="2385"/>
                  </a:lnTo>
                  <a:lnTo>
                    <a:pt x="48" y="2409"/>
                  </a:lnTo>
                  <a:lnTo>
                    <a:pt x="40" y="2409"/>
                  </a:lnTo>
                  <a:cubicBezTo>
                    <a:pt x="27" y="2409"/>
                    <a:pt x="16" y="2399"/>
                    <a:pt x="16" y="2385"/>
                  </a:cubicBezTo>
                  <a:lnTo>
                    <a:pt x="16" y="2353"/>
                  </a:lnTo>
                  <a:lnTo>
                    <a:pt x="16" y="2329"/>
                  </a:lnTo>
                  <a:lnTo>
                    <a:pt x="16" y="2305"/>
                  </a:lnTo>
                  <a:lnTo>
                    <a:pt x="16" y="2281"/>
                  </a:lnTo>
                  <a:lnTo>
                    <a:pt x="16" y="2249"/>
                  </a:lnTo>
                  <a:lnTo>
                    <a:pt x="16" y="2225"/>
                  </a:lnTo>
                  <a:lnTo>
                    <a:pt x="16" y="2201"/>
                  </a:lnTo>
                  <a:lnTo>
                    <a:pt x="16" y="2177"/>
                  </a:lnTo>
                  <a:lnTo>
                    <a:pt x="17" y="2183"/>
                  </a:lnTo>
                  <a:lnTo>
                    <a:pt x="9" y="2151"/>
                  </a:lnTo>
                  <a:cubicBezTo>
                    <a:pt x="9" y="2149"/>
                    <a:pt x="8" y="2147"/>
                    <a:pt x="8" y="2145"/>
                  </a:cubicBezTo>
                  <a:lnTo>
                    <a:pt x="8" y="2121"/>
                  </a:lnTo>
                  <a:lnTo>
                    <a:pt x="8" y="2097"/>
                  </a:lnTo>
                  <a:lnTo>
                    <a:pt x="8" y="2073"/>
                  </a:lnTo>
                  <a:lnTo>
                    <a:pt x="8" y="2049"/>
                  </a:lnTo>
                  <a:lnTo>
                    <a:pt x="8" y="2017"/>
                  </a:lnTo>
                  <a:lnTo>
                    <a:pt x="8" y="1993"/>
                  </a:lnTo>
                  <a:lnTo>
                    <a:pt x="8" y="1969"/>
                  </a:lnTo>
                  <a:lnTo>
                    <a:pt x="8" y="1945"/>
                  </a:lnTo>
                  <a:lnTo>
                    <a:pt x="8" y="1913"/>
                  </a:lnTo>
                  <a:lnTo>
                    <a:pt x="8" y="1889"/>
                  </a:lnTo>
                  <a:lnTo>
                    <a:pt x="8" y="1865"/>
                  </a:lnTo>
                  <a:lnTo>
                    <a:pt x="8" y="1809"/>
                  </a:lnTo>
                  <a:lnTo>
                    <a:pt x="8" y="1785"/>
                  </a:lnTo>
                  <a:lnTo>
                    <a:pt x="8" y="1737"/>
                  </a:lnTo>
                  <a:lnTo>
                    <a:pt x="8" y="1713"/>
                  </a:lnTo>
                  <a:lnTo>
                    <a:pt x="8" y="1657"/>
                  </a:lnTo>
                  <a:lnTo>
                    <a:pt x="8" y="1633"/>
                  </a:lnTo>
                  <a:lnTo>
                    <a:pt x="8" y="1577"/>
                  </a:lnTo>
                  <a:lnTo>
                    <a:pt x="8" y="1553"/>
                  </a:lnTo>
                  <a:lnTo>
                    <a:pt x="8" y="1505"/>
                  </a:lnTo>
                  <a:lnTo>
                    <a:pt x="8" y="1449"/>
                  </a:lnTo>
                  <a:lnTo>
                    <a:pt x="8" y="1425"/>
                  </a:lnTo>
                  <a:lnTo>
                    <a:pt x="8" y="1369"/>
                  </a:lnTo>
                  <a:lnTo>
                    <a:pt x="10" y="1377"/>
                  </a:lnTo>
                  <a:lnTo>
                    <a:pt x="2" y="1353"/>
                  </a:lnTo>
                  <a:cubicBezTo>
                    <a:pt x="1" y="1351"/>
                    <a:pt x="0" y="1348"/>
                    <a:pt x="0" y="1345"/>
                  </a:cubicBezTo>
                  <a:lnTo>
                    <a:pt x="0" y="1297"/>
                  </a:lnTo>
                  <a:lnTo>
                    <a:pt x="0" y="1273"/>
                  </a:lnTo>
                  <a:lnTo>
                    <a:pt x="0" y="1217"/>
                  </a:lnTo>
                  <a:lnTo>
                    <a:pt x="0" y="1193"/>
                  </a:lnTo>
                  <a:lnTo>
                    <a:pt x="0" y="1137"/>
                  </a:lnTo>
                  <a:lnTo>
                    <a:pt x="0" y="1065"/>
                  </a:lnTo>
                  <a:lnTo>
                    <a:pt x="0" y="1009"/>
                  </a:lnTo>
                  <a:lnTo>
                    <a:pt x="0" y="961"/>
                  </a:lnTo>
                  <a:cubicBezTo>
                    <a:pt x="0" y="948"/>
                    <a:pt x="11" y="937"/>
                    <a:pt x="24" y="937"/>
                  </a:cubicBezTo>
                  <a:cubicBezTo>
                    <a:pt x="38" y="937"/>
                    <a:pt x="48" y="948"/>
                    <a:pt x="48" y="961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4" name="Freeform 26"/>
            <p:cNvSpPr>
              <a:spLocks/>
            </p:cNvSpPr>
            <p:nvPr/>
          </p:nvSpPr>
          <p:spPr bwMode="auto">
            <a:xfrm>
              <a:off x="3172011" y="4075416"/>
              <a:ext cx="16746" cy="958369"/>
            </a:xfrm>
            <a:custGeom>
              <a:avLst/>
              <a:gdLst>
                <a:gd name="T0" fmla="*/ 0 w 304"/>
                <a:gd name="T1" fmla="*/ 9728 h 10336"/>
                <a:gd name="T2" fmla="*/ 0 w 304"/>
                <a:gd name="T3" fmla="*/ 9264 h 10336"/>
                <a:gd name="T4" fmla="*/ 0 w 304"/>
                <a:gd name="T5" fmla="*/ 8800 h 10336"/>
                <a:gd name="T6" fmla="*/ 16 w 304"/>
                <a:gd name="T7" fmla="*/ 8336 h 10336"/>
                <a:gd name="T8" fmla="*/ 16 w 304"/>
                <a:gd name="T9" fmla="*/ 7856 h 10336"/>
                <a:gd name="T10" fmla="*/ 16 w 304"/>
                <a:gd name="T11" fmla="*/ 7184 h 10336"/>
                <a:gd name="T12" fmla="*/ 16 w 304"/>
                <a:gd name="T13" fmla="*/ 6720 h 10336"/>
                <a:gd name="T14" fmla="*/ 32 w 304"/>
                <a:gd name="T15" fmla="*/ 6256 h 10336"/>
                <a:gd name="T16" fmla="*/ 32 w 304"/>
                <a:gd name="T17" fmla="*/ 5584 h 10336"/>
                <a:gd name="T18" fmla="*/ 32 w 304"/>
                <a:gd name="T19" fmla="*/ 5120 h 10336"/>
                <a:gd name="T20" fmla="*/ 48 w 304"/>
                <a:gd name="T21" fmla="*/ 4864 h 10336"/>
                <a:gd name="T22" fmla="*/ 48 w 304"/>
                <a:gd name="T23" fmla="*/ 4448 h 10336"/>
                <a:gd name="T24" fmla="*/ 64 w 304"/>
                <a:gd name="T25" fmla="*/ 4192 h 10336"/>
                <a:gd name="T26" fmla="*/ 112 w 304"/>
                <a:gd name="T27" fmla="*/ 3776 h 10336"/>
                <a:gd name="T28" fmla="*/ 80 w 304"/>
                <a:gd name="T29" fmla="*/ 3520 h 10336"/>
                <a:gd name="T30" fmla="*/ 80 w 304"/>
                <a:gd name="T31" fmla="*/ 3104 h 10336"/>
                <a:gd name="T32" fmla="*/ 192 w 304"/>
                <a:gd name="T33" fmla="*/ 2896 h 10336"/>
                <a:gd name="T34" fmla="*/ 96 w 304"/>
                <a:gd name="T35" fmla="*/ 2688 h 10336"/>
                <a:gd name="T36" fmla="*/ 112 w 304"/>
                <a:gd name="T37" fmla="*/ 2432 h 10336"/>
                <a:gd name="T38" fmla="*/ 112 w 304"/>
                <a:gd name="T39" fmla="*/ 2336 h 10336"/>
                <a:gd name="T40" fmla="*/ 128 w 304"/>
                <a:gd name="T41" fmla="*/ 2064 h 10336"/>
                <a:gd name="T42" fmla="*/ 144 w 304"/>
                <a:gd name="T43" fmla="*/ 2016 h 10336"/>
                <a:gd name="T44" fmla="*/ 240 w 304"/>
                <a:gd name="T45" fmla="*/ 1808 h 10336"/>
                <a:gd name="T46" fmla="*/ 144 w 304"/>
                <a:gd name="T47" fmla="*/ 1504 h 10336"/>
                <a:gd name="T48" fmla="*/ 160 w 304"/>
                <a:gd name="T49" fmla="*/ 1248 h 10336"/>
                <a:gd name="T50" fmla="*/ 271 w 304"/>
                <a:gd name="T51" fmla="*/ 1029 h 10336"/>
                <a:gd name="T52" fmla="*/ 272 w 304"/>
                <a:gd name="T53" fmla="*/ 880 h 10336"/>
                <a:gd name="T54" fmla="*/ 240 w 304"/>
                <a:gd name="T55" fmla="*/ 624 h 10336"/>
                <a:gd name="T56" fmla="*/ 192 w 304"/>
                <a:gd name="T57" fmla="*/ 512 h 10336"/>
                <a:gd name="T58" fmla="*/ 192 w 304"/>
                <a:gd name="T59" fmla="*/ 416 h 10336"/>
                <a:gd name="T60" fmla="*/ 208 w 304"/>
                <a:gd name="T61" fmla="*/ 368 h 10336"/>
                <a:gd name="T62" fmla="*/ 304 w 304"/>
                <a:gd name="T63" fmla="*/ 48 h 10336"/>
                <a:gd name="T64" fmla="*/ 208 w 304"/>
                <a:gd name="T65" fmla="*/ 416 h 10336"/>
                <a:gd name="T66" fmla="*/ 288 w 304"/>
                <a:gd name="T67" fmla="*/ 576 h 10336"/>
                <a:gd name="T68" fmla="*/ 192 w 304"/>
                <a:gd name="T69" fmla="*/ 720 h 10336"/>
                <a:gd name="T70" fmla="*/ 272 w 304"/>
                <a:gd name="T71" fmla="*/ 880 h 10336"/>
                <a:gd name="T72" fmla="*/ 230 w 304"/>
                <a:gd name="T73" fmla="*/ 1088 h 10336"/>
                <a:gd name="T74" fmla="*/ 256 w 304"/>
                <a:gd name="T75" fmla="*/ 1248 h 10336"/>
                <a:gd name="T76" fmla="*/ 240 w 304"/>
                <a:gd name="T77" fmla="*/ 1504 h 10336"/>
                <a:gd name="T78" fmla="*/ 144 w 304"/>
                <a:gd name="T79" fmla="*/ 1760 h 10336"/>
                <a:gd name="T80" fmla="*/ 176 w 304"/>
                <a:gd name="T81" fmla="*/ 2064 h 10336"/>
                <a:gd name="T82" fmla="*/ 224 w 304"/>
                <a:gd name="T83" fmla="*/ 2224 h 10336"/>
                <a:gd name="T84" fmla="*/ 208 w 304"/>
                <a:gd name="T85" fmla="*/ 2480 h 10336"/>
                <a:gd name="T86" fmla="*/ 144 w 304"/>
                <a:gd name="T87" fmla="*/ 2640 h 10336"/>
                <a:gd name="T88" fmla="*/ 192 w 304"/>
                <a:gd name="T89" fmla="*/ 2944 h 10336"/>
                <a:gd name="T90" fmla="*/ 176 w 304"/>
                <a:gd name="T91" fmla="*/ 3056 h 10336"/>
                <a:gd name="T92" fmla="*/ 176 w 304"/>
                <a:gd name="T93" fmla="*/ 3472 h 10336"/>
                <a:gd name="T94" fmla="*/ 128 w 304"/>
                <a:gd name="T95" fmla="*/ 3872 h 10336"/>
                <a:gd name="T96" fmla="*/ 160 w 304"/>
                <a:gd name="T97" fmla="*/ 4144 h 10336"/>
                <a:gd name="T98" fmla="*/ 144 w 304"/>
                <a:gd name="T99" fmla="*/ 4400 h 10336"/>
                <a:gd name="T100" fmla="*/ 144 w 304"/>
                <a:gd name="T101" fmla="*/ 4816 h 10336"/>
                <a:gd name="T102" fmla="*/ 128 w 304"/>
                <a:gd name="T103" fmla="*/ 5072 h 10336"/>
                <a:gd name="T104" fmla="*/ 128 w 304"/>
                <a:gd name="T105" fmla="*/ 5536 h 10336"/>
                <a:gd name="T106" fmla="*/ 128 w 304"/>
                <a:gd name="T107" fmla="*/ 6160 h 10336"/>
                <a:gd name="T108" fmla="*/ 112 w 304"/>
                <a:gd name="T109" fmla="*/ 6672 h 10336"/>
                <a:gd name="T110" fmla="*/ 112 w 304"/>
                <a:gd name="T111" fmla="*/ 7136 h 10336"/>
                <a:gd name="T112" fmla="*/ 112 w 304"/>
                <a:gd name="T113" fmla="*/ 7808 h 10336"/>
                <a:gd name="T114" fmla="*/ 112 w 304"/>
                <a:gd name="T115" fmla="*/ 8224 h 10336"/>
                <a:gd name="T116" fmla="*/ 96 w 304"/>
                <a:gd name="T117" fmla="*/ 8736 h 10336"/>
                <a:gd name="T118" fmla="*/ 96 w 304"/>
                <a:gd name="T119" fmla="*/ 9152 h 10336"/>
                <a:gd name="T120" fmla="*/ 96 w 304"/>
                <a:gd name="T121" fmla="*/ 9680 h 10336"/>
                <a:gd name="T122" fmla="*/ 96 w 304"/>
                <a:gd name="T123" fmla="*/ 10288 h 10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" h="10336">
                  <a:moveTo>
                    <a:pt x="0" y="10288"/>
                  </a:moveTo>
                  <a:lnTo>
                    <a:pt x="0" y="10240"/>
                  </a:lnTo>
                  <a:lnTo>
                    <a:pt x="0" y="10144"/>
                  </a:lnTo>
                  <a:lnTo>
                    <a:pt x="0" y="10080"/>
                  </a:lnTo>
                  <a:lnTo>
                    <a:pt x="0" y="9984"/>
                  </a:lnTo>
                  <a:lnTo>
                    <a:pt x="0" y="9936"/>
                  </a:lnTo>
                  <a:lnTo>
                    <a:pt x="0" y="9824"/>
                  </a:lnTo>
                  <a:lnTo>
                    <a:pt x="0" y="9728"/>
                  </a:lnTo>
                  <a:lnTo>
                    <a:pt x="0" y="9680"/>
                  </a:lnTo>
                  <a:lnTo>
                    <a:pt x="0" y="9616"/>
                  </a:lnTo>
                  <a:lnTo>
                    <a:pt x="0" y="9568"/>
                  </a:lnTo>
                  <a:lnTo>
                    <a:pt x="0" y="9520"/>
                  </a:lnTo>
                  <a:lnTo>
                    <a:pt x="0" y="9472"/>
                  </a:lnTo>
                  <a:lnTo>
                    <a:pt x="0" y="9408"/>
                  </a:lnTo>
                  <a:lnTo>
                    <a:pt x="0" y="9360"/>
                  </a:lnTo>
                  <a:lnTo>
                    <a:pt x="0" y="9264"/>
                  </a:lnTo>
                  <a:lnTo>
                    <a:pt x="0" y="9152"/>
                  </a:lnTo>
                  <a:lnTo>
                    <a:pt x="0" y="9104"/>
                  </a:lnTo>
                  <a:lnTo>
                    <a:pt x="0" y="9056"/>
                  </a:lnTo>
                  <a:lnTo>
                    <a:pt x="0" y="9008"/>
                  </a:lnTo>
                  <a:lnTo>
                    <a:pt x="0" y="8944"/>
                  </a:lnTo>
                  <a:lnTo>
                    <a:pt x="0" y="8896"/>
                  </a:lnTo>
                  <a:lnTo>
                    <a:pt x="0" y="8848"/>
                  </a:lnTo>
                  <a:lnTo>
                    <a:pt x="0" y="8800"/>
                  </a:lnTo>
                  <a:lnTo>
                    <a:pt x="0" y="8736"/>
                  </a:lnTo>
                  <a:lnTo>
                    <a:pt x="0" y="8640"/>
                  </a:lnTo>
                  <a:lnTo>
                    <a:pt x="0" y="8528"/>
                  </a:lnTo>
                  <a:lnTo>
                    <a:pt x="0" y="8480"/>
                  </a:lnTo>
                  <a:cubicBezTo>
                    <a:pt x="0" y="8478"/>
                    <a:pt x="1" y="8475"/>
                    <a:pt x="1" y="8473"/>
                  </a:cubicBezTo>
                  <a:lnTo>
                    <a:pt x="17" y="8377"/>
                  </a:lnTo>
                  <a:lnTo>
                    <a:pt x="16" y="8384"/>
                  </a:lnTo>
                  <a:lnTo>
                    <a:pt x="16" y="8336"/>
                  </a:lnTo>
                  <a:lnTo>
                    <a:pt x="16" y="8224"/>
                  </a:lnTo>
                  <a:lnTo>
                    <a:pt x="16" y="8176"/>
                  </a:lnTo>
                  <a:lnTo>
                    <a:pt x="16" y="8128"/>
                  </a:lnTo>
                  <a:lnTo>
                    <a:pt x="16" y="8064"/>
                  </a:lnTo>
                  <a:lnTo>
                    <a:pt x="16" y="8016"/>
                  </a:lnTo>
                  <a:lnTo>
                    <a:pt x="16" y="7968"/>
                  </a:lnTo>
                  <a:lnTo>
                    <a:pt x="16" y="7920"/>
                  </a:lnTo>
                  <a:lnTo>
                    <a:pt x="16" y="7856"/>
                  </a:lnTo>
                  <a:lnTo>
                    <a:pt x="16" y="7808"/>
                  </a:lnTo>
                  <a:lnTo>
                    <a:pt x="16" y="7712"/>
                  </a:lnTo>
                  <a:lnTo>
                    <a:pt x="16" y="7600"/>
                  </a:lnTo>
                  <a:lnTo>
                    <a:pt x="16" y="7504"/>
                  </a:lnTo>
                  <a:lnTo>
                    <a:pt x="16" y="7456"/>
                  </a:lnTo>
                  <a:lnTo>
                    <a:pt x="16" y="7344"/>
                  </a:lnTo>
                  <a:lnTo>
                    <a:pt x="16" y="7296"/>
                  </a:lnTo>
                  <a:lnTo>
                    <a:pt x="16" y="7184"/>
                  </a:lnTo>
                  <a:lnTo>
                    <a:pt x="16" y="7136"/>
                  </a:lnTo>
                  <a:lnTo>
                    <a:pt x="16" y="7040"/>
                  </a:lnTo>
                  <a:lnTo>
                    <a:pt x="16" y="6976"/>
                  </a:lnTo>
                  <a:lnTo>
                    <a:pt x="16" y="6928"/>
                  </a:lnTo>
                  <a:lnTo>
                    <a:pt x="16" y="6880"/>
                  </a:lnTo>
                  <a:lnTo>
                    <a:pt x="16" y="6832"/>
                  </a:lnTo>
                  <a:lnTo>
                    <a:pt x="16" y="6784"/>
                  </a:lnTo>
                  <a:lnTo>
                    <a:pt x="16" y="6720"/>
                  </a:lnTo>
                  <a:lnTo>
                    <a:pt x="16" y="6672"/>
                  </a:lnTo>
                  <a:lnTo>
                    <a:pt x="16" y="6576"/>
                  </a:lnTo>
                  <a:lnTo>
                    <a:pt x="16" y="6512"/>
                  </a:lnTo>
                  <a:cubicBezTo>
                    <a:pt x="16" y="6510"/>
                    <a:pt x="17" y="6507"/>
                    <a:pt x="17" y="6505"/>
                  </a:cubicBezTo>
                  <a:lnTo>
                    <a:pt x="33" y="6409"/>
                  </a:lnTo>
                  <a:lnTo>
                    <a:pt x="32" y="6416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160"/>
                  </a:lnTo>
                  <a:lnTo>
                    <a:pt x="32" y="6112"/>
                  </a:lnTo>
                  <a:lnTo>
                    <a:pt x="32" y="6000"/>
                  </a:lnTo>
                  <a:lnTo>
                    <a:pt x="32" y="5952"/>
                  </a:lnTo>
                  <a:lnTo>
                    <a:pt x="32" y="5840"/>
                  </a:lnTo>
                  <a:lnTo>
                    <a:pt x="32" y="5744"/>
                  </a:lnTo>
                  <a:lnTo>
                    <a:pt x="32" y="5696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88"/>
                  </a:lnTo>
                  <a:lnTo>
                    <a:pt x="32" y="5424"/>
                  </a:lnTo>
                  <a:lnTo>
                    <a:pt x="32" y="5376"/>
                  </a:lnTo>
                  <a:lnTo>
                    <a:pt x="32" y="5328"/>
                  </a:lnTo>
                  <a:lnTo>
                    <a:pt x="32" y="5280"/>
                  </a:lnTo>
                  <a:lnTo>
                    <a:pt x="32" y="5168"/>
                  </a:lnTo>
                  <a:lnTo>
                    <a:pt x="32" y="5120"/>
                  </a:lnTo>
                  <a:lnTo>
                    <a:pt x="32" y="5072"/>
                  </a:lnTo>
                  <a:lnTo>
                    <a:pt x="32" y="5024"/>
                  </a:lnTo>
                  <a:lnTo>
                    <a:pt x="32" y="4960"/>
                  </a:lnTo>
                  <a:lnTo>
                    <a:pt x="32" y="4912"/>
                  </a:lnTo>
                  <a:cubicBezTo>
                    <a:pt x="32" y="4886"/>
                    <a:pt x="54" y="4864"/>
                    <a:pt x="80" y="4864"/>
                  </a:cubicBezTo>
                  <a:lnTo>
                    <a:pt x="96" y="4864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16"/>
                  </a:lnTo>
                  <a:lnTo>
                    <a:pt x="48" y="4752"/>
                  </a:lnTo>
                  <a:lnTo>
                    <a:pt x="48" y="4704"/>
                  </a:lnTo>
                  <a:lnTo>
                    <a:pt x="48" y="4656"/>
                  </a:lnTo>
                  <a:lnTo>
                    <a:pt x="48" y="4608"/>
                  </a:lnTo>
                  <a:lnTo>
                    <a:pt x="48" y="4560"/>
                  </a:lnTo>
                  <a:lnTo>
                    <a:pt x="48" y="4496"/>
                  </a:lnTo>
                  <a:lnTo>
                    <a:pt x="48" y="4448"/>
                  </a:lnTo>
                  <a:lnTo>
                    <a:pt x="48" y="4400"/>
                  </a:lnTo>
                  <a:lnTo>
                    <a:pt x="48" y="4352"/>
                  </a:lnTo>
                  <a:cubicBezTo>
                    <a:pt x="48" y="4326"/>
                    <a:pt x="70" y="4304"/>
                    <a:pt x="96" y="4304"/>
                  </a:cubicBezTo>
                  <a:lnTo>
                    <a:pt x="112" y="4304"/>
                  </a:lnTo>
                  <a:lnTo>
                    <a:pt x="64" y="4352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44"/>
                  </a:lnTo>
                  <a:lnTo>
                    <a:pt x="64" y="4080"/>
                  </a:lnTo>
                  <a:lnTo>
                    <a:pt x="64" y="4032"/>
                  </a:lnTo>
                  <a:lnTo>
                    <a:pt x="64" y="3984"/>
                  </a:lnTo>
                  <a:lnTo>
                    <a:pt x="64" y="3936"/>
                  </a:lnTo>
                  <a:lnTo>
                    <a:pt x="64" y="3888"/>
                  </a:lnTo>
                  <a:lnTo>
                    <a:pt x="64" y="3824"/>
                  </a:lnTo>
                  <a:cubicBezTo>
                    <a:pt x="64" y="3798"/>
                    <a:pt x="86" y="3776"/>
                    <a:pt x="112" y="3776"/>
                  </a:cubicBezTo>
                  <a:lnTo>
                    <a:pt x="128" y="3776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80" y="3728"/>
                  </a:lnTo>
                  <a:lnTo>
                    <a:pt x="80" y="3680"/>
                  </a:lnTo>
                  <a:lnTo>
                    <a:pt x="80" y="3616"/>
                  </a:lnTo>
                  <a:lnTo>
                    <a:pt x="80" y="3568"/>
                  </a:lnTo>
                  <a:lnTo>
                    <a:pt x="80" y="3520"/>
                  </a:lnTo>
                  <a:lnTo>
                    <a:pt x="80" y="3472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80" y="3312"/>
                  </a:lnTo>
                  <a:lnTo>
                    <a:pt x="80" y="3264"/>
                  </a:lnTo>
                  <a:lnTo>
                    <a:pt x="80" y="3200"/>
                  </a:lnTo>
                  <a:lnTo>
                    <a:pt x="80" y="3152"/>
                  </a:lnTo>
                  <a:lnTo>
                    <a:pt x="80" y="3104"/>
                  </a:lnTo>
                  <a:lnTo>
                    <a:pt x="80" y="3056"/>
                  </a:lnTo>
                  <a:lnTo>
                    <a:pt x="80" y="3008"/>
                  </a:lnTo>
                  <a:cubicBezTo>
                    <a:pt x="80" y="3005"/>
                    <a:pt x="81" y="3001"/>
                    <a:pt x="82" y="2997"/>
                  </a:cubicBezTo>
                  <a:lnTo>
                    <a:pt x="98" y="2933"/>
                  </a:lnTo>
                  <a:lnTo>
                    <a:pt x="96" y="2944"/>
                  </a:lnTo>
                  <a:lnTo>
                    <a:pt x="96" y="2896"/>
                  </a:lnTo>
                  <a:cubicBezTo>
                    <a:pt x="96" y="2870"/>
                    <a:pt x="118" y="2848"/>
                    <a:pt x="144" y="2848"/>
                  </a:cubicBezTo>
                  <a:cubicBezTo>
                    <a:pt x="171" y="2848"/>
                    <a:pt x="192" y="2870"/>
                    <a:pt x="192" y="2896"/>
                  </a:cubicBezTo>
                  <a:lnTo>
                    <a:pt x="192" y="2944"/>
                  </a:lnTo>
                  <a:cubicBezTo>
                    <a:pt x="192" y="2971"/>
                    <a:pt x="171" y="2992"/>
                    <a:pt x="144" y="2992"/>
                  </a:cubicBezTo>
                  <a:cubicBezTo>
                    <a:pt x="118" y="2992"/>
                    <a:pt x="96" y="2971"/>
                    <a:pt x="96" y="2944"/>
                  </a:cubicBezTo>
                  <a:lnTo>
                    <a:pt x="96" y="2896"/>
                  </a:lnTo>
                  <a:lnTo>
                    <a:pt x="96" y="2848"/>
                  </a:lnTo>
                  <a:lnTo>
                    <a:pt x="96" y="2800"/>
                  </a:lnTo>
                  <a:lnTo>
                    <a:pt x="96" y="2736"/>
                  </a:lnTo>
                  <a:lnTo>
                    <a:pt x="96" y="2688"/>
                  </a:lnTo>
                  <a:lnTo>
                    <a:pt x="96" y="2640"/>
                  </a:lnTo>
                  <a:lnTo>
                    <a:pt x="96" y="2592"/>
                  </a:lnTo>
                  <a:cubicBezTo>
                    <a:pt x="96" y="2566"/>
                    <a:pt x="118" y="2544"/>
                    <a:pt x="144" y="2544"/>
                  </a:cubicBezTo>
                  <a:lnTo>
                    <a:pt x="160" y="2544"/>
                  </a:lnTo>
                  <a:lnTo>
                    <a:pt x="112" y="2592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cubicBezTo>
                    <a:pt x="112" y="2406"/>
                    <a:pt x="134" y="2384"/>
                    <a:pt x="160" y="2384"/>
                  </a:cubicBezTo>
                  <a:cubicBezTo>
                    <a:pt x="187" y="2384"/>
                    <a:pt x="208" y="2406"/>
                    <a:pt x="208" y="2432"/>
                  </a:cubicBezTo>
                  <a:lnTo>
                    <a:pt x="208" y="2480"/>
                  </a:lnTo>
                  <a:cubicBezTo>
                    <a:pt x="208" y="2507"/>
                    <a:pt x="187" y="2528"/>
                    <a:pt x="160" y="2528"/>
                  </a:cubicBezTo>
                  <a:cubicBezTo>
                    <a:pt x="134" y="2528"/>
                    <a:pt x="112" y="2507"/>
                    <a:pt x="112" y="2480"/>
                  </a:cubicBezTo>
                  <a:lnTo>
                    <a:pt x="112" y="2432"/>
                  </a:lnTo>
                  <a:lnTo>
                    <a:pt x="112" y="2384"/>
                  </a:lnTo>
                  <a:lnTo>
                    <a:pt x="112" y="2336"/>
                  </a:lnTo>
                  <a:lnTo>
                    <a:pt x="112" y="2272"/>
                  </a:lnTo>
                  <a:cubicBezTo>
                    <a:pt x="112" y="2246"/>
                    <a:pt x="134" y="2224"/>
                    <a:pt x="160" y="2224"/>
                  </a:cubicBezTo>
                  <a:lnTo>
                    <a:pt x="176" y="2224"/>
                  </a:lnTo>
                  <a:lnTo>
                    <a:pt x="128" y="2272"/>
                  </a:lnTo>
                  <a:lnTo>
                    <a:pt x="128" y="2224"/>
                  </a:lnTo>
                  <a:lnTo>
                    <a:pt x="128" y="2176"/>
                  </a:lnTo>
                  <a:lnTo>
                    <a:pt x="128" y="2128"/>
                  </a:lnTo>
                  <a:lnTo>
                    <a:pt x="128" y="2064"/>
                  </a:lnTo>
                  <a:lnTo>
                    <a:pt x="128" y="2016"/>
                  </a:lnTo>
                  <a:lnTo>
                    <a:pt x="128" y="1968"/>
                  </a:lnTo>
                  <a:cubicBezTo>
                    <a:pt x="128" y="1942"/>
                    <a:pt x="150" y="1920"/>
                    <a:pt x="176" y="1920"/>
                  </a:cubicBezTo>
                  <a:cubicBezTo>
                    <a:pt x="203" y="1920"/>
                    <a:pt x="224" y="1942"/>
                    <a:pt x="224" y="1968"/>
                  </a:cubicBezTo>
                  <a:lnTo>
                    <a:pt x="224" y="2016"/>
                  </a:lnTo>
                  <a:lnTo>
                    <a:pt x="176" y="1968"/>
                  </a:lnTo>
                  <a:lnTo>
                    <a:pt x="192" y="1968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144" y="1920"/>
                  </a:lnTo>
                  <a:lnTo>
                    <a:pt x="144" y="1856"/>
                  </a:lnTo>
                  <a:lnTo>
                    <a:pt x="144" y="1808"/>
                  </a:lnTo>
                  <a:lnTo>
                    <a:pt x="144" y="1760"/>
                  </a:lnTo>
                  <a:cubicBezTo>
                    <a:pt x="144" y="1734"/>
                    <a:pt x="166" y="1712"/>
                    <a:pt x="192" y="1712"/>
                  </a:cubicBezTo>
                  <a:cubicBezTo>
                    <a:pt x="219" y="1712"/>
                    <a:pt x="240" y="1734"/>
                    <a:pt x="240" y="1760"/>
                  </a:cubicBezTo>
                  <a:lnTo>
                    <a:pt x="240" y="1808"/>
                  </a:lnTo>
                  <a:cubicBezTo>
                    <a:pt x="240" y="1835"/>
                    <a:pt x="219" y="1856"/>
                    <a:pt x="192" y="1856"/>
                  </a:cubicBezTo>
                  <a:cubicBezTo>
                    <a:pt x="166" y="1856"/>
                    <a:pt x="144" y="1835"/>
                    <a:pt x="144" y="1808"/>
                  </a:cubicBezTo>
                  <a:lnTo>
                    <a:pt x="144" y="1760"/>
                  </a:lnTo>
                  <a:lnTo>
                    <a:pt x="144" y="1712"/>
                  </a:lnTo>
                  <a:lnTo>
                    <a:pt x="144" y="1648"/>
                  </a:lnTo>
                  <a:lnTo>
                    <a:pt x="144" y="1600"/>
                  </a:lnTo>
                  <a:lnTo>
                    <a:pt x="144" y="1552"/>
                  </a:lnTo>
                  <a:lnTo>
                    <a:pt x="144" y="1504"/>
                  </a:lnTo>
                  <a:lnTo>
                    <a:pt x="144" y="1456"/>
                  </a:lnTo>
                  <a:cubicBezTo>
                    <a:pt x="144" y="1430"/>
                    <a:pt x="166" y="1408"/>
                    <a:pt x="192" y="1408"/>
                  </a:cubicBezTo>
                  <a:lnTo>
                    <a:pt x="208" y="1408"/>
                  </a:lnTo>
                  <a:lnTo>
                    <a:pt x="160" y="1456"/>
                  </a:lnTo>
                  <a:lnTo>
                    <a:pt x="160" y="1392"/>
                  </a:lnTo>
                  <a:lnTo>
                    <a:pt x="160" y="1344"/>
                  </a:lnTo>
                  <a:lnTo>
                    <a:pt x="160" y="1296"/>
                  </a:lnTo>
                  <a:lnTo>
                    <a:pt x="160" y="1248"/>
                  </a:lnTo>
                  <a:lnTo>
                    <a:pt x="160" y="1184"/>
                  </a:lnTo>
                  <a:lnTo>
                    <a:pt x="160" y="1136"/>
                  </a:lnTo>
                  <a:lnTo>
                    <a:pt x="160" y="1088"/>
                  </a:lnTo>
                  <a:lnTo>
                    <a:pt x="160" y="1040"/>
                  </a:lnTo>
                  <a:lnTo>
                    <a:pt x="160" y="976"/>
                  </a:lnTo>
                  <a:cubicBezTo>
                    <a:pt x="160" y="952"/>
                    <a:pt x="179" y="932"/>
                    <a:pt x="203" y="929"/>
                  </a:cubicBezTo>
                  <a:cubicBezTo>
                    <a:pt x="227" y="926"/>
                    <a:pt x="249" y="941"/>
                    <a:pt x="255" y="965"/>
                  </a:cubicBezTo>
                  <a:lnTo>
                    <a:pt x="271" y="1029"/>
                  </a:lnTo>
                  <a:lnTo>
                    <a:pt x="176" y="1040"/>
                  </a:lnTo>
                  <a:lnTo>
                    <a:pt x="176" y="976"/>
                  </a:lnTo>
                  <a:lnTo>
                    <a:pt x="176" y="928"/>
                  </a:lnTo>
                  <a:lnTo>
                    <a:pt x="176" y="880"/>
                  </a:lnTo>
                  <a:lnTo>
                    <a:pt x="176" y="832"/>
                  </a:lnTo>
                  <a:cubicBezTo>
                    <a:pt x="176" y="806"/>
                    <a:pt x="198" y="784"/>
                    <a:pt x="224" y="784"/>
                  </a:cubicBezTo>
                  <a:cubicBezTo>
                    <a:pt x="251" y="784"/>
                    <a:pt x="272" y="806"/>
                    <a:pt x="272" y="832"/>
                  </a:cubicBezTo>
                  <a:lnTo>
                    <a:pt x="272" y="880"/>
                  </a:lnTo>
                  <a:cubicBezTo>
                    <a:pt x="272" y="907"/>
                    <a:pt x="251" y="928"/>
                    <a:pt x="224" y="928"/>
                  </a:cubicBezTo>
                  <a:cubicBezTo>
                    <a:pt x="198" y="928"/>
                    <a:pt x="176" y="907"/>
                    <a:pt x="176" y="880"/>
                  </a:cubicBezTo>
                  <a:lnTo>
                    <a:pt x="176" y="832"/>
                  </a:lnTo>
                  <a:lnTo>
                    <a:pt x="176" y="784"/>
                  </a:lnTo>
                  <a:lnTo>
                    <a:pt x="176" y="720"/>
                  </a:ln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lnTo>
                    <a:pt x="240" y="624"/>
                  </a:lnTo>
                  <a:cubicBezTo>
                    <a:pt x="267" y="624"/>
                    <a:pt x="288" y="646"/>
                    <a:pt x="288" y="672"/>
                  </a:cubicBezTo>
                  <a:lnTo>
                    <a:pt x="288" y="720"/>
                  </a:lnTo>
                  <a:cubicBezTo>
                    <a:pt x="288" y="747"/>
                    <a:pt x="267" y="768"/>
                    <a:pt x="240" y="768"/>
                  </a:cubicBezTo>
                  <a:cubicBezTo>
                    <a:pt x="214" y="768"/>
                    <a:pt x="192" y="747"/>
                    <a:pt x="192" y="720"/>
                  </a:cubicBezTo>
                  <a:lnTo>
                    <a:pt x="192" y="672"/>
                  </a:lnTo>
                  <a:lnTo>
                    <a:pt x="192" y="624"/>
                  </a:lnTo>
                  <a:lnTo>
                    <a:pt x="192" y="576"/>
                  </a:lnTo>
                  <a:lnTo>
                    <a:pt x="192" y="512"/>
                  </a:lnTo>
                  <a:cubicBezTo>
                    <a:pt x="192" y="486"/>
                    <a:pt x="214" y="464"/>
                    <a:pt x="240" y="464"/>
                  </a:cubicBezTo>
                  <a:cubicBezTo>
                    <a:pt x="267" y="464"/>
                    <a:pt x="288" y="486"/>
                    <a:pt x="288" y="512"/>
                  </a:cubicBezTo>
                  <a:lnTo>
                    <a:pt x="288" y="576"/>
                  </a:lnTo>
                  <a:cubicBezTo>
                    <a:pt x="288" y="603"/>
                    <a:pt x="267" y="624"/>
                    <a:pt x="240" y="624"/>
                  </a:cubicBezTo>
                  <a:cubicBezTo>
                    <a:pt x="214" y="624"/>
                    <a:pt x="192" y="603"/>
                    <a:pt x="192" y="576"/>
                  </a:cubicBezTo>
                  <a:lnTo>
                    <a:pt x="192" y="512"/>
                  </a:lnTo>
                  <a:lnTo>
                    <a:pt x="192" y="464"/>
                  </a:lnTo>
                  <a:lnTo>
                    <a:pt x="192" y="416"/>
                  </a:lnTo>
                  <a:lnTo>
                    <a:pt x="192" y="368"/>
                  </a:lnTo>
                  <a:cubicBezTo>
                    <a:pt x="192" y="342"/>
                    <a:pt x="214" y="320"/>
                    <a:pt x="240" y="320"/>
                  </a:cubicBezTo>
                  <a:lnTo>
                    <a:pt x="256" y="320"/>
                  </a:lnTo>
                  <a:cubicBezTo>
                    <a:pt x="283" y="320"/>
                    <a:pt x="304" y="342"/>
                    <a:pt x="304" y="368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68"/>
                  </a:lnTo>
                  <a:lnTo>
                    <a:pt x="208" y="304"/>
                  </a:lnTo>
                  <a:lnTo>
                    <a:pt x="208" y="256"/>
                  </a:lnTo>
                  <a:lnTo>
                    <a:pt x="208" y="208"/>
                  </a:lnTo>
                  <a:lnTo>
                    <a:pt x="208" y="160"/>
                  </a:lnTo>
                  <a:lnTo>
                    <a:pt x="208" y="112"/>
                  </a:lnTo>
                  <a:lnTo>
                    <a:pt x="208" y="48"/>
                  </a:lnTo>
                  <a:cubicBezTo>
                    <a:pt x="208" y="22"/>
                    <a:pt x="230" y="0"/>
                    <a:pt x="256" y="0"/>
                  </a:cubicBezTo>
                  <a:cubicBezTo>
                    <a:pt x="283" y="0"/>
                    <a:pt x="304" y="22"/>
                    <a:pt x="304" y="48"/>
                  </a:cubicBezTo>
                  <a:lnTo>
                    <a:pt x="304" y="112"/>
                  </a:lnTo>
                  <a:lnTo>
                    <a:pt x="304" y="160"/>
                  </a:lnTo>
                  <a:lnTo>
                    <a:pt x="304" y="208"/>
                  </a:lnTo>
                  <a:lnTo>
                    <a:pt x="304" y="256"/>
                  </a:lnTo>
                  <a:lnTo>
                    <a:pt x="304" y="304"/>
                  </a:lnTo>
                  <a:lnTo>
                    <a:pt x="304" y="368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68"/>
                  </a:lnTo>
                  <a:lnTo>
                    <a:pt x="256" y="416"/>
                  </a:lnTo>
                  <a:lnTo>
                    <a:pt x="240" y="416"/>
                  </a:lnTo>
                  <a:lnTo>
                    <a:pt x="288" y="368"/>
                  </a:lnTo>
                  <a:lnTo>
                    <a:pt x="288" y="416"/>
                  </a:lnTo>
                  <a:lnTo>
                    <a:pt x="288" y="464"/>
                  </a:lnTo>
                  <a:lnTo>
                    <a:pt x="288" y="512"/>
                  </a:lnTo>
                  <a:lnTo>
                    <a:pt x="288" y="576"/>
                  </a:lnTo>
                  <a:lnTo>
                    <a:pt x="192" y="576"/>
                  </a:lnTo>
                  <a:lnTo>
                    <a:pt x="192" y="512"/>
                  </a:lnTo>
                  <a:lnTo>
                    <a:pt x="288" y="512"/>
                  </a:lnTo>
                  <a:lnTo>
                    <a:pt x="288" y="576"/>
                  </a:lnTo>
                  <a:lnTo>
                    <a:pt x="288" y="624"/>
                  </a:lnTo>
                  <a:lnTo>
                    <a:pt x="288" y="672"/>
                  </a:lnTo>
                  <a:lnTo>
                    <a:pt x="288" y="720"/>
                  </a:lnTo>
                  <a:lnTo>
                    <a:pt x="192" y="720"/>
                  </a:lnTo>
                  <a:lnTo>
                    <a:pt x="192" y="672"/>
                  </a:lnTo>
                  <a:lnTo>
                    <a:pt x="240" y="720"/>
                  </a:lnTo>
                  <a:lnTo>
                    <a:pt x="224" y="720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272" y="784"/>
                  </a:lnTo>
                  <a:lnTo>
                    <a:pt x="272" y="832"/>
                  </a:lnTo>
                  <a:lnTo>
                    <a:pt x="272" y="880"/>
                  </a:lnTo>
                  <a:lnTo>
                    <a:pt x="176" y="880"/>
                  </a:lnTo>
                  <a:lnTo>
                    <a:pt x="176" y="832"/>
                  </a:lnTo>
                  <a:lnTo>
                    <a:pt x="272" y="832"/>
                  </a:lnTo>
                  <a:lnTo>
                    <a:pt x="272" y="880"/>
                  </a:lnTo>
                  <a:lnTo>
                    <a:pt x="272" y="928"/>
                  </a:lnTo>
                  <a:lnTo>
                    <a:pt x="272" y="976"/>
                  </a:lnTo>
                  <a:lnTo>
                    <a:pt x="272" y="1040"/>
                  </a:lnTo>
                  <a:cubicBezTo>
                    <a:pt x="272" y="1065"/>
                    <a:pt x="254" y="1085"/>
                    <a:pt x="230" y="1088"/>
                  </a:cubicBezTo>
                  <a:cubicBezTo>
                    <a:pt x="206" y="1091"/>
                    <a:pt x="184" y="1076"/>
                    <a:pt x="178" y="1052"/>
                  </a:cubicBezTo>
                  <a:lnTo>
                    <a:pt x="162" y="988"/>
                  </a:lnTo>
                  <a:lnTo>
                    <a:pt x="256" y="976"/>
                  </a:lnTo>
                  <a:lnTo>
                    <a:pt x="256" y="1040"/>
                  </a:lnTo>
                  <a:lnTo>
                    <a:pt x="256" y="1088"/>
                  </a:lnTo>
                  <a:lnTo>
                    <a:pt x="256" y="1136"/>
                  </a:lnTo>
                  <a:lnTo>
                    <a:pt x="256" y="1184"/>
                  </a:lnTo>
                  <a:lnTo>
                    <a:pt x="256" y="1248"/>
                  </a:lnTo>
                  <a:lnTo>
                    <a:pt x="256" y="1296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56"/>
                  </a:lnTo>
                  <a:cubicBezTo>
                    <a:pt x="256" y="1483"/>
                    <a:pt x="235" y="1504"/>
                    <a:pt x="208" y="1504"/>
                  </a:cubicBezTo>
                  <a:lnTo>
                    <a:pt x="192" y="1504"/>
                  </a:lnTo>
                  <a:lnTo>
                    <a:pt x="240" y="1456"/>
                  </a:lnTo>
                  <a:lnTo>
                    <a:pt x="240" y="1504"/>
                  </a:lnTo>
                  <a:lnTo>
                    <a:pt x="240" y="1552"/>
                  </a:lnTo>
                  <a:lnTo>
                    <a:pt x="240" y="1600"/>
                  </a:lnTo>
                  <a:lnTo>
                    <a:pt x="240" y="1648"/>
                  </a:lnTo>
                  <a:lnTo>
                    <a:pt x="240" y="1712"/>
                  </a:lnTo>
                  <a:lnTo>
                    <a:pt x="240" y="1760"/>
                  </a:lnTo>
                  <a:lnTo>
                    <a:pt x="240" y="1808"/>
                  </a:lnTo>
                  <a:lnTo>
                    <a:pt x="144" y="1808"/>
                  </a:lnTo>
                  <a:lnTo>
                    <a:pt x="144" y="1760"/>
                  </a:lnTo>
                  <a:lnTo>
                    <a:pt x="240" y="1760"/>
                  </a:lnTo>
                  <a:lnTo>
                    <a:pt x="240" y="1808"/>
                  </a:lnTo>
                  <a:lnTo>
                    <a:pt x="240" y="1856"/>
                  </a:lnTo>
                  <a:lnTo>
                    <a:pt x="240" y="1920"/>
                  </a:lnTo>
                  <a:lnTo>
                    <a:pt x="240" y="1968"/>
                  </a:lnTo>
                  <a:lnTo>
                    <a:pt x="240" y="2016"/>
                  </a:lnTo>
                  <a:cubicBezTo>
                    <a:pt x="240" y="2043"/>
                    <a:pt x="219" y="2064"/>
                    <a:pt x="192" y="2064"/>
                  </a:cubicBezTo>
                  <a:lnTo>
                    <a:pt x="176" y="2064"/>
                  </a:lnTo>
                  <a:cubicBezTo>
                    <a:pt x="150" y="2064"/>
                    <a:pt x="128" y="2043"/>
                    <a:pt x="128" y="2016"/>
                  </a:cubicBezTo>
                  <a:lnTo>
                    <a:pt x="128" y="1968"/>
                  </a:lnTo>
                  <a:lnTo>
                    <a:pt x="224" y="1968"/>
                  </a:lnTo>
                  <a:lnTo>
                    <a:pt x="224" y="2016"/>
                  </a:lnTo>
                  <a:lnTo>
                    <a:pt x="224" y="2064"/>
                  </a:lnTo>
                  <a:lnTo>
                    <a:pt x="224" y="2128"/>
                  </a:lnTo>
                  <a:lnTo>
                    <a:pt x="224" y="2176"/>
                  </a:lnTo>
                  <a:lnTo>
                    <a:pt x="224" y="2224"/>
                  </a:lnTo>
                  <a:lnTo>
                    <a:pt x="224" y="2272"/>
                  </a:lnTo>
                  <a:cubicBezTo>
                    <a:pt x="224" y="2299"/>
                    <a:pt x="203" y="2320"/>
                    <a:pt x="176" y="2320"/>
                  </a:cubicBezTo>
                  <a:lnTo>
                    <a:pt x="160" y="2320"/>
                  </a:lnTo>
                  <a:lnTo>
                    <a:pt x="208" y="2272"/>
                  </a:lnTo>
                  <a:lnTo>
                    <a:pt x="208" y="2336"/>
                  </a:lnTo>
                  <a:lnTo>
                    <a:pt x="208" y="2384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92"/>
                  </a:lnTo>
                  <a:cubicBezTo>
                    <a:pt x="208" y="2619"/>
                    <a:pt x="187" y="2640"/>
                    <a:pt x="160" y="2640"/>
                  </a:cubicBezTo>
                  <a:lnTo>
                    <a:pt x="144" y="2640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800"/>
                  </a:lnTo>
                  <a:lnTo>
                    <a:pt x="192" y="2848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192" y="2896"/>
                  </a:lnTo>
                  <a:lnTo>
                    <a:pt x="192" y="2944"/>
                  </a:lnTo>
                  <a:cubicBezTo>
                    <a:pt x="192" y="2948"/>
                    <a:pt x="192" y="2952"/>
                    <a:pt x="191" y="2956"/>
                  </a:cubicBezTo>
                  <a:lnTo>
                    <a:pt x="175" y="3020"/>
                  </a:lnTo>
                  <a:lnTo>
                    <a:pt x="176" y="3008"/>
                  </a:lnTo>
                  <a:lnTo>
                    <a:pt x="176" y="3056"/>
                  </a:lnTo>
                  <a:lnTo>
                    <a:pt x="176" y="3104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64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72"/>
                  </a:lnTo>
                  <a:lnTo>
                    <a:pt x="176" y="3520"/>
                  </a:lnTo>
                  <a:lnTo>
                    <a:pt x="176" y="3568"/>
                  </a:lnTo>
                  <a:lnTo>
                    <a:pt x="176" y="3616"/>
                  </a:lnTo>
                  <a:lnTo>
                    <a:pt x="176" y="3680"/>
                  </a:lnTo>
                  <a:lnTo>
                    <a:pt x="176" y="3728"/>
                  </a:lnTo>
                  <a:lnTo>
                    <a:pt x="176" y="3776"/>
                  </a:lnTo>
                  <a:lnTo>
                    <a:pt x="176" y="3824"/>
                  </a:lnTo>
                  <a:cubicBezTo>
                    <a:pt x="176" y="3851"/>
                    <a:pt x="155" y="3872"/>
                    <a:pt x="128" y="3872"/>
                  </a:cubicBezTo>
                  <a:lnTo>
                    <a:pt x="112" y="3872"/>
                  </a:lnTo>
                  <a:lnTo>
                    <a:pt x="160" y="3824"/>
                  </a:lnTo>
                  <a:lnTo>
                    <a:pt x="160" y="3888"/>
                  </a:lnTo>
                  <a:lnTo>
                    <a:pt x="160" y="3936"/>
                  </a:lnTo>
                  <a:lnTo>
                    <a:pt x="160" y="3984"/>
                  </a:lnTo>
                  <a:lnTo>
                    <a:pt x="160" y="4032"/>
                  </a:lnTo>
                  <a:lnTo>
                    <a:pt x="160" y="4080"/>
                  </a:lnTo>
                  <a:lnTo>
                    <a:pt x="160" y="4144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52"/>
                  </a:lnTo>
                  <a:cubicBezTo>
                    <a:pt x="160" y="4379"/>
                    <a:pt x="139" y="4400"/>
                    <a:pt x="112" y="4400"/>
                  </a:cubicBezTo>
                  <a:lnTo>
                    <a:pt x="96" y="4400"/>
                  </a:lnTo>
                  <a:lnTo>
                    <a:pt x="144" y="4352"/>
                  </a:lnTo>
                  <a:lnTo>
                    <a:pt x="144" y="4400"/>
                  </a:lnTo>
                  <a:lnTo>
                    <a:pt x="144" y="4448"/>
                  </a:lnTo>
                  <a:lnTo>
                    <a:pt x="144" y="4496"/>
                  </a:lnTo>
                  <a:lnTo>
                    <a:pt x="144" y="4560"/>
                  </a:lnTo>
                  <a:lnTo>
                    <a:pt x="144" y="4608"/>
                  </a:lnTo>
                  <a:lnTo>
                    <a:pt x="144" y="4656"/>
                  </a:lnTo>
                  <a:lnTo>
                    <a:pt x="144" y="4704"/>
                  </a:lnTo>
                  <a:lnTo>
                    <a:pt x="144" y="4752"/>
                  </a:lnTo>
                  <a:lnTo>
                    <a:pt x="144" y="4816"/>
                  </a:lnTo>
                  <a:lnTo>
                    <a:pt x="144" y="4864"/>
                  </a:lnTo>
                  <a:lnTo>
                    <a:pt x="144" y="4912"/>
                  </a:lnTo>
                  <a:cubicBezTo>
                    <a:pt x="144" y="4939"/>
                    <a:pt x="123" y="4960"/>
                    <a:pt x="96" y="4960"/>
                  </a:cubicBezTo>
                  <a:lnTo>
                    <a:pt x="80" y="4960"/>
                  </a:lnTo>
                  <a:lnTo>
                    <a:pt x="128" y="4912"/>
                  </a:lnTo>
                  <a:lnTo>
                    <a:pt x="128" y="4960"/>
                  </a:lnTo>
                  <a:lnTo>
                    <a:pt x="128" y="5024"/>
                  </a:lnTo>
                  <a:lnTo>
                    <a:pt x="128" y="5072"/>
                  </a:lnTo>
                  <a:lnTo>
                    <a:pt x="128" y="5120"/>
                  </a:lnTo>
                  <a:lnTo>
                    <a:pt x="128" y="5168"/>
                  </a:lnTo>
                  <a:lnTo>
                    <a:pt x="128" y="5280"/>
                  </a:lnTo>
                  <a:lnTo>
                    <a:pt x="128" y="5328"/>
                  </a:lnTo>
                  <a:lnTo>
                    <a:pt x="128" y="5376"/>
                  </a:lnTo>
                  <a:lnTo>
                    <a:pt x="128" y="5424"/>
                  </a:lnTo>
                  <a:lnTo>
                    <a:pt x="128" y="5488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96"/>
                  </a:lnTo>
                  <a:lnTo>
                    <a:pt x="128" y="5744"/>
                  </a:lnTo>
                  <a:lnTo>
                    <a:pt x="128" y="5840"/>
                  </a:lnTo>
                  <a:lnTo>
                    <a:pt x="128" y="5952"/>
                  </a:lnTo>
                  <a:lnTo>
                    <a:pt x="128" y="6000"/>
                  </a:lnTo>
                  <a:lnTo>
                    <a:pt x="128" y="6112"/>
                  </a:lnTo>
                  <a:lnTo>
                    <a:pt x="128" y="6160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416"/>
                  </a:lnTo>
                  <a:cubicBezTo>
                    <a:pt x="128" y="6419"/>
                    <a:pt x="128" y="6422"/>
                    <a:pt x="128" y="6424"/>
                  </a:cubicBezTo>
                  <a:lnTo>
                    <a:pt x="112" y="6520"/>
                  </a:lnTo>
                  <a:lnTo>
                    <a:pt x="112" y="6512"/>
                  </a:lnTo>
                  <a:lnTo>
                    <a:pt x="112" y="6576"/>
                  </a:lnTo>
                  <a:lnTo>
                    <a:pt x="112" y="6672"/>
                  </a:lnTo>
                  <a:lnTo>
                    <a:pt x="112" y="6720"/>
                  </a:lnTo>
                  <a:lnTo>
                    <a:pt x="112" y="6784"/>
                  </a:lnTo>
                  <a:lnTo>
                    <a:pt x="112" y="6832"/>
                  </a:lnTo>
                  <a:lnTo>
                    <a:pt x="112" y="6880"/>
                  </a:lnTo>
                  <a:lnTo>
                    <a:pt x="112" y="6928"/>
                  </a:lnTo>
                  <a:lnTo>
                    <a:pt x="112" y="6976"/>
                  </a:lnTo>
                  <a:lnTo>
                    <a:pt x="112" y="7040"/>
                  </a:lnTo>
                  <a:lnTo>
                    <a:pt x="112" y="7136"/>
                  </a:lnTo>
                  <a:lnTo>
                    <a:pt x="112" y="7184"/>
                  </a:lnTo>
                  <a:lnTo>
                    <a:pt x="112" y="7296"/>
                  </a:lnTo>
                  <a:lnTo>
                    <a:pt x="112" y="7344"/>
                  </a:lnTo>
                  <a:lnTo>
                    <a:pt x="112" y="7456"/>
                  </a:lnTo>
                  <a:lnTo>
                    <a:pt x="112" y="7504"/>
                  </a:lnTo>
                  <a:lnTo>
                    <a:pt x="112" y="7600"/>
                  </a:lnTo>
                  <a:lnTo>
                    <a:pt x="112" y="7712"/>
                  </a:lnTo>
                  <a:lnTo>
                    <a:pt x="112" y="7808"/>
                  </a:lnTo>
                  <a:lnTo>
                    <a:pt x="112" y="7856"/>
                  </a:lnTo>
                  <a:lnTo>
                    <a:pt x="112" y="7920"/>
                  </a:lnTo>
                  <a:lnTo>
                    <a:pt x="112" y="7968"/>
                  </a:lnTo>
                  <a:lnTo>
                    <a:pt x="112" y="8016"/>
                  </a:lnTo>
                  <a:lnTo>
                    <a:pt x="112" y="8064"/>
                  </a:lnTo>
                  <a:lnTo>
                    <a:pt x="112" y="8128"/>
                  </a:lnTo>
                  <a:lnTo>
                    <a:pt x="112" y="8176"/>
                  </a:lnTo>
                  <a:lnTo>
                    <a:pt x="112" y="8224"/>
                  </a:lnTo>
                  <a:lnTo>
                    <a:pt x="112" y="8336"/>
                  </a:lnTo>
                  <a:lnTo>
                    <a:pt x="112" y="8384"/>
                  </a:lnTo>
                  <a:cubicBezTo>
                    <a:pt x="112" y="8387"/>
                    <a:pt x="112" y="8390"/>
                    <a:pt x="112" y="8392"/>
                  </a:cubicBezTo>
                  <a:lnTo>
                    <a:pt x="96" y="8488"/>
                  </a:lnTo>
                  <a:lnTo>
                    <a:pt x="96" y="8480"/>
                  </a:lnTo>
                  <a:lnTo>
                    <a:pt x="96" y="8528"/>
                  </a:lnTo>
                  <a:lnTo>
                    <a:pt x="96" y="8640"/>
                  </a:lnTo>
                  <a:lnTo>
                    <a:pt x="96" y="8736"/>
                  </a:lnTo>
                  <a:lnTo>
                    <a:pt x="96" y="8800"/>
                  </a:lnTo>
                  <a:lnTo>
                    <a:pt x="96" y="8848"/>
                  </a:lnTo>
                  <a:lnTo>
                    <a:pt x="96" y="8896"/>
                  </a:lnTo>
                  <a:lnTo>
                    <a:pt x="96" y="8944"/>
                  </a:lnTo>
                  <a:lnTo>
                    <a:pt x="96" y="9008"/>
                  </a:lnTo>
                  <a:lnTo>
                    <a:pt x="96" y="9056"/>
                  </a:lnTo>
                  <a:lnTo>
                    <a:pt x="96" y="9104"/>
                  </a:lnTo>
                  <a:lnTo>
                    <a:pt x="96" y="9152"/>
                  </a:lnTo>
                  <a:lnTo>
                    <a:pt x="96" y="9264"/>
                  </a:lnTo>
                  <a:lnTo>
                    <a:pt x="96" y="9360"/>
                  </a:lnTo>
                  <a:lnTo>
                    <a:pt x="96" y="9408"/>
                  </a:lnTo>
                  <a:lnTo>
                    <a:pt x="96" y="9472"/>
                  </a:lnTo>
                  <a:lnTo>
                    <a:pt x="96" y="9520"/>
                  </a:lnTo>
                  <a:lnTo>
                    <a:pt x="96" y="9568"/>
                  </a:lnTo>
                  <a:lnTo>
                    <a:pt x="96" y="9616"/>
                  </a:lnTo>
                  <a:lnTo>
                    <a:pt x="96" y="9680"/>
                  </a:lnTo>
                  <a:lnTo>
                    <a:pt x="96" y="9728"/>
                  </a:lnTo>
                  <a:lnTo>
                    <a:pt x="96" y="9824"/>
                  </a:lnTo>
                  <a:lnTo>
                    <a:pt x="96" y="9936"/>
                  </a:lnTo>
                  <a:lnTo>
                    <a:pt x="96" y="9984"/>
                  </a:lnTo>
                  <a:lnTo>
                    <a:pt x="96" y="10080"/>
                  </a:lnTo>
                  <a:lnTo>
                    <a:pt x="96" y="10144"/>
                  </a:lnTo>
                  <a:lnTo>
                    <a:pt x="96" y="10240"/>
                  </a:lnTo>
                  <a:lnTo>
                    <a:pt x="96" y="10288"/>
                  </a:lnTo>
                  <a:cubicBezTo>
                    <a:pt x="96" y="10315"/>
                    <a:pt x="75" y="10336"/>
                    <a:pt x="48" y="10336"/>
                  </a:cubicBezTo>
                  <a:cubicBezTo>
                    <a:pt x="22" y="10336"/>
                    <a:pt x="0" y="10315"/>
                    <a:pt x="0" y="1028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5" name="Freeform 27"/>
            <p:cNvSpPr>
              <a:spLocks/>
            </p:cNvSpPr>
            <p:nvPr/>
          </p:nvSpPr>
          <p:spPr bwMode="auto">
            <a:xfrm>
              <a:off x="3183174" y="3961511"/>
              <a:ext cx="31632" cy="1082093"/>
            </a:xfrm>
            <a:custGeom>
              <a:avLst/>
              <a:gdLst>
                <a:gd name="T0" fmla="*/ 69 w 533"/>
                <a:gd name="T1" fmla="*/ 928 h 11680"/>
                <a:gd name="T2" fmla="*/ 37 w 533"/>
                <a:gd name="T3" fmla="*/ 928 h 11680"/>
                <a:gd name="T4" fmla="*/ 53 w 533"/>
                <a:gd name="T5" fmla="*/ 816 h 11680"/>
                <a:gd name="T6" fmla="*/ 69 w 533"/>
                <a:gd name="T7" fmla="*/ 512 h 11680"/>
                <a:gd name="T8" fmla="*/ 165 w 533"/>
                <a:gd name="T9" fmla="*/ 464 h 11680"/>
                <a:gd name="T10" fmla="*/ 133 w 533"/>
                <a:gd name="T11" fmla="*/ 256 h 11680"/>
                <a:gd name="T12" fmla="*/ 197 w 533"/>
                <a:gd name="T13" fmla="*/ 352 h 11680"/>
                <a:gd name="T14" fmla="*/ 101 w 533"/>
                <a:gd name="T15" fmla="*/ 304 h 11680"/>
                <a:gd name="T16" fmla="*/ 165 w 533"/>
                <a:gd name="T17" fmla="*/ 96 h 11680"/>
                <a:gd name="T18" fmla="*/ 165 w 533"/>
                <a:gd name="T19" fmla="*/ 240 h 11680"/>
                <a:gd name="T20" fmla="*/ 133 w 533"/>
                <a:gd name="T21" fmla="*/ 144 h 11680"/>
                <a:gd name="T22" fmla="*/ 277 w 533"/>
                <a:gd name="T23" fmla="*/ 0 h 11680"/>
                <a:gd name="T24" fmla="*/ 357 w 533"/>
                <a:gd name="T25" fmla="*/ 112 h 11680"/>
                <a:gd name="T26" fmla="*/ 373 w 533"/>
                <a:gd name="T27" fmla="*/ 208 h 11680"/>
                <a:gd name="T28" fmla="*/ 373 w 533"/>
                <a:gd name="T29" fmla="*/ 352 h 11680"/>
                <a:gd name="T30" fmla="*/ 389 w 533"/>
                <a:gd name="T31" fmla="*/ 464 h 11680"/>
                <a:gd name="T32" fmla="*/ 391 w 533"/>
                <a:gd name="T33" fmla="*/ 511 h 11680"/>
                <a:gd name="T34" fmla="*/ 437 w 533"/>
                <a:gd name="T35" fmla="*/ 624 h 11680"/>
                <a:gd name="T36" fmla="*/ 453 w 533"/>
                <a:gd name="T37" fmla="*/ 720 h 11680"/>
                <a:gd name="T38" fmla="*/ 469 w 533"/>
                <a:gd name="T39" fmla="*/ 816 h 11680"/>
                <a:gd name="T40" fmla="*/ 485 w 533"/>
                <a:gd name="T41" fmla="*/ 912 h 11680"/>
                <a:gd name="T42" fmla="*/ 501 w 533"/>
                <a:gd name="T43" fmla="*/ 1440 h 11680"/>
                <a:gd name="T44" fmla="*/ 501 w 533"/>
                <a:gd name="T45" fmla="*/ 2208 h 11680"/>
                <a:gd name="T46" fmla="*/ 501 w 533"/>
                <a:gd name="T47" fmla="*/ 3760 h 11680"/>
                <a:gd name="T48" fmla="*/ 517 w 533"/>
                <a:gd name="T49" fmla="*/ 5212 h 11680"/>
                <a:gd name="T50" fmla="*/ 517 w 533"/>
                <a:gd name="T51" fmla="*/ 6816 h 11680"/>
                <a:gd name="T52" fmla="*/ 517 w 533"/>
                <a:gd name="T53" fmla="*/ 8112 h 11680"/>
                <a:gd name="T54" fmla="*/ 517 w 533"/>
                <a:gd name="T55" fmla="*/ 9296 h 11680"/>
                <a:gd name="T56" fmla="*/ 533 w 533"/>
                <a:gd name="T57" fmla="*/ 10432 h 11680"/>
                <a:gd name="T58" fmla="*/ 533 w 533"/>
                <a:gd name="T59" fmla="*/ 11520 h 11680"/>
                <a:gd name="T60" fmla="*/ 437 w 533"/>
                <a:gd name="T61" fmla="*/ 10960 h 11680"/>
                <a:gd name="T62" fmla="*/ 437 w 533"/>
                <a:gd name="T63" fmla="*/ 9824 h 11680"/>
                <a:gd name="T64" fmla="*/ 421 w 533"/>
                <a:gd name="T65" fmla="*/ 8624 h 11680"/>
                <a:gd name="T66" fmla="*/ 421 w 533"/>
                <a:gd name="T67" fmla="*/ 7488 h 11680"/>
                <a:gd name="T68" fmla="*/ 421 w 533"/>
                <a:gd name="T69" fmla="*/ 5936 h 11680"/>
                <a:gd name="T70" fmla="*/ 405 w 533"/>
                <a:gd name="T71" fmla="*/ 4496 h 11680"/>
                <a:gd name="T72" fmla="*/ 405 w 533"/>
                <a:gd name="T73" fmla="*/ 2832 h 11680"/>
                <a:gd name="T74" fmla="*/ 405 w 533"/>
                <a:gd name="T75" fmla="*/ 1744 h 11680"/>
                <a:gd name="T76" fmla="*/ 389 w 533"/>
                <a:gd name="T77" fmla="*/ 1184 h 11680"/>
                <a:gd name="T78" fmla="*/ 437 w 533"/>
                <a:gd name="T79" fmla="*/ 896 h 11680"/>
                <a:gd name="T80" fmla="*/ 405 w 533"/>
                <a:gd name="T81" fmla="*/ 816 h 11680"/>
                <a:gd name="T82" fmla="*/ 341 w 533"/>
                <a:gd name="T83" fmla="*/ 688 h 11680"/>
                <a:gd name="T84" fmla="*/ 325 w 533"/>
                <a:gd name="T85" fmla="*/ 592 h 11680"/>
                <a:gd name="T86" fmla="*/ 309 w 533"/>
                <a:gd name="T87" fmla="*/ 480 h 11680"/>
                <a:gd name="T88" fmla="*/ 292 w 533"/>
                <a:gd name="T89" fmla="*/ 434 h 11680"/>
                <a:gd name="T90" fmla="*/ 277 w 533"/>
                <a:gd name="T91" fmla="*/ 272 h 11680"/>
                <a:gd name="T92" fmla="*/ 261 w 533"/>
                <a:gd name="T93" fmla="*/ 176 h 11680"/>
                <a:gd name="T94" fmla="*/ 293 w 533"/>
                <a:gd name="T95" fmla="*/ 112 h 11680"/>
                <a:gd name="T96" fmla="*/ 197 w 533"/>
                <a:gd name="T97" fmla="*/ 96 h 11680"/>
                <a:gd name="T98" fmla="*/ 117 w 533"/>
                <a:gd name="T99" fmla="*/ 144 h 11680"/>
                <a:gd name="T100" fmla="*/ 213 w 533"/>
                <a:gd name="T101" fmla="*/ 144 h 11680"/>
                <a:gd name="T102" fmla="*/ 197 w 533"/>
                <a:gd name="T103" fmla="*/ 352 h 11680"/>
                <a:gd name="T104" fmla="*/ 149 w 533"/>
                <a:gd name="T105" fmla="*/ 400 h 11680"/>
                <a:gd name="T106" fmla="*/ 133 w 533"/>
                <a:gd name="T107" fmla="*/ 560 h 11680"/>
                <a:gd name="T108" fmla="*/ 165 w 533"/>
                <a:gd name="T109" fmla="*/ 512 h 11680"/>
                <a:gd name="T110" fmla="*/ 149 w 533"/>
                <a:gd name="T111" fmla="*/ 816 h 11680"/>
                <a:gd name="T112" fmla="*/ 133 w 533"/>
                <a:gd name="T113" fmla="*/ 976 h 11680"/>
                <a:gd name="T114" fmla="*/ 117 w 533"/>
                <a:gd name="T115" fmla="*/ 1072 h 11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3" h="11680">
                  <a:moveTo>
                    <a:pt x="8" y="1265"/>
                  </a:moveTo>
                  <a:lnTo>
                    <a:pt x="24" y="1217"/>
                  </a:lnTo>
                  <a:lnTo>
                    <a:pt x="21" y="1232"/>
                  </a:lnTo>
                  <a:lnTo>
                    <a:pt x="21" y="1184"/>
                  </a:lnTo>
                  <a:lnTo>
                    <a:pt x="21" y="1136"/>
                  </a:lnTo>
                  <a:lnTo>
                    <a:pt x="21" y="1072"/>
                  </a:lnTo>
                  <a:lnTo>
                    <a:pt x="21" y="1024"/>
                  </a:lnTo>
                  <a:lnTo>
                    <a:pt x="21" y="976"/>
                  </a:lnTo>
                  <a:cubicBezTo>
                    <a:pt x="21" y="950"/>
                    <a:pt x="43" y="928"/>
                    <a:pt x="69" y="928"/>
                  </a:cubicBezTo>
                  <a:lnTo>
                    <a:pt x="85" y="928"/>
                  </a:lnTo>
                  <a:lnTo>
                    <a:pt x="37" y="976"/>
                  </a:lnTo>
                  <a:lnTo>
                    <a:pt x="37" y="928"/>
                  </a:lnTo>
                  <a:cubicBezTo>
                    <a:pt x="37" y="902"/>
                    <a:pt x="59" y="880"/>
                    <a:pt x="85" y="880"/>
                  </a:cubicBezTo>
                  <a:cubicBezTo>
                    <a:pt x="112" y="880"/>
                    <a:pt x="133" y="902"/>
                    <a:pt x="133" y="928"/>
                  </a:cubicBezTo>
                  <a:lnTo>
                    <a:pt x="133" y="976"/>
                  </a:lnTo>
                  <a:cubicBezTo>
                    <a:pt x="133" y="1003"/>
                    <a:pt x="112" y="1024"/>
                    <a:pt x="85" y="1024"/>
                  </a:cubicBezTo>
                  <a:cubicBezTo>
                    <a:pt x="59" y="1024"/>
                    <a:pt x="37" y="1003"/>
                    <a:pt x="37" y="976"/>
                  </a:cubicBezTo>
                  <a:lnTo>
                    <a:pt x="37" y="928"/>
                  </a:lnTo>
                  <a:lnTo>
                    <a:pt x="37" y="864"/>
                  </a:lnTo>
                  <a:lnTo>
                    <a:pt x="37" y="816"/>
                  </a:lnTo>
                  <a:lnTo>
                    <a:pt x="37" y="768"/>
                  </a:lnTo>
                  <a:cubicBezTo>
                    <a:pt x="37" y="742"/>
                    <a:pt x="59" y="720"/>
                    <a:pt x="85" y="720"/>
                  </a:cubicBezTo>
                  <a:cubicBezTo>
                    <a:pt x="112" y="720"/>
                    <a:pt x="133" y="742"/>
                    <a:pt x="133" y="768"/>
                  </a:cubicBezTo>
                  <a:lnTo>
                    <a:pt x="133" y="816"/>
                  </a:lnTo>
                  <a:lnTo>
                    <a:pt x="85" y="768"/>
                  </a:lnTo>
                  <a:lnTo>
                    <a:pt x="101" y="768"/>
                  </a:lnTo>
                  <a:lnTo>
                    <a:pt x="53" y="816"/>
                  </a:lnTo>
                  <a:lnTo>
                    <a:pt x="53" y="768"/>
                  </a:lnTo>
                  <a:lnTo>
                    <a:pt x="53" y="720"/>
                  </a:lnTo>
                  <a:lnTo>
                    <a:pt x="53" y="656"/>
                  </a:lnTo>
                  <a:cubicBezTo>
                    <a:pt x="53" y="630"/>
                    <a:pt x="75" y="608"/>
                    <a:pt x="101" y="608"/>
                  </a:cubicBezTo>
                  <a:lnTo>
                    <a:pt x="117" y="608"/>
                  </a:lnTo>
                  <a:lnTo>
                    <a:pt x="69" y="656"/>
                  </a:lnTo>
                  <a:lnTo>
                    <a:pt x="69" y="608"/>
                  </a:lnTo>
                  <a:lnTo>
                    <a:pt x="69" y="560"/>
                  </a:lnTo>
                  <a:lnTo>
                    <a:pt x="69" y="512"/>
                  </a:lnTo>
                  <a:lnTo>
                    <a:pt x="69" y="464"/>
                  </a:lnTo>
                  <a:cubicBezTo>
                    <a:pt x="69" y="438"/>
                    <a:pt x="91" y="416"/>
                    <a:pt x="117" y="416"/>
                  </a:cubicBezTo>
                  <a:cubicBezTo>
                    <a:pt x="144" y="416"/>
                    <a:pt x="165" y="438"/>
                    <a:pt x="165" y="464"/>
                  </a:cubicBezTo>
                  <a:lnTo>
                    <a:pt x="165" y="512"/>
                  </a:lnTo>
                  <a:cubicBezTo>
                    <a:pt x="165" y="539"/>
                    <a:pt x="144" y="560"/>
                    <a:pt x="117" y="560"/>
                  </a:cubicBezTo>
                  <a:cubicBezTo>
                    <a:pt x="91" y="560"/>
                    <a:pt x="69" y="539"/>
                    <a:pt x="69" y="512"/>
                  </a:cubicBezTo>
                  <a:lnTo>
                    <a:pt x="69" y="464"/>
                  </a:lnTo>
                  <a:cubicBezTo>
                    <a:pt x="69" y="438"/>
                    <a:pt x="91" y="416"/>
                    <a:pt x="117" y="416"/>
                  </a:cubicBezTo>
                  <a:cubicBezTo>
                    <a:pt x="144" y="416"/>
                    <a:pt x="165" y="438"/>
                    <a:pt x="165" y="464"/>
                  </a:cubicBezTo>
                  <a:lnTo>
                    <a:pt x="165" y="512"/>
                  </a:lnTo>
                  <a:lnTo>
                    <a:pt x="117" y="464"/>
                  </a:lnTo>
                  <a:lnTo>
                    <a:pt x="133" y="464"/>
                  </a:lnTo>
                  <a:lnTo>
                    <a:pt x="85" y="512"/>
                  </a:lnTo>
                  <a:lnTo>
                    <a:pt x="85" y="464"/>
                  </a:lnTo>
                  <a:lnTo>
                    <a:pt x="85" y="400"/>
                  </a:lnTo>
                  <a:lnTo>
                    <a:pt x="85" y="352"/>
                  </a:lnTo>
                  <a:lnTo>
                    <a:pt x="85" y="304"/>
                  </a:lnTo>
                  <a:cubicBezTo>
                    <a:pt x="85" y="278"/>
                    <a:pt x="107" y="256"/>
                    <a:pt x="133" y="256"/>
                  </a:cubicBezTo>
                  <a:cubicBezTo>
                    <a:pt x="160" y="256"/>
                    <a:pt x="181" y="278"/>
                    <a:pt x="181" y="304"/>
                  </a:cubicBezTo>
                  <a:lnTo>
                    <a:pt x="181" y="352"/>
                  </a:lnTo>
                  <a:lnTo>
                    <a:pt x="133" y="304"/>
                  </a:lnTo>
                  <a:lnTo>
                    <a:pt x="149" y="304"/>
                  </a:lnTo>
                  <a:lnTo>
                    <a:pt x="101" y="352"/>
                  </a:lnTo>
                  <a:lnTo>
                    <a:pt x="101" y="304"/>
                  </a:lnTo>
                  <a:cubicBezTo>
                    <a:pt x="101" y="278"/>
                    <a:pt x="123" y="256"/>
                    <a:pt x="149" y="256"/>
                  </a:cubicBezTo>
                  <a:cubicBezTo>
                    <a:pt x="176" y="256"/>
                    <a:pt x="197" y="278"/>
                    <a:pt x="197" y="304"/>
                  </a:cubicBezTo>
                  <a:lnTo>
                    <a:pt x="197" y="352"/>
                  </a:lnTo>
                  <a:cubicBezTo>
                    <a:pt x="197" y="379"/>
                    <a:pt x="176" y="400"/>
                    <a:pt x="149" y="400"/>
                  </a:cubicBezTo>
                  <a:cubicBezTo>
                    <a:pt x="123" y="400"/>
                    <a:pt x="101" y="379"/>
                    <a:pt x="101" y="352"/>
                  </a:cubicBezTo>
                  <a:lnTo>
                    <a:pt x="101" y="304"/>
                  </a:lnTo>
                  <a:cubicBezTo>
                    <a:pt x="101" y="278"/>
                    <a:pt x="123" y="256"/>
                    <a:pt x="149" y="256"/>
                  </a:cubicBezTo>
                  <a:cubicBezTo>
                    <a:pt x="176" y="256"/>
                    <a:pt x="197" y="278"/>
                    <a:pt x="197" y="304"/>
                  </a:cubicBezTo>
                  <a:lnTo>
                    <a:pt x="197" y="352"/>
                  </a:lnTo>
                  <a:cubicBezTo>
                    <a:pt x="197" y="379"/>
                    <a:pt x="176" y="400"/>
                    <a:pt x="149" y="400"/>
                  </a:cubicBezTo>
                  <a:cubicBezTo>
                    <a:pt x="123" y="400"/>
                    <a:pt x="101" y="379"/>
                    <a:pt x="101" y="352"/>
                  </a:cubicBezTo>
                  <a:lnTo>
                    <a:pt x="101" y="304"/>
                  </a:lnTo>
                  <a:cubicBezTo>
                    <a:pt x="101" y="281"/>
                    <a:pt x="119" y="261"/>
                    <a:pt x="142" y="257"/>
                  </a:cubicBezTo>
                  <a:cubicBezTo>
                    <a:pt x="165" y="253"/>
                    <a:pt x="188" y="267"/>
                    <a:pt x="195" y="289"/>
                  </a:cubicBezTo>
                  <a:lnTo>
                    <a:pt x="211" y="337"/>
                  </a:lnTo>
                  <a:lnTo>
                    <a:pt x="117" y="352"/>
                  </a:lnTo>
                  <a:lnTo>
                    <a:pt x="117" y="304"/>
                  </a:lnTo>
                  <a:lnTo>
                    <a:pt x="117" y="256"/>
                  </a:lnTo>
                  <a:lnTo>
                    <a:pt x="117" y="192"/>
                  </a:lnTo>
                  <a:lnTo>
                    <a:pt x="117" y="144"/>
                  </a:lnTo>
                  <a:cubicBezTo>
                    <a:pt x="117" y="118"/>
                    <a:pt x="139" y="96"/>
                    <a:pt x="165" y="96"/>
                  </a:cubicBezTo>
                  <a:cubicBezTo>
                    <a:pt x="192" y="96"/>
                    <a:pt x="213" y="118"/>
                    <a:pt x="213" y="144"/>
                  </a:cubicBezTo>
                  <a:lnTo>
                    <a:pt x="213" y="192"/>
                  </a:lnTo>
                  <a:cubicBezTo>
                    <a:pt x="213" y="219"/>
                    <a:pt x="192" y="240"/>
                    <a:pt x="165" y="240"/>
                  </a:cubicBezTo>
                  <a:cubicBezTo>
                    <a:pt x="139" y="240"/>
                    <a:pt x="117" y="219"/>
                    <a:pt x="117" y="192"/>
                  </a:cubicBezTo>
                  <a:lnTo>
                    <a:pt x="117" y="144"/>
                  </a:lnTo>
                  <a:cubicBezTo>
                    <a:pt x="117" y="118"/>
                    <a:pt x="139" y="96"/>
                    <a:pt x="165" y="96"/>
                  </a:cubicBezTo>
                  <a:cubicBezTo>
                    <a:pt x="192" y="96"/>
                    <a:pt x="213" y="118"/>
                    <a:pt x="213" y="144"/>
                  </a:cubicBezTo>
                  <a:lnTo>
                    <a:pt x="213" y="192"/>
                  </a:lnTo>
                  <a:cubicBezTo>
                    <a:pt x="213" y="219"/>
                    <a:pt x="192" y="240"/>
                    <a:pt x="165" y="240"/>
                  </a:cubicBezTo>
                  <a:cubicBezTo>
                    <a:pt x="139" y="240"/>
                    <a:pt x="117" y="219"/>
                    <a:pt x="117" y="192"/>
                  </a:cubicBezTo>
                  <a:lnTo>
                    <a:pt x="117" y="144"/>
                  </a:lnTo>
                  <a:cubicBezTo>
                    <a:pt x="117" y="118"/>
                    <a:pt x="139" y="96"/>
                    <a:pt x="165" y="96"/>
                  </a:cubicBezTo>
                  <a:cubicBezTo>
                    <a:pt x="192" y="96"/>
                    <a:pt x="213" y="118"/>
                    <a:pt x="213" y="144"/>
                  </a:cubicBezTo>
                  <a:lnTo>
                    <a:pt x="213" y="192"/>
                  </a:lnTo>
                  <a:lnTo>
                    <a:pt x="165" y="144"/>
                  </a:lnTo>
                  <a:lnTo>
                    <a:pt x="181" y="144"/>
                  </a:lnTo>
                  <a:lnTo>
                    <a:pt x="133" y="192"/>
                  </a:lnTo>
                  <a:lnTo>
                    <a:pt x="133" y="144"/>
                  </a:lnTo>
                  <a:lnTo>
                    <a:pt x="133" y="96"/>
                  </a:lnTo>
                  <a:lnTo>
                    <a:pt x="133" y="48"/>
                  </a:lnTo>
                  <a:cubicBezTo>
                    <a:pt x="133" y="22"/>
                    <a:pt x="155" y="0"/>
                    <a:pt x="181" y="0"/>
                  </a:cubicBezTo>
                  <a:lnTo>
                    <a:pt x="197" y="0"/>
                  </a:lnTo>
                  <a:lnTo>
                    <a:pt x="213" y="0"/>
                  </a:lnTo>
                  <a:lnTo>
                    <a:pt x="229" y="0"/>
                  </a:lnTo>
                  <a:lnTo>
                    <a:pt x="245" y="0"/>
                  </a:lnTo>
                  <a:lnTo>
                    <a:pt x="261" y="0"/>
                  </a:lnTo>
                  <a:lnTo>
                    <a:pt x="277" y="0"/>
                  </a:lnTo>
                  <a:lnTo>
                    <a:pt x="293" y="0"/>
                  </a:lnTo>
                  <a:cubicBezTo>
                    <a:pt x="320" y="0"/>
                    <a:pt x="341" y="22"/>
                    <a:pt x="341" y="48"/>
                  </a:cubicBezTo>
                  <a:lnTo>
                    <a:pt x="341" y="64"/>
                  </a:lnTo>
                  <a:lnTo>
                    <a:pt x="293" y="16"/>
                  </a:lnTo>
                  <a:lnTo>
                    <a:pt x="309" y="16"/>
                  </a:lnTo>
                  <a:cubicBezTo>
                    <a:pt x="336" y="16"/>
                    <a:pt x="357" y="38"/>
                    <a:pt x="357" y="64"/>
                  </a:cubicBezTo>
                  <a:lnTo>
                    <a:pt x="357" y="80"/>
                  </a:lnTo>
                  <a:lnTo>
                    <a:pt x="357" y="96"/>
                  </a:lnTo>
                  <a:lnTo>
                    <a:pt x="357" y="112"/>
                  </a:lnTo>
                  <a:lnTo>
                    <a:pt x="357" y="128"/>
                  </a:lnTo>
                  <a:lnTo>
                    <a:pt x="357" y="144"/>
                  </a:lnTo>
                  <a:lnTo>
                    <a:pt x="357" y="160"/>
                  </a:lnTo>
                  <a:lnTo>
                    <a:pt x="357" y="176"/>
                  </a:lnTo>
                  <a:lnTo>
                    <a:pt x="309" y="128"/>
                  </a:lnTo>
                  <a:lnTo>
                    <a:pt x="325" y="128"/>
                  </a:lnTo>
                  <a:cubicBezTo>
                    <a:pt x="352" y="128"/>
                    <a:pt x="373" y="150"/>
                    <a:pt x="373" y="176"/>
                  </a:cubicBezTo>
                  <a:lnTo>
                    <a:pt x="373" y="192"/>
                  </a:lnTo>
                  <a:lnTo>
                    <a:pt x="373" y="208"/>
                  </a:lnTo>
                  <a:lnTo>
                    <a:pt x="373" y="224"/>
                  </a:lnTo>
                  <a:lnTo>
                    <a:pt x="373" y="240"/>
                  </a:lnTo>
                  <a:lnTo>
                    <a:pt x="373" y="256"/>
                  </a:lnTo>
                  <a:lnTo>
                    <a:pt x="373" y="272"/>
                  </a:lnTo>
                  <a:lnTo>
                    <a:pt x="373" y="288"/>
                  </a:lnTo>
                  <a:lnTo>
                    <a:pt x="373" y="304"/>
                  </a:lnTo>
                  <a:lnTo>
                    <a:pt x="373" y="320"/>
                  </a:lnTo>
                  <a:lnTo>
                    <a:pt x="373" y="336"/>
                  </a:lnTo>
                  <a:lnTo>
                    <a:pt x="373" y="352"/>
                  </a:lnTo>
                  <a:lnTo>
                    <a:pt x="373" y="368"/>
                  </a:lnTo>
                  <a:lnTo>
                    <a:pt x="373" y="384"/>
                  </a:lnTo>
                  <a:lnTo>
                    <a:pt x="373" y="400"/>
                  </a:lnTo>
                  <a:lnTo>
                    <a:pt x="359" y="367"/>
                  </a:lnTo>
                  <a:lnTo>
                    <a:pt x="375" y="383"/>
                  </a:lnTo>
                  <a:cubicBezTo>
                    <a:pt x="384" y="392"/>
                    <a:pt x="389" y="404"/>
                    <a:pt x="389" y="416"/>
                  </a:cubicBezTo>
                  <a:lnTo>
                    <a:pt x="389" y="432"/>
                  </a:lnTo>
                  <a:lnTo>
                    <a:pt x="389" y="448"/>
                  </a:lnTo>
                  <a:lnTo>
                    <a:pt x="389" y="464"/>
                  </a:lnTo>
                  <a:lnTo>
                    <a:pt x="389" y="480"/>
                  </a:lnTo>
                  <a:lnTo>
                    <a:pt x="341" y="432"/>
                  </a:lnTo>
                  <a:lnTo>
                    <a:pt x="357" y="432"/>
                  </a:lnTo>
                  <a:cubicBezTo>
                    <a:pt x="384" y="432"/>
                    <a:pt x="405" y="454"/>
                    <a:pt x="405" y="480"/>
                  </a:cubicBezTo>
                  <a:lnTo>
                    <a:pt x="405" y="496"/>
                  </a:lnTo>
                  <a:lnTo>
                    <a:pt x="405" y="512"/>
                  </a:lnTo>
                  <a:lnTo>
                    <a:pt x="405" y="528"/>
                  </a:lnTo>
                  <a:lnTo>
                    <a:pt x="405" y="544"/>
                  </a:lnTo>
                  <a:lnTo>
                    <a:pt x="391" y="511"/>
                  </a:lnTo>
                  <a:lnTo>
                    <a:pt x="407" y="527"/>
                  </a:lnTo>
                  <a:cubicBezTo>
                    <a:pt x="416" y="536"/>
                    <a:pt x="421" y="548"/>
                    <a:pt x="421" y="560"/>
                  </a:cubicBezTo>
                  <a:lnTo>
                    <a:pt x="421" y="576"/>
                  </a:lnTo>
                  <a:lnTo>
                    <a:pt x="421" y="592"/>
                  </a:lnTo>
                  <a:lnTo>
                    <a:pt x="421" y="608"/>
                  </a:lnTo>
                  <a:lnTo>
                    <a:pt x="421" y="624"/>
                  </a:lnTo>
                  <a:lnTo>
                    <a:pt x="373" y="576"/>
                  </a:lnTo>
                  <a:lnTo>
                    <a:pt x="389" y="576"/>
                  </a:lnTo>
                  <a:cubicBezTo>
                    <a:pt x="416" y="576"/>
                    <a:pt x="437" y="598"/>
                    <a:pt x="437" y="624"/>
                  </a:cubicBezTo>
                  <a:lnTo>
                    <a:pt x="437" y="640"/>
                  </a:lnTo>
                  <a:lnTo>
                    <a:pt x="437" y="656"/>
                  </a:lnTo>
                  <a:lnTo>
                    <a:pt x="437" y="672"/>
                  </a:lnTo>
                  <a:lnTo>
                    <a:pt x="437" y="688"/>
                  </a:lnTo>
                  <a:lnTo>
                    <a:pt x="437" y="704"/>
                  </a:lnTo>
                  <a:lnTo>
                    <a:pt x="389" y="656"/>
                  </a:lnTo>
                  <a:lnTo>
                    <a:pt x="405" y="656"/>
                  </a:lnTo>
                  <a:cubicBezTo>
                    <a:pt x="432" y="656"/>
                    <a:pt x="453" y="678"/>
                    <a:pt x="453" y="704"/>
                  </a:cubicBezTo>
                  <a:lnTo>
                    <a:pt x="453" y="720"/>
                  </a:lnTo>
                  <a:lnTo>
                    <a:pt x="453" y="736"/>
                  </a:lnTo>
                  <a:lnTo>
                    <a:pt x="453" y="752"/>
                  </a:lnTo>
                  <a:lnTo>
                    <a:pt x="453" y="768"/>
                  </a:lnTo>
                  <a:lnTo>
                    <a:pt x="405" y="720"/>
                  </a:lnTo>
                  <a:lnTo>
                    <a:pt x="421" y="720"/>
                  </a:lnTo>
                  <a:cubicBezTo>
                    <a:pt x="448" y="720"/>
                    <a:pt x="469" y="742"/>
                    <a:pt x="469" y="768"/>
                  </a:cubicBezTo>
                  <a:lnTo>
                    <a:pt x="469" y="784"/>
                  </a:lnTo>
                  <a:lnTo>
                    <a:pt x="469" y="800"/>
                  </a:lnTo>
                  <a:lnTo>
                    <a:pt x="469" y="816"/>
                  </a:lnTo>
                  <a:lnTo>
                    <a:pt x="469" y="832"/>
                  </a:lnTo>
                  <a:lnTo>
                    <a:pt x="469" y="848"/>
                  </a:lnTo>
                  <a:lnTo>
                    <a:pt x="421" y="800"/>
                  </a:lnTo>
                  <a:lnTo>
                    <a:pt x="437" y="800"/>
                  </a:lnTo>
                  <a:cubicBezTo>
                    <a:pt x="464" y="800"/>
                    <a:pt x="485" y="822"/>
                    <a:pt x="485" y="848"/>
                  </a:cubicBezTo>
                  <a:lnTo>
                    <a:pt x="485" y="864"/>
                  </a:lnTo>
                  <a:lnTo>
                    <a:pt x="485" y="880"/>
                  </a:lnTo>
                  <a:lnTo>
                    <a:pt x="485" y="896"/>
                  </a:lnTo>
                  <a:lnTo>
                    <a:pt x="485" y="912"/>
                  </a:lnTo>
                  <a:lnTo>
                    <a:pt x="485" y="976"/>
                  </a:lnTo>
                  <a:lnTo>
                    <a:pt x="485" y="1024"/>
                  </a:lnTo>
                  <a:lnTo>
                    <a:pt x="485" y="1136"/>
                  </a:lnTo>
                  <a:lnTo>
                    <a:pt x="485" y="1184"/>
                  </a:lnTo>
                  <a:lnTo>
                    <a:pt x="485" y="1177"/>
                  </a:lnTo>
                  <a:lnTo>
                    <a:pt x="501" y="1273"/>
                  </a:lnTo>
                  <a:cubicBezTo>
                    <a:pt x="501" y="1275"/>
                    <a:pt x="501" y="1278"/>
                    <a:pt x="501" y="1280"/>
                  </a:cubicBezTo>
                  <a:lnTo>
                    <a:pt x="501" y="1344"/>
                  </a:lnTo>
                  <a:lnTo>
                    <a:pt x="501" y="1440"/>
                  </a:lnTo>
                  <a:lnTo>
                    <a:pt x="501" y="1488"/>
                  </a:lnTo>
                  <a:lnTo>
                    <a:pt x="501" y="1600"/>
                  </a:lnTo>
                  <a:lnTo>
                    <a:pt x="501" y="1696"/>
                  </a:lnTo>
                  <a:lnTo>
                    <a:pt x="501" y="1744"/>
                  </a:lnTo>
                  <a:lnTo>
                    <a:pt x="501" y="1856"/>
                  </a:lnTo>
                  <a:lnTo>
                    <a:pt x="501" y="1904"/>
                  </a:lnTo>
                  <a:lnTo>
                    <a:pt x="501" y="2016"/>
                  </a:lnTo>
                  <a:lnTo>
                    <a:pt x="501" y="2112"/>
                  </a:lnTo>
                  <a:lnTo>
                    <a:pt x="501" y="2208"/>
                  </a:lnTo>
                  <a:lnTo>
                    <a:pt x="501" y="2368"/>
                  </a:lnTo>
                  <a:lnTo>
                    <a:pt x="501" y="2528"/>
                  </a:lnTo>
                  <a:lnTo>
                    <a:pt x="501" y="2688"/>
                  </a:lnTo>
                  <a:lnTo>
                    <a:pt x="501" y="2832"/>
                  </a:lnTo>
                  <a:lnTo>
                    <a:pt x="501" y="2992"/>
                  </a:lnTo>
                  <a:lnTo>
                    <a:pt x="501" y="3200"/>
                  </a:lnTo>
                  <a:lnTo>
                    <a:pt x="501" y="3360"/>
                  </a:lnTo>
                  <a:lnTo>
                    <a:pt x="501" y="3568"/>
                  </a:lnTo>
                  <a:lnTo>
                    <a:pt x="501" y="3760"/>
                  </a:lnTo>
                  <a:lnTo>
                    <a:pt x="501" y="3920"/>
                  </a:lnTo>
                  <a:lnTo>
                    <a:pt x="501" y="4128"/>
                  </a:lnTo>
                  <a:lnTo>
                    <a:pt x="501" y="4336"/>
                  </a:lnTo>
                  <a:lnTo>
                    <a:pt x="501" y="4496"/>
                  </a:lnTo>
                  <a:lnTo>
                    <a:pt x="501" y="4640"/>
                  </a:lnTo>
                  <a:lnTo>
                    <a:pt x="501" y="4752"/>
                  </a:lnTo>
                  <a:lnTo>
                    <a:pt x="501" y="4912"/>
                  </a:lnTo>
                  <a:lnTo>
                    <a:pt x="501" y="5056"/>
                  </a:lnTo>
                  <a:lnTo>
                    <a:pt x="517" y="5212"/>
                  </a:lnTo>
                  <a:lnTo>
                    <a:pt x="517" y="5376"/>
                  </a:lnTo>
                  <a:lnTo>
                    <a:pt x="517" y="5584"/>
                  </a:lnTo>
                  <a:lnTo>
                    <a:pt x="517" y="5792"/>
                  </a:lnTo>
                  <a:lnTo>
                    <a:pt x="517" y="5936"/>
                  </a:lnTo>
                  <a:lnTo>
                    <a:pt x="517" y="6144"/>
                  </a:lnTo>
                  <a:lnTo>
                    <a:pt x="517" y="6304"/>
                  </a:lnTo>
                  <a:lnTo>
                    <a:pt x="517" y="6512"/>
                  </a:lnTo>
                  <a:lnTo>
                    <a:pt x="517" y="6656"/>
                  </a:lnTo>
                  <a:lnTo>
                    <a:pt x="517" y="6816"/>
                  </a:lnTo>
                  <a:lnTo>
                    <a:pt x="517" y="6976"/>
                  </a:lnTo>
                  <a:lnTo>
                    <a:pt x="517" y="7136"/>
                  </a:lnTo>
                  <a:lnTo>
                    <a:pt x="517" y="7344"/>
                  </a:lnTo>
                  <a:lnTo>
                    <a:pt x="517" y="7488"/>
                  </a:lnTo>
                  <a:lnTo>
                    <a:pt x="517" y="7600"/>
                  </a:lnTo>
                  <a:lnTo>
                    <a:pt x="517" y="7744"/>
                  </a:lnTo>
                  <a:lnTo>
                    <a:pt x="517" y="7856"/>
                  </a:lnTo>
                  <a:lnTo>
                    <a:pt x="517" y="7952"/>
                  </a:lnTo>
                  <a:lnTo>
                    <a:pt x="517" y="8112"/>
                  </a:lnTo>
                  <a:lnTo>
                    <a:pt x="517" y="8208"/>
                  </a:lnTo>
                  <a:lnTo>
                    <a:pt x="517" y="8368"/>
                  </a:lnTo>
                  <a:lnTo>
                    <a:pt x="517" y="8528"/>
                  </a:lnTo>
                  <a:lnTo>
                    <a:pt x="517" y="8624"/>
                  </a:lnTo>
                  <a:lnTo>
                    <a:pt x="517" y="8784"/>
                  </a:lnTo>
                  <a:lnTo>
                    <a:pt x="517" y="8944"/>
                  </a:lnTo>
                  <a:lnTo>
                    <a:pt x="517" y="9040"/>
                  </a:lnTo>
                  <a:lnTo>
                    <a:pt x="517" y="9200"/>
                  </a:lnTo>
                  <a:lnTo>
                    <a:pt x="517" y="9296"/>
                  </a:lnTo>
                  <a:lnTo>
                    <a:pt x="533" y="9452"/>
                  </a:lnTo>
                  <a:lnTo>
                    <a:pt x="533" y="9616"/>
                  </a:lnTo>
                  <a:lnTo>
                    <a:pt x="533" y="9712"/>
                  </a:lnTo>
                  <a:lnTo>
                    <a:pt x="533" y="9824"/>
                  </a:lnTo>
                  <a:lnTo>
                    <a:pt x="533" y="9920"/>
                  </a:lnTo>
                  <a:lnTo>
                    <a:pt x="533" y="10032"/>
                  </a:lnTo>
                  <a:lnTo>
                    <a:pt x="533" y="10176"/>
                  </a:lnTo>
                  <a:lnTo>
                    <a:pt x="533" y="10288"/>
                  </a:lnTo>
                  <a:lnTo>
                    <a:pt x="533" y="10432"/>
                  </a:lnTo>
                  <a:lnTo>
                    <a:pt x="533" y="10592"/>
                  </a:lnTo>
                  <a:lnTo>
                    <a:pt x="533" y="10752"/>
                  </a:lnTo>
                  <a:lnTo>
                    <a:pt x="533" y="10848"/>
                  </a:lnTo>
                  <a:lnTo>
                    <a:pt x="533" y="10960"/>
                  </a:lnTo>
                  <a:lnTo>
                    <a:pt x="533" y="11056"/>
                  </a:lnTo>
                  <a:lnTo>
                    <a:pt x="533" y="11168"/>
                  </a:lnTo>
                  <a:lnTo>
                    <a:pt x="533" y="11264"/>
                  </a:lnTo>
                  <a:lnTo>
                    <a:pt x="533" y="11424"/>
                  </a:lnTo>
                  <a:lnTo>
                    <a:pt x="533" y="11520"/>
                  </a:lnTo>
                  <a:lnTo>
                    <a:pt x="533" y="11632"/>
                  </a:lnTo>
                  <a:cubicBezTo>
                    <a:pt x="533" y="11659"/>
                    <a:pt x="512" y="11680"/>
                    <a:pt x="485" y="11680"/>
                  </a:cubicBezTo>
                  <a:cubicBezTo>
                    <a:pt x="459" y="11680"/>
                    <a:pt x="437" y="11659"/>
                    <a:pt x="437" y="11632"/>
                  </a:cubicBezTo>
                  <a:lnTo>
                    <a:pt x="437" y="11520"/>
                  </a:lnTo>
                  <a:lnTo>
                    <a:pt x="437" y="11424"/>
                  </a:lnTo>
                  <a:lnTo>
                    <a:pt x="437" y="11264"/>
                  </a:lnTo>
                  <a:lnTo>
                    <a:pt x="437" y="11168"/>
                  </a:lnTo>
                  <a:lnTo>
                    <a:pt x="437" y="11056"/>
                  </a:lnTo>
                  <a:lnTo>
                    <a:pt x="437" y="10960"/>
                  </a:lnTo>
                  <a:lnTo>
                    <a:pt x="437" y="10848"/>
                  </a:lnTo>
                  <a:lnTo>
                    <a:pt x="437" y="10752"/>
                  </a:lnTo>
                  <a:lnTo>
                    <a:pt x="437" y="10592"/>
                  </a:lnTo>
                  <a:lnTo>
                    <a:pt x="437" y="10432"/>
                  </a:lnTo>
                  <a:lnTo>
                    <a:pt x="437" y="10288"/>
                  </a:lnTo>
                  <a:lnTo>
                    <a:pt x="437" y="10176"/>
                  </a:lnTo>
                  <a:lnTo>
                    <a:pt x="437" y="10032"/>
                  </a:lnTo>
                  <a:lnTo>
                    <a:pt x="437" y="9920"/>
                  </a:lnTo>
                  <a:lnTo>
                    <a:pt x="437" y="9824"/>
                  </a:lnTo>
                  <a:lnTo>
                    <a:pt x="437" y="9712"/>
                  </a:lnTo>
                  <a:lnTo>
                    <a:pt x="437" y="9616"/>
                  </a:lnTo>
                  <a:lnTo>
                    <a:pt x="438" y="9461"/>
                  </a:lnTo>
                  <a:lnTo>
                    <a:pt x="421" y="9296"/>
                  </a:lnTo>
                  <a:lnTo>
                    <a:pt x="421" y="9200"/>
                  </a:lnTo>
                  <a:lnTo>
                    <a:pt x="421" y="9040"/>
                  </a:lnTo>
                  <a:lnTo>
                    <a:pt x="421" y="8944"/>
                  </a:lnTo>
                  <a:lnTo>
                    <a:pt x="421" y="8784"/>
                  </a:lnTo>
                  <a:lnTo>
                    <a:pt x="421" y="8624"/>
                  </a:lnTo>
                  <a:lnTo>
                    <a:pt x="421" y="8528"/>
                  </a:lnTo>
                  <a:lnTo>
                    <a:pt x="421" y="8368"/>
                  </a:lnTo>
                  <a:lnTo>
                    <a:pt x="421" y="8208"/>
                  </a:lnTo>
                  <a:lnTo>
                    <a:pt x="421" y="8112"/>
                  </a:lnTo>
                  <a:lnTo>
                    <a:pt x="421" y="7952"/>
                  </a:lnTo>
                  <a:lnTo>
                    <a:pt x="421" y="7856"/>
                  </a:lnTo>
                  <a:lnTo>
                    <a:pt x="421" y="7744"/>
                  </a:lnTo>
                  <a:lnTo>
                    <a:pt x="421" y="7600"/>
                  </a:lnTo>
                  <a:lnTo>
                    <a:pt x="421" y="7488"/>
                  </a:lnTo>
                  <a:lnTo>
                    <a:pt x="421" y="7344"/>
                  </a:lnTo>
                  <a:lnTo>
                    <a:pt x="421" y="7136"/>
                  </a:lnTo>
                  <a:lnTo>
                    <a:pt x="421" y="6976"/>
                  </a:lnTo>
                  <a:lnTo>
                    <a:pt x="421" y="6816"/>
                  </a:lnTo>
                  <a:lnTo>
                    <a:pt x="421" y="6656"/>
                  </a:lnTo>
                  <a:lnTo>
                    <a:pt x="421" y="6512"/>
                  </a:lnTo>
                  <a:lnTo>
                    <a:pt x="421" y="6304"/>
                  </a:lnTo>
                  <a:lnTo>
                    <a:pt x="421" y="6144"/>
                  </a:lnTo>
                  <a:lnTo>
                    <a:pt x="421" y="5936"/>
                  </a:lnTo>
                  <a:lnTo>
                    <a:pt x="421" y="5792"/>
                  </a:lnTo>
                  <a:lnTo>
                    <a:pt x="421" y="5584"/>
                  </a:lnTo>
                  <a:lnTo>
                    <a:pt x="421" y="5376"/>
                  </a:lnTo>
                  <a:lnTo>
                    <a:pt x="422" y="5221"/>
                  </a:lnTo>
                  <a:lnTo>
                    <a:pt x="405" y="5056"/>
                  </a:lnTo>
                  <a:lnTo>
                    <a:pt x="405" y="4912"/>
                  </a:lnTo>
                  <a:lnTo>
                    <a:pt x="405" y="4752"/>
                  </a:lnTo>
                  <a:lnTo>
                    <a:pt x="405" y="4640"/>
                  </a:lnTo>
                  <a:lnTo>
                    <a:pt x="405" y="4496"/>
                  </a:lnTo>
                  <a:lnTo>
                    <a:pt x="405" y="4336"/>
                  </a:lnTo>
                  <a:lnTo>
                    <a:pt x="405" y="4128"/>
                  </a:lnTo>
                  <a:lnTo>
                    <a:pt x="405" y="3920"/>
                  </a:lnTo>
                  <a:lnTo>
                    <a:pt x="405" y="3760"/>
                  </a:lnTo>
                  <a:lnTo>
                    <a:pt x="405" y="3568"/>
                  </a:lnTo>
                  <a:lnTo>
                    <a:pt x="405" y="3360"/>
                  </a:lnTo>
                  <a:lnTo>
                    <a:pt x="405" y="3200"/>
                  </a:lnTo>
                  <a:lnTo>
                    <a:pt x="405" y="2992"/>
                  </a:lnTo>
                  <a:lnTo>
                    <a:pt x="405" y="2832"/>
                  </a:lnTo>
                  <a:lnTo>
                    <a:pt x="405" y="2688"/>
                  </a:lnTo>
                  <a:lnTo>
                    <a:pt x="405" y="2528"/>
                  </a:lnTo>
                  <a:lnTo>
                    <a:pt x="405" y="2368"/>
                  </a:lnTo>
                  <a:lnTo>
                    <a:pt x="405" y="2208"/>
                  </a:lnTo>
                  <a:lnTo>
                    <a:pt x="405" y="2112"/>
                  </a:lnTo>
                  <a:lnTo>
                    <a:pt x="405" y="2016"/>
                  </a:lnTo>
                  <a:lnTo>
                    <a:pt x="405" y="1904"/>
                  </a:lnTo>
                  <a:lnTo>
                    <a:pt x="405" y="1856"/>
                  </a:lnTo>
                  <a:lnTo>
                    <a:pt x="405" y="1744"/>
                  </a:lnTo>
                  <a:lnTo>
                    <a:pt x="405" y="1696"/>
                  </a:lnTo>
                  <a:lnTo>
                    <a:pt x="405" y="1600"/>
                  </a:lnTo>
                  <a:lnTo>
                    <a:pt x="405" y="1488"/>
                  </a:lnTo>
                  <a:lnTo>
                    <a:pt x="405" y="1440"/>
                  </a:lnTo>
                  <a:lnTo>
                    <a:pt x="405" y="1344"/>
                  </a:lnTo>
                  <a:lnTo>
                    <a:pt x="405" y="1280"/>
                  </a:lnTo>
                  <a:lnTo>
                    <a:pt x="406" y="1288"/>
                  </a:lnTo>
                  <a:lnTo>
                    <a:pt x="390" y="1192"/>
                  </a:lnTo>
                  <a:cubicBezTo>
                    <a:pt x="390" y="1190"/>
                    <a:pt x="389" y="1187"/>
                    <a:pt x="389" y="1184"/>
                  </a:cubicBezTo>
                  <a:lnTo>
                    <a:pt x="389" y="1136"/>
                  </a:lnTo>
                  <a:lnTo>
                    <a:pt x="389" y="1024"/>
                  </a:lnTo>
                  <a:lnTo>
                    <a:pt x="389" y="976"/>
                  </a:lnTo>
                  <a:lnTo>
                    <a:pt x="389" y="912"/>
                  </a:lnTo>
                  <a:lnTo>
                    <a:pt x="389" y="896"/>
                  </a:lnTo>
                  <a:lnTo>
                    <a:pt x="389" y="880"/>
                  </a:lnTo>
                  <a:lnTo>
                    <a:pt x="389" y="864"/>
                  </a:lnTo>
                  <a:lnTo>
                    <a:pt x="389" y="848"/>
                  </a:lnTo>
                  <a:lnTo>
                    <a:pt x="437" y="896"/>
                  </a:lnTo>
                  <a:lnTo>
                    <a:pt x="421" y="896"/>
                  </a:lnTo>
                  <a:cubicBezTo>
                    <a:pt x="395" y="896"/>
                    <a:pt x="373" y="875"/>
                    <a:pt x="373" y="848"/>
                  </a:cubicBezTo>
                  <a:lnTo>
                    <a:pt x="373" y="832"/>
                  </a:lnTo>
                  <a:lnTo>
                    <a:pt x="373" y="816"/>
                  </a:lnTo>
                  <a:lnTo>
                    <a:pt x="373" y="800"/>
                  </a:lnTo>
                  <a:lnTo>
                    <a:pt x="373" y="784"/>
                  </a:lnTo>
                  <a:lnTo>
                    <a:pt x="373" y="768"/>
                  </a:lnTo>
                  <a:lnTo>
                    <a:pt x="421" y="816"/>
                  </a:lnTo>
                  <a:lnTo>
                    <a:pt x="405" y="816"/>
                  </a:lnTo>
                  <a:cubicBezTo>
                    <a:pt x="379" y="816"/>
                    <a:pt x="357" y="795"/>
                    <a:pt x="357" y="768"/>
                  </a:cubicBezTo>
                  <a:lnTo>
                    <a:pt x="357" y="752"/>
                  </a:lnTo>
                  <a:lnTo>
                    <a:pt x="357" y="736"/>
                  </a:lnTo>
                  <a:lnTo>
                    <a:pt x="357" y="720"/>
                  </a:lnTo>
                  <a:lnTo>
                    <a:pt x="357" y="704"/>
                  </a:lnTo>
                  <a:lnTo>
                    <a:pt x="405" y="752"/>
                  </a:lnTo>
                  <a:lnTo>
                    <a:pt x="389" y="752"/>
                  </a:lnTo>
                  <a:cubicBezTo>
                    <a:pt x="363" y="752"/>
                    <a:pt x="341" y="731"/>
                    <a:pt x="341" y="704"/>
                  </a:cubicBezTo>
                  <a:lnTo>
                    <a:pt x="341" y="688"/>
                  </a:lnTo>
                  <a:lnTo>
                    <a:pt x="341" y="672"/>
                  </a:lnTo>
                  <a:lnTo>
                    <a:pt x="341" y="656"/>
                  </a:lnTo>
                  <a:lnTo>
                    <a:pt x="341" y="640"/>
                  </a:lnTo>
                  <a:lnTo>
                    <a:pt x="341" y="624"/>
                  </a:lnTo>
                  <a:lnTo>
                    <a:pt x="389" y="672"/>
                  </a:lnTo>
                  <a:lnTo>
                    <a:pt x="373" y="672"/>
                  </a:lnTo>
                  <a:cubicBezTo>
                    <a:pt x="347" y="672"/>
                    <a:pt x="325" y="651"/>
                    <a:pt x="325" y="624"/>
                  </a:cubicBezTo>
                  <a:lnTo>
                    <a:pt x="325" y="608"/>
                  </a:lnTo>
                  <a:lnTo>
                    <a:pt x="325" y="592"/>
                  </a:lnTo>
                  <a:lnTo>
                    <a:pt x="325" y="576"/>
                  </a:lnTo>
                  <a:lnTo>
                    <a:pt x="325" y="560"/>
                  </a:lnTo>
                  <a:lnTo>
                    <a:pt x="340" y="594"/>
                  </a:lnTo>
                  <a:lnTo>
                    <a:pt x="324" y="578"/>
                  </a:lnTo>
                  <a:cubicBezTo>
                    <a:pt x="315" y="569"/>
                    <a:pt x="309" y="557"/>
                    <a:pt x="309" y="544"/>
                  </a:cubicBezTo>
                  <a:lnTo>
                    <a:pt x="309" y="528"/>
                  </a:lnTo>
                  <a:lnTo>
                    <a:pt x="309" y="512"/>
                  </a:lnTo>
                  <a:lnTo>
                    <a:pt x="309" y="496"/>
                  </a:lnTo>
                  <a:lnTo>
                    <a:pt x="309" y="480"/>
                  </a:lnTo>
                  <a:lnTo>
                    <a:pt x="357" y="528"/>
                  </a:lnTo>
                  <a:lnTo>
                    <a:pt x="341" y="528"/>
                  </a:lnTo>
                  <a:cubicBezTo>
                    <a:pt x="315" y="528"/>
                    <a:pt x="293" y="507"/>
                    <a:pt x="293" y="480"/>
                  </a:cubicBezTo>
                  <a:lnTo>
                    <a:pt x="293" y="464"/>
                  </a:lnTo>
                  <a:lnTo>
                    <a:pt x="293" y="448"/>
                  </a:lnTo>
                  <a:lnTo>
                    <a:pt x="293" y="432"/>
                  </a:lnTo>
                  <a:lnTo>
                    <a:pt x="293" y="416"/>
                  </a:lnTo>
                  <a:lnTo>
                    <a:pt x="308" y="450"/>
                  </a:lnTo>
                  <a:lnTo>
                    <a:pt x="292" y="434"/>
                  </a:lnTo>
                  <a:cubicBezTo>
                    <a:pt x="283" y="425"/>
                    <a:pt x="277" y="413"/>
                    <a:pt x="277" y="400"/>
                  </a:cubicBezTo>
                  <a:lnTo>
                    <a:pt x="277" y="384"/>
                  </a:lnTo>
                  <a:lnTo>
                    <a:pt x="277" y="368"/>
                  </a:lnTo>
                  <a:lnTo>
                    <a:pt x="277" y="352"/>
                  </a:lnTo>
                  <a:lnTo>
                    <a:pt x="277" y="336"/>
                  </a:lnTo>
                  <a:lnTo>
                    <a:pt x="277" y="320"/>
                  </a:lnTo>
                  <a:lnTo>
                    <a:pt x="277" y="304"/>
                  </a:lnTo>
                  <a:lnTo>
                    <a:pt x="277" y="288"/>
                  </a:lnTo>
                  <a:lnTo>
                    <a:pt x="277" y="272"/>
                  </a:lnTo>
                  <a:lnTo>
                    <a:pt x="277" y="256"/>
                  </a:lnTo>
                  <a:lnTo>
                    <a:pt x="277" y="240"/>
                  </a:lnTo>
                  <a:lnTo>
                    <a:pt x="277" y="224"/>
                  </a:lnTo>
                  <a:lnTo>
                    <a:pt x="277" y="208"/>
                  </a:lnTo>
                  <a:lnTo>
                    <a:pt x="277" y="192"/>
                  </a:lnTo>
                  <a:lnTo>
                    <a:pt x="277" y="176"/>
                  </a:lnTo>
                  <a:lnTo>
                    <a:pt x="325" y="224"/>
                  </a:lnTo>
                  <a:lnTo>
                    <a:pt x="309" y="224"/>
                  </a:lnTo>
                  <a:cubicBezTo>
                    <a:pt x="283" y="224"/>
                    <a:pt x="261" y="203"/>
                    <a:pt x="261" y="176"/>
                  </a:cubicBezTo>
                  <a:lnTo>
                    <a:pt x="261" y="160"/>
                  </a:lnTo>
                  <a:lnTo>
                    <a:pt x="261" y="144"/>
                  </a:lnTo>
                  <a:lnTo>
                    <a:pt x="261" y="128"/>
                  </a:lnTo>
                  <a:lnTo>
                    <a:pt x="261" y="112"/>
                  </a:lnTo>
                  <a:lnTo>
                    <a:pt x="261" y="96"/>
                  </a:lnTo>
                  <a:lnTo>
                    <a:pt x="261" y="80"/>
                  </a:lnTo>
                  <a:lnTo>
                    <a:pt x="261" y="64"/>
                  </a:lnTo>
                  <a:lnTo>
                    <a:pt x="309" y="112"/>
                  </a:lnTo>
                  <a:lnTo>
                    <a:pt x="293" y="112"/>
                  </a:lnTo>
                  <a:cubicBezTo>
                    <a:pt x="267" y="112"/>
                    <a:pt x="245" y="91"/>
                    <a:pt x="245" y="64"/>
                  </a:cubicBezTo>
                  <a:lnTo>
                    <a:pt x="245" y="48"/>
                  </a:lnTo>
                  <a:lnTo>
                    <a:pt x="293" y="96"/>
                  </a:lnTo>
                  <a:lnTo>
                    <a:pt x="277" y="96"/>
                  </a:lnTo>
                  <a:lnTo>
                    <a:pt x="261" y="96"/>
                  </a:lnTo>
                  <a:lnTo>
                    <a:pt x="245" y="96"/>
                  </a:lnTo>
                  <a:lnTo>
                    <a:pt x="229" y="96"/>
                  </a:lnTo>
                  <a:lnTo>
                    <a:pt x="213" y="96"/>
                  </a:lnTo>
                  <a:lnTo>
                    <a:pt x="197" y="96"/>
                  </a:lnTo>
                  <a:lnTo>
                    <a:pt x="181" y="96"/>
                  </a:lnTo>
                  <a:lnTo>
                    <a:pt x="229" y="48"/>
                  </a:lnTo>
                  <a:lnTo>
                    <a:pt x="229" y="96"/>
                  </a:lnTo>
                  <a:lnTo>
                    <a:pt x="229" y="144"/>
                  </a:lnTo>
                  <a:lnTo>
                    <a:pt x="229" y="192"/>
                  </a:lnTo>
                  <a:cubicBezTo>
                    <a:pt x="229" y="219"/>
                    <a:pt x="208" y="240"/>
                    <a:pt x="181" y="240"/>
                  </a:cubicBezTo>
                  <a:lnTo>
                    <a:pt x="165" y="240"/>
                  </a:lnTo>
                  <a:cubicBezTo>
                    <a:pt x="139" y="240"/>
                    <a:pt x="117" y="219"/>
                    <a:pt x="117" y="192"/>
                  </a:cubicBezTo>
                  <a:lnTo>
                    <a:pt x="117" y="144"/>
                  </a:lnTo>
                  <a:lnTo>
                    <a:pt x="213" y="144"/>
                  </a:lnTo>
                  <a:lnTo>
                    <a:pt x="213" y="192"/>
                  </a:lnTo>
                  <a:lnTo>
                    <a:pt x="117" y="192"/>
                  </a:lnTo>
                  <a:lnTo>
                    <a:pt x="117" y="144"/>
                  </a:lnTo>
                  <a:lnTo>
                    <a:pt x="213" y="144"/>
                  </a:lnTo>
                  <a:lnTo>
                    <a:pt x="213" y="192"/>
                  </a:lnTo>
                  <a:lnTo>
                    <a:pt x="117" y="192"/>
                  </a:lnTo>
                  <a:lnTo>
                    <a:pt x="117" y="144"/>
                  </a:lnTo>
                  <a:lnTo>
                    <a:pt x="213" y="144"/>
                  </a:lnTo>
                  <a:lnTo>
                    <a:pt x="213" y="192"/>
                  </a:lnTo>
                  <a:lnTo>
                    <a:pt x="213" y="256"/>
                  </a:lnTo>
                  <a:lnTo>
                    <a:pt x="213" y="304"/>
                  </a:lnTo>
                  <a:lnTo>
                    <a:pt x="213" y="352"/>
                  </a:lnTo>
                  <a:cubicBezTo>
                    <a:pt x="213" y="376"/>
                    <a:pt x="196" y="396"/>
                    <a:pt x="173" y="400"/>
                  </a:cubicBezTo>
                  <a:cubicBezTo>
                    <a:pt x="150" y="404"/>
                    <a:pt x="127" y="390"/>
                    <a:pt x="120" y="368"/>
                  </a:cubicBezTo>
                  <a:lnTo>
                    <a:pt x="104" y="320"/>
                  </a:lnTo>
                  <a:lnTo>
                    <a:pt x="197" y="304"/>
                  </a:lnTo>
                  <a:lnTo>
                    <a:pt x="197" y="352"/>
                  </a:lnTo>
                  <a:lnTo>
                    <a:pt x="101" y="352"/>
                  </a:lnTo>
                  <a:lnTo>
                    <a:pt x="101" y="304"/>
                  </a:lnTo>
                  <a:lnTo>
                    <a:pt x="197" y="304"/>
                  </a:lnTo>
                  <a:lnTo>
                    <a:pt x="197" y="352"/>
                  </a:lnTo>
                  <a:lnTo>
                    <a:pt x="101" y="352"/>
                  </a:lnTo>
                  <a:lnTo>
                    <a:pt x="101" y="304"/>
                  </a:lnTo>
                  <a:lnTo>
                    <a:pt x="197" y="304"/>
                  </a:lnTo>
                  <a:lnTo>
                    <a:pt x="197" y="352"/>
                  </a:lnTo>
                  <a:cubicBezTo>
                    <a:pt x="197" y="379"/>
                    <a:pt x="176" y="400"/>
                    <a:pt x="149" y="400"/>
                  </a:cubicBezTo>
                  <a:lnTo>
                    <a:pt x="133" y="400"/>
                  </a:lnTo>
                  <a:cubicBezTo>
                    <a:pt x="107" y="400"/>
                    <a:pt x="85" y="379"/>
                    <a:pt x="85" y="352"/>
                  </a:cubicBezTo>
                  <a:lnTo>
                    <a:pt x="85" y="304"/>
                  </a:lnTo>
                  <a:lnTo>
                    <a:pt x="181" y="304"/>
                  </a:lnTo>
                  <a:lnTo>
                    <a:pt x="181" y="352"/>
                  </a:lnTo>
                  <a:lnTo>
                    <a:pt x="181" y="400"/>
                  </a:lnTo>
                  <a:lnTo>
                    <a:pt x="181" y="464"/>
                  </a:lnTo>
                  <a:lnTo>
                    <a:pt x="181" y="512"/>
                  </a:lnTo>
                  <a:cubicBezTo>
                    <a:pt x="181" y="539"/>
                    <a:pt x="160" y="560"/>
                    <a:pt x="133" y="560"/>
                  </a:cubicBezTo>
                  <a:lnTo>
                    <a:pt x="117" y="560"/>
                  </a:lnTo>
                  <a:cubicBezTo>
                    <a:pt x="91" y="560"/>
                    <a:pt x="69" y="539"/>
                    <a:pt x="69" y="512"/>
                  </a:cubicBezTo>
                  <a:lnTo>
                    <a:pt x="69" y="464"/>
                  </a:lnTo>
                  <a:lnTo>
                    <a:pt x="165" y="464"/>
                  </a:lnTo>
                  <a:lnTo>
                    <a:pt x="165" y="512"/>
                  </a:lnTo>
                  <a:lnTo>
                    <a:pt x="69" y="512"/>
                  </a:lnTo>
                  <a:lnTo>
                    <a:pt x="69" y="464"/>
                  </a:lnTo>
                  <a:lnTo>
                    <a:pt x="165" y="464"/>
                  </a:lnTo>
                  <a:lnTo>
                    <a:pt x="165" y="512"/>
                  </a:lnTo>
                  <a:lnTo>
                    <a:pt x="165" y="560"/>
                  </a:lnTo>
                  <a:lnTo>
                    <a:pt x="165" y="608"/>
                  </a:lnTo>
                  <a:lnTo>
                    <a:pt x="165" y="656"/>
                  </a:lnTo>
                  <a:cubicBezTo>
                    <a:pt x="165" y="683"/>
                    <a:pt x="144" y="704"/>
                    <a:pt x="117" y="704"/>
                  </a:cubicBezTo>
                  <a:lnTo>
                    <a:pt x="101" y="704"/>
                  </a:lnTo>
                  <a:lnTo>
                    <a:pt x="149" y="656"/>
                  </a:lnTo>
                  <a:lnTo>
                    <a:pt x="149" y="720"/>
                  </a:lnTo>
                  <a:lnTo>
                    <a:pt x="149" y="768"/>
                  </a:lnTo>
                  <a:lnTo>
                    <a:pt x="149" y="816"/>
                  </a:lnTo>
                  <a:cubicBezTo>
                    <a:pt x="149" y="843"/>
                    <a:pt x="128" y="864"/>
                    <a:pt x="101" y="864"/>
                  </a:cubicBezTo>
                  <a:lnTo>
                    <a:pt x="85" y="864"/>
                  </a:lnTo>
                  <a:cubicBezTo>
                    <a:pt x="59" y="864"/>
                    <a:pt x="37" y="843"/>
                    <a:pt x="37" y="816"/>
                  </a:cubicBezTo>
                  <a:lnTo>
                    <a:pt x="37" y="768"/>
                  </a:lnTo>
                  <a:lnTo>
                    <a:pt x="133" y="768"/>
                  </a:lnTo>
                  <a:lnTo>
                    <a:pt x="133" y="816"/>
                  </a:lnTo>
                  <a:lnTo>
                    <a:pt x="133" y="864"/>
                  </a:lnTo>
                  <a:lnTo>
                    <a:pt x="133" y="928"/>
                  </a:lnTo>
                  <a:lnTo>
                    <a:pt x="133" y="976"/>
                  </a:lnTo>
                  <a:lnTo>
                    <a:pt x="37" y="976"/>
                  </a:lnTo>
                  <a:lnTo>
                    <a:pt x="37" y="928"/>
                  </a:lnTo>
                  <a:lnTo>
                    <a:pt x="133" y="928"/>
                  </a:lnTo>
                  <a:lnTo>
                    <a:pt x="133" y="976"/>
                  </a:lnTo>
                  <a:cubicBezTo>
                    <a:pt x="133" y="1003"/>
                    <a:pt x="112" y="1024"/>
                    <a:pt x="85" y="1024"/>
                  </a:cubicBezTo>
                  <a:lnTo>
                    <a:pt x="69" y="1024"/>
                  </a:lnTo>
                  <a:lnTo>
                    <a:pt x="117" y="976"/>
                  </a:lnTo>
                  <a:lnTo>
                    <a:pt x="117" y="1024"/>
                  </a:lnTo>
                  <a:lnTo>
                    <a:pt x="117" y="1072"/>
                  </a:lnTo>
                  <a:lnTo>
                    <a:pt x="117" y="1136"/>
                  </a:lnTo>
                  <a:lnTo>
                    <a:pt x="117" y="1184"/>
                  </a:lnTo>
                  <a:lnTo>
                    <a:pt x="117" y="1232"/>
                  </a:lnTo>
                  <a:cubicBezTo>
                    <a:pt x="117" y="1238"/>
                    <a:pt x="117" y="1243"/>
                    <a:pt x="115" y="1248"/>
                  </a:cubicBezTo>
                  <a:lnTo>
                    <a:pt x="99" y="1296"/>
                  </a:lnTo>
                  <a:cubicBezTo>
                    <a:pt x="91" y="1321"/>
                    <a:pt x="63" y="1334"/>
                    <a:pt x="38" y="1326"/>
                  </a:cubicBezTo>
                  <a:cubicBezTo>
                    <a:pt x="13" y="1318"/>
                    <a:pt x="0" y="1290"/>
                    <a:pt x="8" y="1265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6" name="Freeform 28"/>
            <p:cNvSpPr>
              <a:spLocks/>
            </p:cNvSpPr>
            <p:nvPr/>
          </p:nvSpPr>
          <p:spPr bwMode="auto">
            <a:xfrm>
              <a:off x="3209224" y="4972904"/>
              <a:ext cx="31632" cy="526317"/>
            </a:xfrm>
            <a:custGeom>
              <a:avLst/>
              <a:gdLst>
                <a:gd name="T0" fmla="*/ 48 w 280"/>
                <a:gd name="T1" fmla="*/ 776 h 2840"/>
                <a:gd name="T2" fmla="*/ 56 w 280"/>
                <a:gd name="T3" fmla="*/ 1112 h 2840"/>
                <a:gd name="T4" fmla="*/ 56 w 280"/>
                <a:gd name="T5" fmla="*/ 1520 h 2840"/>
                <a:gd name="T6" fmla="*/ 56 w 280"/>
                <a:gd name="T7" fmla="*/ 1912 h 2840"/>
                <a:gd name="T8" fmla="*/ 64 w 280"/>
                <a:gd name="T9" fmla="*/ 2088 h 2840"/>
                <a:gd name="T10" fmla="*/ 64 w 280"/>
                <a:gd name="T11" fmla="*/ 2352 h 2840"/>
                <a:gd name="T12" fmla="*/ 64 w 280"/>
                <a:gd name="T13" fmla="*/ 2608 h 2840"/>
                <a:gd name="T14" fmla="*/ 72 w 280"/>
                <a:gd name="T15" fmla="*/ 2664 h 2840"/>
                <a:gd name="T16" fmla="*/ 72 w 280"/>
                <a:gd name="T17" fmla="*/ 2736 h 2840"/>
                <a:gd name="T18" fmla="*/ 96 w 280"/>
                <a:gd name="T19" fmla="*/ 2736 h 2840"/>
                <a:gd name="T20" fmla="*/ 66 w 280"/>
                <a:gd name="T21" fmla="*/ 2729 h 2840"/>
                <a:gd name="T22" fmla="*/ 120 w 280"/>
                <a:gd name="T23" fmla="*/ 2712 h 2840"/>
                <a:gd name="T24" fmla="*/ 136 w 280"/>
                <a:gd name="T25" fmla="*/ 2736 h 2840"/>
                <a:gd name="T26" fmla="*/ 128 w 280"/>
                <a:gd name="T27" fmla="*/ 2712 h 2840"/>
                <a:gd name="T28" fmla="*/ 112 w 280"/>
                <a:gd name="T29" fmla="*/ 2712 h 2840"/>
                <a:gd name="T30" fmla="*/ 120 w 280"/>
                <a:gd name="T31" fmla="*/ 2816 h 2840"/>
                <a:gd name="T32" fmla="*/ 152 w 280"/>
                <a:gd name="T33" fmla="*/ 2712 h 2840"/>
                <a:gd name="T34" fmla="*/ 136 w 280"/>
                <a:gd name="T35" fmla="*/ 2712 h 2840"/>
                <a:gd name="T36" fmla="*/ 176 w 280"/>
                <a:gd name="T37" fmla="*/ 2688 h 2840"/>
                <a:gd name="T38" fmla="*/ 208 w 280"/>
                <a:gd name="T39" fmla="*/ 2736 h 2840"/>
                <a:gd name="T40" fmla="*/ 200 w 280"/>
                <a:gd name="T41" fmla="*/ 2712 h 2840"/>
                <a:gd name="T42" fmla="*/ 184 w 280"/>
                <a:gd name="T43" fmla="*/ 2712 h 2840"/>
                <a:gd name="T44" fmla="*/ 240 w 280"/>
                <a:gd name="T45" fmla="*/ 2712 h 2840"/>
                <a:gd name="T46" fmla="*/ 224 w 280"/>
                <a:gd name="T47" fmla="*/ 2760 h 2840"/>
                <a:gd name="T48" fmla="*/ 256 w 280"/>
                <a:gd name="T49" fmla="*/ 2664 h 2840"/>
                <a:gd name="T50" fmla="*/ 210 w 280"/>
                <a:gd name="T51" fmla="*/ 2497 h 2840"/>
                <a:gd name="T52" fmla="*/ 216 w 280"/>
                <a:gd name="T53" fmla="*/ 2296 h 2840"/>
                <a:gd name="T54" fmla="*/ 216 w 280"/>
                <a:gd name="T55" fmla="*/ 2064 h 2840"/>
                <a:gd name="T56" fmla="*/ 224 w 280"/>
                <a:gd name="T57" fmla="*/ 1888 h 2840"/>
                <a:gd name="T58" fmla="*/ 224 w 280"/>
                <a:gd name="T59" fmla="*/ 1472 h 2840"/>
                <a:gd name="T60" fmla="*/ 233 w 280"/>
                <a:gd name="T61" fmla="*/ 1005 h 2840"/>
                <a:gd name="T62" fmla="*/ 232 w 280"/>
                <a:gd name="T63" fmla="*/ 568 h 2840"/>
                <a:gd name="T64" fmla="*/ 232 w 280"/>
                <a:gd name="T65" fmla="*/ 72 h 2840"/>
                <a:gd name="T66" fmla="*/ 280 w 280"/>
                <a:gd name="T67" fmla="*/ 336 h 2840"/>
                <a:gd name="T68" fmla="*/ 280 w 280"/>
                <a:gd name="T69" fmla="*/ 848 h 2840"/>
                <a:gd name="T70" fmla="*/ 272 w 280"/>
                <a:gd name="T71" fmla="*/ 1264 h 2840"/>
                <a:gd name="T72" fmla="*/ 272 w 280"/>
                <a:gd name="T73" fmla="*/ 1752 h 2840"/>
                <a:gd name="T74" fmla="*/ 272 w 280"/>
                <a:gd name="T75" fmla="*/ 2016 h 2840"/>
                <a:gd name="T76" fmla="*/ 264 w 280"/>
                <a:gd name="T77" fmla="*/ 2192 h 2840"/>
                <a:gd name="T78" fmla="*/ 264 w 280"/>
                <a:gd name="T79" fmla="*/ 2424 h 2840"/>
                <a:gd name="T80" fmla="*/ 256 w 280"/>
                <a:gd name="T81" fmla="*/ 2608 h 2840"/>
                <a:gd name="T82" fmla="*/ 248 w 280"/>
                <a:gd name="T83" fmla="*/ 2712 h 2840"/>
                <a:gd name="T84" fmla="*/ 192 w 280"/>
                <a:gd name="T85" fmla="*/ 2712 h 2840"/>
                <a:gd name="T86" fmla="*/ 208 w 280"/>
                <a:gd name="T87" fmla="*/ 2760 h 2840"/>
                <a:gd name="T88" fmla="*/ 168 w 280"/>
                <a:gd name="T89" fmla="*/ 2712 h 2840"/>
                <a:gd name="T90" fmla="*/ 184 w 280"/>
                <a:gd name="T91" fmla="*/ 2760 h 2840"/>
                <a:gd name="T92" fmla="*/ 136 w 280"/>
                <a:gd name="T93" fmla="*/ 2736 h 2840"/>
                <a:gd name="T94" fmla="*/ 176 w 280"/>
                <a:gd name="T95" fmla="*/ 2736 h 2840"/>
                <a:gd name="T96" fmla="*/ 168 w 280"/>
                <a:gd name="T97" fmla="*/ 2816 h 2840"/>
                <a:gd name="T98" fmla="*/ 112 w 280"/>
                <a:gd name="T99" fmla="*/ 2736 h 2840"/>
                <a:gd name="T100" fmla="*/ 144 w 280"/>
                <a:gd name="T101" fmla="*/ 2712 h 2840"/>
                <a:gd name="T102" fmla="*/ 104 w 280"/>
                <a:gd name="T103" fmla="*/ 2760 h 2840"/>
                <a:gd name="T104" fmla="*/ 111 w 280"/>
                <a:gd name="T105" fmla="*/ 2744 h 2840"/>
                <a:gd name="T106" fmla="*/ 48 w 280"/>
                <a:gd name="T107" fmla="*/ 2736 h 2840"/>
                <a:gd name="T108" fmla="*/ 24 w 280"/>
                <a:gd name="T109" fmla="*/ 2712 h 2840"/>
                <a:gd name="T110" fmla="*/ 72 w 280"/>
                <a:gd name="T111" fmla="*/ 2664 h 2840"/>
                <a:gd name="T112" fmla="*/ 16 w 280"/>
                <a:gd name="T113" fmla="*/ 2504 h 2840"/>
                <a:gd name="T114" fmla="*/ 16 w 280"/>
                <a:gd name="T115" fmla="*/ 2248 h 2840"/>
                <a:gd name="T116" fmla="*/ 8 w 280"/>
                <a:gd name="T117" fmla="*/ 2040 h 2840"/>
                <a:gd name="T118" fmla="*/ 8 w 280"/>
                <a:gd name="T119" fmla="*/ 1784 h 2840"/>
                <a:gd name="T120" fmla="*/ 8 w 280"/>
                <a:gd name="T121" fmla="*/ 1344 h 2840"/>
                <a:gd name="T122" fmla="*/ 8 w 280"/>
                <a:gd name="T123" fmla="*/ 904 h 2840"/>
                <a:gd name="T124" fmla="*/ 0 w 280"/>
                <a:gd name="T125" fmla="*/ 568 h 2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2840">
                  <a:moveTo>
                    <a:pt x="48" y="360"/>
                  </a:moveTo>
                  <a:lnTo>
                    <a:pt x="48" y="408"/>
                  </a:lnTo>
                  <a:lnTo>
                    <a:pt x="48" y="464"/>
                  </a:lnTo>
                  <a:lnTo>
                    <a:pt x="48" y="512"/>
                  </a:lnTo>
                  <a:lnTo>
                    <a:pt x="48" y="568"/>
                  </a:lnTo>
                  <a:lnTo>
                    <a:pt x="48" y="616"/>
                  </a:lnTo>
                  <a:lnTo>
                    <a:pt x="48" y="672"/>
                  </a:lnTo>
                  <a:lnTo>
                    <a:pt x="48" y="744"/>
                  </a:lnTo>
                  <a:lnTo>
                    <a:pt x="48" y="776"/>
                  </a:lnTo>
                  <a:lnTo>
                    <a:pt x="48" y="824"/>
                  </a:lnTo>
                  <a:lnTo>
                    <a:pt x="48" y="880"/>
                  </a:lnTo>
                  <a:lnTo>
                    <a:pt x="47" y="873"/>
                  </a:lnTo>
                  <a:lnTo>
                    <a:pt x="55" y="897"/>
                  </a:lnTo>
                  <a:cubicBezTo>
                    <a:pt x="56" y="899"/>
                    <a:pt x="56" y="902"/>
                    <a:pt x="56" y="904"/>
                  </a:cubicBezTo>
                  <a:lnTo>
                    <a:pt x="56" y="952"/>
                  </a:lnTo>
                  <a:lnTo>
                    <a:pt x="56" y="1008"/>
                  </a:lnTo>
                  <a:lnTo>
                    <a:pt x="56" y="1056"/>
                  </a:lnTo>
                  <a:lnTo>
                    <a:pt x="56" y="1112"/>
                  </a:lnTo>
                  <a:lnTo>
                    <a:pt x="56" y="1160"/>
                  </a:lnTo>
                  <a:lnTo>
                    <a:pt x="56" y="1216"/>
                  </a:lnTo>
                  <a:lnTo>
                    <a:pt x="56" y="1264"/>
                  </a:lnTo>
                  <a:lnTo>
                    <a:pt x="56" y="1288"/>
                  </a:lnTo>
                  <a:lnTo>
                    <a:pt x="56" y="1344"/>
                  </a:lnTo>
                  <a:lnTo>
                    <a:pt x="56" y="1368"/>
                  </a:lnTo>
                  <a:lnTo>
                    <a:pt x="56" y="1416"/>
                  </a:lnTo>
                  <a:lnTo>
                    <a:pt x="56" y="1472"/>
                  </a:lnTo>
                  <a:lnTo>
                    <a:pt x="56" y="1520"/>
                  </a:lnTo>
                  <a:lnTo>
                    <a:pt x="56" y="1576"/>
                  </a:lnTo>
                  <a:lnTo>
                    <a:pt x="56" y="1648"/>
                  </a:lnTo>
                  <a:lnTo>
                    <a:pt x="56" y="1704"/>
                  </a:lnTo>
                  <a:lnTo>
                    <a:pt x="56" y="1752"/>
                  </a:lnTo>
                  <a:lnTo>
                    <a:pt x="56" y="1784"/>
                  </a:lnTo>
                  <a:lnTo>
                    <a:pt x="56" y="1832"/>
                  </a:lnTo>
                  <a:lnTo>
                    <a:pt x="56" y="1856"/>
                  </a:lnTo>
                  <a:lnTo>
                    <a:pt x="56" y="1888"/>
                  </a:lnTo>
                  <a:lnTo>
                    <a:pt x="56" y="1912"/>
                  </a:lnTo>
                  <a:lnTo>
                    <a:pt x="56" y="1936"/>
                  </a:lnTo>
                  <a:lnTo>
                    <a:pt x="56" y="1960"/>
                  </a:lnTo>
                  <a:lnTo>
                    <a:pt x="56" y="1992"/>
                  </a:lnTo>
                  <a:lnTo>
                    <a:pt x="56" y="2016"/>
                  </a:lnTo>
                  <a:lnTo>
                    <a:pt x="56" y="2040"/>
                  </a:lnTo>
                  <a:lnTo>
                    <a:pt x="56" y="2064"/>
                  </a:lnTo>
                  <a:lnTo>
                    <a:pt x="55" y="2057"/>
                  </a:lnTo>
                  <a:lnTo>
                    <a:pt x="63" y="2081"/>
                  </a:lnTo>
                  <a:cubicBezTo>
                    <a:pt x="64" y="2083"/>
                    <a:pt x="64" y="2086"/>
                    <a:pt x="64" y="2088"/>
                  </a:cubicBezTo>
                  <a:lnTo>
                    <a:pt x="64" y="2120"/>
                  </a:lnTo>
                  <a:lnTo>
                    <a:pt x="64" y="2144"/>
                  </a:lnTo>
                  <a:lnTo>
                    <a:pt x="64" y="2168"/>
                  </a:lnTo>
                  <a:lnTo>
                    <a:pt x="64" y="2192"/>
                  </a:lnTo>
                  <a:lnTo>
                    <a:pt x="64" y="2248"/>
                  </a:lnTo>
                  <a:lnTo>
                    <a:pt x="64" y="2272"/>
                  </a:lnTo>
                  <a:lnTo>
                    <a:pt x="64" y="2296"/>
                  </a:lnTo>
                  <a:lnTo>
                    <a:pt x="64" y="2328"/>
                  </a:lnTo>
                  <a:lnTo>
                    <a:pt x="64" y="2352"/>
                  </a:lnTo>
                  <a:lnTo>
                    <a:pt x="64" y="2376"/>
                  </a:lnTo>
                  <a:lnTo>
                    <a:pt x="64" y="2400"/>
                  </a:lnTo>
                  <a:lnTo>
                    <a:pt x="64" y="2456"/>
                  </a:lnTo>
                  <a:lnTo>
                    <a:pt x="64" y="2480"/>
                  </a:lnTo>
                  <a:lnTo>
                    <a:pt x="64" y="2504"/>
                  </a:lnTo>
                  <a:lnTo>
                    <a:pt x="64" y="2528"/>
                  </a:lnTo>
                  <a:lnTo>
                    <a:pt x="64" y="2560"/>
                  </a:lnTo>
                  <a:lnTo>
                    <a:pt x="64" y="2584"/>
                  </a:lnTo>
                  <a:lnTo>
                    <a:pt x="64" y="2608"/>
                  </a:lnTo>
                  <a:lnTo>
                    <a:pt x="64" y="2632"/>
                  </a:lnTo>
                  <a:lnTo>
                    <a:pt x="64" y="2664"/>
                  </a:lnTo>
                  <a:lnTo>
                    <a:pt x="40" y="2640"/>
                  </a:lnTo>
                  <a:lnTo>
                    <a:pt x="48" y="2640"/>
                  </a:lnTo>
                  <a:lnTo>
                    <a:pt x="24" y="2664"/>
                  </a:lnTo>
                  <a:lnTo>
                    <a:pt x="24" y="2632"/>
                  </a:lnTo>
                  <a:cubicBezTo>
                    <a:pt x="24" y="2619"/>
                    <a:pt x="35" y="2608"/>
                    <a:pt x="48" y="2608"/>
                  </a:cubicBezTo>
                  <a:cubicBezTo>
                    <a:pt x="62" y="2608"/>
                    <a:pt x="72" y="2619"/>
                    <a:pt x="72" y="2632"/>
                  </a:cubicBezTo>
                  <a:lnTo>
                    <a:pt x="72" y="2664"/>
                  </a:lnTo>
                  <a:lnTo>
                    <a:pt x="72" y="2688"/>
                  </a:lnTo>
                  <a:lnTo>
                    <a:pt x="72" y="2712"/>
                  </a:lnTo>
                  <a:lnTo>
                    <a:pt x="72" y="2736"/>
                  </a:lnTo>
                  <a:cubicBezTo>
                    <a:pt x="72" y="2750"/>
                    <a:pt x="62" y="2760"/>
                    <a:pt x="48" y="2760"/>
                  </a:cubicBezTo>
                  <a:cubicBezTo>
                    <a:pt x="35" y="2760"/>
                    <a:pt x="24" y="2750"/>
                    <a:pt x="24" y="2736"/>
                  </a:cubicBezTo>
                  <a:lnTo>
                    <a:pt x="24" y="2712"/>
                  </a:lnTo>
                  <a:cubicBezTo>
                    <a:pt x="24" y="2699"/>
                    <a:pt x="35" y="2688"/>
                    <a:pt x="48" y="2688"/>
                  </a:cubicBezTo>
                  <a:cubicBezTo>
                    <a:pt x="62" y="2688"/>
                    <a:pt x="72" y="2699"/>
                    <a:pt x="72" y="2712"/>
                  </a:cubicBezTo>
                  <a:lnTo>
                    <a:pt x="72" y="2736"/>
                  </a:lnTo>
                  <a:lnTo>
                    <a:pt x="48" y="2712"/>
                  </a:lnTo>
                  <a:lnTo>
                    <a:pt x="56" y="2712"/>
                  </a:lnTo>
                  <a:lnTo>
                    <a:pt x="64" y="2712"/>
                  </a:lnTo>
                  <a:lnTo>
                    <a:pt x="72" y="2712"/>
                  </a:lnTo>
                  <a:lnTo>
                    <a:pt x="48" y="2736"/>
                  </a:lnTo>
                  <a:lnTo>
                    <a:pt x="48" y="2712"/>
                  </a:lnTo>
                  <a:cubicBezTo>
                    <a:pt x="48" y="2699"/>
                    <a:pt x="59" y="2688"/>
                    <a:pt x="72" y="2688"/>
                  </a:cubicBezTo>
                  <a:cubicBezTo>
                    <a:pt x="86" y="2688"/>
                    <a:pt x="96" y="2699"/>
                    <a:pt x="96" y="2712"/>
                  </a:cubicBezTo>
                  <a:lnTo>
                    <a:pt x="96" y="2736"/>
                  </a:lnTo>
                  <a:lnTo>
                    <a:pt x="72" y="2712"/>
                  </a:lnTo>
                  <a:lnTo>
                    <a:pt x="80" y="2712"/>
                  </a:lnTo>
                  <a:lnTo>
                    <a:pt x="88" y="2712"/>
                  </a:lnTo>
                  <a:lnTo>
                    <a:pt x="64" y="2736"/>
                  </a:lnTo>
                  <a:lnTo>
                    <a:pt x="64" y="2712"/>
                  </a:lnTo>
                  <a:cubicBezTo>
                    <a:pt x="64" y="2699"/>
                    <a:pt x="75" y="2688"/>
                    <a:pt x="88" y="2688"/>
                  </a:cubicBezTo>
                  <a:cubicBezTo>
                    <a:pt x="102" y="2688"/>
                    <a:pt x="112" y="2699"/>
                    <a:pt x="112" y="2712"/>
                  </a:cubicBezTo>
                  <a:lnTo>
                    <a:pt x="112" y="2736"/>
                  </a:lnTo>
                  <a:lnTo>
                    <a:pt x="66" y="2729"/>
                  </a:lnTo>
                  <a:lnTo>
                    <a:pt x="74" y="2705"/>
                  </a:lnTo>
                  <a:cubicBezTo>
                    <a:pt x="77" y="2694"/>
                    <a:pt x="89" y="2687"/>
                    <a:pt x="100" y="2689"/>
                  </a:cubicBezTo>
                  <a:cubicBezTo>
                    <a:pt x="112" y="2691"/>
                    <a:pt x="120" y="2701"/>
                    <a:pt x="120" y="2712"/>
                  </a:cubicBezTo>
                  <a:lnTo>
                    <a:pt x="120" y="2736"/>
                  </a:lnTo>
                  <a:cubicBezTo>
                    <a:pt x="120" y="2750"/>
                    <a:pt x="110" y="2760"/>
                    <a:pt x="96" y="2760"/>
                  </a:cubicBezTo>
                  <a:cubicBezTo>
                    <a:pt x="83" y="2760"/>
                    <a:pt x="72" y="2750"/>
                    <a:pt x="72" y="2736"/>
                  </a:cubicBezTo>
                  <a:lnTo>
                    <a:pt x="72" y="2712"/>
                  </a:lnTo>
                  <a:cubicBezTo>
                    <a:pt x="72" y="2699"/>
                    <a:pt x="83" y="2688"/>
                    <a:pt x="96" y="2688"/>
                  </a:cubicBezTo>
                  <a:cubicBezTo>
                    <a:pt x="110" y="2688"/>
                    <a:pt x="120" y="2699"/>
                    <a:pt x="120" y="2712"/>
                  </a:cubicBezTo>
                  <a:lnTo>
                    <a:pt x="120" y="2736"/>
                  </a:lnTo>
                  <a:lnTo>
                    <a:pt x="96" y="2712"/>
                  </a:lnTo>
                  <a:lnTo>
                    <a:pt x="104" y="2712"/>
                  </a:lnTo>
                  <a:lnTo>
                    <a:pt x="112" y="2712"/>
                  </a:lnTo>
                  <a:lnTo>
                    <a:pt x="88" y="2736"/>
                  </a:lnTo>
                  <a:lnTo>
                    <a:pt x="88" y="2712"/>
                  </a:lnTo>
                  <a:cubicBezTo>
                    <a:pt x="88" y="2699"/>
                    <a:pt x="99" y="2688"/>
                    <a:pt x="112" y="2688"/>
                  </a:cubicBezTo>
                  <a:cubicBezTo>
                    <a:pt x="126" y="2688"/>
                    <a:pt x="136" y="2699"/>
                    <a:pt x="136" y="2712"/>
                  </a:cubicBezTo>
                  <a:lnTo>
                    <a:pt x="136" y="2736"/>
                  </a:lnTo>
                  <a:lnTo>
                    <a:pt x="112" y="2712"/>
                  </a:lnTo>
                  <a:lnTo>
                    <a:pt x="120" y="2712"/>
                  </a:lnTo>
                  <a:lnTo>
                    <a:pt x="96" y="2736"/>
                  </a:lnTo>
                  <a:lnTo>
                    <a:pt x="96" y="2712"/>
                  </a:lnTo>
                  <a:cubicBezTo>
                    <a:pt x="96" y="2699"/>
                    <a:pt x="107" y="2688"/>
                    <a:pt x="120" y="2688"/>
                  </a:cubicBezTo>
                  <a:cubicBezTo>
                    <a:pt x="134" y="2688"/>
                    <a:pt x="144" y="2699"/>
                    <a:pt x="144" y="2712"/>
                  </a:cubicBezTo>
                  <a:lnTo>
                    <a:pt x="144" y="2736"/>
                  </a:lnTo>
                  <a:lnTo>
                    <a:pt x="120" y="2712"/>
                  </a:lnTo>
                  <a:lnTo>
                    <a:pt x="128" y="2712"/>
                  </a:lnTo>
                  <a:lnTo>
                    <a:pt x="136" y="2712"/>
                  </a:lnTo>
                  <a:lnTo>
                    <a:pt x="112" y="2736"/>
                  </a:lnTo>
                  <a:lnTo>
                    <a:pt x="112" y="2712"/>
                  </a:lnTo>
                  <a:cubicBezTo>
                    <a:pt x="112" y="2699"/>
                    <a:pt x="123" y="2688"/>
                    <a:pt x="136" y="2688"/>
                  </a:cubicBezTo>
                  <a:cubicBezTo>
                    <a:pt x="150" y="2688"/>
                    <a:pt x="160" y="2699"/>
                    <a:pt x="160" y="2712"/>
                  </a:cubicBezTo>
                  <a:lnTo>
                    <a:pt x="160" y="2736"/>
                  </a:lnTo>
                  <a:cubicBezTo>
                    <a:pt x="160" y="2750"/>
                    <a:pt x="150" y="2760"/>
                    <a:pt x="136" y="2760"/>
                  </a:cubicBezTo>
                  <a:cubicBezTo>
                    <a:pt x="123" y="2760"/>
                    <a:pt x="112" y="2750"/>
                    <a:pt x="112" y="2736"/>
                  </a:cubicBezTo>
                  <a:lnTo>
                    <a:pt x="112" y="2712"/>
                  </a:lnTo>
                  <a:cubicBezTo>
                    <a:pt x="112" y="2701"/>
                    <a:pt x="121" y="2691"/>
                    <a:pt x="133" y="2689"/>
                  </a:cubicBezTo>
                  <a:cubicBezTo>
                    <a:pt x="144" y="2687"/>
                    <a:pt x="156" y="2694"/>
                    <a:pt x="159" y="2705"/>
                  </a:cubicBezTo>
                  <a:lnTo>
                    <a:pt x="167" y="2729"/>
                  </a:lnTo>
                  <a:cubicBezTo>
                    <a:pt x="168" y="2731"/>
                    <a:pt x="168" y="2734"/>
                    <a:pt x="168" y="2736"/>
                  </a:cubicBezTo>
                  <a:lnTo>
                    <a:pt x="168" y="2768"/>
                  </a:lnTo>
                  <a:lnTo>
                    <a:pt x="168" y="2792"/>
                  </a:lnTo>
                  <a:lnTo>
                    <a:pt x="168" y="2816"/>
                  </a:lnTo>
                  <a:cubicBezTo>
                    <a:pt x="168" y="2830"/>
                    <a:pt x="158" y="2840"/>
                    <a:pt x="144" y="2840"/>
                  </a:cubicBezTo>
                  <a:cubicBezTo>
                    <a:pt x="131" y="2840"/>
                    <a:pt x="120" y="2830"/>
                    <a:pt x="120" y="2816"/>
                  </a:cubicBezTo>
                  <a:lnTo>
                    <a:pt x="120" y="2792"/>
                  </a:lnTo>
                  <a:lnTo>
                    <a:pt x="120" y="2768"/>
                  </a:lnTo>
                  <a:lnTo>
                    <a:pt x="120" y="2736"/>
                  </a:lnTo>
                  <a:lnTo>
                    <a:pt x="120" y="2712"/>
                  </a:lnTo>
                  <a:cubicBezTo>
                    <a:pt x="120" y="2699"/>
                    <a:pt x="131" y="2688"/>
                    <a:pt x="144" y="2688"/>
                  </a:cubicBezTo>
                  <a:cubicBezTo>
                    <a:pt x="158" y="2688"/>
                    <a:pt x="168" y="2699"/>
                    <a:pt x="168" y="2712"/>
                  </a:cubicBezTo>
                  <a:lnTo>
                    <a:pt x="168" y="2736"/>
                  </a:lnTo>
                  <a:lnTo>
                    <a:pt x="144" y="2712"/>
                  </a:lnTo>
                  <a:lnTo>
                    <a:pt x="152" y="2712"/>
                  </a:lnTo>
                  <a:lnTo>
                    <a:pt x="128" y="2736"/>
                  </a:lnTo>
                  <a:lnTo>
                    <a:pt x="128" y="2712"/>
                  </a:lnTo>
                  <a:cubicBezTo>
                    <a:pt x="128" y="2699"/>
                    <a:pt x="139" y="2688"/>
                    <a:pt x="152" y="2688"/>
                  </a:cubicBezTo>
                  <a:cubicBezTo>
                    <a:pt x="166" y="2688"/>
                    <a:pt x="176" y="2699"/>
                    <a:pt x="176" y="2712"/>
                  </a:cubicBezTo>
                  <a:lnTo>
                    <a:pt x="176" y="2736"/>
                  </a:lnTo>
                  <a:lnTo>
                    <a:pt x="152" y="2712"/>
                  </a:lnTo>
                  <a:lnTo>
                    <a:pt x="160" y="2712"/>
                  </a:lnTo>
                  <a:lnTo>
                    <a:pt x="136" y="2736"/>
                  </a:lnTo>
                  <a:lnTo>
                    <a:pt x="136" y="2712"/>
                  </a:lnTo>
                  <a:cubicBezTo>
                    <a:pt x="136" y="2699"/>
                    <a:pt x="147" y="2688"/>
                    <a:pt x="160" y="2688"/>
                  </a:cubicBezTo>
                  <a:cubicBezTo>
                    <a:pt x="174" y="2688"/>
                    <a:pt x="184" y="2699"/>
                    <a:pt x="184" y="2712"/>
                  </a:cubicBezTo>
                  <a:lnTo>
                    <a:pt x="184" y="2736"/>
                  </a:lnTo>
                  <a:lnTo>
                    <a:pt x="160" y="2712"/>
                  </a:lnTo>
                  <a:lnTo>
                    <a:pt x="168" y="2712"/>
                  </a:lnTo>
                  <a:lnTo>
                    <a:pt x="176" y="2712"/>
                  </a:lnTo>
                  <a:lnTo>
                    <a:pt x="152" y="2736"/>
                  </a:lnTo>
                  <a:lnTo>
                    <a:pt x="152" y="2712"/>
                  </a:lnTo>
                  <a:cubicBezTo>
                    <a:pt x="152" y="2699"/>
                    <a:pt x="163" y="2688"/>
                    <a:pt x="176" y="2688"/>
                  </a:cubicBezTo>
                  <a:cubicBezTo>
                    <a:pt x="190" y="2688"/>
                    <a:pt x="200" y="2699"/>
                    <a:pt x="200" y="2712"/>
                  </a:cubicBezTo>
                  <a:lnTo>
                    <a:pt x="200" y="2736"/>
                  </a:lnTo>
                  <a:lnTo>
                    <a:pt x="176" y="2712"/>
                  </a:lnTo>
                  <a:lnTo>
                    <a:pt x="184" y="2712"/>
                  </a:lnTo>
                  <a:lnTo>
                    <a:pt x="160" y="2736"/>
                  </a:lnTo>
                  <a:lnTo>
                    <a:pt x="160" y="2712"/>
                  </a:lnTo>
                  <a:cubicBezTo>
                    <a:pt x="160" y="2699"/>
                    <a:pt x="171" y="2688"/>
                    <a:pt x="184" y="2688"/>
                  </a:cubicBezTo>
                  <a:cubicBezTo>
                    <a:pt x="198" y="2688"/>
                    <a:pt x="208" y="2699"/>
                    <a:pt x="208" y="2712"/>
                  </a:cubicBezTo>
                  <a:lnTo>
                    <a:pt x="208" y="2736"/>
                  </a:lnTo>
                  <a:lnTo>
                    <a:pt x="184" y="2712"/>
                  </a:lnTo>
                  <a:lnTo>
                    <a:pt x="192" y="2712"/>
                  </a:lnTo>
                  <a:lnTo>
                    <a:pt x="168" y="2736"/>
                  </a:lnTo>
                  <a:lnTo>
                    <a:pt x="168" y="2712"/>
                  </a:lnTo>
                  <a:cubicBezTo>
                    <a:pt x="168" y="2699"/>
                    <a:pt x="179" y="2688"/>
                    <a:pt x="192" y="2688"/>
                  </a:cubicBezTo>
                  <a:cubicBezTo>
                    <a:pt x="206" y="2688"/>
                    <a:pt x="216" y="2699"/>
                    <a:pt x="216" y="2712"/>
                  </a:cubicBezTo>
                  <a:lnTo>
                    <a:pt x="216" y="2736"/>
                  </a:lnTo>
                  <a:lnTo>
                    <a:pt x="192" y="2712"/>
                  </a:lnTo>
                  <a:lnTo>
                    <a:pt x="200" y="2712"/>
                  </a:lnTo>
                  <a:lnTo>
                    <a:pt x="176" y="2736"/>
                  </a:lnTo>
                  <a:lnTo>
                    <a:pt x="176" y="2712"/>
                  </a:lnTo>
                  <a:cubicBezTo>
                    <a:pt x="176" y="2699"/>
                    <a:pt x="187" y="2688"/>
                    <a:pt x="200" y="2688"/>
                  </a:cubicBezTo>
                  <a:cubicBezTo>
                    <a:pt x="214" y="2688"/>
                    <a:pt x="224" y="2699"/>
                    <a:pt x="224" y="2712"/>
                  </a:cubicBezTo>
                  <a:lnTo>
                    <a:pt x="224" y="2736"/>
                  </a:lnTo>
                  <a:lnTo>
                    <a:pt x="200" y="2712"/>
                  </a:lnTo>
                  <a:lnTo>
                    <a:pt x="208" y="2712"/>
                  </a:lnTo>
                  <a:lnTo>
                    <a:pt x="184" y="2736"/>
                  </a:lnTo>
                  <a:lnTo>
                    <a:pt x="184" y="2712"/>
                  </a:lnTo>
                  <a:cubicBezTo>
                    <a:pt x="184" y="2699"/>
                    <a:pt x="195" y="2688"/>
                    <a:pt x="208" y="2688"/>
                  </a:cubicBezTo>
                  <a:cubicBezTo>
                    <a:pt x="222" y="2688"/>
                    <a:pt x="232" y="2699"/>
                    <a:pt x="232" y="2712"/>
                  </a:cubicBezTo>
                  <a:lnTo>
                    <a:pt x="232" y="2736"/>
                  </a:lnTo>
                  <a:lnTo>
                    <a:pt x="208" y="2712"/>
                  </a:lnTo>
                  <a:lnTo>
                    <a:pt x="216" y="2712"/>
                  </a:lnTo>
                  <a:lnTo>
                    <a:pt x="192" y="2736"/>
                  </a:lnTo>
                  <a:lnTo>
                    <a:pt x="192" y="2712"/>
                  </a:lnTo>
                  <a:cubicBezTo>
                    <a:pt x="192" y="2699"/>
                    <a:pt x="203" y="2688"/>
                    <a:pt x="216" y="2688"/>
                  </a:cubicBezTo>
                  <a:cubicBezTo>
                    <a:pt x="230" y="2688"/>
                    <a:pt x="240" y="2699"/>
                    <a:pt x="240" y="2712"/>
                  </a:cubicBezTo>
                  <a:lnTo>
                    <a:pt x="240" y="2736"/>
                  </a:lnTo>
                  <a:lnTo>
                    <a:pt x="216" y="2712"/>
                  </a:lnTo>
                  <a:lnTo>
                    <a:pt x="224" y="2712"/>
                  </a:lnTo>
                  <a:lnTo>
                    <a:pt x="200" y="2736"/>
                  </a:lnTo>
                  <a:lnTo>
                    <a:pt x="200" y="2712"/>
                  </a:lnTo>
                  <a:cubicBezTo>
                    <a:pt x="200" y="2699"/>
                    <a:pt x="211" y="2688"/>
                    <a:pt x="224" y="2688"/>
                  </a:cubicBezTo>
                  <a:cubicBezTo>
                    <a:pt x="238" y="2688"/>
                    <a:pt x="248" y="2699"/>
                    <a:pt x="248" y="2712"/>
                  </a:cubicBezTo>
                  <a:lnTo>
                    <a:pt x="248" y="2736"/>
                  </a:lnTo>
                  <a:cubicBezTo>
                    <a:pt x="248" y="2750"/>
                    <a:pt x="238" y="2760"/>
                    <a:pt x="224" y="2760"/>
                  </a:cubicBezTo>
                  <a:cubicBezTo>
                    <a:pt x="211" y="2760"/>
                    <a:pt x="200" y="2750"/>
                    <a:pt x="200" y="2736"/>
                  </a:cubicBezTo>
                  <a:lnTo>
                    <a:pt x="200" y="2712"/>
                  </a:lnTo>
                  <a:lnTo>
                    <a:pt x="200" y="2688"/>
                  </a:lnTo>
                  <a:lnTo>
                    <a:pt x="200" y="2664"/>
                  </a:lnTo>
                  <a:cubicBezTo>
                    <a:pt x="200" y="2663"/>
                    <a:pt x="201" y="2661"/>
                    <a:pt x="201" y="2659"/>
                  </a:cubicBezTo>
                  <a:lnTo>
                    <a:pt x="209" y="2627"/>
                  </a:lnTo>
                  <a:cubicBezTo>
                    <a:pt x="212" y="2615"/>
                    <a:pt x="223" y="2607"/>
                    <a:pt x="235" y="2609"/>
                  </a:cubicBezTo>
                  <a:cubicBezTo>
                    <a:pt x="247" y="2610"/>
                    <a:pt x="256" y="2620"/>
                    <a:pt x="256" y="2632"/>
                  </a:cubicBezTo>
                  <a:lnTo>
                    <a:pt x="256" y="2664"/>
                  </a:lnTo>
                  <a:cubicBezTo>
                    <a:pt x="256" y="2678"/>
                    <a:pt x="246" y="2688"/>
                    <a:pt x="232" y="2688"/>
                  </a:cubicBezTo>
                  <a:cubicBezTo>
                    <a:pt x="219" y="2688"/>
                    <a:pt x="208" y="2678"/>
                    <a:pt x="208" y="2664"/>
                  </a:cubicBezTo>
                  <a:lnTo>
                    <a:pt x="208" y="2632"/>
                  </a:lnTo>
                  <a:lnTo>
                    <a:pt x="208" y="2608"/>
                  </a:lnTo>
                  <a:lnTo>
                    <a:pt x="208" y="2584"/>
                  </a:lnTo>
                  <a:lnTo>
                    <a:pt x="208" y="2560"/>
                  </a:lnTo>
                  <a:lnTo>
                    <a:pt x="208" y="2528"/>
                  </a:lnTo>
                  <a:lnTo>
                    <a:pt x="208" y="2504"/>
                  </a:lnTo>
                  <a:cubicBezTo>
                    <a:pt x="208" y="2502"/>
                    <a:pt x="209" y="2499"/>
                    <a:pt x="210" y="2497"/>
                  </a:cubicBezTo>
                  <a:lnTo>
                    <a:pt x="218" y="2473"/>
                  </a:lnTo>
                  <a:lnTo>
                    <a:pt x="216" y="2480"/>
                  </a:lnTo>
                  <a:lnTo>
                    <a:pt x="216" y="2456"/>
                  </a:lnTo>
                  <a:lnTo>
                    <a:pt x="216" y="2424"/>
                  </a:lnTo>
                  <a:lnTo>
                    <a:pt x="216" y="2400"/>
                  </a:lnTo>
                  <a:lnTo>
                    <a:pt x="216" y="2376"/>
                  </a:lnTo>
                  <a:lnTo>
                    <a:pt x="216" y="2352"/>
                  </a:lnTo>
                  <a:lnTo>
                    <a:pt x="216" y="2328"/>
                  </a:lnTo>
                  <a:lnTo>
                    <a:pt x="216" y="2296"/>
                  </a:lnTo>
                  <a:lnTo>
                    <a:pt x="216" y="2272"/>
                  </a:lnTo>
                  <a:lnTo>
                    <a:pt x="216" y="2248"/>
                  </a:lnTo>
                  <a:lnTo>
                    <a:pt x="216" y="2224"/>
                  </a:lnTo>
                  <a:lnTo>
                    <a:pt x="216" y="2192"/>
                  </a:lnTo>
                  <a:lnTo>
                    <a:pt x="216" y="2168"/>
                  </a:lnTo>
                  <a:lnTo>
                    <a:pt x="216" y="2144"/>
                  </a:lnTo>
                  <a:lnTo>
                    <a:pt x="216" y="2120"/>
                  </a:lnTo>
                  <a:lnTo>
                    <a:pt x="216" y="2088"/>
                  </a:lnTo>
                  <a:lnTo>
                    <a:pt x="216" y="2064"/>
                  </a:lnTo>
                  <a:cubicBezTo>
                    <a:pt x="216" y="2062"/>
                    <a:pt x="217" y="2059"/>
                    <a:pt x="218" y="2057"/>
                  </a:cubicBezTo>
                  <a:lnTo>
                    <a:pt x="226" y="2033"/>
                  </a:lnTo>
                  <a:lnTo>
                    <a:pt x="224" y="2040"/>
                  </a:lnTo>
                  <a:lnTo>
                    <a:pt x="224" y="2016"/>
                  </a:lnTo>
                  <a:lnTo>
                    <a:pt x="224" y="1992"/>
                  </a:lnTo>
                  <a:lnTo>
                    <a:pt x="224" y="1960"/>
                  </a:lnTo>
                  <a:lnTo>
                    <a:pt x="224" y="1936"/>
                  </a:lnTo>
                  <a:lnTo>
                    <a:pt x="224" y="1912"/>
                  </a:lnTo>
                  <a:lnTo>
                    <a:pt x="224" y="1888"/>
                  </a:lnTo>
                  <a:lnTo>
                    <a:pt x="224" y="1856"/>
                  </a:lnTo>
                  <a:lnTo>
                    <a:pt x="224" y="1832"/>
                  </a:lnTo>
                  <a:lnTo>
                    <a:pt x="224" y="1784"/>
                  </a:lnTo>
                  <a:lnTo>
                    <a:pt x="224" y="1752"/>
                  </a:lnTo>
                  <a:lnTo>
                    <a:pt x="224" y="1680"/>
                  </a:lnTo>
                  <a:lnTo>
                    <a:pt x="224" y="1624"/>
                  </a:lnTo>
                  <a:lnTo>
                    <a:pt x="224" y="1576"/>
                  </a:lnTo>
                  <a:lnTo>
                    <a:pt x="224" y="1520"/>
                  </a:lnTo>
                  <a:lnTo>
                    <a:pt x="224" y="1472"/>
                  </a:lnTo>
                  <a:lnTo>
                    <a:pt x="224" y="1416"/>
                  </a:lnTo>
                  <a:lnTo>
                    <a:pt x="224" y="1368"/>
                  </a:lnTo>
                  <a:lnTo>
                    <a:pt x="224" y="1312"/>
                  </a:lnTo>
                  <a:lnTo>
                    <a:pt x="224" y="1264"/>
                  </a:lnTo>
                  <a:lnTo>
                    <a:pt x="224" y="1184"/>
                  </a:lnTo>
                  <a:lnTo>
                    <a:pt x="224" y="1136"/>
                  </a:lnTo>
                  <a:lnTo>
                    <a:pt x="224" y="1056"/>
                  </a:lnTo>
                  <a:cubicBezTo>
                    <a:pt x="224" y="1055"/>
                    <a:pt x="225" y="1054"/>
                    <a:pt x="225" y="1053"/>
                  </a:cubicBezTo>
                  <a:lnTo>
                    <a:pt x="233" y="1005"/>
                  </a:lnTo>
                  <a:lnTo>
                    <a:pt x="232" y="1008"/>
                  </a:lnTo>
                  <a:lnTo>
                    <a:pt x="232" y="952"/>
                  </a:lnTo>
                  <a:lnTo>
                    <a:pt x="232" y="904"/>
                  </a:lnTo>
                  <a:lnTo>
                    <a:pt x="232" y="848"/>
                  </a:lnTo>
                  <a:lnTo>
                    <a:pt x="232" y="800"/>
                  </a:lnTo>
                  <a:lnTo>
                    <a:pt x="232" y="744"/>
                  </a:lnTo>
                  <a:lnTo>
                    <a:pt x="232" y="696"/>
                  </a:lnTo>
                  <a:lnTo>
                    <a:pt x="232" y="640"/>
                  </a:lnTo>
                  <a:lnTo>
                    <a:pt x="232" y="568"/>
                  </a:lnTo>
                  <a:lnTo>
                    <a:pt x="232" y="512"/>
                  </a:lnTo>
                  <a:lnTo>
                    <a:pt x="232" y="464"/>
                  </a:lnTo>
                  <a:lnTo>
                    <a:pt x="232" y="384"/>
                  </a:lnTo>
                  <a:lnTo>
                    <a:pt x="232" y="336"/>
                  </a:lnTo>
                  <a:lnTo>
                    <a:pt x="232" y="256"/>
                  </a:lnTo>
                  <a:lnTo>
                    <a:pt x="232" y="200"/>
                  </a:lnTo>
                  <a:lnTo>
                    <a:pt x="232" y="152"/>
                  </a:lnTo>
                  <a:lnTo>
                    <a:pt x="232" y="104"/>
                  </a:lnTo>
                  <a:lnTo>
                    <a:pt x="232" y="72"/>
                  </a:lnTo>
                  <a:lnTo>
                    <a:pt x="232" y="24"/>
                  </a:lnTo>
                  <a:cubicBezTo>
                    <a:pt x="232" y="11"/>
                    <a:pt x="243" y="0"/>
                    <a:pt x="256" y="0"/>
                  </a:cubicBezTo>
                  <a:cubicBezTo>
                    <a:pt x="270" y="0"/>
                    <a:pt x="280" y="11"/>
                    <a:pt x="280" y="24"/>
                  </a:cubicBezTo>
                  <a:lnTo>
                    <a:pt x="280" y="72"/>
                  </a:lnTo>
                  <a:lnTo>
                    <a:pt x="280" y="104"/>
                  </a:lnTo>
                  <a:lnTo>
                    <a:pt x="280" y="152"/>
                  </a:lnTo>
                  <a:lnTo>
                    <a:pt x="280" y="200"/>
                  </a:lnTo>
                  <a:lnTo>
                    <a:pt x="280" y="256"/>
                  </a:lnTo>
                  <a:lnTo>
                    <a:pt x="280" y="336"/>
                  </a:lnTo>
                  <a:lnTo>
                    <a:pt x="280" y="384"/>
                  </a:lnTo>
                  <a:lnTo>
                    <a:pt x="280" y="464"/>
                  </a:lnTo>
                  <a:lnTo>
                    <a:pt x="280" y="512"/>
                  </a:lnTo>
                  <a:lnTo>
                    <a:pt x="280" y="568"/>
                  </a:lnTo>
                  <a:lnTo>
                    <a:pt x="280" y="640"/>
                  </a:lnTo>
                  <a:lnTo>
                    <a:pt x="280" y="696"/>
                  </a:lnTo>
                  <a:lnTo>
                    <a:pt x="280" y="744"/>
                  </a:lnTo>
                  <a:lnTo>
                    <a:pt x="280" y="800"/>
                  </a:lnTo>
                  <a:lnTo>
                    <a:pt x="280" y="848"/>
                  </a:lnTo>
                  <a:lnTo>
                    <a:pt x="280" y="904"/>
                  </a:lnTo>
                  <a:lnTo>
                    <a:pt x="280" y="952"/>
                  </a:lnTo>
                  <a:lnTo>
                    <a:pt x="280" y="1008"/>
                  </a:lnTo>
                  <a:cubicBezTo>
                    <a:pt x="280" y="1010"/>
                    <a:pt x="280" y="1011"/>
                    <a:pt x="280" y="1012"/>
                  </a:cubicBezTo>
                  <a:lnTo>
                    <a:pt x="272" y="1060"/>
                  </a:lnTo>
                  <a:lnTo>
                    <a:pt x="272" y="1056"/>
                  </a:lnTo>
                  <a:lnTo>
                    <a:pt x="272" y="1136"/>
                  </a:lnTo>
                  <a:lnTo>
                    <a:pt x="272" y="1184"/>
                  </a:lnTo>
                  <a:lnTo>
                    <a:pt x="272" y="1264"/>
                  </a:lnTo>
                  <a:lnTo>
                    <a:pt x="272" y="1312"/>
                  </a:lnTo>
                  <a:lnTo>
                    <a:pt x="272" y="1368"/>
                  </a:lnTo>
                  <a:lnTo>
                    <a:pt x="272" y="1416"/>
                  </a:lnTo>
                  <a:lnTo>
                    <a:pt x="272" y="1472"/>
                  </a:lnTo>
                  <a:lnTo>
                    <a:pt x="272" y="1520"/>
                  </a:lnTo>
                  <a:lnTo>
                    <a:pt x="272" y="1576"/>
                  </a:lnTo>
                  <a:lnTo>
                    <a:pt x="272" y="1624"/>
                  </a:lnTo>
                  <a:lnTo>
                    <a:pt x="272" y="1680"/>
                  </a:lnTo>
                  <a:lnTo>
                    <a:pt x="272" y="1752"/>
                  </a:lnTo>
                  <a:lnTo>
                    <a:pt x="272" y="1784"/>
                  </a:lnTo>
                  <a:lnTo>
                    <a:pt x="272" y="1832"/>
                  </a:lnTo>
                  <a:lnTo>
                    <a:pt x="272" y="1856"/>
                  </a:lnTo>
                  <a:lnTo>
                    <a:pt x="272" y="1888"/>
                  </a:lnTo>
                  <a:lnTo>
                    <a:pt x="272" y="1912"/>
                  </a:lnTo>
                  <a:lnTo>
                    <a:pt x="272" y="1936"/>
                  </a:lnTo>
                  <a:lnTo>
                    <a:pt x="272" y="1960"/>
                  </a:lnTo>
                  <a:lnTo>
                    <a:pt x="272" y="1992"/>
                  </a:lnTo>
                  <a:lnTo>
                    <a:pt x="272" y="2016"/>
                  </a:lnTo>
                  <a:lnTo>
                    <a:pt x="272" y="2040"/>
                  </a:lnTo>
                  <a:cubicBezTo>
                    <a:pt x="272" y="2043"/>
                    <a:pt x="272" y="2046"/>
                    <a:pt x="271" y="2048"/>
                  </a:cubicBezTo>
                  <a:lnTo>
                    <a:pt x="263" y="2072"/>
                  </a:lnTo>
                  <a:lnTo>
                    <a:pt x="264" y="2064"/>
                  </a:lnTo>
                  <a:lnTo>
                    <a:pt x="264" y="2088"/>
                  </a:lnTo>
                  <a:lnTo>
                    <a:pt x="264" y="2120"/>
                  </a:lnTo>
                  <a:lnTo>
                    <a:pt x="264" y="2144"/>
                  </a:lnTo>
                  <a:lnTo>
                    <a:pt x="264" y="2168"/>
                  </a:lnTo>
                  <a:lnTo>
                    <a:pt x="264" y="2192"/>
                  </a:lnTo>
                  <a:lnTo>
                    <a:pt x="264" y="2224"/>
                  </a:lnTo>
                  <a:lnTo>
                    <a:pt x="264" y="2248"/>
                  </a:lnTo>
                  <a:lnTo>
                    <a:pt x="264" y="2272"/>
                  </a:lnTo>
                  <a:lnTo>
                    <a:pt x="264" y="2296"/>
                  </a:lnTo>
                  <a:lnTo>
                    <a:pt x="264" y="2328"/>
                  </a:lnTo>
                  <a:lnTo>
                    <a:pt x="264" y="2352"/>
                  </a:lnTo>
                  <a:lnTo>
                    <a:pt x="264" y="2376"/>
                  </a:lnTo>
                  <a:lnTo>
                    <a:pt x="264" y="2400"/>
                  </a:lnTo>
                  <a:lnTo>
                    <a:pt x="264" y="2424"/>
                  </a:lnTo>
                  <a:lnTo>
                    <a:pt x="264" y="2456"/>
                  </a:lnTo>
                  <a:lnTo>
                    <a:pt x="264" y="2480"/>
                  </a:lnTo>
                  <a:cubicBezTo>
                    <a:pt x="264" y="2483"/>
                    <a:pt x="264" y="2486"/>
                    <a:pt x="263" y="2488"/>
                  </a:cubicBezTo>
                  <a:lnTo>
                    <a:pt x="255" y="2512"/>
                  </a:lnTo>
                  <a:lnTo>
                    <a:pt x="256" y="2504"/>
                  </a:lnTo>
                  <a:lnTo>
                    <a:pt x="256" y="2528"/>
                  </a:lnTo>
                  <a:lnTo>
                    <a:pt x="256" y="2560"/>
                  </a:lnTo>
                  <a:lnTo>
                    <a:pt x="256" y="2584"/>
                  </a:lnTo>
                  <a:lnTo>
                    <a:pt x="256" y="2608"/>
                  </a:lnTo>
                  <a:lnTo>
                    <a:pt x="256" y="2632"/>
                  </a:lnTo>
                  <a:lnTo>
                    <a:pt x="256" y="2664"/>
                  </a:lnTo>
                  <a:lnTo>
                    <a:pt x="208" y="2664"/>
                  </a:lnTo>
                  <a:lnTo>
                    <a:pt x="208" y="2632"/>
                  </a:lnTo>
                  <a:lnTo>
                    <a:pt x="256" y="2638"/>
                  </a:lnTo>
                  <a:lnTo>
                    <a:pt x="248" y="2670"/>
                  </a:lnTo>
                  <a:lnTo>
                    <a:pt x="248" y="2664"/>
                  </a:lnTo>
                  <a:lnTo>
                    <a:pt x="248" y="2688"/>
                  </a:lnTo>
                  <a:lnTo>
                    <a:pt x="248" y="2712"/>
                  </a:lnTo>
                  <a:lnTo>
                    <a:pt x="248" y="2736"/>
                  </a:lnTo>
                  <a:lnTo>
                    <a:pt x="200" y="2736"/>
                  </a:lnTo>
                  <a:lnTo>
                    <a:pt x="200" y="2712"/>
                  </a:lnTo>
                  <a:lnTo>
                    <a:pt x="248" y="2712"/>
                  </a:lnTo>
                  <a:lnTo>
                    <a:pt x="248" y="2736"/>
                  </a:lnTo>
                  <a:cubicBezTo>
                    <a:pt x="248" y="2750"/>
                    <a:pt x="238" y="2760"/>
                    <a:pt x="224" y="2760"/>
                  </a:cubicBezTo>
                  <a:lnTo>
                    <a:pt x="216" y="2760"/>
                  </a:lnTo>
                  <a:cubicBezTo>
                    <a:pt x="203" y="2760"/>
                    <a:pt x="192" y="2750"/>
                    <a:pt x="192" y="2736"/>
                  </a:cubicBezTo>
                  <a:lnTo>
                    <a:pt x="192" y="2712"/>
                  </a:lnTo>
                  <a:lnTo>
                    <a:pt x="240" y="2712"/>
                  </a:lnTo>
                  <a:lnTo>
                    <a:pt x="240" y="2736"/>
                  </a:lnTo>
                  <a:cubicBezTo>
                    <a:pt x="240" y="2750"/>
                    <a:pt x="230" y="2760"/>
                    <a:pt x="216" y="2760"/>
                  </a:cubicBezTo>
                  <a:lnTo>
                    <a:pt x="208" y="2760"/>
                  </a:lnTo>
                  <a:cubicBezTo>
                    <a:pt x="195" y="2760"/>
                    <a:pt x="184" y="2750"/>
                    <a:pt x="184" y="2736"/>
                  </a:cubicBezTo>
                  <a:lnTo>
                    <a:pt x="184" y="2712"/>
                  </a:lnTo>
                  <a:lnTo>
                    <a:pt x="232" y="2712"/>
                  </a:lnTo>
                  <a:lnTo>
                    <a:pt x="232" y="2736"/>
                  </a:lnTo>
                  <a:cubicBezTo>
                    <a:pt x="232" y="2750"/>
                    <a:pt x="222" y="2760"/>
                    <a:pt x="208" y="2760"/>
                  </a:cubicBezTo>
                  <a:lnTo>
                    <a:pt x="200" y="2760"/>
                  </a:lnTo>
                  <a:cubicBezTo>
                    <a:pt x="187" y="2760"/>
                    <a:pt x="176" y="2750"/>
                    <a:pt x="176" y="2736"/>
                  </a:cubicBezTo>
                  <a:lnTo>
                    <a:pt x="176" y="2712"/>
                  </a:lnTo>
                  <a:lnTo>
                    <a:pt x="224" y="2712"/>
                  </a:lnTo>
                  <a:lnTo>
                    <a:pt x="224" y="2736"/>
                  </a:lnTo>
                  <a:cubicBezTo>
                    <a:pt x="224" y="2750"/>
                    <a:pt x="214" y="2760"/>
                    <a:pt x="200" y="2760"/>
                  </a:cubicBezTo>
                  <a:lnTo>
                    <a:pt x="192" y="2760"/>
                  </a:lnTo>
                  <a:cubicBezTo>
                    <a:pt x="179" y="2760"/>
                    <a:pt x="168" y="2750"/>
                    <a:pt x="168" y="2736"/>
                  </a:cubicBezTo>
                  <a:lnTo>
                    <a:pt x="168" y="2712"/>
                  </a:lnTo>
                  <a:lnTo>
                    <a:pt x="216" y="2712"/>
                  </a:lnTo>
                  <a:lnTo>
                    <a:pt x="216" y="2736"/>
                  </a:lnTo>
                  <a:cubicBezTo>
                    <a:pt x="216" y="2750"/>
                    <a:pt x="206" y="2760"/>
                    <a:pt x="192" y="2760"/>
                  </a:cubicBezTo>
                  <a:lnTo>
                    <a:pt x="184" y="2760"/>
                  </a:lnTo>
                  <a:cubicBezTo>
                    <a:pt x="171" y="2760"/>
                    <a:pt x="160" y="2750"/>
                    <a:pt x="160" y="2736"/>
                  </a:cubicBezTo>
                  <a:lnTo>
                    <a:pt x="160" y="2712"/>
                  </a:lnTo>
                  <a:lnTo>
                    <a:pt x="208" y="2712"/>
                  </a:lnTo>
                  <a:lnTo>
                    <a:pt x="208" y="2736"/>
                  </a:lnTo>
                  <a:cubicBezTo>
                    <a:pt x="208" y="2750"/>
                    <a:pt x="198" y="2760"/>
                    <a:pt x="184" y="2760"/>
                  </a:cubicBezTo>
                  <a:lnTo>
                    <a:pt x="176" y="2760"/>
                  </a:lnTo>
                  <a:cubicBezTo>
                    <a:pt x="163" y="2760"/>
                    <a:pt x="152" y="2750"/>
                    <a:pt x="152" y="2736"/>
                  </a:cubicBezTo>
                  <a:lnTo>
                    <a:pt x="152" y="2712"/>
                  </a:lnTo>
                  <a:lnTo>
                    <a:pt x="200" y="2712"/>
                  </a:lnTo>
                  <a:lnTo>
                    <a:pt x="200" y="2736"/>
                  </a:lnTo>
                  <a:cubicBezTo>
                    <a:pt x="200" y="2750"/>
                    <a:pt x="190" y="2760"/>
                    <a:pt x="176" y="2760"/>
                  </a:cubicBezTo>
                  <a:lnTo>
                    <a:pt x="168" y="2760"/>
                  </a:lnTo>
                  <a:lnTo>
                    <a:pt x="160" y="2760"/>
                  </a:lnTo>
                  <a:cubicBezTo>
                    <a:pt x="147" y="2760"/>
                    <a:pt x="136" y="2750"/>
                    <a:pt x="136" y="2736"/>
                  </a:cubicBezTo>
                  <a:lnTo>
                    <a:pt x="136" y="2712"/>
                  </a:lnTo>
                  <a:lnTo>
                    <a:pt x="184" y="2712"/>
                  </a:lnTo>
                  <a:lnTo>
                    <a:pt x="184" y="2736"/>
                  </a:lnTo>
                  <a:cubicBezTo>
                    <a:pt x="184" y="2750"/>
                    <a:pt x="174" y="2760"/>
                    <a:pt x="160" y="2760"/>
                  </a:cubicBezTo>
                  <a:lnTo>
                    <a:pt x="152" y="2760"/>
                  </a:lnTo>
                  <a:cubicBezTo>
                    <a:pt x="139" y="2760"/>
                    <a:pt x="128" y="2750"/>
                    <a:pt x="128" y="2736"/>
                  </a:cubicBezTo>
                  <a:lnTo>
                    <a:pt x="128" y="2712"/>
                  </a:lnTo>
                  <a:lnTo>
                    <a:pt x="176" y="2712"/>
                  </a:lnTo>
                  <a:lnTo>
                    <a:pt x="176" y="2736"/>
                  </a:lnTo>
                  <a:cubicBezTo>
                    <a:pt x="176" y="2750"/>
                    <a:pt x="166" y="2760"/>
                    <a:pt x="152" y="2760"/>
                  </a:cubicBezTo>
                  <a:lnTo>
                    <a:pt x="144" y="2760"/>
                  </a:lnTo>
                  <a:cubicBezTo>
                    <a:pt x="131" y="2760"/>
                    <a:pt x="120" y="2750"/>
                    <a:pt x="120" y="2736"/>
                  </a:cubicBezTo>
                  <a:lnTo>
                    <a:pt x="120" y="2712"/>
                  </a:lnTo>
                  <a:lnTo>
                    <a:pt x="168" y="2712"/>
                  </a:lnTo>
                  <a:lnTo>
                    <a:pt x="168" y="2736"/>
                  </a:lnTo>
                  <a:lnTo>
                    <a:pt x="168" y="2768"/>
                  </a:lnTo>
                  <a:lnTo>
                    <a:pt x="168" y="2792"/>
                  </a:lnTo>
                  <a:lnTo>
                    <a:pt x="168" y="2816"/>
                  </a:lnTo>
                  <a:lnTo>
                    <a:pt x="120" y="2816"/>
                  </a:lnTo>
                  <a:lnTo>
                    <a:pt x="120" y="2792"/>
                  </a:lnTo>
                  <a:lnTo>
                    <a:pt x="120" y="2768"/>
                  </a:lnTo>
                  <a:lnTo>
                    <a:pt x="120" y="2736"/>
                  </a:lnTo>
                  <a:lnTo>
                    <a:pt x="122" y="2744"/>
                  </a:lnTo>
                  <a:lnTo>
                    <a:pt x="114" y="2720"/>
                  </a:lnTo>
                  <a:lnTo>
                    <a:pt x="160" y="2712"/>
                  </a:lnTo>
                  <a:lnTo>
                    <a:pt x="160" y="2736"/>
                  </a:lnTo>
                  <a:lnTo>
                    <a:pt x="112" y="2736"/>
                  </a:lnTo>
                  <a:lnTo>
                    <a:pt x="112" y="2712"/>
                  </a:lnTo>
                  <a:lnTo>
                    <a:pt x="160" y="2712"/>
                  </a:lnTo>
                  <a:lnTo>
                    <a:pt x="160" y="2736"/>
                  </a:lnTo>
                  <a:cubicBezTo>
                    <a:pt x="160" y="2750"/>
                    <a:pt x="150" y="2760"/>
                    <a:pt x="136" y="2760"/>
                  </a:cubicBezTo>
                  <a:lnTo>
                    <a:pt x="128" y="2760"/>
                  </a:lnTo>
                  <a:lnTo>
                    <a:pt x="120" y="2760"/>
                  </a:lnTo>
                  <a:cubicBezTo>
                    <a:pt x="107" y="2760"/>
                    <a:pt x="96" y="2750"/>
                    <a:pt x="96" y="2736"/>
                  </a:cubicBezTo>
                  <a:lnTo>
                    <a:pt x="96" y="2712"/>
                  </a:lnTo>
                  <a:lnTo>
                    <a:pt x="144" y="2712"/>
                  </a:lnTo>
                  <a:lnTo>
                    <a:pt x="144" y="2736"/>
                  </a:lnTo>
                  <a:cubicBezTo>
                    <a:pt x="144" y="2750"/>
                    <a:pt x="134" y="2760"/>
                    <a:pt x="120" y="2760"/>
                  </a:cubicBezTo>
                  <a:lnTo>
                    <a:pt x="112" y="2760"/>
                  </a:lnTo>
                  <a:cubicBezTo>
                    <a:pt x="99" y="2760"/>
                    <a:pt x="88" y="2750"/>
                    <a:pt x="88" y="2736"/>
                  </a:cubicBezTo>
                  <a:lnTo>
                    <a:pt x="88" y="2712"/>
                  </a:lnTo>
                  <a:lnTo>
                    <a:pt x="136" y="2712"/>
                  </a:lnTo>
                  <a:lnTo>
                    <a:pt x="136" y="2736"/>
                  </a:lnTo>
                  <a:cubicBezTo>
                    <a:pt x="136" y="2750"/>
                    <a:pt x="126" y="2760"/>
                    <a:pt x="112" y="2760"/>
                  </a:cubicBezTo>
                  <a:lnTo>
                    <a:pt x="104" y="2760"/>
                  </a:lnTo>
                  <a:lnTo>
                    <a:pt x="96" y="2760"/>
                  </a:lnTo>
                  <a:cubicBezTo>
                    <a:pt x="83" y="2760"/>
                    <a:pt x="72" y="2750"/>
                    <a:pt x="72" y="2736"/>
                  </a:cubicBezTo>
                  <a:lnTo>
                    <a:pt x="72" y="2712"/>
                  </a:lnTo>
                  <a:lnTo>
                    <a:pt x="120" y="2712"/>
                  </a:lnTo>
                  <a:lnTo>
                    <a:pt x="120" y="2736"/>
                  </a:lnTo>
                  <a:lnTo>
                    <a:pt x="72" y="2736"/>
                  </a:lnTo>
                  <a:lnTo>
                    <a:pt x="72" y="2712"/>
                  </a:lnTo>
                  <a:lnTo>
                    <a:pt x="119" y="2720"/>
                  </a:lnTo>
                  <a:lnTo>
                    <a:pt x="111" y="2744"/>
                  </a:lnTo>
                  <a:cubicBezTo>
                    <a:pt x="108" y="2755"/>
                    <a:pt x="96" y="2762"/>
                    <a:pt x="85" y="2760"/>
                  </a:cubicBezTo>
                  <a:cubicBezTo>
                    <a:pt x="73" y="2758"/>
                    <a:pt x="64" y="2748"/>
                    <a:pt x="64" y="2736"/>
                  </a:cubicBezTo>
                  <a:lnTo>
                    <a:pt x="64" y="2712"/>
                  </a:lnTo>
                  <a:lnTo>
                    <a:pt x="112" y="2712"/>
                  </a:lnTo>
                  <a:lnTo>
                    <a:pt x="112" y="2736"/>
                  </a:lnTo>
                  <a:cubicBezTo>
                    <a:pt x="112" y="2750"/>
                    <a:pt x="102" y="2760"/>
                    <a:pt x="88" y="2760"/>
                  </a:cubicBezTo>
                  <a:lnTo>
                    <a:pt x="80" y="2760"/>
                  </a:lnTo>
                  <a:lnTo>
                    <a:pt x="72" y="2760"/>
                  </a:lnTo>
                  <a:cubicBezTo>
                    <a:pt x="59" y="2760"/>
                    <a:pt x="48" y="2750"/>
                    <a:pt x="48" y="2736"/>
                  </a:cubicBezTo>
                  <a:lnTo>
                    <a:pt x="48" y="2712"/>
                  </a:lnTo>
                  <a:lnTo>
                    <a:pt x="96" y="2712"/>
                  </a:lnTo>
                  <a:lnTo>
                    <a:pt x="96" y="2736"/>
                  </a:lnTo>
                  <a:cubicBezTo>
                    <a:pt x="96" y="2750"/>
                    <a:pt x="86" y="2760"/>
                    <a:pt x="72" y="2760"/>
                  </a:cubicBezTo>
                  <a:lnTo>
                    <a:pt x="64" y="2760"/>
                  </a:lnTo>
                  <a:lnTo>
                    <a:pt x="56" y="2760"/>
                  </a:lnTo>
                  <a:lnTo>
                    <a:pt x="48" y="2760"/>
                  </a:lnTo>
                  <a:cubicBezTo>
                    <a:pt x="35" y="2760"/>
                    <a:pt x="24" y="2750"/>
                    <a:pt x="24" y="2736"/>
                  </a:cubicBezTo>
                  <a:lnTo>
                    <a:pt x="24" y="2712"/>
                  </a:lnTo>
                  <a:lnTo>
                    <a:pt x="72" y="2712"/>
                  </a:lnTo>
                  <a:lnTo>
                    <a:pt x="72" y="2736"/>
                  </a:lnTo>
                  <a:lnTo>
                    <a:pt x="24" y="2736"/>
                  </a:lnTo>
                  <a:lnTo>
                    <a:pt x="24" y="2712"/>
                  </a:lnTo>
                  <a:lnTo>
                    <a:pt x="24" y="2688"/>
                  </a:lnTo>
                  <a:lnTo>
                    <a:pt x="24" y="2664"/>
                  </a:lnTo>
                  <a:lnTo>
                    <a:pt x="24" y="2632"/>
                  </a:lnTo>
                  <a:lnTo>
                    <a:pt x="72" y="2632"/>
                  </a:lnTo>
                  <a:lnTo>
                    <a:pt x="72" y="2664"/>
                  </a:lnTo>
                  <a:cubicBezTo>
                    <a:pt x="72" y="2678"/>
                    <a:pt x="62" y="2688"/>
                    <a:pt x="48" y="2688"/>
                  </a:cubicBezTo>
                  <a:lnTo>
                    <a:pt x="40" y="2688"/>
                  </a:lnTo>
                  <a:cubicBezTo>
                    <a:pt x="27" y="2688"/>
                    <a:pt x="16" y="2678"/>
                    <a:pt x="16" y="2664"/>
                  </a:cubicBezTo>
                  <a:lnTo>
                    <a:pt x="16" y="2632"/>
                  </a:lnTo>
                  <a:lnTo>
                    <a:pt x="16" y="2608"/>
                  </a:lnTo>
                  <a:lnTo>
                    <a:pt x="16" y="2584"/>
                  </a:lnTo>
                  <a:lnTo>
                    <a:pt x="16" y="2560"/>
                  </a:lnTo>
                  <a:lnTo>
                    <a:pt x="16" y="2528"/>
                  </a:lnTo>
                  <a:lnTo>
                    <a:pt x="16" y="2504"/>
                  </a:lnTo>
                  <a:lnTo>
                    <a:pt x="16" y="2480"/>
                  </a:lnTo>
                  <a:lnTo>
                    <a:pt x="16" y="2456"/>
                  </a:lnTo>
                  <a:lnTo>
                    <a:pt x="16" y="2400"/>
                  </a:lnTo>
                  <a:lnTo>
                    <a:pt x="16" y="2376"/>
                  </a:lnTo>
                  <a:lnTo>
                    <a:pt x="16" y="2352"/>
                  </a:lnTo>
                  <a:lnTo>
                    <a:pt x="16" y="2328"/>
                  </a:lnTo>
                  <a:lnTo>
                    <a:pt x="16" y="2296"/>
                  </a:lnTo>
                  <a:lnTo>
                    <a:pt x="16" y="2272"/>
                  </a:lnTo>
                  <a:lnTo>
                    <a:pt x="16" y="2248"/>
                  </a:lnTo>
                  <a:lnTo>
                    <a:pt x="16" y="2192"/>
                  </a:lnTo>
                  <a:lnTo>
                    <a:pt x="16" y="2168"/>
                  </a:lnTo>
                  <a:lnTo>
                    <a:pt x="16" y="2144"/>
                  </a:lnTo>
                  <a:lnTo>
                    <a:pt x="16" y="2120"/>
                  </a:lnTo>
                  <a:lnTo>
                    <a:pt x="16" y="2088"/>
                  </a:lnTo>
                  <a:lnTo>
                    <a:pt x="18" y="2096"/>
                  </a:lnTo>
                  <a:lnTo>
                    <a:pt x="10" y="2072"/>
                  </a:lnTo>
                  <a:cubicBezTo>
                    <a:pt x="9" y="2070"/>
                    <a:pt x="8" y="2067"/>
                    <a:pt x="8" y="2064"/>
                  </a:cubicBezTo>
                  <a:lnTo>
                    <a:pt x="8" y="2040"/>
                  </a:lnTo>
                  <a:lnTo>
                    <a:pt x="8" y="2016"/>
                  </a:lnTo>
                  <a:lnTo>
                    <a:pt x="8" y="1992"/>
                  </a:lnTo>
                  <a:lnTo>
                    <a:pt x="8" y="1960"/>
                  </a:lnTo>
                  <a:lnTo>
                    <a:pt x="8" y="1936"/>
                  </a:lnTo>
                  <a:lnTo>
                    <a:pt x="8" y="1912"/>
                  </a:lnTo>
                  <a:lnTo>
                    <a:pt x="8" y="1888"/>
                  </a:lnTo>
                  <a:lnTo>
                    <a:pt x="8" y="1856"/>
                  </a:lnTo>
                  <a:lnTo>
                    <a:pt x="8" y="1832"/>
                  </a:lnTo>
                  <a:lnTo>
                    <a:pt x="8" y="1784"/>
                  </a:lnTo>
                  <a:lnTo>
                    <a:pt x="8" y="1752"/>
                  </a:lnTo>
                  <a:lnTo>
                    <a:pt x="8" y="1704"/>
                  </a:lnTo>
                  <a:lnTo>
                    <a:pt x="8" y="1648"/>
                  </a:lnTo>
                  <a:lnTo>
                    <a:pt x="8" y="1576"/>
                  </a:lnTo>
                  <a:lnTo>
                    <a:pt x="8" y="1520"/>
                  </a:lnTo>
                  <a:lnTo>
                    <a:pt x="8" y="1472"/>
                  </a:lnTo>
                  <a:lnTo>
                    <a:pt x="8" y="1416"/>
                  </a:lnTo>
                  <a:lnTo>
                    <a:pt x="8" y="1368"/>
                  </a:lnTo>
                  <a:lnTo>
                    <a:pt x="8" y="1344"/>
                  </a:lnTo>
                  <a:lnTo>
                    <a:pt x="8" y="1288"/>
                  </a:lnTo>
                  <a:lnTo>
                    <a:pt x="8" y="1264"/>
                  </a:lnTo>
                  <a:lnTo>
                    <a:pt x="8" y="1216"/>
                  </a:lnTo>
                  <a:lnTo>
                    <a:pt x="8" y="1160"/>
                  </a:lnTo>
                  <a:lnTo>
                    <a:pt x="8" y="1112"/>
                  </a:lnTo>
                  <a:lnTo>
                    <a:pt x="8" y="1056"/>
                  </a:lnTo>
                  <a:lnTo>
                    <a:pt x="8" y="1008"/>
                  </a:lnTo>
                  <a:lnTo>
                    <a:pt x="8" y="952"/>
                  </a:lnTo>
                  <a:lnTo>
                    <a:pt x="8" y="904"/>
                  </a:lnTo>
                  <a:lnTo>
                    <a:pt x="10" y="912"/>
                  </a:lnTo>
                  <a:lnTo>
                    <a:pt x="2" y="888"/>
                  </a:lnTo>
                  <a:cubicBezTo>
                    <a:pt x="1" y="886"/>
                    <a:pt x="0" y="883"/>
                    <a:pt x="0" y="880"/>
                  </a:cubicBezTo>
                  <a:lnTo>
                    <a:pt x="0" y="824"/>
                  </a:lnTo>
                  <a:lnTo>
                    <a:pt x="0" y="776"/>
                  </a:lnTo>
                  <a:lnTo>
                    <a:pt x="0" y="744"/>
                  </a:lnTo>
                  <a:lnTo>
                    <a:pt x="0" y="672"/>
                  </a:lnTo>
                  <a:lnTo>
                    <a:pt x="0" y="616"/>
                  </a:lnTo>
                  <a:lnTo>
                    <a:pt x="0" y="568"/>
                  </a:lnTo>
                  <a:lnTo>
                    <a:pt x="0" y="512"/>
                  </a:lnTo>
                  <a:lnTo>
                    <a:pt x="0" y="464"/>
                  </a:lnTo>
                  <a:lnTo>
                    <a:pt x="0" y="408"/>
                  </a:lnTo>
                  <a:lnTo>
                    <a:pt x="0" y="360"/>
                  </a:lnTo>
                  <a:cubicBezTo>
                    <a:pt x="0" y="347"/>
                    <a:pt x="11" y="336"/>
                    <a:pt x="24" y="336"/>
                  </a:cubicBezTo>
                  <a:cubicBezTo>
                    <a:pt x="38" y="336"/>
                    <a:pt x="48" y="347"/>
                    <a:pt x="48" y="36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7" name="Freeform 29"/>
            <p:cNvSpPr>
              <a:spLocks/>
            </p:cNvSpPr>
            <p:nvPr/>
          </p:nvSpPr>
          <p:spPr bwMode="auto">
            <a:xfrm>
              <a:off x="3235274" y="4098982"/>
              <a:ext cx="20467" cy="883742"/>
            </a:xfrm>
            <a:custGeom>
              <a:avLst/>
              <a:gdLst>
                <a:gd name="T0" fmla="*/ 0 w 336"/>
                <a:gd name="T1" fmla="*/ 9056 h 9520"/>
                <a:gd name="T2" fmla="*/ 16 w 336"/>
                <a:gd name="T3" fmla="*/ 8688 h 9520"/>
                <a:gd name="T4" fmla="*/ 16 w 336"/>
                <a:gd name="T5" fmla="*/ 8272 h 9520"/>
                <a:gd name="T6" fmla="*/ 16 w 336"/>
                <a:gd name="T7" fmla="*/ 7808 h 9520"/>
                <a:gd name="T8" fmla="*/ 16 w 336"/>
                <a:gd name="T9" fmla="*/ 7408 h 9520"/>
                <a:gd name="T10" fmla="*/ 32 w 336"/>
                <a:gd name="T11" fmla="*/ 7088 h 9520"/>
                <a:gd name="T12" fmla="*/ 32 w 336"/>
                <a:gd name="T13" fmla="*/ 6672 h 9520"/>
                <a:gd name="T14" fmla="*/ 32 w 336"/>
                <a:gd name="T15" fmla="*/ 6256 h 9520"/>
                <a:gd name="T16" fmla="*/ 48 w 336"/>
                <a:gd name="T17" fmla="*/ 5952 h 9520"/>
                <a:gd name="T18" fmla="*/ 48 w 336"/>
                <a:gd name="T19" fmla="*/ 5536 h 9520"/>
                <a:gd name="T20" fmla="*/ 51 w 336"/>
                <a:gd name="T21" fmla="*/ 5153 h 9520"/>
                <a:gd name="T22" fmla="*/ 64 w 336"/>
                <a:gd name="T23" fmla="*/ 4816 h 9520"/>
                <a:gd name="T24" fmla="*/ 64 w 336"/>
                <a:gd name="T25" fmla="*/ 4304 h 9520"/>
                <a:gd name="T26" fmla="*/ 64 w 336"/>
                <a:gd name="T27" fmla="*/ 3824 h 9520"/>
                <a:gd name="T28" fmla="*/ 80 w 336"/>
                <a:gd name="T29" fmla="*/ 3520 h 9520"/>
                <a:gd name="T30" fmla="*/ 80 w 336"/>
                <a:gd name="T31" fmla="*/ 3104 h 9520"/>
                <a:gd name="T32" fmla="*/ 144 w 336"/>
                <a:gd name="T33" fmla="*/ 2752 h 9520"/>
                <a:gd name="T34" fmla="*/ 144 w 336"/>
                <a:gd name="T35" fmla="*/ 2736 h 9520"/>
                <a:gd name="T36" fmla="*/ 96 w 336"/>
                <a:gd name="T37" fmla="*/ 2336 h 9520"/>
                <a:gd name="T38" fmla="*/ 112 w 336"/>
                <a:gd name="T39" fmla="*/ 2080 h 9520"/>
                <a:gd name="T40" fmla="*/ 128 w 336"/>
                <a:gd name="T41" fmla="*/ 1808 h 9520"/>
                <a:gd name="T42" fmla="*/ 144 w 336"/>
                <a:gd name="T43" fmla="*/ 1504 h 9520"/>
                <a:gd name="T44" fmla="*/ 144 w 336"/>
                <a:gd name="T45" fmla="*/ 1088 h 9520"/>
                <a:gd name="T46" fmla="*/ 160 w 336"/>
                <a:gd name="T47" fmla="*/ 928 h 9520"/>
                <a:gd name="T48" fmla="*/ 272 w 336"/>
                <a:gd name="T49" fmla="*/ 720 h 9520"/>
                <a:gd name="T50" fmla="*/ 224 w 336"/>
                <a:gd name="T51" fmla="*/ 528 h 9520"/>
                <a:gd name="T52" fmla="*/ 192 w 336"/>
                <a:gd name="T53" fmla="*/ 464 h 9520"/>
                <a:gd name="T54" fmla="*/ 192 w 336"/>
                <a:gd name="T55" fmla="*/ 368 h 9520"/>
                <a:gd name="T56" fmla="*/ 262 w 336"/>
                <a:gd name="T57" fmla="*/ 209 h 9520"/>
                <a:gd name="T58" fmla="*/ 208 w 336"/>
                <a:gd name="T59" fmla="*/ 112 h 9520"/>
                <a:gd name="T60" fmla="*/ 272 w 336"/>
                <a:gd name="T61" fmla="*/ 64 h 9520"/>
                <a:gd name="T62" fmla="*/ 240 w 336"/>
                <a:gd name="T63" fmla="*/ 112 h 9520"/>
                <a:gd name="T64" fmla="*/ 320 w 336"/>
                <a:gd name="T65" fmla="*/ 160 h 9520"/>
                <a:gd name="T66" fmla="*/ 256 w 336"/>
                <a:gd name="T67" fmla="*/ 160 h 9520"/>
                <a:gd name="T68" fmla="*/ 303 w 336"/>
                <a:gd name="T69" fmla="*/ 268 h 9520"/>
                <a:gd name="T70" fmla="*/ 288 w 336"/>
                <a:gd name="T71" fmla="*/ 416 h 9520"/>
                <a:gd name="T72" fmla="*/ 288 w 336"/>
                <a:gd name="T73" fmla="*/ 624 h 9520"/>
                <a:gd name="T74" fmla="*/ 272 w 336"/>
                <a:gd name="T75" fmla="*/ 720 h 9520"/>
                <a:gd name="T76" fmla="*/ 254 w 336"/>
                <a:gd name="T77" fmla="*/ 896 h 9520"/>
                <a:gd name="T78" fmla="*/ 147 w 336"/>
                <a:gd name="T79" fmla="*/ 1056 h 9520"/>
                <a:gd name="T80" fmla="*/ 240 w 336"/>
                <a:gd name="T81" fmla="*/ 1392 h 9520"/>
                <a:gd name="T82" fmla="*/ 224 w 336"/>
                <a:gd name="T83" fmla="*/ 1712 h 9520"/>
                <a:gd name="T84" fmla="*/ 160 w 336"/>
                <a:gd name="T85" fmla="*/ 2064 h 9520"/>
                <a:gd name="T86" fmla="*/ 160 w 336"/>
                <a:gd name="T87" fmla="*/ 2384 h 9520"/>
                <a:gd name="T88" fmla="*/ 192 w 336"/>
                <a:gd name="T89" fmla="*/ 2640 h 9520"/>
                <a:gd name="T90" fmla="*/ 144 w 336"/>
                <a:gd name="T91" fmla="*/ 2848 h 9520"/>
                <a:gd name="T92" fmla="*/ 176 w 336"/>
                <a:gd name="T93" fmla="*/ 3104 h 9520"/>
                <a:gd name="T94" fmla="*/ 176 w 336"/>
                <a:gd name="T95" fmla="*/ 3520 h 9520"/>
                <a:gd name="T96" fmla="*/ 160 w 336"/>
                <a:gd name="T97" fmla="*/ 3824 h 9520"/>
                <a:gd name="T98" fmla="*/ 160 w 336"/>
                <a:gd name="T99" fmla="*/ 4304 h 9520"/>
                <a:gd name="T100" fmla="*/ 160 w 336"/>
                <a:gd name="T101" fmla="*/ 4816 h 9520"/>
                <a:gd name="T102" fmla="*/ 142 w 336"/>
                <a:gd name="T103" fmla="*/ 5184 h 9520"/>
                <a:gd name="T104" fmla="*/ 144 w 336"/>
                <a:gd name="T105" fmla="*/ 5536 h 9520"/>
                <a:gd name="T106" fmla="*/ 144 w 336"/>
                <a:gd name="T107" fmla="*/ 5952 h 9520"/>
                <a:gd name="T108" fmla="*/ 128 w 336"/>
                <a:gd name="T109" fmla="*/ 6256 h 9520"/>
                <a:gd name="T110" fmla="*/ 128 w 336"/>
                <a:gd name="T111" fmla="*/ 6672 h 9520"/>
                <a:gd name="T112" fmla="*/ 128 w 336"/>
                <a:gd name="T113" fmla="*/ 7088 h 9520"/>
                <a:gd name="T114" fmla="*/ 112 w 336"/>
                <a:gd name="T115" fmla="*/ 7408 h 9520"/>
                <a:gd name="T116" fmla="*/ 112 w 336"/>
                <a:gd name="T117" fmla="*/ 7808 h 9520"/>
                <a:gd name="T118" fmla="*/ 112 w 336"/>
                <a:gd name="T119" fmla="*/ 8272 h 9520"/>
                <a:gd name="T120" fmla="*/ 112 w 336"/>
                <a:gd name="T121" fmla="*/ 8688 h 9520"/>
                <a:gd name="T122" fmla="*/ 96 w 336"/>
                <a:gd name="T123" fmla="*/ 9056 h 9520"/>
                <a:gd name="T124" fmla="*/ 48 w 336"/>
                <a:gd name="T125" fmla="*/ 9520 h 9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6" h="9520">
                  <a:moveTo>
                    <a:pt x="0" y="9472"/>
                  </a:moveTo>
                  <a:lnTo>
                    <a:pt x="0" y="9424"/>
                  </a:lnTo>
                  <a:lnTo>
                    <a:pt x="0" y="9312"/>
                  </a:lnTo>
                  <a:lnTo>
                    <a:pt x="0" y="9264"/>
                  </a:lnTo>
                  <a:lnTo>
                    <a:pt x="0" y="9216"/>
                  </a:lnTo>
                  <a:lnTo>
                    <a:pt x="0" y="9152"/>
                  </a:lnTo>
                  <a:lnTo>
                    <a:pt x="0" y="9104"/>
                  </a:lnTo>
                  <a:lnTo>
                    <a:pt x="0" y="9056"/>
                  </a:lnTo>
                  <a:lnTo>
                    <a:pt x="0" y="9008"/>
                  </a:lnTo>
                  <a:lnTo>
                    <a:pt x="0" y="8944"/>
                  </a:lnTo>
                  <a:lnTo>
                    <a:pt x="0" y="8848"/>
                  </a:lnTo>
                  <a:cubicBezTo>
                    <a:pt x="0" y="8843"/>
                    <a:pt x="1" y="8838"/>
                    <a:pt x="3" y="8833"/>
                  </a:cubicBezTo>
                  <a:lnTo>
                    <a:pt x="19" y="8785"/>
                  </a:lnTo>
                  <a:lnTo>
                    <a:pt x="16" y="8800"/>
                  </a:lnTo>
                  <a:lnTo>
                    <a:pt x="16" y="8752"/>
                  </a:lnTo>
                  <a:lnTo>
                    <a:pt x="16" y="8688"/>
                  </a:lnTo>
                  <a:lnTo>
                    <a:pt x="16" y="8640"/>
                  </a:lnTo>
                  <a:lnTo>
                    <a:pt x="16" y="8592"/>
                  </a:lnTo>
                  <a:lnTo>
                    <a:pt x="16" y="8544"/>
                  </a:lnTo>
                  <a:lnTo>
                    <a:pt x="16" y="8480"/>
                  </a:lnTo>
                  <a:lnTo>
                    <a:pt x="16" y="8432"/>
                  </a:lnTo>
                  <a:lnTo>
                    <a:pt x="16" y="8384"/>
                  </a:lnTo>
                  <a:lnTo>
                    <a:pt x="16" y="8336"/>
                  </a:lnTo>
                  <a:lnTo>
                    <a:pt x="16" y="8272"/>
                  </a:lnTo>
                  <a:lnTo>
                    <a:pt x="16" y="8224"/>
                  </a:lnTo>
                  <a:lnTo>
                    <a:pt x="16" y="8128"/>
                  </a:lnTo>
                  <a:lnTo>
                    <a:pt x="16" y="8080"/>
                  </a:lnTo>
                  <a:lnTo>
                    <a:pt x="16" y="8016"/>
                  </a:lnTo>
                  <a:lnTo>
                    <a:pt x="16" y="7968"/>
                  </a:lnTo>
                  <a:lnTo>
                    <a:pt x="16" y="7920"/>
                  </a:lnTo>
                  <a:lnTo>
                    <a:pt x="16" y="7872"/>
                  </a:lnTo>
                  <a:lnTo>
                    <a:pt x="16" y="7808"/>
                  </a:lnTo>
                  <a:lnTo>
                    <a:pt x="16" y="7760"/>
                  </a:lnTo>
                  <a:lnTo>
                    <a:pt x="16" y="7712"/>
                  </a:lnTo>
                  <a:lnTo>
                    <a:pt x="16" y="7664"/>
                  </a:lnTo>
                  <a:lnTo>
                    <a:pt x="16" y="7600"/>
                  </a:lnTo>
                  <a:lnTo>
                    <a:pt x="16" y="7552"/>
                  </a:lnTo>
                  <a:lnTo>
                    <a:pt x="16" y="7504"/>
                  </a:lnTo>
                  <a:lnTo>
                    <a:pt x="16" y="7456"/>
                  </a:lnTo>
                  <a:lnTo>
                    <a:pt x="16" y="7408"/>
                  </a:lnTo>
                  <a:lnTo>
                    <a:pt x="16" y="7344"/>
                  </a:lnTo>
                  <a:cubicBezTo>
                    <a:pt x="16" y="7339"/>
                    <a:pt x="17" y="7334"/>
                    <a:pt x="19" y="7329"/>
                  </a:cubicBezTo>
                  <a:lnTo>
                    <a:pt x="35" y="7281"/>
                  </a:lnTo>
                  <a:lnTo>
                    <a:pt x="32" y="7296"/>
                  </a:lnTo>
                  <a:lnTo>
                    <a:pt x="32" y="7248"/>
                  </a:lnTo>
                  <a:lnTo>
                    <a:pt x="32" y="7200"/>
                  </a:lnTo>
                  <a:lnTo>
                    <a:pt x="32" y="7136"/>
                  </a:lnTo>
                  <a:lnTo>
                    <a:pt x="32" y="7088"/>
                  </a:lnTo>
                  <a:lnTo>
                    <a:pt x="32" y="7040"/>
                  </a:lnTo>
                  <a:lnTo>
                    <a:pt x="32" y="6992"/>
                  </a:lnTo>
                  <a:lnTo>
                    <a:pt x="32" y="6928"/>
                  </a:lnTo>
                  <a:lnTo>
                    <a:pt x="32" y="6880"/>
                  </a:lnTo>
                  <a:lnTo>
                    <a:pt x="32" y="6832"/>
                  </a:lnTo>
                  <a:lnTo>
                    <a:pt x="32" y="6784"/>
                  </a:lnTo>
                  <a:lnTo>
                    <a:pt x="32" y="6720"/>
                  </a:lnTo>
                  <a:lnTo>
                    <a:pt x="32" y="6672"/>
                  </a:lnTo>
                  <a:lnTo>
                    <a:pt x="32" y="6624"/>
                  </a:lnTo>
                  <a:lnTo>
                    <a:pt x="32" y="6576"/>
                  </a:lnTo>
                  <a:lnTo>
                    <a:pt x="32" y="6528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68"/>
                  </a:lnTo>
                  <a:lnTo>
                    <a:pt x="32" y="6320"/>
                  </a:lnTo>
                  <a:lnTo>
                    <a:pt x="32" y="6256"/>
                  </a:lnTo>
                  <a:cubicBezTo>
                    <a:pt x="32" y="6251"/>
                    <a:pt x="33" y="6246"/>
                    <a:pt x="35" y="6241"/>
                  </a:cubicBezTo>
                  <a:lnTo>
                    <a:pt x="51" y="6193"/>
                  </a:lnTo>
                  <a:lnTo>
                    <a:pt x="48" y="6208"/>
                  </a:lnTo>
                  <a:lnTo>
                    <a:pt x="48" y="6160"/>
                  </a:lnTo>
                  <a:lnTo>
                    <a:pt x="48" y="6112"/>
                  </a:lnTo>
                  <a:lnTo>
                    <a:pt x="48" y="6048"/>
                  </a:lnTo>
                  <a:lnTo>
                    <a:pt x="48" y="6000"/>
                  </a:lnTo>
                  <a:lnTo>
                    <a:pt x="48" y="5952"/>
                  </a:lnTo>
                  <a:lnTo>
                    <a:pt x="48" y="5904"/>
                  </a:lnTo>
                  <a:lnTo>
                    <a:pt x="48" y="5856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96"/>
                  </a:lnTo>
                  <a:lnTo>
                    <a:pt x="48" y="5648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40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68"/>
                  </a:lnTo>
                  <a:cubicBezTo>
                    <a:pt x="48" y="5163"/>
                    <a:pt x="49" y="5158"/>
                    <a:pt x="51" y="5153"/>
                  </a:cubicBezTo>
                  <a:lnTo>
                    <a:pt x="67" y="5105"/>
                  </a:lnTo>
                  <a:lnTo>
                    <a:pt x="64" y="5120"/>
                  </a:lnTo>
                  <a:lnTo>
                    <a:pt x="64" y="5072"/>
                  </a:lnTo>
                  <a:lnTo>
                    <a:pt x="64" y="5024"/>
                  </a:lnTo>
                  <a:lnTo>
                    <a:pt x="64" y="4976"/>
                  </a:lnTo>
                  <a:lnTo>
                    <a:pt x="64" y="4912"/>
                  </a:lnTo>
                  <a:lnTo>
                    <a:pt x="64" y="4864"/>
                  </a:lnTo>
                  <a:lnTo>
                    <a:pt x="64" y="4816"/>
                  </a:lnTo>
                  <a:lnTo>
                    <a:pt x="64" y="4768"/>
                  </a:lnTo>
                  <a:lnTo>
                    <a:pt x="64" y="4704"/>
                  </a:lnTo>
                  <a:lnTo>
                    <a:pt x="64" y="4608"/>
                  </a:lnTo>
                  <a:lnTo>
                    <a:pt x="64" y="4560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352"/>
                  </a:lnTo>
                  <a:lnTo>
                    <a:pt x="64" y="4304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44"/>
                  </a:lnTo>
                  <a:lnTo>
                    <a:pt x="64" y="4096"/>
                  </a:lnTo>
                  <a:lnTo>
                    <a:pt x="64" y="4032"/>
                  </a:lnTo>
                  <a:lnTo>
                    <a:pt x="64" y="3936"/>
                  </a:lnTo>
                  <a:lnTo>
                    <a:pt x="64" y="3888"/>
                  </a:lnTo>
                  <a:lnTo>
                    <a:pt x="64" y="3824"/>
                  </a:lnTo>
                  <a:lnTo>
                    <a:pt x="64" y="3776"/>
                  </a:lnTo>
                  <a:lnTo>
                    <a:pt x="64" y="3728"/>
                  </a:lnTo>
                  <a:lnTo>
                    <a:pt x="64" y="3680"/>
                  </a:lnTo>
                  <a:lnTo>
                    <a:pt x="64" y="3632"/>
                  </a:lnTo>
                  <a:lnTo>
                    <a:pt x="64" y="3568"/>
                  </a:lnTo>
                  <a:cubicBezTo>
                    <a:pt x="64" y="3563"/>
                    <a:pt x="65" y="3558"/>
                    <a:pt x="67" y="3553"/>
                  </a:cubicBezTo>
                  <a:lnTo>
                    <a:pt x="83" y="3505"/>
                  </a:lnTo>
                  <a:lnTo>
                    <a:pt x="80" y="3520"/>
                  </a:lnTo>
                  <a:lnTo>
                    <a:pt x="80" y="3472"/>
                  </a:lnTo>
                  <a:lnTo>
                    <a:pt x="80" y="3424"/>
                  </a:lnTo>
                  <a:lnTo>
                    <a:pt x="80" y="3360"/>
                  </a:lnTo>
                  <a:lnTo>
                    <a:pt x="80" y="3312"/>
                  </a:lnTo>
                  <a:lnTo>
                    <a:pt x="80" y="3264"/>
                  </a:lnTo>
                  <a:lnTo>
                    <a:pt x="80" y="3216"/>
                  </a:lnTo>
                  <a:lnTo>
                    <a:pt x="80" y="3152"/>
                  </a:lnTo>
                  <a:lnTo>
                    <a:pt x="80" y="3104"/>
                  </a:lnTo>
                  <a:lnTo>
                    <a:pt x="80" y="3056"/>
                  </a:lnTo>
                  <a:lnTo>
                    <a:pt x="80" y="3008"/>
                  </a:lnTo>
                  <a:lnTo>
                    <a:pt x="80" y="2944"/>
                  </a:lnTo>
                  <a:lnTo>
                    <a:pt x="80" y="2896"/>
                  </a:lnTo>
                  <a:lnTo>
                    <a:pt x="80" y="2848"/>
                  </a:lnTo>
                  <a:lnTo>
                    <a:pt x="80" y="2800"/>
                  </a:lnTo>
                  <a:cubicBezTo>
                    <a:pt x="80" y="2774"/>
                    <a:pt x="102" y="2752"/>
                    <a:pt x="128" y="2752"/>
                  </a:cubicBezTo>
                  <a:lnTo>
                    <a:pt x="144" y="2752"/>
                  </a:lnTo>
                  <a:lnTo>
                    <a:pt x="96" y="2800"/>
                  </a:lnTo>
                  <a:lnTo>
                    <a:pt x="96" y="2752"/>
                  </a:lnTo>
                  <a:lnTo>
                    <a:pt x="96" y="2688"/>
                  </a:lnTo>
                  <a:lnTo>
                    <a:pt x="96" y="2640"/>
                  </a:lnTo>
                  <a:cubicBezTo>
                    <a:pt x="96" y="2614"/>
                    <a:pt x="118" y="2592"/>
                    <a:pt x="144" y="2592"/>
                  </a:cubicBezTo>
                  <a:cubicBezTo>
                    <a:pt x="171" y="2592"/>
                    <a:pt x="192" y="2614"/>
                    <a:pt x="192" y="2640"/>
                  </a:cubicBezTo>
                  <a:lnTo>
                    <a:pt x="192" y="2688"/>
                  </a:lnTo>
                  <a:cubicBezTo>
                    <a:pt x="192" y="2715"/>
                    <a:pt x="171" y="2736"/>
                    <a:pt x="144" y="2736"/>
                  </a:cubicBezTo>
                  <a:cubicBezTo>
                    <a:pt x="118" y="2736"/>
                    <a:pt x="96" y="2715"/>
                    <a:pt x="96" y="2688"/>
                  </a:cubicBezTo>
                  <a:lnTo>
                    <a:pt x="96" y="2640"/>
                  </a:lnTo>
                  <a:lnTo>
                    <a:pt x="96" y="2592"/>
                  </a:lnTo>
                  <a:lnTo>
                    <a:pt x="96" y="2544"/>
                  </a:lnTo>
                  <a:lnTo>
                    <a:pt x="96" y="2480"/>
                  </a:lnTo>
                  <a:lnTo>
                    <a:pt x="96" y="2432"/>
                  </a:lnTo>
                  <a:lnTo>
                    <a:pt x="96" y="2384"/>
                  </a:lnTo>
                  <a:lnTo>
                    <a:pt x="96" y="2336"/>
                  </a:lnTo>
                  <a:cubicBezTo>
                    <a:pt x="96" y="2310"/>
                    <a:pt x="118" y="2288"/>
                    <a:pt x="144" y="2288"/>
                  </a:cubicBezTo>
                  <a:lnTo>
                    <a:pt x="160" y="2288"/>
                  </a:lnTo>
                  <a:lnTo>
                    <a:pt x="112" y="2336"/>
                  </a:lnTo>
                  <a:lnTo>
                    <a:pt x="112" y="2272"/>
                  </a:lnTo>
                  <a:lnTo>
                    <a:pt x="112" y="2224"/>
                  </a:lnTo>
                  <a:lnTo>
                    <a:pt x="112" y="2176"/>
                  </a:lnTo>
                  <a:lnTo>
                    <a:pt x="112" y="2128"/>
                  </a:lnTo>
                  <a:lnTo>
                    <a:pt x="112" y="2080"/>
                  </a:lnTo>
                  <a:lnTo>
                    <a:pt x="112" y="2016"/>
                  </a:lnTo>
                  <a:cubicBezTo>
                    <a:pt x="112" y="1990"/>
                    <a:pt x="134" y="1968"/>
                    <a:pt x="160" y="1968"/>
                  </a:cubicBezTo>
                  <a:lnTo>
                    <a:pt x="176" y="1968"/>
                  </a:lnTo>
                  <a:lnTo>
                    <a:pt x="128" y="2016"/>
                  </a:lnTo>
                  <a:lnTo>
                    <a:pt x="128" y="1968"/>
                  </a:lnTo>
                  <a:lnTo>
                    <a:pt x="128" y="1920"/>
                  </a:lnTo>
                  <a:lnTo>
                    <a:pt x="128" y="1872"/>
                  </a:lnTo>
                  <a:lnTo>
                    <a:pt x="128" y="1808"/>
                  </a:lnTo>
                  <a:lnTo>
                    <a:pt x="128" y="1760"/>
                  </a:lnTo>
                  <a:lnTo>
                    <a:pt x="128" y="1712"/>
                  </a:lnTo>
                  <a:lnTo>
                    <a:pt x="128" y="1664"/>
                  </a:lnTo>
                  <a:lnTo>
                    <a:pt x="128" y="1600"/>
                  </a:lnTo>
                  <a:lnTo>
                    <a:pt x="128" y="1552"/>
                  </a:lnTo>
                  <a:cubicBezTo>
                    <a:pt x="128" y="1547"/>
                    <a:pt x="129" y="1542"/>
                    <a:pt x="131" y="1537"/>
                  </a:cubicBezTo>
                  <a:lnTo>
                    <a:pt x="147" y="1489"/>
                  </a:lnTo>
                  <a:lnTo>
                    <a:pt x="144" y="1504"/>
                  </a:lnTo>
                  <a:lnTo>
                    <a:pt x="144" y="1456"/>
                  </a:lnTo>
                  <a:lnTo>
                    <a:pt x="144" y="1392"/>
                  </a:lnTo>
                  <a:lnTo>
                    <a:pt x="144" y="1344"/>
                  </a:lnTo>
                  <a:lnTo>
                    <a:pt x="144" y="1296"/>
                  </a:lnTo>
                  <a:lnTo>
                    <a:pt x="144" y="1248"/>
                  </a:lnTo>
                  <a:lnTo>
                    <a:pt x="144" y="1200"/>
                  </a:lnTo>
                  <a:lnTo>
                    <a:pt x="144" y="1136"/>
                  </a:lnTo>
                  <a:lnTo>
                    <a:pt x="144" y="1088"/>
                  </a:lnTo>
                  <a:lnTo>
                    <a:pt x="144" y="1040"/>
                  </a:lnTo>
                  <a:cubicBezTo>
                    <a:pt x="144" y="1017"/>
                    <a:pt x="162" y="997"/>
                    <a:pt x="185" y="993"/>
                  </a:cubicBezTo>
                  <a:cubicBezTo>
                    <a:pt x="208" y="989"/>
                    <a:pt x="231" y="1003"/>
                    <a:pt x="238" y="1025"/>
                  </a:cubicBezTo>
                  <a:lnTo>
                    <a:pt x="254" y="1073"/>
                  </a:lnTo>
                  <a:lnTo>
                    <a:pt x="160" y="1088"/>
                  </a:lnTo>
                  <a:lnTo>
                    <a:pt x="160" y="1040"/>
                  </a:lnTo>
                  <a:lnTo>
                    <a:pt x="160" y="992"/>
                  </a:lnTo>
                  <a:lnTo>
                    <a:pt x="160" y="928"/>
                  </a:lnTo>
                  <a:lnTo>
                    <a:pt x="160" y="880"/>
                  </a:lnTo>
                  <a:cubicBezTo>
                    <a:pt x="160" y="875"/>
                    <a:pt x="161" y="870"/>
                    <a:pt x="163" y="865"/>
                  </a:cubicBezTo>
                  <a:lnTo>
                    <a:pt x="179" y="817"/>
                  </a:lnTo>
                  <a:lnTo>
                    <a:pt x="176" y="832"/>
                  </a:lnTo>
                  <a:lnTo>
                    <a:pt x="176" y="784"/>
                  </a:lnTo>
                  <a:lnTo>
                    <a:pt x="176" y="720"/>
                  </a:lnTo>
                  <a:cubicBezTo>
                    <a:pt x="176" y="694"/>
                    <a:pt x="198" y="672"/>
                    <a:pt x="224" y="672"/>
                  </a:cubicBezTo>
                  <a:cubicBezTo>
                    <a:pt x="251" y="672"/>
                    <a:pt x="272" y="694"/>
                    <a:pt x="272" y="720"/>
                  </a:cubicBezTo>
                  <a:lnTo>
                    <a:pt x="272" y="784"/>
                  </a:lnTo>
                  <a:cubicBezTo>
                    <a:pt x="272" y="811"/>
                    <a:pt x="251" y="832"/>
                    <a:pt x="224" y="832"/>
                  </a:cubicBezTo>
                  <a:cubicBezTo>
                    <a:pt x="198" y="832"/>
                    <a:pt x="176" y="811"/>
                    <a:pt x="176" y="784"/>
                  </a:cubicBezTo>
                  <a:lnTo>
                    <a:pt x="176" y="720"/>
                  </a:lnTo>
                  <a:lnTo>
                    <a:pt x="176" y="672"/>
                  </a:lnTo>
                  <a:lnTo>
                    <a:pt x="176" y="624"/>
                  </a:lnTo>
                  <a:lnTo>
                    <a:pt x="176" y="576"/>
                  </a:lnTo>
                  <a:cubicBezTo>
                    <a:pt x="176" y="550"/>
                    <a:pt x="198" y="528"/>
                    <a:pt x="224" y="528"/>
                  </a:cubicBezTo>
                  <a:cubicBezTo>
                    <a:pt x="251" y="528"/>
                    <a:pt x="272" y="550"/>
                    <a:pt x="272" y="576"/>
                  </a:cubicBezTo>
                  <a:lnTo>
                    <a:pt x="272" y="624"/>
                  </a:lnTo>
                  <a:lnTo>
                    <a:pt x="224" y="576"/>
                  </a:lnTo>
                  <a:lnTo>
                    <a:pt x="240" y="576"/>
                  </a:lnTo>
                  <a:lnTo>
                    <a:pt x="192" y="624"/>
                  </a:lnTo>
                  <a:lnTo>
                    <a:pt x="192" y="576"/>
                  </a:lnTo>
                  <a:lnTo>
                    <a:pt x="192" y="528"/>
                  </a:lnTo>
                  <a:lnTo>
                    <a:pt x="192" y="464"/>
                  </a:lnTo>
                  <a:lnTo>
                    <a:pt x="192" y="416"/>
                  </a:lnTo>
                  <a:cubicBezTo>
                    <a:pt x="192" y="390"/>
                    <a:pt x="214" y="368"/>
                    <a:pt x="240" y="368"/>
                  </a:cubicBezTo>
                  <a:cubicBezTo>
                    <a:pt x="267" y="368"/>
                    <a:pt x="288" y="390"/>
                    <a:pt x="288" y="416"/>
                  </a:cubicBezTo>
                  <a:lnTo>
                    <a:pt x="288" y="464"/>
                  </a:lnTo>
                  <a:cubicBezTo>
                    <a:pt x="288" y="491"/>
                    <a:pt x="267" y="512"/>
                    <a:pt x="240" y="512"/>
                  </a:cubicBezTo>
                  <a:cubicBezTo>
                    <a:pt x="214" y="512"/>
                    <a:pt x="192" y="491"/>
                    <a:pt x="192" y="464"/>
                  </a:cubicBezTo>
                  <a:lnTo>
                    <a:pt x="192" y="416"/>
                  </a:lnTo>
                  <a:lnTo>
                    <a:pt x="192" y="368"/>
                  </a:lnTo>
                  <a:lnTo>
                    <a:pt x="192" y="320"/>
                  </a:lnTo>
                  <a:lnTo>
                    <a:pt x="192" y="256"/>
                  </a:lnTo>
                  <a:cubicBezTo>
                    <a:pt x="192" y="230"/>
                    <a:pt x="214" y="208"/>
                    <a:pt x="240" y="208"/>
                  </a:cubicBezTo>
                  <a:cubicBezTo>
                    <a:pt x="267" y="208"/>
                    <a:pt x="288" y="230"/>
                    <a:pt x="288" y="256"/>
                  </a:cubicBezTo>
                  <a:lnTo>
                    <a:pt x="288" y="320"/>
                  </a:lnTo>
                  <a:lnTo>
                    <a:pt x="194" y="309"/>
                  </a:lnTo>
                  <a:lnTo>
                    <a:pt x="210" y="245"/>
                  </a:lnTo>
                  <a:cubicBezTo>
                    <a:pt x="216" y="221"/>
                    <a:pt x="238" y="206"/>
                    <a:pt x="262" y="209"/>
                  </a:cubicBezTo>
                  <a:cubicBezTo>
                    <a:pt x="286" y="212"/>
                    <a:pt x="304" y="232"/>
                    <a:pt x="304" y="256"/>
                  </a:cubicBezTo>
                  <a:lnTo>
                    <a:pt x="304" y="320"/>
                  </a:lnTo>
                  <a:cubicBezTo>
                    <a:pt x="304" y="347"/>
                    <a:pt x="283" y="368"/>
                    <a:pt x="256" y="368"/>
                  </a:cubicBezTo>
                  <a:cubicBezTo>
                    <a:pt x="230" y="368"/>
                    <a:pt x="208" y="347"/>
                    <a:pt x="208" y="320"/>
                  </a:cubicBezTo>
                  <a:lnTo>
                    <a:pt x="208" y="256"/>
                  </a:lnTo>
                  <a:lnTo>
                    <a:pt x="208" y="208"/>
                  </a:lnTo>
                  <a:lnTo>
                    <a:pt x="208" y="160"/>
                  </a:lnTo>
                  <a:lnTo>
                    <a:pt x="208" y="112"/>
                  </a:lnTo>
                  <a:cubicBezTo>
                    <a:pt x="208" y="86"/>
                    <a:pt x="230" y="64"/>
                    <a:pt x="256" y="64"/>
                  </a:cubicBezTo>
                  <a:lnTo>
                    <a:pt x="272" y="64"/>
                  </a:lnTo>
                  <a:cubicBezTo>
                    <a:pt x="299" y="64"/>
                    <a:pt x="320" y="86"/>
                    <a:pt x="320" y="112"/>
                  </a:cubicBezTo>
                  <a:lnTo>
                    <a:pt x="320" y="160"/>
                  </a:lnTo>
                  <a:cubicBezTo>
                    <a:pt x="320" y="187"/>
                    <a:pt x="299" y="208"/>
                    <a:pt x="272" y="208"/>
                  </a:cubicBezTo>
                  <a:cubicBezTo>
                    <a:pt x="246" y="208"/>
                    <a:pt x="224" y="187"/>
                    <a:pt x="224" y="160"/>
                  </a:cubicBezTo>
                  <a:lnTo>
                    <a:pt x="224" y="112"/>
                  </a:lnTo>
                  <a:cubicBezTo>
                    <a:pt x="224" y="86"/>
                    <a:pt x="246" y="64"/>
                    <a:pt x="272" y="64"/>
                  </a:cubicBezTo>
                  <a:cubicBezTo>
                    <a:pt x="299" y="64"/>
                    <a:pt x="320" y="86"/>
                    <a:pt x="320" y="112"/>
                  </a:cubicBezTo>
                  <a:lnTo>
                    <a:pt x="320" y="160"/>
                  </a:lnTo>
                  <a:cubicBezTo>
                    <a:pt x="320" y="187"/>
                    <a:pt x="299" y="208"/>
                    <a:pt x="272" y="208"/>
                  </a:cubicBezTo>
                  <a:cubicBezTo>
                    <a:pt x="246" y="208"/>
                    <a:pt x="224" y="187"/>
                    <a:pt x="224" y="160"/>
                  </a:cubicBezTo>
                  <a:lnTo>
                    <a:pt x="224" y="112"/>
                  </a:lnTo>
                  <a:cubicBezTo>
                    <a:pt x="224" y="86"/>
                    <a:pt x="246" y="64"/>
                    <a:pt x="272" y="64"/>
                  </a:cubicBezTo>
                  <a:lnTo>
                    <a:pt x="288" y="64"/>
                  </a:lnTo>
                  <a:lnTo>
                    <a:pt x="240" y="112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112"/>
                  </a:lnTo>
                  <a:cubicBezTo>
                    <a:pt x="336" y="139"/>
                    <a:pt x="315" y="160"/>
                    <a:pt x="288" y="160"/>
                  </a:cubicBezTo>
                  <a:lnTo>
                    <a:pt x="272" y="160"/>
                  </a:lnTo>
                  <a:lnTo>
                    <a:pt x="320" y="112"/>
                  </a:lnTo>
                  <a:lnTo>
                    <a:pt x="320" y="160"/>
                  </a:lnTo>
                  <a:lnTo>
                    <a:pt x="224" y="160"/>
                  </a:lnTo>
                  <a:lnTo>
                    <a:pt x="224" y="112"/>
                  </a:lnTo>
                  <a:lnTo>
                    <a:pt x="320" y="112"/>
                  </a:lnTo>
                  <a:lnTo>
                    <a:pt x="320" y="160"/>
                  </a:lnTo>
                  <a:lnTo>
                    <a:pt x="224" y="160"/>
                  </a:lnTo>
                  <a:lnTo>
                    <a:pt x="224" y="112"/>
                  </a:lnTo>
                  <a:lnTo>
                    <a:pt x="272" y="160"/>
                  </a:lnTo>
                  <a:lnTo>
                    <a:pt x="256" y="160"/>
                  </a:lnTo>
                  <a:lnTo>
                    <a:pt x="304" y="112"/>
                  </a:lnTo>
                  <a:lnTo>
                    <a:pt x="304" y="160"/>
                  </a:lnTo>
                  <a:lnTo>
                    <a:pt x="304" y="208"/>
                  </a:lnTo>
                  <a:lnTo>
                    <a:pt x="304" y="256"/>
                  </a:lnTo>
                  <a:lnTo>
                    <a:pt x="304" y="320"/>
                  </a:lnTo>
                  <a:lnTo>
                    <a:pt x="208" y="320"/>
                  </a:lnTo>
                  <a:lnTo>
                    <a:pt x="208" y="256"/>
                  </a:lnTo>
                  <a:lnTo>
                    <a:pt x="303" y="268"/>
                  </a:lnTo>
                  <a:lnTo>
                    <a:pt x="287" y="332"/>
                  </a:lnTo>
                  <a:cubicBezTo>
                    <a:pt x="281" y="356"/>
                    <a:pt x="259" y="371"/>
                    <a:pt x="235" y="368"/>
                  </a:cubicBezTo>
                  <a:cubicBezTo>
                    <a:pt x="211" y="365"/>
                    <a:pt x="192" y="345"/>
                    <a:pt x="192" y="320"/>
                  </a:cubicBezTo>
                  <a:lnTo>
                    <a:pt x="192" y="256"/>
                  </a:lnTo>
                  <a:lnTo>
                    <a:pt x="288" y="256"/>
                  </a:lnTo>
                  <a:lnTo>
                    <a:pt x="288" y="320"/>
                  </a:lnTo>
                  <a:lnTo>
                    <a:pt x="288" y="368"/>
                  </a:lnTo>
                  <a:lnTo>
                    <a:pt x="288" y="416"/>
                  </a:lnTo>
                  <a:lnTo>
                    <a:pt x="288" y="464"/>
                  </a:lnTo>
                  <a:lnTo>
                    <a:pt x="192" y="464"/>
                  </a:lnTo>
                  <a:lnTo>
                    <a:pt x="192" y="416"/>
                  </a:lnTo>
                  <a:lnTo>
                    <a:pt x="288" y="416"/>
                  </a:lnTo>
                  <a:lnTo>
                    <a:pt x="288" y="464"/>
                  </a:lnTo>
                  <a:lnTo>
                    <a:pt x="288" y="528"/>
                  </a:lnTo>
                  <a:lnTo>
                    <a:pt x="288" y="576"/>
                  </a:lnTo>
                  <a:lnTo>
                    <a:pt x="288" y="624"/>
                  </a:lnTo>
                  <a:cubicBezTo>
                    <a:pt x="288" y="651"/>
                    <a:pt x="267" y="672"/>
                    <a:pt x="240" y="672"/>
                  </a:cubicBezTo>
                  <a:lnTo>
                    <a:pt x="224" y="672"/>
                  </a:lnTo>
                  <a:cubicBezTo>
                    <a:pt x="198" y="672"/>
                    <a:pt x="176" y="651"/>
                    <a:pt x="176" y="624"/>
                  </a:cubicBezTo>
                  <a:lnTo>
                    <a:pt x="176" y="576"/>
                  </a:lnTo>
                  <a:lnTo>
                    <a:pt x="272" y="576"/>
                  </a:lnTo>
                  <a:lnTo>
                    <a:pt x="272" y="624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272" y="784"/>
                  </a:lnTo>
                  <a:lnTo>
                    <a:pt x="176" y="784"/>
                  </a:lnTo>
                  <a:lnTo>
                    <a:pt x="176" y="720"/>
                  </a:lnTo>
                  <a:lnTo>
                    <a:pt x="272" y="720"/>
                  </a:lnTo>
                  <a:lnTo>
                    <a:pt x="272" y="784"/>
                  </a:lnTo>
                  <a:lnTo>
                    <a:pt x="272" y="832"/>
                  </a:lnTo>
                  <a:cubicBezTo>
                    <a:pt x="272" y="838"/>
                    <a:pt x="272" y="843"/>
                    <a:pt x="270" y="848"/>
                  </a:cubicBezTo>
                  <a:lnTo>
                    <a:pt x="254" y="896"/>
                  </a:lnTo>
                  <a:lnTo>
                    <a:pt x="256" y="880"/>
                  </a:lnTo>
                  <a:lnTo>
                    <a:pt x="256" y="928"/>
                  </a:lnTo>
                  <a:lnTo>
                    <a:pt x="256" y="992"/>
                  </a:lnTo>
                  <a:lnTo>
                    <a:pt x="256" y="1040"/>
                  </a:lnTo>
                  <a:lnTo>
                    <a:pt x="256" y="1088"/>
                  </a:lnTo>
                  <a:cubicBezTo>
                    <a:pt x="256" y="1112"/>
                    <a:pt x="239" y="1132"/>
                    <a:pt x="216" y="1136"/>
                  </a:cubicBezTo>
                  <a:cubicBezTo>
                    <a:pt x="193" y="1140"/>
                    <a:pt x="170" y="1126"/>
                    <a:pt x="163" y="1104"/>
                  </a:cubicBezTo>
                  <a:lnTo>
                    <a:pt x="147" y="1056"/>
                  </a:lnTo>
                  <a:lnTo>
                    <a:pt x="240" y="1040"/>
                  </a:lnTo>
                  <a:lnTo>
                    <a:pt x="240" y="1088"/>
                  </a:lnTo>
                  <a:lnTo>
                    <a:pt x="240" y="1136"/>
                  </a:lnTo>
                  <a:lnTo>
                    <a:pt x="240" y="1200"/>
                  </a:lnTo>
                  <a:lnTo>
                    <a:pt x="240" y="1248"/>
                  </a:lnTo>
                  <a:lnTo>
                    <a:pt x="240" y="1296"/>
                  </a:lnTo>
                  <a:lnTo>
                    <a:pt x="240" y="1344"/>
                  </a:lnTo>
                  <a:lnTo>
                    <a:pt x="240" y="1392"/>
                  </a:lnTo>
                  <a:lnTo>
                    <a:pt x="240" y="1456"/>
                  </a:lnTo>
                  <a:lnTo>
                    <a:pt x="240" y="1504"/>
                  </a:lnTo>
                  <a:cubicBezTo>
                    <a:pt x="240" y="1510"/>
                    <a:pt x="240" y="1515"/>
                    <a:pt x="238" y="1520"/>
                  </a:cubicBezTo>
                  <a:lnTo>
                    <a:pt x="222" y="1568"/>
                  </a:lnTo>
                  <a:lnTo>
                    <a:pt x="224" y="1552"/>
                  </a:lnTo>
                  <a:lnTo>
                    <a:pt x="224" y="1600"/>
                  </a:lnTo>
                  <a:lnTo>
                    <a:pt x="224" y="1664"/>
                  </a:lnTo>
                  <a:lnTo>
                    <a:pt x="224" y="1712"/>
                  </a:lnTo>
                  <a:lnTo>
                    <a:pt x="224" y="1760"/>
                  </a:lnTo>
                  <a:lnTo>
                    <a:pt x="224" y="1808"/>
                  </a:lnTo>
                  <a:lnTo>
                    <a:pt x="224" y="1872"/>
                  </a:lnTo>
                  <a:lnTo>
                    <a:pt x="224" y="1920"/>
                  </a:lnTo>
                  <a:lnTo>
                    <a:pt x="224" y="1968"/>
                  </a:lnTo>
                  <a:lnTo>
                    <a:pt x="224" y="2016"/>
                  </a:lnTo>
                  <a:cubicBezTo>
                    <a:pt x="224" y="2043"/>
                    <a:pt x="203" y="2064"/>
                    <a:pt x="176" y="2064"/>
                  </a:cubicBezTo>
                  <a:lnTo>
                    <a:pt x="160" y="2064"/>
                  </a:lnTo>
                  <a:lnTo>
                    <a:pt x="208" y="2016"/>
                  </a:lnTo>
                  <a:lnTo>
                    <a:pt x="208" y="2080"/>
                  </a:lnTo>
                  <a:lnTo>
                    <a:pt x="208" y="2128"/>
                  </a:lnTo>
                  <a:lnTo>
                    <a:pt x="208" y="2176"/>
                  </a:lnTo>
                  <a:lnTo>
                    <a:pt x="208" y="2224"/>
                  </a:lnTo>
                  <a:lnTo>
                    <a:pt x="208" y="2272"/>
                  </a:lnTo>
                  <a:lnTo>
                    <a:pt x="208" y="2336"/>
                  </a:lnTo>
                  <a:cubicBezTo>
                    <a:pt x="208" y="2363"/>
                    <a:pt x="187" y="2384"/>
                    <a:pt x="160" y="2384"/>
                  </a:cubicBezTo>
                  <a:lnTo>
                    <a:pt x="144" y="2384"/>
                  </a:lnTo>
                  <a:lnTo>
                    <a:pt x="192" y="2336"/>
                  </a:lnTo>
                  <a:lnTo>
                    <a:pt x="192" y="2384"/>
                  </a:lnTo>
                  <a:lnTo>
                    <a:pt x="192" y="2432"/>
                  </a:lnTo>
                  <a:lnTo>
                    <a:pt x="192" y="2480"/>
                  </a:lnTo>
                  <a:lnTo>
                    <a:pt x="192" y="2544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192" y="2688"/>
                  </a:lnTo>
                  <a:lnTo>
                    <a:pt x="96" y="2688"/>
                  </a:lnTo>
                  <a:lnTo>
                    <a:pt x="96" y="2640"/>
                  </a:lnTo>
                  <a:lnTo>
                    <a:pt x="192" y="2640"/>
                  </a:lnTo>
                  <a:lnTo>
                    <a:pt x="192" y="2688"/>
                  </a:lnTo>
                  <a:lnTo>
                    <a:pt x="192" y="2752"/>
                  </a:lnTo>
                  <a:lnTo>
                    <a:pt x="192" y="2800"/>
                  </a:lnTo>
                  <a:cubicBezTo>
                    <a:pt x="192" y="2827"/>
                    <a:pt x="171" y="2848"/>
                    <a:pt x="144" y="2848"/>
                  </a:cubicBezTo>
                  <a:lnTo>
                    <a:pt x="128" y="2848"/>
                  </a:lnTo>
                  <a:lnTo>
                    <a:pt x="176" y="2800"/>
                  </a:lnTo>
                  <a:lnTo>
                    <a:pt x="176" y="2848"/>
                  </a:lnTo>
                  <a:lnTo>
                    <a:pt x="176" y="2896"/>
                  </a:lnTo>
                  <a:lnTo>
                    <a:pt x="176" y="2944"/>
                  </a:lnTo>
                  <a:lnTo>
                    <a:pt x="176" y="3008"/>
                  </a:lnTo>
                  <a:lnTo>
                    <a:pt x="176" y="3056"/>
                  </a:lnTo>
                  <a:lnTo>
                    <a:pt x="176" y="3104"/>
                  </a:lnTo>
                  <a:lnTo>
                    <a:pt x="176" y="3152"/>
                  </a:lnTo>
                  <a:lnTo>
                    <a:pt x="176" y="3216"/>
                  </a:lnTo>
                  <a:lnTo>
                    <a:pt x="176" y="3264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24"/>
                  </a:lnTo>
                  <a:lnTo>
                    <a:pt x="176" y="3472"/>
                  </a:lnTo>
                  <a:lnTo>
                    <a:pt x="176" y="3520"/>
                  </a:lnTo>
                  <a:cubicBezTo>
                    <a:pt x="176" y="3526"/>
                    <a:pt x="176" y="3531"/>
                    <a:pt x="174" y="3536"/>
                  </a:cubicBezTo>
                  <a:lnTo>
                    <a:pt x="158" y="3584"/>
                  </a:lnTo>
                  <a:lnTo>
                    <a:pt x="160" y="3568"/>
                  </a:lnTo>
                  <a:lnTo>
                    <a:pt x="160" y="3632"/>
                  </a:lnTo>
                  <a:lnTo>
                    <a:pt x="160" y="3680"/>
                  </a:lnTo>
                  <a:lnTo>
                    <a:pt x="160" y="3728"/>
                  </a:lnTo>
                  <a:lnTo>
                    <a:pt x="160" y="3776"/>
                  </a:lnTo>
                  <a:lnTo>
                    <a:pt x="160" y="3824"/>
                  </a:lnTo>
                  <a:lnTo>
                    <a:pt x="160" y="3888"/>
                  </a:lnTo>
                  <a:lnTo>
                    <a:pt x="160" y="3936"/>
                  </a:lnTo>
                  <a:lnTo>
                    <a:pt x="160" y="4032"/>
                  </a:lnTo>
                  <a:lnTo>
                    <a:pt x="160" y="4096"/>
                  </a:lnTo>
                  <a:lnTo>
                    <a:pt x="160" y="4144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304"/>
                  </a:lnTo>
                  <a:lnTo>
                    <a:pt x="160" y="4352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60"/>
                  </a:lnTo>
                  <a:lnTo>
                    <a:pt x="160" y="4608"/>
                  </a:lnTo>
                  <a:lnTo>
                    <a:pt x="160" y="4704"/>
                  </a:lnTo>
                  <a:lnTo>
                    <a:pt x="160" y="4768"/>
                  </a:lnTo>
                  <a:lnTo>
                    <a:pt x="160" y="4816"/>
                  </a:lnTo>
                  <a:lnTo>
                    <a:pt x="160" y="4864"/>
                  </a:lnTo>
                  <a:lnTo>
                    <a:pt x="160" y="4912"/>
                  </a:lnTo>
                  <a:lnTo>
                    <a:pt x="160" y="4976"/>
                  </a:lnTo>
                  <a:lnTo>
                    <a:pt x="160" y="5024"/>
                  </a:lnTo>
                  <a:lnTo>
                    <a:pt x="160" y="5072"/>
                  </a:lnTo>
                  <a:lnTo>
                    <a:pt x="160" y="5120"/>
                  </a:lnTo>
                  <a:cubicBezTo>
                    <a:pt x="160" y="5126"/>
                    <a:pt x="160" y="5131"/>
                    <a:pt x="158" y="5136"/>
                  </a:cubicBezTo>
                  <a:lnTo>
                    <a:pt x="142" y="5184"/>
                  </a:lnTo>
                  <a:lnTo>
                    <a:pt x="144" y="5168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40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48"/>
                  </a:lnTo>
                  <a:lnTo>
                    <a:pt x="144" y="5696"/>
                  </a:lnTo>
                  <a:lnTo>
                    <a:pt x="144" y="5744"/>
                  </a:lnTo>
                  <a:lnTo>
                    <a:pt x="144" y="5792"/>
                  </a:lnTo>
                  <a:lnTo>
                    <a:pt x="144" y="5856"/>
                  </a:lnTo>
                  <a:lnTo>
                    <a:pt x="144" y="5904"/>
                  </a:lnTo>
                  <a:lnTo>
                    <a:pt x="144" y="5952"/>
                  </a:lnTo>
                  <a:lnTo>
                    <a:pt x="144" y="6000"/>
                  </a:lnTo>
                  <a:lnTo>
                    <a:pt x="144" y="6048"/>
                  </a:lnTo>
                  <a:lnTo>
                    <a:pt x="144" y="6112"/>
                  </a:lnTo>
                  <a:lnTo>
                    <a:pt x="144" y="6160"/>
                  </a:lnTo>
                  <a:lnTo>
                    <a:pt x="144" y="6208"/>
                  </a:lnTo>
                  <a:cubicBezTo>
                    <a:pt x="144" y="6214"/>
                    <a:pt x="144" y="6219"/>
                    <a:pt x="142" y="6224"/>
                  </a:cubicBezTo>
                  <a:lnTo>
                    <a:pt x="126" y="6272"/>
                  </a:lnTo>
                  <a:lnTo>
                    <a:pt x="128" y="6256"/>
                  </a:lnTo>
                  <a:lnTo>
                    <a:pt x="128" y="6320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28"/>
                  </a:lnTo>
                  <a:lnTo>
                    <a:pt x="128" y="6576"/>
                  </a:lnTo>
                  <a:lnTo>
                    <a:pt x="128" y="6624"/>
                  </a:lnTo>
                  <a:lnTo>
                    <a:pt x="128" y="6672"/>
                  </a:lnTo>
                  <a:lnTo>
                    <a:pt x="128" y="6720"/>
                  </a:lnTo>
                  <a:lnTo>
                    <a:pt x="128" y="6784"/>
                  </a:lnTo>
                  <a:lnTo>
                    <a:pt x="128" y="6832"/>
                  </a:lnTo>
                  <a:lnTo>
                    <a:pt x="128" y="6880"/>
                  </a:lnTo>
                  <a:lnTo>
                    <a:pt x="128" y="6928"/>
                  </a:lnTo>
                  <a:lnTo>
                    <a:pt x="128" y="6992"/>
                  </a:lnTo>
                  <a:lnTo>
                    <a:pt x="128" y="7040"/>
                  </a:lnTo>
                  <a:lnTo>
                    <a:pt x="128" y="7088"/>
                  </a:lnTo>
                  <a:lnTo>
                    <a:pt x="128" y="7136"/>
                  </a:lnTo>
                  <a:lnTo>
                    <a:pt x="128" y="7200"/>
                  </a:lnTo>
                  <a:lnTo>
                    <a:pt x="128" y="7248"/>
                  </a:lnTo>
                  <a:lnTo>
                    <a:pt x="128" y="7296"/>
                  </a:lnTo>
                  <a:cubicBezTo>
                    <a:pt x="128" y="7302"/>
                    <a:pt x="128" y="7307"/>
                    <a:pt x="126" y="7312"/>
                  </a:cubicBezTo>
                  <a:lnTo>
                    <a:pt x="110" y="7360"/>
                  </a:lnTo>
                  <a:lnTo>
                    <a:pt x="112" y="7344"/>
                  </a:lnTo>
                  <a:lnTo>
                    <a:pt x="112" y="7408"/>
                  </a:lnTo>
                  <a:lnTo>
                    <a:pt x="112" y="7456"/>
                  </a:lnTo>
                  <a:lnTo>
                    <a:pt x="112" y="7504"/>
                  </a:lnTo>
                  <a:lnTo>
                    <a:pt x="112" y="7552"/>
                  </a:lnTo>
                  <a:lnTo>
                    <a:pt x="112" y="7600"/>
                  </a:lnTo>
                  <a:lnTo>
                    <a:pt x="112" y="7664"/>
                  </a:lnTo>
                  <a:lnTo>
                    <a:pt x="112" y="7712"/>
                  </a:lnTo>
                  <a:lnTo>
                    <a:pt x="112" y="7760"/>
                  </a:lnTo>
                  <a:lnTo>
                    <a:pt x="112" y="7808"/>
                  </a:lnTo>
                  <a:lnTo>
                    <a:pt x="112" y="7872"/>
                  </a:lnTo>
                  <a:lnTo>
                    <a:pt x="112" y="7920"/>
                  </a:lnTo>
                  <a:lnTo>
                    <a:pt x="112" y="7968"/>
                  </a:lnTo>
                  <a:lnTo>
                    <a:pt x="112" y="8016"/>
                  </a:lnTo>
                  <a:lnTo>
                    <a:pt x="112" y="8080"/>
                  </a:lnTo>
                  <a:lnTo>
                    <a:pt x="112" y="8128"/>
                  </a:lnTo>
                  <a:lnTo>
                    <a:pt x="112" y="8224"/>
                  </a:lnTo>
                  <a:lnTo>
                    <a:pt x="112" y="8272"/>
                  </a:lnTo>
                  <a:lnTo>
                    <a:pt x="112" y="8336"/>
                  </a:lnTo>
                  <a:lnTo>
                    <a:pt x="112" y="8384"/>
                  </a:lnTo>
                  <a:lnTo>
                    <a:pt x="112" y="8432"/>
                  </a:lnTo>
                  <a:lnTo>
                    <a:pt x="112" y="8480"/>
                  </a:lnTo>
                  <a:lnTo>
                    <a:pt x="112" y="8544"/>
                  </a:lnTo>
                  <a:lnTo>
                    <a:pt x="112" y="8592"/>
                  </a:lnTo>
                  <a:lnTo>
                    <a:pt x="112" y="8640"/>
                  </a:lnTo>
                  <a:lnTo>
                    <a:pt x="112" y="8688"/>
                  </a:lnTo>
                  <a:lnTo>
                    <a:pt x="112" y="8752"/>
                  </a:lnTo>
                  <a:lnTo>
                    <a:pt x="112" y="8800"/>
                  </a:lnTo>
                  <a:cubicBezTo>
                    <a:pt x="112" y="8806"/>
                    <a:pt x="112" y="8811"/>
                    <a:pt x="110" y="8816"/>
                  </a:cubicBezTo>
                  <a:lnTo>
                    <a:pt x="94" y="8864"/>
                  </a:lnTo>
                  <a:lnTo>
                    <a:pt x="96" y="8848"/>
                  </a:lnTo>
                  <a:lnTo>
                    <a:pt x="96" y="8944"/>
                  </a:lnTo>
                  <a:lnTo>
                    <a:pt x="96" y="9008"/>
                  </a:lnTo>
                  <a:lnTo>
                    <a:pt x="96" y="9056"/>
                  </a:lnTo>
                  <a:lnTo>
                    <a:pt x="96" y="9104"/>
                  </a:lnTo>
                  <a:lnTo>
                    <a:pt x="96" y="9152"/>
                  </a:lnTo>
                  <a:lnTo>
                    <a:pt x="96" y="9216"/>
                  </a:lnTo>
                  <a:lnTo>
                    <a:pt x="96" y="9264"/>
                  </a:lnTo>
                  <a:lnTo>
                    <a:pt x="96" y="9312"/>
                  </a:lnTo>
                  <a:lnTo>
                    <a:pt x="96" y="9424"/>
                  </a:lnTo>
                  <a:lnTo>
                    <a:pt x="96" y="9472"/>
                  </a:lnTo>
                  <a:cubicBezTo>
                    <a:pt x="96" y="9499"/>
                    <a:pt x="75" y="9520"/>
                    <a:pt x="48" y="9520"/>
                  </a:cubicBezTo>
                  <a:cubicBezTo>
                    <a:pt x="22" y="9520"/>
                    <a:pt x="0" y="9499"/>
                    <a:pt x="0" y="947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8" name="Freeform 30"/>
            <p:cNvSpPr>
              <a:spLocks/>
            </p:cNvSpPr>
            <p:nvPr/>
          </p:nvSpPr>
          <p:spPr bwMode="auto">
            <a:xfrm>
              <a:off x="3250160" y="3941873"/>
              <a:ext cx="24189" cy="1337397"/>
            </a:xfrm>
            <a:custGeom>
              <a:avLst/>
              <a:gdLst>
                <a:gd name="T0" fmla="*/ 2 w 200"/>
                <a:gd name="T1" fmla="*/ 817 h 7208"/>
                <a:gd name="T2" fmla="*/ 16 w 200"/>
                <a:gd name="T3" fmla="*/ 672 h 7208"/>
                <a:gd name="T4" fmla="*/ 16 w 200"/>
                <a:gd name="T5" fmla="*/ 568 h 7208"/>
                <a:gd name="T6" fmla="*/ 56 w 200"/>
                <a:gd name="T7" fmla="*/ 464 h 7208"/>
                <a:gd name="T8" fmla="*/ 40 w 200"/>
                <a:gd name="T9" fmla="*/ 432 h 7208"/>
                <a:gd name="T10" fmla="*/ 48 w 200"/>
                <a:gd name="T11" fmla="*/ 360 h 7208"/>
                <a:gd name="T12" fmla="*/ 96 w 200"/>
                <a:gd name="T13" fmla="*/ 360 h 7208"/>
                <a:gd name="T14" fmla="*/ 112 w 200"/>
                <a:gd name="T15" fmla="*/ 256 h 7208"/>
                <a:gd name="T16" fmla="*/ 64 w 200"/>
                <a:gd name="T17" fmla="*/ 256 h 7208"/>
                <a:gd name="T18" fmla="*/ 72 w 200"/>
                <a:gd name="T19" fmla="*/ 176 h 7208"/>
                <a:gd name="T20" fmla="*/ 96 w 200"/>
                <a:gd name="T21" fmla="*/ 72 h 7208"/>
                <a:gd name="T22" fmla="*/ 104 w 200"/>
                <a:gd name="T23" fmla="*/ 104 h 7208"/>
                <a:gd name="T24" fmla="*/ 80 w 200"/>
                <a:gd name="T25" fmla="*/ 48 h 7208"/>
                <a:gd name="T26" fmla="*/ 128 w 200"/>
                <a:gd name="T27" fmla="*/ 48 h 7208"/>
                <a:gd name="T28" fmla="*/ 88 w 200"/>
                <a:gd name="T29" fmla="*/ 24 h 7208"/>
                <a:gd name="T30" fmla="*/ 144 w 200"/>
                <a:gd name="T31" fmla="*/ 48 h 7208"/>
                <a:gd name="T32" fmla="*/ 120 w 200"/>
                <a:gd name="T33" fmla="*/ 0 h 7208"/>
                <a:gd name="T34" fmla="*/ 96 w 200"/>
                <a:gd name="T35" fmla="*/ 48 h 7208"/>
                <a:gd name="T36" fmla="*/ 152 w 200"/>
                <a:gd name="T37" fmla="*/ 24 h 7208"/>
                <a:gd name="T38" fmla="*/ 152 w 200"/>
                <a:gd name="T39" fmla="*/ 128 h 7208"/>
                <a:gd name="T40" fmla="*/ 112 w 200"/>
                <a:gd name="T41" fmla="*/ 96 h 7208"/>
                <a:gd name="T42" fmla="*/ 168 w 200"/>
                <a:gd name="T43" fmla="*/ 128 h 7208"/>
                <a:gd name="T44" fmla="*/ 144 w 200"/>
                <a:gd name="T45" fmla="*/ 72 h 7208"/>
                <a:gd name="T46" fmla="*/ 128 w 200"/>
                <a:gd name="T47" fmla="*/ 200 h 7208"/>
                <a:gd name="T48" fmla="*/ 184 w 200"/>
                <a:gd name="T49" fmla="*/ 872 h 7208"/>
                <a:gd name="T50" fmla="*/ 184 w 200"/>
                <a:gd name="T51" fmla="*/ 2144 h 7208"/>
                <a:gd name="T52" fmla="*/ 184 w 200"/>
                <a:gd name="T53" fmla="*/ 3408 h 7208"/>
                <a:gd name="T54" fmla="*/ 192 w 200"/>
                <a:gd name="T55" fmla="*/ 4496 h 7208"/>
                <a:gd name="T56" fmla="*/ 192 w 200"/>
                <a:gd name="T57" fmla="*/ 5088 h 7208"/>
                <a:gd name="T58" fmla="*/ 192 w 200"/>
                <a:gd name="T59" fmla="*/ 5688 h 7208"/>
                <a:gd name="T60" fmla="*/ 200 w 200"/>
                <a:gd name="T61" fmla="*/ 6152 h 7208"/>
                <a:gd name="T62" fmla="*/ 200 w 200"/>
                <a:gd name="T63" fmla="*/ 6592 h 7208"/>
                <a:gd name="T64" fmla="*/ 200 w 200"/>
                <a:gd name="T65" fmla="*/ 7056 h 7208"/>
                <a:gd name="T66" fmla="*/ 152 w 200"/>
                <a:gd name="T67" fmla="*/ 6976 h 7208"/>
                <a:gd name="T68" fmla="*/ 152 w 200"/>
                <a:gd name="T69" fmla="*/ 6512 h 7208"/>
                <a:gd name="T70" fmla="*/ 152 w 200"/>
                <a:gd name="T71" fmla="*/ 6024 h 7208"/>
                <a:gd name="T72" fmla="*/ 144 w 200"/>
                <a:gd name="T73" fmla="*/ 5560 h 7208"/>
                <a:gd name="T74" fmla="*/ 144 w 200"/>
                <a:gd name="T75" fmla="*/ 4984 h 7208"/>
                <a:gd name="T76" fmla="*/ 144 w 200"/>
                <a:gd name="T77" fmla="*/ 4368 h 7208"/>
                <a:gd name="T78" fmla="*/ 136 w 200"/>
                <a:gd name="T79" fmla="*/ 3176 h 7208"/>
                <a:gd name="T80" fmla="*/ 136 w 200"/>
                <a:gd name="T81" fmla="*/ 1912 h 7208"/>
                <a:gd name="T82" fmla="*/ 137 w 200"/>
                <a:gd name="T83" fmla="*/ 594 h 7208"/>
                <a:gd name="T84" fmla="*/ 128 w 200"/>
                <a:gd name="T85" fmla="*/ 152 h 7208"/>
                <a:gd name="T86" fmla="*/ 168 w 200"/>
                <a:gd name="T87" fmla="*/ 96 h 7208"/>
                <a:gd name="T88" fmla="*/ 160 w 200"/>
                <a:gd name="T89" fmla="*/ 96 h 7208"/>
                <a:gd name="T90" fmla="*/ 104 w 200"/>
                <a:gd name="T91" fmla="*/ 72 h 7208"/>
                <a:gd name="T92" fmla="*/ 104 w 200"/>
                <a:gd name="T93" fmla="*/ 24 h 7208"/>
                <a:gd name="T94" fmla="*/ 96 w 200"/>
                <a:gd name="T95" fmla="*/ 24 h 7208"/>
                <a:gd name="T96" fmla="*/ 144 w 200"/>
                <a:gd name="T97" fmla="*/ 48 h 7208"/>
                <a:gd name="T98" fmla="*/ 136 w 200"/>
                <a:gd name="T99" fmla="*/ 48 h 7208"/>
                <a:gd name="T100" fmla="*/ 128 w 200"/>
                <a:gd name="T101" fmla="*/ 48 h 7208"/>
                <a:gd name="T102" fmla="*/ 72 w 200"/>
                <a:gd name="T103" fmla="*/ 128 h 7208"/>
                <a:gd name="T104" fmla="*/ 120 w 200"/>
                <a:gd name="T105" fmla="*/ 200 h 7208"/>
                <a:gd name="T106" fmla="*/ 112 w 200"/>
                <a:gd name="T107" fmla="*/ 200 h 7208"/>
                <a:gd name="T108" fmla="*/ 88 w 200"/>
                <a:gd name="T109" fmla="*/ 280 h 7208"/>
                <a:gd name="T110" fmla="*/ 48 w 200"/>
                <a:gd name="T111" fmla="*/ 336 h 7208"/>
                <a:gd name="T112" fmla="*/ 72 w 200"/>
                <a:gd name="T113" fmla="*/ 456 h 7208"/>
                <a:gd name="T114" fmla="*/ 80 w 200"/>
                <a:gd name="T115" fmla="*/ 488 h 7208"/>
                <a:gd name="T116" fmla="*/ 72 w 200"/>
                <a:gd name="T117" fmla="*/ 568 h 7208"/>
                <a:gd name="T118" fmla="*/ 64 w 200"/>
                <a:gd name="T119" fmla="*/ 640 h 7208"/>
                <a:gd name="T120" fmla="*/ 55 w 200"/>
                <a:gd name="T121" fmla="*/ 808 h 7208"/>
                <a:gd name="T122" fmla="*/ 0 w 200"/>
                <a:gd name="T123" fmla="*/ 872 h 7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0" h="7208">
                  <a:moveTo>
                    <a:pt x="0" y="872"/>
                  </a:moveTo>
                  <a:lnTo>
                    <a:pt x="0" y="848"/>
                  </a:lnTo>
                  <a:lnTo>
                    <a:pt x="0" y="824"/>
                  </a:lnTo>
                  <a:cubicBezTo>
                    <a:pt x="0" y="811"/>
                    <a:pt x="11" y="800"/>
                    <a:pt x="24" y="800"/>
                  </a:cubicBezTo>
                  <a:cubicBezTo>
                    <a:pt x="38" y="800"/>
                    <a:pt x="48" y="811"/>
                    <a:pt x="48" y="824"/>
                  </a:cubicBezTo>
                  <a:lnTo>
                    <a:pt x="48" y="848"/>
                  </a:lnTo>
                  <a:cubicBezTo>
                    <a:pt x="48" y="862"/>
                    <a:pt x="38" y="872"/>
                    <a:pt x="24" y="872"/>
                  </a:cubicBezTo>
                  <a:cubicBezTo>
                    <a:pt x="11" y="872"/>
                    <a:pt x="0" y="862"/>
                    <a:pt x="0" y="848"/>
                  </a:cubicBezTo>
                  <a:lnTo>
                    <a:pt x="0" y="824"/>
                  </a:lnTo>
                  <a:cubicBezTo>
                    <a:pt x="0" y="822"/>
                    <a:pt x="1" y="819"/>
                    <a:pt x="2" y="817"/>
                  </a:cubicBezTo>
                  <a:lnTo>
                    <a:pt x="10" y="793"/>
                  </a:lnTo>
                  <a:lnTo>
                    <a:pt x="8" y="800"/>
                  </a:lnTo>
                  <a:lnTo>
                    <a:pt x="8" y="776"/>
                  </a:lnTo>
                  <a:lnTo>
                    <a:pt x="8" y="744"/>
                  </a:lnTo>
                  <a:lnTo>
                    <a:pt x="8" y="720"/>
                  </a:lnTo>
                  <a:lnTo>
                    <a:pt x="8" y="696"/>
                  </a:lnTo>
                  <a:lnTo>
                    <a:pt x="8" y="672"/>
                  </a:lnTo>
                  <a:cubicBezTo>
                    <a:pt x="8" y="659"/>
                    <a:pt x="19" y="648"/>
                    <a:pt x="32" y="648"/>
                  </a:cubicBezTo>
                  <a:lnTo>
                    <a:pt x="40" y="648"/>
                  </a:lnTo>
                  <a:lnTo>
                    <a:pt x="16" y="672"/>
                  </a:lnTo>
                  <a:lnTo>
                    <a:pt x="16" y="640"/>
                  </a:lnTo>
                  <a:lnTo>
                    <a:pt x="16" y="616"/>
                  </a:lnTo>
                  <a:lnTo>
                    <a:pt x="16" y="592"/>
                  </a:lnTo>
                  <a:lnTo>
                    <a:pt x="16" y="568"/>
                  </a:lnTo>
                  <a:cubicBezTo>
                    <a:pt x="16" y="555"/>
                    <a:pt x="27" y="544"/>
                    <a:pt x="40" y="544"/>
                  </a:cubicBezTo>
                  <a:cubicBezTo>
                    <a:pt x="54" y="544"/>
                    <a:pt x="64" y="555"/>
                    <a:pt x="64" y="568"/>
                  </a:cubicBezTo>
                  <a:lnTo>
                    <a:pt x="64" y="592"/>
                  </a:lnTo>
                  <a:cubicBezTo>
                    <a:pt x="64" y="606"/>
                    <a:pt x="54" y="616"/>
                    <a:pt x="40" y="616"/>
                  </a:cubicBezTo>
                  <a:cubicBezTo>
                    <a:pt x="27" y="616"/>
                    <a:pt x="16" y="606"/>
                    <a:pt x="16" y="592"/>
                  </a:cubicBezTo>
                  <a:lnTo>
                    <a:pt x="16" y="568"/>
                  </a:lnTo>
                  <a:cubicBezTo>
                    <a:pt x="16" y="555"/>
                    <a:pt x="27" y="544"/>
                    <a:pt x="40" y="544"/>
                  </a:cubicBezTo>
                  <a:lnTo>
                    <a:pt x="48" y="544"/>
                  </a:lnTo>
                  <a:lnTo>
                    <a:pt x="24" y="568"/>
                  </a:lnTo>
                  <a:lnTo>
                    <a:pt x="24" y="536"/>
                  </a:lnTo>
                  <a:lnTo>
                    <a:pt x="24" y="512"/>
                  </a:lnTo>
                  <a:cubicBezTo>
                    <a:pt x="24" y="499"/>
                    <a:pt x="35" y="488"/>
                    <a:pt x="48" y="488"/>
                  </a:cubicBezTo>
                  <a:lnTo>
                    <a:pt x="56" y="488"/>
                  </a:lnTo>
                  <a:lnTo>
                    <a:pt x="32" y="512"/>
                  </a:lnTo>
                  <a:lnTo>
                    <a:pt x="32" y="488"/>
                  </a:lnTo>
                  <a:cubicBezTo>
                    <a:pt x="32" y="475"/>
                    <a:pt x="43" y="464"/>
                    <a:pt x="56" y="464"/>
                  </a:cubicBezTo>
                  <a:cubicBezTo>
                    <a:pt x="70" y="464"/>
                    <a:pt x="80" y="475"/>
                    <a:pt x="80" y="488"/>
                  </a:cubicBezTo>
                  <a:lnTo>
                    <a:pt x="80" y="512"/>
                  </a:lnTo>
                  <a:cubicBezTo>
                    <a:pt x="80" y="526"/>
                    <a:pt x="70" y="536"/>
                    <a:pt x="56" y="536"/>
                  </a:cubicBezTo>
                  <a:cubicBezTo>
                    <a:pt x="43" y="536"/>
                    <a:pt x="32" y="526"/>
                    <a:pt x="32" y="512"/>
                  </a:cubicBezTo>
                  <a:lnTo>
                    <a:pt x="32" y="488"/>
                  </a:lnTo>
                  <a:lnTo>
                    <a:pt x="32" y="464"/>
                  </a:lnTo>
                  <a:lnTo>
                    <a:pt x="32" y="432"/>
                  </a:lnTo>
                  <a:cubicBezTo>
                    <a:pt x="32" y="419"/>
                    <a:pt x="43" y="408"/>
                    <a:pt x="56" y="408"/>
                  </a:cubicBezTo>
                  <a:lnTo>
                    <a:pt x="64" y="408"/>
                  </a:lnTo>
                  <a:lnTo>
                    <a:pt x="40" y="432"/>
                  </a:lnTo>
                  <a:lnTo>
                    <a:pt x="40" y="408"/>
                  </a:lnTo>
                  <a:cubicBezTo>
                    <a:pt x="40" y="395"/>
                    <a:pt x="51" y="384"/>
                    <a:pt x="64" y="384"/>
                  </a:cubicBezTo>
                  <a:cubicBezTo>
                    <a:pt x="78" y="384"/>
                    <a:pt x="88" y="395"/>
                    <a:pt x="88" y="408"/>
                  </a:cubicBezTo>
                  <a:lnTo>
                    <a:pt x="88" y="432"/>
                  </a:lnTo>
                  <a:lnTo>
                    <a:pt x="64" y="408"/>
                  </a:lnTo>
                  <a:lnTo>
                    <a:pt x="72" y="408"/>
                  </a:lnTo>
                  <a:lnTo>
                    <a:pt x="48" y="432"/>
                  </a:lnTo>
                  <a:lnTo>
                    <a:pt x="48" y="408"/>
                  </a:lnTo>
                  <a:lnTo>
                    <a:pt x="48" y="384"/>
                  </a:lnTo>
                  <a:lnTo>
                    <a:pt x="48" y="360"/>
                  </a:lnTo>
                  <a:lnTo>
                    <a:pt x="48" y="336"/>
                  </a:lnTo>
                  <a:cubicBezTo>
                    <a:pt x="48" y="323"/>
                    <a:pt x="59" y="312"/>
                    <a:pt x="72" y="312"/>
                  </a:cubicBezTo>
                  <a:cubicBezTo>
                    <a:pt x="86" y="312"/>
                    <a:pt x="96" y="323"/>
                    <a:pt x="96" y="336"/>
                  </a:cubicBezTo>
                  <a:lnTo>
                    <a:pt x="96" y="360"/>
                  </a:lnTo>
                  <a:cubicBezTo>
                    <a:pt x="96" y="374"/>
                    <a:pt x="86" y="384"/>
                    <a:pt x="72" y="384"/>
                  </a:cubicBezTo>
                  <a:cubicBezTo>
                    <a:pt x="59" y="384"/>
                    <a:pt x="48" y="374"/>
                    <a:pt x="48" y="360"/>
                  </a:cubicBezTo>
                  <a:lnTo>
                    <a:pt x="48" y="336"/>
                  </a:lnTo>
                  <a:cubicBezTo>
                    <a:pt x="48" y="323"/>
                    <a:pt x="59" y="312"/>
                    <a:pt x="72" y="312"/>
                  </a:cubicBezTo>
                  <a:cubicBezTo>
                    <a:pt x="86" y="312"/>
                    <a:pt x="96" y="323"/>
                    <a:pt x="96" y="336"/>
                  </a:cubicBezTo>
                  <a:lnTo>
                    <a:pt x="96" y="360"/>
                  </a:lnTo>
                  <a:lnTo>
                    <a:pt x="72" y="336"/>
                  </a:lnTo>
                  <a:lnTo>
                    <a:pt x="80" y="336"/>
                  </a:lnTo>
                  <a:lnTo>
                    <a:pt x="56" y="360"/>
                  </a:lnTo>
                  <a:lnTo>
                    <a:pt x="56" y="336"/>
                  </a:lnTo>
                  <a:lnTo>
                    <a:pt x="56" y="304"/>
                  </a:lnTo>
                  <a:lnTo>
                    <a:pt x="56" y="280"/>
                  </a:lnTo>
                  <a:lnTo>
                    <a:pt x="56" y="256"/>
                  </a:lnTo>
                  <a:cubicBezTo>
                    <a:pt x="56" y="243"/>
                    <a:pt x="67" y="232"/>
                    <a:pt x="80" y="232"/>
                  </a:cubicBezTo>
                  <a:lnTo>
                    <a:pt x="88" y="232"/>
                  </a:lnTo>
                  <a:cubicBezTo>
                    <a:pt x="102" y="232"/>
                    <a:pt x="112" y="243"/>
                    <a:pt x="112" y="256"/>
                  </a:cubicBezTo>
                  <a:lnTo>
                    <a:pt x="112" y="280"/>
                  </a:lnTo>
                  <a:cubicBezTo>
                    <a:pt x="112" y="294"/>
                    <a:pt x="102" y="304"/>
                    <a:pt x="88" y="304"/>
                  </a:cubicBezTo>
                  <a:cubicBezTo>
                    <a:pt x="75" y="304"/>
                    <a:pt x="64" y="294"/>
                    <a:pt x="64" y="280"/>
                  </a:cubicBezTo>
                  <a:lnTo>
                    <a:pt x="64" y="256"/>
                  </a:lnTo>
                  <a:cubicBezTo>
                    <a:pt x="64" y="243"/>
                    <a:pt x="75" y="232"/>
                    <a:pt x="88" y="232"/>
                  </a:cubicBezTo>
                  <a:cubicBezTo>
                    <a:pt x="102" y="232"/>
                    <a:pt x="112" y="243"/>
                    <a:pt x="112" y="256"/>
                  </a:cubicBezTo>
                  <a:lnTo>
                    <a:pt x="112" y="280"/>
                  </a:lnTo>
                  <a:cubicBezTo>
                    <a:pt x="112" y="294"/>
                    <a:pt x="102" y="304"/>
                    <a:pt x="88" y="304"/>
                  </a:cubicBezTo>
                  <a:cubicBezTo>
                    <a:pt x="75" y="304"/>
                    <a:pt x="64" y="294"/>
                    <a:pt x="64" y="280"/>
                  </a:cubicBezTo>
                  <a:lnTo>
                    <a:pt x="64" y="256"/>
                  </a:lnTo>
                  <a:lnTo>
                    <a:pt x="64" y="232"/>
                  </a:lnTo>
                  <a:lnTo>
                    <a:pt x="64" y="200"/>
                  </a:lnTo>
                  <a:lnTo>
                    <a:pt x="64" y="176"/>
                  </a:lnTo>
                  <a:cubicBezTo>
                    <a:pt x="64" y="163"/>
                    <a:pt x="75" y="152"/>
                    <a:pt x="88" y="152"/>
                  </a:cubicBezTo>
                  <a:cubicBezTo>
                    <a:pt x="102" y="152"/>
                    <a:pt x="112" y="163"/>
                    <a:pt x="112" y="176"/>
                  </a:cubicBezTo>
                  <a:lnTo>
                    <a:pt x="112" y="200"/>
                  </a:lnTo>
                  <a:lnTo>
                    <a:pt x="88" y="176"/>
                  </a:lnTo>
                  <a:lnTo>
                    <a:pt x="96" y="176"/>
                  </a:lnTo>
                  <a:lnTo>
                    <a:pt x="72" y="200"/>
                  </a:lnTo>
                  <a:lnTo>
                    <a:pt x="72" y="176"/>
                  </a:lnTo>
                  <a:cubicBezTo>
                    <a:pt x="72" y="163"/>
                    <a:pt x="83" y="152"/>
                    <a:pt x="96" y="152"/>
                  </a:cubicBezTo>
                  <a:cubicBezTo>
                    <a:pt x="110" y="152"/>
                    <a:pt x="120" y="163"/>
                    <a:pt x="120" y="176"/>
                  </a:cubicBezTo>
                  <a:lnTo>
                    <a:pt x="120" y="200"/>
                  </a:lnTo>
                  <a:cubicBezTo>
                    <a:pt x="120" y="214"/>
                    <a:pt x="110" y="224"/>
                    <a:pt x="96" y="224"/>
                  </a:cubicBezTo>
                  <a:cubicBezTo>
                    <a:pt x="83" y="224"/>
                    <a:pt x="72" y="214"/>
                    <a:pt x="72" y="200"/>
                  </a:cubicBezTo>
                  <a:lnTo>
                    <a:pt x="72" y="176"/>
                  </a:lnTo>
                  <a:lnTo>
                    <a:pt x="72" y="152"/>
                  </a:lnTo>
                  <a:lnTo>
                    <a:pt x="72" y="128"/>
                  </a:lnTo>
                  <a:lnTo>
                    <a:pt x="72" y="96"/>
                  </a:lnTo>
                  <a:cubicBezTo>
                    <a:pt x="72" y="83"/>
                    <a:pt x="83" y="72"/>
                    <a:pt x="96" y="72"/>
                  </a:cubicBezTo>
                  <a:cubicBezTo>
                    <a:pt x="110" y="72"/>
                    <a:pt x="120" y="83"/>
                    <a:pt x="120" y="96"/>
                  </a:cubicBezTo>
                  <a:lnTo>
                    <a:pt x="120" y="128"/>
                  </a:lnTo>
                  <a:cubicBezTo>
                    <a:pt x="120" y="142"/>
                    <a:pt x="110" y="152"/>
                    <a:pt x="96" y="152"/>
                  </a:cubicBezTo>
                  <a:cubicBezTo>
                    <a:pt x="83" y="152"/>
                    <a:pt x="72" y="142"/>
                    <a:pt x="72" y="128"/>
                  </a:cubicBezTo>
                  <a:lnTo>
                    <a:pt x="72" y="96"/>
                  </a:lnTo>
                  <a:cubicBezTo>
                    <a:pt x="72" y="83"/>
                    <a:pt x="83" y="72"/>
                    <a:pt x="96" y="72"/>
                  </a:cubicBezTo>
                  <a:cubicBezTo>
                    <a:pt x="110" y="72"/>
                    <a:pt x="120" y="83"/>
                    <a:pt x="120" y="96"/>
                  </a:cubicBezTo>
                  <a:lnTo>
                    <a:pt x="120" y="128"/>
                  </a:lnTo>
                  <a:lnTo>
                    <a:pt x="96" y="104"/>
                  </a:lnTo>
                  <a:lnTo>
                    <a:pt x="104" y="104"/>
                  </a:lnTo>
                  <a:lnTo>
                    <a:pt x="80" y="128"/>
                  </a:lnTo>
                  <a:lnTo>
                    <a:pt x="80" y="96"/>
                  </a:lnTo>
                  <a:cubicBezTo>
                    <a:pt x="80" y="83"/>
                    <a:pt x="91" y="72"/>
                    <a:pt x="104" y="72"/>
                  </a:cubicBezTo>
                  <a:cubicBezTo>
                    <a:pt x="118" y="72"/>
                    <a:pt x="128" y="83"/>
                    <a:pt x="128" y="96"/>
                  </a:cubicBezTo>
                  <a:lnTo>
                    <a:pt x="128" y="128"/>
                  </a:lnTo>
                  <a:cubicBezTo>
                    <a:pt x="128" y="142"/>
                    <a:pt x="118" y="152"/>
                    <a:pt x="104" y="152"/>
                  </a:cubicBezTo>
                  <a:cubicBezTo>
                    <a:pt x="91" y="152"/>
                    <a:pt x="80" y="142"/>
                    <a:pt x="80" y="128"/>
                  </a:cubicBezTo>
                  <a:lnTo>
                    <a:pt x="80" y="96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cubicBezTo>
                    <a:pt x="128" y="62"/>
                    <a:pt x="118" y="72"/>
                    <a:pt x="104" y="72"/>
                  </a:cubicBezTo>
                  <a:cubicBezTo>
                    <a:pt x="91" y="72"/>
                    <a:pt x="80" y="62"/>
                    <a:pt x="80" y="48"/>
                  </a:cubicBez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04" y="24"/>
                  </a:lnTo>
                  <a:lnTo>
                    <a:pt x="112" y="24"/>
                  </a:lnTo>
                  <a:lnTo>
                    <a:pt x="88" y="48"/>
                  </a:lnTo>
                  <a:lnTo>
                    <a:pt x="88" y="24"/>
                  </a:lnTo>
                  <a:cubicBezTo>
                    <a:pt x="88" y="11"/>
                    <a:pt x="99" y="0"/>
                    <a:pt x="112" y="0"/>
                  </a:cubicBezTo>
                  <a:cubicBezTo>
                    <a:pt x="126" y="0"/>
                    <a:pt x="136" y="11"/>
                    <a:pt x="136" y="24"/>
                  </a:cubicBezTo>
                  <a:lnTo>
                    <a:pt x="136" y="48"/>
                  </a:lnTo>
                  <a:cubicBezTo>
                    <a:pt x="136" y="62"/>
                    <a:pt x="126" y="72"/>
                    <a:pt x="112" y="72"/>
                  </a:cubicBezTo>
                  <a:cubicBezTo>
                    <a:pt x="99" y="72"/>
                    <a:pt x="88" y="62"/>
                    <a:pt x="88" y="48"/>
                  </a:cubicBezTo>
                  <a:lnTo>
                    <a:pt x="88" y="24"/>
                  </a:lnTo>
                  <a:cubicBezTo>
                    <a:pt x="88" y="11"/>
                    <a:pt x="99" y="0"/>
                    <a:pt x="112" y="0"/>
                  </a:cubicBezTo>
                  <a:cubicBezTo>
                    <a:pt x="126" y="0"/>
                    <a:pt x="136" y="11"/>
                    <a:pt x="136" y="24"/>
                  </a:cubicBezTo>
                  <a:lnTo>
                    <a:pt x="136" y="48"/>
                  </a:lnTo>
                  <a:lnTo>
                    <a:pt x="112" y="24"/>
                  </a:lnTo>
                  <a:lnTo>
                    <a:pt x="120" y="24"/>
                  </a:lnTo>
                  <a:lnTo>
                    <a:pt x="96" y="48"/>
                  </a:ln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48"/>
                  </a:lnTo>
                  <a:cubicBezTo>
                    <a:pt x="144" y="62"/>
                    <a:pt x="134" y="72"/>
                    <a:pt x="120" y="72"/>
                  </a:cubicBezTo>
                  <a:cubicBezTo>
                    <a:pt x="107" y="72"/>
                    <a:pt x="96" y="62"/>
                    <a:pt x="96" y="48"/>
                  </a:cubicBez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48"/>
                  </a:lnTo>
                  <a:cubicBezTo>
                    <a:pt x="144" y="62"/>
                    <a:pt x="134" y="72"/>
                    <a:pt x="120" y="72"/>
                  </a:cubicBezTo>
                  <a:cubicBezTo>
                    <a:pt x="107" y="72"/>
                    <a:pt x="96" y="62"/>
                    <a:pt x="96" y="48"/>
                  </a:cubicBez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48"/>
                  </a:lnTo>
                  <a:cubicBezTo>
                    <a:pt x="144" y="62"/>
                    <a:pt x="134" y="72"/>
                    <a:pt x="120" y="72"/>
                  </a:cubicBezTo>
                  <a:cubicBezTo>
                    <a:pt x="107" y="72"/>
                    <a:pt x="96" y="62"/>
                    <a:pt x="96" y="48"/>
                  </a:cubicBez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cubicBezTo>
                    <a:pt x="134" y="0"/>
                    <a:pt x="144" y="11"/>
                    <a:pt x="144" y="24"/>
                  </a:cubicBezTo>
                  <a:lnTo>
                    <a:pt x="144" y="48"/>
                  </a:lnTo>
                  <a:cubicBezTo>
                    <a:pt x="144" y="62"/>
                    <a:pt x="134" y="72"/>
                    <a:pt x="120" y="72"/>
                  </a:cubicBezTo>
                  <a:cubicBezTo>
                    <a:pt x="107" y="72"/>
                    <a:pt x="96" y="62"/>
                    <a:pt x="96" y="48"/>
                  </a:cubicBezTo>
                  <a:lnTo>
                    <a:pt x="96" y="24"/>
                  </a:lnTo>
                  <a:cubicBezTo>
                    <a:pt x="96" y="11"/>
                    <a:pt x="107" y="0"/>
                    <a:pt x="120" y="0"/>
                  </a:cubicBezTo>
                  <a:lnTo>
                    <a:pt x="128" y="0"/>
                  </a:lnTo>
                  <a:cubicBezTo>
                    <a:pt x="142" y="0"/>
                    <a:pt x="152" y="11"/>
                    <a:pt x="152" y="24"/>
                  </a:cubicBezTo>
                  <a:lnTo>
                    <a:pt x="152" y="48"/>
                  </a:lnTo>
                  <a:cubicBezTo>
                    <a:pt x="152" y="62"/>
                    <a:pt x="142" y="72"/>
                    <a:pt x="128" y="72"/>
                  </a:cubicBezTo>
                  <a:cubicBezTo>
                    <a:pt x="115" y="72"/>
                    <a:pt x="104" y="62"/>
                    <a:pt x="104" y="48"/>
                  </a:cubicBezTo>
                  <a:lnTo>
                    <a:pt x="104" y="24"/>
                  </a:lnTo>
                  <a:cubicBezTo>
                    <a:pt x="104" y="11"/>
                    <a:pt x="115" y="0"/>
                    <a:pt x="128" y="0"/>
                  </a:cubicBezTo>
                  <a:cubicBezTo>
                    <a:pt x="142" y="0"/>
                    <a:pt x="152" y="11"/>
                    <a:pt x="152" y="24"/>
                  </a:cubicBezTo>
                  <a:lnTo>
                    <a:pt x="152" y="48"/>
                  </a:lnTo>
                  <a:cubicBezTo>
                    <a:pt x="152" y="62"/>
                    <a:pt x="142" y="72"/>
                    <a:pt x="128" y="72"/>
                  </a:cubicBezTo>
                  <a:cubicBezTo>
                    <a:pt x="115" y="72"/>
                    <a:pt x="104" y="62"/>
                    <a:pt x="104" y="48"/>
                  </a:cubicBezTo>
                  <a:lnTo>
                    <a:pt x="104" y="24"/>
                  </a:lnTo>
                  <a:cubicBezTo>
                    <a:pt x="104" y="11"/>
                    <a:pt x="115" y="0"/>
                    <a:pt x="128" y="0"/>
                  </a:cubicBezTo>
                  <a:cubicBezTo>
                    <a:pt x="142" y="0"/>
                    <a:pt x="152" y="11"/>
                    <a:pt x="152" y="24"/>
                  </a:cubicBezTo>
                  <a:lnTo>
                    <a:pt x="152" y="48"/>
                  </a:lnTo>
                  <a:lnTo>
                    <a:pt x="152" y="72"/>
                  </a:lnTo>
                  <a:lnTo>
                    <a:pt x="152" y="96"/>
                  </a:lnTo>
                  <a:lnTo>
                    <a:pt x="152" y="128"/>
                  </a:lnTo>
                  <a:lnTo>
                    <a:pt x="128" y="104"/>
                  </a:lnTo>
                  <a:lnTo>
                    <a:pt x="136" y="104"/>
                  </a:lnTo>
                  <a:lnTo>
                    <a:pt x="112" y="128"/>
                  </a:lnTo>
                  <a:lnTo>
                    <a:pt x="112" y="96"/>
                  </a:lnTo>
                  <a:cubicBezTo>
                    <a:pt x="112" y="83"/>
                    <a:pt x="123" y="72"/>
                    <a:pt x="136" y="72"/>
                  </a:cubicBezTo>
                  <a:cubicBezTo>
                    <a:pt x="150" y="72"/>
                    <a:pt x="160" y="83"/>
                    <a:pt x="160" y="96"/>
                  </a:cubicBezTo>
                  <a:lnTo>
                    <a:pt x="160" y="128"/>
                  </a:lnTo>
                  <a:cubicBezTo>
                    <a:pt x="160" y="142"/>
                    <a:pt x="150" y="152"/>
                    <a:pt x="136" y="152"/>
                  </a:cubicBezTo>
                  <a:cubicBezTo>
                    <a:pt x="123" y="152"/>
                    <a:pt x="112" y="142"/>
                    <a:pt x="112" y="128"/>
                  </a:cubicBezTo>
                  <a:lnTo>
                    <a:pt x="112" y="96"/>
                  </a:lnTo>
                  <a:cubicBezTo>
                    <a:pt x="112" y="83"/>
                    <a:pt x="123" y="72"/>
                    <a:pt x="136" y="72"/>
                  </a:cubicBezTo>
                  <a:cubicBezTo>
                    <a:pt x="150" y="72"/>
                    <a:pt x="160" y="83"/>
                    <a:pt x="160" y="96"/>
                  </a:cubicBezTo>
                  <a:lnTo>
                    <a:pt x="160" y="128"/>
                  </a:lnTo>
                  <a:lnTo>
                    <a:pt x="136" y="104"/>
                  </a:lnTo>
                  <a:lnTo>
                    <a:pt x="144" y="104"/>
                  </a:lnTo>
                  <a:lnTo>
                    <a:pt x="120" y="128"/>
                  </a:lnTo>
                  <a:lnTo>
                    <a:pt x="120" y="96"/>
                  </a:lnTo>
                  <a:cubicBezTo>
                    <a:pt x="120" y="83"/>
                    <a:pt x="131" y="72"/>
                    <a:pt x="144" y="72"/>
                  </a:cubicBezTo>
                  <a:cubicBezTo>
                    <a:pt x="158" y="72"/>
                    <a:pt x="168" y="83"/>
                    <a:pt x="168" y="96"/>
                  </a:cubicBezTo>
                  <a:lnTo>
                    <a:pt x="168" y="128"/>
                  </a:lnTo>
                  <a:cubicBezTo>
                    <a:pt x="168" y="142"/>
                    <a:pt x="158" y="152"/>
                    <a:pt x="144" y="152"/>
                  </a:cubicBezTo>
                  <a:cubicBezTo>
                    <a:pt x="131" y="152"/>
                    <a:pt x="120" y="142"/>
                    <a:pt x="120" y="128"/>
                  </a:cubicBezTo>
                  <a:lnTo>
                    <a:pt x="120" y="96"/>
                  </a:lnTo>
                  <a:cubicBezTo>
                    <a:pt x="120" y="83"/>
                    <a:pt x="131" y="72"/>
                    <a:pt x="144" y="72"/>
                  </a:cubicBezTo>
                  <a:cubicBezTo>
                    <a:pt x="158" y="72"/>
                    <a:pt x="168" y="83"/>
                    <a:pt x="168" y="96"/>
                  </a:cubicBezTo>
                  <a:lnTo>
                    <a:pt x="168" y="128"/>
                  </a:lnTo>
                  <a:cubicBezTo>
                    <a:pt x="168" y="142"/>
                    <a:pt x="158" y="152"/>
                    <a:pt x="144" y="152"/>
                  </a:cubicBezTo>
                  <a:cubicBezTo>
                    <a:pt x="131" y="152"/>
                    <a:pt x="120" y="142"/>
                    <a:pt x="120" y="128"/>
                  </a:cubicBezTo>
                  <a:lnTo>
                    <a:pt x="120" y="96"/>
                  </a:lnTo>
                  <a:cubicBezTo>
                    <a:pt x="120" y="83"/>
                    <a:pt x="131" y="72"/>
                    <a:pt x="144" y="72"/>
                  </a:cubicBezTo>
                  <a:cubicBezTo>
                    <a:pt x="158" y="72"/>
                    <a:pt x="168" y="83"/>
                    <a:pt x="168" y="96"/>
                  </a:cubicBezTo>
                  <a:lnTo>
                    <a:pt x="168" y="128"/>
                  </a:lnTo>
                  <a:lnTo>
                    <a:pt x="168" y="152"/>
                  </a:lnTo>
                  <a:lnTo>
                    <a:pt x="144" y="128"/>
                  </a:lnTo>
                  <a:lnTo>
                    <a:pt x="152" y="128"/>
                  </a:lnTo>
                  <a:cubicBezTo>
                    <a:pt x="166" y="128"/>
                    <a:pt x="176" y="139"/>
                    <a:pt x="176" y="152"/>
                  </a:cubicBezTo>
                  <a:lnTo>
                    <a:pt x="176" y="176"/>
                  </a:lnTo>
                  <a:lnTo>
                    <a:pt x="176" y="200"/>
                  </a:lnTo>
                  <a:cubicBezTo>
                    <a:pt x="176" y="214"/>
                    <a:pt x="166" y="224"/>
                    <a:pt x="152" y="224"/>
                  </a:cubicBezTo>
                  <a:cubicBezTo>
                    <a:pt x="139" y="224"/>
                    <a:pt x="128" y="214"/>
                    <a:pt x="128" y="200"/>
                  </a:cubicBezTo>
                  <a:lnTo>
                    <a:pt x="128" y="176"/>
                  </a:lnTo>
                  <a:cubicBezTo>
                    <a:pt x="128" y="163"/>
                    <a:pt x="139" y="152"/>
                    <a:pt x="152" y="152"/>
                  </a:cubicBezTo>
                  <a:cubicBezTo>
                    <a:pt x="166" y="152"/>
                    <a:pt x="176" y="163"/>
                    <a:pt x="176" y="176"/>
                  </a:cubicBezTo>
                  <a:lnTo>
                    <a:pt x="176" y="232"/>
                  </a:lnTo>
                  <a:lnTo>
                    <a:pt x="176" y="280"/>
                  </a:lnTo>
                  <a:lnTo>
                    <a:pt x="176" y="360"/>
                  </a:lnTo>
                  <a:lnTo>
                    <a:pt x="176" y="464"/>
                  </a:lnTo>
                  <a:lnTo>
                    <a:pt x="184" y="591"/>
                  </a:lnTo>
                  <a:lnTo>
                    <a:pt x="184" y="720"/>
                  </a:lnTo>
                  <a:lnTo>
                    <a:pt x="184" y="872"/>
                  </a:lnTo>
                  <a:lnTo>
                    <a:pt x="184" y="1008"/>
                  </a:lnTo>
                  <a:lnTo>
                    <a:pt x="184" y="1136"/>
                  </a:lnTo>
                  <a:lnTo>
                    <a:pt x="184" y="1264"/>
                  </a:lnTo>
                  <a:lnTo>
                    <a:pt x="184" y="1392"/>
                  </a:lnTo>
                  <a:lnTo>
                    <a:pt x="184" y="1520"/>
                  </a:lnTo>
                  <a:lnTo>
                    <a:pt x="184" y="1648"/>
                  </a:lnTo>
                  <a:lnTo>
                    <a:pt x="184" y="1784"/>
                  </a:lnTo>
                  <a:lnTo>
                    <a:pt x="184" y="1912"/>
                  </a:lnTo>
                  <a:lnTo>
                    <a:pt x="184" y="2040"/>
                  </a:lnTo>
                  <a:lnTo>
                    <a:pt x="184" y="2144"/>
                  </a:lnTo>
                  <a:lnTo>
                    <a:pt x="184" y="2272"/>
                  </a:lnTo>
                  <a:lnTo>
                    <a:pt x="184" y="2400"/>
                  </a:lnTo>
                  <a:lnTo>
                    <a:pt x="184" y="2528"/>
                  </a:lnTo>
                  <a:lnTo>
                    <a:pt x="184" y="2664"/>
                  </a:lnTo>
                  <a:lnTo>
                    <a:pt x="184" y="2792"/>
                  </a:lnTo>
                  <a:lnTo>
                    <a:pt x="184" y="2920"/>
                  </a:lnTo>
                  <a:lnTo>
                    <a:pt x="184" y="3048"/>
                  </a:lnTo>
                  <a:lnTo>
                    <a:pt x="184" y="3176"/>
                  </a:lnTo>
                  <a:lnTo>
                    <a:pt x="184" y="3280"/>
                  </a:lnTo>
                  <a:lnTo>
                    <a:pt x="184" y="3408"/>
                  </a:lnTo>
                  <a:lnTo>
                    <a:pt x="184" y="3536"/>
                  </a:lnTo>
                  <a:lnTo>
                    <a:pt x="184" y="3672"/>
                  </a:lnTo>
                  <a:lnTo>
                    <a:pt x="184" y="3800"/>
                  </a:lnTo>
                  <a:lnTo>
                    <a:pt x="184" y="3928"/>
                  </a:lnTo>
                  <a:lnTo>
                    <a:pt x="184" y="4056"/>
                  </a:lnTo>
                  <a:lnTo>
                    <a:pt x="184" y="4184"/>
                  </a:lnTo>
                  <a:lnTo>
                    <a:pt x="192" y="4287"/>
                  </a:lnTo>
                  <a:lnTo>
                    <a:pt x="192" y="4368"/>
                  </a:lnTo>
                  <a:lnTo>
                    <a:pt x="192" y="4448"/>
                  </a:lnTo>
                  <a:lnTo>
                    <a:pt x="192" y="4496"/>
                  </a:lnTo>
                  <a:lnTo>
                    <a:pt x="192" y="4552"/>
                  </a:lnTo>
                  <a:lnTo>
                    <a:pt x="192" y="4600"/>
                  </a:lnTo>
                  <a:lnTo>
                    <a:pt x="192" y="4648"/>
                  </a:lnTo>
                  <a:lnTo>
                    <a:pt x="192" y="4728"/>
                  </a:lnTo>
                  <a:lnTo>
                    <a:pt x="192" y="4808"/>
                  </a:lnTo>
                  <a:lnTo>
                    <a:pt x="192" y="4856"/>
                  </a:lnTo>
                  <a:lnTo>
                    <a:pt x="192" y="4936"/>
                  </a:lnTo>
                  <a:lnTo>
                    <a:pt x="192" y="4984"/>
                  </a:lnTo>
                  <a:lnTo>
                    <a:pt x="192" y="5040"/>
                  </a:lnTo>
                  <a:lnTo>
                    <a:pt x="192" y="5088"/>
                  </a:lnTo>
                  <a:lnTo>
                    <a:pt x="192" y="5144"/>
                  </a:lnTo>
                  <a:lnTo>
                    <a:pt x="192" y="5192"/>
                  </a:lnTo>
                  <a:lnTo>
                    <a:pt x="192" y="5248"/>
                  </a:lnTo>
                  <a:lnTo>
                    <a:pt x="192" y="5296"/>
                  </a:lnTo>
                  <a:lnTo>
                    <a:pt x="192" y="5376"/>
                  </a:lnTo>
                  <a:lnTo>
                    <a:pt x="192" y="5424"/>
                  </a:lnTo>
                  <a:lnTo>
                    <a:pt x="192" y="5504"/>
                  </a:lnTo>
                  <a:lnTo>
                    <a:pt x="192" y="5560"/>
                  </a:lnTo>
                  <a:lnTo>
                    <a:pt x="192" y="5608"/>
                  </a:lnTo>
                  <a:lnTo>
                    <a:pt x="192" y="5688"/>
                  </a:lnTo>
                  <a:lnTo>
                    <a:pt x="192" y="5736"/>
                  </a:lnTo>
                  <a:lnTo>
                    <a:pt x="192" y="5792"/>
                  </a:lnTo>
                  <a:lnTo>
                    <a:pt x="192" y="5840"/>
                  </a:lnTo>
                  <a:lnTo>
                    <a:pt x="192" y="5896"/>
                  </a:lnTo>
                  <a:lnTo>
                    <a:pt x="192" y="5968"/>
                  </a:lnTo>
                  <a:lnTo>
                    <a:pt x="192" y="5965"/>
                  </a:lnTo>
                  <a:lnTo>
                    <a:pt x="200" y="6021"/>
                  </a:lnTo>
                  <a:cubicBezTo>
                    <a:pt x="200" y="6022"/>
                    <a:pt x="200" y="6023"/>
                    <a:pt x="200" y="6024"/>
                  </a:cubicBezTo>
                  <a:lnTo>
                    <a:pt x="200" y="6096"/>
                  </a:lnTo>
                  <a:lnTo>
                    <a:pt x="200" y="6152"/>
                  </a:lnTo>
                  <a:lnTo>
                    <a:pt x="200" y="6200"/>
                  </a:lnTo>
                  <a:lnTo>
                    <a:pt x="200" y="6256"/>
                  </a:lnTo>
                  <a:lnTo>
                    <a:pt x="200" y="6304"/>
                  </a:lnTo>
                  <a:lnTo>
                    <a:pt x="200" y="6360"/>
                  </a:lnTo>
                  <a:lnTo>
                    <a:pt x="200" y="6384"/>
                  </a:lnTo>
                  <a:lnTo>
                    <a:pt x="200" y="6440"/>
                  </a:lnTo>
                  <a:lnTo>
                    <a:pt x="200" y="6464"/>
                  </a:lnTo>
                  <a:lnTo>
                    <a:pt x="200" y="6512"/>
                  </a:lnTo>
                  <a:lnTo>
                    <a:pt x="200" y="6536"/>
                  </a:lnTo>
                  <a:lnTo>
                    <a:pt x="200" y="6592"/>
                  </a:lnTo>
                  <a:lnTo>
                    <a:pt x="200" y="6640"/>
                  </a:lnTo>
                  <a:lnTo>
                    <a:pt x="200" y="6720"/>
                  </a:lnTo>
                  <a:lnTo>
                    <a:pt x="200" y="6776"/>
                  </a:lnTo>
                  <a:lnTo>
                    <a:pt x="200" y="6824"/>
                  </a:lnTo>
                  <a:lnTo>
                    <a:pt x="200" y="6848"/>
                  </a:lnTo>
                  <a:lnTo>
                    <a:pt x="200" y="6904"/>
                  </a:lnTo>
                  <a:lnTo>
                    <a:pt x="200" y="6952"/>
                  </a:lnTo>
                  <a:lnTo>
                    <a:pt x="200" y="6976"/>
                  </a:lnTo>
                  <a:lnTo>
                    <a:pt x="200" y="7032"/>
                  </a:lnTo>
                  <a:lnTo>
                    <a:pt x="200" y="7056"/>
                  </a:lnTo>
                  <a:lnTo>
                    <a:pt x="200" y="7112"/>
                  </a:lnTo>
                  <a:lnTo>
                    <a:pt x="200" y="7136"/>
                  </a:lnTo>
                  <a:lnTo>
                    <a:pt x="200" y="7184"/>
                  </a:lnTo>
                  <a:cubicBezTo>
                    <a:pt x="200" y="7198"/>
                    <a:pt x="190" y="7208"/>
                    <a:pt x="176" y="7208"/>
                  </a:cubicBezTo>
                  <a:cubicBezTo>
                    <a:pt x="163" y="7208"/>
                    <a:pt x="152" y="7198"/>
                    <a:pt x="152" y="7184"/>
                  </a:cubicBezTo>
                  <a:lnTo>
                    <a:pt x="152" y="7136"/>
                  </a:lnTo>
                  <a:lnTo>
                    <a:pt x="152" y="7112"/>
                  </a:lnTo>
                  <a:lnTo>
                    <a:pt x="152" y="7056"/>
                  </a:lnTo>
                  <a:lnTo>
                    <a:pt x="152" y="7032"/>
                  </a:lnTo>
                  <a:lnTo>
                    <a:pt x="152" y="6976"/>
                  </a:lnTo>
                  <a:lnTo>
                    <a:pt x="152" y="6952"/>
                  </a:lnTo>
                  <a:lnTo>
                    <a:pt x="152" y="6904"/>
                  </a:lnTo>
                  <a:lnTo>
                    <a:pt x="152" y="6848"/>
                  </a:lnTo>
                  <a:lnTo>
                    <a:pt x="152" y="6824"/>
                  </a:lnTo>
                  <a:lnTo>
                    <a:pt x="152" y="6776"/>
                  </a:lnTo>
                  <a:lnTo>
                    <a:pt x="152" y="6720"/>
                  </a:lnTo>
                  <a:lnTo>
                    <a:pt x="152" y="6640"/>
                  </a:lnTo>
                  <a:lnTo>
                    <a:pt x="152" y="6592"/>
                  </a:lnTo>
                  <a:lnTo>
                    <a:pt x="152" y="6536"/>
                  </a:lnTo>
                  <a:lnTo>
                    <a:pt x="152" y="6512"/>
                  </a:lnTo>
                  <a:lnTo>
                    <a:pt x="152" y="6464"/>
                  </a:lnTo>
                  <a:lnTo>
                    <a:pt x="152" y="6440"/>
                  </a:lnTo>
                  <a:lnTo>
                    <a:pt x="152" y="6384"/>
                  </a:lnTo>
                  <a:lnTo>
                    <a:pt x="152" y="6360"/>
                  </a:lnTo>
                  <a:lnTo>
                    <a:pt x="152" y="6304"/>
                  </a:lnTo>
                  <a:lnTo>
                    <a:pt x="152" y="6256"/>
                  </a:lnTo>
                  <a:lnTo>
                    <a:pt x="152" y="6200"/>
                  </a:lnTo>
                  <a:lnTo>
                    <a:pt x="152" y="6152"/>
                  </a:lnTo>
                  <a:lnTo>
                    <a:pt x="152" y="6096"/>
                  </a:lnTo>
                  <a:lnTo>
                    <a:pt x="152" y="6024"/>
                  </a:lnTo>
                  <a:lnTo>
                    <a:pt x="153" y="6028"/>
                  </a:lnTo>
                  <a:lnTo>
                    <a:pt x="145" y="5972"/>
                  </a:lnTo>
                  <a:cubicBezTo>
                    <a:pt x="145" y="5971"/>
                    <a:pt x="144" y="5970"/>
                    <a:pt x="144" y="5968"/>
                  </a:cubicBezTo>
                  <a:lnTo>
                    <a:pt x="144" y="5896"/>
                  </a:lnTo>
                  <a:lnTo>
                    <a:pt x="144" y="5840"/>
                  </a:lnTo>
                  <a:lnTo>
                    <a:pt x="144" y="5792"/>
                  </a:lnTo>
                  <a:lnTo>
                    <a:pt x="144" y="5736"/>
                  </a:lnTo>
                  <a:lnTo>
                    <a:pt x="144" y="5688"/>
                  </a:lnTo>
                  <a:lnTo>
                    <a:pt x="144" y="5608"/>
                  </a:lnTo>
                  <a:lnTo>
                    <a:pt x="144" y="5560"/>
                  </a:lnTo>
                  <a:lnTo>
                    <a:pt x="144" y="5504"/>
                  </a:lnTo>
                  <a:lnTo>
                    <a:pt x="144" y="5424"/>
                  </a:lnTo>
                  <a:lnTo>
                    <a:pt x="144" y="5376"/>
                  </a:lnTo>
                  <a:lnTo>
                    <a:pt x="144" y="5296"/>
                  </a:lnTo>
                  <a:lnTo>
                    <a:pt x="144" y="5248"/>
                  </a:lnTo>
                  <a:lnTo>
                    <a:pt x="144" y="5192"/>
                  </a:lnTo>
                  <a:lnTo>
                    <a:pt x="144" y="5144"/>
                  </a:lnTo>
                  <a:lnTo>
                    <a:pt x="144" y="5088"/>
                  </a:lnTo>
                  <a:lnTo>
                    <a:pt x="144" y="5040"/>
                  </a:lnTo>
                  <a:lnTo>
                    <a:pt x="144" y="4984"/>
                  </a:lnTo>
                  <a:lnTo>
                    <a:pt x="144" y="4936"/>
                  </a:lnTo>
                  <a:lnTo>
                    <a:pt x="144" y="4856"/>
                  </a:lnTo>
                  <a:lnTo>
                    <a:pt x="144" y="4808"/>
                  </a:lnTo>
                  <a:lnTo>
                    <a:pt x="144" y="4728"/>
                  </a:lnTo>
                  <a:lnTo>
                    <a:pt x="144" y="4648"/>
                  </a:lnTo>
                  <a:lnTo>
                    <a:pt x="144" y="4600"/>
                  </a:lnTo>
                  <a:lnTo>
                    <a:pt x="144" y="4552"/>
                  </a:lnTo>
                  <a:lnTo>
                    <a:pt x="144" y="4496"/>
                  </a:lnTo>
                  <a:lnTo>
                    <a:pt x="144" y="4448"/>
                  </a:lnTo>
                  <a:lnTo>
                    <a:pt x="144" y="4368"/>
                  </a:lnTo>
                  <a:lnTo>
                    <a:pt x="145" y="4290"/>
                  </a:lnTo>
                  <a:lnTo>
                    <a:pt x="136" y="4184"/>
                  </a:lnTo>
                  <a:lnTo>
                    <a:pt x="136" y="4056"/>
                  </a:lnTo>
                  <a:lnTo>
                    <a:pt x="136" y="3928"/>
                  </a:lnTo>
                  <a:lnTo>
                    <a:pt x="136" y="3800"/>
                  </a:lnTo>
                  <a:lnTo>
                    <a:pt x="136" y="3672"/>
                  </a:lnTo>
                  <a:lnTo>
                    <a:pt x="136" y="3536"/>
                  </a:lnTo>
                  <a:lnTo>
                    <a:pt x="136" y="3408"/>
                  </a:lnTo>
                  <a:lnTo>
                    <a:pt x="136" y="3280"/>
                  </a:lnTo>
                  <a:lnTo>
                    <a:pt x="136" y="3176"/>
                  </a:lnTo>
                  <a:lnTo>
                    <a:pt x="136" y="3048"/>
                  </a:lnTo>
                  <a:lnTo>
                    <a:pt x="136" y="2920"/>
                  </a:lnTo>
                  <a:lnTo>
                    <a:pt x="136" y="2792"/>
                  </a:lnTo>
                  <a:lnTo>
                    <a:pt x="136" y="2664"/>
                  </a:lnTo>
                  <a:lnTo>
                    <a:pt x="136" y="2528"/>
                  </a:lnTo>
                  <a:lnTo>
                    <a:pt x="136" y="2400"/>
                  </a:lnTo>
                  <a:lnTo>
                    <a:pt x="136" y="2272"/>
                  </a:lnTo>
                  <a:lnTo>
                    <a:pt x="136" y="2144"/>
                  </a:lnTo>
                  <a:lnTo>
                    <a:pt x="136" y="2040"/>
                  </a:lnTo>
                  <a:lnTo>
                    <a:pt x="136" y="1912"/>
                  </a:lnTo>
                  <a:lnTo>
                    <a:pt x="136" y="1784"/>
                  </a:lnTo>
                  <a:lnTo>
                    <a:pt x="136" y="1648"/>
                  </a:lnTo>
                  <a:lnTo>
                    <a:pt x="136" y="1520"/>
                  </a:lnTo>
                  <a:lnTo>
                    <a:pt x="136" y="1392"/>
                  </a:lnTo>
                  <a:lnTo>
                    <a:pt x="136" y="1264"/>
                  </a:lnTo>
                  <a:lnTo>
                    <a:pt x="136" y="1136"/>
                  </a:lnTo>
                  <a:lnTo>
                    <a:pt x="136" y="1008"/>
                  </a:lnTo>
                  <a:lnTo>
                    <a:pt x="136" y="872"/>
                  </a:lnTo>
                  <a:lnTo>
                    <a:pt x="136" y="720"/>
                  </a:lnTo>
                  <a:lnTo>
                    <a:pt x="137" y="594"/>
                  </a:lnTo>
                  <a:lnTo>
                    <a:pt x="128" y="464"/>
                  </a:lnTo>
                  <a:lnTo>
                    <a:pt x="128" y="360"/>
                  </a:lnTo>
                  <a:lnTo>
                    <a:pt x="128" y="280"/>
                  </a:lnTo>
                  <a:lnTo>
                    <a:pt x="128" y="232"/>
                  </a:lnTo>
                  <a:lnTo>
                    <a:pt x="128" y="176"/>
                  </a:lnTo>
                  <a:lnTo>
                    <a:pt x="176" y="176"/>
                  </a:lnTo>
                  <a:lnTo>
                    <a:pt x="176" y="200"/>
                  </a:lnTo>
                  <a:lnTo>
                    <a:pt x="128" y="200"/>
                  </a:lnTo>
                  <a:lnTo>
                    <a:pt x="128" y="176"/>
                  </a:lnTo>
                  <a:lnTo>
                    <a:pt x="128" y="152"/>
                  </a:lnTo>
                  <a:lnTo>
                    <a:pt x="152" y="176"/>
                  </a:lnTo>
                  <a:lnTo>
                    <a:pt x="144" y="176"/>
                  </a:lnTo>
                  <a:cubicBezTo>
                    <a:pt x="131" y="176"/>
                    <a:pt x="120" y="166"/>
                    <a:pt x="120" y="152"/>
                  </a:cubicBezTo>
                  <a:lnTo>
                    <a:pt x="120" y="128"/>
                  </a:lnTo>
                  <a:lnTo>
                    <a:pt x="120" y="96"/>
                  </a:lnTo>
                  <a:lnTo>
                    <a:pt x="168" y="96"/>
                  </a:lnTo>
                  <a:lnTo>
                    <a:pt x="168" y="128"/>
                  </a:lnTo>
                  <a:lnTo>
                    <a:pt x="120" y="128"/>
                  </a:lnTo>
                  <a:lnTo>
                    <a:pt x="120" y="96"/>
                  </a:lnTo>
                  <a:lnTo>
                    <a:pt x="168" y="96"/>
                  </a:lnTo>
                  <a:lnTo>
                    <a:pt x="168" y="128"/>
                  </a:lnTo>
                  <a:lnTo>
                    <a:pt x="120" y="128"/>
                  </a:lnTo>
                  <a:lnTo>
                    <a:pt x="120" y="96"/>
                  </a:lnTo>
                  <a:lnTo>
                    <a:pt x="168" y="96"/>
                  </a:lnTo>
                  <a:lnTo>
                    <a:pt x="168" y="128"/>
                  </a:lnTo>
                  <a:cubicBezTo>
                    <a:pt x="168" y="142"/>
                    <a:pt x="158" y="152"/>
                    <a:pt x="144" y="152"/>
                  </a:cubicBezTo>
                  <a:lnTo>
                    <a:pt x="136" y="152"/>
                  </a:lnTo>
                  <a:cubicBezTo>
                    <a:pt x="123" y="152"/>
                    <a:pt x="112" y="142"/>
                    <a:pt x="112" y="128"/>
                  </a:cubicBezTo>
                  <a:lnTo>
                    <a:pt x="112" y="96"/>
                  </a:lnTo>
                  <a:lnTo>
                    <a:pt x="160" y="96"/>
                  </a:lnTo>
                  <a:lnTo>
                    <a:pt x="160" y="128"/>
                  </a:lnTo>
                  <a:lnTo>
                    <a:pt x="112" y="128"/>
                  </a:lnTo>
                  <a:lnTo>
                    <a:pt x="112" y="96"/>
                  </a:lnTo>
                  <a:lnTo>
                    <a:pt x="160" y="96"/>
                  </a:lnTo>
                  <a:lnTo>
                    <a:pt x="160" y="128"/>
                  </a:lnTo>
                  <a:cubicBezTo>
                    <a:pt x="160" y="142"/>
                    <a:pt x="150" y="152"/>
                    <a:pt x="136" y="152"/>
                  </a:cubicBezTo>
                  <a:lnTo>
                    <a:pt x="128" y="152"/>
                  </a:lnTo>
                  <a:cubicBezTo>
                    <a:pt x="115" y="152"/>
                    <a:pt x="104" y="142"/>
                    <a:pt x="104" y="128"/>
                  </a:cubicBezTo>
                  <a:lnTo>
                    <a:pt x="104" y="96"/>
                  </a:lnTo>
                  <a:lnTo>
                    <a:pt x="104" y="72"/>
                  </a:lnTo>
                  <a:lnTo>
                    <a:pt x="104" y="48"/>
                  </a:lnTo>
                  <a:lnTo>
                    <a:pt x="104" y="24"/>
                  </a:lnTo>
                  <a:lnTo>
                    <a:pt x="152" y="24"/>
                  </a:lnTo>
                  <a:lnTo>
                    <a:pt x="152" y="48"/>
                  </a:lnTo>
                  <a:lnTo>
                    <a:pt x="104" y="48"/>
                  </a:lnTo>
                  <a:lnTo>
                    <a:pt x="104" y="24"/>
                  </a:lnTo>
                  <a:lnTo>
                    <a:pt x="152" y="24"/>
                  </a:lnTo>
                  <a:lnTo>
                    <a:pt x="152" y="48"/>
                  </a:lnTo>
                  <a:lnTo>
                    <a:pt x="104" y="48"/>
                  </a:lnTo>
                  <a:lnTo>
                    <a:pt x="104" y="24"/>
                  </a:lnTo>
                  <a:lnTo>
                    <a:pt x="128" y="48"/>
                  </a:lnTo>
                  <a:lnTo>
                    <a:pt x="120" y="48"/>
                  </a:lnTo>
                  <a:lnTo>
                    <a:pt x="144" y="24"/>
                  </a:lnTo>
                  <a:lnTo>
                    <a:pt x="144" y="48"/>
                  </a:lnTo>
                  <a:lnTo>
                    <a:pt x="96" y="48"/>
                  </a:lnTo>
                  <a:lnTo>
                    <a:pt x="96" y="24"/>
                  </a:lnTo>
                  <a:lnTo>
                    <a:pt x="144" y="24"/>
                  </a:lnTo>
                  <a:lnTo>
                    <a:pt x="144" y="48"/>
                  </a:lnTo>
                  <a:lnTo>
                    <a:pt x="96" y="48"/>
                  </a:lnTo>
                  <a:lnTo>
                    <a:pt x="96" y="24"/>
                  </a:lnTo>
                  <a:lnTo>
                    <a:pt x="144" y="24"/>
                  </a:lnTo>
                  <a:lnTo>
                    <a:pt x="144" y="48"/>
                  </a:lnTo>
                  <a:lnTo>
                    <a:pt x="96" y="48"/>
                  </a:lnTo>
                  <a:lnTo>
                    <a:pt x="96" y="24"/>
                  </a:lnTo>
                  <a:lnTo>
                    <a:pt x="144" y="24"/>
                  </a:lnTo>
                  <a:lnTo>
                    <a:pt x="144" y="48"/>
                  </a:lnTo>
                  <a:lnTo>
                    <a:pt x="96" y="48"/>
                  </a:lnTo>
                  <a:lnTo>
                    <a:pt x="96" y="24"/>
                  </a:lnTo>
                  <a:lnTo>
                    <a:pt x="144" y="24"/>
                  </a:lnTo>
                  <a:lnTo>
                    <a:pt x="144" y="48"/>
                  </a:lnTo>
                  <a:cubicBezTo>
                    <a:pt x="144" y="62"/>
                    <a:pt x="134" y="72"/>
                    <a:pt x="120" y="72"/>
                  </a:cubicBezTo>
                  <a:lnTo>
                    <a:pt x="112" y="72"/>
                  </a:lnTo>
                  <a:cubicBezTo>
                    <a:pt x="99" y="72"/>
                    <a:pt x="88" y="62"/>
                    <a:pt x="88" y="48"/>
                  </a:cubicBezTo>
                  <a:lnTo>
                    <a:pt x="88" y="24"/>
                  </a:lnTo>
                  <a:lnTo>
                    <a:pt x="136" y="24"/>
                  </a:lnTo>
                  <a:lnTo>
                    <a:pt x="136" y="48"/>
                  </a:lnTo>
                  <a:lnTo>
                    <a:pt x="88" y="48"/>
                  </a:lnTo>
                  <a:lnTo>
                    <a:pt x="88" y="24"/>
                  </a:lnTo>
                  <a:lnTo>
                    <a:pt x="136" y="24"/>
                  </a:lnTo>
                  <a:lnTo>
                    <a:pt x="136" y="48"/>
                  </a:lnTo>
                  <a:cubicBezTo>
                    <a:pt x="136" y="62"/>
                    <a:pt x="126" y="72"/>
                    <a:pt x="112" y="72"/>
                  </a:cubicBezTo>
                  <a:lnTo>
                    <a:pt x="104" y="72"/>
                  </a:lnTo>
                  <a:cubicBezTo>
                    <a:pt x="91" y="72"/>
                    <a:pt x="80" y="62"/>
                    <a:pt x="80" y="48"/>
                  </a:cubicBezTo>
                  <a:lnTo>
                    <a:pt x="80" y="24"/>
                  </a:lnTo>
                  <a:lnTo>
                    <a:pt x="128" y="24"/>
                  </a:lnTo>
                  <a:lnTo>
                    <a:pt x="128" y="48"/>
                  </a:lnTo>
                  <a:lnTo>
                    <a:pt x="80" y="48"/>
                  </a:lnTo>
                  <a:lnTo>
                    <a:pt x="80" y="24"/>
                  </a:lnTo>
                  <a:lnTo>
                    <a:pt x="128" y="24"/>
                  </a:lnTo>
                  <a:lnTo>
                    <a:pt x="128" y="48"/>
                  </a:lnTo>
                  <a:lnTo>
                    <a:pt x="128" y="72"/>
                  </a:lnTo>
                  <a:lnTo>
                    <a:pt x="128" y="96"/>
                  </a:lnTo>
                  <a:lnTo>
                    <a:pt x="128" y="128"/>
                  </a:lnTo>
                  <a:lnTo>
                    <a:pt x="80" y="128"/>
                  </a:lnTo>
                  <a:lnTo>
                    <a:pt x="80" y="96"/>
                  </a:lnTo>
                  <a:lnTo>
                    <a:pt x="128" y="96"/>
                  </a:lnTo>
                  <a:lnTo>
                    <a:pt x="128" y="128"/>
                  </a:lnTo>
                  <a:cubicBezTo>
                    <a:pt x="128" y="142"/>
                    <a:pt x="118" y="152"/>
                    <a:pt x="104" y="152"/>
                  </a:cubicBezTo>
                  <a:lnTo>
                    <a:pt x="96" y="152"/>
                  </a:lnTo>
                  <a:cubicBezTo>
                    <a:pt x="83" y="152"/>
                    <a:pt x="72" y="142"/>
                    <a:pt x="72" y="128"/>
                  </a:cubicBezTo>
                  <a:lnTo>
                    <a:pt x="72" y="96"/>
                  </a:lnTo>
                  <a:lnTo>
                    <a:pt x="120" y="96"/>
                  </a:lnTo>
                  <a:lnTo>
                    <a:pt x="120" y="128"/>
                  </a:lnTo>
                  <a:lnTo>
                    <a:pt x="72" y="128"/>
                  </a:lnTo>
                  <a:lnTo>
                    <a:pt x="72" y="96"/>
                  </a:lnTo>
                  <a:lnTo>
                    <a:pt x="120" y="96"/>
                  </a:lnTo>
                  <a:lnTo>
                    <a:pt x="120" y="128"/>
                  </a:lnTo>
                  <a:lnTo>
                    <a:pt x="120" y="152"/>
                  </a:lnTo>
                  <a:lnTo>
                    <a:pt x="120" y="176"/>
                  </a:lnTo>
                  <a:lnTo>
                    <a:pt x="120" y="200"/>
                  </a:lnTo>
                  <a:lnTo>
                    <a:pt x="72" y="200"/>
                  </a:lnTo>
                  <a:lnTo>
                    <a:pt x="72" y="176"/>
                  </a:lnTo>
                  <a:lnTo>
                    <a:pt x="120" y="176"/>
                  </a:lnTo>
                  <a:lnTo>
                    <a:pt x="120" y="200"/>
                  </a:lnTo>
                  <a:cubicBezTo>
                    <a:pt x="120" y="214"/>
                    <a:pt x="110" y="224"/>
                    <a:pt x="96" y="224"/>
                  </a:cubicBezTo>
                  <a:lnTo>
                    <a:pt x="88" y="224"/>
                  </a:lnTo>
                  <a:cubicBezTo>
                    <a:pt x="75" y="224"/>
                    <a:pt x="64" y="214"/>
                    <a:pt x="64" y="200"/>
                  </a:cubicBezTo>
                  <a:lnTo>
                    <a:pt x="64" y="176"/>
                  </a:lnTo>
                  <a:lnTo>
                    <a:pt x="112" y="176"/>
                  </a:lnTo>
                  <a:lnTo>
                    <a:pt x="112" y="200"/>
                  </a:lnTo>
                  <a:lnTo>
                    <a:pt x="112" y="232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112" y="256"/>
                  </a:lnTo>
                  <a:lnTo>
                    <a:pt x="112" y="280"/>
                  </a:lnTo>
                  <a:lnTo>
                    <a:pt x="64" y="280"/>
                  </a:lnTo>
                  <a:lnTo>
                    <a:pt x="64" y="256"/>
                  </a:lnTo>
                  <a:lnTo>
                    <a:pt x="88" y="280"/>
                  </a:lnTo>
                  <a:lnTo>
                    <a:pt x="80" y="280"/>
                  </a:lnTo>
                  <a:lnTo>
                    <a:pt x="104" y="256"/>
                  </a:lnTo>
                  <a:lnTo>
                    <a:pt x="104" y="280"/>
                  </a:lnTo>
                  <a:lnTo>
                    <a:pt x="104" y="304"/>
                  </a:lnTo>
                  <a:lnTo>
                    <a:pt x="104" y="336"/>
                  </a:lnTo>
                  <a:lnTo>
                    <a:pt x="104" y="360"/>
                  </a:lnTo>
                  <a:cubicBezTo>
                    <a:pt x="104" y="374"/>
                    <a:pt x="94" y="384"/>
                    <a:pt x="80" y="384"/>
                  </a:cubicBezTo>
                  <a:lnTo>
                    <a:pt x="72" y="384"/>
                  </a:lnTo>
                  <a:cubicBezTo>
                    <a:pt x="59" y="384"/>
                    <a:pt x="48" y="374"/>
                    <a:pt x="48" y="360"/>
                  </a:cubicBezTo>
                  <a:lnTo>
                    <a:pt x="48" y="336"/>
                  </a:lnTo>
                  <a:lnTo>
                    <a:pt x="96" y="336"/>
                  </a:lnTo>
                  <a:lnTo>
                    <a:pt x="96" y="360"/>
                  </a:lnTo>
                  <a:lnTo>
                    <a:pt x="48" y="360"/>
                  </a:lnTo>
                  <a:lnTo>
                    <a:pt x="48" y="336"/>
                  </a:lnTo>
                  <a:lnTo>
                    <a:pt x="96" y="336"/>
                  </a:lnTo>
                  <a:lnTo>
                    <a:pt x="96" y="360"/>
                  </a:lnTo>
                  <a:lnTo>
                    <a:pt x="96" y="384"/>
                  </a:lnTo>
                  <a:lnTo>
                    <a:pt x="96" y="408"/>
                  </a:lnTo>
                  <a:lnTo>
                    <a:pt x="96" y="432"/>
                  </a:lnTo>
                  <a:cubicBezTo>
                    <a:pt x="96" y="446"/>
                    <a:pt x="86" y="456"/>
                    <a:pt x="72" y="456"/>
                  </a:cubicBezTo>
                  <a:lnTo>
                    <a:pt x="64" y="456"/>
                  </a:lnTo>
                  <a:cubicBezTo>
                    <a:pt x="51" y="456"/>
                    <a:pt x="40" y="446"/>
                    <a:pt x="40" y="432"/>
                  </a:cubicBezTo>
                  <a:lnTo>
                    <a:pt x="40" y="408"/>
                  </a:lnTo>
                  <a:lnTo>
                    <a:pt x="88" y="408"/>
                  </a:lnTo>
                  <a:lnTo>
                    <a:pt x="88" y="432"/>
                  </a:lnTo>
                  <a:cubicBezTo>
                    <a:pt x="88" y="446"/>
                    <a:pt x="78" y="456"/>
                    <a:pt x="64" y="456"/>
                  </a:cubicBezTo>
                  <a:lnTo>
                    <a:pt x="56" y="456"/>
                  </a:lnTo>
                  <a:lnTo>
                    <a:pt x="80" y="432"/>
                  </a:lnTo>
                  <a:lnTo>
                    <a:pt x="80" y="464"/>
                  </a:lnTo>
                  <a:lnTo>
                    <a:pt x="80" y="488"/>
                  </a:lnTo>
                  <a:lnTo>
                    <a:pt x="80" y="512"/>
                  </a:lnTo>
                  <a:lnTo>
                    <a:pt x="32" y="512"/>
                  </a:lnTo>
                  <a:lnTo>
                    <a:pt x="32" y="488"/>
                  </a:lnTo>
                  <a:lnTo>
                    <a:pt x="80" y="488"/>
                  </a:lnTo>
                  <a:lnTo>
                    <a:pt x="80" y="512"/>
                  </a:lnTo>
                  <a:cubicBezTo>
                    <a:pt x="80" y="526"/>
                    <a:pt x="70" y="536"/>
                    <a:pt x="56" y="536"/>
                  </a:cubicBezTo>
                  <a:lnTo>
                    <a:pt x="48" y="536"/>
                  </a:lnTo>
                  <a:lnTo>
                    <a:pt x="72" y="512"/>
                  </a:lnTo>
                  <a:lnTo>
                    <a:pt x="72" y="536"/>
                  </a:lnTo>
                  <a:lnTo>
                    <a:pt x="72" y="568"/>
                  </a:lnTo>
                  <a:cubicBezTo>
                    <a:pt x="72" y="582"/>
                    <a:pt x="62" y="592"/>
                    <a:pt x="48" y="592"/>
                  </a:cubicBezTo>
                  <a:lnTo>
                    <a:pt x="40" y="592"/>
                  </a:lnTo>
                  <a:lnTo>
                    <a:pt x="64" y="568"/>
                  </a:lnTo>
                  <a:lnTo>
                    <a:pt x="64" y="592"/>
                  </a:lnTo>
                  <a:lnTo>
                    <a:pt x="16" y="592"/>
                  </a:lnTo>
                  <a:lnTo>
                    <a:pt x="16" y="568"/>
                  </a:lnTo>
                  <a:lnTo>
                    <a:pt x="64" y="568"/>
                  </a:lnTo>
                  <a:lnTo>
                    <a:pt x="64" y="592"/>
                  </a:lnTo>
                  <a:lnTo>
                    <a:pt x="64" y="616"/>
                  </a:lnTo>
                  <a:lnTo>
                    <a:pt x="64" y="640"/>
                  </a:lnTo>
                  <a:lnTo>
                    <a:pt x="64" y="672"/>
                  </a:lnTo>
                  <a:cubicBezTo>
                    <a:pt x="64" y="686"/>
                    <a:pt x="54" y="696"/>
                    <a:pt x="40" y="696"/>
                  </a:cubicBezTo>
                  <a:lnTo>
                    <a:pt x="32" y="696"/>
                  </a:lnTo>
                  <a:lnTo>
                    <a:pt x="56" y="672"/>
                  </a:lnTo>
                  <a:lnTo>
                    <a:pt x="56" y="696"/>
                  </a:lnTo>
                  <a:lnTo>
                    <a:pt x="56" y="720"/>
                  </a:lnTo>
                  <a:lnTo>
                    <a:pt x="56" y="744"/>
                  </a:lnTo>
                  <a:lnTo>
                    <a:pt x="56" y="776"/>
                  </a:lnTo>
                  <a:lnTo>
                    <a:pt x="56" y="800"/>
                  </a:lnTo>
                  <a:cubicBezTo>
                    <a:pt x="56" y="803"/>
                    <a:pt x="56" y="806"/>
                    <a:pt x="55" y="808"/>
                  </a:cubicBezTo>
                  <a:lnTo>
                    <a:pt x="47" y="832"/>
                  </a:lnTo>
                  <a:lnTo>
                    <a:pt x="48" y="824"/>
                  </a:lnTo>
                  <a:lnTo>
                    <a:pt x="48" y="848"/>
                  </a:lnTo>
                  <a:lnTo>
                    <a:pt x="0" y="848"/>
                  </a:lnTo>
                  <a:lnTo>
                    <a:pt x="0" y="824"/>
                  </a:lnTo>
                  <a:lnTo>
                    <a:pt x="48" y="824"/>
                  </a:lnTo>
                  <a:lnTo>
                    <a:pt x="48" y="848"/>
                  </a:lnTo>
                  <a:lnTo>
                    <a:pt x="48" y="872"/>
                  </a:lnTo>
                  <a:cubicBezTo>
                    <a:pt x="48" y="886"/>
                    <a:pt x="38" y="896"/>
                    <a:pt x="24" y="896"/>
                  </a:cubicBezTo>
                  <a:cubicBezTo>
                    <a:pt x="11" y="896"/>
                    <a:pt x="0" y="886"/>
                    <a:pt x="0" y="87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09" name="Freeform 31"/>
            <p:cNvSpPr>
              <a:spLocks/>
            </p:cNvSpPr>
            <p:nvPr/>
          </p:nvSpPr>
          <p:spPr bwMode="auto">
            <a:xfrm>
              <a:off x="3268769" y="4800084"/>
              <a:ext cx="31632" cy="699138"/>
            </a:xfrm>
            <a:custGeom>
              <a:avLst/>
              <a:gdLst>
                <a:gd name="T0" fmla="*/ 56 w 280"/>
                <a:gd name="T1" fmla="*/ 2848 h 3776"/>
                <a:gd name="T2" fmla="*/ 56 w 280"/>
                <a:gd name="T3" fmla="*/ 3160 h 3776"/>
                <a:gd name="T4" fmla="*/ 55 w 280"/>
                <a:gd name="T5" fmla="*/ 3385 h 3776"/>
                <a:gd name="T6" fmla="*/ 40 w 280"/>
                <a:gd name="T7" fmla="*/ 3576 h 3776"/>
                <a:gd name="T8" fmla="*/ 40 w 280"/>
                <a:gd name="T9" fmla="*/ 3600 h 3776"/>
                <a:gd name="T10" fmla="*/ 48 w 280"/>
                <a:gd name="T11" fmla="*/ 3672 h 3776"/>
                <a:gd name="T12" fmla="*/ 88 w 280"/>
                <a:gd name="T13" fmla="*/ 3624 h 3776"/>
                <a:gd name="T14" fmla="*/ 128 w 280"/>
                <a:gd name="T15" fmla="*/ 3672 h 3776"/>
                <a:gd name="T16" fmla="*/ 88 w 280"/>
                <a:gd name="T17" fmla="*/ 3648 h 3776"/>
                <a:gd name="T18" fmla="*/ 120 w 280"/>
                <a:gd name="T19" fmla="*/ 3648 h 3776"/>
                <a:gd name="T20" fmla="*/ 128 w 280"/>
                <a:gd name="T21" fmla="*/ 3624 h 3776"/>
                <a:gd name="T22" fmla="*/ 160 w 280"/>
                <a:gd name="T23" fmla="*/ 3704 h 3776"/>
                <a:gd name="T24" fmla="*/ 144 w 280"/>
                <a:gd name="T25" fmla="*/ 3776 h 3776"/>
                <a:gd name="T26" fmla="*/ 136 w 280"/>
                <a:gd name="T27" fmla="*/ 3648 h 3776"/>
                <a:gd name="T28" fmla="*/ 192 w 280"/>
                <a:gd name="T29" fmla="*/ 3672 h 3776"/>
                <a:gd name="T30" fmla="*/ 160 w 280"/>
                <a:gd name="T31" fmla="*/ 3672 h 3776"/>
                <a:gd name="T32" fmla="*/ 208 w 280"/>
                <a:gd name="T33" fmla="*/ 3672 h 3776"/>
                <a:gd name="T34" fmla="*/ 208 w 280"/>
                <a:gd name="T35" fmla="*/ 3648 h 3776"/>
                <a:gd name="T36" fmla="*/ 232 w 280"/>
                <a:gd name="T37" fmla="*/ 3648 h 3776"/>
                <a:gd name="T38" fmla="*/ 224 w 280"/>
                <a:gd name="T39" fmla="*/ 3648 h 3776"/>
                <a:gd name="T40" fmla="*/ 208 w 280"/>
                <a:gd name="T41" fmla="*/ 3496 h 3776"/>
                <a:gd name="T42" fmla="*/ 208 w 280"/>
                <a:gd name="T43" fmla="*/ 3232 h 3776"/>
                <a:gd name="T44" fmla="*/ 218 w 280"/>
                <a:gd name="T45" fmla="*/ 2993 h 3776"/>
                <a:gd name="T46" fmla="*/ 216 w 280"/>
                <a:gd name="T47" fmla="*/ 2768 h 3776"/>
                <a:gd name="T48" fmla="*/ 216 w 280"/>
                <a:gd name="T49" fmla="*/ 2248 h 3776"/>
                <a:gd name="T50" fmla="*/ 224 w 280"/>
                <a:gd name="T51" fmla="*/ 1760 h 3776"/>
                <a:gd name="T52" fmla="*/ 224 w 280"/>
                <a:gd name="T53" fmla="*/ 1168 h 3776"/>
                <a:gd name="T54" fmla="*/ 224 w 280"/>
                <a:gd name="T55" fmla="*/ 728 h 3776"/>
                <a:gd name="T56" fmla="*/ 232 w 280"/>
                <a:gd name="T57" fmla="*/ 464 h 3776"/>
                <a:gd name="T58" fmla="*/ 232 w 280"/>
                <a:gd name="T59" fmla="*/ 128 h 3776"/>
                <a:gd name="T60" fmla="*/ 280 w 280"/>
                <a:gd name="T61" fmla="*/ 232 h 3776"/>
                <a:gd name="T62" fmla="*/ 279 w 280"/>
                <a:gd name="T63" fmla="*/ 504 h 3776"/>
                <a:gd name="T64" fmla="*/ 272 w 280"/>
                <a:gd name="T65" fmla="*/ 776 h 3776"/>
                <a:gd name="T66" fmla="*/ 272 w 280"/>
                <a:gd name="T67" fmla="*/ 1296 h 3776"/>
                <a:gd name="T68" fmla="*/ 272 w 280"/>
                <a:gd name="T69" fmla="*/ 1888 h 3776"/>
                <a:gd name="T70" fmla="*/ 264 w 280"/>
                <a:gd name="T71" fmla="*/ 2328 h 3776"/>
                <a:gd name="T72" fmla="*/ 264 w 280"/>
                <a:gd name="T73" fmla="*/ 2824 h 3776"/>
                <a:gd name="T74" fmla="*/ 256 w 280"/>
                <a:gd name="T75" fmla="*/ 3024 h 3776"/>
                <a:gd name="T76" fmla="*/ 256 w 280"/>
                <a:gd name="T77" fmla="*/ 3288 h 3776"/>
                <a:gd name="T78" fmla="*/ 255 w 280"/>
                <a:gd name="T79" fmla="*/ 3528 h 3776"/>
                <a:gd name="T80" fmla="*/ 192 w 280"/>
                <a:gd name="T81" fmla="*/ 3672 h 3776"/>
                <a:gd name="T82" fmla="*/ 184 w 280"/>
                <a:gd name="T83" fmla="*/ 3672 h 3776"/>
                <a:gd name="T84" fmla="*/ 200 w 280"/>
                <a:gd name="T85" fmla="*/ 3696 h 3776"/>
                <a:gd name="T86" fmla="*/ 208 w 280"/>
                <a:gd name="T87" fmla="*/ 3672 h 3776"/>
                <a:gd name="T88" fmla="*/ 144 w 280"/>
                <a:gd name="T89" fmla="*/ 3648 h 3776"/>
                <a:gd name="T90" fmla="*/ 152 w 280"/>
                <a:gd name="T91" fmla="*/ 3696 h 3776"/>
                <a:gd name="T92" fmla="*/ 168 w 280"/>
                <a:gd name="T93" fmla="*/ 3752 h 3776"/>
                <a:gd name="T94" fmla="*/ 136 w 280"/>
                <a:gd name="T95" fmla="*/ 3696 h 3776"/>
                <a:gd name="T96" fmla="*/ 128 w 280"/>
                <a:gd name="T97" fmla="*/ 3696 h 3776"/>
                <a:gd name="T98" fmla="*/ 112 w 280"/>
                <a:gd name="T99" fmla="*/ 3696 h 3776"/>
                <a:gd name="T100" fmla="*/ 104 w 280"/>
                <a:gd name="T101" fmla="*/ 3696 h 3776"/>
                <a:gd name="T102" fmla="*/ 48 w 280"/>
                <a:gd name="T103" fmla="*/ 3672 h 3776"/>
                <a:gd name="T104" fmla="*/ 40 w 280"/>
                <a:gd name="T105" fmla="*/ 3568 h 3776"/>
                <a:gd name="T106" fmla="*/ 48 w 280"/>
                <a:gd name="T107" fmla="*/ 3624 h 3776"/>
                <a:gd name="T108" fmla="*/ 18 w 280"/>
                <a:gd name="T109" fmla="*/ 3424 h 3776"/>
                <a:gd name="T110" fmla="*/ 8 w 280"/>
                <a:gd name="T111" fmla="*/ 3184 h 3776"/>
                <a:gd name="T112" fmla="*/ 8 w 280"/>
                <a:gd name="T113" fmla="*/ 2896 h 3776"/>
                <a:gd name="T114" fmla="*/ 0 w 280"/>
                <a:gd name="T115" fmla="*/ 2560 h 37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80" h="3776">
                  <a:moveTo>
                    <a:pt x="48" y="2560"/>
                  </a:moveTo>
                  <a:lnTo>
                    <a:pt x="48" y="2584"/>
                  </a:lnTo>
                  <a:lnTo>
                    <a:pt x="48" y="2640"/>
                  </a:lnTo>
                  <a:lnTo>
                    <a:pt x="48" y="2688"/>
                  </a:lnTo>
                  <a:lnTo>
                    <a:pt x="48" y="2683"/>
                  </a:lnTo>
                  <a:lnTo>
                    <a:pt x="56" y="2715"/>
                  </a:lnTo>
                  <a:cubicBezTo>
                    <a:pt x="56" y="2717"/>
                    <a:pt x="56" y="2719"/>
                    <a:pt x="56" y="2720"/>
                  </a:cubicBezTo>
                  <a:lnTo>
                    <a:pt x="56" y="2768"/>
                  </a:lnTo>
                  <a:lnTo>
                    <a:pt x="56" y="2792"/>
                  </a:lnTo>
                  <a:lnTo>
                    <a:pt x="56" y="2848"/>
                  </a:lnTo>
                  <a:lnTo>
                    <a:pt x="56" y="2896"/>
                  </a:lnTo>
                  <a:lnTo>
                    <a:pt x="56" y="2928"/>
                  </a:lnTo>
                  <a:lnTo>
                    <a:pt x="56" y="2976"/>
                  </a:lnTo>
                  <a:lnTo>
                    <a:pt x="56" y="3000"/>
                  </a:lnTo>
                  <a:lnTo>
                    <a:pt x="56" y="3024"/>
                  </a:lnTo>
                  <a:lnTo>
                    <a:pt x="56" y="3056"/>
                  </a:lnTo>
                  <a:lnTo>
                    <a:pt x="56" y="3080"/>
                  </a:lnTo>
                  <a:lnTo>
                    <a:pt x="56" y="3104"/>
                  </a:lnTo>
                  <a:lnTo>
                    <a:pt x="56" y="3128"/>
                  </a:lnTo>
                  <a:lnTo>
                    <a:pt x="56" y="3160"/>
                  </a:lnTo>
                  <a:lnTo>
                    <a:pt x="56" y="3184"/>
                  </a:lnTo>
                  <a:lnTo>
                    <a:pt x="56" y="3208"/>
                  </a:lnTo>
                  <a:lnTo>
                    <a:pt x="56" y="3232"/>
                  </a:lnTo>
                  <a:lnTo>
                    <a:pt x="56" y="3264"/>
                  </a:lnTo>
                  <a:lnTo>
                    <a:pt x="56" y="3288"/>
                  </a:lnTo>
                  <a:lnTo>
                    <a:pt x="56" y="3312"/>
                  </a:lnTo>
                  <a:lnTo>
                    <a:pt x="56" y="3336"/>
                  </a:lnTo>
                  <a:lnTo>
                    <a:pt x="56" y="3360"/>
                  </a:lnTo>
                  <a:lnTo>
                    <a:pt x="56" y="3392"/>
                  </a:lnTo>
                  <a:lnTo>
                    <a:pt x="55" y="3385"/>
                  </a:lnTo>
                  <a:lnTo>
                    <a:pt x="63" y="3409"/>
                  </a:lnTo>
                  <a:cubicBezTo>
                    <a:pt x="64" y="3411"/>
                    <a:pt x="64" y="3414"/>
                    <a:pt x="64" y="3416"/>
                  </a:cubicBezTo>
                  <a:lnTo>
                    <a:pt x="64" y="3440"/>
                  </a:lnTo>
                  <a:lnTo>
                    <a:pt x="64" y="3464"/>
                  </a:lnTo>
                  <a:lnTo>
                    <a:pt x="64" y="3496"/>
                  </a:lnTo>
                  <a:lnTo>
                    <a:pt x="64" y="3520"/>
                  </a:lnTo>
                  <a:lnTo>
                    <a:pt x="64" y="3544"/>
                  </a:lnTo>
                  <a:lnTo>
                    <a:pt x="64" y="3568"/>
                  </a:lnTo>
                  <a:lnTo>
                    <a:pt x="64" y="3600"/>
                  </a:lnTo>
                  <a:lnTo>
                    <a:pt x="40" y="3576"/>
                  </a:lnTo>
                  <a:lnTo>
                    <a:pt x="48" y="3576"/>
                  </a:lnTo>
                  <a:lnTo>
                    <a:pt x="56" y="3576"/>
                  </a:lnTo>
                  <a:lnTo>
                    <a:pt x="32" y="3600"/>
                  </a:lnTo>
                  <a:lnTo>
                    <a:pt x="32" y="3568"/>
                  </a:lnTo>
                  <a:cubicBezTo>
                    <a:pt x="32" y="3555"/>
                    <a:pt x="43" y="3544"/>
                    <a:pt x="56" y="3544"/>
                  </a:cubicBezTo>
                  <a:cubicBezTo>
                    <a:pt x="70" y="3544"/>
                    <a:pt x="80" y="3555"/>
                    <a:pt x="80" y="3568"/>
                  </a:cubicBezTo>
                  <a:lnTo>
                    <a:pt x="80" y="3600"/>
                  </a:lnTo>
                  <a:lnTo>
                    <a:pt x="56" y="3576"/>
                  </a:lnTo>
                  <a:lnTo>
                    <a:pt x="64" y="3576"/>
                  </a:lnTo>
                  <a:lnTo>
                    <a:pt x="40" y="3600"/>
                  </a:lnTo>
                  <a:lnTo>
                    <a:pt x="40" y="3568"/>
                  </a:lnTo>
                  <a:cubicBezTo>
                    <a:pt x="40" y="3555"/>
                    <a:pt x="51" y="3544"/>
                    <a:pt x="64" y="3544"/>
                  </a:cubicBezTo>
                  <a:cubicBezTo>
                    <a:pt x="78" y="3544"/>
                    <a:pt x="88" y="3555"/>
                    <a:pt x="88" y="3568"/>
                  </a:cubicBezTo>
                  <a:lnTo>
                    <a:pt x="88" y="3600"/>
                  </a:lnTo>
                  <a:lnTo>
                    <a:pt x="88" y="3624"/>
                  </a:lnTo>
                  <a:lnTo>
                    <a:pt x="88" y="3648"/>
                  </a:lnTo>
                  <a:lnTo>
                    <a:pt x="88" y="3672"/>
                  </a:lnTo>
                  <a:lnTo>
                    <a:pt x="64" y="3648"/>
                  </a:lnTo>
                  <a:lnTo>
                    <a:pt x="72" y="3648"/>
                  </a:lnTo>
                  <a:lnTo>
                    <a:pt x="48" y="3672"/>
                  </a:lnTo>
                  <a:lnTo>
                    <a:pt x="48" y="3648"/>
                  </a:lnTo>
                  <a:cubicBezTo>
                    <a:pt x="48" y="3635"/>
                    <a:pt x="59" y="3624"/>
                    <a:pt x="72" y="3624"/>
                  </a:cubicBezTo>
                  <a:cubicBezTo>
                    <a:pt x="86" y="3624"/>
                    <a:pt x="96" y="3635"/>
                    <a:pt x="96" y="3648"/>
                  </a:cubicBezTo>
                  <a:lnTo>
                    <a:pt x="96" y="3672"/>
                  </a:lnTo>
                  <a:lnTo>
                    <a:pt x="72" y="3648"/>
                  </a:lnTo>
                  <a:lnTo>
                    <a:pt x="80" y="3648"/>
                  </a:lnTo>
                  <a:lnTo>
                    <a:pt x="88" y="3648"/>
                  </a:lnTo>
                  <a:lnTo>
                    <a:pt x="64" y="3672"/>
                  </a:lnTo>
                  <a:lnTo>
                    <a:pt x="64" y="3648"/>
                  </a:lnTo>
                  <a:cubicBezTo>
                    <a:pt x="64" y="3635"/>
                    <a:pt x="75" y="3624"/>
                    <a:pt x="88" y="3624"/>
                  </a:cubicBezTo>
                  <a:cubicBezTo>
                    <a:pt x="102" y="3624"/>
                    <a:pt x="112" y="3635"/>
                    <a:pt x="112" y="3648"/>
                  </a:cubicBezTo>
                  <a:lnTo>
                    <a:pt x="112" y="3672"/>
                  </a:lnTo>
                  <a:lnTo>
                    <a:pt x="88" y="3648"/>
                  </a:lnTo>
                  <a:lnTo>
                    <a:pt x="96" y="3648"/>
                  </a:lnTo>
                  <a:lnTo>
                    <a:pt x="104" y="3648"/>
                  </a:lnTo>
                  <a:lnTo>
                    <a:pt x="80" y="3672"/>
                  </a:lnTo>
                  <a:lnTo>
                    <a:pt x="80" y="3648"/>
                  </a:lnTo>
                  <a:cubicBezTo>
                    <a:pt x="80" y="3635"/>
                    <a:pt x="91" y="3624"/>
                    <a:pt x="104" y="3624"/>
                  </a:cubicBezTo>
                  <a:cubicBezTo>
                    <a:pt x="118" y="3624"/>
                    <a:pt x="128" y="3635"/>
                    <a:pt x="128" y="3648"/>
                  </a:cubicBezTo>
                  <a:lnTo>
                    <a:pt x="128" y="3672"/>
                  </a:lnTo>
                  <a:cubicBezTo>
                    <a:pt x="128" y="3686"/>
                    <a:pt x="118" y="3696"/>
                    <a:pt x="104" y="3696"/>
                  </a:cubicBezTo>
                  <a:cubicBezTo>
                    <a:pt x="91" y="3696"/>
                    <a:pt x="80" y="3686"/>
                    <a:pt x="80" y="3672"/>
                  </a:cubicBezTo>
                  <a:lnTo>
                    <a:pt x="80" y="3648"/>
                  </a:lnTo>
                  <a:cubicBezTo>
                    <a:pt x="80" y="3635"/>
                    <a:pt x="91" y="3624"/>
                    <a:pt x="104" y="3624"/>
                  </a:cubicBezTo>
                  <a:cubicBezTo>
                    <a:pt x="118" y="3624"/>
                    <a:pt x="128" y="3635"/>
                    <a:pt x="128" y="3648"/>
                  </a:cubicBezTo>
                  <a:lnTo>
                    <a:pt x="128" y="3672"/>
                  </a:lnTo>
                  <a:lnTo>
                    <a:pt x="104" y="3648"/>
                  </a:lnTo>
                  <a:lnTo>
                    <a:pt x="112" y="3648"/>
                  </a:lnTo>
                  <a:lnTo>
                    <a:pt x="88" y="3672"/>
                  </a:lnTo>
                  <a:lnTo>
                    <a:pt x="88" y="3648"/>
                  </a:lnTo>
                  <a:cubicBezTo>
                    <a:pt x="88" y="3635"/>
                    <a:pt x="99" y="3624"/>
                    <a:pt x="112" y="3624"/>
                  </a:cubicBezTo>
                  <a:cubicBezTo>
                    <a:pt x="126" y="3624"/>
                    <a:pt x="136" y="3635"/>
                    <a:pt x="136" y="3648"/>
                  </a:cubicBezTo>
                  <a:lnTo>
                    <a:pt x="136" y="3672"/>
                  </a:lnTo>
                  <a:cubicBezTo>
                    <a:pt x="136" y="3686"/>
                    <a:pt x="126" y="3696"/>
                    <a:pt x="112" y="3696"/>
                  </a:cubicBezTo>
                  <a:cubicBezTo>
                    <a:pt x="99" y="3696"/>
                    <a:pt x="88" y="3686"/>
                    <a:pt x="88" y="3672"/>
                  </a:cubicBezTo>
                  <a:lnTo>
                    <a:pt x="88" y="3648"/>
                  </a:lnTo>
                  <a:cubicBezTo>
                    <a:pt x="88" y="3637"/>
                    <a:pt x="97" y="3627"/>
                    <a:pt x="109" y="3625"/>
                  </a:cubicBezTo>
                  <a:cubicBezTo>
                    <a:pt x="120" y="3623"/>
                    <a:pt x="132" y="3630"/>
                    <a:pt x="135" y="3641"/>
                  </a:cubicBezTo>
                  <a:lnTo>
                    <a:pt x="143" y="3665"/>
                  </a:lnTo>
                  <a:lnTo>
                    <a:pt x="120" y="3648"/>
                  </a:lnTo>
                  <a:lnTo>
                    <a:pt x="128" y="3648"/>
                  </a:lnTo>
                  <a:lnTo>
                    <a:pt x="104" y="3672"/>
                  </a:lnTo>
                  <a:lnTo>
                    <a:pt x="104" y="3648"/>
                  </a:lnTo>
                  <a:cubicBezTo>
                    <a:pt x="104" y="3635"/>
                    <a:pt x="115" y="3624"/>
                    <a:pt x="128" y="3624"/>
                  </a:cubicBezTo>
                  <a:cubicBezTo>
                    <a:pt x="142" y="3624"/>
                    <a:pt x="152" y="3635"/>
                    <a:pt x="152" y="3648"/>
                  </a:cubicBezTo>
                  <a:lnTo>
                    <a:pt x="152" y="3672"/>
                  </a:lnTo>
                  <a:cubicBezTo>
                    <a:pt x="152" y="3686"/>
                    <a:pt x="142" y="3696"/>
                    <a:pt x="128" y="3696"/>
                  </a:cubicBezTo>
                  <a:cubicBezTo>
                    <a:pt x="115" y="3696"/>
                    <a:pt x="104" y="3686"/>
                    <a:pt x="104" y="3672"/>
                  </a:cubicBezTo>
                  <a:lnTo>
                    <a:pt x="104" y="3648"/>
                  </a:lnTo>
                  <a:cubicBezTo>
                    <a:pt x="104" y="3635"/>
                    <a:pt x="115" y="3624"/>
                    <a:pt x="128" y="3624"/>
                  </a:cubicBezTo>
                  <a:cubicBezTo>
                    <a:pt x="142" y="3624"/>
                    <a:pt x="152" y="3635"/>
                    <a:pt x="152" y="3648"/>
                  </a:cubicBezTo>
                  <a:lnTo>
                    <a:pt x="152" y="3672"/>
                  </a:lnTo>
                  <a:lnTo>
                    <a:pt x="128" y="3648"/>
                  </a:lnTo>
                  <a:lnTo>
                    <a:pt x="136" y="3648"/>
                  </a:lnTo>
                  <a:lnTo>
                    <a:pt x="112" y="3672"/>
                  </a:lnTo>
                  <a:lnTo>
                    <a:pt x="112" y="3648"/>
                  </a:lnTo>
                  <a:cubicBezTo>
                    <a:pt x="112" y="3635"/>
                    <a:pt x="123" y="3624"/>
                    <a:pt x="136" y="3624"/>
                  </a:cubicBezTo>
                  <a:cubicBezTo>
                    <a:pt x="150" y="3624"/>
                    <a:pt x="160" y="3635"/>
                    <a:pt x="160" y="3648"/>
                  </a:cubicBezTo>
                  <a:lnTo>
                    <a:pt x="160" y="3672"/>
                  </a:lnTo>
                  <a:lnTo>
                    <a:pt x="160" y="3704"/>
                  </a:lnTo>
                  <a:lnTo>
                    <a:pt x="160" y="3728"/>
                  </a:lnTo>
                  <a:lnTo>
                    <a:pt x="160" y="3752"/>
                  </a:lnTo>
                  <a:lnTo>
                    <a:pt x="136" y="3728"/>
                  </a:lnTo>
                  <a:lnTo>
                    <a:pt x="144" y="3728"/>
                  </a:lnTo>
                  <a:lnTo>
                    <a:pt x="120" y="3752"/>
                  </a:lnTo>
                  <a:lnTo>
                    <a:pt x="120" y="3728"/>
                  </a:lnTo>
                  <a:cubicBezTo>
                    <a:pt x="120" y="3715"/>
                    <a:pt x="131" y="3704"/>
                    <a:pt x="144" y="3704"/>
                  </a:cubicBezTo>
                  <a:cubicBezTo>
                    <a:pt x="158" y="3704"/>
                    <a:pt x="168" y="3715"/>
                    <a:pt x="168" y="3728"/>
                  </a:cubicBezTo>
                  <a:lnTo>
                    <a:pt x="168" y="3752"/>
                  </a:lnTo>
                  <a:cubicBezTo>
                    <a:pt x="168" y="3766"/>
                    <a:pt x="158" y="3776"/>
                    <a:pt x="144" y="3776"/>
                  </a:cubicBezTo>
                  <a:cubicBezTo>
                    <a:pt x="131" y="3776"/>
                    <a:pt x="120" y="3766"/>
                    <a:pt x="120" y="3752"/>
                  </a:cubicBezTo>
                  <a:lnTo>
                    <a:pt x="120" y="3728"/>
                  </a:lnTo>
                  <a:cubicBezTo>
                    <a:pt x="120" y="3726"/>
                    <a:pt x="121" y="3723"/>
                    <a:pt x="122" y="3721"/>
                  </a:cubicBezTo>
                  <a:lnTo>
                    <a:pt x="130" y="3697"/>
                  </a:lnTo>
                  <a:lnTo>
                    <a:pt x="128" y="3704"/>
                  </a:lnTo>
                  <a:lnTo>
                    <a:pt x="128" y="3672"/>
                  </a:lnTo>
                  <a:cubicBezTo>
                    <a:pt x="128" y="3659"/>
                    <a:pt x="139" y="3648"/>
                    <a:pt x="152" y="3648"/>
                  </a:cubicBezTo>
                  <a:lnTo>
                    <a:pt x="160" y="3648"/>
                  </a:lnTo>
                  <a:lnTo>
                    <a:pt x="136" y="3672"/>
                  </a:lnTo>
                  <a:lnTo>
                    <a:pt x="136" y="3648"/>
                  </a:lnTo>
                  <a:cubicBezTo>
                    <a:pt x="136" y="3635"/>
                    <a:pt x="147" y="3624"/>
                    <a:pt x="160" y="3624"/>
                  </a:cubicBezTo>
                  <a:cubicBezTo>
                    <a:pt x="174" y="3624"/>
                    <a:pt x="184" y="3635"/>
                    <a:pt x="184" y="3648"/>
                  </a:cubicBezTo>
                  <a:lnTo>
                    <a:pt x="184" y="3672"/>
                  </a:lnTo>
                  <a:lnTo>
                    <a:pt x="160" y="3648"/>
                  </a:lnTo>
                  <a:lnTo>
                    <a:pt x="168" y="3648"/>
                  </a:lnTo>
                  <a:lnTo>
                    <a:pt x="144" y="3672"/>
                  </a:lnTo>
                  <a:lnTo>
                    <a:pt x="144" y="3648"/>
                  </a:lnTo>
                  <a:cubicBezTo>
                    <a:pt x="144" y="3635"/>
                    <a:pt x="155" y="3624"/>
                    <a:pt x="168" y="3624"/>
                  </a:cubicBezTo>
                  <a:cubicBezTo>
                    <a:pt x="182" y="3624"/>
                    <a:pt x="192" y="3635"/>
                    <a:pt x="192" y="3648"/>
                  </a:cubicBezTo>
                  <a:lnTo>
                    <a:pt x="192" y="3672"/>
                  </a:lnTo>
                  <a:cubicBezTo>
                    <a:pt x="192" y="3686"/>
                    <a:pt x="182" y="3696"/>
                    <a:pt x="168" y="3696"/>
                  </a:cubicBezTo>
                  <a:cubicBezTo>
                    <a:pt x="155" y="3696"/>
                    <a:pt x="144" y="3686"/>
                    <a:pt x="144" y="3672"/>
                  </a:cubicBezTo>
                  <a:lnTo>
                    <a:pt x="144" y="3648"/>
                  </a:lnTo>
                  <a:cubicBezTo>
                    <a:pt x="144" y="3635"/>
                    <a:pt x="155" y="3624"/>
                    <a:pt x="168" y="3624"/>
                  </a:cubicBezTo>
                  <a:lnTo>
                    <a:pt x="176" y="3624"/>
                  </a:lnTo>
                  <a:cubicBezTo>
                    <a:pt x="190" y="3624"/>
                    <a:pt x="200" y="3635"/>
                    <a:pt x="200" y="3648"/>
                  </a:cubicBezTo>
                  <a:lnTo>
                    <a:pt x="200" y="3672"/>
                  </a:lnTo>
                  <a:lnTo>
                    <a:pt x="176" y="3648"/>
                  </a:lnTo>
                  <a:lnTo>
                    <a:pt x="184" y="3648"/>
                  </a:lnTo>
                  <a:lnTo>
                    <a:pt x="160" y="3672"/>
                  </a:lnTo>
                  <a:lnTo>
                    <a:pt x="160" y="3648"/>
                  </a:lnTo>
                  <a:cubicBezTo>
                    <a:pt x="160" y="3635"/>
                    <a:pt x="171" y="3624"/>
                    <a:pt x="184" y="3624"/>
                  </a:cubicBezTo>
                  <a:cubicBezTo>
                    <a:pt x="198" y="3624"/>
                    <a:pt x="208" y="3635"/>
                    <a:pt x="208" y="3648"/>
                  </a:cubicBezTo>
                  <a:lnTo>
                    <a:pt x="208" y="3672"/>
                  </a:lnTo>
                  <a:cubicBezTo>
                    <a:pt x="208" y="3686"/>
                    <a:pt x="198" y="3696"/>
                    <a:pt x="184" y="3696"/>
                  </a:cubicBezTo>
                  <a:cubicBezTo>
                    <a:pt x="171" y="3696"/>
                    <a:pt x="160" y="3686"/>
                    <a:pt x="160" y="3672"/>
                  </a:cubicBezTo>
                  <a:lnTo>
                    <a:pt x="160" y="3648"/>
                  </a:lnTo>
                  <a:cubicBezTo>
                    <a:pt x="160" y="3635"/>
                    <a:pt x="171" y="3624"/>
                    <a:pt x="184" y="3624"/>
                  </a:cubicBezTo>
                  <a:cubicBezTo>
                    <a:pt x="198" y="3624"/>
                    <a:pt x="208" y="3635"/>
                    <a:pt x="208" y="3648"/>
                  </a:cubicBezTo>
                  <a:lnTo>
                    <a:pt x="208" y="3672"/>
                  </a:lnTo>
                  <a:lnTo>
                    <a:pt x="184" y="3648"/>
                  </a:lnTo>
                  <a:lnTo>
                    <a:pt x="192" y="3648"/>
                  </a:lnTo>
                  <a:lnTo>
                    <a:pt x="200" y="3648"/>
                  </a:lnTo>
                  <a:lnTo>
                    <a:pt x="176" y="3672"/>
                  </a:lnTo>
                  <a:lnTo>
                    <a:pt x="176" y="3648"/>
                  </a:lnTo>
                  <a:cubicBezTo>
                    <a:pt x="176" y="3635"/>
                    <a:pt x="187" y="3624"/>
                    <a:pt x="200" y="3624"/>
                  </a:cubicBezTo>
                  <a:cubicBezTo>
                    <a:pt x="214" y="3624"/>
                    <a:pt x="224" y="3635"/>
                    <a:pt x="224" y="3648"/>
                  </a:cubicBezTo>
                  <a:lnTo>
                    <a:pt x="224" y="3672"/>
                  </a:lnTo>
                  <a:lnTo>
                    <a:pt x="200" y="3648"/>
                  </a:lnTo>
                  <a:lnTo>
                    <a:pt x="208" y="3648"/>
                  </a:lnTo>
                  <a:lnTo>
                    <a:pt x="184" y="3672"/>
                  </a:lnTo>
                  <a:lnTo>
                    <a:pt x="184" y="3648"/>
                  </a:lnTo>
                  <a:cubicBezTo>
                    <a:pt x="184" y="3635"/>
                    <a:pt x="195" y="3624"/>
                    <a:pt x="208" y="3624"/>
                  </a:cubicBezTo>
                  <a:cubicBezTo>
                    <a:pt x="222" y="3624"/>
                    <a:pt x="232" y="3635"/>
                    <a:pt x="232" y="3648"/>
                  </a:cubicBezTo>
                  <a:lnTo>
                    <a:pt x="232" y="3672"/>
                  </a:lnTo>
                  <a:cubicBezTo>
                    <a:pt x="232" y="3686"/>
                    <a:pt x="222" y="3696"/>
                    <a:pt x="208" y="3696"/>
                  </a:cubicBezTo>
                  <a:cubicBezTo>
                    <a:pt x="195" y="3696"/>
                    <a:pt x="184" y="3686"/>
                    <a:pt x="184" y="3672"/>
                  </a:cubicBezTo>
                  <a:lnTo>
                    <a:pt x="184" y="3648"/>
                  </a:lnTo>
                  <a:cubicBezTo>
                    <a:pt x="184" y="3635"/>
                    <a:pt x="195" y="3624"/>
                    <a:pt x="208" y="3624"/>
                  </a:cubicBezTo>
                  <a:cubicBezTo>
                    <a:pt x="222" y="3624"/>
                    <a:pt x="232" y="3635"/>
                    <a:pt x="232" y="3648"/>
                  </a:cubicBezTo>
                  <a:lnTo>
                    <a:pt x="232" y="3672"/>
                  </a:lnTo>
                  <a:lnTo>
                    <a:pt x="208" y="3648"/>
                  </a:lnTo>
                  <a:lnTo>
                    <a:pt x="216" y="3648"/>
                  </a:lnTo>
                  <a:lnTo>
                    <a:pt x="192" y="3672"/>
                  </a:lnTo>
                  <a:lnTo>
                    <a:pt x="192" y="3648"/>
                  </a:lnTo>
                  <a:cubicBezTo>
                    <a:pt x="192" y="3635"/>
                    <a:pt x="203" y="3624"/>
                    <a:pt x="216" y="3624"/>
                  </a:cubicBezTo>
                  <a:cubicBezTo>
                    <a:pt x="230" y="3624"/>
                    <a:pt x="240" y="3635"/>
                    <a:pt x="240" y="3648"/>
                  </a:cubicBezTo>
                  <a:lnTo>
                    <a:pt x="240" y="3672"/>
                  </a:lnTo>
                  <a:lnTo>
                    <a:pt x="216" y="3648"/>
                  </a:lnTo>
                  <a:lnTo>
                    <a:pt x="224" y="3648"/>
                  </a:lnTo>
                  <a:lnTo>
                    <a:pt x="200" y="3672"/>
                  </a:lnTo>
                  <a:lnTo>
                    <a:pt x="200" y="3648"/>
                  </a:lnTo>
                  <a:lnTo>
                    <a:pt x="200" y="3624"/>
                  </a:lnTo>
                  <a:lnTo>
                    <a:pt x="200" y="3600"/>
                  </a:lnTo>
                  <a:lnTo>
                    <a:pt x="200" y="3568"/>
                  </a:lnTo>
                  <a:lnTo>
                    <a:pt x="200" y="3544"/>
                  </a:lnTo>
                  <a:cubicBezTo>
                    <a:pt x="200" y="3542"/>
                    <a:pt x="201" y="3539"/>
                    <a:pt x="202" y="3537"/>
                  </a:cubicBezTo>
                  <a:lnTo>
                    <a:pt x="210" y="3513"/>
                  </a:lnTo>
                  <a:lnTo>
                    <a:pt x="208" y="3520"/>
                  </a:lnTo>
                  <a:lnTo>
                    <a:pt x="208" y="3496"/>
                  </a:lnTo>
                  <a:lnTo>
                    <a:pt x="208" y="3464"/>
                  </a:lnTo>
                  <a:lnTo>
                    <a:pt x="208" y="3440"/>
                  </a:lnTo>
                  <a:lnTo>
                    <a:pt x="208" y="3416"/>
                  </a:lnTo>
                  <a:lnTo>
                    <a:pt x="208" y="3392"/>
                  </a:lnTo>
                  <a:lnTo>
                    <a:pt x="208" y="3360"/>
                  </a:lnTo>
                  <a:lnTo>
                    <a:pt x="208" y="3336"/>
                  </a:lnTo>
                  <a:lnTo>
                    <a:pt x="208" y="3312"/>
                  </a:lnTo>
                  <a:lnTo>
                    <a:pt x="208" y="3288"/>
                  </a:lnTo>
                  <a:lnTo>
                    <a:pt x="208" y="3264"/>
                  </a:lnTo>
                  <a:lnTo>
                    <a:pt x="208" y="3232"/>
                  </a:lnTo>
                  <a:lnTo>
                    <a:pt x="208" y="3208"/>
                  </a:lnTo>
                  <a:lnTo>
                    <a:pt x="208" y="3184"/>
                  </a:lnTo>
                  <a:lnTo>
                    <a:pt x="208" y="3160"/>
                  </a:lnTo>
                  <a:lnTo>
                    <a:pt x="208" y="3128"/>
                  </a:lnTo>
                  <a:lnTo>
                    <a:pt x="208" y="3104"/>
                  </a:lnTo>
                  <a:lnTo>
                    <a:pt x="208" y="3080"/>
                  </a:lnTo>
                  <a:lnTo>
                    <a:pt x="208" y="3056"/>
                  </a:lnTo>
                  <a:lnTo>
                    <a:pt x="208" y="3024"/>
                  </a:lnTo>
                  <a:cubicBezTo>
                    <a:pt x="208" y="3022"/>
                    <a:pt x="209" y="3019"/>
                    <a:pt x="210" y="3017"/>
                  </a:cubicBezTo>
                  <a:lnTo>
                    <a:pt x="218" y="2993"/>
                  </a:lnTo>
                  <a:lnTo>
                    <a:pt x="216" y="3000"/>
                  </a:lnTo>
                  <a:lnTo>
                    <a:pt x="216" y="2976"/>
                  </a:lnTo>
                  <a:lnTo>
                    <a:pt x="216" y="2952"/>
                  </a:lnTo>
                  <a:lnTo>
                    <a:pt x="216" y="2928"/>
                  </a:lnTo>
                  <a:lnTo>
                    <a:pt x="216" y="2896"/>
                  </a:lnTo>
                  <a:lnTo>
                    <a:pt x="216" y="2872"/>
                  </a:lnTo>
                  <a:lnTo>
                    <a:pt x="216" y="2848"/>
                  </a:lnTo>
                  <a:lnTo>
                    <a:pt x="216" y="2824"/>
                  </a:lnTo>
                  <a:lnTo>
                    <a:pt x="216" y="2792"/>
                  </a:lnTo>
                  <a:lnTo>
                    <a:pt x="216" y="2768"/>
                  </a:lnTo>
                  <a:lnTo>
                    <a:pt x="216" y="2720"/>
                  </a:lnTo>
                  <a:lnTo>
                    <a:pt x="216" y="2688"/>
                  </a:lnTo>
                  <a:lnTo>
                    <a:pt x="216" y="2616"/>
                  </a:lnTo>
                  <a:lnTo>
                    <a:pt x="216" y="2560"/>
                  </a:lnTo>
                  <a:lnTo>
                    <a:pt x="216" y="2512"/>
                  </a:lnTo>
                  <a:lnTo>
                    <a:pt x="216" y="2432"/>
                  </a:lnTo>
                  <a:lnTo>
                    <a:pt x="216" y="2384"/>
                  </a:lnTo>
                  <a:lnTo>
                    <a:pt x="216" y="2328"/>
                  </a:lnTo>
                  <a:lnTo>
                    <a:pt x="216" y="2304"/>
                  </a:lnTo>
                  <a:lnTo>
                    <a:pt x="216" y="2248"/>
                  </a:lnTo>
                  <a:lnTo>
                    <a:pt x="216" y="2176"/>
                  </a:lnTo>
                  <a:lnTo>
                    <a:pt x="216" y="2120"/>
                  </a:lnTo>
                  <a:lnTo>
                    <a:pt x="216" y="2072"/>
                  </a:lnTo>
                  <a:lnTo>
                    <a:pt x="216" y="1992"/>
                  </a:lnTo>
                  <a:lnTo>
                    <a:pt x="216" y="1944"/>
                  </a:lnTo>
                  <a:cubicBezTo>
                    <a:pt x="216" y="1943"/>
                    <a:pt x="217" y="1942"/>
                    <a:pt x="217" y="1941"/>
                  </a:cubicBezTo>
                  <a:lnTo>
                    <a:pt x="225" y="1885"/>
                  </a:lnTo>
                  <a:lnTo>
                    <a:pt x="224" y="1888"/>
                  </a:lnTo>
                  <a:lnTo>
                    <a:pt x="224" y="1816"/>
                  </a:lnTo>
                  <a:lnTo>
                    <a:pt x="224" y="1760"/>
                  </a:lnTo>
                  <a:lnTo>
                    <a:pt x="224" y="1712"/>
                  </a:lnTo>
                  <a:lnTo>
                    <a:pt x="224" y="1656"/>
                  </a:lnTo>
                  <a:lnTo>
                    <a:pt x="224" y="1576"/>
                  </a:lnTo>
                  <a:lnTo>
                    <a:pt x="224" y="1528"/>
                  </a:lnTo>
                  <a:lnTo>
                    <a:pt x="224" y="1472"/>
                  </a:lnTo>
                  <a:lnTo>
                    <a:pt x="224" y="1400"/>
                  </a:lnTo>
                  <a:lnTo>
                    <a:pt x="224" y="1344"/>
                  </a:lnTo>
                  <a:lnTo>
                    <a:pt x="224" y="1296"/>
                  </a:lnTo>
                  <a:lnTo>
                    <a:pt x="224" y="1216"/>
                  </a:lnTo>
                  <a:lnTo>
                    <a:pt x="224" y="1168"/>
                  </a:lnTo>
                  <a:lnTo>
                    <a:pt x="224" y="1112"/>
                  </a:lnTo>
                  <a:lnTo>
                    <a:pt x="224" y="1040"/>
                  </a:lnTo>
                  <a:lnTo>
                    <a:pt x="224" y="984"/>
                  </a:lnTo>
                  <a:lnTo>
                    <a:pt x="224" y="936"/>
                  </a:lnTo>
                  <a:lnTo>
                    <a:pt x="224" y="880"/>
                  </a:lnTo>
                  <a:lnTo>
                    <a:pt x="224" y="832"/>
                  </a:lnTo>
                  <a:lnTo>
                    <a:pt x="224" y="800"/>
                  </a:lnTo>
                  <a:lnTo>
                    <a:pt x="224" y="776"/>
                  </a:lnTo>
                  <a:lnTo>
                    <a:pt x="224" y="752"/>
                  </a:lnTo>
                  <a:lnTo>
                    <a:pt x="224" y="728"/>
                  </a:lnTo>
                  <a:lnTo>
                    <a:pt x="224" y="696"/>
                  </a:lnTo>
                  <a:lnTo>
                    <a:pt x="224" y="672"/>
                  </a:lnTo>
                  <a:lnTo>
                    <a:pt x="224" y="648"/>
                  </a:lnTo>
                  <a:lnTo>
                    <a:pt x="224" y="624"/>
                  </a:lnTo>
                  <a:lnTo>
                    <a:pt x="224" y="568"/>
                  </a:lnTo>
                  <a:lnTo>
                    <a:pt x="224" y="520"/>
                  </a:lnTo>
                  <a:cubicBezTo>
                    <a:pt x="224" y="518"/>
                    <a:pt x="225" y="515"/>
                    <a:pt x="226" y="513"/>
                  </a:cubicBezTo>
                  <a:lnTo>
                    <a:pt x="234" y="489"/>
                  </a:lnTo>
                  <a:lnTo>
                    <a:pt x="232" y="496"/>
                  </a:lnTo>
                  <a:lnTo>
                    <a:pt x="232" y="464"/>
                  </a:lnTo>
                  <a:lnTo>
                    <a:pt x="232" y="440"/>
                  </a:lnTo>
                  <a:lnTo>
                    <a:pt x="232" y="416"/>
                  </a:lnTo>
                  <a:lnTo>
                    <a:pt x="232" y="392"/>
                  </a:lnTo>
                  <a:lnTo>
                    <a:pt x="232" y="360"/>
                  </a:lnTo>
                  <a:lnTo>
                    <a:pt x="232" y="336"/>
                  </a:lnTo>
                  <a:lnTo>
                    <a:pt x="232" y="312"/>
                  </a:lnTo>
                  <a:lnTo>
                    <a:pt x="232" y="264"/>
                  </a:lnTo>
                  <a:lnTo>
                    <a:pt x="232" y="232"/>
                  </a:lnTo>
                  <a:lnTo>
                    <a:pt x="232" y="184"/>
                  </a:lnTo>
                  <a:lnTo>
                    <a:pt x="232" y="128"/>
                  </a:lnTo>
                  <a:lnTo>
                    <a:pt x="232" y="104"/>
                  </a:lnTo>
                  <a:lnTo>
                    <a:pt x="232" y="56"/>
                  </a:lnTo>
                  <a:lnTo>
                    <a:pt x="232" y="24"/>
                  </a:lnTo>
                  <a:cubicBezTo>
                    <a:pt x="232" y="11"/>
                    <a:pt x="243" y="0"/>
                    <a:pt x="256" y="0"/>
                  </a:cubicBezTo>
                  <a:cubicBezTo>
                    <a:pt x="270" y="0"/>
                    <a:pt x="280" y="11"/>
                    <a:pt x="280" y="24"/>
                  </a:cubicBezTo>
                  <a:lnTo>
                    <a:pt x="280" y="56"/>
                  </a:lnTo>
                  <a:lnTo>
                    <a:pt x="280" y="104"/>
                  </a:lnTo>
                  <a:lnTo>
                    <a:pt x="280" y="128"/>
                  </a:lnTo>
                  <a:lnTo>
                    <a:pt x="280" y="184"/>
                  </a:lnTo>
                  <a:lnTo>
                    <a:pt x="280" y="232"/>
                  </a:lnTo>
                  <a:lnTo>
                    <a:pt x="280" y="264"/>
                  </a:lnTo>
                  <a:lnTo>
                    <a:pt x="280" y="312"/>
                  </a:lnTo>
                  <a:lnTo>
                    <a:pt x="280" y="336"/>
                  </a:lnTo>
                  <a:lnTo>
                    <a:pt x="280" y="360"/>
                  </a:lnTo>
                  <a:lnTo>
                    <a:pt x="280" y="392"/>
                  </a:lnTo>
                  <a:lnTo>
                    <a:pt x="280" y="416"/>
                  </a:lnTo>
                  <a:lnTo>
                    <a:pt x="280" y="440"/>
                  </a:lnTo>
                  <a:lnTo>
                    <a:pt x="280" y="464"/>
                  </a:lnTo>
                  <a:lnTo>
                    <a:pt x="280" y="496"/>
                  </a:lnTo>
                  <a:cubicBezTo>
                    <a:pt x="280" y="499"/>
                    <a:pt x="280" y="502"/>
                    <a:pt x="279" y="504"/>
                  </a:cubicBezTo>
                  <a:lnTo>
                    <a:pt x="271" y="528"/>
                  </a:lnTo>
                  <a:lnTo>
                    <a:pt x="272" y="520"/>
                  </a:lnTo>
                  <a:lnTo>
                    <a:pt x="272" y="568"/>
                  </a:lnTo>
                  <a:lnTo>
                    <a:pt x="272" y="624"/>
                  </a:lnTo>
                  <a:lnTo>
                    <a:pt x="272" y="648"/>
                  </a:lnTo>
                  <a:lnTo>
                    <a:pt x="272" y="672"/>
                  </a:lnTo>
                  <a:lnTo>
                    <a:pt x="272" y="696"/>
                  </a:lnTo>
                  <a:lnTo>
                    <a:pt x="272" y="728"/>
                  </a:lnTo>
                  <a:lnTo>
                    <a:pt x="272" y="752"/>
                  </a:lnTo>
                  <a:lnTo>
                    <a:pt x="272" y="776"/>
                  </a:lnTo>
                  <a:lnTo>
                    <a:pt x="272" y="800"/>
                  </a:lnTo>
                  <a:lnTo>
                    <a:pt x="272" y="832"/>
                  </a:lnTo>
                  <a:lnTo>
                    <a:pt x="272" y="880"/>
                  </a:lnTo>
                  <a:lnTo>
                    <a:pt x="272" y="936"/>
                  </a:lnTo>
                  <a:lnTo>
                    <a:pt x="272" y="984"/>
                  </a:lnTo>
                  <a:lnTo>
                    <a:pt x="272" y="1040"/>
                  </a:lnTo>
                  <a:lnTo>
                    <a:pt x="272" y="1112"/>
                  </a:lnTo>
                  <a:lnTo>
                    <a:pt x="272" y="1168"/>
                  </a:lnTo>
                  <a:lnTo>
                    <a:pt x="272" y="1216"/>
                  </a:lnTo>
                  <a:lnTo>
                    <a:pt x="272" y="1296"/>
                  </a:lnTo>
                  <a:lnTo>
                    <a:pt x="272" y="1344"/>
                  </a:lnTo>
                  <a:lnTo>
                    <a:pt x="272" y="1400"/>
                  </a:lnTo>
                  <a:lnTo>
                    <a:pt x="272" y="1472"/>
                  </a:lnTo>
                  <a:lnTo>
                    <a:pt x="272" y="1528"/>
                  </a:lnTo>
                  <a:lnTo>
                    <a:pt x="272" y="1576"/>
                  </a:lnTo>
                  <a:lnTo>
                    <a:pt x="272" y="1656"/>
                  </a:lnTo>
                  <a:lnTo>
                    <a:pt x="272" y="1712"/>
                  </a:lnTo>
                  <a:lnTo>
                    <a:pt x="272" y="1760"/>
                  </a:lnTo>
                  <a:lnTo>
                    <a:pt x="272" y="1816"/>
                  </a:lnTo>
                  <a:lnTo>
                    <a:pt x="272" y="1888"/>
                  </a:lnTo>
                  <a:cubicBezTo>
                    <a:pt x="272" y="1890"/>
                    <a:pt x="272" y="1891"/>
                    <a:pt x="272" y="1892"/>
                  </a:cubicBezTo>
                  <a:lnTo>
                    <a:pt x="264" y="1948"/>
                  </a:lnTo>
                  <a:lnTo>
                    <a:pt x="264" y="1944"/>
                  </a:lnTo>
                  <a:lnTo>
                    <a:pt x="264" y="1992"/>
                  </a:lnTo>
                  <a:lnTo>
                    <a:pt x="264" y="2072"/>
                  </a:lnTo>
                  <a:lnTo>
                    <a:pt x="264" y="2120"/>
                  </a:lnTo>
                  <a:lnTo>
                    <a:pt x="264" y="2176"/>
                  </a:lnTo>
                  <a:lnTo>
                    <a:pt x="264" y="2248"/>
                  </a:lnTo>
                  <a:lnTo>
                    <a:pt x="264" y="2304"/>
                  </a:lnTo>
                  <a:lnTo>
                    <a:pt x="264" y="2328"/>
                  </a:lnTo>
                  <a:lnTo>
                    <a:pt x="264" y="2384"/>
                  </a:lnTo>
                  <a:lnTo>
                    <a:pt x="264" y="2432"/>
                  </a:lnTo>
                  <a:lnTo>
                    <a:pt x="264" y="2512"/>
                  </a:lnTo>
                  <a:lnTo>
                    <a:pt x="264" y="2560"/>
                  </a:lnTo>
                  <a:lnTo>
                    <a:pt x="264" y="2616"/>
                  </a:lnTo>
                  <a:lnTo>
                    <a:pt x="264" y="2688"/>
                  </a:lnTo>
                  <a:lnTo>
                    <a:pt x="264" y="2720"/>
                  </a:lnTo>
                  <a:lnTo>
                    <a:pt x="264" y="2768"/>
                  </a:lnTo>
                  <a:lnTo>
                    <a:pt x="264" y="2792"/>
                  </a:lnTo>
                  <a:lnTo>
                    <a:pt x="264" y="2824"/>
                  </a:lnTo>
                  <a:lnTo>
                    <a:pt x="264" y="2848"/>
                  </a:lnTo>
                  <a:lnTo>
                    <a:pt x="264" y="2872"/>
                  </a:lnTo>
                  <a:lnTo>
                    <a:pt x="264" y="2896"/>
                  </a:lnTo>
                  <a:lnTo>
                    <a:pt x="264" y="2928"/>
                  </a:lnTo>
                  <a:lnTo>
                    <a:pt x="264" y="2952"/>
                  </a:lnTo>
                  <a:lnTo>
                    <a:pt x="264" y="2976"/>
                  </a:lnTo>
                  <a:lnTo>
                    <a:pt x="264" y="3000"/>
                  </a:lnTo>
                  <a:cubicBezTo>
                    <a:pt x="264" y="3003"/>
                    <a:pt x="264" y="3006"/>
                    <a:pt x="263" y="3008"/>
                  </a:cubicBezTo>
                  <a:lnTo>
                    <a:pt x="255" y="3032"/>
                  </a:lnTo>
                  <a:lnTo>
                    <a:pt x="256" y="3024"/>
                  </a:lnTo>
                  <a:lnTo>
                    <a:pt x="256" y="3056"/>
                  </a:lnTo>
                  <a:lnTo>
                    <a:pt x="256" y="3080"/>
                  </a:lnTo>
                  <a:lnTo>
                    <a:pt x="256" y="3104"/>
                  </a:lnTo>
                  <a:lnTo>
                    <a:pt x="256" y="3128"/>
                  </a:lnTo>
                  <a:lnTo>
                    <a:pt x="256" y="3160"/>
                  </a:lnTo>
                  <a:lnTo>
                    <a:pt x="256" y="3184"/>
                  </a:lnTo>
                  <a:lnTo>
                    <a:pt x="256" y="3208"/>
                  </a:lnTo>
                  <a:lnTo>
                    <a:pt x="256" y="3232"/>
                  </a:lnTo>
                  <a:lnTo>
                    <a:pt x="256" y="3264"/>
                  </a:lnTo>
                  <a:lnTo>
                    <a:pt x="256" y="3288"/>
                  </a:lnTo>
                  <a:lnTo>
                    <a:pt x="256" y="3312"/>
                  </a:lnTo>
                  <a:lnTo>
                    <a:pt x="256" y="3336"/>
                  </a:lnTo>
                  <a:lnTo>
                    <a:pt x="256" y="3360"/>
                  </a:lnTo>
                  <a:lnTo>
                    <a:pt x="256" y="3392"/>
                  </a:lnTo>
                  <a:lnTo>
                    <a:pt x="256" y="3416"/>
                  </a:lnTo>
                  <a:lnTo>
                    <a:pt x="256" y="3440"/>
                  </a:lnTo>
                  <a:lnTo>
                    <a:pt x="256" y="3464"/>
                  </a:lnTo>
                  <a:lnTo>
                    <a:pt x="256" y="3496"/>
                  </a:lnTo>
                  <a:lnTo>
                    <a:pt x="256" y="3520"/>
                  </a:lnTo>
                  <a:cubicBezTo>
                    <a:pt x="256" y="3523"/>
                    <a:pt x="256" y="3526"/>
                    <a:pt x="255" y="3528"/>
                  </a:cubicBezTo>
                  <a:lnTo>
                    <a:pt x="247" y="3552"/>
                  </a:lnTo>
                  <a:lnTo>
                    <a:pt x="248" y="3544"/>
                  </a:lnTo>
                  <a:lnTo>
                    <a:pt x="248" y="3568"/>
                  </a:lnTo>
                  <a:lnTo>
                    <a:pt x="248" y="3600"/>
                  </a:lnTo>
                  <a:lnTo>
                    <a:pt x="248" y="3624"/>
                  </a:lnTo>
                  <a:lnTo>
                    <a:pt x="248" y="3648"/>
                  </a:lnTo>
                  <a:lnTo>
                    <a:pt x="248" y="3672"/>
                  </a:lnTo>
                  <a:cubicBezTo>
                    <a:pt x="248" y="3686"/>
                    <a:pt x="238" y="3696"/>
                    <a:pt x="224" y="3696"/>
                  </a:cubicBezTo>
                  <a:lnTo>
                    <a:pt x="216" y="3696"/>
                  </a:lnTo>
                  <a:cubicBezTo>
                    <a:pt x="203" y="3696"/>
                    <a:pt x="192" y="3686"/>
                    <a:pt x="192" y="3672"/>
                  </a:cubicBezTo>
                  <a:lnTo>
                    <a:pt x="192" y="3648"/>
                  </a:lnTo>
                  <a:lnTo>
                    <a:pt x="240" y="3648"/>
                  </a:lnTo>
                  <a:lnTo>
                    <a:pt x="240" y="3672"/>
                  </a:lnTo>
                  <a:cubicBezTo>
                    <a:pt x="240" y="3686"/>
                    <a:pt x="230" y="3696"/>
                    <a:pt x="216" y="3696"/>
                  </a:cubicBezTo>
                  <a:lnTo>
                    <a:pt x="208" y="3696"/>
                  </a:lnTo>
                  <a:cubicBezTo>
                    <a:pt x="195" y="3696"/>
                    <a:pt x="184" y="3686"/>
                    <a:pt x="184" y="3672"/>
                  </a:cubicBezTo>
                  <a:lnTo>
                    <a:pt x="184" y="3648"/>
                  </a:lnTo>
                  <a:lnTo>
                    <a:pt x="232" y="3648"/>
                  </a:lnTo>
                  <a:lnTo>
                    <a:pt x="232" y="3672"/>
                  </a:lnTo>
                  <a:lnTo>
                    <a:pt x="184" y="3672"/>
                  </a:lnTo>
                  <a:lnTo>
                    <a:pt x="184" y="3648"/>
                  </a:lnTo>
                  <a:lnTo>
                    <a:pt x="232" y="3648"/>
                  </a:lnTo>
                  <a:lnTo>
                    <a:pt x="232" y="3672"/>
                  </a:lnTo>
                  <a:cubicBezTo>
                    <a:pt x="232" y="3686"/>
                    <a:pt x="222" y="3696"/>
                    <a:pt x="208" y="3696"/>
                  </a:cubicBezTo>
                  <a:lnTo>
                    <a:pt x="200" y="3696"/>
                  </a:lnTo>
                  <a:cubicBezTo>
                    <a:pt x="187" y="3696"/>
                    <a:pt x="176" y="3686"/>
                    <a:pt x="176" y="3672"/>
                  </a:cubicBezTo>
                  <a:lnTo>
                    <a:pt x="176" y="3648"/>
                  </a:lnTo>
                  <a:lnTo>
                    <a:pt x="224" y="3648"/>
                  </a:lnTo>
                  <a:lnTo>
                    <a:pt x="224" y="3672"/>
                  </a:lnTo>
                  <a:cubicBezTo>
                    <a:pt x="224" y="3686"/>
                    <a:pt x="214" y="3696"/>
                    <a:pt x="200" y="3696"/>
                  </a:cubicBezTo>
                  <a:lnTo>
                    <a:pt x="192" y="3696"/>
                  </a:lnTo>
                  <a:lnTo>
                    <a:pt x="184" y="3696"/>
                  </a:lnTo>
                  <a:cubicBezTo>
                    <a:pt x="171" y="3696"/>
                    <a:pt x="160" y="3686"/>
                    <a:pt x="160" y="3672"/>
                  </a:cubicBezTo>
                  <a:lnTo>
                    <a:pt x="160" y="3648"/>
                  </a:lnTo>
                  <a:lnTo>
                    <a:pt x="208" y="3648"/>
                  </a:lnTo>
                  <a:lnTo>
                    <a:pt x="208" y="3672"/>
                  </a:lnTo>
                  <a:lnTo>
                    <a:pt x="160" y="3672"/>
                  </a:lnTo>
                  <a:lnTo>
                    <a:pt x="160" y="3648"/>
                  </a:lnTo>
                  <a:lnTo>
                    <a:pt x="208" y="3648"/>
                  </a:lnTo>
                  <a:lnTo>
                    <a:pt x="208" y="3672"/>
                  </a:lnTo>
                  <a:cubicBezTo>
                    <a:pt x="208" y="3686"/>
                    <a:pt x="198" y="3696"/>
                    <a:pt x="184" y="3696"/>
                  </a:cubicBezTo>
                  <a:lnTo>
                    <a:pt x="176" y="3696"/>
                  </a:lnTo>
                  <a:cubicBezTo>
                    <a:pt x="163" y="3696"/>
                    <a:pt x="152" y="3686"/>
                    <a:pt x="152" y="3672"/>
                  </a:cubicBezTo>
                  <a:lnTo>
                    <a:pt x="152" y="3648"/>
                  </a:lnTo>
                  <a:lnTo>
                    <a:pt x="176" y="3672"/>
                  </a:lnTo>
                  <a:lnTo>
                    <a:pt x="168" y="3672"/>
                  </a:lnTo>
                  <a:lnTo>
                    <a:pt x="192" y="3648"/>
                  </a:lnTo>
                  <a:lnTo>
                    <a:pt x="192" y="3672"/>
                  </a:lnTo>
                  <a:lnTo>
                    <a:pt x="144" y="3672"/>
                  </a:lnTo>
                  <a:lnTo>
                    <a:pt x="144" y="3648"/>
                  </a:lnTo>
                  <a:lnTo>
                    <a:pt x="192" y="3648"/>
                  </a:lnTo>
                  <a:lnTo>
                    <a:pt x="192" y="3672"/>
                  </a:lnTo>
                  <a:cubicBezTo>
                    <a:pt x="192" y="3686"/>
                    <a:pt x="182" y="3696"/>
                    <a:pt x="168" y="3696"/>
                  </a:cubicBezTo>
                  <a:lnTo>
                    <a:pt x="160" y="3696"/>
                  </a:lnTo>
                  <a:cubicBezTo>
                    <a:pt x="147" y="3696"/>
                    <a:pt x="136" y="3686"/>
                    <a:pt x="136" y="3672"/>
                  </a:cubicBezTo>
                  <a:lnTo>
                    <a:pt x="136" y="3648"/>
                  </a:lnTo>
                  <a:lnTo>
                    <a:pt x="184" y="3648"/>
                  </a:lnTo>
                  <a:lnTo>
                    <a:pt x="184" y="3672"/>
                  </a:lnTo>
                  <a:cubicBezTo>
                    <a:pt x="184" y="3686"/>
                    <a:pt x="174" y="3696"/>
                    <a:pt x="160" y="3696"/>
                  </a:cubicBezTo>
                  <a:lnTo>
                    <a:pt x="152" y="3696"/>
                  </a:lnTo>
                  <a:lnTo>
                    <a:pt x="176" y="3672"/>
                  </a:lnTo>
                  <a:lnTo>
                    <a:pt x="176" y="3704"/>
                  </a:lnTo>
                  <a:cubicBezTo>
                    <a:pt x="176" y="3707"/>
                    <a:pt x="176" y="3710"/>
                    <a:pt x="175" y="3712"/>
                  </a:cubicBezTo>
                  <a:lnTo>
                    <a:pt x="167" y="3736"/>
                  </a:lnTo>
                  <a:lnTo>
                    <a:pt x="168" y="3728"/>
                  </a:lnTo>
                  <a:lnTo>
                    <a:pt x="168" y="3752"/>
                  </a:lnTo>
                  <a:lnTo>
                    <a:pt x="120" y="3752"/>
                  </a:lnTo>
                  <a:lnTo>
                    <a:pt x="120" y="3728"/>
                  </a:lnTo>
                  <a:lnTo>
                    <a:pt x="168" y="3728"/>
                  </a:lnTo>
                  <a:lnTo>
                    <a:pt x="168" y="3752"/>
                  </a:lnTo>
                  <a:cubicBezTo>
                    <a:pt x="168" y="3766"/>
                    <a:pt x="158" y="3776"/>
                    <a:pt x="144" y="3776"/>
                  </a:cubicBezTo>
                  <a:lnTo>
                    <a:pt x="136" y="3776"/>
                  </a:lnTo>
                  <a:cubicBezTo>
                    <a:pt x="123" y="3776"/>
                    <a:pt x="112" y="3766"/>
                    <a:pt x="112" y="3752"/>
                  </a:cubicBezTo>
                  <a:lnTo>
                    <a:pt x="112" y="3728"/>
                  </a:lnTo>
                  <a:lnTo>
                    <a:pt x="112" y="3704"/>
                  </a:lnTo>
                  <a:lnTo>
                    <a:pt x="112" y="3672"/>
                  </a:lnTo>
                  <a:lnTo>
                    <a:pt x="112" y="3648"/>
                  </a:lnTo>
                  <a:lnTo>
                    <a:pt x="160" y="3648"/>
                  </a:lnTo>
                  <a:lnTo>
                    <a:pt x="160" y="3672"/>
                  </a:lnTo>
                  <a:cubicBezTo>
                    <a:pt x="160" y="3686"/>
                    <a:pt x="150" y="3696"/>
                    <a:pt x="136" y="3696"/>
                  </a:cubicBezTo>
                  <a:lnTo>
                    <a:pt x="128" y="3696"/>
                  </a:lnTo>
                  <a:cubicBezTo>
                    <a:pt x="115" y="3696"/>
                    <a:pt x="104" y="3686"/>
                    <a:pt x="104" y="3672"/>
                  </a:cubicBezTo>
                  <a:lnTo>
                    <a:pt x="104" y="3648"/>
                  </a:lnTo>
                  <a:lnTo>
                    <a:pt x="152" y="3648"/>
                  </a:lnTo>
                  <a:lnTo>
                    <a:pt x="152" y="3672"/>
                  </a:lnTo>
                  <a:lnTo>
                    <a:pt x="104" y="3672"/>
                  </a:lnTo>
                  <a:lnTo>
                    <a:pt x="104" y="3648"/>
                  </a:lnTo>
                  <a:lnTo>
                    <a:pt x="152" y="3648"/>
                  </a:lnTo>
                  <a:lnTo>
                    <a:pt x="152" y="3672"/>
                  </a:lnTo>
                  <a:cubicBezTo>
                    <a:pt x="152" y="3686"/>
                    <a:pt x="142" y="3696"/>
                    <a:pt x="128" y="3696"/>
                  </a:cubicBezTo>
                  <a:lnTo>
                    <a:pt x="120" y="3696"/>
                  </a:lnTo>
                  <a:cubicBezTo>
                    <a:pt x="110" y="3696"/>
                    <a:pt x="101" y="3690"/>
                    <a:pt x="98" y="3680"/>
                  </a:cubicBezTo>
                  <a:lnTo>
                    <a:pt x="90" y="3656"/>
                  </a:lnTo>
                  <a:lnTo>
                    <a:pt x="136" y="3648"/>
                  </a:lnTo>
                  <a:lnTo>
                    <a:pt x="136" y="3672"/>
                  </a:lnTo>
                  <a:lnTo>
                    <a:pt x="88" y="3672"/>
                  </a:lnTo>
                  <a:lnTo>
                    <a:pt x="88" y="3648"/>
                  </a:lnTo>
                  <a:lnTo>
                    <a:pt x="136" y="3648"/>
                  </a:lnTo>
                  <a:lnTo>
                    <a:pt x="136" y="3672"/>
                  </a:lnTo>
                  <a:cubicBezTo>
                    <a:pt x="136" y="3686"/>
                    <a:pt x="126" y="3696"/>
                    <a:pt x="112" y="3696"/>
                  </a:cubicBezTo>
                  <a:lnTo>
                    <a:pt x="104" y="3696"/>
                  </a:lnTo>
                  <a:cubicBezTo>
                    <a:pt x="91" y="3696"/>
                    <a:pt x="80" y="3686"/>
                    <a:pt x="80" y="3672"/>
                  </a:cubicBezTo>
                  <a:lnTo>
                    <a:pt x="80" y="3648"/>
                  </a:lnTo>
                  <a:lnTo>
                    <a:pt x="128" y="3648"/>
                  </a:lnTo>
                  <a:lnTo>
                    <a:pt x="128" y="3672"/>
                  </a:lnTo>
                  <a:lnTo>
                    <a:pt x="80" y="3672"/>
                  </a:lnTo>
                  <a:lnTo>
                    <a:pt x="80" y="3648"/>
                  </a:lnTo>
                  <a:lnTo>
                    <a:pt x="128" y="3648"/>
                  </a:lnTo>
                  <a:lnTo>
                    <a:pt x="128" y="3672"/>
                  </a:lnTo>
                  <a:cubicBezTo>
                    <a:pt x="128" y="3686"/>
                    <a:pt x="118" y="3696"/>
                    <a:pt x="104" y="3696"/>
                  </a:cubicBezTo>
                  <a:lnTo>
                    <a:pt x="96" y="3696"/>
                  </a:lnTo>
                  <a:lnTo>
                    <a:pt x="88" y="3696"/>
                  </a:lnTo>
                  <a:cubicBezTo>
                    <a:pt x="75" y="3696"/>
                    <a:pt x="64" y="3686"/>
                    <a:pt x="64" y="3672"/>
                  </a:cubicBezTo>
                  <a:lnTo>
                    <a:pt x="64" y="3648"/>
                  </a:lnTo>
                  <a:lnTo>
                    <a:pt x="112" y="3648"/>
                  </a:lnTo>
                  <a:lnTo>
                    <a:pt x="112" y="3672"/>
                  </a:lnTo>
                  <a:cubicBezTo>
                    <a:pt x="112" y="3686"/>
                    <a:pt x="102" y="3696"/>
                    <a:pt x="88" y="3696"/>
                  </a:cubicBezTo>
                  <a:lnTo>
                    <a:pt x="80" y="3696"/>
                  </a:lnTo>
                  <a:lnTo>
                    <a:pt x="72" y="3696"/>
                  </a:lnTo>
                  <a:cubicBezTo>
                    <a:pt x="59" y="3696"/>
                    <a:pt x="48" y="3686"/>
                    <a:pt x="48" y="3672"/>
                  </a:cubicBezTo>
                  <a:lnTo>
                    <a:pt x="48" y="3648"/>
                  </a:lnTo>
                  <a:lnTo>
                    <a:pt x="96" y="3648"/>
                  </a:lnTo>
                  <a:lnTo>
                    <a:pt x="96" y="3672"/>
                  </a:lnTo>
                  <a:cubicBezTo>
                    <a:pt x="96" y="3686"/>
                    <a:pt x="86" y="3696"/>
                    <a:pt x="72" y="3696"/>
                  </a:cubicBezTo>
                  <a:lnTo>
                    <a:pt x="64" y="3696"/>
                  </a:lnTo>
                  <a:cubicBezTo>
                    <a:pt x="51" y="3696"/>
                    <a:pt x="40" y="3686"/>
                    <a:pt x="40" y="3672"/>
                  </a:cubicBezTo>
                  <a:lnTo>
                    <a:pt x="40" y="3648"/>
                  </a:lnTo>
                  <a:lnTo>
                    <a:pt x="40" y="3624"/>
                  </a:lnTo>
                  <a:lnTo>
                    <a:pt x="40" y="3600"/>
                  </a:lnTo>
                  <a:lnTo>
                    <a:pt x="40" y="3568"/>
                  </a:lnTo>
                  <a:lnTo>
                    <a:pt x="88" y="3568"/>
                  </a:lnTo>
                  <a:lnTo>
                    <a:pt x="88" y="3600"/>
                  </a:lnTo>
                  <a:cubicBezTo>
                    <a:pt x="88" y="3614"/>
                    <a:pt x="78" y="3624"/>
                    <a:pt x="64" y="3624"/>
                  </a:cubicBezTo>
                  <a:lnTo>
                    <a:pt x="56" y="3624"/>
                  </a:lnTo>
                  <a:cubicBezTo>
                    <a:pt x="43" y="3624"/>
                    <a:pt x="32" y="3614"/>
                    <a:pt x="32" y="3600"/>
                  </a:cubicBezTo>
                  <a:lnTo>
                    <a:pt x="32" y="3568"/>
                  </a:lnTo>
                  <a:lnTo>
                    <a:pt x="80" y="3568"/>
                  </a:lnTo>
                  <a:lnTo>
                    <a:pt x="80" y="3600"/>
                  </a:lnTo>
                  <a:cubicBezTo>
                    <a:pt x="80" y="3614"/>
                    <a:pt x="70" y="3624"/>
                    <a:pt x="56" y="3624"/>
                  </a:cubicBezTo>
                  <a:lnTo>
                    <a:pt x="48" y="3624"/>
                  </a:lnTo>
                  <a:lnTo>
                    <a:pt x="40" y="3624"/>
                  </a:lnTo>
                  <a:cubicBezTo>
                    <a:pt x="27" y="3624"/>
                    <a:pt x="16" y="3614"/>
                    <a:pt x="16" y="3600"/>
                  </a:cubicBezTo>
                  <a:lnTo>
                    <a:pt x="16" y="3568"/>
                  </a:lnTo>
                  <a:lnTo>
                    <a:pt x="16" y="3544"/>
                  </a:lnTo>
                  <a:lnTo>
                    <a:pt x="16" y="3520"/>
                  </a:lnTo>
                  <a:lnTo>
                    <a:pt x="16" y="3496"/>
                  </a:lnTo>
                  <a:lnTo>
                    <a:pt x="16" y="3464"/>
                  </a:lnTo>
                  <a:lnTo>
                    <a:pt x="16" y="3440"/>
                  </a:lnTo>
                  <a:lnTo>
                    <a:pt x="16" y="3416"/>
                  </a:lnTo>
                  <a:lnTo>
                    <a:pt x="18" y="3424"/>
                  </a:lnTo>
                  <a:lnTo>
                    <a:pt x="10" y="3400"/>
                  </a:lnTo>
                  <a:cubicBezTo>
                    <a:pt x="9" y="3398"/>
                    <a:pt x="8" y="3395"/>
                    <a:pt x="8" y="3392"/>
                  </a:cubicBezTo>
                  <a:lnTo>
                    <a:pt x="8" y="3360"/>
                  </a:lnTo>
                  <a:lnTo>
                    <a:pt x="8" y="3336"/>
                  </a:lnTo>
                  <a:lnTo>
                    <a:pt x="8" y="3312"/>
                  </a:lnTo>
                  <a:lnTo>
                    <a:pt x="8" y="3288"/>
                  </a:lnTo>
                  <a:lnTo>
                    <a:pt x="8" y="3264"/>
                  </a:lnTo>
                  <a:lnTo>
                    <a:pt x="8" y="3232"/>
                  </a:lnTo>
                  <a:lnTo>
                    <a:pt x="8" y="3208"/>
                  </a:lnTo>
                  <a:lnTo>
                    <a:pt x="8" y="3184"/>
                  </a:lnTo>
                  <a:lnTo>
                    <a:pt x="8" y="3160"/>
                  </a:lnTo>
                  <a:lnTo>
                    <a:pt x="8" y="3128"/>
                  </a:lnTo>
                  <a:lnTo>
                    <a:pt x="8" y="3104"/>
                  </a:lnTo>
                  <a:lnTo>
                    <a:pt x="8" y="3080"/>
                  </a:lnTo>
                  <a:lnTo>
                    <a:pt x="8" y="3056"/>
                  </a:lnTo>
                  <a:lnTo>
                    <a:pt x="8" y="3024"/>
                  </a:lnTo>
                  <a:lnTo>
                    <a:pt x="8" y="3000"/>
                  </a:lnTo>
                  <a:lnTo>
                    <a:pt x="8" y="2976"/>
                  </a:lnTo>
                  <a:lnTo>
                    <a:pt x="8" y="2928"/>
                  </a:lnTo>
                  <a:lnTo>
                    <a:pt x="8" y="2896"/>
                  </a:lnTo>
                  <a:lnTo>
                    <a:pt x="8" y="2848"/>
                  </a:lnTo>
                  <a:lnTo>
                    <a:pt x="8" y="2792"/>
                  </a:lnTo>
                  <a:lnTo>
                    <a:pt x="8" y="2768"/>
                  </a:lnTo>
                  <a:lnTo>
                    <a:pt x="8" y="2720"/>
                  </a:lnTo>
                  <a:lnTo>
                    <a:pt x="9" y="2726"/>
                  </a:lnTo>
                  <a:lnTo>
                    <a:pt x="1" y="2694"/>
                  </a:lnTo>
                  <a:cubicBezTo>
                    <a:pt x="1" y="2692"/>
                    <a:pt x="0" y="2690"/>
                    <a:pt x="0" y="2688"/>
                  </a:cubicBezTo>
                  <a:lnTo>
                    <a:pt x="0" y="2640"/>
                  </a:lnTo>
                  <a:lnTo>
                    <a:pt x="0" y="2584"/>
                  </a:lnTo>
                  <a:lnTo>
                    <a:pt x="0" y="2560"/>
                  </a:lnTo>
                  <a:cubicBezTo>
                    <a:pt x="0" y="2547"/>
                    <a:pt x="11" y="2536"/>
                    <a:pt x="24" y="2536"/>
                  </a:cubicBezTo>
                  <a:cubicBezTo>
                    <a:pt x="38" y="2536"/>
                    <a:pt x="48" y="2547"/>
                    <a:pt x="48" y="256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0" name="Freeform 32"/>
            <p:cNvSpPr>
              <a:spLocks/>
            </p:cNvSpPr>
            <p:nvPr/>
          </p:nvSpPr>
          <p:spPr bwMode="auto">
            <a:xfrm>
              <a:off x="3294820" y="3975258"/>
              <a:ext cx="24189" cy="832681"/>
            </a:xfrm>
            <a:custGeom>
              <a:avLst/>
              <a:gdLst>
                <a:gd name="T0" fmla="*/ 0 w 400"/>
                <a:gd name="T1" fmla="*/ 8432 h 8992"/>
                <a:gd name="T2" fmla="*/ 16 w 400"/>
                <a:gd name="T3" fmla="*/ 8064 h 8992"/>
                <a:gd name="T4" fmla="*/ 16 w 400"/>
                <a:gd name="T5" fmla="*/ 7600 h 8992"/>
                <a:gd name="T6" fmla="*/ 16 w 400"/>
                <a:gd name="T7" fmla="*/ 7136 h 8992"/>
                <a:gd name="T8" fmla="*/ 32 w 400"/>
                <a:gd name="T9" fmla="*/ 6784 h 8992"/>
                <a:gd name="T10" fmla="*/ 32 w 400"/>
                <a:gd name="T11" fmla="*/ 6256 h 8992"/>
                <a:gd name="T12" fmla="*/ 32 w 400"/>
                <a:gd name="T13" fmla="*/ 5792 h 8992"/>
                <a:gd name="T14" fmla="*/ 48 w 400"/>
                <a:gd name="T15" fmla="*/ 5440 h 8992"/>
                <a:gd name="T16" fmla="*/ 48 w 400"/>
                <a:gd name="T17" fmla="*/ 4976 h 8992"/>
                <a:gd name="T18" fmla="*/ 48 w 400"/>
                <a:gd name="T19" fmla="*/ 4496 h 8992"/>
                <a:gd name="T20" fmla="*/ 64 w 400"/>
                <a:gd name="T21" fmla="*/ 4144 h 8992"/>
                <a:gd name="T22" fmla="*/ 160 w 400"/>
                <a:gd name="T23" fmla="*/ 3888 h 8992"/>
                <a:gd name="T24" fmla="*/ 80 w 400"/>
                <a:gd name="T25" fmla="*/ 3680 h 8992"/>
                <a:gd name="T26" fmla="*/ 96 w 400"/>
                <a:gd name="T27" fmla="*/ 3312 h 8992"/>
                <a:gd name="T28" fmla="*/ 96 w 400"/>
                <a:gd name="T29" fmla="*/ 2848 h 8992"/>
                <a:gd name="T30" fmla="*/ 160 w 400"/>
                <a:gd name="T31" fmla="*/ 2496 h 8992"/>
                <a:gd name="T32" fmla="*/ 128 w 400"/>
                <a:gd name="T33" fmla="*/ 2480 h 8992"/>
                <a:gd name="T34" fmla="*/ 128 w 400"/>
                <a:gd name="T35" fmla="*/ 2336 h 8992"/>
                <a:gd name="T36" fmla="*/ 192 w 400"/>
                <a:gd name="T37" fmla="*/ 2320 h 8992"/>
                <a:gd name="T38" fmla="*/ 160 w 400"/>
                <a:gd name="T39" fmla="*/ 2016 h 8992"/>
                <a:gd name="T40" fmla="*/ 208 w 400"/>
                <a:gd name="T41" fmla="*/ 1552 h 8992"/>
                <a:gd name="T42" fmla="*/ 176 w 400"/>
                <a:gd name="T43" fmla="*/ 1248 h 8992"/>
                <a:gd name="T44" fmla="*/ 192 w 400"/>
                <a:gd name="T45" fmla="*/ 928 h 8992"/>
                <a:gd name="T46" fmla="*/ 192 w 400"/>
                <a:gd name="T47" fmla="*/ 784 h 8992"/>
                <a:gd name="T48" fmla="*/ 272 w 400"/>
                <a:gd name="T49" fmla="*/ 624 h 8992"/>
                <a:gd name="T50" fmla="*/ 272 w 400"/>
                <a:gd name="T51" fmla="*/ 576 h 8992"/>
                <a:gd name="T52" fmla="*/ 272 w 400"/>
                <a:gd name="T53" fmla="*/ 416 h 8992"/>
                <a:gd name="T54" fmla="*/ 240 w 400"/>
                <a:gd name="T55" fmla="*/ 320 h 8992"/>
                <a:gd name="T56" fmla="*/ 259 w 400"/>
                <a:gd name="T57" fmla="*/ 241 h 8992"/>
                <a:gd name="T58" fmla="*/ 352 w 400"/>
                <a:gd name="T59" fmla="*/ 0 h 8992"/>
                <a:gd name="T60" fmla="*/ 320 w 400"/>
                <a:gd name="T61" fmla="*/ 256 h 8992"/>
                <a:gd name="T62" fmla="*/ 240 w 400"/>
                <a:gd name="T63" fmla="*/ 320 h 8992"/>
                <a:gd name="T64" fmla="*/ 224 w 400"/>
                <a:gd name="T65" fmla="*/ 464 h 8992"/>
                <a:gd name="T66" fmla="*/ 320 w 400"/>
                <a:gd name="T67" fmla="*/ 672 h 8992"/>
                <a:gd name="T68" fmla="*/ 304 w 400"/>
                <a:gd name="T69" fmla="*/ 784 h 8992"/>
                <a:gd name="T70" fmla="*/ 288 w 400"/>
                <a:gd name="T71" fmla="*/ 992 h 8992"/>
                <a:gd name="T72" fmla="*/ 224 w 400"/>
                <a:gd name="T73" fmla="*/ 1184 h 8992"/>
                <a:gd name="T74" fmla="*/ 272 w 400"/>
                <a:gd name="T75" fmla="*/ 1552 h 8992"/>
                <a:gd name="T76" fmla="*/ 256 w 400"/>
                <a:gd name="T77" fmla="*/ 1872 h 8992"/>
                <a:gd name="T78" fmla="*/ 240 w 400"/>
                <a:gd name="T79" fmla="*/ 2176 h 8992"/>
                <a:gd name="T80" fmla="*/ 176 w 400"/>
                <a:gd name="T81" fmla="*/ 2384 h 8992"/>
                <a:gd name="T82" fmla="*/ 224 w 400"/>
                <a:gd name="T83" fmla="*/ 2544 h 8992"/>
                <a:gd name="T84" fmla="*/ 208 w 400"/>
                <a:gd name="T85" fmla="*/ 2640 h 8992"/>
                <a:gd name="T86" fmla="*/ 192 w 400"/>
                <a:gd name="T87" fmla="*/ 3008 h 8992"/>
                <a:gd name="T88" fmla="*/ 176 w 400"/>
                <a:gd name="T89" fmla="*/ 3360 h 8992"/>
                <a:gd name="T90" fmla="*/ 176 w 400"/>
                <a:gd name="T91" fmla="*/ 3824 h 8992"/>
                <a:gd name="T92" fmla="*/ 160 w 400"/>
                <a:gd name="T93" fmla="*/ 3936 h 8992"/>
                <a:gd name="T94" fmla="*/ 144 w 400"/>
                <a:gd name="T95" fmla="*/ 4288 h 8992"/>
                <a:gd name="T96" fmla="*/ 144 w 400"/>
                <a:gd name="T97" fmla="*/ 4768 h 8992"/>
                <a:gd name="T98" fmla="*/ 144 w 400"/>
                <a:gd name="T99" fmla="*/ 5232 h 8992"/>
                <a:gd name="T100" fmla="*/ 144 w 400"/>
                <a:gd name="T101" fmla="*/ 5696 h 8992"/>
                <a:gd name="T102" fmla="*/ 128 w 400"/>
                <a:gd name="T103" fmla="*/ 6048 h 8992"/>
                <a:gd name="T104" fmla="*/ 128 w 400"/>
                <a:gd name="T105" fmla="*/ 6512 h 8992"/>
                <a:gd name="T106" fmla="*/ 112 w 400"/>
                <a:gd name="T107" fmla="*/ 6928 h 8992"/>
                <a:gd name="T108" fmla="*/ 112 w 400"/>
                <a:gd name="T109" fmla="*/ 7392 h 8992"/>
                <a:gd name="T110" fmla="*/ 112 w 400"/>
                <a:gd name="T111" fmla="*/ 7872 h 8992"/>
                <a:gd name="T112" fmla="*/ 96 w 400"/>
                <a:gd name="T113" fmla="*/ 8224 h 8992"/>
                <a:gd name="T114" fmla="*/ 96 w 400"/>
                <a:gd name="T115" fmla="*/ 8752 h 89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0" h="8992">
                  <a:moveTo>
                    <a:pt x="0" y="8944"/>
                  </a:moveTo>
                  <a:lnTo>
                    <a:pt x="0" y="8896"/>
                  </a:lnTo>
                  <a:lnTo>
                    <a:pt x="0" y="8848"/>
                  </a:lnTo>
                  <a:lnTo>
                    <a:pt x="0" y="8752"/>
                  </a:lnTo>
                  <a:lnTo>
                    <a:pt x="0" y="8688"/>
                  </a:lnTo>
                  <a:lnTo>
                    <a:pt x="0" y="8640"/>
                  </a:lnTo>
                  <a:lnTo>
                    <a:pt x="0" y="8544"/>
                  </a:lnTo>
                  <a:lnTo>
                    <a:pt x="0" y="8480"/>
                  </a:lnTo>
                  <a:lnTo>
                    <a:pt x="0" y="8432"/>
                  </a:lnTo>
                  <a:lnTo>
                    <a:pt x="0" y="8384"/>
                  </a:lnTo>
                  <a:lnTo>
                    <a:pt x="0" y="8336"/>
                  </a:lnTo>
                  <a:lnTo>
                    <a:pt x="0" y="8272"/>
                  </a:lnTo>
                  <a:lnTo>
                    <a:pt x="0" y="8224"/>
                  </a:lnTo>
                  <a:lnTo>
                    <a:pt x="0" y="8176"/>
                  </a:lnTo>
                  <a:cubicBezTo>
                    <a:pt x="0" y="8171"/>
                    <a:pt x="1" y="8166"/>
                    <a:pt x="3" y="8161"/>
                  </a:cubicBezTo>
                  <a:lnTo>
                    <a:pt x="19" y="8113"/>
                  </a:lnTo>
                  <a:lnTo>
                    <a:pt x="16" y="8128"/>
                  </a:lnTo>
                  <a:lnTo>
                    <a:pt x="16" y="8064"/>
                  </a:lnTo>
                  <a:lnTo>
                    <a:pt x="16" y="8016"/>
                  </a:lnTo>
                  <a:lnTo>
                    <a:pt x="16" y="7968"/>
                  </a:lnTo>
                  <a:lnTo>
                    <a:pt x="16" y="7920"/>
                  </a:lnTo>
                  <a:lnTo>
                    <a:pt x="16" y="7872"/>
                  </a:lnTo>
                  <a:lnTo>
                    <a:pt x="16" y="7808"/>
                  </a:lnTo>
                  <a:lnTo>
                    <a:pt x="16" y="7760"/>
                  </a:lnTo>
                  <a:lnTo>
                    <a:pt x="16" y="7712"/>
                  </a:lnTo>
                  <a:lnTo>
                    <a:pt x="16" y="7664"/>
                  </a:lnTo>
                  <a:lnTo>
                    <a:pt x="16" y="7600"/>
                  </a:lnTo>
                  <a:lnTo>
                    <a:pt x="16" y="7552"/>
                  </a:lnTo>
                  <a:lnTo>
                    <a:pt x="16" y="7504"/>
                  </a:lnTo>
                  <a:lnTo>
                    <a:pt x="16" y="7456"/>
                  </a:lnTo>
                  <a:lnTo>
                    <a:pt x="16" y="7392"/>
                  </a:lnTo>
                  <a:lnTo>
                    <a:pt x="16" y="7344"/>
                  </a:lnTo>
                  <a:lnTo>
                    <a:pt x="16" y="7296"/>
                  </a:lnTo>
                  <a:lnTo>
                    <a:pt x="16" y="7248"/>
                  </a:lnTo>
                  <a:lnTo>
                    <a:pt x="16" y="7200"/>
                  </a:lnTo>
                  <a:lnTo>
                    <a:pt x="16" y="7136"/>
                  </a:lnTo>
                  <a:lnTo>
                    <a:pt x="16" y="7088"/>
                  </a:lnTo>
                  <a:lnTo>
                    <a:pt x="16" y="7040"/>
                  </a:lnTo>
                  <a:lnTo>
                    <a:pt x="16" y="6992"/>
                  </a:lnTo>
                  <a:lnTo>
                    <a:pt x="16" y="6928"/>
                  </a:lnTo>
                  <a:lnTo>
                    <a:pt x="16" y="6880"/>
                  </a:lnTo>
                  <a:lnTo>
                    <a:pt x="16" y="6832"/>
                  </a:lnTo>
                  <a:cubicBezTo>
                    <a:pt x="16" y="6827"/>
                    <a:pt x="17" y="6822"/>
                    <a:pt x="19" y="6817"/>
                  </a:cubicBezTo>
                  <a:lnTo>
                    <a:pt x="35" y="6769"/>
                  </a:lnTo>
                  <a:lnTo>
                    <a:pt x="32" y="6784"/>
                  </a:lnTo>
                  <a:lnTo>
                    <a:pt x="32" y="6720"/>
                  </a:lnTo>
                  <a:lnTo>
                    <a:pt x="32" y="6624"/>
                  </a:lnTo>
                  <a:lnTo>
                    <a:pt x="32" y="6576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68"/>
                  </a:lnTo>
                  <a:lnTo>
                    <a:pt x="32" y="6320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60"/>
                  </a:lnTo>
                  <a:lnTo>
                    <a:pt x="32" y="6112"/>
                  </a:lnTo>
                  <a:lnTo>
                    <a:pt x="32" y="6048"/>
                  </a:lnTo>
                  <a:lnTo>
                    <a:pt x="32" y="6000"/>
                  </a:lnTo>
                  <a:lnTo>
                    <a:pt x="32" y="5952"/>
                  </a:lnTo>
                  <a:lnTo>
                    <a:pt x="32" y="5904"/>
                  </a:lnTo>
                  <a:lnTo>
                    <a:pt x="32" y="5840"/>
                  </a:lnTo>
                  <a:lnTo>
                    <a:pt x="32" y="5792"/>
                  </a:lnTo>
                  <a:lnTo>
                    <a:pt x="32" y="5744"/>
                  </a:lnTo>
                  <a:cubicBezTo>
                    <a:pt x="32" y="5739"/>
                    <a:pt x="33" y="5734"/>
                    <a:pt x="35" y="5729"/>
                  </a:cubicBezTo>
                  <a:lnTo>
                    <a:pt x="51" y="5681"/>
                  </a:lnTo>
                  <a:lnTo>
                    <a:pt x="48" y="5696"/>
                  </a:lnTo>
                  <a:lnTo>
                    <a:pt x="48" y="5648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40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76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16"/>
                  </a:lnTo>
                  <a:lnTo>
                    <a:pt x="48" y="4768"/>
                  </a:lnTo>
                  <a:lnTo>
                    <a:pt x="48" y="4704"/>
                  </a:lnTo>
                  <a:lnTo>
                    <a:pt x="48" y="4656"/>
                  </a:lnTo>
                  <a:lnTo>
                    <a:pt x="48" y="4608"/>
                  </a:lnTo>
                  <a:lnTo>
                    <a:pt x="48" y="4560"/>
                  </a:lnTo>
                  <a:lnTo>
                    <a:pt x="48" y="4496"/>
                  </a:lnTo>
                  <a:lnTo>
                    <a:pt x="48" y="4448"/>
                  </a:lnTo>
                  <a:lnTo>
                    <a:pt x="48" y="4400"/>
                  </a:lnTo>
                  <a:lnTo>
                    <a:pt x="48" y="4352"/>
                  </a:lnTo>
                  <a:lnTo>
                    <a:pt x="48" y="4288"/>
                  </a:lnTo>
                  <a:cubicBezTo>
                    <a:pt x="48" y="4283"/>
                    <a:pt x="49" y="4278"/>
                    <a:pt x="51" y="4273"/>
                  </a:cubicBezTo>
                  <a:lnTo>
                    <a:pt x="67" y="4225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44"/>
                  </a:lnTo>
                  <a:lnTo>
                    <a:pt x="64" y="4096"/>
                  </a:lnTo>
                  <a:lnTo>
                    <a:pt x="64" y="4032"/>
                  </a:lnTo>
                  <a:lnTo>
                    <a:pt x="64" y="3984"/>
                  </a:lnTo>
                  <a:lnTo>
                    <a:pt x="64" y="3936"/>
                  </a:lnTo>
                  <a:lnTo>
                    <a:pt x="64" y="3888"/>
                  </a:lnTo>
                  <a:lnTo>
                    <a:pt x="64" y="3824"/>
                  </a:lnTo>
                  <a:cubicBezTo>
                    <a:pt x="64" y="3798"/>
                    <a:pt x="86" y="3776"/>
                    <a:pt x="112" y="3776"/>
                  </a:cubicBezTo>
                  <a:cubicBezTo>
                    <a:pt x="139" y="3776"/>
                    <a:pt x="160" y="3798"/>
                    <a:pt x="160" y="3824"/>
                  </a:cubicBezTo>
                  <a:lnTo>
                    <a:pt x="160" y="3888"/>
                  </a:lnTo>
                  <a:cubicBezTo>
                    <a:pt x="160" y="3915"/>
                    <a:pt x="139" y="3936"/>
                    <a:pt x="112" y="3936"/>
                  </a:cubicBezTo>
                  <a:cubicBezTo>
                    <a:pt x="86" y="3936"/>
                    <a:pt x="64" y="3915"/>
                    <a:pt x="64" y="3888"/>
                  </a:cubicBezTo>
                  <a:lnTo>
                    <a:pt x="64" y="3824"/>
                  </a:lnTo>
                  <a:cubicBezTo>
                    <a:pt x="64" y="3798"/>
                    <a:pt x="86" y="3776"/>
                    <a:pt x="112" y="3776"/>
                  </a:cubicBezTo>
                  <a:lnTo>
                    <a:pt x="128" y="3776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80" y="3728"/>
                  </a:lnTo>
                  <a:lnTo>
                    <a:pt x="80" y="3680"/>
                  </a:lnTo>
                  <a:lnTo>
                    <a:pt x="80" y="3616"/>
                  </a:lnTo>
                  <a:lnTo>
                    <a:pt x="80" y="3568"/>
                  </a:lnTo>
                  <a:lnTo>
                    <a:pt x="80" y="3520"/>
                  </a:lnTo>
                  <a:lnTo>
                    <a:pt x="80" y="3472"/>
                  </a:lnTo>
                  <a:lnTo>
                    <a:pt x="80" y="3424"/>
                  </a:lnTo>
                  <a:lnTo>
                    <a:pt x="80" y="3360"/>
                  </a:lnTo>
                  <a:cubicBezTo>
                    <a:pt x="80" y="3355"/>
                    <a:pt x="81" y="3350"/>
                    <a:pt x="83" y="3345"/>
                  </a:cubicBezTo>
                  <a:lnTo>
                    <a:pt x="99" y="3297"/>
                  </a:lnTo>
                  <a:lnTo>
                    <a:pt x="96" y="3312"/>
                  </a:lnTo>
                  <a:lnTo>
                    <a:pt x="96" y="3264"/>
                  </a:lnTo>
                  <a:lnTo>
                    <a:pt x="96" y="3216"/>
                  </a:lnTo>
                  <a:lnTo>
                    <a:pt x="96" y="3152"/>
                  </a:lnTo>
                  <a:lnTo>
                    <a:pt x="96" y="3104"/>
                  </a:lnTo>
                  <a:lnTo>
                    <a:pt x="96" y="3056"/>
                  </a:lnTo>
                  <a:lnTo>
                    <a:pt x="96" y="3008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48"/>
                  </a:lnTo>
                  <a:cubicBezTo>
                    <a:pt x="96" y="2843"/>
                    <a:pt x="97" y="2838"/>
                    <a:pt x="99" y="2833"/>
                  </a:cubicBezTo>
                  <a:lnTo>
                    <a:pt x="115" y="2785"/>
                  </a:lnTo>
                  <a:lnTo>
                    <a:pt x="112" y="2800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92"/>
                  </a:lnTo>
                  <a:lnTo>
                    <a:pt x="112" y="2544"/>
                  </a:lnTo>
                  <a:cubicBezTo>
                    <a:pt x="112" y="2518"/>
                    <a:pt x="134" y="2496"/>
                    <a:pt x="160" y="2496"/>
                  </a:cubicBezTo>
                  <a:cubicBezTo>
                    <a:pt x="187" y="2496"/>
                    <a:pt x="208" y="2518"/>
                    <a:pt x="208" y="2544"/>
                  </a:cubicBezTo>
                  <a:lnTo>
                    <a:pt x="208" y="2592"/>
                  </a:lnTo>
                  <a:cubicBezTo>
                    <a:pt x="208" y="2619"/>
                    <a:pt x="187" y="2640"/>
                    <a:pt x="160" y="2640"/>
                  </a:cubicBezTo>
                  <a:cubicBezTo>
                    <a:pt x="134" y="2640"/>
                    <a:pt x="112" y="2619"/>
                    <a:pt x="112" y="2592"/>
                  </a:cubicBezTo>
                  <a:lnTo>
                    <a:pt x="112" y="2544"/>
                  </a:lnTo>
                  <a:cubicBezTo>
                    <a:pt x="112" y="2518"/>
                    <a:pt x="134" y="2496"/>
                    <a:pt x="160" y="2496"/>
                  </a:cubicBezTo>
                  <a:lnTo>
                    <a:pt x="176" y="2496"/>
                  </a:lnTo>
                  <a:lnTo>
                    <a:pt x="128" y="2544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128" y="2384"/>
                  </a:lnTo>
                  <a:cubicBezTo>
                    <a:pt x="128" y="2358"/>
                    <a:pt x="150" y="2336"/>
                    <a:pt x="176" y="2336"/>
                  </a:cubicBezTo>
                  <a:cubicBezTo>
                    <a:pt x="203" y="2336"/>
                    <a:pt x="224" y="2358"/>
                    <a:pt x="224" y="2384"/>
                  </a:cubicBezTo>
                  <a:lnTo>
                    <a:pt x="224" y="2432"/>
                  </a:lnTo>
                  <a:cubicBezTo>
                    <a:pt x="224" y="2459"/>
                    <a:pt x="203" y="2480"/>
                    <a:pt x="176" y="2480"/>
                  </a:cubicBezTo>
                  <a:cubicBezTo>
                    <a:pt x="150" y="2480"/>
                    <a:pt x="128" y="2459"/>
                    <a:pt x="128" y="2432"/>
                  </a:cubicBezTo>
                  <a:lnTo>
                    <a:pt x="128" y="2384"/>
                  </a:lnTo>
                  <a:lnTo>
                    <a:pt x="128" y="2336"/>
                  </a:lnTo>
                  <a:cubicBezTo>
                    <a:pt x="128" y="2310"/>
                    <a:pt x="150" y="2288"/>
                    <a:pt x="176" y="2288"/>
                  </a:cubicBezTo>
                  <a:lnTo>
                    <a:pt x="192" y="2288"/>
                  </a:lnTo>
                  <a:lnTo>
                    <a:pt x="144" y="2336"/>
                  </a:lnTo>
                  <a:lnTo>
                    <a:pt x="144" y="2272"/>
                  </a:lnTo>
                  <a:lnTo>
                    <a:pt x="144" y="2224"/>
                  </a:lnTo>
                  <a:cubicBezTo>
                    <a:pt x="144" y="2198"/>
                    <a:pt x="166" y="2176"/>
                    <a:pt x="192" y="2176"/>
                  </a:cubicBezTo>
                  <a:cubicBezTo>
                    <a:pt x="219" y="2176"/>
                    <a:pt x="240" y="2198"/>
                    <a:pt x="240" y="2224"/>
                  </a:cubicBezTo>
                  <a:lnTo>
                    <a:pt x="240" y="2272"/>
                  </a:lnTo>
                  <a:cubicBezTo>
                    <a:pt x="240" y="2299"/>
                    <a:pt x="219" y="2320"/>
                    <a:pt x="192" y="2320"/>
                  </a:cubicBezTo>
                  <a:cubicBezTo>
                    <a:pt x="166" y="2320"/>
                    <a:pt x="144" y="2299"/>
                    <a:pt x="144" y="2272"/>
                  </a:cubicBezTo>
                  <a:lnTo>
                    <a:pt x="144" y="2224"/>
                  </a:lnTo>
                  <a:lnTo>
                    <a:pt x="144" y="2176"/>
                  </a:lnTo>
                  <a:lnTo>
                    <a:pt x="144" y="2128"/>
                  </a:lnTo>
                  <a:lnTo>
                    <a:pt x="144" y="2064"/>
                  </a:lnTo>
                  <a:cubicBezTo>
                    <a:pt x="144" y="2038"/>
                    <a:pt x="166" y="2016"/>
                    <a:pt x="192" y="2016"/>
                  </a:cubicBezTo>
                  <a:lnTo>
                    <a:pt x="208" y="2016"/>
                  </a:lnTo>
                  <a:lnTo>
                    <a:pt x="160" y="2064"/>
                  </a:lnTo>
                  <a:lnTo>
                    <a:pt x="160" y="2016"/>
                  </a:lnTo>
                  <a:lnTo>
                    <a:pt x="160" y="1968"/>
                  </a:lnTo>
                  <a:lnTo>
                    <a:pt x="160" y="1920"/>
                  </a:lnTo>
                  <a:lnTo>
                    <a:pt x="160" y="1872"/>
                  </a:lnTo>
                  <a:lnTo>
                    <a:pt x="160" y="1808"/>
                  </a:lnTo>
                  <a:lnTo>
                    <a:pt x="160" y="1760"/>
                  </a:lnTo>
                  <a:lnTo>
                    <a:pt x="160" y="1712"/>
                  </a:lnTo>
                  <a:lnTo>
                    <a:pt x="160" y="1664"/>
                  </a:lnTo>
                  <a:lnTo>
                    <a:pt x="160" y="1600"/>
                  </a:lnTo>
                  <a:cubicBezTo>
                    <a:pt x="160" y="1574"/>
                    <a:pt x="182" y="1552"/>
                    <a:pt x="208" y="1552"/>
                  </a:cubicBezTo>
                  <a:lnTo>
                    <a:pt x="224" y="1552"/>
                  </a:lnTo>
                  <a:lnTo>
                    <a:pt x="176" y="1600"/>
                  </a:lnTo>
                  <a:lnTo>
                    <a:pt x="176" y="1552"/>
                  </a:lnTo>
                  <a:lnTo>
                    <a:pt x="176" y="1504"/>
                  </a:lnTo>
                  <a:lnTo>
                    <a:pt x="176" y="1456"/>
                  </a:lnTo>
                  <a:lnTo>
                    <a:pt x="176" y="1392"/>
                  </a:lnTo>
                  <a:lnTo>
                    <a:pt x="176" y="1344"/>
                  </a:lnTo>
                  <a:lnTo>
                    <a:pt x="176" y="1296"/>
                  </a:lnTo>
                  <a:lnTo>
                    <a:pt x="176" y="1248"/>
                  </a:lnTo>
                  <a:lnTo>
                    <a:pt x="176" y="1200"/>
                  </a:lnTo>
                  <a:lnTo>
                    <a:pt x="176" y="1136"/>
                  </a:lnTo>
                  <a:cubicBezTo>
                    <a:pt x="176" y="1110"/>
                    <a:pt x="198" y="1088"/>
                    <a:pt x="224" y="1088"/>
                  </a:cubicBezTo>
                  <a:lnTo>
                    <a:pt x="240" y="1088"/>
                  </a:lnTo>
                  <a:lnTo>
                    <a:pt x="192" y="1136"/>
                  </a:lnTo>
                  <a:lnTo>
                    <a:pt x="192" y="1088"/>
                  </a:lnTo>
                  <a:lnTo>
                    <a:pt x="192" y="1040"/>
                  </a:lnTo>
                  <a:lnTo>
                    <a:pt x="192" y="992"/>
                  </a:lnTo>
                  <a:lnTo>
                    <a:pt x="192" y="928"/>
                  </a:lnTo>
                  <a:cubicBezTo>
                    <a:pt x="192" y="902"/>
                    <a:pt x="214" y="880"/>
                    <a:pt x="240" y="880"/>
                  </a:cubicBezTo>
                  <a:cubicBezTo>
                    <a:pt x="267" y="880"/>
                    <a:pt x="288" y="902"/>
                    <a:pt x="288" y="928"/>
                  </a:cubicBezTo>
                  <a:lnTo>
                    <a:pt x="288" y="992"/>
                  </a:lnTo>
                  <a:cubicBezTo>
                    <a:pt x="288" y="1019"/>
                    <a:pt x="267" y="1040"/>
                    <a:pt x="240" y="1040"/>
                  </a:cubicBezTo>
                  <a:cubicBezTo>
                    <a:pt x="214" y="1040"/>
                    <a:pt x="192" y="1019"/>
                    <a:pt x="192" y="992"/>
                  </a:cubicBezTo>
                  <a:lnTo>
                    <a:pt x="192" y="928"/>
                  </a:lnTo>
                  <a:lnTo>
                    <a:pt x="192" y="880"/>
                  </a:lnTo>
                  <a:lnTo>
                    <a:pt x="192" y="832"/>
                  </a:lnTo>
                  <a:lnTo>
                    <a:pt x="192" y="784"/>
                  </a:lnTo>
                  <a:cubicBezTo>
                    <a:pt x="192" y="761"/>
                    <a:pt x="210" y="741"/>
                    <a:pt x="233" y="737"/>
                  </a:cubicBezTo>
                  <a:cubicBezTo>
                    <a:pt x="256" y="733"/>
                    <a:pt x="279" y="747"/>
                    <a:pt x="286" y="769"/>
                  </a:cubicBezTo>
                  <a:lnTo>
                    <a:pt x="302" y="817"/>
                  </a:lnTo>
                  <a:lnTo>
                    <a:pt x="208" y="832"/>
                  </a:lnTo>
                  <a:lnTo>
                    <a:pt x="208" y="784"/>
                  </a:lnTo>
                  <a:lnTo>
                    <a:pt x="208" y="720"/>
                  </a:lnTo>
                  <a:lnTo>
                    <a:pt x="208" y="672"/>
                  </a:lnTo>
                  <a:cubicBezTo>
                    <a:pt x="208" y="646"/>
                    <a:pt x="230" y="624"/>
                    <a:pt x="256" y="624"/>
                  </a:cubicBezTo>
                  <a:lnTo>
                    <a:pt x="272" y="624"/>
                  </a:lnTo>
                  <a:lnTo>
                    <a:pt x="224" y="672"/>
                  </a:lnTo>
                  <a:lnTo>
                    <a:pt x="224" y="624"/>
                  </a:lnTo>
                  <a:cubicBezTo>
                    <a:pt x="224" y="598"/>
                    <a:pt x="246" y="576"/>
                    <a:pt x="272" y="576"/>
                  </a:cubicBezTo>
                  <a:cubicBezTo>
                    <a:pt x="299" y="576"/>
                    <a:pt x="320" y="598"/>
                    <a:pt x="320" y="624"/>
                  </a:cubicBezTo>
                  <a:lnTo>
                    <a:pt x="320" y="672"/>
                  </a:lnTo>
                  <a:cubicBezTo>
                    <a:pt x="320" y="699"/>
                    <a:pt x="299" y="720"/>
                    <a:pt x="272" y="720"/>
                  </a:cubicBezTo>
                  <a:cubicBezTo>
                    <a:pt x="246" y="720"/>
                    <a:pt x="224" y="699"/>
                    <a:pt x="224" y="672"/>
                  </a:cubicBezTo>
                  <a:lnTo>
                    <a:pt x="224" y="624"/>
                  </a:lnTo>
                  <a:cubicBezTo>
                    <a:pt x="224" y="598"/>
                    <a:pt x="246" y="576"/>
                    <a:pt x="272" y="576"/>
                  </a:cubicBezTo>
                  <a:cubicBezTo>
                    <a:pt x="299" y="576"/>
                    <a:pt x="320" y="598"/>
                    <a:pt x="320" y="624"/>
                  </a:cubicBezTo>
                  <a:lnTo>
                    <a:pt x="320" y="672"/>
                  </a:lnTo>
                  <a:cubicBezTo>
                    <a:pt x="320" y="699"/>
                    <a:pt x="299" y="720"/>
                    <a:pt x="272" y="720"/>
                  </a:cubicBezTo>
                  <a:cubicBezTo>
                    <a:pt x="246" y="720"/>
                    <a:pt x="224" y="699"/>
                    <a:pt x="224" y="672"/>
                  </a:cubicBezTo>
                  <a:lnTo>
                    <a:pt x="224" y="624"/>
                  </a:lnTo>
                  <a:lnTo>
                    <a:pt x="224" y="576"/>
                  </a:lnTo>
                  <a:lnTo>
                    <a:pt x="224" y="512"/>
                  </a:lnTo>
                  <a:lnTo>
                    <a:pt x="224" y="464"/>
                  </a:lnTo>
                  <a:cubicBezTo>
                    <a:pt x="224" y="438"/>
                    <a:pt x="246" y="416"/>
                    <a:pt x="272" y="416"/>
                  </a:cubicBezTo>
                  <a:cubicBezTo>
                    <a:pt x="299" y="416"/>
                    <a:pt x="320" y="438"/>
                    <a:pt x="320" y="464"/>
                  </a:cubicBezTo>
                  <a:lnTo>
                    <a:pt x="320" y="512"/>
                  </a:lnTo>
                  <a:lnTo>
                    <a:pt x="272" y="464"/>
                  </a:lnTo>
                  <a:lnTo>
                    <a:pt x="288" y="464"/>
                  </a:lnTo>
                  <a:lnTo>
                    <a:pt x="240" y="512"/>
                  </a:lnTo>
                  <a:lnTo>
                    <a:pt x="240" y="464"/>
                  </a:lnTo>
                  <a:lnTo>
                    <a:pt x="240" y="416"/>
                  </a:lnTo>
                  <a:lnTo>
                    <a:pt x="240" y="368"/>
                  </a:lnTo>
                  <a:lnTo>
                    <a:pt x="240" y="320"/>
                  </a:lnTo>
                  <a:cubicBezTo>
                    <a:pt x="240" y="294"/>
                    <a:pt x="262" y="272"/>
                    <a:pt x="288" y="272"/>
                  </a:cubicBezTo>
                  <a:cubicBezTo>
                    <a:pt x="315" y="272"/>
                    <a:pt x="336" y="294"/>
                    <a:pt x="336" y="320"/>
                  </a:cubicBezTo>
                  <a:lnTo>
                    <a:pt x="336" y="368"/>
                  </a:lnTo>
                  <a:lnTo>
                    <a:pt x="288" y="320"/>
                  </a:lnTo>
                  <a:lnTo>
                    <a:pt x="304" y="320"/>
                  </a:lnTo>
                  <a:lnTo>
                    <a:pt x="256" y="368"/>
                  </a:lnTo>
                  <a:lnTo>
                    <a:pt x="256" y="320"/>
                  </a:lnTo>
                  <a:lnTo>
                    <a:pt x="256" y="256"/>
                  </a:lnTo>
                  <a:cubicBezTo>
                    <a:pt x="256" y="251"/>
                    <a:pt x="257" y="246"/>
                    <a:pt x="259" y="241"/>
                  </a:cubicBezTo>
                  <a:lnTo>
                    <a:pt x="275" y="193"/>
                  </a:lnTo>
                  <a:cubicBezTo>
                    <a:pt x="281" y="174"/>
                    <a:pt x="300" y="160"/>
                    <a:pt x="320" y="160"/>
                  </a:cubicBezTo>
                  <a:lnTo>
                    <a:pt x="336" y="160"/>
                  </a:lnTo>
                  <a:lnTo>
                    <a:pt x="288" y="208"/>
                  </a:lnTo>
                  <a:lnTo>
                    <a:pt x="288" y="160"/>
                  </a:lnTo>
                  <a:lnTo>
                    <a:pt x="288" y="112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lnTo>
                    <a:pt x="352" y="0"/>
                  </a:lnTo>
                  <a:cubicBezTo>
                    <a:pt x="379" y="0"/>
                    <a:pt x="400" y="22"/>
                    <a:pt x="400" y="48"/>
                  </a:cubicBezTo>
                  <a:cubicBezTo>
                    <a:pt x="400" y="75"/>
                    <a:pt x="379" y="96"/>
                    <a:pt x="352" y="96"/>
                  </a:cubicBezTo>
                  <a:lnTo>
                    <a:pt x="336" y="96"/>
                  </a:lnTo>
                  <a:lnTo>
                    <a:pt x="384" y="48"/>
                  </a:lnTo>
                  <a:lnTo>
                    <a:pt x="384" y="112"/>
                  </a:lnTo>
                  <a:lnTo>
                    <a:pt x="384" y="160"/>
                  </a:lnTo>
                  <a:lnTo>
                    <a:pt x="384" y="208"/>
                  </a:lnTo>
                  <a:cubicBezTo>
                    <a:pt x="384" y="235"/>
                    <a:pt x="363" y="256"/>
                    <a:pt x="336" y="256"/>
                  </a:cubicBezTo>
                  <a:lnTo>
                    <a:pt x="320" y="256"/>
                  </a:lnTo>
                  <a:lnTo>
                    <a:pt x="366" y="224"/>
                  </a:lnTo>
                  <a:lnTo>
                    <a:pt x="350" y="272"/>
                  </a:lnTo>
                  <a:lnTo>
                    <a:pt x="352" y="256"/>
                  </a:lnTo>
                  <a:lnTo>
                    <a:pt x="352" y="320"/>
                  </a:lnTo>
                  <a:lnTo>
                    <a:pt x="352" y="368"/>
                  </a:lnTo>
                  <a:cubicBezTo>
                    <a:pt x="352" y="395"/>
                    <a:pt x="331" y="416"/>
                    <a:pt x="304" y="416"/>
                  </a:cubicBezTo>
                  <a:lnTo>
                    <a:pt x="288" y="416"/>
                  </a:lnTo>
                  <a:cubicBezTo>
                    <a:pt x="262" y="416"/>
                    <a:pt x="240" y="395"/>
                    <a:pt x="240" y="368"/>
                  </a:cubicBezTo>
                  <a:lnTo>
                    <a:pt x="240" y="320"/>
                  </a:lnTo>
                  <a:lnTo>
                    <a:pt x="336" y="320"/>
                  </a:lnTo>
                  <a:lnTo>
                    <a:pt x="336" y="368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336" y="512"/>
                  </a:lnTo>
                  <a:cubicBezTo>
                    <a:pt x="336" y="539"/>
                    <a:pt x="315" y="560"/>
                    <a:pt x="288" y="560"/>
                  </a:cubicBezTo>
                  <a:lnTo>
                    <a:pt x="272" y="560"/>
                  </a:lnTo>
                  <a:cubicBezTo>
                    <a:pt x="246" y="560"/>
                    <a:pt x="224" y="539"/>
                    <a:pt x="224" y="512"/>
                  </a:cubicBezTo>
                  <a:lnTo>
                    <a:pt x="224" y="464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76"/>
                  </a:lnTo>
                  <a:lnTo>
                    <a:pt x="320" y="624"/>
                  </a:lnTo>
                  <a:lnTo>
                    <a:pt x="320" y="672"/>
                  </a:lnTo>
                  <a:lnTo>
                    <a:pt x="224" y="672"/>
                  </a:lnTo>
                  <a:lnTo>
                    <a:pt x="224" y="624"/>
                  </a:lnTo>
                  <a:lnTo>
                    <a:pt x="320" y="624"/>
                  </a:lnTo>
                  <a:lnTo>
                    <a:pt x="320" y="672"/>
                  </a:lnTo>
                  <a:lnTo>
                    <a:pt x="224" y="672"/>
                  </a:lnTo>
                  <a:lnTo>
                    <a:pt x="224" y="624"/>
                  </a:lnTo>
                  <a:lnTo>
                    <a:pt x="320" y="624"/>
                  </a:lnTo>
                  <a:lnTo>
                    <a:pt x="320" y="672"/>
                  </a:lnTo>
                  <a:cubicBezTo>
                    <a:pt x="320" y="699"/>
                    <a:pt x="299" y="720"/>
                    <a:pt x="272" y="720"/>
                  </a:cubicBezTo>
                  <a:lnTo>
                    <a:pt x="256" y="720"/>
                  </a:lnTo>
                  <a:lnTo>
                    <a:pt x="304" y="672"/>
                  </a:lnTo>
                  <a:lnTo>
                    <a:pt x="304" y="720"/>
                  </a:lnTo>
                  <a:lnTo>
                    <a:pt x="304" y="784"/>
                  </a:lnTo>
                  <a:lnTo>
                    <a:pt x="304" y="832"/>
                  </a:lnTo>
                  <a:cubicBezTo>
                    <a:pt x="304" y="856"/>
                    <a:pt x="287" y="876"/>
                    <a:pt x="264" y="880"/>
                  </a:cubicBezTo>
                  <a:cubicBezTo>
                    <a:pt x="241" y="884"/>
                    <a:pt x="218" y="870"/>
                    <a:pt x="211" y="848"/>
                  </a:cubicBezTo>
                  <a:lnTo>
                    <a:pt x="195" y="800"/>
                  </a:lnTo>
                  <a:lnTo>
                    <a:pt x="288" y="784"/>
                  </a:lnTo>
                  <a:lnTo>
                    <a:pt x="288" y="832"/>
                  </a:lnTo>
                  <a:lnTo>
                    <a:pt x="288" y="880"/>
                  </a:lnTo>
                  <a:lnTo>
                    <a:pt x="288" y="928"/>
                  </a:lnTo>
                  <a:lnTo>
                    <a:pt x="288" y="992"/>
                  </a:lnTo>
                  <a:lnTo>
                    <a:pt x="192" y="992"/>
                  </a:lnTo>
                  <a:lnTo>
                    <a:pt x="192" y="928"/>
                  </a:lnTo>
                  <a:lnTo>
                    <a:pt x="288" y="928"/>
                  </a:lnTo>
                  <a:lnTo>
                    <a:pt x="288" y="992"/>
                  </a:lnTo>
                  <a:lnTo>
                    <a:pt x="288" y="1040"/>
                  </a:lnTo>
                  <a:lnTo>
                    <a:pt x="288" y="1088"/>
                  </a:lnTo>
                  <a:lnTo>
                    <a:pt x="288" y="1136"/>
                  </a:lnTo>
                  <a:cubicBezTo>
                    <a:pt x="288" y="1163"/>
                    <a:pt x="267" y="1184"/>
                    <a:pt x="240" y="1184"/>
                  </a:cubicBezTo>
                  <a:lnTo>
                    <a:pt x="224" y="1184"/>
                  </a:lnTo>
                  <a:lnTo>
                    <a:pt x="272" y="1136"/>
                  </a:lnTo>
                  <a:lnTo>
                    <a:pt x="272" y="1200"/>
                  </a:lnTo>
                  <a:lnTo>
                    <a:pt x="272" y="1248"/>
                  </a:lnTo>
                  <a:lnTo>
                    <a:pt x="272" y="1296"/>
                  </a:lnTo>
                  <a:lnTo>
                    <a:pt x="272" y="1344"/>
                  </a:lnTo>
                  <a:lnTo>
                    <a:pt x="272" y="1392"/>
                  </a:lnTo>
                  <a:lnTo>
                    <a:pt x="272" y="1456"/>
                  </a:lnTo>
                  <a:lnTo>
                    <a:pt x="272" y="1504"/>
                  </a:lnTo>
                  <a:lnTo>
                    <a:pt x="272" y="1552"/>
                  </a:lnTo>
                  <a:lnTo>
                    <a:pt x="272" y="1600"/>
                  </a:lnTo>
                  <a:cubicBezTo>
                    <a:pt x="272" y="1627"/>
                    <a:pt x="251" y="1648"/>
                    <a:pt x="224" y="1648"/>
                  </a:cubicBezTo>
                  <a:lnTo>
                    <a:pt x="208" y="1648"/>
                  </a:lnTo>
                  <a:lnTo>
                    <a:pt x="256" y="1600"/>
                  </a:lnTo>
                  <a:lnTo>
                    <a:pt x="256" y="1664"/>
                  </a:lnTo>
                  <a:lnTo>
                    <a:pt x="256" y="1712"/>
                  </a:lnTo>
                  <a:lnTo>
                    <a:pt x="256" y="1760"/>
                  </a:lnTo>
                  <a:lnTo>
                    <a:pt x="256" y="1808"/>
                  </a:lnTo>
                  <a:lnTo>
                    <a:pt x="256" y="1872"/>
                  </a:lnTo>
                  <a:lnTo>
                    <a:pt x="256" y="1920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256" y="2064"/>
                  </a:lnTo>
                  <a:cubicBezTo>
                    <a:pt x="256" y="2091"/>
                    <a:pt x="235" y="2112"/>
                    <a:pt x="208" y="2112"/>
                  </a:cubicBezTo>
                  <a:lnTo>
                    <a:pt x="192" y="2112"/>
                  </a:lnTo>
                  <a:lnTo>
                    <a:pt x="240" y="2064"/>
                  </a:lnTo>
                  <a:lnTo>
                    <a:pt x="240" y="2128"/>
                  </a:lnTo>
                  <a:lnTo>
                    <a:pt x="240" y="2176"/>
                  </a:lnTo>
                  <a:lnTo>
                    <a:pt x="240" y="2224"/>
                  </a:lnTo>
                  <a:lnTo>
                    <a:pt x="240" y="2272"/>
                  </a:lnTo>
                  <a:lnTo>
                    <a:pt x="144" y="2272"/>
                  </a:lnTo>
                  <a:lnTo>
                    <a:pt x="144" y="2224"/>
                  </a:lnTo>
                  <a:lnTo>
                    <a:pt x="240" y="2224"/>
                  </a:lnTo>
                  <a:lnTo>
                    <a:pt x="240" y="2272"/>
                  </a:lnTo>
                  <a:lnTo>
                    <a:pt x="240" y="2336"/>
                  </a:lnTo>
                  <a:cubicBezTo>
                    <a:pt x="240" y="2363"/>
                    <a:pt x="219" y="2384"/>
                    <a:pt x="192" y="2384"/>
                  </a:cubicBezTo>
                  <a:lnTo>
                    <a:pt x="176" y="2384"/>
                  </a:lnTo>
                  <a:lnTo>
                    <a:pt x="224" y="2336"/>
                  </a:lnTo>
                  <a:lnTo>
                    <a:pt x="224" y="2384"/>
                  </a:lnTo>
                  <a:lnTo>
                    <a:pt x="224" y="2432"/>
                  </a:lnTo>
                  <a:lnTo>
                    <a:pt x="128" y="2432"/>
                  </a:lnTo>
                  <a:lnTo>
                    <a:pt x="128" y="2384"/>
                  </a:lnTo>
                  <a:lnTo>
                    <a:pt x="224" y="2384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44"/>
                  </a:lnTo>
                  <a:cubicBezTo>
                    <a:pt x="224" y="2571"/>
                    <a:pt x="203" y="2592"/>
                    <a:pt x="176" y="2592"/>
                  </a:cubicBezTo>
                  <a:lnTo>
                    <a:pt x="160" y="2592"/>
                  </a:lnTo>
                  <a:lnTo>
                    <a:pt x="208" y="2544"/>
                  </a:lnTo>
                  <a:lnTo>
                    <a:pt x="208" y="2592"/>
                  </a:lnTo>
                  <a:lnTo>
                    <a:pt x="112" y="2592"/>
                  </a:lnTo>
                  <a:lnTo>
                    <a:pt x="112" y="2544"/>
                  </a:lnTo>
                  <a:lnTo>
                    <a:pt x="208" y="2544"/>
                  </a:lnTo>
                  <a:lnTo>
                    <a:pt x="208" y="2592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800"/>
                  </a:lnTo>
                  <a:cubicBezTo>
                    <a:pt x="208" y="2806"/>
                    <a:pt x="208" y="2811"/>
                    <a:pt x="206" y="2816"/>
                  </a:cubicBezTo>
                  <a:lnTo>
                    <a:pt x="190" y="2864"/>
                  </a:lnTo>
                  <a:lnTo>
                    <a:pt x="192" y="2848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3008"/>
                  </a:lnTo>
                  <a:lnTo>
                    <a:pt x="192" y="3056"/>
                  </a:lnTo>
                  <a:lnTo>
                    <a:pt x="192" y="3104"/>
                  </a:lnTo>
                  <a:lnTo>
                    <a:pt x="192" y="3152"/>
                  </a:lnTo>
                  <a:lnTo>
                    <a:pt x="192" y="3216"/>
                  </a:lnTo>
                  <a:lnTo>
                    <a:pt x="192" y="3264"/>
                  </a:lnTo>
                  <a:lnTo>
                    <a:pt x="192" y="3312"/>
                  </a:lnTo>
                  <a:cubicBezTo>
                    <a:pt x="192" y="3318"/>
                    <a:pt x="192" y="3323"/>
                    <a:pt x="190" y="3328"/>
                  </a:cubicBezTo>
                  <a:lnTo>
                    <a:pt x="174" y="3376"/>
                  </a:lnTo>
                  <a:lnTo>
                    <a:pt x="176" y="3360"/>
                  </a:lnTo>
                  <a:lnTo>
                    <a:pt x="176" y="3424"/>
                  </a:lnTo>
                  <a:lnTo>
                    <a:pt x="176" y="3472"/>
                  </a:lnTo>
                  <a:lnTo>
                    <a:pt x="176" y="3520"/>
                  </a:lnTo>
                  <a:lnTo>
                    <a:pt x="176" y="3568"/>
                  </a:lnTo>
                  <a:lnTo>
                    <a:pt x="176" y="3616"/>
                  </a:lnTo>
                  <a:lnTo>
                    <a:pt x="176" y="3680"/>
                  </a:lnTo>
                  <a:lnTo>
                    <a:pt x="176" y="3728"/>
                  </a:lnTo>
                  <a:lnTo>
                    <a:pt x="176" y="3776"/>
                  </a:lnTo>
                  <a:lnTo>
                    <a:pt x="176" y="3824"/>
                  </a:lnTo>
                  <a:cubicBezTo>
                    <a:pt x="176" y="3851"/>
                    <a:pt x="155" y="3872"/>
                    <a:pt x="128" y="3872"/>
                  </a:cubicBezTo>
                  <a:lnTo>
                    <a:pt x="112" y="3872"/>
                  </a:lnTo>
                  <a:lnTo>
                    <a:pt x="160" y="3824"/>
                  </a:lnTo>
                  <a:lnTo>
                    <a:pt x="160" y="3888"/>
                  </a:lnTo>
                  <a:lnTo>
                    <a:pt x="64" y="3888"/>
                  </a:lnTo>
                  <a:lnTo>
                    <a:pt x="64" y="3824"/>
                  </a:lnTo>
                  <a:lnTo>
                    <a:pt x="160" y="3824"/>
                  </a:lnTo>
                  <a:lnTo>
                    <a:pt x="160" y="3888"/>
                  </a:lnTo>
                  <a:lnTo>
                    <a:pt x="160" y="3936"/>
                  </a:lnTo>
                  <a:lnTo>
                    <a:pt x="160" y="3984"/>
                  </a:lnTo>
                  <a:lnTo>
                    <a:pt x="160" y="4032"/>
                  </a:lnTo>
                  <a:lnTo>
                    <a:pt x="160" y="4096"/>
                  </a:lnTo>
                  <a:lnTo>
                    <a:pt x="160" y="4144"/>
                  </a:lnTo>
                  <a:lnTo>
                    <a:pt x="160" y="4192"/>
                  </a:lnTo>
                  <a:lnTo>
                    <a:pt x="160" y="4240"/>
                  </a:lnTo>
                  <a:cubicBezTo>
                    <a:pt x="160" y="4246"/>
                    <a:pt x="160" y="4251"/>
                    <a:pt x="158" y="4256"/>
                  </a:cubicBezTo>
                  <a:lnTo>
                    <a:pt x="142" y="4304"/>
                  </a:lnTo>
                  <a:lnTo>
                    <a:pt x="144" y="4288"/>
                  </a:lnTo>
                  <a:lnTo>
                    <a:pt x="144" y="4352"/>
                  </a:lnTo>
                  <a:lnTo>
                    <a:pt x="144" y="4400"/>
                  </a:lnTo>
                  <a:lnTo>
                    <a:pt x="144" y="4448"/>
                  </a:lnTo>
                  <a:lnTo>
                    <a:pt x="144" y="4496"/>
                  </a:lnTo>
                  <a:lnTo>
                    <a:pt x="144" y="4560"/>
                  </a:lnTo>
                  <a:lnTo>
                    <a:pt x="144" y="4608"/>
                  </a:lnTo>
                  <a:lnTo>
                    <a:pt x="144" y="4656"/>
                  </a:lnTo>
                  <a:lnTo>
                    <a:pt x="144" y="4704"/>
                  </a:lnTo>
                  <a:lnTo>
                    <a:pt x="144" y="4768"/>
                  </a:lnTo>
                  <a:lnTo>
                    <a:pt x="144" y="481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76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40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48"/>
                  </a:lnTo>
                  <a:lnTo>
                    <a:pt x="144" y="5696"/>
                  </a:lnTo>
                  <a:cubicBezTo>
                    <a:pt x="144" y="5702"/>
                    <a:pt x="144" y="5707"/>
                    <a:pt x="142" y="5712"/>
                  </a:cubicBezTo>
                  <a:lnTo>
                    <a:pt x="126" y="5760"/>
                  </a:lnTo>
                  <a:lnTo>
                    <a:pt x="128" y="5744"/>
                  </a:lnTo>
                  <a:lnTo>
                    <a:pt x="128" y="5792"/>
                  </a:lnTo>
                  <a:lnTo>
                    <a:pt x="128" y="5840"/>
                  </a:lnTo>
                  <a:lnTo>
                    <a:pt x="128" y="5904"/>
                  </a:lnTo>
                  <a:lnTo>
                    <a:pt x="128" y="5952"/>
                  </a:lnTo>
                  <a:lnTo>
                    <a:pt x="128" y="6000"/>
                  </a:lnTo>
                  <a:lnTo>
                    <a:pt x="128" y="6048"/>
                  </a:lnTo>
                  <a:lnTo>
                    <a:pt x="128" y="6112"/>
                  </a:lnTo>
                  <a:lnTo>
                    <a:pt x="128" y="6160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20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76"/>
                  </a:lnTo>
                  <a:lnTo>
                    <a:pt x="128" y="6624"/>
                  </a:lnTo>
                  <a:lnTo>
                    <a:pt x="128" y="6720"/>
                  </a:lnTo>
                  <a:lnTo>
                    <a:pt x="128" y="6784"/>
                  </a:lnTo>
                  <a:cubicBezTo>
                    <a:pt x="128" y="6790"/>
                    <a:pt x="128" y="6795"/>
                    <a:pt x="126" y="6800"/>
                  </a:cubicBezTo>
                  <a:lnTo>
                    <a:pt x="110" y="6848"/>
                  </a:lnTo>
                  <a:lnTo>
                    <a:pt x="112" y="6832"/>
                  </a:lnTo>
                  <a:lnTo>
                    <a:pt x="112" y="6880"/>
                  </a:lnTo>
                  <a:lnTo>
                    <a:pt x="112" y="6928"/>
                  </a:lnTo>
                  <a:lnTo>
                    <a:pt x="112" y="6992"/>
                  </a:lnTo>
                  <a:lnTo>
                    <a:pt x="112" y="7040"/>
                  </a:lnTo>
                  <a:lnTo>
                    <a:pt x="112" y="7088"/>
                  </a:lnTo>
                  <a:lnTo>
                    <a:pt x="112" y="7136"/>
                  </a:lnTo>
                  <a:lnTo>
                    <a:pt x="112" y="7200"/>
                  </a:lnTo>
                  <a:lnTo>
                    <a:pt x="112" y="7248"/>
                  </a:lnTo>
                  <a:lnTo>
                    <a:pt x="112" y="7296"/>
                  </a:lnTo>
                  <a:lnTo>
                    <a:pt x="112" y="7344"/>
                  </a:lnTo>
                  <a:lnTo>
                    <a:pt x="112" y="7392"/>
                  </a:lnTo>
                  <a:lnTo>
                    <a:pt x="112" y="7456"/>
                  </a:lnTo>
                  <a:lnTo>
                    <a:pt x="112" y="7504"/>
                  </a:lnTo>
                  <a:lnTo>
                    <a:pt x="112" y="7552"/>
                  </a:lnTo>
                  <a:lnTo>
                    <a:pt x="112" y="7600"/>
                  </a:lnTo>
                  <a:lnTo>
                    <a:pt x="112" y="7664"/>
                  </a:lnTo>
                  <a:lnTo>
                    <a:pt x="112" y="7712"/>
                  </a:lnTo>
                  <a:lnTo>
                    <a:pt x="112" y="7760"/>
                  </a:lnTo>
                  <a:lnTo>
                    <a:pt x="112" y="7808"/>
                  </a:lnTo>
                  <a:lnTo>
                    <a:pt x="112" y="7872"/>
                  </a:lnTo>
                  <a:lnTo>
                    <a:pt x="112" y="7920"/>
                  </a:lnTo>
                  <a:lnTo>
                    <a:pt x="112" y="7968"/>
                  </a:lnTo>
                  <a:lnTo>
                    <a:pt x="112" y="8016"/>
                  </a:lnTo>
                  <a:lnTo>
                    <a:pt x="112" y="8064"/>
                  </a:lnTo>
                  <a:lnTo>
                    <a:pt x="112" y="8128"/>
                  </a:lnTo>
                  <a:cubicBezTo>
                    <a:pt x="112" y="8134"/>
                    <a:pt x="112" y="8139"/>
                    <a:pt x="110" y="8144"/>
                  </a:cubicBezTo>
                  <a:lnTo>
                    <a:pt x="94" y="8192"/>
                  </a:lnTo>
                  <a:lnTo>
                    <a:pt x="96" y="8176"/>
                  </a:lnTo>
                  <a:lnTo>
                    <a:pt x="96" y="8224"/>
                  </a:lnTo>
                  <a:lnTo>
                    <a:pt x="96" y="8272"/>
                  </a:lnTo>
                  <a:lnTo>
                    <a:pt x="96" y="8336"/>
                  </a:lnTo>
                  <a:lnTo>
                    <a:pt x="96" y="8384"/>
                  </a:lnTo>
                  <a:lnTo>
                    <a:pt x="96" y="8432"/>
                  </a:lnTo>
                  <a:lnTo>
                    <a:pt x="96" y="8480"/>
                  </a:lnTo>
                  <a:lnTo>
                    <a:pt x="96" y="8544"/>
                  </a:lnTo>
                  <a:lnTo>
                    <a:pt x="96" y="8640"/>
                  </a:lnTo>
                  <a:lnTo>
                    <a:pt x="96" y="8688"/>
                  </a:lnTo>
                  <a:lnTo>
                    <a:pt x="96" y="8752"/>
                  </a:lnTo>
                  <a:lnTo>
                    <a:pt x="96" y="8848"/>
                  </a:lnTo>
                  <a:lnTo>
                    <a:pt x="96" y="8896"/>
                  </a:lnTo>
                  <a:lnTo>
                    <a:pt x="96" y="8944"/>
                  </a:lnTo>
                  <a:cubicBezTo>
                    <a:pt x="96" y="8971"/>
                    <a:pt x="75" y="8992"/>
                    <a:pt x="48" y="8992"/>
                  </a:cubicBezTo>
                  <a:cubicBezTo>
                    <a:pt x="22" y="8992"/>
                    <a:pt x="0" y="8971"/>
                    <a:pt x="0" y="894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1" name="Freeform 33"/>
            <p:cNvSpPr>
              <a:spLocks/>
            </p:cNvSpPr>
            <p:nvPr/>
          </p:nvSpPr>
          <p:spPr bwMode="auto">
            <a:xfrm>
              <a:off x="3313426" y="3912414"/>
              <a:ext cx="18608" cy="1559314"/>
            </a:xfrm>
            <a:custGeom>
              <a:avLst/>
              <a:gdLst>
                <a:gd name="T0" fmla="*/ 32 w 168"/>
                <a:gd name="T1" fmla="*/ 232 h 8408"/>
                <a:gd name="T2" fmla="*/ 32 w 168"/>
                <a:gd name="T3" fmla="*/ 312 h 8408"/>
                <a:gd name="T4" fmla="*/ 16 w 168"/>
                <a:gd name="T5" fmla="*/ 208 h 8408"/>
                <a:gd name="T6" fmla="*/ 64 w 168"/>
                <a:gd name="T7" fmla="*/ 184 h 8408"/>
                <a:gd name="T8" fmla="*/ 16 w 168"/>
                <a:gd name="T9" fmla="*/ 208 h 8408"/>
                <a:gd name="T10" fmla="*/ 24 w 168"/>
                <a:gd name="T11" fmla="*/ 160 h 8408"/>
                <a:gd name="T12" fmla="*/ 64 w 168"/>
                <a:gd name="T13" fmla="*/ 32 h 8408"/>
                <a:gd name="T14" fmla="*/ 64 w 168"/>
                <a:gd name="T15" fmla="*/ 0 h 8408"/>
                <a:gd name="T16" fmla="*/ 64 w 168"/>
                <a:gd name="T17" fmla="*/ 32 h 8408"/>
                <a:gd name="T18" fmla="*/ 72 w 168"/>
                <a:gd name="T19" fmla="*/ 80 h 8408"/>
                <a:gd name="T20" fmla="*/ 72 w 168"/>
                <a:gd name="T21" fmla="*/ 152 h 8408"/>
                <a:gd name="T22" fmla="*/ 56 w 168"/>
                <a:gd name="T23" fmla="*/ 104 h 8408"/>
                <a:gd name="T24" fmla="*/ 104 w 168"/>
                <a:gd name="T25" fmla="*/ 128 h 8408"/>
                <a:gd name="T26" fmla="*/ 56 w 168"/>
                <a:gd name="T27" fmla="*/ 104 h 8408"/>
                <a:gd name="T28" fmla="*/ 112 w 168"/>
                <a:gd name="T29" fmla="*/ 104 h 8408"/>
                <a:gd name="T30" fmla="*/ 96 w 168"/>
                <a:gd name="T31" fmla="*/ 160 h 8408"/>
                <a:gd name="T32" fmla="*/ 120 w 168"/>
                <a:gd name="T33" fmla="*/ 184 h 8408"/>
                <a:gd name="T34" fmla="*/ 128 w 168"/>
                <a:gd name="T35" fmla="*/ 392 h 8408"/>
                <a:gd name="T36" fmla="*/ 136 w 168"/>
                <a:gd name="T37" fmla="*/ 672 h 8408"/>
                <a:gd name="T38" fmla="*/ 136 w 168"/>
                <a:gd name="T39" fmla="*/ 1032 h 8408"/>
                <a:gd name="T40" fmla="*/ 136 w 168"/>
                <a:gd name="T41" fmla="*/ 1400 h 8408"/>
                <a:gd name="T42" fmla="*/ 144 w 168"/>
                <a:gd name="T43" fmla="*/ 2480 h 8408"/>
                <a:gd name="T44" fmla="*/ 144 w 168"/>
                <a:gd name="T45" fmla="*/ 3776 h 8408"/>
                <a:gd name="T46" fmla="*/ 144 w 168"/>
                <a:gd name="T47" fmla="*/ 5120 h 8408"/>
                <a:gd name="T48" fmla="*/ 152 w 168"/>
                <a:gd name="T49" fmla="*/ 6256 h 8408"/>
                <a:gd name="T50" fmla="*/ 152 w 168"/>
                <a:gd name="T51" fmla="*/ 6624 h 8408"/>
                <a:gd name="T52" fmla="*/ 152 w 168"/>
                <a:gd name="T53" fmla="*/ 7008 h 8408"/>
                <a:gd name="T54" fmla="*/ 152 w 168"/>
                <a:gd name="T55" fmla="*/ 7472 h 8408"/>
                <a:gd name="T56" fmla="*/ 160 w 168"/>
                <a:gd name="T57" fmla="*/ 7736 h 8408"/>
                <a:gd name="T58" fmla="*/ 160 w 168"/>
                <a:gd name="T59" fmla="*/ 7968 h 8408"/>
                <a:gd name="T60" fmla="*/ 167 w 168"/>
                <a:gd name="T61" fmla="*/ 8193 h 8408"/>
                <a:gd name="T62" fmla="*/ 144 w 168"/>
                <a:gd name="T63" fmla="*/ 8408 h 8408"/>
                <a:gd name="T64" fmla="*/ 144 w 168"/>
                <a:gd name="T65" fmla="*/ 8328 h 8408"/>
                <a:gd name="T66" fmla="*/ 120 w 168"/>
                <a:gd name="T67" fmla="*/ 8384 h 8408"/>
                <a:gd name="T68" fmla="*/ 120 w 168"/>
                <a:gd name="T69" fmla="*/ 8352 h 8408"/>
                <a:gd name="T70" fmla="*/ 112 w 168"/>
                <a:gd name="T71" fmla="*/ 8176 h 8408"/>
                <a:gd name="T72" fmla="*/ 112 w 168"/>
                <a:gd name="T73" fmla="*/ 7912 h 8408"/>
                <a:gd name="T74" fmla="*/ 112 w 168"/>
                <a:gd name="T75" fmla="*/ 7656 h 8408"/>
                <a:gd name="T76" fmla="*/ 104 w 168"/>
                <a:gd name="T77" fmla="*/ 7400 h 8408"/>
                <a:gd name="T78" fmla="*/ 104 w 168"/>
                <a:gd name="T79" fmla="*/ 6936 h 8408"/>
                <a:gd name="T80" fmla="*/ 104 w 168"/>
                <a:gd name="T81" fmla="*/ 6520 h 8408"/>
                <a:gd name="T82" fmla="*/ 96 w 168"/>
                <a:gd name="T83" fmla="*/ 6080 h 8408"/>
                <a:gd name="T84" fmla="*/ 96 w 168"/>
                <a:gd name="T85" fmla="*/ 4808 h 8408"/>
                <a:gd name="T86" fmla="*/ 96 w 168"/>
                <a:gd name="T87" fmla="*/ 3464 h 8408"/>
                <a:gd name="T88" fmla="*/ 96 w 168"/>
                <a:gd name="T89" fmla="*/ 2176 h 8408"/>
                <a:gd name="T90" fmla="*/ 88 w 168"/>
                <a:gd name="T91" fmla="*/ 1320 h 8408"/>
                <a:gd name="T92" fmla="*/ 88 w 168"/>
                <a:gd name="T93" fmla="*/ 960 h 8408"/>
                <a:gd name="T94" fmla="*/ 88 w 168"/>
                <a:gd name="T95" fmla="*/ 592 h 8408"/>
                <a:gd name="T96" fmla="*/ 80 w 168"/>
                <a:gd name="T97" fmla="*/ 312 h 8408"/>
                <a:gd name="T98" fmla="*/ 72 w 168"/>
                <a:gd name="T99" fmla="*/ 128 h 8408"/>
                <a:gd name="T100" fmla="*/ 112 w 168"/>
                <a:gd name="T101" fmla="*/ 208 h 8408"/>
                <a:gd name="T102" fmla="*/ 64 w 168"/>
                <a:gd name="T103" fmla="*/ 104 h 8408"/>
                <a:gd name="T104" fmla="*/ 56 w 168"/>
                <a:gd name="T105" fmla="*/ 128 h 8408"/>
                <a:gd name="T106" fmla="*/ 72 w 168"/>
                <a:gd name="T107" fmla="*/ 152 h 8408"/>
                <a:gd name="T108" fmla="*/ 48 w 168"/>
                <a:gd name="T109" fmla="*/ 128 h 8408"/>
                <a:gd name="T110" fmla="*/ 64 w 168"/>
                <a:gd name="T111" fmla="*/ 80 h 8408"/>
                <a:gd name="T112" fmla="*/ 40 w 168"/>
                <a:gd name="T113" fmla="*/ 56 h 8408"/>
                <a:gd name="T114" fmla="*/ 80 w 168"/>
                <a:gd name="T115" fmla="*/ 128 h 8408"/>
                <a:gd name="T116" fmla="*/ 16 w 168"/>
                <a:gd name="T117" fmla="*/ 208 h 8408"/>
                <a:gd name="T118" fmla="*/ 16 w 168"/>
                <a:gd name="T119" fmla="*/ 184 h 8408"/>
                <a:gd name="T120" fmla="*/ 64 w 168"/>
                <a:gd name="T121" fmla="*/ 288 h 8408"/>
                <a:gd name="T122" fmla="*/ 56 w 168"/>
                <a:gd name="T123" fmla="*/ 288 h 8408"/>
                <a:gd name="T124" fmla="*/ 48 w 168"/>
                <a:gd name="T125" fmla="*/ 336 h 8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8" h="8408">
                  <a:moveTo>
                    <a:pt x="0" y="360"/>
                  </a:moveTo>
                  <a:lnTo>
                    <a:pt x="0" y="336"/>
                  </a:lnTo>
                  <a:lnTo>
                    <a:pt x="0" y="312"/>
                  </a:lnTo>
                  <a:lnTo>
                    <a:pt x="0" y="288"/>
                  </a:lnTo>
                  <a:cubicBezTo>
                    <a:pt x="0" y="275"/>
                    <a:pt x="11" y="264"/>
                    <a:pt x="24" y="264"/>
                  </a:cubicBezTo>
                  <a:lnTo>
                    <a:pt x="32" y="264"/>
                  </a:lnTo>
                  <a:lnTo>
                    <a:pt x="8" y="288"/>
                  </a:lnTo>
                  <a:lnTo>
                    <a:pt x="8" y="256"/>
                  </a:lnTo>
                  <a:cubicBezTo>
                    <a:pt x="8" y="243"/>
                    <a:pt x="19" y="232"/>
                    <a:pt x="32" y="232"/>
                  </a:cubicBezTo>
                  <a:cubicBezTo>
                    <a:pt x="46" y="232"/>
                    <a:pt x="56" y="243"/>
                    <a:pt x="56" y="256"/>
                  </a:cubicBezTo>
                  <a:lnTo>
                    <a:pt x="56" y="288"/>
                  </a:lnTo>
                  <a:cubicBezTo>
                    <a:pt x="56" y="302"/>
                    <a:pt x="46" y="312"/>
                    <a:pt x="32" y="312"/>
                  </a:cubicBezTo>
                  <a:cubicBezTo>
                    <a:pt x="19" y="312"/>
                    <a:pt x="8" y="302"/>
                    <a:pt x="8" y="288"/>
                  </a:cubicBezTo>
                  <a:lnTo>
                    <a:pt x="8" y="256"/>
                  </a:lnTo>
                  <a:cubicBezTo>
                    <a:pt x="8" y="243"/>
                    <a:pt x="19" y="232"/>
                    <a:pt x="32" y="232"/>
                  </a:cubicBezTo>
                  <a:cubicBezTo>
                    <a:pt x="46" y="232"/>
                    <a:pt x="56" y="243"/>
                    <a:pt x="56" y="256"/>
                  </a:cubicBezTo>
                  <a:lnTo>
                    <a:pt x="56" y="288"/>
                  </a:lnTo>
                  <a:cubicBezTo>
                    <a:pt x="56" y="302"/>
                    <a:pt x="46" y="312"/>
                    <a:pt x="32" y="312"/>
                  </a:cubicBezTo>
                  <a:cubicBezTo>
                    <a:pt x="19" y="312"/>
                    <a:pt x="8" y="302"/>
                    <a:pt x="8" y="288"/>
                  </a:cubicBezTo>
                  <a:lnTo>
                    <a:pt x="8" y="256"/>
                  </a:lnTo>
                  <a:cubicBezTo>
                    <a:pt x="8" y="244"/>
                    <a:pt x="18" y="234"/>
                    <a:pt x="30" y="233"/>
                  </a:cubicBezTo>
                  <a:cubicBezTo>
                    <a:pt x="42" y="231"/>
                    <a:pt x="53" y="239"/>
                    <a:pt x="56" y="251"/>
                  </a:cubicBezTo>
                  <a:lnTo>
                    <a:pt x="64" y="283"/>
                  </a:lnTo>
                  <a:lnTo>
                    <a:pt x="16" y="288"/>
                  </a:lnTo>
                  <a:lnTo>
                    <a:pt x="16" y="256"/>
                  </a:lnTo>
                  <a:lnTo>
                    <a:pt x="16" y="232"/>
                  </a:lnTo>
                  <a:lnTo>
                    <a:pt x="16" y="208"/>
                  </a:lnTo>
                  <a:lnTo>
                    <a:pt x="16" y="184"/>
                  </a:lnTo>
                  <a:cubicBezTo>
                    <a:pt x="16" y="171"/>
                    <a:pt x="27" y="160"/>
                    <a:pt x="40" y="160"/>
                  </a:cubicBezTo>
                  <a:cubicBezTo>
                    <a:pt x="54" y="160"/>
                    <a:pt x="64" y="171"/>
                    <a:pt x="64" y="184"/>
                  </a:cubicBezTo>
                  <a:lnTo>
                    <a:pt x="64" y="208"/>
                  </a:lnTo>
                  <a:cubicBezTo>
                    <a:pt x="64" y="222"/>
                    <a:pt x="54" y="232"/>
                    <a:pt x="40" y="232"/>
                  </a:cubicBezTo>
                  <a:cubicBezTo>
                    <a:pt x="27" y="232"/>
                    <a:pt x="16" y="222"/>
                    <a:pt x="16" y="208"/>
                  </a:cubicBezTo>
                  <a:lnTo>
                    <a:pt x="16" y="184"/>
                  </a:lnTo>
                  <a:cubicBezTo>
                    <a:pt x="16" y="171"/>
                    <a:pt x="27" y="160"/>
                    <a:pt x="40" y="160"/>
                  </a:cubicBezTo>
                  <a:cubicBezTo>
                    <a:pt x="54" y="160"/>
                    <a:pt x="64" y="171"/>
                    <a:pt x="64" y="184"/>
                  </a:cubicBezTo>
                  <a:lnTo>
                    <a:pt x="64" y="208"/>
                  </a:lnTo>
                  <a:cubicBezTo>
                    <a:pt x="64" y="222"/>
                    <a:pt x="54" y="232"/>
                    <a:pt x="40" y="232"/>
                  </a:cubicBezTo>
                  <a:cubicBezTo>
                    <a:pt x="27" y="232"/>
                    <a:pt x="16" y="222"/>
                    <a:pt x="16" y="208"/>
                  </a:cubicBezTo>
                  <a:lnTo>
                    <a:pt x="16" y="184"/>
                  </a:lnTo>
                  <a:cubicBezTo>
                    <a:pt x="16" y="171"/>
                    <a:pt x="27" y="160"/>
                    <a:pt x="40" y="160"/>
                  </a:cubicBezTo>
                  <a:cubicBezTo>
                    <a:pt x="54" y="160"/>
                    <a:pt x="64" y="171"/>
                    <a:pt x="64" y="184"/>
                  </a:cubicBezTo>
                  <a:lnTo>
                    <a:pt x="64" y="208"/>
                  </a:lnTo>
                  <a:cubicBezTo>
                    <a:pt x="64" y="222"/>
                    <a:pt x="54" y="232"/>
                    <a:pt x="40" y="232"/>
                  </a:cubicBezTo>
                  <a:cubicBezTo>
                    <a:pt x="27" y="232"/>
                    <a:pt x="16" y="222"/>
                    <a:pt x="16" y="208"/>
                  </a:cubicBezTo>
                  <a:lnTo>
                    <a:pt x="16" y="184"/>
                  </a:lnTo>
                  <a:cubicBezTo>
                    <a:pt x="16" y="171"/>
                    <a:pt x="27" y="160"/>
                    <a:pt x="40" y="160"/>
                  </a:cubicBezTo>
                  <a:cubicBezTo>
                    <a:pt x="54" y="160"/>
                    <a:pt x="64" y="171"/>
                    <a:pt x="64" y="184"/>
                  </a:cubicBezTo>
                  <a:lnTo>
                    <a:pt x="64" y="208"/>
                  </a:lnTo>
                  <a:lnTo>
                    <a:pt x="40" y="184"/>
                  </a:lnTo>
                  <a:lnTo>
                    <a:pt x="48" y="184"/>
                  </a:lnTo>
                  <a:lnTo>
                    <a:pt x="24" y="208"/>
                  </a:lnTo>
                  <a:lnTo>
                    <a:pt x="24" y="184"/>
                  </a:lnTo>
                  <a:lnTo>
                    <a:pt x="24" y="160"/>
                  </a:lnTo>
                  <a:lnTo>
                    <a:pt x="24" y="128"/>
                  </a:lnTo>
                  <a:cubicBezTo>
                    <a:pt x="24" y="115"/>
                    <a:pt x="35" y="104"/>
                    <a:pt x="48" y="104"/>
                  </a:cubicBezTo>
                  <a:lnTo>
                    <a:pt x="56" y="104"/>
                  </a:lnTo>
                  <a:lnTo>
                    <a:pt x="32" y="128"/>
                  </a:lnTo>
                  <a:lnTo>
                    <a:pt x="32" y="104"/>
                  </a:lnTo>
                  <a:lnTo>
                    <a:pt x="32" y="80"/>
                  </a:lnTo>
                  <a:lnTo>
                    <a:pt x="32" y="56"/>
                  </a:lnTo>
                  <a:cubicBezTo>
                    <a:pt x="32" y="43"/>
                    <a:pt x="43" y="32"/>
                    <a:pt x="56" y="32"/>
                  </a:cubicBezTo>
                  <a:lnTo>
                    <a:pt x="64" y="32"/>
                  </a:lnTo>
                  <a:lnTo>
                    <a:pt x="40" y="56"/>
                  </a:lnTo>
                  <a:lnTo>
                    <a:pt x="40" y="24"/>
                  </a:lnTo>
                  <a:cubicBezTo>
                    <a:pt x="40" y="11"/>
                    <a:pt x="51" y="0"/>
                    <a:pt x="64" y="0"/>
                  </a:cubicBezTo>
                  <a:cubicBezTo>
                    <a:pt x="78" y="0"/>
                    <a:pt x="88" y="11"/>
                    <a:pt x="88" y="24"/>
                  </a:cubicBezTo>
                  <a:lnTo>
                    <a:pt x="88" y="56"/>
                  </a:lnTo>
                  <a:cubicBezTo>
                    <a:pt x="88" y="70"/>
                    <a:pt x="78" y="80"/>
                    <a:pt x="64" y="80"/>
                  </a:cubicBezTo>
                  <a:cubicBezTo>
                    <a:pt x="51" y="80"/>
                    <a:pt x="40" y="70"/>
                    <a:pt x="40" y="56"/>
                  </a:cubicBezTo>
                  <a:lnTo>
                    <a:pt x="40" y="24"/>
                  </a:lnTo>
                  <a:cubicBezTo>
                    <a:pt x="40" y="11"/>
                    <a:pt x="51" y="0"/>
                    <a:pt x="64" y="0"/>
                  </a:cubicBezTo>
                  <a:cubicBezTo>
                    <a:pt x="78" y="0"/>
                    <a:pt x="88" y="11"/>
                    <a:pt x="88" y="24"/>
                  </a:cubicBezTo>
                  <a:lnTo>
                    <a:pt x="88" y="56"/>
                  </a:lnTo>
                  <a:cubicBezTo>
                    <a:pt x="88" y="70"/>
                    <a:pt x="78" y="80"/>
                    <a:pt x="64" y="80"/>
                  </a:cubicBezTo>
                  <a:cubicBezTo>
                    <a:pt x="51" y="80"/>
                    <a:pt x="40" y="70"/>
                    <a:pt x="40" y="56"/>
                  </a:cubicBezTo>
                  <a:lnTo>
                    <a:pt x="40" y="24"/>
                  </a:lnTo>
                  <a:cubicBezTo>
                    <a:pt x="40" y="11"/>
                    <a:pt x="51" y="0"/>
                    <a:pt x="64" y="0"/>
                  </a:cubicBezTo>
                  <a:cubicBezTo>
                    <a:pt x="78" y="0"/>
                    <a:pt x="88" y="11"/>
                    <a:pt x="88" y="24"/>
                  </a:cubicBezTo>
                  <a:lnTo>
                    <a:pt x="88" y="56"/>
                  </a:lnTo>
                  <a:lnTo>
                    <a:pt x="64" y="32"/>
                  </a:lnTo>
                  <a:lnTo>
                    <a:pt x="72" y="32"/>
                  </a:lnTo>
                  <a:cubicBezTo>
                    <a:pt x="86" y="32"/>
                    <a:pt x="96" y="43"/>
                    <a:pt x="96" y="56"/>
                  </a:cubicBezTo>
                  <a:lnTo>
                    <a:pt x="96" y="80"/>
                  </a:lnTo>
                  <a:lnTo>
                    <a:pt x="96" y="104"/>
                  </a:lnTo>
                  <a:lnTo>
                    <a:pt x="96" y="128"/>
                  </a:lnTo>
                  <a:cubicBezTo>
                    <a:pt x="96" y="142"/>
                    <a:pt x="86" y="152"/>
                    <a:pt x="72" y="152"/>
                  </a:cubicBezTo>
                  <a:cubicBezTo>
                    <a:pt x="59" y="152"/>
                    <a:pt x="48" y="142"/>
                    <a:pt x="48" y="128"/>
                  </a:cubicBezTo>
                  <a:lnTo>
                    <a:pt x="48" y="104"/>
                  </a:lnTo>
                  <a:cubicBezTo>
                    <a:pt x="48" y="91"/>
                    <a:pt x="59" y="80"/>
                    <a:pt x="72" y="80"/>
                  </a:cubicBezTo>
                  <a:cubicBezTo>
                    <a:pt x="86" y="80"/>
                    <a:pt x="96" y="91"/>
                    <a:pt x="96" y="104"/>
                  </a:cubicBezTo>
                  <a:lnTo>
                    <a:pt x="96" y="128"/>
                  </a:lnTo>
                  <a:cubicBezTo>
                    <a:pt x="96" y="142"/>
                    <a:pt x="86" y="152"/>
                    <a:pt x="72" y="152"/>
                  </a:cubicBezTo>
                  <a:cubicBezTo>
                    <a:pt x="59" y="152"/>
                    <a:pt x="48" y="142"/>
                    <a:pt x="48" y="128"/>
                  </a:cubicBezTo>
                  <a:lnTo>
                    <a:pt x="48" y="104"/>
                  </a:lnTo>
                  <a:cubicBezTo>
                    <a:pt x="48" y="91"/>
                    <a:pt x="59" y="80"/>
                    <a:pt x="72" y="80"/>
                  </a:cubicBezTo>
                  <a:cubicBezTo>
                    <a:pt x="86" y="80"/>
                    <a:pt x="96" y="91"/>
                    <a:pt x="96" y="104"/>
                  </a:cubicBezTo>
                  <a:lnTo>
                    <a:pt x="96" y="128"/>
                  </a:lnTo>
                  <a:cubicBezTo>
                    <a:pt x="96" y="142"/>
                    <a:pt x="86" y="152"/>
                    <a:pt x="72" y="152"/>
                  </a:cubicBezTo>
                  <a:cubicBezTo>
                    <a:pt x="59" y="152"/>
                    <a:pt x="48" y="142"/>
                    <a:pt x="48" y="128"/>
                  </a:cubicBezTo>
                  <a:lnTo>
                    <a:pt x="48" y="104"/>
                  </a:lnTo>
                  <a:cubicBezTo>
                    <a:pt x="48" y="91"/>
                    <a:pt x="59" y="80"/>
                    <a:pt x="72" y="80"/>
                  </a:cubicBezTo>
                  <a:cubicBezTo>
                    <a:pt x="86" y="80"/>
                    <a:pt x="96" y="91"/>
                    <a:pt x="96" y="104"/>
                  </a:cubicBezTo>
                  <a:lnTo>
                    <a:pt x="96" y="128"/>
                  </a:lnTo>
                  <a:lnTo>
                    <a:pt x="72" y="104"/>
                  </a:lnTo>
                  <a:lnTo>
                    <a:pt x="80" y="104"/>
                  </a:lnTo>
                  <a:lnTo>
                    <a:pt x="56" y="128"/>
                  </a:ln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cubicBezTo>
                    <a:pt x="94" y="80"/>
                    <a:pt x="104" y="91"/>
                    <a:pt x="104" y="104"/>
                  </a:cubicBez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cubicBezTo>
                    <a:pt x="94" y="80"/>
                    <a:pt x="104" y="91"/>
                    <a:pt x="104" y="104"/>
                  </a:cubicBez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cubicBezTo>
                    <a:pt x="94" y="80"/>
                    <a:pt x="104" y="91"/>
                    <a:pt x="104" y="104"/>
                  </a:cubicBez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lnTo>
                    <a:pt x="88" y="80"/>
                  </a:lnTo>
                  <a:cubicBezTo>
                    <a:pt x="102" y="80"/>
                    <a:pt x="112" y="91"/>
                    <a:pt x="112" y="104"/>
                  </a:cubicBez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cubicBezTo>
                    <a:pt x="75" y="152"/>
                    <a:pt x="64" y="142"/>
                    <a:pt x="64" y="128"/>
                  </a:cubicBezTo>
                  <a:lnTo>
                    <a:pt x="64" y="104"/>
                  </a:lnTo>
                  <a:cubicBezTo>
                    <a:pt x="64" y="91"/>
                    <a:pt x="75" y="80"/>
                    <a:pt x="88" y="80"/>
                  </a:cubicBezTo>
                  <a:cubicBezTo>
                    <a:pt x="102" y="80"/>
                    <a:pt x="112" y="91"/>
                    <a:pt x="112" y="104"/>
                  </a:cubicBezTo>
                  <a:lnTo>
                    <a:pt x="112" y="128"/>
                  </a:lnTo>
                  <a:lnTo>
                    <a:pt x="112" y="160"/>
                  </a:lnTo>
                  <a:lnTo>
                    <a:pt x="112" y="184"/>
                  </a:lnTo>
                  <a:lnTo>
                    <a:pt x="112" y="208"/>
                  </a:lnTo>
                  <a:cubicBezTo>
                    <a:pt x="112" y="222"/>
                    <a:pt x="102" y="232"/>
                    <a:pt x="88" y="232"/>
                  </a:cubicBezTo>
                  <a:cubicBezTo>
                    <a:pt x="75" y="232"/>
                    <a:pt x="64" y="222"/>
                    <a:pt x="64" y="208"/>
                  </a:cubicBezTo>
                  <a:lnTo>
                    <a:pt x="64" y="184"/>
                  </a:lnTo>
                  <a:cubicBezTo>
                    <a:pt x="64" y="171"/>
                    <a:pt x="75" y="160"/>
                    <a:pt x="88" y="160"/>
                  </a:cubicBezTo>
                  <a:lnTo>
                    <a:pt x="96" y="160"/>
                  </a:lnTo>
                  <a:lnTo>
                    <a:pt x="72" y="184"/>
                  </a:lnTo>
                  <a:lnTo>
                    <a:pt x="72" y="160"/>
                  </a:lnTo>
                  <a:lnTo>
                    <a:pt x="72" y="128"/>
                  </a:lnTo>
                  <a:lnTo>
                    <a:pt x="72" y="104"/>
                  </a:lnTo>
                  <a:cubicBezTo>
                    <a:pt x="72" y="91"/>
                    <a:pt x="83" y="80"/>
                    <a:pt x="96" y="80"/>
                  </a:cubicBezTo>
                  <a:cubicBezTo>
                    <a:pt x="110" y="80"/>
                    <a:pt x="120" y="91"/>
                    <a:pt x="120" y="104"/>
                  </a:cubicBezTo>
                  <a:lnTo>
                    <a:pt x="120" y="128"/>
                  </a:lnTo>
                  <a:lnTo>
                    <a:pt x="120" y="160"/>
                  </a:lnTo>
                  <a:lnTo>
                    <a:pt x="120" y="184"/>
                  </a:lnTo>
                  <a:lnTo>
                    <a:pt x="120" y="208"/>
                  </a:lnTo>
                  <a:lnTo>
                    <a:pt x="96" y="184"/>
                  </a:lnTo>
                  <a:lnTo>
                    <a:pt x="104" y="184"/>
                  </a:lnTo>
                  <a:cubicBezTo>
                    <a:pt x="118" y="184"/>
                    <a:pt x="128" y="195"/>
                    <a:pt x="128" y="208"/>
                  </a:cubicBezTo>
                  <a:lnTo>
                    <a:pt x="128" y="232"/>
                  </a:lnTo>
                  <a:lnTo>
                    <a:pt x="128" y="288"/>
                  </a:lnTo>
                  <a:lnTo>
                    <a:pt x="128" y="312"/>
                  </a:lnTo>
                  <a:lnTo>
                    <a:pt x="128" y="360"/>
                  </a:lnTo>
                  <a:lnTo>
                    <a:pt x="128" y="392"/>
                  </a:lnTo>
                  <a:lnTo>
                    <a:pt x="128" y="440"/>
                  </a:lnTo>
                  <a:lnTo>
                    <a:pt x="128" y="464"/>
                  </a:lnTo>
                  <a:lnTo>
                    <a:pt x="128" y="461"/>
                  </a:lnTo>
                  <a:lnTo>
                    <a:pt x="136" y="517"/>
                  </a:lnTo>
                  <a:cubicBezTo>
                    <a:pt x="136" y="518"/>
                    <a:pt x="136" y="519"/>
                    <a:pt x="136" y="520"/>
                  </a:cubicBezTo>
                  <a:lnTo>
                    <a:pt x="136" y="568"/>
                  </a:lnTo>
                  <a:lnTo>
                    <a:pt x="136" y="592"/>
                  </a:lnTo>
                  <a:lnTo>
                    <a:pt x="136" y="648"/>
                  </a:lnTo>
                  <a:lnTo>
                    <a:pt x="136" y="672"/>
                  </a:lnTo>
                  <a:lnTo>
                    <a:pt x="136" y="728"/>
                  </a:lnTo>
                  <a:lnTo>
                    <a:pt x="136" y="752"/>
                  </a:lnTo>
                  <a:lnTo>
                    <a:pt x="136" y="800"/>
                  </a:lnTo>
                  <a:lnTo>
                    <a:pt x="136" y="832"/>
                  </a:lnTo>
                  <a:lnTo>
                    <a:pt x="136" y="880"/>
                  </a:lnTo>
                  <a:lnTo>
                    <a:pt x="136" y="904"/>
                  </a:lnTo>
                  <a:lnTo>
                    <a:pt x="136" y="960"/>
                  </a:lnTo>
                  <a:lnTo>
                    <a:pt x="136" y="1008"/>
                  </a:lnTo>
                  <a:lnTo>
                    <a:pt x="136" y="1032"/>
                  </a:lnTo>
                  <a:lnTo>
                    <a:pt x="136" y="1088"/>
                  </a:lnTo>
                  <a:lnTo>
                    <a:pt x="136" y="1112"/>
                  </a:lnTo>
                  <a:lnTo>
                    <a:pt x="136" y="1168"/>
                  </a:lnTo>
                  <a:lnTo>
                    <a:pt x="136" y="1192"/>
                  </a:lnTo>
                  <a:lnTo>
                    <a:pt x="136" y="1240"/>
                  </a:lnTo>
                  <a:lnTo>
                    <a:pt x="136" y="1272"/>
                  </a:lnTo>
                  <a:lnTo>
                    <a:pt x="136" y="1320"/>
                  </a:lnTo>
                  <a:lnTo>
                    <a:pt x="136" y="1344"/>
                  </a:lnTo>
                  <a:lnTo>
                    <a:pt x="136" y="1400"/>
                  </a:lnTo>
                  <a:lnTo>
                    <a:pt x="136" y="1424"/>
                  </a:lnTo>
                  <a:lnTo>
                    <a:pt x="136" y="1504"/>
                  </a:lnTo>
                  <a:lnTo>
                    <a:pt x="136" y="1608"/>
                  </a:lnTo>
                  <a:lnTo>
                    <a:pt x="136" y="1704"/>
                  </a:lnTo>
                  <a:lnTo>
                    <a:pt x="136" y="1864"/>
                  </a:lnTo>
                  <a:lnTo>
                    <a:pt x="144" y="2015"/>
                  </a:lnTo>
                  <a:lnTo>
                    <a:pt x="144" y="2176"/>
                  </a:lnTo>
                  <a:lnTo>
                    <a:pt x="144" y="2328"/>
                  </a:lnTo>
                  <a:lnTo>
                    <a:pt x="144" y="2480"/>
                  </a:lnTo>
                  <a:lnTo>
                    <a:pt x="144" y="2616"/>
                  </a:lnTo>
                  <a:lnTo>
                    <a:pt x="144" y="2768"/>
                  </a:lnTo>
                  <a:lnTo>
                    <a:pt x="144" y="2896"/>
                  </a:lnTo>
                  <a:lnTo>
                    <a:pt x="144" y="3056"/>
                  </a:lnTo>
                  <a:lnTo>
                    <a:pt x="144" y="3184"/>
                  </a:lnTo>
                  <a:lnTo>
                    <a:pt x="144" y="3336"/>
                  </a:lnTo>
                  <a:lnTo>
                    <a:pt x="144" y="3464"/>
                  </a:lnTo>
                  <a:lnTo>
                    <a:pt x="144" y="3624"/>
                  </a:lnTo>
                  <a:lnTo>
                    <a:pt x="144" y="3776"/>
                  </a:lnTo>
                  <a:lnTo>
                    <a:pt x="144" y="3936"/>
                  </a:lnTo>
                  <a:lnTo>
                    <a:pt x="144" y="4088"/>
                  </a:lnTo>
                  <a:lnTo>
                    <a:pt x="144" y="4240"/>
                  </a:lnTo>
                  <a:lnTo>
                    <a:pt x="144" y="4400"/>
                  </a:lnTo>
                  <a:lnTo>
                    <a:pt x="144" y="4528"/>
                  </a:lnTo>
                  <a:lnTo>
                    <a:pt x="144" y="4680"/>
                  </a:lnTo>
                  <a:lnTo>
                    <a:pt x="144" y="4808"/>
                  </a:lnTo>
                  <a:lnTo>
                    <a:pt x="144" y="4968"/>
                  </a:lnTo>
                  <a:lnTo>
                    <a:pt x="144" y="5120"/>
                  </a:lnTo>
                  <a:lnTo>
                    <a:pt x="144" y="5248"/>
                  </a:lnTo>
                  <a:lnTo>
                    <a:pt x="144" y="5408"/>
                  </a:lnTo>
                  <a:lnTo>
                    <a:pt x="144" y="5560"/>
                  </a:lnTo>
                  <a:lnTo>
                    <a:pt x="144" y="5720"/>
                  </a:lnTo>
                  <a:lnTo>
                    <a:pt x="144" y="5848"/>
                  </a:lnTo>
                  <a:lnTo>
                    <a:pt x="144" y="5976"/>
                  </a:lnTo>
                  <a:lnTo>
                    <a:pt x="144" y="6080"/>
                  </a:lnTo>
                  <a:lnTo>
                    <a:pt x="152" y="6183"/>
                  </a:lnTo>
                  <a:lnTo>
                    <a:pt x="152" y="6256"/>
                  </a:lnTo>
                  <a:lnTo>
                    <a:pt x="152" y="6288"/>
                  </a:lnTo>
                  <a:lnTo>
                    <a:pt x="152" y="6312"/>
                  </a:lnTo>
                  <a:lnTo>
                    <a:pt x="152" y="6360"/>
                  </a:lnTo>
                  <a:lnTo>
                    <a:pt x="152" y="6392"/>
                  </a:lnTo>
                  <a:lnTo>
                    <a:pt x="152" y="6416"/>
                  </a:lnTo>
                  <a:lnTo>
                    <a:pt x="152" y="6464"/>
                  </a:lnTo>
                  <a:lnTo>
                    <a:pt x="152" y="6520"/>
                  </a:lnTo>
                  <a:lnTo>
                    <a:pt x="152" y="6568"/>
                  </a:lnTo>
                  <a:lnTo>
                    <a:pt x="152" y="6624"/>
                  </a:lnTo>
                  <a:lnTo>
                    <a:pt x="152" y="6672"/>
                  </a:lnTo>
                  <a:lnTo>
                    <a:pt x="152" y="6728"/>
                  </a:lnTo>
                  <a:lnTo>
                    <a:pt x="152" y="6776"/>
                  </a:lnTo>
                  <a:lnTo>
                    <a:pt x="152" y="6832"/>
                  </a:lnTo>
                  <a:lnTo>
                    <a:pt x="152" y="6856"/>
                  </a:lnTo>
                  <a:lnTo>
                    <a:pt x="152" y="6904"/>
                  </a:lnTo>
                  <a:lnTo>
                    <a:pt x="152" y="6936"/>
                  </a:lnTo>
                  <a:lnTo>
                    <a:pt x="152" y="6984"/>
                  </a:lnTo>
                  <a:lnTo>
                    <a:pt x="152" y="7008"/>
                  </a:lnTo>
                  <a:lnTo>
                    <a:pt x="152" y="7064"/>
                  </a:lnTo>
                  <a:lnTo>
                    <a:pt x="152" y="7112"/>
                  </a:lnTo>
                  <a:lnTo>
                    <a:pt x="152" y="7192"/>
                  </a:lnTo>
                  <a:lnTo>
                    <a:pt x="152" y="7240"/>
                  </a:lnTo>
                  <a:lnTo>
                    <a:pt x="152" y="7296"/>
                  </a:lnTo>
                  <a:lnTo>
                    <a:pt x="152" y="7344"/>
                  </a:lnTo>
                  <a:lnTo>
                    <a:pt x="152" y="7400"/>
                  </a:lnTo>
                  <a:lnTo>
                    <a:pt x="152" y="7424"/>
                  </a:lnTo>
                  <a:lnTo>
                    <a:pt x="152" y="7472"/>
                  </a:lnTo>
                  <a:lnTo>
                    <a:pt x="152" y="7467"/>
                  </a:lnTo>
                  <a:lnTo>
                    <a:pt x="160" y="7499"/>
                  </a:lnTo>
                  <a:cubicBezTo>
                    <a:pt x="160" y="7501"/>
                    <a:pt x="160" y="7503"/>
                    <a:pt x="160" y="7504"/>
                  </a:cubicBezTo>
                  <a:lnTo>
                    <a:pt x="160" y="7552"/>
                  </a:lnTo>
                  <a:lnTo>
                    <a:pt x="160" y="7576"/>
                  </a:lnTo>
                  <a:lnTo>
                    <a:pt x="160" y="7632"/>
                  </a:lnTo>
                  <a:lnTo>
                    <a:pt x="160" y="7656"/>
                  </a:lnTo>
                  <a:lnTo>
                    <a:pt x="160" y="7712"/>
                  </a:lnTo>
                  <a:lnTo>
                    <a:pt x="160" y="7736"/>
                  </a:lnTo>
                  <a:lnTo>
                    <a:pt x="160" y="7760"/>
                  </a:lnTo>
                  <a:lnTo>
                    <a:pt x="160" y="7784"/>
                  </a:lnTo>
                  <a:lnTo>
                    <a:pt x="160" y="7808"/>
                  </a:lnTo>
                  <a:lnTo>
                    <a:pt x="160" y="7840"/>
                  </a:lnTo>
                  <a:lnTo>
                    <a:pt x="160" y="7864"/>
                  </a:lnTo>
                  <a:lnTo>
                    <a:pt x="160" y="7888"/>
                  </a:lnTo>
                  <a:lnTo>
                    <a:pt x="160" y="7912"/>
                  </a:lnTo>
                  <a:lnTo>
                    <a:pt x="160" y="7944"/>
                  </a:lnTo>
                  <a:lnTo>
                    <a:pt x="160" y="7968"/>
                  </a:lnTo>
                  <a:lnTo>
                    <a:pt x="160" y="7992"/>
                  </a:lnTo>
                  <a:lnTo>
                    <a:pt x="160" y="8016"/>
                  </a:lnTo>
                  <a:lnTo>
                    <a:pt x="160" y="8072"/>
                  </a:lnTo>
                  <a:lnTo>
                    <a:pt x="160" y="8096"/>
                  </a:lnTo>
                  <a:lnTo>
                    <a:pt x="160" y="8120"/>
                  </a:lnTo>
                  <a:lnTo>
                    <a:pt x="160" y="8144"/>
                  </a:lnTo>
                  <a:lnTo>
                    <a:pt x="160" y="8176"/>
                  </a:lnTo>
                  <a:lnTo>
                    <a:pt x="159" y="8169"/>
                  </a:lnTo>
                  <a:lnTo>
                    <a:pt x="167" y="8193"/>
                  </a:lnTo>
                  <a:cubicBezTo>
                    <a:pt x="168" y="8195"/>
                    <a:pt x="168" y="8198"/>
                    <a:pt x="168" y="8200"/>
                  </a:cubicBezTo>
                  <a:lnTo>
                    <a:pt x="168" y="8224"/>
                  </a:lnTo>
                  <a:lnTo>
                    <a:pt x="168" y="8248"/>
                  </a:lnTo>
                  <a:lnTo>
                    <a:pt x="168" y="8280"/>
                  </a:lnTo>
                  <a:lnTo>
                    <a:pt x="168" y="8304"/>
                  </a:lnTo>
                  <a:lnTo>
                    <a:pt x="168" y="8328"/>
                  </a:lnTo>
                  <a:lnTo>
                    <a:pt x="168" y="8352"/>
                  </a:lnTo>
                  <a:lnTo>
                    <a:pt x="168" y="8384"/>
                  </a:lnTo>
                  <a:cubicBezTo>
                    <a:pt x="168" y="8398"/>
                    <a:pt x="158" y="8408"/>
                    <a:pt x="144" y="8408"/>
                  </a:cubicBezTo>
                  <a:cubicBezTo>
                    <a:pt x="131" y="8408"/>
                    <a:pt x="120" y="8398"/>
                    <a:pt x="120" y="8384"/>
                  </a:cubicBezTo>
                  <a:lnTo>
                    <a:pt x="120" y="8352"/>
                  </a:lnTo>
                  <a:cubicBezTo>
                    <a:pt x="120" y="8339"/>
                    <a:pt x="131" y="8328"/>
                    <a:pt x="144" y="8328"/>
                  </a:cubicBezTo>
                  <a:cubicBezTo>
                    <a:pt x="158" y="8328"/>
                    <a:pt x="168" y="8339"/>
                    <a:pt x="168" y="8352"/>
                  </a:cubicBezTo>
                  <a:lnTo>
                    <a:pt x="168" y="8384"/>
                  </a:lnTo>
                  <a:cubicBezTo>
                    <a:pt x="168" y="8398"/>
                    <a:pt x="158" y="8408"/>
                    <a:pt x="144" y="8408"/>
                  </a:cubicBezTo>
                  <a:cubicBezTo>
                    <a:pt x="131" y="8408"/>
                    <a:pt x="120" y="8398"/>
                    <a:pt x="120" y="8384"/>
                  </a:cubicBezTo>
                  <a:lnTo>
                    <a:pt x="120" y="8352"/>
                  </a:lnTo>
                  <a:cubicBezTo>
                    <a:pt x="120" y="8339"/>
                    <a:pt x="131" y="8328"/>
                    <a:pt x="144" y="8328"/>
                  </a:cubicBezTo>
                  <a:cubicBezTo>
                    <a:pt x="158" y="8328"/>
                    <a:pt x="168" y="8339"/>
                    <a:pt x="168" y="8352"/>
                  </a:cubicBezTo>
                  <a:lnTo>
                    <a:pt x="168" y="8384"/>
                  </a:lnTo>
                  <a:cubicBezTo>
                    <a:pt x="168" y="8398"/>
                    <a:pt x="158" y="8408"/>
                    <a:pt x="144" y="8408"/>
                  </a:cubicBezTo>
                  <a:cubicBezTo>
                    <a:pt x="131" y="8408"/>
                    <a:pt x="120" y="8398"/>
                    <a:pt x="120" y="8384"/>
                  </a:cubicBezTo>
                  <a:lnTo>
                    <a:pt x="120" y="8352"/>
                  </a:lnTo>
                  <a:cubicBezTo>
                    <a:pt x="120" y="8339"/>
                    <a:pt x="131" y="8328"/>
                    <a:pt x="144" y="8328"/>
                  </a:cubicBezTo>
                  <a:cubicBezTo>
                    <a:pt x="158" y="8328"/>
                    <a:pt x="168" y="8339"/>
                    <a:pt x="168" y="8352"/>
                  </a:cubicBezTo>
                  <a:lnTo>
                    <a:pt x="168" y="8384"/>
                  </a:lnTo>
                  <a:lnTo>
                    <a:pt x="120" y="8384"/>
                  </a:lnTo>
                  <a:lnTo>
                    <a:pt x="120" y="8352"/>
                  </a:lnTo>
                  <a:lnTo>
                    <a:pt x="168" y="8352"/>
                  </a:lnTo>
                  <a:lnTo>
                    <a:pt x="168" y="8384"/>
                  </a:lnTo>
                  <a:lnTo>
                    <a:pt x="120" y="8384"/>
                  </a:lnTo>
                  <a:lnTo>
                    <a:pt x="120" y="8352"/>
                  </a:lnTo>
                  <a:lnTo>
                    <a:pt x="168" y="8352"/>
                  </a:lnTo>
                  <a:lnTo>
                    <a:pt x="168" y="8384"/>
                  </a:lnTo>
                  <a:lnTo>
                    <a:pt x="120" y="8384"/>
                  </a:lnTo>
                  <a:lnTo>
                    <a:pt x="120" y="8352"/>
                  </a:lnTo>
                  <a:lnTo>
                    <a:pt x="120" y="8328"/>
                  </a:lnTo>
                  <a:lnTo>
                    <a:pt x="120" y="8304"/>
                  </a:lnTo>
                  <a:lnTo>
                    <a:pt x="120" y="8280"/>
                  </a:lnTo>
                  <a:lnTo>
                    <a:pt x="120" y="8248"/>
                  </a:lnTo>
                  <a:lnTo>
                    <a:pt x="120" y="8224"/>
                  </a:lnTo>
                  <a:lnTo>
                    <a:pt x="120" y="8200"/>
                  </a:lnTo>
                  <a:lnTo>
                    <a:pt x="122" y="8208"/>
                  </a:lnTo>
                  <a:lnTo>
                    <a:pt x="114" y="8184"/>
                  </a:lnTo>
                  <a:cubicBezTo>
                    <a:pt x="113" y="8182"/>
                    <a:pt x="112" y="8179"/>
                    <a:pt x="112" y="8176"/>
                  </a:cubicBezTo>
                  <a:lnTo>
                    <a:pt x="112" y="8144"/>
                  </a:lnTo>
                  <a:lnTo>
                    <a:pt x="112" y="8120"/>
                  </a:lnTo>
                  <a:lnTo>
                    <a:pt x="112" y="8096"/>
                  </a:lnTo>
                  <a:lnTo>
                    <a:pt x="112" y="8072"/>
                  </a:lnTo>
                  <a:lnTo>
                    <a:pt x="112" y="8016"/>
                  </a:lnTo>
                  <a:lnTo>
                    <a:pt x="112" y="7992"/>
                  </a:lnTo>
                  <a:lnTo>
                    <a:pt x="112" y="7968"/>
                  </a:lnTo>
                  <a:lnTo>
                    <a:pt x="112" y="7944"/>
                  </a:lnTo>
                  <a:lnTo>
                    <a:pt x="112" y="7912"/>
                  </a:lnTo>
                  <a:lnTo>
                    <a:pt x="112" y="7888"/>
                  </a:lnTo>
                  <a:lnTo>
                    <a:pt x="112" y="7864"/>
                  </a:lnTo>
                  <a:lnTo>
                    <a:pt x="112" y="7840"/>
                  </a:lnTo>
                  <a:lnTo>
                    <a:pt x="112" y="7808"/>
                  </a:lnTo>
                  <a:lnTo>
                    <a:pt x="112" y="7784"/>
                  </a:lnTo>
                  <a:lnTo>
                    <a:pt x="112" y="7760"/>
                  </a:lnTo>
                  <a:lnTo>
                    <a:pt x="112" y="7736"/>
                  </a:lnTo>
                  <a:lnTo>
                    <a:pt x="112" y="7712"/>
                  </a:lnTo>
                  <a:lnTo>
                    <a:pt x="112" y="7656"/>
                  </a:lnTo>
                  <a:lnTo>
                    <a:pt x="112" y="7632"/>
                  </a:lnTo>
                  <a:lnTo>
                    <a:pt x="112" y="7576"/>
                  </a:lnTo>
                  <a:lnTo>
                    <a:pt x="112" y="7552"/>
                  </a:lnTo>
                  <a:lnTo>
                    <a:pt x="112" y="7504"/>
                  </a:lnTo>
                  <a:lnTo>
                    <a:pt x="113" y="7510"/>
                  </a:lnTo>
                  <a:lnTo>
                    <a:pt x="105" y="7478"/>
                  </a:lnTo>
                  <a:cubicBezTo>
                    <a:pt x="105" y="7476"/>
                    <a:pt x="104" y="7474"/>
                    <a:pt x="104" y="7472"/>
                  </a:cubicBezTo>
                  <a:lnTo>
                    <a:pt x="104" y="7424"/>
                  </a:lnTo>
                  <a:lnTo>
                    <a:pt x="104" y="7400"/>
                  </a:lnTo>
                  <a:lnTo>
                    <a:pt x="104" y="7344"/>
                  </a:lnTo>
                  <a:lnTo>
                    <a:pt x="104" y="7296"/>
                  </a:lnTo>
                  <a:lnTo>
                    <a:pt x="104" y="7240"/>
                  </a:lnTo>
                  <a:lnTo>
                    <a:pt x="104" y="7192"/>
                  </a:lnTo>
                  <a:lnTo>
                    <a:pt x="104" y="7112"/>
                  </a:lnTo>
                  <a:lnTo>
                    <a:pt x="104" y="7064"/>
                  </a:lnTo>
                  <a:lnTo>
                    <a:pt x="104" y="7008"/>
                  </a:lnTo>
                  <a:lnTo>
                    <a:pt x="104" y="6984"/>
                  </a:lnTo>
                  <a:lnTo>
                    <a:pt x="104" y="6936"/>
                  </a:lnTo>
                  <a:lnTo>
                    <a:pt x="104" y="6904"/>
                  </a:lnTo>
                  <a:lnTo>
                    <a:pt x="104" y="6856"/>
                  </a:lnTo>
                  <a:lnTo>
                    <a:pt x="104" y="6832"/>
                  </a:lnTo>
                  <a:lnTo>
                    <a:pt x="104" y="6776"/>
                  </a:lnTo>
                  <a:lnTo>
                    <a:pt x="104" y="6728"/>
                  </a:lnTo>
                  <a:lnTo>
                    <a:pt x="104" y="6672"/>
                  </a:lnTo>
                  <a:lnTo>
                    <a:pt x="104" y="6624"/>
                  </a:lnTo>
                  <a:lnTo>
                    <a:pt x="104" y="6568"/>
                  </a:lnTo>
                  <a:lnTo>
                    <a:pt x="104" y="6520"/>
                  </a:lnTo>
                  <a:lnTo>
                    <a:pt x="104" y="6464"/>
                  </a:lnTo>
                  <a:lnTo>
                    <a:pt x="104" y="6416"/>
                  </a:lnTo>
                  <a:lnTo>
                    <a:pt x="104" y="6392"/>
                  </a:lnTo>
                  <a:lnTo>
                    <a:pt x="104" y="6360"/>
                  </a:lnTo>
                  <a:lnTo>
                    <a:pt x="104" y="6312"/>
                  </a:lnTo>
                  <a:lnTo>
                    <a:pt x="104" y="6288"/>
                  </a:lnTo>
                  <a:lnTo>
                    <a:pt x="104" y="6256"/>
                  </a:lnTo>
                  <a:lnTo>
                    <a:pt x="105" y="6186"/>
                  </a:lnTo>
                  <a:lnTo>
                    <a:pt x="96" y="6080"/>
                  </a:lnTo>
                  <a:lnTo>
                    <a:pt x="96" y="5976"/>
                  </a:lnTo>
                  <a:lnTo>
                    <a:pt x="96" y="5848"/>
                  </a:lnTo>
                  <a:lnTo>
                    <a:pt x="96" y="5720"/>
                  </a:lnTo>
                  <a:lnTo>
                    <a:pt x="96" y="5560"/>
                  </a:lnTo>
                  <a:lnTo>
                    <a:pt x="96" y="5408"/>
                  </a:lnTo>
                  <a:lnTo>
                    <a:pt x="96" y="5248"/>
                  </a:lnTo>
                  <a:lnTo>
                    <a:pt x="96" y="5120"/>
                  </a:lnTo>
                  <a:lnTo>
                    <a:pt x="96" y="4968"/>
                  </a:lnTo>
                  <a:lnTo>
                    <a:pt x="96" y="4808"/>
                  </a:lnTo>
                  <a:lnTo>
                    <a:pt x="96" y="4680"/>
                  </a:lnTo>
                  <a:lnTo>
                    <a:pt x="96" y="4528"/>
                  </a:lnTo>
                  <a:lnTo>
                    <a:pt x="96" y="4400"/>
                  </a:lnTo>
                  <a:lnTo>
                    <a:pt x="96" y="4240"/>
                  </a:lnTo>
                  <a:lnTo>
                    <a:pt x="96" y="4088"/>
                  </a:lnTo>
                  <a:lnTo>
                    <a:pt x="96" y="3936"/>
                  </a:lnTo>
                  <a:lnTo>
                    <a:pt x="96" y="3776"/>
                  </a:lnTo>
                  <a:lnTo>
                    <a:pt x="96" y="3624"/>
                  </a:lnTo>
                  <a:lnTo>
                    <a:pt x="96" y="3464"/>
                  </a:lnTo>
                  <a:lnTo>
                    <a:pt x="96" y="3336"/>
                  </a:lnTo>
                  <a:lnTo>
                    <a:pt x="96" y="3184"/>
                  </a:lnTo>
                  <a:lnTo>
                    <a:pt x="96" y="3056"/>
                  </a:lnTo>
                  <a:lnTo>
                    <a:pt x="96" y="2896"/>
                  </a:lnTo>
                  <a:lnTo>
                    <a:pt x="96" y="2768"/>
                  </a:lnTo>
                  <a:lnTo>
                    <a:pt x="96" y="2616"/>
                  </a:lnTo>
                  <a:lnTo>
                    <a:pt x="96" y="2480"/>
                  </a:lnTo>
                  <a:lnTo>
                    <a:pt x="96" y="2328"/>
                  </a:lnTo>
                  <a:lnTo>
                    <a:pt x="96" y="2176"/>
                  </a:lnTo>
                  <a:lnTo>
                    <a:pt x="97" y="2018"/>
                  </a:lnTo>
                  <a:lnTo>
                    <a:pt x="88" y="1864"/>
                  </a:lnTo>
                  <a:lnTo>
                    <a:pt x="88" y="1704"/>
                  </a:lnTo>
                  <a:lnTo>
                    <a:pt x="88" y="1608"/>
                  </a:lnTo>
                  <a:lnTo>
                    <a:pt x="88" y="1504"/>
                  </a:lnTo>
                  <a:lnTo>
                    <a:pt x="88" y="1424"/>
                  </a:lnTo>
                  <a:lnTo>
                    <a:pt x="88" y="1400"/>
                  </a:lnTo>
                  <a:lnTo>
                    <a:pt x="88" y="1344"/>
                  </a:lnTo>
                  <a:lnTo>
                    <a:pt x="88" y="1320"/>
                  </a:lnTo>
                  <a:lnTo>
                    <a:pt x="88" y="1272"/>
                  </a:lnTo>
                  <a:lnTo>
                    <a:pt x="88" y="1240"/>
                  </a:lnTo>
                  <a:lnTo>
                    <a:pt x="88" y="1192"/>
                  </a:lnTo>
                  <a:lnTo>
                    <a:pt x="88" y="1168"/>
                  </a:lnTo>
                  <a:lnTo>
                    <a:pt x="88" y="1112"/>
                  </a:lnTo>
                  <a:lnTo>
                    <a:pt x="88" y="1088"/>
                  </a:lnTo>
                  <a:lnTo>
                    <a:pt x="88" y="1032"/>
                  </a:lnTo>
                  <a:lnTo>
                    <a:pt x="88" y="1008"/>
                  </a:lnTo>
                  <a:lnTo>
                    <a:pt x="88" y="960"/>
                  </a:lnTo>
                  <a:lnTo>
                    <a:pt x="88" y="904"/>
                  </a:lnTo>
                  <a:lnTo>
                    <a:pt x="88" y="880"/>
                  </a:lnTo>
                  <a:lnTo>
                    <a:pt x="88" y="832"/>
                  </a:lnTo>
                  <a:lnTo>
                    <a:pt x="88" y="800"/>
                  </a:lnTo>
                  <a:lnTo>
                    <a:pt x="88" y="752"/>
                  </a:lnTo>
                  <a:lnTo>
                    <a:pt x="88" y="728"/>
                  </a:lnTo>
                  <a:lnTo>
                    <a:pt x="88" y="672"/>
                  </a:lnTo>
                  <a:lnTo>
                    <a:pt x="88" y="648"/>
                  </a:lnTo>
                  <a:lnTo>
                    <a:pt x="88" y="592"/>
                  </a:lnTo>
                  <a:lnTo>
                    <a:pt x="88" y="568"/>
                  </a:lnTo>
                  <a:lnTo>
                    <a:pt x="88" y="520"/>
                  </a:lnTo>
                  <a:lnTo>
                    <a:pt x="89" y="524"/>
                  </a:lnTo>
                  <a:lnTo>
                    <a:pt x="81" y="468"/>
                  </a:lnTo>
                  <a:cubicBezTo>
                    <a:pt x="81" y="467"/>
                    <a:pt x="80" y="466"/>
                    <a:pt x="80" y="464"/>
                  </a:cubicBezTo>
                  <a:lnTo>
                    <a:pt x="80" y="440"/>
                  </a:lnTo>
                  <a:lnTo>
                    <a:pt x="80" y="392"/>
                  </a:lnTo>
                  <a:lnTo>
                    <a:pt x="80" y="360"/>
                  </a:lnTo>
                  <a:lnTo>
                    <a:pt x="80" y="312"/>
                  </a:lnTo>
                  <a:lnTo>
                    <a:pt x="80" y="288"/>
                  </a:lnTo>
                  <a:lnTo>
                    <a:pt x="80" y="232"/>
                  </a:lnTo>
                  <a:lnTo>
                    <a:pt x="80" y="208"/>
                  </a:lnTo>
                  <a:lnTo>
                    <a:pt x="104" y="232"/>
                  </a:lnTo>
                  <a:lnTo>
                    <a:pt x="96" y="232"/>
                  </a:lnTo>
                  <a:cubicBezTo>
                    <a:pt x="83" y="232"/>
                    <a:pt x="72" y="222"/>
                    <a:pt x="72" y="208"/>
                  </a:cubicBezTo>
                  <a:lnTo>
                    <a:pt x="72" y="184"/>
                  </a:lnTo>
                  <a:lnTo>
                    <a:pt x="72" y="160"/>
                  </a:lnTo>
                  <a:lnTo>
                    <a:pt x="72" y="128"/>
                  </a:lnTo>
                  <a:lnTo>
                    <a:pt x="72" y="104"/>
                  </a:lnTo>
                  <a:lnTo>
                    <a:pt x="120" y="104"/>
                  </a:lnTo>
                  <a:lnTo>
                    <a:pt x="120" y="128"/>
                  </a:lnTo>
                  <a:lnTo>
                    <a:pt x="120" y="160"/>
                  </a:lnTo>
                  <a:lnTo>
                    <a:pt x="120" y="184"/>
                  </a:lnTo>
                  <a:cubicBezTo>
                    <a:pt x="120" y="198"/>
                    <a:pt x="110" y="208"/>
                    <a:pt x="96" y="208"/>
                  </a:cubicBezTo>
                  <a:lnTo>
                    <a:pt x="88" y="208"/>
                  </a:lnTo>
                  <a:lnTo>
                    <a:pt x="112" y="184"/>
                  </a:lnTo>
                  <a:lnTo>
                    <a:pt x="112" y="208"/>
                  </a:lnTo>
                  <a:lnTo>
                    <a:pt x="64" y="208"/>
                  </a:lnTo>
                  <a:lnTo>
                    <a:pt x="64" y="184"/>
                  </a:lnTo>
                  <a:lnTo>
                    <a:pt x="64" y="160"/>
                  </a:lnTo>
                  <a:lnTo>
                    <a:pt x="64" y="128"/>
                  </a:lnTo>
                  <a:lnTo>
                    <a:pt x="64" y="104"/>
                  </a:lnTo>
                  <a:lnTo>
                    <a:pt x="112" y="104"/>
                  </a:lnTo>
                  <a:lnTo>
                    <a:pt x="112" y="128"/>
                  </a:lnTo>
                  <a:lnTo>
                    <a:pt x="64" y="128"/>
                  </a:lnTo>
                  <a:lnTo>
                    <a:pt x="64" y="104"/>
                  </a:lnTo>
                  <a:lnTo>
                    <a:pt x="88" y="128"/>
                  </a:lnTo>
                  <a:lnTo>
                    <a:pt x="80" y="128"/>
                  </a:lnTo>
                  <a:lnTo>
                    <a:pt x="104" y="104"/>
                  </a:lnTo>
                  <a:lnTo>
                    <a:pt x="104" y="128"/>
                  </a:lnTo>
                  <a:lnTo>
                    <a:pt x="56" y="128"/>
                  </a:lnTo>
                  <a:lnTo>
                    <a:pt x="56" y="104"/>
                  </a:lnTo>
                  <a:lnTo>
                    <a:pt x="104" y="104"/>
                  </a:lnTo>
                  <a:lnTo>
                    <a:pt x="104" y="128"/>
                  </a:lnTo>
                  <a:lnTo>
                    <a:pt x="56" y="128"/>
                  </a:lnTo>
                  <a:lnTo>
                    <a:pt x="56" y="104"/>
                  </a:lnTo>
                  <a:lnTo>
                    <a:pt x="104" y="104"/>
                  </a:lnTo>
                  <a:lnTo>
                    <a:pt x="104" y="128"/>
                  </a:lnTo>
                  <a:lnTo>
                    <a:pt x="56" y="128"/>
                  </a:lnTo>
                  <a:lnTo>
                    <a:pt x="56" y="104"/>
                  </a:lnTo>
                  <a:lnTo>
                    <a:pt x="104" y="104"/>
                  </a:ln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lnTo>
                    <a:pt x="72" y="152"/>
                  </a:lnTo>
                  <a:cubicBezTo>
                    <a:pt x="59" y="152"/>
                    <a:pt x="48" y="142"/>
                    <a:pt x="48" y="128"/>
                  </a:cubicBezTo>
                  <a:lnTo>
                    <a:pt x="48" y="104"/>
                  </a:lnTo>
                  <a:lnTo>
                    <a:pt x="96" y="104"/>
                  </a:lnTo>
                  <a:lnTo>
                    <a:pt x="96" y="128"/>
                  </a:lnTo>
                  <a:lnTo>
                    <a:pt x="48" y="128"/>
                  </a:lnTo>
                  <a:lnTo>
                    <a:pt x="48" y="104"/>
                  </a:lnTo>
                  <a:lnTo>
                    <a:pt x="96" y="104"/>
                  </a:lnTo>
                  <a:lnTo>
                    <a:pt x="96" y="128"/>
                  </a:lnTo>
                  <a:lnTo>
                    <a:pt x="48" y="128"/>
                  </a:lnTo>
                  <a:lnTo>
                    <a:pt x="48" y="104"/>
                  </a:lnTo>
                  <a:lnTo>
                    <a:pt x="96" y="104"/>
                  </a:lnTo>
                  <a:lnTo>
                    <a:pt x="96" y="128"/>
                  </a:lnTo>
                  <a:lnTo>
                    <a:pt x="48" y="128"/>
                  </a:lnTo>
                  <a:lnTo>
                    <a:pt x="48" y="104"/>
                  </a:lnTo>
                  <a:lnTo>
                    <a:pt x="48" y="80"/>
                  </a:lnTo>
                  <a:lnTo>
                    <a:pt x="48" y="56"/>
                  </a:lnTo>
                  <a:lnTo>
                    <a:pt x="72" y="80"/>
                  </a:lnTo>
                  <a:lnTo>
                    <a:pt x="64" y="80"/>
                  </a:lnTo>
                  <a:cubicBezTo>
                    <a:pt x="51" y="80"/>
                    <a:pt x="40" y="70"/>
                    <a:pt x="40" y="56"/>
                  </a:cubicBezTo>
                  <a:lnTo>
                    <a:pt x="40" y="24"/>
                  </a:lnTo>
                  <a:lnTo>
                    <a:pt x="88" y="24"/>
                  </a:lnTo>
                  <a:lnTo>
                    <a:pt x="88" y="56"/>
                  </a:lnTo>
                  <a:lnTo>
                    <a:pt x="40" y="56"/>
                  </a:lnTo>
                  <a:lnTo>
                    <a:pt x="40" y="24"/>
                  </a:lnTo>
                  <a:lnTo>
                    <a:pt x="88" y="24"/>
                  </a:lnTo>
                  <a:lnTo>
                    <a:pt x="88" y="56"/>
                  </a:lnTo>
                  <a:lnTo>
                    <a:pt x="40" y="56"/>
                  </a:lnTo>
                  <a:lnTo>
                    <a:pt x="40" y="24"/>
                  </a:lnTo>
                  <a:lnTo>
                    <a:pt x="88" y="24"/>
                  </a:lnTo>
                  <a:lnTo>
                    <a:pt x="88" y="56"/>
                  </a:lnTo>
                  <a:cubicBezTo>
                    <a:pt x="88" y="70"/>
                    <a:pt x="78" y="80"/>
                    <a:pt x="64" y="80"/>
                  </a:cubicBezTo>
                  <a:lnTo>
                    <a:pt x="56" y="80"/>
                  </a:lnTo>
                  <a:lnTo>
                    <a:pt x="80" y="56"/>
                  </a:lnTo>
                  <a:lnTo>
                    <a:pt x="80" y="80"/>
                  </a:lnTo>
                  <a:lnTo>
                    <a:pt x="80" y="104"/>
                  </a:lnTo>
                  <a:lnTo>
                    <a:pt x="80" y="128"/>
                  </a:lnTo>
                  <a:cubicBezTo>
                    <a:pt x="80" y="142"/>
                    <a:pt x="70" y="152"/>
                    <a:pt x="56" y="152"/>
                  </a:cubicBezTo>
                  <a:lnTo>
                    <a:pt x="48" y="152"/>
                  </a:lnTo>
                  <a:lnTo>
                    <a:pt x="72" y="128"/>
                  </a:lnTo>
                  <a:lnTo>
                    <a:pt x="72" y="160"/>
                  </a:lnTo>
                  <a:lnTo>
                    <a:pt x="72" y="184"/>
                  </a:lnTo>
                  <a:lnTo>
                    <a:pt x="72" y="208"/>
                  </a:lnTo>
                  <a:cubicBezTo>
                    <a:pt x="72" y="222"/>
                    <a:pt x="62" y="232"/>
                    <a:pt x="48" y="232"/>
                  </a:cubicBezTo>
                  <a:lnTo>
                    <a:pt x="40" y="232"/>
                  </a:lnTo>
                  <a:cubicBezTo>
                    <a:pt x="27" y="232"/>
                    <a:pt x="16" y="222"/>
                    <a:pt x="16" y="208"/>
                  </a:cubicBezTo>
                  <a:lnTo>
                    <a:pt x="16" y="184"/>
                  </a:lnTo>
                  <a:lnTo>
                    <a:pt x="64" y="184"/>
                  </a:lnTo>
                  <a:lnTo>
                    <a:pt x="64" y="208"/>
                  </a:lnTo>
                  <a:lnTo>
                    <a:pt x="16" y="208"/>
                  </a:lnTo>
                  <a:lnTo>
                    <a:pt x="16" y="184"/>
                  </a:lnTo>
                  <a:lnTo>
                    <a:pt x="64" y="184"/>
                  </a:lnTo>
                  <a:lnTo>
                    <a:pt x="64" y="208"/>
                  </a:lnTo>
                  <a:lnTo>
                    <a:pt x="16" y="208"/>
                  </a:lnTo>
                  <a:lnTo>
                    <a:pt x="16" y="184"/>
                  </a:lnTo>
                  <a:lnTo>
                    <a:pt x="64" y="184"/>
                  </a:lnTo>
                  <a:lnTo>
                    <a:pt x="64" y="208"/>
                  </a:lnTo>
                  <a:lnTo>
                    <a:pt x="16" y="208"/>
                  </a:lnTo>
                  <a:lnTo>
                    <a:pt x="16" y="184"/>
                  </a:lnTo>
                  <a:lnTo>
                    <a:pt x="64" y="184"/>
                  </a:lnTo>
                  <a:lnTo>
                    <a:pt x="64" y="208"/>
                  </a:lnTo>
                  <a:lnTo>
                    <a:pt x="64" y="232"/>
                  </a:lnTo>
                  <a:lnTo>
                    <a:pt x="64" y="256"/>
                  </a:lnTo>
                  <a:lnTo>
                    <a:pt x="64" y="288"/>
                  </a:lnTo>
                  <a:cubicBezTo>
                    <a:pt x="64" y="301"/>
                    <a:pt x="55" y="311"/>
                    <a:pt x="43" y="312"/>
                  </a:cubicBezTo>
                  <a:cubicBezTo>
                    <a:pt x="31" y="314"/>
                    <a:pt x="20" y="306"/>
                    <a:pt x="17" y="294"/>
                  </a:cubicBezTo>
                  <a:lnTo>
                    <a:pt x="9" y="262"/>
                  </a:lnTo>
                  <a:lnTo>
                    <a:pt x="56" y="256"/>
                  </a:lnTo>
                  <a:lnTo>
                    <a:pt x="56" y="288"/>
                  </a:lnTo>
                  <a:lnTo>
                    <a:pt x="8" y="288"/>
                  </a:lnTo>
                  <a:lnTo>
                    <a:pt x="8" y="256"/>
                  </a:lnTo>
                  <a:lnTo>
                    <a:pt x="56" y="256"/>
                  </a:lnTo>
                  <a:lnTo>
                    <a:pt x="56" y="288"/>
                  </a:lnTo>
                  <a:lnTo>
                    <a:pt x="8" y="288"/>
                  </a:lnTo>
                  <a:lnTo>
                    <a:pt x="8" y="256"/>
                  </a:lnTo>
                  <a:lnTo>
                    <a:pt x="56" y="256"/>
                  </a:lnTo>
                  <a:lnTo>
                    <a:pt x="56" y="288"/>
                  </a:lnTo>
                  <a:cubicBezTo>
                    <a:pt x="56" y="302"/>
                    <a:pt x="46" y="312"/>
                    <a:pt x="32" y="312"/>
                  </a:cubicBezTo>
                  <a:lnTo>
                    <a:pt x="24" y="312"/>
                  </a:lnTo>
                  <a:lnTo>
                    <a:pt x="48" y="288"/>
                  </a:lnTo>
                  <a:lnTo>
                    <a:pt x="48" y="312"/>
                  </a:lnTo>
                  <a:lnTo>
                    <a:pt x="48" y="336"/>
                  </a:lnTo>
                  <a:lnTo>
                    <a:pt x="48" y="360"/>
                  </a:lnTo>
                  <a:cubicBezTo>
                    <a:pt x="48" y="374"/>
                    <a:pt x="38" y="384"/>
                    <a:pt x="24" y="384"/>
                  </a:cubicBezTo>
                  <a:cubicBezTo>
                    <a:pt x="11" y="384"/>
                    <a:pt x="0" y="374"/>
                    <a:pt x="0" y="36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2" name="Freeform 34"/>
            <p:cNvSpPr>
              <a:spLocks/>
            </p:cNvSpPr>
            <p:nvPr/>
          </p:nvSpPr>
          <p:spPr bwMode="auto">
            <a:xfrm>
              <a:off x="3326454" y="4674396"/>
              <a:ext cx="33493" cy="830718"/>
            </a:xfrm>
            <a:custGeom>
              <a:avLst/>
              <a:gdLst>
                <a:gd name="T0" fmla="*/ 56 w 280"/>
                <a:gd name="T1" fmla="*/ 4272 h 4472"/>
                <a:gd name="T2" fmla="*/ 56 w 280"/>
                <a:gd name="T3" fmla="*/ 4344 h 4472"/>
                <a:gd name="T4" fmla="*/ 40 w 280"/>
                <a:gd name="T5" fmla="*/ 4296 h 4472"/>
                <a:gd name="T6" fmla="*/ 72 w 280"/>
                <a:gd name="T7" fmla="*/ 4344 h 4472"/>
                <a:gd name="T8" fmla="*/ 32 w 280"/>
                <a:gd name="T9" fmla="*/ 4344 h 4472"/>
                <a:gd name="T10" fmla="*/ 80 w 280"/>
                <a:gd name="T11" fmla="*/ 4320 h 4472"/>
                <a:gd name="T12" fmla="*/ 64 w 280"/>
                <a:gd name="T13" fmla="*/ 4368 h 4472"/>
                <a:gd name="T14" fmla="*/ 64 w 280"/>
                <a:gd name="T15" fmla="*/ 4296 h 4472"/>
                <a:gd name="T16" fmla="*/ 96 w 280"/>
                <a:gd name="T17" fmla="*/ 4344 h 4472"/>
                <a:gd name="T18" fmla="*/ 56 w 280"/>
                <a:gd name="T19" fmla="*/ 4344 h 4472"/>
                <a:gd name="T20" fmla="*/ 88 w 280"/>
                <a:gd name="T21" fmla="*/ 4296 h 4472"/>
                <a:gd name="T22" fmla="*/ 88 w 280"/>
                <a:gd name="T23" fmla="*/ 4320 h 4472"/>
                <a:gd name="T24" fmla="*/ 80 w 280"/>
                <a:gd name="T25" fmla="*/ 4344 h 4472"/>
                <a:gd name="T26" fmla="*/ 144 w 280"/>
                <a:gd name="T27" fmla="*/ 4376 h 4472"/>
                <a:gd name="T28" fmla="*/ 96 w 280"/>
                <a:gd name="T29" fmla="*/ 4344 h 4472"/>
                <a:gd name="T30" fmla="*/ 152 w 280"/>
                <a:gd name="T31" fmla="*/ 4320 h 4472"/>
                <a:gd name="T32" fmla="*/ 184 w 280"/>
                <a:gd name="T33" fmla="*/ 4320 h 4472"/>
                <a:gd name="T34" fmla="*/ 192 w 280"/>
                <a:gd name="T35" fmla="*/ 4136 h 4472"/>
                <a:gd name="T36" fmla="*/ 192 w 280"/>
                <a:gd name="T37" fmla="*/ 3904 h 4472"/>
                <a:gd name="T38" fmla="*/ 200 w 280"/>
                <a:gd name="T39" fmla="*/ 3728 h 4472"/>
                <a:gd name="T40" fmla="*/ 200 w 280"/>
                <a:gd name="T41" fmla="*/ 3464 h 4472"/>
                <a:gd name="T42" fmla="*/ 200 w 280"/>
                <a:gd name="T43" fmla="*/ 3232 h 4472"/>
                <a:gd name="T44" fmla="*/ 208 w 280"/>
                <a:gd name="T45" fmla="*/ 3024 h 4472"/>
                <a:gd name="T46" fmla="*/ 208 w 280"/>
                <a:gd name="T47" fmla="*/ 2744 h 4472"/>
                <a:gd name="T48" fmla="*/ 208 w 280"/>
                <a:gd name="T49" fmla="*/ 2488 h 4472"/>
                <a:gd name="T50" fmla="*/ 216 w 280"/>
                <a:gd name="T51" fmla="*/ 2248 h 4472"/>
                <a:gd name="T52" fmla="*/ 216 w 280"/>
                <a:gd name="T53" fmla="*/ 1912 h 4472"/>
                <a:gd name="T54" fmla="*/ 216 w 280"/>
                <a:gd name="T55" fmla="*/ 1448 h 4472"/>
                <a:gd name="T56" fmla="*/ 224 w 280"/>
                <a:gd name="T57" fmla="*/ 1112 h 4472"/>
                <a:gd name="T58" fmla="*/ 224 w 280"/>
                <a:gd name="T59" fmla="*/ 624 h 4472"/>
                <a:gd name="T60" fmla="*/ 224 w 280"/>
                <a:gd name="T61" fmla="*/ 312 h 4472"/>
                <a:gd name="T62" fmla="*/ 232 w 280"/>
                <a:gd name="T63" fmla="*/ 160 h 4472"/>
                <a:gd name="T64" fmla="*/ 280 w 280"/>
                <a:gd name="T65" fmla="*/ 80 h 4472"/>
                <a:gd name="T66" fmla="*/ 272 w 280"/>
                <a:gd name="T67" fmla="*/ 232 h 4472"/>
                <a:gd name="T68" fmla="*/ 272 w 280"/>
                <a:gd name="T69" fmla="*/ 464 h 4472"/>
                <a:gd name="T70" fmla="*/ 272 w 280"/>
                <a:gd name="T71" fmla="*/ 960 h 4472"/>
                <a:gd name="T72" fmla="*/ 264 w 280"/>
                <a:gd name="T73" fmla="*/ 1296 h 4472"/>
                <a:gd name="T74" fmla="*/ 264 w 280"/>
                <a:gd name="T75" fmla="*/ 1784 h 4472"/>
                <a:gd name="T76" fmla="*/ 264 w 280"/>
                <a:gd name="T77" fmla="*/ 2144 h 4472"/>
                <a:gd name="T78" fmla="*/ 256 w 280"/>
                <a:gd name="T79" fmla="*/ 2408 h 4472"/>
                <a:gd name="T80" fmla="*/ 256 w 280"/>
                <a:gd name="T81" fmla="*/ 2664 h 4472"/>
                <a:gd name="T82" fmla="*/ 256 w 280"/>
                <a:gd name="T83" fmla="*/ 2952 h 4472"/>
                <a:gd name="T84" fmla="*/ 255 w 280"/>
                <a:gd name="T85" fmla="*/ 3192 h 4472"/>
                <a:gd name="T86" fmla="*/ 248 w 280"/>
                <a:gd name="T87" fmla="*/ 3392 h 4472"/>
                <a:gd name="T88" fmla="*/ 248 w 280"/>
                <a:gd name="T89" fmla="*/ 3648 h 4472"/>
                <a:gd name="T90" fmla="*/ 240 w 280"/>
                <a:gd name="T91" fmla="*/ 3832 h 4472"/>
                <a:gd name="T92" fmla="*/ 240 w 280"/>
                <a:gd name="T93" fmla="*/ 4064 h 4472"/>
                <a:gd name="T94" fmla="*/ 232 w 280"/>
                <a:gd name="T95" fmla="*/ 4240 h 4472"/>
                <a:gd name="T96" fmla="*/ 176 w 280"/>
                <a:gd name="T97" fmla="*/ 4368 h 4472"/>
                <a:gd name="T98" fmla="*/ 151 w 280"/>
                <a:gd name="T99" fmla="*/ 4328 h 4472"/>
                <a:gd name="T100" fmla="*/ 96 w 280"/>
                <a:gd name="T101" fmla="*/ 4400 h 4472"/>
                <a:gd name="T102" fmla="*/ 128 w 280"/>
                <a:gd name="T103" fmla="*/ 4344 h 4472"/>
                <a:gd name="T104" fmla="*/ 64 w 280"/>
                <a:gd name="T105" fmla="*/ 4344 h 4472"/>
                <a:gd name="T106" fmla="*/ 104 w 280"/>
                <a:gd name="T107" fmla="*/ 4344 h 4472"/>
                <a:gd name="T108" fmla="*/ 80 w 280"/>
                <a:gd name="T109" fmla="*/ 4368 h 4472"/>
                <a:gd name="T110" fmla="*/ 40 w 280"/>
                <a:gd name="T111" fmla="*/ 4320 h 4472"/>
                <a:gd name="T112" fmla="*/ 88 w 280"/>
                <a:gd name="T113" fmla="*/ 4320 h 4472"/>
                <a:gd name="T114" fmla="*/ 32 w 280"/>
                <a:gd name="T115" fmla="*/ 4320 h 4472"/>
                <a:gd name="T116" fmla="*/ 24 w 280"/>
                <a:gd name="T117" fmla="*/ 4344 h 4472"/>
                <a:gd name="T118" fmla="*/ 64 w 280"/>
                <a:gd name="T119" fmla="*/ 4344 h 4472"/>
                <a:gd name="T120" fmla="*/ 56 w 280"/>
                <a:gd name="T121" fmla="*/ 4344 h 4472"/>
                <a:gd name="T122" fmla="*/ 24 w 280"/>
                <a:gd name="T123" fmla="*/ 4296 h 4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0" h="4472">
                  <a:moveTo>
                    <a:pt x="48" y="4240"/>
                  </a:moveTo>
                  <a:lnTo>
                    <a:pt x="48" y="4272"/>
                  </a:lnTo>
                  <a:lnTo>
                    <a:pt x="24" y="4248"/>
                  </a:lnTo>
                  <a:lnTo>
                    <a:pt x="32" y="4248"/>
                  </a:lnTo>
                  <a:lnTo>
                    <a:pt x="8" y="4272"/>
                  </a:lnTo>
                  <a:lnTo>
                    <a:pt x="8" y="4240"/>
                  </a:lnTo>
                  <a:cubicBezTo>
                    <a:pt x="8" y="4227"/>
                    <a:pt x="19" y="4216"/>
                    <a:pt x="32" y="4216"/>
                  </a:cubicBezTo>
                  <a:cubicBezTo>
                    <a:pt x="46" y="4216"/>
                    <a:pt x="56" y="4227"/>
                    <a:pt x="56" y="4240"/>
                  </a:cubicBezTo>
                  <a:lnTo>
                    <a:pt x="56" y="4272"/>
                  </a:lnTo>
                  <a:lnTo>
                    <a:pt x="56" y="4296"/>
                  </a:lnTo>
                  <a:lnTo>
                    <a:pt x="56" y="4320"/>
                  </a:lnTo>
                  <a:lnTo>
                    <a:pt x="56" y="4344"/>
                  </a:lnTo>
                  <a:cubicBezTo>
                    <a:pt x="56" y="4358"/>
                    <a:pt x="46" y="4368"/>
                    <a:pt x="32" y="4368"/>
                  </a:cubicBezTo>
                  <a:cubicBezTo>
                    <a:pt x="19" y="4368"/>
                    <a:pt x="8" y="4358"/>
                    <a:pt x="8" y="4344"/>
                  </a:cubicBezTo>
                  <a:lnTo>
                    <a:pt x="8" y="4320"/>
                  </a:lnTo>
                  <a:cubicBezTo>
                    <a:pt x="8" y="4307"/>
                    <a:pt x="19" y="4296"/>
                    <a:pt x="32" y="4296"/>
                  </a:cubicBezTo>
                  <a:cubicBezTo>
                    <a:pt x="46" y="4296"/>
                    <a:pt x="56" y="4307"/>
                    <a:pt x="56" y="4320"/>
                  </a:cubicBezTo>
                  <a:lnTo>
                    <a:pt x="56" y="4344"/>
                  </a:lnTo>
                  <a:lnTo>
                    <a:pt x="10" y="4337"/>
                  </a:lnTo>
                  <a:lnTo>
                    <a:pt x="18" y="4313"/>
                  </a:lnTo>
                  <a:cubicBezTo>
                    <a:pt x="21" y="4302"/>
                    <a:pt x="33" y="4295"/>
                    <a:pt x="44" y="4297"/>
                  </a:cubicBezTo>
                  <a:cubicBezTo>
                    <a:pt x="56" y="4299"/>
                    <a:pt x="64" y="4309"/>
                    <a:pt x="64" y="4320"/>
                  </a:cubicBezTo>
                  <a:lnTo>
                    <a:pt x="64" y="4344"/>
                  </a:lnTo>
                  <a:cubicBezTo>
                    <a:pt x="64" y="4358"/>
                    <a:pt x="54" y="4368"/>
                    <a:pt x="40" y="4368"/>
                  </a:cubicBezTo>
                  <a:cubicBezTo>
                    <a:pt x="27" y="4368"/>
                    <a:pt x="16" y="4358"/>
                    <a:pt x="16" y="4344"/>
                  </a:cubicBezTo>
                  <a:lnTo>
                    <a:pt x="16" y="4320"/>
                  </a:lnTo>
                  <a:cubicBezTo>
                    <a:pt x="16" y="4307"/>
                    <a:pt x="27" y="4296"/>
                    <a:pt x="40" y="4296"/>
                  </a:cubicBezTo>
                  <a:cubicBezTo>
                    <a:pt x="54" y="4296"/>
                    <a:pt x="64" y="4307"/>
                    <a:pt x="64" y="4320"/>
                  </a:cubicBezTo>
                  <a:lnTo>
                    <a:pt x="64" y="4344"/>
                  </a:lnTo>
                  <a:lnTo>
                    <a:pt x="40" y="4320"/>
                  </a:lnTo>
                  <a:lnTo>
                    <a:pt x="48" y="4320"/>
                  </a:lnTo>
                  <a:lnTo>
                    <a:pt x="24" y="4344"/>
                  </a:lnTo>
                  <a:lnTo>
                    <a:pt x="24" y="4320"/>
                  </a:lnTo>
                  <a:cubicBezTo>
                    <a:pt x="24" y="4307"/>
                    <a:pt x="35" y="4296"/>
                    <a:pt x="48" y="4296"/>
                  </a:cubicBezTo>
                  <a:cubicBezTo>
                    <a:pt x="62" y="4296"/>
                    <a:pt x="72" y="4307"/>
                    <a:pt x="72" y="4320"/>
                  </a:cubicBezTo>
                  <a:lnTo>
                    <a:pt x="72" y="4344"/>
                  </a:lnTo>
                  <a:cubicBezTo>
                    <a:pt x="72" y="4358"/>
                    <a:pt x="62" y="4368"/>
                    <a:pt x="48" y="4368"/>
                  </a:cubicBezTo>
                  <a:cubicBezTo>
                    <a:pt x="35" y="4368"/>
                    <a:pt x="24" y="4358"/>
                    <a:pt x="24" y="4344"/>
                  </a:cubicBezTo>
                  <a:lnTo>
                    <a:pt x="24" y="4320"/>
                  </a:lnTo>
                  <a:cubicBezTo>
                    <a:pt x="24" y="4307"/>
                    <a:pt x="35" y="4296"/>
                    <a:pt x="48" y="4296"/>
                  </a:cubicBezTo>
                  <a:lnTo>
                    <a:pt x="56" y="4296"/>
                  </a:lnTo>
                  <a:cubicBezTo>
                    <a:pt x="70" y="4296"/>
                    <a:pt x="80" y="4307"/>
                    <a:pt x="80" y="4320"/>
                  </a:cubicBezTo>
                  <a:lnTo>
                    <a:pt x="80" y="4344"/>
                  </a:lnTo>
                  <a:cubicBezTo>
                    <a:pt x="80" y="4358"/>
                    <a:pt x="70" y="4368"/>
                    <a:pt x="56" y="4368"/>
                  </a:cubicBezTo>
                  <a:cubicBezTo>
                    <a:pt x="43" y="4368"/>
                    <a:pt x="32" y="4358"/>
                    <a:pt x="32" y="4344"/>
                  </a:cubicBezTo>
                  <a:lnTo>
                    <a:pt x="32" y="4320"/>
                  </a:lnTo>
                  <a:cubicBezTo>
                    <a:pt x="32" y="4307"/>
                    <a:pt x="43" y="4296"/>
                    <a:pt x="56" y="4296"/>
                  </a:cubicBezTo>
                  <a:cubicBezTo>
                    <a:pt x="70" y="4296"/>
                    <a:pt x="80" y="4307"/>
                    <a:pt x="80" y="4320"/>
                  </a:cubicBezTo>
                  <a:lnTo>
                    <a:pt x="80" y="4344"/>
                  </a:lnTo>
                  <a:cubicBezTo>
                    <a:pt x="80" y="4358"/>
                    <a:pt x="70" y="4368"/>
                    <a:pt x="56" y="4368"/>
                  </a:cubicBezTo>
                  <a:cubicBezTo>
                    <a:pt x="43" y="4368"/>
                    <a:pt x="32" y="4358"/>
                    <a:pt x="32" y="4344"/>
                  </a:cubicBezTo>
                  <a:lnTo>
                    <a:pt x="32" y="4320"/>
                  </a:lnTo>
                  <a:cubicBezTo>
                    <a:pt x="32" y="4307"/>
                    <a:pt x="43" y="4296"/>
                    <a:pt x="56" y="4296"/>
                  </a:cubicBezTo>
                  <a:cubicBezTo>
                    <a:pt x="70" y="4296"/>
                    <a:pt x="80" y="4307"/>
                    <a:pt x="80" y="4320"/>
                  </a:cubicBezTo>
                  <a:lnTo>
                    <a:pt x="80" y="4344"/>
                  </a:lnTo>
                  <a:lnTo>
                    <a:pt x="56" y="4320"/>
                  </a:lnTo>
                  <a:lnTo>
                    <a:pt x="64" y="4320"/>
                  </a:lnTo>
                  <a:lnTo>
                    <a:pt x="40" y="4344"/>
                  </a:lnTo>
                  <a:lnTo>
                    <a:pt x="40" y="4320"/>
                  </a:lnTo>
                  <a:cubicBezTo>
                    <a:pt x="40" y="4307"/>
                    <a:pt x="51" y="4296"/>
                    <a:pt x="64" y="4296"/>
                  </a:cubicBezTo>
                  <a:cubicBezTo>
                    <a:pt x="78" y="4296"/>
                    <a:pt x="88" y="4307"/>
                    <a:pt x="88" y="4320"/>
                  </a:cubicBezTo>
                  <a:lnTo>
                    <a:pt x="88" y="4344"/>
                  </a:lnTo>
                  <a:cubicBezTo>
                    <a:pt x="88" y="4358"/>
                    <a:pt x="78" y="4368"/>
                    <a:pt x="64" y="4368"/>
                  </a:cubicBezTo>
                  <a:cubicBezTo>
                    <a:pt x="51" y="4368"/>
                    <a:pt x="40" y="4358"/>
                    <a:pt x="40" y="4344"/>
                  </a:cubicBezTo>
                  <a:lnTo>
                    <a:pt x="40" y="4320"/>
                  </a:lnTo>
                  <a:cubicBezTo>
                    <a:pt x="40" y="4307"/>
                    <a:pt x="51" y="4296"/>
                    <a:pt x="64" y="4296"/>
                  </a:cubicBezTo>
                  <a:cubicBezTo>
                    <a:pt x="78" y="4296"/>
                    <a:pt x="88" y="4307"/>
                    <a:pt x="88" y="4320"/>
                  </a:cubicBezTo>
                  <a:lnTo>
                    <a:pt x="88" y="4344"/>
                  </a:lnTo>
                  <a:cubicBezTo>
                    <a:pt x="88" y="4358"/>
                    <a:pt x="78" y="4368"/>
                    <a:pt x="64" y="4368"/>
                  </a:cubicBezTo>
                  <a:cubicBezTo>
                    <a:pt x="51" y="4368"/>
                    <a:pt x="40" y="4358"/>
                    <a:pt x="40" y="4344"/>
                  </a:cubicBezTo>
                  <a:lnTo>
                    <a:pt x="40" y="4320"/>
                  </a:lnTo>
                  <a:cubicBezTo>
                    <a:pt x="40" y="4307"/>
                    <a:pt x="51" y="4296"/>
                    <a:pt x="64" y="4296"/>
                  </a:cubicBezTo>
                  <a:cubicBezTo>
                    <a:pt x="78" y="4296"/>
                    <a:pt x="88" y="4307"/>
                    <a:pt x="88" y="4320"/>
                  </a:cubicBezTo>
                  <a:lnTo>
                    <a:pt x="88" y="4344"/>
                  </a:lnTo>
                  <a:lnTo>
                    <a:pt x="64" y="4320"/>
                  </a:lnTo>
                  <a:lnTo>
                    <a:pt x="72" y="4320"/>
                  </a:lnTo>
                  <a:lnTo>
                    <a:pt x="48" y="4344"/>
                  </a:lnTo>
                  <a:lnTo>
                    <a:pt x="48" y="4320"/>
                  </a:lnTo>
                  <a:cubicBezTo>
                    <a:pt x="48" y="4307"/>
                    <a:pt x="59" y="4296"/>
                    <a:pt x="72" y="4296"/>
                  </a:cubicBezTo>
                  <a:cubicBezTo>
                    <a:pt x="86" y="4296"/>
                    <a:pt x="96" y="4307"/>
                    <a:pt x="96" y="4320"/>
                  </a:cubicBezTo>
                  <a:lnTo>
                    <a:pt x="96" y="4344"/>
                  </a:lnTo>
                  <a:lnTo>
                    <a:pt x="72" y="4320"/>
                  </a:lnTo>
                  <a:lnTo>
                    <a:pt x="80" y="4320"/>
                  </a:lnTo>
                  <a:lnTo>
                    <a:pt x="56" y="4344"/>
                  </a:lnTo>
                  <a:lnTo>
                    <a:pt x="56" y="4320"/>
                  </a:lnTo>
                  <a:cubicBezTo>
                    <a:pt x="56" y="4307"/>
                    <a:pt x="67" y="4296"/>
                    <a:pt x="80" y="4296"/>
                  </a:cubicBezTo>
                  <a:cubicBezTo>
                    <a:pt x="94" y="4296"/>
                    <a:pt x="104" y="4307"/>
                    <a:pt x="104" y="4320"/>
                  </a:cubicBezTo>
                  <a:lnTo>
                    <a:pt x="104" y="4344"/>
                  </a:lnTo>
                  <a:cubicBezTo>
                    <a:pt x="104" y="4358"/>
                    <a:pt x="94" y="4368"/>
                    <a:pt x="80" y="4368"/>
                  </a:cubicBezTo>
                  <a:cubicBezTo>
                    <a:pt x="67" y="4368"/>
                    <a:pt x="56" y="4358"/>
                    <a:pt x="56" y="4344"/>
                  </a:cubicBezTo>
                  <a:lnTo>
                    <a:pt x="56" y="4320"/>
                  </a:lnTo>
                  <a:cubicBezTo>
                    <a:pt x="56" y="4307"/>
                    <a:pt x="67" y="4296"/>
                    <a:pt x="80" y="4296"/>
                  </a:cubicBezTo>
                  <a:cubicBezTo>
                    <a:pt x="94" y="4296"/>
                    <a:pt x="104" y="4307"/>
                    <a:pt x="104" y="4320"/>
                  </a:cubicBezTo>
                  <a:lnTo>
                    <a:pt x="104" y="4344"/>
                  </a:lnTo>
                  <a:cubicBezTo>
                    <a:pt x="104" y="4358"/>
                    <a:pt x="94" y="4368"/>
                    <a:pt x="80" y="4368"/>
                  </a:cubicBezTo>
                  <a:cubicBezTo>
                    <a:pt x="67" y="4368"/>
                    <a:pt x="56" y="4358"/>
                    <a:pt x="56" y="4344"/>
                  </a:cubicBezTo>
                  <a:lnTo>
                    <a:pt x="56" y="4320"/>
                  </a:lnTo>
                  <a:cubicBezTo>
                    <a:pt x="56" y="4307"/>
                    <a:pt x="67" y="4296"/>
                    <a:pt x="80" y="4296"/>
                  </a:cubicBezTo>
                  <a:lnTo>
                    <a:pt x="88" y="4296"/>
                  </a:lnTo>
                  <a:cubicBezTo>
                    <a:pt x="102" y="4296"/>
                    <a:pt x="112" y="4307"/>
                    <a:pt x="112" y="4320"/>
                  </a:cubicBezTo>
                  <a:lnTo>
                    <a:pt x="112" y="4344"/>
                  </a:lnTo>
                  <a:cubicBezTo>
                    <a:pt x="112" y="4358"/>
                    <a:pt x="102" y="4368"/>
                    <a:pt x="88" y="4368"/>
                  </a:cubicBezTo>
                  <a:cubicBezTo>
                    <a:pt x="75" y="4368"/>
                    <a:pt x="64" y="4358"/>
                    <a:pt x="64" y="4344"/>
                  </a:cubicBezTo>
                  <a:lnTo>
                    <a:pt x="64" y="4320"/>
                  </a:lnTo>
                  <a:cubicBezTo>
                    <a:pt x="64" y="4307"/>
                    <a:pt x="75" y="4296"/>
                    <a:pt x="88" y="4296"/>
                  </a:cubicBezTo>
                  <a:cubicBezTo>
                    <a:pt x="102" y="4296"/>
                    <a:pt x="112" y="4307"/>
                    <a:pt x="112" y="4320"/>
                  </a:cubicBezTo>
                  <a:lnTo>
                    <a:pt x="112" y="4344"/>
                  </a:lnTo>
                  <a:lnTo>
                    <a:pt x="88" y="4320"/>
                  </a:lnTo>
                  <a:lnTo>
                    <a:pt x="96" y="4320"/>
                  </a:lnTo>
                  <a:lnTo>
                    <a:pt x="72" y="4344"/>
                  </a:lnTo>
                  <a:lnTo>
                    <a:pt x="72" y="4320"/>
                  </a:lnTo>
                  <a:cubicBezTo>
                    <a:pt x="72" y="4307"/>
                    <a:pt x="83" y="4296"/>
                    <a:pt x="96" y="4296"/>
                  </a:cubicBezTo>
                  <a:cubicBezTo>
                    <a:pt x="110" y="4296"/>
                    <a:pt x="120" y="4307"/>
                    <a:pt x="120" y="4320"/>
                  </a:cubicBezTo>
                  <a:lnTo>
                    <a:pt x="120" y="4344"/>
                  </a:lnTo>
                  <a:lnTo>
                    <a:pt x="96" y="4320"/>
                  </a:lnTo>
                  <a:lnTo>
                    <a:pt x="104" y="4320"/>
                  </a:lnTo>
                  <a:lnTo>
                    <a:pt x="80" y="4344"/>
                  </a:lnTo>
                  <a:lnTo>
                    <a:pt x="80" y="4320"/>
                  </a:lnTo>
                  <a:cubicBezTo>
                    <a:pt x="80" y="4307"/>
                    <a:pt x="91" y="4296"/>
                    <a:pt x="104" y="4296"/>
                  </a:cubicBezTo>
                  <a:cubicBezTo>
                    <a:pt x="118" y="4296"/>
                    <a:pt x="128" y="4307"/>
                    <a:pt x="128" y="4320"/>
                  </a:cubicBezTo>
                  <a:lnTo>
                    <a:pt x="128" y="4344"/>
                  </a:lnTo>
                  <a:lnTo>
                    <a:pt x="104" y="4320"/>
                  </a:lnTo>
                  <a:lnTo>
                    <a:pt x="112" y="4320"/>
                  </a:lnTo>
                  <a:lnTo>
                    <a:pt x="120" y="4320"/>
                  </a:lnTo>
                  <a:cubicBezTo>
                    <a:pt x="134" y="4320"/>
                    <a:pt x="144" y="4331"/>
                    <a:pt x="144" y="4344"/>
                  </a:cubicBezTo>
                  <a:lnTo>
                    <a:pt x="144" y="4376"/>
                  </a:lnTo>
                  <a:lnTo>
                    <a:pt x="144" y="4400"/>
                  </a:lnTo>
                  <a:lnTo>
                    <a:pt x="144" y="4424"/>
                  </a:lnTo>
                  <a:lnTo>
                    <a:pt x="144" y="4448"/>
                  </a:lnTo>
                  <a:cubicBezTo>
                    <a:pt x="144" y="4462"/>
                    <a:pt x="134" y="4472"/>
                    <a:pt x="120" y="4472"/>
                  </a:cubicBezTo>
                  <a:cubicBezTo>
                    <a:pt x="107" y="4472"/>
                    <a:pt x="96" y="4462"/>
                    <a:pt x="96" y="4448"/>
                  </a:cubicBezTo>
                  <a:lnTo>
                    <a:pt x="96" y="4424"/>
                  </a:lnTo>
                  <a:lnTo>
                    <a:pt x="96" y="4400"/>
                  </a:lnTo>
                  <a:lnTo>
                    <a:pt x="96" y="4376"/>
                  </a:lnTo>
                  <a:lnTo>
                    <a:pt x="96" y="4344"/>
                  </a:lnTo>
                  <a:cubicBezTo>
                    <a:pt x="96" y="4342"/>
                    <a:pt x="97" y="4339"/>
                    <a:pt x="98" y="4337"/>
                  </a:cubicBezTo>
                  <a:lnTo>
                    <a:pt x="106" y="4313"/>
                  </a:lnTo>
                  <a:cubicBezTo>
                    <a:pt x="109" y="4302"/>
                    <a:pt x="121" y="4295"/>
                    <a:pt x="132" y="4297"/>
                  </a:cubicBezTo>
                  <a:cubicBezTo>
                    <a:pt x="144" y="4299"/>
                    <a:pt x="152" y="4309"/>
                    <a:pt x="152" y="4320"/>
                  </a:cubicBezTo>
                  <a:lnTo>
                    <a:pt x="152" y="4344"/>
                  </a:lnTo>
                  <a:lnTo>
                    <a:pt x="128" y="4320"/>
                  </a:lnTo>
                  <a:lnTo>
                    <a:pt x="136" y="4320"/>
                  </a:lnTo>
                  <a:lnTo>
                    <a:pt x="144" y="4320"/>
                  </a:lnTo>
                  <a:lnTo>
                    <a:pt x="152" y="4320"/>
                  </a:lnTo>
                  <a:lnTo>
                    <a:pt x="160" y="4320"/>
                  </a:lnTo>
                  <a:lnTo>
                    <a:pt x="168" y="4320"/>
                  </a:lnTo>
                  <a:lnTo>
                    <a:pt x="176" y="4320"/>
                  </a:lnTo>
                  <a:lnTo>
                    <a:pt x="184" y="4320"/>
                  </a:lnTo>
                  <a:lnTo>
                    <a:pt x="192" y="4320"/>
                  </a:lnTo>
                  <a:lnTo>
                    <a:pt x="200" y="4320"/>
                  </a:lnTo>
                  <a:lnTo>
                    <a:pt x="208" y="4320"/>
                  </a:lnTo>
                  <a:lnTo>
                    <a:pt x="184" y="4344"/>
                  </a:lnTo>
                  <a:lnTo>
                    <a:pt x="184" y="4320"/>
                  </a:lnTo>
                  <a:lnTo>
                    <a:pt x="184" y="4296"/>
                  </a:lnTo>
                  <a:lnTo>
                    <a:pt x="184" y="4272"/>
                  </a:lnTo>
                  <a:lnTo>
                    <a:pt x="184" y="4240"/>
                  </a:lnTo>
                  <a:lnTo>
                    <a:pt x="184" y="4216"/>
                  </a:lnTo>
                  <a:cubicBezTo>
                    <a:pt x="184" y="4214"/>
                    <a:pt x="185" y="4211"/>
                    <a:pt x="186" y="4209"/>
                  </a:cubicBezTo>
                  <a:lnTo>
                    <a:pt x="194" y="4185"/>
                  </a:lnTo>
                  <a:lnTo>
                    <a:pt x="192" y="4192"/>
                  </a:lnTo>
                  <a:lnTo>
                    <a:pt x="192" y="4168"/>
                  </a:lnTo>
                  <a:lnTo>
                    <a:pt x="192" y="4136"/>
                  </a:lnTo>
                  <a:lnTo>
                    <a:pt x="192" y="4112"/>
                  </a:lnTo>
                  <a:lnTo>
                    <a:pt x="192" y="4088"/>
                  </a:lnTo>
                  <a:lnTo>
                    <a:pt x="192" y="4064"/>
                  </a:lnTo>
                  <a:lnTo>
                    <a:pt x="192" y="4032"/>
                  </a:lnTo>
                  <a:lnTo>
                    <a:pt x="192" y="4008"/>
                  </a:lnTo>
                  <a:lnTo>
                    <a:pt x="192" y="3984"/>
                  </a:lnTo>
                  <a:lnTo>
                    <a:pt x="192" y="3960"/>
                  </a:lnTo>
                  <a:lnTo>
                    <a:pt x="192" y="3936"/>
                  </a:lnTo>
                  <a:lnTo>
                    <a:pt x="192" y="3904"/>
                  </a:lnTo>
                  <a:lnTo>
                    <a:pt x="192" y="3880"/>
                  </a:lnTo>
                  <a:lnTo>
                    <a:pt x="192" y="3856"/>
                  </a:lnTo>
                  <a:lnTo>
                    <a:pt x="192" y="3832"/>
                  </a:lnTo>
                  <a:lnTo>
                    <a:pt x="192" y="3800"/>
                  </a:lnTo>
                  <a:lnTo>
                    <a:pt x="192" y="3776"/>
                  </a:lnTo>
                  <a:cubicBezTo>
                    <a:pt x="192" y="3774"/>
                    <a:pt x="193" y="3771"/>
                    <a:pt x="194" y="3769"/>
                  </a:cubicBezTo>
                  <a:lnTo>
                    <a:pt x="202" y="3745"/>
                  </a:lnTo>
                  <a:lnTo>
                    <a:pt x="200" y="3752"/>
                  </a:lnTo>
                  <a:lnTo>
                    <a:pt x="200" y="3728"/>
                  </a:lnTo>
                  <a:lnTo>
                    <a:pt x="200" y="3696"/>
                  </a:lnTo>
                  <a:lnTo>
                    <a:pt x="200" y="3672"/>
                  </a:lnTo>
                  <a:lnTo>
                    <a:pt x="200" y="3648"/>
                  </a:lnTo>
                  <a:lnTo>
                    <a:pt x="200" y="3624"/>
                  </a:lnTo>
                  <a:lnTo>
                    <a:pt x="200" y="3600"/>
                  </a:lnTo>
                  <a:lnTo>
                    <a:pt x="200" y="3568"/>
                  </a:lnTo>
                  <a:lnTo>
                    <a:pt x="200" y="3544"/>
                  </a:lnTo>
                  <a:lnTo>
                    <a:pt x="200" y="3496"/>
                  </a:lnTo>
                  <a:lnTo>
                    <a:pt x="200" y="3464"/>
                  </a:lnTo>
                  <a:lnTo>
                    <a:pt x="200" y="3440"/>
                  </a:lnTo>
                  <a:lnTo>
                    <a:pt x="200" y="3416"/>
                  </a:lnTo>
                  <a:lnTo>
                    <a:pt x="200" y="3392"/>
                  </a:lnTo>
                  <a:lnTo>
                    <a:pt x="200" y="3360"/>
                  </a:lnTo>
                  <a:lnTo>
                    <a:pt x="200" y="3336"/>
                  </a:lnTo>
                  <a:lnTo>
                    <a:pt x="200" y="3312"/>
                  </a:lnTo>
                  <a:lnTo>
                    <a:pt x="200" y="3288"/>
                  </a:lnTo>
                  <a:lnTo>
                    <a:pt x="200" y="3256"/>
                  </a:lnTo>
                  <a:lnTo>
                    <a:pt x="200" y="3232"/>
                  </a:lnTo>
                  <a:lnTo>
                    <a:pt x="200" y="3208"/>
                  </a:lnTo>
                  <a:cubicBezTo>
                    <a:pt x="200" y="3206"/>
                    <a:pt x="201" y="3203"/>
                    <a:pt x="202" y="3201"/>
                  </a:cubicBezTo>
                  <a:lnTo>
                    <a:pt x="210" y="3177"/>
                  </a:lnTo>
                  <a:lnTo>
                    <a:pt x="208" y="3184"/>
                  </a:lnTo>
                  <a:lnTo>
                    <a:pt x="208" y="3160"/>
                  </a:lnTo>
                  <a:lnTo>
                    <a:pt x="208" y="3128"/>
                  </a:lnTo>
                  <a:lnTo>
                    <a:pt x="208" y="3080"/>
                  </a:lnTo>
                  <a:lnTo>
                    <a:pt x="208" y="3056"/>
                  </a:lnTo>
                  <a:lnTo>
                    <a:pt x="208" y="3024"/>
                  </a:lnTo>
                  <a:lnTo>
                    <a:pt x="208" y="3000"/>
                  </a:lnTo>
                  <a:lnTo>
                    <a:pt x="208" y="2976"/>
                  </a:lnTo>
                  <a:lnTo>
                    <a:pt x="208" y="2952"/>
                  </a:lnTo>
                  <a:lnTo>
                    <a:pt x="208" y="2896"/>
                  </a:lnTo>
                  <a:lnTo>
                    <a:pt x="208" y="2872"/>
                  </a:lnTo>
                  <a:lnTo>
                    <a:pt x="208" y="2824"/>
                  </a:lnTo>
                  <a:lnTo>
                    <a:pt x="208" y="2792"/>
                  </a:lnTo>
                  <a:lnTo>
                    <a:pt x="208" y="2768"/>
                  </a:lnTo>
                  <a:lnTo>
                    <a:pt x="208" y="2744"/>
                  </a:lnTo>
                  <a:lnTo>
                    <a:pt x="208" y="2720"/>
                  </a:lnTo>
                  <a:lnTo>
                    <a:pt x="208" y="2688"/>
                  </a:lnTo>
                  <a:lnTo>
                    <a:pt x="208" y="2664"/>
                  </a:lnTo>
                  <a:lnTo>
                    <a:pt x="208" y="2640"/>
                  </a:lnTo>
                  <a:lnTo>
                    <a:pt x="208" y="2584"/>
                  </a:lnTo>
                  <a:lnTo>
                    <a:pt x="208" y="2560"/>
                  </a:lnTo>
                  <a:lnTo>
                    <a:pt x="208" y="2536"/>
                  </a:lnTo>
                  <a:lnTo>
                    <a:pt x="208" y="2512"/>
                  </a:lnTo>
                  <a:lnTo>
                    <a:pt x="208" y="2488"/>
                  </a:lnTo>
                  <a:lnTo>
                    <a:pt x="208" y="2456"/>
                  </a:lnTo>
                  <a:lnTo>
                    <a:pt x="208" y="2432"/>
                  </a:lnTo>
                  <a:lnTo>
                    <a:pt x="208" y="2408"/>
                  </a:lnTo>
                  <a:cubicBezTo>
                    <a:pt x="208" y="2407"/>
                    <a:pt x="209" y="2406"/>
                    <a:pt x="209" y="2405"/>
                  </a:cubicBezTo>
                  <a:lnTo>
                    <a:pt x="217" y="2349"/>
                  </a:lnTo>
                  <a:lnTo>
                    <a:pt x="216" y="2352"/>
                  </a:lnTo>
                  <a:lnTo>
                    <a:pt x="216" y="2304"/>
                  </a:lnTo>
                  <a:lnTo>
                    <a:pt x="216" y="2280"/>
                  </a:lnTo>
                  <a:lnTo>
                    <a:pt x="216" y="2248"/>
                  </a:lnTo>
                  <a:lnTo>
                    <a:pt x="216" y="2224"/>
                  </a:lnTo>
                  <a:lnTo>
                    <a:pt x="216" y="2200"/>
                  </a:lnTo>
                  <a:lnTo>
                    <a:pt x="216" y="2144"/>
                  </a:lnTo>
                  <a:lnTo>
                    <a:pt x="216" y="2120"/>
                  </a:lnTo>
                  <a:lnTo>
                    <a:pt x="216" y="2072"/>
                  </a:lnTo>
                  <a:lnTo>
                    <a:pt x="216" y="2016"/>
                  </a:lnTo>
                  <a:lnTo>
                    <a:pt x="216" y="1992"/>
                  </a:lnTo>
                  <a:lnTo>
                    <a:pt x="216" y="1944"/>
                  </a:lnTo>
                  <a:lnTo>
                    <a:pt x="216" y="1912"/>
                  </a:lnTo>
                  <a:lnTo>
                    <a:pt x="216" y="1864"/>
                  </a:lnTo>
                  <a:lnTo>
                    <a:pt x="216" y="1840"/>
                  </a:lnTo>
                  <a:lnTo>
                    <a:pt x="216" y="1784"/>
                  </a:lnTo>
                  <a:lnTo>
                    <a:pt x="216" y="1712"/>
                  </a:lnTo>
                  <a:lnTo>
                    <a:pt x="216" y="1656"/>
                  </a:lnTo>
                  <a:lnTo>
                    <a:pt x="216" y="1608"/>
                  </a:lnTo>
                  <a:lnTo>
                    <a:pt x="216" y="1552"/>
                  </a:lnTo>
                  <a:lnTo>
                    <a:pt x="216" y="1504"/>
                  </a:lnTo>
                  <a:lnTo>
                    <a:pt x="216" y="1448"/>
                  </a:lnTo>
                  <a:lnTo>
                    <a:pt x="216" y="1400"/>
                  </a:lnTo>
                  <a:lnTo>
                    <a:pt x="216" y="1344"/>
                  </a:lnTo>
                  <a:lnTo>
                    <a:pt x="216" y="1296"/>
                  </a:lnTo>
                  <a:lnTo>
                    <a:pt x="216" y="1240"/>
                  </a:lnTo>
                  <a:lnTo>
                    <a:pt x="216" y="1192"/>
                  </a:lnTo>
                  <a:lnTo>
                    <a:pt x="216" y="1136"/>
                  </a:lnTo>
                  <a:cubicBezTo>
                    <a:pt x="216" y="1134"/>
                    <a:pt x="217" y="1131"/>
                    <a:pt x="218" y="1129"/>
                  </a:cubicBezTo>
                  <a:lnTo>
                    <a:pt x="226" y="1105"/>
                  </a:lnTo>
                  <a:lnTo>
                    <a:pt x="224" y="1112"/>
                  </a:lnTo>
                  <a:lnTo>
                    <a:pt x="224" y="1064"/>
                  </a:lnTo>
                  <a:lnTo>
                    <a:pt x="224" y="1008"/>
                  </a:lnTo>
                  <a:lnTo>
                    <a:pt x="224" y="960"/>
                  </a:lnTo>
                  <a:lnTo>
                    <a:pt x="224" y="904"/>
                  </a:lnTo>
                  <a:lnTo>
                    <a:pt x="224" y="856"/>
                  </a:lnTo>
                  <a:lnTo>
                    <a:pt x="224" y="776"/>
                  </a:lnTo>
                  <a:lnTo>
                    <a:pt x="224" y="728"/>
                  </a:lnTo>
                  <a:lnTo>
                    <a:pt x="224" y="672"/>
                  </a:lnTo>
                  <a:lnTo>
                    <a:pt x="224" y="624"/>
                  </a:lnTo>
                  <a:lnTo>
                    <a:pt x="224" y="568"/>
                  </a:lnTo>
                  <a:lnTo>
                    <a:pt x="224" y="520"/>
                  </a:lnTo>
                  <a:lnTo>
                    <a:pt x="224" y="464"/>
                  </a:lnTo>
                  <a:lnTo>
                    <a:pt x="224" y="440"/>
                  </a:lnTo>
                  <a:lnTo>
                    <a:pt x="224" y="416"/>
                  </a:lnTo>
                  <a:lnTo>
                    <a:pt x="224" y="392"/>
                  </a:lnTo>
                  <a:lnTo>
                    <a:pt x="224" y="360"/>
                  </a:lnTo>
                  <a:lnTo>
                    <a:pt x="224" y="336"/>
                  </a:lnTo>
                  <a:lnTo>
                    <a:pt x="224" y="312"/>
                  </a:lnTo>
                  <a:lnTo>
                    <a:pt x="224" y="288"/>
                  </a:lnTo>
                  <a:lnTo>
                    <a:pt x="224" y="256"/>
                  </a:lnTo>
                  <a:lnTo>
                    <a:pt x="224" y="232"/>
                  </a:lnTo>
                  <a:lnTo>
                    <a:pt x="224" y="208"/>
                  </a:lnTo>
                  <a:lnTo>
                    <a:pt x="224" y="184"/>
                  </a:lnTo>
                  <a:lnTo>
                    <a:pt x="224" y="160"/>
                  </a:lnTo>
                  <a:cubicBezTo>
                    <a:pt x="224" y="147"/>
                    <a:pt x="235" y="136"/>
                    <a:pt x="248" y="136"/>
                  </a:cubicBezTo>
                  <a:lnTo>
                    <a:pt x="256" y="136"/>
                  </a:lnTo>
                  <a:lnTo>
                    <a:pt x="232" y="160"/>
                  </a:lnTo>
                  <a:lnTo>
                    <a:pt x="232" y="128"/>
                  </a:lnTo>
                  <a:lnTo>
                    <a:pt x="232" y="104"/>
                  </a:lnTo>
                  <a:lnTo>
                    <a:pt x="232" y="80"/>
                  </a:lnTo>
                  <a:lnTo>
                    <a:pt x="232" y="56"/>
                  </a:lnTo>
                  <a:lnTo>
                    <a:pt x="232" y="24"/>
                  </a:lnTo>
                  <a:cubicBezTo>
                    <a:pt x="232" y="11"/>
                    <a:pt x="243" y="0"/>
                    <a:pt x="256" y="0"/>
                  </a:cubicBezTo>
                  <a:cubicBezTo>
                    <a:pt x="270" y="0"/>
                    <a:pt x="280" y="11"/>
                    <a:pt x="280" y="24"/>
                  </a:cubicBezTo>
                  <a:lnTo>
                    <a:pt x="280" y="56"/>
                  </a:lnTo>
                  <a:lnTo>
                    <a:pt x="280" y="80"/>
                  </a:lnTo>
                  <a:lnTo>
                    <a:pt x="280" y="104"/>
                  </a:lnTo>
                  <a:lnTo>
                    <a:pt x="280" y="128"/>
                  </a:lnTo>
                  <a:lnTo>
                    <a:pt x="280" y="160"/>
                  </a:lnTo>
                  <a:cubicBezTo>
                    <a:pt x="280" y="174"/>
                    <a:pt x="270" y="184"/>
                    <a:pt x="256" y="184"/>
                  </a:cubicBezTo>
                  <a:lnTo>
                    <a:pt x="248" y="184"/>
                  </a:lnTo>
                  <a:lnTo>
                    <a:pt x="272" y="160"/>
                  </a:lnTo>
                  <a:lnTo>
                    <a:pt x="272" y="184"/>
                  </a:lnTo>
                  <a:lnTo>
                    <a:pt x="272" y="208"/>
                  </a:lnTo>
                  <a:lnTo>
                    <a:pt x="272" y="232"/>
                  </a:lnTo>
                  <a:lnTo>
                    <a:pt x="272" y="256"/>
                  </a:lnTo>
                  <a:lnTo>
                    <a:pt x="272" y="288"/>
                  </a:lnTo>
                  <a:lnTo>
                    <a:pt x="272" y="312"/>
                  </a:lnTo>
                  <a:lnTo>
                    <a:pt x="272" y="336"/>
                  </a:lnTo>
                  <a:lnTo>
                    <a:pt x="272" y="360"/>
                  </a:lnTo>
                  <a:lnTo>
                    <a:pt x="272" y="392"/>
                  </a:lnTo>
                  <a:lnTo>
                    <a:pt x="272" y="416"/>
                  </a:lnTo>
                  <a:lnTo>
                    <a:pt x="272" y="440"/>
                  </a:lnTo>
                  <a:lnTo>
                    <a:pt x="272" y="464"/>
                  </a:lnTo>
                  <a:lnTo>
                    <a:pt x="272" y="520"/>
                  </a:lnTo>
                  <a:lnTo>
                    <a:pt x="272" y="568"/>
                  </a:lnTo>
                  <a:lnTo>
                    <a:pt x="272" y="624"/>
                  </a:lnTo>
                  <a:lnTo>
                    <a:pt x="272" y="672"/>
                  </a:lnTo>
                  <a:lnTo>
                    <a:pt x="272" y="728"/>
                  </a:lnTo>
                  <a:lnTo>
                    <a:pt x="272" y="776"/>
                  </a:lnTo>
                  <a:lnTo>
                    <a:pt x="272" y="856"/>
                  </a:lnTo>
                  <a:lnTo>
                    <a:pt x="272" y="904"/>
                  </a:lnTo>
                  <a:lnTo>
                    <a:pt x="272" y="960"/>
                  </a:lnTo>
                  <a:lnTo>
                    <a:pt x="272" y="1008"/>
                  </a:lnTo>
                  <a:lnTo>
                    <a:pt x="272" y="1064"/>
                  </a:lnTo>
                  <a:lnTo>
                    <a:pt x="272" y="1112"/>
                  </a:lnTo>
                  <a:cubicBezTo>
                    <a:pt x="272" y="1115"/>
                    <a:pt x="272" y="1118"/>
                    <a:pt x="271" y="1120"/>
                  </a:cubicBezTo>
                  <a:lnTo>
                    <a:pt x="263" y="1144"/>
                  </a:lnTo>
                  <a:lnTo>
                    <a:pt x="264" y="1136"/>
                  </a:lnTo>
                  <a:lnTo>
                    <a:pt x="264" y="1192"/>
                  </a:lnTo>
                  <a:lnTo>
                    <a:pt x="264" y="1240"/>
                  </a:lnTo>
                  <a:lnTo>
                    <a:pt x="264" y="1296"/>
                  </a:lnTo>
                  <a:lnTo>
                    <a:pt x="264" y="1344"/>
                  </a:lnTo>
                  <a:lnTo>
                    <a:pt x="264" y="1400"/>
                  </a:lnTo>
                  <a:lnTo>
                    <a:pt x="264" y="1448"/>
                  </a:lnTo>
                  <a:lnTo>
                    <a:pt x="264" y="1504"/>
                  </a:lnTo>
                  <a:lnTo>
                    <a:pt x="264" y="1552"/>
                  </a:lnTo>
                  <a:lnTo>
                    <a:pt x="264" y="1608"/>
                  </a:lnTo>
                  <a:lnTo>
                    <a:pt x="264" y="1656"/>
                  </a:lnTo>
                  <a:lnTo>
                    <a:pt x="264" y="1712"/>
                  </a:lnTo>
                  <a:lnTo>
                    <a:pt x="264" y="1784"/>
                  </a:lnTo>
                  <a:lnTo>
                    <a:pt x="264" y="1840"/>
                  </a:lnTo>
                  <a:lnTo>
                    <a:pt x="264" y="1864"/>
                  </a:lnTo>
                  <a:lnTo>
                    <a:pt x="264" y="1912"/>
                  </a:lnTo>
                  <a:lnTo>
                    <a:pt x="264" y="1944"/>
                  </a:lnTo>
                  <a:lnTo>
                    <a:pt x="264" y="1992"/>
                  </a:lnTo>
                  <a:lnTo>
                    <a:pt x="264" y="2016"/>
                  </a:lnTo>
                  <a:lnTo>
                    <a:pt x="264" y="2072"/>
                  </a:lnTo>
                  <a:lnTo>
                    <a:pt x="264" y="2120"/>
                  </a:lnTo>
                  <a:lnTo>
                    <a:pt x="264" y="2144"/>
                  </a:lnTo>
                  <a:lnTo>
                    <a:pt x="264" y="2200"/>
                  </a:lnTo>
                  <a:lnTo>
                    <a:pt x="264" y="2224"/>
                  </a:lnTo>
                  <a:lnTo>
                    <a:pt x="264" y="2248"/>
                  </a:lnTo>
                  <a:lnTo>
                    <a:pt x="264" y="2280"/>
                  </a:lnTo>
                  <a:lnTo>
                    <a:pt x="264" y="2304"/>
                  </a:lnTo>
                  <a:lnTo>
                    <a:pt x="264" y="2352"/>
                  </a:lnTo>
                  <a:cubicBezTo>
                    <a:pt x="264" y="2354"/>
                    <a:pt x="264" y="2355"/>
                    <a:pt x="264" y="2356"/>
                  </a:cubicBezTo>
                  <a:lnTo>
                    <a:pt x="256" y="2412"/>
                  </a:lnTo>
                  <a:lnTo>
                    <a:pt x="256" y="2408"/>
                  </a:lnTo>
                  <a:lnTo>
                    <a:pt x="256" y="2432"/>
                  </a:lnTo>
                  <a:lnTo>
                    <a:pt x="256" y="2456"/>
                  </a:lnTo>
                  <a:lnTo>
                    <a:pt x="256" y="2488"/>
                  </a:lnTo>
                  <a:lnTo>
                    <a:pt x="256" y="2512"/>
                  </a:lnTo>
                  <a:lnTo>
                    <a:pt x="256" y="2536"/>
                  </a:lnTo>
                  <a:lnTo>
                    <a:pt x="256" y="2560"/>
                  </a:lnTo>
                  <a:lnTo>
                    <a:pt x="256" y="2584"/>
                  </a:lnTo>
                  <a:lnTo>
                    <a:pt x="256" y="2640"/>
                  </a:lnTo>
                  <a:lnTo>
                    <a:pt x="256" y="2664"/>
                  </a:lnTo>
                  <a:lnTo>
                    <a:pt x="256" y="2688"/>
                  </a:lnTo>
                  <a:lnTo>
                    <a:pt x="256" y="2720"/>
                  </a:lnTo>
                  <a:lnTo>
                    <a:pt x="256" y="2744"/>
                  </a:lnTo>
                  <a:lnTo>
                    <a:pt x="256" y="2768"/>
                  </a:lnTo>
                  <a:lnTo>
                    <a:pt x="256" y="2792"/>
                  </a:lnTo>
                  <a:lnTo>
                    <a:pt x="256" y="2824"/>
                  </a:lnTo>
                  <a:lnTo>
                    <a:pt x="256" y="2872"/>
                  </a:lnTo>
                  <a:lnTo>
                    <a:pt x="256" y="2896"/>
                  </a:lnTo>
                  <a:lnTo>
                    <a:pt x="256" y="2952"/>
                  </a:lnTo>
                  <a:lnTo>
                    <a:pt x="256" y="2976"/>
                  </a:lnTo>
                  <a:lnTo>
                    <a:pt x="256" y="3000"/>
                  </a:lnTo>
                  <a:lnTo>
                    <a:pt x="256" y="3024"/>
                  </a:lnTo>
                  <a:lnTo>
                    <a:pt x="256" y="3056"/>
                  </a:lnTo>
                  <a:lnTo>
                    <a:pt x="256" y="3080"/>
                  </a:lnTo>
                  <a:lnTo>
                    <a:pt x="256" y="3128"/>
                  </a:lnTo>
                  <a:lnTo>
                    <a:pt x="256" y="3160"/>
                  </a:lnTo>
                  <a:lnTo>
                    <a:pt x="256" y="3184"/>
                  </a:lnTo>
                  <a:cubicBezTo>
                    <a:pt x="256" y="3187"/>
                    <a:pt x="256" y="3190"/>
                    <a:pt x="255" y="3192"/>
                  </a:cubicBezTo>
                  <a:lnTo>
                    <a:pt x="247" y="3216"/>
                  </a:lnTo>
                  <a:lnTo>
                    <a:pt x="248" y="3208"/>
                  </a:lnTo>
                  <a:lnTo>
                    <a:pt x="248" y="3232"/>
                  </a:lnTo>
                  <a:lnTo>
                    <a:pt x="248" y="3256"/>
                  </a:lnTo>
                  <a:lnTo>
                    <a:pt x="248" y="3288"/>
                  </a:lnTo>
                  <a:lnTo>
                    <a:pt x="248" y="3312"/>
                  </a:lnTo>
                  <a:lnTo>
                    <a:pt x="248" y="3336"/>
                  </a:lnTo>
                  <a:lnTo>
                    <a:pt x="248" y="3360"/>
                  </a:lnTo>
                  <a:lnTo>
                    <a:pt x="248" y="3392"/>
                  </a:lnTo>
                  <a:lnTo>
                    <a:pt x="248" y="3416"/>
                  </a:lnTo>
                  <a:lnTo>
                    <a:pt x="248" y="3440"/>
                  </a:lnTo>
                  <a:lnTo>
                    <a:pt x="248" y="3464"/>
                  </a:lnTo>
                  <a:lnTo>
                    <a:pt x="248" y="3496"/>
                  </a:lnTo>
                  <a:lnTo>
                    <a:pt x="248" y="3544"/>
                  </a:lnTo>
                  <a:lnTo>
                    <a:pt x="248" y="3568"/>
                  </a:lnTo>
                  <a:lnTo>
                    <a:pt x="248" y="3600"/>
                  </a:lnTo>
                  <a:lnTo>
                    <a:pt x="248" y="3624"/>
                  </a:lnTo>
                  <a:lnTo>
                    <a:pt x="248" y="3648"/>
                  </a:lnTo>
                  <a:lnTo>
                    <a:pt x="248" y="3672"/>
                  </a:lnTo>
                  <a:lnTo>
                    <a:pt x="248" y="3696"/>
                  </a:lnTo>
                  <a:lnTo>
                    <a:pt x="248" y="3728"/>
                  </a:lnTo>
                  <a:lnTo>
                    <a:pt x="248" y="3752"/>
                  </a:lnTo>
                  <a:cubicBezTo>
                    <a:pt x="248" y="3755"/>
                    <a:pt x="248" y="3758"/>
                    <a:pt x="247" y="3760"/>
                  </a:cubicBezTo>
                  <a:lnTo>
                    <a:pt x="239" y="3784"/>
                  </a:lnTo>
                  <a:lnTo>
                    <a:pt x="240" y="3776"/>
                  </a:lnTo>
                  <a:lnTo>
                    <a:pt x="240" y="3800"/>
                  </a:lnTo>
                  <a:lnTo>
                    <a:pt x="240" y="3832"/>
                  </a:lnTo>
                  <a:lnTo>
                    <a:pt x="240" y="3856"/>
                  </a:lnTo>
                  <a:lnTo>
                    <a:pt x="240" y="3880"/>
                  </a:lnTo>
                  <a:lnTo>
                    <a:pt x="240" y="3904"/>
                  </a:lnTo>
                  <a:lnTo>
                    <a:pt x="240" y="3936"/>
                  </a:lnTo>
                  <a:lnTo>
                    <a:pt x="240" y="3960"/>
                  </a:lnTo>
                  <a:lnTo>
                    <a:pt x="240" y="3984"/>
                  </a:lnTo>
                  <a:lnTo>
                    <a:pt x="240" y="4008"/>
                  </a:lnTo>
                  <a:lnTo>
                    <a:pt x="240" y="4032"/>
                  </a:lnTo>
                  <a:lnTo>
                    <a:pt x="240" y="4064"/>
                  </a:lnTo>
                  <a:lnTo>
                    <a:pt x="240" y="4088"/>
                  </a:lnTo>
                  <a:lnTo>
                    <a:pt x="240" y="4112"/>
                  </a:lnTo>
                  <a:lnTo>
                    <a:pt x="240" y="4136"/>
                  </a:lnTo>
                  <a:lnTo>
                    <a:pt x="240" y="4168"/>
                  </a:lnTo>
                  <a:lnTo>
                    <a:pt x="240" y="4192"/>
                  </a:lnTo>
                  <a:cubicBezTo>
                    <a:pt x="240" y="4195"/>
                    <a:pt x="240" y="4198"/>
                    <a:pt x="239" y="4200"/>
                  </a:cubicBezTo>
                  <a:lnTo>
                    <a:pt x="231" y="4224"/>
                  </a:lnTo>
                  <a:lnTo>
                    <a:pt x="232" y="4216"/>
                  </a:lnTo>
                  <a:lnTo>
                    <a:pt x="232" y="4240"/>
                  </a:lnTo>
                  <a:lnTo>
                    <a:pt x="232" y="4272"/>
                  </a:lnTo>
                  <a:lnTo>
                    <a:pt x="232" y="4296"/>
                  </a:lnTo>
                  <a:lnTo>
                    <a:pt x="232" y="4320"/>
                  </a:lnTo>
                  <a:lnTo>
                    <a:pt x="232" y="4344"/>
                  </a:lnTo>
                  <a:cubicBezTo>
                    <a:pt x="232" y="4358"/>
                    <a:pt x="222" y="4368"/>
                    <a:pt x="208" y="4368"/>
                  </a:cubicBezTo>
                  <a:lnTo>
                    <a:pt x="200" y="4368"/>
                  </a:lnTo>
                  <a:lnTo>
                    <a:pt x="192" y="4368"/>
                  </a:lnTo>
                  <a:lnTo>
                    <a:pt x="184" y="4368"/>
                  </a:lnTo>
                  <a:lnTo>
                    <a:pt x="176" y="4368"/>
                  </a:lnTo>
                  <a:lnTo>
                    <a:pt x="168" y="4368"/>
                  </a:lnTo>
                  <a:lnTo>
                    <a:pt x="160" y="4368"/>
                  </a:lnTo>
                  <a:lnTo>
                    <a:pt x="152" y="4368"/>
                  </a:lnTo>
                  <a:lnTo>
                    <a:pt x="144" y="4368"/>
                  </a:lnTo>
                  <a:lnTo>
                    <a:pt x="136" y="4368"/>
                  </a:lnTo>
                  <a:lnTo>
                    <a:pt x="128" y="4368"/>
                  </a:lnTo>
                  <a:cubicBezTo>
                    <a:pt x="115" y="4368"/>
                    <a:pt x="104" y="4358"/>
                    <a:pt x="104" y="4344"/>
                  </a:cubicBezTo>
                  <a:lnTo>
                    <a:pt x="104" y="4320"/>
                  </a:lnTo>
                  <a:lnTo>
                    <a:pt x="151" y="4328"/>
                  </a:lnTo>
                  <a:lnTo>
                    <a:pt x="143" y="4352"/>
                  </a:lnTo>
                  <a:lnTo>
                    <a:pt x="144" y="4344"/>
                  </a:lnTo>
                  <a:lnTo>
                    <a:pt x="144" y="4376"/>
                  </a:lnTo>
                  <a:lnTo>
                    <a:pt x="144" y="4400"/>
                  </a:lnTo>
                  <a:lnTo>
                    <a:pt x="144" y="4424"/>
                  </a:lnTo>
                  <a:lnTo>
                    <a:pt x="144" y="4448"/>
                  </a:lnTo>
                  <a:lnTo>
                    <a:pt x="96" y="4448"/>
                  </a:lnTo>
                  <a:lnTo>
                    <a:pt x="96" y="4424"/>
                  </a:lnTo>
                  <a:lnTo>
                    <a:pt x="96" y="4400"/>
                  </a:lnTo>
                  <a:lnTo>
                    <a:pt x="96" y="4376"/>
                  </a:lnTo>
                  <a:lnTo>
                    <a:pt x="96" y="4344"/>
                  </a:lnTo>
                  <a:lnTo>
                    <a:pt x="120" y="4368"/>
                  </a:lnTo>
                  <a:lnTo>
                    <a:pt x="112" y="4368"/>
                  </a:lnTo>
                  <a:lnTo>
                    <a:pt x="104" y="4368"/>
                  </a:lnTo>
                  <a:cubicBezTo>
                    <a:pt x="91" y="4368"/>
                    <a:pt x="80" y="4358"/>
                    <a:pt x="80" y="4344"/>
                  </a:cubicBezTo>
                  <a:lnTo>
                    <a:pt x="80" y="4320"/>
                  </a:lnTo>
                  <a:lnTo>
                    <a:pt x="128" y="4320"/>
                  </a:lnTo>
                  <a:lnTo>
                    <a:pt x="128" y="4344"/>
                  </a:lnTo>
                  <a:cubicBezTo>
                    <a:pt x="128" y="4358"/>
                    <a:pt x="118" y="4368"/>
                    <a:pt x="104" y="4368"/>
                  </a:cubicBezTo>
                  <a:lnTo>
                    <a:pt x="96" y="4368"/>
                  </a:lnTo>
                  <a:cubicBezTo>
                    <a:pt x="83" y="4368"/>
                    <a:pt x="72" y="4358"/>
                    <a:pt x="72" y="4344"/>
                  </a:cubicBezTo>
                  <a:lnTo>
                    <a:pt x="72" y="4320"/>
                  </a:lnTo>
                  <a:lnTo>
                    <a:pt x="120" y="4320"/>
                  </a:lnTo>
                  <a:lnTo>
                    <a:pt x="120" y="4344"/>
                  </a:lnTo>
                  <a:cubicBezTo>
                    <a:pt x="120" y="4358"/>
                    <a:pt x="110" y="4368"/>
                    <a:pt x="96" y="4368"/>
                  </a:cubicBezTo>
                  <a:lnTo>
                    <a:pt x="88" y="4368"/>
                  </a:lnTo>
                  <a:cubicBezTo>
                    <a:pt x="75" y="4368"/>
                    <a:pt x="64" y="4358"/>
                    <a:pt x="64" y="4344"/>
                  </a:cubicBezTo>
                  <a:lnTo>
                    <a:pt x="64" y="4320"/>
                  </a:lnTo>
                  <a:lnTo>
                    <a:pt x="112" y="4320"/>
                  </a:lnTo>
                  <a:lnTo>
                    <a:pt x="112" y="4344"/>
                  </a:lnTo>
                  <a:lnTo>
                    <a:pt x="64" y="4344"/>
                  </a:lnTo>
                  <a:lnTo>
                    <a:pt x="64" y="4320"/>
                  </a:lnTo>
                  <a:lnTo>
                    <a:pt x="88" y="4344"/>
                  </a:lnTo>
                  <a:lnTo>
                    <a:pt x="80" y="4344"/>
                  </a:lnTo>
                  <a:lnTo>
                    <a:pt x="104" y="4320"/>
                  </a:lnTo>
                  <a:lnTo>
                    <a:pt x="104" y="4344"/>
                  </a:lnTo>
                  <a:lnTo>
                    <a:pt x="56" y="4344"/>
                  </a:lnTo>
                  <a:lnTo>
                    <a:pt x="56" y="4320"/>
                  </a:lnTo>
                  <a:lnTo>
                    <a:pt x="104" y="4320"/>
                  </a:lnTo>
                  <a:lnTo>
                    <a:pt x="104" y="4344"/>
                  </a:lnTo>
                  <a:lnTo>
                    <a:pt x="56" y="4344"/>
                  </a:lnTo>
                  <a:lnTo>
                    <a:pt x="56" y="4320"/>
                  </a:lnTo>
                  <a:lnTo>
                    <a:pt x="104" y="4320"/>
                  </a:lnTo>
                  <a:lnTo>
                    <a:pt x="104" y="4344"/>
                  </a:lnTo>
                  <a:cubicBezTo>
                    <a:pt x="104" y="4358"/>
                    <a:pt x="94" y="4368"/>
                    <a:pt x="80" y="4368"/>
                  </a:cubicBezTo>
                  <a:lnTo>
                    <a:pt x="72" y="4368"/>
                  </a:lnTo>
                  <a:cubicBezTo>
                    <a:pt x="59" y="4368"/>
                    <a:pt x="48" y="4358"/>
                    <a:pt x="48" y="4344"/>
                  </a:cubicBezTo>
                  <a:lnTo>
                    <a:pt x="48" y="4320"/>
                  </a:lnTo>
                  <a:lnTo>
                    <a:pt x="96" y="4320"/>
                  </a:lnTo>
                  <a:lnTo>
                    <a:pt x="96" y="4344"/>
                  </a:lnTo>
                  <a:cubicBezTo>
                    <a:pt x="96" y="4358"/>
                    <a:pt x="86" y="4368"/>
                    <a:pt x="72" y="4368"/>
                  </a:cubicBezTo>
                  <a:lnTo>
                    <a:pt x="64" y="4368"/>
                  </a:lnTo>
                  <a:cubicBezTo>
                    <a:pt x="51" y="4368"/>
                    <a:pt x="40" y="4358"/>
                    <a:pt x="40" y="4344"/>
                  </a:cubicBezTo>
                  <a:lnTo>
                    <a:pt x="40" y="4320"/>
                  </a:lnTo>
                  <a:lnTo>
                    <a:pt x="88" y="4320"/>
                  </a:lnTo>
                  <a:lnTo>
                    <a:pt x="88" y="4344"/>
                  </a:lnTo>
                  <a:lnTo>
                    <a:pt x="40" y="4344"/>
                  </a:lnTo>
                  <a:lnTo>
                    <a:pt x="40" y="4320"/>
                  </a:lnTo>
                  <a:lnTo>
                    <a:pt x="88" y="4320"/>
                  </a:lnTo>
                  <a:lnTo>
                    <a:pt x="88" y="4344"/>
                  </a:lnTo>
                  <a:lnTo>
                    <a:pt x="40" y="4344"/>
                  </a:lnTo>
                  <a:lnTo>
                    <a:pt x="40" y="4320"/>
                  </a:lnTo>
                  <a:lnTo>
                    <a:pt x="88" y="4320"/>
                  </a:lnTo>
                  <a:lnTo>
                    <a:pt x="88" y="4344"/>
                  </a:lnTo>
                  <a:cubicBezTo>
                    <a:pt x="88" y="4358"/>
                    <a:pt x="78" y="4368"/>
                    <a:pt x="64" y="4368"/>
                  </a:cubicBezTo>
                  <a:lnTo>
                    <a:pt x="56" y="4368"/>
                  </a:lnTo>
                  <a:cubicBezTo>
                    <a:pt x="43" y="4368"/>
                    <a:pt x="32" y="4358"/>
                    <a:pt x="32" y="4344"/>
                  </a:cubicBezTo>
                  <a:lnTo>
                    <a:pt x="32" y="4320"/>
                  </a:lnTo>
                  <a:lnTo>
                    <a:pt x="80" y="4320"/>
                  </a:lnTo>
                  <a:lnTo>
                    <a:pt x="80" y="4344"/>
                  </a:lnTo>
                  <a:lnTo>
                    <a:pt x="32" y="4344"/>
                  </a:lnTo>
                  <a:lnTo>
                    <a:pt x="32" y="4320"/>
                  </a:lnTo>
                  <a:lnTo>
                    <a:pt x="80" y="4320"/>
                  </a:lnTo>
                  <a:lnTo>
                    <a:pt x="80" y="4344"/>
                  </a:lnTo>
                  <a:lnTo>
                    <a:pt x="32" y="4344"/>
                  </a:lnTo>
                  <a:lnTo>
                    <a:pt x="32" y="4320"/>
                  </a:lnTo>
                  <a:lnTo>
                    <a:pt x="56" y="4344"/>
                  </a:lnTo>
                  <a:lnTo>
                    <a:pt x="48" y="4344"/>
                  </a:lnTo>
                  <a:lnTo>
                    <a:pt x="72" y="4320"/>
                  </a:lnTo>
                  <a:lnTo>
                    <a:pt x="72" y="4344"/>
                  </a:lnTo>
                  <a:lnTo>
                    <a:pt x="24" y="4344"/>
                  </a:lnTo>
                  <a:lnTo>
                    <a:pt x="24" y="4320"/>
                  </a:lnTo>
                  <a:lnTo>
                    <a:pt x="72" y="4320"/>
                  </a:lnTo>
                  <a:lnTo>
                    <a:pt x="72" y="4344"/>
                  </a:lnTo>
                  <a:cubicBezTo>
                    <a:pt x="72" y="4358"/>
                    <a:pt x="62" y="4368"/>
                    <a:pt x="48" y="4368"/>
                  </a:cubicBezTo>
                  <a:lnTo>
                    <a:pt x="40" y="4368"/>
                  </a:lnTo>
                  <a:cubicBezTo>
                    <a:pt x="27" y="4368"/>
                    <a:pt x="16" y="4358"/>
                    <a:pt x="16" y="4344"/>
                  </a:cubicBezTo>
                  <a:lnTo>
                    <a:pt x="16" y="4320"/>
                  </a:lnTo>
                  <a:lnTo>
                    <a:pt x="64" y="4320"/>
                  </a:lnTo>
                  <a:lnTo>
                    <a:pt x="64" y="4344"/>
                  </a:lnTo>
                  <a:lnTo>
                    <a:pt x="16" y="4344"/>
                  </a:lnTo>
                  <a:lnTo>
                    <a:pt x="16" y="4320"/>
                  </a:lnTo>
                  <a:lnTo>
                    <a:pt x="63" y="4328"/>
                  </a:lnTo>
                  <a:lnTo>
                    <a:pt x="55" y="4352"/>
                  </a:lnTo>
                  <a:cubicBezTo>
                    <a:pt x="52" y="4363"/>
                    <a:pt x="40" y="4370"/>
                    <a:pt x="29" y="4368"/>
                  </a:cubicBezTo>
                  <a:cubicBezTo>
                    <a:pt x="17" y="4366"/>
                    <a:pt x="8" y="4356"/>
                    <a:pt x="8" y="4344"/>
                  </a:cubicBezTo>
                  <a:lnTo>
                    <a:pt x="8" y="4320"/>
                  </a:lnTo>
                  <a:lnTo>
                    <a:pt x="56" y="4320"/>
                  </a:lnTo>
                  <a:lnTo>
                    <a:pt x="56" y="4344"/>
                  </a:lnTo>
                  <a:lnTo>
                    <a:pt x="8" y="4344"/>
                  </a:lnTo>
                  <a:lnTo>
                    <a:pt x="8" y="4320"/>
                  </a:lnTo>
                  <a:lnTo>
                    <a:pt x="8" y="4296"/>
                  </a:lnTo>
                  <a:lnTo>
                    <a:pt x="8" y="4272"/>
                  </a:lnTo>
                  <a:lnTo>
                    <a:pt x="8" y="4240"/>
                  </a:lnTo>
                  <a:lnTo>
                    <a:pt x="56" y="4240"/>
                  </a:lnTo>
                  <a:lnTo>
                    <a:pt x="56" y="4272"/>
                  </a:lnTo>
                  <a:cubicBezTo>
                    <a:pt x="56" y="4286"/>
                    <a:pt x="46" y="4296"/>
                    <a:pt x="32" y="4296"/>
                  </a:cubicBezTo>
                  <a:lnTo>
                    <a:pt x="24" y="4296"/>
                  </a:lnTo>
                  <a:cubicBezTo>
                    <a:pt x="11" y="4296"/>
                    <a:pt x="0" y="4286"/>
                    <a:pt x="0" y="4272"/>
                  </a:cubicBezTo>
                  <a:lnTo>
                    <a:pt x="0" y="4240"/>
                  </a:lnTo>
                  <a:cubicBezTo>
                    <a:pt x="0" y="4227"/>
                    <a:pt x="11" y="4216"/>
                    <a:pt x="24" y="4216"/>
                  </a:cubicBezTo>
                  <a:cubicBezTo>
                    <a:pt x="38" y="4216"/>
                    <a:pt x="48" y="4227"/>
                    <a:pt x="48" y="42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3" name="Freeform 35"/>
            <p:cNvSpPr>
              <a:spLocks/>
            </p:cNvSpPr>
            <p:nvPr/>
          </p:nvSpPr>
          <p:spPr bwMode="auto">
            <a:xfrm>
              <a:off x="3354365" y="3955619"/>
              <a:ext cx="24189" cy="728597"/>
            </a:xfrm>
            <a:custGeom>
              <a:avLst/>
              <a:gdLst>
                <a:gd name="T0" fmla="*/ 0 w 400"/>
                <a:gd name="T1" fmla="*/ 7408 h 7856"/>
                <a:gd name="T2" fmla="*/ 16 w 400"/>
                <a:gd name="T3" fmla="*/ 7088 h 7856"/>
                <a:gd name="T4" fmla="*/ 16 w 400"/>
                <a:gd name="T5" fmla="*/ 6624 h 7856"/>
                <a:gd name="T6" fmla="*/ 32 w 400"/>
                <a:gd name="T7" fmla="*/ 6320 h 7856"/>
                <a:gd name="T8" fmla="*/ 35 w 400"/>
                <a:gd name="T9" fmla="*/ 5889 h 7856"/>
                <a:gd name="T10" fmla="*/ 48 w 400"/>
                <a:gd name="T11" fmla="*/ 5488 h 7856"/>
                <a:gd name="T12" fmla="*/ 48 w 400"/>
                <a:gd name="T13" fmla="*/ 5024 h 7856"/>
                <a:gd name="T14" fmla="*/ 64 w 400"/>
                <a:gd name="T15" fmla="*/ 4704 h 7856"/>
                <a:gd name="T16" fmla="*/ 64 w 400"/>
                <a:gd name="T17" fmla="*/ 4560 h 7856"/>
                <a:gd name="T18" fmla="*/ 176 w 400"/>
                <a:gd name="T19" fmla="*/ 4400 h 7856"/>
                <a:gd name="T20" fmla="*/ 80 w 400"/>
                <a:gd name="T21" fmla="*/ 4032 h 7856"/>
                <a:gd name="T22" fmla="*/ 96 w 400"/>
                <a:gd name="T23" fmla="*/ 3728 h 7856"/>
                <a:gd name="T24" fmla="*/ 112 w 400"/>
                <a:gd name="T25" fmla="*/ 3424 h 7856"/>
                <a:gd name="T26" fmla="*/ 112 w 400"/>
                <a:gd name="T27" fmla="*/ 2944 h 7856"/>
                <a:gd name="T28" fmla="*/ 128 w 400"/>
                <a:gd name="T29" fmla="*/ 2592 h 7856"/>
                <a:gd name="T30" fmla="*/ 128 w 400"/>
                <a:gd name="T31" fmla="*/ 2432 h 7856"/>
                <a:gd name="T32" fmla="*/ 144 w 400"/>
                <a:gd name="T33" fmla="*/ 2336 h 7856"/>
                <a:gd name="T34" fmla="*/ 208 w 400"/>
                <a:gd name="T35" fmla="*/ 2224 h 7856"/>
                <a:gd name="T36" fmla="*/ 160 w 400"/>
                <a:gd name="T37" fmla="*/ 2176 h 7856"/>
                <a:gd name="T38" fmla="*/ 256 w 400"/>
                <a:gd name="T39" fmla="*/ 2128 h 7856"/>
                <a:gd name="T40" fmla="*/ 256 w 400"/>
                <a:gd name="T41" fmla="*/ 1968 h 7856"/>
                <a:gd name="T42" fmla="*/ 272 w 400"/>
                <a:gd name="T43" fmla="*/ 1808 h 7856"/>
                <a:gd name="T44" fmla="*/ 176 w 400"/>
                <a:gd name="T45" fmla="*/ 1552 h 7856"/>
                <a:gd name="T46" fmla="*/ 288 w 400"/>
                <a:gd name="T47" fmla="*/ 1344 h 7856"/>
                <a:gd name="T48" fmla="*/ 208 w 400"/>
                <a:gd name="T49" fmla="*/ 1248 h 7856"/>
                <a:gd name="T50" fmla="*/ 224 w 400"/>
                <a:gd name="T51" fmla="*/ 1136 h 7856"/>
                <a:gd name="T52" fmla="*/ 240 w 400"/>
                <a:gd name="T53" fmla="*/ 832 h 7856"/>
                <a:gd name="T54" fmla="*/ 240 w 400"/>
                <a:gd name="T55" fmla="*/ 672 h 7856"/>
                <a:gd name="T56" fmla="*/ 352 w 400"/>
                <a:gd name="T57" fmla="*/ 576 h 7856"/>
                <a:gd name="T58" fmla="*/ 272 w 400"/>
                <a:gd name="T59" fmla="*/ 368 h 7856"/>
                <a:gd name="T60" fmla="*/ 272 w 400"/>
                <a:gd name="T61" fmla="*/ 208 h 7856"/>
                <a:gd name="T62" fmla="*/ 384 w 400"/>
                <a:gd name="T63" fmla="*/ 208 h 7856"/>
                <a:gd name="T64" fmla="*/ 304 w 400"/>
                <a:gd name="T65" fmla="*/ 112 h 7856"/>
                <a:gd name="T66" fmla="*/ 400 w 400"/>
                <a:gd name="T67" fmla="*/ 112 h 7856"/>
                <a:gd name="T68" fmla="*/ 384 w 400"/>
                <a:gd name="T69" fmla="*/ 208 h 7856"/>
                <a:gd name="T70" fmla="*/ 368 w 400"/>
                <a:gd name="T71" fmla="*/ 368 h 7856"/>
                <a:gd name="T72" fmla="*/ 352 w 400"/>
                <a:gd name="T73" fmla="*/ 464 h 7856"/>
                <a:gd name="T74" fmla="*/ 336 w 400"/>
                <a:gd name="T75" fmla="*/ 576 h 7856"/>
                <a:gd name="T76" fmla="*/ 336 w 400"/>
                <a:gd name="T77" fmla="*/ 832 h 7856"/>
                <a:gd name="T78" fmla="*/ 320 w 400"/>
                <a:gd name="T79" fmla="*/ 1136 h 7856"/>
                <a:gd name="T80" fmla="*/ 304 w 400"/>
                <a:gd name="T81" fmla="*/ 1296 h 7856"/>
                <a:gd name="T82" fmla="*/ 288 w 400"/>
                <a:gd name="T83" fmla="*/ 1408 h 7856"/>
                <a:gd name="T84" fmla="*/ 272 w 400"/>
                <a:gd name="T85" fmla="*/ 1712 h 7856"/>
                <a:gd name="T86" fmla="*/ 272 w 400"/>
                <a:gd name="T87" fmla="*/ 1968 h 7856"/>
                <a:gd name="T88" fmla="*/ 256 w 400"/>
                <a:gd name="T89" fmla="*/ 2128 h 7856"/>
                <a:gd name="T90" fmla="*/ 256 w 400"/>
                <a:gd name="T91" fmla="*/ 2176 h 7856"/>
                <a:gd name="T92" fmla="*/ 240 w 400"/>
                <a:gd name="T93" fmla="*/ 2272 h 7856"/>
                <a:gd name="T94" fmla="*/ 144 w 400"/>
                <a:gd name="T95" fmla="*/ 2480 h 7856"/>
                <a:gd name="T96" fmla="*/ 128 w 400"/>
                <a:gd name="T97" fmla="*/ 2640 h 7856"/>
                <a:gd name="T98" fmla="*/ 206 w 400"/>
                <a:gd name="T99" fmla="*/ 2912 h 7856"/>
                <a:gd name="T100" fmla="*/ 208 w 400"/>
                <a:gd name="T101" fmla="*/ 3312 h 7856"/>
                <a:gd name="T102" fmla="*/ 192 w 400"/>
                <a:gd name="T103" fmla="*/ 3632 h 7856"/>
                <a:gd name="T104" fmla="*/ 176 w 400"/>
                <a:gd name="T105" fmla="*/ 3936 h 7856"/>
                <a:gd name="T106" fmla="*/ 176 w 400"/>
                <a:gd name="T107" fmla="*/ 4400 h 7856"/>
                <a:gd name="T108" fmla="*/ 160 w 400"/>
                <a:gd name="T109" fmla="*/ 4560 h 7856"/>
                <a:gd name="T110" fmla="*/ 160 w 400"/>
                <a:gd name="T111" fmla="*/ 4816 h 7856"/>
                <a:gd name="T112" fmla="*/ 144 w 400"/>
                <a:gd name="T113" fmla="*/ 5120 h 7856"/>
                <a:gd name="T114" fmla="*/ 144 w 400"/>
                <a:gd name="T115" fmla="*/ 5584 h 7856"/>
                <a:gd name="T116" fmla="*/ 128 w 400"/>
                <a:gd name="T117" fmla="*/ 5952 h 7856"/>
                <a:gd name="T118" fmla="*/ 128 w 400"/>
                <a:gd name="T119" fmla="*/ 6416 h 7856"/>
                <a:gd name="T120" fmla="*/ 112 w 400"/>
                <a:gd name="T121" fmla="*/ 6720 h 7856"/>
                <a:gd name="T122" fmla="*/ 112 w 400"/>
                <a:gd name="T123" fmla="*/ 7200 h 7856"/>
                <a:gd name="T124" fmla="*/ 96 w 400"/>
                <a:gd name="T125" fmla="*/ 7504 h 7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" h="7856">
                  <a:moveTo>
                    <a:pt x="0" y="7808"/>
                  </a:moveTo>
                  <a:lnTo>
                    <a:pt x="0" y="7760"/>
                  </a:lnTo>
                  <a:lnTo>
                    <a:pt x="0" y="7712"/>
                  </a:lnTo>
                  <a:lnTo>
                    <a:pt x="0" y="7664"/>
                  </a:lnTo>
                  <a:lnTo>
                    <a:pt x="0" y="7600"/>
                  </a:lnTo>
                  <a:lnTo>
                    <a:pt x="0" y="7552"/>
                  </a:lnTo>
                  <a:lnTo>
                    <a:pt x="0" y="7504"/>
                  </a:lnTo>
                  <a:lnTo>
                    <a:pt x="0" y="7456"/>
                  </a:lnTo>
                  <a:lnTo>
                    <a:pt x="0" y="7408"/>
                  </a:lnTo>
                  <a:lnTo>
                    <a:pt x="0" y="7344"/>
                  </a:lnTo>
                  <a:lnTo>
                    <a:pt x="0" y="7296"/>
                  </a:lnTo>
                  <a:cubicBezTo>
                    <a:pt x="0" y="7270"/>
                    <a:pt x="22" y="7248"/>
                    <a:pt x="48" y="7248"/>
                  </a:cubicBezTo>
                  <a:lnTo>
                    <a:pt x="64" y="7248"/>
                  </a:lnTo>
                  <a:lnTo>
                    <a:pt x="16" y="7296"/>
                  </a:lnTo>
                  <a:lnTo>
                    <a:pt x="16" y="7248"/>
                  </a:lnTo>
                  <a:lnTo>
                    <a:pt x="16" y="7200"/>
                  </a:lnTo>
                  <a:lnTo>
                    <a:pt x="16" y="7136"/>
                  </a:lnTo>
                  <a:lnTo>
                    <a:pt x="16" y="7088"/>
                  </a:lnTo>
                  <a:lnTo>
                    <a:pt x="16" y="7040"/>
                  </a:lnTo>
                  <a:lnTo>
                    <a:pt x="16" y="6992"/>
                  </a:lnTo>
                  <a:lnTo>
                    <a:pt x="16" y="6928"/>
                  </a:lnTo>
                  <a:lnTo>
                    <a:pt x="16" y="6880"/>
                  </a:lnTo>
                  <a:lnTo>
                    <a:pt x="16" y="6832"/>
                  </a:lnTo>
                  <a:lnTo>
                    <a:pt x="16" y="6784"/>
                  </a:lnTo>
                  <a:lnTo>
                    <a:pt x="16" y="6720"/>
                  </a:lnTo>
                  <a:lnTo>
                    <a:pt x="16" y="6672"/>
                  </a:lnTo>
                  <a:lnTo>
                    <a:pt x="16" y="6624"/>
                  </a:lnTo>
                  <a:lnTo>
                    <a:pt x="16" y="6576"/>
                  </a:lnTo>
                  <a:cubicBezTo>
                    <a:pt x="16" y="6550"/>
                    <a:pt x="38" y="6528"/>
                    <a:pt x="64" y="6528"/>
                  </a:cubicBezTo>
                  <a:lnTo>
                    <a:pt x="80" y="6528"/>
                  </a:lnTo>
                  <a:lnTo>
                    <a:pt x="32" y="6576"/>
                  </a:lnTo>
                  <a:lnTo>
                    <a:pt x="32" y="6528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68"/>
                  </a:lnTo>
                  <a:lnTo>
                    <a:pt x="32" y="6320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60"/>
                  </a:lnTo>
                  <a:lnTo>
                    <a:pt x="32" y="6112"/>
                  </a:lnTo>
                  <a:lnTo>
                    <a:pt x="32" y="6048"/>
                  </a:lnTo>
                  <a:lnTo>
                    <a:pt x="32" y="6000"/>
                  </a:lnTo>
                  <a:lnTo>
                    <a:pt x="32" y="5952"/>
                  </a:lnTo>
                  <a:lnTo>
                    <a:pt x="32" y="5904"/>
                  </a:lnTo>
                  <a:cubicBezTo>
                    <a:pt x="32" y="5899"/>
                    <a:pt x="33" y="5894"/>
                    <a:pt x="35" y="5889"/>
                  </a:cubicBezTo>
                  <a:lnTo>
                    <a:pt x="51" y="5841"/>
                  </a:lnTo>
                  <a:lnTo>
                    <a:pt x="48" y="5856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96"/>
                  </a:lnTo>
                  <a:lnTo>
                    <a:pt x="48" y="5648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40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84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76"/>
                  </a:lnTo>
                  <a:lnTo>
                    <a:pt x="48" y="4912"/>
                  </a:lnTo>
                  <a:lnTo>
                    <a:pt x="48" y="4864"/>
                  </a:lnTo>
                  <a:cubicBezTo>
                    <a:pt x="48" y="4838"/>
                    <a:pt x="70" y="4816"/>
                    <a:pt x="96" y="4816"/>
                  </a:cubicBezTo>
                  <a:lnTo>
                    <a:pt x="112" y="4816"/>
                  </a:lnTo>
                  <a:lnTo>
                    <a:pt x="64" y="4864"/>
                  </a:lnTo>
                  <a:lnTo>
                    <a:pt x="64" y="4816"/>
                  </a:lnTo>
                  <a:lnTo>
                    <a:pt x="64" y="4768"/>
                  </a:lnTo>
                  <a:lnTo>
                    <a:pt x="64" y="4704"/>
                  </a:lnTo>
                  <a:lnTo>
                    <a:pt x="64" y="4656"/>
                  </a:lnTo>
                  <a:cubicBezTo>
                    <a:pt x="64" y="4630"/>
                    <a:pt x="86" y="4608"/>
                    <a:pt x="112" y="4608"/>
                  </a:cubicBezTo>
                  <a:cubicBezTo>
                    <a:pt x="139" y="4608"/>
                    <a:pt x="160" y="4630"/>
                    <a:pt x="160" y="4656"/>
                  </a:cubicBezTo>
                  <a:lnTo>
                    <a:pt x="160" y="4704"/>
                  </a:lnTo>
                  <a:cubicBezTo>
                    <a:pt x="160" y="4731"/>
                    <a:pt x="139" y="4752"/>
                    <a:pt x="112" y="4752"/>
                  </a:cubicBezTo>
                  <a:cubicBezTo>
                    <a:pt x="86" y="4752"/>
                    <a:pt x="64" y="4731"/>
                    <a:pt x="64" y="4704"/>
                  </a:cubicBezTo>
                  <a:lnTo>
                    <a:pt x="64" y="4656"/>
                  </a:lnTo>
                  <a:lnTo>
                    <a:pt x="64" y="4608"/>
                  </a:lnTo>
                  <a:lnTo>
                    <a:pt x="64" y="4560"/>
                  </a:lnTo>
                  <a:lnTo>
                    <a:pt x="64" y="4496"/>
                  </a:lnTo>
                  <a:lnTo>
                    <a:pt x="64" y="4448"/>
                  </a:lnTo>
                  <a:cubicBezTo>
                    <a:pt x="64" y="4443"/>
                    <a:pt x="65" y="4438"/>
                    <a:pt x="67" y="4433"/>
                  </a:cubicBezTo>
                  <a:lnTo>
                    <a:pt x="83" y="4385"/>
                  </a:lnTo>
                  <a:lnTo>
                    <a:pt x="80" y="4400"/>
                  </a:lnTo>
                  <a:lnTo>
                    <a:pt x="80" y="4352"/>
                  </a:lnTo>
                  <a:cubicBezTo>
                    <a:pt x="80" y="4326"/>
                    <a:pt x="102" y="4304"/>
                    <a:pt x="128" y="4304"/>
                  </a:cubicBezTo>
                  <a:cubicBezTo>
                    <a:pt x="155" y="4304"/>
                    <a:pt x="176" y="4326"/>
                    <a:pt x="176" y="4352"/>
                  </a:cubicBezTo>
                  <a:lnTo>
                    <a:pt x="176" y="4400"/>
                  </a:lnTo>
                  <a:cubicBezTo>
                    <a:pt x="176" y="4427"/>
                    <a:pt x="155" y="4448"/>
                    <a:pt x="128" y="4448"/>
                  </a:cubicBezTo>
                  <a:cubicBezTo>
                    <a:pt x="102" y="4448"/>
                    <a:pt x="80" y="4427"/>
                    <a:pt x="80" y="4400"/>
                  </a:cubicBezTo>
                  <a:lnTo>
                    <a:pt x="80" y="4352"/>
                  </a:lnTo>
                  <a:lnTo>
                    <a:pt x="80" y="4304"/>
                  </a:lnTo>
                  <a:lnTo>
                    <a:pt x="80" y="4240"/>
                  </a:lnTo>
                  <a:lnTo>
                    <a:pt x="80" y="4192"/>
                  </a:lnTo>
                  <a:lnTo>
                    <a:pt x="80" y="4144"/>
                  </a:lnTo>
                  <a:lnTo>
                    <a:pt x="80" y="4096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36"/>
                  </a:lnTo>
                  <a:lnTo>
                    <a:pt x="80" y="3888"/>
                  </a:lnTo>
                  <a:cubicBezTo>
                    <a:pt x="80" y="3862"/>
                    <a:pt x="102" y="3840"/>
                    <a:pt x="128" y="3840"/>
                  </a:cubicBezTo>
                  <a:lnTo>
                    <a:pt x="144" y="3840"/>
                  </a:lnTo>
                  <a:lnTo>
                    <a:pt x="96" y="3888"/>
                  </a:lnTo>
                  <a:lnTo>
                    <a:pt x="96" y="3824"/>
                  </a:lnTo>
                  <a:lnTo>
                    <a:pt x="96" y="3776"/>
                  </a:lnTo>
                  <a:lnTo>
                    <a:pt x="96" y="3728"/>
                  </a:lnTo>
                  <a:lnTo>
                    <a:pt x="96" y="3680"/>
                  </a:lnTo>
                  <a:lnTo>
                    <a:pt x="96" y="3632"/>
                  </a:lnTo>
                  <a:lnTo>
                    <a:pt x="96" y="3568"/>
                  </a:lnTo>
                  <a:lnTo>
                    <a:pt x="96" y="3520"/>
                  </a:lnTo>
                  <a:lnTo>
                    <a:pt x="96" y="3472"/>
                  </a:lnTo>
                  <a:cubicBezTo>
                    <a:pt x="96" y="3446"/>
                    <a:pt x="118" y="3424"/>
                    <a:pt x="144" y="3424"/>
                  </a:cubicBezTo>
                  <a:lnTo>
                    <a:pt x="160" y="3424"/>
                  </a:lnTo>
                  <a:lnTo>
                    <a:pt x="112" y="3472"/>
                  </a:lnTo>
                  <a:lnTo>
                    <a:pt x="112" y="3424"/>
                  </a:lnTo>
                  <a:lnTo>
                    <a:pt x="112" y="3360"/>
                  </a:lnTo>
                  <a:lnTo>
                    <a:pt x="112" y="3312"/>
                  </a:lnTo>
                  <a:lnTo>
                    <a:pt x="112" y="3264"/>
                  </a:lnTo>
                  <a:lnTo>
                    <a:pt x="112" y="3216"/>
                  </a:lnTo>
                  <a:lnTo>
                    <a:pt x="112" y="3152"/>
                  </a:lnTo>
                  <a:lnTo>
                    <a:pt x="112" y="3104"/>
                  </a:lnTo>
                  <a:lnTo>
                    <a:pt x="112" y="3056"/>
                  </a:lnTo>
                  <a:lnTo>
                    <a:pt x="112" y="3008"/>
                  </a:lnTo>
                  <a:lnTo>
                    <a:pt x="112" y="2944"/>
                  </a:lnTo>
                  <a:lnTo>
                    <a:pt x="112" y="2896"/>
                  </a:lnTo>
                  <a:cubicBezTo>
                    <a:pt x="112" y="2891"/>
                    <a:pt x="113" y="2886"/>
                    <a:pt x="115" y="2881"/>
                  </a:cubicBezTo>
                  <a:lnTo>
                    <a:pt x="131" y="2833"/>
                  </a:lnTo>
                  <a:lnTo>
                    <a:pt x="128" y="2848"/>
                  </a:lnTo>
                  <a:lnTo>
                    <a:pt x="128" y="2800"/>
                  </a:lnTo>
                  <a:lnTo>
                    <a:pt x="128" y="2752"/>
                  </a:lnTo>
                  <a:lnTo>
                    <a:pt x="128" y="2688"/>
                  </a:lnTo>
                  <a:lnTo>
                    <a:pt x="128" y="2640"/>
                  </a:lnTo>
                  <a:lnTo>
                    <a:pt x="128" y="2592"/>
                  </a:lnTo>
                  <a:cubicBezTo>
                    <a:pt x="128" y="2566"/>
                    <a:pt x="150" y="2544"/>
                    <a:pt x="176" y="2544"/>
                  </a:cubicBezTo>
                  <a:cubicBezTo>
                    <a:pt x="203" y="2544"/>
                    <a:pt x="224" y="2566"/>
                    <a:pt x="224" y="2592"/>
                  </a:cubicBezTo>
                  <a:lnTo>
                    <a:pt x="224" y="2640"/>
                  </a:lnTo>
                  <a:cubicBezTo>
                    <a:pt x="224" y="2667"/>
                    <a:pt x="203" y="2688"/>
                    <a:pt x="176" y="2688"/>
                  </a:cubicBezTo>
                  <a:cubicBezTo>
                    <a:pt x="150" y="2688"/>
                    <a:pt x="128" y="2667"/>
                    <a:pt x="128" y="2640"/>
                  </a:cubicBezTo>
                  <a:lnTo>
                    <a:pt x="128" y="2592"/>
                  </a:lnTo>
                  <a:lnTo>
                    <a:pt x="128" y="2544"/>
                  </a:lnTo>
                  <a:lnTo>
                    <a:pt x="128" y="2480"/>
                  </a:lnTo>
                  <a:lnTo>
                    <a:pt x="128" y="2432"/>
                  </a:lnTo>
                  <a:cubicBezTo>
                    <a:pt x="128" y="2406"/>
                    <a:pt x="150" y="2384"/>
                    <a:pt x="176" y="2384"/>
                  </a:cubicBezTo>
                  <a:lnTo>
                    <a:pt x="192" y="2384"/>
                  </a:lnTo>
                  <a:cubicBezTo>
                    <a:pt x="219" y="2384"/>
                    <a:pt x="240" y="2406"/>
                    <a:pt x="240" y="2432"/>
                  </a:cubicBezTo>
                  <a:lnTo>
                    <a:pt x="240" y="2480"/>
                  </a:lnTo>
                  <a:cubicBezTo>
                    <a:pt x="240" y="2507"/>
                    <a:pt x="219" y="2528"/>
                    <a:pt x="192" y="2528"/>
                  </a:cubicBezTo>
                  <a:cubicBezTo>
                    <a:pt x="166" y="2528"/>
                    <a:pt x="144" y="2507"/>
                    <a:pt x="144" y="2480"/>
                  </a:cubicBezTo>
                  <a:lnTo>
                    <a:pt x="144" y="2432"/>
                  </a:lnTo>
                  <a:lnTo>
                    <a:pt x="144" y="2384"/>
                  </a:lnTo>
                  <a:lnTo>
                    <a:pt x="144" y="2336"/>
                  </a:lnTo>
                  <a:lnTo>
                    <a:pt x="144" y="2272"/>
                  </a:lnTo>
                  <a:cubicBezTo>
                    <a:pt x="144" y="2246"/>
                    <a:pt x="166" y="2224"/>
                    <a:pt x="192" y="2224"/>
                  </a:cubicBezTo>
                  <a:cubicBezTo>
                    <a:pt x="219" y="2224"/>
                    <a:pt x="240" y="2246"/>
                    <a:pt x="240" y="2272"/>
                  </a:cubicBezTo>
                  <a:lnTo>
                    <a:pt x="240" y="2336"/>
                  </a:lnTo>
                  <a:cubicBezTo>
                    <a:pt x="240" y="2363"/>
                    <a:pt x="219" y="2384"/>
                    <a:pt x="192" y="2384"/>
                  </a:cubicBezTo>
                  <a:cubicBezTo>
                    <a:pt x="166" y="2384"/>
                    <a:pt x="144" y="2363"/>
                    <a:pt x="144" y="2336"/>
                  </a:cubicBezTo>
                  <a:lnTo>
                    <a:pt x="144" y="2272"/>
                  </a:lnTo>
                  <a:cubicBezTo>
                    <a:pt x="144" y="2246"/>
                    <a:pt x="166" y="2224"/>
                    <a:pt x="192" y="2224"/>
                  </a:cubicBezTo>
                  <a:lnTo>
                    <a:pt x="208" y="2224"/>
                  </a:lnTo>
                  <a:lnTo>
                    <a:pt x="160" y="2272"/>
                  </a:lnTo>
                  <a:lnTo>
                    <a:pt x="160" y="2224"/>
                  </a:lnTo>
                  <a:lnTo>
                    <a:pt x="160" y="2176"/>
                  </a:lnTo>
                  <a:lnTo>
                    <a:pt x="160" y="2128"/>
                  </a:lnTo>
                  <a:cubicBezTo>
                    <a:pt x="160" y="2102"/>
                    <a:pt x="182" y="2080"/>
                    <a:pt x="208" y="2080"/>
                  </a:cubicBezTo>
                  <a:cubicBezTo>
                    <a:pt x="235" y="2080"/>
                    <a:pt x="256" y="2102"/>
                    <a:pt x="256" y="2128"/>
                  </a:cubicBezTo>
                  <a:lnTo>
                    <a:pt x="256" y="2176"/>
                  </a:lnTo>
                  <a:cubicBezTo>
                    <a:pt x="256" y="2203"/>
                    <a:pt x="235" y="2224"/>
                    <a:pt x="208" y="2224"/>
                  </a:cubicBezTo>
                  <a:cubicBezTo>
                    <a:pt x="182" y="2224"/>
                    <a:pt x="160" y="2203"/>
                    <a:pt x="160" y="2176"/>
                  </a:cubicBezTo>
                  <a:lnTo>
                    <a:pt x="160" y="2128"/>
                  </a:lnTo>
                  <a:cubicBezTo>
                    <a:pt x="160" y="2102"/>
                    <a:pt x="182" y="2080"/>
                    <a:pt x="208" y="2080"/>
                  </a:cubicBezTo>
                  <a:cubicBezTo>
                    <a:pt x="235" y="2080"/>
                    <a:pt x="256" y="2102"/>
                    <a:pt x="256" y="2128"/>
                  </a:cubicBezTo>
                  <a:lnTo>
                    <a:pt x="256" y="2176"/>
                  </a:lnTo>
                  <a:cubicBezTo>
                    <a:pt x="256" y="2203"/>
                    <a:pt x="235" y="2224"/>
                    <a:pt x="208" y="2224"/>
                  </a:cubicBezTo>
                  <a:cubicBezTo>
                    <a:pt x="182" y="2224"/>
                    <a:pt x="160" y="2203"/>
                    <a:pt x="160" y="2176"/>
                  </a:cubicBezTo>
                  <a:lnTo>
                    <a:pt x="160" y="2128"/>
                  </a:lnTo>
                  <a:cubicBezTo>
                    <a:pt x="160" y="2102"/>
                    <a:pt x="182" y="2080"/>
                    <a:pt x="208" y="2080"/>
                  </a:cubicBezTo>
                  <a:cubicBezTo>
                    <a:pt x="235" y="2080"/>
                    <a:pt x="256" y="2102"/>
                    <a:pt x="256" y="2128"/>
                  </a:cubicBezTo>
                  <a:lnTo>
                    <a:pt x="256" y="2176"/>
                  </a:lnTo>
                  <a:cubicBezTo>
                    <a:pt x="256" y="2203"/>
                    <a:pt x="235" y="2224"/>
                    <a:pt x="208" y="2224"/>
                  </a:cubicBezTo>
                  <a:cubicBezTo>
                    <a:pt x="182" y="2224"/>
                    <a:pt x="160" y="2203"/>
                    <a:pt x="160" y="2176"/>
                  </a:cubicBezTo>
                  <a:lnTo>
                    <a:pt x="160" y="2128"/>
                  </a:lnTo>
                  <a:lnTo>
                    <a:pt x="160" y="2080"/>
                  </a:lnTo>
                  <a:lnTo>
                    <a:pt x="160" y="2016"/>
                  </a:lnTo>
                  <a:lnTo>
                    <a:pt x="160" y="1968"/>
                  </a:lnTo>
                  <a:cubicBezTo>
                    <a:pt x="160" y="1942"/>
                    <a:pt x="182" y="1920"/>
                    <a:pt x="208" y="1920"/>
                  </a:cubicBezTo>
                  <a:cubicBezTo>
                    <a:pt x="235" y="1920"/>
                    <a:pt x="256" y="1942"/>
                    <a:pt x="256" y="1968"/>
                  </a:cubicBezTo>
                  <a:lnTo>
                    <a:pt x="256" y="2016"/>
                  </a:lnTo>
                  <a:lnTo>
                    <a:pt x="163" y="2001"/>
                  </a:lnTo>
                  <a:lnTo>
                    <a:pt x="179" y="1953"/>
                  </a:lnTo>
                  <a:lnTo>
                    <a:pt x="176" y="1968"/>
                  </a:lnTo>
                  <a:lnTo>
                    <a:pt x="176" y="1920"/>
                  </a:lnTo>
                  <a:lnTo>
                    <a:pt x="176" y="1872"/>
                  </a:lnTo>
                  <a:lnTo>
                    <a:pt x="176" y="1808"/>
                  </a:lnTo>
                  <a:cubicBezTo>
                    <a:pt x="176" y="1782"/>
                    <a:pt x="198" y="1760"/>
                    <a:pt x="224" y="1760"/>
                  </a:cubicBezTo>
                  <a:cubicBezTo>
                    <a:pt x="251" y="1760"/>
                    <a:pt x="272" y="1782"/>
                    <a:pt x="272" y="1808"/>
                  </a:cubicBezTo>
                  <a:lnTo>
                    <a:pt x="272" y="1872"/>
                  </a:lnTo>
                  <a:cubicBezTo>
                    <a:pt x="272" y="1899"/>
                    <a:pt x="251" y="1920"/>
                    <a:pt x="224" y="1920"/>
                  </a:cubicBezTo>
                  <a:cubicBezTo>
                    <a:pt x="198" y="1920"/>
                    <a:pt x="176" y="1899"/>
                    <a:pt x="176" y="1872"/>
                  </a:cubicBezTo>
                  <a:lnTo>
                    <a:pt x="176" y="1808"/>
                  </a:lnTo>
                  <a:lnTo>
                    <a:pt x="176" y="1760"/>
                  </a:lnTo>
                  <a:lnTo>
                    <a:pt x="176" y="1712"/>
                  </a:lnTo>
                  <a:lnTo>
                    <a:pt x="176" y="1664"/>
                  </a:lnTo>
                  <a:lnTo>
                    <a:pt x="176" y="1600"/>
                  </a:lnTo>
                  <a:lnTo>
                    <a:pt x="176" y="1552"/>
                  </a:lnTo>
                  <a:lnTo>
                    <a:pt x="176" y="1504"/>
                  </a:lnTo>
                  <a:cubicBezTo>
                    <a:pt x="176" y="1478"/>
                    <a:pt x="198" y="1456"/>
                    <a:pt x="224" y="1456"/>
                  </a:cubicBezTo>
                  <a:lnTo>
                    <a:pt x="240" y="1456"/>
                  </a:lnTo>
                  <a:lnTo>
                    <a:pt x="192" y="1504"/>
                  </a:lnTo>
                  <a:lnTo>
                    <a:pt x="192" y="1456"/>
                  </a:lnTo>
                  <a:lnTo>
                    <a:pt x="192" y="1408"/>
                  </a:lnTo>
                  <a:lnTo>
                    <a:pt x="192" y="1344"/>
                  </a:lnTo>
                  <a:cubicBezTo>
                    <a:pt x="192" y="1318"/>
                    <a:pt x="214" y="1296"/>
                    <a:pt x="240" y="1296"/>
                  </a:cubicBezTo>
                  <a:cubicBezTo>
                    <a:pt x="267" y="1296"/>
                    <a:pt x="288" y="1318"/>
                    <a:pt x="288" y="1344"/>
                  </a:cubicBezTo>
                  <a:lnTo>
                    <a:pt x="288" y="1408"/>
                  </a:lnTo>
                  <a:cubicBezTo>
                    <a:pt x="288" y="1435"/>
                    <a:pt x="267" y="1456"/>
                    <a:pt x="240" y="1456"/>
                  </a:cubicBezTo>
                  <a:cubicBezTo>
                    <a:pt x="214" y="1456"/>
                    <a:pt x="192" y="1435"/>
                    <a:pt x="192" y="1408"/>
                  </a:cubicBezTo>
                  <a:lnTo>
                    <a:pt x="192" y="1344"/>
                  </a:lnTo>
                  <a:cubicBezTo>
                    <a:pt x="192" y="1318"/>
                    <a:pt x="214" y="1296"/>
                    <a:pt x="240" y="1296"/>
                  </a:cubicBezTo>
                  <a:lnTo>
                    <a:pt x="256" y="1296"/>
                  </a:lnTo>
                  <a:lnTo>
                    <a:pt x="208" y="1344"/>
                  </a:lnTo>
                  <a:lnTo>
                    <a:pt x="208" y="1296"/>
                  </a:lnTo>
                  <a:lnTo>
                    <a:pt x="208" y="1248"/>
                  </a:lnTo>
                  <a:lnTo>
                    <a:pt x="208" y="1200"/>
                  </a:lnTo>
                  <a:lnTo>
                    <a:pt x="208" y="1136"/>
                  </a:lnTo>
                  <a:cubicBezTo>
                    <a:pt x="208" y="1110"/>
                    <a:pt x="230" y="1088"/>
                    <a:pt x="256" y="1088"/>
                  </a:cubicBezTo>
                  <a:cubicBezTo>
                    <a:pt x="283" y="1088"/>
                    <a:pt x="304" y="1110"/>
                    <a:pt x="304" y="1136"/>
                  </a:cubicBezTo>
                  <a:lnTo>
                    <a:pt x="304" y="1200"/>
                  </a:lnTo>
                  <a:lnTo>
                    <a:pt x="256" y="1152"/>
                  </a:lnTo>
                  <a:lnTo>
                    <a:pt x="272" y="1152"/>
                  </a:lnTo>
                  <a:lnTo>
                    <a:pt x="224" y="1200"/>
                  </a:lnTo>
                  <a:lnTo>
                    <a:pt x="224" y="1136"/>
                  </a:lnTo>
                  <a:lnTo>
                    <a:pt x="224" y="1088"/>
                  </a:lnTo>
                  <a:lnTo>
                    <a:pt x="224" y="1040"/>
                  </a:lnTo>
                  <a:lnTo>
                    <a:pt x="224" y="992"/>
                  </a:lnTo>
                  <a:lnTo>
                    <a:pt x="224" y="928"/>
                  </a:lnTo>
                  <a:cubicBezTo>
                    <a:pt x="224" y="902"/>
                    <a:pt x="246" y="880"/>
                    <a:pt x="272" y="880"/>
                  </a:cubicBezTo>
                  <a:lnTo>
                    <a:pt x="288" y="880"/>
                  </a:lnTo>
                  <a:lnTo>
                    <a:pt x="240" y="928"/>
                  </a:lnTo>
                  <a:lnTo>
                    <a:pt x="240" y="880"/>
                  </a:lnTo>
                  <a:lnTo>
                    <a:pt x="240" y="832"/>
                  </a:lnTo>
                  <a:cubicBezTo>
                    <a:pt x="240" y="806"/>
                    <a:pt x="262" y="784"/>
                    <a:pt x="288" y="784"/>
                  </a:cubicBezTo>
                  <a:cubicBezTo>
                    <a:pt x="315" y="784"/>
                    <a:pt x="336" y="806"/>
                    <a:pt x="336" y="832"/>
                  </a:cubicBezTo>
                  <a:lnTo>
                    <a:pt x="336" y="880"/>
                  </a:lnTo>
                  <a:cubicBezTo>
                    <a:pt x="336" y="907"/>
                    <a:pt x="315" y="928"/>
                    <a:pt x="288" y="928"/>
                  </a:cubicBezTo>
                  <a:cubicBezTo>
                    <a:pt x="262" y="928"/>
                    <a:pt x="240" y="907"/>
                    <a:pt x="240" y="880"/>
                  </a:cubicBezTo>
                  <a:lnTo>
                    <a:pt x="240" y="832"/>
                  </a:lnTo>
                  <a:lnTo>
                    <a:pt x="240" y="784"/>
                  </a:lnTo>
                  <a:lnTo>
                    <a:pt x="240" y="720"/>
                  </a:lnTo>
                  <a:lnTo>
                    <a:pt x="240" y="672"/>
                  </a:lnTo>
                  <a:lnTo>
                    <a:pt x="240" y="624"/>
                  </a:lnTo>
                  <a:lnTo>
                    <a:pt x="240" y="576"/>
                  </a:lnTo>
                  <a:cubicBezTo>
                    <a:pt x="240" y="550"/>
                    <a:pt x="262" y="528"/>
                    <a:pt x="288" y="528"/>
                  </a:cubicBezTo>
                  <a:lnTo>
                    <a:pt x="304" y="528"/>
                  </a:lnTo>
                  <a:lnTo>
                    <a:pt x="256" y="576"/>
                  </a:lnTo>
                  <a:lnTo>
                    <a:pt x="256" y="528"/>
                  </a:lnTo>
                  <a:cubicBezTo>
                    <a:pt x="256" y="502"/>
                    <a:pt x="278" y="480"/>
                    <a:pt x="304" y="480"/>
                  </a:cubicBezTo>
                  <a:cubicBezTo>
                    <a:pt x="331" y="480"/>
                    <a:pt x="352" y="502"/>
                    <a:pt x="352" y="528"/>
                  </a:cubicBezTo>
                  <a:lnTo>
                    <a:pt x="352" y="576"/>
                  </a:lnTo>
                  <a:cubicBezTo>
                    <a:pt x="352" y="603"/>
                    <a:pt x="331" y="624"/>
                    <a:pt x="304" y="624"/>
                  </a:cubicBezTo>
                  <a:cubicBezTo>
                    <a:pt x="278" y="624"/>
                    <a:pt x="256" y="603"/>
                    <a:pt x="256" y="576"/>
                  </a:cubicBezTo>
                  <a:lnTo>
                    <a:pt x="256" y="528"/>
                  </a:lnTo>
                  <a:lnTo>
                    <a:pt x="256" y="464"/>
                  </a:lnTo>
                  <a:lnTo>
                    <a:pt x="256" y="416"/>
                  </a:lnTo>
                  <a:cubicBezTo>
                    <a:pt x="256" y="390"/>
                    <a:pt x="278" y="368"/>
                    <a:pt x="304" y="368"/>
                  </a:cubicBezTo>
                  <a:lnTo>
                    <a:pt x="320" y="368"/>
                  </a:lnTo>
                  <a:lnTo>
                    <a:pt x="272" y="416"/>
                  </a:lnTo>
                  <a:lnTo>
                    <a:pt x="272" y="368"/>
                  </a:lnTo>
                  <a:cubicBezTo>
                    <a:pt x="272" y="342"/>
                    <a:pt x="294" y="320"/>
                    <a:pt x="320" y="320"/>
                  </a:cubicBezTo>
                  <a:cubicBezTo>
                    <a:pt x="347" y="320"/>
                    <a:pt x="368" y="342"/>
                    <a:pt x="368" y="368"/>
                  </a:cubicBez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cubicBezTo>
                    <a:pt x="294" y="464"/>
                    <a:pt x="272" y="443"/>
                    <a:pt x="272" y="416"/>
                  </a:cubicBezTo>
                  <a:lnTo>
                    <a:pt x="272" y="368"/>
                  </a:lnTo>
                  <a:lnTo>
                    <a:pt x="272" y="320"/>
                  </a:lnTo>
                  <a:lnTo>
                    <a:pt x="272" y="256"/>
                  </a:ln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lnTo>
                    <a:pt x="288" y="256"/>
                  </a:ln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lnTo>
                    <a:pt x="288" y="160"/>
                  </a:lnTo>
                  <a:lnTo>
                    <a:pt x="288" y="112"/>
                  </a:lnTo>
                  <a:cubicBezTo>
                    <a:pt x="288" y="86"/>
                    <a:pt x="310" y="64"/>
                    <a:pt x="336" y="64"/>
                  </a:cubicBezTo>
                  <a:lnTo>
                    <a:pt x="352" y="64"/>
                  </a:lnTo>
                  <a:lnTo>
                    <a:pt x="304" y="112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112"/>
                  </a:lnTo>
                  <a:cubicBezTo>
                    <a:pt x="400" y="139"/>
                    <a:pt x="379" y="160"/>
                    <a:pt x="352" y="160"/>
                  </a:cubicBezTo>
                  <a:cubicBezTo>
                    <a:pt x="326" y="160"/>
                    <a:pt x="304" y="139"/>
                    <a:pt x="304" y="112"/>
                  </a:cubicBezTo>
                  <a:lnTo>
                    <a:pt x="304" y="48"/>
                  </a:lnTo>
                  <a:lnTo>
                    <a:pt x="400" y="48"/>
                  </a:lnTo>
                  <a:lnTo>
                    <a:pt x="400" y="112"/>
                  </a:lnTo>
                  <a:cubicBezTo>
                    <a:pt x="400" y="139"/>
                    <a:pt x="379" y="160"/>
                    <a:pt x="352" y="160"/>
                  </a:cubicBezTo>
                  <a:lnTo>
                    <a:pt x="336" y="160"/>
                  </a:lnTo>
                  <a:lnTo>
                    <a:pt x="384" y="112"/>
                  </a:lnTo>
                  <a:lnTo>
                    <a:pt x="384" y="160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368" y="320"/>
                  </a:lnTo>
                  <a:lnTo>
                    <a:pt x="368" y="368"/>
                  </a:lnTo>
                  <a:lnTo>
                    <a:pt x="368" y="416"/>
                  </a:lnTo>
                  <a:lnTo>
                    <a:pt x="272" y="416"/>
                  </a:lnTo>
                  <a:lnTo>
                    <a:pt x="272" y="368"/>
                  </a:lnTo>
                  <a:lnTo>
                    <a:pt x="368" y="368"/>
                  </a:ln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lnTo>
                    <a:pt x="304" y="464"/>
                  </a:lnTo>
                  <a:lnTo>
                    <a:pt x="352" y="416"/>
                  </a:lnTo>
                  <a:lnTo>
                    <a:pt x="352" y="464"/>
                  </a:lnTo>
                  <a:lnTo>
                    <a:pt x="352" y="528"/>
                  </a:lnTo>
                  <a:lnTo>
                    <a:pt x="352" y="576"/>
                  </a:lnTo>
                  <a:lnTo>
                    <a:pt x="256" y="576"/>
                  </a:lnTo>
                  <a:lnTo>
                    <a:pt x="256" y="528"/>
                  </a:lnTo>
                  <a:lnTo>
                    <a:pt x="352" y="528"/>
                  </a:lnTo>
                  <a:lnTo>
                    <a:pt x="352" y="576"/>
                  </a:lnTo>
                  <a:cubicBezTo>
                    <a:pt x="352" y="603"/>
                    <a:pt x="331" y="624"/>
                    <a:pt x="304" y="624"/>
                  </a:cubicBezTo>
                  <a:lnTo>
                    <a:pt x="288" y="624"/>
                  </a:lnTo>
                  <a:lnTo>
                    <a:pt x="336" y="576"/>
                  </a:lnTo>
                  <a:lnTo>
                    <a:pt x="336" y="624"/>
                  </a:lnTo>
                  <a:lnTo>
                    <a:pt x="336" y="672"/>
                  </a:lnTo>
                  <a:lnTo>
                    <a:pt x="336" y="720"/>
                  </a:lnTo>
                  <a:lnTo>
                    <a:pt x="336" y="784"/>
                  </a:lnTo>
                  <a:lnTo>
                    <a:pt x="336" y="832"/>
                  </a:lnTo>
                  <a:lnTo>
                    <a:pt x="336" y="880"/>
                  </a:lnTo>
                  <a:lnTo>
                    <a:pt x="240" y="880"/>
                  </a:lnTo>
                  <a:lnTo>
                    <a:pt x="240" y="832"/>
                  </a:lnTo>
                  <a:lnTo>
                    <a:pt x="336" y="832"/>
                  </a:lnTo>
                  <a:lnTo>
                    <a:pt x="336" y="880"/>
                  </a:lnTo>
                  <a:lnTo>
                    <a:pt x="336" y="928"/>
                  </a:lnTo>
                  <a:cubicBezTo>
                    <a:pt x="336" y="955"/>
                    <a:pt x="315" y="976"/>
                    <a:pt x="288" y="976"/>
                  </a:cubicBezTo>
                  <a:lnTo>
                    <a:pt x="272" y="976"/>
                  </a:lnTo>
                  <a:lnTo>
                    <a:pt x="320" y="928"/>
                  </a:lnTo>
                  <a:lnTo>
                    <a:pt x="320" y="992"/>
                  </a:lnTo>
                  <a:lnTo>
                    <a:pt x="320" y="1040"/>
                  </a:lnTo>
                  <a:lnTo>
                    <a:pt x="320" y="1088"/>
                  </a:lnTo>
                  <a:lnTo>
                    <a:pt x="320" y="1136"/>
                  </a:lnTo>
                  <a:lnTo>
                    <a:pt x="320" y="1200"/>
                  </a:lnTo>
                  <a:cubicBezTo>
                    <a:pt x="320" y="1227"/>
                    <a:pt x="299" y="1248"/>
                    <a:pt x="272" y="1248"/>
                  </a:cubicBezTo>
                  <a:lnTo>
                    <a:pt x="256" y="1248"/>
                  </a:lnTo>
                  <a:cubicBezTo>
                    <a:pt x="230" y="1248"/>
                    <a:pt x="208" y="1227"/>
                    <a:pt x="208" y="1200"/>
                  </a:cubicBezTo>
                  <a:lnTo>
                    <a:pt x="208" y="1136"/>
                  </a:lnTo>
                  <a:lnTo>
                    <a:pt x="304" y="1136"/>
                  </a:lnTo>
                  <a:lnTo>
                    <a:pt x="304" y="1200"/>
                  </a:lnTo>
                  <a:lnTo>
                    <a:pt x="304" y="1248"/>
                  </a:lnTo>
                  <a:lnTo>
                    <a:pt x="304" y="1296"/>
                  </a:lnTo>
                  <a:lnTo>
                    <a:pt x="304" y="1344"/>
                  </a:lnTo>
                  <a:cubicBezTo>
                    <a:pt x="304" y="1371"/>
                    <a:pt x="283" y="1392"/>
                    <a:pt x="256" y="1392"/>
                  </a:cubicBezTo>
                  <a:lnTo>
                    <a:pt x="240" y="1392"/>
                  </a:lnTo>
                  <a:lnTo>
                    <a:pt x="288" y="1344"/>
                  </a:lnTo>
                  <a:lnTo>
                    <a:pt x="288" y="1408"/>
                  </a:lnTo>
                  <a:lnTo>
                    <a:pt x="192" y="1408"/>
                  </a:lnTo>
                  <a:lnTo>
                    <a:pt x="192" y="1344"/>
                  </a:lnTo>
                  <a:lnTo>
                    <a:pt x="288" y="1344"/>
                  </a:lnTo>
                  <a:lnTo>
                    <a:pt x="288" y="1408"/>
                  </a:lnTo>
                  <a:lnTo>
                    <a:pt x="288" y="1456"/>
                  </a:lnTo>
                  <a:lnTo>
                    <a:pt x="288" y="1504"/>
                  </a:lnTo>
                  <a:cubicBezTo>
                    <a:pt x="288" y="1531"/>
                    <a:pt x="267" y="1552"/>
                    <a:pt x="240" y="1552"/>
                  </a:cubicBezTo>
                  <a:lnTo>
                    <a:pt x="224" y="1552"/>
                  </a:lnTo>
                  <a:lnTo>
                    <a:pt x="272" y="1504"/>
                  </a:lnTo>
                  <a:lnTo>
                    <a:pt x="272" y="1552"/>
                  </a:lnTo>
                  <a:lnTo>
                    <a:pt x="272" y="1600"/>
                  </a:lnTo>
                  <a:lnTo>
                    <a:pt x="272" y="1664"/>
                  </a:lnTo>
                  <a:lnTo>
                    <a:pt x="272" y="1712"/>
                  </a:lnTo>
                  <a:lnTo>
                    <a:pt x="272" y="1760"/>
                  </a:lnTo>
                  <a:lnTo>
                    <a:pt x="272" y="1808"/>
                  </a:lnTo>
                  <a:lnTo>
                    <a:pt x="272" y="1872"/>
                  </a:lnTo>
                  <a:lnTo>
                    <a:pt x="176" y="1872"/>
                  </a:lnTo>
                  <a:lnTo>
                    <a:pt x="176" y="1808"/>
                  </a:lnTo>
                  <a:lnTo>
                    <a:pt x="272" y="1808"/>
                  </a:lnTo>
                  <a:lnTo>
                    <a:pt x="272" y="1872"/>
                  </a:lnTo>
                  <a:lnTo>
                    <a:pt x="272" y="1920"/>
                  </a:lnTo>
                  <a:lnTo>
                    <a:pt x="272" y="1968"/>
                  </a:lnTo>
                  <a:cubicBezTo>
                    <a:pt x="272" y="1974"/>
                    <a:pt x="272" y="1979"/>
                    <a:pt x="270" y="1984"/>
                  </a:cubicBezTo>
                  <a:lnTo>
                    <a:pt x="254" y="2032"/>
                  </a:lnTo>
                  <a:cubicBezTo>
                    <a:pt x="247" y="2054"/>
                    <a:pt x="224" y="2068"/>
                    <a:pt x="201" y="2064"/>
                  </a:cubicBezTo>
                  <a:cubicBezTo>
                    <a:pt x="178" y="2060"/>
                    <a:pt x="160" y="2040"/>
                    <a:pt x="160" y="2016"/>
                  </a:cubicBezTo>
                  <a:lnTo>
                    <a:pt x="160" y="1968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256" y="2080"/>
                  </a:lnTo>
                  <a:lnTo>
                    <a:pt x="256" y="2128"/>
                  </a:lnTo>
                  <a:lnTo>
                    <a:pt x="256" y="2176"/>
                  </a:lnTo>
                  <a:lnTo>
                    <a:pt x="160" y="2176"/>
                  </a:lnTo>
                  <a:lnTo>
                    <a:pt x="160" y="2128"/>
                  </a:lnTo>
                  <a:lnTo>
                    <a:pt x="256" y="2128"/>
                  </a:lnTo>
                  <a:lnTo>
                    <a:pt x="256" y="2176"/>
                  </a:lnTo>
                  <a:lnTo>
                    <a:pt x="160" y="2176"/>
                  </a:lnTo>
                  <a:lnTo>
                    <a:pt x="160" y="2128"/>
                  </a:lnTo>
                  <a:lnTo>
                    <a:pt x="256" y="2128"/>
                  </a:lnTo>
                  <a:lnTo>
                    <a:pt x="256" y="2176"/>
                  </a:lnTo>
                  <a:lnTo>
                    <a:pt x="160" y="2176"/>
                  </a:lnTo>
                  <a:lnTo>
                    <a:pt x="160" y="2128"/>
                  </a:lnTo>
                  <a:lnTo>
                    <a:pt x="256" y="2128"/>
                  </a:lnTo>
                  <a:lnTo>
                    <a:pt x="256" y="2176"/>
                  </a:lnTo>
                  <a:lnTo>
                    <a:pt x="256" y="2224"/>
                  </a:lnTo>
                  <a:lnTo>
                    <a:pt x="256" y="2272"/>
                  </a:lnTo>
                  <a:cubicBezTo>
                    <a:pt x="256" y="2299"/>
                    <a:pt x="235" y="2320"/>
                    <a:pt x="208" y="2320"/>
                  </a:cubicBezTo>
                  <a:lnTo>
                    <a:pt x="192" y="2320"/>
                  </a:lnTo>
                  <a:lnTo>
                    <a:pt x="240" y="2272"/>
                  </a:lnTo>
                  <a:lnTo>
                    <a:pt x="240" y="2336"/>
                  </a:lnTo>
                  <a:lnTo>
                    <a:pt x="144" y="2336"/>
                  </a:lnTo>
                  <a:lnTo>
                    <a:pt x="144" y="2272"/>
                  </a:lnTo>
                  <a:lnTo>
                    <a:pt x="240" y="2272"/>
                  </a:lnTo>
                  <a:lnTo>
                    <a:pt x="240" y="2336"/>
                  </a:lnTo>
                  <a:lnTo>
                    <a:pt x="240" y="2384"/>
                  </a:lnTo>
                  <a:lnTo>
                    <a:pt x="240" y="2432"/>
                  </a:lnTo>
                  <a:lnTo>
                    <a:pt x="240" y="2480"/>
                  </a:lnTo>
                  <a:lnTo>
                    <a:pt x="144" y="2480"/>
                  </a:lnTo>
                  <a:lnTo>
                    <a:pt x="144" y="2432"/>
                  </a:lnTo>
                  <a:lnTo>
                    <a:pt x="192" y="2480"/>
                  </a:lnTo>
                  <a:lnTo>
                    <a:pt x="176" y="2480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44"/>
                  </a:lnTo>
                  <a:lnTo>
                    <a:pt x="224" y="2592"/>
                  </a:lnTo>
                  <a:lnTo>
                    <a:pt x="224" y="2640"/>
                  </a:lnTo>
                  <a:lnTo>
                    <a:pt x="128" y="2640"/>
                  </a:lnTo>
                  <a:lnTo>
                    <a:pt x="128" y="2592"/>
                  </a:lnTo>
                  <a:lnTo>
                    <a:pt x="224" y="2592"/>
                  </a:lnTo>
                  <a:lnTo>
                    <a:pt x="224" y="2640"/>
                  </a:lnTo>
                  <a:lnTo>
                    <a:pt x="224" y="2688"/>
                  </a:lnTo>
                  <a:lnTo>
                    <a:pt x="224" y="2752"/>
                  </a:lnTo>
                  <a:lnTo>
                    <a:pt x="224" y="2800"/>
                  </a:lnTo>
                  <a:lnTo>
                    <a:pt x="224" y="2848"/>
                  </a:lnTo>
                  <a:cubicBezTo>
                    <a:pt x="224" y="2854"/>
                    <a:pt x="224" y="2859"/>
                    <a:pt x="222" y="2864"/>
                  </a:cubicBezTo>
                  <a:lnTo>
                    <a:pt x="206" y="2912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3008"/>
                  </a:lnTo>
                  <a:lnTo>
                    <a:pt x="208" y="3056"/>
                  </a:lnTo>
                  <a:lnTo>
                    <a:pt x="208" y="3104"/>
                  </a:lnTo>
                  <a:lnTo>
                    <a:pt x="208" y="3152"/>
                  </a:lnTo>
                  <a:lnTo>
                    <a:pt x="208" y="3216"/>
                  </a:lnTo>
                  <a:lnTo>
                    <a:pt x="208" y="3264"/>
                  </a:lnTo>
                  <a:lnTo>
                    <a:pt x="208" y="3312"/>
                  </a:lnTo>
                  <a:lnTo>
                    <a:pt x="208" y="3360"/>
                  </a:lnTo>
                  <a:lnTo>
                    <a:pt x="208" y="3424"/>
                  </a:lnTo>
                  <a:lnTo>
                    <a:pt x="208" y="3472"/>
                  </a:lnTo>
                  <a:cubicBezTo>
                    <a:pt x="208" y="3499"/>
                    <a:pt x="187" y="3520"/>
                    <a:pt x="160" y="3520"/>
                  </a:cubicBezTo>
                  <a:lnTo>
                    <a:pt x="144" y="3520"/>
                  </a:lnTo>
                  <a:lnTo>
                    <a:pt x="192" y="3472"/>
                  </a:lnTo>
                  <a:lnTo>
                    <a:pt x="192" y="3520"/>
                  </a:lnTo>
                  <a:lnTo>
                    <a:pt x="192" y="3568"/>
                  </a:lnTo>
                  <a:lnTo>
                    <a:pt x="192" y="3632"/>
                  </a:lnTo>
                  <a:lnTo>
                    <a:pt x="192" y="3680"/>
                  </a:lnTo>
                  <a:lnTo>
                    <a:pt x="192" y="3728"/>
                  </a:lnTo>
                  <a:lnTo>
                    <a:pt x="192" y="3776"/>
                  </a:lnTo>
                  <a:lnTo>
                    <a:pt x="192" y="3824"/>
                  </a:lnTo>
                  <a:lnTo>
                    <a:pt x="192" y="3888"/>
                  </a:lnTo>
                  <a:cubicBezTo>
                    <a:pt x="192" y="3915"/>
                    <a:pt x="171" y="3936"/>
                    <a:pt x="144" y="3936"/>
                  </a:cubicBezTo>
                  <a:lnTo>
                    <a:pt x="128" y="3936"/>
                  </a:lnTo>
                  <a:lnTo>
                    <a:pt x="176" y="3888"/>
                  </a:lnTo>
                  <a:lnTo>
                    <a:pt x="176" y="3936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96"/>
                  </a:lnTo>
                  <a:lnTo>
                    <a:pt x="176" y="4144"/>
                  </a:lnTo>
                  <a:lnTo>
                    <a:pt x="176" y="4192"/>
                  </a:lnTo>
                  <a:lnTo>
                    <a:pt x="176" y="4240"/>
                  </a:lnTo>
                  <a:lnTo>
                    <a:pt x="176" y="4304"/>
                  </a:lnTo>
                  <a:lnTo>
                    <a:pt x="176" y="4352"/>
                  </a:lnTo>
                  <a:lnTo>
                    <a:pt x="176" y="4400"/>
                  </a:lnTo>
                  <a:lnTo>
                    <a:pt x="80" y="4400"/>
                  </a:lnTo>
                  <a:lnTo>
                    <a:pt x="80" y="4352"/>
                  </a:lnTo>
                  <a:lnTo>
                    <a:pt x="176" y="4352"/>
                  </a:lnTo>
                  <a:lnTo>
                    <a:pt x="176" y="4400"/>
                  </a:lnTo>
                  <a:cubicBezTo>
                    <a:pt x="176" y="4406"/>
                    <a:pt x="176" y="4411"/>
                    <a:pt x="174" y="4416"/>
                  </a:cubicBezTo>
                  <a:lnTo>
                    <a:pt x="158" y="4464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60"/>
                  </a:lnTo>
                  <a:lnTo>
                    <a:pt x="160" y="4608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68"/>
                  </a:lnTo>
                  <a:lnTo>
                    <a:pt x="160" y="4816"/>
                  </a:lnTo>
                  <a:lnTo>
                    <a:pt x="160" y="4864"/>
                  </a:lnTo>
                  <a:cubicBezTo>
                    <a:pt x="160" y="4891"/>
                    <a:pt x="139" y="4912"/>
                    <a:pt x="112" y="4912"/>
                  </a:cubicBezTo>
                  <a:lnTo>
                    <a:pt x="96" y="4912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76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84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40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48"/>
                  </a:lnTo>
                  <a:lnTo>
                    <a:pt x="144" y="5696"/>
                  </a:lnTo>
                  <a:lnTo>
                    <a:pt x="144" y="5744"/>
                  </a:lnTo>
                  <a:lnTo>
                    <a:pt x="144" y="5792"/>
                  </a:lnTo>
                  <a:lnTo>
                    <a:pt x="144" y="5856"/>
                  </a:lnTo>
                  <a:cubicBezTo>
                    <a:pt x="144" y="5862"/>
                    <a:pt x="144" y="5867"/>
                    <a:pt x="142" y="5872"/>
                  </a:cubicBezTo>
                  <a:lnTo>
                    <a:pt x="126" y="5920"/>
                  </a:lnTo>
                  <a:lnTo>
                    <a:pt x="128" y="5904"/>
                  </a:lnTo>
                  <a:lnTo>
                    <a:pt x="128" y="5952"/>
                  </a:lnTo>
                  <a:lnTo>
                    <a:pt x="128" y="6000"/>
                  </a:lnTo>
                  <a:lnTo>
                    <a:pt x="128" y="6048"/>
                  </a:lnTo>
                  <a:lnTo>
                    <a:pt x="128" y="6112"/>
                  </a:lnTo>
                  <a:lnTo>
                    <a:pt x="128" y="6160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20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28"/>
                  </a:lnTo>
                  <a:lnTo>
                    <a:pt x="128" y="6576"/>
                  </a:lnTo>
                  <a:cubicBezTo>
                    <a:pt x="128" y="6603"/>
                    <a:pt x="107" y="6624"/>
                    <a:pt x="80" y="6624"/>
                  </a:cubicBezTo>
                  <a:lnTo>
                    <a:pt x="64" y="6624"/>
                  </a:lnTo>
                  <a:lnTo>
                    <a:pt x="112" y="6576"/>
                  </a:lnTo>
                  <a:lnTo>
                    <a:pt x="112" y="6624"/>
                  </a:lnTo>
                  <a:lnTo>
                    <a:pt x="112" y="6672"/>
                  </a:lnTo>
                  <a:lnTo>
                    <a:pt x="112" y="6720"/>
                  </a:lnTo>
                  <a:lnTo>
                    <a:pt x="112" y="6784"/>
                  </a:lnTo>
                  <a:lnTo>
                    <a:pt x="112" y="6832"/>
                  </a:lnTo>
                  <a:lnTo>
                    <a:pt x="112" y="6880"/>
                  </a:lnTo>
                  <a:lnTo>
                    <a:pt x="112" y="6928"/>
                  </a:lnTo>
                  <a:lnTo>
                    <a:pt x="112" y="6992"/>
                  </a:lnTo>
                  <a:lnTo>
                    <a:pt x="112" y="7040"/>
                  </a:lnTo>
                  <a:lnTo>
                    <a:pt x="112" y="7088"/>
                  </a:lnTo>
                  <a:lnTo>
                    <a:pt x="112" y="7136"/>
                  </a:lnTo>
                  <a:lnTo>
                    <a:pt x="112" y="7200"/>
                  </a:lnTo>
                  <a:lnTo>
                    <a:pt x="112" y="7248"/>
                  </a:lnTo>
                  <a:lnTo>
                    <a:pt x="112" y="7296"/>
                  </a:lnTo>
                  <a:cubicBezTo>
                    <a:pt x="112" y="7323"/>
                    <a:pt x="91" y="7344"/>
                    <a:pt x="64" y="7344"/>
                  </a:cubicBezTo>
                  <a:lnTo>
                    <a:pt x="48" y="7344"/>
                  </a:lnTo>
                  <a:lnTo>
                    <a:pt x="96" y="7296"/>
                  </a:lnTo>
                  <a:lnTo>
                    <a:pt x="96" y="7344"/>
                  </a:lnTo>
                  <a:lnTo>
                    <a:pt x="96" y="7408"/>
                  </a:lnTo>
                  <a:lnTo>
                    <a:pt x="96" y="7456"/>
                  </a:lnTo>
                  <a:lnTo>
                    <a:pt x="96" y="7504"/>
                  </a:lnTo>
                  <a:lnTo>
                    <a:pt x="96" y="7552"/>
                  </a:lnTo>
                  <a:lnTo>
                    <a:pt x="96" y="7600"/>
                  </a:lnTo>
                  <a:lnTo>
                    <a:pt x="96" y="7664"/>
                  </a:lnTo>
                  <a:lnTo>
                    <a:pt x="96" y="7712"/>
                  </a:lnTo>
                  <a:lnTo>
                    <a:pt x="96" y="7760"/>
                  </a:lnTo>
                  <a:lnTo>
                    <a:pt x="96" y="7808"/>
                  </a:lnTo>
                  <a:cubicBezTo>
                    <a:pt x="96" y="7835"/>
                    <a:pt x="75" y="7856"/>
                    <a:pt x="48" y="7856"/>
                  </a:cubicBezTo>
                  <a:cubicBezTo>
                    <a:pt x="22" y="7856"/>
                    <a:pt x="0" y="7835"/>
                    <a:pt x="0" y="78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4" name="Freeform 36"/>
            <p:cNvSpPr>
              <a:spLocks/>
            </p:cNvSpPr>
            <p:nvPr/>
          </p:nvSpPr>
          <p:spPr bwMode="auto">
            <a:xfrm>
              <a:off x="3371113" y="3882957"/>
              <a:ext cx="26051" cy="1233311"/>
            </a:xfrm>
            <a:custGeom>
              <a:avLst/>
              <a:gdLst>
                <a:gd name="T0" fmla="*/ 112 w 416"/>
                <a:gd name="T1" fmla="*/ 819 h 13283"/>
                <a:gd name="T2" fmla="*/ 64 w 416"/>
                <a:gd name="T3" fmla="*/ 771 h 13283"/>
                <a:gd name="T4" fmla="*/ 112 w 416"/>
                <a:gd name="T5" fmla="*/ 723 h 13283"/>
                <a:gd name="T6" fmla="*/ 80 w 416"/>
                <a:gd name="T7" fmla="*/ 627 h 13283"/>
                <a:gd name="T8" fmla="*/ 32 w 416"/>
                <a:gd name="T9" fmla="*/ 675 h 13283"/>
                <a:gd name="T10" fmla="*/ 96 w 416"/>
                <a:gd name="T11" fmla="*/ 771 h 13283"/>
                <a:gd name="T12" fmla="*/ 66 w 416"/>
                <a:gd name="T13" fmla="*/ 552 h 13283"/>
                <a:gd name="T14" fmla="*/ 160 w 416"/>
                <a:gd name="T15" fmla="*/ 563 h 13283"/>
                <a:gd name="T16" fmla="*/ 128 w 416"/>
                <a:gd name="T17" fmla="*/ 467 h 13283"/>
                <a:gd name="T18" fmla="*/ 176 w 416"/>
                <a:gd name="T19" fmla="*/ 419 h 13283"/>
                <a:gd name="T20" fmla="*/ 192 w 416"/>
                <a:gd name="T21" fmla="*/ 419 h 13283"/>
                <a:gd name="T22" fmla="*/ 192 w 416"/>
                <a:gd name="T23" fmla="*/ 355 h 13283"/>
                <a:gd name="T24" fmla="*/ 112 w 416"/>
                <a:gd name="T25" fmla="*/ 355 h 13283"/>
                <a:gd name="T26" fmla="*/ 128 w 416"/>
                <a:gd name="T27" fmla="*/ 355 h 13283"/>
                <a:gd name="T28" fmla="*/ 222 w 416"/>
                <a:gd name="T29" fmla="*/ 196 h 13283"/>
                <a:gd name="T30" fmla="*/ 256 w 416"/>
                <a:gd name="T31" fmla="*/ 99 h 13283"/>
                <a:gd name="T32" fmla="*/ 272 w 416"/>
                <a:gd name="T33" fmla="*/ 99 h 13283"/>
                <a:gd name="T34" fmla="*/ 272 w 416"/>
                <a:gd name="T35" fmla="*/ 51 h 13283"/>
                <a:gd name="T36" fmla="*/ 288 w 416"/>
                <a:gd name="T37" fmla="*/ 259 h 13283"/>
                <a:gd name="T38" fmla="*/ 256 w 416"/>
                <a:gd name="T39" fmla="*/ 163 h 13283"/>
                <a:gd name="T40" fmla="*/ 272 w 416"/>
                <a:gd name="T41" fmla="*/ 163 h 13283"/>
                <a:gd name="T42" fmla="*/ 320 w 416"/>
                <a:gd name="T43" fmla="*/ 419 h 13283"/>
                <a:gd name="T44" fmla="*/ 288 w 416"/>
                <a:gd name="T45" fmla="*/ 307 h 13283"/>
                <a:gd name="T46" fmla="*/ 304 w 416"/>
                <a:gd name="T47" fmla="*/ 307 h 13283"/>
                <a:gd name="T48" fmla="*/ 368 w 416"/>
                <a:gd name="T49" fmla="*/ 515 h 13283"/>
                <a:gd name="T50" fmla="*/ 368 w 416"/>
                <a:gd name="T51" fmla="*/ 1603 h 13283"/>
                <a:gd name="T52" fmla="*/ 366 w 416"/>
                <a:gd name="T53" fmla="*/ 2724 h 13283"/>
                <a:gd name="T54" fmla="*/ 384 w 416"/>
                <a:gd name="T55" fmla="*/ 3715 h 13283"/>
                <a:gd name="T56" fmla="*/ 384 w 416"/>
                <a:gd name="T57" fmla="*/ 5475 h 13283"/>
                <a:gd name="T58" fmla="*/ 400 w 416"/>
                <a:gd name="T59" fmla="*/ 7187 h 13283"/>
                <a:gd name="T60" fmla="*/ 400 w 416"/>
                <a:gd name="T61" fmla="*/ 8947 h 13283"/>
                <a:gd name="T62" fmla="*/ 400 w 416"/>
                <a:gd name="T63" fmla="*/ 11219 h 13283"/>
                <a:gd name="T64" fmla="*/ 368 w 416"/>
                <a:gd name="T65" fmla="*/ 13283 h 13283"/>
                <a:gd name="T66" fmla="*/ 304 w 416"/>
                <a:gd name="T67" fmla="*/ 11219 h 13283"/>
                <a:gd name="T68" fmla="*/ 304 w 416"/>
                <a:gd name="T69" fmla="*/ 8947 h 13283"/>
                <a:gd name="T70" fmla="*/ 304 w 416"/>
                <a:gd name="T71" fmla="*/ 7187 h 13283"/>
                <a:gd name="T72" fmla="*/ 288 w 416"/>
                <a:gd name="T73" fmla="*/ 5475 h 13283"/>
                <a:gd name="T74" fmla="*/ 288 w 416"/>
                <a:gd name="T75" fmla="*/ 3715 h 13283"/>
                <a:gd name="T76" fmla="*/ 275 w 416"/>
                <a:gd name="T77" fmla="*/ 2755 h 13283"/>
                <a:gd name="T78" fmla="*/ 272 w 416"/>
                <a:gd name="T79" fmla="*/ 1603 h 13283"/>
                <a:gd name="T80" fmla="*/ 272 w 416"/>
                <a:gd name="T81" fmla="*/ 515 h 13283"/>
                <a:gd name="T82" fmla="*/ 352 w 416"/>
                <a:gd name="T83" fmla="*/ 419 h 13283"/>
                <a:gd name="T84" fmla="*/ 240 w 416"/>
                <a:gd name="T85" fmla="*/ 355 h 13283"/>
                <a:gd name="T86" fmla="*/ 224 w 416"/>
                <a:gd name="T87" fmla="*/ 307 h 13283"/>
                <a:gd name="T88" fmla="*/ 208 w 416"/>
                <a:gd name="T89" fmla="*/ 211 h 13283"/>
                <a:gd name="T90" fmla="*/ 192 w 416"/>
                <a:gd name="T91" fmla="*/ 147 h 13283"/>
                <a:gd name="T92" fmla="*/ 176 w 416"/>
                <a:gd name="T93" fmla="*/ 99 h 13283"/>
                <a:gd name="T94" fmla="*/ 256 w 416"/>
                <a:gd name="T95" fmla="*/ 51 h 13283"/>
                <a:gd name="T96" fmla="*/ 147 w 416"/>
                <a:gd name="T97" fmla="*/ 275 h 13283"/>
                <a:gd name="T98" fmla="*/ 182 w 416"/>
                <a:gd name="T99" fmla="*/ 467 h 13283"/>
                <a:gd name="T100" fmla="*/ 96 w 416"/>
                <a:gd name="T101" fmla="*/ 419 h 13283"/>
                <a:gd name="T102" fmla="*/ 192 w 416"/>
                <a:gd name="T103" fmla="*/ 419 h 13283"/>
                <a:gd name="T104" fmla="*/ 80 w 416"/>
                <a:gd name="T105" fmla="*/ 355 h 13283"/>
                <a:gd name="T106" fmla="*/ 160 w 416"/>
                <a:gd name="T107" fmla="*/ 355 h 13283"/>
                <a:gd name="T108" fmla="*/ 160 w 416"/>
                <a:gd name="T109" fmla="*/ 515 h 13283"/>
                <a:gd name="T110" fmla="*/ 48 w 416"/>
                <a:gd name="T111" fmla="*/ 723 h 13283"/>
                <a:gd name="T112" fmla="*/ 32 w 416"/>
                <a:gd name="T113" fmla="*/ 675 h 13283"/>
                <a:gd name="T114" fmla="*/ 80 w 416"/>
                <a:gd name="T115" fmla="*/ 771 h 13283"/>
                <a:gd name="T116" fmla="*/ 16 w 416"/>
                <a:gd name="T117" fmla="*/ 675 h 13283"/>
                <a:gd name="T118" fmla="*/ 48 w 416"/>
                <a:gd name="T119" fmla="*/ 931 h 13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6" h="13283">
                  <a:moveTo>
                    <a:pt x="0" y="883"/>
                  </a:moveTo>
                  <a:lnTo>
                    <a:pt x="0" y="819"/>
                  </a:lnTo>
                  <a:cubicBezTo>
                    <a:pt x="0" y="793"/>
                    <a:pt x="22" y="771"/>
                    <a:pt x="48" y="771"/>
                  </a:cubicBezTo>
                  <a:cubicBezTo>
                    <a:pt x="75" y="771"/>
                    <a:pt x="96" y="793"/>
                    <a:pt x="96" y="819"/>
                  </a:cubicBezTo>
                  <a:lnTo>
                    <a:pt x="96" y="883"/>
                  </a:lnTo>
                  <a:lnTo>
                    <a:pt x="48" y="835"/>
                  </a:lnTo>
                  <a:lnTo>
                    <a:pt x="64" y="835"/>
                  </a:lnTo>
                  <a:lnTo>
                    <a:pt x="16" y="883"/>
                  </a:lnTo>
                  <a:lnTo>
                    <a:pt x="16" y="819"/>
                  </a:lnTo>
                  <a:cubicBezTo>
                    <a:pt x="16" y="793"/>
                    <a:pt x="38" y="771"/>
                    <a:pt x="64" y="771"/>
                  </a:cubicBezTo>
                  <a:cubicBezTo>
                    <a:pt x="91" y="771"/>
                    <a:pt x="112" y="793"/>
                    <a:pt x="112" y="819"/>
                  </a:cubicBezTo>
                  <a:lnTo>
                    <a:pt x="112" y="883"/>
                  </a:lnTo>
                  <a:cubicBezTo>
                    <a:pt x="112" y="910"/>
                    <a:pt x="91" y="931"/>
                    <a:pt x="64" y="931"/>
                  </a:cubicBezTo>
                  <a:cubicBezTo>
                    <a:pt x="38" y="931"/>
                    <a:pt x="16" y="910"/>
                    <a:pt x="16" y="883"/>
                  </a:cubicBezTo>
                  <a:lnTo>
                    <a:pt x="16" y="819"/>
                  </a:lnTo>
                  <a:lnTo>
                    <a:pt x="16" y="771"/>
                  </a:lnTo>
                  <a:lnTo>
                    <a:pt x="16" y="723"/>
                  </a:lnTo>
                  <a:lnTo>
                    <a:pt x="16" y="675"/>
                  </a:lnTo>
                  <a:cubicBezTo>
                    <a:pt x="16" y="649"/>
                    <a:pt x="38" y="627"/>
                    <a:pt x="64" y="627"/>
                  </a:cubicBezTo>
                  <a:cubicBezTo>
                    <a:pt x="91" y="627"/>
                    <a:pt x="112" y="649"/>
                    <a:pt x="112" y="675"/>
                  </a:cubicBezTo>
                  <a:lnTo>
                    <a:pt x="112" y="723"/>
                  </a:lnTo>
                  <a:cubicBezTo>
                    <a:pt x="112" y="750"/>
                    <a:pt x="91" y="771"/>
                    <a:pt x="64" y="771"/>
                  </a:cubicBezTo>
                  <a:cubicBezTo>
                    <a:pt x="38" y="771"/>
                    <a:pt x="16" y="750"/>
                    <a:pt x="16" y="723"/>
                  </a:cubicBezTo>
                  <a:lnTo>
                    <a:pt x="16" y="675"/>
                  </a:lnTo>
                  <a:cubicBezTo>
                    <a:pt x="16" y="649"/>
                    <a:pt x="38" y="627"/>
                    <a:pt x="64" y="627"/>
                  </a:cubicBezTo>
                  <a:cubicBezTo>
                    <a:pt x="91" y="627"/>
                    <a:pt x="112" y="649"/>
                    <a:pt x="112" y="675"/>
                  </a:cubicBezTo>
                  <a:lnTo>
                    <a:pt x="112" y="723"/>
                  </a:lnTo>
                  <a:cubicBezTo>
                    <a:pt x="112" y="750"/>
                    <a:pt x="91" y="771"/>
                    <a:pt x="64" y="771"/>
                  </a:cubicBezTo>
                  <a:cubicBezTo>
                    <a:pt x="38" y="771"/>
                    <a:pt x="16" y="750"/>
                    <a:pt x="16" y="723"/>
                  </a:cubicBezTo>
                  <a:lnTo>
                    <a:pt x="16" y="675"/>
                  </a:lnTo>
                  <a:cubicBezTo>
                    <a:pt x="16" y="649"/>
                    <a:pt x="38" y="627"/>
                    <a:pt x="64" y="627"/>
                  </a:cubicBezTo>
                  <a:cubicBezTo>
                    <a:pt x="91" y="627"/>
                    <a:pt x="112" y="649"/>
                    <a:pt x="112" y="675"/>
                  </a:cubicBezTo>
                  <a:lnTo>
                    <a:pt x="112" y="723"/>
                  </a:lnTo>
                  <a:lnTo>
                    <a:pt x="64" y="675"/>
                  </a:lnTo>
                  <a:lnTo>
                    <a:pt x="80" y="675"/>
                  </a:lnTo>
                  <a:lnTo>
                    <a:pt x="32" y="723"/>
                  </a:lnTo>
                  <a:lnTo>
                    <a:pt x="32" y="675"/>
                  </a:lnTo>
                  <a:cubicBezTo>
                    <a:pt x="32" y="649"/>
                    <a:pt x="54" y="627"/>
                    <a:pt x="80" y="627"/>
                  </a:cubicBezTo>
                  <a:cubicBezTo>
                    <a:pt x="107" y="627"/>
                    <a:pt x="128" y="649"/>
                    <a:pt x="128" y="675"/>
                  </a:cubicBezTo>
                  <a:lnTo>
                    <a:pt x="128" y="723"/>
                  </a:lnTo>
                  <a:cubicBezTo>
                    <a:pt x="128" y="750"/>
                    <a:pt x="107" y="771"/>
                    <a:pt x="80" y="771"/>
                  </a:cubicBezTo>
                  <a:cubicBezTo>
                    <a:pt x="54" y="771"/>
                    <a:pt x="32" y="750"/>
                    <a:pt x="32" y="723"/>
                  </a:cubicBezTo>
                  <a:lnTo>
                    <a:pt x="32" y="675"/>
                  </a:lnTo>
                  <a:cubicBezTo>
                    <a:pt x="32" y="649"/>
                    <a:pt x="54" y="627"/>
                    <a:pt x="80" y="627"/>
                  </a:cubicBezTo>
                  <a:cubicBezTo>
                    <a:pt x="107" y="627"/>
                    <a:pt x="128" y="649"/>
                    <a:pt x="128" y="675"/>
                  </a:cubicBezTo>
                  <a:lnTo>
                    <a:pt x="128" y="723"/>
                  </a:lnTo>
                  <a:cubicBezTo>
                    <a:pt x="128" y="750"/>
                    <a:pt x="107" y="771"/>
                    <a:pt x="80" y="771"/>
                  </a:cubicBezTo>
                  <a:cubicBezTo>
                    <a:pt x="54" y="771"/>
                    <a:pt x="32" y="750"/>
                    <a:pt x="32" y="723"/>
                  </a:cubicBezTo>
                  <a:lnTo>
                    <a:pt x="32" y="675"/>
                  </a:lnTo>
                  <a:cubicBezTo>
                    <a:pt x="32" y="649"/>
                    <a:pt x="54" y="627"/>
                    <a:pt x="80" y="627"/>
                  </a:cubicBezTo>
                  <a:cubicBezTo>
                    <a:pt x="107" y="627"/>
                    <a:pt x="128" y="649"/>
                    <a:pt x="128" y="675"/>
                  </a:cubicBezTo>
                  <a:lnTo>
                    <a:pt x="128" y="723"/>
                  </a:lnTo>
                  <a:cubicBezTo>
                    <a:pt x="128" y="750"/>
                    <a:pt x="107" y="771"/>
                    <a:pt x="80" y="771"/>
                  </a:cubicBezTo>
                  <a:cubicBezTo>
                    <a:pt x="54" y="771"/>
                    <a:pt x="32" y="750"/>
                    <a:pt x="32" y="723"/>
                  </a:cubicBezTo>
                  <a:lnTo>
                    <a:pt x="32" y="675"/>
                  </a:lnTo>
                  <a:cubicBezTo>
                    <a:pt x="32" y="649"/>
                    <a:pt x="54" y="627"/>
                    <a:pt x="80" y="627"/>
                  </a:cubicBezTo>
                  <a:cubicBezTo>
                    <a:pt x="107" y="627"/>
                    <a:pt x="128" y="649"/>
                    <a:pt x="128" y="675"/>
                  </a:cubicBezTo>
                  <a:lnTo>
                    <a:pt x="128" y="723"/>
                  </a:lnTo>
                  <a:lnTo>
                    <a:pt x="80" y="675"/>
                  </a:lnTo>
                  <a:lnTo>
                    <a:pt x="96" y="675"/>
                  </a:lnTo>
                  <a:lnTo>
                    <a:pt x="48" y="723"/>
                  </a:lnTo>
                  <a:lnTo>
                    <a:pt x="48" y="675"/>
                  </a:lnTo>
                  <a:cubicBezTo>
                    <a:pt x="48" y="649"/>
                    <a:pt x="70" y="627"/>
                    <a:pt x="96" y="627"/>
                  </a:cubicBezTo>
                  <a:cubicBezTo>
                    <a:pt x="123" y="627"/>
                    <a:pt x="144" y="649"/>
                    <a:pt x="144" y="675"/>
                  </a:cubicBezTo>
                  <a:lnTo>
                    <a:pt x="144" y="723"/>
                  </a:lnTo>
                  <a:cubicBezTo>
                    <a:pt x="144" y="750"/>
                    <a:pt x="123" y="771"/>
                    <a:pt x="96" y="771"/>
                  </a:cubicBezTo>
                  <a:cubicBezTo>
                    <a:pt x="70" y="771"/>
                    <a:pt x="48" y="750"/>
                    <a:pt x="48" y="723"/>
                  </a:cubicBezTo>
                  <a:lnTo>
                    <a:pt x="48" y="675"/>
                  </a:lnTo>
                  <a:cubicBezTo>
                    <a:pt x="48" y="649"/>
                    <a:pt x="70" y="627"/>
                    <a:pt x="96" y="627"/>
                  </a:cubicBezTo>
                  <a:cubicBezTo>
                    <a:pt x="123" y="627"/>
                    <a:pt x="144" y="649"/>
                    <a:pt x="144" y="675"/>
                  </a:cubicBezTo>
                  <a:lnTo>
                    <a:pt x="144" y="723"/>
                  </a:lnTo>
                  <a:cubicBezTo>
                    <a:pt x="144" y="750"/>
                    <a:pt x="123" y="771"/>
                    <a:pt x="96" y="771"/>
                  </a:cubicBezTo>
                  <a:cubicBezTo>
                    <a:pt x="70" y="771"/>
                    <a:pt x="48" y="750"/>
                    <a:pt x="48" y="723"/>
                  </a:cubicBezTo>
                  <a:lnTo>
                    <a:pt x="48" y="675"/>
                  </a:lnTo>
                  <a:lnTo>
                    <a:pt x="48" y="627"/>
                  </a:lnTo>
                  <a:cubicBezTo>
                    <a:pt x="48" y="624"/>
                    <a:pt x="49" y="620"/>
                    <a:pt x="50" y="616"/>
                  </a:cubicBezTo>
                  <a:lnTo>
                    <a:pt x="66" y="552"/>
                  </a:lnTo>
                  <a:lnTo>
                    <a:pt x="64" y="563"/>
                  </a:lnTo>
                  <a:lnTo>
                    <a:pt x="64" y="515"/>
                  </a:lnTo>
                  <a:cubicBezTo>
                    <a:pt x="64" y="489"/>
                    <a:pt x="86" y="467"/>
                    <a:pt x="112" y="467"/>
                  </a:cubicBezTo>
                  <a:cubicBezTo>
                    <a:pt x="139" y="467"/>
                    <a:pt x="160" y="489"/>
                    <a:pt x="160" y="515"/>
                  </a:cubicBezTo>
                  <a:lnTo>
                    <a:pt x="160" y="563"/>
                  </a:lnTo>
                  <a:cubicBezTo>
                    <a:pt x="160" y="590"/>
                    <a:pt x="139" y="611"/>
                    <a:pt x="112" y="611"/>
                  </a:cubicBezTo>
                  <a:cubicBezTo>
                    <a:pt x="86" y="611"/>
                    <a:pt x="64" y="590"/>
                    <a:pt x="64" y="563"/>
                  </a:cubicBezTo>
                  <a:lnTo>
                    <a:pt x="64" y="515"/>
                  </a:lnTo>
                  <a:cubicBezTo>
                    <a:pt x="64" y="489"/>
                    <a:pt x="86" y="467"/>
                    <a:pt x="112" y="467"/>
                  </a:cubicBezTo>
                  <a:cubicBezTo>
                    <a:pt x="139" y="467"/>
                    <a:pt x="160" y="489"/>
                    <a:pt x="160" y="515"/>
                  </a:cubicBezTo>
                  <a:lnTo>
                    <a:pt x="160" y="563"/>
                  </a:lnTo>
                  <a:cubicBezTo>
                    <a:pt x="160" y="590"/>
                    <a:pt x="139" y="611"/>
                    <a:pt x="112" y="611"/>
                  </a:cubicBezTo>
                  <a:cubicBezTo>
                    <a:pt x="86" y="611"/>
                    <a:pt x="64" y="590"/>
                    <a:pt x="64" y="563"/>
                  </a:cubicBezTo>
                  <a:lnTo>
                    <a:pt x="64" y="515"/>
                  </a:lnTo>
                  <a:lnTo>
                    <a:pt x="64" y="467"/>
                  </a:lnTo>
                  <a:lnTo>
                    <a:pt x="64" y="419"/>
                  </a:lnTo>
                  <a:lnTo>
                    <a:pt x="64" y="355"/>
                  </a:lnTo>
                  <a:cubicBezTo>
                    <a:pt x="64" y="329"/>
                    <a:pt x="86" y="307"/>
                    <a:pt x="112" y="307"/>
                  </a:cubicBezTo>
                  <a:lnTo>
                    <a:pt x="128" y="307"/>
                  </a:lnTo>
                  <a:cubicBezTo>
                    <a:pt x="155" y="307"/>
                    <a:pt x="176" y="329"/>
                    <a:pt x="176" y="355"/>
                  </a:cubicBezTo>
                  <a:lnTo>
                    <a:pt x="176" y="419"/>
                  </a:lnTo>
                  <a:cubicBezTo>
                    <a:pt x="176" y="446"/>
                    <a:pt x="155" y="467"/>
                    <a:pt x="128" y="467"/>
                  </a:cubicBezTo>
                  <a:cubicBezTo>
                    <a:pt x="102" y="467"/>
                    <a:pt x="80" y="446"/>
                    <a:pt x="80" y="419"/>
                  </a:cubicBezTo>
                  <a:lnTo>
                    <a:pt x="80" y="355"/>
                  </a:lnTo>
                  <a:cubicBezTo>
                    <a:pt x="80" y="329"/>
                    <a:pt x="102" y="307"/>
                    <a:pt x="128" y="307"/>
                  </a:cubicBezTo>
                  <a:cubicBezTo>
                    <a:pt x="155" y="307"/>
                    <a:pt x="176" y="329"/>
                    <a:pt x="176" y="355"/>
                  </a:cubicBezTo>
                  <a:lnTo>
                    <a:pt x="176" y="419"/>
                  </a:lnTo>
                  <a:cubicBezTo>
                    <a:pt x="176" y="446"/>
                    <a:pt x="155" y="467"/>
                    <a:pt x="128" y="467"/>
                  </a:cubicBezTo>
                  <a:cubicBezTo>
                    <a:pt x="102" y="467"/>
                    <a:pt x="80" y="446"/>
                    <a:pt x="80" y="419"/>
                  </a:cubicBezTo>
                  <a:lnTo>
                    <a:pt x="80" y="355"/>
                  </a:lnTo>
                  <a:cubicBezTo>
                    <a:pt x="80" y="329"/>
                    <a:pt x="102" y="307"/>
                    <a:pt x="128" y="307"/>
                  </a:cubicBezTo>
                  <a:cubicBezTo>
                    <a:pt x="155" y="307"/>
                    <a:pt x="176" y="329"/>
                    <a:pt x="176" y="355"/>
                  </a:cubicBezTo>
                  <a:lnTo>
                    <a:pt x="176" y="419"/>
                  </a:lnTo>
                  <a:cubicBezTo>
                    <a:pt x="176" y="446"/>
                    <a:pt x="155" y="467"/>
                    <a:pt x="128" y="467"/>
                  </a:cubicBezTo>
                  <a:cubicBezTo>
                    <a:pt x="102" y="467"/>
                    <a:pt x="80" y="446"/>
                    <a:pt x="80" y="419"/>
                  </a:cubicBezTo>
                  <a:lnTo>
                    <a:pt x="80" y="355"/>
                  </a:lnTo>
                  <a:cubicBezTo>
                    <a:pt x="80" y="331"/>
                    <a:pt x="99" y="311"/>
                    <a:pt x="123" y="308"/>
                  </a:cubicBezTo>
                  <a:cubicBezTo>
                    <a:pt x="147" y="305"/>
                    <a:pt x="169" y="320"/>
                    <a:pt x="175" y="344"/>
                  </a:cubicBezTo>
                  <a:lnTo>
                    <a:pt x="191" y="408"/>
                  </a:lnTo>
                  <a:lnTo>
                    <a:pt x="96" y="419"/>
                  </a:lnTo>
                  <a:lnTo>
                    <a:pt x="96" y="355"/>
                  </a:lnTo>
                  <a:cubicBezTo>
                    <a:pt x="96" y="329"/>
                    <a:pt x="118" y="307"/>
                    <a:pt x="144" y="307"/>
                  </a:cubicBezTo>
                  <a:cubicBezTo>
                    <a:pt x="171" y="307"/>
                    <a:pt x="192" y="329"/>
                    <a:pt x="192" y="355"/>
                  </a:cubicBezTo>
                  <a:lnTo>
                    <a:pt x="192" y="419"/>
                  </a:lnTo>
                  <a:cubicBezTo>
                    <a:pt x="192" y="446"/>
                    <a:pt x="171" y="467"/>
                    <a:pt x="144" y="467"/>
                  </a:cubicBezTo>
                  <a:cubicBezTo>
                    <a:pt x="118" y="467"/>
                    <a:pt x="96" y="446"/>
                    <a:pt x="96" y="419"/>
                  </a:cubicBezTo>
                  <a:lnTo>
                    <a:pt x="96" y="355"/>
                  </a:lnTo>
                  <a:cubicBezTo>
                    <a:pt x="96" y="329"/>
                    <a:pt x="118" y="307"/>
                    <a:pt x="144" y="307"/>
                  </a:cubicBezTo>
                  <a:cubicBezTo>
                    <a:pt x="171" y="307"/>
                    <a:pt x="192" y="329"/>
                    <a:pt x="192" y="355"/>
                  </a:cubicBezTo>
                  <a:lnTo>
                    <a:pt x="192" y="419"/>
                  </a:lnTo>
                  <a:cubicBezTo>
                    <a:pt x="192" y="446"/>
                    <a:pt x="171" y="467"/>
                    <a:pt x="144" y="467"/>
                  </a:cubicBezTo>
                  <a:cubicBezTo>
                    <a:pt x="118" y="467"/>
                    <a:pt x="96" y="446"/>
                    <a:pt x="96" y="419"/>
                  </a:cubicBezTo>
                  <a:lnTo>
                    <a:pt x="96" y="355"/>
                  </a:lnTo>
                  <a:cubicBezTo>
                    <a:pt x="96" y="329"/>
                    <a:pt x="118" y="307"/>
                    <a:pt x="144" y="307"/>
                  </a:cubicBezTo>
                  <a:cubicBezTo>
                    <a:pt x="171" y="307"/>
                    <a:pt x="192" y="329"/>
                    <a:pt x="192" y="355"/>
                  </a:cubicBezTo>
                  <a:lnTo>
                    <a:pt x="192" y="419"/>
                  </a:lnTo>
                  <a:cubicBezTo>
                    <a:pt x="192" y="446"/>
                    <a:pt x="171" y="467"/>
                    <a:pt x="144" y="467"/>
                  </a:cubicBezTo>
                  <a:cubicBezTo>
                    <a:pt x="118" y="467"/>
                    <a:pt x="96" y="446"/>
                    <a:pt x="96" y="419"/>
                  </a:cubicBezTo>
                  <a:lnTo>
                    <a:pt x="96" y="355"/>
                  </a:lnTo>
                  <a:cubicBezTo>
                    <a:pt x="96" y="329"/>
                    <a:pt x="118" y="307"/>
                    <a:pt x="144" y="307"/>
                  </a:cubicBezTo>
                  <a:cubicBezTo>
                    <a:pt x="171" y="307"/>
                    <a:pt x="192" y="329"/>
                    <a:pt x="192" y="355"/>
                  </a:cubicBezTo>
                  <a:lnTo>
                    <a:pt x="192" y="419"/>
                  </a:lnTo>
                  <a:lnTo>
                    <a:pt x="144" y="371"/>
                  </a:lnTo>
                  <a:lnTo>
                    <a:pt x="160" y="371"/>
                  </a:lnTo>
                  <a:lnTo>
                    <a:pt x="112" y="419"/>
                  </a:lnTo>
                  <a:lnTo>
                    <a:pt x="112" y="355"/>
                  </a:lnTo>
                  <a:cubicBezTo>
                    <a:pt x="112" y="329"/>
                    <a:pt x="134" y="307"/>
                    <a:pt x="160" y="307"/>
                  </a:cubicBezTo>
                  <a:cubicBezTo>
                    <a:pt x="187" y="307"/>
                    <a:pt x="208" y="329"/>
                    <a:pt x="208" y="355"/>
                  </a:cubicBezTo>
                  <a:lnTo>
                    <a:pt x="208" y="419"/>
                  </a:lnTo>
                  <a:cubicBezTo>
                    <a:pt x="208" y="446"/>
                    <a:pt x="187" y="467"/>
                    <a:pt x="160" y="467"/>
                  </a:cubicBezTo>
                  <a:cubicBezTo>
                    <a:pt x="134" y="467"/>
                    <a:pt x="112" y="446"/>
                    <a:pt x="112" y="419"/>
                  </a:cubicBezTo>
                  <a:lnTo>
                    <a:pt x="112" y="355"/>
                  </a:lnTo>
                  <a:cubicBezTo>
                    <a:pt x="112" y="331"/>
                    <a:pt x="131" y="311"/>
                    <a:pt x="155" y="308"/>
                  </a:cubicBezTo>
                  <a:cubicBezTo>
                    <a:pt x="179" y="305"/>
                    <a:pt x="201" y="320"/>
                    <a:pt x="207" y="344"/>
                  </a:cubicBezTo>
                  <a:lnTo>
                    <a:pt x="223" y="408"/>
                  </a:lnTo>
                  <a:lnTo>
                    <a:pt x="128" y="419"/>
                  </a:lnTo>
                  <a:lnTo>
                    <a:pt x="128" y="355"/>
                  </a:lnTo>
                  <a:cubicBezTo>
                    <a:pt x="128" y="329"/>
                    <a:pt x="150" y="307"/>
                    <a:pt x="176" y="307"/>
                  </a:cubicBezTo>
                  <a:cubicBezTo>
                    <a:pt x="203" y="307"/>
                    <a:pt x="224" y="329"/>
                    <a:pt x="224" y="355"/>
                  </a:cubicBezTo>
                  <a:lnTo>
                    <a:pt x="224" y="419"/>
                  </a:lnTo>
                  <a:cubicBezTo>
                    <a:pt x="224" y="446"/>
                    <a:pt x="203" y="467"/>
                    <a:pt x="176" y="467"/>
                  </a:cubicBezTo>
                  <a:cubicBezTo>
                    <a:pt x="150" y="467"/>
                    <a:pt x="128" y="446"/>
                    <a:pt x="128" y="419"/>
                  </a:cubicBezTo>
                  <a:lnTo>
                    <a:pt x="128" y="355"/>
                  </a:lnTo>
                  <a:lnTo>
                    <a:pt x="128" y="307"/>
                  </a:lnTo>
                  <a:lnTo>
                    <a:pt x="128" y="259"/>
                  </a:lnTo>
                  <a:lnTo>
                    <a:pt x="128" y="211"/>
                  </a:lnTo>
                  <a:cubicBezTo>
                    <a:pt x="128" y="188"/>
                    <a:pt x="146" y="168"/>
                    <a:pt x="169" y="164"/>
                  </a:cubicBezTo>
                  <a:cubicBezTo>
                    <a:pt x="192" y="160"/>
                    <a:pt x="215" y="174"/>
                    <a:pt x="222" y="196"/>
                  </a:cubicBezTo>
                  <a:lnTo>
                    <a:pt x="238" y="244"/>
                  </a:lnTo>
                  <a:lnTo>
                    <a:pt x="192" y="211"/>
                  </a:lnTo>
                  <a:lnTo>
                    <a:pt x="208" y="211"/>
                  </a:lnTo>
                  <a:lnTo>
                    <a:pt x="160" y="259"/>
                  </a:lnTo>
                  <a:lnTo>
                    <a:pt x="160" y="211"/>
                  </a:lnTo>
                  <a:lnTo>
                    <a:pt x="160" y="147"/>
                  </a:lnTo>
                  <a:lnTo>
                    <a:pt x="160" y="99"/>
                  </a:lnTo>
                  <a:lnTo>
                    <a:pt x="160" y="51"/>
                  </a:lnTo>
                  <a:cubicBezTo>
                    <a:pt x="160" y="25"/>
                    <a:pt x="182" y="3"/>
                    <a:pt x="208" y="3"/>
                  </a:cubicBezTo>
                  <a:cubicBezTo>
                    <a:pt x="235" y="3"/>
                    <a:pt x="256" y="25"/>
                    <a:pt x="256" y="51"/>
                  </a:cubicBezTo>
                  <a:lnTo>
                    <a:pt x="256" y="99"/>
                  </a:lnTo>
                  <a:cubicBezTo>
                    <a:pt x="256" y="126"/>
                    <a:pt x="235" y="147"/>
                    <a:pt x="208" y="147"/>
                  </a:cubicBezTo>
                  <a:cubicBezTo>
                    <a:pt x="182" y="147"/>
                    <a:pt x="160" y="126"/>
                    <a:pt x="160" y="99"/>
                  </a:cubicBezTo>
                  <a:lnTo>
                    <a:pt x="160" y="51"/>
                  </a:lnTo>
                  <a:cubicBezTo>
                    <a:pt x="160" y="25"/>
                    <a:pt x="182" y="3"/>
                    <a:pt x="208" y="3"/>
                  </a:cubicBezTo>
                  <a:cubicBezTo>
                    <a:pt x="235" y="3"/>
                    <a:pt x="256" y="25"/>
                    <a:pt x="256" y="51"/>
                  </a:cubicBezTo>
                  <a:lnTo>
                    <a:pt x="256" y="99"/>
                  </a:lnTo>
                  <a:lnTo>
                    <a:pt x="163" y="84"/>
                  </a:lnTo>
                  <a:lnTo>
                    <a:pt x="179" y="36"/>
                  </a:lnTo>
                  <a:cubicBezTo>
                    <a:pt x="186" y="14"/>
                    <a:pt x="209" y="0"/>
                    <a:pt x="232" y="4"/>
                  </a:cubicBezTo>
                  <a:cubicBezTo>
                    <a:pt x="255" y="8"/>
                    <a:pt x="272" y="28"/>
                    <a:pt x="272" y="51"/>
                  </a:cubicBezTo>
                  <a:lnTo>
                    <a:pt x="272" y="99"/>
                  </a:lnTo>
                  <a:cubicBezTo>
                    <a:pt x="272" y="126"/>
                    <a:pt x="251" y="147"/>
                    <a:pt x="224" y="147"/>
                  </a:cubicBezTo>
                  <a:cubicBezTo>
                    <a:pt x="198" y="147"/>
                    <a:pt x="176" y="126"/>
                    <a:pt x="176" y="99"/>
                  </a:cubicBezTo>
                  <a:lnTo>
                    <a:pt x="176" y="51"/>
                  </a:lnTo>
                  <a:cubicBezTo>
                    <a:pt x="176" y="25"/>
                    <a:pt x="198" y="3"/>
                    <a:pt x="224" y="3"/>
                  </a:cubicBezTo>
                  <a:cubicBezTo>
                    <a:pt x="251" y="3"/>
                    <a:pt x="272" y="25"/>
                    <a:pt x="272" y="51"/>
                  </a:cubicBezTo>
                  <a:lnTo>
                    <a:pt x="272" y="99"/>
                  </a:lnTo>
                  <a:cubicBezTo>
                    <a:pt x="272" y="126"/>
                    <a:pt x="251" y="147"/>
                    <a:pt x="224" y="147"/>
                  </a:cubicBezTo>
                  <a:cubicBezTo>
                    <a:pt x="198" y="147"/>
                    <a:pt x="176" y="126"/>
                    <a:pt x="176" y="99"/>
                  </a:cubicBezTo>
                  <a:lnTo>
                    <a:pt x="176" y="51"/>
                  </a:lnTo>
                  <a:cubicBezTo>
                    <a:pt x="176" y="25"/>
                    <a:pt x="198" y="3"/>
                    <a:pt x="224" y="3"/>
                  </a:cubicBezTo>
                  <a:cubicBezTo>
                    <a:pt x="251" y="3"/>
                    <a:pt x="272" y="25"/>
                    <a:pt x="272" y="51"/>
                  </a:cubicBezTo>
                  <a:lnTo>
                    <a:pt x="272" y="99"/>
                  </a:lnTo>
                  <a:lnTo>
                    <a:pt x="224" y="51"/>
                  </a:lnTo>
                  <a:lnTo>
                    <a:pt x="240" y="51"/>
                  </a:lnTo>
                  <a:lnTo>
                    <a:pt x="192" y="99"/>
                  </a:lnTo>
                  <a:lnTo>
                    <a:pt x="192" y="51"/>
                  </a:lnTo>
                  <a:cubicBezTo>
                    <a:pt x="192" y="25"/>
                    <a:pt x="214" y="3"/>
                    <a:pt x="240" y="3"/>
                  </a:cubicBezTo>
                  <a:cubicBezTo>
                    <a:pt x="267" y="3"/>
                    <a:pt x="288" y="25"/>
                    <a:pt x="288" y="51"/>
                  </a:cubicBezTo>
                  <a:lnTo>
                    <a:pt x="288" y="99"/>
                  </a:lnTo>
                  <a:lnTo>
                    <a:pt x="288" y="147"/>
                  </a:lnTo>
                  <a:lnTo>
                    <a:pt x="288" y="211"/>
                  </a:lnTo>
                  <a:lnTo>
                    <a:pt x="288" y="259"/>
                  </a:lnTo>
                  <a:cubicBezTo>
                    <a:pt x="288" y="286"/>
                    <a:pt x="267" y="307"/>
                    <a:pt x="240" y="307"/>
                  </a:cubicBezTo>
                  <a:cubicBezTo>
                    <a:pt x="214" y="307"/>
                    <a:pt x="192" y="286"/>
                    <a:pt x="192" y="259"/>
                  </a:cubicBezTo>
                  <a:lnTo>
                    <a:pt x="192" y="211"/>
                  </a:lnTo>
                  <a:cubicBezTo>
                    <a:pt x="192" y="185"/>
                    <a:pt x="214" y="163"/>
                    <a:pt x="240" y="163"/>
                  </a:cubicBezTo>
                  <a:cubicBezTo>
                    <a:pt x="267" y="163"/>
                    <a:pt x="288" y="185"/>
                    <a:pt x="288" y="211"/>
                  </a:cubicBezTo>
                  <a:lnTo>
                    <a:pt x="288" y="259"/>
                  </a:lnTo>
                  <a:lnTo>
                    <a:pt x="240" y="211"/>
                  </a:lnTo>
                  <a:lnTo>
                    <a:pt x="256" y="211"/>
                  </a:lnTo>
                  <a:lnTo>
                    <a:pt x="208" y="259"/>
                  </a:lnTo>
                  <a:lnTo>
                    <a:pt x="208" y="211"/>
                  </a:lnTo>
                  <a:cubicBezTo>
                    <a:pt x="208" y="185"/>
                    <a:pt x="230" y="163"/>
                    <a:pt x="256" y="163"/>
                  </a:cubicBezTo>
                  <a:cubicBezTo>
                    <a:pt x="283" y="163"/>
                    <a:pt x="304" y="185"/>
                    <a:pt x="304" y="211"/>
                  </a:cubicBezTo>
                  <a:lnTo>
                    <a:pt x="304" y="259"/>
                  </a:lnTo>
                  <a:lnTo>
                    <a:pt x="211" y="244"/>
                  </a:lnTo>
                  <a:lnTo>
                    <a:pt x="227" y="196"/>
                  </a:lnTo>
                  <a:cubicBezTo>
                    <a:pt x="234" y="174"/>
                    <a:pt x="257" y="160"/>
                    <a:pt x="280" y="164"/>
                  </a:cubicBezTo>
                  <a:cubicBezTo>
                    <a:pt x="303" y="168"/>
                    <a:pt x="320" y="188"/>
                    <a:pt x="320" y="211"/>
                  </a:cubicBezTo>
                  <a:lnTo>
                    <a:pt x="320" y="259"/>
                  </a:lnTo>
                  <a:cubicBezTo>
                    <a:pt x="320" y="286"/>
                    <a:pt x="299" y="307"/>
                    <a:pt x="272" y="307"/>
                  </a:cubicBezTo>
                  <a:cubicBezTo>
                    <a:pt x="246" y="307"/>
                    <a:pt x="224" y="286"/>
                    <a:pt x="224" y="259"/>
                  </a:cubicBezTo>
                  <a:lnTo>
                    <a:pt x="224" y="211"/>
                  </a:lnTo>
                  <a:cubicBezTo>
                    <a:pt x="224" y="185"/>
                    <a:pt x="246" y="163"/>
                    <a:pt x="272" y="163"/>
                  </a:cubicBezTo>
                  <a:cubicBezTo>
                    <a:pt x="299" y="163"/>
                    <a:pt x="320" y="185"/>
                    <a:pt x="320" y="211"/>
                  </a:cubicBezTo>
                  <a:lnTo>
                    <a:pt x="320" y="259"/>
                  </a:lnTo>
                  <a:lnTo>
                    <a:pt x="320" y="307"/>
                  </a:lnTo>
                  <a:lnTo>
                    <a:pt x="320" y="355"/>
                  </a:lnTo>
                  <a:lnTo>
                    <a:pt x="320" y="419"/>
                  </a:lnTo>
                  <a:cubicBezTo>
                    <a:pt x="320" y="446"/>
                    <a:pt x="299" y="467"/>
                    <a:pt x="272" y="467"/>
                  </a:cubicBezTo>
                  <a:cubicBezTo>
                    <a:pt x="246" y="467"/>
                    <a:pt x="224" y="446"/>
                    <a:pt x="224" y="419"/>
                  </a:cubicBezTo>
                  <a:lnTo>
                    <a:pt x="224" y="355"/>
                  </a:lnTo>
                  <a:cubicBezTo>
                    <a:pt x="224" y="329"/>
                    <a:pt x="246" y="307"/>
                    <a:pt x="272" y="307"/>
                  </a:cubicBezTo>
                  <a:cubicBezTo>
                    <a:pt x="299" y="307"/>
                    <a:pt x="320" y="329"/>
                    <a:pt x="320" y="355"/>
                  </a:cubicBezTo>
                  <a:lnTo>
                    <a:pt x="320" y="419"/>
                  </a:lnTo>
                  <a:lnTo>
                    <a:pt x="272" y="371"/>
                  </a:lnTo>
                  <a:lnTo>
                    <a:pt x="288" y="371"/>
                  </a:lnTo>
                  <a:lnTo>
                    <a:pt x="240" y="419"/>
                  </a:lnTo>
                  <a:lnTo>
                    <a:pt x="240" y="355"/>
                  </a:lnTo>
                  <a:cubicBezTo>
                    <a:pt x="240" y="329"/>
                    <a:pt x="262" y="307"/>
                    <a:pt x="288" y="307"/>
                  </a:cubicBezTo>
                  <a:cubicBezTo>
                    <a:pt x="315" y="307"/>
                    <a:pt x="336" y="329"/>
                    <a:pt x="336" y="355"/>
                  </a:cubicBezTo>
                  <a:lnTo>
                    <a:pt x="336" y="419"/>
                  </a:lnTo>
                  <a:cubicBezTo>
                    <a:pt x="336" y="446"/>
                    <a:pt x="315" y="467"/>
                    <a:pt x="288" y="467"/>
                  </a:cubicBezTo>
                  <a:cubicBezTo>
                    <a:pt x="262" y="467"/>
                    <a:pt x="240" y="446"/>
                    <a:pt x="240" y="419"/>
                  </a:cubicBezTo>
                  <a:lnTo>
                    <a:pt x="240" y="355"/>
                  </a:lnTo>
                  <a:cubicBezTo>
                    <a:pt x="240" y="329"/>
                    <a:pt x="262" y="307"/>
                    <a:pt x="288" y="307"/>
                  </a:cubicBezTo>
                  <a:cubicBezTo>
                    <a:pt x="315" y="307"/>
                    <a:pt x="336" y="329"/>
                    <a:pt x="336" y="355"/>
                  </a:cubicBezTo>
                  <a:lnTo>
                    <a:pt x="336" y="419"/>
                  </a:lnTo>
                  <a:cubicBezTo>
                    <a:pt x="336" y="446"/>
                    <a:pt x="315" y="467"/>
                    <a:pt x="288" y="467"/>
                  </a:cubicBezTo>
                  <a:cubicBezTo>
                    <a:pt x="262" y="467"/>
                    <a:pt x="240" y="446"/>
                    <a:pt x="240" y="419"/>
                  </a:cubicBezTo>
                  <a:lnTo>
                    <a:pt x="240" y="355"/>
                  </a:lnTo>
                  <a:cubicBezTo>
                    <a:pt x="240" y="331"/>
                    <a:pt x="259" y="311"/>
                    <a:pt x="283" y="308"/>
                  </a:cubicBezTo>
                  <a:cubicBezTo>
                    <a:pt x="307" y="305"/>
                    <a:pt x="329" y="320"/>
                    <a:pt x="335" y="344"/>
                  </a:cubicBezTo>
                  <a:lnTo>
                    <a:pt x="351" y="408"/>
                  </a:lnTo>
                  <a:lnTo>
                    <a:pt x="256" y="419"/>
                  </a:ln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cubicBezTo>
                    <a:pt x="331" y="307"/>
                    <a:pt x="352" y="329"/>
                    <a:pt x="352" y="355"/>
                  </a:cubicBezTo>
                  <a:lnTo>
                    <a:pt x="352" y="419"/>
                  </a:lnTo>
                  <a:lnTo>
                    <a:pt x="352" y="467"/>
                  </a:lnTo>
                  <a:lnTo>
                    <a:pt x="352" y="515"/>
                  </a:lnTo>
                  <a:lnTo>
                    <a:pt x="352" y="563"/>
                  </a:lnTo>
                  <a:lnTo>
                    <a:pt x="304" y="515"/>
                  </a:lnTo>
                  <a:lnTo>
                    <a:pt x="320" y="515"/>
                  </a:lnTo>
                  <a:lnTo>
                    <a:pt x="272" y="563"/>
                  </a:lnTo>
                  <a:lnTo>
                    <a:pt x="272" y="515"/>
                  </a:lnTo>
                  <a:cubicBezTo>
                    <a:pt x="272" y="489"/>
                    <a:pt x="294" y="467"/>
                    <a:pt x="320" y="467"/>
                  </a:cubicBezTo>
                  <a:cubicBezTo>
                    <a:pt x="347" y="467"/>
                    <a:pt x="368" y="489"/>
                    <a:pt x="368" y="515"/>
                  </a:cubicBezTo>
                  <a:lnTo>
                    <a:pt x="368" y="563"/>
                  </a:lnTo>
                  <a:lnTo>
                    <a:pt x="368" y="627"/>
                  </a:lnTo>
                  <a:lnTo>
                    <a:pt x="368" y="675"/>
                  </a:lnTo>
                  <a:lnTo>
                    <a:pt x="368" y="771"/>
                  </a:lnTo>
                  <a:lnTo>
                    <a:pt x="368" y="931"/>
                  </a:lnTo>
                  <a:lnTo>
                    <a:pt x="368" y="1027"/>
                  </a:lnTo>
                  <a:lnTo>
                    <a:pt x="368" y="1187"/>
                  </a:lnTo>
                  <a:lnTo>
                    <a:pt x="368" y="1299"/>
                  </a:lnTo>
                  <a:lnTo>
                    <a:pt x="368" y="1395"/>
                  </a:lnTo>
                  <a:lnTo>
                    <a:pt x="368" y="1491"/>
                  </a:lnTo>
                  <a:lnTo>
                    <a:pt x="368" y="1603"/>
                  </a:lnTo>
                  <a:lnTo>
                    <a:pt x="368" y="1699"/>
                  </a:lnTo>
                  <a:lnTo>
                    <a:pt x="368" y="1811"/>
                  </a:lnTo>
                  <a:lnTo>
                    <a:pt x="368" y="1907"/>
                  </a:lnTo>
                  <a:lnTo>
                    <a:pt x="368" y="2019"/>
                  </a:lnTo>
                  <a:lnTo>
                    <a:pt x="368" y="2179"/>
                  </a:lnTo>
                  <a:lnTo>
                    <a:pt x="368" y="2275"/>
                  </a:lnTo>
                  <a:lnTo>
                    <a:pt x="368" y="2435"/>
                  </a:lnTo>
                  <a:lnTo>
                    <a:pt x="368" y="2531"/>
                  </a:lnTo>
                  <a:lnTo>
                    <a:pt x="368" y="2643"/>
                  </a:lnTo>
                  <a:lnTo>
                    <a:pt x="368" y="2739"/>
                  </a:lnTo>
                  <a:lnTo>
                    <a:pt x="366" y="2724"/>
                  </a:lnTo>
                  <a:lnTo>
                    <a:pt x="382" y="2772"/>
                  </a:lnTo>
                  <a:cubicBezTo>
                    <a:pt x="384" y="2777"/>
                    <a:pt x="384" y="2782"/>
                    <a:pt x="384" y="2787"/>
                  </a:cubicBezTo>
                  <a:lnTo>
                    <a:pt x="384" y="2899"/>
                  </a:lnTo>
                  <a:lnTo>
                    <a:pt x="384" y="2995"/>
                  </a:lnTo>
                  <a:lnTo>
                    <a:pt x="384" y="3107"/>
                  </a:lnTo>
                  <a:lnTo>
                    <a:pt x="384" y="3203"/>
                  </a:lnTo>
                  <a:lnTo>
                    <a:pt x="384" y="3363"/>
                  </a:lnTo>
                  <a:lnTo>
                    <a:pt x="384" y="3459"/>
                  </a:lnTo>
                  <a:lnTo>
                    <a:pt x="384" y="3571"/>
                  </a:lnTo>
                  <a:lnTo>
                    <a:pt x="384" y="3667"/>
                  </a:lnTo>
                  <a:lnTo>
                    <a:pt x="384" y="3715"/>
                  </a:lnTo>
                  <a:lnTo>
                    <a:pt x="384" y="3875"/>
                  </a:lnTo>
                  <a:lnTo>
                    <a:pt x="384" y="3987"/>
                  </a:lnTo>
                  <a:lnTo>
                    <a:pt x="384" y="4131"/>
                  </a:lnTo>
                  <a:lnTo>
                    <a:pt x="384" y="4291"/>
                  </a:lnTo>
                  <a:lnTo>
                    <a:pt x="384" y="4451"/>
                  </a:lnTo>
                  <a:lnTo>
                    <a:pt x="384" y="4659"/>
                  </a:lnTo>
                  <a:lnTo>
                    <a:pt x="384" y="4867"/>
                  </a:lnTo>
                  <a:lnTo>
                    <a:pt x="384" y="5011"/>
                  </a:lnTo>
                  <a:lnTo>
                    <a:pt x="384" y="5171"/>
                  </a:lnTo>
                  <a:lnTo>
                    <a:pt x="384" y="5331"/>
                  </a:lnTo>
                  <a:lnTo>
                    <a:pt x="384" y="5475"/>
                  </a:lnTo>
                  <a:lnTo>
                    <a:pt x="384" y="5635"/>
                  </a:lnTo>
                  <a:lnTo>
                    <a:pt x="384" y="5795"/>
                  </a:lnTo>
                  <a:lnTo>
                    <a:pt x="384" y="5955"/>
                  </a:lnTo>
                  <a:lnTo>
                    <a:pt x="384" y="6099"/>
                  </a:lnTo>
                  <a:lnTo>
                    <a:pt x="384" y="6259"/>
                  </a:lnTo>
                  <a:lnTo>
                    <a:pt x="384" y="6419"/>
                  </a:lnTo>
                  <a:lnTo>
                    <a:pt x="384" y="6563"/>
                  </a:lnTo>
                  <a:lnTo>
                    <a:pt x="384" y="6723"/>
                  </a:lnTo>
                  <a:lnTo>
                    <a:pt x="400" y="6879"/>
                  </a:lnTo>
                  <a:lnTo>
                    <a:pt x="400" y="7027"/>
                  </a:lnTo>
                  <a:lnTo>
                    <a:pt x="400" y="7187"/>
                  </a:lnTo>
                  <a:lnTo>
                    <a:pt x="400" y="7347"/>
                  </a:lnTo>
                  <a:lnTo>
                    <a:pt x="400" y="7491"/>
                  </a:lnTo>
                  <a:lnTo>
                    <a:pt x="400" y="7651"/>
                  </a:lnTo>
                  <a:lnTo>
                    <a:pt x="400" y="7811"/>
                  </a:lnTo>
                  <a:lnTo>
                    <a:pt x="400" y="8019"/>
                  </a:lnTo>
                  <a:lnTo>
                    <a:pt x="400" y="8179"/>
                  </a:lnTo>
                  <a:lnTo>
                    <a:pt x="400" y="8323"/>
                  </a:lnTo>
                  <a:lnTo>
                    <a:pt x="400" y="8483"/>
                  </a:lnTo>
                  <a:lnTo>
                    <a:pt x="400" y="8643"/>
                  </a:lnTo>
                  <a:lnTo>
                    <a:pt x="400" y="8787"/>
                  </a:lnTo>
                  <a:lnTo>
                    <a:pt x="400" y="8947"/>
                  </a:lnTo>
                  <a:lnTo>
                    <a:pt x="400" y="9107"/>
                  </a:lnTo>
                  <a:lnTo>
                    <a:pt x="400" y="9315"/>
                  </a:lnTo>
                  <a:lnTo>
                    <a:pt x="400" y="9523"/>
                  </a:lnTo>
                  <a:lnTo>
                    <a:pt x="400" y="9731"/>
                  </a:lnTo>
                  <a:lnTo>
                    <a:pt x="400" y="9923"/>
                  </a:lnTo>
                  <a:lnTo>
                    <a:pt x="400" y="10131"/>
                  </a:lnTo>
                  <a:lnTo>
                    <a:pt x="400" y="10403"/>
                  </a:lnTo>
                  <a:lnTo>
                    <a:pt x="400" y="10595"/>
                  </a:lnTo>
                  <a:lnTo>
                    <a:pt x="400" y="10803"/>
                  </a:lnTo>
                  <a:lnTo>
                    <a:pt x="400" y="11011"/>
                  </a:lnTo>
                  <a:lnTo>
                    <a:pt x="400" y="11219"/>
                  </a:lnTo>
                  <a:lnTo>
                    <a:pt x="400" y="11427"/>
                  </a:lnTo>
                  <a:lnTo>
                    <a:pt x="400" y="11635"/>
                  </a:lnTo>
                  <a:lnTo>
                    <a:pt x="400" y="11843"/>
                  </a:lnTo>
                  <a:lnTo>
                    <a:pt x="400" y="12051"/>
                  </a:lnTo>
                  <a:lnTo>
                    <a:pt x="416" y="12256"/>
                  </a:lnTo>
                  <a:lnTo>
                    <a:pt x="416" y="12419"/>
                  </a:lnTo>
                  <a:lnTo>
                    <a:pt x="416" y="12627"/>
                  </a:lnTo>
                  <a:lnTo>
                    <a:pt x="416" y="12819"/>
                  </a:lnTo>
                  <a:lnTo>
                    <a:pt x="416" y="13027"/>
                  </a:lnTo>
                  <a:lnTo>
                    <a:pt x="416" y="13235"/>
                  </a:lnTo>
                  <a:cubicBezTo>
                    <a:pt x="416" y="13262"/>
                    <a:pt x="395" y="13283"/>
                    <a:pt x="368" y="13283"/>
                  </a:cubicBezTo>
                  <a:cubicBezTo>
                    <a:pt x="342" y="13283"/>
                    <a:pt x="320" y="13262"/>
                    <a:pt x="320" y="13235"/>
                  </a:cubicBezTo>
                  <a:lnTo>
                    <a:pt x="320" y="13027"/>
                  </a:lnTo>
                  <a:lnTo>
                    <a:pt x="320" y="12819"/>
                  </a:lnTo>
                  <a:lnTo>
                    <a:pt x="320" y="12627"/>
                  </a:lnTo>
                  <a:lnTo>
                    <a:pt x="320" y="12419"/>
                  </a:lnTo>
                  <a:lnTo>
                    <a:pt x="321" y="12263"/>
                  </a:lnTo>
                  <a:lnTo>
                    <a:pt x="304" y="12051"/>
                  </a:lnTo>
                  <a:lnTo>
                    <a:pt x="304" y="11843"/>
                  </a:lnTo>
                  <a:lnTo>
                    <a:pt x="304" y="11635"/>
                  </a:lnTo>
                  <a:lnTo>
                    <a:pt x="304" y="11427"/>
                  </a:lnTo>
                  <a:lnTo>
                    <a:pt x="304" y="11219"/>
                  </a:lnTo>
                  <a:lnTo>
                    <a:pt x="304" y="11011"/>
                  </a:lnTo>
                  <a:lnTo>
                    <a:pt x="304" y="10803"/>
                  </a:lnTo>
                  <a:lnTo>
                    <a:pt x="304" y="10595"/>
                  </a:lnTo>
                  <a:lnTo>
                    <a:pt x="304" y="10403"/>
                  </a:lnTo>
                  <a:lnTo>
                    <a:pt x="304" y="10131"/>
                  </a:lnTo>
                  <a:lnTo>
                    <a:pt x="304" y="9923"/>
                  </a:lnTo>
                  <a:lnTo>
                    <a:pt x="304" y="9731"/>
                  </a:lnTo>
                  <a:lnTo>
                    <a:pt x="304" y="9523"/>
                  </a:lnTo>
                  <a:lnTo>
                    <a:pt x="304" y="9315"/>
                  </a:lnTo>
                  <a:lnTo>
                    <a:pt x="304" y="9107"/>
                  </a:lnTo>
                  <a:lnTo>
                    <a:pt x="304" y="8947"/>
                  </a:lnTo>
                  <a:lnTo>
                    <a:pt x="304" y="8787"/>
                  </a:lnTo>
                  <a:lnTo>
                    <a:pt x="304" y="8643"/>
                  </a:lnTo>
                  <a:lnTo>
                    <a:pt x="304" y="8483"/>
                  </a:lnTo>
                  <a:lnTo>
                    <a:pt x="304" y="8323"/>
                  </a:lnTo>
                  <a:lnTo>
                    <a:pt x="304" y="8179"/>
                  </a:lnTo>
                  <a:lnTo>
                    <a:pt x="304" y="8019"/>
                  </a:lnTo>
                  <a:lnTo>
                    <a:pt x="304" y="7811"/>
                  </a:lnTo>
                  <a:lnTo>
                    <a:pt x="304" y="7651"/>
                  </a:lnTo>
                  <a:lnTo>
                    <a:pt x="304" y="7491"/>
                  </a:lnTo>
                  <a:lnTo>
                    <a:pt x="304" y="7347"/>
                  </a:lnTo>
                  <a:lnTo>
                    <a:pt x="304" y="7187"/>
                  </a:lnTo>
                  <a:lnTo>
                    <a:pt x="304" y="7027"/>
                  </a:lnTo>
                  <a:lnTo>
                    <a:pt x="305" y="6888"/>
                  </a:lnTo>
                  <a:lnTo>
                    <a:pt x="288" y="6723"/>
                  </a:lnTo>
                  <a:lnTo>
                    <a:pt x="288" y="6563"/>
                  </a:lnTo>
                  <a:lnTo>
                    <a:pt x="288" y="6419"/>
                  </a:lnTo>
                  <a:lnTo>
                    <a:pt x="288" y="6259"/>
                  </a:lnTo>
                  <a:lnTo>
                    <a:pt x="288" y="6099"/>
                  </a:lnTo>
                  <a:lnTo>
                    <a:pt x="288" y="5955"/>
                  </a:lnTo>
                  <a:lnTo>
                    <a:pt x="288" y="5795"/>
                  </a:lnTo>
                  <a:lnTo>
                    <a:pt x="288" y="5635"/>
                  </a:lnTo>
                  <a:lnTo>
                    <a:pt x="288" y="5475"/>
                  </a:lnTo>
                  <a:lnTo>
                    <a:pt x="288" y="5331"/>
                  </a:lnTo>
                  <a:lnTo>
                    <a:pt x="288" y="5171"/>
                  </a:lnTo>
                  <a:lnTo>
                    <a:pt x="288" y="5011"/>
                  </a:lnTo>
                  <a:lnTo>
                    <a:pt x="288" y="4867"/>
                  </a:lnTo>
                  <a:lnTo>
                    <a:pt x="288" y="4659"/>
                  </a:lnTo>
                  <a:lnTo>
                    <a:pt x="288" y="4451"/>
                  </a:lnTo>
                  <a:lnTo>
                    <a:pt x="288" y="4291"/>
                  </a:lnTo>
                  <a:lnTo>
                    <a:pt x="288" y="4131"/>
                  </a:lnTo>
                  <a:lnTo>
                    <a:pt x="288" y="3987"/>
                  </a:lnTo>
                  <a:lnTo>
                    <a:pt x="288" y="3875"/>
                  </a:lnTo>
                  <a:lnTo>
                    <a:pt x="288" y="3715"/>
                  </a:lnTo>
                  <a:lnTo>
                    <a:pt x="288" y="3667"/>
                  </a:lnTo>
                  <a:lnTo>
                    <a:pt x="288" y="3571"/>
                  </a:lnTo>
                  <a:lnTo>
                    <a:pt x="288" y="3459"/>
                  </a:lnTo>
                  <a:lnTo>
                    <a:pt x="288" y="3363"/>
                  </a:lnTo>
                  <a:lnTo>
                    <a:pt x="288" y="3203"/>
                  </a:lnTo>
                  <a:lnTo>
                    <a:pt x="288" y="3107"/>
                  </a:lnTo>
                  <a:lnTo>
                    <a:pt x="288" y="2995"/>
                  </a:lnTo>
                  <a:lnTo>
                    <a:pt x="288" y="2899"/>
                  </a:lnTo>
                  <a:lnTo>
                    <a:pt x="288" y="2787"/>
                  </a:lnTo>
                  <a:lnTo>
                    <a:pt x="291" y="2803"/>
                  </a:lnTo>
                  <a:lnTo>
                    <a:pt x="275" y="2755"/>
                  </a:lnTo>
                  <a:cubicBezTo>
                    <a:pt x="273" y="2750"/>
                    <a:pt x="272" y="2745"/>
                    <a:pt x="272" y="2739"/>
                  </a:cubicBezTo>
                  <a:lnTo>
                    <a:pt x="272" y="2643"/>
                  </a:lnTo>
                  <a:lnTo>
                    <a:pt x="272" y="2531"/>
                  </a:lnTo>
                  <a:lnTo>
                    <a:pt x="272" y="2435"/>
                  </a:lnTo>
                  <a:lnTo>
                    <a:pt x="272" y="2275"/>
                  </a:lnTo>
                  <a:lnTo>
                    <a:pt x="272" y="2179"/>
                  </a:lnTo>
                  <a:lnTo>
                    <a:pt x="272" y="2019"/>
                  </a:lnTo>
                  <a:lnTo>
                    <a:pt x="272" y="1907"/>
                  </a:lnTo>
                  <a:lnTo>
                    <a:pt x="272" y="1811"/>
                  </a:lnTo>
                  <a:lnTo>
                    <a:pt x="272" y="1699"/>
                  </a:lnTo>
                  <a:lnTo>
                    <a:pt x="272" y="1603"/>
                  </a:lnTo>
                  <a:lnTo>
                    <a:pt x="272" y="1491"/>
                  </a:lnTo>
                  <a:lnTo>
                    <a:pt x="272" y="1395"/>
                  </a:lnTo>
                  <a:lnTo>
                    <a:pt x="272" y="1299"/>
                  </a:lnTo>
                  <a:lnTo>
                    <a:pt x="272" y="1187"/>
                  </a:lnTo>
                  <a:lnTo>
                    <a:pt x="272" y="1027"/>
                  </a:lnTo>
                  <a:lnTo>
                    <a:pt x="272" y="931"/>
                  </a:lnTo>
                  <a:lnTo>
                    <a:pt x="272" y="771"/>
                  </a:lnTo>
                  <a:lnTo>
                    <a:pt x="272" y="675"/>
                  </a:lnTo>
                  <a:lnTo>
                    <a:pt x="272" y="627"/>
                  </a:lnTo>
                  <a:lnTo>
                    <a:pt x="272" y="563"/>
                  </a:lnTo>
                  <a:lnTo>
                    <a:pt x="272" y="515"/>
                  </a:lnTo>
                  <a:lnTo>
                    <a:pt x="368" y="515"/>
                  </a:lnTo>
                  <a:lnTo>
                    <a:pt x="368" y="563"/>
                  </a:lnTo>
                  <a:cubicBezTo>
                    <a:pt x="368" y="590"/>
                    <a:pt x="347" y="611"/>
                    <a:pt x="320" y="611"/>
                  </a:cubicBezTo>
                  <a:lnTo>
                    <a:pt x="304" y="611"/>
                  </a:lnTo>
                  <a:cubicBezTo>
                    <a:pt x="278" y="611"/>
                    <a:pt x="256" y="590"/>
                    <a:pt x="256" y="563"/>
                  </a:cubicBezTo>
                  <a:lnTo>
                    <a:pt x="256" y="515"/>
                  </a:lnTo>
                  <a:lnTo>
                    <a:pt x="256" y="467"/>
                  </a:lnTo>
                  <a:lnTo>
                    <a:pt x="256" y="419"/>
                  </a:lnTo>
                  <a:lnTo>
                    <a:pt x="256" y="355"/>
                  </a:lnTo>
                  <a:lnTo>
                    <a:pt x="352" y="355"/>
                  </a:lnTo>
                  <a:lnTo>
                    <a:pt x="352" y="419"/>
                  </a:lnTo>
                  <a:cubicBezTo>
                    <a:pt x="352" y="444"/>
                    <a:pt x="334" y="464"/>
                    <a:pt x="310" y="467"/>
                  </a:cubicBezTo>
                  <a:cubicBezTo>
                    <a:pt x="286" y="470"/>
                    <a:pt x="264" y="455"/>
                    <a:pt x="258" y="431"/>
                  </a:cubicBezTo>
                  <a:lnTo>
                    <a:pt x="242" y="367"/>
                  </a:lnTo>
                  <a:lnTo>
                    <a:pt x="336" y="355"/>
                  </a:lnTo>
                  <a:lnTo>
                    <a:pt x="336" y="419"/>
                  </a:lnTo>
                  <a:lnTo>
                    <a:pt x="240" y="419"/>
                  </a:lnTo>
                  <a:lnTo>
                    <a:pt x="240" y="355"/>
                  </a:lnTo>
                  <a:lnTo>
                    <a:pt x="336" y="355"/>
                  </a:lnTo>
                  <a:lnTo>
                    <a:pt x="336" y="419"/>
                  </a:lnTo>
                  <a:lnTo>
                    <a:pt x="240" y="419"/>
                  </a:lnTo>
                  <a:lnTo>
                    <a:pt x="240" y="355"/>
                  </a:lnTo>
                  <a:lnTo>
                    <a:pt x="336" y="355"/>
                  </a:lnTo>
                  <a:lnTo>
                    <a:pt x="336" y="419"/>
                  </a:lnTo>
                  <a:cubicBezTo>
                    <a:pt x="336" y="446"/>
                    <a:pt x="315" y="467"/>
                    <a:pt x="288" y="467"/>
                  </a:cubicBezTo>
                  <a:lnTo>
                    <a:pt x="272" y="467"/>
                  </a:lnTo>
                  <a:cubicBezTo>
                    <a:pt x="246" y="467"/>
                    <a:pt x="224" y="446"/>
                    <a:pt x="224" y="419"/>
                  </a:cubicBezTo>
                  <a:lnTo>
                    <a:pt x="224" y="355"/>
                  </a:lnTo>
                  <a:lnTo>
                    <a:pt x="320" y="355"/>
                  </a:lnTo>
                  <a:lnTo>
                    <a:pt x="320" y="419"/>
                  </a:lnTo>
                  <a:lnTo>
                    <a:pt x="224" y="419"/>
                  </a:lnTo>
                  <a:lnTo>
                    <a:pt x="224" y="355"/>
                  </a:lnTo>
                  <a:lnTo>
                    <a:pt x="224" y="307"/>
                  </a:lnTo>
                  <a:lnTo>
                    <a:pt x="224" y="259"/>
                  </a:lnTo>
                  <a:lnTo>
                    <a:pt x="224" y="211"/>
                  </a:lnTo>
                  <a:lnTo>
                    <a:pt x="320" y="211"/>
                  </a:lnTo>
                  <a:lnTo>
                    <a:pt x="320" y="259"/>
                  </a:lnTo>
                  <a:lnTo>
                    <a:pt x="224" y="259"/>
                  </a:lnTo>
                  <a:lnTo>
                    <a:pt x="224" y="211"/>
                  </a:lnTo>
                  <a:lnTo>
                    <a:pt x="318" y="227"/>
                  </a:lnTo>
                  <a:lnTo>
                    <a:pt x="302" y="275"/>
                  </a:lnTo>
                  <a:cubicBezTo>
                    <a:pt x="295" y="297"/>
                    <a:pt x="272" y="311"/>
                    <a:pt x="249" y="307"/>
                  </a:cubicBezTo>
                  <a:cubicBezTo>
                    <a:pt x="226" y="303"/>
                    <a:pt x="208" y="283"/>
                    <a:pt x="208" y="259"/>
                  </a:cubicBezTo>
                  <a:lnTo>
                    <a:pt x="208" y="211"/>
                  </a:lnTo>
                  <a:lnTo>
                    <a:pt x="304" y="211"/>
                  </a:lnTo>
                  <a:lnTo>
                    <a:pt x="304" y="259"/>
                  </a:lnTo>
                  <a:cubicBezTo>
                    <a:pt x="304" y="286"/>
                    <a:pt x="283" y="307"/>
                    <a:pt x="256" y="307"/>
                  </a:cubicBezTo>
                  <a:lnTo>
                    <a:pt x="240" y="307"/>
                  </a:lnTo>
                  <a:cubicBezTo>
                    <a:pt x="214" y="307"/>
                    <a:pt x="192" y="286"/>
                    <a:pt x="192" y="259"/>
                  </a:cubicBezTo>
                  <a:lnTo>
                    <a:pt x="192" y="211"/>
                  </a:lnTo>
                  <a:lnTo>
                    <a:pt x="288" y="211"/>
                  </a:lnTo>
                  <a:lnTo>
                    <a:pt x="288" y="259"/>
                  </a:lnTo>
                  <a:lnTo>
                    <a:pt x="192" y="259"/>
                  </a:lnTo>
                  <a:lnTo>
                    <a:pt x="192" y="211"/>
                  </a:lnTo>
                  <a:lnTo>
                    <a:pt x="192" y="147"/>
                  </a:lnTo>
                  <a:lnTo>
                    <a:pt x="192" y="99"/>
                  </a:lnTo>
                  <a:lnTo>
                    <a:pt x="192" y="51"/>
                  </a:lnTo>
                  <a:lnTo>
                    <a:pt x="288" y="51"/>
                  </a:lnTo>
                  <a:lnTo>
                    <a:pt x="288" y="99"/>
                  </a:lnTo>
                  <a:cubicBezTo>
                    <a:pt x="288" y="126"/>
                    <a:pt x="267" y="147"/>
                    <a:pt x="240" y="147"/>
                  </a:cubicBezTo>
                  <a:lnTo>
                    <a:pt x="224" y="147"/>
                  </a:lnTo>
                  <a:cubicBezTo>
                    <a:pt x="198" y="147"/>
                    <a:pt x="176" y="126"/>
                    <a:pt x="176" y="99"/>
                  </a:cubicBezTo>
                  <a:lnTo>
                    <a:pt x="176" y="51"/>
                  </a:lnTo>
                  <a:lnTo>
                    <a:pt x="272" y="51"/>
                  </a:lnTo>
                  <a:lnTo>
                    <a:pt x="272" y="99"/>
                  </a:lnTo>
                  <a:lnTo>
                    <a:pt x="176" y="99"/>
                  </a:lnTo>
                  <a:lnTo>
                    <a:pt x="176" y="51"/>
                  </a:lnTo>
                  <a:lnTo>
                    <a:pt x="272" y="51"/>
                  </a:lnTo>
                  <a:lnTo>
                    <a:pt x="272" y="99"/>
                  </a:lnTo>
                  <a:lnTo>
                    <a:pt x="176" y="99"/>
                  </a:lnTo>
                  <a:lnTo>
                    <a:pt x="176" y="51"/>
                  </a:lnTo>
                  <a:lnTo>
                    <a:pt x="270" y="67"/>
                  </a:lnTo>
                  <a:lnTo>
                    <a:pt x="254" y="115"/>
                  </a:lnTo>
                  <a:cubicBezTo>
                    <a:pt x="247" y="137"/>
                    <a:pt x="224" y="151"/>
                    <a:pt x="201" y="147"/>
                  </a:cubicBezTo>
                  <a:cubicBezTo>
                    <a:pt x="178" y="143"/>
                    <a:pt x="160" y="123"/>
                    <a:pt x="160" y="99"/>
                  </a:cubicBezTo>
                  <a:lnTo>
                    <a:pt x="160" y="51"/>
                  </a:lnTo>
                  <a:lnTo>
                    <a:pt x="256" y="51"/>
                  </a:lnTo>
                  <a:lnTo>
                    <a:pt x="256" y="99"/>
                  </a:lnTo>
                  <a:lnTo>
                    <a:pt x="160" y="99"/>
                  </a:lnTo>
                  <a:lnTo>
                    <a:pt x="160" y="51"/>
                  </a:lnTo>
                  <a:lnTo>
                    <a:pt x="256" y="51"/>
                  </a:lnTo>
                  <a:lnTo>
                    <a:pt x="256" y="99"/>
                  </a:lnTo>
                  <a:lnTo>
                    <a:pt x="256" y="147"/>
                  </a:lnTo>
                  <a:lnTo>
                    <a:pt x="256" y="211"/>
                  </a:lnTo>
                  <a:lnTo>
                    <a:pt x="256" y="259"/>
                  </a:lnTo>
                  <a:cubicBezTo>
                    <a:pt x="256" y="286"/>
                    <a:pt x="235" y="307"/>
                    <a:pt x="208" y="307"/>
                  </a:cubicBezTo>
                  <a:lnTo>
                    <a:pt x="192" y="307"/>
                  </a:lnTo>
                  <a:cubicBezTo>
                    <a:pt x="172" y="307"/>
                    <a:pt x="153" y="294"/>
                    <a:pt x="147" y="275"/>
                  </a:cubicBezTo>
                  <a:lnTo>
                    <a:pt x="131" y="227"/>
                  </a:lnTo>
                  <a:lnTo>
                    <a:pt x="224" y="211"/>
                  </a:lnTo>
                  <a:lnTo>
                    <a:pt x="224" y="259"/>
                  </a:lnTo>
                  <a:lnTo>
                    <a:pt x="224" y="307"/>
                  </a:lnTo>
                  <a:lnTo>
                    <a:pt x="224" y="355"/>
                  </a:lnTo>
                  <a:lnTo>
                    <a:pt x="224" y="419"/>
                  </a:lnTo>
                  <a:lnTo>
                    <a:pt x="128" y="419"/>
                  </a:lnTo>
                  <a:lnTo>
                    <a:pt x="128" y="355"/>
                  </a:lnTo>
                  <a:lnTo>
                    <a:pt x="224" y="355"/>
                  </a:lnTo>
                  <a:lnTo>
                    <a:pt x="224" y="419"/>
                  </a:lnTo>
                  <a:cubicBezTo>
                    <a:pt x="224" y="444"/>
                    <a:pt x="206" y="464"/>
                    <a:pt x="182" y="467"/>
                  </a:cubicBezTo>
                  <a:cubicBezTo>
                    <a:pt x="158" y="470"/>
                    <a:pt x="136" y="455"/>
                    <a:pt x="130" y="431"/>
                  </a:cubicBezTo>
                  <a:lnTo>
                    <a:pt x="114" y="367"/>
                  </a:lnTo>
                  <a:lnTo>
                    <a:pt x="208" y="355"/>
                  </a:lnTo>
                  <a:lnTo>
                    <a:pt x="208" y="419"/>
                  </a:lnTo>
                  <a:lnTo>
                    <a:pt x="112" y="419"/>
                  </a:lnTo>
                  <a:lnTo>
                    <a:pt x="112" y="355"/>
                  </a:lnTo>
                  <a:lnTo>
                    <a:pt x="208" y="355"/>
                  </a:lnTo>
                  <a:lnTo>
                    <a:pt x="208" y="419"/>
                  </a:lnTo>
                  <a:cubicBezTo>
                    <a:pt x="208" y="446"/>
                    <a:pt x="187" y="467"/>
                    <a:pt x="160" y="467"/>
                  </a:cubicBezTo>
                  <a:lnTo>
                    <a:pt x="144" y="467"/>
                  </a:lnTo>
                  <a:cubicBezTo>
                    <a:pt x="118" y="467"/>
                    <a:pt x="96" y="446"/>
                    <a:pt x="96" y="419"/>
                  </a:cubicBezTo>
                  <a:lnTo>
                    <a:pt x="96" y="355"/>
                  </a:lnTo>
                  <a:lnTo>
                    <a:pt x="192" y="355"/>
                  </a:lnTo>
                  <a:lnTo>
                    <a:pt x="192" y="419"/>
                  </a:lnTo>
                  <a:lnTo>
                    <a:pt x="96" y="419"/>
                  </a:lnTo>
                  <a:lnTo>
                    <a:pt x="96" y="355"/>
                  </a:lnTo>
                  <a:lnTo>
                    <a:pt x="192" y="355"/>
                  </a:lnTo>
                  <a:lnTo>
                    <a:pt x="192" y="419"/>
                  </a:lnTo>
                  <a:lnTo>
                    <a:pt x="96" y="419"/>
                  </a:lnTo>
                  <a:lnTo>
                    <a:pt x="96" y="355"/>
                  </a:lnTo>
                  <a:lnTo>
                    <a:pt x="192" y="355"/>
                  </a:lnTo>
                  <a:lnTo>
                    <a:pt x="192" y="419"/>
                  </a:lnTo>
                  <a:lnTo>
                    <a:pt x="96" y="419"/>
                  </a:lnTo>
                  <a:lnTo>
                    <a:pt x="96" y="355"/>
                  </a:lnTo>
                  <a:lnTo>
                    <a:pt x="192" y="355"/>
                  </a:lnTo>
                  <a:lnTo>
                    <a:pt x="192" y="419"/>
                  </a:lnTo>
                  <a:cubicBezTo>
                    <a:pt x="192" y="444"/>
                    <a:pt x="174" y="464"/>
                    <a:pt x="150" y="467"/>
                  </a:cubicBezTo>
                  <a:cubicBezTo>
                    <a:pt x="126" y="470"/>
                    <a:pt x="104" y="455"/>
                    <a:pt x="98" y="431"/>
                  </a:cubicBezTo>
                  <a:lnTo>
                    <a:pt x="82" y="367"/>
                  </a:lnTo>
                  <a:lnTo>
                    <a:pt x="176" y="355"/>
                  </a:lnTo>
                  <a:lnTo>
                    <a:pt x="176" y="419"/>
                  </a:lnTo>
                  <a:lnTo>
                    <a:pt x="80" y="419"/>
                  </a:lnTo>
                  <a:lnTo>
                    <a:pt x="80" y="355"/>
                  </a:lnTo>
                  <a:lnTo>
                    <a:pt x="176" y="355"/>
                  </a:lnTo>
                  <a:lnTo>
                    <a:pt x="176" y="419"/>
                  </a:lnTo>
                  <a:lnTo>
                    <a:pt x="80" y="419"/>
                  </a:lnTo>
                  <a:lnTo>
                    <a:pt x="80" y="355"/>
                  </a:lnTo>
                  <a:lnTo>
                    <a:pt x="176" y="355"/>
                  </a:lnTo>
                  <a:lnTo>
                    <a:pt x="176" y="419"/>
                  </a:lnTo>
                  <a:lnTo>
                    <a:pt x="80" y="419"/>
                  </a:lnTo>
                  <a:lnTo>
                    <a:pt x="80" y="355"/>
                  </a:lnTo>
                  <a:lnTo>
                    <a:pt x="128" y="403"/>
                  </a:lnTo>
                  <a:lnTo>
                    <a:pt x="112" y="403"/>
                  </a:lnTo>
                  <a:lnTo>
                    <a:pt x="160" y="355"/>
                  </a:lnTo>
                  <a:lnTo>
                    <a:pt x="160" y="419"/>
                  </a:lnTo>
                  <a:lnTo>
                    <a:pt x="160" y="467"/>
                  </a:lnTo>
                  <a:lnTo>
                    <a:pt x="160" y="515"/>
                  </a:lnTo>
                  <a:lnTo>
                    <a:pt x="160" y="563"/>
                  </a:lnTo>
                  <a:lnTo>
                    <a:pt x="64" y="563"/>
                  </a:lnTo>
                  <a:lnTo>
                    <a:pt x="64" y="515"/>
                  </a:lnTo>
                  <a:lnTo>
                    <a:pt x="160" y="515"/>
                  </a:lnTo>
                  <a:lnTo>
                    <a:pt x="160" y="563"/>
                  </a:lnTo>
                  <a:lnTo>
                    <a:pt x="64" y="563"/>
                  </a:lnTo>
                  <a:lnTo>
                    <a:pt x="64" y="515"/>
                  </a:lnTo>
                  <a:lnTo>
                    <a:pt x="160" y="515"/>
                  </a:lnTo>
                  <a:lnTo>
                    <a:pt x="160" y="563"/>
                  </a:lnTo>
                  <a:cubicBezTo>
                    <a:pt x="160" y="567"/>
                    <a:pt x="160" y="571"/>
                    <a:pt x="159" y="575"/>
                  </a:cubicBezTo>
                  <a:lnTo>
                    <a:pt x="143" y="639"/>
                  </a:lnTo>
                  <a:lnTo>
                    <a:pt x="144" y="627"/>
                  </a:lnTo>
                  <a:lnTo>
                    <a:pt x="144" y="675"/>
                  </a:lnTo>
                  <a:lnTo>
                    <a:pt x="144" y="723"/>
                  </a:lnTo>
                  <a:lnTo>
                    <a:pt x="48" y="723"/>
                  </a:lnTo>
                  <a:lnTo>
                    <a:pt x="48" y="675"/>
                  </a:lnTo>
                  <a:lnTo>
                    <a:pt x="144" y="675"/>
                  </a:lnTo>
                  <a:lnTo>
                    <a:pt x="144" y="723"/>
                  </a:lnTo>
                  <a:lnTo>
                    <a:pt x="48" y="723"/>
                  </a:lnTo>
                  <a:lnTo>
                    <a:pt x="48" y="675"/>
                  </a:lnTo>
                  <a:lnTo>
                    <a:pt x="144" y="675"/>
                  </a:lnTo>
                  <a:lnTo>
                    <a:pt x="144" y="723"/>
                  </a:lnTo>
                  <a:cubicBezTo>
                    <a:pt x="144" y="750"/>
                    <a:pt x="123" y="771"/>
                    <a:pt x="96" y="771"/>
                  </a:cubicBezTo>
                  <a:lnTo>
                    <a:pt x="80" y="771"/>
                  </a:lnTo>
                  <a:cubicBezTo>
                    <a:pt x="54" y="771"/>
                    <a:pt x="32" y="750"/>
                    <a:pt x="32" y="723"/>
                  </a:cubicBezTo>
                  <a:lnTo>
                    <a:pt x="32" y="675"/>
                  </a:lnTo>
                  <a:lnTo>
                    <a:pt x="128" y="675"/>
                  </a:lnTo>
                  <a:lnTo>
                    <a:pt x="128" y="723"/>
                  </a:lnTo>
                  <a:lnTo>
                    <a:pt x="32" y="723"/>
                  </a:lnTo>
                  <a:lnTo>
                    <a:pt x="32" y="675"/>
                  </a:lnTo>
                  <a:lnTo>
                    <a:pt x="128" y="675"/>
                  </a:lnTo>
                  <a:lnTo>
                    <a:pt x="128" y="723"/>
                  </a:lnTo>
                  <a:lnTo>
                    <a:pt x="32" y="723"/>
                  </a:lnTo>
                  <a:lnTo>
                    <a:pt x="32" y="675"/>
                  </a:lnTo>
                  <a:lnTo>
                    <a:pt x="128" y="675"/>
                  </a:lnTo>
                  <a:lnTo>
                    <a:pt x="128" y="723"/>
                  </a:lnTo>
                  <a:lnTo>
                    <a:pt x="32" y="723"/>
                  </a:lnTo>
                  <a:lnTo>
                    <a:pt x="32" y="675"/>
                  </a:lnTo>
                  <a:lnTo>
                    <a:pt x="128" y="675"/>
                  </a:lnTo>
                  <a:lnTo>
                    <a:pt x="128" y="723"/>
                  </a:lnTo>
                  <a:cubicBezTo>
                    <a:pt x="128" y="750"/>
                    <a:pt x="107" y="771"/>
                    <a:pt x="80" y="771"/>
                  </a:cubicBezTo>
                  <a:lnTo>
                    <a:pt x="64" y="771"/>
                  </a:lnTo>
                  <a:cubicBezTo>
                    <a:pt x="38" y="771"/>
                    <a:pt x="16" y="750"/>
                    <a:pt x="16" y="723"/>
                  </a:cubicBezTo>
                  <a:lnTo>
                    <a:pt x="16" y="675"/>
                  </a:lnTo>
                  <a:lnTo>
                    <a:pt x="112" y="675"/>
                  </a:lnTo>
                  <a:lnTo>
                    <a:pt x="112" y="723"/>
                  </a:lnTo>
                  <a:lnTo>
                    <a:pt x="16" y="723"/>
                  </a:lnTo>
                  <a:lnTo>
                    <a:pt x="16" y="675"/>
                  </a:lnTo>
                  <a:lnTo>
                    <a:pt x="112" y="675"/>
                  </a:lnTo>
                  <a:lnTo>
                    <a:pt x="112" y="723"/>
                  </a:lnTo>
                  <a:lnTo>
                    <a:pt x="16" y="723"/>
                  </a:lnTo>
                  <a:lnTo>
                    <a:pt x="16" y="675"/>
                  </a:lnTo>
                  <a:lnTo>
                    <a:pt x="112" y="675"/>
                  </a:lnTo>
                  <a:lnTo>
                    <a:pt x="112" y="723"/>
                  </a:lnTo>
                  <a:lnTo>
                    <a:pt x="112" y="771"/>
                  </a:lnTo>
                  <a:lnTo>
                    <a:pt x="112" y="819"/>
                  </a:lnTo>
                  <a:lnTo>
                    <a:pt x="112" y="883"/>
                  </a:lnTo>
                  <a:lnTo>
                    <a:pt x="16" y="883"/>
                  </a:lnTo>
                  <a:lnTo>
                    <a:pt x="16" y="819"/>
                  </a:lnTo>
                  <a:lnTo>
                    <a:pt x="112" y="819"/>
                  </a:lnTo>
                  <a:lnTo>
                    <a:pt x="112" y="883"/>
                  </a:lnTo>
                  <a:cubicBezTo>
                    <a:pt x="112" y="910"/>
                    <a:pt x="91" y="931"/>
                    <a:pt x="64" y="931"/>
                  </a:cubicBezTo>
                  <a:lnTo>
                    <a:pt x="48" y="931"/>
                  </a:lnTo>
                  <a:cubicBezTo>
                    <a:pt x="22" y="931"/>
                    <a:pt x="0" y="910"/>
                    <a:pt x="0" y="883"/>
                  </a:cubicBezTo>
                  <a:lnTo>
                    <a:pt x="0" y="819"/>
                  </a:lnTo>
                  <a:lnTo>
                    <a:pt x="96" y="819"/>
                  </a:lnTo>
                  <a:lnTo>
                    <a:pt x="96" y="883"/>
                  </a:lnTo>
                  <a:cubicBezTo>
                    <a:pt x="96" y="910"/>
                    <a:pt x="75" y="931"/>
                    <a:pt x="48" y="931"/>
                  </a:cubicBezTo>
                  <a:cubicBezTo>
                    <a:pt x="22" y="931"/>
                    <a:pt x="0" y="910"/>
                    <a:pt x="0" y="883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5" name="Freeform 37"/>
            <p:cNvSpPr>
              <a:spLocks/>
            </p:cNvSpPr>
            <p:nvPr/>
          </p:nvSpPr>
          <p:spPr bwMode="auto">
            <a:xfrm>
              <a:off x="3391580" y="4853109"/>
              <a:ext cx="33493" cy="646114"/>
            </a:xfrm>
            <a:custGeom>
              <a:avLst/>
              <a:gdLst>
                <a:gd name="T0" fmla="*/ 48 w 288"/>
                <a:gd name="T1" fmla="*/ 2272 h 3488"/>
                <a:gd name="T2" fmla="*/ 48 w 288"/>
                <a:gd name="T3" fmla="*/ 2896 h 3488"/>
                <a:gd name="T4" fmla="*/ 56 w 288"/>
                <a:gd name="T5" fmla="*/ 3072 h 3488"/>
                <a:gd name="T6" fmla="*/ 56 w 288"/>
                <a:gd name="T7" fmla="*/ 3312 h 3488"/>
                <a:gd name="T8" fmla="*/ 48 w 288"/>
                <a:gd name="T9" fmla="*/ 3288 h 3488"/>
                <a:gd name="T10" fmla="*/ 80 w 288"/>
                <a:gd name="T11" fmla="*/ 3336 h 3488"/>
                <a:gd name="T12" fmla="*/ 56 w 288"/>
                <a:gd name="T13" fmla="*/ 3360 h 3488"/>
                <a:gd name="T14" fmla="*/ 40 w 288"/>
                <a:gd name="T15" fmla="*/ 3360 h 3488"/>
                <a:gd name="T16" fmla="*/ 64 w 288"/>
                <a:gd name="T17" fmla="*/ 3360 h 3488"/>
                <a:gd name="T18" fmla="*/ 96 w 288"/>
                <a:gd name="T19" fmla="*/ 3408 h 3488"/>
                <a:gd name="T20" fmla="*/ 80 w 288"/>
                <a:gd name="T21" fmla="*/ 3360 h 3488"/>
                <a:gd name="T22" fmla="*/ 136 w 288"/>
                <a:gd name="T23" fmla="*/ 3464 h 3488"/>
                <a:gd name="T24" fmla="*/ 104 w 288"/>
                <a:gd name="T25" fmla="*/ 3384 h 3488"/>
                <a:gd name="T26" fmla="*/ 128 w 288"/>
                <a:gd name="T27" fmla="*/ 3384 h 3488"/>
                <a:gd name="T28" fmla="*/ 160 w 288"/>
                <a:gd name="T29" fmla="*/ 3336 h 3488"/>
                <a:gd name="T30" fmla="*/ 160 w 288"/>
                <a:gd name="T31" fmla="*/ 3360 h 3488"/>
                <a:gd name="T32" fmla="*/ 216 w 288"/>
                <a:gd name="T33" fmla="*/ 3384 h 3488"/>
                <a:gd name="T34" fmla="*/ 208 w 288"/>
                <a:gd name="T35" fmla="*/ 3360 h 3488"/>
                <a:gd name="T36" fmla="*/ 232 w 288"/>
                <a:gd name="T37" fmla="*/ 3360 h 3488"/>
                <a:gd name="T38" fmla="*/ 232 w 288"/>
                <a:gd name="T39" fmla="*/ 3184 h 3488"/>
                <a:gd name="T40" fmla="*/ 216 w 288"/>
                <a:gd name="T41" fmla="*/ 3128 h 3488"/>
                <a:gd name="T42" fmla="*/ 216 w 288"/>
                <a:gd name="T43" fmla="*/ 2792 h 3488"/>
                <a:gd name="T44" fmla="*/ 217 w 288"/>
                <a:gd name="T45" fmla="*/ 2477 h 3488"/>
                <a:gd name="T46" fmla="*/ 224 w 288"/>
                <a:gd name="T47" fmla="*/ 2144 h 3488"/>
                <a:gd name="T48" fmla="*/ 224 w 288"/>
                <a:gd name="T49" fmla="*/ 1784 h 3488"/>
                <a:gd name="T50" fmla="*/ 224 w 288"/>
                <a:gd name="T51" fmla="*/ 1496 h 3488"/>
                <a:gd name="T52" fmla="*/ 232 w 288"/>
                <a:gd name="T53" fmla="*/ 1320 h 3488"/>
                <a:gd name="T54" fmla="*/ 232 w 288"/>
                <a:gd name="T55" fmla="*/ 1008 h 3488"/>
                <a:gd name="T56" fmla="*/ 232 w 288"/>
                <a:gd name="T57" fmla="*/ 672 h 3488"/>
                <a:gd name="T58" fmla="*/ 240 w 288"/>
                <a:gd name="T59" fmla="*/ 488 h 3488"/>
                <a:gd name="T60" fmla="*/ 240 w 288"/>
                <a:gd name="T61" fmla="*/ 208 h 3488"/>
                <a:gd name="T62" fmla="*/ 288 w 288"/>
                <a:gd name="T63" fmla="*/ 72 h 3488"/>
                <a:gd name="T64" fmla="*/ 288 w 288"/>
                <a:gd name="T65" fmla="*/ 384 h 3488"/>
                <a:gd name="T66" fmla="*/ 280 w 288"/>
                <a:gd name="T67" fmla="*/ 592 h 3488"/>
                <a:gd name="T68" fmla="*/ 280 w 288"/>
                <a:gd name="T69" fmla="*/ 904 h 3488"/>
                <a:gd name="T70" fmla="*/ 280 w 288"/>
                <a:gd name="T71" fmla="*/ 1184 h 3488"/>
                <a:gd name="T72" fmla="*/ 272 w 288"/>
                <a:gd name="T73" fmla="*/ 1424 h 3488"/>
                <a:gd name="T74" fmla="*/ 272 w 288"/>
                <a:gd name="T75" fmla="*/ 1680 h 3488"/>
                <a:gd name="T76" fmla="*/ 272 w 288"/>
                <a:gd name="T77" fmla="*/ 2016 h 3488"/>
                <a:gd name="T78" fmla="*/ 272 w 288"/>
                <a:gd name="T79" fmla="*/ 2376 h 3488"/>
                <a:gd name="T80" fmla="*/ 264 w 288"/>
                <a:gd name="T81" fmla="*/ 2664 h 3488"/>
                <a:gd name="T82" fmla="*/ 264 w 288"/>
                <a:gd name="T83" fmla="*/ 3024 h 3488"/>
                <a:gd name="T84" fmla="*/ 232 w 288"/>
                <a:gd name="T85" fmla="*/ 3256 h 3488"/>
                <a:gd name="T86" fmla="*/ 256 w 288"/>
                <a:gd name="T87" fmla="*/ 3360 h 3488"/>
                <a:gd name="T88" fmla="*/ 216 w 288"/>
                <a:gd name="T89" fmla="*/ 3408 h 3488"/>
                <a:gd name="T90" fmla="*/ 168 w 288"/>
                <a:gd name="T91" fmla="*/ 3384 h 3488"/>
                <a:gd name="T92" fmla="*/ 136 w 288"/>
                <a:gd name="T93" fmla="*/ 3384 h 3488"/>
                <a:gd name="T94" fmla="*/ 152 w 288"/>
                <a:gd name="T95" fmla="*/ 3408 h 3488"/>
                <a:gd name="T96" fmla="*/ 104 w 288"/>
                <a:gd name="T97" fmla="*/ 3384 h 3488"/>
                <a:gd name="T98" fmla="*/ 144 w 288"/>
                <a:gd name="T99" fmla="*/ 3464 h 3488"/>
                <a:gd name="T100" fmla="*/ 80 w 288"/>
                <a:gd name="T101" fmla="*/ 3384 h 3488"/>
                <a:gd name="T102" fmla="*/ 120 w 288"/>
                <a:gd name="T103" fmla="*/ 3384 h 3488"/>
                <a:gd name="T104" fmla="*/ 112 w 288"/>
                <a:gd name="T105" fmla="*/ 3384 h 3488"/>
                <a:gd name="T106" fmla="*/ 88 w 288"/>
                <a:gd name="T107" fmla="*/ 3384 h 3488"/>
                <a:gd name="T108" fmla="*/ 80 w 288"/>
                <a:gd name="T109" fmla="*/ 3360 h 3488"/>
                <a:gd name="T110" fmla="*/ 24 w 288"/>
                <a:gd name="T111" fmla="*/ 3280 h 3488"/>
                <a:gd name="T112" fmla="*/ 56 w 288"/>
                <a:gd name="T113" fmla="*/ 3312 h 3488"/>
                <a:gd name="T114" fmla="*/ 8 w 288"/>
                <a:gd name="T115" fmla="*/ 3104 h 3488"/>
                <a:gd name="T116" fmla="*/ 0 w 288"/>
                <a:gd name="T117" fmla="*/ 2944 h 3488"/>
                <a:gd name="T118" fmla="*/ 0 w 288"/>
                <a:gd name="T119" fmla="*/ 2376 h 3488"/>
                <a:gd name="T120" fmla="*/ 0 w 288"/>
                <a:gd name="T121" fmla="*/ 1392 h 3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3488">
                  <a:moveTo>
                    <a:pt x="48" y="1392"/>
                  </a:moveTo>
                  <a:lnTo>
                    <a:pt x="48" y="1496"/>
                  </a:lnTo>
                  <a:lnTo>
                    <a:pt x="48" y="1624"/>
                  </a:lnTo>
                  <a:lnTo>
                    <a:pt x="48" y="1728"/>
                  </a:lnTo>
                  <a:lnTo>
                    <a:pt x="48" y="1832"/>
                  </a:lnTo>
                  <a:lnTo>
                    <a:pt x="48" y="1936"/>
                  </a:lnTo>
                  <a:lnTo>
                    <a:pt x="48" y="2040"/>
                  </a:lnTo>
                  <a:lnTo>
                    <a:pt x="48" y="2144"/>
                  </a:lnTo>
                  <a:lnTo>
                    <a:pt x="48" y="2272"/>
                  </a:lnTo>
                  <a:lnTo>
                    <a:pt x="48" y="2376"/>
                  </a:lnTo>
                  <a:lnTo>
                    <a:pt x="48" y="2480"/>
                  </a:lnTo>
                  <a:lnTo>
                    <a:pt x="48" y="2608"/>
                  </a:lnTo>
                  <a:lnTo>
                    <a:pt x="48" y="2688"/>
                  </a:lnTo>
                  <a:lnTo>
                    <a:pt x="48" y="2768"/>
                  </a:lnTo>
                  <a:lnTo>
                    <a:pt x="48" y="2816"/>
                  </a:lnTo>
                  <a:lnTo>
                    <a:pt x="48" y="2840"/>
                  </a:lnTo>
                  <a:lnTo>
                    <a:pt x="48" y="2872"/>
                  </a:lnTo>
                  <a:lnTo>
                    <a:pt x="48" y="2896"/>
                  </a:lnTo>
                  <a:lnTo>
                    <a:pt x="48" y="2944"/>
                  </a:lnTo>
                  <a:lnTo>
                    <a:pt x="48" y="2976"/>
                  </a:lnTo>
                  <a:lnTo>
                    <a:pt x="24" y="2952"/>
                  </a:lnTo>
                  <a:lnTo>
                    <a:pt x="32" y="2952"/>
                  </a:lnTo>
                  <a:cubicBezTo>
                    <a:pt x="46" y="2952"/>
                    <a:pt x="56" y="2963"/>
                    <a:pt x="56" y="2976"/>
                  </a:cubicBezTo>
                  <a:lnTo>
                    <a:pt x="56" y="3000"/>
                  </a:lnTo>
                  <a:lnTo>
                    <a:pt x="56" y="3024"/>
                  </a:lnTo>
                  <a:lnTo>
                    <a:pt x="56" y="3048"/>
                  </a:lnTo>
                  <a:lnTo>
                    <a:pt x="56" y="3072"/>
                  </a:lnTo>
                  <a:lnTo>
                    <a:pt x="56" y="3104"/>
                  </a:lnTo>
                  <a:lnTo>
                    <a:pt x="56" y="3128"/>
                  </a:lnTo>
                  <a:lnTo>
                    <a:pt x="56" y="3152"/>
                  </a:lnTo>
                  <a:lnTo>
                    <a:pt x="56" y="3176"/>
                  </a:lnTo>
                  <a:lnTo>
                    <a:pt x="56" y="3208"/>
                  </a:lnTo>
                  <a:lnTo>
                    <a:pt x="56" y="3232"/>
                  </a:lnTo>
                  <a:lnTo>
                    <a:pt x="56" y="3256"/>
                  </a:lnTo>
                  <a:lnTo>
                    <a:pt x="56" y="3280"/>
                  </a:lnTo>
                  <a:lnTo>
                    <a:pt x="56" y="3312"/>
                  </a:lnTo>
                  <a:cubicBezTo>
                    <a:pt x="56" y="3326"/>
                    <a:pt x="46" y="3336"/>
                    <a:pt x="32" y="3336"/>
                  </a:cubicBezTo>
                  <a:cubicBezTo>
                    <a:pt x="19" y="3336"/>
                    <a:pt x="8" y="3326"/>
                    <a:pt x="8" y="3312"/>
                  </a:cubicBezTo>
                  <a:lnTo>
                    <a:pt x="8" y="3280"/>
                  </a:lnTo>
                  <a:cubicBezTo>
                    <a:pt x="8" y="3267"/>
                    <a:pt x="19" y="3256"/>
                    <a:pt x="32" y="3256"/>
                  </a:cubicBezTo>
                  <a:cubicBezTo>
                    <a:pt x="46" y="3256"/>
                    <a:pt x="56" y="3267"/>
                    <a:pt x="56" y="3280"/>
                  </a:cubicBezTo>
                  <a:lnTo>
                    <a:pt x="56" y="3312"/>
                  </a:lnTo>
                  <a:lnTo>
                    <a:pt x="32" y="3288"/>
                  </a:lnTo>
                  <a:lnTo>
                    <a:pt x="40" y="3288"/>
                  </a:lnTo>
                  <a:lnTo>
                    <a:pt x="48" y="3288"/>
                  </a:lnTo>
                  <a:lnTo>
                    <a:pt x="24" y="3312"/>
                  </a:lnTo>
                  <a:lnTo>
                    <a:pt x="24" y="3280"/>
                  </a:lnTo>
                  <a:cubicBezTo>
                    <a:pt x="24" y="3267"/>
                    <a:pt x="35" y="3256"/>
                    <a:pt x="48" y="3256"/>
                  </a:cubicBezTo>
                  <a:cubicBezTo>
                    <a:pt x="62" y="3256"/>
                    <a:pt x="72" y="3267"/>
                    <a:pt x="72" y="3280"/>
                  </a:cubicBezTo>
                  <a:lnTo>
                    <a:pt x="72" y="3312"/>
                  </a:lnTo>
                  <a:lnTo>
                    <a:pt x="48" y="3288"/>
                  </a:lnTo>
                  <a:lnTo>
                    <a:pt x="56" y="3288"/>
                  </a:lnTo>
                  <a:cubicBezTo>
                    <a:pt x="70" y="3288"/>
                    <a:pt x="80" y="3299"/>
                    <a:pt x="80" y="3312"/>
                  </a:cubicBezTo>
                  <a:lnTo>
                    <a:pt x="80" y="3336"/>
                  </a:lnTo>
                  <a:lnTo>
                    <a:pt x="80" y="3360"/>
                  </a:lnTo>
                  <a:lnTo>
                    <a:pt x="80" y="3384"/>
                  </a:lnTo>
                  <a:cubicBezTo>
                    <a:pt x="80" y="3398"/>
                    <a:pt x="70" y="3408"/>
                    <a:pt x="56" y="3408"/>
                  </a:cubicBezTo>
                  <a:cubicBezTo>
                    <a:pt x="43" y="3408"/>
                    <a:pt x="32" y="3398"/>
                    <a:pt x="32" y="3384"/>
                  </a:cubicBezTo>
                  <a:lnTo>
                    <a:pt x="32" y="3360"/>
                  </a:lnTo>
                  <a:cubicBezTo>
                    <a:pt x="32" y="3347"/>
                    <a:pt x="43" y="3336"/>
                    <a:pt x="56" y="3336"/>
                  </a:cubicBezTo>
                  <a:cubicBezTo>
                    <a:pt x="70" y="3336"/>
                    <a:pt x="80" y="3347"/>
                    <a:pt x="80" y="3360"/>
                  </a:cubicBezTo>
                  <a:lnTo>
                    <a:pt x="80" y="3384"/>
                  </a:lnTo>
                  <a:lnTo>
                    <a:pt x="56" y="3360"/>
                  </a:lnTo>
                  <a:lnTo>
                    <a:pt x="64" y="3360"/>
                  </a:lnTo>
                  <a:lnTo>
                    <a:pt x="40" y="3384"/>
                  </a:lnTo>
                  <a:lnTo>
                    <a:pt x="40" y="3360"/>
                  </a:lnTo>
                  <a:cubicBezTo>
                    <a:pt x="40" y="3347"/>
                    <a:pt x="51" y="3336"/>
                    <a:pt x="64" y="3336"/>
                  </a:cubicBezTo>
                  <a:cubicBezTo>
                    <a:pt x="78" y="3336"/>
                    <a:pt x="88" y="3347"/>
                    <a:pt x="88" y="3360"/>
                  </a:cubicBezTo>
                  <a:lnTo>
                    <a:pt x="88" y="3384"/>
                  </a:lnTo>
                  <a:cubicBezTo>
                    <a:pt x="88" y="3398"/>
                    <a:pt x="78" y="3408"/>
                    <a:pt x="64" y="3408"/>
                  </a:cubicBezTo>
                  <a:cubicBezTo>
                    <a:pt x="51" y="3408"/>
                    <a:pt x="40" y="3398"/>
                    <a:pt x="40" y="3384"/>
                  </a:cubicBezTo>
                  <a:lnTo>
                    <a:pt x="40" y="3360"/>
                  </a:lnTo>
                  <a:cubicBezTo>
                    <a:pt x="40" y="3347"/>
                    <a:pt x="51" y="3336"/>
                    <a:pt x="64" y="3336"/>
                  </a:cubicBezTo>
                  <a:lnTo>
                    <a:pt x="72" y="3336"/>
                  </a:lnTo>
                  <a:cubicBezTo>
                    <a:pt x="86" y="3336"/>
                    <a:pt x="96" y="3347"/>
                    <a:pt x="96" y="3360"/>
                  </a:cubicBezTo>
                  <a:lnTo>
                    <a:pt x="96" y="3384"/>
                  </a:lnTo>
                  <a:lnTo>
                    <a:pt x="72" y="3360"/>
                  </a:lnTo>
                  <a:lnTo>
                    <a:pt x="80" y="3360"/>
                  </a:lnTo>
                  <a:lnTo>
                    <a:pt x="88" y="3360"/>
                  </a:lnTo>
                  <a:lnTo>
                    <a:pt x="64" y="3384"/>
                  </a:lnTo>
                  <a:lnTo>
                    <a:pt x="64" y="3360"/>
                  </a:lnTo>
                  <a:cubicBezTo>
                    <a:pt x="64" y="3347"/>
                    <a:pt x="75" y="3336"/>
                    <a:pt x="88" y="3336"/>
                  </a:cubicBezTo>
                  <a:cubicBezTo>
                    <a:pt x="102" y="3336"/>
                    <a:pt x="112" y="3347"/>
                    <a:pt x="112" y="3360"/>
                  </a:cubicBezTo>
                  <a:lnTo>
                    <a:pt x="112" y="3384"/>
                  </a:lnTo>
                  <a:lnTo>
                    <a:pt x="66" y="3377"/>
                  </a:lnTo>
                  <a:lnTo>
                    <a:pt x="74" y="3353"/>
                  </a:lnTo>
                  <a:cubicBezTo>
                    <a:pt x="77" y="3342"/>
                    <a:pt x="89" y="3335"/>
                    <a:pt x="100" y="3337"/>
                  </a:cubicBezTo>
                  <a:cubicBezTo>
                    <a:pt x="112" y="3339"/>
                    <a:pt x="120" y="3349"/>
                    <a:pt x="120" y="3360"/>
                  </a:cubicBezTo>
                  <a:lnTo>
                    <a:pt x="120" y="3384"/>
                  </a:lnTo>
                  <a:cubicBezTo>
                    <a:pt x="120" y="3398"/>
                    <a:pt x="110" y="3408"/>
                    <a:pt x="96" y="3408"/>
                  </a:cubicBezTo>
                  <a:cubicBezTo>
                    <a:pt x="83" y="3408"/>
                    <a:pt x="72" y="3398"/>
                    <a:pt x="72" y="3384"/>
                  </a:cubicBezTo>
                  <a:lnTo>
                    <a:pt x="72" y="3360"/>
                  </a:lnTo>
                  <a:cubicBezTo>
                    <a:pt x="72" y="3347"/>
                    <a:pt x="83" y="3336"/>
                    <a:pt x="96" y="3336"/>
                  </a:cubicBezTo>
                  <a:cubicBezTo>
                    <a:pt x="110" y="3336"/>
                    <a:pt x="120" y="3347"/>
                    <a:pt x="120" y="3360"/>
                  </a:cubicBezTo>
                  <a:lnTo>
                    <a:pt x="120" y="3384"/>
                  </a:lnTo>
                  <a:lnTo>
                    <a:pt x="96" y="3360"/>
                  </a:lnTo>
                  <a:lnTo>
                    <a:pt x="104" y="3360"/>
                  </a:lnTo>
                  <a:lnTo>
                    <a:pt x="80" y="3384"/>
                  </a:lnTo>
                  <a:lnTo>
                    <a:pt x="80" y="3360"/>
                  </a:lnTo>
                  <a:cubicBezTo>
                    <a:pt x="80" y="3347"/>
                    <a:pt x="91" y="3336"/>
                    <a:pt x="104" y="3336"/>
                  </a:cubicBezTo>
                  <a:cubicBezTo>
                    <a:pt x="118" y="3336"/>
                    <a:pt x="128" y="3347"/>
                    <a:pt x="128" y="3360"/>
                  </a:cubicBezTo>
                  <a:lnTo>
                    <a:pt x="128" y="3384"/>
                  </a:lnTo>
                  <a:lnTo>
                    <a:pt x="104" y="3360"/>
                  </a:lnTo>
                  <a:lnTo>
                    <a:pt x="112" y="3360"/>
                  </a:lnTo>
                  <a:cubicBezTo>
                    <a:pt x="126" y="3360"/>
                    <a:pt x="136" y="3371"/>
                    <a:pt x="136" y="3384"/>
                  </a:cubicBezTo>
                  <a:lnTo>
                    <a:pt x="136" y="3416"/>
                  </a:lnTo>
                  <a:lnTo>
                    <a:pt x="136" y="3440"/>
                  </a:lnTo>
                  <a:lnTo>
                    <a:pt x="136" y="3464"/>
                  </a:lnTo>
                  <a:lnTo>
                    <a:pt x="112" y="3440"/>
                  </a:lnTo>
                  <a:lnTo>
                    <a:pt x="120" y="3440"/>
                  </a:lnTo>
                  <a:lnTo>
                    <a:pt x="96" y="3464"/>
                  </a:lnTo>
                  <a:lnTo>
                    <a:pt x="96" y="3440"/>
                  </a:lnTo>
                  <a:lnTo>
                    <a:pt x="96" y="3416"/>
                  </a:lnTo>
                  <a:lnTo>
                    <a:pt x="96" y="3384"/>
                  </a:lnTo>
                  <a:cubicBezTo>
                    <a:pt x="96" y="3371"/>
                    <a:pt x="107" y="3360"/>
                    <a:pt x="120" y="3360"/>
                  </a:cubicBezTo>
                  <a:lnTo>
                    <a:pt x="128" y="3360"/>
                  </a:lnTo>
                  <a:lnTo>
                    <a:pt x="104" y="3384"/>
                  </a:lnTo>
                  <a:lnTo>
                    <a:pt x="104" y="3360"/>
                  </a:lnTo>
                  <a:cubicBezTo>
                    <a:pt x="104" y="3347"/>
                    <a:pt x="115" y="3336"/>
                    <a:pt x="128" y="3336"/>
                  </a:cubicBezTo>
                  <a:cubicBezTo>
                    <a:pt x="142" y="3336"/>
                    <a:pt x="152" y="3347"/>
                    <a:pt x="152" y="3360"/>
                  </a:cubicBezTo>
                  <a:lnTo>
                    <a:pt x="152" y="3384"/>
                  </a:lnTo>
                  <a:lnTo>
                    <a:pt x="128" y="3360"/>
                  </a:lnTo>
                  <a:lnTo>
                    <a:pt x="136" y="3360"/>
                  </a:lnTo>
                  <a:lnTo>
                    <a:pt x="144" y="3360"/>
                  </a:lnTo>
                  <a:lnTo>
                    <a:pt x="152" y="3360"/>
                  </a:lnTo>
                  <a:lnTo>
                    <a:pt x="128" y="3384"/>
                  </a:lnTo>
                  <a:lnTo>
                    <a:pt x="128" y="3360"/>
                  </a:lnTo>
                  <a:cubicBezTo>
                    <a:pt x="128" y="3347"/>
                    <a:pt x="139" y="3336"/>
                    <a:pt x="152" y="3336"/>
                  </a:cubicBezTo>
                  <a:cubicBezTo>
                    <a:pt x="166" y="3336"/>
                    <a:pt x="176" y="3347"/>
                    <a:pt x="176" y="3360"/>
                  </a:cubicBezTo>
                  <a:lnTo>
                    <a:pt x="176" y="3384"/>
                  </a:lnTo>
                  <a:lnTo>
                    <a:pt x="152" y="3360"/>
                  </a:lnTo>
                  <a:lnTo>
                    <a:pt x="160" y="3360"/>
                  </a:lnTo>
                  <a:lnTo>
                    <a:pt x="136" y="3384"/>
                  </a:lnTo>
                  <a:lnTo>
                    <a:pt x="136" y="3360"/>
                  </a:lnTo>
                  <a:cubicBezTo>
                    <a:pt x="136" y="3347"/>
                    <a:pt x="147" y="3336"/>
                    <a:pt x="160" y="3336"/>
                  </a:cubicBezTo>
                  <a:cubicBezTo>
                    <a:pt x="174" y="3336"/>
                    <a:pt x="184" y="3347"/>
                    <a:pt x="184" y="3360"/>
                  </a:cubicBezTo>
                  <a:lnTo>
                    <a:pt x="184" y="3384"/>
                  </a:lnTo>
                  <a:cubicBezTo>
                    <a:pt x="184" y="3398"/>
                    <a:pt x="174" y="3408"/>
                    <a:pt x="160" y="3408"/>
                  </a:cubicBezTo>
                  <a:cubicBezTo>
                    <a:pt x="147" y="3408"/>
                    <a:pt x="136" y="3398"/>
                    <a:pt x="136" y="3384"/>
                  </a:cubicBezTo>
                  <a:lnTo>
                    <a:pt x="136" y="3360"/>
                  </a:lnTo>
                  <a:cubicBezTo>
                    <a:pt x="136" y="3347"/>
                    <a:pt x="147" y="3336"/>
                    <a:pt x="160" y="3336"/>
                  </a:cubicBezTo>
                  <a:cubicBezTo>
                    <a:pt x="174" y="3336"/>
                    <a:pt x="184" y="3347"/>
                    <a:pt x="184" y="3360"/>
                  </a:cubicBezTo>
                  <a:lnTo>
                    <a:pt x="184" y="3384"/>
                  </a:lnTo>
                  <a:lnTo>
                    <a:pt x="160" y="3360"/>
                  </a:lnTo>
                  <a:lnTo>
                    <a:pt x="168" y="3360"/>
                  </a:lnTo>
                  <a:lnTo>
                    <a:pt x="176" y="3360"/>
                  </a:lnTo>
                  <a:lnTo>
                    <a:pt x="184" y="3360"/>
                  </a:lnTo>
                  <a:lnTo>
                    <a:pt x="192" y="3360"/>
                  </a:lnTo>
                  <a:lnTo>
                    <a:pt x="168" y="3384"/>
                  </a:lnTo>
                  <a:lnTo>
                    <a:pt x="168" y="3360"/>
                  </a:lnTo>
                  <a:cubicBezTo>
                    <a:pt x="168" y="3347"/>
                    <a:pt x="179" y="3336"/>
                    <a:pt x="192" y="3336"/>
                  </a:cubicBezTo>
                  <a:cubicBezTo>
                    <a:pt x="206" y="3336"/>
                    <a:pt x="216" y="3347"/>
                    <a:pt x="216" y="3360"/>
                  </a:cubicBezTo>
                  <a:lnTo>
                    <a:pt x="216" y="3384"/>
                  </a:lnTo>
                  <a:lnTo>
                    <a:pt x="192" y="3360"/>
                  </a:lnTo>
                  <a:lnTo>
                    <a:pt x="200" y="3360"/>
                  </a:lnTo>
                  <a:lnTo>
                    <a:pt x="176" y="3384"/>
                  </a:lnTo>
                  <a:lnTo>
                    <a:pt x="176" y="3360"/>
                  </a:lnTo>
                  <a:cubicBezTo>
                    <a:pt x="176" y="3347"/>
                    <a:pt x="187" y="3336"/>
                    <a:pt x="200" y="3336"/>
                  </a:cubicBezTo>
                  <a:cubicBezTo>
                    <a:pt x="214" y="3336"/>
                    <a:pt x="224" y="3347"/>
                    <a:pt x="224" y="3360"/>
                  </a:cubicBezTo>
                  <a:lnTo>
                    <a:pt x="224" y="3384"/>
                  </a:lnTo>
                  <a:lnTo>
                    <a:pt x="200" y="3360"/>
                  </a:lnTo>
                  <a:lnTo>
                    <a:pt x="208" y="3360"/>
                  </a:lnTo>
                  <a:lnTo>
                    <a:pt x="216" y="3360"/>
                  </a:lnTo>
                  <a:lnTo>
                    <a:pt x="192" y="3384"/>
                  </a:lnTo>
                  <a:lnTo>
                    <a:pt x="192" y="3360"/>
                  </a:lnTo>
                  <a:cubicBezTo>
                    <a:pt x="192" y="3347"/>
                    <a:pt x="203" y="3336"/>
                    <a:pt x="216" y="3336"/>
                  </a:cubicBezTo>
                  <a:cubicBezTo>
                    <a:pt x="230" y="3336"/>
                    <a:pt x="240" y="3347"/>
                    <a:pt x="240" y="3360"/>
                  </a:cubicBezTo>
                  <a:lnTo>
                    <a:pt x="240" y="3384"/>
                  </a:lnTo>
                  <a:lnTo>
                    <a:pt x="216" y="3360"/>
                  </a:lnTo>
                  <a:lnTo>
                    <a:pt x="224" y="3360"/>
                  </a:lnTo>
                  <a:lnTo>
                    <a:pt x="232" y="3360"/>
                  </a:lnTo>
                  <a:lnTo>
                    <a:pt x="208" y="3384"/>
                  </a:lnTo>
                  <a:lnTo>
                    <a:pt x="208" y="3360"/>
                  </a:lnTo>
                  <a:lnTo>
                    <a:pt x="208" y="3336"/>
                  </a:lnTo>
                  <a:lnTo>
                    <a:pt x="208" y="3312"/>
                  </a:lnTo>
                  <a:lnTo>
                    <a:pt x="208" y="3280"/>
                  </a:lnTo>
                  <a:lnTo>
                    <a:pt x="208" y="3256"/>
                  </a:lnTo>
                  <a:lnTo>
                    <a:pt x="208" y="3232"/>
                  </a:lnTo>
                  <a:lnTo>
                    <a:pt x="208" y="3208"/>
                  </a:lnTo>
                  <a:cubicBezTo>
                    <a:pt x="208" y="3195"/>
                    <a:pt x="219" y="3184"/>
                    <a:pt x="232" y="3184"/>
                  </a:cubicBezTo>
                  <a:cubicBezTo>
                    <a:pt x="246" y="3184"/>
                    <a:pt x="256" y="3195"/>
                    <a:pt x="256" y="3208"/>
                  </a:cubicBezTo>
                  <a:lnTo>
                    <a:pt x="256" y="3232"/>
                  </a:lnTo>
                  <a:lnTo>
                    <a:pt x="232" y="3208"/>
                  </a:lnTo>
                  <a:lnTo>
                    <a:pt x="240" y="3208"/>
                  </a:lnTo>
                  <a:lnTo>
                    <a:pt x="216" y="3232"/>
                  </a:lnTo>
                  <a:lnTo>
                    <a:pt x="216" y="3208"/>
                  </a:lnTo>
                  <a:lnTo>
                    <a:pt x="216" y="3176"/>
                  </a:lnTo>
                  <a:lnTo>
                    <a:pt x="216" y="3152"/>
                  </a:lnTo>
                  <a:lnTo>
                    <a:pt x="216" y="3128"/>
                  </a:lnTo>
                  <a:lnTo>
                    <a:pt x="216" y="3104"/>
                  </a:lnTo>
                  <a:lnTo>
                    <a:pt x="216" y="3072"/>
                  </a:lnTo>
                  <a:lnTo>
                    <a:pt x="216" y="3024"/>
                  </a:lnTo>
                  <a:lnTo>
                    <a:pt x="216" y="3000"/>
                  </a:lnTo>
                  <a:lnTo>
                    <a:pt x="216" y="2944"/>
                  </a:lnTo>
                  <a:lnTo>
                    <a:pt x="216" y="2896"/>
                  </a:lnTo>
                  <a:lnTo>
                    <a:pt x="216" y="2872"/>
                  </a:lnTo>
                  <a:lnTo>
                    <a:pt x="216" y="2816"/>
                  </a:lnTo>
                  <a:lnTo>
                    <a:pt x="216" y="2792"/>
                  </a:lnTo>
                  <a:lnTo>
                    <a:pt x="216" y="2736"/>
                  </a:lnTo>
                  <a:lnTo>
                    <a:pt x="216" y="2712"/>
                  </a:lnTo>
                  <a:lnTo>
                    <a:pt x="216" y="2664"/>
                  </a:lnTo>
                  <a:lnTo>
                    <a:pt x="216" y="2640"/>
                  </a:lnTo>
                  <a:lnTo>
                    <a:pt x="216" y="2608"/>
                  </a:lnTo>
                  <a:lnTo>
                    <a:pt x="216" y="2560"/>
                  </a:lnTo>
                  <a:lnTo>
                    <a:pt x="216" y="2504"/>
                  </a:lnTo>
                  <a:lnTo>
                    <a:pt x="216" y="2480"/>
                  </a:lnTo>
                  <a:cubicBezTo>
                    <a:pt x="216" y="2479"/>
                    <a:pt x="217" y="2478"/>
                    <a:pt x="217" y="2477"/>
                  </a:cubicBezTo>
                  <a:lnTo>
                    <a:pt x="225" y="2429"/>
                  </a:lnTo>
                  <a:lnTo>
                    <a:pt x="224" y="2432"/>
                  </a:lnTo>
                  <a:lnTo>
                    <a:pt x="224" y="2376"/>
                  </a:lnTo>
                  <a:lnTo>
                    <a:pt x="224" y="2352"/>
                  </a:lnTo>
                  <a:lnTo>
                    <a:pt x="224" y="2296"/>
                  </a:lnTo>
                  <a:lnTo>
                    <a:pt x="224" y="2272"/>
                  </a:lnTo>
                  <a:lnTo>
                    <a:pt x="224" y="2224"/>
                  </a:lnTo>
                  <a:lnTo>
                    <a:pt x="224" y="2200"/>
                  </a:lnTo>
                  <a:lnTo>
                    <a:pt x="224" y="2144"/>
                  </a:lnTo>
                  <a:lnTo>
                    <a:pt x="224" y="2096"/>
                  </a:lnTo>
                  <a:lnTo>
                    <a:pt x="224" y="2064"/>
                  </a:lnTo>
                  <a:lnTo>
                    <a:pt x="224" y="2016"/>
                  </a:lnTo>
                  <a:lnTo>
                    <a:pt x="224" y="1992"/>
                  </a:lnTo>
                  <a:lnTo>
                    <a:pt x="224" y="1936"/>
                  </a:lnTo>
                  <a:lnTo>
                    <a:pt x="224" y="1912"/>
                  </a:lnTo>
                  <a:lnTo>
                    <a:pt x="224" y="1888"/>
                  </a:lnTo>
                  <a:lnTo>
                    <a:pt x="224" y="1832"/>
                  </a:lnTo>
                  <a:lnTo>
                    <a:pt x="224" y="1784"/>
                  </a:lnTo>
                  <a:lnTo>
                    <a:pt x="224" y="1728"/>
                  </a:lnTo>
                  <a:lnTo>
                    <a:pt x="224" y="1704"/>
                  </a:lnTo>
                  <a:lnTo>
                    <a:pt x="224" y="1680"/>
                  </a:lnTo>
                  <a:lnTo>
                    <a:pt x="224" y="1656"/>
                  </a:lnTo>
                  <a:lnTo>
                    <a:pt x="224" y="1624"/>
                  </a:lnTo>
                  <a:lnTo>
                    <a:pt x="224" y="1600"/>
                  </a:lnTo>
                  <a:lnTo>
                    <a:pt x="224" y="1576"/>
                  </a:lnTo>
                  <a:lnTo>
                    <a:pt x="224" y="1552"/>
                  </a:lnTo>
                  <a:lnTo>
                    <a:pt x="224" y="1496"/>
                  </a:lnTo>
                  <a:lnTo>
                    <a:pt x="224" y="1472"/>
                  </a:lnTo>
                  <a:lnTo>
                    <a:pt x="224" y="1448"/>
                  </a:lnTo>
                  <a:lnTo>
                    <a:pt x="224" y="1424"/>
                  </a:lnTo>
                  <a:cubicBezTo>
                    <a:pt x="224" y="1423"/>
                    <a:pt x="225" y="1421"/>
                    <a:pt x="225" y="1419"/>
                  </a:cubicBezTo>
                  <a:lnTo>
                    <a:pt x="233" y="1387"/>
                  </a:lnTo>
                  <a:lnTo>
                    <a:pt x="232" y="1392"/>
                  </a:lnTo>
                  <a:lnTo>
                    <a:pt x="232" y="1368"/>
                  </a:lnTo>
                  <a:lnTo>
                    <a:pt x="232" y="1344"/>
                  </a:lnTo>
                  <a:lnTo>
                    <a:pt x="232" y="1320"/>
                  </a:lnTo>
                  <a:lnTo>
                    <a:pt x="232" y="1288"/>
                  </a:lnTo>
                  <a:lnTo>
                    <a:pt x="232" y="1240"/>
                  </a:lnTo>
                  <a:lnTo>
                    <a:pt x="232" y="1184"/>
                  </a:lnTo>
                  <a:lnTo>
                    <a:pt x="232" y="1160"/>
                  </a:lnTo>
                  <a:lnTo>
                    <a:pt x="232" y="1136"/>
                  </a:lnTo>
                  <a:lnTo>
                    <a:pt x="232" y="1112"/>
                  </a:lnTo>
                  <a:lnTo>
                    <a:pt x="232" y="1056"/>
                  </a:lnTo>
                  <a:lnTo>
                    <a:pt x="232" y="1032"/>
                  </a:lnTo>
                  <a:lnTo>
                    <a:pt x="232" y="1008"/>
                  </a:lnTo>
                  <a:lnTo>
                    <a:pt x="232" y="952"/>
                  </a:lnTo>
                  <a:lnTo>
                    <a:pt x="232" y="928"/>
                  </a:lnTo>
                  <a:lnTo>
                    <a:pt x="232" y="904"/>
                  </a:lnTo>
                  <a:lnTo>
                    <a:pt x="232" y="880"/>
                  </a:lnTo>
                  <a:lnTo>
                    <a:pt x="232" y="824"/>
                  </a:lnTo>
                  <a:lnTo>
                    <a:pt x="232" y="800"/>
                  </a:lnTo>
                  <a:lnTo>
                    <a:pt x="232" y="752"/>
                  </a:lnTo>
                  <a:lnTo>
                    <a:pt x="232" y="720"/>
                  </a:lnTo>
                  <a:lnTo>
                    <a:pt x="232" y="672"/>
                  </a:lnTo>
                  <a:lnTo>
                    <a:pt x="232" y="648"/>
                  </a:lnTo>
                  <a:lnTo>
                    <a:pt x="232" y="616"/>
                  </a:lnTo>
                  <a:lnTo>
                    <a:pt x="232" y="592"/>
                  </a:lnTo>
                  <a:lnTo>
                    <a:pt x="232" y="568"/>
                  </a:lnTo>
                  <a:cubicBezTo>
                    <a:pt x="232" y="566"/>
                    <a:pt x="233" y="563"/>
                    <a:pt x="234" y="561"/>
                  </a:cubicBezTo>
                  <a:lnTo>
                    <a:pt x="242" y="537"/>
                  </a:lnTo>
                  <a:lnTo>
                    <a:pt x="240" y="544"/>
                  </a:lnTo>
                  <a:lnTo>
                    <a:pt x="240" y="512"/>
                  </a:lnTo>
                  <a:lnTo>
                    <a:pt x="240" y="488"/>
                  </a:lnTo>
                  <a:lnTo>
                    <a:pt x="240" y="440"/>
                  </a:lnTo>
                  <a:lnTo>
                    <a:pt x="240" y="408"/>
                  </a:lnTo>
                  <a:lnTo>
                    <a:pt x="240" y="384"/>
                  </a:lnTo>
                  <a:lnTo>
                    <a:pt x="240" y="360"/>
                  </a:lnTo>
                  <a:lnTo>
                    <a:pt x="240" y="336"/>
                  </a:lnTo>
                  <a:lnTo>
                    <a:pt x="240" y="312"/>
                  </a:lnTo>
                  <a:lnTo>
                    <a:pt x="240" y="280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240" y="152"/>
                  </a:lnTo>
                  <a:lnTo>
                    <a:pt x="240" y="128"/>
                  </a:lnTo>
                  <a:lnTo>
                    <a:pt x="240" y="72"/>
                  </a:lnTo>
                  <a:lnTo>
                    <a:pt x="240" y="48"/>
                  </a:lnTo>
                  <a:lnTo>
                    <a:pt x="240" y="24"/>
                  </a:lnTo>
                  <a:cubicBezTo>
                    <a:pt x="240" y="11"/>
                    <a:pt x="251" y="0"/>
                    <a:pt x="264" y="0"/>
                  </a:cubicBezTo>
                  <a:cubicBezTo>
                    <a:pt x="278" y="0"/>
                    <a:pt x="288" y="11"/>
                    <a:pt x="288" y="24"/>
                  </a:cubicBezTo>
                  <a:lnTo>
                    <a:pt x="288" y="48"/>
                  </a:lnTo>
                  <a:lnTo>
                    <a:pt x="288" y="72"/>
                  </a:lnTo>
                  <a:lnTo>
                    <a:pt x="288" y="128"/>
                  </a:lnTo>
                  <a:lnTo>
                    <a:pt x="288" y="152"/>
                  </a:lnTo>
                  <a:lnTo>
                    <a:pt x="288" y="208"/>
                  </a:lnTo>
                  <a:lnTo>
                    <a:pt x="288" y="256"/>
                  </a:lnTo>
                  <a:lnTo>
                    <a:pt x="288" y="280"/>
                  </a:lnTo>
                  <a:lnTo>
                    <a:pt x="288" y="312"/>
                  </a:lnTo>
                  <a:lnTo>
                    <a:pt x="288" y="336"/>
                  </a:lnTo>
                  <a:lnTo>
                    <a:pt x="288" y="360"/>
                  </a:lnTo>
                  <a:lnTo>
                    <a:pt x="288" y="384"/>
                  </a:lnTo>
                  <a:lnTo>
                    <a:pt x="288" y="408"/>
                  </a:lnTo>
                  <a:lnTo>
                    <a:pt x="288" y="440"/>
                  </a:lnTo>
                  <a:lnTo>
                    <a:pt x="288" y="488"/>
                  </a:lnTo>
                  <a:lnTo>
                    <a:pt x="288" y="512"/>
                  </a:lnTo>
                  <a:lnTo>
                    <a:pt x="288" y="544"/>
                  </a:lnTo>
                  <a:cubicBezTo>
                    <a:pt x="288" y="547"/>
                    <a:pt x="288" y="550"/>
                    <a:pt x="287" y="552"/>
                  </a:cubicBezTo>
                  <a:lnTo>
                    <a:pt x="279" y="576"/>
                  </a:lnTo>
                  <a:lnTo>
                    <a:pt x="280" y="568"/>
                  </a:lnTo>
                  <a:lnTo>
                    <a:pt x="280" y="592"/>
                  </a:lnTo>
                  <a:lnTo>
                    <a:pt x="280" y="616"/>
                  </a:lnTo>
                  <a:lnTo>
                    <a:pt x="280" y="648"/>
                  </a:lnTo>
                  <a:lnTo>
                    <a:pt x="280" y="672"/>
                  </a:lnTo>
                  <a:lnTo>
                    <a:pt x="280" y="720"/>
                  </a:lnTo>
                  <a:lnTo>
                    <a:pt x="280" y="752"/>
                  </a:lnTo>
                  <a:lnTo>
                    <a:pt x="280" y="800"/>
                  </a:lnTo>
                  <a:lnTo>
                    <a:pt x="280" y="824"/>
                  </a:lnTo>
                  <a:lnTo>
                    <a:pt x="280" y="880"/>
                  </a:lnTo>
                  <a:lnTo>
                    <a:pt x="280" y="904"/>
                  </a:lnTo>
                  <a:lnTo>
                    <a:pt x="280" y="928"/>
                  </a:lnTo>
                  <a:lnTo>
                    <a:pt x="280" y="952"/>
                  </a:lnTo>
                  <a:lnTo>
                    <a:pt x="280" y="1008"/>
                  </a:lnTo>
                  <a:lnTo>
                    <a:pt x="280" y="1032"/>
                  </a:lnTo>
                  <a:lnTo>
                    <a:pt x="280" y="1056"/>
                  </a:lnTo>
                  <a:lnTo>
                    <a:pt x="280" y="1112"/>
                  </a:lnTo>
                  <a:lnTo>
                    <a:pt x="280" y="1136"/>
                  </a:lnTo>
                  <a:lnTo>
                    <a:pt x="280" y="1160"/>
                  </a:lnTo>
                  <a:lnTo>
                    <a:pt x="280" y="1184"/>
                  </a:lnTo>
                  <a:lnTo>
                    <a:pt x="280" y="1240"/>
                  </a:lnTo>
                  <a:lnTo>
                    <a:pt x="280" y="1288"/>
                  </a:lnTo>
                  <a:lnTo>
                    <a:pt x="280" y="1320"/>
                  </a:lnTo>
                  <a:lnTo>
                    <a:pt x="280" y="1344"/>
                  </a:lnTo>
                  <a:lnTo>
                    <a:pt x="280" y="1368"/>
                  </a:lnTo>
                  <a:lnTo>
                    <a:pt x="280" y="1392"/>
                  </a:lnTo>
                  <a:cubicBezTo>
                    <a:pt x="280" y="1394"/>
                    <a:pt x="280" y="1396"/>
                    <a:pt x="280" y="1398"/>
                  </a:cubicBezTo>
                  <a:lnTo>
                    <a:pt x="272" y="1430"/>
                  </a:lnTo>
                  <a:lnTo>
                    <a:pt x="272" y="1424"/>
                  </a:lnTo>
                  <a:lnTo>
                    <a:pt x="272" y="1448"/>
                  </a:lnTo>
                  <a:lnTo>
                    <a:pt x="272" y="1472"/>
                  </a:lnTo>
                  <a:lnTo>
                    <a:pt x="272" y="1496"/>
                  </a:lnTo>
                  <a:lnTo>
                    <a:pt x="272" y="1552"/>
                  </a:lnTo>
                  <a:lnTo>
                    <a:pt x="272" y="1576"/>
                  </a:lnTo>
                  <a:lnTo>
                    <a:pt x="272" y="1600"/>
                  </a:lnTo>
                  <a:lnTo>
                    <a:pt x="272" y="1624"/>
                  </a:lnTo>
                  <a:lnTo>
                    <a:pt x="272" y="1656"/>
                  </a:lnTo>
                  <a:lnTo>
                    <a:pt x="272" y="1680"/>
                  </a:lnTo>
                  <a:lnTo>
                    <a:pt x="272" y="1704"/>
                  </a:lnTo>
                  <a:lnTo>
                    <a:pt x="272" y="1728"/>
                  </a:lnTo>
                  <a:lnTo>
                    <a:pt x="272" y="1784"/>
                  </a:lnTo>
                  <a:lnTo>
                    <a:pt x="272" y="1832"/>
                  </a:lnTo>
                  <a:lnTo>
                    <a:pt x="272" y="1888"/>
                  </a:lnTo>
                  <a:lnTo>
                    <a:pt x="272" y="1912"/>
                  </a:lnTo>
                  <a:lnTo>
                    <a:pt x="272" y="1936"/>
                  </a:lnTo>
                  <a:lnTo>
                    <a:pt x="272" y="1992"/>
                  </a:lnTo>
                  <a:lnTo>
                    <a:pt x="272" y="2016"/>
                  </a:lnTo>
                  <a:lnTo>
                    <a:pt x="272" y="2064"/>
                  </a:lnTo>
                  <a:lnTo>
                    <a:pt x="272" y="2096"/>
                  </a:lnTo>
                  <a:lnTo>
                    <a:pt x="272" y="2144"/>
                  </a:lnTo>
                  <a:lnTo>
                    <a:pt x="272" y="2200"/>
                  </a:lnTo>
                  <a:lnTo>
                    <a:pt x="272" y="2224"/>
                  </a:lnTo>
                  <a:lnTo>
                    <a:pt x="272" y="2272"/>
                  </a:lnTo>
                  <a:lnTo>
                    <a:pt x="272" y="2296"/>
                  </a:lnTo>
                  <a:lnTo>
                    <a:pt x="272" y="2352"/>
                  </a:lnTo>
                  <a:lnTo>
                    <a:pt x="272" y="2376"/>
                  </a:lnTo>
                  <a:lnTo>
                    <a:pt x="272" y="2432"/>
                  </a:lnTo>
                  <a:cubicBezTo>
                    <a:pt x="272" y="2434"/>
                    <a:pt x="272" y="2435"/>
                    <a:pt x="272" y="2436"/>
                  </a:cubicBezTo>
                  <a:lnTo>
                    <a:pt x="264" y="2484"/>
                  </a:lnTo>
                  <a:lnTo>
                    <a:pt x="264" y="2480"/>
                  </a:lnTo>
                  <a:lnTo>
                    <a:pt x="264" y="2504"/>
                  </a:lnTo>
                  <a:lnTo>
                    <a:pt x="264" y="2560"/>
                  </a:lnTo>
                  <a:lnTo>
                    <a:pt x="264" y="2608"/>
                  </a:lnTo>
                  <a:lnTo>
                    <a:pt x="264" y="2640"/>
                  </a:lnTo>
                  <a:lnTo>
                    <a:pt x="264" y="2664"/>
                  </a:lnTo>
                  <a:lnTo>
                    <a:pt x="264" y="2712"/>
                  </a:lnTo>
                  <a:lnTo>
                    <a:pt x="264" y="2736"/>
                  </a:lnTo>
                  <a:lnTo>
                    <a:pt x="264" y="2792"/>
                  </a:lnTo>
                  <a:lnTo>
                    <a:pt x="264" y="2816"/>
                  </a:lnTo>
                  <a:lnTo>
                    <a:pt x="264" y="2872"/>
                  </a:lnTo>
                  <a:lnTo>
                    <a:pt x="264" y="2896"/>
                  </a:lnTo>
                  <a:lnTo>
                    <a:pt x="264" y="2944"/>
                  </a:lnTo>
                  <a:lnTo>
                    <a:pt x="264" y="3000"/>
                  </a:lnTo>
                  <a:lnTo>
                    <a:pt x="264" y="3024"/>
                  </a:lnTo>
                  <a:lnTo>
                    <a:pt x="264" y="3072"/>
                  </a:lnTo>
                  <a:lnTo>
                    <a:pt x="264" y="3104"/>
                  </a:lnTo>
                  <a:lnTo>
                    <a:pt x="264" y="3128"/>
                  </a:lnTo>
                  <a:lnTo>
                    <a:pt x="264" y="3152"/>
                  </a:lnTo>
                  <a:lnTo>
                    <a:pt x="264" y="3176"/>
                  </a:lnTo>
                  <a:lnTo>
                    <a:pt x="264" y="3208"/>
                  </a:lnTo>
                  <a:lnTo>
                    <a:pt x="264" y="3232"/>
                  </a:lnTo>
                  <a:cubicBezTo>
                    <a:pt x="264" y="3246"/>
                    <a:pt x="254" y="3256"/>
                    <a:pt x="240" y="3256"/>
                  </a:cubicBezTo>
                  <a:lnTo>
                    <a:pt x="232" y="3256"/>
                  </a:lnTo>
                  <a:cubicBezTo>
                    <a:pt x="219" y="3256"/>
                    <a:pt x="208" y="3246"/>
                    <a:pt x="208" y="3232"/>
                  </a:cubicBezTo>
                  <a:lnTo>
                    <a:pt x="208" y="3208"/>
                  </a:lnTo>
                  <a:lnTo>
                    <a:pt x="256" y="3208"/>
                  </a:lnTo>
                  <a:lnTo>
                    <a:pt x="256" y="3232"/>
                  </a:lnTo>
                  <a:lnTo>
                    <a:pt x="256" y="3256"/>
                  </a:lnTo>
                  <a:lnTo>
                    <a:pt x="256" y="3280"/>
                  </a:lnTo>
                  <a:lnTo>
                    <a:pt x="256" y="3312"/>
                  </a:lnTo>
                  <a:lnTo>
                    <a:pt x="256" y="3336"/>
                  </a:lnTo>
                  <a:lnTo>
                    <a:pt x="256" y="3360"/>
                  </a:lnTo>
                  <a:lnTo>
                    <a:pt x="256" y="3384"/>
                  </a:lnTo>
                  <a:cubicBezTo>
                    <a:pt x="256" y="3398"/>
                    <a:pt x="246" y="3408"/>
                    <a:pt x="232" y="3408"/>
                  </a:cubicBezTo>
                  <a:lnTo>
                    <a:pt x="224" y="3408"/>
                  </a:lnTo>
                  <a:lnTo>
                    <a:pt x="216" y="3408"/>
                  </a:lnTo>
                  <a:cubicBezTo>
                    <a:pt x="203" y="3408"/>
                    <a:pt x="192" y="3398"/>
                    <a:pt x="192" y="3384"/>
                  </a:cubicBezTo>
                  <a:lnTo>
                    <a:pt x="192" y="3360"/>
                  </a:lnTo>
                  <a:lnTo>
                    <a:pt x="240" y="3360"/>
                  </a:lnTo>
                  <a:lnTo>
                    <a:pt x="240" y="3384"/>
                  </a:lnTo>
                  <a:cubicBezTo>
                    <a:pt x="240" y="3398"/>
                    <a:pt x="230" y="3408"/>
                    <a:pt x="216" y="3408"/>
                  </a:cubicBezTo>
                  <a:lnTo>
                    <a:pt x="208" y="3408"/>
                  </a:lnTo>
                  <a:lnTo>
                    <a:pt x="200" y="3408"/>
                  </a:lnTo>
                  <a:cubicBezTo>
                    <a:pt x="187" y="3408"/>
                    <a:pt x="176" y="3398"/>
                    <a:pt x="176" y="3384"/>
                  </a:cubicBezTo>
                  <a:lnTo>
                    <a:pt x="176" y="3360"/>
                  </a:lnTo>
                  <a:lnTo>
                    <a:pt x="224" y="3360"/>
                  </a:lnTo>
                  <a:lnTo>
                    <a:pt x="224" y="3384"/>
                  </a:lnTo>
                  <a:cubicBezTo>
                    <a:pt x="224" y="3398"/>
                    <a:pt x="214" y="3408"/>
                    <a:pt x="200" y="3408"/>
                  </a:cubicBezTo>
                  <a:lnTo>
                    <a:pt x="192" y="3408"/>
                  </a:lnTo>
                  <a:cubicBezTo>
                    <a:pt x="179" y="3408"/>
                    <a:pt x="168" y="3398"/>
                    <a:pt x="168" y="3384"/>
                  </a:cubicBezTo>
                  <a:lnTo>
                    <a:pt x="168" y="3360"/>
                  </a:lnTo>
                  <a:lnTo>
                    <a:pt x="216" y="3360"/>
                  </a:lnTo>
                  <a:lnTo>
                    <a:pt x="216" y="3384"/>
                  </a:lnTo>
                  <a:cubicBezTo>
                    <a:pt x="216" y="3398"/>
                    <a:pt x="206" y="3408"/>
                    <a:pt x="192" y="3408"/>
                  </a:cubicBezTo>
                  <a:lnTo>
                    <a:pt x="184" y="3408"/>
                  </a:lnTo>
                  <a:lnTo>
                    <a:pt x="176" y="3408"/>
                  </a:lnTo>
                  <a:lnTo>
                    <a:pt x="168" y="3408"/>
                  </a:lnTo>
                  <a:lnTo>
                    <a:pt x="160" y="3408"/>
                  </a:lnTo>
                  <a:cubicBezTo>
                    <a:pt x="147" y="3408"/>
                    <a:pt x="136" y="3398"/>
                    <a:pt x="136" y="3384"/>
                  </a:cubicBezTo>
                  <a:lnTo>
                    <a:pt x="136" y="3360"/>
                  </a:lnTo>
                  <a:lnTo>
                    <a:pt x="184" y="3360"/>
                  </a:lnTo>
                  <a:lnTo>
                    <a:pt x="184" y="3384"/>
                  </a:lnTo>
                  <a:lnTo>
                    <a:pt x="136" y="3384"/>
                  </a:lnTo>
                  <a:lnTo>
                    <a:pt x="136" y="3360"/>
                  </a:lnTo>
                  <a:lnTo>
                    <a:pt x="184" y="3360"/>
                  </a:lnTo>
                  <a:lnTo>
                    <a:pt x="184" y="3384"/>
                  </a:lnTo>
                  <a:cubicBezTo>
                    <a:pt x="184" y="3398"/>
                    <a:pt x="174" y="3408"/>
                    <a:pt x="160" y="3408"/>
                  </a:cubicBezTo>
                  <a:lnTo>
                    <a:pt x="152" y="3408"/>
                  </a:lnTo>
                  <a:cubicBezTo>
                    <a:pt x="139" y="3408"/>
                    <a:pt x="128" y="3398"/>
                    <a:pt x="128" y="3384"/>
                  </a:cubicBezTo>
                  <a:lnTo>
                    <a:pt x="128" y="3360"/>
                  </a:lnTo>
                  <a:lnTo>
                    <a:pt x="176" y="3360"/>
                  </a:lnTo>
                  <a:lnTo>
                    <a:pt x="176" y="3384"/>
                  </a:lnTo>
                  <a:cubicBezTo>
                    <a:pt x="176" y="3398"/>
                    <a:pt x="166" y="3408"/>
                    <a:pt x="152" y="3408"/>
                  </a:cubicBezTo>
                  <a:lnTo>
                    <a:pt x="144" y="3408"/>
                  </a:lnTo>
                  <a:lnTo>
                    <a:pt x="136" y="3408"/>
                  </a:lnTo>
                  <a:lnTo>
                    <a:pt x="128" y="3408"/>
                  </a:lnTo>
                  <a:cubicBezTo>
                    <a:pt x="115" y="3408"/>
                    <a:pt x="104" y="3398"/>
                    <a:pt x="104" y="3384"/>
                  </a:cubicBezTo>
                  <a:lnTo>
                    <a:pt x="104" y="3360"/>
                  </a:lnTo>
                  <a:lnTo>
                    <a:pt x="152" y="3360"/>
                  </a:lnTo>
                  <a:lnTo>
                    <a:pt x="152" y="3384"/>
                  </a:lnTo>
                  <a:cubicBezTo>
                    <a:pt x="152" y="3398"/>
                    <a:pt x="142" y="3408"/>
                    <a:pt x="128" y="3408"/>
                  </a:cubicBezTo>
                  <a:lnTo>
                    <a:pt x="120" y="3408"/>
                  </a:lnTo>
                  <a:lnTo>
                    <a:pt x="144" y="3384"/>
                  </a:lnTo>
                  <a:lnTo>
                    <a:pt x="144" y="3416"/>
                  </a:lnTo>
                  <a:lnTo>
                    <a:pt x="144" y="3440"/>
                  </a:lnTo>
                  <a:lnTo>
                    <a:pt x="144" y="3464"/>
                  </a:lnTo>
                  <a:cubicBezTo>
                    <a:pt x="144" y="3478"/>
                    <a:pt x="134" y="3488"/>
                    <a:pt x="120" y="3488"/>
                  </a:cubicBezTo>
                  <a:lnTo>
                    <a:pt x="112" y="3488"/>
                  </a:lnTo>
                  <a:cubicBezTo>
                    <a:pt x="99" y="3488"/>
                    <a:pt x="88" y="3478"/>
                    <a:pt x="88" y="3464"/>
                  </a:cubicBezTo>
                  <a:lnTo>
                    <a:pt x="88" y="3440"/>
                  </a:lnTo>
                  <a:lnTo>
                    <a:pt x="88" y="3416"/>
                  </a:lnTo>
                  <a:lnTo>
                    <a:pt x="88" y="3384"/>
                  </a:lnTo>
                  <a:lnTo>
                    <a:pt x="112" y="3408"/>
                  </a:lnTo>
                  <a:lnTo>
                    <a:pt x="104" y="3408"/>
                  </a:lnTo>
                  <a:cubicBezTo>
                    <a:pt x="91" y="3408"/>
                    <a:pt x="80" y="3398"/>
                    <a:pt x="80" y="3384"/>
                  </a:cubicBezTo>
                  <a:lnTo>
                    <a:pt x="80" y="3360"/>
                  </a:lnTo>
                  <a:lnTo>
                    <a:pt x="128" y="3360"/>
                  </a:lnTo>
                  <a:lnTo>
                    <a:pt x="128" y="3384"/>
                  </a:lnTo>
                  <a:cubicBezTo>
                    <a:pt x="128" y="3398"/>
                    <a:pt x="118" y="3408"/>
                    <a:pt x="104" y="3408"/>
                  </a:cubicBezTo>
                  <a:lnTo>
                    <a:pt x="96" y="3408"/>
                  </a:lnTo>
                  <a:cubicBezTo>
                    <a:pt x="83" y="3408"/>
                    <a:pt x="72" y="3398"/>
                    <a:pt x="72" y="3384"/>
                  </a:cubicBezTo>
                  <a:lnTo>
                    <a:pt x="72" y="3360"/>
                  </a:lnTo>
                  <a:lnTo>
                    <a:pt x="120" y="3360"/>
                  </a:lnTo>
                  <a:lnTo>
                    <a:pt x="120" y="3384"/>
                  </a:lnTo>
                  <a:lnTo>
                    <a:pt x="72" y="3384"/>
                  </a:lnTo>
                  <a:lnTo>
                    <a:pt x="72" y="3360"/>
                  </a:lnTo>
                  <a:lnTo>
                    <a:pt x="119" y="3368"/>
                  </a:lnTo>
                  <a:lnTo>
                    <a:pt x="111" y="3392"/>
                  </a:lnTo>
                  <a:cubicBezTo>
                    <a:pt x="108" y="3403"/>
                    <a:pt x="96" y="3410"/>
                    <a:pt x="85" y="3408"/>
                  </a:cubicBezTo>
                  <a:cubicBezTo>
                    <a:pt x="73" y="3406"/>
                    <a:pt x="64" y="3396"/>
                    <a:pt x="64" y="3384"/>
                  </a:cubicBezTo>
                  <a:lnTo>
                    <a:pt x="64" y="3360"/>
                  </a:lnTo>
                  <a:lnTo>
                    <a:pt x="112" y="3360"/>
                  </a:lnTo>
                  <a:lnTo>
                    <a:pt x="112" y="3384"/>
                  </a:lnTo>
                  <a:cubicBezTo>
                    <a:pt x="112" y="3398"/>
                    <a:pt x="102" y="3408"/>
                    <a:pt x="88" y="3408"/>
                  </a:cubicBezTo>
                  <a:lnTo>
                    <a:pt x="80" y="3408"/>
                  </a:lnTo>
                  <a:lnTo>
                    <a:pt x="72" y="3408"/>
                  </a:lnTo>
                  <a:cubicBezTo>
                    <a:pt x="59" y="3408"/>
                    <a:pt x="48" y="3398"/>
                    <a:pt x="48" y="3384"/>
                  </a:cubicBezTo>
                  <a:lnTo>
                    <a:pt x="48" y="3360"/>
                  </a:lnTo>
                  <a:lnTo>
                    <a:pt x="72" y="3384"/>
                  </a:lnTo>
                  <a:lnTo>
                    <a:pt x="64" y="3384"/>
                  </a:lnTo>
                  <a:lnTo>
                    <a:pt x="88" y="3360"/>
                  </a:lnTo>
                  <a:lnTo>
                    <a:pt x="88" y="3384"/>
                  </a:lnTo>
                  <a:lnTo>
                    <a:pt x="40" y="3384"/>
                  </a:lnTo>
                  <a:lnTo>
                    <a:pt x="40" y="3360"/>
                  </a:lnTo>
                  <a:lnTo>
                    <a:pt x="88" y="3360"/>
                  </a:lnTo>
                  <a:lnTo>
                    <a:pt x="88" y="3384"/>
                  </a:lnTo>
                  <a:cubicBezTo>
                    <a:pt x="88" y="3398"/>
                    <a:pt x="78" y="3408"/>
                    <a:pt x="64" y="3408"/>
                  </a:cubicBezTo>
                  <a:lnTo>
                    <a:pt x="56" y="3408"/>
                  </a:lnTo>
                  <a:cubicBezTo>
                    <a:pt x="43" y="3408"/>
                    <a:pt x="32" y="3398"/>
                    <a:pt x="32" y="3384"/>
                  </a:cubicBezTo>
                  <a:lnTo>
                    <a:pt x="32" y="3360"/>
                  </a:lnTo>
                  <a:lnTo>
                    <a:pt x="80" y="3360"/>
                  </a:lnTo>
                  <a:lnTo>
                    <a:pt x="80" y="3384"/>
                  </a:lnTo>
                  <a:lnTo>
                    <a:pt x="32" y="3384"/>
                  </a:lnTo>
                  <a:lnTo>
                    <a:pt x="32" y="3360"/>
                  </a:lnTo>
                  <a:lnTo>
                    <a:pt x="32" y="3336"/>
                  </a:lnTo>
                  <a:lnTo>
                    <a:pt x="32" y="3312"/>
                  </a:lnTo>
                  <a:lnTo>
                    <a:pt x="56" y="3336"/>
                  </a:lnTo>
                  <a:lnTo>
                    <a:pt x="48" y="3336"/>
                  </a:lnTo>
                  <a:cubicBezTo>
                    <a:pt x="35" y="3336"/>
                    <a:pt x="24" y="3326"/>
                    <a:pt x="24" y="3312"/>
                  </a:cubicBezTo>
                  <a:lnTo>
                    <a:pt x="24" y="3280"/>
                  </a:lnTo>
                  <a:lnTo>
                    <a:pt x="72" y="3280"/>
                  </a:lnTo>
                  <a:lnTo>
                    <a:pt x="72" y="3312"/>
                  </a:lnTo>
                  <a:cubicBezTo>
                    <a:pt x="72" y="3326"/>
                    <a:pt x="62" y="3336"/>
                    <a:pt x="48" y="3336"/>
                  </a:cubicBezTo>
                  <a:lnTo>
                    <a:pt x="40" y="3336"/>
                  </a:lnTo>
                  <a:lnTo>
                    <a:pt x="32" y="3336"/>
                  </a:lnTo>
                  <a:cubicBezTo>
                    <a:pt x="19" y="3336"/>
                    <a:pt x="8" y="3326"/>
                    <a:pt x="8" y="3312"/>
                  </a:cubicBezTo>
                  <a:lnTo>
                    <a:pt x="8" y="3280"/>
                  </a:lnTo>
                  <a:lnTo>
                    <a:pt x="56" y="3280"/>
                  </a:lnTo>
                  <a:lnTo>
                    <a:pt x="56" y="3312"/>
                  </a:lnTo>
                  <a:lnTo>
                    <a:pt x="8" y="3312"/>
                  </a:lnTo>
                  <a:lnTo>
                    <a:pt x="8" y="3280"/>
                  </a:lnTo>
                  <a:lnTo>
                    <a:pt x="8" y="3256"/>
                  </a:lnTo>
                  <a:lnTo>
                    <a:pt x="8" y="3232"/>
                  </a:lnTo>
                  <a:lnTo>
                    <a:pt x="8" y="3208"/>
                  </a:lnTo>
                  <a:lnTo>
                    <a:pt x="8" y="3176"/>
                  </a:lnTo>
                  <a:lnTo>
                    <a:pt x="8" y="3152"/>
                  </a:lnTo>
                  <a:lnTo>
                    <a:pt x="8" y="3128"/>
                  </a:lnTo>
                  <a:lnTo>
                    <a:pt x="8" y="3104"/>
                  </a:lnTo>
                  <a:lnTo>
                    <a:pt x="8" y="3072"/>
                  </a:lnTo>
                  <a:lnTo>
                    <a:pt x="8" y="3048"/>
                  </a:lnTo>
                  <a:lnTo>
                    <a:pt x="8" y="3024"/>
                  </a:lnTo>
                  <a:lnTo>
                    <a:pt x="8" y="3000"/>
                  </a:lnTo>
                  <a:lnTo>
                    <a:pt x="8" y="2976"/>
                  </a:lnTo>
                  <a:lnTo>
                    <a:pt x="32" y="3000"/>
                  </a:lnTo>
                  <a:lnTo>
                    <a:pt x="24" y="3000"/>
                  </a:lnTo>
                  <a:cubicBezTo>
                    <a:pt x="11" y="3000"/>
                    <a:pt x="0" y="2990"/>
                    <a:pt x="0" y="2976"/>
                  </a:cubicBezTo>
                  <a:lnTo>
                    <a:pt x="0" y="2944"/>
                  </a:lnTo>
                  <a:lnTo>
                    <a:pt x="0" y="2896"/>
                  </a:lnTo>
                  <a:lnTo>
                    <a:pt x="0" y="2872"/>
                  </a:lnTo>
                  <a:lnTo>
                    <a:pt x="0" y="2840"/>
                  </a:lnTo>
                  <a:lnTo>
                    <a:pt x="0" y="2816"/>
                  </a:lnTo>
                  <a:lnTo>
                    <a:pt x="0" y="2768"/>
                  </a:lnTo>
                  <a:lnTo>
                    <a:pt x="0" y="2688"/>
                  </a:lnTo>
                  <a:lnTo>
                    <a:pt x="0" y="2608"/>
                  </a:lnTo>
                  <a:lnTo>
                    <a:pt x="0" y="2480"/>
                  </a:lnTo>
                  <a:lnTo>
                    <a:pt x="0" y="2376"/>
                  </a:lnTo>
                  <a:lnTo>
                    <a:pt x="0" y="2272"/>
                  </a:lnTo>
                  <a:lnTo>
                    <a:pt x="0" y="2144"/>
                  </a:lnTo>
                  <a:lnTo>
                    <a:pt x="0" y="2040"/>
                  </a:lnTo>
                  <a:lnTo>
                    <a:pt x="0" y="1936"/>
                  </a:lnTo>
                  <a:lnTo>
                    <a:pt x="0" y="1832"/>
                  </a:lnTo>
                  <a:lnTo>
                    <a:pt x="0" y="1728"/>
                  </a:lnTo>
                  <a:lnTo>
                    <a:pt x="0" y="1624"/>
                  </a:lnTo>
                  <a:lnTo>
                    <a:pt x="0" y="1496"/>
                  </a:lnTo>
                  <a:lnTo>
                    <a:pt x="0" y="1392"/>
                  </a:lnTo>
                  <a:cubicBezTo>
                    <a:pt x="0" y="1379"/>
                    <a:pt x="11" y="1368"/>
                    <a:pt x="24" y="1368"/>
                  </a:cubicBezTo>
                  <a:cubicBezTo>
                    <a:pt x="38" y="1368"/>
                    <a:pt x="48" y="1379"/>
                    <a:pt x="48" y="139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6" name="Freeform 38"/>
            <p:cNvSpPr>
              <a:spLocks/>
            </p:cNvSpPr>
            <p:nvPr/>
          </p:nvSpPr>
          <p:spPr bwMode="auto">
            <a:xfrm>
              <a:off x="3419492" y="3985078"/>
              <a:ext cx="22329" cy="875886"/>
            </a:xfrm>
            <a:custGeom>
              <a:avLst/>
              <a:gdLst>
                <a:gd name="T0" fmla="*/ 0 w 400"/>
                <a:gd name="T1" fmla="*/ 8832 h 9456"/>
                <a:gd name="T2" fmla="*/ 16 w 400"/>
                <a:gd name="T3" fmla="*/ 8320 h 9456"/>
                <a:gd name="T4" fmla="*/ 16 w 400"/>
                <a:gd name="T5" fmla="*/ 7600 h 9456"/>
                <a:gd name="T6" fmla="*/ 16 w 400"/>
                <a:gd name="T7" fmla="*/ 7024 h 9456"/>
                <a:gd name="T8" fmla="*/ 32 w 400"/>
                <a:gd name="T9" fmla="*/ 6608 h 9456"/>
                <a:gd name="T10" fmla="*/ 32 w 400"/>
                <a:gd name="T11" fmla="*/ 6144 h 9456"/>
                <a:gd name="T12" fmla="*/ 32 w 400"/>
                <a:gd name="T13" fmla="*/ 5680 h 9456"/>
                <a:gd name="T14" fmla="*/ 48 w 400"/>
                <a:gd name="T15" fmla="*/ 5328 h 9456"/>
                <a:gd name="T16" fmla="*/ 64 w 400"/>
                <a:gd name="T17" fmla="*/ 5008 h 9456"/>
                <a:gd name="T18" fmla="*/ 67 w 400"/>
                <a:gd name="T19" fmla="*/ 4577 h 9456"/>
                <a:gd name="T20" fmla="*/ 80 w 400"/>
                <a:gd name="T21" fmla="*/ 4176 h 9456"/>
                <a:gd name="T22" fmla="*/ 96 w 400"/>
                <a:gd name="T23" fmla="*/ 3824 h 9456"/>
                <a:gd name="T24" fmla="*/ 115 w 400"/>
                <a:gd name="T25" fmla="*/ 3393 h 9456"/>
                <a:gd name="T26" fmla="*/ 128 w 400"/>
                <a:gd name="T27" fmla="*/ 3104 h 9456"/>
                <a:gd name="T28" fmla="*/ 192 w 400"/>
                <a:gd name="T29" fmla="*/ 2896 h 9456"/>
                <a:gd name="T30" fmla="*/ 147 w 400"/>
                <a:gd name="T31" fmla="*/ 2769 h 9456"/>
                <a:gd name="T32" fmla="*/ 160 w 400"/>
                <a:gd name="T33" fmla="*/ 2368 h 9456"/>
                <a:gd name="T34" fmla="*/ 272 w 400"/>
                <a:gd name="T35" fmla="*/ 2160 h 9456"/>
                <a:gd name="T36" fmla="*/ 176 w 400"/>
                <a:gd name="T37" fmla="*/ 2112 h 9456"/>
                <a:gd name="T38" fmla="*/ 176 w 400"/>
                <a:gd name="T39" fmla="*/ 1952 h 9456"/>
                <a:gd name="T40" fmla="*/ 195 w 400"/>
                <a:gd name="T41" fmla="*/ 1841 h 9456"/>
                <a:gd name="T42" fmla="*/ 192 w 400"/>
                <a:gd name="T43" fmla="*/ 1760 h 9456"/>
                <a:gd name="T44" fmla="*/ 208 w 400"/>
                <a:gd name="T45" fmla="*/ 1392 h 9456"/>
                <a:gd name="T46" fmla="*/ 224 w 400"/>
                <a:gd name="T47" fmla="*/ 1088 h 9456"/>
                <a:gd name="T48" fmla="*/ 240 w 400"/>
                <a:gd name="T49" fmla="*/ 976 h 9456"/>
                <a:gd name="T50" fmla="*/ 256 w 400"/>
                <a:gd name="T51" fmla="*/ 672 h 9456"/>
                <a:gd name="T52" fmla="*/ 272 w 400"/>
                <a:gd name="T53" fmla="*/ 352 h 9456"/>
                <a:gd name="T54" fmla="*/ 320 w 400"/>
                <a:gd name="T55" fmla="*/ 208 h 9456"/>
                <a:gd name="T56" fmla="*/ 288 w 400"/>
                <a:gd name="T57" fmla="*/ 208 h 9456"/>
                <a:gd name="T58" fmla="*/ 288 w 400"/>
                <a:gd name="T59" fmla="*/ 48 h 9456"/>
                <a:gd name="T60" fmla="*/ 400 w 400"/>
                <a:gd name="T61" fmla="*/ 48 h 9456"/>
                <a:gd name="T62" fmla="*/ 288 w 400"/>
                <a:gd name="T63" fmla="*/ 96 h 9456"/>
                <a:gd name="T64" fmla="*/ 384 w 400"/>
                <a:gd name="T65" fmla="*/ 208 h 9456"/>
                <a:gd name="T66" fmla="*/ 272 w 400"/>
                <a:gd name="T67" fmla="*/ 352 h 9456"/>
                <a:gd name="T68" fmla="*/ 352 w 400"/>
                <a:gd name="T69" fmla="*/ 608 h 9456"/>
                <a:gd name="T70" fmla="*/ 336 w 400"/>
                <a:gd name="T71" fmla="*/ 928 h 9456"/>
                <a:gd name="T72" fmla="*/ 320 w 400"/>
                <a:gd name="T73" fmla="*/ 1088 h 9456"/>
                <a:gd name="T74" fmla="*/ 304 w 400"/>
                <a:gd name="T75" fmla="*/ 1392 h 9456"/>
                <a:gd name="T76" fmla="*/ 288 w 400"/>
                <a:gd name="T77" fmla="*/ 1760 h 9456"/>
                <a:gd name="T78" fmla="*/ 272 w 400"/>
                <a:gd name="T79" fmla="*/ 1904 h 9456"/>
                <a:gd name="T80" fmla="*/ 272 w 400"/>
                <a:gd name="T81" fmla="*/ 1952 h 9456"/>
                <a:gd name="T82" fmla="*/ 176 w 400"/>
                <a:gd name="T83" fmla="*/ 2160 h 9456"/>
                <a:gd name="T84" fmla="*/ 256 w 400"/>
                <a:gd name="T85" fmla="*/ 2368 h 9456"/>
                <a:gd name="T86" fmla="*/ 238 w 400"/>
                <a:gd name="T87" fmla="*/ 2800 h 9456"/>
                <a:gd name="T88" fmla="*/ 192 w 400"/>
                <a:gd name="T89" fmla="*/ 2992 h 9456"/>
                <a:gd name="T90" fmla="*/ 222 w 400"/>
                <a:gd name="T91" fmla="*/ 3120 h 9456"/>
                <a:gd name="T92" fmla="*/ 190 w 400"/>
                <a:gd name="T93" fmla="*/ 3472 h 9456"/>
                <a:gd name="T94" fmla="*/ 192 w 400"/>
                <a:gd name="T95" fmla="*/ 3872 h 9456"/>
                <a:gd name="T96" fmla="*/ 176 w 400"/>
                <a:gd name="T97" fmla="*/ 4240 h 9456"/>
                <a:gd name="T98" fmla="*/ 160 w 400"/>
                <a:gd name="T99" fmla="*/ 4592 h 9456"/>
                <a:gd name="T100" fmla="*/ 160 w 400"/>
                <a:gd name="T101" fmla="*/ 5056 h 9456"/>
                <a:gd name="T102" fmla="*/ 144 w 400"/>
                <a:gd name="T103" fmla="*/ 5376 h 9456"/>
                <a:gd name="T104" fmla="*/ 128 w 400"/>
                <a:gd name="T105" fmla="*/ 5728 h 9456"/>
                <a:gd name="T106" fmla="*/ 128 w 400"/>
                <a:gd name="T107" fmla="*/ 6208 h 9456"/>
                <a:gd name="T108" fmla="*/ 80 w 400"/>
                <a:gd name="T109" fmla="*/ 6656 h 9456"/>
                <a:gd name="T110" fmla="*/ 112 w 400"/>
                <a:gd name="T111" fmla="*/ 7088 h 9456"/>
                <a:gd name="T112" fmla="*/ 112 w 400"/>
                <a:gd name="T113" fmla="*/ 7696 h 9456"/>
                <a:gd name="T114" fmla="*/ 112 w 400"/>
                <a:gd name="T115" fmla="*/ 8432 h 9456"/>
                <a:gd name="T116" fmla="*/ 96 w 400"/>
                <a:gd name="T117" fmla="*/ 8896 h 9456"/>
                <a:gd name="T118" fmla="*/ 0 w 400"/>
                <a:gd name="T119" fmla="*/ 9408 h 9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0" h="9456">
                  <a:moveTo>
                    <a:pt x="0" y="9408"/>
                  </a:moveTo>
                  <a:lnTo>
                    <a:pt x="0" y="9360"/>
                  </a:lnTo>
                  <a:lnTo>
                    <a:pt x="0" y="9312"/>
                  </a:lnTo>
                  <a:lnTo>
                    <a:pt x="0" y="9248"/>
                  </a:lnTo>
                  <a:lnTo>
                    <a:pt x="0" y="9152"/>
                  </a:lnTo>
                  <a:lnTo>
                    <a:pt x="0" y="9040"/>
                  </a:lnTo>
                  <a:lnTo>
                    <a:pt x="0" y="8944"/>
                  </a:lnTo>
                  <a:lnTo>
                    <a:pt x="0" y="8896"/>
                  </a:lnTo>
                  <a:lnTo>
                    <a:pt x="0" y="8832"/>
                  </a:lnTo>
                  <a:lnTo>
                    <a:pt x="0" y="8784"/>
                  </a:lnTo>
                  <a:lnTo>
                    <a:pt x="0" y="8736"/>
                  </a:lnTo>
                  <a:cubicBezTo>
                    <a:pt x="0" y="8731"/>
                    <a:pt x="1" y="8726"/>
                    <a:pt x="3" y="8721"/>
                  </a:cubicBezTo>
                  <a:lnTo>
                    <a:pt x="19" y="8673"/>
                  </a:lnTo>
                  <a:lnTo>
                    <a:pt x="16" y="8688"/>
                  </a:lnTo>
                  <a:lnTo>
                    <a:pt x="16" y="8576"/>
                  </a:lnTo>
                  <a:lnTo>
                    <a:pt x="16" y="8528"/>
                  </a:lnTo>
                  <a:lnTo>
                    <a:pt x="16" y="8432"/>
                  </a:lnTo>
                  <a:lnTo>
                    <a:pt x="16" y="8320"/>
                  </a:lnTo>
                  <a:lnTo>
                    <a:pt x="16" y="8272"/>
                  </a:lnTo>
                  <a:lnTo>
                    <a:pt x="16" y="8160"/>
                  </a:lnTo>
                  <a:lnTo>
                    <a:pt x="16" y="8112"/>
                  </a:lnTo>
                  <a:lnTo>
                    <a:pt x="16" y="8016"/>
                  </a:lnTo>
                  <a:lnTo>
                    <a:pt x="16" y="7952"/>
                  </a:lnTo>
                  <a:lnTo>
                    <a:pt x="16" y="7856"/>
                  </a:lnTo>
                  <a:lnTo>
                    <a:pt x="16" y="7760"/>
                  </a:lnTo>
                  <a:lnTo>
                    <a:pt x="16" y="7696"/>
                  </a:lnTo>
                  <a:lnTo>
                    <a:pt x="16" y="7600"/>
                  </a:lnTo>
                  <a:lnTo>
                    <a:pt x="16" y="7552"/>
                  </a:lnTo>
                  <a:lnTo>
                    <a:pt x="16" y="7440"/>
                  </a:lnTo>
                  <a:lnTo>
                    <a:pt x="16" y="7392"/>
                  </a:lnTo>
                  <a:lnTo>
                    <a:pt x="16" y="7344"/>
                  </a:lnTo>
                  <a:lnTo>
                    <a:pt x="16" y="7280"/>
                  </a:lnTo>
                  <a:lnTo>
                    <a:pt x="16" y="7232"/>
                  </a:lnTo>
                  <a:lnTo>
                    <a:pt x="16" y="7184"/>
                  </a:lnTo>
                  <a:lnTo>
                    <a:pt x="16" y="7088"/>
                  </a:lnTo>
                  <a:lnTo>
                    <a:pt x="16" y="7024"/>
                  </a:lnTo>
                  <a:lnTo>
                    <a:pt x="16" y="6976"/>
                  </a:lnTo>
                  <a:lnTo>
                    <a:pt x="16" y="6928"/>
                  </a:lnTo>
                  <a:lnTo>
                    <a:pt x="16" y="6816"/>
                  </a:lnTo>
                  <a:lnTo>
                    <a:pt x="16" y="6768"/>
                  </a:lnTo>
                  <a:lnTo>
                    <a:pt x="16" y="6720"/>
                  </a:lnTo>
                  <a:lnTo>
                    <a:pt x="16" y="6608"/>
                  </a:lnTo>
                  <a:cubicBezTo>
                    <a:pt x="16" y="6582"/>
                    <a:pt x="38" y="6560"/>
                    <a:pt x="64" y="6560"/>
                  </a:cubicBezTo>
                  <a:lnTo>
                    <a:pt x="80" y="6560"/>
                  </a:lnTo>
                  <a:lnTo>
                    <a:pt x="32" y="6608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00"/>
                  </a:lnTo>
                  <a:lnTo>
                    <a:pt x="32" y="6352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44"/>
                  </a:lnTo>
                  <a:lnTo>
                    <a:pt x="32" y="6096"/>
                  </a:lnTo>
                  <a:lnTo>
                    <a:pt x="32" y="6048"/>
                  </a:lnTo>
                  <a:lnTo>
                    <a:pt x="32" y="6000"/>
                  </a:lnTo>
                  <a:lnTo>
                    <a:pt x="32" y="5936"/>
                  </a:lnTo>
                  <a:lnTo>
                    <a:pt x="32" y="5888"/>
                  </a:lnTo>
                  <a:lnTo>
                    <a:pt x="32" y="5840"/>
                  </a:lnTo>
                  <a:lnTo>
                    <a:pt x="32" y="5792"/>
                  </a:lnTo>
                  <a:lnTo>
                    <a:pt x="32" y="5728"/>
                  </a:lnTo>
                  <a:lnTo>
                    <a:pt x="32" y="5680"/>
                  </a:lnTo>
                  <a:cubicBezTo>
                    <a:pt x="32" y="5675"/>
                    <a:pt x="33" y="5670"/>
                    <a:pt x="35" y="5665"/>
                  </a:cubicBezTo>
                  <a:lnTo>
                    <a:pt x="51" y="5617"/>
                  </a:lnTo>
                  <a:lnTo>
                    <a:pt x="48" y="5632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72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64"/>
                  </a:lnTo>
                  <a:lnTo>
                    <a:pt x="48" y="5216"/>
                  </a:lnTo>
                  <a:lnTo>
                    <a:pt x="48" y="5168"/>
                  </a:lnTo>
                  <a:lnTo>
                    <a:pt x="48" y="5120"/>
                  </a:lnTo>
                  <a:cubicBezTo>
                    <a:pt x="48" y="5094"/>
                    <a:pt x="70" y="5072"/>
                    <a:pt x="96" y="5072"/>
                  </a:cubicBezTo>
                  <a:lnTo>
                    <a:pt x="112" y="5072"/>
                  </a:lnTo>
                  <a:lnTo>
                    <a:pt x="64" y="5120"/>
                  </a:lnTo>
                  <a:lnTo>
                    <a:pt x="64" y="5056"/>
                  </a:lnTo>
                  <a:lnTo>
                    <a:pt x="64" y="5008"/>
                  </a:lnTo>
                  <a:lnTo>
                    <a:pt x="64" y="4960"/>
                  </a:lnTo>
                  <a:lnTo>
                    <a:pt x="64" y="4912"/>
                  </a:lnTo>
                  <a:lnTo>
                    <a:pt x="64" y="4864"/>
                  </a:lnTo>
                  <a:lnTo>
                    <a:pt x="64" y="4800"/>
                  </a:lnTo>
                  <a:lnTo>
                    <a:pt x="64" y="4752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592"/>
                  </a:lnTo>
                  <a:cubicBezTo>
                    <a:pt x="64" y="4587"/>
                    <a:pt x="65" y="4582"/>
                    <a:pt x="67" y="4577"/>
                  </a:cubicBezTo>
                  <a:lnTo>
                    <a:pt x="83" y="4529"/>
                  </a:lnTo>
                  <a:lnTo>
                    <a:pt x="80" y="4544"/>
                  </a:lnTo>
                  <a:lnTo>
                    <a:pt x="80" y="4496"/>
                  </a:lnTo>
                  <a:lnTo>
                    <a:pt x="80" y="4448"/>
                  </a:lnTo>
                  <a:lnTo>
                    <a:pt x="80" y="4384"/>
                  </a:lnTo>
                  <a:lnTo>
                    <a:pt x="80" y="4336"/>
                  </a:lnTo>
                  <a:lnTo>
                    <a:pt x="80" y="4288"/>
                  </a:lnTo>
                  <a:lnTo>
                    <a:pt x="80" y="4240"/>
                  </a:lnTo>
                  <a:lnTo>
                    <a:pt x="80" y="4176"/>
                  </a:lnTo>
                  <a:lnTo>
                    <a:pt x="80" y="4128"/>
                  </a:lnTo>
                  <a:lnTo>
                    <a:pt x="80" y="4080"/>
                  </a:lnTo>
                  <a:lnTo>
                    <a:pt x="80" y="4032"/>
                  </a:lnTo>
                  <a:lnTo>
                    <a:pt x="80" y="3984"/>
                  </a:lnTo>
                  <a:cubicBezTo>
                    <a:pt x="80" y="3981"/>
                    <a:pt x="81" y="3977"/>
                    <a:pt x="82" y="3973"/>
                  </a:cubicBezTo>
                  <a:lnTo>
                    <a:pt x="98" y="3909"/>
                  </a:lnTo>
                  <a:lnTo>
                    <a:pt x="96" y="3920"/>
                  </a:lnTo>
                  <a:lnTo>
                    <a:pt x="96" y="3872"/>
                  </a:lnTo>
                  <a:lnTo>
                    <a:pt x="96" y="3824"/>
                  </a:lnTo>
                  <a:lnTo>
                    <a:pt x="96" y="3776"/>
                  </a:lnTo>
                  <a:lnTo>
                    <a:pt x="96" y="3712"/>
                  </a:lnTo>
                  <a:lnTo>
                    <a:pt x="96" y="3664"/>
                  </a:lnTo>
                  <a:lnTo>
                    <a:pt x="96" y="3616"/>
                  </a:lnTo>
                  <a:lnTo>
                    <a:pt x="96" y="3568"/>
                  </a:lnTo>
                  <a:lnTo>
                    <a:pt x="96" y="3504"/>
                  </a:lnTo>
                  <a:lnTo>
                    <a:pt x="96" y="3456"/>
                  </a:lnTo>
                  <a:cubicBezTo>
                    <a:pt x="96" y="3451"/>
                    <a:pt x="97" y="3446"/>
                    <a:pt x="99" y="3441"/>
                  </a:cubicBezTo>
                  <a:lnTo>
                    <a:pt x="115" y="3393"/>
                  </a:lnTo>
                  <a:lnTo>
                    <a:pt x="112" y="3408"/>
                  </a:lnTo>
                  <a:lnTo>
                    <a:pt x="112" y="3360"/>
                  </a:lnTo>
                  <a:lnTo>
                    <a:pt x="112" y="3312"/>
                  </a:lnTo>
                  <a:lnTo>
                    <a:pt x="112" y="3248"/>
                  </a:lnTo>
                  <a:lnTo>
                    <a:pt x="112" y="3200"/>
                  </a:lnTo>
                  <a:lnTo>
                    <a:pt x="112" y="3152"/>
                  </a:lnTo>
                  <a:cubicBezTo>
                    <a:pt x="112" y="3147"/>
                    <a:pt x="113" y="3142"/>
                    <a:pt x="115" y="3137"/>
                  </a:cubicBezTo>
                  <a:lnTo>
                    <a:pt x="131" y="3089"/>
                  </a:lnTo>
                  <a:lnTo>
                    <a:pt x="128" y="3104"/>
                  </a:lnTo>
                  <a:lnTo>
                    <a:pt x="128" y="3040"/>
                  </a:lnTo>
                  <a:lnTo>
                    <a:pt x="128" y="2992"/>
                  </a:lnTo>
                  <a:lnTo>
                    <a:pt x="128" y="2944"/>
                  </a:lnTo>
                  <a:lnTo>
                    <a:pt x="128" y="2896"/>
                  </a:lnTo>
                  <a:cubicBezTo>
                    <a:pt x="128" y="2870"/>
                    <a:pt x="150" y="2848"/>
                    <a:pt x="176" y="2848"/>
                  </a:cubicBezTo>
                  <a:cubicBezTo>
                    <a:pt x="203" y="2848"/>
                    <a:pt x="224" y="2870"/>
                    <a:pt x="224" y="2896"/>
                  </a:cubicBezTo>
                  <a:lnTo>
                    <a:pt x="224" y="2944"/>
                  </a:lnTo>
                  <a:lnTo>
                    <a:pt x="176" y="2896"/>
                  </a:lnTo>
                  <a:lnTo>
                    <a:pt x="192" y="2896"/>
                  </a:lnTo>
                  <a:lnTo>
                    <a:pt x="144" y="2944"/>
                  </a:lnTo>
                  <a:lnTo>
                    <a:pt x="144" y="2896"/>
                  </a:lnTo>
                  <a:lnTo>
                    <a:pt x="144" y="2832"/>
                  </a:lnTo>
                  <a:lnTo>
                    <a:pt x="144" y="2784"/>
                  </a:lnTo>
                  <a:lnTo>
                    <a:pt x="144" y="2736"/>
                  </a:lnTo>
                  <a:cubicBezTo>
                    <a:pt x="144" y="2710"/>
                    <a:pt x="166" y="2688"/>
                    <a:pt x="192" y="2688"/>
                  </a:cubicBezTo>
                  <a:cubicBezTo>
                    <a:pt x="219" y="2688"/>
                    <a:pt x="240" y="2710"/>
                    <a:pt x="240" y="2736"/>
                  </a:cubicBezTo>
                  <a:lnTo>
                    <a:pt x="240" y="2784"/>
                  </a:lnTo>
                  <a:lnTo>
                    <a:pt x="147" y="2769"/>
                  </a:lnTo>
                  <a:lnTo>
                    <a:pt x="163" y="2721"/>
                  </a:lnTo>
                  <a:lnTo>
                    <a:pt x="160" y="2736"/>
                  </a:lnTo>
                  <a:lnTo>
                    <a:pt x="160" y="2688"/>
                  </a:lnTo>
                  <a:lnTo>
                    <a:pt x="160" y="2624"/>
                  </a:lnTo>
                  <a:lnTo>
                    <a:pt x="160" y="2576"/>
                  </a:lnTo>
                  <a:lnTo>
                    <a:pt x="160" y="2528"/>
                  </a:lnTo>
                  <a:lnTo>
                    <a:pt x="160" y="2480"/>
                  </a:lnTo>
                  <a:lnTo>
                    <a:pt x="160" y="2432"/>
                  </a:lnTo>
                  <a:lnTo>
                    <a:pt x="160" y="2368"/>
                  </a:lnTo>
                  <a:lnTo>
                    <a:pt x="160" y="2320"/>
                  </a:lnTo>
                  <a:lnTo>
                    <a:pt x="160" y="2272"/>
                  </a:lnTo>
                  <a:lnTo>
                    <a:pt x="160" y="2224"/>
                  </a:lnTo>
                  <a:lnTo>
                    <a:pt x="160" y="2160"/>
                  </a:lnTo>
                  <a:lnTo>
                    <a:pt x="160" y="2112"/>
                  </a:lnTo>
                  <a:cubicBezTo>
                    <a:pt x="160" y="2086"/>
                    <a:pt x="182" y="2064"/>
                    <a:pt x="208" y="2064"/>
                  </a:cubicBezTo>
                  <a:lnTo>
                    <a:pt x="224" y="2064"/>
                  </a:lnTo>
                  <a:cubicBezTo>
                    <a:pt x="251" y="2064"/>
                    <a:pt x="272" y="2086"/>
                    <a:pt x="272" y="2112"/>
                  </a:cubicBezTo>
                  <a:lnTo>
                    <a:pt x="272" y="2160"/>
                  </a:lnTo>
                  <a:cubicBezTo>
                    <a:pt x="272" y="2187"/>
                    <a:pt x="251" y="2208"/>
                    <a:pt x="224" y="2208"/>
                  </a:cubicBezTo>
                  <a:cubicBezTo>
                    <a:pt x="198" y="2208"/>
                    <a:pt x="176" y="2187"/>
                    <a:pt x="176" y="2160"/>
                  </a:cubicBezTo>
                  <a:lnTo>
                    <a:pt x="176" y="2112"/>
                  </a:lnTo>
                  <a:cubicBezTo>
                    <a:pt x="176" y="2086"/>
                    <a:pt x="198" y="2064"/>
                    <a:pt x="224" y="2064"/>
                  </a:cubicBezTo>
                  <a:cubicBezTo>
                    <a:pt x="251" y="2064"/>
                    <a:pt x="272" y="2086"/>
                    <a:pt x="272" y="2112"/>
                  </a:cubicBezTo>
                  <a:lnTo>
                    <a:pt x="272" y="2160"/>
                  </a:lnTo>
                  <a:cubicBezTo>
                    <a:pt x="272" y="2187"/>
                    <a:pt x="251" y="2208"/>
                    <a:pt x="224" y="2208"/>
                  </a:cubicBezTo>
                  <a:cubicBezTo>
                    <a:pt x="198" y="2208"/>
                    <a:pt x="176" y="2187"/>
                    <a:pt x="176" y="2160"/>
                  </a:cubicBezTo>
                  <a:lnTo>
                    <a:pt x="176" y="2112"/>
                  </a:lnTo>
                  <a:lnTo>
                    <a:pt x="176" y="2064"/>
                  </a:lnTo>
                  <a:lnTo>
                    <a:pt x="176" y="2016"/>
                  </a:lnTo>
                  <a:lnTo>
                    <a:pt x="176" y="1952"/>
                  </a:lnTo>
                  <a:cubicBezTo>
                    <a:pt x="176" y="1926"/>
                    <a:pt x="198" y="1904"/>
                    <a:pt x="224" y="1904"/>
                  </a:cubicBezTo>
                  <a:cubicBezTo>
                    <a:pt x="251" y="1904"/>
                    <a:pt x="272" y="1926"/>
                    <a:pt x="272" y="1952"/>
                  </a:cubicBezTo>
                  <a:lnTo>
                    <a:pt x="272" y="2016"/>
                  </a:lnTo>
                  <a:cubicBezTo>
                    <a:pt x="272" y="2043"/>
                    <a:pt x="251" y="2064"/>
                    <a:pt x="224" y="2064"/>
                  </a:cubicBezTo>
                  <a:cubicBezTo>
                    <a:pt x="198" y="2064"/>
                    <a:pt x="176" y="2043"/>
                    <a:pt x="176" y="2016"/>
                  </a:cubicBezTo>
                  <a:lnTo>
                    <a:pt x="176" y="1952"/>
                  </a:lnTo>
                  <a:cubicBezTo>
                    <a:pt x="176" y="1926"/>
                    <a:pt x="198" y="1904"/>
                    <a:pt x="224" y="1904"/>
                  </a:cubicBezTo>
                  <a:cubicBezTo>
                    <a:pt x="251" y="1904"/>
                    <a:pt x="272" y="1926"/>
                    <a:pt x="272" y="1952"/>
                  </a:cubicBezTo>
                  <a:lnTo>
                    <a:pt x="272" y="2016"/>
                  </a:lnTo>
                  <a:cubicBezTo>
                    <a:pt x="272" y="2043"/>
                    <a:pt x="251" y="2064"/>
                    <a:pt x="224" y="2064"/>
                  </a:cubicBezTo>
                  <a:cubicBezTo>
                    <a:pt x="198" y="2064"/>
                    <a:pt x="176" y="2043"/>
                    <a:pt x="176" y="2016"/>
                  </a:cubicBezTo>
                  <a:lnTo>
                    <a:pt x="176" y="1952"/>
                  </a:lnTo>
                  <a:lnTo>
                    <a:pt x="176" y="1904"/>
                  </a:lnTo>
                  <a:cubicBezTo>
                    <a:pt x="176" y="1899"/>
                    <a:pt x="177" y="1894"/>
                    <a:pt x="179" y="1889"/>
                  </a:cubicBezTo>
                  <a:lnTo>
                    <a:pt x="195" y="1841"/>
                  </a:lnTo>
                  <a:lnTo>
                    <a:pt x="192" y="1856"/>
                  </a:lnTo>
                  <a:lnTo>
                    <a:pt x="192" y="1808"/>
                  </a:lnTo>
                  <a:cubicBezTo>
                    <a:pt x="192" y="1782"/>
                    <a:pt x="214" y="1760"/>
                    <a:pt x="240" y="1760"/>
                  </a:cubicBezTo>
                  <a:cubicBezTo>
                    <a:pt x="267" y="1760"/>
                    <a:pt x="288" y="1782"/>
                    <a:pt x="288" y="1808"/>
                  </a:cubicBezTo>
                  <a:lnTo>
                    <a:pt x="288" y="1856"/>
                  </a:lnTo>
                  <a:cubicBezTo>
                    <a:pt x="288" y="1883"/>
                    <a:pt x="267" y="1904"/>
                    <a:pt x="240" y="1904"/>
                  </a:cubicBezTo>
                  <a:cubicBezTo>
                    <a:pt x="214" y="1904"/>
                    <a:pt x="192" y="1883"/>
                    <a:pt x="192" y="1856"/>
                  </a:cubicBezTo>
                  <a:lnTo>
                    <a:pt x="192" y="1808"/>
                  </a:lnTo>
                  <a:lnTo>
                    <a:pt x="192" y="1760"/>
                  </a:lnTo>
                  <a:lnTo>
                    <a:pt x="192" y="1696"/>
                  </a:lnTo>
                  <a:cubicBezTo>
                    <a:pt x="192" y="1691"/>
                    <a:pt x="193" y="1686"/>
                    <a:pt x="195" y="1681"/>
                  </a:cubicBezTo>
                  <a:lnTo>
                    <a:pt x="211" y="1633"/>
                  </a:lnTo>
                  <a:lnTo>
                    <a:pt x="208" y="1648"/>
                  </a:lnTo>
                  <a:lnTo>
                    <a:pt x="208" y="1600"/>
                  </a:lnTo>
                  <a:lnTo>
                    <a:pt x="208" y="1552"/>
                  </a:lnTo>
                  <a:lnTo>
                    <a:pt x="208" y="1488"/>
                  </a:lnTo>
                  <a:lnTo>
                    <a:pt x="208" y="1440"/>
                  </a:lnTo>
                  <a:lnTo>
                    <a:pt x="208" y="1392"/>
                  </a:lnTo>
                  <a:lnTo>
                    <a:pt x="208" y="1344"/>
                  </a:lnTo>
                  <a:cubicBezTo>
                    <a:pt x="208" y="1318"/>
                    <a:pt x="230" y="1296"/>
                    <a:pt x="256" y="1296"/>
                  </a:cubicBezTo>
                  <a:lnTo>
                    <a:pt x="272" y="1296"/>
                  </a:lnTo>
                  <a:lnTo>
                    <a:pt x="224" y="1344"/>
                  </a:lnTo>
                  <a:lnTo>
                    <a:pt x="224" y="1280"/>
                  </a:lnTo>
                  <a:lnTo>
                    <a:pt x="224" y="1232"/>
                  </a:lnTo>
                  <a:lnTo>
                    <a:pt x="224" y="1184"/>
                  </a:lnTo>
                  <a:lnTo>
                    <a:pt x="224" y="1136"/>
                  </a:lnTo>
                  <a:lnTo>
                    <a:pt x="224" y="1088"/>
                  </a:lnTo>
                  <a:lnTo>
                    <a:pt x="224" y="1024"/>
                  </a:lnTo>
                  <a:cubicBezTo>
                    <a:pt x="224" y="998"/>
                    <a:pt x="246" y="976"/>
                    <a:pt x="272" y="976"/>
                  </a:cubicBezTo>
                  <a:lnTo>
                    <a:pt x="288" y="976"/>
                  </a:lnTo>
                  <a:cubicBezTo>
                    <a:pt x="315" y="976"/>
                    <a:pt x="336" y="998"/>
                    <a:pt x="336" y="1024"/>
                  </a:cubicBezTo>
                  <a:lnTo>
                    <a:pt x="336" y="1088"/>
                  </a:lnTo>
                  <a:cubicBezTo>
                    <a:pt x="336" y="1115"/>
                    <a:pt x="315" y="1136"/>
                    <a:pt x="288" y="1136"/>
                  </a:cubicBezTo>
                  <a:cubicBezTo>
                    <a:pt x="262" y="1136"/>
                    <a:pt x="240" y="1115"/>
                    <a:pt x="240" y="1088"/>
                  </a:cubicBezTo>
                  <a:lnTo>
                    <a:pt x="240" y="1024"/>
                  </a:lnTo>
                  <a:lnTo>
                    <a:pt x="240" y="976"/>
                  </a:lnTo>
                  <a:lnTo>
                    <a:pt x="240" y="928"/>
                  </a:lnTo>
                  <a:lnTo>
                    <a:pt x="240" y="880"/>
                  </a:lnTo>
                  <a:cubicBezTo>
                    <a:pt x="240" y="854"/>
                    <a:pt x="262" y="832"/>
                    <a:pt x="288" y="832"/>
                  </a:cubicBezTo>
                  <a:lnTo>
                    <a:pt x="304" y="832"/>
                  </a:lnTo>
                  <a:lnTo>
                    <a:pt x="256" y="880"/>
                  </a:lnTo>
                  <a:lnTo>
                    <a:pt x="256" y="816"/>
                  </a:lnTo>
                  <a:lnTo>
                    <a:pt x="256" y="768"/>
                  </a:lnTo>
                  <a:lnTo>
                    <a:pt x="256" y="720"/>
                  </a:lnTo>
                  <a:lnTo>
                    <a:pt x="256" y="672"/>
                  </a:lnTo>
                  <a:lnTo>
                    <a:pt x="256" y="608"/>
                  </a:lnTo>
                  <a:lnTo>
                    <a:pt x="256" y="560"/>
                  </a:lnTo>
                  <a:cubicBezTo>
                    <a:pt x="256" y="534"/>
                    <a:pt x="278" y="512"/>
                    <a:pt x="304" y="512"/>
                  </a:cubicBezTo>
                  <a:lnTo>
                    <a:pt x="320" y="512"/>
                  </a:lnTo>
                  <a:lnTo>
                    <a:pt x="272" y="560"/>
                  </a:lnTo>
                  <a:lnTo>
                    <a:pt x="272" y="512"/>
                  </a:lnTo>
                  <a:lnTo>
                    <a:pt x="272" y="464"/>
                  </a:lnTo>
                  <a:lnTo>
                    <a:pt x="272" y="400"/>
                  </a:ln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00"/>
                  </a:lnTo>
                  <a:cubicBezTo>
                    <a:pt x="368" y="427"/>
                    <a:pt x="347" y="448"/>
                    <a:pt x="320" y="448"/>
                  </a:cubicBezTo>
                  <a:cubicBezTo>
                    <a:pt x="294" y="448"/>
                    <a:pt x="272" y="427"/>
                    <a:pt x="272" y="400"/>
                  </a:cubicBezTo>
                  <a:lnTo>
                    <a:pt x="272" y="352"/>
                  </a:lnTo>
                  <a:lnTo>
                    <a:pt x="272" y="304"/>
                  </a:lnTo>
                  <a:lnTo>
                    <a:pt x="272" y="256"/>
                  </a:lnTo>
                  <a:cubicBezTo>
                    <a:pt x="272" y="230"/>
                    <a:pt x="294" y="208"/>
                    <a:pt x="320" y="208"/>
                  </a:cubicBezTo>
                  <a:lnTo>
                    <a:pt x="336" y="208"/>
                  </a:lnTo>
                  <a:lnTo>
                    <a:pt x="288" y="256"/>
                  </a:ln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lnTo>
                    <a:pt x="288" y="144"/>
                  </a:lnTo>
                  <a:lnTo>
                    <a:pt x="288" y="96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96"/>
                  </a:lnTo>
                  <a:cubicBezTo>
                    <a:pt x="384" y="123"/>
                    <a:pt x="363" y="144"/>
                    <a:pt x="336" y="144"/>
                  </a:cubicBezTo>
                  <a:cubicBezTo>
                    <a:pt x="310" y="144"/>
                    <a:pt x="288" y="123"/>
                    <a:pt x="288" y="96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cubicBezTo>
                    <a:pt x="363" y="0"/>
                    <a:pt x="384" y="22"/>
                    <a:pt x="384" y="48"/>
                  </a:cubicBezTo>
                  <a:lnTo>
                    <a:pt x="384" y="96"/>
                  </a:lnTo>
                  <a:cubicBezTo>
                    <a:pt x="384" y="123"/>
                    <a:pt x="363" y="144"/>
                    <a:pt x="336" y="144"/>
                  </a:cubicBezTo>
                  <a:cubicBezTo>
                    <a:pt x="310" y="144"/>
                    <a:pt x="288" y="123"/>
                    <a:pt x="288" y="96"/>
                  </a:cubicBez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lnTo>
                    <a:pt x="352" y="0"/>
                  </a:lnTo>
                  <a:cubicBezTo>
                    <a:pt x="379" y="0"/>
                    <a:pt x="400" y="22"/>
                    <a:pt x="400" y="48"/>
                  </a:cubicBezTo>
                  <a:cubicBezTo>
                    <a:pt x="400" y="75"/>
                    <a:pt x="379" y="96"/>
                    <a:pt x="352" y="96"/>
                  </a:cubicBezTo>
                  <a:lnTo>
                    <a:pt x="336" y="96"/>
                  </a:lnTo>
                  <a:lnTo>
                    <a:pt x="384" y="48"/>
                  </a:lnTo>
                  <a:lnTo>
                    <a:pt x="384" y="96"/>
                  </a:lnTo>
                  <a:lnTo>
                    <a:pt x="288" y="96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96"/>
                  </a:lnTo>
                  <a:lnTo>
                    <a:pt x="288" y="96"/>
                  </a:lnTo>
                  <a:lnTo>
                    <a:pt x="288" y="48"/>
                  </a:lnTo>
                  <a:lnTo>
                    <a:pt x="384" y="48"/>
                  </a:lnTo>
                  <a:lnTo>
                    <a:pt x="384" y="96"/>
                  </a:lnTo>
                  <a:lnTo>
                    <a:pt x="384" y="144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272" y="400"/>
                  </a:lnTo>
                  <a:lnTo>
                    <a:pt x="272" y="352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368" y="464"/>
                  </a:lnTo>
                  <a:lnTo>
                    <a:pt x="368" y="512"/>
                  </a:lnTo>
                  <a:lnTo>
                    <a:pt x="368" y="560"/>
                  </a:lnTo>
                  <a:cubicBezTo>
                    <a:pt x="368" y="587"/>
                    <a:pt x="347" y="608"/>
                    <a:pt x="320" y="608"/>
                  </a:cubicBezTo>
                  <a:lnTo>
                    <a:pt x="304" y="608"/>
                  </a:lnTo>
                  <a:lnTo>
                    <a:pt x="352" y="560"/>
                  </a:lnTo>
                  <a:lnTo>
                    <a:pt x="352" y="608"/>
                  </a:lnTo>
                  <a:lnTo>
                    <a:pt x="352" y="672"/>
                  </a:lnTo>
                  <a:lnTo>
                    <a:pt x="352" y="720"/>
                  </a:lnTo>
                  <a:lnTo>
                    <a:pt x="352" y="768"/>
                  </a:lnTo>
                  <a:lnTo>
                    <a:pt x="352" y="816"/>
                  </a:lnTo>
                  <a:lnTo>
                    <a:pt x="352" y="880"/>
                  </a:lnTo>
                  <a:cubicBezTo>
                    <a:pt x="352" y="907"/>
                    <a:pt x="331" y="928"/>
                    <a:pt x="304" y="928"/>
                  </a:cubicBezTo>
                  <a:lnTo>
                    <a:pt x="288" y="928"/>
                  </a:lnTo>
                  <a:lnTo>
                    <a:pt x="336" y="880"/>
                  </a:lnTo>
                  <a:lnTo>
                    <a:pt x="336" y="928"/>
                  </a:lnTo>
                  <a:lnTo>
                    <a:pt x="336" y="976"/>
                  </a:lnTo>
                  <a:lnTo>
                    <a:pt x="336" y="1024"/>
                  </a:lnTo>
                  <a:lnTo>
                    <a:pt x="336" y="1088"/>
                  </a:lnTo>
                  <a:lnTo>
                    <a:pt x="240" y="1088"/>
                  </a:lnTo>
                  <a:lnTo>
                    <a:pt x="240" y="1024"/>
                  </a:lnTo>
                  <a:lnTo>
                    <a:pt x="288" y="1072"/>
                  </a:lnTo>
                  <a:lnTo>
                    <a:pt x="272" y="1072"/>
                  </a:lnTo>
                  <a:lnTo>
                    <a:pt x="320" y="1024"/>
                  </a:lnTo>
                  <a:lnTo>
                    <a:pt x="320" y="1088"/>
                  </a:lnTo>
                  <a:lnTo>
                    <a:pt x="320" y="1136"/>
                  </a:lnTo>
                  <a:lnTo>
                    <a:pt x="320" y="1184"/>
                  </a:lnTo>
                  <a:lnTo>
                    <a:pt x="320" y="1232"/>
                  </a:lnTo>
                  <a:lnTo>
                    <a:pt x="320" y="1280"/>
                  </a:lnTo>
                  <a:lnTo>
                    <a:pt x="320" y="1344"/>
                  </a:lnTo>
                  <a:cubicBezTo>
                    <a:pt x="320" y="1371"/>
                    <a:pt x="299" y="1392"/>
                    <a:pt x="272" y="1392"/>
                  </a:cubicBezTo>
                  <a:lnTo>
                    <a:pt x="256" y="1392"/>
                  </a:lnTo>
                  <a:lnTo>
                    <a:pt x="304" y="1344"/>
                  </a:lnTo>
                  <a:lnTo>
                    <a:pt x="304" y="1392"/>
                  </a:lnTo>
                  <a:lnTo>
                    <a:pt x="304" y="1440"/>
                  </a:lnTo>
                  <a:lnTo>
                    <a:pt x="304" y="1488"/>
                  </a:lnTo>
                  <a:lnTo>
                    <a:pt x="304" y="1552"/>
                  </a:lnTo>
                  <a:lnTo>
                    <a:pt x="304" y="1600"/>
                  </a:lnTo>
                  <a:lnTo>
                    <a:pt x="304" y="1648"/>
                  </a:lnTo>
                  <a:cubicBezTo>
                    <a:pt x="304" y="1654"/>
                    <a:pt x="304" y="1659"/>
                    <a:pt x="302" y="1664"/>
                  </a:cubicBezTo>
                  <a:lnTo>
                    <a:pt x="286" y="1712"/>
                  </a:lnTo>
                  <a:lnTo>
                    <a:pt x="288" y="1696"/>
                  </a:lnTo>
                  <a:lnTo>
                    <a:pt x="288" y="1760"/>
                  </a:lnTo>
                  <a:lnTo>
                    <a:pt x="288" y="1808"/>
                  </a:lnTo>
                  <a:lnTo>
                    <a:pt x="288" y="1856"/>
                  </a:lnTo>
                  <a:lnTo>
                    <a:pt x="192" y="1856"/>
                  </a:lnTo>
                  <a:lnTo>
                    <a:pt x="192" y="1808"/>
                  </a:lnTo>
                  <a:lnTo>
                    <a:pt x="288" y="1808"/>
                  </a:lnTo>
                  <a:lnTo>
                    <a:pt x="288" y="1856"/>
                  </a:lnTo>
                  <a:cubicBezTo>
                    <a:pt x="288" y="1862"/>
                    <a:pt x="288" y="1867"/>
                    <a:pt x="286" y="1872"/>
                  </a:cubicBezTo>
                  <a:lnTo>
                    <a:pt x="270" y="1920"/>
                  </a:lnTo>
                  <a:lnTo>
                    <a:pt x="272" y="1904"/>
                  </a:lnTo>
                  <a:lnTo>
                    <a:pt x="272" y="1952"/>
                  </a:lnTo>
                  <a:lnTo>
                    <a:pt x="272" y="2016"/>
                  </a:lnTo>
                  <a:lnTo>
                    <a:pt x="176" y="2016"/>
                  </a:lnTo>
                  <a:lnTo>
                    <a:pt x="176" y="1952"/>
                  </a:lnTo>
                  <a:lnTo>
                    <a:pt x="272" y="1952"/>
                  </a:lnTo>
                  <a:lnTo>
                    <a:pt x="272" y="2016"/>
                  </a:lnTo>
                  <a:lnTo>
                    <a:pt x="176" y="2016"/>
                  </a:lnTo>
                  <a:lnTo>
                    <a:pt x="176" y="1952"/>
                  </a:lnTo>
                  <a:lnTo>
                    <a:pt x="272" y="1952"/>
                  </a:lnTo>
                  <a:lnTo>
                    <a:pt x="272" y="2016"/>
                  </a:lnTo>
                  <a:lnTo>
                    <a:pt x="272" y="2064"/>
                  </a:lnTo>
                  <a:lnTo>
                    <a:pt x="272" y="2112"/>
                  </a:lnTo>
                  <a:lnTo>
                    <a:pt x="272" y="2160"/>
                  </a:lnTo>
                  <a:lnTo>
                    <a:pt x="176" y="2160"/>
                  </a:lnTo>
                  <a:lnTo>
                    <a:pt x="176" y="2112"/>
                  </a:lnTo>
                  <a:lnTo>
                    <a:pt x="272" y="2112"/>
                  </a:lnTo>
                  <a:lnTo>
                    <a:pt x="272" y="2160"/>
                  </a:lnTo>
                  <a:lnTo>
                    <a:pt x="176" y="2160"/>
                  </a:lnTo>
                  <a:lnTo>
                    <a:pt x="176" y="2112"/>
                  </a:lnTo>
                  <a:lnTo>
                    <a:pt x="224" y="2160"/>
                  </a:lnTo>
                  <a:lnTo>
                    <a:pt x="208" y="2160"/>
                  </a:lnTo>
                  <a:lnTo>
                    <a:pt x="256" y="2112"/>
                  </a:lnTo>
                  <a:lnTo>
                    <a:pt x="256" y="2160"/>
                  </a:lnTo>
                  <a:lnTo>
                    <a:pt x="256" y="2224"/>
                  </a:lnTo>
                  <a:lnTo>
                    <a:pt x="256" y="2272"/>
                  </a:lnTo>
                  <a:lnTo>
                    <a:pt x="256" y="2320"/>
                  </a:lnTo>
                  <a:lnTo>
                    <a:pt x="256" y="2368"/>
                  </a:lnTo>
                  <a:lnTo>
                    <a:pt x="256" y="2432"/>
                  </a:lnTo>
                  <a:lnTo>
                    <a:pt x="256" y="2480"/>
                  </a:lnTo>
                  <a:lnTo>
                    <a:pt x="256" y="2528"/>
                  </a:lnTo>
                  <a:lnTo>
                    <a:pt x="256" y="2576"/>
                  </a:lnTo>
                  <a:lnTo>
                    <a:pt x="256" y="2624"/>
                  </a:lnTo>
                  <a:lnTo>
                    <a:pt x="256" y="2688"/>
                  </a:lnTo>
                  <a:lnTo>
                    <a:pt x="256" y="2736"/>
                  </a:lnTo>
                  <a:cubicBezTo>
                    <a:pt x="256" y="2742"/>
                    <a:pt x="256" y="2747"/>
                    <a:pt x="254" y="2752"/>
                  </a:cubicBezTo>
                  <a:lnTo>
                    <a:pt x="238" y="2800"/>
                  </a:lnTo>
                  <a:cubicBezTo>
                    <a:pt x="231" y="2822"/>
                    <a:pt x="208" y="2836"/>
                    <a:pt x="185" y="2832"/>
                  </a:cubicBezTo>
                  <a:cubicBezTo>
                    <a:pt x="162" y="2828"/>
                    <a:pt x="144" y="2808"/>
                    <a:pt x="144" y="2784"/>
                  </a:cubicBezTo>
                  <a:lnTo>
                    <a:pt x="144" y="2736"/>
                  </a:lnTo>
                  <a:lnTo>
                    <a:pt x="240" y="2736"/>
                  </a:lnTo>
                  <a:lnTo>
                    <a:pt x="240" y="2784"/>
                  </a:lnTo>
                  <a:lnTo>
                    <a:pt x="240" y="2832"/>
                  </a:lnTo>
                  <a:lnTo>
                    <a:pt x="240" y="2896"/>
                  </a:lnTo>
                  <a:lnTo>
                    <a:pt x="240" y="2944"/>
                  </a:lnTo>
                  <a:cubicBezTo>
                    <a:pt x="240" y="2971"/>
                    <a:pt x="219" y="2992"/>
                    <a:pt x="192" y="2992"/>
                  </a:cubicBezTo>
                  <a:lnTo>
                    <a:pt x="176" y="2992"/>
                  </a:lnTo>
                  <a:cubicBezTo>
                    <a:pt x="150" y="2992"/>
                    <a:pt x="128" y="2971"/>
                    <a:pt x="128" y="2944"/>
                  </a:cubicBezTo>
                  <a:lnTo>
                    <a:pt x="128" y="2896"/>
                  </a:lnTo>
                  <a:lnTo>
                    <a:pt x="224" y="2896"/>
                  </a:lnTo>
                  <a:lnTo>
                    <a:pt x="224" y="2944"/>
                  </a:lnTo>
                  <a:lnTo>
                    <a:pt x="224" y="2992"/>
                  </a:lnTo>
                  <a:lnTo>
                    <a:pt x="224" y="3040"/>
                  </a:lnTo>
                  <a:lnTo>
                    <a:pt x="224" y="3104"/>
                  </a:lnTo>
                  <a:cubicBezTo>
                    <a:pt x="224" y="3110"/>
                    <a:pt x="224" y="3115"/>
                    <a:pt x="222" y="3120"/>
                  </a:cubicBezTo>
                  <a:lnTo>
                    <a:pt x="206" y="3168"/>
                  </a:lnTo>
                  <a:lnTo>
                    <a:pt x="208" y="3152"/>
                  </a:lnTo>
                  <a:lnTo>
                    <a:pt x="208" y="3200"/>
                  </a:lnTo>
                  <a:lnTo>
                    <a:pt x="208" y="3248"/>
                  </a:lnTo>
                  <a:lnTo>
                    <a:pt x="208" y="3312"/>
                  </a:lnTo>
                  <a:lnTo>
                    <a:pt x="208" y="3360"/>
                  </a:lnTo>
                  <a:lnTo>
                    <a:pt x="208" y="3408"/>
                  </a:lnTo>
                  <a:cubicBezTo>
                    <a:pt x="208" y="3414"/>
                    <a:pt x="208" y="3419"/>
                    <a:pt x="206" y="3424"/>
                  </a:cubicBezTo>
                  <a:lnTo>
                    <a:pt x="190" y="3472"/>
                  </a:lnTo>
                  <a:lnTo>
                    <a:pt x="192" y="3456"/>
                  </a:lnTo>
                  <a:lnTo>
                    <a:pt x="192" y="3504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64"/>
                  </a:lnTo>
                  <a:lnTo>
                    <a:pt x="192" y="3712"/>
                  </a:lnTo>
                  <a:lnTo>
                    <a:pt x="192" y="3776"/>
                  </a:lnTo>
                  <a:lnTo>
                    <a:pt x="192" y="3824"/>
                  </a:lnTo>
                  <a:lnTo>
                    <a:pt x="192" y="3872"/>
                  </a:lnTo>
                  <a:lnTo>
                    <a:pt x="192" y="3920"/>
                  </a:lnTo>
                  <a:cubicBezTo>
                    <a:pt x="192" y="3924"/>
                    <a:pt x="192" y="3928"/>
                    <a:pt x="191" y="3932"/>
                  </a:cubicBezTo>
                  <a:lnTo>
                    <a:pt x="175" y="3996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80"/>
                  </a:lnTo>
                  <a:lnTo>
                    <a:pt x="176" y="4128"/>
                  </a:lnTo>
                  <a:lnTo>
                    <a:pt x="176" y="4176"/>
                  </a:lnTo>
                  <a:lnTo>
                    <a:pt x="176" y="4240"/>
                  </a:lnTo>
                  <a:lnTo>
                    <a:pt x="176" y="4288"/>
                  </a:lnTo>
                  <a:lnTo>
                    <a:pt x="176" y="4336"/>
                  </a:lnTo>
                  <a:lnTo>
                    <a:pt x="176" y="4384"/>
                  </a:lnTo>
                  <a:lnTo>
                    <a:pt x="176" y="4448"/>
                  </a:lnTo>
                  <a:lnTo>
                    <a:pt x="176" y="4496"/>
                  </a:lnTo>
                  <a:lnTo>
                    <a:pt x="176" y="4544"/>
                  </a:lnTo>
                  <a:cubicBezTo>
                    <a:pt x="176" y="4550"/>
                    <a:pt x="176" y="4555"/>
                    <a:pt x="174" y="4560"/>
                  </a:cubicBezTo>
                  <a:lnTo>
                    <a:pt x="158" y="4608"/>
                  </a:lnTo>
                  <a:lnTo>
                    <a:pt x="160" y="4592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52"/>
                  </a:lnTo>
                  <a:lnTo>
                    <a:pt x="160" y="4800"/>
                  </a:lnTo>
                  <a:lnTo>
                    <a:pt x="160" y="4864"/>
                  </a:lnTo>
                  <a:lnTo>
                    <a:pt x="160" y="4912"/>
                  </a:lnTo>
                  <a:lnTo>
                    <a:pt x="160" y="4960"/>
                  </a:lnTo>
                  <a:lnTo>
                    <a:pt x="160" y="5008"/>
                  </a:lnTo>
                  <a:lnTo>
                    <a:pt x="160" y="5056"/>
                  </a:lnTo>
                  <a:lnTo>
                    <a:pt x="160" y="5120"/>
                  </a:lnTo>
                  <a:cubicBezTo>
                    <a:pt x="160" y="5147"/>
                    <a:pt x="139" y="5168"/>
                    <a:pt x="112" y="5168"/>
                  </a:cubicBezTo>
                  <a:lnTo>
                    <a:pt x="96" y="5168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16"/>
                  </a:lnTo>
                  <a:lnTo>
                    <a:pt x="144" y="5264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72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32"/>
                  </a:lnTo>
                  <a:cubicBezTo>
                    <a:pt x="144" y="5638"/>
                    <a:pt x="144" y="5643"/>
                    <a:pt x="142" y="5648"/>
                  </a:cubicBezTo>
                  <a:lnTo>
                    <a:pt x="126" y="5696"/>
                  </a:lnTo>
                  <a:lnTo>
                    <a:pt x="128" y="5680"/>
                  </a:lnTo>
                  <a:lnTo>
                    <a:pt x="128" y="5728"/>
                  </a:lnTo>
                  <a:lnTo>
                    <a:pt x="128" y="5792"/>
                  </a:lnTo>
                  <a:lnTo>
                    <a:pt x="128" y="5840"/>
                  </a:lnTo>
                  <a:lnTo>
                    <a:pt x="128" y="5888"/>
                  </a:lnTo>
                  <a:lnTo>
                    <a:pt x="128" y="5936"/>
                  </a:lnTo>
                  <a:lnTo>
                    <a:pt x="128" y="6000"/>
                  </a:lnTo>
                  <a:lnTo>
                    <a:pt x="128" y="6048"/>
                  </a:lnTo>
                  <a:lnTo>
                    <a:pt x="128" y="6096"/>
                  </a:lnTo>
                  <a:lnTo>
                    <a:pt x="128" y="6144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352"/>
                  </a:lnTo>
                  <a:lnTo>
                    <a:pt x="128" y="6400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08"/>
                  </a:lnTo>
                  <a:cubicBezTo>
                    <a:pt x="128" y="6635"/>
                    <a:pt x="107" y="6656"/>
                    <a:pt x="80" y="6656"/>
                  </a:cubicBezTo>
                  <a:lnTo>
                    <a:pt x="64" y="6656"/>
                  </a:lnTo>
                  <a:lnTo>
                    <a:pt x="112" y="6608"/>
                  </a:lnTo>
                  <a:lnTo>
                    <a:pt x="112" y="6720"/>
                  </a:lnTo>
                  <a:lnTo>
                    <a:pt x="112" y="6768"/>
                  </a:lnTo>
                  <a:lnTo>
                    <a:pt x="112" y="6816"/>
                  </a:lnTo>
                  <a:lnTo>
                    <a:pt x="112" y="6928"/>
                  </a:lnTo>
                  <a:lnTo>
                    <a:pt x="112" y="6976"/>
                  </a:lnTo>
                  <a:lnTo>
                    <a:pt x="112" y="7024"/>
                  </a:lnTo>
                  <a:lnTo>
                    <a:pt x="112" y="7088"/>
                  </a:lnTo>
                  <a:lnTo>
                    <a:pt x="112" y="7184"/>
                  </a:lnTo>
                  <a:lnTo>
                    <a:pt x="112" y="7232"/>
                  </a:lnTo>
                  <a:lnTo>
                    <a:pt x="112" y="7280"/>
                  </a:lnTo>
                  <a:lnTo>
                    <a:pt x="112" y="7344"/>
                  </a:lnTo>
                  <a:lnTo>
                    <a:pt x="112" y="7392"/>
                  </a:lnTo>
                  <a:lnTo>
                    <a:pt x="112" y="7440"/>
                  </a:lnTo>
                  <a:lnTo>
                    <a:pt x="112" y="7552"/>
                  </a:lnTo>
                  <a:lnTo>
                    <a:pt x="112" y="7600"/>
                  </a:lnTo>
                  <a:lnTo>
                    <a:pt x="112" y="7696"/>
                  </a:lnTo>
                  <a:lnTo>
                    <a:pt x="112" y="7760"/>
                  </a:lnTo>
                  <a:lnTo>
                    <a:pt x="112" y="7856"/>
                  </a:lnTo>
                  <a:lnTo>
                    <a:pt x="112" y="7952"/>
                  </a:lnTo>
                  <a:lnTo>
                    <a:pt x="112" y="8016"/>
                  </a:lnTo>
                  <a:lnTo>
                    <a:pt x="112" y="8112"/>
                  </a:lnTo>
                  <a:lnTo>
                    <a:pt x="112" y="8160"/>
                  </a:lnTo>
                  <a:lnTo>
                    <a:pt x="112" y="8272"/>
                  </a:lnTo>
                  <a:lnTo>
                    <a:pt x="112" y="8320"/>
                  </a:lnTo>
                  <a:lnTo>
                    <a:pt x="112" y="8432"/>
                  </a:lnTo>
                  <a:lnTo>
                    <a:pt x="112" y="8528"/>
                  </a:lnTo>
                  <a:lnTo>
                    <a:pt x="112" y="8576"/>
                  </a:lnTo>
                  <a:lnTo>
                    <a:pt x="112" y="8688"/>
                  </a:lnTo>
                  <a:cubicBezTo>
                    <a:pt x="112" y="8694"/>
                    <a:pt x="112" y="8699"/>
                    <a:pt x="110" y="8704"/>
                  </a:cubicBezTo>
                  <a:lnTo>
                    <a:pt x="94" y="8752"/>
                  </a:lnTo>
                  <a:lnTo>
                    <a:pt x="96" y="8736"/>
                  </a:lnTo>
                  <a:lnTo>
                    <a:pt x="96" y="8784"/>
                  </a:lnTo>
                  <a:lnTo>
                    <a:pt x="96" y="8832"/>
                  </a:lnTo>
                  <a:lnTo>
                    <a:pt x="96" y="8896"/>
                  </a:lnTo>
                  <a:lnTo>
                    <a:pt x="96" y="8944"/>
                  </a:lnTo>
                  <a:lnTo>
                    <a:pt x="96" y="9040"/>
                  </a:lnTo>
                  <a:lnTo>
                    <a:pt x="96" y="9152"/>
                  </a:lnTo>
                  <a:lnTo>
                    <a:pt x="96" y="9248"/>
                  </a:lnTo>
                  <a:lnTo>
                    <a:pt x="96" y="9312"/>
                  </a:lnTo>
                  <a:lnTo>
                    <a:pt x="96" y="9360"/>
                  </a:lnTo>
                  <a:lnTo>
                    <a:pt x="96" y="9408"/>
                  </a:lnTo>
                  <a:cubicBezTo>
                    <a:pt x="96" y="9435"/>
                    <a:pt x="75" y="9456"/>
                    <a:pt x="48" y="9456"/>
                  </a:cubicBezTo>
                  <a:cubicBezTo>
                    <a:pt x="22" y="9456"/>
                    <a:pt x="0" y="9435"/>
                    <a:pt x="0" y="94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7" name="Freeform 39"/>
            <p:cNvSpPr>
              <a:spLocks/>
            </p:cNvSpPr>
            <p:nvPr/>
          </p:nvSpPr>
          <p:spPr bwMode="auto">
            <a:xfrm>
              <a:off x="3436240" y="3851535"/>
              <a:ext cx="26051" cy="1527892"/>
            </a:xfrm>
            <a:custGeom>
              <a:avLst/>
              <a:gdLst>
                <a:gd name="T0" fmla="*/ 0 w 216"/>
                <a:gd name="T1" fmla="*/ 664 h 8240"/>
                <a:gd name="T2" fmla="*/ 56 w 216"/>
                <a:gd name="T3" fmla="*/ 688 h 8240"/>
                <a:gd name="T4" fmla="*/ 32 w 216"/>
                <a:gd name="T5" fmla="*/ 640 h 8240"/>
                <a:gd name="T6" fmla="*/ 16 w 216"/>
                <a:gd name="T7" fmla="*/ 616 h 8240"/>
                <a:gd name="T8" fmla="*/ 16 w 216"/>
                <a:gd name="T9" fmla="*/ 512 h 8240"/>
                <a:gd name="T10" fmla="*/ 24 w 216"/>
                <a:gd name="T11" fmla="*/ 432 h 8240"/>
                <a:gd name="T12" fmla="*/ 48 w 216"/>
                <a:gd name="T13" fmla="*/ 480 h 8240"/>
                <a:gd name="T14" fmla="*/ 56 w 216"/>
                <a:gd name="T15" fmla="*/ 408 h 8240"/>
                <a:gd name="T16" fmla="*/ 32 w 216"/>
                <a:gd name="T17" fmla="*/ 456 h 8240"/>
                <a:gd name="T18" fmla="*/ 56 w 216"/>
                <a:gd name="T19" fmla="*/ 360 h 8240"/>
                <a:gd name="T20" fmla="*/ 64 w 216"/>
                <a:gd name="T21" fmla="*/ 328 h 8240"/>
                <a:gd name="T22" fmla="*/ 48 w 216"/>
                <a:gd name="T23" fmla="*/ 352 h 8240"/>
                <a:gd name="T24" fmla="*/ 72 w 216"/>
                <a:gd name="T25" fmla="*/ 408 h 8240"/>
                <a:gd name="T26" fmla="*/ 80 w 216"/>
                <a:gd name="T27" fmla="*/ 480 h 8240"/>
                <a:gd name="T28" fmla="*/ 88 w 216"/>
                <a:gd name="T29" fmla="*/ 408 h 8240"/>
                <a:gd name="T30" fmla="*/ 72 w 216"/>
                <a:gd name="T31" fmla="*/ 360 h 8240"/>
                <a:gd name="T32" fmla="*/ 88 w 216"/>
                <a:gd name="T33" fmla="*/ 248 h 8240"/>
                <a:gd name="T34" fmla="*/ 120 w 216"/>
                <a:gd name="T35" fmla="*/ 64 h 8240"/>
                <a:gd name="T36" fmla="*/ 152 w 216"/>
                <a:gd name="T37" fmla="*/ 0 h 8240"/>
                <a:gd name="T38" fmla="*/ 184 w 216"/>
                <a:gd name="T39" fmla="*/ 1184 h 8240"/>
                <a:gd name="T40" fmla="*/ 192 w 216"/>
                <a:gd name="T41" fmla="*/ 2400 h 8240"/>
                <a:gd name="T42" fmla="*/ 192 w 216"/>
                <a:gd name="T43" fmla="*/ 3640 h 8240"/>
                <a:gd name="T44" fmla="*/ 192 w 216"/>
                <a:gd name="T45" fmla="*/ 4568 h 8240"/>
                <a:gd name="T46" fmla="*/ 200 w 216"/>
                <a:gd name="T47" fmla="*/ 5240 h 8240"/>
                <a:gd name="T48" fmla="*/ 200 w 216"/>
                <a:gd name="T49" fmla="*/ 5864 h 8240"/>
                <a:gd name="T50" fmla="*/ 200 w 216"/>
                <a:gd name="T51" fmla="*/ 6512 h 8240"/>
                <a:gd name="T52" fmla="*/ 208 w 216"/>
                <a:gd name="T53" fmla="*/ 6872 h 8240"/>
                <a:gd name="T54" fmla="*/ 208 w 216"/>
                <a:gd name="T55" fmla="*/ 7336 h 8240"/>
                <a:gd name="T56" fmla="*/ 208 w 216"/>
                <a:gd name="T57" fmla="*/ 7800 h 8240"/>
                <a:gd name="T58" fmla="*/ 216 w 216"/>
                <a:gd name="T59" fmla="*/ 8040 h 8240"/>
                <a:gd name="T60" fmla="*/ 168 w 216"/>
                <a:gd name="T61" fmla="*/ 8168 h 8240"/>
                <a:gd name="T62" fmla="*/ 160 w 216"/>
                <a:gd name="T63" fmla="*/ 7936 h 8240"/>
                <a:gd name="T64" fmla="*/ 160 w 216"/>
                <a:gd name="T65" fmla="*/ 7544 h 8240"/>
                <a:gd name="T66" fmla="*/ 160 w 216"/>
                <a:gd name="T67" fmla="*/ 7080 h 8240"/>
                <a:gd name="T68" fmla="*/ 154 w 216"/>
                <a:gd name="T69" fmla="*/ 6648 h 8240"/>
                <a:gd name="T70" fmla="*/ 152 w 216"/>
                <a:gd name="T71" fmla="*/ 6152 h 8240"/>
                <a:gd name="T72" fmla="*/ 152 w 216"/>
                <a:gd name="T73" fmla="*/ 5528 h 8240"/>
                <a:gd name="T74" fmla="*/ 144 w 216"/>
                <a:gd name="T75" fmla="*/ 4856 h 8240"/>
                <a:gd name="T76" fmla="*/ 144 w 216"/>
                <a:gd name="T77" fmla="*/ 4128 h 8240"/>
                <a:gd name="T78" fmla="*/ 144 w 216"/>
                <a:gd name="T79" fmla="*/ 2864 h 8240"/>
                <a:gd name="T80" fmla="*/ 136 w 216"/>
                <a:gd name="T81" fmla="*/ 1672 h 8240"/>
                <a:gd name="T82" fmla="*/ 136 w 216"/>
                <a:gd name="T83" fmla="*/ 344 h 8240"/>
                <a:gd name="T84" fmla="*/ 160 w 216"/>
                <a:gd name="T85" fmla="*/ 56 h 8240"/>
                <a:gd name="T86" fmla="*/ 112 w 216"/>
                <a:gd name="T87" fmla="*/ 176 h 8240"/>
                <a:gd name="T88" fmla="*/ 128 w 216"/>
                <a:gd name="T89" fmla="*/ 344 h 8240"/>
                <a:gd name="T90" fmla="*/ 112 w 216"/>
                <a:gd name="T91" fmla="*/ 456 h 8240"/>
                <a:gd name="T92" fmla="*/ 104 w 216"/>
                <a:gd name="T93" fmla="*/ 456 h 8240"/>
                <a:gd name="T94" fmla="*/ 96 w 216"/>
                <a:gd name="T95" fmla="*/ 456 h 8240"/>
                <a:gd name="T96" fmla="*/ 96 w 216"/>
                <a:gd name="T97" fmla="*/ 358 h 8240"/>
                <a:gd name="T98" fmla="*/ 88 w 216"/>
                <a:gd name="T99" fmla="*/ 384 h 8240"/>
                <a:gd name="T100" fmla="*/ 80 w 216"/>
                <a:gd name="T101" fmla="*/ 456 h 8240"/>
                <a:gd name="T102" fmla="*/ 72 w 216"/>
                <a:gd name="T103" fmla="*/ 456 h 8240"/>
                <a:gd name="T104" fmla="*/ 24 w 216"/>
                <a:gd name="T105" fmla="*/ 432 h 8240"/>
                <a:gd name="T106" fmla="*/ 64 w 216"/>
                <a:gd name="T107" fmla="*/ 512 h 8240"/>
                <a:gd name="T108" fmla="*/ 32 w 216"/>
                <a:gd name="T109" fmla="*/ 640 h 8240"/>
                <a:gd name="T110" fmla="*/ 8 w 216"/>
                <a:gd name="T111" fmla="*/ 664 h 8240"/>
                <a:gd name="T112" fmla="*/ 0 w 216"/>
                <a:gd name="T113" fmla="*/ 664 h 8240"/>
                <a:gd name="T114" fmla="*/ 0 w 216"/>
                <a:gd name="T115" fmla="*/ 744 h 8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6" h="8240">
                  <a:moveTo>
                    <a:pt x="0" y="744"/>
                  </a:moveTo>
                  <a:lnTo>
                    <a:pt x="0" y="720"/>
                  </a:lnTo>
                  <a:lnTo>
                    <a:pt x="0" y="688"/>
                  </a:lnTo>
                  <a:lnTo>
                    <a:pt x="0" y="664"/>
                  </a:lnTo>
                  <a:cubicBezTo>
                    <a:pt x="0" y="651"/>
                    <a:pt x="11" y="640"/>
                    <a:pt x="24" y="640"/>
                  </a:cubicBezTo>
                  <a:cubicBezTo>
                    <a:pt x="38" y="640"/>
                    <a:pt x="48" y="651"/>
                    <a:pt x="48" y="664"/>
                  </a:cubicBezTo>
                  <a:lnTo>
                    <a:pt x="48" y="688"/>
                  </a:lnTo>
                  <a:cubicBezTo>
                    <a:pt x="48" y="702"/>
                    <a:pt x="38" y="712"/>
                    <a:pt x="24" y="712"/>
                  </a:cubicBezTo>
                  <a:cubicBezTo>
                    <a:pt x="11" y="712"/>
                    <a:pt x="0" y="702"/>
                    <a:pt x="0" y="688"/>
                  </a:cubicBezTo>
                  <a:lnTo>
                    <a:pt x="0" y="664"/>
                  </a:lnTo>
                  <a:cubicBezTo>
                    <a:pt x="0" y="651"/>
                    <a:pt x="11" y="640"/>
                    <a:pt x="24" y="640"/>
                  </a:cubicBezTo>
                  <a:cubicBezTo>
                    <a:pt x="38" y="640"/>
                    <a:pt x="48" y="651"/>
                    <a:pt x="48" y="664"/>
                  </a:cubicBezTo>
                  <a:lnTo>
                    <a:pt x="48" y="688"/>
                  </a:lnTo>
                  <a:cubicBezTo>
                    <a:pt x="48" y="702"/>
                    <a:pt x="38" y="712"/>
                    <a:pt x="24" y="712"/>
                  </a:cubicBezTo>
                  <a:cubicBezTo>
                    <a:pt x="11" y="712"/>
                    <a:pt x="0" y="702"/>
                    <a:pt x="0" y="688"/>
                  </a:cubicBezTo>
                  <a:lnTo>
                    <a:pt x="0" y="664"/>
                  </a:lnTo>
                  <a:cubicBezTo>
                    <a:pt x="0" y="651"/>
                    <a:pt x="11" y="640"/>
                    <a:pt x="24" y="640"/>
                  </a:cubicBezTo>
                  <a:lnTo>
                    <a:pt x="32" y="640"/>
                  </a:lnTo>
                  <a:cubicBezTo>
                    <a:pt x="46" y="640"/>
                    <a:pt x="56" y="651"/>
                    <a:pt x="56" y="664"/>
                  </a:cubicBezTo>
                  <a:lnTo>
                    <a:pt x="56" y="688"/>
                  </a:lnTo>
                  <a:cubicBezTo>
                    <a:pt x="56" y="702"/>
                    <a:pt x="46" y="712"/>
                    <a:pt x="32" y="712"/>
                  </a:cubicBezTo>
                  <a:cubicBezTo>
                    <a:pt x="19" y="712"/>
                    <a:pt x="8" y="702"/>
                    <a:pt x="8" y="688"/>
                  </a:cubicBezTo>
                  <a:lnTo>
                    <a:pt x="8" y="664"/>
                  </a:lnTo>
                  <a:cubicBezTo>
                    <a:pt x="8" y="651"/>
                    <a:pt x="19" y="640"/>
                    <a:pt x="32" y="640"/>
                  </a:cubicBezTo>
                  <a:cubicBezTo>
                    <a:pt x="46" y="640"/>
                    <a:pt x="56" y="651"/>
                    <a:pt x="56" y="664"/>
                  </a:cubicBezTo>
                  <a:lnTo>
                    <a:pt x="56" y="688"/>
                  </a:lnTo>
                  <a:cubicBezTo>
                    <a:pt x="56" y="702"/>
                    <a:pt x="46" y="712"/>
                    <a:pt x="32" y="712"/>
                  </a:cubicBezTo>
                  <a:cubicBezTo>
                    <a:pt x="19" y="712"/>
                    <a:pt x="8" y="702"/>
                    <a:pt x="8" y="688"/>
                  </a:cubicBezTo>
                  <a:lnTo>
                    <a:pt x="8" y="664"/>
                  </a:lnTo>
                  <a:cubicBezTo>
                    <a:pt x="8" y="651"/>
                    <a:pt x="19" y="640"/>
                    <a:pt x="32" y="640"/>
                  </a:cubicBezTo>
                  <a:cubicBezTo>
                    <a:pt x="46" y="640"/>
                    <a:pt x="56" y="651"/>
                    <a:pt x="56" y="664"/>
                  </a:cubicBezTo>
                  <a:lnTo>
                    <a:pt x="56" y="688"/>
                  </a:lnTo>
                  <a:cubicBezTo>
                    <a:pt x="56" y="702"/>
                    <a:pt x="46" y="712"/>
                    <a:pt x="32" y="712"/>
                  </a:cubicBezTo>
                  <a:cubicBezTo>
                    <a:pt x="19" y="712"/>
                    <a:pt x="8" y="702"/>
                    <a:pt x="8" y="688"/>
                  </a:cubicBezTo>
                  <a:lnTo>
                    <a:pt x="8" y="664"/>
                  </a:lnTo>
                  <a:lnTo>
                    <a:pt x="8" y="640"/>
                  </a:lnTo>
                  <a:lnTo>
                    <a:pt x="8" y="616"/>
                  </a:lnTo>
                  <a:cubicBezTo>
                    <a:pt x="8" y="603"/>
                    <a:pt x="19" y="592"/>
                    <a:pt x="32" y="592"/>
                  </a:cubicBezTo>
                  <a:lnTo>
                    <a:pt x="40" y="592"/>
                  </a:lnTo>
                  <a:lnTo>
                    <a:pt x="16" y="616"/>
                  </a:lnTo>
                  <a:lnTo>
                    <a:pt x="16" y="584"/>
                  </a:lnTo>
                  <a:lnTo>
                    <a:pt x="16" y="560"/>
                  </a:lnTo>
                  <a:lnTo>
                    <a:pt x="16" y="536"/>
                  </a:lnTo>
                  <a:lnTo>
                    <a:pt x="16" y="512"/>
                  </a:lnTo>
                  <a:cubicBezTo>
                    <a:pt x="16" y="499"/>
                    <a:pt x="27" y="488"/>
                    <a:pt x="40" y="488"/>
                  </a:cubicBezTo>
                  <a:cubicBezTo>
                    <a:pt x="54" y="488"/>
                    <a:pt x="64" y="499"/>
                    <a:pt x="64" y="512"/>
                  </a:cubicBezTo>
                  <a:lnTo>
                    <a:pt x="64" y="536"/>
                  </a:lnTo>
                  <a:cubicBezTo>
                    <a:pt x="64" y="550"/>
                    <a:pt x="54" y="560"/>
                    <a:pt x="40" y="560"/>
                  </a:cubicBezTo>
                  <a:cubicBezTo>
                    <a:pt x="27" y="560"/>
                    <a:pt x="16" y="550"/>
                    <a:pt x="16" y="536"/>
                  </a:cubicBezTo>
                  <a:lnTo>
                    <a:pt x="16" y="512"/>
                  </a:lnTo>
                  <a:lnTo>
                    <a:pt x="16" y="488"/>
                  </a:lnTo>
                  <a:lnTo>
                    <a:pt x="16" y="456"/>
                  </a:lnTo>
                  <a:lnTo>
                    <a:pt x="16" y="432"/>
                  </a:lnTo>
                  <a:cubicBezTo>
                    <a:pt x="16" y="419"/>
                    <a:pt x="27" y="408"/>
                    <a:pt x="40" y="408"/>
                  </a:cubicBezTo>
                  <a:cubicBezTo>
                    <a:pt x="54" y="408"/>
                    <a:pt x="64" y="419"/>
                    <a:pt x="64" y="432"/>
                  </a:cubicBezTo>
                  <a:lnTo>
                    <a:pt x="64" y="456"/>
                  </a:lnTo>
                  <a:lnTo>
                    <a:pt x="40" y="432"/>
                  </a:lnTo>
                  <a:lnTo>
                    <a:pt x="48" y="432"/>
                  </a:lnTo>
                  <a:lnTo>
                    <a:pt x="24" y="456"/>
                  </a:lnTo>
                  <a:lnTo>
                    <a:pt x="24" y="432"/>
                  </a:lnTo>
                  <a:cubicBezTo>
                    <a:pt x="24" y="419"/>
                    <a:pt x="35" y="408"/>
                    <a:pt x="48" y="408"/>
                  </a:cubicBezTo>
                  <a:cubicBezTo>
                    <a:pt x="62" y="408"/>
                    <a:pt x="72" y="419"/>
                    <a:pt x="72" y="432"/>
                  </a:cubicBezTo>
                  <a:lnTo>
                    <a:pt x="72" y="456"/>
                  </a:lnTo>
                  <a:cubicBezTo>
                    <a:pt x="72" y="470"/>
                    <a:pt x="62" y="480"/>
                    <a:pt x="48" y="480"/>
                  </a:cubicBezTo>
                  <a:cubicBezTo>
                    <a:pt x="35" y="480"/>
                    <a:pt x="24" y="470"/>
                    <a:pt x="24" y="456"/>
                  </a:cubicBezTo>
                  <a:lnTo>
                    <a:pt x="24" y="432"/>
                  </a:lnTo>
                  <a:cubicBezTo>
                    <a:pt x="24" y="419"/>
                    <a:pt x="35" y="408"/>
                    <a:pt x="48" y="408"/>
                  </a:cubicBezTo>
                  <a:cubicBezTo>
                    <a:pt x="62" y="408"/>
                    <a:pt x="72" y="419"/>
                    <a:pt x="72" y="432"/>
                  </a:cubicBezTo>
                  <a:lnTo>
                    <a:pt x="72" y="456"/>
                  </a:lnTo>
                  <a:cubicBezTo>
                    <a:pt x="72" y="470"/>
                    <a:pt x="62" y="480"/>
                    <a:pt x="48" y="480"/>
                  </a:cubicBezTo>
                  <a:cubicBezTo>
                    <a:pt x="35" y="480"/>
                    <a:pt x="24" y="470"/>
                    <a:pt x="24" y="456"/>
                  </a:cubicBezTo>
                  <a:lnTo>
                    <a:pt x="24" y="432"/>
                  </a:lnTo>
                  <a:cubicBezTo>
                    <a:pt x="24" y="419"/>
                    <a:pt x="35" y="408"/>
                    <a:pt x="48" y="408"/>
                  </a:cubicBezTo>
                  <a:cubicBezTo>
                    <a:pt x="62" y="408"/>
                    <a:pt x="72" y="419"/>
                    <a:pt x="72" y="432"/>
                  </a:cubicBezTo>
                  <a:lnTo>
                    <a:pt x="72" y="456"/>
                  </a:lnTo>
                  <a:cubicBezTo>
                    <a:pt x="72" y="470"/>
                    <a:pt x="62" y="480"/>
                    <a:pt x="48" y="480"/>
                  </a:cubicBezTo>
                  <a:cubicBezTo>
                    <a:pt x="35" y="480"/>
                    <a:pt x="24" y="470"/>
                    <a:pt x="24" y="456"/>
                  </a:cubicBezTo>
                  <a:lnTo>
                    <a:pt x="24" y="432"/>
                  </a:lnTo>
                  <a:cubicBezTo>
                    <a:pt x="24" y="419"/>
                    <a:pt x="35" y="408"/>
                    <a:pt x="48" y="408"/>
                  </a:cubicBezTo>
                  <a:lnTo>
                    <a:pt x="56" y="408"/>
                  </a:lnTo>
                  <a:cubicBezTo>
                    <a:pt x="70" y="408"/>
                    <a:pt x="80" y="419"/>
                    <a:pt x="80" y="432"/>
                  </a:cubicBezTo>
                  <a:lnTo>
                    <a:pt x="80" y="456"/>
                  </a:lnTo>
                  <a:cubicBezTo>
                    <a:pt x="80" y="470"/>
                    <a:pt x="70" y="480"/>
                    <a:pt x="56" y="480"/>
                  </a:cubicBezTo>
                  <a:cubicBezTo>
                    <a:pt x="43" y="480"/>
                    <a:pt x="32" y="470"/>
                    <a:pt x="32" y="456"/>
                  </a:cubicBezTo>
                  <a:lnTo>
                    <a:pt x="32" y="432"/>
                  </a:lnTo>
                  <a:cubicBezTo>
                    <a:pt x="32" y="419"/>
                    <a:pt x="43" y="408"/>
                    <a:pt x="56" y="408"/>
                  </a:cubicBezTo>
                  <a:cubicBezTo>
                    <a:pt x="70" y="408"/>
                    <a:pt x="80" y="419"/>
                    <a:pt x="80" y="432"/>
                  </a:cubicBezTo>
                  <a:lnTo>
                    <a:pt x="80" y="456"/>
                  </a:lnTo>
                  <a:cubicBezTo>
                    <a:pt x="80" y="470"/>
                    <a:pt x="70" y="480"/>
                    <a:pt x="56" y="480"/>
                  </a:cubicBezTo>
                  <a:cubicBezTo>
                    <a:pt x="43" y="480"/>
                    <a:pt x="32" y="470"/>
                    <a:pt x="32" y="456"/>
                  </a:cubicBezTo>
                  <a:lnTo>
                    <a:pt x="32" y="432"/>
                  </a:lnTo>
                  <a:cubicBezTo>
                    <a:pt x="32" y="419"/>
                    <a:pt x="43" y="408"/>
                    <a:pt x="56" y="408"/>
                  </a:cubicBezTo>
                  <a:cubicBezTo>
                    <a:pt x="70" y="408"/>
                    <a:pt x="80" y="419"/>
                    <a:pt x="80" y="432"/>
                  </a:cubicBezTo>
                  <a:lnTo>
                    <a:pt x="80" y="456"/>
                  </a:lnTo>
                  <a:cubicBezTo>
                    <a:pt x="80" y="470"/>
                    <a:pt x="70" y="480"/>
                    <a:pt x="56" y="480"/>
                  </a:cubicBezTo>
                  <a:cubicBezTo>
                    <a:pt x="43" y="480"/>
                    <a:pt x="32" y="470"/>
                    <a:pt x="32" y="456"/>
                  </a:cubicBezTo>
                  <a:lnTo>
                    <a:pt x="32" y="432"/>
                  </a:lnTo>
                  <a:lnTo>
                    <a:pt x="32" y="408"/>
                  </a:lnTo>
                  <a:lnTo>
                    <a:pt x="32" y="384"/>
                  </a:lnTo>
                  <a:cubicBezTo>
                    <a:pt x="32" y="371"/>
                    <a:pt x="43" y="360"/>
                    <a:pt x="56" y="360"/>
                  </a:cubicBezTo>
                  <a:lnTo>
                    <a:pt x="64" y="360"/>
                  </a:lnTo>
                  <a:lnTo>
                    <a:pt x="40" y="384"/>
                  </a:lnTo>
                  <a:lnTo>
                    <a:pt x="40" y="352"/>
                  </a:lnTo>
                  <a:cubicBezTo>
                    <a:pt x="40" y="339"/>
                    <a:pt x="51" y="328"/>
                    <a:pt x="64" y="328"/>
                  </a:cubicBezTo>
                  <a:cubicBezTo>
                    <a:pt x="78" y="328"/>
                    <a:pt x="88" y="339"/>
                    <a:pt x="88" y="352"/>
                  </a:cubicBezTo>
                  <a:lnTo>
                    <a:pt x="88" y="384"/>
                  </a:lnTo>
                  <a:cubicBezTo>
                    <a:pt x="88" y="398"/>
                    <a:pt x="78" y="408"/>
                    <a:pt x="64" y="408"/>
                  </a:cubicBezTo>
                  <a:cubicBezTo>
                    <a:pt x="51" y="408"/>
                    <a:pt x="40" y="398"/>
                    <a:pt x="40" y="384"/>
                  </a:cubicBezTo>
                  <a:lnTo>
                    <a:pt x="40" y="352"/>
                  </a:lnTo>
                  <a:cubicBezTo>
                    <a:pt x="40" y="339"/>
                    <a:pt x="51" y="328"/>
                    <a:pt x="64" y="328"/>
                  </a:cubicBezTo>
                  <a:cubicBezTo>
                    <a:pt x="78" y="328"/>
                    <a:pt x="88" y="339"/>
                    <a:pt x="88" y="352"/>
                  </a:cubicBezTo>
                  <a:lnTo>
                    <a:pt x="88" y="384"/>
                  </a:lnTo>
                  <a:lnTo>
                    <a:pt x="41" y="379"/>
                  </a:lnTo>
                  <a:lnTo>
                    <a:pt x="49" y="347"/>
                  </a:lnTo>
                  <a:cubicBezTo>
                    <a:pt x="52" y="335"/>
                    <a:pt x="63" y="327"/>
                    <a:pt x="75" y="329"/>
                  </a:cubicBezTo>
                  <a:cubicBezTo>
                    <a:pt x="87" y="330"/>
                    <a:pt x="96" y="340"/>
                    <a:pt x="96" y="352"/>
                  </a:cubicBezTo>
                  <a:lnTo>
                    <a:pt x="96" y="384"/>
                  </a:lnTo>
                  <a:cubicBezTo>
                    <a:pt x="96" y="398"/>
                    <a:pt x="86" y="408"/>
                    <a:pt x="72" y="408"/>
                  </a:cubicBezTo>
                  <a:cubicBezTo>
                    <a:pt x="59" y="408"/>
                    <a:pt x="48" y="398"/>
                    <a:pt x="48" y="384"/>
                  </a:cubicBezTo>
                  <a:lnTo>
                    <a:pt x="48" y="352"/>
                  </a:lnTo>
                  <a:cubicBezTo>
                    <a:pt x="48" y="339"/>
                    <a:pt x="59" y="328"/>
                    <a:pt x="72" y="328"/>
                  </a:cubicBezTo>
                  <a:cubicBezTo>
                    <a:pt x="86" y="328"/>
                    <a:pt x="96" y="339"/>
                    <a:pt x="96" y="352"/>
                  </a:cubicBezTo>
                  <a:lnTo>
                    <a:pt x="96" y="384"/>
                  </a:lnTo>
                  <a:lnTo>
                    <a:pt x="96" y="408"/>
                  </a:lnTo>
                  <a:lnTo>
                    <a:pt x="96" y="432"/>
                  </a:lnTo>
                  <a:lnTo>
                    <a:pt x="96" y="456"/>
                  </a:lnTo>
                  <a:cubicBezTo>
                    <a:pt x="96" y="470"/>
                    <a:pt x="86" y="480"/>
                    <a:pt x="72" y="480"/>
                  </a:cubicBezTo>
                  <a:cubicBezTo>
                    <a:pt x="59" y="480"/>
                    <a:pt x="48" y="470"/>
                    <a:pt x="48" y="456"/>
                  </a:cubicBezTo>
                  <a:lnTo>
                    <a:pt x="48" y="432"/>
                  </a:lnTo>
                  <a:cubicBezTo>
                    <a:pt x="48" y="419"/>
                    <a:pt x="59" y="408"/>
                    <a:pt x="72" y="408"/>
                  </a:cubicBezTo>
                  <a:lnTo>
                    <a:pt x="80" y="408"/>
                  </a:lnTo>
                  <a:cubicBezTo>
                    <a:pt x="94" y="408"/>
                    <a:pt x="104" y="419"/>
                    <a:pt x="104" y="432"/>
                  </a:cubicBezTo>
                  <a:lnTo>
                    <a:pt x="104" y="456"/>
                  </a:lnTo>
                  <a:cubicBezTo>
                    <a:pt x="104" y="470"/>
                    <a:pt x="94" y="480"/>
                    <a:pt x="80" y="480"/>
                  </a:cubicBezTo>
                  <a:cubicBezTo>
                    <a:pt x="67" y="480"/>
                    <a:pt x="56" y="470"/>
                    <a:pt x="56" y="456"/>
                  </a:cubicBezTo>
                  <a:lnTo>
                    <a:pt x="56" y="432"/>
                  </a:lnTo>
                  <a:cubicBezTo>
                    <a:pt x="56" y="419"/>
                    <a:pt x="67" y="408"/>
                    <a:pt x="80" y="408"/>
                  </a:cubicBezTo>
                  <a:cubicBezTo>
                    <a:pt x="94" y="408"/>
                    <a:pt x="104" y="419"/>
                    <a:pt x="104" y="432"/>
                  </a:cubicBezTo>
                  <a:lnTo>
                    <a:pt x="104" y="456"/>
                  </a:lnTo>
                  <a:cubicBezTo>
                    <a:pt x="104" y="470"/>
                    <a:pt x="94" y="480"/>
                    <a:pt x="80" y="480"/>
                  </a:cubicBezTo>
                  <a:cubicBezTo>
                    <a:pt x="67" y="480"/>
                    <a:pt x="56" y="470"/>
                    <a:pt x="56" y="456"/>
                  </a:cubicBezTo>
                  <a:lnTo>
                    <a:pt x="56" y="432"/>
                  </a:lnTo>
                  <a:cubicBezTo>
                    <a:pt x="56" y="419"/>
                    <a:pt x="67" y="408"/>
                    <a:pt x="80" y="408"/>
                  </a:cubicBezTo>
                  <a:cubicBezTo>
                    <a:pt x="94" y="408"/>
                    <a:pt x="104" y="419"/>
                    <a:pt x="104" y="432"/>
                  </a:cubicBezTo>
                  <a:lnTo>
                    <a:pt x="104" y="456"/>
                  </a:lnTo>
                  <a:lnTo>
                    <a:pt x="80" y="432"/>
                  </a:lnTo>
                  <a:lnTo>
                    <a:pt x="88" y="432"/>
                  </a:lnTo>
                  <a:lnTo>
                    <a:pt x="64" y="456"/>
                  </a:lnTo>
                  <a:lnTo>
                    <a:pt x="64" y="432"/>
                  </a:lnTo>
                  <a:cubicBezTo>
                    <a:pt x="64" y="419"/>
                    <a:pt x="75" y="408"/>
                    <a:pt x="88" y="408"/>
                  </a:cubicBezTo>
                  <a:cubicBezTo>
                    <a:pt x="102" y="408"/>
                    <a:pt x="112" y="419"/>
                    <a:pt x="112" y="432"/>
                  </a:cubicBezTo>
                  <a:lnTo>
                    <a:pt x="112" y="456"/>
                  </a:lnTo>
                  <a:cubicBezTo>
                    <a:pt x="112" y="470"/>
                    <a:pt x="102" y="480"/>
                    <a:pt x="88" y="480"/>
                  </a:cubicBezTo>
                  <a:cubicBezTo>
                    <a:pt x="75" y="480"/>
                    <a:pt x="64" y="470"/>
                    <a:pt x="64" y="456"/>
                  </a:cubicBezTo>
                  <a:lnTo>
                    <a:pt x="64" y="432"/>
                  </a:lnTo>
                  <a:lnTo>
                    <a:pt x="64" y="384"/>
                  </a:lnTo>
                  <a:cubicBezTo>
                    <a:pt x="64" y="371"/>
                    <a:pt x="75" y="360"/>
                    <a:pt x="88" y="360"/>
                  </a:cubicBezTo>
                  <a:lnTo>
                    <a:pt x="96" y="360"/>
                  </a:lnTo>
                  <a:lnTo>
                    <a:pt x="72" y="384"/>
                  </a:lnTo>
                  <a:lnTo>
                    <a:pt x="72" y="360"/>
                  </a:lnTo>
                  <a:lnTo>
                    <a:pt x="72" y="344"/>
                  </a:lnTo>
                  <a:cubicBezTo>
                    <a:pt x="72" y="331"/>
                    <a:pt x="83" y="320"/>
                    <a:pt x="96" y="320"/>
                  </a:cubicBezTo>
                  <a:lnTo>
                    <a:pt x="104" y="320"/>
                  </a:lnTo>
                  <a:lnTo>
                    <a:pt x="80" y="344"/>
                  </a:lnTo>
                  <a:lnTo>
                    <a:pt x="80" y="328"/>
                  </a:lnTo>
                  <a:lnTo>
                    <a:pt x="80" y="312"/>
                  </a:lnTo>
                  <a:cubicBezTo>
                    <a:pt x="80" y="311"/>
                    <a:pt x="81" y="309"/>
                    <a:pt x="81" y="307"/>
                  </a:cubicBezTo>
                  <a:lnTo>
                    <a:pt x="89" y="275"/>
                  </a:lnTo>
                  <a:lnTo>
                    <a:pt x="88" y="280"/>
                  </a:lnTo>
                  <a:lnTo>
                    <a:pt x="88" y="248"/>
                  </a:lnTo>
                  <a:lnTo>
                    <a:pt x="88" y="216"/>
                  </a:lnTo>
                  <a:lnTo>
                    <a:pt x="88" y="184"/>
                  </a:lnTo>
                  <a:lnTo>
                    <a:pt x="88" y="152"/>
                  </a:lnTo>
                  <a:cubicBezTo>
                    <a:pt x="88" y="139"/>
                    <a:pt x="99" y="128"/>
                    <a:pt x="112" y="128"/>
                  </a:cubicBezTo>
                  <a:lnTo>
                    <a:pt x="120" y="128"/>
                  </a:lnTo>
                  <a:lnTo>
                    <a:pt x="96" y="152"/>
                  </a:lnTo>
                  <a:lnTo>
                    <a:pt x="96" y="136"/>
                  </a:lnTo>
                  <a:lnTo>
                    <a:pt x="96" y="120"/>
                  </a:lnTo>
                  <a:lnTo>
                    <a:pt x="96" y="88"/>
                  </a:lnTo>
                  <a:cubicBezTo>
                    <a:pt x="96" y="75"/>
                    <a:pt x="107" y="64"/>
                    <a:pt x="120" y="64"/>
                  </a:cubicBezTo>
                  <a:lnTo>
                    <a:pt x="128" y="64"/>
                  </a:lnTo>
                  <a:lnTo>
                    <a:pt x="136" y="64"/>
                  </a:lnTo>
                  <a:lnTo>
                    <a:pt x="112" y="88"/>
                  </a:lnTo>
                  <a:lnTo>
                    <a:pt x="112" y="56"/>
                  </a:lnTo>
                  <a:cubicBezTo>
                    <a:pt x="112" y="43"/>
                    <a:pt x="123" y="32"/>
                    <a:pt x="136" y="32"/>
                  </a:cubicBezTo>
                  <a:lnTo>
                    <a:pt x="144" y="32"/>
                  </a:lnTo>
                  <a:lnTo>
                    <a:pt x="152" y="32"/>
                  </a:lnTo>
                  <a:lnTo>
                    <a:pt x="128" y="56"/>
                  </a:lnTo>
                  <a:lnTo>
                    <a:pt x="128" y="24"/>
                  </a:lnTo>
                  <a:cubicBezTo>
                    <a:pt x="128" y="11"/>
                    <a:pt x="139" y="0"/>
                    <a:pt x="152" y="0"/>
                  </a:cubicBezTo>
                  <a:lnTo>
                    <a:pt x="160" y="0"/>
                  </a:lnTo>
                  <a:cubicBezTo>
                    <a:pt x="174" y="0"/>
                    <a:pt x="184" y="11"/>
                    <a:pt x="184" y="24"/>
                  </a:cubicBezTo>
                  <a:lnTo>
                    <a:pt x="184" y="184"/>
                  </a:lnTo>
                  <a:lnTo>
                    <a:pt x="184" y="344"/>
                  </a:lnTo>
                  <a:lnTo>
                    <a:pt x="184" y="504"/>
                  </a:lnTo>
                  <a:lnTo>
                    <a:pt x="184" y="640"/>
                  </a:lnTo>
                  <a:lnTo>
                    <a:pt x="184" y="768"/>
                  </a:lnTo>
                  <a:lnTo>
                    <a:pt x="184" y="920"/>
                  </a:lnTo>
                  <a:lnTo>
                    <a:pt x="184" y="1056"/>
                  </a:lnTo>
                  <a:lnTo>
                    <a:pt x="184" y="1184"/>
                  </a:lnTo>
                  <a:lnTo>
                    <a:pt x="184" y="1312"/>
                  </a:lnTo>
                  <a:lnTo>
                    <a:pt x="184" y="1440"/>
                  </a:lnTo>
                  <a:lnTo>
                    <a:pt x="184" y="1568"/>
                  </a:lnTo>
                  <a:lnTo>
                    <a:pt x="184" y="1672"/>
                  </a:lnTo>
                  <a:lnTo>
                    <a:pt x="184" y="1776"/>
                  </a:lnTo>
                  <a:lnTo>
                    <a:pt x="184" y="1904"/>
                  </a:lnTo>
                  <a:lnTo>
                    <a:pt x="192" y="2031"/>
                  </a:lnTo>
                  <a:lnTo>
                    <a:pt x="192" y="2136"/>
                  </a:lnTo>
                  <a:lnTo>
                    <a:pt x="192" y="2272"/>
                  </a:lnTo>
                  <a:lnTo>
                    <a:pt x="192" y="2400"/>
                  </a:lnTo>
                  <a:lnTo>
                    <a:pt x="192" y="2504"/>
                  </a:lnTo>
                  <a:lnTo>
                    <a:pt x="192" y="2632"/>
                  </a:lnTo>
                  <a:lnTo>
                    <a:pt x="192" y="2736"/>
                  </a:lnTo>
                  <a:lnTo>
                    <a:pt x="192" y="2864"/>
                  </a:lnTo>
                  <a:lnTo>
                    <a:pt x="192" y="2968"/>
                  </a:lnTo>
                  <a:lnTo>
                    <a:pt x="192" y="3096"/>
                  </a:lnTo>
                  <a:lnTo>
                    <a:pt x="192" y="3224"/>
                  </a:lnTo>
                  <a:lnTo>
                    <a:pt x="192" y="3384"/>
                  </a:lnTo>
                  <a:lnTo>
                    <a:pt x="192" y="3512"/>
                  </a:lnTo>
                  <a:lnTo>
                    <a:pt x="192" y="3640"/>
                  </a:lnTo>
                  <a:lnTo>
                    <a:pt x="192" y="3768"/>
                  </a:lnTo>
                  <a:lnTo>
                    <a:pt x="192" y="3896"/>
                  </a:lnTo>
                  <a:lnTo>
                    <a:pt x="192" y="4024"/>
                  </a:lnTo>
                  <a:lnTo>
                    <a:pt x="192" y="4128"/>
                  </a:lnTo>
                  <a:lnTo>
                    <a:pt x="192" y="4232"/>
                  </a:lnTo>
                  <a:lnTo>
                    <a:pt x="192" y="4312"/>
                  </a:lnTo>
                  <a:lnTo>
                    <a:pt x="192" y="4392"/>
                  </a:lnTo>
                  <a:lnTo>
                    <a:pt x="192" y="4440"/>
                  </a:lnTo>
                  <a:lnTo>
                    <a:pt x="192" y="4520"/>
                  </a:lnTo>
                  <a:lnTo>
                    <a:pt x="192" y="4568"/>
                  </a:lnTo>
                  <a:lnTo>
                    <a:pt x="192" y="4648"/>
                  </a:lnTo>
                  <a:lnTo>
                    <a:pt x="192" y="4696"/>
                  </a:lnTo>
                  <a:lnTo>
                    <a:pt x="192" y="4776"/>
                  </a:lnTo>
                  <a:lnTo>
                    <a:pt x="192" y="4856"/>
                  </a:lnTo>
                  <a:lnTo>
                    <a:pt x="192" y="4904"/>
                  </a:lnTo>
                  <a:lnTo>
                    <a:pt x="200" y="4982"/>
                  </a:lnTo>
                  <a:lnTo>
                    <a:pt x="200" y="5064"/>
                  </a:lnTo>
                  <a:lnTo>
                    <a:pt x="200" y="5112"/>
                  </a:lnTo>
                  <a:lnTo>
                    <a:pt x="200" y="5168"/>
                  </a:lnTo>
                  <a:lnTo>
                    <a:pt x="200" y="5240"/>
                  </a:lnTo>
                  <a:lnTo>
                    <a:pt x="200" y="5296"/>
                  </a:lnTo>
                  <a:lnTo>
                    <a:pt x="200" y="5376"/>
                  </a:lnTo>
                  <a:lnTo>
                    <a:pt x="200" y="5448"/>
                  </a:lnTo>
                  <a:lnTo>
                    <a:pt x="200" y="5528"/>
                  </a:lnTo>
                  <a:lnTo>
                    <a:pt x="200" y="5576"/>
                  </a:lnTo>
                  <a:lnTo>
                    <a:pt x="200" y="5656"/>
                  </a:lnTo>
                  <a:lnTo>
                    <a:pt x="200" y="5712"/>
                  </a:lnTo>
                  <a:lnTo>
                    <a:pt x="200" y="5760"/>
                  </a:lnTo>
                  <a:lnTo>
                    <a:pt x="200" y="5808"/>
                  </a:lnTo>
                  <a:lnTo>
                    <a:pt x="200" y="5864"/>
                  </a:lnTo>
                  <a:lnTo>
                    <a:pt x="200" y="5944"/>
                  </a:lnTo>
                  <a:lnTo>
                    <a:pt x="200" y="6016"/>
                  </a:lnTo>
                  <a:lnTo>
                    <a:pt x="200" y="6072"/>
                  </a:lnTo>
                  <a:lnTo>
                    <a:pt x="200" y="6152"/>
                  </a:lnTo>
                  <a:lnTo>
                    <a:pt x="200" y="6200"/>
                  </a:lnTo>
                  <a:lnTo>
                    <a:pt x="200" y="6280"/>
                  </a:lnTo>
                  <a:lnTo>
                    <a:pt x="200" y="6328"/>
                  </a:lnTo>
                  <a:lnTo>
                    <a:pt x="200" y="6384"/>
                  </a:lnTo>
                  <a:lnTo>
                    <a:pt x="200" y="6456"/>
                  </a:lnTo>
                  <a:lnTo>
                    <a:pt x="200" y="6512"/>
                  </a:lnTo>
                  <a:lnTo>
                    <a:pt x="200" y="6560"/>
                  </a:lnTo>
                  <a:lnTo>
                    <a:pt x="200" y="6584"/>
                  </a:lnTo>
                  <a:lnTo>
                    <a:pt x="200" y="6640"/>
                  </a:lnTo>
                  <a:lnTo>
                    <a:pt x="199" y="6633"/>
                  </a:lnTo>
                  <a:lnTo>
                    <a:pt x="207" y="6657"/>
                  </a:lnTo>
                  <a:cubicBezTo>
                    <a:pt x="208" y="6659"/>
                    <a:pt x="208" y="6662"/>
                    <a:pt x="208" y="6664"/>
                  </a:cubicBezTo>
                  <a:lnTo>
                    <a:pt x="208" y="6720"/>
                  </a:lnTo>
                  <a:lnTo>
                    <a:pt x="208" y="6744"/>
                  </a:lnTo>
                  <a:lnTo>
                    <a:pt x="208" y="6792"/>
                  </a:lnTo>
                  <a:lnTo>
                    <a:pt x="208" y="6872"/>
                  </a:lnTo>
                  <a:lnTo>
                    <a:pt x="208" y="6928"/>
                  </a:lnTo>
                  <a:lnTo>
                    <a:pt x="208" y="6976"/>
                  </a:lnTo>
                  <a:lnTo>
                    <a:pt x="208" y="7024"/>
                  </a:lnTo>
                  <a:lnTo>
                    <a:pt x="208" y="7080"/>
                  </a:lnTo>
                  <a:lnTo>
                    <a:pt x="208" y="7104"/>
                  </a:lnTo>
                  <a:lnTo>
                    <a:pt x="208" y="7128"/>
                  </a:lnTo>
                  <a:lnTo>
                    <a:pt x="208" y="7184"/>
                  </a:lnTo>
                  <a:lnTo>
                    <a:pt x="208" y="7232"/>
                  </a:lnTo>
                  <a:lnTo>
                    <a:pt x="208" y="7288"/>
                  </a:lnTo>
                  <a:lnTo>
                    <a:pt x="208" y="7336"/>
                  </a:lnTo>
                  <a:lnTo>
                    <a:pt x="208" y="7392"/>
                  </a:lnTo>
                  <a:lnTo>
                    <a:pt x="208" y="7464"/>
                  </a:lnTo>
                  <a:lnTo>
                    <a:pt x="208" y="7520"/>
                  </a:lnTo>
                  <a:lnTo>
                    <a:pt x="208" y="7544"/>
                  </a:lnTo>
                  <a:lnTo>
                    <a:pt x="208" y="7600"/>
                  </a:lnTo>
                  <a:lnTo>
                    <a:pt x="208" y="7624"/>
                  </a:lnTo>
                  <a:lnTo>
                    <a:pt x="208" y="7672"/>
                  </a:lnTo>
                  <a:lnTo>
                    <a:pt x="208" y="7696"/>
                  </a:lnTo>
                  <a:lnTo>
                    <a:pt x="208" y="7752"/>
                  </a:lnTo>
                  <a:lnTo>
                    <a:pt x="208" y="7800"/>
                  </a:lnTo>
                  <a:lnTo>
                    <a:pt x="208" y="7832"/>
                  </a:lnTo>
                  <a:lnTo>
                    <a:pt x="208" y="7880"/>
                  </a:lnTo>
                  <a:lnTo>
                    <a:pt x="208" y="7904"/>
                  </a:lnTo>
                  <a:lnTo>
                    <a:pt x="208" y="7936"/>
                  </a:lnTo>
                  <a:lnTo>
                    <a:pt x="207" y="7929"/>
                  </a:lnTo>
                  <a:lnTo>
                    <a:pt x="215" y="7953"/>
                  </a:lnTo>
                  <a:cubicBezTo>
                    <a:pt x="216" y="7955"/>
                    <a:pt x="216" y="7958"/>
                    <a:pt x="216" y="7960"/>
                  </a:cubicBezTo>
                  <a:lnTo>
                    <a:pt x="216" y="7984"/>
                  </a:lnTo>
                  <a:lnTo>
                    <a:pt x="216" y="8008"/>
                  </a:lnTo>
                  <a:lnTo>
                    <a:pt x="216" y="8040"/>
                  </a:lnTo>
                  <a:lnTo>
                    <a:pt x="216" y="8064"/>
                  </a:lnTo>
                  <a:lnTo>
                    <a:pt x="216" y="8088"/>
                  </a:lnTo>
                  <a:lnTo>
                    <a:pt x="216" y="8136"/>
                  </a:lnTo>
                  <a:lnTo>
                    <a:pt x="216" y="8168"/>
                  </a:lnTo>
                  <a:lnTo>
                    <a:pt x="216" y="8192"/>
                  </a:lnTo>
                  <a:lnTo>
                    <a:pt x="216" y="8216"/>
                  </a:lnTo>
                  <a:cubicBezTo>
                    <a:pt x="216" y="8230"/>
                    <a:pt x="206" y="8240"/>
                    <a:pt x="192" y="8240"/>
                  </a:cubicBezTo>
                  <a:cubicBezTo>
                    <a:pt x="179" y="8240"/>
                    <a:pt x="168" y="8230"/>
                    <a:pt x="168" y="8216"/>
                  </a:cubicBezTo>
                  <a:lnTo>
                    <a:pt x="168" y="8192"/>
                  </a:lnTo>
                  <a:lnTo>
                    <a:pt x="168" y="8168"/>
                  </a:lnTo>
                  <a:lnTo>
                    <a:pt x="168" y="8136"/>
                  </a:lnTo>
                  <a:lnTo>
                    <a:pt x="168" y="8088"/>
                  </a:lnTo>
                  <a:lnTo>
                    <a:pt x="168" y="8064"/>
                  </a:lnTo>
                  <a:lnTo>
                    <a:pt x="168" y="8040"/>
                  </a:lnTo>
                  <a:lnTo>
                    <a:pt x="168" y="8008"/>
                  </a:lnTo>
                  <a:lnTo>
                    <a:pt x="168" y="7984"/>
                  </a:lnTo>
                  <a:lnTo>
                    <a:pt x="168" y="7960"/>
                  </a:lnTo>
                  <a:lnTo>
                    <a:pt x="170" y="7968"/>
                  </a:lnTo>
                  <a:lnTo>
                    <a:pt x="162" y="7944"/>
                  </a:lnTo>
                  <a:cubicBezTo>
                    <a:pt x="161" y="7942"/>
                    <a:pt x="160" y="7939"/>
                    <a:pt x="160" y="7936"/>
                  </a:cubicBezTo>
                  <a:lnTo>
                    <a:pt x="160" y="7904"/>
                  </a:lnTo>
                  <a:lnTo>
                    <a:pt x="160" y="7880"/>
                  </a:lnTo>
                  <a:lnTo>
                    <a:pt x="160" y="7832"/>
                  </a:lnTo>
                  <a:lnTo>
                    <a:pt x="160" y="7800"/>
                  </a:lnTo>
                  <a:lnTo>
                    <a:pt x="160" y="7752"/>
                  </a:lnTo>
                  <a:lnTo>
                    <a:pt x="160" y="7696"/>
                  </a:lnTo>
                  <a:lnTo>
                    <a:pt x="160" y="7672"/>
                  </a:lnTo>
                  <a:lnTo>
                    <a:pt x="160" y="7624"/>
                  </a:lnTo>
                  <a:lnTo>
                    <a:pt x="160" y="7600"/>
                  </a:lnTo>
                  <a:lnTo>
                    <a:pt x="160" y="7544"/>
                  </a:lnTo>
                  <a:lnTo>
                    <a:pt x="160" y="7520"/>
                  </a:lnTo>
                  <a:lnTo>
                    <a:pt x="160" y="7464"/>
                  </a:lnTo>
                  <a:lnTo>
                    <a:pt x="160" y="7392"/>
                  </a:lnTo>
                  <a:lnTo>
                    <a:pt x="160" y="7336"/>
                  </a:lnTo>
                  <a:lnTo>
                    <a:pt x="160" y="7288"/>
                  </a:lnTo>
                  <a:lnTo>
                    <a:pt x="160" y="7232"/>
                  </a:lnTo>
                  <a:lnTo>
                    <a:pt x="160" y="7184"/>
                  </a:lnTo>
                  <a:lnTo>
                    <a:pt x="160" y="7128"/>
                  </a:lnTo>
                  <a:lnTo>
                    <a:pt x="160" y="7104"/>
                  </a:lnTo>
                  <a:lnTo>
                    <a:pt x="160" y="7080"/>
                  </a:lnTo>
                  <a:lnTo>
                    <a:pt x="160" y="7024"/>
                  </a:lnTo>
                  <a:lnTo>
                    <a:pt x="160" y="6976"/>
                  </a:lnTo>
                  <a:lnTo>
                    <a:pt x="160" y="6928"/>
                  </a:lnTo>
                  <a:lnTo>
                    <a:pt x="160" y="6872"/>
                  </a:lnTo>
                  <a:lnTo>
                    <a:pt x="160" y="6792"/>
                  </a:lnTo>
                  <a:lnTo>
                    <a:pt x="160" y="6744"/>
                  </a:lnTo>
                  <a:lnTo>
                    <a:pt x="160" y="6720"/>
                  </a:lnTo>
                  <a:lnTo>
                    <a:pt x="160" y="6664"/>
                  </a:lnTo>
                  <a:lnTo>
                    <a:pt x="162" y="6672"/>
                  </a:lnTo>
                  <a:lnTo>
                    <a:pt x="154" y="6648"/>
                  </a:lnTo>
                  <a:cubicBezTo>
                    <a:pt x="153" y="6646"/>
                    <a:pt x="152" y="6643"/>
                    <a:pt x="152" y="6640"/>
                  </a:cubicBezTo>
                  <a:lnTo>
                    <a:pt x="152" y="6584"/>
                  </a:lnTo>
                  <a:lnTo>
                    <a:pt x="152" y="6560"/>
                  </a:lnTo>
                  <a:lnTo>
                    <a:pt x="152" y="6512"/>
                  </a:lnTo>
                  <a:lnTo>
                    <a:pt x="152" y="6456"/>
                  </a:lnTo>
                  <a:lnTo>
                    <a:pt x="152" y="6384"/>
                  </a:lnTo>
                  <a:lnTo>
                    <a:pt x="152" y="6328"/>
                  </a:lnTo>
                  <a:lnTo>
                    <a:pt x="152" y="6280"/>
                  </a:lnTo>
                  <a:lnTo>
                    <a:pt x="152" y="6200"/>
                  </a:lnTo>
                  <a:lnTo>
                    <a:pt x="152" y="6152"/>
                  </a:lnTo>
                  <a:lnTo>
                    <a:pt x="152" y="6072"/>
                  </a:lnTo>
                  <a:lnTo>
                    <a:pt x="152" y="6016"/>
                  </a:lnTo>
                  <a:lnTo>
                    <a:pt x="152" y="5944"/>
                  </a:lnTo>
                  <a:lnTo>
                    <a:pt x="152" y="5864"/>
                  </a:lnTo>
                  <a:lnTo>
                    <a:pt x="152" y="5808"/>
                  </a:lnTo>
                  <a:lnTo>
                    <a:pt x="152" y="5760"/>
                  </a:lnTo>
                  <a:lnTo>
                    <a:pt x="152" y="5712"/>
                  </a:lnTo>
                  <a:lnTo>
                    <a:pt x="152" y="5656"/>
                  </a:lnTo>
                  <a:lnTo>
                    <a:pt x="152" y="5576"/>
                  </a:lnTo>
                  <a:lnTo>
                    <a:pt x="152" y="5528"/>
                  </a:lnTo>
                  <a:lnTo>
                    <a:pt x="152" y="5448"/>
                  </a:lnTo>
                  <a:lnTo>
                    <a:pt x="152" y="5376"/>
                  </a:lnTo>
                  <a:lnTo>
                    <a:pt x="152" y="5296"/>
                  </a:lnTo>
                  <a:lnTo>
                    <a:pt x="152" y="5240"/>
                  </a:lnTo>
                  <a:lnTo>
                    <a:pt x="152" y="5168"/>
                  </a:lnTo>
                  <a:lnTo>
                    <a:pt x="152" y="5112"/>
                  </a:lnTo>
                  <a:lnTo>
                    <a:pt x="152" y="5064"/>
                  </a:lnTo>
                  <a:lnTo>
                    <a:pt x="153" y="4987"/>
                  </a:lnTo>
                  <a:lnTo>
                    <a:pt x="144" y="4904"/>
                  </a:lnTo>
                  <a:lnTo>
                    <a:pt x="144" y="4856"/>
                  </a:lnTo>
                  <a:lnTo>
                    <a:pt x="144" y="4776"/>
                  </a:lnTo>
                  <a:lnTo>
                    <a:pt x="144" y="4696"/>
                  </a:lnTo>
                  <a:lnTo>
                    <a:pt x="144" y="4648"/>
                  </a:lnTo>
                  <a:lnTo>
                    <a:pt x="144" y="4568"/>
                  </a:lnTo>
                  <a:lnTo>
                    <a:pt x="144" y="4520"/>
                  </a:lnTo>
                  <a:lnTo>
                    <a:pt x="144" y="4440"/>
                  </a:lnTo>
                  <a:lnTo>
                    <a:pt x="144" y="4392"/>
                  </a:lnTo>
                  <a:lnTo>
                    <a:pt x="144" y="4312"/>
                  </a:lnTo>
                  <a:lnTo>
                    <a:pt x="144" y="4232"/>
                  </a:lnTo>
                  <a:lnTo>
                    <a:pt x="144" y="4128"/>
                  </a:lnTo>
                  <a:lnTo>
                    <a:pt x="144" y="4024"/>
                  </a:lnTo>
                  <a:lnTo>
                    <a:pt x="144" y="3896"/>
                  </a:lnTo>
                  <a:lnTo>
                    <a:pt x="144" y="3768"/>
                  </a:lnTo>
                  <a:lnTo>
                    <a:pt x="144" y="3640"/>
                  </a:lnTo>
                  <a:lnTo>
                    <a:pt x="144" y="3512"/>
                  </a:lnTo>
                  <a:lnTo>
                    <a:pt x="144" y="3384"/>
                  </a:lnTo>
                  <a:lnTo>
                    <a:pt x="144" y="3224"/>
                  </a:lnTo>
                  <a:lnTo>
                    <a:pt x="144" y="3096"/>
                  </a:lnTo>
                  <a:lnTo>
                    <a:pt x="144" y="2968"/>
                  </a:lnTo>
                  <a:lnTo>
                    <a:pt x="144" y="2864"/>
                  </a:lnTo>
                  <a:lnTo>
                    <a:pt x="144" y="2736"/>
                  </a:lnTo>
                  <a:lnTo>
                    <a:pt x="144" y="2632"/>
                  </a:lnTo>
                  <a:lnTo>
                    <a:pt x="144" y="2504"/>
                  </a:lnTo>
                  <a:lnTo>
                    <a:pt x="144" y="2400"/>
                  </a:lnTo>
                  <a:lnTo>
                    <a:pt x="144" y="2272"/>
                  </a:lnTo>
                  <a:lnTo>
                    <a:pt x="144" y="2136"/>
                  </a:lnTo>
                  <a:lnTo>
                    <a:pt x="145" y="2034"/>
                  </a:lnTo>
                  <a:lnTo>
                    <a:pt x="136" y="1904"/>
                  </a:lnTo>
                  <a:lnTo>
                    <a:pt x="136" y="1776"/>
                  </a:lnTo>
                  <a:lnTo>
                    <a:pt x="136" y="1672"/>
                  </a:lnTo>
                  <a:lnTo>
                    <a:pt x="136" y="1568"/>
                  </a:lnTo>
                  <a:lnTo>
                    <a:pt x="136" y="1440"/>
                  </a:lnTo>
                  <a:lnTo>
                    <a:pt x="136" y="1312"/>
                  </a:lnTo>
                  <a:lnTo>
                    <a:pt x="136" y="1184"/>
                  </a:lnTo>
                  <a:lnTo>
                    <a:pt x="136" y="1056"/>
                  </a:lnTo>
                  <a:lnTo>
                    <a:pt x="136" y="920"/>
                  </a:lnTo>
                  <a:lnTo>
                    <a:pt x="136" y="768"/>
                  </a:lnTo>
                  <a:lnTo>
                    <a:pt x="136" y="640"/>
                  </a:lnTo>
                  <a:lnTo>
                    <a:pt x="136" y="504"/>
                  </a:lnTo>
                  <a:lnTo>
                    <a:pt x="136" y="344"/>
                  </a:lnTo>
                  <a:lnTo>
                    <a:pt x="136" y="184"/>
                  </a:lnTo>
                  <a:lnTo>
                    <a:pt x="136" y="24"/>
                  </a:lnTo>
                  <a:lnTo>
                    <a:pt x="160" y="48"/>
                  </a:lnTo>
                  <a:lnTo>
                    <a:pt x="152" y="48"/>
                  </a:lnTo>
                  <a:lnTo>
                    <a:pt x="176" y="24"/>
                  </a:lnTo>
                  <a:lnTo>
                    <a:pt x="176" y="56"/>
                  </a:lnTo>
                  <a:cubicBezTo>
                    <a:pt x="176" y="70"/>
                    <a:pt x="166" y="80"/>
                    <a:pt x="152" y="80"/>
                  </a:cubicBezTo>
                  <a:lnTo>
                    <a:pt x="144" y="80"/>
                  </a:lnTo>
                  <a:lnTo>
                    <a:pt x="136" y="80"/>
                  </a:lnTo>
                  <a:lnTo>
                    <a:pt x="160" y="56"/>
                  </a:lnTo>
                  <a:lnTo>
                    <a:pt x="160" y="88"/>
                  </a:lnTo>
                  <a:cubicBezTo>
                    <a:pt x="160" y="102"/>
                    <a:pt x="150" y="112"/>
                    <a:pt x="136" y="112"/>
                  </a:cubicBezTo>
                  <a:lnTo>
                    <a:pt x="128" y="112"/>
                  </a:lnTo>
                  <a:lnTo>
                    <a:pt x="120" y="112"/>
                  </a:lnTo>
                  <a:lnTo>
                    <a:pt x="144" y="88"/>
                  </a:lnTo>
                  <a:lnTo>
                    <a:pt x="144" y="120"/>
                  </a:lnTo>
                  <a:lnTo>
                    <a:pt x="144" y="136"/>
                  </a:lnTo>
                  <a:lnTo>
                    <a:pt x="144" y="152"/>
                  </a:lnTo>
                  <a:cubicBezTo>
                    <a:pt x="144" y="166"/>
                    <a:pt x="134" y="176"/>
                    <a:pt x="120" y="176"/>
                  </a:cubicBezTo>
                  <a:lnTo>
                    <a:pt x="112" y="176"/>
                  </a:lnTo>
                  <a:lnTo>
                    <a:pt x="136" y="152"/>
                  </a:lnTo>
                  <a:lnTo>
                    <a:pt x="136" y="184"/>
                  </a:lnTo>
                  <a:lnTo>
                    <a:pt x="136" y="216"/>
                  </a:lnTo>
                  <a:lnTo>
                    <a:pt x="136" y="248"/>
                  </a:lnTo>
                  <a:lnTo>
                    <a:pt x="136" y="280"/>
                  </a:lnTo>
                  <a:cubicBezTo>
                    <a:pt x="136" y="282"/>
                    <a:pt x="136" y="284"/>
                    <a:pt x="136" y="286"/>
                  </a:cubicBezTo>
                  <a:lnTo>
                    <a:pt x="128" y="318"/>
                  </a:lnTo>
                  <a:lnTo>
                    <a:pt x="128" y="312"/>
                  </a:lnTo>
                  <a:lnTo>
                    <a:pt x="128" y="328"/>
                  </a:lnTo>
                  <a:lnTo>
                    <a:pt x="128" y="344"/>
                  </a:lnTo>
                  <a:cubicBezTo>
                    <a:pt x="128" y="358"/>
                    <a:pt x="118" y="368"/>
                    <a:pt x="104" y="368"/>
                  </a:cubicBezTo>
                  <a:lnTo>
                    <a:pt x="96" y="368"/>
                  </a:lnTo>
                  <a:lnTo>
                    <a:pt x="120" y="344"/>
                  </a:lnTo>
                  <a:lnTo>
                    <a:pt x="120" y="360"/>
                  </a:lnTo>
                  <a:lnTo>
                    <a:pt x="120" y="384"/>
                  </a:lnTo>
                  <a:cubicBezTo>
                    <a:pt x="120" y="398"/>
                    <a:pt x="110" y="408"/>
                    <a:pt x="96" y="408"/>
                  </a:cubicBezTo>
                  <a:lnTo>
                    <a:pt x="88" y="408"/>
                  </a:lnTo>
                  <a:lnTo>
                    <a:pt x="112" y="384"/>
                  </a:lnTo>
                  <a:lnTo>
                    <a:pt x="112" y="432"/>
                  </a:lnTo>
                  <a:lnTo>
                    <a:pt x="112" y="456"/>
                  </a:lnTo>
                  <a:lnTo>
                    <a:pt x="64" y="456"/>
                  </a:lnTo>
                  <a:lnTo>
                    <a:pt x="64" y="432"/>
                  </a:lnTo>
                  <a:lnTo>
                    <a:pt x="112" y="432"/>
                  </a:lnTo>
                  <a:lnTo>
                    <a:pt x="112" y="456"/>
                  </a:lnTo>
                  <a:cubicBezTo>
                    <a:pt x="112" y="470"/>
                    <a:pt x="102" y="480"/>
                    <a:pt x="88" y="480"/>
                  </a:cubicBezTo>
                  <a:lnTo>
                    <a:pt x="80" y="480"/>
                  </a:lnTo>
                  <a:cubicBezTo>
                    <a:pt x="67" y="480"/>
                    <a:pt x="56" y="470"/>
                    <a:pt x="56" y="456"/>
                  </a:cubicBezTo>
                  <a:lnTo>
                    <a:pt x="56" y="432"/>
                  </a:lnTo>
                  <a:lnTo>
                    <a:pt x="104" y="432"/>
                  </a:lnTo>
                  <a:lnTo>
                    <a:pt x="104" y="456"/>
                  </a:lnTo>
                  <a:lnTo>
                    <a:pt x="56" y="456"/>
                  </a:lnTo>
                  <a:lnTo>
                    <a:pt x="56" y="432"/>
                  </a:lnTo>
                  <a:lnTo>
                    <a:pt x="104" y="432"/>
                  </a:lnTo>
                  <a:lnTo>
                    <a:pt x="104" y="456"/>
                  </a:lnTo>
                  <a:lnTo>
                    <a:pt x="56" y="456"/>
                  </a:lnTo>
                  <a:lnTo>
                    <a:pt x="56" y="432"/>
                  </a:lnTo>
                  <a:lnTo>
                    <a:pt x="80" y="456"/>
                  </a:lnTo>
                  <a:lnTo>
                    <a:pt x="72" y="456"/>
                  </a:lnTo>
                  <a:lnTo>
                    <a:pt x="96" y="432"/>
                  </a:lnTo>
                  <a:lnTo>
                    <a:pt x="96" y="456"/>
                  </a:lnTo>
                  <a:lnTo>
                    <a:pt x="48" y="456"/>
                  </a:lnTo>
                  <a:lnTo>
                    <a:pt x="48" y="432"/>
                  </a:lnTo>
                  <a:lnTo>
                    <a:pt x="48" y="408"/>
                  </a:lnTo>
                  <a:lnTo>
                    <a:pt x="48" y="384"/>
                  </a:lnTo>
                  <a:lnTo>
                    <a:pt x="48" y="352"/>
                  </a:lnTo>
                  <a:lnTo>
                    <a:pt x="96" y="352"/>
                  </a:lnTo>
                  <a:lnTo>
                    <a:pt x="96" y="384"/>
                  </a:lnTo>
                  <a:lnTo>
                    <a:pt x="48" y="384"/>
                  </a:lnTo>
                  <a:lnTo>
                    <a:pt x="48" y="352"/>
                  </a:lnTo>
                  <a:lnTo>
                    <a:pt x="96" y="358"/>
                  </a:lnTo>
                  <a:lnTo>
                    <a:pt x="88" y="390"/>
                  </a:lnTo>
                  <a:cubicBezTo>
                    <a:pt x="85" y="402"/>
                    <a:pt x="74" y="410"/>
                    <a:pt x="62" y="408"/>
                  </a:cubicBezTo>
                  <a:cubicBezTo>
                    <a:pt x="50" y="407"/>
                    <a:pt x="40" y="397"/>
                    <a:pt x="40" y="384"/>
                  </a:cubicBezTo>
                  <a:lnTo>
                    <a:pt x="40" y="352"/>
                  </a:lnTo>
                  <a:lnTo>
                    <a:pt x="88" y="352"/>
                  </a:lnTo>
                  <a:lnTo>
                    <a:pt x="88" y="384"/>
                  </a:lnTo>
                  <a:lnTo>
                    <a:pt x="40" y="384"/>
                  </a:lnTo>
                  <a:lnTo>
                    <a:pt x="40" y="352"/>
                  </a:lnTo>
                  <a:lnTo>
                    <a:pt x="88" y="352"/>
                  </a:lnTo>
                  <a:lnTo>
                    <a:pt x="88" y="384"/>
                  </a:lnTo>
                  <a:cubicBezTo>
                    <a:pt x="88" y="398"/>
                    <a:pt x="78" y="408"/>
                    <a:pt x="64" y="408"/>
                  </a:cubicBezTo>
                  <a:lnTo>
                    <a:pt x="56" y="408"/>
                  </a:lnTo>
                  <a:lnTo>
                    <a:pt x="80" y="384"/>
                  </a:lnTo>
                  <a:lnTo>
                    <a:pt x="80" y="408"/>
                  </a:lnTo>
                  <a:lnTo>
                    <a:pt x="80" y="432"/>
                  </a:lnTo>
                  <a:lnTo>
                    <a:pt x="80" y="456"/>
                  </a:lnTo>
                  <a:lnTo>
                    <a:pt x="32" y="456"/>
                  </a:lnTo>
                  <a:lnTo>
                    <a:pt x="32" y="432"/>
                  </a:lnTo>
                  <a:lnTo>
                    <a:pt x="80" y="432"/>
                  </a:lnTo>
                  <a:lnTo>
                    <a:pt x="80" y="456"/>
                  </a:lnTo>
                  <a:lnTo>
                    <a:pt x="32" y="456"/>
                  </a:lnTo>
                  <a:lnTo>
                    <a:pt x="32" y="432"/>
                  </a:lnTo>
                  <a:lnTo>
                    <a:pt x="80" y="432"/>
                  </a:lnTo>
                  <a:lnTo>
                    <a:pt x="80" y="456"/>
                  </a:lnTo>
                  <a:lnTo>
                    <a:pt x="32" y="456"/>
                  </a:lnTo>
                  <a:lnTo>
                    <a:pt x="32" y="432"/>
                  </a:lnTo>
                  <a:lnTo>
                    <a:pt x="56" y="456"/>
                  </a:lnTo>
                  <a:lnTo>
                    <a:pt x="48" y="456"/>
                  </a:lnTo>
                  <a:lnTo>
                    <a:pt x="72" y="432"/>
                  </a:lnTo>
                  <a:lnTo>
                    <a:pt x="72" y="456"/>
                  </a:lnTo>
                  <a:lnTo>
                    <a:pt x="24" y="456"/>
                  </a:lnTo>
                  <a:lnTo>
                    <a:pt x="24" y="432"/>
                  </a:lnTo>
                  <a:lnTo>
                    <a:pt x="72" y="432"/>
                  </a:lnTo>
                  <a:lnTo>
                    <a:pt x="72" y="456"/>
                  </a:lnTo>
                  <a:lnTo>
                    <a:pt x="24" y="456"/>
                  </a:lnTo>
                  <a:lnTo>
                    <a:pt x="24" y="432"/>
                  </a:lnTo>
                  <a:lnTo>
                    <a:pt x="72" y="432"/>
                  </a:lnTo>
                  <a:lnTo>
                    <a:pt x="72" y="456"/>
                  </a:lnTo>
                  <a:lnTo>
                    <a:pt x="24" y="456"/>
                  </a:lnTo>
                  <a:lnTo>
                    <a:pt x="24" y="432"/>
                  </a:lnTo>
                  <a:lnTo>
                    <a:pt x="72" y="432"/>
                  </a:lnTo>
                  <a:lnTo>
                    <a:pt x="72" y="456"/>
                  </a:lnTo>
                  <a:cubicBezTo>
                    <a:pt x="72" y="470"/>
                    <a:pt x="62" y="480"/>
                    <a:pt x="48" y="480"/>
                  </a:cubicBezTo>
                  <a:lnTo>
                    <a:pt x="40" y="480"/>
                  </a:lnTo>
                  <a:cubicBezTo>
                    <a:pt x="27" y="480"/>
                    <a:pt x="16" y="470"/>
                    <a:pt x="16" y="456"/>
                  </a:cubicBezTo>
                  <a:lnTo>
                    <a:pt x="16" y="432"/>
                  </a:lnTo>
                  <a:lnTo>
                    <a:pt x="64" y="432"/>
                  </a:lnTo>
                  <a:lnTo>
                    <a:pt x="64" y="456"/>
                  </a:lnTo>
                  <a:lnTo>
                    <a:pt x="64" y="488"/>
                  </a:lnTo>
                  <a:lnTo>
                    <a:pt x="64" y="512"/>
                  </a:lnTo>
                  <a:lnTo>
                    <a:pt x="64" y="536"/>
                  </a:lnTo>
                  <a:lnTo>
                    <a:pt x="16" y="536"/>
                  </a:lnTo>
                  <a:lnTo>
                    <a:pt x="16" y="512"/>
                  </a:lnTo>
                  <a:lnTo>
                    <a:pt x="64" y="512"/>
                  </a:lnTo>
                  <a:lnTo>
                    <a:pt x="64" y="536"/>
                  </a:lnTo>
                  <a:lnTo>
                    <a:pt x="64" y="560"/>
                  </a:lnTo>
                  <a:lnTo>
                    <a:pt x="64" y="584"/>
                  </a:lnTo>
                  <a:lnTo>
                    <a:pt x="64" y="616"/>
                  </a:lnTo>
                  <a:cubicBezTo>
                    <a:pt x="64" y="630"/>
                    <a:pt x="54" y="640"/>
                    <a:pt x="40" y="640"/>
                  </a:cubicBezTo>
                  <a:lnTo>
                    <a:pt x="32" y="640"/>
                  </a:lnTo>
                  <a:lnTo>
                    <a:pt x="56" y="616"/>
                  </a:lnTo>
                  <a:lnTo>
                    <a:pt x="56" y="640"/>
                  </a:lnTo>
                  <a:lnTo>
                    <a:pt x="56" y="664"/>
                  </a:lnTo>
                  <a:lnTo>
                    <a:pt x="56" y="688"/>
                  </a:lnTo>
                  <a:lnTo>
                    <a:pt x="8" y="688"/>
                  </a:lnTo>
                  <a:lnTo>
                    <a:pt x="8" y="664"/>
                  </a:lnTo>
                  <a:lnTo>
                    <a:pt x="56" y="664"/>
                  </a:lnTo>
                  <a:lnTo>
                    <a:pt x="56" y="688"/>
                  </a:lnTo>
                  <a:lnTo>
                    <a:pt x="8" y="688"/>
                  </a:lnTo>
                  <a:lnTo>
                    <a:pt x="8" y="664"/>
                  </a:lnTo>
                  <a:lnTo>
                    <a:pt x="56" y="664"/>
                  </a:lnTo>
                  <a:lnTo>
                    <a:pt x="56" y="688"/>
                  </a:lnTo>
                  <a:lnTo>
                    <a:pt x="8" y="688"/>
                  </a:lnTo>
                  <a:lnTo>
                    <a:pt x="8" y="664"/>
                  </a:lnTo>
                  <a:lnTo>
                    <a:pt x="32" y="688"/>
                  </a:lnTo>
                  <a:lnTo>
                    <a:pt x="24" y="688"/>
                  </a:lnTo>
                  <a:lnTo>
                    <a:pt x="48" y="664"/>
                  </a:lnTo>
                  <a:lnTo>
                    <a:pt x="48" y="688"/>
                  </a:lnTo>
                  <a:lnTo>
                    <a:pt x="0" y="688"/>
                  </a:lnTo>
                  <a:lnTo>
                    <a:pt x="0" y="664"/>
                  </a:lnTo>
                  <a:lnTo>
                    <a:pt x="48" y="664"/>
                  </a:lnTo>
                  <a:lnTo>
                    <a:pt x="48" y="688"/>
                  </a:lnTo>
                  <a:lnTo>
                    <a:pt x="0" y="688"/>
                  </a:lnTo>
                  <a:lnTo>
                    <a:pt x="0" y="664"/>
                  </a:lnTo>
                  <a:lnTo>
                    <a:pt x="48" y="664"/>
                  </a:lnTo>
                  <a:lnTo>
                    <a:pt x="48" y="688"/>
                  </a:lnTo>
                  <a:lnTo>
                    <a:pt x="48" y="720"/>
                  </a:lnTo>
                  <a:lnTo>
                    <a:pt x="48" y="744"/>
                  </a:lnTo>
                  <a:cubicBezTo>
                    <a:pt x="48" y="758"/>
                    <a:pt x="38" y="768"/>
                    <a:pt x="24" y="768"/>
                  </a:cubicBezTo>
                  <a:cubicBezTo>
                    <a:pt x="11" y="768"/>
                    <a:pt x="0" y="758"/>
                    <a:pt x="0" y="74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8" name="Freeform 40"/>
            <p:cNvSpPr>
              <a:spLocks/>
            </p:cNvSpPr>
            <p:nvPr/>
          </p:nvSpPr>
          <p:spPr bwMode="auto">
            <a:xfrm>
              <a:off x="3456708" y="4766699"/>
              <a:ext cx="31632" cy="738415"/>
            </a:xfrm>
            <a:custGeom>
              <a:avLst/>
              <a:gdLst>
                <a:gd name="T0" fmla="*/ 48 w 272"/>
                <a:gd name="T1" fmla="*/ 3536 h 3976"/>
                <a:gd name="T2" fmla="*/ 56 w 272"/>
                <a:gd name="T3" fmla="*/ 3744 h 3976"/>
                <a:gd name="T4" fmla="*/ 16 w 272"/>
                <a:gd name="T5" fmla="*/ 3776 h 3976"/>
                <a:gd name="T6" fmla="*/ 56 w 272"/>
                <a:gd name="T7" fmla="*/ 3720 h 3976"/>
                <a:gd name="T8" fmla="*/ 64 w 272"/>
                <a:gd name="T9" fmla="*/ 3800 h 3976"/>
                <a:gd name="T10" fmla="*/ 72 w 272"/>
                <a:gd name="T11" fmla="*/ 3872 h 3976"/>
                <a:gd name="T12" fmla="*/ 88 w 272"/>
                <a:gd name="T13" fmla="*/ 3800 h 3976"/>
                <a:gd name="T14" fmla="*/ 120 w 272"/>
                <a:gd name="T15" fmla="*/ 3880 h 3976"/>
                <a:gd name="T16" fmla="*/ 80 w 272"/>
                <a:gd name="T17" fmla="*/ 3904 h 3976"/>
                <a:gd name="T18" fmla="*/ 88 w 272"/>
                <a:gd name="T19" fmla="*/ 3824 h 3976"/>
                <a:gd name="T20" fmla="*/ 112 w 272"/>
                <a:gd name="T21" fmla="*/ 3872 h 3976"/>
                <a:gd name="T22" fmla="*/ 120 w 272"/>
                <a:gd name="T23" fmla="*/ 3800 h 3976"/>
                <a:gd name="T24" fmla="*/ 128 w 272"/>
                <a:gd name="T25" fmla="*/ 3872 h 3976"/>
                <a:gd name="T26" fmla="*/ 136 w 272"/>
                <a:gd name="T27" fmla="*/ 3800 h 3976"/>
                <a:gd name="T28" fmla="*/ 176 w 272"/>
                <a:gd name="T29" fmla="*/ 3848 h 3976"/>
                <a:gd name="T30" fmla="*/ 136 w 272"/>
                <a:gd name="T31" fmla="*/ 3824 h 3976"/>
                <a:gd name="T32" fmla="*/ 200 w 272"/>
                <a:gd name="T33" fmla="*/ 3824 h 3976"/>
                <a:gd name="T34" fmla="*/ 192 w 272"/>
                <a:gd name="T35" fmla="*/ 3824 h 3976"/>
                <a:gd name="T36" fmla="*/ 216 w 272"/>
                <a:gd name="T37" fmla="*/ 3824 h 3976"/>
                <a:gd name="T38" fmla="*/ 184 w 272"/>
                <a:gd name="T39" fmla="*/ 3776 h 3976"/>
                <a:gd name="T40" fmla="*/ 240 w 272"/>
                <a:gd name="T41" fmla="*/ 3744 h 3976"/>
                <a:gd name="T42" fmla="*/ 216 w 272"/>
                <a:gd name="T43" fmla="*/ 3592 h 3976"/>
                <a:gd name="T44" fmla="*/ 200 w 272"/>
                <a:gd name="T45" fmla="*/ 3408 h 3976"/>
                <a:gd name="T46" fmla="*/ 208 w 272"/>
                <a:gd name="T47" fmla="*/ 3232 h 3976"/>
                <a:gd name="T48" fmla="*/ 208 w 272"/>
                <a:gd name="T49" fmla="*/ 2944 h 3976"/>
                <a:gd name="T50" fmla="*/ 208 w 272"/>
                <a:gd name="T51" fmla="*/ 2632 h 3976"/>
                <a:gd name="T52" fmla="*/ 216 w 272"/>
                <a:gd name="T53" fmla="*/ 1992 h 3976"/>
                <a:gd name="T54" fmla="*/ 216 w 272"/>
                <a:gd name="T55" fmla="*/ 1368 h 3976"/>
                <a:gd name="T56" fmla="*/ 216 w 272"/>
                <a:gd name="T57" fmla="*/ 720 h 3976"/>
                <a:gd name="T58" fmla="*/ 224 w 272"/>
                <a:gd name="T59" fmla="*/ 488 h 3976"/>
                <a:gd name="T60" fmla="*/ 224 w 272"/>
                <a:gd name="T61" fmla="*/ 176 h 3976"/>
                <a:gd name="T62" fmla="*/ 272 w 272"/>
                <a:gd name="T63" fmla="*/ 128 h 3976"/>
                <a:gd name="T64" fmla="*/ 272 w 272"/>
                <a:gd name="T65" fmla="*/ 440 h 3976"/>
                <a:gd name="T66" fmla="*/ 264 w 272"/>
                <a:gd name="T67" fmla="*/ 678 h 3976"/>
                <a:gd name="T68" fmla="*/ 264 w 272"/>
                <a:gd name="T69" fmla="*/ 1240 h 3976"/>
                <a:gd name="T70" fmla="*/ 264 w 272"/>
                <a:gd name="T71" fmla="*/ 1888 h 3976"/>
                <a:gd name="T72" fmla="*/ 256 w 272"/>
                <a:gd name="T73" fmla="*/ 2528 h 3976"/>
                <a:gd name="T74" fmla="*/ 256 w 272"/>
                <a:gd name="T75" fmla="*/ 2896 h 3976"/>
                <a:gd name="T76" fmla="*/ 256 w 272"/>
                <a:gd name="T77" fmla="*/ 3176 h 3976"/>
                <a:gd name="T78" fmla="*/ 248 w 272"/>
                <a:gd name="T79" fmla="*/ 3360 h 3976"/>
                <a:gd name="T80" fmla="*/ 248 w 272"/>
                <a:gd name="T81" fmla="*/ 3616 h 3976"/>
                <a:gd name="T82" fmla="*/ 192 w 272"/>
                <a:gd name="T83" fmla="*/ 3776 h 3976"/>
                <a:gd name="T84" fmla="*/ 208 w 272"/>
                <a:gd name="T85" fmla="*/ 3800 h 3976"/>
                <a:gd name="T86" fmla="*/ 216 w 272"/>
                <a:gd name="T87" fmla="*/ 3824 h 3976"/>
                <a:gd name="T88" fmla="*/ 208 w 272"/>
                <a:gd name="T89" fmla="*/ 3824 h 3976"/>
                <a:gd name="T90" fmla="*/ 160 w 272"/>
                <a:gd name="T91" fmla="*/ 3872 h 3976"/>
                <a:gd name="T92" fmla="*/ 176 w 272"/>
                <a:gd name="T93" fmla="*/ 3848 h 3976"/>
                <a:gd name="T94" fmla="*/ 160 w 272"/>
                <a:gd name="T95" fmla="*/ 3824 h 3976"/>
                <a:gd name="T96" fmla="*/ 152 w 272"/>
                <a:gd name="T97" fmla="*/ 3824 h 3976"/>
                <a:gd name="T98" fmla="*/ 88 w 272"/>
                <a:gd name="T99" fmla="*/ 3848 h 3976"/>
                <a:gd name="T100" fmla="*/ 136 w 272"/>
                <a:gd name="T101" fmla="*/ 3824 h 3976"/>
                <a:gd name="T102" fmla="*/ 128 w 272"/>
                <a:gd name="T103" fmla="*/ 3928 h 3976"/>
                <a:gd name="T104" fmla="*/ 96 w 272"/>
                <a:gd name="T105" fmla="*/ 3872 h 3976"/>
                <a:gd name="T106" fmla="*/ 80 w 272"/>
                <a:gd name="T107" fmla="*/ 3872 h 3976"/>
                <a:gd name="T108" fmla="*/ 88 w 272"/>
                <a:gd name="T109" fmla="*/ 3848 h 3976"/>
                <a:gd name="T110" fmla="*/ 32 w 272"/>
                <a:gd name="T111" fmla="*/ 3776 h 3976"/>
                <a:gd name="T112" fmla="*/ 64 w 272"/>
                <a:gd name="T113" fmla="*/ 3776 h 3976"/>
                <a:gd name="T114" fmla="*/ 8 w 272"/>
                <a:gd name="T115" fmla="*/ 3696 h 3976"/>
                <a:gd name="T116" fmla="*/ 0 w 272"/>
                <a:gd name="T117" fmla="*/ 3488 h 3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72" h="3976">
                  <a:moveTo>
                    <a:pt x="48" y="3280"/>
                  </a:moveTo>
                  <a:lnTo>
                    <a:pt x="48" y="3304"/>
                  </a:lnTo>
                  <a:lnTo>
                    <a:pt x="48" y="3360"/>
                  </a:lnTo>
                  <a:lnTo>
                    <a:pt x="48" y="3384"/>
                  </a:lnTo>
                  <a:lnTo>
                    <a:pt x="48" y="3408"/>
                  </a:lnTo>
                  <a:lnTo>
                    <a:pt x="48" y="3440"/>
                  </a:lnTo>
                  <a:lnTo>
                    <a:pt x="48" y="3464"/>
                  </a:lnTo>
                  <a:lnTo>
                    <a:pt x="48" y="3488"/>
                  </a:lnTo>
                  <a:lnTo>
                    <a:pt x="48" y="3512"/>
                  </a:lnTo>
                  <a:lnTo>
                    <a:pt x="48" y="3536"/>
                  </a:lnTo>
                  <a:lnTo>
                    <a:pt x="48" y="3592"/>
                  </a:lnTo>
                  <a:lnTo>
                    <a:pt x="48" y="3616"/>
                  </a:lnTo>
                  <a:lnTo>
                    <a:pt x="48" y="3640"/>
                  </a:lnTo>
                  <a:lnTo>
                    <a:pt x="48" y="3672"/>
                  </a:lnTo>
                  <a:lnTo>
                    <a:pt x="48" y="3696"/>
                  </a:lnTo>
                  <a:lnTo>
                    <a:pt x="24" y="3672"/>
                  </a:lnTo>
                  <a:lnTo>
                    <a:pt x="32" y="3672"/>
                  </a:lnTo>
                  <a:cubicBezTo>
                    <a:pt x="46" y="3672"/>
                    <a:pt x="56" y="3683"/>
                    <a:pt x="56" y="3696"/>
                  </a:cubicBezTo>
                  <a:lnTo>
                    <a:pt x="56" y="3720"/>
                  </a:lnTo>
                  <a:lnTo>
                    <a:pt x="56" y="3744"/>
                  </a:lnTo>
                  <a:lnTo>
                    <a:pt x="56" y="3776"/>
                  </a:lnTo>
                  <a:lnTo>
                    <a:pt x="32" y="3752"/>
                  </a:lnTo>
                  <a:lnTo>
                    <a:pt x="40" y="3752"/>
                  </a:lnTo>
                  <a:lnTo>
                    <a:pt x="16" y="3776"/>
                  </a:lnTo>
                  <a:lnTo>
                    <a:pt x="16" y="3744"/>
                  </a:lnTo>
                  <a:cubicBezTo>
                    <a:pt x="16" y="3731"/>
                    <a:pt x="27" y="3720"/>
                    <a:pt x="40" y="3720"/>
                  </a:cubicBezTo>
                  <a:cubicBezTo>
                    <a:pt x="54" y="3720"/>
                    <a:pt x="64" y="3731"/>
                    <a:pt x="64" y="3744"/>
                  </a:cubicBezTo>
                  <a:lnTo>
                    <a:pt x="64" y="3776"/>
                  </a:lnTo>
                  <a:cubicBezTo>
                    <a:pt x="64" y="3790"/>
                    <a:pt x="54" y="3800"/>
                    <a:pt x="40" y="3800"/>
                  </a:cubicBezTo>
                  <a:cubicBezTo>
                    <a:pt x="27" y="3800"/>
                    <a:pt x="16" y="3790"/>
                    <a:pt x="16" y="3776"/>
                  </a:cubicBezTo>
                  <a:lnTo>
                    <a:pt x="16" y="3744"/>
                  </a:lnTo>
                  <a:cubicBezTo>
                    <a:pt x="16" y="3731"/>
                    <a:pt x="27" y="3720"/>
                    <a:pt x="40" y="3720"/>
                  </a:cubicBezTo>
                  <a:cubicBezTo>
                    <a:pt x="54" y="3720"/>
                    <a:pt x="64" y="3731"/>
                    <a:pt x="64" y="3744"/>
                  </a:cubicBezTo>
                  <a:lnTo>
                    <a:pt x="64" y="3776"/>
                  </a:lnTo>
                  <a:lnTo>
                    <a:pt x="40" y="3752"/>
                  </a:lnTo>
                  <a:lnTo>
                    <a:pt x="48" y="3752"/>
                  </a:lnTo>
                  <a:lnTo>
                    <a:pt x="56" y="3752"/>
                  </a:lnTo>
                  <a:lnTo>
                    <a:pt x="32" y="3776"/>
                  </a:lnTo>
                  <a:lnTo>
                    <a:pt x="32" y="3744"/>
                  </a:lnTo>
                  <a:cubicBezTo>
                    <a:pt x="32" y="3731"/>
                    <a:pt x="43" y="3720"/>
                    <a:pt x="56" y="3720"/>
                  </a:cubicBezTo>
                  <a:cubicBezTo>
                    <a:pt x="70" y="3720"/>
                    <a:pt x="80" y="3731"/>
                    <a:pt x="80" y="3744"/>
                  </a:cubicBezTo>
                  <a:lnTo>
                    <a:pt x="80" y="3776"/>
                  </a:lnTo>
                  <a:lnTo>
                    <a:pt x="80" y="3800"/>
                  </a:lnTo>
                  <a:lnTo>
                    <a:pt x="80" y="3824"/>
                  </a:lnTo>
                  <a:lnTo>
                    <a:pt x="80" y="3848"/>
                  </a:lnTo>
                  <a:lnTo>
                    <a:pt x="56" y="3824"/>
                  </a:lnTo>
                  <a:lnTo>
                    <a:pt x="64" y="3824"/>
                  </a:lnTo>
                  <a:lnTo>
                    <a:pt x="40" y="3848"/>
                  </a:lnTo>
                  <a:lnTo>
                    <a:pt x="40" y="3824"/>
                  </a:lnTo>
                  <a:cubicBezTo>
                    <a:pt x="40" y="3811"/>
                    <a:pt x="51" y="3800"/>
                    <a:pt x="64" y="3800"/>
                  </a:cubicBezTo>
                  <a:cubicBezTo>
                    <a:pt x="78" y="3800"/>
                    <a:pt x="88" y="3811"/>
                    <a:pt x="88" y="3824"/>
                  </a:cubicBezTo>
                  <a:lnTo>
                    <a:pt x="88" y="3848"/>
                  </a:lnTo>
                  <a:cubicBezTo>
                    <a:pt x="88" y="3862"/>
                    <a:pt x="78" y="3872"/>
                    <a:pt x="64" y="3872"/>
                  </a:cubicBezTo>
                  <a:cubicBezTo>
                    <a:pt x="51" y="3872"/>
                    <a:pt x="40" y="3862"/>
                    <a:pt x="40" y="3848"/>
                  </a:cubicBezTo>
                  <a:lnTo>
                    <a:pt x="40" y="3824"/>
                  </a:lnTo>
                  <a:cubicBezTo>
                    <a:pt x="40" y="3811"/>
                    <a:pt x="51" y="3800"/>
                    <a:pt x="64" y="3800"/>
                  </a:cubicBezTo>
                  <a:lnTo>
                    <a:pt x="72" y="3800"/>
                  </a:lnTo>
                  <a:cubicBezTo>
                    <a:pt x="86" y="3800"/>
                    <a:pt x="96" y="3811"/>
                    <a:pt x="96" y="3824"/>
                  </a:cubicBezTo>
                  <a:lnTo>
                    <a:pt x="96" y="3848"/>
                  </a:lnTo>
                  <a:cubicBezTo>
                    <a:pt x="96" y="3862"/>
                    <a:pt x="86" y="3872"/>
                    <a:pt x="72" y="3872"/>
                  </a:cubicBezTo>
                  <a:cubicBezTo>
                    <a:pt x="59" y="3872"/>
                    <a:pt x="48" y="3862"/>
                    <a:pt x="48" y="3848"/>
                  </a:cubicBezTo>
                  <a:lnTo>
                    <a:pt x="48" y="3824"/>
                  </a:lnTo>
                  <a:cubicBezTo>
                    <a:pt x="48" y="3813"/>
                    <a:pt x="57" y="3803"/>
                    <a:pt x="69" y="3801"/>
                  </a:cubicBezTo>
                  <a:cubicBezTo>
                    <a:pt x="80" y="3799"/>
                    <a:pt x="92" y="3806"/>
                    <a:pt x="95" y="3817"/>
                  </a:cubicBezTo>
                  <a:lnTo>
                    <a:pt x="103" y="3841"/>
                  </a:lnTo>
                  <a:lnTo>
                    <a:pt x="80" y="3824"/>
                  </a:lnTo>
                  <a:lnTo>
                    <a:pt x="88" y="3824"/>
                  </a:lnTo>
                  <a:lnTo>
                    <a:pt x="64" y="3848"/>
                  </a:lnTo>
                  <a:lnTo>
                    <a:pt x="64" y="3824"/>
                  </a:lnTo>
                  <a:cubicBezTo>
                    <a:pt x="64" y="3811"/>
                    <a:pt x="75" y="3800"/>
                    <a:pt x="88" y="3800"/>
                  </a:cubicBezTo>
                  <a:cubicBezTo>
                    <a:pt x="102" y="3800"/>
                    <a:pt x="112" y="3811"/>
                    <a:pt x="112" y="3824"/>
                  </a:cubicBezTo>
                  <a:lnTo>
                    <a:pt x="112" y="3848"/>
                  </a:lnTo>
                  <a:lnTo>
                    <a:pt x="112" y="3880"/>
                  </a:lnTo>
                  <a:cubicBezTo>
                    <a:pt x="112" y="3894"/>
                    <a:pt x="102" y="3904"/>
                    <a:pt x="88" y="3904"/>
                  </a:cubicBezTo>
                  <a:cubicBezTo>
                    <a:pt x="75" y="3904"/>
                    <a:pt x="64" y="3894"/>
                    <a:pt x="64" y="3880"/>
                  </a:cubicBezTo>
                  <a:lnTo>
                    <a:pt x="64" y="3848"/>
                  </a:lnTo>
                  <a:cubicBezTo>
                    <a:pt x="64" y="3835"/>
                    <a:pt x="75" y="3824"/>
                    <a:pt x="88" y="3824"/>
                  </a:cubicBezTo>
                  <a:lnTo>
                    <a:pt x="96" y="3824"/>
                  </a:lnTo>
                  <a:cubicBezTo>
                    <a:pt x="110" y="3824"/>
                    <a:pt x="120" y="3835"/>
                    <a:pt x="120" y="3848"/>
                  </a:cubicBezTo>
                  <a:lnTo>
                    <a:pt x="120" y="3880"/>
                  </a:lnTo>
                  <a:lnTo>
                    <a:pt x="120" y="3904"/>
                  </a:lnTo>
                  <a:lnTo>
                    <a:pt x="96" y="3880"/>
                  </a:lnTo>
                  <a:lnTo>
                    <a:pt x="104" y="3880"/>
                  </a:lnTo>
                  <a:cubicBezTo>
                    <a:pt x="118" y="3880"/>
                    <a:pt x="128" y="3891"/>
                    <a:pt x="128" y="3904"/>
                  </a:cubicBezTo>
                  <a:lnTo>
                    <a:pt x="128" y="3928"/>
                  </a:lnTo>
                  <a:lnTo>
                    <a:pt x="128" y="3952"/>
                  </a:lnTo>
                  <a:cubicBezTo>
                    <a:pt x="128" y="3966"/>
                    <a:pt x="118" y="3976"/>
                    <a:pt x="104" y="3976"/>
                  </a:cubicBezTo>
                  <a:cubicBezTo>
                    <a:pt x="91" y="3976"/>
                    <a:pt x="80" y="3966"/>
                    <a:pt x="80" y="3952"/>
                  </a:cubicBezTo>
                  <a:lnTo>
                    <a:pt x="80" y="3928"/>
                  </a:lnTo>
                  <a:lnTo>
                    <a:pt x="80" y="3904"/>
                  </a:lnTo>
                  <a:lnTo>
                    <a:pt x="80" y="3880"/>
                  </a:lnTo>
                  <a:lnTo>
                    <a:pt x="80" y="3848"/>
                  </a:lnTo>
                  <a:lnTo>
                    <a:pt x="80" y="3824"/>
                  </a:lnTo>
                  <a:cubicBezTo>
                    <a:pt x="80" y="3811"/>
                    <a:pt x="91" y="3800"/>
                    <a:pt x="104" y="3800"/>
                  </a:cubicBezTo>
                  <a:cubicBezTo>
                    <a:pt x="118" y="3800"/>
                    <a:pt x="128" y="3811"/>
                    <a:pt x="128" y="3824"/>
                  </a:cubicBezTo>
                  <a:lnTo>
                    <a:pt x="128" y="3848"/>
                  </a:lnTo>
                  <a:lnTo>
                    <a:pt x="104" y="3824"/>
                  </a:lnTo>
                  <a:lnTo>
                    <a:pt x="112" y="3824"/>
                  </a:lnTo>
                  <a:lnTo>
                    <a:pt x="88" y="3848"/>
                  </a:lnTo>
                  <a:lnTo>
                    <a:pt x="88" y="3824"/>
                  </a:lnTo>
                  <a:cubicBezTo>
                    <a:pt x="88" y="3811"/>
                    <a:pt x="99" y="3800"/>
                    <a:pt x="112" y="3800"/>
                  </a:cubicBezTo>
                  <a:cubicBezTo>
                    <a:pt x="126" y="3800"/>
                    <a:pt x="136" y="3811"/>
                    <a:pt x="136" y="3824"/>
                  </a:cubicBezTo>
                  <a:lnTo>
                    <a:pt x="136" y="3848"/>
                  </a:lnTo>
                  <a:cubicBezTo>
                    <a:pt x="136" y="3862"/>
                    <a:pt x="126" y="3872"/>
                    <a:pt x="112" y="3872"/>
                  </a:cubicBezTo>
                  <a:cubicBezTo>
                    <a:pt x="99" y="3872"/>
                    <a:pt x="88" y="3862"/>
                    <a:pt x="88" y="3848"/>
                  </a:cubicBezTo>
                  <a:lnTo>
                    <a:pt x="88" y="3824"/>
                  </a:lnTo>
                  <a:cubicBezTo>
                    <a:pt x="88" y="3811"/>
                    <a:pt x="99" y="3800"/>
                    <a:pt x="112" y="3800"/>
                  </a:cubicBezTo>
                  <a:cubicBezTo>
                    <a:pt x="126" y="3800"/>
                    <a:pt x="136" y="3811"/>
                    <a:pt x="136" y="3824"/>
                  </a:cubicBezTo>
                  <a:lnTo>
                    <a:pt x="136" y="3848"/>
                  </a:lnTo>
                  <a:cubicBezTo>
                    <a:pt x="136" y="3862"/>
                    <a:pt x="126" y="3872"/>
                    <a:pt x="112" y="3872"/>
                  </a:cubicBezTo>
                  <a:cubicBezTo>
                    <a:pt x="99" y="3872"/>
                    <a:pt x="88" y="3862"/>
                    <a:pt x="88" y="3848"/>
                  </a:cubicBezTo>
                  <a:lnTo>
                    <a:pt x="88" y="3824"/>
                  </a:lnTo>
                  <a:cubicBezTo>
                    <a:pt x="88" y="3811"/>
                    <a:pt x="99" y="3800"/>
                    <a:pt x="112" y="3800"/>
                  </a:cubicBezTo>
                  <a:cubicBezTo>
                    <a:pt x="126" y="3800"/>
                    <a:pt x="136" y="3811"/>
                    <a:pt x="136" y="3824"/>
                  </a:cubicBezTo>
                  <a:lnTo>
                    <a:pt x="136" y="3848"/>
                  </a:lnTo>
                  <a:lnTo>
                    <a:pt x="112" y="3824"/>
                  </a:lnTo>
                  <a:lnTo>
                    <a:pt x="120" y="3824"/>
                  </a:lnTo>
                  <a:lnTo>
                    <a:pt x="96" y="3848"/>
                  </a:lnTo>
                  <a:lnTo>
                    <a:pt x="96" y="3824"/>
                  </a:lnTo>
                  <a:cubicBezTo>
                    <a:pt x="96" y="3811"/>
                    <a:pt x="107" y="3800"/>
                    <a:pt x="120" y="3800"/>
                  </a:cubicBezTo>
                  <a:cubicBezTo>
                    <a:pt x="134" y="3800"/>
                    <a:pt x="144" y="3811"/>
                    <a:pt x="144" y="3824"/>
                  </a:cubicBezTo>
                  <a:lnTo>
                    <a:pt x="144" y="3848"/>
                  </a:lnTo>
                  <a:lnTo>
                    <a:pt x="120" y="3824"/>
                  </a:lnTo>
                  <a:lnTo>
                    <a:pt x="128" y="3824"/>
                  </a:lnTo>
                  <a:lnTo>
                    <a:pt x="104" y="3848"/>
                  </a:lnTo>
                  <a:lnTo>
                    <a:pt x="104" y="3824"/>
                  </a:lnTo>
                  <a:cubicBezTo>
                    <a:pt x="104" y="3811"/>
                    <a:pt x="115" y="3800"/>
                    <a:pt x="128" y="3800"/>
                  </a:cubicBezTo>
                  <a:cubicBezTo>
                    <a:pt x="142" y="3800"/>
                    <a:pt x="152" y="3811"/>
                    <a:pt x="152" y="3824"/>
                  </a:cubicBezTo>
                  <a:lnTo>
                    <a:pt x="152" y="3848"/>
                  </a:lnTo>
                  <a:cubicBezTo>
                    <a:pt x="152" y="3862"/>
                    <a:pt x="142" y="3872"/>
                    <a:pt x="128" y="3872"/>
                  </a:cubicBezTo>
                  <a:cubicBezTo>
                    <a:pt x="115" y="3872"/>
                    <a:pt x="104" y="3862"/>
                    <a:pt x="104" y="3848"/>
                  </a:cubicBezTo>
                  <a:lnTo>
                    <a:pt x="104" y="3824"/>
                  </a:lnTo>
                  <a:cubicBezTo>
                    <a:pt x="104" y="3811"/>
                    <a:pt x="115" y="3800"/>
                    <a:pt x="128" y="3800"/>
                  </a:cubicBezTo>
                  <a:cubicBezTo>
                    <a:pt x="142" y="3800"/>
                    <a:pt x="152" y="3811"/>
                    <a:pt x="152" y="3824"/>
                  </a:cubicBezTo>
                  <a:lnTo>
                    <a:pt x="152" y="3848"/>
                  </a:lnTo>
                  <a:lnTo>
                    <a:pt x="128" y="3824"/>
                  </a:lnTo>
                  <a:lnTo>
                    <a:pt x="136" y="3824"/>
                  </a:lnTo>
                  <a:lnTo>
                    <a:pt x="112" y="3848"/>
                  </a:lnTo>
                  <a:lnTo>
                    <a:pt x="112" y="3824"/>
                  </a:lnTo>
                  <a:cubicBezTo>
                    <a:pt x="112" y="3811"/>
                    <a:pt x="123" y="3800"/>
                    <a:pt x="136" y="3800"/>
                  </a:cubicBezTo>
                  <a:cubicBezTo>
                    <a:pt x="150" y="3800"/>
                    <a:pt x="160" y="3811"/>
                    <a:pt x="160" y="3824"/>
                  </a:cubicBezTo>
                  <a:lnTo>
                    <a:pt x="160" y="3848"/>
                  </a:lnTo>
                  <a:lnTo>
                    <a:pt x="136" y="3824"/>
                  </a:lnTo>
                  <a:lnTo>
                    <a:pt x="144" y="3824"/>
                  </a:lnTo>
                  <a:lnTo>
                    <a:pt x="152" y="3824"/>
                  </a:lnTo>
                  <a:lnTo>
                    <a:pt x="128" y="3848"/>
                  </a:lnTo>
                  <a:lnTo>
                    <a:pt x="128" y="3824"/>
                  </a:lnTo>
                  <a:cubicBezTo>
                    <a:pt x="128" y="3811"/>
                    <a:pt x="139" y="3800"/>
                    <a:pt x="152" y="3800"/>
                  </a:cubicBezTo>
                  <a:cubicBezTo>
                    <a:pt x="166" y="3800"/>
                    <a:pt x="176" y="3811"/>
                    <a:pt x="176" y="3824"/>
                  </a:cubicBezTo>
                  <a:lnTo>
                    <a:pt x="176" y="3848"/>
                  </a:lnTo>
                  <a:cubicBezTo>
                    <a:pt x="176" y="3862"/>
                    <a:pt x="166" y="3872"/>
                    <a:pt x="152" y="3872"/>
                  </a:cubicBezTo>
                  <a:cubicBezTo>
                    <a:pt x="139" y="3872"/>
                    <a:pt x="128" y="3862"/>
                    <a:pt x="128" y="3848"/>
                  </a:cubicBezTo>
                  <a:lnTo>
                    <a:pt x="128" y="3824"/>
                  </a:lnTo>
                  <a:cubicBezTo>
                    <a:pt x="128" y="3811"/>
                    <a:pt x="139" y="3800"/>
                    <a:pt x="152" y="3800"/>
                  </a:cubicBezTo>
                  <a:cubicBezTo>
                    <a:pt x="166" y="3800"/>
                    <a:pt x="176" y="3811"/>
                    <a:pt x="176" y="3824"/>
                  </a:cubicBezTo>
                  <a:lnTo>
                    <a:pt x="176" y="3848"/>
                  </a:lnTo>
                  <a:lnTo>
                    <a:pt x="152" y="3824"/>
                  </a:lnTo>
                  <a:lnTo>
                    <a:pt x="160" y="3824"/>
                  </a:lnTo>
                  <a:lnTo>
                    <a:pt x="136" y="3848"/>
                  </a:lnTo>
                  <a:lnTo>
                    <a:pt x="136" y="3824"/>
                  </a:lnTo>
                  <a:cubicBezTo>
                    <a:pt x="136" y="3811"/>
                    <a:pt x="147" y="3800"/>
                    <a:pt x="160" y="3800"/>
                  </a:cubicBezTo>
                  <a:cubicBezTo>
                    <a:pt x="174" y="3800"/>
                    <a:pt x="184" y="3811"/>
                    <a:pt x="184" y="3824"/>
                  </a:cubicBezTo>
                  <a:lnTo>
                    <a:pt x="184" y="3848"/>
                  </a:lnTo>
                  <a:lnTo>
                    <a:pt x="160" y="3824"/>
                  </a:lnTo>
                  <a:lnTo>
                    <a:pt x="168" y="3824"/>
                  </a:lnTo>
                  <a:lnTo>
                    <a:pt x="176" y="3824"/>
                  </a:lnTo>
                  <a:lnTo>
                    <a:pt x="152" y="3848"/>
                  </a:lnTo>
                  <a:lnTo>
                    <a:pt x="152" y="3824"/>
                  </a:lnTo>
                  <a:cubicBezTo>
                    <a:pt x="152" y="3811"/>
                    <a:pt x="163" y="3800"/>
                    <a:pt x="176" y="3800"/>
                  </a:cubicBezTo>
                  <a:cubicBezTo>
                    <a:pt x="190" y="3800"/>
                    <a:pt x="200" y="3811"/>
                    <a:pt x="200" y="3824"/>
                  </a:cubicBezTo>
                  <a:lnTo>
                    <a:pt x="200" y="3848"/>
                  </a:lnTo>
                  <a:lnTo>
                    <a:pt x="176" y="3824"/>
                  </a:lnTo>
                  <a:lnTo>
                    <a:pt x="184" y="3824"/>
                  </a:lnTo>
                  <a:lnTo>
                    <a:pt x="160" y="3848"/>
                  </a:lnTo>
                  <a:lnTo>
                    <a:pt x="160" y="3824"/>
                  </a:lnTo>
                  <a:cubicBezTo>
                    <a:pt x="160" y="3811"/>
                    <a:pt x="171" y="3800"/>
                    <a:pt x="184" y="3800"/>
                  </a:cubicBezTo>
                  <a:cubicBezTo>
                    <a:pt x="198" y="3800"/>
                    <a:pt x="208" y="3811"/>
                    <a:pt x="208" y="3824"/>
                  </a:cubicBezTo>
                  <a:lnTo>
                    <a:pt x="208" y="3848"/>
                  </a:lnTo>
                  <a:lnTo>
                    <a:pt x="184" y="3824"/>
                  </a:lnTo>
                  <a:lnTo>
                    <a:pt x="192" y="3824"/>
                  </a:lnTo>
                  <a:lnTo>
                    <a:pt x="168" y="3848"/>
                  </a:lnTo>
                  <a:lnTo>
                    <a:pt x="168" y="3824"/>
                  </a:lnTo>
                  <a:cubicBezTo>
                    <a:pt x="168" y="3811"/>
                    <a:pt x="179" y="3800"/>
                    <a:pt x="192" y="3800"/>
                  </a:cubicBezTo>
                  <a:cubicBezTo>
                    <a:pt x="206" y="3800"/>
                    <a:pt x="216" y="3811"/>
                    <a:pt x="216" y="3824"/>
                  </a:cubicBezTo>
                  <a:lnTo>
                    <a:pt x="216" y="3848"/>
                  </a:lnTo>
                  <a:cubicBezTo>
                    <a:pt x="216" y="3862"/>
                    <a:pt x="206" y="3872"/>
                    <a:pt x="192" y="3872"/>
                  </a:cubicBezTo>
                  <a:cubicBezTo>
                    <a:pt x="179" y="3872"/>
                    <a:pt x="168" y="3862"/>
                    <a:pt x="168" y="3848"/>
                  </a:cubicBezTo>
                  <a:lnTo>
                    <a:pt x="168" y="3824"/>
                  </a:lnTo>
                  <a:cubicBezTo>
                    <a:pt x="168" y="3811"/>
                    <a:pt x="179" y="3800"/>
                    <a:pt x="192" y="3800"/>
                  </a:cubicBezTo>
                  <a:cubicBezTo>
                    <a:pt x="206" y="3800"/>
                    <a:pt x="216" y="3811"/>
                    <a:pt x="216" y="3824"/>
                  </a:cubicBezTo>
                  <a:lnTo>
                    <a:pt x="216" y="3848"/>
                  </a:lnTo>
                  <a:lnTo>
                    <a:pt x="192" y="3824"/>
                  </a:lnTo>
                  <a:lnTo>
                    <a:pt x="200" y="3824"/>
                  </a:lnTo>
                  <a:lnTo>
                    <a:pt x="176" y="3848"/>
                  </a:lnTo>
                  <a:lnTo>
                    <a:pt x="176" y="3824"/>
                  </a:lnTo>
                  <a:lnTo>
                    <a:pt x="176" y="3800"/>
                  </a:lnTo>
                  <a:lnTo>
                    <a:pt x="176" y="3776"/>
                  </a:lnTo>
                  <a:cubicBezTo>
                    <a:pt x="176" y="3763"/>
                    <a:pt x="187" y="3752"/>
                    <a:pt x="200" y="3752"/>
                  </a:cubicBezTo>
                  <a:lnTo>
                    <a:pt x="208" y="3752"/>
                  </a:lnTo>
                  <a:lnTo>
                    <a:pt x="184" y="3776"/>
                  </a:lnTo>
                  <a:lnTo>
                    <a:pt x="184" y="3744"/>
                  </a:lnTo>
                  <a:cubicBezTo>
                    <a:pt x="184" y="3731"/>
                    <a:pt x="195" y="3720"/>
                    <a:pt x="208" y="3720"/>
                  </a:cubicBezTo>
                  <a:cubicBezTo>
                    <a:pt x="222" y="3720"/>
                    <a:pt x="232" y="3731"/>
                    <a:pt x="232" y="3744"/>
                  </a:cubicBezTo>
                  <a:lnTo>
                    <a:pt x="232" y="3776"/>
                  </a:lnTo>
                  <a:lnTo>
                    <a:pt x="208" y="3752"/>
                  </a:lnTo>
                  <a:lnTo>
                    <a:pt x="216" y="3752"/>
                  </a:lnTo>
                  <a:lnTo>
                    <a:pt x="192" y="3776"/>
                  </a:lnTo>
                  <a:lnTo>
                    <a:pt x="192" y="3744"/>
                  </a:lnTo>
                  <a:cubicBezTo>
                    <a:pt x="192" y="3731"/>
                    <a:pt x="203" y="3720"/>
                    <a:pt x="216" y="3720"/>
                  </a:cubicBezTo>
                  <a:cubicBezTo>
                    <a:pt x="230" y="3720"/>
                    <a:pt x="240" y="3731"/>
                    <a:pt x="240" y="3744"/>
                  </a:cubicBezTo>
                  <a:lnTo>
                    <a:pt x="240" y="3776"/>
                  </a:lnTo>
                  <a:cubicBezTo>
                    <a:pt x="240" y="3790"/>
                    <a:pt x="230" y="3800"/>
                    <a:pt x="216" y="3800"/>
                  </a:cubicBezTo>
                  <a:cubicBezTo>
                    <a:pt x="203" y="3800"/>
                    <a:pt x="192" y="3790"/>
                    <a:pt x="192" y="3776"/>
                  </a:cubicBezTo>
                  <a:lnTo>
                    <a:pt x="192" y="3744"/>
                  </a:lnTo>
                  <a:lnTo>
                    <a:pt x="192" y="3720"/>
                  </a:lnTo>
                  <a:lnTo>
                    <a:pt x="192" y="3696"/>
                  </a:lnTo>
                  <a:lnTo>
                    <a:pt x="192" y="3672"/>
                  </a:lnTo>
                  <a:lnTo>
                    <a:pt x="192" y="3640"/>
                  </a:lnTo>
                  <a:lnTo>
                    <a:pt x="192" y="3616"/>
                  </a:lnTo>
                  <a:cubicBezTo>
                    <a:pt x="192" y="3603"/>
                    <a:pt x="203" y="3592"/>
                    <a:pt x="216" y="3592"/>
                  </a:cubicBezTo>
                  <a:lnTo>
                    <a:pt x="224" y="3592"/>
                  </a:lnTo>
                  <a:lnTo>
                    <a:pt x="200" y="3616"/>
                  </a:lnTo>
                  <a:lnTo>
                    <a:pt x="200" y="3592"/>
                  </a:lnTo>
                  <a:lnTo>
                    <a:pt x="200" y="3568"/>
                  </a:lnTo>
                  <a:lnTo>
                    <a:pt x="200" y="3536"/>
                  </a:lnTo>
                  <a:lnTo>
                    <a:pt x="200" y="3512"/>
                  </a:lnTo>
                  <a:lnTo>
                    <a:pt x="200" y="3488"/>
                  </a:lnTo>
                  <a:lnTo>
                    <a:pt x="200" y="3464"/>
                  </a:lnTo>
                  <a:lnTo>
                    <a:pt x="200" y="3440"/>
                  </a:lnTo>
                  <a:lnTo>
                    <a:pt x="200" y="3408"/>
                  </a:lnTo>
                  <a:lnTo>
                    <a:pt x="200" y="3384"/>
                  </a:lnTo>
                  <a:lnTo>
                    <a:pt x="200" y="3360"/>
                  </a:lnTo>
                  <a:lnTo>
                    <a:pt x="200" y="3336"/>
                  </a:lnTo>
                  <a:lnTo>
                    <a:pt x="200" y="3304"/>
                  </a:lnTo>
                  <a:lnTo>
                    <a:pt x="200" y="3280"/>
                  </a:lnTo>
                  <a:lnTo>
                    <a:pt x="200" y="3256"/>
                  </a:lnTo>
                  <a:lnTo>
                    <a:pt x="200" y="3232"/>
                  </a:lnTo>
                  <a:cubicBezTo>
                    <a:pt x="200" y="3219"/>
                    <a:pt x="211" y="3208"/>
                    <a:pt x="224" y="3208"/>
                  </a:cubicBezTo>
                  <a:lnTo>
                    <a:pt x="232" y="3208"/>
                  </a:lnTo>
                  <a:lnTo>
                    <a:pt x="208" y="3232"/>
                  </a:lnTo>
                  <a:lnTo>
                    <a:pt x="208" y="3200"/>
                  </a:lnTo>
                  <a:lnTo>
                    <a:pt x="208" y="3176"/>
                  </a:lnTo>
                  <a:lnTo>
                    <a:pt x="208" y="3152"/>
                  </a:lnTo>
                  <a:lnTo>
                    <a:pt x="208" y="3128"/>
                  </a:lnTo>
                  <a:lnTo>
                    <a:pt x="208" y="3104"/>
                  </a:lnTo>
                  <a:lnTo>
                    <a:pt x="208" y="3072"/>
                  </a:lnTo>
                  <a:lnTo>
                    <a:pt x="208" y="3048"/>
                  </a:lnTo>
                  <a:lnTo>
                    <a:pt x="208" y="3024"/>
                  </a:lnTo>
                  <a:lnTo>
                    <a:pt x="208" y="2968"/>
                  </a:lnTo>
                  <a:lnTo>
                    <a:pt x="208" y="2944"/>
                  </a:lnTo>
                  <a:lnTo>
                    <a:pt x="208" y="2920"/>
                  </a:lnTo>
                  <a:lnTo>
                    <a:pt x="208" y="2896"/>
                  </a:lnTo>
                  <a:lnTo>
                    <a:pt x="208" y="2864"/>
                  </a:lnTo>
                  <a:lnTo>
                    <a:pt x="208" y="2840"/>
                  </a:lnTo>
                  <a:lnTo>
                    <a:pt x="208" y="2816"/>
                  </a:lnTo>
                  <a:lnTo>
                    <a:pt x="208" y="2792"/>
                  </a:lnTo>
                  <a:lnTo>
                    <a:pt x="208" y="2760"/>
                  </a:lnTo>
                  <a:lnTo>
                    <a:pt x="208" y="2712"/>
                  </a:lnTo>
                  <a:lnTo>
                    <a:pt x="208" y="2688"/>
                  </a:lnTo>
                  <a:lnTo>
                    <a:pt x="208" y="2632"/>
                  </a:lnTo>
                  <a:lnTo>
                    <a:pt x="208" y="2608"/>
                  </a:lnTo>
                  <a:lnTo>
                    <a:pt x="208" y="2528"/>
                  </a:lnTo>
                  <a:lnTo>
                    <a:pt x="208" y="2480"/>
                  </a:lnTo>
                  <a:lnTo>
                    <a:pt x="217" y="2398"/>
                  </a:lnTo>
                  <a:lnTo>
                    <a:pt x="216" y="2328"/>
                  </a:lnTo>
                  <a:lnTo>
                    <a:pt x="216" y="2248"/>
                  </a:lnTo>
                  <a:lnTo>
                    <a:pt x="216" y="2192"/>
                  </a:lnTo>
                  <a:lnTo>
                    <a:pt x="216" y="2120"/>
                  </a:lnTo>
                  <a:lnTo>
                    <a:pt x="216" y="2040"/>
                  </a:lnTo>
                  <a:lnTo>
                    <a:pt x="216" y="1992"/>
                  </a:lnTo>
                  <a:lnTo>
                    <a:pt x="216" y="1936"/>
                  </a:lnTo>
                  <a:lnTo>
                    <a:pt x="216" y="1888"/>
                  </a:lnTo>
                  <a:lnTo>
                    <a:pt x="216" y="1832"/>
                  </a:lnTo>
                  <a:lnTo>
                    <a:pt x="216" y="1752"/>
                  </a:lnTo>
                  <a:lnTo>
                    <a:pt x="216" y="1704"/>
                  </a:lnTo>
                  <a:lnTo>
                    <a:pt x="216" y="1624"/>
                  </a:lnTo>
                  <a:lnTo>
                    <a:pt x="216" y="1576"/>
                  </a:lnTo>
                  <a:lnTo>
                    <a:pt x="216" y="1496"/>
                  </a:lnTo>
                  <a:lnTo>
                    <a:pt x="216" y="1448"/>
                  </a:lnTo>
                  <a:lnTo>
                    <a:pt x="216" y="1368"/>
                  </a:lnTo>
                  <a:lnTo>
                    <a:pt x="216" y="1288"/>
                  </a:lnTo>
                  <a:lnTo>
                    <a:pt x="216" y="1240"/>
                  </a:lnTo>
                  <a:lnTo>
                    <a:pt x="216" y="1160"/>
                  </a:lnTo>
                  <a:lnTo>
                    <a:pt x="216" y="1080"/>
                  </a:lnTo>
                  <a:lnTo>
                    <a:pt x="216" y="1008"/>
                  </a:lnTo>
                  <a:lnTo>
                    <a:pt x="216" y="952"/>
                  </a:lnTo>
                  <a:lnTo>
                    <a:pt x="216" y="904"/>
                  </a:lnTo>
                  <a:lnTo>
                    <a:pt x="216" y="848"/>
                  </a:lnTo>
                  <a:lnTo>
                    <a:pt x="216" y="776"/>
                  </a:lnTo>
                  <a:lnTo>
                    <a:pt x="216" y="720"/>
                  </a:lnTo>
                  <a:lnTo>
                    <a:pt x="216" y="672"/>
                  </a:lnTo>
                  <a:cubicBezTo>
                    <a:pt x="216" y="671"/>
                    <a:pt x="217" y="669"/>
                    <a:pt x="217" y="667"/>
                  </a:cubicBezTo>
                  <a:lnTo>
                    <a:pt x="225" y="635"/>
                  </a:lnTo>
                  <a:lnTo>
                    <a:pt x="224" y="640"/>
                  </a:lnTo>
                  <a:lnTo>
                    <a:pt x="224" y="616"/>
                  </a:lnTo>
                  <a:lnTo>
                    <a:pt x="224" y="592"/>
                  </a:lnTo>
                  <a:lnTo>
                    <a:pt x="224" y="568"/>
                  </a:lnTo>
                  <a:lnTo>
                    <a:pt x="224" y="536"/>
                  </a:lnTo>
                  <a:lnTo>
                    <a:pt x="224" y="512"/>
                  </a:lnTo>
                  <a:lnTo>
                    <a:pt x="224" y="488"/>
                  </a:lnTo>
                  <a:lnTo>
                    <a:pt x="224" y="464"/>
                  </a:lnTo>
                  <a:lnTo>
                    <a:pt x="224" y="440"/>
                  </a:lnTo>
                  <a:lnTo>
                    <a:pt x="224" y="408"/>
                  </a:lnTo>
                  <a:lnTo>
                    <a:pt x="224" y="360"/>
                  </a:lnTo>
                  <a:lnTo>
                    <a:pt x="224" y="336"/>
                  </a:lnTo>
                  <a:lnTo>
                    <a:pt x="224" y="280"/>
                  </a:lnTo>
                  <a:lnTo>
                    <a:pt x="224" y="256"/>
                  </a:lnTo>
                  <a:lnTo>
                    <a:pt x="224" y="232"/>
                  </a:lnTo>
                  <a:lnTo>
                    <a:pt x="224" y="200"/>
                  </a:lnTo>
                  <a:lnTo>
                    <a:pt x="224" y="176"/>
                  </a:lnTo>
                  <a:lnTo>
                    <a:pt x="224" y="152"/>
                  </a:lnTo>
                  <a:lnTo>
                    <a:pt x="224" y="128"/>
                  </a:lnTo>
                  <a:lnTo>
                    <a:pt x="224" y="104"/>
                  </a:lnTo>
                  <a:lnTo>
                    <a:pt x="224" y="48"/>
                  </a:lnTo>
                  <a:lnTo>
                    <a:pt x="224" y="24"/>
                  </a:lnTo>
                  <a:cubicBezTo>
                    <a:pt x="224" y="11"/>
                    <a:pt x="235" y="0"/>
                    <a:pt x="248" y="0"/>
                  </a:cubicBezTo>
                  <a:cubicBezTo>
                    <a:pt x="262" y="0"/>
                    <a:pt x="272" y="11"/>
                    <a:pt x="272" y="24"/>
                  </a:cubicBezTo>
                  <a:lnTo>
                    <a:pt x="272" y="48"/>
                  </a:lnTo>
                  <a:lnTo>
                    <a:pt x="272" y="104"/>
                  </a:lnTo>
                  <a:lnTo>
                    <a:pt x="272" y="128"/>
                  </a:lnTo>
                  <a:lnTo>
                    <a:pt x="272" y="152"/>
                  </a:lnTo>
                  <a:lnTo>
                    <a:pt x="272" y="176"/>
                  </a:lnTo>
                  <a:lnTo>
                    <a:pt x="272" y="200"/>
                  </a:lnTo>
                  <a:lnTo>
                    <a:pt x="272" y="232"/>
                  </a:lnTo>
                  <a:lnTo>
                    <a:pt x="272" y="256"/>
                  </a:lnTo>
                  <a:lnTo>
                    <a:pt x="272" y="280"/>
                  </a:lnTo>
                  <a:lnTo>
                    <a:pt x="272" y="336"/>
                  </a:lnTo>
                  <a:lnTo>
                    <a:pt x="272" y="360"/>
                  </a:lnTo>
                  <a:lnTo>
                    <a:pt x="272" y="408"/>
                  </a:lnTo>
                  <a:lnTo>
                    <a:pt x="272" y="440"/>
                  </a:lnTo>
                  <a:lnTo>
                    <a:pt x="272" y="464"/>
                  </a:lnTo>
                  <a:lnTo>
                    <a:pt x="272" y="488"/>
                  </a:lnTo>
                  <a:lnTo>
                    <a:pt x="272" y="512"/>
                  </a:lnTo>
                  <a:lnTo>
                    <a:pt x="272" y="536"/>
                  </a:lnTo>
                  <a:lnTo>
                    <a:pt x="272" y="568"/>
                  </a:lnTo>
                  <a:lnTo>
                    <a:pt x="272" y="592"/>
                  </a:lnTo>
                  <a:lnTo>
                    <a:pt x="272" y="616"/>
                  </a:lnTo>
                  <a:lnTo>
                    <a:pt x="272" y="640"/>
                  </a:lnTo>
                  <a:cubicBezTo>
                    <a:pt x="272" y="642"/>
                    <a:pt x="272" y="644"/>
                    <a:pt x="272" y="646"/>
                  </a:cubicBezTo>
                  <a:lnTo>
                    <a:pt x="264" y="678"/>
                  </a:lnTo>
                  <a:lnTo>
                    <a:pt x="264" y="672"/>
                  </a:lnTo>
                  <a:lnTo>
                    <a:pt x="264" y="720"/>
                  </a:lnTo>
                  <a:lnTo>
                    <a:pt x="264" y="776"/>
                  </a:lnTo>
                  <a:lnTo>
                    <a:pt x="264" y="848"/>
                  </a:lnTo>
                  <a:lnTo>
                    <a:pt x="264" y="904"/>
                  </a:lnTo>
                  <a:lnTo>
                    <a:pt x="264" y="952"/>
                  </a:lnTo>
                  <a:lnTo>
                    <a:pt x="264" y="1008"/>
                  </a:lnTo>
                  <a:lnTo>
                    <a:pt x="264" y="1080"/>
                  </a:lnTo>
                  <a:lnTo>
                    <a:pt x="264" y="1160"/>
                  </a:lnTo>
                  <a:lnTo>
                    <a:pt x="264" y="1240"/>
                  </a:lnTo>
                  <a:lnTo>
                    <a:pt x="264" y="1288"/>
                  </a:lnTo>
                  <a:lnTo>
                    <a:pt x="264" y="1368"/>
                  </a:lnTo>
                  <a:lnTo>
                    <a:pt x="264" y="1448"/>
                  </a:lnTo>
                  <a:lnTo>
                    <a:pt x="264" y="1496"/>
                  </a:lnTo>
                  <a:lnTo>
                    <a:pt x="264" y="1576"/>
                  </a:lnTo>
                  <a:lnTo>
                    <a:pt x="264" y="1624"/>
                  </a:lnTo>
                  <a:lnTo>
                    <a:pt x="264" y="1704"/>
                  </a:lnTo>
                  <a:lnTo>
                    <a:pt x="264" y="1752"/>
                  </a:lnTo>
                  <a:lnTo>
                    <a:pt x="264" y="1832"/>
                  </a:lnTo>
                  <a:lnTo>
                    <a:pt x="264" y="1888"/>
                  </a:lnTo>
                  <a:lnTo>
                    <a:pt x="264" y="1936"/>
                  </a:lnTo>
                  <a:lnTo>
                    <a:pt x="264" y="1992"/>
                  </a:lnTo>
                  <a:lnTo>
                    <a:pt x="264" y="2040"/>
                  </a:lnTo>
                  <a:lnTo>
                    <a:pt x="264" y="2120"/>
                  </a:lnTo>
                  <a:lnTo>
                    <a:pt x="264" y="2192"/>
                  </a:lnTo>
                  <a:lnTo>
                    <a:pt x="264" y="2248"/>
                  </a:lnTo>
                  <a:lnTo>
                    <a:pt x="264" y="2328"/>
                  </a:lnTo>
                  <a:lnTo>
                    <a:pt x="264" y="2403"/>
                  </a:lnTo>
                  <a:lnTo>
                    <a:pt x="256" y="2480"/>
                  </a:lnTo>
                  <a:lnTo>
                    <a:pt x="256" y="2528"/>
                  </a:lnTo>
                  <a:lnTo>
                    <a:pt x="256" y="2608"/>
                  </a:lnTo>
                  <a:lnTo>
                    <a:pt x="256" y="2632"/>
                  </a:lnTo>
                  <a:lnTo>
                    <a:pt x="256" y="2688"/>
                  </a:lnTo>
                  <a:lnTo>
                    <a:pt x="256" y="2712"/>
                  </a:lnTo>
                  <a:lnTo>
                    <a:pt x="256" y="2760"/>
                  </a:lnTo>
                  <a:lnTo>
                    <a:pt x="256" y="2792"/>
                  </a:lnTo>
                  <a:lnTo>
                    <a:pt x="256" y="2816"/>
                  </a:lnTo>
                  <a:lnTo>
                    <a:pt x="256" y="2840"/>
                  </a:lnTo>
                  <a:lnTo>
                    <a:pt x="256" y="2864"/>
                  </a:lnTo>
                  <a:lnTo>
                    <a:pt x="256" y="2896"/>
                  </a:lnTo>
                  <a:lnTo>
                    <a:pt x="256" y="2920"/>
                  </a:lnTo>
                  <a:lnTo>
                    <a:pt x="256" y="2944"/>
                  </a:lnTo>
                  <a:lnTo>
                    <a:pt x="256" y="2968"/>
                  </a:lnTo>
                  <a:lnTo>
                    <a:pt x="256" y="3024"/>
                  </a:lnTo>
                  <a:lnTo>
                    <a:pt x="256" y="3048"/>
                  </a:lnTo>
                  <a:lnTo>
                    <a:pt x="256" y="3072"/>
                  </a:lnTo>
                  <a:lnTo>
                    <a:pt x="256" y="3104"/>
                  </a:lnTo>
                  <a:lnTo>
                    <a:pt x="256" y="3128"/>
                  </a:lnTo>
                  <a:lnTo>
                    <a:pt x="256" y="3152"/>
                  </a:lnTo>
                  <a:lnTo>
                    <a:pt x="256" y="3176"/>
                  </a:lnTo>
                  <a:lnTo>
                    <a:pt x="256" y="3200"/>
                  </a:lnTo>
                  <a:lnTo>
                    <a:pt x="256" y="3232"/>
                  </a:lnTo>
                  <a:cubicBezTo>
                    <a:pt x="256" y="3246"/>
                    <a:pt x="246" y="3256"/>
                    <a:pt x="232" y="3256"/>
                  </a:cubicBezTo>
                  <a:lnTo>
                    <a:pt x="224" y="3256"/>
                  </a:lnTo>
                  <a:lnTo>
                    <a:pt x="248" y="3232"/>
                  </a:lnTo>
                  <a:lnTo>
                    <a:pt x="248" y="3256"/>
                  </a:lnTo>
                  <a:lnTo>
                    <a:pt x="248" y="3280"/>
                  </a:lnTo>
                  <a:lnTo>
                    <a:pt x="248" y="3304"/>
                  </a:lnTo>
                  <a:lnTo>
                    <a:pt x="248" y="3336"/>
                  </a:lnTo>
                  <a:lnTo>
                    <a:pt x="248" y="3360"/>
                  </a:lnTo>
                  <a:lnTo>
                    <a:pt x="248" y="3384"/>
                  </a:lnTo>
                  <a:lnTo>
                    <a:pt x="248" y="3408"/>
                  </a:lnTo>
                  <a:lnTo>
                    <a:pt x="248" y="3440"/>
                  </a:lnTo>
                  <a:lnTo>
                    <a:pt x="248" y="3464"/>
                  </a:lnTo>
                  <a:lnTo>
                    <a:pt x="248" y="3488"/>
                  </a:lnTo>
                  <a:lnTo>
                    <a:pt x="248" y="3512"/>
                  </a:lnTo>
                  <a:lnTo>
                    <a:pt x="248" y="3536"/>
                  </a:lnTo>
                  <a:lnTo>
                    <a:pt x="248" y="3568"/>
                  </a:lnTo>
                  <a:lnTo>
                    <a:pt x="248" y="3592"/>
                  </a:lnTo>
                  <a:lnTo>
                    <a:pt x="248" y="3616"/>
                  </a:lnTo>
                  <a:cubicBezTo>
                    <a:pt x="248" y="3630"/>
                    <a:pt x="238" y="3640"/>
                    <a:pt x="224" y="3640"/>
                  </a:cubicBezTo>
                  <a:lnTo>
                    <a:pt x="216" y="3640"/>
                  </a:lnTo>
                  <a:lnTo>
                    <a:pt x="240" y="3616"/>
                  </a:lnTo>
                  <a:lnTo>
                    <a:pt x="240" y="3640"/>
                  </a:lnTo>
                  <a:lnTo>
                    <a:pt x="240" y="3672"/>
                  </a:lnTo>
                  <a:lnTo>
                    <a:pt x="240" y="3696"/>
                  </a:lnTo>
                  <a:lnTo>
                    <a:pt x="240" y="3720"/>
                  </a:lnTo>
                  <a:lnTo>
                    <a:pt x="240" y="3744"/>
                  </a:lnTo>
                  <a:lnTo>
                    <a:pt x="240" y="3776"/>
                  </a:lnTo>
                  <a:lnTo>
                    <a:pt x="192" y="3776"/>
                  </a:lnTo>
                  <a:lnTo>
                    <a:pt x="192" y="3744"/>
                  </a:lnTo>
                  <a:lnTo>
                    <a:pt x="240" y="3744"/>
                  </a:lnTo>
                  <a:lnTo>
                    <a:pt x="240" y="3776"/>
                  </a:lnTo>
                  <a:cubicBezTo>
                    <a:pt x="240" y="3790"/>
                    <a:pt x="230" y="3800"/>
                    <a:pt x="216" y="3800"/>
                  </a:cubicBezTo>
                  <a:lnTo>
                    <a:pt x="208" y="3800"/>
                  </a:lnTo>
                  <a:cubicBezTo>
                    <a:pt x="195" y="3800"/>
                    <a:pt x="184" y="3790"/>
                    <a:pt x="184" y="3776"/>
                  </a:cubicBezTo>
                  <a:lnTo>
                    <a:pt x="184" y="3744"/>
                  </a:lnTo>
                  <a:lnTo>
                    <a:pt x="232" y="3744"/>
                  </a:lnTo>
                  <a:lnTo>
                    <a:pt x="232" y="3776"/>
                  </a:lnTo>
                  <a:cubicBezTo>
                    <a:pt x="232" y="3790"/>
                    <a:pt x="222" y="3800"/>
                    <a:pt x="208" y="3800"/>
                  </a:cubicBezTo>
                  <a:lnTo>
                    <a:pt x="200" y="3800"/>
                  </a:lnTo>
                  <a:lnTo>
                    <a:pt x="224" y="3776"/>
                  </a:lnTo>
                  <a:lnTo>
                    <a:pt x="224" y="3800"/>
                  </a:lnTo>
                  <a:lnTo>
                    <a:pt x="224" y="3824"/>
                  </a:lnTo>
                  <a:lnTo>
                    <a:pt x="224" y="3848"/>
                  </a:lnTo>
                  <a:cubicBezTo>
                    <a:pt x="224" y="3862"/>
                    <a:pt x="214" y="3872"/>
                    <a:pt x="200" y="3872"/>
                  </a:cubicBezTo>
                  <a:lnTo>
                    <a:pt x="192" y="3872"/>
                  </a:lnTo>
                  <a:cubicBezTo>
                    <a:pt x="179" y="3872"/>
                    <a:pt x="168" y="3862"/>
                    <a:pt x="168" y="3848"/>
                  </a:cubicBezTo>
                  <a:lnTo>
                    <a:pt x="168" y="3824"/>
                  </a:lnTo>
                  <a:lnTo>
                    <a:pt x="216" y="3824"/>
                  </a:lnTo>
                  <a:lnTo>
                    <a:pt x="216" y="3848"/>
                  </a:lnTo>
                  <a:lnTo>
                    <a:pt x="168" y="3848"/>
                  </a:lnTo>
                  <a:lnTo>
                    <a:pt x="168" y="3824"/>
                  </a:lnTo>
                  <a:lnTo>
                    <a:pt x="216" y="3824"/>
                  </a:lnTo>
                  <a:lnTo>
                    <a:pt x="216" y="3848"/>
                  </a:lnTo>
                  <a:cubicBezTo>
                    <a:pt x="216" y="3862"/>
                    <a:pt x="206" y="3872"/>
                    <a:pt x="192" y="3872"/>
                  </a:cubicBezTo>
                  <a:lnTo>
                    <a:pt x="184" y="3872"/>
                  </a:lnTo>
                  <a:cubicBezTo>
                    <a:pt x="171" y="3872"/>
                    <a:pt x="160" y="3862"/>
                    <a:pt x="160" y="3848"/>
                  </a:cubicBezTo>
                  <a:lnTo>
                    <a:pt x="160" y="3824"/>
                  </a:lnTo>
                  <a:lnTo>
                    <a:pt x="208" y="3824"/>
                  </a:lnTo>
                  <a:lnTo>
                    <a:pt x="208" y="3848"/>
                  </a:lnTo>
                  <a:cubicBezTo>
                    <a:pt x="208" y="3862"/>
                    <a:pt x="198" y="3872"/>
                    <a:pt x="184" y="3872"/>
                  </a:cubicBezTo>
                  <a:lnTo>
                    <a:pt x="176" y="3872"/>
                  </a:lnTo>
                  <a:cubicBezTo>
                    <a:pt x="163" y="3872"/>
                    <a:pt x="152" y="3862"/>
                    <a:pt x="152" y="3848"/>
                  </a:cubicBezTo>
                  <a:lnTo>
                    <a:pt x="152" y="3824"/>
                  </a:lnTo>
                  <a:lnTo>
                    <a:pt x="200" y="3824"/>
                  </a:lnTo>
                  <a:lnTo>
                    <a:pt x="200" y="3848"/>
                  </a:lnTo>
                  <a:cubicBezTo>
                    <a:pt x="200" y="3862"/>
                    <a:pt x="190" y="3872"/>
                    <a:pt x="176" y="3872"/>
                  </a:cubicBezTo>
                  <a:lnTo>
                    <a:pt x="168" y="3872"/>
                  </a:lnTo>
                  <a:lnTo>
                    <a:pt x="160" y="3872"/>
                  </a:lnTo>
                  <a:cubicBezTo>
                    <a:pt x="147" y="3872"/>
                    <a:pt x="136" y="3862"/>
                    <a:pt x="136" y="3848"/>
                  </a:cubicBezTo>
                  <a:lnTo>
                    <a:pt x="136" y="3824"/>
                  </a:lnTo>
                  <a:lnTo>
                    <a:pt x="184" y="3824"/>
                  </a:lnTo>
                  <a:lnTo>
                    <a:pt x="184" y="3848"/>
                  </a:lnTo>
                  <a:cubicBezTo>
                    <a:pt x="184" y="3862"/>
                    <a:pt x="174" y="3872"/>
                    <a:pt x="160" y="3872"/>
                  </a:cubicBezTo>
                  <a:lnTo>
                    <a:pt x="152" y="3872"/>
                  </a:lnTo>
                  <a:cubicBezTo>
                    <a:pt x="139" y="3872"/>
                    <a:pt x="128" y="3862"/>
                    <a:pt x="128" y="3848"/>
                  </a:cubicBezTo>
                  <a:lnTo>
                    <a:pt x="128" y="3824"/>
                  </a:lnTo>
                  <a:lnTo>
                    <a:pt x="176" y="3824"/>
                  </a:lnTo>
                  <a:lnTo>
                    <a:pt x="176" y="3848"/>
                  </a:lnTo>
                  <a:lnTo>
                    <a:pt x="128" y="3848"/>
                  </a:lnTo>
                  <a:lnTo>
                    <a:pt x="128" y="3824"/>
                  </a:lnTo>
                  <a:lnTo>
                    <a:pt x="176" y="3824"/>
                  </a:lnTo>
                  <a:lnTo>
                    <a:pt x="176" y="3848"/>
                  </a:lnTo>
                  <a:cubicBezTo>
                    <a:pt x="176" y="3862"/>
                    <a:pt x="166" y="3872"/>
                    <a:pt x="152" y="3872"/>
                  </a:cubicBezTo>
                  <a:lnTo>
                    <a:pt x="144" y="3872"/>
                  </a:lnTo>
                  <a:lnTo>
                    <a:pt x="136" y="3872"/>
                  </a:lnTo>
                  <a:cubicBezTo>
                    <a:pt x="123" y="3872"/>
                    <a:pt x="112" y="3862"/>
                    <a:pt x="112" y="3848"/>
                  </a:cubicBezTo>
                  <a:lnTo>
                    <a:pt x="112" y="3824"/>
                  </a:lnTo>
                  <a:lnTo>
                    <a:pt x="160" y="3824"/>
                  </a:lnTo>
                  <a:lnTo>
                    <a:pt x="160" y="3848"/>
                  </a:lnTo>
                  <a:cubicBezTo>
                    <a:pt x="160" y="3862"/>
                    <a:pt x="150" y="3872"/>
                    <a:pt x="136" y="3872"/>
                  </a:cubicBezTo>
                  <a:lnTo>
                    <a:pt x="128" y="3872"/>
                  </a:lnTo>
                  <a:cubicBezTo>
                    <a:pt x="115" y="3872"/>
                    <a:pt x="104" y="3862"/>
                    <a:pt x="104" y="3848"/>
                  </a:cubicBezTo>
                  <a:lnTo>
                    <a:pt x="104" y="3824"/>
                  </a:lnTo>
                  <a:lnTo>
                    <a:pt x="152" y="3824"/>
                  </a:lnTo>
                  <a:lnTo>
                    <a:pt x="152" y="3848"/>
                  </a:lnTo>
                  <a:lnTo>
                    <a:pt x="104" y="3848"/>
                  </a:lnTo>
                  <a:lnTo>
                    <a:pt x="104" y="3824"/>
                  </a:lnTo>
                  <a:lnTo>
                    <a:pt x="152" y="3824"/>
                  </a:lnTo>
                  <a:lnTo>
                    <a:pt x="152" y="3848"/>
                  </a:lnTo>
                  <a:cubicBezTo>
                    <a:pt x="152" y="3862"/>
                    <a:pt x="142" y="3872"/>
                    <a:pt x="128" y="3872"/>
                  </a:cubicBezTo>
                  <a:lnTo>
                    <a:pt x="120" y="3872"/>
                  </a:lnTo>
                  <a:cubicBezTo>
                    <a:pt x="107" y="3872"/>
                    <a:pt x="96" y="3862"/>
                    <a:pt x="96" y="3848"/>
                  </a:cubicBezTo>
                  <a:lnTo>
                    <a:pt x="96" y="3824"/>
                  </a:lnTo>
                  <a:lnTo>
                    <a:pt x="144" y="3824"/>
                  </a:lnTo>
                  <a:lnTo>
                    <a:pt x="144" y="3848"/>
                  </a:lnTo>
                  <a:cubicBezTo>
                    <a:pt x="144" y="3862"/>
                    <a:pt x="134" y="3872"/>
                    <a:pt x="120" y="3872"/>
                  </a:cubicBezTo>
                  <a:lnTo>
                    <a:pt x="112" y="3872"/>
                  </a:lnTo>
                  <a:cubicBezTo>
                    <a:pt x="99" y="3872"/>
                    <a:pt x="88" y="3862"/>
                    <a:pt x="88" y="3848"/>
                  </a:cubicBezTo>
                  <a:lnTo>
                    <a:pt x="88" y="3824"/>
                  </a:lnTo>
                  <a:lnTo>
                    <a:pt x="136" y="3824"/>
                  </a:lnTo>
                  <a:lnTo>
                    <a:pt x="136" y="3848"/>
                  </a:lnTo>
                  <a:lnTo>
                    <a:pt x="88" y="3848"/>
                  </a:lnTo>
                  <a:lnTo>
                    <a:pt x="88" y="3824"/>
                  </a:lnTo>
                  <a:lnTo>
                    <a:pt x="136" y="3824"/>
                  </a:lnTo>
                  <a:lnTo>
                    <a:pt x="136" y="3848"/>
                  </a:lnTo>
                  <a:lnTo>
                    <a:pt x="88" y="3848"/>
                  </a:lnTo>
                  <a:lnTo>
                    <a:pt x="88" y="3824"/>
                  </a:lnTo>
                  <a:lnTo>
                    <a:pt x="136" y="3824"/>
                  </a:lnTo>
                  <a:lnTo>
                    <a:pt x="136" y="3848"/>
                  </a:lnTo>
                  <a:cubicBezTo>
                    <a:pt x="136" y="3862"/>
                    <a:pt x="126" y="3872"/>
                    <a:pt x="112" y="3872"/>
                  </a:cubicBezTo>
                  <a:lnTo>
                    <a:pt x="104" y="3872"/>
                  </a:lnTo>
                  <a:cubicBezTo>
                    <a:pt x="91" y="3872"/>
                    <a:pt x="80" y="3862"/>
                    <a:pt x="80" y="3848"/>
                  </a:cubicBezTo>
                  <a:lnTo>
                    <a:pt x="80" y="3824"/>
                  </a:lnTo>
                  <a:lnTo>
                    <a:pt x="128" y="3824"/>
                  </a:lnTo>
                  <a:lnTo>
                    <a:pt x="128" y="3848"/>
                  </a:lnTo>
                  <a:lnTo>
                    <a:pt x="128" y="3880"/>
                  </a:lnTo>
                  <a:lnTo>
                    <a:pt x="128" y="3904"/>
                  </a:lnTo>
                  <a:lnTo>
                    <a:pt x="128" y="3928"/>
                  </a:lnTo>
                  <a:lnTo>
                    <a:pt x="128" y="3952"/>
                  </a:lnTo>
                  <a:lnTo>
                    <a:pt x="80" y="3952"/>
                  </a:lnTo>
                  <a:lnTo>
                    <a:pt x="80" y="3928"/>
                  </a:lnTo>
                  <a:lnTo>
                    <a:pt x="80" y="3904"/>
                  </a:lnTo>
                  <a:lnTo>
                    <a:pt x="104" y="3928"/>
                  </a:lnTo>
                  <a:lnTo>
                    <a:pt x="96" y="3928"/>
                  </a:lnTo>
                  <a:cubicBezTo>
                    <a:pt x="83" y="3928"/>
                    <a:pt x="72" y="3918"/>
                    <a:pt x="72" y="3904"/>
                  </a:cubicBezTo>
                  <a:lnTo>
                    <a:pt x="72" y="3880"/>
                  </a:lnTo>
                  <a:lnTo>
                    <a:pt x="72" y="3848"/>
                  </a:lnTo>
                  <a:lnTo>
                    <a:pt x="96" y="3872"/>
                  </a:lnTo>
                  <a:lnTo>
                    <a:pt x="88" y="3872"/>
                  </a:lnTo>
                  <a:lnTo>
                    <a:pt x="112" y="3848"/>
                  </a:lnTo>
                  <a:lnTo>
                    <a:pt x="112" y="3880"/>
                  </a:lnTo>
                  <a:lnTo>
                    <a:pt x="64" y="3880"/>
                  </a:lnTo>
                  <a:lnTo>
                    <a:pt x="64" y="3848"/>
                  </a:lnTo>
                  <a:lnTo>
                    <a:pt x="64" y="3824"/>
                  </a:lnTo>
                  <a:lnTo>
                    <a:pt x="112" y="3824"/>
                  </a:lnTo>
                  <a:lnTo>
                    <a:pt x="112" y="3848"/>
                  </a:lnTo>
                  <a:cubicBezTo>
                    <a:pt x="112" y="3862"/>
                    <a:pt x="102" y="3872"/>
                    <a:pt x="88" y="3872"/>
                  </a:cubicBezTo>
                  <a:lnTo>
                    <a:pt x="80" y="3872"/>
                  </a:lnTo>
                  <a:cubicBezTo>
                    <a:pt x="70" y="3872"/>
                    <a:pt x="61" y="3866"/>
                    <a:pt x="58" y="3856"/>
                  </a:cubicBezTo>
                  <a:lnTo>
                    <a:pt x="50" y="3832"/>
                  </a:lnTo>
                  <a:lnTo>
                    <a:pt x="96" y="3824"/>
                  </a:lnTo>
                  <a:lnTo>
                    <a:pt x="96" y="3848"/>
                  </a:lnTo>
                  <a:lnTo>
                    <a:pt x="48" y="3848"/>
                  </a:lnTo>
                  <a:lnTo>
                    <a:pt x="48" y="3824"/>
                  </a:lnTo>
                  <a:lnTo>
                    <a:pt x="72" y="3848"/>
                  </a:lnTo>
                  <a:lnTo>
                    <a:pt x="64" y="3848"/>
                  </a:lnTo>
                  <a:lnTo>
                    <a:pt x="88" y="3824"/>
                  </a:lnTo>
                  <a:lnTo>
                    <a:pt x="88" y="3848"/>
                  </a:lnTo>
                  <a:lnTo>
                    <a:pt x="40" y="3848"/>
                  </a:lnTo>
                  <a:lnTo>
                    <a:pt x="40" y="3824"/>
                  </a:lnTo>
                  <a:lnTo>
                    <a:pt x="88" y="3824"/>
                  </a:lnTo>
                  <a:lnTo>
                    <a:pt x="88" y="3848"/>
                  </a:lnTo>
                  <a:cubicBezTo>
                    <a:pt x="88" y="3862"/>
                    <a:pt x="78" y="3872"/>
                    <a:pt x="64" y="3872"/>
                  </a:cubicBezTo>
                  <a:lnTo>
                    <a:pt x="56" y="3872"/>
                  </a:lnTo>
                  <a:cubicBezTo>
                    <a:pt x="43" y="3872"/>
                    <a:pt x="32" y="3862"/>
                    <a:pt x="32" y="3848"/>
                  </a:cubicBezTo>
                  <a:lnTo>
                    <a:pt x="32" y="3824"/>
                  </a:lnTo>
                  <a:lnTo>
                    <a:pt x="32" y="3800"/>
                  </a:lnTo>
                  <a:lnTo>
                    <a:pt x="32" y="3776"/>
                  </a:lnTo>
                  <a:lnTo>
                    <a:pt x="32" y="3744"/>
                  </a:lnTo>
                  <a:lnTo>
                    <a:pt x="80" y="3744"/>
                  </a:lnTo>
                  <a:lnTo>
                    <a:pt x="80" y="3776"/>
                  </a:lnTo>
                  <a:cubicBezTo>
                    <a:pt x="80" y="3790"/>
                    <a:pt x="70" y="3800"/>
                    <a:pt x="56" y="3800"/>
                  </a:cubicBezTo>
                  <a:lnTo>
                    <a:pt x="48" y="3800"/>
                  </a:lnTo>
                  <a:lnTo>
                    <a:pt x="40" y="3800"/>
                  </a:lnTo>
                  <a:cubicBezTo>
                    <a:pt x="27" y="3800"/>
                    <a:pt x="16" y="3790"/>
                    <a:pt x="16" y="3776"/>
                  </a:cubicBezTo>
                  <a:lnTo>
                    <a:pt x="16" y="3744"/>
                  </a:lnTo>
                  <a:lnTo>
                    <a:pt x="64" y="3744"/>
                  </a:lnTo>
                  <a:lnTo>
                    <a:pt x="64" y="3776"/>
                  </a:lnTo>
                  <a:lnTo>
                    <a:pt x="16" y="3776"/>
                  </a:lnTo>
                  <a:lnTo>
                    <a:pt x="16" y="3744"/>
                  </a:lnTo>
                  <a:lnTo>
                    <a:pt x="64" y="3744"/>
                  </a:lnTo>
                  <a:lnTo>
                    <a:pt x="64" y="3776"/>
                  </a:lnTo>
                  <a:cubicBezTo>
                    <a:pt x="64" y="3790"/>
                    <a:pt x="54" y="3800"/>
                    <a:pt x="40" y="3800"/>
                  </a:cubicBezTo>
                  <a:lnTo>
                    <a:pt x="32" y="3800"/>
                  </a:lnTo>
                  <a:cubicBezTo>
                    <a:pt x="19" y="3800"/>
                    <a:pt x="8" y="3790"/>
                    <a:pt x="8" y="3776"/>
                  </a:cubicBezTo>
                  <a:lnTo>
                    <a:pt x="8" y="3744"/>
                  </a:lnTo>
                  <a:lnTo>
                    <a:pt x="8" y="3720"/>
                  </a:lnTo>
                  <a:lnTo>
                    <a:pt x="8" y="3696"/>
                  </a:lnTo>
                  <a:lnTo>
                    <a:pt x="32" y="3720"/>
                  </a:lnTo>
                  <a:lnTo>
                    <a:pt x="24" y="3720"/>
                  </a:lnTo>
                  <a:cubicBezTo>
                    <a:pt x="11" y="3720"/>
                    <a:pt x="0" y="3710"/>
                    <a:pt x="0" y="3696"/>
                  </a:cubicBezTo>
                  <a:lnTo>
                    <a:pt x="0" y="3672"/>
                  </a:lnTo>
                  <a:lnTo>
                    <a:pt x="0" y="3640"/>
                  </a:lnTo>
                  <a:lnTo>
                    <a:pt x="0" y="3616"/>
                  </a:lnTo>
                  <a:lnTo>
                    <a:pt x="0" y="3592"/>
                  </a:lnTo>
                  <a:lnTo>
                    <a:pt x="0" y="3536"/>
                  </a:lnTo>
                  <a:lnTo>
                    <a:pt x="0" y="3512"/>
                  </a:lnTo>
                  <a:lnTo>
                    <a:pt x="0" y="3488"/>
                  </a:lnTo>
                  <a:lnTo>
                    <a:pt x="0" y="3464"/>
                  </a:lnTo>
                  <a:lnTo>
                    <a:pt x="0" y="3440"/>
                  </a:lnTo>
                  <a:lnTo>
                    <a:pt x="0" y="3408"/>
                  </a:lnTo>
                  <a:lnTo>
                    <a:pt x="0" y="3384"/>
                  </a:lnTo>
                  <a:lnTo>
                    <a:pt x="0" y="3360"/>
                  </a:lnTo>
                  <a:lnTo>
                    <a:pt x="0" y="3304"/>
                  </a:lnTo>
                  <a:lnTo>
                    <a:pt x="0" y="3280"/>
                  </a:lnTo>
                  <a:cubicBezTo>
                    <a:pt x="0" y="3267"/>
                    <a:pt x="11" y="3256"/>
                    <a:pt x="24" y="3256"/>
                  </a:cubicBezTo>
                  <a:cubicBezTo>
                    <a:pt x="38" y="3256"/>
                    <a:pt x="48" y="3267"/>
                    <a:pt x="48" y="32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19" name="Freeform 41"/>
            <p:cNvSpPr>
              <a:spLocks/>
            </p:cNvSpPr>
            <p:nvPr/>
          </p:nvSpPr>
          <p:spPr bwMode="auto">
            <a:xfrm>
              <a:off x="3482759" y="3922234"/>
              <a:ext cx="20467" cy="854284"/>
            </a:xfrm>
            <a:custGeom>
              <a:avLst/>
              <a:gdLst>
                <a:gd name="T0" fmla="*/ 19 w 336"/>
                <a:gd name="T1" fmla="*/ 8721 h 9200"/>
                <a:gd name="T2" fmla="*/ 16 w 336"/>
                <a:gd name="T3" fmla="*/ 8320 h 9200"/>
                <a:gd name="T4" fmla="*/ 16 w 336"/>
                <a:gd name="T5" fmla="*/ 7856 h 9200"/>
                <a:gd name="T6" fmla="*/ 32 w 336"/>
                <a:gd name="T7" fmla="*/ 7488 h 9200"/>
                <a:gd name="T8" fmla="*/ 32 w 336"/>
                <a:gd name="T9" fmla="*/ 6976 h 9200"/>
                <a:gd name="T10" fmla="*/ 32 w 336"/>
                <a:gd name="T11" fmla="*/ 6512 h 9200"/>
                <a:gd name="T12" fmla="*/ 48 w 336"/>
                <a:gd name="T13" fmla="*/ 6144 h 9200"/>
                <a:gd name="T14" fmla="*/ 48 w 336"/>
                <a:gd name="T15" fmla="*/ 5680 h 9200"/>
                <a:gd name="T16" fmla="*/ 64 w 336"/>
                <a:gd name="T17" fmla="*/ 5328 h 9200"/>
                <a:gd name="T18" fmla="*/ 66 w 336"/>
                <a:gd name="T19" fmla="*/ 4901 h 9200"/>
                <a:gd name="T20" fmla="*/ 80 w 336"/>
                <a:gd name="T21" fmla="*/ 4496 h 9200"/>
                <a:gd name="T22" fmla="*/ 96 w 336"/>
                <a:gd name="T23" fmla="*/ 4176 h 9200"/>
                <a:gd name="T24" fmla="*/ 96 w 336"/>
                <a:gd name="T25" fmla="*/ 3712 h 9200"/>
                <a:gd name="T26" fmla="*/ 112 w 336"/>
                <a:gd name="T27" fmla="*/ 3360 h 9200"/>
                <a:gd name="T28" fmla="*/ 112 w 336"/>
                <a:gd name="T29" fmla="*/ 2896 h 9200"/>
                <a:gd name="T30" fmla="*/ 224 w 336"/>
                <a:gd name="T31" fmla="*/ 2688 h 9200"/>
                <a:gd name="T32" fmla="*/ 224 w 336"/>
                <a:gd name="T33" fmla="*/ 2528 h 9200"/>
                <a:gd name="T34" fmla="*/ 147 w 336"/>
                <a:gd name="T35" fmla="*/ 2209 h 9200"/>
                <a:gd name="T36" fmla="*/ 144 w 336"/>
                <a:gd name="T37" fmla="*/ 2112 h 9200"/>
                <a:gd name="T38" fmla="*/ 144 w 336"/>
                <a:gd name="T39" fmla="*/ 1952 h 9200"/>
                <a:gd name="T40" fmla="*/ 160 w 336"/>
                <a:gd name="T41" fmla="*/ 1648 h 9200"/>
                <a:gd name="T42" fmla="*/ 176 w 336"/>
                <a:gd name="T43" fmla="*/ 1344 h 9200"/>
                <a:gd name="T44" fmla="*/ 272 w 336"/>
                <a:gd name="T45" fmla="*/ 1072 h 9200"/>
                <a:gd name="T46" fmla="*/ 288 w 336"/>
                <a:gd name="T47" fmla="*/ 880 h 9200"/>
                <a:gd name="T48" fmla="*/ 256 w 336"/>
                <a:gd name="T49" fmla="*/ 976 h 9200"/>
                <a:gd name="T50" fmla="*/ 256 w 336"/>
                <a:gd name="T51" fmla="*/ 720 h 9200"/>
                <a:gd name="T52" fmla="*/ 320 w 336"/>
                <a:gd name="T53" fmla="*/ 608 h 9200"/>
                <a:gd name="T54" fmla="*/ 320 w 336"/>
                <a:gd name="T55" fmla="*/ 464 h 9200"/>
                <a:gd name="T56" fmla="*/ 240 w 336"/>
                <a:gd name="T57" fmla="*/ 208 h 9200"/>
                <a:gd name="T58" fmla="*/ 336 w 336"/>
                <a:gd name="T59" fmla="*/ 256 h 9200"/>
                <a:gd name="T60" fmla="*/ 320 w 336"/>
                <a:gd name="T61" fmla="*/ 400 h 9200"/>
                <a:gd name="T62" fmla="*/ 320 w 336"/>
                <a:gd name="T63" fmla="*/ 672 h 9200"/>
                <a:gd name="T64" fmla="*/ 304 w 336"/>
                <a:gd name="T65" fmla="*/ 816 h 9200"/>
                <a:gd name="T66" fmla="*/ 192 w 336"/>
                <a:gd name="T67" fmla="*/ 928 h 9200"/>
                <a:gd name="T68" fmla="*/ 176 w 336"/>
                <a:gd name="T69" fmla="*/ 1072 h 9200"/>
                <a:gd name="T70" fmla="*/ 224 w 336"/>
                <a:gd name="T71" fmla="*/ 1392 h 9200"/>
                <a:gd name="T72" fmla="*/ 256 w 336"/>
                <a:gd name="T73" fmla="*/ 1696 h 9200"/>
                <a:gd name="T74" fmla="*/ 240 w 336"/>
                <a:gd name="T75" fmla="*/ 2016 h 9200"/>
                <a:gd name="T76" fmla="*/ 144 w 336"/>
                <a:gd name="T77" fmla="*/ 2224 h 9200"/>
                <a:gd name="T78" fmla="*/ 224 w 336"/>
                <a:gd name="T79" fmla="*/ 2432 h 9200"/>
                <a:gd name="T80" fmla="*/ 224 w 336"/>
                <a:gd name="T81" fmla="*/ 2688 h 9200"/>
                <a:gd name="T82" fmla="*/ 208 w 336"/>
                <a:gd name="T83" fmla="*/ 2896 h 9200"/>
                <a:gd name="T84" fmla="*/ 208 w 336"/>
                <a:gd name="T85" fmla="*/ 3360 h 9200"/>
                <a:gd name="T86" fmla="*/ 192 w 336"/>
                <a:gd name="T87" fmla="*/ 3712 h 9200"/>
                <a:gd name="T88" fmla="*/ 192 w 336"/>
                <a:gd name="T89" fmla="*/ 4176 h 9200"/>
                <a:gd name="T90" fmla="*/ 176 w 336"/>
                <a:gd name="T91" fmla="*/ 4496 h 9200"/>
                <a:gd name="T92" fmla="*/ 159 w 336"/>
                <a:gd name="T93" fmla="*/ 4924 h 9200"/>
                <a:gd name="T94" fmla="*/ 160 w 336"/>
                <a:gd name="T95" fmla="*/ 5328 h 9200"/>
                <a:gd name="T96" fmla="*/ 144 w 336"/>
                <a:gd name="T97" fmla="*/ 5680 h 9200"/>
                <a:gd name="T98" fmla="*/ 144 w 336"/>
                <a:gd name="T99" fmla="*/ 6144 h 9200"/>
                <a:gd name="T100" fmla="*/ 128 w 336"/>
                <a:gd name="T101" fmla="*/ 6512 h 9200"/>
                <a:gd name="T102" fmla="*/ 128 w 336"/>
                <a:gd name="T103" fmla="*/ 6976 h 9200"/>
                <a:gd name="T104" fmla="*/ 128 w 336"/>
                <a:gd name="T105" fmla="*/ 7488 h 9200"/>
                <a:gd name="T106" fmla="*/ 112 w 336"/>
                <a:gd name="T107" fmla="*/ 7856 h 9200"/>
                <a:gd name="T108" fmla="*/ 112 w 336"/>
                <a:gd name="T109" fmla="*/ 8320 h 9200"/>
                <a:gd name="T110" fmla="*/ 110 w 336"/>
                <a:gd name="T111" fmla="*/ 8752 h 9200"/>
                <a:gd name="T112" fmla="*/ 48 w 336"/>
                <a:gd name="T113" fmla="*/ 9200 h 9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6" h="9200">
                  <a:moveTo>
                    <a:pt x="0" y="9152"/>
                  </a:moveTo>
                  <a:lnTo>
                    <a:pt x="0" y="9104"/>
                  </a:lnTo>
                  <a:lnTo>
                    <a:pt x="0" y="9040"/>
                  </a:lnTo>
                  <a:lnTo>
                    <a:pt x="0" y="8992"/>
                  </a:lnTo>
                  <a:lnTo>
                    <a:pt x="0" y="8896"/>
                  </a:lnTo>
                  <a:lnTo>
                    <a:pt x="0" y="8832"/>
                  </a:lnTo>
                  <a:lnTo>
                    <a:pt x="0" y="8784"/>
                  </a:lnTo>
                  <a:cubicBezTo>
                    <a:pt x="0" y="8779"/>
                    <a:pt x="1" y="8774"/>
                    <a:pt x="3" y="8769"/>
                  </a:cubicBezTo>
                  <a:lnTo>
                    <a:pt x="19" y="8721"/>
                  </a:lnTo>
                  <a:lnTo>
                    <a:pt x="16" y="8736"/>
                  </a:lnTo>
                  <a:lnTo>
                    <a:pt x="16" y="8688"/>
                  </a:lnTo>
                  <a:lnTo>
                    <a:pt x="16" y="8624"/>
                  </a:lnTo>
                  <a:lnTo>
                    <a:pt x="16" y="8576"/>
                  </a:lnTo>
                  <a:lnTo>
                    <a:pt x="16" y="8528"/>
                  </a:lnTo>
                  <a:lnTo>
                    <a:pt x="16" y="8480"/>
                  </a:lnTo>
                  <a:lnTo>
                    <a:pt x="16" y="8432"/>
                  </a:lnTo>
                  <a:lnTo>
                    <a:pt x="16" y="8368"/>
                  </a:lnTo>
                  <a:lnTo>
                    <a:pt x="16" y="8320"/>
                  </a:lnTo>
                  <a:lnTo>
                    <a:pt x="16" y="8272"/>
                  </a:lnTo>
                  <a:lnTo>
                    <a:pt x="16" y="8224"/>
                  </a:lnTo>
                  <a:lnTo>
                    <a:pt x="16" y="8160"/>
                  </a:lnTo>
                  <a:lnTo>
                    <a:pt x="16" y="8112"/>
                  </a:lnTo>
                  <a:lnTo>
                    <a:pt x="16" y="8064"/>
                  </a:lnTo>
                  <a:lnTo>
                    <a:pt x="16" y="8016"/>
                  </a:lnTo>
                  <a:lnTo>
                    <a:pt x="16" y="7952"/>
                  </a:lnTo>
                  <a:lnTo>
                    <a:pt x="16" y="7904"/>
                  </a:lnTo>
                  <a:lnTo>
                    <a:pt x="16" y="7856"/>
                  </a:lnTo>
                  <a:lnTo>
                    <a:pt x="16" y="7808"/>
                  </a:lnTo>
                  <a:lnTo>
                    <a:pt x="16" y="7760"/>
                  </a:lnTo>
                  <a:lnTo>
                    <a:pt x="16" y="7696"/>
                  </a:lnTo>
                  <a:cubicBezTo>
                    <a:pt x="16" y="7691"/>
                    <a:pt x="17" y="7686"/>
                    <a:pt x="19" y="7681"/>
                  </a:cubicBezTo>
                  <a:lnTo>
                    <a:pt x="35" y="7633"/>
                  </a:lnTo>
                  <a:lnTo>
                    <a:pt x="32" y="7648"/>
                  </a:lnTo>
                  <a:lnTo>
                    <a:pt x="32" y="7600"/>
                  </a:lnTo>
                  <a:lnTo>
                    <a:pt x="32" y="7552"/>
                  </a:lnTo>
                  <a:lnTo>
                    <a:pt x="32" y="7488"/>
                  </a:lnTo>
                  <a:lnTo>
                    <a:pt x="32" y="7440"/>
                  </a:lnTo>
                  <a:lnTo>
                    <a:pt x="32" y="7392"/>
                  </a:lnTo>
                  <a:lnTo>
                    <a:pt x="32" y="7344"/>
                  </a:lnTo>
                  <a:lnTo>
                    <a:pt x="32" y="7280"/>
                  </a:lnTo>
                  <a:lnTo>
                    <a:pt x="32" y="7232"/>
                  </a:lnTo>
                  <a:lnTo>
                    <a:pt x="32" y="7184"/>
                  </a:lnTo>
                  <a:lnTo>
                    <a:pt x="32" y="7136"/>
                  </a:lnTo>
                  <a:lnTo>
                    <a:pt x="32" y="7024"/>
                  </a:lnTo>
                  <a:lnTo>
                    <a:pt x="32" y="6976"/>
                  </a:lnTo>
                  <a:lnTo>
                    <a:pt x="32" y="6928"/>
                  </a:lnTo>
                  <a:lnTo>
                    <a:pt x="32" y="6880"/>
                  </a:lnTo>
                  <a:lnTo>
                    <a:pt x="32" y="6816"/>
                  </a:lnTo>
                  <a:lnTo>
                    <a:pt x="32" y="6768"/>
                  </a:lnTo>
                  <a:lnTo>
                    <a:pt x="32" y="6720"/>
                  </a:lnTo>
                  <a:lnTo>
                    <a:pt x="32" y="6672"/>
                  </a:lnTo>
                  <a:lnTo>
                    <a:pt x="32" y="6608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00"/>
                  </a:lnTo>
                  <a:lnTo>
                    <a:pt x="32" y="6352"/>
                  </a:lnTo>
                  <a:cubicBezTo>
                    <a:pt x="32" y="6347"/>
                    <a:pt x="33" y="6342"/>
                    <a:pt x="35" y="6337"/>
                  </a:cubicBezTo>
                  <a:lnTo>
                    <a:pt x="51" y="6289"/>
                  </a:lnTo>
                  <a:lnTo>
                    <a:pt x="48" y="6304"/>
                  </a:lnTo>
                  <a:lnTo>
                    <a:pt x="48" y="6256"/>
                  </a:lnTo>
                  <a:lnTo>
                    <a:pt x="48" y="6208"/>
                  </a:lnTo>
                  <a:lnTo>
                    <a:pt x="48" y="6144"/>
                  </a:lnTo>
                  <a:lnTo>
                    <a:pt x="48" y="6096"/>
                  </a:lnTo>
                  <a:lnTo>
                    <a:pt x="48" y="6048"/>
                  </a:lnTo>
                  <a:lnTo>
                    <a:pt x="48" y="6000"/>
                  </a:lnTo>
                  <a:lnTo>
                    <a:pt x="48" y="5936"/>
                  </a:lnTo>
                  <a:lnTo>
                    <a:pt x="48" y="5888"/>
                  </a:lnTo>
                  <a:lnTo>
                    <a:pt x="48" y="5840"/>
                  </a:lnTo>
                  <a:lnTo>
                    <a:pt x="48" y="5792"/>
                  </a:lnTo>
                  <a:lnTo>
                    <a:pt x="48" y="5728"/>
                  </a:lnTo>
                  <a:lnTo>
                    <a:pt x="48" y="5680"/>
                  </a:lnTo>
                  <a:lnTo>
                    <a:pt x="48" y="5632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72"/>
                  </a:lnTo>
                  <a:cubicBezTo>
                    <a:pt x="48" y="5467"/>
                    <a:pt x="49" y="5462"/>
                    <a:pt x="51" y="5457"/>
                  </a:cubicBezTo>
                  <a:lnTo>
                    <a:pt x="67" y="5409"/>
                  </a:lnTo>
                  <a:lnTo>
                    <a:pt x="64" y="5424"/>
                  </a:lnTo>
                  <a:lnTo>
                    <a:pt x="64" y="5376"/>
                  </a:lnTo>
                  <a:lnTo>
                    <a:pt x="64" y="5328"/>
                  </a:lnTo>
                  <a:lnTo>
                    <a:pt x="64" y="5264"/>
                  </a:lnTo>
                  <a:lnTo>
                    <a:pt x="64" y="5216"/>
                  </a:lnTo>
                  <a:lnTo>
                    <a:pt x="64" y="5168"/>
                  </a:lnTo>
                  <a:lnTo>
                    <a:pt x="64" y="5120"/>
                  </a:lnTo>
                  <a:lnTo>
                    <a:pt x="64" y="5056"/>
                  </a:lnTo>
                  <a:lnTo>
                    <a:pt x="64" y="5008"/>
                  </a:lnTo>
                  <a:lnTo>
                    <a:pt x="64" y="4960"/>
                  </a:lnTo>
                  <a:lnTo>
                    <a:pt x="64" y="4912"/>
                  </a:lnTo>
                  <a:cubicBezTo>
                    <a:pt x="64" y="4909"/>
                    <a:pt x="65" y="4905"/>
                    <a:pt x="66" y="4901"/>
                  </a:cubicBezTo>
                  <a:lnTo>
                    <a:pt x="82" y="4837"/>
                  </a:lnTo>
                  <a:lnTo>
                    <a:pt x="80" y="4848"/>
                  </a:lnTo>
                  <a:lnTo>
                    <a:pt x="80" y="4800"/>
                  </a:lnTo>
                  <a:lnTo>
                    <a:pt x="80" y="4752"/>
                  </a:lnTo>
                  <a:lnTo>
                    <a:pt x="80" y="4704"/>
                  </a:lnTo>
                  <a:lnTo>
                    <a:pt x="80" y="4656"/>
                  </a:lnTo>
                  <a:lnTo>
                    <a:pt x="80" y="4592"/>
                  </a:lnTo>
                  <a:lnTo>
                    <a:pt x="80" y="4544"/>
                  </a:lnTo>
                  <a:lnTo>
                    <a:pt x="80" y="4496"/>
                  </a:lnTo>
                  <a:lnTo>
                    <a:pt x="80" y="4448"/>
                  </a:lnTo>
                  <a:lnTo>
                    <a:pt x="80" y="4384"/>
                  </a:lnTo>
                  <a:lnTo>
                    <a:pt x="80" y="4336"/>
                  </a:lnTo>
                  <a:lnTo>
                    <a:pt x="80" y="4288"/>
                  </a:lnTo>
                  <a:lnTo>
                    <a:pt x="80" y="4240"/>
                  </a:lnTo>
                  <a:cubicBezTo>
                    <a:pt x="80" y="4214"/>
                    <a:pt x="102" y="4192"/>
                    <a:pt x="128" y="4192"/>
                  </a:cubicBezTo>
                  <a:lnTo>
                    <a:pt x="144" y="4192"/>
                  </a:lnTo>
                  <a:lnTo>
                    <a:pt x="96" y="4240"/>
                  </a:lnTo>
                  <a:lnTo>
                    <a:pt x="96" y="4176"/>
                  </a:lnTo>
                  <a:lnTo>
                    <a:pt x="96" y="4128"/>
                  </a:lnTo>
                  <a:lnTo>
                    <a:pt x="96" y="4080"/>
                  </a:lnTo>
                  <a:lnTo>
                    <a:pt x="96" y="4032"/>
                  </a:lnTo>
                  <a:lnTo>
                    <a:pt x="96" y="3984"/>
                  </a:lnTo>
                  <a:lnTo>
                    <a:pt x="96" y="3920"/>
                  </a:lnTo>
                  <a:lnTo>
                    <a:pt x="96" y="3872"/>
                  </a:lnTo>
                  <a:lnTo>
                    <a:pt x="96" y="3824"/>
                  </a:lnTo>
                  <a:lnTo>
                    <a:pt x="96" y="3776"/>
                  </a:lnTo>
                  <a:lnTo>
                    <a:pt x="96" y="3712"/>
                  </a:lnTo>
                  <a:lnTo>
                    <a:pt x="96" y="3664"/>
                  </a:lnTo>
                  <a:lnTo>
                    <a:pt x="96" y="3616"/>
                  </a:lnTo>
                  <a:lnTo>
                    <a:pt x="96" y="3568"/>
                  </a:lnTo>
                  <a:cubicBezTo>
                    <a:pt x="96" y="3565"/>
                    <a:pt x="97" y="3561"/>
                    <a:pt x="98" y="3557"/>
                  </a:cubicBezTo>
                  <a:lnTo>
                    <a:pt x="114" y="3493"/>
                  </a:lnTo>
                  <a:lnTo>
                    <a:pt x="112" y="3504"/>
                  </a:lnTo>
                  <a:lnTo>
                    <a:pt x="112" y="3456"/>
                  </a:lnTo>
                  <a:lnTo>
                    <a:pt x="112" y="3408"/>
                  </a:lnTo>
                  <a:lnTo>
                    <a:pt x="112" y="3360"/>
                  </a:lnTo>
                  <a:lnTo>
                    <a:pt x="112" y="3296"/>
                  </a:lnTo>
                  <a:lnTo>
                    <a:pt x="112" y="3248"/>
                  </a:lnTo>
                  <a:lnTo>
                    <a:pt x="112" y="3200"/>
                  </a:lnTo>
                  <a:lnTo>
                    <a:pt x="112" y="3152"/>
                  </a:lnTo>
                  <a:lnTo>
                    <a:pt x="112" y="3104"/>
                  </a:lnTo>
                  <a:lnTo>
                    <a:pt x="112" y="3040"/>
                  </a:lnTo>
                  <a:lnTo>
                    <a:pt x="112" y="2992"/>
                  </a:lnTo>
                  <a:lnTo>
                    <a:pt x="112" y="2944"/>
                  </a:lnTo>
                  <a:lnTo>
                    <a:pt x="112" y="2896"/>
                  </a:lnTo>
                  <a:lnTo>
                    <a:pt x="112" y="2832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cubicBezTo>
                    <a:pt x="112" y="2685"/>
                    <a:pt x="113" y="2681"/>
                    <a:pt x="114" y="2677"/>
                  </a:cubicBezTo>
                  <a:lnTo>
                    <a:pt x="130" y="2613"/>
                  </a:lnTo>
                  <a:cubicBezTo>
                    <a:pt x="136" y="2589"/>
                    <a:pt x="158" y="2574"/>
                    <a:pt x="182" y="2577"/>
                  </a:cubicBezTo>
                  <a:cubicBezTo>
                    <a:pt x="206" y="2580"/>
                    <a:pt x="224" y="2600"/>
                    <a:pt x="224" y="2624"/>
                  </a:cubicBezTo>
                  <a:lnTo>
                    <a:pt x="224" y="2688"/>
                  </a:lnTo>
                  <a:cubicBezTo>
                    <a:pt x="224" y="2715"/>
                    <a:pt x="203" y="2736"/>
                    <a:pt x="176" y="2736"/>
                  </a:cubicBezTo>
                  <a:cubicBezTo>
                    <a:pt x="150" y="2736"/>
                    <a:pt x="128" y="2715"/>
                    <a:pt x="128" y="2688"/>
                  </a:cubicBezTo>
                  <a:lnTo>
                    <a:pt x="128" y="2624"/>
                  </a:lnTo>
                  <a:lnTo>
                    <a:pt x="128" y="2576"/>
                  </a:lnTo>
                  <a:lnTo>
                    <a:pt x="128" y="2528"/>
                  </a:lnTo>
                  <a:lnTo>
                    <a:pt x="128" y="2480"/>
                  </a:lnTo>
                  <a:cubicBezTo>
                    <a:pt x="128" y="2454"/>
                    <a:pt x="150" y="2432"/>
                    <a:pt x="176" y="2432"/>
                  </a:cubicBezTo>
                  <a:cubicBezTo>
                    <a:pt x="203" y="2432"/>
                    <a:pt x="224" y="2454"/>
                    <a:pt x="224" y="2480"/>
                  </a:cubicBezTo>
                  <a:lnTo>
                    <a:pt x="224" y="2528"/>
                  </a:lnTo>
                  <a:cubicBezTo>
                    <a:pt x="224" y="2555"/>
                    <a:pt x="203" y="2576"/>
                    <a:pt x="176" y="2576"/>
                  </a:cubicBezTo>
                  <a:cubicBezTo>
                    <a:pt x="150" y="2576"/>
                    <a:pt x="128" y="2555"/>
                    <a:pt x="128" y="2528"/>
                  </a:cubicBezTo>
                  <a:lnTo>
                    <a:pt x="128" y="2480"/>
                  </a:lnTo>
                  <a:lnTo>
                    <a:pt x="128" y="2432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cubicBezTo>
                    <a:pt x="128" y="2267"/>
                    <a:pt x="129" y="2262"/>
                    <a:pt x="131" y="2257"/>
                  </a:cubicBezTo>
                  <a:lnTo>
                    <a:pt x="147" y="2209"/>
                  </a:lnTo>
                  <a:lnTo>
                    <a:pt x="144" y="2224"/>
                  </a:lnTo>
                  <a:lnTo>
                    <a:pt x="144" y="2160"/>
                  </a:lnTo>
                  <a:cubicBezTo>
                    <a:pt x="144" y="2134"/>
                    <a:pt x="166" y="2112"/>
                    <a:pt x="192" y="2112"/>
                  </a:cubicBezTo>
                  <a:cubicBezTo>
                    <a:pt x="219" y="2112"/>
                    <a:pt x="240" y="2134"/>
                    <a:pt x="240" y="2160"/>
                  </a:cubicBezTo>
                  <a:lnTo>
                    <a:pt x="240" y="2224"/>
                  </a:lnTo>
                  <a:cubicBezTo>
                    <a:pt x="240" y="2251"/>
                    <a:pt x="219" y="2272"/>
                    <a:pt x="192" y="2272"/>
                  </a:cubicBezTo>
                  <a:cubicBezTo>
                    <a:pt x="166" y="2272"/>
                    <a:pt x="144" y="2251"/>
                    <a:pt x="144" y="2224"/>
                  </a:cubicBezTo>
                  <a:lnTo>
                    <a:pt x="144" y="2160"/>
                  </a:lnTo>
                  <a:lnTo>
                    <a:pt x="144" y="2112"/>
                  </a:lnTo>
                  <a:lnTo>
                    <a:pt x="144" y="2064"/>
                  </a:lnTo>
                  <a:lnTo>
                    <a:pt x="144" y="2016"/>
                  </a:lnTo>
                  <a:lnTo>
                    <a:pt x="144" y="1952"/>
                  </a:lnTo>
                  <a:cubicBezTo>
                    <a:pt x="144" y="1926"/>
                    <a:pt x="166" y="1904"/>
                    <a:pt x="192" y="1904"/>
                  </a:cubicBezTo>
                  <a:cubicBezTo>
                    <a:pt x="219" y="1904"/>
                    <a:pt x="240" y="1926"/>
                    <a:pt x="240" y="1952"/>
                  </a:cubicBezTo>
                  <a:lnTo>
                    <a:pt x="240" y="2016"/>
                  </a:lnTo>
                  <a:cubicBezTo>
                    <a:pt x="240" y="2043"/>
                    <a:pt x="219" y="2064"/>
                    <a:pt x="192" y="2064"/>
                  </a:cubicBezTo>
                  <a:cubicBezTo>
                    <a:pt x="166" y="2064"/>
                    <a:pt x="144" y="2043"/>
                    <a:pt x="144" y="2016"/>
                  </a:cubicBezTo>
                  <a:lnTo>
                    <a:pt x="144" y="1952"/>
                  </a:lnTo>
                  <a:lnTo>
                    <a:pt x="144" y="1904"/>
                  </a:lnTo>
                  <a:lnTo>
                    <a:pt x="144" y="1856"/>
                  </a:lnTo>
                  <a:cubicBezTo>
                    <a:pt x="144" y="1830"/>
                    <a:pt x="166" y="1808"/>
                    <a:pt x="192" y="1808"/>
                  </a:cubicBezTo>
                  <a:lnTo>
                    <a:pt x="208" y="1808"/>
                  </a:lnTo>
                  <a:lnTo>
                    <a:pt x="160" y="1856"/>
                  </a:lnTo>
                  <a:lnTo>
                    <a:pt x="160" y="1808"/>
                  </a:lnTo>
                  <a:lnTo>
                    <a:pt x="160" y="1760"/>
                  </a:lnTo>
                  <a:lnTo>
                    <a:pt x="160" y="1696"/>
                  </a:lnTo>
                  <a:lnTo>
                    <a:pt x="160" y="1648"/>
                  </a:lnTo>
                  <a:lnTo>
                    <a:pt x="160" y="1600"/>
                  </a:lnTo>
                  <a:lnTo>
                    <a:pt x="160" y="1552"/>
                  </a:lnTo>
                  <a:lnTo>
                    <a:pt x="160" y="1488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lnTo>
                    <a:pt x="224" y="1296"/>
                  </a:lnTo>
                  <a:lnTo>
                    <a:pt x="176" y="1344"/>
                  </a:lnTo>
                  <a:lnTo>
                    <a:pt x="176" y="1280"/>
                  </a:lnTo>
                  <a:lnTo>
                    <a:pt x="176" y="1232"/>
                  </a:lnTo>
                  <a:lnTo>
                    <a:pt x="176" y="1184"/>
                  </a:lnTo>
                  <a:lnTo>
                    <a:pt x="176" y="1136"/>
                  </a:lnTo>
                  <a:lnTo>
                    <a:pt x="176" y="1072"/>
                  </a:lnTo>
                  <a:lnTo>
                    <a:pt x="176" y="1024"/>
                  </a:lnTo>
                  <a:cubicBezTo>
                    <a:pt x="176" y="998"/>
                    <a:pt x="198" y="976"/>
                    <a:pt x="224" y="976"/>
                  </a:cubicBezTo>
                  <a:cubicBezTo>
                    <a:pt x="251" y="976"/>
                    <a:pt x="272" y="998"/>
                    <a:pt x="272" y="1024"/>
                  </a:cubicBezTo>
                  <a:lnTo>
                    <a:pt x="272" y="1072"/>
                  </a:lnTo>
                  <a:lnTo>
                    <a:pt x="224" y="1024"/>
                  </a:lnTo>
                  <a:lnTo>
                    <a:pt x="240" y="1024"/>
                  </a:lnTo>
                  <a:lnTo>
                    <a:pt x="192" y="1072"/>
                  </a:lnTo>
                  <a:lnTo>
                    <a:pt x="192" y="1024"/>
                  </a:lnTo>
                  <a:lnTo>
                    <a:pt x="192" y="976"/>
                  </a:lnTo>
                  <a:lnTo>
                    <a:pt x="192" y="928"/>
                  </a:lnTo>
                  <a:lnTo>
                    <a:pt x="192" y="880"/>
                  </a:lnTo>
                  <a:cubicBezTo>
                    <a:pt x="192" y="854"/>
                    <a:pt x="214" y="832"/>
                    <a:pt x="240" y="832"/>
                  </a:cubicBezTo>
                  <a:cubicBezTo>
                    <a:pt x="267" y="832"/>
                    <a:pt x="288" y="854"/>
                    <a:pt x="288" y="880"/>
                  </a:cubicBezTo>
                  <a:lnTo>
                    <a:pt x="288" y="928"/>
                  </a:lnTo>
                  <a:lnTo>
                    <a:pt x="240" y="880"/>
                  </a:lnTo>
                  <a:lnTo>
                    <a:pt x="256" y="880"/>
                  </a:lnTo>
                  <a:lnTo>
                    <a:pt x="208" y="928"/>
                  </a:lnTo>
                  <a:lnTo>
                    <a:pt x="208" y="880"/>
                  </a:lnTo>
                  <a:cubicBezTo>
                    <a:pt x="208" y="854"/>
                    <a:pt x="230" y="832"/>
                    <a:pt x="256" y="832"/>
                  </a:cubicBezTo>
                  <a:cubicBezTo>
                    <a:pt x="283" y="832"/>
                    <a:pt x="304" y="854"/>
                    <a:pt x="304" y="880"/>
                  </a:cubicBezTo>
                  <a:lnTo>
                    <a:pt x="304" y="928"/>
                  </a:lnTo>
                  <a:cubicBezTo>
                    <a:pt x="304" y="955"/>
                    <a:pt x="283" y="976"/>
                    <a:pt x="256" y="976"/>
                  </a:cubicBezTo>
                  <a:cubicBezTo>
                    <a:pt x="230" y="976"/>
                    <a:pt x="208" y="955"/>
                    <a:pt x="208" y="928"/>
                  </a:cubicBezTo>
                  <a:lnTo>
                    <a:pt x="208" y="880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cubicBezTo>
                    <a:pt x="208" y="694"/>
                    <a:pt x="230" y="672"/>
                    <a:pt x="256" y="672"/>
                  </a:cubicBezTo>
                  <a:cubicBezTo>
                    <a:pt x="283" y="672"/>
                    <a:pt x="304" y="694"/>
                    <a:pt x="304" y="720"/>
                  </a:cubicBezTo>
                  <a:lnTo>
                    <a:pt x="304" y="768"/>
                  </a:lnTo>
                  <a:lnTo>
                    <a:pt x="256" y="720"/>
                  </a:lnTo>
                  <a:lnTo>
                    <a:pt x="272" y="720"/>
                  </a:lnTo>
                  <a:lnTo>
                    <a:pt x="224" y="768"/>
                  </a:lnTo>
                  <a:lnTo>
                    <a:pt x="224" y="720"/>
                  </a:lnTo>
                  <a:lnTo>
                    <a:pt x="224" y="672"/>
                  </a:lnTo>
                  <a:lnTo>
                    <a:pt x="224" y="608"/>
                  </a:ln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cubicBezTo>
                    <a:pt x="299" y="512"/>
                    <a:pt x="320" y="534"/>
                    <a:pt x="320" y="560"/>
                  </a:cubicBezTo>
                  <a:lnTo>
                    <a:pt x="320" y="608"/>
                  </a:lnTo>
                  <a:cubicBezTo>
                    <a:pt x="320" y="635"/>
                    <a:pt x="299" y="656"/>
                    <a:pt x="272" y="656"/>
                  </a:cubicBezTo>
                  <a:cubicBezTo>
                    <a:pt x="246" y="656"/>
                    <a:pt x="224" y="635"/>
                    <a:pt x="224" y="608"/>
                  </a:cubicBezTo>
                  <a:lnTo>
                    <a:pt x="224" y="560"/>
                  </a:lnTo>
                  <a:lnTo>
                    <a:pt x="224" y="512"/>
                  </a:lnTo>
                  <a:lnTo>
                    <a:pt x="224" y="464"/>
                  </a:lnTo>
                  <a:lnTo>
                    <a:pt x="224" y="400"/>
                  </a:lnTo>
                  <a:cubicBezTo>
                    <a:pt x="224" y="374"/>
                    <a:pt x="246" y="352"/>
                    <a:pt x="272" y="352"/>
                  </a:cubicBezTo>
                  <a:cubicBezTo>
                    <a:pt x="299" y="352"/>
                    <a:pt x="320" y="374"/>
                    <a:pt x="320" y="400"/>
                  </a:cubicBezTo>
                  <a:lnTo>
                    <a:pt x="320" y="464"/>
                  </a:lnTo>
                  <a:cubicBezTo>
                    <a:pt x="320" y="491"/>
                    <a:pt x="299" y="512"/>
                    <a:pt x="272" y="512"/>
                  </a:cubicBezTo>
                  <a:cubicBezTo>
                    <a:pt x="246" y="512"/>
                    <a:pt x="224" y="491"/>
                    <a:pt x="224" y="464"/>
                  </a:cubicBezTo>
                  <a:lnTo>
                    <a:pt x="224" y="400"/>
                  </a:lnTo>
                  <a:cubicBezTo>
                    <a:pt x="224" y="395"/>
                    <a:pt x="225" y="390"/>
                    <a:pt x="227" y="385"/>
                  </a:cubicBezTo>
                  <a:lnTo>
                    <a:pt x="243" y="337"/>
                  </a:ln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240" y="144"/>
                  </a:lnTo>
                  <a:lnTo>
                    <a:pt x="240" y="96"/>
                  </a:lnTo>
                  <a:lnTo>
                    <a:pt x="240" y="48"/>
                  </a:lnTo>
                  <a:cubicBezTo>
                    <a:pt x="240" y="22"/>
                    <a:pt x="262" y="0"/>
                    <a:pt x="288" y="0"/>
                  </a:cubicBezTo>
                  <a:cubicBezTo>
                    <a:pt x="315" y="0"/>
                    <a:pt x="336" y="22"/>
                    <a:pt x="336" y="48"/>
                  </a:cubicBezTo>
                  <a:lnTo>
                    <a:pt x="336" y="96"/>
                  </a:lnTo>
                  <a:lnTo>
                    <a:pt x="336" y="144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cubicBezTo>
                    <a:pt x="336" y="358"/>
                    <a:pt x="336" y="363"/>
                    <a:pt x="334" y="368"/>
                  </a:cubicBezTo>
                  <a:lnTo>
                    <a:pt x="318" y="416"/>
                  </a:lnTo>
                  <a:lnTo>
                    <a:pt x="320" y="400"/>
                  </a:lnTo>
                  <a:lnTo>
                    <a:pt x="320" y="464"/>
                  </a:lnTo>
                  <a:lnTo>
                    <a:pt x="224" y="464"/>
                  </a:lnTo>
                  <a:lnTo>
                    <a:pt x="224" y="400"/>
                  </a:lnTo>
                  <a:lnTo>
                    <a:pt x="320" y="400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224" y="608"/>
                  </a:lnTo>
                  <a:lnTo>
                    <a:pt x="224" y="560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72"/>
                  </a:lnTo>
                  <a:lnTo>
                    <a:pt x="320" y="720"/>
                  </a:lnTo>
                  <a:lnTo>
                    <a:pt x="320" y="768"/>
                  </a:lnTo>
                  <a:cubicBezTo>
                    <a:pt x="320" y="795"/>
                    <a:pt x="299" y="816"/>
                    <a:pt x="272" y="816"/>
                  </a:cubicBezTo>
                  <a:lnTo>
                    <a:pt x="256" y="816"/>
                  </a:lnTo>
                  <a:cubicBezTo>
                    <a:pt x="230" y="816"/>
                    <a:pt x="208" y="795"/>
                    <a:pt x="208" y="768"/>
                  </a:cubicBezTo>
                  <a:lnTo>
                    <a:pt x="208" y="720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80"/>
                  </a:lnTo>
                  <a:lnTo>
                    <a:pt x="304" y="928"/>
                  </a:lnTo>
                  <a:lnTo>
                    <a:pt x="208" y="928"/>
                  </a:lnTo>
                  <a:lnTo>
                    <a:pt x="208" y="880"/>
                  </a:lnTo>
                  <a:lnTo>
                    <a:pt x="304" y="880"/>
                  </a:lnTo>
                  <a:lnTo>
                    <a:pt x="304" y="928"/>
                  </a:lnTo>
                  <a:cubicBezTo>
                    <a:pt x="304" y="955"/>
                    <a:pt x="283" y="976"/>
                    <a:pt x="256" y="976"/>
                  </a:cubicBezTo>
                  <a:lnTo>
                    <a:pt x="240" y="976"/>
                  </a:lnTo>
                  <a:cubicBezTo>
                    <a:pt x="214" y="976"/>
                    <a:pt x="192" y="955"/>
                    <a:pt x="192" y="928"/>
                  </a:cubicBezTo>
                  <a:lnTo>
                    <a:pt x="192" y="880"/>
                  </a:lnTo>
                  <a:lnTo>
                    <a:pt x="288" y="880"/>
                  </a:lnTo>
                  <a:lnTo>
                    <a:pt x="288" y="928"/>
                  </a:lnTo>
                  <a:lnTo>
                    <a:pt x="288" y="976"/>
                  </a:lnTo>
                  <a:lnTo>
                    <a:pt x="288" y="1024"/>
                  </a:lnTo>
                  <a:lnTo>
                    <a:pt x="288" y="1072"/>
                  </a:lnTo>
                  <a:cubicBezTo>
                    <a:pt x="288" y="1099"/>
                    <a:pt x="267" y="1120"/>
                    <a:pt x="240" y="1120"/>
                  </a:cubicBezTo>
                  <a:lnTo>
                    <a:pt x="224" y="1120"/>
                  </a:lnTo>
                  <a:cubicBezTo>
                    <a:pt x="198" y="1120"/>
                    <a:pt x="176" y="1099"/>
                    <a:pt x="176" y="1072"/>
                  </a:cubicBezTo>
                  <a:lnTo>
                    <a:pt x="176" y="1024"/>
                  </a:lnTo>
                  <a:lnTo>
                    <a:pt x="272" y="1024"/>
                  </a:lnTo>
                  <a:lnTo>
                    <a:pt x="272" y="1072"/>
                  </a:lnTo>
                  <a:lnTo>
                    <a:pt x="272" y="1136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80"/>
                  </a:lnTo>
                  <a:lnTo>
                    <a:pt x="272" y="1344"/>
                  </a:lnTo>
                  <a:cubicBezTo>
                    <a:pt x="272" y="1371"/>
                    <a:pt x="251" y="1392"/>
                    <a:pt x="224" y="1392"/>
                  </a:cubicBezTo>
                  <a:lnTo>
                    <a:pt x="208" y="1392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488"/>
                  </a:lnTo>
                  <a:lnTo>
                    <a:pt x="256" y="1552"/>
                  </a:lnTo>
                  <a:lnTo>
                    <a:pt x="256" y="1600"/>
                  </a:lnTo>
                  <a:lnTo>
                    <a:pt x="256" y="1648"/>
                  </a:lnTo>
                  <a:lnTo>
                    <a:pt x="256" y="1696"/>
                  </a:lnTo>
                  <a:lnTo>
                    <a:pt x="256" y="1760"/>
                  </a:lnTo>
                  <a:lnTo>
                    <a:pt x="256" y="1808"/>
                  </a:lnTo>
                  <a:lnTo>
                    <a:pt x="256" y="1856"/>
                  </a:lnTo>
                  <a:cubicBezTo>
                    <a:pt x="256" y="1883"/>
                    <a:pt x="235" y="1904"/>
                    <a:pt x="208" y="1904"/>
                  </a:cubicBezTo>
                  <a:lnTo>
                    <a:pt x="192" y="1904"/>
                  </a:lnTo>
                  <a:lnTo>
                    <a:pt x="240" y="1856"/>
                  </a:lnTo>
                  <a:lnTo>
                    <a:pt x="240" y="1904"/>
                  </a:lnTo>
                  <a:lnTo>
                    <a:pt x="240" y="1952"/>
                  </a:lnTo>
                  <a:lnTo>
                    <a:pt x="240" y="2016"/>
                  </a:lnTo>
                  <a:lnTo>
                    <a:pt x="144" y="2016"/>
                  </a:lnTo>
                  <a:lnTo>
                    <a:pt x="144" y="1952"/>
                  </a:lnTo>
                  <a:lnTo>
                    <a:pt x="240" y="1952"/>
                  </a:lnTo>
                  <a:lnTo>
                    <a:pt x="240" y="2016"/>
                  </a:lnTo>
                  <a:lnTo>
                    <a:pt x="240" y="2064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240" y="2224"/>
                  </a:lnTo>
                  <a:lnTo>
                    <a:pt x="144" y="2224"/>
                  </a:lnTo>
                  <a:lnTo>
                    <a:pt x="144" y="2160"/>
                  </a:lnTo>
                  <a:lnTo>
                    <a:pt x="240" y="2160"/>
                  </a:lnTo>
                  <a:lnTo>
                    <a:pt x="240" y="2224"/>
                  </a:lnTo>
                  <a:cubicBezTo>
                    <a:pt x="240" y="2230"/>
                    <a:pt x="240" y="2235"/>
                    <a:pt x="238" y="2240"/>
                  </a:cubicBezTo>
                  <a:lnTo>
                    <a:pt x="222" y="2288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28"/>
                  </a:lnTo>
                  <a:lnTo>
                    <a:pt x="128" y="2528"/>
                  </a:lnTo>
                  <a:lnTo>
                    <a:pt x="128" y="2480"/>
                  </a:lnTo>
                  <a:lnTo>
                    <a:pt x="224" y="2480"/>
                  </a:lnTo>
                  <a:lnTo>
                    <a:pt x="224" y="2528"/>
                  </a:lnTo>
                  <a:lnTo>
                    <a:pt x="224" y="2576"/>
                  </a:lnTo>
                  <a:lnTo>
                    <a:pt x="224" y="2624"/>
                  </a:lnTo>
                  <a:lnTo>
                    <a:pt x="224" y="2688"/>
                  </a:lnTo>
                  <a:lnTo>
                    <a:pt x="128" y="2688"/>
                  </a:lnTo>
                  <a:lnTo>
                    <a:pt x="128" y="2624"/>
                  </a:lnTo>
                  <a:lnTo>
                    <a:pt x="223" y="2636"/>
                  </a:lnTo>
                  <a:lnTo>
                    <a:pt x="207" y="270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32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2992"/>
                  </a:lnTo>
                  <a:lnTo>
                    <a:pt x="208" y="3040"/>
                  </a:lnTo>
                  <a:lnTo>
                    <a:pt x="208" y="3104"/>
                  </a:lnTo>
                  <a:lnTo>
                    <a:pt x="208" y="3152"/>
                  </a:lnTo>
                  <a:lnTo>
                    <a:pt x="208" y="3200"/>
                  </a:lnTo>
                  <a:lnTo>
                    <a:pt x="208" y="3248"/>
                  </a:lnTo>
                  <a:lnTo>
                    <a:pt x="208" y="3296"/>
                  </a:lnTo>
                  <a:lnTo>
                    <a:pt x="208" y="3360"/>
                  </a:lnTo>
                  <a:lnTo>
                    <a:pt x="208" y="3408"/>
                  </a:lnTo>
                  <a:lnTo>
                    <a:pt x="208" y="3456"/>
                  </a:lnTo>
                  <a:lnTo>
                    <a:pt x="208" y="3504"/>
                  </a:lnTo>
                  <a:cubicBezTo>
                    <a:pt x="208" y="3508"/>
                    <a:pt x="208" y="3512"/>
                    <a:pt x="207" y="3516"/>
                  </a:cubicBezTo>
                  <a:lnTo>
                    <a:pt x="191" y="3580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64"/>
                  </a:lnTo>
                  <a:lnTo>
                    <a:pt x="192" y="3712"/>
                  </a:lnTo>
                  <a:lnTo>
                    <a:pt x="192" y="3776"/>
                  </a:lnTo>
                  <a:lnTo>
                    <a:pt x="192" y="3824"/>
                  </a:lnTo>
                  <a:lnTo>
                    <a:pt x="192" y="3872"/>
                  </a:lnTo>
                  <a:lnTo>
                    <a:pt x="192" y="3920"/>
                  </a:lnTo>
                  <a:lnTo>
                    <a:pt x="192" y="3984"/>
                  </a:lnTo>
                  <a:lnTo>
                    <a:pt x="192" y="4032"/>
                  </a:lnTo>
                  <a:lnTo>
                    <a:pt x="192" y="4080"/>
                  </a:lnTo>
                  <a:lnTo>
                    <a:pt x="192" y="4128"/>
                  </a:lnTo>
                  <a:lnTo>
                    <a:pt x="192" y="4176"/>
                  </a:lnTo>
                  <a:lnTo>
                    <a:pt x="192" y="4240"/>
                  </a:lnTo>
                  <a:cubicBezTo>
                    <a:pt x="192" y="4267"/>
                    <a:pt x="171" y="4288"/>
                    <a:pt x="144" y="4288"/>
                  </a:cubicBezTo>
                  <a:lnTo>
                    <a:pt x="128" y="4288"/>
                  </a:lnTo>
                  <a:lnTo>
                    <a:pt x="176" y="4240"/>
                  </a:lnTo>
                  <a:lnTo>
                    <a:pt x="176" y="4288"/>
                  </a:lnTo>
                  <a:lnTo>
                    <a:pt x="176" y="4336"/>
                  </a:lnTo>
                  <a:lnTo>
                    <a:pt x="176" y="4384"/>
                  </a:lnTo>
                  <a:lnTo>
                    <a:pt x="176" y="4448"/>
                  </a:lnTo>
                  <a:lnTo>
                    <a:pt x="176" y="4496"/>
                  </a:lnTo>
                  <a:lnTo>
                    <a:pt x="176" y="4544"/>
                  </a:lnTo>
                  <a:lnTo>
                    <a:pt x="176" y="4592"/>
                  </a:lnTo>
                  <a:lnTo>
                    <a:pt x="176" y="4656"/>
                  </a:lnTo>
                  <a:lnTo>
                    <a:pt x="176" y="4704"/>
                  </a:lnTo>
                  <a:lnTo>
                    <a:pt x="176" y="4752"/>
                  </a:lnTo>
                  <a:lnTo>
                    <a:pt x="176" y="4800"/>
                  </a:lnTo>
                  <a:lnTo>
                    <a:pt x="176" y="4848"/>
                  </a:lnTo>
                  <a:cubicBezTo>
                    <a:pt x="176" y="4852"/>
                    <a:pt x="176" y="4856"/>
                    <a:pt x="175" y="4860"/>
                  </a:cubicBezTo>
                  <a:lnTo>
                    <a:pt x="159" y="4924"/>
                  </a:lnTo>
                  <a:lnTo>
                    <a:pt x="160" y="4912"/>
                  </a:lnTo>
                  <a:lnTo>
                    <a:pt x="160" y="4960"/>
                  </a:lnTo>
                  <a:lnTo>
                    <a:pt x="160" y="5008"/>
                  </a:lnTo>
                  <a:lnTo>
                    <a:pt x="160" y="5056"/>
                  </a:lnTo>
                  <a:lnTo>
                    <a:pt x="160" y="5120"/>
                  </a:lnTo>
                  <a:lnTo>
                    <a:pt x="160" y="5168"/>
                  </a:lnTo>
                  <a:lnTo>
                    <a:pt x="160" y="5216"/>
                  </a:lnTo>
                  <a:lnTo>
                    <a:pt x="160" y="5264"/>
                  </a:lnTo>
                  <a:lnTo>
                    <a:pt x="160" y="5328"/>
                  </a:lnTo>
                  <a:lnTo>
                    <a:pt x="160" y="5376"/>
                  </a:lnTo>
                  <a:lnTo>
                    <a:pt x="160" y="5424"/>
                  </a:lnTo>
                  <a:cubicBezTo>
                    <a:pt x="160" y="5430"/>
                    <a:pt x="160" y="5435"/>
                    <a:pt x="158" y="5440"/>
                  </a:cubicBezTo>
                  <a:lnTo>
                    <a:pt x="142" y="5488"/>
                  </a:lnTo>
                  <a:lnTo>
                    <a:pt x="144" y="5472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32"/>
                  </a:lnTo>
                  <a:lnTo>
                    <a:pt x="144" y="5680"/>
                  </a:lnTo>
                  <a:lnTo>
                    <a:pt x="144" y="5728"/>
                  </a:lnTo>
                  <a:lnTo>
                    <a:pt x="144" y="5792"/>
                  </a:lnTo>
                  <a:lnTo>
                    <a:pt x="144" y="5840"/>
                  </a:lnTo>
                  <a:lnTo>
                    <a:pt x="144" y="5888"/>
                  </a:lnTo>
                  <a:lnTo>
                    <a:pt x="144" y="5936"/>
                  </a:lnTo>
                  <a:lnTo>
                    <a:pt x="144" y="6000"/>
                  </a:lnTo>
                  <a:lnTo>
                    <a:pt x="144" y="6048"/>
                  </a:lnTo>
                  <a:lnTo>
                    <a:pt x="144" y="6096"/>
                  </a:lnTo>
                  <a:lnTo>
                    <a:pt x="144" y="6144"/>
                  </a:lnTo>
                  <a:lnTo>
                    <a:pt x="144" y="6208"/>
                  </a:lnTo>
                  <a:lnTo>
                    <a:pt x="144" y="6256"/>
                  </a:lnTo>
                  <a:lnTo>
                    <a:pt x="144" y="6304"/>
                  </a:lnTo>
                  <a:cubicBezTo>
                    <a:pt x="144" y="6310"/>
                    <a:pt x="144" y="6315"/>
                    <a:pt x="142" y="6320"/>
                  </a:cubicBezTo>
                  <a:lnTo>
                    <a:pt x="126" y="6368"/>
                  </a:lnTo>
                  <a:lnTo>
                    <a:pt x="128" y="6352"/>
                  </a:lnTo>
                  <a:lnTo>
                    <a:pt x="128" y="6400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08"/>
                  </a:lnTo>
                  <a:lnTo>
                    <a:pt x="128" y="6672"/>
                  </a:lnTo>
                  <a:lnTo>
                    <a:pt x="128" y="6720"/>
                  </a:lnTo>
                  <a:lnTo>
                    <a:pt x="128" y="6768"/>
                  </a:lnTo>
                  <a:lnTo>
                    <a:pt x="128" y="6816"/>
                  </a:lnTo>
                  <a:lnTo>
                    <a:pt x="128" y="6880"/>
                  </a:lnTo>
                  <a:lnTo>
                    <a:pt x="128" y="6928"/>
                  </a:lnTo>
                  <a:lnTo>
                    <a:pt x="128" y="6976"/>
                  </a:lnTo>
                  <a:lnTo>
                    <a:pt x="128" y="7024"/>
                  </a:lnTo>
                  <a:lnTo>
                    <a:pt x="128" y="7136"/>
                  </a:lnTo>
                  <a:lnTo>
                    <a:pt x="128" y="7184"/>
                  </a:lnTo>
                  <a:lnTo>
                    <a:pt x="128" y="7232"/>
                  </a:lnTo>
                  <a:lnTo>
                    <a:pt x="128" y="7280"/>
                  </a:lnTo>
                  <a:lnTo>
                    <a:pt x="128" y="7344"/>
                  </a:lnTo>
                  <a:lnTo>
                    <a:pt x="128" y="7392"/>
                  </a:lnTo>
                  <a:lnTo>
                    <a:pt x="128" y="7440"/>
                  </a:lnTo>
                  <a:lnTo>
                    <a:pt x="128" y="7488"/>
                  </a:lnTo>
                  <a:lnTo>
                    <a:pt x="128" y="7552"/>
                  </a:lnTo>
                  <a:lnTo>
                    <a:pt x="128" y="7600"/>
                  </a:lnTo>
                  <a:lnTo>
                    <a:pt x="128" y="7648"/>
                  </a:lnTo>
                  <a:cubicBezTo>
                    <a:pt x="128" y="7654"/>
                    <a:pt x="128" y="7659"/>
                    <a:pt x="126" y="7664"/>
                  </a:cubicBezTo>
                  <a:lnTo>
                    <a:pt x="110" y="7712"/>
                  </a:lnTo>
                  <a:lnTo>
                    <a:pt x="112" y="7696"/>
                  </a:lnTo>
                  <a:lnTo>
                    <a:pt x="112" y="7760"/>
                  </a:lnTo>
                  <a:lnTo>
                    <a:pt x="112" y="7808"/>
                  </a:lnTo>
                  <a:lnTo>
                    <a:pt x="112" y="7856"/>
                  </a:lnTo>
                  <a:lnTo>
                    <a:pt x="112" y="7904"/>
                  </a:lnTo>
                  <a:lnTo>
                    <a:pt x="112" y="7952"/>
                  </a:lnTo>
                  <a:lnTo>
                    <a:pt x="112" y="8016"/>
                  </a:lnTo>
                  <a:lnTo>
                    <a:pt x="112" y="8064"/>
                  </a:lnTo>
                  <a:lnTo>
                    <a:pt x="112" y="8112"/>
                  </a:lnTo>
                  <a:lnTo>
                    <a:pt x="112" y="8160"/>
                  </a:lnTo>
                  <a:lnTo>
                    <a:pt x="112" y="8224"/>
                  </a:lnTo>
                  <a:lnTo>
                    <a:pt x="112" y="8272"/>
                  </a:lnTo>
                  <a:lnTo>
                    <a:pt x="112" y="8320"/>
                  </a:lnTo>
                  <a:lnTo>
                    <a:pt x="112" y="8368"/>
                  </a:lnTo>
                  <a:lnTo>
                    <a:pt x="112" y="8432"/>
                  </a:lnTo>
                  <a:lnTo>
                    <a:pt x="112" y="8480"/>
                  </a:lnTo>
                  <a:lnTo>
                    <a:pt x="112" y="8528"/>
                  </a:lnTo>
                  <a:lnTo>
                    <a:pt x="112" y="8576"/>
                  </a:lnTo>
                  <a:lnTo>
                    <a:pt x="112" y="8624"/>
                  </a:lnTo>
                  <a:lnTo>
                    <a:pt x="112" y="8688"/>
                  </a:lnTo>
                  <a:lnTo>
                    <a:pt x="112" y="8736"/>
                  </a:lnTo>
                  <a:cubicBezTo>
                    <a:pt x="112" y="8742"/>
                    <a:pt x="112" y="8747"/>
                    <a:pt x="110" y="8752"/>
                  </a:cubicBezTo>
                  <a:lnTo>
                    <a:pt x="94" y="8800"/>
                  </a:lnTo>
                  <a:lnTo>
                    <a:pt x="96" y="8784"/>
                  </a:lnTo>
                  <a:lnTo>
                    <a:pt x="96" y="8832"/>
                  </a:lnTo>
                  <a:lnTo>
                    <a:pt x="96" y="8896"/>
                  </a:lnTo>
                  <a:lnTo>
                    <a:pt x="96" y="8992"/>
                  </a:lnTo>
                  <a:lnTo>
                    <a:pt x="96" y="9040"/>
                  </a:lnTo>
                  <a:lnTo>
                    <a:pt x="96" y="9104"/>
                  </a:lnTo>
                  <a:lnTo>
                    <a:pt x="96" y="9152"/>
                  </a:lnTo>
                  <a:cubicBezTo>
                    <a:pt x="96" y="9179"/>
                    <a:pt x="75" y="9200"/>
                    <a:pt x="48" y="9200"/>
                  </a:cubicBezTo>
                  <a:cubicBezTo>
                    <a:pt x="22" y="9200"/>
                    <a:pt x="0" y="9179"/>
                    <a:pt x="0" y="915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0" name="Freeform 42"/>
            <p:cNvSpPr>
              <a:spLocks/>
            </p:cNvSpPr>
            <p:nvPr/>
          </p:nvSpPr>
          <p:spPr bwMode="auto">
            <a:xfrm>
              <a:off x="3497646" y="3822076"/>
              <a:ext cx="24189" cy="1639833"/>
            </a:xfrm>
            <a:custGeom>
              <a:avLst/>
              <a:gdLst>
                <a:gd name="T0" fmla="*/ 32 w 208"/>
                <a:gd name="T1" fmla="*/ 568 h 8840"/>
                <a:gd name="T2" fmla="*/ 56 w 208"/>
                <a:gd name="T3" fmla="*/ 464 h 8840"/>
                <a:gd name="T4" fmla="*/ 40 w 208"/>
                <a:gd name="T5" fmla="*/ 336 h 8840"/>
                <a:gd name="T6" fmla="*/ 24 w 208"/>
                <a:gd name="T7" fmla="*/ 360 h 8840"/>
                <a:gd name="T8" fmla="*/ 24 w 208"/>
                <a:gd name="T9" fmla="*/ 304 h 8840"/>
                <a:gd name="T10" fmla="*/ 32 w 208"/>
                <a:gd name="T11" fmla="*/ 152 h 8840"/>
                <a:gd name="T12" fmla="*/ 64 w 208"/>
                <a:gd name="T13" fmla="*/ 24 h 8840"/>
                <a:gd name="T14" fmla="*/ 120 w 208"/>
                <a:gd name="T15" fmla="*/ 24 h 8840"/>
                <a:gd name="T16" fmla="*/ 128 w 208"/>
                <a:gd name="T17" fmla="*/ 48 h 8840"/>
                <a:gd name="T18" fmla="*/ 120 w 208"/>
                <a:gd name="T19" fmla="*/ 104 h 8840"/>
                <a:gd name="T20" fmla="*/ 144 w 208"/>
                <a:gd name="T21" fmla="*/ 152 h 8840"/>
                <a:gd name="T22" fmla="*/ 104 w 208"/>
                <a:gd name="T23" fmla="*/ 72 h 8840"/>
                <a:gd name="T24" fmla="*/ 112 w 208"/>
                <a:gd name="T25" fmla="*/ 48 h 8840"/>
                <a:gd name="T26" fmla="*/ 168 w 208"/>
                <a:gd name="T27" fmla="*/ 408 h 8840"/>
                <a:gd name="T28" fmla="*/ 168 w 208"/>
                <a:gd name="T29" fmla="*/ 1368 h 8840"/>
                <a:gd name="T30" fmla="*/ 168 w 208"/>
                <a:gd name="T31" fmla="*/ 2248 h 8840"/>
                <a:gd name="T32" fmla="*/ 176 w 208"/>
                <a:gd name="T33" fmla="*/ 3152 h 8840"/>
                <a:gd name="T34" fmla="*/ 176 w 208"/>
                <a:gd name="T35" fmla="*/ 3880 h 8840"/>
                <a:gd name="T36" fmla="*/ 176 w 208"/>
                <a:gd name="T37" fmla="*/ 4520 h 8840"/>
                <a:gd name="T38" fmla="*/ 176 w 208"/>
                <a:gd name="T39" fmla="*/ 5064 h 8840"/>
                <a:gd name="T40" fmla="*/ 184 w 208"/>
                <a:gd name="T41" fmla="*/ 5688 h 8840"/>
                <a:gd name="T42" fmla="*/ 184 w 208"/>
                <a:gd name="T43" fmla="*/ 6208 h 8840"/>
                <a:gd name="T44" fmla="*/ 184 w 208"/>
                <a:gd name="T45" fmla="*/ 6616 h 8840"/>
                <a:gd name="T46" fmla="*/ 184 w 208"/>
                <a:gd name="T47" fmla="*/ 7005 h 8840"/>
                <a:gd name="T48" fmla="*/ 192 w 208"/>
                <a:gd name="T49" fmla="*/ 7368 h 8840"/>
                <a:gd name="T50" fmla="*/ 192 w 208"/>
                <a:gd name="T51" fmla="*/ 7760 h 8840"/>
                <a:gd name="T52" fmla="*/ 192 w 208"/>
                <a:gd name="T53" fmla="*/ 7960 h 8840"/>
                <a:gd name="T54" fmla="*/ 176 w 208"/>
                <a:gd name="T55" fmla="*/ 8144 h 8840"/>
                <a:gd name="T56" fmla="*/ 200 w 208"/>
                <a:gd name="T57" fmla="*/ 8376 h 8840"/>
                <a:gd name="T58" fmla="*/ 200 w 208"/>
                <a:gd name="T59" fmla="*/ 8584 h 8840"/>
                <a:gd name="T60" fmla="*/ 208 w 208"/>
                <a:gd name="T61" fmla="*/ 8712 h 8840"/>
                <a:gd name="T62" fmla="*/ 208 w 208"/>
                <a:gd name="T63" fmla="*/ 8768 h 8840"/>
                <a:gd name="T64" fmla="*/ 208 w 208"/>
                <a:gd name="T65" fmla="*/ 8792 h 8840"/>
                <a:gd name="T66" fmla="*/ 152 w 208"/>
                <a:gd name="T67" fmla="*/ 8688 h 8840"/>
                <a:gd name="T68" fmla="*/ 152 w 208"/>
                <a:gd name="T69" fmla="*/ 8480 h 8840"/>
                <a:gd name="T70" fmla="*/ 152 w 208"/>
                <a:gd name="T71" fmla="*/ 8272 h 8840"/>
                <a:gd name="T72" fmla="*/ 144 w 208"/>
                <a:gd name="T73" fmla="*/ 8120 h 8840"/>
                <a:gd name="T74" fmla="*/ 144 w 208"/>
                <a:gd name="T75" fmla="*/ 7856 h 8840"/>
                <a:gd name="T76" fmla="*/ 144 w 208"/>
                <a:gd name="T77" fmla="*/ 7576 h 8840"/>
                <a:gd name="T78" fmla="*/ 144 w 208"/>
                <a:gd name="T79" fmla="*/ 7160 h 8840"/>
                <a:gd name="T80" fmla="*/ 136 w 208"/>
                <a:gd name="T81" fmla="*/ 6824 h 8840"/>
                <a:gd name="T82" fmla="*/ 136 w 208"/>
                <a:gd name="T83" fmla="*/ 6408 h 8840"/>
                <a:gd name="T84" fmla="*/ 136 w 208"/>
                <a:gd name="T85" fmla="*/ 5968 h 8840"/>
                <a:gd name="T86" fmla="*/ 137 w 208"/>
                <a:gd name="T87" fmla="*/ 5379 h 8840"/>
                <a:gd name="T88" fmla="*/ 128 w 208"/>
                <a:gd name="T89" fmla="*/ 4784 h 8840"/>
                <a:gd name="T90" fmla="*/ 128 w 208"/>
                <a:gd name="T91" fmla="*/ 4184 h 8840"/>
                <a:gd name="T92" fmla="*/ 128 w 208"/>
                <a:gd name="T93" fmla="*/ 3568 h 8840"/>
                <a:gd name="T94" fmla="*/ 120 w 208"/>
                <a:gd name="T95" fmla="*/ 2664 h 8840"/>
                <a:gd name="T96" fmla="*/ 120 w 208"/>
                <a:gd name="T97" fmla="*/ 1784 h 8840"/>
                <a:gd name="T98" fmla="*/ 120 w 208"/>
                <a:gd name="T99" fmla="*/ 928 h 8840"/>
                <a:gd name="T100" fmla="*/ 120 w 208"/>
                <a:gd name="T101" fmla="*/ 72 h 8840"/>
                <a:gd name="T102" fmla="*/ 136 w 208"/>
                <a:gd name="T103" fmla="*/ 72 h 8840"/>
                <a:gd name="T104" fmla="*/ 144 w 208"/>
                <a:gd name="T105" fmla="*/ 128 h 8840"/>
                <a:gd name="T106" fmla="*/ 120 w 208"/>
                <a:gd name="T107" fmla="*/ 152 h 8840"/>
                <a:gd name="T108" fmla="*/ 80 w 208"/>
                <a:gd name="T109" fmla="*/ 72 h 8840"/>
                <a:gd name="T110" fmla="*/ 72 w 208"/>
                <a:gd name="T111" fmla="*/ 24 h 8840"/>
                <a:gd name="T112" fmla="*/ 88 w 208"/>
                <a:gd name="T113" fmla="*/ 48 h 8840"/>
                <a:gd name="T114" fmla="*/ 80 w 208"/>
                <a:gd name="T115" fmla="*/ 176 h 8840"/>
                <a:gd name="T116" fmla="*/ 24 w 208"/>
                <a:gd name="T117" fmla="*/ 304 h 8840"/>
                <a:gd name="T118" fmla="*/ 64 w 208"/>
                <a:gd name="T119" fmla="*/ 360 h 8840"/>
                <a:gd name="T120" fmla="*/ 64 w 208"/>
                <a:gd name="T121" fmla="*/ 464 h 8840"/>
                <a:gd name="T122" fmla="*/ 56 w 208"/>
                <a:gd name="T123" fmla="*/ 512 h 8840"/>
                <a:gd name="T124" fmla="*/ 48 w 208"/>
                <a:gd name="T125" fmla="*/ 568 h 8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8" h="8840">
                  <a:moveTo>
                    <a:pt x="0" y="568"/>
                  </a:moveTo>
                  <a:lnTo>
                    <a:pt x="0" y="544"/>
                  </a:lnTo>
                  <a:lnTo>
                    <a:pt x="0" y="512"/>
                  </a:lnTo>
                  <a:cubicBezTo>
                    <a:pt x="0" y="499"/>
                    <a:pt x="11" y="488"/>
                    <a:pt x="24" y="488"/>
                  </a:cubicBezTo>
                  <a:lnTo>
                    <a:pt x="32" y="488"/>
                  </a:lnTo>
                  <a:cubicBezTo>
                    <a:pt x="46" y="488"/>
                    <a:pt x="56" y="499"/>
                    <a:pt x="56" y="512"/>
                  </a:cubicBezTo>
                  <a:lnTo>
                    <a:pt x="56" y="544"/>
                  </a:lnTo>
                  <a:cubicBezTo>
                    <a:pt x="56" y="558"/>
                    <a:pt x="46" y="568"/>
                    <a:pt x="32" y="568"/>
                  </a:cubicBezTo>
                  <a:cubicBezTo>
                    <a:pt x="19" y="568"/>
                    <a:pt x="8" y="558"/>
                    <a:pt x="8" y="544"/>
                  </a:cubicBezTo>
                  <a:lnTo>
                    <a:pt x="8" y="512"/>
                  </a:lnTo>
                  <a:lnTo>
                    <a:pt x="8" y="488"/>
                  </a:lnTo>
                  <a:lnTo>
                    <a:pt x="8" y="464"/>
                  </a:lnTo>
                  <a:lnTo>
                    <a:pt x="8" y="440"/>
                  </a:lnTo>
                  <a:cubicBezTo>
                    <a:pt x="8" y="427"/>
                    <a:pt x="19" y="416"/>
                    <a:pt x="32" y="416"/>
                  </a:cubicBezTo>
                  <a:cubicBezTo>
                    <a:pt x="46" y="416"/>
                    <a:pt x="56" y="427"/>
                    <a:pt x="56" y="440"/>
                  </a:cubicBezTo>
                  <a:lnTo>
                    <a:pt x="56" y="464"/>
                  </a:lnTo>
                  <a:lnTo>
                    <a:pt x="32" y="440"/>
                  </a:lnTo>
                  <a:lnTo>
                    <a:pt x="40" y="440"/>
                  </a:lnTo>
                  <a:lnTo>
                    <a:pt x="16" y="464"/>
                  </a:lnTo>
                  <a:lnTo>
                    <a:pt x="16" y="440"/>
                  </a:lnTo>
                  <a:lnTo>
                    <a:pt x="16" y="408"/>
                  </a:lnTo>
                  <a:lnTo>
                    <a:pt x="16" y="384"/>
                  </a:lnTo>
                  <a:lnTo>
                    <a:pt x="16" y="360"/>
                  </a:lnTo>
                  <a:cubicBezTo>
                    <a:pt x="16" y="347"/>
                    <a:pt x="27" y="336"/>
                    <a:pt x="40" y="336"/>
                  </a:cubicBezTo>
                  <a:cubicBezTo>
                    <a:pt x="54" y="336"/>
                    <a:pt x="64" y="347"/>
                    <a:pt x="64" y="360"/>
                  </a:cubicBezTo>
                  <a:lnTo>
                    <a:pt x="64" y="384"/>
                  </a:lnTo>
                  <a:cubicBezTo>
                    <a:pt x="64" y="398"/>
                    <a:pt x="54" y="408"/>
                    <a:pt x="40" y="408"/>
                  </a:cubicBezTo>
                  <a:cubicBezTo>
                    <a:pt x="27" y="408"/>
                    <a:pt x="16" y="398"/>
                    <a:pt x="16" y="384"/>
                  </a:cubicBezTo>
                  <a:lnTo>
                    <a:pt x="16" y="360"/>
                  </a:lnTo>
                  <a:cubicBezTo>
                    <a:pt x="16" y="347"/>
                    <a:pt x="27" y="336"/>
                    <a:pt x="40" y="336"/>
                  </a:cubicBezTo>
                  <a:lnTo>
                    <a:pt x="48" y="336"/>
                  </a:lnTo>
                  <a:lnTo>
                    <a:pt x="24" y="360"/>
                  </a:lnTo>
                  <a:lnTo>
                    <a:pt x="24" y="336"/>
                  </a:lnTo>
                  <a:lnTo>
                    <a:pt x="24" y="304"/>
                  </a:lnTo>
                  <a:lnTo>
                    <a:pt x="24" y="280"/>
                  </a:lnTo>
                  <a:cubicBezTo>
                    <a:pt x="24" y="267"/>
                    <a:pt x="35" y="256"/>
                    <a:pt x="48" y="256"/>
                  </a:cubicBezTo>
                  <a:cubicBezTo>
                    <a:pt x="62" y="256"/>
                    <a:pt x="72" y="267"/>
                    <a:pt x="72" y="280"/>
                  </a:cubicBezTo>
                  <a:lnTo>
                    <a:pt x="72" y="304"/>
                  </a:lnTo>
                  <a:cubicBezTo>
                    <a:pt x="72" y="318"/>
                    <a:pt x="62" y="328"/>
                    <a:pt x="48" y="328"/>
                  </a:cubicBezTo>
                  <a:cubicBezTo>
                    <a:pt x="35" y="328"/>
                    <a:pt x="24" y="318"/>
                    <a:pt x="24" y="304"/>
                  </a:cubicBezTo>
                  <a:lnTo>
                    <a:pt x="24" y="280"/>
                  </a:lnTo>
                  <a:lnTo>
                    <a:pt x="24" y="256"/>
                  </a:lnTo>
                  <a:lnTo>
                    <a:pt x="24" y="232"/>
                  </a:lnTo>
                  <a:lnTo>
                    <a:pt x="24" y="208"/>
                  </a:lnTo>
                  <a:cubicBezTo>
                    <a:pt x="24" y="207"/>
                    <a:pt x="25" y="205"/>
                    <a:pt x="25" y="203"/>
                  </a:cubicBezTo>
                  <a:lnTo>
                    <a:pt x="33" y="171"/>
                  </a:lnTo>
                  <a:lnTo>
                    <a:pt x="32" y="176"/>
                  </a:lnTo>
                  <a:lnTo>
                    <a:pt x="32" y="152"/>
                  </a:lnTo>
                  <a:lnTo>
                    <a:pt x="32" y="128"/>
                  </a:lnTo>
                  <a:cubicBezTo>
                    <a:pt x="32" y="115"/>
                    <a:pt x="43" y="104"/>
                    <a:pt x="56" y="104"/>
                  </a:cubicBezTo>
                  <a:lnTo>
                    <a:pt x="64" y="104"/>
                  </a:lnTo>
                  <a:lnTo>
                    <a:pt x="40" y="128"/>
                  </a:lnTo>
                  <a:lnTo>
                    <a:pt x="40" y="104"/>
                  </a:lnTo>
                  <a:lnTo>
                    <a:pt x="40" y="72"/>
                  </a:lnTo>
                  <a:lnTo>
                    <a:pt x="40" y="48"/>
                  </a:lnTo>
                  <a:cubicBezTo>
                    <a:pt x="40" y="35"/>
                    <a:pt x="51" y="24"/>
                    <a:pt x="64" y="24"/>
                  </a:cubicBezTo>
                  <a:lnTo>
                    <a:pt x="72" y="24"/>
                  </a:lnTo>
                  <a:lnTo>
                    <a:pt x="80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72" y="48"/>
                  </a:ln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48"/>
                  </a:lnTo>
                  <a:lnTo>
                    <a:pt x="96" y="24"/>
                  </a:lnTo>
                  <a:lnTo>
                    <a:pt x="104" y="24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28" y="72"/>
                  </a:lnTo>
                  <a:lnTo>
                    <a:pt x="128" y="104"/>
                  </a:lnTo>
                  <a:lnTo>
                    <a:pt x="128" y="128"/>
                  </a:lnTo>
                  <a:lnTo>
                    <a:pt x="128" y="152"/>
                  </a:lnTo>
                  <a:lnTo>
                    <a:pt x="82" y="145"/>
                  </a:lnTo>
                  <a:lnTo>
                    <a:pt x="90" y="121"/>
                  </a:lnTo>
                  <a:cubicBezTo>
                    <a:pt x="93" y="111"/>
                    <a:pt x="102" y="104"/>
                    <a:pt x="112" y="104"/>
                  </a:cubicBezTo>
                  <a:lnTo>
                    <a:pt x="120" y="104"/>
                  </a:lnTo>
                  <a:cubicBezTo>
                    <a:pt x="134" y="104"/>
                    <a:pt x="144" y="115"/>
                    <a:pt x="144" y="128"/>
                  </a:cubicBezTo>
                  <a:lnTo>
                    <a:pt x="144" y="152"/>
                  </a:lnTo>
                  <a:cubicBezTo>
                    <a:pt x="144" y="166"/>
                    <a:pt x="134" y="176"/>
                    <a:pt x="120" y="176"/>
                  </a:cubicBezTo>
                  <a:cubicBezTo>
                    <a:pt x="107" y="176"/>
                    <a:pt x="96" y="166"/>
                    <a:pt x="96" y="152"/>
                  </a:cubicBezTo>
                  <a:lnTo>
                    <a:pt x="96" y="128"/>
                  </a:lnTo>
                  <a:cubicBezTo>
                    <a:pt x="96" y="115"/>
                    <a:pt x="107" y="104"/>
                    <a:pt x="120" y="104"/>
                  </a:cubicBezTo>
                  <a:cubicBezTo>
                    <a:pt x="134" y="104"/>
                    <a:pt x="144" y="115"/>
                    <a:pt x="144" y="128"/>
                  </a:cubicBezTo>
                  <a:lnTo>
                    <a:pt x="144" y="152"/>
                  </a:lnTo>
                  <a:cubicBezTo>
                    <a:pt x="144" y="166"/>
                    <a:pt x="134" y="176"/>
                    <a:pt x="120" y="176"/>
                  </a:cubicBezTo>
                  <a:cubicBezTo>
                    <a:pt x="107" y="176"/>
                    <a:pt x="96" y="166"/>
                    <a:pt x="96" y="152"/>
                  </a:cubicBezTo>
                  <a:lnTo>
                    <a:pt x="96" y="128"/>
                  </a:lnTo>
                  <a:cubicBezTo>
                    <a:pt x="96" y="115"/>
                    <a:pt x="107" y="104"/>
                    <a:pt x="120" y="104"/>
                  </a:cubicBezTo>
                  <a:lnTo>
                    <a:pt x="128" y="104"/>
                  </a:lnTo>
                  <a:lnTo>
                    <a:pt x="104" y="128"/>
                  </a:lnTo>
                  <a:lnTo>
                    <a:pt x="104" y="104"/>
                  </a:lnTo>
                  <a:lnTo>
                    <a:pt x="104" y="72"/>
                  </a:lnTo>
                  <a:lnTo>
                    <a:pt x="104" y="48"/>
                  </a:lnTo>
                  <a:cubicBezTo>
                    <a:pt x="104" y="35"/>
                    <a:pt x="115" y="24"/>
                    <a:pt x="128" y="24"/>
                  </a:cubicBezTo>
                  <a:lnTo>
                    <a:pt x="136" y="24"/>
                  </a:lnTo>
                  <a:cubicBezTo>
                    <a:pt x="150" y="24"/>
                    <a:pt x="160" y="35"/>
                    <a:pt x="160" y="48"/>
                  </a:cubicBezTo>
                  <a:lnTo>
                    <a:pt x="160" y="72"/>
                  </a:lnTo>
                  <a:cubicBezTo>
                    <a:pt x="160" y="86"/>
                    <a:pt x="150" y="96"/>
                    <a:pt x="136" y="96"/>
                  </a:cubicBezTo>
                  <a:cubicBezTo>
                    <a:pt x="123" y="96"/>
                    <a:pt x="112" y="86"/>
                    <a:pt x="112" y="72"/>
                  </a:cubicBezTo>
                  <a:lnTo>
                    <a:pt x="112" y="48"/>
                  </a:lnTo>
                  <a:cubicBezTo>
                    <a:pt x="112" y="35"/>
                    <a:pt x="123" y="24"/>
                    <a:pt x="136" y="24"/>
                  </a:cubicBezTo>
                  <a:lnTo>
                    <a:pt x="144" y="24"/>
                  </a:lnTo>
                  <a:cubicBezTo>
                    <a:pt x="158" y="24"/>
                    <a:pt x="168" y="35"/>
                    <a:pt x="168" y="48"/>
                  </a:cubicBezTo>
                  <a:lnTo>
                    <a:pt x="168" y="72"/>
                  </a:lnTo>
                  <a:lnTo>
                    <a:pt x="168" y="128"/>
                  </a:lnTo>
                  <a:lnTo>
                    <a:pt x="168" y="208"/>
                  </a:lnTo>
                  <a:lnTo>
                    <a:pt x="168" y="280"/>
                  </a:lnTo>
                  <a:lnTo>
                    <a:pt x="168" y="408"/>
                  </a:lnTo>
                  <a:lnTo>
                    <a:pt x="168" y="544"/>
                  </a:lnTo>
                  <a:lnTo>
                    <a:pt x="168" y="672"/>
                  </a:lnTo>
                  <a:lnTo>
                    <a:pt x="168" y="800"/>
                  </a:lnTo>
                  <a:lnTo>
                    <a:pt x="168" y="928"/>
                  </a:lnTo>
                  <a:lnTo>
                    <a:pt x="168" y="1032"/>
                  </a:lnTo>
                  <a:lnTo>
                    <a:pt x="168" y="1160"/>
                  </a:lnTo>
                  <a:lnTo>
                    <a:pt x="168" y="1264"/>
                  </a:lnTo>
                  <a:lnTo>
                    <a:pt x="168" y="1368"/>
                  </a:lnTo>
                  <a:lnTo>
                    <a:pt x="168" y="1472"/>
                  </a:lnTo>
                  <a:lnTo>
                    <a:pt x="168" y="1576"/>
                  </a:lnTo>
                  <a:lnTo>
                    <a:pt x="168" y="1680"/>
                  </a:lnTo>
                  <a:lnTo>
                    <a:pt x="168" y="1784"/>
                  </a:lnTo>
                  <a:lnTo>
                    <a:pt x="168" y="1912"/>
                  </a:lnTo>
                  <a:lnTo>
                    <a:pt x="168" y="2040"/>
                  </a:lnTo>
                  <a:lnTo>
                    <a:pt x="168" y="2144"/>
                  </a:lnTo>
                  <a:lnTo>
                    <a:pt x="168" y="2248"/>
                  </a:lnTo>
                  <a:lnTo>
                    <a:pt x="168" y="2352"/>
                  </a:lnTo>
                  <a:lnTo>
                    <a:pt x="168" y="2456"/>
                  </a:lnTo>
                  <a:lnTo>
                    <a:pt x="168" y="2560"/>
                  </a:lnTo>
                  <a:lnTo>
                    <a:pt x="168" y="2664"/>
                  </a:lnTo>
                  <a:lnTo>
                    <a:pt x="168" y="2792"/>
                  </a:lnTo>
                  <a:lnTo>
                    <a:pt x="168" y="2896"/>
                  </a:lnTo>
                  <a:lnTo>
                    <a:pt x="176" y="3023"/>
                  </a:lnTo>
                  <a:lnTo>
                    <a:pt x="176" y="3152"/>
                  </a:lnTo>
                  <a:lnTo>
                    <a:pt x="176" y="3280"/>
                  </a:lnTo>
                  <a:lnTo>
                    <a:pt x="176" y="3384"/>
                  </a:lnTo>
                  <a:lnTo>
                    <a:pt x="176" y="3488"/>
                  </a:lnTo>
                  <a:lnTo>
                    <a:pt x="176" y="3568"/>
                  </a:lnTo>
                  <a:lnTo>
                    <a:pt x="176" y="3672"/>
                  </a:lnTo>
                  <a:lnTo>
                    <a:pt x="176" y="3744"/>
                  </a:lnTo>
                  <a:lnTo>
                    <a:pt x="176" y="3824"/>
                  </a:lnTo>
                  <a:lnTo>
                    <a:pt x="176" y="3880"/>
                  </a:lnTo>
                  <a:lnTo>
                    <a:pt x="176" y="3952"/>
                  </a:lnTo>
                  <a:lnTo>
                    <a:pt x="176" y="4032"/>
                  </a:lnTo>
                  <a:lnTo>
                    <a:pt x="176" y="4112"/>
                  </a:lnTo>
                  <a:lnTo>
                    <a:pt x="176" y="4184"/>
                  </a:lnTo>
                  <a:lnTo>
                    <a:pt x="176" y="4264"/>
                  </a:lnTo>
                  <a:lnTo>
                    <a:pt x="176" y="4344"/>
                  </a:lnTo>
                  <a:lnTo>
                    <a:pt x="176" y="4448"/>
                  </a:lnTo>
                  <a:lnTo>
                    <a:pt x="176" y="4520"/>
                  </a:lnTo>
                  <a:lnTo>
                    <a:pt x="176" y="4600"/>
                  </a:lnTo>
                  <a:lnTo>
                    <a:pt x="176" y="4656"/>
                  </a:lnTo>
                  <a:lnTo>
                    <a:pt x="176" y="4728"/>
                  </a:lnTo>
                  <a:lnTo>
                    <a:pt x="176" y="4784"/>
                  </a:lnTo>
                  <a:lnTo>
                    <a:pt x="176" y="4856"/>
                  </a:lnTo>
                  <a:lnTo>
                    <a:pt x="176" y="4912"/>
                  </a:lnTo>
                  <a:lnTo>
                    <a:pt x="176" y="4992"/>
                  </a:lnTo>
                  <a:lnTo>
                    <a:pt x="176" y="5064"/>
                  </a:lnTo>
                  <a:lnTo>
                    <a:pt x="176" y="5144"/>
                  </a:lnTo>
                  <a:lnTo>
                    <a:pt x="176" y="5224"/>
                  </a:lnTo>
                  <a:lnTo>
                    <a:pt x="176" y="5296"/>
                  </a:lnTo>
                  <a:lnTo>
                    <a:pt x="184" y="5374"/>
                  </a:lnTo>
                  <a:lnTo>
                    <a:pt x="184" y="5480"/>
                  </a:lnTo>
                  <a:lnTo>
                    <a:pt x="184" y="5536"/>
                  </a:lnTo>
                  <a:lnTo>
                    <a:pt x="184" y="5608"/>
                  </a:lnTo>
                  <a:lnTo>
                    <a:pt x="184" y="5688"/>
                  </a:lnTo>
                  <a:lnTo>
                    <a:pt x="184" y="5768"/>
                  </a:lnTo>
                  <a:lnTo>
                    <a:pt x="184" y="5816"/>
                  </a:lnTo>
                  <a:lnTo>
                    <a:pt x="184" y="5896"/>
                  </a:lnTo>
                  <a:lnTo>
                    <a:pt x="184" y="5968"/>
                  </a:lnTo>
                  <a:lnTo>
                    <a:pt x="184" y="6024"/>
                  </a:lnTo>
                  <a:lnTo>
                    <a:pt x="184" y="6104"/>
                  </a:lnTo>
                  <a:lnTo>
                    <a:pt x="184" y="6152"/>
                  </a:lnTo>
                  <a:lnTo>
                    <a:pt x="184" y="6208"/>
                  </a:lnTo>
                  <a:lnTo>
                    <a:pt x="184" y="6256"/>
                  </a:lnTo>
                  <a:lnTo>
                    <a:pt x="184" y="6312"/>
                  </a:lnTo>
                  <a:lnTo>
                    <a:pt x="184" y="6360"/>
                  </a:lnTo>
                  <a:lnTo>
                    <a:pt x="184" y="6408"/>
                  </a:lnTo>
                  <a:lnTo>
                    <a:pt x="184" y="6464"/>
                  </a:lnTo>
                  <a:lnTo>
                    <a:pt x="184" y="6512"/>
                  </a:lnTo>
                  <a:lnTo>
                    <a:pt x="184" y="6568"/>
                  </a:lnTo>
                  <a:lnTo>
                    <a:pt x="184" y="6616"/>
                  </a:lnTo>
                  <a:lnTo>
                    <a:pt x="184" y="6672"/>
                  </a:lnTo>
                  <a:lnTo>
                    <a:pt x="184" y="6720"/>
                  </a:lnTo>
                  <a:lnTo>
                    <a:pt x="184" y="6776"/>
                  </a:lnTo>
                  <a:lnTo>
                    <a:pt x="184" y="6824"/>
                  </a:lnTo>
                  <a:lnTo>
                    <a:pt x="184" y="6880"/>
                  </a:lnTo>
                  <a:lnTo>
                    <a:pt x="184" y="6952"/>
                  </a:lnTo>
                  <a:lnTo>
                    <a:pt x="184" y="7008"/>
                  </a:lnTo>
                  <a:lnTo>
                    <a:pt x="184" y="7005"/>
                  </a:lnTo>
                  <a:lnTo>
                    <a:pt x="192" y="7053"/>
                  </a:lnTo>
                  <a:cubicBezTo>
                    <a:pt x="192" y="7054"/>
                    <a:pt x="192" y="7055"/>
                    <a:pt x="192" y="7056"/>
                  </a:cubicBezTo>
                  <a:lnTo>
                    <a:pt x="192" y="7112"/>
                  </a:lnTo>
                  <a:lnTo>
                    <a:pt x="192" y="7160"/>
                  </a:lnTo>
                  <a:lnTo>
                    <a:pt x="192" y="7216"/>
                  </a:lnTo>
                  <a:lnTo>
                    <a:pt x="192" y="7264"/>
                  </a:lnTo>
                  <a:lnTo>
                    <a:pt x="192" y="7320"/>
                  </a:lnTo>
                  <a:lnTo>
                    <a:pt x="192" y="7368"/>
                  </a:lnTo>
                  <a:lnTo>
                    <a:pt x="192" y="7424"/>
                  </a:lnTo>
                  <a:lnTo>
                    <a:pt x="192" y="7472"/>
                  </a:lnTo>
                  <a:lnTo>
                    <a:pt x="192" y="7520"/>
                  </a:lnTo>
                  <a:lnTo>
                    <a:pt x="192" y="7576"/>
                  </a:lnTo>
                  <a:lnTo>
                    <a:pt x="192" y="7624"/>
                  </a:lnTo>
                  <a:lnTo>
                    <a:pt x="192" y="7656"/>
                  </a:lnTo>
                  <a:lnTo>
                    <a:pt x="192" y="7704"/>
                  </a:lnTo>
                  <a:lnTo>
                    <a:pt x="192" y="7760"/>
                  </a:lnTo>
                  <a:lnTo>
                    <a:pt x="192" y="7784"/>
                  </a:lnTo>
                  <a:lnTo>
                    <a:pt x="192" y="7808"/>
                  </a:lnTo>
                  <a:lnTo>
                    <a:pt x="192" y="7832"/>
                  </a:lnTo>
                  <a:lnTo>
                    <a:pt x="192" y="7856"/>
                  </a:lnTo>
                  <a:lnTo>
                    <a:pt x="192" y="7888"/>
                  </a:lnTo>
                  <a:lnTo>
                    <a:pt x="192" y="7912"/>
                  </a:lnTo>
                  <a:lnTo>
                    <a:pt x="192" y="7936"/>
                  </a:lnTo>
                  <a:lnTo>
                    <a:pt x="192" y="7960"/>
                  </a:lnTo>
                  <a:lnTo>
                    <a:pt x="192" y="8016"/>
                  </a:lnTo>
                  <a:lnTo>
                    <a:pt x="192" y="8040"/>
                  </a:lnTo>
                  <a:lnTo>
                    <a:pt x="192" y="8064"/>
                  </a:lnTo>
                  <a:lnTo>
                    <a:pt x="192" y="8120"/>
                  </a:lnTo>
                  <a:lnTo>
                    <a:pt x="192" y="8144"/>
                  </a:lnTo>
                  <a:lnTo>
                    <a:pt x="192" y="8168"/>
                  </a:lnTo>
                  <a:lnTo>
                    <a:pt x="168" y="8144"/>
                  </a:lnTo>
                  <a:lnTo>
                    <a:pt x="176" y="8144"/>
                  </a:lnTo>
                  <a:cubicBezTo>
                    <a:pt x="190" y="8144"/>
                    <a:pt x="200" y="8155"/>
                    <a:pt x="200" y="8168"/>
                  </a:cubicBezTo>
                  <a:lnTo>
                    <a:pt x="200" y="8200"/>
                  </a:lnTo>
                  <a:lnTo>
                    <a:pt x="200" y="8248"/>
                  </a:lnTo>
                  <a:lnTo>
                    <a:pt x="200" y="8272"/>
                  </a:lnTo>
                  <a:lnTo>
                    <a:pt x="200" y="8296"/>
                  </a:lnTo>
                  <a:lnTo>
                    <a:pt x="200" y="8328"/>
                  </a:lnTo>
                  <a:lnTo>
                    <a:pt x="200" y="8352"/>
                  </a:lnTo>
                  <a:lnTo>
                    <a:pt x="200" y="8376"/>
                  </a:lnTo>
                  <a:lnTo>
                    <a:pt x="200" y="8400"/>
                  </a:lnTo>
                  <a:lnTo>
                    <a:pt x="200" y="8432"/>
                  </a:lnTo>
                  <a:lnTo>
                    <a:pt x="200" y="8456"/>
                  </a:lnTo>
                  <a:lnTo>
                    <a:pt x="200" y="8480"/>
                  </a:lnTo>
                  <a:lnTo>
                    <a:pt x="200" y="8504"/>
                  </a:lnTo>
                  <a:lnTo>
                    <a:pt x="200" y="8536"/>
                  </a:lnTo>
                  <a:lnTo>
                    <a:pt x="200" y="8560"/>
                  </a:lnTo>
                  <a:lnTo>
                    <a:pt x="200" y="8584"/>
                  </a:lnTo>
                  <a:lnTo>
                    <a:pt x="200" y="8608"/>
                  </a:lnTo>
                  <a:lnTo>
                    <a:pt x="200" y="8632"/>
                  </a:lnTo>
                  <a:lnTo>
                    <a:pt x="200" y="8664"/>
                  </a:lnTo>
                  <a:lnTo>
                    <a:pt x="200" y="8688"/>
                  </a:lnTo>
                  <a:lnTo>
                    <a:pt x="200" y="8712"/>
                  </a:lnTo>
                  <a:lnTo>
                    <a:pt x="176" y="8688"/>
                  </a:lnTo>
                  <a:lnTo>
                    <a:pt x="184" y="8688"/>
                  </a:lnTo>
                  <a:cubicBezTo>
                    <a:pt x="198" y="8688"/>
                    <a:pt x="208" y="8699"/>
                    <a:pt x="208" y="8712"/>
                  </a:cubicBezTo>
                  <a:lnTo>
                    <a:pt x="208" y="8736"/>
                  </a:lnTo>
                  <a:lnTo>
                    <a:pt x="208" y="8768"/>
                  </a:lnTo>
                  <a:lnTo>
                    <a:pt x="208" y="8792"/>
                  </a:lnTo>
                  <a:cubicBezTo>
                    <a:pt x="208" y="8806"/>
                    <a:pt x="198" y="8816"/>
                    <a:pt x="184" y="8816"/>
                  </a:cubicBezTo>
                  <a:cubicBezTo>
                    <a:pt x="171" y="8816"/>
                    <a:pt x="160" y="8806"/>
                    <a:pt x="160" y="8792"/>
                  </a:cubicBezTo>
                  <a:lnTo>
                    <a:pt x="160" y="8768"/>
                  </a:lnTo>
                  <a:cubicBezTo>
                    <a:pt x="160" y="8755"/>
                    <a:pt x="171" y="8744"/>
                    <a:pt x="184" y="8744"/>
                  </a:cubicBezTo>
                  <a:cubicBezTo>
                    <a:pt x="198" y="8744"/>
                    <a:pt x="208" y="8755"/>
                    <a:pt x="208" y="8768"/>
                  </a:cubicBezTo>
                  <a:lnTo>
                    <a:pt x="208" y="8792"/>
                  </a:lnTo>
                  <a:lnTo>
                    <a:pt x="208" y="8816"/>
                  </a:lnTo>
                  <a:cubicBezTo>
                    <a:pt x="208" y="8830"/>
                    <a:pt x="198" y="8840"/>
                    <a:pt x="184" y="8840"/>
                  </a:cubicBezTo>
                  <a:cubicBezTo>
                    <a:pt x="171" y="8840"/>
                    <a:pt x="160" y="8830"/>
                    <a:pt x="160" y="8816"/>
                  </a:cubicBezTo>
                  <a:lnTo>
                    <a:pt x="160" y="8792"/>
                  </a:lnTo>
                  <a:lnTo>
                    <a:pt x="160" y="8768"/>
                  </a:lnTo>
                  <a:lnTo>
                    <a:pt x="208" y="8768"/>
                  </a:lnTo>
                  <a:lnTo>
                    <a:pt x="208" y="8792"/>
                  </a:lnTo>
                  <a:lnTo>
                    <a:pt x="160" y="8792"/>
                  </a:lnTo>
                  <a:lnTo>
                    <a:pt x="160" y="8768"/>
                  </a:lnTo>
                  <a:lnTo>
                    <a:pt x="160" y="8736"/>
                  </a:lnTo>
                  <a:lnTo>
                    <a:pt x="160" y="8712"/>
                  </a:lnTo>
                  <a:lnTo>
                    <a:pt x="184" y="8736"/>
                  </a:lnTo>
                  <a:lnTo>
                    <a:pt x="176" y="8736"/>
                  </a:lnTo>
                  <a:cubicBezTo>
                    <a:pt x="163" y="8736"/>
                    <a:pt x="152" y="8726"/>
                    <a:pt x="152" y="8712"/>
                  </a:cubicBezTo>
                  <a:lnTo>
                    <a:pt x="152" y="8688"/>
                  </a:lnTo>
                  <a:lnTo>
                    <a:pt x="152" y="8664"/>
                  </a:lnTo>
                  <a:lnTo>
                    <a:pt x="152" y="8632"/>
                  </a:lnTo>
                  <a:lnTo>
                    <a:pt x="152" y="8608"/>
                  </a:lnTo>
                  <a:lnTo>
                    <a:pt x="152" y="8584"/>
                  </a:lnTo>
                  <a:lnTo>
                    <a:pt x="152" y="8560"/>
                  </a:lnTo>
                  <a:lnTo>
                    <a:pt x="152" y="8536"/>
                  </a:lnTo>
                  <a:lnTo>
                    <a:pt x="152" y="8504"/>
                  </a:lnTo>
                  <a:lnTo>
                    <a:pt x="152" y="8480"/>
                  </a:lnTo>
                  <a:lnTo>
                    <a:pt x="152" y="8456"/>
                  </a:lnTo>
                  <a:lnTo>
                    <a:pt x="152" y="8432"/>
                  </a:lnTo>
                  <a:lnTo>
                    <a:pt x="152" y="8400"/>
                  </a:lnTo>
                  <a:lnTo>
                    <a:pt x="152" y="8376"/>
                  </a:lnTo>
                  <a:lnTo>
                    <a:pt x="152" y="8352"/>
                  </a:lnTo>
                  <a:lnTo>
                    <a:pt x="152" y="8328"/>
                  </a:lnTo>
                  <a:lnTo>
                    <a:pt x="152" y="8296"/>
                  </a:lnTo>
                  <a:lnTo>
                    <a:pt x="152" y="8272"/>
                  </a:lnTo>
                  <a:lnTo>
                    <a:pt x="152" y="8248"/>
                  </a:lnTo>
                  <a:lnTo>
                    <a:pt x="152" y="8200"/>
                  </a:lnTo>
                  <a:lnTo>
                    <a:pt x="152" y="8168"/>
                  </a:lnTo>
                  <a:lnTo>
                    <a:pt x="176" y="8192"/>
                  </a:lnTo>
                  <a:lnTo>
                    <a:pt x="168" y="8192"/>
                  </a:lnTo>
                  <a:cubicBezTo>
                    <a:pt x="155" y="8192"/>
                    <a:pt x="144" y="8182"/>
                    <a:pt x="144" y="8168"/>
                  </a:cubicBezTo>
                  <a:lnTo>
                    <a:pt x="144" y="8144"/>
                  </a:lnTo>
                  <a:lnTo>
                    <a:pt x="144" y="8120"/>
                  </a:lnTo>
                  <a:lnTo>
                    <a:pt x="144" y="8064"/>
                  </a:lnTo>
                  <a:lnTo>
                    <a:pt x="144" y="8040"/>
                  </a:lnTo>
                  <a:lnTo>
                    <a:pt x="144" y="8016"/>
                  </a:lnTo>
                  <a:lnTo>
                    <a:pt x="144" y="7960"/>
                  </a:lnTo>
                  <a:lnTo>
                    <a:pt x="144" y="7936"/>
                  </a:lnTo>
                  <a:lnTo>
                    <a:pt x="144" y="7912"/>
                  </a:lnTo>
                  <a:lnTo>
                    <a:pt x="144" y="7888"/>
                  </a:lnTo>
                  <a:lnTo>
                    <a:pt x="144" y="7856"/>
                  </a:lnTo>
                  <a:lnTo>
                    <a:pt x="144" y="7832"/>
                  </a:lnTo>
                  <a:lnTo>
                    <a:pt x="144" y="7808"/>
                  </a:lnTo>
                  <a:lnTo>
                    <a:pt x="144" y="7784"/>
                  </a:lnTo>
                  <a:lnTo>
                    <a:pt x="144" y="7760"/>
                  </a:lnTo>
                  <a:lnTo>
                    <a:pt x="144" y="7704"/>
                  </a:lnTo>
                  <a:lnTo>
                    <a:pt x="144" y="7656"/>
                  </a:lnTo>
                  <a:lnTo>
                    <a:pt x="144" y="7624"/>
                  </a:lnTo>
                  <a:lnTo>
                    <a:pt x="144" y="7576"/>
                  </a:lnTo>
                  <a:lnTo>
                    <a:pt x="144" y="7520"/>
                  </a:lnTo>
                  <a:lnTo>
                    <a:pt x="144" y="7472"/>
                  </a:lnTo>
                  <a:lnTo>
                    <a:pt x="144" y="7424"/>
                  </a:lnTo>
                  <a:lnTo>
                    <a:pt x="144" y="7368"/>
                  </a:lnTo>
                  <a:lnTo>
                    <a:pt x="144" y="7320"/>
                  </a:lnTo>
                  <a:lnTo>
                    <a:pt x="144" y="7264"/>
                  </a:lnTo>
                  <a:lnTo>
                    <a:pt x="144" y="7216"/>
                  </a:lnTo>
                  <a:lnTo>
                    <a:pt x="144" y="7160"/>
                  </a:lnTo>
                  <a:lnTo>
                    <a:pt x="144" y="7112"/>
                  </a:lnTo>
                  <a:lnTo>
                    <a:pt x="144" y="7056"/>
                  </a:lnTo>
                  <a:lnTo>
                    <a:pt x="145" y="7060"/>
                  </a:lnTo>
                  <a:lnTo>
                    <a:pt x="137" y="7012"/>
                  </a:lnTo>
                  <a:cubicBezTo>
                    <a:pt x="137" y="7011"/>
                    <a:pt x="136" y="7010"/>
                    <a:pt x="136" y="7008"/>
                  </a:cubicBezTo>
                  <a:lnTo>
                    <a:pt x="136" y="6952"/>
                  </a:lnTo>
                  <a:lnTo>
                    <a:pt x="136" y="6880"/>
                  </a:lnTo>
                  <a:lnTo>
                    <a:pt x="136" y="6824"/>
                  </a:lnTo>
                  <a:lnTo>
                    <a:pt x="136" y="6776"/>
                  </a:lnTo>
                  <a:lnTo>
                    <a:pt x="136" y="6720"/>
                  </a:lnTo>
                  <a:lnTo>
                    <a:pt x="136" y="6672"/>
                  </a:lnTo>
                  <a:lnTo>
                    <a:pt x="136" y="6616"/>
                  </a:lnTo>
                  <a:lnTo>
                    <a:pt x="136" y="6568"/>
                  </a:lnTo>
                  <a:lnTo>
                    <a:pt x="136" y="6512"/>
                  </a:lnTo>
                  <a:lnTo>
                    <a:pt x="136" y="6464"/>
                  </a:lnTo>
                  <a:lnTo>
                    <a:pt x="136" y="6408"/>
                  </a:lnTo>
                  <a:lnTo>
                    <a:pt x="136" y="6360"/>
                  </a:lnTo>
                  <a:lnTo>
                    <a:pt x="136" y="6312"/>
                  </a:lnTo>
                  <a:lnTo>
                    <a:pt x="136" y="6256"/>
                  </a:lnTo>
                  <a:lnTo>
                    <a:pt x="136" y="6208"/>
                  </a:lnTo>
                  <a:lnTo>
                    <a:pt x="136" y="6152"/>
                  </a:lnTo>
                  <a:lnTo>
                    <a:pt x="136" y="6104"/>
                  </a:lnTo>
                  <a:lnTo>
                    <a:pt x="136" y="6024"/>
                  </a:lnTo>
                  <a:lnTo>
                    <a:pt x="136" y="5968"/>
                  </a:lnTo>
                  <a:lnTo>
                    <a:pt x="136" y="5896"/>
                  </a:lnTo>
                  <a:lnTo>
                    <a:pt x="136" y="5816"/>
                  </a:lnTo>
                  <a:lnTo>
                    <a:pt x="136" y="5768"/>
                  </a:lnTo>
                  <a:lnTo>
                    <a:pt x="136" y="5688"/>
                  </a:lnTo>
                  <a:lnTo>
                    <a:pt x="136" y="5608"/>
                  </a:lnTo>
                  <a:lnTo>
                    <a:pt x="136" y="5536"/>
                  </a:lnTo>
                  <a:lnTo>
                    <a:pt x="136" y="5480"/>
                  </a:lnTo>
                  <a:lnTo>
                    <a:pt x="137" y="5379"/>
                  </a:lnTo>
                  <a:lnTo>
                    <a:pt x="128" y="5296"/>
                  </a:lnTo>
                  <a:lnTo>
                    <a:pt x="128" y="5224"/>
                  </a:lnTo>
                  <a:lnTo>
                    <a:pt x="128" y="5144"/>
                  </a:lnTo>
                  <a:lnTo>
                    <a:pt x="128" y="5064"/>
                  </a:lnTo>
                  <a:lnTo>
                    <a:pt x="128" y="4992"/>
                  </a:lnTo>
                  <a:lnTo>
                    <a:pt x="128" y="4912"/>
                  </a:lnTo>
                  <a:lnTo>
                    <a:pt x="128" y="4856"/>
                  </a:lnTo>
                  <a:lnTo>
                    <a:pt x="128" y="4784"/>
                  </a:lnTo>
                  <a:lnTo>
                    <a:pt x="128" y="4728"/>
                  </a:lnTo>
                  <a:lnTo>
                    <a:pt x="128" y="4656"/>
                  </a:lnTo>
                  <a:lnTo>
                    <a:pt x="128" y="4600"/>
                  </a:lnTo>
                  <a:lnTo>
                    <a:pt x="128" y="4520"/>
                  </a:lnTo>
                  <a:lnTo>
                    <a:pt x="128" y="4448"/>
                  </a:lnTo>
                  <a:lnTo>
                    <a:pt x="128" y="4344"/>
                  </a:lnTo>
                  <a:lnTo>
                    <a:pt x="128" y="4264"/>
                  </a:lnTo>
                  <a:lnTo>
                    <a:pt x="128" y="4184"/>
                  </a:lnTo>
                  <a:lnTo>
                    <a:pt x="128" y="4112"/>
                  </a:lnTo>
                  <a:lnTo>
                    <a:pt x="128" y="4032"/>
                  </a:lnTo>
                  <a:lnTo>
                    <a:pt x="128" y="3952"/>
                  </a:lnTo>
                  <a:lnTo>
                    <a:pt x="128" y="3880"/>
                  </a:lnTo>
                  <a:lnTo>
                    <a:pt x="128" y="3824"/>
                  </a:lnTo>
                  <a:lnTo>
                    <a:pt x="128" y="3744"/>
                  </a:lnTo>
                  <a:lnTo>
                    <a:pt x="128" y="3672"/>
                  </a:lnTo>
                  <a:lnTo>
                    <a:pt x="128" y="3568"/>
                  </a:lnTo>
                  <a:lnTo>
                    <a:pt x="128" y="3488"/>
                  </a:lnTo>
                  <a:lnTo>
                    <a:pt x="128" y="3384"/>
                  </a:lnTo>
                  <a:lnTo>
                    <a:pt x="128" y="3280"/>
                  </a:lnTo>
                  <a:lnTo>
                    <a:pt x="128" y="3152"/>
                  </a:lnTo>
                  <a:lnTo>
                    <a:pt x="129" y="3026"/>
                  </a:lnTo>
                  <a:lnTo>
                    <a:pt x="120" y="2896"/>
                  </a:lnTo>
                  <a:lnTo>
                    <a:pt x="120" y="2792"/>
                  </a:lnTo>
                  <a:lnTo>
                    <a:pt x="120" y="2664"/>
                  </a:lnTo>
                  <a:lnTo>
                    <a:pt x="120" y="2560"/>
                  </a:lnTo>
                  <a:lnTo>
                    <a:pt x="120" y="2456"/>
                  </a:lnTo>
                  <a:lnTo>
                    <a:pt x="120" y="2352"/>
                  </a:lnTo>
                  <a:lnTo>
                    <a:pt x="120" y="2248"/>
                  </a:lnTo>
                  <a:lnTo>
                    <a:pt x="120" y="2144"/>
                  </a:lnTo>
                  <a:lnTo>
                    <a:pt x="120" y="2040"/>
                  </a:lnTo>
                  <a:lnTo>
                    <a:pt x="120" y="1912"/>
                  </a:lnTo>
                  <a:lnTo>
                    <a:pt x="120" y="1784"/>
                  </a:lnTo>
                  <a:lnTo>
                    <a:pt x="120" y="1680"/>
                  </a:lnTo>
                  <a:lnTo>
                    <a:pt x="120" y="1576"/>
                  </a:lnTo>
                  <a:lnTo>
                    <a:pt x="120" y="1472"/>
                  </a:lnTo>
                  <a:lnTo>
                    <a:pt x="120" y="1368"/>
                  </a:lnTo>
                  <a:lnTo>
                    <a:pt x="120" y="1264"/>
                  </a:lnTo>
                  <a:lnTo>
                    <a:pt x="120" y="1160"/>
                  </a:lnTo>
                  <a:lnTo>
                    <a:pt x="120" y="1032"/>
                  </a:lnTo>
                  <a:lnTo>
                    <a:pt x="120" y="928"/>
                  </a:lnTo>
                  <a:lnTo>
                    <a:pt x="120" y="800"/>
                  </a:lnTo>
                  <a:lnTo>
                    <a:pt x="120" y="672"/>
                  </a:lnTo>
                  <a:lnTo>
                    <a:pt x="120" y="544"/>
                  </a:lnTo>
                  <a:lnTo>
                    <a:pt x="120" y="408"/>
                  </a:lnTo>
                  <a:lnTo>
                    <a:pt x="120" y="280"/>
                  </a:lnTo>
                  <a:lnTo>
                    <a:pt x="120" y="208"/>
                  </a:lnTo>
                  <a:lnTo>
                    <a:pt x="120" y="128"/>
                  </a:lnTo>
                  <a:lnTo>
                    <a:pt x="120" y="72"/>
                  </a:lnTo>
                  <a:lnTo>
                    <a:pt x="120" y="48"/>
                  </a:lnTo>
                  <a:lnTo>
                    <a:pt x="144" y="72"/>
                  </a:lnTo>
                  <a:lnTo>
                    <a:pt x="136" y="72"/>
                  </a:lnTo>
                  <a:lnTo>
                    <a:pt x="160" y="48"/>
                  </a:lnTo>
                  <a:lnTo>
                    <a:pt x="160" y="72"/>
                  </a:lnTo>
                  <a:lnTo>
                    <a:pt x="112" y="72"/>
                  </a:lnTo>
                  <a:lnTo>
                    <a:pt x="112" y="48"/>
                  </a:lnTo>
                  <a:lnTo>
                    <a:pt x="136" y="72"/>
                  </a:lnTo>
                  <a:lnTo>
                    <a:pt x="128" y="72"/>
                  </a:lnTo>
                  <a:lnTo>
                    <a:pt x="152" y="48"/>
                  </a:lnTo>
                  <a:lnTo>
                    <a:pt x="152" y="72"/>
                  </a:lnTo>
                  <a:lnTo>
                    <a:pt x="152" y="104"/>
                  </a:lnTo>
                  <a:lnTo>
                    <a:pt x="152" y="128"/>
                  </a:lnTo>
                  <a:cubicBezTo>
                    <a:pt x="152" y="142"/>
                    <a:pt x="142" y="152"/>
                    <a:pt x="128" y="152"/>
                  </a:cubicBezTo>
                  <a:lnTo>
                    <a:pt x="120" y="152"/>
                  </a:lnTo>
                  <a:lnTo>
                    <a:pt x="144" y="128"/>
                  </a:lnTo>
                  <a:lnTo>
                    <a:pt x="144" y="152"/>
                  </a:lnTo>
                  <a:lnTo>
                    <a:pt x="96" y="152"/>
                  </a:lnTo>
                  <a:lnTo>
                    <a:pt x="96" y="128"/>
                  </a:lnTo>
                  <a:lnTo>
                    <a:pt x="144" y="128"/>
                  </a:lnTo>
                  <a:lnTo>
                    <a:pt x="144" y="152"/>
                  </a:lnTo>
                  <a:lnTo>
                    <a:pt x="96" y="152"/>
                  </a:lnTo>
                  <a:lnTo>
                    <a:pt x="96" y="128"/>
                  </a:lnTo>
                  <a:lnTo>
                    <a:pt x="120" y="152"/>
                  </a:lnTo>
                  <a:lnTo>
                    <a:pt x="112" y="152"/>
                  </a:lnTo>
                  <a:lnTo>
                    <a:pt x="135" y="136"/>
                  </a:lnTo>
                  <a:lnTo>
                    <a:pt x="127" y="160"/>
                  </a:lnTo>
                  <a:cubicBezTo>
                    <a:pt x="124" y="171"/>
                    <a:pt x="112" y="178"/>
                    <a:pt x="101" y="176"/>
                  </a:cubicBezTo>
                  <a:cubicBezTo>
                    <a:pt x="89" y="174"/>
                    <a:pt x="80" y="164"/>
                    <a:pt x="80" y="152"/>
                  </a:cubicBezTo>
                  <a:lnTo>
                    <a:pt x="80" y="128"/>
                  </a:lnTo>
                  <a:lnTo>
                    <a:pt x="80" y="104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80" y="24"/>
                  </a:lnTo>
                  <a:lnTo>
                    <a:pt x="128" y="24"/>
                  </a:lnTo>
                  <a:lnTo>
                    <a:pt x="128" y="48"/>
                  </a:lnTo>
                  <a:cubicBezTo>
                    <a:pt x="128" y="62"/>
                    <a:pt x="118" y="72"/>
                    <a:pt x="104" y="72"/>
                  </a:cubicBezTo>
                  <a:lnTo>
                    <a:pt x="96" y="72"/>
                  </a:lnTo>
                  <a:cubicBezTo>
                    <a:pt x="83" y="72"/>
                    <a:pt x="72" y="62"/>
                    <a:pt x="72" y="48"/>
                  </a:cubicBezTo>
                  <a:lnTo>
                    <a:pt x="72" y="24"/>
                  </a:lnTo>
                  <a:lnTo>
                    <a:pt x="120" y="24"/>
                  </a:lnTo>
                  <a:lnTo>
                    <a:pt x="120" y="48"/>
                  </a:lnTo>
                  <a:cubicBezTo>
                    <a:pt x="120" y="62"/>
                    <a:pt x="110" y="72"/>
                    <a:pt x="96" y="72"/>
                  </a:cubicBezTo>
                  <a:lnTo>
                    <a:pt x="88" y="72"/>
                  </a:lnTo>
                  <a:lnTo>
                    <a:pt x="80" y="72"/>
                  </a:lnTo>
                  <a:lnTo>
                    <a:pt x="72" y="72"/>
                  </a:lnTo>
                  <a:lnTo>
                    <a:pt x="64" y="72"/>
                  </a:lnTo>
                  <a:lnTo>
                    <a:pt x="88" y="48"/>
                  </a:lnTo>
                  <a:lnTo>
                    <a:pt x="88" y="72"/>
                  </a:lnTo>
                  <a:lnTo>
                    <a:pt x="88" y="104"/>
                  </a:lnTo>
                  <a:lnTo>
                    <a:pt x="88" y="128"/>
                  </a:lnTo>
                  <a:cubicBezTo>
                    <a:pt x="88" y="142"/>
                    <a:pt x="78" y="152"/>
                    <a:pt x="64" y="152"/>
                  </a:cubicBezTo>
                  <a:lnTo>
                    <a:pt x="56" y="152"/>
                  </a:lnTo>
                  <a:lnTo>
                    <a:pt x="80" y="128"/>
                  </a:lnTo>
                  <a:lnTo>
                    <a:pt x="80" y="152"/>
                  </a:lnTo>
                  <a:lnTo>
                    <a:pt x="80" y="176"/>
                  </a:lnTo>
                  <a:cubicBezTo>
                    <a:pt x="80" y="178"/>
                    <a:pt x="80" y="180"/>
                    <a:pt x="80" y="182"/>
                  </a:cubicBezTo>
                  <a:lnTo>
                    <a:pt x="72" y="214"/>
                  </a:lnTo>
                  <a:lnTo>
                    <a:pt x="72" y="208"/>
                  </a:lnTo>
                  <a:lnTo>
                    <a:pt x="72" y="232"/>
                  </a:lnTo>
                  <a:lnTo>
                    <a:pt x="72" y="256"/>
                  </a:lnTo>
                  <a:lnTo>
                    <a:pt x="72" y="280"/>
                  </a:lnTo>
                  <a:lnTo>
                    <a:pt x="72" y="304"/>
                  </a:lnTo>
                  <a:lnTo>
                    <a:pt x="24" y="304"/>
                  </a:lnTo>
                  <a:lnTo>
                    <a:pt x="24" y="280"/>
                  </a:lnTo>
                  <a:lnTo>
                    <a:pt x="72" y="280"/>
                  </a:lnTo>
                  <a:lnTo>
                    <a:pt x="72" y="304"/>
                  </a:lnTo>
                  <a:lnTo>
                    <a:pt x="72" y="336"/>
                  </a:lnTo>
                  <a:lnTo>
                    <a:pt x="72" y="360"/>
                  </a:lnTo>
                  <a:cubicBezTo>
                    <a:pt x="72" y="374"/>
                    <a:pt x="62" y="384"/>
                    <a:pt x="48" y="384"/>
                  </a:cubicBezTo>
                  <a:lnTo>
                    <a:pt x="40" y="384"/>
                  </a:lnTo>
                  <a:lnTo>
                    <a:pt x="64" y="360"/>
                  </a:lnTo>
                  <a:lnTo>
                    <a:pt x="64" y="384"/>
                  </a:lnTo>
                  <a:lnTo>
                    <a:pt x="16" y="384"/>
                  </a:lnTo>
                  <a:lnTo>
                    <a:pt x="16" y="360"/>
                  </a:lnTo>
                  <a:lnTo>
                    <a:pt x="64" y="360"/>
                  </a:lnTo>
                  <a:lnTo>
                    <a:pt x="64" y="384"/>
                  </a:lnTo>
                  <a:lnTo>
                    <a:pt x="64" y="408"/>
                  </a:lnTo>
                  <a:lnTo>
                    <a:pt x="64" y="440"/>
                  </a:lnTo>
                  <a:lnTo>
                    <a:pt x="64" y="464"/>
                  </a:lnTo>
                  <a:cubicBezTo>
                    <a:pt x="64" y="478"/>
                    <a:pt x="54" y="488"/>
                    <a:pt x="40" y="488"/>
                  </a:cubicBezTo>
                  <a:lnTo>
                    <a:pt x="32" y="488"/>
                  </a:lnTo>
                  <a:cubicBezTo>
                    <a:pt x="19" y="488"/>
                    <a:pt x="8" y="478"/>
                    <a:pt x="8" y="464"/>
                  </a:cubicBezTo>
                  <a:lnTo>
                    <a:pt x="8" y="440"/>
                  </a:lnTo>
                  <a:lnTo>
                    <a:pt x="56" y="440"/>
                  </a:lnTo>
                  <a:lnTo>
                    <a:pt x="56" y="464"/>
                  </a:lnTo>
                  <a:lnTo>
                    <a:pt x="56" y="488"/>
                  </a:lnTo>
                  <a:lnTo>
                    <a:pt x="56" y="512"/>
                  </a:lnTo>
                  <a:lnTo>
                    <a:pt x="56" y="544"/>
                  </a:lnTo>
                  <a:lnTo>
                    <a:pt x="8" y="544"/>
                  </a:lnTo>
                  <a:lnTo>
                    <a:pt x="8" y="512"/>
                  </a:lnTo>
                  <a:lnTo>
                    <a:pt x="32" y="536"/>
                  </a:lnTo>
                  <a:lnTo>
                    <a:pt x="24" y="536"/>
                  </a:lnTo>
                  <a:lnTo>
                    <a:pt x="48" y="512"/>
                  </a:lnTo>
                  <a:lnTo>
                    <a:pt x="48" y="544"/>
                  </a:lnTo>
                  <a:lnTo>
                    <a:pt x="48" y="568"/>
                  </a:lnTo>
                  <a:cubicBezTo>
                    <a:pt x="48" y="582"/>
                    <a:pt x="38" y="592"/>
                    <a:pt x="24" y="592"/>
                  </a:cubicBezTo>
                  <a:cubicBezTo>
                    <a:pt x="11" y="592"/>
                    <a:pt x="0" y="582"/>
                    <a:pt x="0" y="5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1" name="Freeform 43"/>
            <p:cNvSpPr>
              <a:spLocks/>
            </p:cNvSpPr>
            <p:nvPr/>
          </p:nvSpPr>
          <p:spPr bwMode="auto">
            <a:xfrm>
              <a:off x="3516252" y="4968977"/>
              <a:ext cx="29772" cy="516499"/>
            </a:xfrm>
            <a:custGeom>
              <a:avLst/>
              <a:gdLst>
                <a:gd name="T0" fmla="*/ 64 w 264"/>
                <a:gd name="T1" fmla="*/ 2688 h 2786"/>
                <a:gd name="T2" fmla="*/ 48 w 264"/>
                <a:gd name="T3" fmla="*/ 2736 h 2786"/>
                <a:gd name="T4" fmla="*/ 80 w 264"/>
                <a:gd name="T5" fmla="*/ 2736 h 2786"/>
                <a:gd name="T6" fmla="*/ 40 w 264"/>
                <a:gd name="T7" fmla="*/ 2736 h 2786"/>
                <a:gd name="T8" fmla="*/ 72 w 264"/>
                <a:gd name="T9" fmla="*/ 2736 h 2786"/>
                <a:gd name="T10" fmla="*/ 103 w 264"/>
                <a:gd name="T11" fmla="*/ 2729 h 2786"/>
                <a:gd name="T12" fmla="*/ 96 w 264"/>
                <a:gd name="T13" fmla="*/ 2712 h 2786"/>
                <a:gd name="T14" fmla="*/ 80 w 264"/>
                <a:gd name="T15" fmla="*/ 2760 h 2786"/>
                <a:gd name="T16" fmla="*/ 136 w 264"/>
                <a:gd name="T17" fmla="*/ 2760 h 2786"/>
                <a:gd name="T18" fmla="*/ 120 w 264"/>
                <a:gd name="T19" fmla="*/ 2712 h 2786"/>
                <a:gd name="T20" fmla="*/ 144 w 264"/>
                <a:gd name="T21" fmla="*/ 2688 h 2786"/>
                <a:gd name="T22" fmla="*/ 128 w 264"/>
                <a:gd name="T23" fmla="*/ 2784 h 2786"/>
                <a:gd name="T24" fmla="*/ 160 w 264"/>
                <a:gd name="T25" fmla="*/ 2736 h 2786"/>
                <a:gd name="T26" fmla="*/ 136 w 264"/>
                <a:gd name="T27" fmla="*/ 2712 h 2786"/>
                <a:gd name="T28" fmla="*/ 152 w 264"/>
                <a:gd name="T29" fmla="*/ 2736 h 2786"/>
                <a:gd name="T30" fmla="*/ 176 w 264"/>
                <a:gd name="T31" fmla="*/ 2760 h 2786"/>
                <a:gd name="T32" fmla="*/ 160 w 264"/>
                <a:gd name="T33" fmla="*/ 2712 h 2786"/>
                <a:gd name="T34" fmla="*/ 144 w 264"/>
                <a:gd name="T35" fmla="*/ 2760 h 2786"/>
                <a:gd name="T36" fmla="*/ 200 w 264"/>
                <a:gd name="T37" fmla="*/ 2760 h 2786"/>
                <a:gd name="T38" fmla="*/ 192 w 264"/>
                <a:gd name="T39" fmla="*/ 2712 h 2786"/>
                <a:gd name="T40" fmla="*/ 168 w 264"/>
                <a:gd name="T41" fmla="*/ 2736 h 2786"/>
                <a:gd name="T42" fmla="*/ 200 w 264"/>
                <a:gd name="T43" fmla="*/ 2736 h 2786"/>
                <a:gd name="T44" fmla="*/ 200 w 264"/>
                <a:gd name="T45" fmla="*/ 2664 h 2786"/>
                <a:gd name="T46" fmla="*/ 208 w 264"/>
                <a:gd name="T47" fmla="*/ 2456 h 2786"/>
                <a:gd name="T48" fmla="*/ 192 w 264"/>
                <a:gd name="T49" fmla="*/ 2248 h 2786"/>
                <a:gd name="T50" fmla="*/ 200 w 264"/>
                <a:gd name="T51" fmla="*/ 2040 h 2786"/>
                <a:gd name="T52" fmla="*/ 200 w 264"/>
                <a:gd name="T53" fmla="*/ 1752 h 2786"/>
                <a:gd name="T54" fmla="*/ 208 w 264"/>
                <a:gd name="T55" fmla="*/ 1520 h 2786"/>
                <a:gd name="T56" fmla="*/ 208 w 264"/>
                <a:gd name="T57" fmla="*/ 1208 h 2786"/>
                <a:gd name="T58" fmla="*/ 208 w 264"/>
                <a:gd name="T59" fmla="*/ 848 h 2786"/>
                <a:gd name="T60" fmla="*/ 216 w 264"/>
                <a:gd name="T61" fmla="*/ 592 h 2786"/>
                <a:gd name="T62" fmla="*/ 216 w 264"/>
                <a:gd name="T63" fmla="*/ 200 h 2786"/>
                <a:gd name="T64" fmla="*/ 264 w 264"/>
                <a:gd name="T65" fmla="*/ 176 h 2786"/>
                <a:gd name="T66" fmla="*/ 264 w 264"/>
                <a:gd name="T67" fmla="*/ 536 h 2786"/>
                <a:gd name="T68" fmla="*/ 255 w 264"/>
                <a:gd name="T69" fmla="*/ 856 h 2786"/>
                <a:gd name="T70" fmla="*/ 256 w 264"/>
                <a:gd name="T71" fmla="*/ 1184 h 2786"/>
                <a:gd name="T72" fmla="*/ 256 w 264"/>
                <a:gd name="T73" fmla="*/ 1496 h 2786"/>
                <a:gd name="T74" fmla="*/ 248 w 264"/>
                <a:gd name="T75" fmla="*/ 1728 h 2786"/>
                <a:gd name="T76" fmla="*/ 248 w 264"/>
                <a:gd name="T77" fmla="*/ 2016 h 2786"/>
                <a:gd name="T78" fmla="*/ 240 w 264"/>
                <a:gd name="T79" fmla="*/ 2216 h 2786"/>
                <a:gd name="T80" fmla="*/ 216 w 264"/>
                <a:gd name="T81" fmla="*/ 2504 h 2786"/>
                <a:gd name="T82" fmla="*/ 208 w 264"/>
                <a:gd name="T83" fmla="*/ 2712 h 2786"/>
                <a:gd name="T84" fmla="*/ 192 w 264"/>
                <a:gd name="T85" fmla="*/ 2784 h 2786"/>
                <a:gd name="T86" fmla="*/ 216 w 264"/>
                <a:gd name="T87" fmla="*/ 2736 h 2786"/>
                <a:gd name="T88" fmla="*/ 200 w 264"/>
                <a:gd name="T89" fmla="*/ 2760 h 2786"/>
                <a:gd name="T90" fmla="*/ 168 w 264"/>
                <a:gd name="T91" fmla="*/ 2784 h 2786"/>
                <a:gd name="T92" fmla="*/ 152 w 264"/>
                <a:gd name="T93" fmla="*/ 2784 h 2786"/>
                <a:gd name="T94" fmla="*/ 176 w 264"/>
                <a:gd name="T95" fmla="*/ 2736 h 2786"/>
                <a:gd name="T96" fmla="*/ 136 w 264"/>
                <a:gd name="T97" fmla="*/ 2760 h 2786"/>
                <a:gd name="T98" fmla="*/ 136 w 264"/>
                <a:gd name="T99" fmla="*/ 2784 h 2786"/>
                <a:gd name="T100" fmla="*/ 97 w 264"/>
                <a:gd name="T101" fmla="*/ 2662 h 2786"/>
                <a:gd name="T102" fmla="*/ 96 w 264"/>
                <a:gd name="T103" fmla="*/ 2736 h 2786"/>
                <a:gd name="T104" fmla="*/ 136 w 264"/>
                <a:gd name="T105" fmla="*/ 2736 h 2786"/>
                <a:gd name="T106" fmla="*/ 128 w 264"/>
                <a:gd name="T107" fmla="*/ 2760 h 2786"/>
                <a:gd name="T108" fmla="*/ 112 w 264"/>
                <a:gd name="T109" fmla="*/ 2736 h 2786"/>
                <a:gd name="T110" fmla="*/ 80 w 264"/>
                <a:gd name="T111" fmla="*/ 2784 h 2786"/>
                <a:gd name="T112" fmla="*/ 88 w 264"/>
                <a:gd name="T113" fmla="*/ 2760 h 2786"/>
                <a:gd name="T114" fmla="*/ 56 w 264"/>
                <a:gd name="T115" fmla="*/ 2784 h 2786"/>
                <a:gd name="T116" fmla="*/ 64 w 264"/>
                <a:gd name="T117" fmla="*/ 2760 h 2786"/>
                <a:gd name="T118" fmla="*/ 24 w 264"/>
                <a:gd name="T119" fmla="*/ 2712 h 2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4" h="2786">
                  <a:moveTo>
                    <a:pt x="48" y="2632"/>
                  </a:moveTo>
                  <a:lnTo>
                    <a:pt x="48" y="2656"/>
                  </a:lnTo>
                  <a:lnTo>
                    <a:pt x="48" y="2688"/>
                  </a:lnTo>
                  <a:lnTo>
                    <a:pt x="24" y="2664"/>
                  </a:lnTo>
                  <a:lnTo>
                    <a:pt x="32" y="2664"/>
                  </a:lnTo>
                  <a:lnTo>
                    <a:pt x="8" y="2688"/>
                  </a:lnTo>
                  <a:lnTo>
                    <a:pt x="8" y="2656"/>
                  </a:lnTo>
                  <a:cubicBezTo>
                    <a:pt x="8" y="2643"/>
                    <a:pt x="19" y="2632"/>
                    <a:pt x="32" y="2632"/>
                  </a:cubicBezTo>
                  <a:lnTo>
                    <a:pt x="40" y="2632"/>
                  </a:lnTo>
                  <a:cubicBezTo>
                    <a:pt x="54" y="2632"/>
                    <a:pt x="64" y="2643"/>
                    <a:pt x="64" y="2656"/>
                  </a:cubicBezTo>
                  <a:lnTo>
                    <a:pt x="64" y="2688"/>
                  </a:lnTo>
                  <a:lnTo>
                    <a:pt x="64" y="2712"/>
                  </a:lnTo>
                  <a:lnTo>
                    <a:pt x="64" y="2736"/>
                  </a:lnTo>
                  <a:lnTo>
                    <a:pt x="64" y="2760"/>
                  </a:lnTo>
                  <a:cubicBezTo>
                    <a:pt x="64" y="2774"/>
                    <a:pt x="54" y="2784"/>
                    <a:pt x="40" y="2784"/>
                  </a:cubicBezTo>
                  <a:cubicBezTo>
                    <a:pt x="27" y="2784"/>
                    <a:pt x="16" y="2774"/>
                    <a:pt x="16" y="2760"/>
                  </a:cubicBezTo>
                  <a:lnTo>
                    <a:pt x="16" y="2736"/>
                  </a:lnTo>
                  <a:cubicBezTo>
                    <a:pt x="16" y="2723"/>
                    <a:pt x="27" y="2712"/>
                    <a:pt x="40" y="2712"/>
                  </a:cubicBezTo>
                  <a:cubicBezTo>
                    <a:pt x="54" y="2712"/>
                    <a:pt x="64" y="2723"/>
                    <a:pt x="64" y="2736"/>
                  </a:cubicBezTo>
                  <a:lnTo>
                    <a:pt x="64" y="2760"/>
                  </a:lnTo>
                  <a:lnTo>
                    <a:pt x="40" y="2736"/>
                  </a:lnTo>
                  <a:lnTo>
                    <a:pt x="48" y="2736"/>
                  </a:lnTo>
                  <a:lnTo>
                    <a:pt x="24" y="2760"/>
                  </a:lnTo>
                  <a:lnTo>
                    <a:pt x="24" y="2736"/>
                  </a:lnTo>
                  <a:cubicBezTo>
                    <a:pt x="24" y="2723"/>
                    <a:pt x="35" y="2712"/>
                    <a:pt x="48" y="2712"/>
                  </a:cubicBezTo>
                  <a:cubicBezTo>
                    <a:pt x="62" y="2712"/>
                    <a:pt x="72" y="2723"/>
                    <a:pt x="72" y="2736"/>
                  </a:cubicBezTo>
                  <a:lnTo>
                    <a:pt x="72" y="2760"/>
                  </a:lnTo>
                  <a:lnTo>
                    <a:pt x="48" y="2736"/>
                  </a:lnTo>
                  <a:lnTo>
                    <a:pt x="56" y="2736"/>
                  </a:lnTo>
                  <a:lnTo>
                    <a:pt x="32" y="2760"/>
                  </a:lnTo>
                  <a:lnTo>
                    <a:pt x="32" y="2736"/>
                  </a:lnTo>
                  <a:cubicBezTo>
                    <a:pt x="32" y="2723"/>
                    <a:pt x="43" y="2712"/>
                    <a:pt x="56" y="2712"/>
                  </a:cubicBezTo>
                  <a:cubicBezTo>
                    <a:pt x="70" y="2712"/>
                    <a:pt x="80" y="2723"/>
                    <a:pt x="80" y="2736"/>
                  </a:cubicBezTo>
                  <a:lnTo>
                    <a:pt x="80" y="2760"/>
                  </a:lnTo>
                  <a:lnTo>
                    <a:pt x="56" y="2736"/>
                  </a:lnTo>
                  <a:lnTo>
                    <a:pt x="64" y="2736"/>
                  </a:lnTo>
                  <a:lnTo>
                    <a:pt x="40" y="2760"/>
                  </a:lnTo>
                  <a:lnTo>
                    <a:pt x="40" y="2736"/>
                  </a:lnTo>
                  <a:cubicBezTo>
                    <a:pt x="40" y="2723"/>
                    <a:pt x="51" y="2712"/>
                    <a:pt x="64" y="2712"/>
                  </a:cubicBezTo>
                  <a:cubicBezTo>
                    <a:pt x="78" y="2712"/>
                    <a:pt x="88" y="2723"/>
                    <a:pt x="88" y="2736"/>
                  </a:cubicBezTo>
                  <a:lnTo>
                    <a:pt x="88" y="2760"/>
                  </a:lnTo>
                  <a:cubicBezTo>
                    <a:pt x="88" y="2774"/>
                    <a:pt x="78" y="2784"/>
                    <a:pt x="64" y="2784"/>
                  </a:cubicBezTo>
                  <a:cubicBezTo>
                    <a:pt x="51" y="2784"/>
                    <a:pt x="40" y="2774"/>
                    <a:pt x="40" y="2760"/>
                  </a:cubicBezTo>
                  <a:lnTo>
                    <a:pt x="40" y="2736"/>
                  </a:lnTo>
                  <a:cubicBezTo>
                    <a:pt x="40" y="2723"/>
                    <a:pt x="51" y="2712"/>
                    <a:pt x="64" y="2712"/>
                  </a:cubicBezTo>
                  <a:cubicBezTo>
                    <a:pt x="78" y="2712"/>
                    <a:pt x="88" y="2723"/>
                    <a:pt x="88" y="2736"/>
                  </a:cubicBezTo>
                  <a:lnTo>
                    <a:pt x="88" y="2760"/>
                  </a:lnTo>
                  <a:lnTo>
                    <a:pt x="64" y="2736"/>
                  </a:lnTo>
                  <a:lnTo>
                    <a:pt x="72" y="2736"/>
                  </a:lnTo>
                  <a:lnTo>
                    <a:pt x="48" y="2760"/>
                  </a:lnTo>
                  <a:lnTo>
                    <a:pt x="48" y="2736"/>
                  </a:lnTo>
                  <a:cubicBezTo>
                    <a:pt x="48" y="2723"/>
                    <a:pt x="59" y="2712"/>
                    <a:pt x="72" y="2712"/>
                  </a:cubicBezTo>
                  <a:cubicBezTo>
                    <a:pt x="86" y="2712"/>
                    <a:pt x="96" y="2723"/>
                    <a:pt x="96" y="2736"/>
                  </a:cubicBezTo>
                  <a:lnTo>
                    <a:pt x="96" y="2760"/>
                  </a:lnTo>
                  <a:lnTo>
                    <a:pt x="72" y="2736"/>
                  </a:lnTo>
                  <a:lnTo>
                    <a:pt x="80" y="2736"/>
                  </a:lnTo>
                  <a:lnTo>
                    <a:pt x="56" y="2760"/>
                  </a:lnTo>
                  <a:lnTo>
                    <a:pt x="56" y="2736"/>
                  </a:lnTo>
                  <a:cubicBezTo>
                    <a:pt x="56" y="2723"/>
                    <a:pt x="67" y="2712"/>
                    <a:pt x="80" y="2712"/>
                  </a:cubicBezTo>
                  <a:cubicBezTo>
                    <a:pt x="94" y="2712"/>
                    <a:pt x="104" y="2723"/>
                    <a:pt x="104" y="2736"/>
                  </a:cubicBezTo>
                  <a:lnTo>
                    <a:pt x="104" y="2760"/>
                  </a:lnTo>
                  <a:cubicBezTo>
                    <a:pt x="104" y="2774"/>
                    <a:pt x="94" y="2784"/>
                    <a:pt x="80" y="2784"/>
                  </a:cubicBezTo>
                  <a:cubicBezTo>
                    <a:pt x="67" y="2784"/>
                    <a:pt x="56" y="2774"/>
                    <a:pt x="56" y="2760"/>
                  </a:cubicBezTo>
                  <a:lnTo>
                    <a:pt x="56" y="2736"/>
                  </a:lnTo>
                  <a:cubicBezTo>
                    <a:pt x="56" y="2725"/>
                    <a:pt x="65" y="2715"/>
                    <a:pt x="77" y="2713"/>
                  </a:cubicBezTo>
                  <a:cubicBezTo>
                    <a:pt x="88" y="2711"/>
                    <a:pt x="100" y="2718"/>
                    <a:pt x="103" y="2729"/>
                  </a:cubicBezTo>
                  <a:lnTo>
                    <a:pt x="111" y="2753"/>
                  </a:lnTo>
                  <a:lnTo>
                    <a:pt x="64" y="2760"/>
                  </a:lnTo>
                  <a:lnTo>
                    <a:pt x="64" y="2736"/>
                  </a:lnTo>
                  <a:cubicBezTo>
                    <a:pt x="64" y="2723"/>
                    <a:pt x="75" y="2712"/>
                    <a:pt x="88" y="2712"/>
                  </a:cubicBezTo>
                  <a:cubicBezTo>
                    <a:pt x="102" y="2712"/>
                    <a:pt x="112" y="2723"/>
                    <a:pt x="112" y="2736"/>
                  </a:cubicBezTo>
                  <a:lnTo>
                    <a:pt x="112" y="2760"/>
                  </a:lnTo>
                  <a:lnTo>
                    <a:pt x="88" y="2736"/>
                  </a:lnTo>
                  <a:lnTo>
                    <a:pt x="96" y="2736"/>
                  </a:lnTo>
                  <a:lnTo>
                    <a:pt x="72" y="2760"/>
                  </a:lnTo>
                  <a:lnTo>
                    <a:pt x="72" y="2736"/>
                  </a:lnTo>
                  <a:cubicBezTo>
                    <a:pt x="72" y="2723"/>
                    <a:pt x="83" y="2712"/>
                    <a:pt x="96" y="2712"/>
                  </a:cubicBezTo>
                  <a:cubicBezTo>
                    <a:pt x="110" y="2712"/>
                    <a:pt x="120" y="2723"/>
                    <a:pt x="120" y="2736"/>
                  </a:cubicBezTo>
                  <a:lnTo>
                    <a:pt x="120" y="2760"/>
                  </a:lnTo>
                  <a:lnTo>
                    <a:pt x="96" y="2736"/>
                  </a:lnTo>
                  <a:lnTo>
                    <a:pt x="104" y="2736"/>
                  </a:lnTo>
                  <a:lnTo>
                    <a:pt x="80" y="2760"/>
                  </a:lnTo>
                  <a:lnTo>
                    <a:pt x="80" y="2736"/>
                  </a:lnTo>
                  <a:cubicBezTo>
                    <a:pt x="80" y="2723"/>
                    <a:pt x="91" y="2712"/>
                    <a:pt x="104" y="2712"/>
                  </a:cubicBezTo>
                  <a:cubicBezTo>
                    <a:pt x="118" y="2712"/>
                    <a:pt x="128" y="2723"/>
                    <a:pt x="128" y="2736"/>
                  </a:cubicBezTo>
                  <a:lnTo>
                    <a:pt x="128" y="2760"/>
                  </a:lnTo>
                  <a:cubicBezTo>
                    <a:pt x="128" y="2774"/>
                    <a:pt x="118" y="2784"/>
                    <a:pt x="104" y="2784"/>
                  </a:cubicBezTo>
                  <a:cubicBezTo>
                    <a:pt x="91" y="2784"/>
                    <a:pt x="80" y="2774"/>
                    <a:pt x="80" y="2760"/>
                  </a:cubicBezTo>
                  <a:lnTo>
                    <a:pt x="80" y="2736"/>
                  </a:lnTo>
                  <a:cubicBezTo>
                    <a:pt x="80" y="2723"/>
                    <a:pt x="91" y="2712"/>
                    <a:pt x="104" y="2712"/>
                  </a:cubicBezTo>
                  <a:cubicBezTo>
                    <a:pt x="118" y="2712"/>
                    <a:pt x="128" y="2723"/>
                    <a:pt x="128" y="2736"/>
                  </a:cubicBezTo>
                  <a:lnTo>
                    <a:pt x="128" y="2760"/>
                  </a:lnTo>
                  <a:lnTo>
                    <a:pt x="104" y="2736"/>
                  </a:lnTo>
                  <a:lnTo>
                    <a:pt x="112" y="2736"/>
                  </a:lnTo>
                  <a:lnTo>
                    <a:pt x="88" y="2760"/>
                  </a:lnTo>
                  <a:lnTo>
                    <a:pt x="88" y="2736"/>
                  </a:lnTo>
                  <a:cubicBezTo>
                    <a:pt x="88" y="2723"/>
                    <a:pt x="99" y="2712"/>
                    <a:pt x="112" y="2712"/>
                  </a:cubicBezTo>
                  <a:cubicBezTo>
                    <a:pt x="126" y="2712"/>
                    <a:pt x="136" y="2723"/>
                    <a:pt x="136" y="2736"/>
                  </a:cubicBezTo>
                  <a:lnTo>
                    <a:pt x="136" y="2760"/>
                  </a:lnTo>
                  <a:cubicBezTo>
                    <a:pt x="136" y="2774"/>
                    <a:pt x="126" y="2784"/>
                    <a:pt x="112" y="2784"/>
                  </a:cubicBezTo>
                  <a:cubicBezTo>
                    <a:pt x="99" y="2784"/>
                    <a:pt x="88" y="2774"/>
                    <a:pt x="88" y="2760"/>
                  </a:cubicBezTo>
                  <a:lnTo>
                    <a:pt x="88" y="2736"/>
                  </a:lnTo>
                  <a:cubicBezTo>
                    <a:pt x="88" y="2723"/>
                    <a:pt x="99" y="2712"/>
                    <a:pt x="112" y="2712"/>
                  </a:cubicBezTo>
                  <a:cubicBezTo>
                    <a:pt x="126" y="2712"/>
                    <a:pt x="136" y="2723"/>
                    <a:pt x="136" y="2736"/>
                  </a:cubicBezTo>
                  <a:lnTo>
                    <a:pt x="136" y="2760"/>
                  </a:lnTo>
                  <a:lnTo>
                    <a:pt x="112" y="2736"/>
                  </a:lnTo>
                  <a:lnTo>
                    <a:pt x="120" y="2736"/>
                  </a:lnTo>
                  <a:lnTo>
                    <a:pt x="96" y="2760"/>
                  </a:lnTo>
                  <a:lnTo>
                    <a:pt x="96" y="2736"/>
                  </a:lnTo>
                  <a:cubicBezTo>
                    <a:pt x="96" y="2723"/>
                    <a:pt x="107" y="2712"/>
                    <a:pt x="120" y="2712"/>
                  </a:cubicBezTo>
                  <a:cubicBezTo>
                    <a:pt x="134" y="2712"/>
                    <a:pt x="144" y="2723"/>
                    <a:pt x="144" y="2736"/>
                  </a:cubicBezTo>
                  <a:lnTo>
                    <a:pt x="144" y="2760"/>
                  </a:lnTo>
                  <a:cubicBezTo>
                    <a:pt x="144" y="2774"/>
                    <a:pt x="134" y="2784"/>
                    <a:pt x="120" y="2784"/>
                  </a:cubicBezTo>
                  <a:cubicBezTo>
                    <a:pt x="107" y="2784"/>
                    <a:pt x="96" y="2774"/>
                    <a:pt x="96" y="2760"/>
                  </a:cubicBezTo>
                  <a:lnTo>
                    <a:pt x="96" y="2736"/>
                  </a:lnTo>
                  <a:lnTo>
                    <a:pt x="96" y="2712"/>
                  </a:lnTo>
                  <a:lnTo>
                    <a:pt x="96" y="2688"/>
                  </a:lnTo>
                  <a:lnTo>
                    <a:pt x="96" y="2656"/>
                  </a:lnTo>
                  <a:cubicBezTo>
                    <a:pt x="96" y="2643"/>
                    <a:pt x="107" y="2632"/>
                    <a:pt x="120" y="2632"/>
                  </a:cubicBezTo>
                  <a:cubicBezTo>
                    <a:pt x="134" y="2632"/>
                    <a:pt x="144" y="2643"/>
                    <a:pt x="144" y="2656"/>
                  </a:cubicBezTo>
                  <a:lnTo>
                    <a:pt x="144" y="2688"/>
                  </a:lnTo>
                  <a:cubicBezTo>
                    <a:pt x="144" y="2702"/>
                    <a:pt x="134" y="2712"/>
                    <a:pt x="120" y="2712"/>
                  </a:cubicBezTo>
                  <a:cubicBezTo>
                    <a:pt x="107" y="2712"/>
                    <a:pt x="96" y="2702"/>
                    <a:pt x="96" y="2688"/>
                  </a:cubicBezTo>
                  <a:lnTo>
                    <a:pt x="96" y="2656"/>
                  </a:lnTo>
                  <a:cubicBezTo>
                    <a:pt x="96" y="2644"/>
                    <a:pt x="106" y="2634"/>
                    <a:pt x="118" y="2633"/>
                  </a:cubicBezTo>
                  <a:cubicBezTo>
                    <a:pt x="130" y="2631"/>
                    <a:pt x="141" y="2639"/>
                    <a:pt x="144" y="2651"/>
                  </a:cubicBezTo>
                  <a:lnTo>
                    <a:pt x="152" y="2683"/>
                  </a:lnTo>
                  <a:cubicBezTo>
                    <a:pt x="152" y="2685"/>
                    <a:pt x="152" y="2687"/>
                    <a:pt x="152" y="2688"/>
                  </a:cubicBezTo>
                  <a:lnTo>
                    <a:pt x="152" y="2712"/>
                  </a:lnTo>
                  <a:lnTo>
                    <a:pt x="152" y="2736"/>
                  </a:lnTo>
                  <a:lnTo>
                    <a:pt x="152" y="2760"/>
                  </a:lnTo>
                  <a:cubicBezTo>
                    <a:pt x="152" y="2774"/>
                    <a:pt x="142" y="2784"/>
                    <a:pt x="128" y="2784"/>
                  </a:cubicBezTo>
                  <a:cubicBezTo>
                    <a:pt x="115" y="2784"/>
                    <a:pt x="104" y="2774"/>
                    <a:pt x="104" y="2760"/>
                  </a:cubicBezTo>
                  <a:lnTo>
                    <a:pt x="104" y="2736"/>
                  </a:lnTo>
                  <a:cubicBezTo>
                    <a:pt x="104" y="2723"/>
                    <a:pt x="115" y="2712"/>
                    <a:pt x="128" y="2712"/>
                  </a:cubicBezTo>
                  <a:cubicBezTo>
                    <a:pt x="142" y="2712"/>
                    <a:pt x="152" y="2723"/>
                    <a:pt x="152" y="2736"/>
                  </a:cubicBezTo>
                  <a:lnTo>
                    <a:pt x="152" y="2760"/>
                  </a:lnTo>
                  <a:lnTo>
                    <a:pt x="128" y="2736"/>
                  </a:lnTo>
                  <a:lnTo>
                    <a:pt x="136" y="2736"/>
                  </a:lnTo>
                  <a:lnTo>
                    <a:pt x="112" y="2760"/>
                  </a:lnTo>
                  <a:lnTo>
                    <a:pt x="112" y="2736"/>
                  </a:lnTo>
                  <a:cubicBezTo>
                    <a:pt x="112" y="2723"/>
                    <a:pt x="123" y="2712"/>
                    <a:pt x="136" y="2712"/>
                  </a:cubicBezTo>
                  <a:cubicBezTo>
                    <a:pt x="150" y="2712"/>
                    <a:pt x="160" y="2723"/>
                    <a:pt x="160" y="2736"/>
                  </a:cubicBezTo>
                  <a:lnTo>
                    <a:pt x="160" y="2760"/>
                  </a:lnTo>
                  <a:cubicBezTo>
                    <a:pt x="160" y="2774"/>
                    <a:pt x="150" y="2784"/>
                    <a:pt x="136" y="2784"/>
                  </a:cubicBezTo>
                  <a:cubicBezTo>
                    <a:pt x="123" y="2784"/>
                    <a:pt x="112" y="2774"/>
                    <a:pt x="112" y="2760"/>
                  </a:cubicBezTo>
                  <a:lnTo>
                    <a:pt x="112" y="2736"/>
                  </a:lnTo>
                  <a:cubicBezTo>
                    <a:pt x="112" y="2723"/>
                    <a:pt x="123" y="2712"/>
                    <a:pt x="136" y="2712"/>
                  </a:cubicBezTo>
                  <a:cubicBezTo>
                    <a:pt x="150" y="2712"/>
                    <a:pt x="160" y="2723"/>
                    <a:pt x="160" y="2736"/>
                  </a:cubicBezTo>
                  <a:lnTo>
                    <a:pt x="160" y="2760"/>
                  </a:lnTo>
                  <a:cubicBezTo>
                    <a:pt x="160" y="2774"/>
                    <a:pt x="150" y="2784"/>
                    <a:pt x="136" y="2784"/>
                  </a:cubicBezTo>
                  <a:cubicBezTo>
                    <a:pt x="123" y="2784"/>
                    <a:pt x="112" y="2774"/>
                    <a:pt x="112" y="2760"/>
                  </a:cubicBezTo>
                  <a:lnTo>
                    <a:pt x="112" y="2736"/>
                  </a:lnTo>
                  <a:cubicBezTo>
                    <a:pt x="112" y="2723"/>
                    <a:pt x="123" y="2712"/>
                    <a:pt x="136" y="2712"/>
                  </a:cubicBezTo>
                  <a:lnTo>
                    <a:pt x="144" y="2712"/>
                  </a:lnTo>
                  <a:cubicBezTo>
                    <a:pt x="158" y="2712"/>
                    <a:pt x="168" y="2723"/>
                    <a:pt x="168" y="2736"/>
                  </a:cubicBezTo>
                  <a:lnTo>
                    <a:pt x="168" y="2760"/>
                  </a:lnTo>
                  <a:cubicBezTo>
                    <a:pt x="168" y="2774"/>
                    <a:pt x="158" y="2784"/>
                    <a:pt x="144" y="2784"/>
                  </a:cubicBezTo>
                  <a:cubicBezTo>
                    <a:pt x="131" y="2784"/>
                    <a:pt x="120" y="2774"/>
                    <a:pt x="120" y="2760"/>
                  </a:cubicBezTo>
                  <a:lnTo>
                    <a:pt x="120" y="2736"/>
                  </a:lnTo>
                  <a:cubicBezTo>
                    <a:pt x="120" y="2723"/>
                    <a:pt x="131" y="2712"/>
                    <a:pt x="144" y="2712"/>
                  </a:cubicBezTo>
                  <a:cubicBezTo>
                    <a:pt x="158" y="2712"/>
                    <a:pt x="168" y="2723"/>
                    <a:pt x="168" y="2736"/>
                  </a:cubicBezTo>
                  <a:lnTo>
                    <a:pt x="168" y="2760"/>
                  </a:lnTo>
                  <a:lnTo>
                    <a:pt x="144" y="2736"/>
                  </a:lnTo>
                  <a:lnTo>
                    <a:pt x="152" y="2736"/>
                  </a:lnTo>
                  <a:lnTo>
                    <a:pt x="128" y="2760"/>
                  </a:lnTo>
                  <a:lnTo>
                    <a:pt x="128" y="2736"/>
                  </a:lnTo>
                  <a:cubicBezTo>
                    <a:pt x="128" y="2723"/>
                    <a:pt x="139" y="2712"/>
                    <a:pt x="152" y="2712"/>
                  </a:cubicBezTo>
                  <a:cubicBezTo>
                    <a:pt x="166" y="2712"/>
                    <a:pt x="176" y="2723"/>
                    <a:pt x="176" y="2736"/>
                  </a:cubicBezTo>
                  <a:lnTo>
                    <a:pt x="176" y="2760"/>
                  </a:lnTo>
                  <a:cubicBezTo>
                    <a:pt x="176" y="2774"/>
                    <a:pt x="166" y="2784"/>
                    <a:pt x="152" y="2784"/>
                  </a:cubicBezTo>
                  <a:cubicBezTo>
                    <a:pt x="139" y="2784"/>
                    <a:pt x="128" y="2774"/>
                    <a:pt x="128" y="2760"/>
                  </a:cubicBezTo>
                  <a:lnTo>
                    <a:pt x="128" y="2736"/>
                  </a:lnTo>
                  <a:cubicBezTo>
                    <a:pt x="128" y="2723"/>
                    <a:pt x="139" y="2712"/>
                    <a:pt x="152" y="2712"/>
                  </a:cubicBezTo>
                  <a:cubicBezTo>
                    <a:pt x="166" y="2712"/>
                    <a:pt x="176" y="2723"/>
                    <a:pt x="176" y="2736"/>
                  </a:cubicBezTo>
                  <a:lnTo>
                    <a:pt x="176" y="2760"/>
                  </a:lnTo>
                  <a:cubicBezTo>
                    <a:pt x="176" y="2774"/>
                    <a:pt x="166" y="2784"/>
                    <a:pt x="152" y="2784"/>
                  </a:cubicBezTo>
                  <a:cubicBezTo>
                    <a:pt x="139" y="2784"/>
                    <a:pt x="128" y="2774"/>
                    <a:pt x="128" y="2760"/>
                  </a:cubicBezTo>
                  <a:lnTo>
                    <a:pt x="128" y="2736"/>
                  </a:lnTo>
                  <a:cubicBezTo>
                    <a:pt x="128" y="2723"/>
                    <a:pt x="139" y="2712"/>
                    <a:pt x="152" y="2712"/>
                  </a:cubicBezTo>
                  <a:cubicBezTo>
                    <a:pt x="166" y="2712"/>
                    <a:pt x="176" y="2723"/>
                    <a:pt x="176" y="2736"/>
                  </a:cubicBezTo>
                  <a:lnTo>
                    <a:pt x="176" y="2760"/>
                  </a:lnTo>
                  <a:lnTo>
                    <a:pt x="152" y="2736"/>
                  </a:lnTo>
                  <a:lnTo>
                    <a:pt x="160" y="2736"/>
                  </a:lnTo>
                  <a:lnTo>
                    <a:pt x="136" y="2760"/>
                  </a:lnTo>
                  <a:lnTo>
                    <a:pt x="136" y="2736"/>
                  </a:lnTo>
                  <a:cubicBezTo>
                    <a:pt x="136" y="2723"/>
                    <a:pt x="147" y="2712"/>
                    <a:pt x="160" y="2712"/>
                  </a:cubicBezTo>
                  <a:cubicBezTo>
                    <a:pt x="174" y="2712"/>
                    <a:pt x="184" y="2723"/>
                    <a:pt x="184" y="2736"/>
                  </a:cubicBezTo>
                  <a:lnTo>
                    <a:pt x="184" y="2760"/>
                  </a:lnTo>
                  <a:cubicBezTo>
                    <a:pt x="184" y="2774"/>
                    <a:pt x="174" y="2784"/>
                    <a:pt x="160" y="2784"/>
                  </a:cubicBezTo>
                  <a:cubicBezTo>
                    <a:pt x="147" y="2784"/>
                    <a:pt x="136" y="2774"/>
                    <a:pt x="136" y="2760"/>
                  </a:cubicBezTo>
                  <a:lnTo>
                    <a:pt x="136" y="2736"/>
                  </a:lnTo>
                  <a:cubicBezTo>
                    <a:pt x="136" y="2723"/>
                    <a:pt x="147" y="2712"/>
                    <a:pt x="160" y="2712"/>
                  </a:cubicBezTo>
                  <a:cubicBezTo>
                    <a:pt x="174" y="2712"/>
                    <a:pt x="184" y="2723"/>
                    <a:pt x="184" y="2736"/>
                  </a:cubicBezTo>
                  <a:lnTo>
                    <a:pt x="184" y="2760"/>
                  </a:lnTo>
                  <a:lnTo>
                    <a:pt x="160" y="2736"/>
                  </a:lnTo>
                  <a:lnTo>
                    <a:pt x="168" y="2736"/>
                  </a:lnTo>
                  <a:lnTo>
                    <a:pt x="144" y="2760"/>
                  </a:lnTo>
                  <a:lnTo>
                    <a:pt x="144" y="2736"/>
                  </a:lnTo>
                  <a:cubicBezTo>
                    <a:pt x="144" y="2723"/>
                    <a:pt x="155" y="2712"/>
                    <a:pt x="168" y="2712"/>
                  </a:cubicBezTo>
                  <a:cubicBezTo>
                    <a:pt x="182" y="2712"/>
                    <a:pt x="192" y="2723"/>
                    <a:pt x="192" y="2736"/>
                  </a:cubicBezTo>
                  <a:lnTo>
                    <a:pt x="192" y="2760"/>
                  </a:lnTo>
                  <a:lnTo>
                    <a:pt x="168" y="2736"/>
                  </a:lnTo>
                  <a:lnTo>
                    <a:pt x="176" y="2736"/>
                  </a:lnTo>
                  <a:lnTo>
                    <a:pt x="152" y="2760"/>
                  </a:lnTo>
                  <a:lnTo>
                    <a:pt x="152" y="2736"/>
                  </a:lnTo>
                  <a:cubicBezTo>
                    <a:pt x="152" y="2723"/>
                    <a:pt x="163" y="2712"/>
                    <a:pt x="176" y="2712"/>
                  </a:cubicBezTo>
                  <a:cubicBezTo>
                    <a:pt x="190" y="2712"/>
                    <a:pt x="200" y="2723"/>
                    <a:pt x="200" y="2736"/>
                  </a:cubicBezTo>
                  <a:lnTo>
                    <a:pt x="200" y="2760"/>
                  </a:lnTo>
                  <a:cubicBezTo>
                    <a:pt x="200" y="2774"/>
                    <a:pt x="190" y="2784"/>
                    <a:pt x="176" y="2784"/>
                  </a:cubicBezTo>
                  <a:cubicBezTo>
                    <a:pt x="163" y="2784"/>
                    <a:pt x="152" y="2774"/>
                    <a:pt x="152" y="2760"/>
                  </a:cubicBezTo>
                  <a:lnTo>
                    <a:pt x="152" y="2736"/>
                  </a:lnTo>
                  <a:cubicBezTo>
                    <a:pt x="152" y="2725"/>
                    <a:pt x="161" y="2715"/>
                    <a:pt x="173" y="2713"/>
                  </a:cubicBezTo>
                  <a:cubicBezTo>
                    <a:pt x="184" y="2711"/>
                    <a:pt x="196" y="2718"/>
                    <a:pt x="199" y="2729"/>
                  </a:cubicBezTo>
                  <a:lnTo>
                    <a:pt x="207" y="2753"/>
                  </a:lnTo>
                  <a:lnTo>
                    <a:pt x="184" y="2736"/>
                  </a:lnTo>
                  <a:lnTo>
                    <a:pt x="192" y="2736"/>
                  </a:lnTo>
                  <a:lnTo>
                    <a:pt x="168" y="2760"/>
                  </a:lnTo>
                  <a:lnTo>
                    <a:pt x="168" y="2736"/>
                  </a:lnTo>
                  <a:cubicBezTo>
                    <a:pt x="168" y="2723"/>
                    <a:pt x="179" y="2712"/>
                    <a:pt x="192" y="2712"/>
                  </a:cubicBezTo>
                  <a:cubicBezTo>
                    <a:pt x="206" y="2712"/>
                    <a:pt x="216" y="2723"/>
                    <a:pt x="216" y="2736"/>
                  </a:cubicBezTo>
                  <a:lnTo>
                    <a:pt x="216" y="2760"/>
                  </a:lnTo>
                  <a:cubicBezTo>
                    <a:pt x="216" y="2774"/>
                    <a:pt x="206" y="2784"/>
                    <a:pt x="192" y="2784"/>
                  </a:cubicBezTo>
                  <a:cubicBezTo>
                    <a:pt x="179" y="2784"/>
                    <a:pt x="168" y="2774"/>
                    <a:pt x="168" y="2760"/>
                  </a:cubicBezTo>
                  <a:lnTo>
                    <a:pt x="168" y="2736"/>
                  </a:lnTo>
                  <a:cubicBezTo>
                    <a:pt x="168" y="2723"/>
                    <a:pt x="179" y="2712"/>
                    <a:pt x="192" y="2712"/>
                  </a:cubicBezTo>
                  <a:cubicBezTo>
                    <a:pt x="206" y="2712"/>
                    <a:pt x="216" y="2723"/>
                    <a:pt x="216" y="2736"/>
                  </a:cubicBezTo>
                  <a:lnTo>
                    <a:pt x="216" y="2760"/>
                  </a:lnTo>
                  <a:cubicBezTo>
                    <a:pt x="216" y="2774"/>
                    <a:pt x="206" y="2784"/>
                    <a:pt x="192" y="2784"/>
                  </a:cubicBezTo>
                  <a:cubicBezTo>
                    <a:pt x="179" y="2784"/>
                    <a:pt x="168" y="2774"/>
                    <a:pt x="168" y="2760"/>
                  </a:cubicBezTo>
                  <a:lnTo>
                    <a:pt x="168" y="2736"/>
                  </a:lnTo>
                  <a:cubicBezTo>
                    <a:pt x="168" y="2723"/>
                    <a:pt x="179" y="2712"/>
                    <a:pt x="192" y="2712"/>
                  </a:cubicBezTo>
                  <a:cubicBezTo>
                    <a:pt x="206" y="2712"/>
                    <a:pt x="216" y="2723"/>
                    <a:pt x="216" y="2736"/>
                  </a:cubicBezTo>
                  <a:lnTo>
                    <a:pt x="216" y="2760"/>
                  </a:lnTo>
                  <a:cubicBezTo>
                    <a:pt x="216" y="2774"/>
                    <a:pt x="206" y="2784"/>
                    <a:pt x="192" y="2784"/>
                  </a:cubicBezTo>
                  <a:cubicBezTo>
                    <a:pt x="179" y="2784"/>
                    <a:pt x="168" y="2774"/>
                    <a:pt x="168" y="2760"/>
                  </a:cubicBezTo>
                  <a:lnTo>
                    <a:pt x="168" y="2736"/>
                  </a:lnTo>
                  <a:cubicBezTo>
                    <a:pt x="168" y="2723"/>
                    <a:pt x="179" y="2712"/>
                    <a:pt x="192" y="2712"/>
                  </a:cubicBezTo>
                  <a:cubicBezTo>
                    <a:pt x="206" y="2712"/>
                    <a:pt x="216" y="2723"/>
                    <a:pt x="216" y="2736"/>
                  </a:cubicBezTo>
                  <a:lnTo>
                    <a:pt x="216" y="2760"/>
                  </a:lnTo>
                  <a:lnTo>
                    <a:pt x="192" y="2736"/>
                  </a:lnTo>
                  <a:lnTo>
                    <a:pt x="200" y="2736"/>
                  </a:lnTo>
                  <a:lnTo>
                    <a:pt x="176" y="2760"/>
                  </a:lnTo>
                  <a:lnTo>
                    <a:pt x="176" y="2736"/>
                  </a:lnTo>
                  <a:cubicBezTo>
                    <a:pt x="176" y="2723"/>
                    <a:pt x="187" y="2712"/>
                    <a:pt x="200" y="2712"/>
                  </a:cubicBezTo>
                  <a:cubicBezTo>
                    <a:pt x="214" y="2712"/>
                    <a:pt x="224" y="2723"/>
                    <a:pt x="224" y="2736"/>
                  </a:cubicBezTo>
                  <a:lnTo>
                    <a:pt x="224" y="2760"/>
                  </a:lnTo>
                  <a:cubicBezTo>
                    <a:pt x="224" y="2774"/>
                    <a:pt x="214" y="2784"/>
                    <a:pt x="200" y="2784"/>
                  </a:cubicBezTo>
                  <a:cubicBezTo>
                    <a:pt x="187" y="2784"/>
                    <a:pt x="176" y="2774"/>
                    <a:pt x="176" y="2760"/>
                  </a:cubicBezTo>
                  <a:lnTo>
                    <a:pt x="176" y="2736"/>
                  </a:lnTo>
                  <a:lnTo>
                    <a:pt x="176" y="2712"/>
                  </a:lnTo>
                  <a:lnTo>
                    <a:pt x="176" y="2688"/>
                  </a:lnTo>
                  <a:cubicBezTo>
                    <a:pt x="176" y="2675"/>
                    <a:pt x="187" y="2664"/>
                    <a:pt x="200" y="2664"/>
                  </a:cubicBezTo>
                  <a:lnTo>
                    <a:pt x="208" y="2664"/>
                  </a:lnTo>
                  <a:lnTo>
                    <a:pt x="184" y="2688"/>
                  </a:lnTo>
                  <a:lnTo>
                    <a:pt x="184" y="2656"/>
                  </a:lnTo>
                  <a:lnTo>
                    <a:pt x="184" y="2632"/>
                  </a:lnTo>
                  <a:lnTo>
                    <a:pt x="184" y="2608"/>
                  </a:lnTo>
                  <a:lnTo>
                    <a:pt x="184" y="2584"/>
                  </a:lnTo>
                  <a:lnTo>
                    <a:pt x="184" y="2552"/>
                  </a:lnTo>
                  <a:lnTo>
                    <a:pt x="184" y="2528"/>
                  </a:lnTo>
                  <a:lnTo>
                    <a:pt x="184" y="2504"/>
                  </a:lnTo>
                  <a:lnTo>
                    <a:pt x="184" y="2480"/>
                  </a:lnTo>
                  <a:cubicBezTo>
                    <a:pt x="184" y="2467"/>
                    <a:pt x="195" y="2456"/>
                    <a:pt x="208" y="2456"/>
                  </a:cubicBezTo>
                  <a:lnTo>
                    <a:pt x="216" y="2456"/>
                  </a:lnTo>
                  <a:lnTo>
                    <a:pt x="192" y="2480"/>
                  </a:lnTo>
                  <a:lnTo>
                    <a:pt x="192" y="2448"/>
                  </a:lnTo>
                  <a:lnTo>
                    <a:pt x="192" y="2424"/>
                  </a:lnTo>
                  <a:lnTo>
                    <a:pt x="192" y="2400"/>
                  </a:lnTo>
                  <a:lnTo>
                    <a:pt x="192" y="2376"/>
                  </a:lnTo>
                  <a:lnTo>
                    <a:pt x="192" y="2352"/>
                  </a:lnTo>
                  <a:lnTo>
                    <a:pt x="192" y="2320"/>
                  </a:lnTo>
                  <a:lnTo>
                    <a:pt x="192" y="2296"/>
                  </a:lnTo>
                  <a:lnTo>
                    <a:pt x="192" y="2272"/>
                  </a:lnTo>
                  <a:lnTo>
                    <a:pt x="192" y="2248"/>
                  </a:lnTo>
                  <a:lnTo>
                    <a:pt x="192" y="2216"/>
                  </a:lnTo>
                  <a:lnTo>
                    <a:pt x="192" y="2192"/>
                  </a:lnTo>
                  <a:lnTo>
                    <a:pt x="192" y="2168"/>
                  </a:lnTo>
                  <a:lnTo>
                    <a:pt x="192" y="2144"/>
                  </a:lnTo>
                  <a:lnTo>
                    <a:pt x="192" y="2112"/>
                  </a:lnTo>
                  <a:cubicBezTo>
                    <a:pt x="192" y="2099"/>
                    <a:pt x="203" y="2088"/>
                    <a:pt x="216" y="2088"/>
                  </a:cubicBezTo>
                  <a:lnTo>
                    <a:pt x="224" y="2088"/>
                  </a:lnTo>
                  <a:lnTo>
                    <a:pt x="200" y="2112"/>
                  </a:lnTo>
                  <a:lnTo>
                    <a:pt x="200" y="2088"/>
                  </a:lnTo>
                  <a:lnTo>
                    <a:pt x="200" y="2064"/>
                  </a:lnTo>
                  <a:lnTo>
                    <a:pt x="200" y="2040"/>
                  </a:lnTo>
                  <a:lnTo>
                    <a:pt x="200" y="2016"/>
                  </a:lnTo>
                  <a:lnTo>
                    <a:pt x="200" y="1984"/>
                  </a:lnTo>
                  <a:lnTo>
                    <a:pt x="200" y="1960"/>
                  </a:lnTo>
                  <a:lnTo>
                    <a:pt x="200" y="1936"/>
                  </a:lnTo>
                  <a:lnTo>
                    <a:pt x="200" y="1912"/>
                  </a:lnTo>
                  <a:lnTo>
                    <a:pt x="200" y="1880"/>
                  </a:lnTo>
                  <a:lnTo>
                    <a:pt x="200" y="1856"/>
                  </a:lnTo>
                  <a:lnTo>
                    <a:pt x="200" y="1832"/>
                  </a:lnTo>
                  <a:lnTo>
                    <a:pt x="200" y="1808"/>
                  </a:lnTo>
                  <a:lnTo>
                    <a:pt x="200" y="1776"/>
                  </a:lnTo>
                  <a:lnTo>
                    <a:pt x="200" y="1752"/>
                  </a:lnTo>
                  <a:lnTo>
                    <a:pt x="200" y="1728"/>
                  </a:lnTo>
                  <a:lnTo>
                    <a:pt x="200" y="1704"/>
                  </a:lnTo>
                  <a:lnTo>
                    <a:pt x="200" y="1672"/>
                  </a:lnTo>
                  <a:lnTo>
                    <a:pt x="200" y="1648"/>
                  </a:lnTo>
                  <a:lnTo>
                    <a:pt x="200" y="1624"/>
                  </a:lnTo>
                  <a:lnTo>
                    <a:pt x="200" y="1600"/>
                  </a:lnTo>
                  <a:lnTo>
                    <a:pt x="200" y="1576"/>
                  </a:lnTo>
                  <a:lnTo>
                    <a:pt x="200" y="1544"/>
                  </a:lnTo>
                  <a:cubicBezTo>
                    <a:pt x="200" y="1542"/>
                    <a:pt x="201" y="1539"/>
                    <a:pt x="202" y="1537"/>
                  </a:cubicBezTo>
                  <a:lnTo>
                    <a:pt x="210" y="1513"/>
                  </a:lnTo>
                  <a:lnTo>
                    <a:pt x="208" y="1520"/>
                  </a:lnTo>
                  <a:lnTo>
                    <a:pt x="208" y="1496"/>
                  </a:lnTo>
                  <a:lnTo>
                    <a:pt x="208" y="1440"/>
                  </a:lnTo>
                  <a:lnTo>
                    <a:pt x="208" y="1416"/>
                  </a:lnTo>
                  <a:lnTo>
                    <a:pt x="208" y="1392"/>
                  </a:lnTo>
                  <a:lnTo>
                    <a:pt x="208" y="1368"/>
                  </a:lnTo>
                  <a:lnTo>
                    <a:pt x="208" y="1336"/>
                  </a:lnTo>
                  <a:lnTo>
                    <a:pt x="208" y="1312"/>
                  </a:lnTo>
                  <a:lnTo>
                    <a:pt x="208" y="1288"/>
                  </a:lnTo>
                  <a:lnTo>
                    <a:pt x="208" y="1264"/>
                  </a:lnTo>
                  <a:lnTo>
                    <a:pt x="208" y="1240"/>
                  </a:lnTo>
                  <a:lnTo>
                    <a:pt x="208" y="1208"/>
                  </a:lnTo>
                  <a:lnTo>
                    <a:pt x="208" y="1184"/>
                  </a:lnTo>
                  <a:lnTo>
                    <a:pt x="208" y="1136"/>
                  </a:lnTo>
                  <a:lnTo>
                    <a:pt x="208" y="1104"/>
                  </a:lnTo>
                  <a:lnTo>
                    <a:pt x="208" y="1080"/>
                  </a:lnTo>
                  <a:lnTo>
                    <a:pt x="208" y="1056"/>
                  </a:lnTo>
                  <a:lnTo>
                    <a:pt x="208" y="1000"/>
                  </a:lnTo>
                  <a:lnTo>
                    <a:pt x="208" y="976"/>
                  </a:lnTo>
                  <a:lnTo>
                    <a:pt x="208" y="952"/>
                  </a:lnTo>
                  <a:lnTo>
                    <a:pt x="208" y="928"/>
                  </a:lnTo>
                  <a:lnTo>
                    <a:pt x="208" y="904"/>
                  </a:lnTo>
                  <a:lnTo>
                    <a:pt x="208" y="848"/>
                  </a:lnTo>
                  <a:cubicBezTo>
                    <a:pt x="208" y="846"/>
                    <a:pt x="209" y="843"/>
                    <a:pt x="210" y="841"/>
                  </a:cubicBezTo>
                  <a:lnTo>
                    <a:pt x="218" y="817"/>
                  </a:lnTo>
                  <a:lnTo>
                    <a:pt x="216" y="824"/>
                  </a:lnTo>
                  <a:lnTo>
                    <a:pt x="216" y="768"/>
                  </a:lnTo>
                  <a:lnTo>
                    <a:pt x="216" y="744"/>
                  </a:lnTo>
                  <a:lnTo>
                    <a:pt x="216" y="720"/>
                  </a:lnTo>
                  <a:lnTo>
                    <a:pt x="216" y="696"/>
                  </a:lnTo>
                  <a:lnTo>
                    <a:pt x="216" y="664"/>
                  </a:lnTo>
                  <a:lnTo>
                    <a:pt x="216" y="640"/>
                  </a:lnTo>
                  <a:lnTo>
                    <a:pt x="216" y="616"/>
                  </a:lnTo>
                  <a:lnTo>
                    <a:pt x="216" y="592"/>
                  </a:lnTo>
                  <a:lnTo>
                    <a:pt x="216" y="536"/>
                  </a:lnTo>
                  <a:lnTo>
                    <a:pt x="216" y="512"/>
                  </a:lnTo>
                  <a:lnTo>
                    <a:pt x="216" y="464"/>
                  </a:lnTo>
                  <a:lnTo>
                    <a:pt x="216" y="432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216" y="328"/>
                  </a:lnTo>
                  <a:lnTo>
                    <a:pt x="216" y="304"/>
                  </a:lnTo>
                  <a:lnTo>
                    <a:pt x="216" y="280"/>
                  </a:lnTo>
                  <a:lnTo>
                    <a:pt x="216" y="224"/>
                  </a:lnTo>
                  <a:lnTo>
                    <a:pt x="216" y="200"/>
                  </a:lnTo>
                  <a:lnTo>
                    <a:pt x="216" y="176"/>
                  </a:lnTo>
                  <a:lnTo>
                    <a:pt x="216" y="128"/>
                  </a:lnTo>
                  <a:lnTo>
                    <a:pt x="216" y="96"/>
                  </a:lnTo>
                  <a:lnTo>
                    <a:pt x="216" y="72"/>
                  </a:lnTo>
                  <a:lnTo>
                    <a:pt x="216" y="24"/>
                  </a:lnTo>
                  <a:cubicBezTo>
                    <a:pt x="216" y="11"/>
                    <a:pt x="227" y="0"/>
                    <a:pt x="240" y="0"/>
                  </a:cubicBezTo>
                  <a:cubicBezTo>
                    <a:pt x="254" y="0"/>
                    <a:pt x="264" y="11"/>
                    <a:pt x="264" y="24"/>
                  </a:cubicBezTo>
                  <a:lnTo>
                    <a:pt x="264" y="72"/>
                  </a:lnTo>
                  <a:lnTo>
                    <a:pt x="264" y="96"/>
                  </a:lnTo>
                  <a:lnTo>
                    <a:pt x="264" y="128"/>
                  </a:lnTo>
                  <a:lnTo>
                    <a:pt x="264" y="176"/>
                  </a:lnTo>
                  <a:lnTo>
                    <a:pt x="264" y="200"/>
                  </a:lnTo>
                  <a:lnTo>
                    <a:pt x="264" y="224"/>
                  </a:lnTo>
                  <a:lnTo>
                    <a:pt x="264" y="280"/>
                  </a:lnTo>
                  <a:lnTo>
                    <a:pt x="264" y="304"/>
                  </a:lnTo>
                  <a:lnTo>
                    <a:pt x="264" y="328"/>
                  </a:lnTo>
                  <a:lnTo>
                    <a:pt x="264" y="384"/>
                  </a:lnTo>
                  <a:lnTo>
                    <a:pt x="264" y="408"/>
                  </a:lnTo>
                  <a:lnTo>
                    <a:pt x="264" y="432"/>
                  </a:lnTo>
                  <a:lnTo>
                    <a:pt x="264" y="464"/>
                  </a:lnTo>
                  <a:lnTo>
                    <a:pt x="264" y="512"/>
                  </a:lnTo>
                  <a:lnTo>
                    <a:pt x="264" y="536"/>
                  </a:lnTo>
                  <a:lnTo>
                    <a:pt x="264" y="592"/>
                  </a:lnTo>
                  <a:lnTo>
                    <a:pt x="264" y="616"/>
                  </a:lnTo>
                  <a:lnTo>
                    <a:pt x="264" y="640"/>
                  </a:lnTo>
                  <a:lnTo>
                    <a:pt x="264" y="664"/>
                  </a:lnTo>
                  <a:lnTo>
                    <a:pt x="264" y="696"/>
                  </a:lnTo>
                  <a:lnTo>
                    <a:pt x="264" y="720"/>
                  </a:lnTo>
                  <a:lnTo>
                    <a:pt x="264" y="744"/>
                  </a:lnTo>
                  <a:lnTo>
                    <a:pt x="264" y="768"/>
                  </a:lnTo>
                  <a:lnTo>
                    <a:pt x="264" y="824"/>
                  </a:lnTo>
                  <a:cubicBezTo>
                    <a:pt x="264" y="827"/>
                    <a:pt x="264" y="830"/>
                    <a:pt x="263" y="832"/>
                  </a:cubicBezTo>
                  <a:lnTo>
                    <a:pt x="255" y="856"/>
                  </a:lnTo>
                  <a:lnTo>
                    <a:pt x="256" y="848"/>
                  </a:lnTo>
                  <a:lnTo>
                    <a:pt x="256" y="904"/>
                  </a:lnTo>
                  <a:lnTo>
                    <a:pt x="256" y="928"/>
                  </a:lnTo>
                  <a:lnTo>
                    <a:pt x="256" y="952"/>
                  </a:lnTo>
                  <a:lnTo>
                    <a:pt x="256" y="976"/>
                  </a:lnTo>
                  <a:lnTo>
                    <a:pt x="256" y="1000"/>
                  </a:lnTo>
                  <a:lnTo>
                    <a:pt x="256" y="1056"/>
                  </a:lnTo>
                  <a:lnTo>
                    <a:pt x="256" y="1080"/>
                  </a:lnTo>
                  <a:lnTo>
                    <a:pt x="256" y="1104"/>
                  </a:lnTo>
                  <a:lnTo>
                    <a:pt x="256" y="1136"/>
                  </a:lnTo>
                  <a:lnTo>
                    <a:pt x="256" y="1184"/>
                  </a:lnTo>
                  <a:lnTo>
                    <a:pt x="256" y="1208"/>
                  </a:lnTo>
                  <a:lnTo>
                    <a:pt x="256" y="1240"/>
                  </a:lnTo>
                  <a:lnTo>
                    <a:pt x="256" y="1264"/>
                  </a:lnTo>
                  <a:lnTo>
                    <a:pt x="256" y="1288"/>
                  </a:lnTo>
                  <a:lnTo>
                    <a:pt x="256" y="1312"/>
                  </a:lnTo>
                  <a:lnTo>
                    <a:pt x="256" y="1336"/>
                  </a:lnTo>
                  <a:lnTo>
                    <a:pt x="256" y="1368"/>
                  </a:lnTo>
                  <a:lnTo>
                    <a:pt x="256" y="1392"/>
                  </a:lnTo>
                  <a:lnTo>
                    <a:pt x="256" y="1416"/>
                  </a:lnTo>
                  <a:lnTo>
                    <a:pt x="256" y="1440"/>
                  </a:lnTo>
                  <a:lnTo>
                    <a:pt x="256" y="1496"/>
                  </a:lnTo>
                  <a:lnTo>
                    <a:pt x="256" y="1520"/>
                  </a:lnTo>
                  <a:cubicBezTo>
                    <a:pt x="256" y="1523"/>
                    <a:pt x="256" y="1526"/>
                    <a:pt x="255" y="1528"/>
                  </a:cubicBezTo>
                  <a:lnTo>
                    <a:pt x="247" y="1552"/>
                  </a:lnTo>
                  <a:lnTo>
                    <a:pt x="248" y="1544"/>
                  </a:lnTo>
                  <a:lnTo>
                    <a:pt x="248" y="1576"/>
                  </a:lnTo>
                  <a:lnTo>
                    <a:pt x="248" y="1600"/>
                  </a:lnTo>
                  <a:lnTo>
                    <a:pt x="248" y="1624"/>
                  </a:lnTo>
                  <a:lnTo>
                    <a:pt x="248" y="1648"/>
                  </a:lnTo>
                  <a:lnTo>
                    <a:pt x="248" y="1672"/>
                  </a:lnTo>
                  <a:lnTo>
                    <a:pt x="248" y="1704"/>
                  </a:lnTo>
                  <a:lnTo>
                    <a:pt x="248" y="1728"/>
                  </a:lnTo>
                  <a:lnTo>
                    <a:pt x="248" y="1752"/>
                  </a:lnTo>
                  <a:lnTo>
                    <a:pt x="248" y="1776"/>
                  </a:lnTo>
                  <a:lnTo>
                    <a:pt x="248" y="1808"/>
                  </a:lnTo>
                  <a:lnTo>
                    <a:pt x="248" y="1832"/>
                  </a:lnTo>
                  <a:lnTo>
                    <a:pt x="248" y="1856"/>
                  </a:lnTo>
                  <a:lnTo>
                    <a:pt x="248" y="1880"/>
                  </a:lnTo>
                  <a:lnTo>
                    <a:pt x="248" y="1912"/>
                  </a:lnTo>
                  <a:lnTo>
                    <a:pt x="248" y="1936"/>
                  </a:lnTo>
                  <a:lnTo>
                    <a:pt x="248" y="1960"/>
                  </a:lnTo>
                  <a:lnTo>
                    <a:pt x="248" y="1984"/>
                  </a:lnTo>
                  <a:lnTo>
                    <a:pt x="248" y="2016"/>
                  </a:lnTo>
                  <a:lnTo>
                    <a:pt x="248" y="2040"/>
                  </a:lnTo>
                  <a:lnTo>
                    <a:pt x="248" y="2064"/>
                  </a:lnTo>
                  <a:lnTo>
                    <a:pt x="248" y="2088"/>
                  </a:lnTo>
                  <a:lnTo>
                    <a:pt x="248" y="2112"/>
                  </a:lnTo>
                  <a:cubicBezTo>
                    <a:pt x="248" y="2126"/>
                    <a:pt x="238" y="2136"/>
                    <a:pt x="224" y="2136"/>
                  </a:cubicBezTo>
                  <a:lnTo>
                    <a:pt x="216" y="2136"/>
                  </a:lnTo>
                  <a:lnTo>
                    <a:pt x="240" y="2112"/>
                  </a:lnTo>
                  <a:lnTo>
                    <a:pt x="240" y="2144"/>
                  </a:lnTo>
                  <a:lnTo>
                    <a:pt x="240" y="2168"/>
                  </a:lnTo>
                  <a:lnTo>
                    <a:pt x="240" y="2192"/>
                  </a:lnTo>
                  <a:lnTo>
                    <a:pt x="240" y="2216"/>
                  </a:lnTo>
                  <a:lnTo>
                    <a:pt x="240" y="2248"/>
                  </a:lnTo>
                  <a:lnTo>
                    <a:pt x="240" y="2272"/>
                  </a:lnTo>
                  <a:lnTo>
                    <a:pt x="240" y="2296"/>
                  </a:lnTo>
                  <a:lnTo>
                    <a:pt x="240" y="2320"/>
                  </a:lnTo>
                  <a:lnTo>
                    <a:pt x="240" y="2352"/>
                  </a:lnTo>
                  <a:lnTo>
                    <a:pt x="240" y="2376"/>
                  </a:lnTo>
                  <a:lnTo>
                    <a:pt x="240" y="2400"/>
                  </a:lnTo>
                  <a:lnTo>
                    <a:pt x="240" y="2424"/>
                  </a:lnTo>
                  <a:lnTo>
                    <a:pt x="240" y="2448"/>
                  </a:lnTo>
                  <a:lnTo>
                    <a:pt x="240" y="2480"/>
                  </a:lnTo>
                  <a:cubicBezTo>
                    <a:pt x="240" y="2494"/>
                    <a:pt x="230" y="2504"/>
                    <a:pt x="216" y="2504"/>
                  </a:cubicBezTo>
                  <a:lnTo>
                    <a:pt x="208" y="2504"/>
                  </a:lnTo>
                  <a:lnTo>
                    <a:pt x="232" y="2480"/>
                  </a:lnTo>
                  <a:lnTo>
                    <a:pt x="232" y="2504"/>
                  </a:lnTo>
                  <a:lnTo>
                    <a:pt x="232" y="2528"/>
                  </a:lnTo>
                  <a:lnTo>
                    <a:pt x="232" y="2552"/>
                  </a:lnTo>
                  <a:lnTo>
                    <a:pt x="232" y="2584"/>
                  </a:lnTo>
                  <a:lnTo>
                    <a:pt x="232" y="2608"/>
                  </a:lnTo>
                  <a:lnTo>
                    <a:pt x="232" y="2632"/>
                  </a:lnTo>
                  <a:lnTo>
                    <a:pt x="232" y="2656"/>
                  </a:lnTo>
                  <a:lnTo>
                    <a:pt x="232" y="2688"/>
                  </a:lnTo>
                  <a:cubicBezTo>
                    <a:pt x="232" y="2702"/>
                    <a:pt x="222" y="2712"/>
                    <a:pt x="208" y="2712"/>
                  </a:cubicBezTo>
                  <a:lnTo>
                    <a:pt x="200" y="2712"/>
                  </a:lnTo>
                  <a:lnTo>
                    <a:pt x="224" y="2688"/>
                  </a:lnTo>
                  <a:lnTo>
                    <a:pt x="224" y="2712"/>
                  </a:lnTo>
                  <a:lnTo>
                    <a:pt x="224" y="2736"/>
                  </a:lnTo>
                  <a:lnTo>
                    <a:pt x="224" y="2760"/>
                  </a:lnTo>
                  <a:lnTo>
                    <a:pt x="176" y="2760"/>
                  </a:lnTo>
                  <a:lnTo>
                    <a:pt x="176" y="2736"/>
                  </a:lnTo>
                  <a:lnTo>
                    <a:pt x="224" y="2736"/>
                  </a:lnTo>
                  <a:lnTo>
                    <a:pt x="224" y="2760"/>
                  </a:lnTo>
                  <a:cubicBezTo>
                    <a:pt x="224" y="2774"/>
                    <a:pt x="214" y="2784"/>
                    <a:pt x="200" y="2784"/>
                  </a:cubicBezTo>
                  <a:lnTo>
                    <a:pt x="192" y="2784"/>
                  </a:lnTo>
                  <a:cubicBezTo>
                    <a:pt x="179" y="2784"/>
                    <a:pt x="168" y="2774"/>
                    <a:pt x="168" y="2760"/>
                  </a:cubicBezTo>
                  <a:lnTo>
                    <a:pt x="168" y="2736"/>
                  </a:lnTo>
                  <a:lnTo>
                    <a:pt x="216" y="2736"/>
                  </a:lnTo>
                  <a:lnTo>
                    <a:pt x="216" y="2760"/>
                  </a:lnTo>
                  <a:lnTo>
                    <a:pt x="168" y="2760"/>
                  </a:lnTo>
                  <a:lnTo>
                    <a:pt x="168" y="2736"/>
                  </a:lnTo>
                  <a:lnTo>
                    <a:pt x="216" y="2736"/>
                  </a:lnTo>
                  <a:lnTo>
                    <a:pt x="216" y="2760"/>
                  </a:lnTo>
                  <a:lnTo>
                    <a:pt x="168" y="2760"/>
                  </a:lnTo>
                  <a:lnTo>
                    <a:pt x="168" y="2736"/>
                  </a:lnTo>
                  <a:lnTo>
                    <a:pt x="216" y="2736"/>
                  </a:lnTo>
                  <a:lnTo>
                    <a:pt x="216" y="2760"/>
                  </a:lnTo>
                  <a:lnTo>
                    <a:pt x="168" y="2760"/>
                  </a:lnTo>
                  <a:lnTo>
                    <a:pt x="168" y="2736"/>
                  </a:lnTo>
                  <a:lnTo>
                    <a:pt x="216" y="2736"/>
                  </a:lnTo>
                  <a:lnTo>
                    <a:pt x="216" y="2760"/>
                  </a:lnTo>
                  <a:cubicBezTo>
                    <a:pt x="216" y="2774"/>
                    <a:pt x="206" y="2784"/>
                    <a:pt x="192" y="2784"/>
                  </a:cubicBezTo>
                  <a:lnTo>
                    <a:pt x="184" y="2784"/>
                  </a:lnTo>
                  <a:cubicBezTo>
                    <a:pt x="174" y="2784"/>
                    <a:pt x="165" y="2778"/>
                    <a:pt x="162" y="2768"/>
                  </a:cubicBezTo>
                  <a:lnTo>
                    <a:pt x="154" y="2744"/>
                  </a:lnTo>
                  <a:lnTo>
                    <a:pt x="200" y="2736"/>
                  </a:lnTo>
                  <a:lnTo>
                    <a:pt x="200" y="2760"/>
                  </a:lnTo>
                  <a:lnTo>
                    <a:pt x="152" y="2760"/>
                  </a:lnTo>
                  <a:lnTo>
                    <a:pt x="152" y="2736"/>
                  </a:lnTo>
                  <a:lnTo>
                    <a:pt x="200" y="2736"/>
                  </a:lnTo>
                  <a:lnTo>
                    <a:pt x="200" y="2760"/>
                  </a:lnTo>
                  <a:cubicBezTo>
                    <a:pt x="200" y="2774"/>
                    <a:pt x="190" y="2784"/>
                    <a:pt x="176" y="2784"/>
                  </a:cubicBezTo>
                  <a:lnTo>
                    <a:pt x="168" y="2784"/>
                  </a:lnTo>
                  <a:cubicBezTo>
                    <a:pt x="155" y="2784"/>
                    <a:pt x="144" y="2774"/>
                    <a:pt x="144" y="2760"/>
                  </a:cubicBezTo>
                  <a:lnTo>
                    <a:pt x="144" y="2736"/>
                  </a:lnTo>
                  <a:lnTo>
                    <a:pt x="192" y="2736"/>
                  </a:lnTo>
                  <a:lnTo>
                    <a:pt x="192" y="2760"/>
                  </a:lnTo>
                  <a:cubicBezTo>
                    <a:pt x="192" y="2774"/>
                    <a:pt x="182" y="2784"/>
                    <a:pt x="168" y="2784"/>
                  </a:cubicBezTo>
                  <a:lnTo>
                    <a:pt x="160" y="2784"/>
                  </a:lnTo>
                  <a:cubicBezTo>
                    <a:pt x="147" y="2784"/>
                    <a:pt x="136" y="2774"/>
                    <a:pt x="136" y="2760"/>
                  </a:cubicBezTo>
                  <a:lnTo>
                    <a:pt x="136" y="2736"/>
                  </a:lnTo>
                  <a:lnTo>
                    <a:pt x="184" y="2736"/>
                  </a:lnTo>
                  <a:lnTo>
                    <a:pt x="184" y="2760"/>
                  </a:lnTo>
                  <a:lnTo>
                    <a:pt x="136" y="2760"/>
                  </a:lnTo>
                  <a:lnTo>
                    <a:pt x="136" y="2736"/>
                  </a:lnTo>
                  <a:lnTo>
                    <a:pt x="184" y="2736"/>
                  </a:lnTo>
                  <a:lnTo>
                    <a:pt x="184" y="2760"/>
                  </a:lnTo>
                  <a:cubicBezTo>
                    <a:pt x="184" y="2774"/>
                    <a:pt x="174" y="2784"/>
                    <a:pt x="160" y="2784"/>
                  </a:cubicBezTo>
                  <a:lnTo>
                    <a:pt x="152" y="2784"/>
                  </a:lnTo>
                  <a:cubicBezTo>
                    <a:pt x="139" y="2784"/>
                    <a:pt x="128" y="2774"/>
                    <a:pt x="128" y="2760"/>
                  </a:cubicBezTo>
                  <a:lnTo>
                    <a:pt x="128" y="2736"/>
                  </a:lnTo>
                  <a:lnTo>
                    <a:pt x="176" y="2736"/>
                  </a:lnTo>
                  <a:lnTo>
                    <a:pt x="176" y="2760"/>
                  </a:lnTo>
                  <a:lnTo>
                    <a:pt x="128" y="2760"/>
                  </a:lnTo>
                  <a:lnTo>
                    <a:pt x="128" y="2736"/>
                  </a:lnTo>
                  <a:lnTo>
                    <a:pt x="176" y="2736"/>
                  </a:lnTo>
                  <a:lnTo>
                    <a:pt x="176" y="2760"/>
                  </a:lnTo>
                  <a:lnTo>
                    <a:pt x="128" y="2760"/>
                  </a:lnTo>
                  <a:lnTo>
                    <a:pt x="128" y="2736"/>
                  </a:lnTo>
                  <a:lnTo>
                    <a:pt x="176" y="2736"/>
                  </a:lnTo>
                  <a:lnTo>
                    <a:pt x="176" y="2760"/>
                  </a:lnTo>
                  <a:cubicBezTo>
                    <a:pt x="176" y="2774"/>
                    <a:pt x="166" y="2784"/>
                    <a:pt x="152" y="2784"/>
                  </a:cubicBezTo>
                  <a:lnTo>
                    <a:pt x="144" y="2784"/>
                  </a:lnTo>
                  <a:cubicBezTo>
                    <a:pt x="131" y="2784"/>
                    <a:pt x="120" y="2774"/>
                    <a:pt x="120" y="2760"/>
                  </a:cubicBezTo>
                  <a:lnTo>
                    <a:pt x="120" y="2736"/>
                  </a:lnTo>
                  <a:lnTo>
                    <a:pt x="168" y="2736"/>
                  </a:lnTo>
                  <a:lnTo>
                    <a:pt x="168" y="2760"/>
                  </a:lnTo>
                  <a:lnTo>
                    <a:pt x="120" y="2760"/>
                  </a:lnTo>
                  <a:lnTo>
                    <a:pt x="120" y="2736"/>
                  </a:lnTo>
                  <a:lnTo>
                    <a:pt x="144" y="2760"/>
                  </a:lnTo>
                  <a:lnTo>
                    <a:pt x="136" y="2760"/>
                  </a:lnTo>
                  <a:lnTo>
                    <a:pt x="160" y="2736"/>
                  </a:lnTo>
                  <a:lnTo>
                    <a:pt x="160" y="2760"/>
                  </a:lnTo>
                  <a:lnTo>
                    <a:pt x="112" y="2760"/>
                  </a:lnTo>
                  <a:lnTo>
                    <a:pt x="112" y="2736"/>
                  </a:lnTo>
                  <a:lnTo>
                    <a:pt x="160" y="2736"/>
                  </a:lnTo>
                  <a:lnTo>
                    <a:pt x="160" y="2760"/>
                  </a:lnTo>
                  <a:lnTo>
                    <a:pt x="112" y="2760"/>
                  </a:lnTo>
                  <a:lnTo>
                    <a:pt x="112" y="2736"/>
                  </a:lnTo>
                  <a:lnTo>
                    <a:pt x="160" y="2736"/>
                  </a:lnTo>
                  <a:lnTo>
                    <a:pt x="160" y="2760"/>
                  </a:lnTo>
                  <a:cubicBezTo>
                    <a:pt x="160" y="2774"/>
                    <a:pt x="150" y="2784"/>
                    <a:pt x="136" y="2784"/>
                  </a:cubicBezTo>
                  <a:lnTo>
                    <a:pt x="128" y="2784"/>
                  </a:lnTo>
                  <a:cubicBezTo>
                    <a:pt x="115" y="2784"/>
                    <a:pt x="104" y="2774"/>
                    <a:pt x="104" y="2760"/>
                  </a:cubicBezTo>
                  <a:lnTo>
                    <a:pt x="104" y="2736"/>
                  </a:lnTo>
                  <a:lnTo>
                    <a:pt x="152" y="2736"/>
                  </a:lnTo>
                  <a:lnTo>
                    <a:pt x="152" y="2760"/>
                  </a:lnTo>
                  <a:lnTo>
                    <a:pt x="104" y="2760"/>
                  </a:lnTo>
                  <a:lnTo>
                    <a:pt x="104" y="2736"/>
                  </a:lnTo>
                  <a:lnTo>
                    <a:pt x="104" y="2712"/>
                  </a:lnTo>
                  <a:lnTo>
                    <a:pt x="104" y="2688"/>
                  </a:lnTo>
                  <a:lnTo>
                    <a:pt x="105" y="2694"/>
                  </a:lnTo>
                  <a:lnTo>
                    <a:pt x="97" y="2662"/>
                  </a:lnTo>
                  <a:lnTo>
                    <a:pt x="144" y="2656"/>
                  </a:lnTo>
                  <a:lnTo>
                    <a:pt x="144" y="2688"/>
                  </a:lnTo>
                  <a:lnTo>
                    <a:pt x="96" y="2688"/>
                  </a:lnTo>
                  <a:lnTo>
                    <a:pt x="96" y="2656"/>
                  </a:lnTo>
                  <a:lnTo>
                    <a:pt x="144" y="2656"/>
                  </a:lnTo>
                  <a:lnTo>
                    <a:pt x="144" y="2688"/>
                  </a:lnTo>
                  <a:lnTo>
                    <a:pt x="144" y="2712"/>
                  </a:lnTo>
                  <a:lnTo>
                    <a:pt x="144" y="2736"/>
                  </a:lnTo>
                  <a:lnTo>
                    <a:pt x="144" y="2760"/>
                  </a:lnTo>
                  <a:lnTo>
                    <a:pt x="96" y="2760"/>
                  </a:lnTo>
                  <a:lnTo>
                    <a:pt x="96" y="2736"/>
                  </a:lnTo>
                  <a:lnTo>
                    <a:pt x="144" y="2736"/>
                  </a:lnTo>
                  <a:lnTo>
                    <a:pt x="144" y="2760"/>
                  </a:lnTo>
                  <a:cubicBezTo>
                    <a:pt x="144" y="2774"/>
                    <a:pt x="134" y="2784"/>
                    <a:pt x="120" y="2784"/>
                  </a:cubicBezTo>
                  <a:lnTo>
                    <a:pt x="112" y="2784"/>
                  </a:lnTo>
                  <a:cubicBezTo>
                    <a:pt x="99" y="2784"/>
                    <a:pt x="88" y="2774"/>
                    <a:pt x="88" y="2760"/>
                  </a:cubicBezTo>
                  <a:lnTo>
                    <a:pt x="88" y="2736"/>
                  </a:lnTo>
                  <a:lnTo>
                    <a:pt x="136" y="2736"/>
                  </a:lnTo>
                  <a:lnTo>
                    <a:pt x="136" y="2760"/>
                  </a:lnTo>
                  <a:lnTo>
                    <a:pt x="88" y="2760"/>
                  </a:lnTo>
                  <a:lnTo>
                    <a:pt x="88" y="2736"/>
                  </a:lnTo>
                  <a:lnTo>
                    <a:pt x="136" y="2736"/>
                  </a:lnTo>
                  <a:lnTo>
                    <a:pt x="136" y="2760"/>
                  </a:lnTo>
                  <a:cubicBezTo>
                    <a:pt x="136" y="2774"/>
                    <a:pt x="126" y="2784"/>
                    <a:pt x="112" y="2784"/>
                  </a:cubicBezTo>
                  <a:lnTo>
                    <a:pt x="104" y="2784"/>
                  </a:lnTo>
                  <a:cubicBezTo>
                    <a:pt x="91" y="2784"/>
                    <a:pt x="80" y="2774"/>
                    <a:pt x="80" y="2760"/>
                  </a:cubicBezTo>
                  <a:lnTo>
                    <a:pt x="80" y="2736"/>
                  </a:lnTo>
                  <a:lnTo>
                    <a:pt x="128" y="2736"/>
                  </a:lnTo>
                  <a:lnTo>
                    <a:pt x="128" y="2760"/>
                  </a:lnTo>
                  <a:lnTo>
                    <a:pt x="80" y="2760"/>
                  </a:lnTo>
                  <a:lnTo>
                    <a:pt x="80" y="2736"/>
                  </a:lnTo>
                  <a:lnTo>
                    <a:pt x="128" y="2736"/>
                  </a:lnTo>
                  <a:lnTo>
                    <a:pt x="128" y="2760"/>
                  </a:lnTo>
                  <a:cubicBezTo>
                    <a:pt x="128" y="2774"/>
                    <a:pt x="118" y="2784"/>
                    <a:pt x="104" y="2784"/>
                  </a:cubicBezTo>
                  <a:lnTo>
                    <a:pt x="96" y="2784"/>
                  </a:lnTo>
                  <a:cubicBezTo>
                    <a:pt x="83" y="2784"/>
                    <a:pt x="72" y="2774"/>
                    <a:pt x="72" y="2760"/>
                  </a:cubicBezTo>
                  <a:lnTo>
                    <a:pt x="72" y="2736"/>
                  </a:lnTo>
                  <a:lnTo>
                    <a:pt x="120" y="2736"/>
                  </a:lnTo>
                  <a:lnTo>
                    <a:pt x="120" y="2760"/>
                  </a:lnTo>
                  <a:cubicBezTo>
                    <a:pt x="120" y="2774"/>
                    <a:pt x="110" y="2784"/>
                    <a:pt x="96" y="2784"/>
                  </a:cubicBezTo>
                  <a:lnTo>
                    <a:pt x="88" y="2784"/>
                  </a:lnTo>
                  <a:cubicBezTo>
                    <a:pt x="75" y="2784"/>
                    <a:pt x="64" y="2774"/>
                    <a:pt x="64" y="2760"/>
                  </a:cubicBezTo>
                  <a:lnTo>
                    <a:pt x="64" y="2736"/>
                  </a:lnTo>
                  <a:lnTo>
                    <a:pt x="112" y="2736"/>
                  </a:lnTo>
                  <a:lnTo>
                    <a:pt x="112" y="2760"/>
                  </a:lnTo>
                  <a:cubicBezTo>
                    <a:pt x="112" y="2772"/>
                    <a:pt x="104" y="2782"/>
                    <a:pt x="92" y="2784"/>
                  </a:cubicBezTo>
                  <a:cubicBezTo>
                    <a:pt x="81" y="2786"/>
                    <a:pt x="69" y="2779"/>
                    <a:pt x="66" y="2768"/>
                  </a:cubicBezTo>
                  <a:lnTo>
                    <a:pt x="58" y="2744"/>
                  </a:lnTo>
                  <a:lnTo>
                    <a:pt x="104" y="2736"/>
                  </a:lnTo>
                  <a:lnTo>
                    <a:pt x="104" y="2760"/>
                  </a:lnTo>
                  <a:lnTo>
                    <a:pt x="56" y="2760"/>
                  </a:lnTo>
                  <a:lnTo>
                    <a:pt x="56" y="2736"/>
                  </a:lnTo>
                  <a:lnTo>
                    <a:pt x="104" y="2736"/>
                  </a:lnTo>
                  <a:lnTo>
                    <a:pt x="104" y="2760"/>
                  </a:lnTo>
                  <a:cubicBezTo>
                    <a:pt x="104" y="2774"/>
                    <a:pt x="94" y="2784"/>
                    <a:pt x="80" y="2784"/>
                  </a:cubicBezTo>
                  <a:lnTo>
                    <a:pt x="72" y="2784"/>
                  </a:lnTo>
                  <a:cubicBezTo>
                    <a:pt x="59" y="2784"/>
                    <a:pt x="48" y="2774"/>
                    <a:pt x="48" y="2760"/>
                  </a:cubicBezTo>
                  <a:lnTo>
                    <a:pt x="48" y="2736"/>
                  </a:lnTo>
                  <a:lnTo>
                    <a:pt x="96" y="2736"/>
                  </a:lnTo>
                  <a:lnTo>
                    <a:pt x="96" y="2760"/>
                  </a:lnTo>
                  <a:cubicBezTo>
                    <a:pt x="96" y="2774"/>
                    <a:pt x="86" y="2784"/>
                    <a:pt x="72" y="2784"/>
                  </a:cubicBezTo>
                  <a:lnTo>
                    <a:pt x="64" y="2784"/>
                  </a:lnTo>
                  <a:cubicBezTo>
                    <a:pt x="51" y="2784"/>
                    <a:pt x="40" y="2774"/>
                    <a:pt x="40" y="2760"/>
                  </a:cubicBezTo>
                  <a:lnTo>
                    <a:pt x="40" y="2736"/>
                  </a:lnTo>
                  <a:lnTo>
                    <a:pt x="88" y="2736"/>
                  </a:lnTo>
                  <a:lnTo>
                    <a:pt x="88" y="2760"/>
                  </a:lnTo>
                  <a:lnTo>
                    <a:pt x="40" y="2760"/>
                  </a:lnTo>
                  <a:lnTo>
                    <a:pt x="40" y="2736"/>
                  </a:lnTo>
                  <a:lnTo>
                    <a:pt x="88" y="2736"/>
                  </a:lnTo>
                  <a:lnTo>
                    <a:pt x="88" y="2760"/>
                  </a:lnTo>
                  <a:cubicBezTo>
                    <a:pt x="88" y="2774"/>
                    <a:pt x="78" y="2784"/>
                    <a:pt x="64" y="2784"/>
                  </a:cubicBezTo>
                  <a:lnTo>
                    <a:pt x="56" y="2784"/>
                  </a:lnTo>
                  <a:cubicBezTo>
                    <a:pt x="43" y="2784"/>
                    <a:pt x="32" y="2774"/>
                    <a:pt x="32" y="2760"/>
                  </a:cubicBezTo>
                  <a:lnTo>
                    <a:pt x="32" y="2736"/>
                  </a:lnTo>
                  <a:lnTo>
                    <a:pt x="80" y="2736"/>
                  </a:lnTo>
                  <a:lnTo>
                    <a:pt x="80" y="2760"/>
                  </a:lnTo>
                  <a:cubicBezTo>
                    <a:pt x="80" y="2774"/>
                    <a:pt x="70" y="2784"/>
                    <a:pt x="56" y="2784"/>
                  </a:cubicBezTo>
                  <a:lnTo>
                    <a:pt x="48" y="2784"/>
                  </a:lnTo>
                  <a:cubicBezTo>
                    <a:pt x="35" y="2784"/>
                    <a:pt x="24" y="2774"/>
                    <a:pt x="24" y="2760"/>
                  </a:cubicBezTo>
                  <a:lnTo>
                    <a:pt x="24" y="2736"/>
                  </a:lnTo>
                  <a:lnTo>
                    <a:pt x="72" y="2736"/>
                  </a:lnTo>
                  <a:lnTo>
                    <a:pt x="72" y="2760"/>
                  </a:lnTo>
                  <a:cubicBezTo>
                    <a:pt x="72" y="2774"/>
                    <a:pt x="62" y="2784"/>
                    <a:pt x="48" y="2784"/>
                  </a:cubicBezTo>
                  <a:lnTo>
                    <a:pt x="40" y="2784"/>
                  </a:lnTo>
                  <a:cubicBezTo>
                    <a:pt x="27" y="2784"/>
                    <a:pt x="16" y="2774"/>
                    <a:pt x="16" y="2760"/>
                  </a:cubicBezTo>
                  <a:lnTo>
                    <a:pt x="16" y="2736"/>
                  </a:lnTo>
                  <a:lnTo>
                    <a:pt x="64" y="2736"/>
                  </a:lnTo>
                  <a:lnTo>
                    <a:pt x="64" y="2760"/>
                  </a:lnTo>
                  <a:lnTo>
                    <a:pt x="16" y="2760"/>
                  </a:lnTo>
                  <a:lnTo>
                    <a:pt x="16" y="2736"/>
                  </a:lnTo>
                  <a:lnTo>
                    <a:pt x="16" y="2712"/>
                  </a:lnTo>
                  <a:lnTo>
                    <a:pt x="16" y="2688"/>
                  </a:lnTo>
                  <a:lnTo>
                    <a:pt x="16" y="2656"/>
                  </a:lnTo>
                  <a:lnTo>
                    <a:pt x="40" y="2680"/>
                  </a:lnTo>
                  <a:lnTo>
                    <a:pt x="32" y="2680"/>
                  </a:lnTo>
                  <a:lnTo>
                    <a:pt x="56" y="2656"/>
                  </a:lnTo>
                  <a:lnTo>
                    <a:pt x="56" y="2688"/>
                  </a:lnTo>
                  <a:cubicBezTo>
                    <a:pt x="56" y="2702"/>
                    <a:pt x="46" y="2712"/>
                    <a:pt x="32" y="2712"/>
                  </a:cubicBezTo>
                  <a:lnTo>
                    <a:pt x="24" y="2712"/>
                  </a:lnTo>
                  <a:cubicBezTo>
                    <a:pt x="11" y="2712"/>
                    <a:pt x="0" y="2702"/>
                    <a:pt x="0" y="2688"/>
                  </a:cubicBezTo>
                  <a:lnTo>
                    <a:pt x="0" y="2656"/>
                  </a:lnTo>
                  <a:lnTo>
                    <a:pt x="0" y="2632"/>
                  </a:lnTo>
                  <a:cubicBezTo>
                    <a:pt x="0" y="2619"/>
                    <a:pt x="11" y="2608"/>
                    <a:pt x="24" y="2608"/>
                  </a:cubicBezTo>
                  <a:cubicBezTo>
                    <a:pt x="38" y="2608"/>
                    <a:pt x="48" y="2619"/>
                    <a:pt x="48" y="263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2" name="Freeform 44"/>
            <p:cNvSpPr>
              <a:spLocks/>
            </p:cNvSpPr>
            <p:nvPr/>
          </p:nvSpPr>
          <p:spPr bwMode="auto">
            <a:xfrm>
              <a:off x="3540441" y="3939908"/>
              <a:ext cx="20467" cy="1036924"/>
            </a:xfrm>
            <a:custGeom>
              <a:avLst/>
              <a:gdLst>
                <a:gd name="T0" fmla="*/ 16 w 352"/>
                <a:gd name="T1" fmla="*/ 10512 h 11184"/>
                <a:gd name="T2" fmla="*/ 16 w 352"/>
                <a:gd name="T3" fmla="*/ 9632 h 11184"/>
                <a:gd name="T4" fmla="*/ 16 w 352"/>
                <a:gd name="T5" fmla="*/ 8704 h 11184"/>
                <a:gd name="T6" fmla="*/ 34 w 352"/>
                <a:gd name="T7" fmla="*/ 7957 h 11184"/>
                <a:gd name="T8" fmla="*/ 32 w 352"/>
                <a:gd name="T9" fmla="*/ 7568 h 11184"/>
                <a:gd name="T10" fmla="*/ 34 w 352"/>
                <a:gd name="T11" fmla="*/ 7141 h 11184"/>
                <a:gd name="T12" fmla="*/ 48 w 352"/>
                <a:gd name="T13" fmla="*/ 6736 h 11184"/>
                <a:gd name="T14" fmla="*/ 67 w 352"/>
                <a:gd name="T15" fmla="*/ 6305 h 11184"/>
                <a:gd name="T16" fmla="*/ 64 w 352"/>
                <a:gd name="T17" fmla="*/ 5904 h 11184"/>
                <a:gd name="T18" fmla="*/ 64 w 352"/>
                <a:gd name="T19" fmla="*/ 5440 h 11184"/>
                <a:gd name="T20" fmla="*/ 80 w 352"/>
                <a:gd name="T21" fmla="*/ 5072 h 11184"/>
                <a:gd name="T22" fmla="*/ 80 w 352"/>
                <a:gd name="T23" fmla="*/ 4608 h 11184"/>
                <a:gd name="T24" fmla="*/ 96 w 352"/>
                <a:gd name="T25" fmla="*/ 4304 h 11184"/>
                <a:gd name="T26" fmla="*/ 112 w 352"/>
                <a:gd name="T27" fmla="*/ 3936 h 11184"/>
                <a:gd name="T28" fmla="*/ 160 w 352"/>
                <a:gd name="T29" fmla="*/ 3472 h 11184"/>
                <a:gd name="T30" fmla="*/ 128 w 352"/>
                <a:gd name="T31" fmla="*/ 3472 h 11184"/>
                <a:gd name="T32" fmla="*/ 176 w 352"/>
                <a:gd name="T33" fmla="*/ 3312 h 11184"/>
                <a:gd name="T34" fmla="*/ 144 w 352"/>
                <a:gd name="T35" fmla="*/ 2960 h 11184"/>
                <a:gd name="T36" fmla="*/ 144 w 352"/>
                <a:gd name="T37" fmla="*/ 2800 h 11184"/>
                <a:gd name="T38" fmla="*/ 144 w 352"/>
                <a:gd name="T39" fmla="*/ 2640 h 11184"/>
                <a:gd name="T40" fmla="*/ 256 w 352"/>
                <a:gd name="T41" fmla="*/ 2432 h 11184"/>
                <a:gd name="T42" fmla="*/ 160 w 352"/>
                <a:gd name="T43" fmla="*/ 2496 h 11184"/>
                <a:gd name="T44" fmla="*/ 224 w 352"/>
                <a:gd name="T45" fmla="*/ 2384 h 11184"/>
                <a:gd name="T46" fmla="*/ 176 w 352"/>
                <a:gd name="T47" fmla="*/ 2240 h 11184"/>
                <a:gd name="T48" fmla="*/ 217 w 352"/>
                <a:gd name="T49" fmla="*/ 2081 h 11184"/>
                <a:gd name="T50" fmla="*/ 240 w 352"/>
                <a:gd name="T51" fmla="*/ 1776 h 11184"/>
                <a:gd name="T52" fmla="*/ 256 w 352"/>
                <a:gd name="T53" fmla="*/ 1456 h 11184"/>
                <a:gd name="T54" fmla="*/ 256 w 352"/>
                <a:gd name="T55" fmla="*/ 1248 h 11184"/>
                <a:gd name="T56" fmla="*/ 224 w 352"/>
                <a:gd name="T57" fmla="*/ 576 h 11184"/>
                <a:gd name="T58" fmla="*/ 272 w 352"/>
                <a:gd name="T59" fmla="*/ 320 h 11184"/>
                <a:gd name="T60" fmla="*/ 240 w 352"/>
                <a:gd name="T61" fmla="*/ 272 h 11184"/>
                <a:gd name="T62" fmla="*/ 352 w 352"/>
                <a:gd name="T63" fmla="*/ 112 h 11184"/>
                <a:gd name="T64" fmla="*/ 320 w 352"/>
                <a:gd name="T65" fmla="*/ 368 h 11184"/>
                <a:gd name="T66" fmla="*/ 320 w 352"/>
                <a:gd name="T67" fmla="*/ 528 h 11184"/>
                <a:gd name="T68" fmla="*/ 304 w 352"/>
                <a:gd name="T69" fmla="*/ 1200 h 11184"/>
                <a:gd name="T70" fmla="*/ 240 w 352"/>
                <a:gd name="T71" fmla="*/ 1552 h 11184"/>
                <a:gd name="T72" fmla="*/ 288 w 352"/>
                <a:gd name="T73" fmla="*/ 1968 h 11184"/>
                <a:gd name="T74" fmla="*/ 176 w 352"/>
                <a:gd name="T75" fmla="*/ 2176 h 11184"/>
                <a:gd name="T76" fmla="*/ 272 w 352"/>
                <a:gd name="T77" fmla="*/ 2288 h 11184"/>
                <a:gd name="T78" fmla="*/ 256 w 352"/>
                <a:gd name="T79" fmla="*/ 2496 h 11184"/>
                <a:gd name="T80" fmla="*/ 256 w 352"/>
                <a:gd name="T81" fmla="*/ 2544 h 11184"/>
                <a:gd name="T82" fmla="*/ 240 w 352"/>
                <a:gd name="T83" fmla="*/ 2640 h 11184"/>
                <a:gd name="T84" fmla="*/ 240 w 352"/>
                <a:gd name="T85" fmla="*/ 2912 h 11184"/>
                <a:gd name="T86" fmla="*/ 224 w 352"/>
                <a:gd name="T87" fmla="*/ 3264 h 11184"/>
                <a:gd name="T88" fmla="*/ 224 w 352"/>
                <a:gd name="T89" fmla="*/ 3520 h 11184"/>
                <a:gd name="T90" fmla="*/ 208 w 352"/>
                <a:gd name="T91" fmla="*/ 3632 h 11184"/>
                <a:gd name="T92" fmla="*/ 192 w 352"/>
                <a:gd name="T93" fmla="*/ 3984 h 11184"/>
                <a:gd name="T94" fmla="*/ 192 w 352"/>
                <a:gd name="T95" fmla="*/ 4464 h 11184"/>
                <a:gd name="T96" fmla="*/ 176 w 352"/>
                <a:gd name="T97" fmla="*/ 4768 h 11184"/>
                <a:gd name="T98" fmla="*/ 176 w 352"/>
                <a:gd name="T99" fmla="*/ 5232 h 11184"/>
                <a:gd name="T100" fmla="*/ 160 w 352"/>
                <a:gd name="T101" fmla="*/ 5600 h 11184"/>
                <a:gd name="T102" fmla="*/ 160 w 352"/>
                <a:gd name="T103" fmla="*/ 6064 h 11184"/>
                <a:gd name="T104" fmla="*/ 144 w 352"/>
                <a:gd name="T105" fmla="*/ 6416 h 11184"/>
                <a:gd name="T106" fmla="*/ 144 w 352"/>
                <a:gd name="T107" fmla="*/ 6880 h 11184"/>
                <a:gd name="T108" fmla="*/ 128 w 352"/>
                <a:gd name="T109" fmla="*/ 7248 h 11184"/>
                <a:gd name="T110" fmla="*/ 128 w 352"/>
                <a:gd name="T111" fmla="*/ 7712 h 11184"/>
                <a:gd name="T112" fmla="*/ 112 w 352"/>
                <a:gd name="T113" fmla="*/ 8080 h 11184"/>
                <a:gd name="T114" fmla="*/ 112 w 352"/>
                <a:gd name="T115" fmla="*/ 8960 h 11184"/>
                <a:gd name="T116" fmla="*/ 112 w 352"/>
                <a:gd name="T117" fmla="*/ 9936 h 11184"/>
                <a:gd name="T118" fmla="*/ 112 w 352"/>
                <a:gd name="T119" fmla="*/ 10816 h 1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2" h="11184">
                  <a:moveTo>
                    <a:pt x="0" y="11136"/>
                  </a:moveTo>
                  <a:lnTo>
                    <a:pt x="0" y="11024"/>
                  </a:lnTo>
                  <a:lnTo>
                    <a:pt x="0" y="10928"/>
                  </a:lnTo>
                  <a:cubicBezTo>
                    <a:pt x="0" y="10926"/>
                    <a:pt x="1" y="10924"/>
                    <a:pt x="1" y="10922"/>
                  </a:cubicBezTo>
                  <a:lnTo>
                    <a:pt x="17" y="10810"/>
                  </a:lnTo>
                  <a:lnTo>
                    <a:pt x="16" y="10816"/>
                  </a:lnTo>
                  <a:lnTo>
                    <a:pt x="16" y="10720"/>
                  </a:lnTo>
                  <a:lnTo>
                    <a:pt x="16" y="10608"/>
                  </a:lnTo>
                  <a:lnTo>
                    <a:pt x="16" y="10512"/>
                  </a:lnTo>
                  <a:lnTo>
                    <a:pt x="16" y="10400"/>
                  </a:lnTo>
                  <a:lnTo>
                    <a:pt x="16" y="10304"/>
                  </a:lnTo>
                  <a:lnTo>
                    <a:pt x="16" y="10256"/>
                  </a:lnTo>
                  <a:lnTo>
                    <a:pt x="16" y="10144"/>
                  </a:lnTo>
                  <a:lnTo>
                    <a:pt x="16" y="10048"/>
                  </a:lnTo>
                  <a:lnTo>
                    <a:pt x="16" y="9936"/>
                  </a:lnTo>
                  <a:lnTo>
                    <a:pt x="16" y="9840"/>
                  </a:lnTo>
                  <a:lnTo>
                    <a:pt x="16" y="9728"/>
                  </a:lnTo>
                  <a:lnTo>
                    <a:pt x="16" y="9632"/>
                  </a:lnTo>
                  <a:lnTo>
                    <a:pt x="16" y="9520"/>
                  </a:lnTo>
                  <a:lnTo>
                    <a:pt x="16" y="9424"/>
                  </a:lnTo>
                  <a:lnTo>
                    <a:pt x="16" y="9264"/>
                  </a:lnTo>
                  <a:lnTo>
                    <a:pt x="16" y="9168"/>
                  </a:lnTo>
                  <a:lnTo>
                    <a:pt x="16" y="9056"/>
                  </a:lnTo>
                  <a:lnTo>
                    <a:pt x="16" y="8960"/>
                  </a:lnTo>
                  <a:lnTo>
                    <a:pt x="16" y="8912"/>
                  </a:lnTo>
                  <a:lnTo>
                    <a:pt x="16" y="8800"/>
                  </a:lnTo>
                  <a:lnTo>
                    <a:pt x="16" y="8704"/>
                  </a:lnTo>
                  <a:lnTo>
                    <a:pt x="16" y="8592"/>
                  </a:lnTo>
                  <a:lnTo>
                    <a:pt x="16" y="8496"/>
                  </a:lnTo>
                  <a:lnTo>
                    <a:pt x="16" y="8384"/>
                  </a:lnTo>
                  <a:lnTo>
                    <a:pt x="16" y="8240"/>
                  </a:lnTo>
                  <a:lnTo>
                    <a:pt x="16" y="8128"/>
                  </a:lnTo>
                  <a:lnTo>
                    <a:pt x="16" y="8080"/>
                  </a:lnTo>
                  <a:lnTo>
                    <a:pt x="16" y="8032"/>
                  </a:lnTo>
                  <a:cubicBezTo>
                    <a:pt x="16" y="8029"/>
                    <a:pt x="17" y="8025"/>
                    <a:pt x="18" y="8021"/>
                  </a:cubicBezTo>
                  <a:lnTo>
                    <a:pt x="34" y="7957"/>
                  </a:lnTo>
                  <a:lnTo>
                    <a:pt x="32" y="7968"/>
                  </a:lnTo>
                  <a:lnTo>
                    <a:pt x="32" y="7920"/>
                  </a:lnTo>
                  <a:lnTo>
                    <a:pt x="32" y="7872"/>
                  </a:lnTo>
                  <a:lnTo>
                    <a:pt x="32" y="7824"/>
                  </a:lnTo>
                  <a:lnTo>
                    <a:pt x="32" y="7760"/>
                  </a:lnTo>
                  <a:lnTo>
                    <a:pt x="32" y="7712"/>
                  </a:lnTo>
                  <a:lnTo>
                    <a:pt x="32" y="7664"/>
                  </a:lnTo>
                  <a:lnTo>
                    <a:pt x="32" y="7616"/>
                  </a:lnTo>
                  <a:lnTo>
                    <a:pt x="32" y="7568"/>
                  </a:lnTo>
                  <a:lnTo>
                    <a:pt x="32" y="7504"/>
                  </a:lnTo>
                  <a:lnTo>
                    <a:pt x="32" y="7456"/>
                  </a:lnTo>
                  <a:lnTo>
                    <a:pt x="32" y="7408"/>
                  </a:lnTo>
                  <a:lnTo>
                    <a:pt x="32" y="7360"/>
                  </a:lnTo>
                  <a:lnTo>
                    <a:pt x="32" y="7296"/>
                  </a:lnTo>
                  <a:lnTo>
                    <a:pt x="32" y="7248"/>
                  </a:lnTo>
                  <a:lnTo>
                    <a:pt x="32" y="7200"/>
                  </a:lnTo>
                  <a:lnTo>
                    <a:pt x="32" y="7152"/>
                  </a:lnTo>
                  <a:cubicBezTo>
                    <a:pt x="32" y="7149"/>
                    <a:pt x="33" y="7145"/>
                    <a:pt x="34" y="7141"/>
                  </a:cubicBezTo>
                  <a:lnTo>
                    <a:pt x="50" y="7077"/>
                  </a:lnTo>
                  <a:lnTo>
                    <a:pt x="48" y="7088"/>
                  </a:lnTo>
                  <a:lnTo>
                    <a:pt x="48" y="7040"/>
                  </a:lnTo>
                  <a:lnTo>
                    <a:pt x="48" y="6992"/>
                  </a:lnTo>
                  <a:lnTo>
                    <a:pt x="48" y="6944"/>
                  </a:lnTo>
                  <a:lnTo>
                    <a:pt x="48" y="6880"/>
                  </a:lnTo>
                  <a:lnTo>
                    <a:pt x="48" y="6832"/>
                  </a:lnTo>
                  <a:lnTo>
                    <a:pt x="48" y="6784"/>
                  </a:lnTo>
                  <a:lnTo>
                    <a:pt x="48" y="6736"/>
                  </a:lnTo>
                  <a:lnTo>
                    <a:pt x="48" y="6688"/>
                  </a:lnTo>
                  <a:lnTo>
                    <a:pt x="48" y="6624"/>
                  </a:lnTo>
                  <a:lnTo>
                    <a:pt x="48" y="6576"/>
                  </a:lnTo>
                  <a:lnTo>
                    <a:pt x="48" y="6528"/>
                  </a:lnTo>
                  <a:lnTo>
                    <a:pt x="48" y="6480"/>
                  </a:lnTo>
                  <a:lnTo>
                    <a:pt x="48" y="6416"/>
                  </a:lnTo>
                  <a:lnTo>
                    <a:pt x="48" y="6368"/>
                  </a:lnTo>
                  <a:cubicBezTo>
                    <a:pt x="48" y="6363"/>
                    <a:pt x="49" y="6358"/>
                    <a:pt x="51" y="6353"/>
                  </a:cubicBezTo>
                  <a:lnTo>
                    <a:pt x="67" y="6305"/>
                  </a:lnTo>
                  <a:lnTo>
                    <a:pt x="64" y="6320"/>
                  </a:lnTo>
                  <a:lnTo>
                    <a:pt x="64" y="6272"/>
                  </a:lnTo>
                  <a:lnTo>
                    <a:pt x="64" y="6208"/>
                  </a:lnTo>
                  <a:lnTo>
                    <a:pt x="64" y="6160"/>
                  </a:lnTo>
                  <a:lnTo>
                    <a:pt x="64" y="6112"/>
                  </a:lnTo>
                  <a:lnTo>
                    <a:pt x="64" y="6064"/>
                  </a:lnTo>
                  <a:lnTo>
                    <a:pt x="64" y="6016"/>
                  </a:lnTo>
                  <a:lnTo>
                    <a:pt x="64" y="5952"/>
                  </a:lnTo>
                  <a:lnTo>
                    <a:pt x="64" y="5904"/>
                  </a:lnTo>
                  <a:lnTo>
                    <a:pt x="64" y="5856"/>
                  </a:lnTo>
                  <a:lnTo>
                    <a:pt x="64" y="5808"/>
                  </a:lnTo>
                  <a:lnTo>
                    <a:pt x="64" y="5744"/>
                  </a:lnTo>
                  <a:lnTo>
                    <a:pt x="64" y="5696"/>
                  </a:lnTo>
                  <a:lnTo>
                    <a:pt x="64" y="5648"/>
                  </a:lnTo>
                  <a:lnTo>
                    <a:pt x="64" y="5600"/>
                  </a:lnTo>
                  <a:lnTo>
                    <a:pt x="64" y="5536"/>
                  </a:lnTo>
                  <a:lnTo>
                    <a:pt x="64" y="5488"/>
                  </a:lnTo>
                  <a:lnTo>
                    <a:pt x="64" y="5440"/>
                  </a:lnTo>
                  <a:lnTo>
                    <a:pt x="64" y="5392"/>
                  </a:lnTo>
                  <a:lnTo>
                    <a:pt x="64" y="5344"/>
                  </a:lnTo>
                  <a:lnTo>
                    <a:pt x="64" y="5280"/>
                  </a:lnTo>
                  <a:cubicBezTo>
                    <a:pt x="64" y="5275"/>
                    <a:pt x="65" y="5270"/>
                    <a:pt x="67" y="5265"/>
                  </a:cubicBezTo>
                  <a:lnTo>
                    <a:pt x="83" y="5217"/>
                  </a:lnTo>
                  <a:lnTo>
                    <a:pt x="80" y="5232"/>
                  </a:lnTo>
                  <a:lnTo>
                    <a:pt x="80" y="5184"/>
                  </a:lnTo>
                  <a:lnTo>
                    <a:pt x="80" y="5136"/>
                  </a:lnTo>
                  <a:lnTo>
                    <a:pt x="80" y="5072"/>
                  </a:lnTo>
                  <a:lnTo>
                    <a:pt x="80" y="5024"/>
                  </a:lnTo>
                  <a:lnTo>
                    <a:pt x="80" y="4976"/>
                  </a:lnTo>
                  <a:lnTo>
                    <a:pt x="80" y="4928"/>
                  </a:lnTo>
                  <a:lnTo>
                    <a:pt x="80" y="4864"/>
                  </a:lnTo>
                  <a:lnTo>
                    <a:pt x="80" y="4816"/>
                  </a:lnTo>
                  <a:lnTo>
                    <a:pt x="80" y="4768"/>
                  </a:lnTo>
                  <a:lnTo>
                    <a:pt x="80" y="4720"/>
                  </a:lnTo>
                  <a:lnTo>
                    <a:pt x="80" y="4656"/>
                  </a:lnTo>
                  <a:lnTo>
                    <a:pt x="80" y="4608"/>
                  </a:lnTo>
                  <a:lnTo>
                    <a:pt x="80" y="4560"/>
                  </a:lnTo>
                  <a:lnTo>
                    <a:pt x="80" y="4512"/>
                  </a:lnTo>
                  <a:cubicBezTo>
                    <a:pt x="80" y="4486"/>
                    <a:pt x="102" y="4464"/>
                    <a:pt x="128" y="4464"/>
                  </a:cubicBezTo>
                  <a:lnTo>
                    <a:pt x="144" y="4464"/>
                  </a:lnTo>
                  <a:lnTo>
                    <a:pt x="96" y="4512"/>
                  </a:lnTo>
                  <a:lnTo>
                    <a:pt x="96" y="4464"/>
                  </a:lnTo>
                  <a:lnTo>
                    <a:pt x="96" y="4400"/>
                  </a:lnTo>
                  <a:lnTo>
                    <a:pt x="96" y="4352"/>
                  </a:lnTo>
                  <a:lnTo>
                    <a:pt x="96" y="4304"/>
                  </a:lnTo>
                  <a:lnTo>
                    <a:pt x="96" y="4256"/>
                  </a:lnTo>
                  <a:lnTo>
                    <a:pt x="96" y="4192"/>
                  </a:lnTo>
                  <a:lnTo>
                    <a:pt x="96" y="4144"/>
                  </a:lnTo>
                  <a:lnTo>
                    <a:pt x="96" y="4096"/>
                  </a:lnTo>
                  <a:lnTo>
                    <a:pt x="96" y="4048"/>
                  </a:lnTo>
                  <a:lnTo>
                    <a:pt x="96" y="3984"/>
                  </a:lnTo>
                  <a:cubicBezTo>
                    <a:pt x="96" y="3979"/>
                    <a:pt x="97" y="3974"/>
                    <a:pt x="99" y="3969"/>
                  </a:cubicBezTo>
                  <a:lnTo>
                    <a:pt x="115" y="3921"/>
                  </a:lnTo>
                  <a:lnTo>
                    <a:pt x="112" y="3936"/>
                  </a:lnTo>
                  <a:lnTo>
                    <a:pt x="112" y="3888"/>
                  </a:lnTo>
                  <a:lnTo>
                    <a:pt x="112" y="3840"/>
                  </a:lnTo>
                  <a:lnTo>
                    <a:pt x="112" y="3792"/>
                  </a:lnTo>
                  <a:lnTo>
                    <a:pt x="112" y="3728"/>
                  </a:lnTo>
                  <a:lnTo>
                    <a:pt x="112" y="3680"/>
                  </a:lnTo>
                  <a:lnTo>
                    <a:pt x="112" y="3632"/>
                  </a:lnTo>
                  <a:lnTo>
                    <a:pt x="112" y="3584"/>
                  </a:lnTo>
                  <a:lnTo>
                    <a:pt x="112" y="3520"/>
                  </a:lnTo>
                  <a:cubicBezTo>
                    <a:pt x="112" y="3494"/>
                    <a:pt x="134" y="3472"/>
                    <a:pt x="160" y="3472"/>
                  </a:cubicBezTo>
                  <a:cubicBezTo>
                    <a:pt x="187" y="3472"/>
                    <a:pt x="208" y="3494"/>
                    <a:pt x="208" y="3520"/>
                  </a:cubicBezTo>
                  <a:lnTo>
                    <a:pt x="208" y="3584"/>
                  </a:lnTo>
                  <a:cubicBezTo>
                    <a:pt x="208" y="3611"/>
                    <a:pt x="187" y="3632"/>
                    <a:pt x="160" y="3632"/>
                  </a:cubicBezTo>
                  <a:cubicBezTo>
                    <a:pt x="134" y="3632"/>
                    <a:pt x="112" y="3611"/>
                    <a:pt x="112" y="3584"/>
                  </a:cubicBezTo>
                  <a:lnTo>
                    <a:pt x="112" y="3520"/>
                  </a:lnTo>
                  <a:cubicBezTo>
                    <a:pt x="112" y="3494"/>
                    <a:pt x="134" y="3472"/>
                    <a:pt x="160" y="3472"/>
                  </a:cubicBezTo>
                  <a:lnTo>
                    <a:pt x="176" y="3472"/>
                  </a:lnTo>
                  <a:lnTo>
                    <a:pt x="128" y="3520"/>
                  </a:lnTo>
                  <a:lnTo>
                    <a:pt x="128" y="3472"/>
                  </a:lnTo>
                  <a:lnTo>
                    <a:pt x="128" y="3424"/>
                  </a:lnTo>
                  <a:lnTo>
                    <a:pt x="128" y="3376"/>
                  </a:lnTo>
                  <a:lnTo>
                    <a:pt x="128" y="3312"/>
                  </a:lnTo>
                  <a:lnTo>
                    <a:pt x="128" y="3264"/>
                  </a:lnTo>
                  <a:lnTo>
                    <a:pt x="128" y="3216"/>
                  </a:lnTo>
                  <a:cubicBezTo>
                    <a:pt x="128" y="3190"/>
                    <a:pt x="150" y="3168"/>
                    <a:pt x="176" y="3168"/>
                  </a:cubicBezTo>
                  <a:cubicBezTo>
                    <a:pt x="203" y="3168"/>
                    <a:pt x="224" y="3190"/>
                    <a:pt x="224" y="3216"/>
                  </a:cubicBezTo>
                  <a:lnTo>
                    <a:pt x="224" y="3264"/>
                  </a:lnTo>
                  <a:cubicBezTo>
                    <a:pt x="224" y="3291"/>
                    <a:pt x="203" y="3312"/>
                    <a:pt x="176" y="3312"/>
                  </a:cubicBezTo>
                  <a:cubicBezTo>
                    <a:pt x="150" y="3312"/>
                    <a:pt x="128" y="3291"/>
                    <a:pt x="128" y="3264"/>
                  </a:cubicBezTo>
                  <a:lnTo>
                    <a:pt x="128" y="3216"/>
                  </a:lnTo>
                  <a:lnTo>
                    <a:pt x="128" y="3168"/>
                  </a:lnTo>
                  <a:lnTo>
                    <a:pt x="128" y="3104"/>
                  </a:lnTo>
                  <a:cubicBezTo>
                    <a:pt x="128" y="3099"/>
                    <a:pt x="129" y="3094"/>
                    <a:pt x="131" y="3089"/>
                  </a:cubicBezTo>
                  <a:lnTo>
                    <a:pt x="147" y="3041"/>
                  </a:lnTo>
                  <a:lnTo>
                    <a:pt x="144" y="3056"/>
                  </a:lnTo>
                  <a:lnTo>
                    <a:pt x="144" y="3008"/>
                  </a:lnTo>
                  <a:lnTo>
                    <a:pt x="144" y="2960"/>
                  </a:lnTo>
                  <a:lnTo>
                    <a:pt x="144" y="2912"/>
                  </a:lnTo>
                  <a:lnTo>
                    <a:pt x="144" y="2848"/>
                  </a:lnTo>
                  <a:lnTo>
                    <a:pt x="144" y="2800"/>
                  </a:lnTo>
                  <a:lnTo>
                    <a:pt x="144" y="2752"/>
                  </a:lnTo>
                  <a:cubicBezTo>
                    <a:pt x="144" y="2726"/>
                    <a:pt x="166" y="2704"/>
                    <a:pt x="192" y="2704"/>
                  </a:cubicBezTo>
                  <a:cubicBezTo>
                    <a:pt x="219" y="2704"/>
                    <a:pt x="240" y="2726"/>
                    <a:pt x="240" y="2752"/>
                  </a:cubicBezTo>
                  <a:lnTo>
                    <a:pt x="240" y="2800"/>
                  </a:lnTo>
                  <a:cubicBezTo>
                    <a:pt x="240" y="2827"/>
                    <a:pt x="219" y="2848"/>
                    <a:pt x="192" y="2848"/>
                  </a:cubicBezTo>
                  <a:cubicBezTo>
                    <a:pt x="166" y="2848"/>
                    <a:pt x="144" y="2827"/>
                    <a:pt x="144" y="2800"/>
                  </a:cubicBezTo>
                  <a:lnTo>
                    <a:pt x="144" y="2752"/>
                  </a:lnTo>
                  <a:lnTo>
                    <a:pt x="144" y="2704"/>
                  </a:lnTo>
                  <a:lnTo>
                    <a:pt x="144" y="2640"/>
                  </a:lnTo>
                  <a:lnTo>
                    <a:pt x="144" y="2592"/>
                  </a:lnTo>
                  <a:cubicBezTo>
                    <a:pt x="144" y="2566"/>
                    <a:pt x="166" y="2544"/>
                    <a:pt x="192" y="2544"/>
                  </a:cubicBezTo>
                  <a:cubicBezTo>
                    <a:pt x="219" y="2544"/>
                    <a:pt x="240" y="2566"/>
                    <a:pt x="240" y="2592"/>
                  </a:cubicBezTo>
                  <a:lnTo>
                    <a:pt x="240" y="2640"/>
                  </a:lnTo>
                  <a:cubicBezTo>
                    <a:pt x="240" y="2667"/>
                    <a:pt x="219" y="2688"/>
                    <a:pt x="192" y="2688"/>
                  </a:cubicBezTo>
                  <a:cubicBezTo>
                    <a:pt x="166" y="2688"/>
                    <a:pt x="144" y="2667"/>
                    <a:pt x="144" y="2640"/>
                  </a:cubicBezTo>
                  <a:lnTo>
                    <a:pt x="144" y="2592"/>
                  </a:lnTo>
                  <a:cubicBezTo>
                    <a:pt x="144" y="2566"/>
                    <a:pt x="166" y="2544"/>
                    <a:pt x="192" y="2544"/>
                  </a:cubicBezTo>
                  <a:lnTo>
                    <a:pt x="208" y="2544"/>
                  </a:lnTo>
                  <a:lnTo>
                    <a:pt x="160" y="2592"/>
                  </a:lnTo>
                  <a:lnTo>
                    <a:pt x="160" y="2544"/>
                  </a:lnTo>
                  <a:lnTo>
                    <a:pt x="160" y="2496"/>
                  </a:lnTo>
                  <a:lnTo>
                    <a:pt x="160" y="2432"/>
                  </a:lnTo>
                  <a:cubicBezTo>
                    <a:pt x="160" y="2406"/>
                    <a:pt x="182" y="2384"/>
                    <a:pt x="208" y="2384"/>
                  </a:cubicBezTo>
                  <a:cubicBezTo>
                    <a:pt x="235" y="2384"/>
                    <a:pt x="256" y="2406"/>
                    <a:pt x="256" y="2432"/>
                  </a:cubicBezTo>
                  <a:lnTo>
                    <a:pt x="256" y="2496"/>
                  </a:lnTo>
                  <a:cubicBezTo>
                    <a:pt x="256" y="2523"/>
                    <a:pt x="235" y="2544"/>
                    <a:pt x="208" y="2544"/>
                  </a:cubicBezTo>
                  <a:cubicBezTo>
                    <a:pt x="182" y="2544"/>
                    <a:pt x="160" y="2523"/>
                    <a:pt x="160" y="2496"/>
                  </a:cubicBezTo>
                  <a:lnTo>
                    <a:pt x="160" y="2432"/>
                  </a:lnTo>
                  <a:cubicBezTo>
                    <a:pt x="160" y="2406"/>
                    <a:pt x="182" y="2384"/>
                    <a:pt x="208" y="2384"/>
                  </a:cubicBezTo>
                  <a:cubicBezTo>
                    <a:pt x="235" y="2384"/>
                    <a:pt x="256" y="2406"/>
                    <a:pt x="256" y="2432"/>
                  </a:cubicBezTo>
                  <a:lnTo>
                    <a:pt x="256" y="2496"/>
                  </a:lnTo>
                  <a:cubicBezTo>
                    <a:pt x="256" y="2523"/>
                    <a:pt x="235" y="2544"/>
                    <a:pt x="208" y="2544"/>
                  </a:cubicBezTo>
                  <a:cubicBezTo>
                    <a:pt x="182" y="2544"/>
                    <a:pt x="160" y="2523"/>
                    <a:pt x="160" y="2496"/>
                  </a:cubicBezTo>
                  <a:lnTo>
                    <a:pt x="160" y="2432"/>
                  </a:lnTo>
                  <a:lnTo>
                    <a:pt x="160" y="2384"/>
                  </a:lnTo>
                  <a:lnTo>
                    <a:pt x="160" y="2336"/>
                  </a:lnTo>
                  <a:cubicBezTo>
                    <a:pt x="160" y="2331"/>
                    <a:pt x="161" y="2326"/>
                    <a:pt x="163" y="2321"/>
                  </a:cubicBezTo>
                  <a:lnTo>
                    <a:pt x="179" y="2273"/>
                  </a:lnTo>
                  <a:cubicBezTo>
                    <a:pt x="186" y="2251"/>
                    <a:pt x="209" y="2237"/>
                    <a:pt x="232" y="2241"/>
                  </a:cubicBezTo>
                  <a:cubicBezTo>
                    <a:pt x="255" y="2245"/>
                    <a:pt x="272" y="2265"/>
                    <a:pt x="272" y="2288"/>
                  </a:cubicBezTo>
                  <a:lnTo>
                    <a:pt x="272" y="2336"/>
                  </a:lnTo>
                  <a:cubicBezTo>
                    <a:pt x="272" y="2363"/>
                    <a:pt x="251" y="2384"/>
                    <a:pt x="224" y="2384"/>
                  </a:cubicBezTo>
                  <a:cubicBezTo>
                    <a:pt x="198" y="2384"/>
                    <a:pt x="176" y="2363"/>
                    <a:pt x="176" y="2336"/>
                  </a:cubicBezTo>
                  <a:lnTo>
                    <a:pt x="176" y="2288"/>
                  </a:lnTo>
                  <a:cubicBezTo>
                    <a:pt x="176" y="2262"/>
                    <a:pt x="198" y="2240"/>
                    <a:pt x="224" y="2240"/>
                  </a:cubicBezTo>
                  <a:cubicBezTo>
                    <a:pt x="251" y="2240"/>
                    <a:pt x="272" y="2262"/>
                    <a:pt x="272" y="2288"/>
                  </a:cubicBezTo>
                  <a:lnTo>
                    <a:pt x="272" y="2336"/>
                  </a:lnTo>
                  <a:cubicBezTo>
                    <a:pt x="272" y="2363"/>
                    <a:pt x="251" y="2384"/>
                    <a:pt x="224" y="2384"/>
                  </a:cubicBezTo>
                  <a:cubicBezTo>
                    <a:pt x="198" y="2384"/>
                    <a:pt x="176" y="2363"/>
                    <a:pt x="176" y="2336"/>
                  </a:cubicBezTo>
                  <a:lnTo>
                    <a:pt x="176" y="2288"/>
                  </a:lnTo>
                  <a:lnTo>
                    <a:pt x="176" y="2240"/>
                  </a:lnTo>
                  <a:lnTo>
                    <a:pt x="176" y="2176"/>
                  </a:lnTo>
                  <a:lnTo>
                    <a:pt x="176" y="2128"/>
                  </a:lnTo>
                  <a:cubicBezTo>
                    <a:pt x="176" y="2102"/>
                    <a:pt x="198" y="2080"/>
                    <a:pt x="224" y="2080"/>
                  </a:cubicBezTo>
                  <a:cubicBezTo>
                    <a:pt x="251" y="2080"/>
                    <a:pt x="272" y="2102"/>
                    <a:pt x="272" y="2128"/>
                  </a:cubicBezTo>
                  <a:lnTo>
                    <a:pt x="272" y="2176"/>
                  </a:lnTo>
                  <a:cubicBezTo>
                    <a:pt x="272" y="2203"/>
                    <a:pt x="251" y="2224"/>
                    <a:pt x="224" y="2224"/>
                  </a:cubicBezTo>
                  <a:cubicBezTo>
                    <a:pt x="198" y="2224"/>
                    <a:pt x="176" y="2203"/>
                    <a:pt x="176" y="2176"/>
                  </a:cubicBezTo>
                  <a:lnTo>
                    <a:pt x="176" y="2128"/>
                  </a:lnTo>
                  <a:cubicBezTo>
                    <a:pt x="176" y="2105"/>
                    <a:pt x="194" y="2085"/>
                    <a:pt x="217" y="2081"/>
                  </a:cubicBezTo>
                  <a:cubicBezTo>
                    <a:pt x="240" y="2077"/>
                    <a:pt x="263" y="2091"/>
                    <a:pt x="270" y="2113"/>
                  </a:cubicBezTo>
                  <a:lnTo>
                    <a:pt x="286" y="2161"/>
                  </a:lnTo>
                  <a:lnTo>
                    <a:pt x="192" y="2176"/>
                  </a:lnTo>
                  <a:lnTo>
                    <a:pt x="192" y="2128"/>
                  </a:lnTo>
                  <a:lnTo>
                    <a:pt x="192" y="2080"/>
                  </a:lnTo>
                  <a:lnTo>
                    <a:pt x="192" y="1968"/>
                  </a:lnTo>
                  <a:lnTo>
                    <a:pt x="192" y="1872"/>
                  </a:lnTo>
                  <a:lnTo>
                    <a:pt x="192" y="1824"/>
                  </a:lnTo>
                  <a:cubicBezTo>
                    <a:pt x="192" y="1798"/>
                    <a:pt x="214" y="1776"/>
                    <a:pt x="240" y="1776"/>
                  </a:cubicBezTo>
                  <a:cubicBezTo>
                    <a:pt x="267" y="1776"/>
                    <a:pt x="288" y="1798"/>
                    <a:pt x="288" y="1824"/>
                  </a:cubicBezTo>
                  <a:lnTo>
                    <a:pt x="288" y="1920"/>
                  </a:lnTo>
                  <a:cubicBezTo>
                    <a:pt x="288" y="1947"/>
                    <a:pt x="267" y="1968"/>
                    <a:pt x="240" y="1968"/>
                  </a:cubicBezTo>
                  <a:cubicBezTo>
                    <a:pt x="214" y="1968"/>
                    <a:pt x="192" y="1947"/>
                    <a:pt x="192" y="1920"/>
                  </a:cubicBezTo>
                  <a:lnTo>
                    <a:pt x="192" y="1664"/>
                  </a:lnTo>
                  <a:lnTo>
                    <a:pt x="192" y="1616"/>
                  </a:lnTo>
                  <a:lnTo>
                    <a:pt x="192" y="1504"/>
                  </a:lnTo>
                  <a:cubicBezTo>
                    <a:pt x="192" y="1478"/>
                    <a:pt x="214" y="1456"/>
                    <a:pt x="240" y="1456"/>
                  </a:cubicBezTo>
                  <a:lnTo>
                    <a:pt x="256" y="1456"/>
                  </a:lnTo>
                  <a:lnTo>
                    <a:pt x="208" y="1504"/>
                  </a:lnTo>
                  <a:lnTo>
                    <a:pt x="208" y="1200"/>
                  </a:lnTo>
                  <a:lnTo>
                    <a:pt x="208" y="1040"/>
                  </a:lnTo>
                  <a:lnTo>
                    <a:pt x="208" y="992"/>
                  </a:lnTo>
                  <a:cubicBezTo>
                    <a:pt x="208" y="966"/>
                    <a:pt x="230" y="944"/>
                    <a:pt x="256" y="944"/>
                  </a:cubicBezTo>
                  <a:cubicBezTo>
                    <a:pt x="283" y="944"/>
                    <a:pt x="304" y="966"/>
                    <a:pt x="304" y="992"/>
                  </a:cubicBezTo>
                  <a:lnTo>
                    <a:pt x="304" y="1040"/>
                  </a:lnTo>
                  <a:lnTo>
                    <a:pt x="304" y="1200"/>
                  </a:lnTo>
                  <a:cubicBezTo>
                    <a:pt x="304" y="1227"/>
                    <a:pt x="283" y="1248"/>
                    <a:pt x="256" y="1248"/>
                  </a:cubicBezTo>
                  <a:cubicBezTo>
                    <a:pt x="230" y="1248"/>
                    <a:pt x="208" y="1227"/>
                    <a:pt x="208" y="1200"/>
                  </a:cubicBezTo>
                  <a:lnTo>
                    <a:pt x="208" y="1152"/>
                  </a:lnTo>
                  <a:lnTo>
                    <a:pt x="208" y="1088"/>
                  </a:lnTo>
                  <a:lnTo>
                    <a:pt x="208" y="1040"/>
                  </a:lnTo>
                  <a:lnTo>
                    <a:pt x="208" y="880"/>
                  </a:lnTo>
                  <a:cubicBezTo>
                    <a:pt x="208" y="854"/>
                    <a:pt x="230" y="832"/>
                    <a:pt x="256" y="832"/>
                  </a:cubicBezTo>
                  <a:lnTo>
                    <a:pt x="272" y="832"/>
                  </a:lnTo>
                  <a:lnTo>
                    <a:pt x="224" y="880"/>
                  </a:lnTo>
                  <a:lnTo>
                    <a:pt x="224" y="576"/>
                  </a:lnTo>
                  <a:lnTo>
                    <a:pt x="224" y="528"/>
                  </a:lnTo>
                  <a:cubicBezTo>
                    <a:pt x="224" y="502"/>
                    <a:pt x="246" y="480"/>
                    <a:pt x="272" y="480"/>
                  </a:cubicBezTo>
                  <a:cubicBezTo>
                    <a:pt x="299" y="480"/>
                    <a:pt x="320" y="502"/>
                    <a:pt x="320" y="528"/>
                  </a:cubicBezTo>
                  <a:lnTo>
                    <a:pt x="320" y="576"/>
                  </a:lnTo>
                  <a:cubicBezTo>
                    <a:pt x="320" y="603"/>
                    <a:pt x="299" y="624"/>
                    <a:pt x="272" y="624"/>
                  </a:cubicBezTo>
                  <a:cubicBezTo>
                    <a:pt x="246" y="624"/>
                    <a:pt x="224" y="603"/>
                    <a:pt x="224" y="576"/>
                  </a:cubicBezTo>
                  <a:lnTo>
                    <a:pt x="224" y="416"/>
                  </a:lnTo>
                  <a:lnTo>
                    <a:pt x="224" y="368"/>
                  </a:lnTo>
                  <a:cubicBezTo>
                    <a:pt x="224" y="342"/>
                    <a:pt x="246" y="320"/>
                    <a:pt x="272" y="320"/>
                  </a:cubicBezTo>
                  <a:cubicBezTo>
                    <a:pt x="299" y="320"/>
                    <a:pt x="320" y="342"/>
                    <a:pt x="320" y="368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68"/>
                  </a:lnTo>
                  <a:cubicBezTo>
                    <a:pt x="224" y="363"/>
                    <a:pt x="225" y="358"/>
                    <a:pt x="227" y="353"/>
                  </a:cubicBezTo>
                  <a:lnTo>
                    <a:pt x="243" y="305"/>
                  </a:lnTo>
                  <a:lnTo>
                    <a:pt x="240" y="320"/>
                  </a:lnTo>
                  <a:lnTo>
                    <a:pt x="240" y="272"/>
                  </a:lnTo>
                  <a:lnTo>
                    <a:pt x="240" y="208"/>
                  </a:lnTo>
                  <a:cubicBezTo>
                    <a:pt x="240" y="201"/>
                    <a:pt x="242" y="194"/>
                    <a:pt x="246" y="187"/>
                  </a:cubicBezTo>
                  <a:lnTo>
                    <a:pt x="262" y="155"/>
                  </a:lnTo>
                  <a:lnTo>
                    <a:pt x="256" y="176"/>
                  </a:lnTo>
                  <a:lnTo>
                    <a:pt x="256" y="112"/>
                  </a:ln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cubicBezTo>
                    <a:pt x="331" y="0"/>
                    <a:pt x="352" y="22"/>
                    <a:pt x="352" y="48"/>
                  </a:cubicBezTo>
                  <a:lnTo>
                    <a:pt x="352" y="112"/>
                  </a:lnTo>
                  <a:lnTo>
                    <a:pt x="352" y="176"/>
                  </a:lnTo>
                  <a:cubicBezTo>
                    <a:pt x="352" y="184"/>
                    <a:pt x="351" y="191"/>
                    <a:pt x="347" y="198"/>
                  </a:cubicBezTo>
                  <a:lnTo>
                    <a:pt x="331" y="230"/>
                  </a:lnTo>
                  <a:lnTo>
                    <a:pt x="336" y="208"/>
                  </a:lnTo>
                  <a:lnTo>
                    <a:pt x="336" y="272"/>
                  </a:lnTo>
                  <a:lnTo>
                    <a:pt x="336" y="320"/>
                  </a:lnTo>
                  <a:cubicBezTo>
                    <a:pt x="336" y="326"/>
                    <a:pt x="336" y="331"/>
                    <a:pt x="334" y="336"/>
                  </a:cubicBezTo>
                  <a:lnTo>
                    <a:pt x="318" y="384"/>
                  </a:lnTo>
                  <a:lnTo>
                    <a:pt x="320" y="368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68"/>
                  </a:lnTo>
                  <a:lnTo>
                    <a:pt x="320" y="368"/>
                  </a:lnTo>
                  <a:lnTo>
                    <a:pt x="320" y="416"/>
                  </a:lnTo>
                  <a:lnTo>
                    <a:pt x="320" y="576"/>
                  </a:lnTo>
                  <a:lnTo>
                    <a:pt x="224" y="576"/>
                  </a:lnTo>
                  <a:lnTo>
                    <a:pt x="224" y="528"/>
                  </a:lnTo>
                  <a:lnTo>
                    <a:pt x="320" y="528"/>
                  </a:lnTo>
                  <a:lnTo>
                    <a:pt x="320" y="576"/>
                  </a:lnTo>
                  <a:lnTo>
                    <a:pt x="320" y="880"/>
                  </a:lnTo>
                  <a:cubicBezTo>
                    <a:pt x="320" y="907"/>
                    <a:pt x="299" y="928"/>
                    <a:pt x="272" y="928"/>
                  </a:cubicBezTo>
                  <a:lnTo>
                    <a:pt x="256" y="928"/>
                  </a:lnTo>
                  <a:lnTo>
                    <a:pt x="304" y="880"/>
                  </a:lnTo>
                  <a:lnTo>
                    <a:pt x="304" y="1040"/>
                  </a:lnTo>
                  <a:lnTo>
                    <a:pt x="304" y="1088"/>
                  </a:lnTo>
                  <a:lnTo>
                    <a:pt x="304" y="1152"/>
                  </a:lnTo>
                  <a:lnTo>
                    <a:pt x="304" y="1200"/>
                  </a:lnTo>
                  <a:lnTo>
                    <a:pt x="208" y="1200"/>
                  </a:lnTo>
                  <a:lnTo>
                    <a:pt x="208" y="1040"/>
                  </a:lnTo>
                  <a:lnTo>
                    <a:pt x="208" y="992"/>
                  </a:lnTo>
                  <a:lnTo>
                    <a:pt x="304" y="992"/>
                  </a:lnTo>
                  <a:lnTo>
                    <a:pt x="304" y="1040"/>
                  </a:lnTo>
                  <a:lnTo>
                    <a:pt x="304" y="1200"/>
                  </a:lnTo>
                  <a:lnTo>
                    <a:pt x="304" y="1504"/>
                  </a:lnTo>
                  <a:cubicBezTo>
                    <a:pt x="304" y="1531"/>
                    <a:pt x="283" y="1552"/>
                    <a:pt x="256" y="1552"/>
                  </a:cubicBezTo>
                  <a:lnTo>
                    <a:pt x="240" y="1552"/>
                  </a:lnTo>
                  <a:lnTo>
                    <a:pt x="288" y="1504"/>
                  </a:lnTo>
                  <a:lnTo>
                    <a:pt x="288" y="1616"/>
                  </a:lnTo>
                  <a:lnTo>
                    <a:pt x="288" y="1664"/>
                  </a:lnTo>
                  <a:lnTo>
                    <a:pt x="288" y="1920"/>
                  </a:lnTo>
                  <a:lnTo>
                    <a:pt x="192" y="1920"/>
                  </a:lnTo>
                  <a:lnTo>
                    <a:pt x="192" y="1824"/>
                  </a:lnTo>
                  <a:lnTo>
                    <a:pt x="288" y="1824"/>
                  </a:lnTo>
                  <a:lnTo>
                    <a:pt x="288" y="1872"/>
                  </a:lnTo>
                  <a:lnTo>
                    <a:pt x="288" y="1968"/>
                  </a:lnTo>
                  <a:lnTo>
                    <a:pt x="288" y="2080"/>
                  </a:lnTo>
                  <a:lnTo>
                    <a:pt x="288" y="2128"/>
                  </a:lnTo>
                  <a:lnTo>
                    <a:pt x="288" y="2176"/>
                  </a:lnTo>
                  <a:cubicBezTo>
                    <a:pt x="288" y="2200"/>
                    <a:pt x="271" y="2220"/>
                    <a:pt x="248" y="2224"/>
                  </a:cubicBezTo>
                  <a:cubicBezTo>
                    <a:pt x="225" y="2228"/>
                    <a:pt x="202" y="2214"/>
                    <a:pt x="195" y="2192"/>
                  </a:cubicBezTo>
                  <a:lnTo>
                    <a:pt x="179" y="2144"/>
                  </a:lnTo>
                  <a:lnTo>
                    <a:pt x="272" y="2128"/>
                  </a:lnTo>
                  <a:lnTo>
                    <a:pt x="272" y="2176"/>
                  </a:lnTo>
                  <a:lnTo>
                    <a:pt x="176" y="2176"/>
                  </a:lnTo>
                  <a:lnTo>
                    <a:pt x="176" y="2128"/>
                  </a:lnTo>
                  <a:lnTo>
                    <a:pt x="272" y="2128"/>
                  </a:lnTo>
                  <a:lnTo>
                    <a:pt x="272" y="2176"/>
                  </a:lnTo>
                  <a:lnTo>
                    <a:pt x="272" y="2240"/>
                  </a:lnTo>
                  <a:lnTo>
                    <a:pt x="272" y="2288"/>
                  </a:lnTo>
                  <a:lnTo>
                    <a:pt x="272" y="2336"/>
                  </a:lnTo>
                  <a:lnTo>
                    <a:pt x="176" y="2336"/>
                  </a:lnTo>
                  <a:lnTo>
                    <a:pt x="176" y="2288"/>
                  </a:lnTo>
                  <a:lnTo>
                    <a:pt x="272" y="2288"/>
                  </a:lnTo>
                  <a:lnTo>
                    <a:pt x="272" y="2336"/>
                  </a:lnTo>
                  <a:lnTo>
                    <a:pt x="176" y="2336"/>
                  </a:lnTo>
                  <a:lnTo>
                    <a:pt x="176" y="2288"/>
                  </a:lnTo>
                  <a:lnTo>
                    <a:pt x="270" y="2304"/>
                  </a:lnTo>
                  <a:lnTo>
                    <a:pt x="254" y="2352"/>
                  </a:lnTo>
                  <a:lnTo>
                    <a:pt x="256" y="2336"/>
                  </a:lnTo>
                  <a:lnTo>
                    <a:pt x="256" y="2384"/>
                  </a:lnTo>
                  <a:lnTo>
                    <a:pt x="256" y="2432"/>
                  </a:lnTo>
                  <a:lnTo>
                    <a:pt x="256" y="2496"/>
                  </a:lnTo>
                  <a:lnTo>
                    <a:pt x="160" y="2496"/>
                  </a:lnTo>
                  <a:lnTo>
                    <a:pt x="160" y="2432"/>
                  </a:lnTo>
                  <a:lnTo>
                    <a:pt x="256" y="2432"/>
                  </a:lnTo>
                  <a:lnTo>
                    <a:pt x="256" y="2496"/>
                  </a:lnTo>
                  <a:lnTo>
                    <a:pt x="160" y="2496"/>
                  </a:lnTo>
                  <a:lnTo>
                    <a:pt x="160" y="2432"/>
                  </a:lnTo>
                  <a:lnTo>
                    <a:pt x="256" y="2432"/>
                  </a:lnTo>
                  <a:lnTo>
                    <a:pt x="256" y="2496"/>
                  </a:lnTo>
                  <a:lnTo>
                    <a:pt x="256" y="2544"/>
                  </a:lnTo>
                  <a:lnTo>
                    <a:pt x="256" y="2592"/>
                  </a:lnTo>
                  <a:cubicBezTo>
                    <a:pt x="256" y="2619"/>
                    <a:pt x="235" y="2640"/>
                    <a:pt x="208" y="2640"/>
                  </a:cubicBezTo>
                  <a:lnTo>
                    <a:pt x="192" y="2640"/>
                  </a:lnTo>
                  <a:lnTo>
                    <a:pt x="240" y="2592"/>
                  </a:lnTo>
                  <a:lnTo>
                    <a:pt x="240" y="2640"/>
                  </a:lnTo>
                  <a:lnTo>
                    <a:pt x="144" y="2640"/>
                  </a:lnTo>
                  <a:lnTo>
                    <a:pt x="144" y="2592"/>
                  </a:lnTo>
                  <a:lnTo>
                    <a:pt x="240" y="2592"/>
                  </a:lnTo>
                  <a:lnTo>
                    <a:pt x="240" y="2640"/>
                  </a:lnTo>
                  <a:lnTo>
                    <a:pt x="240" y="2704"/>
                  </a:lnTo>
                  <a:lnTo>
                    <a:pt x="240" y="2752"/>
                  </a:lnTo>
                  <a:lnTo>
                    <a:pt x="240" y="2800"/>
                  </a:lnTo>
                  <a:lnTo>
                    <a:pt x="144" y="2800"/>
                  </a:lnTo>
                  <a:lnTo>
                    <a:pt x="144" y="2752"/>
                  </a:lnTo>
                  <a:lnTo>
                    <a:pt x="240" y="2752"/>
                  </a:lnTo>
                  <a:lnTo>
                    <a:pt x="240" y="2800"/>
                  </a:lnTo>
                  <a:lnTo>
                    <a:pt x="240" y="2848"/>
                  </a:lnTo>
                  <a:lnTo>
                    <a:pt x="240" y="2912"/>
                  </a:lnTo>
                  <a:lnTo>
                    <a:pt x="240" y="2960"/>
                  </a:lnTo>
                  <a:lnTo>
                    <a:pt x="240" y="3008"/>
                  </a:lnTo>
                  <a:lnTo>
                    <a:pt x="240" y="3056"/>
                  </a:lnTo>
                  <a:cubicBezTo>
                    <a:pt x="240" y="3062"/>
                    <a:pt x="240" y="3067"/>
                    <a:pt x="238" y="3072"/>
                  </a:cubicBezTo>
                  <a:lnTo>
                    <a:pt x="222" y="3120"/>
                  </a:lnTo>
                  <a:lnTo>
                    <a:pt x="224" y="3104"/>
                  </a:lnTo>
                  <a:lnTo>
                    <a:pt x="224" y="3168"/>
                  </a:lnTo>
                  <a:lnTo>
                    <a:pt x="224" y="3216"/>
                  </a:lnTo>
                  <a:lnTo>
                    <a:pt x="224" y="3264"/>
                  </a:lnTo>
                  <a:lnTo>
                    <a:pt x="128" y="3264"/>
                  </a:lnTo>
                  <a:lnTo>
                    <a:pt x="128" y="3216"/>
                  </a:lnTo>
                  <a:lnTo>
                    <a:pt x="224" y="3216"/>
                  </a:lnTo>
                  <a:lnTo>
                    <a:pt x="224" y="3264"/>
                  </a:lnTo>
                  <a:lnTo>
                    <a:pt x="224" y="3312"/>
                  </a:lnTo>
                  <a:lnTo>
                    <a:pt x="224" y="3376"/>
                  </a:lnTo>
                  <a:lnTo>
                    <a:pt x="224" y="3424"/>
                  </a:lnTo>
                  <a:lnTo>
                    <a:pt x="224" y="3472"/>
                  </a:lnTo>
                  <a:lnTo>
                    <a:pt x="224" y="3520"/>
                  </a:lnTo>
                  <a:cubicBezTo>
                    <a:pt x="224" y="3547"/>
                    <a:pt x="203" y="3568"/>
                    <a:pt x="176" y="3568"/>
                  </a:cubicBezTo>
                  <a:lnTo>
                    <a:pt x="160" y="3568"/>
                  </a:lnTo>
                  <a:lnTo>
                    <a:pt x="208" y="3520"/>
                  </a:lnTo>
                  <a:lnTo>
                    <a:pt x="208" y="3584"/>
                  </a:lnTo>
                  <a:lnTo>
                    <a:pt x="112" y="3584"/>
                  </a:lnTo>
                  <a:lnTo>
                    <a:pt x="112" y="3520"/>
                  </a:lnTo>
                  <a:lnTo>
                    <a:pt x="208" y="3520"/>
                  </a:lnTo>
                  <a:lnTo>
                    <a:pt x="208" y="3584"/>
                  </a:lnTo>
                  <a:lnTo>
                    <a:pt x="208" y="3632"/>
                  </a:lnTo>
                  <a:lnTo>
                    <a:pt x="208" y="3680"/>
                  </a:lnTo>
                  <a:lnTo>
                    <a:pt x="208" y="3728"/>
                  </a:lnTo>
                  <a:lnTo>
                    <a:pt x="208" y="3792"/>
                  </a:lnTo>
                  <a:lnTo>
                    <a:pt x="208" y="3840"/>
                  </a:lnTo>
                  <a:lnTo>
                    <a:pt x="208" y="3888"/>
                  </a:lnTo>
                  <a:lnTo>
                    <a:pt x="208" y="3936"/>
                  </a:lnTo>
                  <a:cubicBezTo>
                    <a:pt x="208" y="3942"/>
                    <a:pt x="208" y="3947"/>
                    <a:pt x="206" y="3952"/>
                  </a:cubicBezTo>
                  <a:lnTo>
                    <a:pt x="190" y="4000"/>
                  </a:lnTo>
                  <a:lnTo>
                    <a:pt x="192" y="3984"/>
                  </a:lnTo>
                  <a:lnTo>
                    <a:pt x="192" y="4048"/>
                  </a:lnTo>
                  <a:lnTo>
                    <a:pt x="192" y="4096"/>
                  </a:lnTo>
                  <a:lnTo>
                    <a:pt x="192" y="4144"/>
                  </a:lnTo>
                  <a:lnTo>
                    <a:pt x="192" y="4192"/>
                  </a:lnTo>
                  <a:lnTo>
                    <a:pt x="192" y="4256"/>
                  </a:lnTo>
                  <a:lnTo>
                    <a:pt x="192" y="4304"/>
                  </a:lnTo>
                  <a:lnTo>
                    <a:pt x="192" y="4352"/>
                  </a:lnTo>
                  <a:lnTo>
                    <a:pt x="192" y="4400"/>
                  </a:lnTo>
                  <a:lnTo>
                    <a:pt x="192" y="4464"/>
                  </a:lnTo>
                  <a:lnTo>
                    <a:pt x="192" y="4512"/>
                  </a:lnTo>
                  <a:cubicBezTo>
                    <a:pt x="192" y="4539"/>
                    <a:pt x="171" y="4560"/>
                    <a:pt x="144" y="4560"/>
                  </a:cubicBezTo>
                  <a:lnTo>
                    <a:pt x="128" y="4560"/>
                  </a:lnTo>
                  <a:lnTo>
                    <a:pt x="176" y="4512"/>
                  </a:lnTo>
                  <a:lnTo>
                    <a:pt x="176" y="4560"/>
                  </a:lnTo>
                  <a:lnTo>
                    <a:pt x="176" y="4608"/>
                  </a:lnTo>
                  <a:lnTo>
                    <a:pt x="176" y="4656"/>
                  </a:lnTo>
                  <a:lnTo>
                    <a:pt x="176" y="4720"/>
                  </a:lnTo>
                  <a:lnTo>
                    <a:pt x="176" y="4768"/>
                  </a:lnTo>
                  <a:lnTo>
                    <a:pt x="176" y="4816"/>
                  </a:lnTo>
                  <a:lnTo>
                    <a:pt x="176" y="4864"/>
                  </a:lnTo>
                  <a:lnTo>
                    <a:pt x="176" y="4928"/>
                  </a:lnTo>
                  <a:lnTo>
                    <a:pt x="176" y="4976"/>
                  </a:lnTo>
                  <a:lnTo>
                    <a:pt x="176" y="5024"/>
                  </a:lnTo>
                  <a:lnTo>
                    <a:pt x="176" y="5072"/>
                  </a:lnTo>
                  <a:lnTo>
                    <a:pt x="176" y="5136"/>
                  </a:lnTo>
                  <a:lnTo>
                    <a:pt x="176" y="5184"/>
                  </a:lnTo>
                  <a:lnTo>
                    <a:pt x="176" y="5232"/>
                  </a:lnTo>
                  <a:cubicBezTo>
                    <a:pt x="176" y="5238"/>
                    <a:pt x="176" y="5243"/>
                    <a:pt x="174" y="5248"/>
                  </a:cubicBezTo>
                  <a:lnTo>
                    <a:pt x="158" y="5296"/>
                  </a:lnTo>
                  <a:lnTo>
                    <a:pt x="160" y="5280"/>
                  </a:lnTo>
                  <a:lnTo>
                    <a:pt x="160" y="5344"/>
                  </a:lnTo>
                  <a:lnTo>
                    <a:pt x="160" y="5392"/>
                  </a:lnTo>
                  <a:lnTo>
                    <a:pt x="160" y="5440"/>
                  </a:lnTo>
                  <a:lnTo>
                    <a:pt x="160" y="5488"/>
                  </a:lnTo>
                  <a:lnTo>
                    <a:pt x="160" y="5536"/>
                  </a:lnTo>
                  <a:lnTo>
                    <a:pt x="160" y="5600"/>
                  </a:lnTo>
                  <a:lnTo>
                    <a:pt x="160" y="5648"/>
                  </a:lnTo>
                  <a:lnTo>
                    <a:pt x="160" y="5696"/>
                  </a:lnTo>
                  <a:lnTo>
                    <a:pt x="160" y="5744"/>
                  </a:lnTo>
                  <a:lnTo>
                    <a:pt x="160" y="5808"/>
                  </a:lnTo>
                  <a:lnTo>
                    <a:pt x="160" y="5856"/>
                  </a:lnTo>
                  <a:lnTo>
                    <a:pt x="160" y="5904"/>
                  </a:lnTo>
                  <a:lnTo>
                    <a:pt x="160" y="5952"/>
                  </a:lnTo>
                  <a:lnTo>
                    <a:pt x="160" y="6016"/>
                  </a:lnTo>
                  <a:lnTo>
                    <a:pt x="160" y="6064"/>
                  </a:lnTo>
                  <a:lnTo>
                    <a:pt x="160" y="6112"/>
                  </a:lnTo>
                  <a:lnTo>
                    <a:pt x="160" y="6160"/>
                  </a:lnTo>
                  <a:lnTo>
                    <a:pt x="160" y="6208"/>
                  </a:lnTo>
                  <a:lnTo>
                    <a:pt x="160" y="6272"/>
                  </a:lnTo>
                  <a:lnTo>
                    <a:pt x="160" y="6320"/>
                  </a:lnTo>
                  <a:cubicBezTo>
                    <a:pt x="160" y="6326"/>
                    <a:pt x="160" y="6331"/>
                    <a:pt x="158" y="6336"/>
                  </a:cubicBezTo>
                  <a:lnTo>
                    <a:pt x="142" y="6384"/>
                  </a:lnTo>
                  <a:lnTo>
                    <a:pt x="144" y="6368"/>
                  </a:lnTo>
                  <a:lnTo>
                    <a:pt x="144" y="6416"/>
                  </a:lnTo>
                  <a:lnTo>
                    <a:pt x="144" y="6480"/>
                  </a:lnTo>
                  <a:lnTo>
                    <a:pt x="144" y="6528"/>
                  </a:lnTo>
                  <a:lnTo>
                    <a:pt x="144" y="6576"/>
                  </a:lnTo>
                  <a:lnTo>
                    <a:pt x="144" y="6624"/>
                  </a:lnTo>
                  <a:lnTo>
                    <a:pt x="144" y="6688"/>
                  </a:lnTo>
                  <a:lnTo>
                    <a:pt x="144" y="6736"/>
                  </a:lnTo>
                  <a:lnTo>
                    <a:pt x="144" y="6784"/>
                  </a:lnTo>
                  <a:lnTo>
                    <a:pt x="144" y="6832"/>
                  </a:lnTo>
                  <a:lnTo>
                    <a:pt x="144" y="6880"/>
                  </a:lnTo>
                  <a:lnTo>
                    <a:pt x="144" y="6944"/>
                  </a:lnTo>
                  <a:lnTo>
                    <a:pt x="144" y="6992"/>
                  </a:lnTo>
                  <a:lnTo>
                    <a:pt x="144" y="7040"/>
                  </a:lnTo>
                  <a:lnTo>
                    <a:pt x="144" y="7088"/>
                  </a:lnTo>
                  <a:cubicBezTo>
                    <a:pt x="144" y="7092"/>
                    <a:pt x="144" y="7096"/>
                    <a:pt x="143" y="7100"/>
                  </a:cubicBezTo>
                  <a:lnTo>
                    <a:pt x="127" y="7164"/>
                  </a:lnTo>
                  <a:lnTo>
                    <a:pt x="128" y="7152"/>
                  </a:lnTo>
                  <a:lnTo>
                    <a:pt x="128" y="7200"/>
                  </a:lnTo>
                  <a:lnTo>
                    <a:pt x="128" y="7248"/>
                  </a:lnTo>
                  <a:lnTo>
                    <a:pt x="128" y="7296"/>
                  </a:lnTo>
                  <a:lnTo>
                    <a:pt x="128" y="7360"/>
                  </a:lnTo>
                  <a:lnTo>
                    <a:pt x="128" y="7408"/>
                  </a:lnTo>
                  <a:lnTo>
                    <a:pt x="128" y="7456"/>
                  </a:lnTo>
                  <a:lnTo>
                    <a:pt x="128" y="7504"/>
                  </a:lnTo>
                  <a:lnTo>
                    <a:pt x="128" y="7568"/>
                  </a:lnTo>
                  <a:lnTo>
                    <a:pt x="128" y="7616"/>
                  </a:lnTo>
                  <a:lnTo>
                    <a:pt x="128" y="7664"/>
                  </a:lnTo>
                  <a:lnTo>
                    <a:pt x="128" y="7712"/>
                  </a:lnTo>
                  <a:lnTo>
                    <a:pt x="128" y="7760"/>
                  </a:lnTo>
                  <a:lnTo>
                    <a:pt x="128" y="7824"/>
                  </a:lnTo>
                  <a:lnTo>
                    <a:pt x="128" y="7872"/>
                  </a:lnTo>
                  <a:lnTo>
                    <a:pt x="128" y="7920"/>
                  </a:lnTo>
                  <a:lnTo>
                    <a:pt x="128" y="7968"/>
                  </a:lnTo>
                  <a:cubicBezTo>
                    <a:pt x="128" y="7972"/>
                    <a:pt x="128" y="7976"/>
                    <a:pt x="127" y="7980"/>
                  </a:cubicBezTo>
                  <a:lnTo>
                    <a:pt x="111" y="8044"/>
                  </a:lnTo>
                  <a:lnTo>
                    <a:pt x="112" y="8032"/>
                  </a:lnTo>
                  <a:lnTo>
                    <a:pt x="112" y="8080"/>
                  </a:lnTo>
                  <a:lnTo>
                    <a:pt x="112" y="8128"/>
                  </a:lnTo>
                  <a:lnTo>
                    <a:pt x="112" y="8240"/>
                  </a:lnTo>
                  <a:lnTo>
                    <a:pt x="112" y="8384"/>
                  </a:lnTo>
                  <a:lnTo>
                    <a:pt x="112" y="8496"/>
                  </a:lnTo>
                  <a:lnTo>
                    <a:pt x="112" y="8592"/>
                  </a:lnTo>
                  <a:lnTo>
                    <a:pt x="112" y="8704"/>
                  </a:lnTo>
                  <a:lnTo>
                    <a:pt x="112" y="8800"/>
                  </a:lnTo>
                  <a:lnTo>
                    <a:pt x="112" y="8912"/>
                  </a:lnTo>
                  <a:lnTo>
                    <a:pt x="112" y="8960"/>
                  </a:lnTo>
                  <a:lnTo>
                    <a:pt x="112" y="9056"/>
                  </a:lnTo>
                  <a:lnTo>
                    <a:pt x="112" y="9168"/>
                  </a:lnTo>
                  <a:lnTo>
                    <a:pt x="112" y="9264"/>
                  </a:lnTo>
                  <a:lnTo>
                    <a:pt x="112" y="9424"/>
                  </a:lnTo>
                  <a:lnTo>
                    <a:pt x="112" y="9520"/>
                  </a:lnTo>
                  <a:lnTo>
                    <a:pt x="112" y="9632"/>
                  </a:lnTo>
                  <a:lnTo>
                    <a:pt x="112" y="9728"/>
                  </a:lnTo>
                  <a:lnTo>
                    <a:pt x="112" y="9840"/>
                  </a:lnTo>
                  <a:lnTo>
                    <a:pt x="112" y="9936"/>
                  </a:lnTo>
                  <a:lnTo>
                    <a:pt x="112" y="10048"/>
                  </a:lnTo>
                  <a:lnTo>
                    <a:pt x="112" y="10144"/>
                  </a:lnTo>
                  <a:lnTo>
                    <a:pt x="112" y="10256"/>
                  </a:lnTo>
                  <a:lnTo>
                    <a:pt x="112" y="10304"/>
                  </a:lnTo>
                  <a:lnTo>
                    <a:pt x="112" y="10400"/>
                  </a:lnTo>
                  <a:lnTo>
                    <a:pt x="112" y="10512"/>
                  </a:lnTo>
                  <a:lnTo>
                    <a:pt x="112" y="10608"/>
                  </a:lnTo>
                  <a:lnTo>
                    <a:pt x="112" y="10720"/>
                  </a:lnTo>
                  <a:lnTo>
                    <a:pt x="112" y="10816"/>
                  </a:lnTo>
                  <a:cubicBezTo>
                    <a:pt x="112" y="10819"/>
                    <a:pt x="112" y="10821"/>
                    <a:pt x="112" y="10823"/>
                  </a:cubicBezTo>
                  <a:lnTo>
                    <a:pt x="96" y="10935"/>
                  </a:lnTo>
                  <a:lnTo>
                    <a:pt x="96" y="10928"/>
                  </a:lnTo>
                  <a:lnTo>
                    <a:pt x="96" y="11024"/>
                  </a:lnTo>
                  <a:lnTo>
                    <a:pt x="96" y="11136"/>
                  </a:lnTo>
                  <a:cubicBezTo>
                    <a:pt x="96" y="11163"/>
                    <a:pt x="75" y="11184"/>
                    <a:pt x="48" y="11184"/>
                  </a:cubicBezTo>
                  <a:cubicBezTo>
                    <a:pt x="22" y="11184"/>
                    <a:pt x="0" y="11163"/>
                    <a:pt x="0" y="1113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3" name="Freeform 45"/>
            <p:cNvSpPr>
              <a:spLocks/>
            </p:cNvSpPr>
            <p:nvPr/>
          </p:nvSpPr>
          <p:spPr bwMode="auto">
            <a:xfrm>
              <a:off x="3555327" y="3855462"/>
              <a:ext cx="24189" cy="1500397"/>
            </a:xfrm>
            <a:custGeom>
              <a:avLst/>
              <a:gdLst>
                <a:gd name="T0" fmla="*/ 0 w 200"/>
                <a:gd name="T1" fmla="*/ 464 h 8088"/>
                <a:gd name="T2" fmla="*/ 8 w 200"/>
                <a:gd name="T3" fmla="*/ 424 h 8088"/>
                <a:gd name="T4" fmla="*/ 8 w 200"/>
                <a:gd name="T5" fmla="*/ 352 h 8088"/>
                <a:gd name="T6" fmla="*/ 16 w 200"/>
                <a:gd name="T7" fmla="*/ 280 h 8088"/>
                <a:gd name="T8" fmla="*/ 16 w 200"/>
                <a:gd name="T9" fmla="*/ 200 h 8088"/>
                <a:gd name="T10" fmla="*/ 16 w 200"/>
                <a:gd name="T11" fmla="*/ 112 h 8088"/>
                <a:gd name="T12" fmla="*/ 16 w 200"/>
                <a:gd name="T13" fmla="*/ 24 h 8088"/>
                <a:gd name="T14" fmla="*/ 96 w 200"/>
                <a:gd name="T15" fmla="*/ 0 h 8088"/>
                <a:gd name="T16" fmla="*/ 160 w 200"/>
                <a:gd name="T17" fmla="*/ 48 h 8088"/>
                <a:gd name="T18" fmla="*/ 160 w 200"/>
                <a:gd name="T19" fmla="*/ 176 h 8088"/>
                <a:gd name="T20" fmla="*/ 160 w 200"/>
                <a:gd name="T21" fmla="*/ 304 h 8088"/>
                <a:gd name="T22" fmla="*/ 168 w 200"/>
                <a:gd name="T23" fmla="*/ 400 h 8088"/>
                <a:gd name="T24" fmla="*/ 168 w 200"/>
                <a:gd name="T25" fmla="*/ 528 h 8088"/>
                <a:gd name="T26" fmla="*/ 168 w 200"/>
                <a:gd name="T27" fmla="*/ 744 h 8088"/>
                <a:gd name="T28" fmla="*/ 176 w 200"/>
                <a:gd name="T29" fmla="*/ 768 h 8088"/>
                <a:gd name="T30" fmla="*/ 176 w 200"/>
                <a:gd name="T31" fmla="*/ 1600 h 8088"/>
                <a:gd name="T32" fmla="*/ 176 w 200"/>
                <a:gd name="T33" fmla="*/ 2528 h 8088"/>
                <a:gd name="T34" fmla="*/ 176 w 200"/>
                <a:gd name="T35" fmla="*/ 3488 h 8088"/>
                <a:gd name="T36" fmla="*/ 184 w 200"/>
                <a:gd name="T37" fmla="*/ 4416 h 8088"/>
                <a:gd name="T38" fmla="*/ 184 w 200"/>
                <a:gd name="T39" fmla="*/ 4960 h 8088"/>
                <a:gd name="T40" fmla="*/ 184 w 200"/>
                <a:gd name="T41" fmla="*/ 5424 h 8088"/>
                <a:gd name="T42" fmla="*/ 192 w 200"/>
                <a:gd name="T43" fmla="*/ 5837 h 8088"/>
                <a:gd name="T44" fmla="*/ 192 w 200"/>
                <a:gd name="T45" fmla="*/ 6256 h 8088"/>
                <a:gd name="T46" fmla="*/ 192 w 200"/>
                <a:gd name="T47" fmla="*/ 6664 h 8088"/>
                <a:gd name="T48" fmla="*/ 192 w 200"/>
                <a:gd name="T49" fmla="*/ 7056 h 8088"/>
                <a:gd name="T50" fmla="*/ 200 w 200"/>
                <a:gd name="T51" fmla="*/ 7336 h 8088"/>
                <a:gd name="T52" fmla="*/ 200 w 200"/>
                <a:gd name="T53" fmla="*/ 7672 h 8088"/>
                <a:gd name="T54" fmla="*/ 200 w 200"/>
                <a:gd name="T55" fmla="*/ 8040 h 8088"/>
                <a:gd name="T56" fmla="*/ 152 w 200"/>
                <a:gd name="T57" fmla="*/ 7880 h 8088"/>
                <a:gd name="T58" fmla="*/ 152 w 200"/>
                <a:gd name="T59" fmla="*/ 7520 h 8088"/>
                <a:gd name="T60" fmla="*/ 144 w 200"/>
                <a:gd name="T61" fmla="*/ 7208 h 8088"/>
                <a:gd name="T62" fmla="*/ 144 w 200"/>
                <a:gd name="T63" fmla="*/ 6872 h 8088"/>
                <a:gd name="T64" fmla="*/ 144 w 200"/>
                <a:gd name="T65" fmla="*/ 6488 h 8088"/>
                <a:gd name="T66" fmla="*/ 144 w 200"/>
                <a:gd name="T67" fmla="*/ 6024 h 8088"/>
                <a:gd name="T68" fmla="*/ 136 w 200"/>
                <a:gd name="T69" fmla="*/ 5656 h 8088"/>
                <a:gd name="T70" fmla="*/ 136 w 200"/>
                <a:gd name="T71" fmla="*/ 5192 h 8088"/>
                <a:gd name="T72" fmla="*/ 136 w 200"/>
                <a:gd name="T73" fmla="*/ 4704 h 8088"/>
                <a:gd name="T74" fmla="*/ 136 w 200"/>
                <a:gd name="T75" fmla="*/ 3976 h 8088"/>
                <a:gd name="T76" fmla="*/ 128 w 200"/>
                <a:gd name="T77" fmla="*/ 3048 h 8088"/>
                <a:gd name="T78" fmla="*/ 128 w 200"/>
                <a:gd name="T79" fmla="*/ 2064 h 8088"/>
                <a:gd name="T80" fmla="*/ 128 w 200"/>
                <a:gd name="T81" fmla="*/ 1080 h 8088"/>
                <a:gd name="T82" fmla="*/ 144 w 200"/>
                <a:gd name="T83" fmla="*/ 744 h 8088"/>
                <a:gd name="T84" fmla="*/ 120 w 200"/>
                <a:gd name="T85" fmla="*/ 544 h 8088"/>
                <a:gd name="T86" fmla="*/ 120 w 200"/>
                <a:gd name="T87" fmla="*/ 416 h 8088"/>
                <a:gd name="T88" fmla="*/ 115 w 200"/>
                <a:gd name="T89" fmla="*/ 315 h 8088"/>
                <a:gd name="T90" fmla="*/ 112 w 200"/>
                <a:gd name="T91" fmla="*/ 192 h 8088"/>
                <a:gd name="T92" fmla="*/ 112 w 200"/>
                <a:gd name="T93" fmla="*/ 64 h 8088"/>
                <a:gd name="T94" fmla="*/ 104 w 200"/>
                <a:gd name="T95" fmla="*/ 48 h 8088"/>
                <a:gd name="T96" fmla="*/ 40 w 200"/>
                <a:gd name="T97" fmla="*/ 48 h 8088"/>
                <a:gd name="T98" fmla="*/ 64 w 200"/>
                <a:gd name="T99" fmla="*/ 96 h 8088"/>
                <a:gd name="T100" fmla="*/ 64 w 200"/>
                <a:gd name="T101" fmla="*/ 184 h 8088"/>
                <a:gd name="T102" fmla="*/ 64 w 200"/>
                <a:gd name="T103" fmla="*/ 272 h 8088"/>
                <a:gd name="T104" fmla="*/ 56 w 200"/>
                <a:gd name="T105" fmla="*/ 336 h 8088"/>
                <a:gd name="T106" fmla="*/ 56 w 200"/>
                <a:gd name="T107" fmla="*/ 416 h 8088"/>
                <a:gd name="T108" fmla="*/ 48 w 200"/>
                <a:gd name="T109" fmla="*/ 456 h 8088"/>
                <a:gd name="T110" fmla="*/ 0 w 200"/>
                <a:gd name="T111" fmla="*/ 480 h 8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0" h="8088">
                  <a:moveTo>
                    <a:pt x="0" y="480"/>
                  </a:moveTo>
                  <a:lnTo>
                    <a:pt x="0" y="464"/>
                  </a:lnTo>
                  <a:cubicBezTo>
                    <a:pt x="0" y="451"/>
                    <a:pt x="11" y="440"/>
                    <a:pt x="24" y="440"/>
                  </a:cubicBezTo>
                  <a:cubicBezTo>
                    <a:pt x="38" y="440"/>
                    <a:pt x="48" y="451"/>
                    <a:pt x="48" y="464"/>
                  </a:cubicBezTo>
                  <a:lnTo>
                    <a:pt x="48" y="472"/>
                  </a:lnTo>
                  <a:cubicBezTo>
                    <a:pt x="48" y="486"/>
                    <a:pt x="38" y="496"/>
                    <a:pt x="24" y="496"/>
                  </a:cubicBezTo>
                  <a:cubicBezTo>
                    <a:pt x="11" y="496"/>
                    <a:pt x="0" y="486"/>
                    <a:pt x="0" y="472"/>
                  </a:cubicBezTo>
                  <a:lnTo>
                    <a:pt x="0" y="464"/>
                  </a:lnTo>
                  <a:lnTo>
                    <a:pt x="0" y="456"/>
                  </a:lnTo>
                  <a:cubicBezTo>
                    <a:pt x="0" y="443"/>
                    <a:pt x="11" y="432"/>
                    <a:pt x="24" y="432"/>
                  </a:cubicBezTo>
                  <a:lnTo>
                    <a:pt x="32" y="432"/>
                  </a:lnTo>
                  <a:lnTo>
                    <a:pt x="8" y="456"/>
                  </a:lnTo>
                  <a:lnTo>
                    <a:pt x="8" y="448"/>
                  </a:lnTo>
                  <a:lnTo>
                    <a:pt x="8" y="440"/>
                  </a:lnTo>
                  <a:lnTo>
                    <a:pt x="8" y="432"/>
                  </a:lnTo>
                  <a:lnTo>
                    <a:pt x="8" y="424"/>
                  </a:lnTo>
                  <a:lnTo>
                    <a:pt x="8" y="416"/>
                  </a:lnTo>
                  <a:lnTo>
                    <a:pt x="8" y="408"/>
                  </a:lnTo>
                  <a:lnTo>
                    <a:pt x="8" y="400"/>
                  </a:lnTo>
                  <a:lnTo>
                    <a:pt x="8" y="392"/>
                  </a:lnTo>
                  <a:lnTo>
                    <a:pt x="8" y="384"/>
                  </a:lnTo>
                  <a:lnTo>
                    <a:pt x="8" y="368"/>
                  </a:lnTo>
                  <a:lnTo>
                    <a:pt x="8" y="360"/>
                  </a:lnTo>
                  <a:lnTo>
                    <a:pt x="8" y="352"/>
                  </a:lnTo>
                  <a:lnTo>
                    <a:pt x="8" y="336"/>
                  </a:lnTo>
                  <a:lnTo>
                    <a:pt x="8" y="328"/>
                  </a:lnTo>
                  <a:lnTo>
                    <a:pt x="8" y="320"/>
                  </a:lnTo>
                  <a:lnTo>
                    <a:pt x="8" y="304"/>
                  </a:lnTo>
                  <a:lnTo>
                    <a:pt x="8" y="296"/>
                  </a:lnTo>
                  <a:cubicBezTo>
                    <a:pt x="8" y="293"/>
                    <a:pt x="9" y="289"/>
                    <a:pt x="11" y="286"/>
                  </a:cubicBezTo>
                  <a:lnTo>
                    <a:pt x="19" y="270"/>
                  </a:lnTo>
                  <a:lnTo>
                    <a:pt x="16" y="280"/>
                  </a:lnTo>
                  <a:lnTo>
                    <a:pt x="16" y="272"/>
                  </a:lnTo>
                  <a:lnTo>
                    <a:pt x="16" y="264"/>
                  </a:lnTo>
                  <a:lnTo>
                    <a:pt x="16" y="248"/>
                  </a:lnTo>
                  <a:lnTo>
                    <a:pt x="16" y="240"/>
                  </a:lnTo>
                  <a:lnTo>
                    <a:pt x="16" y="232"/>
                  </a:lnTo>
                  <a:lnTo>
                    <a:pt x="16" y="216"/>
                  </a:lnTo>
                  <a:lnTo>
                    <a:pt x="16" y="208"/>
                  </a:lnTo>
                  <a:lnTo>
                    <a:pt x="16" y="200"/>
                  </a:lnTo>
                  <a:lnTo>
                    <a:pt x="16" y="184"/>
                  </a:lnTo>
                  <a:lnTo>
                    <a:pt x="16" y="176"/>
                  </a:lnTo>
                  <a:lnTo>
                    <a:pt x="16" y="160"/>
                  </a:lnTo>
                  <a:lnTo>
                    <a:pt x="16" y="152"/>
                  </a:lnTo>
                  <a:lnTo>
                    <a:pt x="16" y="144"/>
                  </a:lnTo>
                  <a:lnTo>
                    <a:pt x="16" y="128"/>
                  </a:lnTo>
                  <a:lnTo>
                    <a:pt x="16" y="120"/>
                  </a:lnTo>
                  <a:lnTo>
                    <a:pt x="16" y="112"/>
                  </a:lnTo>
                  <a:lnTo>
                    <a:pt x="16" y="96"/>
                  </a:lnTo>
                  <a:lnTo>
                    <a:pt x="16" y="88"/>
                  </a:lnTo>
                  <a:lnTo>
                    <a:pt x="16" y="80"/>
                  </a:lnTo>
                  <a:lnTo>
                    <a:pt x="16" y="64"/>
                  </a:lnTo>
                  <a:lnTo>
                    <a:pt x="16" y="56"/>
                  </a:lnTo>
                  <a:lnTo>
                    <a:pt x="16" y="48"/>
                  </a:lnTo>
                  <a:lnTo>
                    <a:pt x="16" y="32"/>
                  </a:ln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lnTo>
                    <a:pt x="48" y="0"/>
                  </a:lnTo>
                  <a:lnTo>
                    <a:pt x="56" y="0"/>
                  </a:lnTo>
                  <a:lnTo>
                    <a:pt x="64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6" y="0"/>
                  </a:lnTo>
                  <a:cubicBezTo>
                    <a:pt x="150" y="0"/>
                    <a:pt x="160" y="11"/>
                    <a:pt x="160" y="24"/>
                  </a:cubicBezTo>
                  <a:lnTo>
                    <a:pt x="160" y="32"/>
                  </a:lnTo>
                  <a:lnTo>
                    <a:pt x="160" y="48"/>
                  </a:lnTo>
                  <a:lnTo>
                    <a:pt x="160" y="64"/>
                  </a:lnTo>
                  <a:lnTo>
                    <a:pt x="160" y="80"/>
                  </a:lnTo>
                  <a:lnTo>
                    <a:pt x="160" y="96"/>
                  </a:lnTo>
                  <a:lnTo>
                    <a:pt x="160" y="112"/>
                  </a:lnTo>
                  <a:lnTo>
                    <a:pt x="160" y="128"/>
                  </a:lnTo>
                  <a:lnTo>
                    <a:pt x="160" y="144"/>
                  </a:lnTo>
                  <a:lnTo>
                    <a:pt x="160" y="160"/>
                  </a:lnTo>
                  <a:lnTo>
                    <a:pt x="160" y="176"/>
                  </a:lnTo>
                  <a:lnTo>
                    <a:pt x="160" y="192"/>
                  </a:lnTo>
                  <a:lnTo>
                    <a:pt x="160" y="208"/>
                  </a:lnTo>
                  <a:lnTo>
                    <a:pt x="160" y="224"/>
                  </a:lnTo>
                  <a:lnTo>
                    <a:pt x="160" y="240"/>
                  </a:lnTo>
                  <a:lnTo>
                    <a:pt x="160" y="256"/>
                  </a:lnTo>
                  <a:lnTo>
                    <a:pt x="160" y="272"/>
                  </a:lnTo>
                  <a:lnTo>
                    <a:pt x="160" y="288"/>
                  </a:lnTo>
                  <a:lnTo>
                    <a:pt x="160" y="304"/>
                  </a:lnTo>
                  <a:lnTo>
                    <a:pt x="158" y="294"/>
                  </a:lnTo>
                  <a:lnTo>
                    <a:pt x="166" y="310"/>
                  </a:lnTo>
                  <a:cubicBezTo>
                    <a:pt x="168" y="313"/>
                    <a:pt x="168" y="317"/>
                    <a:pt x="168" y="320"/>
                  </a:cubicBezTo>
                  <a:lnTo>
                    <a:pt x="168" y="336"/>
                  </a:lnTo>
                  <a:lnTo>
                    <a:pt x="168" y="352"/>
                  </a:lnTo>
                  <a:lnTo>
                    <a:pt x="168" y="368"/>
                  </a:lnTo>
                  <a:lnTo>
                    <a:pt x="168" y="384"/>
                  </a:lnTo>
                  <a:lnTo>
                    <a:pt x="168" y="400"/>
                  </a:lnTo>
                  <a:lnTo>
                    <a:pt x="168" y="416"/>
                  </a:lnTo>
                  <a:lnTo>
                    <a:pt x="168" y="432"/>
                  </a:lnTo>
                  <a:lnTo>
                    <a:pt x="168" y="448"/>
                  </a:lnTo>
                  <a:lnTo>
                    <a:pt x="168" y="464"/>
                  </a:lnTo>
                  <a:lnTo>
                    <a:pt x="168" y="480"/>
                  </a:lnTo>
                  <a:lnTo>
                    <a:pt x="168" y="496"/>
                  </a:lnTo>
                  <a:lnTo>
                    <a:pt x="168" y="512"/>
                  </a:lnTo>
                  <a:lnTo>
                    <a:pt x="168" y="528"/>
                  </a:lnTo>
                  <a:lnTo>
                    <a:pt x="168" y="544"/>
                  </a:lnTo>
                  <a:lnTo>
                    <a:pt x="168" y="744"/>
                  </a:lnTo>
                  <a:cubicBezTo>
                    <a:pt x="168" y="758"/>
                    <a:pt x="158" y="768"/>
                    <a:pt x="144" y="768"/>
                  </a:cubicBezTo>
                  <a:cubicBezTo>
                    <a:pt x="131" y="768"/>
                    <a:pt x="120" y="758"/>
                    <a:pt x="120" y="744"/>
                  </a:cubicBezTo>
                  <a:lnTo>
                    <a:pt x="120" y="720"/>
                  </a:lnTo>
                  <a:cubicBezTo>
                    <a:pt x="120" y="707"/>
                    <a:pt x="131" y="696"/>
                    <a:pt x="144" y="696"/>
                  </a:cubicBezTo>
                  <a:cubicBezTo>
                    <a:pt x="158" y="696"/>
                    <a:pt x="168" y="707"/>
                    <a:pt x="168" y="720"/>
                  </a:cubicBezTo>
                  <a:lnTo>
                    <a:pt x="168" y="744"/>
                  </a:lnTo>
                  <a:cubicBezTo>
                    <a:pt x="168" y="758"/>
                    <a:pt x="158" y="768"/>
                    <a:pt x="144" y="768"/>
                  </a:cubicBezTo>
                  <a:cubicBezTo>
                    <a:pt x="131" y="768"/>
                    <a:pt x="120" y="758"/>
                    <a:pt x="120" y="744"/>
                  </a:cubicBezTo>
                  <a:lnTo>
                    <a:pt x="120" y="720"/>
                  </a:lnTo>
                  <a:cubicBezTo>
                    <a:pt x="120" y="707"/>
                    <a:pt x="131" y="696"/>
                    <a:pt x="144" y="696"/>
                  </a:cubicBezTo>
                  <a:lnTo>
                    <a:pt x="152" y="696"/>
                  </a:lnTo>
                  <a:cubicBezTo>
                    <a:pt x="166" y="696"/>
                    <a:pt x="176" y="707"/>
                    <a:pt x="176" y="720"/>
                  </a:cubicBezTo>
                  <a:lnTo>
                    <a:pt x="176" y="744"/>
                  </a:lnTo>
                  <a:lnTo>
                    <a:pt x="176" y="768"/>
                  </a:lnTo>
                  <a:lnTo>
                    <a:pt x="176" y="800"/>
                  </a:lnTo>
                  <a:lnTo>
                    <a:pt x="176" y="872"/>
                  </a:lnTo>
                  <a:lnTo>
                    <a:pt x="176" y="976"/>
                  </a:lnTo>
                  <a:lnTo>
                    <a:pt x="176" y="1080"/>
                  </a:lnTo>
                  <a:lnTo>
                    <a:pt x="176" y="1208"/>
                  </a:lnTo>
                  <a:lnTo>
                    <a:pt x="176" y="1336"/>
                  </a:lnTo>
                  <a:lnTo>
                    <a:pt x="176" y="1472"/>
                  </a:lnTo>
                  <a:lnTo>
                    <a:pt x="176" y="1600"/>
                  </a:lnTo>
                  <a:lnTo>
                    <a:pt x="176" y="1704"/>
                  </a:lnTo>
                  <a:lnTo>
                    <a:pt x="176" y="1832"/>
                  </a:lnTo>
                  <a:lnTo>
                    <a:pt x="176" y="1960"/>
                  </a:lnTo>
                  <a:lnTo>
                    <a:pt x="176" y="2064"/>
                  </a:lnTo>
                  <a:lnTo>
                    <a:pt x="176" y="2192"/>
                  </a:lnTo>
                  <a:lnTo>
                    <a:pt x="176" y="2296"/>
                  </a:lnTo>
                  <a:lnTo>
                    <a:pt x="176" y="2424"/>
                  </a:lnTo>
                  <a:lnTo>
                    <a:pt x="176" y="2528"/>
                  </a:lnTo>
                  <a:lnTo>
                    <a:pt x="176" y="2656"/>
                  </a:lnTo>
                  <a:lnTo>
                    <a:pt x="176" y="2784"/>
                  </a:lnTo>
                  <a:lnTo>
                    <a:pt x="176" y="2920"/>
                  </a:lnTo>
                  <a:lnTo>
                    <a:pt x="176" y="3048"/>
                  </a:lnTo>
                  <a:lnTo>
                    <a:pt x="176" y="3152"/>
                  </a:lnTo>
                  <a:lnTo>
                    <a:pt x="176" y="3256"/>
                  </a:lnTo>
                  <a:lnTo>
                    <a:pt x="176" y="3384"/>
                  </a:lnTo>
                  <a:lnTo>
                    <a:pt x="176" y="3488"/>
                  </a:lnTo>
                  <a:lnTo>
                    <a:pt x="176" y="3616"/>
                  </a:lnTo>
                  <a:lnTo>
                    <a:pt x="184" y="3719"/>
                  </a:lnTo>
                  <a:lnTo>
                    <a:pt x="184" y="3848"/>
                  </a:lnTo>
                  <a:lnTo>
                    <a:pt x="184" y="3976"/>
                  </a:lnTo>
                  <a:lnTo>
                    <a:pt x="184" y="4104"/>
                  </a:lnTo>
                  <a:lnTo>
                    <a:pt x="184" y="4208"/>
                  </a:lnTo>
                  <a:lnTo>
                    <a:pt x="184" y="4312"/>
                  </a:lnTo>
                  <a:lnTo>
                    <a:pt x="184" y="4416"/>
                  </a:lnTo>
                  <a:lnTo>
                    <a:pt x="184" y="4520"/>
                  </a:lnTo>
                  <a:lnTo>
                    <a:pt x="184" y="4576"/>
                  </a:lnTo>
                  <a:lnTo>
                    <a:pt x="184" y="4648"/>
                  </a:lnTo>
                  <a:lnTo>
                    <a:pt x="184" y="4704"/>
                  </a:lnTo>
                  <a:lnTo>
                    <a:pt x="184" y="4776"/>
                  </a:lnTo>
                  <a:lnTo>
                    <a:pt x="184" y="4832"/>
                  </a:lnTo>
                  <a:lnTo>
                    <a:pt x="184" y="4880"/>
                  </a:lnTo>
                  <a:lnTo>
                    <a:pt x="184" y="4960"/>
                  </a:lnTo>
                  <a:lnTo>
                    <a:pt x="184" y="5016"/>
                  </a:lnTo>
                  <a:lnTo>
                    <a:pt x="184" y="5064"/>
                  </a:lnTo>
                  <a:lnTo>
                    <a:pt x="184" y="5112"/>
                  </a:lnTo>
                  <a:lnTo>
                    <a:pt x="184" y="5192"/>
                  </a:lnTo>
                  <a:lnTo>
                    <a:pt x="184" y="5248"/>
                  </a:lnTo>
                  <a:lnTo>
                    <a:pt x="184" y="5296"/>
                  </a:lnTo>
                  <a:lnTo>
                    <a:pt x="184" y="5376"/>
                  </a:lnTo>
                  <a:lnTo>
                    <a:pt x="184" y="5424"/>
                  </a:lnTo>
                  <a:lnTo>
                    <a:pt x="184" y="5480"/>
                  </a:lnTo>
                  <a:lnTo>
                    <a:pt x="184" y="5552"/>
                  </a:lnTo>
                  <a:lnTo>
                    <a:pt x="184" y="5608"/>
                  </a:lnTo>
                  <a:lnTo>
                    <a:pt x="184" y="5656"/>
                  </a:lnTo>
                  <a:lnTo>
                    <a:pt x="184" y="5712"/>
                  </a:lnTo>
                  <a:lnTo>
                    <a:pt x="184" y="5784"/>
                  </a:lnTo>
                  <a:lnTo>
                    <a:pt x="184" y="5781"/>
                  </a:lnTo>
                  <a:lnTo>
                    <a:pt x="192" y="5837"/>
                  </a:lnTo>
                  <a:cubicBezTo>
                    <a:pt x="192" y="5838"/>
                    <a:pt x="192" y="5839"/>
                    <a:pt x="192" y="5840"/>
                  </a:cubicBezTo>
                  <a:lnTo>
                    <a:pt x="192" y="5888"/>
                  </a:lnTo>
                  <a:lnTo>
                    <a:pt x="192" y="5968"/>
                  </a:lnTo>
                  <a:lnTo>
                    <a:pt x="192" y="6024"/>
                  </a:lnTo>
                  <a:lnTo>
                    <a:pt x="192" y="6072"/>
                  </a:lnTo>
                  <a:lnTo>
                    <a:pt x="192" y="6128"/>
                  </a:lnTo>
                  <a:lnTo>
                    <a:pt x="192" y="6176"/>
                  </a:lnTo>
                  <a:lnTo>
                    <a:pt x="192" y="6256"/>
                  </a:lnTo>
                  <a:lnTo>
                    <a:pt x="192" y="6304"/>
                  </a:lnTo>
                  <a:lnTo>
                    <a:pt x="192" y="6384"/>
                  </a:lnTo>
                  <a:lnTo>
                    <a:pt x="192" y="6432"/>
                  </a:lnTo>
                  <a:lnTo>
                    <a:pt x="192" y="6488"/>
                  </a:lnTo>
                  <a:lnTo>
                    <a:pt x="192" y="6536"/>
                  </a:lnTo>
                  <a:lnTo>
                    <a:pt x="192" y="6592"/>
                  </a:lnTo>
                  <a:lnTo>
                    <a:pt x="192" y="6616"/>
                  </a:lnTo>
                  <a:lnTo>
                    <a:pt x="192" y="6664"/>
                  </a:lnTo>
                  <a:lnTo>
                    <a:pt x="192" y="6720"/>
                  </a:lnTo>
                  <a:lnTo>
                    <a:pt x="192" y="6768"/>
                  </a:lnTo>
                  <a:lnTo>
                    <a:pt x="192" y="6824"/>
                  </a:lnTo>
                  <a:lnTo>
                    <a:pt x="192" y="6872"/>
                  </a:lnTo>
                  <a:lnTo>
                    <a:pt x="192" y="6928"/>
                  </a:lnTo>
                  <a:lnTo>
                    <a:pt x="192" y="6976"/>
                  </a:lnTo>
                  <a:lnTo>
                    <a:pt x="192" y="7032"/>
                  </a:lnTo>
                  <a:lnTo>
                    <a:pt x="192" y="7056"/>
                  </a:lnTo>
                  <a:lnTo>
                    <a:pt x="192" y="7080"/>
                  </a:lnTo>
                  <a:lnTo>
                    <a:pt x="192" y="7104"/>
                  </a:lnTo>
                  <a:lnTo>
                    <a:pt x="192" y="7160"/>
                  </a:lnTo>
                  <a:lnTo>
                    <a:pt x="192" y="7208"/>
                  </a:lnTo>
                  <a:lnTo>
                    <a:pt x="192" y="7288"/>
                  </a:lnTo>
                  <a:lnTo>
                    <a:pt x="192" y="7285"/>
                  </a:lnTo>
                  <a:lnTo>
                    <a:pt x="200" y="7333"/>
                  </a:lnTo>
                  <a:cubicBezTo>
                    <a:pt x="200" y="7334"/>
                    <a:pt x="200" y="7335"/>
                    <a:pt x="200" y="7336"/>
                  </a:cubicBezTo>
                  <a:lnTo>
                    <a:pt x="200" y="7392"/>
                  </a:lnTo>
                  <a:lnTo>
                    <a:pt x="200" y="7440"/>
                  </a:lnTo>
                  <a:lnTo>
                    <a:pt x="200" y="7496"/>
                  </a:lnTo>
                  <a:lnTo>
                    <a:pt x="200" y="7520"/>
                  </a:lnTo>
                  <a:lnTo>
                    <a:pt x="200" y="7576"/>
                  </a:lnTo>
                  <a:lnTo>
                    <a:pt x="200" y="7600"/>
                  </a:lnTo>
                  <a:lnTo>
                    <a:pt x="200" y="7648"/>
                  </a:lnTo>
                  <a:lnTo>
                    <a:pt x="200" y="7672"/>
                  </a:lnTo>
                  <a:lnTo>
                    <a:pt x="200" y="7728"/>
                  </a:lnTo>
                  <a:lnTo>
                    <a:pt x="200" y="7776"/>
                  </a:lnTo>
                  <a:lnTo>
                    <a:pt x="200" y="7832"/>
                  </a:lnTo>
                  <a:lnTo>
                    <a:pt x="200" y="7880"/>
                  </a:lnTo>
                  <a:lnTo>
                    <a:pt x="200" y="7936"/>
                  </a:lnTo>
                  <a:lnTo>
                    <a:pt x="200" y="7960"/>
                  </a:lnTo>
                  <a:lnTo>
                    <a:pt x="200" y="8016"/>
                  </a:lnTo>
                  <a:lnTo>
                    <a:pt x="200" y="8040"/>
                  </a:lnTo>
                  <a:lnTo>
                    <a:pt x="200" y="8064"/>
                  </a:lnTo>
                  <a:cubicBezTo>
                    <a:pt x="200" y="8078"/>
                    <a:pt x="190" y="8088"/>
                    <a:pt x="176" y="8088"/>
                  </a:cubicBezTo>
                  <a:cubicBezTo>
                    <a:pt x="163" y="8088"/>
                    <a:pt x="152" y="8078"/>
                    <a:pt x="152" y="8064"/>
                  </a:cubicBezTo>
                  <a:lnTo>
                    <a:pt x="152" y="8040"/>
                  </a:lnTo>
                  <a:lnTo>
                    <a:pt x="152" y="8016"/>
                  </a:lnTo>
                  <a:lnTo>
                    <a:pt x="152" y="7960"/>
                  </a:lnTo>
                  <a:lnTo>
                    <a:pt x="152" y="7936"/>
                  </a:lnTo>
                  <a:lnTo>
                    <a:pt x="152" y="7880"/>
                  </a:lnTo>
                  <a:lnTo>
                    <a:pt x="152" y="7832"/>
                  </a:lnTo>
                  <a:lnTo>
                    <a:pt x="152" y="7776"/>
                  </a:lnTo>
                  <a:lnTo>
                    <a:pt x="152" y="7728"/>
                  </a:lnTo>
                  <a:lnTo>
                    <a:pt x="152" y="7672"/>
                  </a:lnTo>
                  <a:lnTo>
                    <a:pt x="152" y="7648"/>
                  </a:lnTo>
                  <a:lnTo>
                    <a:pt x="152" y="7600"/>
                  </a:lnTo>
                  <a:lnTo>
                    <a:pt x="152" y="7576"/>
                  </a:lnTo>
                  <a:lnTo>
                    <a:pt x="152" y="7520"/>
                  </a:lnTo>
                  <a:lnTo>
                    <a:pt x="152" y="7496"/>
                  </a:lnTo>
                  <a:lnTo>
                    <a:pt x="152" y="7440"/>
                  </a:lnTo>
                  <a:lnTo>
                    <a:pt x="152" y="7392"/>
                  </a:lnTo>
                  <a:lnTo>
                    <a:pt x="152" y="7336"/>
                  </a:lnTo>
                  <a:lnTo>
                    <a:pt x="153" y="7340"/>
                  </a:lnTo>
                  <a:lnTo>
                    <a:pt x="145" y="7292"/>
                  </a:lnTo>
                  <a:cubicBezTo>
                    <a:pt x="145" y="7291"/>
                    <a:pt x="144" y="7290"/>
                    <a:pt x="144" y="7288"/>
                  </a:cubicBezTo>
                  <a:lnTo>
                    <a:pt x="144" y="7208"/>
                  </a:lnTo>
                  <a:lnTo>
                    <a:pt x="144" y="7160"/>
                  </a:lnTo>
                  <a:lnTo>
                    <a:pt x="144" y="7104"/>
                  </a:lnTo>
                  <a:lnTo>
                    <a:pt x="144" y="7080"/>
                  </a:lnTo>
                  <a:lnTo>
                    <a:pt x="144" y="7056"/>
                  </a:lnTo>
                  <a:lnTo>
                    <a:pt x="144" y="7032"/>
                  </a:lnTo>
                  <a:lnTo>
                    <a:pt x="144" y="6976"/>
                  </a:lnTo>
                  <a:lnTo>
                    <a:pt x="144" y="6928"/>
                  </a:lnTo>
                  <a:lnTo>
                    <a:pt x="144" y="6872"/>
                  </a:lnTo>
                  <a:lnTo>
                    <a:pt x="144" y="6824"/>
                  </a:lnTo>
                  <a:lnTo>
                    <a:pt x="144" y="6768"/>
                  </a:lnTo>
                  <a:lnTo>
                    <a:pt x="144" y="6720"/>
                  </a:lnTo>
                  <a:lnTo>
                    <a:pt x="144" y="6664"/>
                  </a:lnTo>
                  <a:lnTo>
                    <a:pt x="144" y="6616"/>
                  </a:lnTo>
                  <a:lnTo>
                    <a:pt x="144" y="6592"/>
                  </a:lnTo>
                  <a:lnTo>
                    <a:pt x="144" y="6536"/>
                  </a:lnTo>
                  <a:lnTo>
                    <a:pt x="144" y="6488"/>
                  </a:lnTo>
                  <a:lnTo>
                    <a:pt x="144" y="6432"/>
                  </a:lnTo>
                  <a:lnTo>
                    <a:pt x="144" y="6384"/>
                  </a:lnTo>
                  <a:lnTo>
                    <a:pt x="144" y="6304"/>
                  </a:lnTo>
                  <a:lnTo>
                    <a:pt x="144" y="6256"/>
                  </a:lnTo>
                  <a:lnTo>
                    <a:pt x="144" y="6176"/>
                  </a:lnTo>
                  <a:lnTo>
                    <a:pt x="144" y="6128"/>
                  </a:lnTo>
                  <a:lnTo>
                    <a:pt x="144" y="6072"/>
                  </a:lnTo>
                  <a:lnTo>
                    <a:pt x="144" y="6024"/>
                  </a:lnTo>
                  <a:lnTo>
                    <a:pt x="144" y="5968"/>
                  </a:lnTo>
                  <a:lnTo>
                    <a:pt x="144" y="5888"/>
                  </a:lnTo>
                  <a:lnTo>
                    <a:pt x="144" y="5840"/>
                  </a:lnTo>
                  <a:lnTo>
                    <a:pt x="145" y="5844"/>
                  </a:lnTo>
                  <a:lnTo>
                    <a:pt x="137" y="5788"/>
                  </a:lnTo>
                  <a:cubicBezTo>
                    <a:pt x="137" y="5787"/>
                    <a:pt x="136" y="5786"/>
                    <a:pt x="136" y="5784"/>
                  </a:cubicBezTo>
                  <a:lnTo>
                    <a:pt x="136" y="5712"/>
                  </a:lnTo>
                  <a:lnTo>
                    <a:pt x="136" y="5656"/>
                  </a:lnTo>
                  <a:lnTo>
                    <a:pt x="136" y="5608"/>
                  </a:lnTo>
                  <a:lnTo>
                    <a:pt x="136" y="5552"/>
                  </a:lnTo>
                  <a:lnTo>
                    <a:pt x="136" y="5480"/>
                  </a:lnTo>
                  <a:lnTo>
                    <a:pt x="136" y="5424"/>
                  </a:lnTo>
                  <a:lnTo>
                    <a:pt x="136" y="5376"/>
                  </a:lnTo>
                  <a:lnTo>
                    <a:pt x="136" y="5296"/>
                  </a:lnTo>
                  <a:lnTo>
                    <a:pt x="136" y="5248"/>
                  </a:lnTo>
                  <a:lnTo>
                    <a:pt x="136" y="5192"/>
                  </a:lnTo>
                  <a:lnTo>
                    <a:pt x="136" y="5112"/>
                  </a:lnTo>
                  <a:lnTo>
                    <a:pt x="136" y="5064"/>
                  </a:lnTo>
                  <a:lnTo>
                    <a:pt x="136" y="5016"/>
                  </a:lnTo>
                  <a:lnTo>
                    <a:pt x="136" y="4960"/>
                  </a:lnTo>
                  <a:lnTo>
                    <a:pt x="136" y="4880"/>
                  </a:lnTo>
                  <a:lnTo>
                    <a:pt x="136" y="4832"/>
                  </a:lnTo>
                  <a:lnTo>
                    <a:pt x="136" y="4776"/>
                  </a:lnTo>
                  <a:lnTo>
                    <a:pt x="136" y="4704"/>
                  </a:lnTo>
                  <a:lnTo>
                    <a:pt x="136" y="4648"/>
                  </a:lnTo>
                  <a:lnTo>
                    <a:pt x="136" y="4576"/>
                  </a:lnTo>
                  <a:lnTo>
                    <a:pt x="136" y="4520"/>
                  </a:lnTo>
                  <a:lnTo>
                    <a:pt x="136" y="4416"/>
                  </a:lnTo>
                  <a:lnTo>
                    <a:pt x="136" y="4312"/>
                  </a:lnTo>
                  <a:lnTo>
                    <a:pt x="136" y="4208"/>
                  </a:lnTo>
                  <a:lnTo>
                    <a:pt x="136" y="4104"/>
                  </a:lnTo>
                  <a:lnTo>
                    <a:pt x="136" y="3976"/>
                  </a:lnTo>
                  <a:lnTo>
                    <a:pt x="136" y="3848"/>
                  </a:lnTo>
                  <a:lnTo>
                    <a:pt x="137" y="3722"/>
                  </a:lnTo>
                  <a:lnTo>
                    <a:pt x="128" y="3616"/>
                  </a:lnTo>
                  <a:lnTo>
                    <a:pt x="128" y="3488"/>
                  </a:lnTo>
                  <a:lnTo>
                    <a:pt x="128" y="3384"/>
                  </a:lnTo>
                  <a:lnTo>
                    <a:pt x="128" y="3256"/>
                  </a:lnTo>
                  <a:lnTo>
                    <a:pt x="128" y="3152"/>
                  </a:lnTo>
                  <a:lnTo>
                    <a:pt x="128" y="3048"/>
                  </a:lnTo>
                  <a:lnTo>
                    <a:pt x="128" y="2920"/>
                  </a:lnTo>
                  <a:lnTo>
                    <a:pt x="128" y="2784"/>
                  </a:lnTo>
                  <a:lnTo>
                    <a:pt x="128" y="2656"/>
                  </a:lnTo>
                  <a:lnTo>
                    <a:pt x="128" y="2528"/>
                  </a:lnTo>
                  <a:lnTo>
                    <a:pt x="128" y="2424"/>
                  </a:lnTo>
                  <a:lnTo>
                    <a:pt x="128" y="2296"/>
                  </a:lnTo>
                  <a:lnTo>
                    <a:pt x="128" y="2192"/>
                  </a:lnTo>
                  <a:lnTo>
                    <a:pt x="128" y="2064"/>
                  </a:lnTo>
                  <a:lnTo>
                    <a:pt x="128" y="1960"/>
                  </a:lnTo>
                  <a:lnTo>
                    <a:pt x="128" y="1832"/>
                  </a:lnTo>
                  <a:lnTo>
                    <a:pt x="128" y="1704"/>
                  </a:lnTo>
                  <a:lnTo>
                    <a:pt x="128" y="1600"/>
                  </a:lnTo>
                  <a:lnTo>
                    <a:pt x="128" y="1472"/>
                  </a:lnTo>
                  <a:lnTo>
                    <a:pt x="128" y="1336"/>
                  </a:lnTo>
                  <a:lnTo>
                    <a:pt x="128" y="1208"/>
                  </a:lnTo>
                  <a:lnTo>
                    <a:pt x="128" y="1080"/>
                  </a:lnTo>
                  <a:lnTo>
                    <a:pt x="128" y="976"/>
                  </a:lnTo>
                  <a:lnTo>
                    <a:pt x="128" y="872"/>
                  </a:lnTo>
                  <a:lnTo>
                    <a:pt x="128" y="800"/>
                  </a:lnTo>
                  <a:lnTo>
                    <a:pt x="128" y="768"/>
                  </a:lnTo>
                  <a:lnTo>
                    <a:pt x="128" y="744"/>
                  </a:lnTo>
                  <a:lnTo>
                    <a:pt x="128" y="720"/>
                  </a:lnTo>
                  <a:lnTo>
                    <a:pt x="152" y="744"/>
                  </a:lnTo>
                  <a:lnTo>
                    <a:pt x="144" y="744"/>
                  </a:lnTo>
                  <a:lnTo>
                    <a:pt x="168" y="720"/>
                  </a:lnTo>
                  <a:lnTo>
                    <a:pt x="168" y="744"/>
                  </a:lnTo>
                  <a:lnTo>
                    <a:pt x="120" y="744"/>
                  </a:lnTo>
                  <a:lnTo>
                    <a:pt x="120" y="720"/>
                  </a:lnTo>
                  <a:lnTo>
                    <a:pt x="168" y="720"/>
                  </a:lnTo>
                  <a:lnTo>
                    <a:pt x="168" y="744"/>
                  </a:lnTo>
                  <a:lnTo>
                    <a:pt x="120" y="744"/>
                  </a:lnTo>
                  <a:lnTo>
                    <a:pt x="120" y="544"/>
                  </a:lnTo>
                  <a:lnTo>
                    <a:pt x="120" y="528"/>
                  </a:lnTo>
                  <a:lnTo>
                    <a:pt x="120" y="512"/>
                  </a:lnTo>
                  <a:lnTo>
                    <a:pt x="120" y="496"/>
                  </a:lnTo>
                  <a:lnTo>
                    <a:pt x="120" y="480"/>
                  </a:lnTo>
                  <a:lnTo>
                    <a:pt x="120" y="464"/>
                  </a:lnTo>
                  <a:lnTo>
                    <a:pt x="120" y="448"/>
                  </a:lnTo>
                  <a:lnTo>
                    <a:pt x="120" y="432"/>
                  </a:lnTo>
                  <a:lnTo>
                    <a:pt x="120" y="416"/>
                  </a:lnTo>
                  <a:lnTo>
                    <a:pt x="120" y="400"/>
                  </a:lnTo>
                  <a:lnTo>
                    <a:pt x="120" y="384"/>
                  </a:lnTo>
                  <a:lnTo>
                    <a:pt x="120" y="368"/>
                  </a:lnTo>
                  <a:lnTo>
                    <a:pt x="120" y="352"/>
                  </a:lnTo>
                  <a:lnTo>
                    <a:pt x="120" y="336"/>
                  </a:lnTo>
                  <a:lnTo>
                    <a:pt x="120" y="320"/>
                  </a:lnTo>
                  <a:lnTo>
                    <a:pt x="123" y="331"/>
                  </a:lnTo>
                  <a:lnTo>
                    <a:pt x="115" y="315"/>
                  </a:lnTo>
                  <a:cubicBezTo>
                    <a:pt x="113" y="312"/>
                    <a:pt x="112" y="308"/>
                    <a:pt x="112" y="304"/>
                  </a:cubicBezTo>
                  <a:lnTo>
                    <a:pt x="112" y="288"/>
                  </a:lnTo>
                  <a:lnTo>
                    <a:pt x="112" y="272"/>
                  </a:lnTo>
                  <a:lnTo>
                    <a:pt x="112" y="256"/>
                  </a:lnTo>
                  <a:lnTo>
                    <a:pt x="112" y="240"/>
                  </a:lnTo>
                  <a:lnTo>
                    <a:pt x="112" y="224"/>
                  </a:lnTo>
                  <a:lnTo>
                    <a:pt x="112" y="208"/>
                  </a:lnTo>
                  <a:lnTo>
                    <a:pt x="112" y="192"/>
                  </a:lnTo>
                  <a:lnTo>
                    <a:pt x="112" y="176"/>
                  </a:lnTo>
                  <a:lnTo>
                    <a:pt x="112" y="160"/>
                  </a:lnTo>
                  <a:lnTo>
                    <a:pt x="112" y="144"/>
                  </a:lnTo>
                  <a:lnTo>
                    <a:pt x="112" y="128"/>
                  </a:lnTo>
                  <a:lnTo>
                    <a:pt x="112" y="112"/>
                  </a:lnTo>
                  <a:lnTo>
                    <a:pt x="112" y="96"/>
                  </a:lnTo>
                  <a:lnTo>
                    <a:pt x="112" y="80"/>
                  </a:lnTo>
                  <a:lnTo>
                    <a:pt x="112" y="64"/>
                  </a:lnTo>
                  <a:lnTo>
                    <a:pt x="112" y="48"/>
                  </a:lnTo>
                  <a:lnTo>
                    <a:pt x="112" y="32"/>
                  </a:lnTo>
                  <a:lnTo>
                    <a:pt x="112" y="24"/>
                  </a:lnTo>
                  <a:lnTo>
                    <a:pt x="136" y="48"/>
                  </a:lnTo>
                  <a:lnTo>
                    <a:pt x="128" y="48"/>
                  </a:lnTo>
                  <a:lnTo>
                    <a:pt x="120" y="48"/>
                  </a:lnTo>
                  <a:lnTo>
                    <a:pt x="112" y="48"/>
                  </a:lnTo>
                  <a:lnTo>
                    <a:pt x="104" y="48"/>
                  </a:lnTo>
                  <a:lnTo>
                    <a:pt x="96" y="48"/>
                  </a:lnTo>
                  <a:lnTo>
                    <a:pt x="88" y="48"/>
                  </a:lnTo>
                  <a:lnTo>
                    <a:pt x="80" y="48"/>
                  </a:lnTo>
                  <a:lnTo>
                    <a:pt x="72" y="48"/>
                  </a:lnTo>
                  <a:lnTo>
                    <a:pt x="64" y="48"/>
                  </a:lnTo>
                  <a:lnTo>
                    <a:pt x="56" y="48"/>
                  </a:lnTo>
                  <a:lnTo>
                    <a:pt x="48" y="48"/>
                  </a:lnTo>
                  <a:lnTo>
                    <a:pt x="40" y="48"/>
                  </a:lnTo>
                  <a:lnTo>
                    <a:pt x="64" y="24"/>
                  </a:lnTo>
                  <a:lnTo>
                    <a:pt x="64" y="32"/>
                  </a:lnTo>
                  <a:lnTo>
                    <a:pt x="64" y="48"/>
                  </a:lnTo>
                  <a:lnTo>
                    <a:pt x="64" y="56"/>
                  </a:lnTo>
                  <a:lnTo>
                    <a:pt x="64" y="64"/>
                  </a:lnTo>
                  <a:lnTo>
                    <a:pt x="64" y="80"/>
                  </a:lnTo>
                  <a:lnTo>
                    <a:pt x="64" y="88"/>
                  </a:lnTo>
                  <a:lnTo>
                    <a:pt x="64" y="96"/>
                  </a:lnTo>
                  <a:lnTo>
                    <a:pt x="64" y="112"/>
                  </a:lnTo>
                  <a:lnTo>
                    <a:pt x="64" y="120"/>
                  </a:lnTo>
                  <a:lnTo>
                    <a:pt x="64" y="128"/>
                  </a:lnTo>
                  <a:lnTo>
                    <a:pt x="64" y="144"/>
                  </a:lnTo>
                  <a:lnTo>
                    <a:pt x="64" y="152"/>
                  </a:lnTo>
                  <a:lnTo>
                    <a:pt x="64" y="160"/>
                  </a:lnTo>
                  <a:lnTo>
                    <a:pt x="64" y="176"/>
                  </a:lnTo>
                  <a:lnTo>
                    <a:pt x="64" y="184"/>
                  </a:lnTo>
                  <a:lnTo>
                    <a:pt x="64" y="200"/>
                  </a:lnTo>
                  <a:lnTo>
                    <a:pt x="64" y="208"/>
                  </a:lnTo>
                  <a:lnTo>
                    <a:pt x="64" y="216"/>
                  </a:lnTo>
                  <a:lnTo>
                    <a:pt x="64" y="232"/>
                  </a:lnTo>
                  <a:lnTo>
                    <a:pt x="64" y="240"/>
                  </a:lnTo>
                  <a:lnTo>
                    <a:pt x="64" y="248"/>
                  </a:lnTo>
                  <a:lnTo>
                    <a:pt x="64" y="264"/>
                  </a:lnTo>
                  <a:lnTo>
                    <a:pt x="64" y="272"/>
                  </a:lnTo>
                  <a:lnTo>
                    <a:pt x="64" y="280"/>
                  </a:lnTo>
                  <a:cubicBezTo>
                    <a:pt x="64" y="284"/>
                    <a:pt x="64" y="288"/>
                    <a:pt x="62" y="291"/>
                  </a:cubicBezTo>
                  <a:lnTo>
                    <a:pt x="54" y="307"/>
                  </a:lnTo>
                  <a:lnTo>
                    <a:pt x="56" y="296"/>
                  </a:lnTo>
                  <a:lnTo>
                    <a:pt x="56" y="304"/>
                  </a:lnTo>
                  <a:lnTo>
                    <a:pt x="56" y="320"/>
                  </a:lnTo>
                  <a:lnTo>
                    <a:pt x="56" y="328"/>
                  </a:lnTo>
                  <a:lnTo>
                    <a:pt x="56" y="336"/>
                  </a:lnTo>
                  <a:lnTo>
                    <a:pt x="56" y="352"/>
                  </a:lnTo>
                  <a:lnTo>
                    <a:pt x="56" y="360"/>
                  </a:lnTo>
                  <a:lnTo>
                    <a:pt x="56" y="368"/>
                  </a:lnTo>
                  <a:lnTo>
                    <a:pt x="56" y="384"/>
                  </a:lnTo>
                  <a:lnTo>
                    <a:pt x="56" y="392"/>
                  </a:lnTo>
                  <a:lnTo>
                    <a:pt x="56" y="400"/>
                  </a:lnTo>
                  <a:lnTo>
                    <a:pt x="56" y="408"/>
                  </a:lnTo>
                  <a:lnTo>
                    <a:pt x="56" y="416"/>
                  </a:lnTo>
                  <a:lnTo>
                    <a:pt x="56" y="424"/>
                  </a:lnTo>
                  <a:lnTo>
                    <a:pt x="56" y="432"/>
                  </a:lnTo>
                  <a:lnTo>
                    <a:pt x="56" y="440"/>
                  </a:lnTo>
                  <a:lnTo>
                    <a:pt x="56" y="448"/>
                  </a:lnTo>
                  <a:lnTo>
                    <a:pt x="56" y="456"/>
                  </a:lnTo>
                  <a:cubicBezTo>
                    <a:pt x="56" y="470"/>
                    <a:pt x="46" y="480"/>
                    <a:pt x="32" y="480"/>
                  </a:cubicBezTo>
                  <a:lnTo>
                    <a:pt x="24" y="480"/>
                  </a:lnTo>
                  <a:lnTo>
                    <a:pt x="48" y="456"/>
                  </a:lnTo>
                  <a:lnTo>
                    <a:pt x="48" y="464"/>
                  </a:lnTo>
                  <a:lnTo>
                    <a:pt x="48" y="472"/>
                  </a:lnTo>
                  <a:lnTo>
                    <a:pt x="0" y="472"/>
                  </a:lnTo>
                  <a:lnTo>
                    <a:pt x="0" y="464"/>
                  </a:lnTo>
                  <a:lnTo>
                    <a:pt x="48" y="464"/>
                  </a:lnTo>
                  <a:lnTo>
                    <a:pt x="48" y="480"/>
                  </a:lnTo>
                  <a:cubicBezTo>
                    <a:pt x="48" y="494"/>
                    <a:pt x="38" y="504"/>
                    <a:pt x="24" y="504"/>
                  </a:cubicBezTo>
                  <a:cubicBezTo>
                    <a:pt x="11" y="504"/>
                    <a:pt x="0" y="494"/>
                    <a:pt x="0" y="4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4" name="Freeform 46"/>
            <p:cNvSpPr>
              <a:spLocks/>
            </p:cNvSpPr>
            <p:nvPr/>
          </p:nvSpPr>
          <p:spPr bwMode="auto">
            <a:xfrm>
              <a:off x="3573935" y="4949338"/>
              <a:ext cx="35354" cy="536137"/>
            </a:xfrm>
            <a:custGeom>
              <a:avLst/>
              <a:gdLst>
                <a:gd name="T0" fmla="*/ 56 w 296"/>
                <a:gd name="T1" fmla="*/ 2376 h 2890"/>
                <a:gd name="T2" fmla="*/ 56 w 296"/>
                <a:gd name="T3" fmla="*/ 2656 h 2890"/>
                <a:gd name="T4" fmla="*/ 64 w 296"/>
                <a:gd name="T5" fmla="*/ 2864 h 2890"/>
                <a:gd name="T6" fmla="*/ 24 w 296"/>
                <a:gd name="T7" fmla="*/ 2688 h 2890"/>
                <a:gd name="T8" fmla="*/ 32 w 296"/>
                <a:gd name="T9" fmla="*/ 2792 h 2890"/>
                <a:gd name="T10" fmla="*/ 56 w 296"/>
                <a:gd name="T11" fmla="*/ 2768 h 2890"/>
                <a:gd name="T12" fmla="*/ 96 w 296"/>
                <a:gd name="T13" fmla="*/ 2792 h 2890"/>
                <a:gd name="T14" fmla="*/ 58 w 296"/>
                <a:gd name="T15" fmla="*/ 2833 h 2890"/>
                <a:gd name="T16" fmla="*/ 88 w 296"/>
                <a:gd name="T17" fmla="*/ 2840 h 2890"/>
                <a:gd name="T18" fmla="*/ 112 w 296"/>
                <a:gd name="T19" fmla="*/ 2864 h 2890"/>
                <a:gd name="T20" fmla="*/ 88 w 296"/>
                <a:gd name="T21" fmla="*/ 2864 h 2890"/>
                <a:gd name="T22" fmla="*/ 144 w 296"/>
                <a:gd name="T23" fmla="*/ 2864 h 2890"/>
                <a:gd name="T24" fmla="*/ 128 w 296"/>
                <a:gd name="T25" fmla="*/ 2816 h 2890"/>
                <a:gd name="T26" fmla="*/ 120 w 296"/>
                <a:gd name="T27" fmla="*/ 2864 h 2890"/>
                <a:gd name="T28" fmla="*/ 144 w 296"/>
                <a:gd name="T29" fmla="*/ 2840 h 2890"/>
                <a:gd name="T30" fmla="*/ 192 w 296"/>
                <a:gd name="T31" fmla="*/ 2840 h 2890"/>
                <a:gd name="T32" fmla="*/ 152 w 296"/>
                <a:gd name="T33" fmla="*/ 2840 h 2890"/>
                <a:gd name="T34" fmla="*/ 184 w 296"/>
                <a:gd name="T35" fmla="*/ 2840 h 2890"/>
                <a:gd name="T36" fmla="*/ 208 w 296"/>
                <a:gd name="T37" fmla="*/ 2864 h 2890"/>
                <a:gd name="T38" fmla="*/ 176 w 296"/>
                <a:gd name="T39" fmla="*/ 2840 h 2890"/>
                <a:gd name="T40" fmla="*/ 184 w 296"/>
                <a:gd name="T41" fmla="*/ 2840 h 2890"/>
                <a:gd name="T42" fmla="*/ 216 w 296"/>
                <a:gd name="T43" fmla="*/ 2840 h 2890"/>
                <a:gd name="T44" fmla="*/ 248 w 296"/>
                <a:gd name="T45" fmla="*/ 2840 h 2890"/>
                <a:gd name="T46" fmla="*/ 232 w 296"/>
                <a:gd name="T47" fmla="*/ 2736 h 2890"/>
                <a:gd name="T48" fmla="*/ 216 w 296"/>
                <a:gd name="T49" fmla="*/ 2792 h 2890"/>
                <a:gd name="T50" fmla="*/ 224 w 296"/>
                <a:gd name="T51" fmla="*/ 2688 h 2890"/>
                <a:gd name="T52" fmla="*/ 224 w 296"/>
                <a:gd name="T53" fmla="*/ 2552 h 2890"/>
                <a:gd name="T54" fmla="*/ 232 w 296"/>
                <a:gd name="T55" fmla="*/ 2296 h 2890"/>
                <a:gd name="T56" fmla="*/ 232 w 296"/>
                <a:gd name="T57" fmla="*/ 1936 h 2890"/>
                <a:gd name="T58" fmla="*/ 240 w 296"/>
                <a:gd name="T59" fmla="*/ 1648 h 2890"/>
                <a:gd name="T60" fmla="*/ 240 w 296"/>
                <a:gd name="T61" fmla="*/ 952 h 2890"/>
                <a:gd name="T62" fmla="*/ 241 w 296"/>
                <a:gd name="T63" fmla="*/ 301 h 2890"/>
                <a:gd name="T64" fmla="*/ 296 w 296"/>
                <a:gd name="T65" fmla="*/ 260 h 2890"/>
                <a:gd name="T66" fmla="*/ 288 w 296"/>
                <a:gd name="T67" fmla="*/ 904 h 2890"/>
                <a:gd name="T68" fmla="*/ 288 w 296"/>
                <a:gd name="T69" fmla="*/ 1624 h 2890"/>
                <a:gd name="T70" fmla="*/ 280 w 296"/>
                <a:gd name="T71" fmla="*/ 1912 h 2890"/>
                <a:gd name="T72" fmla="*/ 280 w 296"/>
                <a:gd name="T73" fmla="*/ 2248 h 2890"/>
                <a:gd name="T74" fmla="*/ 272 w 296"/>
                <a:gd name="T75" fmla="*/ 2528 h 2890"/>
                <a:gd name="T76" fmla="*/ 272 w 296"/>
                <a:gd name="T77" fmla="*/ 2712 h 2890"/>
                <a:gd name="T78" fmla="*/ 216 w 296"/>
                <a:gd name="T79" fmla="*/ 2760 h 2890"/>
                <a:gd name="T80" fmla="*/ 248 w 296"/>
                <a:gd name="T81" fmla="*/ 2792 h 2890"/>
                <a:gd name="T82" fmla="*/ 192 w 296"/>
                <a:gd name="T83" fmla="*/ 2840 h 2890"/>
                <a:gd name="T84" fmla="*/ 232 w 296"/>
                <a:gd name="T85" fmla="*/ 2792 h 2890"/>
                <a:gd name="T86" fmla="*/ 224 w 296"/>
                <a:gd name="T87" fmla="*/ 2840 h 2890"/>
                <a:gd name="T88" fmla="*/ 160 w 296"/>
                <a:gd name="T89" fmla="*/ 2840 h 2890"/>
                <a:gd name="T90" fmla="*/ 200 w 296"/>
                <a:gd name="T91" fmla="*/ 2840 h 2890"/>
                <a:gd name="T92" fmla="*/ 168 w 296"/>
                <a:gd name="T93" fmla="*/ 2888 h 2890"/>
                <a:gd name="T94" fmla="*/ 152 w 296"/>
                <a:gd name="T95" fmla="*/ 2888 h 2890"/>
                <a:gd name="T96" fmla="*/ 136 w 296"/>
                <a:gd name="T97" fmla="*/ 2888 h 2890"/>
                <a:gd name="T98" fmla="*/ 96 w 296"/>
                <a:gd name="T99" fmla="*/ 2864 h 2890"/>
                <a:gd name="T100" fmla="*/ 88 w 296"/>
                <a:gd name="T101" fmla="*/ 2840 h 2890"/>
                <a:gd name="T102" fmla="*/ 88 w 296"/>
                <a:gd name="T103" fmla="*/ 2888 h 2890"/>
                <a:gd name="T104" fmla="*/ 56 w 296"/>
                <a:gd name="T105" fmla="*/ 2864 h 2890"/>
                <a:gd name="T106" fmla="*/ 96 w 296"/>
                <a:gd name="T107" fmla="*/ 2840 h 2890"/>
                <a:gd name="T108" fmla="*/ 40 w 296"/>
                <a:gd name="T109" fmla="*/ 2760 h 2890"/>
                <a:gd name="T110" fmla="*/ 80 w 296"/>
                <a:gd name="T111" fmla="*/ 2760 h 2890"/>
                <a:gd name="T112" fmla="*/ 72 w 296"/>
                <a:gd name="T113" fmla="*/ 2712 h 2890"/>
                <a:gd name="T114" fmla="*/ 16 w 296"/>
                <a:gd name="T115" fmla="*/ 2792 h 2890"/>
                <a:gd name="T116" fmla="*/ 8 w 296"/>
                <a:gd name="T117" fmla="*/ 2584 h 2890"/>
                <a:gd name="T118" fmla="*/ 0 w 296"/>
                <a:gd name="T119" fmla="*/ 2352 h 2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2890">
                  <a:moveTo>
                    <a:pt x="48" y="2168"/>
                  </a:moveTo>
                  <a:lnTo>
                    <a:pt x="48" y="2192"/>
                  </a:lnTo>
                  <a:lnTo>
                    <a:pt x="48" y="2216"/>
                  </a:lnTo>
                  <a:lnTo>
                    <a:pt x="48" y="2248"/>
                  </a:lnTo>
                  <a:lnTo>
                    <a:pt x="48" y="2272"/>
                  </a:lnTo>
                  <a:lnTo>
                    <a:pt x="48" y="2296"/>
                  </a:lnTo>
                  <a:lnTo>
                    <a:pt x="48" y="2320"/>
                  </a:lnTo>
                  <a:lnTo>
                    <a:pt x="48" y="2352"/>
                  </a:lnTo>
                  <a:lnTo>
                    <a:pt x="47" y="2345"/>
                  </a:lnTo>
                  <a:lnTo>
                    <a:pt x="55" y="2369"/>
                  </a:lnTo>
                  <a:cubicBezTo>
                    <a:pt x="56" y="2371"/>
                    <a:pt x="56" y="2374"/>
                    <a:pt x="56" y="2376"/>
                  </a:cubicBezTo>
                  <a:lnTo>
                    <a:pt x="56" y="2400"/>
                  </a:lnTo>
                  <a:lnTo>
                    <a:pt x="56" y="2424"/>
                  </a:lnTo>
                  <a:lnTo>
                    <a:pt x="56" y="2456"/>
                  </a:lnTo>
                  <a:lnTo>
                    <a:pt x="56" y="2480"/>
                  </a:lnTo>
                  <a:lnTo>
                    <a:pt x="56" y="2504"/>
                  </a:lnTo>
                  <a:lnTo>
                    <a:pt x="56" y="2528"/>
                  </a:lnTo>
                  <a:lnTo>
                    <a:pt x="56" y="2552"/>
                  </a:lnTo>
                  <a:lnTo>
                    <a:pt x="56" y="2584"/>
                  </a:lnTo>
                  <a:lnTo>
                    <a:pt x="56" y="2608"/>
                  </a:lnTo>
                  <a:lnTo>
                    <a:pt x="56" y="2632"/>
                  </a:lnTo>
                  <a:lnTo>
                    <a:pt x="56" y="2656"/>
                  </a:lnTo>
                  <a:lnTo>
                    <a:pt x="56" y="2688"/>
                  </a:lnTo>
                  <a:lnTo>
                    <a:pt x="56" y="2712"/>
                  </a:lnTo>
                  <a:lnTo>
                    <a:pt x="56" y="2736"/>
                  </a:lnTo>
                  <a:lnTo>
                    <a:pt x="56" y="2760"/>
                  </a:lnTo>
                  <a:lnTo>
                    <a:pt x="56" y="2792"/>
                  </a:lnTo>
                  <a:lnTo>
                    <a:pt x="32" y="2768"/>
                  </a:lnTo>
                  <a:lnTo>
                    <a:pt x="40" y="2768"/>
                  </a:lnTo>
                  <a:cubicBezTo>
                    <a:pt x="54" y="2768"/>
                    <a:pt x="64" y="2779"/>
                    <a:pt x="64" y="2792"/>
                  </a:cubicBezTo>
                  <a:lnTo>
                    <a:pt x="64" y="2816"/>
                  </a:lnTo>
                  <a:lnTo>
                    <a:pt x="64" y="2840"/>
                  </a:lnTo>
                  <a:lnTo>
                    <a:pt x="64" y="2864"/>
                  </a:lnTo>
                  <a:lnTo>
                    <a:pt x="40" y="2840"/>
                  </a:lnTo>
                  <a:lnTo>
                    <a:pt x="48" y="2840"/>
                  </a:lnTo>
                  <a:lnTo>
                    <a:pt x="24" y="2864"/>
                  </a:lnTo>
                  <a:lnTo>
                    <a:pt x="24" y="2840"/>
                  </a:lnTo>
                  <a:cubicBezTo>
                    <a:pt x="24" y="2827"/>
                    <a:pt x="35" y="2816"/>
                    <a:pt x="48" y="2816"/>
                  </a:cubicBezTo>
                  <a:cubicBezTo>
                    <a:pt x="62" y="2816"/>
                    <a:pt x="72" y="2827"/>
                    <a:pt x="72" y="2840"/>
                  </a:cubicBezTo>
                  <a:lnTo>
                    <a:pt x="72" y="2864"/>
                  </a:lnTo>
                  <a:cubicBezTo>
                    <a:pt x="72" y="2878"/>
                    <a:pt x="62" y="2888"/>
                    <a:pt x="48" y="2888"/>
                  </a:cubicBezTo>
                  <a:cubicBezTo>
                    <a:pt x="35" y="2888"/>
                    <a:pt x="24" y="2878"/>
                    <a:pt x="24" y="2864"/>
                  </a:cubicBezTo>
                  <a:lnTo>
                    <a:pt x="24" y="2712"/>
                  </a:lnTo>
                  <a:lnTo>
                    <a:pt x="24" y="2688"/>
                  </a:lnTo>
                  <a:cubicBezTo>
                    <a:pt x="24" y="2675"/>
                    <a:pt x="35" y="2664"/>
                    <a:pt x="48" y="2664"/>
                  </a:cubicBezTo>
                  <a:cubicBezTo>
                    <a:pt x="62" y="2664"/>
                    <a:pt x="72" y="2675"/>
                    <a:pt x="72" y="2688"/>
                  </a:cubicBezTo>
                  <a:lnTo>
                    <a:pt x="72" y="2712"/>
                  </a:lnTo>
                  <a:lnTo>
                    <a:pt x="48" y="2688"/>
                  </a:lnTo>
                  <a:lnTo>
                    <a:pt x="56" y="2688"/>
                  </a:lnTo>
                  <a:cubicBezTo>
                    <a:pt x="70" y="2688"/>
                    <a:pt x="80" y="2699"/>
                    <a:pt x="80" y="2712"/>
                  </a:cubicBezTo>
                  <a:lnTo>
                    <a:pt x="80" y="2736"/>
                  </a:lnTo>
                  <a:lnTo>
                    <a:pt x="80" y="2760"/>
                  </a:lnTo>
                  <a:lnTo>
                    <a:pt x="80" y="2792"/>
                  </a:lnTo>
                  <a:cubicBezTo>
                    <a:pt x="80" y="2806"/>
                    <a:pt x="70" y="2816"/>
                    <a:pt x="56" y="2816"/>
                  </a:cubicBezTo>
                  <a:cubicBezTo>
                    <a:pt x="43" y="2816"/>
                    <a:pt x="32" y="2806"/>
                    <a:pt x="32" y="2792"/>
                  </a:cubicBezTo>
                  <a:lnTo>
                    <a:pt x="32" y="2760"/>
                  </a:lnTo>
                  <a:cubicBezTo>
                    <a:pt x="32" y="2747"/>
                    <a:pt x="43" y="2736"/>
                    <a:pt x="56" y="2736"/>
                  </a:cubicBezTo>
                  <a:cubicBezTo>
                    <a:pt x="70" y="2736"/>
                    <a:pt x="80" y="2747"/>
                    <a:pt x="80" y="2760"/>
                  </a:cubicBezTo>
                  <a:lnTo>
                    <a:pt x="80" y="2792"/>
                  </a:lnTo>
                  <a:cubicBezTo>
                    <a:pt x="80" y="2806"/>
                    <a:pt x="70" y="2816"/>
                    <a:pt x="56" y="2816"/>
                  </a:cubicBezTo>
                  <a:cubicBezTo>
                    <a:pt x="43" y="2816"/>
                    <a:pt x="32" y="2806"/>
                    <a:pt x="32" y="2792"/>
                  </a:cubicBezTo>
                  <a:lnTo>
                    <a:pt x="32" y="2760"/>
                  </a:lnTo>
                  <a:cubicBezTo>
                    <a:pt x="32" y="2747"/>
                    <a:pt x="43" y="2736"/>
                    <a:pt x="56" y="2736"/>
                  </a:cubicBezTo>
                  <a:cubicBezTo>
                    <a:pt x="70" y="2736"/>
                    <a:pt x="80" y="2747"/>
                    <a:pt x="80" y="2760"/>
                  </a:cubicBezTo>
                  <a:lnTo>
                    <a:pt x="80" y="2792"/>
                  </a:lnTo>
                  <a:lnTo>
                    <a:pt x="56" y="2768"/>
                  </a:lnTo>
                  <a:lnTo>
                    <a:pt x="64" y="2768"/>
                  </a:lnTo>
                  <a:lnTo>
                    <a:pt x="40" y="2792"/>
                  </a:lnTo>
                  <a:lnTo>
                    <a:pt x="40" y="2760"/>
                  </a:lnTo>
                  <a:cubicBezTo>
                    <a:pt x="40" y="2747"/>
                    <a:pt x="51" y="2736"/>
                    <a:pt x="64" y="2736"/>
                  </a:cubicBezTo>
                  <a:cubicBezTo>
                    <a:pt x="78" y="2736"/>
                    <a:pt x="88" y="2747"/>
                    <a:pt x="88" y="2760"/>
                  </a:cubicBezTo>
                  <a:lnTo>
                    <a:pt x="88" y="2792"/>
                  </a:lnTo>
                  <a:lnTo>
                    <a:pt x="41" y="2787"/>
                  </a:lnTo>
                  <a:lnTo>
                    <a:pt x="49" y="2755"/>
                  </a:lnTo>
                  <a:cubicBezTo>
                    <a:pt x="52" y="2743"/>
                    <a:pt x="63" y="2735"/>
                    <a:pt x="75" y="2737"/>
                  </a:cubicBezTo>
                  <a:cubicBezTo>
                    <a:pt x="87" y="2738"/>
                    <a:pt x="96" y="2748"/>
                    <a:pt x="96" y="2760"/>
                  </a:cubicBezTo>
                  <a:lnTo>
                    <a:pt x="96" y="2792"/>
                  </a:lnTo>
                  <a:lnTo>
                    <a:pt x="96" y="2816"/>
                  </a:lnTo>
                  <a:lnTo>
                    <a:pt x="96" y="2840"/>
                  </a:lnTo>
                  <a:lnTo>
                    <a:pt x="96" y="2864"/>
                  </a:lnTo>
                  <a:cubicBezTo>
                    <a:pt x="96" y="2878"/>
                    <a:pt x="86" y="2888"/>
                    <a:pt x="72" y="2888"/>
                  </a:cubicBezTo>
                  <a:cubicBezTo>
                    <a:pt x="59" y="2888"/>
                    <a:pt x="48" y="2878"/>
                    <a:pt x="48" y="2864"/>
                  </a:cubicBezTo>
                  <a:lnTo>
                    <a:pt x="48" y="2840"/>
                  </a:lnTo>
                  <a:cubicBezTo>
                    <a:pt x="48" y="2827"/>
                    <a:pt x="59" y="2816"/>
                    <a:pt x="72" y="2816"/>
                  </a:cubicBezTo>
                  <a:cubicBezTo>
                    <a:pt x="86" y="2816"/>
                    <a:pt x="96" y="2827"/>
                    <a:pt x="96" y="2840"/>
                  </a:cubicBezTo>
                  <a:lnTo>
                    <a:pt x="96" y="2864"/>
                  </a:lnTo>
                  <a:lnTo>
                    <a:pt x="50" y="2857"/>
                  </a:lnTo>
                  <a:lnTo>
                    <a:pt x="58" y="2833"/>
                  </a:lnTo>
                  <a:cubicBezTo>
                    <a:pt x="61" y="2822"/>
                    <a:pt x="73" y="2815"/>
                    <a:pt x="84" y="2817"/>
                  </a:cubicBezTo>
                  <a:cubicBezTo>
                    <a:pt x="96" y="2819"/>
                    <a:pt x="104" y="2829"/>
                    <a:pt x="104" y="2840"/>
                  </a:cubicBezTo>
                  <a:lnTo>
                    <a:pt x="104" y="2864"/>
                  </a:lnTo>
                  <a:cubicBezTo>
                    <a:pt x="104" y="2878"/>
                    <a:pt x="94" y="2888"/>
                    <a:pt x="80" y="2888"/>
                  </a:cubicBezTo>
                  <a:cubicBezTo>
                    <a:pt x="67" y="2888"/>
                    <a:pt x="56" y="2878"/>
                    <a:pt x="56" y="2864"/>
                  </a:cubicBezTo>
                  <a:lnTo>
                    <a:pt x="56" y="2840"/>
                  </a:lnTo>
                  <a:cubicBezTo>
                    <a:pt x="56" y="2827"/>
                    <a:pt x="67" y="2816"/>
                    <a:pt x="80" y="2816"/>
                  </a:cubicBezTo>
                  <a:cubicBezTo>
                    <a:pt x="94" y="2816"/>
                    <a:pt x="104" y="2827"/>
                    <a:pt x="104" y="2840"/>
                  </a:cubicBezTo>
                  <a:lnTo>
                    <a:pt x="104" y="2864"/>
                  </a:lnTo>
                  <a:lnTo>
                    <a:pt x="80" y="2840"/>
                  </a:lnTo>
                  <a:lnTo>
                    <a:pt x="88" y="2840"/>
                  </a:lnTo>
                  <a:lnTo>
                    <a:pt x="64" y="2864"/>
                  </a:lnTo>
                  <a:lnTo>
                    <a:pt x="64" y="2840"/>
                  </a:lnTo>
                  <a:cubicBezTo>
                    <a:pt x="64" y="2827"/>
                    <a:pt x="75" y="2816"/>
                    <a:pt x="88" y="2816"/>
                  </a:cubicBezTo>
                  <a:cubicBezTo>
                    <a:pt x="102" y="2816"/>
                    <a:pt x="112" y="2827"/>
                    <a:pt x="112" y="2840"/>
                  </a:cubicBezTo>
                  <a:lnTo>
                    <a:pt x="112" y="2864"/>
                  </a:lnTo>
                  <a:cubicBezTo>
                    <a:pt x="112" y="2878"/>
                    <a:pt x="102" y="2888"/>
                    <a:pt x="88" y="2888"/>
                  </a:cubicBezTo>
                  <a:cubicBezTo>
                    <a:pt x="75" y="2888"/>
                    <a:pt x="64" y="2878"/>
                    <a:pt x="64" y="2864"/>
                  </a:cubicBezTo>
                  <a:lnTo>
                    <a:pt x="64" y="2840"/>
                  </a:lnTo>
                  <a:cubicBezTo>
                    <a:pt x="64" y="2827"/>
                    <a:pt x="75" y="2816"/>
                    <a:pt x="88" y="2816"/>
                  </a:cubicBezTo>
                  <a:cubicBezTo>
                    <a:pt x="102" y="2816"/>
                    <a:pt x="112" y="2827"/>
                    <a:pt x="112" y="2840"/>
                  </a:cubicBezTo>
                  <a:lnTo>
                    <a:pt x="112" y="2864"/>
                  </a:lnTo>
                  <a:lnTo>
                    <a:pt x="88" y="2840"/>
                  </a:lnTo>
                  <a:lnTo>
                    <a:pt x="96" y="2840"/>
                  </a:lnTo>
                  <a:lnTo>
                    <a:pt x="104" y="2840"/>
                  </a:lnTo>
                  <a:lnTo>
                    <a:pt x="80" y="2864"/>
                  </a:lnTo>
                  <a:lnTo>
                    <a:pt x="80" y="2840"/>
                  </a:lnTo>
                  <a:cubicBezTo>
                    <a:pt x="80" y="2827"/>
                    <a:pt x="91" y="2816"/>
                    <a:pt x="104" y="2816"/>
                  </a:cubicBezTo>
                  <a:cubicBezTo>
                    <a:pt x="118" y="2816"/>
                    <a:pt x="128" y="2827"/>
                    <a:pt x="128" y="2840"/>
                  </a:cubicBezTo>
                  <a:lnTo>
                    <a:pt x="128" y="2864"/>
                  </a:lnTo>
                  <a:lnTo>
                    <a:pt x="104" y="2840"/>
                  </a:lnTo>
                  <a:lnTo>
                    <a:pt x="112" y="2840"/>
                  </a:lnTo>
                  <a:lnTo>
                    <a:pt x="88" y="2864"/>
                  </a:lnTo>
                  <a:lnTo>
                    <a:pt x="88" y="2840"/>
                  </a:lnTo>
                  <a:cubicBezTo>
                    <a:pt x="88" y="2827"/>
                    <a:pt x="99" y="2816"/>
                    <a:pt x="112" y="2816"/>
                  </a:cubicBezTo>
                  <a:cubicBezTo>
                    <a:pt x="126" y="2816"/>
                    <a:pt x="136" y="2827"/>
                    <a:pt x="136" y="2840"/>
                  </a:cubicBezTo>
                  <a:lnTo>
                    <a:pt x="136" y="2864"/>
                  </a:lnTo>
                  <a:lnTo>
                    <a:pt x="112" y="2840"/>
                  </a:lnTo>
                  <a:lnTo>
                    <a:pt x="120" y="2840"/>
                  </a:lnTo>
                  <a:lnTo>
                    <a:pt x="96" y="2864"/>
                  </a:lnTo>
                  <a:lnTo>
                    <a:pt x="96" y="2840"/>
                  </a:lnTo>
                  <a:cubicBezTo>
                    <a:pt x="96" y="2827"/>
                    <a:pt x="107" y="2816"/>
                    <a:pt x="120" y="2816"/>
                  </a:cubicBezTo>
                  <a:cubicBezTo>
                    <a:pt x="134" y="2816"/>
                    <a:pt x="144" y="2827"/>
                    <a:pt x="144" y="2840"/>
                  </a:cubicBezTo>
                  <a:lnTo>
                    <a:pt x="144" y="2864"/>
                  </a:lnTo>
                  <a:cubicBezTo>
                    <a:pt x="144" y="2878"/>
                    <a:pt x="134" y="2888"/>
                    <a:pt x="120" y="2888"/>
                  </a:cubicBezTo>
                  <a:cubicBezTo>
                    <a:pt x="107" y="2888"/>
                    <a:pt x="96" y="2878"/>
                    <a:pt x="96" y="2864"/>
                  </a:cubicBezTo>
                  <a:lnTo>
                    <a:pt x="96" y="2840"/>
                  </a:lnTo>
                  <a:cubicBezTo>
                    <a:pt x="96" y="2827"/>
                    <a:pt x="107" y="2816"/>
                    <a:pt x="120" y="2816"/>
                  </a:cubicBezTo>
                  <a:cubicBezTo>
                    <a:pt x="134" y="2816"/>
                    <a:pt x="144" y="2827"/>
                    <a:pt x="144" y="2840"/>
                  </a:cubicBezTo>
                  <a:lnTo>
                    <a:pt x="144" y="2864"/>
                  </a:lnTo>
                  <a:lnTo>
                    <a:pt x="120" y="2840"/>
                  </a:lnTo>
                  <a:lnTo>
                    <a:pt x="128" y="2840"/>
                  </a:lnTo>
                  <a:lnTo>
                    <a:pt x="104" y="2864"/>
                  </a:lnTo>
                  <a:lnTo>
                    <a:pt x="104" y="2840"/>
                  </a:lnTo>
                  <a:cubicBezTo>
                    <a:pt x="104" y="2827"/>
                    <a:pt x="115" y="2816"/>
                    <a:pt x="128" y="2816"/>
                  </a:cubicBezTo>
                  <a:cubicBezTo>
                    <a:pt x="142" y="2816"/>
                    <a:pt x="152" y="2827"/>
                    <a:pt x="152" y="2840"/>
                  </a:cubicBezTo>
                  <a:lnTo>
                    <a:pt x="152" y="2864"/>
                  </a:lnTo>
                  <a:cubicBezTo>
                    <a:pt x="152" y="2878"/>
                    <a:pt x="142" y="2888"/>
                    <a:pt x="128" y="2888"/>
                  </a:cubicBezTo>
                  <a:cubicBezTo>
                    <a:pt x="115" y="2888"/>
                    <a:pt x="104" y="2878"/>
                    <a:pt x="104" y="2864"/>
                  </a:cubicBezTo>
                  <a:lnTo>
                    <a:pt x="104" y="2840"/>
                  </a:lnTo>
                  <a:cubicBezTo>
                    <a:pt x="104" y="2829"/>
                    <a:pt x="113" y="2819"/>
                    <a:pt x="125" y="2817"/>
                  </a:cubicBezTo>
                  <a:cubicBezTo>
                    <a:pt x="136" y="2815"/>
                    <a:pt x="148" y="2822"/>
                    <a:pt x="151" y="2833"/>
                  </a:cubicBezTo>
                  <a:lnTo>
                    <a:pt x="159" y="2857"/>
                  </a:lnTo>
                  <a:lnTo>
                    <a:pt x="136" y="2840"/>
                  </a:lnTo>
                  <a:lnTo>
                    <a:pt x="144" y="2840"/>
                  </a:lnTo>
                  <a:lnTo>
                    <a:pt x="120" y="2864"/>
                  </a:lnTo>
                  <a:lnTo>
                    <a:pt x="120" y="2840"/>
                  </a:lnTo>
                  <a:cubicBezTo>
                    <a:pt x="120" y="2827"/>
                    <a:pt x="131" y="2816"/>
                    <a:pt x="144" y="2816"/>
                  </a:cubicBezTo>
                  <a:cubicBezTo>
                    <a:pt x="158" y="2816"/>
                    <a:pt x="168" y="2827"/>
                    <a:pt x="168" y="2840"/>
                  </a:cubicBezTo>
                  <a:lnTo>
                    <a:pt x="168" y="2864"/>
                  </a:lnTo>
                  <a:cubicBezTo>
                    <a:pt x="168" y="2878"/>
                    <a:pt x="158" y="2888"/>
                    <a:pt x="144" y="2888"/>
                  </a:cubicBezTo>
                  <a:cubicBezTo>
                    <a:pt x="131" y="2888"/>
                    <a:pt x="120" y="2878"/>
                    <a:pt x="120" y="2864"/>
                  </a:cubicBezTo>
                  <a:lnTo>
                    <a:pt x="120" y="2840"/>
                  </a:lnTo>
                  <a:cubicBezTo>
                    <a:pt x="120" y="2827"/>
                    <a:pt x="131" y="2816"/>
                    <a:pt x="144" y="2816"/>
                  </a:cubicBezTo>
                  <a:cubicBezTo>
                    <a:pt x="158" y="2816"/>
                    <a:pt x="168" y="2827"/>
                    <a:pt x="168" y="2840"/>
                  </a:cubicBezTo>
                  <a:lnTo>
                    <a:pt x="168" y="2864"/>
                  </a:lnTo>
                  <a:lnTo>
                    <a:pt x="144" y="2840"/>
                  </a:lnTo>
                  <a:lnTo>
                    <a:pt x="152" y="2840"/>
                  </a:lnTo>
                  <a:lnTo>
                    <a:pt x="160" y="2840"/>
                  </a:lnTo>
                  <a:lnTo>
                    <a:pt x="136" y="2864"/>
                  </a:lnTo>
                  <a:lnTo>
                    <a:pt x="136" y="2840"/>
                  </a:lnTo>
                  <a:cubicBezTo>
                    <a:pt x="136" y="2827"/>
                    <a:pt x="147" y="2816"/>
                    <a:pt x="160" y="2816"/>
                  </a:cubicBezTo>
                  <a:cubicBezTo>
                    <a:pt x="174" y="2816"/>
                    <a:pt x="184" y="2827"/>
                    <a:pt x="184" y="2840"/>
                  </a:cubicBezTo>
                  <a:lnTo>
                    <a:pt x="184" y="2864"/>
                  </a:lnTo>
                  <a:lnTo>
                    <a:pt x="138" y="2857"/>
                  </a:lnTo>
                  <a:lnTo>
                    <a:pt x="146" y="2833"/>
                  </a:lnTo>
                  <a:cubicBezTo>
                    <a:pt x="149" y="2822"/>
                    <a:pt x="161" y="2815"/>
                    <a:pt x="172" y="2817"/>
                  </a:cubicBezTo>
                  <a:cubicBezTo>
                    <a:pt x="184" y="2819"/>
                    <a:pt x="192" y="2829"/>
                    <a:pt x="192" y="2840"/>
                  </a:cubicBezTo>
                  <a:lnTo>
                    <a:pt x="192" y="2864"/>
                  </a:lnTo>
                  <a:lnTo>
                    <a:pt x="168" y="2840"/>
                  </a:lnTo>
                  <a:lnTo>
                    <a:pt x="176" y="2840"/>
                  </a:lnTo>
                  <a:lnTo>
                    <a:pt x="152" y="2864"/>
                  </a:lnTo>
                  <a:lnTo>
                    <a:pt x="152" y="2840"/>
                  </a:lnTo>
                  <a:cubicBezTo>
                    <a:pt x="152" y="2827"/>
                    <a:pt x="163" y="2816"/>
                    <a:pt x="176" y="2816"/>
                  </a:cubicBezTo>
                  <a:cubicBezTo>
                    <a:pt x="190" y="2816"/>
                    <a:pt x="200" y="2827"/>
                    <a:pt x="200" y="2840"/>
                  </a:cubicBezTo>
                  <a:lnTo>
                    <a:pt x="200" y="2864"/>
                  </a:lnTo>
                  <a:cubicBezTo>
                    <a:pt x="200" y="2878"/>
                    <a:pt x="190" y="2888"/>
                    <a:pt x="176" y="2888"/>
                  </a:cubicBezTo>
                  <a:cubicBezTo>
                    <a:pt x="163" y="2888"/>
                    <a:pt x="152" y="2878"/>
                    <a:pt x="152" y="2864"/>
                  </a:cubicBezTo>
                  <a:lnTo>
                    <a:pt x="152" y="2840"/>
                  </a:lnTo>
                  <a:cubicBezTo>
                    <a:pt x="152" y="2827"/>
                    <a:pt x="163" y="2816"/>
                    <a:pt x="176" y="2816"/>
                  </a:cubicBezTo>
                  <a:cubicBezTo>
                    <a:pt x="190" y="2816"/>
                    <a:pt x="200" y="2827"/>
                    <a:pt x="200" y="2840"/>
                  </a:cubicBezTo>
                  <a:lnTo>
                    <a:pt x="200" y="2864"/>
                  </a:lnTo>
                  <a:cubicBezTo>
                    <a:pt x="200" y="2878"/>
                    <a:pt x="190" y="2888"/>
                    <a:pt x="176" y="2888"/>
                  </a:cubicBezTo>
                  <a:cubicBezTo>
                    <a:pt x="163" y="2888"/>
                    <a:pt x="152" y="2878"/>
                    <a:pt x="152" y="2864"/>
                  </a:cubicBezTo>
                  <a:lnTo>
                    <a:pt x="152" y="2840"/>
                  </a:lnTo>
                  <a:cubicBezTo>
                    <a:pt x="152" y="2827"/>
                    <a:pt x="163" y="2816"/>
                    <a:pt x="176" y="2816"/>
                  </a:cubicBezTo>
                  <a:cubicBezTo>
                    <a:pt x="190" y="2816"/>
                    <a:pt x="200" y="2827"/>
                    <a:pt x="200" y="2840"/>
                  </a:cubicBezTo>
                  <a:lnTo>
                    <a:pt x="200" y="2864"/>
                  </a:lnTo>
                  <a:lnTo>
                    <a:pt x="176" y="2840"/>
                  </a:lnTo>
                  <a:lnTo>
                    <a:pt x="184" y="2840"/>
                  </a:lnTo>
                  <a:lnTo>
                    <a:pt x="160" y="2864"/>
                  </a:lnTo>
                  <a:lnTo>
                    <a:pt x="160" y="2840"/>
                  </a:lnTo>
                  <a:cubicBezTo>
                    <a:pt x="160" y="2827"/>
                    <a:pt x="171" y="2816"/>
                    <a:pt x="184" y="2816"/>
                  </a:cubicBezTo>
                  <a:cubicBezTo>
                    <a:pt x="198" y="2816"/>
                    <a:pt x="208" y="2827"/>
                    <a:pt x="208" y="2840"/>
                  </a:cubicBezTo>
                  <a:lnTo>
                    <a:pt x="208" y="2864"/>
                  </a:lnTo>
                  <a:cubicBezTo>
                    <a:pt x="208" y="2878"/>
                    <a:pt x="198" y="2888"/>
                    <a:pt x="184" y="2888"/>
                  </a:cubicBezTo>
                  <a:cubicBezTo>
                    <a:pt x="171" y="2888"/>
                    <a:pt x="160" y="2878"/>
                    <a:pt x="160" y="2864"/>
                  </a:cubicBezTo>
                  <a:lnTo>
                    <a:pt x="160" y="2840"/>
                  </a:lnTo>
                  <a:cubicBezTo>
                    <a:pt x="160" y="2827"/>
                    <a:pt x="171" y="2816"/>
                    <a:pt x="184" y="2816"/>
                  </a:cubicBezTo>
                  <a:cubicBezTo>
                    <a:pt x="198" y="2816"/>
                    <a:pt x="208" y="2827"/>
                    <a:pt x="208" y="2840"/>
                  </a:cubicBezTo>
                  <a:lnTo>
                    <a:pt x="208" y="2864"/>
                  </a:lnTo>
                  <a:lnTo>
                    <a:pt x="184" y="2840"/>
                  </a:lnTo>
                  <a:lnTo>
                    <a:pt x="192" y="2840"/>
                  </a:lnTo>
                  <a:lnTo>
                    <a:pt x="168" y="2864"/>
                  </a:lnTo>
                  <a:lnTo>
                    <a:pt x="168" y="2840"/>
                  </a:lnTo>
                  <a:cubicBezTo>
                    <a:pt x="168" y="2827"/>
                    <a:pt x="179" y="2816"/>
                    <a:pt x="192" y="2816"/>
                  </a:cubicBezTo>
                  <a:cubicBezTo>
                    <a:pt x="206" y="2816"/>
                    <a:pt x="216" y="2827"/>
                    <a:pt x="216" y="2840"/>
                  </a:cubicBezTo>
                  <a:lnTo>
                    <a:pt x="216" y="2864"/>
                  </a:lnTo>
                  <a:lnTo>
                    <a:pt x="192" y="2840"/>
                  </a:lnTo>
                  <a:lnTo>
                    <a:pt x="200" y="2840"/>
                  </a:lnTo>
                  <a:lnTo>
                    <a:pt x="176" y="2864"/>
                  </a:lnTo>
                  <a:lnTo>
                    <a:pt x="176" y="2840"/>
                  </a:lnTo>
                  <a:cubicBezTo>
                    <a:pt x="176" y="2827"/>
                    <a:pt x="187" y="2816"/>
                    <a:pt x="200" y="2816"/>
                  </a:cubicBezTo>
                  <a:cubicBezTo>
                    <a:pt x="214" y="2816"/>
                    <a:pt x="224" y="2827"/>
                    <a:pt x="224" y="2840"/>
                  </a:cubicBezTo>
                  <a:lnTo>
                    <a:pt x="224" y="2864"/>
                  </a:lnTo>
                  <a:lnTo>
                    <a:pt x="178" y="2857"/>
                  </a:lnTo>
                  <a:lnTo>
                    <a:pt x="186" y="2833"/>
                  </a:lnTo>
                  <a:cubicBezTo>
                    <a:pt x="189" y="2822"/>
                    <a:pt x="201" y="2815"/>
                    <a:pt x="212" y="2817"/>
                  </a:cubicBezTo>
                  <a:cubicBezTo>
                    <a:pt x="224" y="2819"/>
                    <a:pt x="232" y="2829"/>
                    <a:pt x="232" y="2840"/>
                  </a:cubicBezTo>
                  <a:lnTo>
                    <a:pt x="232" y="2864"/>
                  </a:lnTo>
                  <a:cubicBezTo>
                    <a:pt x="232" y="2878"/>
                    <a:pt x="222" y="2888"/>
                    <a:pt x="208" y="2888"/>
                  </a:cubicBezTo>
                  <a:cubicBezTo>
                    <a:pt x="195" y="2888"/>
                    <a:pt x="184" y="2878"/>
                    <a:pt x="184" y="2864"/>
                  </a:cubicBezTo>
                  <a:lnTo>
                    <a:pt x="184" y="2840"/>
                  </a:lnTo>
                  <a:lnTo>
                    <a:pt x="184" y="2816"/>
                  </a:lnTo>
                  <a:lnTo>
                    <a:pt x="184" y="2792"/>
                  </a:lnTo>
                  <a:lnTo>
                    <a:pt x="184" y="2760"/>
                  </a:lnTo>
                  <a:cubicBezTo>
                    <a:pt x="184" y="2747"/>
                    <a:pt x="195" y="2736"/>
                    <a:pt x="208" y="2736"/>
                  </a:cubicBezTo>
                  <a:cubicBezTo>
                    <a:pt x="222" y="2736"/>
                    <a:pt x="232" y="2747"/>
                    <a:pt x="232" y="2760"/>
                  </a:cubicBezTo>
                  <a:lnTo>
                    <a:pt x="232" y="2792"/>
                  </a:lnTo>
                  <a:lnTo>
                    <a:pt x="232" y="2816"/>
                  </a:lnTo>
                  <a:lnTo>
                    <a:pt x="232" y="2840"/>
                  </a:lnTo>
                  <a:lnTo>
                    <a:pt x="232" y="2864"/>
                  </a:lnTo>
                  <a:lnTo>
                    <a:pt x="208" y="2840"/>
                  </a:lnTo>
                  <a:lnTo>
                    <a:pt x="216" y="2840"/>
                  </a:lnTo>
                  <a:lnTo>
                    <a:pt x="192" y="2864"/>
                  </a:lnTo>
                  <a:lnTo>
                    <a:pt x="192" y="2840"/>
                  </a:lnTo>
                  <a:cubicBezTo>
                    <a:pt x="192" y="2827"/>
                    <a:pt x="203" y="2816"/>
                    <a:pt x="216" y="2816"/>
                  </a:cubicBezTo>
                  <a:cubicBezTo>
                    <a:pt x="230" y="2816"/>
                    <a:pt x="240" y="2827"/>
                    <a:pt x="240" y="2840"/>
                  </a:cubicBezTo>
                  <a:lnTo>
                    <a:pt x="240" y="2864"/>
                  </a:lnTo>
                  <a:lnTo>
                    <a:pt x="216" y="2840"/>
                  </a:lnTo>
                  <a:lnTo>
                    <a:pt x="224" y="2840"/>
                  </a:lnTo>
                  <a:lnTo>
                    <a:pt x="200" y="2864"/>
                  </a:lnTo>
                  <a:lnTo>
                    <a:pt x="200" y="2840"/>
                  </a:lnTo>
                  <a:cubicBezTo>
                    <a:pt x="200" y="2827"/>
                    <a:pt x="211" y="2816"/>
                    <a:pt x="224" y="2816"/>
                  </a:cubicBezTo>
                  <a:cubicBezTo>
                    <a:pt x="238" y="2816"/>
                    <a:pt x="248" y="2827"/>
                    <a:pt x="248" y="2840"/>
                  </a:cubicBezTo>
                  <a:lnTo>
                    <a:pt x="248" y="2864"/>
                  </a:lnTo>
                  <a:cubicBezTo>
                    <a:pt x="248" y="2878"/>
                    <a:pt x="238" y="2888"/>
                    <a:pt x="224" y="2888"/>
                  </a:cubicBezTo>
                  <a:cubicBezTo>
                    <a:pt x="211" y="2888"/>
                    <a:pt x="200" y="2878"/>
                    <a:pt x="200" y="2864"/>
                  </a:cubicBezTo>
                  <a:lnTo>
                    <a:pt x="200" y="2840"/>
                  </a:lnTo>
                  <a:lnTo>
                    <a:pt x="200" y="2816"/>
                  </a:lnTo>
                  <a:lnTo>
                    <a:pt x="200" y="2792"/>
                  </a:lnTo>
                  <a:cubicBezTo>
                    <a:pt x="200" y="2779"/>
                    <a:pt x="211" y="2768"/>
                    <a:pt x="224" y="2768"/>
                  </a:cubicBezTo>
                  <a:lnTo>
                    <a:pt x="232" y="2768"/>
                  </a:lnTo>
                  <a:lnTo>
                    <a:pt x="208" y="2792"/>
                  </a:lnTo>
                  <a:lnTo>
                    <a:pt x="208" y="2760"/>
                  </a:lnTo>
                  <a:cubicBezTo>
                    <a:pt x="208" y="2747"/>
                    <a:pt x="219" y="2736"/>
                    <a:pt x="232" y="2736"/>
                  </a:cubicBezTo>
                  <a:cubicBezTo>
                    <a:pt x="246" y="2736"/>
                    <a:pt x="256" y="2747"/>
                    <a:pt x="256" y="2760"/>
                  </a:cubicBezTo>
                  <a:lnTo>
                    <a:pt x="256" y="2792"/>
                  </a:lnTo>
                  <a:lnTo>
                    <a:pt x="232" y="2768"/>
                  </a:lnTo>
                  <a:lnTo>
                    <a:pt x="240" y="2768"/>
                  </a:lnTo>
                  <a:lnTo>
                    <a:pt x="216" y="2792"/>
                  </a:lnTo>
                  <a:lnTo>
                    <a:pt x="216" y="2760"/>
                  </a:lnTo>
                  <a:cubicBezTo>
                    <a:pt x="216" y="2747"/>
                    <a:pt x="227" y="2736"/>
                    <a:pt x="240" y="2736"/>
                  </a:cubicBezTo>
                  <a:cubicBezTo>
                    <a:pt x="254" y="2736"/>
                    <a:pt x="264" y="2747"/>
                    <a:pt x="264" y="2760"/>
                  </a:cubicBezTo>
                  <a:lnTo>
                    <a:pt x="264" y="2792"/>
                  </a:lnTo>
                  <a:cubicBezTo>
                    <a:pt x="264" y="2806"/>
                    <a:pt x="254" y="2816"/>
                    <a:pt x="240" y="2816"/>
                  </a:cubicBezTo>
                  <a:cubicBezTo>
                    <a:pt x="227" y="2816"/>
                    <a:pt x="216" y="2806"/>
                    <a:pt x="216" y="2792"/>
                  </a:cubicBezTo>
                  <a:lnTo>
                    <a:pt x="216" y="2760"/>
                  </a:lnTo>
                  <a:cubicBezTo>
                    <a:pt x="216" y="2747"/>
                    <a:pt x="227" y="2736"/>
                    <a:pt x="240" y="2736"/>
                  </a:cubicBezTo>
                  <a:cubicBezTo>
                    <a:pt x="254" y="2736"/>
                    <a:pt x="264" y="2747"/>
                    <a:pt x="264" y="2760"/>
                  </a:cubicBezTo>
                  <a:lnTo>
                    <a:pt x="264" y="2792"/>
                  </a:lnTo>
                  <a:lnTo>
                    <a:pt x="240" y="2768"/>
                  </a:lnTo>
                  <a:lnTo>
                    <a:pt x="248" y="2768"/>
                  </a:lnTo>
                  <a:lnTo>
                    <a:pt x="224" y="2792"/>
                  </a:lnTo>
                  <a:lnTo>
                    <a:pt x="224" y="2760"/>
                  </a:lnTo>
                  <a:lnTo>
                    <a:pt x="224" y="2736"/>
                  </a:lnTo>
                  <a:lnTo>
                    <a:pt x="224" y="2712"/>
                  </a:lnTo>
                  <a:lnTo>
                    <a:pt x="224" y="2688"/>
                  </a:lnTo>
                  <a:cubicBezTo>
                    <a:pt x="224" y="2675"/>
                    <a:pt x="235" y="2664"/>
                    <a:pt x="248" y="2664"/>
                  </a:cubicBezTo>
                  <a:cubicBezTo>
                    <a:pt x="262" y="2664"/>
                    <a:pt x="272" y="2675"/>
                    <a:pt x="272" y="2688"/>
                  </a:cubicBezTo>
                  <a:lnTo>
                    <a:pt x="272" y="2712"/>
                  </a:lnTo>
                  <a:cubicBezTo>
                    <a:pt x="272" y="2726"/>
                    <a:pt x="262" y="2736"/>
                    <a:pt x="248" y="2736"/>
                  </a:cubicBezTo>
                  <a:cubicBezTo>
                    <a:pt x="235" y="2736"/>
                    <a:pt x="224" y="2726"/>
                    <a:pt x="224" y="2712"/>
                  </a:cubicBezTo>
                  <a:lnTo>
                    <a:pt x="224" y="2688"/>
                  </a:lnTo>
                  <a:lnTo>
                    <a:pt x="224" y="2656"/>
                  </a:lnTo>
                  <a:lnTo>
                    <a:pt x="224" y="2632"/>
                  </a:lnTo>
                  <a:lnTo>
                    <a:pt x="224" y="2608"/>
                  </a:lnTo>
                  <a:lnTo>
                    <a:pt x="224" y="2584"/>
                  </a:lnTo>
                  <a:lnTo>
                    <a:pt x="224" y="2552"/>
                  </a:lnTo>
                  <a:lnTo>
                    <a:pt x="224" y="2528"/>
                  </a:lnTo>
                  <a:cubicBezTo>
                    <a:pt x="224" y="2515"/>
                    <a:pt x="235" y="2504"/>
                    <a:pt x="248" y="2504"/>
                  </a:cubicBezTo>
                  <a:lnTo>
                    <a:pt x="256" y="2504"/>
                  </a:lnTo>
                  <a:lnTo>
                    <a:pt x="232" y="2528"/>
                  </a:lnTo>
                  <a:lnTo>
                    <a:pt x="232" y="2504"/>
                  </a:lnTo>
                  <a:lnTo>
                    <a:pt x="232" y="2480"/>
                  </a:lnTo>
                  <a:lnTo>
                    <a:pt x="232" y="2456"/>
                  </a:lnTo>
                  <a:lnTo>
                    <a:pt x="232" y="2424"/>
                  </a:lnTo>
                  <a:lnTo>
                    <a:pt x="232" y="2376"/>
                  </a:lnTo>
                  <a:lnTo>
                    <a:pt x="232" y="2352"/>
                  </a:lnTo>
                  <a:lnTo>
                    <a:pt x="232" y="2296"/>
                  </a:lnTo>
                  <a:lnTo>
                    <a:pt x="232" y="2248"/>
                  </a:lnTo>
                  <a:lnTo>
                    <a:pt x="232" y="2192"/>
                  </a:lnTo>
                  <a:lnTo>
                    <a:pt x="232" y="2168"/>
                  </a:lnTo>
                  <a:lnTo>
                    <a:pt x="232" y="2144"/>
                  </a:lnTo>
                  <a:lnTo>
                    <a:pt x="232" y="2120"/>
                  </a:lnTo>
                  <a:lnTo>
                    <a:pt x="232" y="2088"/>
                  </a:lnTo>
                  <a:lnTo>
                    <a:pt x="232" y="2064"/>
                  </a:lnTo>
                  <a:lnTo>
                    <a:pt x="232" y="2040"/>
                  </a:lnTo>
                  <a:lnTo>
                    <a:pt x="232" y="1984"/>
                  </a:lnTo>
                  <a:lnTo>
                    <a:pt x="232" y="1960"/>
                  </a:lnTo>
                  <a:lnTo>
                    <a:pt x="232" y="1936"/>
                  </a:lnTo>
                  <a:lnTo>
                    <a:pt x="232" y="1912"/>
                  </a:lnTo>
                  <a:lnTo>
                    <a:pt x="232" y="1880"/>
                  </a:lnTo>
                  <a:lnTo>
                    <a:pt x="232" y="1856"/>
                  </a:lnTo>
                  <a:cubicBezTo>
                    <a:pt x="232" y="1854"/>
                    <a:pt x="233" y="1851"/>
                    <a:pt x="234" y="1849"/>
                  </a:cubicBezTo>
                  <a:lnTo>
                    <a:pt x="242" y="1825"/>
                  </a:lnTo>
                  <a:lnTo>
                    <a:pt x="240" y="1832"/>
                  </a:lnTo>
                  <a:lnTo>
                    <a:pt x="240" y="1808"/>
                  </a:lnTo>
                  <a:lnTo>
                    <a:pt x="240" y="1776"/>
                  </a:lnTo>
                  <a:lnTo>
                    <a:pt x="240" y="1728"/>
                  </a:lnTo>
                  <a:lnTo>
                    <a:pt x="240" y="1704"/>
                  </a:lnTo>
                  <a:lnTo>
                    <a:pt x="240" y="1648"/>
                  </a:lnTo>
                  <a:lnTo>
                    <a:pt x="240" y="1624"/>
                  </a:lnTo>
                  <a:lnTo>
                    <a:pt x="240" y="1544"/>
                  </a:lnTo>
                  <a:lnTo>
                    <a:pt x="240" y="1496"/>
                  </a:lnTo>
                  <a:lnTo>
                    <a:pt x="240" y="1416"/>
                  </a:lnTo>
                  <a:lnTo>
                    <a:pt x="240" y="1344"/>
                  </a:lnTo>
                  <a:lnTo>
                    <a:pt x="240" y="1264"/>
                  </a:lnTo>
                  <a:lnTo>
                    <a:pt x="240" y="1208"/>
                  </a:lnTo>
                  <a:lnTo>
                    <a:pt x="240" y="1136"/>
                  </a:lnTo>
                  <a:lnTo>
                    <a:pt x="240" y="1056"/>
                  </a:lnTo>
                  <a:lnTo>
                    <a:pt x="240" y="1008"/>
                  </a:lnTo>
                  <a:lnTo>
                    <a:pt x="240" y="952"/>
                  </a:lnTo>
                  <a:lnTo>
                    <a:pt x="240" y="904"/>
                  </a:lnTo>
                  <a:lnTo>
                    <a:pt x="240" y="848"/>
                  </a:lnTo>
                  <a:lnTo>
                    <a:pt x="240" y="768"/>
                  </a:lnTo>
                  <a:lnTo>
                    <a:pt x="240" y="720"/>
                  </a:lnTo>
                  <a:lnTo>
                    <a:pt x="240" y="640"/>
                  </a:lnTo>
                  <a:lnTo>
                    <a:pt x="240" y="592"/>
                  </a:lnTo>
                  <a:lnTo>
                    <a:pt x="240" y="512"/>
                  </a:lnTo>
                  <a:lnTo>
                    <a:pt x="240" y="464"/>
                  </a:lnTo>
                  <a:lnTo>
                    <a:pt x="240" y="384"/>
                  </a:lnTo>
                  <a:lnTo>
                    <a:pt x="240" y="304"/>
                  </a:lnTo>
                  <a:cubicBezTo>
                    <a:pt x="240" y="303"/>
                    <a:pt x="241" y="302"/>
                    <a:pt x="241" y="301"/>
                  </a:cubicBezTo>
                  <a:lnTo>
                    <a:pt x="249" y="253"/>
                  </a:lnTo>
                  <a:lnTo>
                    <a:pt x="248" y="256"/>
                  </a:lnTo>
                  <a:lnTo>
                    <a:pt x="248" y="176"/>
                  </a:lnTo>
                  <a:lnTo>
                    <a:pt x="248" y="96"/>
                  </a:lnTo>
                  <a:lnTo>
                    <a:pt x="248" y="24"/>
                  </a:lnTo>
                  <a:cubicBezTo>
                    <a:pt x="248" y="11"/>
                    <a:pt x="259" y="0"/>
                    <a:pt x="272" y="0"/>
                  </a:cubicBezTo>
                  <a:cubicBezTo>
                    <a:pt x="286" y="0"/>
                    <a:pt x="296" y="11"/>
                    <a:pt x="296" y="24"/>
                  </a:cubicBezTo>
                  <a:lnTo>
                    <a:pt x="296" y="96"/>
                  </a:lnTo>
                  <a:lnTo>
                    <a:pt x="296" y="176"/>
                  </a:lnTo>
                  <a:lnTo>
                    <a:pt x="296" y="256"/>
                  </a:lnTo>
                  <a:cubicBezTo>
                    <a:pt x="296" y="258"/>
                    <a:pt x="296" y="259"/>
                    <a:pt x="296" y="260"/>
                  </a:cubicBezTo>
                  <a:lnTo>
                    <a:pt x="288" y="308"/>
                  </a:lnTo>
                  <a:lnTo>
                    <a:pt x="288" y="304"/>
                  </a:lnTo>
                  <a:lnTo>
                    <a:pt x="288" y="384"/>
                  </a:lnTo>
                  <a:lnTo>
                    <a:pt x="288" y="464"/>
                  </a:lnTo>
                  <a:lnTo>
                    <a:pt x="288" y="512"/>
                  </a:lnTo>
                  <a:lnTo>
                    <a:pt x="288" y="592"/>
                  </a:lnTo>
                  <a:lnTo>
                    <a:pt x="288" y="640"/>
                  </a:lnTo>
                  <a:lnTo>
                    <a:pt x="288" y="720"/>
                  </a:lnTo>
                  <a:lnTo>
                    <a:pt x="288" y="768"/>
                  </a:lnTo>
                  <a:lnTo>
                    <a:pt x="288" y="848"/>
                  </a:lnTo>
                  <a:lnTo>
                    <a:pt x="288" y="904"/>
                  </a:lnTo>
                  <a:lnTo>
                    <a:pt x="288" y="952"/>
                  </a:lnTo>
                  <a:lnTo>
                    <a:pt x="288" y="1008"/>
                  </a:lnTo>
                  <a:lnTo>
                    <a:pt x="288" y="1056"/>
                  </a:lnTo>
                  <a:lnTo>
                    <a:pt x="288" y="1136"/>
                  </a:lnTo>
                  <a:lnTo>
                    <a:pt x="288" y="1208"/>
                  </a:lnTo>
                  <a:lnTo>
                    <a:pt x="288" y="1264"/>
                  </a:lnTo>
                  <a:lnTo>
                    <a:pt x="288" y="1344"/>
                  </a:lnTo>
                  <a:lnTo>
                    <a:pt x="288" y="1416"/>
                  </a:lnTo>
                  <a:lnTo>
                    <a:pt x="288" y="1496"/>
                  </a:lnTo>
                  <a:lnTo>
                    <a:pt x="288" y="1544"/>
                  </a:lnTo>
                  <a:lnTo>
                    <a:pt x="288" y="1624"/>
                  </a:lnTo>
                  <a:lnTo>
                    <a:pt x="288" y="1648"/>
                  </a:lnTo>
                  <a:lnTo>
                    <a:pt x="288" y="1704"/>
                  </a:lnTo>
                  <a:lnTo>
                    <a:pt x="288" y="1728"/>
                  </a:lnTo>
                  <a:lnTo>
                    <a:pt x="288" y="1776"/>
                  </a:lnTo>
                  <a:lnTo>
                    <a:pt x="288" y="1808"/>
                  </a:lnTo>
                  <a:lnTo>
                    <a:pt x="288" y="1832"/>
                  </a:lnTo>
                  <a:cubicBezTo>
                    <a:pt x="288" y="1835"/>
                    <a:pt x="288" y="1838"/>
                    <a:pt x="287" y="1840"/>
                  </a:cubicBezTo>
                  <a:lnTo>
                    <a:pt x="279" y="1864"/>
                  </a:lnTo>
                  <a:lnTo>
                    <a:pt x="280" y="1856"/>
                  </a:lnTo>
                  <a:lnTo>
                    <a:pt x="280" y="1880"/>
                  </a:lnTo>
                  <a:lnTo>
                    <a:pt x="280" y="1912"/>
                  </a:lnTo>
                  <a:lnTo>
                    <a:pt x="280" y="1936"/>
                  </a:lnTo>
                  <a:lnTo>
                    <a:pt x="280" y="1960"/>
                  </a:lnTo>
                  <a:lnTo>
                    <a:pt x="280" y="1984"/>
                  </a:lnTo>
                  <a:lnTo>
                    <a:pt x="280" y="2040"/>
                  </a:lnTo>
                  <a:lnTo>
                    <a:pt x="280" y="2064"/>
                  </a:lnTo>
                  <a:lnTo>
                    <a:pt x="280" y="2088"/>
                  </a:lnTo>
                  <a:lnTo>
                    <a:pt x="280" y="2120"/>
                  </a:lnTo>
                  <a:lnTo>
                    <a:pt x="280" y="2144"/>
                  </a:lnTo>
                  <a:lnTo>
                    <a:pt x="280" y="2168"/>
                  </a:lnTo>
                  <a:lnTo>
                    <a:pt x="280" y="2192"/>
                  </a:lnTo>
                  <a:lnTo>
                    <a:pt x="280" y="2248"/>
                  </a:lnTo>
                  <a:lnTo>
                    <a:pt x="280" y="2296"/>
                  </a:lnTo>
                  <a:lnTo>
                    <a:pt x="280" y="2352"/>
                  </a:lnTo>
                  <a:lnTo>
                    <a:pt x="280" y="2376"/>
                  </a:lnTo>
                  <a:lnTo>
                    <a:pt x="280" y="2424"/>
                  </a:lnTo>
                  <a:lnTo>
                    <a:pt x="280" y="2456"/>
                  </a:lnTo>
                  <a:lnTo>
                    <a:pt x="280" y="2480"/>
                  </a:lnTo>
                  <a:lnTo>
                    <a:pt x="280" y="2504"/>
                  </a:lnTo>
                  <a:lnTo>
                    <a:pt x="280" y="2528"/>
                  </a:lnTo>
                  <a:cubicBezTo>
                    <a:pt x="280" y="2542"/>
                    <a:pt x="270" y="2552"/>
                    <a:pt x="256" y="2552"/>
                  </a:cubicBezTo>
                  <a:lnTo>
                    <a:pt x="248" y="2552"/>
                  </a:lnTo>
                  <a:lnTo>
                    <a:pt x="272" y="2528"/>
                  </a:lnTo>
                  <a:lnTo>
                    <a:pt x="272" y="2552"/>
                  </a:lnTo>
                  <a:lnTo>
                    <a:pt x="272" y="2584"/>
                  </a:lnTo>
                  <a:lnTo>
                    <a:pt x="272" y="2608"/>
                  </a:lnTo>
                  <a:lnTo>
                    <a:pt x="272" y="2632"/>
                  </a:lnTo>
                  <a:lnTo>
                    <a:pt x="272" y="2656"/>
                  </a:lnTo>
                  <a:lnTo>
                    <a:pt x="272" y="2688"/>
                  </a:lnTo>
                  <a:lnTo>
                    <a:pt x="272" y="2712"/>
                  </a:lnTo>
                  <a:lnTo>
                    <a:pt x="224" y="2712"/>
                  </a:lnTo>
                  <a:lnTo>
                    <a:pt x="224" y="2688"/>
                  </a:lnTo>
                  <a:lnTo>
                    <a:pt x="272" y="2688"/>
                  </a:lnTo>
                  <a:lnTo>
                    <a:pt x="272" y="2712"/>
                  </a:lnTo>
                  <a:lnTo>
                    <a:pt x="272" y="2736"/>
                  </a:lnTo>
                  <a:lnTo>
                    <a:pt x="272" y="2760"/>
                  </a:lnTo>
                  <a:lnTo>
                    <a:pt x="272" y="2792"/>
                  </a:lnTo>
                  <a:cubicBezTo>
                    <a:pt x="272" y="2806"/>
                    <a:pt x="262" y="2816"/>
                    <a:pt x="248" y="2816"/>
                  </a:cubicBezTo>
                  <a:lnTo>
                    <a:pt x="240" y="2816"/>
                  </a:lnTo>
                  <a:cubicBezTo>
                    <a:pt x="227" y="2816"/>
                    <a:pt x="216" y="2806"/>
                    <a:pt x="216" y="2792"/>
                  </a:cubicBezTo>
                  <a:lnTo>
                    <a:pt x="216" y="2760"/>
                  </a:lnTo>
                  <a:lnTo>
                    <a:pt x="264" y="2760"/>
                  </a:lnTo>
                  <a:lnTo>
                    <a:pt x="264" y="2792"/>
                  </a:lnTo>
                  <a:lnTo>
                    <a:pt x="216" y="2792"/>
                  </a:lnTo>
                  <a:lnTo>
                    <a:pt x="216" y="2760"/>
                  </a:lnTo>
                  <a:lnTo>
                    <a:pt x="264" y="2760"/>
                  </a:lnTo>
                  <a:lnTo>
                    <a:pt x="264" y="2792"/>
                  </a:lnTo>
                  <a:cubicBezTo>
                    <a:pt x="264" y="2806"/>
                    <a:pt x="254" y="2816"/>
                    <a:pt x="240" y="2816"/>
                  </a:cubicBezTo>
                  <a:lnTo>
                    <a:pt x="232" y="2816"/>
                  </a:lnTo>
                  <a:cubicBezTo>
                    <a:pt x="219" y="2816"/>
                    <a:pt x="208" y="2806"/>
                    <a:pt x="208" y="2792"/>
                  </a:cubicBezTo>
                  <a:lnTo>
                    <a:pt x="208" y="2760"/>
                  </a:lnTo>
                  <a:lnTo>
                    <a:pt x="256" y="2760"/>
                  </a:lnTo>
                  <a:lnTo>
                    <a:pt x="256" y="2792"/>
                  </a:lnTo>
                  <a:cubicBezTo>
                    <a:pt x="256" y="2806"/>
                    <a:pt x="246" y="2816"/>
                    <a:pt x="232" y="2816"/>
                  </a:cubicBezTo>
                  <a:lnTo>
                    <a:pt x="224" y="2816"/>
                  </a:lnTo>
                  <a:lnTo>
                    <a:pt x="248" y="2792"/>
                  </a:lnTo>
                  <a:lnTo>
                    <a:pt x="248" y="2816"/>
                  </a:lnTo>
                  <a:lnTo>
                    <a:pt x="248" y="2840"/>
                  </a:lnTo>
                  <a:lnTo>
                    <a:pt x="248" y="2864"/>
                  </a:lnTo>
                  <a:lnTo>
                    <a:pt x="200" y="2864"/>
                  </a:lnTo>
                  <a:lnTo>
                    <a:pt x="200" y="2840"/>
                  </a:lnTo>
                  <a:lnTo>
                    <a:pt x="248" y="2840"/>
                  </a:lnTo>
                  <a:lnTo>
                    <a:pt x="248" y="2864"/>
                  </a:lnTo>
                  <a:cubicBezTo>
                    <a:pt x="248" y="2878"/>
                    <a:pt x="238" y="2888"/>
                    <a:pt x="224" y="2888"/>
                  </a:cubicBezTo>
                  <a:lnTo>
                    <a:pt x="216" y="2888"/>
                  </a:lnTo>
                  <a:cubicBezTo>
                    <a:pt x="203" y="2888"/>
                    <a:pt x="192" y="2878"/>
                    <a:pt x="192" y="2864"/>
                  </a:cubicBezTo>
                  <a:lnTo>
                    <a:pt x="192" y="2840"/>
                  </a:lnTo>
                  <a:lnTo>
                    <a:pt x="240" y="2840"/>
                  </a:lnTo>
                  <a:lnTo>
                    <a:pt x="240" y="2864"/>
                  </a:lnTo>
                  <a:cubicBezTo>
                    <a:pt x="240" y="2878"/>
                    <a:pt x="230" y="2888"/>
                    <a:pt x="216" y="2888"/>
                  </a:cubicBezTo>
                  <a:lnTo>
                    <a:pt x="208" y="2888"/>
                  </a:lnTo>
                  <a:cubicBezTo>
                    <a:pt x="195" y="2888"/>
                    <a:pt x="184" y="2878"/>
                    <a:pt x="184" y="2864"/>
                  </a:cubicBezTo>
                  <a:lnTo>
                    <a:pt x="184" y="2840"/>
                  </a:lnTo>
                  <a:lnTo>
                    <a:pt x="184" y="2816"/>
                  </a:lnTo>
                  <a:lnTo>
                    <a:pt x="184" y="2792"/>
                  </a:lnTo>
                  <a:lnTo>
                    <a:pt x="184" y="2760"/>
                  </a:lnTo>
                  <a:lnTo>
                    <a:pt x="232" y="2760"/>
                  </a:lnTo>
                  <a:lnTo>
                    <a:pt x="232" y="2792"/>
                  </a:lnTo>
                  <a:lnTo>
                    <a:pt x="232" y="2816"/>
                  </a:lnTo>
                  <a:lnTo>
                    <a:pt x="232" y="2840"/>
                  </a:lnTo>
                  <a:lnTo>
                    <a:pt x="232" y="2864"/>
                  </a:lnTo>
                  <a:lnTo>
                    <a:pt x="184" y="2864"/>
                  </a:lnTo>
                  <a:lnTo>
                    <a:pt x="184" y="2840"/>
                  </a:lnTo>
                  <a:lnTo>
                    <a:pt x="231" y="2848"/>
                  </a:lnTo>
                  <a:lnTo>
                    <a:pt x="223" y="2872"/>
                  </a:lnTo>
                  <a:cubicBezTo>
                    <a:pt x="220" y="2883"/>
                    <a:pt x="208" y="2890"/>
                    <a:pt x="197" y="2888"/>
                  </a:cubicBezTo>
                  <a:cubicBezTo>
                    <a:pt x="185" y="2886"/>
                    <a:pt x="176" y="2876"/>
                    <a:pt x="176" y="2864"/>
                  </a:cubicBezTo>
                  <a:lnTo>
                    <a:pt x="176" y="2840"/>
                  </a:lnTo>
                  <a:lnTo>
                    <a:pt x="224" y="2840"/>
                  </a:lnTo>
                  <a:lnTo>
                    <a:pt x="224" y="2864"/>
                  </a:lnTo>
                  <a:cubicBezTo>
                    <a:pt x="224" y="2878"/>
                    <a:pt x="214" y="2888"/>
                    <a:pt x="200" y="2888"/>
                  </a:cubicBezTo>
                  <a:lnTo>
                    <a:pt x="192" y="2888"/>
                  </a:lnTo>
                  <a:cubicBezTo>
                    <a:pt x="179" y="2888"/>
                    <a:pt x="168" y="2878"/>
                    <a:pt x="168" y="2864"/>
                  </a:cubicBezTo>
                  <a:lnTo>
                    <a:pt x="168" y="2840"/>
                  </a:lnTo>
                  <a:lnTo>
                    <a:pt x="216" y="2840"/>
                  </a:lnTo>
                  <a:lnTo>
                    <a:pt x="216" y="2864"/>
                  </a:lnTo>
                  <a:cubicBezTo>
                    <a:pt x="216" y="2878"/>
                    <a:pt x="206" y="2888"/>
                    <a:pt x="192" y="2888"/>
                  </a:cubicBezTo>
                  <a:lnTo>
                    <a:pt x="184" y="2888"/>
                  </a:lnTo>
                  <a:cubicBezTo>
                    <a:pt x="171" y="2888"/>
                    <a:pt x="160" y="2878"/>
                    <a:pt x="160" y="2864"/>
                  </a:cubicBezTo>
                  <a:lnTo>
                    <a:pt x="160" y="2840"/>
                  </a:lnTo>
                  <a:lnTo>
                    <a:pt x="208" y="2840"/>
                  </a:lnTo>
                  <a:lnTo>
                    <a:pt x="208" y="2864"/>
                  </a:lnTo>
                  <a:lnTo>
                    <a:pt x="160" y="2864"/>
                  </a:lnTo>
                  <a:lnTo>
                    <a:pt x="160" y="2840"/>
                  </a:lnTo>
                  <a:lnTo>
                    <a:pt x="208" y="2840"/>
                  </a:lnTo>
                  <a:lnTo>
                    <a:pt x="208" y="2864"/>
                  </a:lnTo>
                  <a:cubicBezTo>
                    <a:pt x="208" y="2878"/>
                    <a:pt x="198" y="2888"/>
                    <a:pt x="184" y="2888"/>
                  </a:cubicBezTo>
                  <a:lnTo>
                    <a:pt x="176" y="2888"/>
                  </a:lnTo>
                  <a:cubicBezTo>
                    <a:pt x="163" y="2888"/>
                    <a:pt x="152" y="2878"/>
                    <a:pt x="152" y="2864"/>
                  </a:cubicBezTo>
                  <a:lnTo>
                    <a:pt x="152" y="2840"/>
                  </a:lnTo>
                  <a:lnTo>
                    <a:pt x="200" y="2840"/>
                  </a:lnTo>
                  <a:lnTo>
                    <a:pt x="200" y="2864"/>
                  </a:lnTo>
                  <a:lnTo>
                    <a:pt x="152" y="2864"/>
                  </a:lnTo>
                  <a:lnTo>
                    <a:pt x="152" y="2840"/>
                  </a:lnTo>
                  <a:lnTo>
                    <a:pt x="200" y="2840"/>
                  </a:lnTo>
                  <a:lnTo>
                    <a:pt x="200" y="2864"/>
                  </a:lnTo>
                  <a:lnTo>
                    <a:pt x="152" y="2864"/>
                  </a:lnTo>
                  <a:lnTo>
                    <a:pt x="152" y="2840"/>
                  </a:lnTo>
                  <a:lnTo>
                    <a:pt x="200" y="2840"/>
                  </a:lnTo>
                  <a:lnTo>
                    <a:pt x="200" y="2864"/>
                  </a:lnTo>
                  <a:cubicBezTo>
                    <a:pt x="200" y="2878"/>
                    <a:pt x="190" y="2888"/>
                    <a:pt x="176" y="2888"/>
                  </a:cubicBezTo>
                  <a:lnTo>
                    <a:pt x="168" y="2888"/>
                  </a:lnTo>
                  <a:cubicBezTo>
                    <a:pt x="155" y="2888"/>
                    <a:pt x="144" y="2878"/>
                    <a:pt x="144" y="2864"/>
                  </a:cubicBezTo>
                  <a:lnTo>
                    <a:pt x="144" y="2840"/>
                  </a:lnTo>
                  <a:lnTo>
                    <a:pt x="191" y="2848"/>
                  </a:lnTo>
                  <a:lnTo>
                    <a:pt x="183" y="2872"/>
                  </a:lnTo>
                  <a:cubicBezTo>
                    <a:pt x="180" y="2883"/>
                    <a:pt x="168" y="2890"/>
                    <a:pt x="157" y="2888"/>
                  </a:cubicBezTo>
                  <a:cubicBezTo>
                    <a:pt x="145" y="2886"/>
                    <a:pt x="136" y="2876"/>
                    <a:pt x="136" y="2864"/>
                  </a:cubicBezTo>
                  <a:lnTo>
                    <a:pt x="136" y="2840"/>
                  </a:lnTo>
                  <a:lnTo>
                    <a:pt x="184" y="2840"/>
                  </a:lnTo>
                  <a:lnTo>
                    <a:pt x="184" y="2864"/>
                  </a:lnTo>
                  <a:cubicBezTo>
                    <a:pt x="184" y="2878"/>
                    <a:pt x="174" y="2888"/>
                    <a:pt x="160" y="2888"/>
                  </a:cubicBezTo>
                  <a:lnTo>
                    <a:pt x="152" y="2888"/>
                  </a:lnTo>
                  <a:lnTo>
                    <a:pt x="144" y="2888"/>
                  </a:lnTo>
                  <a:cubicBezTo>
                    <a:pt x="131" y="2888"/>
                    <a:pt x="120" y="2878"/>
                    <a:pt x="120" y="2864"/>
                  </a:cubicBezTo>
                  <a:lnTo>
                    <a:pt x="120" y="2840"/>
                  </a:lnTo>
                  <a:lnTo>
                    <a:pt x="168" y="2840"/>
                  </a:lnTo>
                  <a:lnTo>
                    <a:pt x="168" y="2864"/>
                  </a:lnTo>
                  <a:lnTo>
                    <a:pt x="120" y="2864"/>
                  </a:lnTo>
                  <a:lnTo>
                    <a:pt x="120" y="2840"/>
                  </a:lnTo>
                  <a:lnTo>
                    <a:pt x="168" y="2840"/>
                  </a:lnTo>
                  <a:lnTo>
                    <a:pt x="168" y="2864"/>
                  </a:lnTo>
                  <a:cubicBezTo>
                    <a:pt x="168" y="2878"/>
                    <a:pt x="158" y="2888"/>
                    <a:pt x="144" y="2888"/>
                  </a:cubicBezTo>
                  <a:lnTo>
                    <a:pt x="136" y="2888"/>
                  </a:lnTo>
                  <a:cubicBezTo>
                    <a:pt x="126" y="2888"/>
                    <a:pt x="117" y="2882"/>
                    <a:pt x="114" y="2872"/>
                  </a:cubicBezTo>
                  <a:lnTo>
                    <a:pt x="106" y="2848"/>
                  </a:lnTo>
                  <a:lnTo>
                    <a:pt x="152" y="2840"/>
                  </a:lnTo>
                  <a:lnTo>
                    <a:pt x="152" y="2864"/>
                  </a:lnTo>
                  <a:lnTo>
                    <a:pt x="104" y="2864"/>
                  </a:lnTo>
                  <a:lnTo>
                    <a:pt x="104" y="2840"/>
                  </a:lnTo>
                  <a:lnTo>
                    <a:pt x="152" y="2840"/>
                  </a:lnTo>
                  <a:lnTo>
                    <a:pt x="152" y="2864"/>
                  </a:lnTo>
                  <a:cubicBezTo>
                    <a:pt x="152" y="2878"/>
                    <a:pt x="142" y="2888"/>
                    <a:pt x="128" y="2888"/>
                  </a:cubicBezTo>
                  <a:lnTo>
                    <a:pt x="120" y="2888"/>
                  </a:lnTo>
                  <a:cubicBezTo>
                    <a:pt x="107" y="2888"/>
                    <a:pt x="96" y="2878"/>
                    <a:pt x="96" y="2864"/>
                  </a:cubicBezTo>
                  <a:lnTo>
                    <a:pt x="96" y="2840"/>
                  </a:lnTo>
                  <a:lnTo>
                    <a:pt x="144" y="2840"/>
                  </a:lnTo>
                  <a:lnTo>
                    <a:pt x="144" y="2864"/>
                  </a:lnTo>
                  <a:lnTo>
                    <a:pt x="96" y="2864"/>
                  </a:lnTo>
                  <a:lnTo>
                    <a:pt x="96" y="2840"/>
                  </a:lnTo>
                  <a:lnTo>
                    <a:pt x="144" y="2840"/>
                  </a:lnTo>
                  <a:lnTo>
                    <a:pt x="144" y="2864"/>
                  </a:lnTo>
                  <a:cubicBezTo>
                    <a:pt x="144" y="2878"/>
                    <a:pt x="134" y="2888"/>
                    <a:pt x="120" y="2888"/>
                  </a:cubicBezTo>
                  <a:lnTo>
                    <a:pt x="112" y="2888"/>
                  </a:lnTo>
                  <a:cubicBezTo>
                    <a:pt x="99" y="2888"/>
                    <a:pt x="88" y="2878"/>
                    <a:pt x="88" y="2864"/>
                  </a:cubicBezTo>
                  <a:lnTo>
                    <a:pt x="88" y="2840"/>
                  </a:lnTo>
                  <a:lnTo>
                    <a:pt x="136" y="2840"/>
                  </a:lnTo>
                  <a:lnTo>
                    <a:pt x="136" y="2864"/>
                  </a:lnTo>
                  <a:cubicBezTo>
                    <a:pt x="136" y="2878"/>
                    <a:pt x="126" y="2888"/>
                    <a:pt x="112" y="2888"/>
                  </a:cubicBezTo>
                  <a:lnTo>
                    <a:pt x="104" y="2888"/>
                  </a:lnTo>
                  <a:cubicBezTo>
                    <a:pt x="91" y="2888"/>
                    <a:pt x="80" y="2878"/>
                    <a:pt x="80" y="2864"/>
                  </a:cubicBezTo>
                  <a:lnTo>
                    <a:pt x="80" y="2840"/>
                  </a:lnTo>
                  <a:lnTo>
                    <a:pt x="128" y="2840"/>
                  </a:lnTo>
                  <a:lnTo>
                    <a:pt x="128" y="2864"/>
                  </a:lnTo>
                  <a:cubicBezTo>
                    <a:pt x="128" y="2878"/>
                    <a:pt x="118" y="2888"/>
                    <a:pt x="104" y="2888"/>
                  </a:cubicBezTo>
                  <a:lnTo>
                    <a:pt x="96" y="2888"/>
                  </a:lnTo>
                  <a:lnTo>
                    <a:pt x="88" y="2888"/>
                  </a:lnTo>
                  <a:cubicBezTo>
                    <a:pt x="75" y="2888"/>
                    <a:pt x="64" y="2878"/>
                    <a:pt x="64" y="2864"/>
                  </a:cubicBezTo>
                  <a:lnTo>
                    <a:pt x="64" y="2840"/>
                  </a:lnTo>
                  <a:lnTo>
                    <a:pt x="112" y="2840"/>
                  </a:lnTo>
                  <a:lnTo>
                    <a:pt x="112" y="2864"/>
                  </a:lnTo>
                  <a:lnTo>
                    <a:pt x="64" y="2864"/>
                  </a:lnTo>
                  <a:lnTo>
                    <a:pt x="64" y="2840"/>
                  </a:lnTo>
                  <a:lnTo>
                    <a:pt x="112" y="2840"/>
                  </a:lnTo>
                  <a:lnTo>
                    <a:pt x="112" y="2864"/>
                  </a:lnTo>
                  <a:cubicBezTo>
                    <a:pt x="112" y="2878"/>
                    <a:pt x="102" y="2888"/>
                    <a:pt x="88" y="2888"/>
                  </a:cubicBezTo>
                  <a:lnTo>
                    <a:pt x="80" y="2888"/>
                  </a:lnTo>
                  <a:cubicBezTo>
                    <a:pt x="67" y="2888"/>
                    <a:pt x="56" y="2878"/>
                    <a:pt x="56" y="2864"/>
                  </a:cubicBezTo>
                  <a:lnTo>
                    <a:pt x="56" y="2840"/>
                  </a:lnTo>
                  <a:lnTo>
                    <a:pt x="104" y="2840"/>
                  </a:lnTo>
                  <a:lnTo>
                    <a:pt x="104" y="2864"/>
                  </a:lnTo>
                  <a:lnTo>
                    <a:pt x="56" y="2864"/>
                  </a:lnTo>
                  <a:lnTo>
                    <a:pt x="56" y="2840"/>
                  </a:lnTo>
                  <a:lnTo>
                    <a:pt x="103" y="2848"/>
                  </a:lnTo>
                  <a:lnTo>
                    <a:pt x="95" y="2872"/>
                  </a:lnTo>
                  <a:cubicBezTo>
                    <a:pt x="92" y="2883"/>
                    <a:pt x="80" y="2890"/>
                    <a:pt x="69" y="2888"/>
                  </a:cubicBezTo>
                  <a:cubicBezTo>
                    <a:pt x="57" y="2886"/>
                    <a:pt x="48" y="2876"/>
                    <a:pt x="48" y="2864"/>
                  </a:cubicBezTo>
                  <a:lnTo>
                    <a:pt x="48" y="2840"/>
                  </a:lnTo>
                  <a:lnTo>
                    <a:pt x="96" y="2840"/>
                  </a:lnTo>
                  <a:lnTo>
                    <a:pt x="96" y="2864"/>
                  </a:lnTo>
                  <a:lnTo>
                    <a:pt x="48" y="2864"/>
                  </a:lnTo>
                  <a:lnTo>
                    <a:pt x="48" y="2840"/>
                  </a:lnTo>
                  <a:lnTo>
                    <a:pt x="48" y="2816"/>
                  </a:lnTo>
                  <a:lnTo>
                    <a:pt x="48" y="2792"/>
                  </a:lnTo>
                  <a:lnTo>
                    <a:pt x="48" y="2760"/>
                  </a:lnTo>
                  <a:lnTo>
                    <a:pt x="96" y="2766"/>
                  </a:lnTo>
                  <a:lnTo>
                    <a:pt x="88" y="2798"/>
                  </a:lnTo>
                  <a:cubicBezTo>
                    <a:pt x="85" y="2810"/>
                    <a:pt x="74" y="2818"/>
                    <a:pt x="62" y="2816"/>
                  </a:cubicBezTo>
                  <a:cubicBezTo>
                    <a:pt x="50" y="2815"/>
                    <a:pt x="40" y="2805"/>
                    <a:pt x="40" y="2792"/>
                  </a:cubicBezTo>
                  <a:lnTo>
                    <a:pt x="40" y="2760"/>
                  </a:lnTo>
                  <a:lnTo>
                    <a:pt x="88" y="2760"/>
                  </a:lnTo>
                  <a:lnTo>
                    <a:pt x="88" y="2792"/>
                  </a:lnTo>
                  <a:cubicBezTo>
                    <a:pt x="88" y="2806"/>
                    <a:pt x="78" y="2816"/>
                    <a:pt x="64" y="2816"/>
                  </a:cubicBezTo>
                  <a:lnTo>
                    <a:pt x="56" y="2816"/>
                  </a:lnTo>
                  <a:cubicBezTo>
                    <a:pt x="43" y="2816"/>
                    <a:pt x="32" y="2806"/>
                    <a:pt x="32" y="2792"/>
                  </a:cubicBezTo>
                  <a:lnTo>
                    <a:pt x="32" y="2760"/>
                  </a:lnTo>
                  <a:lnTo>
                    <a:pt x="80" y="2760"/>
                  </a:lnTo>
                  <a:lnTo>
                    <a:pt x="80" y="2792"/>
                  </a:lnTo>
                  <a:lnTo>
                    <a:pt x="32" y="2792"/>
                  </a:lnTo>
                  <a:lnTo>
                    <a:pt x="32" y="2760"/>
                  </a:lnTo>
                  <a:lnTo>
                    <a:pt x="80" y="2760"/>
                  </a:lnTo>
                  <a:lnTo>
                    <a:pt x="80" y="2792"/>
                  </a:lnTo>
                  <a:lnTo>
                    <a:pt x="32" y="2792"/>
                  </a:lnTo>
                  <a:lnTo>
                    <a:pt x="32" y="2760"/>
                  </a:lnTo>
                  <a:lnTo>
                    <a:pt x="32" y="2736"/>
                  </a:lnTo>
                  <a:lnTo>
                    <a:pt x="32" y="2712"/>
                  </a:lnTo>
                  <a:lnTo>
                    <a:pt x="56" y="2736"/>
                  </a:lnTo>
                  <a:lnTo>
                    <a:pt x="48" y="2736"/>
                  </a:lnTo>
                  <a:cubicBezTo>
                    <a:pt x="35" y="2736"/>
                    <a:pt x="24" y="2726"/>
                    <a:pt x="24" y="2712"/>
                  </a:cubicBezTo>
                  <a:lnTo>
                    <a:pt x="24" y="2688"/>
                  </a:lnTo>
                  <a:lnTo>
                    <a:pt x="72" y="2688"/>
                  </a:lnTo>
                  <a:lnTo>
                    <a:pt x="72" y="2712"/>
                  </a:lnTo>
                  <a:lnTo>
                    <a:pt x="72" y="2864"/>
                  </a:lnTo>
                  <a:lnTo>
                    <a:pt x="24" y="2864"/>
                  </a:lnTo>
                  <a:lnTo>
                    <a:pt x="24" y="2840"/>
                  </a:lnTo>
                  <a:lnTo>
                    <a:pt x="72" y="2840"/>
                  </a:lnTo>
                  <a:lnTo>
                    <a:pt x="72" y="2864"/>
                  </a:lnTo>
                  <a:cubicBezTo>
                    <a:pt x="72" y="2878"/>
                    <a:pt x="62" y="2888"/>
                    <a:pt x="48" y="2888"/>
                  </a:cubicBezTo>
                  <a:lnTo>
                    <a:pt x="40" y="2888"/>
                  </a:lnTo>
                  <a:cubicBezTo>
                    <a:pt x="27" y="2888"/>
                    <a:pt x="16" y="2878"/>
                    <a:pt x="16" y="2864"/>
                  </a:cubicBezTo>
                  <a:lnTo>
                    <a:pt x="16" y="2840"/>
                  </a:lnTo>
                  <a:lnTo>
                    <a:pt x="16" y="2816"/>
                  </a:lnTo>
                  <a:lnTo>
                    <a:pt x="16" y="2792"/>
                  </a:lnTo>
                  <a:lnTo>
                    <a:pt x="40" y="2816"/>
                  </a:lnTo>
                  <a:lnTo>
                    <a:pt x="32" y="2816"/>
                  </a:lnTo>
                  <a:cubicBezTo>
                    <a:pt x="19" y="2816"/>
                    <a:pt x="8" y="2806"/>
                    <a:pt x="8" y="2792"/>
                  </a:cubicBezTo>
                  <a:lnTo>
                    <a:pt x="8" y="2760"/>
                  </a:lnTo>
                  <a:lnTo>
                    <a:pt x="8" y="2736"/>
                  </a:lnTo>
                  <a:lnTo>
                    <a:pt x="8" y="2712"/>
                  </a:lnTo>
                  <a:lnTo>
                    <a:pt x="8" y="2688"/>
                  </a:lnTo>
                  <a:lnTo>
                    <a:pt x="8" y="2656"/>
                  </a:lnTo>
                  <a:lnTo>
                    <a:pt x="8" y="2632"/>
                  </a:lnTo>
                  <a:lnTo>
                    <a:pt x="8" y="2608"/>
                  </a:lnTo>
                  <a:lnTo>
                    <a:pt x="8" y="2584"/>
                  </a:lnTo>
                  <a:lnTo>
                    <a:pt x="8" y="2552"/>
                  </a:lnTo>
                  <a:lnTo>
                    <a:pt x="8" y="2528"/>
                  </a:lnTo>
                  <a:lnTo>
                    <a:pt x="8" y="2504"/>
                  </a:lnTo>
                  <a:lnTo>
                    <a:pt x="8" y="2480"/>
                  </a:lnTo>
                  <a:lnTo>
                    <a:pt x="8" y="2456"/>
                  </a:lnTo>
                  <a:lnTo>
                    <a:pt x="8" y="2424"/>
                  </a:lnTo>
                  <a:lnTo>
                    <a:pt x="8" y="2400"/>
                  </a:lnTo>
                  <a:lnTo>
                    <a:pt x="8" y="2376"/>
                  </a:lnTo>
                  <a:lnTo>
                    <a:pt x="10" y="2384"/>
                  </a:lnTo>
                  <a:lnTo>
                    <a:pt x="2" y="2360"/>
                  </a:lnTo>
                  <a:cubicBezTo>
                    <a:pt x="1" y="2358"/>
                    <a:pt x="0" y="2355"/>
                    <a:pt x="0" y="2352"/>
                  </a:cubicBezTo>
                  <a:lnTo>
                    <a:pt x="0" y="2320"/>
                  </a:lnTo>
                  <a:lnTo>
                    <a:pt x="0" y="2296"/>
                  </a:lnTo>
                  <a:lnTo>
                    <a:pt x="0" y="2272"/>
                  </a:lnTo>
                  <a:lnTo>
                    <a:pt x="0" y="2248"/>
                  </a:lnTo>
                  <a:lnTo>
                    <a:pt x="0" y="2216"/>
                  </a:lnTo>
                  <a:lnTo>
                    <a:pt x="0" y="2192"/>
                  </a:lnTo>
                  <a:lnTo>
                    <a:pt x="0" y="2168"/>
                  </a:lnTo>
                  <a:cubicBezTo>
                    <a:pt x="0" y="2155"/>
                    <a:pt x="11" y="2144"/>
                    <a:pt x="24" y="2144"/>
                  </a:cubicBezTo>
                  <a:cubicBezTo>
                    <a:pt x="38" y="2144"/>
                    <a:pt x="48" y="2155"/>
                    <a:pt x="48" y="21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5" name="Freeform 47"/>
            <p:cNvSpPr>
              <a:spLocks/>
            </p:cNvSpPr>
            <p:nvPr/>
          </p:nvSpPr>
          <p:spPr bwMode="auto">
            <a:xfrm>
              <a:off x="3603706" y="4012572"/>
              <a:ext cx="16746" cy="946586"/>
            </a:xfrm>
            <a:custGeom>
              <a:avLst/>
              <a:gdLst>
                <a:gd name="T0" fmla="*/ 0 w 288"/>
                <a:gd name="T1" fmla="*/ 9408 h 10192"/>
                <a:gd name="T2" fmla="*/ 0 w 288"/>
                <a:gd name="T3" fmla="*/ 9008 h 10192"/>
                <a:gd name="T4" fmla="*/ 0 w 288"/>
                <a:gd name="T5" fmla="*/ 8480 h 10192"/>
                <a:gd name="T6" fmla="*/ 16 w 288"/>
                <a:gd name="T7" fmla="*/ 8176 h 10192"/>
                <a:gd name="T8" fmla="*/ 16 w 288"/>
                <a:gd name="T9" fmla="*/ 7712 h 10192"/>
                <a:gd name="T10" fmla="*/ 16 w 288"/>
                <a:gd name="T11" fmla="*/ 7296 h 10192"/>
                <a:gd name="T12" fmla="*/ 32 w 288"/>
                <a:gd name="T13" fmla="*/ 6976 h 10192"/>
                <a:gd name="T14" fmla="*/ 32 w 288"/>
                <a:gd name="T15" fmla="*/ 6576 h 10192"/>
                <a:gd name="T16" fmla="*/ 32 w 288"/>
                <a:gd name="T17" fmla="*/ 6160 h 10192"/>
                <a:gd name="T18" fmla="*/ 48 w 288"/>
                <a:gd name="T19" fmla="*/ 5792 h 10192"/>
                <a:gd name="T20" fmla="*/ 48 w 288"/>
                <a:gd name="T21" fmla="*/ 5376 h 10192"/>
                <a:gd name="T22" fmla="*/ 48 w 288"/>
                <a:gd name="T23" fmla="*/ 4960 h 10192"/>
                <a:gd name="T24" fmla="*/ 64 w 288"/>
                <a:gd name="T25" fmla="*/ 4656 h 10192"/>
                <a:gd name="T26" fmla="*/ 64 w 288"/>
                <a:gd name="T27" fmla="*/ 4240 h 10192"/>
                <a:gd name="T28" fmla="*/ 80 w 288"/>
                <a:gd name="T29" fmla="*/ 3984 h 10192"/>
                <a:gd name="T30" fmla="*/ 80 w 288"/>
                <a:gd name="T31" fmla="*/ 3568 h 10192"/>
                <a:gd name="T32" fmla="*/ 96 w 288"/>
                <a:gd name="T33" fmla="*/ 3312 h 10192"/>
                <a:gd name="T34" fmla="*/ 96 w 288"/>
                <a:gd name="T35" fmla="*/ 2896 h 10192"/>
                <a:gd name="T36" fmla="*/ 112 w 288"/>
                <a:gd name="T37" fmla="*/ 2640 h 10192"/>
                <a:gd name="T38" fmla="*/ 112 w 288"/>
                <a:gd name="T39" fmla="*/ 2224 h 10192"/>
                <a:gd name="T40" fmla="*/ 128 w 288"/>
                <a:gd name="T41" fmla="*/ 1920 h 10192"/>
                <a:gd name="T42" fmla="*/ 224 w 288"/>
                <a:gd name="T43" fmla="*/ 1712 h 10192"/>
                <a:gd name="T44" fmla="*/ 224 w 288"/>
                <a:gd name="T45" fmla="*/ 1504 h 10192"/>
                <a:gd name="T46" fmla="*/ 144 w 288"/>
                <a:gd name="T47" fmla="*/ 1456 h 10192"/>
                <a:gd name="T48" fmla="*/ 240 w 288"/>
                <a:gd name="T49" fmla="*/ 1248 h 10192"/>
                <a:gd name="T50" fmla="*/ 192 w 288"/>
                <a:gd name="T51" fmla="*/ 928 h 10192"/>
                <a:gd name="T52" fmla="*/ 160 w 288"/>
                <a:gd name="T53" fmla="*/ 880 h 10192"/>
                <a:gd name="T54" fmla="*/ 208 w 288"/>
                <a:gd name="T55" fmla="*/ 464 h 10192"/>
                <a:gd name="T56" fmla="*/ 176 w 288"/>
                <a:gd name="T57" fmla="*/ 208 h 10192"/>
                <a:gd name="T58" fmla="*/ 288 w 288"/>
                <a:gd name="T59" fmla="*/ 48 h 10192"/>
                <a:gd name="T60" fmla="*/ 224 w 288"/>
                <a:gd name="T61" fmla="*/ 144 h 10192"/>
                <a:gd name="T62" fmla="*/ 272 w 288"/>
                <a:gd name="T63" fmla="*/ 464 h 10192"/>
                <a:gd name="T64" fmla="*/ 256 w 288"/>
                <a:gd name="T65" fmla="*/ 720 h 10192"/>
                <a:gd name="T66" fmla="*/ 192 w 288"/>
                <a:gd name="T67" fmla="*/ 1088 h 10192"/>
                <a:gd name="T68" fmla="*/ 240 w 288"/>
                <a:gd name="T69" fmla="*/ 1248 h 10192"/>
                <a:gd name="T70" fmla="*/ 240 w 288"/>
                <a:gd name="T71" fmla="*/ 1456 h 10192"/>
                <a:gd name="T72" fmla="*/ 224 w 288"/>
                <a:gd name="T73" fmla="*/ 1504 h 10192"/>
                <a:gd name="T74" fmla="*/ 224 w 288"/>
                <a:gd name="T75" fmla="*/ 1712 h 10192"/>
                <a:gd name="T76" fmla="*/ 208 w 288"/>
                <a:gd name="T77" fmla="*/ 2016 h 10192"/>
                <a:gd name="T78" fmla="*/ 208 w 288"/>
                <a:gd name="T79" fmla="*/ 2432 h 10192"/>
                <a:gd name="T80" fmla="*/ 208 w 288"/>
                <a:gd name="T81" fmla="*/ 2848 h 10192"/>
                <a:gd name="T82" fmla="*/ 192 w 288"/>
                <a:gd name="T83" fmla="*/ 3104 h 10192"/>
                <a:gd name="T84" fmla="*/ 192 w 288"/>
                <a:gd name="T85" fmla="*/ 3520 h 10192"/>
                <a:gd name="T86" fmla="*/ 176 w 288"/>
                <a:gd name="T87" fmla="*/ 3776 h 10192"/>
                <a:gd name="T88" fmla="*/ 112 w 288"/>
                <a:gd name="T89" fmla="*/ 4128 h 10192"/>
                <a:gd name="T90" fmla="*/ 160 w 288"/>
                <a:gd name="T91" fmla="*/ 4448 h 10192"/>
                <a:gd name="T92" fmla="*/ 144 w 288"/>
                <a:gd name="T93" fmla="*/ 4752 h 10192"/>
                <a:gd name="T94" fmla="*/ 144 w 288"/>
                <a:gd name="T95" fmla="*/ 5168 h 10192"/>
                <a:gd name="T96" fmla="*/ 144 w 288"/>
                <a:gd name="T97" fmla="*/ 5584 h 10192"/>
                <a:gd name="T98" fmla="*/ 128 w 288"/>
                <a:gd name="T99" fmla="*/ 5904 h 10192"/>
                <a:gd name="T100" fmla="*/ 128 w 288"/>
                <a:gd name="T101" fmla="*/ 6368 h 10192"/>
                <a:gd name="T102" fmla="*/ 128 w 288"/>
                <a:gd name="T103" fmla="*/ 6784 h 10192"/>
                <a:gd name="T104" fmla="*/ 110 w 288"/>
                <a:gd name="T105" fmla="*/ 7152 h 10192"/>
                <a:gd name="T106" fmla="*/ 112 w 288"/>
                <a:gd name="T107" fmla="*/ 7504 h 10192"/>
                <a:gd name="T108" fmla="*/ 112 w 288"/>
                <a:gd name="T109" fmla="*/ 7920 h 10192"/>
                <a:gd name="T110" fmla="*/ 64 w 288"/>
                <a:gd name="T111" fmla="*/ 8432 h 10192"/>
                <a:gd name="T112" fmla="*/ 96 w 288"/>
                <a:gd name="T113" fmla="*/ 8688 h 10192"/>
                <a:gd name="T114" fmla="*/ 96 w 288"/>
                <a:gd name="T115" fmla="*/ 9200 h 10192"/>
                <a:gd name="T116" fmla="*/ 96 w 288"/>
                <a:gd name="T117" fmla="*/ 9824 h 10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8" h="10192">
                  <a:moveTo>
                    <a:pt x="0" y="10144"/>
                  </a:moveTo>
                  <a:lnTo>
                    <a:pt x="0" y="10032"/>
                  </a:lnTo>
                  <a:lnTo>
                    <a:pt x="0" y="9936"/>
                  </a:lnTo>
                  <a:lnTo>
                    <a:pt x="0" y="9824"/>
                  </a:lnTo>
                  <a:lnTo>
                    <a:pt x="0" y="9680"/>
                  </a:lnTo>
                  <a:lnTo>
                    <a:pt x="0" y="9568"/>
                  </a:lnTo>
                  <a:lnTo>
                    <a:pt x="0" y="9472"/>
                  </a:lnTo>
                  <a:lnTo>
                    <a:pt x="0" y="9408"/>
                  </a:lnTo>
                  <a:lnTo>
                    <a:pt x="0" y="9360"/>
                  </a:lnTo>
                  <a:lnTo>
                    <a:pt x="0" y="9312"/>
                  </a:lnTo>
                  <a:lnTo>
                    <a:pt x="0" y="9264"/>
                  </a:lnTo>
                  <a:lnTo>
                    <a:pt x="0" y="9200"/>
                  </a:lnTo>
                  <a:lnTo>
                    <a:pt x="0" y="9152"/>
                  </a:lnTo>
                  <a:lnTo>
                    <a:pt x="0" y="9104"/>
                  </a:lnTo>
                  <a:lnTo>
                    <a:pt x="0" y="9056"/>
                  </a:lnTo>
                  <a:lnTo>
                    <a:pt x="0" y="9008"/>
                  </a:lnTo>
                  <a:lnTo>
                    <a:pt x="0" y="8944"/>
                  </a:lnTo>
                  <a:lnTo>
                    <a:pt x="0" y="8848"/>
                  </a:lnTo>
                  <a:lnTo>
                    <a:pt x="0" y="8800"/>
                  </a:lnTo>
                  <a:lnTo>
                    <a:pt x="0" y="8688"/>
                  </a:lnTo>
                  <a:lnTo>
                    <a:pt x="0" y="8640"/>
                  </a:lnTo>
                  <a:lnTo>
                    <a:pt x="0" y="8592"/>
                  </a:lnTo>
                  <a:lnTo>
                    <a:pt x="0" y="8528"/>
                  </a:lnTo>
                  <a:lnTo>
                    <a:pt x="0" y="8480"/>
                  </a:lnTo>
                  <a:lnTo>
                    <a:pt x="0" y="8432"/>
                  </a:lnTo>
                  <a:lnTo>
                    <a:pt x="0" y="8384"/>
                  </a:lnTo>
                  <a:cubicBezTo>
                    <a:pt x="0" y="8358"/>
                    <a:pt x="22" y="8336"/>
                    <a:pt x="48" y="8336"/>
                  </a:cubicBezTo>
                  <a:lnTo>
                    <a:pt x="64" y="8336"/>
                  </a:lnTo>
                  <a:lnTo>
                    <a:pt x="16" y="8384"/>
                  </a:lnTo>
                  <a:lnTo>
                    <a:pt x="16" y="8336"/>
                  </a:lnTo>
                  <a:lnTo>
                    <a:pt x="16" y="8224"/>
                  </a:lnTo>
                  <a:lnTo>
                    <a:pt x="16" y="8176"/>
                  </a:lnTo>
                  <a:lnTo>
                    <a:pt x="16" y="8128"/>
                  </a:lnTo>
                  <a:lnTo>
                    <a:pt x="16" y="8064"/>
                  </a:lnTo>
                  <a:lnTo>
                    <a:pt x="16" y="8016"/>
                  </a:lnTo>
                  <a:lnTo>
                    <a:pt x="16" y="7920"/>
                  </a:lnTo>
                  <a:lnTo>
                    <a:pt x="16" y="7856"/>
                  </a:lnTo>
                  <a:lnTo>
                    <a:pt x="16" y="7808"/>
                  </a:lnTo>
                  <a:lnTo>
                    <a:pt x="16" y="7760"/>
                  </a:lnTo>
                  <a:lnTo>
                    <a:pt x="16" y="7712"/>
                  </a:lnTo>
                  <a:lnTo>
                    <a:pt x="16" y="7648"/>
                  </a:lnTo>
                  <a:lnTo>
                    <a:pt x="16" y="7600"/>
                  </a:lnTo>
                  <a:lnTo>
                    <a:pt x="16" y="7552"/>
                  </a:lnTo>
                  <a:lnTo>
                    <a:pt x="16" y="7504"/>
                  </a:lnTo>
                  <a:lnTo>
                    <a:pt x="16" y="7456"/>
                  </a:lnTo>
                  <a:lnTo>
                    <a:pt x="16" y="7392"/>
                  </a:lnTo>
                  <a:lnTo>
                    <a:pt x="16" y="7344"/>
                  </a:lnTo>
                  <a:lnTo>
                    <a:pt x="16" y="7296"/>
                  </a:lnTo>
                  <a:lnTo>
                    <a:pt x="16" y="7248"/>
                  </a:lnTo>
                  <a:lnTo>
                    <a:pt x="16" y="7184"/>
                  </a:lnTo>
                  <a:lnTo>
                    <a:pt x="16" y="7136"/>
                  </a:lnTo>
                  <a:cubicBezTo>
                    <a:pt x="16" y="7131"/>
                    <a:pt x="17" y="7126"/>
                    <a:pt x="19" y="7121"/>
                  </a:cubicBezTo>
                  <a:lnTo>
                    <a:pt x="35" y="7073"/>
                  </a:lnTo>
                  <a:lnTo>
                    <a:pt x="32" y="7088"/>
                  </a:lnTo>
                  <a:lnTo>
                    <a:pt x="32" y="7040"/>
                  </a:lnTo>
                  <a:lnTo>
                    <a:pt x="32" y="6976"/>
                  </a:lnTo>
                  <a:lnTo>
                    <a:pt x="32" y="6928"/>
                  </a:lnTo>
                  <a:lnTo>
                    <a:pt x="32" y="6880"/>
                  </a:lnTo>
                  <a:lnTo>
                    <a:pt x="32" y="6832"/>
                  </a:lnTo>
                  <a:lnTo>
                    <a:pt x="32" y="6784"/>
                  </a:lnTo>
                  <a:lnTo>
                    <a:pt x="32" y="6720"/>
                  </a:lnTo>
                  <a:lnTo>
                    <a:pt x="32" y="6672"/>
                  </a:lnTo>
                  <a:lnTo>
                    <a:pt x="32" y="6624"/>
                  </a:lnTo>
                  <a:lnTo>
                    <a:pt x="32" y="6576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68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60"/>
                  </a:lnTo>
                  <a:lnTo>
                    <a:pt x="32" y="6048"/>
                  </a:lnTo>
                  <a:lnTo>
                    <a:pt x="32" y="6000"/>
                  </a:lnTo>
                  <a:lnTo>
                    <a:pt x="32" y="5952"/>
                  </a:lnTo>
                  <a:lnTo>
                    <a:pt x="32" y="5904"/>
                  </a:lnTo>
                  <a:lnTo>
                    <a:pt x="32" y="5840"/>
                  </a:lnTo>
                  <a:cubicBezTo>
                    <a:pt x="32" y="5835"/>
                    <a:pt x="33" y="5830"/>
                    <a:pt x="35" y="5825"/>
                  </a:cubicBezTo>
                  <a:lnTo>
                    <a:pt x="51" y="5777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96"/>
                  </a:lnTo>
                  <a:lnTo>
                    <a:pt x="48" y="5632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60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16"/>
                  </a:lnTo>
                  <a:lnTo>
                    <a:pt x="48" y="4752"/>
                  </a:lnTo>
                  <a:lnTo>
                    <a:pt x="48" y="4704"/>
                  </a:lnTo>
                  <a:cubicBezTo>
                    <a:pt x="48" y="4699"/>
                    <a:pt x="49" y="4694"/>
                    <a:pt x="51" y="4689"/>
                  </a:cubicBezTo>
                  <a:lnTo>
                    <a:pt x="67" y="4641"/>
                  </a:lnTo>
                  <a:lnTo>
                    <a:pt x="64" y="4656"/>
                  </a:lnTo>
                  <a:lnTo>
                    <a:pt x="64" y="4608"/>
                  </a:lnTo>
                  <a:lnTo>
                    <a:pt x="64" y="4560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400"/>
                  </a:lnTo>
                  <a:lnTo>
                    <a:pt x="64" y="4352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44"/>
                  </a:lnTo>
                  <a:lnTo>
                    <a:pt x="64" y="4080"/>
                  </a:lnTo>
                  <a:cubicBezTo>
                    <a:pt x="64" y="4054"/>
                    <a:pt x="86" y="4032"/>
                    <a:pt x="112" y="4032"/>
                  </a:cubicBezTo>
                  <a:lnTo>
                    <a:pt x="128" y="4032"/>
                  </a:lnTo>
                  <a:lnTo>
                    <a:pt x="80" y="4080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36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80" y="3728"/>
                  </a:lnTo>
                  <a:lnTo>
                    <a:pt x="80" y="3680"/>
                  </a:lnTo>
                  <a:lnTo>
                    <a:pt x="80" y="3616"/>
                  </a:lnTo>
                  <a:lnTo>
                    <a:pt x="80" y="3568"/>
                  </a:lnTo>
                  <a:lnTo>
                    <a:pt x="80" y="3520"/>
                  </a:lnTo>
                  <a:cubicBezTo>
                    <a:pt x="80" y="3494"/>
                    <a:pt x="102" y="3472"/>
                    <a:pt x="128" y="3472"/>
                  </a:cubicBezTo>
                  <a:lnTo>
                    <a:pt x="144" y="3472"/>
                  </a:lnTo>
                  <a:lnTo>
                    <a:pt x="96" y="3520"/>
                  </a:lnTo>
                  <a:lnTo>
                    <a:pt x="96" y="3472"/>
                  </a:lnTo>
                  <a:lnTo>
                    <a:pt x="96" y="3408"/>
                  </a:lnTo>
                  <a:lnTo>
                    <a:pt x="96" y="3360"/>
                  </a:lnTo>
                  <a:lnTo>
                    <a:pt x="96" y="3312"/>
                  </a:lnTo>
                  <a:lnTo>
                    <a:pt x="96" y="3264"/>
                  </a:lnTo>
                  <a:lnTo>
                    <a:pt x="96" y="3200"/>
                  </a:lnTo>
                  <a:lnTo>
                    <a:pt x="96" y="3152"/>
                  </a:lnTo>
                  <a:lnTo>
                    <a:pt x="96" y="3104"/>
                  </a:lnTo>
                  <a:lnTo>
                    <a:pt x="96" y="3056"/>
                  </a:lnTo>
                  <a:lnTo>
                    <a:pt x="96" y="3008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48"/>
                  </a:lnTo>
                  <a:cubicBezTo>
                    <a:pt x="96" y="2822"/>
                    <a:pt x="118" y="2800"/>
                    <a:pt x="144" y="2800"/>
                  </a:cubicBezTo>
                  <a:lnTo>
                    <a:pt x="160" y="2800"/>
                  </a:lnTo>
                  <a:lnTo>
                    <a:pt x="112" y="2848"/>
                  </a:lnTo>
                  <a:lnTo>
                    <a:pt x="112" y="2800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92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112" y="2384"/>
                  </a:lnTo>
                  <a:lnTo>
                    <a:pt x="112" y="2320"/>
                  </a:lnTo>
                  <a:lnTo>
                    <a:pt x="112" y="2272"/>
                  </a:lnTo>
                  <a:lnTo>
                    <a:pt x="112" y="2224"/>
                  </a:lnTo>
                  <a:lnTo>
                    <a:pt x="112" y="2176"/>
                  </a:lnTo>
                  <a:lnTo>
                    <a:pt x="112" y="2128"/>
                  </a:lnTo>
                  <a:lnTo>
                    <a:pt x="112" y="2064"/>
                  </a:lnTo>
                  <a:lnTo>
                    <a:pt x="112" y="2016"/>
                  </a:lnTo>
                  <a:lnTo>
                    <a:pt x="112" y="1968"/>
                  </a:lnTo>
                  <a:cubicBezTo>
                    <a:pt x="112" y="1963"/>
                    <a:pt x="113" y="1958"/>
                    <a:pt x="115" y="1953"/>
                  </a:cubicBezTo>
                  <a:lnTo>
                    <a:pt x="131" y="1905"/>
                  </a:lnTo>
                  <a:lnTo>
                    <a:pt x="128" y="1920"/>
                  </a:lnTo>
                  <a:lnTo>
                    <a:pt x="128" y="1856"/>
                  </a:lnTo>
                  <a:lnTo>
                    <a:pt x="128" y="1808"/>
                  </a:lnTo>
                  <a:lnTo>
                    <a:pt x="128" y="1760"/>
                  </a:lnTo>
                  <a:lnTo>
                    <a:pt x="128" y="1712"/>
                  </a:lnTo>
                  <a:lnTo>
                    <a:pt x="128" y="1648"/>
                  </a:lnTo>
                  <a:cubicBezTo>
                    <a:pt x="128" y="1622"/>
                    <a:pt x="150" y="1600"/>
                    <a:pt x="176" y="1600"/>
                  </a:cubicBezTo>
                  <a:cubicBezTo>
                    <a:pt x="203" y="1600"/>
                    <a:pt x="224" y="1622"/>
                    <a:pt x="224" y="1648"/>
                  </a:cubicBezTo>
                  <a:lnTo>
                    <a:pt x="224" y="1712"/>
                  </a:lnTo>
                  <a:cubicBezTo>
                    <a:pt x="224" y="1739"/>
                    <a:pt x="203" y="1760"/>
                    <a:pt x="176" y="1760"/>
                  </a:cubicBezTo>
                  <a:cubicBezTo>
                    <a:pt x="150" y="1760"/>
                    <a:pt x="128" y="1739"/>
                    <a:pt x="128" y="1712"/>
                  </a:cubicBezTo>
                  <a:lnTo>
                    <a:pt x="128" y="1648"/>
                  </a:lnTo>
                  <a:lnTo>
                    <a:pt x="128" y="1600"/>
                  </a:lnTo>
                  <a:lnTo>
                    <a:pt x="128" y="1552"/>
                  </a:lnTo>
                  <a:lnTo>
                    <a:pt x="128" y="1504"/>
                  </a:lnTo>
                  <a:cubicBezTo>
                    <a:pt x="128" y="1478"/>
                    <a:pt x="150" y="1456"/>
                    <a:pt x="176" y="1456"/>
                  </a:cubicBezTo>
                  <a:cubicBezTo>
                    <a:pt x="203" y="1456"/>
                    <a:pt x="224" y="1478"/>
                    <a:pt x="224" y="1504"/>
                  </a:cubicBezTo>
                  <a:lnTo>
                    <a:pt x="224" y="1552"/>
                  </a:lnTo>
                  <a:cubicBezTo>
                    <a:pt x="224" y="1579"/>
                    <a:pt x="203" y="1600"/>
                    <a:pt x="176" y="1600"/>
                  </a:cubicBezTo>
                  <a:cubicBezTo>
                    <a:pt x="150" y="1600"/>
                    <a:pt x="128" y="1579"/>
                    <a:pt x="128" y="1552"/>
                  </a:cubicBezTo>
                  <a:lnTo>
                    <a:pt x="128" y="1504"/>
                  </a:lnTo>
                  <a:cubicBezTo>
                    <a:pt x="128" y="1478"/>
                    <a:pt x="150" y="1456"/>
                    <a:pt x="176" y="1456"/>
                  </a:cubicBezTo>
                  <a:lnTo>
                    <a:pt x="192" y="1456"/>
                  </a:lnTo>
                  <a:lnTo>
                    <a:pt x="144" y="1504"/>
                  </a:lnTo>
                  <a:lnTo>
                    <a:pt x="144" y="1456"/>
                  </a:lnTo>
                  <a:lnTo>
                    <a:pt x="144" y="1392"/>
                  </a:lnTo>
                  <a:lnTo>
                    <a:pt x="144" y="1344"/>
                  </a:lnTo>
                  <a:lnTo>
                    <a:pt x="144" y="1296"/>
                  </a:lnTo>
                  <a:lnTo>
                    <a:pt x="144" y="1248"/>
                  </a:lnTo>
                  <a:lnTo>
                    <a:pt x="144" y="1184"/>
                  </a:lnTo>
                  <a:cubicBezTo>
                    <a:pt x="144" y="1158"/>
                    <a:pt x="166" y="1136"/>
                    <a:pt x="192" y="1136"/>
                  </a:cubicBezTo>
                  <a:cubicBezTo>
                    <a:pt x="219" y="1136"/>
                    <a:pt x="240" y="1158"/>
                    <a:pt x="240" y="1184"/>
                  </a:cubicBezTo>
                  <a:lnTo>
                    <a:pt x="240" y="1248"/>
                  </a:lnTo>
                  <a:cubicBezTo>
                    <a:pt x="240" y="1275"/>
                    <a:pt x="219" y="1296"/>
                    <a:pt x="192" y="1296"/>
                  </a:cubicBezTo>
                  <a:cubicBezTo>
                    <a:pt x="166" y="1296"/>
                    <a:pt x="144" y="1275"/>
                    <a:pt x="144" y="1248"/>
                  </a:cubicBezTo>
                  <a:lnTo>
                    <a:pt x="144" y="1184"/>
                  </a:lnTo>
                  <a:lnTo>
                    <a:pt x="144" y="1136"/>
                  </a:lnTo>
                  <a:lnTo>
                    <a:pt x="144" y="1088"/>
                  </a:lnTo>
                  <a:lnTo>
                    <a:pt x="144" y="1040"/>
                  </a:lnTo>
                  <a:lnTo>
                    <a:pt x="144" y="976"/>
                  </a:lnTo>
                  <a:cubicBezTo>
                    <a:pt x="144" y="950"/>
                    <a:pt x="166" y="928"/>
                    <a:pt x="192" y="928"/>
                  </a:cubicBezTo>
                  <a:cubicBezTo>
                    <a:pt x="219" y="928"/>
                    <a:pt x="240" y="950"/>
                    <a:pt x="240" y="976"/>
                  </a:cubicBezTo>
                  <a:lnTo>
                    <a:pt x="240" y="1040"/>
                  </a:lnTo>
                  <a:lnTo>
                    <a:pt x="192" y="992"/>
                  </a:lnTo>
                  <a:lnTo>
                    <a:pt x="208" y="992"/>
                  </a:lnTo>
                  <a:lnTo>
                    <a:pt x="160" y="1040"/>
                  </a:lnTo>
                  <a:lnTo>
                    <a:pt x="160" y="976"/>
                  </a:lnTo>
                  <a:lnTo>
                    <a:pt x="160" y="928"/>
                  </a:lnTo>
                  <a:lnTo>
                    <a:pt x="160" y="880"/>
                  </a:lnTo>
                  <a:lnTo>
                    <a:pt x="160" y="832"/>
                  </a:lnTo>
                  <a:lnTo>
                    <a:pt x="160" y="784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160" y="624"/>
                  </a:lnTo>
                  <a:lnTo>
                    <a:pt x="160" y="576"/>
                  </a:lnTo>
                  <a:lnTo>
                    <a:pt x="160" y="512"/>
                  </a:lnTo>
                  <a:cubicBezTo>
                    <a:pt x="160" y="486"/>
                    <a:pt x="182" y="464"/>
                    <a:pt x="208" y="464"/>
                  </a:cubicBezTo>
                  <a:lnTo>
                    <a:pt x="224" y="464"/>
                  </a:lnTo>
                  <a:lnTo>
                    <a:pt x="176" y="512"/>
                  </a:lnTo>
                  <a:lnTo>
                    <a:pt x="176" y="464"/>
                  </a:lnTo>
                  <a:lnTo>
                    <a:pt x="176" y="416"/>
                  </a:lnTo>
                  <a:lnTo>
                    <a:pt x="176" y="368"/>
                  </a:lnTo>
                  <a:lnTo>
                    <a:pt x="176" y="304"/>
                  </a:lnTo>
                  <a:lnTo>
                    <a:pt x="176" y="256"/>
                  </a:lnTo>
                  <a:lnTo>
                    <a:pt x="176" y="208"/>
                  </a:lnTo>
                  <a:lnTo>
                    <a:pt x="176" y="160"/>
                  </a:lnTo>
                  <a:lnTo>
                    <a:pt x="176" y="96"/>
                  </a:lnTo>
                  <a:cubicBezTo>
                    <a:pt x="176" y="70"/>
                    <a:pt x="198" y="48"/>
                    <a:pt x="224" y="48"/>
                  </a:cubicBezTo>
                  <a:lnTo>
                    <a:pt x="240" y="48"/>
                  </a:ln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lnTo>
                    <a:pt x="224" y="144"/>
                  </a:lnTo>
                  <a:lnTo>
                    <a:pt x="272" y="96"/>
                  </a:lnTo>
                  <a:lnTo>
                    <a:pt x="272" y="160"/>
                  </a:lnTo>
                  <a:lnTo>
                    <a:pt x="272" y="208"/>
                  </a:lnTo>
                  <a:lnTo>
                    <a:pt x="272" y="256"/>
                  </a:lnTo>
                  <a:lnTo>
                    <a:pt x="272" y="304"/>
                  </a:lnTo>
                  <a:lnTo>
                    <a:pt x="272" y="368"/>
                  </a:lnTo>
                  <a:lnTo>
                    <a:pt x="272" y="416"/>
                  </a:lnTo>
                  <a:lnTo>
                    <a:pt x="272" y="464"/>
                  </a:lnTo>
                  <a:lnTo>
                    <a:pt x="272" y="512"/>
                  </a:lnTo>
                  <a:cubicBezTo>
                    <a:pt x="272" y="539"/>
                    <a:pt x="251" y="560"/>
                    <a:pt x="224" y="560"/>
                  </a:cubicBezTo>
                  <a:lnTo>
                    <a:pt x="208" y="560"/>
                  </a:lnTo>
                  <a:lnTo>
                    <a:pt x="256" y="512"/>
                  </a:lnTo>
                  <a:lnTo>
                    <a:pt x="256" y="576"/>
                  </a:lnTo>
                  <a:lnTo>
                    <a:pt x="256" y="624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256" y="784"/>
                  </a:lnTo>
                  <a:lnTo>
                    <a:pt x="256" y="832"/>
                  </a:lnTo>
                  <a:lnTo>
                    <a:pt x="256" y="880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40"/>
                  </a:lnTo>
                  <a:cubicBezTo>
                    <a:pt x="256" y="1067"/>
                    <a:pt x="235" y="1088"/>
                    <a:pt x="208" y="1088"/>
                  </a:cubicBezTo>
                  <a:lnTo>
                    <a:pt x="192" y="1088"/>
                  </a:lnTo>
                  <a:cubicBezTo>
                    <a:pt x="166" y="1088"/>
                    <a:pt x="144" y="1067"/>
                    <a:pt x="144" y="1040"/>
                  </a:cubicBezTo>
                  <a:lnTo>
                    <a:pt x="144" y="976"/>
                  </a:lnTo>
                  <a:lnTo>
                    <a:pt x="240" y="976"/>
                  </a:lnTo>
                  <a:lnTo>
                    <a:pt x="240" y="1040"/>
                  </a:lnTo>
                  <a:lnTo>
                    <a:pt x="240" y="1088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240" y="1248"/>
                  </a:lnTo>
                  <a:lnTo>
                    <a:pt x="144" y="1248"/>
                  </a:lnTo>
                  <a:lnTo>
                    <a:pt x="144" y="1184"/>
                  </a:lnTo>
                  <a:lnTo>
                    <a:pt x="240" y="1184"/>
                  </a:lnTo>
                  <a:lnTo>
                    <a:pt x="240" y="1248"/>
                  </a:lnTo>
                  <a:lnTo>
                    <a:pt x="240" y="1296"/>
                  </a:lnTo>
                  <a:lnTo>
                    <a:pt x="240" y="1344"/>
                  </a:lnTo>
                  <a:lnTo>
                    <a:pt x="240" y="1392"/>
                  </a:lnTo>
                  <a:lnTo>
                    <a:pt x="240" y="1456"/>
                  </a:lnTo>
                  <a:lnTo>
                    <a:pt x="240" y="1504"/>
                  </a:lnTo>
                  <a:cubicBezTo>
                    <a:pt x="240" y="1531"/>
                    <a:pt x="219" y="1552"/>
                    <a:pt x="192" y="1552"/>
                  </a:cubicBezTo>
                  <a:lnTo>
                    <a:pt x="176" y="1552"/>
                  </a:lnTo>
                  <a:lnTo>
                    <a:pt x="224" y="1504"/>
                  </a:lnTo>
                  <a:lnTo>
                    <a:pt x="224" y="1552"/>
                  </a:lnTo>
                  <a:lnTo>
                    <a:pt x="128" y="1552"/>
                  </a:lnTo>
                  <a:lnTo>
                    <a:pt x="128" y="1504"/>
                  </a:lnTo>
                  <a:lnTo>
                    <a:pt x="224" y="1504"/>
                  </a:lnTo>
                  <a:lnTo>
                    <a:pt x="224" y="1552"/>
                  </a:lnTo>
                  <a:lnTo>
                    <a:pt x="224" y="1600"/>
                  </a:lnTo>
                  <a:lnTo>
                    <a:pt x="224" y="1648"/>
                  </a:lnTo>
                  <a:lnTo>
                    <a:pt x="224" y="1712"/>
                  </a:lnTo>
                  <a:lnTo>
                    <a:pt x="128" y="1712"/>
                  </a:lnTo>
                  <a:lnTo>
                    <a:pt x="128" y="1648"/>
                  </a:lnTo>
                  <a:lnTo>
                    <a:pt x="224" y="1648"/>
                  </a:lnTo>
                  <a:lnTo>
                    <a:pt x="224" y="1712"/>
                  </a:lnTo>
                  <a:lnTo>
                    <a:pt x="224" y="1760"/>
                  </a:lnTo>
                  <a:lnTo>
                    <a:pt x="224" y="1808"/>
                  </a:lnTo>
                  <a:lnTo>
                    <a:pt x="224" y="1856"/>
                  </a:lnTo>
                  <a:lnTo>
                    <a:pt x="224" y="1920"/>
                  </a:lnTo>
                  <a:cubicBezTo>
                    <a:pt x="224" y="1926"/>
                    <a:pt x="224" y="1931"/>
                    <a:pt x="222" y="1936"/>
                  </a:cubicBezTo>
                  <a:lnTo>
                    <a:pt x="206" y="1984"/>
                  </a:lnTo>
                  <a:lnTo>
                    <a:pt x="208" y="1968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128"/>
                  </a:lnTo>
                  <a:lnTo>
                    <a:pt x="208" y="2176"/>
                  </a:lnTo>
                  <a:lnTo>
                    <a:pt x="208" y="2224"/>
                  </a:lnTo>
                  <a:lnTo>
                    <a:pt x="208" y="2272"/>
                  </a:lnTo>
                  <a:lnTo>
                    <a:pt x="208" y="2320"/>
                  </a:lnTo>
                  <a:lnTo>
                    <a:pt x="208" y="2384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92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800"/>
                  </a:lnTo>
                  <a:lnTo>
                    <a:pt x="208" y="2848"/>
                  </a:lnTo>
                  <a:cubicBezTo>
                    <a:pt x="208" y="2875"/>
                    <a:pt x="187" y="2896"/>
                    <a:pt x="160" y="2896"/>
                  </a:cubicBezTo>
                  <a:lnTo>
                    <a:pt x="144" y="2896"/>
                  </a:lnTo>
                  <a:lnTo>
                    <a:pt x="192" y="2848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3008"/>
                  </a:lnTo>
                  <a:lnTo>
                    <a:pt x="192" y="3056"/>
                  </a:lnTo>
                  <a:lnTo>
                    <a:pt x="192" y="3104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64"/>
                  </a:lnTo>
                  <a:lnTo>
                    <a:pt x="192" y="3312"/>
                  </a:lnTo>
                  <a:lnTo>
                    <a:pt x="192" y="3360"/>
                  </a:lnTo>
                  <a:lnTo>
                    <a:pt x="192" y="3408"/>
                  </a:lnTo>
                  <a:lnTo>
                    <a:pt x="192" y="3472"/>
                  </a:lnTo>
                  <a:lnTo>
                    <a:pt x="192" y="3520"/>
                  </a:lnTo>
                  <a:cubicBezTo>
                    <a:pt x="192" y="3547"/>
                    <a:pt x="171" y="3568"/>
                    <a:pt x="144" y="3568"/>
                  </a:cubicBezTo>
                  <a:lnTo>
                    <a:pt x="128" y="3568"/>
                  </a:lnTo>
                  <a:lnTo>
                    <a:pt x="176" y="3520"/>
                  </a:lnTo>
                  <a:lnTo>
                    <a:pt x="176" y="3568"/>
                  </a:lnTo>
                  <a:lnTo>
                    <a:pt x="176" y="3616"/>
                  </a:lnTo>
                  <a:lnTo>
                    <a:pt x="176" y="3680"/>
                  </a:lnTo>
                  <a:lnTo>
                    <a:pt x="176" y="3728"/>
                  </a:lnTo>
                  <a:lnTo>
                    <a:pt x="176" y="3776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36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80"/>
                  </a:lnTo>
                  <a:cubicBezTo>
                    <a:pt x="176" y="4107"/>
                    <a:pt x="155" y="4128"/>
                    <a:pt x="128" y="4128"/>
                  </a:cubicBezTo>
                  <a:lnTo>
                    <a:pt x="112" y="4128"/>
                  </a:lnTo>
                  <a:lnTo>
                    <a:pt x="160" y="4080"/>
                  </a:lnTo>
                  <a:lnTo>
                    <a:pt x="160" y="4144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52"/>
                  </a:lnTo>
                  <a:lnTo>
                    <a:pt x="160" y="4400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60"/>
                  </a:lnTo>
                  <a:lnTo>
                    <a:pt x="160" y="4608"/>
                  </a:lnTo>
                  <a:lnTo>
                    <a:pt x="160" y="4656"/>
                  </a:lnTo>
                  <a:cubicBezTo>
                    <a:pt x="160" y="4662"/>
                    <a:pt x="160" y="4667"/>
                    <a:pt x="158" y="4672"/>
                  </a:cubicBezTo>
                  <a:lnTo>
                    <a:pt x="142" y="4720"/>
                  </a:lnTo>
                  <a:lnTo>
                    <a:pt x="144" y="4704"/>
                  </a:lnTo>
                  <a:lnTo>
                    <a:pt x="144" y="4752"/>
                  </a:lnTo>
                  <a:lnTo>
                    <a:pt x="144" y="481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60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32"/>
                  </a:lnTo>
                  <a:lnTo>
                    <a:pt x="144" y="5696"/>
                  </a:lnTo>
                  <a:lnTo>
                    <a:pt x="144" y="5744"/>
                  </a:lnTo>
                  <a:lnTo>
                    <a:pt x="144" y="5792"/>
                  </a:lnTo>
                  <a:cubicBezTo>
                    <a:pt x="144" y="5798"/>
                    <a:pt x="144" y="5803"/>
                    <a:pt x="142" y="5808"/>
                  </a:cubicBezTo>
                  <a:lnTo>
                    <a:pt x="126" y="5856"/>
                  </a:lnTo>
                  <a:lnTo>
                    <a:pt x="128" y="5840"/>
                  </a:lnTo>
                  <a:lnTo>
                    <a:pt x="128" y="5904"/>
                  </a:lnTo>
                  <a:lnTo>
                    <a:pt x="128" y="5952"/>
                  </a:lnTo>
                  <a:lnTo>
                    <a:pt x="128" y="6000"/>
                  </a:lnTo>
                  <a:lnTo>
                    <a:pt x="128" y="6048"/>
                  </a:lnTo>
                  <a:lnTo>
                    <a:pt x="128" y="6160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76"/>
                  </a:lnTo>
                  <a:lnTo>
                    <a:pt x="128" y="6624"/>
                  </a:lnTo>
                  <a:lnTo>
                    <a:pt x="128" y="6672"/>
                  </a:lnTo>
                  <a:lnTo>
                    <a:pt x="128" y="6720"/>
                  </a:lnTo>
                  <a:lnTo>
                    <a:pt x="128" y="6784"/>
                  </a:lnTo>
                  <a:lnTo>
                    <a:pt x="128" y="6832"/>
                  </a:lnTo>
                  <a:lnTo>
                    <a:pt x="128" y="6880"/>
                  </a:lnTo>
                  <a:lnTo>
                    <a:pt x="128" y="6928"/>
                  </a:lnTo>
                  <a:lnTo>
                    <a:pt x="128" y="6976"/>
                  </a:lnTo>
                  <a:lnTo>
                    <a:pt x="128" y="7040"/>
                  </a:lnTo>
                  <a:lnTo>
                    <a:pt x="128" y="7088"/>
                  </a:lnTo>
                  <a:cubicBezTo>
                    <a:pt x="128" y="7094"/>
                    <a:pt x="128" y="7099"/>
                    <a:pt x="126" y="7104"/>
                  </a:cubicBezTo>
                  <a:lnTo>
                    <a:pt x="110" y="7152"/>
                  </a:lnTo>
                  <a:lnTo>
                    <a:pt x="112" y="7136"/>
                  </a:lnTo>
                  <a:lnTo>
                    <a:pt x="112" y="7184"/>
                  </a:lnTo>
                  <a:lnTo>
                    <a:pt x="112" y="7248"/>
                  </a:lnTo>
                  <a:lnTo>
                    <a:pt x="112" y="7296"/>
                  </a:lnTo>
                  <a:lnTo>
                    <a:pt x="112" y="7344"/>
                  </a:lnTo>
                  <a:lnTo>
                    <a:pt x="112" y="7392"/>
                  </a:lnTo>
                  <a:lnTo>
                    <a:pt x="112" y="7456"/>
                  </a:lnTo>
                  <a:lnTo>
                    <a:pt x="112" y="7504"/>
                  </a:lnTo>
                  <a:lnTo>
                    <a:pt x="112" y="7552"/>
                  </a:lnTo>
                  <a:lnTo>
                    <a:pt x="112" y="7600"/>
                  </a:lnTo>
                  <a:lnTo>
                    <a:pt x="112" y="7648"/>
                  </a:lnTo>
                  <a:lnTo>
                    <a:pt x="112" y="7712"/>
                  </a:lnTo>
                  <a:lnTo>
                    <a:pt x="112" y="7760"/>
                  </a:lnTo>
                  <a:lnTo>
                    <a:pt x="112" y="7808"/>
                  </a:lnTo>
                  <a:lnTo>
                    <a:pt x="112" y="7856"/>
                  </a:lnTo>
                  <a:lnTo>
                    <a:pt x="112" y="7920"/>
                  </a:lnTo>
                  <a:lnTo>
                    <a:pt x="112" y="8016"/>
                  </a:lnTo>
                  <a:lnTo>
                    <a:pt x="112" y="8064"/>
                  </a:lnTo>
                  <a:lnTo>
                    <a:pt x="112" y="8128"/>
                  </a:lnTo>
                  <a:lnTo>
                    <a:pt x="112" y="8176"/>
                  </a:lnTo>
                  <a:lnTo>
                    <a:pt x="112" y="8224"/>
                  </a:lnTo>
                  <a:lnTo>
                    <a:pt x="112" y="8336"/>
                  </a:lnTo>
                  <a:lnTo>
                    <a:pt x="112" y="8384"/>
                  </a:lnTo>
                  <a:cubicBezTo>
                    <a:pt x="112" y="8411"/>
                    <a:pt x="91" y="8432"/>
                    <a:pt x="64" y="8432"/>
                  </a:cubicBezTo>
                  <a:lnTo>
                    <a:pt x="48" y="8432"/>
                  </a:lnTo>
                  <a:lnTo>
                    <a:pt x="96" y="8384"/>
                  </a:lnTo>
                  <a:lnTo>
                    <a:pt x="96" y="8432"/>
                  </a:lnTo>
                  <a:lnTo>
                    <a:pt x="96" y="8480"/>
                  </a:lnTo>
                  <a:lnTo>
                    <a:pt x="96" y="8528"/>
                  </a:lnTo>
                  <a:lnTo>
                    <a:pt x="96" y="8592"/>
                  </a:lnTo>
                  <a:lnTo>
                    <a:pt x="96" y="8640"/>
                  </a:lnTo>
                  <a:lnTo>
                    <a:pt x="96" y="8688"/>
                  </a:lnTo>
                  <a:lnTo>
                    <a:pt x="96" y="8800"/>
                  </a:lnTo>
                  <a:lnTo>
                    <a:pt x="96" y="8848"/>
                  </a:lnTo>
                  <a:lnTo>
                    <a:pt x="96" y="8944"/>
                  </a:lnTo>
                  <a:lnTo>
                    <a:pt x="96" y="9008"/>
                  </a:lnTo>
                  <a:lnTo>
                    <a:pt x="96" y="9056"/>
                  </a:lnTo>
                  <a:lnTo>
                    <a:pt x="96" y="9104"/>
                  </a:lnTo>
                  <a:lnTo>
                    <a:pt x="96" y="9152"/>
                  </a:lnTo>
                  <a:lnTo>
                    <a:pt x="96" y="9200"/>
                  </a:lnTo>
                  <a:lnTo>
                    <a:pt x="96" y="9264"/>
                  </a:lnTo>
                  <a:lnTo>
                    <a:pt x="96" y="9312"/>
                  </a:lnTo>
                  <a:lnTo>
                    <a:pt x="96" y="9360"/>
                  </a:lnTo>
                  <a:lnTo>
                    <a:pt x="96" y="9408"/>
                  </a:lnTo>
                  <a:lnTo>
                    <a:pt x="96" y="9472"/>
                  </a:lnTo>
                  <a:lnTo>
                    <a:pt x="96" y="9568"/>
                  </a:lnTo>
                  <a:lnTo>
                    <a:pt x="96" y="9680"/>
                  </a:lnTo>
                  <a:lnTo>
                    <a:pt x="96" y="9824"/>
                  </a:lnTo>
                  <a:lnTo>
                    <a:pt x="96" y="9936"/>
                  </a:lnTo>
                  <a:lnTo>
                    <a:pt x="96" y="10032"/>
                  </a:lnTo>
                  <a:lnTo>
                    <a:pt x="96" y="10144"/>
                  </a:lnTo>
                  <a:cubicBezTo>
                    <a:pt x="96" y="10171"/>
                    <a:pt x="75" y="10192"/>
                    <a:pt x="48" y="10192"/>
                  </a:cubicBezTo>
                  <a:cubicBezTo>
                    <a:pt x="22" y="10192"/>
                    <a:pt x="0" y="10171"/>
                    <a:pt x="0" y="1014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6" name="Freeform 48"/>
            <p:cNvSpPr>
              <a:spLocks/>
            </p:cNvSpPr>
            <p:nvPr/>
          </p:nvSpPr>
          <p:spPr bwMode="auto">
            <a:xfrm>
              <a:off x="3614871" y="3822076"/>
              <a:ext cx="26051" cy="1518073"/>
            </a:xfrm>
            <a:custGeom>
              <a:avLst/>
              <a:gdLst>
                <a:gd name="T0" fmla="*/ 24 w 224"/>
                <a:gd name="T1" fmla="*/ 985 h 8193"/>
                <a:gd name="T2" fmla="*/ 8 w 224"/>
                <a:gd name="T3" fmla="*/ 985 h 8193"/>
                <a:gd name="T4" fmla="*/ 16 w 224"/>
                <a:gd name="T5" fmla="*/ 929 h 8193"/>
                <a:gd name="T6" fmla="*/ 16 w 224"/>
                <a:gd name="T7" fmla="*/ 849 h 8193"/>
                <a:gd name="T8" fmla="*/ 72 w 224"/>
                <a:gd name="T9" fmla="*/ 777 h 8193"/>
                <a:gd name="T10" fmla="*/ 48 w 224"/>
                <a:gd name="T11" fmla="*/ 593 h 8193"/>
                <a:gd name="T12" fmla="*/ 80 w 224"/>
                <a:gd name="T13" fmla="*/ 545 h 8193"/>
                <a:gd name="T14" fmla="*/ 88 w 224"/>
                <a:gd name="T15" fmla="*/ 441 h 8193"/>
                <a:gd name="T16" fmla="*/ 48 w 224"/>
                <a:gd name="T17" fmla="*/ 361 h 8193"/>
                <a:gd name="T18" fmla="*/ 48 w 224"/>
                <a:gd name="T19" fmla="*/ 281 h 8193"/>
                <a:gd name="T20" fmla="*/ 50 w 224"/>
                <a:gd name="T21" fmla="*/ 226 h 8193"/>
                <a:gd name="T22" fmla="*/ 64 w 224"/>
                <a:gd name="T23" fmla="*/ 105 h 8193"/>
                <a:gd name="T24" fmla="*/ 96 w 224"/>
                <a:gd name="T25" fmla="*/ 25 h 8193"/>
                <a:gd name="T26" fmla="*/ 160 w 224"/>
                <a:gd name="T27" fmla="*/ 25 h 8193"/>
                <a:gd name="T28" fmla="*/ 136 w 224"/>
                <a:gd name="T29" fmla="*/ 105 h 8193"/>
                <a:gd name="T30" fmla="*/ 176 w 224"/>
                <a:gd name="T31" fmla="*/ 129 h 8193"/>
                <a:gd name="T32" fmla="*/ 136 w 224"/>
                <a:gd name="T33" fmla="*/ 113 h 8193"/>
                <a:gd name="T34" fmla="*/ 192 w 224"/>
                <a:gd name="T35" fmla="*/ 545 h 8193"/>
                <a:gd name="T36" fmla="*/ 192 w 224"/>
                <a:gd name="T37" fmla="*/ 1577 h 8193"/>
                <a:gd name="T38" fmla="*/ 200 w 224"/>
                <a:gd name="T39" fmla="*/ 2561 h 8193"/>
                <a:gd name="T40" fmla="*/ 200 w 224"/>
                <a:gd name="T41" fmla="*/ 3569 h 8193"/>
                <a:gd name="T42" fmla="*/ 200 w 224"/>
                <a:gd name="T43" fmla="*/ 4265 h 8193"/>
                <a:gd name="T44" fmla="*/ 208 w 224"/>
                <a:gd name="T45" fmla="*/ 4913 h 8193"/>
                <a:gd name="T46" fmla="*/ 208 w 224"/>
                <a:gd name="T47" fmla="*/ 5609 h 8193"/>
                <a:gd name="T48" fmla="*/ 208 w 224"/>
                <a:gd name="T49" fmla="*/ 6209 h 8193"/>
                <a:gd name="T50" fmla="*/ 216 w 224"/>
                <a:gd name="T51" fmla="*/ 6569 h 8193"/>
                <a:gd name="T52" fmla="*/ 216 w 224"/>
                <a:gd name="T53" fmla="*/ 7057 h 8193"/>
                <a:gd name="T54" fmla="*/ 216 w 224"/>
                <a:gd name="T55" fmla="*/ 7521 h 8193"/>
                <a:gd name="T56" fmla="*/ 216 w 224"/>
                <a:gd name="T57" fmla="*/ 7857 h 8193"/>
                <a:gd name="T58" fmla="*/ 224 w 224"/>
                <a:gd name="T59" fmla="*/ 8065 h 8193"/>
                <a:gd name="T60" fmla="*/ 176 w 224"/>
                <a:gd name="T61" fmla="*/ 8041 h 8193"/>
                <a:gd name="T62" fmla="*/ 168 w 224"/>
                <a:gd name="T63" fmla="*/ 7833 h 8193"/>
                <a:gd name="T64" fmla="*/ 168 w 224"/>
                <a:gd name="T65" fmla="*/ 7473 h 8193"/>
                <a:gd name="T66" fmla="*/ 168 w 224"/>
                <a:gd name="T67" fmla="*/ 7009 h 8193"/>
                <a:gd name="T68" fmla="*/ 168 w 224"/>
                <a:gd name="T69" fmla="*/ 6513 h 8193"/>
                <a:gd name="T70" fmla="*/ 160 w 224"/>
                <a:gd name="T71" fmla="*/ 6153 h 8193"/>
                <a:gd name="T72" fmla="*/ 160 w 224"/>
                <a:gd name="T73" fmla="*/ 5537 h 8193"/>
                <a:gd name="T74" fmla="*/ 160 w 224"/>
                <a:gd name="T75" fmla="*/ 4857 h 8193"/>
                <a:gd name="T76" fmla="*/ 152 w 224"/>
                <a:gd name="T77" fmla="*/ 4185 h 8193"/>
                <a:gd name="T78" fmla="*/ 152 w 224"/>
                <a:gd name="T79" fmla="*/ 3489 h 8193"/>
                <a:gd name="T80" fmla="*/ 152 w 224"/>
                <a:gd name="T81" fmla="*/ 2457 h 8193"/>
                <a:gd name="T82" fmla="*/ 144 w 224"/>
                <a:gd name="T83" fmla="*/ 1473 h 8193"/>
                <a:gd name="T84" fmla="*/ 144 w 224"/>
                <a:gd name="T85" fmla="*/ 409 h 8193"/>
                <a:gd name="T86" fmla="*/ 184 w 224"/>
                <a:gd name="T87" fmla="*/ 121 h 8193"/>
                <a:gd name="T88" fmla="*/ 144 w 224"/>
                <a:gd name="T89" fmla="*/ 153 h 8193"/>
                <a:gd name="T90" fmla="*/ 112 w 224"/>
                <a:gd name="T91" fmla="*/ 153 h 8193"/>
                <a:gd name="T92" fmla="*/ 120 w 224"/>
                <a:gd name="T93" fmla="*/ 73 h 8193"/>
                <a:gd name="T94" fmla="*/ 88 w 224"/>
                <a:gd name="T95" fmla="*/ 73 h 8193"/>
                <a:gd name="T96" fmla="*/ 104 w 224"/>
                <a:gd name="T97" fmla="*/ 177 h 8193"/>
                <a:gd name="T98" fmla="*/ 48 w 224"/>
                <a:gd name="T99" fmla="*/ 281 h 8193"/>
                <a:gd name="T100" fmla="*/ 96 w 224"/>
                <a:gd name="T101" fmla="*/ 385 h 8193"/>
                <a:gd name="T102" fmla="*/ 56 w 224"/>
                <a:gd name="T103" fmla="*/ 465 h 8193"/>
                <a:gd name="T104" fmla="*/ 80 w 224"/>
                <a:gd name="T105" fmla="*/ 545 h 8193"/>
                <a:gd name="T106" fmla="*/ 72 w 224"/>
                <a:gd name="T107" fmla="*/ 697 h 8193"/>
                <a:gd name="T108" fmla="*/ 71 w 224"/>
                <a:gd name="T109" fmla="*/ 809 h 8193"/>
                <a:gd name="T110" fmla="*/ 64 w 224"/>
                <a:gd name="T111" fmla="*/ 905 h 8193"/>
                <a:gd name="T112" fmla="*/ 56 w 224"/>
                <a:gd name="T113" fmla="*/ 985 h 8193"/>
                <a:gd name="T114" fmla="*/ 0 w 224"/>
                <a:gd name="T115" fmla="*/ 985 h 8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4" h="8193">
                  <a:moveTo>
                    <a:pt x="0" y="1081"/>
                  </a:moveTo>
                  <a:lnTo>
                    <a:pt x="0" y="1057"/>
                  </a:lnTo>
                  <a:lnTo>
                    <a:pt x="0" y="1033"/>
                  </a:lnTo>
                  <a:lnTo>
                    <a:pt x="0" y="1009"/>
                  </a:lnTo>
                  <a:lnTo>
                    <a:pt x="0" y="985"/>
                  </a:lnTo>
                  <a:cubicBezTo>
                    <a:pt x="0" y="972"/>
                    <a:pt x="11" y="961"/>
                    <a:pt x="24" y="961"/>
                  </a:cubicBezTo>
                  <a:cubicBezTo>
                    <a:pt x="38" y="961"/>
                    <a:pt x="48" y="972"/>
                    <a:pt x="48" y="985"/>
                  </a:cubicBezTo>
                  <a:lnTo>
                    <a:pt x="48" y="1009"/>
                  </a:lnTo>
                  <a:lnTo>
                    <a:pt x="24" y="985"/>
                  </a:lnTo>
                  <a:lnTo>
                    <a:pt x="32" y="985"/>
                  </a:lnTo>
                  <a:lnTo>
                    <a:pt x="8" y="1009"/>
                  </a:lnTo>
                  <a:lnTo>
                    <a:pt x="8" y="985"/>
                  </a:lnTo>
                  <a:cubicBezTo>
                    <a:pt x="8" y="972"/>
                    <a:pt x="19" y="961"/>
                    <a:pt x="32" y="961"/>
                  </a:cubicBezTo>
                  <a:cubicBezTo>
                    <a:pt x="46" y="961"/>
                    <a:pt x="56" y="972"/>
                    <a:pt x="56" y="985"/>
                  </a:cubicBezTo>
                  <a:lnTo>
                    <a:pt x="56" y="1009"/>
                  </a:lnTo>
                  <a:cubicBezTo>
                    <a:pt x="56" y="1023"/>
                    <a:pt x="46" y="1033"/>
                    <a:pt x="32" y="1033"/>
                  </a:cubicBezTo>
                  <a:cubicBezTo>
                    <a:pt x="19" y="1033"/>
                    <a:pt x="8" y="1023"/>
                    <a:pt x="8" y="1009"/>
                  </a:cubicBezTo>
                  <a:lnTo>
                    <a:pt x="8" y="985"/>
                  </a:lnTo>
                  <a:lnTo>
                    <a:pt x="8" y="953"/>
                  </a:lnTo>
                  <a:lnTo>
                    <a:pt x="8" y="929"/>
                  </a:lnTo>
                  <a:lnTo>
                    <a:pt x="8" y="905"/>
                  </a:lnTo>
                  <a:cubicBezTo>
                    <a:pt x="8" y="892"/>
                    <a:pt x="19" y="881"/>
                    <a:pt x="32" y="881"/>
                  </a:cubicBezTo>
                  <a:cubicBezTo>
                    <a:pt x="46" y="881"/>
                    <a:pt x="56" y="892"/>
                    <a:pt x="56" y="905"/>
                  </a:cubicBezTo>
                  <a:lnTo>
                    <a:pt x="56" y="929"/>
                  </a:lnTo>
                  <a:lnTo>
                    <a:pt x="32" y="905"/>
                  </a:lnTo>
                  <a:lnTo>
                    <a:pt x="40" y="905"/>
                  </a:lnTo>
                  <a:lnTo>
                    <a:pt x="16" y="929"/>
                  </a:lnTo>
                  <a:lnTo>
                    <a:pt x="16" y="905"/>
                  </a:lnTo>
                  <a:lnTo>
                    <a:pt x="16" y="881"/>
                  </a:lnTo>
                  <a:lnTo>
                    <a:pt x="16" y="849"/>
                  </a:lnTo>
                  <a:lnTo>
                    <a:pt x="16" y="825"/>
                  </a:lnTo>
                  <a:cubicBezTo>
                    <a:pt x="16" y="812"/>
                    <a:pt x="27" y="801"/>
                    <a:pt x="40" y="801"/>
                  </a:cubicBezTo>
                  <a:cubicBezTo>
                    <a:pt x="54" y="801"/>
                    <a:pt x="64" y="812"/>
                    <a:pt x="64" y="825"/>
                  </a:cubicBezTo>
                  <a:lnTo>
                    <a:pt x="64" y="849"/>
                  </a:lnTo>
                  <a:cubicBezTo>
                    <a:pt x="64" y="863"/>
                    <a:pt x="54" y="873"/>
                    <a:pt x="40" y="873"/>
                  </a:cubicBezTo>
                  <a:cubicBezTo>
                    <a:pt x="27" y="873"/>
                    <a:pt x="16" y="863"/>
                    <a:pt x="16" y="849"/>
                  </a:cubicBezTo>
                  <a:lnTo>
                    <a:pt x="16" y="825"/>
                  </a:lnTo>
                  <a:cubicBezTo>
                    <a:pt x="16" y="823"/>
                    <a:pt x="17" y="820"/>
                    <a:pt x="18" y="818"/>
                  </a:cubicBezTo>
                  <a:lnTo>
                    <a:pt x="26" y="794"/>
                  </a:lnTo>
                  <a:lnTo>
                    <a:pt x="24" y="801"/>
                  </a:lnTo>
                  <a:lnTo>
                    <a:pt x="24" y="777"/>
                  </a:lnTo>
                  <a:lnTo>
                    <a:pt x="24" y="745"/>
                  </a:lnTo>
                  <a:cubicBezTo>
                    <a:pt x="24" y="732"/>
                    <a:pt x="35" y="721"/>
                    <a:pt x="48" y="721"/>
                  </a:cubicBezTo>
                  <a:cubicBezTo>
                    <a:pt x="62" y="721"/>
                    <a:pt x="72" y="732"/>
                    <a:pt x="72" y="745"/>
                  </a:cubicBezTo>
                  <a:lnTo>
                    <a:pt x="72" y="777"/>
                  </a:lnTo>
                  <a:cubicBezTo>
                    <a:pt x="72" y="791"/>
                    <a:pt x="62" y="801"/>
                    <a:pt x="48" y="801"/>
                  </a:cubicBezTo>
                  <a:cubicBezTo>
                    <a:pt x="35" y="801"/>
                    <a:pt x="24" y="791"/>
                    <a:pt x="24" y="777"/>
                  </a:cubicBezTo>
                  <a:lnTo>
                    <a:pt x="24" y="745"/>
                  </a:lnTo>
                  <a:lnTo>
                    <a:pt x="24" y="721"/>
                  </a:lnTo>
                  <a:lnTo>
                    <a:pt x="24" y="697"/>
                  </a:lnTo>
                  <a:lnTo>
                    <a:pt x="24" y="673"/>
                  </a:lnTo>
                  <a:lnTo>
                    <a:pt x="24" y="649"/>
                  </a:lnTo>
                  <a:lnTo>
                    <a:pt x="24" y="617"/>
                  </a:lnTo>
                  <a:cubicBezTo>
                    <a:pt x="24" y="604"/>
                    <a:pt x="35" y="593"/>
                    <a:pt x="48" y="593"/>
                  </a:cubicBezTo>
                  <a:lnTo>
                    <a:pt x="56" y="593"/>
                  </a:lnTo>
                  <a:lnTo>
                    <a:pt x="32" y="617"/>
                  </a:lnTo>
                  <a:lnTo>
                    <a:pt x="32" y="593"/>
                  </a:lnTo>
                  <a:lnTo>
                    <a:pt x="32" y="569"/>
                  </a:lnTo>
                  <a:lnTo>
                    <a:pt x="32" y="545"/>
                  </a:lnTo>
                  <a:lnTo>
                    <a:pt x="32" y="513"/>
                  </a:lnTo>
                  <a:cubicBezTo>
                    <a:pt x="32" y="500"/>
                    <a:pt x="43" y="489"/>
                    <a:pt x="56" y="489"/>
                  </a:cubicBezTo>
                  <a:cubicBezTo>
                    <a:pt x="70" y="489"/>
                    <a:pt x="80" y="500"/>
                    <a:pt x="80" y="513"/>
                  </a:cubicBezTo>
                  <a:lnTo>
                    <a:pt x="80" y="545"/>
                  </a:lnTo>
                  <a:cubicBezTo>
                    <a:pt x="80" y="559"/>
                    <a:pt x="70" y="569"/>
                    <a:pt x="56" y="569"/>
                  </a:cubicBezTo>
                  <a:cubicBezTo>
                    <a:pt x="43" y="569"/>
                    <a:pt x="32" y="559"/>
                    <a:pt x="32" y="545"/>
                  </a:cubicBezTo>
                  <a:lnTo>
                    <a:pt x="32" y="513"/>
                  </a:lnTo>
                  <a:lnTo>
                    <a:pt x="32" y="489"/>
                  </a:lnTo>
                  <a:lnTo>
                    <a:pt x="32" y="465"/>
                  </a:lnTo>
                  <a:lnTo>
                    <a:pt x="32" y="441"/>
                  </a:lnTo>
                  <a:cubicBezTo>
                    <a:pt x="32" y="428"/>
                    <a:pt x="43" y="417"/>
                    <a:pt x="56" y="417"/>
                  </a:cubicBezTo>
                  <a:lnTo>
                    <a:pt x="64" y="417"/>
                  </a:lnTo>
                  <a:cubicBezTo>
                    <a:pt x="78" y="417"/>
                    <a:pt x="88" y="428"/>
                    <a:pt x="88" y="441"/>
                  </a:cubicBezTo>
                  <a:lnTo>
                    <a:pt x="88" y="465"/>
                  </a:lnTo>
                  <a:cubicBezTo>
                    <a:pt x="88" y="479"/>
                    <a:pt x="78" y="489"/>
                    <a:pt x="64" y="489"/>
                  </a:cubicBezTo>
                  <a:cubicBezTo>
                    <a:pt x="51" y="489"/>
                    <a:pt x="40" y="479"/>
                    <a:pt x="40" y="465"/>
                  </a:cubicBezTo>
                  <a:lnTo>
                    <a:pt x="40" y="441"/>
                  </a:lnTo>
                  <a:lnTo>
                    <a:pt x="40" y="409"/>
                  </a:lnTo>
                  <a:cubicBezTo>
                    <a:pt x="40" y="407"/>
                    <a:pt x="41" y="404"/>
                    <a:pt x="42" y="402"/>
                  </a:cubicBezTo>
                  <a:lnTo>
                    <a:pt x="50" y="378"/>
                  </a:lnTo>
                  <a:lnTo>
                    <a:pt x="48" y="385"/>
                  </a:lnTo>
                  <a:lnTo>
                    <a:pt x="48" y="361"/>
                  </a:lnTo>
                  <a:cubicBezTo>
                    <a:pt x="48" y="348"/>
                    <a:pt x="59" y="337"/>
                    <a:pt x="72" y="337"/>
                  </a:cubicBezTo>
                  <a:cubicBezTo>
                    <a:pt x="86" y="337"/>
                    <a:pt x="96" y="348"/>
                    <a:pt x="96" y="361"/>
                  </a:cubicBezTo>
                  <a:lnTo>
                    <a:pt x="96" y="385"/>
                  </a:lnTo>
                  <a:cubicBezTo>
                    <a:pt x="96" y="399"/>
                    <a:pt x="86" y="409"/>
                    <a:pt x="72" y="409"/>
                  </a:cubicBezTo>
                  <a:cubicBezTo>
                    <a:pt x="59" y="409"/>
                    <a:pt x="48" y="399"/>
                    <a:pt x="48" y="385"/>
                  </a:cubicBezTo>
                  <a:lnTo>
                    <a:pt x="48" y="361"/>
                  </a:lnTo>
                  <a:lnTo>
                    <a:pt x="48" y="337"/>
                  </a:lnTo>
                  <a:lnTo>
                    <a:pt x="48" y="305"/>
                  </a:lnTo>
                  <a:lnTo>
                    <a:pt x="48" y="281"/>
                  </a:lnTo>
                  <a:cubicBezTo>
                    <a:pt x="48" y="268"/>
                    <a:pt x="59" y="257"/>
                    <a:pt x="72" y="257"/>
                  </a:cubicBezTo>
                  <a:cubicBezTo>
                    <a:pt x="86" y="257"/>
                    <a:pt x="96" y="268"/>
                    <a:pt x="96" y="281"/>
                  </a:cubicBezTo>
                  <a:lnTo>
                    <a:pt x="96" y="305"/>
                  </a:lnTo>
                  <a:cubicBezTo>
                    <a:pt x="96" y="319"/>
                    <a:pt x="86" y="329"/>
                    <a:pt x="72" y="329"/>
                  </a:cubicBezTo>
                  <a:cubicBezTo>
                    <a:pt x="59" y="329"/>
                    <a:pt x="48" y="319"/>
                    <a:pt x="48" y="305"/>
                  </a:cubicBezTo>
                  <a:lnTo>
                    <a:pt x="48" y="281"/>
                  </a:lnTo>
                  <a:lnTo>
                    <a:pt x="48" y="257"/>
                  </a:lnTo>
                  <a:lnTo>
                    <a:pt x="48" y="233"/>
                  </a:lnTo>
                  <a:cubicBezTo>
                    <a:pt x="48" y="231"/>
                    <a:pt x="49" y="228"/>
                    <a:pt x="50" y="226"/>
                  </a:cubicBezTo>
                  <a:lnTo>
                    <a:pt x="58" y="202"/>
                  </a:lnTo>
                  <a:lnTo>
                    <a:pt x="56" y="209"/>
                  </a:lnTo>
                  <a:lnTo>
                    <a:pt x="56" y="177"/>
                  </a:lnTo>
                  <a:lnTo>
                    <a:pt x="56" y="153"/>
                  </a:lnTo>
                  <a:lnTo>
                    <a:pt x="56" y="129"/>
                  </a:lnTo>
                  <a:cubicBezTo>
                    <a:pt x="56" y="116"/>
                    <a:pt x="67" y="105"/>
                    <a:pt x="80" y="105"/>
                  </a:cubicBezTo>
                  <a:lnTo>
                    <a:pt x="88" y="105"/>
                  </a:lnTo>
                  <a:lnTo>
                    <a:pt x="64" y="129"/>
                  </a:lnTo>
                  <a:lnTo>
                    <a:pt x="64" y="105"/>
                  </a:lnTo>
                  <a:lnTo>
                    <a:pt x="64" y="73"/>
                  </a:lnTo>
                  <a:lnTo>
                    <a:pt x="64" y="49"/>
                  </a:lnTo>
                  <a:cubicBezTo>
                    <a:pt x="64" y="36"/>
                    <a:pt x="75" y="25"/>
                    <a:pt x="88" y="25"/>
                  </a:cubicBezTo>
                  <a:lnTo>
                    <a:pt x="96" y="25"/>
                  </a:lnTo>
                  <a:lnTo>
                    <a:pt x="104" y="25"/>
                  </a:lnTo>
                  <a:lnTo>
                    <a:pt x="112" y="25"/>
                  </a:lnTo>
                  <a:lnTo>
                    <a:pt x="120" y="25"/>
                  </a:lnTo>
                  <a:lnTo>
                    <a:pt x="96" y="49"/>
                  </a:lnTo>
                  <a:lnTo>
                    <a:pt x="96" y="25"/>
                  </a:lnTo>
                  <a:cubicBezTo>
                    <a:pt x="96" y="12"/>
                    <a:pt x="107" y="1"/>
                    <a:pt x="120" y="1"/>
                  </a:cubicBezTo>
                  <a:cubicBezTo>
                    <a:pt x="134" y="1"/>
                    <a:pt x="144" y="12"/>
                    <a:pt x="144" y="25"/>
                  </a:cubicBezTo>
                  <a:lnTo>
                    <a:pt x="144" y="49"/>
                  </a:lnTo>
                  <a:lnTo>
                    <a:pt x="120" y="25"/>
                  </a:lnTo>
                  <a:lnTo>
                    <a:pt x="128" y="25"/>
                  </a:lnTo>
                  <a:lnTo>
                    <a:pt x="106" y="42"/>
                  </a:lnTo>
                  <a:lnTo>
                    <a:pt x="114" y="18"/>
                  </a:lnTo>
                  <a:cubicBezTo>
                    <a:pt x="117" y="7"/>
                    <a:pt x="129" y="0"/>
                    <a:pt x="140" y="2"/>
                  </a:cubicBezTo>
                  <a:cubicBezTo>
                    <a:pt x="152" y="4"/>
                    <a:pt x="160" y="14"/>
                    <a:pt x="160" y="25"/>
                  </a:cubicBezTo>
                  <a:lnTo>
                    <a:pt x="160" y="49"/>
                  </a:lnTo>
                  <a:lnTo>
                    <a:pt x="160" y="73"/>
                  </a:lnTo>
                  <a:lnTo>
                    <a:pt x="160" y="105"/>
                  </a:lnTo>
                  <a:lnTo>
                    <a:pt x="160" y="129"/>
                  </a:lnTo>
                  <a:lnTo>
                    <a:pt x="160" y="153"/>
                  </a:lnTo>
                  <a:cubicBezTo>
                    <a:pt x="160" y="167"/>
                    <a:pt x="150" y="177"/>
                    <a:pt x="136" y="177"/>
                  </a:cubicBezTo>
                  <a:cubicBezTo>
                    <a:pt x="123" y="177"/>
                    <a:pt x="112" y="167"/>
                    <a:pt x="112" y="153"/>
                  </a:cubicBezTo>
                  <a:lnTo>
                    <a:pt x="112" y="129"/>
                  </a:lnTo>
                  <a:cubicBezTo>
                    <a:pt x="112" y="116"/>
                    <a:pt x="123" y="105"/>
                    <a:pt x="136" y="105"/>
                  </a:cubicBezTo>
                  <a:lnTo>
                    <a:pt x="144" y="105"/>
                  </a:lnTo>
                  <a:cubicBezTo>
                    <a:pt x="158" y="105"/>
                    <a:pt x="168" y="116"/>
                    <a:pt x="168" y="129"/>
                  </a:cubicBezTo>
                  <a:lnTo>
                    <a:pt x="168" y="153"/>
                  </a:lnTo>
                  <a:cubicBezTo>
                    <a:pt x="168" y="167"/>
                    <a:pt x="158" y="177"/>
                    <a:pt x="144" y="177"/>
                  </a:cubicBezTo>
                  <a:cubicBezTo>
                    <a:pt x="131" y="177"/>
                    <a:pt x="120" y="167"/>
                    <a:pt x="120" y="153"/>
                  </a:cubicBezTo>
                  <a:lnTo>
                    <a:pt x="120" y="129"/>
                  </a:lnTo>
                  <a:cubicBezTo>
                    <a:pt x="120" y="116"/>
                    <a:pt x="131" y="105"/>
                    <a:pt x="144" y="105"/>
                  </a:cubicBezTo>
                  <a:lnTo>
                    <a:pt x="152" y="105"/>
                  </a:lnTo>
                  <a:cubicBezTo>
                    <a:pt x="166" y="105"/>
                    <a:pt x="176" y="116"/>
                    <a:pt x="176" y="129"/>
                  </a:cubicBezTo>
                  <a:lnTo>
                    <a:pt x="176" y="153"/>
                  </a:lnTo>
                  <a:cubicBezTo>
                    <a:pt x="176" y="167"/>
                    <a:pt x="166" y="177"/>
                    <a:pt x="152" y="177"/>
                  </a:cubicBezTo>
                  <a:cubicBezTo>
                    <a:pt x="139" y="177"/>
                    <a:pt x="128" y="167"/>
                    <a:pt x="128" y="153"/>
                  </a:cubicBezTo>
                  <a:lnTo>
                    <a:pt x="128" y="129"/>
                  </a:lnTo>
                  <a:lnTo>
                    <a:pt x="128" y="121"/>
                  </a:lnTo>
                  <a:cubicBezTo>
                    <a:pt x="128" y="108"/>
                    <a:pt x="139" y="97"/>
                    <a:pt x="152" y="97"/>
                  </a:cubicBezTo>
                  <a:lnTo>
                    <a:pt x="160" y="97"/>
                  </a:lnTo>
                  <a:lnTo>
                    <a:pt x="136" y="121"/>
                  </a:lnTo>
                  <a:lnTo>
                    <a:pt x="136" y="113"/>
                  </a:lnTo>
                  <a:lnTo>
                    <a:pt x="136" y="105"/>
                  </a:lnTo>
                  <a:cubicBezTo>
                    <a:pt x="136" y="92"/>
                    <a:pt x="147" y="81"/>
                    <a:pt x="160" y="81"/>
                  </a:cubicBezTo>
                  <a:lnTo>
                    <a:pt x="168" y="81"/>
                  </a:lnTo>
                  <a:cubicBezTo>
                    <a:pt x="182" y="81"/>
                    <a:pt x="192" y="92"/>
                    <a:pt x="192" y="105"/>
                  </a:cubicBezTo>
                  <a:lnTo>
                    <a:pt x="192" y="129"/>
                  </a:lnTo>
                  <a:lnTo>
                    <a:pt x="192" y="209"/>
                  </a:lnTo>
                  <a:lnTo>
                    <a:pt x="192" y="281"/>
                  </a:lnTo>
                  <a:lnTo>
                    <a:pt x="192" y="409"/>
                  </a:lnTo>
                  <a:lnTo>
                    <a:pt x="192" y="545"/>
                  </a:lnTo>
                  <a:lnTo>
                    <a:pt x="192" y="673"/>
                  </a:lnTo>
                  <a:lnTo>
                    <a:pt x="192" y="801"/>
                  </a:lnTo>
                  <a:lnTo>
                    <a:pt x="192" y="929"/>
                  </a:lnTo>
                  <a:lnTo>
                    <a:pt x="192" y="1033"/>
                  </a:lnTo>
                  <a:lnTo>
                    <a:pt x="192" y="1161"/>
                  </a:lnTo>
                  <a:lnTo>
                    <a:pt x="192" y="1265"/>
                  </a:lnTo>
                  <a:lnTo>
                    <a:pt x="192" y="1369"/>
                  </a:lnTo>
                  <a:lnTo>
                    <a:pt x="192" y="1473"/>
                  </a:lnTo>
                  <a:lnTo>
                    <a:pt x="192" y="1577"/>
                  </a:lnTo>
                  <a:lnTo>
                    <a:pt x="192" y="1681"/>
                  </a:lnTo>
                  <a:lnTo>
                    <a:pt x="200" y="1784"/>
                  </a:lnTo>
                  <a:lnTo>
                    <a:pt x="200" y="1913"/>
                  </a:lnTo>
                  <a:lnTo>
                    <a:pt x="200" y="2041"/>
                  </a:lnTo>
                  <a:lnTo>
                    <a:pt x="200" y="2145"/>
                  </a:lnTo>
                  <a:lnTo>
                    <a:pt x="200" y="2249"/>
                  </a:lnTo>
                  <a:lnTo>
                    <a:pt x="200" y="2353"/>
                  </a:lnTo>
                  <a:lnTo>
                    <a:pt x="200" y="2457"/>
                  </a:lnTo>
                  <a:lnTo>
                    <a:pt x="200" y="2561"/>
                  </a:lnTo>
                  <a:lnTo>
                    <a:pt x="200" y="2665"/>
                  </a:lnTo>
                  <a:lnTo>
                    <a:pt x="200" y="2793"/>
                  </a:lnTo>
                  <a:lnTo>
                    <a:pt x="200" y="2897"/>
                  </a:lnTo>
                  <a:lnTo>
                    <a:pt x="200" y="3025"/>
                  </a:lnTo>
                  <a:lnTo>
                    <a:pt x="200" y="3153"/>
                  </a:lnTo>
                  <a:lnTo>
                    <a:pt x="200" y="3281"/>
                  </a:lnTo>
                  <a:lnTo>
                    <a:pt x="200" y="3385"/>
                  </a:lnTo>
                  <a:lnTo>
                    <a:pt x="200" y="3489"/>
                  </a:lnTo>
                  <a:lnTo>
                    <a:pt x="200" y="3569"/>
                  </a:lnTo>
                  <a:lnTo>
                    <a:pt x="200" y="3673"/>
                  </a:lnTo>
                  <a:lnTo>
                    <a:pt x="200" y="3745"/>
                  </a:lnTo>
                  <a:lnTo>
                    <a:pt x="200" y="3825"/>
                  </a:lnTo>
                  <a:lnTo>
                    <a:pt x="200" y="3881"/>
                  </a:lnTo>
                  <a:lnTo>
                    <a:pt x="200" y="3953"/>
                  </a:lnTo>
                  <a:lnTo>
                    <a:pt x="200" y="4033"/>
                  </a:lnTo>
                  <a:lnTo>
                    <a:pt x="200" y="4113"/>
                  </a:lnTo>
                  <a:lnTo>
                    <a:pt x="200" y="4185"/>
                  </a:lnTo>
                  <a:lnTo>
                    <a:pt x="200" y="4265"/>
                  </a:lnTo>
                  <a:lnTo>
                    <a:pt x="200" y="4345"/>
                  </a:lnTo>
                  <a:lnTo>
                    <a:pt x="200" y="4449"/>
                  </a:lnTo>
                  <a:lnTo>
                    <a:pt x="200" y="4521"/>
                  </a:lnTo>
                  <a:lnTo>
                    <a:pt x="208" y="4599"/>
                  </a:lnTo>
                  <a:lnTo>
                    <a:pt x="208" y="4657"/>
                  </a:lnTo>
                  <a:lnTo>
                    <a:pt x="208" y="4729"/>
                  </a:lnTo>
                  <a:lnTo>
                    <a:pt x="208" y="4785"/>
                  </a:lnTo>
                  <a:lnTo>
                    <a:pt x="208" y="4857"/>
                  </a:lnTo>
                  <a:lnTo>
                    <a:pt x="208" y="4913"/>
                  </a:lnTo>
                  <a:lnTo>
                    <a:pt x="208" y="4993"/>
                  </a:lnTo>
                  <a:lnTo>
                    <a:pt x="208" y="5065"/>
                  </a:lnTo>
                  <a:lnTo>
                    <a:pt x="208" y="5145"/>
                  </a:lnTo>
                  <a:lnTo>
                    <a:pt x="208" y="5225"/>
                  </a:lnTo>
                  <a:lnTo>
                    <a:pt x="208" y="5297"/>
                  </a:lnTo>
                  <a:lnTo>
                    <a:pt x="208" y="5377"/>
                  </a:lnTo>
                  <a:lnTo>
                    <a:pt x="208" y="5481"/>
                  </a:lnTo>
                  <a:lnTo>
                    <a:pt x="208" y="5537"/>
                  </a:lnTo>
                  <a:lnTo>
                    <a:pt x="208" y="5609"/>
                  </a:lnTo>
                  <a:lnTo>
                    <a:pt x="208" y="5689"/>
                  </a:lnTo>
                  <a:lnTo>
                    <a:pt x="208" y="5769"/>
                  </a:lnTo>
                  <a:lnTo>
                    <a:pt x="208" y="5817"/>
                  </a:lnTo>
                  <a:lnTo>
                    <a:pt x="208" y="5897"/>
                  </a:lnTo>
                  <a:lnTo>
                    <a:pt x="208" y="5969"/>
                  </a:lnTo>
                  <a:lnTo>
                    <a:pt x="208" y="6025"/>
                  </a:lnTo>
                  <a:lnTo>
                    <a:pt x="208" y="6105"/>
                  </a:lnTo>
                  <a:lnTo>
                    <a:pt x="208" y="6153"/>
                  </a:lnTo>
                  <a:lnTo>
                    <a:pt x="208" y="6209"/>
                  </a:lnTo>
                  <a:lnTo>
                    <a:pt x="208" y="6257"/>
                  </a:lnTo>
                  <a:lnTo>
                    <a:pt x="208" y="6313"/>
                  </a:lnTo>
                  <a:lnTo>
                    <a:pt x="208" y="6361"/>
                  </a:lnTo>
                  <a:lnTo>
                    <a:pt x="208" y="6409"/>
                  </a:lnTo>
                  <a:lnTo>
                    <a:pt x="208" y="6465"/>
                  </a:lnTo>
                  <a:lnTo>
                    <a:pt x="208" y="6462"/>
                  </a:lnTo>
                  <a:lnTo>
                    <a:pt x="216" y="6510"/>
                  </a:lnTo>
                  <a:cubicBezTo>
                    <a:pt x="216" y="6511"/>
                    <a:pt x="216" y="6512"/>
                    <a:pt x="216" y="6513"/>
                  </a:cubicBezTo>
                  <a:lnTo>
                    <a:pt x="216" y="6569"/>
                  </a:lnTo>
                  <a:lnTo>
                    <a:pt x="216" y="6617"/>
                  </a:lnTo>
                  <a:lnTo>
                    <a:pt x="216" y="6673"/>
                  </a:lnTo>
                  <a:lnTo>
                    <a:pt x="216" y="6721"/>
                  </a:lnTo>
                  <a:lnTo>
                    <a:pt x="216" y="6777"/>
                  </a:lnTo>
                  <a:lnTo>
                    <a:pt x="216" y="6825"/>
                  </a:lnTo>
                  <a:lnTo>
                    <a:pt x="216" y="6881"/>
                  </a:lnTo>
                  <a:lnTo>
                    <a:pt x="216" y="6953"/>
                  </a:lnTo>
                  <a:lnTo>
                    <a:pt x="216" y="7009"/>
                  </a:lnTo>
                  <a:lnTo>
                    <a:pt x="216" y="7057"/>
                  </a:lnTo>
                  <a:lnTo>
                    <a:pt x="216" y="7113"/>
                  </a:lnTo>
                  <a:lnTo>
                    <a:pt x="216" y="7161"/>
                  </a:lnTo>
                  <a:lnTo>
                    <a:pt x="216" y="7217"/>
                  </a:lnTo>
                  <a:lnTo>
                    <a:pt x="216" y="7265"/>
                  </a:lnTo>
                  <a:lnTo>
                    <a:pt x="216" y="7321"/>
                  </a:lnTo>
                  <a:lnTo>
                    <a:pt x="216" y="7369"/>
                  </a:lnTo>
                  <a:lnTo>
                    <a:pt x="216" y="7425"/>
                  </a:lnTo>
                  <a:lnTo>
                    <a:pt x="216" y="7473"/>
                  </a:lnTo>
                  <a:lnTo>
                    <a:pt x="216" y="7521"/>
                  </a:lnTo>
                  <a:lnTo>
                    <a:pt x="216" y="7577"/>
                  </a:lnTo>
                  <a:lnTo>
                    <a:pt x="216" y="7625"/>
                  </a:lnTo>
                  <a:lnTo>
                    <a:pt x="216" y="7657"/>
                  </a:lnTo>
                  <a:lnTo>
                    <a:pt x="216" y="7705"/>
                  </a:lnTo>
                  <a:lnTo>
                    <a:pt x="216" y="7761"/>
                  </a:lnTo>
                  <a:lnTo>
                    <a:pt x="216" y="7785"/>
                  </a:lnTo>
                  <a:lnTo>
                    <a:pt x="216" y="7809"/>
                  </a:lnTo>
                  <a:lnTo>
                    <a:pt x="216" y="7833"/>
                  </a:lnTo>
                  <a:lnTo>
                    <a:pt x="216" y="7857"/>
                  </a:lnTo>
                  <a:lnTo>
                    <a:pt x="216" y="7852"/>
                  </a:lnTo>
                  <a:lnTo>
                    <a:pt x="224" y="7884"/>
                  </a:lnTo>
                  <a:cubicBezTo>
                    <a:pt x="224" y="7886"/>
                    <a:pt x="224" y="7888"/>
                    <a:pt x="224" y="7889"/>
                  </a:cubicBezTo>
                  <a:lnTo>
                    <a:pt x="224" y="7913"/>
                  </a:lnTo>
                  <a:lnTo>
                    <a:pt x="224" y="7937"/>
                  </a:lnTo>
                  <a:lnTo>
                    <a:pt x="224" y="7961"/>
                  </a:lnTo>
                  <a:lnTo>
                    <a:pt x="224" y="8017"/>
                  </a:lnTo>
                  <a:lnTo>
                    <a:pt x="224" y="8041"/>
                  </a:lnTo>
                  <a:lnTo>
                    <a:pt x="224" y="8065"/>
                  </a:lnTo>
                  <a:lnTo>
                    <a:pt x="224" y="8121"/>
                  </a:lnTo>
                  <a:lnTo>
                    <a:pt x="224" y="8145"/>
                  </a:lnTo>
                  <a:lnTo>
                    <a:pt x="224" y="8169"/>
                  </a:lnTo>
                  <a:cubicBezTo>
                    <a:pt x="224" y="8183"/>
                    <a:pt x="214" y="8193"/>
                    <a:pt x="200" y="8193"/>
                  </a:cubicBezTo>
                  <a:cubicBezTo>
                    <a:pt x="187" y="8193"/>
                    <a:pt x="176" y="8183"/>
                    <a:pt x="176" y="8169"/>
                  </a:cubicBezTo>
                  <a:lnTo>
                    <a:pt x="176" y="8145"/>
                  </a:lnTo>
                  <a:lnTo>
                    <a:pt x="176" y="8121"/>
                  </a:lnTo>
                  <a:lnTo>
                    <a:pt x="176" y="8065"/>
                  </a:lnTo>
                  <a:lnTo>
                    <a:pt x="176" y="8041"/>
                  </a:lnTo>
                  <a:lnTo>
                    <a:pt x="176" y="8017"/>
                  </a:lnTo>
                  <a:lnTo>
                    <a:pt x="176" y="7961"/>
                  </a:lnTo>
                  <a:lnTo>
                    <a:pt x="176" y="7937"/>
                  </a:lnTo>
                  <a:lnTo>
                    <a:pt x="176" y="7913"/>
                  </a:lnTo>
                  <a:lnTo>
                    <a:pt x="176" y="7889"/>
                  </a:lnTo>
                  <a:lnTo>
                    <a:pt x="177" y="7895"/>
                  </a:lnTo>
                  <a:lnTo>
                    <a:pt x="169" y="7863"/>
                  </a:lnTo>
                  <a:cubicBezTo>
                    <a:pt x="169" y="7861"/>
                    <a:pt x="168" y="7859"/>
                    <a:pt x="168" y="7857"/>
                  </a:cubicBezTo>
                  <a:lnTo>
                    <a:pt x="168" y="7833"/>
                  </a:lnTo>
                  <a:lnTo>
                    <a:pt x="168" y="7809"/>
                  </a:lnTo>
                  <a:lnTo>
                    <a:pt x="168" y="7785"/>
                  </a:lnTo>
                  <a:lnTo>
                    <a:pt x="168" y="7761"/>
                  </a:lnTo>
                  <a:lnTo>
                    <a:pt x="168" y="7705"/>
                  </a:lnTo>
                  <a:lnTo>
                    <a:pt x="168" y="7657"/>
                  </a:lnTo>
                  <a:lnTo>
                    <a:pt x="168" y="7625"/>
                  </a:lnTo>
                  <a:lnTo>
                    <a:pt x="168" y="7577"/>
                  </a:lnTo>
                  <a:lnTo>
                    <a:pt x="168" y="7521"/>
                  </a:lnTo>
                  <a:lnTo>
                    <a:pt x="168" y="7473"/>
                  </a:lnTo>
                  <a:lnTo>
                    <a:pt x="168" y="7425"/>
                  </a:lnTo>
                  <a:lnTo>
                    <a:pt x="168" y="7369"/>
                  </a:lnTo>
                  <a:lnTo>
                    <a:pt x="168" y="7321"/>
                  </a:lnTo>
                  <a:lnTo>
                    <a:pt x="168" y="7265"/>
                  </a:lnTo>
                  <a:lnTo>
                    <a:pt x="168" y="7217"/>
                  </a:lnTo>
                  <a:lnTo>
                    <a:pt x="168" y="7161"/>
                  </a:lnTo>
                  <a:lnTo>
                    <a:pt x="168" y="7113"/>
                  </a:lnTo>
                  <a:lnTo>
                    <a:pt x="168" y="7057"/>
                  </a:lnTo>
                  <a:lnTo>
                    <a:pt x="168" y="7009"/>
                  </a:lnTo>
                  <a:lnTo>
                    <a:pt x="168" y="6953"/>
                  </a:lnTo>
                  <a:lnTo>
                    <a:pt x="168" y="6881"/>
                  </a:lnTo>
                  <a:lnTo>
                    <a:pt x="168" y="6825"/>
                  </a:lnTo>
                  <a:lnTo>
                    <a:pt x="168" y="6777"/>
                  </a:lnTo>
                  <a:lnTo>
                    <a:pt x="168" y="6721"/>
                  </a:lnTo>
                  <a:lnTo>
                    <a:pt x="168" y="6673"/>
                  </a:lnTo>
                  <a:lnTo>
                    <a:pt x="168" y="6617"/>
                  </a:lnTo>
                  <a:lnTo>
                    <a:pt x="168" y="6569"/>
                  </a:lnTo>
                  <a:lnTo>
                    <a:pt x="168" y="6513"/>
                  </a:lnTo>
                  <a:lnTo>
                    <a:pt x="169" y="6517"/>
                  </a:lnTo>
                  <a:lnTo>
                    <a:pt x="161" y="6469"/>
                  </a:lnTo>
                  <a:cubicBezTo>
                    <a:pt x="161" y="6468"/>
                    <a:pt x="160" y="6467"/>
                    <a:pt x="160" y="6465"/>
                  </a:cubicBezTo>
                  <a:lnTo>
                    <a:pt x="160" y="6409"/>
                  </a:lnTo>
                  <a:lnTo>
                    <a:pt x="160" y="6361"/>
                  </a:lnTo>
                  <a:lnTo>
                    <a:pt x="160" y="6313"/>
                  </a:lnTo>
                  <a:lnTo>
                    <a:pt x="160" y="6257"/>
                  </a:lnTo>
                  <a:lnTo>
                    <a:pt x="160" y="6209"/>
                  </a:lnTo>
                  <a:lnTo>
                    <a:pt x="160" y="6153"/>
                  </a:lnTo>
                  <a:lnTo>
                    <a:pt x="160" y="6105"/>
                  </a:lnTo>
                  <a:lnTo>
                    <a:pt x="160" y="6025"/>
                  </a:lnTo>
                  <a:lnTo>
                    <a:pt x="160" y="5969"/>
                  </a:lnTo>
                  <a:lnTo>
                    <a:pt x="160" y="5897"/>
                  </a:lnTo>
                  <a:lnTo>
                    <a:pt x="160" y="5817"/>
                  </a:lnTo>
                  <a:lnTo>
                    <a:pt x="160" y="5769"/>
                  </a:lnTo>
                  <a:lnTo>
                    <a:pt x="160" y="5689"/>
                  </a:lnTo>
                  <a:lnTo>
                    <a:pt x="160" y="5609"/>
                  </a:lnTo>
                  <a:lnTo>
                    <a:pt x="160" y="5537"/>
                  </a:lnTo>
                  <a:lnTo>
                    <a:pt x="160" y="5481"/>
                  </a:lnTo>
                  <a:lnTo>
                    <a:pt x="160" y="5377"/>
                  </a:lnTo>
                  <a:lnTo>
                    <a:pt x="160" y="5297"/>
                  </a:lnTo>
                  <a:lnTo>
                    <a:pt x="160" y="5225"/>
                  </a:lnTo>
                  <a:lnTo>
                    <a:pt x="160" y="5145"/>
                  </a:lnTo>
                  <a:lnTo>
                    <a:pt x="160" y="5065"/>
                  </a:lnTo>
                  <a:lnTo>
                    <a:pt x="160" y="4993"/>
                  </a:lnTo>
                  <a:lnTo>
                    <a:pt x="160" y="4913"/>
                  </a:lnTo>
                  <a:lnTo>
                    <a:pt x="160" y="4857"/>
                  </a:lnTo>
                  <a:lnTo>
                    <a:pt x="160" y="4785"/>
                  </a:lnTo>
                  <a:lnTo>
                    <a:pt x="160" y="4729"/>
                  </a:lnTo>
                  <a:lnTo>
                    <a:pt x="160" y="4657"/>
                  </a:lnTo>
                  <a:lnTo>
                    <a:pt x="161" y="4604"/>
                  </a:lnTo>
                  <a:lnTo>
                    <a:pt x="152" y="4521"/>
                  </a:lnTo>
                  <a:lnTo>
                    <a:pt x="152" y="4449"/>
                  </a:lnTo>
                  <a:lnTo>
                    <a:pt x="152" y="4345"/>
                  </a:lnTo>
                  <a:lnTo>
                    <a:pt x="152" y="4265"/>
                  </a:lnTo>
                  <a:lnTo>
                    <a:pt x="152" y="4185"/>
                  </a:lnTo>
                  <a:lnTo>
                    <a:pt x="152" y="4113"/>
                  </a:lnTo>
                  <a:lnTo>
                    <a:pt x="152" y="4033"/>
                  </a:lnTo>
                  <a:lnTo>
                    <a:pt x="152" y="3953"/>
                  </a:lnTo>
                  <a:lnTo>
                    <a:pt x="152" y="3881"/>
                  </a:lnTo>
                  <a:lnTo>
                    <a:pt x="152" y="3825"/>
                  </a:lnTo>
                  <a:lnTo>
                    <a:pt x="152" y="3745"/>
                  </a:lnTo>
                  <a:lnTo>
                    <a:pt x="152" y="3673"/>
                  </a:lnTo>
                  <a:lnTo>
                    <a:pt x="152" y="3569"/>
                  </a:lnTo>
                  <a:lnTo>
                    <a:pt x="152" y="3489"/>
                  </a:lnTo>
                  <a:lnTo>
                    <a:pt x="152" y="3385"/>
                  </a:lnTo>
                  <a:lnTo>
                    <a:pt x="152" y="3281"/>
                  </a:lnTo>
                  <a:lnTo>
                    <a:pt x="152" y="3153"/>
                  </a:lnTo>
                  <a:lnTo>
                    <a:pt x="152" y="3025"/>
                  </a:lnTo>
                  <a:lnTo>
                    <a:pt x="152" y="2897"/>
                  </a:lnTo>
                  <a:lnTo>
                    <a:pt x="152" y="2793"/>
                  </a:lnTo>
                  <a:lnTo>
                    <a:pt x="152" y="2665"/>
                  </a:lnTo>
                  <a:lnTo>
                    <a:pt x="152" y="2561"/>
                  </a:lnTo>
                  <a:lnTo>
                    <a:pt x="152" y="2457"/>
                  </a:lnTo>
                  <a:lnTo>
                    <a:pt x="152" y="2353"/>
                  </a:lnTo>
                  <a:lnTo>
                    <a:pt x="152" y="2249"/>
                  </a:lnTo>
                  <a:lnTo>
                    <a:pt x="152" y="2145"/>
                  </a:lnTo>
                  <a:lnTo>
                    <a:pt x="152" y="2041"/>
                  </a:lnTo>
                  <a:lnTo>
                    <a:pt x="152" y="1913"/>
                  </a:lnTo>
                  <a:lnTo>
                    <a:pt x="153" y="1787"/>
                  </a:lnTo>
                  <a:lnTo>
                    <a:pt x="144" y="1681"/>
                  </a:lnTo>
                  <a:lnTo>
                    <a:pt x="144" y="1577"/>
                  </a:lnTo>
                  <a:lnTo>
                    <a:pt x="144" y="1473"/>
                  </a:lnTo>
                  <a:lnTo>
                    <a:pt x="144" y="1369"/>
                  </a:lnTo>
                  <a:lnTo>
                    <a:pt x="144" y="1265"/>
                  </a:lnTo>
                  <a:lnTo>
                    <a:pt x="144" y="1161"/>
                  </a:lnTo>
                  <a:lnTo>
                    <a:pt x="144" y="1033"/>
                  </a:lnTo>
                  <a:lnTo>
                    <a:pt x="144" y="929"/>
                  </a:lnTo>
                  <a:lnTo>
                    <a:pt x="144" y="801"/>
                  </a:lnTo>
                  <a:lnTo>
                    <a:pt x="144" y="673"/>
                  </a:lnTo>
                  <a:lnTo>
                    <a:pt x="144" y="545"/>
                  </a:lnTo>
                  <a:lnTo>
                    <a:pt x="144" y="409"/>
                  </a:lnTo>
                  <a:lnTo>
                    <a:pt x="144" y="281"/>
                  </a:lnTo>
                  <a:lnTo>
                    <a:pt x="144" y="209"/>
                  </a:lnTo>
                  <a:lnTo>
                    <a:pt x="144" y="129"/>
                  </a:lnTo>
                  <a:lnTo>
                    <a:pt x="144" y="105"/>
                  </a:lnTo>
                  <a:lnTo>
                    <a:pt x="168" y="129"/>
                  </a:lnTo>
                  <a:lnTo>
                    <a:pt x="160" y="129"/>
                  </a:lnTo>
                  <a:lnTo>
                    <a:pt x="184" y="105"/>
                  </a:lnTo>
                  <a:lnTo>
                    <a:pt x="184" y="113"/>
                  </a:lnTo>
                  <a:lnTo>
                    <a:pt x="184" y="121"/>
                  </a:lnTo>
                  <a:cubicBezTo>
                    <a:pt x="184" y="135"/>
                    <a:pt x="174" y="145"/>
                    <a:pt x="160" y="145"/>
                  </a:cubicBezTo>
                  <a:lnTo>
                    <a:pt x="152" y="145"/>
                  </a:lnTo>
                  <a:lnTo>
                    <a:pt x="176" y="121"/>
                  </a:lnTo>
                  <a:lnTo>
                    <a:pt x="176" y="129"/>
                  </a:lnTo>
                  <a:lnTo>
                    <a:pt x="176" y="153"/>
                  </a:lnTo>
                  <a:lnTo>
                    <a:pt x="128" y="153"/>
                  </a:lnTo>
                  <a:lnTo>
                    <a:pt x="128" y="129"/>
                  </a:lnTo>
                  <a:lnTo>
                    <a:pt x="152" y="153"/>
                  </a:lnTo>
                  <a:lnTo>
                    <a:pt x="144" y="153"/>
                  </a:lnTo>
                  <a:lnTo>
                    <a:pt x="168" y="129"/>
                  </a:lnTo>
                  <a:lnTo>
                    <a:pt x="168" y="153"/>
                  </a:lnTo>
                  <a:lnTo>
                    <a:pt x="120" y="153"/>
                  </a:lnTo>
                  <a:lnTo>
                    <a:pt x="120" y="129"/>
                  </a:lnTo>
                  <a:lnTo>
                    <a:pt x="144" y="153"/>
                  </a:lnTo>
                  <a:lnTo>
                    <a:pt x="136" y="153"/>
                  </a:lnTo>
                  <a:lnTo>
                    <a:pt x="160" y="129"/>
                  </a:lnTo>
                  <a:lnTo>
                    <a:pt x="160" y="153"/>
                  </a:lnTo>
                  <a:lnTo>
                    <a:pt x="112" y="153"/>
                  </a:lnTo>
                  <a:lnTo>
                    <a:pt x="112" y="129"/>
                  </a:lnTo>
                  <a:lnTo>
                    <a:pt x="112" y="105"/>
                  </a:lnTo>
                  <a:lnTo>
                    <a:pt x="112" y="73"/>
                  </a:lnTo>
                  <a:lnTo>
                    <a:pt x="112" y="49"/>
                  </a:lnTo>
                  <a:lnTo>
                    <a:pt x="112" y="25"/>
                  </a:lnTo>
                  <a:lnTo>
                    <a:pt x="159" y="33"/>
                  </a:lnTo>
                  <a:lnTo>
                    <a:pt x="151" y="57"/>
                  </a:lnTo>
                  <a:cubicBezTo>
                    <a:pt x="148" y="67"/>
                    <a:pt x="139" y="73"/>
                    <a:pt x="128" y="73"/>
                  </a:cubicBezTo>
                  <a:lnTo>
                    <a:pt x="120" y="73"/>
                  </a:lnTo>
                  <a:cubicBezTo>
                    <a:pt x="107" y="73"/>
                    <a:pt x="96" y="63"/>
                    <a:pt x="96" y="49"/>
                  </a:cubicBezTo>
                  <a:lnTo>
                    <a:pt x="96" y="25"/>
                  </a:lnTo>
                  <a:lnTo>
                    <a:pt x="144" y="25"/>
                  </a:lnTo>
                  <a:lnTo>
                    <a:pt x="144" y="49"/>
                  </a:lnTo>
                  <a:cubicBezTo>
                    <a:pt x="144" y="63"/>
                    <a:pt x="134" y="73"/>
                    <a:pt x="120" y="73"/>
                  </a:cubicBezTo>
                  <a:lnTo>
                    <a:pt x="112" y="73"/>
                  </a:lnTo>
                  <a:lnTo>
                    <a:pt x="104" y="73"/>
                  </a:lnTo>
                  <a:lnTo>
                    <a:pt x="96" y="73"/>
                  </a:lnTo>
                  <a:lnTo>
                    <a:pt x="88" y="73"/>
                  </a:lnTo>
                  <a:lnTo>
                    <a:pt x="112" y="49"/>
                  </a:lnTo>
                  <a:lnTo>
                    <a:pt x="112" y="73"/>
                  </a:lnTo>
                  <a:lnTo>
                    <a:pt x="112" y="105"/>
                  </a:lnTo>
                  <a:lnTo>
                    <a:pt x="112" y="129"/>
                  </a:lnTo>
                  <a:cubicBezTo>
                    <a:pt x="112" y="143"/>
                    <a:pt x="102" y="153"/>
                    <a:pt x="88" y="153"/>
                  </a:cubicBezTo>
                  <a:lnTo>
                    <a:pt x="80" y="153"/>
                  </a:lnTo>
                  <a:lnTo>
                    <a:pt x="104" y="129"/>
                  </a:lnTo>
                  <a:lnTo>
                    <a:pt x="104" y="153"/>
                  </a:lnTo>
                  <a:lnTo>
                    <a:pt x="104" y="177"/>
                  </a:lnTo>
                  <a:lnTo>
                    <a:pt x="104" y="209"/>
                  </a:lnTo>
                  <a:cubicBezTo>
                    <a:pt x="104" y="212"/>
                    <a:pt x="104" y="215"/>
                    <a:pt x="103" y="217"/>
                  </a:cubicBezTo>
                  <a:lnTo>
                    <a:pt x="95" y="241"/>
                  </a:lnTo>
                  <a:lnTo>
                    <a:pt x="96" y="233"/>
                  </a:lnTo>
                  <a:lnTo>
                    <a:pt x="96" y="257"/>
                  </a:lnTo>
                  <a:lnTo>
                    <a:pt x="96" y="281"/>
                  </a:lnTo>
                  <a:lnTo>
                    <a:pt x="96" y="305"/>
                  </a:lnTo>
                  <a:lnTo>
                    <a:pt x="48" y="305"/>
                  </a:lnTo>
                  <a:lnTo>
                    <a:pt x="48" y="281"/>
                  </a:lnTo>
                  <a:lnTo>
                    <a:pt x="96" y="281"/>
                  </a:lnTo>
                  <a:lnTo>
                    <a:pt x="96" y="305"/>
                  </a:lnTo>
                  <a:lnTo>
                    <a:pt x="96" y="337"/>
                  </a:lnTo>
                  <a:lnTo>
                    <a:pt x="96" y="361"/>
                  </a:lnTo>
                  <a:lnTo>
                    <a:pt x="96" y="385"/>
                  </a:lnTo>
                  <a:lnTo>
                    <a:pt x="48" y="385"/>
                  </a:lnTo>
                  <a:lnTo>
                    <a:pt x="48" y="361"/>
                  </a:lnTo>
                  <a:lnTo>
                    <a:pt x="96" y="361"/>
                  </a:lnTo>
                  <a:lnTo>
                    <a:pt x="96" y="385"/>
                  </a:lnTo>
                  <a:cubicBezTo>
                    <a:pt x="96" y="388"/>
                    <a:pt x="96" y="391"/>
                    <a:pt x="95" y="393"/>
                  </a:cubicBezTo>
                  <a:lnTo>
                    <a:pt x="87" y="417"/>
                  </a:lnTo>
                  <a:lnTo>
                    <a:pt x="88" y="409"/>
                  </a:lnTo>
                  <a:lnTo>
                    <a:pt x="88" y="441"/>
                  </a:lnTo>
                  <a:lnTo>
                    <a:pt x="88" y="465"/>
                  </a:lnTo>
                  <a:lnTo>
                    <a:pt x="40" y="465"/>
                  </a:lnTo>
                  <a:lnTo>
                    <a:pt x="40" y="441"/>
                  </a:lnTo>
                  <a:lnTo>
                    <a:pt x="64" y="465"/>
                  </a:lnTo>
                  <a:lnTo>
                    <a:pt x="56" y="465"/>
                  </a:lnTo>
                  <a:lnTo>
                    <a:pt x="80" y="441"/>
                  </a:lnTo>
                  <a:lnTo>
                    <a:pt x="80" y="465"/>
                  </a:lnTo>
                  <a:lnTo>
                    <a:pt x="80" y="489"/>
                  </a:lnTo>
                  <a:lnTo>
                    <a:pt x="80" y="513"/>
                  </a:lnTo>
                  <a:lnTo>
                    <a:pt x="80" y="545"/>
                  </a:lnTo>
                  <a:lnTo>
                    <a:pt x="32" y="545"/>
                  </a:lnTo>
                  <a:lnTo>
                    <a:pt x="32" y="513"/>
                  </a:lnTo>
                  <a:lnTo>
                    <a:pt x="80" y="513"/>
                  </a:lnTo>
                  <a:lnTo>
                    <a:pt x="80" y="545"/>
                  </a:lnTo>
                  <a:lnTo>
                    <a:pt x="80" y="569"/>
                  </a:lnTo>
                  <a:lnTo>
                    <a:pt x="80" y="593"/>
                  </a:lnTo>
                  <a:lnTo>
                    <a:pt x="80" y="617"/>
                  </a:lnTo>
                  <a:cubicBezTo>
                    <a:pt x="80" y="631"/>
                    <a:pt x="70" y="641"/>
                    <a:pt x="56" y="641"/>
                  </a:cubicBezTo>
                  <a:lnTo>
                    <a:pt x="48" y="641"/>
                  </a:lnTo>
                  <a:lnTo>
                    <a:pt x="72" y="617"/>
                  </a:lnTo>
                  <a:lnTo>
                    <a:pt x="72" y="649"/>
                  </a:lnTo>
                  <a:lnTo>
                    <a:pt x="72" y="673"/>
                  </a:lnTo>
                  <a:lnTo>
                    <a:pt x="72" y="697"/>
                  </a:lnTo>
                  <a:lnTo>
                    <a:pt x="72" y="721"/>
                  </a:lnTo>
                  <a:lnTo>
                    <a:pt x="72" y="745"/>
                  </a:lnTo>
                  <a:lnTo>
                    <a:pt x="72" y="777"/>
                  </a:lnTo>
                  <a:lnTo>
                    <a:pt x="24" y="777"/>
                  </a:lnTo>
                  <a:lnTo>
                    <a:pt x="24" y="745"/>
                  </a:lnTo>
                  <a:lnTo>
                    <a:pt x="72" y="745"/>
                  </a:lnTo>
                  <a:lnTo>
                    <a:pt x="72" y="777"/>
                  </a:lnTo>
                  <a:lnTo>
                    <a:pt x="72" y="801"/>
                  </a:lnTo>
                  <a:cubicBezTo>
                    <a:pt x="72" y="804"/>
                    <a:pt x="72" y="807"/>
                    <a:pt x="71" y="809"/>
                  </a:cubicBezTo>
                  <a:lnTo>
                    <a:pt x="63" y="833"/>
                  </a:lnTo>
                  <a:lnTo>
                    <a:pt x="64" y="825"/>
                  </a:lnTo>
                  <a:lnTo>
                    <a:pt x="64" y="849"/>
                  </a:lnTo>
                  <a:lnTo>
                    <a:pt x="16" y="849"/>
                  </a:lnTo>
                  <a:lnTo>
                    <a:pt x="16" y="825"/>
                  </a:lnTo>
                  <a:lnTo>
                    <a:pt x="64" y="825"/>
                  </a:lnTo>
                  <a:lnTo>
                    <a:pt x="64" y="849"/>
                  </a:lnTo>
                  <a:lnTo>
                    <a:pt x="64" y="881"/>
                  </a:lnTo>
                  <a:lnTo>
                    <a:pt x="64" y="905"/>
                  </a:lnTo>
                  <a:lnTo>
                    <a:pt x="64" y="929"/>
                  </a:lnTo>
                  <a:cubicBezTo>
                    <a:pt x="64" y="943"/>
                    <a:pt x="54" y="953"/>
                    <a:pt x="40" y="953"/>
                  </a:cubicBezTo>
                  <a:lnTo>
                    <a:pt x="32" y="953"/>
                  </a:lnTo>
                  <a:cubicBezTo>
                    <a:pt x="19" y="953"/>
                    <a:pt x="8" y="943"/>
                    <a:pt x="8" y="929"/>
                  </a:cubicBezTo>
                  <a:lnTo>
                    <a:pt x="8" y="905"/>
                  </a:lnTo>
                  <a:lnTo>
                    <a:pt x="56" y="905"/>
                  </a:lnTo>
                  <a:lnTo>
                    <a:pt x="56" y="929"/>
                  </a:lnTo>
                  <a:lnTo>
                    <a:pt x="56" y="953"/>
                  </a:lnTo>
                  <a:lnTo>
                    <a:pt x="56" y="985"/>
                  </a:lnTo>
                  <a:lnTo>
                    <a:pt x="56" y="1009"/>
                  </a:lnTo>
                  <a:lnTo>
                    <a:pt x="8" y="1009"/>
                  </a:lnTo>
                  <a:lnTo>
                    <a:pt x="8" y="985"/>
                  </a:lnTo>
                  <a:lnTo>
                    <a:pt x="56" y="985"/>
                  </a:lnTo>
                  <a:lnTo>
                    <a:pt x="56" y="1009"/>
                  </a:lnTo>
                  <a:cubicBezTo>
                    <a:pt x="56" y="1023"/>
                    <a:pt x="46" y="1033"/>
                    <a:pt x="32" y="1033"/>
                  </a:cubicBezTo>
                  <a:lnTo>
                    <a:pt x="24" y="1033"/>
                  </a:lnTo>
                  <a:cubicBezTo>
                    <a:pt x="11" y="1033"/>
                    <a:pt x="0" y="1023"/>
                    <a:pt x="0" y="1009"/>
                  </a:cubicBezTo>
                  <a:lnTo>
                    <a:pt x="0" y="985"/>
                  </a:lnTo>
                  <a:lnTo>
                    <a:pt x="48" y="985"/>
                  </a:lnTo>
                  <a:lnTo>
                    <a:pt x="48" y="1009"/>
                  </a:lnTo>
                  <a:lnTo>
                    <a:pt x="48" y="1033"/>
                  </a:lnTo>
                  <a:lnTo>
                    <a:pt x="48" y="1057"/>
                  </a:lnTo>
                  <a:lnTo>
                    <a:pt x="48" y="1081"/>
                  </a:lnTo>
                  <a:cubicBezTo>
                    <a:pt x="48" y="1095"/>
                    <a:pt x="38" y="1105"/>
                    <a:pt x="24" y="1105"/>
                  </a:cubicBezTo>
                  <a:cubicBezTo>
                    <a:pt x="11" y="1105"/>
                    <a:pt x="0" y="1095"/>
                    <a:pt x="0" y="1081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7" name="Freeform 49"/>
            <p:cNvSpPr>
              <a:spLocks/>
            </p:cNvSpPr>
            <p:nvPr/>
          </p:nvSpPr>
          <p:spPr bwMode="auto">
            <a:xfrm>
              <a:off x="3635339" y="4929699"/>
              <a:ext cx="31632" cy="555776"/>
            </a:xfrm>
            <a:custGeom>
              <a:avLst/>
              <a:gdLst>
                <a:gd name="T0" fmla="*/ 48 w 272"/>
                <a:gd name="T1" fmla="*/ 2480 h 2994"/>
                <a:gd name="T2" fmla="*/ 56 w 272"/>
                <a:gd name="T3" fmla="*/ 2712 h 2994"/>
                <a:gd name="T4" fmla="*/ 56 w 272"/>
                <a:gd name="T5" fmla="*/ 2840 h 2994"/>
                <a:gd name="T6" fmla="*/ 72 w 272"/>
                <a:gd name="T7" fmla="*/ 2920 h 2994"/>
                <a:gd name="T8" fmla="*/ 32 w 272"/>
                <a:gd name="T9" fmla="*/ 2968 h 2994"/>
                <a:gd name="T10" fmla="*/ 95 w 272"/>
                <a:gd name="T11" fmla="*/ 2961 h 2994"/>
                <a:gd name="T12" fmla="*/ 104 w 272"/>
                <a:gd name="T13" fmla="*/ 2944 h 2994"/>
                <a:gd name="T14" fmla="*/ 64 w 272"/>
                <a:gd name="T15" fmla="*/ 2944 h 2994"/>
                <a:gd name="T16" fmla="*/ 96 w 272"/>
                <a:gd name="T17" fmla="*/ 2992 h 2994"/>
                <a:gd name="T18" fmla="*/ 128 w 272"/>
                <a:gd name="T19" fmla="*/ 2944 h 2994"/>
                <a:gd name="T20" fmla="*/ 96 w 272"/>
                <a:gd name="T21" fmla="*/ 2944 h 2994"/>
                <a:gd name="T22" fmla="*/ 104 w 272"/>
                <a:gd name="T23" fmla="*/ 2944 h 2994"/>
                <a:gd name="T24" fmla="*/ 104 w 272"/>
                <a:gd name="T25" fmla="*/ 2968 h 2994"/>
                <a:gd name="T26" fmla="*/ 136 w 272"/>
                <a:gd name="T27" fmla="*/ 2920 h 2994"/>
                <a:gd name="T28" fmla="*/ 112 w 272"/>
                <a:gd name="T29" fmla="*/ 2944 h 2994"/>
                <a:gd name="T30" fmla="*/ 144 w 272"/>
                <a:gd name="T31" fmla="*/ 2944 h 2994"/>
                <a:gd name="T32" fmla="*/ 176 w 272"/>
                <a:gd name="T33" fmla="*/ 2944 h 2994"/>
                <a:gd name="T34" fmla="*/ 136 w 272"/>
                <a:gd name="T35" fmla="*/ 2944 h 2994"/>
                <a:gd name="T36" fmla="*/ 168 w 272"/>
                <a:gd name="T37" fmla="*/ 2992 h 2994"/>
                <a:gd name="T38" fmla="*/ 192 w 272"/>
                <a:gd name="T39" fmla="*/ 2968 h 2994"/>
                <a:gd name="T40" fmla="*/ 160 w 272"/>
                <a:gd name="T41" fmla="*/ 2944 h 2994"/>
                <a:gd name="T42" fmla="*/ 192 w 272"/>
                <a:gd name="T43" fmla="*/ 2944 h 2994"/>
                <a:gd name="T44" fmla="*/ 224 w 272"/>
                <a:gd name="T45" fmla="*/ 2944 h 2994"/>
                <a:gd name="T46" fmla="*/ 184 w 272"/>
                <a:gd name="T47" fmla="*/ 2944 h 2994"/>
                <a:gd name="T48" fmla="*/ 184 w 272"/>
                <a:gd name="T49" fmla="*/ 2968 h 2994"/>
                <a:gd name="T50" fmla="*/ 192 w 272"/>
                <a:gd name="T51" fmla="*/ 2840 h 2994"/>
                <a:gd name="T52" fmla="*/ 200 w 272"/>
                <a:gd name="T53" fmla="*/ 2608 h 2994"/>
                <a:gd name="T54" fmla="*/ 208 w 272"/>
                <a:gd name="T55" fmla="*/ 2376 h 2994"/>
                <a:gd name="T56" fmla="*/ 208 w 272"/>
                <a:gd name="T57" fmla="*/ 2064 h 2994"/>
                <a:gd name="T58" fmla="*/ 216 w 272"/>
                <a:gd name="T59" fmla="*/ 1832 h 2994"/>
                <a:gd name="T60" fmla="*/ 216 w 272"/>
                <a:gd name="T61" fmla="*/ 1160 h 2994"/>
                <a:gd name="T62" fmla="*/ 216 w 272"/>
                <a:gd name="T63" fmla="*/ 488 h 2994"/>
                <a:gd name="T64" fmla="*/ 272 w 272"/>
                <a:gd name="T65" fmla="*/ 128 h 2994"/>
                <a:gd name="T66" fmla="*/ 264 w 272"/>
                <a:gd name="T67" fmla="*/ 872 h 2994"/>
                <a:gd name="T68" fmla="*/ 264 w 272"/>
                <a:gd name="T69" fmla="*/ 1600 h 2994"/>
                <a:gd name="T70" fmla="*/ 256 w 272"/>
                <a:gd name="T71" fmla="*/ 1936 h 2994"/>
                <a:gd name="T72" fmla="*/ 256 w 272"/>
                <a:gd name="T73" fmla="*/ 2248 h 2994"/>
                <a:gd name="T74" fmla="*/ 248 w 272"/>
                <a:gd name="T75" fmla="*/ 2480 h 2994"/>
                <a:gd name="T76" fmla="*/ 247 w 272"/>
                <a:gd name="T77" fmla="*/ 2744 h 2994"/>
                <a:gd name="T78" fmla="*/ 231 w 272"/>
                <a:gd name="T79" fmla="*/ 2976 h 2994"/>
                <a:gd name="T80" fmla="*/ 184 w 272"/>
                <a:gd name="T81" fmla="*/ 2944 h 2994"/>
                <a:gd name="T82" fmla="*/ 224 w 272"/>
                <a:gd name="T83" fmla="*/ 2944 h 2994"/>
                <a:gd name="T84" fmla="*/ 160 w 272"/>
                <a:gd name="T85" fmla="*/ 2944 h 2994"/>
                <a:gd name="T86" fmla="*/ 144 w 272"/>
                <a:gd name="T87" fmla="*/ 2944 h 2994"/>
                <a:gd name="T88" fmla="*/ 144 w 272"/>
                <a:gd name="T89" fmla="*/ 2968 h 2994"/>
                <a:gd name="T90" fmla="*/ 152 w 272"/>
                <a:gd name="T91" fmla="*/ 2992 h 2994"/>
                <a:gd name="T92" fmla="*/ 176 w 272"/>
                <a:gd name="T93" fmla="*/ 2944 h 2994"/>
                <a:gd name="T94" fmla="*/ 136 w 272"/>
                <a:gd name="T95" fmla="*/ 2968 h 2994"/>
                <a:gd name="T96" fmla="*/ 112 w 272"/>
                <a:gd name="T97" fmla="*/ 2864 h 2994"/>
                <a:gd name="T98" fmla="*/ 152 w 272"/>
                <a:gd name="T99" fmla="*/ 2944 h 2994"/>
                <a:gd name="T100" fmla="*/ 96 w 272"/>
                <a:gd name="T101" fmla="*/ 2968 h 2994"/>
                <a:gd name="T102" fmla="*/ 80 w 272"/>
                <a:gd name="T103" fmla="*/ 2944 h 2994"/>
                <a:gd name="T104" fmla="*/ 120 w 272"/>
                <a:gd name="T105" fmla="*/ 2944 h 2994"/>
                <a:gd name="T106" fmla="*/ 80 w 272"/>
                <a:gd name="T107" fmla="*/ 2968 h 2994"/>
                <a:gd name="T108" fmla="*/ 96 w 272"/>
                <a:gd name="T109" fmla="*/ 2944 h 2994"/>
                <a:gd name="T110" fmla="*/ 80 w 272"/>
                <a:gd name="T111" fmla="*/ 2944 h 2994"/>
                <a:gd name="T112" fmla="*/ 24 w 272"/>
                <a:gd name="T113" fmla="*/ 2896 h 2994"/>
                <a:gd name="T114" fmla="*/ 8 w 272"/>
                <a:gd name="T115" fmla="*/ 2792 h 2994"/>
                <a:gd name="T116" fmla="*/ 2 w 272"/>
                <a:gd name="T117" fmla="*/ 2640 h 2994"/>
                <a:gd name="T118" fmla="*/ 0 w 272"/>
                <a:gd name="T119" fmla="*/ 2376 h 29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2" h="2994">
                  <a:moveTo>
                    <a:pt x="48" y="2192"/>
                  </a:moveTo>
                  <a:lnTo>
                    <a:pt x="48" y="2224"/>
                  </a:lnTo>
                  <a:lnTo>
                    <a:pt x="48" y="2272"/>
                  </a:lnTo>
                  <a:lnTo>
                    <a:pt x="48" y="2296"/>
                  </a:lnTo>
                  <a:lnTo>
                    <a:pt x="48" y="2320"/>
                  </a:lnTo>
                  <a:lnTo>
                    <a:pt x="48" y="2352"/>
                  </a:lnTo>
                  <a:lnTo>
                    <a:pt x="48" y="2376"/>
                  </a:lnTo>
                  <a:lnTo>
                    <a:pt x="48" y="2400"/>
                  </a:lnTo>
                  <a:lnTo>
                    <a:pt x="48" y="2424"/>
                  </a:lnTo>
                  <a:lnTo>
                    <a:pt x="48" y="2456"/>
                  </a:lnTo>
                  <a:lnTo>
                    <a:pt x="48" y="2480"/>
                  </a:lnTo>
                  <a:lnTo>
                    <a:pt x="48" y="2504"/>
                  </a:lnTo>
                  <a:lnTo>
                    <a:pt x="48" y="2528"/>
                  </a:lnTo>
                  <a:lnTo>
                    <a:pt x="48" y="2560"/>
                  </a:lnTo>
                  <a:lnTo>
                    <a:pt x="48" y="2584"/>
                  </a:lnTo>
                  <a:lnTo>
                    <a:pt x="48" y="2608"/>
                  </a:lnTo>
                  <a:lnTo>
                    <a:pt x="48" y="2632"/>
                  </a:lnTo>
                  <a:lnTo>
                    <a:pt x="47" y="2625"/>
                  </a:lnTo>
                  <a:lnTo>
                    <a:pt x="55" y="2649"/>
                  </a:lnTo>
                  <a:cubicBezTo>
                    <a:pt x="56" y="2651"/>
                    <a:pt x="56" y="2654"/>
                    <a:pt x="56" y="2656"/>
                  </a:cubicBezTo>
                  <a:lnTo>
                    <a:pt x="56" y="2688"/>
                  </a:lnTo>
                  <a:lnTo>
                    <a:pt x="56" y="2712"/>
                  </a:lnTo>
                  <a:lnTo>
                    <a:pt x="56" y="2736"/>
                  </a:lnTo>
                  <a:lnTo>
                    <a:pt x="56" y="2760"/>
                  </a:lnTo>
                  <a:lnTo>
                    <a:pt x="56" y="2792"/>
                  </a:lnTo>
                  <a:lnTo>
                    <a:pt x="56" y="2816"/>
                  </a:lnTo>
                  <a:cubicBezTo>
                    <a:pt x="56" y="2830"/>
                    <a:pt x="46" y="2840"/>
                    <a:pt x="32" y="2840"/>
                  </a:cubicBezTo>
                  <a:cubicBezTo>
                    <a:pt x="19" y="2840"/>
                    <a:pt x="8" y="2830"/>
                    <a:pt x="8" y="2816"/>
                  </a:cubicBezTo>
                  <a:lnTo>
                    <a:pt x="8" y="2792"/>
                  </a:lnTo>
                  <a:cubicBezTo>
                    <a:pt x="8" y="2779"/>
                    <a:pt x="19" y="2768"/>
                    <a:pt x="32" y="2768"/>
                  </a:cubicBezTo>
                  <a:cubicBezTo>
                    <a:pt x="46" y="2768"/>
                    <a:pt x="56" y="2779"/>
                    <a:pt x="56" y="2792"/>
                  </a:cubicBezTo>
                  <a:lnTo>
                    <a:pt x="56" y="2816"/>
                  </a:lnTo>
                  <a:lnTo>
                    <a:pt x="56" y="2840"/>
                  </a:lnTo>
                  <a:lnTo>
                    <a:pt x="56" y="2864"/>
                  </a:lnTo>
                  <a:lnTo>
                    <a:pt x="56" y="2896"/>
                  </a:lnTo>
                  <a:lnTo>
                    <a:pt x="32" y="2872"/>
                  </a:lnTo>
                  <a:lnTo>
                    <a:pt x="40" y="2872"/>
                  </a:lnTo>
                  <a:lnTo>
                    <a:pt x="48" y="2872"/>
                  </a:lnTo>
                  <a:lnTo>
                    <a:pt x="24" y="2896"/>
                  </a:lnTo>
                  <a:lnTo>
                    <a:pt x="24" y="2864"/>
                  </a:lnTo>
                  <a:cubicBezTo>
                    <a:pt x="24" y="2851"/>
                    <a:pt x="35" y="2840"/>
                    <a:pt x="48" y="2840"/>
                  </a:cubicBezTo>
                  <a:cubicBezTo>
                    <a:pt x="62" y="2840"/>
                    <a:pt x="72" y="2851"/>
                    <a:pt x="72" y="2864"/>
                  </a:cubicBezTo>
                  <a:lnTo>
                    <a:pt x="72" y="2896"/>
                  </a:lnTo>
                  <a:lnTo>
                    <a:pt x="72" y="2920"/>
                  </a:lnTo>
                  <a:lnTo>
                    <a:pt x="72" y="2944"/>
                  </a:lnTo>
                  <a:lnTo>
                    <a:pt x="72" y="2968"/>
                  </a:lnTo>
                  <a:cubicBezTo>
                    <a:pt x="72" y="2982"/>
                    <a:pt x="62" y="2992"/>
                    <a:pt x="48" y="2992"/>
                  </a:cubicBezTo>
                  <a:cubicBezTo>
                    <a:pt x="35" y="2992"/>
                    <a:pt x="24" y="2982"/>
                    <a:pt x="24" y="2968"/>
                  </a:cubicBezTo>
                  <a:lnTo>
                    <a:pt x="24" y="2944"/>
                  </a:lnTo>
                  <a:cubicBezTo>
                    <a:pt x="24" y="2931"/>
                    <a:pt x="35" y="2920"/>
                    <a:pt x="48" y="2920"/>
                  </a:cubicBezTo>
                  <a:lnTo>
                    <a:pt x="56" y="2920"/>
                  </a:lnTo>
                  <a:cubicBezTo>
                    <a:pt x="70" y="2920"/>
                    <a:pt x="80" y="2931"/>
                    <a:pt x="80" y="2944"/>
                  </a:cubicBezTo>
                  <a:lnTo>
                    <a:pt x="80" y="2968"/>
                  </a:lnTo>
                  <a:cubicBezTo>
                    <a:pt x="80" y="2982"/>
                    <a:pt x="70" y="2992"/>
                    <a:pt x="56" y="2992"/>
                  </a:cubicBezTo>
                  <a:cubicBezTo>
                    <a:pt x="43" y="2992"/>
                    <a:pt x="32" y="2982"/>
                    <a:pt x="32" y="2968"/>
                  </a:cubicBezTo>
                  <a:lnTo>
                    <a:pt x="32" y="2944"/>
                  </a:lnTo>
                  <a:cubicBezTo>
                    <a:pt x="32" y="2931"/>
                    <a:pt x="43" y="2920"/>
                    <a:pt x="56" y="2920"/>
                  </a:cubicBezTo>
                  <a:cubicBezTo>
                    <a:pt x="70" y="2920"/>
                    <a:pt x="80" y="2931"/>
                    <a:pt x="80" y="2944"/>
                  </a:cubicBezTo>
                  <a:lnTo>
                    <a:pt x="80" y="2968"/>
                  </a:lnTo>
                  <a:lnTo>
                    <a:pt x="56" y="2944"/>
                  </a:lnTo>
                  <a:lnTo>
                    <a:pt x="64" y="2944"/>
                  </a:lnTo>
                  <a:lnTo>
                    <a:pt x="40" y="2968"/>
                  </a:lnTo>
                  <a:lnTo>
                    <a:pt x="40" y="2944"/>
                  </a:lnTo>
                  <a:cubicBezTo>
                    <a:pt x="40" y="2933"/>
                    <a:pt x="49" y="2923"/>
                    <a:pt x="61" y="2921"/>
                  </a:cubicBezTo>
                  <a:cubicBezTo>
                    <a:pt x="72" y="2919"/>
                    <a:pt x="84" y="2926"/>
                    <a:pt x="87" y="2937"/>
                  </a:cubicBezTo>
                  <a:lnTo>
                    <a:pt x="95" y="2961"/>
                  </a:lnTo>
                  <a:lnTo>
                    <a:pt x="48" y="2968"/>
                  </a:lnTo>
                  <a:lnTo>
                    <a:pt x="48" y="2944"/>
                  </a:lnTo>
                  <a:cubicBezTo>
                    <a:pt x="48" y="2931"/>
                    <a:pt x="59" y="2920"/>
                    <a:pt x="72" y="2920"/>
                  </a:cubicBezTo>
                  <a:cubicBezTo>
                    <a:pt x="86" y="2920"/>
                    <a:pt x="96" y="2931"/>
                    <a:pt x="96" y="2944"/>
                  </a:cubicBezTo>
                  <a:lnTo>
                    <a:pt x="96" y="2968"/>
                  </a:lnTo>
                  <a:lnTo>
                    <a:pt x="72" y="2944"/>
                  </a:lnTo>
                  <a:lnTo>
                    <a:pt x="80" y="2944"/>
                  </a:lnTo>
                  <a:lnTo>
                    <a:pt x="56" y="2968"/>
                  </a:lnTo>
                  <a:lnTo>
                    <a:pt x="56" y="2944"/>
                  </a:lnTo>
                  <a:cubicBezTo>
                    <a:pt x="56" y="2931"/>
                    <a:pt x="67" y="2920"/>
                    <a:pt x="80" y="2920"/>
                  </a:cubicBezTo>
                  <a:cubicBezTo>
                    <a:pt x="94" y="2920"/>
                    <a:pt x="104" y="2931"/>
                    <a:pt x="104" y="2944"/>
                  </a:cubicBezTo>
                  <a:lnTo>
                    <a:pt x="104" y="2968"/>
                  </a:lnTo>
                  <a:cubicBezTo>
                    <a:pt x="104" y="2982"/>
                    <a:pt x="94" y="2992"/>
                    <a:pt x="80" y="2992"/>
                  </a:cubicBezTo>
                  <a:cubicBezTo>
                    <a:pt x="67" y="2992"/>
                    <a:pt x="56" y="2982"/>
                    <a:pt x="56" y="2968"/>
                  </a:cubicBezTo>
                  <a:lnTo>
                    <a:pt x="56" y="2944"/>
                  </a:lnTo>
                  <a:cubicBezTo>
                    <a:pt x="56" y="2931"/>
                    <a:pt x="67" y="2920"/>
                    <a:pt x="80" y="2920"/>
                  </a:cubicBezTo>
                  <a:lnTo>
                    <a:pt x="88" y="2920"/>
                  </a:lnTo>
                  <a:cubicBezTo>
                    <a:pt x="102" y="2920"/>
                    <a:pt x="112" y="2931"/>
                    <a:pt x="112" y="2944"/>
                  </a:cubicBezTo>
                  <a:lnTo>
                    <a:pt x="112" y="2968"/>
                  </a:lnTo>
                  <a:cubicBezTo>
                    <a:pt x="112" y="2982"/>
                    <a:pt x="102" y="2992"/>
                    <a:pt x="88" y="2992"/>
                  </a:cubicBezTo>
                  <a:cubicBezTo>
                    <a:pt x="75" y="2992"/>
                    <a:pt x="64" y="2982"/>
                    <a:pt x="64" y="2968"/>
                  </a:cubicBezTo>
                  <a:lnTo>
                    <a:pt x="64" y="2944"/>
                  </a:lnTo>
                  <a:cubicBezTo>
                    <a:pt x="64" y="2931"/>
                    <a:pt x="75" y="2920"/>
                    <a:pt x="88" y="2920"/>
                  </a:cubicBezTo>
                  <a:cubicBezTo>
                    <a:pt x="102" y="2920"/>
                    <a:pt x="112" y="2931"/>
                    <a:pt x="112" y="2944"/>
                  </a:cubicBezTo>
                  <a:lnTo>
                    <a:pt x="112" y="2968"/>
                  </a:lnTo>
                  <a:lnTo>
                    <a:pt x="88" y="2944"/>
                  </a:lnTo>
                  <a:lnTo>
                    <a:pt x="96" y="2944"/>
                  </a:lnTo>
                  <a:lnTo>
                    <a:pt x="72" y="2968"/>
                  </a:lnTo>
                  <a:lnTo>
                    <a:pt x="72" y="2944"/>
                  </a:lnTo>
                  <a:cubicBezTo>
                    <a:pt x="72" y="2931"/>
                    <a:pt x="83" y="2920"/>
                    <a:pt x="96" y="2920"/>
                  </a:cubicBezTo>
                  <a:cubicBezTo>
                    <a:pt x="110" y="2920"/>
                    <a:pt x="120" y="2931"/>
                    <a:pt x="120" y="2944"/>
                  </a:cubicBezTo>
                  <a:lnTo>
                    <a:pt x="120" y="2968"/>
                  </a:lnTo>
                  <a:cubicBezTo>
                    <a:pt x="120" y="2982"/>
                    <a:pt x="110" y="2992"/>
                    <a:pt x="96" y="2992"/>
                  </a:cubicBezTo>
                  <a:cubicBezTo>
                    <a:pt x="83" y="2992"/>
                    <a:pt x="72" y="2982"/>
                    <a:pt x="72" y="2968"/>
                  </a:cubicBezTo>
                  <a:lnTo>
                    <a:pt x="72" y="2944"/>
                  </a:lnTo>
                  <a:cubicBezTo>
                    <a:pt x="72" y="2931"/>
                    <a:pt x="83" y="2920"/>
                    <a:pt x="96" y="2920"/>
                  </a:cubicBezTo>
                  <a:cubicBezTo>
                    <a:pt x="110" y="2920"/>
                    <a:pt x="120" y="2931"/>
                    <a:pt x="120" y="2944"/>
                  </a:cubicBezTo>
                  <a:lnTo>
                    <a:pt x="120" y="2968"/>
                  </a:lnTo>
                  <a:lnTo>
                    <a:pt x="96" y="2944"/>
                  </a:lnTo>
                  <a:lnTo>
                    <a:pt x="104" y="2944"/>
                  </a:lnTo>
                  <a:lnTo>
                    <a:pt x="80" y="2968"/>
                  </a:lnTo>
                  <a:lnTo>
                    <a:pt x="80" y="2944"/>
                  </a:lnTo>
                  <a:cubicBezTo>
                    <a:pt x="80" y="2931"/>
                    <a:pt x="91" y="2920"/>
                    <a:pt x="104" y="2920"/>
                  </a:cubicBezTo>
                  <a:cubicBezTo>
                    <a:pt x="118" y="2920"/>
                    <a:pt x="128" y="2931"/>
                    <a:pt x="128" y="2944"/>
                  </a:cubicBezTo>
                  <a:lnTo>
                    <a:pt x="128" y="2968"/>
                  </a:lnTo>
                  <a:lnTo>
                    <a:pt x="104" y="2944"/>
                  </a:lnTo>
                  <a:lnTo>
                    <a:pt x="112" y="2944"/>
                  </a:lnTo>
                  <a:lnTo>
                    <a:pt x="90" y="2961"/>
                  </a:lnTo>
                  <a:lnTo>
                    <a:pt x="98" y="2937"/>
                  </a:lnTo>
                  <a:cubicBezTo>
                    <a:pt x="101" y="2926"/>
                    <a:pt x="113" y="2919"/>
                    <a:pt x="124" y="2921"/>
                  </a:cubicBezTo>
                  <a:cubicBezTo>
                    <a:pt x="136" y="2923"/>
                    <a:pt x="144" y="2933"/>
                    <a:pt x="144" y="2944"/>
                  </a:cubicBezTo>
                  <a:lnTo>
                    <a:pt x="144" y="2968"/>
                  </a:lnTo>
                  <a:cubicBezTo>
                    <a:pt x="144" y="2982"/>
                    <a:pt x="134" y="2992"/>
                    <a:pt x="120" y="2992"/>
                  </a:cubicBezTo>
                  <a:cubicBezTo>
                    <a:pt x="107" y="2992"/>
                    <a:pt x="96" y="2982"/>
                    <a:pt x="96" y="2968"/>
                  </a:cubicBezTo>
                  <a:lnTo>
                    <a:pt x="96" y="2944"/>
                  </a:lnTo>
                  <a:cubicBezTo>
                    <a:pt x="96" y="2931"/>
                    <a:pt x="107" y="2920"/>
                    <a:pt x="120" y="2920"/>
                  </a:cubicBezTo>
                  <a:cubicBezTo>
                    <a:pt x="134" y="2920"/>
                    <a:pt x="144" y="2931"/>
                    <a:pt x="144" y="2944"/>
                  </a:cubicBezTo>
                  <a:lnTo>
                    <a:pt x="144" y="2968"/>
                  </a:lnTo>
                  <a:cubicBezTo>
                    <a:pt x="144" y="2982"/>
                    <a:pt x="134" y="2992"/>
                    <a:pt x="120" y="2992"/>
                  </a:cubicBezTo>
                  <a:cubicBezTo>
                    <a:pt x="107" y="2992"/>
                    <a:pt x="96" y="2982"/>
                    <a:pt x="96" y="2968"/>
                  </a:cubicBezTo>
                  <a:lnTo>
                    <a:pt x="96" y="2944"/>
                  </a:lnTo>
                  <a:cubicBezTo>
                    <a:pt x="96" y="2933"/>
                    <a:pt x="105" y="2923"/>
                    <a:pt x="117" y="2921"/>
                  </a:cubicBezTo>
                  <a:cubicBezTo>
                    <a:pt x="128" y="2919"/>
                    <a:pt x="140" y="2926"/>
                    <a:pt x="143" y="2937"/>
                  </a:cubicBezTo>
                  <a:lnTo>
                    <a:pt x="151" y="2961"/>
                  </a:lnTo>
                  <a:lnTo>
                    <a:pt x="104" y="2968"/>
                  </a:lnTo>
                  <a:lnTo>
                    <a:pt x="104" y="2944"/>
                  </a:lnTo>
                  <a:cubicBezTo>
                    <a:pt x="104" y="2931"/>
                    <a:pt x="115" y="2920"/>
                    <a:pt x="128" y="2920"/>
                  </a:cubicBezTo>
                  <a:cubicBezTo>
                    <a:pt x="142" y="2920"/>
                    <a:pt x="152" y="2931"/>
                    <a:pt x="152" y="2944"/>
                  </a:cubicBezTo>
                  <a:lnTo>
                    <a:pt x="152" y="2968"/>
                  </a:lnTo>
                  <a:cubicBezTo>
                    <a:pt x="152" y="2982"/>
                    <a:pt x="142" y="2992"/>
                    <a:pt x="128" y="2992"/>
                  </a:cubicBezTo>
                  <a:cubicBezTo>
                    <a:pt x="115" y="2992"/>
                    <a:pt x="104" y="2982"/>
                    <a:pt x="104" y="2968"/>
                  </a:cubicBezTo>
                  <a:lnTo>
                    <a:pt x="104" y="2944"/>
                  </a:lnTo>
                  <a:cubicBezTo>
                    <a:pt x="104" y="2931"/>
                    <a:pt x="115" y="2920"/>
                    <a:pt x="128" y="2920"/>
                  </a:cubicBezTo>
                  <a:cubicBezTo>
                    <a:pt x="142" y="2920"/>
                    <a:pt x="152" y="2931"/>
                    <a:pt x="152" y="2944"/>
                  </a:cubicBezTo>
                  <a:lnTo>
                    <a:pt x="152" y="2968"/>
                  </a:lnTo>
                  <a:cubicBezTo>
                    <a:pt x="152" y="2982"/>
                    <a:pt x="142" y="2992"/>
                    <a:pt x="128" y="2992"/>
                  </a:cubicBezTo>
                  <a:cubicBezTo>
                    <a:pt x="115" y="2992"/>
                    <a:pt x="104" y="2982"/>
                    <a:pt x="104" y="2968"/>
                  </a:cubicBezTo>
                  <a:lnTo>
                    <a:pt x="104" y="2944"/>
                  </a:lnTo>
                  <a:cubicBezTo>
                    <a:pt x="104" y="2931"/>
                    <a:pt x="115" y="2920"/>
                    <a:pt x="128" y="2920"/>
                  </a:cubicBezTo>
                  <a:lnTo>
                    <a:pt x="136" y="2920"/>
                  </a:lnTo>
                  <a:lnTo>
                    <a:pt x="112" y="2944"/>
                  </a:lnTo>
                  <a:lnTo>
                    <a:pt x="112" y="2920"/>
                  </a:lnTo>
                  <a:lnTo>
                    <a:pt x="112" y="2896"/>
                  </a:lnTo>
                  <a:lnTo>
                    <a:pt x="112" y="2864"/>
                  </a:lnTo>
                  <a:cubicBezTo>
                    <a:pt x="112" y="2851"/>
                    <a:pt x="123" y="2840"/>
                    <a:pt x="136" y="2840"/>
                  </a:cubicBezTo>
                  <a:cubicBezTo>
                    <a:pt x="150" y="2840"/>
                    <a:pt x="160" y="2851"/>
                    <a:pt x="160" y="2864"/>
                  </a:cubicBezTo>
                  <a:lnTo>
                    <a:pt x="160" y="2896"/>
                  </a:lnTo>
                  <a:cubicBezTo>
                    <a:pt x="160" y="2910"/>
                    <a:pt x="150" y="2920"/>
                    <a:pt x="136" y="2920"/>
                  </a:cubicBezTo>
                  <a:cubicBezTo>
                    <a:pt x="123" y="2920"/>
                    <a:pt x="112" y="2910"/>
                    <a:pt x="112" y="2896"/>
                  </a:cubicBezTo>
                  <a:lnTo>
                    <a:pt x="112" y="2864"/>
                  </a:lnTo>
                  <a:cubicBezTo>
                    <a:pt x="112" y="2851"/>
                    <a:pt x="123" y="2840"/>
                    <a:pt x="136" y="2840"/>
                  </a:cubicBezTo>
                  <a:cubicBezTo>
                    <a:pt x="150" y="2840"/>
                    <a:pt x="160" y="2851"/>
                    <a:pt x="160" y="2864"/>
                  </a:cubicBezTo>
                  <a:lnTo>
                    <a:pt x="160" y="2896"/>
                  </a:lnTo>
                  <a:lnTo>
                    <a:pt x="160" y="2920"/>
                  </a:lnTo>
                  <a:lnTo>
                    <a:pt x="160" y="2944"/>
                  </a:lnTo>
                  <a:lnTo>
                    <a:pt x="160" y="2968"/>
                  </a:lnTo>
                  <a:cubicBezTo>
                    <a:pt x="160" y="2982"/>
                    <a:pt x="150" y="2992"/>
                    <a:pt x="136" y="2992"/>
                  </a:cubicBezTo>
                  <a:cubicBezTo>
                    <a:pt x="123" y="2992"/>
                    <a:pt x="112" y="2982"/>
                    <a:pt x="112" y="2968"/>
                  </a:cubicBezTo>
                  <a:lnTo>
                    <a:pt x="112" y="2944"/>
                  </a:lnTo>
                  <a:cubicBezTo>
                    <a:pt x="112" y="2931"/>
                    <a:pt x="123" y="2920"/>
                    <a:pt x="136" y="2920"/>
                  </a:cubicBezTo>
                  <a:lnTo>
                    <a:pt x="144" y="2920"/>
                  </a:lnTo>
                  <a:cubicBezTo>
                    <a:pt x="158" y="2920"/>
                    <a:pt x="168" y="2931"/>
                    <a:pt x="168" y="2944"/>
                  </a:cubicBezTo>
                  <a:lnTo>
                    <a:pt x="168" y="2968"/>
                  </a:lnTo>
                  <a:cubicBezTo>
                    <a:pt x="168" y="2982"/>
                    <a:pt x="158" y="2992"/>
                    <a:pt x="144" y="2992"/>
                  </a:cubicBezTo>
                  <a:cubicBezTo>
                    <a:pt x="131" y="2992"/>
                    <a:pt x="120" y="2982"/>
                    <a:pt x="120" y="2968"/>
                  </a:cubicBezTo>
                  <a:lnTo>
                    <a:pt x="120" y="2944"/>
                  </a:lnTo>
                  <a:cubicBezTo>
                    <a:pt x="120" y="2931"/>
                    <a:pt x="131" y="2920"/>
                    <a:pt x="144" y="2920"/>
                  </a:cubicBezTo>
                  <a:cubicBezTo>
                    <a:pt x="158" y="2920"/>
                    <a:pt x="168" y="2931"/>
                    <a:pt x="168" y="2944"/>
                  </a:cubicBezTo>
                  <a:lnTo>
                    <a:pt x="168" y="2968"/>
                  </a:lnTo>
                  <a:lnTo>
                    <a:pt x="144" y="2944"/>
                  </a:lnTo>
                  <a:lnTo>
                    <a:pt x="152" y="2944"/>
                  </a:lnTo>
                  <a:lnTo>
                    <a:pt x="128" y="2968"/>
                  </a:lnTo>
                  <a:lnTo>
                    <a:pt x="128" y="2944"/>
                  </a:lnTo>
                  <a:cubicBezTo>
                    <a:pt x="128" y="2931"/>
                    <a:pt x="139" y="2920"/>
                    <a:pt x="152" y="2920"/>
                  </a:cubicBezTo>
                  <a:cubicBezTo>
                    <a:pt x="166" y="2920"/>
                    <a:pt x="176" y="2931"/>
                    <a:pt x="176" y="2944"/>
                  </a:cubicBezTo>
                  <a:lnTo>
                    <a:pt x="176" y="2968"/>
                  </a:lnTo>
                  <a:cubicBezTo>
                    <a:pt x="176" y="2982"/>
                    <a:pt x="166" y="2992"/>
                    <a:pt x="152" y="2992"/>
                  </a:cubicBezTo>
                  <a:cubicBezTo>
                    <a:pt x="139" y="2992"/>
                    <a:pt x="128" y="2982"/>
                    <a:pt x="128" y="2968"/>
                  </a:cubicBezTo>
                  <a:lnTo>
                    <a:pt x="128" y="2944"/>
                  </a:lnTo>
                  <a:cubicBezTo>
                    <a:pt x="128" y="2931"/>
                    <a:pt x="139" y="2920"/>
                    <a:pt x="152" y="2920"/>
                  </a:cubicBezTo>
                  <a:cubicBezTo>
                    <a:pt x="166" y="2920"/>
                    <a:pt x="176" y="2931"/>
                    <a:pt x="176" y="2944"/>
                  </a:cubicBezTo>
                  <a:lnTo>
                    <a:pt x="176" y="2968"/>
                  </a:lnTo>
                  <a:cubicBezTo>
                    <a:pt x="176" y="2982"/>
                    <a:pt x="166" y="2992"/>
                    <a:pt x="152" y="2992"/>
                  </a:cubicBezTo>
                  <a:cubicBezTo>
                    <a:pt x="139" y="2992"/>
                    <a:pt x="128" y="2982"/>
                    <a:pt x="128" y="2968"/>
                  </a:cubicBezTo>
                  <a:lnTo>
                    <a:pt x="128" y="2944"/>
                  </a:lnTo>
                  <a:cubicBezTo>
                    <a:pt x="128" y="2931"/>
                    <a:pt x="139" y="2920"/>
                    <a:pt x="152" y="2920"/>
                  </a:cubicBezTo>
                  <a:cubicBezTo>
                    <a:pt x="166" y="2920"/>
                    <a:pt x="176" y="2931"/>
                    <a:pt x="176" y="2944"/>
                  </a:cubicBezTo>
                  <a:lnTo>
                    <a:pt x="176" y="2968"/>
                  </a:lnTo>
                  <a:lnTo>
                    <a:pt x="152" y="2944"/>
                  </a:lnTo>
                  <a:lnTo>
                    <a:pt x="160" y="2944"/>
                  </a:lnTo>
                  <a:lnTo>
                    <a:pt x="136" y="2968"/>
                  </a:lnTo>
                  <a:lnTo>
                    <a:pt x="136" y="2944"/>
                  </a:lnTo>
                  <a:cubicBezTo>
                    <a:pt x="136" y="2931"/>
                    <a:pt x="147" y="2920"/>
                    <a:pt x="160" y="2920"/>
                  </a:cubicBezTo>
                  <a:cubicBezTo>
                    <a:pt x="174" y="2920"/>
                    <a:pt x="184" y="2931"/>
                    <a:pt x="184" y="2944"/>
                  </a:cubicBezTo>
                  <a:lnTo>
                    <a:pt x="184" y="2968"/>
                  </a:lnTo>
                  <a:lnTo>
                    <a:pt x="160" y="2944"/>
                  </a:lnTo>
                  <a:lnTo>
                    <a:pt x="168" y="2944"/>
                  </a:lnTo>
                  <a:lnTo>
                    <a:pt x="144" y="2968"/>
                  </a:lnTo>
                  <a:lnTo>
                    <a:pt x="144" y="2944"/>
                  </a:lnTo>
                  <a:cubicBezTo>
                    <a:pt x="144" y="2931"/>
                    <a:pt x="155" y="2920"/>
                    <a:pt x="168" y="2920"/>
                  </a:cubicBezTo>
                  <a:cubicBezTo>
                    <a:pt x="182" y="2920"/>
                    <a:pt x="192" y="2931"/>
                    <a:pt x="192" y="2944"/>
                  </a:cubicBezTo>
                  <a:lnTo>
                    <a:pt x="192" y="2968"/>
                  </a:lnTo>
                  <a:cubicBezTo>
                    <a:pt x="192" y="2982"/>
                    <a:pt x="182" y="2992"/>
                    <a:pt x="168" y="2992"/>
                  </a:cubicBezTo>
                  <a:cubicBezTo>
                    <a:pt x="155" y="2992"/>
                    <a:pt x="144" y="2982"/>
                    <a:pt x="144" y="2968"/>
                  </a:cubicBezTo>
                  <a:lnTo>
                    <a:pt x="144" y="2944"/>
                  </a:lnTo>
                  <a:cubicBezTo>
                    <a:pt x="144" y="2931"/>
                    <a:pt x="155" y="2920"/>
                    <a:pt x="168" y="2920"/>
                  </a:cubicBezTo>
                  <a:cubicBezTo>
                    <a:pt x="182" y="2920"/>
                    <a:pt x="192" y="2931"/>
                    <a:pt x="192" y="2944"/>
                  </a:cubicBezTo>
                  <a:lnTo>
                    <a:pt x="192" y="2968"/>
                  </a:lnTo>
                  <a:cubicBezTo>
                    <a:pt x="192" y="2982"/>
                    <a:pt x="182" y="2992"/>
                    <a:pt x="168" y="2992"/>
                  </a:cubicBezTo>
                  <a:cubicBezTo>
                    <a:pt x="155" y="2992"/>
                    <a:pt x="144" y="2982"/>
                    <a:pt x="144" y="2968"/>
                  </a:cubicBezTo>
                  <a:lnTo>
                    <a:pt x="144" y="2944"/>
                  </a:lnTo>
                  <a:cubicBezTo>
                    <a:pt x="144" y="2931"/>
                    <a:pt x="155" y="2920"/>
                    <a:pt x="168" y="2920"/>
                  </a:cubicBezTo>
                  <a:cubicBezTo>
                    <a:pt x="182" y="2920"/>
                    <a:pt x="192" y="2931"/>
                    <a:pt x="192" y="2944"/>
                  </a:cubicBezTo>
                  <a:lnTo>
                    <a:pt x="192" y="2968"/>
                  </a:lnTo>
                  <a:cubicBezTo>
                    <a:pt x="192" y="2982"/>
                    <a:pt x="182" y="2992"/>
                    <a:pt x="168" y="2992"/>
                  </a:cubicBezTo>
                  <a:cubicBezTo>
                    <a:pt x="155" y="2992"/>
                    <a:pt x="144" y="2982"/>
                    <a:pt x="144" y="2968"/>
                  </a:cubicBezTo>
                  <a:lnTo>
                    <a:pt x="144" y="2944"/>
                  </a:lnTo>
                  <a:cubicBezTo>
                    <a:pt x="144" y="2931"/>
                    <a:pt x="155" y="2920"/>
                    <a:pt x="168" y="2920"/>
                  </a:cubicBezTo>
                  <a:cubicBezTo>
                    <a:pt x="182" y="2920"/>
                    <a:pt x="192" y="2931"/>
                    <a:pt x="192" y="2944"/>
                  </a:cubicBezTo>
                  <a:lnTo>
                    <a:pt x="192" y="2968"/>
                  </a:lnTo>
                  <a:lnTo>
                    <a:pt x="168" y="2944"/>
                  </a:lnTo>
                  <a:lnTo>
                    <a:pt x="176" y="2944"/>
                  </a:lnTo>
                  <a:lnTo>
                    <a:pt x="184" y="2944"/>
                  </a:lnTo>
                  <a:lnTo>
                    <a:pt x="160" y="2968"/>
                  </a:lnTo>
                  <a:lnTo>
                    <a:pt x="160" y="2944"/>
                  </a:lnTo>
                  <a:cubicBezTo>
                    <a:pt x="160" y="2931"/>
                    <a:pt x="171" y="2920"/>
                    <a:pt x="184" y="2920"/>
                  </a:cubicBezTo>
                  <a:cubicBezTo>
                    <a:pt x="198" y="2920"/>
                    <a:pt x="208" y="2931"/>
                    <a:pt x="208" y="2944"/>
                  </a:cubicBezTo>
                  <a:lnTo>
                    <a:pt x="208" y="2968"/>
                  </a:lnTo>
                  <a:cubicBezTo>
                    <a:pt x="208" y="2982"/>
                    <a:pt x="198" y="2992"/>
                    <a:pt x="184" y="2992"/>
                  </a:cubicBezTo>
                  <a:cubicBezTo>
                    <a:pt x="171" y="2992"/>
                    <a:pt x="160" y="2982"/>
                    <a:pt x="160" y="2968"/>
                  </a:cubicBezTo>
                  <a:lnTo>
                    <a:pt x="160" y="2944"/>
                  </a:lnTo>
                  <a:cubicBezTo>
                    <a:pt x="160" y="2931"/>
                    <a:pt x="171" y="2920"/>
                    <a:pt x="184" y="2920"/>
                  </a:cubicBezTo>
                  <a:cubicBezTo>
                    <a:pt x="198" y="2920"/>
                    <a:pt x="208" y="2931"/>
                    <a:pt x="208" y="2944"/>
                  </a:cubicBezTo>
                  <a:lnTo>
                    <a:pt x="208" y="2968"/>
                  </a:lnTo>
                  <a:lnTo>
                    <a:pt x="184" y="2944"/>
                  </a:lnTo>
                  <a:lnTo>
                    <a:pt x="192" y="2944"/>
                  </a:lnTo>
                  <a:lnTo>
                    <a:pt x="168" y="2968"/>
                  </a:lnTo>
                  <a:lnTo>
                    <a:pt x="168" y="2944"/>
                  </a:lnTo>
                  <a:cubicBezTo>
                    <a:pt x="168" y="2931"/>
                    <a:pt x="179" y="2920"/>
                    <a:pt x="192" y="2920"/>
                  </a:cubicBezTo>
                  <a:cubicBezTo>
                    <a:pt x="206" y="2920"/>
                    <a:pt x="216" y="2931"/>
                    <a:pt x="216" y="2944"/>
                  </a:cubicBezTo>
                  <a:lnTo>
                    <a:pt x="216" y="2968"/>
                  </a:lnTo>
                  <a:lnTo>
                    <a:pt x="192" y="2944"/>
                  </a:lnTo>
                  <a:lnTo>
                    <a:pt x="200" y="2944"/>
                  </a:lnTo>
                  <a:lnTo>
                    <a:pt x="176" y="2968"/>
                  </a:lnTo>
                  <a:lnTo>
                    <a:pt x="176" y="2944"/>
                  </a:lnTo>
                  <a:cubicBezTo>
                    <a:pt x="176" y="2931"/>
                    <a:pt x="187" y="2920"/>
                    <a:pt x="200" y="2920"/>
                  </a:cubicBezTo>
                  <a:cubicBezTo>
                    <a:pt x="214" y="2920"/>
                    <a:pt x="224" y="2931"/>
                    <a:pt x="224" y="2944"/>
                  </a:cubicBezTo>
                  <a:lnTo>
                    <a:pt x="224" y="2968"/>
                  </a:lnTo>
                  <a:cubicBezTo>
                    <a:pt x="224" y="2982"/>
                    <a:pt x="214" y="2992"/>
                    <a:pt x="200" y="2992"/>
                  </a:cubicBezTo>
                  <a:cubicBezTo>
                    <a:pt x="187" y="2992"/>
                    <a:pt x="176" y="2982"/>
                    <a:pt x="176" y="2968"/>
                  </a:cubicBezTo>
                  <a:lnTo>
                    <a:pt x="176" y="2944"/>
                  </a:lnTo>
                  <a:cubicBezTo>
                    <a:pt x="176" y="2931"/>
                    <a:pt x="187" y="2920"/>
                    <a:pt x="200" y="2920"/>
                  </a:cubicBezTo>
                  <a:cubicBezTo>
                    <a:pt x="214" y="2920"/>
                    <a:pt x="224" y="2931"/>
                    <a:pt x="224" y="2944"/>
                  </a:cubicBezTo>
                  <a:lnTo>
                    <a:pt x="224" y="2968"/>
                  </a:lnTo>
                  <a:lnTo>
                    <a:pt x="200" y="2944"/>
                  </a:lnTo>
                  <a:lnTo>
                    <a:pt x="208" y="2944"/>
                  </a:lnTo>
                  <a:lnTo>
                    <a:pt x="184" y="2968"/>
                  </a:lnTo>
                  <a:lnTo>
                    <a:pt x="184" y="2944"/>
                  </a:lnTo>
                  <a:cubicBezTo>
                    <a:pt x="184" y="2931"/>
                    <a:pt x="195" y="2920"/>
                    <a:pt x="208" y="2920"/>
                  </a:cubicBezTo>
                  <a:cubicBezTo>
                    <a:pt x="222" y="2920"/>
                    <a:pt x="232" y="2931"/>
                    <a:pt x="232" y="2944"/>
                  </a:cubicBezTo>
                  <a:lnTo>
                    <a:pt x="232" y="2968"/>
                  </a:lnTo>
                  <a:cubicBezTo>
                    <a:pt x="232" y="2982"/>
                    <a:pt x="222" y="2992"/>
                    <a:pt x="208" y="2992"/>
                  </a:cubicBezTo>
                  <a:cubicBezTo>
                    <a:pt x="195" y="2992"/>
                    <a:pt x="184" y="2982"/>
                    <a:pt x="184" y="2968"/>
                  </a:cubicBezTo>
                  <a:lnTo>
                    <a:pt x="184" y="2944"/>
                  </a:lnTo>
                  <a:cubicBezTo>
                    <a:pt x="184" y="2931"/>
                    <a:pt x="195" y="2920"/>
                    <a:pt x="208" y="2920"/>
                  </a:cubicBezTo>
                  <a:cubicBezTo>
                    <a:pt x="222" y="2920"/>
                    <a:pt x="232" y="2931"/>
                    <a:pt x="232" y="2944"/>
                  </a:cubicBezTo>
                  <a:lnTo>
                    <a:pt x="232" y="2968"/>
                  </a:lnTo>
                  <a:cubicBezTo>
                    <a:pt x="232" y="2982"/>
                    <a:pt x="222" y="2992"/>
                    <a:pt x="208" y="2992"/>
                  </a:cubicBezTo>
                  <a:cubicBezTo>
                    <a:pt x="195" y="2992"/>
                    <a:pt x="184" y="2982"/>
                    <a:pt x="184" y="2968"/>
                  </a:cubicBezTo>
                  <a:lnTo>
                    <a:pt x="184" y="2944"/>
                  </a:lnTo>
                  <a:cubicBezTo>
                    <a:pt x="184" y="2931"/>
                    <a:pt x="195" y="2920"/>
                    <a:pt x="208" y="2920"/>
                  </a:cubicBezTo>
                  <a:cubicBezTo>
                    <a:pt x="222" y="2920"/>
                    <a:pt x="232" y="2931"/>
                    <a:pt x="232" y="2944"/>
                  </a:cubicBezTo>
                  <a:lnTo>
                    <a:pt x="232" y="2968"/>
                  </a:lnTo>
                  <a:lnTo>
                    <a:pt x="186" y="2961"/>
                  </a:lnTo>
                  <a:lnTo>
                    <a:pt x="194" y="2937"/>
                  </a:lnTo>
                  <a:lnTo>
                    <a:pt x="192" y="2944"/>
                  </a:lnTo>
                  <a:lnTo>
                    <a:pt x="192" y="2920"/>
                  </a:lnTo>
                  <a:lnTo>
                    <a:pt x="192" y="2896"/>
                  </a:lnTo>
                  <a:lnTo>
                    <a:pt x="192" y="2864"/>
                  </a:lnTo>
                  <a:lnTo>
                    <a:pt x="192" y="2840"/>
                  </a:lnTo>
                  <a:lnTo>
                    <a:pt x="192" y="2816"/>
                  </a:lnTo>
                  <a:lnTo>
                    <a:pt x="192" y="2792"/>
                  </a:lnTo>
                  <a:lnTo>
                    <a:pt x="192" y="2760"/>
                  </a:lnTo>
                  <a:cubicBezTo>
                    <a:pt x="192" y="2758"/>
                    <a:pt x="193" y="2755"/>
                    <a:pt x="194" y="2753"/>
                  </a:cubicBezTo>
                  <a:lnTo>
                    <a:pt x="202" y="2729"/>
                  </a:lnTo>
                  <a:lnTo>
                    <a:pt x="200" y="2736"/>
                  </a:lnTo>
                  <a:lnTo>
                    <a:pt x="200" y="2712"/>
                  </a:lnTo>
                  <a:lnTo>
                    <a:pt x="200" y="2688"/>
                  </a:lnTo>
                  <a:lnTo>
                    <a:pt x="200" y="2656"/>
                  </a:lnTo>
                  <a:lnTo>
                    <a:pt x="200" y="2632"/>
                  </a:lnTo>
                  <a:lnTo>
                    <a:pt x="200" y="2608"/>
                  </a:lnTo>
                  <a:lnTo>
                    <a:pt x="200" y="2584"/>
                  </a:lnTo>
                  <a:lnTo>
                    <a:pt x="200" y="2560"/>
                  </a:lnTo>
                  <a:lnTo>
                    <a:pt x="200" y="2528"/>
                  </a:lnTo>
                  <a:lnTo>
                    <a:pt x="200" y="2504"/>
                  </a:lnTo>
                  <a:lnTo>
                    <a:pt x="200" y="2480"/>
                  </a:lnTo>
                  <a:cubicBezTo>
                    <a:pt x="200" y="2478"/>
                    <a:pt x="201" y="2475"/>
                    <a:pt x="202" y="2473"/>
                  </a:cubicBezTo>
                  <a:lnTo>
                    <a:pt x="210" y="2449"/>
                  </a:lnTo>
                  <a:lnTo>
                    <a:pt x="208" y="2456"/>
                  </a:lnTo>
                  <a:lnTo>
                    <a:pt x="208" y="2424"/>
                  </a:lnTo>
                  <a:lnTo>
                    <a:pt x="208" y="2400"/>
                  </a:lnTo>
                  <a:lnTo>
                    <a:pt x="208" y="2376"/>
                  </a:lnTo>
                  <a:lnTo>
                    <a:pt x="208" y="2352"/>
                  </a:lnTo>
                  <a:lnTo>
                    <a:pt x="208" y="2320"/>
                  </a:lnTo>
                  <a:lnTo>
                    <a:pt x="208" y="2296"/>
                  </a:lnTo>
                  <a:lnTo>
                    <a:pt x="208" y="2272"/>
                  </a:lnTo>
                  <a:lnTo>
                    <a:pt x="208" y="2248"/>
                  </a:lnTo>
                  <a:lnTo>
                    <a:pt x="208" y="2224"/>
                  </a:lnTo>
                  <a:lnTo>
                    <a:pt x="208" y="2192"/>
                  </a:lnTo>
                  <a:lnTo>
                    <a:pt x="208" y="2168"/>
                  </a:lnTo>
                  <a:lnTo>
                    <a:pt x="208" y="2144"/>
                  </a:lnTo>
                  <a:lnTo>
                    <a:pt x="208" y="2088"/>
                  </a:lnTo>
                  <a:lnTo>
                    <a:pt x="208" y="2064"/>
                  </a:lnTo>
                  <a:lnTo>
                    <a:pt x="208" y="2040"/>
                  </a:lnTo>
                  <a:lnTo>
                    <a:pt x="208" y="2016"/>
                  </a:lnTo>
                  <a:lnTo>
                    <a:pt x="208" y="1984"/>
                  </a:lnTo>
                  <a:lnTo>
                    <a:pt x="208" y="1960"/>
                  </a:lnTo>
                  <a:lnTo>
                    <a:pt x="208" y="1936"/>
                  </a:lnTo>
                  <a:cubicBezTo>
                    <a:pt x="208" y="1923"/>
                    <a:pt x="219" y="1912"/>
                    <a:pt x="232" y="1912"/>
                  </a:cubicBezTo>
                  <a:lnTo>
                    <a:pt x="240" y="1912"/>
                  </a:lnTo>
                  <a:lnTo>
                    <a:pt x="216" y="1936"/>
                  </a:lnTo>
                  <a:lnTo>
                    <a:pt x="216" y="1912"/>
                  </a:lnTo>
                  <a:lnTo>
                    <a:pt x="216" y="1880"/>
                  </a:lnTo>
                  <a:lnTo>
                    <a:pt x="216" y="1832"/>
                  </a:lnTo>
                  <a:lnTo>
                    <a:pt x="216" y="1808"/>
                  </a:lnTo>
                  <a:lnTo>
                    <a:pt x="216" y="1752"/>
                  </a:lnTo>
                  <a:lnTo>
                    <a:pt x="216" y="1728"/>
                  </a:lnTo>
                  <a:lnTo>
                    <a:pt x="216" y="1648"/>
                  </a:lnTo>
                  <a:lnTo>
                    <a:pt x="216" y="1600"/>
                  </a:lnTo>
                  <a:lnTo>
                    <a:pt x="216" y="1520"/>
                  </a:lnTo>
                  <a:lnTo>
                    <a:pt x="216" y="1448"/>
                  </a:lnTo>
                  <a:lnTo>
                    <a:pt x="216" y="1368"/>
                  </a:lnTo>
                  <a:lnTo>
                    <a:pt x="216" y="1312"/>
                  </a:lnTo>
                  <a:lnTo>
                    <a:pt x="216" y="1240"/>
                  </a:lnTo>
                  <a:lnTo>
                    <a:pt x="216" y="1160"/>
                  </a:lnTo>
                  <a:lnTo>
                    <a:pt x="216" y="1112"/>
                  </a:lnTo>
                  <a:lnTo>
                    <a:pt x="216" y="1056"/>
                  </a:lnTo>
                  <a:lnTo>
                    <a:pt x="216" y="1008"/>
                  </a:lnTo>
                  <a:lnTo>
                    <a:pt x="216" y="952"/>
                  </a:lnTo>
                  <a:lnTo>
                    <a:pt x="216" y="872"/>
                  </a:lnTo>
                  <a:lnTo>
                    <a:pt x="216" y="824"/>
                  </a:lnTo>
                  <a:lnTo>
                    <a:pt x="216" y="744"/>
                  </a:lnTo>
                  <a:lnTo>
                    <a:pt x="216" y="696"/>
                  </a:lnTo>
                  <a:lnTo>
                    <a:pt x="216" y="616"/>
                  </a:lnTo>
                  <a:lnTo>
                    <a:pt x="216" y="568"/>
                  </a:lnTo>
                  <a:lnTo>
                    <a:pt x="216" y="488"/>
                  </a:lnTo>
                  <a:lnTo>
                    <a:pt x="216" y="408"/>
                  </a:lnTo>
                  <a:lnTo>
                    <a:pt x="216" y="360"/>
                  </a:lnTo>
                  <a:lnTo>
                    <a:pt x="225" y="278"/>
                  </a:lnTo>
                  <a:lnTo>
                    <a:pt x="224" y="200"/>
                  </a:lnTo>
                  <a:lnTo>
                    <a:pt x="224" y="128"/>
                  </a:lnTo>
                  <a:lnTo>
                    <a:pt x="224" y="72"/>
                  </a:lnTo>
                  <a:lnTo>
                    <a:pt x="224" y="24"/>
                  </a:lnTo>
                  <a:cubicBezTo>
                    <a:pt x="224" y="11"/>
                    <a:pt x="235" y="0"/>
                    <a:pt x="248" y="0"/>
                  </a:cubicBezTo>
                  <a:cubicBezTo>
                    <a:pt x="262" y="0"/>
                    <a:pt x="272" y="11"/>
                    <a:pt x="272" y="24"/>
                  </a:cubicBezTo>
                  <a:lnTo>
                    <a:pt x="272" y="72"/>
                  </a:lnTo>
                  <a:lnTo>
                    <a:pt x="272" y="128"/>
                  </a:lnTo>
                  <a:lnTo>
                    <a:pt x="272" y="200"/>
                  </a:lnTo>
                  <a:lnTo>
                    <a:pt x="272" y="283"/>
                  </a:lnTo>
                  <a:lnTo>
                    <a:pt x="264" y="360"/>
                  </a:lnTo>
                  <a:lnTo>
                    <a:pt x="264" y="408"/>
                  </a:lnTo>
                  <a:lnTo>
                    <a:pt x="264" y="488"/>
                  </a:lnTo>
                  <a:lnTo>
                    <a:pt x="264" y="568"/>
                  </a:lnTo>
                  <a:lnTo>
                    <a:pt x="264" y="616"/>
                  </a:lnTo>
                  <a:lnTo>
                    <a:pt x="264" y="696"/>
                  </a:lnTo>
                  <a:lnTo>
                    <a:pt x="264" y="744"/>
                  </a:lnTo>
                  <a:lnTo>
                    <a:pt x="264" y="824"/>
                  </a:lnTo>
                  <a:lnTo>
                    <a:pt x="264" y="872"/>
                  </a:lnTo>
                  <a:lnTo>
                    <a:pt x="264" y="952"/>
                  </a:lnTo>
                  <a:lnTo>
                    <a:pt x="264" y="1008"/>
                  </a:lnTo>
                  <a:lnTo>
                    <a:pt x="264" y="1056"/>
                  </a:lnTo>
                  <a:lnTo>
                    <a:pt x="264" y="1112"/>
                  </a:lnTo>
                  <a:lnTo>
                    <a:pt x="264" y="1160"/>
                  </a:lnTo>
                  <a:lnTo>
                    <a:pt x="264" y="1240"/>
                  </a:lnTo>
                  <a:lnTo>
                    <a:pt x="264" y="1312"/>
                  </a:lnTo>
                  <a:lnTo>
                    <a:pt x="264" y="1368"/>
                  </a:lnTo>
                  <a:lnTo>
                    <a:pt x="264" y="1448"/>
                  </a:lnTo>
                  <a:lnTo>
                    <a:pt x="264" y="1520"/>
                  </a:lnTo>
                  <a:lnTo>
                    <a:pt x="264" y="1600"/>
                  </a:lnTo>
                  <a:lnTo>
                    <a:pt x="264" y="1648"/>
                  </a:lnTo>
                  <a:lnTo>
                    <a:pt x="264" y="1728"/>
                  </a:lnTo>
                  <a:lnTo>
                    <a:pt x="264" y="1752"/>
                  </a:lnTo>
                  <a:lnTo>
                    <a:pt x="264" y="1808"/>
                  </a:lnTo>
                  <a:lnTo>
                    <a:pt x="264" y="1832"/>
                  </a:lnTo>
                  <a:lnTo>
                    <a:pt x="264" y="1880"/>
                  </a:lnTo>
                  <a:lnTo>
                    <a:pt x="264" y="1912"/>
                  </a:lnTo>
                  <a:lnTo>
                    <a:pt x="264" y="1936"/>
                  </a:lnTo>
                  <a:cubicBezTo>
                    <a:pt x="264" y="1950"/>
                    <a:pt x="254" y="1960"/>
                    <a:pt x="240" y="1960"/>
                  </a:cubicBezTo>
                  <a:lnTo>
                    <a:pt x="232" y="1960"/>
                  </a:lnTo>
                  <a:lnTo>
                    <a:pt x="256" y="1936"/>
                  </a:lnTo>
                  <a:lnTo>
                    <a:pt x="256" y="1960"/>
                  </a:lnTo>
                  <a:lnTo>
                    <a:pt x="256" y="1984"/>
                  </a:lnTo>
                  <a:lnTo>
                    <a:pt x="256" y="2016"/>
                  </a:lnTo>
                  <a:lnTo>
                    <a:pt x="256" y="2040"/>
                  </a:lnTo>
                  <a:lnTo>
                    <a:pt x="256" y="2064"/>
                  </a:lnTo>
                  <a:lnTo>
                    <a:pt x="256" y="2088"/>
                  </a:lnTo>
                  <a:lnTo>
                    <a:pt x="256" y="2144"/>
                  </a:lnTo>
                  <a:lnTo>
                    <a:pt x="256" y="2168"/>
                  </a:lnTo>
                  <a:lnTo>
                    <a:pt x="256" y="2192"/>
                  </a:lnTo>
                  <a:lnTo>
                    <a:pt x="256" y="2224"/>
                  </a:lnTo>
                  <a:lnTo>
                    <a:pt x="256" y="2248"/>
                  </a:lnTo>
                  <a:lnTo>
                    <a:pt x="256" y="2272"/>
                  </a:lnTo>
                  <a:lnTo>
                    <a:pt x="256" y="2296"/>
                  </a:lnTo>
                  <a:lnTo>
                    <a:pt x="256" y="2320"/>
                  </a:lnTo>
                  <a:lnTo>
                    <a:pt x="256" y="2352"/>
                  </a:lnTo>
                  <a:lnTo>
                    <a:pt x="256" y="2376"/>
                  </a:lnTo>
                  <a:lnTo>
                    <a:pt x="256" y="2400"/>
                  </a:lnTo>
                  <a:lnTo>
                    <a:pt x="256" y="2424"/>
                  </a:lnTo>
                  <a:lnTo>
                    <a:pt x="256" y="2456"/>
                  </a:lnTo>
                  <a:cubicBezTo>
                    <a:pt x="256" y="2459"/>
                    <a:pt x="256" y="2462"/>
                    <a:pt x="255" y="2464"/>
                  </a:cubicBezTo>
                  <a:lnTo>
                    <a:pt x="247" y="2488"/>
                  </a:lnTo>
                  <a:lnTo>
                    <a:pt x="248" y="2480"/>
                  </a:lnTo>
                  <a:lnTo>
                    <a:pt x="248" y="2504"/>
                  </a:lnTo>
                  <a:lnTo>
                    <a:pt x="248" y="2528"/>
                  </a:lnTo>
                  <a:lnTo>
                    <a:pt x="248" y="2560"/>
                  </a:lnTo>
                  <a:lnTo>
                    <a:pt x="248" y="2584"/>
                  </a:lnTo>
                  <a:lnTo>
                    <a:pt x="248" y="2608"/>
                  </a:lnTo>
                  <a:lnTo>
                    <a:pt x="248" y="2632"/>
                  </a:lnTo>
                  <a:lnTo>
                    <a:pt x="248" y="2656"/>
                  </a:lnTo>
                  <a:lnTo>
                    <a:pt x="248" y="2688"/>
                  </a:lnTo>
                  <a:lnTo>
                    <a:pt x="248" y="2712"/>
                  </a:lnTo>
                  <a:lnTo>
                    <a:pt x="248" y="2736"/>
                  </a:lnTo>
                  <a:cubicBezTo>
                    <a:pt x="248" y="2739"/>
                    <a:pt x="248" y="2742"/>
                    <a:pt x="247" y="2744"/>
                  </a:cubicBezTo>
                  <a:lnTo>
                    <a:pt x="239" y="2768"/>
                  </a:lnTo>
                  <a:lnTo>
                    <a:pt x="240" y="2760"/>
                  </a:lnTo>
                  <a:lnTo>
                    <a:pt x="240" y="2792"/>
                  </a:lnTo>
                  <a:lnTo>
                    <a:pt x="240" y="2816"/>
                  </a:lnTo>
                  <a:lnTo>
                    <a:pt x="240" y="2840"/>
                  </a:lnTo>
                  <a:lnTo>
                    <a:pt x="240" y="2864"/>
                  </a:lnTo>
                  <a:lnTo>
                    <a:pt x="240" y="2896"/>
                  </a:lnTo>
                  <a:lnTo>
                    <a:pt x="240" y="2920"/>
                  </a:lnTo>
                  <a:lnTo>
                    <a:pt x="240" y="2944"/>
                  </a:lnTo>
                  <a:cubicBezTo>
                    <a:pt x="240" y="2947"/>
                    <a:pt x="240" y="2950"/>
                    <a:pt x="239" y="2952"/>
                  </a:cubicBezTo>
                  <a:lnTo>
                    <a:pt x="231" y="2976"/>
                  </a:lnTo>
                  <a:cubicBezTo>
                    <a:pt x="228" y="2987"/>
                    <a:pt x="216" y="2994"/>
                    <a:pt x="205" y="2992"/>
                  </a:cubicBezTo>
                  <a:cubicBezTo>
                    <a:pt x="193" y="2990"/>
                    <a:pt x="184" y="2980"/>
                    <a:pt x="184" y="2968"/>
                  </a:cubicBezTo>
                  <a:lnTo>
                    <a:pt x="184" y="2944"/>
                  </a:lnTo>
                  <a:lnTo>
                    <a:pt x="232" y="2944"/>
                  </a:lnTo>
                  <a:lnTo>
                    <a:pt x="232" y="2968"/>
                  </a:lnTo>
                  <a:lnTo>
                    <a:pt x="184" y="2968"/>
                  </a:lnTo>
                  <a:lnTo>
                    <a:pt x="184" y="2944"/>
                  </a:lnTo>
                  <a:lnTo>
                    <a:pt x="232" y="2944"/>
                  </a:lnTo>
                  <a:lnTo>
                    <a:pt x="232" y="2968"/>
                  </a:lnTo>
                  <a:lnTo>
                    <a:pt x="184" y="2968"/>
                  </a:lnTo>
                  <a:lnTo>
                    <a:pt x="184" y="2944"/>
                  </a:lnTo>
                  <a:lnTo>
                    <a:pt x="232" y="2944"/>
                  </a:lnTo>
                  <a:lnTo>
                    <a:pt x="232" y="2968"/>
                  </a:lnTo>
                  <a:cubicBezTo>
                    <a:pt x="232" y="2982"/>
                    <a:pt x="222" y="2992"/>
                    <a:pt x="208" y="2992"/>
                  </a:cubicBezTo>
                  <a:lnTo>
                    <a:pt x="200" y="2992"/>
                  </a:lnTo>
                  <a:cubicBezTo>
                    <a:pt x="187" y="2992"/>
                    <a:pt x="176" y="2982"/>
                    <a:pt x="176" y="2968"/>
                  </a:cubicBezTo>
                  <a:lnTo>
                    <a:pt x="176" y="2944"/>
                  </a:lnTo>
                  <a:lnTo>
                    <a:pt x="224" y="2944"/>
                  </a:lnTo>
                  <a:lnTo>
                    <a:pt x="224" y="2968"/>
                  </a:lnTo>
                  <a:lnTo>
                    <a:pt x="176" y="2968"/>
                  </a:lnTo>
                  <a:lnTo>
                    <a:pt x="176" y="2944"/>
                  </a:lnTo>
                  <a:lnTo>
                    <a:pt x="224" y="2944"/>
                  </a:lnTo>
                  <a:lnTo>
                    <a:pt x="224" y="2968"/>
                  </a:lnTo>
                  <a:cubicBezTo>
                    <a:pt x="224" y="2982"/>
                    <a:pt x="214" y="2992"/>
                    <a:pt x="200" y="2992"/>
                  </a:cubicBezTo>
                  <a:lnTo>
                    <a:pt x="192" y="2992"/>
                  </a:lnTo>
                  <a:cubicBezTo>
                    <a:pt x="179" y="2992"/>
                    <a:pt x="168" y="2982"/>
                    <a:pt x="168" y="2968"/>
                  </a:cubicBezTo>
                  <a:lnTo>
                    <a:pt x="168" y="2944"/>
                  </a:lnTo>
                  <a:lnTo>
                    <a:pt x="216" y="2944"/>
                  </a:lnTo>
                  <a:lnTo>
                    <a:pt x="216" y="2968"/>
                  </a:lnTo>
                  <a:cubicBezTo>
                    <a:pt x="216" y="2982"/>
                    <a:pt x="206" y="2992"/>
                    <a:pt x="192" y="2992"/>
                  </a:cubicBezTo>
                  <a:lnTo>
                    <a:pt x="184" y="2992"/>
                  </a:lnTo>
                  <a:cubicBezTo>
                    <a:pt x="171" y="2992"/>
                    <a:pt x="160" y="2982"/>
                    <a:pt x="160" y="2968"/>
                  </a:cubicBezTo>
                  <a:lnTo>
                    <a:pt x="160" y="2944"/>
                  </a:lnTo>
                  <a:lnTo>
                    <a:pt x="208" y="2944"/>
                  </a:lnTo>
                  <a:lnTo>
                    <a:pt x="208" y="2968"/>
                  </a:lnTo>
                  <a:lnTo>
                    <a:pt x="160" y="2968"/>
                  </a:lnTo>
                  <a:lnTo>
                    <a:pt x="160" y="2944"/>
                  </a:lnTo>
                  <a:lnTo>
                    <a:pt x="208" y="2944"/>
                  </a:lnTo>
                  <a:lnTo>
                    <a:pt x="208" y="2968"/>
                  </a:lnTo>
                  <a:cubicBezTo>
                    <a:pt x="208" y="2982"/>
                    <a:pt x="198" y="2992"/>
                    <a:pt x="184" y="2992"/>
                  </a:cubicBezTo>
                  <a:lnTo>
                    <a:pt x="176" y="2992"/>
                  </a:lnTo>
                  <a:lnTo>
                    <a:pt x="168" y="2992"/>
                  </a:lnTo>
                  <a:cubicBezTo>
                    <a:pt x="155" y="2992"/>
                    <a:pt x="144" y="2982"/>
                    <a:pt x="144" y="2968"/>
                  </a:cubicBezTo>
                  <a:lnTo>
                    <a:pt x="144" y="2944"/>
                  </a:lnTo>
                  <a:lnTo>
                    <a:pt x="192" y="2944"/>
                  </a:lnTo>
                  <a:lnTo>
                    <a:pt x="192" y="2968"/>
                  </a:lnTo>
                  <a:lnTo>
                    <a:pt x="144" y="2968"/>
                  </a:lnTo>
                  <a:lnTo>
                    <a:pt x="144" y="2944"/>
                  </a:lnTo>
                  <a:lnTo>
                    <a:pt x="192" y="2944"/>
                  </a:lnTo>
                  <a:lnTo>
                    <a:pt x="192" y="2968"/>
                  </a:lnTo>
                  <a:lnTo>
                    <a:pt x="144" y="2968"/>
                  </a:lnTo>
                  <a:lnTo>
                    <a:pt x="144" y="2944"/>
                  </a:lnTo>
                  <a:lnTo>
                    <a:pt x="192" y="2944"/>
                  </a:lnTo>
                  <a:lnTo>
                    <a:pt x="192" y="2968"/>
                  </a:lnTo>
                  <a:lnTo>
                    <a:pt x="144" y="2968"/>
                  </a:lnTo>
                  <a:lnTo>
                    <a:pt x="144" y="2944"/>
                  </a:lnTo>
                  <a:lnTo>
                    <a:pt x="192" y="2944"/>
                  </a:lnTo>
                  <a:lnTo>
                    <a:pt x="192" y="2968"/>
                  </a:lnTo>
                  <a:cubicBezTo>
                    <a:pt x="192" y="2982"/>
                    <a:pt x="182" y="2992"/>
                    <a:pt x="168" y="2992"/>
                  </a:cubicBezTo>
                  <a:lnTo>
                    <a:pt x="160" y="2992"/>
                  </a:lnTo>
                  <a:cubicBezTo>
                    <a:pt x="147" y="2992"/>
                    <a:pt x="136" y="2982"/>
                    <a:pt x="136" y="2968"/>
                  </a:cubicBezTo>
                  <a:lnTo>
                    <a:pt x="136" y="2944"/>
                  </a:lnTo>
                  <a:lnTo>
                    <a:pt x="184" y="2944"/>
                  </a:lnTo>
                  <a:lnTo>
                    <a:pt x="184" y="2968"/>
                  </a:lnTo>
                  <a:cubicBezTo>
                    <a:pt x="184" y="2982"/>
                    <a:pt x="174" y="2992"/>
                    <a:pt x="160" y="2992"/>
                  </a:cubicBezTo>
                  <a:lnTo>
                    <a:pt x="152" y="2992"/>
                  </a:lnTo>
                  <a:cubicBezTo>
                    <a:pt x="139" y="2992"/>
                    <a:pt x="128" y="2982"/>
                    <a:pt x="128" y="2968"/>
                  </a:cubicBezTo>
                  <a:lnTo>
                    <a:pt x="128" y="2944"/>
                  </a:lnTo>
                  <a:lnTo>
                    <a:pt x="176" y="2944"/>
                  </a:lnTo>
                  <a:lnTo>
                    <a:pt x="176" y="2968"/>
                  </a:lnTo>
                  <a:lnTo>
                    <a:pt x="128" y="2968"/>
                  </a:lnTo>
                  <a:lnTo>
                    <a:pt x="128" y="2944"/>
                  </a:lnTo>
                  <a:lnTo>
                    <a:pt x="176" y="2944"/>
                  </a:lnTo>
                  <a:lnTo>
                    <a:pt x="176" y="2968"/>
                  </a:lnTo>
                  <a:lnTo>
                    <a:pt x="128" y="2968"/>
                  </a:lnTo>
                  <a:lnTo>
                    <a:pt x="128" y="2944"/>
                  </a:lnTo>
                  <a:lnTo>
                    <a:pt x="176" y="2944"/>
                  </a:lnTo>
                  <a:lnTo>
                    <a:pt x="176" y="2968"/>
                  </a:lnTo>
                  <a:cubicBezTo>
                    <a:pt x="176" y="2982"/>
                    <a:pt x="166" y="2992"/>
                    <a:pt x="152" y="2992"/>
                  </a:cubicBezTo>
                  <a:lnTo>
                    <a:pt x="144" y="2992"/>
                  </a:lnTo>
                  <a:cubicBezTo>
                    <a:pt x="131" y="2992"/>
                    <a:pt x="120" y="2982"/>
                    <a:pt x="120" y="2968"/>
                  </a:cubicBezTo>
                  <a:lnTo>
                    <a:pt x="120" y="2944"/>
                  </a:lnTo>
                  <a:lnTo>
                    <a:pt x="168" y="2944"/>
                  </a:lnTo>
                  <a:lnTo>
                    <a:pt x="168" y="2968"/>
                  </a:lnTo>
                  <a:lnTo>
                    <a:pt x="120" y="2968"/>
                  </a:lnTo>
                  <a:lnTo>
                    <a:pt x="120" y="2944"/>
                  </a:lnTo>
                  <a:lnTo>
                    <a:pt x="144" y="2968"/>
                  </a:lnTo>
                  <a:lnTo>
                    <a:pt x="136" y="2968"/>
                  </a:lnTo>
                  <a:lnTo>
                    <a:pt x="160" y="2944"/>
                  </a:lnTo>
                  <a:lnTo>
                    <a:pt x="160" y="2968"/>
                  </a:lnTo>
                  <a:lnTo>
                    <a:pt x="112" y="2968"/>
                  </a:lnTo>
                  <a:lnTo>
                    <a:pt x="112" y="2944"/>
                  </a:lnTo>
                  <a:lnTo>
                    <a:pt x="112" y="2920"/>
                  </a:lnTo>
                  <a:lnTo>
                    <a:pt x="112" y="2896"/>
                  </a:lnTo>
                  <a:lnTo>
                    <a:pt x="112" y="2864"/>
                  </a:lnTo>
                  <a:lnTo>
                    <a:pt x="160" y="2864"/>
                  </a:lnTo>
                  <a:lnTo>
                    <a:pt x="160" y="2896"/>
                  </a:lnTo>
                  <a:lnTo>
                    <a:pt x="112" y="2896"/>
                  </a:lnTo>
                  <a:lnTo>
                    <a:pt x="112" y="2864"/>
                  </a:lnTo>
                  <a:lnTo>
                    <a:pt x="160" y="2864"/>
                  </a:lnTo>
                  <a:lnTo>
                    <a:pt x="160" y="2896"/>
                  </a:lnTo>
                  <a:lnTo>
                    <a:pt x="160" y="2920"/>
                  </a:lnTo>
                  <a:lnTo>
                    <a:pt x="160" y="2944"/>
                  </a:lnTo>
                  <a:cubicBezTo>
                    <a:pt x="160" y="2958"/>
                    <a:pt x="150" y="2968"/>
                    <a:pt x="136" y="2968"/>
                  </a:cubicBezTo>
                  <a:lnTo>
                    <a:pt x="128" y="2968"/>
                  </a:lnTo>
                  <a:lnTo>
                    <a:pt x="152" y="2944"/>
                  </a:lnTo>
                  <a:lnTo>
                    <a:pt x="152" y="2968"/>
                  </a:lnTo>
                  <a:lnTo>
                    <a:pt x="104" y="2968"/>
                  </a:lnTo>
                  <a:lnTo>
                    <a:pt x="104" y="2944"/>
                  </a:lnTo>
                  <a:lnTo>
                    <a:pt x="152" y="2944"/>
                  </a:lnTo>
                  <a:lnTo>
                    <a:pt x="152" y="2968"/>
                  </a:lnTo>
                  <a:lnTo>
                    <a:pt x="104" y="2968"/>
                  </a:lnTo>
                  <a:lnTo>
                    <a:pt x="104" y="2944"/>
                  </a:lnTo>
                  <a:lnTo>
                    <a:pt x="152" y="2944"/>
                  </a:lnTo>
                  <a:lnTo>
                    <a:pt x="152" y="2968"/>
                  </a:lnTo>
                  <a:cubicBezTo>
                    <a:pt x="152" y="2980"/>
                    <a:pt x="144" y="2990"/>
                    <a:pt x="132" y="2992"/>
                  </a:cubicBezTo>
                  <a:cubicBezTo>
                    <a:pt x="121" y="2994"/>
                    <a:pt x="109" y="2987"/>
                    <a:pt x="106" y="2976"/>
                  </a:cubicBezTo>
                  <a:lnTo>
                    <a:pt x="98" y="2952"/>
                  </a:lnTo>
                  <a:lnTo>
                    <a:pt x="144" y="2944"/>
                  </a:lnTo>
                  <a:lnTo>
                    <a:pt x="144" y="2968"/>
                  </a:lnTo>
                  <a:lnTo>
                    <a:pt x="96" y="2968"/>
                  </a:lnTo>
                  <a:lnTo>
                    <a:pt x="96" y="2944"/>
                  </a:lnTo>
                  <a:lnTo>
                    <a:pt x="144" y="2944"/>
                  </a:lnTo>
                  <a:lnTo>
                    <a:pt x="144" y="2968"/>
                  </a:lnTo>
                  <a:lnTo>
                    <a:pt x="96" y="2968"/>
                  </a:lnTo>
                  <a:lnTo>
                    <a:pt x="96" y="2944"/>
                  </a:lnTo>
                  <a:lnTo>
                    <a:pt x="143" y="2952"/>
                  </a:lnTo>
                  <a:lnTo>
                    <a:pt x="135" y="2976"/>
                  </a:lnTo>
                  <a:cubicBezTo>
                    <a:pt x="132" y="2986"/>
                    <a:pt x="123" y="2992"/>
                    <a:pt x="112" y="2992"/>
                  </a:cubicBezTo>
                  <a:lnTo>
                    <a:pt x="104" y="2992"/>
                  </a:lnTo>
                  <a:cubicBezTo>
                    <a:pt x="91" y="2992"/>
                    <a:pt x="80" y="2982"/>
                    <a:pt x="80" y="2968"/>
                  </a:cubicBezTo>
                  <a:lnTo>
                    <a:pt x="80" y="2944"/>
                  </a:lnTo>
                  <a:lnTo>
                    <a:pt x="128" y="2944"/>
                  </a:lnTo>
                  <a:lnTo>
                    <a:pt x="128" y="2968"/>
                  </a:lnTo>
                  <a:cubicBezTo>
                    <a:pt x="128" y="2982"/>
                    <a:pt x="118" y="2992"/>
                    <a:pt x="104" y="2992"/>
                  </a:cubicBezTo>
                  <a:lnTo>
                    <a:pt x="96" y="2992"/>
                  </a:lnTo>
                  <a:cubicBezTo>
                    <a:pt x="83" y="2992"/>
                    <a:pt x="72" y="2982"/>
                    <a:pt x="72" y="2968"/>
                  </a:cubicBezTo>
                  <a:lnTo>
                    <a:pt x="72" y="2944"/>
                  </a:lnTo>
                  <a:lnTo>
                    <a:pt x="120" y="2944"/>
                  </a:lnTo>
                  <a:lnTo>
                    <a:pt x="120" y="2968"/>
                  </a:lnTo>
                  <a:lnTo>
                    <a:pt x="72" y="2968"/>
                  </a:lnTo>
                  <a:lnTo>
                    <a:pt x="72" y="2944"/>
                  </a:lnTo>
                  <a:lnTo>
                    <a:pt x="120" y="2944"/>
                  </a:lnTo>
                  <a:lnTo>
                    <a:pt x="120" y="2968"/>
                  </a:lnTo>
                  <a:cubicBezTo>
                    <a:pt x="120" y="2982"/>
                    <a:pt x="110" y="2992"/>
                    <a:pt x="96" y="2992"/>
                  </a:cubicBezTo>
                  <a:lnTo>
                    <a:pt x="88" y="2992"/>
                  </a:lnTo>
                  <a:cubicBezTo>
                    <a:pt x="75" y="2992"/>
                    <a:pt x="64" y="2982"/>
                    <a:pt x="64" y="2968"/>
                  </a:cubicBezTo>
                  <a:lnTo>
                    <a:pt x="64" y="2944"/>
                  </a:lnTo>
                  <a:lnTo>
                    <a:pt x="112" y="2944"/>
                  </a:lnTo>
                  <a:lnTo>
                    <a:pt x="112" y="2968"/>
                  </a:lnTo>
                  <a:lnTo>
                    <a:pt x="64" y="2968"/>
                  </a:lnTo>
                  <a:lnTo>
                    <a:pt x="64" y="2944"/>
                  </a:lnTo>
                  <a:lnTo>
                    <a:pt x="88" y="2968"/>
                  </a:lnTo>
                  <a:lnTo>
                    <a:pt x="80" y="2968"/>
                  </a:lnTo>
                  <a:lnTo>
                    <a:pt x="104" y="2944"/>
                  </a:lnTo>
                  <a:lnTo>
                    <a:pt x="104" y="2968"/>
                  </a:lnTo>
                  <a:lnTo>
                    <a:pt x="56" y="2968"/>
                  </a:lnTo>
                  <a:lnTo>
                    <a:pt x="56" y="2944"/>
                  </a:lnTo>
                  <a:lnTo>
                    <a:pt x="104" y="2944"/>
                  </a:lnTo>
                  <a:lnTo>
                    <a:pt x="104" y="2968"/>
                  </a:lnTo>
                  <a:cubicBezTo>
                    <a:pt x="104" y="2982"/>
                    <a:pt x="94" y="2992"/>
                    <a:pt x="80" y="2992"/>
                  </a:cubicBezTo>
                  <a:lnTo>
                    <a:pt x="72" y="2992"/>
                  </a:lnTo>
                  <a:cubicBezTo>
                    <a:pt x="59" y="2992"/>
                    <a:pt x="48" y="2982"/>
                    <a:pt x="48" y="2968"/>
                  </a:cubicBezTo>
                  <a:lnTo>
                    <a:pt x="48" y="2944"/>
                  </a:lnTo>
                  <a:lnTo>
                    <a:pt x="96" y="2944"/>
                  </a:lnTo>
                  <a:lnTo>
                    <a:pt x="96" y="2968"/>
                  </a:lnTo>
                  <a:cubicBezTo>
                    <a:pt x="96" y="2980"/>
                    <a:pt x="88" y="2990"/>
                    <a:pt x="76" y="2992"/>
                  </a:cubicBezTo>
                  <a:cubicBezTo>
                    <a:pt x="65" y="2994"/>
                    <a:pt x="53" y="2987"/>
                    <a:pt x="50" y="2976"/>
                  </a:cubicBezTo>
                  <a:lnTo>
                    <a:pt x="42" y="2952"/>
                  </a:lnTo>
                  <a:lnTo>
                    <a:pt x="88" y="2944"/>
                  </a:lnTo>
                  <a:lnTo>
                    <a:pt x="88" y="2968"/>
                  </a:lnTo>
                  <a:cubicBezTo>
                    <a:pt x="88" y="2982"/>
                    <a:pt x="78" y="2992"/>
                    <a:pt x="64" y="2992"/>
                  </a:cubicBezTo>
                  <a:lnTo>
                    <a:pt x="56" y="2992"/>
                  </a:lnTo>
                  <a:cubicBezTo>
                    <a:pt x="43" y="2992"/>
                    <a:pt x="32" y="2982"/>
                    <a:pt x="32" y="2968"/>
                  </a:cubicBezTo>
                  <a:lnTo>
                    <a:pt x="32" y="2944"/>
                  </a:lnTo>
                  <a:lnTo>
                    <a:pt x="80" y="2944"/>
                  </a:lnTo>
                  <a:lnTo>
                    <a:pt x="80" y="2968"/>
                  </a:lnTo>
                  <a:lnTo>
                    <a:pt x="32" y="2968"/>
                  </a:lnTo>
                  <a:lnTo>
                    <a:pt x="32" y="2944"/>
                  </a:lnTo>
                  <a:lnTo>
                    <a:pt x="56" y="2968"/>
                  </a:lnTo>
                  <a:lnTo>
                    <a:pt x="48" y="2968"/>
                  </a:lnTo>
                  <a:lnTo>
                    <a:pt x="72" y="2944"/>
                  </a:lnTo>
                  <a:lnTo>
                    <a:pt x="72" y="2968"/>
                  </a:lnTo>
                  <a:lnTo>
                    <a:pt x="24" y="2968"/>
                  </a:lnTo>
                  <a:lnTo>
                    <a:pt x="24" y="2944"/>
                  </a:lnTo>
                  <a:lnTo>
                    <a:pt x="24" y="2920"/>
                  </a:lnTo>
                  <a:lnTo>
                    <a:pt x="24" y="2896"/>
                  </a:lnTo>
                  <a:lnTo>
                    <a:pt x="24" y="2864"/>
                  </a:lnTo>
                  <a:lnTo>
                    <a:pt x="72" y="2864"/>
                  </a:lnTo>
                  <a:lnTo>
                    <a:pt x="72" y="2896"/>
                  </a:lnTo>
                  <a:cubicBezTo>
                    <a:pt x="72" y="2910"/>
                    <a:pt x="62" y="2920"/>
                    <a:pt x="48" y="2920"/>
                  </a:cubicBezTo>
                  <a:lnTo>
                    <a:pt x="40" y="2920"/>
                  </a:lnTo>
                  <a:lnTo>
                    <a:pt x="32" y="2920"/>
                  </a:lnTo>
                  <a:cubicBezTo>
                    <a:pt x="19" y="2920"/>
                    <a:pt x="8" y="2910"/>
                    <a:pt x="8" y="2896"/>
                  </a:cubicBezTo>
                  <a:lnTo>
                    <a:pt x="8" y="2864"/>
                  </a:lnTo>
                  <a:lnTo>
                    <a:pt x="8" y="2840"/>
                  </a:lnTo>
                  <a:lnTo>
                    <a:pt x="8" y="2816"/>
                  </a:lnTo>
                  <a:lnTo>
                    <a:pt x="8" y="2792"/>
                  </a:lnTo>
                  <a:lnTo>
                    <a:pt x="56" y="2792"/>
                  </a:lnTo>
                  <a:lnTo>
                    <a:pt x="56" y="2816"/>
                  </a:lnTo>
                  <a:lnTo>
                    <a:pt x="8" y="2816"/>
                  </a:lnTo>
                  <a:lnTo>
                    <a:pt x="8" y="2792"/>
                  </a:lnTo>
                  <a:lnTo>
                    <a:pt x="8" y="2760"/>
                  </a:lnTo>
                  <a:lnTo>
                    <a:pt x="8" y="2736"/>
                  </a:lnTo>
                  <a:lnTo>
                    <a:pt x="8" y="2712"/>
                  </a:lnTo>
                  <a:lnTo>
                    <a:pt x="8" y="2688"/>
                  </a:lnTo>
                  <a:lnTo>
                    <a:pt x="8" y="2656"/>
                  </a:lnTo>
                  <a:lnTo>
                    <a:pt x="10" y="2664"/>
                  </a:lnTo>
                  <a:lnTo>
                    <a:pt x="2" y="2640"/>
                  </a:lnTo>
                  <a:cubicBezTo>
                    <a:pt x="1" y="2638"/>
                    <a:pt x="0" y="2635"/>
                    <a:pt x="0" y="2632"/>
                  </a:cubicBezTo>
                  <a:lnTo>
                    <a:pt x="0" y="2608"/>
                  </a:lnTo>
                  <a:lnTo>
                    <a:pt x="0" y="2584"/>
                  </a:lnTo>
                  <a:lnTo>
                    <a:pt x="0" y="2560"/>
                  </a:lnTo>
                  <a:lnTo>
                    <a:pt x="0" y="2528"/>
                  </a:lnTo>
                  <a:lnTo>
                    <a:pt x="0" y="2504"/>
                  </a:lnTo>
                  <a:lnTo>
                    <a:pt x="0" y="2480"/>
                  </a:lnTo>
                  <a:lnTo>
                    <a:pt x="0" y="2456"/>
                  </a:lnTo>
                  <a:lnTo>
                    <a:pt x="0" y="2424"/>
                  </a:lnTo>
                  <a:lnTo>
                    <a:pt x="0" y="2400"/>
                  </a:lnTo>
                  <a:lnTo>
                    <a:pt x="0" y="2376"/>
                  </a:lnTo>
                  <a:lnTo>
                    <a:pt x="0" y="2352"/>
                  </a:lnTo>
                  <a:lnTo>
                    <a:pt x="0" y="2320"/>
                  </a:lnTo>
                  <a:lnTo>
                    <a:pt x="0" y="2296"/>
                  </a:lnTo>
                  <a:lnTo>
                    <a:pt x="0" y="2272"/>
                  </a:lnTo>
                  <a:lnTo>
                    <a:pt x="0" y="2224"/>
                  </a:lnTo>
                  <a:lnTo>
                    <a:pt x="0" y="2192"/>
                  </a:lnTo>
                  <a:cubicBezTo>
                    <a:pt x="0" y="2179"/>
                    <a:pt x="11" y="2168"/>
                    <a:pt x="24" y="2168"/>
                  </a:cubicBezTo>
                  <a:cubicBezTo>
                    <a:pt x="38" y="2168"/>
                    <a:pt x="48" y="2179"/>
                    <a:pt x="48" y="219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8" name="Freeform 50"/>
            <p:cNvSpPr>
              <a:spLocks/>
            </p:cNvSpPr>
            <p:nvPr/>
          </p:nvSpPr>
          <p:spPr bwMode="auto">
            <a:xfrm>
              <a:off x="3661389" y="3998824"/>
              <a:ext cx="16746" cy="940695"/>
            </a:xfrm>
            <a:custGeom>
              <a:avLst/>
              <a:gdLst>
                <a:gd name="T0" fmla="*/ 0 w 288"/>
                <a:gd name="T1" fmla="*/ 9456 h 10128"/>
                <a:gd name="T2" fmla="*/ 0 w 288"/>
                <a:gd name="T3" fmla="*/ 8992 h 10128"/>
                <a:gd name="T4" fmla="*/ 0 w 288"/>
                <a:gd name="T5" fmla="*/ 8528 h 10128"/>
                <a:gd name="T6" fmla="*/ 16 w 288"/>
                <a:gd name="T7" fmla="*/ 8160 h 10128"/>
                <a:gd name="T8" fmla="*/ 16 w 288"/>
                <a:gd name="T9" fmla="*/ 7696 h 10128"/>
                <a:gd name="T10" fmla="*/ 16 w 288"/>
                <a:gd name="T11" fmla="*/ 7280 h 10128"/>
                <a:gd name="T12" fmla="*/ 32 w 288"/>
                <a:gd name="T13" fmla="*/ 7024 h 10128"/>
                <a:gd name="T14" fmla="*/ 32 w 288"/>
                <a:gd name="T15" fmla="*/ 6608 h 10128"/>
                <a:gd name="T16" fmla="*/ 32 w 288"/>
                <a:gd name="T17" fmla="*/ 6144 h 10128"/>
                <a:gd name="T18" fmla="*/ 48 w 288"/>
                <a:gd name="T19" fmla="*/ 5840 h 10128"/>
                <a:gd name="T20" fmla="*/ 48 w 288"/>
                <a:gd name="T21" fmla="*/ 5424 h 10128"/>
                <a:gd name="T22" fmla="*/ 48 w 288"/>
                <a:gd name="T23" fmla="*/ 5008 h 10128"/>
                <a:gd name="T24" fmla="*/ 64 w 288"/>
                <a:gd name="T25" fmla="*/ 4704 h 10128"/>
                <a:gd name="T26" fmla="*/ 64 w 288"/>
                <a:gd name="T27" fmla="*/ 4288 h 10128"/>
                <a:gd name="T28" fmla="*/ 80 w 288"/>
                <a:gd name="T29" fmla="*/ 4016 h 10128"/>
                <a:gd name="T30" fmla="*/ 83 w 288"/>
                <a:gd name="T31" fmla="*/ 3649 h 10128"/>
                <a:gd name="T32" fmla="*/ 96 w 288"/>
                <a:gd name="T33" fmla="*/ 3296 h 10128"/>
                <a:gd name="T34" fmla="*/ 115 w 288"/>
                <a:gd name="T35" fmla="*/ 2929 h 10128"/>
                <a:gd name="T36" fmla="*/ 112 w 288"/>
                <a:gd name="T37" fmla="*/ 2576 h 10128"/>
                <a:gd name="T38" fmla="*/ 112 w 288"/>
                <a:gd name="T39" fmla="*/ 2160 h 10128"/>
                <a:gd name="T40" fmla="*/ 128 w 288"/>
                <a:gd name="T41" fmla="*/ 1856 h 10128"/>
                <a:gd name="T42" fmla="*/ 128 w 288"/>
                <a:gd name="T43" fmla="*/ 1744 h 10128"/>
                <a:gd name="T44" fmla="*/ 128 w 288"/>
                <a:gd name="T45" fmla="*/ 1648 h 10128"/>
                <a:gd name="T46" fmla="*/ 144 w 288"/>
                <a:gd name="T47" fmla="*/ 1328 h 10128"/>
                <a:gd name="T48" fmla="*/ 144 w 288"/>
                <a:gd name="T49" fmla="*/ 1232 h 10128"/>
                <a:gd name="T50" fmla="*/ 160 w 288"/>
                <a:gd name="T51" fmla="*/ 1184 h 10128"/>
                <a:gd name="T52" fmla="*/ 160 w 288"/>
                <a:gd name="T53" fmla="*/ 768 h 10128"/>
                <a:gd name="T54" fmla="*/ 176 w 288"/>
                <a:gd name="T55" fmla="*/ 512 h 10128"/>
                <a:gd name="T56" fmla="*/ 192 w 288"/>
                <a:gd name="T57" fmla="*/ 240 h 10128"/>
                <a:gd name="T58" fmla="*/ 192 w 288"/>
                <a:gd name="T59" fmla="*/ 144 h 10128"/>
                <a:gd name="T60" fmla="*/ 192 w 288"/>
                <a:gd name="T61" fmla="*/ 48 h 10128"/>
                <a:gd name="T62" fmla="*/ 288 w 288"/>
                <a:gd name="T63" fmla="*/ 192 h 10128"/>
                <a:gd name="T64" fmla="*/ 272 w 288"/>
                <a:gd name="T65" fmla="*/ 448 h 10128"/>
                <a:gd name="T66" fmla="*/ 256 w 288"/>
                <a:gd name="T67" fmla="*/ 720 h 10128"/>
                <a:gd name="T68" fmla="*/ 256 w 288"/>
                <a:gd name="T69" fmla="*/ 1120 h 10128"/>
                <a:gd name="T70" fmla="*/ 240 w 288"/>
                <a:gd name="T71" fmla="*/ 1232 h 10128"/>
                <a:gd name="T72" fmla="*/ 240 w 288"/>
                <a:gd name="T73" fmla="*/ 1440 h 10128"/>
                <a:gd name="T74" fmla="*/ 128 w 288"/>
                <a:gd name="T75" fmla="*/ 1696 h 10128"/>
                <a:gd name="T76" fmla="*/ 128 w 288"/>
                <a:gd name="T77" fmla="*/ 1792 h 10128"/>
                <a:gd name="T78" fmla="*/ 206 w 288"/>
                <a:gd name="T79" fmla="*/ 2128 h 10128"/>
                <a:gd name="T80" fmla="*/ 208 w 288"/>
                <a:gd name="T81" fmla="*/ 2464 h 10128"/>
                <a:gd name="T82" fmla="*/ 208 w 288"/>
                <a:gd name="T83" fmla="*/ 2880 h 10128"/>
                <a:gd name="T84" fmla="*/ 192 w 288"/>
                <a:gd name="T85" fmla="*/ 3200 h 10128"/>
                <a:gd name="T86" fmla="*/ 192 w 288"/>
                <a:gd name="T87" fmla="*/ 3616 h 10128"/>
                <a:gd name="T88" fmla="*/ 176 w 288"/>
                <a:gd name="T89" fmla="*/ 3920 h 10128"/>
                <a:gd name="T90" fmla="*/ 112 w 288"/>
                <a:gd name="T91" fmla="*/ 4272 h 10128"/>
                <a:gd name="T92" fmla="*/ 160 w 288"/>
                <a:gd name="T93" fmla="*/ 4592 h 10128"/>
                <a:gd name="T94" fmla="*/ 144 w 288"/>
                <a:gd name="T95" fmla="*/ 4896 h 10128"/>
                <a:gd name="T96" fmla="*/ 144 w 288"/>
                <a:gd name="T97" fmla="*/ 5312 h 10128"/>
                <a:gd name="T98" fmla="*/ 144 w 288"/>
                <a:gd name="T99" fmla="*/ 5728 h 10128"/>
                <a:gd name="T100" fmla="*/ 128 w 288"/>
                <a:gd name="T101" fmla="*/ 6048 h 10128"/>
                <a:gd name="T102" fmla="*/ 128 w 288"/>
                <a:gd name="T103" fmla="*/ 6512 h 10128"/>
                <a:gd name="T104" fmla="*/ 128 w 288"/>
                <a:gd name="T105" fmla="*/ 6928 h 10128"/>
                <a:gd name="T106" fmla="*/ 64 w 288"/>
                <a:gd name="T107" fmla="*/ 7280 h 10128"/>
                <a:gd name="T108" fmla="*/ 112 w 288"/>
                <a:gd name="T109" fmla="*/ 7600 h 10128"/>
                <a:gd name="T110" fmla="*/ 112 w 288"/>
                <a:gd name="T111" fmla="*/ 8000 h 10128"/>
                <a:gd name="T112" fmla="*/ 110 w 288"/>
                <a:gd name="T113" fmla="*/ 8496 h 10128"/>
                <a:gd name="T114" fmla="*/ 96 w 288"/>
                <a:gd name="T115" fmla="*/ 8832 h 10128"/>
                <a:gd name="T116" fmla="*/ 96 w 288"/>
                <a:gd name="T117" fmla="*/ 9344 h 10128"/>
                <a:gd name="T118" fmla="*/ 96 w 288"/>
                <a:gd name="T119" fmla="*/ 9968 h 10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10128">
                  <a:moveTo>
                    <a:pt x="0" y="10080"/>
                  </a:moveTo>
                  <a:lnTo>
                    <a:pt x="0" y="9968"/>
                  </a:lnTo>
                  <a:lnTo>
                    <a:pt x="0" y="9824"/>
                  </a:lnTo>
                  <a:lnTo>
                    <a:pt x="0" y="9712"/>
                  </a:lnTo>
                  <a:lnTo>
                    <a:pt x="0" y="9616"/>
                  </a:lnTo>
                  <a:lnTo>
                    <a:pt x="0" y="9552"/>
                  </a:lnTo>
                  <a:lnTo>
                    <a:pt x="0" y="9504"/>
                  </a:lnTo>
                  <a:lnTo>
                    <a:pt x="0" y="9456"/>
                  </a:lnTo>
                  <a:lnTo>
                    <a:pt x="0" y="9408"/>
                  </a:lnTo>
                  <a:lnTo>
                    <a:pt x="0" y="9344"/>
                  </a:lnTo>
                  <a:lnTo>
                    <a:pt x="0" y="9296"/>
                  </a:lnTo>
                  <a:lnTo>
                    <a:pt x="0" y="9248"/>
                  </a:lnTo>
                  <a:lnTo>
                    <a:pt x="0" y="9200"/>
                  </a:lnTo>
                  <a:lnTo>
                    <a:pt x="0" y="9152"/>
                  </a:lnTo>
                  <a:lnTo>
                    <a:pt x="0" y="9088"/>
                  </a:lnTo>
                  <a:lnTo>
                    <a:pt x="0" y="8992"/>
                  </a:lnTo>
                  <a:lnTo>
                    <a:pt x="0" y="8944"/>
                  </a:lnTo>
                  <a:lnTo>
                    <a:pt x="0" y="8832"/>
                  </a:lnTo>
                  <a:lnTo>
                    <a:pt x="0" y="8784"/>
                  </a:lnTo>
                  <a:lnTo>
                    <a:pt x="0" y="8736"/>
                  </a:lnTo>
                  <a:lnTo>
                    <a:pt x="0" y="8672"/>
                  </a:lnTo>
                  <a:lnTo>
                    <a:pt x="0" y="8624"/>
                  </a:lnTo>
                  <a:lnTo>
                    <a:pt x="0" y="8576"/>
                  </a:lnTo>
                  <a:lnTo>
                    <a:pt x="0" y="8528"/>
                  </a:lnTo>
                  <a:cubicBezTo>
                    <a:pt x="0" y="8523"/>
                    <a:pt x="1" y="8518"/>
                    <a:pt x="3" y="8513"/>
                  </a:cubicBezTo>
                  <a:lnTo>
                    <a:pt x="19" y="8465"/>
                  </a:lnTo>
                  <a:lnTo>
                    <a:pt x="16" y="8480"/>
                  </a:lnTo>
                  <a:lnTo>
                    <a:pt x="16" y="8368"/>
                  </a:lnTo>
                  <a:lnTo>
                    <a:pt x="16" y="8320"/>
                  </a:lnTo>
                  <a:lnTo>
                    <a:pt x="16" y="8272"/>
                  </a:lnTo>
                  <a:lnTo>
                    <a:pt x="16" y="8208"/>
                  </a:lnTo>
                  <a:lnTo>
                    <a:pt x="16" y="8160"/>
                  </a:lnTo>
                  <a:lnTo>
                    <a:pt x="16" y="8064"/>
                  </a:lnTo>
                  <a:lnTo>
                    <a:pt x="16" y="8000"/>
                  </a:lnTo>
                  <a:lnTo>
                    <a:pt x="16" y="7952"/>
                  </a:lnTo>
                  <a:lnTo>
                    <a:pt x="16" y="7904"/>
                  </a:lnTo>
                  <a:lnTo>
                    <a:pt x="16" y="7856"/>
                  </a:lnTo>
                  <a:lnTo>
                    <a:pt x="16" y="7792"/>
                  </a:lnTo>
                  <a:lnTo>
                    <a:pt x="16" y="7744"/>
                  </a:lnTo>
                  <a:lnTo>
                    <a:pt x="16" y="7696"/>
                  </a:lnTo>
                  <a:lnTo>
                    <a:pt x="16" y="7648"/>
                  </a:lnTo>
                  <a:lnTo>
                    <a:pt x="16" y="7600"/>
                  </a:lnTo>
                  <a:lnTo>
                    <a:pt x="16" y="7536"/>
                  </a:lnTo>
                  <a:lnTo>
                    <a:pt x="16" y="7488"/>
                  </a:lnTo>
                  <a:lnTo>
                    <a:pt x="16" y="7440"/>
                  </a:lnTo>
                  <a:lnTo>
                    <a:pt x="16" y="7392"/>
                  </a:lnTo>
                  <a:lnTo>
                    <a:pt x="16" y="7328"/>
                  </a:lnTo>
                  <a:lnTo>
                    <a:pt x="16" y="7280"/>
                  </a:lnTo>
                  <a:lnTo>
                    <a:pt x="16" y="7232"/>
                  </a:lnTo>
                  <a:cubicBezTo>
                    <a:pt x="16" y="7206"/>
                    <a:pt x="38" y="7184"/>
                    <a:pt x="64" y="7184"/>
                  </a:cubicBezTo>
                  <a:lnTo>
                    <a:pt x="80" y="7184"/>
                  </a:lnTo>
                  <a:lnTo>
                    <a:pt x="32" y="7232"/>
                  </a:lnTo>
                  <a:lnTo>
                    <a:pt x="32" y="7184"/>
                  </a:lnTo>
                  <a:lnTo>
                    <a:pt x="32" y="7120"/>
                  </a:lnTo>
                  <a:lnTo>
                    <a:pt x="32" y="7072"/>
                  </a:lnTo>
                  <a:lnTo>
                    <a:pt x="32" y="7024"/>
                  </a:lnTo>
                  <a:lnTo>
                    <a:pt x="32" y="6976"/>
                  </a:lnTo>
                  <a:lnTo>
                    <a:pt x="32" y="6928"/>
                  </a:lnTo>
                  <a:lnTo>
                    <a:pt x="32" y="6864"/>
                  </a:lnTo>
                  <a:lnTo>
                    <a:pt x="32" y="6816"/>
                  </a:lnTo>
                  <a:lnTo>
                    <a:pt x="32" y="6768"/>
                  </a:lnTo>
                  <a:lnTo>
                    <a:pt x="32" y="6720"/>
                  </a:lnTo>
                  <a:lnTo>
                    <a:pt x="32" y="6656"/>
                  </a:lnTo>
                  <a:lnTo>
                    <a:pt x="32" y="6608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48"/>
                  </a:lnTo>
                  <a:lnTo>
                    <a:pt x="32" y="6400"/>
                  </a:lnTo>
                  <a:lnTo>
                    <a:pt x="32" y="6352"/>
                  </a:lnTo>
                  <a:lnTo>
                    <a:pt x="32" y="6304"/>
                  </a:lnTo>
                  <a:lnTo>
                    <a:pt x="32" y="6192"/>
                  </a:lnTo>
                  <a:lnTo>
                    <a:pt x="32" y="6144"/>
                  </a:lnTo>
                  <a:lnTo>
                    <a:pt x="32" y="6096"/>
                  </a:lnTo>
                  <a:lnTo>
                    <a:pt x="32" y="6048"/>
                  </a:lnTo>
                  <a:lnTo>
                    <a:pt x="32" y="5984"/>
                  </a:lnTo>
                  <a:lnTo>
                    <a:pt x="32" y="5936"/>
                  </a:lnTo>
                  <a:cubicBezTo>
                    <a:pt x="32" y="5931"/>
                    <a:pt x="33" y="5926"/>
                    <a:pt x="35" y="5921"/>
                  </a:cubicBezTo>
                  <a:lnTo>
                    <a:pt x="51" y="5873"/>
                  </a:lnTo>
                  <a:lnTo>
                    <a:pt x="48" y="5888"/>
                  </a:lnTo>
                  <a:lnTo>
                    <a:pt x="48" y="5840"/>
                  </a:lnTo>
                  <a:lnTo>
                    <a:pt x="48" y="5776"/>
                  </a:lnTo>
                  <a:lnTo>
                    <a:pt x="48" y="5728"/>
                  </a:lnTo>
                  <a:lnTo>
                    <a:pt x="48" y="5680"/>
                  </a:lnTo>
                  <a:lnTo>
                    <a:pt x="48" y="5632"/>
                  </a:lnTo>
                  <a:lnTo>
                    <a:pt x="48" y="5568"/>
                  </a:lnTo>
                  <a:lnTo>
                    <a:pt x="48" y="5520"/>
                  </a:lnTo>
                  <a:lnTo>
                    <a:pt x="48" y="5472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12"/>
                  </a:lnTo>
                  <a:lnTo>
                    <a:pt x="48" y="5264"/>
                  </a:lnTo>
                  <a:lnTo>
                    <a:pt x="48" y="5216"/>
                  </a:lnTo>
                  <a:lnTo>
                    <a:pt x="48" y="5168"/>
                  </a:lnTo>
                  <a:lnTo>
                    <a:pt x="48" y="5104"/>
                  </a:lnTo>
                  <a:lnTo>
                    <a:pt x="48" y="5056"/>
                  </a:lnTo>
                  <a:lnTo>
                    <a:pt x="48" y="5008"/>
                  </a:lnTo>
                  <a:lnTo>
                    <a:pt x="48" y="4960"/>
                  </a:lnTo>
                  <a:lnTo>
                    <a:pt x="48" y="4896"/>
                  </a:lnTo>
                  <a:lnTo>
                    <a:pt x="48" y="4848"/>
                  </a:lnTo>
                  <a:lnTo>
                    <a:pt x="48" y="4800"/>
                  </a:lnTo>
                  <a:cubicBezTo>
                    <a:pt x="48" y="4795"/>
                    <a:pt x="49" y="4790"/>
                    <a:pt x="51" y="4785"/>
                  </a:cubicBezTo>
                  <a:lnTo>
                    <a:pt x="67" y="4737"/>
                  </a:lnTo>
                  <a:lnTo>
                    <a:pt x="64" y="4752"/>
                  </a:lnTo>
                  <a:lnTo>
                    <a:pt x="64" y="4704"/>
                  </a:lnTo>
                  <a:lnTo>
                    <a:pt x="64" y="4640"/>
                  </a:lnTo>
                  <a:lnTo>
                    <a:pt x="64" y="4592"/>
                  </a:lnTo>
                  <a:lnTo>
                    <a:pt x="64" y="4544"/>
                  </a:lnTo>
                  <a:lnTo>
                    <a:pt x="64" y="4496"/>
                  </a:lnTo>
                  <a:lnTo>
                    <a:pt x="64" y="4432"/>
                  </a:lnTo>
                  <a:lnTo>
                    <a:pt x="64" y="4384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24"/>
                  </a:lnTo>
                  <a:cubicBezTo>
                    <a:pt x="64" y="4198"/>
                    <a:pt x="86" y="4176"/>
                    <a:pt x="112" y="4176"/>
                  </a:cubicBezTo>
                  <a:lnTo>
                    <a:pt x="128" y="4176"/>
                  </a:lnTo>
                  <a:lnTo>
                    <a:pt x="80" y="4224"/>
                  </a:lnTo>
                  <a:lnTo>
                    <a:pt x="80" y="4176"/>
                  </a:lnTo>
                  <a:lnTo>
                    <a:pt x="80" y="4128"/>
                  </a:lnTo>
                  <a:lnTo>
                    <a:pt x="80" y="4080"/>
                  </a:lnTo>
                  <a:lnTo>
                    <a:pt x="80" y="4016"/>
                  </a:lnTo>
                  <a:lnTo>
                    <a:pt x="80" y="3968"/>
                  </a:lnTo>
                  <a:lnTo>
                    <a:pt x="80" y="3920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60"/>
                  </a:lnTo>
                  <a:lnTo>
                    <a:pt x="80" y="3712"/>
                  </a:lnTo>
                  <a:lnTo>
                    <a:pt x="80" y="3664"/>
                  </a:lnTo>
                  <a:cubicBezTo>
                    <a:pt x="80" y="3659"/>
                    <a:pt x="81" y="3654"/>
                    <a:pt x="83" y="3649"/>
                  </a:cubicBezTo>
                  <a:lnTo>
                    <a:pt x="99" y="3601"/>
                  </a:lnTo>
                  <a:lnTo>
                    <a:pt x="96" y="3616"/>
                  </a:lnTo>
                  <a:lnTo>
                    <a:pt x="96" y="3552"/>
                  </a:lnTo>
                  <a:lnTo>
                    <a:pt x="96" y="3504"/>
                  </a:lnTo>
                  <a:lnTo>
                    <a:pt x="96" y="3456"/>
                  </a:lnTo>
                  <a:lnTo>
                    <a:pt x="96" y="3408"/>
                  </a:lnTo>
                  <a:lnTo>
                    <a:pt x="96" y="3344"/>
                  </a:lnTo>
                  <a:lnTo>
                    <a:pt x="96" y="3296"/>
                  </a:lnTo>
                  <a:lnTo>
                    <a:pt x="96" y="3248"/>
                  </a:lnTo>
                  <a:lnTo>
                    <a:pt x="96" y="3200"/>
                  </a:lnTo>
                  <a:lnTo>
                    <a:pt x="96" y="3152"/>
                  </a:lnTo>
                  <a:lnTo>
                    <a:pt x="96" y="3088"/>
                  </a:lnTo>
                  <a:lnTo>
                    <a:pt x="96" y="3040"/>
                  </a:lnTo>
                  <a:lnTo>
                    <a:pt x="96" y="2992"/>
                  </a:lnTo>
                  <a:cubicBezTo>
                    <a:pt x="96" y="2987"/>
                    <a:pt x="97" y="2982"/>
                    <a:pt x="99" y="2977"/>
                  </a:cubicBezTo>
                  <a:lnTo>
                    <a:pt x="115" y="2929"/>
                  </a:lnTo>
                  <a:lnTo>
                    <a:pt x="112" y="2944"/>
                  </a:lnTo>
                  <a:lnTo>
                    <a:pt x="112" y="2880"/>
                  </a:lnTo>
                  <a:lnTo>
                    <a:pt x="112" y="2832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72"/>
                  </a:lnTo>
                  <a:lnTo>
                    <a:pt x="112" y="2624"/>
                  </a:lnTo>
                  <a:lnTo>
                    <a:pt x="112" y="2576"/>
                  </a:lnTo>
                  <a:lnTo>
                    <a:pt x="112" y="2528"/>
                  </a:lnTo>
                  <a:lnTo>
                    <a:pt x="112" y="2464"/>
                  </a:lnTo>
                  <a:lnTo>
                    <a:pt x="112" y="2416"/>
                  </a:lnTo>
                  <a:lnTo>
                    <a:pt x="112" y="2368"/>
                  </a:lnTo>
                  <a:lnTo>
                    <a:pt x="112" y="2320"/>
                  </a:lnTo>
                  <a:lnTo>
                    <a:pt x="112" y="2272"/>
                  </a:lnTo>
                  <a:lnTo>
                    <a:pt x="112" y="2208"/>
                  </a:lnTo>
                  <a:lnTo>
                    <a:pt x="112" y="2160"/>
                  </a:lnTo>
                  <a:lnTo>
                    <a:pt x="112" y="2112"/>
                  </a:lnTo>
                  <a:cubicBezTo>
                    <a:pt x="112" y="2107"/>
                    <a:pt x="113" y="2102"/>
                    <a:pt x="115" y="2097"/>
                  </a:cubicBezTo>
                  <a:lnTo>
                    <a:pt x="131" y="2049"/>
                  </a:lnTo>
                  <a:lnTo>
                    <a:pt x="128" y="2064"/>
                  </a:lnTo>
                  <a:lnTo>
                    <a:pt x="128" y="2000"/>
                  </a:lnTo>
                  <a:lnTo>
                    <a:pt x="128" y="1952"/>
                  </a:lnTo>
                  <a:lnTo>
                    <a:pt x="128" y="1904"/>
                  </a:lnTo>
                  <a:lnTo>
                    <a:pt x="128" y="1856"/>
                  </a:lnTo>
                  <a:lnTo>
                    <a:pt x="128" y="1792"/>
                  </a:lnTo>
                  <a:cubicBezTo>
                    <a:pt x="128" y="1766"/>
                    <a:pt x="150" y="1744"/>
                    <a:pt x="176" y="1744"/>
                  </a:cubicBezTo>
                  <a:cubicBezTo>
                    <a:pt x="203" y="1744"/>
                    <a:pt x="224" y="1766"/>
                    <a:pt x="224" y="1792"/>
                  </a:cubicBezTo>
                  <a:lnTo>
                    <a:pt x="224" y="1856"/>
                  </a:lnTo>
                  <a:cubicBezTo>
                    <a:pt x="224" y="1883"/>
                    <a:pt x="203" y="1904"/>
                    <a:pt x="176" y="1904"/>
                  </a:cubicBezTo>
                  <a:cubicBezTo>
                    <a:pt x="150" y="1904"/>
                    <a:pt x="128" y="1883"/>
                    <a:pt x="128" y="1856"/>
                  </a:cubicBezTo>
                  <a:lnTo>
                    <a:pt x="128" y="1792"/>
                  </a:lnTo>
                  <a:lnTo>
                    <a:pt x="128" y="1744"/>
                  </a:lnTo>
                  <a:lnTo>
                    <a:pt x="128" y="1696"/>
                  </a:lnTo>
                  <a:lnTo>
                    <a:pt x="128" y="1648"/>
                  </a:lnTo>
                  <a:cubicBezTo>
                    <a:pt x="128" y="1622"/>
                    <a:pt x="150" y="1600"/>
                    <a:pt x="176" y="1600"/>
                  </a:cubicBezTo>
                  <a:cubicBezTo>
                    <a:pt x="203" y="1600"/>
                    <a:pt x="224" y="1622"/>
                    <a:pt x="224" y="1648"/>
                  </a:cubicBezTo>
                  <a:lnTo>
                    <a:pt x="224" y="1696"/>
                  </a:lnTo>
                  <a:cubicBezTo>
                    <a:pt x="224" y="1723"/>
                    <a:pt x="203" y="1744"/>
                    <a:pt x="176" y="1744"/>
                  </a:cubicBezTo>
                  <a:cubicBezTo>
                    <a:pt x="150" y="1744"/>
                    <a:pt x="128" y="1723"/>
                    <a:pt x="128" y="1696"/>
                  </a:cubicBezTo>
                  <a:lnTo>
                    <a:pt x="128" y="1648"/>
                  </a:lnTo>
                  <a:cubicBezTo>
                    <a:pt x="128" y="1643"/>
                    <a:pt x="129" y="1638"/>
                    <a:pt x="131" y="1633"/>
                  </a:cubicBezTo>
                  <a:lnTo>
                    <a:pt x="147" y="1585"/>
                  </a:lnTo>
                  <a:lnTo>
                    <a:pt x="144" y="1600"/>
                  </a:lnTo>
                  <a:lnTo>
                    <a:pt x="144" y="1536"/>
                  </a:lnTo>
                  <a:lnTo>
                    <a:pt x="144" y="1488"/>
                  </a:lnTo>
                  <a:lnTo>
                    <a:pt x="144" y="1440"/>
                  </a:lnTo>
                  <a:lnTo>
                    <a:pt x="144" y="1392"/>
                  </a:lnTo>
                  <a:lnTo>
                    <a:pt x="144" y="1328"/>
                  </a:lnTo>
                  <a:cubicBezTo>
                    <a:pt x="144" y="1302"/>
                    <a:pt x="166" y="1280"/>
                    <a:pt x="192" y="1280"/>
                  </a:cubicBezTo>
                  <a:cubicBezTo>
                    <a:pt x="219" y="1280"/>
                    <a:pt x="240" y="1302"/>
                    <a:pt x="240" y="1328"/>
                  </a:cubicBezTo>
                  <a:lnTo>
                    <a:pt x="240" y="1392"/>
                  </a:lnTo>
                  <a:cubicBezTo>
                    <a:pt x="240" y="1419"/>
                    <a:pt x="219" y="1440"/>
                    <a:pt x="192" y="1440"/>
                  </a:cubicBezTo>
                  <a:cubicBezTo>
                    <a:pt x="166" y="1440"/>
                    <a:pt x="144" y="1419"/>
                    <a:pt x="144" y="1392"/>
                  </a:cubicBezTo>
                  <a:lnTo>
                    <a:pt x="144" y="1328"/>
                  </a:lnTo>
                  <a:lnTo>
                    <a:pt x="144" y="1280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144" y="1120"/>
                  </a:lnTo>
                  <a:cubicBezTo>
                    <a:pt x="144" y="1094"/>
                    <a:pt x="166" y="1072"/>
                    <a:pt x="192" y="1072"/>
                  </a:cubicBezTo>
                  <a:cubicBezTo>
                    <a:pt x="219" y="1072"/>
                    <a:pt x="240" y="1094"/>
                    <a:pt x="240" y="1120"/>
                  </a:cubicBezTo>
                  <a:lnTo>
                    <a:pt x="240" y="1184"/>
                  </a:lnTo>
                  <a:lnTo>
                    <a:pt x="192" y="1136"/>
                  </a:lnTo>
                  <a:lnTo>
                    <a:pt x="208" y="1136"/>
                  </a:lnTo>
                  <a:lnTo>
                    <a:pt x="160" y="1184"/>
                  </a:lnTo>
                  <a:lnTo>
                    <a:pt x="160" y="1120"/>
                  </a:lnTo>
                  <a:lnTo>
                    <a:pt x="160" y="1072"/>
                  </a:lnTo>
                  <a:lnTo>
                    <a:pt x="160" y="1024"/>
                  </a:lnTo>
                  <a:lnTo>
                    <a:pt x="160" y="976"/>
                  </a:lnTo>
                  <a:lnTo>
                    <a:pt x="160" y="928"/>
                  </a:lnTo>
                  <a:lnTo>
                    <a:pt x="160" y="864"/>
                  </a:lnTo>
                  <a:lnTo>
                    <a:pt x="160" y="816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56"/>
                  </a:lnTo>
                  <a:cubicBezTo>
                    <a:pt x="160" y="630"/>
                    <a:pt x="182" y="608"/>
                    <a:pt x="208" y="608"/>
                  </a:cubicBezTo>
                  <a:lnTo>
                    <a:pt x="224" y="608"/>
                  </a:lnTo>
                  <a:lnTo>
                    <a:pt x="176" y="656"/>
                  </a:lnTo>
                  <a:lnTo>
                    <a:pt x="176" y="608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176" y="448"/>
                  </a:lnTo>
                  <a:lnTo>
                    <a:pt x="176" y="400"/>
                  </a:lnTo>
                  <a:lnTo>
                    <a:pt x="176" y="352"/>
                  </a:lnTo>
                  <a:lnTo>
                    <a:pt x="176" y="304"/>
                  </a:lnTo>
                  <a:lnTo>
                    <a:pt x="176" y="240"/>
                  </a:lnTo>
                  <a:cubicBezTo>
                    <a:pt x="176" y="214"/>
                    <a:pt x="198" y="192"/>
                    <a:pt x="224" y="192"/>
                  </a:cubicBezTo>
                  <a:lnTo>
                    <a:pt x="240" y="192"/>
                  </a:lnTo>
                  <a:lnTo>
                    <a:pt x="192" y="240"/>
                  </a:lnTo>
                  <a:lnTo>
                    <a:pt x="192" y="192"/>
                  </a:lnTo>
                  <a:cubicBezTo>
                    <a:pt x="192" y="166"/>
                    <a:pt x="214" y="144"/>
                    <a:pt x="240" y="144"/>
                  </a:cubicBezTo>
                  <a:cubicBezTo>
                    <a:pt x="267" y="144"/>
                    <a:pt x="288" y="166"/>
                    <a:pt x="288" y="192"/>
                  </a:cubicBezTo>
                  <a:lnTo>
                    <a:pt x="288" y="240"/>
                  </a:lnTo>
                  <a:cubicBezTo>
                    <a:pt x="288" y="267"/>
                    <a:pt x="267" y="288"/>
                    <a:pt x="240" y="288"/>
                  </a:cubicBezTo>
                  <a:cubicBezTo>
                    <a:pt x="214" y="288"/>
                    <a:pt x="192" y="267"/>
                    <a:pt x="192" y="240"/>
                  </a:cubicBezTo>
                  <a:lnTo>
                    <a:pt x="192" y="192"/>
                  </a:lnTo>
                  <a:lnTo>
                    <a:pt x="192" y="144"/>
                  </a:ln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lnTo>
                    <a:pt x="288" y="144"/>
                  </a:lnTo>
                  <a:lnTo>
                    <a:pt x="288" y="192"/>
                  </a:lnTo>
                  <a:lnTo>
                    <a:pt x="288" y="240"/>
                  </a:lnTo>
                  <a:lnTo>
                    <a:pt x="192" y="240"/>
                  </a:lnTo>
                  <a:lnTo>
                    <a:pt x="192" y="192"/>
                  </a:lnTo>
                  <a:lnTo>
                    <a:pt x="288" y="192"/>
                  </a:lnTo>
                  <a:lnTo>
                    <a:pt x="288" y="240"/>
                  </a:lnTo>
                  <a:cubicBezTo>
                    <a:pt x="288" y="267"/>
                    <a:pt x="267" y="288"/>
                    <a:pt x="240" y="288"/>
                  </a:cubicBezTo>
                  <a:lnTo>
                    <a:pt x="224" y="288"/>
                  </a:lnTo>
                  <a:lnTo>
                    <a:pt x="272" y="240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272" y="448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272" y="608"/>
                  </a:lnTo>
                  <a:lnTo>
                    <a:pt x="272" y="656"/>
                  </a:lnTo>
                  <a:cubicBezTo>
                    <a:pt x="272" y="683"/>
                    <a:pt x="251" y="704"/>
                    <a:pt x="224" y="704"/>
                  </a:cubicBezTo>
                  <a:lnTo>
                    <a:pt x="208" y="704"/>
                  </a:lnTo>
                  <a:lnTo>
                    <a:pt x="256" y="656"/>
                  </a:lnTo>
                  <a:lnTo>
                    <a:pt x="256" y="720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64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72"/>
                  </a:lnTo>
                  <a:lnTo>
                    <a:pt x="256" y="1120"/>
                  </a:lnTo>
                  <a:lnTo>
                    <a:pt x="256" y="1184"/>
                  </a:lnTo>
                  <a:cubicBezTo>
                    <a:pt x="256" y="1211"/>
                    <a:pt x="235" y="1232"/>
                    <a:pt x="208" y="1232"/>
                  </a:cubicBezTo>
                  <a:lnTo>
                    <a:pt x="192" y="1232"/>
                  </a:lnTo>
                  <a:cubicBezTo>
                    <a:pt x="166" y="1232"/>
                    <a:pt x="144" y="1211"/>
                    <a:pt x="144" y="1184"/>
                  </a:cubicBezTo>
                  <a:lnTo>
                    <a:pt x="144" y="1120"/>
                  </a:lnTo>
                  <a:lnTo>
                    <a:pt x="240" y="1120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240" y="1328"/>
                  </a:lnTo>
                  <a:lnTo>
                    <a:pt x="240" y="1392"/>
                  </a:lnTo>
                  <a:lnTo>
                    <a:pt x="144" y="1392"/>
                  </a:lnTo>
                  <a:lnTo>
                    <a:pt x="144" y="1328"/>
                  </a:lnTo>
                  <a:lnTo>
                    <a:pt x="240" y="1328"/>
                  </a:lnTo>
                  <a:lnTo>
                    <a:pt x="240" y="1392"/>
                  </a:lnTo>
                  <a:lnTo>
                    <a:pt x="240" y="1440"/>
                  </a:lnTo>
                  <a:lnTo>
                    <a:pt x="240" y="1488"/>
                  </a:lnTo>
                  <a:lnTo>
                    <a:pt x="240" y="1536"/>
                  </a:lnTo>
                  <a:lnTo>
                    <a:pt x="240" y="1600"/>
                  </a:lnTo>
                  <a:cubicBezTo>
                    <a:pt x="240" y="1606"/>
                    <a:pt x="240" y="1611"/>
                    <a:pt x="238" y="1616"/>
                  </a:cubicBezTo>
                  <a:lnTo>
                    <a:pt x="222" y="1664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128" y="1696"/>
                  </a:lnTo>
                  <a:lnTo>
                    <a:pt x="128" y="1648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224" y="1744"/>
                  </a:lnTo>
                  <a:lnTo>
                    <a:pt x="224" y="1792"/>
                  </a:lnTo>
                  <a:lnTo>
                    <a:pt x="224" y="1856"/>
                  </a:lnTo>
                  <a:lnTo>
                    <a:pt x="128" y="1856"/>
                  </a:lnTo>
                  <a:lnTo>
                    <a:pt x="128" y="1792"/>
                  </a:lnTo>
                  <a:lnTo>
                    <a:pt x="224" y="1792"/>
                  </a:lnTo>
                  <a:lnTo>
                    <a:pt x="224" y="1856"/>
                  </a:lnTo>
                  <a:lnTo>
                    <a:pt x="224" y="1904"/>
                  </a:lnTo>
                  <a:lnTo>
                    <a:pt x="224" y="1952"/>
                  </a:lnTo>
                  <a:lnTo>
                    <a:pt x="224" y="2000"/>
                  </a:lnTo>
                  <a:lnTo>
                    <a:pt x="224" y="2064"/>
                  </a:lnTo>
                  <a:cubicBezTo>
                    <a:pt x="224" y="2070"/>
                    <a:pt x="224" y="2075"/>
                    <a:pt x="222" y="2080"/>
                  </a:cubicBezTo>
                  <a:lnTo>
                    <a:pt x="206" y="2128"/>
                  </a:lnTo>
                  <a:lnTo>
                    <a:pt x="208" y="2112"/>
                  </a:lnTo>
                  <a:lnTo>
                    <a:pt x="208" y="2160"/>
                  </a:lnTo>
                  <a:lnTo>
                    <a:pt x="208" y="2208"/>
                  </a:lnTo>
                  <a:lnTo>
                    <a:pt x="208" y="2272"/>
                  </a:lnTo>
                  <a:lnTo>
                    <a:pt x="208" y="2320"/>
                  </a:lnTo>
                  <a:lnTo>
                    <a:pt x="208" y="2368"/>
                  </a:lnTo>
                  <a:lnTo>
                    <a:pt x="208" y="2416"/>
                  </a:lnTo>
                  <a:lnTo>
                    <a:pt x="208" y="2464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24"/>
                  </a:lnTo>
                  <a:lnTo>
                    <a:pt x="208" y="2672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32"/>
                  </a:lnTo>
                  <a:lnTo>
                    <a:pt x="208" y="2880"/>
                  </a:lnTo>
                  <a:lnTo>
                    <a:pt x="208" y="2944"/>
                  </a:lnTo>
                  <a:cubicBezTo>
                    <a:pt x="208" y="2950"/>
                    <a:pt x="208" y="2955"/>
                    <a:pt x="206" y="2960"/>
                  </a:cubicBezTo>
                  <a:lnTo>
                    <a:pt x="190" y="3008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088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296"/>
                  </a:lnTo>
                  <a:lnTo>
                    <a:pt x="192" y="3344"/>
                  </a:lnTo>
                  <a:lnTo>
                    <a:pt x="192" y="3408"/>
                  </a:lnTo>
                  <a:lnTo>
                    <a:pt x="192" y="3456"/>
                  </a:lnTo>
                  <a:lnTo>
                    <a:pt x="192" y="3504"/>
                  </a:lnTo>
                  <a:lnTo>
                    <a:pt x="192" y="3552"/>
                  </a:lnTo>
                  <a:lnTo>
                    <a:pt x="192" y="3616"/>
                  </a:lnTo>
                  <a:cubicBezTo>
                    <a:pt x="192" y="3622"/>
                    <a:pt x="192" y="3627"/>
                    <a:pt x="190" y="3632"/>
                  </a:cubicBezTo>
                  <a:lnTo>
                    <a:pt x="174" y="3680"/>
                  </a:lnTo>
                  <a:lnTo>
                    <a:pt x="176" y="3664"/>
                  </a:lnTo>
                  <a:lnTo>
                    <a:pt x="176" y="3712"/>
                  </a:lnTo>
                  <a:lnTo>
                    <a:pt x="176" y="3760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68"/>
                  </a:lnTo>
                  <a:lnTo>
                    <a:pt x="176" y="4016"/>
                  </a:lnTo>
                  <a:lnTo>
                    <a:pt x="176" y="4080"/>
                  </a:lnTo>
                  <a:lnTo>
                    <a:pt x="176" y="4128"/>
                  </a:lnTo>
                  <a:lnTo>
                    <a:pt x="176" y="4176"/>
                  </a:lnTo>
                  <a:lnTo>
                    <a:pt x="176" y="4224"/>
                  </a:lnTo>
                  <a:cubicBezTo>
                    <a:pt x="176" y="4251"/>
                    <a:pt x="155" y="4272"/>
                    <a:pt x="128" y="4272"/>
                  </a:cubicBezTo>
                  <a:lnTo>
                    <a:pt x="112" y="4272"/>
                  </a:lnTo>
                  <a:lnTo>
                    <a:pt x="160" y="4224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384"/>
                  </a:lnTo>
                  <a:lnTo>
                    <a:pt x="160" y="4432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592"/>
                  </a:lnTo>
                  <a:lnTo>
                    <a:pt x="160" y="4640"/>
                  </a:lnTo>
                  <a:lnTo>
                    <a:pt x="160" y="4704"/>
                  </a:lnTo>
                  <a:lnTo>
                    <a:pt x="160" y="4752"/>
                  </a:lnTo>
                  <a:cubicBezTo>
                    <a:pt x="160" y="4758"/>
                    <a:pt x="160" y="4763"/>
                    <a:pt x="158" y="4768"/>
                  </a:cubicBezTo>
                  <a:lnTo>
                    <a:pt x="142" y="4816"/>
                  </a:lnTo>
                  <a:lnTo>
                    <a:pt x="144" y="4800"/>
                  </a:lnTo>
                  <a:lnTo>
                    <a:pt x="144" y="4848"/>
                  </a:lnTo>
                  <a:lnTo>
                    <a:pt x="144" y="4896"/>
                  </a:lnTo>
                  <a:lnTo>
                    <a:pt x="144" y="4960"/>
                  </a:lnTo>
                  <a:lnTo>
                    <a:pt x="144" y="5008"/>
                  </a:lnTo>
                  <a:lnTo>
                    <a:pt x="144" y="5056"/>
                  </a:lnTo>
                  <a:lnTo>
                    <a:pt x="144" y="5104"/>
                  </a:lnTo>
                  <a:lnTo>
                    <a:pt x="144" y="5168"/>
                  </a:lnTo>
                  <a:lnTo>
                    <a:pt x="144" y="5216"/>
                  </a:lnTo>
                  <a:lnTo>
                    <a:pt x="144" y="5264"/>
                  </a:lnTo>
                  <a:lnTo>
                    <a:pt x="144" y="5312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72"/>
                  </a:lnTo>
                  <a:lnTo>
                    <a:pt x="144" y="5520"/>
                  </a:lnTo>
                  <a:lnTo>
                    <a:pt x="144" y="5568"/>
                  </a:lnTo>
                  <a:lnTo>
                    <a:pt x="144" y="5632"/>
                  </a:lnTo>
                  <a:lnTo>
                    <a:pt x="144" y="5680"/>
                  </a:lnTo>
                  <a:lnTo>
                    <a:pt x="144" y="5728"/>
                  </a:lnTo>
                  <a:lnTo>
                    <a:pt x="144" y="5776"/>
                  </a:lnTo>
                  <a:lnTo>
                    <a:pt x="144" y="5840"/>
                  </a:lnTo>
                  <a:lnTo>
                    <a:pt x="144" y="5888"/>
                  </a:lnTo>
                  <a:cubicBezTo>
                    <a:pt x="144" y="5894"/>
                    <a:pt x="144" y="5899"/>
                    <a:pt x="142" y="5904"/>
                  </a:cubicBezTo>
                  <a:lnTo>
                    <a:pt x="126" y="5952"/>
                  </a:lnTo>
                  <a:lnTo>
                    <a:pt x="128" y="5936"/>
                  </a:lnTo>
                  <a:lnTo>
                    <a:pt x="128" y="5984"/>
                  </a:lnTo>
                  <a:lnTo>
                    <a:pt x="128" y="6048"/>
                  </a:lnTo>
                  <a:lnTo>
                    <a:pt x="128" y="6096"/>
                  </a:lnTo>
                  <a:lnTo>
                    <a:pt x="128" y="6144"/>
                  </a:lnTo>
                  <a:lnTo>
                    <a:pt x="128" y="6192"/>
                  </a:lnTo>
                  <a:lnTo>
                    <a:pt x="128" y="6304"/>
                  </a:lnTo>
                  <a:lnTo>
                    <a:pt x="128" y="6352"/>
                  </a:lnTo>
                  <a:lnTo>
                    <a:pt x="128" y="6400"/>
                  </a:lnTo>
                  <a:lnTo>
                    <a:pt x="128" y="6448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08"/>
                  </a:lnTo>
                  <a:lnTo>
                    <a:pt x="128" y="6656"/>
                  </a:lnTo>
                  <a:lnTo>
                    <a:pt x="128" y="6720"/>
                  </a:lnTo>
                  <a:lnTo>
                    <a:pt x="128" y="6768"/>
                  </a:lnTo>
                  <a:lnTo>
                    <a:pt x="128" y="6816"/>
                  </a:lnTo>
                  <a:lnTo>
                    <a:pt x="128" y="6864"/>
                  </a:lnTo>
                  <a:lnTo>
                    <a:pt x="128" y="6928"/>
                  </a:lnTo>
                  <a:lnTo>
                    <a:pt x="128" y="6976"/>
                  </a:lnTo>
                  <a:lnTo>
                    <a:pt x="128" y="7024"/>
                  </a:lnTo>
                  <a:lnTo>
                    <a:pt x="128" y="7072"/>
                  </a:lnTo>
                  <a:lnTo>
                    <a:pt x="128" y="7120"/>
                  </a:lnTo>
                  <a:lnTo>
                    <a:pt x="128" y="7184"/>
                  </a:lnTo>
                  <a:lnTo>
                    <a:pt x="128" y="7232"/>
                  </a:lnTo>
                  <a:cubicBezTo>
                    <a:pt x="128" y="7259"/>
                    <a:pt x="107" y="7280"/>
                    <a:pt x="80" y="7280"/>
                  </a:cubicBezTo>
                  <a:lnTo>
                    <a:pt x="64" y="7280"/>
                  </a:lnTo>
                  <a:lnTo>
                    <a:pt x="112" y="7232"/>
                  </a:lnTo>
                  <a:lnTo>
                    <a:pt x="112" y="7280"/>
                  </a:lnTo>
                  <a:lnTo>
                    <a:pt x="112" y="7328"/>
                  </a:lnTo>
                  <a:lnTo>
                    <a:pt x="112" y="7392"/>
                  </a:lnTo>
                  <a:lnTo>
                    <a:pt x="112" y="7440"/>
                  </a:lnTo>
                  <a:lnTo>
                    <a:pt x="112" y="7488"/>
                  </a:lnTo>
                  <a:lnTo>
                    <a:pt x="112" y="7536"/>
                  </a:lnTo>
                  <a:lnTo>
                    <a:pt x="112" y="7600"/>
                  </a:lnTo>
                  <a:lnTo>
                    <a:pt x="112" y="7648"/>
                  </a:lnTo>
                  <a:lnTo>
                    <a:pt x="112" y="7696"/>
                  </a:lnTo>
                  <a:lnTo>
                    <a:pt x="112" y="7744"/>
                  </a:lnTo>
                  <a:lnTo>
                    <a:pt x="112" y="7792"/>
                  </a:lnTo>
                  <a:lnTo>
                    <a:pt x="112" y="7856"/>
                  </a:lnTo>
                  <a:lnTo>
                    <a:pt x="112" y="7904"/>
                  </a:lnTo>
                  <a:lnTo>
                    <a:pt x="112" y="7952"/>
                  </a:lnTo>
                  <a:lnTo>
                    <a:pt x="112" y="8000"/>
                  </a:lnTo>
                  <a:lnTo>
                    <a:pt x="112" y="8064"/>
                  </a:lnTo>
                  <a:lnTo>
                    <a:pt x="112" y="8160"/>
                  </a:lnTo>
                  <a:lnTo>
                    <a:pt x="112" y="8208"/>
                  </a:lnTo>
                  <a:lnTo>
                    <a:pt x="112" y="8272"/>
                  </a:lnTo>
                  <a:lnTo>
                    <a:pt x="112" y="8320"/>
                  </a:lnTo>
                  <a:lnTo>
                    <a:pt x="112" y="8368"/>
                  </a:lnTo>
                  <a:lnTo>
                    <a:pt x="112" y="8480"/>
                  </a:lnTo>
                  <a:cubicBezTo>
                    <a:pt x="112" y="8486"/>
                    <a:pt x="112" y="8491"/>
                    <a:pt x="110" y="8496"/>
                  </a:cubicBezTo>
                  <a:lnTo>
                    <a:pt x="94" y="8544"/>
                  </a:lnTo>
                  <a:lnTo>
                    <a:pt x="96" y="8528"/>
                  </a:lnTo>
                  <a:lnTo>
                    <a:pt x="96" y="8576"/>
                  </a:lnTo>
                  <a:lnTo>
                    <a:pt x="96" y="8624"/>
                  </a:lnTo>
                  <a:lnTo>
                    <a:pt x="96" y="8672"/>
                  </a:lnTo>
                  <a:lnTo>
                    <a:pt x="96" y="8736"/>
                  </a:lnTo>
                  <a:lnTo>
                    <a:pt x="96" y="8784"/>
                  </a:lnTo>
                  <a:lnTo>
                    <a:pt x="96" y="8832"/>
                  </a:lnTo>
                  <a:lnTo>
                    <a:pt x="96" y="8944"/>
                  </a:lnTo>
                  <a:lnTo>
                    <a:pt x="96" y="8992"/>
                  </a:lnTo>
                  <a:lnTo>
                    <a:pt x="96" y="9088"/>
                  </a:lnTo>
                  <a:lnTo>
                    <a:pt x="96" y="9152"/>
                  </a:lnTo>
                  <a:lnTo>
                    <a:pt x="96" y="9200"/>
                  </a:lnTo>
                  <a:lnTo>
                    <a:pt x="96" y="9248"/>
                  </a:lnTo>
                  <a:lnTo>
                    <a:pt x="96" y="9296"/>
                  </a:lnTo>
                  <a:lnTo>
                    <a:pt x="96" y="9344"/>
                  </a:lnTo>
                  <a:lnTo>
                    <a:pt x="96" y="9408"/>
                  </a:lnTo>
                  <a:lnTo>
                    <a:pt x="96" y="9456"/>
                  </a:lnTo>
                  <a:lnTo>
                    <a:pt x="96" y="9504"/>
                  </a:lnTo>
                  <a:lnTo>
                    <a:pt x="96" y="9552"/>
                  </a:lnTo>
                  <a:lnTo>
                    <a:pt x="96" y="9616"/>
                  </a:lnTo>
                  <a:lnTo>
                    <a:pt x="96" y="9712"/>
                  </a:lnTo>
                  <a:lnTo>
                    <a:pt x="96" y="9824"/>
                  </a:lnTo>
                  <a:lnTo>
                    <a:pt x="96" y="9968"/>
                  </a:lnTo>
                  <a:lnTo>
                    <a:pt x="96" y="10080"/>
                  </a:lnTo>
                  <a:cubicBezTo>
                    <a:pt x="96" y="10107"/>
                    <a:pt x="75" y="10128"/>
                    <a:pt x="48" y="10128"/>
                  </a:cubicBezTo>
                  <a:cubicBezTo>
                    <a:pt x="22" y="10128"/>
                    <a:pt x="0" y="10107"/>
                    <a:pt x="0" y="100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29" name="Freeform 51"/>
            <p:cNvSpPr>
              <a:spLocks/>
            </p:cNvSpPr>
            <p:nvPr/>
          </p:nvSpPr>
          <p:spPr bwMode="auto">
            <a:xfrm>
              <a:off x="3672555" y="3841715"/>
              <a:ext cx="26051" cy="1604483"/>
            </a:xfrm>
            <a:custGeom>
              <a:avLst/>
              <a:gdLst>
                <a:gd name="T0" fmla="*/ 32 w 232"/>
                <a:gd name="T1" fmla="*/ 928 h 8656"/>
                <a:gd name="T2" fmla="*/ 56 w 232"/>
                <a:gd name="T3" fmla="*/ 824 h 8656"/>
                <a:gd name="T4" fmla="*/ 40 w 232"/>
                <a:gd name="T5" fmla="*/ 696 h 8656"/>
                <a:gd name="T6" fmla="*/ 48 w 232"/>
                <a:gd name="T7" fmla="*/ 672 h 8656"/>
                <a:gd name="T8" fmla="*/ 24 w 232"/>
                <a:gd name="T9" fmla="*/ 672 h 8656"/>
                <a:gd name="T10" fmla="*/ 56 w 232"/>
                <a:gd name="T11" fmla="*/ 488 h 8656"/>
                <a:gd name="T12" fmla="*/ 80 w 232"/>
                <a:gd name="T13" fmla="*/ 440 h 8656"/>
                <a:gd name="T14" fmla="*/ 64 w 232"/>
                <a:gd name="T15" fmla="*/ 312 h 8656"/>
                <a:gd name="T16" fmla="*/ 42 w 232"/>
                <a:gd name="T17" fmla="*/ 273 h 8656"/>
                <a:gd name="T18" fmla="*/ 48 w 232"/>
                <a:gd name="T19" fmla="*/ 232 h 8656"/>
                <a:gd name="T20" fmla="*/ 48 w 232"/>
                <a:gd name="T21" fmla="*/ 176 h 8656"/>
                <a:gd name="T22" fmla="*/ 56 w 232"/>
                <a:gd name="T23" fmla="*/ 48 h 8656"/>
                <a:gd name="T24" fmla="*/ 128 w 232"/>
                <a:gd name="T25" fmla="*/ 0 h 8656"/>
                <a:gd name="T26" fmla="*/ 192 w 232"/>
                <a:gd name="T27" fmla="*/ 176 h 8656"/>
                <a:gd name="T28" fmla="*/ 192 w 232"/>
                <a:gd name="T29" fmla="*/ 1160 h 8656"/>
                <a:gd name="T30" fmla="*/ 200 w 232"/>
                <a:gd name="T31" fmla="*/ 2040 h 8656"/>
                <a:gd name="T32" fmla="*/ 200 w 232"/>
                <a:gd name="T33" fmla="*/ 2920 h 8656"/>
                <a:gd name="T34" fmla="*/ 200 w 232"/>
                <a:gd name="T35" fmla="*/ 3720 h 8656"/>
                <a:gd name="T36" fmla="*/ 200 w 232"/>
                <a:gd name="T37" fmla="*/ 4344 h 8656"/>
                <a:gd name="T38" fmla="*/ 208 w 232"/>
                <a:gd name="T39" fmla="*/ 4752 h 8656"/>
                <a:gd name="T40" fmla="*/ 208 w 232"/>
                <a:gd name="T41" fmla="*/ 5376 h 8656"/>
                <a:gd name="T42" fmla="*/ 208 w 232"/>
                <a:gd name="T43" fmla="*/ 5920 h 8656"/>
                <a:gd name="T44" fmla="*/ 208 w 232"/>
                <a:gd name="T45" fmla="*/ 6360 h 8656"/>
                <a:gd name="T46" fmla="*/ 216 w 232"/>
                <a:gd name="T47" fmla="*/ 6672 h 8656"/>
                <a:gd name="T48" fmla="*/ 216 w 232"/>
                <a:gd name="T49" fmla="*/ 7112 h 8656"/>
                <a:gd name="T50" fmla="*/ 216 w 232"/>
                <a:gd name="T51" fmla="*/ 7520 h 8656"/>
                <a:gd name="T52" fmla="*/ 216 w 232"/>
                <a:gd name="T53" fmla="*/ 7747 h 8656"/>
                <a:gd name="T54" fmla="*/ 224 w 232"/>
                <a:gd name="T55" fmla="*/ 7960 h 8656"/>
                <a:gd name="T56" fmla="*/ 224 w 232"/>
                <a:gd name="T57" fmla="*/ 8224 h 8656"/>
                <a:gd name="T58" fmla="*/ 224 w 232"/>
                <a:gd name="T59" fmla="*/ 8432 h 8656"/>
                <a:gd name="T60" fmla="*/ 232 w 232"/>
                <a:gd name="T61" fmla="*/ 8560 h 8656"/>
                <a:gd name="T62" fmla="*/ 184 w 232"/>
                <a:gd name="T63" fmla="*/ 8560 h 8656"/>
                <a:gd name="T64" fmla="*/ 176 w 232"/>
                <a:gd name="T65" fmla="*/ 8432 h 8656"/>
                <a:gd name="T66" fmla="*/ 176 w 232"/>
                <a:gd name="T67" fmla="*/ 8224 h 8656"/>
                <a:gd name="T68" fmla="*/ 176 w 232"/>
                <a:gd name="T69" fmla="*/ 7960 h 8656"/>
                <a:gd name="T70" fmla="*/ 169 w 232"/>
                <a:gd name="T71" fmla="*/ 7758 h 8656"/>
                <a:gd name="T72" fmla="*/ 168 w 232"/>
                <a:gd name="T73" fmla="*/ 7520 h 8656"/>
                <a:gd name="T74" fmla="*/ 168 w 232"/>
                <a:gd name="T75" fmla="*/ 7112 h 8656"/>
                <a:gd name="T76" fmla="*/ 168 w 232"/>
                <a:gd name="T77" fmla="*/ 6672 h 8656"/>
                <a:gd name="T78" fmla="*/ 160 w 232"/>
                <a:gd name="T79" fmla="*/ 6360 h 8656"/>
                <a:gd name="T80" fmla="*/ 160 w 232"/>
                <a:gd name="T81" fmla="*/ 5920 h 8656"/>
                <a:gd name="T82" fmla="*/ 160 w 232"/>
                <a:gd name="T83" fmla="*/ 5376 h 8656"/>
                <a:gd name="T84" fmla="*/ 160 w 232"/>
                <a:gd name="T85" fmla="*/ 4752 h 8656"/>
                <a:gd name="T86" fmla="*/ 152 w 232"/>
                <a:gd name="T87" fmla="*/ 4344 h 8656"/>
                <a:gd name="T88" fmla="*/ 152 w 232"/>
                <a:gd name="T89" fmla="*/ 3720 h 8656"/>
                <a:gd name="T90" fmla="*/ 152 w 232"/>
                <a:gd name="T91" fmla="*/ 2920 h 8656"/>
                <a:gd name="T92" fmla="*/ 152 w 232"/>
                <a:gd name="T93" fmla="*/ 2040 h 8656"/>
                <a:gd name="T94" fmla="*/ 144 w 232"/>
                <a:gd name="T95" fmla="*/ 1160 h 8656"/>
                <a:gd name="T96" fmla="*/ 144 w 232"/>
                <a:gd name="T97" fmla="*/ 176 h 8656"/>
                <a:gd name="T98" fmla="*/ 128 w 232"/>
                <a:gd name="T99" fmla="*/ 48 h 8656"/>
                <a:gd name="T100" fmla="*/ 104 w 232"/>
                <a:gd name="T101" fmla="*/ 48 h 8656"/>
                <a:gd name="T102" fmla="*/ 96 w 232"/>
                <a:gd name="T103" fmla="*/ 176 h 8656"/>
                <a:gd name="T104" fmla="*/ 96 w 232"/>
                <a:gd name="T105" fmla="*/ 280 h 8656"/>
                <a:gd name="T106" fmla="*/ 88 w 232"/>
                <a:gd name="T107" fmla="*/ 360 h 8656"/>
                <a:gd name="T108" fmla="*/ 80 w 232"/>
                <a:gd name="T109" fmla="*/ 408 h 8656"/>
                <a:gd name="T110" fmla="*/ 80 w 232"/>
                <a:gd name="T111" fmla="*/ 512 h 8656"/>
                <a:gd name="T112" fmla="*/ 72 w 232"/>
                <a:gd name="T113" fmla="*/ 640 h 8656"/>
                <a:gd name="T114" fmla="*/ 40 w 232"/>
                <a:gd name="T115" fmla="*/ 720 h 8656"/>
                <a:gd name="T116" fmla="*/ 64 w 232"/>
                <a:gd name="T117" fmla="*/ 776 h 8656"/>
                <a:gd name="T118" fmla="*/ 56 w 232"/>
                <a:gd name="T119" fmla="*/ 824 h 8656"/>
                <a:gd name="T120" fmla="*/ 32 w 232"/>
                <a:gd name="T121" fmla="*/ 928 h 8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2" h="8656">
                  <a:moveTo>
                    <a:pt x="24" y="880"/>
                  </a:moveTo>
                  <a:lnTo>
                    <a:pt x="32" y="880"/>
                  </a:lnTo>
                  <a:lnTo>
                    <a:pt x="8" y="904"/>
                  </a:lnTo>
                  <a:lnTo>
                    <a:pt x="8" y="880"/>
                  </a:lnTo>
                  <a:cubicBezTo>
                    <a:pt x="8" y="867"/>
                    <a:pt x="19" y="856"/>
                    <a:pt x="32" y="856"/>
                  </a:cubicBezTo>
                  <a:cubicBezTo>
                    <a:pt x="46" y="856"/>
                    <a:pt x="56" y="867"/>
                    <a:pt x="56" y="880"/>
                  </a:cubicBezTo>
                  <a:lnTo>
                    <a:pt x="56" y="904"/>
                  </a:lnTo>
                  <a:cubicBezTo>
                    <a:pt x="56" y="918"/>
                    <a:pt x="46" y="928"/>
                    <a:pt x="32" y="928"/>
                  </a:cubicBezTo>
                  <a:cubicBezTo>
                    <a:pt x="19" y="928"/>
                    <a:pt x="8" y="918"/>
                    <a:pt x="8" y="904"/>
                  </a:cubicBezTo>
                  <a:lnTo>
                    <a:pt x="8" y="880"/>
                  </a:lnTo>
                  <a:lnTo>
                    <a:pt x="8" y="848"/>
                  </a:lnTo>
                  <a:lnTo>
                    <a:pt x="8" y="824"/>
                  </a:lnTo>
                  <a:lnTo>
                    <a:pt x="8" y="800"/>
                  </a:lnTo>
                  <a:cubicBezTo>
                    <a:pt x="8" y="787"/>
                    <a:pt x="19" y="776"/>
                    <a:pt x="32" y="776"/>
                  </a:cubicBezTo>
                  <a:cubicBezTo>
                    <a:pt x="46" y="776"/>
                    <a:pt x="56" y="787"/>
                    <a:pt x="56" y="800"/>
                  </a:cubicBezTo>
                  <a:lnTo>
                    <a:pt x="56" y="824"/>
                  </a:lnTo>
                  <a:lnTo>
                    <a:pt x="32" y="800"/>
                  </a:lnTo>
                  <a:lnTo>
                    <a:pt x="40" y="800"/>
                  </a:lnTo>
                  <a:lnTo>
                    <a:pt x="16" y="824"/>
                  </a:lnTo>
                  <a:lnTo>
                    <a:pt x="16" y="800"/>
                  </a:lnTo>
                  <a:lnTo>
                    <a:pt x="16" y="776"/>
                  </a:lnTo>
                  <a:lnTo>
                    <a:pt x="16" y="744"/>
                  </a:lnTo>
                  <a:lnTo>
                    <a:pt x="16" y="720"/>
                  </a:lnTo>
                  <a:cubicBezTo>
                    <a:pt x="16" y="707"/>
                    <a:pt x="27" y="696"/>
                    <a:pt x="40" y="696"/>
                  </a:cubicBezTo>
                  <a:cubicBezTo>
                    <a:pt x="54" y="696"/>
                    <a:pt x="64" y="707"/>
                    <a:pt x="64" y="720"/>
                  </a:cubicBezTo>
                  <a:lnTo>
                    <a:pt x="64" y="744"/>
                  </a:lnTo>
                  <a:cubicBezTo>
                    <a:pt x="64" y="758"/>
                    <a:pt x="54" y="768"/>
                    <a:pt x="40" y="768"/>
                  </a:cubicBezTo>
                  <a:cubicBezTo>
                    <a:pt x="27" y="768"/>
                    <a:pt x="16" y="758"/>
                    <a:pt x="16" y="744"/>
                  </a:cubicBezTo>
                  <a:lnTo>
                    <a:pt x="16" y="720"/>
                  </a:lnTo>
                  <a:lnTo>
                    <a:pt x="16" y="696"/>
                  </a:lnTo>
                  <a:cubicBezTo>
                    <a:pt x="16" y="683"/>
                    <a:pt x="27" y="672"/>
                    <a:pt x="40" y="672"/>
                  </a:cubicBezTo>
                  <a:lnTo>
                    <a:pt x="48" y="672"/>
                  </a:lnTo>
                  <a:lnTo>
                    <a:pt x="24" y="696"/>
                  </a:lnTo>
                  <a:lnTo>
                    <a:pt x="24" y="672"/>
                  </a:lnTo>
                  <a:lnTo>
                    <a:pt x="24" y="640"/>
                  </a:lnTo>
                  <a:cubicBezTo>
                    <a:pt x="24" y="627"/>
                    <a:pt x="35" y="616"/>
                    <a:pt x="48" y="616"/>
                  </a:cubicBezTo>
                  <a:cubicBezTo>
                    <a:pt x="62" y="616"/>
                    <a:pt x="72" y="627"/>
                    <a:pt x="72" y="640"/>
                  </a:cubicBezTo>
                  <a:lnTo>
                    <a:pt x="72" y="672"/>
                  </a:lnTo>
                  <a:cubicBezTo>
                    <a:pt x="72" y="686"/>
                    <a:pt x="62" y="696"/>
                    <a:pt x="48" y="696"/>
                  </a:cubicBezTo>
                  <a:cubicBezTo>
                    <a:pt x="35" y="696"/>
                    <a:pt x="24" y="686"/>
                    <a:pt x="24" y="672"/>
                  </a:cubicBezTo>
                  <a:lnTo>
                    <a:pt x="24" y="640"/>
                  </a:lnTo>
                  <a:lnTo>
                    <a:pt x="24" y="616"/>
                  </a:lnTo>
                  <a:lnTo>
                    <a:pt x="24" y="592"/>
                  </a:lnTo>
                  <a:lnTo>
                    <a:pt x="24" y="568"/>
                  </a:lnTo>
                  <a:lnTo>
                    <a:pt x="24" y="544"/>
                  </a:lnTo>
                  <a:lnTo>
                    <a:pt x="24" y="512"/>
                  </a:lnTo>
                  <a:cubicBezTo>
                    <a:pt x="24" y="499"/>
                    <a:pt x="35" y="488"/>
                    <a:pt x="48" y="488"/>
                  </a:cubicBezTo>
                  <a:lnTo>
                    <a:pt x="56" y="488"/>
                  </a:lnTo>
                  <a:lnTo>
                    <a:pt x="32" y="512"/>
                  </a:lnTo>
                  <a:lnTo>
                    <a:pt x="32" y="488"/>
                  </a:lnTo>
                  <a:lnTo>
                    <a:pt x="32" y="464"/>
                  </a:lnTo>
                  <a:lnTo>
                    <a:pt x="32" y="440"/>
                  </a:lnTo>
                  <a:lnTo>
                    <a:pt x="32" y="408"/>
                  </a:lnTo>
                  <a:cubicBezTo>
                    <a:pt x="32" y="395"/>
                    <a:pt x="43" y="384"/>
                    <a:pt x="56" y="384"/>
                  </a:cubicBezTo>
                  <a:cubicBezTo>
                    <a:pt x="70" y="384"/>
                    <a:pt x="80" y="395"/>
                    <a:pt x="80" y="408"/>
                  </a:cubicBezTo>
                  <a:lnTo>
                    <a:pt x="80" y="440"/>
                  </a:lnTo>
                  <a:cubicBezTo>
                    <a:pt x="80" y="454"/>
                    <a:pt x="70" y="464"/>
                    <a:pt x="56" y="464"/>
                  </a:cubicBezTo>
                  <a:cubicBezTo>
                    <a:pt x="43" y="464"/>
                    <a:pt x="32" y="454"/>
                    <a:pt x="32" y="440"/>
                  </a:cubicBezTo>
                  <a:lnTo>
                    <a:pt x="32" y="408"/>
                  </a:lnTo>
                  <a:lnTo>
                    <a:pt x="32" y="384"/>
                  </a:lnTo>
                  <a:lnTo>
                    <a:pt x="32" y="360"/>
                  </a:lnTo>
                  <a:lnTo>
                    <a:pt x="32" y="336"/>
                  </a:lnTo>
                  <a:cubicBezTo>
                    <a:pt x="32" y="323"/>
                    <a:pt x="43" y="312"/>
                    <a:pt x="56" y="312"/>
                  </a:cubicBezTo>
                  <a:lnTo>
                    <a:pt x="64" y="312"/>
                  </a:lnTo>
                  <a:cubicBezTo>
                    <a:pt x="78" y="312"/>
                    <a:pt x="88" y="323"/>
                    <a:pt x="88" y="336"/>
                  </a:cubicBezTo>
                  <a:lnTo>
                    <a:pt x="88" y="360"/>
                  </a:lnTo>
                  <a:cubicBezTo>
                    <a:pt x="88" y="374"/>
                    <a:pt x="78" y="384"/>
                    <a:pt x="64" y="384"/>
                  </a:cubicBezTo>
                  <a:cubicBezTo>
                    <a:pt x="51" y="384"/>
                    <a:pt x="40" y="374"/>
                    <a:pt x="40" y="360"/>
                  </a:cubicBezTo>
                  <a:lnTo>
                    <a:pt x="40" y="336"/>
                  </a:lnTo>
                  <a:lnTo>
                    <a:pt x="40" y="304"/>
                  </a:lnTo>
                  <a:lnTo>
                    <a:pt x="40" y="280"/>
                  </a:lnTo>
                  <a:cubicBezTo>
                    <a:pt x="40" y="278"/>
                    <a:pt x="41" y="275"/>
                    <a:pt x="42" y="273"/>
                  </a:cubicBezTo>
                  <a:lnTo>
                    <a:pt x="50" y="249"/>
                  </a:lnTo>
                  <a:cubicBezTo>
                    <a:pt x="53" y="238"/>
                    <a:pt x="65" y="231"/>
                    <a:pt x="76" y="233"/>
                  </a:cubicBezTo>
                  <a:cubicBezTo>
                    <a:pt x="88" y="235"/>
                    <a:pt x="96" y="245"/>
                    <a:pt x="96" y="256"/>
                  </a:cubicBezTo>
                  <a:lnTo>
                    <a:pt x="96" y="280"/>
                  </a:lnTo>
                  <a:cubicBezTo>
                    <a:pt x="96" y="294"/>
                    <a:pt x="86" y="304"/>
                    <a:pt x="72" y="304"/>
                  </a:cubicBezTo>
                  <a:cubicBezTo>
                    <a:pt x="59" y="304"/>
                    <a:pt x="48" y="294"/>
                    <a:pt x="48" y="280"/>
                  </a:cubicBezTo>
                  <a:lnTo>
                    <a:pt x="48" y="256"/>
                  </a:lnTo>
                  <a:lnTo>
                    <a:pt x="48" y="232"/>
                  </a:lnTo>
                  <a:lnTo>
                    <a:pt x="48" y="200"/>
                  </a:lnTo>
                  <a:lnTo>
                    <a:pt x="48" y="176"/>
                  </a:lnTo>
                  <a:cubicBezTo>
                    <a:pt x="48" y="163"/>
                    <a:pt x="59" y="152"/>
                    <a:pt x="72" y="152"/>
                  </a:cubicBezTo>
                  <a:cubicBezTo>
                    <a:pt x="86" y="152"/>
                    <a:pt x="96" y="163"/>
                    <a:pt x="96" y="176"/>
                  </a:cubicBezTo>
                  <a:lnTo>
                    <a:pt x="96" y="200"/>
                  </a:lnTo>
                  <a:cubicBezTo>
                    <a:pt x="96" y="214"/>
                    <a:pt x="86" y="224"/>
                    <a:pt x="72" y="224"/>
                  </a:cubicBezTo>
                  <a:cubicBezTo>
                    <a:pt x="59" y="224"/>
                    <a:pt x="48" y="214"/>
                    <a:pt x="48" y="200"/>
                  </a:cubicBezTo>
                  <a:lnTo>
                    <a:pt x="48" y="176"/>
                  </a:lnTo>
                  <a:lnTo>
                    <a:pt x="48" y="152"/>
                  </a:lnTo>
                  <a:lnTo>
                    <a:pt x="48" y="128"/>
                  </a:lnTo>
                  <a:lnTo>
                    <a:pt x="48" y="104"/>
                  </a:lnTo>
                  <a:cubicBezTo>
                    <a:pt x="48" y="91"/>
                    <a:pt x="59" y="80"/>
                    <a:pt x="72" y="80"/>
                  </a:cubicBezTo>
                  <a:lnTo>
                    <a:pt x="80" y="80"/>
                  </a:lnTo>
                  <a:lnTo>
                    <a:pt x="56" y="104"/>
                  </a:lnTo>
                  <a:lnTo>
                    <a:pt x="56" y="72"/>
                  </a:lnTo>
                  <a:lnTo>
                    <a:pt x="56" y="48"/>
                  </a:lnTo>
                  <a:lnTo>
                    <a:pt x="56" y="24"/>
                  </a:lnTo>
                  <a:cubicBezTo>
                    <a:pt x="56" y="11"/>
                    <a:pt x="67" y="0"/>
                    <a:pt x="80" y="0"/>
                  </a:cubicBezTo>
                  <a:lnTo>
                    <a:pt x="88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4" y="0"/>
                  </a:lnTo>
                  <a:lnTo>
                    <a:pt x="152" y="0"/>
                  </a:lnTo>
                  <a:lnTo>
                    <a:pt x="160" y="0"/>
                  </a:lnTo>
                  <a:lnTo>
                    <a:pt x="168" y="0"/>
                  </a:lnTo>
                  <a:cubicBezTo>
                    <a:pt x="182" y="0"/>
                    <a:pt x="192" y="11"/>
                    <a:pt x="192" y="24"/>
                  </a:cubicBezTo>
                  <a:lnTo>
                    <a:pt x="192" y="104"/>
                  </a:lnTo>
                  <a:lnTo>
                    <a:pt x="192" y="176"/>
                  </a:lnTo>
                  <a:lnTo>
                    <a:pt x="192" y="304"/>
                  </a:lnTo>
                  <a:lnTo>
                    <a:pt x="192" y="440"/>
                  </a:lnTo>
                  <a:lnTo>
                    <a:pt x="192" y="568"/>
                  </a:lnTo>
                  <a:lnTo>
                    <a:pt x="192" y="696"/>
                  </a:lnTo>
                  <a:lnTo>
                    <a:pt x="192" y="824"/>
                  </a:lnTo>
                  <a:lnTo>
                    <a:pt x="192" y="928"/>
                  </a:lnTo>
                  <a:lnTo>
                    <a:pt x="192" y="1056"/>
                  </a:lnTo>
                  <a:lnTo>
                    <a:pt x="192" y="1160"/>
                  </a:lnTo>
                  <a:lnTo>
                    <a:pt x="192" y="1264"/>
                  </a:lnTo>
                  <a:lnTo>
                    <a:pt x="192" y="1368"/>
                  </a:lnTo>
                  <a:lnTo>
                    <a:pt x="192" y="1472"/>
                  </a:lnTo>
                  <a:lnTo>
                    <a:pt x="192" y="1576"/>
                  </a:lnTo>
                  <a:lnTo>
                    <a:pt x="192" y="1680"/>
                  </a:lnTo>
                  <a:lnTo>
                    <a:pt x="200" y="1807"/>
                  </a:lnTo>
                  <a:lnTo>
                    <a:pt x="200" y="1936"/>
                  </a:lnTo>
                  <a:lnTo>
                    <a:pt x="200" y="2040"/>
                  </a:lnTo>
                  <a:lnTo>
                    <a:pt x="200" y="2144"/>
                  </a:lnTo>
                  <a:lnTo>
                    <a:pt x="200" y="2248"/>
                  </a:lnTo>
                  <a:lnTo>
                    <a:pt x="200" y="2352"/>
                  </a:lnTo>
                  <a:lnTo>
                    <a:pt x="200" y="2456"/>
                  </a:lnTo>
                  <a:lnTo>
                    <a:pt x="200" y="2560"/>
                  </a:lnTo>
                  <a:lnTo>
                    <a:pt x="200" y="2688"/>
                  </a:lnTo>
                  <a:lnTo>
                    <a:pt x="200" y="2792"/>
                  </a:lnTo>
                  <a:lnTo>
                    <a:pt x="200" y="2920"/>
                  </a:lnTo>
                  <a:lnTo>
                    <a:pt x="200" y="3048"/>
                  </a:lnTo>
                  <a:lnTo>
                    <a:pt x="200" y="3176"/>
                  </a:lnTo>
                  <a:lnTo>
                    <a:pt x="200" y="3280"/>
                  </a:lnTo>
                  <a:lnTo>
                    <a:pt x="200" y="3384"/>
                  </a:lnTo>
                  <a:lnTo>
                    <a:pt x="200" y="3464"/>
                  </a:lnTo>
                  <a:lnTo>
                    <a:pt x="200" y="3568"/>
                  </a:lnTo>
                  <a:lnTo>
                    <a:pt x="200" y="3640"/>
                  </a:lnTo>
                  <a:lnTo>
                    <a:pt x="200" y="3720"/>
                  </a:lnTo>
                  <a:lnTo>
                    <a:pt x="200" y="3776"/>
                  </a:lnTo>
                  <a:lnTo>
                    <a:pt x="200" y="3848"/>
                  </a:lnTo>
                  <a:lnTo>
                    <a:pt x="200" y="3928"/>
                  </a:lnTo>
                  <a:lnTo>
                    <a:pt x="200" y="4008"/>
                  </a:lnTo>
                  <a:lnTo>
                    <a:pt x="200" y="4080"/>
                  </a:lnTo>
                  <a:lnTo>
                    <a:pt x="200" y="4160"/>
                  </a:lnTo>
                  <a:lnTo>
                    <a:pt x="200" y="4240"/>
                  </a:lnTo>
                  <a:lnTo>
                    <a:pt x="200" y="4344"/>
                  </a:lnTo>
                  <a:lnTo>
                    <a:pt x="200" y="4416"/>
                  </a:lnTo>
                  <a:lnTo>
                    <a:pt x="200" y="4496"/>
                  </a:lnTo>
                  <a:lnTo>
                    <a:pt x="200" y="4493"/>
                  </a:lnTo>
                  <a:lnTo>
                    <a:pt x="208" y="4549"/>
                  </a:lnTo>
                  <a:cubicBezTo>
                    <a:pt x="208" y="4550"/>
                    <a:pt x="208" y="4551"/>
                    <a:pt x="208" y="4552"/>
                  </a:cubicBezTo>
                  <a:lnTo>
                    <a:pt x="208" y="4624"/>
                  </a:lnTo>
                  <a:lnTo>
                    <a:pt x="208" y="4680"/>
                  </a:lnTo>
                  <a:lnTo>
                    <a:pt x="208" y="4752"/>
                  </a:lnTo>
                  <a:lnTo>
                    <a:pt x="208" y="4808"/>
                  </a:lnTo>
                  <a:lnTo>
                    <a:pt x="208" y="4888"/>
                  </a:lnTo>
                  <a:lnTo>
                    <a:pt x="208" y="4960"/>
                  </a:lnTo>
                  <a:lnTo>
                    <a:pt x="208" y="5040"/>
                  </a:lnTo>
                  <a:lnTo>
                    <a:pt x="208" y="5120"/>
                  </a:lnTo>
                  <a:lnTo>
                    <a:pt x="208" y="5192"/>
                  </a:lnTo>
                  <a:lnTo>
                    <a:pt x="208" y="5272"/>
                  </a:lnTo>
                  <a:lnTo>
                    <a:pt x="208" y="5376"/>
                  </a:lnTo>
                  <a:lnTo>
                    <a:pt x="208" y="5432"/>
                  </a:lnTo>
                  <a:lnTo>
                    <a:pt x="208" y="5504"/>
                  </a:lnTo>
                  <a:lnTo>
                    <a:pt x="208" y="5584"/>
                  </a:lnTo>
                  <a:lnTo>
                    <a:pt x="208" y="5664"/>
                  </a:lnTo>
                  <a:lnTo>
                    <a:pt x="208" y="5712"/>
                  </a:lnTo>
                  <a:lnTo>
                    <a:pt x="208" y="5792"/>
                  </a:lnTo>
                  <a:lnTo>
                    <a:pt x="208" y="5864"/>
                  </a:lnTo>
                  <a:lnTo>
                    <a:pt x="208" y="5920"/>
                  </a:lnTo>
                  <a:lnTo>
                    <a:pt x="208" y="6000"/>
                  </a:lnTo>
                  <a:lnTo>
                    <a:pt x="208" y="6048"/>
                  </a:lnTo>
                  <a:lnTo>
                    <a:pt x="208" y="6104"/>
                  </a:lnTo>
                  <a:lnTo>
                    <a:pt x="208" y="6152"/>
                  </a:lnTo>
                  <a:lnTo>
                    <a:pt x="208" y="6208"/>
                  </a:lnTo>
                  <a:lnTo>
                    <a:pt x="208" y="6256"/>
                  </a:lnTo>
                  <a:lnTo>
                    <a:pt x="208" y="6304"/>
                  </a:lnTo>
                  <a:lnTo>
                    <a:pt x="208" y="6360"/>
                  </a:lnTo>
                  <a:lnTo>
                    <a:pt x="208" y="6408"/>
                  </a:lnTo>
                  <a:lnTo>
                    <a:pt x="208" y="6405"/>
                  </a:lnTo>
                  <a:lnTo>
                    <a:pt x="216" y="6461"/>
                  </a:lnTo>
                  <a:cubicBezTo>
                    <a:pt x="216" y="6462"/>
                    <a:pt x="216" y="6463"/>
                    <a:pt x="216" y="6464"/>
                  </a:cubicBezTo>
                  <a:lnTo>
                    <a:pt x="216" y="6512"/>
                  </a:lnTo>
                  <a:lnTo>
                    <a:pt x="216" y="6568"/>
                  </a:lnTo>
                  <a:lnTo>
                    <a:pt x="216" y="6616"/>
                  </a:lnTo>
                  <a:lnTo>
                    <a:pt x="216" y="6672"/>
                  </a:lnTo>
                  <a:lnTo>
                    <a:pt x="216" y="6720"/>
                  </a:lnTo>
                  <a:lnTo>
                    <a:pt x="216" y="6776"/>
                  </a:lnTo>
                  <a:lnTo>
                    <a:pt x="216" y="6848"/>
                  </a:lnTo>
                  <a:lnTo>
                    <a:pt x="216" y="6904"/>
                  </a:lnTo>
                  <a:lnTo>
                    <a:pt x="216" y="6952"/>
                  </a:lnTo>
                  <a:lnTo>
                    <a:pt x="216" y="7008"/>
                  </a:lnTo>
                  <a:lnTo>
                    <a:pt x="216" y="7056"/>
                  </a:lnTo>
                  <a:lnTo>
                    <a:pt x="216" y="7112"/>
                  </a:lnTo>
                  <a:lnTo>
                    <a:pt x="216" y="7160"/>
                  </a:lnTo>
                  <a:lnTo>
                    <a:pt x="216" y="7216"/>
                  </a:lnTo>
                  <a:lnTo>
                    <a:pt x="216" y="7264"/>
                  </a:lnTo>
                  <a:lnTo>
                    <a:pt x="216" y="7320"/>
                  </a:lnTo>
                  <a:lnTo>
                    <a:pt x="216" y="7368"/>
                  </a:lnTo>
                  <a:lnTo>
                    <a:pt x="216" y="7416"/>
                  </a:lnTo>
                  <a:lnTo>
                    <a:pt x="216" y="7472"/>
                  </a:lnTo>
                  <a:lnTo>
                    <a:pt x="216" y="7520"/>
                  </a:lnTo>
                  <a:lnTo>
                    <a:pt x="216" y="7552"/>
                  </a:lnTo>
                  <a:lnTo>
                    <a:pt x="216" y="7600"/>
                  </a:lnTo>
                  <a:lnTo>
                    <a:pt x="216" y="7656"/>
                  </a:lnTo>
                  <a:lnTo>
                    <a:pt x="216" y="7680"/>
                  </a:lnTo>
                  <a:lnTo>
                    <a:pt x="216" y="7704"/>
                  </a:lnTo>
                  <a:lnTo>
                    <a:pt x="216" y="7728"/>
                  </a:lnTo>
                  <a:lnTo>
                    <a:pt x="216" y="7752"/>
                  </a:lnTo>
                  <a:lnTo>
                    <a:pt x="216" y="7747"/>
                  </a:lnTo>
                  <a:lnTo>
                    <a:pt x="224" y="7779"/>
                  </a:lnTo>
                  <a:cubicBezTo>
                    <a:pt x="224" y="7781"/>
                    <a:pt x="224" y="7783"/>
                    <a:pt x="224" y="7784"/>
                  </a:cubicBezTo>
                  <a:lnTo>
                    <a:pt x="224" y="7808"/>
                  </a:lnTo>
                  <a:lnTo>
                    <a:pt x="224" y="7832"/>
                  </a:lnTo>
                  <a:lnTo>
                    <a:pt x="224" y="7856"/>
                  </a:lnTo>
                  <a:lnTo>
                    <a:pt x="224" y="7912"/>
                  </a:lnTo>
                  <a:lnTo>
                    <a:pt x="224" y="7936"/>
                  </a:lnTo>
                  <a:lnTo>
                    <a:pt x="224" y="7960"/>
                  </a:lnTo>
                  <a:lnTo>
                    <a:pt x="224" y="8016"/>
                  </a:lnTo>
                  <a:lnTo>
                    <a:pt x="224" y="8040"/>
                  </a:lnTo>
                  <a:lnTo>
                    <a:pt x="224" y="8064"/>
                  </a:lnTo>
                  <a:lnTo>
                    <a:pt x="224" y="8096"/>
                  </a:lnTo>
                  <a:lnTo>
                    <a:pt x="224" y="8144"/>
                  </a:lnTo>
                  <a:lnTo>
                    <a:pt x="224" y="8168"/>
                  </a:lnTo>
                  <a:lnTo>
                    <a:pt x="224" y="8192"/>
                  </a:lnTo>
                  <a:lnTo>
                    <a:pt x="224" y="8224"/>
                  </a:lnTo>
                  <a:lnTo>
                    <a:pt x="224" y="8248"/>
                  </a:lnTo>
                  <a:lnTo>
                    <a:pt x="224" y="8272"/>
                  </a:lnTo>
                  <a:lnTo>
                    <a:pt x="224" y="8296"/>
                  </a:lnTo>
                  <a:lnTo>
                    <a:pt x="224" y="8328"/>
                  </a:lnTo>
                  <a:lnTo>
                    <a:pt x="224" y="8352"/>
                  </a:lnTo>
                  <a:lnTo>
                    <a:pt x="224" y="8376"/>
                  </a:lnTo>
                  <a:lnTo>
                    <a:pt x="224" y="8400"/>
                  </a:lnTo>
                  <a:lnTo>
                    <a:pt x="224" y="8432"/>
                  </a:lnTo>
                  <a:lnTo>
                    <a:pt x="224" y="8456"/>
                  </a:lnTo>
                  <a:lnTo>
                    <a:pt x="224" y="8480"/>
                  </a:lnTo>
                  <a:lnTo>
                    <a:pt x="224" y="8504"/>
                  </a:lnTo>
                  <a:lnTo>
                    <a:pt x="224" y="8528"/>
                  </a:lnTo>
                  <a:lnTo>
                    <a:pt x="200" y="8504"/>
                  </a:lnTo>
                  <a:lnTo>
                    <a:pt x="208" y="8504"/>
                  </a:lnTo>
                  <a:cubicBezTo>
                    <a:pt x="222" y="8504"/>
                    <a:pt x="232" y="8515"/>
                    <a:pt x="232" y="8528"/>
                  </a:cubicBezTo>
                  <a:lnTo>
                    <a:pt x="232" y="8560"/>
                  </a:lnTo>
                  <a:lnTo>
                    <a:pt x="232" y="8584"/>
                  </a:lnTo>
                  <a:lnTo>
                    <a:pt x="232" y="8608"/>
                  </a:lnTo>
                  <a:lnTo>
                    <a:pt x="232" y="8632"/>
                  </a:lnTo>
                  <a:cubicBezTo>
                    <a:pt x="232" y="8646"/>
                    <a:pt x="222" y="8656"/>
                    <a:pt x="208" y="8656"/>
                  </a:cubicBezTo>
                  <a:cubicBezTo>
                    <a:pt x="195" y="8656"/>
                    <a:pt x="184" y="8646"/>
                    <a:pt x="184" y="8632"/>
                  </a:cubicBezTo>
                  <a:lnTo>
                    <a:pt x="184" y="8608"/>
                  </a:lnTo>
                  <a:lnTo>
                    <a:pt x="184" y="8584"/>
                  </a:lnTo>
                  <a:lnTo>
                    <a:pt x="184" y="8560"/>
                  </a:lnTo>
                  <a:lnTo>
                    <a:pt x="184" y="8528"/>
                  </a:lnTo>
                  <a:lnTo>
                    <a:pt x="208" y="8552"/>
                  </a:lnTo>
                  <a:lnTo>
                    <a:pt x="200" y="8552"/>
                  </a:lnTo>
                  <a:cubicBezTo>
                    <a:pt x="187" y="8552"/>
                    <a:pt x="176" y="8542"/>
                    <a:pt x="176" y="8528"/>
                  </a:cubicBezTo>
                  <a:lnTo>
                    <a:pt x="176" y="8504"/>
                  </a:lnTo>
                  <a:lnTo>
                    <a:pt x="176" y="8480"/>
                  </a:lnTo>
                  <a:lnTo>
                    <a:pt x="176" y="8456"/>
                  </a:lnTo>
                  <a:lnTo>
                    <a:pt x="176" y="8432"/>
                  </a:lnTo>
                  <a:lnTo>
                    <a:pt x="176" y="8400"/>
                  </a:lnTo>
                  <a:lnTo>
                    <a:pt x="176" y="8376"/>
                  </a:lnTo>
                  <a:lnTo>
                    <a:pt x="176" y="8352"/>
                  </a:lnTo>
                  <a:lnTo>
                    <a:pt x="176" y="8328"/>
                  </a:lnTo>
                  <a:lnTo>
                    <a:pt x="176" y="8296"/>
                  </a:lnTo>
                  <a:lnTo>
                    <a:pt x="176" y="8272"/>
                  </a:lnTo>
                  <a:lnTo>
                    <a:pt x="176" y="8248"/>
                  </a:lnTo>
                  <a:lnTo>
                    <a:pt x="176" y="8224"/>
                  </a:lnTo>
                  <a:lnTo>
                    <a:pt x="176" y="8192"/>
                  </a:lnTo>
                  <a:lnTo>
                    <a:pt x="176" y="8168"/>
                  </a:lnTo>
                  <a:lnTo>
                    <a:pt x="176" y="8144"/>
                  </a:lnTo>
                  <a:lnTo>
                    <a:pt x="176" y="8096"/>
                  </a:lnTo>
                  <a:lnTo>
                    <a:pt x="176" y="8064"/>
                  </a:lnTo>
                  <a:lnTo>
                    <a:pt x="176" y="8040"/>
                  </a:lnTo>
                  <a:lnTo>
                    <a:pt x="176" y="8016"/>
                  </a:lnTo>
                  <a:lnTo>
                    <a:pt x="176" y="7960"/>
                  </a:lnTo>
                  <a:lnTo>
                    <a:pt x="176" y="7936"/>
                  </a:lnTo>
                  <a:lnTo>
                    <a:pt x="176" y="7912"/>
                  </a:lnTo>
                  <a:lnTo>
                    <a:pt x="176" y="7856"/>
                  </a:lnTo>
                  <a:lnTo>
                    <a:pt x="176" y="7832"/>
                  </a:lnTo>
                  <a:lnTo>
                    <a:pt x="176" y="7808"/>
                  </a:lnTo>
                  <a:lnTo>
                    <a:pt x="176" y="7784"/>
                  </a:lnTo>
                  <a:lnTo>
                    <a:pt x="177" y="7790"/>
                  </a:lnTo>
                  <a:lnTo>
                    <a:pt x="169" y="7758"/>
                  </a:lnTo>
                  <a:cubicBezTo>
                    <a:pt x="169" y="7756"/>
                    <a:pt x="168" y="7754"/>
                    <a:pt x="168" y="7752"/>
                  </a:cubicBezTo>
                  <a:lnTo>
                    <a:pt x="168" y="7728"/>
                  </a:lnTo>
                  <a:lnTo>
                    <a:pt x="168" y="7704"/>
                  </a:lnTo>
                  <a:lnTo>
                    <a:pt x="168" y="7680"/>
                  </a:lnTo>
                  <a:lnTo>
                    <a:pt x="168" y="7656"/>
                  </a:lnTo>
                  <a:lnTo>
                    <a:pt x="168" y="7600"/>
                  </a:lnTo>
                  <a:lnTo>
                    <a:pt x="168" y="7552"/>
                  </a:lnTo>
                  <a:lnTo>
                    <a:pt x="168" y="7520"/>
                  </a:lnTo>
                  <a:lnTo>
                    <a:pt x="168" y="7472"/>
                  </a:lnTo>
                  <a:lnTo>
                    <a:pt x="168" y="7416"/>
                  </a:lnTo>
                  <a:lnTo>
                    <a:pt x="168" y="7368"/>
                  </a:lnTo>
                  <a:lnTo>
                    <a:pt x="168" y="7320"/>
                  </a:lnTo>
                  <a:lnTo>
                    <a:pt x="168" y="7264"/>
                  </a:lnTo>
                  <a:lnTo>
                    <a:pt x="168" y="7216"/>
                  </a:lnTo>
                  <a:lnTo>
                    <a:pt x="168" y="7160"/>
                  </a:lnTo>
                  <a:lnTo>
                    <a:pt x="168" y="7112"/>
                  </a:lnTo>
                  <a:lnTo>
                    <a:pt x="168" y="7056"/>
                  </a:lnTo>
                  <a:lnTo>
                    <a:pt x="168" y="7008"/>
                  </a:lnTo>
                  <a:lnTo>
                    <a:pt x="168" y="6952"/>
                  </a:lnTo>
                  <a:lnTo>
                    <a:pt x="168" y="6904"/>
                  </a:lnTo>
                  <a:lnTo>
                    <a:pt x="168" y="6848"/>
                  </a:lnTo>
                  <a:lnTo>
                    <a:pt x="168" y="6776"/>
                  </a:lnTo>
                  <a:lnTo>
                    <a:pt x="168" y="6720"/>
                  </a:lnTo>
                  <a:lnTo>
                    <a:pt x="168" y="6672"/>
                  </a:lnTo>
                  <a:lnTo>
                    <a:pt x="168" y="6616"/>
                  </a:lnTo>
                  <a:lnTo>
                    <a:pt x="168" y="6568"/>
                  </a:lnTo>
                  <a:lnTo>
                    <a:pt x="168" y="6512"/>
                  </a:lnTo>
                  <a:lnTo>
                    <a:pt x="168" y="6464"/>
                  </a:lnTo>
                  <a:lnTo>
                    <a:pt x="169" y="6468"/>
                  </a:lnTo>
                  <a:lnTo>
                    <a:pt x="161" y="6412"/>
                  </a:lnTo>
                  <a:cubicBezTo>
                    <a:pt x="161" y="6411"/>
                    <a:pt x="160" y="6410"/>
                    <a:pt x="160" y="6408"/>
                  </a:cubicBezTo>
                  <a:lnTo>
                    <a:pt x="160" y="6360"/>
                  </a:lnTo>
                  <a:lnTo>
                    <a:pt x="160" y="6304"/>
                  </a:lnTo>
                  <a:lnTo>
                    <a:pt x="160" y="6256"/>
                  </a:lnTo>
                  <a:lnTo>
                    <a:pt x="160" y="6208"/>
                  </a:lnTo>
                  <a:lnTo>
                    <a:pt x="160" y="6152"/>
                  </a:lnTo>
                  <a:lnTo>
                    <a:pt x="160" y="6104"/>
                  </a:lnTo>
                  <a:lnTo>
                    <a:pt x="160" y="6048"/>
                  </a:lnTo>
                  <a:lnTo>
                    <a:pt x="160" y="6000"/>
                  </a:lnTo>
                  <a:lnTo>
                    <a:pt x="160" y="5920"/>
                  </a:lnTo>
                  <a:lnTo>
                    <a:pt x="160" y="5864"/>
                  </a:lnTo>
                  <a:lnTo>
                    <a:pt x="160" y="5792"/>
                  </a:lnTo>
                  <a:lnTo>
                    <a:pt x="160" y="5712"/>
                  </a:lnTo>
                  <a:lnTo>
                    <a:pt x="160" y="5664"/>
                  </a:lnTo>
                  <a:lnTo>
                    <a:pt x="160" y="5584"/>
                  </a:lnTo>
                  <a:lnTo>
                    <a:pt x="160" y="5504"/>
                  </a:lnTo>
                  <a:lnTo>
                    <a:pt x="160" y="5432"/>
                  </a:lnTo>
                  <a:lnTo>
                    <a:pt x="160" y="5376"/>
                  </a:lnTo>
                  <a:lnTo>
                    <a:pt x="160" y="5272"/>
                  </a:lnTo>
                  <a:lnTo>
                    <a:pt x="160" y="5192"/>
                  </a:lnTo>
                  <a:lnTo>
                    <a:pt x="160" y="5120"/>
                  </a:lnTo>
                  <a:lnTo>
                    <a:pt x="160" y="5040"/>
                  </a:lnTo>
                  <a:lnTo>
                    <a:pt x="160" y="4960"/>
                  </a:lnTo>
                  <a:lnTo>
                    <a:pt x="160" y="4888"/>
                  </a:lnTo>
                  <a:lnTo>
                    <a:pt x="160" y="4808"/>
                  </a:lnTo>
                  <a:lnTo>
                    <a:pt x="160" y="4752"/>
                  </a:lnTo>
                  <a:lnTo>
                    <a:pt x="160" y="4680"/>
                  </a:lnTo>
                  <a:lnTo>
                    <a:pt x="160" y="4624"/>
                  </a:lnTo>
                  <a:lnTo>
                    <a:pt x="160" y="4552"/>
                  </a:lnTo>
                  <a:lnTo>
                    <a:pt x="161" y="4556"/>
                  </a:lnTo>
                  <a:lnTo>
                    <a:pt x="153" y="4500"/>
                  </a:lnTo>
                  <a:cubicBezTo>
                    <a:pt x="153" y="4499"/>
                    <a:pt x="152" y="4498"/>
                    <a:pt x="152" y="4496"/>
                  </a:cubicBezTo>
                  <a:lnTo>
                    <a:pt x="152" y="4416"/>
                  </a:lnTo>
                  <a:lnTo>
                    <a:pt x="152" y="4344"/>
                  </a:lnTo>
                  <a:lnTo>
                    <a:pt x="152" y="4240"/>
                  </a:lnTo>
                  <a:lnTo>
                    <a:pt x="152" y="4160"/>
                  </a:lnTo>
                  <a:lnTo>
                    <a:pt x="152" y="4080"/>
                  </a:lnTo>
                  <a:lnTo>
                    <a:pt x="152" y="4008"/>
                  </a:lnTo>
                  <a:lnTo>
                    <a:pt x="152" y="3928"/>
                  </a:lnTo>
                  <a:lnTo>
                    <a:pt x="152" y="3848"/>
                  </a:lnTo>
                  <a:lnTo>
                    <a:pt x="152" y="3776"/>
                  </a:lnTo>
                  <a:lnTo>
                    <a:pt x="152" y="3720"/>
                  </a:lnTo>
                  <a:lnTo>
                    <a:pt x="152" y="3640"/>
                  </a:lnTo>
                  <a:lnTo>
                    <a:pt x="152" y="3568"/>
                  </a:lnTo>
                  <a:lnTo>
                    <a:pt x="152" y="3464"/>
                  </a:lnTo>
                  <a:lnTo>
                    <a:pt x="152" y="3384"/>
                  </a:lnTo>
                  <a:lnTo>
                    <a:pt x="152" y="3280"/>
                  </a:lnTo>
                  <a:lnTo>
                    <a:pt x="152" y="3176"/>
                  </a:lnTo>
                  <a:lnTo>
                    <a:pt x="152" y="3048"/>
                  </a:lnTo>
                  <a:lnTo>
                    <a:pt x="152" y="2920"/>
                  </a:lnTo>
                  <a:lnTo>
                    <a:pt x="152" y="2792"/>
                  </a:lnTo>
                  <a:lnTo>
                    <a:pt x="152" y="2688"/>
                  </a:lnTo>
                  <a:lnTo>
                    <a:pt x="152" y="2560"/>
                  </a:lnTo>
                  <a:lnTo>
                    <a:pt x="152" y="2456"/>
                  </a:lnTo>
                  <a:lnTo>
                    <a:pt x="152" y="2352"/>
                  </a:lnTo>
                  <a:lnTo>
                    <a:pt x="152" y="2248"/>
                  </a:lnTo>
                  <a:lnTo>
                    <a:pt x="152" y="2144"/>
                  </a:lnTo>
                  <a:lnTo>
                    <a:pt x="152" y="2040"/>
                  </a:lnTo>
                  <a:lnTo>
                    <a:pt x="152" y="1936"/>
                  </a:lnTo>
                  <a:lnTo>
                    <a:pt x="153" y="1810"/>
                  </a:lnTo>
                  <a:lnTo>
                    <a:pt x="144" y="1680"/>
                  </a:lnTo>
                  <a:lnTo>
                    <a:pt x="144" y="1576"/>
                  </a:lnTo>
                  <a:lnTo>
                    <a:pt x="144" y="1472"/>
                  </a:lnTo>
                  <a:lnTo>
                    <a:pt x="144" y="1368"/>
                  </a:lnTo>
                  <a:lnTo>
                    <a:pt x="144" y="1264"/>
                  </a:lnTo>
                  <a:lnTo>
                    <a:pt x="144" y="1160"/>
                  </a:lnTo>
                  <a:lnTo>
                    <a:pt x="144" y="1056"/>
                  </a:lnTo>
                  <a:lnTo>
                    <a:pt x="144" y="928"/>
                  </a:lnTo>
                  <a:lnTo>
                    <a:pt x="144" y="824"/>
                  </a:lnTo>
                  <a:lnTo>
                    <a:pt x="144" y="696"/>
                  </a:lnTo>
                  <a:lnTo>
                    <a:pt x="144" y="568"/>
                  </a:lnTo>
                  <a:lnTo>
                    <a:pt x="144" y="440"/>
                  </a:lnTo>
                  <a:lnTo>
                    <a:pt x="144" y="304"/>
                  </a:lnTo>
                  <a:lnTo>
                    <a:pt x="144" y="176"/>
                  </a:lnTo>
                  <a:lnTo>
                    <a:pt x="144" y="104"/>
                  </a:lnTo>
                  <a:lnTo>
                    <a:pt x="144" y="24"/>
                  </a:lnTo>
                  <a:lnTo>
                    <a:pt x="168" y="48"/>
                  </a:lnTo>
                  <a:lnTo>
                    <a:pt x="160" y="48"/>
                  </a:lnTo>
                  <a:lnTo>
                    <a:pt x="152" y="48"/>
                  </a:lnTo>
                  <a:lnTo>
                    <a:pt x="144" y="48"/>
                  </a:lnTo>
                  <a:lnTo>
                    <a:pt x="136" y="48"/>
                  </a:lnTo>
                  <a:lnTo>
                    <a:pt x="128" y="48"/>
                  </a:lnTo>
                  <a:lnTo>
                    <a:pt x="120" y="48"/>
                  </a:lnTo>
                  <a:lnTo>
                    <a:pt x="112" y="48"/>
                  </a:lnTo>
                  <a:lnTo>
                    <a:pt x="104" y="48"/>
                  </a:lnTo>
                  <a:lnTo>
                    <a:pt x="96" y="48"/>
                  </a:lnTo>
                  <a:lnTo>
                    <a:pt x="88" y="48"/>
                  </a:lnTo>
                  <a:lnTo>
                    <a:pt x="80" y="48"/>
                  </a:lnTo>
                  <a:lnTo>
                    <a:pt x="104" y="24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104" y="104"/>
                  </a:lnTo>
                  <a:cubicBezTo>
                    <a:pt x="104" y="118"/>
                    <a:pt x="94" y="128"/>
                    <a:pt x="80" y="128"/>
                  </a:cubicBezTo>
                  <a:lnTo>
                    <a:pt x="72" y="128"/>
                  </a:lnTo>
                  <a:lnTo>
                    <a:pt x="96" y="104"/>
                  </a:lnTo>
                  <a:lnTo>
                    <a:pt x="96" y="128"/>
                  </a:lnTo>
                  <a:lnTo>
                    <a:pt x="96" y="152"/>
                  </a:lnTo>
                  <a:lnTo>
                    <a:pt x="96" y="176"/>
                  </a:lnTo>
                  <a:lnTo>
                    <a:pt x="96" y="200"/>
                  </a:lnTo>
                  <a:lnTo>
                    <a:pt x="48" y="200"/>
                  </a:lnTo>
                  <a:lnTo>
                    <a:pt x="48" y="176"/>
                  </a:lnTo>
                  <a:lnTo>
                    <a:pt x="96" y="176"/>
                  </a:lnTo>
                  <a:lnTo>
                    <a:pt x="96" y="200"/>
                  </a:lnTo>
                  <a:lnTo>
                    <a:pt x="96" y="232"/>
                  </a:lnTo>
                  <a:lnTo>
                    <a:pt x="96" y="256"/>
                  </a:lnTo>
                  <a:lnTo>
                    <a:pt x="96" y="280"/>
                  </a:lnTo>
                  <a:lnTo>
                    <a:pt x="48" y="280"/>
                  </a:lnTo>
                  <a:lnTo>
                    <a:pt x="48" y="256"/>
                  </a:lnTo>
                  <a:lnTo>
                    <a:pt x="95" y="264"/>
                  </a:lnTo>
                  <a:lnTo>
                    <a:pt x="87" y="288"/>
                  </a:lnTo>
                  <a:lnTo>
                    <a:pt x="88" y="280"/>
                  </a:lnTo>
                  <a:lnTo>
                    <a:pt x="88" y="304"/>
                  </a:lnTo>
                  <a:lnTo>
                    <a:pt x="88" y="336"/>
                  </a:lnTo>
                  <a:lnTo>
                    <a:pt x="88" y="360"/>
                  </a:lnTo>
                  <a:lnTo>
                    <a:pt x="40" y="360"/>
                  </a:lnTo>
                  <a:lnTo>
                    <a:pt x="40" y="336"/>
                  </a:lnTo>
                  <a:lnTo>
                    <a:pt x="64" y="360"/>
                  </a:lnTo>
                  <a:lnTo>
                    <a:pt x="56" y="360"/>
                  </a:lnTo>
                  <a:lnTo>
                    <a:pt x="80" y="336"/>
                  </a:lnTo>
                  <a:lnTo>
                    <a:pt x="80" y="360"/>
                  </a:lnTo>
                  <a:lnTo>
                    <a:pt x="80" y="384"/>
                  </a:lnTo>
                  <a:lnTo>
                    <a:pt x="80" y="408"/>
                  </a:lnTo>
                  <a:lnTo>
                    <a:pt x="80" y="440"/>
                  </a:lnTo>
                  <a:lnTo>
                    <a:pt x="32" y="440"/>
                  </a:lnTo>
                  <a:lnTo>
                    <a:pt x="32" y="408"/>
                  </a:lnTo>
                  <a:lnTo>
                    <a:pt x="80" y="408"/>
                  </a:lnTo>
                  <a:lnTo>
                    <a:pt x="80" y="440"/>
                  </a:lnTo>
                  <a:lnTo>
                    <a:pt x="80" y="464"/>
                  </a:lnTo>
                  <a:lnTo>
                    <a:pt x="80" y="488"/>
                  </a:lnTo>
                  <a:lnTo>
                    <a:pt x="80" y="512"/>
                  </a:lnTo>
                  <a:cubicBezTo>
                    <a:pt x="80" y="526"/>
                    <a:pt x="70" y="536"/>
                    <a:pt x="56" y="536"/>
                  </a:cubicBezTo>
                  <a:lnTo>
                    <a:pt x="48" y="536"/>
                  </a:lnTo>
                  <a:lnTo>
                    <a:pt x="72" y="512"/>
                  </a:lnTo>
                  <a:lnTo>
                    <a:pt x="72" y="544"/>
                  </a:lnTo>
                  <a:lnTo>
                    <a:pt x="72" y="568"/>
                  </a:lnTo>
                  <a:lnTo>
                    <a:pt x="72" y="592"/>
                  </a:lnTo>
                  <a:lnTo>
                    <a:pt x="72" y="616"/>
                  </a:lnTo>
                  <a:lnTo>
                    <a:pt x="72" y="640"/>
                  </a:lnTo>
                  <a:lnTo>
                    <a:pt x="72" y="672"/>
                  </a:lnTo>
                  <a:lnTo>
                    <a:pt x="24" y="672"/>
                  </a:lnTo>
                  <a:lnTo>
                    <a:pt x="24" y="640"/>
                  </a:lnTo>
                  <a:lnTo>
                    <a:pt x="72" y="640"/>
                  </a:lnTo>
                  <a:lnTo>
                    <a:pt x="72" y="672"/>
                  </a:lnTo>
                  <a:lnTo>
                    <a:pt x="72" y="696"/>
                  </a:lnTo>
                  <a:cubicBezTo>
                    <a:pt x="72" y="710"/>
                    <a:pt x="62" y="720"/>
                    <a:pt x="48" y="720"/>
                  </a:cubicBezTo>
                  <a:lnTo>
                    <a:pt x="40" y="720"/>
                  </a:lnTo>
                  <a:lnTo>
                    <a:pt x="64" y="696"/>
                  </a:lnTo>
                  <a:lnTo>
                    <a:pt x="64" y="720"/>
                  </a:lnTo>
                  <a:lnTo>
                    <a:pt x="64" y="744"/>
                  </a:lnTo>
                  <a:lnTo>
                    <a:pt x="16" y="744"/>
                  </a:lnTo>
                  <a:lnTo>
                    <a:pt x="16" y="720"/>
                  </a:lnTo>
                  <a:lnTo>
                    <a:pt x="64" y="720"/>
                  </a:lnTo>
                  <a:lnTo>
                    <a:pt x="64" y="744"/>
                  </a:lnTo>
                  <a:lnTo>
                    <a:pt x="64" y="776"/>
                  </a:lnTo>
                  <a:lnTo>
                    <a:pt x="64" y="800"/>
                  </a:lnTo>
                  <a:lnTo>
                    <a:pt x="64" y="824"/>
                  </a:lnTo>
                  <a:cubicBezTo>
                    <a:pt x="64" y="838"/>
                    <a:pt x="54" y="848"/>
                    <a:pt x="40" y="848"/>
                  </a:cubicBezTo>
                  <a:lnTo>
                    <a:pt x="32" y="848"/>
                  </a:lnTo>
                  <a:cubicBezTo>
                    <a:pt x="19" y="848"/>
                    <a:pt x="8" y="838"/>
                    <a:pt x="8" y="824"/>
                  </a:cubicBezTo>
                  <a:lnTo>
                    <a:pt x="8" y="800"/>
                  </a:lnTo>
                  <a:lnTo>
                    <a:pt x="56" y="800"/>
                  </a:lnTo>
                  <a:lnTo>
                    <a:pt x="56" y="824"/>
                  </a:lnTo>
                  <a:lnTo>
                    <a:pt x="56" y="848"/>
                  </a:lnTo>
                  <a:lnTo>
                    <a:pt x="56" y="880"/>
                  </a:lnTo>
                  <a:lnTo>
                    <a:pt x="56" y="904"/>
                  </a:lnTo>
                  <a:lnTo>
                    <a:pt x="8" y="904"/>
                  </a:lnTo>
                  <a:lnTo>
                    <a:pt x="8" y="880"/>
                  </a:lnTo>
                  <a:lnTo>
                    <a:pt x="56" y="880"/>
                  </a:lnTo>
                  <a:lnTo>
                    <a:pt x="56" y="904"/>
                  </a:lnTo>
                  <a:cubicBezTo>
                    <a:pt x="56" y="918"/>
                    <a:pt x="46" y="928"/>
                    <a:pt x="32" y="928"/>
                  </a:cubicBezTo>
                  <a:lnTo>
                    <a:pt x="24" y="928"/>
                  </a:lnTo>
                  <a:cubicBezTo>
                    <a:pt x="11" y="928"/>
                    <a:pt x="0" y="918"/>
                    <a:pt x="0" y="904"/>
                  </a:cubicBezTo>
                  <a:cubicBezTo>
                    <a:pt x="0" y="891"/>
                    <a:pt x="11" y="880"/>
                    <a:pt x="24" y="8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0" name="Freeform 52"/>
            <p:cNvSpPr>
              <a:spLocks/>
            </p:cNvSpPr>
            <p:nvPr/>
          </p:nvSpPr>
          <p:spPr bwMode="auto">
            <a:xfrm>
              <a:off x="3693022" y="4800084"/>
              <a:ext cx="31632" cy="685392"/>
            </a:xfrm>
            <a:custGeom>
              <a:avLst/>
              <a:gdLst>
                <a:gd name="T0" fmla="*/ 48 w 264"/>
                <a:gd name="T1" fmla="*/ 3568 h 3698"/>
                <a:gd name="T2" fmla="*/ 64 w 264"/>
                <a:gd name="T3" fmla="*/ 3648 h 3698"/>
                <a:gd name="T4" fmla="*/ 24 w 264"/>
                <a:gd name="T5" fmla="*/ 3648 h 3698"/>
                <a:gd name="T6" fmla="*/ 56 w 264"/>
                <a:gd name="T7" fmla="*/ 3648 h 3698"/>
                <a:gd name="T8" fmla="*/ 72 w 264"/>
                <a:gd name="T9" fmla="*/ 3624 h 3698"/>
                <a:gd name="T10" fmla="*/ 56 w 264"/>
                <a:gd name="T11" fmla="*/ 3672 h 3698"/>
                <a:gd name="T12" fmla="*/ 112 w 264"/>
                <a:gd name="T13" fmla="*/ 3672 h 3698"/>
                <a:gd name="T14" fmla="*/ 96 w 264"/>
                <a:gd name="T15" fmla="*/ 3624 h 3698"/>
                <a:gd name="T16" fmla="*/ 88 w 264"/>
                <a:gd name="T17" fmla="*/ 3648 h 3698"/>
                <a:gd name="T18" fmla="*/ 96 w 264"/>
                <a:gd name="T19" fmla="*/ 3648 h 3698"/>
                <a:gd name="T20" fmla="*/ 96 w 264"/>
                <a:gd name="T21" fmla="*/ 3672 h 3698"/>
                <a:gd name="T22" fmla="*/ 104 w 264"/>
                <a:gd name="T23" fmla="*/ 3600 h 3698"/>
                <a:gd name="T24" fmla="*/ 128 w 264"/>
                <a:gd name="T25" fmla="*/ 3624 h 3698"/>
                <a:gd name="T26" fmla="*/ 144 w 264"/>
                <a:gd name="T27" fmla="*/ 3648 h 3698"/>
                <a:gd name="T28" fmla="*/ 168 w 264"/>
                <a:gd name="T29" fmla="*/ 3672 h 3698"/>
                <a:gd name="T30" fmla="*/ 152 w 264"/>
                <a:gd name="T31" fmla="*/ 3624 h 3698"/>
                <a:gd name="T32" fmla="*/ 136 w 264"/>
                <a:gd name="T33" fmla="*/ 3672 h 3698"/>
                <a:gd name="T34" fmla="*/ 160 w 264"/>
                <a:gd name="T35" fmla="*/ 3696 h 3698"/>
                <a:gd name="T36" fmla="*/ 176 w 264"/>
                <a:gd name="T37" fmla="*/ 3624 h 3698"/>
                <a:gd name="T38" fmla="*/ 160 w 264"/>
                <a:gd name="T39" fmla="*/ 3672 h 3698"/>
                <a:gd name="T40" fmla="*/ 216 w 264"/>
                <a:gd name="T41" fmla="*/ 3672 h 3698"/>
                <a:gd name="T42" fmla="*/ 200 w 264"/>
                <a:gd name="T43" fmla="*/ 3624 h 3698"/>
                <a:gd name="T44" fmla="*/ 176 w 264"/>
                <a:gd name="T45" fmla="*/ 3648 h 3698"/>
                <a:gd name="T46" fmla="*/ 184 w 264"/>
                <a:gd name="T47" fmla="*/ 3600 h 3698"/>
                <a:gd name="T48" fmla="*/ 192 w 264"/>
                <a:gd name="T49" fmla="*/ 3392 h 3698"/>
                <a:gd name="T50" fmla="*/ 200 w 264"/>
                <a:gd name="T51" fmla="*/ 3160 h 3698"/>
                <a:gd name="T52" fmla="*/ 200 w 264"/>
                <a:gd name="T53" fmla="*/ 2848 h 3698"/>
                <a:gd name="T54" fmla="*/ 232 w 264"/>
                <a:gd name="T55" fmla="*/ 2560 h 3698"/>
                <a:gd name="T56" fmla="*/ 208 w 264"/>
                <a:gd name="T57" fmla="*/ 2016 h 3698"/>
                <a:gd name="T58" fmla="*/ 208 w 264"/>
                <a:gd name="T59" fmla="*/ 1320 h 3698"/>
                <a:gd name="T60" fmla="*/ 216 w 264"/>
                <a:gd name="T61" fmla="*/ 728 h 3698"/>
                <a:gd name="T62" fmla="*/ 216 w 264"/>
                <a:gd name="T63" fmla="*/ 312 h 3698"/>
                <a:gd name="T64" fmla="*/ 264 w 264"/>
                <a:gd name="T65" fmla="*/ 24 h 3698"/>
                <a:gd name="T66" fmla="*/ 264 w 264"/>
                <a:gd name="T67" fmla="*/ 360 h 3698"/>
                <a:gd name="T68" fmla="*/ 264 w 264"/>
                <a:gd name="T69" fmla="*/ 780 h 3698"/>
                <a:gd name="T70" fmla="*/ 256 w 264"/>
                <a:gd name="T71" fmla="*/ 1448 h 3698"/>
                <a:gd name="T72" fmla="*/ 256 w 264"/>
                <a:gd name="T73" fmla="*/ 2152 h 3698"/>
                <a:gd name="T74" fmla="*/ 248 w 264"/>
                <a:gd name="T75" fmla="*/ 2584 h 3698"/>
                <a:gd name="T76" fmla="*/ 248 w 264"/>
                <a:gd name="T77" fmla="*/ 2896 h 3698"/>
                <a:gd name="T78" fmla="*/ 239 w 264"/>
                <a:gd name="T79" fmla="*/ 3192 h 3698"/>
                <a:gd name="T80" fmla="*/ 240 w 264"/>
                <a:gd name="T81" fmla="*/ 3440 h 3698"/>
                <a:gd name="T82" fmla="*/ 232 w 264"/>
                <a:gd name="T83" fmla="*/ 3648 h 3698"/>
                <a:gd name="T84" fmla="*/ 224 w 264"/>
                <a:gd name="T85" fmla="*/ 3648 h 3698"/>
                <a:gd name="T86" fmla="*/ 216 w 264"/>
                <a:gd name="T87" fmla="*/ 3672 h 3698"/>
                <a:gd name="T88" fmla="*/ 184 w 264"/>
                <a:gd name="T89" fmla="*/ 3696 h 3698"/>
                <a:gd name="T90" fmla="*/ 168 w 264"/>
                <a:gd name="T91" fmla="*/ 3696 h 3698"/>
                <a:gd name="T92" fmla="*/ 136 w 264"/>
                <a:gd name="T93" fmla="*/ 3648 h 3698"/>
                <a:gd name="T94" fmla="*/ 176 w 264"/>
                <a:gd name="T95" fmla="*/ 3648 h 3698"/>
                <a:gd name="T96" fmla="*/ 168 w 264"/>
                <a:gd name="T97" fmla="*/ 3672 h 3698"/>
                <a:gd name="T98" fmla="*/ 112 w 264"/>
                <a:gd name="T99" fmla="*/ 3672 h 3698"/>
                <a:gd name="T100" fmla="*/ 152 w 264"/>
                <a:gd name="T101" fmla="*/ 3568 h 3698"/>
                <a:gd name="T102" fmla="*/ 96 w 264"/>
                <a:gd name="T103" fmla="*/ 3672 h 3698"/>
                <a:gd name="T104" fmla="*/ 136 w 264"/>
                <a:gd name="T105" fmla="*/ 3648 h 3698"/>
                <a:gd name="T106" fmla="*/ 104 w 264"/>
                <a:gd name="T107" fmla="*/ 3696 h 3698"/>
                <a:gd name="T108" fmla="*/ 112 w 264"/>
                <a:gd name="T109" fmla="*/ 3672 h 3698"/>
                <a:gd name="T110" fmla="*/ 56 w 264"/>
                <a:gd name="T111" fmla="*/ 3672 h 3698"/>
                <a:gd name="T112" fmla="*/ 64 w 264"/>
                <a:gd name="T113" fmla="*/ 3696 h 3698"/>
                <a:gd name="T114" fmla="*/ 56 w 264"/>
                <a:gd name="T115" fmla="*/ 3696 h 3698"/>
                <a:gd name="T116" fmla="*/ 64 w 264"/>
                <a:gd name="T117" fmla="*/ 3672 h 3698"/>
                <a:gd name="T118" fmla="*/ 0 w 264"/>
                <a:gd name="T119" fmla="*/ 3600 h 3698"/>
                <a:gd name="T120" fmla="*/ 48 w 264"/>
                <a:gd name="T121" fmla="*/ 3464 h 3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4" h="3698">
                  <a:moveTo>
                    <a:pt x="48" y="3464"/>
                  </a:moveTo>
                  <a:lnTo>
                    <a:pt x="48" y="3496"/>
                  </a:lnTo>
                  <a:lnTo>
                    <a:pt x="48" y="3520"/>
                  </a:lnTo>
                  <a:cubicBezTo>
                    <a:pt x="48" y="3534"/>
                    <a:pt x="38" y="3544"/>
                    <a:pt x="24" y="3544"/>
                  </a:cubicBezTo>
                  <a:cubicBezTo>
                    <a:pt x="11" y="3544"/>
                    <a:pt x="0" y="3534"/>
                    <a:pt x="0" y="3520"/>
                  </a:cubicBezTo>
                  <a:lnTo>
                    <a:pt x="0" y="3496"/>
                  </a:lnTo>
                  <a:cubicBezTo>
                    <a:pt x="0" y="3483"/>
                    <a:pt x="11" y="3472"/>
                    <a:pt x="24" y="3472"/>
                  </a:cubicBezTo>
                  <a:cubicBezTo>
                    <a:pt x="38" y="3472"/>
                    <a:pt x="48" y="3483"/>
                    <a:pt x="48" y="3496"/>
                  </a:cubicBezTo>
                  <a:lnTo>
                    <a:pt x="48" y="3520"/>
                  </a:lnTo>
                  <a:lnTo>
                    <a:pt x="48" y="3544"/>
                  </a:lnTo>
                  <a:lnTo>
                    <a:pt x="48" y="3568"/>
                  </a:lnTo>
                  <a:lnTo>
                    <a:pt x="48" y="3600"/>
                  </a:lnTo>
                  <a:lnTo>
                    <a:pt x="24" y="3576"/>
                  </a:lnTo>
                  <a:lnTo>
                    <a:pt x="32" y="3576"/>
                  </a:lnTo>
                  <a:lnTo>
                    <a:pt x="40" y="3576"/>
                  </a:lnTo>
                  <a:lnTo>
                    <a:pt x="16" y="3600"/>
                  </a:lnTo>
                  <a:lnTo>
                    <a:pt x="16" y="3568"/>
                  </a:lnTo>
                  <a:cubicBezTo>
                    <a:pt x="16" y="3555"/>
                    <a:pt x="27" y="3544"/>
                    <a:pt x="40" y="3544"/>
                  </a:cubicBezTo>
                  <a:cubicBezTo>
                    <a:pt x="54" y="3544"/>
                    <a:pt x="64" y="3555"/>
                    <a:pt x="64" y="3568"/>
                  </a:cubicBezTo>
                  <a:lnTo>
                    <a:pt x="64" y="3600"/>
                  </a:lnTo>
                  <a:lnTo>
                    <a:pt x="64" y="3624"/>
                  </a:lnTo>
                  <a:lnTo>
                    <a:pt x="64" y="3648"/>
                  </a:lnTo>
                  <a:lnTo>
                    <a:pt x="64" y="3672"/>
                  </a:lnTo>
                  <a:cubicBezTo>
                    <a:pt x="64" y="3686"/>
                    <a:pt x="54" y="3696"/>
                    <a:pt x="40" y="3696"/>
                  </a:cubicBezTo>
                  <a:cubicBezTo>
                    <a:pt x="27" y="3696"/>
                    <a:pt x="16" y="3686"/>
                    <a:pt x="16" y="3672"/>
                  </a:cubicBezTo>
                  <a:lnTo>
                    <a:pt x="16" y="3648"/>
                  </a:lnTo>
                  <a:cubicBezTo>
                    <a:pt x="16" y="3635"/>
                    <a:pt x="27" y="3624"/>
                    <a:pt x="40" y="3624"/>
                  </a:cubicBezTo>
                  <a:lnTo>
                    <a:pt x="48" y="3624"/>
                  </a:lnTo>
                  <a:cubicBezTo>
                    <a:pt x="62" y="3624"/>
                    <a:pt x="72" y="3635"/>
                    <a:pt x="72" y="3648"/>
                  </a:cubicBezTo>
                  <a:lnTo>
                    <a:pt x="72" y="3672"/>
                  </a:lnTo>
                  <a:cubicBezTo>
                    <a:pt x="72" y="3686"/>
                    <a:pt x="62" y="3696"/>
                    <a:pt x="48" y="3696"/>
                  </a:cubicBezTo>
                  <a:cubicBezTo>
                    <a:pt x="35" y="3696"/>
                    <a:pt x="24" y="3686"/>
                    <a:pt x="24" y="3672"/>
                  </a:cubicBezTo>
                  <a:lnTo>
                    <a:pt x="24" y="3648"/>
                  </a:lnTo>
                  <a:cubicBezTo>
                    <a:pt x="24" y="3635"/>
                    <a:pt x="35" y="3624"/>
                    <a:pt x="48" y="3624"/>
                  </a:cubicBezTo>
                  <a:cubicBezTo>
                    <a:pt x="62" y="3624"/>
                    <a:pt x="72" y="3635"/>
                    <a:pt x="72" y="3648"/>
                  </a:cubicBezTo>
                  <a:lnTo>
                    <a:pt x="72" y="3672"/>
                  </a:lnTo>
                  <a:lnTo>
                    <a:pt x="48" y="3648"/>
                  </a:lnTo>
                  <a:lnTo>
                    <a:pt x="56" y="3648"/>
                  </a:lnTo>
                  <a:lnTo>
                    <a:pt x="32" y="3672"/>
                  </a:lnTo>
                  <a:lnTo>
                    <a:pt x="32" y="3648"/>
                  </a:lnTo>
                  <a:cubicBezTo>
                    <a:pt x="32" y="3635"/>
                    <a:pt x="43" y="3624"/>
                    <a:pt x="56" y="3624"/>
                  </a:cubicBezTo>
                  <a:cubicBezTo>
                    <a:pt x="70" y="3624"/>
                    <a:pt x="80" y="3635"/>
                    <a:pt x="80" y="3648"/>
                  </a:cubicBezTo>
                  <a:lnTo>
                    <a:pt x="80" y="3672"/>
                  </a:lnTo>
                  <a:lnTo>
                    <a:pt x="56" y="3648"/>
                  </a:lnTo>
                  <a:lnTo>
                    <a:pt x="64" y="3648"/>
                  </a:lnTo>
                  <a:lnTo>
                    <a:pt x="40" y="3672"/>
                  </a:lnTo>
                  <a:lnTo>
                    <a:pt x="40" y="3648"/>
                  </a:lnTo>
                  <a:cubicBezTo>
                    <a:pt x="40" y="3635"/>
                    <a:pt x="51" y="3624"/>
                    <a:pt x="64" y="3624"/>
                  </a:cubicBezTo>
                  <a:cubicBezTo>
                    <a:pt x="78" y="3624"/>
                    <a:pt x="88" y="3635"/>
                    <a:pt x="88" y="3648"/>
                  </a:cubicBezTo>
                  <a:lnTo>
                    <a:pt x="88" y="3672"/>
                  </a:lnTo>
                  <a:lnTo>
                    <a:pt x="64" y="3648"/>
                  </a:lnTo>
                  <a:lnTo>
                    <a:pt x="72" y="3648"/>
                  </a:lnTo>
                  <a:lnTo>
                    <a:pt x="48" y="3672"/>
                  </a:lnTo>
                  <a:lnTo>
                    <a:pt x="48" y="3648"/>
                  </a:lnTo>
                  <a:cubicBezTo>
                    <a:pt x="48" y="3635"/>
                    <a:pt x="59" y="3624"/>
                    <a:pt x="72" y="3624"/>
                  </a:cubicBezTo>
                  <a:cubicBezTo>
                    <a:pt x="86" y="3624"/>
                    <a:pt x="96" y="3635"/>
                    <a:pt x="96" y="3648"/>
                  </a:cubicBezTo>
                  <a:lnTo>
                    <a:pt x="96" y="3672"/>
                  </a:lnTo>
                  <a:cubicBezTo>
                    <a:pt x="96" y="3686"/>
                    <a:pt x="86" y="3696"/>
                    <a:pt x="72" y="3696"/>
                  </a:cubicBezTo>
                  <a:cubicBezTo>
                    <a:pt x="59" y="3696"/>
                    <a:pt x="48" y="3686"/>
                    <a:pt x="48" y="3672"/>
                  </a:cubicBezTo>
                  <a:lnTo>
                    <a:pt x="48" y="3648"/>
                  </a:lnTo>
                  <a:cubicBezTo>
                    <a:pt x="48" y="3635"/>
                    <a:pt x="59" y="3624"/>
                    <a:pt x="72" y="3624"/>
                  </a:cubicBezTo>
                  <a:lnTo>
                    <a:pt x="80" y="3624"/>
                  </a:lnTo>
                  <a:cubicBezTo>
                    <a:pt x="94" y="3624"/>
                    <a:pt x="104" y="3635"/>
                    <a:pt x="104" y="3648"/>
                  </a:cubicBezTo>
                  <a:lnTo>
                    <a:pt x="104" y="3672"/>
                  </a:lnTo>
                  <a:cubicBezTo>
                    <a:pt x="104" y="3686"/>
                    <a:pt x="94" y="3696"/>
                    <a:pt x="80" y="3696"/>
                  </a:cubicBezTo>
                  <a:cubicBezTo>
                    <a:pt x="67" y="3696"/>
                    <a:pt x="56" y="3686"/>
                    <a:pt x="56" y="3672"/>
                  </a:cubicBezTo>
                  <a:lnTo>
                    <a:pt x="56" y="3648"/>
                  </a:lnTo>
                  <a:cubicBezTo>
                    <a:pt x="56" y="3635"/>
                    <a:pt x="67" y="3624"/>
                    <a:pt x="80" y="3624"/>
                  </a:cubicBezTo>
                  <a:cubicBezTo>
                    <a:pt x="94" y="3624"/>
                    <a:pt x="104" y="3635"/>
                    <a:pt x="104" y="3648"/>
                  </a:cubicBezTo>
                  <a:lnTo>
                    <a:pt x="104" y="3672"/>
                  </a:lnTo>
                  <a:lnTo>
                    <a:pt x="80" y="3648"/>
                  </a:lnTo>
                  <a:lnTo>
                    <a:pt x="88" y="3648"/>
                  </a:lnTo>
                  <a:lnTo>
                    <a:pt x="64" y="3672"/>
                  </a:lnTo>
                  <a:lnTo>
                    <a:pt x="64" y="3648"/>
                  </a:lnTo>
                  <a:cubicBezTo>
                    <a:pt x="64" y="3635"/>
                    <a:pt x="75" y="3624"/>
                    <a:pt x="88" y="3624"/>
                  </a:cubicBezTo>
                  <a:cubicBezTo>
                    <a:pt x="102" y="3624"/>
                    <a:pt x="112" y="3635"/>
                    <a:pt x="112" y="3648"/>
                  </a:cubicBezTo>
                  <a:lnTo>
                    <a:pt x="112" y="3672"/>
                  </a:lnTo>
                  <a:cubicBezTo>
                    <a:pt x="112" y="3686"/>
                    <a:pt x="102" y="3696"/>
                    <a:pt x="88" y="3696"/>
                  </a:cubicBezTo>
                  <a:cubicBezTo>
                    <a:pt x="75" y="3696"/>
                    <a:pt x="64" y="3686"/>
                    <a:pt x="64" y="3672"/>
                  </a:cubicBezTo>
                  <a:lnTo>
                    <a:pt x="64" y="3648"/>
                  </a:lnTo>
                  <a:cubicBezTo>
                    <a:pt x="64" y="3635"/>
                    <a:pt x="75" y="3624"/>
                    <a:pt x="88" y="3624"/>
                  </a:cubicBezTo>
                  <a:cubicBezTo>
                    <a:pt x="102" y="3624"/>
                    <a:pt x="112" y="3635"/>
                    <a:pt x="112" y="3648"/>
                  </a:cubicBezTo>
                  <a:lnTo>
                    <a:pt x="112" y="3672"/>
                  </a:lnTo>
                  <a:lnTo>
                    <a:pt x="88" y="3648"/>
                  </a:lnTo>
                  <a:lnTo>
                    <a:pt x="96" y="3648"/>
                  </a:lnTo>
                  <a:lnTo>
                    <a:pt x="72" y="3672"/>
                  </a:lnTo>
                  <a:lnTo>
                    <a:pt x="72" y="3648"/>
                  </a:lnTo>
                  <a:cubicBezTo>
                    <a:pt x="72" y="3635"/>
                    <a:pt x="83" y="3624"/>
                    <a:pt x="96" y="3624"/>
                  </a:cubicBezTo>
                  <a:cubicBezTo>
                    <a:pt x="110" y="3624"/>
                    <a:pt x="120" y="3635"/>
                    <a:pt x="120" y="3648"/>
                  </a:cubicBezTo>
                  <a:lnTo>
                    <a:pt x="120" y="3672"/>
                  </a:lnTo>
                  <a:lnTo>
                    <a:pt x="96" y="3648"/>
                  </a:lnTo>
                  <a:lnTo>
                    <a:pt x="104" y="3648"/>
                  </a:lnTo>
                  <a:lnTo>
                    <a:pt x="80" y="3672"/>
                  </a:lnTo>
                  <a:lnTo>
                    <a:pt x="80" y="3648"/>
                  </a:lnTo>
                  <a:cubicBezTo>
                    <a:pt x="80" y="3637"/>
                    <a:pt x="89" y="3627"/>
                    <a:pt x="101" y="3625"/>
                  </a:cubicBezTo>
                  <a:cubicBezTo>
                    <a:pt x="112" y="3623"/>
                    <a:pt x="124" y="3630"/>
                    <a:pt x="127" y="3641"/>
                  </a:cubicBezTo>
                  <a:lnTo>
                    <a:pt x="135" y="3665"/>
                  </a:lnTo>
                  <a:lnTo>
                    <a:pt x="88" y="3672"/>
                  </a:lnTo>
                  <a:lnTo>
                    <a:pt x="88" y="3648"/>
                  </a:lnTo>
                  <a:cubicBezTo>
                    <a:pt x="88" y="3635"/>
                    <a:pt x="99" y="3624"/>
                    <a:pt x="112" y="3624"/>
                  </a:cubicBezTo>
                  <a:cubicBezTo>
                    <a:pt x="126" y="3624"/>
                    <a:pt x="136" y="3635"/>
                    <a:pt x="136" y="3648"/>
                  </a:cubicBezTo>
                  <a:lnTo>
                    <a:pt x="136" y="3672"/>
                  </a:lnTo>
                  <a:cubicBezTo>
                    <a:pt x="136" y="3686"/>
                    <a:pt x="126" y="3696"/>
                    <a:pt x="112" y="3696"/>
                  </a:cubicBezTo>
                  <a:cubicBezTo>
                    <a:pt x="99" y="3696"/>
                    <a:pt x="88" y="3686"/>
                    <a:pt x="88" y="3672"/>
                  </a:cubicBezTo>
                  <a:lnTo>
                    <a:pt x="88" y="3648"/>
                  </a:lnTo>
                  <a:cubicBezTo>
                    <a:pt x="88" y="3637"/>
                    <a:pt x="97" y="3627"/>
                    <a:pt x="109" y="3625"/>
                  </a:cubicBezTo>
                  <a:cubicBezTo>
                    <a:pt x="120" y="3623"/>
                    <a:pt x="132" y="3630"/>
                    <a:pt x="135" y="3641"/>
                  </a:cubicBezTo>
                  <a:lnTo>
                    <a:pt x="143" y="3665"/>
                  </a:lnTo>
                  <a:lnTo>
                    <a:pt x="96" y="3672"/>
                  </a:lnTo>
                  <a:lnTo>
                    <a:pt x="96" y="3648"/>
                  </a:lnTo>
                  <a:cubicBezTo>
                    <a:pt x="96" y="3635"/>
                    <a:pt x="107" y="3624"/>
                    <a:pt x="120" y="3624"/>
                  </a:cubicBezTo>
                  <a:cubicBezTo>
                    <a:pt x="134" y="3624"/>
                    <a:pt x="144" y="3635"/>
                    <a:pt x="144" y="3648"/>
                  </a:cubicBezTo>
                  <a:lnTo>
                    <a:pt x="144" y="3672"/>
                  </a:lnTo>
                  <a:cubicBezTo>
                    <a:pt x="144" y="3686"/>
                    <a:pt x="134" y="3696"/>
                    <a:pt x="120" y="3696"/>
                  </a:cubicBezTo>
                  <a:cubicBezTo>
                    <a:pt x="107" y="3696"/>
                    <a:pt x="96" y="3686"/>
                    <a:pt x="96" y="3672"/>
                  </a:cubicBezTo>
                  <a:lnTo>
                    <a:pt x="96" y="3648"/>
                  </a:lnTo>
                  <a:cubicBezTo>
                    <a:pt x="96" y="3635"/>
                    <a:pt x="107" y="3624"/>
                    <a:pt x="120" y="3624"/>
                  </a:cubicBezTo>
                  <a:cubicBezTo>
                    <a:pt x="134" y="3624"/>
                    <a:pt x="144" y="3635"/>
                    <a:pt x="144" y="3648"/>
                  </a:cubicBezTo>
                  <a:lnTo>
                    <a:pt x="144" y="3672"/>
                  </a:lnTo>
                  <a:cubicBezTo>
                    <a:pt x="144" y="3686"/>
                    <a:pt x="134" y="3696"/>
                    <a:pt x="120" y="3696"/>
                  </a:cubicBezTo>
                  <a:cubicBezTo>
                    <a:pt x="107" y="3696"/>
                    <a:pt x="96" y="3686"/>
                    <a:pt x="96" y="3672"/>
                  </a:cubicBezTo>
                  <a:lnTo>
                    <a:pt x="96" y="3648"/>
                  </a:lnTo>
                  <a:cubicBezTo>
                    <a:pt x="96" y="3646"/>
                    <a:pt x="97" y="3643"/>
                    <a:pt x="98" y="3641"/>
                  </a:cubicBezTo>
                  <a:lnTo>
                    <a:pt x="106" y="3617"/>
                  </a:lnTo>
                  <a:lnTo>
                    <a:pt x="104" y="3624"/>
                  </a:lnTo>
                  <a:lnTo>
                    <a:pt x="104" y="3600"/>
                  </a:lnTo>
                  <a:lnTo>
                    <a:pt x="104" y="3568"/>
                  </a:lnTo>
                  <a:cubicBezTo>
                    <a:pt x="104" y="3555"/>
                    <a:pt x="115" y="3544"/>
                    <a:pt x="128" y="3544"/>
                  </a:cubicBezTo>
                  <a:cubicBezTo>
                    <a:pt x="142" y="3544"/>
                    <a:pt x="152" y="3555"/>
                    <a:pt x="152" y="3568"/>
                  </a:cubicBezTo>
                  <a:lnTo>
                    <a:pt x="152" y="3600"/>
                  </a:lnTo>
                  <a:cubicBezTo>
                    <a:pt x="152" y="3614"/>
                    <a:pt x="142" y="3624"/>
                    <a:pt x="128" y="3624"/>
                  </a:cubicBezTo>
                  <a:cubicBezTo>
                    <a:pt x="115" y="3624"/>
                    <a:pt x="104" y="3614"/>
                    <a:pt x="104" y="3600"/>
                  </a:cubicBezTo>
                  <a:lnTo>
                    <a:pt x="104" y="3568"/>
                  </a:lnTo>
                  <a:cubicBezTo>
                    <a:pt x="104" y="3555"/>
                    <a:pt x="115" y="3544"/>
                    <a:pt x="128" y="3544"/>
                  </a:cubicBezTo>
                  <a:cubicBezTo>
                    <a:pt x="142" y="3544"/>
                    <a:pt x="152" y="3555"/>
                    <a:pt x="152" y="3568"/>
                  </a:cubicBezTo>
                  <a:lnTo>
                    <a:pt x="152" y="3600"/>
                  </a:lnTo>
                  <a:lnTo>
                    <a:pt x="152" y="3624"/>
                  </a:lnTo>
                  <a:lnTo>
                    <a:pt x="152" y="3648"/>
                  </a:lnTo>
                  <a:lnTo>
                    <a:pt x="152" y="3672"/>
                  </a:lnTo>
                  <a:cubicBezTo>
                    <a:pt x="152" y="3686"/>
                    <a:pt x="142" y="3696"/>
                    <a:pt x="128" y="3696"/>
                  </a:cubicBezTo>
                  <a:cubicBezTo>
                    <a:pt x="115" y="3696"/>
                    <a:pt x="104" y="3686"/>
                    <a:pt x="104" y="3672"/>
                  </a:cubicBezTo>
                  <a:lnTo>
                    <a:pt x="104" y="3648"/>
                  </a:lnTo>
                  <a:cubicBezTo>
                    <a:pt x="104" y="3635"/>
                    <a:pt x="115" y="3624"/>
                    <a:pt x="128" y="3624"/>
                  </a:cubicBezTo>
                  <a:lnTo>
                    <a:pt x="136" y="3624"/>
                  </a:lnTo>
                  <a:cubicBezTo>
                    <a:pt x="150" y="3624"/>
                    <a:pt x="160" y="3635"/>
                    <a:pt x="160" y="3648"/>
                  </a:cubicBezTo>
                  <a:lnTo>
                    <a:pt x="160" y="3672"/>
                  </a:lnTo>
                  <a:cubicBezTo>
                    <a:pt x="160" y="3686"/>
                    <a:pt x="150" y="3696"/>
                    <a:pt x="136" y="3696"/>
                  </a:cubicBezTo>
                  <a:cubicBezTo>
                    <a:pt x="123" y="3696"/>
                    <a:pt x="112" y="3686"/>
                    <a:pt x="112" y="3672"/>
                  </a:cubicBezTo>
                  <a:lnTo>
                    <a:pt x="112" y="3648"/>
                  </a:lnTo>
                  <a:cubicBezTo>
                    <a:pt x="112" y="3635"/>
                    <a:pt x="123" y="3624"/>
                    <a:pt x="136" y="3624"/>
                  </a:cubicBezTo>
                  <a:cubicBezTo>
                    <a:pt x="150" y="3624"/>
                    <a:pt x="160" y="3635"/>
                    <a:pt x="160" y="3648"/>
                  </a:cubicBezTo>
                  <a:lnTo>
                    <a:pt x="160" y="3672"/>
                  </a:lnTo>
                  <a:lnTo>
                    <a:pt x="136" y="3648"/>
                  </a:lnTo>
                  <a:lnTo>
                    <a:pt x="144" y="3648"/>
                  </a:lnTo>
                  <a:lnTo>
                    <a:pt x="120" y="3672"/>
                  </a:lnTo>
                  <a:lnTo>
                    <a:pt x="120" y="3648"/>
                  </a:lnTo>
                  <a:cubicBezTo>
                    <a:pt x="120" y="3635"/>
                    <a:pt x="131" y="3624"/>
                    <a:pt x="144" y="3624"/>
                  </a:cubicBezTo>
                  <a:cubicBezTo>
                    <a:pt x="158" y="3624"/>
                    <a:pt x="168" y="3635"/>
                    <a:pt x="168" y="3648"/>
                  </a:cubicBezTo>
                  <a:lnTo>
                    <a:pt x="168" y="3672"/>
                  </a:lnTo>
                  <a:cubicBezTo>
                    <a:pt x="168" y="3686"/>
                    <a:pt x="158" y="3696"/>
                    <a:pt x="144" y="3696"/>
                  </a:cubicBezTo>
                  <a:cubicBezTo>
                    <a:pt x="131" y="3696"/>
                    <a:pt x="120" y="3686"/>
                    <a:pt x="120" y="3672"/>
                  </a:cubicBezTo>
                  <a:lnTo>
                    <a:pt x="120" y="3648"/>
                  </a:lnTo>
                  <a:cubicBezTo>
                    <a:pt x="120" y="3635"/>
                    <a:pt x="131" y="3624"/>
                    <a:pt x="144" y="3624"/>
                  </a:cubicBezTo>
                  <a:cubicBezTo>
                    <a:pt x="158" y="3624"/>
                    <a:pt x="168" y="3635"/>
                    <a:pt x="168" y="3648"/>
                  </a:cubicBezTo>
                  <a:lnTo>
                    <a:pt x="168" y="3672"/>
                  </a:lnTo>
                  <a:cubicBezTo>
                    <a:pt x="168" y="3686"/>
                    <a:pt x="158" y="3696"/>
                    <a:pt x="144" y="3696"/>
                  </a:cubicBezTo>
                  <a:cubicBezTo>
                    <a:pt x="131" y="3696"/>
                    <a:pt x="120" y="3686"/>
                    <a:pt x="120" y="3672"/>
                  </a:cubicBezTo>
                  <a:lnTo>
                    <a:pt x="120" y="3648"/>
                  </a:lnTo>
                  <a:cubicBezTo>
                    <a:pt x="120" y="3635"/>
                    <a:pt x="131" y="3624"/>
                    <a:pt x="144" y="3624"/>
                  </a:cubicBezTo>
                  <a:cubicBezTo>
                    <a:pt x="158" y="3624"/>
                    <a:pt x="168" y="3635"/>
                    <a:pt x="168" y="3648"/>
                  </a:cubicBezTo>
                  <a:lnTo>
                    <a:pt x="168" y="3672"/>
                  </a:lnTo>
                  <a:lnTo>
                    <a:pt x="144" y="3648"/>
                  </a:lnTo>
                  <a:lnTo>
                    <a:pt x="152" y="3648"/>
                  </a:lnTo>
                  <a:lnTo>
                    <a:pt x="128" y="3672"/>
                  </a:lnTo>
                  <a:lnTo>
                    <a:pt x="128" y="3648"/>
                  </a:lnTo>
                  <a:cubicBezTo>
                    <a:pt x="128" y="3635"/>
                    <a:pt x="139" y="3624"/>
                    <a:pt x="152" y="3624"/>
                  </a:cubicBezTo>
                  <a:cubicBezTo>
                    <a:pt x="166" y="3624"/>
                    <a:pt x="176" y="3635"/>
                    <a:pt x="176" y="3648"/>
                  </a:cubicBezTo>
                  <a:lnTo>
                    <a:pt x="176" y="3672"/>
                  </a:lnTo>
                  <a:lnTo>
                    <a:pt x="152" y="3648"/>
                  </a:lnTo>
                  <a:lnTo>
                    <a:pt x="160" y="3648"/>
                  </a:lnTo>
                  <a:lnTo>
                    <a:pt x="136" y="3672"/>
                  </a:lnTo>
                  <a:lnTo>
                    <a:pt x="136" y="3648"/>
                  </a:lnTo>
                  <a:cubicBezTo>
                    <a:pt x="136" y="3635"/>
                    <a:pt x="147" y="3624"/>
                    <a:pt x="160" y="3624"/>
                  </a:cubicBezTo>
                  <a:cubicBezTo>
                    <a:pt x="174" y="3624"/>
                    <a:pt x="184" y="3635"/>
                    <a:pt x="184" y="3648"/>
                  </a:cubicBezTo>
                  <a:lnTo>
                    <a:pt x="184" y="3672"/>
                  </a:lnTo>
                  <a:cubicBezTo>
                    <a:pt x="184" y="3686"/>
                    <a:pt x="174" y="3696"/>
                    <a:pt x="160" y="3696"/>
                  </a:cubicBezTo>
                  <a:cubicBezTo>
                    <a:pt x="147" y="3696"/>
                    <a:pt x="136" y="3686"/>
                    <a:pt x="136" y="3672"/>
                  </a:cubicBezTo>
                  <a:lnTo>
                    <a:pt x="136" y="3648"/>
                  </a:lnTo>
                  <a:cubicBezTo>
                    <a:pt x="136" y="3635"/>
                    <a:pt x="147" y="3624"/>
                    <a:pt x="160" y="3624"/>
                  </a:cubicBezTo>
                  <a:cubicBezTo>
                    <a:pt x="174" y="3624"/>
                    <a:pt x="184" y="3635"/>
                    <a:pt x="184" y="3648"/>
                  </a:cubicBezTo>
                  <a:lnTo>
                    <a:pt x="184" y="3672"/>
                  </a:lnTo>
                  <a:cubicBezTo>
                    <a:pt x="184" y="3686"/>
                    <a:pt x="174" y="3696"/>
                    <a:pt x="160" y="3696"/>
                  </a:cubicBezTo>
                  <a:cubicBezTo>
                    <a:pt x="147" y="3696"/>
                    <a:pt x="136" y="3686"/>
                    <a:pt x="136" y="3672"/>
                  </a:cubicBezTo>
                  <a:lnTo>
                    <a:pt x="136" y="3648"/>
                  </a:lnTo>
                  <a:cubicBezTo>
                    <a:pt x="136" y="3635"/>
                    <a:pt x="147" y="3624"/>
                    <a:pt x="160" y="3624"/>
                  </a:cubicBezTo>
                  <a:cubicBezTo>
                    <a:pt x="174" y="3624"/>
                    <a:pt x="184" y="3635"/>
                    <a:pt x="184" y="3648"/>
                  </a:cubicBezTo>
                  <a:lnTo>
                    <a:pt x="184" y="3672"/>
                  </a:lnTo>
                  <a:cubicBezTo>
                    <a:pt x="184" y="3686"/>
                    <a:pt x="174" y="3696"/>
                    <a:pt x="160" y="3696"/>
                  </a:cubicBezTo>
                  <a:cubicBezTo>
                    <a:pt x="147" y="3696"/>
                    <a:pt x="136" y="3686"/>
                    <a:pt x="136" y="3672"/>
                  </a:cubicBezTo>
                  <a:lnTo>
                    <a:pt x="136" y="3648"/>
                  </a:lnTo>
                  <a:cubicBezTo>
                    <a:pt x="136" y="3635"/>
                    <a:pt x="147" y="3624"/>
                    <a:pt x="160" y="3624"/>
                  </a:cubicBezTo>
                  <a:cubicBezTo>
                    <a:pt x="174" y="3624"/>
                    <a:pt x="184" y="3635"/>
                    <a:pt x="184" y="3648"/>
                  </a:cubicBezTo>
                  <a:lnTo>
                    <a:pt x="184" y="3672"/>
                  </a:lnTo>
                  <a:lnTo>
                    <a:pt x="160" y="3648"/>
                  </a:lnTo>
                  <a:lnTo>
                    <a:pt x="168" y="3648"/>
                  </a:lnTo>
                  <a:lnTo>
                    <a:pt x="176" y="3648"/>
                  </a:lnTo>
                  <a:lnTo>
                    <a:pt x="152" y="3672"/>
                  </a:lnTo>
                  <a:lnTo>
                    <a:pt x="152" y="3648"/>
                  </a:lnTo>
                  <a:cubicBezTo>
                    <a:pt x="152" y="3635"/>
                    <a:pt x="163" y="3624"/>
                    <a:pt x="176" y="3624"/>
                  </a:cubicBezTo>
                  <a:cubicBezTo>
                    <a:pt x="190" y="3624"/>
                    <a:pt x="200" y="3635"/>
                    <a:pt x="200" y="3648"/>
                  </a:cubicBezTo>
                  <a:lnTo>
                    <a:pt x="200" y="3672"/>
                  </a:lnTo>
                  <a:cubicBezTo>
                    <a:pt x="200" y="3686"/>
                    <a:pt x="190" y="3696"/>
                    <a:pt x="176" y="3696"/>
                  </a:cubicBezTo>
                  <a:cubicBezTo>
                    <a:pt x="163" y="3696"/>
                    <a:pt x="152" y="3686"/>
                    <a:pt x="152" y="3672"/>
                  </a:cubicBezTo>
                  <a:lnTo>
                    <a:pt x="152" y="3648"/>
                  </a:lnTo>
                  <a:cubicBezTo>
                    <a:pt x="152" y="3635"/>
                    <a:pt x="163" y="3624"/>
                    <a:pt x="176" y="3624"/>
                  </a:cubicBezTo>
                  <a:cubicBezTo>
                    <a:pt x="190" y="3624"/>
                    <a:pt x="200" y="3635"/>
                    <a:pt x="200" y="3648"/>
                  </a:cubicBezTo>
                  <a:lnTo>
                    <a:pt x="200" y="3672"/>
                  </a:lnTo>
                  <a:lnTo>
                    <a:pt x="176" y="3648"/>
                  </a:lnTo>
                  <a:lnTo>
                    <a:pt x="184" y="3648"/>
                  </a:lnTo>
                  <a:lnTo>
                    <a:pt x="160" y="3672"/>
                  </a:lnTo>
                  <a:lnTo>
                    <a:pt x="160" y="3648"/>
                  </a:lnTo>
                  <a:cubicBezTo>
                    <a:pt x="160" y="3635"/>
                    <a:pt x="171" y="3624"/>
                    <a:pt x="184" y="3624"/>
                  </a:cubicBezTo>
                  <a:cubicBezTo>
                    <a:pt x="198" y="3624"/>
                    <a:pt x="208" y="3635"/>
                    <a:pt x="208" y="3648"/>
                  </a:cubicBezTo>
                  <a:lnTo>
                    <a:pt x="208" y="3672"/>
                  </a:lnTo>
                  <a:lnTo>
                    <a:pt x="184" y="3648"/>
                  </a:lnTo>
                  <a:lnTo>
                    <a:pt x="192" y="3648"/>
                  </a:lnTo>
                  <a:lnTo>
                    <a:pt x="168" y="3672"/>
                  </a:lnTo>
                  <a:lnTo>
                    <a:pt x="168" y="3648"/>
                  </a:lnTo>
                  <a:cubicBezTo>
                    <a:pt x="168" y="3635"/>
                    <a:pt x="179" y="3624"/>
                    <a:pt x="192" y="3624"/>
                  </a:cubicBezTo>
                  <a:cubicBezTo>
                    <a:pt x="206" y="3624"/>
                    <a:pt x="216" y="3635"/>
                    <a:pt x="216" y="3648"/>
                  </a:cubicBezTo>
                  <a:lnTo>
                    <a:pt x="216" y="3672"/>
                  </a:lnTo>
                  <a:cubicBezTo>
                    <a:pt x="216" y="3686"/>
                    <a:pt x="206" y="3696"/>
                    <a:pt x="192" y="3696"/>
                  </a:cubicBezTo>
                  <a:cubicBezTo>
                    <a:pt x="179" y="3696"/>
                    <a:pt x="168" y="3686"/>
                    <a:pt x="168" y="3672"/>
                  </a:cubicBezTo>
                  <a:lnTo>
                    <a:pt x="168" y="3648"/>
                  </a:lnTo>
                  <a:cubicBezTo>
                    <a:pt x="168" y="3635"/>
                    <a:pt x="179" y="3624"/>
                    <a:pt x="192" y="3624"/>
                  </a:cubicBezTo>
                  <a:cubicBezTo>
                    <a:pt x="206" y="3624"/>
                    <a:pt x="216" y="3635"/>
                    <a:pt x="216" y="3648"/>
                  </a:cubicBezTo>
                  <a:lnTo>
                    <a:pt x="216" y="3672"/>
                  </a:lnTo>
                  <a:lnTo>
                    <a:pt x="192" y="3648"/>
                  </a:lnTo>
                  <a:lnTo>
                    <a:pt x="200" y="3648"/>
                  </a:lnTo>
                  <a:lnTo>
                    <a:pt x="176" y="3672"/>
                  </a:lnTo>
                  <a:lnTo>
                    <a:pt x="176" y="3648"/>
                  </a:lnTo>
                  <a:cubicBezTo>
                    <a:pt x="176" y="3635"/>
                    <a:pt x="187" y="3624"/>
                    <a:pt x="200" y="3624"/>
                  </a:cubicBezTo>
                  <a:cubicBezTo>
                    <a:pt x="214" y="3624"/>
                    <a:pt x="224" y="3635"/>
                    <a:pt x="224" y="3648"/>
                  </a:cubicBezTo>
                  <a:lnTo>
                    <a:pt x="224" y="3672"/>
                  </a:lnTo>
                  <a:cubicBezTo>
                    <a:pt x="224" y="3686"/>
                    <a:pt x="214" y="3696"/>
                    <a:pt x="200" y="3696"/>
                  </a:cubicBezTo>
                  <a:cubicBezTo>
                    <a:pt x="187" y="3696"/>
                    <a:pt x="176" y="3686"/>
                    <a:pt x="176" y="3672"/>
                  </a:cubicBezTo>
                  <a:lnTo>
                    <a:pt x="176" y="3648"/>
                  </a:lnTo>
                  <a:cubicBezTo>
                    <a:pt x="176" y="3635"/>
                    <a:pt x="187" y="3624"/>
                    <a:pt x="200" y="3624"/>
                  </a:cubicBezTo>
                  <a:cubicBezTo>
                    <a:pt x="214" y="3624"/>
                    <a:pt x="224" y="3635"/>
                    <a:pt x="224" y="3648"/>
                  </a:cubicBezTo>
                  <a:lnTo>
                    <a:pt x="224" y="3672"/>
                  </a:lnTo>
                  <a:cubicBezTo>
                    <a:pt x="224" y="3686"/>
                    <a:pt x="214" y="3696"/>
                    <a:pt x="200" y="3696"/>
                  </a:cubicBezTo>
                  <a:cubicBezTo>
                    <a:pt x="187" y="3696"/>
                    <a:pt x="176" y="3686"/>
                    <a:pt x="176" y="3672"/>
                  </a:cubicBezTo>
                  <a:lnTo>
                    <a:pt x="176" y="3648"/>
                  </a:lnTo>
                  <a:cubicBezTo>
                    <a:pt x="176" y="3635"/>
                    <a:pt x="187" y="3624"/>
                    <a:pt x="200" y="3624"/>
                  </a:cubicBezTo>
                  <a:cubicBezTo>
                    <a:pt x="214" y="3624"/>
                    <a:pt x="224" y="3635"/>
                    <a:pt x="224" y="3648"/>
                  </a:cubicBezTo>
                  <a:lnTo>
                    <a:pt x="224" y="3672"/>
                  </a:lnTo>
                  <a:cubicBezTo>
                    <a:pt x="224" y="3686"/>
                    <a:pt x="214" y="3696"/>
                    <a:pt x="200" y="3696"/>
                  </a:cubicBezTo>
                  <a:cubicBezTo>
                    <a:pt x="187" y="3696"/>
                    <a:pt x="176" y="3686"/>
                    <a:pt x="176" y="3672"/>
                  </a:cubicBezTo>
                  <a:lnTo>
                    <a:pt x="176" y="3648"/>
                  </a:lnTo>
                  <a:cubicBezTo>
                    <a:pt x="176" y="3635"/>
                    <a:pt x="187" y="3624"/>
                    <a:pt x="200" y="3624"/>
                  </a:cubicBezTo>
                  <a:lnTo>
                    <a:pt x="208" y="3624"/>
                  </a:lnTo>
                  <a:lnTo>
                    <a:pt x="184" y="3648"/>
                  </a:lnTo>
                  <a:lnTo>
                    <a:pt x="184" y="3624"/>
                  </a:lnTo>
                  <a:lnTo>
                    <a:pt x="184" y="3600"/>
                  </a:lnTo>
                  <a:lnTo>
                    <a:pt x="184" y="3568"/>
                  </a:lnTo>
                  <a:lnTo>
                    <a:pt x="184" y="3544"/>
                  </a:lnTo>
                  <a:lnTo>
                    <a:pt x="184" y="3520"/>
                  </a:lnTo>
                  <a:lnTo>
                    <a:pt x="184" y="3496"/>
                  </a:lnTo>
                  <a:lnTo>
                    <a:pt x="184" y="3464"/>
                  </a:lnTo>
                  <a:lnTo>
                    <a:pt x="184" y="3440"/>
                  </a:lnTo>
                  <a:cubicBezTo>
                    <a:pt x="184" y="3427"/>
                    <a:pt x="195" y="3416"/>
                    <a:pt x="208" y="3416"/>
                  </a:cubicBezTo>
                  <a:lnTo>
                    <a:pt x="216" y="3416"/>
                  </a:lnTo>
                  <a:lnTo>
                    <a:pt x="192" y="3440"/>
                  </a:lnTo>
                  <a:lnTo>
                    <a:pt x="192" y="3416"/>
                  </a:lnTo>
                  <a:lnTo>
                    <a:pt x="192" y="3392"/>
                  </a:lnTo>
                  <a:lnTo>
                    <a:pt x="192" y="3360"/>
                  </a:lnTo>
                  <a:lnTo>
                    <a:pt x="192" y="3336"/>
                  </a:lnTo>
                  <a:lnTo>
                    <a:pt x="192" y="3312"/>
                  </a:lnTo>
                  <a:lnTo>
                    <a:pt x="192" y="3288"/>
                  </a:lnTo>
                  <a:lnTo>
                    <a:pt x="192" y="3264"/>
                  </a:lnTo>
                  <a:lnTo>
                    <a:pt x="192" y="3232"/>
                  </a:lnTo>
                  <a:lnTo>
                    <a:pt x="192" y="3208"/>
                  </a:lnTo>
                  <a:lnTo>
                    <a:pt x="192" y="3184"/>
                  </a:lnTo>
                  <a:cubicBezTo>
                    <a:pt x="192" y="3182"/>
                    <a:pt x="193" y="3179"/>
                    <a:pt x="194" y="3177"/>
                  </a:cubicBezTo>
                  <a:lnTo>
                    <a:pt x="202" y="3153"/>
                  </a:lnTo>
                  <a:lnTo>
                    <a:pt x="200" y="3160"/>
                  </a:lnTo>
                  <a:lnTo>
                    <a:pt x="200" y="3128"/>
                  </a:lnTo>
                  <a:lnTo>
                    <a:pt x="200" y="3104"/>
                  </a:lnTo>
                  <a:lnTo>
                    <a:pt x="200" y="3080"/>
                  </a:lnTo>
                  <a:lnTo>
                    <a:pt x="200" y="3056"/>
                  </a:lnTo>
                  <a:lnTo>
                    <a:pt x="200" y="3024"/>
                  </a:lnTo>
                  <a:lnTo>
                    <a:pt x="200" y="2976"/>
                  </a:lnTo>
                  <a:lnTo>
                    <a:pt x="200" y="2952"/>
                  </a:lnTo>
                  <a:lnTo>
                    <a:pt x="200" y="2928"/>
                  </a:lnTo>
                  <a:lnTo>
                    <a:pt x="200" y="2896"/>
                  </a:lnTo>
                  <a:lnTo>
                    <a:pt x="200" y="2872"/>
                  </a:lnTo>
                  <a:lnTo>
                    <a:pt x="200" y="2848"/>
                  </a:lnTo>
                  <a:lnTo>
                    <a:pt x="200" y="2792"/>
                  </a:lnTo>
                  <a:lnTo>
                    <a:pt x="200" y="2768"/>
                  </a:lnTo>
                  <a:lnTo>
                    <a:pt x="200" y="2744"/>
                  </a:lnTo>
                  <a:lnTo>
                    <a:pt x="200" y="2720"/>
                  </a:lnTo>
                  <a:lnTo>
                    <a:pt x="200" y="2688"/>
                  </a:lnTo>
                  <a:lnTo>
                    <a:pt x="200" y="2664"/>
                  </a:lnTo>
                  <a:lnTo>
                    <a:pt x="200" y="2640"/>
                  </a:lnTo>
                  <a:lnTo>
                    <a:pt x="200" y="2616"/>
                  </a:lnTo>
                  <a:lnTo>
                    <a:pt x="200" y="2584"/>
                  </a:lnTo>
                  <a:cubicBezTo>
                    <a:pt x="200" y="2571"/>
                    <a:pt x="211" y="2560"/>
                    <a:pt x="224" y="2560"/>
                  </a:cubicBezTo>
                  <a:lnTo>
                    <a:pt x="232" y="2560"/>
                  </a:lnTo>
                  <a:lnTo>
                    <a:pt x="208" y="2584"/>
                  </a:lnTo>
                  <a:lnTo>
                    <a:pt x="208" y="2536"/>
                  </a:lnTo>
                  <a:lnTo>
                    <a:pt x="208" y="2512"/>
                  </a:lnTo>
                  <a:lnTo>
                    <a:pt x="208" y="2456"/>
                  </a:lnTo>
                  <a:lnTo>
                    <a:pt x="208" y="2432"/>
                  </a:lnTo>
                  <a:lnTo>
                    <a:pt x="208" y="2352"/>
                  </a:lnTo>
                  <a:lnTo>
                    <a:pt x="208" y="2304"/>
                  </a:lnTo>
                  <a:lnTo>
                    <a:pt x="208" y="2224"/>
                  </a:lnTo>
                  <a:lnTo>
                    <a:pt x="208" y="2152"/>
                  </a:lnTo>
                  <a:lnTo>
                    <a:pt x="208" y="2072"/>
                  </a:lnTo>
                  <a:lnTo>
                    <a:pt x="208" y="2016"/>
                  </a:lnTo>
                  <a:lnTo>
                    <a:pt x="208" y="1944"/>
                  </a:lnTo>
                  <a:lnTo>
                    <a:pt x="208" y="1864"/>
                  </a:lnTo>
                  <a:lnTo>
                    <a:pt x="208" y="1816"/>
                  </a:lnTo>
                  <a:lnTo>
                    <a:pt x="208" y="1760"/>
                  </a:lnTo>
                  <a:lnTo>
                    <a:pt x="208" y="1712"/>
                  </a:lnTo>
                  <a:lnTo>
                    <a:pt x="208" y="1656"/>
                  </a:lnTo>
                  <a:lnTo>
                    <a:pt x="208" y="1576"/>
                  </a:lnTo>
                  <a:lnTo>
                    <a:pt x="208" y="1528"/>
                  </a:lnTo>
                  <a:lnTo>
                    <a:pt x="208" y="1448"/>
                  </a:lnTo>
                  <a:lnTo>
                    <a:pt x="208" y="1400"/>
                  </a:lnTo>
                  <a:lnTo>
                    <a:pt x="208" y="1320"/>
                  </a:lnTo>
                  <a:lnTo>
                    <a:pt x="208" y="1272"/>
                  </a:lnTo>
                  <a:lnTo>
                    <a:pt x="208" y="1192"/>
                  </a:lnTo>
                  <a:lnTo>
                    <a:pt x="208" y="1112"/>
                  </a:lnTo>
                  <a:lnTo>
                    <a:pt x="208" y="1064"/>
                  </a:lnTo>
                  <a:lnTo>
                    <a:pt x="208" y="984"/>
                  </a:lnTo>
                  <a:lnTo>
                    <a:pt x="208" y="904"/>
                  </a:lnTo>
                  <a:lnTo>
                    <a:pt x="208" y="832"/>
                  </a:lnTo>
                  <a:cubicBezTo>
                    <a:pt x="208" y="831"/>
                    <a:pt x="209" y="830"/>
                    <a:pt x="209" y="829"/>
                  </a:cubicBezTo>
                  <a:lnTo>
                    <a:pt x="217" y="773"/>
                  </a:lnTo>
                  <a:lnTo>
                    <a:pt x="216" y="776"/>
                  </a:lnTo>
                  <a:lnTo>
                    <a:pt x="216" y="728"/>
                  </a:lnTo>
                  <a:lnTo>
                    <a:pt x="216" y="672"/>
                  </a:lnTo>
                  <a:lnTo>
                    <a:pt x="216" y="600"/>
                  </a:lnTo>
                  <a:lnTo>
                    <a:pt x="216" y="544"/>
                  </a:lnTo>
                  <a:lnTo>
                    <a:pt x="216" y="496"/>
                  </a:lnTo>
                  <a:lnTo>
                    <a:pt x="216" y="464"/>
                  </a:lnTo>
                  <a:lnTo>
                    <a:pt x="216" y="440"/>
                  </a:lnTo>
                  <a:lnTo>
                    <a:pt x="216" y="416"/>
                  </a:lnTo>
                  <a:lnTo>
                    <a:pt x="216" y="392"/>
                  </a:lnTo>
                  <a:lnTo>
                    <a:pt x="216" y="360"/>
                  </a:lnTo>
                  <a:lnTo>
                    <a:pt x="216" y="336"/>
                  </a:lnTo>
                  <a:lnTo>
                    <a:pt x="216" y="312"/>
                  </a:lnTo>
                  <a:lnTo>
                    <a:pt x="216" y="288"/>
                  </a:lnTo>
                  <a:lnTo>
                    <a:pt x="216" y="264"/>
                  </a:lnTo>
                  <a:lnTo>
                    <a:pt x="216" y="232"/>
                  </a:lnTo>
                  <a:lnTo>
                    <a:pt x="216" y="184"/>
                  </a:lnTo>
                  <a:lnTo>
                    <a:pt x="216" y="160"/>
                  </a:lnTo>
                  <a:lnTo>
                    <a:pt x="216" y="104"/>
                  </a:lnTo>
                  <a:lnTo>
                    <a:pt x="216" y="80"/>
                  </a:lnTo>
                  <a:lnTo>
                    <a:pt x="216" y="56"/>
                  </a:lnTo>
                  <a:lnTo>
                    <a:pt x="216" y="24"/>
                  </a:lnTo>
                  <a:cubicBezTo>
                    <a:pt x="216" y="11"/>
                    <a:pt x="227" y="0"/>
                    <a:pt x="240" y="0"/>
                  </a:cubicBezTo>
                  <a:cubicBezTo>
                    <a:pt x="254" y="0"/>
                    <a:pt x="264" y="11"/>
                    <a:pt x="264" y="24"/>
                  </a:cubicBezTo>
                  <a:lnTo>
                    <a:pt x="264" y="56"/>
                  </a:lnTo>
                  <a:lnTo>
                    <a:pt x="264" y="80"/>
                  </a:lnTo>
                  <a:lnTo>
                    <a:pt x="264" y="104"/>
                  </a:lnTo>
                  <a:lnTo>
                    <a:pt x="264" y="160"/>
                  </a:lnTo>
                  <a:lnTo>
                    <a:pt x="264" y="184"/>
                  </a:lnTo>
                  <a:lnTo>
                    <a:pt x="264" y="232"/>
                  </a:lnTo>
                  <a:lnTo>
                    <a:pt x="264" y="264"/>
                  </a:lnTo>
                  <a:lnTo>
                    <a:pt x="264" y="288"/>
                  </a:lnTo>
                  <a:lnTo>
                    <a:pt x="264" y="312"/>
                  </a:lnTo>
                  <a:lnTo>
                    <a:pt x="264" y="336"/>
                  </a:lnTo>
                  <a:lnTo>
                    <a:pt x="264" y="360"/>
                  </a:lnTo>
                  <a:lnTo>
                    <a:pt x="264" y="392"/>
                  </a:lnTo>
                  <a:lnTo>
                    <a:pt x="264" y="416"/>
                  </a:lnTo>
                  <a:lnTo>
                    <a:pt x="264" y="440"/>
                  </a:lnTo>
                  <a:lnTo>
                    <a:pt x="264" y="464"/>
                  </a:lnTo>
                  <a:lnTo>
                    <a:pt x="264" y="496"/>
                  </a:lnTo>
                  <a:lnTo>
                    <a:pt x="264" y="544"/>
                  </a:lnTo>
                  <a:lnTo>
                    <a:pt x="264" y="600"/>
                  </a:lnTo>
                  <a:lnTo>
                    <a:pt x="264" y="672"/>
                  </a:lnTo>
                  <a:lnTo>
                    <a:pt x="264" y="728"/>
                  </a:lnTo>
                  <a:lnTo>
                    <a:pt x="264" y="776"/>
                  </a:lnTo>
                  <a:cubicBezTo>
                    <a:pt x="264" y="778"/>
                    <a:pt x="264" y="779"/>
                    <a:pt x="264" y="780"/>
                  </a:cubicBezTo>
                  <a:lnTo>
                    <a:pt x="256" y="836"/>
                  </a:lnTo>
                  <a:lnTo>
                    <a:pt x="256" y="832"/>
                  </a:lnTo>
                  <a:lnTo>
                    <a:pt x="256" y="904"/>
                  </a:lnTo>
                  <a:lnTo>
                    <a:pt x="256" y="984"/>
                  </a:lnTo>
                  <a:lnTo>
                    <a:pt x="256" y="1064"/>
                  </a:lnTo>
                  <a:lnTo>
                    <a:pt x="256" y="1112"/>
                  </a:lnTo>
                  <a:lnTo>
                    <a:pt x="256" y="1192"/>
                  </a:lnTo>
                  <a:lnTo>
                    <a:pt x="256" y="1272"/>
                  </a:lnTo>
                  <a:lnTo>
                    <a:pt x="256" y="1320"/>
                  </a:lnTo>
                  <a:lnTo>
                    <a:pt x="256" y="1400"/>
                  </a:lnTo>
                  <a:lnTo>
                    <a:pt x="256" y="1448"/>
                  </a:lnTo>
                  <a:lnTo>
                    <a:pt x="256" y="1528"/>
                  </a:lnTo>
                  <a:lnTo>
                    <a:pt x="256" y="1576"/>
                  </a:lnTo>
                  <a:lnTo>
                    <a:pt x="256" y="1656"/>
                  </a:lnTo>
                  <a:lnTo>
                    <a:pt x="256" y="1712"/>
                  </a:lnTo>
                  <a:lnTo>
                    <a:pt x="256" y="1760"/>
                  </a:lnTo>
                  <a:lnTo>
                    <a:pt x="256" y="1816"/>
                  </a:lnTo>
                  <a:lnTo>
                    <a:pt x="256" y="1864"/>
                  </a:lnTo>
                  <a:lnTo>
                    <a:pt x="256" y="1944"/>
                  </a:lnTo>
                  <a:lnTo>
                    <a:pt x="256" y="2016"/>
                  </a:lnTo>
                  <a:lnTo>
                    <a:pt x="256" y="2072"/>
                  </a:lnTo>
                  <a:lnTo>
                    <a:pt x="256" y="2152"/>
                  </a:lnTo>
                  <a:lnTo>
                    <a:pt x="256" y="2224"/>
                  </a:lnTo>
                  <a:lnTo>
                    <a:pt x="256" y="2304"/>
                  </a:lnTo>
                  <a:lnTo>
                    <a:pt x="256" y="2352"/>
                  </a:lnTo>
                  <a:lnTo>
                    <a:pt x="256" y="2432"/>
                  </a:lnTo>
                  <a:lnTo>
                    <a:pt x="256" y="2456"/>
                  </a:lnTo>
                  <a:lnTo>
                    <a:pt x="256" y="2512"/>
                  </a:lnTo>
                  <a:lnTo>
                    <a:pt x="256" y="2536"/>
                  </a:lnTo>
                  <a:lnTo>
                    <a:pt x="256" y="2584"/>
                  </a:lnTo>
                  <a:cubicBezTo>
                    <a:pt x="256" y="2598"/>
                    <a:pt x="246" y="2608"/>
                    <a:pt x="232" y="2608"/>
                  </a:cubicBezTo>
                  <a:lnTo>
                    <a:pt x="224" y="2608"/>
                  </a:lnTo>
                  <a:lnTo>
                    <a:pt x="248" y="2584"/>
                  </a:lnTo>
                  <a:lnTo>
                    <a:pt x="248" y="2616"/>
                  </a:lnTo>
                  <a:lnTo>
                    <a:pt x="248" y="2640"/>
                  </a:lnTo>
                  <a:lnTo>
                    <a:pt x="248" y="2664"/>
                  </a:lnTo>
                  <a:lnTo>
                    <a:pt x="248" y="2688"/>
                  </a:lnTo>
                  <a:lnTo>
                    <a:pt x="248" y="2720"/>
                  </a:lnTo>
                  <a:lnTo>
                    <a:pt x="248" y="2744"/>
                  </a:lnTo>
                  <a:lnTo>
                    <a:pt x="248" y="2768"/>
                  </a:lnTo>
                  <a:lnTo>
                    <a:pt x="248" y="2792"/>
                  </a:lnTo>
                  <a:lnTo>
                    <a:pt x="248" y="2848"/>
                  </a:lnTo>
                  <a:lnTo>
                    <a:pt x="248" y="2872"/>
                  </a:lnTo>
                  <a:lnTo>
                    <a:pt x="248" y="2896"/>
                  </a:lnTo>
                  <a:lnTo>
                    <a:pt x="248" y="2928"/>
                  </a:lnTo>
                  <a:lnTo>
                    <a:pt x="248" y="2952"/>
                  </a:lnTo>
                  <a:lnTo>
                    <a:pt x="248" y="2976"/>
                  </a:lnTo>
                  <a:lnTo>
                    <a:pt x="248" y="3024"/>
                  </a:lnTo>
                  <a:lnTo>
                    <a:pt x="248" y="3056"/>
                  </a:lnTo>
                  <a:lnTo>
                    <a:pt x="248" y="3080"/>
                  </a:lnTo>
                  <a:lnTo>
                    <a:pt x="248" y="3104"/>
                  </a:lnTo>
                  <a:lnTo>
                    <a:pt x="248" y="3128"/>
                  </a:lnTo>
                  <a:lnTo>
                    <a:pt x="248" y="3160"/>
                  </a:lnTo>
                  <a:cubicBezTo>
                    <a:pt x="248" y="3163"/>
                    <a:pt x="248" y="3166"/>
                    <a:pt x="247" y="3168"/>
                  </a:cubicBezTo>
                  <a:lnTo>
                    <a:pt x="239" y="3192"/>
                  </a:lnTo>
                  <a:lnTo>
                    <a:pt x="240" y="3184"/>
                  </a:lnTo>
                  <a:lnTo>
                    <a:pt x="240" y="3208"/>
                  </a:lnTo>
                  <a:lnTo>
                    <a:pt x="240" y="3232"/>
                  </a:lnTo>
                  <a:lnTo>
                    <a:pt x="240" y="3264"/>
                  </a:lnTo>
                  <a:lnTo>
                    <a:pt x="240" y="3288"/>
                  </a:lnTo>
                  <a:lnTo>
                    <a:pt x="240" y="3312"/>
                  </a:lnTo>
                  <a:lnTo>
                    <a:pt x="240" y="3336"/>
                  </a:lnTo>
                  <a:lnTo>
                    <a:pt x="240" y="3360"/>
                  </a:lnTo>
                  <a:lnTo>
                    <a:pt x="240" y="3392"/>
                  </a:lnTo>
                  <a:lnTo>
                    <a:pt x="240" y="3416"/>
                  </a:lnTo>
                  <a:lnTo>
                    <a:pt x="240" y="3440"/>
                  </a:lnTo>
                  <a:cubicBezTo>
                    <a:pt x="240" y="3454"/>
                    <a:pt x="230" y="3464"/>
                    <a:pt x="216" y="3464"/>
                  </a:cubicBezTo>
                  <a:lnTo>
                    <a:pt x="208" y="3464"/>
                  </a:lnTo>
                  <a:lnTo>
                    <a:pt x="232" y="3440"/>
                  </a:lnTo>
                  <a:lnTo>
                    <a:pt x="232" y="3464"/>
                  </a:lnTo>
                  <a:lnTo>
                    <a:pt x="232" y="3496"/>
                  </a:lnTo>
                  <a:lnTo>
                    <a:pt x="232" y="3520"/>
                  </a:lnTo>
                  <a:lnTo>
                    <a:pt x="232" y="3544"/>
                  </a:lnTo>
                  <a:lnTo>
                    <a:pt x="232" y="3568"/>
                  </a:lnTo>
                  <a:lnTo>
                    <a:pt x="232" y="3600"/>
                  </a:lnTo>
                  <a:lnTo>
                    <a:pt x="232" y="3624"/>
                  </a:lnTo>
                  <a:lnTo>
                    <a:pt x="232" y="3648"/>
                  </a:lnTo>
                  <a:cubicBezTo>
                    <a:pt x="232" y="3662"/>
                    <a:pt x="222" y="3672"/>
                    <a:pt x="208" y="3672"/>
                  </a:cubicBezTo>
                  <a:lnTo>
                    <a:pt x="200" y="3672"/>
                  </a:lnTo>
                  <a:lnTo>
                    <a:pt x="224" y="3648"/>
                  </a:lnTo>
                  <a:lnTo>
                    <a:pt x="224" y="3672"/>
                  </a:lnTo>
                  <a:lnTo>
                    <a:pt x="176" y="3672"/>
                  </a:lnTo>
                  <a:lnTo>
                    <a:pt x="176" y="3648"/>
                  </a:lnTo>
                  <a:lnTo>
                    <a:pt x="224" y="3648"/>
                  </a:lnTo>
                  <a:lnTo>
                    <a:pt x="224" y="3672"/>
                  </a:lnTo>
                  <a:lnTo>
                    <a:pt x="176" y="3672"/>
                  </a:lnTo>
                  <a:lnTo>
                    <a:pt x="176" y="3648"/>
                  </a:lnTo>
                  <a:lnTo>
                    <a:pt x="224" y="3648"/>
                  </a:lnTo>
                  <a:lnTo>
                    <a:pt x="224" y="3672"/>
                  </a:lnTo>
                  <a:lnTo>
                    <a:pt x="176" y="3672"/>
                  </a:lnTo>
                  <a:lnTo>
                    <a:pt x="176" y="3648"/>
                  </a:lnTo>
                  <a:lnTo>
                    <a:pt x="224" y="3648"/>
                  </a:lnTo>
                  <a:lnTo>
                    <a:pt x="224" y="3672"/>
                  </a:lnTo>
                  <a:cubicBezTo>
                    <a:pt x="224" y="3686"/>
                    <a:pt x="214" y="3696"/>
                    <a:pt x="200" y="3696"/>
                  </a:cubicBezTo>
                  <a:lnTo>
                    <a:pt x="192" y="3696"/>
                  </a:lnTo>
                  <a:cubicBezTo>
                    <a:pt x="179" y="3696"/>
                    <a:pt x="168" y="3686"/>
                    <a:pt x="168" y="3672"/>
                  </a:cubicBezTo>
                  <a:lnTo>
                    <a:pt x="168" y="3648"/>
                  </a:lnTo>
                  <a:lnTo>
                    <a:pt x="216" y="3648"/>
                  </a:lnTo>
                  <a:lnTo>
                    <a:pt x="216" y="3672"/>
                  </a:lnTo>
                  <a:lnTo>
                    <a:pt x="168" y="3672"/>
                  </a:lnTo>
                  <a:lnTo>
                    <a:pt x="168" y="3648"/>
                  </a:lnTo>
                  <a:lnTo>
                    <a:pt x="216" y="3648"/>
                  </a:lnTo>
                  <a:lnTo>
                    <a:pt x="216" y="3672"/>
                  </a:lnTo>
                  <a:cubicBezTo>
                    <a:pt x="216" y="3686"/>
                    <a:pt x="206" y="3696"/>
                    <a:pt x="192" y="3696"/>
                  </a:cubicBezTo>
                  <a:lnTo>
                    <a:pt x="184" y="3696"/>
                  </a:lnTo>
                  <a:cubicBezTo>
                    <a:pt x="171" y="3696"/>
                    <a:pt x="160" y="3686"/>
                    <a:pt x="160" y="3672"/>
                  </a:cubicBezTo>
                  <a:lnTo>
                    <a:pt x="160" y="3648"/>
                  </a:lnTo>
                  <a:lnTo>
                    <a:pt x="208" y="3648"/>
                  </a:lnTo>
                  <a:lnTo>
                    <a:pt x="208" y="3672"/>
                  </a:lnTo>
                  <a:cubicBezTo>
                    <a:pt x="208" y="3686"/>
                    <a:pt x="198" y="3696"/>
                    <a:pt x="184" y="3696"/>
                  </a:cubicBezTo>
                  <a:lnTo>
                    <a:pt x="176" y="3696"/>
                  </a:lnTo>
                  <a:cubicBezTo>
                    <a:pt x="163" y="3696"/>
                    <a:pt x="152" y="3686"/>
                    <a:pt x="152" y="3672"/>
                  </a:cubicBezTo>
                  <a:lnTo>
                    <a:pt x="152" y="3648"/>
                  </a:lnTo>
                  <a:lnTo>
                    <a:pt x="200" y="3648"/>
                  </a:lnTo>
                  <a:lnTo>
                    <a:pt x="200" y="3672"/>
                  </a:lnTo>
                  <a:lnTo>
                    <a:pt x="152" y="3672"/>
                  </a:lnTo>
                  <a:lnTo>
                    <a:pt x="152" y="3648"/>
                  </a:lnTo>
                  <a:lnTo>
                    <a:pt x="200" y="3648"/>
                  </a:lnTo>
                  <a:lnTo>
                    <a:pt x="200" y="3672"/>
                  </a:lnTo>
                  <a:cubicBezTo>
                    <a:pt x="200" y="3686"/>
                    <a:pt x="190" y="3696"/>
                    <a:pt x="176" y="3696"/>
                  </a:cubicBezTo>
                  <a:lnTo>
                    <a:pt x="168" y="3696"/>
                  </a:lnTo>
                  <a:lnTo>
                    <a:pt x="160" y="3696"/>
                  </a:lnTo>
                  <a:cubicBezTo>
                    <a:pt x="147" y="3696"/>
                    <a:pt x="136" y="3686"/>
                    <a:pt x="136" y="3672"/>
                  </a:cubicBezTo>
                  <a:lnTo>
                    <a:pt x="136" y="3648"/>
                  </a:lnTo>
                  <a:lnTo>
                    <a:pt x="184" y="3648"/>
                  </a:lnTo>
                  <a:lnTo>
                    <a:pt x="184" y="3672"/>
                  </a:lnTo>
                  <a:lnTo>
                    <a:pt x="136" y="3672"/>
                  </a:lnTo>
                  <a:lnTo>
                    <a:pt x="136" y="3648"/>
                  </a:lnTo>
                  <a:lnTo>
                    <a:pt x="184" y="3648"/>
                  </a:lnTo>
                  <a:lnTo>
                    <a:pt x="184" y="3672"/>
                  </a:lnTo>
                  <a:lnTo>
                    <a:pt x="136" y="3672"/>
                  </a:lnTo>
                  <a:lnTo>
                    <a:pt x="136" y="3648"/>
                  </a:lnTo>
                  <a:lnTo>
                    <a:pt x="184" y="3648"/>
                  </a:lnTo>
                  <a:lnTo>
                    <a:pt x="184" y="3672"/>
                  </a:lnTo>
                  <a:lnTo>
                    <a:pt x="136" y="3672"/>
                  </a:lnTo>
                  <a:lnTo>
                    <a:pt x="136" y="3648"/>
                  </a:lnTo>
                  <a:lnTo>
                    <a:pt x="184" y="3648"/>
                  </a:lnTo>
                  <a:lnTo>
                    <a:pt x="184" y="3672"/>
                  </a:lnTo>
                  <a:cubicBezTo>
                    <a:pt x="184" y="3686"/>
                    <a:pt x="174" y="3696"/>
                    <a:pt x="160" y="3696"/>
                  </a:cubicBezTo>
                  <a:lnTo>
                    <a:pt x="152" y="3696"/>
                  </a:lnTo>
                  <a:cubicBezTo>
                    <a:pt x="139" y="3696"/>
                    <a:pt x="128" y="3686"/>
                    <a:pt x="128" y="3672"/>
                  </a:cubicBezTo>
                  <a:lnTo>
                    <a:pt x="128" y="3648"/>
                  </a:lnTo>
                  <a:lnTo>
                    <a:pt x="176" y="3648"/>
                  </a:lnTo>
                  <a:lnTo>
                    <a:pt x="176" y="3672"/>
                  </a:lnTo>
                  <a:cubicBezTo>
                    <a:pt x="176" y="3686"/>
                    <a:pt x="166" y="3696"/>
                    <a:pt x="152" y="3696"/>
                  </a:cubicBezTo>
                  <a:lnTo>
                    <a:pt x="144" y="3696"/>
                  </a:lnTo>
                  <a:cubicBezTo>
                    <a:pt x="131" y="3696"/>
                    <a:pt x="120" y="3686"/>
                    <a:pt x="120" y="3672"/>
                  </a:cubicBezTo>
                  <a:lnTo>
                    <a:pt x="120" y="3648"/>
                  </a:lnTo>
                  <a:lnTo>
                    <a:pt x="168" y="3648"/>
                  </a:lnTo>
                  <a:lnTo>
                    <a:pt x="168" y="3672"/>
                  </a:lnTo>
                  <a:lnTo>
                    <a:pt x="120" y="3672"/>
                  </a:lnTo>
                  <a:lnTo>
                    <a:pt x="120" y="3648"/>
                  </a:lnTo>
                  <a:lnTo>
                    <a:pt x="168" y="3648"/>
                  </a:lnTo>
                  <a:lnTo>
                    <a:pt x="168" y="3672"/>
                  </a:lnTo>
                  <a:lnTo>
                    <a:pt x="120" y="3672"/>
                  </a:lnTo>
                  <a:lnTo>
                    <a:pt x="120" y="3648"/>
                  </a:lnTo>
                  <a:lnTo>
                    <a:pt x="168" y="3648"/>
                  </a:lnTo>
                  <a:lnTo>
                    <a:pt x="168" y="3672"/>
                  </a:lnTo>
                  <a:cubicBezTo>
                    <a:pt x="168" y="3686"/>
                    <a:pt x="158" y="3696"/>
                    <a:pt x="144" y="3696"/>
                  </a:cubicBezTo>
                  <a:lnTo>
                    <a:pt x="136" y="3696"/>
                  </a:lnTo>
                  <a:cubicBezTo>
                    <a:pt x="123" y="3696"/>
                    <a:pt x="112" y="3686"/>
                    <a:pt x="112" y="3672"/>
                  </a:cubicBezTo>
                  <a:lnTo>
                    <a:pt x="112" y="3648"/>
                  </a:lnTo>
                  <a:lnTo>
                    <a:pt x="160" y="3648"/>
                  </a:lnTo>
                  <a:lnTo>
                    <a:pt x="160" y="3672"/>
                  </a:lnTo>
                  <a:lnTo>
                    <a:pt x="112" y="3672"/>
                  </a:lnTo>
                  <a:lnTo>
                    <a:pt x="112" y="3648"/>
                  </a:lnTo>
                  <a:lnTo>
                    <a:pt x="136" y="3672"/>
                  </a:lnTo>
                  <a:lnTo>
                    <a:pt x="128" y="3672"/>
                  </a:lnTo>
                  <a:lnTo>
                    <a:pt x="152" y="3648"/>
                  </a:lnTo>
                  <a:lnTo>
                    <a:pt x="152" y="3672"/>
                  </a:lnTo>
                  <a:lnTo>
                    <a:pt x="104" y="3672"/>
                  </a:lnTo>
                  <a:lnTo>
                    <a:pt x="104" y="3648"/>
                  </a:lnTo>
                  <a:lnTo>
                    <a:pt x="104" y="3624"/>
                  </a:lnTo>
                  <a:lnTo>
                    <a:pt x="104" y="3600"/>
                  </a:lnTo>
                  <a:lnTo>
                    <a:pt x="104" y="3568"/>
                  </a:lnTo>
                  <a:lnTo>
                    <a:pt x="152" y="3568"/>
                  </a:lnTo>
                  <a:lnTo>
                    <a:pt x="152" y="3600"/>
                  </a:lnTo>
                  <a:lnTo>
                    <a:pt x="104" y="3600"/>
                  </a:lnTo>
                  <a:lnTo>
                    <a:pt x="104" y="3568"/>
                  </a:lnTo>
                  <a:lnTo>
                    <a:pt x="152" y="3568"/>
                  </a:lnTo>
                  <a:lnTo>
                    <a:pt x="152" y="3600"/>
                  </a:lnTo>
                  <a:lnTo>
                    <a:pt x="152" y="3624"/>
                  </a:lnTo>
                  <a:cubicBezTo>
                    <a:pt x="152" y="3627"/>
                    <a:pt x="152" y="3630"/>
                    <a:pt x="151" y="3632"/>
                  </a:cubicBezTo>
                  <a:lnTo>
                    <a:pt x="143" y="3656"/>
                  </a:lnTo>
                  <a:lnTo>
                    <a:pt x="144" y="3648"/>
                  </a:lnTo>
                  <a:lnTo>
                    <a:pt x="144" y="3672"/>
                  </a:lnTo>
                  <a:lnTo>
                    <a:pt x="96" y="3672"/>
                  </a:lnTo>
                  <a:lnTo>
                    <a:pt x="96" y="3648"/>
                  </a:lnTo>
                  <a:lnTo>
                    <a:pt x="144" y="3648"/>
                  </a:lnTo>
                  <a:lnTo>
                    <a:pt x="144" y="3672"/>
                  </a:lnTo>
                  <a:lnTo>
                    <a:pt x="96" y="3672"/>
                  </a:lnTo>
                  <a:lnTo>
                    <a:pt x="96" y="3648"/>
                  </a:lnTo>
                  <a:lnTo>
                    <a:pt x="144" y="3648"/>
                  </a:lnTo>
                  <a:lnTo>
                    <a:pt x="144" y="3672"/>
                  </a:lnTo>
                  <a:cubicBezTo>
                    <a:pt x="144" y="3684"/>
                    <a:pt x="136" y="3694"/>
                    <a:pt x="124" y="3696"/>
                  </a:cubicBezTo>
                  <a:cubicBezTo>
                    <a:pt x="113" y="3698"/>
                    <a:pt x="101" y="3691"/>
                    <a:pt x="98" y="3680"/>
                  </a:cubicBezTo>
                  <a:lnTo>
                    <a:pt x="90" y="3656"/>
                  </a:lnTo>
                  <a:lnTo>
                    <a:pt x="136" y="3648"/>
                  </a:lnTo>
                  <a:lnTo>
                    <a:pt x="136" y="3672"/>
                  </a:lnTo>
                  <a:lnTo>
                    <a:pt x="88" y="3672"/>
                  </a:lnTo>
                  <a:lnTo>
                    <a:pt x="88" y="3648"/>
                  </a:lnTo>
                  <a:lnTo>
                    <a:pt x="136" y="3648"/>
                  </a:lnTo>
                  <a:lnTo>
                    <a:pt x="136" y="3672"/>
                  </a:lnTo>
                  <a:cubicBezTo>
                    <a:pt x="136" y="3684"/>
                    <a:pt x="128" y="3694"/>
                    <a:pt x="116" y="3696"/>
                  </a:cubicBezTo>
                  <a:cubicBezTo>
                    <a:pt x="105" y="3698"/>
                    <a:pt x="93" y="3691"/>
                    <a:pt x="90" y="3680"/>
                  </a:cubicBezTo>
                  <a:lnTo>
                    <a:pt x="82" y="3656"/>
                  </a:lnTo>
                  <a:lnTo>
                    <a:pt x="128" y="3648"/>
                  </a:lnTo>
                  <a:lnTo>
                    <a:pt x="128" y="3672"/>
                  </a:lnTo>
                  <a:cubicBezTo>
                    <a:pt x="128" y="3686"/>
                    <a:pt x="118" y="3696"/>
                    <a:pt x="104" y="3696"/>
                  </a:cubicBezTo>
                  <a:lnTo>
                    <a:pt x="96" y="3696"/>
                  </a:lnTo>
                  <a:cubicBezTo>
                    <a:pt x="83" y="3696"/>
                    <a:pt x="72" y="3686"/>
                    <a:pt x="72" y="3672"/>
                  </a:cubicBezTo>
                  <a:lnTo>
                    <a:pt x="72" y="3648"/>
                  </a:lnTo>
                  <a:lnTo>
                    <a:pt x="120" y="3648"/>
                  </a:lnTo>
                  <a:lnTo>
                    <a:pt x="120" y="3672"/>
                  </a:lnTo>
                  <a:cubicBezTo>
                    <a:pt x="120" y="3686"/>
                    <a:pt x="110" y="3696"/>
                    <a:pt x="96" y="3696"/>
                  </a:cubicBezTo>
                  <a:lnTo>
                    <a:pt x="88" y="3696"/>
                  </a:lnTo>
                  <a:cubicBezTo>
                    <a:pt x="75" y="3696"/>
                    <a:pt x="64" y="3686"/>
                    <a:pt x="64" y="3672"/>
                  </a:cubicBezTo>
                  <a:lnTo>
                    <a:pt x="64" y="3648"/>
                  </a:lnTo>
                  <a:lnTo>
                    <a:pt x="112" y="3648"/>
                  </a:lnTo>
                  <a:lnTo>
                    <a:pt x="112" y="3672"/>
                  </a:lnTo>
                  <a:lnTo>
                    <a:pt x="64" y="3672"/>
                  </a:lnTo>
                  <a:lnTo>
                    <a:pt x="64" y="3648"/>
                  </a:lnTo>
                  <a:lnTo>
                    <a:pt x="112" y="3648"/>
                  </a:lnTo>
                  <a:lnTo>
                    <a:pt x="112" y="3672"/>
                  </a:lnTo>
                  <a:cubicBezTo>
                    <a:pt x="112" y="3686"/>
                    <a:pt x="102" y="3696"/>
                    <a:pt x="88" y="3696"/>
                  </a:cubicBezTo>
                  <a:lnTo>
                    <a:pt x="80" y="3696"/>
                  </a:lnTo>
                  <a:cubicBezTo>
                    <a:pt x="67" y="3696"/>
                    <a:pt x="56" y="3686"/>
                    <a:pt x="56" y="3672"/>
                  </a:cubicBezTo>
                  <a:lnTo>
                    <a:pt x="56" y="3648"/>
                  </a:lnTo>
                  <a:lnTo>
                    <a:pt x="104" y="3648"/>
                  </a:lnTo>
                  <a:lnTo>
                    <a:pt x="104" y="3672"/>
                  </a:lnTo>
                  <a:lnTo>
                    <a:pt x="56" y="3672"/>
                  </a:lnTo>
                  <a:lnTo>
                    <a:pt x="56" y="3648"/>
                  </a:lnTo>
                  <a:lnTo>
                    <a:pt x="80" y="3672"/>
                  </a:lnTo>
                  <a:lnTo>
                    <a:pt x="72" y="3672"/>
                  </a:lnTo>
                  <a:lnTo>
                    <a:pt x="96" y="3648"/>
                  </a:lnTo>
                  <a:lnTo>
                    <a:pt x="96" y="3672"/>
                  </a:lnTo>
                  <a:lnTo>
                    <a:pt x="48" y="3672"/>
                  </a:lnTo>
                  <a:lnTo>
                    <a:pt x="48" y="3648"/>
                  </a:lnTo>
                  <a:lnTo>
                    <a:pt x="96" y="3648"/>
                  </a:lnTo>
                  <a:lnTo>
                    <a:pt x="96" y="3672"/>
                  </a:lnTo>
                  <a:cubicBezTo>
                    <a:pt x="96" y="3686"/>
                    <a:pt x="86" y="3696"/>
                    <a:pt x="72" y="3696"/>
                  </a:cubicBezTo>
                  <a:lnTo>
                    <a:pt x="64" y="3696"/>
                  </a:lnTo>
                  <a:cubicBezTo>
                    <a:pt x="51" y="3696"/>
                    <a:pt x="40" y="3686"/>
                    <a:pt x="40" y="3672"/>
                  </a:cubicBezTo>
                  <a:lnTo>
                    <a:pt x="40" y="3648"/>
                  </a:lnTo>
                  <a:lnTo>
                    <a:pt x="88" y="3648"/>
                  </a:lnTo>
                  <a:lnTo>
                    <a:pt x="88" y="3672"/>
                  </a:lnTo>
                  <a:cubicBezTo>
                    <a:pt x="88" y="3686"/>
                    <a:pt x="78" y="3696"/>
                    <a:pt x="64" y="3696"/>
                  </a:cubicBezTo>
                  <a:lnTo>
                    <a:pt x="56" y="3696"/>
                  </a:lnTo>
                  <a:cubicBezTo>
                    <a:pt x="43" y="3696"/>
                    <a:pt x="32" y="3686"/>
                    <a:pt x="32" y="3672"/>
                  </a:cubicBezTo>
                  <a:lnTo>
                    <a:pt x="32" y="3648"/>
                  </a:lnTo>
                  <a:lnTo>
                    <a:pt x="80" y="3648"/>
                  </a:lnTo>
                  <a:lnTo>
                    <a:pt x="80" y="3672"/>
                  </a:lnTo>
                  <a:cubicBezTo>
                    <a:pt x="80" y="3686"/>
                    <a:pt x="70" y="3696"/>
                    <a:pt x="56" y="3696"/>
                  </a:cubicBezTo>
                  <a:lnTo>
                    <a:pt x="48" y="3696"/>
                  </a:lnTo>
                  <a:cubicBezTo>
                    <a:pt x="35" y="3696"/>
                    <a:pt x="24" y="3686"/>
                    <a:pt x="24" y="3672"/>
                  </a:cubicBezTo>
                  <a:lnTo>
                    <a:pt x="24" y="3648"/>
                  </a:lnTo>
                  <a:lnTo>
                    <a:pt x="72" y="3648"/>
                  </a:lnTo>
                  <a:lnTo>
                    <a:pt x="72" y="3672"/>
                  </a:lnTo>
                  <a:lnTo>
                    <a:pt x="24" y="3672"/>
                  </a:lnTo>
                  <a:lnTo>
                    <a:pt x="24" y="3648"/>
                  </a:lnTo>
                  <a:lnTo>
                    <a:pt x="48" y="3672"/>
                  </a:lnTo>
                  <a:lnTo>
                    <a:pt x="40" y="3672"/>
                  </a:lnTo>
                  <a:lnTo>
                    <a:pt x="64" y="3648"/>
                  </a:lnTo>
                  <a:lnTo>
                    <a:pt x="64" y="3672"/>
                  </a:lnTo>
                  <a:lnTo>
                    <a:pt x="16" y="3672"/>
                  </a:lnTo>
                  <a:lnTo>
                    <a:pt x="16" y="3648"/>
                  </a:lnTo>
                  <a:lnTo>
                    <a:pt x="16" y="3624"/>
                  </a:lnTo>
                  <a:lnTo>
                    <a:pt x="16" y="3600"/>
                  </a:lnTo>
                  <a:lnTo>
                    <a:pt x="16" y="3568"/>
                  </a:lnTo>
                  <a:lnTo>
                    <a:pt x="64" y="3568"/>
                  </a:lnTo>
                  <a:lnTo>
                    <a:pt x="64" y="3600"/>
                  </a:lnTo>
                  <a:cubicBezTo>
                    <a:pt x="64" y="3614"/>
                    <a:pt x="54" y="3624"/>
                    <a:pt x="40" y="3624"/>
                  </a:cubicBezTo>
                  <a:lnTo>
                    <a:pt x="32" y="3624"/>
                  </a:lnTo>
                  <a:lnTo>
                    <a:pt x="24" y="3624"/>
                  </a:lnTo>
                  <a:cubicBezTo>
                    <a:pt x="11" y="3624"/>
                    <a:pt x="0" y="3614"/>
                    <a:pt x="0" y="3600"/>
                  </a:cubicBezTo>
                  <a:lnTo>
                    <a:pt x="0" y="3568"/>
                  </a:lnTo>
                  <a:lnTo>
                    <a:pt x="0" y="3544"/>
                  </a:lnTo>
                  <a:lnTo>
                    <a:pt x="0" y="3520"/>
                  </a:lnTo>
                  <a:lnTo>
                    <a:pt x="0" y="3496"/>
                  </a:lnTo>
                  <a:lnTo>
                    <a:pt x="48" y="3496"/>
                  </a:lnTo>
                  <a:lnTo>
                    <a:pt x="48" y="3520"/>
                  </a:lnTo>
                  <a:lnTo>
                    <a:pt x="0" y="3520"/>
                  </a:lnTo>
                  <a:lnTo>
                    <a:pt x="0" y="3496"/>
                  </a:lnTo>
                  <a:lnTo>
                    <a:pt x="0" y="3464"/>
                  </a:lnTo>
                  <a:cubicBezTo>
                    <a:pt x="0" y="3451"/>
                    <a:pt x="11" y="3440"/>
                    <a:pt x="24" y="3440"/>
                  </a:cubicBezTo>
                  <a:cubicBezTo>
                    <a:pt x="38" y="3440"/>
                    <a:pt x="48" y="3451"/>
                    <a:pt x="48" y="34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1" name="Freeform 53"/>
            <p:cNvSpPr>
              <a:spLocks/>
            </p:cNvSpPr>
            <p:nvPr/>
          </p:nvSpPr>
          <p:spPr bwMode="auto">
            <a:xfrm>
              <a:off x="3719073" y="3965439"/>
              <a:ext cx="18608" cy="842501"/>
            </a:xfrm>
            <a:custGeom>
              <a:avLst/>
              <a:gdLst>
                <a:gd name="T0" fmla="*/ 19 w 320"/>
                <a:gd name="T1" fmla="*/ 8673 h 9088"/>
                <a:gd name="T2" fmla="*/ 16 w 320"/>
                <a:gd name="T3" fmla="*/ 8272 h 9088"/>
                <a:gd name="T4" fmla="*/ 16 w 320"/>
                <a:gd name="T5" fmla="*/ 7856 h 9088"/>
                <a:gd name="T6" fmla="*/ 64 w 320"/>
                <a:gd name="T7" fmla="*/ 7440 h 9088"/>
                <a:gd name="T8" fmla="*/ 32 w 320"/>
                <a:gd name="T9" fmla="*/ 7184 h 9088"/>
                <a:gd name="T10" fmla="*/ 32 w 320"/>
                <a:gd name="T11" fmla="*/ 6768 h 9088"/>
                <a:gd name="T12" fmla="*/ 32 w 320"/>
                <a:gd name="T13" fmla="*/ 6304 h 9088"/>
                <a:gd name="T14" fmla="*/ 48 w 320"/>
                <a:gd name="T15" fmla="*/ 6000 h 9088"/>
                <a:gd name="T16" fmla="*/ 48 w 320"/>
                <a:gd name="T17" fmla="*/ 5584 h 9088"/>
                <a:gd name="T18" fmla="*/ 48 w 320"/>
                <a:gd name="T19" fmla="*/ 5168 h 9088"/>
                <a:gd name="T20" fmla="*/ 64 w 320"/>
                <a:gd name="T21" fmla="*/ 4912 h 9088"/>
                <a:gd name="T22" fmla="*/ 83 w 320"/>
                <a:gd name="T23" fmla="*/ 4529 h 9088"/>
                <a:gd name="T24" fmla="*/ 80 w 320"/>
                <a:gd name="T25" fmla="*/ 4192 h 9088"/>
                <a:gd name="T26" fmla="*/ 96 w 320"/>
                <a:gd name="T27" fmla="*/ 3920 h 9088"/>
                <a:gd name="T28" fmla="*/ 96 w 320"/>
                <a:gd name="T29" fmla="*/ 3520 h 9088"/>
                <a:gd name="T30" fmla="*/ 112 w 320"/>
                <a:gd name="T31" fmla="*/ 3248 h 9088"/>
                <a:gd name="T32" fmla="*/ 112 w 320"/>
                <a:gd name="T33" fmla="*/ 2832 h 9088"/>
                <a:gd name="T34" fmla="*/ 112 w 320"/>
                <a:gd name="T35" fmla="*/ 2432 h 9088"/>
                <a:gd name="T36" fmla="*/ 128 w 320"/>
                <a:gd name="T37" fmla="*/ 2160 h 9088"/>
                <a:gd name="T38" fmla="*/ 128 w 320"/>
                <a:gd name="T39" fmla="*/ 2064 h 9088"/>
                <a:gd name="T40" fmla="*/ 128 w 320"/>
                <a:gd name="T41" fmla="*/ 1968 h 9088"/>
                <a:gd name="T42" fmla="*/ 144 w 320"/>
                <a:gd name="T43" fmla="*/ 1696 h 9088"/>
                <a:gd name="T44" fmla="*/ 144 w 320"/>
                <a:gd name="T45" fmla="*/ 1600 h 9088"/>
                <a:gd name="T46" fmla="*/ 160 w 320"/>
                <a:gd name="T47" fmla="*/ 1552 h 9088"/>
                <a:gd name="T48" fmla="*/ 160 w 320"/>
                <a:gd name="T49" fmla="*/ 1136 h 9088"/>
                <a:gd name="T50" fmla="*/ 176 w 320"/>
                <a:gd name="T51" fmla="*/ 880 h 9088"/>
                <a:gd name="T52" fmla="*/ 192 w 320"/>
                <a:gd name="T53" fmla="*/ 608 h 9088"/>
                <a:gd name="T54" fmla="*/ 192 w 320"/>
                <a:gd name="T55" fmla="*/ 512 h 9088"/>
                <a:gd name="T56" fmla="*/ 208 w 320"/>
                <a:gd name="T57" fmla="*/ 464 h 9088"/>
                <a:gd name="T58" fmla="*/ 208 w 320"/>
                <a:gd name="T59" fmla="*/ 352 h 9088"/>
                <a:gd name="T60" fmla="*/ 224 w 320"/>
                <a:gd name="T61" fmla="*/ 304 h 9088"/>
                <a:gd name="T62" fmla="*/ 272 w 320"/>
                <a:gd name="T63" fmla="*/ 192 h 9088"/>
                <a:gd name="T64" fmla="*/ 224 w 320"/>
                <a:gd name="T65" fmla="*/ 144 h 9088"/>
                <a:gd name="T66" fmla="*/ 256 w 320"/>
                <a:gd name="T67" fmla="*/ 352 h 9088"/>
                <a:gd name="T68" fmla="*/ 208 w 320"/>
                <a:gd name="T69" fmla="*/ 464 h 9088"/>
                <a:gd name="T70" fmla="*/ 288 w 320"/>
                <a:gd name="T71" fmla="*/ 416 h 9088"/>
                <a:gd name="T72" fmla="*/ 288 w 320"/>
                <a:gd name="T73" fmla="*/ 608 h 9088"/>
                <a:gd name="T74" fmla="*/ 272 w 320"/>
                <a:gd name="T75" fmla="*/ 880 h 9088"/>
                <a:gd name="T76" fmla="*/ 256 w 320"/>
                <a:gd name="T77" fmla="*/ 1136 h 9088"/>
                <a:gd name="T78" fmla="*/ 256 w 320"/>
                <a:gd name="T79" fmla="*/ 1552 h 9088"/>
                <a:gd name="T80" fmla="*/ 240 w 320"/>
                <a:gd name="T81" fmla="*/ 1648 h 9088"/>
                <a:gd name="T82" fmla="*/ 240 w 320"/>
                <a:gd name="T83" fmla="*/ 1856 h 9088"/>
                <a:gd name="T84" fmla="*/ 128 w 320"/>
                <a:gd name="T85" fmla="*/ 2064 h 9088"/>
                <a:gd name="T86" fmla="*/ 128 w 320"/>
                <a:gd name="T87" fmla="*/ 2160 h 9088"/>
                <a:gd name="T88" fmla="*/ 208 w 320"/>
                <a:gd name="T89" fmla="*/ 2368 h 9088"/>
                <a:gd name="T90" fmla="*/ 208 w 320"/>
                <a:gd name="T91" fmla="*/ 2784 h 9088"/>
                <a:gd name="T92" fmla="*/ 208 w 320"/>
                <a:gd name="T93" fmla="*/ 3200 h 9088"/>
                <a:gd name="T94" fmla="*/ 192 w 320"/>
                <a:gd name="T95" fmla="*/ 3456 h 9088"/>
                <a:gd name="T96" fmla="*/ 192 w 320"/>
                <a:gd name="T97" fmla="*/ 3872 h 9088"/>
                <a:gd name="T98" fmla="*/ 176 w 320"/>
                <a:gd name="T99" fmla="*/ 4128 h 9088"/>
                <a:gd name="T100" fmla="*/ 176 w 320"/>
                <a:gd name="T101" fmla="*/ 4544 h 9088"/>
                <a:gd name="T102" fmla="*/ 160 w 320"/>
                <a:gd name="T103" fmla="*/ 4864 h 9088"/>
                <a:gd name="T104" fmla="*/ 144 w 320"/>
                <a:gd name="T105" fmla="*/ 5120 h 9088"/>
                <a:gd name="T106" fmla="*/ 144 w 320"/>
                <a:gd name="T107" fmla="*/ 5536 h 9088"/>
                <a:gd name="T108" fmla="*/ 144 w 320"/>
                <a:gd name="T109" fmla="*/ 5936 h 9088"/>
                <a:gd name="T110" fmla="*/ 128 w 320"/>
                <a:gd name="T111" fmla="*/ 6256 h 9088"/>
                <a:gd name="T112" fmla="*/ 128 w 320"/>
                <a:gd name="T113" fmla="*/ 6720 h 9088"/>
                <a:gd name="T114" fmla="*/ 128 w 320"/>
                <a:gd name="T115" fmla="*/ 7136 h 9088"/>
                <a:gd name="T116" fmla="*/ 80 w 320"/>
                <a:gd name="T117" fmla="*/ 7536 h 9088"/>
                <a:gd name="T118" fmla="*/ 112 w 320"/>
                <a:gd name="T119" fmla="*/ 7808 h 9088"/>
                <a:gd name="T120" fmla="*/ 112 w 320"/>
                <a:gd name="T121" fmla="*/ 8224 h 9088"/>
                <a:gd name="T122" fmla="*/ 112 w 320"/>
                <a:gd name="T123" fmla="*/ 8688 h 9088"/>
                <a:gd name="T124" fmla="*/ 96 w 320"/>
                <a:gd name="T125" fmla="*/ 9040 h 9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0" h="9088">
                  <a:moveTo>
                    <a:pt x="0" y="9040"/>
                  </a:moveTo>
                  <a:lnTo>
                    <a:pt x="0" y="8992"/>
                  </a:lnTo>
                  <a:lnTo>
                    <a:pt x="0" y="8944"/>
                  </a:lnTo>
                  <a:lnTo>
                    <a:pt x="0" y="8896"/>
                  </a:lnTo>
                  <a:lnTo>
                    <a:pt x="0" y="8848"/>
                  </a:lnTo>
                  <a:lnTo>
                    <a:pt x="0" y="8736"/>
                  </a:lnTo>
                  <a:cubicBezTo>
                    <a:pt x="0" y="8731"/>
                    <a:pt x="1" y="8726"/>
                    <a:pt x="3" y="8721"/>
                  </a:cubicBezTo>
                  <a:lnTo>
                    <a:pt x="19" y="8673"/>
                  </a:lnTo>
                  <a:lnTo>
                    <a:pt x="16" y="8688"/>
                  </a:lnTo>
                  <a:lnTo>
                    <a:pt x="16" y="8640"/>
                  </a:lnTo>
                  <a:lnTo>
                    <a:pt x="16" y="8576"/>
                  </a:lnTo>
                  <a:lnTo>
                    <a:pt x="16" y="8528"/>
                  </a:lnTo>
                  <a:lnTo>
                    <a:pt x="16" y="8432"/>
                  </a:lnTo>
                  <a:lnTo>
                    <a:pt x="16" y="8368"/>
                  </a:lnTo>
                  <a:lnTo>
                    <a:pt x="16" y="8320"/>
                  </a:lnTo>
                  <a:lnTo>
                    <a:pt x="16" y="8272"/>
                  </a:lnTo>
                  <a:lnTo>
                    <a:pt x="16" y="8224"/>
                  </a:lnTo>
                  <a:lnTo>
                    <a:pt x="16" y="8160"/>
                  </a:lnTo>
                  <a:lnTo>
                    <a:pt x="16" y="8112"/>
                  </a:lnTo>
                  <a:lnTo>
                    <a:pt x="16" y="8064"/>
                  </a:lnTo>
                  <a:lnTo>
                    <a:pt x="16" y="8016"/>
                  </a:lnTo>
                  <a:lnTo>
                    <a:pt x="16" y="7968"/>
                  </a:lnTo>
                  <a:lnTo>
                    <a:pt x="16" y="7904"/>
                  </a:lnTo>
                  <a:lnTo>
                    <a:pt x="16" y="7856"/>
                  </a:lnTo>
                  <a:lnTo>
                    <a:pt x="16" y="7808"/>
                  </a:lnTo>
                  <a:lnTo>
                    <a:pt x="16" y="7760"/>
                  </a:lnTo>
                  <a:lnTo>
                    <a:pt x="16" y="7696"/>
                  </a:lnTo>
                  <a:lnTo>
                    <a:pt x="16" y="7648"/>
                  </a:lnTo>
                  <a:lnTo>
                    <a:pt x="16" y="7600"/>
                  </a:lnTo>
                  <a:lnTo>
                    <a:pt x="16" y="7552"/>
                  </a:lnTo>
                  <a:lnTo>
                    <a:pt x="16" y="7488"/>
                  </a:lnTo>
                  <a:cubicBezTo>
                    <a:pt x="16" y="7462"/>
                    <a:pt x="38" y="7440"/>
                    <a:pt x="64" y="7440"/>
                  </a:cubicBezTo>
                  <a:lnTo>
                    <a:pt x="80" y="7440"/>
                  </a:lnTo>
                  <a:lnTo>
                    <a:pt x="32" y="7488"/>
                  </a:lnTo>
                  <a:lnTo>
                    <a:pt x="32" y="7440"/>
                  </a:lnTo>
                  <a:lnTo>
                    <a:pt x="32" y="7392"/>
                  </a:lnTo>
                  <a:lnTo>
                    <a:pt x="32" y="7344"/>
                  </a:lnTo>
                  <a:lnTo>
                    <a:pt x="32" y="7296"/>
                  </a:lnTo>
                  <a:lnTo>
                    <a:pt x="32" y="7232"/>
                  </a:lnTo>
                  <a:lnTo>
                    <a:pt x="32" y="7184"/>
                  </a:lnTo>
                  <a:lnTo>
                    <a:pt x="32" y="7136"/>
                  </a:lnTo>
                  <a:lnTo>
                    <a:pt x="32" y="7088"/>
                  </a:lnTo>
                  <a:lnTo>
                    <a:pt x="32" y="7024"/>
                  </a:lnTo>
                  <a:lnTo>
                    <a:pt x="32" y="6976"/>
                  </a:lnTo>
                  <a:lnTo>
                    <a:pt x="32" y="6928"/>
                  </a:lnTo>
                  <a:lnTo>
                    <a:pt x="32" y="6880"/>
                  </a:lnTo>
                  <a:lnTo>
                    <a:pt x="32" y="6816"/>
                  </a:lnTo>
                  <a:lnTo>
                    <a:pt x="32" y="6768"/>
                  </a:lnTo>
                  <a:lnTo>
                    <a:pt x="32" y="6720"/>
                  </a:lnTo>
                  <a:lnTo>
                    <a:pt x="32" y="6672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52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208"/>
                  </a:lnTo>
                  <a:cubicBezTo>
                    <a:pt x="32" y="6205"/>
                    <a:pt x="33" y="6201"/>
                    <a:pt x="34" y="6197"/>
                  </a:cubicBezTo>
                  <a:lnTo>
                    <a:pt x="50" y="6133"/>
                  </a:lnTo>
                  <a:lnTo>
                    <a:pt x="48" y="6144"/>
                  </a:lnTo>
                  <a:lnTo>
                    <a:pt x="48" y="6096"/>
                  </a:lnTo>
                  <a:lnTo>
                    <a:pt x="48" y="6048"/>
                  </a:lnTo>
                  <a:lnTo>
                    <a:pt x="48" y="6000"/>
                  </a:lnTo>
                  <a:lnTo>
                    <a:pt x="48" y="5936"/>
                  </a:lnTo>
                  <a:lnTo>
                    <a:pt x="48" y="5888"/>
                  </a:lnTo>
                  <a:lnTo>
                    <a:pt x="48" y="5840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80"/>
                  </a:lnTo>
                  <a:lnTo>
                    <a:pt x="48" y="5632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72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64"/>
                  </a:lnTo>
                  <a:lnTo>
                    <a:pt x="48" y="5216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72"/>
                  </a:lnTo>
                  <a:cubicBezTo>
                    <a:pt x="48" y="5046"/>
                    <a:pt x="70" y="5024"/>
                    <a:pt x="96" y="5024"/>
                  </a:cubicBezTo>
                  <a:lnTo>
                    <a:pt x="112" y="5024"/>
                  </a:lnTo>
                  <a:lnTo>
                    <a:pt x="64" y="5072"/>
                  </a:lnTo>
                  <a:lnTo>
                    <a:pt x="64" y="5008"/>
                  </a:lnTo>
                  <a:lnTo>
                    <a:pt x="64" y="4960"/>
                  </a:lnTo>
                  <a:lnTo>
                    <a:pt x="64" y="4912"/>
                  </a:lnTo>
                  <a:lnTo>
                    <a:pt x="64" y="4864"/>
                  </a:lnTo>
                  <a:lnTo>
                    <a:pt x="64" y="4800"/>
                  </a:lnTo>
                  <a:lnTo>
                    <a:pt x="64" y="4752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592"/>
                  </a:lnTo>
                  <a:cubicBezTo>
                    <a:pt x="64" y="4587"/>
                    <a:pt x="65" y="4582"/>
                    <a:pt x="67" y="4577"/>
                  </a:cubicBezTo>
                  <a:lnTo>
                    <a:pt x="83" y="4529"/>
                  </a:lnTo>
                  <a:lnTo>
                    <a:pt x="80" y="4544"/>
                  </a:lnTo>
                  <a:lnTo>
                    <a:pt x="80" y="4496"/>
                  </a:lnTo>
                  <a:lnTo>
                    <a:pt x="80" y="4448"/>
                  </a:lnTo>
                  <a:lnTo>
                    <a:pt x="80" y="4384"/>
                  </a:lnTo>
                  <a:lnTo>
                    <a:pt x="80" y="4336"/>
                  </a:lnTo>
                  <a:lnTo>
                    <a:pt x="80" y="4288"/>
                  </a:lnTo>
                  <a:lnTo>
                    <a:pt x="80" y="4240"/>
                  </a:lnTo>
                  <a:lnTo>
                    <a:pt x="80" y="4192"/>
                  </a:lnTo>
                  <a:lnTo>
                    <a:pt x="80" y="4128"/>
                  </a:lnTo>
                  <a:lnTo>
                    <a:pt x="80" y="4080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20"/>
                  </a:lnTo>
                  <a:cubicBezTo>
                    <a:pt x="80" y="3894"/>
                    <a:pt x="102" y="3872"/>
                    <a:pt x="128" y="3872"/>
                  </a:cubicBezTo>
                  <a:lnTo>
                    <a:pt x="144" y="3872"/>
                  </a:lnTo>
                  <a:lnTo>
                    <a:pt x="96" y="3920"/>
                  </a:lnTo>
                  <a:lnTo>
                    <a:pt x="96" y="3872"/>
                  </a:lnTo>
                  <a:lnTo>
                    <a:pt x="96" y="3824"/>
                  </a:lnTo>
                  <a:lnTo>
                    <a:pt x="96" y="3776"/>
                  </a:lnTo>
                  <a:lnTo>
                    <a:pt x="96" y="3712"/>
                  </a:lnTo>
                  <a:lnTo>
                    <a:pt x="96" y="3664"/>
                  </a:lnTo>
                  <a:lnTo>
                    <a:pt x="96" y="3616"/>
                  </a:lnTo>
                  <a:lnTo>
                    <a:pt x="96" y="3568"/>
                  </a:lnTo>
                  <a:lnTo>
                    <a:pt x="96" y="3520"/>
                  </a:lnTo>
                  <a:lnTo>
                    <a:pt x="96" y="3456"/>
                  </a:lnTo>
                  <a:lnTo>
                    <a:pt x="96" y="3408"/>
                  </a:lnTo>
                  <a:lnTo>
                    <a:pt x="96" y="3360"/>
                  </a:lnTo>
                  <a:lnTo>
                    <a:pt x="96" y="3312"/>
                  </a:lnTo>
                  <a:lnTo>
                    <a:pt x="96" y="3248"/>
                  </a:lnTo>
                  <a:cubicBezTo>
                    <a:pt x="96" y="3222"/>
                    <a:pt x="118" y="3200"/>
                    <a:pt x="144" y="3200"/>
                  </a:cubicBezTo>
                  <a:lnTo>
                    <a:pt x="160" y="3200"/>
                  </a:lnTo>
                  <a:lnTo>
                    <a:pt x="112" y="3248"/>
                  </a:lnTo>
                  <a:lnTo>
                    <a:pt x="112" y="3200"/>
                  </a:lnTo>
                  <a:lnTo>
                    <a:pt x="112" y="3152"/>
                  </a:lnTo>
                  <a:lnTo>
                    <a:pt x="112" y="3104"/>
                  </a:lnTo>
                  <a:lnTo>
                    <a:pt x="112" y="3040"/>
                  </a:lnTo>
                  <a:lnTo>
                    <a:pt x="112" y="2992"/>
                  </a:lnTo>
                  <a:lnTo>
                    <a:pt x="112" y="2944"/>
                  </a:lnTo>
                  <a:lnTo>
                    <a:pt x="112" y="2896"/>
                  </a:lnTo>
                  <a:lnTo>
                    <a:pt x="112" y="2832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76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112" y="2368"/>
                  </a:lnTo>
                  <a:cubicBezTo>
                    <a:pt x="112" y="2342"/>
                    <a:pt x="134" y="2320"/>
                    <a:pt x="160" y="2320"/>
                  </a:cubicBezTo>
                  <a:lnTo>
                    <a:pt x="176" y="2320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128" y="2224"/>
                  </a:lnTo>
                  <a:lnTo>
                    <a:pt x="128" y="2160"/>
                  </a:lnTo>
                  <a:cubicBezTo>
                    <a:pt x="128" y="2134"/>
                    <a:pt x="150" y="2112"/>
                    <a:pt x="176" y="2112"/>
                  </a:cubicBezTo>
                  <a:cubicBezTo>
                    <a:pt x="203" y="2112"/>
                    <a:pt x="224" y="2134"/>
                    <a:pt x="224" y="2160"/>
                  </a:cubicBezTo>
                  <a:lnTo>
                    <a:pt x="224" y="2224"/>
                  </a:lnTo>
                  <a:cubicBezTo>
                    <a:pt x="224" y="2251"/>
                    <a:pt x="203" y="2272"/>
                    <a:pt x="176" y="2272"/>
                  </a:cubicBezTo>
                  <a:cubicBezTo>
                    <a:pt x="150" y="2272"/>
                    <a:pt x="128" y="2251"/>
                    <a:pt x="128" y="2224"/>
                  </a:cubicBezTo>
                  <a:lnTo>
                    <a:pt x="128" y="2160"/>
                  </a:lnTo>
                  <a:lnTo>
                    <a:pt x="128" y="2112"/>
                  </a:lnTo>
                  <a:lnTo>
                    <a:pt x="128" y="2064"/>
                  </a:lnTo>
                  <a:lnTo>
                    <a:pt x="128" y="2016"/>
                  </a:lnTo>
                  <a:cubicBezTo>
                    <a:pt x="128" y="1990"/>
                    <a:pt x="150" y="1968"/>
                    <a:pt x="176" y="1968"/>
                  </a:cubicBezTo>
                  <a:cubicBezTo>
                    <a:pt x="203" y="1968"/>
                    <a:pt x="224" y="1990"/>
                    <a:pt x="224" y="2016"/>
                  </a:cubicBezTo>
                  <a:lnTo>
                    <a:pt x="224" y="2064"/>
                  </a:lnTo>
                  <a:cubicBezTo>
                    <a:pt x="224" y="2091"/>
                    <a:pt x="203" y="2112"/>
                    <a:pt x="176" y="2112"/>
                  </a:cubicBezTo>
                  <a:cubicBezTo>
                    <a:pt x="150" y="2112"/>
                    <a:pt x="128" y="2091"/>
                    <a:pt x="128" y="2064"/>
                  </a:cubicBezTo>
                  <a:lnTo>
                    <a:pt x="128" y="2016"/>
                  </a:lnTo>
                  <a:lnTo>
                    <a:pt x="128" y="1968"/>
                  </a:lnTo>
                  <a:lnTo>
                    <a:pt x="128" y="1904"/>
                  </a:lnTo>
                  <a:cubicBezTo>
                    <a:pt x="128" y="1878"/>
                    <a:pt x="150" y="1856"/>
                    <a:pt x="176" y="1856"/>
                  </a:cubicBezTo>
                  <a:lnTo>
                    <a:pt x="192" y="1856"/>
                  </a:lnTo>
                  <a:lnTo>
                    <a:pt x="144" y="1904"/>
                  </a:lnTo>
                  <a:lnTo>
                    <a:pt x="144" y="1856"/>
                  </a:lnTo>
                  <a:lnTo>
                    <a:pt x="144" y="1808"/>
                  </a:lnTo>
                  <a:lnTo>
                    <a:pt x="144" y="1760"/>
                  </a:lnTo>
                  <a:lnTo>
                    <a:pt x="144" y="1696"/>
                  </a:lnTo>
                  <a:cubicBezTo>
                    <a:pt x="144" y="1670"/>
                    <a:pt x="166" y="1648"/>
                    <a:pt x="192" y="1648"/>
                  </a:cubicBezTo>
                  <a:cubicBezTo>
                    <a:pt x="219" y="1648"/>
                    <a:pt x="240" y="1670"/>
                    <a:pt x="240" y="1696"/>
                  </a:cubicBezTo>
                  <a:lnTo>
                    <a:pt x="240" y="1760"/>
                  </a:lnTo>
                  <a:cubicBezTo>
                    <a:pt x="240" y="1787"/>
                    <a:pt x="219" y="1808"/>
                    <a:pt x="192" y="1808"/>
                  </a:cubicBezTo>
                  <a:cubicBezTo>
                    <a:pt x="166" y="1808"/>
                    <a:pt x="144" y="1787"/>
                    <a:pt x="144" y="1760"/>
                  </a:cubicBezTo>
                  <a:lnTo>
                    <a:pt x="144" y="1696"/>
                  </a:lnTo>
                  <a:lnTo>
                    <a:pt x="144" y="1648"/>
                  </a:lnTo>
                  <a:lnTo>
                    <a:pt x="144" y="1600"/>
                  </a:lnTo>
                  <a:lnTo>
                    <a:pt x="144" y="1552"/>
                  </a:lnTo>
                  <a:lnTo>
                    <a:pt x="144" y="1488"/>
                  </a:lnTo>
                  <a:cubicBezTo>
                    <a:pt x="144" y="1462"/>
                    <a:pt x="166" y="1440"/>
                    <a:pt x="192" y="1440"/>
                  </a:cubicBezTo>
                  <a:cubicBezTo>
                    <a:pt x="219" y="1440"/>
                    <a:pt x="240" y="1462"/>
                    <a:pt x="240" y="1488"/>
                  </a:cubicBezTo>
                  <a:lnTo>
                    <a:pt x="240" y="1552"/>
                  </a:lnTo>
                  <a:lnTo>
                    <a:pt x="192" y="1504"/>
                  </a:lnTo>
                  <a:lnTo>
                    <a:pt x="208" y="1504"/>
                  </a:lnTo>
                  <a:lnTo>
                    <a:pt x="160" y="1552"/>
                  </a:lnTo>
                  <a:lnTo>
                    <a:pt x="160" y="1488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44"/>
                  </a:lnTo>
                  <a:lnTo>
                    <a:pt x="160" y="1296"/>
                  </a:lnTo>
                  <a:lnTo>
                    <a:pt x="160" y="1232"/>
                  </a:lnTo>
                  <a:lnTo>
                    <a:pt x="160" y="1184"/>
                  </a:lnTo>
                  <a:lnTo>
                    <a:pt x="160" y="1136"/>
                  </a:lnTo>
                  <a:lnTo>
                    <a:pt x="160" y="1088"/>
                  </a:lnTo>
                  <a:lnTo>
                    <a:pt x="160" y="1024"/>
                  </a:lnTo>
                  <a:lnTo>
                    <a:pt x="160" y="976"/>
                  </a:lnTo>
                  <a:cubicBezTo>
                    <a:pt x="160" y="950"/>
                    <a:pt x="182" y="928"/>
                    <a:pt x="208" y="928"/>
                  </a:cubicBezTo>
                  <a:lnTo>
                    <a:pt x="224" y="928"/>
                  </a:lnTo>
                  <a:lnTo>
                    <a:pt x="176" y="976"/>
                  </a:lnTo>
                  <a:lnTo>
                    <a:pt x="176" y="928"/>
                  </a:lnTo>
                  <a:lnTo>
                    <a:pt x="176" y="880"/>
                  </a:lnTo>
                  <a:lnTo>
                    <a:pt x="176" y="816"/>
                  </a:lnTo>
                  <a:lnTo>
                    <a:pt x="176" y="768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176" y="608"/>
                  </a:lnTo>
                  <a:cubicBezTo>
                    <a:pt x="176" y="582"/>
                    <a:pt x="198" y="560"/>
                    <a:pt x="224" y="560"/>
                  </a:cubicBezTo>
                  <a:lnTo>
                    <a:pt x="240" y="560"/>
                  </a:lnTo>
                  <a:lnTo>
                    <a:pt x="192" y="608"/>
                  </a:lnTo>
                  <a:lnTo>
                    <a:pt x="192" y="560"/>
                  </a:lnTo>
                  <a:cubicBezTo>
                    <a:pt x="192" y="534"/>
                    <a:pt x="214" y="512"/>
                    <a:pt x="240" y="512"/>
                  </a:cubicBezTo>
                  <a:cubicBezTo>
                    <a:pt x="267" y="512"/>
                    <a:pt x="288" y="534"/>
                    <a:pt x="288" y="560"/>
                  </a:cubicBezTo>
                  <a:lnTo>
                    <a:pt x="288" y="608"/>
                  </a:lnTo>
                  <a:cubicBezTo>
                    <a:pt x="288" y="635"/>
                    <a:pt x="267" y="656"/>
                    <a:pt x="240" y="656"/>
                  </a:cubicBezTo>
                  <a:cubicBezTo>
                    <a:pt x="214" y="656"/>
                    <a:pt x="192" y="635"/>
                    <a:pt x="192" y="608"/>
                  </a:cubicBezTo>
                  <a:lnTo>
                    <a:pt x="192" y="560"/>
                  </a:lnTo>
                  <a:lnTo>
                    <a:pt x="192" y="512"/>
                  </a:lnTo>
                  <a:lnTo>
                    <a:pt x="192" y="464"/>
                  </a:lnTo>
                  <a:lnTo>
                    <a:pt x="192" y="416"/>
                  </a:lnTo>
                  <a:cubicBezTo>
                    <a:pt x="192" y="390"/>
                    <a:pt x="214" y="368"/>
                    <a:pt x="240" y="368"/>
                  </a:cubicBezTo>
                  <a:cubicBezTo>
                    <a:pt x="267" y="368"/>
                    <a:pt x="288" y="390"/>
                    <a:pt x="288" y="416"/>
                  </a:cubicBezTo>
                  <a:lnTo>
                    <a:pt x="288" y="464"/>
                  </a:lnTo>
                  <a:lnTo>
                    <a:pt x="240" y="416"/>
                  </a:lnTo>
                  <a:lnTo>
                    <a:pt x="256" y="416"/>
                  </a:lnTo>
                  <a:lnTo>
                    <a:pt x="208" y="464"/>
                  </a:lnTo>
                  <a:lnTo>
                    <a:pt x="208" y="416"/>
                  </a:lnTo>
                  <a:cubicBezTo>
                    <a:pt x="208" y="390"/>
                    <a:pt x="230" y="368"/>
                    <a:pt x="256" y="368"/>
                  </a:cubicBezTo>
                  <a:cubicBezTo>
                    <a:pt x="283" y="368"/>
                    <a:pt x="304" y="390"/>
                    <a:pt x="304" y="416"/>
                  </a:cubicBezTo>
                  <a:lnTo>
                    <a:pt x="304" y="464"/>
                  </a:lnTo>
                  <a:cubicBezTo>
                    <a:pt x="304" y="491"/>
                    <a:pt x="283" y="512"/>
                    <a:pt x="256" y="512"/>
                  </a:cubicBezTo>
                  <a:cubicBezTo>
                    <a:pt x="230" y="512"/>
                    <a:pt x="208" y="491"/>
                    <a:pt x="208" y="464"/>
                  </a:cubicBezTo>
                  <a:lnTo>
                    <a:pt x="208" y="416"/>
                  </a:lnTo>
                  <a:lnTo>
                    <a:pt x="208" y="352"/>
                  </a:lnTo>
                  <a:lnTo>
                    <a:pt x="208" y="304"/>
                  </a:lnTo>
                  <a:lnTo>
                    <a:pt x="208" y="256"/>
                  </a:lnTo>
                  <a:cubicBezTo>
                    <a:pt x="208" y="230"/>
                    <a:pt x="230" y="208"/>
                    <a:pt x="256" y="208"/>
                  </a:cubicBezTo>
                  <a:cubicBezTo>
                    <a:pt x="283" y="208"/>
                    <a:pt x="304" y="230"/>
                    <a:pt x="304" y="256"/>
                  </a:cubicBezTo>
                  <a:lnTo>
                    <a:pt x="304" y="304"/>
                  </a:lnTo>
                  <a:lnTo>
                    <a:pt x="256" y="256"/>
                  </a:lnTo>
                  <a:lnTo>
                    <a:pt x="272" y="256"/>
                  </a:lnTo>
                  <a:lnTo>
                    <a:pt x="224" y="304"/>
                  </a:lnTo>
                  <a:lnTo>
                    <a:pt x="224" y="256"/>
                  </a:lnTo>
                  <a:lnTo>
                    <a:pt x="224" y="208"/>
                  </a:lnTo>
                  <a:lnTo>
                    <a:pt x="224" y="144"/>
                  </a:lnTo>
                  <a:lnTo>
                    <a:pt x="224" y="96"/>
                  </a:lnTo>
                  <a:cubicBezTo>
                    <a:pt x="224" y="70"/>
                    <a:pt x="246" y="48"/>
                    <a:pt x="272" y="48"/>
                  </a:cubicBezTo>
                  <a:cubicBezTo>
                    <a:pt x="299" y="48"/>
                    <a:pt x="320" y="70"/>
                    <a:pt x="320" y="96"/>
                  </a:cubicBezTo>
                  <a:lnTo>
                    <a:pt x="320" y="144"/>
                  </a:lnTo>
                  <a:cubicBezTo>
                    <a:pt x="320" y="171"/>
                    <a:pt x="299" y="192"/>
                    <a:pt x="272" y="192"/>
                  </a:cubicBezTo>
                  <a:cubicBezTo>
                    <a:pt x="246" y="192"/>
                    <a:pt x="224" y="171"/>
                    <a:pt x="224" y="144"/>
                  </a:cubicBezTo>
                  <a:lnTo>
                    <a:pt x="224" y="96"/>
                  </a:lnTo>
                  <a:lnTo>
                    <a:pt x="224" y="48"/>
                  </a:lnTo>
                  <a:cubicBezTo>
                    <a:pt x="224" y="22"/>
                    <a:pt x="246" y="0"/>
                    <a:pt x="272" y="0"/>
                  </a:cubicBezTo>
                  <a:cubicBezTo>
                    <a:pt x="299" y="0"/>
                    <a:pt x="320" y="22"/>
                    <a:pt x="320" y="48"/>
                  </a:cubicBezTo>
                  <a:lnTo>
                    <a:pt x="320" y="96"/>
                  </a:lnTo>
                  <a:lnTo>
                    <a:pt x="320" y="144"/>
                  </a:lnTo>
                  <a:lnTo>
                    <a:pt x="224" y="144"/>
                  </a:lnTo>
                  <a:lnTo>
                    <a:pt x="224" y="96"/>
                  </a:lnTo>
                  <a:lnTo>
                    <a:pt x="320" y="96"/>
                  </a:lnTo>
                  <a:lnTo>
                    <a:pt x="320" y="144"/>
                  </a:lnTo>
                  <a:lnTo>
                    <a:pt x="320" y="208"/>
                  </a:lnTo>
                  <a:lnTo>
                    <a:pt x="320" y="256"/>
                  </a:lnTo>
                  <a:lnTo>
                    <a:pt x="320" y="304"/>
                  </a:lnTo>
                  <a:cubicBezTo>
                    <a:pt x="320" y="331"/>
                    <a:pt x="299" y="352"/>
                    <a:pt x="272" y="352"/>
                  </a:cubicBezTo>
                  <a:lnTo>
                    <a:pt x="256" y="352"/>
                  </a:lnTo>
                  <a:cubicBezTo>
                    <a:pt x="230" y="352"/>
                    <a:pt x="208" y="331"/>
                    <a:pt x="208" y="304"/>
                  </a:cubicBezTo>
                  <a:lnTo>
                    <a:pt x="208" y="256"/>
                  </a:lnTo>
                  <a:lnTo>
                    <a:pt x="304" y="256"/>
                  </a:lnTo>
                  <a:lnTo>
                    <a:pt x="304" y="304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304" y="464"/>
                  </a:lnTo>
                  <a:lnTo>
                    <a:pt x="208" y="464"/>
                  </a:lnTo>
                  <a:lnTo>
                    <a:pt x="208" y="416"/>
                  </a:lnTo>
                  <a:lnTo>
                    <a:pt x="304" y="416"/>
                  </a:lnTo>
                  <a:lnTo>
                    <a:pt x="304" y="464"/>
                  </a:lnTo>
                  <a:cubicBezTo>
                    <a:pt x="304" y="491"/>
                    <a:pt x="283" y="512"/>
                    <a:pt x="256" y="512"/>
                  </a:cubicBezTo>
                  <a:lnTo>
                    <a:pt x="240" y="512"/>
                  </a:lnTo>
                  <a:cubicBezTo>
                    <a:pt x="214" y="512"/>
                    <a:pt x="192" y="491"/>
                    <a:pt x="192" y="464"/>
                  </a:cubicBezTo>
                  <a:lnTo>
                    <a:pt x="192" y="416"/>
                  </a:lnTo>
                  <a:lnTo>
                    <a:pt x="288" y="416"/>
                  </a:lnTo>
                  <a:lnTo>
                    <a:pt x="288" y="464"/>
                  </a:lnTo>
                  <a:lnTo>
                    <a:pt x="288" y="512"/>
                  </a:lnTo>
                  <a:lnTo>
                    <a:pt x="288" y="560"/>
                  </a:lnTo>
                  <a:lnTo>
                    <a:pt x="288" y="608"/>
                  </a:lnTo>
                  <a:lnTo>
                    <a:pt x="192" y="608"/>
                  </a:lnTo>
                  <a:lnTo>
                    <a:pt x="192" y="560"/>
                  </a:lnTo>
                  <a:lnTo>
                    <a:pt x="288" y="560"/>
                  </a:lnTo>
                  <a:lnTo>
                    <a:pt x="288" y="608"/>
                  </a:lnTo>
                  <a:cubicBezTo>
                    <a:pt x="288" y="635"/>
                    <a:pt x="267" y="656"/>
                    <a:pt x="240" y="656"/>
                  </a:cubicBezTo>
                  <a:lnTo>
                    <a:pt x="224" y="656"/>
                  </a:lnTo>
                  <a:lnTo>
                    <a:pt x="272" y="608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272" y="768"/>
                  </a:lnTo>
                  <a:lnTo>
                    <a:pt x="272" y="816"/>
                  </a:lnTo>
                  <a:lnTo>
                    <a:pt x="272" y="880"/>
                  </a:lnTo>
                  <a:lnTo>
                    <a:pt x="272" y="928"/>
                  </a:lnTo>
                  <a:lnTo>
                    <a:pt x="272" y="976"/>
                  </a:lnTo>
                  <a:cubicBezTo>
                    <a:pt x="272" y="1003"/>
                    <a:pt x="251" y="1024"/>
                    <a:pt x="224" y="1024"/>
                  </a:cubicBezTo>
                  <a:lnTo>
                    <a:pt x="208" y="1024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88"/>
                  </a:lnTo>
                  <a:lnTo>
                    <a:pt x="256" y="1136"/>
                  </a:lnTo>
                  <a:lnTo>
                    <a:pt x="256" y="1184"/>
                  </a:lnTo>
                  <a:lnTo>
                    <a:pt x="256" y="1232"/>
                  </a:lnTo>
                  <a:lnTo>
                    <a:pt x="256" y="1296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488"/>
                  </a:lnTo>
                  <a:lnTo>
                    <a:pt x="256" y="1552"/>
                  </a:lnTo>
                  <a:cubicBezTo>
                    <a:pt x="256" y="1579"/>
                    <a:pt x="235" y="1600"/>
                    <a:pt x="208" y="1600"/>
                  </a:cubicBezTo>
                  <a:lnTo>
                    <a:pt x="192" y="1600"/>
                  </a:lnTo>
                  <a:cubicBezTo>
                    <a:pt x="166" y="1600"/>
                    <a:pt x="144" y="1579"/>
                    <a:pt x="144" y="1552"/>
                  </a:cubicBezTo>
                  <a:lnTo>
                    <a:pt x="144" y="1488"/>
                  </a:lnTo>
                  <a:lnTo>
                    <a:pt x="240" y="1488"/>
                  </a:lnTo>
                  <a:lnTo>
                    <a:pt x="240" y="1552"/>
                  </a:lnTo>
                  <a:lnTo>
                    <a:pt x="240" y="1600"/>
                  </a:lnTo>
                  <a:lnTo>
                    <a:pt x="240" y="1648"/>
                  </a:lnTo>
                  <a:lnTo>
                    <a:pt x="240" y="1696"/>
                  </a:lnTo>
                  <a:lnTo>
                    <a:pt x="240" y="1760"/>
                  </a:lnTo>
                  <a:lnTo>
                    <a:pt x="144" y="1760"/>
                  </a:lnTo>
                  <a:lnTo>
                    <a:pt x="144" y="1696"/>
                  </a:lnTo>
                  <a:lnTo>
                    <a:pt x="240" y="1696"/>
                  </a:lnTo>
                  <a:lnTo>
                    <a:pt x="240" y="1760"/>
                  </a:lnTo>
                  <a:lnTo>
                    <a:pt x="240" y="1808"/>
                  </a:lnTo>
                  <a:lnTo>
                    <a:pt x="240" y="1856"/>
                  </a:lnTo>
                  <a:lnTo>
                    <a:pt x="240" y="1904"/>
                  </a:lnTo>
                  <a:cubicBezTo>
                    <a:pt x="240" y="1931"/>
                    <a:pt x="219" y="1952"/>
                    <a:pt x="192" y="1952"/>
                  </a:cubicBezTo>
                  <a:lnTo>
                    <a:pt x="176" y="1952"/>
                  </a:lnTo>
                  <a:lnTo>
                    <a:pt x="224" y="1904"/>
                  </a:lnTo>
                  <a:lnTo>
                    <a:pt x="224" y="1968"/>
                  </a:lnTo>
                  <a:lnTo>
                    <a:pt x="224" y="2016"/>
                  </a:lnTo>
                  <a:lnTo>
                    <a:pt x="224" y="2064"/>
                  </a:lnTo>
                  <a:lnTo>
                    <a:pt x="128" y="2064"/>
                  </a:lnTo>
                  <a:lnTo>
                    <a:pt x="128" y="2016"/>
                  </a:lnTo>
                  <a:lnTo>
                    <a:pt x="224" y="2016"/>
                  </a:lnTo>
                  <a:lnTo>
                    <a:pt x="224" y="2064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224" y="2224"/>
                  </a:lnTo>
                  <a:lnTo>
                    <a:pt x="128" y="2224"/>
                  </a:lnTo>
                  <a:lnTo>
                    <a:pt x="128" y="2160"/>
                  </a:lnTo>
                  <a:lnTo>
                    <a:pt x="224" y="2160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cubicBezTo>
                    <a:pt x="224" y="2395"/>
                    <a:pt x="203" y="2416"/>
                    <a:pt x="176" y="2416"/>
                  </a:cubicBezTo>
                  <a:lnTo>
                    <a:pt x="160" y="2416"/>
                  </a:lnTo>
                  <a:lnTo>
                    <a:pt x="208" y="2368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32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2992"/>
                  </a:lnTo>
                  <a:lnTo>
                    <a:pt x="208" y="3040"/>
                  </a:lnTo>
                  <a:lnTo>
                    <a:pt x="208" y="3104"/>
                  </a:lnTo>
                  <a:lnTo>
                    <a:pt x="208" y="3152"/>
                  </a:lnTo>
                  <a:lnTo>
                    <a:pt x="208" y="3200"/>
                  </a:lnTo>
                  <a:lnTo>
                    <a:pt x="208" y="3248"/>
                  </a:lnTo>
                  <a:cubicBezTo>
                    <a:pt x="208" y="3275"/>
                    <a:pt x="187" y="3296"/>
                    <a:pt x="160" y="3296"/>
                  </a:cubicBezTo>
                  <a:lnTo>
                    <a:pt x="144" y="3296"/>
                  </a:lnTo>
                  <a:lnTo>
                    <a:pt x="192" y="3248"/>
                  </a:lnTo>
                  <a:lnTo>
                    <a:pt x="192" y="3312"/>
                  </a:lnTo>
                  <a:lnTo>
                    <a:pt x="192" y="3360"/>
                  </a:lnTo>
                  <a:lnTo>
                    <a:pt x="192" y="3408"/>
                  </a:lnTo>
                  <a:lnTo>
                    <a:pt x="192" y="3456"/>
                  </a:lnTo>
                  <a:lnTo>
                    <a:pt x="192" y="3520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64"/>
                  </a:lnTo>
                  <a:lnTo>
                    <a:pt x="192" y="3712"/>
                  </a:lnTo>
                  <a:lnTo>
                    <a:pt x="192" y="3776"/>
                  </a:lnTo>
                  <a:lnTo>
                    <a:pt x="192" y="3824"/>
                  </a:lnTo>
                  <a:lnTo>
                    <a:pt x="192" y="3872"/>
                  </a:lnTo>
                  <a:lnTo>
                    <a:pt x="192" y="3920"/>
                  </a:lnTo>
                  <a:cubicBezTo>
                    <a:pt x="192" y="3947"/>
                    <a:pt x="171" y="3968"/>
                    <a:pt x="144" y="3968"/>
                  </a:cubicBezTo>
                  <a:lnTo>
                    <a:pt x="128" y="3968"/>
                  </a:lnTo>
                  <a:lnTo>
                    <a:pt x="176" y="3920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80"/>
                  </a:lnTo>
                  <a:lnTo>
                    <a:pt x="176" y="4128"/>
                  </a:lnTo>
                  <a:lnTo>
                    <a:pt x="176" y="4192"/>
                  </a:lnTo>
                  <a:lnTo>
                    <a:pt x="176" y="4240"/>
                  </a:lnTo>
                  <a:lnTo>
                    <a:pt x="176" y="4288"/>
                  </a:lnTo>
                  <a:lnTo>
                    <a:pt x="176" y="4336"/>
                  </a:lnTo>
                  <a:lnTo>
                    <a:pt x="176" y="4384"/>
                  </a:lnTo>
                  <a:lnTo>
                    <a:pt x="176" y="4448"/>
                  </a:lnTo>
                  <a:lnTo>
                    <a:pt x="176" y="4496"/>
                  </a:lnTo>
                  <a:lnTo>
                    <a:pt x="176" y="4544"/>
                  </a:lnTo>
                  <a:cubicBezTo>
                    <a:pt x="176" y="4550"/>
                    <a:pt x="176" y="4555"/>
                    <a:pt x="174" y="4560"/>
                  </a:cubicBezTo>
                  <a:lnTo>
                    <a:pt x="158" y="4608"/>
                  </a:lnTo>
                  <a:lnTo>
                    <a:pt x="160" y="4592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52"/>
                  </a:lnTo>
                  <a:lnTo>
                    <a:pt x="160" y="4800"/>
                  </a:lnTo>
                  <a:lnTo>
                    <a:pt x="160" y="4864"/>
                  </a:lnTo>
                  <a:lnTo>
                    <a:pt x="160" y="4912"/>
                  </a:lnTo>
                  <a:lnTo>
                    <a:pt x="160" y="4960"/>
                  </a:lnTo>
                  <a:lnTo>
                    <a:pt x="160" y="5008"/>
                  </a:lnTo>
                  <a:lnTo>
                    <a:pt x="160" y="5072"/>
                  </a:lnTo>
                  <a:cubicBezTo>
                    <a:pt x="160" y="5099"/>
                    <a:pt x="139" y="5120"/>
                    <a:pt x="112" y="5120"/>
                  </a:cubicBezTo>
                  <a:lnTo>
                    <a:pt x="96" y="5120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16"/>
                  </a:lnTo>
                  <a:lnTo>
                    <a:pt x="144" y="5264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72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32"/>
                  </a:lnTo>
                  <a:lnTo>
                    <a:pt x="144" y="5680"/>
                  </a:lnTo>
                  <a:lnTo>
                    <a:pt x="144" y="5744"/>
                  </a:lnTo>
                  <a:lnTo>
                    <a:pt x="144" y="5792"/>
                  </a:lnTo>
                  <a:lnTo>
                    <a:pt x="144" y="5840"/>
                  </a:lnTo>
                  <a:lnTo>
                    <a:pt x="144" y="5888"/>
                  </a:lnTo>
                  <a:lnTo>
                    <a:pt x="144" y="5936"/>
                  </a:lnTo>
                  <a:lnTo>
                    <a:pt x="144" y="6000"/>
                  </a:lnTo>
                  <a:lnTo>
                    <a:pt x="144" y="6048"/>
                  </a:lnTo>
                  <a:lnTo>
                    <a:pt x="144" y="6096"/>
                  </a:lnTo>
                  <a:lnTo>
                    <a:pt x="144" y="6144"/>
                  </a:lnTo>
                  <a:cubicBezTo>
                    <a:pt x="144" y="6148"/>
                    <a:pt x="144" y="6152"/>
                    <a:pt x="143" y="6156"/>
                  </a:cubicBezTo>
                  <a:lnTo>
                    <a:pt x="127" y="6220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352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72"/>
                  </a:lnTo>
                  <a:lnTo>
                    <a:pt x="128" y="6720"/>
                  </a:lnTo>
                  <a:lnTo>
                    <a:pt x="128" y="6768"/>
                  </a:lnTo>
                  <a:lnTo>
                    <a:pt x="128" y="6816"/>
                  </a:lnTo>
                  <a:lnTo>
                    <a:pt x="128" y="6880"/>
                  </a:lnTo>
                  <a:lnTo>
                    <a:pt x="128" y="6928"/>
                  </a:lnTo>
                  <a:lnTo>
                    <a:pt x="128" y="6976"/>
                  </a:lnTo>
                  <a:lnTo>
                    <a:pt x="128" y="7024"/>
                  </a:lnTo>
                  <a:lnTo>
                    <a:pt x="128" y="7088"/>
                  </a:lnTo>
                  <a:lnTo>
                    <a:pt x="128" y="7136"/>
                  </a:lnTo>
                  <a:lnTo>
                    <a:pt x="128" y="7184"/>
                  </a:lnTo>
                  <a:lnTo>
                    <a:pt x="128" y="7232"/>
                  </a:lnTo>
                  <a:lnTo>
                    <a:pt x="128" y="7296"/>
                  </a:lnTo>
                  <a:lnTo>
                    <a:pt x="128" y="7344"/>
                  </a:lnTo>
                  <a:lnTo>
                    <a:pt x="128" y="7392"/>
                  </a:lnTo>
                  <a:lnTo>
                    <a:pt x="128" y="7440"/>
                  </a:lnTo>
                  <a:lnTo>
                    <a:pt x="128" y="7488"/>
                  </a:lnTo>
                  <a:cubicBezTo>
                    <a:pt x="128" y="7515"/>
                    <a:pt x="107" y="7536"/>
                    <a:pt x="80" y="7536"/>
                  </a:cubicBezTo>
                  <a:lnTo>
                    <a:pt x="64" y="7536"/>
                  </a:lnTo>
                  <a:lnTo>
                    <a:pt x="112" y="7488"/>
                  </a:lnTo>
                  <a:lnTo>
                    <a:pt x="112" y="7552"/>
                  </a:lnTo>
                  <a:lnTo>
                    <a:pt x="112" y="7600"/>
                  </a:lnTo>
                  <a:lnTo>
                    <a:pt x="112" y="7648"/>
                  </a:lnTo>
                  <a:lnTo>
                    <a:pt x="112" y="7696"/>
                  </a:lnTo>
                  <a:lnTo>
                    <a:pt x="112" y="7760"/>
                  </a:lnTo>
                  <a:lnTo>
                    <a:pt x="112" y="7808"/>
                  </a:lnTo>
                  <a:lnTo>
                    <a:pt x="112" y="7856"/>
                  </a:lnTo>
                  <a:lnTo>
                    <a:pt x="112" y="7904"/>
                  </a:lnTo>
                  <a:lnTo>
                    <a:pt x="112" y="7968"/>
                  </a:lnTo>
                  <a:lnTo>
                    <a:pt x="112" y="8016"/>
                  </a:lnTo>
                  <a:lnTo>
                    <a:pt x="112" y="8064"/>
                  </a:lnTo>
                  <a:lnTo>
                    <a:pt x="112" y="8112"/>
                  </a:lnTo>
                  <a:lnTo>
                    <a:pt x="112" y="8160"/>
                  </a:lnTo>
                  <a:lnTo>
                    <a:pt x="112" y="8224"/>
                  </a:lnTo>
                  <a:lnTo>
                    <a:pt x="112" y="8272"/>
                  </a:lnTo>
                  <a:lnTo>
                    <a:pt x="112" y="8320"/>
                  </a:lnTo>
                  <a:lnTo>
                    <a:pt x="112" y="8368"/>
                  </a:lnTo>
                  <a:lnTo>
                    <a:pt x="112" y="8432"/>
                  </a:lnTo>
                  <a:lnTo>
                    <a:pt x="112" y="8528"/>
                  </a:lnTo>
                  <a:lnTo>
                    <a:pt x="112" y="8576"/>
                  </a:lnTo>
                  <a:lnTo>
                    <a:pt x="112" y="8640"/>
                  </a:lnTo>
                  <a:lnTo>
                    <a:pt x="112" y="8688"/>
                  </a:lnTo>
                  <a:cubicBezTo>
                    <a:pt x="112" y="8694"/>
                    <a:pt x="112" y="8699"/>
                    <a:pt x="110" y="8704"/>
                  </a:cubicBezTo>
                  <a:lnTo>
                    <a:pt x="94" y="8752"/>
                  </a:lnTo>
                  <a:lnTo>
                    <a:pt x="96" y="8736"/>
                  </a:lnTo>
                  <a:lnTo>
                    <a:pt x="96" y="8848"/>
                  </a:lnTo>
                  <a:lnTo>
                    <a:pt x="96" y="8896"/>
                  </a:lnTo>
                  <a:lnTo>
                    <a:pt x="96" y="8944"/>
                  </a:lnTo>
                  <a:lnTo>
                    <a:pt x="96" y="8992"/>
                  </a:lnTo>
                  <a:lnTo>
                    <a:pt x="96" y="9040"/>
                  </a:lnTo>
                  <a:cubicBezTo>
                    <a:pt x="96" y="9067"/>
                    <a:pt x="75" y="9088"/>
                    <a:pt x="48" y="9088"/>
                  </a:cubicBezTo>
                  <a:cubicBezTo>
                    <a:pt x="22" y="9088"/>
                    <a:pt x="0" y="9067"/>
                    <a:pt x="0" y="90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2" name="Freeform 54"/>
            <p:cNvSpPr>
              <a:spLocks/>
            </p:cNvSpPr>
            <p:nvPr/>
          </p:nvSpPr>
          <p:spPr bwMode="auto">
            <a:xfrm>
              <a:off x="3732098" y="3822076"/>
              <a:ext cx="26051" cy="1620194"/>
            </a:xfrm>
            <a:custGeom>
              <a:avLst/>
              <a:gdLst>
                <a:gd name="T0" fmla="*/ 32 w 216"/>
                <a:gd name="T1" fmla="*/ 800 h 8736"/>
                <a:gd name="T2" fmla="*/ 10 w 216"/>
                <a:gd name="T3" fmla="*/ 609 h 8736"/>
                <a:gd name="T4" fmla="*/ 64 w 216"/>
                <a:gd name="T5" fmla="*/ 544 h 8736"/>
                <a:gd name="T6" fmla="*/ 48 w 216"/>
                <a:gd name="T7" fmla="*/ 416 h 8736"/>
                <a:gd name="T8" fmla="*/ 24 w 216"/>
                <a:gd name="T9" fmla="*/ 360 h 8736"/>
                <a:gd name="T10" fmla="*/ 32 w 216"/>
                <a:gd name="T11" fmla="*/ 336 h 8736"/>
                <a:gd name="T12" fmla="*/ 32 w 216"/>
                <a:gd name="T13" fmla="*/ 280 h 8736"/>
                <a:gd name="T14" fmla="*/ 40 w 216"/>
                <a:gd name="T15" fmla="*/ 152 h 8736"/>
                <a:gd name="T16" fmla="*/ 72 w 216"/>
                <a:gd name="T17" fmla="*/ 24 h 8736"/>
                <a:gd name="T18" fmla="*/ 128 w 216"/>
                <a:gd name="T19" fmla="*/ 24 h 8736"/>
                <a:gd name="T20" fmla="*/ 136 w 216"/>
                <a:gd name="T21" fmla="*/ 48 h 8736"/>
                <a:gd name="T22" fmla="*/ 96 w 216"/>
                <a:gd name="T23" fmla="*/ 152 h 8736"/>
                <a:gd name="T24" fmla="*/ 104 w 216"/>
                <a:gd name="T25" fmla="*/ 128 h 8736"/>
                <a:gd name="T26" fmla="*/ 144 w 216"/>
                <a:gd name="T27" fmla="*/ 96 h 8736"/>
                <a:gd name="T28" fmla="*/ 176 w 216"/>
                <a:gd name="T29" fmla="*/ 208 h 8736"/>
                <a:gd name="T30" fmla="*/ 176 w 216"/>
                <a:gd name="T31" fmla="*/ 1160 h 8736"/>
                <a:gd name="T32" fmla="*/ 176 w 216"/>
                <a:gd name="T33" fmla="*/ 2040 h 8736"/>
                <a:gd name="T34" fmla="*/ 184 w 216"/>
                <a:gd name="T35" fmla="*/ 2896 h 8736"/>
                <a:gd name="T36" fmla="*/ 184 w 216"/>
                <a:gd name="T37" fmla="*/ 3744 h 8736"/>
                <a:gd name="T38" fmla="*/ 184 w 216"/>
                <a:gd name="T39" fmla="*/ 4344 h 8736"/>
                <a:gd name="T40" fmla="*/ 192 w 216"/>
                <a:gd name="T41" fmla="*/ 4912 h 8736"/>
                <a:gd name="T42" fmla="*/ 192 w 216"/>
                <a:gd name="T43" fmla="*/ 5536 h 8736"/>
                <a:gd name="T44" fmla="*/ 192 w 216"/>
                <a:gd name="T45" fmla="*/ 6104 h 8736"/>
                <a:gd name="T46" fmla="*/ 192 w 216"/>
                <a:gd name="T47" fmla="*/ 6512 h 8736"/>
                <a:gd name="T48" fmla="*/ 200 w 216"/>
                <a:gd name="T49" fmla="*/ 6824 h 8736"/>
                <a:gd name="T50" fmla="*/ 200 w 216"/>
                <a:gd name="T51" fmla="*/ 7264 h 8736"/>
                <a:gd name="T52" fmla="*/ 200 w 216"/>
                <a:gd name="T53" fmla="*/ 7656 h 8736"/>
                <a:gd name="T54" fmla="*/ 200 w 216"/>
                <a:gd name="T55" fmla="*/ 7912 h 8736"/>
                <a:gd name="T56" fmla="*/ 208 w 216"/>
                <a:gd name="T57" fmla="*/ 8120 h 8736"/>
                <a:gd name="T58" fmla="*/ 208 w 216"/>
                <a:gd name="T59" fmla="*/ 8352 h 8736"/>
                <a:gd name="T60" fmla="*/ 208 w 216"/>
                <a:gd name="T61" fmla="*/ 8560 h 8736"/>
                <a:gd name="T62" fmla="*/ 216 w 216"/>
                <a:gd name="T63" fmla="*/ 8712 h 8736"/>
                <a:gd name="T64" fmla="*/ 160 w 216"/>
                <a:gd name="T65" fmla="*/ 8608 h 8736"/>
                <a:gd name="T66" fmla="*/ 160 w 216"/>
                <a:gd name="T67" fmla="*/ 8400 h 8736"/>
                <a:gd name="T68" fmla="*/ 160 w 216"/>
                <a:gd name="T69" fmla="*/ 8168 h 8736"/>
                <a:gd name="T70" fmla="*/ 154 w 216"/>
                <a:gd name="T71" fmla="*/ 7944 h 8736"/>
                <a:gd name="T72" fmla="*/ 152 w 216"/>
                <a:gd name="T73" fmla="*/ 7760 h 8736"/>
                <a:gd name="T74" fmla="*/ 152 w 216"/>
                <a:gd name="T75" fmla="*/ 7368 h 8736"/>
                <a:gd name="T76" fmla="*/ 152 w 216"/>
                <a:gd name="T77" fmla="*/ 6952 h 8736"/>
                <a:gd name="T78" fmla="*/ 144 w 216"/>
                <a:gd name="T79" fmla="*/ 6616 h 8736"/>
                <a:gd name="T80" fmla="*/ 144 w 216"/>
                <a:gd name="T81" fmla="*/ 6208 h 8736"/>
                <a:gd name="T82" fmla="*/ 144 w 216"/>
                <a:gd name="T83" fmla="*/ 5688 h 8736"/>
                <a:gd name="T84" fmla="*/ 144 w 216"/>
                <a:gd name="T85" fmla="*/ 5064 h 8736"/>
                <a:gd name="T86" fmla="*/ 136 w 216"/>
                <a:gd name="T87" fmla="*/ 4520 h 8736"/>
                <a:gd name="T88" fmla="*/ 136 w 216"/>
                <a:gd name="T89" fmla="*/ 3880 h 8736"/>
                <a:gd name="T90" fmla="*/ 136 w 216"/>
                <a:gd name="T91" fmla="*/ 3152 h 8736"/>
                <a:gd name="T92" fmla="*/ 137 w 216"/>
                <a:gd name="T93" fmla="*/ 2250 h 8736"/>
                <a:gd name="T94" fmla="*/ 128 w 216"/>
                <a:gd name="T95" fmla="*/ 1368 h 8736"/>
                <a:gd name="T96" fmla="*/ 128 w 216"/>
                <a:gd name="T97" fmla="*/ 408 h 8736"/>
                <a:gd name="T98" fmla="*/ 168 w 216"/>
                <a:gd name="T99" fmla="*/ 112 h 8736"/>
                <a:gd name="T100" fmla="*/ 114 w 216"/>
                <a:gd name="T101" fmla="*/ 160 h 8736"/>
                <a:gd name="T102" fmla="*/ 144 w 216"/>
                <a:gd name="T103" fmla="*/ 128 h 8736"/>
                <a:gd name="T104" fmla="*/ 88 w 216"/>
                <a:gd name="T105" fmla="*/ 48 h 8736"/>
                <a:gd name="T106" fmla="*/ 128 w 216"/>
                <a:gd name="T107" fmla="*/ 24 h 8736"/>
                <a:gd name="T108" fmla="*/ 96 w 216"/>
                <a:gd name="T109" fmla="*/ 72 h 8736"/>
                <a:gd name="T110" fmla="*/ 88 w 216"/>
                <a:gd name="T111" fmla="*/ 208 h 8736"/>
                <a:gd name="T112" fmla="*/ 32 w 216"/>
                <a:gd name="T113" fmla="*/ 304 h 8736"/>
                <a:gd name="T114" fmla="*/ 32 w 216"/>
                <a:gd name="T115" fmla="*/ 360 h 8736"/>
                <a:gd name="T116" fmla="*/ 24 w 216"/>
                <a:gd name="T117" fmla="*/ 464 h 8736"/>
                <a:gd name="T118" fmla="*/ 64 w 216"/>
                <a:gd name="T119" fmla="*/ 544 h 8736"/>
                <a:gd name="T120" fmla="*/ 55 w 216"/>
                <a:gd name="T121" fmla="*/ 624 h 8736"/>
                <a:gd name="T122" fmla="*/ 8 w 216"/>
                <a:gd name="T123" fmla="*/ 776 h 8736"/>
                <a:gd name="T124" fmla="*/ 0 w 216"/>
                <a:gd name="T125" fmla="*/ 800 h 87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" h="8736">
                  <a:moveTo>
                    <a:pt x="0" y="800"/>
                  </a:moveTo>
                  <a:lnTo>
                    <a:pt x="0" y="776"/>
                  </a:lnTo>
                  <a:lnTo>
                    <a:pt x="0" y="744"/>
                  </a:lnTo>
                  <a:cubicBezTo>
                    <a:pt x="0" y="731"/>
                    <a:pt x="11" y="720"/>
                    <a:pt x="24" y="720"/>
                  </a:cubicBezTo>
                  <a:lnTo>
                    <a:pt x="32" y="720"/>
                  </a:lnTo>
                  <a:cubicBezTo>
                    <a:pt x="46" y="720"/>
                    <a:pt x="56" y="731"/>
                    <a:pt x="56" y="744"/>
                  </a:cubicBezTo>
                  <a:lnTo>
                    <a:pt x="56" y="776"/>
                  </a:lnTo>
                  <a:cubicBezTo>
                    <a:pt x="56" y="790"/>
                    <a:pt x="46" y="800"/>
                    <a:pt x="32" y="800"/>
                  </a:cubicBezTo>
                  <a:cubicBezTo>
                    <a:pt x="19" y="800"/>
                    <a:pt x="8" y="790"/>
                    <a:pt x="8" y="776"/>
                  </a:cubicBezTo>
                  <a:lnTo>
                    <a:pt x="8" y="744"/>
                  </a:lnTo>
                  <a:lnTo>
                    <a:pt x="8" y="720"/>
                  </a:lnTo>
                  <a:lnTo>
                    <a:pt x="8" y="696"/>
                  </a:lnTo>
                  <a:lnTo>
                    <a:pt x="8" y="672"/>
                  </a:lnTo>
                  <a:lnTo>
                    <a:pt x="8" y="648"/>
                  </a:lnTo>
                  <a:lnTo>
                    <a:pt x="8" y="616"/>
                  </a:lnTo>
                  <a:cubicBezTo>
                    <a:pt x="8" y="614"/>
                    <a:pt x="9" y="611"/>
                    <a:pt x="10" y="609"/>
                  </a:cubicBezTo>
                  <a:lnTo>
                    <a:pt x="18" y="585"/>
                  </a:lnTo>
                  <a:lnTo>
                    <a:pt x="16" y="592"/>
                  </a:lnTo>
                  <a:lnTo>
                    <a:pt x="16" y="568"/>
                  </a:lnTo>
                  <a:lnTo>
                    <a:pt x="16" y="544"/>
                  </a:lnTo>
                  <a:lnTo>
                    <a:pt x="16" y="512"/>
                  </a:lnTo>
                  <a:cubicBezTo>
                    <a:pt x="16" y="499"/>
                    <a:pt x="27" y="488"/>
                    <a:pt x="40" y="488"/>
                  </a:cubicBezTo>
                  <a:cubicBezTo>
                    <a:pt x="54" y="488"/>
                    <a:pt x="64" y="499"/>
                    <a:pt x="64" y="512"/>
                  </a:cubicBezTo>
                  <a:lnTo>
                    <a:pt x="64" y="544"/>
                  </a:lnTo>
                  <a:cubicBezTo>
                    <a:pt x="64" y="558"/>
                    <a:pt x="54" y="568"/>
                    <a:pt x="40" y="568"/>
                  </a:cubicBezTo>
                  <a:cubicBezTo>
                    <a:pt x="27" y="568"/>
                    <a:pt x="16" y="558"/>
                    <a:pt x="16" y="544"/>
                  </a:cubicBezTo>
                  <a:lnTo>
                    <a:pt x="16" y="512"/>
                  </a:lnTo>
                  <a:lnTo>
                    <a:pt x="16" y="488"/>
                  </a:lnTo>
                  <a:lnTo>
                    <a:pt x="16" y="464"/>
                  </a:lnTo>
                  <a:lnTo>
                    <a:pt x="16" y="440"/>
                  </a:lnTo>
                  <a:cubicBezTo>
                    <a:pt x="16" y="427"/>
                    <a:pt x="27" y="416"/>
                    <a:pt x="40" y="416"/>
                  </a:cubicBezTo>
                  <a:lnTo>
                    <a:pt x="48" y="416"/>
                  </a:lnTo>
                  <a:cubicBezTo>
                    <a:pt x="62" y="416"/>
                    <a:pt x="72" y="427"/>
                    <a:pt x="72" y="440"/>
                  </a:cubicBezTo>
                  <a:lnTo>
                    <a:pt x="72" y="464"/>
                  </a:lnTo>
                  <a:cubicBezTo>
                    <a:pt x="72" y="478"/>
                    <a:pt x="62" y="488"/>
                    <a:pt x="48" y="488"/>
                  </a:cubicBezTo>
                  <a:cubicBezTo>
                    <a:pt x="35" y="488"/>
                    <a:pt x="24" y="478"/>
                    <a:pt x="24" y="464"/>
                  </a:cubicBezTo>
                  <a:lnTo>
                    <a:pt x="24" y="440"/>
                  </a:lnTo>
                  <a:lnTo>
                    <a:pt x="24" y="408"/>
                  </a:lnTo>
                  <a:lnTo>
                    <a:pt x="24" y="384"/>
                  </a:lnTo>
                  <a:lnTo>
                    <a:pt x="24" y="360"/>
                  </a:lnTo>
                  <a:cubicBezTo>
                    <a:pt x="24" y="347"/>
                    <a:pt x="35" y="336"/>
                    <a:pt x="48" y="336"/>
                  </a:cubicBezTo>
                  <a:lnTo>
                    <a:pt x="56" y="336"/>
                  </a:lnTo>
                  <a:cubicBezTo>
                    <a:pt x="70" y="336"/>
                    <a:pt x="80" y="347"/>
                    <a:pt x="80" y="360"/>
                  </a:cubicBezTo>
                  <a:lnTo>
                    <a:pt x="80" y="384"/>
                  </a:lnTo>
                  <a:cubicBezTo>
                    <a:pt x="80" y="398"/>
                    <a:pt x="70" y="408"/>
                    <a:pt x="56" y="408"/>
                  </a:cubicBezTo>
                  <a:cubicBezTo>
                    <a:pt x="43" y="408"/>
                    <a:pt x="32" y="398"/>
                    <a:pt x="32" y="384"/>
                  </a:cubicBezTo>
                  <a:lnTo>
                    <a:pt x="32" y="360"/>
                  </a:lnTo>
                  <a:lnTo>
                    <a:pt x="32" y="336"/>
                  </a:lnTo>
                  <a:lnTo>
                    <a:pt x="32" y="304"/>
                  </a:lnTo>
                  <a:lnTo>
                    <a:pt x="32" y="280"/>
                  </a:lnTo>
                  <a:cubicBezTo>
                    <a:pt x="32" y="267"/>
                    <a:pt x="43" y="256"/>
                    <a:pt x="56" y="256"/>
                  </a:cubicBezTo>
                  <a:cubicBezTo>
                    <a:pt x="70" y="256"/>
                    <a:pt x="80" y="267"/>
                    <a:pt x="80" y="280"/>
                  </a:cubicBezTo>
                  <a:lnTo>
                    <a:pt x="80" y="304"/>
                  </a:lnTo>
                  <a:cubicBezTo>
                    <a:pt x="80" y="318"/>
                    <a:pt x="70" y="328"/>
                    <a:pt x="56" y="328"/>
                  </a:cubicBezTo>
                  <a:cubicBezTo>
                    <a:pt x="43" y="328"/>
                    <a:pt x="32" y="318"/>
                    <a:pt x="32" y="304"/>
                  </a:cubicBezTo>
                  <a:lnTo>
                    <a:pt x="32" y="280"/>
                  </a:lnTo>
                  <a:lnTo>
                    <a:pt x="32" y="256"/>
                  </a:lnTo>
                  <a:lnTo>
                    <a:pt x="32" y="232"/>
                  </a:lnTo>
                  <a:lnTo>
                    <a:pt x="32" y="208"/>
                  </a:lnTo>
                  <a:cubicBezTo>
                    <a:pt x="32" y="195"/>
                    <a:pt x="43" y="184"/>
                    <a:pt x="56" y="184"/>
                  </a:cubicBezTo>
                  <a:lnTo>
                    <a:pt x="64" y="184"/>
                  </a:lnTo>
                  <a:lnTo>
                    <a:pt x="40" y="208"/>
                  </a:lnTo>
                  <a:lnTo>
                    <a:pt x="40" y="176"/>
                  </a:lnTo>
                  <a:lnTo>
                    <a:pt x="40" y="152"/>
                  </a:lnTo>
                  <a:lnTo>
                    <a:pt x="40" y="128"/>
                  </a:lnTo>
                  <a:cubicBezTo>
                    <a:pt x="40" y="115"/>
                    <a:pt x="51" y="104"/>
                    <a:pt x="64" y="104"/>
                  </a:cubicBezTo>
                  <a:lnTo>
                    <a:pt x="72" y="104"/>
                  </a:lnTo>
                  <a:lnTo>
                    <a:pt x="48" y="128"/>
                  </a:lnTo>
                  <a:lnTo>
                    <a:pt x="48" y="104"/>
                  </a:lnTo>
                  <a:lnTo>
                    <a:pt x="48" y="72"/>
                  </a:lnTo>
                  <a:lnTo>
                    <a:pt x="48" y="48"/>
                  </a:lnTo>
                  <a:cubicBezTo>
                    <a:pt x="48" y="35"/>
                    <a:pt x="59" y="24"/>
                    <a:pt x="72" y="24"/>
                  </a:cubicBezTo>
                  <a:lnTo>
                    <a:pt x="80" y="24"/>
                  </a:lnTo>
                  <a:lnTo>
                    <a:pt x="88" y="24"/>
                  </a:lnTo>
                  <a:lnTo>
                    <a:pt x="96" y="24"/>
                  </a:lnTo>
                  <a:lnTo>
                    <a:pt x="104" y="24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04" y="24"/>
                  </a:lnTo>
                  <a:lnTo>
                    <a:pt x="112" y="24"/>
                  </a:lnTo>
                  <a:lnTo>
                    <a:pt x="88" y="48"/>
                  </a:lnTo>
                  <a:lnTo>
                    <a:pt x="88" y="24"/>
                  </a:lnTo>
                  <a:cubicBezTo>
                    <a:pt x="88" y="11"/>
                    <a:pt x="99" y="0"/>
                    <a:pt x="112" y="0"/>
                  </a:cubicBezTo>
                  <a:cubicBezTo>
                    <a:pt x="126" y="0"/>
                    <a:pt x="136" y="11"/>
                    <a:pt x="136" y="24"/>
                  </a:cubicBezTo>
                  <a:lnTo>
                    <a:pt x="136" y="48"/>
                  </a:lnTo>
                  <a:lnTo>
                    <a:pt x="135" y="41"/>
                  </a:lnTo>
                  <a:lnTo>
                    <a:pt x="143" y="65"/>
                  </a:lnTo>
                  <a:cubicBezTo>
                    <a:pt x="144" y="67"/>
                    <a:pt x="144" y="70"/>
                    <a:pt x="144" y="72"/>
                  </a:cubicBezTo>
                  <a:lnTo>
                    <a:pt x="144" y="104"/>
                  </a:lnTo>
                  <a:lnTo>
                    <a:pt x="144" y="128"/>
                  </a:lnTo>
                  <a:lnTo>
                    <a:pt x="144" y="152"/>
                  </a:lnTo>
                  <a:cubicBezTo>
                    <a:pt x="144" y="166"/>
                    <a:pt x="134" y="176"/>
                    <a:pt x="120" y="176"/>
                  </a:cubicBezTo>
                  <a:cubicBezTo>
                    <a:pt x="107" y="176"/>
                    <a:pt x="96" y="166"/>
                    <a:pt x="96" y="152"/>
                  </a:cubicBezTo>
                  <a:lnTo>
                    <a:pt x="96" y="128"/>
                  </a:lnTo>
                  <a:cubicBezTo>
                    <a:pt x="96" y="115"/>
                    <a:pt x="107" y="104"/>
                    <a:pt x="120" y="104"/>
                  </a:cubicBezTo>
                  <a:lnTo>
                    <a:pt x="128" y="104"/>
                  </a:lnTo>
                  <a:cubicBezTo>
                    <a:pt x="142" y="104"/>
                    <a:pt x="152" y="115"/>
                    <a:pt x="152" y="128"/>
                  </a:cubicBezTo>
                  <a:lnTo>
                    <a:pt x="152" y="152"/>
                  </a:lnTo>
                  <a:cubicBezTo>
                    <a:pt x="152" y="166"/>
                    <a:pt x="142" y="176"/>
                    <a:pt x="128" y="176"/>
                  </a:cubicBezTo>
                  <a:cubicBezTo>
                    <a:pt x="115" y="176"/>
                    <a:pt x="104" y="166"/>
                    <a:pt x="104" y="152"/>
                  </a:cubicBezTo>
                  <a:lnTo>
                    <a:pt x="104" y="128"/>
                  </a:lnTo>
                  <a:cubicBezTo>
                    <a:pt x="104" y="117"/>
                    <a:pt x="113" y="107"/>
                    <a:pt x="125" y="105"/>
                  </a:cubicBezTo>
                  <a:cubicBezTo>
                    <a:pt x="136" y="103"/>
                    <a:pt x="148" y="110"/>
                    <a:pt x="151" y="121"/>
                  </a:cubicBezTo>
                  <a:lnTo>
                    <a:pt x="159" y="145"/>
                  </a:lnTo>
                  <a:lnTo>
                    <a:pt x="112" y="152"/>
                  </a:lnTo>
                  <a:lnTo>
                    <a:pt x="112" y="128"/>
                  </a:lnTo>
                  <a:lnTo>
                    <a:pt x="112" y="120"/>
                  </a:lnTo>
                  <a:cubicBezTo>
                    <a:pt x="112" y="107"/>
                    <a:pt x="123" y="96"/>
                    <a:pt x="136" y="96"/>
                  </a:cubicBezTo>
                  <a:lnTo>
                    <a:pt x="144" y="96"/>
                  </a:lnTo>
                  <a:lnTo>
                    <a:pt x="120" y="120"/>
                  </a:lnTo>
                  <a:lnTo>
                    <a:pt x="120" y="112"/>
                  </a:lnTo>
                  <a:lnTo>
                    <a:pt x="120" y="104"/>
                  </a:lnTo>
                  <a:cubicBezTo>
                    <a:pt x="120" y="91"/>
                    <a:pt x="131" y="80"/>
                    <a:pt x="144" y="80"/>
                  </a:cubicBezTo>
                  <a:lnTo>
                    <a:pt x="152" y="80"/>
                  </a:lnTo>
                  <a:cubicBezTo>
                    <a:pt x="166" y="80"/>
                    <a:pt x="176" y="91"/>
                    <a:pt x="176" y="104"/>
                  </a:cubicBezTo>
                  <a:lnTo>
                    <a:pt x="176" y="128"/>
                  </a:lnTo>
                  <a:lnTo>
                    <a:pt x="176" y="208"/>
                  </a:lnTo>
                  <a:lnTo>
                    <a:pt x="176" y="280"/>
                  </a:lnTo>
                  <a:lnTo>
                    <a:pt x="176" y="408"/>
                  </a:lnTo>
                  <a:lnTo>
                    <a:pt x="176" y="544"/>
                  </a:lnTo>
                  <a:lnTo>
                    <a:pt x="176" y="672"/>
                  </a:lnTo>
                  <a:lnTo>
                    <a:pt x="176" y="800"/>
                  </a:lnTo>
                  <a:lnTo>
                    <a:pt x="176" y="928"/>
                  </a:lnTo>
                  <a:lnTo>
                    <a:pt x="176" y="1032"/>
                  </a:lnTo>
                  <a:lnTo>
                    <a:pt x="176" y="1160"/>
                  </a:lnTo>
                  <a:lnTo>
                    <a:pt x="176" y="1264"/>
                  </a:lnTo>
                  <a:lnTo>
                    <a:pt x="176" y="1368"/>
                  </a:lnTo>
                  <a:lnTo>
                    <a:pt x="176" y="1472"/>
                  </a:lnTo>
                  <a:lnTo>
                    <a:pt x="176" y="1576"/>
                  </a:lnTo>
                  <a:lnTo>
                    <a:pt x="176" y="1680"/>
                  </a:lnTo>
                  <a:lnTo>
                    <a:pt x="176" y="1784"/>
                  </a:lnTo>
                  <a:lnTo>
                    <a:pt x="176" y="1912"/>
                  </a:lnTo>
                  <a:lnTo>
                    <a:pt x="176" y="2040"/>
                  </a:lnTo>
                  <a:lnTo>
                    <a:pt x="176" y="2144"/>
                  </a:lnTo>
                  <a:lnTo>
                    <a:pt x="184" y="2247"/>
                  </a:lnTo>
                  <a:lnTo>
                    <a:pt x="184" y="2352"/>
                  </a:lnTo>
                  <a:lnTo>
                    <a:pt x="184" y="2456"/>
                  </a:lnTo>
                  <a:lnTo>
                    <a:pt x="184" y="2560"/>
                  </a:lnTo>
                  <a:lnTo>
                    <a:pt x="184" y="2664"/>
                  </a:lnTo>
                  <a:lnTo>
                    <a:pt x="184" y="2792"/>
                  </a:lnTo>
                  <a:lnTo>
                    <a:pt x="184" y="2896"/>
                  </a:lnTo>
                  <a:lnTo>
                    <a:pt x="184" y="3024"/>
                  </a:lnTo>
                  <a:lnTo>
                    <a:pt x="184" y="3152"/>
                  </a:lnTo>
                  <a:lnTo>
                    <a:pt x="184" y="3280"/>
                  </a:lnTo>
                  <a:lnTo>
                    <a:pt x="184" y="3384"/>
                  </a:lnTo>
                  <a:lnTo>
                    <a:pt x="184" y="3488"/>
                  </a:lnTo>
                  <a:lnTo>
                    <a:pt x="184" y="3568"/>
                  </a:lnTo>
                  <a:lnTo>
                    <a:pt x="184" y="3672"/>
                  </a:lnTo>
                  <a:lnTo>
                    <a:pt x="184" y="3744"/>
                  </a:lnTo>
                  <a:lnTo>
                    <a:pt x="184" y="3824"/>
                  </a:lnTo>
                  <a:lnTo>
                    <a:pt x="184" y="3880"/>
                  </a:lnTo>
                  <a:lnTo>
                    <a:pt x="184" y="3952"/>
                  </a:lnTo>
                  <a:lnTo>
                    <a:pt x="184" y="4032"/>
                  </a:lnTo>
                  <a:lnTo>
                    <a:pt x="184" y="4112"/>
                  </a:lnTo>
                  <a:lnTo>
                    <a:pt x="184" y="4184"/>
                  </a:lnTo>
                  <a:lnTo>
                    <a:pt x="184" y="4264"/>
                  </a:lnTo>
                  <a:lnTo>
                    <a:pt x="184" y="4344"/>
                  </a:lnTo>
                  <a:lnTo>
                    <a:pt x="184" y="4448"/>
                  </a:lnTo>
                  <a:lnTo>
                    <a:pt x="184" y="4520"/>
                  </a:lnTo>
                  <a:lnTo>
                    <a:pt x="184" y="4600"/>
                  </a:lnTo>
                  <a:lnTo>
                    <a:pt x="184" y="4656"/>
                  </a:lnTo>
                  <a:lnTo>
                    <a:pt x="184" y="4728"/>
                  </a:lnTo>
                  <a:lnTo>
                    <a:pt x="184" y="4784"/>
                  </a:lnTo>
                  <a:lnTo>
                    <a:pt x="192" y="4854"/>
                  </a:lnTo>
                  <a:lnTo>
                    <a:pt x="192" y="4912"/>
                  </a:lnTo>
                  <a:lnTo>
                    <a:pt x="192" y="4992"/>
                  </a:lnTo>
                  <a:lnTo>
                    <a:pt x="192" y="5064"/>
                  </a:lnTo>
                  <a:lnTo>
                    <a:pt x="192" y="5144"/>
                  </a:lnTo>
                  <a:lnTo>
                    <a:pt x="192" y="5224"/>
                  </a:lnTo>
                  <a:lnTo>
                    <a:pt x="192" y="5296"/>
                  </a:lnTo>
                  <a:lnTo>
                    <a:pt x="192" y="5376"/>
                  </a:lnTo>
                  <a:lnTo>
                    <a:pt x="192" y="5480"/>
                  </a:lnTo>
                  <a:lnTo>
                    <a:pt x="192" y="5536"/>
                  </a:lnTo>
                  <a:lnTo>
                    <a:pt x="192" y="5608"/>
                  </a:lnTo>
                  <a:lnTo>
                    <a:pt x="192" y="5688"/>
                  </a:lnTo>
                  <a:lnTo>
                    <a:pt x="192" y="5768"/>
                  </a:lnTo>
                  <a:lnTo>
                    <a:pt x="192" y="5816"/>
                  </a:lnTo>
                  <a:lnTo>
                    <a:pt x="192" y="5896"/>
                  </a:lnTo>
                  <a:lnTo>
                    <a:pt x="192" y="5968"/>
                  </a:lnTo>
                  <a:lnTo>
                    <a:pt x="192" y="6024"/>
                  </a:lnTo>
                  <a:lnTo>
                    <a:pt x="192" y="6104"/>
                  </a:lnTo>
                  <a:lnTo>
                    <a:pt x="192" y="6152"/>
                  </a:lnTo>
                  <a:lnTo>
                    <a:pt x="192" y="6208"/>
                  </a:lnTo>
                  <a:lnTo>
                    <a:pt x="192" y="6256"/>
                  </a:lnTo>
                  <a:lnTo>
                    <a:pt x="192" y="6312"/>
                  </a:lnTo>
                  <a:lnTo>
                    <a:pt x="192" y="6360"/>
                  </a:lnTo>
                  <a:lnTo>
                    <a:pt x="192" y="6408"/>
                  </a:lnTo>
                  <a:lnTo>
                    <a:pt x="192" y="6464"/>
                  </a:lnTo>
                  <a:lnTo>
                    <a:pt x="192" y="6512"/>
                  </a:lnTo>
                  <a:lnTo>
                    <a:pt x="192" y="6568"/>
                  </a:lnTo>
                  <a:lnTo>
                    <a:pt x="192" y="6616"/>
                  </a:lnTo>
                  <a:lnTo>
                    <a:pt x="192" y="6672"/>
                  </a:lnTo>
                  <a:lnTo>
                    <a:pt x="192" y="6669"/>
                  </a:lnTo>
                  <a:lnTo>
                    <a:pt x="200" y="6717"/>
                  </a:lnTo>
                  <a:cubicBezTo>
                    <a:pt x="200" y="6718"/>
                    <a:pt x="200" y="6719"/>
                    <a:pt x="200" y="6720"/>
                  </a:cubicBezTo>
                  <a:lnTo>
                    <a:pt x="200" y="6776"/>
                  </a:lnTo>
                  <a:lnTo>
                    <a:pt x="200" y="6824"/>
                  </a:lnTo>
                  <a:lnTo>
                    <a:pt x="200" y="6880"/>
                  </a:lnTo>
                  <a:lnTo>
                    <a:pt x="200" y="6952"/>
                  </a:lnTo>
                  <a:lnTo>
                    <a:pt x="200" y="7008"/>
                  </a:lnTo>
                  <a:lnTo>
                    <a:pt x="200" y="7056"/>
                  </a:lnTo>
                  <a:lnTo>
                    <a:pt x="200" y="7112"/>
                  </a:lnTo>
                  <a:lnTo>
                    <a:pt x="200" y="7160"/>
                  </a:lnTo>
                  <a:lnTo>
                    <a:pt x="200" y="7216"/>
                  </a:lnTo>
                  <a:lnTo>
                    <a:pt x="200" y="7264"/>
                  </a:lnTo>
                  <a:lnTo>
                    <a:pt x="200" y="7320"/>
                  </a:lnTo>
                  <a:lnTo>
                    <a:pt x="200" y="7368"/>
                  </a:lnTo>
                  <a:lnTo>
                    <a:pt x="200" y="7424"/>
                  </a:lnTo>
                  <a:lnTo>
                    <a:pt x="200" y="7472"/>
                  </a:lnTo>
                  <a:lnTo>
                    <a:pt x="200" y="7520"/>
                  </a:lnTo>
                  <a:lnTo>
                    <a:pt x="200" y="7576"/>
                  </a:lnTo>
                  <a:lnTo>
                    <a:pt x="200" y="7624"/>
                  </a:lnTo>
                  <a:lnTo>
                    <a:pt x="200" y="7656"/>
                  </a:lnTo>
                  <a:lnTo>
                    <a:pt x="200" y="7704"/>
                  </a:lnTo>
                  <a:lnTo>
                    <a:pt x="200" y="7760"/>
                  </a:lnTo>
                  <a:lnTo>
                    <a:pt x="200" y="7784"/>
                  </a:lnTo>
                  <a:lnTo>
                    <a:pt x="200" y="7808"/>
                  </a:lnTo>
                  <a:lnTo>
                    <a:pt x="200" y="7832"/>
                  </a:lnTo>
                  <a:lnTo>
                    <a:pt x="200" y="7856"/>
                  </a:lnTo>
                  <a:lnTo>
                    <a:pt x="200" y="7888"/>
                  </a:lnTo>
                  <a:lnTo>
                    <a:pt x="200" y="7912"/>
                  </a:lnTo>
                  <a:lnTo>
                    <a:pt x="200" y="7936"/>
                  </a:lnTo>
                  <a:lnTo>
                    <a:pt x="199" y="7929"/>
                  </a:lnTo>
                  <a:lnTo>
                    <a:pt x="207" y="7953"/>
                  </a:lnTo>
                  <a:cubicBezTo>
                    <a:pt x="208" y="7955"/>
                    <a:pt x="208" y="7958"/>
                    <a:pt x="208" y="7960"/>
                  </a:cubicBezTo>
                  <a:lnTo>
                    <a:pt x="208" y="8016"/>
                  </a:lnTo>
                  <a:lnTo>
                    <a:pt x="208" y="8040"/>
                  </a:lnTo>
                  <a:lnTo>
                    <a:pt x="208" y="8064"/>
                  </a:lnTo>
                  <a:lnTo>
                    <a:pt x="208" y="8120"/>
                  </a:lnTo>
                  <a:lnTo>
                    <a:pt x="208" y="8144"/>
                  </a:lnTo>
                  <a:lnTo>
                    <a:pt x="208" y="8168"/>
                  </a:lnTo>
                  <a:lnTo>
                    <a:pt x="208" y="8200"/>
                  </a:lnTo>
                  <a:lnTo>
                    <a:pt x="208" y="8248"/>
                  </a:lnTo>
                  <a:lnTo>
                    <a:pt x="208" y="8272"/>
                  </a:lnTo>
                  <a:lnTo>
                    <a:pt x="208" y="8296"/>
                  </a:lnTo>
                  <a:lnTo>
                    <a:pt x="208" y="8328"/>
                  </a:lnTo>
                  <a:lnTo>
                    <a:pt x="208" y="8352"/>
                  </a:lnTo>
                  <a:lnTo>
                    <a:pt x="208" y="8376"/>
                  </a:lnTo>
                  <a:lnTo>
                    <a:pt x="208" y="8400"/>
                  </a:lnTo>
                  <a:lnTo>
                    <a:pt x="208" y="8432"/>
                  </a:lnTo>
                  <a:lnTo>
                    <a:pt x="208" y="8456"/>
                  </a:lnTo>
                  <a:lnTo>
                    <a:pt x="208" y="8480"/>
                  </a:lnTo>
                  <a:lnTo>
                    <a:pt x="208" y="8504"/>
                  </a:lnTo>
                  <a:lnTo>
                    <a:pt x="208" y="8536"/>
                  </a:lnTo>
                  <a:lnTo>
                    <a:pt x="208" y="8560"/>
                  </a:lnTo>
                  <a:lnTo>
                    <a:pt x="208" y="8584"/>
                  </a:lnTo>
                  <a:lnTo>
                    <a:pt x="208" y="8608"/>
                  </a:lnTo>
                  <a:lnTo>
                    <a:pt x="208" y="8632"/>
                  </a:lnTo>
                  <a:lnTo>
                    <a:pt x="208" y="8664"/>
                  </a:lnTo>
                  <a:lnTo>
                    <a:pt x="207" y="8657"/>
                  </a:lnTo>
                  <a:lnTo>
                    <a:pt x="215" y="8681"/>
                  </a:lnTo>
                  <a:cubicBezTo>
                    <a:pt x="216" y="8683"/>
                    <a:pt x="216" y="8686"/>
                    <a:pt x="216" y="8688"/>
                  </a:cubicBezTo>
                  <a:lnTo>
                    <a:pt x="216" y="8712"/>
                  </a:lnTo>
                  <a:cubicBezTo>
                    <a:pt x="216" y="8726"/>
                    <a:pt x="206" y="8736"/>
                    <a:pt x="192" y="8736"/>
                  </a:cubicBezTo>
                  <a:cubicBezTo>
                    <a:pt x="179" y="8736"/>
                    <a:pt x="168" y="8726"/>
                    <a:pt x="168" y="8712"/>
                  </a:cubicBezTo>
                  <a:lnTo>
                    <a:pt x="168" y="8688"/>
                  </a:lnTo>
                  <a:lnTo>
                    <a:pt x="170" y="8696"/>
                  </a:lnTo>
                  <a:lnTo>
                    <a:pt x="162" y="8672"/>
                  </a:lnTo>
                  <a:cubicBezTo>
                    <a:pt x="161" y="8670"/>
                    <a:pt x="160" y="8667"/>
                    <a:pt x="160" y="8664"/>
                  </a:cubicBezTo>
                  <a:lnTo>
                    <a:pt x="160" y="8632"/>
                  </a:lnTo>
                  <a:lnTo>
                    <a:pt x="160" y="8608"/>
                  </a:lnTo>
                  <a:lnTo>
                    <a:pt x="160" y="8584"/>
                  </a:lnTo>
                  <a:lnTo>
                    <a:pt x="160" y="8560"/>
                  </a:lnTo>
                  <a:lnTo>
                    <a:pt x="160" y="8536"/>
                  </a:lnTo>
                  <a:lnTo>
                    <a:pt x="160" y="8504"/>
                  </a:lnTo>
                  <a:lnTo>
                    <a:pt x="160" y="8480"/>
                  </a:lnTo>
                  <a:lnTo>
                    <a:pt x="160" y="8456"/>
                  </a:lnTo>
                  <a:lnTo>
                    <a:pt x="160" y="8432"/>
                  </a:lnTo>
                  <a:lnTo>
                    <a:pt x="160" y="8400"/>
                  </a:lnTo>
                  <a:lnTo>
                    <a:pt x="160" y="8376"/>
                  </a:lnTo>
                  <a:lnTo>
                    <a:pt x="160" y="8352"/>
                  </a:lnTo>
                  <a:lnTo>
                    <a:pt x="160" y="8328"/>
                  </a:lnTo>
                  <a:lnTo>
                    <a:pt x="160" y="8296"/>
                  </a:lnTo>
                  <a:lnTo>
                    <a:pt x="160" y="8272"/>
                  </a:lnTo>
                  <a:lnTo>
                    <a:pt x="160" y="8248"/>
                  </a:lnTo>
                  <a:lnTo>
                    <a:pt x="160" y="8200"/>
                  </a:lnTo>
                  <a:lnTo>
                    <a:pt x="160" y="8168"/>
                  </a:lnTo>
                  <a:lnTo>
                    <a:pt x="160" y="8144"/>
                  </a:lnTo>
                  <a:lnTo>
                    <a:pt x="160" y="8120"/>
                  </a:lnTo>
                  <a:lnTo>
                    <a:pt x="160" y="8064"/>
                  </a:lnTo>
                  <a:lnTo>
                    <a:pt x="160" y="8040"/>
                  </a:lnTo>
                  <a:lnTo>
                    <a:pt x="160" y="8016"/>
                  </a:lnTo>
                  <a:lnTo>
                    <a:pt x="160" y="7960"/>
                  </a:lnTo>
                  <a:lnTo>
                    <a:pt x="162" y="7968"/>
                  </a:lnTo>
                  <a:lnTo>
                    <a:pt x="154" y="7944"/>
                  </a:lnTo>
                  <a:cubicBezTo>
                    <a:pt x="153" y="7942"/>
                    <a:pt x="152" y="7939"/>
                    <a:pt x="152" y="7936"/>
                  </a:cubicBezTo>
                  <a:lnTo>
                    <a:pt x="152" y="7912"/>
                  </a:lnTo>
                  <a:lnTo>
                    <a:pt x="152" y="7888"/>
                  </a:lnTo>
                  <a:lnTo>
                    <a:pt x="152" y="7856"/>
                  </a:lnTo>
                  <a:lnTo>
                    <a:pt x="152" y="7832"/>
                  </a:lnTo>
                  <a:lnTo>
                    <a:pt x="152" y="7808"/>
                  </a:lnTo>
                  <a:lnTo>
                    <a:pt x="152" y="7784"/>
                  </a:lnTo>
                  <a:lnTo>
                    <a:pt x="152" y="7760"/>
                  </a:lnTo>
                  <a:lnTo>
                    <a:pt x="152" y="7704"/>
                  </a:lnTo>
                  <a:lnTo>
                    <a:pt x="152" y="7656"/>
                  </a:lnTo>
                  <a:lnTo>
                    <a:pt x="152" y="7624"/>
                  </a:lnTo>
                  <a:lnTo>
                    <a:pt x="152" y="7576"/>
                  </a:lnTo>
                  <a:lnTo>
                    <a:pt x="152" y="7520"/>
                  </a:lnTo>
                  <a:lnTo>
                    <a:pt x="152" y="7472"/>
                  </a:lnTo>
                  <a:lnTo>
                    <a:pt x="152" y="7424"/>
                  </a:lnTo>
                  <a:lnTo>
                    <a:pt x="152" y="7368"/>
                  </a:lnTo>
                  <a:lnTo>
                    <a:pt x="152" y="7320"/>
                  </a:lnTo>
                  <a:lnTo>
                    <a:pt x="152" y="7264"/>
                  </a:lnTo>
                  <a:lnTo>
                    <a:pt x="152" y="7216"/>
                  </a:lnTo>
                  <a:lnTo>
                    <a:pt x="152" y="7160"/>
                  </a:lnTo>
                  <a:lnTo>
                    <a:pt x="152" y="7112"/>
                  </a:lnTo>
                  <a:lnTo>
                    <a:pt x="152" y="7056"/>
                  </a:lnTo>
                  <a:lnTo>
                    <a:pt x="152" y="7008"/>
                  </a:lnTo>
                  <a:lnTo>
                    <a:pt x="152" y="6952"/>
                  </a:lnTo>
                  <a:lnTo>
                    <a:pt x="152" y="6880"/>
                  </a:lnTo>
                  <a:lnTo>
                    <a:pt x="152" y="6824"/>
                  </a:lnTo>
                  <a:lnTo>
                    <a:pt x="152" y="6776"/>
                  </a:lnTo>
                  <a:lnTo>
                    <a:pt x="152" y="6720"/>
                  </a:lnTo>
                  <a:lnTo>
                    <a:pt x="153" y="6724"/>
                  </a:lnTo>
                  <a:lnTo>
                    <a:pt x="145" y="6676"/>
                  </a:lnTo>
                  <a:cubicBezTo>
                    <a:pt x="145" y="6675"/>
                    <a:pt x="144" y="6674"/>
                    <a:pt x="144" y="6672"/>
                  </a:cubicBezTo>
                  <a:lnTo>
                    <a:pt x="144" y="6616"/>
                  </a:lnTo>
                  <a:lnTo>
                    <a:pt x="144" y="6568"/>
                  </a:lnTo>
                  <a:lnTo>
                    <a:pt x="144" y="6512"/>
                  </a:lnTo>
                  <a:lnTo>
                    <a:pt x="144" y="6464"/>
                  </a:lnTo>
                  <a:lnTo>
                    <a:pt x="144" y="6408"/>
                  </a:lnTo>
                  <a:lnTo>
                    <a:pt x="144" y="6360"/>
                  </a:lnTo>
                  <a:lnTo>
                    <a:pt x="144" y="6312"/>
                  </a:lnTo>
                  <a:lnTo>
                    <a:pt x="144" y="6256"/>
                  </a:lnTo>
                  <a:lnTo>
                    <a:pt x="144" y="6208"/>
                  </a:lnTo>
                  <a:lnTo>
                    <a:pt x="144" y="6152"/>
                  </a:lnTo>
                  <a:lnTo>
                    <a:pt x="144" y="6104"/>
                  </a:lnTo>
                  <a:lnTo>
                    <a:pt x="144" y="6024"/>
                  </a:lnTo>
                  <a:lnTo>
                    <a:pt x="144" y="5968"/>
                  </a:lnTo>
                  <a:lnTo>
                    <a:pt x="144" y="5896"/>
                  </a:lnTo>
                  <a:lnTo>
                    <a:pt x="144" y="5816"/>
                  </a:lnTo>
                  <a:lnTo>
                    <a:pt x="144" y="5768"/>
                  </a:lnTo>
                  <a:lnTo>
                    <a:pt x="144" y="5688"/>
                  </a:lnTo>
                  <a:lnTo>
                    <a:pt x="144" y="5608"/>
                  </a:lnTo>
                  <a:lnTo>
                    <a:pt x="144" y="5536"/>
                  </a:lnTo>
                  <a:lnTo>
                    <a:pt x="144" y="5480"/>
                  </a:lnTo>
                  <a:lnTo>
                    <a:pt x="144" y="5376"/>
                  </a:lnTo>
                  <a:lnTo>
                    <a:pt x="144" y="5296"/>
                  </a:lnTo>
                  <a:lnTo>
                    <a:pt x="144" y="5224"/>
                  </a:lnTo>
                  <a:lnTo>
                    <a:pt x="144" y="5144"/>
                  </a:lnTo>
                  <a:lnTo>
                    <a:pt x="144" y="5064"/>
                  </a:lnTo>
                  <a:lnTo>
                    <a:pt x="144" y="4992"/>
                  </a:lnTo>
                  <a:lnTo>
                    <a:pt x="144" y="4912"/>
                  </a:lnTo>
                  <a:lnTo>
                    <a:pt x="145" y="4859"/>
                  </a:lnTo>
                  <a:lnTo>
                    <a:pt x="136" y="4784"/>
                  </a:lnTo>
                  <a:lnTo>
                    <a:pt x="136" y="4728"/>
                  </a:lnTo>
                  <a:lnTo>
                    <a:pt x="136" y="4656"/>
                  </a:lnTo>
                  <a:lnTo>
                    <a:pt x="136" y="4600"/>
                  </a:lnTo>
                  <a:lnTo>
                    <a:pt x="136" y="4520"/>
                  </a:lnTo>
                  <a:lnTo>
                    <a:pt x="136" y="4448"/>
                  </a:lnTo>
                  <a:lnTo>
                    <a:pt x="136" y="4344"/>
                  </a:lnTo>
                  <a:lnTo>
                    <a:pt x="136" y="4264"/>
                  </a:lnTo>
                  <a:lnTo>
                    <a:pt x="136" y="4184"/>
                  </a:lnTo>
                  <a:lnTo>
                    <a:pt x="136" y="4112"/>
                  </a:lnTo>
                  <a:lnTo>
                    <a:pt x="136" y="4032"/>
                  </a:lnTo>
                  <a:lnTo>
                    <a:pt x="136" y="3952"/>
                  </a:lnTo>
                  <a:lnTo>
                    <a:pt x="136" y="3880"/>
                  </a:lnTo>
                  <a:lnTo>
                    <a:pt x="136" y="3824"/>
                  </a:lnTo>
                  <a:lnTo>
                    <a:pt x="136" y="3744"/>
                  </a:lnTo>
                  <a:lnTo>
                    <a:pt x="136" y="3672"/>
                  </a:lnTo>
                  <a:lnTo>
                    <a:pt x="136" y="3568"/>
                  </a:lnTo>
                  <a:lnTo>
                    <a:pt x="136" y="3488"/>
                  </a:lnTo>
                  <a:lnTo>
                    <a:pt x="136" y="3384"/>
                  </a:lnTo>
                  <a:lnTo>
                    <a:pt x="136" y="3280"/>
                  </a:lnTo>
                  <a:lnTo>
                    <a:pt x="136" y="3152"/>
                  </a:lnTo>
                  <a:lnTo>
                    <a:pt x="136" y="3024"/>
                  </a:lnTo>
                  <a:lnTo>
                    <a:pt x="136" y="2896"/>
                  </a:lnTo>
                  <a:lnTo>
                    <a:pt x="136" y="2792"/>
                  </a:lnTo>
                  <a:lnTo>
                    <a:pt x="136" y="2664"/>
                  </a:lnTo>
                  <a:lnTo>
                    <a:pt x="136" y="2560"/>
                  </a:lnTo>
                  <a:lnTo>
                    <a:pt x="136" y="2456"/>
                  </a:lnTo>
                  <a:lnTo>
                    <a:pt x="136" y="2352"/>
                  </a:lnTo>
                  <a:lnTo>
                    <a:pt x="137" y="2250"/>
                  </a:lnTo>
                  <a:lnTo>
                    <a:pt x="128" y="2144"/>
                  </a:lnTo>
                  <a:lnTo>
                    <a:pt x="128" y="2040"/>
                  </a:lnTo>
                  <a:lnTo>
                    <a:pt x="128" y="1912"/>
                  </a:lnTo>
                  <a:lnTo>
                    <a:pt x="128" y="1784"/>
                  </a:lnTo>
                  <a:lnTo>
                    <a:pt x="128" y="1680"/>
                  </a:lnTo>
                  <a:lnTo>
                    <a:pt x="128" y="1576"/>
                  </a:lnTo>
                  <a:lnTo>
                    <a:pt x="128" y="1472"/>
                  </a:lnTo>
                  <a:lnTo>
                    <a:pt x="128" y="1368"/>
                  </a:lnTo>
                  <a:lnTo>
                    <a:pt x="128" y="1264"/>
                  </a:lnTo>
                  <a:lnTo>
                    <a:pt x="128" y="1160"/>
                  </a:lnTo>
                  <a:lnTo>
                    <a:pt x="128" y="1032"/>
                  </a:lnTo>
                  <a:lnTo>
                    <a:pt x="128" y="928"/>
                  </a:lnTo>
                  <a:lnTo>
                    <a:pt x="128" y="800"/>
                  </a:lnTo>
                  <a:lnTo>
                    <a:pt x="128" y="672"/>
                  </a:lnTo>
                  <a:lnTo>
                    <a:pt x="128" y="544"/>
                  </a:lnTo>
                  <a:lnTo>
                    <a:pt x="128" y="408"/>
                  </a:lnTo>
                  <a:lnTo>
                    <a:pt x="128" y="280"/>
                  </a:lnTo>
                  <a:lnTo>
                    <a:pt x="128" y="208"/>
                  </a:lnTo>
                  <a:lnTo>
                    <a:pt x="128" y="128"/>
                  </a:lnTo>
                  <a:lnTo>
                    <a:pt x="128" y="104"/>
                  </a:lnTo>
                  <a:lnTo>
                    <a:pt x="152" y="128"/>
                  </a:lnTo>
                  <a:lnTo>
                    <a:pt x="144" y="128"/>
                  </a:lnTo>
                  <a:lnTo>
                    <a:pt x="168" y="104"/>
                  </a:lnTo>
                  <a:lnTo>
                    <a:pt x="168" y="112"/>
                  </a:lnTo>
                  <a:lnTo>
                    <a:pt x="168" y="120"/>
                  </a:lnTo>
                  <a:cubicBezTo>
                    <a:pt x="168" y="134"/>
                    <a:pt x="158" y="144"/>
                    <a:pt x="144" y="144"/>
                  </a:cubicBezTo>
                  <a:lnTo>
                    <a:pt x="136" y="144"/>
                  </a:lnTo>
                  <a:lnTo>
                    <a:pt x="160" y="120"/>
                  </a:lnTo>
                  <a:lnTo>
                    <a:pt x="160" y="128"/>
                  </a:lnTo>
                  <a:lnTo>
                    <a:pt x="160" y="152"/>
                  </a:lnTo>
                  <a:cubicBezTo>
                    <a:pt x="160" y="164"/>
                    <a:pt x="152" y="174"/>
                    <a:pt x="140" y="176"/>
                  </a:cubicBezTo>
                  <a:cubicBezTo>
                    <a:pt x="129" y="178"/>
                    <a:pt x="117" y="171"/>
                    <a:pt x="114" y="160"/>
                  </a:cubicBezTo>
                  <a:lnTo>
                    <a:pt x="106" y="136"/>
                  </a:lnTo>
                  <a:lnTo>
                    <a:pt x="152" y="128"/>
                  </a:lnTo>
                  <a:lnTo>
                    <a:pt x="152" y="152"/>
                  </a:lnTo>
                  <a:lnTo>
                    <a:pt x="104" y="152"/>
                  </a:lnTo>
                  <a:lnTo>
                    <a:pt x="104" y="128"/>
                  </a:lnTo>
                  <a:lnTo>
                    <a:pt x="128" y="152"/>
                  </a:lnTo>
                  <a:lnTo>
                    <a:pt x="120" y="152"/>
                  </a:lnTo>
                  <a:lnTo>
                    <a:pt x="144" y="128"/>
                  </a:lnTo>
                  <a:lnTo>
                    <a:pt x="144" y="152"/>
                  </a:lnTo>
                  <a:lnTo>
                    <a:pt x="96" y="152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96" y="72"/>
                  </a:lnTo>
                  <a:lnTo>
                    <a:pt x="98" y="80"/>
                  </a:lnTo>
                  <a:lnTo>
                    <a:pt x="90" y="56"/>
                  </a:lnTo>
                  <a:cubicBezTo>
                    <a:pt x="89" y="54"/>
                    <a:pt x="88" y="51"/>
                    <a:pt x="88" y="48"/>
                  </a:cubicBezTo>
                  <a:lnTo>
                    <a:pt x="88" y="24"/>
                  </a:lnTo>
                  <a:lnTo>
                    <a:pt x="136" y="24"/>
                  </a:lnTo>
                  <a:lnTo>
                    <a:pt x="136" y="48"/>
                  </a:lnTo>
                  <a:cubicBezTo>
                    <a:pt x="136" y="62"/>
                    <a:pt x="126" y="72"/>
                    <a:pt x="112" y="72"/>
                  </a:cubicBezTo>
                  <a:lnTo>
                    <a:pt x="104" y="72"/>
                  </a:lnTo>
                  <a:cubicBezTo>
                    <a:pt x="91" y="72"/>
                    <a:pt x="80" y="62"/>
                    <a:pt x="80" y="48"/>
                  </a:cubicBezTo>
                  <a:lnTo>
                    <a:pt x="80" y="24"/>
                  </a:lnTo>
                  <a:lnTo>
                    <a:pt x="128" y="24"/>
                  </a:lnTo>
                  <a:lnTo>
                    <a:pt x="128" y="48"/>
                  </a:lnTo>
                  <a:cubicBezTo>
                    <a:pt x="128" y="62"/>
                    <a:pt x="118" y="72"/>
                    <a:pt x="104" y="72"/>
                  </a:cubicBezTo>
                  <a:lnTo>
                    <a:pt x="96" y="72"/>
                  </a:lnTo>
                  <a:lnTo>
                    <a:pt x="88" y="72"/>
                  </a:lnTo>
                  <a:lnTo>
                    <a:pt x="80" y="72"/>
                  </a:lnTo>
                  <a:lnTo>
                    <a:pt x="72" y="72"/>
                  </a:lnTo>
                  <a:lnTo>
                    <a:pt x="96" y="48"/>
                  </a:lnTo>
                  <a:lnTo>
                    <a:pt x="96" y="72"/>
                  </a:lnTo>
                  <a:lnTo>
                    <a:pt x="96" y="104"/>
                  </a:lnTo>
                  <a:lnTo>
                    <a:pt x="96" y="128"/>
                  </a:lnTo>
                  <a:cubicBezTo>
                    <a:pt x="96" y="142"/>
                    <a:pt x="86" y="152"/>
                    <a:pt x="72" y="152"/>
                  </a:cubicBezTo>
                  <a:lnTo>
                    <a:pt x="64" y="152"/>
                  </a:lnTo>
                  <a:lnTo>
                    <a:pt x="88" y="128"/>
                  </a:lnTo>
                  <a:lnTo>
                    <a:pt x="88" y="152"/>
                  </a:lnTo>
                  <a:lnTo>
                    <a:pt x="88" y="176"/>
                  </a:lnTo>
                  <a:lnTo>
                    <a:pt x="88" y="208"/>
                  </a:lnTo>
                  <a:cubicBezTo>
                    <a:pt x="88" y="222"/>
                    <a:pt x="78" y="232"/>
                    <a:pt x="64" y="232"/>
                  </a:cubicBezTo>
                  <a:lnTo>
                    <a:pt x="56" y="232"/>
                  </a:lnTo>
                  <a:lnTo>
                    <a:pt x="80" y="208"/>
                  </a:lnTo>
                  <a:lnTo>
                    <a:pt x="80" y="232"/>
                  </a:lnTo>
                  <a:lnTo>
                    <a:pt x="80" y="256"/>
                  </a:lnTo>
                  <a:lnTo>
                    <a:pt x="80" y="280"/>
                  </a:lnTo>
                  <a:lnTo>
                    <a:pt x="80" y="304"/>
                  </a:lnTo>
                  <a:lnTo>
                    <a:pt x="32" y="304"/>
                  </a:lnTo>
                  <a:lnTo>
                    <a:pt x="32" y="280"/>
                  </a:lnTo>
                  <a:lnTo>
                    <a:pt x="80" y="280"/>
                  </a:lnTo>
                  <a:lnTo>
                    <a:pt x="80" y="304"/>
                  </a:lnTo>
                  <a:lnTo>
                    <a:pt x="80" y="336"/>
                  </a:lnTo>
                  <a:lnTo>
                    <a:pt x="80" y="360"/>
                  </a:lnTo>
                  <a:lnTo>
                    <a:pt x="80" y="384"/>
                  </a:lnTo>
                  <a:lnTo>
                    <a:pt x="32" y="384"/>
                  </a:lnTo>
                  <a:lnTo>
                    <a:pt x="32" y="360"/>
                  </a:lnTo>
                  <a:lnTo>
                    <a:pt x="56" y="384"/>
                  </a:lnTo>
                  <a:lnTo>
                    <a:pt x="48" y="384"/>
                  </a:lnTo>
                  <a:lnTo>
                    <a:pt x="72" y="360"/>
                  </a:lnTo>
                  <a:lnTo>
                    <a:pt x="72" y="384"/>
                  </a:lnTo>
                  <a:lnTo>
                    <a:pt x="72" y="408"/>
                  </a:lnTo>
                  <a:lnTo>
                    <a:pt x="72" y="440"/>
                  </a:lnTo>
                  <a:lnTo>
                    <a:pt x="72" y="464"/>
                  </a:lnTo>
                  <a:lnTo>
                    <a:pt x="24" y="464"/>
                  </a:lnTo>
                  <a:lnTo>
                    <a:pt x="24" y="440"/>
                  </a:lnTo>
                  <a:lnTo>
                    <a:pt x="48" y="464"/>
                  </a:lnTo>
                  <a:lnTo>
                    <a:pt x="40" y="464"/>
                  </a:lnTo>
                  <a:lnTo>
                    <a:pt x="64" y="440"/>
                  </a:lnTo>
                  <a:lnTo>
                    <a:pt x="64" y="464"/>
                  </a:lnTo>
                  <a:lnTo>
                    <a:pt x="64" y="488"/>
                  </a:lnTo>
                  <a:lnTo>
                    <a:pt x="64" y="512"/>
                  </a:lnTo>
                  <a:lnTo>
                    <a:pt x="64" y="544"/>
                  </a:lnTo>
                  <a:lnTo>
                    <a:pt x="16" y="544"/>
                  </a:lnTo>
                  <a:lnTo>
                    <a:pt x="16" y="512"/>
                  </a:lnTo>
                  <a:lnTo>
                    <a:pt x="64" y="512"/>
                  </a:lnTo>
                  <a:lnTo>
                    <a:pt x="64" y="544"/>
                  </a:lnTo>
                  <a:lnTo>
                    <a:pt x="64" y="568"/>
                  </a:lnTo>
                  <a:lnTo>
                    <a:pt x="64" y="592"/>
                  </a:lnTo>
                  <a:cubicBezTo>
                    <a:pt x="64" y="595"/>
                    <a:pt x="64" y="598"/>
                    <a:pt x="63" y="600"/>
                  </a:cubicBezTo>
                  <a:lnTo>
                    <a:pt x="55" y="624"/>
                  </a:lnTo>
                  <a:lnTo>
                    <a:pt x="56" y="616"/>
                  </a:lnTo>
                  <a:lnTo>
                    <a:pt x="56" y="648"/>
                  </a:lnTo>
                  <a:lnTo>
                    <a:pt x="56" y="672"/>
                  </a:lnTo>
                  <a:lnTo>
                    <a:pt x="56" y="696"/>
                  </a:lnTo>
                  <a:lnTo>
                    <a:pt x="56" y="720"/>
                  </a:lnTo>
                  <a:lnTo>
                    <a:pt x="56" y="744"/>
                  </a:lnTo>
                  <a:lnTo>
                    <a:pt x="56" y="776"/>
                  </a:lnTo>
                  <a:lnTo>
                    <a:pt x="8" y="776"/>
                  </a:lnTo>
                  <a:lnTo>
                    <a:pt x="8" y="744"/>
                  </a:lnTo>
                  <a:lnTo>
                    <a:pt x="32" y="768"/>
                  </a:lnTo>
                  <a:lnTo>
                    <a:pt x="24" y="768"/>
                  </a:lnTo>
                  <a:lnTo>
                    <a:pt x="48" y="744"/>
                  </a:lnTo>
                  <a:lnTo>
                    <a:pt x="48" y="776"/>
                  </a:lnTo>
                  <a:lnTo>
                    <a:pt x="48" y="800"/>
                  </a:lnTo>
                  <a:cubicBezTo>
                    <a:pt x="48" y="814"/>
                    <a:pt x="38" y="824"/>
                    <a:pt x="24" y="824"/>
                  </a:cubicBezTo>
                  <a:cubicBezTo>
                    <a:pt x="11" y="824"/>
                    <a:pt x="0" y="814"/>
                    <a:pt x="0" y="80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3" name="Freeform 55"/>
            <p:cNvSpPr>
              <a:spLocks/>
            </p:cNvSpPr>
            <p:nvPr/>
          </p:nvSpPr>
          <p:spPr bwMode="auto">
            <a:xfrm>
              <a:off x="3752567" y="5006291"/>
              <a:ext cx="31632" cy="479185"/>
            </a:xfrm>
            <a:custGeom>
              <a:avLst/>
              <a:gdLst>
                <a:gd name="T0" fmla="*/ 48 w 274"/>
                <a:gd name="T1" fmla="*/ 2433 h 2587"/>
                <a:gd name="T2" fmla="*/ 64 w 274"/>
                <a:gd name="T3" fmla="*/ 2513 h 2587"/>
                <a:gd name="T4" fmla="*/ 48 w 274"/>
                <a:gd name="T5" fmla="*/ 2513 h 2587"/>
                <a:gd name="T6" fmla="*/ 64 w 274"/>
                <a:gd name="T7" fmla="*/ 2537 h 2587"/>
                <a:gd name="T8" fmla="*/ 72 w 274"/>
                <a:gd name="T9" fmla="*/ 2585 h 2587"/>
                <a:gd name="T10" fmla="*/ 104 w 274"/>
                <a:gd name="T11" fmla="*/ 2537 h 2587"/>
                <a:gd name="T12" fmla="*/ 64 w 274"/>
                <a:gd name="T13" fmla="*/ 2537 h 2587"/>
                <a:gd name="T14" fmla="*/ 96 w 274"/>
                <a:gd name="T15" fmla="*/ 2537 h 2587"/>
                <a:gd name="T16" fmla="*/ 127 w 274"/>
                <a:gd name="T17" fmla="*/ 2530 h 2587"/>
                <a:gd name="T18" fmla="*/ 120 w 274"/>
                <a:gd name="T19" fmla="*/ 2513 h 2587"/>
                <a:gd name="T20" fmla="*/ 96 w 274"/>
                <a:gd name="T21" fmla="*/ 2537 h 2587"/>
                <a:gd name="T22" fmla="*/ 128 w 274"/>
                <a:gd name="T23" fmla="*/ 2433 h 2587"/>
                <a:gd name="T24" fmla="*/ 152 w 274"/>
                <a:gd name="T25" fmla="*/ 2561 h 2587"/>
                <a:gd name="T26" fmla="*/ 120 w 274"/>
                <a:gd name="T27" fmla="*/ 2537 h 2587"/>
                <a:gd name="T28" fmla="*/ 120 w 274"/>
                <a:gd name="T29" fmla="*/ 2561 h 2587"/>
                <a:gd name="T30" fmla="*/ 176 w 274"/>
                <a:gd name="T31" fmla="*/ 2561 h 2587"/>
                <a:gd name="T32" fmla="*/ 184 w 274"/>
                <a:gd name="T33" fmla="*/ 2561 h 2587"/>
                <a:gd name="T34" fmla="*/ 184 w 274"/>
                <a:gd name="T35" fmla="*/ 2537 h 2587"/>
                <a:gd name="T36" fmla="*/ 152 w 274"/>
                <a:gd name="T37" fmla="*/ 2561 h 2587"/>
                <a:gd name="T38" fmla="*/ 208 w 274"/>
                <a:gd name="T39" fmla="*/ 2561 h 2587"/>
                <a:gd name="T40" fmla="*/ 192 w 274"/>
                <a:gd name="T41" fmla="*/ 2513 h 2587"/>
                <a:gd name="T42" fmla="*/ 176 w 274"/>
                <a:gd name="T43" fmla="*/ 2561 h 2587"/>
                <a:gd name="T44" fmla="*/ 200 w 274"/>
                <a:gd name="T45" fmla="*/ 2585 h 2587"/>
                <a:gd name="T46" fmla="*/ 184 w 274"/>
                <a:gd name="T47" fmla="*/ 2353 h 2587"/>
                <a:gd name="T48" fmla="*/ 192 w 274"/>
                <a:gd name="T49" fmla="*/ 2153 h 2587"/>
                <a:gd name="T50" fmla="*/ 200 w 274"/>
                <a:gd name="T51" fmla="*/ 1945 h 2587"/>
                <a:gd name="T52" fmla="*/ 200 w 274"/>
                <a:gd name="T53" fmla="*/ 1817 h 2587"/>
                <a:gd name="T54" fmla="*/ 232 w 274"/>
                <a:gd name="T55" fmla="*/ 1553 h 2587"/>
                <a:gd name="T56" fmla="*/ 208 w 274"/>
                <a:gd name="T57" fmla="*/ 1321 h 2587"/>
                <a:gd name="T58" fmla="*/ 208 w 274"/>
                <a:gd name="T59" fmla="*/ 1009 h 2587"/>
                <a:gd name="T60" fmla="*/ 216 w 274"/>
                <a:gd name="T61" fmla="*/ 729 h 2587"/>
                <a:gd name="T62" fmla="*/ 216 w 274"/>
                <a:gd name="T63" fmla="*/ 393 h 2587"/>
                <a:gd name="T64" fmla="*/ 225 w 274"/>
                <a:gd name="T65" fmla="*/ 22 h 2587"/>
                <a:gd name="T66" fmla="*/ 264 w 274"/>
                <a:gd name="T67" fmla="*/ 313 h 2587"/>
                <a:gd name="T68" fmla="*/ 264 w 274"/>
                <a:gd name="T69" fmla="*/ 649 h 2587"/>
                <a:gd name="T70" fmla="*/ 256 w 274"/>
                <a:gd name="T71" fmla="*/ 937 h 2587"/>
                <a:gd name="T72" fmla="*/ 256 w 274"/>
                <a:gd name="T73" fmla="*/ 1241 h 2587"/>
                <a:gd name="T74" fmla="*/ 256 w 274"/>
                <a:gd name="T75" fmla="*/ 1553 h 2587"/>
                <a:gd name="T76" fmla="*/ 248 w 274"/>
                <a:gd name="T77" fmla="*/ 1761 h 2587"/>
                <a:gd name="T78" fmla="*/ 248 w 274"/>
                <a:gd name="T79" fmla="*/ 1945 h 2587"/>
                <a:gd name="T80" fmla="*/ 240 w 274"/>
                <a:gd name="T81" fmla="*/ 2153 h 2587"/>
                <a:gd name="T82" fmla="*/ 232 w 274"/>
                <a:gd name="T83" fmla="*/ 2353 h 2587"/>
                <a:gd name="T84" fmla="*/ 176 w 274"/>
                <a:gd name="T85" fmla="*/ 2561 h 2587"/>
                <a:gd name="T86" fmla="*/ 224 w 274"/>
                <a:gd name="T87" fmla="*/ 2561 h 2587"/>
                <a:gd name="T88" fmla="*/ 192 w 274"/>
                <a:gd name="T89" fmla="*/ 2585 h 2587"/>
                <a:gd name="T90" fmla="*/ 200 w 274"/>
                <a:gd name="T91" fmla="*/ 2561 h 2587"/>
                <a:gd name="T92" fmla="*/ 184 w 274"/>
                <a:gd name="T93" fmla="*/ 2537 h 2587"/>
                <a:gd name="T94" fmla="*/ 128 w 274"/>
                <a:gd name="T95" fmla="*/ 2561 h 2587"/>
                <a:gd name="T96" fmla="*/ 120 w 274"/>
                <a:gd name="T97" fmla="*/ 2537 h 2587"/>
                <a:gd name="T98" fmla="*/ 144 w 274"/>
                <a:gd name="T99" fmla="*/ 2585 h 2587"/>
                <a:gd name="T100" fmla="*/ 152 w 274"/>
                <a:gd name="T101" fmla="*/ 2561 h 2587"/>
                <a:gd name="T102" fmla="*/ 144 w 274"/>
                <a:gd name="T103" fmla="*/ 2495 h 2587"/>
                <a:gd name="T104" fmla="*/ 144 w 274"/>
                <a:gd name="T105" fmla="*/ 2537 h 2587"/>
                <a:gd name="T106" fmla="*/ 128 w 274"/>
                <a:gd name="T107" fmla="*/ 2537 h 2587"/>
                <a:gd name="T108" fmla="*/ 120 w 274"/>
                <a:gd name="T109" fmla="*/ 2561 h 2587"/>
                <a:gd name="T110" fmla="*/ 88 w 274"/>
                <a:gd name="T111" fmla="*/ 2585 h 2587"/>
                <a:gd name="T112" fmla="*/ 96 w 274"/>
                <a:gd name="T113" fmla="*/ 2561 h 2587"/>
                <a:gd name="T114" fmla="*/ 56 w 274"/>
                <a:gd name="T115" fmla="*/ 2585 h 2587"/>
                <a:gd name="T116" fmla="*/ 52 w 274"/>
                <a:gd name="T117" fmla="*/ 2585 h 2587"/>
                <a:gd name="T118" fmla="*/ 64 w 274"/>
                <a:gd name="T119" fmla="*/ 2489 h 2587"/>
                <a:gd name="T120" fmla="*/ 0 w 274"/>
                <a:gd name="T121" fmla="*/ 2409 h 2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4" h="2587">
                  <a:moveTo>
                    <a:pt x="48" y="2329"/>
                  </a:moveTo>
                  <a:lnTo>
                    <a:pt x="48" y="2353"/>
                  </a:lnTo>
                  <a:lnTo>
                    <a:pt x="48" y="2385"/>
                  </a:lnTo>
                  <a:lnTo>
                    <a:pt x="48" y="2409"/>
                  </a:lnTo>
                  <a:cubicBezTo>
                    <a:pt x="48" y="2423"/>
                    <a:pt x="38" y="2433"/>
                    <a:pt x="24" y="2433"/>
                  </a:cubicBezTo>
                  <a:cubicBezTo>
                    <a:pt x="11" y="2433"/>
                    <a:pt x="0" y="2423"/>
                    <a:pt x="0" y="2409"/>
                  </a:cubicBezTo>
                  <a:lnTo>
                    <a:pt x="0" y="2385"/>
                  </a:lnTo>
                  <a:cubicBezTo>
                    <a:pt x="0" y="2372"/>
                    <a:pt x="11" y="2361"/>
                    <a:pt x="24" y="2361"/>
                  </a:cubicBezTo>
                  <a:cubicBezTo>
                    <a:pt x="38" y="2361"/>
                    <a:pt x="48" y="2372"/>
                    <a:pt x="48" y="2385"/>
                  </a:cubicBezTo>
                  <a:lnTo>
                    <a:pt x="48" y="2409"/>
                  </a:lnTo>
                  <a:lnTo>
                    <a:pt x="48" y="2433"/>
                  </a:lnTo>
                  <a:lnTo>
                    <a:pt x="48" y="2457"/>
                  </a:lnTo>
                  <a:lnTo>
                    <a:pt x="48" y="2489"/>
                  </a:lnTo>
                  <a:lnTo>
                    <a:pt x="24" y="2465"/>
                  </a:lnTo>
                  <a:lnTo>
                    <a:pt x="32" y="2465"/>
                  </a:lnTo>
                  <a:lnTo>
                    <a:pt x="40" y="2465"/>
                  </a:lnTo>
                  <a:lnTo>
                    <a:pt x="16" y="2489"/>
                  </a:lnTo>
                  <a:lnTo>
                    <a:pt x="16" y="2457"/>
                  </a:lnTo>
                  <a:cubicBezTo>
                    <a:pt x="16" y="2444"/>
                    <a:pt x="27" y="2433"/>
                    <a:pt x="40" y="2433"/>
                  </a:cubicBezTo>
                  <a:cubicBezTo>
                    <a:pt x="54" y="2433"/>
                    <a:pt x="64" y="2444"/>
                    <a:pt x="64" y="2457"/>
                  </a:cubicBezTo>
                  <a:lnTo>
                    <a:pt x="64" y="2489"/>
                  </a:lnTo>
                  <a:lnTo>
                    <a:pt x="64" y="2513"/>
                  </a:lnTo>
                  <a:lnTo>
                    <a:pt x="64" y="2537"/>
                  </a:lnTo>
                  <a:lnTo>
                    <a:pt x="64" y="2561"/>
                  </a:lnTo>
                  <a:cubicBezTo>
                    <a:pt x="64" y="2575"/>
                    <a:pt x="54" y="2585"/>
                    <a:pt x="40" y="2585"/>
                  </a:cubicBezTo>
                  <a:cubicBezTo>
                    <a:pt x="27" y="2585"/>
                    <a:pt x="16" y="2575"/>
                    <a:pt x="16" y="2561"/>
                  </a:cubicBezTo>
                  <a:lnTo>
                    <a:pt x="16" y="2537"/>
                  </a:lnTo>
                  <a:cubicBezTo>
                    <a:pt x="16" y="2526"/>
                    <a:pt x="25" y="2516"/>
                    <a:pt x="37" y="2514"/>
                  </a:cubicBezTo>
                  <a:cubicBezTo>
                    <a:pt x="48" y="2512"/>
                    <a:pt x="60" y="2519"/>
                    <a:pt x="63" y="2530"/>
                  </a:cubicBezTo>
                  <a:lnTo>
                    <a:pt x="71" y="2554"/>
                  </a:lnTo>
                  <a:lnTo>
                    <a:pt x="24" y="2561"/>
                  </a:lnTo>
                  <a:lnTo>
                    <a:pt x="24" y="2537"/>
                  </a:lnTo>
                  <a:cubicBezTo>
                    <a:pt x="24" y="2524"/>
                    <a:pt x="35" y="2513"/>
                    <a:pt x="48" y="2513"/>
                  </a:cubicBezTo>
                  <a:cubicBezTo>
                    <a:pt x="62" y="2513"/>
                    <a:pt x="72" y="2524"/>
                    <a:pt x="72" y="2537"/>
                  </a:cubicBezTo>
                  <a:lnTo>
                    <a:pt x="72" y="2561"/>
                  </a:lnTo>
                  <a:lnTo>
                    <a:pt x="48" y="2537"/>
                  </a:lnTo>
                  <a:lnTo>
                    <a:pt x="56" y="2537"/>
                  </a:lnTo>
                  <a:lnTo>
                    <a:pt x="32" y="2561"/>
                  </a:lnTo>
                  <a:lnTo>
                    <a:pt x="32" y="2537"/>
                  </a:lnTo>
                  <a:cubicBezTo>
                    <a:pt x="32" y="2524"/>
                    <a:pt x="43" y="2513"/>
                    <a:pt x="56" y="2513"/>
                  </a:cubicBezTo>
                  <a:cubicBezTo>
                    <a:pt x="70" y="2513"/>
                    <a:pt x="80" y="2524"/>
                    <a:pt x="80" y="2537"/>
                  </a:cubicBezTo>
                  <a:lnTo>
                    <a:pt x="80" y="2561"/>
                  </a:lnTo>
                  <a:lnTo>
                    <a:pt x="56" y="2537"/>
                  </a:lnTo>
                  <a:lnTo>
                    <a:pt x="64" y="2537"/>
                  </a:lnTo>
                  <a:lnTo>
                    <a:pt x="40" y="2561"/>
                  </a:lnTo>
                  <a:lnTo>
                    <a:pt x="40" y="2537"/>
                  </a:lnTo>
                  <a:cubicBezTo>
                    <a:pt x="40" y="2524"/>
                    <a:pt x="51" y="2513"/>
                    <a:pt x="64" y="2513"/>
                  </a:cubicBezTo>
                  <a:cubicBezTo>
                    <a:pt x="78" y="2513"/>
                    <a:pt x="88" y="2524"/>
                    <a:pt x="88" y="2537"/>
                  </a:cubicBezTo>
                  <a:lnTo>
                    <a:pt x="88" y="2561"/>
                  </a:lnTo>
                  <a:lnTo>
                    <a:pt x="42" y="2554"/>
                  </a:lnTo>
                  <a:lnTo>
                    <a:pt x="50" y="2530"/>
                  </a:lnTo>
                  <a:cubicBezTo>
                    <a:pt x="53" y="2519"/>
                    <a:pt x="65" y="2512"/>
                    <a:pt x="76" y="2514"/>
                  </a:cubicBezTo>
                  <a:cubicBezTo>
                    <a:pt x="88" y="2516"/>
                    <a:pt x="96" y="2526"/>
                    <a:pt x="96" y="2537"/>
                  </a:cubicBezTo>
                  <a:lnTo>
                    <a:pt x="96" y="2561"/>
                  </a:lnTo>
                  <a:cubicBezTo>
                    <a:pt x="96" y="2575"/>
                    <a:pt x="86" y="2585"/>
                    <a:pt x="72" y="2585"/>
                  </a:cubicBezTo>
                  <a:cubicBezTo>
                    <a:pt x="59" y="2585"/>
                    <a:pt x="48" y="2575"/>
                    <a:pt x="48" y="2561"/>
                  </a:cubicBezTo>
                  <a:lnTo>
                    <a:pt x="48" y="2537"/>
                  </a:lnTo>
                  <a:cubicBezTo>
                    <a:pt x="48" y="2524"/>
                    <a:pt x="59" y="2513"/>
                    <a:pt x="72" y="2513"/>
                  </a:cubicBezTo>
                  <a:cubicBezTo>
                    <a:pt x="86" y="2513"/>
                    <a:pt x="96" y="2524"/>
                    <a:pt x="96" y="2537"/>
                  </a:cubicBezTo>
                  <a:lnTo>
                    <a:pt x="96" y="2561"/>
                  </a:lnTo>
                  <a:lnTo>
                    <a:pt x="72" y="2537"/>
                  </a:lnTo>
                  <a:lnTo>
                    <a:pt x="80" y="2537"/>
                  </a:lnTo>
                  <a:lnTo>
                    <a:pt x="56" y="2561"/>
                  </a:lnTo>
                  <a:lnTo>
                    <a:pt x="56" y="2537"/>
                  </a:lnTo>
                  <a:cubicBezTo>
                    <a:pt x="56" y="2524"/>
                    <a:pt x="67" y="2513"/>
                    <a:pt x="80" y="2513"/>
                  </a:cubicBezTo>
                  <a:cubicBezTo>
                    <a:pt x="94" y="2513"/>
                    <a:pt x="104" y="2524"/>
                    <a:pt x="104" y="2537"/>
                  </a:cubicBezTo>
                  <a:lnTo>
                    <a:pt x="104" y="2561"/>
                  </a:lnTo>
                  <a:lnTo>
                    <a:pt x="80" y="2537"/>
                  </a:lnTo>
                  <a:lnTo>
                    <a:pt x="88" y="2537"/>
                  </a:lnTo>
                  <a:lnTo>
                    <a:pt x="64" y="2561"/>
                  </a:lnTo>
                  <a:lnTo>
                    <a:pt x="64" y="2537"/>
                  </a:lnTo>
                  <a:cubicBezTo>
                    <a:pt x="64" y="2524"/>
                    <a:pt x="75" y="2513"/>
                    <a:pt x="88" y="2513"/>
                  </a:cubicBezTo>
                  <a:cubicBezTo>
                    <a:pt x="102" y="2513"/>
                    <a:pt x="112" y="2524"/>
                    <a:pt x="112" y="2537"/>
                  </a:cubicBezTo>
                  <a:lnTo>
                    <a:pt x="112" y="2561"/>
                  </a:lnTo>
                  <a:cubicBezTo>
                    <a:pt x="112" y="2575"/>
                    <a:pt x="102" y="2585"/>
                    <a:pt x="88" y="2585"/>
                  </a:cubicBezTo>
                  <a:cubicBezTo>
                    <a:pt x="75" y="2585"/>
                    <a:pt x="64" y="2575"/>
                    <a:pt x="64" y="2561"/>
                  </a:cubicBezTo>
                  <a:lnTo>
                    <a:pt x="64" y="2537"/>
                  </a:lnTo>
                  <a:cubicBezTo>
                    <a:pt x="64" y="2524"/>
                    <a:pt x="75" y="2513"/>
                    <a:pt x="88" y="2513"/>
                  </a:cubicBezTo>
                  <a:cubicBezTo>
                    <a:pt x="102" y="2513"/>
                    <a:pt x="112" y="2524"/>
                    <a:pt x="112" y="2537"/>
                  </a:cubicBezTo>
                  <a:lnTo>
                    <a:pt x="112" y="2561"/>
                  </a:lnTo>
                  <a:lnTo>
                    <a:pt x="88" y="2537"/>
                  </a:lnTo>
                  <a:lnTo>
                    <a:pt x="96" y="2537"/>
                  </a:lnTo>
                  <a:lnTo>
                    <a:pt x="72" y="2561"/>
                  </a:lnTo>
                  <a:lnTo>
                    <a:pt x="72" y="2537"/>
                  </a:lnTo>
                  <a:cubicBezTo>
                    <a:pt x="72" y="2524"/>
                    <a:pt x="83" y="2513"/>
                    <a:pt x="96" y="2513"/>
                  </a:cubicBezTo>
                  <a:cubicBezTo>
                    <a:pt x="110" y="2513"/>
                    <a:pt x="120" y="2524"/>
                    <a:pt x="120" y="2537"/>
                  </a:cubicBezTo>
                  <a:lnTo>
                    <a:pt x="120" y="2561"/>
                  </a:lnTo>
                  <a:lnTo>
                    <a:pt x="96" y="2537"/>
                  </a:lnTo>
                  <a:lnTo>
                    <a:pt x="104" y="2537"/>
                  </a:lnTo>
                  <a:lnTo>
                    <a:pt x="80" y="2561"/>
                  </a:lnTo>
                  <a:lnTo>
                    <a:pt x="80" y="2537"/>
                  </a:lnTo>
                  <a:cubicBezTo>
                    <a:pt x="80" y="2524"/>
                    <a:pt x="91" y="2513"/>
                    <a:pt x="104" y="2513"/>
                  </a:cubicBezTo>
                  <a:cubicBezTo>
                    <a:pt x="118" y="2513"/>
                    <a:pt x="128" y="2524"/>
                    <a:pt x="128" y="2537"/>
                  </a:cubicBezTo>
                  <a:lnTo>
                    <a:pt x="128" y="2561"/>
                  </a:lnTo>
                  <a:cubicBezTo>
                    <a:pt x="128" y="2575"/>
                    <a:pt x="118" y="2585"/>
                    <a:pt x="104" y="2585"/>
                  </a:cubicBezTo>
                  <a:cubicBezTo>
                    <a:pt x="91" y="2585"/>
                    <a:pt x="80" y="2575"/>
                    <a:pt x="80" y="2561"/>
                  </a:cubicBezTo>
                  <a:lnTo>
                    <a:pt x="80" y="2537"/>
                  </a:lnTo>
                  <a:cubicBezTo>
                    <a:pt x="80" y="2526"/>
                    <a:pt x="89" y="2516"/>
                    <a:pt x="101" y="2514"/>
                  </a:cubicBezTo>
                  <a:cubicBezTo>
                    <a:pt x="112" y="2512"/>
                    <a:pt x="124" y="2519"/>
                    <a:pt x="127" y="2530"/>
                  </a:cubicBezTo>
                  <a:lnTo>
                    <a:pt x="135" y="2554"/>
                  </a:lnTo>
                  <a:lnTo>
                    <a:pt x="88" y="2561"/>
                  </a:lnTo>
                  <a:lnTo>
                    <a:pt x="88" y="2537"/>
                  </a:lnTo>
                  <a:cubicBezTo>
                    <a:pt x="88" y="2524"/>
                    <a:pt x="99" y="2513"/>
                    <a:pt x="112" y="2513"/>
                  </a:cubicBezTo>
                  <a:cubicBezTo>
                    <a:pt x="126" y="2513"/>
                    <a:pt x="136" y="2524"/>
                    <a:pt x="136" y="2537"/>
                  </a:cubicBezTo>
                  <a:lnTo>
                    <a:pt x="136" y="2561"/>
                  </a:lnTo>
                  <a:lnTo>
                    <a:pt x="112" y="2537"/>
                  </a:lnTo>
                  <a:lnTo>
                    <a:pt x="120" y="2537"/>
                  </a:lnTo>
                  <a:lnTo>
                    <a:pt x="96" y="2561"/>
                  </a:lnTo>
                  <a:lnTo>
                    <a:pt x="96" y="2537"/>
                  </a:lnTo>
                  <a:cubicBezTo>
                    <a:pt x="96" y="2524"/>
                    <a:pt x="107" y="2513"/>
                    <a:pt x="120" y="2513"/>
                  </a:cubicBezTo>
                  <a:cubicBezTo>
                    <a:pt x="134" y="2513"/>
                    <a:pt x="144" y="2524"/>
                    <a:pt x="144" y="2537"/>
                  </a:cubicBezTo>
                  <a:lnTo>
                    <a:pt x="144" y="2561"/>
                  </a:lnTo>
                  <a:cubicBezTo>
                    <a:pt x="144" y="2575"/>
                    <a:pt x="134" y="2585"/>
                    <a:pt x="120" y="2585"/>
                  </a:cubicBezTo>
                  <a:cubicBezTo>
                    <a:pt x="107" y="2585"/>
                    <a:pt x="96" y="2575"/>
                    <a:pt x="96" y="2561"/>
                  </a:cubicBezTo>
                  <a:lnTo>
                    <a:pt x="96" y="2537"/>
                  </a:lnTo>
                  <a:cubicBezTo>
                    <a:pt x="96" y="2524"/>
                    <a:pt x="107" y="2513"/>
                    <a:pt x="120" y="2513"/>
                  </a:cubicBezTo>
                  <a:cubicBezTo>
                    <a:pt x="134" y="2513"/>
                    <a:pt x="144" y="2524"/>
                    <a:pt x="144" y="2537"/>
                  </a:cubicBezTo>
                  <a:lnTo>
                    <a:pt x="144" y="2561"/>
                  </a:lnTo>
                  <a:cubicBezTo>
                    <a:pt x="144" y="2575"/>
                    <a:pt x="134" y="2585"/>
                    <a:pt x="120" y="2585"/>
                  </a:cubicBezTo>
                  <a:cubicBezTo>
                    <a:pt x="107" y="2585"/>
                    <a:pt x="96" y="2575"/>
                    <a:pt x="96" y="2561"/>
                  </a:cubicBezTo>
                  <a:lnTo>
                    <a:pt x="96" y="2537"/>
                  </a:lnTo>
                  <a:lnTo>
                    <a:pt x="96" y="2513"/>
                  </a:lnTo>
                  <a:lnTo>
                    <a:pt x="96" y="2489"/>
                  </a:lnTo>
                  <a:cubicBezTo>
                    <a:pt x="96" y="2488"/>
                    <a:pt x="97" y="2486"/>
                    <a:pt x="97" y="2484"/>
                  </a:cubicBezTo>
                  <a:lnTo>
                    <a:pt x="105" y="2452"/>
                  </a:lnTo>
                  <a:cubicBezTo>
                    <a:pt x="108" y="2440"/>
                    <a:pt x="119" y="2432"/>
                    <a:pt x="131" y="2434"/>
                  </a:cubicBezTo>
                  <a:cubicBezTo>
                    <a:pt x="143" y="2435"/>
                    <a:pt x="152" y="2445"/>
                    <a:pt x="152" y="2457"/>
                  </a:cubicBezTo>
                  <a:lnTo>
                    <a:pt x="152" y="2489"/>
                  </a:lnTo>
                  <a:cubicBezTo>
                    <a:pt x="152" y="2503"/>
                    <a:pt x="142" y="2513"/>
                    <a:pt x="128" y="2513"/>
                  </a:cubicBezTo>
                  <a:cubicBezTo>
                    <a:pt x="115" y="2513"/>
                    <a:pt x="104" y="2503"/>
                    <a:pt x="104" y="2489"/>
                  </a:cubicBezTo>
                  <a:lnTo>
                    <a:pt x="104" y="2457"/>
                  </a:lnTo>
                  <a:cubicBezTo>
                    <a:pt x="104" y="2444"/>
                    <a:pt x="115" y="2433"/>
                    <a:pt x="128" y="2433"/>
                  </a:cubicBezTo>
                  <a:cubicBezTo>
                    <a:pt x="142" y="2433"/>
                    <a:pt x="152" y="2444"/>
                    <a:pt x="152" y="2457"/>
                  </a:cubicBezTo>
                  <a:lnTo>
                    <a:pt x="152" y="2489"/>
                  </a:lnTo>
                  <a:lnTo>
                    <a:pt x="152" y="2513"/>
                  </a:lnTo>
                  <a:lnTo>
                    <a:pt x="152" y="2537"/>
                  </a:lnTo>
                  <a:lnTo>
                    <a:pt x="152" y="2561"/>
                  </a:lnTo>
                  <a:cubicBezTo>
                    <a:pt x="152" y="2575"/>
                    <a:pt x="142" y="2585"/>
                    <a:pt x="128" y="2585"/>
                  </a:cubicBezTo>
                  <a:cubicBezTo>
                    <a:pt x="115" y="2585"/>
                    <a:pt x="104" y="2575"/>
                    <a:pt x="104" y="2561"/>
                  </a:cubicBezTo>
                  <a:lnTo>
                    <a:pt x="104" y="2537"/>
                  </a:lnTo>
                  <a:cubicBezTo>
                    <a:pt x="104" y="2524"/>
                    <a:pt x="115" y="2513"/>
                    <a:pt x="128" y="2513"/>
                  </a:cubicBezTo>
                  <a:cubicBezTo>
                    <a:pt x="142" y="2513"/>
                    <a:pt x="152" y="2524"/>
                    <a:pt x="152" y="2537"/>
                  </a:cubicBezTo>
                  <a:lnTo>
                    <a:pt x="152" y="2561"/>
                  </a:lnTo>
                  <a:lnTo>
                    <a:pt x="128" y="2537"/>
                  </a:lnTo>
                  <a:lnTo>
                    <a:pt x="136" y="2537"/>
                  </a:lnTo>
                  <a:lnTo>
                    <a:pt x="112" y="2561"/>
                  </a:lnTo>
                  <a:lnTo>
                    <a:pt x="112" y="2537"/>
                  </a:lnTo>
                  <a:cubicBezTo>
                    <a:pt x="112" y="2524"/>
                    <a:pt x="123" y="2513"/>
                    <a:pt x="136" y="2513"/>
                  </a:cubicBezTo>
                  <a:cubicBezTo>
                    <a:pt x="150" y="2513"/>
                    <a:pt x="160" y="2524"/>
                    <a:pt x="160" y="2537"/>
                  </a:cubicBezTo>
                  <a:lnTo>
                    <a:pt x="160" y="2561"/>
                  </a:lnTo>
                  <a:lnTo>
                    <a:pt x="136" y="2537"/>
                  </a:lnTo>
                  <a:lnTo>
                    <a:pt x="144" y="2537"/>
                  </a:lnTo>
                  <a:lnTo>
                    <a:pt x="120" y="2561"/>
                  </a:lnTo>
                  <a:lnTo>
                    <a:pt x="120" y="2537"/>
                  </a:lnTo>
                  <a:cubicBezTo>
                    <a:pt x="120" y="2524"/>
                    <a:pt x="131" y="2513"/>
                    <a:pt x="144" y="2513"/>
                  </a:cubicBezTo>
                  <a:cubicBezTo>
                    <a:pt x="158" y="2513"/>
                    <a:pt x="168" y="2524"/>
                    <a:pt x="168" y="2537"/>
                  </a:cubicBezTo>
                  <a:lnTo>
                    <a:pt x="168" y="2561"/>
                  </a:lnTo>
                  <a:cubicBezTo>
                    <a:pt x="168" y="2575"/>
                    <a:pt x="158" y="2585"/>
                    <a:pt x="144" y="2585"/>
                  </a:cubicBezTo>
                  <a:cubicBezTo>
                    <a:pt x="131" y="2585"/>
                    <a:pt x="120" y="2575"/>
                    <a:pt x="120" y="2561"/>
                  </a:cubicBezTo>
                  <a:lnTo>
                    <a:pt x="120" y="2537"/>
                  </a:lnTo>
                  <a:cubicBezTo>
                    <a:pt x="120" y="2524"/>
                    <a:pt x="131" y="2513"/>
                    <a:pt x="144" y="2513"/>
                  </a:cubicBezTo>
                  <a:cubicBezTo>
                    <a:pt x="158" y="2513"/>
                    <a:pt x="168" y="2524"/>
                    <a:pt x="168" y="2537"/>
                  </a:cubicBezTo>
                  <a:lnTo>
                    <a:pt x="168" y="2561"/>
                  </a:lnTo>
                  <a:cubicBezTo>
                    <a:pt x="168" y="2575"/>
                    <a:pt x="158" y="2585"/>
                    <a:pt x="144" y="2585"/>
                  </a:cubicBezTo>
                  <a:cubicBezTo>
                    <a:pt x="131" y="2585"/>
                    <a:pt x="120" y="2575"/>
                    <a:pt x="120" y="2561"/>
                  </a:cubicBezTo>
                  <a:lnTo>
                    <a:pt x="120" y="2537"/>
                  </a:lnTo>
                  <a:cubicBezTo>
                    <a:pt x="120" y="2524"/>
                    <a:pt x="131" y="2513"/>
                    <a:pt x="144" y="2513"/>
                  </a:cubicBezTo>
                  <a:cubicBezTo>
                    <a:pt x="158" y="2513"/>
                    <a:pt x="168" y="2524"/>
                    <a:pt x="168" y="2537"/>
                  </a:cubicBezTo>
                  <a:lnTo>
                    <a:pt x="168" y="2561"/>
                  </a:lnTo>
                  <a:lnTo>
                    <a:pt x="144" y="2537"/>
                  </a:lnTo>
                  <a:lnTo>
                    <a:pt x="152" y="2537"/>
                  </a:lnTo>
                  <a:lnTo>
                    <a:pt x="128" y="2561"/>
                  </a:lnTo>
                  <a:lnTo>
                    <a:pt x="128" y="2537"/>
                  </a:lnTo>
                  <a:cubicBezTo>
                    <a:pt x="128" y="2524"/>
                    <a:pt x="139" y="2513"/>
                    <a:pt x="152" y="2513"/>
                  </a:cubicBezTo>
                  <a:cubicBezTo>
                    <a:pt x="166" y="2513"/>
                    <a:pt x="176" y="2524"/>
                    <a:pt x="176" y="2537"/>
                  </a:cubicBezTo>
                  <a:lnTo>
                    <a:pt x="176" y="2561"/>
                  </a:lnTo>
                  <a:cubicBezTo>
                    <a:pt x="176" y="2575"/>
                    <a:pt x="166" y="2585"/>
                    <a:pt x="152" y="2585"/>
                  </a:cubicBezTo>
                  <a:cubicBezTo>
                    <a:pt x="139" y="2585"/>
                    <a:pt x="128" y="2575"/>
                    <a:pt x="128" y="2561"/>
                  </a:cubicBezTo>
                  <a:lnTo>
                    <a:pt x="128" y="2537"/>
                  </a:lnTo>
                  <a:cubicBezTo>
                    <a:pt x="128" y="2524"/>
                    <a:pt x="139" y="2513"/>
                    <a:pt x="152" y="2513"/>
                  </a:cubicBezTo>
                  <a:cubicBezTo>
                    <a:pt x="166" y="2513"/>
                    <a:pt x="176" y="2524"/>
                    <a:pt x="176" y="2537"/>
                  </a:cubicBezTo>
                  <a:lnTo>
                    <a:pt x="176" y="2561"/>
                  </a:lnTo>
                  <a:lnTo>
                    <a:pt x="130" y="2554"/>
                  </a:lnTo>
                  <a:lnTo>
                    <a:pt x="138" y="2530"/>
                  </a:lnTo>
                  <a:cubicBezTo>
                    <a:pt x="141" y="2519"/>
                    <a:pt x="153" y="2512"/>
                    <a:pt x="164" y="2514"/>
                  </a:cubicBezTo>
                  <a:cubicBezTo>
                    <a:pt x="176" y="2516"/>
                    <a:pt x="184" y="2526"/>
                    <a:pt x="184" y="2537"/>
                  </a:cubicBezTo>
                  <a:lnTo>
                    <a:pt x="184" y="2561"/>
                  </a:lnTo>
                  <a:cubicBezTo>
                    <a:pt x="184" y="2575"/>
                    <a:pt x="174" y="2585"/>
                    <a:pt x="160" y="2585"/>
                  </a:cubicBezTo>
                  <a:cubicBezTo>
                    <a:pt x="147" y="2585"/>
                    <a:pt x="136" y="2575"/>
                    <a:pt x="136" y="2561"/>
                  </a:cubicBezTo>
                  <a:lnTo>
                    <a:pt x="136" y="2537"/>
                  </a:lnTo>
                  <a:cubicBezTo>
                    <a:pt x="136" y="2524"/>
                    <a:pt x="147" y="2513"/>
                    <a:pt x="160" y="2513"/>
                  </a:cubicBezTo>
                  <a:cubicBezTo>
                    <a:pt x="174" y="2513"/>
                    <a:pt x="184" y="2524"/>
                    <a:pt x="184" y="2537"/>
                  </a:cubicBezTo>
                  <a:lnTo>
                    <a:pt x="184" y="2561"/>
                  </a:lnTo>
                  <a:cubicBezTo>
                    <a:pt x="184" y="2575"/>
                    <a:pt x="174" y="2585"/>
                    <a:pt x="160" y="2585"/>
                  </a:cubicBezTo>
                  <a:cubicBezTo>
                    <a:pt x="147" y="2585"/>
                    <a:pt x="136" y="2575"/>
                    <a:pt x="136" y="2561"/>
                  </a:cubicBezTo>
                  <a:lnTo>
                    <a:pt x="136" y="2537"/>
                  </a:lnTo>
                  <a:cubicBezTo>
                    <a:pt x="136" y="2524"/>
                    <a:pt x="147" y="2513"/>
                    <a:pt x="160" y="2513"/>
                  </a:cubicBezTo>
                  <a:cubicBezTo>
                    <a:pt x="174" y="2513"/>
                    <a:pt x="184" y="2524"/>
                    <a:pt x="184" y="2537"/>
                  </a:cubicBezTo>
                  <a:lnTo>
                    <a:pt x="184" y="2561"/>
                  </a:lnTo>
                  <a:lnTo>
                    <a:pt x="160" y="2537"/>
                  </a:lnTo>
                  <a:lnTo>
                    <a:pt x="168" y="2537"/>
                  </a:lnTo>
                  <a:lnTo>
                    <a:pt x="144" y="2561"/>
                  </a:lnTo>
                  <a:lnTo>
                    <a:pt x="144" y="2537"/>
                  </a:lnTo>
                  <a:cubicBezTo>
                    <a:pt x="144" y="2524"/>
                    <a:pt x="155" y="2513"/>
                    <a:pt x="168" y="2513"/>
                  </a:cubicBezTo>
                  <a:lnTo>
                    <a:pt x="176" y="2513"/>
                  </a:lnTo>
                  <a:cubicBezTo>
                    <a:pt x="190" y="2513"/>
                    <a:pt x="200" y="2524"/>
                    <a:pt x="200" y="2537"/>
                  </a:cubicBezTo>
                  <a:lnTo>
                    <a:pt x="200" y="2561"/>
                  </a:lnTo>
                  <a:cubicBezTo>
                    <a:pt x="200" y="2575"/>
                    <a:pt x="190" y="2585"/>
                    <a:pt x="176" y="2585"/>
                  </a:cubicBezTo>
                  <a:cubicBezTo>
                    <a:pt x="163" y="2585"/>
                    <a:pt x="152" y="2575"/>
                    <a:pt x="152" y="2561"/>
                  </a:cubicBezTo>
                  <a:lnTo>
                    <a:pt x="152" y="2537"/>
                  </a:lnTo>
                  <a:cubicBezTo>
                    <a:pt x="152" y="2524"/>
                    <a:pt x="163" y="2513"/>
                    <a:pt x="176" y="2513"/>
                  </a:cubicBezTo>
                  <a:cubicBezTo>
                    <a:pt x="190" y="2513"/>
                    <a:pt x="200" y="2524"/>
                    <a:pt x="200" y="2537"/>
                  </a:cubicBezTo>
                  <a:lnTo>
                    <a:pt x="200" y="2561"/>
                  </a:lnTo>
                  <a:lnTo>
                    <a:pt x="176" y="2537"/>
                  </a:lnTo>
                  <a:lnTo>
                    <a:pt x="184" y="2537"/>
                  </a:lnTo>
                  <a:lnTo>
                    <a:pt x="160" y="2561"/>
                  </a:lnTo>
                  <a:lnTo>
                    <a:pt x="160" y="2537"/>
                  </a:lnTo>
                  <a:cubicBezTo>
                    <a:pt x="160" y="2524"/>
                    <a:pt x="171" y="2513"/>
                    <a:pt x="184" y="2513"/>
                  </a:cubicBezTo>
                  <a:cubicBezTo>
                    <a:pt x="198" y="2513"/>
                    <a:pt x="208" y="2524"/>
                    <a:pt x="208" y="2537"/>
                  </a:cubicBezTo>
                  <a:lnTo>
                    <a:pt x="208" y="2561"/>
                  </a:lnTo>
                  <a:lnTo>
                    <a:pt x="184" y="2537"/>
                  </a:lnTo>
                  <a:lnTo>
                    <a:pt x="192" y="2537"/>
                  </a:lnTo>
                  <a:lnTo>
                    <a:pt x="168" y="2561"/>
                  </a:lnTo>
                  <a:lnTo>
                    <a:pt x="168" y="2537"/>
                  </a:lnTo>
                  <a:cubicBezTo>
                    <a:pt x="168" y="2524"/>
                    <a:pt x="179" y="2513"/>
                    <a:pt x="192" y="2513"/>
                  </a:cubicBezTo>
                  <a:cubicBezTo>
                    <a:pt x="206" y="2513"/>
                    <a:pt x="216" y="2524"/>
                    <a:pt x="216" y="2537"/>
                  </a:cubicBezTo>
                  <a:lnTo>
                    <a:pt x="216" y="2561"/>
                  </a:lnTo>
                  <a:cubicBezTo>
                    <a:pt x="216" y="2575"/>
                    <a:pt x="206" y="2585"/>
                    <a:pt x="192" y="2585"/>
                  </a:cubicBezTo>
                  <a:cubicBezTo>
                    <a:pt x="179" y="2585"/>
                    <a:pt x="168" y="2575"/>
                    <a:pt x="168" y="2561"/>
                  </a:cubicBezTo>
                  <a:lnTo>
                    <a:pt x="168" y="2537"/>
                  </a:lnTo>
                  <a:cubicBezTo>
                    <a:pt x="168" y="2524"/>
                    <a:pt x="179" y="2513"/>
                    <a:pt x="192" y="2513"/>
                  </a:cubicBezTo>
                  <a:cubicBezTo>
                    <a:pt x="206" y="2513"/>
                    <a:pt x="216" y="2524"/>
                    <a:pt x="216" y="2537"/>
                  </a:cubicBezTo>
                  <a:lnTo>
                    <a:pt x="216" y="2561"/>
                  </a:lnTo>
                  <a:lnTo>
                    <a:pt x="192" y="2537"/>
                  </a:lnTo>
                  <a:lnTo>
                    <a:pt x="200" y="2537"/>
                  </a:lnTo>
                  <a:lnTo>
                    <a:pt x="176" y="2561"/>
                  </a:lnTo>
                  <a:lnTo>
                    <a:pt x="176" y="2537"/>
                  </a:lnTo>
                  <a:cubicBezTo>
                    <a:pt x="176" y="2524"/>
                    <a:pt x="187" y="2513"/>
                    <a:pt x="200" y="2513"/>
                  </a:cubicBezTo>
                  <a:cubicBezTo>
                    <a:pt x="214" y="2513"/>
                    <a:pt x="224" y="2524"/>
                    <a:pt x="224" y="2537"/>
                  </a:cubicBezTo>
                  <a:lnTo>
                    <a:pt x="224" y="2561"/>
                  </a:lnTo>
                  <a:cubicBezTo>
                    <a:pt x="224" y="2575"/>
                    <a:pt x="214" y="2585"/>
                    <a:pt x="200" y="2585"/>
                  </a:cubicBezTo>
                  <a:cubicBezTo>
                    <a:pt x="187" y="2585"/>
                    <a:pt x="176" y="2575"/>
                    <a:pt x="176" y="2561"/>
                  </a:cubicBezTo>
                  <a:lnTo>
                    <a:pt x="176" y="2537"/>
                  </a:lnTo>
                  <a:cubicBezTo>
                    <a:pt x="176" y="2524"/>
                    <a:pt x="187" y="2513"/>
                    <a:pt x="200" y="2513"/>
                  </a:cubicBezTo>
                  <a:cubicBezTo>
                    <a:pt x="214" y="2513"/>
                    <a:pt x="224" y="2524"/>
                    <a:pt x="224" y="2537"/>
                  </a:cubicBezTo>
                  <a:lnTo>
                    <a:pt x="224" y="2561"/>
                  </a:lnTo>
                  <a:cubicBezTo>
                    <a:pt x="224" y="2575"/>
                    <a:pt x="214" y="2585"/>
                    <a:pt x="200" y="2585"/>
                  </a:cubicBezTo>
                  <a:cubicBezTo>
                    <a:pt x="187" y="2585"/>
                    <a:pt x="176" y="2575"/>
                    <a:pt x="176" y="2561"/>
                  </a:cubicBezTo>
                  <a:lnTo>
                    <a:pt x="176" y="2537"/>
                  </a:lnTo>
                  <a:cubicBezTo>
                    <a:pt x="176" y="2524"/>
                    <a:pt x="187" y="2513"/>
                    <a:pt x="200" y="2513"/>
                  </a:cubicBezTo>
                  <a:cubicBezTo>
                    <a:pt x="214" y="2513"/>
                    <a:pt x="224" y="2524"/>
                    <a:pt x="224" y="2537"/>
                  </a:cubicBezTo>
                  <a:lnTo>
                    <a:pt x="224" y="2561"/>
                  </a:lnTo>
                  <a:cubicBezTo>
                    <a:pt x="224" y="2575"/>
                    <a:pt x="214" y="2585"/>
                    <a:pt x="200" y="2585"/>
                  </a:cubicBezTo>
                  <a:cubicBezTo>
                    <a:pt x="187" y="2585"/>
                    <a:pt x="176" y="2575"/>
                    <a:pt x="176" y="2561"/>
                  </a:cubicBezTo>
                  <a:lnTo>
                    <a:pt x="176" y="2537"/>
                  </a:lnTo>
                  <a:lnTo>
                    <a:pt x="176" y="2513"/>
                  </a:lnTo>
                  <a:cubicBezTo>
                    <a:pt x="176" y="2511"/>
                    <a:pt x="177" y="2508"/>
                    <a:pt x="178" y="2506"/>
                  </a:cubicBezTo>
                  <a:lnTo>
                    <a:pt x="186" y="2482"/>
                  </a:lnTo>
                  <a:lnTo>
                    <a:pt x="184" y="2489"/>
                  </a:lnTo>
                  <a:lnTo>
                    <a:pt x="184" y="2457"/>
                  </a:lnTo>
                  <a:lnTo>
                    <a:pt x="184" y="2433"/>
                  </a:lnTo>
                  <a:lnTo>
                    <a:pt x="184" y="2409"/>
                  </a:lnTo>
                  <a:lnTo>
                    <a:pt x="184" y="2385"/>
                  </a:lnTo>
                  <a:lnTo>
                    <a:pt x="184" y="2353"/>
                  </a:lnTo>
                  <a:lnTo>
                    <a:pt x="184" y="2329"/>
                  </a:lnTo>
                  <a:cubicBezTo>
                    <a:pt x="184" y="2316"/>
                    <a:pt x="195" y="2305"/>
                    <a:pt x="208" y="2305"/>
                  </a:cubicBezTo>
                  <a:lnTo>
                    <a:pt x="216" y="2305"/>
                  </a:lnTo>
                  <a:lnTo>
                    <a:pt x="192" y="2329"/>
                  </a:lnTo>
                  <a:lnTo>
                    <a:pt x="192" y="2305"/>
                  </a:lnTo>
                  <a:lnTo>
                    <a:pt x="192" y="2281"/>
                  </a:lnTo>
                  <a:lnTo>
                    <a:pt x="192" y="2249"/>
                  </a:lnTo>
                  <a:lnTo>
                    <a:pt x="192" y="2225"/>
                  </a:lnTo>
                  <a:lnTo>
                    <a:pt x="192" y="2201"/>
                  </a:lnTo>
                  <a:lnTo>
                    <a:pt x="192" y="2177"/>
                  </a:lnTo>
                  <a:lnTo>
                    <a:pt x="192" y="2153"/>
                  </a:lnTo>
                  <a:lnTo>
                    <a:pt x="192" y="2121"/>
                  </a:lnTo>
                  <a:lnTo>
                    <a:pt x="192" y="2097"/>
                  </a:lnTo>
                  <a:lnTo>
                    <a:pt x="192" y="2073"/>
                  </a:lnTo>
                  <a:lnTo>
                    <a:pt x="192" y="2049"/>
                  </a:lnTo>
                  <a:lnTo>
                    <a:pt x="192" y="2017"/>
                  </a:lnTo>
                  <a:cubicBezTo>
                    <a:pt x="192" y="2004"/>
                    <a:pt x="203" y="1993"/>
                    <a:pt x="216" y="1993"/>
                  </a:cubicBezTo>
                  <a:lnTo>
                    <a:pt x="224" y="1993"/>
                  </a:lnTo>
                  <a:lnTo>
                    <a:pt x="200" y="2017"/>
                  </a:lnTo>
                  <a:lnTo>
                    <a:pt x="200" y="1993"/>
                  </a:lnTo>
                  <a:lnTo>
                    <a:pt x="200" y="1969"/>
                  </a:lnTo>
                  <a:lnTo>
                    <a:pt x="200" y="1945"/>
                  </a:lnTo>
                  <a:lnTo>
                    <a:pt x="200" y="1913"/>
                  </a:lnTo>
                  <a:lnTo>
                    <a:pt x="200" y="1889"/>
                  </a:lnTo>
                  <a:lnTo>
                    <a:pt x="200" y="1865"/>
                  </a:lnTo>
                  <a:cubicBezTo>
                    <a:pt x="200" y="1852"/>
                    <a:pt x="211" y="1841"/>
                    <a:pt x="224" y="1841"/>
                  </a:cubicBezTo>
                  <a:cubicBezTo>
                    <a:pt x="238" y="1841"/>
                    <a:pt x="248" y="1852"/>
                    <a:pt x="248" y="1865"/>
                  </a:cubicBezTo>
                  <a:lnTo>
                    <a:pt x="248" y="1889"/>
                  </a:lnTo>
                  <a:cubicBezTo>
                    <a:pt x="248" y="1903"/>
                    <a:pt x="238" y="1913"/>
                    <a:pt x="224" y="1913"/>
                  </a:cubicBezTo>
                  <a:cubicBezTo>
                    <a:pt x="211" y="1913"/>
                    <a:pt x="200" y="1903"/>
                    <a:pt x="200" y="1889"/>
                  </a:cubicBezTo>
                  <a:lnTo>
                    <a:pt x="200" y="1865"/>
                  </a:lnTo>
                  <a:lnTo>
                    <a:pt x="200" y="1841"/>
                  </a:lnTo>
                  <a:lnTo>
                    <a:pt x="200" y="1817"/>
                  </a:lnTo>
                  <a:lnTo>
                    <a:pt x="200" y="1785"/>
                  </a:lnTo>
                  <a:lnTo>
                    <a:pt x="200" y="1761"/>
                  </a:lnTo>
                  <a:lnTo>
                    <a:pt x="200" y="1737"/>
                  </a:lnTo>
                  <a:lnTo>
                    <a:pt x="200" y="1713"/>
                  </a:lnTo>
                  <a:lnTo>
                    <a:pt x="200" y="1681"/>
                  </a:lnTo>
                  <a:lnTo>
                    <a:pt x="200" y="1657"/>
                  </a:lnTo>
                  <a:lnTo>
                    <a:pt x="200" y="1633"/>
                  </a:lnTo>
                  <a:lnTo>
                    <a:pt x="200" y="1609"/>
                  </a:lnTo>
                  <a:lnTo>
                    <a:pt x="200" y="1577"/>
                  </a:lnTo>
                  <a:cubicBezTo>
                    <a:pt x="200" y="1564"/>
                    <a:pt x="211" y="1553"/>
                    <a:pt x="224" y="1553"/>
                  </a:cubicBezTo>
                  <a:lnTo>
                    <a:pt x="232" y="1553"/>
                  </a:lnTo>
                  <a:lnTo>
                    <a:pt x="208" y="1577"/>
                  </a:lnTo>
                  <a:lnTo>
                    <a:pt x="208" y="1553"/>
                  </a:lnTo>
                  <a:lnTo>
                    <a:pt x="208" y="1529"/>
                  </a:lnTo>
                  <a:lnTo>
                    <a:pt x="208" y="1505"/>
                  </a:lnTo>
                  <a:lnTo>
                    <a:pt x="208" y="1473"/>
                  </a:lnTo>
                  <a:lnTo>
                    <a:pt x="208" y="1449"/>
                  </a:lnTo>
                  <a:lnTo>
                    <a:pt x="208" y="1425"/>
                  </a:lnTo>
                  <a:lnTo>
                    <a:pt x="208" y="1401"/>
                  </a:lnTo>
                  <a:lnTo>
                    <a:pt x="208" y="1377"/>
                  </a:lnTo>
                  <a:lnTo>
                    <a:pt x="208" y="1345"/>
                  </a:lnTo>
                  <a:lnTo>
                    <a:pt x="208" y="1321"/>
                  </a:lnTo>
                  <a:lnTo>
                    <a:pt x="208" y="1297"/>
                  </a:lnTo>
                  <a:lnTo>
                    <a:pt x="208" y="1241"/>
                  </a:lnTo>
                  <a:lnTo>
                    <a:pt x="208" y="1217"/>
                  </a:lnTo>
                  <a:lnTo>
                    <a:pt x="208" y="1193"/>
                  </a:lnTo>
                  <a:lnTo>
                    <a:pt x="208" y="1169"/>
                  </a:lnTo>
                  <a:lnTo>
                    <a:pt x="208" y="1137"/>
                  </a:lnTo>
                  <a:lnTo>
                    <a:pt x="208" y="1113"/>
                  </a:lnTo>
                  <a:lnTo>
                    <a:pt x="208" y="1089"/>
                  </a:lnTo>
                  <a:lnTo>
                    <a:pt x="208" y="1065"/>
                  </a:lnTo>
                  <a:lnTo>
                    <a:pt x="208" y="1041"/>
                  </a:lnTo>
                  <a:lnTo>
                    <a:pt x="208" y="1009"/>
                  </a:lnTo>
                  <a:lnTo>
                    <a:pt x="208" y="985"/>
                  </a:lnTo>
                  <a:lnTo>
                    <a:pt x="208" y="937"/>
                  </a:lnTo>
                  <a:lnTo>
                    <a:pt x="208" y="905"/>
                  </a:lnTo>
                  <a:lnTo>
                    <a:pt x="208" y="881"/>
                  </a:lnTo>
                  <a:cubicBezTo>
                    <a:pt x="208" y="879"/>
                    <a:pt x="209" y="876"/>
                    <a:pt x="210" y="874"/>
                  </a:cubicBezTo>
                  <a:lnTo>
                    <a:pt x="218" y="850"/>
                  </a:lnTo>
                  <a:lnTo>
                    <a:pt x="216" y="857"/>
                  </a:lnTo>
                  <a:lnTo>
                    <a:pt x="216" y="801"/>
                  </a:lnTo>
                  <a:lnTo>
                    <a:pt x="216" y="777"/>
                  </a:lnTo>
                  <a:lnTo>
                    <a:pt x="216" y="753"/>
                  </a:lnTo>
                  <a:lnTo>
                    <a:pt x="216" y="729"/>
                  </a:lnTo>
                  <a:lnTo>
                    <a:pt x="216" y="705"/>
                  </a:lnTo>
                  <a:lnTo>
                    <a:pt x="216" y="649"/>
                  </a:lnTo>
                  <a:lnTo>
                    <a:pt x="216" y="625"/>
                  </a:lnTo>
                  <a:lnTo>
                    <a:pt x="216" y="569"/>
                  </a:lnTo>
                  <a:lnTo>
                    <a:pt x="216" y="545"/>
                  </a:lnTo>
                  <a:lnTo>
                    <a:pt x="216" y="521"/>
                  </a:lnTo>
                  <a:lnTo>
                    <a:pt x="216" y="497"/>
                  </a:lnTo>
                  <a:lnTo>
                    <a:pt x="216" y="465"/>
                  </a:lnTo>
                  <a:lnTo>
                    <a:pt x="216" y="441"/>
                  </a:lnTo>
                  <a:lnTo>
                    <a:pt x="216" y="417"/>
                  </a:lnTo>
                  <a:lnTo>
                    <a:pt x="216" y="393"/>
                  </a:lnTo>
                  <a:lnTo>
                    <a:pt x="216" y="337"/>
                  </a:lnTo>
                  <a:lnTo>
                    <a:pt x="216" y="313"/>
                  </a:lnTo>
                  <a:lnTo>
                    <a:pt x="216" y="265"/>
                  </a:lnTo>
                  <a:lnTo>
                    <a:pt x="216" y="233"/>
                  </a:lnTo>
                  <a:lnTo>
                    <a:pt x="216" y="209"/>
                  </a:lnTo>
                  <a:lnTo>
                    <a:pt x="216" y="185"/>
                  </a:lnTo>
                  <a:lnTo>
                    <a:pt x="216" y="129"/>
                  </a:lnTo>
                  <a:lnTo>
                    <a:pt x="216" y="105"/>
                  </a:lnTo>
                  <a:lnTo>
                    <a:pt x="216" y="81"/>
                  </a:lnTo>
                  <a:cubicBezTo>
                    <a:pt x="216" y="80"/>
                    <a:pt x="217" y="79"/>
                    <a:pt x="217" y="78"/>
                  </a:cubicBezTo>
                  <a:lnTo>
                    <a:pt x="225" y="22"/>
                  </a:lnTo>
                  <a:cubicBezTo>
                    <a:pt x="227" y="9"/>
                    <a:pt x="239" y="0"/>
                    <a:pt x="252" y="2"/>
                  </a:cubicBezTo>
                  <a:cubicBezTo>
                    <a:pt x="265" y="4"/>
                    <a:pt x="274" y="16"/>
                    <a:pt x="272" y="29"/>
                  </a:cubicBezTo>
                  <a:lnTo>
                    <a:pt x="264" y="85"/>
                  </a:lnTo>
                  <a:lnTo>
                    <a:pt x="264" y="81"/>
                  </a:lnTo>
                  <a:lnTo>
                    <a:pt x="264" y="105"/>
                  </a:lnTo>
                  <a:lnTo>
                    <a:pt x="264" y="129"/>
                  </a:lnTo>
                  <a:lnTo>
                    <a:pt x="264" y="185"/>
                  </a:lnTo>
                  <a:lnTo>
                    <a:pt x="264" y="209"/>
                  </a:lnTo>
                  <a:lnTo>
                    <a:pt x="264" y="233"/>
                  </a:lnTo>
                  <a:lnTo>
                    <a:pt x="264" y="265"/>
                  </a:lnTo>
                  <a:lnTo>
                    <a:pt x="264" y="313"/>
                  </a:lnTo>
                  <a:lnTo>
                    <a:pt x="264" y="337"/>
                  </a:lnTo>
                  <a:lnTo>
                    <a:pt x="264" y="393"/>
                  </a:lnTo>
                  <a:lnTo>
                    <a:pt x="264" y="417"/>
                  </a:lnTo>
                  <a:lnTo>
                    <a:pt x="264" y="441"/>
                  </a:lnTo>
                  <a:lnTo>
                    <a:pt x="264" y="465"/>
                  </a:lnTo>
                  <a:lnTo>
                    <a:pt x="264" y="497"/>
                  </a:lnTo>
                  <a:lnTo>
                    <a:pt x="264" y="521"/>
                  </a:lnTo>
                  <a:lnTo>
                    <a:pt x="264" y="545"/>
                  </a:lnTo>
                  <a:lnTo>
                    <a:pt x="264" y="569"/>
                  </a:lnTo>
                  <a:lnTo>
                    <a:pt x="264" y="625"/>
                  </a:lnTo>
                  <a:lnTo>
                    <a:pt x="264" y="649"/>
                  </a:lnTo>
                  <a:lnTo>
                    <a:pt x="264" y="705"/>
                  </a:lnTo>
                  <a:lnTo>
                    <a:pt x="264" y="729"/>
                  </a:lnTo>
                  <a:lnTo>
                    <a:pt x="264" y="753"/>
                  </a:lnTo>
                  <a:lnTo>
                    <a:pt x="264" y="777"/>
                  </a:lnTo>
                  <a:lnTo>
                    <a:pt x="264" y="801"/>
                  </a:lnTo>
                  <a:lnTo>
                    <a:pt x="264" y="857"/>
                  </a:lnTo>
                  <a:cubicBezTo>
                    <a:pt x="264" y="860"/>
                    <a:pt x="264" y="863"/>
                    <a:pt x="263" y="865"/>
                  </a:cubicBezTo>
                  <a:lnTo>
                    <a:pt x="255" y="889"/>
                  </a:lnTo>
                  <a:lnTo>
                    <a:pt x="256" y="881"/>
                  </a:lnTo>
                  <a:lnTo>
                    <a:pt x="256" y="905"/>
                  </a:lnTo>
                  <a:lnTo>
                    <a:pt x="256" y="937"/>
                  </a:lnTo>
                  <a:lnTo>
                    <a:pt x="256" y="985"/>
                  </a:lnTo>
                  <a:lnTo>
                    <a:pt x="256" y="1009"/>
                  </a:lnTo>
                  <a:lnTo>
                    <a:pt x="256" y="1041"/>
                  </a:lnTo>
                  <a:lnTo>
                    <a:pt x="256" y="1065"/>
                  </a:lnTo>
                  <a:lnTo>
                    <a:pt x="256" y="1089"/>
                  </a:lnTo>
                  <a:lnTo>
                    <a:pt x="256" y="1113"/>
                  </a:lnTo>
                  <a:lnTo>
                    <a:pt x="256" y="1137"/>
                  </a:lnTo>
                  <a:lnTo>
                    <a:pt x="256" y="1169"/>
                  </a:lnTo>
                  <a:lnTo>
                    <a:pt x="256" y="1193"/>
                  </a:lnTo>
                  <a:lnTo>
                    <a:pt x="256" y="1217"/>
                  </a:lnTo>
                  <a:lnTo>
                    <a:pt x="256" y="1241"/>
                  </a:lnTo>
                  <a:lnTo>
                    <a:pt x="256" y="1297"/>
                  </a:lnTo>
                  <a:lnTo>
                    <a:pt x="256" y="1321"/>
                  </a:lnTo>
                  <a:lnTo>
                    <a:pt x="256" y="1345"/>
                  </a:lnTo>
                  <a:lnTo>
                    <a:pt x="256" y="1377"/>
                  </a:lnTo>
                  <a:lnTo>
                    <a:pt x="256" y="1401"/>
                  </a:lnTo>
                  <a:lnTo>
                    <a:pt x="256" y="1425"/>
                  </a:lnTo>
                  <a:lnTo>
                    <a:pt x="256" y="1449"/>
                  </a:lnTo>
                  <a:lnTo>
                    <a:pt x="256" y="1473"/>
                  </a:lnTo>
                  <a:lnTo>
                    <a:pt x="256" y="1505"/>
                  </a:lnTo>
                  <a:lnTo>
                    <a:pt x="256" y="1529"/>
                  </a:lnTo>
                  <a:lnTo>
                    <a:pt x="256" y="1553"/>
                  </a:lnTo>
                  <a:lnTo>
                    <a:pt x="256" y="1577"/>
                  </a:lnTo>
                  <a:cubicBezTo>
                    <a:pt x="256" y="1591"/>
                    <a:pt x="246" y="1601"/>
                    <a:pt x="232" y="1601"/>
                  </a:cubicBezTo>
                  <a:lnTo>
                    <a:pt x="224" y="1601"/>
                  </a:lnTo>
                  <a:lnTo>
                    <a:pt x="248" y="1577"/>
                  </a:lnTo>
                  <a:lnTo>
                    <a:pt x="248" y="1609"/>
                  </a:lnTo>
                  <a:lnTo>
                    <a:pt x="248" y="1633"/>
                  </a:lnTo>
                  <a:lnTo>
                    <a:pt x="248" y="1657"/>
                  </a:lnTo>
                  <a:lnTo>
                    <a:pt x="248" y="1681"/>
                  </a:lnTo>
                  <a:lnTo>
                    <a:pt x="248" y="1713"/>
                  </a:lnTo>
                  <a:lnTo>
                    <a:pt x="248" y="1737"/>
                  </a:lnTo>
                  <a:lnTo>
                    <a:pt x="248" y="1761"/>
                  </a:lnTo>
                  <a:lnTo>
                    <a:pt x="248" y="1785"/>
                  </a:lnTo>
                  <a:lnTo>
                    <a:pt x="248" y="1817"/>
                  </a:lnTo>
                  <a:lnTo>
                    <a:pt x="248" y="1841"/>
                  </a:lnTo>
                  <a:lnTo>
                    <a:pt x="248" y="1865"/>
                  </a:lnTo>
                  <a:lnTo>
                    <a:pt x="248" y="1889"/>
                  </a:lnTo>
                  <a:lnTo>
                    <a:pt x="200" y="1889"/>
                  </a:lnTo>
                  <a:lnTo>
                    <a:pt x="200" y="1865"/>
                  </a:lnTo>
                  <a:lnTo>
                    <a:pt x="248" y="1865"/>
                  </a:lnTo>
                  <a:lnTo>
                    <a:pt x="248" y="1889"/>
                  </a:lnTo>
                  <a:lnTo>
                    <a:pt x="248" y="1913"/>
                  </a:lnTo>
                  <a:lnTo>
                    <a:pt x="248" y="1945"/>
                  </a:lnTo>
                  <a:lnTo>
                    <a:pt x="248" y="1969"/>
                  </a:lnTo>
                  <a:lnTo>
                    <a:pt x="248" y="1993"/>
                  </a:lnTo>
                  <a:lnTo>
                    <a:pt x="248" y="2017"/>
                  </a:lnTo>
                  <a:cubicBezTo>
                    <a:pt x="248" y="2031"/>
                    <a:pt x="238" y="2041"/>
                    <a:pt x="224" y="2041"/>
                  </a:cubicBezTo>
                  <a:lnTo>
                    <a:pt x="216" y="2041"/>
                  </a:lnTo>
                  <a:lnTo>
                    <a:pt x="240" y="2017"/>
                  </a:lnTo>
                  <a:lnTo>
                    <a:pt x="240" y="2049"/>
                  </a:lnTo>
                  <a:lnTo>
                    <a:pt x="240" y="2073"/>
                  </a:lnTo>
                  <a:lnTo>
                    <a:pt x="240" y="2097"/>
                  </a:lnTo>
                  <a:lnTo>
                    <a:pt x="240" y="2121"/>
                  </a:lnTo>
                  <a:lnTo>
                    <a:pt x="240" y="2153"/>
                  </a:lnTo>
                  <a:lnTo>
                    <a:pt x="240" y="2177"/>
                  </a:lnTo>
                  <a:lnTo>
                    <a:pt x="240" y="2201"/>
                  </a:lnTo>
                  <a:lnTo>
                    <a:pt x="240" y="2225"/>
                  </a:lnTo>
                  <a:lnTo>
                    <a:pt x="240" y="2249"/>
                  </a:lnTo>
                  <a:lnTo>
                    <a:pt x="240" y="2281"/>
                  </a:lnTo>
                  <a:lnTo>
                    <a:pt x="240" y="2305"/>
                  </a:lnTo>
                  <a:lnTo>
                    <a:pt x="240" y="2329"/>
                  </a:lnTo>
                  <a:cubicBezTo>
                    <a:pt x="240" y="2343"/>
                    <a:pt x="230" y="2353"/>
                    <a:pt x="216" y="2353"/>
                  </a:cubicBezTo>
                  <a:lnTo>
                    <a:pt x="208" y="2353"/>
                  </a:lnTo>
                  <a:lnTo>
                    <a:pt x="232" y="2329"/>
                  </a:lnTo>
                  <a:lnTo>
                    <a:pt x="232" y="2353"/>
                  </a:lnTo>
                  <a:lnTo>
                    <a:pt x="232" y="2385"/>
                  </a:lnTo>
                  <a:lnTo>
                    <a:pt x="232" y="2409"/>
                  </a:lnTo>
                  <a:lnTo>
                    <a:pt x="232" y="2433"/>
                  </a:lnTo>
                  <a:lnTo>
                    <a:pt x="232" y="2457"/>
                  </a:lnTo>
                  <a:lnTo>
                    <a:pt x="232" y="2489"/>
                  </a:lnTo>
                  <a:cubicBezTo>
                    <a:pt x="232" y="2492"/>
                    <a:pt x="232" y="2495"/>
                    <a:pt x="231" y="2497"/>
                  </a:cubicBezTo>
                  <a:lnTo>
                    <a:pt x="223" y="2521"/>
                  </a:lnTo>
                  <a:lnTo>
                    <a:pt x="224" y="2513"/>
                  </a:lnTo>
                  <a:lnTo>
                    <a:pt x="224" y="2537"/>
                  </a:lnTo>
                  <a:lnTo>
                    <a:pt x="224" y="2561"/>
                  </a:lnTo>
                  <a:lnTo>
                    <a:pt x="176" y="2561"/>
                  </a:lnTo>
                  <a:lnTo>
                    <a:pt x="176" y="2537"/>
                  </a:lnTo>
                  <a:lnTo>
                    <a:pt x="224" y="2537"/>
                  </a:lnTo>
                  <a:lnTo>
                    <a:pt x="224" y="2561"/>
                  </a:lnTo>
                  <a:lnTo>
                    <a:pt x="176" y="2561"/>
                  </a:lnTo>
                  <a:lnTo>
                    <a:pt x="176" y="2537"/>
                  </a:lnTo>
                  <a:lnTo>
                    <a:pt x="224" y="2537"/>
                  </a:lnTo>
                  <a:lnTo>
                    <a:pt x="224" y="2561"/>
                  </a:lnTo>
                  <a:lnTo>
                    <a:pt x="176" y="2561"/>
                  </a:lnTo>
                  <a:lnTo>
                    <a:pt x="176" y="2537"/>
                  </a:lnTo>
                  <a:lnTo>
                    <a:pt x="224" y="2537"/>
                  </a:lnTo>
                  <a:lnTo>
                    <a:pt x="224" y="2561"/>
                  </a:lnTo>
                  <a:cubicBezTo>
                    <a:pt x="224" y="2575"/>
                    <a:pt x="214" y="2585"/>
                    <a:pt x="200" y="2585"/>
                  </a:cubicBezTo>
                  <a:lnTo>
                    <a:pt x="192" y="2585"/>
                  </a:lnTo>
                  <a:cubicBezTo>
                    <a:pt x="179" y="2585"/>
                    <a:pt x="168" y="2575"/>
                    <a:pt x="168" y="2561"/>
                  </a:cubicBezTo>
                  <a:lnTo>
                    <a:pt x="168" y="2537"/>
                  </a:lnTo>
                  <a:lnTo>
                    <a:pt x="216" y="2537"/>
                  </a:lnTo>
                  <a:lnTo>
                    <a:pt x="216" y="2561"/>
                  </a:lnTo>
                  <a:lnTo>
                    <a:pt x="168" y="2561"/>
                  </a:lnTo>
                  <a:lnTo>
                    <a:pt x="168" y="2537"/>
                  </a:lnTo>
                  <a:lnTo>
                    <a:pt x="216" y="2537"/>
                  </a:lnTo>
                  <a:lnTo>
                    <a:pt x="216" y="2561"/>
                  </a:lnTo>
                  <a:cubicBezTo>
                    <a:pt x="216" y="2575"/>
                    <a:pt x="206" y="2585"/>
                    <a:pt x="192" y="2585"/>
                  </a:cubicBezTo>
                  <a:lnTo>
                    <a:pt x="184" y="2585"/>
                  </a:lnTo>
                  <a:cubicBezTo>
                    <a:pt x="171" y="2585"/>
                    <a:pt x="160" y="2575"/>
                    <a:pt x="160" y="2561"/>
                  </a:cubicBezTo>
                  <a:lnTo>
                    <a:pt x="160" y="2537"/>
                  </a:lnTo>
                  <a:lnTo>
                    <a:pt x="208" y="2537"/>
                  </a:lnTo>
                  <a:lnTo>
                    <a:pt x="208" y="2561"/>
                  </a:lnTo>
                  <a:cubicBezTo>
                    <a:pt x="208" y="2575"/>
                    <a:pt x="198" y="2585"/>
                    <a:pt x="184" y="2585"/>
                  </a:cubicBezTo>
                  <a:lnTo>
                    <a:pt x="176" y="2585"/>
                  </a:lnTo>
                  <a:cubicBezTo>
                    <a:pt x="163" y="2585"/>
                    <a:pt x="152" y="2575"/>
                    <a:pt x="152" y="2561"/>
                  </a:cubicBezTo>
                  <a:lnTo>
                    <a:pt x="152" y="2537"/>
                  </a:lnTo>
                  <a:lnTo>
                    <a:pt x="200" y="2537"/>
                  </a:lnTo>
                  <a:lnTo>
                    <a:pt x="200" y="2561"/>
                  </a:lnTo>
                  <a:lnTo>
                    <a:pt x="152" y="2561"/>
                  </a:lnTo>
                  <a:lnTo>
                    <a:pt x="152" y="2537"/>
                  </a:lnTo>
                  <a:lnTo>
                    <a:pt x="176" y="2561"/>
                  </a:lnTo>
                  <a:lnTo>
                    <a:pt x="168" y="2561"/>
                  </a:lnTo>
                  <a:lnTo>
                    <a:pt x="192" y="2537"/>
                  </a:lnTo>
                  <a:lnTo>
                    <a:pt x="192" y="2561"/>
                  </a:lnTo>
                  <a:cubicBezTo>
                    <a:pt x="192" y="2575"/>
                    <a:pt x="182" y="2585"/>
                    <a:pt x="168" y="2585"/>
                  </a:cubicBezTo>
                  <a:lnTo>
                    <a:pt x="160" y="2585"/>
                  </a:lnTo>
                  <a:cubicBezTo>
                    <a:pt x="147" y="2585"/>
                    <a:pt x="136" y="2575"/>
                    <a:pt x="136" y="2561"/>
                  </a:cubicBezTo>
                  <a:lnTo>
                    <a:pt x="136" y="2537"/>
                  </a:lnTo>
                  <a:lnTo>
                    <a:pt x="184" y="2537"/>
                  </a:lnTo>
                  <a:lnTo>
                    <a:pt x="184" y="2561"/>
                  </a:lnTo>
                  <a:lnTo>
                    <a:pt x="136" y="2561"/>
                  </a:lnTo>
                  <a:lnTo>
                    <a:pt x="136" y="2537"/>
                  </a:lnTo>
                  <a:lnTo>
                    <a:pt x="184" y="2537"/>
                  </a:lnTo>
                  <a:lnTo>
                    <a:pt x="184" y="2561"/>
                  </a:lnTo>
                  <a:lnTo>
                    <a:pt x="136" y="2561"/>
                  </a:lnTo>
                  <a:lnTo>
                    <a:pt x="136" y="2537"/>
                  </a:lnTo>
                  <a:lnTo>
                    <a:pt x="183" y="2545"/>
                  </a:lnTo>
                  <a:lnTo>
                    <a:pt x="175" y="2569"/>
                  </a:lnTo>
                  <a:cubicBezTo>
                    <a:pt x="172" y="2580"/>
                    <a:pt x="160" y="2587"/>
                    <a:pt x="149" y="2585"/>
                  </a:cubicBezTo>
                  <a:cubicBezTo>
                    <a:pt x="137" y="2583"/>
                    <a:pt x="128" y="2573"/>
                    <a:pt x="128" y="2561"/>
                  </a:cubicBezTo>
                  <a:lnTo>
                    <a:pt x="128" y="2537"/>
                  </a:lnTo>
                  <a:lnTo>
                    <a:pt x="176" y="2537"/>
                  </a:lnTo>
                  <a:lnTo>
                    <a:pt x="176" y="2561"/>
                  </a:lnTo>
                  <a:lnTo>
                    <a:pt x="128" y="2561"/>
                  </a:lnTo>
                  <a:lnTo>
                    <a:pt x="128" y="2537"/>
                  </a:lnTo>
                  <a:lnTo>
                    <a:pt x="176" y="2537"/>
                  </a:lnTo>
                  <a:lnTo>
                    <a:pt x="176" y="2561"/>
                  </a:lnTo>
                  <a:cubicBezTo>
                    <a:pt x="176" y="2575"/>
                    <a:pt x="166" y="2585"/>
                    <a:pt x="152" y="2585"/>
                  </a:cubicBezTo>
                  <a:lnTo>
                    <a:pt x="144" y="2585"/>
                  </a:lnTo>
                  <a:cubicBezTo>
                    <a:pt x="131" y="2585"/>
                    <a:pt x="120" y="2575"/>
                    <a:pt x="120" y="2561"/>
                  </a:cubicBezTo>
                  <a:lnTo>
                    <a:pt x="120" y="2537"/>
                  </a:lnTo>
                  <a:lnTo>
                    <a:pt x="168" y="2537"/>
                  </a:lnTo>
                  <a:lnTo>
                    <a:pt x="168" y="2561"/>
                  </a:lnTo>
                  <a:lnTo>
                    <a:pt x="120" y="2561"/>
                  </a:lnTo>
                  <a:lnTo>
                    <a:pt x="120" y="2537"/>
                  </a:lnTo>
                  <a:lnTo>
                    <a:pt x="168" y="2537"/>
                  </a:lnTo>
                  <a:lnTo>
                    <a:pt x="168" y="2561"/>
                  </a:lnTo>
                  <a:lnTo>
                    <a:pt x="120" y="2561"/>
                  </a:lnTo>
                  <a:lnTo>
                    <a:pt x="120" y="2537"/>
                  </a:lnTo>
                  <a:lnTo>
                    <a:pt x="168" y="2537"/>
                  </a:lnTo>
                  <a:lnTo>
                    <a:pt x="168" y="2561"/>
                  </a:lnTo>
                  <a:cubicBezTo>
                    <a:pt x="168" y="2575"/>
                    <a:pt x="158" y="2585"/>
                    <a:pt x="144" y="2585"/>
                  </a:cubicBezTo>
                  <a:lnTo>
                    <a:pt x="136" y="2585"/>
                  </a:lnTo>
                  <a:cubicBezTo>
                    <a:pt x="123" y="2585"/>
                    <a:pt x="112" y="2575"/>
                    <a:pt x="112" y="2561"/>
                  </a:cubicBezTo>
                  <a:lnTo>
                    <a:pt x="112" y="2537"/>
                  </a:lnTo>
                  <a:lnTo>
                    <a:pt x="160" y="2537"/>
                  </a:lnTo>
                  <a:lnTo>
                    <a:pt x="160" y="2561"/>
                  </a:lnTo>
                  <a:cubicBezTo>
                    <a:pt x="160" y="2575"/>
                    <a:pt x="150" y="2585"/>
                    <a:pt x="136" y="2585"/>
                  </a:cubicBezTo>
                  <a:lnTo>
                    <a:pt x="128" y="2585"/>
                  </a:lnTo>
                  <a:cubicBezTo>
                    <a:pt x="115" y="2585"/>
                    <a:pt x="104" y="2575"/>
                    <a:pt x="104" y="2561"/>
                  </a:cubicBezTo>
                  <a:lnTo>
                    <a:pt x="104" y="2537"/>
                  </a:lnTo>
                  <a:lnTo>
                    <a:pt x="152" y="2537"/>
                  </a:lnTo>
                  <a:lnTo>
                    <a:pt x="152" y="2561"/>
                  </a:lnTo>
                  <a:lnTo>
                    <a:pt x="104" y="2561"/>
                  </a:lnTo>
                  <a:lnTo>
                    <a:pt x="104" y="2537"/>
                  </a:lnTo>
                  <a:lnTo>
                    <a:pt x="104" y="2513"/>
                  </a:lnTo>
                  <a:lnTo>
                    <a:pt x="104" y="2489"/>
                  </a:lnTo>
                  <a:lnTo>
                    <a:pt x="104" y="2457"/>
                  </a:lnTo>
                  <a:lnTo>
                    <a:pt x="152" y="2457"/>
                  </a:lnTo>
                  <a:lnTo>
                    <a:pt x="152" y="2489"/>
                  </a:lnTo>
                  <a:lnTo>
                    <a:pt x="104" y="2489"/>
                  </a:lnTo>
                  <a:lnTo>
                    <a:pt x="104" y="2457"/>
                  </a:lnTo>
                  <a:lnTo>
                    <a:pt x="152" y="2463"/>
                  </a:lnTo>
                  <a:lnTo>
                    <a:pt x="144" y="2495"/>
                  </a:lnTo>
                  <a:lnTo>
                    <a:pt x="144" y="2489"/>
                  </a:lnTo>
                  <a:lnTo>
                    <a:pt x="144" y="2513"/>
                  </a:lnTo>
                  <a:lnTo>
                    <a:pt x="144" y="2537"/>
                  </a:lnTo>
                  <a:lnTo>
                    <a:pt x="144" y="2561"/>
                  </a:lnTo>
                  <a:lnTo>
                    <a:pt x="96" y="2561"/>
                  </a:lnTo>
                  <a:lnTo>
                    <a:pt x="96" y="2537"/>
                  </a:lnTo>
                  <a:lnTo>
                    <a:pt x="144" y="2537"/>
                  </a:lnTo>
                  <a:lnTo>
                    <a:pt x="144" y="2561"/>
                  </a:lnTo>
                  <a:lnTo>
                    <a:pt x="96" y="2561"/>
                  </a:lnTo>
                  <a:lnTo>
                    <a:pt x="96" y="2537"/>
                  </a:lnTo>
                  <a:lnTo>
                    <a:pt x="144" y="2537"/>
                  </a:lnTo>
                  <a:lnTo>
                    <a:pt x="144" y="2561"/>
                  </a:lnTo>
                  <a:cubicBezTo>
                    <a:pt x="144" y="2575"/>
                    <a:pt x="134" y="2585"/>
                    <a:pt x="120" y="2585"/>
                  </a:cubicBezTo>
                  <a:lnTo>
                    <a:pt x="112" y="2585"/>
                  </a:lnTo>
                  <a:cubicBezTo>
                    <a:pt x="99" y="2585"/>
                    <a:pt x="88" y="2575"/>
                    <a:pt x="88" y="2561"/>
                  </a:cubicBezTo>
                  <a:lnTo>
                    <a:pt x="88" y="2537"/>
                  </a:lnTo>
                  <a:lnTo>
                    <a:pt x="136" y="2537"/>
                  </a:lnTo>
                  <a:lnTo>
                    <a:pt x="136" y="2561"/>
                  </a:lnTo>
                  <a:cubicBezTo>
                    <a:pt x="136" y="2573"/>
                    <a:pt x="128" y="2583"/>
                    <a:pt x="116" y="2585"/>
                  </a:cubicBezTo>
                  <a:cubicBezTo>
                    <a:pt x="105" y="2587"/>
                    <a:pt x="93" y="2580"/>
                    <a:pt x="90" y="2569"/>
                  </a:cubicBezTo>
                  <a:lnTo>
                    <a:pt x="82" y="2545"/>
                  </a:lnTo>
                  <a:lnTo>
                    <a:pt x="128" y="2537"/>
                  </a:lnTo>
                  <a:lnTo>
                    <a:pt x="128" y="2561"/>
                  </a:lnTo>
                  <a:lnTo>
                    <a:pt x="80" y="2561"/>
                  </a:lnTo>
                  <a:lnTo>
                    <a:pt x="80" y="2537"/>
                  </a:lnTo>
                  <a:lnTo>
                    <a:pt x="128" y="2537"/>
                  </a:lnTo>
                  <a:lnTo>
                    <a:pt x="128" y="2561"/>
                  </a:lnTo>
                  <a:cubicBezTo>
                    <a:pt x="128" y="2575"/>
                    <a:pt x="118" y="2585"/>
                    <a:pt x="104" y="2585"/>
                  </a:cubicBezTo>
                  <a:lnTo>
                    <a:pt x="96" y="2585"/>
                  </a:lnTo>
                  <a:cubicBezTo>
                    <a:pt x="83" y="2585"/>
                    <a:pt x="72" y="2575"/>
                    <a:pt x="72" y="2561"/>
                  </a:cubicBezTo>
                  <a:lnTo>
                    <a:pt x="72" y="2537"/>
                  </a:lnTo>
                  <a:lnTo>
                    <a:pt x="120" y="2537"/>
                  </a:lnTo>
                  <a:lnTo>
                    <a:pt x="120" y="2561"/>
                  </a:lnTo>
                  <a:cubicBezTo>
                    <a:pt x="120" y="2575"/>
                    <a:pt x="110" y="2585"/>
                    <a:pt x="96" y="2585"/>
                  </a:cubicBezTo>
                  <a:lnTo>
                    <a:pt x="88" y="2585"/>
                  </a:lnTo>
                  <a:cubicBezTo>
                    <a:pt x="75" y="2585"/>
                    <a:pt x="64" y="2575"/>
                    <a:pt x="64" y="2561"/>
                  </a:cubicBezTo>
                  <a:lnTo>
                    <a:pt x="64" y="2537"/>
                  </a:lnTo>
                  <a:lnTo>
                    <a:pt x="112" y="2537"/>
                  </a:lnTo>
                  <a:lnTo>
                    <a:pt x="112" y="2561"/>
                  </a:lnTo>
                  <a:lnTo>
                    <a:pt x="64" y="2561"/>
                  </a:lnTo>
                  <a:lnTo>
                    <a:pt x="64" y="2537"/>
                  </a:lnTo>
                  <a:lnTo>
                    <a:pt x="112" y="2537"/>
                  </a:lnTo>
                  <a:lnTo>
                    <a:pt x="112" y="2561"/>
                  </a:lnTo>
                  <a:cubicBezTo>
                    <a:pt x="112" y="2575"/>
                    <a:pt x="102" y="2585"/>
                    <a:pt x="88" y="2585"/>
                  </a:cubicBezTo>
                  <a:lnTo>
                    <a:pt x="80" y="2585"/>
                  </a:lnTo>
                  <a:cubicBezTo>
                    <a:pt x="67" y="2585"/>
                    <a:pt x="56" y="2575"/>
                    <a:pt x="56" y="2561"/>
                  </a:cubicBezTo>
                  <a:lnTo>
                    <a:pt x="56" y="2537"/>
                  </a:lnTo>
                  <a:lnTo>
                    <a:pt x="104" y="2537"/>
                  </a:lnTo>
                  <a:lnTo>
                    <a:pt x="104" y="2561"/>
                  </a:lnTo>
                  <a:cubicBezTo>
                    <a:pt x="104" y="2575"/>
                    <a:pt x="94" y="2585"/>
                    <a:pt x="80" y="2585"/>
                  </a:cubicBezTo>
                  <a:lnTo>
                    <a:pt x="72" y="2585"/>
                  </a:lnTo>
                  <a:cubicBezTo>
                    <a:pt x="59" y="2585"/>
                    <a:pt x="48" y="2575"/>
                    <a:pt x="48" y="2561"/>
                  </a:cubicBezTo>
                  <a:lnTo>
                    <a:pt x="48" y="2537"/>
                  </a:lnTo>
                  <a:lnTo>
                    <a:pt x="96" y="2537"/>
                  </a:lnTo>
                  <a:lnTo>
                    <a:pt x="96" y="2561"/>
                  </a:lnTo>
                  <a:lnTo>
                    <a:pt x="48" y="2561"/>
                  </a:lnTo>
                  <a:lnTo>
                    <a:pt x="48" y="2537"/>
                  </a:lnTo>
                  <a:lnTo>
                    <a:pt x="95" y="2545"/>
                  </a:lnTo>
                  <a:lnTo>
                    <a:pt x="87" y="2569"/>
                  </a:lnTo>
                  <a:cubicBezTo>
                    <a:pt x="84" y="2580"/>
                    <a:pt x="72" y="2587"/>
                    <a:pt x="61" y="2585"/>
                  </a:cubicBezTo>
                  <a:cubicBezTo>
                    <a:pt x="49" y="2583"/>
                    <a:pt x="40" y="2573"/>
                    <a:pt x="40" y="2561"/>
                  </a:cubicBezTo>
                  <a:lnTo>
                    <a:pt x="40" y="2537"/>
                  </a:lnTo>
                  <a:lnTo>
                    <a:pt x="88" y="2537"/>
                  </a:lnTo>
                  <a:lnTo>
                    <a:pt x="88" y="2561"/>
                  </a:lnTo>
                  <a:cubicBezTo>
                    <a:pt x="88" y="2575"/>
                    <a:pt x="78" y="2585"/>
                    <a:pt x="64" y="2585"/>
                  </a:cubicBezTo>
                  <a:lnTo>
                    <a:pt x="56" y="2585"/>
                  </a:lnTo>
                  <a:cubicBezTo>
                    <a:pt x="43" y="2585"/>
                    <a:pt x="32" y="2575"/>
                    <a:pt x="32" y="2561"/>
                  </a:cubicBezTo>
                  <a:lnTo>
                    <a:pt x="32" y="2537"/>
                  </a:lnTo>
                  <a:lnTo>
                    <a:pt x="80" y="2537"/>
                  </a:lnTo>
                  <a:lnTo>
                    <a:pt x="80" y="2561"/>
                  </a:lnTo>
                  <a:cubicBezTo>
                    <a:pt x="80" y="2575"/>
                    <a:pt x="70" y="2585"/>
                    <a:pt x="56" y="2585"/>
                  </a:cubicBezTo>
                  <a:lnTo>
                    <a:pt x="48" y="2585"/>
                  </a:lnTo>
                  <a:cubicBezTo>
                    <a:pt x="35" y="2585"/>
                    <a:pt x="24" y="2575"/>
                    <a:pt x="24" y="2561"/>
                  </a:cubicBezTo>
                  <a:lnTo>
                    <a:pt x="24" y="2537"/>
                  </a:lnTo>
                  <a:lnTo>
                    <a:pt x="72" y="2537"/>
                  </a:lnTo>
                  <a:lnTo>
                    <a:pt x="72" y="2561"/>
                  </a:lnTo>
                  <a:cubicBezTo>
                    <a:pt x="72" y="2573"/>
                    <a:pt x="64" y="2583"/>
                    <a:pt x="52" y="2585"/>
                  </a:cubicBezTo>
                  <a:cubicBezTo>
                    <a:pt x="41" y="2587"/>
                    <a:pt x="29" y="2580"/>
                    <a:pt x="26" y="2569"/>
                  </a:cubicBezTo>
                  <a:lnTo>
                    <a:pt x="18" y="2545"/>
                  </a:lnTo>
                  <a:lnTo>
                    <a:pt x="64" y="2537"/>
                  </a:lnTo>
                  <a:lnTo>
                    <a:pt x="64" y="2561"/>
                  </a:lnTo>
                  <a:lnTo>
                    <a:pt x="16" y="2561"/>
                  </a:lnTo>
                  <a:lnTo>
                    <a:pt x="16" y="2537"/>
                  </a:lnTo>
                  <a:lnTo>
                    <a:pt x="16" y="2513"/>
                  </a:lnTo>
                  <a:lnTo>
                    <a:pt x="16" y="2489"/>
                  </a:lnTo>
                  <a:lnTo>
                    <a:pt x="16" y="2457"/>
                  </a:lnTo>
                  <a:lnTo>
                    <a:pt x="64" y="2457"/>
                  </a:lnTo>
                  <a:lnTo>
                    <a:pt x="64" y="2489"/>
                  </a:lnTo>
                  <a:cubicBezTo>
                    <a:pt x="64" y="2503"/>
                    <a:pt x="54" y="2513"/>
                    <a:pt x="40" y="2513"/>
                  </a:cubicBezTo>
                  <a:lnTo>
                    <a:pt x="32" y="2513"/>
                  </a:lnTo>
                  <a:lnTo>
                    <a:pt x="24" y="2513"/>
                  </a:lnTo>
                  <a:cubicBezTo>
                    <a:pt x="11" y="2513"/>
                    <a:pt x="0" y="2503"/>
                    <a:pt x="0" y="2489"/>
                  </a:cubicBezTo>
                  <a:lnTo>
                    <a:pt x="0" y="2457"/>
                  </a:lnTo>
                  <a:lnTo>
                    <a:pt x="0" y="2433"/>
                  </a:lnTo>
                  <a:lnTo>
                    <a:pt x="0" y="2409"/>
                  </a:lnTo>
                  <a:lnTo>
                    <a:pt x="0" y="2385"/>
                  </a:lnTo>
                  <a:lnTo>
                    <a:pt x="48" y="2385"/>
                  </a:lnTo>
                  <a:lnTo>
                    <a:pt x="48" y="2409"/>
                  </a:lnTo>
                  <a:lnTo>
                    <a:pt x="0" y="2409"/>
                  </a:lnTo>
                  <a:lnTo>
                    <a:pt x="0" y="2385"/>
                  </a:lnTo>
                  <a:lnTo>
                    <a:pt x="0" y="2353"/>
                  </a:lnTo>
                  <a:lnTo>
                    <a:pt x="0" y="2329"/>
                  </a:lnTo>
                  <a:cubicBezTo>
                    <a:pt x="0" y="2316"/>
                    <a:pt x="11" y="2305"/>
                    <a:pt x="24" y="2305"/>
                  </a:cubicBezTo>
                  <a:cubicBezTo>
                    <a:pt x="38" y="2305"/>
                    <a:pt x="48" y="2316"/>
                    <a:pt x="48" y="2329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4" name="Freeform 56"/>
            <p:cNvSpPr>
              <a:spLocks/>
            </p:cNvSpPr>
            <p:nvPr/>
          </p:nvSpPr>
          <p:spPr bwMode="auto">
            <a:xfrm>
              <a:off x="3778616" y="3969367"/>
              <a:ext cx="18608" cy="1044779"/>
            </a:xfrm>
            <a:custGeom>
              <a:avLst/>
              <a:gdLst>
                <a:gd name="T0" fmla="*/ 0 w 320"/>
                <a:gd name="T1" fmla="*/ 10608 h 11264"/>
                <a:gd name="T2" fmla="*/ 0 w 320"/>
                <a:gd name="T3" fmla="*/ 9728 h 11264"/>
                <a:gd name="T4" fmla="*/ 0 w 320"/>
                <a:gd name="T5" fmla="*/ 8736 h 11264"/>
                <a:gd name="T6" fmla="*/ 16 w 320"/>
                <a:gd name="T7" fmla="*/ 8064 h 11264"/>
                <a:gd name="T8" fmla="*/ 16 w 320"/>
                <a:gd name="T9" fmla="*/ 7440 h 11264"/>
                <a:gd name="T10" fmla="*/ 80 w 320"/>
                <a:gd name="T11" fmla="*/ 7040 h 11264"/>
                <a:gd name="T12" fmla="*/ 32 w 320"/>
                <a:gd name="T13" fmla="*/ 6672 h 11264"/>
                <a:gd name="T14" fmla="*/ 51 w 320"/>
                <a:gd name="T15" fmla="*/ 6241 h 11264"/>
                <a:gd name="T16" fmla="*/ 48 w 320"/>
                <a:gd name="T17" fmla="*/ 5840 h 11264"/>
                <a:gd name="T18" fmla="*/ 48 w 320"/>
                <a:gd name="T19" fmla="*/ 5376 h 11264"/>
                <a:gd name="T20" fmla="*/ 64 w 320"/>
                <a:gd name="T21" fmla="*/ 5024 h 11264"/>
                <a:gd name="T22" fmla="*/ 64 w 320"/>
                <a:gd name="T23" fmla="*/ 4544 h 11264"/>
                <a:gd name="T24" fmla="*/ 80 w 320"/>
                <a:gd name="T25" fmla="*/ 4192 h 11264"/>
                <a:gd name="T26" fmla="*/ 96 w 320"/>
                <a:gd name="T27" fmla="*/ 3824 h 11264"/>
                <a:gd name="T28" fmla="*/ 99 w 320"/>
                <a:gd name="T29" fmla="*/ 3393 h 11264"/>
                <a:gd name="T30" fmla="*/ 160 w 320"/>
                <a:gd name="T31" fmla="*/ 3312 h 11264"/>
                <a:gd name="T32" fmla="*/ 160 w 320"/>
                <a:gd name="T33" fmla="*/ 2848 h 11264"/>
                <a:gd name="T34" fmla="*/ 128 w 320"/>
                <a:gd name="T35" fmla="*/ 2688 h 11264"/>
                <a:gd name="T36" fmla="*/ 176 w 320"/>
                <a:gd name="T37" fmla="*/ 2528 h 11264"/>
                <a:gd name="T38" fmla="*/ 240 w 320"/>
                <a:gd name="T39" fmla="*/ 2272 h 11264"/>
                <a:gd name="T40" fmla="*/ 240 w 320"/>
                <a:gd name="T41" fmla="*/ 2112 h 11264"/>
                <a:gd name="T42" fmla="*/ 208 w 320"/>
                <a:gd name="T43" fmla="*/ 2224 h 11264"/>
                <a:gd name="T44" fmla="*/ 208 w 320"/>
                <a:gd name="T45" fmla="*/ 2064 h 11264"/>
                <a:gd name="T46" fmla="*/ 160 w 320"/>
                <a:gd name="T47" fmla="*/ 1920 h 11264"/>
                <a:gd name="T48" fmla="*/ 224 w 320"/>
                <a:gd name="T49" fmla="*/ 1904 h 11264"/>
                <a:gd name="T50" fmla="*/ 176 w 320"/>
                <a:gd name="T51" fmla="*/ 1760 h 11264"/>
                <a:gd name="T52" fmla="*/ 192 w 320"/>
                <a:gd name="T53" fmla="*/ 1600 h 11264"/>
                <a:gd name="T54" fmla="*/ 288 w 320"/>
                <a:gd name="T55" fmla="*/ 720 h 11264"/>
                <a:gd name="T56" fmla="*/ 208 w 320"/>
                <a:gd name="T57" fmla="*/ 208 h 11264"/>
                <a:gd name="T58" fmla="*/ 224 w 320"/>
                <a:gd name="T59" fmla="*/ 96 h 11264"/>
                <a:gd name="T60" fmla="*/ 320 w 320"/>
                <a:gd name="T61" fmla="*/ 48 h 11264"/>
                <a:gd name="T62" fmla="*/ 304 w 320"/>
                <a:gd name="T63" fmla="*/ 256 h 11264"/>
                <a:gd name="T64" fmla="*/ 302 w 320"/>
                <a:gd name="T65" fmla="*/ 848 h 11264"/>
                <a:gd name="T66" fmla="*/ 288 w 320"/>
                <a:gd name="T67" fmla="*/ 1184 h 11264"/>
                <a:gd name="T68" fmla="*/ 272 w 320"/>
                <a:gd name="T69" fmla="*/ 1552 h 11264"/>
                <a:gd name="T70" fmla="*/ 176 w 320"/>
                <a:gd name="T71" fmla="*/ 1856 h 11264"/>
                <a:gd name="T72" fmla="*/ 256 w 320"/>
                <a:gd name="T73" fmla="*/ 2016 h 11264"/>
                <a:gd name="T74" fmla="*/ 256 w 320"/>
                <a:gd name="T75" fmla="*/ 2064 h 11264"/>
                <a:gd name="T76" fmla="*/ 144 w 320"/>
                <a:gd name="T77" fmla="*/ 2176 h 11264"/>
                <a:gd name="T78" fmla="*/ 240 w 320"/>
                <a:gd name="T79" fmla="*/ 2272 h 11264"/>
                <a:gd name="T80" fmla="*/ 224 w 320"/>
                <a:gd name="T81" fmla="*/ 2432 h 11264"/>
                <a:gd name="T82" fmla="*/ 224 w 320"/>
                <a:gd name="T83" fmla="*/ 2896 h 11264"/>
                <a:gd name="T84" fmla="*/ 208 w 320"/>
                <a:gd name="T85" fmla="*/ 3056 h 11264"/>
                <a:gd name="T86" fmla="*/ 208 w 320"/>
                <a:gd name="T87" fmla="*/ 3312 h 11264"/>
                <a:gd name="T88" fmla="*/ 192 w 320"/>
                <a:gd name="T89" fmla="*/ 3664 h 11264"/>
                <a:gd name="T90" fmla="*/ 176 w 320"/>
                <a:gd name="T91" fmla="*/ 4032 h 11264"/>
                <a:gd name="T92" fmla="*/ 160 w 320"/>
                <a:gd name="T93" fmla="*/ 4400 h 11264"/>
                <a:gd name="T94" fmla="*/ 160 w 320"/>
                <a:gd name="T95" fmla="*/ 4864 h 11264"/>
                <a:gd name="T96" fmla="*/ 160 w 320"/>
                <a:gd name="T97" fmla="*/ 5328 h 11264"/>
                <a:gd name="T98" fmla="*/ 144 w 320"/>
                <a:gd name="T99" fmla="*/ 5696 h 11264"/>
                <a:gd name="T100" fmla="*/ 144 w 320"/>
                <a:gd name="T101" fmla="*/ 6160 h 11264"/>
                <a:gd name="T102" fmla="*/ 128 w 320"/>
                <a:gd name="T103" fmla="*/ 6512 h 11264"/>
                <a:gd name="T104" fmla="*/ 128 w 320"/>
                <a:gd name="T105" fmla="*/ 6976 h 11264"/>
                <a:gd name="T106" fmla="*/ 112 w 320"/>
                <a:gd name="T107" fmla="*/ 7296 h 11264"/>
                <a:gd name="T108" fmla="*/ 112 w 320"/>
                <a:gd name="T109" fmla="*/ 7760 h 11264"/>
                <a:gd name="T110" fmla="*/ 110 w 320"/>
                <a:gd name="T111" fmla="*/ 8608 h 11264"/>
                <a:gd name="T112" fmla="*/ 96 w 320"/>
                <a:gd name="T113" fmla="*/ 9408 h 11264"/>
                <a:gd name="T114" fmla="*/ 96 w 320"/>
                <a:gd name="T115" fmla="*/ 10288 h 11264"/>
                <a:gd name="T116" fmla="*/ 96 w 320"/>
                <a:gd name="T117" fmla="*/ 11120 h 11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0" h="11264">
                  <a:moveTo>
                    <a:pt x="0" y="11216"/>
                  </a:moveTo>
                  <a:lnTo>
                    <a:pt x="0" y="11168"/>
                  </a:lnTo>
                  <a:lnTo>
                    <a:pt x="0" y="11120"/>
                  </a:lnTo>
                  <a:lnTo>
                    <a:pt x="0" y="11024"/>
                  </a:lnTo>
                  <a:lnTo>
                    <a:pt x="0" y="10960"/>
                  </a:lnTo>
                  <a:lnTo>
                    <a:pt x="0" y="10912"/>
                  </a:lnTo>
                  <a:lnTo>
                    <a:pt x="0" y="10816"/>
                  </a:lnTo>
                  <a:lnTo>
                    <a:pt x="0" y="10704"/>
                  </a:lnTo>
                  <a:lnTo>
                    <a:pt x="0" y="10608"/>
                  </a:lnTo>
                  <a:lnTo>
                    <a:pt x="0" y="10496"/>
                  </a:lnTo>
                  <a:lnTo>
                    <a:pt x="0" y="10400"/>
                  </a:lnTo>
                  <a:lnTo>
                    <a:pt x="0" y="10288"/>
                  </a:lnTo>
                  <a:lnTo>
                    <a:pt x="0" y="10192"/>
                  </a:lnTo>
                  <a:lnTo>
                    <a:pt x="0" y="10080"/>
                  </a:lnTo>
                  <a:lnTo>
                    <a:pt x="0" y="9984"/>
                  </a:lnTo>
                  <a:lnTo>
                    <a:pt x="0" y="9936"/>
                  </a:lnTo>
                  <a:lnTo>
                    <a:pt x="0" y="9824"/>
                  </a:lnTo>
                  <a:lnTo>
                    <a:pt x="0" y="9728"/>
                  </a:lnTo>
                  <a:lnTo>
                    <a:pt x="0" y="9616"/>
                  </a:lnTo>
                  <a:lnTo>
                    <a:pt x="0" y="9520"/>
                  </a:lnTo>
                  <a:lnTo>
                    <a:pt x="0" y="9408"/>
                  </a:lnTo>
                  <a:lnTo>
                    <a:pt x="0" y="9312"/>
                  </a:lnTo>
                  <a:lnTo>
                    <a:pt x="0" y="9200"/>
                  </a:lnTo>
                  <a:lnTo>
                    <a:pt x="0" y="9104"/>
                  </a:lnTo>
                  <a:lnTo>
                    <a:pt x="0" y="8944"/>
                  </a:lnTo>
                  <a:lnTo>
                    <a:pt x="0" y="8848"/>
                  </a:lnTo>
                  <a:lnTo>
                    <a:pt x="0" y="8736"/>
                  </a:lnTo>
                  <a:lnTo>
                    <a:pt x="0" y="8640"/>
                  </a:lnTo>
                  <a:cubicBezTo>
                    <a:pt x="0" y="8635"/>
                    <a:pt x="1" y="8630"/>
                    <a:pt x="3" y="8625"/>
                  </a:cubicBezTo>
                  <a:lnTo>
                    <a:pt x="19" y="8577"/>
                  </a:lnTo>
                  <a:lnTo>
                    <a:pt x="16" y="8592"/>
                  </a:lnTo>
                  <a:lnTo>
                    <a:pt x="16" y="8480"/>
                  </a:lnTo>
                  <a:lnTo>
                    <a:pt x="16" y="8384"/>
                  </a:lnTo>
                  <a:lnTo>
                    <a:pt x="16" y="8272"/>
                  </a:lnTo>
                  <a:lnTo>
                    <a:pt x="16" y="8176"/>
                  </a:lnTo>
                  <a:lnTo>
                    <a:pt x="16" y="8064"/>
                  </a:lnTo>
                  <a:lnTo>
                    <a:pt x="16" y="7920"/>
                  </a:lnTo>
                  <a:lnTo>
                    <a:pt x="16" y="7808"/>
                  </a:lnTo>
                  <a:lnTo>
                    <a:pt x="16" y="7760"/>
                  </a:lnTo>
                  <a:lnTo>
                    <a:pt x="16" y="7712"/>
                  </a:lnTo>
                  <a:lnTo>
                    <a:pt x="16" y="7648"/>
                  </a:lnTo>
                  <a:lnTo>
                    <a:pt x="16" y="7600"/>
                  </a:lnTo>
                  <a:lnTo>
                    <a:pt x="16" y="7552"/>
                  </a:lnTo>
                  <a:lnTo>
                    <a:pt x="16" y="7504"/>
                  </a:lnTo>
                  <a:lnTo>
                    <a:pt x="16" y="7440"/>
                  </a:lnTo>
                  <a:lnTo>
                    <a:pt x="16" y="7392"/>
                  </a:lnTo>
                  <a:lnTo>
                    <a:pt x="16" y="7344"/>
                  </a:lnTo>
                  <a:lnTo>
                    <a:pt x="16" y="7296"/>
                  </a:lnTo>
                  <a:lnTo>
                    <a:pt x="16" y="7248"/>
                  </a:lnTo>
                  <a:lnTo>
                    <a:pt x="16" y="7184"/>
                  </a:lnTo>
                  <a:lnTo>
                    <a:pt x="16" y="7136"/>
                  </a:lnTo>
                  <a:lnTo>
                    <a:pt x="16" y="7088"/>
                  </a:lnTo>
                  <a:cubicBezTo>
                    <a:pt x="16" y="7062"/>
                    <a:pt x="38" y="7040"/>
                    <a:pt x="64" y="7040"/>
                  </a:cubicBezTo>
                  <a:lnTo>
                    <a:pt x="80" y="7040"/>
                  </a:lnTo>
                  <a:lnTo>
                    <a:pt x="32" y="7088"/>
                  </a:lnTo>
                  <a:lnTo>
                    <a:pt x="32" y="7040"/>
                  </a:lnTo>
                  <a:lnTo>
                    <a:pt x="32" y="6976"/>
                  </a:lnTo>
                  <a:lnTo>
                    <a:pt x="32" y="6928"/>
                  </a:lnTo>
                  <a:lnTo>
                    <a:pt x="32" y="6880"/>
                  </a:lnTo>
                  <a:lnTo>
                    <a:pt x="32" y="6832"/>
                  </a:lnTo>
                  <a:lnTo>
                    <a:pt x="32" y="6768"/>
                  </a:lnTo>
                  <a:lnTo>
                    <a:pt x="32" y="6720"/>
                  </a:lnTo>
                  <a:lnTo>
                    <a:pt x="32" y="6672"/>
                  </a:lnTo>
                  <a:lnTo>
                    <a:pt x="32" y="6624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68"/>
                  </a:lnTo>
                  <a:lnTo>
                    <a:pt x="32" y="6304"/>
                  </a:lnTo>
                  <a:cubicBezTo>
                    <a:pt x="32" y="6299"/>
                    <a:pt x="33" y="6294"/>
                    <a:pt x="35" y="6289"/>
                  </a:cubicBezTo>
                  <a:lnTo>
                    <a:pt x="51" y="6241"/>
                  </a:lnTo>
                  <a:lnTo>
                    <a:pt x="48" y="6256"/>
                  </a:lnTo>
                  <a:lnTo>
                    <a:pt x="48" y="6208"/>
                  </a:lnTo>
                  <a:lnTo>
                    <a:pt x="48" y="6160"/>
                  </a:lnTo>
                  <a:lnTo>
                    <a:pt x="48" y="6096"/>
                  </a:lnTo>
                  <a:lnTo>
                    <a:pt x="48" y="6048"/>
                  </a:lnTo>
                  <a:lnTo>
                    <a:pt x="48" y="6000"/>
                  </a:lnTo>
                  <a:lnTo>
                    <a:pt x="48" y="5952"/>
                  </a:lnTo>
                  <a:lnTo>
                    <a:pt x="48" y="5888"/>
                  </a:lnTo>
                  <a:lnTo>
                    <a:pt x="48" y="5840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96"/>
                  </a:lnTo>
                  <a:lnTo>
                    <a:pt x="48" y="5632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24"/>
                  </a:lnTo>
                  <a:lnTo>
                    <a:pt x="48" y="5376"/>
                  </a:lnTo>
                  <a:cubicBezTo>
                    <a:pt x="48" y="5371"/>
                    <a:pt x="49" y="5366"/>
                    <a:pt x="51" y="5361"/>
                  </a:cubicBezTo>
                  <a:lnTo>
                    <a:pt x="67" y="5313"/>
                  </a:lnTo>
                  <a:lnTo>
                    <a:pt x="64" y="5328"/>
                  </a:lnTo>
                  <a:lnTo>
                    <a:pt x="64" y="5280"/>
                  </a:lnTo>
                  <a:lnTo>
                    <a:pt x="64" y="5216"/>
                  </a:lnTo>
                  <a:lnTo>
                    <a:pt x="64" y="5168"/>
                  </a:lnTo>
                  <a:lnTo>
                    <a:pt x="64" y="5120"/>
                  </a:lnTo>
                  <a:lnTo>
                    <a:pt x="64" y="5072"/>
                  </a:lnTo>
                  <a:lnTo>
                    <a:pt x="64" y="5024"/>
                  </a:lnTo>
                  <a:lnTo>
                    <a:pt x="64" y="4960"/>
                  </a:lnTo>
                  <a:lnTo>
                    <a:pt x="64" y="4912"/>
                  </a:lnTo>
                  <a:lnTo>
                    <a:pt x="64" y="4864"/>
                  </a:lnTo>
                  <a:lnTo>
                    <a:pt x="64" y="4816"/>
                  </a:lnTo>
                  <a:lnTo>
                    <a:pt x="64" y="4752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608"/>
                  </a:lnTo>
                  <a:lnTo>
                    <a:pt x="64" y="4544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400"/>
                  </a:lnTo>
                  <a:cubicBezTo>
                    <a:pt x="64" y="4397"/>
                    <a:pt x="65" y="4393"/>
                    <a:pt x="66" y="4389"/>
                  </a:cubicBezTo>
                  <a:lnTo>
                    <a:pt x="82" y="4325"/>
                  </a:lnTo>
                  <a:lnTo>
                    <a:pt x="80" y="4336"/>
                  </a:lnTo>
                  <a:lnTo>
                    <a:pt x="80" y="4288"/>
                  </a:lnTo>
                  <a:lnTo>
                    <a:pt x="80" y="4240"/>
                  </a:lnTo>
                  <a:lnTo>
                    <a:pt x="80" y="4192"/>
                  </a:lnTo>
                  <a:lnTo>
                    <a:pt x="80" y="4144"/>
                  </a:lnTo>
                  <a:lnTo>
                    <a:pt x="80" y="4080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36"/>
                  </a:lnTo>
                  <a:lnTo>
                    <a:pt x="80" y="3872"/>
                  </a:lnTo>
                  <a:cubicBezTo>
                    <a:pt x="80" y="3867"/>
                    <a:pt x="81" y="3862"/>
                    <a:pt x="83" y="3857"/>
                  </a:cubicBezTo>
                  <a:lnTo>
                    <a:pt x="99" y="3809"/>
                  </a:lnTo>
                  <a:lnTo>
                    <a:pt x="96" y="3824"/>
                  </a:lnTo>
                  <a:lnTo>
                    <a:pt x="96" y="3776"/>
                  </a:lnTo>
                  <a:lnTo>
                    <a:pt x="96" y="3728"/>
                  </a:lnTo>
                  <a:lnTo>
                    <a:pt x="96" y="3664"/>
                  </a:lnTo>
                  <a:lnTo>
                    <a:pt x="96" y="3616"/>
                  </a:lnTo>
                  <a:lnTo>
                    <a:pt x="96" y="3568"/>
                  </a:lnTo>
                  <a:lnTo>
                    <a:pt x="96" y="3520"/>
                  </a:lnTo>
                  <a:lnTo>
                    <a:pt x="96" y="3472"/>
                  </a:lnTo>
                  <a:lnTo>
                    <a:pt x="96" y="3408"/>
                  </a:lnTo>
                  <a:cubicBezTo>
                    <a:pt x="96" y="3403"/>
                    <a:pt x="97" y="3398"/>
                    <a:pt x="99" y="3393"/>
                  </a:cubicBezTo>
                  <a:lnTo>
                    <a:pt x="115" y="3345"/>
                  </a:lnTo>
                  <a:lnTo>
                    <a:pt x="112" y="3360"/>
                  </a:lnTo>
                  <a:lnTo>
                    <a:pt x="112" y="3312"/>
                  </a:lnTo>
                  <a:lnTo>
                    <a:pt x="112" y="3264"/>
                  </a:lnTo>
                  <a:lnTo>
                    <a:pt x="112" y="3200"/>
                  </a:lnTo>
                  <a:cubicBezTo>
                    <a:pt x="112" y="3174"/>
                    <a:pt x="134" y="3152"/>
                    <a:pt x="160" y="3152"/>
                  </a:cubicBezTo>
                  <a:cubicBezTo>
                    <a:pt x="187" y="3152"/>
                    <a:pt x="208" y="3174"/>
                    <a:pt x="208" y="3200"/>
                  </a:cubicBezTo>
                  <a:lnTo>
                    <a:pt x="208" y="3264"/>
                  </a:lnTo>
                  <a:cubicBezTo>
                    <a:pt x="208" y="3291"/>
                    <a:pt x="187" y="3312"/>
                    <a:pt x="160" y="3312"/>
                  </a:cubicBezTo>
                  <a:cubicBezTo>
                    <a:pt x="134" y="3312"/>
                    <a:pt x="112" y="3291"/>
                    <a:pt x="112" y="3264"/>
                  </a:cubicBezTo>
                  <a:lnTo>
                    <a:pt x="112" y="3200"/>
                  </a:lnTo>
                  <a:lnTo>
                    <a:pt x="112" y="3152"/>
                  </a:lnTo>
                  <a:lnTo>
                    <a:pt x="112" y="3104"/>
                  </a:lnTo>
                  <a:lnTo>
                    <a:pt x="112" y="3056"/>
                  </a:lnTo>
                  <a:lnTo>
                    <a:pt x="112" y="2992"/>
                  </a:lnTo>
                  <a:lnTo>
                    <a:pt x="112" y="2944"/>
                  </a:lnTo>
                  <a:lnTo>
                    <a:pt x="112" y="2896"/>
                  </a:lnTo>
                  <a:cubicBezTo>
                    <a:pt x="112" y="2870"/>
                    <a:pt x="134" y="2848"/>
                    <a:pt x="160" y="2848"/>
                  </a:cubicBezTo>
                  <a:cubicBezTo>
                    <a:pt x="187" y="2848"/>
                    <a:pt x="208" y="2870"/>
                    <a:pt x="208" y="2896"/>
                  </a:cubicBezTo>
                  <a:lnTo>
                    <a:pt x="208" y="2944"/>
                  </a:lnTo>
                  <a:lnTo>
                    <a:pt x="115" y="2929"/>
                  </a:lnTo>
                  <a:lnTo>
                    <a:pt x="131" y="2881"/>
                  </a:lnTo>
                  <a:lnTo>
                    <a:pt x="128" y="2896"/>
                  </a:lnTo>
                  <a:lnTo>
                    <a:pt x="128" y="2848"/>
                  </a:lnTo>
                  <a:lnTo>
                    <a:pt x="128" y="2784"/>
                  </a:lnTo>
                  <a:lnTo>
                    <a:pt x="128" y="2736"/>
                  </a:lnTo>
                  <a:lnTo>
                    <a:pt x="128" y="2688"/>
                  </a:lnTo>
                  <a:lnTo>
                    <a:pt x="128" y="2640"/>
                  </a:lnTo>
                  <a:lnTo>
                    <a:pt x="128" y="2592"/>
                  </a:lnTo>
                  <a:lnTo>
                    <a:pt x="128" y="2528"/>
                  </a:lnTo>
                  <a:lnTo>
                    <a:pt x="128" y="2480"/>
                  </a:lnTo>
                  <a:lnTo>
                    <a:pt x="128" y="2432"/>
                  </a:lnTo>
                  <a:cubicBezTo>
                    <a:pt x="128" y="2406"/>
                    <a:pt x="150" y="2384"/>
                    <a:pt x="176" y="2384"/>
                  </a:cubicBezTo>
                  <a:cubicBezTo>
                    <a:pt x="203" y="2384"/>
                    <a:pt x="224" y="2406"/>
                    <a:pt x="224" y="2432"/>
                  </a:cubicBezTo>
                  <a:lnTo>
                    <a:pt x="224" y="2480"/>
                  </a:lnTo>
                  <a:cubicBezTo>
                    <a:pt x="224" y="2507"/>
                    <a:pt x="203" y="2528"/>
                    <a:pt x="176" y="2528"/>
                  </a:cubicBezTo>
                  <a:cubicBezTo>
                    <a:pt x="150" y="2528"/>
                    <a:pt x="128" y="2507"/>
                    <a:pt x="128" y="2480"/>
                  </a:cubicBezTo>
                  <a:lnTo>
                    <a:pt x="128" y="2432"/>
                  </a:lnTo>
                  <a:lnTo>
                    <a:pt x="128" y="2384"/>
                  </a:lnTo>
                  <a:cubicBezTo>
                    <a:pt x="128" y="2381"/>
                    <a:pt x="129" y="2377"/>
                    <a:pt x="130" y="2373"/>
                  </a:cubicBezTo>
                  <a:lnTo>
                    <a:pt x="146" y="2309"/>
                  </a:lnTo>
                  <a:lnTo>
                    <a:pt x="144" y="2320"/>
                  </a:lnTo>
                  <a:lnTo>
                    <a:pt x="144" y="2272"/>
                  </a:lnTo>
                  <a:cubicBezTo>
                    <a:pt x="144" y="2246"/>
                    <a:pt x="166" y="2224"/>
                    <a:pt x="192" y="2224"/>
                  </a:cubicBezTo>
                  <a:cubicBezTo>
                    <a:pt x="219" y="2224"/>
                    <a:pt x="240" y="2246"/>
                    <a:pt x="240" y="2272"/>
                  </a:cubicBezTo>
                  <a:lnTo>
                    <a:pt x="240" y="2320"/>
                  </a:lnTo>
                  <a:cubicBezTo>
                    <a:pt x="240" y="2347"/>
                    <a:pt x="219" y="2368"/>
                    <a:pt x="192" y="2368"/>
                  </a:cubicBezTo>
                  <a:cubicBezTo>
                    <a:pt x="166" y="2368"/>
                    <a:pt x="144" y="2347"/>
                    <a:pt x="144" y="2320"/>
                  </a:cubicBezTo>
                  <a:lnTo>
                    <a:pt x="144" y="2272"/>
                  </a:lnTo>
                  <a:lnTo>
                    <a:pt x="144" y="2224"/>
                  </a:lnTo>
                  <a:lnTo>
                    <a:pt x="144" y="2176"/>
                  </a:lnTo>
                  <a:lnTo>
                    <a:pt x="144" y="2112"/>
                  </a:lnTo>
                  <a:cubicBezTo>
                    <a:pt x="144" y="2086"/>
                    <a:pt x="166" y="2064"/>
                    <a:pt x="192" y="2064"/>
                  </a:cubicBezTo>
                  <a:cubicBezTo>
                    <a:pt x="219" y="2064"/>
                    <a:pt x="240" y="2086"/>
                    <a:pt x="240" y="2112"/>
                  </a:cubicBezTo>
                  <a:lnTo>
                    <a:pt x="240" y="2176"/>
                  </a:lnTo>
                  <a:lnTo>
                    <a:pt x="192" y="2128"/>
                  </a:lnTo>
                  <a:lnTo>
                    <a:pt x="208" y="2128"/>
                  </a:lnTo>
                  <a:lnTo>
                    <a:pt x="160" y="2176"/>
                  </a:lnTo>
                  <a:lnTo>
                    <a:pt x="160" y="2112"/>
                  </a:lnTo>
                  <a:cubicBezTo>
                    <a:pt x="160" y="2086"/>
                    <a:pt x="182" y="2064"/>
                    <a:pt x="208" y="2064"/>
                  </a:cubicBezTo>
                  <a:cubicBezTo>
                    <a:pt x="235" y="2064"/>
                    <a:pt x="256" y="2086"/>
                    <a:pt x="256" y="2112"/>
                  </a:cubicBezTo>
                  <a:lnTo>
                    <a:pt x="256" y="2176"/>
                  </a:lnTo>
                  <a:cubicBezTo>
                    <a:pt x="256" y="2203"/>
                    <a:pt x="235" y="2224"/>
                    <a:pt x="208" y="2224"/>
                  </a:cubicBezTo>
                  <a:cubicBezTo>
                    <a:pt x="182" y="2224"/>
                    <a:pt x="160" y="2203"/>
                    <a:pt x="160" y="2176"/>
                  </a:cubicBezTo>
                  <a:lnTo>
                    <a:pt x="160" y="2112"/>
                  </a:lnTo>
                  <a:lnTo>
                    <a:pt x="160" y="2064"/>
                  </a:lnTo>
                  <a:lnTo>
                    <a:pt x="160" y="2016"/>
                  </a:lnTo>
                  <a:lnTo>
                    <a:pt x="160" y="1968"/>
                  </a:lnTo>
                  <a:cubicBezTo>
                    <a:pt x="160" y="1942"/>
                    <a:pt x="182" y="1920"/>
                    <a:pt x="208" y="1920"/>
                  </a:cubicBezTo>
                  <a:cubicBezTo>
                    <a:pt x="235" y="1920"/>
                    <a:pt x="256" y="1942"/>
                    <a:pt x="256" y="1968"/>
                  </a:cubicBezTo>
                  <a:lnTo>
                    <a:pt x="256" y="2016"/>
                  </a:lnTo>
                  <a:cubicBezTo>
                    <a:pt x="256" y="2043"/>
                    <a:pt x="235" y="2064"/>
                    <a:pt x="208" y="2064"/>
                  </a:cubicBezTo>
                  <a:cubicBezTo>
                    <a:pt x="182" y="2064"/>
                    <a:pt x="160" y="2043"/>
                    <a:pt x="160" y="2016"/>
                  </a:cubicBezTo>
                  <a:lnTo>
                    <a:pt x="160" y="1968"/>
                  </a:lnTo>
                  <a:cubicBezTo>
                    <a:pt x="160" y="1942"/>
                    <a:pt x="182" y="1920"/>
                    <a:pt x="208" y="1920"/>
                  </a:cubicBezTo>
                  <a:cubicBezTo>
                    <a:pt x="235" y="1920"/>
                    <a:pt x="256" y="1942"/>
                    <a:pt x="256" y="1968"/>
                  </a:cubicBezTo>
                  <a:lnTo>
                    <a:pt x="256" y="2016"/>
                  </a:lnTo>
                  <a:cubicBezTo>
                    <a:pt x="256" y="2043"/>
                    <a:pt x="235" y="2064"/>
                    <a:pt x="208" y="2064"/>
                  </a:cubicBezTo>
                  <a:cubicBezTo>
                    <a:pt x="182" y="2064"/>
                    <a:pt x="160" y="2043"/>
                    <a:pt x="160" y="2016"/>
                  </a:cubicBezTo>
                  <a:lnTo>
                    <a:pt x="160" y="1968"/>
                  </a:lnTo>
                  <a:lnTo>
                    <a:pt x="160" y="1920"/>
                  </a:lnTo>
                  <a:lnTo>
                    <a:pt x="160" y="1856"/>
                  </a:lnTo>
                  <a:cubicBezTo>
                    <a:pt x="160" y="1830"/>
                    <a:pt x="182" y="1808"/>
                    <a:pt x="208" y="1808"/>
                  </a:cubicBezTo>
                  <a:lnTo>
                    <a:pt x="224" y="1808"/>
                  </a:lnTo>
                  <a:lnTo>
                    <a:pt x="176" y="1856"/>
                  </a:lnTo>
                  <a:lnTo>
                    <a:pt x="176" y="1808"/>
                  </a:lnTo>
                  <a:cubicBezTo>
                    <a:pt x="176" y="1782"/>
                    <a:pt x="198" y="1760"/>
                    <a:pt x="224" y="1760"/>
                  </a:cubicBezTo>
                  <a:cubicBezTo>
                    <a:pt x="251" y="1760"/>
                    <a:pt x="272" y="1782"/>
                    <a:pt x="272" y="1808"/>
                  </a:cubicBezTo>
                  <a:lnTo>
                    <a:pt x="272" y="1856"/>
                  </a:lnTo>
                  <a:cubicBezTo>
                    <a:pt x="272" y="1883"/>
                    <a:pt x="251" y="1904"/>
                    <a:pt x="224" y="1904"/>
                  </a:cubicBezTo>
                  <a:cubicBezTo>
                    <a:pt x="198" y="1904"/>
                    <a:pt x="176" y="1883"/>
                    <a:pt x="176" y="1856"/>
                  </a:cubicBezTo>
                  <a:lnTo>
                    <a:pt x="176" y="1808"/>
                  </a:lnTo>
                  <a:cubicBezTo>
                    <a:pt x="176" y="1782"/>
                    <a:pt x="198" y="1760"/>
                    <a:pt x="224" y="1760"/>
                  </a:cubicBezTo>
                  <a:cubicBezTo>
                    <a:pt x="251" y="1760"/>
                    <a:pt x="272" y="1782"/>
                    <a:pt x="272" y="1808"/>
                  </a:cubicBezTo>
                  <a:lnTo>
                    <a:pt x="272" y="1856"/>
                  </a:lnTo>
                  <a:cubicBezTo>
                    <a:pt x="272" y="1883"/>
                    <a:pt x="251" y="1904"/>
                    <a:pt x="224" y="1904"/>
                  </a:cubicBezTo>
                  <a:cubicBezTo>
                    <a:pt x="198" y="1904"/>
                    <a:pt x="176" y="1883"/>
                    <a:pt x="176" y="1856"/>
                  </a:cubicBezTo>
                  <a:lnTo>
                    <a:pt x="176" y="1808"/>
                  </a:lnTo>
                  <a:lnTo>
                    <a:pt x="176" y="1760"/>
                  </a:lnTo>
                  <a:lnTo>
                    <a:pt x="176" y="1648"/>
                  </a:lnTo>
                  <a:lnTo>
                    <a:pt x="176" y="1552"/>
                  </a:lnTo>
                  <a:lnTo>
                    <a:pt x="176" y="1504"/>
                  </a:lnTo>
                  <a:cubicBezTo>
                    <a:pt x="176" y="1478"/>
                    <a:pt x="198" y="1456"/>
                    <a:pt x="224" y="1456"/>
                  </a:cubicBezTo>
                  <a:cubicBezTo>
                    <a:pt x="251" y="1456"/>
                    <a:pt x="272" y="1478"/>
                    <a:pt x="272" y="1504"/>
                  </a:cubicBezTo>
                  <a:lnTo>
                    <a:pt x="272" y="1600"/>
                  </a:lnTo>
                  <a:lnTo>
                    <a:pt x="224" y="1552"/>
                  </a:lnTo>
                  <a:lnTo>
                    <a:pt x="240" y="1552"/>
                  </a:lnTo>
                  <a:lnTo>
                    <a:pt x="192" y="1600"/>
                  </a:lnTo>
                  <a:lnTo>
                    <a:pt x="192" y="1344"/>
                  </a:lnTo>
                  <a:lnTo>
                    <a:pt x="192" y="1296"/>
                  </a:lnTo>
                  <a:lnTo>
                    <a:pt x="192" y="1184"/>
                  </a:lnTo>
                  <a:lnTo>
                    <a:pt x="192" y="880"/>
                  </a:lnTo>
                  <a:lnTo>
                    <a:pt x="192" y="720"/>
                  </a:lnTo>
                  <a:lnTo>
                    <a:pt x="192" y="672"/>
                  </a:lnTo>
                  <a:cubicBezTo>
                    <a:pt x="192" y="646"/>
                    <a:pt x="214" y="624"/>
                    <a:pt x="240" y="624"/>
                  </a:cubicBezTo>
                  <a:cubicBezTo>
                    <a:pt x="267" y="624"/>
                    <a:pt x="288" y="646"/>
                    <a:pt x="288" y="672"/>
                  </a:cubicBezTo>
                  <a:lnTo>
                    <a:pt x="288" y="720"/>
                  </a:lnTo>
                  <a:lnTo>
                    <a:pt x="288" y="880"/>
                  </a:lnTo>
                  <a:lnTo>
                    <a:pt x="195" y="865"/>
                  </a:lnTo>
                  <a:lnTo>
                    <a:pt x="211" y="817"/>
                  </a:lnTo>
                  <a:lnTo>
                    <a:pt x="208" y="832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208" y="560"/>
                  </a:lnTo>
                  <a:lnTo>
                    <a:pt x="208" y="256"/>
                  </a:lnTo>
                  <a:lnTo>
                    <a:pt x="208" y="208"/>
                  </a:lnTo>
                  <a:cubicBezTo>
                    <a:pt x="208" y="182"/>
                    <a:pt x="230" y="160"/>
                    <a:pt x="256" y="160"/>
                  </a:cubicBezTo>
                  <a:cubicBezTo>
                    <a:pt x="283" y="160"/>
                    <a:pt x="304" y="182"/>
                    <a:pt x="304" y="208"/>
                  </a:cubicBezTo>
                  <a:lnTo>
                    <a:pt x="304" y="256"/>
                  </a:lnTo>
                  <a:cubicBezTo>
                    <a:pt x="304" y="283"/>
                    <a:pt x="283" y="304"/>
                    <a:pt x="256" y="304"/>
                  </a:cubicBezTo>
                  <a:cubicBezTo>
                    <a:pt x="230" y="304"/>
                    <a:pt x="208" y="283"/>
                    <a:pt x="208" y="256"/>
                  </a:cubicBezTo>
                  <a:lnTo>
                    <a:pt x="208" y="96"/>
                  </a:lnTo>
                  <a:cubicBezTo>
                    <a:pt x="208" y="70"/>
                    <a:pt x="230" y="48"/>
                    <a:pt x="256" y="48"/>
                  </a:cubicBezTo>
                  <a:lnTo>
                    <a:pt x="272" y="48"/>
                  </a:lnTo>
                  <a:lnTo>
                    <a:pt x="224" y="96"/>
                  </a:lnTo>
                  <a:lnTo>
                    <a:pt x="224" y="48"/>
                  </a:lnTo>
                  <a:cubicBezTo>
                    <a:pt x="224" y="22"/>
                    <a:pt x="246" y="0"/>
                    <a:pt x="272" y="0"/>
                  </a:cubicBezTo>
                  <a:cubicBezTo>
                    <a:pt x="299" y="0"/>
                    <a:pt x="320" y="22"/>
                    <a:pt x="320" y="48"/>
                  </a:cubicBezTo>
                  <a:lnTo>
                    <a:pt x="320" y="96"/>
                  </a:lnTo>
                  <a:cubicBezTo>
                    <a:pt x="320" y="123"/>
                    <a:pt x="299" y="144"/>
                    <a:pt x="272" y="144"/>
                  </a:cubicBezTo>
                  <a:cubicBezTo>
                    <a:pt x="246" y="144"/>
                    <a:pt x="224" y="123"/>
                    <a:pt x="224" y="96"/>
                  </a:cubicBezTo>
                  <a:lnTo>
                    <a:pt x="224" y="48"/>
                  </a:lnTo>
                  <a:cubicBezTo>
                    <a:pt x="224" y="22"/>
                    <a:pt x="246" y="0"/>
                    <a:pt x="272" y="0"/>
                  </a:cubicBezTo>
                  <a:cubicBezTo>
                    <a:pt x="299" y="0"/>
                    <a:pt x="320" y="22"/>
                    <a:pt x="320" y="48"/>
                  </a:cubicBezTo>
                  <a:lnTo>
                    <a:pt x="320" y="96"/>
                  </a:lnTo>
                  <a:lnTo>
                    <a:pt x="224" y="96"/>
                  </a:lnTo>
                  <a:lnTo>
                    <a:pt x="224" y="48"/>
                  </a:lnTo>
                  <a:lnTo>
                    <a:pt x="320" y="48"/>
                  </a:lnTo>
                  <a:lnTo>
                    <a:pt x="320" y="96"/>
                  </a:lnTo>
                  <a:cubicBezTo>
                    <a:pt x="320" y="123"/>
                    <a:pt x="299" y="144"/>
                    <a:pt x="272" y="144"/>
                  </a:cubicBezTo>
                  <a:lnTo>
                    <a:pt x="256" y="144"/>
                  </a:lnTo>
                  <a:lnTo>
                    <a:pt x="304" y="96"/>
                  </a:lnTo>
                  <a:lnTo>
                    <a:pt x="304" y="256"/>
                  </a:lnTo>
                  <a:lnTo>
                    <a:pt x="208" y="256"/>
                  </a:lnTo>
                  <a:lnTo>
                    <a:pt x="208" y="208"/>
                  </a:lnTo>
                  <a:lnTo>
                    <a:pt x="304" y="208"/>
                  </a:lnTo>
                  <a:lnTo>
                    <a:pt x="304" y="256"/>
                  </a:lnTo>
                  <a:lnTo>
                    <a:pt x="304" y="560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32"/>
                  </a:lnTo>
                  <a:cubicBezTo>
                    <a:pt x="304" y="838"/>
                    <a:pt x="304" y="843"/>
                    <a:pt x="302" y="848"/>
                  </a:cubicBezTo>
                  <a:lnTo>
                    <a:pt x="286" y="896"/>
                  </a:lnTo>
                  <a:cubicBezTo>
                    <a:pt x="279" y="918"/>
                    <a:pt x="256" y="932"/>
                    <a:pt x="233" y="928"/>
                  </a:cubicBezTo>
                  <a:cubicBezTo>
                    <a:pt x="210" y="924"/>
                    <a:pt x="192" y="904"/>
                    <a:pt x="192" y="880"/>
                  </a:cubicBezTo>
                  <a:lnTo>
                    <a:pt x="192" y="720"/>
                  </a:lnTo>
                  <a:lnTo>
                    <a:pt x="192" y="672"/>
                  </a:lnTo>
                  <a:lnTo>
                    <a:pt x="288" y="672"/>
                  </a:lnTo>
                  <a:lnTo>
                    <a:pt x="288" y="720"/>
                  </a:lnTo>
                  <a:lnTo>
                    <a:pt x="288" y="880"/>
                  </a:lnTo>
                  <a:lnTo>
                    <a:pt x="288" y="1184"/>
                  </a:lnTo>
                  <a:lnTo>
                    <a:pt x="288" y="1296"/>
                  </a:lnTo>
                  <a:lnTo>
                    <a:pt x="288" y="1344"/>
                  </a:lnTo>
                  <a:lnTo>
                    <a:pt x="288" y="1600"/>
                  </a:lnTo>
                  <a:cubicBezTo>
                    <a:pt x="288" y="1627"/>
                    <a:pt x="267" y="1648"/>
                    <a:pt x="240" y="1648"/>
                  </a:cubicBezTo>
                  <a:lnTo>
                    <a:pt x="224" y="1648"/>
                  </a:lnTo>
                  <a:cubicBezTo>
                    <a:pt x="198" y="1648"/>
                    <a:pt x="176" y="1627"/>
                    <a:pt x="176" y="1600"/>
                  </a:cubicBezTo>
                  <a:lnTo>
                    <a:pt x="176" y="1504"/>
                  </a:lnTo>
                  <a:lnTo>
                    <a:pt x="272" y="1504"/>
                  </a:lnTo>
                  <a:lnTo>
                    <a:pt x="272" y="1552"/>
                  </a:lnTo>
                  <a:lnTo>
                    <a:pt x="272" y="1648"/>
                  </a:lnTo>
                  <a:lnTo>
                    <a:pt x="272" y="1760"/>
                  </a:lnTo>
                  <a:lnTo>
                    <a:pt x="272" y="1808"/>
                  </a:lnTo>
                  <a:lnTo>
                    <a:pt x="272" y="1856"/>
                  </a:lnTo>
                  <a:lnTo>
                    <a:pt x="176" y="1856"/>
                  </a:lnTo>
                  <a:lnTo>
                    <a:pt x="176" y="1808"/>
                  </a:lnTo>
                  <a:lnTo>
                    <a:pt x="272" y="1808"/>
                  </a:lnTo>
                  <a:lnTo>
                    <a:pt x="272" y="1856"/>
                  </a:lnTo>
                  <a:lnTo>
                    <a:pt x="176" y="1856"/>
                  </a:lnTo>
                  <a:lnTo>
                    <a:pt x="176" y="1808"/>
                  </a:lnTo>
                  <a:lnTo>
                    <a:pt x="272" y="1808"/>
                  </a:lnTo>
                  <a:lnTo>
                    <a:pt x="272" y="1856"/>
                  </a:lnTo>
                  <a:cubicBezTo>
                    <a:pt x="272" y="1883"/>
                    <a:pt x="251" y="1904"/>
                    <a:pt x="224" y="1904"/>
                  </a:cubicBezTo>
                  <a:lnTo>
                    <a:pt x="208" y="1904"/>
                  </a:lnTo>
                  <a:lnTo>
                    <a:pt x="256" y="1856"/>
                  </a:lnTo>
                  <a:lnTo>
                    <a:pt x="256" y="1920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160" y="2016"/>
                  </a:lnTo>
                  <a:lnTo>
                    <a:pt x="160" y="1968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160" y="2016"/>
                  </a:lnTo>
                  <a:lnTo>
                    <a:pt x="160" y="1968"/>
                  </a:lnTo>
                  <a:lnTo>
                    <a:pt x="256" y="1968"/>
                  </a:lnTo>
                  <a:lnTo>
                    <a:pt x="256" y="2016"/>
                  </a:lnTo>
                  <a:lnTo>
                    <a:pt x="256" y="2064"/>
                  </a:lnTo>
                  <a:lnTo>
                    <a:pt x="256" y="2112"/>
                  </a:lnTo>
                  <a:lnTo>
                    <a:pt x="256" y="2176"/>
                  </a:lnTo>
                  <a:lnTo>
                    <a:pt x="160" y="2176"/>
                  </a:lnTo>
                  <a:lnTo>
                    <a:pt x="160" y="2112"/>
                  </a:lnTo>
                  <a:lnTo>
                    <a:pt x="256" y="2112"/>
                  </a:lnTo>
                  <a:lnTo>
                    <a:pt x="256" y="2176"/>
                  </a:lnTo>
                  <a:cubicBezTo>
                    <a:pt x="256" y="2203"/>
                    <a:pt x="235" y="2224"/>
                    <a:pt x="208" y="2224"/>
                  </a:cubicBezTo>
                  <a:lnTo>
                    <a:pt x="192" y="2224"/>
                  </a:lnTo>
                  <a:cubicBezTo>
                    <a:pt x="166" y="2224"/>
                    <a:pt x="144" y="2203"/>
                    <a:pt x="144" y="2176"/>
                  </a:cubicBezTo>
                  <a:lnTo>
                    <a:pt x="144" y="2112"/>
                  </a:lnTo>
                  <a:lnTo>
                    <a:pt x="240" y="2112"/>
                  </a:lnTo>
                  <a:lnTo>
                    <a:pt x="240" y="2176"/>
                  </a:lnTo>
                  <a:lnTo>
                    <a:pt x="240" y="2224"/>
                  </a:lnTo>
                  <a:lnTo>
                    <a:pt x="240" y="2272"/>
                  </a:lnTo>
                  <a:lnTo>
                    <a:pt x="240" y="2320"/>
                  </a:lnTo>
                  <a:lnTo>
                    <a:pt x="144" y="2320"/>
                  </a:lnTo>
                  <a:lnTo>
                    <a:pt x="144" y="2272"/>
                  </a:lnTo>
                  <a:lnTo>
                    <a:pt x="240" y="2272"/>
                  </a:lnTo>
                  <a:lnTo>
                    <a:pt x="240" y="2320"/>
                  </a:lnTo>
                  <a:cubicBezTo>
                    <a:pt x="240" y="2324"/>
                    <a:pt x="240" y="2328"/>
                    <a:pt x="239" y="2332"/>
                  </a:cubicBezTo>
                  <a:lnTo>
                    <a:pt x="223" y="2396"/>
                  </a:lnTo>
                  <a:lnTo>
                    <a:pt x="224" y="2384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28"/>
                  </a:lnTo>
                  <a:lnTo>
                    <a:pt x="224" y="2592"/>
                  </a:lnTo>
                  <a:lnTo>
                    <a:pt x="224" y="2640"/>
                  </a:lnTo>
                  <a:lnTo>
                    <a:pt x="224" y="2688"/>
                  </a:lnTo>
                  <a:lnTo>
                    <a:pt x="224" y="2736"/>
                  </a:lnTo>
                  <a:lnTo>
                    <a:pt x="224" y="2784"/>
                  </a:lnTo>
                  <a:lnTo>
                    <a:pt x="224" y="2848"/>
                  </a:lnTo>
                  <a:lnTo>
                    <a:pt x="224" y="2896"/>
                  </a:lnTo>
                  <a:cubicBezTo>
                    <a:pt x="224" y="2902"/>
                    <a:pt x="224" y="2907"/>
                    <a:pt x="222" y="2912"/>
                  </a:cubicBezTo>
                  <a:lnTo>
                    <a:pt x="206" y="2960"/>
                  </a:lnTo>
                  <a:cubicBezTo>
                    <a:pt x="199" y="2982"/>
                    <a:pt x="176" y="2996"/>
                    <a:pt x="153" y="2992"/>
                  </a:cubicBezTo>
                  <a:cubicBezTo>
                    <a:pt x="130" y="2988"/>
                    <a:pt x="112" y="2968"/>
                    <a:pt x="112" y="2944"/>
                  </a:cubicBezTo>
                  <a:lnTo>
                    <a:pt x="112" y="2896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2992"/>
                  </a:lnTo>
                  <a:lnTo>
                    <a:pt x="208" y="3056"/>
                  </a:lnTo>
                  <a:lnTo>
                    <a:pt x="208" y="3104"/>
                  </a:lnTo>
                  <a:lnTo>
                    <a:pt x="208" y="3152"/>
                  </a:lnTo>
                  <a:lnTo>
                    <a:pt x="208" y="3200"/>
                  </a:lnTo>
                  <a:lnTo>
                    <a:pt x="208" y="3264"/>
                  </a:lnTo>
                  <a:lnTo>
                    <a:pt x="112" y="3264"/>
                  </a:lnTo>
                  <a:lnTo>
                    <a:pt x="112" y="3200"/>
                  </a:lnTo>
                  <a:lnTo>
                    <a:pt x="208" y="3200"/>
                  </a:lnTo>
                  <a:lnTo>
                    <a:pt x="208" y="3264"/>
                  </a:lnTo>
                  <a:lnTo>
                    <a:pt x="208" y="3312"/>
                  </a:lnTo>
                  <a:lnTo>
                    <a:pt x="208" y="3360"/>
                  </a:lnTo>
                  <a:cubicBezTo>
                    <a:pt x="208" y="3366"/>
                    <a:pt x="208" y="3371"/>
                    <a:pt x="206" y="3376"/>
                  </a:cubicBezTo>
                  <a:lnTo>
                    <a:pt x="190" y="3424"/>
                  </a:lnTo>
                  <a:lnTo>
                    <a:pt x="192" y="3408"/>
                  </a:lnTo>
                  <a:lnTo>
                    <a:pt x="192" y="3472"/>
                  </a:lnTo>
                  <a:lnTo>
                    <a:pt x="192" y="3520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64"/>
                  </a:lnTo>
                  <a:lnTo>
                    <a:pt x="192" y="3728"/>
                  </a:lnTo>
                  <a:lnTo>
                    <a:pt x="192" y="3776"/>
                  </a:lnTo>
                  <a:lnTo>
                    <a:pt x="192" y="3824"/>
                  </a:lnTo>
                  <a:cubicBezTo>
                    <a:pt x="192" y="3830"/>
                    <a:pt x="192" y="3835"/>
                    <a:pt x="190" y="3840"/>
                  </a:cubicBezTo>
                  <a:lnTo>
                    <a:pt x="174" y="3888"/>
                  </a:lnTo>
                  <a:lnTo>
                    <a:pt x="176" y="3872"/>
                  </a:lnTo>
                  <a:lnTo>
                    <a:pt x="176" y="3936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80"/>
                  </a:lnTo>
                  <a:lnTo>
                    <a:pt x="176" y="4144"/>
                  </a:lnTo>
                  <a:lnTo>
                    <a:pt x="176" y="4192"/>
                  </a:lnTo>
                  <a:lnTo>
                    <a:pt x="176" y="4240"/>
                  </a:lnTo>
                  <a:lnTo>
                    <a:pt x="176" y="4288"/>
                  </a:lnTo>
                  <a:lnTo>
                    <a:pt x="176" y="4336"/>
                  </a:lnTo>
                  <a:cubicBezTo>
                    <a:pt x="176" y="4340"/>
                    <a:pt x="176" y="4344"/>
                    <a:pt x="175" y="4348"/>
                  </a:cubicBezTo>
                  <a:lnTo>
                    <a:pt x="159" y="4412"/>
                  </a:lnTo>
                  <a:lnTo>
                    <a:pt x="160" y="4400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608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52"/>
                  </a:lnTo>
                  <a:lnTo>
                    <a:pt x="160" y="4816"/>
                  </a:lnTo>
                  <a:lnTo>
                    <a:pt x="160" y="4864"/>
                  </a:lnTo>
                  <a:lnTo>
                    <a:pt x="160" y="4912"/>
                  </a:lnTo>
                  <a:lnTo>
                    <a:pt x="160" y="4960"/>
                  </a:lnTo>
                  <a:lnTo>
                    <a:pt x="160" y="5024"/>
                  </a:lnTo>
                  <a:lnTo>
                    <a:pt x="160" y="5072"/>
                  </a:lnTo>
                  <a:lnTo>
                    <a:pt x="160" y="5120"/>
                  </a:lnTo>
                  <a:lnTo>
                    <a:pt x="160" y="5168"/>
                  </a:lnTo>
                  <a:lnTo>
                    <a:pt x="160" y="5216"/>
                  </a:lnTo>
                  <a:lnTo>
                    <a:pt x="160" y="5280"/>
                  </a:lnTo>
                  <a:lnTo>
                    <a:pt x="160" y="5328"/>
                  </a:lnTo>
                  <a:cubicBezTo>
                    <a:pt x="160" y="5334"/>
                    <a:pt x="160" y="5339"/>
                    <a:pt x="158" y="5344"/>
                  </a:cubicBezTo>
                  <a:lnTo>
                    <a:pt x="142" y="5392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32"/>
                  </a:lnTo>
                  <a:lnTo>
                    <a:pt x="144" y="5696"/>
                  </a:lnTo>
                  <a:lnTo>
                    <a:pt x="144" y="5744"/>
                  </a:lnTo>
                  <a:lnTo>
                    <a:pt x="144" y="5792"/>
                  </a:lnTo>
                  <a:lnTo>
                    <a:pt x="144" y="5840"/>
                  </a:lnTo>
                  <a:lnTo>
                    <a:pt x="144" y="5888"/>
                  </a:lnTo>
                  <a:lnTo>
                    <a:pt x="144" y="5952"/>
                  </a:lnTo>
                  <a:lnTo>
                    <a:pt x="144" y="6000"/>
                  </a:lnTo>
                  <a:lnTo>
                    <a:pt x="144" y="6048"/>
                  </a:lnTo>
                  <a:lnTo>
                    <a:pt x="144" y="6096"/>
                  </a:lnTo>
                  <a:lnTo>
                    <a:pt x="144" y="6160"/>
                  </a:lnTo>
                  <a:lnTo>
                    <a:pt x="144" y="6208"/>
                  </a:lnTo>
                  <a:lnTo>
                    <a:pt x="144" y="6256"/>
                  </a:lnTo>
                  <a:cubicBezTo>
                    <a:pt x="144" y="6262"/>
                    <a:pt x="144" y="6267"/>
                    <a:pt x="142" y="6272"/>
                  </a:cubicBezTo>
                  <a:lnTo>
                    <a:pt x="126" y="6320"/>
                  </a:lnTo>
                  <a:lnTo>
                    <a:pt x="128" y="6304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24"/>
                  </a:lnTo>
                  <a:lnTo>
                    <a:pt x="128" y="6672"/>
                  </a:lnTo>
                  <a:lnTo>
                    <a:pt x="128" y="6720"/>
                  </a:lnTo>
                  <a:lnTo>
                    <a:pt x="128" y="6768"/>
                  </a:lnTo>
                  <a:lnTo>
                    <a:pt x="128" y="6832"/>
                  </a:lnTo>
                  <a:lnTo>
                    <a:pt x="128" y="6880"/>
                  </a:lnTo>
                  <a:lnTo>
                    <a:pt x="128" y="6928"/>
                  </a:lnTo>
                  <a:lnTo>
                    <a:pt x="128" y="6976"/>
                  </a:lnTo>
                  <a:lnTo>
                    <a:pt x="128" y="7040"/>
                  </a:lnTo>
                  <a:lnTo>
                    <a:pt x="128" y="7088"/>
                  </a:lnTo>
                  <a:cubicBezTo>
                    <a:pt x="128" y="7115"/>
                    <a:pt x="107" y="7136"/>
                    <a:pt x="80" y="7136"/>
                  </a:cubicBezTo>
                  <a:lnTo>
                    <a:pt x="64" y="7136"/>
                  </a:lnTo>
                  <a:lnTo>
                    <a:pt x="112" y="7088"/>
                  </a:lnTo>
                  <a:lnTo>
                    <a:pt x="112" y="7136"/>
                  </a:lnTo>
                  <a:lnTo>
                    <a:pt x="112" y="7184"/>
                  </a:lnTo>
                  <a:lnTo>
                    <a:pt x="112" y="7248"/>
                  </a:lnTo>
                  <a:lnTo>
                    <a:pt x="112" y="7296"/>
                  </a:lnTo>
                  <a:lnTo>
                    <a:pt x="112" y="7344"/>
                  </a:lnTo>
                  <a:lnTo>
                    <a:pt x="112" y="7392"/>
                  </a:lnTo>
                  <a:lnTo>
                    <a:pt x="112" y="7440"/>
                  </a:lnTo>
                  <a:lnTo>
                    <a:pt x="112" y="7504"/>
                  </a:lnTo>
                  <a:lnTo>
                    <a:pt x="112" y="7552"/>
                  </a:lnTo>
                  <a:lnTo>
                    <a:pt x="112" y="7600"/>
                  </a:lnTo>
                  <a:lnTo>
                    <a:pt x="112" y="7648"/>
                  </a:lnTo>
                  <a:lnTo>
                    <a:pt x="112" y="7712"/>
                  </a:lnTo>
                  <a:lnTo>
                    <a:pt x="112" y="7760"/>
                  </a:lnTo>
                  <a:lnTo>
                    <a:pt x="112" y="7808"/>
                  </a:lnTo>
                  <a:lnTo>
                    <a:pt x="112" y="7920"/>
                  </a:lnTo>
                  <a:lnTo>
                    <a:pt x="112" y="8064"/>
                  </a:lnTo>
                  <a:lnTo>
                    <a:pt x="112" y="8176"/>
                  </a:lnTo>
                  <a:lnTo>
                    <a:pt x="112" y="8272"/>
                  </a:lnTo>
                  <a:lnTo>
                    <a:pt x="112" y="8384"/>
                  </a:lnTo>
                  <a:lnTo>
                    <a:pt x="112" y="8480"/>
                  </a:lnTo>
                  <a:lnTo>
                    <a:pt x="112" y="8592"/>
                  </a:lnTo>
                  <a:cubicBezTo>
                    <a:pt x="112" y="8598"/>
                    <a:pt x="112" y="8603"/>
                    <a:pt x="110" y="8608"/>
                  </a:cubicBezTo>
                  <a:lnTo>
                    <a:pt x="94" y="8656"/>
                  </a:lnTo>
                  <a:lnTo>
                    <a:pt x="96" y="8640"/>
                  </a:lnTo>
                  <a:lnTo>
                    <a:pt x="96" y="8736"/>
                  </a:lnTo>
                  <a:lnTo>
                    <a:pt x="96" y="8848"/>
                  </a:lnTo>
                  <a:lnTo>
                    <a:pt x="96" y="8944"/>
                  </a:lnTo>
                  <a:lnTo>
                    <a:pt x="96" y="9104"/>
                  </a:lnTo>
                  <a:lnTo>
                    <a:pt x="96" y="9200"/>
                  </a:lnTo>
                  <a:lnTo>
                    <a:pt x="96" y="9312"/>
                  </a:lnTo>
                  <a:lnTo>
                    <a:pt x="96" y="9408"/>
                  </a:lnTo>
                  <a:lnTo>
                    <a:pt x="96" y="9520"/>
                  </a:lnTo>
                  <a:lnTo>
                    <a:pt x="96" y="9616"/>
                  </a:lnTo>
                  <a:lnTo>
                    <a:pt x="96" y="9728"/>
                  </a:lnTo>
                  <a:lnTo>
                    <a:pt x="96" y="9824"/>
                  </a:lnTo>
                  <a:lnTo>
                    <a:pt x="96" y="9936"/>
                  </a:lnTo>
                  <a:lnTo>
                    <a:pt x="96" y="9984"/>
                  </a:lnTo>
                  <a:lnTo>
                    <a:pt x="96" y="10080"/>
                  </a:lnTo>
                  <a:lnTo>
                    <a:pt x="96" y="10192"/>
                  </a:lnTo>
                  <a:lnTo>
                    <a:pt x="96" y="10288"/>
                  </a:lnTo>
                  <a:lnTo>
                    <a:pt x="96" y="10400"/>
                  </a:lnTo>
                  <a:lnTo>
                    <a:pt x="96" y="10496"/>
                  </a:lnTo>
                  <a:lnTo>
                    <a:pt x="96" y="10608"/>
                  </a:lnTo>
                  <a:lnTo>
                    <a:pt x="96" y="10704"/>
                  </a:lnTo>
                  <a:lnTo>
                    <a:pt x="96" y="10816"/>
                  </a:lnTo>
                  <a:lnTo>
                    <a:pt x="96" y="10912"/>
                  </a:lnTo>
                  <a:lnTo>
                    <a:pt x="96" y="10960"/>
                  </a:lnTo>
                  <a:lnTo>
                    <a:pt x="96" y="11024"/>
                  </a:lnTo>
                  <a:lnTo>
                    <a:pt x="96" y="11120"/>
                  </a:lnTo>
                  <a:lnTo>
                    <a:pt x="96" y="11168"/>
                  </a:lnTo>
                  <a:lnTo>
                    <a:pt x="96" y="11216"/>
                  </a:lnTo>
                  <a:cubicBezTo>
                    <a:pt x="96" y="11243"/>
                    <a:pt x="75" y="11264"/>
                    <a:pt x="48" y="11264"/>
                  </a:cubicBezTo>
                  <a:cubicBezTo>
                    <a:pt x="22" y="11264"/>
                    <a:pt x="0" y="11243"/>
                    <a:pt x="0" y="112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5" name="Freeform 57"/>
            <p:cNvSpPr>
              <a:spLocks/>
            </p:cNvSpPr>
            <p:nvPr/>
          </p:nvSpPr>
          <p:spPr bwMode="auto">
            <a:xfrm>
              <a:off x="3791643" y="3865281"/>
              <a:ext cx="24189" cy="1500397"/>
            </a:xfrm>
            <a:custGeom>
              <a:avLst/>
              <a:gdLst>
                <a:gd name="T0" fmla="*/ 8 w 216"/>
                <a:gd name="T1" fmla="*/ 488 h 8080"/>
                <a:gd name="T2" fmla="*/ 64 w 216"/>
                <a:gd name="T3" fmla="*/ 408 h 8080"/>
                <a:gd name="T4" fmla="*/ 16 w 216"/>
                <a:gd name="T5" fmla="*/ 376 h 8080"/>
                <a:gd name="T6" fmla="*/ 24 w 216"/>
                <a:gd name="T7" fmla="*/ 328 h 8080"/>
                <a:gd name="T8" fmla="*/ 24 w 216"/>
                <a:gd name="T9" fmla="*/ 240 h 8080"/>
                <a:gd name="T10" fmla="*/ 24 w 216"/>
                <a:gd name="T11" fmla="*/ 152 h 8080"/>
                <a:gd name="T12" fmla="*/ 24 w 216"/>
                <a:gd name="T13" fmla="*/ 64 h 8080"/>
                <a:gd name="T14" fmla="*/ 72 w 216"/>
                <a:gd name="T15" fmla="*/ 0 h 8080"/>
                <a:gd name="T16" fmla="*/ 136 w 216"/>
                <a:gd name="T17" fmla="*/ 0 h 8080"/>
                <a:gd name="T18" fmla="*/ 174 w 216"/>
                <a:gd name="T19" fmla="*/ 94 h 8080"/>
                <a:gd name="T20" fmla="*/ 176 w 216"/>
                <a:gd name="T21" fmla="*/ 216 h 8080"/>
                <a:gd name="T22" fmla="*/ 176 w 216"/>
                <a:gd name="T23" fmla="*/ 344 h 8080"/>
                <a:gd name="T24" fmla="*/ 176 w 216"/>
                <a:gd name="T25" fmla="*/ 472 h 8080"/>
                <a:gd name="T26" fmla="*/ 184 w 216"/>
                <a:gd name="T27" fmla="*/ 664 h 8080"/>
                <a:gd name="T28" fmla="*/ 184 w 216"/>
                <a:gd name="T29" fmla="*/ 712 h 8080"/>
                <a:gd name="T30" fmla="*/ 184 w 216"/>
                <a:gd name="T31" fmla="*/ 1544 h 8080"/>
                <a:gd name="T32" fmla="*/ 184 w 216"/>
                <a:gd name="T33" fmla="*/ 2472 h 8080"/>
                <a:gd name="T34" fmla="*/ 192 w 216"/>
                <a:gd name="T35" fmla="*/ 3432 h 8080"/>
                <a:gd name="T36" fmla="*/ 192 w 216"/>
                <a:gd name="T37" fmla="*/ 4360 h 8080"/>
                <a:gd name="T38" fmla="*/ 192 w 216"/>
                <a:gd name="T39" fmla="*/ 4904 h 8080"/>
                <a:gd name="T40" fmla="*/ 200 w 216"/>
                <a:gd name="T41" fmla="*/ 5240 h 8080"/>
                <a:gd name="T42" fmla="*/ 200 w 216"/>
                <a:gd name="T43" fmla="*/ 5728 h 8080"/>
                <a:gd name="T44" fmla="*/ 200 w 216"/>
                <a:gd name="T45" fmla="*/ 6200 h 8080"/>
                <a:gd name="T46" fmla="*/ 200 w 216"/>
                <a:gd name="T47" fmla="*/ 6608 h 8080"/>
                <a:gd name="T48" fmla="*/ 208 w 216"/>
                <a:gd name="T49" fmla="*/ 6920 h 8080"/>
                <a:gd name="T50" fmla="*/ 208 w 216"/>
                <a:gd name="T51" fmla="*/ 7280 h 8080"/>
                <a:gd name="T52" fmla="*/ 208 w 216"/>
                <a:gd name="T53" fmla="*/ 7616 h 8080"/>
                <a:gd name="T54" fmla="*/ 208 w 216"/>
                <a:gd name="T55" fmla="*/ 7984 h 8080"/>
                <a:gd name="T56" fmla="*/ 168 w 216"/>
                <a:gd name="T57" fmla="*/ 8056 h 8080"/>
                <a:gd name="T58" fmla="*/ 160 w 216"/>
                <a:gd name="T59" fmla="*/ 7904 h 8080"/>
                <a:gd name="T60" fmla="*/ 160 w 216"/>
                <a:gd name="T61" fmla="*/ 7544 h 8080"/>
                <a:gd name="T62" fmla="*/ 160 w 216"/>
                <a:gd name="T63" fmla="*/ 7152 h 8080"/>
                <a:gd name="T64" fmla="*/ 160 w 216"/>
                <a:gd name="T65" fmla="*/ 6816 h 8080"/>
                <a:gd name="T66" fmla="*/ 152 w 216"/>
                <a:gd name="T67" fmla="*/ 6536 h 8080"/>
                <a:gd name="T68" fmla="*/ 152 w 216"/>
                <a:gd name="T69" fmla="*/ 6072 h 8080"/>
                <a:gd name="T70" fmla="*/ 152 w 216"/>
                <a:gd name="T71" fmla="*/ 5600 h 8080"/>
                <a:gd name="T72" fmla="*/ 153 w 216"/>
                <a:gd name="T73" fmla="*/ 5196 h 8080"/>
                <a:gd name="T74" fmla="*/ 144 w 216"/>
                <a:gd name="T75" fmla="*/ 4776 h 8080"/>
                <a:gd name="T76" fmla="*/ 144 w 216"/>
                <a:gd name="T77" fmla="*/ 4152 h 8080"/>
                <a:gd name="T78" fmla="*/ 144 w 216"/>
                <a:gd name="T79" fmla="*/ 3200 h 8080"/>
                <a:gd name="T80" fmla="*/ 136 w 216"/>
                <a:gd name="T81" fmla="*/ 2240 h 8080"/>
                <a:gd name="T82" fmla="*/ 136 w 216"/>
                <a:gd name="T83" fmla="*/ 1280 h 8080"/>
                <a:gd name="T84" fmla="*/ 136 w 216"/>
                <a:gd name="T85" fmla="*/ 664 h 8080"/>
                <a:gd name="T86" fmla="*/ 152 w 216"/>
                <a:gd name="T87" fmla="*/ 712 h 8080"/>
                <a:gd name="T88" fmla="*/ 128 w 216"/>
                <a:gd name="T89" fmla="*/ 392 h 8080"/>
                <a:gd name="T90" fmla="*/ 128 w 216"/>
                <a:gd name="T91" fmla="*/ 264 h 8080"/>
                <a:gd name="T92" fmla="*/ 128 w 216"/>
                <a:gd name="T93" fmla="*/ 136 h 8080"/>
                <a:gd name="T94" fmla="*/ 120 w 216"/>
                <a:gd name="T95" fmla="*/ 40 h 8080"/>
                <a:gd name="T96" fmla="*/ 96 w 216"/>
                <a:gd name="T97" fmla="*/ 48 h 8080"/>
                <a:gd name="T98" fmla="*/ 72 w 216"/>
                <a:gd name="T99" fmla="*/ 32 h 8080"/>
                <a:gd name="T100" fmla="*/ 72 w 216"/>
                <a:gd name="T101" fmla="*/ 120 h 8080"/>
                <a:gd name="T102" fmla="*/ 72 w 216"/>
                <a:gd name="T103" fmla="*/ 208 h 8080"/>
                <a:gd name="T104" fmla="*/ 72 w 216"/>
                <a:gd name="T105" fmla="*/ 296 h 8080"/>
                <a:gd name="T106" fmla="*/ 64 w 216"/>
                <a:gd name="T107" fmla="*/ 352 h 8080"/>
                <a:gd name="T108" fmla="*/ 64 w 216"/>
                <a:gd name="T109" fmla="*/ 416 h 8080"/>
                <a:gd name="T110" fmla="*/ 56 w 216"/>
                <a:gd name="T111" fmla="*/ 456 h 8080"/>
                <a:gd name="T112" fmla="*/ 48 w 216"/>
                <a:gd name="T113" fmla="*/ 584 h 80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16" h="8080">
                  <a:moveTo>
                    <a:pt x="0" y="584"/>
                  </a:moveTo>
                  <a:lnTo>
                    <a:pt x="0" y="560"/>
                  </a:lnTo>
                  <a:lnTo>
                    <a:pt x="0" y="536"/>
                  </a:lnTo>
                  <a:lnTo>
                    <a:pt x="0" y="504"/>
                  </a:lnTo>
                  <a:cubicBezTo>
                    <a:pt x="0" y="491"/>
                    <a:pt x="11" y="480"/>
                    <a:pt x="24" y="480"/>
                  </a:cubicBezTo>
                  <a:lnTo>
                    <a:pt x="32" y="480"/>
                  </a:lnTo>
                  <a:lnTo>
                    <a:pt x="8" y="504"/>
                  </a:lnTo>
                  <a:lnTo>
                    <a:pt x="8" y="488"/>
                  </a:lnTo>
                  <a:lnTo>
                    <a:pt x="8" y="456"/>
                  </a:lnTo>
                  <a:lnTo>
                    <a:pt x="8" y="424"/>
                  </a:lnTo>
                  <a:cubicBezTo>
                    <a:pt x="8" y="411"/>
                    <a:pt x="19" y="400"/>
                    <a:pt x="32" y="400"/>
                  </a:cubicBezTo>
                  <a:lnTo>
                    <a:pt x="40" y="400"/>
                  </a:lnTo>
                  <a:lnTo>
                    <a:pt x="16" y="424"/>
                  </a:lnTo>
                  <a:lnTo>
                    <a:pt x="16" y="408"/>
                  </a:lnTo>
                  <a:cubicBezTo>
                    <a:pt x="16" y="395"/>
                    <a:pt x="27" y="384"/>
                    <a:pt x="40" y="384"/>
                  </a:cubicBezTo>
                  <a:cubicBezTo>
                    <a:pt x="54" y="384"/>
                    <a:pt x="64" y="395"/>
                    <a:pt x="64" y="408"/>
                  </a:cubicBezTo>
                  <a:lnTo>
                    <a:pt x="64" y="416"/>
                  </a:lnTo>
                  <a:cubicBezTo>
                    <a:pt x="64" y="430"/>
                    <a:pt x="54" y="440"/>
                    <a:pt x="40" y="440"/>
                  </a:cubicBezTo>
                  <a:cubicBezTo>
                    <a:pt x="27" y="440"/>
                    <a:pt x="16" y="430"/>
                    <a:pt x="16" y="416"/>
                  </a:cubicBezTo>
                  <a:lnTo>
                    <a:pt x="16" y="408"/>
                  </a:lnTo>
                  <a:lnTo>
                    <a:pt x="16" y="400"/>
                  </a:lnTo>
                  <a:lnTo>
                    <a:pt x="16" y="392"/>
                  </a:lnTo>
                  <a:lnTo>
                    <a:pt x="16" y="384"/>
                  </a:lnTo>
                  <a:lnTo>
                    <a:pt x="16" y="376"/>
                  </a:lnTo>
                  <a:lnTo>
                    <a:pt x="16" y="368"/>
                  </a:lnTo>
                  <a:lnTo>
                    <a:pt x="16" y="360"/>
                  </a:lnTo>
                  <a:lnTo>
                    <a:pt x="16" y="352"/>
                  </a:lnTo>
                  <a:lnTo>
                    <a:pt x="16" y="344"/>
                  </a:lnTo>
                  <a:cubicBezTo>
                    <a:pt x="16" y="338"/>
                    <a:pt x="19" y="332"/>
                    <a:pt x="23" y="327"/>
                  </a:cubicBezTo>
                  <a:lnTo>
                    <a:pt x="31" y="319"/>
                  </a:lnTo>
                  <a:lnTo>
                    <a:pt x="24" y="336"/>
                  </a:lnTo>
                  <a:lnTo>
                    <a:pt x="24" y="328"/>
                  </a:lnTo>
                  <a:lnTo>
                    <a:pt x="24" y="312"/>
                  </a:lnTo>
                  <a:lnTo>
                    <a:pt x="24" y="304"/>
                  </a:lnTo>
                  <a:lnTo>
                    <a:pt x="24" y="296"/>
                  </a:lnTo>
                  <a:lnTo>
                    <a:pt x="24" y="280"/>
                  </a:lnTo>
                  <a:lnTo>
                    <a:pt x="24" y="272"/>
                  </a:lnTo>
                  <a:lnTo>
                    <a:pt x="24" y="264"/>
                  </a:lnTo>
                  <a:lnTo>
                    <a:pt x="24" y="248"/>
                  </a:lnTo>
                  <a:lnTo>
                    <a:pt x="24" y="240"/>
                  </a:lnTo>
                  <a:lnTo>
                    <a:pt x="24" y="224"/>
                  </a:lnTo>
                  <a:lnTo>
                    <a:pt x="24" y="216"/>
                  </a:lnTo>
                  <a:lnTo>
                    <a:pt x="24" y="208"/>
                  </a:lnTo>
                  <a:lnTo>
                    <a:pt x="24" y="192"/>
                  </a:lnTo>
                  <a:lnTo>
                    <a:pt x="24" y="184"/>
                  </a:lnTo>
                  <a:lnTo>
                    <a:pt x="24" y="176"/>
                  </a:lnTo>
                  <a:lnTo>
                    <a:pt x="24" y="160"/>
                  </a:lnTo>
                  <a:lnTo>
                    <a:pt x="24" y="152"/>
                  </a:lnTo>
                  <a:lnTo>
                    <a:pt x="24" y="144"/>
                  </a:lnTo>
                  <a:lnTo>
                    <a:pt x="24" y="128"/>
                  </a:lnTo>
                  <a:lnTo>
                    <a:pt x="24" y="120"/>
                  </a:lnTo>
                  <a:lnTo>
                    <a:pt x="24" y="104"/>
                  </a:lnTo>
                  <a:lnTo>
                    <a:pt x="24" y="96"/>
                  </a:lnTo>
                  <a:lnTo>
                    <a:pt x="24" y="88"/>
                  </a:lnTo>
                  <a:lnTo>
                    <a:pt x="24" y="72"/>
                  </a:lnTo>
                  <a:lnTo>
                    <a:pt x="24" y="64"/>
                  </a:lnTo>
                  <a:lnTo>
                    <a:pt x="24" y="56"/>
                  </a:lnTo>
                  <a:lnTo>
                    <a:pt x="24" y="40"/>
                  </a:lnTo>
                  <a:lnTo>
                    <a:pt x="24" y="32"/>
                  </a:lnTo>
                  <a:cubicBezTo>
                    <a:pt x="24" y="26"/>
                    <a:pt x="27" y="20"/>
                    <a:pt x="31" y="15"/>
                  </a:cubicBezTo>
                  <a:lnTo>
                    <a:pt x="39" y="7"/>
                  </a:lnTo>
                  <a:cubicBezTo>
                    <a:pt x="44" y="3"/>
                    <a:pt x="50" y="0"/>
                    <a:pt x="56" y="0"/>
                  </a:cubicBezTo>
                  <a:lnTo>
                    <a:pt x="64" y="0"/>
                  </a:lnTo>
                  <a:lnTo>
                    <a:pt x="72" y="0"/>
                  </a:lnTo>
                  <a:lnTo>
                    <a:pt x="80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4" y="0"/>
                  </a:lnTo>
                  <a:lnTo>
                    <a:pt x="112" y="0"/>
                  </a:lnTo>
                  <a:lnTo>
                    <a:pt x="120" y="0"/>
                  </a:lnTo>
                  <a:lnTo>
                    <a:pt x="128" y="0"/>
                  </a:lnTo>
                  <a:lnTo>
                    <a:pt x="136" y="0"/>
                  </a:lnTo>
                  <a:lnTo>
                    <a:pt x="144" y="0"/>
                  </a:lnTo>
                  <a:cubicBezTo>
                    <a:pt x="158" y="0"/>
                    <a:pt x="168" y="11"/>
                    <a:pt x="168" y="24"/>
                  </a:cubicBezTo>
                  <a:lnTo>
                    <a:pt x="168" y="40"/>
                  </a:lnTo>
                  <a:lnTo>
                    <a:pt x="168" y="56"/>
                  </a:lnTo>
                  <a:lnTo>
                    <a:pt x="168" y="72"/>
                  </a:lnTo>
                  <a:lnTo>
                    <a:pt x="168" y="88"/>
                  </a:lnTo>
                  <a:lnTo>
                    <a:pt x="166" y="78"/>
                  </a:lnTo>
                  <a:lnTo>
                    <a:pt x="174" y="94"/>
                  </a:lnTo>
                  <a:cubicBezTo>
                    <a:pt x="176" y="97"/>
                    <a:pt x="176" y="101"/>
                    <a:pt x="176" y="104"/>
                  </a:cubicBezTo>
                  <a:lnTo>
                    <a:pt x="176" y="120"/>
                  </a:lnTo>
                  <a:lnTo>
                    <a:pt x="176" y="136"/>
                  </a:lnTo>
                  <a:lnTo>
                    <a:pt x="176" y="152"/>
                  </a:lnTo>
                  <a:lnTo>
                    <a:pt x="176" y="168"/>
                  </a:lnTo>
                  <a:lnTo>
                    <a:pt x="176" y="184"/>
                  </a:lnTo>
                  <a:lnTo>
                    <a:pt x="176" y="200"/>
                  </a:lnTo>
                  <a:lnTo>
                    <a:pt x="176" y="216"/>
                  </a:lnTo>
                  <a:lnTo>
                    <a:pt x="176" y="232"/>
                  </a:lnTo>
                  <a:lnTo>
                    <a:pt x="176" y="248"/>
                  </a:lnTo>
                  <a:lnTo>
                    <a:pt x="176" y="264"/>
                  </a:lnTo>
                  <a:lnTo>
                    <a:pt x="176" y="280"/>
                  </a:lnTo>
                  <a:lnTo>
                    <a:pt x="176" y="296"/>
                  </a:lnTo>
                  <a:lnTo>
                    <a:pt x="176" y="312"/>
                  </a:lnTo>
                  <a:lnTo>
                    <a:pt x="176" y="328"/>
                  </a:lnTo>
                  <a:lnTo>
                    <a:pt x="176" y="344"/>
                  </a:lnTo>
                  <a:lnTo>
                    <a:pt x="176" y="360"/>
                  </a:lnTo>
                  <a:lnTo>
                    <a:pt x="176" y="376"/>
                  </a:lnTo>
                  <a:lnTo>
                    <a:pt x="176" y="392"/>
                  </a:lnTo>
                  <a:lnTo>
                    <a:pt x="176" y="408"/>
                  </a:lnTo>
                  <a:lnTo>
                    <a:pt x="176" y="424"/>
                  </a:lnTo>
                  <a:lnTo>
                    <a:pt x="176" y="440"/>
                  </a:lnTo>
                  <a:lnTo>
                    <a:pt x="176" y="456"/>
                  </a:lnTo>
                  <a:lnTo>
                    <a:pt x="176" y="472"/>
                  </a:lnTo>
                  <a:lnTo>
                    <a:pt x="176" y="488"/>
                  </a:lnTo>
                  <a:lnTo>
                    <a:pt x="176" y="688"/>
                  </a:lnTo>
                  <a:lnTo>
                    <a:pt x="152" y="664"/>
                  </a:lnTo>
                  <a:lnTo>
                    <a:pt x="160" y="664"/>
                  </a:lnTo>
                  <a:lnTo>
                    <a:pt x="136" y="688"/>
                  </a:lnTo>
                  <a:lnTo>
                    <a:pt x="136" y="664"/>
                  </a:lnTo>
                  <a:cubicBezTo>
                    <a:pt x="136" y="651"/>
                    <a:pt x="147" y="640"/>
                    <a:pt x="160" y="640"/>
                  </a:cubicBezTo>
                  <a:cubicBezTo>
                    <a:pt x="174" y="640"/>
                    <a:pt x="184" y="651"/>
                    <a:pt x="184" y="664"/>
                  </a:cubicBezTo>
                  <a:lnTo>
                    <a:pt x="184" y="688"/>
                  </a:lnTo>
                  <a:cubicBezTo>
                    <a:pt x="184" y="702"/>
                    <a:pt x="174" y="712"/>
                    <a:pt x="160" y="712"/>
                  </a:cubicBezTo>
                  <a:cubicBezTo>
                    <a:pt x="147" y="712"/>
                    <a:pt x="136" y="702"/>
                    <a:pt x="136" y="688"/>
                  </a:cubicBezTo>
                  <a:lnTo>
                    <a:pt x="136" y="664"/>
                  </a:lnTo>
                  <a:cubicBezTo>
                    <a:pt x="136" y="651"/>
                    <a:pt x="147" y="640"/>
                    <a:pt x="160" y="640"/>
                  </a:cubicBezTo>
                  <a:cubicBezTo>
                    <a:pt x="174" y="640"/>
                    <a:pt x="184" y="651"/>
                    <a:pt x="184" y="664"/>
                  </a:cubicBezTo>
                  <a:lnTo>
                    <a:pt x="184" y="688"/>
                  </a:lnTo>
                  <a:lnTo>
                    <a:pt x="184" y="712"/>
                  </a:lnTo>
                  <a:lnTo>
                    <a:pt x="184" y="744"/>
                  </a:lnTo>
                  <a:lnTo>
                    <a:pt x="184" y="816"/>
                  </a:lnTo>
                  <a:lnTo>
                    <a:pt x="184" y="920"/>
                  </a:lnTo>
                  <a:lnTo>
                    <a:pt x="184" y="1024"/>
                  </a:lnTo>
                  <a:lnTo>
                    <a:pt x="184" y="1152"/>
                  </a:lnTo>
                  <a:lnTo>
                    <a:pt x="184" y="1280"/>
                  </a:lnTo>
                  <a:lnTo>
                    <a:pt x="184" y="1416"/>
                  </a:lnTo>
                  <a:lnTo>
                    <a:pt x="184" y="1544"/>
                  </a:lnTo>
                  <a:lnTo>
                    <a:pt x="184" y="1648"/>
                  </a:lnTo>
                  <a:lnTo>
                    <a:pt x="184" y="1776"/>
                  </a:lnTo>
                  <a:lnTo>
                    <a:pt x="184" y="1904"/>
                  </a:lnTo>
                  <a:lnTo>
                    <a:pt x="184" y="2008"/>
                  </a:lnTo>
                  <a:lnTo>
                    <a:pt x="184" y="2136"/>
                  </a:lnTo>
                  <a:lnTo>
                    <a:pt x="184" y="2240"/>
                  </a:lnTo>
                  <a:lnTo>
                    <a:pt x="184" y="2368"/>
                  </a:lnTo>
                  <a:lnTo>
                    <a:pt x="184" y="2472"/>
                  </a:lnTo>
                  <a:lnTo>
                    <a:pt x="192" y="2599"/>
                  </a:lnTo>
                  <a:lnTo>
                    <a:pt x="192" y="2728"/>
                  </a:lnTo>
                  <a:lnTo>
                    <a:pt x="192" y="2864"/>
                  </a:lnTo>
                  <a:lnTo>
                    <a:pt x="192" y="2992"/>
                  </a:lnTo>
                  <a:lnTo>
                    <a:pt x="192" y="3096"/>
                  </a:lnTo>
                  <a:lnTo>
                    <a:pt x="192" y="3200"/>
                  </a:lnTo>
                  <a:lnTo>
                    <a:pt x="192" y="3328"/>
                  </a:lnTo>
                  <a:lnTo>
                    <a:pt x="192" y="3432"/>
                  </a:lnTo>
                  <a:lnTo>
                    <a:pt x="192" y="3560"/>
                  </a:lnTo>
                  <a:lnTo>
                    <a:pt x="192" y="3664"/>
                  </a:lnTo>
                  <a:lnTo>
                    <a:pt x="192" y="3792"/>
                  </a:lnTo>
                  <a:lnTo>
                    <a:pt x="192" y="3920"/>
                  </a:lnTo>
                  <a:lnTo>
                    <a:pt x="192" y="4048"/>
                  </a:lnTo>
                  <a:lnTo>
                    <a:pt x="192" y="4152"/>
                  </a:lnTo>
                  <a:lnTo>
                    <a:pt x="192" y="4256"/>
                  </a:lnTo>
                  <a:lnTo>
                    <a:pt x="192" y="4360"/>
                  </a:lnTo>
                  <a:lnTo>
                    <a:pt x="192" y="4464"/>
                  </a:lnTo>
                  <a:lnTo>
                    <a:pt x="192" y="4520"/>
                  </a:lnTo>
                  <a:lnTo>
                    <a:pt x="192" y="4592"/>
                  </a:lnTo>
                  <a:lnTo>
                    <a:pt x="192" y="4648"/>
                  </a:lnTo>
                  <a:lnTo>
                    <a:pt x="192" y="4720"/>
                  </a:lnTo>
                  <a:lnTo>
                    <a:pt x="192" y="4776"/>
                  </a:lnTo>
                  <a:lnTo>
                    <a:pt x="192" y="4824"/>
                  </a:lnTo>
                  <a:lnTo>
                    <a:pt x="192" y="4904"/>
                  </a:lnTo>
                  <a:lnTo>
                    <a:pt x="192" y="4960"/>
                  </a:lnTo>
                  <a:lnTo>
                    <a:pt x="192" y="5008"/>
                  </a:lnTo>
                  <a:lnTo>
                    <a:pt x="192" y="5056"/>
                  </a:lnTo>
                  <a:lnTo>
                    <a:pt x="192" y="5136"/>
                  </a:lnTo>
                  <a:lnTo>
                    <a:pt x="192" y="5133"/>
                  </a:lnTo>
                  <a:lnTo>
                    <a:pt x="200" y="5189"/>
                  </a:lnTo>
                  <a:cubicBezTo>
                    <a:pt x="200" y="5190"/>
                    <a:pt x="200" y="5191"/>
                    <a:pt x="200" y="5192"/>
                  </a:cubicBezTo>
                  <a:lnTo>
                    <a:pt x="200" y="5240"/>
                  </a:lnTo>
                  <a:lnTo>
                    <a:pt x="200" y="5320"/>
                  </a:lnTo>
                  <a:lnTo>
                    <a:pt x="200" y="5368"/>
                  </a:lnTo>
                  <a:lnTo>
                    <a:pt x="200" y="5424"/>
                  </a:lnTo>
                  <a:lnTo>
                    <a:pt x="200" y="5496"/>
                  </a:lnTo>
                  <a:lnTo>
                    <a:pt x="200" y="5552"/>
                  </a:lnTo>
                  <a:lnTo>
                    <a:pt x="200" y="5600"/>
                  </a:lnTo>
                  <a:lnTo>
                    <a:pt x="200" y="5656"/>
                  </a:lnTo>
                  <a:lnTo>
                    <a:pt x="200" y="5728"/>
                  </a:lnTo>
                  <a:lnTo>
                    <a:pt x="200" y="5784"/>
                  </a:lnTo>
                  <a:lnTo>
                    <a:pt x="200" y="5832"/>
                  </a:lnTo>
                  <a:lnTo>
                    <a:pt x="200" y="5912"/>
                  </a:lnTo>
                  <a:lnTo>
                    <a:pt x="200" y="5968"/>
                  </a:lnTo>
                  <a:lnTo>
                    <a:pt x="200" y="6016"/>
                  </a:lnTo>
                  <a:lnTo>
                    <a:pt x="200" y="6072"/>
                  </a:lnTo>
                  <a:lnTo>
                    <a:pt x="200" y="6120"/>
                  </a:lnTo>
                  <a:lnTo>
                    <a:pt x="200" y="6200"/>
                  </a:lnTo>
                  <a:lnTo>
                    <a:pt x="200" y="6248"/>
                  </a:lnTo>
                  <a:lnTo>
                    <a:pt x="200" y="6328"/>
                  </a:lnTo>
                  <a:lnTo>
                    <a:pt x="200" y="6376"/>
                  </a:lnTo>
                  <a:lnTo>
                    <a:pt x="200" y="6432"/>
                  </a:lnTo>
                  <a:lnTo>
                    <a:pt x="200" y="6480"/>
                  </a:lnTo>
                  <a:lnTo>
                    <a:pt x="200" y="6536"/>
                  </a:lnTo>
                  <a:lnTo>
                    <a:pt x="200" y="6560"/>
                  </a:lnTo>
                  <a:lnTo>
                    <a:pt x="200" y="6608"/>
                  </a:lnTo>
                  <a:lnTo>
                    <a:pt x="200" y="6664"/>
                  </a:lnTo>
                  <a:lnTo>
                    <a:pt x="200" y="6712"/>
                  </a:lnTo>
                  <a:lnTo>
                    <a:pt x="200" y="6768"/>
                  </a:lnTo>
                  <a:lnTo>
                    <a:pt x="200" y="6765"/>
                  </a:lnTo>
                  <a:lnTo>
                    <a:pt x="208" y="6813"/>
                  </a:lnTo>
                  <a:cubicBezTo>
                    <a:pt x="208" y="6814"/>
                    <a:pt x="208" y="6815"/>
                    <a:pt x="208" y="6816"/>
                  </a:cubicBezTo>
                  <a:lnTo>
                    <a:pt x="208" y="6872"/>
                  </a:lnTo>
                  <a:lnTo>
                    <a:pt x="208" y="6920"/>
                  </a:lnTo>
                  <a:lnTo>
                    <a:pt x="208" y="6976"/>
                  </a:lnTo>
                  <a:lnTo>
                    <a:pt x="208" y="7000"/>
                  </a:lnTo>
                  <a:lnTo>
                    <a:pt x="208" y="7024"/>
                  </a:lnTo>
                  <a:lnTo>
                    <a:pt x="208" y="7048"/>
                  </a:lnTo>
                  <a:lnTo>
                    <a:pt x="208" y="7104"/>
                  </a:lnTo>
                  <a:lnTo>
                    <a:pt x="208" y="7152"/>
                  </a:lnTo>
                  <a:lnTo>
                    <a:pt x="208" y="7232"/>
                  </a:lnTo>
                  <a:lnTo>
                    <a:pt x="208" y="7280"/>
                  </a:lnTo>
                  <a:lnTo>
                    <a:pt x="208" y="7336"/>
                  </a:lnTo>
                  <a:lnTo>
                    <a:pt x="208" y="7384"/>
                  </a:lnTo>
                  <a:lnTo>
                    <a:pt x="208" y="7440"/>
                  </a:lnTo>
                  <a:lnTo>
                    <a:pt x="208" y="7464"/>
                  </a:lnTo>
                  <a:lnTo>
                    <a:pt x="208" y="7520"/>
                  </a:lnTo>
                  <a:lnTo>
                    <a:pt x="208" y="7544"/>
                  </a:lnTo>
                  <a:lnTo>
                    <a:pt x="208" y="7592"/>
                  </a:lnTo>
                  <a:lnTo>
                    <a:pt x="208" y="7616"/>
                  </a:lnTo>
                  <a:lnTo>
                    <a:pt x="208" y="7672"/>
                  </a:lnTo>
                  <a:lnTo>
                    <a:pt x="208" y="7720"/>
                  </a:lnTo>
                  <a:lnTo>
                    <a:pt x="208" y="7776"/>
                  </a:lnTo>
                  <a:lnTo>
                    <a:pt x="208" y="7824"/>
                  </a:lnTo>
                  <a:lnTo>
                    <a:pt x="208" y="7880"/>
                  </a:lnTo>
                  <a:lnTo>
                    <a:pt x="208" y="7904"/>
                  </a:lnTo>
                  <a:lnTo>
                    <a:pt x="208" y="7960"/>
                  </a:lnTo>
                  <a:lnTo>
                    <a:pt x="208" y="7984"/>
                  </a:lnTo>
                  <a:lnTo>
                    <a:pt x="208" y="8008"/>
                  </a:lnTo>
                  <a:lnTo>
                    <a:pt x="184" y="7984"/>
                  </a:lnTo>
                  <a:lnTo>
                    <a:pt x="192" y="7984"/>
                  </a:lnTo>
                  <a:cubicBezTo>
                    <a:pt x="206" y="7984"/>
                    <a:pt x="216" y="7995"/>
                    <a:pt x="216" y="8008"/>
                  </a:cubicBezTo>
                  <a:lnTo>
                    <a:pt x="216" y="8032"/>
                  </a:lnTo>
                  <a:lnTo>
                    <a:pt x="216" y="8056"/>
                  </a:lnTo>
                  <a:cubicBezTo>
                    <a:pt x="216" y="8070"/>
                    <a:pt x="206" y="8080"/>
                    <a:pt x="192" y="8080"/>
                  </a:cubicBezTo>
                  <a:cubicBezTo>
                    <a:pt x="179" y="8080"/>
                    <a:pt x="168" y="8070"/>
                    <a:pt x="168" y="8056"/>
                  </a:cubicBezTo>
                  <a:lnTo>
                    <a:pt x="168" y="8032"/>
                  </a:lnTo>
                  <a:lnTo>
                    <a:pt x="168" y="8008"/>
                  </a:lnTo>
                  <a:lnTo>
                    <a:pt x="192" y="8032"/>
                  </a:lnTo>
                  <a:lnTo>
                    <a:pt x="184" y="8032"/>
                  </a:lnTo>
                  <a:cubicBezTo>
                    <a:pt x="171" y="8032"/>
                    <a:pt x="160" y="8022"/>
                    <a:pt x="160" y="8008"/>
                  </a:cubicBezTo>
                  <a:lnTo>
                    <a:pt x="160" y="7984"/>
                  </a:lnTo>
                  <a:lnTo>
                    <a:pt x="160" y="7960"/>
                  </a:lnTo>
                  <a:lnTo>
                    <a:pt x="160" y="7904"/>
                  </a:lnTo>
                  <a:lnTo>
                    <a:pt x="160" y="7880"/>
                  </a:lnTo>
                  <a:lnTo>
                    <a:pt x="160" y="7824"/>
                  </a:lnTo>
                  <a:lnTo>
                    <a:pt x="160" y="7776"/>
                  </a:lnTo>
                  <a:lnTo>
                    <a:pt x="160" y="7720"/>
                  </a:lnTo>
                  <a:lnTo>
                    <a:pt x="160" y="7672"/>
                  </a:lnTo>
                  <a:lnTo>
                    <a:pt x="160" y="7616"/>
                  </a:lnTo>
                  <a:lnTo>
                    <a:pt x="160" y="7592"/>
                  </a:lnTo>
                  <a:lnTo>
                    <a:pt x="160" y="7544"/>
                  </a:lnTo>
                  <a:lnTo>
                    <a:pt x="160" y="7520"/>
                  </a:lnTo>
                  <a:lnTo>
                    <a:pt x="160" y="7464"/>
                  </a:lnTo>
                  <a:lnTo>
                    <a:pt x="160" y="7440"/>
                  </a:lnTo>
                  <a:lnTo>
                    <a:pt x="160" y="7384"/>
                  </a:lnTo>
                  <a:lnTo>
                    <a:pt x="160" y="7336"/>
                  </a:lnTo>
                  <a:lnTo>
                    <a:pt x="160" y="7280"/>
                  </a:lnTo>
                  <a:lnTo>
                    <a:pt x="160" y="7232"/>
                  </a:lnTo>
                  <a:lnTo>
                    <a:pt x="160" y="7152"/>
                  </a:lnTo>
                  <a:lnTo>
                    <a:pt x="160" y="7104"/>
                  </a:lnTo>
                  <a:lnTo>
                    <a:pt x="160" y="7048"/>
                  </a:lnTo>
                  <a:lnTo>
                    <a:pt x="160" y="7024"/>
                  </a:lnTo>
                  <a:lnTo>
                    <a:pt x="160" y="7000"/>
                  </a:lnTo>
                  <a:lnTo>
                    <a:pt x="160" y="6976"/>
                  </a:lnTo>
                  <a:lnTo>
                    <a:pt x="160" y="6920"/>
                  </a:lnTo>
                  <a:lnTo>
                    <a:pt x="160" y="6872"/>
                  </a:lnTo>
                  <a:lnTo>
                    <a:pt x="160" y="6816"/>
                  </a:lnTo>
                  <a:lnTo>
                    <a:pt x="161" y="6820"/>
                  </a:lnTo>
                  <a:lnTo>
                    <a:pt x="153" y="6772"/>
                  </a:lnTo>
                  <a:cubicBezTo>
                    <a:pt x="153" y="6771"/>
                    <a:pt x="152" y="6770"/>
                    <a:pt x="152" y="6768"/>
                  </a:cubicBezTo>
                  <a:lnTo>
                    <a:pt x="152" y="6712"/>
                  </a:lnTo>
                  <a:lnTo>
                    <a:pt x="152" y="6664"/>
                  </a:lnTo>
                  <a:lnTo>
                    <a:pt x="152" y="6608"/>
                  </a:lnTo>
                  <a:lnTo>
                    <a:pt x="152" y="6560"/>
                  </a:lnTo>
                  <a:lnTo>
                    <a:pt x="152" y="6536"/>
                  </a:lnTo>
                  <a:lnTo>
                    <a:pt x="152" y="6480"/>
                  </a:lnTo>
                  <a:lnTo>
                    <a:pt x="152" y="6432"/>
                  </a:lnTo>
                  <a:lnTo>
                    <a:pt x="152" y="6376"/>
                  </a:lnTo>
                  <a:lnTo>
                    <a:pt x="152" y="6328"/>
                  </a:lnTo>
                  <a:lnTo>
                    <a:pt x="152" y="6248"/>
                  </a:lnTo>
                  <a:lnTo>
                    <a:pt x="152" y="6200"/>
                  </a:lnTo>
                  <a:lnTo>
                    <a:pt x="152" y="6120"/>
                  </a:lnTo>
                  <a:lnTo>
                    <a:pt x="152" y="6072"/>
                  </a:lnTo>
                  <a:lnTo>
                    <a:pt x="152" y="6016"/>
                  </a:lnTo>
                  <a:lnTo>
                    <a:pt x="152" y="5968"/>
                  </a:lnTo>
                  <a:lnTo>
                    <a:pt x="152" y="5912"/>
                  </a:lnTo>
                  <a:lnTo>
                    <a:pt x="152" y="5832"/>
                  </a:lnTo>
                  <a:lnTo>
                    <a:pt x="152" y="5784"/>
                  </a:lnTo>
                  <a:lnTo>
                    <a:pt x="152" y="5728"/>
                  </a:lnTo>
                  <a:lnTo>
                    <a:pt x="152" y="5656"/>
                  </a:lnTo>
                  <a:lnTo>
                    <a:pt x="152" y="5600"/>
                  </a:lnTo>
                  <a:lnTo>
                    <a:pt x="152" y="5552"/>
                  </a:lnTo>
                  <a:lnTo>
                    <a:pt x="152" y="5496"/>
                  </a:lnTo>
                  <a:lnTo>
                    <a:pt x="152" y="5424"/>
                  </a:lnTo>
                  <a:lnTo>
                    <a:pt x="152" y="5368"/>
                  </a:lnTo>
                  <a:lnTo>
                    <a:pt x="152" y="5320"/>
                  </a:lnTo>
                  <a:lnTo>
                    <a:pt x="152" y="5240"/>
                  </a:lnTo>
                  <a:lnTo>
                    <a:pt x="152" y="5192"/>
                  </a:lnTo>
                  <a:lnTo>
                    <a:pt x="153" y="5196"/>
                  </a:lnTo>
                  <a:lnTo>
                    <a:pt x="145" y="5140"/>
                  </a:lnTo>
                  <a:cubicBezTo>
                    <a:pt x="145" y="5139"/>
                    <a:pt x="144" y="5138"/>
                    <a:pt x="144" y="5136"/>
                  </a:cubicBezTo>
                  <a:lnTo>
                    <a:pt x="144" y="5056"/>
                  </a:lnTo>
                  <a:lnTo>
                    <a:pt x="144" y="5008"/>
                  </a:lnTo>
                  <a:lnTo>
                    <a:pt x="144" y="4960"/>
                  </a:lnTo>
                  <a:lnTo>
                    <a:pt x="144" y="4904"/>
                  </a:lnTo>
                  <a:lnTo>
                    <a:pt x="144" y="4824"/>
                  </a:lnTo>
                  <a:lnTo>
                    <a:pt x="144" y="4776"/>
                  </a:lnTo>
                  <a:lnTo>
                    <a:pt x="144" y="4720"/>
                  </a:lnTo>
                  <a:lnTo>
                    <a:pt x="144" y="4648"/>
                  </a:lnTo>
                  <a:lnTo>
                    <a:pt x="144" y="4592"/>
                  </a:lnTo>
                  <a:lnTo>
                    <a:pt x="144" y="4520"/>
                  </a:lnTo>
                  <a:lnTo>
                    <a:pt x="144" y="4464"/>
                  </a:lnTo>
                  <a:lnTo>
                    <a:pt x="144" y="4360"/>
                  </a:lnTo>
                  <a:lnTo>
                    <a:pt x="144" y="4256"/>
                  </a:lnTo>
                  <a:lnTo>
                    <a:pt x="144" y="4152"/>
                  </a:lnTo>
                  <a:lnTo>
                    <a:pt x="144" y="4048"/>
                  </a:lnTo>
                  <a:lnTo>
                    <a:pt x="144" y="3920"/>
                  </a:lnTo>
                  <a:lnTo>
                    <a:pt x="144" y="3792"/>
                  </a:lnTo>
                  <a:lnTo>
                    <a:pt x="144" y="3664"/>
                  </a:lnTo>
                  <a:lnTo>
                    <a:pt x="144" y="3560"/>
                  </a:lnTo>
                  <a:lnTo>
                    <a:pt x="144" y="3432"/>
                  </a:lnTo>
                  <a:lnTo>
                    <a:pt x="144" y="3328"/>
                  </a:lnTo>
                  <a:lnTo>
                    <a:pt x="144" y="3200"/>
                  </a:lnTo>
                  <a:lnTo>
                    <a:pt x="144" y="3096"/>
                  </a:lnTo>
                  <a:lnTo>
                    <a:pt x="144" y="2992"/>
                  </a:lnTo>
                  <a:lnTo>
                    <a:pt x="144" y="2864"/>
                  </a:lnTo>
                  <a:lnTo>
                    <a:pt x="144" y="2728"/>
                  </a:lnTo>
                  <a:lnTo>
                    <a:pt x="145" y="2602"/>
                  </a:lnTo>
                  <a:lnTo>
                    <a:pt x="136" y="2472"/>
                  </a:lnTo>
                  <a:lnTo>
                    <a:pt x="136" y="2368"/>
                  </a:lnTo>
                  <a:lnTo>
                    <a:pt x="136" y="2240"/>
                  </a:lnTo>
                  <a:lnTo>
                    <a:pt x="136" y="2136"/>
                  </a:lnTo>
                  <a:lnTo>
                    <a:pt x="136" y="2008"/>
                  </a:lnTo>
                  <a:lnTo>
                    <a:pt x="136" y="1904"/>
                  </a:lnTo>
                  <a:lnTo>
                    <a:pt x="136" y="1776"/>
                  </a:lnTo>
                  <a:lnTo>
                    <a:pt x="136" y="1648"/>
                  </a:lnTo>
                  <a:lnTo>
                    <a:pt x="136" y="1544"/>
                  </a:lnTo>
                  <a:lnTo>
                    <a:pt x="136" y="1416"/>
                  </a:lnTo>
                  <a:lnTo>
                    <a:pt x="136" y="1280"/>
                  </a:lnTo>
                  <a:lnTo>
                    <a:pt x="136" y="1152"/>
                  </a:lnTo>
                  <a:lnTo>
                    <a:pt x="136" y="1024"/>
                  </a:lnTo>
                  <a:lnTo>
                    <a:pt x="136" y="920"/>
                  </a:lnTo>
                  <a:lnTo>
                    <a:pt x="136" y="816"/>
                  </a:lnTo>
                  <a:lnTo>
                    <a:pt x="136" y="744"/>
                  </a:lnTo>
                  <a:lnTo>
                    <a:pt x="136" y="712"/>
                  </a:lnTo>
                  <a:lnTo>
                    <a:pt x="136" y="688"/>
                  </a:lnTo>
                  <a:lnTo>
                    <a:pt x="136" y="664"/>
                  </a:lnTo>
                  <a:lnTo>
                    <a:pt x="184" y="664"/>
                  </a:lnTo>
                  <a:lnTo>
                    <a:pt x="184" y="688"/>
                  </a:lnTo>
                  <a:lnTo>
                    <a:pt x="136" y="688"/>
                  </a:lnTo>
                  <a:lnTo>
                    <a:pt x="136" y="664"/>
                  </a:lnTo>
                  <a:lnTo>
                    <a:pt x="184" y="664"/>
                  </a:lnTo>
                  <a:lnTo>
                    <a:pt x="184" y="688"/>
                  </a:lnTo>
                  <a:cubicBezTo>
                    <a:pt x="184" y="702"/>
                    <a:pt x="174" y="712"/>
                    <a:pt x="160" y="712"/>
                  </a:cubicBezTo>
                  <a:lnTo>
                    <a:pt x="152" y="712"/>
                  </a:lnTo>
                  <a:cubicBezTo>
                    <a:pt x="139" y="712"/>
                    <a:pt x="128" y="702"/>
                    <a:pt x="128" y="688"/>
                  </a:cubicBezTo>
                  <a:lnTo>
                    <a:pt x="128" y="488"/>
                  </a:lnTo>
                  <a:lnTo>
                    <a:pt x="128" y="472"/>
                  </a:lnTo>
                  <a:lnTo>
                    <a:pt x="128" y="456"/>
                  </a:lnTo>
                  <a:lnTo>
                    <a:pt x="128" y="440"/>
                  </a:lnTo>
                  <a:lnTo>
                    <a:pt x="128" y="424"/>
                  </a:lnTo>
                  <a:lnTo>
                    <a:pt x="128" y="408"/>
                  </a:lnTo>
                  <a:lnTo>
                    <a:pt x="128" y="392"/>
                  </a:lnTo>
                  <a:lnTo>
                    <a:pt x="128" y="376"/>
                  </a:lnTo>
                  <a:lnTo>
                    <a:pt x="128" y="360"/>
                  </a:lnTo>
                  <a:lnTo>
                    <a:pt x="128" y="344"/>
                  </a:lnTo>
                  <a:lnTo>
                    <a:pt x="128" y="328"/>
                  </a:lnTo>
                  <a:lnTo>
                    <a:pt x="128" y="312"/>
                  </a:lnTo>
                  <a:lnTo>
                    <a:pt x="128" y="296"/>
                  </a:lnTo>
                  <a:lnTo>
                    <a:pt x="128" y="280"/>
                  </a:lnTo>
                  <a:lnTo>
                    <a:pt x="128" y="264"/>
                  </a:lnTo>
                  <a:lnTo>
                    <a:pt x="128" y="248"/>
                  </a:lnTo>
                  <a:lnTo>
                    <a:pt x="128" y="232"/>
                  </a:lnTo>
                  <a:lnTo>
                    <a:pt x="128" y="216"/>
                  </a:lnTo>
                  <a:lnTo>
                    <a:pt x="128" y="200"/>
                  </a:lnTo>
                  <a:lnTo>
                    <a:pt x="128" y="184"/>
                  </a:lnTo>
                  <a:lnTo>
                    <a:pt x="128" y="168"/>
                  </a:lnTo>
                  <a:lnTo>
                    <a:pt x="128" y="152"/>
                  </a:lnTo>
                  <a:lnTo>
                    <a:pt x="128" y="136"/>
                  </a:lnTo>
                  <a:lnTo>
                    <a:pt x="128" y="120"/>
                  </a:lnTo>
                  <a:lnTo>
                    <a:pt x="128" y="104"/>
                  </a:lnTo>
                  <a:lnTo>
                    <a:pt x="131" y="115"/>
                  </a:lnTo>
                  <a:lnTo>
                    <a:pt x="123" y="99"/>
                  </a:lnTo>
                  <a:cubicBezTo>
                    <a:pt x="121" y="96"/>
                    <a:pt x="120" y="92"/>
                    <a:pt x="120" y="88"/>
                  </a:cubicBezTo>
                  <a:lnTo>
                    <a:pt x="120" y="72"/>
                  </a:lnTo>
                  <a:lnTo>
                    <a:pt x="120" y="56"/>
                  </a:lnTo>
                  <a:lnTo>
                    <a:pt x="120" y="40"/>
                  </a:lnTo>
                  <a:lnTo>
                    <a:pt x="120" y="24"/>
                  </a:lnTo>
                  <a:lnTo>
                    <a:pt x="144" y="48"/>
                  </a:lnTo>
                  <a:lnTo>
                    <a:pt x="136" y="48"/>
                  </a:lnTo>
                  <a:lnTo>
                    <a:pt x="128" y="48"/>
                  </a:lnTo>
                  <a:lnTo>
                    <a:pt x="120" y="48"/>
                  </a:lnTo>
                  <a:lnTo>
                    <a:pt x="112" y="48"/>
                  </a:lnTo>
                  <a:lnTo>
                    <a:pt x="104" y="48"/>
                  </a:lnTo>
                  <a:lnTo>
                    <a:pt x="96" y="48"/>
                  </a:lnTo>
                  <a:lnTo>
                    <a:pt x="88" y="48"/>
                  </a:lnTo>
                  <a:lnTo>
                    <a:pt x="80" y="48"/>
                  </a:lnTo>
                  <a:lnTo>
                    <a:pt x="72" y="48"/>
                  </a:lnTo>
                  <a:lnTo>
                    <a:pt x="64" y="48"/>
                  </a:lnTo>
                  <a:lnTo>
                    <a:pt x="56" y="48"/>
                  </a:lnTo>
                  <a:lnTo>
                    <a:pt x="73" y="41"/>
                  </a:lnTo>
                  <a:lnTo>
                    <a:pt x="65" y="49"/>
                  </a:lnTo>
                  <a:lnTo>
                    <a:pt x="72" y="32"/>
                  </a:lnTo>
                  <a:lnTo>
                    <a:pt x="72" y="40"/>
                  </a:lnTo>
                  <a:lnTo>
                    <a:pt x="72" y="56"/>
                  </a:lnTo>
                  <a:lnTo>
                    <a:pt x="72" y="64"/>
                  </a:lnTo>
                  <a:lnTo>
                    <a:pt x="72" y="72"/>
                  </a:lnTo>
                  <a:lnTo>
                    <a:pt x="72" y="88"/>
                  </a:lnTo>
                  <a:lnTo>
                    <a:pt x="72" y="96"/>
                  </a:lnTo>
                  <a:lnTo>
                    <a:pt x="72" y="104"/>
                  </a:lnTo>
                  <a:lnTo>
                    <a:pt x="72" y="120"/>
                  </a:lnTo>
                  <a:lnTo>
                    <a:pt x="72" y="128"/>
                  </a:lnTo>
                  <a:lnTo>
                    <a:pt x="72" y="144"/>
                  </a:lnTo>
                  <a:lnTo>
                    <a:pt x="72" y="152"/>
                  </a:lnTo>
                  <a:lnTo>
                    <a:pt x="72" y="160"/>
                  </a:lnTo>
                  <a:lnTo>
                    <a:pt x="72" y="176"/>
                  </a:lnTo>
                  <a:lnTo>
                    <a:pt x="72" y="184"/>
                  </a:lnTo>
                  <a:lnTo>
                    <a:pt x="72" y="192"/>
                  </a:lnTo>
                  <a:lnTo>
                    <a:pt x="72" y="208"/>
                  </a:lnTo>
                  <a:lnTo>
                    <a:pt x="72" y="216"/>
                  </a:lnTo>
                  <a:lnTo>
                    <a:pt x="72" y="224"/>
                  </a:lnTo>
                  <a:lnTo>
                    <a:pt x="72" y="240"/>
                  </a:lnTo>
                  <a:lnTo>
                    <a:pt x="72" y="248"/>
                  </a:lnTo>
                  <a:lnTo>
                    <a:pt x="72" y="264"/>
                  </a:lnTo>
                  <a:lnTo>
                    <a:pt x="72" y="272"/>
                  </a:lnTo>
                  <a:lnTo>
                    <a:pt x="72" y="280"/>
                  </a:lnTo>
                  <a:lnTo>
                    <a:pt x="72" y="296"/>
                  </a:lnTo>
                  <a:lnTo>
                    <a:pt x="72" y="304"/>
                  </a:lnTo>
                  <a:lnTo>
                    <a:pt x="72" y="312"/>
                  </a:lnTo>
                  <a:lnTo>
                    <a:pt x="72" y="328"/>
                  </a:lnTo>
                  <a:lnTo>
                    <a:pt x="72" y="336"/>
                  </a:lnTo>
                  <a:cubicBezTo>
                    <a:pt x="72" y="343"/>
                    <a:pt x="70" y="349"/>
                    <a:pt x="65" y="353"/>
                  </a:cubicBezTo>
                  <a:lnTo>
                    <a:pt x="57" y="361"/>
                  </a:lnTo>
                  <a:lnTo>
                    <a:pt x="64" y="344"/>
                  </a:lnTo>
                  <a:lnTo>
                    <a:pt x="64" y="352"/>
                  </a:lnTo>
                  <a:lnTo>
                    <a:pt x="64" y="360"/>
                  </a:lnTo>
                  <a:lnTo>
                    <a:pt x="64" y="368"/>
                  </a:lnTo>
                  <a:lnTo>
                    <a:pt x="64" y="376"/>
                  </a:lnTo>
                  <a:lnTo>
                    <a:pt x="64" y="384"/>
                  </a:lnTo>
                  <a:lnTo>
                    <a:pt x="64" y="392"/>
                  </a:lnTo>
                  <a:lnTo>
                    <a:pt x="64" y="400"/>
                  </a:lnTo>
                  <a:lnTo>
                    <a:pt x="64" y="408"/>
                  </a:lnTo>
                  <a:lnTo>
                    <a:pt x="64" y="416"/>
                  </a:lnTo>
                  <a:lnTo>
                    <a:pt x="16" y="416"/>
                  </a:lnTo>
                  <a:lnTo>
                    <a:pt x="16" y="408"/>
                  </a:lnTo>
                  <a:lnTo>
                    <a:pt x="64" y="408"/>
                  </a:lnTo>
                  <a:lnTo>
                    <a:pt x="64" y="424"/>
                  </a:lnTo>
                  <a:cubicBezTo>
                    <a:pt x="64" y="438"/>
                    <a:pt x="54" y="448"/>
                    <a:pt x="40" y="448"/>
                  </a:cubicBezTo>
                  <a:lnTo>
                    <a:pt x="32" y="448"/>
                  </a:lnTo>
                  <a:lnTo>
                    <a:pt x="56" y="424"/>
                  </a:lnTo>
                  <a:lnTo>
                    <a:pt x="56" y="456"/>
                  </a:lnTo>
                  <a:lnTo>
                    <a:pt x="56" y="488"/>
                  </a:lnTo>
                  <a:lnTo>
                    <a:pt x="56" y="504"/>
                  </a:lnTo>
                  <a:cubicBezTo>
                    <a:pt x="56" y="518"/>
                    <a:pt x="46" y="528"/>
                    <a:pt x="32" y="528"/>
                  </a:cubicBezTo>
                  <a:lnTo>
                    <a:pt x="24" y="528"/>
                  </a:lnTo>
                  <a:lnTo>
                    <a:pt x="48" y="504"/>
                  </a:lnTo>
                  <a:lnTo>
                    <a:pt x="48" y="536"/>
                  </a:lnTo>
                  <a:lnTo>
                    <a:pt x="48" y="560"/>
                  </a:lnTo>
                  <a:lnTo>
                    <a:pt x="48" y="584"/>
                  </a:lnTo>
                  <a:cubicBezTo>
                    <a:pt x="48" y="598"/>
                    <a:pt x="38" y="608"/>
                    <a:pt x="24" y="608"/>
                  </a:cubicBezTo>
                  <a:cubicBezTo>
                    <a:pt x="11" y="608"/>
                    <a:pt x="0" y="598"/>
                    <a:pt x="0" y="58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6" name="Freeform 58"/>
            <p:cNvSpPr>
              <a:spLocks/>
            </p:cNvSpPr>
            <p:nvPr/>
          </p:nvSpPr>
          <p:spPr bwMode="auto">
            <a:xfrm>
              <a:off x="3810251" y="4949338"/>
              <a:ext cx="35354" cy="536137"/>
            </a:xfrm>
            <a:custGeom>
              <a:avLst/>
              <a:gdLst>
                <a:gd name="T0" fmla="*/ 48 w 288"/>
                <a:gd name="T1" fmla="*/ 2480 h 2890"/>
                <a:gd name="T2" fmla="*/ 32 w 288"/>
                <a:gd name="T3" fmla="*/ 2688 h 2890"/>
                <a:gd name="T4" fmla="*/ 16 w 288"/>
                <a:gd name="T5" fmla="*/ 2840 h 2890"/>
                <a:gd name="T6" fmla="*/ 48 w 288"/>
                <a:gd name="T7" fmla="*/ 2664 h 2890"/>
                <a:gd name="T8" fmla="*/ 72 w 288"/>
                <a:gd name="T9" fmla="*/ 2792 h 2890"/>
                <a:gd name="T10" fmla="*/ 80 w 288"/>
                <a:gd name="T11" fmla="*/ 2792 h 2890"/>
                <a:gd name="T12" fmla="*/ 64 w 288"/>
                <a:gd name="T13" fmla="*/ 2840 h 2890"/>
                <a:gd name="T14" fmla="*/ 96 w 288"/>
                <a:gd name="T15" fmla="*/ 2840 h 2890"/>
                <a:gd name="T16" fmla="*/ 56 w 288"/>
                <a:gd name="T17" fmla="*/ 2840 h 2890"/>
                <a:gd name="T18" fmla="*/ 88 w 288"/>
                <a:gd name="T19" fmla="*/ 2840 h 2890"/>
                <a:gd name="T20" fmla="*/ 116 w 288"/>
                <a:gd name="T21" fmla="*/ 2817 h 2890"/>
                <a:gd name="T22" fmla="*/ 88 w 288"/>
                <a:gd name="T23" fmla="*/ 2840 h 2890"/>
                <a:gd name="T24" fmla="*/ 104 w 288"/>
                <a:gd name="T25" fmla="*/ 2864 h 2890"/>
                <a:gd name="T26" fmla="*/ 160 w 288"/>
                <a:gd name="T27" fmla="*/ 2864 h 2890"/>
                <a:gd name="T28" fmla="*/ 128 w 288"/>
                <a:gd name="T29" fmla="*/ 2840 h 2890"/>
                <a:gd name="T30" fmla="*/ 160 w 288"/>
                <a:gd name="T31" fmla="*/ 2840 h 2890"/>
                <a:gd name="T32" fmla="*/ 192 w 288"/>
                <a:gd name="T33" fmla="*/ 2840 h 2890"/>
                <a:gd name="T34" fmla="*/ 152 w 288"/>
                <a:gd name="T35" fmla="*/ 2840 h 2890"/>
                <a:gd name="T36" fmla="*/ 184 w 288"/>
                <a:gd name="T37" fmla="*/ 2888 h 2890"/>
                <a:gd name="T38" fmla="*/ 216 w 288"/>
                <a:gd name="T39" fmla="*/ 2840 h 2890"/>
                <a:gd name="T40" fmla="*/ 176 w 288"/>
                <a:gd name="T41" fmla="*/ 2840 h 2890"/>
                <a:gd name="T42" fmla="*/ 232 w 288"/>
                <a:gd name="T43" fmla="*/ 2840 h 2890"/>
                <a:gd name="T44" fmla="*/ 192 w 288"/>
                <a:gd name="T45" fmla="*/ 2840 h 2890"/>
                <a:gd name="T46" fmla="*/ 200 w 288"/>
                <a:gd name="T47" fmla="*/ 2792 h 2890"/>
                <a:gd name="T48" fmla="*/ 232 w 288"/>
                <a:gd name="T49" fmla="*/ 2736 h 2890"/>
                <a:gd name="T50" fmla="*/ 216 w 288"/>
                <a:gd name="T51" fmla="*/ 2792 h 2890"/>
                <a:gd name="T52" fmla="*/ 216 w 288"/>
                <a:gd name="T53" fmla="*/ 2656 h 2890"/>
                <a:gd name="T54" fmla="*/ 224 w 288"/>
                <a:gd name="T55" fmla="*/ 2456 h 2890"/>
                <a:gd name="T56" fmla="*/ 226 w 288"/>
                <a:gd name="T57" fmla="*/ 2081 h 2890"/>
                <a:gd name="T58" fmla="*/ 232 w 288"/>
                <a:gd name="T59" fmla="*/ 1808 h 2890"/>
                <a:gd name="T60" fmla="*/ 232 w 288"/>
                <a:gd name="T61" fmla="*/ 1208 h 2890"/>
                <a:gd name="T62" fmla="*/ 240 w 288"/>
                <a:gd name="T63" fmla="*/ 640 h 2890"/>
                <a:gd name="T64" fmla="*/ 288 w 288"/>
                <a:gd name="T65" fmla="*/ 24 h 2890"/>
                <a:gd name="T66" fmla="*/ 288 w 288"/>
                <a:gd name="T67" fmla="*/ 768 h 2890"/>
                <a:gd name="T68" fmla="*/ 280 w 288"/>
                <a:gd name="T69" fmla="*/ 1344 h 2890"/>
                <a:gd name="T70" fmla="*/ 280 w 288"/>
                <a:gd name="T71" fmla="*/ 1856 h 2890"/>
                <a:gd name="T72" fmla="*/ 272 w 288"/>
                <a:gd name="T73" fmla="*/ 2120 h 2890"/>
                <a:gd name="T74" fmla="*/ 272 w 288"/>
                <a:gd name="T75" fmla="*/ 2504 h 2890"/>
                <a:gd name="T76" fmla="*/ 264 w 288"/>
                <a:gd name="T77" fmla="*/ 2712 h 2890"/>
                <a:gd name="T78" fmla="*/ 264 w 288"/>
                <a:gd name="T79" fmla="*/ 2792 h 2890"/>
                <a:gd name="T80" fmla="*/ 232 w 288"/>
                <a:gd name="T81" fmla="*/ 2816 h 2890"/>
                <a:gd name="T82" fmla="*/ 240 w 288"/>
                <a:gd name="T83" fmla="*/ 2840 h 2890"/>
                <a:gd name="T84" fmla="*/ 184 w 288"/>
                <a:gd name="T85" fmla="*/ 2792 h 2890"/>
                <a:gd name="T86" fmla="*/ 176 w 288"/>
                <a:gd name="T87" fmla="*/ 2840 h 2890"/>
                <a:gd name="T88" fmla="*/ 160 w 288"/>
                <a:gd name="T89" fmla="*/ 2864 h 2890"/>
                <a:gd name="T90" fmla="*/ 152 w 288"/>
                <a:gd name="T91" fmla="*/ 2840 h 2890"/>
                <a:gd name="T92" fmla="*/ 192 w 288"/>
                <a:gd name="T93" fmla="*/ 2840 h 2890"/>
                <a:gd name="T94" fmla="*/ 184 w 288"/>
                <a:gd name="T95" fmla="*/ 2864 h 2890"/>
                <a:gd name="T96" fmla="*/ 112 w 288"/>
                <a:gd name="T97" fmla="*/ 2840 h 2890"/>
                <a:gd name="T98" fmla="*/ 152 w 288"/>
                <a:gd name="T99" fmla="*/ 2840 h 2890"/>
                <a:gd name="T100" fmla="*/ 136 w 288"/>
                <a:gd name="T101" fmla="*/ 2840 h 2890"/>
                <a:gd name="T102" fmla="*/ 96 w 288"/>
                <a:gd name="T103" fmla="*/ 2888 h 2890"/>
                <a:gd name="T104" fmla="*/ 88 w 288"/>
                <a:gd name="T105" fmla="*/ 2888 h 2890"/>
                <a:gd name="T106" fmla="*/ 72 w 288"/>
                <a:gd name="T107" fmla="*/ 2888 h 2890"/>
                <a:gd name="T108" fmla="*/ 40 w 288"/>
                <a:gd name="T109" fmla="*/ 2864 h 2890"/>
                <a:gd name="T110" fmla="*/ 80 w 288"/>
                <a:gd name="T111" fmla="*/ 2760 h 2890"/>
                <a:gd name="T112" fmla="*/ 24 w 288"/>
                <a:gd name="T113" fmla="*/ 2792 h 2890"/>
                <a:gd name="T114" fmla="*/ 16 w 288"/>
                <a:gd name="T115" fmla="*/ 2864 h 2890"/>
                <a:gd name="T116" fmla="*/ 8 w 288"/>
                <a:gd name="T117" fmla="*/ 2736 h 2890"/>
                <a:gd name="T118" fmla="*/ 0 w 288"/>
                <a:gd name="T119" fmla="*/ 2528 h 2890"/>
                <a:gd name="T120" fmla="*/ 0 w 288"/>
                <a:gd name="T121" fmla="*/ 2248 h 2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8" h="2890">
                  <a:moveTo>
                    <a:pt x="48" y="2216"/>
                  </a:moveTo>
                  <a:lnTo>
                    <a:pt x="48" y="2248"/>
                  </a:lnTo>
                  <a:lnTo>
                    <a:pt x="48" y="2272"/>
                  </a:lnTo>
                  <a:lnTo>
                    <a:pt x="48" y="2296"/>
                  </a:lnTo>
                  <a:lnTo>
                    <a:pt x="48" y="2320"/>
                  </a:lnTo>
                  <a:lnTo>
                    <a:pt x="48" y="2352"/>
                  </a:lnTo>
                  <a:lnTo>
                    <a:pt x="48" y="2376"/>
                  </a:lnTo>
                  <a:lnTo>
                    <a:pt x="48" y="2400"/>
                  </a:lnTo>
                  <a:lnTo>
                    <a:pt x="48" y="2424"/>
                  </a:lnTo>
                  <a:lnTo>
                    <a:pt x="48" y="2456"/>
                  </a:lnTo>
                  <a:lnTo>
                    <a:pt x="48" y="2480"/>
                  </a:lnTo>
                  <a:lnTo>
                    <a:pt x="48" y="2504"/>
                  </a:lnTo>
                  <a:lnTo>
                    <a:pt x="48" y="2528"/>
                  </a:lnTo>
                  <a:lnTo>
                    <a:pt x="48" y="2552"/>
                  </a:lnTo>
                  <a:lnTo>
                    <a:pt x="48" y="2584"/>
                  </a:lnTo>
                  <a:lnTo>
                    <a:pt x="48" y="2608"/>
                  </a:lnTo>
                  <a:lnTo>
                    <a:pt x="48" y="2632"/>
                  </a:lnTo>
                  <a:lnTo>
                    <a:pt x="48" y="2656"/>
                  </a:lnTo>
                  <a:lnTo>
                    <a:pt x="48" y="2688"/>
                  </a:lnTo>
                  <a:lnTo>
                    <a:pt x="48" y="2712"/>
                  </a:lnTo>
                  <a:lnTo>
                    <a:pt x="24" y="2688"/>
                  </a:lnTo>
                  <a:lnTo>
                    <a:pt x="32" y="2688"/>
                  </a:lnTo>
                  <a:cubicBezTo>
                    <a:pt x="46" y="2688"/>
                    <a:pt x="56" y="2699"/>
                    <a:pt x="56" y="2712"/>
                  </a:cubicBezTo>
                  <a:lnTo>
                    <a:pt x="56" y="2736"/>
                  </a:lnTo>
                  <a:lnTo>
                    <a:pt x="56" y="2760"/>
                  </a:lnTo>
                  <a:lnTo>
                    <a:pt x="56" y="2792"/>
                  </a:lnTo>
                  <a:lnTo>
                    <a:pt x="56" y="2816"/>
                  </a:lnTo>
                  <a:lnTo>
                    <a:pt x="56" y="2840"/>
                  </a:lnTo>
                  <a:lnTo>
                    <a:pt x="56" y="2864"/>
                  </a:lnTo>
                  <a:lnTo>
                    <a:pt x="32" y="2840"/>
                  </a:lnTo>
                  <a:lnTo>
                    <a:pt x="40" y="2840"/>
                  </a:lnTo>
                  <a:lnTo>
                    <a:pt x="16" y="2864"/>
                  </a:lnTo>
                  <a:lnTo>
                    <a:pt x="16" y="2840"/>
                  </a:lnTo>
                  <a:cubicBezTo>
                    <a:pt x="16" y="2827"/>
                    <a:pt x="27" y="2816"/>
                    <a:pt x="40" y="2816"/>
                  </a:cubicBezTo>
                  <a:cubicBezTo>
                    <a:pt x="54" y="2816"/>
                    <a:pt x="64" y="2827"/>
                    <a:pt x="64" y="2840"/>
                  </a:cubicBezTo>
                  <a:lnTo>
                    <a:pt x="64" y="2864"/>
                  </a:lnTo>
                  <a:cubicBezTo>
                    <a:pt x="64" y="2878"/>
                    <a:pt x="54" y="2888"/>
                    <a:pt x="40" y="2888"/>
                  </a:cubicBezTo>
                  <a:cubicBezTo>
                    <a:pt x="27" y="2888"/>
                    <a:pt x="16" y="2878"/>
                    <a:pt x="16" y="2864"/>
                  </a:cubicBezTo>
                  <a:lnTo>
                    <a:pt x="16" y="2712"/>
                  </a:lnTo>
                  <a:cubicBezTo>
                    <a:pt x="16" y="2699"/>
                    <a:pt x="27" y="2688"/>
                    <a:pt x="40" y="2688"/>
                  </a:cubicBezTo>
                  <a:lnTo>
                    <a:pt x="48" y="2688"/>
                  </a:lnTo>
                  <a:lnTo>
                    <a:pt x="24" y="2712"/>
                  </a:lnTo>
                  <a:lnTo>
                    <a:pt x="24" y="2688"/>
                  </a:lnTo>
                  <a:cubicBezTo>
                    <a:pt x="24" y="2675"/>
                    <a:pt x="35" y="2664"/>
                    <a:pt x="48" y="2664"/>
                  </a:cubicBezTo>
                  <a:cubicBezTo>
                    <a:pt x="62" y="2664"/>
                    <a:pt x="72" y="2675"/>
                    <a:pt x="72" y="2688"/>
                  </a:cubicBezTo>
                  <a:lnTo>
                    <a:pt x="72" y="2712"/>
                  </a:lnTo>
                  <a:lnTo>
                    <a:pt x="72" y="2736"/>
                  </a:lnTo>
                  <a:lnTo>
                    <a:pt x="72" y="2760"/>
                  </a:lnTo>
                  <a:lnTo>
                    <a:pt x="72" y="2792"/>
                  </a:lnTo>
                  <a:cubicBezTo>
                    <a:pt x="72" y="2806"/>
                    <a:pt x="62" y="2816"/>
                    <a:pt x="48" y="2816"/>
                  </a:cubicBezTo>
                  <a:cubicBezTo>
                    <a:pt x="35" y="2816"/>
                    <a:pt x="24" y="2806"/>
                    <a:pt x="24" y="2792"/>
                  </a:cubicBezTo>
                  <a:lnTo>
                    <a:pt x="24" y="2760"/>
                  </a:lnTo>
                  <a:cubicBezTo>
                    <a:pt x="24" y="2747"/>
                    <a:pt x="35" y="2736"/>
                    <a:pt x="48" y="2736"/>
                  </a:cubicBezTo>
                  <a:cubicBezTo>
                    <a:pt x="62" y="2736"/>
                    <a:pt x="72" y="2747"/>
                    <a:pt x="72" y="2760"/>
                  </a:cubicBezTo>
                  <a:lnTo>
                    <a:pt x="72" y="2792"/>
                  </a:lnTo>
                  <a:lnTo>
                    <a:pt x="25" y="2787"/>
                  </a:lnTo>
                  <a:lnTo>
                    <a:pt x="33" y="2755"/>
                  </a:lnTo>
                  <a:cubicBezTo>
                    <a:pt x="36" y="2743"/>
                    <a:pt x="47" y="2735"/>
                    <a:pt x="59" y="2737"/>
                  </a:cubicBezTo>
                  <a:cubicBezTo>
                    <a:pt x="71" y="2738"/>
                    <a:pt x="80" y="2748"/>
                    <a:pt x="80" y="2760"/>
                  </a:cubicBezTo>
                  <a:lnTo>
                    <a:pt x="80" y="2792"/>
                  </a:lnTo>
                  <a:cubicBezTo>
                    <a:pt x="80" y="2806"/>
                    <a:pt x="70" y="2816"/>
                    <a:pt x="56" y="2816"/>
                  </a:cubicBezTo>
                  <a:cubicBezTo>
                    <a:pt x="43" y="2816"/>
                    <a:pt x="32" y="2806"/>
                    <a:pt x="32" y="2792"/>
                  </a:cubicBezTo>
                  <a:lnTo>
                    <a:pt x="32" y="2760"/>
                  </a:lnTo>
                  <a:cubicBezTo>
                    <a:pt x="32" y="2747"/>
                    <a:pt x="43" y="2736"/>
                    <a:pt x="56" y="2736"/>
                  </a:cubicBezTo>
                  <a:cubicBezTo>
                    <a:pt x="70" y="2736"/>
                    <a:pt x="80" y="2747"/>
                    <a:pt x="80" y="2760"/>
                  </a:cubicBezTo>
                  <a:lnTo>
                    <a:pt x="80" y="2792"/>
                  </a:lnTo>
                  <a:lnTo>
                    <a:pt x="56" y="2768"/>
                  </a:lnTo>
                  <a:lnTo>
                    <a:pt x="64" y="2768"/>
                  </a:lnTo>
                  <a:lnTo>
                    <a:pt x="40" y="2792"/>
                  </a:lnTo>
                  <a:lnTo>
                    <a:pt x="40" y="2760"/>
                  </a:lnTo>
                  <a:cubicBezTo>
                    <a:pt x="40" y="2747"/>
                    <a:pt x="51" y="2736"/>
                    <a:pt x="64" y="2736"/>
                  </a:cubicBezTo>
                  <a:cubicBezTo>
                    <a:pt x="78" y="2736"/>
                    <a:pt x="88" y="2747"/>
                    <a:pt x="88" y="2760"/>
                  </a:cubicBezTo>
                  <a:lnTo>
                    <a:pt x="88" y="2792"/>
                  </a:lnTo>
                  <a:lnTo>
                    <a:pt x="88" y="2816"/>
                  </a:lnTo>
                  <a:lnTo>
                    <a:pt x="88" y="2840"/>
                  </a:lnTo>
                  <a:lnTo>
                    <a:pt x="88" y="2864"/>
                  </a:lnTo>
                  <a:lnTo>
                    <a:pt x="64" y="2840"/>
                  </a:lnTo>
                  <a:lnTo>
                    <a:pt x="72" y="2840"/>
                  </a:lnTo>
                  <a:lnTo>
                    <a:pt x="48" y="2864"/>
                  </a:lnTo>
                  <a:lnTo>
                    <a:pt x="48" y="2840"/>
                  </a:lnTo>
                  <a:cubicBezTo>
                    <a:pt x="48" y="2827"/>
                    <a:pt x="59" y="2816"/>
                    <a:pt x="72" y="2816"/>
                  </a:cubicBezTo>
                  <a:cubicBezTo>
                    <a:pt x="86" y="2816"/>
                    <a:pt x="96" y="2827"/>
                    <a:pt x="96" y="2840"/>
                  </a:cubicBezTo>
                  <a:lnTo>
                    <a:pt x="96" y="2864"/>
                  </a:lnTo>
                  <a:cubicBezTo>
                    <a:pt x="96" y="2878"/>
                    <a:pt x="86" y="2888"/>
                    <a:pt x="72" y="2888"/>
                  </a:cubicBezTo>
                  <a:cubicBezTo>
                    <a:pt x="59" y="2888"/>
                    <a:pt x="48" y="2878"/>
                    <a:pt x="48" y="2864"/>
                  </a:cubicBezTo>
                  <a:lnTo>
                    <a:pt x="48" y="2840"/>
                  </a:lnTo>
                  <a:cubicBezTo>
                    <a:pt x="48" y="2827"/>
                    <a:pt x="59" y="2816"/>
                    <a:pt x="72" y="2816"/>
                  </a:cubicBezTo>
                  <a:cubicBezTo>
                    <a:pt x="86" y="2816"/>
                    <a:pt x="96" y="2827"/>
                    <a:pt x="96" y="2840"/>
                  </a:cubicBezTo>
                  <a:lnTo>
                    <a:pt x="96" y="2864"/>
                  </a:lnTo>
                  <a:lnTo>
                    <a:pt x="72" y="2840"/>
                  </a:lnTo>
                  <a:lnTo>
                    <a:pt x="80" y="2840"/>
                  </a:lnTo>
                  <a:lnTo>
                    <a:pt x="56" y="2864"/>
                  </a:lnTo>
                  <a:lnTo>
                    <a:pt x="56" y="2840"/>
                  </a:lnTo>
                  <a:cubicBezTo>
                    <a:pt x="56" y="2827"/>
                    <a:pt x="67" y="2816"/>
                    <a:pt x="80" y="2816"/>
                  </a:cubicBezTo>
                  <a:cubicBezTo>
                    <a:pt x="94" y="2816"/>
                    <a:pt x="104" y="2827"/>
                    <a:pt x="104" y="2840"/>
                  </a:cubicBezTo>
                  <a:lnTo>
                    <a:pt x="104" y="2864"/>
                  </a:lnTo>
                  <a:cubicBezTo>
                    <a:pt x="104" y="2878"/>
                    <a:pt x="94" y="2888"/>
                    <a:pt x="80" y="2888"/>
                  </a:cubicBezTo>
                  <a:cubicBezTo>
                    <a:pt x="67" y="2888"/>
                    <a:pt x="56" y="2878"/>
                    <a:pt x="56" y="2864"/>
                  </a:cubicBezTo>
                  <a:lnTo>
                    <a:pt x="56" y="2840"/>
                  </a:lnTo>
                  <a:cubicBezTo>
                    <a:pt x="56" y="2827"/>
                    <a:pt x="67" y="2816"/>
                    <a:pt x="80" y="2816"/>
                  </a:cubicBezTo>
                  <a:cubicBezTo>
                    <a:pt x="94" y="2816"/>
                    <a:pt x="104" y="2827"/>
                    <a:pt x="104" y="2840"/>
                  </a:cubicBezTo>
                  <a:lnTo>
                    <a:pt x="104" y="2864"/>
                  </a:lnTo>
                  <a:lnTo>
                    <a:pt x="80" y="2840"/>
                  </a:lnTo>
                  <a:lnTo>
                    <a:pt x="88" y="2840"/>
                  </a:lnTo>
                  <a:lnTo>
                    <a:pt x="64" y="2864"/>
                  </a:lnTo>
                  <a:lnTo>
                    <a:pt x="64" y="2840"/>
                  </a:lnTo>
                  <a:cubicBezTo>
                    <a:pt x="64" y="2827"/>
                    <a:pt x="75" y="2816"/>
                    <a:pt x="88" y="2816"/>
                  </a:cubicBezTo>
                  <a:cubicBezTo>
                    <a:pt x="102" y="2816"/>
                    <a:pt x="112" y="2827"/>
                    <a:pt x="112" y="2840"/>
                  </a:cubicBezTo>
                  <a:lnTo>
                    <a:pt x="112" y="2864"/>
                  </a:lnTo>
                  <a:lnTo>
                    <a:pt x="88" y="2840"/>
                  </a:lnTo>
                  <a:lnTo>
                    <a:pt x="96" y="2840"/>
                  </a:lnTo>
                  <a:lnTo>
                    <a:pt x="72" y="2864"/>
                  </a:lnTo>
                  <a:lnTo>
                    <a:pt x="72" y="2840"/>
                  </a:lnTo>
                  <a:cubicBezTo>
                    <a:pt x="72" y="2827"/>
                    <a:pt x="83" y="2816"/>
                    <a:pt x="96" y="2816"/>
                  </a:cubicBezTo>
                  <a:cubicBezTo>
                    <a:pt x="110" y="2816"/>
                    <a:pt x="120" y="2827"/>
                    <a:pt x="120" y="2840"/>
                  </a:cubicBezTo>
                  <a:lnTo>
                    <a:pt x="120" y="2864"/>
                  </a:lnTo>
                  <a:lnTo>
                    <a:pt x="96" y="2840"/>
                  </a:lnTo>
                  <a:lnTo>
                    <a:pt x="104" y="2840"/>
                  </a:lnTo>
                  <a:lnTo>
                    <a:pt x="82" y="2857"/>
                  </a:lnTo>
                  <a:lnTo>
                    <a:pt x="90" y="2833"/>
                  </a:lnTo>
                  <a:cubicBezTo>
                    <a:pt x="93" y="2822"/>
                    <a:pt x="105" y="2815"/>
                    <a:pt x="116" y="2817"/>
                  </a:cubicBezTo>
                  <a:cubicBezTo>
                    <a:pt x="128" y="2819"/>
                    <a:pt x="136" y="2829"/>
                    <a:pt x="136" y="2840"/>
                  </a:cubicBezTo>
                  <a:lnTo>
                    <a:pt x="136" y="2864"/>
                  </a:lnTo>
                  <a:cubicBezTo>
                    <a:pt x="136" y="2878"/>
                    <a:pt x="126" y="2888"/>
                    <a:pt x="112" y="2888"/>
                  </a:cubicBezTo>
                  <a:cubicBezTo>
                    <a:pt x="99" y="2888"/>
                    <a:pt x="88" y="2878"/>
                    <a:pt x="88" y="2864"/>
                  </a:cubicBezTo>
                  <a:lnTo>
                    <a:pt x="88" y="2840"/>
                  </a:lnTo>
                  <a:cubicBezTo>
                    <a:pt x="88" y="2827"/>
                    <a:pt x="99" y="2816"/>
                    <a:pt x="112" y="2816"/>
                  </a:cubicBezTo>
                  <a:cubicBezTo>
                    <a:pt x="126" y="2816"/>
                    <a:pt x="136" y="2827"/>
                    <a:pt x="136" y="2840"/>
                  </a:cubicBezTo>
                  <a:lnTo>
                    <a:pt x="136" y="2864"/>
                  </a:lnTo>
                  <a:cubicBezTo>
                    <a:pt x="136" y="2878"/>
                    <a:pt x="126" y="2888"/>
                    <a:pt x="112" y="2888"/>
                  </a:cubicBezTo>
                  <a:cubicBezTo>
                    <a:pt x="99" y="2888"/>
                    <a:pt x="88" y="2878"/>
                    <a:pt x="88" y="2864"/>
                  </a:cubicBezTo>
                  <a:lnTo>
                    <a:pt x="88" y="2840"/>
                  </a:lnTo>
                  <a:cubicBezTo>
                    <a:pt x="88" y="2829"/>
                    <a:pt x="97" y="2819"/>
                    <a:pt x="109" y="2817"/>
                  </a:cubicBezTo>
                  <a:cubicBezTo>
                    <a:pt x="120" y="2815"/>
                    <a:pt x="132" y="2822"/>
                    <a:pt x="135" y="2833"/>
                  </a:cubicBezTo>
                  <a:lnTo>
                    <a:pt x="143" y="2857"/>
                  </a:lnTo>
                  <a:lnTo>
                    <a:pt x="96" y="2864"/>
                  </a:lnTo>
                  <a:lnTo>
                    <a:pt x="96" y="2840"/>
                  </a:lnTo>
                  <a:cubicBezTo>
                    <a:pt x="96" y="2827"/>
                    <a:pt x="107" y="2816"/>
                    <a:pt x="120" y="2816"/>
                  </a:cubicBezTo>
                  <a:cubicBezTo>
                    <a:pt x="134" y="2816"/>
                    <a:pt x="144" y="2827"/>
                    <a:pt x="144" y="2840"/>
                  </a:cubicBezTo>
                  <a:lnTo>
                    <a:pt x="144" y="2864"/>
                  </a:lnTo>
                  <a:lnTo>
                    <a:pt x="120" y="2840"/>
                  </a:lnTo>
                  <a:lnTo>
                    <a:pt x="128" y="2840"/>
                  </a:lnTo>
                  <a:lnTo>
                    <a:pt x="104" y="2864"/>
                  </a:lnTo>
                  <a:lnTo>
                    <a:pt x="104" y="2840"/>
                  </a:lnTo>
                  <a:cubicBezTo>
                    <a:pt x="104" y="2827"/>
                    <a:pt x="115" y="2816"/>
                    <a:pt x="128" y="2816"/>
                  </a:cubicBezTo>
                  <a:cubicBezTo>
                    <a:pt x="142" y="2816"/>
                    <a:pt x="152" y="2827"/>
                    <a:pt x="152" y="2840"/>
                  </a:cubicBezTo>
                  <a:lnTo>
                    <a:pt x="152" y="2864"/>
                  </a:lnTo>
                  <a:lnTo>
                    <a:pt x="128" y="2840"/>
                  </a:lnTo>
                  <a:lnTo>
                    <a:pt x="136" y="2840"/>
                  </a:lnTo>
                  <a:lnTo>
                    <a:pt x="112" y="2864"/>
                  </a:lnTo>
                  <a:lnTo>
                    <a:pt x="112" y="2840"/>
                  </a:lnTo>
                  <a:cubicBezTo>
                    <a:pt x="112" y="2827"/>
                    <a:pt x="123" y="2816"/>
                    <a:pt x="136" y="2816"/>
                  </a:cubicBezTo>
                  <a:cubicBezTo>
                    <a:pt x="150" y="2816"/>
                    <a:pt x="160" y="2827"/>
                    <a:pt x="160" y="2840"/>
                  </a:cubicBezTo>
                  <a:lnTo>
                    <a:pt x="160" y="2864"/>
                  </a:lnTo>
                  <a:cubicBezTo>
                    <a:pt x="160" y="2878"/>
                    <a:pt x="150" y="2888"/>
                    <a:pt x="136" y="2888"/>
                  </a:cubicBezTo>
                  <a:cubicBezTo>
                    <a:pt x="123" y="2888"/>
                    <a:pt x="112" y="2878"/>
                    <a:pt x="112" y="2864"/>
                  </a:cubicBezTo>
                  <a:lnTo>
                    <a:pt x="112" y="2840"/>
                  </a:lnTo>
                  <a:cubicBezTo>
                    <a:pt x="112" y="2827"/>
                    <a:pt x="123" y="2816"/>
                    <a:pt x="136" y="2816"/>
                  </a:cubicBezTo>
                  <a:cubicBezTo>
                    <a:pt x="150" y="2816"/>
                    <a:pt x="160" y="2827"/>
                    <a:pt x="160" y="2840"/>
                  </a:cubicBezTo>
                  <a:lnTo>
                    <a:pt x="160" y="2864"/>
                  </a:lnTo>
                  <a:lnTo>
                    <a:pt x="136" y="2840"/>
                  </a:lnTo>
                  <a:lnTo>
                    <a:pt x="144" y="2840"/>
                  </a:lnTo>
                  <a:lnTo>
                    <a:pt x="152" y="2840"/>
                  </a:lnTo>
                  <a:lnTo>
                    <a:pt x="128" y="2864"/>
                  </a:lnTo>
                  <a:lnTo>
                    <a:pt x="128" y="2840"/>
                  </a:lnTo>
                  <a:cubicBezTo>
                    <a:pt x="128" y="2827"/>
                    <a:pt x="139" y="2816"/>
                    <a:pt x="152" y="2816"/>
                  </a:cubicBezTo>
                  <a:cubicBezTo>
                    <a:pt x="166" y="2816"/>
                    <a:pt x="176" y="2827"/>
                    <a:pt x="176" y="2840"/>
                  </a:cubicBezTo>
                  <a:lnTo>
                    <a:pt x="176" y="2864"/>
                  </a:lnTo>
                  <a:lnTo>
                    <a:pt x="152" y="2840"/>
                  </a:lnTo>
                  <a:lnTo>
                    <a:pt x="160" y="2840"/>
                  </a:lnTo>
                  <a:lnTo>
                    <a:pt x="136" y="2864"/>
                  </a:lnTo>
                  <a:lnTo>
                    <a:pt x="136" y="2840"/>
                  </a:lnTo>
                  <a:cubicBezTo>
                    <a:pt x="136" y="2827"/>
                    <a:pt x="147" y="2816"/>
                    <a:pt x="160" y="2816"/>
                  </a:cubicBezTo>
                  <a:cubicBezTo>
                    <a:pt x="174" y="2816"/>
                    <a:pt x="184" y="2827"/>
                    <a:pt x="184" y="2840"/>
                  </a:cubicBezTo>
                  <a:lnTo>
                    <a:pt x="184" y="2864"/>
                  </a:lnTo>
                  <a:lnTo>
                    <a:pt x="160" y="2840"/>
                  </a:lnTo>
                  <a:lnTo>
                    <a:pt x="168" y="2840"/>
                  </a:lnTo>
                  <a:lnTo>
                    <a:pt x="144" y="2864"/>
                  </a:lnTo>
                  <a:lnTo>
                    <a:pt x="144" y="2840"/>
                  </a:lnTo>
                  <a:cubicBezTo>
                    <a:pt x="144" y="2827"/>
                    <a:pt x="155" y="2816"/>
                    <a:pt x="168" y="2816"/>
                  </a:cubicBezTo>
                  <a:cubicBezTo>
                    <a:pt x="182" y="2816"/>
                    <a:pt x="192" y="2827"/>
                    <a:pt x="192" y="2840"/>
                  </a:cubicBezTo>
                  <a:lnTo>
                    <a:pt x="192" y="2864"/>
                  </a:lnTo>
                  <a:cubicBezTo>
                    <a:pt x="192" y="2878"/>
                    <a:pt x="182" y="2888"/>
                    <a:pt x="168" y="2888"/>
                  </a:cubicBezTo>
                  <a:cubicBezTo>
                    <a:pt x="155" y="2888"/>
                    <a:pt x="144" y="2878"/>
                    <a:pt x="144" y="2864"/>
                  </a:cubicBezTo>
                  <a:lnTo>
                    <a:pt x="144" y="2840"/>
                  </a:lnTo>
                  <a:cubicBezTo>
                    <a:pt x="144" y="2827"/>
                    <a:pt x="155" y="2816"/>
                    <a:pt x="168" y="2816"/>
                  </a:cubicBezTo>
                  <a:cubicBezTo>
                    <a:pt x="182" y="2816"/>
                    <a:pt x="192" y="2827"/>
                    <a:pt x="192" y="2840"/>
                  </a:cubicBezTo>
                  <a:lnTo>
                    <a:pt x="192" y="2864"/>
                  </a:lnTo>
                  <a:lnTo>
                    <a:pt x="168" y="2840"/>
                  </a:lnTo>
                  <a:lnTo>
                    <a:pt x="176" y="2840"/>
                  </a:lnTo>
                  <a:lnTo>
                    <a:pt x="152" y="2864"/>
                  </a:lnTo>
                  <a:lnTo>
                    <a:pt x="152" y="2840"/>
                  </a:lnTo>
                  <a:cubicBezTo>
                    <a:pt x="152" y="2827"/>
                    <a:pt x="163" y="2816"/>
                    <a:pt x="176" y="2816"/>
                  </a:cubicBezTo>
                  <a:cubicBezTo>
                    <a:pt x="190" y="2816"/>
                    <a:pt x="200" y="2827"/>
                    <a:pt x="200" y="2840"/>
                  </a:cubicBezTo>
                  <a:lnTo>
                    <a:pt x="200" y="2864"/>
                  </a:lnTo>
                  <a:cubicBezTo>
                    <a:pt x="200" y="2878"/>
                    <a:pt x="190" y="2888"/>
                    <a:pt x="176" y="2888"/>
                  </a:cubicBezTo>
                  <a:cubicBezTo>
                    <a:pt x="163" y="2888"/>
                    <a:pt x="152" y="2878"/>
                    <a:pt x="152" y="2864"/>
                  </a:cubicBezTo>
                  <a:lnTo>
                    <a:pt x="152" y="2840"/>
                  </a:lnTo>
                  <a:cubicBezTo>
                    <a:pt x="152" y="2827"/>
                    <a:pt x="163" y="2816"/>
                    <a:pt x="176" y="2816"/>
                  </a:cubicBezTo>
                  <a:cubicBezTo>
                    <a:pt x="190" y="2816"/>
                    <a:pt x="200" y="2827"/>
                    <a:pt x="200" y="2840"/>
                  </a:cubicBezTo>
                  <a:lnTo>
                    <a:pt x="200" y="2864"/>
                  </a:lnTo>
                  <a:lnTo>
                    <a:pt x="176" y="2840"/>
                  </a:lnTo>
                  <a:lnTo>
                    <a:pt x="184" y="2840"/>
                  </a:lnTo>
                  <a:lnTo>
                    <a:pt x="160" y="2864"/>
                  </a:lnTo>
                  <a:lnTo>
                    <a:pt x="160" y="2840"/>
                  </a:lnTo>
                  <a:cubicBezTo>
                    <a:pt x="160" y="2827"/>
                    <a:pt x="171" y="2816"/>
                    <a:pt x="184" y="2816"/>
                  </a:cubicBezTo>
                  <a:cubicBezTo>
                    <a:pt x="198" y="2816"/>
                    <a:pt x="208" y="2827"/>
                    <a:pt x="208" y="2840"/>
                  </a:cubicBezTo>
                  <a:lnTo>
                    <a:pt x="208" y="2864"/>
                  </a:lnTo>
                  <a:cubicBezTo>
                    <a:pt x="208" y="2878"/>
                    <a:pt x="198" y="2888"/>
                    <a:pt x="184" y="2888"/>
                  </a:cubicBezTo>
                  <a:cubicBezTo>
                    <a:pt x="171" y="2888"/>
                    <a:pt x="160" y="2878"/>
                    <a:pt x="160" y="2864"/>
                  </a:cubicBezTo>
                  <a:lnTo>
                    <a:pt x="160" y="2840"/>
                  </a:lnTo>
                  <a:cubicBezTo>
                    <a:pt x="160" y="2827"/>
                    <a:pt x="171" y="2816"/>
                    <a:pt x="184" y="2816"/>
                  </a:cubicBezTo>
                  <a:cubicBezTo>
                    <a:pt x="198" y="2816"/>
                    <a:pt x="208" y="2827"/>
                    <a:pt x="208" y="2840"/>
                  </a:cubicBezTo>
                  <a:lnTo>
                    <a:pt x="208" y="2864"/>
                  </a:lnTo>
                  <a:lnTo>
                    <a:pt x="184" y="2840"/>
                  </a:lnTo>
                  <a:lnTo>
                    <a:pt x="192" y="2840"/>
                  </a:lnTo>
                  <a:lnTo>
                    <a:pt x="168" y="2864"/>
                  </a:lnTo>
                  <a:lnTo>
                    <a:pt x="168" y="2840"/>
                  </a:lnTo>
                  <a:cubicBezTo>
                    <a:pt x="168" y="2827"/>
                    <a:pt x="179" y="2816"/>
                    <a:pt x="192" y="2816"/>
                  </a:cubicBezTo>
                  <a:cubicBezTo>
                    <a:pt x="206" y="2816"/>
                    <a:pt x="216" y="2827"/>
                    <a:pt x="216" y="2840"/>
                  </a:cubicBezTo>
                  <a:lnTo>
                    <a:pt x="216" y="2864"/>
                  </a:lnTo>
                  <a:lnTo>
                    <a:pt x="192" y="2840"/>
                  </a:lnTo>
                  <a:lnTo>
                    <a:pt x="200" y="2840"/>
                  </a:lnTo>
                  <a:lnTo>
                    <a:pt x="176" y="2864"/>
                  </a:lnTo>
                  <a:lnTo>
                    <a:pt x="176" y="2840"/>
                  </a:lnTo>
                  <a:cubicBezTo>
                    <a:pt x="176" y="2827"/>
                    <a:pt x="187" y="2816"/>
                    <a:pt x="200" y="2816"/>
                  </a:cubicBezTo>
                  <a:cubicBezTo>
                    <a:pt x="214" y="2816"/>
                    <a:pt x="224" y="2827"/>
                    <a:pt x="224" y="2840"/>
                  </a:cubicBezTo>
                  <a:lnTo>
                    <a:pt x="224" y="2864"/>
                  </a:lnTo>
                  <a:cubicBezTo>
                    <a:pt x="224" y="2878"/>
                    <a:pt x="214" y="2888"/>
                    <a:pt x="200" y="2888"/>
                  </a:cubicBezTo>
                  <a:cubicBezTo>
                    <a:pt x="187" y="2888"/>
                    <a:pt x="176" y="2878"/>
                    <a:pt x="176" y="2864"/>
                  </a:cubicBezTo>
                  <a:lnTo>
                    <a:pt x="176" y="2840"/>
                  </a:lnTo>
                  <a:lnTo>
                    <a:pt x="176" y="2816"/>
                  </a:lnTo>
                  <a:lnTo>
                    <a:pt x="176" y="2792"/>
                  </a:lnTo>
                  <a:cubicBezTo>
                    <a:pt x="176" y="2779"/>
                    <a:pt x="187" y="2768"/>
                    <a:pt x="200" y="2768"/>
                  </a:cubicBezTo>
                  <a:lnTo>
                    <a:pt x="208" y="2768"/>
                  </a:lnTo>
                  <a:lnTo>
                    <a:pt x="184" y="2792"/>
                  </a:lnTo>
                  <a:lnTo>
                    <a:pt x="184" y="2760"/>
                  </a:lnTo>
                  <a:cubicBezTo>
                    <a:pt x="184" y="2747"/>
                    <a:pt x="195" y="2736"/>
                    <a:pt x="208" y="2736"/>
                  </a:cubicBezTo>
                  <a:cubicBezTo>
                    <a:pt x="222" y="2736"/>
                    <a:pt x="232" y="2747"/>
                    <a:pt x="232" y="2760"/>
                  </a:cubicBezTo>
                  <a:lnTo>
                    <a:pt x="232" y="2792"/>
                  </a:lnTo>
                  <a:lnTo>
                    <a:pt x="232" y="2816"/>
                  </a:lnTo>
                  <a:lnTo>
                    <a:pt x="232" y="2840"/>
                  </a:lnTo>
                  <a:lnTo>
                    <a:pt x="232" y="2864"/>
                  </a:lnTo>
                  <a:cubicBezTo>
                    <a:pt x="232" y="2878"/>
                    <a:pt x="222" y="2888"/>
                    <a:pt x="208" y="2888"/>
                  </a:cubicBezTo>
                  <a:cubicBezTo>
                    <a:pt x="195" y="2888"/>
                    <a:pt x="184" y="2878"/>
                    <a:pt x="184" y="2864"/>
                  </a:cubicBezTo>
                  <a:lnTo>
                    <a:pt x="184" y="2840"/>
                  </a:lnTo>
                  <a:cubicBezTo>
                    <a:pt x="184" y="2827"/>
                    <a:pt x="195" y="2816"/>
                    <a:pt x="208" y="2816"/>
                  </a:cubicBezTo>
                  <a:cubicBezTo>
                    <a:pt x="222" y="2816"/>
                    <a:pt x="232" y="2827"/>
                    <a:pt x="232" y="2840"/>
                  </a:cubicBezTo>
                  <a:lnTo>
                    <a:pt x="232" y="2864"/>
                  </a:lnTo>
                  <a:lnTo>
                    <a:pt x="208" y="2840"/>
                  </a:lnTo>
                  <a:lnTo>
                    <a:pt x="216" y="2840"/>
                  </a:lnTo>
                  <a:lnTo>
                    <a:pt x="192" y="2864"/>
                  </a:lnTo>
                  <a:lnTo>
                    <a:pt x="192" y="2840"/>
                  </a:lnTo>
                  <a:cubicBezTo>
                    <a:pt x="192" y="2827"/>
                    <a:pt x="203" y="2816"/>
                    <a:pt x="216" y="2816"/>
                  </a:cubicBezTo>
                  <a:cubicBezTo>
                    <a:pt x="230" y="2816"/>
                    <a:pt x="240" y="2827"/>
                    <a:pt x="240" y="2840"/>
                  </a:cubicBezTo>
                  <a:lnTo>
                    <a:pt x="240" y="2864"/>
                  </a:lnTo>
                  <a:cubicBezTo>
                    <a:pt x="240" y="2878"/>
                    <a:pt x="230" y="2888"/>
                    <a:pt x="216" y="2888"/>
                  </a:cubicBezTo>
                  <a:cubicBezTo>
                    <a:pt x="203" y="2888"/>
                    <a:pt x="192" y="2878"/>
                    <a:pt x="192" y="2864"/>
                  </a:cubicBezTo>
                  <a:lnTo>
                    <a:pt x="192" y="2840"/>
                  </a:lnTo>
                  <a:lnTo>
                    <a:pt x="192" y="2816"/>
                  </a:lnTo>
                  <a:cubicBezTo>
                    <a:pt x="192" y="2803"/>
                    <a:pt x="203" y="2792"/>
                    <a:pt x="216" y="2792"/>
                  </a:cubicBezTo>
                  <a:lnTo>
                    <a:pt x="224" y="2792"/>
                  </a:lnTo>
                  <a:lnTo>
                    <a:pt x="200" y="2816"/>
                  </a:lnTo>
                  <a:lnTo>
                    <a:pt x="200" y="2792"/>
                  </a:lnTo>
                  <a:cubicBezTo>
                    <a:pt x="200" y="2779"/>
                    <a:pt x="211" y="2768"/>
                    <a:pt x="224" y="2768"/>
                  </a:cubicBezTo>
                  <a:lnTo>
                    <a:pt x="232" y="2768"/>
                  </a:lnTo>
                  <a:lnTo>
                    <a:pt x="208" y="2792"/>
                  </a:lnTo>
                  <a:lnTo>
                    <a:pt x="208" y="2760"/>
                  </a:lnTo>
                  <a:cubicBezTo>
                    <a:pt x="208" y="2747"/>
                    <a:pt x="219" y="2736"/>
                    <a:pt x="232" y="2736"/>
                  </a:cubicBezTo>
                  <a:cubicBezTo>
                    <a:pt x="246" y="2736"/>
                    <a:pt x="256" y="2747"/>
                    <a:pt x="256" y="2760"/>
                  </a:cubicBezTo>
                  <a:lnTo>
                    <a:pt x="256" y="2792"/>
                  </a:lnTo>
                  <a:cubicBezTo>
                    <a:pt x="256" y="2806"/>
                    <a:pt x="246" y="2816"/>
                    <a:pt x="232" y="2816"/>
                  </a:cubicBezTo>
                  <a:cubicBezTo>
                    <a:pt x="219" y="2816"/>
                    <a:pt x="208" y="2806"/>
                    <a:pt x="208" y="2792"/>
                  </a:cubicBezTo>
                  <a:lnTo>
                    <a:pt x="208" y="2760"/>
                  </a:lnTo>
                  <a:cubicBezTo>
                    <a:pt x="208" y="2747"/>
                    <a:pt x="219" y="2736"/>
                    <a:pt x="232" y="2736"/>
                  </a:cubicBezTo>
                  <a:cubicBezTo>
                    <a:pt x="246" y="2736"/>
                    <a:pt x="256" y="2747"/>
                    <a:pt x="256" y="2760"/>
                  </a:cubicBezTo>
                  <a:lnTo>
                    <a:pt x="256" y="2792"/>
                  </a:lnTo>
                  <a:lnTo>
                    <a:pt x="232" y="2768"/>
                  </a:lnTo>
                  <a:lnTo>
                    <a:pt x="240" y="2768"/>
                  </a:lnTo>
                  <a:lnTo>
                    <a:pt x="216" y="2792"/>
                  </a:lnTo>
                  <a:lnTo>
                    <a:pt x="216" y="2760"/>
                  </a:lnTo>
                  <a:cubicBezTo>
                    <a:pt x="216" y="2747"/>
                    <a:pt x="227" y="2736"/>
                    <a:pt x="240" y="2736"/>
                  </a:cubicBezTo>
                  <a:cubicBezTo>
                    <a:pt x="254" y="2736"/>
                    <a:pt x="264" y="2747"/>
                    <a:pt x="264" y="2760"/>
                  </a:cubicBezTo>
                  <a:lnTo>
                    <a:pt x="264" y="2792"/>
                  </a:lnTo>
                  <a:cubicBezTo>
                    <a:pt x="264" y="2806"/>
                    <a:pt x="254" y="2816"/>
                    <a:pt x="240" y="2816"/>
                  </a:cubicBezTo>
                  <a:cubicBezTo>
                    <a:pt x="227" y="2816"/>
                    <a:pt x="216" y="2806"/>
                    <a:pt x="216" y="2792"/>
                  </a:cubicBezTo>
                  <a:lnTo>
                    <a:pt x="216" y="2760"/>
                  </a:lnTo>
                  <a:lnTo>
                    <a:pt x="216" y="2736"/>
                  </a:lnTo>
                  <a:lnTo>
                    <a:pt x="216" y="2712"/>
                  </a:lnTo>
                  <a:lnTo>
                    <a:pt x="216" y="2688"/>
                  </a:lnTo>
                  <a:cubicBezTo>
                    <a:pt x="216" y="2675"/>
                    <a:pt x="227" y="2664"/>
                    <a:pt x="240" y="2664"/>
                  </a:cubicBezTo>
                  <a:cubicBezTo>
                    <a:pt x="254" y="2664"/>
                    <a:pt x="264" y="2675"/>
                    <a:pt x="264" y="2688"/>
                  </a:cubicBezTo>
                  <a:lnTo>
                    <a:pt x="264" y="2712"/>
                  </a:lnTo>
                  <a:cubicBezTo>
                    <a:pt x="264" y="2726"/>
                    <a:pt x="254" y="2736"/>
                    <a:pt x="240" y="2736"/>
                  </a:cubicBezTo>
                  <a:cubicBezTo>
                    <a:pt x="227" y="2736"/>
                    <a:pt x="216" y="2726"/>
                    <a:pt x="216" y="2712"/>
                  </a:cubicBezTo>
                  <a:lnTo>
                    <a:pt x="216" y="2688"/>
                  </a:lnTo>
                  <a:lnTo>
                    <a:pt x="216" y="2656"/>
                  </a:lnTo>
                  <a:lnTo>
                    <a:pt x="216" y="2632"/>
                  </a:lnTo>
                  <a:cubicBezTo>
                    <a:pt x="216" y="2619"/>
                    <a:pt x="227" y="2608"/>
                    <a:pt x="240" y="2608"/>
                  </a:cubicBezTo>
                  <a:lnTo>
                    <a:pt x="248" y="2608"/>
                  </a:lnTo>
                  <a:lnTo>
                    <a:pt x="224" y="2632"/>
                  </a:lnTo>
                  <a:lnTo>
                    <a:pt x="224" y="2608"/>
                  </a:lnTo>
                  <a:lnTo>
                    <a:pt x="224" y="2584"/>
                  </a:lnTo>
                  <a:lnTo>
                    <a:pt x="224" y="2552"/>
                  </a:lnTo>
                  <a:lnTo>
                    <a:pt x="224" y="2528"/>
                  </a:lnTo>
                  <a:lnTo>
                    <a:pt x="224" y="2504"/>
                  </a:lnTo>
                  <a:lnTo>
                    <a:pt x="224" y="2480"/>
                  </a:lnTo>
                  <a:lnTo>
                    <a:pt x="224" y="2456"/>
                  </a:lnTo>
                  <a:lnTo>
                    <a:pt x="224" y="2424"/>
                  </a:lnTo>
                  <a:lnTo>
                    <a:pt x="224" y="2376"/>
                  </a:lnTo>
                  <a:lnTo>
                    <a:pt x="224" y="2352"/>
                  </a:lnTo>
                  <a:lnTo>
                    <a:pt x="224" y="2296"/>
                  </a:lnTo>
                  <a:lnTo>
                    <a:pt x="224" y="2248"/>
                  </a:lnTo>
                  <a:lnTo>
                    <a:pt x="224" y="2192"/>
                  </a:lnTo>
                  <a:lnTo>
                    <a:pt x="224" y="2168"/>
                  </a:lnTo>
                  <a:lnTo>
                    <a:pt x="224" y="2144"/>
                  </a:lnTo>
                  <a:lnTo>
                    <a:pt x="224" y="2120"/>
                  </a:lnTo>
                  <a:lnTo>
                    <a:pt x="224" y="2088"/>
                  </a:lnTo>
                  <a:cubicBezTo>
                    <a:pt x="224" y="2086"/>
                    <a:pt x="225" y="2083"/>
                    <a:pt x="226" y="2081"/>
                  </a:cubicBezTo>
                  <a:lnTo>
                    <a:pt x="234" y="2057"/>
                  </a:lnTo>
                  <a:lnTo>
                    <a:pt x="232" y="2064"/>
                  </a:lnTo>
                  <a:lnTo>
                    <a:pt x="232" y="2040"/>
                  </a:lnTo>
                  <a:lnTo>
                    <a:pt x="232" y="1984"/>
                  </a:lnTo>
                  <a:lnTo>
                    <a:pt x="232" y="1960"/>
                  </a:lnTo>
                  <a:lnTo>
                    <a:pt x="232" y="1936"/>
                  </a:lnTo>
                  <a:lnTo>
                    <a:pt x="232" y="1912"/>
                  </a:lnTo>
                  <a:lnTo>
                    <a:pt x="232" y="1880"/>
                  </a:lnTo>
                  <a:lnTo>
                    <a:pt x="232" y="1856"/>
                  </a:lnTo>
                  <a:lnTo>
                    <a:pt x="232" y="1832"/>
                  </a:lnTo>
                  <a:lnTo>
                    <a:pt x="232" y="1808"/>
                  </a:lnTo>
                  <a:lnTo>
                    <a:pt x="232" y="1776"/>
                  </a:lnTo>
                  <a:lnTo>
                    <a:pt x="232" y="1728"/>
                  </a:lnTo>
                  <a:lnTo>
                    <a:pt x="232" y="1704"/>
                  </a:lnTo>
                  <a:lnTo>
                    <a:pt x="232" y="1648"/>
                  </a:lnTo>
                  <a:lnTo>
                    <a:pt x="232" y="1624"/>
                  </a:lnTo>
                  <a:lnTo>
                    <a:pt x="232" y="1544"/>
                  </a:lnTo>
                  <a:lnTo>
                    <a:pt x="232" y="1496"/>
                  </a:lnTo>
                  <a:lnTo>
                    <a:pt x="232" y="1416"/>
                  </a:lnTo>
                  <a:lnTo>
                    <a:pt x="232" y="1344"/>
                  </a:lnTo>
                  <a:lnTo>
                    <a:pt x="232" y="1264"/>
                  </a:lnTo>
                  <a:lnTo>
                    <a:pt x="232" y="1208"/>
                  </a:lnTo>
                  <a:lnTo>
                    <a:pt x="232" y="1136"/>
                  </a:lnTo>
                  <a:lnTo>
                    <a:pt x="232" y="1056"/>
                  </a:lnTo>
                  <a:lnTo>
                    <a:pt x="232" y="1008"/>
                  </a:lnTo>
                  <a:lnTo>
                    <a:pt x="232" y="952"/>
                  </a:lnTo>
                  <a:cubicBezTo>
                    <a:pt x="232" y="951"/>
                    <a:pt x="233" y="950"/>
                    <a:pt x="233" y="949"/>
                  </a:cubicBezTo>
                  <a:lnTo>
                    <a:pt x="241" y="901"/>
                  </a:lnTo>
                  <a:lnTo>
                    <a:pt x="240" y="904"/>
                  </a:lnTo>
                  <a:lnTo>
                    <a:pt x="240" y="848"/>
                  </a:lnTo>
                  <a:lnTo>
                    <a:pt x="240" y="768"/>
                  </a:lnTo>
                  <a:lnTo>
                    <a:pt x="240" y="720"/>
                  </a:lnTo>
                  <a:lnTo>
                    <a:pt x="240" y="640"/>
                  </a:lnTo>
                  <a:lnTo>
                    <a:pt x="240" y="592"/>
                  </a:lnTo>
                  <a:lnTo>
                    <a:pt x="240" y="512"/>
                  </a:lnTo>
                  <a:lnTo>
                    <a:pt x="240" y="464"/>
                  </a:lnTo>
                  <a:lnTo>
                    <a:pt x="240" y="384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176"/>
                  </a:lnTo>
                  <a:lnTo>
                    <a:pt x="240" y="96"/>
                  </a:lnTo>
                  <a:lnTo>
                    <a:pt x="240" y="24"/>
                  </a:lnTo>
                  <a:cubicBezTo>
                    <a:pt x="240" y="11"/>
                    <a:pt x="251" y="0"/>
                    <a:pt x="264" y="0"/>
                  </a:cubicBezTo>
                  <a:cubicBezTo>
                    <a:pt x="278" y="0"/>
                    <a:pt x="288" y="11"/>
                    <a:pt x="288" y="24"/>
                  </a:cubicBezTo>
                  <a:lnTo>
                    <a:pt x="288" y="96"/>
                  </a:lnTo>
                  <a:lnTo>
                    <a:pt x="288" y="176"/>
                  </a:lnTo>
                  <a:lnTo>
                    <a:pt x="288" y="256"/>
                  </a:lnTo>
                  <a:lnTo>
                    <a:pt x="288" y="304"/>
                  </a:lnTo>
                  <a:lnTo>
                    <a:pt x="288" y="384"/>
                  </a:lnTo>
                  <a:lnTo>
                    <a:pt x="288" y="464"/>
                  </a:lnTo>
                  <a:lnTo>
                    <a:pt x="288" y="512"/>
                  </a:lnTo>
                  <a:lnTo>
                    <a:pt x="288" y="592"/>
                  </a:lnTo>
                  <a:lnTo>
                    <a:pt x="288" y="640"/>
                  </a:lnTo>
                  <a:lnTo>
                    <a:pt x="288" y="720"/>
                  </a:lnTo>
                  <a:lnTo>
                    <a:pt x="288" y="768"/>
                  </a:lnTo>
                  <a:lnTo>
                    <a:pt x="288" y="848"/>
                  </a:lnTo>
                  <a:lnTo>
                    <a:pt x="288" y="904"/>
                  </a:lnTo>
                  <a:cubicBezTo>
                    <a:pt x="288" y="906"/>
                    <a:pt x="288" y="907"/>
                    <a:pt x="288" y="908"/>
                  </a:cubicBezTo>
                  <a:lnTo>
                    <a:pt x="280" y="956"/>
                  </a:lnTo>
                  <a:lnTo>
                    <a:pt x="280" y="952"/>
                  </a:lnTo>
                  <a:lnTo>
                    <a:pt x="280" y="1008"/>
                  </a:lnTo>
                  <a:lnTo>
                    <a:pt x="280" y="1056"/>
                  </a:lnTo>
                  <a:lnTo>
                    <a:pt x="280" y="1136"/>
                  </a:lnTo>
                  <a:lnTo>
                    <a:pt x="280" y="1208"/>
                  </a:lnTo>
                  <a:lnTo>
                    <a:pt x="280" y="1264"/>
                  </a:lnTo>
                  <a:lnTo>
                    <a:pt x="280" y="1344"/>
                  </a:lnTo>
                  <a:lnTo>
                    <a:pt x="280" y="1416"/>
                  </a:lnTo>
                  <a:lnTo>
                    <a:pt x="280" y="1496"/>
                  </a:lnTo>
                  <a:lnTo>
                    <a:pt x="280" y="1544"/>
                  </a:lnTo>
                  <a:lnTo>
                    <a:pt x="280" y="1624"/>
                  </a:lnTo>
                  <a:lnTo>
                    <a:pt x="280" y="1648"/>
                  </a:lnTo>
                  <a:lnTo>
                    <a:pt x="280" y="1704"/>
                  </a:lnTo>
                  <a:lnTo>
                    <a:pt x="280" y="1728"/>
                  </a:lnTo>
                  <a:lnTo>
                    <a:pt x="280" y="1776"/>
                  </a:lnTo>
                  <a:lnTo>
                    <a:pt x="280" y="1808"/>
                  </a:lnTo>
                  <a:lnTo>
                    <a:pt x="280" y="1832"/>
                  </a:lnTo>
                  <a:lnTo>
                    <a:pt x="280" y="1856"/>
                  </a:lnTo>
                  <a:lnTo>
                    <a:pt x="280" y="1880"/>
                  </a:lnTo>
                  <a:lnTo>
                    <a:pt x="280" y="1912"/>
                  </a:lnTo>
                  <a:lnTo>
                    <a:pt x="280" y="1936"/>
                  </a:lnTo>
                  <a:lnTo>
                    <a:pt x="280" y="1960"/>
                  </a:lnTo>
                  <a:lnTo>
                    <a:pt x="280" y="1984"/>
                  </a:lnTo>
                  <a:lnTo>
                    <a:pt x="280" y="2040"/>
                  </a:lnTo>
                  <a:lnTo>
                    <a:pt x="280" y="2064"/>
                  </a:lnTo>
                  <a:cubicBezTo>
                    <a:pt x="280" y="2067"/>
                    <a:pt x="280" y="2070"/>
                    <a:pt x="279" y="2072"/>
                  </a:cubicBezTo>
                  <a:lnTo>
                    <a:pt x="271" y="2096"/>
                  </a:lnTo>
                  <a:lnTo>
                    <a:pt x="272" y="2088"/>
                  </a:lnTo>
                  <a:lnTo>
                    <a:pt x="272" y="2120"/>
                  </a:lnTo>
                  <a:lnTo>
                    <a:pt x="272" y="2144"/>
                  </a:lnTo>
                  <a:lnTo>
                    <a:pt x="272" y="2168"/>
                  </a:lnTo>
                  <a:lnTo>
                    <a:pt x="272" y="2192"/>
                  </a:lnTo>
                  <a:lnTo>
                    <a:pt x="272" y="2248"/>
                  </a:lnTo>
                  <a:lnTo>
                    <a:pt x="272" y="2296"/>
                  </a:lnTo>
                  <a:lnTo>
                    <a:pt x="272" y="2352"/>
                  </a:lnTo>
                  <a:lnTo>
                    <a:pt x="272" y="2376"/>
                  </a:lnTo>
                  <a:lnTo>
                    <a:pt x="272" y="2424"/>
                  </a:lnTo>
                  <a:lnTo>
                    <a:pt x="272" y="2456"/>
                  </a:lnTo>
                  <a:lnTo>
                    <a:pt x="272" y="2480"/>
                  </a:lnTo>
                  <a:lnTo>
                    <a:pt x="272" y="2504"/>
                  </a:lnTo>
                  <a:lnTo>
                    <a:pt x="272" y="2528"/>
                  </a:lnTo>
                  <a:lnTo>
                    <a:pt x="272" y="2552"/>
                  </a:lnTo>
                  <a:lnTo>
                    <a:pt x="272" y="2584"/>
                  </a:lnTo>
                  <a:lnTo>
                    <a:pt x="272" y="2608"/>
                  </a:lnTo>
                  <a:lnTo>
                    <a:pt x="272" y="2632"/>
                  </a:lnTo>
                  <a:cubicBezTo>
                    <a:pt x="272" y="2646"/>
                    <a:pt x="262" y="2656"/>
                    <a:pt x="248" y="2656"/>
                  </a:cubicBezTo>
                  <a:lnTo>
                    <a:pt x="240" y="2656"/>
                  </a:lnTo>
                  <a:lnTo>
                    <a:pt x="264" y="2632"/>
                  </a:lnTo>
                  <a:lnTo>
                    <a:pt x="264" y="2656"/>
                  </a:lnTo>
                  <a:lnTo>
                    <a:pt x="264" y="2688"/>
                  </a:lnTo>
                  <a:lnTo>
                    <a:pt x="264" y="2712"/>
                  </a:lnTo>
                  <a:lnTo>
                    <a:pt x="216" y="2712"/>
                  </a:lnTo>
                  <a:lnTo>
                    <a:pt x="216" y="2688"/>
                  </a:lnTo>
                  <a:lnTo>
                    <a:pt x="264" y="2688"/>
                  </a:lnTo>
                  <a:lnTo>
                    <a:pt x="264" y="2712"/>
                  </a:lnTo>
                  <a:lnTo>
                    <a:pt x="264" y="2736"/>
                  </a:lnTo>
                  <a:lnTo>
                    <a:pt x="264" y="2760"/>
                  </a:lnTo>
                  <a:lnTo>
                    <a:pt x="264" y="2792"/>
                  </a:lnTo>
                  <a:lnTo>
                    <a:pt x="216" y="2792"/>
                  </a:lnTo>
                  <a:lnTo>
                    <a:pt x="216" y="2760"/>
                  </a:lnTo>
                  <a:lnTo>
                    <a:pt x="264" y="2760"/>
                  </a:lnTo>
                  <a:lnTo>
                    <a:pt x="264" y="2792"/>
                  </a:lnTo>
                  <a:cubicBezTo>
                    <a:pt x="264" y="2806"/>
                    <a:pt x="254" y="2816"/>
                    <a:pt x="240" y="2816"/>
                  </a:cubicBezTo>
                  <a:lnTo>
                    <a:pt x="232" y="2816"/>
                  </a:lnTo>
                  <a:cubicBezTo>
                    <a:pt x="219" y="2816"/>
                    <a:pt x="208" y="2806"/>
                    <a:pt x="208" y="2792"/>
                  </a:cubicBezTo>
                  <a:lnTo>
                    <a:pt x="208" y="2760"/>
                  </a:lnTo>
                  <a:lnTo>
                    <a:pt x="256" y="2760"/>
                  </a:lnTo>
                  <a:lnTo>
                    <a:pt x="256" y="2792"/>
                  </a:lnTo>
                  <a:lnTo>
                    <a:pt x="208" y="2792"/>
                  </a:lnTo>
                  <a:lnTo>
                    <a:pt x="208" y="2760"/>
                  </a:lnTo>
                  <a:lnTo>
                    <a:pt x="256" y="2760"/>
                  </a:lnTo>
                  <a:lnTo>
                    <a:pt x="256" y="2792"/>
                  </a:lnTo>
                  <a:cubicBezTo>
                    <a:pt x="256" y="2806"/>
                    <a:pt x="246" y="2816"/>
                    <a:pt x="232" y="2816"/>
                  </a:cubicBezTo>
                  <a:lnTo>
                    <a:pt x="224" y="2816"/>
                  </a:lnTo>
                  <a:lnTo>
                    <a:pt x="248" y="2792"/>
                  </a:lnTo>
                  <a:lnTo>
                    <a:pt x="248" y="2816"/>
                  </a:lnTo>
                  <a:cubicBezTo>
                    <a:pt x="248" y="2830"/>
                    <a:pt x="238" y="2840"/>
                    <a:pt x="224" y="2840"/>
                  </a:cubicBezTo>
                  <a:lnTo>
                    <a:pt x="216" y="2840"/>
                  </a:lnTo>
                  <a:lnTo>
                    <a:pt x="240" y="2816"/>
                  </a:lnTo>
                  <a:lnTo>
                    <a:pt x="240" y="2840"/>
                  </a:lnTo>
                  <a:lnTo>
                    <a:pt x="240" y="2864"/>
                  </a:lnTo>
                  <a:lnTo>
                    <a:pt x="192" y="2864"/>
                  </a:lnTo>
                  <a:lnTo>
                    <a:pt x="192" y="2840"/>
                  </a:lnTo>
                  <a:lnTo>
                    <a:pt x="240" y="2840"/>
                  </a:lnTo>
                  <a:lnTo>
                    <a:pt x="240" y="2864"/>
                  </a:lnTo>
                  <a:cubicBezTo>
                    <a:pt x="240" y="2878"/>
                    <a:pt x="230" y="2888"/>
                    <a:pt x="216" y="2888"/>
                  </a:cubicBezTo>
                  <a:lnTo>
                    <a:pt x="208" y="2888"/>
                  </a:lnTo>
                  <a:cubicBezTo>
                    <a:pt x="195" y="2888"/>
                    <a:pt x="184" y="2878"/>
                    <a:pt x="184" y="2864"/>
                  </a:cubicBezTo>
                  <a:lnTo>
                    <a:pt x="184" y="2840"/>
                  </a:lnTo>
                  <a:lnTo>
                    <a:pt x="232" y="2840"/>
                  </a:lnTo>
                  <a:lnTo>
                    <a:pt x="232" y="2864"/>
                  </a:lnTo>
                  <a:lnTo>
                    <a:pt x="184" y="2864"/>
                  </a:lnTo>
                  <a:lnTo>
                    <a:pt x="184" y="2840"/>
                  </a:lnTo>
                  <a:lnTo>
                    <a:pt x="184" y="2816"/>
                  </a:lnTo>
                  <a:lnTo>
                    <a:pt x="184" y="2792"/>
                  </a:lnTo>
                  <a:lnTo>
                    <a:pt x="184" y="2760"/>
                  </a:lnTo>
                  <a:lnTo>
                    <a:pt x="232" y="2760"/>
                  </a:lnTo>
                  <a:lnTo>
                    <a:pt x="232" y="2792"/>
                  </a:lnTo>
                  <a:cubicBezTo>
                    <a:pt x="232" y="2806"/>
                    <a:pt x="222" y="2816"/>
                    <a:pt x="208" y="2816"/>
                  </a:cubicBezTo>
                  <a:lnTo>
                    <a:pt x="200" y="2816"/>
                  </a:lnTo>
                  <a:lnTo>
                    <a:pt x="224" y="2792"/>
                  </a:lnTo>
                  <a:lnTo>
                    <a:pt x="224" y="2816"/>
                  </a:lnTo>
                  <a:lnTo>
                    <a:pt x="224" y="2840"/>
                  </a:lnTo>
                  <a:lnTo>
                    <a:pt x="224" y="2864"/>
                  </a:lnTo>
                  <a:lnTo>
                    <a:pt x="176" y="2864"/>
                  </a:lnTo>
                  <a:lnTo>
                    <a:pt x="176" y="2840"/>
                  </a:lnTo>
                  <a:lnTo>
                    <a:pt x="224" y="2840"/>
                  </a:lnTo>
                  <a:lnTo>
                    <a:pt x="224" y="2864"/>
                  </a:lnTo>
                  <a:cubicBezTo>
                    <a:pt x="224" y="2878"/>
                    <a:pt x="214" y="2888"/>
                    <a:pt x="200" y="2888"/>
                  </a:cubicBezTo>
                  <a:lnTo>
                    <a:pt x="192" y="2888"/>
                  </a:lnTo>
                  <a:cubicBezTo>
                    <a:pt x="179" y="2888"/>
                    <a:pt x="168" y="2878"/>
                    <a:pt x="168" y="2864"/>
                  </a:cubicBezTo>
                  <a:lnTo>
                    <a:pt x="168" y="2840"/>
                  </a:lnTo>
                  <a:lnTo>
                    <a:pt x="216" y="2840"/>
                  </a:lnTo>
                  <a:lnTo>
                    <a:pt x="216" y="2864"/>
                  </a:lnTo>
                  <a:cubicBezTo>
                    <a:pt x="216" y="2878"/>
                    <a:pt x="206" y="2888"/>
                    <a:pt x="192" y="2888"/>
                  </a:cubicBezTo>
                  <a:lnTo>
                    <a:pt x="184" y="2888"/>
                  </a:lnTo>
                  <a:cubicBezTo>
                    <a:pt x="171" y="2888"/>
                    <a:pt x="160" y="2878"/>
                    <a:pt x="160" y="2864"/>
                  </a:cubicBezTo>
                  <a:lnTo>
                    <a:pt x="160" y="2840"/>
                  </a:lnTo>
                  <a:lnTo>
                    <a:pt x="208" y="2840"/>
                  </a:lnTo>
                  <a:lnTo>
                    <a:pt x="208" y="2864"/>
                  </a:lnTo>
                  <a:lnTo>
                    <a:pt x="160" y="2864"/>
                  </a:lnTo>
                  <a:lnTo>
                    <a:pt x="160" y="2840"/>
                  </a:lnTo>
                  <a:lnTo>
                    <a:pt x="208" y="2840"/>
                  </a:lnTo>
                  <a:lnTo>
                    <a:pt x="208" y="2864"/>
                  </a:lnTo>
                  <a:cubicBezTo>
                    <a:pt x="208" y="2878"/>
                    <a:pt x="198" y="2888"/>
                    <a:pt x="184" y="2888"/>
                  </a:cubicBezTo>
                  <a:lnTo>
                    <a:pt x="176" y="2888"/>
                  </a:lnTo>
                  <a:cubicBezTo>
                    <a:pt x="163" y="2888"/>
                    <a:pt x="152" y="2878"/>
                    <a:pt x="152" y="2864"/>
                  </a:cubicBezTo>
                  <a:lnTo>
                    <a:pt x="152" y="2840"/>
                  </a:lnTo>
                  <a:lnTo>
                    <a:pt x="200" y="2840"/>
                  </a:lnTo>
                  <a:lnTo>
                    <a:pt x="200" y="2864"/>
                  </a:lnTo>
                  <a:lnTo>
                    <a:pt x="152" y="2864"/>
                  </a:lnTo>
                  <a:lnTo>
                    <a:pt x="152" y="2840"/>
                  </a:lnTo>
                  <a:lnTo>
                    <a:pt x="200" y="2840"/>
                  </a:lnTo>
                  <a:lnTo>
                    <a:pt x="200" y="2864"/>
                  </a:lnTo>
                  <a:cubicBezTo>
                    <a:pt x="200" y="2878"/>
                    <a:pt x="190" y="2888"/>
                    <a:pt x="176" y="2888"/>
                  </a:cubicBezTo>
                  <a:lnTo>
                    <a:pt x="168" y="2888"/>
                  </a:lnTo>
                  <a:cubicBezTo>
                    <a:pt x="155" y="2888"/>
                    <a:pt x="144" y="2878"/>
                    <a:pt x="144" y="2864"/>
                  </a:cubicBezTo>
                  <a:lnTo>
                    <a:pt x="144" y="2840"/>
                  </a:lnTo>
                  <a:lnTo>
                    <a:pt x="192" y="2840"/>
                  </a:lnTo>
                  <a:lnTo>
                    <a:pt x="192" y="2864"/>
                  </a:lnTo>
                  <a:lnTo>
                    <a:pt x="144" y="2864"/>
                  </a:lnTo>
                  <a:lnTo>
                    <a:pt x="144" y="2840"/>
                  </a:lnTo>
                  <a:lnTo>
                    <a:pt x="192" y="2840"/>
                  </a:lnTo>
                  <a:lnTo>
                    <a:pt x="192" y="2864"/>
                  </a:lnTo>
                  <a:cubicBezTo>
                    <a:pt x="192" y="2878"/>
                    <a:pt x="182" y="2888"/>
                    <a:pt x="168" y="2888"/>
                  </a:cubicBezTo>
                  <a:lnTo>
                    <a:pt x="160" y="2888"/>
                  </a:lnTo>
                  <a:cubicBezTo>
                    <a:pt x="147" y="2888"/>
                    <a:pt x="136" y="2878"/>
                    <a:pt x="136" y="2864"/>
                  </a:cubicBezTo>
                  <a:lnTo>
                    <a:pt x="136" y="2840"/>
                  </a:lnTo>
                  <a:lnTo>
                    <a:pt x="184" y="2840"/>
                  </a:lnTo>
                  <a:lnTo>
                    <a:pt x="184" y="2864"/>
                  </a:lnTo>
                  <a:cubicBezTo>
                    <a:pt x="184" y="2878"/>
                    <a:pt x="174" y="2888"/>
                    <a:pt x="160" y="2888"/>
                  </a:cubicBezTo>
                  <a:lnTo>
                    <a:pt x="152" y="2888"/>
                  </a:lnTo>
                  <a:cubicBezTo>
                    <a:pt x="139" y="2888"/>
                    <a:pt x="128" y="2878"/>
                    <a:pt x="128" y="2864"/>
                  </a:cubicBezTo>
                  <a:lnTo>
                    <a:pt x="128" y="2840"/>
                  </a:lnTo>
                  <a:lnTo>
                    <a:pt x="176" y="2840"/>
                  </a:lnTo>
                  <a:lnTo>
                    <a:pt x="176" y="2864"/>
                  </a:lnTo>
                  <a:cubicBezTo>
                    <a:pt x="176" y="2878"/>
                    <a:pt x="166" y="2888"/>
                    <a:pt x="152" y="2888"/>
                  </a:cubicBezTo>
                  <a:lnTo>
                    <a:pt x="144" y="2888"/>
                  </a:lnTo>
                  <a:lnTo>
                    <a:pt x="136" y="2888"/>
                  </a:lnTo>
                  <a:cubicBezTo>
                    <a:pt x="123" y="2888"/>
                    <a:pt x="112" y="2878"/>
                    <a:pt x="112" y="2864"/>
                  </a:cubicBezTo>
                  <a:lnTo>
                    <a:pt x="112" y="2840"/>
                  </a:lnTo>
                  <a:lnTo>
                    <a:pt x="160" y="2840"/>
                  </a:lnTo>
                  <a:lnTo>
                    <a:pt x="160" y="2864"/>
                  </a:lnTo>
                  <a:lnTo>
                    <a:pt x="112" y="2864"/>
                  </a:lnTo>
                  <a:lnTo>
                    <a:pt x="112" y="2840"/>
                  </a:lnTo>
                  <a:lnTo>
                    <a:pt x="160" y="2840"/>
                  </a:lnTo>
                  <a:lnTo>
                    <a:pt x="160" y="2864"/>
                  </a:lnTo>
                  <a:cubicBezTo>
                    <a:pt x="160" y="2878"/>
                    <a:pt x="150" y="2888"/>
                    <a:pt x="136" y="2888"/>
                  </a:cubicBezTo>
                  <a:lnTo>
                    <a:pt x="128" y="2888"/>
                  </a:lnTo>
                  <a:cubicBezTo>
                    <a:pt x="115" y="2888"/>
                    <a:pt x="104" y="2878"/>
                    <a:pt x="104" y="2864"/>
                  </a:cubicBezTo>
                  <a:lnTo>
                    <a:pt x="104" y="2840"/>
                  </a:lnTo>
                  <a:lnTo>
                    <a:pt x="152" y="2840"/>
                  </a:lnTo>
                  <a:lnTo>
                    <a:pt x="152" y="2864"/>
                  </a:lnTo>
                  <a:cubicBezTo>
                    <a:pt x="152" y="2878"/>
                    <a:pt x="142" y="2888"/>
                    <a:pt x="128" y="2888"/>
                  </a:cubicBezTo>
                  <a:lnTo>
                    <a:pt x="120" y="2888"/>
                  </a:lnTo>
                  <a:cubicBezTo>
                    <a:pt x="107" y="2888"/>
                    <a:pt x="96" y="2878"/>
                    <a:pt x="96" y="2864"/>
                  </a:cubicBezTo>
                  <a:lnTo>
                    <a:pt x="96" y="2840"/>
                  </a:lnTo>
                  <a:lnTo>
                    <a:pt x="144" y="2840"/>
                  </a:lnTo>
                  <a:lnTo>
                    <a:pt x="144" y="2864"/>
                  </a:lnTo>
                  <a:cubicBezTo>
                    <a:pt x="144" y="2876"/>
                    <a:pt x="136" y="2886"/>
                    <a:pt x="124" y="2888"/>
                  </a:cubicBezTo>
                  <a:cubicBezTo>
                    <a:pt x="113" y="2890"/>
                    <a:pt x="101" y="2883"/>
                    <a:pt x="98" y="2872"/>
                  </a:cubicBezTo>
                  <a:lnTo>
                    <a:pt x="90" y="2848"/>
                  </a:lnTo>
                  <a:lnTo>
                    <a:pt x="136" y="2840"/>
                  </a:lnTo>
                  <a:lnTo>
                    <a:pt x="136" y="2864"/>
                  </a:lnTo>
                  <a:lnTo>
                    <a:pt x="88" y="2864"/>
                  </a:lnTo>
                  <a:lnTo>
                    <a:pt x="88" y="2840"/>
                  </a:lnTo>
                  <a:lnTo>
                    <a:pt x="136" y="2840"/>
                  </a:lnTo>
                  <a:lnTo>
                    <a:pt x="136" y="2864"/>
                  </a:lnTo>
                  <a:lnTo>
                    <a:pt x="88" y="2864"/>
                  </a:lnTo>
                  <a:lnTo>
                    <a:pt x="88" y="2840"/>
                  </a:lnTo>
                  <a:lnTo>
                    <a:pt x="135" y="2848"/>
                  </a:lnTo>
                  <a:lnTo>
                    <a:pt x="127" y="2872"/>
                  </a:lnTo>
                  <a:cubicBezTo>
                    <a:pt x="124" y="2882"/>
                    <a:pt x="115" y="2888"/>
                    <a:pt x="104" y="2888"/>
                  </a:cubicBezTo>
                  <a:lnTo>
                    <a:pt x="96" y="2888"/>
                  </a:lnTo>
                  <a:cubicBezTo>
                    <a:pt x="83" y="2888"/>
                    <a:pt x="72" y="2878"/>
                    <a:pt x="72" y="2864"/>
                  </a:cubicBezTo>
                  <a:lnTo>
                    <a:pt x="72" y="2840"/>
                  </a:lnTo>
                  <a:lnTo>
                    <a:pt x="120" y="2840"/>
                  </a:lnTo>
                  <a:lnTo>
                    <a:pt x="120" y="2864"/>
                  </a:lnTo>
                  <a:cubicBezTo>
                    <a:pt x="120" y="2878"/>
                    <a:pt x="110" y="2888"/>
                    <a:pt x="96" y="2888"/>
                  </a:cubicBezTo>
                  <a:lnTo>
                    <a:pt x="88" y="2888"/>
                  </a:lnTo>
                  <a:cubicBezTo>
                    <a:pt x="75" y="2888"/>
                    <a:pt x="64" y="2878"/>
                    <a:pt x="64" y="2864"/>
                  </a:cubicBezTo>
                  <a:lnTo>
                    <a:pt x="64" y="2840"/>
                  </a:lnTo>
                  <a:lnTo>
                    <a:pt x="112" y="2840"/>
                  </a:lnTo>
                  <a:lnTo>
                    <a:pt x="112" y="2864"/>
                  </a:lnTo>
                  <a:cubicBezTo>
                    <a:pt x="112" y="2878"/>
                    <a:pt x="102" y="2888"/>
                    <a:pt x="88" y="2888"/>
                  </a:cubicBezTo>
                  <a:lnTo>
                    <a:pt x="80" y="2888"/>
                  </a:lnTo>
                  <a:cubicBezTo>
                    <a:pt x="67" y="2888"/>
                    <a:pt x="56" y="2878"/>
                    <a:pt x="56" y="2864"/>
                  </a:cubicBezTo>
                  <a:lnTo>
                    <a:pt x="56" y="2840"/>
                  </a:lnTo>
                  <a:lnTo>
                    <a:pt x="104" y="2840"/>
                  </a:lnTo>
                  <a:lnTo>
                    <a:pt x="104" y="2864"/>
                  </a:lnTo>
                  <a:lnTo>
                    <a:pt x="56" y="2864"/>
                  </a:lnTo>
                  <a:lnTo>
                    <a:pt x="56" y="2840"/>
                  </a:lnTo>
                  <a:lnTo>
                    <a:pt x="104" y="2840"/>
                  </a:lnTo>
                  <a:lnTo>
                    <a:pt x="104" y="2864"/>
                  </a:lnTo>
                  <a:cubicBezTo>
                    <a:pt x="104" y="2878"/>
                    <a:pt x="94" y="2888"/>
                    <a:pt x="80" y="2888"/>
                  </a:cubicBezTo>
                  <a:lnTo>
                    <a:pt x="72" y="2888"/>
                  </a:lnTo>
                  <a:cubicBezTo>
                    <a:pt x="59" y="2888"/>
                    <a:pt x="48" y="2878"/>
                    <a:pt x="48" y="2864"/>
                  </a:cubicBezTo>
                  <a:lnTo>
                    <a:pt x="48" y="2840"/>
                  </a:lnTo>
                  <a:lnTo>
                    <a:pt x="96" y="2840"/>
                  </a:lnTo>
                  <a:lnTo>
                    <a:pt x="96" y="2864"/>
                  </a:lnTo>
                  <a:lnTo>
                    <a:pt x="48" y="2864"/>
                  </a:lnTo>
                  <a:lnTo>
                    <a:pt x="48" y="2840"/>
                  </a:lnTo>
                  <a:lnTo>
                    <a:pt x="96" y="2840"/>
                  </a:lnTo>
                  <a:lnTo>
                    <a:pt x="96" y="2864"/>
                  </a:lnTo>
                  <a:cubicBezTo>
                    <a:pt x="96" y="2878"/>
                    <a:pt x="86" y="2888"/>
                    <a:pt x="72" y="2888"/>
                  </a:cubicBezTo>
                  <a:lnTo>
                    <a:pt x="64" y="2888"/>
                  </a:lnTo>
                  <a:cubicBezTo>
                    <a:pt x="51" y="2888"/>
                    <a:pt x="40" y="2878"/>
                    <a:pt x="40" y="2864"/>
                  </a:cubicBezTo>
                  <a:lnTo>
                    <a:pt x="40" y="2840"/>
                  </a:lnTo>
                  <a:lnTo>
                    <a:pt x="40" y="2816"/>
                  </a:lnTo>
                  <a:lnTo>
                    <a:pt x="40" y="2792"/>
                  </a:lnTo>
                  <a:lnTo>
                    <a:pt x="40" y="2760"/>
                  </a:lnTo>
                  <a:lnTo>
                    <a:pt x="88" y="2760"/>
                  </a:lnTo>
                  <a:lnTo>
                    <a:pt x="88" y="2792"/>
                  </a:lnTo>
                  <a:cubicBezTo>
                    <a:pt x="88" y="2806"/>
                    <a:pt x="78" y="2816"/>
                    <a:pt x="64" y="2816"/>
                  </a:cubicBezTo>
                  <a:lnTo>
                    <a:pt x="56" y="2816"/>
                  </a:lnTo>
                  <a:cubicBezTo>
                    <a:pt x="43" y="2816"/>
                    <a:pt x="32" y="2806"/>
                    <a:pt x="32" y="2792"/>
                  </a:cubicBezTo>
                  <a:lnTo>
                    <a:pt x="32" y="2760"/>
                  </a:lnTo>
                  <a:lnTo>
                    <a:pt x="80" y="2760"/>
                  </a:lnTo>
                  <a:lnTo>
                    <a:pt x="80" y="2792"/>
                  </a:lnTo>
                  <a:lnTo>
                    <a:pt x="32" y="2792"/>
                  </a:lnTo>
                  <a:lnTo>
                    <a:pt x="32" y="2760"/>
                  </a:lnTo>
                  <a:lnTo>
                    <a:pt x="80" y="2766"/>
                  </a:lnTo>
                  <a:lnTo>
                    <a:pt x="72" y="2798"/>
                  </a:lnTo>
                  <a:cubicBezTo>
                    <a:pt x="69" y="2810"/>
                    <a:pt x="58" y="2818"/>
                    <a:pt x="46" y="2816"/>
                  </a:cubicBezTo>
                  <a:cubicBezTo>
                    <a:pt x="34" y="2815"/>
                    <a:pt x="24" y="2805"/>
                    <a:pt x="24" y="2792"/>
                  </a:cubicBezTo>
                  <a:lnTo>
                    <a:pt x="24" y="2760"/>
                  </a:lnTo>
                  <a:lnTo>
                    <a:pt x="72" y="2760"/>
                  </a:lnTo>
                  <a:lnTo>
                    <a:pt x="72" y="2792"/>
                  </a:lnTo>
                  <a:lnTo>
                    <a:pt x="24" y="2792"/>
                  </a:lnTo>
                  <a:lnTo>
                    <a:pt x="24" y="2760"/>
                  </a:lnTo>
                  <a:lnTo>
                    <a:pt x="24" y="2736"/>
                  </a:lnTo>
                  <a:lnTo>
                    <a:pt x="24" y="2712"/>
                  </a:lnTo>
                  <a:lnTo>
                    <a:pt x="24" y="2688"/>
                  </a:lnTo>
                  <a:lnTo>
                    <a:pt x="72" y="2688"/>
                  </a:lnTo>
                  <a:lnTo>
                    <a:pt x="72" y="2712"/>
                  </a:lnTo>
                  <a:cubicBezTo>
                    <a:pt x="72" y="2726"/>
                    <a:pt x="62" y="2736"/>
                    <a:pt x="48" y="2736"/>
                  </a:cubicBezTo>
                  <a:lnTo>
                    <a:pt x="40" y="2736"/>
                  </a:lnTo>
                  <a:lnTo>
                    <a:pt x="64" y="2712"/>
                  </a:lnTo>
                  <a:lnTo>
                    <a:pt x="64" y="2864"/>
                  </a:lnTo>
                  <a:lnTo>
                    <a:pt x="16" y="2864"/>
                  </a:lnTo>
                  <a:lnTo>
                    <a:pt x="16" y="2840"/>
                  </a:lnTo>
                  <a:lnTo>
                    <a:pt x="64" y="2840"/>
                  </a:lnTo>
                  <a:lnTo>
                    <a:pt x="64" y="2864"/>
                  </a:lnTo>
                  <a:cubicBezTo>
                    <a:pt x="64" y="2878"/>
                    <a:pt x="54" y="2888"/>
                    <a:pt x="40" y="2888"/>
                  </a:cubicBezTo>
                  <a:lnTo>
                    <a:pt x="32" y="2888"/>
                  </a:lnTo>
                  <a:cubicBezTo>
                    <a:pt x="19" y="2888"/>
                    <a:pt x="8" y="2878"/>
                    <a:pt x="8" y="2864"/>
                  </a:cubicBezTo>
                  <a:lnTo>
                    <a:pt x="8" y="2840"/>
                  </a:lnTo>
                  <a:lnTo>
                    <a:pt x="8" y="2816"/>
                  </a:lnTo>
                  <a:lnTo>
                    <a:pt x="8" y="2792"/>
                  </a:lnTo>
                  <a:lnTo>
                    <a:pt x="8" y="2760"/>
                  </a:lnTo>
                  <a:lnTo>
                    <a:pt x="8" y="2736"/>
                  </a:lnTo>
                  <a:lnTo>
                    <a:pt x="8" y="2712"/>
                  </a:lnTo>
                  <a:lnTo>
                    <a:pt x="32" y="2736"/>
                  </a:lnTo>
                  <a:lnTo>
                    <a:pt x="24" y="2736"/>
                  </a:lnTo>
                  <a:cubicBezTo>
                    <a:pt x="11" y="2736"/>
                    <a:pt x="0" y="2726"/>
                    <a:pt x="0" y="2712"/>
                  </a:cubicBezTo>
                  <a:lnTo>
                    <a:pt x="0" y="2688"/>
                  </a:lnTo>
                  <a:lnTo>
                    <a:pt x="0" y="2656"/>
                  </a:lnTo>
                  <a:lnTo>
                    <a:pt x="0" y="2632"/>
                  </a:lnTo>
                  <a:lnTo>
                    <a:pt x="0" y="2608"/>
                  </a:lnTo>
                  <a:lnTo>
                    <a:pt x="0" y="2584"/>
                  </a:lnTo>
                  <a:lnTo>
                    <a:pt x="0" y="2552"/>
                  </a:lnTo>
                  <a:lnTo>
                    <a:pt x="0" y="2528"/>
                  </a:lnTo>
                  <a:lnTo>
                    <a:pt x="0" y="2504"/>
                  </a:lnTo>
                  <a:lnTo>
                    <a:pt x="0" y="2480"/>
                  </a:lnTo>
                  <a:lnTo>
                    <a:pt x="0" y="2456"/>
                  </a:lnTo>
                  <a:lnTo>
                    <a:pt x="0" y="2424"/>
                  </a:lnTo>
                  <a:lnTo>
                    <a:pt x="0" y="2400"/>
                  </a:lnTo>
                  <a:lnTo>
                    <a:pt x="0" y="2376"/>
                  </a:lnTo>
                  <a:lnTo>
                    <a:pt x="0" y="2352"/>
                  </a:lnTo>
                  <a:lnTo>
                    <a:pt x="0" y="2320"/>
                  </a:lnTo>
                  <a:lnTo>
                    <a:pt x="0" y="2296"/>
                  </a:lnTo>
                  <a:lnTo>
                    <a:pt x="0" y="2272"/>
                  </a:lnTo>
                  <a:lnTo>
                    <a:pt x="0" y="2248"/>
                  </a:lnTo>
                  <a:lnTo>
                    <a:pt x="0" y="2216"/>
                  </a:lnTo>
                  <a:cubicBezTo>
                    <a:pt x="0" y="2203"/>
                    <a:pt x="11" y="2192"/>
                    <a:pt x="24" y="2192"/>
                  </a:cubicBezTo>
                  <a:cubicBezTo>
                    <a:pt x="38" y="2192"/>
                    <a:pt x="48" y="2203"/>
                    <a:pt x="48" y="22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7" name="Freeform 59"/>
            <p:cNvSpPr>
              <a:spLocks/>
            </p:cNvSpPr>
            <p:nvPr/>
          </p:nvSpPr>
          <p:spPr bwMode="auto">
            <a:xfrm>
              <a:off x="3840023" y="4008644"/>
              <a:ext cx="16746" cy="950514"/>
            </a:xfrm>
            <a:custGeom>
              <a:avLst/>
              <a:gdLst>
                <a:gd name="T0" fmla="*/ 0 w 288"/>
                <a:gd name="T1" fmla="*/ 9456 h 10240"/>
                <a:gd name="T2" fmla="*/ 0 w 288"/>
                <a:gd name="T3" fmla="*/ 9056 h 10240"/>
                <a:gd name="T4" fmla="*/ 16 w 288"/>
                <a:gd name="T5" fmla="*/ 8640 h 10240"/>
                <a:gd name="T6" fmla="*/ 16 w 288"/>
                <a:gd name="T7" fmla="*/ 8176 h 10240"/>
                <a:gd name="T8" fmla="*/ 16 w 288"/>
                <a:gd name="T9" fmla="*/ 7696 h 10240"/>
                <a:gd name="T10" fmla="*/ 32 w 288"/>
                <a:gd name="T11" fmla="*/ 7392 h 10240"/>
                <a:gd name="T12" fmla="*/ 32 w 288"/>
                <a:gd name="T13" fmla="*/ 6976 h 10240"/>
                <a:gd name="T14" fmla="*/ 32 w 288"/>
                <a:gd name="T15" fmla="*/ 6560 h 10240"/>
                <a:gd name="T16" fmla="*/ 48 w 288"/>
                <a:gd name="T17" fmla="*/ 6256 h 10240"/>
                <a:gd name="T18" fmla="*/ 48 w 288"/>
                <a:gd name="T19" fmla="*/ 5792 h 10240"/>
                <a:gd name="T20" fmla="*/ 48 w 288"/>
                <a:gd name="T21" fmla="*/ 5376 h 10240"/>
                <a:gd name="T22" fmla="*/ 48 w 288"/>
                <a:gd name="T23" fmla="*/ 4960 h 10240"/>
                <a:gd name="T24" fmla="*/ 64 w 288"/>
                <a:gd name="T25" fmla="*/ 4704 h 10240"/>
                <a:gd name="T26" fmla="*/ 64 w 288"/>
                <a:gd name="T27" fmla="*/ 4288 h 10240"/>
                <a:gd name="T28" fmla="*/ 80 w 288"/>
                <a:gd name="T29" fmla="*/ 4032 h 10240"/>
                <a:gd name="T30" fmla="*/ 96 w 288"/>
                <a:gd name="T31" fmla="*/ 3776 h 10240"/>
                <a:gd name="T32" fmla="*/ 96 w 288"/>
                <a:gd name="T33" fmla="*/ 3360 h 10240"/>
                <a:gd name="T34" fmla="*/ 112 w 288"/>
                <a:gd name="T35" fmla="*/ 3056 h 10240"/>
                <a:gd name="T36" fmla="*/ 112 w 288"/>
                <a:gd name="T37" fmla="*/ 2640 h 10240"/>
                <a:gd name="T38" fmla="*/ 131 w 288"/>
                <a:gd name="T39" fmla="*/ 2257 h 10240"/>
                <a:gd name="T40" fmla="*/ 128 w 288"/>
                <a:gd name="T41" fmla="*/ 1904 h 10240"/>
                <a:gd name="T42" fmla="*/ 176 w 288"/>
                <a:gd name="T43" fmla="*/ 1808 h 10240"/>
                <a:gd name="T44" fmla="*/ 240 w 288"/>
                <a:gd name="T45" fmla="*/ 1552 h 10240"/>
                <a:gd name="T46" fmla="*/ 144 w 288"/>
                <a:gd name="T47" fmla="*/ 1344 h 10240"/>
                <a:gd name="T48" fmla="*/ 160 w 288"/>
                <a:gd name="T49" fmla="*/ 1296 h 10240"/>
                <a:gd name="T50" fmla="*/ 256 w 288"/>
                <a:gd name="T51" fmla="*/ 1088 h 10240"/>
                <a:gd name="T52" fmla="*/ 160 w 288"/>
                <a:gd name="T53" fmla="*/ 768 h 10240"/>
                <a:gd name="T54" fmla="*/ 176 w 288"/>
                <a:gd name="T55" fmla="*/ 512 h 10240"/>
                <a:gd name="T56" fmla="*/ 192 w 288"/>
                <a:gd name="T57" fmla="*/ 256 h 10240"/>
                <a:gd name="T58" fmla="*/ 192 w 288"/>
                <a:gd name="T59" fmla="*/ 144 h 10240"/>
                <a:gd name="T60" fmla="*/ 192 w 288"/>
                <a:gd name="T61" fmla="*/ 96 h 10240"/>
                <a:gd name="T62" fmla="*/ 272 w 288"/>
                <a:gd name="T63" fmla="*/ 304 h 10240"/>
                <a:gd name="T64" fmla="*/ 272 w 288"/>
                <a:gd name="T65" fmla="*/ 720 h 10240"/>
                <a:gd name="T66" fmla="*/ 256 w 288"/>
                <a:gd name="T67" fmla="*/ 976 h 10240"/>
                <a:gd name="T68" fmla="*/ 256 w 288"/>
                <a:gd name="T69" fmla="*/ 1184 h 10240"/>
                <a:gd name="T70" fmla="*/ 240 w 288"/>
                <a:gd name="T71" fmla="*/ 1296 h 10240"/>
                <a:gd name="T72" fmla="*/ 144 w 288"/>
                <a:gd name="T73" fmla="*/ 1552 h 10240"/>
                <a:gd name="T74" fmla="*/ 128 w 288"/>
                <a:gd name="T75" fmla="*/ 1696 h 10240"/>
                <a:gd name="T76" fmla="*/ 224 w 288"/>
                <a:gd name="T77" fmla="*/ 2064 h 10240"/>
                <a:gd name="T78" fmla="*/ 208 w 288"/>
                <a:gd name="T79" fmla="*/ 2368 h 10240"/>
                <a:gd name="T80" fmla="*/ 208 w 288"/>
                <a:gd name="T81" fmla="*/ 2784 h 10240"/>
                <a:gd name="T82" fmla="*/ 190 w 288"/>
                <a:gd name="T83" fmla="*/ 3168 h 10240"/>
                <a:gd name="T84" fmla="*/ 192 w 288"/>
                <a:gd name="T85" fmla="*/ 3520 h 10240"/>
                <a:gd name="T86" fmla="*/ 176 w 288"/>
                <a:gd name="T87" fmla="*/ 3776 h 10240"/>
                <a:gd name="T88" fmla="*/ 176 w 288"/>
                <a:gd name="T89" fmla="*/ 4192 h 10240"/>
                <a:gd name="T90" fmla="*/ 160 w 288"/>
                <a:gd name="T91" fmla="*/ 4448 h 10240"/>
                <a:gd name="T92" fmla="*/ 160 w 288"/>
                <a:gd name="T93" fmla="*/ 4864 h 10240"/>
                <a:gd name="T94" fmla="*/ 144 w 288"/>
                <a:gd name="T95" fmla="*/ 5120 h 10240"/>
                <a:gd name="T96" fmla="*/ 144 w 288"/>
                <a:gd name="T97" fmla="*/ 5536 h 10240"/>
                <a:gd name="T98" fmla="*/ 144 w 288"/>
                <a:gd name="T99" fmla="*/ 5952 h 10240"/>
                <a:gd name="T100" fmla="*/ 143 w 288"/>
                <a:gd name="T101" fmla="*/ 6364 h 10240"/>
                <a:gd name="T102" fmla="*/ 128 w 288"/>
                <a:gd name="T103" fmla="*/ 6720 h 10240"/>
                <a:gd name="T104" fmla="*/ 128 w 288"/>
                <a:gd name="T105" fmla="*/ 7136 h 10240"/>
                <a:gd name="T106" fmla="*/ 111 w 288"/>
                <a:gd name="T107" fmla="*/ 7516 h 10240"/>
                <a:gd name="T108" fmla="*/ 112 w 288"/>
                <a:gd name="T109" fmla="*/ 7856 h 10240"/>
                <a:gd name="T110" fmla="*/ 112 w 288"/>
                <a:gd name="T111" fmla="*/ 8384 h 10240"/>
                <a:gd name="T112" fmla="*/ 112 w 288"/>
                <a:gd name="T113" fmla="*/ 8848 h 10240"/>
                <a:gd name="T114" fmla="*/ 96 w 288"/>
                <a:gd name="T115" fmla="*/ 9200 h 10240"/>
                <a:gd name="T116" fmla="*/ 96 w 288"/>
                <a:gd name="T117" fmla="*/ 9728 h 10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8" h="10240">
                  <a:moveTo>
                    <a:pt x="0" y="10192"/>
                  </a:moveTo>
                  <a:lnTo>
                    <a:pt x="0" y="10080"/>
                  </a:lnTo>
                  <a:lnTo>
                    <a:pt x="0" y="9984"/>
                  </a:lnTo>
                  <a:lnTo>
                    <a:pt x="0" y="9872"/>
                  </a:lnTo>
                  <a:lnTo>
                    <a:pt x="0" y="9728"/>
                  </a:lnTo>
                  <a:lnTo>
                    <a:pt x="0" y="9616"/>
                  </a:lnTo>
                  <a:lnTo>
                    <a:pt x="0" y="9520"/>
                  </a:lnTo>
                  <a:lnTo>
                    <a:pt x="0" y="9456"/>
                  </a:lnTo>
                  <a:lnTo>
                    <a:pt x="0" y="9408"/>
                  </a:lnTo>
                  <a:lnTo>
                    <a:pt x="0" y="9360"/>
                  </a:lnTo>
                  <a:lnTo>
                    <a:pt x="0" y="9312"/>
                  </a:lnTo>
                  <a:lnTo>
                    <a:pt x="0" y="9248"/>
                  </a:lnTo>
                  <a:lnTo>
                    <a:pt x="0" y="9200"/>
                  </a:lnTo>
                  <a:lnTo>
                    <a:pt x="0" y="9152"/>
                  </a:lnTo>
                  <a:lnTo>
                    <a:pt x="0" y="9104"/>
                  </a:lnTo>
                  <a:lnTo>
                    <a:pt x="0" y="9056"/>
                  </a:lnTo>
                  <a:cubicBezTo>
                    <a:pt x="0" y="9053"/>
                    <a:pt x="1" y="9049"/>
                    <a:pt x="2" y="9045"/>
                  </a:cubicBezTo>
                  <a:lnTo>
                    <a:pt x="18" y="8981"/>
                  </a:lnTo>
                  <a:lnTo>
                    <a:pt x="16" y="8992"/>
                  </a:lnTo>
                  <a:lnTo>
                    <a:pt x="16" y="8896"/>
                  </a:lnTo>
                  <a:lnTo>
                    <a:pt x="16" y="8848"/>
                  </a:lnTo>
                  <a:lnTo>
                    <a:pt x="16" y="8736"/>
                  </a:lnTo>
                  <a:lnTo>
                    <a:pt x="16" y="8688"/>
                  </a:lnTo>
                  <a:lnTo>
                    <a:pt x="16" y="8640"/>
                  </a:lnTo>
                  <a:lnTo>
                    <a:pt x="16" y="8576"/>
                  </a:lnTo>
                  <a:lnTo>
                    <a:pt x="16" y="8528"/>
                  </a:lnTo>
                  <a:lnTo>
                    <a:pt x="16" y="8480"/>
                  </a:lnTo>
                  <a:lnTo>
                    <a:pt x="16" y="8432"/>
                  </a:lnTo>
                  <a:lnTo>
                    <a:pt x="16" y="8384"/>
                  </a:lnTo>
                  <a:lnTo>
                    <a:pt x="16" y="8272"/>
                  </a:lnTo>
                  <a:lnTo>
                    <a:pt x="16" y="8224"/>
                  </a:lnTo>
                  <a:lnTo>
                    <a:pt x="16" y="8176"/>
                  </a:lnTo>
                  <a:lnTo>
                    <a:pt x="16" y="8112"/>
                  </a:lnTo>
                  <a:lnTo>
                    <a:pt x="16" y="8064"/>
                  </a:lnTo>
                  <a:lnTo>
                    <a:pt x="16" y="7968"/>
                  </a:lnTo>
                  <a:lnTo>
                    <a:pt x="16" y="7904"/>
                  </a:lnTo>
                  <a:lnTo>
                    <a:pt x="16" y="7856"/>
                  </a:lnTo>
                  <a:lnTo>
                    <a:pt x="16" y="7808"/>
                  </a:lnTo>
                  <a:lnTo>
                    <a:pt x="16" y="7760"/>
                  </a:lnTo>
                  <a:lnTo>
                    <a:pt x="16" y="7696"/>
                  </a:lnTo>
                  <a:lnTo>
                    <a:pt x="16" y="7648"/>
                  </a:lnTo>
                  <a:lnTo>
                    <a:pt x="16" y="7600"/>
                  </a:lnTo>
                  <a:lnTo>
                    <a:pt x="16" y="7552"/>
                  </a:lnTo>
                  <a:lnTo>
                    <a:pt x="16" y="7504"/>
                  </a:lnTo>
                  <a:cubicBezTo>
                    <a:pt x="16" y="7501"/>
                    <a:pt x="17" y="7497"/>
                    <a:pt x="18" y="7493"/>
                  </a:cubicBezTo>
                  <a:lnTo>
                    <a:pt x="34" y="7429"/>
                  </a:lnTo>
                  <a:lnTo>
                    <a:pt x="32" y="7440"/>
                  </a:lnTo>
                  <a:lnTo>
                    <a:pt x="32" y="7392"/>
                  </a:lnTo>
                  <a:lnTo>
                    <a:pt x="32" y="7344"/>
                  </a:lnTo>
                  <a:lnTo>
                    <a:pt x="32" y="7296"/>
                  </a:lnTo>
                  <a:lnTo>
                    <a:pt x="32" y="7232"/>
                  </a:lnTo>
                  <a:lnTo>
                    <a:pt x="32" y="7184"/>
                  </a:lnTo>
                  <a:lnTo>
                    <a:pt x="32" y="7136"/>
                  </a:lnTo>
                  <a:lnTo>
                    <a:pt x="32" y="7088"/>
                  </a:lnTo>
                  <a:lnTo>
                    <a:pt x="32" y="7024"/>
                  </a:lnTo>
                  <a:lnTo>
                    <a:pt x="32" y="6976"/>
                  </a:lnTo>
                  <a:lnTo>
                    <a:pt x="32" y="6928"/>
                  </a:lnTo>
                  <a:lnTo>
                    <a:pt x="32" y="6880"/>
                  </a:lnTo>
                  <a:lnTo>
                    <a:pt x="32" y="6832"/>
                  </a:lnTo>
                  <a:lnTo>
                    <a:pt x="32" y="6768"/>
                  </a:lnTo>
                  <a:lnTo>
                    <a:pt x="32" y="6720"/>
                  </a:lnTo>
                  <a:lnTo>
                    <a:pt x="32" y="6672"/>
                  </a:lnTo>
                  <a:lnTo>
                    <a:pt x="32" y="6624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16"/>
                  </a:lnTo>
                  <a:cubicBezTo>
                    <a:pt x="32" y="6413"/>
                    <a:pt x="33" y="6409"/>
                    <a:pt x="34" y="6405"/>
                  </a:cubicBezTo>
                  <a:lnTo>
                    <a:pt x="50" y="6341"/>
                  </a:lnTo>
                  <a:lnTo>
                    <a:pt x="48" y="6352"/>
                  </a:lnTo>
                  <a:lnTo>
                    <a:pt x="48" y="6304"/>
                  </a:lnTo>
                  <a:lnTo>
                    <a:pt x="48" y="6256"/>
                  </a:lnTo>
                  <a:lnTo>
                    <a:pt x="48" y="6208"/>
                  </a:lnTo>
                  <a:lnTo>
                    <a:pt x="48" y="6096"/>
                  </a:lnTo>
                  <a:lnTo>
                    <a:pt x="48" y="6048"/>
                  </a:lnTo>
                  <a:lnTo>
                    <a:pt x="48" y="6000"/>
                  </a:lnTo>
                  <a:lnTo>
                    <a:pt x="48" y="5952"/>
                  </a:lnTo>
                  <a:lnTo>
                    <a:pt x="48" y="5888"/>
                  </a:lnTo>
                  <a:lnTo>
                    <a:pt x="48" y="5840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80"/>
                  </a:lnTo>
                  <a:lnTo>
                    <a:pt x="48" y="5632"/>
                  </a:lnTo>
                  <a:lnTo>
                    <a:pt x="48" y="5584"/>
                  </a:lnTo>
                  <a:lnTo>
                    <a:pt x="48" y="5536"/>
                  </a:lnTo>
                  <a:lnTo>
                    <a:pt x="48" y="5472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16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08"/>
                  </a:lnTo>
                  <a:lnTo>
                    <a:pt x="48" y="4960"/>
                  </a:lnTo>
                  <a:cubicBezTo>
                    <a:pt x="48" y="4934"/>
                    <a:pt x="70" y="4912"/>
                    <a:pt x="96" y="4912"/>
                  </a:cubicBezTo>
                  <a:lnTo>
                    <a:pt x="112" y="4912"/>
                  </a:lnTo>
                  <a:lnTo>
                    <a:pt x="64" y="4960"/>
                  </a:lnTo>
                  <a:lnTo>
                    <a:pt x="64" y="4912"/>
                  </a:lnTo>
                  <a:lnTo>
                    <a:pt x="64" y="4864"/>
                  </a:lnTo>
                  <a:lnTo>
                    <a:pt x="64" y="4800"/>
                  </a:lnTo>
                  <a:lnTo>
                    <a:pt x="64" y="4752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608"/>
                  </a:lnTo>
                  <a:lnTo>
                    <a:pt x="64" y="4544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400"/>
                  </a:lnTo>
                  <a:lnTo>
                    <a:pt x="64" y="4336"/>
                  </a:lnTo>
                  <a:lnTo>
                    <a:pt x="64" y="4288"/>
                  </a:lnTo>
                  <a:cubicBezTo>
                    <a:pt x="64" y="4262"/>
                    <a:pt x="86" y="4240"/>
                    <a:pt x="112" y="4240"/>
                  </a:cubicBezTo>
                  <a:lnTo>
                    <a:pt x="128" y="4240"/>
                  </a:lnTo>
                  <a:lnTo>
                    <a:pt x="80" y="4288"/>
                  </a:lnTo>
                  <a:lnTo>
                    <a:pt x="80" y="4240"/>
                  </a:lnTo>
                  <a:lnTo>
                    <a:pt x="80" y="4192"/>
                  </a:lnTo>
                  <a:lnTo>
                    <a:pt x="80" y="4128"/>
                  </a:lnTo>
                  <a:lnTo>
                    <a:pt x="80" y="4080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20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76"/>
                  </a:lnTo>
                  <a:cubicBezTo>
                    <a:pt x="80" y="3750"/>
                    <a:pt x="102" y="3728"/>
                    <a:pt x="128" y="3728"/>
                  </a:cubicBezTo>
                  <a:lnTo>
                    <a:pt x="144" y="3728"/>
                  </a:lnTo>
                  <a:lnTo>
                    <a:pt x="96" y="3776"/>
                  </a:lnTo>
                  <a:lnTo>
                    <a:pt x="96" y="3728"/>
                  </a:lnTo>
                  <a:lnTo>
                    <a:pt x="96" y="3664"/>
                  </a:lnTo>
                  <a:lnTo>
                    <a:pt x="96" y="3616"/>
                  </a:lnTo>
                  <a:lnTo>
                    <a:pt x="96" y="3568"/>
                  </a:lnTo>
                  <a:lnTo>
                    <a:pt x="96" y="3520"/>
                  </a:lnTo>
                  <a:lnTo>
                    <a:pt x="96" y="3456"/>
                  </a:lnTo>
                  <a:lnTo>
                    <a:pt x="96" y="3408"/>
                  </a:lnTo>
                  <a:lnTo>
                    <a:pt x="96" y="3360"/>
                  </a:lnTo>
                  <a:lnTo>
                    <a:pt x="96" y="3312"/>
                  </a:lnTo>
                  <a:lnTo>
                    <a:pt x="96" y="3248"/>
                  </a:lnTo>
                  <a:lnTo>
                    <a:pt x="96" y="3200"/>
                  </a:lnTo>
                  <a:lnTo>
                    <a:pt x="96" y="3152"/>
                  </a:lnTo>
                  <a:cubicBezTo>
                    <a:pt x="96" y="3147"/>
                    <a:pt x="97" y="3142"/>
                    <a:pt x="99" y="3137"/>
                  </a:cubicBezTo>
                  <a:lnTo>
                    <a:pt x="115" y="3089"/>
                  </a:lnTo>
                  <a:lnTo>
                    <a:pt x="112" y="3104"/>
                  </a:lnTo>
                  <a:lnTo>
                    <a:pt x="112" y="3056"/>
                  </a:lnTo>
                  <a:lnTo>
                    <a:pt x="112" y="2992"/>
                  </a:lnTo>
                  <a:lnTo>
                    <a:pt x="112" y="2944"/>
                  </a:lnTo>
                  <a:lnTo>
                    <a:pt x="112" y="2896"/>
                  </a:lnTo>
                  <a:lnTo>
                    <a:pt x="112" y="2848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76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112" y="2368"/>
                  </a:lnTo>
                  <a:lnTo>
                    <a:pt x="112" y="2320"/>
                  </a:lnTo>
                  <a:cubicBezTo>
                    <a:pt x="112" y="2315"/>
                    <a:pt x="113" y="2310"/>
                    <a:pt x="115" y="2305"/>
                  </a:cubicBezTo>
                  <a:lnTo>
                    <a:pt x="131" y="2257"/>
                  </a:lnTo>
                  <a:lnTo>
                    <a:pt x="128" y="2272"/>
                  </a:lnTo>
                  <a:lnTo>
                    <a:pt x="128" y="2224"/>
                  </a:lnTo>
                  <a:lnTo>
                    <a:pt x="128" y="2176"/>
                  </a:lnTo>
                  <a:lnTo>
                    <a:pt x="128" y="2112"/>
                  </a:lnTo>
                  <a:lnTo>
                    <a:pt x="128" y="2064"/>
                  </a:lnTo>
                  <a:lnTo>
                    <a:pt x="128" y="2016"/>
                  </a:lnTo>
                  <a:lnTo>
                    <a:pt x="128" y="1968"/>
                  </a:lnTo>
                  <a:lnTo>
                    <a:pt x="128" y="1904"/>
                  </a:lnTo>
                  <a:lnTo>
                    <a:pt x="128" y="1856"/>
                  </a:lnTo>
                  <a:lnTo>
                    <a:pt x="128" y="1808"/>
                  </a:lnTo>
                  <a:lnTo>
                    <a:pt x="128" y="1760"/>
                  </a:lnTo>
                  <a:lnTo>
                    <a:pt x="128" y="1696"/>
                  </a:lnTo>
                  <a:cubicBezTo>
                    <a:pt x="128" y="1670"/>
                    <a:pt x="150" y="1648"/>
                    <a:pt x="176" y="1648"/>
                  </a:cubicBezTo>
                  <a:cubicBezTo>
                    <a:pt x="203" y="1648"/>
                    <a:pt x="224" y="1670"/>
                    <a:pt x="224" y="1696"/>
                  </a:cubicBezTo>
                  <a:lnTo>
                    <a:pt x="224" y="1760"/>
                  </a:lnTo>
                  <a:cubicBezTo>
                    <a:pt x="224" y="1787"/>
                    <a:pt x="203" y="1808"/>
                    <a:pt x="176" y="1808"/>
                  </a:cubicBezTo>
                  <a:cubicBezTo>
                    <a:pt x="150" y="1808"/>
                    <a:pt x="128" y="1787"/>
                    <a:pt x="128" y="1760"/>
                  </a:cubicBezTo>
                  <a:lnTo>
                    <a:pt x="128" y="1696"/>
                  </a:lnTo>
                  <a:lnTo>
                    <a:pt x="128" y="1648"/>
                  </a:lnTo>
                  <a:lnTo>
                    <a:pt x="128" y="1600"/>
                  </a:lnTo>
                  <a:cubicBezTo>
                    <a:pt x="128" y="1595"/>
                    <a:pt x="129" y="1590"/>
                    <a:pt x="131" y="1585"/>
                  </a:cubicBezTo>
                  <a:lnTo>
                    <a:pt x="147" y="1537"/>
                  </a:lnTo>
                  <a:cubicBezTo>
                    <a:pt x="154" y="1515"/>
                    <a:pt x="177" y="1501"/>
                    <a:pt x="200" y="1505"/>
                  </a:cubicBezTo>
                  <a:cubicBezTo>
                    <a:pt x="223" y="1509"/>
                    <a:pt x="240" y="1529"/>
                    <a:pt x="240" y="1552"/>
                  </a:cubicBezTo>
                  <a:lnTo>
                    <a:pt x="240" y="1600"/>
                  </a:lnTo>
                  <a:cubicBezTo>
                    <a:pt x="240" y="1627"/>
                    <a:pt x="219" y="1648"/>
                    <a:pt x="192" y="1648"/>
                  </a:cubicBezTo>
                  <a:cubicBezTo>
                    <a:pt x="166" y="1648"/>
                    <a:pt x="144" y="1627"/>
                    <a:pt x="144" y="1600"/>
                  </a:cubicBezTo>
                  <a:lnTo>
                    <a:pt x="144" y="1552"/>
                  </a:lnTo>
                  <a:lnTo>
                    <a:pt x="144" y="1504"/>
                  </a:lnTo>
                  <a:lnTo>
                    <a:pt x="144" y="1440"/>
                  </a:lnTo>
                  <a:lnTo>
                    <a:pt x="144" y="1392"/>
                  </a:lnTo>
                  <a:lnTo>
                    <a:pt x="144" y="1344"/>
                  </a:lnTo>
                  <a:lnTo>
                    <a:pt x="144" y="1296"/>
                  </a:lnTo>
                  <a:lnTo>
                    <a:pt x="144" y="1232"/>
                  </a:lnTo>
                  <a:cubicBezTo>
                    <a:pt x="144" y="1206"/>
                    <a:pt x="166" y="1184"/>
                    <a:pt x="192" y="1184"/>
                  </a:cubicBezTo>
                  <a:cubicBezTo>
                    <a:pt x="219" y="1184"/>
                    <a:pt x="240" y="1206"/>
                    <a:pt x="240" y="1232"/>
                  </a:cubicBezTo>
                  <a:lnTo>
                    <a:pt x="240" y="1296"/>
                  </a:lnTo>
                  <a:lnTo>
                    <a:pt x="192" y="1248"/>
                  </a:lnTo>
                  <a:lnTo>
                    <a:pt x="208" y="1248"/>
                  </a:lnTo>
                  <a:lnTo>
                    <a:pt x="160" y="1296"/>
                  </a:lnTo>
                  <a:lnTo>
                    <a:pt x="160" y="1232"/>
                  </a:lnTo>
                  <a:lnTo>
                    <a:pt x="160" y="1184"/>
                  </a:lnTo>
                  <a:lnTo>
                    <a:pt x="160" y="1136"/>
                  </a:lnTo>
                  <a:lnTo>
                    <a:pt x="160" y="1088"/>
                  </a:lnTo>
                  <a:lnTo>
                    <a:pt x="160" y="1024"/>
                  </a:lnTo>
                  <a:cubicBezTo>
                    <a:pt x="160" y="998"/>
                    <a:pt x="182" y="976"/>
                    <a:pt x="208" y="976"/>
                  </a:cubicBezTo>
                  <a:cubicBezTo>
                    <a:pt x="235" y="976"/>
                    <a:pt x="256" y="998"/>
                    <a:pt x="256" y="1024"/>
                  </a:cubicBezTo>
                  <a:lnTo>
                    <a:pt x="256" y="1088"/>
                  </a:lnTo>
                  <a:cubicBezTo>
                    <a:pt x="256" y="1115"/>
                    <a:pt x="235" y="1136"/>
                    <a:pt x="208" y="1136"/>
                  </a:cubicBezTo>
                  <a:cubicBezTo>
                    <a:pt x="182" y="1136"/>
                    <a:pt x="160" y="1115"/>
                    <a:pt x="160" y="1088"/>
                  </a:cubicBezTo>
                  <a:lnTo>
                    <a:pt x="160" y="1024"/>
                  </a:lnTo>
                  <a:lnTo>
                    <a:pt x="160" y="976"/>
                  </a:lnTo>
                  <a:lnTo>
                    <a:pt x="160" y="928"/>
                  </a:lnTo>
                  <a:lnTo>
                    <a:pt x="160" y="880"/>
                  </a:lnTo>
                  <a:lnTo>
                    <a:pt x="160" y="832"/>
                  </a:lnTo>
                  <a:lnTo>
                    <a:pt x="160" y="768"/>
                  </a:lnTo>
                  <a:cubicBezTo>
                    <a:pt x="160" y="742"/>
                    <a:pt x="182" y="720"/>
                    <a:pt x="208" y="720"/>
                  </a:cubicBezTo>
                  <a:lnTo>
                    <a:pt x="224" y="720"/>
                  </a:lnTo>
                  <a:lnTo>
                    <a:pt x="176" y="768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176" y="624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176" y="464"/>
                  </a:lnTo>
                  <a:lnTo>
                    <a:pt x="176" y="416"/>
                  </a:lnTo>
                  <a:lnTo>
                    <a:pt x="176" y="352"/>
                  </a:lnTo>
                  <a:lnTo>
                    <a:pt x="176" y="304"/>
                  </a:lnTo>
                  <a:cubicBezTo>
                    <a:pt x="176" y="278"/>
                    <a:pt x="198" y="256"/>
                    <a:pt x="224" y="256"/>
                  </a:cubicBezTo>
                  <a:lnTo>
                    <a:pt x="240" y="256"/>
                  </a:lnTo>
                  <a:lnTo>
                    <a:pt x="192" y="304"/>
                  </a:lnTo>
                  <a:lnTo>
                    <a:pt x="192" y="256"/>
                  </a:lnTo>
                  <a:lnTo>
                    <a:pt x="192" y="208"/>
                  </a:lnTo>
                  <a:lnTo>
                    <a:pt x="192" y="144"/>
                  </a:lnTo>
                  <a:lnTo>
                    <a:pt x="192" y="96"/>
                  </a:lnTo>
                  <a:cubicBezTo>
                    <a:pt x="192" y="70"/>
                    <a:pt x="214" y="48"/>
                    <a:pt x="240" y="48"/>
                  </a:cubicBezTo>
                  <a:cubicBezTo>
                    <a:pt x="267" y="48"/>
                    <a:pt x="288" y="70"/>
                    <a:pt x="288" y="96"/>
                  </a:cubicBezTo>
                  <a:lnTo>
                    <a:pt x="288" y="144"/>
                  </a:lnTo>
                  <a:cubicBezTo>
                    <a:pt x="288" y="171"/>
                    <a:pt x="267" y="192"/>
                    <a:pt x="240" y="192"/>
                  </a:cubicBezTo>
                  <a:cubicBezTo>
                    <a:pt x="214" y="192"/>
                    <a:pt x="192" y="171"/>
                    <a:pt x="192" y="144"/>
                  </a:cubicBez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lnTo>
                    <a:pt x="288" y="144"/>
                  </a:lnTo>
                  <a:lnTo>
                    <a:pt x="192" y="144"/>
                  </a:lnTo>
                  <a:lnTo>
                    <a:pt x="192" y="96"/>
                  </a:lnTo>
                  <a:lnTo>
                    <a:pt x="288" y="96"/>
                  </a:lnTo>
                  <a:lnTo>
                    <a:pt x="288" y="144"/>
                  </a:lnTo>
                  <a:lnTo>
                    <a:pt x="288" y="208"/>
                  </a:lnTo>
                  <a:lnTo>
                    <a:pt x="288" y="256"/>
                  </a:lnTo>
                  <a:lnTo>
                    <a:pt x="288" y="304"/>
                  </a:lnTo>
                  <a:cubicBezTo>
                    <a:pt x="288" y="331"/>
                    <a:pt x="267" y="352"/>
                    <a:pt x="240" y="352"/>
                  </a:cubicBezTo>
                  <a:lnTo>
                    <a:pt x="224" y="352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272" y="416"/>
                  </a:lnTo>
                  <a:lnTo>
                    <a:pt x="272" y="464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272" y="624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272" y="768"/>
                  </a:lnTo>
                  <a:cubicBezTo>
                    <a:pt x="272" y="795"/>
                    <a:pt x="251" y="816"/>
                    <a:pt x="224" y="816"/>
                  </a:cubicBezTo>
                  <a:lnTo>
                    <a:pt x="208" y="816"/>
                  </a:lnTo>
                  <a:lnTo>
                    <a:pt x="256" y="768"/>
                  </a:lnTo>
                  <a:lnTo>
                    <a:pt x="256" y="832"/>
                  </a:lnTo>
                  <a:lnTo>
                    <a:pt x="256" y="880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88"/>
                  </a:lnTo>
                  <a:lnTo>
                    <a:pt x="160" y="1088"/>
                  </a:lnTo>
                  <a:lnTo>
                    <a:pt x="160" y="1024"/>
                  </a:lnTo>
                  <a:lnTo>
                    <a:pt x="256" y="1024"/>
                  </a:lnTo>
                  <a:lnTo>
                    <a:pt x="256" y="1088"/>
                  </a:lnTo>
                  <a:lnTo>
                    <a:pt x="256" y="1136"/>
                  </a:lnTo>
                  <a:lnTo>
                    <a:pt x="256" y="1184"/>
                  </a:lnTo>
                  <a:lnTo>
                    <a:pt x="256" y="1232"/>
                  </a:lnTo>
                  <a:lnTo>
                    <a:pt x="256" y="1296"/>
                  </a:lnTo>
                  <a:cubicBezTo>
                    <a:pt x="256" y="1323"/>
                    <a:pt x="235" y="1344"/>
                    <a:pt x="208" y="1344"/>
                  </a:cubicBezTo>
                  <a:lnTo>
                    <a:pt x="192" y="1344"/>
                  </a:lnTo>
                  <a:cubicBezTo>
                    <a:pt x="166" y="1344"/>
                    <a:pt x="144" y="1323"/>
                    <a:pt x="144" y="1296"/>
                  </a:cubicBezTo>
                  <a:lnTo>
                    <a:pt x="144" y="1232"/>
                  </a:lnTo>
                  <a:lnTo>
                    <a:pt x="240" y="1232"/>
                  </a:lnTo>
                  <a:lnTo>
                    <a:pt x="240" y="1296"/>
                  </a:lnTo>
                  <a:lnTo>
                    <a:pt x="240" y="1344"/>
                  </a:lnTo>
                  <a:lnTo>
                    <a:pt x="240" y="1392"/>
                  </a:lnTo>
                  <a:lnTo>
                    <a:pt x="240" y="1440"/>
                  </a:lnTo>
                  <a:lnTo>
                    <a:pt x="240" y="1504"/>
                  </a:lnTo>
                  <a:lnTo>
                    <a:pt x="240" y="1552"/>
                  </a:lnTo>
                  <a:lnTo>
                    <a:pt x="240" y="1600"/>
                  </a:lnTo>
                  <a:lnTo>
                    <a:pt x="144" y="1600"/>
                  </a:lnTo>
                  <a:lnTo>
                    <a:pt x="144" y="1552"/>
                  </a:lnTo>
                  <a:lnTo>
                    <a:pt x="238" y="1568"/>
                  </a:lnTo>
                  <a:lnTo>
                    <a:pt x="222" y="1616"/>
                  </a:lnTo>
                  <a:lnTo>
                    <a:pt x="224" y="1600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224" y="1760"/>
                  </a:lnTo>
                  <a:lnTo>
                    <a:pt x="128" y="1760"/>
                  </a:lnTo>
                  <a:lnTo>
                    <a:pt x="128" y="1696"/>
                  </a:lnTo>
                  <a:lnTo>
                    <a:pt x="224" y="1696"/>
                  </a:lnTo>
                  <a:lnTo>
                    <a:pt x="224" y="1760"/>
                  </a:lnTo>
                  <a:lnTo>
                    <a:pt x="224" y="1808"/>
                  </a:lnTo>
                  <a:lnTo>
                    <a:pt x="224" y="1856"/>
                  </a:lnTo>
                  <a:lnTo>
                    <a:pt x="224" y="1904"/>
                  </a:lnTo>
                  <a:lnTo>
                    <a:pt x="224" y="1968"/>
                  </a:lnTo>
                  <a:lnTo>
                    <a:pt x="224" y="2016"/>
                  </a:lnTo>
                  <a:lnTo>
                    <a:pt x="224" y="2064"/>
                  </a:lnTo>
                  <a:lnTo>
                    <a:pt x="224" y="2112"/>
                  </a:lnTo>
                  <a:lnTo>
                    <a:pt x="224" y="2176"/>
                  </a:lnTo>
                  <a:lnTo>
                    <a:pt x="224" y="2224"/>
                  </a:lnTo>
                  <a:lnTo>
                    <a:pt x="224" y="2272"/>
                  </a:lnTo>
                  <a:cubicBezTo>
                    <a:pt x="224" y="2278"/>
                    <a:pt x="224" y="2283"/>
                    <a:pt x="222" y="2288"/>
                  </a:cubicBezTo>
                  <a:lnTo>
                    <a:pt x="206" y="2336"/>
                  </a:lnTo>
                  <a:lnTo>
                    <a:pt x="208" y="2320"/>
                  </a:lnTo>
                  <a:lnTo>
                    <a:pt x="208" y="2368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48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2992"/>
                  </a:lnTo>
                  <a:lnTo>
                    <a:pt x="208" y="3056"/>
                  </a:lnTo>
                  <a:lnTo>
                    <a:pt x="208" y="3104"/>
                  </a:lnTo>
                  <a:cubicBezTo>
                    <a:pt x="208" y="3110"/>
                    <a:pt x="208" y="3115"/>
                    <a:pt x="206" y="3120"/>
                  </a:cubicBezTo>
                  <a:lnTo>
                    <a:pt x="190" y="3168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312"/>
                  </a:lnTo>
                  <a:lnTo>
                    <a:pt x="192" y="3360"/>
                  </a:lnTo>
                  <a:lnTo>
                    <a:pt x="192" y="3408"/>
                  </a:lnTo>
                  <a:lnTo>
                    <a:pt x="192" y="3456"/>
                  </a:lnTo>
                  <a:lnTo>
                    <a:pt x="192" y="3520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64"/>
                  </a:lnTo>
                  <a:lnTo>
                    <a:pt x="192" y="3728"/>
                  </a:lnTo>
                  <a:lnTo>
                    <a:pt x="192" y="3776"/>
                  </a:lnTo>
                  <a:cubicBezTo>
                    <a:pt x="192" y="3803"/>
                    <a:pt x="171" y="3824"/>
                    <a:pt x="144" y="3824"/>
                  </a:cubicBezTo>
                  <a:lnTo>
                    <a:pt x="128" y="3824"/>
                  </a:lnTo>
                  <a:lnTo>
                    <a:pt x="176" y="3776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80"/>
                  </a:lnTo>
                  <a:lnTo>
                    <a:pt x="176" y="4128"/>
                  </a:lnTo>
                  <a:lnTo>
                    <a:pt x="176" y="4192"/>
                  </a:lnTo>
                  <a:lnTo>
                    <a:pt x="176" y="4240"/>
                  </a:lnTo>
                  <a:lnTo>
                    <a:pt x="176" y="4288"/>
                  </a:lnTo>
                  <a:cubicBezTo>
                    <a:pt x="176" y="4315"/>
                    <a:pt x="155" y="4336"/>
                    <a:pt x="128" y="4336"/>
                  </a:cubicBezTo>
                  <a:lnTo>
                    <a:pt x="112" y="4336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400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608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52"/>
                  </a:lnTo>
                  <a:lnTo>
                    <a:pt x="160" y="4800"/>
                  </a:lnTo>
                  <a:lnTo>
                    <a:pt x="160" y="4864"/>
                  </a:lnTo>
                  <a:lnTo>
                    <a:pt x="160" y="4912"/>
                  </a:lnTo>
                  <a:lnTo>
                    <a:pt x="160" y="4960"/>
                  </a:lnTo>
                  <a:cubicBezTo>
                    <a:pt x="160" y="4987"/>
                    <a:pt x="139" y="5008"/>
                    <a:pt x="112" y="5008"/>
                  </a:cubicBezTo>
                  <a:lnTo>
                    <a:pt x="96" y="5008"/>
                  </a:lnTo>
                  <a:lnTo>
                    <a:pt x="144" y="4960"/>
                  </a:lnTo>
                  <a:lnTo>
                    <a:pt x="144" y="5008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16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72"/>
                  </a:lnTo>
                  <a:lnTo>
                    <a:pt x="144" y="5536"/>
                  </a:lnTo>
                  <a:lnTo>
                    <a:pt x="144" y="5584"/>
                  </a:lnTo>
                  <a:lnTo>
                    <a:pt x="144" y="5632"/>
                  </a:lnTo>
                  <a:lnTo>
                    <a:pt x="144" y="5680"/>
                  </a:lnTo>
                  <a:lnTo>
                    <a:pt x="144" y="5744"/>
                  </a:lnTo>
                  <a:lnTo>
                    <a:pt x="144" y="5792"/>
                  </a:lnTo>
                  <a:lnTo>
                    <a:pt x="144" y="5840"/>
                  </a:lnTo>
                  <a:lnTo>
                    <a:pt x="144" y="5888"/>
                  </a:lnTo>
                  <a:lnTo>
                    <a:pt x="144" y="5952"/>
                  </a:lnTo>
                  <a:lnTo>
                    <a:pt x="144" y="6000"/>
                  </a:lnTo>
                  <a:lnTo>
                    <a:pt x="144" y="6048"/>
                  </a:lnTo>
                  <a:lnTo>
                    <a:pt x="144" y="6096"/>
                  </a:lnTo>
                  <a:lnTo>
                    <a:pt x="144" y="6208"/>
                  </a:lnTo>
                  <a:lnTo>
                    <a:pt x="144" y="6256"/>
                  </a:lnTo>
                  <a:lnTo>
                    <a:pt x="144" y="6304"/>
                  </a:lnTo>
                  <a:lnTo>
                    <a:pt x="144" y="6352"/>
                  </a:lnTo>
                  <a:cubicBezTo>
                    <a:pt x="144" y="6356"/>
                    <a:pt x="144" y="6360"/>
                    <a:pt x="143" y="6364"/>
                  </a:cubicBezTo>
                  <a:lnTo>
                    <a:pt x="127" y="642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24"/>
                  </a:lnTo>
                  <a:lnTo>
                    <a:pt x="128" y="6672"/>
                  </a:lnTo>
                  <a:lnTo>
                    <a:pt x="128" y="6720"/>
                  </a:lnTo>
                  <a:lnTo>
                    <a:pt x="128" y="6768"/>
                  </a:lnTo>
                  <a:lnTo>
                    <a:pt x="128" y="6832"/>
                  </a:lnTo>
                  <a:lnTo>
                    <a:pt x="128" y="6880"/>
                  </a:lnTo>
                  <a:lnTo>
                    <a:pt x="128" y="6928"/>
                  </a:lnTo>
                  <a:lnTo>
                    <a:pt x="128" y="6976"/>
                  </a:lnTo>
                  <a:lnTo>
                    <a:pt x="128" y="7024"/>
                  </a:lnTo>
                  <a:lnTo>
                    <a:pt x="128" y="7088"/>
                  </a:lnTo>
                  <a:lnTo>
                    <a:pt x="128" y="7136"/>
                  </a:lnTo>
                  <a:lnTo>
                    <a:pt x="128" y="7184"/>
                  </a:lnTo>
                  <a:lnTo>
                    <a:pt x="128" y="7232"/>
                  </a:lnTo>
                  <a:lnTo>
                    <a:pt x="128" y="7296"/>
                  </a:lnTo>
                  <a:lnTo>
                    <a:pt x="128" y="7344"/>
                  </a:lnTo>
                  <a:lnTo>
                    <a:pt x="128" y="7392"/>
                  </a:lnTo>
                  <a:lnTo>
                    <a:pt x="128" y="7440"/>
                  </a:lnTo>
                  <a:cubicBezTo>
                    <a:pt x="128" y="7444"/>
                    <a:pt x="128" y="7448"/>
                    <a:pt x="127" y="7452"/>
                  </a:cubicBezTo>
                  <a:lnTo>
                    <a:pt x="111" y="7516"/>
                  </a:lnTo>
                  <a:lnTo>
                    <a:pt x="112" y="7504"/>
                  </a:lnTo>
                  <a:lnTo>
                    <a:pt x="112" y="7552"/>
                  </a:lnTo>
                  <a:lnTo>
                    <a:pt x="112" y="7600"/>
                  </a:lnTo>
                  <a:lnTo>
                    <a:pt x="112" y="7648"/>
                  </a:lnTo>
                  <a:lnTo>
                    <a:pt x="112" y="7696"/>
                  </a:lnTo>
                  <a:lnTo>
                    <a:pt x="112" y="7760"/>
                  </a:lnTo>
                  <a:lnTo>
                    <a:pt x="112" y="7808"/>
                  </a:lnTo>
                  <a:lnTo>
                    <a:pt x="112" y="7856"/>
                  </a:lnTo>
                  <a:lnTo>
                    <a:pt x="112" y="7904"/>
                  </a:lnTo>
                  <a:lnTo>
                    <a:pt x="112" y="7968"/>
                  </a:lnTo>
                  <a:lnTo>
                    <a:pt x="112" y="8064"/>
                  </a:lnTo>
                  <a:lnTo>
                    <a:pt x="112" y="8112"/>
                  </a:lnTo>
                  <a:lnTo>
                    <a:pt x="112" y="8176"/>
                  </a:lnTo>
                  <a:lnTo>
                    <a:pt x="112" y="8224"/>
                  </a:lnTo>
                  <a:lnTo>
                    <a:pt x="112" y="8272"/>
                  </a:lnTo>
                  <a:lnTo>
                    <a:pt x="112" y="8384"/>
                  </a:lnTo>
                  <a:lnTo>
                    <a:pt x="112" y="8432"/>
                  </a:lnTo>
                  <a:lnTo>
                    <a:pt x="112" y="8480"/>
                  </a:lnTo>
                  <a:lnTo>
                    <a:pt x="112" y="8528"/>
                  </a:lnTo>
                  <a:lnTo>
                    <a:pt x="112" y="8576"/>
                  </a:lnTo>
                  <a:lnTo>
                    <a:pt x="112" y="8640"/>
                  </a:lnTo>
                  <a:lnTo>
                    <a:pt x="112" y="8688"/>
                  </a:lnTo>
                  <a:lnTo>
                    <a:pt x="112" y="8736"/>
                  </a:lnTo>
                  <a:lnTo>
                    <a:pt x="112" y="8848"/>
                  </a:lnTo>
                  <a:lnTo>
                    <a:pt x="112" y="8896"/>
                  </a:lnTo>
                  <a:lnTo>
                    <a:pt x="112" y="8992"/>
                  </a:lnTo>
                  <a:cubicBezTo>
                    <a:pt x="112" y="8996"/>
                    <a:pt x="112" y="9000"/>
                    <a:pt x="111" y="9004"/>
                  </a:cubicBezTo>
                  <a:lnTo>
                    <a:pt x="95" y="9068"/>
                  </a:lnTo>
                  <a:lnTo>
                    <a:pt x="96" y="9056"/>
                  </a:lnTo>
                  <a:lnTo>
                    <a:pt x="96" y="9104"/>
                  </a:lnTo>
                  <a:lnTo>
                    <a:pt x="96" y="9152"/>
                  </a:lnTo>
                  <a:lnTo>
                    <a:pt x="96" y="9200"/>
                  </a:lnTo>
                  <a:lnTo>
                    <a:pt x="96" y="9248"/>
                  </a:lnTo>
                  <a:lnTo>
                    <a:pt x="96" y="9312"/>
                  </a:lnTo>
                  <a:lnTo>
                    <a:pt x="96" y="9360"/>
                  </a:lnTo>
                  <a:lnTo>
                    <a:pt x="96" y="9408"/>
                  </a:lnTo>
                  <a:lnTo>
                    <a:pt x="96" y="9456"/>
                  </a:lnTo>
                  <a:lnTo>
                    <a:pt x="96" y="9520"/>
                  </a:lnTo>
                  <a:lnTo>
                    <a:pt x="96" y="9616"/>
                  </a:lnTo>
                  <a:lnTo>
                    <a:pt x="96" y="9728"/>
                  </a:lnTo>
                  <a:lnTo>
                    <a:pt x="96" y="9872"/>
                  </a:lnTo>
                  <a:lnTo>
                    <a:pt x="96" y="9984"/>
                  </a:lnTo>
                  <a:lnTo>
                    <a:pt x="96" y="10080"/>
                  </a:lnTo>
                  <a:lnTo>
                    <a:pt x="96" y="10192"/>
                  </a:lnTo>
                  <a:cubicBezTo>
                    <a:pt x="96" y="10219"/>
                    <a:pt x="75" y="10240"/>
                    <a:pt x="48" y="10240"/>
                  </a:cubicBezTo>
                  <a:cubicBezTo>
                    <a:pt x="22" y="10240"/>
                    <a:pt x="0" y="10219"/>
                    <a:pt x="0" y="1019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8" name="Freeform 60"/>
            <p:cNvSpPr>
              <a:spLocks/>
            </p:cNvSpPr>
            <p:nvPr/>
          </p:nvSpPr>
          <p:spPr bwMode="auto">
            <a:xfrm>
              <a:off x="3851185" y="3822076"/>
              <a:ext cx="26051" cy="1510217"/>
            </a:xfrm>
            <a:custGeom>
              <a:avLst/>
              <a:gdLst>
                <a:gd name="T0" fmla="*/ 56 w 224"/>
                <a:gd name="T1" fmla="*/ 1008 h 8144"/>
                <a:gd name="T2" fmla="*/ 8 w 224"/>
                <a:gd name="T3" fmla="*/ 984 h 8144"/>
                <a:gd name="T4" fmla="*/ 64 w 224"/>
                <a:gd name="T5" fmla="*/ 928 h 8144"/>
                <a:gd name="T6" fmla="*/ 71 w 224"/>
                <a:gd name="T7" fmla="*/ 841 h 8144"/>
                <a:gd name="T8" fmla="*/ 48 w 224"/>
                <a:gd name="T9" fmla="*/ 800 h 8144"/>
                <a:gd name="T10" fmla="*/ 32 w 224"/>
                <a:gd name="T11" fmla="*/ 648 h 8144"/>
                <a:gd name="T12" fmla="*/ 56 w 224"/>
                <a:gd name="T13" fmla="*/ 520 h 8144"/>
                <a:gd name="T14" fmla="*/ 88 w 224"/>
                <a:gd name="T15" fmla="*/ 464 h 8144"/>
                <a:gd name="T16" fmla="*/ 96 w 224"/>
                <a:gd name="T17" fmla="*/ 360 h 8144"/>
                <a:gd name="T18" fmla="*/ 80 w 224"/>
                <a:gd name="T19" fmla="*/ 256 h 8144"/>
                <a:gd name="T20" fmla="*/ 56 w 224"/>
                <a:gd name="T21" fmla="*/ 176 h 8144"/>
                <a:gd name="T22" fmla="*/ 72 w 224"/>
                <a:gd name="T23" fmla="*/ 48 h 8144"/>
                <a:gd name="T24" fmla="*/ 152 w 224"/>
                <a:gd name="T25" fmla="*/ 24 h 8144"/>
                <a:gd name="T26" fmla="*/ 160 w 224"/>
                <a:gd name="T27" fmla="*/ 72 h 8144"/>
                <a:gd name="T28" fmla="*/ 168 w 224"/>
                <a:gd name="T29" fmla="*/ 128 h 8144"/>
                <a:gd name="T30" fmla="*/ 128 w 224"/>
                <a:gd name="T31" fmla="*/ 128 h 8144"/>
                <a:gd name="T32" fmla="*/ 168 w 224"/>
                <a:gd name="T33" fmla="*/ 96 h 8144"/>
                <a:gd name="T34" fmla="*/ 192 w 224"/>
                <a:gd name="T35" fmla="*/ 408 h 8144"/>
                <a:gd name="T36" fmla="*/ 200 w 224"/>
                <a:gd name="T37" fmla="*/ 1472 h 8144"/>
                <a:gd name="T38" fmla="*/ 200 w 224"/>
                <a:gd name="T39" fmla="*/ 2456 h 8144"/>
                <a:gd name="T40" fmla="*/ 200 w 224"/>
                <a:gd name="T41" fmla="*/ 3488 h 8144"/>
                <a:gd name="T42" fmla="*/ 208 w 224"/>
                <a:gd name="T43" fmla="*/ 4032 h 8144"/>
                <a:gd name="T44" fmla="*/ 208 w 224"/>
                <a:gd name="T45" fmla="*/ 4728 h 8144"/>
                <a:gd name="T46" fmla="*/ 208 w 224"/>
                <a:gd name="T47" fmla="*/ 5376 h 8144"/>
                <a:gd name="T48" fmla="*/ 216 w 224"/>
                <a:gd name="T49" fmla="*/ 6024 h 8144"/>
                <a:gd name="T50" fmla="*/ 216 w 224"/>
                <a:gd name="T51" fmla="*/ 6512 h 8144"/>
                <a:gd name="T52" fmla="*/ 216 w 224"/>
                <a:gd name="T53" fmla="*/ 7008 h 8144"/>
                <a:gd name="T54" fmla="*/ 216 w 224"/>
                <a:gd name="T55" fmla="*/ 7472 h 8144"/>
                <a:gd name="T56" fmla="*/ 224 w 224"/>
                <a:gd name="T57" fmla="*/ 7784 h 8144"/>
                <a:gd name="T58" fmla="*/ 224 w 224"/>
                <a:gd name="T59" fmla="*/ 8040 h 8144"/>
                <a:gd name="T60" fmla="*/ 176 w 224"/>
                <a:gd name="T61" fmla="*/ 7936 h 8144"/>
                <a:gd name="T62" fmla="*/ 176 w 224"/>
                <a:gd name="T63" fmla="*/ 7656 h 8144"/>
                <a:gd name="T64" fmla="*/ 168 w 224"/>
                <a:gd name="T65" fmla="*/ 7320 h 8144"/>
                <a:gd name="T66" fmla="*/ 168 w 224"/>
                <a:gd name="T67" fmla="*/ 6824 h 8144"/>
                <a:gd name="T68" fmla="*/ 168 w 224"/>
                <a:gd name="T69" fmla="*/ 6360 h 8144"/>
                <a:gd name="T70" fmla="*/ 160 w 224"/>
                <a:gd name="T71" fmla="*/ 5816 h 8144"/>
                <a:gd name="T72" fmla="*/ 160 w 224"/>
                <a:gd name="T73" fmla="*/ 5144 h 8144"/>
                <a:gd name="T74" fmla="*/ 160 w 224"/>
                <a:gd name="T75" fmla="*/ 4520 h 8144"/>
                <a:gd name="T76" fmla="*/ 161 w 224"/>
                <a:gd name="T77" fmla="*/ 3884 h 8144"/>
                <a:gd name="T78" fmla="*/ 152 w 224"/>
                <a:gd name="T79" fmla="*/ 3152 h 8144"/>
                <a:gd name="T80" fmla="*/ 152 w 224"/>
                <a:gd name="T81" fmla="*/ 2144 h 8144"/>
                <a:gd name="T82" fmla="*/ 152 w 224"/>
                <a:gd name="T83" fmla="*/ 1160 h 8144"/>
                <a:gd name="T84" fmla="*/ 144 w 224"/>
                <a:gd name="T85" fmla="*/ 128 h 8144"/>
                <a:gd name="T86" fmla="*/ 183 w 224"/>
                <a:gd name="T87" fmla="*/ 56 h 8144"/>
                <a:gd name="T88" fmla="*/ 167 w 224"/>
                <a:gd name="T89" fmla="*/ 160 h 8144"/>
                <a:gd name="T90" fmla="*/ 112 w 224"/>
                <a:gd name="T91" fmla="*/ 128 h 8144"/>
                <a:gd name="T92" fmla="*/ 104 w 224"/>
                <a:gd name="T93" fmla="*/ 48 h 8144"/>
                <a:gd name="T94" fmla="*/ 120 w 224"/>
                <a:gd name="T95" fmla="*/ 48 h 8144"/>
                <a:gd name="T96" fmla="*/ 104 w 224"/>
                <a:gd name="T97" fmla="*/ 176 h 8144"/>
                <a:gd name="T98" fmla="*/ 72 w 224"/>
                <a:gd name="T99" fmla="*/ 304 h 8144"/>
                <a:gd name="T100" fmla="*/ 96 w 224"/>
                <a:gd name="T101" fmla="*/ 384 h 8144"/>
                <a:gd name="T102" fmla="*/ 88 w 224"/>
                <a:gd name="T103" fmla="*/ 464 h 8144"/>
                <a:gd name="T104" fmla="*/ 80 w 224"/>
                <a:gd name="T105" fmla="*/ 544 h 8144"/>
                <a:gd name="T106" fmla="*/ 72 w 224"/>
                <a:gd name="T107" fmla="*/ 696 h 8144"/>
                <a:gd name="T108" fmla="*/ 72 w 224"/>
                <a:gd name="T109" fmla="*/ 824 h 8144"/>
                <a:gd name="T110" fmla="*/ 64 w 224"/>
                <a:gd name="T111" fmla="*/ 928 h 8144"/>
                <a:gd name="T112" fmla="*/ 56 w 224"/>
                <a:gd name="T113" fmla="*/ 984 h 8144"/>
                <a:gd name="T114" fmla="*/ 56 w 224"/>
                <a:gd name="T115" fmla="*/ 1008 h 8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4" h="8144">
                  <a:moveTo>
                    <a:pt x="0" y="1032"/>
                  </a:moveTo>
                  <a:lnTo>
                    <a:pt x="0" y="1008"/>
                  </a:lnTo>
                  <a:cubicBezTo>
                    <a:pt x="0" y="995"/>
                    <a:pt x="11" y="984"/>
                    <a:pt x="24" y="984"/>
                  </a:cubicBezTo>
                  <a:lnTo>
                    <a:pt x="32" y="984"/>
                  </a:lnTo>
                  <a:lnTo>
                    <a:pt x="8" y="1008"/>
                  </a:lnTo>
                  <a:lnTo>
                    <a:pt x="8" y="984"/>
                  </a:lnTo>
                  <a:cubicBezTo>
                    <a:pt x="8" y="971"/>
                    <a:pt x="19" y="960"/>
                    <a:pt x="32" y="960"/>
                  </a:cubicBezTo>
                  <a:cubicBezTo>
                    <a:pt x="46" y="960"/>
                    <a:pt x="56" y="971"/>
                    <a:pt x="56" y="984"/>
                  </a:cubicBezTo>
                  <a:lnTo>
                    <a:pt x="56" y="1008"/>
                  </a:lnTo>
                  <a:cubicBezTo>
                    <a:pt x="56" y="1022"/>
                    <a:pt x="46" y="1032"/>
                    <a:pt x="32" y="1032"/>
                  </a:cubicBezTo>
                  <a:cubicBezTo>
                    <a:pt x="19" y="1032"/>
                    <a:pt x="8" y="1022"/>
                    <a:pt x="8" y="1008"/>
                  </a:cubicBezTo>
                  <a:lnTo>
                    <a:pt x="8" y="984"/>
                  </a:lnTo>
                  <a:cubicBezTo>
                    <a:pt x="8" y="971"/>
                    <a:pt x="19" y="960"/>
                    <a:pt x="32" y="960"/>
                  </a:cubicBezTo>
                  <a:cubicBezTo>
                    <a:pt x="46" y="960"/>
                    <a:pt x="56" y="971"/>
                    <a:pt x="56" y="984"/>
                  </a:cubicBezTo>
                  <a:lnTo>
                    <a:pt x="56" y="1008"/>
                  </a:lnTo>
                  <a:cubicBezTo>
                    <a:pt x="56" y="1022"/>
                    <a:pt x="46" y="1032"/>
                    <a:pt x="32" y="1032"/>
                  </a:cubicBezTo>
                  <a:cubicBezTo>
                    <a:pt x="19" y="1032"/>
                    <a:pt x="8" y="1022"/>
                    <a:pt x="8" y="1008"/>
                  </a:cubicBezTo>
                  <a:lnTo>
                    <a:pt x="8" y="984"/>
                  </a:lnTo>
                  <a:cubicBezTo>
                    <a:pt x="8" y="971"/>
                    <a:pt x="19" y="960"/>
                    <a:pt x="32" y="960"/>
                  </a:cubicBezTo>
                  <a:lnTo>
                    <a:pt x="40" y="960"/>
                  </a:lnTo>
                  <a:lnTo>
                    <a:pt x="16" y="984"/>
                  </a:lnTo>
                  <a:lnTo>
                    <a:pt x="16" y="952"/>
                  </a:lnTo>
                  <a:lnTo>
                    <a:pt x="16" y="928"/>
                  </a:lnTo>
                  <a:lnTo>
                    <a:pt x="16" y="904"/>
                  </a:lnTo>
                  <a:cubicBezTo>
                    <a:pt x="16" y="891"/>
                    <a:pt x="27" y="880"/>
                    <a:pt x="40" y="880"/>
                  </a:cubicBezTo>
                  <a:cubicBezTo>
                    <a:pt x="54" y="880"/>
                    <a:pt x="64" y="891"/>
                    <a:pt x="64" y="904"/>
                  </a:cubicBezTo>
                  <a:lnTo>
                    <a:pt x="64" y="928"/>
                  </a:lnTo>
                  <a:cubicBezTo>
                    <a:pt x="64" y="942"/>
                    <a:pt x="54" y="952"/>
                    <a:pt x="40" y="952"/>
                  </a:cubicBezTo>
                  <a:cubicBezTo>
                    <a:pt x="27" y="952"/>
                    <a:pt x="16" y="942"/>
                    <a:pt x="16" y="928"/>
                  </a:cubicBezTo>
                  <a:lnTo>
                    <a:pt x="16" y="904"/>
                  </a:lnTo>
                  <a:lnTo>
                    <a:pt x="16" y="880"/>
                  </a:lnTo>
                  <a:lnTo>
                    <a:pt x="16" y="848"/>
                  </a:lnTo>
                  <a:lnTo>
                    <a:pt x="16" y="824"/>
                  </a:lnTo>
                  <a:cubicBezTo>
                    <a:pt x="16" y="813"/>
                    <a:pt x="25" y="803"/>
                    <a:pt x="37" y="801"/>
                  </a:cubicBezTo>
                  <a:cubicBezTo>
                    <a:pt x="48" y="799"/>
                    <a:pt x="60" y="806"/>
                    <a:pt x="63" y="817"/>
                  </a:cubicBezTo>
                  <a:lnTo>
                    <a:pt x="71" y="841"/>
                  </a:lnTo>
                  <a:lnTo>
                    <a:pt x="24" y="848"/>
                  </a:lnTo>
                  <a:lnTo>
                    <a:pt x="24" y="824"/>
                  </a:lnTo>
                  <a:lnTo>
                    <a:pt x="24" y="800"/>
                  </a:lnTo>
                  <a:lnTo>
                    <a:pt x="24" y="776"/>
                  </a:lnTo>
                  <a:lnTo>
                    <a:pt x="24" y="744"/>
                  </a:lnTo>
                  <a:cubicBezTo>
                    <a:pt x="24" y="731"/>
                    <a:pt x="35" y="720"/>
                    <a:pt x="48" y="720"/>
                  </a:cubicBezTo>
                  <a:cubicBezTo>
                    <a:pt x="62" y="720"/>
                    <a:pt x="72" y="731"/>
                    <a:pt x="72" y="744"/>
                  </a:cubicBezTo>
                  <a:lnTo>
                    <a:pt x="72" y="776"/>
                  </a:lnTo>
                  <a:cubicBezTo>
                    <a:pt x="72" y="790"/>
                    <a:pt x="62" y="800"/>
                    <a:pt x="48" y="800"/>
                  </a:cubicBezTo>
                  <a:cubicBezTo>
                    <a:pt x="35" y="800"/>
                    <a:pt x="24" y="790"/>
                    <a:pt x="24" y="776"/>
                  </a:cubicBezTo>
                  <a:lnTo>
                    <a:pt x="24" y="744"/>
                  </a:lnTo>
                  <a:lnTo>
                    <a:pt x="24" y="720"/>
                  </a:lnTo>
                  <a:lnTo>
                    <a:pt x="24" y="696"/>
                  </a:lnTo>
                  <a:lnTo>
                    <a:pt x="24" y="672"/>
                  </a:lnTo>
                  <a:cubicBezTo>
                    <a:pt x="24" y="659"/>
                    <a:pt x="35" y="648"/>
                    <a:pt x="48" y="648"/>
                  </a:cubicBezTo>
                  <a:lnTo>
                    <a:pt x="56" y="648"/>
                  </a:lnTo>
                  <a:lnTo>
                    <a:pt x="32" y="672"/>
                  </a:lnTo>
                  <a:lnTo>
                    <a:pt x="32" y="648"/>
                  </a:lnTo>
                  <a:lnTo>
                    <a:pt x="32" y="616"/>
                  </a:lnTo>
                  <a:lnTo>
                    <a:pt x="32" y="592"/>
                  </a:lnTo>
                  <a:lnTo>
                    <a:pt x="32" y="568"/>
                  </a:lnTo>
                  <a:lnTo>
                    <a:pt x="32" y="544"/>
                  </a:lnTo>
                  <a:lnTo>
                    <a:pt x="32" y="512"/>
                  </a:lnTo>
                  <a:cubicBezTo>
                    <a:pt x="32" y="499"/>
                    <a:pt x="43" y="488"/>
                    <a:pt x="56" y="488"/>
                  </a:cubicBezTo>
                  <a:cubicBezTo>
                    <a:pt x="70" y="488"/>
                    <a:pt x="80" y="499"/>
                    <a:pt x="80" y="512"/>
                  </a:cubicBezTo>
                  <a:lnTo>
                    <a:pt x="80" y="544"/>
                  </a:lnTo>
                  <a:lnTo>
                    <a:pt x="56" y="520"/>
                  </a:lnTo>
                  <a:lnTo>
                    <a:pt x="64" y="520"/>
                  </a:lnTo>
                  <a:lnTo>
                    <a:pt x="40" y="544"/>
                  </a:lnTo>
                  <a:lnTo>
                    <a:pt x="40" y="512"/>
                  </a:lnTo>
                  <a:lnTo>
                    <a:pt x="40" y="488"/>
                  </a:lnTo>
                  <a:lnTo>
                    <a:pt x="40" y="464"/>
                  </a:lnTo>
                  <a:lnTo>
                    <a:pt x="40" y="440"/>
                  </a:lnTo>
                  <a:cubicBezTo>
                    <a:pt x="40" y="427"/>
                    <a:pt x="51" y="416"/>
                    <a:pt x="64" y="416"/>
                  </a:cubicBezTo>
                  <a:cubicBezTo>
                    <a:pt x="78" y="416"/>
                    <a:pt x="88" y="427"/>
                    <a:pt x="88" y="440"/>
                  </a:cubicBezTo>
                  <a:lnTo>
                    <a:pt x="88" y="464"/>
                  </a:lnTo>
                  <a:lnTo>
                    <a:pt x="64" y="440"/>
                  </a:lnTo>
                  <a:lnTo>
                    <a:pt x="72" y="440"/>
                  </a:lnTo>
                  <a:lnTo>
                    <a:pt x="48" y="464"/>
                  </a:lnTo>
                  <a:lnTo>
                    <a:pt x="48" y="440"/>
                  </a:lnTo>
                  <a:lnTo>
                    <a:pt x="48" y="408"/>
                  </a:lnTo>
                  <a:lnTo>
                    <a:pt x="48" y="384"/>
                  </a:lnTo>
                  <a:lnTo>
                    <a:pt x="48" y="360"/>
                  </a:lnTo>
                  <a:cubicBezTo>
                    <a:pt x="48" y="347"/>
                    <a:pt x="59" y="336"/>
                    <a:pt x="72" y="336"/>
                  </a:cubicBezTo>
                  <a:cubicBezTo>
                    <a:pt x="86" y="336"/>
                    <a:pt x="96" y="347"/>
                    <a:pt x="96" y="360"/>
                  </a:cubicBezTo>
                  <a:lnTo>
                    <a:pt x="96" y="384"/>
                  </a:lnTo>
                  <a:cubicBezTo>
                    <a:pt x="96" y="398"/>
                    <a:pt x="86" y="408"/>
                    <a:pt x="72" y="408"/>
                  </a:cubicBezTo>
                  <a:cubicBezTo>
                    <a:pt x="59" y="408"/>
                    <a:pt x="48" y="398"/>
                    <a:pt x="48" y="384"/>
                  </a:cubicBezTo>
                  <a:lnTo>
                    <a:pt x="48" y="360"/>
                  </a:lnTo>
                  <a:lnTo>
                    <a:pt x="48" y="336"/>
                  </a:lnTo>
                  <a:lnTo>
                    <a:pt x="48" y="304"/>
                  </a:lnTo>
                  <a:lnTo>
                    <a:pt x="48" y="280"/>
                  </a:lnTo>
                  <a:cubicBezTo>
                    <a:pt x="48" y="267"/>
                    <a:pt x="59" y="256"/>
                    <a:pt x="72" y="256"/>
                  </a:cubicBezTo>
                  <a:lnTo>
                    <a:pt x="80" y="256"/>
                  </a:lnTo>
                  <a:cubicBezTo>
                    <a:pt x="94" y="256"/>
                    <a:pt x="104" y="267"/>
                    <a:pt x="104" y="280"/>
                  </a:cubicBezTo>
                  <a:lnTo>
                    <a:pt x="104" y="304"/>
                  </a:lnTo>
                  <a:cubicBezTo>
                    <a:pt x="104" y="318"/>
                    <a:pt x="94" y="328"/>
                    <a:pt x="80" y="328"/>
                  </a:cubicBezTo>
                  <a:cubicBezTo>
                    <a:pt x="67" y="328"/>
                    <a:pt x="56" y="318"/>
                    <a:pt x="56" y="304"/>
                  </a:cubicBezTo>
                  <a:lnTo>
                    <a:pt x="56" y="280"/>
                  </a:lnTo>
                  <a:lnTo>
                    <a:pt x="56" y="256"/>
                  </a:lnTo>
                  <a:lnTo>
                    <a:pt x="56" y="232"/>
                  </a:lnTo>
                  <a:lnTo>
                    <a:pt x="56" y="208"/>
                  </a:lnTo>
                  <a:lnTo>
                    <a:pt x="56" y="176"/>
                  </a:lnTo>
                  <a:lnTo>
                    <a:pt x="56" y="152"/>
                  </a:lnTo>
                  <a:lnTo>
                    <a:pt x="56" y="128"/>
                  </a:lnTo>
                  <a:cubicBezTo>
                    <a:pt x="56" y="115"/>
                    <a:pt x="67" y="104"/>
                    <a:pt x="80" y="104"/>
                  </a:cubicBezTo>
                  <a:lnTo>
                    <a:pt x="88" y="104"/>
                  </a:lnTo>
                  <a:lnTo>
                    <a:pt x="96" y="104"/>
                  </a:lnTo>
                  <a:lnTo>
                    <a:pt x="72" y="128"/>
                  </a:lnTo>
                  <a:lnTo>
                    <a:pt x="72" y="104"/>
                  </a:lnTo>
                  <a:lnTo>
                    <a:pt x="72" y="72"/>
                  </a:lnTo>
                  <a:lnTo>
                    <a:pt x="72" y="48"/>
                  </a:lnTo>
                  <a:cubicBezTo>
                    <a:pt x="72" y="35"/>
                    <a:pt x="83" y="24"/>
                    <a:pt x="96" y="24"/>
                  </a:cubicBezTo>
                  <a:lnTo>
                    <a:pt x="104" y="24"/>
                  </a:lnTo>
                  <a:lnTo>
                    <a:pt x="112" y="24"/>
                  </a:lnTo>
                  <a:lnTo>
                    <a:pt x="120" y="24"/>
                  </a:lnTo>
                  <a:lnTo>
                    <a:pt x="128" y="24"/>
                  </a:lnTo>
                  <a:lnTo>
                    <a:pt x="104" y="48"/>
                  </a:lnTo>
                  <a:lnTo>
                    <a:pt x="104" y="24"/>
                  </a:lnTo>
                  <a:cubicBezTo>
                    <a:pt x="104" y="11"/>
                    <a:pt x="115" y="0"/>
                    <a:pt x="128" y="0"/>
                  </a:cubicBezTo>
                  <a:cubicBezTo>
                    <a:pt x="142" y="0"/>
                    <a:pt x="152" y="11"/>
                    <a:pt x="152" y="24"/>
                  </a:cubicBezTo>
                  <a:lnTo>
                    <a:pt x="152" y="48"/>
                  </a:lnTo>
                  <a:lnTo>
                    <a:pt x="128" y="24"/>
                  </a:lnTo>
                  <a:lnTo>
                    <a:pt x="136" y="24"/>
                  </a:lnTo>
                  <a:lnTo>
                    <a:pt x="112" y="48"/>
                  </a:lnTo>
                  <a:lnTo>
                    <a:pt x="112" y="24"/>
                  </a:lnTo>
                  <a:cubicBezTo>
                    <a:pt x="112" y="11"/>
                    <a:pt x="123" y="0"/>
                    <a:pt x="136" y="0"/>
                  </a:cubicBezTo>
                  <a:cubicBezTo>
                    <a:pt x="150" y="0"/>
                    <a:pt x="160" y="11"/>
                    <a:pt x="160" y="24"/>
                  </a:cubicBezTo>
                  <a:lnTo>
                    <a:pt x="160" y="48"/>
                  </a:lnTo>
                  <a:lnTo>
                    <a:pt x="160" y="72"/>
                  </a:lnTo>
                  <a:lnTo>
                    <a:pt x="160" y="104"/>
                  </a:lnTo>
                  <a:lnTo>
                    <a:pt x="160" y="128"/>
                  </a:lnTo>
                  <a:lnTo>
                    <a:pt x="160" y="152"/>
                  </a:lnTo>
                  <a:cubicBezTo>
                    <a:pt x="160" y="166"/>
                    <a:pt x="150" y="176"/>
                    <a:pt x="136" y="176"/>
                  </a:cubicBezTo>
                  <a:cubicBezTo>
                    <a:pt x="123" y="176"/>
                    <a:pt x="112" y="166"/>
                    <a:pt x="112" y="152"/>
                  </a:cubicBezTo>
                  <a:lnTo>
                    <a:pt x="112" y="128"/>
                  </a:lnTo>
                  <a:cubicBezTo>
                    <a:pt x="112" y="115"/>
                    <a:pt x="123" y="104"/>
                    <a:pt x="136" y="104"/>
                  </a:cubicBezTo>
                  <a:lnTo>
                    <a:pt x="144" y="104"/>
                  </a:lnTo>
                  <a:cubicBezTo>
                    <a:pt x="158" y="104"/>
                    <a:pt x="168" y="115"/>
                    <a:pt x="168" y="128"/>
                  </a:cubicBezTo>
                  <a:lnTo>
                    <a:pt x="168" y="152"/>
                  </a:lnTo>
                  <a:lnTo>
                    <a:pt x="122" y="145"/>
                  </a:lnTo>
                  <a:lnTo>
                    <a:pt x="130" y="121"/>
                  </a:lnTo>
                  <a:cubicBezTo>
                    <a:pt x="133" y="110"/>
                    <a:pt x="145" y="103"/>
                    <a:pt x="156" y="105"/>
                  </a:cubicBezTo>
                  <a:cubicBezTo>
                    <a:pt x="168" y="107"/>
                    <a:pt x="176" y="117"/>
                    <a:pt x="176" y="128"/>
                  </a:cubicBezTo>
                  <a:lnTo>
                    <a:pt x="176" y="152"/>
                  </a:lnTo>
                  <a:cubicBezTo>
                    <a:pt x="176" y="166"/>
                    <a:pt x="166" y="176"/>
                    <a:pt x="152" y="176"/>
                  </a:cubicBezTo>
                  <a:cubicBezTo>
                    <a:pt x="139" y="176"/>
                    <a:pt x="128" y="166"/>
                    <a:pt x="128" y="152"/>
                  </a:cubicBezTo>
                  <a:lnTo>
                    <a:pt x="128" y="128"/>
                  </a:lnTo>
                  <a:lnTo>
                    <a:pt x="128" y="104"/>
                  </a:lnTo>
                  <a:lnTo>
                    <a:pt x="128" y="72"/>
                  </a:lnTo>
                  <a:cubicBezTo>
                    <a:pt x="128" y="70"/>
                    <a:pt x="129" y="67"/>
                    <a:pt x="130" y="65"/>
                  </a:cubicBezTo>
                  <a:lnTo>
                    <a:pt x="138" y="41"/>
                  </a:lnTo>
                  <a:cubicBezTo>
                    <a:pt x="141" y="31"/>
                    <a:pt x="150" y="24"/>
                    <a:pt x="160" y="24"/>
                  </a:cubicBezTo>
                  <a:lnTo>
                    <a:pt x="168" y="24"/>
                  </a:lnTo>
                  <a:cubicBezTo>
                    <a:pt x="182" y="24"/>
                    <a:pt x="192" y="35"/>
                    <a:pt x="192" y="48"/>
                  </a:cubicBezTo>
                  <a:lnTo>
                    <a:pt x="192" y="72"/>
                  </a:lnTo>
                  <a:cubicBezTo>
                    <a:pt x="192" y="86"/>
                    <a:pt x="182" y="96"/>
                    <a:pt x="168" y="96"/>
                  </a:cubicBezTo>
                  <a:cubicBezTo>
                    <a:pt x="155" y="96"/>
                    <a:pt x="144" y="86"/>
                    <a:pt x="144" y="72"/>
                  </a:cubicBezTo>
                  <a:lnTo>
                    <a:pt x="144" y="48"/>
                  </a:lnTo>
                  <a:cubicBezTo>
                    <a:pt x="144" y="35"/>
                    <a:pt x="155" y="24"/>
                    <a:pt x="168" y="24"/>
                  </a:cubicBezTo>
                  <a:cubicBezTo>
                    <a:pt x="182" y="24"/>
                    <a:pt x="192" y="35"/>
                    <a:pt x="192" y="48"/>
                  </a:cubicBezTo>
                  <a:lnTo>
                    <a:pt x="192" y="72"/>
                  </a:lnTo>
                  <a:lnTo>
                    <a:pt x="192" y="128"/>
                  </a:lnTo>
                  <a:lnTo>
                    <a:pt x="192" y="208"/>
                  </a:lnTo>
                  <a:lnTo>
                    <a:pt x="192" y="280"/>
                  </a:lnTo>
                  <a:lnTo>
                    <a:pt x="192" y="408"/>
                  </a:lnTo>
                  <a:lnTo>
                    <a:pt x="192" y="544"/>
                  </a:lnTo>
                  <a:lnTo>
                    <a:pt x="192" y="672"/>
                  </a:lnTo>
                  <a:lnTo>
                    <a:pt x="200" y="799"/>
                  </a:lnTo>
                  <a:lnTo>
                    <a:pt x="200" y="928"/>
                  </a:lnTo>
                  <a:lnTo>
                    <a:pt x="200" y="1032"/>
                  </a:lnTo>
                  <a:lnTo>
                    <a:pt x="200" y="1160"/>
                  </a:lnTo>
                  <a:lnTo>
                    <a:pt x="200" y="1264"/>
                  </a:lnTo>
                  <a:lnTo>
                    <a:pt x="200" y="1368"/>
                  </a:lnTo>
                  <a:lnTo>
                    <a:pt x="200" y="1472"/>
                  </a:lnTo>
                  <a:lnTo>
                    <a:pt x="200" y="1576"/>
                  </a:lnTo>
                  <a:lnTo>
                    <a:pt x="200" y="1680"/>
                  </a:lnTo>
                  <a:lnTo>
                    <a:pt x="200" y="1784"/>
                  </a:lnTo>
                  <a:lnTo>
                    <a:pt x="200" y="1912"/>
                  </a:lnTo>
                  <a:lnTo>
                    <a:pt x="200" y="2040"/>
                  </a:lnTo>
                  <a:lnTo>
                    <a:pt x="200" y="2144"/>
                  </a:lnTo>
                  <a:lnTo>
                    <a:pt x="200" y="2248"/>
                  </a:lnTo>
                  <a:lnTo>
                    <a:pt x="200" y="2352"/>
                  </a:lnTo>
                  <a:lnTo>
                    <a:pt x="200" y="2456"/>
                  </a:lnTo>
                  <a:lnTo>
                    <a:pt x="200" y="2560"/>
                  </a:lnTo>
                  <a:lnTo>
                    <a:pt x="200" y="2664"/>
                  </a:lnTo>
                  <a:lnTo>
                    <a:pt x="200" y="2792"/>
                  </a:lnTo>
                  <a:lnTo>
                    <a:pt x="200" y="2896"/>
                  </a:lnTo>
                  <a:lnTo>
                    <a:pt x="200" y="3024"/>
                  </a:lnTo>
                  <a:lnTo>
                    <a:pt x="200" y="3152"/>
                  </a:lnTo>
                  <a:lnTo>
                    <a:pt x="200" y="3280"/>
                  </a:lnTo>
                  <a:lnTo>
                    <a:pt x="200" y="3384"/>
                  </a:lnTo>
                  <a:lnTo>
                    <a:pt x="200" y="3488"/>
                  </a:lnTo>
                  <a:lnTo>
                    <a:pt x="200" y="3568"/>
                  </a:lnTo>
                  <a:lnTo>
                    <a:pt x="200" y="3672"/>
                  </a:lnTo>
                  <a:lnTo>
                    <a:pt x="200" y="3744"/>
                  </a:lnTo>
                  <a:lnTo>
                    <a:pt x="200" y="3824"/>
                  </a:lnTo>
                  <a:lnTo>
                    <a:pt x="200" y="3821"/>
                  </a:lnTo>
                  <a:lnTo>
                    <a:pt x="208" y="3877"/>
                  </a:lnTo>
                  <a:cubicBezTo>
                    <a:pt x="208" y="3878"/>
                    <a:pt x="208" y="3879"/>
                    <a:pt x="208" y="3880"/>
                  </a:cubicBezTo>
                  <a:lnTo>
                    <a:pt x="208" y="3952"/>
                  </a:lnTo>
                  <a:lnTo>
                    <a:pt x="208" y="4032"/>
                  </a:lnTo>
                  <a:lnTo>
                    <a:pt x="208" y="4112"/>
                  </a:lnTo>
                  <a:lnTo>
                    <a:pt x="208" y="4184"/>
                  </a:lnTo>
                  <a:lnTo>
                    <a:pt x="208" y="4264"/>
                  </a:lnTo>
                  <a:lnTo>
                    <a:pt x="208" y="4344"/>
                  </a:lnTo>
                  <a:lnTo>
                    <a:pt x="208" y="4448"/>
                  </a:lnTo>
                  <a:lnTo>
                    <a:pt x="208" y="4520"/>
                  </a:lnTo>
                  <a:lnTo>
                    <a:pt x="208" y="4600"/>
                  </a:lnTo>
                  <a:lnTo>
                    <a:pt x="208" y="4656"/>
                  </a:lnTo>
                  <a:lnTo>
                    <a:pt x="208" y="4728"/>
                  </a:lnTo>
                  <a:lnTo>
                    <a:pt x="208" y="4784"/>
                  </a:lnTo>
                  <a:lnTo>
                    <a:pt x="208" y="4856"/>
                  </a:lnTo>
                  <a:lnTo>
                    <a:pt x="208" y="4912"/>
                  </a:lnTo>
                  <a:lnTo>
                    <a:pt x="208" y="4992"/>
                  </a:lnTo>
                  <a:lnTo>
                    <a:pt x="208" y="5064"/>
                  </a:lnTo>
                  <a:lnTo>
                    <a:pt x="208" y="5144"/>
                  </a:lnTo>
                  <a:lnTo>
                    <a:pt x="208" y="5224"/>
                  </a:lnTo>
                  <a:lnTo>
                    <a:pt x="208" y="5296"/>
                  </a:lnTo>
                  <a:lnTo>
                    <a:pt x="208" y="5376"/>
                  </a:lnTo>
                  <a:lnTo>
                    <a:pt x="208" y="5480"/>
                  </a:lnTo>
                  <a:lnTo>
                    <a:pt x="208" y="5536"/>
                  </a:lnTo>
                  <a:lnTo>
                    <a:pt x="208" y="5608"/>
                  </a:lnTo>
                  <a:lnTo>
                    <a:pt x="208" y="5688"/>
                  </a:lnTo>
                  <a:lnTo>
                    <a:pt x="208" y="5768"/>
                  </a:lnTo>
                  <a:lnTo>
                    <a:pt x="208" y="5816"/>
                  </a:lnTo>
                  <a:lnTo>
                    <a:pt x="208" y="5896"/>
                  </a:lnTo>
                  <a:lnTo>
                    <a:pt x="216" y="5966"/>
                  </a:lnTo>
                  <a:lnTo>
                    <a:pt x="216" y="6024"/>
                  </a:lnTo>
                  <a:lnTo>
                    <a:pt x="216" y="6104"/>
                  </a:lnTo>
                  <a:lnTo>
                    <a:pt x="216" y="6152"/>
                  </a:lnTo>
                  <a:lnTo>
                    <a:pt x="216" y="6208"/>
                  </a:lnTo>
                  <a:lnTo>
                    <a:pt x="216" y="6256"/>
                  </a:lnTo>
                  <a:lnTo>
                    <a:pt x="216" y="6312"/>
                  </a:lnTo>
                  <a:lnTo>
                    <a:pt x="216" y="6360"/>
                  </a:lnTo>
                  <a:lnTo>
                    <a:pt x="216" y="6408"/>
                  </a:lnTo>
                  <a:lnTo>
                    <a:pt x="216" y="6464"/>
                  </a:lnTo>
                  <a:lnTo>
                    <a:pt x="216" y="6512"/>
                  </a:lnTo>
                  <a:lnTo>
                    <a:pt x="216" y="6568"/>
                  </a:lnTo>
                  <a:lnTo>
                    <a:pt x="216" y="6616"/>
                  </a:lnTo>
                  <a:lnTo>
                    <a:pt x="216" y="6672"/>
                  </a:lnTo>
                  <a:lnTo>
                    <a:pt x="216" y="6720"/>
                  </a:lnTo>
                  <a:lnTo>
                    <a:pt x="216" y="6776"/>
                  </a:lnTo>
                  <a:lnTo>
                    <a:pt x="216" y="6824"/>
                  </a:lnTo>
                  <a:lnTo>
                    <a:pt x="216" y="6880"/>
                  </a:lnTo>
                  <a:lnTo>
                    <a:pt x="216" y="6952"/>
                  </a:lnTo>
                  <a:lnTo>
                    <a:pt x="216" y="7008"/>
                  </a:lnTo>
                  <a:lnTo>
                    <a:pt x="216" y="7056"/>
                  </a:lnTo>
                  <a:lnTo>
                    <a:pt x="216" y="7112"/>
                  </a:lnTo>
                  <a:lnTo>
                    <a:pt x="216" y="7160"/>
                  </a:lnTo>
                  <a:lnTo>
                    <a:pt x="216" y="7216"/>
                  </a:lnTo>
                  <a:lnTo>
                    <a:pt x="216" y="7264"/>
                  </a:lnTo>
                  <a:lnTo>
                    <a:pt x="216" y="7320"/>
                  </a:lnTo>
                  <a:lnTo>
                    <a:pt x="216" y="7368"/>
                  </a:lnTo>
                  <a:lnTo>
                    <a:pt x="216" y="7424"/>
                  </a:lnTo>
                  <a:lnTo>
                    <a:pt x="216" y="7472"/>
                  </a:lnTo>
                  <a:lnTo>
                    <a:pt x="216" y="7469"/>
                  </a:lnTo>
                  <a:lnTo>
                    <a:pt x="224" y="7517"/>
                  </a:lnTo>
                  <a:cubicBezTo>
                    <a:pt x="224" y="7518"/>
                    <a:pt x="224" y="7519"/>
                    <a:pt x="224" y="7520"/>
                  </a:cubicBezTo>
                  <a:lnTo>
                    <a:pt x="224" y="7576"/>
                  </a:lnTo>
                  <a:lnTo>
                    <a:pt x="224" y="7624"/>
                  </a:lnTo>
                  <a:lnTo>
                    <a:pt x="224" y="7656"/>
                  </a:lnTo>
                  <a:lnTo>
                    <a:pt x="224" y="7704"/>
                  </a:lnTo>
                  <a:lnTo>
                    <a:pt x="224" y="7760"/>
                  </a:lnTo>
                  <a:lnTo>
                    <a:pt x="224" y="7784"/>
                  </a:lnTo>
                  <a:lnTo>
                    <a:pt x="224" y="7808"/>
                  </a:lnTo>
                  <a:lnTo>
                    <a:pt x="224" y="7832"/>
                  </a:lnTo>
                  <a:lnTo>
                    <a:pt x="224" y="7856"/>
                  </a:lnTo>
                  <a:lnTo>
                    <a:pt x="224" y="7888"/>
                  </a:lnTo>
                  <a:lnTo>
                    <a:pt x="224" y="7912"/>
                  </a:lnTo>
                  <a:lnTo>
                    <a:pt x="224" y="7936"/>
                  </a:lnTo>
                  <a:lnTo>
                    <a:pt x="224" y="7960"/>
                  </a:lnTo>
                  <a:lnTo>
                    <a:pt x="224" y="8016"/>
                  </a:lnTo>
                  <a:lnTo>
                    <a:pt x="224" y="8040"/>
                  </a:lnTo>
                  <a:lnTo>
                    <a:pt x="224" y="8064"/>
                  </a:lnTo>
                  <a:lnTo>
                    <a:pt x="224" y="8120"/>
                  </a:lnTo>
                  <a:cubicBezTo>
                    <a:pt x="224" y="8134"/>
                    <a:pt x="214" y="8144"/>
                    <a:pt x="200" y="8144"/>
                  </a:cubicBezTo>
                  <a:cubicBezTo>
                    <a:pt x="187" y="8144"/>
                    <a:pt x="176" y="8134"/>
                    <a:pt x="176" y="8120"/>
                  </a:cubicBezTo>
                  <a:lnTo>
                    <a:pt x="176" y="8064"/>
                  </a:lnTo>
                  <a:lnTo>
                    <a:pt x="176" y="8040"/>
                  </a:lnTo>
                  <a:lnTo>
                    <a:pt x="176" y="8016"/>
                  </a:lnTo>
                  <a:lnTo>
                    <a:pt x="176" y="7960"/>
                  </a:lnTo>
                  <a:lnTo>
                    <a:pt x="176" y="7936"/>
                  </a:lnTo>
                  <a:lnTo>
                    <a:pt x="176" y="7912"/>
                  </a:lnTo>
                  <a:lnTo>
                    <a:pt x="176" y="7888"/>
                  </a:lnTo>
                  <a:lnTo>
                    <a:pt x="176" y="7856"/>
                  </a:lnTo>
                  <a:lnTo>
                    <a:pt x="176" y="7832"/>
                  </a:lnTo>
                  <a:lnTo>
                    <a:pt x="176" y="7808"/>
                  </a:lnTo>
                  <a:lnTo>
                    <a:pt x="176" y="7784"/>
                  </a:lnTo>
                  <a:lnTo>
                    <a:pt x="176" y="7760"/>
                  </a:lnTo>
                  <a:lnTo>
                    <a:pt x="176" y="7704"/>
                  </a:lnTo>
                  <a:lnTo>
                    <a:pt x="176" y="7656"/>
                  </a:lnTo>
                  <a:lnTo>
                    <a:pt x="176" y="7624"/>
                  </a:lnTo>
                  <a:lnTo>
                    <a:pt x="176" y="7576"/>
                  </a:lnTo>
                  <a:lnTo>
                    <a:pt x="176" y="7520"/>
                  </a:lnTo>
                  <a:lnTo>
                    <a:pt x="177" y="7524"/>
                  </a:lnTo>
                  <a:lnTo>
                    <a:pt x="169" y="7476"/>
                  </a:lnTo>
                  <a:cubicBezTo>
                    <a:pt x="169" y="7475"/>
                    <a:pt x="168" y="7474"/>
                    <a:pt x="168" y="7472"/>
                  </a:cubicBezTo>
                  <a:lnTo>
                    <a:pt x="168" y="7424"/>
                  </a:lnTo>
                  <a:lnTo>
                    <a:pt x="168" y="7368"/>
                  </a:lnTo>
                  <a:lnTo>
                    <a:pt x="168" y="7320"/>
                  </a:lnTo>
                  <a:lnTo>
                    <a:pt x="168" y="7264"/>
                  </a:lnTo>
                  <a:lnTo>
                    <a:pt x="168" y="7216"/>
                  </a:lnTo>
                  <a:lnTo>
                    <a:pt x="168" y="7160"/>
                  </a:lnTo>
                  <a:lnTo>
                    <a:pt x="168" y="7112"/>
                  </a:lnTo>
                  <a:lnTo>
                    <a:pt x="168" y="7056"/>
                  </a:lnTo>
                  <a:lnTo>
                    <a:pt x="168" y="7008"/>
                  </a:lnTo>
                  <a:lnTo>
                    <a:pt x="168" y="6952"/>
                  </a:lnTo>
                  <a:lnTo>
                    <a:pt x="168" y="6880"/>
                  </a:lnTo>
                  <a:lnTo>
                    <a:pt x="168" y="6824"/>
                  </a:lnTo>
                  <a:lnTo>
                    <a:pt x="168" y="6776"/>
                  </a:lnTo>
                  <a:lnTo>
                    <a:pt x="168" y="6720"/>
                  </a:lnTo>
                  <a:lnTo>
                    <a:pt x="168" y="6672"/>
                  </a:lnTo>
                  <a:lnTo>
                    <a:pt x="168" y="6616"/>
                  </a:lnTo>
                  <a:lnTo>
                    <a:pt x="168" y="6568"/>
                  </a:lnTo>
                  <a:lnTo>
                    <a:pt x="168" y="6512"/>
                  </a:lnTo>
                  <a:lnTo>
                    <a:pt x="168" y="6464"/>
                  </a:lnTo>
                  <a:lnTo>
                    <a:pt x="168" y="6408"/>
                  </a:lnTo>
                  <a:lnTo>
                    <a:pt x="168" y="6360"/>
                  </a:lnTo>
                  <a:lnTo>
                    <a:pt x="168" y="6312"/>
                  </a:lnTo>
                  <a:lnTo>
                    <a:pt x="168" y="6256"/>
                  </a:lnTo>
                  <a:lnTo>
                    <a:pt x="168" y="6208"/>
                  </a:lnTo>
                  <a:lnTo>
                    <a:pt x="168" y="6152"/>
                  </a:lnTo>
                  <a:lnTo>
                    <a:pt x="168" y="6104"/>
                  </a:lnTo>
                  <a:lnTo>
                    <a:pt x="168" y="6024"/>
                  </a:lnTo>
                  <a:lnTo>
                    <a:pt x="169" y="5971"/>
                  </a:lnTo>
                  <a:lnTo>
                    <a:pt x="160" y="5896"/>
                  </a:lnTo>
                  <a:lnTo>
                    <a:pt x="160" y="5816"/>
                  </a:lnTo>
                  <a:lnTo>
                    <a:pt x="160" y="5768"/>
                  </a:lnTo>
                  <a:lnTo>
                    <a:pt x="160" y="5688"/>
                  </a:lnTo>
                  <a:lnTo>
                    <a:pt x="160" y="5608"/>
                  </a:lnTo>
                  <a:lnTo>
                    <a:pt x="160" y="5536"/>
                  </a:lnTo>
                  <a:lnTo>
                    <a:pt x="160" y="5480"/>
                  </a:lnTo>
                  <a:lnTo>
                    <a:pt x="160" y="5376"/>
                  </a:lnTo>
                  <a:lnTo>
                    <a:pt x="160" y="5296"/>
                  </a:lnTo>
                  <a:lnTo>
                    <a:pt x="160" y="5224"/>
                  </a:lnTo>
                  <a:lnTo>
                    <a:pt x="160" y="5144"/>
                  </a:lnTo>
                  <a:lnTo>
                    <a:pt x="160" y="5064"/>
                  </a:lnTo>
                  <a:lnTo>
                    <a:pt x="160" y="4992"/>
                  </a:lnTo>
                  <a:lnTo>
                    <a:pt x="160" y="4912"/>
                  </a:lnTo>
                  <a:lnTo>
                    <a:pt x="160" y="4856"/>
                  </a:lnTo>
                  <a:lnTo>
                    <a:pt x="160" y="4784"/>
                  </a:lnTo>
                  <a:lnTo>
                    <a:pt x="160" y="4728"/>
                  </a:lnTo>
                  <a:lnTo>
                    <a:pt x="160" y="4656"/>
                  </a:lnTo>
                  <a:lnTo>
                    <a:pt x="160" y="4600"/>
                  </a:lnTo>
                  <a:lnTo>
                    <a:pt x="160" y="4520"/>
                  </a:lnTo>
                  <a:lnTo>
                    <a:pt x="160" y="4448"/>
                  </a:lnTo>
                  <a:lnTo>
                    <a:pt x="160" y="4344"/>
                  </a:lnTo>
                  <a:lnTo>
                    <a:pt x="160" y="4264"/>
                  </a:lnTo>
                  <a:lnTo>
                    <a:pt x="160" y="4184"/>
                  </a:lnTo>
                  <a:lnTo>
                    <a:pt x="160" y="4112"/>
                  </a:lnTo>
                  <a:lnTo>
                    <a:pt x="160" y="4032"/>
                  </a:lnTo>
                  <a:lnTo>
                    <a:pt x="160" y="3952"/>
                  </a:lnTo>
                  <a:lnTo>
                    <a:pt x="160" y="3880"/>
                  </a:lnTo>
                  <a:lnTo>
                    <a:pt x="161" y="3884"/>
                  </a:lnTo>
                  <a:lnTo>
                    <a:pt x="153" y="3828"/>
                  </a:lnTo>
                  <a:cubicBezTo>
                    <a:pt x="153" y="3827"/>
                    <a:pt x="152" y="3826"/>
                    <a:pt x="152" y="3824"/>
                  </a:cubicBezTo>
                  <a:lnTo>
                    <a:pt x="152" y="3744"/>
                  </a:lnTo>
                  <a:lnTo>
                    <a:pt x="152" y="3672"/>
                  </a:lnTo>
                  <a:lnTo>
                    <a:pt x="152" y="3568"/>
                  </a:lnTo>
                  <a:lnTo>
                    <a:pt x="152" y="3488"/>
                  </a:lnTo>
                  <a:lnTo>
                    <a:pt x="152" y="3384"/>
                  </a:lnTo>
                  <a:lnTo>
                    <a:pt x="152" y="3280"/>
                  </a:lnTo>
                  <a:lnTo>
                    <a:pt x="152" y="3152"/>
                  </a:lnTo>
                  <a:lnTo>
                    <a:pt x="152" y="3024"/>
                  </a:lnTo>
                  <a:lnTo>
                    <a:pt x="152" y="2896"/>
                  </a:lnTo>
                  <a:lnTo>
                    <a:pt x="152" y="2792"/>
                  </a:lnTo>
                  <a:lnTo>
                    <a:pt x="152" y="2664"/>
                  </a:lnTo>
                  <a:lnTo>
                    <a:pt x="152" y="2560"/>
                  </a:lnTo>
                  <a:lnTo>
                    <a:pt x="152" y="2456"/>
                  </a:lnTo>
                  <a:lnTo>
                    <a:pt x="152" y="2352"/>
                  </a:lnTo>
                  <a:lnTo>
                    <a:pt x="152" y="2248"/>
                  </a:lnTo>
                  <a:lnTo>
                    <a:pt x="152" y="2144"/>
                  </a:lnTo>
                  <a:lnTo>
                    <a:pt x="152" y="2040"/>
                  </a:lnTo>
                  <a:lnTo>
                    <a:pt x="152" y="1912"/>
                  </a:lnTo>
                  <a:lnTo>
                    <a:pt x="152" y="1784"/>
                  </a:lnTo>
                  <a:lnTo>
                    <a:pt x="152" y="1680"/>
                  </a:lnTo>
                  <a:lnTo>
                    <a:pt x="152" y="1576"/>
                  </a:lnTo>
                  <a:lnTo>
                    <a:pt x="152" y="1472"/>
                  </a:lnTo>
                  <a:lnTo>
                    <a:pt x="152" y="1368"/>
                  </a:lnTo>
                  <a:lnTo>
                    <a:pt x="152" y="1264"/>
                  </a:lnTo>
                  <a:lnTo>
                    <a:pt x="152" y="1160"/>
                  </a:lnTo>
                  <a:lnTo>
                    <a:pt x="152" y="1032"/>
                  </a:lnTo>
                  <a:lnTo>
                    <a:pt x="152" y="928"/>
                  </a:lnTo>
                  <a:lnTo>
                    <a:pt x="153" y="802"/>
                  </a:lnTo>
                  <a:lnTo>
                    <a:pt x="144" y="672"/>
                  </a:lnTo>
                  <a:lnTo>
                    <a:pt x="144" y="544"/>
                  </a:lnTo>
                  <a:lnTo>
                    <a:pt x="144" y="408"/>
                  </a:lnTo>
                  <a:lnTo>
                    <a:pt x="144" y="280"/>
                  </a:lnTo>
                  <a:lnTo>
                    <a:pt x="144" y="208"/>
                  </a:lnTo>
                  <a:lnTo>
                    <a:pt x="144" y="128"/>
                  </a:lnTo>
                  <a:lnTo>
                    <a:pt x="144" y="72"/>
                  </a:lnTo>
                  <a:lnTo>
                    <a:pt x="144" y="48"/>
                  </a:lnTo>
                  <a:lnTo>
                    <a:pt x="192" y="48"/>
                  </a:lnTo>
                  <a:lnTo>
                    <a:pt x="192" y="72"/>
                  </a:lnTo>
                  <a:lnTo>
                    <a:pt x="144" y="72"/>
                  </a:lnTo>
                  <a:lnTo>
                    <a:pt x="144" y="48"/>
                  </a:lnTo>
                  <a:lnTo>
                    <a:pt x="168" y="72"/>
                  </a:lnTo>
                  <a:lnTo>
                    <a:pt x="160" y="72"/>
                  </a:lnTo>
                  <a:lnTo>
                    <a:pt x="183" y="56"/>
                  </a:lnTo>
                  <a:lnTo>
                    <a:pt x="175" y="80"/>
                  </a:lnTo>
                  <a:lnTo>
                    <a:pt x="176" y="72"/>
                  </a:lnTo>
                  <a:lnTo>
                    <a:pt x="176" y="104"/>
                  </a:lnTo>
                  <a:lnTo>
                    <a:pt x="176" y="128"/>
                  </a:lnTo>
                  <a:lnTo>
                    <a:pt x="176" y="152"/>
                  </a:lnTo>
                  <a:lnTo>
                    <a:pt x="128" y="152"/>
                  </a:lnTo>
                  <a:lnTo>
                    <a:pt x="128" y="128"/>
                  </a:lnTo>
                  <a:lnTo>
                    <a:pt x="175" y="136"/>
                  </a:lnTo>
                  <a:lnTo>
                    <a:pt x="167" y="160"/>
                  </a:lnTo>
                  <a:cubicBezTo>
                    <a:pt x="164" y="171"/>
                    <a:pt x="152" y="178"/>
                    <a:pt x="141" y="176"/>
                  </a:cubicBezTo>
                  <a:cubicBezTo>
                    <a:pt x="129" y="174"/>
                    <a:pt x="120" y="164"/>
                    <a:pt x="120" y="152"/>
                  </a:cubicBezTo>
                  <a:lnTo>
                    <a:pt x="120" y="128"/>
                  </a:lnTo>
                  <a:lnTo>
                    <a:pt x="144" y="152"/>
                  </a:lnTo>
                  <a:lnTo>
                    <a:pt x="136" y="152"/>
                  </a:lnTo>
                  <a:lnTo>
                    <a:pt x="160" y="128"/>
                  </a:lnTo>
                  <a:lnTo>
                    <a:pt x="160" y="152"/>
                  </a:lnTo>
                  <a:lnTo>
                    <a:pt x="112" y="152"/>
                  </a:lnTo>
                  <a:lnTo>
                    <a:pt x="112" y="128"/>
                  </a:lnTo>
                  <a:lnTo>
                    <a:pt x="112" y="104"/>
                  </a:lnTo>
                  <a:lnTo>
                    <a:pt x="112" y="72"/>
                  </a:lnTo>
                  <a:lnTo>
                    <a:pt x="112" y="48"/>
                  </a:lnTo>
                  <a:lnTo>
                    <a:pt x="112" y="24"/>
                  </a:lnTo>
                  <a:lnTo>
                    <a:pt x="160" y="24"/>
                  </a:lnTo>
                  <a:lnTo>
                    <a:pt x="160" y="48"/>
                  </a:lnTo>
                  <a:cubicBezTo>
                    <a:pt x="160" y="62"/>
                    <a:pt x="150" y="72"/>
                    <a:pt x="136" y="72"/>
                  </a:cubicBezTo>
                  <a:lnTo>
                    <a:pt x="128" y="72"/>
                  </a:lnTo>
                  <a:cubicBezTo>
                    <a:pt x="115" y="72"/>
                    <a:pt x="104" y="62"/>
                    <a:pt x="104" y="48"/>
                  </a:cubicBezTo>
                  <a:lnTo>
                    <a:pt x="104" y="24"/>
                  </a:lnTo>
                  <a:lnTo>
                    <a:pt x="152" y="24"/>
                  </a:lnTo>
                  <a:lnTo>
                    <a:pt x="152" y="48"/>
                  </a:lnTo>
                  <a:cubicBezTo>
                    <a:pt x="152" y="62"/>
                    <a:pt x="142" y="72"/>
                    <a:pt x="128" y="72"/>
                  </a:cubicBezTo>
                  <a:lnTo>
                    <a:pt x="120" y="72"/>
                  </a:lnTo>
                  <a:lnTo>
                    <a:pt x="112" y="72"/>
                  </a:lnTo>
                  <a:lnTo>
                    <a:pt x="104" y="72"/>
                  </a:lnTo>
                  <a:lnTo>
                    <a:pt x="96" y="72"/>
                  </a:lnTo>
                  <a:lnTo>
                    <a:pt x="120" y="48"/>
                  </a:lnTo>
                  <a:lnTo>
                    <a:pt x="120" y="72"/>
                  </a:lnTo>
                  <a:lnTo>
                    <a:pt x="120" y="104"/>
                  </a:lnTo>
                  <a:lnTo>
                    <a:pt x="120" y="128"/>
                  </a:lnTo>
                  <a:cubicBezTo>
                    <a:pt x="120" y="142"/>
                    <a:pt x="110" y="152"/>
                    <a:pt x="96" y="152"/>
                  </a:cubicBezTo>
                  <a:lnTo>
                    <a:pt x="88" y="152"/>
                  </a:lnTo>
                  <a:lnTo>
                    <a:pt x="80" y="152"/>
                  </a:lnTo>
                  <a:lnTo>
                    <a:pt x="104" y="128"/>
                  </a:lnTo>
                  <a:lnTo>
                    <a:pt x="104" y="152"/>
                  </a:lnTo>
                  <a:lnTo>
                    <a:pt x="104" y="176"/>
                  </a:lnTo>
                  <a:lnTo>
                    <a:pt x="104" y="208"/>
                  </a:lnTo>
                  <a:lnTo>
                    <a:pt x="104" y="232"/>
                  </a:lnTo>
                  <a:lnTo>
                    <a:pt x="104" y="256"/>
                  </a:lnTo>
                  <a:lnTo>
                    <a:pt x="104" y="280"/>
                  </a:lnTo>
                  <a:lnTo>
                    <a:pt x="104" y="304"/>
                  </a:lnTo>
                  <a:lnTo>
                    <a:pt x="56" y="304"/>
                  </a:lnTo>
                  <a:lnTo>
                    <a:pt x="56" y="280"/>
                  </a:lnTo>
                  <a:lnTo>
                    <a:pt x="80" y="304"/>
                  </a:lnTo>
                  <a:lnTo>
                    <a:pt x="72" y="304"/>
                  </a:lnTo>
                  <a:lnTo>
                    <a:pt x="96" y="280"/>
                  </a:lnTo>
                  <a:lnTo>
                    <a:pt x="96" y="304"/>
                  </a:lnTo>
                  <a:lnTo>
                    <a:pt x="96" y="336"/>
                  </a:lnTo>
                  <a:lnTo>
                    <a:pt x="96" y="360"/>
                  </a:lnTo>
                  <a:lnTo>
                    <a:pt x="96" y="384"/>
                  </a:lnTo>
                  <a:lnTo>
                    <a:pt x="48" y="384"/>
                  </a:lnTo>
                  <a:lnTo>
                    <a:pt x="48" y="360"/>
                  </a:lnTo>
                  <a:lnTo>
                    <a:pt x="96" y="360"/>
                  </a:lnTo>
                  <a:lnTo>
                    <a:pt x="96" y="384"/>
                  </a:lnTo>
                  <a:lnTo>
                    <a:pt x="96" y="408"/>
                  </a:lnTo>
                  <a:lnTo>
                    <a:pt x="96" y="440"/>
                  </a:lnTo>
                  <a:lnTo>
                    <a:pt x="96" y="464"/>
                  </a:lnTo>
                  <a:cubicBezTo>
                    <a:pt x="96" y="478"/>
                    <a:pt x="86" y="488"/>
                    <a:pt x="72" y="488"/>
                  </a:cubicBezTo>
                  <a:lnTo>
                    <a:pt x="64" y="488"/>
                  </a:lnTo>
                  <a:cubicBezTo>
                    <a:pt x="51" y="488"/>
                    <a:pt x="40" y="478"/>
                    <a:pt x="40" y="464"/>
                  </a:cubicBezTo>
                  <a:lnTo>
                    <a:pt x="40" y="440"/>
                  </a:lnTo>
                  <a:lnTo>
                    <a:pt x="88" y="440"/>
                  </a:lnTo>
                  <a:lnTo>
                    <a:pt x="88" y="464"/>
                  </a:lnTo>
                  <a:lnTo>
                    <a:pt x="88" y="488"/>
                  </a:lnTo>
                  <a:lnTo>
                    <a:pt x="88" y="512"/>
                  </a:lnTo>
                  <a:lnTo>
                    <a:pt x="88" y="544"/>
                  </a:lnTo>
                  <a:cubicBezTo>
                    <a:pt x="88" y="558"/>
                    <a:pt x="78" y="568"/>
                    <a:pt x="64" y="568"/>
                  </a:cubicBezTo>
                  <a:lnTo>
                    <a:pt x="56" y="568"/>
                  </a:lnTo>
                  <a:cubicBezTo>
                    <a:pt x="43" y="568"/>
                    <a:pt x="32" y="558"/>
                    <a:pt x="32" y="544"/>
                  </a:cubicBezTo>
                  <a:lnTo>
                    <a:pt x="32" y="512"/>
                  </a:lnTo>
                  <a:lnTo>
                    <a:pt x="80" y="512"/>
                  </a:lnTo>
                  <a:lnTo>
                    <a:pt x="80" y="544"/>
                  </a:lnTo>
                  <a:lnTo>
                    <a:pt x="80" y="568"/>
                  </a:lnTo>
                  <a:lnTo>
                    <a:pt x="80" y="592"/>
                  </a:lnTo>
                  <a:lnTo>
                    <a:pt x="80" y="616"/>
                  </a:lnTo>
                  <a:lnTo>
                    <a:pt x="80" y="648"/>
                  </a:lnTo>
                  <a:lnTo>
                    <a:pt x="80" y="672"/>
                  </a:lnTo>
                  <a:cubicBezTo>
                    <a:pt x="80" y="686"/>
                    <a:pt x="70" y="696"/>
                    <a:pt x="56" y="696"/>
                  </a:cubicBezTo>
                  <a:lnTo>
                    <a:pt x="48" y="696"/>
                  </a:lnTo>
                  <a:lnTo>
                    <a:pt x="72" y="672"/>
                  </a:lnTo>
                  <a:lnTo>
                    <a:pt x="72" y="696"/>
                  </a:lnTo>
                  <a:lnTo>
                    <a:pt x="72" y="720"/>
                  </a:lnTo>
                  <a:lnTo>
                    <a:pt x="72" y="744"/>
                  </a:lnTo>
                  <a:lnTo>
                    <a:pt x="72" y="776"/>
                  </a:lnTo>
                  <a:lnTo>
                    <a:pt x="24" y="776"/>
                  </a:lnTo>
                  <a:lnTo>
                    <a:pt x="24" y="744"/>
                  </a:lnTo>
                  <a:lnTo>
                    <a:pt x="72" y="744"/>
                  </a:lnTo>
                  <a:lnTo>
                    <a:pt x="72" y="776"/>
                  </a:lnTo>
                  <a:lnTo>
                    <a:pt x="72" y="800"/>
                  </a:lnTo>
                  <a:lnTo>
                    <a:pt x="72" y="824"/>
                  </a:lnTo>
                  <a:lnTo>
                    <a:pt x="72" y="848"/>
                  </a:lnTo>
                  <a:cubicBezTo>
                    <a:pt x="72" y="860"/>
                    <a:pt x="64" y="870"/>
                    <a:pt x="52" y="872"/>
                  </a:cubicBezTo>
                  <a:cubicBezTo>
                    <a:pt x="41" y="874"/>
                    <a:pt x="29" y="867"/>
                    <a:pt x="26" y="856"/>
                  </a:cubicBezTo>
                  <a:lnTo>
                    <a:pt x="18" y="832"/>
                  </a:lnTo>
                  <a:lnTo>
                    <a:pt x="64" y="824"/>
                  </a:lnTo>
                  <a:lnTo>
                    <a:pt x="64" y="848"/>
                  </a:lnTo>
                  <a:lnTo>
                    <a:pt x="64" y="880"/>
                  </a:lnTo>
                  <a:lnTo>
                    <a:pt x="64" y="904"/>
                  </a:lnTo>
                  <a:lnTo>
                    <a:pt x="64" y="928"/>
                  </a:lnTo>
                  <a:lnTo>
                    <a:pt x="16" y="928"/>
                  </a:lnTo>
                  <a:lnTo>
                    <a:pt x="16" y="904"/>
                  </a:lnTo>
                  <a:lnTo>
                    <a:pt x="64" y="904"/>
                  </a:lnTo>
                  <a:lnTo>
                    <a:pt x="64" y="928"/>
                  </a:lnTo>
                  <a:lnTo>
                    <a:pt x="64" y="952"/>
                  </a:lnTo>
                  <a:lnTo>
                    <a:pt x="64" y="984"/>
                  </a:lnTo>
                  <a:cubicBezTo>
                    <a:pt x="64" y="998"/>
                    <a:pt x="54" y="1008"/>
                    <a:pt x="40" y="1008"/>
                  </a:cubicBezTo>
                  <a:lnTo>
                    <a:pt x="32" y="1008"/>
                  </a:lnTo>
                  <a:lnTo>
                    <a:pt x="56" y="984"/>
                  </a:lnTo>
                  <a:lnTo>
                    <a:pt x="56" y="1008"/>
                  </a:lnTo>
                  <a:lnTo>
                    <a:pt x="8" y="1008"/>
                  </a:lnTo>
                  <a:lnTo>
                    <a:pt x="8" y="984"/>
                  </a:lnTo>
                  <a:lnTo>
                    <a:pt x="56" y="984"/>
                  </a:lnTo>
                  <a:lnTo>
                    <a:pt x="56" y="1008"/>
                  </a:lnTo>
                  <a:lnTo>
                    <a:pt x="8" y="1008"/>
                  </a:lnTo>
                  <a:lnTo>
                    <a:pt x="8" y="984"/>
                  </a:lnTo>
                  <a:lnTo>
                    <a:pt x="56" y="984"/>
                  </a:lnTo>
                  <a:lnTo>
                    <a:pt x="56" y="1008"/>
                  </a:lnTo>
                  <a:cubicBezTo>
                    <a:pt x="56" y="1022"/>
                    <a:pt x="46" y="1032"/>
                    <a:pt x="32" y="1032"/>
                  </a:cubicBezTo>
                  <a:lnTo>
                    <a:pt x="24" y="1032"/>
                  </a:lnTo>
                  <a:lnTo>
                    <a:pt x="48" y="1008"/>
                  </a:lnTo>
                  <a:lnTo>
                    <a:pt x="48" y="1032"/>
                  </a:lnTo>
                  <a:cubicBezTo>
                    <a:pt x="48" y="1046"/>
                    <a:pt x="38" y="1056"/>
                    <a:pt x="24" y="1056"/>
                  </a:cubicBezTo>
                  <a:cubicBezTo>
                    <a:pt x="11" y="1056"/>
                    <a:pt x="0" y="1046"/>
                    <a:pt x="0" y="103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39" name="Freeform 61"/>
            <p:cNvSpPr>
              <a:spLocks/>
            </p:cNvSpPr>
            <p:nvPr/>
          </p:nvSpPr>
          <p:spPr bwMode="auto">
            <a:xfrm>
              <a:off x="3871652" y="5126086"/>
              <a:ext cx="31632" cy="359389"/>
            </a:xfrm>
            <a:custGeom>
              <a:avLst/>
              <a:gdLst>
                <a:gd name="T0" fmla="*/ 48 w 272"/>
                <a:gd name="T1" fmla="*/ 1368 h 1938"/>
                <a:gd name="T2" fmla="*/ 56 w 272"/>
                <a:gd name="T3" fmla="*/ 1600 h 1938"/>
                <a:gd name="T4" fmla="*/ 40 w 272"/>
                <a:gd name="T5" fmla="*/ 1712 h 1938"/>
                <a:gd name="T6" fmla="*/ 72 w 272"/>
                <a:gd name="T7" fmla="*/ 1808 h 1938"/>
                <a:gd name="T8" fmla="*/ 80 w 272"/>
                <a:gd name="T9" fmla="*/ 1912 h 1938"/>
                <a:gd name="T10" fmla="*/ 48 w 272"/>
                <a:gd name="T11" fmla="*/ 1888 h 1938"/>
                <a:gd name="T12" fmla="*/ 56 w 272"/>
                <a:gd name="T13" fmla="*/ 1888 h 1938"/>
                <a:gd name="T14" fmla="*/ 88 w 272"/>
                <a:gd name="T15" fmla="*/ 1888 h 1938"/>
                <a:gd name="T16" fmla="*/ 120 w 272"/>
                <a:gd name="T17" fmla="*/ 1888 h 1938"/>
                <a:gd name="T18" fmla="*/ 90 w 272"/>
                <a:gd name="T19" fmla="*/ 1881 h 1938"/>
                <a:gd name="T20" fmla="*/ 120 w 272"/>
                <a:gd name="T21" fmla="*/ 1936 h 1938"/>
                <a:gd name="T22" fmla="*/ 152 w 272"/>
                <a:gd name="T23" fmla="*/ 1888 h 1938"/>
                <a:gd name="T24" fmla="*/ 112 w 272"/>
                <a:gd name="T25" fmla="*/ 1888 h 1938"/>
                <a:gd name="T26" fmla="*/ 160 w 272"/>
                <a:gd name="T27" fmla="*/ 1808 h 1938"/>
                <a:gd name="T28" fmla="*/ 136 w 272"/>
                <a:gd name="T29" fmla="*/ 1888 h 1938"/>
                <a:gd name="T30" fmla="*/ 176 w 272"/>
                <a:gd name="T31" fmla="*/ 1912 h 1938"/>
                <a:gd name="T32" fmla="*/ 176 w 272"/>
                <a:gd name="T33" fmla="*/ 1888 h 1938"/>
                <a:gd name="T34" fmla="*/ 136 w 272"/>
                <a:gd name="T35" fmla="*/ 1888 h 1938"/>
                <a:gd name="T36" fmla="*/ 168 w 272"/>
                <a:gd name="T37" fmla="*/ 1936 h 1938"/>
                <a:gd name="T38" fmla="*/ 200 w 272"/>
                <a:gd name="T39" fmla="*/ 1888 h 1938"/>
                <a:gd name="T40" fmla="*/ 160 w 272"/>
                <a:gd name="T41" fmla="*/ 1888 h 1938"/>
                <a:gd name="T42" fmla="*/ 192 w 272"/>
                <a:gd name="T43" fmla="*/ 1936 h 1938"/>
                <a:gd name="T44" fmla="*/ 224 w 272"/>
                <a:gd name="T45" fmla="*/ 1888 h 1938"/>
                <a:gd name="T46" fmla="*/ 232 w 272"/>
                <a:gd name="T47" fmla="*/ 1888 h 1938"/>
                <a:gd name="T48" fmla="*/ 192 w 272"/>
                <a:gd name="T49" fmla="*/ 1888 h 1938"/>
                <a:gd name="T50" fmla="*/ 224 w 272"/>
                <a:gd name="T51" fmla="*/ 1784 h 1938"/>
                <a:gd name="T52" fmla="*/ 200 w 272"/>
                <a:gd name="T53" fmla="*/ 1552 h 1938"/>
                <a:gd name="T54" fmla="*/ 208 w 272"/>
                <a:gd name="T55" fmla="*/ 1320 h 1938"/>
                <a:gd name="T56" fmla="*/ 216 w 272"/>
                <a:gd name="T57" fmla="*/ 1112 h 1938"/>
                <a:gd name="T58" fmla="*/ 216 w 272"/>
                <a:gd name="T59" fmla="*/ 800 h 1938"/>
                <a:gd name="T60" fmla="*/ 217 w 272"/>
                <a:gd name="T61" fmla="*/ 517 h 1938"/>
                <a:gd name="T62" fmla="*/ 224 w 272"/>
                <a:gd name="T63" fmla="*/ 208 h 1938"/>
                <a:gd name="T64" fmla="*/ 272 w 272"/>
                <a:gd name="T65" fmla="*/ 104 h 1938"/>
                <a:gd name="T66" fmla="*/ 272 w 272"/>
                <a:gd name="T67" fmla="*/ 440 h 1938"/>
                <a:gd name="T68" fmla="*/ 264 w 272"/>
                <a:gd name="T69" fmla="*/ 728 h 1938"/>
                <a:gd name="T70" fmla="*/ 264 w 272"/>
                <a:gd name="T71" fmla="*/ 1008 h 1938"/>
                <a:gd name="T72" fmla="*/ 256 w 272"/>
                <a:gd name="T73" fmla="*/ 1240 h 1938"/>
                <a:gd name="T74" fmla="*/ 255 w 272"/>
                <a:gd name="T75" fmla="*/ 1512 h 1938"/>
                <a:gd name="T76" fmla="*/ 248 w 272"/>
                <a:gd name="T77" fmla="*/ 1760 h 1938"/>
                <a:gd name="T78" fmla="*/ 192 w 272"/>
                <a:gd name="T79" fmla="*/ 1888 h 1938"/>
                <a:gd name="T80" fmla="*/ 232 w 272"/>
                <a:gd name="T81" fmla="*/ 1888 h 1938"/>
                <a:gd name="T82" fmla="*/ 200 w 272"/>
                <a:gd name="T83" fmla="*/ 1936 h 1938"/>
                <a:gd name="T84" fmla="*/ 184 w 272"/>
                <a:gd name="T85" fmla="*/ 1936 h 1938"/>
                <a:gd name="T86" fmla="*/ 152 w 272"/>
                <a:gd name="T87" fmla="*/ 1912 h 1938"/>
                <a:gd name="T88" fmla="*/ 144 w 272"/>
                <a:gd name="T89" fmla="*/ 1888 h 1938"/>
                <a:gd name="T90" fmla="*/ 184 w 272"/>
                <a:gd name="T91" fmla="*/ 1888 h 1938"/>
                <a:gd name="T92" fmla="*/ 176 w 272"/>
                <a:gd name="T93" fmla="*/ 1912 h 1938"/>
                <a:gd name="T94" fmla="*/ 136 w 272"/>
                <a:gd name="T95" fmla="*/ 1936 h 1938"/>
                <a:gd name="T96" fmla="*/ 160 w 272"/>
                <a:gd name="T97" fmla="*/ 1840 h 1938"/>
                <a:gd name="T98" fmla="*/ 104 w 272"/>
                <a:gd name="T99" fmla="*/ 1888 h 1938"/>
                <a:gd name="T100" fmla="*/ 144 w 272"/>
                <a:gd name="T101" fmla="*/ 1888 h 1938"/>
                <a:gd name="T102" fmla="*/ 127 w 272"/>
                <a:gd name="T103" fmla="*/ 1920 h 1938"/>
                <a:gd name="T104" fmla="*/ 72 w 272"/>
                <a:gd name="T105" fmla="*/ 1912 h 1938"/>
                <a:gd name="T106" fmla="*/ 80 w 272"/>
                <a:gd name="T107" fmla="*/ 1936 h 1938"/>
                <a:gd name="T108" fmla="*/ 48 w 272"/>
                <a:gd name="T109" fmla="*/ 1888 h 1938"/>
                <a:gd name="T110" fmla="*/ 32 w 272"/>
                <a:gd name="T111" fmla="*/ 1912 h 1938"/>
                <a:gd name="T112" fmla="*/ 72 w 272"/>
                <a:gd name="T113" fmla="*/ 1808 h 1938"/>
                <a:gd name="T114" fmla="*/ 56 w 272"/>
                <a:gd name="T115" fmla="*/ 1736 h 1938"/>
                <a:gd name="T116" fmla="*/ 8 w 272"/>
                <a:gd name="T117" fmla="*/ 1528 h 1938"/>
                <a:gd name="T118" fmla="*/ 0 w 272"/>
                <a:gd name="T119" fmla="*/ 1296 h 1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2" h="1938">
                  <a:moveTo>
                    <a:pt x="48" y="1088"/>
                  </a:moveTo>
                  <a:lnTo>
                    <a:pt x="48" y="1112"/>
                  </a:lnTo>
                  <a:lnTo>
                    <a:pt x="48" y="1136"/>
                  </a:lnTo>
                  <a:lnTo>
                    <a:pt x="48" y="1168"/>
                  </a:lnTo>
                  <a:lnTo>
                    <a:pt x="48" y="1216"/>
                  </a:lnTo>
                  <a:lnTo>
                    <a:pt x="48" y="1240"/>
                  </a:lnTo>
                  <a:lnTo>
                    <a:pt x="48" y="1264"/>
                  </a:lnTo>
                  <a:lnTo>
                    <a:pt x="48" y="1296"/>
                  </a:lnTo>
                  <a:lnTo>
                    <a:pt x="48" y="1320"/>
                  </a:lnTo>
                  <a:lnTo>
                    <a:pt x="48" y="1344"/>
                  </a:lnTo>
                  <a:lnTo>
                    <a:pt x="48" y="1368"/>
                  </a:lnTo>
                  <a:lnTo>
                    <a:pt x="48" y="1363"/>
                  </a:lnTo>
                  <a:lnTo>
                    <a:pt x="56" y="1395"/>
                  </a:lnTo>
                  <a:cubicBezTo>
                    <a:pt x="56" y="1397"/>
                    <a:pt x="56" y="1399"/>
                    <a:pt x="56" y="1400"/>
                  </a:cubicBezTo>
                  <a:lnTo>
                    <a:pt x="56" y="1424"/>
                  </a:lnTo>
                  <a:lnTo>
                    <a:pt x="56" y="1448"/>
                  </a:lnTo>
                  <a:lnTo>
                    <a:pt x="56" y="1472"/>
                  </a:lnTo>
                  <a:lnTo>
                    <a:pt x="56" y="1504"/>
                  </a:lnTo>
                  <a:lnTo>
                    <a:pt x="56" y="1528"/>
                  </a:lnTo>
                  <a:lnTo>
                    <a:pt x="56" y="1552"/>
                  </a:lnTo>
                  <a:lnTo>
                    <a:pt x="56" y="1576"/>
                  </a:lnTo>
                  <a:lnTo>
                    <a:pt x="56" y="1600"/>
                  </a:lnTo>
                  <a:lnTo>
                    <a:pt x="56" y="1632"/>
                  </a:lnTo>
                  <a:lnTo>
                    <a:pt x="56" y="1656"/>
                  </a:lnTo>
                  <a:lnTo>
                    <a:pt x="56" y="1680"/>
                  </a:lnTo>
                  <a:lnTo>
                    <a:pt x="56" y="1704"/>
                  </a:lnTo>
                  <a:lnTo>
                    <a:pt x="56" y="1736"/>
                  </a:lnTo>
                  <a:lnTo>
                    <a:pt x="56" y="1760"/>
                  </a:lnTo>
                  <a:cubicBezTo>
                    <a:pt x="56" y="1774"/>
                    <a:pt x="46" y="1784"/>
                    <a:pt x="32" y="1784"/>
                  </a:cubicBezTo>
                  <a:cubicBezTo>
                    <a:pt x="19" y="1784"/>
                    <a:pt x="8" y="1774"/>
                    <a:pt x="8" y="1760"/>
                  </a:cubicBezTo>
                  <a:lnTo>
                    <a:pt x="8" y="1736"/>
                  </a:lnTo>
                  <a:cubicBezTo>
                    <a:pt x="8" y="1723"/>
                    <a:pt x="19" y="1712"/>
                    <a:pt x="32" y="1712"/>
                  </a:cubicBezTo>
                  <a:lnTo>
                    <a:pt x="40" y="1712"/>
                  </a:lnTo>
                  <a:cubicBezTo>
                    <a:pt x="54" y="1712"/>
                    <a:pt x="64" y="1723"/>
                    <a:pt x="64" y="1736"/>
                  </a:cubicBezTo>
                  <a:lnTo>
                    <a:pt x="64" y="1760"/>
                  </a:lnTo>
                  <a:lnTo>
                    <a:pt x="64" y="1784"/>
                  </a:lnTo>
                  <a:lnTo>
                    <a:pt x="64" y="1808"/>
                  </a:lnTo>
                  <a:lnTo>
                    <a:pt x="64" y="1840"/>
                  </a:lnTo>
                  <a:lnTo>
                    <a:pt x="40" y="1816"/>
                  </a:lnTo>
                  <a:lnTo>
                    <a:pt x="48" y="1816"/>
                  </a:lnTo>
                  <a:lnTo>
                    <a:pt x="24" y="1840"/>
                  </a:lnTo>
                  <a:lnTo>
                    <a:pt x="24" y="1808"/>
                  </a:lnTo>
                  <a:cubicBezTo>
                    <a:pt x="24" y="1795"/>
                    <a:pt x="35" y="1784"/>
                    <a:pt x="48" y="1784"/>
                  </a:cubicBezTo>
                  <a:cubicBezTo>
                    <a:pt x="62" y="1784"/>
                    <a:pt x="72" y="1795"/>
                    <a:pt x="72" y="1808"/>
                  </a:cubicBezTo>
                  <a:lnTo>
                    <a:pt x="72" y="1840"/>
                  </a:lnTo>
                  <a:lnTo>
                    <a:pt x="72" y="1864"/>
                  </a:lnTo>
                  <a:lnTo>
                    <a:pt x="72" y="1888"/>
                  </a:lnTo>
                  <a:lnTo>
                    <a:pt x="72" y="1912"/>
                  </a:lnTo>
                  <a:lnTo>
                    <a:pt x="48" y="1888"/>
                  </a:lnTo>
                  <a:lnTo>
                    <a:pt x="56" y="1888"/>
                  </a:lnTo>
                  <a:lnTo>
                    <a:pt x="32" y="1912"/>
                  </a:lnTo>
                  <a:lnTo>
                    <a:pt x="32" y="1888"/>
                  </a:lnTo>
                  <a:cubicBezTo>
                    <a:pt x="32" y="1875"/>
                    <a:pt x="43" y="1864"/>
                    <a:pt x="56" y="1864"/>
                  </a:cubicBezTo>
                  <a:cubicBezTo>
                    <a:pt x="70" y="1864"/>
                    <a:pt x="80" y="1875"/>
                    <a:pt x="80" y="1888"/>
                  </a:cubicBezTo>
                  <a:lnTo>
                    <a:pt x="80" y="1912"/>
                  </a:lnTo>
                  <a:cubicBezTo>
                    <a:pt x="80" y="1926"/>
                    <a:pt x="70" y="1936"/>
                    <a:pt x="56" y="1936"/>
                  </a:cubicBezTo>
                  <a:cubicBezTo>
                    <a:pt x="43" y="1936"/>
                    <a:pt x="32" y="1926"/>
                    <a:pt x="32" y="1912"/>
                  </a:cubicBezTo>
                  <a:lnTo>
                    <a:pt x="32" y="1888"/>
                  </a:lnTo>
                  <a:cubicBezTo>
                    <a:pt x="32" y="1875"/>
                    <a:pt x="43" y="1864"/>
                    <a:pt x="56" y="1864"/>
                  </a:cubicBezTo>
                  <a:lnTo>
                    <a:pt x="64" y="1864"/>
                  </a:lnTo>
                  <a:cubicBezTo>
                    <a:pt x="78" y="1864"/>
                    <a:pt x="88" y="1875"/>
                    <a:pt x="88" y="1888"/>
                  </a:cubicBezTo>
                  <a:lnTo>
                    <a:pt x="88" y="1912"/>
                  </a:lnTo>
                  <a:lnTo>
                    <a:pt x="64" y="1888"/>
                  </a:lnTo>
                  <a:lnTo>
                    <a:pt x="72" y="1888"/>
                  </a:lnTo>
                  <a:lnTo>
                    <a:pt x="48" y="1912"/>
                  </a:lnTo>
                  <a:lnTo>
                    <a:pt x="48" y="1888"/>
                  </a:lnTo>
                  <a:cubicBezTo>
                    <a:pt x="48" y="1875"/>
                    <a:pt x="59" y="1864"/>
                    <a:pt x="72" y="1864"/>
                  </a:cubicBezTo>
                  <a:cubicBezTo>
                    <a:pt x="86" y="1864"/>
                    <a:pt x="96" y="1875"/>
                    <a:pt x="96" y="1888"/>
                  </a:cubicBezTo>
                  <a:lnTo>
                    <a:pt x="96" y="1912"/>
                  </a:lnTo>
                  <a:cubicBezTo>
                    <a:pt x="96" y="1926"/>
                    <a:pt x="86" y="1936"/>
                    <a:pt x="72" y="1936"/>
                  </a:cubicBezTo>
                  <a:cubicBezTo>
                    <a:pt x="59" y="1936"/>
                    <a:pt x="48" y="1926"/>
                    <a:pt x="48" y="1912"/>
                  </a:cubicBezTo>
                  <a:lnTo>
                    <a:pt x="48" y="1888"/>
                  </a:lnTo>
                  <a:cubicBezTo>
                    <a:pt x="48" y="1877"/>
                    <a:pt x="57" y="1867"/>
                    <a:pt x="69" y="1865"/>
                  </a:cubicBezTo>
                  <a:cubicBezTo>
                    <a:pt x="80" y="1863"/>
                    <a:pt x="92" y="1870"/>
                    <a:pt x="95" y="1881"/>
                  </a:cubicBezTo>
                  <a:lnTo>
                    <a:pt x="103" y="1905"/>
                  </a:lnTo>
                  <a:lnTo>
                    <a:pt x="56" y="1912"/>
                  </a:lnTo>
                  <a:lnTo>
                    <a:pt x="56" y="1888"/>
                  </a:lnTo>
                  <a:cubicBezTo>
                    <a:pt x="56" y="1875"/>
                    <a:pt x="67" y="1864"/>
                    <a:pt x="80" y="1864"/>
                  </a:cubicBezTo>
                  <a:cubicBezTo>
                    <a:pt x="94" y="1864"/>
                    <a:pt x="104" y="1875"/>
                    <a:pt x="104" y="1888"/>
                  </a:cubicBezTo>
                  <a:lnTo>
                    <a:pt x="104" y="1912"/>
                  </a:lnTo>
                  <a:lnTo>
                    <a:pt x="80" y="1888"/>
                  </a:lnTo>
                  <a:lnTo>
                    <a:pt x="88" y="1888"/>
                  </a:lnTo>
                  <a:lnTo>
                    <a:pt x="64" y="1912"/>
                  </a:lnTo>
                  <a:lnTo>
                    <a:pt x="64" y="1888"/>
                  </a:lnTo>
                  <a:cubicBezTo>
                    <a:pt x="64" y="1875"/>
                    <a:pt x="75" y="1864"/>
                    <a:pt x="88" y="1864"/>
                  </a:cubicBezTo>
                  <a:cubicBezTo>
                    <a:pt x="102" y="1864"/>
                    <a:pt x="112" y="1875"/>
                    <a:pt x="112" y="1888"/>
                  </a:cubicBezTo>
                  <a:lnTo>
                    <a:pt x="112" y="1912"/>
                  </a:lnTo>
                  <a:lnTo>
                    <a:pt x="88" y="1888"/>
                  </a:lnTo>
                  <a:lnTo>
                    <a:pt x="96" y="1888"/>
                  </a:lnTo>
                  <a:lnTo>
                    <a:pt x="72" y="1912"/>
                  </a:lnTo>
                  <a:lnTo>
                    <a:pt x="72" y="1888"/>
                  </a:lnTo>
                  <a:cubicBezTo>
                    <a:pt x="72" y="1875"/>
                    <a:pt x="83" y="1864"/>
                    <a:pt x="96" y="1864"/>
                  </a:cubicBezTo>
                  <a:cubicBezTo>
                    <a:pt x="110" y="1864"/>
                    <a:pt x="120" y="1875"/>
                    <a:pt x="120" y="1888"/>
                  </a:cubicBezTo>
                  <a:lnTo>
                    <a:pt x="120" y="1912"/>
                  </a:lnTo>
                  <a:cubicBezTo>
                    <a:pt x="120" y="1926"/>
                    <a:pt x="110" y="1936"/>
                    <a:pt x="96" y="1936"/>
                  </a:cubicBezTo>
                  <a:cubicBezTo>
                    <a:pt x="83" y="1936"/>
                    <a:pt x="72" y="1926"/>
                    <a:pt x="72" y="1912"/>
                  </a:cubicBezTo>
                  <a:lnTo>
                    <a:pt x="72" y="1888"/>
                  </a:lnTo>
                  <a:cubicBezTo>
                    <a:pt x="72" y="1875"/>
                    <a:pt x="83" y="1864"/>
                    <a:pt x="96" y="1864"/>
                  </a:cubicBezTo>
                  <a:cubicBezTo>
                    <a:pt x="110" y="1864"/>
                    <a:pt x="120" y="1875"/>
                    <a:pt x="120" y="1888"/>
                  </a:cubicBezTo>
                  <a:lnTo>
                    <a:pt x="120" y="1912"/>
                  </a:lnTo>
                  <a:cubicBezTo>
                    <a:pt x="120" y="1926"/>
                    <a:pt x="110" y="1936"/>
                    <a:pt x="96" y="1936"/>
                  </a:cubicBezTo>
                  <a:cubicBezTo>
                    <a:pt x="83" y="1936"/>
                    <a:pt x="72" y="1926"/>
                    <a:pt x="72" y="1912"/>
                  </a:cubicBezTo>
                  <a:lnTo>
                    <a:pt x="72" y="1888"/>
                  </a:lnTo>
                  <a:cubicBezTo>
                    <a:pt x="72" y="1875"/>
                    <a:pt x="83" y="1864"/>
                    <a:pt x="96" y="1864"/>
                  </a:cubicBezTo>
                  <a:cubicBezTo>
                    <a:pt x="110" y="1864"/>
                    <a:pt x="120" y="1875"/>
                    <a:pt x="120" y="1888"/>
                  </a:cubicBezTo>
                  <a:lnTo>
                    <a:pt x="120" y="1912"/>
                  </a:lnTo>
                  <a:lnTo>
                    <a:pt x="96" y="1888"/>
                  </a:lnTo>
                  <a:lnTo>
                    <a:pt x="104" y="1888"/>
                  </a:lnTo>
                  <a:lnTo>
                    <a:pt x="82" y="1905"/>
                  </a:lnTo>
                  <a:lnTo>
                    <a:pt x="90" y="1881"/>
                  </a:lnTo>
                  <a:cubicBezTo>
                    <a:pt x="93" y="1870"/>
                    <a:pt x="105" y="1863"/>
                    <a:pt x="116" y="1865"/>
                  </a:cubicBezTo>
                  <a:cubicBezTo>
                    <a:pt x="128" y="1867"/>
                    <a:pt x="136" y="1877"/>
                    <a:pt x="136" y="1888"/>
                  </a:cubicBezTo>
                  <a:lnTo>
                    <a:pt x="136" y="1912"/>
                  </a:lnTo>
                  <a:lnTo>
                    <a:pt x="112" y="1888"/>
                  </a:lnTo>
                  <a:lnTo>
                    <a:pt x="120" y="1888"/>
                  </a:lnTo>
                  <a:lnTo>
                    <a:pt x="96" y="1912"/>
                  </a:lnTo>
                  <a:lnTo>
                    <a:pt x="96" y="1888"/>
                  </a:lnTo>
                  <a:cubicBezTo>
                    <a:pt x="96" y="1875"/>
                    <a:pt x="107" y="1864"/>
                    <a:pt x="120" y="1864"/>
                  </a:cubicBezTo>
                  <a:cubicBezTo>
                    <a:pt x="134" y="1864"/>
                    <a:pt x="144" y="1875"/>
                    <a:pt x="144" y="1888"/>
                  </a:cubicBezTo>
                  <a:lnTo>
                    <a:pt x="144" y="1912"/>
                  </a:lnTo>
                  <a:cubicBezTo>
                    <a:pt x="144" y="1926"/>
                    <a:pt x="134" y="1936"/>
                    <a:pt x="120" y="1936"/>
                  </a:cubicBezTo>
                  <a:cubicBezTo>
                    <a:pt x="107" y="1936"/>
                    <a:pt x="96" y="1926"/>
                    <a:pt x="96" y="1912"/>
                  </a:cubicBezTo>
                  <a:lnTo>
                    <a:pt x="96" y="1888"/>
                  </a:lnTo>
                  <a:cubicBezTo>
                    <a:pt x="96" y="1875"/>
                    <a:pt x="107" y="1864"/>
                    <a:pt x="120" y="1864"/>
                  </a:cubicBezTo>
                  <a:cubicBezTo>
                    <a:pt x="134" y="1864"/>
                    <a:pt x="144" y="1875"/>
                    <a:pt x="144" y="1888"/>
                  </a:cubicBezTo>
                  <a:lnTo>
                    <a:pt x="144" y="1912"/>
                  </a:lnTo>
                  <a:lnTo>
                    <a:pt x="120" y="1888"/>
                  </a:lnTo>
                  <a:lnTo>
                    <a:pt x="128" y="1888"/>
                  </a:lnTo>
                  <a:lnTo>
                    <a:pt x="104" y="1912"/>
                  </a:lnTo>
                  <a:lnTo>
                    <a:pt x="104" y="1888"/>
                  </a:lnTo>
                  <a:cubicBezTo>
                    <a:pt x="104" y="1875"/>
                    <a:pt x="115" y="1864"/>
                    <a:pt x="128" y="1864"/>
                  </a:cubicBezTo>
                  <a:cubicBezTo>
                    <a:pt x="142" y="1864"/>
                    <a:pt x="152" y="1875"/>
                    <a:pt x="152" y="1888"/>
                  </a:cubicBezTo>
                  <a:lnTo>
                    <a:pt x="152" y="1912"/>
                  </a:lnTo>
                  <a:cubicBezTo>
                    <a:pt x="152" y="1926"/>
                    <a:pt x="142" y="1936"/>
                    <a:pt x="128" y="1936"/>
                  </a:cubicBezTo>
                  <a:cubicBezTo>
                    <a:pt x="115" y="1936"/>
                    <a:pt x="104" y="1926"/>
                    <a:pt x="104" y="1912"/>
                  </a:cubicBezTo>
                  <a:lnTo>
                    <a:pt x="104" y="1888"/>
                  </a:lnTo>
                  <a:cubicBezTo>
                    <a:pt x="104" y="1875"/>
                    <a:pt x="115" y="1864"/>
                    <a:pt x="128" y="1864"/>
                  </a:cubicBezTo>
                  <a:cubicBezTo>
                    <a:pt x="142" y="1864"/>
                    <a:pt x="152" y="1875"/>
                    <a:pt x="152" y="1888"/>
                  </a:cubicBezTo>
                  <a:lnTo>
                    <a:pt x="152" y="1912"/>
                  </a:lnTo>
                  <a:lnTo>
                    <a:pt x="128" y="1888"/>
                  </a:lnTo>
                  <a:lnTo>
                    <a:pt x="136" y="1888"/>
                  </a:lnTo>
                  <a:lnTo>
                    <a:pt x="112" y="1912"/>
                  </a:lnTo>
                  <a:lnTo>
                    <a:pt x="112" y="1888"/>
                  </a:lnTo>
                  <a:cubicBezTo>
                    <a:pt x="112" y="1875"/>
                    <a:pt x="123" y="1864"/>
                    <a:pt x="136" y="1864"/>
                  </a:cubicBezTo>
                  <a:cubicBezTo>
                    <a:pt x="150" y="1864"/>
                    <a:pt x="160" y="1875"/>
                    <a:pt x="160" y="1888"/>
                  </a:cubicBezTo>
                  <a:lnTo>
                    <a:pt x="160" y="1912"/>
                  </a:lnTo>
                  <a:cubicBezTo>
                    <a:pt x="160" y="1926"/>
                    <a:pt x="150" y="1936"/>
                    <a:pt x="136" y="1936"/>
                  </a:cubicBezTo>
                  <a:cubicBezTo>
                    <a:pt x="123" y="1936"/>
                    <a:pt x="112" y="1926"/>
                    <a:pt x="112" y="1912"/>
                  </a:cubicBezTo>
                  <a:lnTo>
                    <a:pt x="112" y="1888"/>
                  </a:lnTo>
                  <a:lnTo>
                    <a:pt x="112" y="1864"/>
                  </a:lnTo>
                  <a:lnTo>
                    <a:pt x="112" y="1840"/>
                  </a:lnTo>
                  <a:lnTo>
                    <a:pt x="112" y="1808"/>
                  </a:lnTo>
                  <a:cubicBezTo>
                    <a:pt x="112" y="1795"/>
                    <a:pt x="123" y="1784"/>
                    <a:pt x="136" y="1784"/>
                  </a:cubicBezTo>
                  <a:cubicBezTo>
                    <a:pt x="150" y="1784"/>
                    <a:pt x="160" y="1795"/>
                    <a:pt x="160" y="1808"/>
                  </a:cubicBezTo>
                  <a:lnTo>
                    <a:pt x="160" y="1840"/>
                  </a:lnTo>
                  <a:cubicBezTo>
                    <a:pt x="160" y="1854"/>
                    <a:pt x="150" y="1864"/>
                    <a:pt x="136" y="1864"/>
                  </a:cubicBezTo>
                  <a:cubicBezTo>
                    <a:pt x="123" y="1864"/>
                    <a:pt x="112" y="1854"/>
                    <a:pt x="112" y="1840"/>
                  </a:cubicBezTo>
                  <a:lnTo>
                    <a:pt x="112" y="1808"/>
                  </a:lnTo>
                  <a:cubicBezTo>
                    <a:pt x="112" y="1795"/>
                    <a:pt x="123" y="1784"/>
                    <a:pt x="136" y="1784"/>
                  </a:cubicBezTo>
                  <a:cubicBezTo>
                    <a:pt x="150" y="1784"/>
                    <a:pt x="160" y="1795"/>
                    <a:pt x="160" y="1808"/>
                  </a:cubicBezTo>
                  <a:lnTo>
                    <a:pt x="160" y="1840"/>
                  </a:lnTo>
                  <a:lnTo>
                    <a:pt x="160" y="1864"/>
                  </a:lnTo>
                  <a:lnTo>
                    <a:pt x="160" y="1888"/>
                  </a:lnTo>
                  <a:lnTo>
                    <a:pt x="160" y="1912"/>
                  </a:lnTo>
                  <a:lnTo>
                    <a:pt x="136" y="1888"/>
                  </a:lnTo>
                  <a:lnTo>
                    <a:pt x="144" y="1888"/>
                  </a:lnTo>
                  <a:lnTo>
                    <a:pt x="120" y="1912"/>
                  </a:lnTo>
                  <a:lnTo>
                    <a:pt x="120" y="1888"/>
                  </a:lnTo>
                  <a:cubicBezTo>
                    <a:pt x="120" y="1875"/>
                    <a:pt x="131" y="1864"/>
                    <a:pt x="144" y="1864"/>
                  </a:cubicBezTo>
                  <a:cubicBezTo>
                    <a:pt x="158" y="1864"/>
                    <a:pt x="168" y="1875"/>
                    <a:pt x="168" y="1888"/>
                  </a:cubicBezTo>
                  <a:lnTo>
                    <a:pt x="168" y="1912"/>
                  </a:lnTo>
                  <a:lnTo>
                    <a:pt x="122" y="1905"/>
                  </a:lnTo>
                  <a:lnTo>
                    <a:pt x="130" y="1881"/>
                  </a:lnTo>
                  <a:cubicBezTo>
                    <a:pt x="133" y="1870"/>
                    <a:pt x="145" y="1863"/>
                    <a:pt x="156" y="1865"/>
                  </a:cubicBezTo>
                  <a:cubicBezTo>
                    <a:pt x="168" y="1867"/>
                    <a:pt x="176" y="1877"/>
                    <a:pt x="176" y="1888"/>
                  </a:cubicBezTo>
                  <a:lnTo>
                    <a:pt x="176" y="1912"/>
                  </a:lnTo>
                  <a:cubicBezTo>
                    <a:pt x="176" y="1926"/>
                    <a:pt x="166" y="1936"/>
                    <a:pt x="152" y="1936"/>
                  </a:cubicBezTo>
                  <a:cubicBezTo>
                    <a:pt x="139" y="1936"/>
                    <a:pt x="128" y="1926"/>
                    <a:pt x="128" y="1912"/>
                  </a:cubicBezTo>
                  <a:lnTo>
                    <a:pt x="128" y="1888"/>
                  </a:lnTo>
                  <a:cubicBezTo>
                    <a:pt x="128" y="1875"/>
                    <a:pt x="139" y="1864"/>
                    <a:pt x="152" y="1864"/>
                  </a:cubicBezTo>
                  <a:cubicBezTo>
                    <a:pt x="166" y="1864"/>
                    <a:pt x="176" y="1875"/>
                    <a:pt x="176" y="1888"/>
                  </a:cubicBezTo>
                  <a:lnTo>
                    <a:pt x="176" y="1912"/>
                  </a:lnTo>
                  <a:cubicBezTo>
                    <a:pt x="176" y="1926"/>
                    <a:pt x="166" y="1936"/>
                    <a:pt x="152" y="1936"/>
                  </a:cubicBezTo>
                  <a:cubicBezTo>
                    <a:pt x="139" y="1936"/>
                    <a:pt x="128" y="1926"/>
                    <a:pt x="128" y="1912"/>
                  </a:cubicBezTo>
                  <a:lnTo>
                    <a:pt x="128" y="1888"/>
                  </a:lnTo>
                  <a:cubicBezTo>
                    <a:pt x="128" y="1875"/>
                    <a:pt x="139" y="1864"/>
                    <a:pt x="152" y="1864"/>
                  </a:cubicBezTo>
                  <a:cubicBezTo>
                    <a:pt x="166" y="1864"/>
                    <a:pt x="176" y="1875"/>
                    <a:pt x="176" y="1888"/>
                  </a:cubicBezTo>
                  <a:lnTo>
                    <a:pt x="176" y="1912"/>
                  </a:lnTo>
                  <a:lnTo>
                    <a:pt x="152" y="1888"/>
                  </a:lnTo>
                  <a:lnTo>
                    <a:pt x="160" y="1888"/>
                  </a:lnTo>
                  <a:lnTo>
                    <a:pt x="136" y="1912"/>
                  </a:lnTo>
                  <a:lnTo>
                    <a:pt x="136" y="1888"/>
                  </a:lnTo>
                  <a:cubicBezTo>
                    <a:pt x="136" y="1875"/>
                    <a:pt x="147" y="1864"/>
                    <a:pt x="160" y="1864"/>
                  </a:cubicBezTo>
                  <a:cubicBezTo>
                    <a:pt x="174" y="1864"/>
                    <a:pt x="184" y="1875"/>
                    <a:pt x="184" y="1888"/>
                  </a:cubicBezTo>
                  <a:lnTo>
                    <a:pt x="184" y="1912"/>
                  </a:lnTo>
                  <a:cubicBezTo>
                    <a:pt x="184" y="1926"/>
                    <a:pt x="174" y="1936"/>
                    <a:pt x="160" y="1936"/>
                  </a:cubicBezTo>
                  <a:cubicBezTo>
                    <a:pt x="147" y="1936"/>
                    <a:pt x="136" y="1926"/>
                    <a:pt x="136" y="1912"/>
                  </a:cubicBezTo>
                  <a:lnTo>
                    <a:pt x="136" y="1888"/>
                  </a:lnTo>
                  <a:cubicBezTo>
                    <a:pt x="136" y="1875"/>
                    <a:pt x="147" y="1864"/>
                    <a:pt x="160" y="1864"/>
                  </a:cubicBezTo>
                  <a:lnTo>
                    <a:pt x="168" y="1864"/>
                  </a:lnTo>
                  <a:cubicBezTo>
                    <a:pt x="182" y="1864"/>
                    <a:pt x="192" y="1875"/>
                    <a:pt x="192" y="1888"/>
                  </a:cubicBezTo>
                  <a:lnTo>
                    <a:pt x="192" y="1912"/>
                  </a:lnTo>
                  <a:cubicBezTo>
                    <a:pt x="192" y="1926"/>
                    <a:pt x="182" y="1936"/>
                    <a:pt x="168" y="1936"/>
                  </a:cubicBezTo>
                  <a:cubicBezTo>
                    <a:pt x="155" y="1936"/>
                    <a:pt x="144" y="1926"/>
                    <a:pt x="144" y="1912"/>
                  </a:cubicBezTo>
                  <a:lnTo>
                    <a:pt x="144" y="1888"/>
                  </a:lnTo>
                  <a:cubicBezTo>
                    <a:pt x="144" y="1875"/>
                    <a:pt x="155" y="1864"/>
                    <a:pt x="168" y="1864"/>
                  </a:cubicBezTo>
                  <a:cubicBezTo>
                    <a:pt x="182" y="1864"/>
                    <a:pt x="192" y="1875"/>
                    <a:pt x="192" y="1888"/>
                  </a:cubicBezTo>
                  <a:lnTo>
                    <a:pt x="192" y="1912"/>
                  </a:lnTo>
                  <a:cubicBezTo>
                    <a:pt x="192" y="1926"/>
                    <a:pt x="182" y="1936"/>
                    <a:pt x="168" y="1936"/>
                  </a:cubicBezTo>
                  <a:cubicBezTo>
                    <a:pt x="155" y="1936"/>
                    <a:pt x="144" y="1926"/>
                    <a:pt x="144" y="1912"/>
                  </a:cubicBezTo>
                  <a:lnTo>
                    <a:pt x="144" y="1888"/>
                  </a:lnTo>
                  <a:cubicBezTo>
                    <a:pt x="144" y="1875"/>
                    <a:pt x="155" y="1864"/>
                    <a:pt x="168" y="1864"/>
                  </a:cubicBezTo>
                  <a:cubicBezTo>
                    <a:pt x="182" y="1864"/>
                    <a:pt x="192" y="1875"/>
                    <a:pt x="192" y="1888"/>
                  </a:cubicBezTo>
                  <a:lnTo>
                    <a:pt x="192" y="1912"/>
                  </a:lnTo>
                  <a:lnTo>
                    <a:pt x="168" y="1888"/>
                  </a:lnTo>
                  <a:lnTo>
                    <a:pt x="176" y="1888"/>
                  </a:lnTo>
                  <a:lnTo>
                    <a:pt x="152" y="1912"/>
                  </a:lnTo>
                  <a:lnTo>
                    <a:pt x="152" y="1888"/>
                  </a:lnTo>
                  <a:cubicBezTo>
                    <a:pt x="152" y="1875"/>
                    <a:pt x="163" y="1864"/>
                    <a:pt x="176" y="1864"/>
                  </a:cubicBezTo>
                  <a:cubicBezTo>
                    <a:pt x="190" y="1864"/>
                    <a:pt x="200" y="1875"/>
                    <a:pt x="200" y="1888"/>
                  </a:cubicBezTo>
                  <a:lnTo>
                    <a:pt x="200" y="1912"/>
                  </a:lnTo>
                  <a:cubicBezTo>
                    <a:pt x="200" y="1926"/>
                    <a:pt x="190" y="1936"/>
                    <a:pt x="176" y="1936"/>
                  </a:cubicBezTo>
                  <a:cubicBezTo>
                    <a:pt x="163" y="1936"/>
                    <a:pt x="152" y="1926"/>
                    <a:pt x="152" y="1912"/>
                  </a:cubicBezTo>
                  <a:lnTo>
                    <a:pt x="152" y="1888"/>
                  </a:lnTo>
                  <a:cubicBezTo>
                    <a:pt x="152" y="1875"/>
                    <a:pt x="163" y="1864"/>
                    <a:pt x="176" y="1864"/>
                  </a:cubicBezTo>
                  <a:cubicBezTo>
                    <a:pt x="190" y="1864"/>
                    <a:pt x="200" y="1875"/>
                    <a:pt x="200" y="1888"/>
                  </a:cubicBezTo>
                  <a:lnTo>
                    <a:pt x="200" y="1912"/>
                  </a:lnTo>
                  <a:lnTo>
                    <a:pt x="176" y="1888"/>
                  </a:lnTo>
                  <a:lnTo>
                    <a:pt x="184" y="1888"/>
                  </a:lnTo>
                  <a:lnTo>
                    <a:pt x="160" y="1912"/>
                  </a:lnTo>
                  <a:lnTo>
                    <a:pt x="160" y="1888"/>
                  </a:lnTo>
                  <a:cubicBezTo>
                    <a:pt x="160" y="1875"/>
                    <a:pt x="171" y="1864"/>
                    <a:pt x="184" y="1864"/>
                  </a:cubicBezTo>
                  <a:cubicBezTo>
                    <a:pt x="198" y="1864"/>
                    <a:pt x="208" y="1875"/>
                    <a:pt x="208" y="1888"/>
                  </a:cubicBezTo>
                  <a:lnTo>
                    <a:pt x="208" y="1912"/>
                  </a:lnTo>
                  <a:lnTo>
                    <a:pt x="184" y="1888"/>
                  </a:lnTo>
                  <a:lnTo>
                    <a:pt x="192" y="1888"/>
                  </a:lnTo>
                  <a:lnTo>
                    <a:pt x="168" y="1912"/>
                  </a:lnTo>
                  <a:lnTo>
                    <a:pt x="168" y="1888"/>
                  </a:lnTo>
                  <a:cubicBezTo>
                    <a:pt x="168" y="1875"/>
                    <a:pt x="179" y="1864"/>
                    <a:pt x="192" y="1864"/>
                  </a:cubicBezTo>
                  <a:cubicBezTo>
                    <a:pt x="206" y="1864"/>
                    <a:pt x="216" y="1875"/>
                    <a:pt x="216" y="1888"/>
                  </a:cubicBezTo>
                  <a:lnTo>
                    <a:pt x="216" y="1912"/>
                  </a:lnTo>
                  <a:cubicBezTo>
                    <a:pt x="216" y="1926"/>
                    <a:pt x="206" y="1936"/>
                    <a:pt x="192" y="1936"/>
                  </a:cubicBezTo>
                  <a:cubicBezTo>
                    <a:pt x="179" y="1936"/>
                    <a:pt x="168" y="1926"/>
                    <a:pt x="168" y="1912"/>
                  </a:cubicBezTo>
                  <a:lnTo>
                    <a:pt x="168" y="1888"/>
                  </a:lnTo>
                  <a:cubicBezTo>
                    <a:pt x="168" y="1875"/>
                    <a:pt x="179" y="1864"/>
                    <a:pt x="192" y="1864"/>
                  </a:cubicBezTo>
                  <a:cubicBezTo>
                    <a:pt x="206" y="1864"/>
                    <a:pt x="216" y="1875"/>
                    <a:pt x="216" y="1888"/>
                  </a:cubicBezTo>
                  <a:lnTo>
                    <a:pt x="216" y="1912"/>
                  </a:lnTo>
                  <a:lnTo>
                    <a:pt x="192" y="1888"/>
                  </a:lnTo>
                  <a:lnTo>
                    <a:pt x="200" y="1888"/>
                  </a:lnTo>
                  <a:lnTo>
                    <a:pt x="176" y="1912"/>
                  </a:lnTo>
                  <a:lnTo>
                    <a:pt x="176" y="1888"/>
                  </a:lnTo>
                  <a:cubicBezTo>
                    <a:pt x="176" y="1875"/>
                    <a:pt x="187" y="1864"/>
                    <a:pt x="200" y="1864"/>
                  </a:cubicBezTo>
                  <a:cubicBezTo>
                    <a:pt x="214" y="1864"/>
                    <a:pt x="224" y="1875"/>
                    <a:pt x="224" y="1888"/>
                  </a:cubicBezTo>
                  <a:lnTo>
                    <a:pt x="224" y="1912"/>
                  </a:lnTo>
                  <a:cubicBezTo>
                    <a:pt x="224" y="1926"/>
                    <a:pt x="214" y="1936"/>
                    <a:pt x="200" y="1936"/>
                  </a:cubicBezTo>
                  <a:cubicBezTo>
                    <a:pt x="187" y="1936"/>
                    <a:pt x="176" y="1926"/>
                    <a:pt x="176" y="1912"/>
                  </a:cubicBezTo>
                  <a:lnTo>
                    <a:pt x="176" y="1888"/>
                  </a:lnTo>
                  <a:cubicBezTo>
                    <a:pt x="176" y="1877"/>
                    <a:pt x="185" y="1867"/>
                    <a:pt x="197" y="1865"/>
                  </a:cubicBezTo>
                  <a:cubicBezTo>
                    <a:pt x="208" y="1863"/>
                    <a:pt x="220" y="1870"/>
                    <a:pt x="223" y="1881"/>
                  </a:cubicBezTo>
                  <a:lnTo>
                    <a:pt x="231" y="1905"/>
                  </a:lnTo>
                  <a:lnTo>
                    <a:pt x="184" y="1912"/>
                  </a:lnTo>
                  <a:lnTo>
                    <a:pt x="184" y="1888"/>
                  </a:lnTo>
                  <a:cubicBezTo>
                    <a:pt x="184" y="1875"/>
                    <a:pt x="195" y="1864"/>
                    <a:pt x="208" y="1864"/>
                  </a:cubicBezTo>
                  <a:cubicBezTo>
                    <a:pt x="222" y="1864"/>
                    <a:pt x="232" y="1875"/>
                    <a:pt x="232" y="1888"/>
                  </a:cubicBezTo>
                  <a:lnTo>
                    <a:pt x="232" y="1912"/>
                  </a:lnTo>
                  <a:cubicBezTo>
                    <a:pt x="232" y="1926"/>
                    <a:pt x="222" y="1936"/>
                    <a:pt x="208" y="1936"/>
                  </a:cubicBezTo>
                  <a:cubicBezTo>
                    <a:pt x="195" y="1936"/>
                    <a:pt x="184" y="1926"/>
                    <a:pt x="184" y="1912"/>
                  </a:cubicBezTo>
                  <a:lnTo>
                    <a:pt x="184" y="1888"/>
                  </a:lnTo>
                  <a:cubicBezTo>
                    <a:pt x="184" y="1875"/>
                    <a:pt x="195" y="1864"/>
                    <a:pt x="208" y="1864"/>
                  </a:cubicBezTo>
                  <a:cubicBezTo>
                    <a:pt x="222" y="1864"/>
                    <a:pt x="232" y="1875"/>
                    <a:pt x="232" y="1888"/>
                  </a:cubicBezTo>
                  <a:lnTo>
                    <a:pt x="232" y="1912"/>
                  </a:lnTo>
                  <a:lnTo>
                    <a:pt x="208" y="1888"/>
                  </a:lnTo>
                  <a:lnTo>
                    <a:pt x="216" y="1888"/>
                  </a:lnTo>
                  <a:lnTo>
                    <a:pt x="192" y="1912"/>
                  </a:lnTo>
                  <a:lnTo>
                    <a:pt x="192" y="1888"/>
                  </a:lnTo>
                  <a:cubicBezTo>
                    <a:pt x="192" y="1875"/>
                    <a:pt x="203" y="1864"/>
                    <a:pt x="216" y="1864"/>
                  </a:cubicBezTo>
                  <a:cubicBezTo>
                    <a:pt x="230" y="1864"/>
                    <a:pt x="240" y="1875"/>
                    <a:pt x="240" y="1888"/>
                  </a:cubicBezTo>
                  <a:lnTo>
                    <a:pt x="240" y="1912"/>
                  </a:lnTo>
                  <a:cubicBezTo>
                    <a:pt x="240" y="1926"/>
                    <a:pt x="230" y="1936"/>
                    <a:pt x="216" y="1936"/>
                  </a:cubicBezTo>
                  <a:cubicBezTo>
                    <a:pt x="203" y="1936"/>
                    <a:pt x="192" y="1926"/>
                    <a:pt x="192" y="1912"/>
                  </a:cubicBezTo>
                  <a:lnTo>
                    <a:pt x="192" y="1888"/>
                  </a:lnTo>
                  <a:lnTo>
                    <a:pt x="192" y="1864"/>
                  </a:lnTo>
                  <a:lnTo>
                    <a:pt x="192" y="1840"/>
                  </a:lnTo>
                  <a:lnTo>
                    <a:pt x="192" y="1808"/>
                  </a:lnTo>
                  <a:cubicBezTo>
                    <a:pt x="192" y="1795"/>
                    <a:pt x="203" y="1784"/>
                    <a:pt x="216" y="1784"/>
                  </a:cubicBezTo>
                  <a:lnTo>
                    <a:pt x="224" y="1784"/>
                  </a:lnTo>
                  <a:lnTo>
                    <a:pt x="200" y="1808"/>
                  </a:lnTo>
                  <a:lnTo>
                    <a:pt x="200" y="1784"/>
                  </a:lnTo>
                  <a:lnTo>
                    <a:pt x="200" y="1760"/>
                  </a:lnTo>
                  <a:lnTo>
                    <a:pt x="200" y="1736"/>
                  </a:lnTo>
                  <a:lnTo>
                    <a:pt x="200" y="1704"/>
                  </a:lnTo>
                  <a:lnTo>
                    <a:pt x="200" y="1680"/>
                  </a:lnTo>
                  <a:lnTo>
                    <a:pt x="200" y="1656"/>
                  </a:lnTo>
                  <a:lnTo>
                    <a:pt x="200" y="1632"/>
                  </a:lnTo>
                  <a:lnTo>
                    <a:pt x="200" y="1600"/>
                  </a:lnTo>
                  <a:lnTo>
                    <a:pt x="200" y="1576"/>
                  </a:lnTo>
                  <a:lnTo>
                    <a:pt x="200" y="1552"/>
                  </a:lnTo>
                  <a:lnTo>
                    <a:pt x="200" y="1528"/>
                  </a:lnTo>
                  <a:cubicBezTo>
                    <a:pt x="200" y="1526"/>
                    <a:pt x="201" y="1523"/>
                    <a:pt x="202" y="1521"/>
                  </a:cubicBezTo>
                  <a:lnTo>
                    <a:pt x="210" y="1497"/>
                  </a:lnTo>
                  <a:lnTo>
                    <a:pt x="208" y="1504"/>
                  </a:lnTo>
                  <a:lnTo>
                    <a:pt x="208" y="1472"/>
                  </a:lnTo>
                  <a:lnTo>
                    <a:pt x="208" y="1448"/>
                  </a:lnTo>
                  <a:lnTo>
                    <a:pt x="208" y="1424"/>
                  </a:lnTo>
                  <a:lnTo>
                    <a:pt x="208" y="1400"/>
                  </a:lnTo>
                  <a:lnTo>
                    <a:pt x="208" y="1368"/>
                  </a:lnTo>
                  <a:lnTo>
                    <a:pt x="208" y="1344"/>
                  </a:lnTo>
                  <a:lnTo>
                    <a:pt x="208" y="1320"/>
                  </a:lnTo>
                  <a:lnTo>
                    <a:pt x="208" y="1296"/>
                  </a:lnTo>
                  <a:lnTo>
                    <a:pt x="208" y="1264"/>
                  </a:lnTo>
                  <a:lnTo>
                    <a:pt x="208" y="1240"/>
                  </a:lnTo>
                  <a:lnTo>
                    <a:pt x="208" y="1216"/>
                  </a:lnTo>
                  <a:lnTo>
                    <a:pt x="208" y="1192"/>
                  </a:lnTo>
                  <a:lnTo>
                    <a:pt x="208" y="1168"/>
                  </a:lnTo>
                  <a:cubicBezTo>
                    <a:pt x="208" y="1155"/>
                    <a:pt x="219" y="1144"/>
                    <a:pt x="232" y="1144"/>
                  </a:cubicBezTo>
                  <a:lnTo>
                    <a:pt x="240" y="1144"/>
                  </a:lnTo>
                  <a:lnTo>
                    <a:pt x="216" y="1168"/>
                  </a:lnTo>
                  <a:lnTo>
                    <a:pt x="216" y="1136"/>
                  </a:lnTo>
                  <a:lnTo>
                    <a:pt x="216" y="1112"/>
                  </a:lnTo>
                  <a:lnTo>
                    <a:pt x="216" y="1064"/>
                  </a:lnTo>
                  <a:lnTo>
                    <a:pt x="216" y="1032"/>
                  </a:lnTo>
                  <a:lnTo>
                    <a:pt x="216" y="1008"/>
                  </a:lnTo>
                  <a:lnTo>
                    <a:pt x="216" y="984"/>
                  </a:lnTo>
                  <a:lnTo>
                    <a:pt x="216" y="960"/>
                  </a:lnTo>
                  <a:lnTo>
                    <a:pt x="216" y="928"/>
                  </a:lnTo>
                  <a:lnTo>
                    <a:pt x="216" y="904"/>
                  </a:lnTo>
                  <a:lnTo>
                    <a:pt x="216" y="880"/>
                  </a:lnTo>
                  <a:lnTo>
                    <a:pt x="216" y="856"/>
                  </a:lnTo>
                  <a:lnTo>
                    <a:pt x="216" y="824"/>
                  </a:lnTo>
                  <a:lnTo>
                    <a:pt x="216" y="800"/>
                  </a:lnTo>
                  <a:lnTo>
                    <a:pt x="216" y="776"/>
                  </a:lnTo>
                  <a:lnTo>
                    <a:pt x="216" y="752"/>
                  </a:lnTo>
                  <a:lnTo>
                    <a:pt x="216" y="728"/>
                  </a:lnTo>
                  <a:lnTo>
                    <a:pt x="216" y="696"/>
                  </a:lnTo>
                  <a:lnTo>
                    <a:pt x="216" y="648"/>
                  </a:lnTo>
                  <a:lnTo>
                    <a:pt x="216" y="624"/>
                  </a:lnTo>
                  <a:lnTo>
                    <a:pt x="216" y="592"/>
                  </a:lnTo>
                  <a:lnTo>
                    <a:pt x="216" y="568"/>
                  </a:lnTo>
                  <a:lnTo>
                    <a:pt x="216" y="544"/>
                  </a:lnTo>
                  <a:lnTo>
                    <a:pt x="216" y="520"/>
                  </a:lnTo>
                  <a:cubicBezTo>
                    <a:pt x="216" y="519"/>
                    <a:pt x="217" y="518"/>
                    <a:pt x="217" y="517"/>
                  </a:cubicBezTo>
                  <a:lnTo>
                    <a:pt x="225" y="461"/>
                  </a:lnTo>
                  <a:lnTo>
                    <a:pt x="224" y="464"/>
                  </a:lnTo>
                  <a:lnTo>
                    <a:pt x="224" y="440"/>
                  </a:lnTo>
                  <a:lnTo>
                    <a:pt x="224" y="392"/>
                  </a:lnTo>
                  <a:lnTo>
                    <a:pt x="224" y="360"/>
                  </a:lnTo>
                  <a:lnTo>
                    <a:pt x="224" y="336"/>
                  </a:lnTo>
                  <a:lnTo>
                    <a:pt x="224" y="312"/>
                  </a:lnTo>
                  <a:lnTo>
                    <a:pt x="224" y="288"/>
                  </a:lnTo>
                  <a:lnTo>
                    <a:pt x="224" y="256"/>
                  </a:lnTo>
                  <a:lnTo>
                    <a:pt x="224" y="232"/>
                  </a:lnTo>
                  <a:lnTo>
                    <a:pt x="224" y="208"/>
                  </a:lnTo>
                  <a:lnTo>
                    <a:pt x="224" y="152"/>
                  </a:lnTo>
                  <a:lnTo>
                    <a:pt x="224" y="128"/>
                  </a:lnTo>
                  <a:lnTo>
                    <a:pt x="224" y="104"/>
                  </a:lnTo>
                  <a:lnTo>
                    <a:pt x="224" y="80"/>
                  </a:lnTo>
                  <a:lnTo>
                    <a:pt x="224" y="56"/>
                  </a:lnTo>
                  <a:lnTo>
                    <a:pt x="224" y="24"/>
                  </a:lnTo>
                  <a:cubicBezTo>
                    <a:pt x="224" y="11"/>
                    <a:pt x="235" y="0"/>
                    <a:pt x="248" y="0"/>
                  </a:cubicBezTo>
                  <a:cubicBezTo>
                    <a:pt x="262" y="0"/>
                    <a:pt x="272" y="11"/>
                    <a:pt x="272" y="24"/>
                  </a:cubicBezTo>
                  <a:lnTo>
                    <a:pt x="272" y="56"/>
                  </a:lnTo>
                  <a:lnTo>
                    <a:pt x="272" y="80"/>
                  </a:lnTo>
                  <a:lnTo>
                    <a:pt x="272" y="104"/>
                  </a:lnTo>
                  <a:lnTo>
                    <a:pt x="272" y="128"/>
                  </a:lnTo>
                  <a:lnTo>
                    <a:pt x="272" y="152"/>
                  </a:lnTo>
                  <a:lnTo>
                    <a:pt x="272" y="208"/>
                  </a:lnTo>
                  <a:lnTo>
                    <a:pt x="272" y="232"/>
                  </a:lnTo>
                  <a:lnTo>
                    <a:pt x="272" y="256"/>
                  </a:lnTo>
                  <a:lnTo>
                    <a:pt x="272" y="288"/>
                  </a:lnTo>
                  <a:lnTo>
                    <a:pt x="272" y="312"/>
                  </a:lnTo>
                  <a:lnTo>
                    <a:pt x="272" y="336"/>
                  </a:lnTo>
                  <a:lnTo>
                    <a:pt x="272" y="360"/>
                  </a:lnTo>
                  <a:lnTo>
                    <a:pt x="272" y="392"/>
                  </a:lnTo>
                  <a:lnTo>
                    <a:pt x="272" y="440"/>
                  </a:lnTo>
                  <a:lnTo>
                    <a:pt x="272" y="464"/>
                  </a:lnTo>
                  <a:cubicBezTo>
                    <a:pt x="272" y="466"/>
                    <a:pt x="272" y="467"/>
                    <a:pt x="272" y="468"/>
                  </a:cubicBezTo>
                  <a:lnTo>
                    <a:pt x="264" y="524"/>
                  </a:lnTo>
                  <a:lnTo>
                    <a:pt x="264" y="520"/>
                  </a:lnTo>
                  <a:lnTo>
                    <a:pt x="264" y="544"/>
                  </a:lnTo>
                  <a:lnTo>
                    <a:pt x="264" y="568"/>
                  </a:lnTo>
                  <a:lnTo>
                    <a:pt x="264" y="592"/>
                  </a:lnTo>
                  <a:lnTo>
                    <a:pt x="264" y="624"/>
                  </a:lnTo>
                  <a:lnTo>
                    <a:pt x="264" y="648"/>
                  </a:lnTo>
                  <a:lnTo>
                    <a:pt x="264" y="696"/>
                  </a:lnTo>
                  <a:lnTo>
                    <a:pt x="264" y="728"/>
                  </a:lnTo>
                  <a:lnTo>
                    <a:pt x="264" y="752"/>
                  </a:lnTo>
                  <a:lnTo>
                    <a:pt x="264" y="776"/>
                  </a:lnTo>
                  <a:lnTo>
                    <a:pt x="264" y="800"/>
                  </a:lnTo>
                  <a:lnTo>
                    <a:pt x="264" y="824"/>
                  </a:lnTo>
                  <a:lnTo>
                    <a:pt x="264" y="856"/>
                  </a:lnTo>
                  <a:lnTo>
                    <a:pt x="264" y="880"/>
                  </a:lnTo>
                  <a:lnTo>
                    <a:pt x="264" y="904"/>
                  </a:lnTo>
                  <a:lnTo>
                    <a:pt x="264" y="928"/>
                  </a:lnTo>
                  <a:lnTo>
                    <a:pt x="264" y="960"/>
                  </a:lnTo>
                  <a:lnTo>
                    <a:pt x="264" y="984"/>
                  </a:lnTo>
                  <a:lnTo>
                    <a:pt x="264" y="1008"/>
                  </a:lnTo>
                  <a:lnTo>
                    <a:pt x="264" y="1032"/>
                  </a:lnTo>
                  <a:lnTo>
                    <a:pt x="264" y="1064"/>
                  </a:lnTo>
                  <a:lnTo>
                    <a:pt x="264" y="1112"/>
                  </a:lnTo>
                  <a:lnTo>
                    <a:pt x="264" y="1136"/>
                  </a:lnTo>
                  <a:lnTo>
                    <a:pt x="264" y="1168"/>
                  </a:lnTo>
                  <a:cubicBezTo>
                    <a:pt x="264" y="1182"/>
                    <a:pt x="254" y="1192"/>
                    <a:pt x="240" y="1192"/>
                  </a:cubicBezTo>
                  <a:lnTo>
                    <a:pt x="232" y="1192"/>
                  </a:lnTo>
                  <a:lnTo>
                    <a:pt x="256" y="1168"/>
                  </a:lnTo>
                  <a:lnTo>
                    <a:pt x="256" y="1192"/>
                  </a:lnTo>
                  <a:lnTo>
                    <a:pt x="256" y="1216"/>
                  </a:lnTo>
                  <a:lnTo>
                    <a:pt x="256" y="1240"/>
                  </a:lnTo>
                  <a:lnTo>
                    <a:pt x="256" y="1264"/>
                  </a:lnTo>
                  <a:lnTo>
                    <a:pt x="256" y="1296"/>
                  </a:lnTo>
                  <a:lnTo>
                    <a:pt x="256" y="1320"/>
                  </a:lnTo>
                  <a:lnTo>
                    <a:pt x="256" y="1344"/>
                  </a:lnTo>
                  <a:lnTo>
                    <a:pt x="256" y="1368"/>
                  </a:lnTo>
                  <a:lnTo>
                    <a:pt x="256" y="1400"/>
                  </a:lnTo>
                  <a:lnTo>
                    <a:pt x="256" y="1424"/>
                  </a:lnTo>
                  <a:lnTo>
                    <a:pt x="256" y="1448"/>
                  </a:lnTo>
                  <a:lnTo>
                    <a:pt x="256" y="1472"/>
                  </a:lnTo>
                  <a:lnTo>
                    <a:pt x="256" y="1504"/>
                  </a:lnTo>
                  <a:cubicBezTo>
                    <a:pt x="256" y="1507"/>
                    <a:pt x="256" y="1510"/>
                    <a:pt x="255" y="1512"/>
                  </a:cubicBezTo>
                  <a:lnTo>
                    <a:pt x="247" y="1536"/>
                  </a:lnTo>
                  <a:lnTo>
                    <a:pt x="248" y="1528"/>
                  </a:lnTo>
                  <a:lnTo>
                    <a:pt x="248" y="1552"/>
                  </a:lnTo>
                  <a:lnTo>
                    <a:pt x="248" y="1576"/>
                  </a:lnTo>
                  <a:lnTo>
                    <a:pt x="248" y="1600"/>
                  </a:lnTo>
                  <a:lnTo>
                    <a:pt x="248" y="1632"/>
                  </a:lnTo>
                  <a:lnTo>
                    <a:pt x="248" y="1656"/>
                  </a:lnTo>
                  <a:lnTo>
                    <a:pt x="248" y="1680"/>
                  </a:lnTo>
                  <a:lnTo>
                    <a:pt x="248" y="1704"/>
                  </a:lnTo>
                  <a:lnTo>
                    <a:pt x="248" y="1736"/>
                  </a:lnTo>
                  <a:lnTo>
                    <a:pt x="248" y="1760"/>
                  </a:lnTo>
                  <a:lnTo>
                    <a:pt x="248" y="1784"/>
                  </a:lnTo>
                  <a:lnTo>
                    <a:pt x="248" y="1808"/>
                  </a:lnTo>
                  <a:cubicBezTo>
                    <a:pt x="248" y="1822"/>
                    <a:pt x="238" y="1832"/>
                    <a:pt x="224" y="1832"/>
                  </a:cubicBezTo>
                  <a:lnTo>
                    <a:pt x="216" y="1832"/>
                  </a:lnTo>
                  <a:lnTo>
                    <a:pt x="240" y="1808"/>
                  </a:lnTo>
                  <a:lnTo>
                    <a:pt x="240" y="1840"/>
                  </a:lnTo>
                  <a:lnTo>
                    <a:pt x="240" y="1864"/>
                  </a:lnTo>
                  <a:lnTo>
                    <a:pt x="240" y="1888"/>
                  </a:lnTo>
                  <a:lnTo>
                    <a:pt x="240" y="1912"/>
                  </a:lnTo>
                  <a:lnTo>
                    <a:pt x="192" y="1912"/>
                  </a:lnTo>
                  <a:lnTo>
                    <a:pt x="192" y="1888"/>
                  </a:lnTo>
                  <a:lnTo>
                    <a:pt x="240" y="1888"/>
                  </a:lnTo>
                  <a:lnTo>
                    <a:pt x="240" y="1912"/>
                  </a:lnTo>
                  <a:cubicBezTo>
                    <a:pt x="240" y="1926"/>
                    <a:pt x="230" y="1936"/>
                    <a:pt x="216" y="1936"/>
                  </a:cubicBezTo>
                  <a:lnTo>
                    <a:pt x="208" y="1936"/>
                  </a:lnTo>
                  <a:cubicBezTo>
                    <a:pt x="195" y="1936"/>
                    <a:pt x="184" y="1926"/>
                    <a:pt x="184" y="1912"/>
                  </a:cubicBezTo>
                  <a:lnTo>
                    <a:pt x="184" y="1888"/>
                  </a:lnTo>
                  <a:lnTo>
                    <a:pt x="232" y="1888"/>
                  </a:lnTo>
                  <a:lnTo>
                    <a:pt x="232" y="1912"/>
                  </a:lnTo>
                  <a:lnTo>
                    <a:pt x="184" y="1912"/>
                  </a:lnTo>
                  <a:lnTo>
                    <a:pt x="184" y="1888"/>
                  </a:lnTo>
                  <a:lnTo>
                    <a:pt x="232" y="1888"/>
                  </a:lnTo>
                  <a:lnTo>
                    <a:pt x="232" y="1912"/>
                  </a:lnTo>
                  <a:cubicBezTo>
                    <a:pt x="232" y="1924"/>
                    <a:pt x="224" y="1934"/>
                    <a:pt x="212" y="1936"/>
                  </a:cubicBezTo>
                  <a:cubicBezTo>
                    <a:pt x="201" y="1938"/>
                    <a:pt x="189" y="1931"/>
                    <a:pt x="186" y="1920"/>
                  </a:cubicBezTo>
                  <a:lnTo>
                    <a:pt x="178" y="1896"/>
                  </a:lnTo>
                  <a:lnTo>
                    <a:pt x="224" y="1888"/>
                  </a:lnTo>
                  <a:lnTo>
                    <a:pt x="224" y="1912"/>
                  </a:lnTo>
                  <a:lnTo>
                    <a:pt x="176" y="1912"/>
                  </a:lnTo>
                  <a:lnTo>
                    <a:pt x="176" y="1888"/>
                  </a:lnTo>
                  <a:lnTo>
                    <a:pt x="224" y="1888"/>
                  </a:lnTo>
                  <a:lnTo>
                    <a:pt x="224" y="1912"/>
                  </a:lnTo>
                  <a:cubicBezTo>
                    <a:pt x="224" y="1926"/>
                    <a:pt x="214" y="1936"/>
                    <a:pt x="200" y="1936"/>
                  </a:cubicBezTo>
                  <a:lnTo>
                    <a:pt x="192" y="1936"/>
                  </a:lnTo>
                  <a:cubicBezTo>
                    <a:pt x="179" y="1936"/>
                    <a:pt x="168" y="1926"/>
                    <a:pt x="168" y="1912"/>
                  </a:cubicBezTo>
                  <a:lnTo>
                    <a:pt x="168" y="1888"/>
                  </a:lnTo>
                  <a:lnTo>
                    <a:pt x="216" y="1888"/>
                  </a:lnTo>
                  <a:lnTo>
                    <a:pt x="216" y="1912"/>
                  </a:lnTo>
                  <a:lnTo>
                    <a:pt x="168" y="1912"/>
                  </a:lnTo>
                  <a:lnTo>
                    <a:pt x="168" y="1888"/>
                  </a:lnTo>
                  <a:lnTo>
                    <a:pt x="216" y="1888"/>
                  </a:lnTo>
                  <a:lnTo>
                    <a:pt x="216" y="1912"/>
                  </a:lnTo>
                  <a:cubicBezTo>
                    <a:pt x="216" y="1926"/>
                    <a:pt x="206" y="1936"/>
                    <a:pt x="192" y="1936"/>
                  </a:cubicBezTo>
                  <a:lnTo>
                    <a:pt x="184" y="1936"/>
                  </a:lnTo>
                  <a:cubicBezTo>
                    <a:pt x="171" y="1936"/>
                    <a:pt x="160" y="1926"/>
                    <a:pt x="160" y="1912"/>
                  </a:cubicBezTo>
                  <a:lnTo>
                    <a:pt x="160" y="1888"/>
                  </a:lnTo>
                  <a:lnTo>
                    <a:pt x="208" y="1888"/>
                  </a:lnTo>
                  <a:lnTo>
                    <a:pt x="208" y="1912"/>
                  </a:lnTo>
                  <a:cubicBezTo>
                    <a:pt x="208" y="1926"/>
                    <a:pt x="198" y="1936"/>
                    <a:pt x="184" y="1936"/>
                  </a:cubicBezTo>
                  <a:lnTo>
                    <a:pt x="176" y="1936"/>
                  </a:lnTo>
                  <a:cubicBezTo>
                    <a:pt x="163" y="1936"/>
                    <a:pt x="152" y="1926"/>
                    <a:pt x="152" y="1912"/>
                  </a:cubicBezTo>
                  <a:lnTo>
                    <a:pt x="152" y="1888"/>
                  </a:lnTo>
                  <a:lnTo>
                    <a:pt x="200" y="1888"/>
                  </a:lnTo>
                  <a:lnTo>
                    <a:pt x="200" y="1912"/>
                  </a:lnTo>
                  <a:lnTo>
                    <a:pt x="152" y="1912"/>
                  </a:lnTo>
                  <a:lnTo>
                    <a:pt x="152" y="1888"/>
                  </a:lnTo>
                  <a:lnTo>
                    <a:pt x="200" y="1888"/>
                  </a:lnTo>
                  <a:lnTo>
                    <a:pt x="200" y="1912"/>
                  </a:lnTo>
                  <a:cubicBezTo>
                    <a:pt x="200" y="1926"/>
                    <a:pt x="190" y="1936"/>
                    <a:pt x="176" y="1936"/>
                  </a:cubicBezTo>
                  <a:lnTo>
                    <a:pt x="168" y="1936"/>
                  </a:lnTo>
                  <a:cubicBezTo>
                    <a:pt x="155" y="1936"/>
                    <a:pt x="144" y="1926"/>
                    <a:pt x="144" y="1912"/>
                  </a:cubicBezTo>
                  <a:lnTo>
                    <a:pt x="144" y="1888"/>
                  </a:lnTo>
                  <a:lnTo>
                    <a:pt x="192" y="1888"/>
                  </a:lnTo>
                  <a:lnTo>
                    <a:pt x="192" y="1912"/>
                  </a:lnTo>
                  <a:lnTo>
                    <a:pt x="144" y="1912"/>
                  </a:lnTo>
                  <a:lnTo>
                    <a:pt x="144" y="1888"/>
                  </a:lnTo>
                  <a:lnTo>
                    <a:pt x="192" y="1888"/>
                  </a:lnTo>
                  <a:lnTo>
                    <a:pt x="192" y="1912"/>
                  </a:lnTo>
                  <a:lnTo>
                    <a:pt x="144" y="1912"/>
                  </a:lnTo>
                  <a:lnTo>
                    <a:pt x="144" y="1888"/>
                  </a:lnTo>
                  <a:lnTo>
                    <a:pt x="168" y="1912"/>
                  </a:lnTo>
                  <a:lnTo>
                    <a:pt x="160" y="1912"/>
                  </a:lnTo>
                  <a:lnTo>
                    <a:pt x="184" y="1888"/>
                  </a:lnTo>
                  <a:lnTo>
                    <a:pt x="184" y="1912"/>
                  </a:lnTo>
                  <a:lnTo>
                    <a:pt x="136" y="1912"/>
                  </a:lnTo>
                  <a:lnTo>
                    <a:pt x="136" y="1888"/>
                  </a:lnTo>
                  <a:lnTo>
                    <a:pt x="184" y="1888"/>
                  </a:lnTo>
                  <a:lnTo>
                    <a:pt x="184" y="1912"/>
                  </a:lnTo>
                  <a:cubicBezTo>
                    <a:pt x="184" y="1926"/>
                    <a:pt x="174" y="1936"/>
                    <a:pt x="160" y="1936"/>
                  </a:cubicBezTo>
                  <a:lnTo>
                    <a:pt x="152" y="1936"/>
                  </a:lnTo>
                  <a:cubicBezTo>
                    <a:pt x="139" y="1936"/>
                    <a:pt x="128" y="1926"/>
                    <a:pt x="128" y="1912"/>
                  </a:cubicBezTo>
                  <a:lnTo>
                    <a:pt x="128" y="1888"/>
                  </a:lnTo>
                  <a:lnTo>
                    <a:pt x="176" y="1888"/>
                  </a:lnTo>
                  <a:lnTo>
                    <a:pt x="176" y="1912"/>
                  </a:lnTo>
                  <a:lnTo>
                    <a:pt x="128" y="1912"/>
                  </a:lnTo>
                  <a:lnTo>
                    <a:pt x="128" y="1888"/>
                  </a:lnTo>
                  <a:lnTo>
                    <a:pt x="176" y="1888"/>
                  </a:lnTo>
                  <a:lnTo>
                    <a:pt x="176" y="1912"/>
                  </a:lnTo>
                  <a:lnTo>
                    <a:pt x="128" y="1912"/>
                  </a:lnTo>
                  <a:lnTo>
                    <a:pt x="128" y="1888"/>
                  </a:lnTo>
                  <a:lnTo>
                    <a:pt x="175" y="1896"/>
                  </a:lnTo>
                  <a:lnTo>
                    <a:pt x="167" y="1920"/>
                  </a:lnTo>
                  <a:cubicBezTo>
                    <a:pt x="164" y="1931"/>
                    <a:pt x="152" y="1938"/>
                    <a:pt x="141" y="1936"/>
                  </a:cubicBezTo>
                  <a:cubicBezTo>
                    <a:pt x="129" y="1934"/>
                    <a:pt x="120" y="1924"/>
                    <a:pt x="120" y="1912"/>
                  </a:cubicBezTo>
                  <a:lnTo>
                    <a:pt x="120" y="1888"/>
                  </a:lnTo>
                  <a:lnTo>
                    <a:pt x="168" y="1888"/>
                  </a:lnTo>
                  <a:lnTo>
                    <a:pt x="168" y="1912"/>
                  </a:lnTo>
                  <a:cubicBezTo>
                    <a:pt x="168" y="1926"/>
                    <a:pt x="158" y="1936"/>
                    <a:pt x="144" y="1936"/>
                  </a:cubicBezTo>
                  <a:lnTo>
                    <a:pt x="136" y="1936"/>
                  </a:lnTo>
                  <a:cubicBezTo>
                    <a:pt x="123" y="1936"/>
                    <a:pt x="112" y="1926"/>
                    <a:pt x="112" y="1912"/>
                  </a:cubicBezTo>
                  <a:lnTo>
                    <a:pt x="112" y="1888"/>
                  </a:lnTo>
                  <a:lnTo>
                    <a:pt x="112" y="1864"/>
                  </a:lnTo>
                  <a:lnTo>
                    <a:pt x="112" y="1840"/>
                  </a:lnTo>
                  <a:lnTo>
                    <a:pt x="112" y="1808"/>
                  </a:lnTo>
                  <a:lnTo>
                    <a:pt x="160" y="1808"/>
                  </a:lnTo>
                  <a:lnTo>
                    <a:pt x="160" y="1840"/>
                  </a:lnTo>
                  <a:lnTo>
                    <a:pt x="112" y="1840"/>
                  </a:lnTo>
                  <a:lnTo>
                    <a:pt x="112" y="1808"/>
                  </a:lnTo>
                  <a:lnTo>
                    <a:pt x="160" y="1808"/>
                  </a:lnTo>
                  <a:lnTo>
                    <a:pt x="160" y="1840"/>
                  </a:lnTo>
                  <a:lnTo>
                    <a:pt x="160" y="1864"/>
                  </a:lnTo>
                  <a:lnTo>
                    <a:pt x="160" y="1888"/>
                  </a:lnTo>
                  <a:lnTo>
                    <a:pt x="160" y="1912"/>
                  </a:lnTo>
                  <a:lnTo>
                    <a:pt x="112" y="1912"/>
                  </a:lnTo>
                  <a:lnTo>
                    <a:pt x="112" y="1888"/>
                  </a:lnTo>
                  <a:lnTo>
                    <a:pt x="160" y="1888"/>
                  </a:lnTo>
                  <a:lnTo>
                    <a:pt x="160" y="1912"/>
                  </a:lnTo>
                  <a:cubicBezTo>
                    <a:pt x="160" y="1926"/>
                    <a:pt x="150" y="1936"/>
                    <a:pt x="136" y="1936"/>
                  </a:cubicBezTo>
                  <a:lnTo>
                    <a:pt x="128" y="1936"/>
                  </a:lnTo>
                  <a:cubicBezTo>
                    <a:pt x="115" y="1936"/>
                    <a:pt x="104" y="1926"/>
                    <a:pt x="104" y="1912"/>
                  </a:cubicBezTo>
                  <a:lnTo>
                    <a:pt x="104" y="1888"/>
                  </a:lnTo>
                  <a:lnTo>
                    <a:pt x="152" y="1888"/>
                  </a:lnTo>
                  <a:lnTo>
                    <a:pt x="152" y="1912"/>
                  </a:lnTo>
                  <a:lnTo>
                    <a:pt x="104" y="1912"/>
                  </a:lnTo>
                  <a:lnTo>
                    <a:pt x="104" y="1888"/>
                  </a:lnTo>
                  <a:lnTo>
                    <a:pt x="152" y="1888"/>
                  </a:lnTo>
                  <a:lnTo>
                    <a:pt x="152" y="1912"/>
                  </a:lnTo>
                  <a:cubicBezTo>
                    <a:pt x="152" y="1926"/>
                    <a:pt x="142" y="1936"/>
                    <a:pt x="128" y="1936"/>
                  </a:cubicBezTo>
                  <a:lnTo>
                    <a:pt x="120" y="1936"/>
                  </a:lnTo>
                  <a:cubicBezTo>
                    <a:pt x="107" y="1936"/>
                    <a:pt x="96" y="1926"/>
                    <a:pt x="96" y="1912"/>
                  </a:cubicBezTo>
                  <a:lnTo>
                    <a:pt x="96" y="1888"/>
                  </a:lnTo>
                  <a:lnTo>
                    <a:pt x="144" y="1888"/>
                  </a:lnTo>
                  <a:lnTo>
                    <a:pt x="144" y="1912"/>
                  </a:lnTo>
                  <a:lnTo>
                    <a:pt x="96" y="1912"/>
                  </a:lnTo>
                  <a:lnTo>
                    <a:pt x="96" y="1888"/>
                  </a:lnTo>
                  <a:lnTo>
                    <a:pt x="144" y="1888"/>
                  </a:lnTo>
                  <a:lnTo>
                    <a:pt x="144" y="1912"/>
                  </a:lnTo>
                  <a:cubicBezTo>
                    <a:pt x="144" y="1926"/>
                    <a:pt x="134" y="1936"/>
                    <a:pt x="120" y="1936"/>
                  </a:cubicBezTo>
                  <a:lnTo>
                    <a:pt x="112" y="1936"/>
                  </a:lnTo>
                  <a:cubicBezTo>
                    <a:pt x="99" y="1936"/>
                    <a:pt x="88" y="1926"/>
                    <a:pt x="88" y="1912"/>
                  </a:cubicBezTo>
                  <a:lnTo>
                    <a:pt x="88" y="1888"/>
                  </a:lnTo>
                  <a:lnTo>
                    <a:pt x="135" y="1896"/>
                  </a:lnTo>
                  <a:lnTo>
                    <a:pt x="127" y="1920"/>
                  </a:lnTo>
                  <a:cubicBezTo>
                    <a:pt x="124" y="1930"/>
                    <a:pt x="115" y="1936"/>
                    <a:pt x="104" y="1936"/>
                  </a:cubicBezTo>
                  <a:lnTo>
                    <a:pt x="96" y="1936"/>
                  </a:lnTo>
                  <a:cubicBezTo>
                    <a:pt x="83" y="1936"/>
                    <a:pt x="72" y="1926"/>
                    <a:pt x="72" y="1912"/>
                  </a:cubicBezTo>
                  <a:lnTo>
                    <a:pt x="72" y="1888"/>
                  </a:lnTo>
                  <a:lnTo>
                    <a:pt x="120" y="1888"/>
                  </a:lnTo>
                  <a:lnTo>
                    <a:pt x="120" y="1912"/>
                  </a:lnTo>
                  <a:lnTo>
                    <a:pt x="72" y="1912"/>
                  </a:lnTo>
                  <a:lnTo>
                    <a:pt x="72" y="1888"/>
                  </a:lnTo>
                  <a:lnTo>
                    <a:pt x="120" y="1888"/>
                  </a:lnTo>
                  <a:lnTo>
                    <a:pt x="120" y="1912"/>
                  </a:lnTo>
                  <a:lnTo>
                    <a:pt x="72" y="1912"/>
                  </a:lnTo>
                  <a:lnTo>
                    <a:pt x="72" y="1888"/>
                  </a:lnTo>
                  <a:lnTo>
                    <a:pt x="120" y="1888"/>
                  </a:lnTo>
                  <a:lnTo>
                    <a:pt x="120" y="1912"/>
                  </a:lnTo>
                  <a:cubicBezTo>
                    <a:pt x="120" y="1926"/>
                    <a:pt x="110" y="1936"/>
                    <a:pt x="96" y="1936"/>
                  </a:cubicBezTo>
                  <a:lnTo>
                    <a:pt x="88" y="1936"/>
                  </a:lnTo>
                  <a:cubicBezTo>
                    <a:pt x="75" y="1936"/>
                    <a:pt x="64" y="1926"/>
                    <a:pt x="64" y="1912"/>
                  </a:cubicBezTo>
                  <a:lnTo>
                    <a:pt x="64" y="1888"/>
                  </a:lnTo>
                  <a:lnTo>
                    <a:pt x="112" y="1888"/>
                  </a:lnTo>
                  <a:lnTo>
                    <a:pt x="112" y="1912"/>
                  </a:lnTo>
                  <a:cubicBezTo>
                    <a:pt x="112" y="1926"/>
                    <a:pt x="102" y="1936"/>
                    <a:pt x="88" y="1936"/>
                  </a:cubicBezTo>
                  <a:lnTo>
                    <a:pt x="80" y="1936"/>
                  </a:lnTo>
                  <a:cubicBezTo>
                    <a:pt x="67" y="1936"/>
                    <a:pt x="56" y="1926"/>
                    <a:pt x="56" y="1912"/>
                  </a:cubicBezTo>
                  <a:lnTo>
                    <a:pt x="56" y="1888"/>
                  </a:lnTo>
                  <a:lnTo>
                    <a:pt x="104" y="1888"/>
                  </a:lnTo>
                  <a:lnTo>
                    <a:pt x="104" y="1912"/>
                  </a:lnTo>
                  <a:cubicBezTo>
                    <a:pt x="104" y="1924"/>
                    <a:pt x="96" y="1934"/>
                    <a:pt x="84" y="1936"/>
                  </a:cubicBezTo>
                  <a:cubicBezTo>
                    <a:pt x="73" y="1938"/>
                    <a:pt x="61" y="1931"/>
                    <a:pt x="58" y="1920"/>
                  </a:cubicBezTo>
                  <a:lnTo>
                    <a:pt x="50" y="1896"/>
                  </a:lnTo>
                  <a:lnTo>
                    <a:pt x="96" y="1888"/>
                  </a:lnTo>
                  <a:lnTo>
                    <a:pt x="96" y="1912"/>
                  </a:lnTo>
                  <a:lnTo>
                    <a:pt x="48" y="1912"/>
                  </a:lnTo>
                  <a:lnTo>
                    <a:pt x="48" y="1888"/>
                  </a:lnTo>
                  <a:lnTo>
                    <a:pt x="96" y="1888"/>
                  </a:lnTo>
                  <a:lnTo>
                    <a:pt x="96" y="1912"/>
                  </a:lnTo>
                  <a:cubicBezTo>
                    <a:pt x="96" y="1926"/>
                    <a:pt x="86" y="1936"/>
                    <a:pt x="72" y="1936"/>
                  </a:cubicBezTo>
                  <a:lnTo>
                    <a:pt x="64" y="1936"/>
                  </a:lnTo>
                  <a:cubicBezTo>
                    <a:pt x="51" y="1936"/>
                    <a:pt x="40" y="1926"/>
                    <a:pt x="40" y="1912"/>
                  </a:cubicBezTo>
                  <a:lnTo>
                    <a:pt x="40" y="1888"/>
                  </a:lnTo>
                  <a:lnTo>
                    <a:pt x="64" y="1912"/>
                  </a:lnTo>
                  <a:lnTo>
                    <a:pt x="56" y="1912"/>
                  </a:lnTo>
                  <a:lnTo>
                    <a:pt x="80" y="1888"/>
                  </a:lnTo>
                  <a:lnTo>
                    <a:pt x="80" y="1912"/>
                  </a:lnTo>
                  <a:lnTo>
                    <a:pt x="32" y="1912"/>
                  </a:lnTo>
                  <a:lnTo>
                    <a:pt x="32" y="1888"/>
                  </a:lnTo>
                  <a:lnTo>
                    <a:pt x="80" y="1888"/>
                  </a:lnTo>
                  <a:lnTo>
                    <a:pt x="80" y="1912"/>
                  </a:lnTo>
                  <a:cubicBezTo>
                    <a:pt x="80" y="1926"/>
                    <a:pt x="70" y="1936"/>
                    <a:pt x="56" y="1936"/>
                  </a:cubicBezTo>
                  <a:lnTo>
                    <a:pt x="48" y="1936"/>
                  </a:lnTo>
                  <a:cubicBezTo>
                    <a:pt x="35" y="1936"/>
                    <a:pt x="24" y="1926"/>
                    <a:pt x="24" y="1912"/>
                  </a:cubicBezTo>
                  <a:lnTo>
                    <a:pt x="24" y="1888"/>
                  </a:lnTo>
                  <a:lnTo>
                    <a:pt x="24" y="1864"/>
                  </a:lnTo>
                  <a:lnTo>
                    <a:pt x="24" y="1840"/>
                  </a:lnTo>
                  <a:lnTo>
                    <a:pt x="24" y="1808"/>
                  </a:lnTo>
                  <a:lnTo>
                    <a:pt x="72" y="1808"/>
                  </a:lnTo>
                  <a:lnTo>
                    <a:pt x="72" y="1840"/>
                  </a:lnTo>
                  <a:cubicBezTo>
                    <a:pt x="72" y="1854"/>
                    <a:pt x="62" y="1864"/>
                    <a:pt x="48" y="1864"/>
                  </a:cubicBezTo>
                  <a:lnTo>
                    <a:pt x="40" y="1864"/>
                  </a:lnTo>
                  <a:cubicBezTo>
                    <a:pt x="27" y="1864"/>
                    <a:pt x="16" y="1854"/>
                    <a:pt x="16" y="1840"/>
                  </a:cubicBezTo>
                  <a:lnTo>
                    <a:pt x="16" y="1808"/>
                  </a:lnTo>
                  <a:lnTo>
                    <a:pt x="16" y="1784"/>
                  </a:lnTo>
                  <a:lnTo>
                    <a:pt x="16" y="1760"/>
                  </a:lnTo>
                  <a:lnTo>
                    <a:pt x="16" y="1736"/>
                  </a:lnTo>
                  <a:lnTo>
                    <a:pt x="40" y="1760"/>
                  </a:lnTo>
                  <a:lnTo>
                    <a:pt x="32" y="1760"/>
                  </a:lnTo>
                  <a:lnTo>
                    <a:pt x="56" y="1736"/>
                  </a:lnTo>
                  <a:lnTo>
                    <a:pt x="56" y="1760"/>
                  </a:lnTo>
                  <a:lnTo>
                    <a:pt x="8" y="1760"/>
                  </a:lnTo>
                  <a:lnTo>
                    <a:pt x="8" y="1736"/>
                  </a:lnTo>
                  <a:lnTo>
                    <a:pt x="8" y="1704"/>
                  </a:lnTo>
                  <a:lnTo>
                    <a:pt x="8" y="1680"/>
                  </a:lnTo>
                  <a:lnTo>
                    <a:pt x="8" y="1656"/>
                  </a:lnTo>
                  <a:lnTo>
                    <a:pt x="8" y="1632"/>
                  </a:lnTo>
                  <a:lnTo>
                    <a:pt x="8" y="1600"/>
                  </a:lnTo>
                  <a:lnTo>
                    <a:pt x="8" y="1576"/>
                  </a:lnTo>
                  <a:lnTo>
                    <a:pt x="8" y="1552"/>
                  </a:lnTo>
                  <a:lnTo>
                    <a:pt x="8" y="1528"/>
                  </a:lnTo>
                  <a:lnTo>
                    <a:pt x="8" y="1504"/>
                  </a:lnTo>
                  <a:lnTo>
                    <a:pt x="8" y="1472"/>
                  </a:lnTo>
                  <a:lnTo>
                    <a:pt x="8" y="1448"/>
                  </a:lnTo>
                  <a:lnTo>
                    <a:pt x="8" y="1424"/>
                  </a:lnTo>
                  <a:lnTo>
                    <a:pt x="8" y="1400"/>
                  </a:lnTo>
                  <a:lnTo>
                    <a:pt x="9" y="1406"/>
                  </a:lnTo>
                  <a:lnTo>
                    <a:pt x="1" y="1374"/>
                  </a:lnTo>
                  <a:cubicBezTo>
                    <a:pt x="1" y="1372"/>
                    <a:pt x="0" y="1370"/>
                    <a:pt x="0" y="1368"/>
                  </a:cubicBezTo>
                  <a:lnTo>
                    <a:pt x="0" y="1344"/>
                  </a:lnTo>
                  <a:lnTo>
                    <a:pt x="0" y="1320"/>
                  </a:lnTo>
                  <a:lnTo>
                    <a:pt x="0" y="1296"/>
                  </a:lnTo>
                  <a:lnTo>
                    <a:pt x="0" y="1264"/>
                  </a:lnTo>
                  <a:lnTo>
                    <a:pt x="0" y="1240"/>
                  </a:lnTo>
                  <a:lnTo>
                    <a:pt x="0" y="1216"/>
                  </a:lnTo>
                  <a:lnTo>
                    <a:pt x="0" y="1168"/>
                  </a:lnTo>
                  <a:lnTo>
                    <a:pt x="0" y="1136"/>
                  </a:lnTo>
                  <a:lnTo>
                    <a:pt x="0" y="1112"/>
                  </a:lnTo>
                  <a:lnTo>
                    <a:pt x="0" y="1088"/>
                  </a:lnTo>
                  <a:cubicBezTo>
                    <a:pt x="0" y="1075"/>
                    <a:pt x="11" y="1064"/>
                    <a:pt x="24" y="1064"/>
                  </a:cubicBezTo>
                  <a:cubicBezTo>
                    <a:pt x="38" y="1064"/>
                    <a:pt x="48" y="1075"/>
                    <a:pt x="48" y="108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0" name="Freeform 62"/>
            <p:cNvSpPr>
              <a:spLocks/>
            </p:cNvSpPr>
            <p:nvPr/>
          </p:nvSpPr>
          <p:spPr bwMode="auto">
            <a:xfrm>
              <a:off x="3897705" y="4124512"/>
              <a:ext cx="16746" cy="1009430"/>
            </a:xfrm>
            <a:custGeom>
              <a:avLst/>
              <a:gdLst>
                <a:gd name="T0" fmla="*/ 0 w 304"/>
                <a:gd name="T1" fmla="*/ 10384 h 10896"/>
                <a:gd name="T2" fmla="*/ 16 w 304"/>
                <a:gd name="T3" fmla="*/ 9920 h 10896"/>
                <a:gd name="T4" fmla="*/ 16 w 304"/>
                <a:gd name="T5" fmla="*/ 9152 h 10896"/>
                <a:gd name="T6" fmla="*/ 16 w 304"/>
                <a:gd name="T7" fmla="*/ 8320 h 10896"/>
                <a:gd name="T8" fmla="*/ 16 w 304"/>
                <a:gd name="T9" fmla="*/ 7488 h 10896"/>
                <a:gd name="T10" fmla="*/ 32 w 304"/>
                <a:gd name="T11" fmla="*/ 6864 h 10896"/>
                <a:gd name="T12" fmla="*/ 32 w 304"/>
                <a:gd name="T13" fmla="*/ 6448 h 10896"/>
                <a:gd name="T14" fmla="*/ 32 w 304"/>
                <a:gd name="T15" fmla="*/ 6048 h 10896"/>
                <a:gd name="T16" fmla="*/ 48 w 304"/>
                <a:gd name="T17" fmla="*/ 5776 h 10896"/>
                <a:gd name="T18" fmla="*/ 48 w 304"/>
                <a:gd name="T19" fmla="*/ 5376 h 10896"/>
                <a:gd name="T20" fmla="*/ 64 w 304"/>
                <a:gd name="T21" fmla="*/ 5056 h 10896"/>
                <a:gd name="T22" fmla="*/ 64 w 304"/>
                <a:gd name="T23" fmla="*/ 4640 h 10896"/>
                <a:gd name="T24" fmla="*/ 80 w 304"/>
                <a:gd name="T25" fmla="*/ 4384 h 10896"/>
                <a:gd name="T26" fmla="*/ 80 w 304"/>
                <a:gd name="T27" fmla="*/ 3968 h 10896"/>
                <a:gd name="T28" fmla="*/ 99 w 304"/>
                <a:gd name="T29" fmla="*/ 3601 h 10896"/>
                <a:gd name="T30" fmla="*/ 96 w 304"/>
                <a:gd name="T31" fmla="*/ 3248 h 10896"/>
                <a:gd name="T32" fmla="*/ 96 w 304"/>
                <a:gd name="T33" fmla="*/ 2832 h 10896"/>
                <a:gd name="T34" fmla="*/ 112 w 304"/>
                <a:gd name="T35" fmla="*/ 2784 h 10896"/>
                <a:gd name="T36" fmla="*/ 208 w 304"/>
                <a:gd name="T37" fmla="*/ 2576 h 10896"/>
                <a:gd name="T38" fmla="*/ 128 w 304"/>
                <a:gd name="T39" fmla="*/ 2416 h 10896"/>
                <a:gd name="T40" fmla="*/ 128 w 304"/>
                <a:gd name="T41" fmla="*/ 2000 h 10896"/>
                <a:gd name="T42" fmla="*/ 144 w 304"/>
                <a:gd name="T43" fmla="*/ 1744 h 10896"/>
                <a:gd name="T44" fmla="*/ 160 w 304"/>
                <a:gd name="T45" fmla="*/ 1440 h 10896"/>
                <a:gd name="T46" fmla="*/ 160 w 304"/>
                <a:gd name="T47" fmla="*/ 1024 h 10896"/>
                <a:gd name="T48" fmla="*/ 272 w 304"/>
                <a:gd name="T49" fmla="*/ 768 h 10896"/>
                <a:gd name="T50" fmla="*/ 224 w 304"/>
                <a:gd name="T51" fmla="*/ 560 h 10896"/>
                <a:gd name="T52" fmla="*/ 224 w 304"/>
                <a:gd name="T53" fmla="*/ 464 h 10896"/>
                <a:gd name="T54" fmla="*/ 192 w 304"/>
                <a:gd name="T55" fmla="*/ 512 h 10896"/>
                <a:gd name="T56" fmla="*/ 240 w 304"/>
                <a:gd name="T57" fmla="*/ 400 h 10896"/>
                <a:gd name="T58" fmla="*/ 264 w 304"/>
                <a:gd name="T59" fmla="*/ 257 h 10896"/>
                <a:gd name="T60" fmla="*/ 208 w 304"/>
                <a:gd name="T61" fmla="*/ 144 h 10896"/>
                <a:gd name="T62" fmla="*/ 208 w 304"/>
                <a:gd name="T63" fmla="*/ 48 h 10896"/>
                <a:gd name="T64" fmla="*/ 304 w 304"/>
                <a:gd name="T65" fmla="*/ 144 h 10896"/>
                <a:gd name="T66" fmla="*/ 286 w 304"/>
                <a:gd name="T67" fmla="*/ 368 h 10896"/>
                <a:gd name="T68" fmla="*/ 288 w 304"/>
                <a:gd name="T69" fmla="*/ 304 h 10896"/>
                <a:gd name="T70" fmla="*/ 288 w 304"/>
                <a:gd name="T71" fmla="*/ 512 h 10896"/>
                <a:gd name="T72" fmla="*/ 176 w 304"/>
                <a:gd name="T73" fmla="*/ 608 h 10896"/>
                <a:gd name="T74" fmla="*/ 224 w 304"/>
                <a:gd name="T75" fmla="*/ 816 h 10896"/>
                <a:gd name="T76" fmla="*/ 256 w 304"/>
                <a:gd name="T77" fmla="*/ 1072 h 10896"/>
                <a:gd name="T78" fmla="*/ 256 w 304"/>
                <a:gd name="T79" fmla="*/ 1488 h 10896"/>
                <a:gd name="T80" fmla="*/ 240 w 304"/>
                <a:gd name="T81" fmla="*/ 1808 h 10896"/>
                <a:gd name="T82" fmla="*/ 224 w 304"/>
                <a:gd name="T83" fmla="*/ 2064 h 10896"/>
                <a:gd name="T84" fmla="*/ 176 w 304"/>
                <a:gd name="T85" fmla="*/ 2464 h 10896"/>
                <a:gd name="T86" fmla="*/ 208 w 304"/>
                <a:gd name="T87" fmla="*/ 2528 h 10896"/>
                <a:gd name="T88" fmla="*/ 160 w 304"/>
                <a:gd name="T89" fmla="*/ 2928 h 10896"/>
                <a:gd name="T90" fmla="*/ 192 w 304"/>
                <a:gd name="T91" fmla="*/ 3040 h 10896"/>
                <a:gd name="T92" fmla="*/ 192 w 304"/>
                <a:gd name="T93" fmla="*/ 3456 h 10896"/>
                <a:gd name="T94" fmla="*/ 176 w 304"/>
                <a:gd name="T95" fmla="*/ 3760 h 10896"/>
                <a:gd name="T96" fmla="*/ 176 w 304"/>
                <a:gd name="T97" fmla="*/ 4176 h 10896"/>
                <a:gd name="T98" fmla="*/ 112 w 304"/>
                <a:gd name="T99" fmla="*/ 4544 h 10896"/>
                <a:gd name="T100" fmla="*/ 160 w 304"/>
                <a:gd name="T101" fmla="*/ 4848 h 10896"/>
                <a:gd name="T102" fmla="*/ 142 w 304"/>
                <a:gd name="T103" fmla="*/ 5232 h 10896"/>
                <a:gd name="T104" fmla="*/ 144 w 304"/>
                <a:gd name="T105" fmla="*/ 5584 h 10896"/>
                <a:gd name="T106" fmla="*/ 96 w 304"/>
                <a:gd name="T107" fmla="*/ 5984 h 10896"/>
                <a:gd name="T108" fmla="*/ 128 w 304"/>
                <a:gd name="T109" fmla="*/ 6256 h 10896"/>
                <a:gd name="T110" fmla="*/ 128 w 304"/>
                <a:gd name="T111" fmla="*/ 6656 h 10896"/>
                <a:gd name="T112" fmla="*/ 112 w 304"/>
                <a:gd name="T113" fmla="*/ 7072 h 10896"/>
                <a:gd name="T114" fmla="*/ 112 w 304"/>
                <a:gd name="T115" fmla="*/ 7952 h 10896"/>
                <a:gd name="T116" fmla="*/ 112 w 304"/>
                <a:gd name="T117" fmla="*/ 8736 h 10896"/>
                <a:gd name="T118" fmla="*/ 112 w 304"/>
                <a:gd name="T119" fmla="*/ 9616 h 10896"/>
                <a:gd name="T120" fmla="*/ 96 w 304"/>
                <a:gd name="T121" fmla="*/ 10080 h 10896"/>
                <a:gd name="T122" fmla="*/ 96 w 304"/>
                <a:gd name="T123" fmla="*/ 10640 h 108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4" h="10896">
                  <a:moveTo>
                    <a:pt x="0" y="10848"/>
                  </a:moveTo>
                  <a:lnTo>
                    <a:pt x="0" y="10800"/>
                  </a:lnTo>
                  <a:lnTo>
                    <a:pt x="0" y="10752"/>
                  </a:lnTo>
                  <a:lnTo>
                    <a:pt x="0" y="10640"/>
                  </a:lnTo>
                  <a:lnTo>
                    <a:pt x="0" y="10544"/>
                  </a:lnTo>
                  <a:lnTo>
                    <a:pt x="0" y="10496"/>
                  </a:lnTo>
                  <a:lnTo>
                    <a:pt x="0" y="10432"/>
                  </a:lnTo>
                  <a:lnTo>
                    <a:pt x="0" y="10384"/>
                  </a:lnTo>
                  <a:lnTo>
                    <a:pt x="0" y="10336"/>
                  </a:lnTo>
                  <a:lnTo>
                    <a:pt x="0" y="10224"/>
                  </a:lnTo>
                  <a:lnTo>
                    <a:pt x="0" y="10176"/>
                  </a:lnTo>
                  <a:lnTo>
                    <a:pt x="0" y="10080"/>
                  </a:lnTo>
                  <a:lnTo>
                    <a:pt x="0" y="9968"/>
                  </a:lnTo>
                  <a:cubicBezTo>
                    <a:pt x="0" y="9963"/>
                    <a:pt x="1" y="9958"/>
                    <a:pt x="3" y="9953"/>
                  </a:cubicBezTo>
                  <a:lnTo>
                    <a:pt x="19" y="9905"/>
                  </a:lnTo>
                  <a:lnTo>
                    <a:pt x="16" y="9920"/>
                  </a:lnTo>
                  <a:lnTo>
                    <a:pt x="16" y="9824"/>
                  </a:lnTo>
                  <a:lnTo>
                    <a:pt x="16" y="9760"/>
                  </a:lnTo>
                  <a:lnTo>
                    <a:pt x="16" y="9664"/>
                  </a:lnTo>
                  <a:lnTo>
                    <a:pt x="16" y="9616"/>
                  </a:lnTo>
                  <a:lnTo>
                    <a:pt x="16" y="9504"/>
                  </a:lnTo>
                  <a:lnTo>
                    <a:pt x="16" y="9360"/>
                  </a:lnTo>
                  <a:lnTo>
                    <a:pt x="16" y="9248"/>
                  </a:lnTo>
                  <a:lnTo>
                    <a:pt x="16" y="9152"/>
                  </a:lnTo>
                  <a:lnTo>
                    <a:pt x="16" y="9040"/>
                  </a:lnTo>
                  <a:lnTo>
                    <a:pt x="16" y="8944"/>
                  </a:lnTo>
                  <a:lnTo>
                    <a:pt x="16" y="8832"/>
                  </a:lnTo>
                  <a:lnTo>
                    <a:pt x="16" y="8736"/>
                  </a:lnTo>
                  <a:lnTo>
                    <a:pt x="16" y="8624"/>
                  </a:lnTo>
                  <a:lnTo>
                    <a:pt x="16" y="8528"/>
                  </a:lnTo>
                  <a:lnTo>
                    <a:pt x="16" y="8416"/>
                  </a:lnTo>
                  <a:lnTo>
                    <a:pt x="16" y="8320"/>
                  </a:lnTo>
                  <a:lnTo>
                    <a:pt x="16" y="8208"/>
                  </a:lnTo>
                  <a:lnTo>
                    <a:pt x="16" y="8160"/>
                  </a:lnTo>
                  <a:lnTo>
                    <a:pt x="16" y="8064"/>
                  </a:lnTo>
                  <a:lnTo>
                    <a:pt x="16" y="7952"/>
                  </a:lnTo>
                  <a:lnTo>
                    <a:pt x="16" y="7856"/>
                  </a:lnTo>
                  <a:lnTo>
                    <a:pt x="16" y="7744"/>
                  </a:lnTo>
                  <a:lnTo>
                    <a:pt x="16" y="7648"/>
                  </a:lnTo>
                  <a:lnTo>
                    <a:pt x="16" y="7488"/>
                  </a:lnTo>
                  <a:lnTo>
                    <a:pt x="16" y="7392"/>
                  </a:lnTo>
                  <a:lnTo>
                    <a:pt x="16" y="7280"/>
                  </a:lnTo>
                  <a:lnTo>
                    <a:pt x="16" y="7184"/>
                  </a:lnTo>
                  <a:lnTo>
                    <a:pt x="16" y="7072"/>
                  </a:lnTo>
                  <a:cubicBezTo>
                    <a:pt x="16" y="7070"/>
                    <a:pt x="17" y="7067"/>
                    <a:pt x="17" y="7065"/>
                  </a:cubicBezTo>
                  <a:lnTo>
                    <a:pt x="33" y="6969"/>
                  </a:lnTo>
                  <a:lnTo>
                    <a:pt x="32" y="6976"/>
                  </a:lnTo>
                  <a:lnTo>
                    <a:pt x="32" y="6864"/>
                  </a:lnTo>
                  <a:lnTo>
                    <a:pt x="32" y="6816"/>
                  </a:lnTo>
                  <a:lnTo>
                    <a:pt x="32" y="6768"/>
                  </a:lnTo>
                  <a:lnTo>
                    <a:pt x="32" y="6720"/>
                  </a:lnTo>
                  <a:lnTo>
                    <a:pt x="32" y="6656"/>
                  </a:lnTo>
                  <a:lnTo>
                    <a:pt x="32" y="6608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48"/>
                  </a:lnTo>
                  <a:lnTo>
                    <a:pt x="32" y="6400"/>
                  </a:lnTo>
                  <a:lnTo>
                    <a:pt x="32" y="6352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192"/>
                  </a:lnTo>
                  <a:lnTo>
                    <a:pt x="32" y="6144"/>
                  </a:lnTo>
                  <a:lnTo>
                    <a:pt x="32" y="6096"/>
                  </a:lnTo>
                  <a:lnTo>
                    <a:pt x="32" y="6048"/>
                  </a:lnTo>
                  <a:lnTo>
                    <a:pt x="32" y="5984"/>
                  </a:lnTo>
                  <a:lnTo>
                    <a:pt x="32" y="5936"/>
                  </a:lnTo>
                  <a:cubicBezTo>
                    <a:pt x="32" y="5910"/>
                    <a:pt x="54" y="5888"/>
                    <a:pt x="80" y="5888"/>
                  </a:cubicBezTo>
                  <a:lnTo>
                    <a:pt x="96" y="5888"/>
                  </a:lnTo>
                  <a:lnTo>
                    <a:pt x="48" y="5936"/>
                  </a:lnTo>
                  <a:lnTo>
                    <a:pt x="48" y="5888"/>
                  </a:lnTo>
                  <a:lnTo>
                    <a:pt x="48" y="5840"/>
                  </a:lnTo>
                  <a:lnTo>
                    <a:pt x="48" y="5776"/>
                  </a:lnTo>
                  <a:lnTo>
                    <a:pt x="48" y="5728"/>
                  </a:lnTo>
                  <a:lnTo>
                    <a:pt x="48" y="5680"/>
                  </a:lnTo>
                  <a:lnTo>
                    <a:pt x="48" y="5632"/>
                  </a:lnTo>
                  <a:lnTo>
                    <a:pt x="48" y="5584"/>
                  </a:lnTo>
                  <a:lnTo>
                    <a:pt x="48" y="5520"/>
                  </a:lnTo>
                  <a:lnTo>
                    <a:pt x="48" y="5472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12"/>
                  </a:lnTo>
                  <a:lnTo>
                    <a:pt x="48" y="5264"/>
                  </a:lnTo>
                  <a:lnTo>
                    <a:pt x="48" y="5216"/>
                  </a:lnTo>
                  <a:cubicBezTo>
                    <a:pt x="48" y="5211"/>
                    <a:pt x="49" y="5206"/>
                    <a:pt x="51" y="5201"/>
                  </a:cubicBezTo>
                  <a:lnTo>
                    <a:pt x="67" y="5153"/>
                  </a:lnTo>
                  <a:lnTo>
                    <a:pt x="64" y="5168"/>
                  </a:lnTo>
                  <a:lnTo>
                    <a:pt x="64" y="5104"/>
                  </a:lnTo>
                  <a:lnTo>
                    <a:pt x="64" y="5056"/>
                  </a:lnTo>
                  <a:lnTo>
                    <a:pt x="64" y="5008"/>
                  </a:lnTo>
                  <a:lnTo>
                    <a:pt x="64" y="4960"/>
                  </a:lnTo>
                  <a:lnTo>
                    <a:pt x="64" y="4896"/>
                  </a:lnTo>
                  <a:lnTo>
                    <a:pt x="64" y="4848"/>
                  </a:lnTo>
                  <a:lnTo>
                    <a:pt x="64" y="4800"/>
                  </a:lnTo>
                  <a:lnTo>
                    <a:pt x="64" y="4752"/>
                  </a:lnTo>
                  <a:lnTo>
                    <a:pt x="64" y="4704"/>
                  </a:lnTo>
                  <a:lnTo>
                    <a:pt x="64" y="4640"/>
                  </a:lnTo>
                  <a:lnTo>
                    <a:pt x="64" y="4592"/>
                  </a:lnTo>
                  <a:lnTo>
                    <a:pt x="64" y="4544"/>
                  </a:lnTo>
                  <a:lnTo>
                    <a:pt x="64" y="4496"/>
                  </a:lnTo>
                  <a:cubicBezTo>
                    <a:pt x="64" y="4470"/>
                    <a:pt x="86" y="4448"/>
                    <a:pt x="112" y="4448"/>
                  </a:cubicBezTo>
                  <a:lnTo>
                    <a:pt x="128" y="4448"/>
                  </a:lnTo>
                  <a:lnTo>
                    <a:pt x="80" y="4496"/>
                  </a:lnTo>
                  <a:lnTo>
                    <a:pt x="80" y="4432"/>
                  </a:lnTo>
                  <a:lnTo>
                    <a:pt x="80" y="4384"/>
                  </a:lnTo>
                  <a:lnTo>
                    <a:pt x="80" y="4336"/>
                  </a:lnTo>
                  <a:lnTo>
                    <a:pt x="80" y="4288"/>
                  </a:lnTo>
                  <a:lnTo>
                    <a:pt x="80" y="4224"/>
                  </a:lnTo>
                  <a:lnTo>
                    <a:pt x="80" y="4176"/>
                  </a:lnTo>
                  <a:lnTo>
                    <a:pt x="80" y="4128"/>
                  </a:lnTo>
                  <a:lnTo>
                    <a:pt x="80" y="4080"/>
                  </a:lnTo>
                  <a:lnTo>
                    <a:pt x="80" y="4032"/>
                  </a:lnTo>
                  <a:lnTo>
                    <a:pt x="80" y="3968"/>
                  </a:lnTo>
                  <a:lnTo>
                    <a:pt x="80" y="3920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60"/>
                  </a:lnTo>
                  <a:lnTo>
                    <a:pt x="80" y="3712"/>
                  </a:lnTo>
                  <a:lnTo>
                    <a:pt x="80" y="3664"/>
                  </a:lnTo>
                  <a:cubicBezTo>
                    <a:pt x="80" y="3659"/>
                    <a:pt x="81" y="3654"/>
                    <a:pt x="83" y="3649"/>
                  </a:cubicBezTo>
                  <a:lnTo>
                    <a:pt x="99" y="3601"/>
                  </a:lnTo>
                  <a:lnTo>
                    <a:pt x="96" y="3616"/>
                  </a:lnTo>
                  <a:lnTo>
                    <a:pt x="96" y="3552"/>
                  </a:lnTo>
                  <a:lnTo>
                    <a:pt x="96" y="3504"/>
                  </a:lnTo>
                  <a:lnTo>
                    <a:pt x="96" y="3456"/>
                  </a:lnTo>
                  <a:lnTo>
                    <a:pt x="96" y="3408"/>
                  </a:lnTo>
                  <a:lnTo>
                    <a:pt x="96" y="3360"/>
                  </a:lnTo>
                  <a:lnTo>
                    <a:pt x="96" y="3296"/>
                  </a:lnTo>
                  <a:lnTo>
                    <a:pt x="96" y="3248"/>
                  </a:lnTo>
                  <a:lnTo>
                    <a:pt x="96" y="3200"/>
                  </a:lnTo>
                  <a:lnTo>
                    <a:pt x="96" y="3152"/>
                  </a:lnTo>
                  <a:lnTo>
                    <a:pt x="96" y="3088"/>
                  </a:ln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80"/>
                  </a:lnTo>
                  <a:lnTo>
                    <a:pt x="96" y="2832"/>
                  </a:lnTo>
                  <a:cubicBezTo>
                    <a:pt x="96" y="2806"/>
                    <a:pt x="118" y="2784"/>
                    <a:pt x="144" y="2784"/>
                  </a:cubicBezTo>
                  <a:cubicBezTo>
                    <a:pt x="171" y="2784"/>
                    <a:pt x="192" y="2806"/>
                    <a:pt x="192" y="2832"/>
                  </a:cubicBezTo>
                  <a:lnTo>
                    <a:pt x="192" y="2880"/>
                  </a:lnTo>
                  <a:lnTo>
                    <a:pt x="144" y="2832"/>
                  </a:lnTo>
                  <a:lnTo>
                    <a:pt x="160" y="2832"/>
                  </a:lnTo>
                  <a:lnTo>
                    <a:pt x="112" y="2880"/>
                  </a:lnTo>
                  <a:lnTo>
                    <a:pt x="112" y="2832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72"/>
                  </a:lnTo>
                  <a:lnTo>
                    <a:pt x="112" y="2624"/>
                  </a:lnTo>
                  <a:lnTo>
                    <a:pt x="112" y="2576"/>
                  </a:lnTo>
                  <a:lnTo>
                    <a:pt x="112" y="2528"/>
                  </a:lnTo>
                  <a:cubicBezTo>
                    <a:pt x="112" y="2502"/>
                    <a:pt x="134" y="2480"/>
                    <a:pt x="160" y="2480"/>
                  </a:cubicBezTo>
                  <a:cubicBezTo>
                    <a:pt x="187" y="2480"/>
                    <a:pt x="208" y="2502"/>
                    <a:pt x="208" y="2528"/>
                  </a:cubicBezTo>
                  <a:lnTo>
                    <a:pt x="208" y="2576"/>
                  </a:lnTo>
                  <a:cubicBezTo>
                    <a:pt x="208" y="2603"/>
                    <a:pt x="187" y="2624"/>
                    <a:pt x="160" y="2624"/>
                  </a:cubicBezTo>
                  <a:cubicBezTo>
                    <a:pt x="134" y="2624"/>
                    <a:pt x="112" y="2603"/>
                    <a:pt x="112" y="2576"/>
                  </a:cubicBezTo>
                  <a:lnTo>
                    <a:pt x="112" y="2528"/>
                  </a:lnTo>
                  <a:lnTo>
                    <a:pt x="112" y="2480"/>
                  </a:lnTo>
                  <a:lnTo>
                    <a:pt x="112" y="2416"/>
                  </a:lnTo>
                  <a:cubicBezTo>
                    <a:pt x="112" y="2390"/>
                    <a:pt x="134" y="2368"/>
                    <a:pt x="160" y="2368"/>
                  </a:cubicBezTo>
                  <a:lnTo>
                    <a:pt x="176" y="2368"/>
                  </a:lnTo>
                  <a:lnTo>
                    <a:pt x="128" y="2416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128" y="2208"/>
                  </a:lnTo>
                  <a:lnTo>
                    <a:pt x="128" y="2160"/>
                  </a:lnTo>
                  <a:lnTo>
                    <a:pt x="128" y="2112"/>
                  </a:lnTo>
                  <a:lnTo>
                    <a:pt x="128" y="2064"/>
                  </a:lnTo>
                  <a:lnTo>
                    <a:pt x="128" y="2000"/>
                  </a:lnTo>
                  <a:lnTo>
                    <a:pt x="128" y="1952"/>
                  </a:lnTo>
                  <a:lnTo>
                    <a:pt x="128" y="1904"/>
                  </a:lnTo>
                  <a:cubicBezTo>
                    <a:pt x="128" y="1878"/>
                    <a:pt x="150" y="1856"/>
                    <a:pt x="176" y="1856"/>
                  </a:cubicBezTo>
                  <a:lnTo>
                    <a:pt x="192" y="1856"/>
                  </a:lnTo>
                  <a:lnTo>
                    <a:pt x="144" y="1904"/>
                  </a:lnTo>
                  <a:lnTo>
                    <a:pt x="144" y="1856"/>
                  </a:lnTo>
                  <a:lnTo>
                    <a:pt x="144" y="1808"/>
                  </a:lnTo>
                  <a:lnTo>
                    <a:pt x="144" y="1744"/>
                  </a:lnTo>
                  <a:lnTo>
                    <a:pt x="144" y="1696"/>
                  </a:lnTo>
                  <a:lnTo>
                    <a:pt x="144" y="1648"/>
                  </a:lnTo>
                  <a:lnTo>
                    <a:pt x="144" y="1600"/>
                  </a:lnTo>
                  <a:lnTo>
                    <a:pt x="144" y="1536"/>
                  </a:lnTo>
                  <a:cubicBezTo>
                    <a:pt x="144" y="1531"/>
                    <a:pt x="145" y="1526"/>
                    <a:pt x="147" y="1521"/>
                  </a:cubicBezTo>
                  <a:lnTo>
                    <a:pt x="163" y="1473"/>
                  </a:lnTo>
                  <a:lnTo>
                    <a:pt x="160" y="1488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28"/>
                  </a:lnTo>
                  <a:lnTo>
                    <a:pt x="160" y="1280"/>
                  </a:lnTo>
                  <a:lnTo>
                    <a:pt x="160" y="1232"/>
                  </a:lnTo>
                  <a:lnTo>
                    <a:pt x="160" y="1184"/>
                  </a:lnTo>
                  <a:lnTo>
                    <a:pt x="160" y="1120"/>
                  </a:lnTo>
                  <a:lnTo>
                    <a:pt x="160" y="1072"/>
                  </a:lnTo>
                  <a:lnTo>
                    <a:pt x="160" y="1024"/>
                  </a:lnTo>
                  <a:lnTo>
                    <a:pt x="160" y="976"/>
                  </a:lnTo>
                  <a:lnTo>
                    <a:pt x="160" y="928"/>
                  </a:lnTo>
                  <a:lnTo>
                    <a:pt x="160" y="864"/>
                  </a:lnTo>
                  <a:lnTo>
                    <a:pt x="160" y="816"/>
                  </a:lnTo>
                  <a:lnTo>
                    <a:pt x="160" y="768"/>
                  </a:lnTo>
                  <a:cubicBezTo>
                    <a:pt x="160" y="742"/>
                    <a:pt x="182" y="720"/>
                    <a:pt x="208" y="720"/>
                  </a:cubicBezTo>
                  <a:lnTo>
                    <a:pt x="224" y="720"/>
                  </a:lnTo>
                  <a:cubicBezTo>
                    <a:pt x="251" y="720"/>
                    <a:pt x="272" y="742"/>
                    <a:pt x="272" y="768"/>
                  </a:cubicBezTo>
                  <a:lnTo>
                    <a:pt x="272" y="816"/>
                  </a:lnTo>
                  <a:cubicBezTo>
                    <a:pt x="272" y="843"/>
                    <a:pt x="251" y="864"/>
                    <a:pt x="224" y="864"/>
                  </a:cubicBezTo>
                  <a:cubicBezTo>
                    <a:pt x="198" y="864"/>
                    <a:pt x="176" y="843"/>
                    <a:pt x="176" y="816"/>
                  </a:cubicBezTo>
                  <a:lnTo>
                    <a:pt x="176" y="768"/>
                  </a:lnTo>
                  <a:lnTo>
                    <a:pt x="176" y="720"/>
                  </a:lnTo>
                  <a:lnTo>
                    <a:pt x="176" y="656"/>
                  </a:lnTo>
                  <a:lnTo>
                    <a:pt x="176" y="608"/>
                  </a:lnTo>
                  <a:cubicBezTo>
                    <a:pt x="176" y="582"/>
                    <a:pt x="198" y="560"/>
                    <a:pt x="224" y="560"/>
                  </a:cubicBezTo>
                  <a:cubicBezTo>
                    <a:pt x="251" y="560"/>
                    <a:pt x="272" y="582"/>
                    <a:pt x="272" y="608"/>
                  </a:cubicBezTo>
                  <a:lnTo>
                    <a:pt x="272" y="656"/>
                  </a:lnTo>
                  <a:cubicBezTo>
                    <a:pt x="272" y="683"/>
                    <a:pt x="251" y="704"/>
                    <a:pt x="224" y="704"/>
                  </a:cubicBezTo>
                  <a:cubicBezTo>
                    <a:pt x="198" y="704"/>
                    <a:pt x="176" y="683"/>
                    <a:pt x="176" y="656"/>
                  </a:cubicBezTo>
                  <a:lnTo>
                    <a:pt x="176" y="608"/>
                  </a:lnTo>
                  <a:lnTo>
                    <a:pt x="176" y="560"/>
                  </a:lnTo>
                  <a:lnTo>
                    <a:pt x="176" y="512"/>
                  </a:lnTo>
                  <a:cubicBezTo>
                    <a:pt x="176" y="486"/>
                    <a:pt x="198" y="464"/>
                    <a:pt x="224" y="464"/>
                  </a:cubicBezTo>
                  <a:lnTo>
                    <a:pt x="240" y="464"/>
                  </a:lnTo>
                  <a:lnTo>
                    <a:pt x="192" y="512"/>
                  </a:lnTo>
                  <a:lnTo>
                    <a:pt x="192" y="448"/>
                  </a:lnTo>
                  <a:cubicBezTo>
                    <a:pt x="192" y="422"/>
                    <a:pt x="214" y="400"/>
                    <a:pt x="240" y="400"/>
                  </a:cubicBezTo>
                  <a:cubicBezTo>
                    <a:pt x="267" y="400"/>
                    <a:pt x="288" y="422"/>
                    <a:pt x="288" y="448"/>
                  </a:cubicBezTo>
                  <a:lnTo>
                    <a:pt x="288" y="512"/>
                  </a:lnTo>
                  <a:cubicBezTo>
                    <a:pt x="288" y="539"/>
                    <a:pt x="267" y="560"/>
                    <a:pt x="240" y="560"/>
                  </a:cubicBezTo>
                  <a:cubicBezTo>
                    <a:pt x="214" y="560"/>
                    <a:pt x="192" y="539"/>
                    <a:pt x="192" y="512"/>
                  </a:cubicBezTo>
                  <a:lnTo>
                    <a:pt x="192" y="448"/>
                  </a:lnTo>
                  <a:lnTo>
                    <a:pt x="192" y="400"/>
                  </a:lnTo>
                  <a:lnTo>
                    <a:pt x="192" y="352"/>
                  </a:lnTo>
                  <a:lnTo>
                    <a:pt x="192" y="304"/>
                  </a:lnTo>
                  <a:cubicBezTo>
                    <a:pt x="192" y="278"/>
                    <a:pt x="214" y="256"/>
                    <a:pt x="240" y="256"/>
                  </a:cubicBezTo>
                  <a:cubicBezTo>
                    <a:pt x="267" y="256"/>
                    <a:pt x="288" y="278"/>
                    <a:pt x="288" y="304"/>
                  </a:cubicBezTo>
                  <a:lnTo>
                    <a:pt x="288" y="352"/>
                  </a:lnTo>
                  <a:cubicBezTo>
                    <a:pt x="288" y="379"/>
                    <a:pt x="267" y="400"/>
                    <a:pt x="240" y="400"/>
                  </a:cubicBezTo>
                  <a:cubicBezTo>
                    <a:pt x="214" y="400"/>
                    <a:pt x="192" y="379"/>
                    <a:pt x="192" y="352"/>
                  </a:cubicBezTo>
                  <a:lnTo>
                    <a:pt x="192" y="304"/>
                  </a:lnTo>
                  <a:cubicBezTo>
                    <a:pt x="192" y="278"/>
                    <a:pt x="214" y="256"/>
                    <a:pt x="240" y="256"/>
                  </a:cubicBezTo>
                  <a:cubicBezTo>
                    <a:pt x="267" y="256"/>
                    <a:pt x="288" y="278"/>
                    <a:pt x="288" y="304"/>
                  </a:cubicBezTo>
                  <a:lnTo>
                    <a:pt x="288" y="352"/>
                  </a:lnTo>
                  <a:lnTo>
                    <a:pt x="195" y="337"/>
                  </a:lnTo>
                  <a:lnTo>
                    <a:pt x="211" y="289"/>
                  </a:lnTo>
                  <a:cubicBezTo>
                    <a:pt x="218" y="267"/>
                    <a:pt x="241" y="253"/>
                    <a:pt x="264" y="257"/>
                  </a:cubicBezTo>
                  <a:cubicBezTo>
                    <a:pt x="287" y="261"/>
                    <a:pt x="304" y="281"/>
                    <a:pt x="304" y="304"/>
                  </a:cubicBezTo>
                  <a:lnTo>
                    <a:pt x="304" y="352"/>
                  </a:lnTo>
                  <a:cubicBezTo>
                    <a:pt x="304" y="379"/>
                    <a:pt x="283" y="400"/>
                    <a:pt x="256" y="400"/>
                  </a:cubicBezTo>
                  <a:cubicBezTo>
                    <a:pt x="230" y="400"/>
                    <a:pt x="208" y="379"/>
                    <a:pt x="208" y="352"/>
                  </a:cubicBezTo>
                  <a:lnTo>
                    <a:pt x="208" y="304"/>
                  </a:lnTo>
                  <a:lnTo>
                    <a:pt x="208" y="256"/>
                  </a:lnTo>
                  <a:lnTo>
                    <a:pt x="208" y="192"/>
                  </a:lnTo>
                  <a:lnTo>
                    <a:pt x="208" y="144"/>
                  </a:lnTo>
                  <a:cubicBezTo>
                    <a:pt x="208" y="118"/>
                    <a:pt x="230" y="96"/>
                    <a:pt x="256" y="96"/>
                  </a:cubicBezTo>
                  <a:cubicBezTo>
                    <a:pt x="283" y="96"/>
                    <a:pt x="304" y="118"/>
                    <a:pt x="304" y="144"/>
                  </a:cubicBezTo>
                  <a:lnTo>
                    <a:pt x="304" y="192"/>
                  </a:lnTo>
                  <a:cubicBezTo>
                    <a:pt x="304" y="219"/>
                    <a:pt x="283" y="240"/>
                    <a:pt x="256" y="240"/>
                  </a:cubicBezTo>
                  <a:cubicBezTo>
                    <a:pt x="230" y="240"/>
                    <a:pt x="208" y="219"/>
                    <a:pt x="208" y="192"/>
                  </a:cubicBezTo>
                  <a:lnTo>
                    <a:pt x="208" y="144"/>
                  </a:lnTo>
                  <a:lnTo>
                    <a:pt x="208" y="96"/>
                  </a:lnTo>
                  <a:lnTo>
                    <a:pt x="208" y="48"/>
                  </a:lnTo>
                  <a:cubicBezTo>
                    <a:pt x="208" y="22"/>
                    <a:pt x="230" y="0"/>
                    <a:pt x="256" y="0"/>
                  </a:cubicBezTo>
                  <a:cubicBezTo>
                    <a:pt x="283" y="0"/>
                    <a:pt x="304" y="22"/>
                    <a:pt x="304" y="48"/>
                  </a:cubicBezTo>
                  <a:lnTo>
                    <a:pt x="304" y="96"/>
                  </a:lnTo>
                  <a:lnTo>
                    <a:pt x="304" y="144"/>
                  </a:lnTo>
                  <a:lnTo>
                    <a:pt x="304" y="192"/>
                  </a:lnTo>
                  <a:lnTo>
                    <a:pt x="208" y="192"/>
                  </a:lnTo>
                  <a:lnTo>
                    <a:pt x="208" y="144"/>
                  </a:lnTo>
                  <a:lnTo>
                    <a:pt x="304" y="144"/>
                  </a:lnTo>
                  <a:lnTo>
                    <a:pt x="304" y="192"/>
                  </a:lnTo>
                  <a:lnTo>
                    <a:pt x="304" y="256"/>
                  </a:lnTo>
                  <a:lnTo>
                    <a:pt x="304" y="304"/>
                  </a:lnTo>
                  <a:lnTo>
                    <a:pt x="304" y="352"/>
                  </a:lnTo>
                  <a:lnTo>
                    <a:pt x="208" y="352"/>
                  </a:lnTo>
                  <a:lnTo>
                    <a:pt x="208" y="304"/>
                  </a:lnTo>
                  <a:lnTo>
                    <a:pt x="302" y="320"/>
                  </a:lnTo>
                  <a:lnTo>
                    <a:pt x="286" y="368"/>
                  </a:lnTo>
                  <a:cubicBezTo>
                    <a:pt x="279" y="390"/>
                    <a:pt x="256" y="404"/>
                    <a:pt x="233" y="400"/>
                  </a:cubicBezTo>
                  <a:cubicBezTo>
                    <a:pt x="210" y="396"/>
                    <a:pt x="192" y="376"/>
                    <a:pt x="192" y="352"/>
                  </a:cubicBezTo>
                  <a:lnTo>
                    <a:pt x="192" y="304"/>
                  </a:lnTo>
                  <a:lnTo>
                    <a:pt x="288" y="304"/>
                  </a:lnTo>
                  <a:lnTo>
                    <a:pt x="288" y="352"/>
                  </a:lnTo>
                  <a:lnTo>
                    <a:pt x="192" y="352"/>
                  </a:lnTo>
                  <a:lnTo>
                    <a:pt x="192" y="304"/>
                  </a:lnTo>
                  <a:lnTo>
                    <a:pt x="288" y="304"/>
                  </a:lnTo>
                  <a:lnTo>
                    <a:pt x="288" y="352"/>
                  </a:lnTo>
                  <a:lnTo>
                    <a:pt x="288" y="400"/>
                  </a:lnTo>
                  <a:lnTo>
                    <a:pt x="288" y="448"/>
                  </a:lnTo>
                  <a:lnTo>
                    <a:pt x="288" y="512"/>
                  </a:lnTo>
                  <a:lnTo>
                    <a:pt x="192" y="512"/>
                  </a:lnTo>
                  <a:lnTo>
                    <a:pt x="192" y="448"/>
                  </a:lnTo>
                  <a:lnTo>
                    <a:pt x="288" y="448"/>
                  </a:lnTo>
                  <a:lnTo>
                    <a:pt x="288" y="512"/>
                  </a:lnTo>
                  <a:cubicBezTo>
                    <a:pt x="288" y="539"/>
                    <a:pt x="267" y="560"/>
                    <a:pt x="240" y="560"/>
                  </a:cubicBezTo>
                  <a:lnTo>
                    <a:pt x="224" y="560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272" y="608"/>
                  </a:lnTo>
                  <a:lnTo>
                    <a:pt x="272" y="656"/>
                  </a:lnTo>
                  <a:lnTo>
                    <a:pt x="176" y="656"/>
                  </a:lnTo>
                  <a:lnTo>
                    <a:pt x="176" y="608"/>
                  </a:lnTo>
                  <a:lnTo>
                    <a:pt x="272" y="608"/>
                  </a:lnTo>
                  <a:lnTo>
                    <a:pt x="272" y="656"/>
                  </a:lnTo>
                  <a:lnTo>
                    <a:pt x="272" y="720"/>
                  </a:lnTo>
                  <a:lnTo>
                    <a:pt x="272" y="768"/>
                  </a:lnTo>
                  <a:lnTo>
                    <a:pt x="272" y="816"/>
                  </a:lnTo>
                  <a:lnTo>
                    <a:pt x="176" y="816"/>
                  </a:lnTo>
                  <a:lnTo>
                    <a:pt x="176" y="768"/>
                  </a:lnTo>
                  <a:lnTo>
                    <a:pt x="224" y="816"/>
                  </a:lnTo>
                  <a:lnTo>
                    <a:pt x="208" y="816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64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72"/>
                  </a:lnTo>
                  <a:lnTo>
                    <a:pt x="256" y="1120"/>
                  </a:lnTo>
                  <a:lnTo>
                    <a:pt x="256" y="1184"/>
                  </a:lnTo>
                  <a:lnTo>
                    <a:pt x="256" y="1232"/>
                  </a:lnTo>
                  <a:lnTo>
                    <a:pt x="256" y="1280"/>
                  </a:lnTo>
                  <a:lnTo>
                    <a:pt x="256" y="1328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488"/>
                  </a:lnTo>
                  <a:cubicBezTo>
                    <a:pt x="256" y="1494"/>
                    <a:pt x="256" y="1499"/>
                    <a:pt x="254" y="1504"/>
                  </a:cubicBezTo>
                  <a:lnTo>
                    <a:pt x="238" y="1552"/>
                  </a:lnTo>
                  <a:lnTo>
                    <a:pt x="240" y="1536"/>
                  </a:lnTo>
                  <a:lnTo>
                    <a:pt x="240" y="1600"/>
                  </a:lnTo>
                  <a:lnTo>
                    <a:pt x="240" y="1648"/>
                  </a:lnTo>
                  <a:lnTo>
                    <a:pt x="240" y="1696"/>
                  </a:lnTo>
                  <a:lnTo>
                    <a:pt x="240" y="1744"/>
                  </a:lnTo>
                  <a:lnTo>
                    <a:pt x="240" y="1808"/>
                  </a:lnTo>
                  <a:lnTo>
                    <a:pt x="240" y="1856"/>
                  </a:lnTo>
                  <a:lnTo>
                    <a:pt x="240" y="1904"/>
                  </a:lnTo>
                  <a:cubicBezTo>
                    <a:pt x="240" y="1931"/>
                    <a:pt x="219" y="1952"/>
                    <a:pt x="192" y="1952"/>
                  </a:cubicBezTo>
                  <a:lnTo>
                    <a:pt x="176" y="1952"/>
                  </a:lnTo>
                  <a:lnTo>
                    <a:pt x="224" y="1904"/>
                  </a:lnTo>
                  <a:lnTo>
                    <a:pt x="224" y="1952"/>
                  </a:lnTo>
                  <a:lnTo>
                    <a:pt x="224" y="2000"/>
                  </a:lnTo>
                  <a:lnTo>
                    <a:pt x="224" y="2064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224" y="2208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16"/>
                  </a:lnTo>
                  <a:cubicBezTo>
                    <a:pt x="224" y="2443"/>
                    <a:pt x="203" y="2464"/>
                    <a:pt x="176" y="2464"/>
                  </a:cubicBezTo>
                  <a:lnTo>
                    <a:pt x="160" y="2464"/>
                  </a:lnTo>
                  <a:lnTo>
                    <a:pt x="208" y="2416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112" y="2576"/>
                  </a:lnTo>
                  <a:lnTo>
                    <a:pt x="112" y="2528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24"/>
                  </a:lnTo>
                  <a:lnTo>
                    <a:pt x="208" y="2672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32"/>
                  </a:lnTo>
                  <a:lnTo>
                    <a:pt x="208" y="2880"/>
                  </a:lnTo>
                  <a:cubicBezTo>
                    <a:pt x="208" y="2907"/>
                    <a:pt x="187" y="2928"/>
                    <a:pt x="160" y="2928"/>
                  </a:cubicBezTo>
                  <a:lnTo>
                    <a:pt x="144" y="2928"/>
                  </a:lnTo>
                  <a:cubicBezTo>
                    <a:pt x="118" y="2928"/>
                    <a:pt x="96" y="2907"/>
                    <a:pt x="96" y="2880"/>
                  </a:cubicBezTo>
                  <a:lnTo>
                    <a:pt x="96" y="2832"/>
                  </a:lnTo>
                  <a:lnTo>
                    <a:pt x="192" y="2832"/>
                  </a:lnTo>
                  <a:lnTo>
                    <a:pt x="192" y="2880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088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296"/>
                  </a:lnTo>
                  <a:lnTo>
                    <a:pt x="192" y="3360"/>
                  </a:lnTo>
                  <a:lnTo>
                    <a:pt x="192" y="3408"/>
                  </a:lnTo>
                  <a:lnTo>
                    <a:pt x="192" y="3456"/>
                  </a:lnTo>
                  <a:lnTo>
                    <a:pt x="192" y="3504"/>
                  </a:lnTo>
                  <a:lnTo>
                    <a:pt x="192" y="3552"/>
                  </a:lnTo>
                  <a:lnTo>
                    <a:pt x="192" y="3616"/>
                  </a:lnTo>
                  <a:cubicBezTo>
                    <a:pt x="192" y="3622"/>
                    <a:pt x="192" y="3627"/>
                    <a:pt x="190" y="3632"/>
                  </a:cubicBezTo>
                  <a:lnTo>
                    <a:pt x="174" y="3680"/>
                  </a:lnTo>
                  <a:lnTo>
                    <a:pt x="176" y="3664"/>
                  </a:lnTo>
                  <a:lnTo>
                    <a:pt x="176" y="3712"/>
                  </a:lnTo>
                  <a:lnTo>
                    <a:pt x="176" y="3760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68"/>
                  </a:lnTo>
                  <a:lnTo>
                    <a:pt x="176" y="4032"/>
                  </a:lnTo>
                  <a:lnTo>
                    <a:pt x="176" y="4080"/>
                  </a:lnTo>
                  <a:lnTo>
                    <a:pt x="176" y="4128"/>
                  </a:lnTo>
                  <a:lnTo>
                    <a:pt x="176" y="4176"/>
                  </a:lnTo>
                  <a:lnTo>
                    <a:pt x="176" y="4224"/>
                  </a:lnTo>
                  <a:lnTo>
                    <a:pt x="176" y="4288"/>
                  </a:lnTo>
                  <a:lnTo>
                    <a:pt x="176" y="4336"/>
                  </a:lnTo>
                  <a:lnTo>
                    <a:pt x="176" y="4384"/>
                  </a:lnTo>
                  <a:lnTo>
                    <a:pt x="176" y="4432"/>
                  </a:lnTo>
                  <a:lnTo>
                    <a:pt x="176" y="4496"/>
                  </a:lnTo>
                  <a:cubicBezTo>
                    <a:pt x="176" y="4523"/>
                    <a:pt x="155" y="4544"/>
                    <a:pt x="128" y="4544"/>
                  </a:cubicBezTo>
                  <a:lnTo>
                    <a:pt x="112" y="4544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592"/>
                  </a:lnTo>
                  <a:lnTo>
                    <a:pt x="160" y="4640"/>
                  </a:lnTo>
                  <a:lnTo>
                    <a:pt x="160" y="4704"/>
                  </a:lnTo>
                  <a:lnTo>
                    <a:pt x="160" y="4752"/>
                  </a:lnTo>
                  <a:lnTo>
                    <a:pt x="160" y="4800"/>
                  </a:lnTo>
                  <a:lnTo>
                    <a:pt x="160" y="4848"/>
                  </a:lnTo>
                  <a:lnTo>
                    <a:pt x="160" y="4896"/>
                  </a:lnTo>
                  <a:lnTo>
                    <a:pt x="160" y="4960"/>
                  </a:lnTo>
                  <a:lnTo>
                    <a:pt x="160" y="5008"/>
                  </a:lnTo>
                  <a:lnTo>
                    <a:pt x="160" y="5056"/>
                  </a:lnTo>
                  <a:lnTo>
                    <a:pt x="160" y="5104"/>
                  </a:lnTo>
                  <a:lnTo>
                    <a:pt x="160" y="5168"/>
                  </a:lnTo>
                  <a:cubicBezTo>
                    <a:pt x="160" y="5174"/>
                    <a:pt x="160" y="5179"/>
                    <a:pt x="158" y="5184"/>
                  </a:cubicBezTo>
                  <a:lnTo>
                    <a:pt x="142" y="5232"/>
                  </a:lnTo>
                  <a:lnTo>
                    <a:pt x="144" y="5216"/>
                  </a:lnTo>
                  <a:lnTo>
                    <a:pt x="144" y="5264"/>
                  </a:lnTo>
                  <a:lnTo>
                    <a:pt x="144" y="5312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72"/>
                  </a:lnTo>
                  <a:lnTo>
                    <a:pt x="144" y="5520"/>
                  </a:lnTo>
                  <a:lnTo>
                    <a:pt x="144" y="5584"/>
                  </a:lnTo>
                  <a:lnTo>
                    <a:pt x="144" y="5632"/>
                  </a:lnTo>
                  <a:lnTo>
                    <a:pt x="144" y="5680"/>
                  </a:lnTo>
                  <a:lnTo>
                    <a:pt x="144" y="5728"/>
                  </a:lnTo>
                  <a:lnTo>
                    <a:pt x="144" y="5776"/>
                  </a:lnTo>
                  <a:lnTo>
                    <a:pt x="144" y="5840"/>
                  </a:lnTo>
                  <a:lnTo>
                    <a:pt x="144" y="5888"/>
                  </a:lnTo>
                  <a:lnTo>
                    <a:pt x="144" y="5936"/>
                  </a:lnTo>
                  <a:cubicBezTo>
                    <a:pt x="144" y="5963"/>
                    <a:pt x="123" y="5984"/>
                    <a:pt x="96" y="5984"/>
                  </a:cubicBezTo>
                  <a:lnTo>
                    <a:pt x="80" y="5984"/>
                  </a:lnTo>
                  <a:lnTo>
                    <a:pt x="128" y="5936"/>
                  </a:lnTo>
                  <a:lnTo>
                    <a:pt x="128" y="5984"/>
                  </a:lnTo>
                  <a:lnTo>
                    <a:pt x="128" y="6048"/>
                  </a:lnTo>
                  <a:lnTo>
                    <a:pt x="128" y="6096"/>
                  </a:lnTo>
                  <a:lnTo>
                    <a:pt x="128" y="6144"/>
                  </a:lnTo>
                  <a:lnTo>
                    <a:pt x="128" y="6192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352"/>
                  </a:lnTo>
                  <a:lnTo>
                    <a:pt x="128" y="6400"/>
                  </a:lnTo>
                  <a:lnTo>
                    <a:pt x="128" y="6448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08"/>
                  </a:lnTo>
                  <a:lnTo>
                    <a:pt x="128" y="6656"/>
                  </a:lnTo>
                  <a:lnTo>
                    <a:pt x="128" y="6720"/>
                  </a:lnTo>
                  <a:lnTo>
                    <a:pt x="128" y="6768"/>
                  </a:lnTo>
                  <a:lnTo>
                    <a:pt x="128" y="6816"/>
                  </a:lnTo>
                  <a:lnTo>
                    <a:pt x="128" y="6864"/>
                  </a:lnTo>
                  <a:lnTo>
                    <a:pt x="128" y="6976"/>
                  </a:lnTo>
                  <a:cubicBezTo>
                    <a:pt x="128" y="6979"/>
                    <a:pt x="128" y="6982"/>
                    <a:pt x="128" y="6984"/>
                  </a:cubicBezTo>
                  <a:lnTo>
                    <a:pt x="112" y="7080"/>
                  </a:lnTo>
                  <a:lnTo>
                    <a:pt x="112" y="7072"/>
                  </a:lnTo>
                  <a:lnTo>
                    <a:pt x="112" y="7184"/>
                  </a:lnTo>
                  <a:lnTo>
                    <a:pt x="112" y="7280"/>
                  </a:lnTo>
                  <a:lnTo>
                    <a:pt x="112" y="7392"/>
                  </a:lnTo>
                  <a:lnTo>
                    <a:pt x="112" y="7488"/>
                  </a:lnTo>
                  <a:lnTo>
                    <a:pt x="112" y="7648"/>
                  </a:lnTo>
                  <a:lnTo>
                    <a:pt x="112" y="7744"/>
                  </a:lnTo>
                  <a:lnTo>
                    <a:pt x="112" y="7856"/>
                  </a:lnTo>
                  <a:lnTo>
                    <a:pt x="112" y="7952"/>
                  </a:lnTo>
                  <a:lnTo>
                    <a:pt x="112" y="8064"/>
                  </a:lnTo>
                  <a:lnTo>
                    <a:pt x="112" y="8160"/>
                  </a:lnTo>
                  <a:lnTo>
                    <a:pt x="112" y="8208"/>
                  </a:lnTo>
                  <a:lnTo>
                    <a:pt x="112" y="8320"/>
                  </a:lnTo>
                  <a:lnTo>
                    <a:pt x="112" y="8416"/>
                  </a:lnTo>
                  <a:lnTo>
                    <a:pt x="112" y="8528"/>
                  </a:lnTo>
                  <a:lnTo>
                    <a:pt x="112" y="8624"/>
                  </a:lnTo>
                  <a:lnTo>
                    <a:pt x="112" y="8736"/>
                  </a:lnTo>
                  <a:lnTo>
                    <a:pt x="112" y="8832"/>
                  </a:lnTo>
                  <a:lnTo>
                    <a:pt x="112" y="8944"/>
                  </a:lnTo>
                  <a:lnTo>
                    <a:pt x="112" y="9040"/>
                  </a:lnTo>
                  <a:lnTo>
                    <a:pt x="112" y="9152"/>
                  </a:lnTo>
                  <a:lnTo>
                    <a:pt x="112" y="9248"/>
                  </a:lnTo>
                  <a:lnTo>
                    <a:pt x="112" y="9360"/>
                  </a:lnTo>
                  <a:lnTo>
                    <a:pt x="112" y="9504"/>
                  </a:lnTo>
                  <a:lnTo>
                    <a:pt x="112" y="9616"/>
                  </a:lnTo>
                  <a:lnTo>
                    <a:pt x="112" y="9664"/>
                  </a:lnTo>
                  <a:lnTo>
                    <a:pt x="112" y="9760"/>
                  </a:lnTo>
                  <a:lnTo>
                    <a:pt x="112" y="9824"/>
                  </a:lnTo>
                  <a:lnTo>
                    <a:pt x="112" y="9920"/>
                  </a:lnTo>
                  <a:cubicBezTo>
                    <a:pt x="112" y="9926"/>
                    <a:pt x="112" y="9931"/>
                    <a:pt x="110" y="9936"/>
                  </a:cubicBezTo>
                  <a:lnTo>
                    <a:pt x="94" y="9984"/>
                  </a:lnTo>
                  <a:lnTo>
                    <a:pt x="96" y="9968"/>
                  </a:lnTo>
                  <a:lnTo>
                    <a:pt x="96" y="10080"/>
                  </a:lnTo>
                  <a:lnTo>
                    <a:pt x="96" y="10176"/>
                  </a:lnTo>
                  <a:lnTo>
                    <a:pt x="96" y="10224"/>
                  </a:lnTo>
                  <a:lnTo>
                    <a:pt x="96" y="10336"/>
                  </a:lnTo>
                  <a:lnTo>
                    <a:pt x="96" y="10384"/>
                  </a:lnTo>
                  <a:lnTo>
                    <a:pt x="96" y="10432"/>
                  </a:lnTo>
                  <a:lnTo>
                    <a:pt x="96" y="10496"/>
                  </a:lnTo>
                  <a:lnTo>
                    <a:pt x="96" y="10544"/>
                  </a:lnTo>
                  <a:lnTo>
                    <a:pt x="96" y="10640"/>
                  </a:lnTo>
                  <a:lnTo>
                    <a:pt x="96" y="10752"/>
                  </a:lnTo>
                  <a:lnTo>
                    <a:pt x="96" y="10800"/>
                  </a:lnTo>
                  <a:lnTo>
                    <a:pt x="96" y="10848"/>
                  </a:lnTo>
                  <a:cubicBezTo>
                    <a:pt x="96" y="10875"/>
                    <a:pt x="75" y="10896"/>
                    <a:pt x="48" y="10896"/>
                  </a:cubicBezTo>
                  <a:cubicBezTo>
                    <a:pt x="22" y="10896"/>
                    <a:pt x="0" y="10875"/>
                    <a:pt x="0" y="1084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1" name="Freeform 63"/>
            <p:cNvSpPr>
              <a:spLocks/>
            </p:cNvSpPr>
            <p:nvPr/>
          </p:nvSpPr>
          <p:spPr bwMode="auto">
            <a:xfrm>
              <a:off x="3908869" y="3882957"/>
              <a:ext cx="31632" cy="249412"/>
            </a:xfrm>
            <a:custGeom>
              <a:avLst/>
              <a:gdLst>
                <a:gd name="T0" fmla="*/ 16 w 512"/>
                <a:gd name="T1" fmla="*/ 2480 h 2688"/>
                <a:gd name="T2" fmla="*/ 128 w 512"/>
                <a:gd name="T3" fmla="*/ 2112 h 2688"/>
                <a:gd name="T4" fmla="*/ 96 w 512"/>
                <a:gd name="T5" fmla="*/ 1856 h 2688"/>
                <a:gd name="T6" fmla="*/ 64 w 512"/>
                <a:gd name="T7" fmla="*/ 1696 h 2688"/>
                <a:gd name="T8" fmla="*/ 80 w 512"/>
                <a:gd name="T9" fmla="*/ 1440 h 2688"/>
                <a:gd name="T10" fmla="*/ 96 w 512"/>
                <a:gd name="T11" fmla="*/ 1184 h 2688"/>
                <a:gd name="T12" fmla="*/ 160 w 512"/>
                <a:gd name="T13" fmla="*/ 928 h 2688"/>
                <a:gd name="T14" fmla="*/ 128 w 512"/>
                <a:gd name="T15" fmla="*/ 976 h 2688"/>
                <a:gd name="T16" fmla="*/ 240 w 512"/>
                <a:gd name="T17" fmla="*/ 816 h 2688"/>
                <a:gd name="T18" fmla="*/ 192 w 512"/>
                <a:gd name="T19" fmla="*/ 720 h 2688"/>
                <a:gd name="T20" fmla="*/ 256 w 512"/>
                <a:gd name="T21" fmla="*/ 672 h 2688"/>
                <a:gd name="T22" fmla="*/ 224 w 512"/>
                <a:gd name="T23" fmla="*/ 624 h 2688"/>
                <a:gd name="T24" fmla="*/ 224 w 512"/>
                <a:gd name="T25" fmla="*/ 624 h 2688"/>
                <a:gd name="T26" fmla="*/ 224 w 512"/>
                <a:gd name="T27" fmla="*/ 624 h 2688"/>
                <a:gd name="T28" fmla="*/ 192 w 512"/>
                <a:gd name="T29" fmla="*/ 672 h 2688"/>
                <a:gd name="T30" fmla="*/ 304 w 512"/>
                <a:gd name="T31" fmla="*/ 512 h 2688"/>
                <a:gd name="T32" fmla="*/ 208 w 512"/>
                <a:gd name="T33" fmla="*/ 416 h 2688"/>
                <a:gd name="T34" fmla="*/ 272 w 512"/>
                <a:gd name="T35" fmla="*/ 464 h 2688"/>
                <a:gd name="T36" fmla="*/ 272 w 512"/>
                <a:gd name="T37" fmla="*/ 368 h 2688"/>
                <a:gd name="T38" fmla="*/ 336 w 512"/>
                <a:gd name="T39" fmla="*/ 416 h 2688"/>
                <a:gd name="T40" fmla="*/ 352 w 512"/>
                <a:gd name="T41" fmla="*/ 352 h 2688"/>
                <a:gd name="T42" fmla="*/ 352 w 512"/>
                <a:gd name="T43" fmla="*/ 352 h 2688"/>
                <a:gd name="T44" fmla="*/ 320 w 512"/>
                <a:gd name="T45" fmla="*/ 208 h 2688"/>
                <a:gd name="T46" fmla="*/ 400 w 512"/>
                <a:gd name="T47" fmla="*/ 96 h 2688"/>
                <a:gd name="T48" fmla="*/ 400 w 512"/>
                <a:gd name="T49" fmla="*/ 96 h 2688"/>
                <a:gd name="T50" fmla="*/ 416 w 512"/>
                <a:gd name="T51" fmla="*/ 48 h 2688"/>
                <a:gd name="T52" fmla="*/ 432 w 512"/>
                <a:gd name="T53" fmla="*/ 208 h 2688"/>
                <a:gd name="T54" fmla="*/ 400 w 512"/>
                <a:gd name="T55" fmla="*/ 160 h 2688"/>
                <a:gd name="T56" fmla="*/ 393 w 512"/>
                <a:gd name="T57" fmla="*/ 161 h 2688"/>
                <a:gd name="T58" fmla="*/ 464 w 512"/>
                <a:gd name="T59" fmla="*/ 416 h 2688"/>
                <a:gd name="T60" fmla="*/ 480 w 512"/>
                <a:gd name="T61" fmla="*/ 352 h 2688"/>
                <a:gd name="T62" fmla="*/ 480 w 512"/>
                <a:gd name="T63" fmla="*/ 352 h 2688"/>
                <a:gd name="T64" fmla="*/ 496 w 512"/>
                <a:gd name="T65" fmla="*/ 512 h 2688"/>
                <a:gd name="T66" fmla="*/ 512 w 512"/>
                <a:gd name="T67" fmla="*/ 1488 h 2688"/>
                <a:gd name="T68" fmla="*/ 416 w 512"/>
                <a:gd name="T69" fmla="*/ 2640 h 2688"/>
                <a:gd name="T70" fmla="*/ 416 w 512"/>
                <a:gd name="T71" fmla="*/ 1296 h 2688"/>
                <a:gd name="T72" fmla="*/ 496 w 512"/>
                <a:gd name="T73" fmla="*/ 560 h 2688"/>
                <a:gd name="T74" fmla="*/ 384 w 512"/>
                <a:gd name="T75" fmla="*/ 352 h 2688"/>
                <a:gd name="T76" fmla="*/ 464 w 512"/>
                <a:gd name="T77" fmla="*/ 416 h 2688"/>
                <a:gd name="T78" fmla="*/ 448 w 512"/>
                <a:gd name="T79" fmla="*/ 256 h 2688"/>
                <a:gd name="T80" fmla="*/ 336 w 512"/>
                <a:gd name="T81" fmla="*/ 208 h 2688"/>
                <a:gd name="T82" fmla="*/ 416 w 512"/>
                <a:gd name="T83" fmla="*/ 96 h 2688"/>
                <a:gd name="T84" fmla="*/ 304 w 512"/>
                <a:gd name="T85" fmla="*/ 48 h 2688"/>
                <a:gd name="T86" fmla="*/ 336 w 512"/>
                <a:gd name="T87" fmla="*/ 144 h 2688"/>
                <a:gd name="T88" fmla="*/ 368 w 512"/>
                <a:gd name="T89" fmla="*/ 352 h 2688"/>
                <a:gd name="T90" fmla="*/ 256 w 512"/>
                <a:gd name="T91" fmla="*/ 416 h 2688"/>
                <a:gd name="T92" fmla="*/ 336 w 512"/>
                <a:gd name="T93" fmla="*/ 352 h 2688"/>
                <a:gd name="T94" fmla="*/ 224 w 512"/>
                <a:gd name="T95" fmla="*/ 416 h 2688"/>
                <a:gd name="T96" fmla="*/ 304 w 512"/>
                <a:gd name="T97" fmla="*/ 352 h 2688"/>
                <a:gd name="T98" fmla="*/ 304 w 512"/>
                <a:gd name="T99" fmla="*/ 560 h 2688"/>
                <a:gd name="T100" fmla="*/ 288 w 512"/>
                <a:gd name="T101" fmla="*/ 672 h 2688"/>
                <a:gd name="T102" fmla="*/ 176 w 512"/>
                <a:gd name="T103" fmla="*/ 720 h 2688"/>
                <a:gd name="T104" fmla="*/ 256 w 512"/>
                <a:gd name="T105" fmla="*/ 672 h 2688"/>
                <a:gd name="T106" fmla="*/ 256 w 512"/>
                <a:gd name="T107" fmla="*/ 672 h 2688"/>
                <a:gd name="T108" fmla="*/ 144 w 512"/>
                <a:gd name="T109" fmla="*/ 880 h 2688"/>
                <a:gd name="T110" fmla="*/ 224 w 512"/>
                <a:gd name="T111" fmla="*/ 1024 h 2688"/>
                <a:gd name="T112" fmla="*/ 208 w 512"/>
                <a:gd name="T113" fmla="*/ 1136 h 2688"/>
                <a:gd name="T114" fmla="*/ 128 w 512"/>
                <a:gd name="T115" fmla="*/ 1392 h 2688"/>
                <a:gd name="T116" fmla="*/ 112 w 512"/>
                <a:gd name="T117" fmla="*/ 1696 h 2688"/>
                <a:gd name="T118" fmla="*/ 144 w 512"/>
                <a:gd name="T119" fmla="*/ 1904 h 2688"/>
                <a:gd name="T120" fmla="*/ 128 w 512"/>
                <a:gd name="T121" fmla="*/ 2176 h 2688"/>
                <a:gd name="T122" fmla="*/ 112 w 512"/>
                <a:gd name="T123" fmla="*/ 2432 h 2688"/>
                <a:gd name="T124" fmla="*/ 0 w 512"/>
                <a:gd name="T125" fmla="*/ 2640 h 2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2" h="2688">
                  <a:moveTo>
                    <a:pt x="0" y="2640"/>
                  </a:moveTo>
                  <a:lnTo>
                    <a:pt x="0" y="2576"/>
                  </a:lnTo>
                  <a:cubicBezTo>
                    <a:pt x="0" y="2550"/>
                    <a:pt x="22" y="2528"/>
                    <a:pt x="48" y="2528"/>
                  </a:cubicBezTo>
                  <a:cubicBezTo>
                    <a:pt x="75" y="2528"/>
                    <a:pt x="96" y="2550"/>
                    <a:pt x="96" y="2576"/>
                  </a:cubicBezTo>
                  <a:lnTo>
                    <a:pt x="96" y="2640"/>
                  </a:lnTo>
                  <a:cubicBezTo>
                    <a:pt x="96" y="2667"/>
                    <a:pt x="75" y="2688"/>
                    <a:pt x="48" y="2688"/>
                  </a:cubicBezTo>
                  <a:cubicBezTo>
                    <a:pt x="22" y="2688"/>
                    <a:pt x="0" y="2667"/>
                    <a:pt x="0" y="2640"/>
                  </a:cubicBezTo>
                  <a:lnTo>
                    <a:pt x="0" y="2576"/>
                  </a:lnTo>
                  <a:cubicBezTo>
                    <a:pt x="0" y="2571"/>
                    <a:pt x="1" y="2566"/>
                    <a:pt x="3" y="2561"/>
                  </a:cubicBezTo>
                  <a:lnTo>
                    <a:pt x="19" y="2513"/>
                  </a:lnTo>
                  <a:lnTo>
                    <a:pt x="16" y="2528"/>
                  </a:lnTo>
                  <a:lnTo>
                    <a:pt x="16" y="2480"/>
                  </a:lnTo>
                  <a:lnTo>
                    <a:pt x="16" y="2432"/>
                  </a:lnTo>
                  <a:lnTo>
                    <a:pt x="16" y="2368"/>
                  </a:lnTo>
                  <a:lnTo>
                    <a:pt x="16" y="2320"/>
                  </a:lnTo>
                  <a:lnTo>
                    <a:pt x="16" y="2272"/>
                  </a:lnTo>
                  <a:cubicBezTo>
                    <a:pt x="16" y="2246"/>
                    <a:pt x="38" y="2224"/>
                    <a:pt x="64" y="2224"/>
                  </a:cubicBezTo>
                  <a:lnTo>
                    <a:pt x="80" y="2224"/>
                  </a:lnTo>
                  <a:lnTo>
                    <a:pt x="32" y="2272"/>
                  </a:lnTo>
                  <a:lnTo>
                    <a:pt x="32" y="2224"/>
                  </a:lnTo>
                  <a:lnTo>
                    <a:pt x="32" y="2176"/>
                  </a:lnTo>
                  <a:lnTo>
                    <a:pt x="32" y="2112"/>
                  </a:lnTo>
                  <a:cubicBezTo>
                    <a:pt x="32" y="2086"/>
                    <a:pt x="54" y="2064"/>
                    <a:pt x="80" y="2064"/>
                  </a:cubicBezTo>
                  <a:cubicBezTo>
                    <a:pt x="107" y="2064"/>
                    <a:pt x="128" y="2086"/>
                    <a:pt x="128" y="2112"/>
                  </a:cubicBezTo>
                  <a:lnTo>
                    <a:pt x="128" y="2176"/>
                  </a:lnTo>
                  <a:cubicBezTo>
                    <a:pt x="128" y="2203"/>
                    <a:pt x="107" y="2224"/>
                    <a:pt x="80" y="2224"/>
                  </a:cubicBezTo>
                  <a:cubicBezTo>
                    <a:pt x="54" y="2224"/>
                    <a:pt x="32" y="2203"/>
                    <a:pt x="32" y="2176"/>
                  </a:cubicBezTo>
                  <a:lnTo>
                    <a:pt x="32" y="2112"/>
                  </a:lnTo>
                  <a:lnTo>
                    <a:pt x="32" y="2064"/>
                  </a:lnTo>
                  <a:lnTo>
                    <a:pt x="32" y="2016"/>
                  </a:lnTo>
                  <a:lnTo>
                    <a:pt x="32" y="1968"/>
                  </a:lnTo>
                  <a:cubicBezTo>
                    <a:pt x="32" y="1942"/>
                    <a:pt x="54" y="1920"/>
                    <a:pt x="80" y="1920"/>
                  </a:cubicBezTo>
                  <a:lnTo>
                    <a:pt x="96" y="1920"/>
                  </a:lnTo>
                  <a:lnTo>
                    <a:pt x="48" y="1968"/>
                  </a:lnTo>
                  <a:lnTo>
                    <a:pt x="48" y="1904"/>
                  </a:lnTo>
                  <a:cubicBezTo>
                    <a:pt x="48" y="1878"/>
                    <a:pt x="70" y="1856"/>
                    <a:pt x="96" y="1856"/>
                  </a:cubicBezTo>
                  <a:cubicBezTo>
                    <a:pt x="123" y="1856"/>
                    <a:pt x="144" y="1878"/>
                    <a:pt x="144" y="1904"/>
                  </a:cubicBezTo>
                  <a:lnTo>
                    <a:pt x="144" y="1968"/>
                  </a:lnTo>
                  <a:cubicBezTo>
                    <a:pt x="144" y="1995"/>
                    <a:pt x="123" y="2016"/>
                    <a:pt x="96" y="2016"/>
                  </a:cubicBezTo>
                  <a:cubicBezTo>
                    <a:pt x="70" y="2016"/>
                    <a:pt x="48" y="1995"/>
                    <a:pt x="48" y="1968"/>
                  </a:cubicBezTo>
                  <a:lnTo>
                    <a:pt x="48" y="1904"/>
                  </a:lnTo>
                  <a:lnTo>
                    <a:pt x="48" y="1856"/>
                  </a:lnTo>
                  <a:lnTo>
                    <a:pt x="48" y="1808"/>
                  </a:lnTo>
                  <a:cubicBezTo>
                    <a:pt x="48" y="1782"/>
                    <a:pt x="70" y="1760"/>
                    <a:pt x="96" y="1760"/>
                  </a:cubicBezTo>
                  <a:lnTo>
                    <a:pt x="112" y="1760"/>
                  </a:lnTo>
                  <a:lnTo>
                    <a:pt x="64" y="1808"/>
                  </a:lnTo>
                  <a:lnTo>
                    <a:pt x="64" y="1760"/>
                  </a:lnTo>
                  <a:lnTo>
                    <a:pt x="64" y="1696"/>
                  </a:lnTo>
                  <a:lnTo>
                    <a:pt x="64" y="1648"/>
                  </a:lnTo>
                  <a:lnTo>
                    <a:pt x="64" y="1600"/>
                  </a:lnTo>
                  <a:cubicBezTo>
                    <a:pt x="64" y="1574"/>
                    <a:pt x="86" y="1552"/>
                    <a:pt x="112" y="1552"/>
                  </a:cubicBezTo>
                  <a:cubicBezTo>
                    <a:pt x="139" y="1552"/>
                    <a:pt x="160" y="1574"/>
                    <a:pt x="160" y="1600"/>
                  </a:cubicBezTo>
                  <a:lnTo>
                    <a:pt x="160" y="1648"/>
                  </a:lnTo>
                  <a:lnTo>
                    <a:pt x="112" y="1600"/>
                  </a:lnTo>
                  <a:lnTo>
                    <a:pt x="128" y="1600"/>
                  </a:lnTo>
                  <a:lnTo>
                    <a:pt x="80" y="1648"/>
                  </a:lnTo>
                  <a:lnTo>
                    <a:pt x="80" y="1600"/>
                  </a:lnTo>
                  <a:lnTo>
                    <a:pt x="80" y="1552"/>
                  </a:lnTo>
                  <a:lnTo>
                    <a:pt x="80" y="1488"/>
                  </a:lnTo>
                  <a:lnTo>
                    <a:pt x="80" y="1440"/>
                  </a:lnTo>
                  <a:lnTo>
                    <a:pt x="80" y="1392"/>
                  </a:lnTo>
                  <a:lnTo>
                    <a:pt x="80" y="1344"/>
                  </a:lnTo>
                  <a:lnTo>
                    <a:pt x="80" y="1296"/>
                  </a:lnTo>
                  <a:cubicBezTo>
                    <a:pt x="80" y="1270"/>
                    <a:pt x="102" y="1248"/>
                    <a:pt x="128" y="1248"/>
                  </a:cubicBezTo>
                  <a:cubicBezTo>
                    <a:pt x="155" y="1248"/>
                    <a:pt x="176" y="1270"/>
                    <a:pt x="176" y="1296"/>
                  </a:cubicBezTo>
                  <a:lnTo>
                    <a:pt x="176" y="1344"/>
                  </a:lnTo>
                  <a:lnTo>
                    <a:pt x="128" y="1296"/>
                  </a:lnTo>
                  <a:lnTo>
                    <a:pt x="144" y="1296"/>
                  </a:lnTo>
                  <a:lnTo>
                    <a:pt x="96" y="1344"/>
                  </a:lnTo>
                  <a:lnTo>
                    <a:pt x="96" y="1296"/>
                  </a:lnTo>
                  <a:lnTo>
                    <a:pt x="96" y="1232"/>
                  </a:lnTo>
                  <a:lnTo>
                    <a:pt x="96" y="1184"/>
                  </a:lnTo>
                  <a:lnTo>
                    <a:pt x="96" y="1136"/>
                  </a:lnTo>
                  <a:cubicBezTo>
                    <a:pt x="96" y="1110"/>
                    <a:pt x="118" y="1088"/>
                    <a:pt x="144" y="1088"/>
                  </a:cubicBezTo>
                  <a:cubicBezTo>
                    <a:pt x="171" y="1088"/>
                    <a:pt x="192" y="1110"/>
                    <a:pt x="192" y="1136"/>
                  </a:cubicBezTo>
                  <a:lnTo>
                    <a:pt x="192" y="1184"/>
                  </a:lnTo>
                  <a:lnTo>
                    <a:pt x="144" y="1136"/>
                  </a:lnTo>
                  <a:lnTo>
                    <a:pt x="160" y="1136"/>
                  </a:lnTo>
                  <a:lnTo>
                    <a:pt x="112" y="1184"/>
                  </a:lnTo>
                  <a:lnTo>
                    <a:pt x="112" y="1136"/>
                  </a:lnTo>
                  <a:lnTo>
                    <a:pt x="112" y="1088"/>
                  </a:lnTo>
                  <a:lnTo>
                    <a:pt x="112" y="1024"/>
                  </a:lnTo>
                  <a:lnTo>
                    <a:pt x="112" y="976"/>
                  </a:lnTo>
                  <a:cubicBezTo>
                    <a:pt x="112" y="950"/>
                    <a:pt x="134" y="928"/>
                    <a:pt x="160" y="928"/>
                  </a:cubicBezTo>
                  <a:cubicBezTo>
                    <a:pt x="187" y="928"/>
                    <a:pt x="208" y="950"/>
                    <a:pt x="208" y="976"/>
                  </a:cubicBezTo>
                  <a:lnTo>
                    <a:pt x="208" y="1024"/>
                  </a:lnTo>
                  <a:cubicBezTo>
                    <a:pt x="208" y="1051"/>
                    <a:pt x="187" y="1072"/>
                    <a:pt x="160" y="1072"/>
                  </a:cubicBezTo>
                  <a:cubicBezTo>
                    <a:pt x="134" y="1072"/>
                    <a:pt x="112" y="1051"/>
                    <a:pt x="112" y="1024"/>
                  </a:cubicBezTo>
                  <a:lnTo>
                    <a:pt x="112" y="976"/>
                  </a:lnTo>
                  <a:cubicBezTo>
                    <a:pt x="112" y="950"/>
                    <a:pt x="134" y="928"/>
                    <a:pt x="160" y="928"/>
                  </a:cubicBezTo>
                  <a:lnTo>
                    <a:pt x="176" y="928"/>
                  </a:lnTo>
                  <a:cubicBezTo>
                    <a:pt x="203" y="928"/>
                    <a:pt x="224" y="950"/>
                    <a:pt x="224" y="976"/>
                  </a:cubicBezTo>
                  <a:lnTo>
                    <a:pt x="224" y="1024"/>
                  </a:lnTo>
                  <a:cubicBezTo>
                    <a:pt x="224" y="1051"/>
                    <a:pt x="203" y="1072"/>
                    <a:pt x="176" y="1072"/>
                  </a:cubicBezTo>
                  <a:cubicBezTo>
                    <a:pt x="150" y="1072"/>
                    <a:pt x="128" y="1051"/>
                    <a:pt x="128" y="1024"/>
                  </a:cubicBezTo>
                  <a:lnTo>
                    <a:pt x="128" y="976"/>
                  </a:lnTo>
                  <a:lnTo>
                    <a:pt x="128" y="928"/>
                  </a:lnTo>
                  <a:lnTo>
                    <a:pt x="128" y="880"/>
                  </a:lnTo>
                  <a:lnTo>
                    <a:pt x="128" y="816"/>
                  </a:lnTo>
                  <a:cubicBezTo>
                    <a:pt x="128" y="790"/>
                    <a:pt x="150" y="768"/>
                    <a:pt x="176" y="768"/>
                  </a:cubicBezTo>
                  <a:cubicBezTo>
                    <a:pt x="203" y="768"/>
                    <a:pt x="224" y="790"/>
                    <a:pt x="224" y="816"/>
                  </a:cubicBezTo>
                  <a:lnTo>
                    <a:pt x="224" y="880"/>
                  </a:lnTo>
                  <a:lnTo>
                    <a:pt x="176" y="832"/>
                  </a:lnTo>
                  <a:lnTo>
                    <a:pt x="192" y="832"/>
                  </a:lnTo>
                  <a:lnTo>
                    <a:pt x="144" y="880"/>
                  </a:lnTo>
                  <a:lnTo>
                    <a:pt x="144" y="816"/>
                  </a:lnTo>
                  <a:cubicBezTo>
                    <a:pt x="144" y="790"/>
                    <a:pt x="166" y="768"/>
                    <a:pt x="192" y="768"/>
                  </a:cubicBezTo>
                  <a:cubicBezTo>
                    <a:pt x="219" y="768"/>
                    <a:pt x="240" y="790"/>
                    <a:pt x="240" y="816"/>
                  </a:cubicBezTo>
                  <a:lnTo>
                    <a:pt x="240" y="880"/>
                  </a:lnTo>
                  <a:cubicBezTo>
                    <a:pt x="240" y="907"/>
                    <a:pt x="219" y="928"/>
                    <a:pt x="192" y="928"/>
                  </a:cubicBezTo>
                  <a:cubicBezTo>
                    <a:pt x="166" y="928"/>
                    <a:pt x="144" y="907"/>
                    <a:pt x="144" y="880"/>
                  </a:cubicBezTo>
                  <a:lnTo>
                    <a:pt x="144" y="816"/>
                  </a:lnTo>
                  <a:cubicBezTo>
                    <a:pt x="144" y="790"/>
                    <a:pt x="166" y="768"/>
                    <a:pt x="192" y="768"/>
                  </a:cubicBezTo>
                  <a:cubicBezTo>
                    <a:pt x="219" y="768"/>
                    <a:pt x="240" y="790"/>
                    <a:pt x="240" y="816"/>
                  </a:cubicBezTo>
                  <a:lnTo>
                    <a:pt x="240" y="880"/>
                  </a:lnTo>
                  <a:cubicBezTo>
                    <a:pt x="240" y="907"/>
                    <a:pt x="219" y="928"/>
                    <a:pt x="192" y="928"/>
                  </a:cubicBezTo>
                  <a:cubicBezTo>
                    <a:pt x="166" y="928"/>
                    <a:pt x="144" y="907"/>
                    <a:pt x="144" y="880"/>
                  </a:cubicBezTo>
                  <a:lnTo>
                    <a:pt x="144" y="816"/>
                  </a:lnTo>
                  <a:lnTo>
                    <a:pt x="144" y="768"/>
                  </a:lnTo>
                  <a:cubicBezTo>
                    <a:pt x="144" y="742"/>
                    <a:pt x="166" y="720"/>
                    <a:pt x="192" y="720"/>
                  </a:cubicBezTo>
                  <a:lnTo>
                    <a:pt x="208" y="720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cubicBezTo>
                    <a:pt x="256" y="747"/>
                    <a:pt x="235" y="768"/>
                    <a:pt x="208" y="768"/>
                  </a:cubicBez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cubicBezTo>
                    <a:pt x="256" y="747"/>
                    <a:pt x="235" y="768"/>
                    <a:pt x="208" y="768"/>
                  </a:cubicBez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cubicBezTo>
                    <a:pt x="235" y="624"/>
                    <a:pt x="256" y="646"/>
                    <a:pt x="256" y="672"/>
                  </a:cubicBezTo>
                  <a:lnTo>
                    <a:pt x="256" y="720"/>
                  </a:lnTo>
                  <a:cubicBezTo>
                    <a:pt x="256" y="747"/>
                    <a:pt x="235" y="768"/>
                    <a:pt x="208" y="768"/>
                  </a:cubicBezTo>
                  <a:cubicBezTo>
                    <a:pt x="182" y="768"/>
                    <a:pt x="160" y="747"/>
                    <a:pt x="160" y="720"/>
                  </a:cubicBezTo>
                  <a:lnTo>
                    <a:pt x="160" y="672"/>
                  </a:lnTo>
                  <a:cubicBezTo>
                    <a:pt x="160" y="646"/>
                    <a:pt x="182" y="624"/>
                    <a:pt x="208" y="624"/>
                  </a:cubicBezTo>
                  <a:lnTo>
                    <a:pt x="224" y="624"/>
                  </a:ln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cubicBezTo>
                    <a:pt x="176" y="646"/>
                    <a:pt x="198" y="624"/>
                    <a:pt x="224" y="624"/>
                  </a:cubicBezTo>
                  <a:cubicBezTo>
                    <a:pt x="251" y="624"/>
                    <a:pt x="272" y="646"/>
                    <a:pt x="272" y="672"/>
                  </a:cubicBezTo>
                  <a:lnTo>
                    <a:pt x="272" y="720"/>
                  </a:lnTo>
                  <a:lnTo>
                    <a:pt x="224" y="672"/>
                  </a:lnTo>
                  <a:lnTo>
                    <a:pt x="240" y="672"/>
                  </a:lnTo>
                  <a:lnTo>
                    <a:pt x="192" y="720"/>
                  </a:lnTo>
                  <a:lnTo>
                    <a:pt x="192" y="672"/>
                  </a:lnTo>
                  <a:cubicBezTo>
                    <a:pt x="192" y="646"/>
                    <a:pt x="214" y="624"/>
                    <a:pt x="240" y="624"/>
                  </a:cubicBezTo>
                  <a:cubicBezTo>
                    <a:pt x="267" y="624"/>
                    <a:pt x="288" y="646"/>
                    <a:pt x="288" y="672"/>
                  </a:cubicBezTo>
                  <a:lnTo>
                    <a:pt x="288" y="720"/>
                  </a:lnTo>
                  <a:cubicBezTo>
                    <a:pt x="288" y="747"/>
                    <a:pt x="267" y="768"/>
                    <a:pt x="240" y="768"/>
                  </a:cubicBezTo>
                  <a:cubicBezTo>
                    <a:pt x="214" y="768"/>
                    <a:pt x="192" y="747"/>
                    <a:pt x="192" y="720"/>
                  </a:cubicBezTo>
                  <a:lnTo>
                    <a:pt x="192" y="672"/>
                  </a:lnTo>
                  <a:lnTo>
                    <a:pt x="192" y="624"/>
                  </a:lnTo>
                  <a:lnTo>
                    <a:pt x="192" y="560"/>
                  </a:lnTo>
                  <a:lnTo>
                    <a:pt x="192" y="512"/>
                  </a:lnTo>
                  <a:cubicBezTo>
                    <a:pt x="192" y="486"/>
                    <a:pt x="214" y="464"/>
                    <a:pt x="240" y="464"/>
                  </a:cubicBezTo>
                  <a:cubicBezTo>
                    <a:pt x="267" y="464"/>
                    <a:pt x="288" y="486"/>
                    <a:pt x="288" y="512"/>
                  </a:cubicBezTo>
                  <a:lnTo>
                    <a:pt x="288" y="560"/>
                  </a:lnTo>
                  <a:lnTo>
                    <a:pt x="240" y="512"/>
                  </a:lnTo>
                  <a:lnTo>
                    <a:pt x="256" y="512"/>
                  </a:lnTo>
                  <a:lnTo>
                    <a:pt x="208" y="560"/>
                  </a:lnTo>
                  <a:lnTo>
                    <a:pt x="208" y="512"/>
                  </a:lnTo>
                  <a:cubicBezTo>
                    <a:pt x="208" y="486"/>
                    <a:pt x="230" y="464"/>
                    <a:pt x="256" y="464"/>
                  </a:cubicBezTo>
                  <a:cubicBezTo>
                    <a:pt x="283" y="464"/>
                    <a:pt x="304" y="486"/>
                    <a:pt x="304" y="512"/>
                  </a:cubicBezTo>
                  <a:lnTo>
                    <a:pt x="304" y="560"/>
                  </a:lnTo>
                  <a:cubicBezTo>
                    <a:pt x="304" y="587"/>
                    <a:pt x="283" y="608"/>
                    <a:pt x="256" y="608"/>
                  </a:cubicBezTo>
                  <a:cubicBezTo>
                    <a:pt x="230" y="608"/>
                    <a:pt x="208" y="587"/>
                    <a:pt x="208" y="560"/>
                  </a:cubicBezTo>
                  <a:lnTo>
                    <a:pt x="208" y="512"/>
                  </a:lnTo>
                  <a:lnTo>
                    <a:pt x="208" y="464"/>
                  </a:lnTo>
                  <a:lnTo>
                    <a:pt x="208" y="416"/>
                  </a:ln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lnTo>
                    <a:pt x="272" y="304"/>
                  </a:ln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lnTo>
                    <a:pt x="272" y="368"/>
                  </a:lnTo>
                  <a:lnTo>
                    <a:pt x="288" y="368"/>
                  </a:lnTo>
                  <a:lnTo>
                    <a:pt x="240" y="416"/>
                  </a:ln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cubicBezTo>
                    <a:pt x="315" y="304"/>
                    <a:pt x="336" y="326"/>
                    <a:pt x="336" y="352"/>
                  </a:cubicBez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cubicBezTo>
                    <a:pt x="315" y="304"/>
                    <a:pt x="336" y="326"/>
                    <a:pt x="336" y="352"/>
                  </a:cubicBez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cubicBezTo>
                    <a:pt x="262" y="464"/>
                    <a:pt x="240" y="443"/>
                    <a:pt x="240" y="416"/>
                  </a:cubicBez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cubicBezTo>
                    <a:pt x="315" y="304"/>
                    <a:pt x="336" y="326"/>
                    <a:pt x="336" y="352"/>
                  </a:cubicBezTo>
                  <a:lnTo>
                    <a:pt x="336" y="416"/>
                  </a:lnTo>
                  <a:lnTo>
                    <a:pt x="288" y="368"/>
                  </a:lnTo>
                  <a:lnTo>
                    <a:pt x="304" y="368"/>
                  </a:lnTo>
                  <a:lnTo>
                    <a:pt x="256" y="416"/>
                  </a:ln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lnTo>
                    <a:pt x="304" y="368"/>
                  </a:lnTo>
                  <a:lnTo>
                    <a:pt x="320" y="368"/>
                  </a:lnTo>
                  <a:lnTo>
                    <a:pt x="272" y="416"/>
                  </a:lnTo>
                  <a:lnTo>
                    <a:pt x="272" y="352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208"/>
                  </a:lnTo>
                  <a:cubicBezTo>
                    <a:pt x="272" y="182"/>
                    <a:pt x="294" y="160"/>
                    <a:pt x="320" y="160"/>
                  </a:cubicBezTo>
                  <a:cubicBezTo>
                    <a:pt x="347" y="160"/>
                    <a:pt x="368" y="182"/>
                    <a:pt x="368" y="208"/>
                  </a:cubicBez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288" y="144"/>
                  </a:lnTo>
                  <a:lnTo>
                    <a:pt x="288" y="96"/>
                  </a:lnTo>
                  <a:cubicBezTo>
                    <a:pt x="288" y="70"/>
                    <a:pt x="310" y="48"/>
                    <a:pt x="336" y="48"/>
                  </a:cubicBezTo>
                  <a:lnTo>
                    <a:pt x="352" y="48"/>
                  </a:lnTo>
                  <a:lnTo>
                    <a:pt x="304" y="96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lnTo>
                    <a:pt x="352" y="48"/>
                  </a:lnTo>
                  <a:lnTo>
                    <a:pt x="368" y="48"/>
                  </a:lnTo>
                  <a:lnTo>
                    <a:pt x="320" y="96"/>
                  </a:ln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lnTo>
                    <a:pt x="416" y="144"/>
                  </a:lnTo>
                  <a:lnTo>
                    <a:pt x="416" y="208"/>
                  </a:lnTo>
                  <a:lnTo>
                    <a:pt x="368" y="160"/>
                  </a:lnTo>
                  <a:lnTo>
                    <a:pt x="384" y="160"/>
                  </a:ln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lnTo>
                    <a:pt x="384" y="208"/>
                  </a:lnTo>
                  <a:lnTo>
                    <a:pt x="400" y="208"/>
                  </a:lnTo>
                  <a:lnTo>
                    <a:pt x="352" y="256"/>
                  </a:ln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cubicBezTo>
                    <a:pt x="352" y="185"/>
                    <a:pt x="370" y="165"/>
                    <a:pt x="393" y="161"/>
                  </a:cubicBezTo>
                  <a:cubicBezTo>
                    <a:pt x="416" y="157"/>
                    <a:pt x="439" y="171"/>
                    <a:pt x="446" y="193"/>
                  </a:cubicBezTo>
                  <a:lnTo>
                    <a:pt x="462" y="241"/>
                  </a:lnTo>
                  <a:cubicBezTo>
                    <a:pt x="464" y="246"/>
                    <a:pt x="464" y="251"/>
                    <a:pt x="464" y="256"/>
                  </a:cubicBezTo>
                  <a:lnTo>
                    <a:pt x="464" y="304"/>
                  </a:lnTo>
                  <a:lnTo>
                    <a:pt x="464" y="352"/>
                  </a:lnTo>
                  <a:lnTo>
                    <a:pt x="464" y="416"/>
                  </a:lnTo>
                  <a:cubicBezTo>
                    <a:pt x="464" y="443"/>
                    <a:pt x="443" y="464"/>
                    <a:pt x="416" y="464"/>
                  </a:cubicBezTo>
                  <a:cubicBezTo>
                    <a:pt x="390" y="464"/>
                    <a:pt x="368" y="443"/>
                    <a:pt x="368" y="416"/>
                  </a:cubicBezTo>
                  <a:lnTo>
                    <a:pt x="368" y="352"/>
                  </a:lnTo>
                  <a:cubicBezTo>
                    <a:pt x="368" y="326"/>
                    <a:pt x="390" y="304"/>
                    <a:pt x="416" y="304"/>
                  </a:cubicBezTo>
                  <a:cubicBezTo>
                    <a:pt x="443" y="304"/>
                    <a:pt x="464" y="326"/>
                    <a:pt x="464" y="352"/>
                  </a:cubicBezTo>
                  <a:lnTo>
                    <a:pt x="464" y="416"/>
                  </a:lnTo>
                  <a:cubicBezTo>
                    <a:pt x="464" y="443"/>
                    <a:pt x="443" y="464"/>
                    <a:pt x="416" y="464"/>
                  </a:cubicBezTo>
                  <a:cubicBezTo>
                    <a:pt x="390" y="464"/>
                    <a:pt x="368" y="443"/>
                    <a:pt x="368" y="416"/>
                  </a:cubicBezTo>
                  <a:lnTo>
                    <a:pt x="368" y="352"/>
                  </a:lnTo>
                  <a:cubicBezTo>
                    <a:pt x="368" y="326"/>
                    <a:pt x="390" y="304"/>
                    <a:pt x="416" y="304"/>
                  </a:cubicBezTo>
                  <a:cubicBezTo>
                    <a:pt x="443" y="304"/>
                    <a:pt x="464" y="326"/>
                    <a:pt x="464" y="352"/>
                  </a:cubicBezTo>
                  <a:lnTo>
                    <a:pt x="464" y="416"/>
                  </a:lnTo>
                  <a:lnTo>
                    <a:pt x="416" y="368"/>
                  </a:lnTo>
                  <a:lnTo>
                    <a:pt x="432" y="368"/>
                  </a:lnTo>
                  <a:lnTo>
                    <a:pt x="384" y="416"/>
                  </a:lnTo>
                  <a:lnTo>
                    <a:pt x="384" y="352"/>
                  </a:lnTo>
                  <a:cubicBezTo>
                    <a:pt x="384" y="326"/>
                    <a:pt x="406" y="304"/>
                    <a:pt x="432" y="304"/>
                  </a:cubicBezTo>
                  <a:cubicBezTo>
                    <a:pt x="459" y="304"/>
                    <a:pt x="480" y="326"/>
                    <a:pt x="480" y="352"/>
                  </a:cubicBezTo>
                  <a:lnTo>
                    <a:pt x="480" y="416"/>
                  </a:lnTo>
                  <a:cubicBezTo>
                    <a:pt x="480" y="443"/>
                    <a:pt x="459" y="464"/>
                    <a:pt x="432" y="464"/>
                  </a:cubicBezTo>
                  <a:cubicBezTo>
                    <a:pt x="406" y="464"/>
                    <a:pt x="384" y="443"/>
                    <a:pt x="384" y="416"/>
                  </a:cubicBezTo>
                  <a:lnTo>
                    <a:pt x="384" y="352"/>
                  </a:lnTo>
                  <a:cubicBezTo>
                    <a:pt x="384" y="326"/>
                    <a:pt x="406" y="304"/>
                    <a:pt x="432" y="304"/>
                  </a:cubicBezTo>
                  <a:cubicBezTo>
                    <a:pt x="459" y="304"/>
                    <a:pt x="480" y="326"/>
                    <a:pt x="480" y="352"/>
                  </a:cubicBezTo>
                  <a:lnTo>
                    <a:pt x="480" y="416"/>
                  </a:lnTo>
                  <a:cubicBezTo>
                    <a:pt x="480" y="443"/>
                    <a:pt x="459" y="464"/>
                    <a:pt x="432" y="464"/>
                  </a:cubicBezTo>
                  <a:cubicBezTo>
                    <a:pt x="406" y="464"/>
                    <a:pt x="384" y="443"/>
                    <a:pt x="384" y="416"/>
                  </a:cubicBezTo>
                  <a:lnTo>
                    <a:pt x="384" y="352"/>
                  </a:lnTo>
                  <a:cubicBezTo>
                    <a:pt x="384" y="326"/>
                    <a:pt x="406" y="304"/>
                    <a:pt x="432" y="304"/>
                  </a:cubicBezTo>
                  <a:cubicBezTo>
                    <a:pt x="459" y="304"/>
                    <a:pt x="480" y="326"/>
                    <a:pt x="480" y="352"/>
                  </a:cubicBezTo>
                  <a:lnTo>
                    <a:pt x="480" y="416"/>
                  </a:lnTo>
                  <a:lnTo>
                    <a:pt x="432" y="368"/>
                  </a:lnTo>
                  <a:lnTo>
                    <a:pt x="448" y="368"/>
                  </a:lnTo>
                  <a:cubicBezTo>
                    <a:pt x="475" y="368"/>
                    <a:pt x="496" y="390"/>
                    <a:pt x="496" y="416"/>
                  </a:cubicBezTo>
                  <a:lnTo>
                    <a:pt x="496" y="464"/>
                  </a:lnTo>
                  <a:lnTo>
                    <a:pt x="496" y="512"/>
                  </a:lnTo>
                  <a:lnTo>
                    <a:pt x="496" y="560"/>
                  </a:lnTo>
                  <a:cubicBezTo>
                    <a:pt x="496" y="587"/>
                    <a:pt x="475" y="608"/>
                    <a:pt x="448" y="608"/>
                  </a:cubicBezTo>
                  <a:cubicBezTo>
                    <a:pt x="422" y="608"/>
                    <a:pt x="400" y="587"/>
                    <a:pt x="400" y="560"/>
                  </a:cubicBezTo>
                  <a:lnTo>
                    <a:pt x="400" y="512"/>
                  </a:lnTo>
                  <a:cubicBezTo>
                    <a:pt x="400" y="486"/>
                    <a:pt x="422" y="464"/>
                    <a:pt x="448" y="464"/>
                  </a:cubicBezTo>
                  <a:cubicBezTo>
                    <a:pt x="475" y="464"/>
                    <a:pt x="496" y="486"/>
                    <a:pt x="496" y="512"/>
                  </a:cubicBezTo>
                  <a:lnTo>
                    <a:pt x="496" y="560"/>
                  </a:lnTo>
                  <a:lnTo>
                    <a:pt x="496" y="624"/>
                  </a:lnTo>
                  <a:lnTo>
                    <a:pt x="496" y="672"/>
                  </a:lnTo>
                  <a:lnTo>
                    <a:pt x="496" y="665"/>
                  </a:lnTo>
                  <a:lnTo>
                    <a:pt x="512" y="761"/>
                  </a:lnTo>
                  <a:cubicBezTo>
                    <a:pt x="512" y="763"/>
                    <a:pt x="512" y="766"/>
                    <a:pt x="512" y="768"/>
                  </a:cubicBezTo>
                  <a:lnTo>
                    <a:pt x="512" y="928"/>
                  </a:lnTo>
                  <a:lnTo>
                    <a:pt x="512" y="1024"/>
                  </a:lnTo>
                  <a:lnTo>
                    <a:pt x="512" y="1184"/>
                  </a:lnTo>
                  <a:lnTo>
                    <a:pt x="512" y="1296"/>
                  </a:lnTo>
                  <a:lnTo>
                    <a:pt x="512" y="1392"/>
                  </a:lnTo>
                  <a:lnTo>
                    <a:pt x="512" y="1488"/>
                  </a:lnTo>
                  <a:lnTo>
                    <a:pt x="512" y="1600"/>
                  </a:lnTo>
                  <a:lnTo>
                    <a:pt x="512" y="1696"/>
                  </a:lnTo>
                  <a:lnTo>
                    <a:pt x="512" y="1808"/>
                  </a:lnTo>
                  <a:lnTo>
                    <a:pt x="512" y="1904"/>
                  </a:lnTo>
                  <a:lnTo>
                    <a:pt x="512" y="2016"/>
                  </a:lnTo>
                  <a:lnTo>
                    <a:pt x="512" y="2176"/>
                  </a:lnTo>
                  <a:lnTo>
                    <a:pt x="512" y="2272"/>
                  </a:lnTo>
                  <a:lnTo>
                    <a:pt x="512" y="2432"/>
                  </a:lnTo>
                  <a:lnTo>
                    <a:pt x="512" y="2528"/>
                  </a:lnTo>
                  <a:lnTo>
                    <a:pt x="512" y="2640"/>
                  </a:lnTo>
                  <a:cubicBezTo>
                    <a:pt x="512" y="2667"/>
                    <a:pt x="491" y="2688"/>
                    <a:pt x="464" y="2688"/>
                  </a:cubicBezTo>
                  <a:cubicBezTo>
                    <a:pt x="438" y="2688"/>
                    <a:pt x="416" y="2667"/>
                    <a:pt x="416" y="2640"/>
                  </a:cubicBezTo>
                  <a:lnTo>
                    <a:pt x="416" y="2528"/>
                  </a:lnTo>
                  <a:lnTo>
                    <a:pt x="416" y="2432"/>
                  </a:lnTo>
                  <a:lnTo>
                    <a:pt x="416" y="2272"/>
                  </a:lnTo>
                  <a:lnTo>
                    <a:pt x="416" y="2176"/>
                  </a:lnTo>
                  <a:lnTo>
                    <a:pt x="416" y="2016"/>
                  </a:lnTo>
                  <a:lnTo>
                    <a:pt x="416" y="1904"/>
                  </a:lnTo>
                  <a:lnTo>
                    <a:pt x="416" y="1808"/>
                  </a:lnTo>
                  <a:lnTo>
                    <a:pt x="416" y="1696"/>
                  </a:lnTo>
                  <a:lnTo>
                    <a:pt x="416" y="1600"/>
                  </a:lnTo>
                  <a:lnTo>
                    <a:pt x="416" y="1488"/>
                  </a:lnTo>
                  <a:lnTo>
                    <a:pt x="416" y="1392"/>
                  </a:lnTo>
                  <a:lnTo>
                    <a:pt x="416" y="1296"/>
                  </a:lnTo>
                  <a:lnTo>
                    <a:pt x="416" y="1184"/>
                  </a:lnTo>
                  <a:lnTo>
                    <a:pt x="416" y="1024"/>
                  </a:lnTo>
                  <a:lnTo>
                    <a:pt x="416" y="928"/>
                  </a:lnTo>
                  <a:lnTo>
                    <a:pt x="416" y="768"/>
                  </a:lnTo>
                  <a:lnTo>
                    <a:pt x="417" y="776"/>
                  </a:lnTo>
                  <a:lnTo>
                    <a:pt x="401" y="680"/>
                  </a:lnTo>
                  <a:cubicBezTo>
                    <a:pt x="401" y="678"/>
                    <a:pt x="400" y="675"/>
                    <a:pt x="400" y="672"/>
                  </a:cubicBezTo>
                  <a:lnTo>
                    <a:pt x="400" y="624"/>
                  </a:lnTo>
                  <a:lnTo>
                    <a:pt x="400" y="560"/>
                  </a:lnTo>
                  <a:lnTo>
                    <a:pt x="400" y="512"/>
                  </a:lnTo>
                  <a:lnTo>
                    <a:pt x="496" y="512"/>
                  </a:lnTo>
                  <a:lnTo>
                    <a:pt x="496" y="560"/>
                  </a:lnTo>
                  <a:lnTo>
                    <a:pt x="400" y="560"/>
                  </a:lnTo>
                  <a:lnTo>
                    <a:pt x="400" y="512"/>
                  </a:lnTo>
                  <a:lnTo>
                    <a:pt x="400" y="464"/>
                  </a:lnTo>
                  <a:lnTo>
                    <a:pt x="400" y="416"/>
                  </a:lnTo>
                  <a:lnTo>
                    <a:pt x="448" y="464"/>
                  </a:lnTo>
                  <a:lnTo>
                    <a:pt x="432" y="464"/>
                  </a:lnTo>
                  <a:cubicBezTo>
                    <a:pt x="406" y="464"/>
                    <a:pt x="384" y="443"/>
                    <a:pt x="384" y="416"/>
                  </a:cubicBezTo>
                  <a:lnTo>
                    <a:pt x="384" y="352"/>
                  </a:lnTo>
                  <a:lnTo>
                    <a:pt x="480" y="352"/>
                  </a:lnTo>
                  <a:lnTo>
                    <a:pt x="480" y="416"/>
                  </a:lnTo>
                  <a:lnTo>
                    <a:pt x="384" y="416"/>
                  </a:lnTo>
                  <a:lnTo>
                    <a:pt x="384" y="352"/>
                  </a:lnTo>
                  <a:lnTo>
                    <a:pt x="480" y="352"/>
                  </a:lnTo>
                  <a:lnTo>
                    <a:pt x="480" y="416"/>
                  </a:lnTo>
                  <a:lnTo>
                    <a:pt x="384" y="416"/>
                  </a:lnTo>
                  <a:lnTo>
                    <a:pt x="384" y="352"/>
                  </a:lnTo>
                  <a:lnTo>
                    <a:pt x="480" y="352"/>
                  </a:lnTo>
                  <a:lnTo>
                    <a:pt x="480" y="416"/>
                  </a:lnTo>
                  <a:cubicBezTo>
                    <a:pt x="480" y="443"/>
                    <a:pt x="459" y="464"/>
                    <a:pt x="432" y="464"/>
                  </a:cubicBezTo>
                  <a:lnTo>
                    <a:pt x="416" y="464"/>
                  </a:lnTo>
                  <a:cubicBezTo>
                    <a:pt x="390" y="464"/>
                    <a:pt x="368" y="443"/>
                    <a:pt x="368" y="416"/>
                  </a:cubicBezTo>
                  <a:lnTo>
                    <a:pt x="368" y="352"/>
                  </a:lnTo>
                  <a:lnTo>
                    <a:pt x="464" y="352"/>
                  </a:lnTo>
                  <a:lnTo>
                    <a:pt x="464" y="416"/>
                  </a:lnTo>
                  <a:lnTo>
                    <a:pt x="368" y="416"/>
                  </a:lnTo>
                  <a:lnTo>
                    <a:pt x="368" y="352"/>
                  </a:lnTo>
                  <a:lnTo>
                    <a:pt x="464" y="352"/>
                  </a:lnTo>
                  <a:lnTo>
                    <a:pt x="464" y="416"/>
                  </a:lnTo>
                  <a:lnTo>
                    <a:pt x="368" y="416"/>
                  </a:lnTo>
                  <a:lnTo>
                    <a:pt x="368" y="352"/>
                  </a:lnTo>
                  <a:lnTo>
                    <a:pt x="368" y="304"/>
                  </a:lnTo>
                  <a:lnTo>
                    <a:pt x="368" y="256"/>
                  </a:lnTo>
                  <a:lnTo>
                    <a:pt x="371" y="272"/>
                  </a:lnTo>
                  <a:lnTo>
                    <a:pt x="355" y="224"/>
                  </a:lnTo>
                  <a:lnTo>
                    <a:pt x="448" y="208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lnTo>
                    <a:pt x="384" y="304"/>
                  </a:ln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384" y="256"/>
                  </a:lnTo>
                  <a:lnTo>
                    <a:pt x="368" y="256"/>
                  </a:lnTo>
                  <a:cubicBezTo>
                    <a:pt x="342" y="256"/>
                    <a:pt x="320" y="235"/>
                    <a:pt x="320" y="208"/>
                  </a:cubicBezTo>
                  <a:lnTo>
                    <a:pt x="320" y="144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lnTo>
                    <a:pt x="352" y="144"/>
                  </a:ln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lnTo>
                    <a:pt x="336" y="144"/>
                  </a:lnTo>
                  <a:lnTo>
                    <a:pt x="384" y="96"/>
                  </a:lnTo>
                  <a:lnTo>
                    <a:pt x="384" y="144"/>
                  </a:lnTo>
                  <a:lnTo>
                    <a:pt x="384" y="208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lnTo>
                    <a:pt x="304" y="464"/>
                  </a:ln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256" y="416"/>
                  </a:ln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cubicBezTo>
                    <a:pt x="352" y="443"/>
                    <a:pt x="331" y="464"/>
                    <a:pt x="304" y="464"/>
                  </a:cubicBezTo>
                  <a:lnTo>
                    <a:pt x="288" y="464"/>
                  </a:lnTo>
                  <a:cubicBezTo>
                    <a:pt x="262" y="464"/>
                    <a:pt x="240" y="443"/>
                    <a:pt x="240" y="416"/>
                  </a:cubicBezTo>
                  <a:lnTo>
                    <a:pt x="240" y="352"/>
                  </a:lnTo>
                  <a:lnTo>
                    <a:pt x="336" y="352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52"/>
                  </a:lnTo>
                  <a:lnTo>
                    <a:pt x="336" y="352"/>
                  </a:lnTo>
                  <a:lnTo>
                    <a:pt x="336" y="416"/>
                  </a:lnTo>
                  <a:lnTo>
                    <a:pt x="240" y="416"/>
                  </a:lnTo>
                  <a:lnTo>
                    <a:pt x="240" y="352"/>
                  </a:lnTo>
                  <a:lnTo>
                    <a:pt x="336" y="352"/>
                  </a:ln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lnTo>
                    <a:pt x="272" y="464"/>
                  </a:ln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272" y="400"/>
                  </a:lnTo>
                  <a:lnTo>
                    <a:pt x="256" y="400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52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304" y="464"/>
                  </a:lnTo>
                  <a:lnTo>
                    <a:pt x="304" y="512"/>
                  </a:lnTo>
                  <a:lnTo>
                    <a:pt x="304" y="560"/>
                  </a:lnTo>
                  <a:lnTo>
                    <a:pt x="208" y="560"/>
                  </a:lnTo>
                  <a:lnTo>
                    <a:pt x="208" y="512"/>
                  </a:lnTo>
                  <a:lnTo>
                    <a:pt x="304" y="512"/>
                  </a:lnTo>
                  <a:lnTo>
                    <a:pt x="304" y="560"/>
                  </a:lnTo>
                  <a:cubicBezTo>
                    <a:pt x="304" y="587"/>
                    <a:pt x="283" y="608"/>
                    <a:pt x="256" y="608"/>
                  </a:cubicBezTo>
                  <a:lnTo>
                    <a:pt x="240" y="608"/>
                  </a:lnTo>
                  <a:cubicBezTo>
                    <a:pt x="214" y="608"/>
                    <a:pt x="192" y="587"/>
                    <a:pt x="192" y="560"/>
                  </a:cubicBezTo>
                  <a:lnTo>
                    <a:pt x="192" y="512"/>
                  </a:lnTo>
                  <a:lnTo>
                    <a:pt x="288" y="512"/>
                  </a:lnTo>
                  <a:lnTo>
                    <a:pt x="288" y="560"/>
                  </a:lnTo>
                  <a:lnTo>
                    <a:pt x="288" y="624"/>
                  </a:lnTo>
                  <a:lnTo>
                    <a:pt x="288" y="672"/>
                  </a:lnTo>
                  <a:lnTo>
                    <a:pt x="288" y="720"/>
                  </a:lnTo>
                  <a:lnTo>
                    <a:pt x="192" y="720"/>
                  </a:lnTo>
                  <a:lnTo>
                    <a:pt x="192" y="672"/>
                  </a:lnTo>
                  <a:lnTo>
                    <a:pt x="288" y="672"/>
                  </a:lnTo>
                  <a:lnTo>
                    <a:pt x="288" y="720"/>
                  </a:lnTo>
                  <a:cubicBezTo>
                    <a:pt x="288" y="747"/>
                    <a:pt x="267" y="768"/>
                    <a:pt x="240" y="768"/>
                  </a:cubicBezTo>
                  <a:lnTo>
                    <a:pt x="224" y="768"/>
                  </a:lnTo>
                  <a:cubicBezTo>
                    <a:pt x="198" y="768"/>
                    <a:pt x="176" y="747"/>
                    <a:pt x="176" y="720"/>
                  </a:cubicBezTo>
                  <a:lnTo>
                    <a:pt x="176" y="672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224" y="720"/>
                  </a:lnTo>
                  <a:lnTo>
                    <a:pt x="208" y="720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160" y="720"/>
                  </a:lnTo>
                  <a:lnTo>
                    <a:pt x="160" y="672"/>
                  </a:lnTo>
                  <a:lnTo>
                    <a:pt x="256" y="672"/>
                  </a:lnTo>
                  <a:lnTo>
                    <a:pt x="256" y="720"/>
                  </a:lnTo>
                  <a:lnTo>
                    <a:pt x="256" y="768"/>
                  </a:lnTo>
                  <a:cubicBezTo>
                    <a:pt x="256" y="795"/>
                    <a:pt x="235" y="816"/>
                    <a:pt x="208" y="816"/>
                  </a:cubicBezTo>
                  <a:lnTo>
                    <a:pt x="192" y="816"/>
                  </a:lnTo>
                  <a:lnTo>
                    <a:pt x="240" y="768"/>
                  </a:lnTo>
                  <a:lnTo>
                    <a:pt x="240" y="816"/>
                  </a:lnTo>
                  <a:lnTo>
                    <a:pt x="240" y="880"/>
                  </a:lnTo>
                  <a:lnTo>
                    <a:pt x="144" y="880"/>
                  </a:lnTo>
                  <a:lnTo>
                    <a:pt x="144" y="816"/>
                  </a:lnTo>
                  <a:lnTo>
                    <a:pt x="240" y="816"/>
                  </a:lnTo>
                  <a:lnTo>
                    <a:pt x="240" y="880"/>
                  </a:lnTo>
                  <a:lnTo>
                    <a:pt x="144" y="880"/>
                  </a:lnTo>
                  <a:lnTo>
                    <a:pt x="144" y="816"/>
                  </a:lnTo>
                  <a:lnTo>
                    <a:pt x="240" y="816"/>
                  </a:lnTo>
                  <a:lnTo>
                    <a:pt x="240" y="880"/>
                  </a:lnTo>
                  <a:cubicBezTo>
                    <a:pt x="240" y="907"/>
                    <a:pt x="219" y="928"/>
                    <a:pt x="192" y="928"/>
                  </a:cubicBezTo>
                  <a:lnTo>
                    <a:pt x="176" y="928"/>
                  </a:lnTo>
                  <a:cubicBezTo>
                    <a:pt x="150" y="928"/>
                    <a:pt x="128" y="907"/>
                    <a:pt x="128" y="880"/>
                  </a:cubicBezTo>
                  <a:lnTo>
                    <a:pt x="128" y="816"/>
                  </a:lnTo>
                  <a:lnTo>
                    <a:pt x="224" y="816"/>
                  </a:lnTo>
                  <a:lnTo>
                    <a:pt x="224" y="880"/>
                  </a:lnTo>
                  <a:lnTo>
                    <a:pt x="224" y="928"/>
                  </a:lnTo>
                  <a:lnTo>
                    <a:pt x="224" y="976"/>
                  </a:lnTo>
                  <a:lnTo>
                    <a:pt x="224" y="1024"/>
                  </a:lnTo>
                  <a:lnTo>
                    <a:pt x="128" y="1024"/>
                  </a:lnTo>
                  <a:lnTo>
                    <a:pt x="128" y="976"/>
                  </a:lnTo>
                  <a:lnTo>
                    <a:pt x="176" y="1024"/>
                  </a:lnTo>
                  <a:lnTo>
                    <a:pt x="160" y="1024"/>
                  </a:lnTo>
                  <a:lnTo>
                    <a:pt x="208" y="976"/>
                  </a:lnTo>
                  <a:lnTo>
                    <a:pt x="208" y="1024"/>
                  </a:lnTo>
                  <a:lnTo>
                    <a:pt x="112" y="1024"/>
                  </a:lnTo>
                  <a:lnTo>
                    <a:pt x="112" y="976"/>
                  </a:lnTo>
                  <a:lnTo>
                    <a:pt x="208" y="976"/>
                  </a:lnTo>
                  <a:lnTo>
                    <a:pt x="208" y="1024"/>
                  </a:lnTo>
                  <a:lnTo>
                    <a:pt x="208" y="1088"/>
                  </a:lnTo>
                  <a:lnTo>
                    <a:pt x="208" y="1136"/>
                  </a:lnTo>
                  <a:lnTo>
                    <a:pt x="208" y="1184"/>
                  </a:lnTo>
                  <a:cubicBezTo>
                    <a:pt x="208" y="1211"/>
                    <a:pt x="187" y="1232"/>
                    <a:pt x="160" y="1232"/>
                  </a:cubicBezTo>
                  <a:lnTo>
                    <a:pt x="144" y="1232"/>
                  </a:lnTo>
                  <a:cubicBezTo>
                    <a:pt x="118" y="1232"/>
                    <a:pt x="96" y="1211"/>
                    <a:pt x="96" y="1184"/>
                  </a:cubicBezTo>
                  <a:lnTo>
                    <a:pt x="96" y="1136"/>
                  </a:lnTo>
                  <a:lnTo>
                    <a:pt x="192" y="1136"/>
                  </a:lnTo>
                  <a:lnTo>
                    <a:pt x="192" y="1184"/>
                  </a:lnTo>
                  <a:lnTo>
                    <a:pt x="192" y="1232"/>
                  </a:lnTo>
                  <a:lnTo>
                    <a:pt x="192" y="1296"/>
                  </a:lnTo>
                  <a:lnTo>
                    <a:pt x="192" y="1344"/>
                  </a:lnTo>
                  <a:cubicBezTo>
                    <a:pt x="192" y="1371"/>
                    <a:pt x="171" y="1392"/>
                    <a:pt x="144" y="1392"/>
                  </a:cubicBezTo>
                  <a:lnTo>
                    <a:pt x="128" y="1392"/>
                  </a:lnTo>
                  <a:cubicBezTo>
                    <a:pt x="102" y="1392"/>
                    <a:pt x="80" y="1371"/>
                    <a:pt x="80" y="1344"/>
                  </a:cubicBezTo>
                  <a:lnTo>
                    <a:pt x="80" y="1296"/>
                  </a:lnTo>
                  <a:lnTo>
                    <a:pt x="176" y="1296"/>
                  </a:lnTo>
                  <a:lnTo>
                    <a:pt x="176" y="1344"/>
                  </a:lnTo>
                  <a:lnTo>
                    <a:pt x="176" y="1392"/>
                  </a:lnTo>
                  <a:lnTo>
                    <a:pt x="176" y="1440"/>
                  </a:lnTo>
                  <a:lnTo>
                    <a:pt x="176" y="1488"/>
                  </a:lnTo>
                  <a:lnTo>
                    <a:pt x="176" y="1552"/>
                  </a:lnTo>
                  <a:lnTo>
                    <a:pt x="176" y="1600"/>
                  </a:lnTo>
                  <a:lnTo>
                    <a:pt x="176" y="1648"/>
                  </a:lnTo>
                  <a:cubicBezTo>
                    <a:pt x="176" y="1675"/>
                    <a:pt x="155" y="1696"/>
                    <a:pt x="128" y="1696"/>
                  </a:cubicBezTo>
                  <a:lnTo>
                    <a:pt x="112" y="1696"/>
                  </a:lnTo>
                  <a:cubicBezTo>
                    <a:pt x="86" y="1696"/>
                    <a:pt x="64" y="1675"/>
                    <a:pt x="64" y="1648"/>
                  </a:cubicBezTo>
                  <a:lnTo>
                    <a:pt x="64" y="1600"/>
                  </a:lnTo>
                  <a:lnTo>
                    <a:pt x="160" y="1600"/>
                  </a:lnTo>
                  <a:lnTo>
                    <a:pt x="160" y="1648"/>
                  </a:lnTo>
                  <a:lnTo>
                    <a:pt x="160" y="1696"/>
                  </a:lnTo>
                  <a:lnTo>
                    <a:pt x="160" y="1760"/>
                  </a:lnTo>
                  <a:lnTo>
                    <a:pt x="160" y="1808"/>
                  </a:lnTo>
                  <a:cubicBezTo>
                    <a:pt x="160" y="1835"/>
                    <a:pt x="139" y="1856"/>
                    <a:pt x="112" y="1856"/>
                  </a:cubicBezTo>
                  <a:lnTo>
                    <a:pt x="96" y="1856"/>
                  </a:lnTo>
                  <a:lnTo>
                    <a:pt x="144" y="1808"/>
                  </a:lnTo>
                  <a:lnTo>
                    <a:pt x="144" y="1856"/>
                  </a:lnTo>
                  <a:lnTo>
                    <a:pt x="144" y="1904"/>
                  </a:lnTo>
                  <a:lnTo>
                    <a:pt x="144" y="1968"/>
                  </a:lnTo>
                  <a:lnTo>
                    <a:pt x="48" y="1968"/>
                  </a:lnTo>
                  <a:lnTo>
                    <a:pt x="48" y="1904"/>
                  </a:lnTo>
                  <a:lnTo>
                    <a:pt x="144" y="1904"/>
                  </a:lnTo>
                  <a:lnTo>
                    <a:pt x="144" y="1968"/>
                  </a:lnTo>
                  <a:cubicBezTo>
                    <a:pt x="144" y="1995"/>
                    <a:pt x="123" y="2016"/>
                    <a:pt x="96" y="2016"/>
                  </a:cubicBezTo>
                  <a:lnTo>
                    <a:pt x="80" y="2016"/>
                  </a:lnTo>
                  <a:lnTo>
                    <a:pt x="128" y="1968"/>
                  </a:lnTo>
                  <a:lnTo>
                    <a:pt x="128" y="2016"/>
                  </a:lnTo>
                  <a:lnTo>
                    <a:pt x="128" y="2064"/>
                  </a:lnTo>
                  <a:lnTo>
                    <a:pt x="128" y="2112"/>
                  </a:lnTo>
                  <a:lnTo>
                    <a:pt x="128" y="2176"/>
                  </a:lnTo>
                  <a:lnTo>
                    <a:pt x="32" y="2176"/>
                  </a:lnTo>
                  <a:lnTo>
                    <a:pt x="32" y="2112"/>
                  </a:lnTo>
                  <a:lnTo>
                    <a:pt x="128" y="2112"/>
                  </a:lnTo>
                  <a:lnTo>
                    <a:pt x="128" y="2176"/>
                  </a:lnTo>
                  <a:lnTo>
                    <a:pt x="128" y="2224"/>
                  </a:lnTo>
                  <a:lnTo>
                    <a:pt x="128" y="2272"/>
                  </a:lnTo>
                  <a:cubicBezTo>
                    <a:pt x="128" y="2299"/>
                    <a:pt x="107" y="2320"/>
                    <a:pt x="80" y="2320"/>
                  </a:cubicBezTo>
                  <a:lnTo>
                    <a:pt x="64" y="2320"/>
                  </a:lnTo>
                  <a:lnTo>
                    <a:pt x="112" y="2272"/>
                  </a:lnTo>
                  <a:lnTo>
                    <a:pt x="112" y="2320"/>
                  </a:lnTo>
                  <a:lnTo>
                    <a:pt x="112" y="2368"/>
                  </a:lnTo>
                  <a:lnTo>
                    <a:pt x="112" y="2432"/>
                  </a:lnTo>
                  <a:lnTo>
                    <a:pt x="112" y="2480"/>
                  </a:lnTo>
                  <a:lnTo>
                    <a:pt x="112" y="2528"/>
                  </a:lnTo>
                  <a:cubicBezTo>
                    <a:pt x="112" y="2534"/>
                    <a:pt x="112" y="2539"/>
                    <a:pt x="110" y="2544"/>
                  </a:cubicBezTo>
                  <a:lnTo>
                    <a:pt x="94" y="2592"/>
                  </a:lnTo>
                  <a:lnTo>
                    <a:pt x="96" y="2576"/>
                  </a:lnTo>
                  <a:lnTo>
                    <a:pt x="96" y="2640"/>
                  </a:lnTo>
                  <a:lnTo>
                    <a:pt x="0" y="2640"/>
                  </a:lnTo>
                  <a:lnTo>
                    <a:pt x="0" y="2576"/>
                  </a:lnTo>
                  <a:lnTo>
                    <a:pt x="96" y="2576"/>
                  </a:lnTo>
                  <a:lnTo>
                    <a:pt x="96" y="2640"/>
                  </a:lnTo>
                  <a:cubicBezTo>
                    <a:pt x="96" y="2667"/>
                    <a:pt x="75" y="2688"/>
                    <a:pt x="48" y="2688"/>
                  </a:cubicBezTo>
                  <a:cubicBezTo>
                    <a:pt x="22" y="2688"/>
                    <a:pt x="0" y="2667"/>
                    <a:pt x="0" y="26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2" name="Freeform 64"/>
            <p:cNvSpPr>
              <a:spLocks/>
            </p:cNvSpPr>
            <p:nvPr/>
          </p:nvSpPr>
          <p:spPr bwMode="auto">
            <a:xfrm>
              <a:off x="3933059" y="4124512"/>
              <a:ext cx="35354" cy="1374710"/>
            </a:xfrm>
            <a:custGeom>
              <a:avLst/>
              <a:gdLst>
                <a:gd name="T0" fmla="*/ 48 w 288"/>
                <a:gd name="T1" fmla="*/ 432 h 7416"/>
                <a:gd name="T2" fmla="*/ 56 w 288"/>
                <a:gd name="T3" fmla="*/ 848 h 7416"/>
                <a:gd name="T4" fmla="*/ 56 w 288"/>
                <a:gd name="T5" fmla="*/ 1600 h 7416"/>
                <a:gd name="T6" fmla="*/ 56 w 288"/>
                <a:gd name="T7" fmla="*/ 2296 h 7416"/>
                <a:gd name="T8" fmla="*/ 64 w 288"/>
                <a:gd name="T9" fmla="*/ 3022 h 7416"/>
                <a:gd name="T10" fmla="*/ 64 w 288"/>
                <a:gd name="T11" fmla="*/ 3904 h 7416"/>
                <a:gd name="T12" fmla="*/ 64 w 288"/>
                <a:gd name="T13" fmla="*/ 4832 h 7416"/>
                <a:gd name="T14" fmla="*/ 64 w 288"/>
                <a:gd name="T15" fmla="*/ 5760 h 7416"/>
                <a:gd name="T16" fmla="*/ 72 w 288"/>
                <a:gd name="T17" fmla="*/ 6696 h 7416"/>
                <a:gd name="T18" fmla="*/ 72 w 288"/>
                <a:gd name="T19" fmla="*/ 6976 h 7416"/>
                <a:gd name="T20" fmla="*/ 80 w 288"/>
                <a:gd name="T21" fmla="*/ 7136 h 7416"/>
                <a:gd name="T22" fmla="*/ 80 w 288"/>
                <a:gd name="T23" fmla="*/ 7208 h 7416"/>
                <a:gd name="T24" fmla="*/ 96 w 288"/>
                <a:gd name="T25" fmla="*/ 7240 h 7416"/>
                <a:gd name="T26" fmla="*/ 104 w 288"/>
                <a:gd name="T27" fmla="*/ 7288 h 7416"/>
                <a:gd name="T28" fmla="*/ 88 w 288"/>
                <a:gd name="T29" fmla="*/ 7288 h 7416"/>
                <a:gd name="T30" fmla="*/ 112 w 288"/>
                <a:gd name="T31" fmla="*/ 7288 h 7416"/>
                <a:gd name="T32" fmla="*/ 112 w 288"/>
                <a:gd name="T33" fmla="*/ 7264 h 7416"/>
                <a:gd name="T34" fmla="*/ 144 w 288"/>
                <a:gd name="T35" fmla="*/ 7312 h 7416"/>
                <a:gd name="T36" fmla="*/ 136 w 288"/>
                <a:gd name="T37" fmla="*/ 7288 h 7416"/>
                <a:gd name="T38" fmla="*/ 120 w 288"/>
                <a:gd name="T39" fmla="*/ 7344 h 7416"/>
                <a:gd name="T40" fmla="*/ 168 w 288"/>
                <a:gd name="T41" fmla="*/ 7288 h 7416"/>
                <a:gd name="T42" fmla="*/ 152 w 288"/>
                <a:gd name="T43" fmla="*/ 7288 h 7416"/>
                <a:gd name="T44" fmla="*/ 208 w 288"/>
                <a:gd name="T45" fmla="*/ 7288 h 7416"/>
                <a:gd name="T46" fmla="*/ 216 w 288"/>
                <a:gd name="T47" fmla="*/ 7264 h 7416"/>
                <a:gd name="T48" fmla="*/ 248 w 288"/>
                <a:gd name="T49" fmla="*/ 7312 h 7416"/>
                <a:gd name="T50" fmla="*/ 248 w 288"/>
                <a:gd name="T51" fmla="*/ 7288 h 7416"/>
                <a:gd name="T52" fmla="*/ 232 w 288"/>
                <a:gd name="T53" fmla="*/ 7184 h 7416"/>
                <a:gd name="T54" fmla="*/ 232 w 288"/>
                <a:gd name="T55" fmla="*/ 7104 h 7416"/>
                <a:gd name="T56" fmla="*/ 240 w 288"/>
                <a:gd name="T57" fmla="*/ 6928 h 7416"/>
                <a:gd name="T58" fmla="*/ 240 w 288"/>
                <a:gd name="T59" fmla="*/ 6568 h 7416"/>
                <a:gd name="T60" fmla="*/ 240 w 288"/>
                <a:gd name="T61" fmla="*/ 6200 h 7416"/>
                <a:gd name="T62" fmla="*/ 288 w 288"/>
                <a:gd name="T63" fmla="*/ 6304 h 7416"/>
                <a:gd name="T64" fmla="*/ 288 w 288"/>
                <a:gd name="T65" fmla="*/ 6664 h 7416"/>
                <a:gd name="T66" fmla="*/ 288 w 288"/>
                <a:gd name="T67" fmla="*/ 7032 h 7416"/>
                <a:gd name="T68" fmla="*/ 232 w 288"/>
                <a:gd name="T69" fmla="*/ 7160 h 7416"/>
                <a:gd name="T70" fmla="*/ 272 w 288"/>
                <a:gd name="T71" fmla="*/ 7240 h 7416"/>
                <a:gd name="T72" fmla="*/ 255 w 288"/>
                <a:gd name="T73" fmla="*/ 7320 h 7416"/>
                <a:gd name="T74" fmla="*/ 192 w 288"/>
                <a:gd name="T75" fmla="*/ 7312 h 7416"/>
                <a:gd name="T76" fmla="*/ 160 w 288"/>
                <a:gd name="T77" fmla="*/ 7312 h 7416"/>
                <a:gd name="T78" fmla="*/ 200 w 288"/>
                <a:gd name="T79" fmla="*/ 7312 h 7416"/>
                <a:gd name="T80" fmla="*/ 144 w 288"/>
                <a:gd name="T81" fmla="*/ 7336 h 7416"/>
                <a:gd name="T82" fmla="*/ 136 w 288"/>
                <a:gd name="T83" fmla="*/ 7416 h 7416"/>
                <a:gd name="T84" fmla="*/ 96 w 288"/>
                <a:gd name="T85" fmla="*/ 7288 h 7416"/>
                <a:gd name="T86" fmla="*/ 88 w 288"/>
                <a:gd name="T87" fmla="*/ 7312 h 7416"/>
                <a:gd name="T88" fmla="*/ 104 w 288"/>
                <a:gd name="T89" fmla="*/ 7336 h 7416"/>
                <a:gd name="T90" fmla="*/ 56 w 288"/>
                <a:gd name="T91" fmla="*/ 7312 h 7416"/>
                <a:gd name="T92" fmla="*/ 72 w 288"/>
                <a:gd name="T93" fmla="*/ 7336 h 7416"/>
                <a:gd name="T94" fmla="*/ 64 w 288"/>
                <a:gd name="T95" fmla="*/ 7264 h 7416"/>
                <a:gd name="T96" fmla="*/ 32 w 288"/>
                <a:gd name="T97" fmla="*/ 7160 h 7416"/>
                <a:gd name="T98" fmla="*/ 24 w 288"/>
                <a:gd name="T99" fmla="*/ 7000 h 7416"/>
                <a:gd name="T100" fmla="*/ 24 w 288"/>
                <a:gd name="T101" fmla="*/ 6744 h 7416"/>
                <a:gd name="T102" fmla="*/ 25 w 288"/>
                <a:gd name="T103" fmla="*/ 5866 h 7416"/>
                <a:gd name="T104" fmla="*/ 16 w 288"/>
                <a:gd name="T105" fmla="*/ 4912 h 7416"/>
                <a:gd name="T106" fmla="*/ 16 w 288"/>
                <a:gd name="T107" fmla="*/ 4000 h 7416"/>
                <a:gd name="T108" fmla="*/ 16 w 288"/>
                <a:gd name="T109" fmla="*/ 3096 h 7416"/>
                <a:gd name="T110" fmla="*/ 8 w 288"/>
                <a:gd name="T111" fmla="*/ 2376 h 7416"/>
                <a:gd name="T112" fmla="*/ 8 w 288"/>
                <a:gd name="T113" fmla="*/ 1680 h 7416"/>
                <a:gd name="T114" fmla="*/ 8 w 288"/>
                <a:gd name="T115" fmla="*/ 928 h 7416"/>
                <a:gd name="T116" fmla="*/ 0 w 288"/>
                <a:gd name="T117" fmla="*/ 488 h 7416"/>
                <a:gd name="T118" fmla="*/ 0 w 288"/>
                <a:gd name="T119" fmla="*/ 24 h 7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8" h="7416">
                  <a:moveTo>
                    <a:pt x="48" y="24"/>
                  </a:moveTo>
                  <a:lnTo>
                    <a:pt x="48" y="72"/>
                  </a:lnTo>
                  <a:lnTo>
                    <a:pt x="48" y="96"/>
                  </a:lnTo>
                  <a:lnTo>
                    <a:pt x="48" y="152"/>
                  </a:lnTo>
                  <a:lnTo>
                    <a:pt x="48" y="200"/>
                  </a:lnTo>
                  <a:lnTo>
                    <a:pt x="48" y="256"/>
                  </a:lnTo>
                  <a:lnTo>
                    <a:pt x="48" y="304"/>
                  </a:lnTo>
                  <a:lnTo>
                    <a:pt x="48" y="384"/>
                  </a:lnTo>
                  <a:lnTo>
                    <a:pt x="48" y="432"/>
                  </a:lnTo>
                  <a:lnTo>
                    <a:pt x="48" y="488"/>
                  </a:lnTo>
                  <a:lnTo>
                    <a:pt x="48" y="536"/>
                  </a:lnTo>
                  <a:lnTo>
                    <a:pt x="48" y="560"/>
                  </a:lnTo>
                  <a:lnTo>
                    <a:pt x="48" y="640"/>
                  </a:lnTo>
                  <a:lnTo>
                    <a:pt x="48" y="637"/>
                  </a:lnTo>
                  <a:lnTo>
                    <a:pt x="56" y="693"/>
                  </a:lnTo>
                  <a:cubicBezTo>
                    <a:pt x="56" y="694"/>
                    <a:pt x="56" y="695"/>
                    <a:pt x="56" y="696"/>
                  </a:cubicBezTo>
                  <a:lnTo>
                    <a:pt x="56" y="768"/>
                  </a:lnTo>
                  <a:lnTo>
                    <a:pt x="56" y="848"/>
                  </a:lnTo>
                  <a:lnTo>
                    <a:pt x="56" y="928"/>
                  </a:lnTo>
                  <a:lnTo>
                    <a:pt x="56" y="1032"/>
                  </a:lnTo>
                  <a:lnTo>
                    <a:pt x="56" y="1136"/>
                  </a:lnTo>
                  <a:lnTo>
                    <a:pt x="56" y="1208"/>
                  </a:lnTo>
                  <a:lnTo>
                    <a:pt x="56" y="1288"/>
                  </a:lnTo>
                  <a:lnTo>
                    <a:pt x="56" y="1368"/>
                  </a:lnTo>
                  <a:lnTo>
                    <a:pt x="56" y="1440"/>
                  </a:lnTo>
                  <a:lnTo>
                    <a:pt x="56" y="1520"/>
                  </a:lnTo>
                  <a:lnTo>
                    <a:pt x="56" y="1600"/>
                  </a:lnTo>
                  <a:lnTo>
                    <a:pt x="56" y="1680"/>
                  </a:lnTo>
                  <a:lnTo>
                    <a:pt x="56" y="1752"/>
                  </a:lnTo>
                  <a:lnTo>
                    <a:pt x="56" y="1832"/>
                  </a:lnTo>
                  <a:lnTo>
                    <a:pt x="56" y="1912"/>
                  </a:lnTo>
                  <a:lnTo>
                    <a:pt x="56" y="1984"/>
                  </a:lnTo>
                  <a:lnTo>
                    <a:pt x="56" y="2064"/>
                  </a:lnTo>
                  <a:lnTo>
                    <a:pt x="56" y="2144"/>
                  </a:lnTo>
                  <a:lnTo>
                    <a:pt x="56" y="2216"/>
                  </a:lnTo>
                  <a:lnTo>
                    <a:pt x="56" y="2296"/>
                  </a:lnTo>
                  <a:lnTo>
                    <a:pt x="56" y="2376"/>
                  </a:lnTo>
                  <a:lnTo>
                    <a:pt x="56" y="2448"/>
                  </a:lnTo>
                  <a:lnTo>
                    <a:pt x="56" y="2528"/>
                  </a:lnTo>
                  <a:lnTo>
                    <a:pt x="56" y="2608"/>
                  </a:lnTo>
                  <a:lnTo>
                    <a:pt x="56" y="2712"/>
                  </a:lnTo>
                  <a:lnTo>
                    <a:pt x="56" y="2792"/>
                  </a:lnTo>
                  <a:lnTo>
                    <a:pt x="56" y="2864"/>
                  </a:lnTo>
                  <a:lnTo>
                    <a:pt x="56" y="2944"/>
                  </a:lnTo>
                  <a:lnTo>
                    <a:pt x="64" y="3022"/>
                  </a:lnTo>
                  <a:lnTo>
                    <a:pt x="64" y="3096"/>
                  </a:lnTo>
                  <a:lnTo>
                    <a:pt x="64" y="3176"/>
                  </a:lnTo>
                  <a:lnTo>
                    <a:pt x="64" y="3256"/>
                  </a:lnTo>
                  <a:lnTo>
                    <a:pt x="64" y="3360"/>
                  </a:lnTo>
                  <a:lnTo>
                    <a:pt x="64" y="3464"/>
                  </a:lnTo>
                  <a:lnTo>
                    <a:pt x="64" y="3568"/>
                  </a:lnTo>
                  <a:lnTo>
                    <a:pt x="64" y="3664"/>
                  </a:lnTo>
                  <a:lnTo>
                    <a:pt x="64" y="3768"/>
                  </a:lnTo>
                  <a:lnTo>
                    <a:pt x="64" y="3904"/>
                  </a:lnTo>
                  <a:lnTo>
                    <a:pt x="64" y="4000"/>
                  </a:lnTo>
                  <a:lnTo>
                    <a:pt x="64" y="4104"/>
                  </a:lnTo>
                  <a:lnTo>
                    <a:pt x="64" y="4208"/>
                  </a:lnTo>
                  <a:lnTo>
                    <a:pt x="64" y="4312"/>
                  </a:lnTo>
                  <a:lnTo>
                    <a:pt x="64" y="4416"/>
                  </a:lnTo>
                  <a:lnTo>
                    <a:pt x="64" y="4520"/>
                  </a:lnTo>
                  <a:lnTo>
                    <a:pt x="64" y="4624"/>
                  </a:lnTo>
                  <a:lnTo>
                    <a:pt x="64" y="4728"/>
                  </a:lnTo>
                  <a:lnTo>
                    <a:pt x="64" y="4832"/>
                  </a:lnTo>
                  <a:lnTo>
                    <a:pt x="64" y="4912"/>
                  </a:lnTo>
                  <a:lnTo>
                    <a:pt x="64" y="5016"/>
                  </a:lnTo>
                  <a:lnTo>
                    <a:pt x="64" y="5112"/>
                  </a:lnTo>
                  <a:lnTo>
                    <a:pt x="64" y="5216"/>
                  </a:lnTo>
                  <a:lnTo>
                    <a:pt x="64" y="5320"/>
                  </a:lnTo>
                  <a:lnTo>
                    <a:pt x="64" y="5424"/>
                  </a:lnTo>
                  <a:lnTo>
                    <a:pt x="64" y="5552"/>
                  </a:lnTo>
                  <a:lnTo>
                    <a:pt x="64" y="5656"/>
                  </a:lnTo>
                  <a:lnTo>
                    <a:pt x="64" y="5760"/>
                  </a:lnTo>
                  <a:lnTo>
                    <a:pt x="72" y="5863"/>
                  </a:lnTo>
                  <a:lnTo>
                    <a:pt x="72" y="5968"/>
                  </a:lnTo>
                  <a:lnTo>
                    <a:pt x="72" y="6072"/>
                  </a:lnTo>
                  <a:lnTo>
                    <a:pt x="72" y="6200"/>
                  </a:lnTo>
                  <a:lnTo>
                    <a:pt x="72" y="6304"/>
                  </a:lnTo>
                  <a:lnTo>
                    <a:pt x="72" y="6408"/>
                  </a:lnTo>
                  <a:lnTo>
                    <a:pt x="72" y="6536"/>
                  </a:lnTo>
                  <a:lnTo>
                    <a:pt x="72" y="6616"/>
                  </a:lnTo>
                  <a:lnTo>
                    <a:pt x="72" y="6696"/>
                  </a:lnTo>
                  <a:lnTo>
                    <a:pt x="72" y="6744"/>
                  </a:lnTo>
                  <a:lnTo>
                    <a:pt x="72" y="6768"/>
                  </a:lnTo>
                  <a:lnTo>
                    <a:pt x="72" y="6800"/>
                  </a:lnTo>
                  <a:lnTo>
                    <a:pt x="72" y="6824"/>
                  </a:lnTo>
                  <a:lnTo>
                    <a:pt x="72" y="6872"/>
                  </a:lnTo>
                  <a:lnTo>
                    <a:pt x="72" y="6904"/>
                  </a:lnTo>
                  <a:lnTo>
                    <a:pt x="72" y="6928"/>
                  </a:lnTo>
                  <a:lnTo>
                    <a:pt x="72" y="6952"/>
                  </a:lnTo>
                  <a:lnTo>
                    <a:pt x="72" y="6976"/>
                  </a:lnTo>
                  <a:lnTo>
                    <a:pt x="72" y="7000"/>
                  </a:lnTo>
                  <a:lnTo>
                    <a:pt x="72" y="7032"/>
                  </a:lnTo>
                  <a:lnTo>
                    <a:pt x="72" y="7056"/>
                  </a:lnTo>
                  <a:lnTo>
                    <a:pt x="48" y="7032"/>
                  </a:lnTo>
                  <a:lnTo>
                    <a:pt x="56" y="7032"/>
                  </a:lnTo>
                  <a:cubicBezTo>
                    <a:pt x="70" y="7032"/>
                    <a:pt x="80" y="7043"/>
                    <a:pt x="80" y="7056"/>
                  </a:cubicBezTo>
                  <a:lnTo>
                    <a:pt x="80" y="7080"/>
                  </a:lnTo>
                  <a:lnTo>
                    <a:pt x="80" y="7104"/>
                  </a:lnTo>
                  <a:lnTo>
                    <a:pt x="80" y="7136"/>
                  </a:lnTo>
                  <a:lnTo>
                    <a:pt x="80" y="7160"/>
                  </a:lnTo>
                  <a:lnTo>
                    <a:pt x="80" y="7184"/>
                  </a:lnTo>
                  <a:lnTo>
                    <a:pt x="80" y="7208"/>
                  </a:lnTo>
                  <a:lnTo>
                    <a:pt x="80" y="7240"/>
                  </a:lnTo>
                  <a:cubicBezTo>
                    <a:pt x="80" y="7254"/>
                    <a:pt x="70" y="7264"/>
                    <a:pt x="56" y="7264"/>
                  </a:cubicBezTo>
                  <a:cubicBezTo>
                    <a:pt x="43" y="7264"/>
                    <a:pt x="32" y="7254"/>
                    <a:pt x="32" y="7240"/>
                  </a:cubicBezTo>
                  <a:lnTo>
                    <a:pt x="32" y="7208"/>
                  </a:lnTo>
                  <a:cubicBezTo>
                    <a:pt x="32" y="7195"/>
                    <a:pt x="43" y="7184"/>
                    <a:pt x="56" y="7184"/>
                  </a:cubicBezTo>
                  <a:cubicBezTo>
                    <a:pt x="70" y="7184"/>
                    <a:pt x="80" y="7195"/>
                    <a:pt x="80" y="7208"/>
                  </a:cubicBezTo>
                  <a:lnTo>
                    <a:pt x="80" y="7240"/>
                  </a:lnTo>
                  <a:lnTo>
                    <a:pt x="56" y="7216"/>
                  </a:lnTo>
                  <a:lnTo>
                    <a:pt x="64" y="7216"/>
                  </a:lnTo>
                  <a:lnTo>
                    <a:pt x="72" y="7216"/>
                  </a:lnTo>
                  <a:lnTo>
                    <a:pt x="48" y="7240"/>
                  </a:lnTo>
                  <a:lnTo>
                    <a:pt x="48" y="7208"/>
                  </a:lnTo>
                  <a:cubicBezTo>
                    <a:pt x="48" y="7195"/>
                    <a:pt x="59" y="7184"/>
                    <a:pt x="72" y="7184"/>
                  </a:cubicBezTo>
                  <a:cubicBezTo>
                    <a:pt x="86" y="7184"/>
                    <a:pt x="96" y="7195"/>
                    <a:pt x="96" y="7208"/>
                  </a:cubicBezTo>
                  <a:lnTo>
                    <a:pt x="96" y="7240"/>
                  </a:lnTo>
                  <a:lnTo>
                    <a:pt x="96" y="7264"/>
                  </a:lnTo>
                  <a:lnTo>
                    <a:pt x="96" y="7288"/>
                  </a:lnTo>
                  <a:lnTo>
                    <a:pt x="96" y="7312"/>
                  </a:lnTo>
                  <a:lnTo>
                    <a:pt x="72" y="7288"/>
                  </a:lnTo>
                  <a:lnTo>
                    <a:pt x="80" y="7288"/>
                  </a:lnTo>
                  <a:lnTo>
                    <a:pt x="56" y="7312"/>
                  </a:lnTo>
                  <a:lnTo>
                    <a:pt x="56" y="7288"/>
                  </a:lnTo>
                  <a:cubicBezTo>
                    <a:pt x="56" y="7275"/>
                    <a:pt x="67" y="7264"/>
                    <a:pt x="80" y="7264"/>
                  </a:cubicBezTo>
                  <a:cubicBezTo>
                    <a:pt x="94" y="7264"/>
                    <a:pt x="104" y="7275"/>
                    <a:pt x="104" y="7288"/>
                  </a:cubicBezTo>
                  <a:lnTo>
                    <a:pt x="104" y="7312"/>
                  </a:lnTo>
                  <a:cubicBezTo>
                    <a:pt x="104" y="7326"/>
                    <a:pt x="94" y="7336"/>
                    <a:pt x="80" y="7336"/>
                  </a:cubicBezTo>
                  <a:cubicBezTo>
                    <a:pt x="67" y="7336"/>
                    <a:pt x="56" y="7326"/>
                    <a:pt x="56" y="7312"/>
                  </a:cubicBezTo>
                  <a:lnTo>
                    <a:pt x="56" y="7288"/>
                  </a:lnTo>
                  <a:cubicBezTo>
                    <a:pt x="56" y="7275"/>
                    <a:pt x="67" y="7264"/>
                    <a:pt x="80" y="7264"/>
                  </a:cubicBezTo>
                  <a:cubicBezTo>
                    <a:pt x="94" y="7264"/>
                    <a:pt x="104" y="7275"/>
                    <a:pt x="104" y="7288"/>
                  </a:cubicBezTo>
                  <a:lnTo>
                    <a:pt x="104" y="7312"/>
                  </a:lnTo>
                  <a:lnTo>
                    <a:pt x="80" y="7288"/>
                  </a:lnTo>
                  <a:lnTo>
                    <a:pt x="88" y="7288"/>
                  </a:lnTo>
                  <a:lnTo>
                    <a:pt x="64" y="7312"/>
                  </a:lnTo>
                  <a:lnTo>
                    <a:pt x="64" y="7288"/>
                  </a:lnTo>
                  <a:cubicBezTo>
                    <a:pt x="64" y="7275"/>
                    <a:pt x="75" y="7264"/>
                    <a:pt x="88" y="7264"/>
                  </a:cubicBezTo>
                  <a:cubicBezTo>
                    <a:pt x="102" y="7264"/>
                    <a:pt x="112" y="7275"/>
                    <a:pt x="112" y="7288"/>
                  </a:cubicBezTo>
                  <a:lnTo>
                    <a:pt x="112" y="7312"/>
                  </a:lnTo>
                  <a:lnTo>
                    <a:pt x="88" y="7288"/>
                  </a:lnTo>
                  <a:lnTo>
                    <a:pt x="96" y="7288"/>
                  </a:lnTo>
                  <a:lnTo>
                    <a:pt x="104" y="7288"/>
                  </a:lnTo>
                  <a:lnTo>
                    <a:pt x="112" y="7288"/>
                  </a:lnTo>
                  <a:lnTo>
                    <a:pt x="88" y="7312"/>
                  </a:lnTo>
                  <a:lnTo>
                    <a:pt x="88" y="7288"/>
                  </a:lnTo>
                  <a:cubicBezTo>
                    <a:pt x="88" y="7275"/>
                    <a:pt x="99" y="7264"/>
                    <a:pt x="112" y="7264"/>
                  </a:cubicBezTo>
                  <a:cubicBezTo>
                    <a:pt x="126" y="7264"/>
                    <a:pt x="136" y="7275"/>
                    <a:pt x="136" y="7288"/>
                  </a:cubicBezTo>
                  <a:lnTo>
                    <a:pt x="136" y="7312"/>
                  </a:lnTo>
                  <a:cubicBezTo>
                    <a:pt x="136" y="7326"/>
                    <a:pt x="126" y="7336"/>
                    <a:pt x="112" y="7336"/>
                  </a:cubicBezTo>
                  <a:cubicBezTo>
                    <a:pt x="99" y="7336"/>
                    <a:pt x="88" y="7326"/>
                    <a:pt x="88" y="7312"/>
                  </a:cubicBezTo>
                  <a:lnTo>
                    <a:pt x="88" y="7288"/>
                  </a:lnTo>
                  <a:cubicBezTo>
                    <a:pt x="88" y="7275"/>
                    <a:pt x="99" y="7264"/>
                    <a:pt x="112" y="7264"/>
                  </a:cubicBezTo>
                  <a:cubicBezTo>
                    <a:pt x="126" y="7264"/>
                    <a:pt x="136" y="7275"/>
                    <a:pt x="136" y="7288"/>
                  </a:cubicBezTo>
                  <a:lnTo>
                    <a:pt x="136" y="7312"/>
                  </a:lnTo>
                  <a:lnTo>
                    <a:pt x="112" y="7288"/>
                  </a:lnTo>
                  <a:lnTo>
                    <a:pt x="120" y="7288"/>
                  </a:lnTo>
                  <a:lnTo>
                    <a:pt x="96" y="7312"/>
                  </a:lnTo>
                  <a:lnTo>
                    <a:pt x="96" y="7288"/>
                  </a:lnTo>
                  <a:cubicBezTo>
                    <a:pt x="96" y="7275"/>
                    <a:pt x="107" y="7264"/>
                    <a:pt x="120" y="7264"/>
                  </a:cubicBezTo>
                  <a:cubicBezTo>
                    <a:pt x="134" y="7264"/>
                    <a:pt x="144" y="7275"/>
                    <a:pt x="144" y="7288"/>
                  </a:cubicBezTo>
                  <a:lnTo>
                    <a:pt x="144" y="7312"/>
                  </a:lnTo>
                  <a:cubicBezTo>
                    <a:pt x="144" y="7326"/>
                    <a:pt x="134" y="7336"/>
                    <a:pt x="120" y="7336"/>
                  </a:cubicBezTo>
                  <a:cubicBezTo>
                    <a:pt x="107" y="7336"/>
                    <a:pt x="96" y="7326"/>
                    <a:pt x="96" y="7312"/>
                  </a:cubicBezTo>
                  <a:lnTo>
                    <a:pt x="96" y="7288"/>
                  </a:lnTo>
                  <a:cubicBezTo>
                    <a:pt x="96" y="7275"/>
                    <a:pt x="107" y="7264"/>
                    <a:pt x="120" y="7264"/>
                  </a:cubicBezTo>
                  <a:cubicBezTo>
                    <a:pt x="134" y="7264"/>
                    <a:pt x="144" y="7275"/>
                    <a:pt x="144" y="7288"/>
                  </a:cubicBezTo>
                  <a:lnTo>
                    <a:pt x="144" y="7312"/>
                  </a:lnTo>
                  <a:lnTo>
                    <a:pt x="120" y="7288"/>
                  </a:lnTo>
                  <a:lnTo>
                    <a:pt x="128" y="7288"/>
                  </a:lnTo>
                  <a:lnTo>
                    <a:pt x="136" y="7288"/>
                  </a:lnTo>
                  <a:cubicBezTo>
                    <a:pt x="150" y="7288"/>
                    <a:pt x="160" y="7299"/>
                    <a:pt x="160" y="7312"/>
                  </a:cubicBezTo>
                  <a:lnTo>
                    <a:pt x="160" y="7344"/>
                  </a:lnTo>
                  <a:lnTo>
                    <a:pt x="160" y="7368"/>
                  </a:lnTo>
                  <a:lnTo>
                    <a:pt x="160" y="7392"/>
                  </a:lnTo>
                  <a:lnTo>
                    <a:pt x="136" y="7368"/>
                  </a:lnTo>
                  <a:lnTo>
                    <a:pt x="144" y="7368"/>
                  </a:lnTo>
                  <a:lnTo>
                    <a:pt x="120" y="7392"/>
                  </a:lnTo>
                  <a:lnTo>
                    <a:pt x="120" y="7368"/>
                  </a:lnTo>
                  <a:lnTo>
                    <a:pt x="120" y="7344"/>
                  </a:lnTo>
                  <a:lnTo>
                    <a:pt x="120" y="7312"/>
                  </a:lnTo>
                  <a:lnTo>
                    <a:pt x="120" y="7288"/>
                  </a:lnTo>
                  <a:cubicBezTo>
                    <a:pt x="120" y="7275"/>
                    <a:pt x="131" y="7264"/>
                    <a:pt x="144" y="7264"/>
                  </a:cubicBezTo>
                  <a:cubicBezTo>
                    <a:pt x="158" y="7264"/>
                    <a:pt x="168" y="7275"/>
                    <a:pt x="168" y="7288"/>
                  </a:cubicBezTo>
                  <a:lnTo>
                    <a:pt x="168" y="7312"/>
                  </a:lnTo>
                  <a:lnTo>
                    <a:pt x="144" y="7288"/>
                  </a:lnTo>
                  <a:lnTo>
                    <a:pt x="152" y="7288"/>
                  </a:lnTo>
                  <a:lnTo>
                    <a:pt x="160" y="7288"/>
                  </a:lnTo>
                  <a:lnTo>
                    <a:pt x="168" y="7288"/>
                  </a:lnTo>
                  <a:lnTo>
                    <a:pt x="176" y="7288"/>
                  </a:lnTo>
                  <a:lnTo>
                    <a:pt x="152" y="7312"/>
                  </a:lnTo>
                  <a:lnTo>
                    <a:pt x="152" y="7288"/>
                  </a:lnTo>
                  <a:cubicBezTo>
                    <a:pt x="152" y="7275"/>
                    <a:pt x="163" y="7264"/>
                    <a:pt x="176" y="7264"/>
                  </a:cubicBezTo>
                  <a:cubicBezTo>
                    <a:pt x="190" y="7264"/>
                    <a:pt x="200" y="7275"/>
                    <a:pt x="200" y="7288"/>
                  </a:cubicBezTo>
                  <a:lnTo>
                    <a:pt x="200" y="7312"/>
                  </a:lnTo>
                  <a:cubicBezTo>
                    <a:pt x="200" y="7326"/>
                    <a:pt x="190" y="7336"/>
                    <a:pt x="176" y="7336"/>
                  </a:cubicBezTo>
                  <a:cubicBezTo>
                    <a:pt x="163" y="7336"/>
                    <a:pt x="152" y="7326"/>
                    <a:pt x="152" y="7312"/>
                  </a:cubicBezTo>
                  <a:lnTo>
                    <a:pt x="152" y="7288"/>
                  </a:lnTo>
                  <a:cubicBezTo>
                    <a:pt x="152" y="7275"/>
                    <a:pt x="163" y="7264"/>
                    <a:pt x="176" y="7264"/>
                  </a:cubicBezTo>
                  <a:cubicBezTo>
                    <a:pt x="190" y="7264"/>
                    <a:pt x="200" y="7275"/>
                    <a:pt x="200" y="7288"/>
                  </a:cubicBezTo>
                  <a:lnTo>
                    <a:pt x="200" y="7312"/>
                  </a:lnTo>
                  <a:lnTo>
                    <a:pt x="176" y="7288"/>
                  </a:lnTo>
                  <a:lnTo>
                    <a:pt x="184" y="7288"/>
                  </a:lnTo>
                  <a:lnTo>
                    <a:pt x="160" y="7312"/>
                  </a:lnTo>
                  <a:lnTo>
                    <a:pt x="160" y="7288"/>
                  </a:lnTo>
                  <a:cubicBezTo>
                    <a:pt x="160" y="7275"/>
                    <a:pt x="171" y="7264"/>
                    <a:pt x="184" y="7264"/>
                  </a:cubicBezTo>
                  <a:cubicBezTo>
                    <a:pt x="198" y="7264"/>
                    <a:pt x="208" y="7275"/>
                    <a:pt x="208" y="7288"/>
                  </a:cubicBezTo>
                  <a:lnTo>
                    <a:pt x="208" y="7312"/>
                  </a:lnTo>
                  <a:lnTo>
                    <a:pt x="184" y="7288"/>
                  </a:lnTo>
                  <a:lnTo>
                    <a:pt x="192" y="7288"/>
                  </a:lnTo>
                  <a:lnTo>
                    <a:pt x="200" y="7288"/>
                  </a:lnTo>
                  <a:lnTo>
                    <a:pt x="208" y="7288"/>
                  </a:lnTo>
                  <a:lnTo>
                    <a:pt x="216" y="7288"/>
                  </a:lnTo>
                  <a:lnTo>
                    <a:pt x="192" y="7312"/>
                  </a:lnTo>
                  <a:lnTo>
                    <a:pt x="192" y="7288"/>
                  </a:lnTo>
                  <a:cubicBezTo>
                    <a:pt x="192" y="7275"/>
                    <a:pt x="203" y="7264"/>
                    <a:pt x="216" y="7264"/>
                  </a:cubicBezTo>
                  <a:cubicBezTo>
                    <a:pt x="230" y="7264"/>
                    <a:pt x="240" y="7275"/>
                    <a:pt x="240" y="7288"/>
                  </a:cubicBezTo>
                  <a:lnTo>
                    <a:pt x="240" y="7312"/>
                  </a:lnTo>
                  <a:lnTo>
                    <a:pt x="216" y="7288"/>
                  </a:lnTo>
                  <a:lnTo>
                    <a:pt x="224" y="7288"/>
                  </a:lnTo>
                  <a:lnTo>
                    <a:pt x="200" y="7312"/>
                  </a:lnTo>
                  <a:lnTo>
                    <a:pt x="200" y="7288"/>
                  </a:lnTo>
                  <a:cubicBezTo>
                    <a:pt x="200" y="7275"/>
                    <a:pt x="211" y="7264"/>
                    <a:pt x="224" y="7264"/>
                  </a:cubicBezTo>
                  <a:cubicBezTo>
                    <a:pt x="238" y="7264"/>
                    <a:pt x="248" y="7275"/>
                    <a:pt x="248" y="7288"/>
                  </a:cubicBezTo>
                  <a:lnTo>
                    <a:pt x="248" y="7312"/>
                  </a:lnTo>
                  <a:lnTo>
                    <a:pt x="224" y="7288"/>
                  </a:lnTo>
                  <a:lnTo>
                    <a:pt x="232" y="7288"/>
                  </a:lnTo>
                  <a:lnTo>
                    <a:pt x="210" y="7305"/>
                  </a:lnTo>
                  <a:lnTo>
                    <a:pt x="218" y="7281"/>
                  </a:lnTo>
                  <a:cubicBezTo>
                    <a:pt x="221" y="7270"/>
                    <a:pt x="233" y="7263"/>
                    <a:pt x="244" y="7265"/>
                  </a:cubicBezTo>
                  <a:cubicBezTo>
                    <a:pt x="256" y="7267"/>
                    <a:pt x="264" y="7277"/>
                    <a:pt x="264" y="7288"/>
                  </a:cubicBezTo>
                  <a:lnTo>
                    <a:pt x="264" y="7312"/>
                  </a:lnTo>
                  <a:lnTo>
                    <a:pt x="240" y="7288"/>
                  </a:lnTo>
                  <a:lnTo>
                    <a:pt x="248" y="7288"/>
                  </a:lnTo>
                  <a:lnTo>
                    <a:pt x="224" y="7312"/>
                  </a:lnTo>
                  <a:lnTo>
                    <a:pt x="224" y="7288"/>
                  </a:lnTo>
                  <a:lnTo>
                    <a:pt x="224" y="7264"/>
                  </a:lnTo>
                  <a:lnTo>
                    <a:pt x="224" y="7240"/>
                  </a:lnTo>
                  <a:cubicBezTo>
                    <a:pt x="224" y="7227"/>
                    <a:pt x="235" y="7216"/>
                    <a:pt x="248" y="7216"/>
                  </a:cubicBezTo>
                  <a:lnTo>
                    <a:pt x="256" y="7216"/>
                  </a:lnTo>
                  <a:lnTo>
                    <a:pt x="232" y="7240"/>
                  </a:lnTo>
                  <a:lnTo>
                    <a:pt x="232" y="7208"/>
                  </a:lnTo>
                  <a:lnTo>
                    <a:pt x="232" y="7184"/>
                  </a:lnTo>
                  <a:lnTo>
                    <a:pt x="232" y="7160"/>
                  </a:lnTo>
                  <a:lnTo>
                    <a:pt x="232" y="7136"/>
                  </a:lnTo>
                  <a:cubicBezTo>
                    <a:pt x="232" y="7123"/>
                    <a:pt x="243" y="7112"/>
                    <a:pt x="256" y="7112"/>
                  </a:cubicBezTo>
                  <a:cubicBezTo>
                    <a:pt x="270" y="7112"/>
                    <a:pt x="280" y="7123"/>
                    <a:pt x="280" y="7136"/>
                  </a:cubicBezTo>
                  <a:lnTo>
                    <a:pt x="280" y="7160"/>
                  </a:lnTo>
                  <a:cubicBezTo>
                    <a:pt x="280" y="7174"/>
                    <a:pt x="270" y="7184"/>
                    <a:pt x="256" y="7184"/>
                  </a:cubicBezTo>
                  <a:cubicBezTo>
                    <a:pt x="243" y="7184"/>
                    <a:pt x="232" y="7174"/>
                    <a:pt x="232" y="7160"/>
                  </a:cubicBezTo>
                  <a:lnTo>
                    <a:pt x="232" y="7136"/>
                  </a:lnTo>
                  <a:lnTo>
                    <a:pt x="232" y="7104"/>
                  </a:lnTo>
                  <a:lnTo>
                    <a:pt x="232" y="7080"/>
                  </a:lnTo>
                  <a:lnTo>
                    <a:pt x="232" y="7056"/>
                  </a:lnTo>
                  <a:cubicBezTo>
                    <a:pt x="232" y="7043"/>
                    <a:pt x="243" y="7032"/>
                    <a:pt x="256" y="7032"/>
                  </a:cubicBezTo>
                  <a:lnTo>
                    <a:pt x="264" y="7032"/>
                  </a:lnTo>
                  <a:lnTo>
                    <a:pt x="240" y="7056"/>
                  </a:lnTo>
                  <a:lnTo>
                    <a:pt x="240" y="7032"/>
                  </a:lnTo>
                  <a:lnTo>
                    <a:pt x="240" y="7000"/>
                  </a:lnTo>
                  <a:lnTo>
                    <a:pt x="240" y="6952"/>
                  </a:lnTo>
                  <a:lnTo>
                    <a:pt x="240" y="6928"/>
                  </a:lnTo>
                  <a:lnTo>
                    <a:pt x="240" y="6872"/>
                  </a:lnTo>
                  <a:lnTo>
                    <a:pt x="240" y="6824"/>
                  </a:lnTo>
                  <a:lnTo>
                    <a:pt x="240" y="6800"/>
                  </a:lnTo>
                  <a:lnTo>
                    <a:pt x="240" y="6744"/>
                  </a:lnTo>
                  <a:lnTo>
                    <a:pt x="240" y="6720"/>
                  </a:lnTo>
                  <a:lnTo>
                    <a:pt x="240" y="6664"/>
                  </a:lnTo>
                  <a:lnTo>
                    <a:pt x="240" y="6640"/>
                  </a:lnTo>
                  <a:lnTo>
                    <a:pt x="240" y="6592"/>
                  </a:lnTo>
                  <a:lnTo>
                    <a:pt x="240" y="6568"/>
                  </a:lnTo>
                  <a:lnTo>
                    <a:pt x="240" y="6536"/>
                  </a:lnTo>
                  <a:lnTo>
                    <a:pt x="240" y="6488"/>
                  </a:lnTo>
                  <a:lnTo>
                    <a:pt x="240" y="6432"/>
                  </a:lnTo>
                  <a:lnTo>
                    <a:pt x="240" y="6408"/>
                  </a:lnTo>
                  <a:lnTo>
                    <a:pt x="240" y="6360"/>
                  </a:lnTo>
                  <a:lnTo>
                    <a:pt x="240" y="6304"/>
                  </a:lnTo>
                  <a:lnTo>
                    <a:pt x="240" y="6280"/>
                  </a:lnTo>
                  <a:lnTo>
                    <a:pt x="240" y="6224"/>
                  </a:lnTo>
                  <a:lnTo>
                    <a:pt x="240" y="6200"/>
                  </a:lnTo>
                  <a:lnTo>
                    <a:pt x="240" y="6152"/>
                  </a:lnTo>
                  <a:lnTo>
                    <a:pt x="240" y="6128"/>
                  </a:lnTo>
                  <a:cubicBezTo>
                    <a:pt x="240" y="6115"/>
                    <a:pt x="251" y="6104"/>
                    <a:pt x="264" y="6104"/>
                  </a:cubicBezTo>
                  <a:cubicBezTo>
                    <a:pt x="278" y="6104"/>
                    <a:pt x="288" y="6115"/>
                    <a:pt x="288" y="6128"/>
                  </a:cubicBezTo>
                  <a:lnTo>
                    <a:pt x="288" y="6152"/>
                  </a:lnTo>
                  <a:lnTo>
                    <a:pt x="288" y="6200"/>
                  </a:lnTo>
                  <a:lnTo>
                    <a:pt x="288" y="6224"/>
                  </a:lnTo>
                  <a:lnTo>
                    <a:pt x="288" y="6280"/>
                  </a:lnTo>
                  <a:lnTo>
                    <a:pt x="288" y="6304"/>
                  </a:lnTo>
                  <a:lnTo>
                    <a:pt x="288" y="6360"/>
                  </a:lnTo>
                  <a:lnTo>
                    <a:pt x="288" y="6408"/>
                  </a:lnTo>
                  <a:lnTo>
                    <a:pt x="288" y="6432"/>
                  </a:lnTo>
                  <a:lnTo>
                    <a:pt x="288" y="6488"/>
                  </a:lnTo>
                  <a:lnTo>
                    <a:pt x="288" y="6536"/>
                  </a:lnTo>
                  <a:lnTo>
                    <a:pt x="288" y="6568"/>
                  </a:lnTo>
                  <a:lnTo>
                    <a:pt x="288" y="6592"/>
                  </a:lnTo>
                  <a:lnTo>
                    <a:pt x="288" y="6640"/>
                  </a:lnTo>
                  <a:lnTo>
                    <a:pt x="288" y="6664"/>
                  </a:lnTo>
                  <a:lnTo>
                    <a:pt x="288" y="6720"/>
                  </a:lnTo>
                  <a:lnTo>
                    <a:pt x="288" y="6744"/>
                  </a:lnTo>
                  <a:lnTo>
                    <a:pt x="288" y="6800"/>
                  </a:lnTo>
                  <a:lnTo>
                    <a:pt x="288" y="6824"/>
                  </a:lnTo>
                  <a:lnTo>
                    <a:pt x="288" y="6872"/>
                  </a:lnTo>
                  <a:lnTo>
                    <a:pt x="288" y="6928"/>
                  </a:lnTo>
                  <a:lnTo>
                    <a:pt x="288" y="6952"/>
                  </a:lnTo>
                  <a:lnTo>
                    <a:pt x="288" y="7000"/>
                  </a:lnTo>
                  <a:lnTo>
                    <a:pt x="288" y="7032"/>
                  </a:lnTo>
                  <a:lnTo>
                    <a:pt x="288" y="7056"/>
                  </a:lnTo>
                  <a:cubicBezTo>
                    <a:pt x="288" y="7070"/>
                    <a:pt x="278" y="7080"/>
                    <a:pt x="264" y="7080"/>
                  </a:cubicBezTo>
                  <a:lnTo>
                    <a:pt x="256" y="7080"/>
                  </a:lnTo>
                  <a:lnTo>
                    <a:pt x="280" y="7056"/>
                  </a:lnTo>
                  <a:lnTo>
                    <a:pt x="280" y="7080"/>
                  </a:lnTo>
                  <a:lnTo>
                    <a:pt x="280" y="7104"/>
                  </a:lnTo>
                  <a:lnTo>
                    <a:pt x="280" y="7136"/>
                  </a:lnTo>
                  <a:lnTo>
                    <a:pt x="280" y="7160"/>
                  </a:lnTo>
                  <a:lnTo>
                    <a:pt x="232" y="7160"/>
                  </a:lnTo>
                  <a:lnTo>
                    <a:pt x="232" y="7136"/>
                  </a:lnTo>
                  <a:lnTo>
                    <a:pt x="280" y="7136"/>
                  </a:lnTo>
                  <a:lnTo>
                    <a:pt x="280" y="7160"/>
                  </a:lnTo>
                  <a:lnTo>
                    <a:pt x="280" y="7184"/>
                  </a:lnTo>
                  <a:lnTo>
                    <a:pt x="280" y="7208"/>
                  </a:lnTo>
                  <a:lnTo>
                    <a:pt x="280" y="7240"/>
                  </a:lnTo>
                  <a:cubicBezTo>
                    <a:pt x="280" y="7254"/>
                    <a:pt x="270" y="7264"/>
                    <a:pt x="256" y="7264"/>
                  </a:cubicBezTo>
                  <a:lnTo>
                    <a:pt x="248" y="7264"/>
                  </a:lnTo>
                  <a:lnTo>
                    <a:pt x="272" y="7240"/>
                  </a:lnTo>
                  <a:lnTo>
                    <a:pt x="272" y="7264"/>
                  </a:lnTo>
                  <a:lnTo>
                    <a:pt x="272" y="7288"/>
                  </a:lnTo>
                  <a:lnTo>
                    <a:pt x="272" y="7312"/>
                  </a:lnTo>
                  <a:cubicBezTo>
                    <a:pt x="272" y="7326"/>
                    <a:pt x="262" y="7336"/>
                    <a:pt x="248" y="7336"/>
                  </a:cubicBezTo>
                  <a:lnTo>
                    <a:pt x="240" y="7336"/>
                  </a:lnTo>
                  <a:cubicBezTo>
                    <a:pt x="227" y="7336"/>
                    <a:pt x="216" y="7326"/>
                    <a:pt x="216" y="7312"/>
                  </a:cubicBezTo>
                  <a:lnTo>
                    <a:pt x="216" y="7288"/>
                  </a:lnTo>
                  <a:lnTo>
                    <a:pt x="263" y="7296"/>
                  </a:lnTo>
                  <a:lnTo>
                    <a:pt x="255" y="7320"/>
                  </a:lnTo>
                  <a:cubicBezTo>
                    <a:pt x="252" y="7330"/>
                    <a:pt x="243" y="7336"/>
                    <a:pt x="232" y="7336"/>
                  </a:cubicBezTo>
                  <a:lnTo>
                    <a:pt x="224" y="7336"/>
                  </a:lnTo>
                  <a:cubicBezTo>
                    <a:pt x="211" y="7336"/>
                    <a:pt x="200" y="7326"/>
                    <a:pt x="200" y="7312"/>
                  </a:cubicBezTo>
                  <a:lnTo>
                    <a:pt x="200" y="7288"/>
                  </a:lnTo>
                  <a:lnTo>
                    <a:pt x="248" y="7288"/>
                  </a:lnTo>
                  <a:lnTo>
                    <a:pt x="248" y="7312"/>
                  </a:lnTo>
                  <a:cubicBezTo>
                    <a:pt x="248" y="7326"/>
                    <a:pt x="238" y="7336"/>
                    <a:pt x="224" y="7336"/>
                  </a:cubicBezTo>
                  <a:lnTo>
                    <a:pt x="216" y="7336"/>
                  </a:lnTo>
                  <a:cubicBezTo>
                    <a:pt x="203" y="7336"/>
                    <a:pt x="192" y="7326"/>
                    <a:pt x="192" y="7312"/>
                  </a:cubicBezTo>
                  <a:lnTo>
                    <a:pt x="192" y="7288"/>
                  </a:lnTo>
                  <a:lnTo>
                    <a:pt x="240" y="7288"/>
                  </a:lnTo>
                  <a:lnTo>
                    <a:pt x="240" y="7312"/>
                  </a:lnTo>
                  <a:cubicBezTo>
                    <a:pt x="240" y="7326"/>
                    <a:pt x="230" y="7336"/>
                    <a:pt x="216" y="7336"/>
                  </a:cubicBezTo>
                  <a:lnTo>
                    <a:pt x="208" y="7336"/>
                  </a:lnTo>
                  <a:lnTo>
                    <a:pt x="200" y="7336"/>
                  </a:lnTo>
                  <a:lnTo>
                    <a:pt x="192" y="7336"/>
                  </a:lnTo>
                  <a:lnTo>
                    <a:pt x="184" y="7336"/>
                  </a:lnTo>
                  <a:cubicBezTo>
                    <a:pt x="171" y="7336"/>
                    <a:pt x="160" y="7326"/>
                    <a:pt x="160" y="7312"/>
                  </a:cubicBezTo>
                  <a:lnTo>
                    <a:pt x="160" y="7288"/>
                  </a:lnTo>
                  <a:lnTo>
                    <a:pt x="208" y="7288"/>
                  </a:lnTo>
                  <a:lnTo>
                    <a:pt x="208" y="7312"/>
                  </a:lnTo>
                  <a:cubicBezTo>
                    <a:pt x="208" y="7326"/>
                    <a:pt x="198" y="7336"/>
                    <a:pt x="184" y="7336"/>
                  </a:cubicBezTo>
                  <a:lnTo>
                    <a:pt x="176" y="7336"/>
                  </a:lnTo>
                  <a:cubicBezTo>
                    <a:pt x="163" y="7336"/>
                    <a:pt x="152" y="7326"/>
                    <a:pt x="152" y="7312"/>
                  </a:cubicBezTo>
                  <a:lnTo>
                    <a:pt x="152" y="7288"/>
                  </a:lnTo>
                  <a:lnTo>
                    <a:pt x="200" y="7288"/>
                  </a:lnTo>
                  <a:lnTo>
                    <a:pt x="200" y="7312"/>
                  </a:lnTo>
                  <a:lnTo>
                    <a:pt x="152" y="7312"/>
                  </a:lnTo>
                  <a:lnTo>
                    <a:pt x="152" y="7288"/>
                  </a:lnTo>
                  <a:lnTo>
                    <a:pt x="200" y="7288"/>
                  </a:lnTo>
                  <a:lnTo>
                    <a:pt x="200" y="7312"/>
                  </a:lnTo>
                  <a:cubicBezTo>
                    <a:pt x="200" y="7326"/>
                    <a:pt x="190" y="7336"/>
                    <a:pt x="176" y="7336"/>
                  </a:cubicBezTo>
                  <a:lnTo>
                    <a:pt x="168" y="7336"/>
                  </a:lnTo>
                  <a:lnTo>
                    <a:pt x="160" y="7336"/>
                  </a:lnTo>
                  <a:lnTo>
                    <a:pt x="152" y="7336"/>
                  </a:lnTo>
                  <a:lnTo>
                    <a:pt x="144" y="7336"/>
                  </a:lnTo>
                  <a:cubicBezTo>
                    <a:pt x="131" y="7336"/>
                    <a:pt x="120" y="7326"/>
                    <a:pt x="120" y="7312"/>
                  </a:cubicBezTo>
                  <a:lnTo>
                    <a:pt x="120" y="7288"/>
                  </a:lnTo>
                  <a:lnTo>
                    <a:pt x="168" y="7288"/>
                  </a:lnTo>
                  <a:lnTo>
                    <a:pt x="168" y="7312"/>
                  </a:lnTo>
                  <a:lnTo>
                    <a:pt x="168" y="7344"/>
                  </a:lnTo>
                  <a:lnTo>
                    <a:pt x="168" y="7368"/>
                  </a:lnTo>
                  <a:lnTo>
                    <a:pt x="168" y="7392"/>
                  </a:lnTo>
                  <a:cubicBezTo>
                    <a:pt x="168" y="7406"/>
                    <a:pt x="158" y="7416"/>
                    <a:pt x="144" y="7416"/>
                  </a:cubicBezTo>
                  <a:lnTo>
                    <a:pt x="136" y="7416"/>
                  </a:lnTo>
                  <a:cubicBezTo>
                    <a:pt x="123" y="7416"/>
                    <a:pt x="112" y="7406"/>
                    <a:pt x="112" y="7392"/>
                  </a:cubicBezTo>
                  <a:lnTo>
                    <a:pt x="112" y="7368"/>
                  </a:lnTo>
                  <a:lnTo>
                    <a:pt x="112" y="7344"/>
                  </a:lnTo>
                  <a:lnTo>
                    <a:pt x="112" y="7312"/>
                  </a:lnTo>
                  <a:lnTo>
                    <a:pt x="136" y="7336"/>
                  </a:lnTo>
                  <a:lnTo>
                    <a:pt x="128" y="7336"/>
                  </a:lnTo>
                  <a:lnTo>
                    <a:pt x="120" y="7336"/>
                  </a:lnTo>
                  <a:cubicBezTo>
                    <a:pt x="107" y="7336"/>
                    <a:pt x="96" y="7326"/>
                    <a:pt x="96" y="7312"/>
                  </a:cubicBezTo>
                  <a:lnTo>
                    <a:pt x="96" y="7288"/>
                  </a:lnTo>
                  <a:lnTo>
                    <a:pt x="144" y="7288"/>
                  </a:lnTo>
                  <a:lnTo>
                    <a:pt x="144" y="7312"/>
                  </a:lnTo>
                  <a:lnTo>
                    <a:pt x="96" y="7312"/>
                  </a:lnTo>
                  <a:lnTo>
                    <a:pt x="96" y="7288"/>
                  </a:lnTo>
                  <a:lnTo>
                    <a:pt x="144" y="7288"/>
                  </a:lnTo>
                  <a:lnTo>
                    <a:pt x="144" y="7312"/>
                  </a:lnTo>
                  <a:cubicBezTo>
                    <a:pt x="144" y="7326"/>
                    <a:pt x="134" y="7336"/>
                    <a:pt x="120" y="7336"/>
                  </a:cubicBezTo>
                  <a:lnTo>
                    <a:pt x="112" y="7336"/>
                  </a:lnTo>
                  <a:cubicBezTo>
                    <a:pt x="99" y="7336"/>
                    <a:pt x="88" y="7326"/>
                    <a:pt x="88" y="7312"/>
                  </a:cubicBezTo>
                  <a:lnTo>
                    <a:pt x="88" y="7288"/>
                  </a:lnTo>
                  <a:lnTo>
                    <a:pt x="136" y="7288"/>
                  </a:lnTo>
                  <a:lnTo>
                    <a:pt x="136" y="7312"/>
                  </a:lnTo>
                  <a:lnTo>
                    <a:pt x="88" y="7312"/>
                  </a:lnTo>
                  <a:lnTo>
                    <a:pt x="88" y="7288"/>
                  </a:lnTo>
                  <a:lnTo>
                    <a:pt x="136" y="7288"/>
                  </a:lnTo>
                  <a:lnTo>
                    <a:pt x="136" y="7312"/>
                  </a:lnTo>
                  <a:cubicBezTo>
                    <a:pt x="136" y="7326"/>
                    <a:pt x="126" y="7336"/>
                    <a:pt x="112" y="7336"/>
                  </a:cubicBezTo>
                  <a:lnTo>
                    <a:pt x="104" y="7336"/>
                  </a:lnTo>
                  <a:lnTo>
                    <a:pt x="96" y="7336"/>
                  </a:lnTo>
                  <a:lnTo>
                    <a:pt x="88" y="7336"/>
                  </a:lnTo>
                  <a:cubicBezTo>
                    <a:pt x="75" y="7336"/>
                    <a:pt x="64" y="7326"/>
                    <a:pt x="64" y="7312"/>
                  </a:cubicBezTo>
                  <a:lnTo>
                    <a:pt x="64" y="7288"/>
                  </a:lnTo>
                  <a:lnTo>
                    <a:pt x="112" y="7288"/>
                  </a:lnTo>
                  <a:lnTo>
                    <a:pt x="112" y="7312"/>
                  </a:lnTo>
                  <a:cubicBezTo>
                    <a:pt x="112" y="7326"/>
                    <a:pt x="102" y="7336"/>
                    <a:pt x="88" y="7336"/>
                  </a:cubicBezTo>
                  <a:lnTo>
                    <a:pt x="80" y="7336"/>
                  </a:lnTo>
                  <a:cubicBezTo>
                    <a:pt x="67" y="7336"/>
                    <a:pt x="56" y="7326"/>
                    <a:pt x="56" y="7312"/>
                  </a:cubicBezTo>
                  <a:lnTo>
                    <a:pt x="56" y="7288"/>
                  </a:lnTo>
                  <a:lnTo>
                    <a:pt x="104" y="7288"/>
                  </a:lnTo>
                  <a:lnTo>
                    <a:pt x="104" y="7312"/>
                  </a:lnTo>
                  <a:lnTo>
                    <a:pt x="56" y="7312"/>
                  </a:lnTo>
                  <a:lnTo>
                    <a:pt x="56" y="7288"/>
                  </a:lnTo>
                  <a:lnTo>
                    <a:pt x="104" y="7288"/>
                  </a:lnTo>
                  <a:lnTo>
                    <a:pt x="104" y="7312"/>
                  </a:lnTo>
                  <a:cubicBezTo>
                    <a:pt x="104" y="7326"/>
                    <a:pt x="94" y="7336"/>
                    <a:pt x="80" y="7336"/>
                  </a:cubicBezTo>
                  <a:lnTo>
                    <a:pt x="72" y="7336"/>
                  </a:lnTo>
                  <a:cubicBezTo>
                    <a:pt x="59" y="7336"/>
                    <a:pt x="48" y="7326"/>
                    <a:pt x="48" y="7312"/>
                  </a:cubicBezTo>
                  <a:lnTo>
                    <a:pt x="48" y="7288"/>
                  </a:lnTo>
                  <a:lnTo>
                    <a:pt x="48" y="7264"/>
                  </a:lnTo>
                  <a:lnTo>
                    <a:pt x="48" y="7240"/>
                  </a:lnTo>
                  <a:lnTo>
                    <a:pt x="48" y="7208"/>
                  </a:lnTo>
                  <a:lnTo>
                    <a:pt x="96" y="7208"/>
                  </a:lnTo>
                  <a:lnTo>
                    <a:pt x="96" y="7240"/>
                  </a:lnTo>
                  <a:cubicBezTo>
                    <a:pt x="96" y="7254"/>
                    <a:pt x="86" y="7264"/>
                    <a:pt x="72" y="7264"/>
                  </a:cubicBezTo>
                  <a:lnTo>
                    <a:pt x="64" y="7264"/>
                  </a:lnTo>
                  <a:lnTo>
                    <a:pt x="56" y="7264"/>
                  </a:lnTo>
                  <a:cubicBezTo>
                    <a:pt x="43" y="7264"/>
                    <a:pt x="32" y="7254"/>
                    <a:pt x="32" y="7240"/>
                  </a:cubicBezTo>
                  <a:lnTo>
                    <a:pt x="32" y="7208"/>
                  </a:lnTo>
                  <a:lnTo>
                    <a:pt x="80" y="7208"/>
                  </a:lnTo>
                  <a:lnTo>
                    <a:pt x="80" y="7240"/>
                  </a:lnTo>
                  <a:lnTo>
                    <a:pt x="32" y="7240"/>
                  </a:lnTo>
                  <a:lnTo>
                    <a:pt x="32" y="7208"/>
                  </a:lnTo>
                  <a:lnTo>
                    <a:pt x="32" y="7184"/>
                  </a:lnTo>
                  <a:lnTo>
                    <a:pt x="32" y="7160"/>
                  </a:lnTo>
                  <a:lnTo>
                    <a:pt x="32" y="7136"/>
                  </a:lnTo>
                  <a:lnTo>
                    <a:pt x="32" y="7104"/>
                  </a:lnTo>
                  <a:lnTo>
                    <a:pt x="32" y="7080"/>
                  </a:lnTo>
                  <a:lnTo>
                    <a:pt x="32" y="7056"/>
                  </a:lnTo>
                  <a:lnTo>
                    <a:pt x="56" y="7080"/>
                  </a:lnTo>
                  <a:lnTo>
                    <a:pt x="48" y="7080"/>
                  </a:lnTo>
                  <a:cubicBezTo>
                    <a:pt x="35" y="7080"/>
                    <a:pt x="24" y="7070"/>
                    <a:pt x="24" y="7056"/>
                  </a:cubicBezTo>
                  <a:lnTo>
                    <a:pt x="24" y="7032"/>
                  </a:lnTo>
                  <a:lnTo>
                    <a:pt x="24" y="7000"/>
                  </a:lnTo>
                  <a:lnTo>
                    <a:pt x="24" y="6976"/>
                  </a:lnTo>
                  <a:lnTo>
                    <a:pt x="24" y="6952"/>
                  </a:lnTo>
                  <a:lnTo>
                    <a:pt x="24" y="6928"/>
                  </a:lnTo>
                  <a:lnTo>
                    <a:pt x="24" y="6904"/>
                  </a:lnTo>
                  <a:lnTo>
                    <a:pt x="24" y="6872"/>
                  </a:lnTo>
                  <a:lnTo>
                    <a:pt x="24" y="6824"/>
                  </a:lnTo>
                  <a:lnTo>
                    <a:pt x="24" y="6800"/>
                  </a:lnTo>
                  <a:lnTo>
                    <a:pt x="24" y="6768"/>
                  </a:lnTo>
                  <a:lnTo>
                    <a:pt x="24" y="6744"/>
                  </a:lnTo>
                  <a:lnTo>
                    <a:pt x="24" y="6696"/>
                  </a:lnTo>
                  <a:lnTo>
                    <a:pt x="24" y="6616"/>
                  </a:lnTo>
                  <a:lnTo>
                    <a:pt x="24" y="6536"/>
                  </a:lnTo>
                  <a:lnTo>
                    <a:pt x="24" y="6408"/>
                  </a:lnTo>
                  <a:lnTo>
                    <a:pt x="24" y="6304"/>
                  </a:lnTo>
                  <a:lnTo>
                    <a:pt x="24" y="6200"/>
                  </a:lnTo>
                  <a:lnTo>
                    <a:pt x="24" y="6072"/>
                  </a:lnTo>
                  <a:lnTo>
                    <a:pt x="24" y="5968"/>
                  </a:lnTo>
                  <a:lnTo>
                    <a:pt x="25" y="5866"/>
                  </a:lnTo>
                  <a:lnTo>
                    <a:pt x="16" y="5760"/>
                  </a:lnTo>
                  <a:lnTo>
                    <a:pt x="16" y="5656"/>
                  </a:lnTo>
                  <a:lnTo>
                    <a:pt x="16" y="5552"/>
                  </a:lnTo>
                  <a:lnTo>
                    <a:pt x="16" y="5424"/>
                  </a:lnTo>
                  <a:lnTo>
                    <a:pt x="16" y="5320"/>
                  </a:lnTo>
                  <a:lnTo>
                    <a:pt x="16" y="5216"/>
                  </a:lnTo>
                  <a:lnTo>
                    <a:pt x="16" y="5112"/>
                  </a:lnTo>
                  <a:lnTo>
                    <a:pt x="16" y="5016"/>
                  </a:lnTo>
                  <a:lnTo>
                    <a:pt x="16" y="4912"/>
                  </a:lnTo>
                  <a:lnTo>
                    <a:pt x="16" y="4832"/>
                  </a:lnTo>
                  <a:lnTo>
                    <a:pt x="16" y="4728"/>
                  </a:lnTo>
                  <a:lnTo>
                    <a:pt x="16" y="4624"/>
                  </a:lnTo>
                  <a:lnTo>
                    <a:pt x="16" y="4520"/>
                  </a:lnTo>
                  <a:lnTo>
                    <a:pt x="16" y="4416"/>
                  </a:lnTo>
                  <a:lnTo>
                    <a:pt x="16" y="4312"/>
                  </a:lnTo>
                  <a:lnTo>
                    <a:pt x="16" y="4208"/>
                  </a:lnTo>
                  <a:lnTo>
                    <a:pt x="16" y="4104"/>
                  </a:lnTo>
                  <a:lnTo>
                    <a:pt x="16" y="4000"/>
                  </a:lnTo>
                  <a:lnTo>
                    <a:pt x="16" y="3904"/>
                  </a:lnTo>
                  <a:lnTo>
                    <a:pt x="16" y="3768"/>
                  </a:lnTo>
                  <a:lnTo>
                    <a:pt x="16" y="3664"/>
                  </a:lnTo>
                  <a:lnTo>
                    <a:pt x="16" y="3568"/>
                  </a:lnTo>
                  <a:lnTo>
                    <a:pt x="16" y="3464"/>
                  </a:lnTo>
                  <a:lnTo>
                    <a:pt x="16" y="3360"/>
                  </a:lnTo>
                  <a:lnTo>
                    <a:pt x="16" y="3256"/>
                  </a:lnTo>
                  <a:lnTo>
                    <a:pt x="16" y="3176"/>
                  </a:lnTo>
                  <a:lnTo>
                    <a:pt x="16" y="3096"/>
                  </a:lnTo>
                  <a:lnTo>
                    <a:pt x="17" y="3027"/>
                  </a:lnTo>
                  <a:lnTo>
                    <a:pt x="8" y="2944"/>
                  </a:lnTo>
                  <a:lnTo>
                    <a:pt x="8" y="2864"/>
                  </a:lnTo>
                  <a:lnTo>
                    <a:pt x="8" y="2792"/>
                  </a:lnTo>
                  <a:lnTo>
                    <a:pt x="8" y="2712"/>
                  </a:lnTo>
                  <a:lnTo>
                    <a:pt x="8" y="2608"/>
                  </a:lnTo>
                  <a:lnTo>
                    <a:pt x="8" y="2528"/>
                  </a:lnTo>
                  <a:lnTo>
                    <a:pt x="8" y="2448"/>
                  </a:lnTo>
                  <a:lnTo>
                    <a:pt x="8" y="2376"/>
                  </a:lnTo>
                  <a:lnTo>
                    <a:pt x="8" y="2296"/>
                  </a:lnTo>
                  <a:lnTo>
                    <a:pt x="8" y="2216"/>
                  </a:lnTo>
                  <a:lnTo>
                    <a:pt x="8" y="2144"/>
                  </a:lnTo>
                  <a:lnTo>
                    <a:pt x="8" y="2064"/>
                  </a:lnTo>
                  <a:lnTo>
                    <a:pt x="8" y="1984"/>
                  </a:lnTo>
                  <a:lnTo>
                    <a:pt x="8" y="1912"/>
                  </a:lnTo>
                  <a:lnTo>
                    <a:pt x="8" y="1832"/>
                  </a:lnTo>
                  <a:lnTo>
                    <a:pt x="8" y="1752"/>
                  </a:lnTo>
                  <a:lnTo>
                    <a:pt x="8" y="1680"/>
                  </a:lnTo>
                  <a:lnTo>
                    <a:pt x="8" y="1600"/>
                  </a:lnTo>
                  <a:lnTo>
                    <a:pt x="8" y="1520"/>
                  </a:lnTo>
                  <a:lnTo>
                    <a:pt x="8" y="1440"/>
                  </a:lnTo>
                  <a:lnTo>
                    <a:pt x="8" y="1368"/>
                  </a:lnTo>
                  <a:lnTo>
                    <a:pt x="8" y="1288"/>
                  </a:lnTo>
                  <a:lnTo>
                    <a:pt x="8" y="1208"/>
                  </a:lnTo>
                  <a:lnTo>
                    <a:pt x="8" y="1136"/>
                  </a:lnTo>
                  <a:lnTo>
                    <a:pt x="8" y="1032"/>
                  </a:lnTo>
                  <a:lnTo>
                    <a:pt x="8" y="928"/>
                  </a:lnTo>
                  <a:lnTo>
                    <a:pt x="8" y="848"/>
                  </a:lnTo>
                  <a:lnTo>
                    <a:pt x="8" y="768"/>
                  </a:lnTo>
                  <a:lnTo>
                    <a:pt x="8" y="696"/>
                  </a:lnTo>
                  <a:lnTo>
                    <a:pt x="9" y="700"/>
                  </a:lnTo>
                  <a:lnTo>
                    <a:pt x="1" y="644"/>
                  </a:lnTo>
                  <a:cubicBezTo>
                    <a:pt x="1" y="643"/>
                    <a:pt x="0" y="642"/>
                    <a:pt x="0" y="640"/>
                  </a:cubicBezTo>
                  <a:lnTo>
                    <a:pt x="0" y="560"/>
                  </a:lnTo>
                  <a:lnTo>
                    <a:pt x="0" y="536"/>
                  </a:lnTo>
                  <a:lnTo>
                    <a:pt x="0" y="488"/>
                  </a:lnTo>
                  <a:lnTo>
                    <a:pt x="0" y="432"/>
                  </a:lnTo>
                  <a:lnTo>
                    <a:pt x="0" y="384"/>
                  </a:lnTo>
                  <a:lnTo>
                    <a:pt x="0" y="304"/>
                  </a:lnTo>
                  <a:lnTo>
                    <a:pt x="0" y="256"/>
                  </a:lnTo>
                  <a:lnTo>
                    <a:pt x="0" y="200"/>
                  </a:lnTo>
                  <a:lnTo>
                    <a:pt x="0" y="152"/>
                  </a:lnTo>
                  <a:lnTo>
                    <a:pt x="0" y="96"/>
                  </a:lnTo>
                  <a:lnTo>
                    <a:pt x="0" y="72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3" name="Freeform 65"/>
            <p:cNvSpPr>
              <a:spLocks/>
            </p:cNvSpPr>
            <p:nvPr/>
          </p:nvSpPr>
          <p:spPr bwMode="auto">
            <a:xfrm>
              <a:off x="3962833" y="4175573"/>
              <a:ext cx="16746" cy="1089949"/>
            </a:xfrm>
            <a:custGeom>
              <a:avLst/>
              <a:gdLst>
                <a:gd name="T0" fmla="*/ 8 w 152"/>
                <a:gd name="T1" fmla="*/ 5640 h 5872"/>
                <a:gd name="T2" fmla="*/ 8 w 152"/>
                <a:gd name="T3" fmla="*/ 5328 h 5872"/>
                <a:gd name="T4" fmla="*/ 8 w 152"/>
                <a:gd name="T5" fmla="*/ 5096 h 5872"/>
                <a:gd name="T6" fmla="*/ 8 w 152"/>
                <a:gd name="T7" fmla="*/ 4832 h 5872"/>
                <a:gd name="T8" fmla="*/ 16 w 152"/>
                <a:gd name="T9" fmla="*/ 4656 h 5872"/>
                <a:gd name="T10" fmla="*/ 16 w 152"/>
                <a:gd name="T11" fmla="*/ 4368 h 5872"/>
                <a:gd name="T12" fmla="*/ 16 w 152"/>
                <a:gd name="T13" fmla="*/ 4136 h 5872"/>
                <a:gd name="T14" fmla="*/ 16 w 152"/>
                <a:gd name="T15" fmla="*/ 3904 h 5872"/>
                <a:gd name="T16" fmla="*/ 24 w 152"/>
                <a:gd name="T17" fmla="*/ 3672 h 5872"/>
                <a:gd name="T18" fmla="*/ 24 w 152"/>
                <a:gd name="T19" fmla="*/ 3384 h 5872"/>
                <a:gd name="T20" fmla="*/ 24 w 152"/>
                <a:gd name="T21" fmla="*/ 3104 h 5872"/>
                <a:gd name="T22" fmla="*/ 32 w 152"/>
                <a:gd name="T23" fmla="*/ 2848 h 5872"/>
                <a:gd name="T24" fmla="*/ 32 w 152"/>
                <a:gd name="T25" fmla="*/ 2584 h 5872"/>
                <a:gd name="T26" fmla="*/ 32 w 152"/>
                <a:gd name="T27" fmla="*/ 2328 h 5872"/>
                <a:gd name="T28" fmla="*/ 32 w 152"/>
                <a:gd name="T29" fmla="*/ 2096 h 5872"/>
                <a:gd name="T30" fmla="*/ 40 w 152"/>
                <a:gd name="T31" fmla="*/ 1968 h 5872"/>
                <a:gd name="T32" fmla="*/ 40 w 152"/>
                <a:gd name="T33" fmla="*/ 1760 h 5872"/>
                <a:gd name="T34" fmla="*/ 48 w 152"/>
                <a:gd name="T35" fmla="*/ 1632 h 5872"/>
                <a:gd name="T36" fmla="*/ 48 w 152"/>
                <a:gd name="T37" fmla="*/ 1424 h 5872"/>
                <a:gd name="T38" fmla="*/ 56 w 152"/>
                <a:gd name="T39" fmla="*/ 1296 h 5872"/>
                <a:gd name="T40" fmla="*/ 64 w 152"/>
                <a:gd name="T41" fmla="*/ 1136 h 5872"/>
                <a:gd name="T42" fmla="*/ 64 w 152"/>
                <a:gd name="T43" fmla="*/ 928 h 5872"/>
                <a:gd name="T44" fmla="*/ 72 w 152"/>
                <a:gd name="T45" fmla="*/ 776 h 5872"/>
                <a:gd name="T46" fmla="*/ 81 w 152"/>
                <a:gd name="T47" fmla="*/ 587 h 5872"/>
                <a:gd name="T48" fmla="*/ 88 w 152"/>
                <a:gd name="T49" fmla="*/ 488 h 5872"/>
                <a:gd name="T50" fmla="*/ 120 w 152"/>
                <a:gd name="T51" fmla="*/ 416 h 5872"/>
                <a:gd name="T52" fmla="*/ 144 w 152"/>
                <a:gd name="T53" fmla="*/ 360 h 5872"/>
                <a:gd name="T54" fmla="*/ 98 w 152"/>
                <a:gd name="T55" fmla="*/ 225 h 5872"/>
                <a:gd name="T56" fmla="*/ 104 w 152"/>
                <a:gd name="T57" fmla="*/ 48 h 5872"/>
                <a:gd name="T58" fmla="*/ 152 w 152"/>
                <a:gd name="T59" fmla="*/ 152 h 5872"/>
                <a:gd name="T60" fmla="*/ 144 w 152"/>
                <a:gd name="T61" fmla="*/ 312 h 5872"/>
                <a:gd name="T62" fmla="*/ 144 w 152"/>
                <a:gd name="T63" fmla="*/ 416 h 5872"/>
                <a:gd name="T64" fmla="*/ 136 w 152"/>
                <a:gd name="T65" fmla="*/ 464 h 5872"/>
                <a:gd name="T66" fmla="*/ 128 w 152"/>
                <a:gd name="T67" fmla="*/ 592 h 5872"/>
                <a:gd name="T68" fmla="*/ 120 w 152"/>
                <a:gd name="T69" fmla="*/ 752 h 5872"/>
                <a:gd name="T70" fmla="*/ 112 w 152"/>
                <a:gd name="T71" fmla="*/ 904 h 5872"/>
                <a:gd name="T72" fmla="*/ 112 w 152"/>
                <a:gd name="T73" fmla="*/ 1112 h 5872"/>
                <a:gd name="T74" fmla="*/ 104 w 152"/>
                <a:gd name="T75" fmla="*/ 1264 h 5872"/>
                <a:gd name="T76" fmla="*/ 72 w 152"/>
                <a:gd name="T77" fmla="*/ 1448 h 5872"/>
                <a:gd name="T78" fmla="*/ 96 w 152"/>
                <a:gd name="T79" fmla="*/ 1600 h 5872"/>
                <a:gd name="T80" fmla="*/ 88 w 152"/>
                <a:gd name="T81" fmla="*/ 1736 h 5872"/>
                <a:gd name="T82" fmla="*/ 88 w 152"/>
                <a:gd name="T83" fmla="*/ 1936 h 5872"/>
                <a:gd name="T84" fmla="*/ 56 w 152"/>
                <a:gd name="T85" fmla="*/ 2120 h 5872"/>
                <a:gd name="T86" fmla="*/ 80 w 152"/>
                <a:gd name="T87" fmla="*/ 2272 h 5872"/>
                <a:gd name="T88" fmla="*/ 80 w 152"/>
                <a:gd name="T89" fmla="*/ 2560 h 5872"/>
                <a:gd name="T90" fmla="*/ 80 w 152"/>
                <a:gd name="T91" fmla="*/ 2816 h 5872"/>
                <a:gd name="T92" fmla="*/ 72 w 152"/>
                <a:gd name="T93" fmla="*/ 3048 h 5872"/>
                <a:gd name="T94" fmla="*/ 72 w 152"/>
                <a:gd name="T95" fmla="*/ 3360 h 5872"/>
                <a:gd name="T96" fmla="*/ 72 w 152"/>
                <a:gd name="T97" fmla="*/ 3648 h 5872"/>
                <a:gd name="T98" fmla="*/ 64 w 152"/>
                <a:gd name="T99" fmla="*/ 3908 h 5872"/>
                <a:gd name="T100" fmla="*/ 64 w 152"/>
                <a:gd name="T101" fmla="*/ 4088 h 5872"/>
                <a:gd name="T102" fmla="*/ 64 w 152"/>
                <a:gd name="T103" fmla="*/ 4320 h 5872"/>
                <a:gd name="T104" fmla="*/ 64 w 152"/>
                <a:gd name="T105" fmla="*/ 4600 h 5872"/>
                <a:gd name="T106" fmla="*/ 56 w 152"/>
                <a:gd name="T107" fmla="*/ 4808 h 5872"/>
                <a:gd name="T108" fmla="*/ 56 w 152"/>
                <a:gd name="T109" fmla="*/ 5072 h 5872"/>
                <a:gd name="T110" fmla="*/ 56 w 152"/>
                <a:gd name="T111" fmla="*/ 5304 h 5872"/>
                <a:gd name="T112" fmla="*/ 56 w 152"/>
                <a:gd name="T113" fmla="*/ 5584 h 5872"/>
                <a:gd name="T114" fmla="*/ 48 w 152"/>
                <a:gd name="T115" fmla="*/ 5848 h 5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2" h="5872">
                  <a:moveTo>
                    <a:pt x="0" y="5848"/>
                  </a:moveTo>
                  <a:lnTo>
                    <a:pt x="0" y="5792"/>
                  </a:lnTo>
                  <a:lnTo>
                    <a:pt x="0" y="5744"/>
                  </a:lnTo>
                  <a:lnTo>
                    <a:pt x="0" y="5712"/>
                  </a:lnTo>
                  <a:lnTo>
                    <a:pt x="0" y="5664"/>
                  </a:lnTo>
                  <a:cubicBezTo>
                    <a:pt x="0" y="5662"/>
                    <a:pt x="1" y="5659"/>
                    <a:pt x="2" y="5657"/>
                  </a:cubicBezTo>
                  <a:lnTo>
                    <a:pt x="10" y="5633"/>
                  </a:lnTo>
                  <a:lnTo>
                    <a:pt x="8" y="5640"/>
                  </a:lnTo>
                  <a:lnTo>
                    <a:pt x="8" y="5584"/>
                  </a:lnTo>
                  <a:lnTo>
                    <a:pt x="8" y="5560"/>
                  </a:lnTo>
                  <a:lnTo>
                    <a:pt x="8" y="5536"/>
                  </a:lnTo>
                  <a:lnTo>
                    <a:pt x="8" y="5480"/>
                  </a:lnTo>
                  <a:lnTo>
                    <a:pt x="8" y="5432"/>
                  </a:lnTo>
                  <a:lnTo>
                    <a:pt x="8" y="5376"/>
                  </a:lnTo>
                  <a:lnTo>
                    <a:pt x="8" y="5352"/>
                  </a:lnTo>
                  <a:lnTo>
                    <a:pt x="8" y="5328"/>
                  </a:lnTo>
                  <a:lnTo>
                    <a:pt x="8" y="5304"/>
                  </a:lnTo>
                  <a:lnTo>
                    <a:pt x="8" y="5272"/>
                  </a:lnTo>
                  <a:lnTo>
                    <a:pt x="8" y="5248"/>
                  </a:lnTo>
                  <a:lnTo>
                    <a:pt x="8" y="5224"/>
                  </a:lnTo>
                  <a:lnTo>
                    <a:pt x="8" y="5200"/>
                  </a:lnTo>
                  <a:lnTo>
                    <a:pt x="8" y="5144"/>
                  </a:lnTo>
                  <a:lnTo>
                    <a:pt x="8" y="5120"/>
                  </a:lnTo>
                  <a:lnTo>
                    <a:pt x="8" y="5096"/>
                  </a:lnTo>
                  <a:lnTo>
                    <a:pt x="8" y="5072"/>
                  </a:lnTo>
                  <a:lnTo>
                    <a:pt x="8" y="5040"/>
                  </a:lnTo>
                  <a:lnTo>
                    <a:pt x="8" y="5016"/>
                  </a:lnTo>
                  <a:lnTo>
                    <a:pt x="8" y="4992"/>
                  </a:lnTo>
                  <a:lnTo>
                    <a:pt x="8" y="4968"/>
                  </a:lnTo>
                  <a:lnTo>
                    <a:pt x="8" y="4936"/>
                  </a:lnTo>
                  <a:lnTo>
                    <a:pt x="8" y="4888"/>
                  </a:lnTo>
                  <a:lnTo>
                    <a:pt x="8" y="4832"/>
                  </a:lnTo>
                  <a:lnTo>
                    <a:pt x="8" y="4808"/>
                  </a:lnTo>
                  <a:lnTo>
                    <a:pt x="8" y="4784"/>
                  </a:lnTo>
                  <a:cubicBezTo>
                    <a:pt x="8" y="4782"/>
                    <a:pt x="9" y="4779"/>
                    <a:pt x="10" y="4777"/>
                  </a:cubicBezTo>
                  <a:lnTo>
                    <a:pt x="18" y="4753"/>
                  </a:lnTo>
                  <a:lnTo>
                    <a:pt x="16" y="4760"/>
                  </a:lnTo>
                  <a:lnTo>
                    <a:pt x="16" y="4704"/>
                  </a:lnTo>
                  <a:lnTo>
                    <a:pt x="16" y="4680"/>
                  </a:lnTo>
                  <a:lnTo>
                    <a:pt x="16" y="4656"/>
                  </a:lnTo>
                  <a:lnTo>
                    <a:pt x="16" y="4600"/>
                  </a:lnTo>
                  <a:lnTo>
                    <a:pt x="16" y="4576"/>
                  </a:lnTo>
                  <a:lnTo>
                    <a:pt x="16" y="4552"/>
                  </a:lnTo>
                  <a:lnTo>
                    <a:pt x="16" y="4528"/>
                  </a:lnTo>
                  <a:lnTo>
                    <a:pt x="16" y="4472"/>
                  </a:lnTo>
                  <a:lnTo>
                    <a:pt x="16" y="4448"/>
                  </a:lnTo>
                  <a:lnTo>
                    <a:pt x="16" y="4400"/>
                  </a:lnTo>
                  <a:lnTo>
                    <a:pt x="16" y="4368"/>
                  </a:lnTo>
                  <a:lnTo>
                    <a:pt x="16" y="4320"/>
                  </a:lnTo>
                  <a:lnTo>
                    <a:pt x="16" y="4296"/>
                  </a:lnTo>
                  <a:lnTo>
                    <a:pt x="16" y="4264"/>
                  </a:lnTo>
                  <a:lnTo>
                    <a:pt x="16" y="4240"/>
                  </a:lnTo>
                  <a:lnTo>
                    <a:pt x="16" y="4216"/>
                  </a:lnTo>
                  <a:lnTo>
                    <a:pt x="16" y="4192"/>
                  </a:lnTo>
                  <a:lnTo>
                    <a:pt x="16" y="4160"/>
                  </a:lnTo>
                  <a:lnTo>
                    <a:pt x="16" y="4136"/>
                  </a:lnTo>
                  <a:lnTo>
                    <a:pt x="16" y="4088"/>
                  </a:lnTo>
                  <a:lnTo>
                    <a:pt x="16" y="4056"/>
                  </a:lnTo>
                  <a:lnTo>
                    <a:pt x="16" y="4032"/>
                  </a:lnTo>
                  <a:lnTo>
                    <a:pt x="16" y="4008"/>
                  </a:lnTo>
                  <a:lnTo>
                    <a:pt x="16" y="3984"/>
                  </a:lnTo>
                  <a:lnTo>
                    <a:pt x="16" y="3960"/>
                  </a:lnTo>
                  <a:lnTo>
                    <a:pt x="16" y="3928"/>
                  </a:lnTo>
                  <a:lnTo>
                    <a:pt x="16" y="3904"/>
                  </a:lnTo>
                  <a:cubicBezTo>
                    <a:pt x="16" y="3903"/>
                    <a:pt x="17" y="3902"/>
                    <a:pt x="17" y="3901"/>
                  </a:cubicBezTo>
                  <a:lnTo>
                    <a:pt x="25" y="3853"/>
                  </a:lnTo>
                  <a:lnTo>
                    <a:pt x="24" y="3856"/>
                  </a:lnTo>
                  <a:lnTo>
                    <a:pt x="24" y="3800"/>
                  </a:lnTo>
                  <a:lnTo>
                    <a:pt x="24" y="3776"/>
                  </a:lnTo>
                  <a:lnTo>
                    <a:pt x="24" y="3720"/>
                  </a:lnTo>
                  <a:lnTo>
                    <a:pt x="24" y="3696"/>
                  </a:lnTo>
                  <a:lnTo>
                    <a:pt x="24" y="3672"/>
                  </a:lnTo>
                  <a:lnTo>
                    <a:pt x="24" y="3648"/>
                  </a:lnTo>
                  <a:lnTo>
                    <a:pt x="24" y="3624"/>
                  </a:lnTo>
                  <a:lnTo>
                    <a:pt x="24" y="3592"/>
                  </a:lnTo>
                  <a:lnTo>
                    <a:pt x="24" y="3544"/>
                  </a:lnTo>
                  <a:lnTo>
                    <a:pt x="24" y="3488"/>
                  </a:lnTo>
                  <a:lnTo>
                    <a:pt x="24" y="3440"/>
                  </a:lnTo>
                  <a:lnTo>
                    <a:pt x="24" y="3416"/>
                  </a:lnTo>
                  <a:lnTo>
                    <a:pt x="24" y="3384"/>
                  </a:lnTo>
                  <a:lnTo>
                    <a:pt x="24" y="3360"/>
                  </a:lnTo>
                  <a:lnTo>
                    <a:pt x="24" y="3336"/>
                  </a:lnTo>
                  <a:lnTo>
                    <a:pt x="24" y="3312"/>
                  </a:lnTo>
                  <a:lnTo>
                    <a:pt x="24" y="3256"/>
                  </a:lnTo>
                  <a:lnTo>
                    <a:pt x="24" y="3232"/>
                  </a:lnTo>
                  <a:lnTo>
                    <a:pt x="24" y="3184"/>
                  </a:lnTo>
                  <a:lnTo>
                    <a:pt x="24" y="3128"/>
                  </a:lnTo>
                  <a:lnTo>
                    <a:pt x="24" y="3104"/>
                  </a:lnTo>
                  <a:lnTo>
                    <a:pt x="24" y="3048"/>
                  </a:lnTo>
                  <a:lnTo>
                    <a:pt x="24" y="3024"/>
                  </a:lnTo>
                  <a:lnTo>
                    <a:pt x="24" y="2976"/>
                  </a:lnTo>
                  <a:lnTo>
                    <a:pt x="24" y="2944"/>
                  </a:lnTo>
                  <a:lnTo>
                    <a:pt x="24" y="2896"/>
                  </a:lnTo>
                  <a:cubicBezTo>
                    <a:pt x="24" y="2895"/>
                    <a:pt x="25" y="2894"/>
                    <a:pt x="25" y="2893"/>
                  </a:cubicBezTo>
                  <a:lnTo>
                    <a:pt x="33" y="2845"/>
                  </a:lnTo>
                  <a:lnTo>
                    <a:pt x="32" y="2848"/>
                  </a:lnTo>
                  <a:lnTo>
                    <a:pt x="32" y="2816"/>
                  </a:lnTo>
                  <a:lnTo>
                    <a:pt x="32" y="2768"/>
                  </a:lnTo>
                  <a:lnTo>
                    <a:pt x="32" y="2744"/>
                  </a:lnTo>
                  <a:lnTo>
                    <a:pt x="32" y="2688"/>
                  </a:lnTo>
                  <a:lnTo>
                    <a:pt x="32" y="2664"/>
                  </a:lnTo>
                  <a:lnTo>
                    <a:pt x="32" y="2640"/>
                  </a:lnTo>
                  <a:lnTo>
                    <a:pt x="32" y="2608"/>
                  </a:lnTo>
                  <a:lnTo>
                    <a:pt x="32" y="2584"/>
                  </a:lnTo>
                  <a:lnTo>
                    <a:pt x="32" y="2560"/>
                  </a:lnTo>
                  <a:lnTo>
                    <a:pt x="32" y="2512"/>
                  </a:lnTo>
                  <a:lnTo>
                    <a:pt x="32" y="2480"/>
                  </a:lnTo>
                  <a:lnTo>
                    <a:pt x="32" y="2456"/>
                  </a:lnTo>
                  <a:lnTo>
                    <a:pt x="32" y="2432"/>
                  </a:lnTo>
                  <a:lnTo>
                    <a:pt x="32" y="2376"/>
                  </a:lnTo>
                  <a:lnTo>
                    <a:pt x="32" y="2352"/>
                  </a:lnTo>
                  <a:lnTo>
                    <a:pt x="32" y="2328"/>
                  </a:lnTo>
                  <a:lnTo>
                    <a:pt x="32" y="2272"/>
                  </a:lnTo>
                  <a:lnTo>
                    <a:pt x="32" y="2248"/>
                  </a:lnTo>
                  <a:lnTo>
                    <a:pt x="32" y="2224"/>
                  </a:lnTo>
                  <a:lnTo>
                    <a:pt x="32" y="2200"/>
                  </a:lnTo>
                  <a:lnTo>
                    <a:pt x="32" y="2168"/>
                  </a:lnTo>
                  <a:lnTo>
                    <a:pt x="32" y="2144"/>
                  </a:lnTo>
                  <a:lnTo>
                    <a:pt x="32" y="2120"/>
                  </a:lnTo>
                  <a:lnTo>
                    <a:pt x="32" y="2096"/>
                  </a:lnTo>
                  <a:cubicBezTo>
                    <a:pt x="32" y="2083"/>
                    <a:pt x="43" y="2072"/>
                    <a:pt x="56" y="2072"/>
                  </a:cubicBezTo>
                  <a:lnTo>
                    <a:pt x="64" y="2072"/>
                  </a:lnTo>
                  <a:lnTo>
                    <a:pt x="40" y="2096"/>
                  </a:lnTo>
                  <a:lnTo>
                    <a:pt x="40" y="2072"/>
                  </a:lnTo>
                  <a:lnTo>
                    <a:pt x="40" y="2040"/>
                  </a:lnTo>
                  <a:lnTo>
                    <a:pt x="40" y="2016"/>
                  </a:lnTo>
                  <a:lnTo>
                    <a:pt x="40" y="1992"/>
                  </a:lnTo>
                  <a:lnTo>
                    <a:pt x="40" y="1968"/>
                  </a:lnTo>
                  <a:lnTo>
                    <a:pt x="40" y="1936"/>
                  </a:lnTo>
                  <a:lnTo>
                    <a:pt x="40" y="1912"/>
                  </a:lnTo>
                  <a:lnTo>
                    <a:pt x="40" y="1888"/>
                  </a:lnTo>
                  <a:lnTo>
                    <a:pt x="40" y="1864"/>
                  </a:lnTo>
                  <a:lnTo>
                    <a:pt x="40" y="1832"/>
                  </a:lnTo>
                  <a:lnTo>
                    <a:pt x="40" y="1808"/>
                  </a:lnTo>
                  <a:lnTo>
                    <a:pt x="40" y="1784"/>
                  </a:lnTo>
                  <a:lnTo>
                    <a:pt x="40" y="1760"/>
                  </a:lnTo>
                  <a:lnTo>
                    <a:pt x="40" y="1736"/>
                  </a:lnTo>
                  <a:lnTo>
                    <a:pt x="40" y="1704"/>
                  </a:lnTo>
                  <a:cubicBezTo>
                    <a:pt x="40" y="1691"/>
                    <a:pt x="51" y="1680"/>
                    <a:pt x="64" y="1680"/>
                  </a:cubicBezTo>
                  <a:lnTo>
                    <a:pt x="72" y="1680"/>
                  </a:lnTo>
                  <a:lnTo>
                    <a:pt x="48" y="1704"/>
                  </a:lnTo>
                  <a:lnTo>
                    <a:pt x="48" y="1680"/>
                  </a:lnTo>
                  <a:lnTo>
                    <a:pt x="48" y="1656"/>
                  </a:lnTo>
                  <a:lnTo>
                    <a:pt x="48" y="1632"/>
                  </a:lnTo>
                  <a:lnTo>
                    <a:pt x="48" y="1600"/>
                  </a:lnTo>
                  <a:lnTo>
                    <a:pt x="48" y="1576"/>
                  </a:lnTo>
                  <a:lnTo>
                    <a:pt x="48" y="1552"/>
                  </a:lnTo>
                  <a:lnTo>
                    <a:pt x="48" y="1528"/>
                  </a:lnTo>
                  <a:lnTo>
                    <a:pt x="48" y="1496"/>
                  </a:lnTo>
                  <a:lnTo>
                    <a:pt x="48" y="1472"/>
                  </a:lnTo>
                  <a:lnTo>
                    <a:pt x="48" y="1448"/>
                  </a:lnTo>
                  <a:lnTo>
                    <a:pt x="48" y="1424"/>
                  </a:lnTo>
                  <a:cubicBezTo>
                    <a:pt x="48" y="1411"/>
                    <a:pt x="59" y="1400"/>
                    <a:pt x="72" y="1400"/>
                  </a:cubicBezTo>
                  <a:lnTo>
                    <a:pt x="80" y="1400"/>
                  </a:lnTo>
                  <a:lnTo>
                    <a:pt x="56" y="1424"/>
                  </a:lnTo>
                  <a:lnTo>
                    <a:pt x="56" y="1400"/>
                  </a:lnTo>
                  <a:lnTo>
                    <a:pt x="56" y="1368"/>
                  </a:lnTo>
                  <a:lnTo>
                    <a:pt x="56" y="1344"/>
                  </a:lnTo>
                  <a:lnTo>
                    <a:pt x="56" y="1320"/>
                  </a:lnTo>
                  <a:lnTo>
                    <a:pt x="56" y="1296"/>
                  </a:lnTo>
                  <a:lnTo>
                    <a:pt x="56" y="1264"/>
                  </a:lnTo>
                  <a:lnTo>
                    <a:pt x="56" y="1240"/>
                  </a:lnTo>
                  <a:lnTo>
                    <a:pt x="56" y="1216"/>
                  </a:lnTo>
                  <a:lnTo>
                    <a:pt x="56" y="1192"/>
                  </a:lnTo>
                  <a:cubicBezTo>
                    <a:pt x="56" y="1191"/>
                    <a:pt x="57" y="1189"/>
                    <a:pt x="57" y="1187"/>
                  </a:cubicBezTo>
                  <a:lnTo>
                    <a:pt x="65" y="1155"/>
                  </a:lnTo>
                  <a:lnTo>
                    <a:pt x="64" y="1160"/>
                  </a:lnTo>
                  <a:lnTo>
                    <a:pt x="64" y="1136"/>
                  </a:lnTo>
                  <a:lnTo>
                    <a:pt x="64" y="1112"/>
                  </a:lnTo>
                  <a:lnTo>
                    <a:pt x="64" y="1088"/>
                  </a:lnTo>
                  <a:lnTo>
                    <a:pt x="64" y="1056"/>
                  </a:lnTo>
                  <a:lnTo>
                    <a:pt x="64" y="1032"/>
                  </a:lnTo>
                  <a:lnTo>
                    <a:pt x="64" y="1008"/>
                  </a:lnTo>
                  <a:lnTo>
                    <a:pt x="64" y="984"/>
                  </a:lnTo>
                  <a:lnTo>
                    <a:pt x="64" y="960"/>
                  </a:lnTo>
                  <a:lnTo>
                    <a:pt x="64" y="928"/>
                  </a:lnTo>
                  <a:lnTo>
                    <a:pt x="64" y="904"/>
                  </a:lnTo>
                  <a:lnTo>
                    <a:pt x="64" y="880"/>
                  </a:lnTo>
                  <a:lnTo>
                    <a:pt x="64" y="856"/>
                  </a:lnTo>
                  <a:lnTo>
                    <a:pt x="64" y="824"/>
                  </a:lnTo>
                  <a:cubicBezTo>
                    <a:pt x="64" y="822"/>
                    <a:pt x="65" y="819"/>
                    <a:pt x="66" y="817"/>
                  </a:cubicBezTo>
                  <a:lnTo>
                    <a:pt x="74" y="793"/>
                  </a:lnTo>
                  <a:lnTo>
                    <a:pt x="72" y="800"/>
                  </a:lnTo>
                  <a:lnTo>
                    <a:pt x="72" y="776"/>
                  </a:lnTo>
                  <a:lnTo>
                    <a:pt x="72" y="752"/>
                  </a:lnTo>
                  <a:lnTo>
                    <a:pt x="72" y="720"/>
                  </a:lnTo>
                  <a:lnTo>
                    <a:pt x="72" y="696"/>
                  </a:lnTo>
                  <a:lnTo>
                    <a:pt x="72" y="672"/>
                  </a:lnTo>
                  <a:lnTo>
                    <a:pt x="72" y="648"/>
                  </a:lnTo>
                  <a:lnTo>
                    <a:pt x="72" y="624"/>
                  </a:lnTo>
                  <a:cubicBezTo>
                    <a:pt x="72" y="623"/>
                    <a:pt x="73" y="621"/>
                    <a:pt x="73" y="619"/>
                  </a:cubicBezTo>
                  <a:lnTo>
                    <a:pt x="81" y="587"/>
                  </a:lnTo>
                  <a:lnTo>
                    <a:pt x="80" y="592"/>
                  </a:lnTo>
                  <a:lnTo>
                    <a:pt x="80" y="568"/>
                  </a:lnTo>
                  <a:lnTo>
                    <a:pt x="80" y="544"/>
                  </a:lnTo>
                  <a:lnTo>
                    <a:pt x="80" y="520"/>
                  </a:lnTo>
                  <a:cubicBezTo>
                    <a:pt x="80" y="507"/>
                    <a:pt x="91" y="496"/>
                    <a:pt x="104" y="496"/>
                  </a:cubicBezTo>
                  <a:lnTo>
                    <a:pt x="112" y="496"/>
                  </a:lnTo>
                  <a:lnTo>
                    <a:pt x="88" y="520"/>
                  </a:lnTo>
                  <a:lnTo>
                    <a:pt x="88" y="488"/>
                  </a:lnTo>
                  <a:lnTo>
                    <a:pt x="88" y="464"/>
                  </a:lnTo>
                  <a:lnTo>
                    <a:pt x="88" y="440"/>
                  </a:lnTo>
                  <a:lnTo>
                    <a:pt x="88" y="416"/>
                  </a:lnTo>
                  <a:cubicBezTo>
                    <a:pt x="88" y="403"/>
                    <a:pt x="99" y="392"/>
                    <a:pt x="112" y="392"/>
                  </a:cubicBezTo>
                  <a:cubicBezTo>
                    <a:pt x="126" y="392"/>
                    <a:pt x="136" y="403"/>
                    <a:pt x="136" y="416"/>
                  </a:cubicBezTo>
                  <a:lnTo>
                    <a:pt x="136" y="440"/>
                  </a:lnTo>
                  <a:lnTo>
                    <a:pt x="112" y="416"/>
                  </a:lnTo>
                  <a:lnTo>
                    <a:pt x="120" y="416"/>
                  </a:lnTo>
                  <a:lnTo>
                    <a:pt x="96" y="440"/>
                  </a:lnTo>
                  <a:lnTo>
                    <a:pt x="96" y="416"/>
                  </a:lnTo>
                  <a:lnTo>
                    <a:pt x="96" y="384"/>
                  </a:lnTo>
                  <a:lnTo>
                    <a:pt x="96" y="360"/>
                  </a:lnTo>
                  <a:lnTo>
                    <a:pt x="96" y="336"/>
                  </a:lnTo>
                  <a:cubicBezTo>
                    <a:pt x="96" y="323"/>
                    <a:pt x="107" y="312"/>
                    <a:pt x="120" y="312"/>
                  </a:cubicBezTo>
                  <a:cubicBezTo>
                    <a:pt x="134" y="312"/>
                    <a:pt x="144" y="323"/>
                    <a:pt x="144" y="336"/>
                  </a:cubicBezTo>
                  <a:lnTo>
                    <a:pt x="144" y="360"/>
                  </a:lnTo>
                  <a:cubicBezTo>
                    <a:pt x="144" y="374"/>
                    <a:pt x="134" y="384"/>
                    <a:pt x="120" y="384"/>
                  </a:cubicBezTo>
                  <a:cubicBezTo>
                    <a:pt x="107" y="384"/>
                    <a:pt x="96" y="374"/>
                    <a:pt x="96" y="360"/>
                  </a:cubicBezTo>
                  <a:lnTo>
                    <a:pt x="96" y="336"/>
                  </a:lnTo>
                  <a:lnTo>
                    <a:pt x="96" y="312"/>
                  </a:lnTo>
                  <a:lnTo>
                    <a:pt x="96" y="280"/>
                  </a:lnTo>
                  <a:lnTo>
                    <a:pt x="96" y="256"/>
                  </a:lnTo>
                  <a:lnTo>
                    <a:pt x="96" y="232"/>
                  </a:lnTo>
                  <a:cubicBezTo>
                    <a:pt x="96" y="230"/>
                    <a:pt x="97" y="227"/>
                    <a:pt x="98" y="225"/>
                  </a:cubicBezTo>
                  <a:lnTo>
                    <a:pt x="106" y="201"/>
                  </a:lnTo>
                  <a:lnTo>
                    <a:pt x="104" y="208"/>
                  </a:lnTo>
                  <a:lnTo>
                    <a:pt x="104" y="184"/>
                  </a:lnTo>
                  <a:lnTo>
                    <a:pt x="104" y="152"/>
                  </a:lnTo>
                  <a:lnTo>
                    <a:pt x="104" y="128"/>
                  </a:lnTo>
                  <a:lnTo>
                    <a:pt x="104" y="104"/>
                  </a:lnTo>
                  <a:lnTo>
                    <a:pt x="104" y="80"/>
                  </a:lnTo>
                  <a:lnTo>
                    <a:pt x="104" y="48"/>
                  </a:lnTo>
                  <a:lnTo>
                    <a:pt x="104" y="24"/>
                  </a:lnTo>
                  <a:cubicBezTo>
                    <a:pt x="104" y="11"/>
                    <a:pt x="115" y="0"/>
                    <a:pt x="128" y="0"/>
                  </a:cubicBezTo>
                  <a:cubicBezTo>
                    <a:pt x="142" y="0"/>
                    <a:pt x="152" y="11"/>
                    <a:pt x="152" y="24"/>
                  </a:cubicBezTo>
                  <a:lnTo>
                    <a:pt x="152" y="48"/>
                  </a:lnTo>
                  <a:lnTo>
                    <a:pt x="152" y="80"/>
                  </a:lnTo>
                  <a:lnTo>
                    <a:pt x="152" y="104"/>
                  </a:lnTo>
                  <a:lnTo>
                    <a:pt x="152" y="128"/>
                  </a:lnTo>
                  <a:lnTo>
                    <a:pt x="152" y="152"/>
                  </a:lnTo>
                  <a:lnTo>
                    <a:pt x="152" y="184"/>
                  </a:lnTo>
                  <a:lnTo>
                    <a:pt x="152" y="208"/>
                  </a:lnTo>
                  <a:cubicBezTo>
                    <a:pt x="152" y="211"/>
                    <a:pt x="152" y="214"/>
                    <a:pt x="151" y="216"/>
                  </a:cubicBezTo>
                  <a:lnTo>
                    <a:pt x="143" y="240"/>
                  </a:lnTo>
                  <a:lnTo>
                    <a:pt x="144" y="232"/>
                  </a:lnTo>
                  <a:lnTo>
                    <a:pt x="144" y="256"/>
                  </a:lnTo>
                  <a:lnTo>
                    <a:pt x="144" y="280"/>
                  </a:lnTo>
                  <a:lnTo>
                    <a:pt x="144" y="312"/>
                  </a:lnTo>
                  <a:lnTo>
                    <a:pt x="144" y="336"/>
                  </a:lnTo>
                  <a:lnTo>
                    <a:pt x="144" y="360"/>
                  </a:lnTo>
                  <a:lnTo>
                    <a:pt x="96" y="360"/>
                  </a:lnTo>
                  <a:lnTo>
                    <a:pt x="96" y="336"/>
                  </a:lnTo>
                  <a:lnTo>
                    <a:pt x="144" y="336"/>
                  </a:lnTo>
                  <a:lnTo>
                    <a:pt x="144" y="360"/>
                  </a:lnTo>
                  <a:lnTo>
                    <a:pt x="144" y="384"/>
                  </a:lnTo>
                  <a:lnTo>
                    <a:pt x="144" y="416"/>
                  </a:lnTo>
                  <a:lnTo>
                    <a:pt x="144" y="440"/>
                  </a:lnTo>
                  <a:cubicBezTo>
                    <a:pt x="144" y="454"/>
                    <a:pt x="134" y="464"/>
                    <a:pt x="120" y="464"/>
                  </a:cubicBezTo>
                  <a:lnTo>
                    <a:pt x="112" y="464"/>
                  </a:lnTo>
                  <a:cubicBezTo>
                    <a:pt x="99" y="464"/>
                    <a:pt x="88" y="454"/>
                    <a:pt x="88" y="440"/>
                  </a:cubicBezTo>
                  <a:lnTo>
                    <a:pt x="88" y="416"/>
                  </a:lnTo>
                  <a:lnTo>
                    <a:pt x="136" y="416"/>
                  </a:lnTo>
                  <a:lnTo>
                    <a:pt x="136" y="440"/>
                  </a:lnTo>
                  <a:lnTo>
                    <a:pt x="136" y="464"/>
                  </a:lnTo>
                  <a:lnTo>
                    <a:pt x="136" y="488"/>
                  </a:lnTo>
                  <a:lnTo>
                    <a:pt x="136" y="520"/>
                  </a:lnTo>
                  <a:cubicBezTo>
                    <a:pt x="136" y="534"/>
                    <a:pt x="126" y="544"/>
                    <a:pt x="112" y="544"/>
                  </a:cubicBezTo>
                  <a:lnTo>
                    <a:pt x="104" y="544"/>
                  </a:lnTo>
                  <a:lnTo>
                    <a:pt x="128" y="520"/>
                  </a:lnTo>
                  <a:lnTo>
                    <a:pt x="128" y="544"/>
                  </a:lnTo>
                  <a:lnTo>
                    <a:pt x="128" y="568"/>
                  </a:lnTo>
                  <a:lnTo>
                    <a:pt x="128" y="592"/>
                  </a:lnTo>
                  <a:cubicBezTo>
                    <a:pt x="128" y="594"/>
                    <a:pt x="128" y="596"/>
                    <a:pt x="128" y="598"/>
                  </a:cubicBezTo>
                  <a:lnTo>
                    <a:pt x="120" y="630"/>
                  </a:lnTo>
                  <a:lnTo>
                    <a:pt x="120" y="624"/>
                  </a:lnTo>
                  <a:lnTo>
                    <a:pt x="120" y="648"/>
                  </a:lnTo>
                  <a:lnTo>
                    <a:pt x="120" y="672"/>
                  </a:lnTo>
                  <a:lnTo>
                    <a:pt x="120" y="696"/>
                  </a:lnTo>
                  <a:lnTo>
                    <a:pt x="120" y="720"/>
                  </a:lnTo>
                  <a:lnTo>
                    <a:pt x="120" y="752"/>
                  </a:lnTo>
                  <a:lnTo>
                    <a:pt x="120" y="776"/>
                  </a:lnTo>
                  <a:lnTo>
                    <a:pt x="120" y="800"/>
                  </a:lnTo>
                  <a:cubicBezTo>
                    <a:pt x="120" y="803"/>
                    <a:pt x="120" y="806"/>
                    <a:pt x="119" y="808"/>
                  </a:cubicBezTo>
                  <a:lnTo>
                    <a:pt x="111" y="832"/>
                  </a:lnTo>
                  <a:lnTo>
                    <a:pt x="112" y="824"/>
                  </a:lnTo>
                  <a:lnTo>
                    <a:pt x="112" y="856"/>
                  </a:lnTo>
                  <a:lnTo>
                    <a:pt x="112" y="880"/>
                  </a:lnTo>
                  <a:lnTo>
                    <a:pt x="112" y="904"/>
                  </a:lnTo>
                  <a:lnTo>
                    <a:pt x="112" y="928"/>
                  </a:lnTo>
                  <a:lnTo>
                    <a:pt x="112" y="960"/>
                  </a:lnTo>
                  <a:lnTo>
                    <a:pt x="112" y="984"/>
                  </a:lnTo>
                  <a:lnTo>
                    <a:pt x="112" y="1008"/>
                  </a:lnTo>
                  <a:lnTo>
                    <a:pt x="112" y="1032"/>
                  </a:lnTo>
                  <a:lnTo>
                    <a:pt x="112" y="1056"/>
                  </a:lnTo>
                  <a:lnTo>
                    <a:pt x="112" y="1088"/>
                  </a:lnTo>
                  <a:lnTo>
                    <a:pt x="112" y="1112"/>
                  </a:lnTo>
                  <a:lnTo>
                    <a:pt x="112" y="1136"/>
                  </a:lnTo>
                  <a:lnTo>
                    <a:pt x="112" y="1160"/>
                  </a:lnTo>
                  <a:cubicBezTo>
                    <a:pt x="112" y="1162"/>
                    <a:pt x="112" y="1164"/>
                    <a:pt x="112" y="1166"/>
                  </a:cubicBezTo>
                  <a:lnTo>
                    <a:pt x="104" y="1198"/>
                  </a:lnTo>
                  <a:lnTo>
                    <a:pt x="104" y="1192"/>
                  </a:lnTo>
                  <a:lnTo>
                    <a:pt x="104" y="1216"/>
                  </a:lnTo>
                  <a:lnTo>
                    <a:pt x="104" y="1240"/>
                  </a:lnTo>
                  <a:lnTo>
                    <a:pt x="104" y="1264"/>
                  </a:lnTo>
                  <a:lnTo>
                    <a:pt x="104" y="1296"/>
                  </a:lnTo>
                  <a:lnTo>
                    <a:pt x="104" y="1320"/>
                  </a:lnTo>
                  <a:lnTo>
                    <a:pt x="104" y="1344"/>
                  </a:lnTo>
                  <a:lnTo>
                    <a:pt x="104" y="1368"/>
                  </a:lnTo>
                  <a:lnTo>
                    <a:pt x="104" y="1400"/>
                  </a:lnTo>
                  <a:lnTo>
                    <a:pt x="104" y="1424"/>
                  </a:lnTo>
                  <a:cubicBezTo>
                    <a:pt x="104" y="1438"/>
                    <a:pt x="94" y="1448"/>
                    <a:pt x="80" y="1448"/>
                  </a:cubicBezTo>
                  <a:lnTo>
                    <a:pt x="72" y="1448"/>
                  </a:lnTo>
                  <a:lnTo>
                    <a:pt x="96" y="1424"/>
                  </a:lnTo>
                  <a:lnTo>
                    <a:pt x="96" y="1448"/>
                  </a:lnTo>
                  <a:lnTo>
                    <a:pt x="96" y="1472"/>
                  </a:lnTo>
                  <a:lnTo>
                    <a:pt x="96" y="1496"/>
                  </a:lnTo>
                  <a:lnTo>
                    <a:pt x="96" y="1528"/>
                  </a:lnTo>
                  <a:lnTo>
                    <a:pt x="96" y="1552"/>
                  </a:lnTo>
                  <a:lnTo>
                    <a:pt x="96" y="1576"/>
                  </a:lnTo>
                  <a:lnTo>
                    <a:pt x="96" y="1600"/>
                  </a:lnTo>
                  <a:lnTo>
                    <a:pt x="96" y="1632"/>
                  </a:lnTo>
                  <a:lnTo>
                    <a:pt x="96" y="1656"/>
                  </a:lnTo>
                  <a:lnTo>
                    <a:pt x="96" y="1680"/>
                  </a:lnTo>
                  <a:lnTo>
                    <a:pt x="96" y="1704"/>
                  </a:lnTo>
                  <a:cubicBezTo>
                    <a:pt x="96" y="1718"/>
                    <a:pt x="86" y="1728"/>
                    <a:pt x="72" y="1728"/>
                  </a:cubicBezTo>
                  <a:lnTo>
                    <a:pt x="64" y="1728"/>
                  </a:lnTo>
                  <a:lnTo>
                    <a:pt x="88" y="1704"/>
                  </a:lnTo>
                  <a:lnTo>
                    <a:pt x="88" y="1736"/>
                  </a:lnTo>
                  <a:lnTo>
                    <a:pt x="88" y="1760"/>
                  </a:lnTo>
                  <a:lnTo>
                    <a:pt x="88" y="1784"/>
                  </a:lnTo>
                  <a:lnTo>
                    <a:pt x="88" y="1808"/>
                  </a:lnTo>
                  <a:lnTo>
                    <a:pt x="88" y="1832"/>
                  </a:lnTo>
                  <a:lnTo>
                    <a:pt x="88" y="1864"/>
                  </a:lnTo>
                  <a:lnTo>
                    <a:pt x="88" y="1888"/>
                  </a:lnTo>
                  <a:lnTo>
                    <a:pt x="88" y="1912"/>
                  </a:lnTo>
                  <a:lnTo>
                    <a:pt x="88" y="1936"/>
                  </a:lnTo>
                  <a:lnTo>
                    <a:pt x="88" y="1968"/>
                  </a:lnTo>
                  <a:lnTo>
                    <a:pt x="88" y="1992"/>
                  </a:lnTo>
                  <a:lnTo>
                    <a:pt x="88" y="2016"/>
                  </a:lnTo>
                  <a:lnTo>
                    <a:pt x="88" y="2040"/>
                  </a:lnTo>
                  <a:lnTo>
                    <a:pt x="88" y="2072"/>
                  </a:lnTo>
                  <a:lnTo>
                    <a:pt x="88" y="2096"/>
                  </a:lnTo>
                  <a:cubicBezTo>
                    <a:pt x="88" y="2110"/>
                    <a:pt x="78" y="2120"/>
                    <a:pt x="64" y="2120"/>
                  </a:cubicBezTo>
                  <a:lnTo>
                    <a:pt x="56" y="2120"/>
                  </a:lnTo>
                  <a:lnTo>
                    <a:pt x="80" y="2096"/>
                  </a:lnTo>
                  <a:lnTo>
                    <a:pt x="80" y="2120"/>
                  </a:lnTo>
                  <a:lnTo>
                    <a:pt x="80" y="2144"/>
                  </a:lnTo>
                  <a:lnTo>
                    <a:pt x="80" y="2168"/>
                  </a:lnTo>
                  <a:lnTo>
                    <a:pt x="80" y="2200"/>
                  </a:lnTo>
                  <a:lnTo>
                    <a:pt x="80" y="2224"/>
                  </a:lnTo>
                  <a:lnTo>
                    <a:pt x="80" y="2248"/>
                  </a:lnTo>
                  <a:lnTo>
                    <a:pt x="80" y="2272"/>
                  </a:lnTo>
                  <a:lnTo>
                    <a:pt x="80" y="2328"/>
                  </a:lnTo>
                  <a:lnTo>
                    <a:pt x="80" y="2352"/>
                  </a:lnTo>
                  <a:lnTo>
                    <a:pt x="80" y="2376"/>
                  </a:lnTo>
                  <a:lnTo>
                    <a:pt x="80" y="2432"/>
                  </a:lnTo>
                  <a:lnTo>
                    <a:pt x="80" y="2456"/>
                  </a:lnTo>
                  <a:lnTo>
                    <a:pt x="80" y="2480"/>
                  </a:lnTo>
                  <a:lnTo>
                    <a:pt x="80" y="2512"/>
                  </a:lnTo>
                  <a:lnTo>
                    <a:pt x="80" y="2560"/>
                  </a:lnTo>
                  <a:lnTo>
                    <a:pt x="80" y="2584"/>
                  </a:lnTo>
                  <a:lnTo>
                    <a:pt x="80" y="2608"/>
                  </a:lnTo>
                  <a:lnTo>
                    <a:pt x="80" y="2640"/>
                  </a:lnTo>
                  <a:lnTo>
                    <a:pt x="80" y="2664"/>
                  </a:lnTo>
                  <a:lnTo>
                    <a:pt x="80" y="2688"/>
                  </a:lnTo>
                  <a:lnTo>
                    <a:pt x="80" y="2744"/>
                  </a:lnTo>
                  <a:lnTo>
                    <a:pt x="80" y="2768"/>
                  </a:lnTo>
                  <a:lnTo>
                    <a:pt x="80" y="2816"/>
                  </a:lnTo>
                  <a:lnTo>
                    <a:pt x="80" y="2848"/>
                  </a:lnTo>
                  <a:cubicBezTo>
                    <a:pt x="80" y="2850"/>
                    <a:pt x="80" y="2851"/>
                    <a:pt x="80" y="2852"/>
                  </a:cubicBezTo>
                  <a:lnTo>
                    <a:pt x="72" y="2900"/>
                  </a:lnTo>
                  <a:lnTo>
                    <a:pt x="72" y="2896"/>
                  </a:lnTo>
                  <a:lnTo>
                    <a:pt x="72" y="2944"/>
                  </a:lnTo>
                  <a:lnTo>
                    <a:pt x="72" y="2976"/>
                  </a:lnTo>
                  <a:lnTo>
                    <a:pt x="72" y="3024"/>
                  </a:lnTo>
                  <a:lnTo>
                    <a:pt x="72" y="3048"/>
                  </a:lnTo>
                  <a:lnTo>
                    <a:pt x="72" y="3104"/>
                  </a:lnTo>
                  <a:lnTo>
                    <a:pt x="72" y="3128"/>
                  </a:lnTo>
                  <a:lnTo>
                    <a:pt x="72" y="3184"/>
                  </a:lnTo>
                  <a:lnTo>
                    <a:pt x="72" y="3232"/>
                  </a:lnTo>
                  <a:lnTo>
                    <a:pt x="72" y="3256"/>
                  </a:lnTo>
                  <a:lnTo>
                    <a:pt x="72" y="3312"/>
                  </a:lnTo>
                  <a:lnTo>
                    <a:pt x="72" y="3336"/>
                  </a:lnTo>
                  <a:lnTo>
                    <a:pt x="72" y="3360"/>
                  </a:lnTo>
                  <a:lnTo>
                    <a:pt x="72" y="3384"/>
                  </a:lnTo>
                  <a:lnTo>
                    <a:pt x="72" y="3416"/>
                  </a:lnTo>
                  <a:lnTo>
                    <a:pt x="72" y="3440"/>
                  </a:lnTo>
                  <a:lnTo>
                    <a:pt x="72" y="3488"/>
                  </a:lnTo>
                  <a:lnTo>
                    <a:pt x="72" y="3544"/>
                  </a:lnTo>
                  <a:lnTo>
                    <a:pt x="72" y="3592"/>
                  </a:lnTo>
                  <a:lnTo>
                    <a:pt x="72" y="3624"/>
                  </a:lnTo>
                  <a:lnTo>
                    <a:pt x="72" y="3648"/>
                  </a:lnTo>
                  <a:lnTo>
                    <a:pt x="72" y="3672"/>
                  </a:lnTo>
                  <a:lnTo>
                    <a:pt x="72" y="3696"/>
                  </a:lnTo>
                  <a:lnTo>
                    <a:pt x="72" y="3720"/>
                  </a:lnTo>
                  <a:lnTo>
                    <a:pt x="72" y="3776"/>
                  </a:lnTo>
                  <a:lnTo>
                    <a:pt x="72" y="3800"/>
                  </a:lnTo>
                  <a:lnTo>
                    <a:pt x="72" y="3856"/>
                  </a:lnTo>
                  <a:cubicBezTo>
                    <a:pt x="72" y="3858"/>
                    <a:pt x="72" y="3859"/>
                    <a:pt x="72" y="3860"/>
                  </a:cubicBezTo>
                  <a:lnTo>
                    <a:pt x="64" y="3908"/>
                  </a:lnTo>
                  <a:lnTo>
                    <a:pt x="64" y="3904"/>
                  </a:lnTo>
                  <a:lnTo>
                    <a:pt x="64" y="3928"/>
                  </a:lnTo>
                  <a:lnTo>
                    <a:pt x="64" y="3960"/>
                  </a:lnTo>
                  <a:lnTo>
                    <a:pt x="64" y="3984"/>
                  </a:lnTo>
                  <a:lnTo>
                    <a:pt x="64" y="4008"/>
                  </a:lnTo>
                  <a:lnTo>
                    <a:pt x="64" y="4032"/>
                  </a:lnTo>
                  <a:lnTo>
                    <a:pt x="64" y="4056"/>
                  </a:lnTo>
                  <a:lnTo>
                    <a:pt x="64" y="4088"/>
                  </a:lnTo>
                  <a:lnTo>
                    <a:pt x="64" y="4136"/>
                  </a:lnTo>
                  <a:lnTo>
                    <a:pt x="64" y="4160"/>
                  </a:lnTo>
                  <a:lnTo>
                    <a:pt x="64" y="4192"/>
                  </a:lnTo>
                  <a:lnTo>
                    <a:pt x="64" y="4216"/>
                  </a:lnTo>
                  <a:lnTo>
                    <a:pt x="64" y="4240"/>
                  </a:lnTo>
                  <a:lnTo>
                    <a:pt x="64" y="4264"/>
                  </a:lnTo>
                  <a:lnTo>
                    <a:pt x="64" y="4296"/>
                  </a:lnTo>
                  <a:lnTo>
                    <a:pt x="64" y="4320"/>
                  </a:lnTo>
                  <a:lnTo>
                    <a:pt x="64" y="4368"/>
                  </a:lnTo>
                  <a:lnTo>
                    <a:pt x="64" y="4400"/>
                  </a:lnTo>
                  <a:lnTo>
                    <a:pt x="64" y="4448"/>
                  </a:lnTo>
                  <a:lnTo>
                    <a:pt x="64" y="4472"/>
                  </a:lnTo>
                  <a:lnTo>
                    <a:pt x="64" y="4528"/>
                  </a:lnTo>
                  <a:lnTo>
                    <a:pt x="64" y="4552"/>
                  </a:lnTo>
                  <a:lnTo>
                    <a:pt x="64" y="4576"/>
                  </a:lnTo>
                  <a:lnTo>
                    <a:pt x="64" y="4600"/>
                  </a:lnTo>
                  <a:lnTo>
                    <a:pt x="64" y="4656"/>
                  </a:lnTo>
                  <a:lnTo>
                    <a:pt x="64" y="4680"/>
                  </a:lnTo>
                  <a:lnTo>
                    <a:pt x="64" y="4704"/>
                  </a:lnTo>
                  <a:lnTo>
                    <a:pt x="64" y="4760"/>
                  </a:lnTo>
                  <a:cubicBezTo>
                    <a:pt x="64" y="4763"/>
                    <a:pt x="64" y="4766"/>
                    <a:pt x="63" y="4768"/>
                  </a:cubicBezTo>
                  <a:lnTo>
                    <a:pt x="55" y="4792"/>
                  </a:lnTo>
                  <a:lnTo>
                    <a:pt x="56" y="4784"/>
                  </a:lnTo>
                  <a:lnTo>
                    <a:pt x="56" y="4808"/>
                  </a:lnTo>
                  <a:lnTo>
                    <a:pt x="56" y="4832"/>
                  </a:lnTo>
                  <a:lnTo>
                    <a:pt x="56" y="4888"/>
                  </a:lnTo>
                  <a:lnTo>
                    <a:pt x="56" y="4936"/>
                  </a:lnTo>
                  <a:lnTo>
                    <a:pt x="56" y="4968"/>
                  </a:lnTo>
                  <a:lnTo>
                    <a:pt x="56" y="4992"/>
                  </a:lnTo>
                  <a:lnTo>
                    <a:pt x="56" y="5016"/>
                  </a:lnTo>
                  <a:lnTo>
                    <a:pt x="56" y="5040"/>
                  </a:lnTo>
                  <a:lnTo>
                    <a:pt x="56" y="5072"/>
                  </a:lnTo>
                  <a:lnTo>
                    <a:pt x="56" y="5096"/>
                  </a:lnTo>
                  <a:lnTo>
                    <a:pt x="56" y="5120"/>
                  </a:lnTo>
                  <a:lnTo>
                    <a:pt x="56" y="5144"/>
                  </a:lnTo>
                  <a:lnTo>
                    <a:pt x="56" y="5200"/>
                  </a:lnTo>
                  <a:lnTo>
                    <a:pt x="56" y="5224"/>
                  </a:lnTo>
                  <a:lnTo>
                    <a:pt x="56" y="5248"/>
                  </a:lnTo>
                  <a:lnTo>
                    <a:pt x="56" y="5272"/>
                  </a:lnTo>
                  <a:lnTo>
                    <a:pt x="56" y="5304"/>
                  </a:lnTo>
                  <a:lnTo>
                    <a:pt x="56" y="5328"/>
                  </a:lnTo>
                  <a:lnTo>
                    <a:pt x="56" y="5352"/>
                  </a:lnTo>
                  <a:lnTo>
                    <a:pt x="56" y="5376"/>
                  </a:lnTo>
                  <a:lnTo>
                    <a:pt x="56" y="5432"/>
                  </a:lnTo>
                  <a:lnTo>
                    <a:pt x="56" y="5480"/>
                  </a:lnTo>
                  <a:lnTo>
                    <a:pt x="56" y="5536"/>
                  </a:lnTo>
                  <a:lnTo>
                    <a:pt x="56" y="5560"/>
                  </a:lnTo>
                  <a:lnTo>
                    <a:pt x="56" y="5584"/>
                  </a:lnTo>
                  <a:lnTo>
                    <a:pt x="56" y="5640"/>
                  </a:lnTo>
                  <a:cubicBezTo>
                    <a:pt x="56" y="5643"/>
                    <a:pt x="56" y="5646"/>
                    <a:pt x="55" y="5648"/>
                  </a:cubicBezTo>
                  <a:lnTo>
                    <a:pt x="47" y="5672"/>
                  </a:lnTo>
                  <a:lnTo>
                    <a:pt x="48" y="5664"/>
                  </a:lnTo>
                  <a:lnTo>
                    <a:pt x="48" y="5712"/>
                  </a:lnTo>
                  <a:lnTo>
                    <a:pt x="48" y="5744"/>
                  </a:lnTo>
                  <a:lnTo>
                    <a:pt x="48" y="5792"/>
                  </a:lnTo>
                  <a:lnTo>
                    <a:pt x="48" y="5848"/>
                  </a:lnTo>
                  <a:cubicBezTo>
                    <a:pt x="48" y="5862"/>
                    <a:pt x="38" y="5872"/>
                    <a:pt x="24" y="5872"/>
                  </a:cubicBezTo>
                  <a:cubicBezTo>
                    <a:pt x="11" y="5872"/>
                    <a:pt x="0" y="5862"/>
                    <a:pt x="0" y="584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4" name="Freeform 66"/>
            <p:cNvSpPr>
              <a:spLocks/>
            </p:cNvSpPr>
            <p:nvPr/>
          </p:nvSpPr>
          <p:spPr bwMode="auto">
            <a:xfrm>
              <a:off x="3973997" y="3898668"/>
              <a:ext cx="29772" cy="532210"/>
            </a:xfrm>
            <a:custGeom>
              <a:avLst/>
              <a:gdLst>
                <a:gd name="T0" fmla="*/ 16 w 512"/>
                <a:gd name="T1" fmla="*/ 2995 h 5731"/>
                <a:gd name="T2" fmla="*/ 64 w 512"/>
                <a:gd name="T3" fmla="*/ 2995 h 5731"/>
                <a:gd name="T4" fmla="*/ 32 w 512"/>
                <a:gd name="T5" fmla="*/ 2691 h 5731"/>
                <a:gd name="T6" fmla="*/ 48 w 512"/>
                <a:gd name="T7" fmla="*/ 2211 h 5731"/>
                <a:gd name="T8" fmla="*/ 112 w 512"/>
                <a:gd name="T9" fmla="*/ 2067 h 5731"/>
                <a:gd name="T10" fmla="*/ 128 w 512"/>
                <a:gd name="T11" fmla="*/ 1603 h 5731"/>
                <a:gd name="T12" fmla="*/ 112 w 512"/>
                <a:gd name="T13" fmla="*/ 1283 h 5731"/>
                <a:gd name="T14" fmla="*/ 208 w 512"/>
                <a:gd name="T15" fmla="*/ 1187 h 5731"/>
                <a:gd name="T16" fmla="*/ 128 w 512"/>
                <a:gd name="T17" fmla="*/ 1027 h 5731"/>
                <a:gd name="T18" fmla="*/ 224 w 512"/>
                <a:gd name="T19" fmla="*/ 819 h 5731"/>
                <a:gd name="T20" fmla="*/ 192 w 512"/>
                <a:gd name="T21" fmla="*/ 771 h 5731"/>
                <a:gd name="T22" fmla="*/ 160 w 512"/>
                <a:gd name="T23" fmla="*/ 819 h 5731"/>
                <a:gd name="T24" fmla="*/ 179 w 512"/>
                <a:gd name="T25" fmla="*/ 548 h 5731"/>
                <a:gd name="T26" fmla="*/ 224 w 512"/>
                <a:gd name="T27" fmla="*/ 307 h 5731"/>
                <a:gd name="T28" fmla="*/ 192 w 512"/>
                <a:gd name="T29" fmla="*/ 355 h 5731"/>
                <a:gd name="T30" fmla="*/ 192 w 512"/>
                <a:gd name="T31" fmla="*/ 355 h 5731"/>
                <a:gd name="T32" fmla="*/ 256 w 512"/>
                <a:gd name="T33" fmla="*/ 307 h 5731"/>
                <a:gd name="T34" fmla="*/ 272 w 512"/>
                <a:gd name="T35" fmla="*/ 147 h 5731"/>
                <a:gd name="T36" fmla="*/ 272 w 512"/>
                <a:gd name="T37" fmla="*/ 147 h 5731"/>
                <a:gd name="T38" fmla="*/ 336 w 512"/>
                <a:gd name="T39" fmla="*/ 403 h 5731"/>
                <a:gd name="T40" fmla="*/ 352 w 512"/>
                <a:gd name="T41" fmla="*/ 355 h 5731"/>
                <a:gd name="T42" fmla="*/ 352 w 512"/>
                <a:gd name="T43" fmla="*/ 355 h 5731"/>
                <a:gd name="T44" fmla="*/ 320 w 512"/>
                <a:gd name="T45" fmla="*/ 307 h 5731"/>
                <a:gd name="T46" fmla="*/ 288 w 512"/>
                <a:gd name="T47" fmla="*/ 355 h 5731"/>
                <a:gd name="T48" fmla="*/ 288 w 512"/>
                <a:gd name="T49" fmla="*/ 355 h 5731"/>
                <a:gd name="T50" fmla="*/ 304 w 512"/>
                <a:gd name="T51" fmla="*/ 195 h 5731"/>
                <a:gd name="T52" fmla="*/ 368 w 512"/>
                <a:gd name="T53" fmla="*/ 147 h 5731"/>
                <a:gd name="T54" fmla="*/ 432 w 512"/>
                <a:gd name="T55" fmla="*/ 99 h 5731"/>
                <a:gd name="T56" fmla="*/ 448 w 512"/>
                <a:gd name="T57" fmla="*/ 51 h 5731"/>
                <a:gd name="T58" fmla="*/ 384 w 512"/>
                <a:gd name="T59" fmla="*/ 51 h 5731"/>
                <a:gd name="T60" fmla="*/ 403 w 512"/>
                <a:gd name="T61" fmla="*/ 84 h 5731"/>
                <a:gd name="T62" fmla="*/ 512 w 512"/>
                <a:gd name="T63" fmla="*/ 1859 h 5731"/>
                <a:gd name="T64" fmla="*/ 512 w 512"/>
                <a:gd name="T65" fmla="*/ 4755 h 5731"/>
                <a:gd name="T66" fmla="*/ 416 w 512"/>
                <a:gd name="T67" fmla="*/ 4291 h 5731"/>
                <a:gd name="T68" fmla="*/ 416 w 512"/>
                <a:gd name="T69" fmla="*/ 1331 h 5731"/>
                <a:gd name="T70" fmla="*/ 384 w 512"/>
                <a:gd name="T71" fmla="*/ 99 h 5731"/>
                <a:gd name="T72" fmla="*/ 464 w 512"/>
                <a:gd name="T73" fmla="*/ 51 h 5731"/>
                <a:gd name="T74" fmla="*/ 432 w 512"/>
                <a:gd name="T75" fmla="*/ 51 h 5731"/>
                <a:gd name="T76" fmla="*/ 320 w 512"/>
                <a:gd name="T77" fmla="*/ 195 h 5731"/>
                <a:gd name="T78" fmla="*/ 304 w 512"/>
                <a:gd name="T79" fmla="*/ 259 h 5731"/>
                <a:gd name="T80" fmla="*/ 384 w 512"/>
                <a:gd name="T81" fmla="*/ 355 h 5731"/>
                <a:gd name="T82" fmla="*/ 272 w 512"/>
                <a:gd name="T83" fmla="*/ 403 h 5731"/>
                <a:gd name="T84" fmla="*/ 352 w 512"/>
                <a:gd name="T85" fmla="*/ 355 h 5731"/>
                <a:gd name="T86" fmla="*/ 240 w 512"/>
                <a:gd name="T87" fmla="*/ 403 h 5731"/>
                <a:gd name="T88" fmla="*/ 320 w 512"/>
                <a:gd name="T89" fmla="*/ 259 h 5731"/>
                <a:gd name="T90" fmla="*/ 320 w 512"/>
                <a:gd name="T91" fmla="*/ 259 h 5731"/>
                <a:gd name="T92" fmla="*/ 211 w 512"/>
                <a:gd name="T93" fmla="*/ 419 h 5731"/>
                <a:gd name="T94" fmla="*/ 192 w 512"/>
                <a:gd name="T95" fmla="*/ 403 h 5731"/>
                <a:gd name="T96" fmla="*/ 272 w 512"/>
                <a:gd name="T97" fmla="*/ 355 h 5731"/>
                <a:gd name="T98" fmla="*/ 256 w 512"/>
                <a:gd name="T99" fmla="*/ 659 h 5731"/>
                <a:gd name="T100" fmla="*/ 144 w 512"/>
                <a:gd name="T101" fmla="*/ 819 h 5731"/>
                <a:gd name="T102" fmla="*/ 176 w 512"/>
                <a:gd name="T103" fmla="*/ 915 h 5731"/>
                <a:gd name="T104" fmla="*/ 128 w 512"/>
                <a:gd name="T105" fmla="*/ 1027 h 5731"/>
                <a:gd name="T106" fmla="*/ 208 w 512"/>
                <a:gd name="T107" fmla="*/ 1235 h 5731"/>
                <a:gd name="T108" fmla="*/ 192 w 512"/>
                <a:gd name="T109" fmla="*/ 1491 h 5731"/>
                <a:gd name="T110" fmla="*/ 176 w 512"/>
                <a:gd name="T111" fmla="*/ 1955 h 5731"/>
                <a:gd name="T112" fmla="*/ 96 w 512"/>
                <a:gd name="T113" fmla="*/ 2163 h 5731"/>
                <a:gd name="T114" fmla="*/ 128 w 512"/>
                <a:gd name="T115" fmla="*/ 2531 h 5731"/>
                <a:gd name="T116" fmla="*/ 112 w 512"/>
                <a:gd name="T117" fmla="*/ 2835 h 5731"/>
                <a:gd name="T118" fmla="*/ 112 w 512"/>
                <a:gd name="T119" fmla="*/ 3043 h 5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2" h="5731">
                  <a:moveTo>
                    <a:pt x="96" y="3043"/>
                  </a:moveTo>
                  <a:lnTo>
                    <a:pt x="96" y="3091"/>
                  </a:lnTo>
                  <a:cubicBezTo>
                    <a:pt x="96" y="3118"/>
                    <a:pt x="75" y="3139"/>
                    <a:pt x="48" y="3139"/>
                  </a:cubicBezTo>
                  <a:cubicBezTo>
                    <a:pt x="22" y="3139"/>
                    <a:pt x="0" y="3118"/>
                    <a:pt x="0" y="3091"/>
                  </a:cubicBezTo>
                  <a:lnTo>
                    <a:pt x="0" y="3043"/>
                  </a:lnTo>
                  <a:cubicBezTo>
                    <a:pt x="0" y="3017"/>
                    <a:pt x="22" y="2995"/>
                    <a:pt x="48" y="2995"/>
                  </a:cubicBezTo>
                  <a:cubicBezTo>
                    <a:pt x="75" y="2995"/>
                    <a:pt x="96" y="3017"/>
                    <a:pt x="96" y="3043"/>
                  </a:cubicBezTo>
                  <a:lnTo>
                    <a:pt x="96" y="3091"/>
                  </a:lnTo>
                  <a:lnTo>
                    <a:pt x="3" y="3076"/>
                  </a:lnTo>
                  <a:lnTo>
                    <a:pt x="19" y="3028"/>
                  </a:lnTo>
                  <a:lnTo>
                    <a:pt x="16" y="3043"/>
                  </a:lnTo>
                  <a:lnTo>
                    <a:pt x="16" y="2995"/>
                  </a:lnTo>
                  <a:lnTo>
                    <a:pt x="16" y="2947"/>
                  </a:lnTo>
                  <a:lnTo>
                    <a:pt x="16" y="2883"/>
                  </a:lnTo>
                  <a:cubicBezTo>
                    <a:pt x="16" y="2857"/>
                    <a:pt x="38" y="2835"/>
                    <a:pt x="64" y="2835"/>
                  </a:cubicBezTo>
                  <a:cubicBezTo>
                    <a:pt x="91" y="2835"/>
                    <a:pt x="112" y="2857"/>
                    <a:pt x="112" y="2883"/>
                  </a:cubicBezTo>
                  <a:lnTo>
                    <a:pt x="112" y="2947"/>
                  </a:lnTo>
                  <a:cubicBezTo>
                    <a:pt x="112" y="2974"/>
                    <a:pt x="91" y="2995"/>
                    <a:pt x="64" y="2995"/>
                  </a:cubicBezTo>
                  <a:cubicBezTo>
                    <a:pt x="38" y="2995"/>
                    <a:pt x="16" y="2974"/>
                    <a:pt x="16" y="2947"/>
                  </a:cubicBezTo>
                  <a:lnTo>
                    <a:pt x="16" y="2883"/>
                  </a:lnTo>
                  <a:cubicBezTo>
                    <a:pt x="16" y="2857"/>
                    <a:pt x="38" y="2835"/>
                    <a:pt x="64" y="2835"/>
                  </a:cubicBezTo>
                  <a:cubicBezTo>
                    <a:pt x="91" y="2835"/>
                    <a:pt x="112" y="2857"/>
                    <a:pt x="112" y="2883"/>
                  </a:cubicBezTo>
                  <a:lnTo>
                    <a:pt x="112" y="2947"/>
                  </a:lnTo>
                  <a:cubicBezTo>
                    <a:pt x="112" y="2974"/>
                    <a:pt x="91" y="2995"/>
                    <a:pt x="64" y="2995"/>
                  </a:cubicBezTo>
                  <a:cubicBezTo>
                    <a:pt x="38" y="2995"/>
                    <a:pt x="16" y="2974"/>
                    <a:pt x="16" y="2947"/>
                  </a:cubicBezTo>
                  <a:lnTo>
                    <a:pt x="16" y="2883"/>
                  </a:lnTo>
                  <a:lnTo>
                    <a:pt x="16" y="2835"/>
                  </a:lnTo>
                  <a:lnTo>
                    <a:pt x="16" y="2787"/>
                  </a:lnTo>
                  <a:lnTo>
                    <a:pt x="16" y="2739"/>
                  </a:lnTo>
                  <a:cubicBezTo>
                    <a:pt x="16" y="2713"/>
                    <a:pt x="38" y="2691"/>
                    <a:pt x="64" y="2691"/>
                  </a:cubicBezTo>
                  <a:cubicBezTo>
                    <a:pt x="91" y="2691"/>
                    <a:pt x="112" y="2713"/>
                    <a:pt x="112" y="2739"/>
                  </a:cubicBezTo>
                  <a:lnTo>
                    <a:pt x="112" y="2787"/>
                  </a:lnTo>
                  <a:lnTo>
                    <a:pt x="19" y="2772"/>
                  </a:lnTo>
                  <a:lnTo>
                    <a:pt x="35" y="2724"/>
                  </a:lnTo>
                  <a:lnTo>
                    <a:pt x="32" y="2739"/>
                  </a:lnTo>
                  <a:lnTo>
                    <a:pt x="32" y="2691"/>
                  </a:lnTo>
                  <a:lnTo>
                    <a:pt x="32" y="2627"/>
                  </a:lnTo>
                  <a:lnTo>
                    <a:pt x="32" y="2579"/>
                  </a:lnTo>
                  <a:lnTo>
                    <a:pt x="32" y="2531"/>
                  </a:lnTo>
                  <a:lnTo>
                    <a:pt x="32" y="2483"/>
                  </a:lnTo>
                  <a:lnTo>
                    <a:pt x="32" y="2419"/>
                  </a:lnTo>
                  <a:cubicBezTo>
                    <a:pt x="32" y="2393"/>
                    <a:pt x="54" y="2371"/>
                    <a:pt x="80" y="2371"/>
                  </a:cubicBezTo>
                  <a:lnTo>
                    <a:pt x="96" y="2371"/>
                  </a:lnTo>
                  <a:lnTo>
                    <a:pt x="48" y="2419"/>
                  </a:lnTo>
                  <a:lnTo>
                    <a:pt x="48" y="2371"/>
                  </a:lnTo>
                  <a:lnTo>
                    <a:pt x="48" y="2323"/>
                  </a:lnTo>
                  <a:lnTo>
                    <a:pt x="48" y="2275"/>
                  </a:lnTo>
                  <a:lnTo>
                    <a:pt x="48" y="2211"/>
                  </a:lnTo>
                  <a:lnTo>
                    <a:pt x="48" y="2163"/>
                  </a:lnTo>
                  <a:lnTo>
                    <a:pt x="48" y="2115"/>
                  </a:lnTo>
                  <a:cubicBezTo>
                    <a:pt x="48" y="2089"/>
                    <a:pt x="70" y="2067"/>
                    <a:pt x="96" y="2067"/>
                  </a:cubicBezTo>
                  <a:lnTo>
                    <a:pt x="112" y="2067"/>
                  </a:lnTo>
                  <a:lnTo>
                    <a:pt x="64" y="2115"/>
                  </a:lnTo>
                  <a:lnTo>
                    <a:pt x="64" y="2067"/>
                  </a:lnTo>
                  <a:lnTo>
                    <a:pt x="64" y="2019"/>
                  </a:lnTo>
                  <a:lnTo>
                    <a:pt x="64" y="1955"/>
                  </a:lnTo>
                  <a:cubicBezTo>
                    <a:pt x="64" y="1929"/>
                    <a:pt x="86" y="1907"/>
                    <a:pt x="112" y="1907"/>
                  </a:cubicBezTo>
                  <a:cubicBezTo>
                    <a:pt x="139" y="1907"/>
                    <a:pt x="160" y="1929"/>
                    <a:pt x="160" y="1955"/>
                  </a:cubicBezTo>
                  <a:lnTo>
                    <a:pt x="160" y="2019"/>
                  </a:lnTo>
                  <a:cubicBezTo>
                    <a:pt x="160" y="2046"/>
                    <a:pt x="139" y="2067"/>
                    <a:pt x="112" y="2067"/>
                  </a:cubicBezTo>
                  <a:cubicBezTo>
                    <a:pt x="86" y="2067"/>
                    <a:pt x="64" y="2046"/>
                    <a:pt x="64" y="2019"/>
                  </a:cubicBezTo>
                  <a:lnTo>
                    <a:pt x="64" y="1955"/>
                  </a:lnTo>
                  <a:cubicBezTo>
                    <a:pt x="64" y="1929"/>
                    <a:pt x="86" y="1907"/>
                    <a:pt x="112" y="1907"/>
                  </a:cubicBezTo>
                  <a:lnTo>
                    <a:pt x="128" y="1907"/>
                  </a:lnTo>
                  <a:lnTo>
                    <a:pt x="80" y="1955"/>
                  </a:lnTo>
                  <a:lnTo>
                    <a:pt x="80" y="1907"/>
                  </a:lnTo>
                  <a:lnTo>
                    <a:pt x="80" y="1859"/>
                  </a:lnTo>
                  <a:lnTo>
                    <a:pt x="80" y="1811"/>
                  </a:lnTo>
                  <a:lnTo>
                    <a:pt x="80" y="1747"/>
                  </a:lnTo>
                  <a:lnTo>
                    <a:pt x="80" y="1699"/>
                  </a:lnTo>
                  <a:lnTo>
                    <a:pt x="80" y="1651"/>
                  </a:lnTo>
                  <a:cubicBezTo>
                    <a:pt x="80" y="1625"/>
                    <a:pt x="102" y="1603"/>
                    <a:pt x="128" y="1603"/>
                  </a:cubicBezTo>
                  <a:lnTo>
                    <a:pt x="144" y="1603"/>
                  </a:lnTo>
                  <a:lnTo>
                    <a:pt x="96" y="1651"/>
                  </a:lnTo>
                  <a:lnTo>
                    <a:pt x="96" y="1603"/>
                  </a:lnTo>
                  <a:lnTo>
                    <a:pt x="96" y="1539"/>
                  </a:lnTo>
                  <a:lnTo>
                    <a:pt x="96" y="1491"/>
                  </a:lnTo>
                  <a:lnTo>
                    <a:pt x="96" y="1443"/>
                  </a:lnTo>
                  <a:lnTo>
                    <a:pt x="96" y="1395"/>
                  </a:lnTo>
                  <a:lnTo>
                    <a:pt x="96" y="1331"/>
                  </a:lnTo>
                  <a:cubicBezTo>
                    <a:pt x="96" y="1305"/>
                    <a:pt x="118" y="1283"/>
                    <a:pt x="144" y="1283"/>
                  </a:cubicBezTo>
                  <a:lnTo>
                    <a:pt x="160" y="1283"/>
                  </a:lnTo>
                  <a:lnTo>
                    <a:pt x="112" y="1331"/>
                  </a:lnTo>
                  <a:lnTo>
                    <a:pt x="112" y="1283"/>
                  </a:lnTo>
                  <a:cubicBezTo>
                    <a:pt x="112" y="1257"/>
                    <a:pt x="134" y="1235"/>
                    <a:pt x="160" y="1235"/>
                  </a:cubicBezTo>
                  <a:cubicBezTo>
                    <a:pt x="187" y="1235"/>
                    <a:pt x="208" y="1257"/>
                    <a:pt x="208" y="1283"/>
                  </a:cubicBezTo>
                  <a:lnTo>
                    <a:pt x="208" y="1331"/>
                  </a:lnTo>
                  <a:cubicBezTo>
                    <a:pt x="208" y="1358"/>
                    <a:pt x="187" y="1379"/>
                    <a:pt x="160" y="1379"/>
                  </a:cubicBezTo>
                  <a:cubicBezTo>
                    <a:pt x="134" y="1379"/>
                    <a:pt x="112" y="1358"/>
                    <a:pt x="112" y="1331"/>
                  </a:cubicBezTo>
                  <a:lnTo>
                    <a:pt x="112" y="1283"/>
                  </a:lnTo>
                  <a:lnTo>
                    <a:pt x="112" y="1235"/>
                  </a:lnTo>
                  <a:lnTo>
                    <a:pt x="112" y="1187"/>
                  </a:lnTo>
                  <a:lnTo>
                    <a:pt x="112" y="1139"/>
                  </a:lnTo>
                  <a:cubicBezTo>
                    <a:pt x="112" y="1113"/>
                    <a:pt x="134" y="1091"/>
                    <a:pt x="160" y="1091"/>
                  </a:cubicBezTo>
                  <a:cubicBezTo>
                    <a:pt x="187" y="1091"/>
                    <a:pt x="208" y="1113"/>
                    <a:pt x="208" y="1139"/>
                  </a:cubicBezTo>
                  <a:lnTo>
                    <a:pt x="208" y="1187"/>
                  </a:lnTo>
                  <a:cubicBezTo>
                    <a:pt x="208" y="1214"/>
                    <a:pt x="187" y="1235"/>
                    <a:pt x="160" y="1235"/>
                  </a:cubicBezTo>
                  <a:cubicBezTo>
                    <a:pt x="134" y="1235"/>
                    <a:pt x="112" y="1214"/>
                    <a:pt x="112" y="1187"/>
                  </a:cubicBezTo>
                  <a:lnTo>
                    <a:pt x="112" y="1139"/>
                  </a:lnTo>
                  <a:lnTo>
                    <a:pt x="112" y="1075"/>
                  </a:lnTo>
                  <a:lnTo>
                    <a:pt x="112" y="1027"/>
                  </a:lnTo>
                  <a:cubicBezTo>
                    <a:pt x="112" y="1022"/>
                    <a:pt x="113" y="1017"/>
                    <a:pt x="115" y="1012"/>
                  </a:cubicBezTo>
                  <a:lnTo>
                    <a:pt x="131" y="964"/>
                  </a:lnTo>
                  <a:cubicBezTo>
                    <a:pt x="138" y="942"/>
                    <a:pt x="161" y="928"/>
                    <a:pt x="184" y="932"/>
                  </a:cubicBezTo>
                  <a:cubicBezTo>
                    <a:pt x="207" y="936"/>
                    <a:pt x="224" y="956"/>
                    <a:pt x="224" y="979"/>
                  </a:cubicBezTo>
                  <a:lnTo>
                    <a:pt x="224" y="1027"/>
                  </a:lnTo>
                  <a:cubicBezTo>
                    <a:pt x="224" y="1054"/>
                    <a:pt x="203" y="1075"/>
                    <a:pt x="176" y="1075"/>
                  </a:cubicBezTo>
                  <a:cubicBezTo>
                    <a:pt x="150" y="1075"/>
                    <a:pt x="128" y="1054"/>
                    <a:pt x="128" y="1027"/>
                  </a:cubicBezTo>
                  <a:lnTo>
                    <a:pt x="128" y="979"/>
                  </a:lnTo>
                  <a:cubicBezTo>
                    <a:pt x="128" y="953"/>
                    <a:pt x="150" y="931"/>
                    <a:pt x="176" y="931"/>
                  </a:cubicBezTo>
                  <a:cubicBezTo>
                    <a:pt x="203" y="931"/>
                    <a:pt x="224" y="953"/>
                    <a:pt x="224" y="979"/>
                  </a:cubicBezTo>
                  <a:lnTo>
                    <a:pt x="224" y="1027"/>
                  </a:lnTo>
                  <a:cubicBezTo>
                    <a:pt x="224" y="1054"/>
                    <a:pt x="203" y="1075"/>
                    <a:pt x="176" y="1075"/>
                  </a:cubicBezTo>
                  <a:cubicBezTo>
                    <a:pt x="150" y="1075"/>
                    <a:pt x="128" y="1054"/>
                    <a:pt x="128" y="1027"/>
                  </a:cubicBezTo>
                  <a:lnTo>
                    <a:pt x="128" y="979"/>
                  </a:lnTo>
                  <a:lnTo>
                    <a:pt x="128" y="931"/>
                  </a:lnTo>
                  <a:lnTo>
                    <a:pt x="128" y="867"/>
                  </a:lnTo>
                  <a:lnTo>
                    <a:pt x="128" y="819"/>
                  </a:lnTo>
                  <a:cubicBezTo>
                    <a:pt x="128" y="793"/>
                    <a:pt x="150" y="771"/>
                    <a:pt x="176" y="771"/>
                  </a:cubicBezTo>
                  <a:cubicBezTo>
                    <a:pt x="203" y="771"/>
                    <a:pt x="224" y="793"/>
                    <a:pt x="224" y="819"/>
                  </a:cubicBezTo>
                  <a:lnTo>
                    <a:pt x="224" y="867"/>
                  </a:lnTo>
                  <a:lnTo>
                    <a:pt x="176" y="819"/>
                  </a:lnTo>
                  <a:lnTo>
                    <a:pt x="192" y="819"/>
                  </a:lnTo>
                  <a:lnTo>
                    <a:pt x="144" y="867"/>
                  </a:lnTo>
                  <a:lnTo>
                    <a:pt x="144" y="819"/>
                  </a:lnTo>
                  <a:cubicBezTo>
                    <a:pt x="144" y="793"/>
                    <a:pt x="166" y="771"/>
                    <a:pt x="192" y="771"/>
                  </a:cubicBezTo>
                  <a:cubicBezTo>
                    <a:pt x="219" y="771"/>
                    <a:pt x="240" y="793"/>
                    <a:pt x="240" y="819"/>
                  </a:cubicBezTo>
                  <a:lnTo>
                    <a:pt x="240" y="867"/>
                  </a:lnTo>
                  <a:cubicBezTo>
                    <a:pt x="240" y="894"/>
                    <a:pt x="219" y="915"/>
                    <a:pt x="192" y="915"/>
                  </a:cubicBezTo>
                  <a:cubicBezTo>
                    <a:pt x="166" y="915"/>
                    <a:pt x="144" y="894"/>
                    <a:pt x="144" y="867"/>
                  </a:cubicBezTo>
                  <a:lnTo>
                    <a:pt x="144" y="819"/>
                  </a:lnTo>
                  <a:cubicBezTo>
                    <a:pt x="144" y="793"/>
                    <a:pt x="166" y="771"/>
                    <a:pt x="192" y="771"/>
                  </a:cubicBezTo>
                  <a:cubicBezTo>
                    <a:pt x="219" y="771"/>
                    <a:pt x="240" y="793"/>
                    <a:pt x="240" y="819"/>
                  </a:cubicBezTo>
                  <a:lnTo>
                    <a:pt x="240" y="867"/>
                  </a:lnTo>
                  <a:cubicBezTo>
                    <a:pt x="240" y="894"/>
                    <a:pt x="219" y="915"/>
                    <a:pt x="192" y="915"/>
                  </a:cubicBezTo>
                  <a:cubicBezTo>
                    <a:pt x="166" y="915"/>
                    <a:pt x="144" y="894"/>
                    <a:pt x="144" y="867"/>
                  </a:cubicBezTo>
                  <a:lnTo>
                    <a:pt x="144" y="819"/>
                  </a:lnTo>
                  <a:cubicBezTo>
                    <a:pt x="144" y="793"/>
                    <a:pt x="166" y="771"/>
                    <a:pt x="192" y="771"/>
                  </a:cubicBezTo>
                  <a:cubicBezTo>
                    <a:pt x="219" y="771"/>
                    <a:pt x="240" y="793"/>
                    <a:pt x="240" y="819"/>
                  </a:cubicBezTo>
                  <a:lnTo>
                    <a:pt x="240" y="867"/>
                  </a:lnTo>
                  <a:lnTo>
                    <a:pt x="192" y="819"/>
                  </a:lnTo>
                  <a:lnTo>
                    <a:pt x="208" y="819"/>
                  </a:lnTo>
                  <a:lnTo>
                    <a:pt x="160" y="867"/>
                  </a:lnTo>
                  <a:lnTo>
                    <a:pt x="160" y="819"/>
                  </a:lnTo>
                  <a:cubicBezTo>
                    <a:pt x="160" y="793"/>
                    <a:pt x="182" y="771"/>
                    <a:pt x="208" y="771"/>
                  </a:cubicBezTo>
                  <a:cubicBezTo>
                    <a:pt x="235" y="771"/>
                    <a:pt x="256" y="793"/>
                    <a:pt x="256" y="819"/>
                  </a:cubicBezTo>
                  <a:lnTo>
                    <a:pt x="256" y="867"/>
                  </a:lnTo>
                  <a:cubicBezTo>
                    <a:pt x="256" y="894"/>
                    <a:pt x="235" y="915"/>
                    <a:pt x="208" y="915"/>
                  </a:cubicBezTo>
                  <a:cubicBezTo>
                    <a:pt x="182" y="915"/>
                    <a:pt x="160" y="894"/>
                    <a:pt x="160" y="867"/>
                  </a:cubicBezTo>
                  <a:lnTo>
                    <a:pt x="160" y="819"/>
                  </a:lnTo>
                  <a:lnTo>
                    <a:pt x="160" y="771"/>
                  </a:lnTo>
                  <a:lnTo>
                    <a:pt x="160" y="723"/>
                  </a:lnTo>
                  <a:lnTo>
                    <a:pt x="160" y="659"/>
                  </a:lnTo>
                  <a:lnTo>
                    <a:pt x="160" y="611"/>
                  </a:lnTo>
                  <a:cubicBezTo>
                    <a:pt x="160" y="606"/>
                    <a:pt x="161" y="601"/>
                    <a:pt x="163" y="596"/>
                  </a:cubicBezTo>
                  <a:lnTo>
                    <a:pt x="179" y="548"/>
                  </a:lnTo>
                  <a:lnTo>
                    <a:pt x="176" y="563"/>
                  </a:lnTo>
                  <a:lnTo>
                    <a:pt x="176" y="515"/>
                  </a:lnTo>
                  <a:cubicBezTo>
                    <a:pt x="176" y="489"/>
                    <a:pt x="198" y="467"/>
                    <a:pt x="224" y="467"/>
                  </a:cubicBezTo>
                  <a:cubicBezTo>
                    <a:pt x="251" y="467"/>
                    <a:pt x="272" y="489"/>
                    <a:pt x="272" y="515"/>
                  </a:cubicBezTo>
                  <a:lnTo>
                    <a:pt x="272" y="563"/>
                  </a:lnTo>
                  <a:cubicBezTo>
                    <a:pt x="272" y="590"/>
                    <a:pt x="251" y="611"/>
                    <a:pt x="224" y="611"/>
                  </a:cubicBezTo>
                  <a:cubicBezTo>
                    <a:pt x="198" y="611"/>
                    <a:pt x="176" y="590"/>
                    <a:pt x="176" y="563"/>
                  </a:cubicBezTo>
                  <a:lnTo>
                    <a:pt x="176" y="515"/>
                  </a:lnTo>
                  <a:lnTo>
                    <a:pt x="176" y="467"/>
                  </a:lnTo>
                  <a:lnTo>
                    <a:pt x="176" y="403"/>
                  </a:lnTo>
                  <a:lnTo>
                    <a:pt x="176" y="355"/>
                  </a:lnTo>
                  <a:cubicBezTo>
                    <a:pt x="176" y="329"/>
                    <a:pt x="198" y="307"/>
                    <a:pt x="224" y="307"/>
                  </a:cubicBezTo>
                  <a:cubicBezTo>
                    <a:pt x="251" y="307"/>
                    <a:pt x="272" y="329"/>
                    <a:pt x="272" y="355"/>
                  </a:cubicBezTo>
                  <a:lnTo>
                    <a:pt x="272" y="403"/>
                  </a:lnTo>
                  <a:cubicBezTo>
                    <a:pt x="272" y="430"/>
                    <a:pt x="251" y="451"/>
                    <a:pt x="224" y="451"/>
                  </a:cubicBezTo>
                  <a:cubicBezTo>
                    <a:pt x="198" y="451"/>
                    <a:pt x="176" y="430"/>
                    <a:pt x="176" y="403"/>
                  </a:cubicBezTo>
                  <a:lnTo>
                    <a:pt x="176" y="355"/>
                  </a:lnTo>
                  <a:cubicBezTo>
                    <a:pt x="176" y="329"/>
                    <a:pt x="198" y="307"/>
                    <a:pt x="224" y="307"/>
                  </a:cubicBezTo>
                  <a:cubicBezTo>
                    <a:pt x="251" y="307"/>
                    <a:pt x="272" y="329"/>
                    <a:pt x="272" y="355"/>
                  </a:cubicBezTo>
                  <a:lnTo>
                    <a:pt x="272" y="403"/>
                  </a:lnTo>
                  <a:lnTo>
                    <a:pt x="224" y="355"/>
                  </a:lnTo>
                  <a:lnTo>
                    <a:pt x="240" y="355"/>
                  </a:lnTo>
                  <a:lnTo>
                    <a:pt x="192" y="403"/>
                  </a:lnTo>
                  <a:lnTo>
                    <a:pt x="192" y="355"/>
                  </a:lnTo>
                  <a:cubicBezTo>
                    <a:pt x="192" y="329"/>
                    <a:pt x="214" y="307"/>
                    <a:pt x="240" y="307"/>
                  </a:cubicBezTo>
                  <a:cubicBezTo>
                    <a:pt x="267" y="307"/>
                    <a:pt x="288" y="329"/>
                    <a:pt x="288" y="355"/>
                  </a:cubicBezTo>
                  <a:lnTo>
                    <a:pt x="288" y="403"/>
                  </a:lnTo>
                  <a:cubicBezTo>
                    <a:pt x="288" y="430"/>
                    <a:pt x="267" y="451"/>
                    <a:pt x="240" y="451"/>
                  </a:cubicBezTo>
                  <a:cubicBezTo>
                    <a:pt x="214" y="451"/>
                    <a:pt x="192" y="430"/>
                    <a:pt x="192" y="403"/>
                  </a:cubicBezTo>
                  <a:lnTo>
                    <a:pt x="192" y="355"/>
                  </a:lnTo>
                  <a:cubicBezTo>
                    <a:pt x="192" y="329"/>
                    <a:pt x="214" y="307"/>
                    <a:pt x="240" y="307"/>
                  </a:cubicBezTo>
                  <a:cubicBezTo>
                    <a:pt x="267" y="307"/>
                    <a:pt x="288" y="329"/>
                    <a:pt x="288" y="355"/>
                  </a:cubicBezTo>
                  <a:lnTo>
                    <a:pt x="288" y="403"/>
                  </a:lnTo>
                  <a:cubicBezTo>
                    <a:pt x="288" y="430"/>
                    <a:pt x="267" y="451"/>
                    <a:pt x="240" y="451"/>
                  </a:cubicBezTo>
                  <a:cubicBezTo>
                    <a:pt x="214" y="451"/>
                    <a:pt x="192" y="430"/>
                    <a:pt x="192" y="403"/>
                  </a:cubicBezTo>
                  <a:lnTo>
                    <a:pt x="192" y="355"/>
                  </a:lnTo>
                  <a:cubicBezTo>
                    <a:pt x="192" y="329"/>
                    <a:pt x="214" y="307"/>
                    <a:pt x="240" y="307"/>
                  </a:cubicBezTo>
                  <a:cubicBezTo>
                    <a:pt x="267" y="307"/>
                    <a:pt x="288" y="329"/>
                    <a:pt x="288" y="355"/>
                  </a:cubicBezTo>
                  <a:lnTo>
                    <a:pt x="288" y="403"/>
                  </a:lnTo>
                  <a:cubicBezTo>
                    <a:pt x="288" y="430"/>
                    <a:pt x="267" y="451"/>
                    <a:pt x="240" y="451"/>
                  </a:cubicBezTo>
                  <a:cubicBezTo>
                    <a:pt x="214" y="451"/>
                    <a:pt x="192" y="430"/>
                    <a:pt x="192" y="403"/>
                  </a:cubicBezTo>
                  <a:lnTo>
                    <a:pt x="192" y="355"/>
                  </a:lnTo>
                  <a:cubicBezTo>
                    <a:pt x="192" y="332"/>
                    <a:pt x="210" y="312"/>
                    <a:pt x="233" y="308"/>
                  </a:cubicBezTo>
                  <a:cubicBezTo>
                    <a:pt x="256" y="304"/>
                    <a:pt x="279" y="318"/>
                    <a:pt x="286" y="340"/>
                  </a:cubicBezTo>
                  <a:lnTo>
                    <a:pt x="302" y="388"/>
                  </a:lnTo>
                  <a:lnTo>
                    <a:pt x="208" y="403"/>
                  </a:lnTo>
                  <a:lnTo>
                    <a:pt x="208" y="355"/>
                  </a:lnTo>
                  <a:cubicBezTo>
                    <a:pt x="208" y="329"/>
                    <a:pt x="230" y="307"/>
                    <a:pt x="256" y="307"/>
                  </a:cubicBezTo>
                  <a:cubicBezTo>
                    <a:pt x="283" y="307"/>
                    <a:pt x="304" y="329"/>
                    <a:pt x="304" y="355"/>
                  </a:cubicBezTo>
                  <a:lnTo>
                    <a:pt x="304" y="403"/>
                  </a:lnTo>
                  <a:cubicBezTo>
                    <a:pt x="304" y="430"/>
                    <a:pt x="283" y="451"/>
                    <a:pt x="256" y="451"/>
                  </a:cubicBezTo>
                  <a:cubicBezTo>
                    <a:pt x="230" y="451"/>
                    <a:pt x="208" y="430"/>
                    <a:pt x="208" y="403"/>
                  </a:cubicBezTo>
                  <a:lnTo>
                    <a:pt x="208" y="355"/>
                  </a:lnTo>
                  <a:lnTo>
                    <a:pt x="208" y="307"/>
                  </a:lnTo>
                  <a:lnTo>
                    <a:pt x="208" y="259"/>
                  </a:lnTo>
                  <a:cubicBezTo>
                    <a:pt x="208" y="233"/>
                    <a:pt x="230" y="211"/>
                    <a:pt x="256" y="211"/>
                  </a:cubicBezTo>
                  <a:lnTo>
                    <a:pt x="272" y="211"/>
                  </a:lnTo>
                  <a:lnTo>
                    <a:pt x="224" y="259"/>
                  </a:lnTo>
                  <a:lnTo>
                    <a:pt x="224" y="195"/>
                  </a:lnTo>
                  <a:cubicBezTo>
                    <a:pt x="224" y="169"/>
                    <a:pt x="246" y="147"/>
                    <a:pt x="272" y="147"/>
                  </a:cubicBezTo>
                  <a:cubicBezTo>
                    <a:pt x="299" y="147"/>
                    <a:pt x="320" y="169"/>
                    <a:pt x="320" y="195"/>
                  </a:cubicBezTo>
                  <a:lnTo>
                    <a:pt x="320" y="259"/>
                  </a:lnTo>
                  <a:cubicBezTo>
                    <a:pt x="320" y="286"/>
                    <a:pt x="299" y="307"/>
                    <a:pt x="272" y="307"/>
                  </a:cubicBezTo>
                  <a:cubicBezTo>
                    <a:pt x="246" y="307"/>
                    <a:pt x="224" y="286"/>
                    <a:pt x="224" y="259"/>
                  </a:cubicBezTo>
                  <a:lnTo>
                    <a:pt x="224" y="195"/>
                  </a:lnTo>
                  <a:cubicBezTo>
                    <a:pt x="224" y="169"/>
                    <a:pt x="246" y="147"/>
                    <a:pt x="272" y="147"/>
                  </a:cubicBezTo>
                  <a:cubicBezTo>
                    <a:pt x="299" y="147"/>
                    <a:pt x="320" y="169"/>
                    <a:pt x="320" y="195"/>
                  </a:cubicBezTo>
                  <a:lnTo>
                    <a:pt x="320" y="259"/>
                  </a:lnTo>
                  <a:cubicBezTo>
                    <a:pt x="320" y="286"/>
                    <a:pt x="299" y="307"/>
                    <a:pt x="272" y="307"/>
                  </a:cubicBezTo>
                  <a:cubicBezTo>
                    <a:pt x="246" y="307"/>
                    <a:pt x="224" y="286"/>
                    <a:pt x="224" y="259"/>
                  </a:cubicBezTo>
                  <a:lnTo>
                    <a:pt x="224" y="195"/>
                  </a:lnTo>
                  <a:cubicBezTo>
                    <a:pt x="224" y="169"/>
                    <a:pt x="246" y="147"/>
                    <a:pt x="272" y="147"/>
                  </a:cubicBezTo>
                  <a:cubicBezTo>
                    <a:pt x="299" y="147"/>
                    <a:pt x="320" y="169"/>
                    <a:pt x="320" y="195"/>
                  </a:cubicBezTo>
                  <a:lnTo>
                    <a:pt x="320" y="259"/>
                  </a:lnTo>
                  <a:cubicBezTo>
                    <a:pt x="320" y="286"/>
                    <a:pt x="299" y="307"/>
                    <a:pt x="272" y="307"/>
                  </a:cubicBezTo>
                  <a:cubicBezTo>
                    <a:pt x="246" y="307"/>
                    <a:pt x="224" y="286"/>
                    <a:pt x="224" y="259"/>
                  </a:cubicBezTo>
                  <a:lnTo>
                    <a:pt x="224" y="195"/>
                  </a:lnTo>
                  <a:cubicBezTo>
                    <a:pt x="224" y="169"/>
                    <a:pt x="246" y="147"/>
                    <a:pt x="272" y="147"/>
                  </a:cubicBezTo>
                  <a:lnTo>
                    <a:pt x="288" y="147"/>
                  </a:lnTo>
                  <a:cubicBezTo>
                    <a:pt x="315" y="147"/>
                    <a:pt x="336" y="169"/>
                    <a:pt x="336" y="195"/>
                  </a:cubicBezTo>
                  <a:lnTo>
                    <a:pt x="336" y="259"/>
                  </a:lnTo>
                  <a:lnTo>
                    <a:pt x="336" y="307"/>
                  </a:lnTo>
                  <a:lnTo>
                    <a:pt x="336" y="355"/>
                  </a:lnTo>
                  <a:lnTo>
                    <a:pt x="336" y="403"/>
                  </a:lnTo>
                  <a:cubicBezTo>
                    <a:pt x="336" y="430"/>
                    <a:pt x="315" y="451"/>
                    <a:pt x="288" y="451"/>
                  </a:cubicBezTo>
                  <a:cubicBezTo>
                    <a:pt x="262" y="451"/>
                    <a:pt x="240" y="430"/>
                    <a:pt x="240" y="403"/>
                  </a:cubicBezTo>
                  <a:lnTo>
                    <a:pt x="240" y="355"/>
                  </a:lnTo>
                  <a:cubicBezTo>
                    <a:pt x="240" y="329"/>
                    <a:pt x="262" y="307"/>
                    <a:pt x="288" y="307"/>
                  </a:cubicBezTo>
                  <a:cubicBezTo>
                    <a:pt x="315" y="307"/>
                    <a:pt x="336" y="329"/>
                    <a:pt x="336" y="355"/>
                  </a:cubicBezTo>
                  <a:lnTo>
                    <a:pt x="336" y="403"/>
                  </a:lnTo>
                  <a:lnTo>
                    <a:pt x="288" y="355"/>
                  </a:lnTo>
                  <a:lnTo>
                    <a:pt x="304" y="355"/>
                  </a:lnTo>
                  <a:lnTo>
                    <a:pt x="256" y="403"/>
                  </a:ln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cubicBezTo>
                    <a:pt x="331" y="307"/>
                    <a:pt x="352" y="329"/>
                    <a:pt x="352" y="355"/>
                  </a:cubicBezTo>
                  <a:lnTo>
                    <a:pt x="352" y="403"/>
                  </a:lnTo>
                  <a:cubicBezTo>
                    <a:pt x="352" y="430"/>
                    <a:pt x="331" y="451"/>
                    <a:pt x="304" y="451"/>
                  </a:cubicBezTo>
                  <a:cubicBezTo>
                    <a:pt x="278" y="451"/>
                    <a:pt x="256" y="430"/>
                    <a:pt x="256" y="403"/>
                  </a:cubicBez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cubicBezTo>
                    <a:pt x="331" y="307"/>
                    <a:pt x="352" y="329"/>
                    <a:pt x="352" y="355"/>
                  </a:cubicBezTo>
                  <a:lnTo>
                    <a:pt x="352" y="403"/>
                  </a:lnTo>
                  <a:cubicBezTo>
                    <a:pt x="352" y="430"/>
                    <a:pt x="331" y="451"/>
                    <a:pt x="304" y="451"/>
                  </a:cubicBezTo>
                  <a:cubicBezTo>
                    <a:pt x="278" y="451"/>
                    <a:pt x="256" y="430"/>
                    <a:pt x="256" y="403"/>
                  </a:cubicBezTo>
                  <a:lnTo>
                    <a:pt x="256" y="355"/>
                  </a:lnTo>
                  <a:cubicBezTo>
                    <a:pt x="256" y="329"/>
                    <a:pt x="278" y="307"/>
                    <a:pt x="304" y="307"/>
                  </a:cubicBezTo>
                  <a:cubicBezTo>
                    <a:pt x="331" y="307"/>
                    <a:pt x="352" y="329"/>
                    <a:pt x="352" y="355"/>
                  </a:cubicBezTo>
                  <a:lnTo>
                    <a:pt x="352" y="403"/>
                  </a:lnTo>
                  <a:lnTo>
                    <a:pt x="304" y="355"/>
                  </a:lnTo>
                  <a:lnTo>
                    <a:pt x="320" y="355"/>
                  </a:lnTo>
                  <a:lnTo>
                    <a:pt x="272" y="403"/>
                  </a:lnTo>
                  <a:lnTo>
                    <a:pt x="272" y="355"/>
                  </a:lnTo>
                  <a:cubicBezTo>
                    <a:pt x="272" y="329"/>
                    <a:pt x="294" y="307"/>
                    <a:pt x="320" y="307"/>
                  </a:cubicBezTo>
                  <a:cubicBezTo>
                    <a:pt x="347" y="307"/>
                    <a:pt x="368" y="329"/>
                    <a:pt x="368" y="355"/>
                  </a:cubicBezTo>
                  <a:lnTo>
                    <a:pt x="368" y="403"/>
                  </a:lnTo>
                  <a:cubicBezTo>
                    <a:pt x="368" y="430"/>
                    <a:pt x="347" y="451"/>
                    <a:pt x="320" y="451"/>
                  </a:cubicBezTo>
                  <a:cubicBezTo>
                    <a:pt x="294" y="451"/>
                    <a:pt x="272" y="430"/>
                    <a:pt x="272" y="403"/>
                  </a:cubicBezTo>
                  <a:lnTo>
                    <a:pt x="272" y="355"/>
                  </a:lnTo>
                  <a:cubicBezTo>
                    <a:pt x="272" y="329"/>
                    <a:pt x="294" y="307"/>
                    <a:pt x="320" y="307"/>
                  </a:cubicBezTo>
                  <a:cubicBezTo>
                    <a:pt x="347" y="307"/>
                    <a:pt x="368" y="329"/>
                    <a:pt x="368" y="355"/>
                  </a:cubicBezTo>
                  <a:lnTo>
                    <a:pt x="368" y="403"/>
                  </a:lnTo>
                  <a:cubicBezTo>
                    <a:pt x="368" y="430"/>
                    <a:pt x="347" y="451"/>
                    <a:pt x="320" y="451"/>
                  </a:cubicBezTo>
                  <a:cubicBezTo>
                    <a:pt x="294" y="451"/>
                    <a:pt x="272" y="430"/>
                    <a:pt x="272" y="403"/>
                  </a:cubicBezTo>
                  <a:lnTo>
                    <a:pt x="272" y="355"/>
                  </a:lnTo>
                  <a:cubicBezTo>
                    <a:pt x="272" y="329"/>
                    <a:pt x="294" y="307"/>
                    <a:pt x="320" y="307"/>
                  </a:cubicBezTo>
                  <a:lnTo>
                    <a:pt x="336" y="307"/>
                  </a:lnTo>
                  <a:cubicBezTo>
                    <a:pt x="363" y="307"/>
                    <a:pt x="384" y="329"/>
                    <a:pt x="384" y="355"/>
                  </a:cubicBezTo>
                  <a:lnTo>
                    <a:pt x="384" y="403"/>
                  </a:lnTo>
                  <a:cubicBezTo>
                    <a:pt x="384" y="430"/>
                    <a:pt x="363" y="451"/>
                    <a:pt x="336" y="451"/>
                  </a:cubicBezTo>
                  <a:cubicBezTo>
                    <a:pt x="310" y="451"/>
                    <a:pt x="288" y="430"/>
                    <a:pt x="288" y="403"/>
                  </a:cubicBezTo>
                  <a:lnTo>
                    <a:pt x="288" y="355"/>
                  </a:lnTo>
                  <a:cubicBezTo>
                    <a:pt x="288" y="329"/>
                    <a:pt x="310" y="307"/>
                    <a:pt x="336" y="307"/>
                  </a:cubicBezTo>
                  <a:cubicBezTo>
                    <a:pt x="363" y="307"/>
                    <a:pt x="384" y="329"/>
                    <a:pt x="384" y="355"/>
                  </a:cubicBezTo>
                  <a:lnTo>
                    <a:pt x="384" y="403"/>
                  </a:lnTo>
                  <a:cubicBezTo>
                    <a:pt x="384" y="430"/>
                    <a:pt x="363" y="451"/>
                    <a:pt x="336" y="451"/>
                  </a:cubicBezTo>
                  <a:cubicBezTo>
                    <a:pt x="310" y="451"/>
                    <a:pt x="288" y="430"/>
                    <a:pt x="288" y="403"/>
                  </a:cubicBezTo>
                  <a:lnTo>
                    <a:pt x="288" y="355"/>
                  </a:lnTo>
                  <a:cubicBezTo>
                    <a:pt x="288" y="329"/>
                    <a:pt x="310" y="307"/>
                    <a:pt x="336" y="307"/>
                  </a:cubicBezTo>
                  <a:cubicBezTo>
                    <a:pt x="363" y="307"/>
                    <a:pt x="384" y="329"/>
                    <a:pt x="384" y="355"/>
                  </a:cubicBezTo>
                  <a:lnTo>
                    <a:pt x="384" y="403"/>
                  </a:lnTo>
                  <a:cubicBezTo>
                    <a:pt x="384" y="430"/>
                    <a:pt x="363" y="451"/>
                    <a:pt x="336" y="451"/>
                  </a:cubicBezTo>
                  <a:cubicBezTo>
                    <a:pt x="310" y="451"/>
                    <a:pt x="288" y="430"/>
                    <a:pt x="288" y="403"/>
                  </a:cubicBezTo>
                  <a:lnTo>
                    <a:pt x="288" y="355"/>
                  </a:lnTo>
                  <a:lnTo>
                    <a:pt x="288" y="307"/>
                  </a:lnTo>
                  <a:cubicBezTo>
                    <a:pt x="288" y="281"/>
                    <a:pt x="310" y="259"/>
                    <a:pt x="336" y="259"/>
                  </a:cubicBezTo>
                  <a:lnTo>
                    <a:pt x="352" y="259"/>
                  </a:lnTo>
                  <a:lnTo>
                    <a:pt x="304" y="307"/>
                  </a:lnTo>
                  <a:lnTo>
                    <a:pt x="304" y="259"/>
                  </a:lnTo>
                  <a:lnTo>
                    <a:pt x="304" y="195"/>
                  </a:lnTo>
                  <a:cubicBezTo>
                    <a:pt x="304" y="169"/>
                    <a:pt x="326" y="147"/>
                    <a:pt x="352" y="147"/>
                  </a:cubicBezTo>
                  <a:cubicBezTo>
                    <a:pt x="379" y="147"/>
                    <a:pt x="400" y="169"/>
                    <a:pt x="400" y="195"/>
                  </a:cubicBezTo>
                  <a:lnTo>
                    <a:pt x="400" y="259"/>
                  </a:lnTo>
                  <a:cubicBezTo>
                    <a:pt x="400" y="286"/>
                    <a:pt x="379" y="307"/>
                    <a:pt x="352" y="307"/>
                  </a:cubicBezTo>
                  <a:cubicBezTo>
                    <a:pt x="326" y="307"/>
                    <a:pt x="304" y="286"/>
                    <a:pt x="304" y="259"/>
                  </a:cubicBezTo>
                  <a:lnTo>
                    <a:pt x="304" y="195"/>
                  </a:lnTo>
                  <a:cubicBezTo>
                    <a:pt x="304" y="171"/>
                    <a:pt x="323" y="151"/>
                    <a:pt x="347" y="148"/>
                  </a:cubicBezTo>
                  <a:cubicBezTo>
                    <a:pt x="371" y="145"/>
                    <a:pt x="393" y="160"/>
                    <a:pt x="399" y="184"/>
                  </a:cubicBezTo>
                  <a:lnTo>
                    <a:pt x="415" y="248"/>
                  </a:lnTo>
                  <a:lnTo>
                    <a:pt x="320" y="259"/>
                  </a:lnTo>
                  <a:lnTo>
                    <a:pt x="320" y="195"/>
                  </a:lnTo>
                  <a:cubicBezTo>
                    <a:pt x="320" y="169"/>
                    <a:pt x="342" y="147"/>
                    <a:pt x="368" y="147"/>
                  </a:cubicBezTo>
                  <a:cubicBezTo>
                    <a:pt x="395" y="147"/>
                    <a:pt x="416" y="169"/>
                    <a:pt x="416" y="195"/>
                  </a:cubicBezTo>
                  <a:lnTo>
                    <a:pt x="416" y="259"/>
                  </a:lnTo>
                  <a:cubicBezTo>
                    <a:pt x="416" y="286"/>
                    <a:pt x="395" y="307"/>
                    <a:pt x="368" y="307"/>
                  </a:cubicBezTo>
                  <a:cubicBezTo>
                    <a:pt x="342" y="307"/>
                    <a:pt x="320" y="286"/>
                    <a:pt x="320" y="259"/>
                  </a:cubicBezTo>
                  <a:lnTo>
                    <a:pt x="320" y="195"/>
                  </a:lnTo>
                  <a:cubicBezTo>
                    <a:pt x="320" y="169"/>
                    <a:pt x="342" y="147"/>
                    <a:pt x="368" y="147"/>
                  </a:cubicBezTo>
                  <a:cubicBezTo>
                    <a:pt x="395" y="147"/>
                    <a:pt x="416" y="169"/>
                    <a:pt x="416" y="195"/>
                  </a:cubicBezTo>
                  <a:lnTo>
                    <a:pt x="416" y="259"/>
                  </a:lnTo>
                  <a:cubicBezTo>
                    <a:pt x="416" y="286"/>
                    <a:pt x="395" y="307"/>
                    <a:pt x="368" y="307"/>
                  </a:cubicBezTo>
                  <a:cubicBezTo>
                    <a:pt x="342" y="307"/>
                    <a:pt x="320" y="286"/>
                    <a:pt x="320" y="259"/>
                  </a:cubicBezTo>
                  <a:lnTo>
                    <a:pt x="320" y="195"/>
                  </a:lnTo>
                  <a:lnTo>
                    <a:pt x="320" y="147"/>
                  </a:lnTo>
                  <a:lnTo>
                    <a:pt x="320" y="99"/>
                  </a:lnTo>
                  <a:lnTo>
                    <a:pt x="320" y="51"/>
                  </a:lnTo>
                  <a:cubicBezTo>
                    <a:pt x="320" y="25"/>
                    <a:pt x="342" y="3"/>
                    <a:pt x="368" y="3"/>
                  </a:cubicBezTo>
                  <a:lnTo>
                    <a:pt x="384" y="3"/>
                  </a:lnTo>
                  <a:cubicBezTo>
                    <a:pt x="411" y="3"/>
                    <a:pt x="432" y="25"/>
                    <a:pt x="432" y="51"/>
                  </a:cubicBezTo>
                  <a:lnTo>
                    <a:pt x="432" y="99"/>
                  </a:lnTo>
                  <a:cubicBezTo>
                    <a:pt x="432" y="126"/>
                    <a:pt x="411" y="147"/>
                    <a:pt x="384" y="147"/>
                  </a:cubicBezTo>
                  <a:cubicBezTo>
                    <a:pt x="358" y="147"/>
                    <a:pt x="336" y="126"/>
                    <a:pt x="336" y="99"/>
                  </a:cubicBezTo>
                  <a:lnTo>
                    <a:pt x="336" y="51"/>
                  </a:lnTo>
                  <a:cubicBezTo>
                    <a:pt x="336" y="25"/>
                    <a:pt x="358" y="3"/>
                    <a:pt x="384" y="3"/>
                  </a:cubicBezTo>
                  <a:cubicBezTo>
                    <a:pt x="411" y="3"/>
                    <a:pt x="432" y="25"/>
                    <a:pt x="432" y="51"/>
                  </a:cubicBezTo>
                  <a:lnTo>
                    <a:pt x="432" y="99"/>
                  </a:lnTo>
                  <a:lnTo>
                    <a:pt x="384" y="51"/>
                  </a:lnTo>
                  <a:lnTo>
                    <a:pt x="400" y="51"/>
                  </a:lnTo>
                  <a:lnTo>
                    <a:pt x="352" y="99"/>
                  </a:lnTo>
                  <a:lnTo>
                    <a:pt x="352" y="51"/>
                  </a:lnTo>
                  <a:cubicBezTo>
                    <a:pt x="352" y="25"/>
                    <a:pt x="374" y="3"/>
                    <a:pt x="400" y="3"/>
                  </a:cubicBezTo>
                  <a:cubicBezTo>
                    <a:pt x="427" y="3"/>
                    <a:pt x="448" y="25"/>
                    <a:pt x="448" y="51"/>
                  </a:cubicBezTo>
                  <a:lnTo>
                    <a:pt x="448" y="99"/>
                  </a:lnTo>
                  <a:lnTo>
                    <a:pt x="400" y="51"/>
                  </a:lnTo>
                  <a:lnTo>
                    <a:pt x="416" y="51"/>
                  </a:lnTo>
                  <a:lnTo>
                    <a:pt x="368" y="99"/>
                  </a:lnTo>
                  <a:lnTo>
                    <a:pt x="368" y="51"/>
                  </a:lnTo>
                  <a:cubicBezTo>
                    <a:pt x="368" y="25"/>
                    <a:pt x="390" y="3"/>
                    <a:pt x="416" y="3"/>
                  </a:cubicBezTo>
                  <a:cubicBezTo>
                    <a:pt x="443" y="3"/>
                    <a:pt x="464" y="25"/>
                    <a:pt x="464" y="51"/>
                  </a:cubicBezTo>
                  <a:lnTo>
                    <a:pt x="464" y="99"/>
                  </a:lnTo>
                  <a:lnTo>
                    <a:pt x="416" y="51"/>
                  </a:lnTo>
                  <a:lnTo>
                    <a:pt x="432" y="51"/>
                  </a:lnTo>
                  <a:lnTo>
                    <a:pt x="384" y="99"/>
                  </a:lnTo>
                  <a:lnTo>
                    <a:pt x="384" y="51"/>
                  </a:lnTo>
                  <a:cubicBezTo>
                    <a:pt x="384" y="25"/>
                    <a:pt x="406" y="3"/>
                    <a:pt x="432" y="3"/>
                  </a:cubicBezTo>
                  <a:cubicBezTo>
                    <a:pt x="459" y="3"/>
                    <a:pt x="480" y="25"/>
                    <a:pt x="480" y="51"/>
                  </a:cubicBezTo>
                  <a:lnTo>
                    <a:pt x="480" y="99"/>
                  </a:lnTo>
                  <a:cubicBezTo>
                    <a:pt x="480" y="126"/>
                    <a:pt x="459" y="147"/>
                    <a:pt x="432" y="147"/>
                  </a:cubicBezTo>
                  <a:cubicBezTo>
                    <a:pt x="406" y="147"/>
                    <a:pt x="384" y="126"/>
                    <a:pt x="384" y="99"/>
                  </a:cubicBezTo>
                  <a:lnTo>
                    <a:pt x="384" y="51"/>
                  </a:lnTo>
                  <a:cubicBezTo>
                    <a:pt x="384" y="25"/>
                    <a:pt x="406" y="3"/>
                    <a:pt x="432" y="3"/>
                  </a:cubicBezTo>
                  <a:cubicBezTo>
                    <a:pt x="459" y="3"/>
                    <a:pt x="480" y="25"/>
                    <a:pt x="480" y="51"/>
                  </a:cubicBezTo>
                  <a:lnTo>
                    <a:pt x="480" y="99"/>
                  </a:lnTo>
                  <a:lnTo>
                    <a:pt x="432" y="51"/>
                  </a:lnTo>
                  <a:lnTo>
                    <a:pt x="448" y="51"/>
                  </a:lnTo>
                  <a:lnTo>
                    <a:pt x="403" y="84"/>
                  </a:lnTo>
                  <a:lnTo>
                    <a:pt x="419" y="36"/>
                  </a:lnTo>
                  <a:cubicBezTo>
                    <a:pt x="426" y="14"/>
                    <a:pt x="449" y="0"/>
                    <a:pt x="472" y="4"/>
                  </a:cubicBezTo>
                  <a:cubicBezTo>
                    <a:pt x="495" y="8"/>
                    <a:pt x="512" y="28"/>
                    <a:pt x="512" y="51"/>
                  </a:cubicBezTo>
                  <a:lnTo>
                    <a:pt x="512" y="99"/>
                  </a:lnTo>
                  <a:lnTo>
                    <a:pt x="512" y="195"/>
                  </a:lnTo>
                  <a:lnTo>
                    <a:pt x="512" y="355"/>
                  </a:lnTo>
                  <a:lnTo>
                    <a:pt x="512" y="515"/>
                  </a:lnTo>
                  <a:lnTo>
                    <a:pt x="512" y="771"/>
                  </a:lnTo>
                  <a:lnTo>
                    <a:pt x="512" y="1027"/>
                  </a:lnTo>
                  <a:lnTo>
                    <a:pt x="512" y="1331"/>
                  </a:lnTo>
                  <a:lnTo>
                    <a:pt x="512" y="1603"/>
                  </a:lnTo>
                  <a:lnTo>
                    <a:pt x="512" y="1859"/>
                  </a:lnTo>
                  <a:lnTo>
                    <a:pt x="512" y="2115"/>
                  </a:lnTo>
                  <a:lnTo>
                    <a:pt x="512" y="2371"/>
                  </a:lnTo>
                  <a:lnTo>
                    <a:pt x="512" y="2627"/>
                  </a:lnTo>
                  <a:lnTo>
                    <a:pt x="512" y="2835"/>
                  </a:lnTo>
                  <a:lnTo>
                    <a:pt x="512" y="3043"/>
                  </a:lnTo>
                  <a:lnTo>
                    <a:pt x="512" y="3299"/>
                  </a:lnTo>
                  <a:lnTo>
                    <a:pt x="512" y="3555"/>
                  </a:lnTo>
                  <a:lnTo>
                    <a:pt x="512" y="3763"/>
                  </a:lnTo>
                  <a:lnTo>
                    <a:pt x="512" y="4035"/>
                  </a:lnTo>
                  <a:lnTo>
                    <a:pt x="512" y="4291"/>
                  </a:lnTo>
                  <a:lnTo>
                    <a:pt x="512" y="4499"/>
                  </a:lnTo>
                  <a:lnTo>
                    <a:pt x="512" y="4755"/>
                  </a:lnTo>
                  <a:lnTo>
                    <a:pt x="512" y="4963"/>
                  </a:lnTo>
                  <a:lnTo>
                    <a:pt x="512" y="5219"/>
                  </a:lnTo>
                  <a:lnTo>
                    <a:pt x="512" y="5427"/>
                  </a:lnTo>
                  <a:lnTo>
                    <a:pt x="512" y="5683"/>
                  </a:lnTo>
                  <a:cubicBezTo>
                    <a:pt x="512" y="5710"/>
                    <a:pt x="491" y="5731"/>
                    <a:pt x="464" y="5731"/>
                  </a:cubicBezTo>
                  <a:cubicBezTo>
                    <a:pt x="438" y="5731"/>
                    <a:pt x="416" y="5710"/>
                    <a:pt x="416" y="5683"/>
                  </a:cubicBezTo>
                  <a:lnTo>
                    <a:pt x="416" y="5427"/>
                  </a:lnTo>
                  <a:lnTo>
                    <a:pt x="416" y="5219"/>
                  </a:lnTo>
                  <a:lnTo>
                    <a:pt x="416" y="4963"/>
                  </a:lnTo>
                  <a:lnTo>
                    <a:pt x="416" y="4755"/>
                  </a:lnTo>
                  <a:lnTo>
                    <a:pt x="416" y="4499"/>
                  </a:lnTo>
                  <a:lnTo>
                    <a:pt x="416" y="4291"/>
                  </a:lnTo>
                  <a:lnTo>
                    <a:pt x="416" y="4035"/>
                  </a:lnTo>
                  <a:lnTo>
                    <a:pt x="416" y="3763"/>
                  </a:lnTo>
                  <a:lnTo>
                    <a:pt x="416" y="3555"/>
                  </a:lnTo>
                  <a:lnTo>
                    <a:pt x="416" y="3299"/>
                  </a:lnTo>
                  <a:lnTo>
                    <a:pt x="416" y="3043"/>
                  </a:lnTo>
                  <a:lnTo>
                    <a:pt x="416" y="2835"/>
                  </a:lnTo>
                  <a:lnTo>
                    <a:pt x="416" y="2627"/>
                  </a:lnTo>
                  <a:lnTo>
                    <a:pt x="416" y="2371"/>
                  </a:lnTo>
                  <a:lnTo>
                    <a:pt x="416" y="2115"/>
                  </a:lnTo>
                  <a:lnTo>
                    <a:pt x="416" y="1859"/>
                  </a:lnTo>
                  <a:lnTo>
                    <a:pt x="416" y="1603"/>
                  </a:lnTo>
                  <a:lnTo>
                    <a:pt x="416" y="1331"/>
                  </a:lnTo>
                  <a:lnTo>
                    <a:pt x="416" y="1027"/>
                  </a:lnTo>
                  <a:lnTo>
                    <a:pt x="416" y="771"/>
                  </a:lnTo>
                  <a:lnTo>
                    <a:pt x="416" y="515"/>
                  </a:lnTo>
                  <a:lnTo>
                    <a:pt x="416" y="355"/>
                  </a:lnTo>
                  <a:lnTo>
                    <a:pt x="416" y="195"/>
                  </a:lnTo>
                  <a:lnTo>
                    <a:pt x="416" y="99"/>
                  </a:lnTo>
                  <a:lnTo>
                    <a:pt x="416" y="51"/>
                  </a:lnTo>
                  <a:lnTo>
                    <a:pt x="510" y="67"/>
                  </a:lnTo>
                  <a:lnTo>
                    <a:pt x="494" y="115"/>
                  </a:lnTo>
                  <a:cubicBezTo>
                    <a:pt x="487" y="134"/>
                    <a:pt x="469" y="147"/>
                    <a:pt x="448" y="147"/>
                  </a:cubicBezTo>
                  <a:lnTo>
                    <a:pt x="432" y="147"/>
                  </a:lnTo>
                  <a:cubicBezTo>
                    <a:pt x="406" y="147"/>
                    <a:pt x="384" y="126"/>
                    <a:pt x="384" y="99"/>
                  </a:cubicBezTo>
                  <a:lnTo>
                    <a:pt x="384" y="51"/>
                  </a:lnTo>
                  <a:lnTo>
                    <a:pt x="480" y="51"/>
                  </a:lnTo>
                  <a:lnTo>
                    <a:pt x="480" y="99"/>
                  </a:lnTo>
                  <a:lnTo>
                    <a:pt x="384" y="99"/>
                  </a:lnTo>
                  <a:lnTo>
                    <a:pt x="384" y="51"/>
                  </a:lnTo>
                  <a:lnTo>
                    <a:pt x="480" y="51"/>
                  </a:lnTo>
                  <a:lnTo>
                    <a:pt x="480" y="99"/>
                  </a:lnTo>
                  <a:cubicBezTo>
                    <a:pt x="480" y="126"/>
                    <a:pt x="459" y="147"/>
                    <a:pt x="432" y="147"/>
                  </a:cubicBezTo>
                  <a:lnTo>
                    <a:pt x="416" y="147"/>
                  </a:lnTo>
                  <a:cubicBezTo>
                    <a:pt x="390" y="147"/>
                    <a:pt x="368" y="126"/>
                    <a:pt x="368" y="99"/>
                  </a:cubicBezTo>
                  <a:lnTo>
                    <a:pt x="368" y="51"/>
                  </a:lnTo>
                  <a:lnTo>
                    <a:pt x="464" y="51"/>
                  </a:lnTo>
                  <a:lnTo>
                    <a:pt x="464" y="99"/>
                  </a:lnTo>
                  <a:cubicBezTo>
                    <a:pt x="464" y="126"/>
                    <a:pt x="443" y="147"/>
                    <a:pt x="416" y="147"/>
                  </a:cubicBezTo>
                  <a:lnTo>
                    <a:pt x="400" y="147"/>
                  </a:lnTo>
                  <a:cubicBezTo>
                    <a:pt x="374" y="147"/>
                    <a:pt x="352" y="126"/>
                    <a:pt x="352" y="99"/>
                  </a:cubicBezTo>
                  <a:lnTo>
                    <a:pt x="352" y="51"/>
                  </a:lnTo>
                  <a:lnTo>
                    <a:pt x="448" y="51"/>
                  </a:lnTo>
                  <a:lnTo>
                    <a:pt x="448" y="99"/>
                  </a:lnTo>
                  <a:cubicBezTo>
                    <a:pt x="448" y="126"/>
                    <a:pt x="427" y="147"/>
                    <a:pt x="400" y="147"/>
                  </a:cubicBezTo>
                  <a:lnTo>
                    <a:pt x="384" y="147"/>
                  </a:lnTo>
                  <a:cubicBezTo>
                    <a:pt x="358" y="147"/>
                    <a:pt x="336" y="126"/>
                    <a:pt x="336" y="99"/>
                  </a:cubicBezTo>
                  <a:lnTo>
                    <a:pt x="336" y="51"/>
                  </a:lnTo>
                  <a:lnTo>
                    <a:pt x="432" y="51"/>
                  </a:lnTo>
                  <a:lnTo>
                    <a:pt x="432" y="99"/>
                  </a:lnTo>
                  <a:lnTo>
                    <a:pt x="336" y="99"/>
                  </a:lnTo>
                  <a:lnTo>
                    <a:pt x="336" y="51"/>
                  </a:lnTo>
                  <a:lnTo>
                    <a:pt x="384" y="99"/>
                  </a:lnTo>
                  <a:lnTo>
                    <a:pt x="368" y="99"/>
                  </a:lnTo>
                  <a:lnTo>
                    <a:pt x="416" y="51"/>
                  </a:lnTo>
                  <a:lnTo>
                    <a:pt x="416" y="99"/>
                  </a:lnTo>
                  <a:lnTo>
                    <a:pt x="416" y="147"/>
                  </a:lnTo>
                  <a:lnTo>
                    <a:pt x="416" y="195"/>
                  </a:lnTo>
                  <a:lnTo>
                    <a:pt x="416" y="259"/>
                  </a:lnTo>
                  <a:lnTo>
                    <a:pt x="320" y="259"/>
                  </a:lnTo>
                  <a:lnTo>
                    <a:pt x="320" y="195"/>
                  </a:lnTo>
                  <a:lnTo>
                    <a:pt x="416" y="195"/>
                  </a:lnTo>
                  <a:lnTo>
                    <a:pt x="416" y="259"/>
                  </a:lnTo>
                  <a:lnTo>
                    <a:pt x="320" y="259"/>
                  </a:lnTo>
                  <a:lnTo>
                    <a:pt x="320" y="195"/>
                  </a:lnTo>
                  <a:lnTo>
                    <a:pt x="416" y="195"/>
                  </a:lnTo>
                  <a:lnTo>
                    <a:pt x="416" y="259"/>
                  </a:lnTo>
                  <a:cubicBezTo>
                    <a:pt x="416" y="284"/>
                    <a:pt x="398" y="304"/>
                    <a:pt x="374" y="307"/>
                  </a:cubicBezTo>
                  <a:cubicBezTo>
                    <a:pt x="350" y="310"/>
                    <a:pt x="328" y="295"/>
                    <a:pt x="322" y="271"/>
                  </a:cubicBezTo>
                  <a:lnTo>
                    <a:pt x="306" y="207"/>
                  </a:lnTo>
                  <a:lnTo>
                    <a:pt x="400" y="195"/>
                  </a:lnTo>
                  <a:lnTo>
                    <a:pt x="400" y="259"/>
                  </a:lnTo>
                  <a:lnTo>
                    <a:pt x="304" y="259"/>
                  </a:lnTo>
                  <a:lnTo>
                    <a:pt x="304" y="195"/>
                  </a:lnTo>
                  <a:lnTo>
                    <a:pt x="400" y="195"/>
                  </a:lnTo>
                  <a:lnTo>
                    <a:pt x="400" y="259"/>
                  </a:lnTo>
                  <a:lnTo>
                    <a:pt x="400" y="307"/>
                  </a:lnTo>
                  <a:cubicBezTo>
                    <a:pt x="400" y="334"/>
                    <a:pt x="379" y="355"/>
                    <a:pt x="352" y="355"/>
                  </a:cubicBezTo>
                  <a:lnTo>
                    <a:pt x="336" y="355"/>
                  </a:lnTo>
                  <a:lnTo>
                    <a:pt x="384" y="307"/>
                  </a:lnTo>
                  <a:lnTo>
                    <a:pt x="384" y="355"/>
                  </a:lnTo>
                  <a:lnTo>
                    <a:pt x="384" y="403"/>
                  </a:lnTo>
                  <a:lnTo>
                    <a:pt x="288" y="403"/>
                  </a:lnTo>
                  <a:lnTo>
                    <a:pt x="288" y="355"/>
                  </a:lnTo>
                  <a:lnTo>
                    <a:pt x="384" y="355"/>
                  </a:lnTo>
                  <a:lnTo>
                    <a:pt x="384" y="403"/>
                  </a:lnTo>
                  <a:lnTo>
                    <a:pt x="288" y="403"/>
                  </a:lnTo>
                  <a:lnTo>
                    <a:pt x="288" y="355"/>
                  </a:lnTo>
                  <a:lnTo>
                    <a:pt x="384" y="355"/>
                  </a:lnTo>
                  <a:lnTo>
                    <a:pt x="384" y="403"/>
                  </a:lnTo>
                  <a:lnTo>
                    <a:pt x="288" y="403"/>
                  </a:lnTo>
                  <a:lnTo>
                    <a:pt x="288" y="355"/>
                  </a:lnTo>
                  <a:lnTo>
                    <a:pt x="336" y="403"/>
                  </a:lnTo>
                  <a:lnTo>
                    <a:pt x="320" y="403"/>
                  </a:lnTo>
                  <a:lnTo>
                    <a:pt x="368" y="355"/>
                  </a:lnTo>
                  <a:lnTo>
                    <a:pt x="368" y="403"/>
                  </a:lnTo>
                  <a:lnTo>
                    <a:pt x="272" y="403"/>
                  </a:lnTo>
                  <a:lnTo>
                    <a:pt x="272" y="355"/>
                  </a:lnTo>
                  <a:lnTo>
                    <a:pt x="368" y="355"/>
                  </a:lnTo>
                  <a:lnTo>
                    <a:pt x="368" y="403"/>
                  </a:lnTo>
                  <a:lnTo>
                    <a:pt x="272" y="403"/>
                  </a:lnTo>
                  <a:lnTo>
                    <a:pt x="272" y="355"/>
                  </a:lnTo>
                  <a:lnTo>
                    <a:pt x="368" y="355"/>
                  </a:lnTo>
                  <a:lnTo>
                    <a:pt x="368" y="403"/>
                  </a:lnTo>
                  <a:cubicBezTo>
                    <a:pt x="368" y="430"/>
                    <a:pt x="347" y="451"/>
                    <a:pt x="320" y="451"/>
                  </a:cubicBezTo>
                  <a:lnTo>
                    <a:pt x="304" y="451"/>
                  </a:lnTo>
                  <a:cubicBezTo>
                    <a:pt x="278" y="451"/>
                    <a:pt x="256" y="430"/>
                    <a:pt x="256" y="403"/>
                  </a:cubicBezTo>
                  <a:lnTo>
                    <a:pt x="256" y="355"/>
                  </a:lnTo>
                  <a:lnTo>
                    <a:pt x="352" y="355"/>
                  </a:lnTo>
                  <a:lnTo>
                    <a:pt x="352" y="403"/>
                  </a:lnTo>
                  <a:lnTo>
                    <a:pt x="256" y="403"/>
                  </a:lnTo>
                  <a:lnTo>
                    <a:pt x="256" y="355"/>
                  </a:lnTo>
                  <a:lnTo>
                    <a:pt x="352" y="355"/>
                  </a:lnTo>
                  <a:lnTo>
                    <a:pt x="352" y="403"/>
                  </a:lnTo>
                  <a:lnTo>
                    <a:pt x="256" y="403"/>
                  </a:lnTo>
                  <a:lnTo>
                    <a:pt x="256" y="355"/>
                  </a:lnTo>
                  <a:lnTo>
                    <a:pt x="352" y="355"/>
                  </a:lnTo>
                  <a:lnTo>
                    <a:pt x="352" y="403"/>
                  </a:lnTo>
                  <a:cubicBezTo>
                    <a:pt x="352" y="430"/>
                    <a:pt x="331" y="451"/>
                    <a:pt x="304" y="451"/>
                  </a:cubicBezTo>
                  <a:lnTo>
                    <a:pt x="288" y="451"/>
                  </a:lnTo>
                  <a:cubicBezTo>
                    <a:pt x="262" y="451"/>
                    <a:pt x="240" y="430"/>
                    <a:pt x="240" y="403"/>
                  </a:cubicBezTo>
                  <a:lnTo>
                    <a:pt x="240" y="355"/>
                  </a:lnTo>
                  <a:lnTo>
                    <a:pt x="336" y="355"/>
                  </a:lnTo>
                  <a:lnTo>
                    <a:pt x="336" y="403"/>
                  </a:lnTo>
                  <a:lnTo>
                    <a:pt x="240" y="403"/>
                  </a:lnTo>
                  <a:lnTo>
                    <a:pt x="240" y="355"/>
                  </a:lnTo>
                  <a:lnTo>
                    <a:pt x="240" y="307"/>
                  </a:lnTo>
                  <a:lnTo>
                    <a:pt x="240" y="259"/>
                  </a:lnTo>
                  <a:lnTo>
                    <a:pt x="240" y="195"/>
                  </a:lnTo>
                  <a:lnTo>
                    <a:pt x="288" y="243"/>
                  </a:lnTo>
                  <a:lnTo>
                    <a:pt x="272" y="243"/>
                  </a:lnTo>
                  <a:lnTo>
                    <a:pt x="320" y="195"/>
                  </a:lnTo>
                  <a:lnTo>
                    <a:pt x="320" y="259"/>
                  </a:lnTo>
                  <a:lnTo>
                    <a:pt x="224" y="259"/>
                  </a:lnTo>
                  <a:lnTo>
                    <a:pt x="224" y="195"/>
                  </a:lnTo>
                  <a:lnTo>
                    <a:pt x="320" y="195"/>
                  </a:lnTo>
                  <a:lnTo>
                    <a:pt x="320" y="259"/>
                  </a:lnTo>
                  <a:lnTo>
                    <a:pt x="224" y="259"/>
                  </a:lnTo>
                  <a:lnTo>
                    <a:pt x="224" y="195"/>
                  </a:lnTo>
                  <a:lnTo>
                    <a:pt x="320" y="195"/>
                  </a:lnTo>
                  <a:lnTo>
                    <a:pt x="320" y="259"/>
                  </a:lnTo>
                  <a:lnTo>
                    <a:pt x="224" y="259"/>
                  </a:lnTo>
                  <a:lnTo>
                    <a:pt x="224" y="195"/>
                  </a:lnTo>
                  <a:lnTo>
                    <a:pt x="320" y="195"/>
                  </a:lnTo>
                  <a:lnTo>
                    <a:pt x="320" y="259"/>
                  </a:lnTo>
                  <a:cubicBezTo>
                    <a:pt x="320" y="286"/>
                    <a:pt x="299" y="307"/>
                    <a:pt x="272" y="307"/>
                  </a:cubicBezTo>
                  <a:lnTo>
                    <a:pt x="256" y="307"/>
                  </a:lnTo>
                  <a:lnTo>
                    <a:pt x="304" y="259"/>
                  </a:lnTo>
                  <a:lnTo>
                    <a:pt x="304" y="307"/>
                  </a:lnTo>
                  <a:lnTo>
                    <a:pt x="304" y="355"/>
                  </a:lnTo>
                  <a:lnTo>
                    <a:pt x="304" y="403"/>
                  </a:lnTo>
                  <a:lnTo>
                    <a:pt x="208" y="403"/>
                  </a:lnTo>
                  <a:lnTo>
                    <a:pt x="208" y="355"/>
                  </a:lnTo>
                  <a:lnTo>
                    <a:pt x="304" y="355"/>
                  </a:lnTo>
                  <a:lnTo>
                    <a:pt x="304" y="403"/>
                  </a:lnTo>
                  <a:cubicBezTo>
                    <a:pt x="304" y="427"/>
                    <a:pt x="287" y="447"/>
                    <a:pt x="264" y="451"/>
                  </a:cubicBezTo>
                  <a:cubicBezTo>
                    <a:pt x="241" y="455"/>
                    <a:pt x="218" y="441"/>
                    <a:pt x="211" y="419"/>
                  </a:cubicBezTo>
                  <a:lnTo>
                    <a:pt x="195" y="371"/>
                  </a:lnTo>
                  <a:lnTo>
                    <a:pt x="288" y="355"/>
                  </a:lnTo>
                  <a:lnTo>
                    <a:pt x="288" y="403"/>
                  </a:lnTo>
                  <a:lnTo>
                    <a:pt x="192" y="403"/>
                  </a:lnTo>
                  <a:lnTo>
                    <a:pt x="192" y="355"/>
                  </a:lnTo>
                  <a:lnTo>
                    <a:pt x="288" y="355"/>
                  </a:lnTo>
                  <a:lnTo>
                    <a:pt x="288" y="403"/>
                  </a:lnTo>
                  <a:lnTo>
                    <a:pt x="192" y="403"/>
                  </a:lnTo>
                  <a:lnTo>
                    <a:pt x="192" y="355"/>
                  </a:lnTo>
                  <a:lnTo>
                    <a:pt x="288" y="355"/>
                  </a:lnTo>
                  <a:lnTo>
                    <a:pt x="288" y="403"/>
                  </a:lnTo>
                  <a:lnTo>
                    <a:pt x="192" y="403"/>
                  </a:lnTo>
                  <a:lnTo>
                    <a:pt x="192" y="355"/>
                  </a:lnTo>
                  <a:lnTo>
                    <a:pt x="288" y="355"/>
                  </a:lnTo>
                  <a:lnTo>
                    <a:pt x="288" y="403"/>
                  </a:lnTo>
                  <a:cubicBezTo>
                    <a:pt x="288" y="430"/>
                    <a:pt x="267" y="451"/>
                    <a:pt x="240" y="451"/>
                  </a:cubicBezTo>
                  <a:lnTo>
                    <a:pt x="224" y="451"/>
                  </a:lnTo>
                  <a:cubicBezTo>
                    <a:pt x="198" y="451"/>
                    <a:pt x="176" y="430"/>
                    <a:pt x="176" y="403"/>
                  </a:cubicBezTo>
                  <a:lnTo>
                    <a:pt x="176" y="355"/>
                  </a:lnTo>
                  <a:lnTo>
                    <a:pt x="272" y="355"/>
                  </a:lnTo>
                  <a:lnTo>
                    <a:pt x="272" y="403"/>
                  </a:lnTo>
                  <a:lnTo>
                    <a:pt x="176" y="403"/>
                  </a:lnTo>
                  <a:lnTo>
                    <a:pt x="176" y="355"/>
                  </a:lnTo>
                  <a:lnTo>
                    <a:pt x="272" y="355"/>
                  </a:lnTo>
                  <a:lnTo>
                    <a:pt x="272" y="403"/>
                  </a:lnTo>
                  <a:lnTo>
                    <a:pt x="272" y="467"/>
                  </a:lnTo>
                  <a:lnTo>
                    <a:pt x="272" y="515"/>
                  </a:lnTo>
                  <a:lnTo>
                    <a:pt x="272" y="563"/>
                  </a:lnTo>
                  <a:lnTo>
                    <a:pt x="176" y="563"/>
                  </a:lnTo>
                  <a:lnTo>
                    <a:pt x="176" y="515"/>
                  </a:lnTo>
                  <a:lnTo>
                    <a:pt x="272" y="515"/>
                  </a:lnTo>
                  <a:lnTo>
                    <a:pt x="272" y="563"/>
                  </a:lnTo>
                  <a:cubicBezTo>
                    <a:pt x="272" y="569"/>
                    <a:pt x="272" y="574"/>
                    <a:pt x="270" y="579"/>
                  </a:cubicBezTo>
                  <a:lnTo>
                    <a:pt x="254" y="627"/>
                  </a:lnTo>
                  <a:lnTo>
                    <a:pt x="256" y="611"/>
                  </a:lnTo>
                  <a:lnTo>
                    <a:pt x="256" y="659"/>
                  </a:lnTo>
                  <a:lnTo>
                    <a:pt x="256" y="723"/>
                  </a:lnTo>
                  <a:lnTo>
                    <a:pt x="256" y="771"/>
                  </a:lnTo>
                  <a:lnTo>
                    <a:pt x="256" y="819"/>
                  </a:lnTo>
                  <a:lnTo>
                    <a:pt x="256" y="867"/>
                  </a:lnTo>
                  <a:lnTo>
                    <a:pt x="160" y="867"/>
                  </a:lnTo>
                  <a:lnTo>
                    <a:pt x="160" y="819"/>
                  </a:lnTo>
                  <a:lnTo>
                    <a:pt x="256" y="819"/>
                  </a:lnTo>
                  <a:lnTo>
                    <a:pt x="256" y="867"/>
                  </a:lnTo>
                  <a:cubicBezTo>
                    <a:pt x="256" y="894"/>
                    <a:pt x="235" y="915"/>
                    <a:pt x="208" y="915"/>
                  </a:cubicBezTo>
                  <a:lnTo>
                    <a:pt x="192" y="915"/>
                  </a:lnTo>
                  <a:cubicBezTo>
                    <a:pt x="166" y="915"/>
                    <a:pt x="144" y="894"/>
                    <a:pt x="144" y="867"/>
                  </a:cubicBezTo>
                  <a:lnTo>
                    <a:pt x="144" y="819"/>
                  </a:lnTo>
                  <a:lnTo>
                    <a:pt x="240" y="819"/>
                  </a:lnTo>
                  <a:lnTo>
                    <a:pt x="240" y="867"/>
                  </a:lnTo>
                  <a:lnTo>
                    <a:pt x="144" y="867"/>
                  </a:lnTo>
                  <a:lnTo>
                    <a:pt x="144" y="819"/>
                  </a:lnTo>
                  <a:lnTo>
                    <a:pt x="240" y="819"/>
                  </a:lnTo>
                  <a:lnTo>
                    <a:pt x="240" y="867"/>
                  </a:lnTo>
                  <a:lnTo>
                    <a:pt x="144" y="867"/>
                  </a:lnTo>
                  <a:lnTo>
                    <a:pt x="144" y="819"/>
                  </a:lnTo>
                  <a:lnTo>
                    <a:pt x="240" y="819"/>
                  </a:lnTo>
                  <a:lnTo>
                    <a:pt x="240" y="867"/>
                  </a:lnTo>
                  <a:cubicBezTo>
                    <a:pt x="240" y="894"/>
                    <a:pt x="219" y="915"/>
                    <a:pt x="192" y="915"/>
                  </a:cubicBezTo>
                  <a:lnTo>
                    <a:pt x="176" y="915"/>
                  </a:lnTo>
                  <a:cubicBezTo>
                    <a:pt x="150" y="915"/>
                    <a:pt x="128" y="894"/>
                    <a:pt x="128" y="867"/>
                  </a:cubicBezTo>
                  <a:lnTo>
                    <a:pt x="128" y="819"/>
                  </a:lnTo>
                  <a:lnTo>
                    <a:pt x="224" y="819"/>
                  </a:lnTo>
                  <a:lnTo>
                    <a:pt x="224" y="867"/>
                  </a:lnTo>
                  <a:lnTo>
                    <a:pt x="224" y="931"/>
                  </a:lnTo>
                  <a:lnTo>
                    <a:pt x="224" y="979"/>
                  </a:lnTo>
                  <a:lnTo>
                    <a:pt x="224" y="1027"/>
                  </a:lnTo>
                  <a:lnTo>
                    <a:pt x="128" y="1027"/>
                  </a:lnTo>
                  <a:lnTo>
                    <a:pt x="128" y="979"/>
                  </a:lnTo>
                  <a:lnTo>
                    <a:pt x="224" y="979"/>
                  </a:lnTo>
                  <a:lnTo>
                    <a:pt x="224" y="1027"/>
                  </a:lnTo>
                  <a:lnTo>
                    <a:pt x="128" y="1027"/>
                  </a:lnTo>
                  <a:lnTo>
                    <a:pt x="128" y="979"/>
                  </a:lnTo>
                  <a:lnTo>
                    <a:pt x="222" y="995"/>
                  </a:lnTo>
                  <a:lnTo>
                    <a:pt x="206" y="1043"/>
                  </a:lnTo>
                  <a:lnTo>
                    <a:pt x="208" y="1027"/>
                  </a:lnTo>
                  <a:lnTo>
                    <a:pt x="208" y="1075"/>
                  </a:lnTo>
                  <a:lnTo>
                    <a:pt x="208" y="1139"/>
                  </a:lnTo>
                  <a:lnTo>
                    <a:pt x="208" y="1187"/>
                  </a:lnTo>
                  <a:lnTo>
                    <a:pt x="112" y="1187"/>
                  </a:lnTo>
                  <a:lnTo>
                    <a:pt x="112" y="1139"/>
                  </a:lnTo>
                  <a:lnTo>
                    <a:pt x="208" y="1139"/>
                  </a:lnTo>
                  <a:lnTo>
                    <a:pt x="208" y="1187"/>
                  </a:lnTo>
                  <a:lnTo>
                    <a:pt x="208" y="1235"/>
                  </a:lnTo>
                  <a:lnTo>
                    <a:pt x="208" y="1283"/>
                  </a:lnTo>
                  <a:lnTo>
                    <a:pt x="208" y="1331"/>
                  </a:lnTo>
                  <a:lnTo>
                    <a:pt x="112" y="1331"/>
                  </a:lnTo>
                  <a:lnTo>
                    <a:pt x="112" y="1283"/>
                  </a:lnTo>
                  <a:lnTo>
                    <a:pt x="208" y="1283"/>
                  </a:lnTo>
                  <a:lnTo>
                    <a:pt x="208" y="1331"/>
                  </a:lnTo>
                  <a:cubicBezTo>
                    <a:pt x="208" y="1358"/>
                    <a:pt x="187" y="1379"/>
                    <a:pt x="160" y="1379"/>
                  </a:cubicBezTo>
                  <a:lnTo>
                    <a:pt x="144" y="1379"/>
                  </a:lnTo>
                  <a:lnTo>
                    <a:pt x="192" y="1331"/>
                  </a:lnTo>
                  <a:lnTo>
                    <a:pt x="192" y="1395"/>
                  </a:lnTo>
                  <a:lnTo>
                    <a:pt x="192" y="1443"/>
                  </a:lnTo>
                  <a:lnTo>
                    <a:pt x="192" y="1491"/>
                  </a:lnTo>
                  <a:lnTo>
                    <a:pt x="192" y="1539"/>
                  </a:lnTo>
                  <a:lnTo>
                    <a:pt x="192" y="1603"/>
                  </a:lnTo>
                  <a:lnTo>
                    <a:pt x="192" y="1651"/>
                  </a:lnTo>
                  <a:cubicBezTo>
                    <a:pt x="192" y="1678"/>
                    <a:pt x="171" y="1699"/>
                    <a:pt x="144" y="1699"/>
                  </a:cubicBezTo>
                  <a:lnTo>
                    <a:pt x="128" y="1699"/>
                  </a:lnTo>
                  <a:lnTo>
                    <a:pt x="176" y="1651"/>
                  </a:lnTo>
                  <a:lnTo>
                    <a:pt x="176" y="1699"/>
                  </a:lnTo>
                  <a:lnTo>
                    <a:pt x="176" y="1747"/>
                  </a:lnTo>
                  <a:lnTo>
                    <a:pt x="176" y="1811"/>
                  </a:lnTo>
                  <a:lnTo>
                    <a:pt x="176" y="1859"/>
                  </a:lnTo>
                  <a:lnTo>
                    <a:pt x="176" y="1907"/>
                  </a:lnTo>
                  <a:lnTo>
                    <a:pt x="176" y="1955"/>
                  </a:lnTo>
                  <a:cubicBezTo>
                    <a:pt x="176" y="1982"/>
                    <a:pt x="155" y="2003"/>
                    <a:pt x="128" y="2003"/>
                  </a:cubicBezTo>
                  <a:lnTo>
                    <a:pt x="112" y="2003"/>
                  </a:lnTo>
                  <a:lnTo>
                    <a:pt x="160" y="1955"/>
                  </a:lnTo>
                  <a:lnTo>
                    <a:pt x="160" y="2019"/>
                  </a:lnTo>
                  <a:lnTo>
                    <a:pt x="64" y="2019"/>
                  </a:lnTo>
                  <a:lnTo>
                    <a:pt x="64" y="1955"/>
                  </a:lnTo>
                  <a:lnTo>
                    <a:pt x="160" y="1955"/>
                  </a:lnTo>
                  <a:lnTo>
                    <a:pt x="160" y="2019"/>
                  </a:lnTo>
                  <a:lnTo>
                    <a:pt x="160" y="2067"/>
                  </a:lnTo>
                  <a:lnTo>
                    <a:pt x="160" y="2115"/>
                  </a:lnTo>
                  <a:cubicBezTo>
                    <a:pt x="160" y="2142"/>
                    <a:pt x="139" y="2163"/>
                    <a:pt x="112" y="2163"/>
                  </a:cubicBezTo>
                  <a:lnTo>
                    <a:pt x="96" y="2163"/>
                  </a:lnTo>
                  <a:lnTo>
                    <a:pt x="144" y="2115"/>
                  </a:lnTo>
                  <a:lnTo>
                    <a:pt x="144" y="2163"/>
                  </a:lnTo>
                  <a:lnTo>
                    <a:pt x="144" y="2211"/>
                  </a:lnTo>
                  <a:lnTo>
                    <a:pt x="144" y="2275"/>
                  </a:lnTo>
                  <a:lnTo>
                    <a:pt x="144" y="2323"/>
                  </a:lnTo>
                  <a:lnTo>
                    <a:pt x="144" y="2371"/>
                  </a:lnTo>
                  <a:lnTo>
                    <a:pt x="144" y="2419"/>
                  </a:lnTo>
                  <a:cubicBezTo>
                    <a:pt x="144" y="2446"/>
                    <a:pt x="123" y="2467"/>
                    <a:pt x="96" y="2467"/>
                  </a:cubicBezTo>
                  <a:lnTo>
                    <a:pt x="80" y="2467"/>
                  </a:lnTo>
                  <a:lnTo>
                    <a:pt x="128" y="2419"/>
                  </a:lnTo>
                  <a:lnTo>
                    <a:pt x="128" y="2483"/>
                  </a:lnTo>
                  <a:lnTo>
                    <a:pt x="128" y="2531"/>
                  </a:lnTo>
                  <a:lnTo>
                    <a:pt x="128" y="2579"/>
                  </a:lnTo>
                  <a:lnTo>
                    <a:pt x="128" y="2627"/>
                  </a:lnTo>
                  <a:lnTo>
                    <a:pt x="128" y="2691"/>
                  </a:lnTo>
                  <a:lnTo>
                    <a:pt x="128" y="2739"/>
                  </a:lnTo>
                  <a:cubicBezTo>
                    <a:pt x="128" y="2745"/>
                    <a:pt x="128" y="2750"/>
                    <a:pt x="126" y="2755"/>
                  </a:cubicBezTo>
                  <a:lnTo>
                    <a:pt x="110" y="2803"/>
                  </a:lnTo>
                  <a:cubicBezTo>
                    <a:pt x="103" y="2825"/>
                    <a:pt x="80" y="2839"/>
                    <a:pt x="57" y="2835"/>
                  </a:cubicBezTo>
                  <a:cubicBezTo>
                    <a:pt x="34" y="2831"/>
                    <a:pt x="16" y="2811"/>
                    <a:pt x="16" y="2787"/>
                  </a:cubicBezTo>
                  <a:lnTo>
                    <a:pt x="16" y="2739"/>
                  </a:lnTo>
                  <a:lnTo>
                    <a:pt x="112" y="2739"/>
                  </a:lnTo>
                  <a:lnTo>
                    <a:pt x="112" y="2787"/>
                  </a:lnTo>
                  <a:lnTo>
                    <a:pt x="112" y="2835"/>
                  </a:lnTo>
                  <a:lnTo>
                    <a:pt x="112" y="2883"/>
                  </a:lnTo>
                  <a:lnTo>
                    <a:pt x="112" y="2947"/>
                  </a:lnTo>
                  <a:lnTo>
                    <a:pt x="16" y="2947"/>
                  </a:lnTo>
                  <a:lnTo>
                    <a:pt x="16" y="2883"/>
                  </a:lnTo>
                  <a:lnTo>
                    <a:pt x="112" y="2883"/>
                  </a:lnTo>
                  <a:lnTo>
                    <a:pt x="112" y="2947"/>
                  </a:lnTo>
                  <a:lnTo>
                    <a:pt x="16" y="2947"/>
                  </a:lnTo>
                  <a:lnTo>
                    <a:pt x="16" y="2883"/>
                  </a:lnTo>
                  <a:lnTo>
                    <a:pt x="112" y="2883"/>
                  </a:lnTo>
                  <a:lnTo>
                    <a:pt x="112" y="2947"/>
                  </a:lnTo>
                  <a:lnTo>
                    <a:pt x="112" y="2995"/>
                  </a:lnTo>
                  <a:lnTo>
                    <a:pt x="112" y="3043"/>
                  </a:lnTo>
                  <a:cubicBezTo>
                    <a:pt x="112" y="3049"/>
                    <a:pt x="112" y="3054"/>
                    <a:pt x="110" y="3059"/>
                  </a:cubicBezTo>
                  <a:lnTo>
                    <a:pt x="94" y="3107"/>
                  </a:lnTo>
                  <a:cubicBezTo>
                    <a:pt x="87" y="3129"/>
                    <a:pt x="64" y="3143"/>
                    <a:pt x="41" y="3139"/>
                  </a:cubicBezTo>
                  <a:cubicBezTo>
                    <a:pt x="18" y="3135"/>
                    <a:pt x="0" y="3115"/>
                    <a:pt x="0" y="3091"/>
                  </a:cubicBezTo>
                  <a:lnTo>
                    <a:pt x="0" y="3043"/>
                  </a:lnTo>
                  <a:lnTo>
                    <a:pt x="96" y="3043"/>
                  </a:lnTo>
                  <a:lnTo>
                    <a:pt x="96" y="3091"/>
                  </a:lnTo>
                  <a:lnTo>
                    <a:pt x="0" y="3091"/>
                  </a:lnTo>
                  <a:lnTo>
                    <a:pt x="0" y="3043"/>
                  </a:lnTo>
                  <a:cubicBezTo>
                    <a:pt x="0" y="3017"/>
                    <a:pt x="22" y="2995"/>
                    <a:pt x="48" y="2995"/>
                  </a:cubicBezTo>
                  <a:cubicBezTo>
                    <a:pt x="75" y="2995"/>
                    <a:pt x="96" y="3017"/>
                    <a:pt x="96" y="3043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5" name="Freeform 67"/>
            <p:cNvSpPr>
              <a:spLocks/>
            </p:cNvSpPr>
            <p:nvPr/>
          </p:nvSpPr>
          <p:spPr bwMode="auto">
            <a:xfrm>
              <a:off x="3998189" y="4421057"/>
              <a:ext cx="33493" cy="1084057"/>
            </a:xfrm>
            <a:custGeom>
              <a:avLst/>
              <a:gdLst>
                <a:gd name="T0" fmla="*/ 56 w 280"/>
                <a:gd name="T1" fmla="*/ 1160 h 5840"/>
                <a:gd name="T2" fmla="*/ 56 w 280"/>
                <a:gd name="T3" fmla="*/ 1832 h 5840"/>
                <a:gd name="T4" fmla="*/ 56 w 280"/>
                <a:gd name="T5" fmla="*/ 2504 h 5840"/>
                <a:gd name="T6" fmla="*/ 64 w 280"/>
                <a:gd name="T7" fmla="*/ 3128 h 5840"/>
                <a:gd name="T8" fmla="*/ 64 w 280"/>
                <a:gd name="T9" fmla="*/ 3648 h 5840"/>
                <a:gd name="T10" fmla="*/ 64 w 280"/>
                <a:gd name="T11" fmla="*/ 4053 h 5840"/>
                <a:gd name="T12" fmla="*/ 72 w 280"/>
                <a:gd name="T13" fmla="*/ 4528 h 5840"/>
                <a:gd name="T14" fmla="*/ 72 w 280"/>
                <a:gd name="T15" fmla="*/ 4888 h 5840"/>
                <a:gd name="T16" fmla="*/ 79 w 280"/>
                <a:gd name="T17" fmla="*/ 5137 h 5840"/>
                <a:gd name="T18" fmla="*/ 80 w 280"/>
                <a:gd name="T19" fmla="*/ 5400 h 5840"/>
                <a:gd name="T20" fmla="*/ 40 w 280"/>
                <a:gd name="T21" fmla="*/ 5640 h 5840"/>
                <a:gd name="T22" fmla="*/ 96 w 280"/>
                <a:gd name="T23" fmla="*/ 5608 h 5840"/>
                <a:gd name="T24" fmla="*/ 88 w 280"/>
                <a:gd name="T25" fmla="*/ 5616 h 5840"/>
                <a:gd name="T26" fmla="*/ 120 w 280"/>
                <a:gd name="T27" fmla="*/ 5688 h 5840"/>
                <a:gd name="T28" fmla="*/ 80 w 280"/>
                <a:gd name="T29" fmla="*/ 5712 h 5840"/>
                <a:gd name="T30" fmla="*/ 136 w 280"/>
                <a:gd name="T31" fmla="*/ 5688 h 5840"/>
                <a:gd name="T32" fmla="*/ 152 w 280"/>
                <a:gd name="T33" fmla="*/ 5744 h 5840"/>
                <a:gd name="T34" fmla="*/ 112 w 280"/>
                <a:gd name="T35" fmla="*/ 5744 h 5840"/>
                <a:gd name="T36" fmla="*/ 160 w 280"/>
                <a:gd name="T37" fmla="*/ 5688 h 5840"/>
                <a:gd name="T38" fmla="*/ 120 w 280"/>
                <a:gd name="T39" fmla="*/ 5712 h 5840"/>
                <a:gd name="T40" fmla="*/ 176 w 280"/>
                <a:gd name="T41" fmla="*/ 5688 h 5840"/>
                <a:gd name="T42" fmla="*/ 160 w 280"/>
                <a:gd name="T43" fmla="*/ 5664 h 5840"/>
                <a:gd name="T44" fmla="*/ 168 w 280"/>
                <a:gd name="T45" fmla="*/ 5688 h 5840"/>
                <a:gd name="T46" fmla="*/ 160 w 280"/>
                <a:gd name="T47" fmla="*/ 5688 h 5840"/>
                <a:gd name="T48" fmla="*/ 184 w 280"/>
                <a:gd name="T49" fmla="*/ 5688 h 5840"/>
                <a:gd name="T50" fmla="*/ 192 w 280"/>
                <a:gd name="T51" fmla="*/ 5712 h 5840"/>
                <a:gd name="T52" fmla="*/ 240 w 280"/>
                <a:gd name="T53" fmla="*/ 5712 h 5840"/>
                <a:gd name="T54" fmla="*/ 200 w 280"/>
                <a:gd name="T55" fmla="*/ 5688 h 5840"/>
                <a:gd name="T56" fmla="*/ 216 w 280"/>
                <a:gd name="T57" fmla="*/ 5640 h 5840"/>
                <a:gd name="T58" fmla="*/ 224 w 280"/>
                <a:gd name="T59" fmla="*/ 5560 h 5840"/>
                <a:gd name="T60" fmla="*/ 232 w 280"/>
                <a:gd name="T61" fmla="*/ 5352 h 5840"/>
                <a:gd name="T62" fmla="*/ 271 w 280"/>
                <a:gd name="T63" fmla="*/ 5384 h 5840"/>
                <a:gd name="T64" fmla="*/ 272 w 280"/>
                <a:gd name="T65" fmla="*/ 5608 h 5840"/>
                <a:gd name="T66" fmla="*/ 209 w 280"/>
                <a:gd name="T67" fmla="*/ 5614 h 5840"/>
                <a:gd name="T68" fmla="*/ 200 w 280"/>
                <a:gd name="T69" fmla="*/ 5688 h 5840"/>
                <a:gd name="T70" fmla="*/ 192 w 280"/>
                <a:gd name="T71" fmla="*/ 5688 h 5840"/>
                <a:gd name="T72" fmla="*/ 192 w 280"/>
                <a:gd name="T73" fmla="*/ 5736 h 5840"/>
                <a:gd name="T74" fmla="*/ 160 w 280"/>
                <a:gd name="T75" fmla="*/ 5712 h 5840"/>
                <a:gd name="T76" fmla="*/ 184 w 280"/>
                <a:gd name="T77" fmla="*/ 5688 h 5840"/>
                <a:gd name="T78" fmla="*/ 149 w 280"/>
                <a:gd name="T79" fmla="*/ 5736 h 5840"/>
                <a:gd name="T80" fmla="*/ 168 w 280"/>
                <a:gd name="T81" fmla="*/ 5712 h 5840"/>
                <a:gd name="T82" fmla="*/ 160 w 280"/>
                <a:gd name="T83" fmla="*/ 5712 h 5840"/>
                <a:gd name="T84" fmla="*/ 152 w 280"/>
                <a:gd name="T85" fmla="*/ 5816 h 5840"/>
                <a:gd name="T86" fmla="*/ 120 w 280"/>
                <a:gd name="T87" fmla="*/ 5768 h 5840"/>
                <a:gd name="T88" fmla="*/ 80 w 280"/>
                <a:gd name="T89" fmla="*/ 5688 h 5840"/>
                <a:gd name="T90" fmla="*/ 72 w 280"/>
                <a:gd name="T91" fmla="*/ 5688 h 5840"/>
                <a:gd name="T92" fmla="*/ 80 w 280"/>
                <a:gd name="T93" fmla="*/ 5664 h 5840"/>
                <a:gd name="T94" fmla="*/ 96 w 280"/>
                <a:gd name="T95" fmla="*/ 5640 h 5840"/>
                <a:gd name="T96" fmla="*/ 32 w 280"/>
                <a:gd name="T97" fmla="*/ 5608 h 5840"/>
                <a:gd name="T98" fmla="*/ 32 w 280"/>
                <a:gd name="T99" fmla="*/ 5328 h 5840"/>
                <a:gd name="T100" fmla="*/ 24 w 280"/>
                <a:gd name="T101" fmla="*/ 5096 h 5840"/>
                <a:gd name="T102" fmla="*/ 24 w 280"/>
                <a:gd name="T103" fmla="*/ 4808 h 5840"/>
                <a:gd name="T104" fmla="*/ 24 w 280"/>
                <a:gd name="T105" fmla="*/ 4392 h 5840"/>
                <a:gd name="T106" fmla="*/ 16 w 280"/>
                <a:gd name="T107" fmla="*/ 4008 h 5840"/>
                <a:gd name="T108" fmla="*/ 16 w 280"/>
                <a:gd name="T109" fmla="*/ 3512 h 5840"/>
                <a:gd name="T110" fmla="*/ 16 w 280"/>
                <a:gd name="T111" fmla="*/ 2944 h 5840"/>
                <a:gd name="T112" fmla="*/ 8 w 280"/>
                <a:gd name="T113" fmla="*/ 2304 h 5840"/>
                <a:gd name="T114" fmla="*/ 8 w 280"/>
                <a:gd name="T115" fmla="*/ 1624 h 5840"/>
                <a:gd name="T116" fmla="*/ 8 w 280"/>
                <a:gd name="T117" fmla="*/ 824 h 58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80" h="5840">
                  <a:moveTo>
                    <a:pt x="48" y="24"/>
                  </a:moveTo>
                  <a:lnTo>
                    <a:pt x="48" y="152"/>
                  </a:lnTo>
                  <a:lnTo>
                    <a:pt x="56" y="311"/>
                  </a:lnTo>
                  <a:lnTo>
                    <a:pt x="56" y="440"/>
                  </a:lnTo>
                  <a:lnTo>
                    <a:pt x="56" y="568"/>
                  </a:lnTo>
                  <a:lnTo>
                    <a:pt x="56" y="696"/>
                  </a:lnTo>
                  <a:lnTo>
                    <a:pt x="56" y="824"/>
                  </a:lnTo>
                  <a:lnTo>
                    <a:pt x="56" y="952"/>
                  </a:lnTo>
                  <a:lnTo>
                    <a:pt x="56" y="1056"/>
                  </a:lnTo>
                  <a:lnTo>
                    <a:pt x="56" y="1160"/>
                  </a:lnTo>
                  <a:lnTo>
                    <a:pt x="56" y="1240"/>
                  </a:lnTo>
                  <a:lnTo>
                    <a:pt x="56" y="1320"/>
                  </a:lnTo>
                  <a:lnTo>
                    <a:pt x="56" y="1368"/>
                  </a:lnTo>
                  <a:lnTo>
                    <a:pt x="56" y="1448"/>
                  </a:lnTo>
                  <a:lnTo>
                    <a:pt x="56" y="1496"/>
                  </a:lnTo>
                  <a:lnTo>
                    <a:pt x="56" y="1576"/>
                  </a:lnTo>
                  <a:lnTo>
                    <a:pt x="56" y="1624"/>
                  </a:lnTo>
                  <a:lnTo>
                    <a:pt x="56" y="1704"/>
                  </a:lnTo>
                  <a:lnTo>
                    <a:pt x="56" y="1784"/>
                  </a:lnTo>
                  <a:lnTo>
                    <a:pt x="56" y="1832"/>
                  </a:lnTo>
                  <a:lnTo>
                    <a:pt x="56" y="1912"/>
                  </a:lnTo>
                  <a:lnTo>
                    <a:pt x="56" y="1992"/>
                  </a:lnTo>
                  <a:lnTo>
                    <a:pt x="56" y="2040"/>
                  </a:lnTo>
                  <a:lnTo>
                    <a:pt x="56" y="2096"/>
                  </a:lnTo>
                  <a:lnTo>
                    <a:pt x="56" y="2168"/>
                  </a:lnTo>
                  <a:lnTo>
                    <a:pt x="56" y="2224"/>
                  </a:lnTo>
                  <a:lnTo>
                    <a:pt x="56" y="2304"/>
                  </a:lnTo>
                  <a:lnTo>
                    <a:pt x="56" y="2376"/>
                  </a:lnTo>
                  <a:lnTo>
                    <a:pt x="56" y="2456"/>
                  </a:lnTo>
                  <a:lnTo>
                    <a:pt x="56" y="2504"/>
                  </a:lnTo>
                  <a:lnTo>
                    <a:pt x="64" y="2582"/>
                  </a:lnTo>
                  <a:lnTo>
                    <a:pt x="64" y="2640"/>
                  </a:lnTo>
                  <a:lnTo>
                    <a:pt x="64" y="2688"/>
                  </a:lnTo>
                  <a:lnTo>
                    <a:pt x="64" y="2736"/>
                  </a:lnTo>
                  <a:lnTo>
                    <a:pt x="64" y="2792"/>
                  </a:lnTo>
                  <a:lnTo>
                    <a:pt x="64" y="2872"/>
                  </a:lnTo>
                  <a:lnTo>
                    <a:pt x="64" y="2944"/>
                  </a:lnTo>
                  <a:lnTo>
                    <a:pt x="64" y="3000"/>
                  </a:lnTo>
                  <a:lnTo>
                    <a:pt x="64" y="3080"/>
                  </a:lnTo>
                  <a:lnTo>
                    <a:pt x="64" y="3128"/>
                  </a:lnTo>
                  <a:lnTo>
                    <a:pt x="64" y="3208"/>
                  </a:lnTo>
                  <a:lnTo>
                    <a:pt x="64" y="3256"/>
                  </a:lnTo>
                  <a:lnTo>
                    <a:pt x="64" y="3312"/>
                  </a:lnTo>
                  <a:lnTo>
                    <a:pt x="64" y="3384"/>
                  </a:lnTo>
                  <a:lnTo>
                    <a:pt x="64" y="3440"/>
                  </a:lnTo>
                  <a:lnTo>
                    <a:pt x="64" y="3488"/>
                  </a:lnTo>
                  <a:lnTo>
                    <a:pt x="64" y="3512"/>
                  </a:lnTo>
                  <a:lnTo>
                    <a:pt x="64" y="3568"/>
                  </a:lnTo>
                  <a:lnTo>
                    <a:pt x="64" y="3592"/>
                  </a:lnTo>
                  <a:lnTo>
                    <a:pt x="64" y="3648"/>
                  </a:lnTo>
                  <a:lnTo>
                    <a:pt x="64" y="3672"/>
                  </a:lnTo>
                  <a:lnTo>
                    <a:pt x="64" y="3720"/>
                  </a:lnTo>
                  <a:lnTo>
                    <a:pt x="64" y="3800"/>
                  </a:lnTo>
                  <a:lnTo>
                    <a:pt x="64" y="3856"/>
                  </a:lnTo>
                  <a:lnTo>
                    <a:pt x="64" y="3904"/>
                  </a:lnTo>
                  <a:lnTo>
                    <a:pt x="64" y="3952"/>
                  </a:lnTo>
                  <a:lnTo>
                    <a:pt x="64" y="4008"/>
                  </a:lnTo>
                  <a:lnTo>
                    <a:pt x="64" y="4032"/>
                  </a:lnTo>
                  <a:lnTo>
                    <a:pt x="64" y="4056"/>
                  </a:lnTo>
                  <a:lnTo>
                    <a:pt x="64" y="4053"/>
                  </a:lnTo>
                  <a:lnTo>
                    <a:pt x="72" y="4109"/>
                  </a:lnTo>
                  <a:cubicBezTo>
                    <a:pt x="72" y="4110"/>
                    <a:pt x="72" y="4111"/>
                    <a:pt x="72" y="4112"/>
                  </a:cubicBezTo>
                  <a:lnTo>
                    <a:pt x="72" y="4160"/>
                  </a:lnTo>
                  <a:lnTo>
                    <a:pt x="72" y="4216"/>
                  </a:lnTo>
                  <a:lnTo>
                    <a:pt x="72" y="4264"/>
                  </a:lnTo>
                  <a:lnTo>
                    <a:pt x="72" y="4320"/>
                  </a:lnTo>
                  <a:lnTo>
                    <a:pt x="72" y="4392"/>
                  </a:lnTo>
                  <a:lnTo>
                    <a:pt x="72" y="4448"/>
                  </a:lnTo>
                  <a:lnTo>
                    <a:pt x="72" y="4472"/>
                  </a:lnTo>
                  <a:lnTo>
                    <a:pt x="72" y="4528"/>
                  </a:lnTo>
                  <a:lnTo>
                    <a:pt x="72" y="4552"/>
                  </a:lnTo>
                  <a:lnTo>
                    <a:pt x="72" y="4600"/>
                  </a:lnTo>
                  <a:lnTo>
                    <a:pt x="72" y="4624"/>
                  </a:lnTo>
                  <a:lnTo>
                    <a:pt x="72" y="4680"/>
                  </a:lnTo>
                  <a:lnTo>
                    <a:pt x="72" y="4728"/>
                  </a:lnTo>
                  <a:lnTo>
                    <a:pt x="72" y="4760"/>
                  </a:lnTo>
                  <a:lnTo>
                    <a:pt x="72" y="4808"/>
                  </a:lnTo>
                  <a:lnTo>
                    <a:pt x="72" y="4832"/>
                  </a:lnTo>
                  <a:lnTo>
                    <a:pt x="72" y="4864"/>
                  </a:lnTo>
                  <a:lnTo>
                    <a:pt x="72" y="4888"/>
                  </a:lnTo>
                  <a:lnTo>
                    <a:pt x="72" y="4912"/>
                  </a:lnTo>
                  <a:lnTo>
                    <a:pt x="72" y="4936"/>
                  </a:lnTo>
                  <a:lnTo>
                    <a:pt x="72" y="4968"/>
                  </a:lnTo>
                  <a:lnTo>
                    <a:pt x="72" y="4992"/>
                  </a:lnTo>
                  <a:lnTo>
                    <a:pt x="72" y="5016"/>
                  </a:lnTo>
                  <a:lnTo>
                    <a:pt x="72" y="5064"/>
                  </a:lnTo>
                  <a:lnTo>
                    <a:pt x="72" y="5096"/>
                  </a:lnTo>
                  <a:lnTo>
                    <a:pt x="72" y="5120"/>
                  </a:lnTo>
                  <a:lnTo>
                    <a:pt x="71" y="5113"/>
                  </a:lnTo>
                  <a:lnTo>
                    <a:pt x="79" y="5137"/>
                  </a:lnTo>
                  <a:cubicBezTo>
                    <a:pt x="80" y="5139"/>
                    <a:pt x="80" y="5142"/>
                    <a:pt x="80" y="5144"/>
                  </a:cubicBezTo>
                  <a:lnTo>
                    <a:pt x="80" y="5168"/>
                  </a:lnTo>
                  <a:lnTo>
                    <a:pt x="80" y="5224"/>
                  </a:lnTo>
                  <a:lnTo>
                    <a:pt x="80" y="5248"/>
                  </a:lnTo>
                  <a:lnTo>
                    <a:pt x="80" y="5272"/>
                  </a:lnTo>
                  <a:lnTo>
                    <a:pt x="80" y="5304"/>
                  </a:lnTo>
                  <a:lnTo>
                    <a:pt x="80" y="5328"/>
                  </a:lnTo>
                  <a:lnTo>
                    <a:pt x="80" y="5352"/>
                  </a:lnTo>
                  <a:lnTo>
                    <a:pt x="80" y="5376"/>
                  </a:lnTo>
                  <a:lnTo>
                    <a:pt x="80" y="5400"/>
                  </a:lnTo>
                  <a:lnTo>
                    <a:pt x="80" y="5456"/>
                  </a:lnTo>
                  <a:lnTo>
                    <a:pt x="80" y="5480"/>
                  </a:lnTo>
                  <a:lnTo>
                    <a:pt x="80" y="5504"/>
                  </a:lnTo>
                  <a:lnTo>
                    <a:pt x="80" y="5536"/>
                  </a:lnTo>
                  <a:lnTo>
                    <a:pt x="80" y="5560"/>
                  </a:lnTo>
                  <a:lnTo>
                    <a:pt x="80" y="5584"/>
                  </a:lnTo>
                  <a:lnTo>
                    <a:pt x="80" y="5608"/>
                  </a:lnTo>
                  <a:lnTo>
                    <a:pt x="80" y="5603"/>
                  </a:lnTo>
                  <a:lnTo>
                    <a:pt x="88" y="5635"/>
                  </a:lnTo>
                  <a:lnTo>
                    <a:pt x="40" y="5640"/>
                  </a:lnTo>
                  <a:lnTo>
                    <a:pt x="40" y="5608"/>
                  </a:lnTo>
                  <a:cubicBezTo>
                    <a:pt x="40" y="5595"/>
                    <a:pt x="51" y="5584"/>
                    <a:pt x="64" y="5584"/>
                  </a:cubicBezTo>
                  <a:cubicBezTo>
                    <a:pt x="78" y="5584"/>
                    <a:pt x="88" y="5595"/>
                    <a:pt x="88" y="5608"/>
                  </a:cubicBezTo>
                  <a:lnTo>
                    <a:pt x="88" y="5640"/>
                  </a:lnTo>
                  <a:lnTo>
                    <a:pt x="64" y="5616"/>
                  </a:lnTo>
                  <a:lnTo>
                    <a:pt x="72" y="5616"/>
                  </a:lnTo>
                  <a:lnTo>
                    <a:pt x="48" y="5640"/>
                  </a:lnTo>
                  <a:lnTo>
                    <a:pt x="48" y="5608"/>
                  </a:lnTo>
                  <a:cubicBezTo>
                    <a:pt x="48" y="5595"/>
                    <a:pt x="59" y="5584"/>
                    <a:pt x="72" y="5584"/>
                  </a:cubicBezTo>
                  <a:cubicBezTo>
                    <a:pt x="86" y="5584"/>
                    <a:pt x="96" y="5595"/>
                    <a:pt x="96" y="5608"/>
                  </a:cubicBezTo>
                  <a:lnTo>
                    <a:pt x="96" y="5640"/>
                  </a:lnTo>
                  <a:lnTo>
                    <a:pt x="72" y="5616"/>
                  </a:lnTo>
                  <a:lnTo>
                    <a:pt x="80" y="5616"/>
                  </a:lnTo>
                  <a:lnTo>
                    <a:pt x="56" y="5640"/>
                  </a:lnTo>
                  <a:lnTo>
                    <a:pt x="56" y="5608"/>
                  </a:lnTo>
                  <a:cubicBezTo>
                    <a:pt x="56" y="5595"/>
                    <a:pt x="67" y="5584"/>
                    <a:pt x="80" y="5584"/>
                  </a:cubicBezTo>
                  <a:cubicBezTo>
                    <a:pt x="94" y="5584"/>
                    <a:pt x="104" y="5595"/>
                    <a:pt x="104" y="5608"/>
                  </a:cubicBezTo>
                  <a:lnTo>
                    <a:pt x="104" y="5640"/>
                  </a:lnTo>
                  <a:lnTo>
                    <a:pt x="80" y="5616"/>
                  </a:lnTo>
                  <a:lnTo>
                    <a:pt x="88" y="5616"/>
                  </a:lnTo>
                  <a:cubicBezTo>
                    <a:pt x="102" y="5616"/>
                    <a:pt x="112" y="5627"/>
                    <a:pt x="112" y="5640"/>
                  </a:cubicBezTo>
                  <a:lnTo>
                    <a:pt x="112" y="5664"/>
                  </a:lnTo>
                  <a:lnTo>
                    <a:pt x="112" y="5688"/>
                  </a:lnTo>
                  <a:lnTo>
                    <a:pt x="112" y="5712"/>
                  </a:lnTo>
                  <a:cubicBezTo>
                    <a:pt x="112" y="5726"/>
                    <a:pt x="102" y="5736"/>
                    <a:pt x="88" y="5736"/>
                  </a:cubicBezTo>
                  <a:cubicBezTo>
                    <a:pt x="75" y="5736"/>
                    <a:pt x="64" y="5726"/>
                    <a:pt x="64" y="5712"/>
                  </a:cubicBezTo>
                  <a:lnTo>
                    <a:pt x="64" y="5688"/>
                  </a:lnTo>
                  <a:cubicBezTo>
                    <a:pt x="64" y="5675"/>
                    <a:pt x="75" y="5664"/>
                    <a:pt x="88" y="5664"/>
                  </a:cubicBezTo>
                  <a:lnTo>
                    <a:pt x="96" y="5664"/>
                  </a:lnTo>
                  <a:cubicBezTo>
                    <a:pt x="110" y="5664"/>
                    <a:pt x="120" y="5675"/>
                    <a:pt x="120" y="5688"/>
                  </a:cubicBezTo>
                  <a:lnTo>
                    <a:pt x="120" y="5712"/>
                  </a:lnTo>
                  <a:cubicBezTo>
                    <a:pt x="120" y="5726"/>
                    <a:pt x="110" y="5736"/>
                    <a:pt x="96" y="5736"/>
                  </a:cubicBezTo>
                  <a:cubicBezTo>
                    <a:pt x="83" y="5736"/>
                    <a:pt x="72" y="5726"/>
                    <a:pt x="72" y="5712"/>
                  </a:cubicBezTo>
                  <a:lnTo>
                    <a:pt x="72" y="5688"/>
                  </a:lnTo>
                  <a:cubicBezTo>
                    <a:pt x="72" y="5675"/>
                    <a:pt x="83" y="5664"/>
                    <a:pt x="96" y="5664"/>
                  </a:cubicBezTo>
                  <a:cubicBezTo>
                    <a:pt x="110" y="5664"/>
                    <a:pt x="120" y="5675"/>
                    <a:pt x="120" y="5688"/>
                  </a:cubicBezTo>
                  <a:lnTo>
                    <a:pt x="120" y="5712"/>
                  </a:lnTo>
                  <a:lnTo>
                    <a:pt x="96" y="5688"/>
                  </a:lnTo>
                  <a:lnTo>
                    <a:pt x="104" y="5688"/>
                  </a:lnTo>
                  <a:lnTo>
                    <a:pt x="80" y="5712"/>
                  </a:lnTo>
                  <a:lnTo>
                    <a:pt x="80" y="5688"/>
                  </a:lnTo>
                  <a:cubicBezTo>
                    <a:pt x="80" y="5675"/>
                    <a:pt x="91" y="5664"/>
                    <a:pt x="104" y="5664"/>
                  </a:cubicBezTo>
                  <a:cubicBezTo>
                    <a:pt x="118" y="5664"/>
                    <a:pt x="128" y="5675"/>
                    <a:pt x="128" y="5688"/>
                  </a:cubicBezTo>
                  <a:lnTo>
                    <a:pt x="128" y="5712"/>
                  </a:lnTo>
                  <a:lnTo>
                    <a:pt x="104" y="5688"/>
                  </a:lnTo>
                  <a:lnTo>
                    <a:pt x="112" y="5688"/>
                  </a:lnTo>
                  <a:lnTo>
                    <a:pt x="88" y="5712"/>
                  </a:lnTo>
                  <a:lnTo>
                    <a:pt x="88" y="5688"/>
                  </a:lnTo>
                  <a:cubicBezTo>
                    <a:pt x="88" y="5675"/>
                    <a:pt x="99" y="5664"/>
                    <a:pt x="112" y="5664"/>
                  </a:cubicBezTo>
                  <a:cubicBezTo>
                    <a:pt x="126" y="5664"/>
                    <a:pt x="136" y="5675"/>
                    <a:pt x="136" y="5688"/>
                  </a:cubicBezTo>
                  <a:lnTo>
                    <a:pt x="136" y="5712"/>
                  </a:lnTo>
                  <a:lnTo>
                    <a:pt x="136" y="5744"/>
                  </a:lnTo>
                  <a:lnTo>
                    <a:pt x="112" y="5720"/>
                  </a:lnTo>
                  <a:lnTo>
                    <a:pt x="120" y="5720"/>
                  </a:lnTo>
                  <a:lnTo>
                    <a:pt x="96" y="5744"/>
                  </a:lnTo>
                  <a:lnTo>
                    <a:pt x="96" y="5712"/>
                  </a:lnTo>
                  <a:cubicBezTo>
                    <a:pt x="96" y="5699"/>
                    <a:pt x="107" y="5688"/>
                    <a:pt x="120" y="5688"/>
                  </a:cubicBezTo>
                  <a:lnTo>
                    <a:pt x="128" y="5688"/>
                  </a:lnTo>
                  <a:cubicBezTo>
                    <a:pt x="142" y="5688"/>
                    <a:pt x="152" y="5699"/>
                    <a:pt x="152" y="5712"/>
                  </a:cubicBezTo>
                  <a:lnTo>
                    <a:pt x="152" y="5744"/>
                  </a:lnTo>
                  <a:lnTo>
                    <a:pt x="152" y="5768"/>
                  </a:lnTo>
                  <a:lnTo>
                    <a:pt x="152" y="5792"/>
                  </a:lnTo>
                  <a:lnTo>
                    <a:pt x="152" y="5816"/>
                  </a:lnTo>
                  <a:cubicBezTo>
                    <a:pt x="152" y="5830"/>
                    <a:pt x="142" y="5840"/>
                    <a:pt x="128" y="5840"/>
                  </a:cubicBezTo>
                  <a:cubicBezTo>
                    <a:pt x="115" y="5840"/>
                    <a:pt x="104" y="5830"/>
                    <a:pt x="104" y="5816"/>
                  </a:cubicBezTo>
                  <a:lnTo>
                    <a:pt x="104" y="5792"/>
                  </a:lnTo>
                  <a:cubicBezTo>
                    <a:pt x="104" y="5790"/>
                    <a:pt x="105" y="5787"/>
                    <a:pt x="106" y="5785"/>
                  </a:cubicBezTo>
                  <a:lnTo>
                    <a:pt x="114" y="5761"/>
                  </a:lnTo>
                  <a:lnTo>
                    <a:pt x="112" y="5768"/>
                  </a:lnTo>
                  <a:lnTo>
                    <a:pt x="112" y="5744"/>
                  </a:lnTo>
                  <a:lnTo>
                    <a:pt x="112" y="5712"/>
                  </a:lnTo>
                  <a:lnTo>
                    <a:pt x="112" y="5688"/>
                  </a:lnTo>
                  <a:cubicBezTo>
                    <a:pt x="112" y="5675"/>
                    <a:pt x="123" y="5664"/>
                    <a:pt x="136" y="5664"/>
                  </a:cubicBezTo>
                  <a:cubicBezTo>
                    <a:pt x="150" y="5664"/>
                    <a:pt x="160" y="5675"/>
                    <a:pt x="160" y="5688"/>
                  </a:cubicBezTo>
                  <a:lnTo>
                    <a:pt x="160" y="5712"/>
                  </a:lnTo>
                  <a:cubicBezTo>
                    <a:pt x="160" y="5726"/>
                    <a:pt x="150" y="5736"/>
                    <a:pt x="136" y="5736"/>
                  </a:cubicBezTo>
                  <a:cubicBezTo>
                    <a:pt x="123" y="5736"/>
                    <a:pt x="112" y="5726"/>
                    <a:pt x="112" y="5712"/>
                  </a:cubicBezTo>
                  <a:lnTo>
                    <a:pt x="112" y="5688"/>
                  </a:lnTo>
                  <a:cubicBezTo>
                    <a:pt x="112" y="5675"/>
                    <a:pt x="123" y="5664"/>
                    <a:pt x="136" y="5664"/>
                  </a:cubicBezTo>
                  <a:cubicBezTo>
                    <a:pt x="150" y="5664"/>
                    <a:pt x="160" y="5675"/>
                    <a:pt x="160" y="5688"/>
                  </a:cubicBezTo>
                  <a:lnTo>
                    <a:pt x="160" y="5712"/>
                  </a:lnTo>
                  <a:lnTo>
                    <a:pt x="136" y="5688"/>
                  </a:lnTo>
                  <a:lnTo>
                    <a:pt x="144" y="5688"/>
                  </a:lnTo>
                  <a:lnTo>
                    <a:pt x="120" y="5712"/>
                  </a:lnTo>
                  <a:lnTo>
                    <a:pt x="120" y="5688"/>
                  </a:lnTo>
                  <a:cubicBezTo>
                    <a:pt x="120" y="5675"/>
                    <a:pt x="131" y="5664"/>
                    <a:pt x="144" y="5664"/>
                  </a:cubicBezTo>
                  <a:cubicBezTo>
                    <a:pt x="158" y="5664"/>
                    <a:pt x="168" y="5675"/>
                    <a:pt x="168" y="5688"/>
                  </a:cubicBezTo>
                  <a:lnTo>
                    <a:pt x="168" y="5712"/>
                  </a:lnTo>
                  <a:cubicBezTo>
                    <a:pt x="168" y="5726"/>
                    <a:pt x="158" y="5736"/>
                    <a:pt x="144" y="5736"/>
                  </a:cubicBezTo>
                  <a:cubicBezTo>
                    <a:pt x="131" y="5736"/>
                    <a:pt x="120" y="5726"/>
                    <a:pt x="120" y="5712"/>
                  </a:cubicBezTo>
                  <a:lnTo>
                    <a:pt x="120" y="5688"/>
                  </a:lnTo>
                  <a:cubicBezTo>
                    <a:pt x="120" y="5675"/>
                    <a:pt x="131" y="5664"/>
                    <a:pt x="144" y="5664"/>
                  </a:cubicBezTo>
                  <a:cubicBezTo>
                    <a:pt x="158" y="5664"/>
                    <a:pt x="168" y="5675"/>
                    <a:pt x="168" y="5688"/>
                  </a:cubicBezTo>
                  <a:lnTo>
                    <a:pt x="168" y="5712"/>
                  </a:lnTo>
                  <a:lnTo>
                    <a:pt x="144" y="5688"/>
                  </a:lnTo>
                  <a:lnTo>
                    <a:pt x="152" y="5688"/>
                  </a:lnTo>
                  <a:lnTo>
                    <a:pt x="128" y="5712"/>
                  </a:lnTo>
                  <a:lnTo>
                    <a:pt x="128" y="5688"/>
                  </a:lnTo>
                  <a:cubicBezTo>
                    <a:pt x="128" y="5675"/>
                    <a:pt x="139" y="5664"/>
                    <a:pt x="152" y="5664"/>
                  </a:cubicBezTo>
                  <a:cubicBezTo>
                    <a:pt x="166" y="5664"/>
                    <a:pt x="176" y="5675"/>
                    <a:pt x="176" y="5688"/>
                  </a:cubicBezTo>
                  <a:lnTo>
                    <a:pt x="176" y="5712"/>
                  </a:lnTo>
                  <a:lnTo>
                    <a:pt x="130" y="5705"/>
                  </a:lnTo>
                  <a:lnTo>
                    <a:pt x="138" y="5681"/>
                  </a:lnTo>
                  <a:cubicBezTo>
                    <a:pt x="141" y="5670"/>
                    <a:pt x="153" y="5663"/>
                    <a:pt x="164" y="5665"/>
                  </a:cubicBezTo>
                  <a:cubicBezTo>
                    <a:pt x="176" y="5667"/>
                    <a:pt x="184" y="5677"/>
                    <a:pt x="184" y="5688"/>
                  </a:cubicBezTo>
                  <a:lnTo>
                    <a:pt x="184" y="5712"/>
                  </a:lnTo>
                  <a:cubicBezTo>
                    <a:pt x="184" y="5726"/>
                    <a:pt x="174" y="5736"/>
                    <a:pt x="160" y="5736"/>
                  </a:cubicBezTo>
                  <a:cubicBezTo>
                    <a:pt x="147" y="5736"/>
                    <a:pt x="136" y="5726"/>
                    <a:pt x="136" y="5712"/>
                  </a:cubicBezTo>
                  <a:lnTo>
                    <a:pt x="136" y="5688"/>
                  </a:lnTo>
                  <a:cubicBezTo>
                    <a:pt x="136" y="5675"/>
                    <a:pt x="147" y="5664"/>
                    <a:pt x="160" y="5664"/>
                  </a:cubicBezTo>
                  <a:cubicBezTo>
                    <a:pt x="174" y="5664"/>
                    <a:pt x="184" y="5675"/>
                    <a:pt x="184" y="5688"/>
                  </a:cubicBezTo>
                  <a:lnTo>
                    <a:pt x="184" y="5712"/>
                  </a:lnTo>
                  <a:cubicBezTo>
                    <a:pt x="184" y="5726"/>
                    <a:pt x="174" y="5736"/>
                    <a:pt x="160" y="5736"/>
                  </a:cubicBezTo>
                  <a:cubicBezTo>
                    <a:pt x="147" y="5736"/>
                    <a:pt x="136" y="5726"/>
                    <a:pt x="136" y="5712"/>
                  </a:cubicBezTo>
                  <a:lnTo>
                    <a:pt x="136" y="5688"/>
                  </a:lnTo>
                  <a:cubicBezTo>
                    <a:pt x="136" y="5675"/>
                    <a:pt x="147" y="5664"/>
                    <a:pt x="160" y="5664"/>
                  </a:cubicBezTo>
                  <a:cubicBezTo>
                    <a:pt x="174" y="5664"/>
                    <a:pt x="184" y="5675"/>
                    <a:pt x="184" y="5688"/>
                  </a:cubicBezTo>
                  <a:lnTo>
                    <a:pt x="184" y="5712"/>
                  </a:lnTo>
                  <a:lnTo>
                    <a:pt x="160" y="5688"/>
                  </a:lnTo>
                  <a:lnTo>
                    <a:pt x="168" y="5688"/>
                  </a:lnTo>
                  <a:lnTo>
                    <a:pt x="176" y="5688"/>
                  </a:lnTo>
                  <a:lnTo>
                    <a:pt x="184" y="5688"/>
                  </a:lnTo>
                  <a:lnTo>
                    <a:pt x="160" y="5712"/>
                  </a:lnTo>
                  <a:lnTo>
                    <a:pt x="160" y="5688"/>
                  </a:lnTo>
                  <a:cubicBezTo>
                    <a:pt x="160" y="5675"/>
                    <a:pt x="171" y="5664"/>
                    <a:pt x="184" y="5664"/>
                  </a:cubicBezTo>
                  <a:cubicBezTo>
                    <a:pt x="198" y="5664"/>
                    <a:pt x="208" y="5675"/>
                    <a:pt x="208" y="5688"/>
                  </a:cubicBezTo>
                  <a:lnTo>
                    <a:pt x="208" y="5712"/>
                  </a:lnTo>
                  <a:cubicBezTo>
                    <a:pt x="208" y="5726"/>
                    <a:pt x="198" y="5736"/>
                    <a:pt x="184" y="5736"/>
                  </a:cubicBezTo>
                  <a:cubicBezTo>
                    <a:pt x="171" y="5736"/>
                    <a:pt x="160" y="5726"/>
                    <a:pt x="160" y="5712"/>
                  </a:cubicBezTo>
                  <a:lnTo>
                    <a:pt x="160" y="5688"/>
                  </a:lnTo>
                  <a:cubicBezTo>
                    <a:pt x="160" y="5675"/>
                    <a:pt x="171" y="5664"/>
                    <a:pt x="184" y="5664"/>
                  </a:cubicBezTo>
                  <a:cubicBezTo>
                    <a:pt x="198" y="5664"/>
                    <a:pt x="208" y="5675"/>
                    <a:pt x="208" y="5688"/>
                  </a:cubicBezTo>
                  <a:lnTo>
                    <a:pt x="208" y="5712"/>
                  </a:lnTo>
                  <a:cubicBezTo>
                    <a:pt x="208" y="5726"/>
                    <a:pt x="198" y="5736"/>
                    <a:pt x="184" y="5736"/>
                  </a:cubicBezTo>
                  <a:cubicBezTo>
                    <a:pt x="171" y="5736"/>
                    <a:pt x="160" y="5726"/>
                    <a:pt x="160" y="5712"/>
                  </a:cubicBezTo>
                  <a:lnTo>
                    <a:pt x="160" y="5688"/>
                  </a:lnTo>
                  <a:cubicBezTo>
                    <a:pt x="160" y="5675"/>
                    <a:pt x="171" y="5664"/>
                    <a:pt x="184" y="5664"/>
                  </a:cubicBezTo>
                  <a:cubicBezTo>
                    <a:pt x="198" y="5664"/>
                    <a:pt x="208" y="5675"/>
                    <a:pt x="208" y="5688"/>
                  </a:cubicBezTo>
                  <a:lnTo>
                    <a:pt x="208" y="5712"/>
                  </a:lnTo>
                  <a:lnTo>
                    <a:pt x="184" y="5688"/>
                  </a:lnTo>
                  <a:lnTo>
                    <a:pt x="192" y="5688"/>
                  </a:lnTo>
                  <a:lnTo>
                    <a:pt x="200" y="5688"/>
                  </a:lnTo>
                  <a:lnTo>
                    <a:pt x="178" y="5705"/>
                  </a:lnTo>
                  <a:lnTo>
                    <a:pt x="186" y="5681"/>
                  </a:lnTo>
                  <a:cubicBezTo>
                    <a:pt x="189" y="5670"/>
                    <a:pt x="201" y="5663"/>
                    <a:pt x="212" y="5665"/>
                  </a:cubicBezTo>
                  <a:cubicBezTo>
                    <a:pt x="224" y="5667"/>
                    <a:pt x="232" y="5677"/>
                    <a:pt x="232" y="5688"/>
                  </a:cubicBezTo>
                  <a:lnTo>
                    <a:pt x="232" y="5712"/>
                  </a:lnTo>
                  <a:lnTo>
                    <a:pt x="208" y="5688"/>
                  </a:lnTo>
                  <a:lnTo>
                    <a:pt x="216" y="5688"/>
                  </a:lnTo>
                  <a:lnTo>
                    <a:pt x="192" y="5712"/>
                  </a:lnTo>
                  <a:lnTo>
                    <a:pt x="192" y="5688"/>
                  </a:lnTo>
                  <a:cubicBezTo>
                    <a:pt x="192" y="5675"/>
                    <a:pt x="203" y="5664"/>
                    <a:pt x="216" y="5664"/>
                  </a:cubicBezTo>
                  <a:cubicBezTo>
                    <a:pt x="230" y="5664"/>
                    <a:pt x="240" y="5675"/>
                    <a:pt x="240" y="5688"/>
                  </a:cubicBezTo>
                  <a:lnTo>
                    <a:pt x="240" y="5712"/>
                  </a:lnTo>
                  <a:cubicBezTo>
                    <a:pt x="240" y="5726"/>
                    <a:pt x="230" y="5736"/>
                    <a:pt x="216" y="5736"/>
                  </a:cubicBezTo>
                  <a:cubicBezTo>
                    <a:pt x="203" y="5736"/>
                    <a:pt x="192" y="5726"/>
                    <a:pt x="192" y="5712"/>
                  </a:cubicBezTo>
                  <a:lnTo>
                    <a:pt x="192" y="5688"/>
                  </a:lnTo>
                  <a:cubicBezTo>
                    <a:pt x="192" y="5675"/>
                    <a:pt x="203" y="5664"/>
                    <a:pt x="216" y="5664"/>
                  </a:cubicBezTo>
                  <a:cubicBezTo>
                    <a:pt x="230" y="5664"/>
                    <a:pt x="240" y="5675"/>
                    <a:pt x="240" y="5688"/>
                  </a:cubicBezTo>
                  <a:lnTo>
                    <a:pt x="240" y="5712"/>
                  </a:lnTo>
                  <a:lnTo>
                    <a:pt x="216" y="5688"/>
                  </a:lnTo>
                  <a:lnTo>
                    <a:pt x="224" y="5688"/>
                  </a:lnTo>
                  <a:lnTo>
                    <a:pt x="200" y="5712"/>
                  </a:lnTo>
                  <a:lnTo>
                    <a:pt x="200" y="5688"/>
                  </a:lnTo>
                  <a:cubicBezTo>
                    <a:pt x="200" y="5675"/>
                    <a:pt x="211" y="5664"/>
                    <a:pt x="224" y="5664"/>
                  </a:cubicBezTo>
                  <a:cubicBezTo>
                    <a:pt x="238" y="5664"/>
                    <a:pt x="248" y="5675"/>
                    <a:pt x="248" y="5688"/>
                  </a:cubicBezTo>
                  <a:lnTo>
                    <a:pt x="248" y="5712"/>
                  </a:lnTo>
                  <a:cubicBezTo>
                    <a:pt x="248" y="5726"/>
                    <a:pt x="238" y="5736"/>
                    <a:pt x="224" y="5736"/>
                  </a:cubicBezTo>
                  <a:cubicBezTo>
                    <a:pt x="211" y="5736"/>
                    <a:pt x="200" y="5726"/>
                    <a:pt x="200" y="5712"/>
                  </a:cubicBezTo>
                  <a:lnTo>
                    <a:pt x="200" y="5688"/>
                  </a:lnTo>
                  <a:lnTo>
                    <a:pt x="200" y="5664"/>
                  </a:lnTo>
                  <a:lnTo>
                    <a:pt x="200" y="5640"/>
                  </a:lnTo>
                  <a:cubicBezTo>
                    <a:pt x="200" y="5627"/>
                    <a:pt x="211" y="5616"/>
                    <a:pt x="224" y="5616"/>
                  </a:cubicBezTo>
                  <a:lnTo>
                    <a:pt x="232" y="5616"/>
                  </a:lnTo>
                  <a:lnTo>
                    <a:pt x="208" y="5640"/>
                  </a:lnTo>
                  <a:lnTo>
                    <a:pt x="208" y="5608"/>
                  </a:lnTo>
                  <a:cubicBezTo>
                    <a:pt x="208" y="5596"/>
                    <a:pt x="218" y="5586"/>
                    <a:pt x="230" y="5585"/>
                  </a:cubicBezTo>
                  <a:cubicBezTo>
                    <a:pt x="242" y="5583"/>
                    <a:pt x="253" y="5591"/>
                    <a:pt x="256" y="5603"/>
                  </a:cubicBezTo>
                  <a:lnTo>
                    <a:pt x="264" y="5635"/>
                  </a:lnTo>
                  <a:lnTo>
                    <a:pt x="216" y="5640"/>
                  </a:lnTo>
                  <a:lnTo>
                    <a:pt x="216" y="5608"/>
                  </a:lnTo>
                  <a:cubicBezTo>
                    <a:pt x="216" y="5595"/>
                    <a:pt x="227" y="5584"/>
                    <a:pt x="240" y="5584"/>
                  </a:cubicBezTo>
                  <a:lnTo>
                    <a:pt x="248" y="5584"/>
                  </a:lnTo>
                  <a:cubicBezTo>
                    <a:pt x="262" y="5584"/>
                    <a:pt x="272" y="5595"/>
                    <a:pt x="272" y="5608"/>
                  </a:cubicBezTo>
                  <a:lnTo>
                    <a:pt x="272" y="5640"/>
                  </a:lnTo>
                  <a:cubicBezTo>
                    <a:pt x="272" y="5654"/>
                    <a:pt x="262" y="5664"/>
                    <a:pt x="248" y="5664"/>
                  </a:cubicBezTo>
                  <a:cubicBezTo>
                    <a:pt x="235" y="5664"/>
                    <a:pt x="224" y="5654"/>
                    <a:pt x="224" y="5640"/>
                  </a:cubicBezTo>
                  <a:lnTo>
                    <a:pt x="224" y="5608"/>
                  </a:lnTo>
                  <a:lnTo>
                    <a:pt x="224" y="5584"/>
                  </a:lnTo>
                  <a:lnTo>
                    <a:pt x="224" y="5560"/>
                  </a:lnTo>
                  <a:lnTo>
                    <a:pt x="224" y="5536"/>
                  </a:lnTo>
                  <a:lnTo>
                    <a:pt x="224" y="5504"/>
                  </a:lnTo>
                  <a:lnTo>
                    <a:pt x="224" y="5480"/>
                  </a:lnTo>
                  <a:lnTo>
                    <a:pt x="224" y="5456"/>
                  </a:lnTo>
                  <a:lnTo>
                    <a:pt x="224" y="5432"/>
                  </a:lnTo>
                  <a:lnTo>
                    <a:pt x="224" y="5400"/>
                  </a:lnTo>
                  <a:lnTo>
                    <a:pt x="224" y="5376"/>
                  </a:lnTo>
                  <a:cubicBezTo>
                    <a:pt x="224" y="5374"/>
                    <a:pt x="225" y="5371"/>
                    <a:pt x="226" y="5369"/>
                  </a:cubicBezTo>
                  <a:lnTo>
                    <a:pt x="234" y="5345"/>
                  </a:lnTo>
                  <a:lnTo>
                    <a:pt x="232" y="5352"/>
                  </a:lnTo>
                  <a:lnTo>
                    <a:pt x="232" y="5328"/>
                  </a:lnTo>
                  <a:lnTo>
                    <a:pt x="232" y="5304"/>
                  </a:lnTo>
                  <a:lnTo>
                    <a:pt x="232" y="5272"/>
                  </a:lnTo>
                  <a:cubicBezTo>
                    <a:pt x="232" y="5259"/>
                    <a:pt x="243" y="5248"/>
                    <a:pt x="256" y="5248"/>
                  </a:cubicBezTo>
                  <a:cubicBezTo>
                    <a:pt x="270" y="5248"/>
                    <a:pt x="280" y="5259"/>
                    <a:pt x="280" y="5272"/>
                  </a:cubicBezTo>
                  <a:lnTo>
                    <a:pt x="280" y="5304"/>
                  </a:lnTo>
                  <a:lnTo>
                    <a:pt x="280" y="5328"/>
                  </a:lnTo>
                  <a:lnTo>
                    <a:pt x="280" y="5352"/>
                  </a:lnTo>
                  <a:cubicBezTo>
                    <a:pt x="280" y="5355"/>
                    <a:pt x="280" y="5358"/>
                    <a:pt x="279" y="5360"/>
                  </a:cubicBezTo>
                  <a:lnTo>
                    <a:pt x="271" y="5384"/>
                  </a:lnTo>
                  <a:lnTo>
                    <a:pt x="272" y="5376"/>
                  </a:lnTo>
                  <a:lnTo>
                    <a:pt x="272" y="5400"/>
                  </a:lnTo>
                  <a:lnTo>
                    <a:pt x="272" y="5432"/>
                  </a:lnTo>
                  <a:lnTo>
                    <a:pt x="272" y="5456"/>
                  </a:lnTo>
                  <a:lnTo>
                    <a:pt x="272" y="5480"/>
                  </a:lnTo>
                  <a:lnTo>
                    <a:pt x="272" y="5504"/>
                  </a:lnTo>
                  <a:lnTo>
                    <a:pt x="272" y="5536"/>
                  </a:lnTo>
                  <a:lnTo>
                    <a:pt x="272" y="5560"/>
                  </a:lnTo>
                  <a:lnTo>
                    <a:pt x="272" y="5584"/>
                  </a:lnTo>
                  <a:lnTo>
                    <a:pt x="272" y="5608"/>
                  </a:lnTo>
                  <a:lnTo>
                    <a:pt x="272" y="5640"/>
                  </a:lnTo>
                  <a:lnTo>
                    <a:pt x="224" y="5640"/>
                  </a:lnTo>
                  <a:lnTo>
                    <a:pt x="224" y="5608"/>
                  </a:lnTo>
                  <a:lnTo>
                    <a:pt x="248" y="5632"/>
                  </a:lnTo>
                  <a:lnTo>
                    <a:pt x="240" y="5632"/>
                  </a:lnTo>
                  <a:lnTo>
                    <a:pt x="264" y="5608"/>
                  </a:lnTo>
                  <a:lnTo>
                    <a:pt x="264" y="5640"/>
                  </a:lnTo>
                  <a:cubicBezTo>
                    <a:pt x="264" y="5653"/>
                    <a:pt x="255" y="5663"/>
                    <a:pt x="243" y="5664"/>
                  </a:cubicBezTo>
                  <a:cubicBezTo>
                    <a:pt x="231" y="5666"/>
                    <a:pt x="220" y="5658"/>
                    <a:pt x="217" y="5646"/>
                  </a:cubicBezTo>
                  <a:lnTo>
                    <a:pt x="209" y="5614"/>
                  </a:lnTo>
                  <a:lnTo>
                    <a:pt x="256" y="5608"/>
                  </a:lnTo>
                  <a:lnTo>
                    <a:pt x="256" y="5640"/>
                  </a:lnTo>
                  <a:cubicBezTo>
                    <a:pt x="256" y="5654"/>
                    <a:pt x="246" y="5664"/>
                    <a:pt x="232" y="5664"/>
                  </a:cubicBezTo>
                  <a:lnTo>
                    <a:pt x="224" y="5664"/>
                  </a:lnTo>
                  <a:lnTo>
                    <a:pt x="248" y="5640"/>
                  </a:lnTo>
                  <a:lnTo>
                    <a:pt x="248" y="5664"/>
                  </a:lnTo>
                  <a:lnTo>
                    <a:pt x="248" y="5688"/>
                  </a:lnTo>
                  <a:lnTo>
                    <a:pt x="248" y="5712"/>
                  </a:lnTo>
                  <a:lnTo>
                    <a:pt x="200" y="5712"/>
                  </a:lnTo>
                  <a:lnTo>
                    <a:pt x="200" y="5688"/>
                  </a:lnTo>
                  <a:lnTo>
                    <a:pt x="248" y="5688"/>
                  </a:lnTo>
                  <a:lnTo>
                    <a:pt x="248" y="5712"/>
                  </a:lnTo>
                  <a:cubicBezTo>
                    <a:pt x="248" y="5726"/>
                    <a:pt x="238" y="5736"/>
                    <a:pt x="224" y="5736"/>
                  </a:cubicBezTo>
                  <a:lnTo>
                    <a:pt x="216" y="5736"/>
                  </a:lnTo>
                  <a:cubicBezTo>
                    <a:pt x="203" y="5736"/>
                    <a:pt x="192" y="5726"/>
                    <a:pt x="192" y="5712"/>
                  </a:cubicBezTo>
                  <a:lnTo>
                    <a:pt x="192" y="5688"/>
                  </a:lnTo>
                  <a:lnTo>
                    <a:pt x="240" y="5688"/>
                  </a:lnTo>
                  <a:lnTo>
                    <a:pt x="240" y="5712"/>
                  </a:lnTo>
                  <a:lnTo>
                    <a:pt x="192" y="5712"/>
                  </a:lnTo>
                  <a:lnTo>
                    <a:pt x="192" y="5688"/>
                  </a:lnTo>
                  <a:lnTo>
                    <a:pt x="240" y="5688"/>
                  </a:lnTo>
                  <a:lnTo>
                    <a:pt x="240" y="5712"/>
                  </a:lnTo>
                  <a:cubicBezTo>
                    <a:pt x="240" y="5726"/>
                    <a:pt x="230" y="5736"/>
                    <a:pt x="216" y="5736"/>
                  </a:cubicBezTo>
                  <a:lnTo>
                    <a:pt x="208" y="5736"/>
                  </a:lnTo>
                  <a:cubicBezTo>
                    <a:pt x="195" y="5736"/>
                    <a:pt x="184" y="5726"/>
                    <a:pt x="184" y="5712"/>
                  </a:cubicBezTo>
                  <a:lnTo>
                    <a:pt x="184" y="5688"/>
                  </a:lnTo>
                  <a:lnTo>
                    <a:pt x="231" y="5696"/>
                  </a:lnTo>
                  <a:lnTo>
                    <a:pt x="223" y="5720"/>
                  </a:lnTo>
                  <a:cubicBezTo>
                    <a:pt x="220" y="5730"/>
                    <a:pt x="211" y="5736"/>
                    <a:pt x="200" y="5736"/>
                  </a:cubicBezTo>
                  <a:lnTo>
                    <a:pt x="192" y="5736"/>
                  </a:lnTo>
                  <a:lnTo>
                    <a:pt x="184" y="5736"/>
                  </a:lnTo>
                  <a:cubicBezTo>
                    <a:pt x="171" y="5736"/>
                    <a:pt x="160" y="5726"/>
                    <a:pt x="160" y="5712"/>
                  </a:cubicBezTo>
                  <a:lnTo>
                    <a:pt x="160" y="5688"/>
                  </a:lnTo>
                  <a:lnTo>
                    <a:pt x="208" y="5688"/>
                  </a:lnTo>
                  <a:lnTo>
                    <a:pt x="208" y="5712"/>
                  </a:lnTo>
                  <a:lnTo>
                    <a:pt x="160" y="5712"/>
                  </a:lnTo>
                  <a:lnTo>
                    <a:pt x="160" y="5688"/>
                  </a:lnTo>
                  <a:lnTo>
                    <a:pt x="208" y="5688"/>
                  </a:lnTo>
                  <a:lnTo>
                    <a:pt x="208" y="5712"/>
                  </a:lnTo>
                  <a:lnTo>
                    <a:pt x="160" y="5712"/>
                  </a:lnTo>
                  <a:lnTo>
                    <a:pt x="160" y="5688"/>
                  </a:lnTo>
                  <a:lnTo>
                    <a:pt x="208" y="5688"/>
                  </a:lnTo>
                  <a:lnTo>
                    <a:pt x="208" y="5712"/>
                  </a:lnTo>
                  <a:cubicBezTo>
                    <a:pt x="208" y="5726"/>
                    <a:pt x="198" y="5736"/>
                    <a:pt x="184" y="5736"/>
                  </a:cubicBezTo>
                  <a:lnTo>
                    <a:pt x="176" y="5736"/>
                  </a:lnTo>
                  <a:lnTo>
                    <a:pt x="168" y="5736"/>
                  </a:lnTo>
                  <a:lnTo>
                    <a:pt x="160" y="5736"/>
                  </a:lnTo>
                  <a:cubicBezTo>
                    <a:pt x="147" y="5736"/>
                    <a:pt x="136" y="5726"/>
                    <a:pt x="136" y="5712"/>
                  </a:cubicBezTo>
                  <a:lnTo>
                    <a:pt x="136" y="5688"/>
                  </a:lnTo>
                  <a:lnTo>
                    <a:pt x="184" y="5688"/>
                  </a:lnTo>
                  <a:lnTo>
                    <a:pt x="184" y="5712"/>
                  </a:lnTo>
                  <a:lnTo>
                    <a:pt x="136" y="5712"/>
                  </a:lnTo>
                  <a:lnTo>
                    <a:pt x="136" y="5688"/>
                  </a:lnTo>
                  <a:lnTo>
                    <a:pt x="184" y="5688"/>
                  </a:lnTo>
                  <a:lnTo>
                    <a:pt x="184" y="5712"/>
                  </a:lnTo>
                  <a:lnTo>
                    <a:pt x="136" y="5712"/>
                  </a:lnTo>
                  <a:lnTo>
                    <a:pt x="136" y="5688"/>
                  </a:lnTo>
                  <a:lnTo>
                    <a:pt x="183" y="5696"/>
                  </a:lnTo>
                  <a:lnTo>
                    <a:pt x="175" y="5720"/>
                  </a:lnTo>
                  <a:cubicBezTo>
                    <a:pt x="172" y="5731"/>
                    <a:pt x="160" y="5738"/>
                    <a:pt x="149" y="5736"/>
                  </a:cubicBezTo>
                  <a:cubicBezTo>
                    <a:pt x="137" y="5734"/>
                    <a:pt x="128" y="5724"/>
                    <a:pt x="128" y="5712"/>
                  </a:cubicBezTo>
                  <a:lnTo>
                    <a:pt x="128" y="5688"/>
                  </a:lnTo>
                  <a:lnTo>
                    <a:pt x="176" y="5688"/>
                  </a:lnTo>
                  <a:lnTo>
                    <a:pt x="176" y="5712"/>
                  </a:lnTo>
                  <a:cubicBezTo>
                    <a:pt x="176" y="5726"/>
                    <a:pt x="166" y="5736"/>
                    <a:pt x="152" y="5736"/>
                  </a:cubicBezTo>
                  <a:lnTo>
                    <a:pt x="144" y="5736"/>
                  </a:lnTo>
                  <a:cubicBezTo>
                    <a:pt x="131" y="5736"/>
                    <a:pt x="120" y="5726"/>
                    <a:pt x="120" y="5712"/>
                  </a:cubicBezTo>
                  <a:lnTo>
                    <a:pt x="120" y="5688"/>
                  </a:lnTo>
                  <a:lnTo>
                    <a:pt x="168" y="5688"/>
                  </a:lnTo>
                  <a:lnTo>
                    <a:pt x="168" y="5712"/>
                  </a:lnTo>
                  <a:lnTo>
                    <a:pt x="120" y="5712"/>
                  </a:lnTo>
                  <a:lnTo>
                    <a:pt x="120" y="5688"/>
                  </a:lnTo>
                  <a:lnTo>
                    <a:pt x="168" y="5688"/>
                  </a:lnTo>
                  <a:lnTo>
                    <a:pt x="168" y="5712"/>
                  </a:lnTo>
                  <a:cubicBezTo>
                    <a:pt x="168" y="5726"/>
                    <a:pt x="158" y="5736"/>
                    <a:pt x="144" y="5736"/>
                  </a:cubicBezTo>
                  <a:lnTo>
                    <a:pt x="136" y="5736"/>
                  </a:lnTo>
                  <a:cubicBezTo>
                    <a:pt x="123" y="5736"/>
                    <a:pt x="112" y="5726"/>
                    <a:pt x="112" y="5712"/>
                  </a:cubicBezTo>
                  <a:lnTo>
                    <a:pt x="112" y="5688"/>
                  </a:lnTo>
                  <a:lnTo>
                    <a:pt x="160" y="5688"/>
                  </a:lnTo>
                  <a:lnTo>
                    <a:pt x="160" y="5712"/>
                  </a:lnTo>
                  <a:lnTo>
                    <a:pt x="112" y="5712"/>
                  </a:lnTo>
                  <a:lnTo>
                    <a:pt x="112" y="5688"/>
                  </a:lnTo>
                  <a:lnTo>
                    <a:pt x="160" y="5688"/>
                  </a:lnTo>
                  <a:lnTo>
                    <a:pt x="160" y="5712"/>
                  </a:lnTo>
                  <a:lnTo>
                    <a:pt x="160" y="5744"/>
                  </a:lnTo>
                  <a:lnTo>
                    <a:pt x="160" y="5768"/>
                  </a:lnTo>
                  <a:cubicBezTo>
                    <a:pt x="160" y="5771"/>
                    <a:pt x="160" y="5774"/>
                    <a:pt x="159" y="5776"/>
                  </a:cubicBezTo>
                  <a:lnTo>
                    <a:pt x="151" y="5800"/>
                  </a:lnTo>
                  <a:lnTo>
                    <a:pt x="152" y="5792"/>
                  </a:lnTo>
                  <a:lnTo>
                    <a:pt x="152" y="5816"/>
                  </a:lnTo>
                  <a:lnTo>
                    <a:pt x="104" y="5816"/>
                  </a:lnTo>
                  <a:lnTo>
                    <a:pt x="104" y="5792"/>
                  </a:lnTo>
                  <a:lnTo>
                    <a:pt x="104" y="5768"/>
                  </a:lnTo>
                  <a:lnTo>
                    <a:pt x="104" y="5744"/>
                  </a:lnTo>
                  <a:lnTo>
                    <a:pt x="104" y="5712"/>
                  </a:lnTo>
                  <a:lnTo>
                    <a:pt x="128" y="5736"/>
                  </a:lnTo>
                  <a:lnTo>
                    <a:pt x="120" y="5736"/>
                  </a:lnTo>
                  <a:lnTo>
                    <a:pt x="144" y="5712"/>
                  </a:lnTo>
                  <a:lnTo>
                    <a:pt x="144" y="5744"/>
                  </a:lnTo>
                  <a:cubicBezTo>
                    <a:pt x="144" y="5758"/>
                    <a:pt x="134" y="5768"/>
                    <a:pt x="120" y="5768"/>
                  </a:cubicBezTo>
                  <a:lnTo>
                    <a:pt x="112" y="5768"/>
                  </a:lnTo>
                  <a:cubicBezTo>
                    <a:pt x="99" y="5768"/>
                    <a:pt x="88" y="5758"/>
                    <a:pt x="88" y="5744"/>
                  </a:cubicBezTo>
                  <a:lnTo>
                    <a:pt x="88" y="5712"/>
                  </a:lnTo>
                  <a:lnTo>
                    <a:pt x="88" y="5688"/>
                  </a:lnTo>
                  <a:lnTo>
                    <a:pt x="136" y="5688"/>
                  </a:lnTo>
                  <a:lnTo>
                    <a:pt x="136" y="5712"/>
                  </a:lnTo>
                  <a:cubicBezTo>
                    <a:pt x="136" y="5726"/>
                    <a:pt x="126" y="5736"/>
                    <a:pt x="112" y="5736"/>
                  </a:cubicBezTo>
                  <a:lnTo>
                    <a:pt x="104" y="5736"/>
                  </a:lnTo>
                  <a:cubicBezTo>
                    <a:pt x="91" y="5736"/>
                    <a:pt x="80" y="5726"/>
                    <a:pt x="80" y="5712"/>
                  </a:cubicBezTo>
                  <a:lnTo>
                    <a:pt x="80" y="5688"/>
                  </a:lnTo>
                  <a:lnTo>
                    <a:pt x="128" y="5688"/>
                  </a:lnTo>
                  <a:lnTo>
                    <a:pt x="128" y="5712"/>
                  </a:lnTo>
                  <a:cubicBezTo>
                    <a:pt x="128" y="5726"/>
                    <a:pt x="118" y="5736"/>
                    <a:pt x="104" y="5736"/>
                  </a:cubicBezTo>
                  <a:lnTo>
                    <a:pt x="96" y="5736"/>
                  </a:lnTo>
                  <a:cubicBezTo>
                    <a:pt x="83" y="5736"/>
                    <a:pt x="72" y="5726"/>
                    <a:pt x="72" y="5712"/>
                  </a:cubicBezTo>
                  <a:lnTo>
                    <a:pt x="72" y="5688"/>
                  </a:lnTo>
                  <a:lnTo>
                    <a:pt x="120" y="5688"/>
                  </a:lnTo>
                  <a:lnTo>
                    <a:pt x="120" y="5712"/>
                  </a:lnTo>
                  <a:lnTo>
                    <a:pt x="72" y="5712"/>
                  </a:lnTo>
                  <a:lnTo>
                    <a:pt x="72" y="5688"/>
                  </a:lnTo>
                  <a:lnTo>
                    <a:pt x="96" y="5712"/>
                  </a:lnTo>
                  <a:lnTo>
                    <a:pt x="88" y="5712"/>
                  </a:lnTo>
                  <a:lnTo>
                    <a:pt x="112" y="5688"/>
                  </a:lnTo>
                  <a:lnTo>
                    <a:pt x="112" y="5712"/>
                  </a:lnTo>
                  <a:lnTo>
                    <a:pt x="64" y="5712"/>
                  </a:lnTo>
                  <a:lnTo>
                    <a:pt x="64" y="5688"/>
                  </a:lnTo>
                  <a:lnTo>
                    <a:pt x="64" y="5664"/>
                  </a:lnTo>
                  <a:lnTo>
                    <a:pt x="64" y="5640"/>
                  </a:lnTo>
                  <a:lnTo>
                    <a:pt x="88" y="5664"/>
                  </a:lnTo>
                  <a:lnTo>
                    <a:pt x="80" y="5664"/>
                  </a:lnTo>
                  <a:cubicBezTo>
                    <a:pt x="67" y="5664"/>
                    <a:pt x="56" y="5654"/>
                    <a:pt x="56" y="5640"/>
                  </a:cubicBezTo>
                  <a:lnTo>
                    <a:pt x="56" y="5608"/>
                  </a:lnTo>
                  <a:lnTo>
                    <a:pt x="104" y="5608"/>
                  </a:lnTo>
                  <a:lnTo>
                    <a:pt x="104" y="5640"/>
                  </a:lnTo>
                  <a:cubicBezTo>
                    <a:pt x="104" y="5654"/>
                    <a:pt x="94" y="5664"/>
                    <a:pt x="80" y="5664"/>
                  </a:cubicBezTo>
                  <a:lnTo>
                    <a:pt x="72" y="5664"/>
                  </a:lnTo>
                  <a:cubicBezTo>
                    <a:pt x="59" y="5664"/>
                    <a:pt x="48" y="5654"/>
                    <a:pt x="48" y="5640"/>
                  </a:cubicBezTo>
                  <a:lnTo>
                    <a:pt x="48" y="5608"/>
                  </a:lnTo>
                  <a:lnTo>
                    <a:pt x="96" y="5608"/>
                  </a:lnTo>
                  <a:lnTo>
                    <a:pt x="96" y="5640"/>
                  </a:lnTo>
                  <a:cubicBezTo>
                    <a:pt x="96" y="5654"/>
                    <a:pt x="86" y="5664"/>
                    <a:pt x="72" y="5664"/>
                  </a:cubicBezTo>
                  <a:lnTo>
                    <a:pt x="64" y="5664"/>
                  </a:lnTo>
                  <a:cubicBezTo>
                    <a:pt x="51" y="5664"/>
                    <a:pt x="40" y="5654"/>
                    <a:pt x="40" y="5640"/>
                  </a:cubicBezTo>
                  <a:lnTo>
                    <a:pt x="40" y="5608"/>
                  </a:lnTo>
                  <a:lnTo>
                    <a:pt x="88" y="5608"/>
                  </a:lnTo>
                  <a:lnTo>
                    <a:pt x="88" y="5640"/>
                  </a:lnTo>
                  <a:cubicBezTo>
                    <a:pt x="88" y="5653"/>
                    <a:pt x="79" y="5663"/>
                    <a:pt x="67" y="5664"/>
                  </a:cubicBezTo>
                  <a:cubicBezTo>
                    <a:pt x="55" y="5666"/>
                    <a:pt x="44" y="5658"/>
                    <a:pt x="41" y="5646"/>
                  </a:cubicBezTo>
                  <a:lnTo>
                    <a:pt x="33" y="5614"/>
                  </a:lnTo>
                  <a:cubicBezTo>
                    <a:pt x="33" y="5612"/>
                    <a:pt x="32" y="5610"/>
                    <a:pt x="32" y="5608"/>
                  </a:cubicBezTo>
                  <a:lnTo>
                    <a:pt x="32" y="5584"/>
                  </a:lnTo>
                  <a:lnTo>
                    <a:pt x="32" y="5560"/>
                  </a:lnTo>
                  <a:lnTo>
                    <a:pt x="32" y="5536"/>
                  </a:lnTo>
                  <a:lnTo>
                    <a:pt x="32" y="5504"/>
                  </a:lnTo>
                  <a:lnTo>
                    <a:pt x="32" y="5480"/>
                  </a:lnTo>
                  <a:lnTo>
                    <a:pt x="32" y="5456"/>
                  </a:lnTo>
                  <a:lnTo>
                    <a:pt x="32" y="5400"/>
                  </a:lnTo>
                  <a:lnTo>
                    <a:pt x="32" y="5376"/>
                  </a:lnTo>
                  <a:lnTo>
                    <a:pt x="32" y="5352"/>
                  </a:lnTo>
                  <a:lnTo>
                    <a:pt x="32" y="5328"/>
                  </a:lnTo>
                  <a:lnTo>
                    <a:pt x="32" y="5304"/>
                  </a:lnTo>
                  <a:lnTo>
                    <a:pt x="32" y="5272"/>
                  </a:lnTo>
                  <a:lnTo>
                    <a:pt x="32" y="5248"/>
                  </a:lnTo>
                  <a:lnTo>
                    <a:pt x="32" y="5224"/>
                  </a:lnTo>
                  <a:lnTo>
                    <a:pt x="32" y="5168"/>
                  </a:lnTo>
                  <a:lnTo>
                    <a:pt x="32" y="5144"/>
                  </a:lnTo>
                  <a:lnTo>
                    <a:pt x="34" y="5152"/>
                  </a:lnTo>
                  <a:lnTo>
                    <a:pt x="26" y="5128"/>
                  </a:lnTo>
                  <a:cubicBezTo>
                    <a:pt x="25" y="5126"/>
                    <a:pt x="24" y="5123"/>
                    <a:pt x="24" y="5120"/>
                  </a:cubicBezTo>
                  <a:lnTo>
                    <a:pt x="24" y="5096"/>
                  </a:lnTo>
                  <a:lnTo>
                    <a:pt x="24" y="5064"/>
                  </a:lnTo>
                  <a:lnTo>
                    <a:pt x="24" y="5016"/>
                  </a:lnTo>
                  <a:lnTo>
                    <a:pt x="24" y="4992"/>
                  </a:lnTo>
                  <a:lnTo>
                    <a:pt x="24" y="4968"/>
                  </a:lnTo>
                  <a:lnTo>
                    <a:pt x="24" y="4936"/>
                  </a:lnTo>
                  <a:lnTo>
                    <a:pt x="24" y="4912"/>
                  </a:lnTo>
                  <a:lnTo>
                    <a:pt x="24" y="4888"/>
                  </a:lnTo>
                  <a:lnTo>
                    <a:pt x="24" y="4864"/>
                  </a:lnTo>
                  <a:lnTo>
                    <a:pt x="24" y="4832"/>
                  </a:lnTo>
                  <a:lnTo>
                    <a:pt x="24" y="4808"/>
                  </a:lnTo>
                  <a:lnTo>
                    <a:pt x="24" y="4760"/>
                  </a:lnTo>
                  <a:lnTo>
                    <a:pt x="24" y="4728"/>
                  </a:lnTo>
                  <a:lnTo>
                    <a:pt x="24" y="4680"/>
                  </a:lnTo>
                  <a:lnTo>
                    <a:pt x="24" y="4624"/>
                  </a:lnTo>
                  <a:lnTo>
                    <a:pt x="24" y="4600"/>
                  </a:lnTo>
                  <a:lnTo>
                    <a:pt x="24" y="4552"/>
                  </a:lnTo>
                  <a:lnTo>
                    <a:pt x="24" y="4528"/>
                  </a:lnTo>
                  <a:lnTo>
                    <a:pt x="24" y="4472"/>
                  </a:lnTo>
                  <a:lnTo>
                    <a:pt x="24" y="4448"/>
                  </a:lnTo>
                  <a:lnTo>
                    <a:pt x="24" y="4392"/>
                  </a:lnTo>
                  <a:lnTo>
                    <a:pt x="24" y="4320"/>
                  </a:lnTo>
                  <a:lnTo>
                    <a:pt x="24" y="4264"/>
                  </a:lnTo>
                  <a:lnTo>
                    <a:pt x="24" y="4216"/>
                  </a:lnTo>
                  <a:lnTo>
                    <a:pt x="24" y="4160"/>
                  </a:lnTo>
                  <a:lnTo>
                    <a:pt x="24" y="4112"/>
                  </a:lnTo>
                  <a:lnTo>
                    <a:pt x="25" y="4116"/>
                  </a:lnTo>
                  <a:lnTo>
                    <a:pt x="17" y="4060"/>
                  </a:lnTo>
                  <a:cubicBezTo>
                    <a:pt x="17" y="4059"/>
                    <a:pt x="16" y="4058"/>
                    <a:pt x="16" y="4056"/>
                  </a:cubicBezTo>
                  <a:lnTo>
                    <a:pt x="16" y="4032"/>
                  </a:lnTo>
                  <a:lnTo>
                    <a:pt x="16" y="4008"/>
                  </a:lnTo>
                  <a:lnTo>
                    <a:pt x="16" y="3952"/>
                  </a:lnTo>
                  <a:lnTo>
                    <a:pt x="16" y="3904"/>
                  </a:lnTo>
                  <a:lnTo>
                    <a:pt x="16" y="3856"/>
                  </a:lnTo>
                  <a:lnTo>
                    <a:pt x="16" y="3800"/>
                  </a:lnTo>
                  <a:lnTo>
                    <a:pt x="16" y="3720"/>
                  </a:lnTo>
                  <a:lnTo>
                    <a:pt x="16" y="3672"/>
                  </a:lnTo>
                  <a:lnTo>
                    <a:pt x="16" y="3648"/>
                  </a:lnTo>
                  <a:lnTo>
                    <a:pt x="16" y="3592"/>
                  </a:lnTo>
                  <a:lnTo>
                    <a:pt x="16" y="3568"/>
                  </a:lnTo>
                  <a:lnTo>
                    <a:pt x="16" y="3512"/>
                  </a:lnTo>
                  <a:lnTo>
                    <a:pt x="16" y="3488"/>
                  </a:lnTo>
                  <a:lnTo>
                    <a:pt x="16" y="3440"/>
                  </a:lnTo>
                  <a:lnTo>
                    <a:pt x="16" y="3384"/>
                  </a:lnTo>
                  <a:lnTo>
                    <a:pt x="16" y="3312"/>
                  </a:lnTo>
                  <a:lnTo>
                    <a:pt x="16" y="3256"/>
                  </a:lnTo>
                  <a:lnTo>
                    <a:pt x="16" y="3208"/>
                  </a:lnTo>
                  <a:lnTo>
                    <a:pt x="16" y="3128"/>
                  </a:lnTo>
                  <a:lnTo>
                    <a:pt x="16" y="3080"/>
                  </a:lnTo>
                  <a:lnTo>
                    <a:pt x="16" y="3000"/>
                  </a:lnTo>
                  <a:lnTo>
                    <a:pt x="16" y="2944"/>
                  </a:lnTo>
                  <a:lnTo>
                    <a:pt x="16" y="2872"/>
                  </a:lnTo>
                  <a:lnTo>
                    <a:pt x="16" y="2792"/>
                  </a:lnTo>
                  <a:lnTo>
                    <a:pt x="16" y="2736"/>
                  </a:lnTo>
                  <a:lnTo>
                    <a:pt x="16" y="2688"/>
                  </a:lnTo>
                  <a:lnTo>
                    <a:pt x="16" y="2640"/>
                  </a:lnTo>
                  <a:lnTo>
                    <a:pt x="17" y="2587"/>
                  </a:lnTo>
                  <a:lnTo>
                    <a:pt x="8" y="2504"/>
                  </a:lnTo>
                  <a:lnTo>
                    <a:pt x="8" y="2456"/>
                  </a:lnTo>
                  <a:lnTo>
                    <a:pt x="8" y="2376"/>
                  </a:lnTo>
                  <a:lnTo>
                    <a:pt x="8" y="2304"/>
                  </a:lnTo>
                  <a:lnTo>
                    <a:pt x="8" y="2224"/>
                  </a:lnTo>
                  <a:lnTo>
                    <a:pt x="8" y="2168"/>
                  </a:lnTo>
                  <a:lnTo>
                    <a:pt x="8" y="2096"/>
                  </a:lnTo>
                  <a:lnTo>
                    <a:pt x="8" y="2040"/>
                  </a:lnTo>
                  <a:lnTo>
                    <a:pt x="8" y="1992"/>
                  </a:lnTo>
                  <a:lnTo>
                    <a:pt x="8" y="1912"/>
                  </a:lnTo>
                  <a:lnTo>
                    <a:pt x="8" y="1832"/>
                  </a:lnTo>
                  <a:lnTo>
                    <a:pt x="8" y="1784"/>
                  </a:lnTo>
                  <a:lnTo>
                    <a:pt x="8" y="1704"/>
                  </a:lnTo>
                  <a:lnTo>
                    <a:pt x="8" y="1624"/>
                  </a:lnTo>
                  <a:lnTo>
                    <a:pt x="8" y="1576"/>
                  </a:lnTo>
                  <a:lnTo>
                    <a:pt x="8" y="1496"/>
                  </a:lnTo>
                  <a:lnTo>
                    <a:pt x="8" y="1448"/>
                  </a:lnTo>
                  <a:lnTo>
                    <a:pt x="8" y="1368"/>
                  </a:lnTo>
                  <a:lnTo>
                    <a:pt x="8" y="1320"/>
                  </a:lnTo>
                  <a:lnTo>
                    <a:pt x="8" y="1240"/>
                  </a:lnTo>
                  <a:lnTo>
                    <a:pt x="8" y="1160"/>
                  </a:lnTo>
                  <a:lnTo>
                    <a:pt x="8" y="1056"/>
                  </a:lnTo>
                  <a:lnTo>
                    <a:pt x="8" y="952"/>
                  </a:lnTo>
                  <a:lnTo>
                    <a:pt x="8" y="824"/>
                  </a:lnTo>
                  <a:lnTo>
                    <a:pt x="8" y="696"/>
                  </a:lnTo>
                  <a:lnTo>
                    <a:pt x="8" y="568"/>
                  </a:lnTo>
                  <a:lnTo>
                    <a:pt x="8" y="440"/>
                  </a:lnTo>
                  <a:lnTo>
                    <a:pt x="8" y="314"/>
                  </a:lnTo>
                  <a:lnTo>
                    <a:pt x="0" y="152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6" name="Freeform 68"/>
            <p:cNvSpPr>
              <a:spLocks/>
            </p:cNvSpPr>
            <p:nvPr/>
          </p:nvSpPr>
          <p:spPr bwMode="auto">
            <a:xfrm>
              <a:off x="4026102" y="4214850"/>
              <a:ext cx="14886" cy="1188143"/>
            </a:xfrm>
            <a:custGeom>
              <a:avLst/>
              <a:gdLst>
                <a:gd name="T0" fmla="*/ 0 w 131"/>
                <a:gd name="T1" fmla="*/ 6210 h 6410"/>
                <a:gd name="T2" fmla="*/ 2 w 131"/>
                <a:gd name="T3" fmla="*/ 6019 h 6410"/>
                <a:gd name="T4" fmla="*/ 8 w 131"/>
                <a:gd name="T5" fmla="*/ 5770 h 6410"/>
                <a:gd name="T6" fmla="*/ 8 w 131"/>
                <a:gd name="T7" fmla="*/ 5330 h 6410"/>
                <a:gd name="T8" fmla="*/ 8 w 131"/>
                <a:gd name="T9" fmla="*/ 4866 h 6410"/>
                <a:gd name="T10" fmla="*/ 16 w 131"/>
                <a:gd name="T11" fmla="*/ 4498 h 6410"/>
                <a:gd name="T12" fmla="*/ 16 w 131"/>
                <a:gd name="T13" fmla="*/ 4034 h 6410"/>
                <a:gd name="T14" fmla="*/ 16 w 131"/>
                <a:gd name="T15" fmla="*/ 3802 h 6410"/>
                <a:gd name="T16" fmla="*/ 16 w 131"/>
                <a:gd name="T17" fmla="*/ 3546 h 6410"/>
                <a:gd name="T18" fmla="*/ 24 w 131"/>
                <a:gd name="T19" fmla="*/ 3338 h 6410"/>
                <a:gd name="T20" fmla="*/ 24 w 131"/>
                <a:gd name="T21" fmla="*/ 3050 h 6410"/>
                <a:gd name="T22" fmla="*/ 24 w 131"/>
                <a:gd name="T23" fmla="*/ 2818 h 6410"/>
                <a:gd name="T24" fmla="*/ 24 w 131"/>
                <a:gd name="T25" fmla="*/ 2610 h 6410"/>
                <a:gd name="T26" fmla="*/ 32 w 131"/>
                <a:gd name="T27" fmla="*/ 2458 h 6410"/>
                <a:gd name="T28" fmla="*/ 32 w 131"/>
                <a:gd name="T29" fmla="*/ 2250 h 6410"/>
                <a:gd name="T30" fmla="*/ 32 w 131"/>
                <a:gd name="T31" fmla="*/ 2018 h 6410"/>
                <a:gd name="T32" fmla="*/ 40 w 131"/>
                <a:gd name="T33" fmla="*/ 1890 h 6410"/>
                <a:gd name="T34" fmla="*/ 40 w 131"/>
                <a:gd name="T35" fmla="*/ 1682 h 6410"/>
                <a:gd name="T36" fmla="*/ 40 w 131"/>
                <a:gd name="T37" fmla="*/ 1474 h 6410"/>
                <a:gd name="T38" fmla="*/ 48 w 131"/>
                <a:gd name="T39" fmla="*/ 1322 h 6410"/>
                <a:gd name="T40" fmla="*/ 48 w 131"/>
                <a:gd name="T41" fmla="*/ 1114 h 6410"/>
                <a:gd name="T42" fmla="*/ 48 w 131"/>
                <a:gd name="T43" fmla="*/ 906 h 6410"/>
                <a:gd name="T44" fmla="*/ 56 w 131"/>
                <a:gd name="T45" fmla="*/ 754 h 6410"/>
                <a:gd name="T46" fmla="*/ 104 w 131"/>
                <a:gd name="T47" fmla="*/ 650 h 6410"/>
                <a:gd name="T48" fmla="*/ 88 w 131"/>
                <a:gd name="T49" fmla="*/ 522 h 6410"/>
                <a:gd name="T50" fmla="*/ 64 w 131"/>
                <a:gd name="T51" fmla="*/ 362 h 6410"/>
                <a:gd name="T52" fmla="*/ 72 w 131"/>
                <a:gd name="T53" fmla="*/ 210 h 6410"/>
                <a:gd name="T54" fmla="*/ 82 w 131"/>
                <a:gd name="T55" fmla="*/ 19 h 6410"/>
                <a:gd name="T56" fmla="*/ 120 w 131"/>
                <a:gd name="T57" fmla="*/ 154 h 6410"/>
                <a:gd name="T58" fmla="*/ 112 w 131"/>
                <a:gd name="T59" fmla="*/ 314 h 6410"/>
                <a:gd name="T60" fmla="*/ 112 w 131"/>
                <a:gd name="T61" fmla="*/ 514 h 6410"/>
                <a:gd name="T62" fmla="*/ 104 w 131"/>
                <a:gd name="T63" fmla="*/ 650 h 6410"/>
                <a:gd name="T64" fmla="*/ 104 w 131"/>
                <a:gd name="T65" fmla="*/ 754 h 6410"/>
                <a:gd name="T66" fmla="*/ 96 w 131"/>
                <a:gd name="T67" fmla="*/ 906 h 6410"/>
                <a:gd name="T68" fmla="*/ 96 w 131"/>
                <a:gd name="T69" fmla="*/ 1114 h 6410"/>
                <a:gd name="T70" fmla="*/ 96 w 131"/>
                <a:gd name="T71" fmla="*/ 1322 h 6410"/>
                <a:gd name="T72" fmla="*/ 88 w 131"/>
                <a:gd name="T73" fmla="*/ 1474 h 6410"/>
                <a:gd name="T74" fmla="*/ 88 w 131"/>
                <a:gd name="T75" fmla="*/ 1682 h 6410"/>
                <a:gd name="T76" fmla="*/ 88 w 131"/>
                <a:gd name="T77" fmla="*/ 1890 h 6410"/>
                <a:gd name="T78" fmla="*/ 80 w 131"/>
                <a:gd name="T79" fmla="*/ 2018 h 6410"/>
                <a:gd name="T80" fmla="*/ 80 w 131"/>
                <a:gd name="T81" fmla="*/ 2250 h 6410"/>
                <a:gd name="T82" fmla="*/ 80 w 131"/>
                <a:gd name="T83" fmla="*/ 2458 h 6410"/>
                <a:gd name="T84" fmla="*/ 72 w 131"/>
                <a:gd name="T85" fmla="*/ 2610 h 6410"/>
                <a:gd name="T86" fmla="*/ 72 w 131"/>
                <a:gd name="T87" fmla="*/ 2818 h 6410"/>
                <a:gd name="T88" fmla="*/ 72 w 131"/>
                <a:gd name="T89" fmla="*/ 3050 h 6410"/>
                <a:gd name="T90" fmla="*/ 72 w 131"/>
                <a:gd name="T91" fmla="*/ 3338 h 6410"/>
                <a:gd name="T92" fmla="*/ 64 w 131"/>
                <a:gd name="T93" fmla="*/ 3546 h 6410"/>
                <a:gd name="T94" fmla="*/ 64 w 131"/>
                <a:gd name="T95" fmla="*/ 3802 h 6410"/>
                <a:gd name="T96" fmla="*/ 64 w 131"/>
                <a:gd name="T97" fmla="*/ 4034 h 6410"/>
                <a:gd name="T98" fmla="*/ 64 w 131"/>
                <a:gd name="T99" fmla="*/ 4498 h 6410"/>
                <a:gd name="T100" fmla="*/ 56 w 131"/>
                <a:gd name="T101" fmla="*/ 4866 h 6410"/>
                <a:gd name="T102" fmla="*/ 56 w 131"/>
                <a:gd name="T103" fmla="*/ 5330 h 6410"/>
                <a:gd name="T104" fmla="*/ 56 w 131"/>
                <a:gd name="T105" fmla="*/ 5770 h 6410"/>
                <a:gd name="T106" fmla="*/ 47 w 131"/>
                <a:gd name="T107" fmla="*/ 6034 h 6410"/>
                <a:gd name="T108" fmla="*/ 48 w 131"/>
                <a:gd name="T109" fmla="*/ 6210 h 6410"/>
                <a:gd name="T110" fmla="*/ 24 w 131"/>
                <a:gd name="T111" fmla="*/ 6410 h 6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1" h="6410">
                  <a:moveTo>
                    <a:pt x="0" y="6386"/>
                  </a:moveTo>
                  <a:lnTo>
                    <a:pt x="0" y="6362"/>
                  </a:lnTo>
                  <a:lnTo>
                    <a:pt x="0" y="6338"/>
                  </a:lnTo>
                  <a:lnTo>
                    <a:pt x="0" y="6314"/>
                  </a:lnTo>
                  <a:lnTo>
                    <a:pt x="0" y="6282"/>
                  </a:lnTo>
                  <a:lnTo>
                    <a:pt x="0" y="6258"/>
                  </a:lnTo>
                  <a:lnTo>
                    <a:pt x="0" y="6234"/>
                  </a:lnTo>
                  <a:lnTo>
                    <a:pt x="0" y="6210"/>
                  </a:lnTo>
                  <a:lnTo>
                    <a:pt x="0" y="6178"/>
                  </a:lnTo>
                  <a:lnTo>
                    <a:pt x="0" y="6154"/>
                  </a:lnTo>
                  <a:lnTo>
                    <a:pt x="0" y="6130"/>
                  </a:lnTo>
                  <a:lnTo>
                    <a:pt x="0" y="6106"/>
                  </a:lnTo>
                  <a:lnTo>
                    <a:pt x="0" y="6082"/>
                  </a:lnTo>
                  <a:lnTo>
                    <a:pt x="0" y="6050"/>
                  </a:lnTo>
                  <a:lnTo>
                    <a:pt x="0" y="6026"/>
                  </a:lnTo>
                  <a:cubicBezTo>
                    <a:pt x="0" y="6024"/>
                    <a:pt x="1" y="6021"/>
                    <a:pt x="2" y="6019"/>
                  </a:cubicBezTo>
                  <a:lnTo>
                    <a:pt x="10" y="5995"/>
                  </a:lnTo>
                  <a:lnTo>
                    <a:pt x="8" y="6002"/>
                  </a:lnTo>
                  <a:lnTo>
                    <a:pt x="8" y="5978"/>
                  </a:lnTo>
                  <a:lnTo>
                    <a:pt x="8" y="5946"/>
                  </a:lnTo>
                  <a:lnTo>
                    <a:pt x="8" y="5922"/>
                  </a:lnTo>
                  <a:lnTo>
                    <a:pt x="8" y="5874"/>
                  </a:lnTo>
                  <a:lnTo>
                    <a:pt x="8" y="5842"/>
                  </a:lnTo>
                  <a:lnTo>
                    <a:pt x="8" y="5770"/>
                  </a:lnTo>
                  <a:lnTo>
                    <a:pt x="8" y="5714"/>
                  </a:lnTo>
                  <a:lnTo>
                    <a:pt x="8" y="5666"/>
                  </a:lnTo>
                  <a:lnTo>
                    <a:pt x="8" y="5586"/>
                  </a:lnTo>
                  <a:lnTo>
                    <a:pt x="8" y="5538"/>
                  </a:lnTo>
                  <a:lnTo>
                    <a:pt x="8" y="5482"/>
                  </a:lnTo>
                  <a:lnTo>
                    <a:pt x="8" y="5458"/>
                  </a:lnTo>
                  <a:lnTo>
                    <a:pt x="8" y="5402"/>
                  </a:lnTo>
                  <a:lnTo>
                    <a:pt x="8" y="5330"/>
                  </a:lnTo>
                  <a:lnTo>
                    <a:pt x="8" y="5274"/>
                  </a:lnTo>
                  <a:lnTo>
                    <a:pt x="8" y="5226"/>
                  </a:lnTo>
                  <a:lnTo>
                    <a:pt x="8" y="5146"/>
                  </a:lnTo>
                  <a:lnTo>
                    <a:pt x="8" y="5098"/>
                  </a:lnTo>
                  <a:lnTo>
                    <a:pt x="8" y="5042"/>
                  </a:lnTo>
                  <a:lnTo>
                    <a:pt x="8" y="4970"/>
                  </a:lnTo>
                  <a:lnTo>
                    <a:pt x="8" y="4914"/>
                  </a:lnTo>
                  <a:lnTo>
                    <a:pt x="8" y="4866"/>
                  </a:lnTo>
                  <a:lnTo>
                    <a:pt x="8" y="4810"/>
                  </a:lnTo>
                  <a:lnTo>
                    <a:pt x="8" y="4730"/>
                  </a:lnTo>
                  <a:lnTo>
                    <a:pt x="8" y="4682"/>
                  </a:lnTo>
                  <a:lnTo>
                    <a:pt x="8" y="4626"/>
                  </a:lnTo>
                  <a:lnTo>
                    <a:pt x="8" y="4554"/>
                  </a:lnTo>
                  <a:cubicBezTo>
                    <a:pt x="8" y="4553"/>
                    <a:pt x="9" y="4552"/>
                    <a:pt x="9" y="4551"/>
                  </a:cubicBezTo>
                  <a:lnTo>
                    <a:pt x="17" y="4495"/>
                  </a:lnTo>
                  <a:lnTo>
                    <a:pt x="16" y="4498"/>
                  </a:lnTo>
                  <a:lnTo>
                    <a:pt x="16" y="4450"/>
                  </a:lnTo>
                  <a:lnTo>
                    <a:pt x="16" y="4370"/>
                  </a:lnTo>
                  <a:lnTo>
                    <a:pt x="16" y="4322"/>
                  </a:lnTo>
                  <a:lnTo>
                    <a:pt x="16" y="4266"/>
                  </a:lnTo>
                  <a:lnTo>
                    <a:pt x="16" y="4194"/>
                  </a:lnTo>
                  <a:lnTo>
                    <a:pt x="16" y="4138"/>
                  </a:lnTo>
                  <a:lnTo>
                    <a:pt x="16" y="4090"/>
                  </a:lnTo>
                  <a:lnTo>
                    <a:pt x="16" y="4034"/>
                  </a:lnTo>
                  <a:lnTo>
                    <a:pt x="16" y="3986"/>
                  </a:lnTo>
                  <a:lnTo>
                    <a:pt x="16" y="3954"/>
                  </a:lnTo>
                  <a:lnTo>
                    <a:pt x="16" y="3930"/>
                  </a:lnTo>
                  <a:lnTo>
                    <a:pt x="16" y="3906"/>
                  </a:lnTo>
                  <a:lnTo>
                    <a:pt x="16" y="3882"/>
                  </a:lnTo>
                  <a:lnTo>
                    <a:pt x="16" y="3850"/>
                  </a:lnTo>
                  <a:lnTo>
                    <a:pt x="16" y="3826"/>
                  </a:lnTo>
                  <a:lnTo>
                    <a:pt x="16" y="3802"/>
                  </a:lnTo>
                  <a:lnTo>
                    <a:pt x="16" y="3778"/>
                  </a:lnTo>
                  <a:lnTo>
                    <a:pt x="16" y="3722"/>
                  </a:lnTo>
                  <a:lnTo>
                    <a:pt x="16" y="3674"/>
                  </a:lnTo>
                  <a:lnTo>
                    <a:pt x="16" y="3650"/>
                  </a:lnTo>
                  <a:lnTo>
                    <a:pt x="16" y="3618"/>
                  </a:lnTo>
                  <a:lnTo>
                    <a:pt x="16" y="3594"/>
                  </a:lnTo>
                  <a:lnTo>
                    <a:pt x="16" y="3570"/>
                  </a:lnTo>
                  <a:lnTo>
                    <a:pt x="16" y="3546"/>
                  </a:lnTo>
                  <a:lnTo>
                    <a:pt x="16" y="3514"/>
                  </a:lnTo>
                  <a:lnTo>
                    <a:pt x="16" y="3490"/>
                  </a:lnTo>
                  <a:lnTo>
                    <a:pt x="16" y="3466"/>
                  </a:lnTo>
                  <a:cubicBezTo>
                    <a:pt x="16" y="3465"/>
                    <a:pt x="17" y="3464"/>
                    <a:pt x="17" y="3463"/>
                  </a:cubicBezTo>
                  <a:lnTo>
                    <a:pt x="25" y="3415"/>
                  </a:lnTo>
                  <a:lnTo>
                    <a:pt x="24" y="3418"/>
                  </a:lnTo>
                  <a:lnTo>
                    <a:pt x="24" y="3386"/>
                  </a:lnTo>
                  <a:lnTo>
                    <a:pt x="24" y="3338"/>
                  </a:lnTo>
                  <a:lnTo>
                    <a:pt x="24" y="3282"/>
                  </a:lnTo>
                  <a:lnTo>
                    <a:pt x="24" y="3258"/>
                  </a:lnTo>
                  <a:lnTo>
                    <a:pt x="24" y="3210"/>
                  </a:lnTo>
                  <a:lnTo>
                    <a:pt x="24" y="3178"/>
                  </a:lnTo>
                  <a:lnTo>
                    <a:pt x="24" y="3154"/>
                  </a:lnTo>
                  <a:lnTo>
                    <a:pt x="24" y="3130"/>
                  </a:lnTo>
                  <a:lnTo>
                    <a:pt x="24" y="3082"/>
                  </a:lnTo>
                  <a:lnTo>
                    <a:pt x="24" y="3050"/>
                  </a:lnTo>
                  <a:lnTo>
                    <a:pt x="24" y="3026"/>
                  </a:lnTo>
                  <a:lnTo>
                    <a:pt x="24" y="2978"/>
                  </a:lnTo>
                  <a:lnTo>
                    <a:pt x="24" y="2946"/>
                  </a:lnTo>
                  <a:lnTo>
                    <a:pt x="24" y="2922"/>
                  </a:lnTo>
                  <a:lnTo>
                    <a:pt x="24" y="2898"/>
                  </a:lnTo>
                  <a:lnTo>
                    <a:pt x="24" y="2874"/>
                  </a:lnTo>
                  <a:lnTo>
                    <a:pt x="24" y="2842"/>
                  </a:lnTo>
                  <a:lnTo>
                    <a:pt x="24" y="2818"/>
                  </a:lnTo>
                  <a:lnTo>
                    <a:pt x="24" y="2794"/>
                  </a:lnTo>
                  <a:lnTo>
                    <a:pt x="24" y="2770"/>
                  </a:lnTo>
                  <a:lnTo>
                    <a:pt x="24" y="2738"/>
                  </a:lnTo>
                  <a:lnTo>
                    <a:pt x="24" y="2714"/>
                  </a:lnTo>
                  <a:lnTo>
                    <a:pt x="24" y="2690"/>
                  </a:lnTo>
                  <a:lnTo>
                    <a:pt x="24" y="2666"/>
                  </a:lnTo>
                  <a:lnTo>
                    <a:pt x="24" y="2642"/>
                  </a:lnTo>
                  <a:lnTo>
                    <a:pt x="24" y="2610"/>
                  </a:lnTo>
                  <a:cubicBezTo>
                    <a:pt x="24" y="2608"/>
                    <a:pt x="25" y="2605"/>
                    <a:pt x="26" y="2603"/>
                  </a:cubicBezTo>
                  <a:lnTo>
                    <a:pt x="34" y="2579"/>
                  </a:lnTo>
                  <a:lnTo>
                    <a:pt x="32" y="2586"/>
                  </a:lnTo>
                  <a:lnTo>
                    <a:pt x="32" y="2562"/>
                  </a:lnTo>
                  <a:lnTo>
                    <a:pt x="32" y="2538"/>
                  </a:lnTo>
                  <a:lnTo>
                    <a:pt x="32" y="2506"/>
                  </a:lnTo>
                  <a:lnTo>
                    <a:pt x="32" y="2482"/>
                  </a:lnTo>
                  <a:lnTo>
                    <a:pt x="32" y="2458"/>
                  </a:lnTo>
                  <a:lnTo>
                    <a:pt x="32" y="2434"/>
                  </a:lnTo>
                  <a:lnTo>
                    <a:pt x="32" y="2402"/>
                  </a:lnTo>
                  <a:lnTo>
                    <a:pt x="32" y="2378"/>
                  </a:lnTo>
                  <a:lnTo>
                    <a:pt x="32" y="2354"/>
                  </a:lnTo>
                  <a:lnTo>
                    <a:pt x="32" y="2330"/>
                  </a:lnTo>
                  <a:lnTo>
                    <a:pt x="32" y="2306"/>
                  </a:lnTo>
                  <a:lnTo>
                    <a:pt x="32" y="2274"/>
                  </a:lnTo>
                  <a:lnTo>
                    <a:pt x="32" y="2250"/>
                  </a:lnTo>
                  <a:lnTo>
                    <a:pt x="32" y="2226"/>
                  </a:lnTo>
                  <a:lnTo>
                    <a:pt x="32" y="2202"/>
                  </a:lnTo>
                  <a:lnTo>
                    <a:pt x="32" y="2170"/>
                  </a:lnTo>
                  <a:lnTo>
                    <a:pt x="32" y="2146"/>
                  </a:lnTo>
                  <a:lnTo>
                    <a:pt x="32" y="2122"/>
                  </a:lnTo>
                  <a:lnTo>
                    <a:pt x="32" y="2098"/>
                  </a:lnTo>
                  <a:lnTo>
                    <a:pt x="32" y="2066"/>
                  </a:lnTo>
                  <a:lnTo>
                    <a:pt x="32" y="2018"/>
                  </a:lnTo>
                  <a:lnTo>
                    <a:pt x="32" y="1994"/>
                  </a:lnTo>
                  <a:lnTo>
                    <a:pt x="32" y="1962"/>
                  </a:lnTo>
                  <a:cubicBezTo>
                    <a:pt x="32" y="1949"/>
                    <a:pt x="43" y="1938"/>
                    <a:pt x="56" y="1938"/>
                  </a:cubicBezTo>
                  <a:lnTo>
                    <a:pt x="64" y="1938"/>
                  </a:lnTo>
                  <a:lnTo>
                    <a:pt x="40" y="1962"/>
                  </a:lnTo>
                  <a:lnTo>
                    <a:pt x="40" y="1938"/>
                  </a:lnTo>
                  <a:lnTo>
                    <a:pt x="40" y="1914"/>
                  </a:lnTo>
                  <a:lnTo>
                    <a:pt x="40" y="1890"/>
                  </a:lnTo>
                  <a:lnTo>
                    <a:pt x="40" y="1866"/>
                  </a:lnTo>
                  <a:lnTo>
                    <a:pt x="40" y="1834"/>
                  </a:lnTo>
                  <a:lnTo>
                    <a:pt x="40" y="1810"/>
                  </a:lnTo>
                  <a:lnTo>
                    <a:pt x="40" y="1786"/>
                  </a:lnTo>
                  <a:lnTo>
                    <a:pt x="40" y="1762"/>
                  </a:lnTo>
                  <a:lnTo>
                    <a:pt x="40" y="1730"/>
                  </a:lnTo>
                  <a:lnTo>
                    <a:pt x="40" y="1706"/>
                  </a:lnTo>
                  <a:lnTo>
                    <a:pt x="40" y="1682"/>
                  </a:lnTo>
                  <a:lnTo>
                    <a:pt x="40" y="1658"/>
                  </a:lnTo>
                  <a:lnTo>
                    <a:pt x="40" y="1626"/>
                  </a:lnTo>
                  <a:lnTo>
                    <a:pt x="40" y="1602"/>
                  </a:lnTo>
                  <a:lnTo>
                    <a:pt x="40" y="1578"/>
                  </a:lnTo>
                  <a:lnTo>
                    <a:pt x="40" y="1554"/>
                  </a:lnTo>
                  <a:lnTo>
                    <a:pt x="40" y="1530"/>
                  </a:lnTo>
                  <a:lnTo>
                    <a:pt x="40" y="1498"/>
                  </a:lnTo>
                  <a:lnTo>
                    <a:pt x="40" y="1474"/>
                  </a:lnTo>
                  <a:lnTo>
                    <a:pt x="40" y="1450"/>
                  </a:lnTo>
                  <a:lnTo>
                    <a:pt x="40" y="1426"/>
                  </a:lnTo>
                  <a:lnTo>
                    <a:pt x="40" y="1394"/>
                  </a:lnTo>
                  <a:cubicBezTo>
                    <a:pt x="40" y="1392"/>
                    <a:pt x="41" y="1389"/>
                    <a:pt x="42" y="1387"/>
                  </a:cubicBezTo>
                  <a:lnTo>
                    <a:pt x="50" y="1363"/>
                  </a:lnTo>
                  <a:lnTo>
                    <a:pt x="48" y="1370"/>
                  </a:lnTo>
                  <a:lnTo>
                    <a:pt x="48" y="1346"/>
                  </a:lnTo>
                  <a:lnTo>
                    <a:pt x="48" y="1322"/>
                  </a:lnTo>
                  <a:lnTo>
                    <a:pt x="48" y="1290"/>
                  </a:lnTo>
                  <a:lnTo>
                    <a:pt x="48" y="1266"/>
                  </a:lnTo>
                  <a:lnTo>
                    <a:pt x="48" y="1242"/>
                  </a:lnTo>
                  <a:lnTo>
                    <a:pt x="48" y="1218"/>
                  </a:lnTo>
                  <a:lnTo>
                    <a:pt x="48" y="1194"/>
                  </a:lnTo>
                  <a:lnTo>
                    <a:pt x="48" y="1162"/>
                  </a:lnTo>
                  <a:lnTo>
                    <a:pt x="48" y="1138"/>
                  </a:lnTo>
                  <a:lnTo>
                    <a:pt x="48" y="1114"/>
                  </a:lnTo>
                  <a:lnTo>
                    <a:pt x="48" y="1090"/>
                  </a:lnTo>
                  <a:lnTo>
                    <a:pt x="48" y="1058"/>
                  </a:lnTo>
                  <a:lnTo>
                    <a:pt x="48" y="1034"/>
                  </a:lnTo>
                  <a:lnTo>
                    <a:pt x="48" y="1010"/>
                  </a:lnTo>
                  <a:lnTo>
                    <a:pt x="48" y="986"/>
                  </a:lnTo>
                  <a:lnTo>
                    <a:pt x="48" y="954"/>
                  </a:lnTo>
                  <a:lnTo>
                    <a:pt x="48" y="930"/>
                  </a:lnTo>
                  <a:lnTo>
                    <a:pt x="48" y="906"/>
                  </a:lnTo>
                  <a:lnTo>
                    <a:pt x="48" y="882"/>
                  </a:lnTo>
                  <a:lnTo>
                    <a:pt x="48" y="850"/>
                  </a:lnTo>
                  <a:lnTo>
                    <a:pt x="48" y="826"/>
                  </a:lnTo>
                  <a:lnTo>
                    <a:pt x="48" y="802"/>
                  </a:lnTo>
                  <a:lnTo>
                    <a:pt x="48" y="778"/>
                  </a:lnTo>
                  <a:cubicBezTo>
                    <a:pt x="48" y="776"/>
                    <a:pt x="49" y="773"/>
                    <a:pt x="50" y="771"/>
                  </a:cubicBezTo>
                  <a:lnTo>
                    <a:pt x="58" y="747"/>
                  </a:lnTo>
                  <a:lnTo>
                    <a:pt x="56" y="754"/>
                  </a:lnTo>
                  <a:lnTo>
                    <a:pt x="56" y="722"/>
                  </a:lnTo>
                  <a:lnTo>
                    <a:pt x="56" y="698"/>
                  </a:lnTo>
                  <a:lnTo>
                    <a:pt x="56" y="674"/>
                  </a:lnTo>
                  <a:lnTo>
                    <a:pt x="56" y="650"/>
                  </a:lnTo>
                  <a:lnTo>
                    <a:pt x="56" y="618"/>
                  </a:lnTo>
                  <a:cubicBezTo>
                    <a:pt x="56" y="605"/>
                    <a:pt x="67" y="594"/>
                    <a:pt x="80" y="594"/>
                  </a:cubicBezTo>
                  <a:cubicBezTo>
                    <a:pt x="94" y="594"/>
                    <a:pt x="104" y="605"/>
                    <a:pt x="104" y="618"/>
                  </a:cubicBezTo>
                  <a:lnTo>
                    <a:pt x="104" y="650"/>
                  </a:lnTo>
                  <a:cubicBezTo>
                    <a:pt x="104" y="664"/>
                    <a:pt x="94" y="674"/>
                    <a:pt x="80" y="674"/>
                  </a:cubicBezTo>
                  <a:cubicBezTo>
                    <a:pt x="67" y="674"/>
                    <a:pt x="56" y="664"/>
                    <a:pt x="56" y="650"/>
                  </a:cubicBezTo>
                  <a:lnTo>
                    <a:pt x="56" y="618"/>
                  </a:lnTo>
                  <a:lnTo>
                    <a:pt x="56" y="594"/>
                  </a:lnTo>
                  <a:lnTo>
                    <a:pt x="56" y="570"/>
                  </a:lnTo>
                  <a:lnTo>
                    <a:pt x="56" y="546"/>
                  </a:lnTo>
                  <a:cubicBezTo>
                    <a:pt x="56" y="533"/>
                    <a:pt x="67" y="522"/>
                    <a:pt x="80" y="522"/>
                  </a:cubicBezTo>
                  <a:lnTo>
                    <a:pt x="88" y="522"/>
                  </a:lnTo>
                  <a:lnTo>
                    <a:pt x="64" y="546"/>
                  </a:lnTo>
                  <a:lnTo>
                    <a:pt x="64" y="514"/>
                  </a:lnTo>
                  <a:lnTo>
                    <a:pt x="64" y="490"/>
                  </a:lnTo>
                  <a:lnTo>
                    <a:pt x="64" y="466"/>
                  </a:lnTo>
                  <a:lnTo>
                    <a:pt x="64" y="442"/>
                  </a:lnTo>
                  <a:lnTo>
                    <a:pt x="64" y="418"/>
                  </a:lnTo>
                  <a:lnTo>
                    <a:pt x="64" y="386"/>
                  </a:lnTo>
                  <a:lnTo>
                    <a:pt x="64" y="362"/>
                  </a:lnTo>
                  <a:lnTo>
                    <a:pt x="64" y="338"/>
                  </a:lnTo>
                  <a:lnTo>
                    <a:pt x="64" y="314"/>
                  </a:lnTo>
                  <a:cubicBezTo>
                    <a:pt x="64" y="313"/>
                    <a:pt x="65" y="311"/>
                    <a:pt x="65" y="309"/>
                  </a:cubicBezTo>
                  <a:lnTo>
                    <a:pt x="73" y="277"/>
                  </a:lnTo>
                  <a:lnTo>
                    <a:pt x="72" y="282"/>
                  </a:lnTo>
                  <a:lnTo>
                    <a:pt x="72" y="258"/>
                  </a:lnTo>
                  <a:lnTo>
                    <a:pt x="72" y="234"/>
                  </a:lnTo>
                  <a:lnTo>
                    <a:pt x="72" y="210"/>
                  </a:lnTo>
                  <a:lnTo>
                    <a:pt x="72" y="178"/>
                  </a:lnTo>
                  <a:lnTo>
                    <a:pt x="72" y="154"/>
                  </a:lnTo>
                  <a:lnTo>
                    <a:pt x="72" y="130"/>
                  </a:lnTo>
                  <a:lnTo>
                    <a:pt x="72" y="106"/>
                  </a:lnTo>
                  <a:lnTo>
                    <a:pt x="72" y="74"/>
                  </a:lnTo>
                  <a:lnTo>
                    <a:pt x="72" y="50"/>
                  </a:lnTo>
                  <a:cubicBezTo>
                    <a:pt x="72" y="48"/>
                    <a:pt x="73" y="45"/>
                    <a:pt x="74" y="43"/>
                  </a:cubicBezTo>
                  <a:lnTo>
                    <a:pt x="82" y="19"/>
                  </a:lnTo>
                  <a:cubicBezTo>
                    <a:pt x="86" y="6"/>
                    <a:pt x="99" y="0"/>
                    <a:pt x="112" y="4"/>
                  </a:cubicBezTo>
                  <a:cubicBezTo>
                    <a:pt x="125" y="8"/>
                    <a:pt x="131" y="21"/>
                    <a:pt x="127" y="34"/>
                  </a:cubicBezTo>
                  <a:lnTo>
                    <a:pt x="119" y="58"/>
                  </a:lnTo>
                  <a:lnTo>
                    <a:pt x="120" y="50"/>
                  </a:lnTo>
                  <a:lnTo>
                    <a:pt x="120" y="74"/>
                  </a:lnTo>
                  <a:lnTo>
                    <a:pt x="120" y="106"/>
                  </a:lnTo>
                  <a:lnTo>
                    <a:pt x="120" y="130"/>
                  </a:lnTo>
                  <a:lnTo>
                    <a:pt x="120" y="154"/>
                  </a:lnTo>
                  <a:lnTo>
                    <a:pt x="120" y="178"/>
                  </a:lnTo>
                  <a:lnTo>
                    <a:pt x="120" y="210"/>
                  </a:lnTo>
                  <a:lnTo>
                    <a:pt x="120" y="234"/>
                  </a:lnTo>
                  <a:lnTo>
                    <a:pt x="120" y="258"/>
                  </a:lnTo>
                  <a:lnTo>
                    <a:pt x="120" y="282"/>
                  </a:lnTo>
                  <a:cubicBezTo>
                    <a:pt x="120" y="284"/>
                    <a:pt x="120" y="286"/>
                    <a:pt x="120" y="288"/>
                  </a:cubicBezTo>
                  <a:lnTo>
                    <a:pt x="112" y="320"/>
                  </a:lnTo>
                  <a:lnTo>
                    <a:pt x="112" y="314"/>
                  </a:lnTo>
                  <a:lnTo>
                    <a:pt x="112" y="338"/>
                  </a:lnTo>
                  <a:lnTo>
                    <a:pt x="112" y="362"/>
                  </a:lnTo>
                  <a:lnTo>
                    <a:pt x="112" y="386"/>
                  </a:lnTo>
                  <a:lnTo>
                    <a:pt x="112" y="418"/>
                  </a:lnTo>
                  <a:lnTo>
                    <a:pt x="112" y="442"/>
                  </a:lnTo>
                  <a:lnTo>
                    <a:pt x="112" y="466"/>
                  </a:lnTo>
                  <a:lnTo>
                    <a:pt x="112" y="490"/>
                  </a:lnTo>
                  <a:lnTo>
                    <a:pt x="112" y="514"/>
                  </a:lnTo>
                  <a:lnTo>
                    <a:pt x="112" y="546"/>
                  </a:lnTo>
                  <a:cubicBezTo>
                    <a:pt x="112" y="560"/>
                    <a:pt x="102" y="570"/>
                    <a:pt x="88" y="570"/>
                  </a:cubicBezTo>
                  <a:lnTo>
                    <a:pt x="80" y="570"/>
                  </a:lnTo>
                  <a:lnTo>
                    <a:pt x="104" y="546"/>
                  </a:lnTo>
                  <a:lnTo>
                    <a:pt x="104" y="570"/>
                  </a:lnTo>
                  <a:lnTo>
                    <a:pt x="104" y="594"/>
                  </a:lnTo>
                  <a:lnTo>
                    <a:pt x="104" y="618"/>
                  </a:lnTo>
                  <a:lnTo>
                    <a:pt x="104" y="650"/>
                  </a:lnTo>
                  <a:lnTo>
                    <a:pt x="56" y="650"/>
                  </a:lnTo>
                  <a:lnTo>
                    <a:pt x="56" y="618"/>
                  </a:lnTo>
                  <a:lnTo>
                    <a:pt x="104" y="618"/>
                  </a:lnTo>
                  <a:lnTo>
                    <a:pt x="104" y="650"/>
                  </a:lnTo>
                  <a:lnTo>
                    <a:pt x="104" y="674"/>
                  </a:lnTo>
                  <a:lnTo>
                    <a:pt x="104" y="698"/>
                  </a:lnTo>
                  <a:lnTo>
                    <a:pt x="104" y="722"/>
                  </a:lnTo>
                  <a:lnTo>
                    <a:pt x="104" y="754"/>
                  </a:lnTo>
                  <a:cubicBezTo>
                    <a:pt x="104" y="757"/>
                    <a:pt x="104" y="760"/>
                    <a:pt x="103" y="762"/>
                  </a:cubicBezTo>
                  <a:lnTo>
                    <a:pt x="95" y="786"/>
                  </a:lnTo>
                  <a:lnTo>
                    <a:pt x="96" y="778"/>
                  </a:lnTo>
                  <a:lnTo>
                    <a:pt x="96" y="802"/>
                  </a:lnTo>
                  <a:lnTo>
                    <a:pt x="96" y="826"/>
                  </a:lnTo>
                  <a:lnTo>
                    <a:pt x="96" y="850"/>
                  </a:lnTo>
                  <a:lnTo>
                    <a:pt x="96" y="882"/>
                  </a:lnTo>
                  <a:lnTo>
                    <a:pt x="96" y="906"/>
                  </a:lnTo>
                  <a:lnTo>
                    <a:pt x="96" y="930"/>
                  </a:lnTo>
                  <a:lnTo>
                    <a:pt x="96" y="954"/>
                  </a:lnTo>
                  <a:lnTo>
                    <a:pt x="96" y="986"/>
                  </a:lnTo>
                  <a:lnTo>
                    <a:pt x="96" y="1010"/>
                  </a:lnTo>
                  <a:lnTo>
                    <a:pt x="96" y="1034"/>
                  </a:lnTo>
                  <a:lnTo>
                    <a:pt x="96" y="1058"/>
                  </a:lnTo>
                  <a:lnTo>
                    <a:pt x="96" y="1090"/>
                  </a:lnTo>
                  <a:lnTo>
                    <a:pt x="96" y="1114"/>
                  </a:lnTo>
                  <a:lnTo>
                    <a:pt x="96" y="1138"/>
                  </a:lnTo>
                  <a:lnTo>
                    <a:pt x="96" y="1162"/>
                  </a:lnTo>
                  <a:lnTo>
                    <a:pt x="96" y="1194"/>
                  </a:lnTo>
                  <a:lnTo>
                    <a:pt x="96" y="1218"/>
                  </a:lnTo>
                  <a:lnTo>
                    <a:pt x="96" y="1242"/>
                  </a:lnTo>
                  <a:lnTo>
                    <a:pt x="96" y="1266"/>
                  </a:lnTo>
                  <a:lnTo>
                    <a:pt x="96" y="1290"/>
                  </a:lnTo>
                  <a:lnTo>
                    <a:pt x="96" y="1322"/>
                  </a:lnTo>
                  <a:lnTo>
                    <a:pt x="96" y="1346"/>
                  </a:lnTo>
                  <a:lnTo>
                    <a:pt x="96" y="1370"/>
                  </a:lnTo>
                  <a:cubicBezTo>
                    <a:pt x="96" y="1373"/>
                    <a:pt x="96" y="1376"/>
                    <a:pt x="95" y="1378"/>
                  </a:cubicBezTo>
                  <a:lnTo>
                    <a:pt x="87" y="1402"/>
                  </a:lnTo>
                  <a:lnTo>
                    <a:pt x="88" y="1394"/>
                  </a:lnTo>
                  <a:lnTo>
                    <a:pt x="88" y="1426"/>
                  </a:lnTo>
                  <a:lnTo>
                    <a:pt x="88" y="1450"/>
                  </a:lnTo>
                  <a:lnTo>
                    <a:pt x="88" y="1474"/>
                  </a:lnTo>
                  <a:lnTo>
                    <a:pt x="88" y="1498"/>
                  </a:lnTo>
                  <a:lnTo>
                    <a:pt x="88" y="1530"/>
                  </a:lnTo>
                  <a:lnTo>
                    <a:pt x="88" y="1554"/>
                  </a:lnTo>
                  <a:lnTo>
                    <a:pt x="88" y="1578"/>
                  </a:lnTo>
                  <a:lnTo>
                    <a:pt x="88" y="1602"/>
                  </a:lnTo>
                  <a:lnTo>
                    <a:pt x="88" y="1626"/>
                  </a:lnTo>
                  <a:lnTo>
                    <a:pt x="88" y="1658"/>
                  </a:lnTo>
                  <a:lnTo>
                    <a:pt x="88" y="1682"/>
                  </a:lnTo>
                  <a:lnTo>
                    <a:pt x="88" y="1706"/>
                  </a:lnTo>
                  <a:lnTo>
                    <a:pt x="88" y="1730"/>
                  </a:lnTo>
                  <a:lnTo>
                    <a:pt x="88" y="1762"/>
                  </a:lnTo>
                  <a:lnTo>
                    <a:pt x="88" y="1786"/>
                  </a:lnTo>
                  <a:lnTo>
                    <a:pt x="88" y="1810"/>
                  </a:lnTo>
                  <a:lnTo>
                    <a:pt x="88" y="1834"/>
                  </a:lnTo>
                  <a:lnTo>
                    <a:pt x="88" y="1866"/>
                  </a:lnTo>
                  <a:lnTo>
                    <a:pt x="88" y="1890"/>
                  </a:lnTo>
                  <a:lnTo>
                    <a:pt x="88" y="1914"/>
                  </a:lnTo>
                  <a:lnTo>
                    <a:pt x="88" y="1938"/>
                  </a:lnTo>
                  <a:lnTo>
                    <a:pt x="88" y="1962"/>
                  </a:lnTo>
                  <a:cubicBezTo>
                    <a:pt x="88" y="1976"/>
                    <a:pt x="78" y="1986"/>
                    <a:pt x="64" y="1986"/>
                  </a:cubicBezTo>
                  <a:lnTo>
                    <a:pt x="56" y="1986"/>
                  </a:lnTo>
                  <a:lnTo>
                    <a:pt x="80" y="1962"/>
                  </a:lnTo>
                  <a:lnTo>
                    <a:pt x="80" y="1994"/>
                  </a:lnTo>
                  <a:lnTo>
                    <a:pt x="80" y="2018"/>
                  </a:lnTo>
                  <a:lnTo>
                    <a:pt x="80" y="2066"/>
                  </a:lnTo>
                  <a:lnTo>
                    <a:pt x="80" y="2098"/>
                  </a:lnTo>
                  <a:lnTo>
                    <a:pt x="80" y="2122"/>
                  </a:lnTo>
                  <a:lnTo>
                    <a:pt x="80" y="2146"/>
                  </a:lnTo>
                  <a:lnTo>
                    <a:pt x="80" y="2170"/>
                  </a:lnTo>
                  <a:lnTo>
                    <a:pt x="80" y="2202"/>
                  </a:lnTo>
                  <a:lnTo>
                    <a:pt x="80" y="2226"/>
                  </a:lnTo>
                  <a:lnTo>
                    <a:pt x="80" y="2250"/>
                  </a:lnTo>
                  <a:lnTo>
                    <a:pt x="80" y="2274"/>
                  </a:lnTo>
                  <a:lnTo>
                    <a:pt x="80" y="2306"/>
                  </a:lnTo>
                  <a:lnTo>
                    <a:pt x="80" y="2330"/>
                  </a:lnTo>
                  <a:lnTo>
                    <a:pt x="80" y="2354"/>
                  </a:lnTo>
                  <a:lnTo>
                    <a:pt x="80" y="2378"/>
                  </a:lnTo>
                  <a:lnTo>
                    <a:pt x="80" y="2402"/>
                  </a:lnTo>
                  <a:lnTo>
                    <a:pt x="80" y="2434"/>
                  </a:lnTo>
                  <a:lnTo>
                    <a:pt x="80" y="2458"/>
                  </a:lnTo>
                  <a:lnTo>
                    <a:pt x="80" y="2482"/>
                  </a:lnTo>
                  <a:lnTo>
                    <a:pt x="80" y="2506"/>
                  </a:lnTo>
                  <a:lnTo>
                    <a:pt x="80" y="2538"/>
                  </a:lnTo>
                  <a:lnTo>
                    <a:pt x="80" y="2562"/>
                  </a:lnTo>
                  <a:lnTo>
                    <a:pt x="80" y="2586"/>
                  </a:lnTo>
                  <a:cubicBezTo>
                    <a:pt x="80" y="2589"/>
                    <a:pt x="80" y="2592"/>
                    <a:pt x="79" y="2594"/>
                  </a:cubicBezTo>
                  <a:lnTo>
                    <a:pt x="71" y="2618"/>
                  </a:lnTo>
                  <a:lnTo>
                    <a:pt x="72" y="2610"/>
                  </a:lnTo>
                  <a:lnTo>
                    <a:pt x="72" y="2642"/>
                  </a:lnTo>
                  <a:lnTo>
                    <a:pt x="72" y="2666"/>
                  </a:lnTo>
                  <a:lnTo>
                    <a:pt x="72" y="2690"/>
                  </a:lnTo>
                  <a:lnTo>
                    <a:pt x="72" y="2714"/>
                  </a:lnTo>
                  <a:lnTo>
                    <a:pt x="72" y="2738"/>
                  </a:lnTo>
                  <a:lnTo>
                    <a:pt x="72" y="2770"/>
                  </a:lnTo>
                  <a:lnTo>
                    <a:pt x="72" y="2794"/>
                  </a:lnTo>
                  <a:lnTo>
                    <a:pt x="72" y="2818"/>
                  </a:lnTo>
                  <a:lnTo>
                    <a:pt x="72" y="2842"/>
                  </a:lnTo>
                  <a:lnTo>
                    <a:pt x="72" y="2874"/>
                  </a:lnTo>
                  <a:lnTo>
                    <a:pt x="72" y="2898"/>
                  </a:lnTo>
                  <a:lnTo>
                    <a:pt x="72" y="2922"/>
                  </a:lnTo>
                  <a:lnTo>
                    <a:pt x="72" y="2946"/>
                  </a:lnTo>
                  <a:lnTo>
                    <a:pt x="72" y="2978"/>
                  </a:lnTo>
                  <a:lnTo>
                    <a:pt x="72" y="3026"/>
                  </a:lnTo>
                  <a:lnTo>
                    <a:pt x="72" y="3050"/>
                  </a:lnTo>
                  <a:lnTo>
                    <a:pt x="72" y="3082"/>
                  </a:lnTo>
                  <a:lnTo>
                    <a:pt x="72" y="3130"/>
                  </a:lnTo>
                  <a:lnTo>
                    <a:pt x="72" y="3154"/>
                  </a:lnTo>
                  <a:lnTo>
                    <a:pt x="72" y="3178"/>
                  </a:lnTo>
                  <a:lnTo>
                    <a:pt x="72" y="3210"/>
                  </a:lnTo>
                  <a:lnTo>
                    <a:pt x="72" y="3258"/>
                  </a:lnTo>
                  <a:lnTo>
                    <a:pt x="72" y="3282"/>
                  </a:lnTo>
                  <a:lnTo>
                    <a:pt x="72" y="3338"/>
                  </a:lnTo>
                  <a:lnTo>
                    <a:pt x="72" y="3386"/>
                  </a:lnTo>
                  <a:lnTo>
                    <a:pt x="72" y="3418"/>
                  </a:lnTo>
                  <a:cubicBezTo>
                    <a:pt x="72" y="3420"/>
                    <a:pt x="72" y="3421"/>
                    <a:pt x="72" y="3422"/>
                  </a:cubicBezTo>
                  <a:lnTo>
                    <a:pt x="64" y="3470"/>
                  </a:lnTo>
                  <a:lnTo>
                    <a:pt x="64" y="3466"/>
                  </a:lnTo>
                  <a:lnTo>
                    <a:pt x="64" y="3490"/>
                  </a:lnTo>
                  <a:lnTo>
                    <a:pt x="64" y="3514"/>
                  </a:lnTo>
                  <a:lnTo>
                    <a:pt x="64" y="3546"/>
                  </a:lnTo>
                  <a:lnTo>
                    <a:pt x="64" y="3570"/>
                  </a:lnTo>
                  <a:lnTo>
                    <a:pt x="64" y="3594"/>
                  </a:lnTo>
                  <a:lnTo>
                    <a:pt x="64" y="3618"/>
                  </a:lnTo>
                  <a:lnTo>
                    <a:pt x="64" y="3650"/>
                  </a:lnTo>
                  <a:lnTo>
                    <a:pt x="64" y="3674"/>
                  </a:lnTo>
                  <a:lnTo>
                    <a:pt x="64" y="3722"/>
                  </a:lnTo>
                  <a:lnTo>
                    <a:pt x="64" y="3778"/>
                  </a:lnTo>
                  <a:lnTo>
                    <a:pt x="64" y="3802"/>
                  </a:lnTo>
                  <a:lnTo>
                    <a:pt x="64" y="3826"/>
                  </a:lnTo>
                  <a:lnTo>
                    <a:pt x="64" y="3850"/>
                  </a:lnTo>
                  <a:lnTo>
                    <a:pt x="64" y="3882"/>
                  </a:lnTo>
                  <a:lnTo>
                    <a:pt x="64" y="3906"/>
                  </a:lnTo>
                  <a:lnTo>
                    <a:pt x="64" y="3930"/>
                  </a:lnTo>
                  <a:lnTo>
                    <a:pt x="64" y="3954"/>
                  </a:lnTo>
                  <a:lnTo>
                    <a:pt x="64" y="3986"/>
                  </a:lnTo>
                  <a:lnTo>
                    <a:pt x="64" y="4034"/>
                  </a:lnTo>
                  <a:lnTo>
                    <a:pt x="64" y="4090"/>
                  </a:lnTo>
                  <a:lnTo>
                    <a:pt x="64" y="4138"/>
                  </a:lnTo>
                  <a:lnTo>
                    <a:pt x="64" y="4194"/>
                  </a:lnTo>
                  <a:lnTo>
                    <a:pt x="64" y="4266"/>
                  </a:lnTo>
                  <a:lnTo>
                    <a:pt x="64" y="4322"/>
                  </a:lnTo>
                  <a:lnTo>
                    <a:pt x="64" y="4370"/>
                  </a:lnTo>
                  <a:lnTo>
                    <a:pt x="64" y="4450"/>
                  </a:lnTo>
                  <a:lnTo>
                    <a:pt x="64" y="4498"/>
                  </a:lnTo>
                  <a:cubicBezTo>
                    <a:pt x="64" y="4500"/>
                    <a:pt x="64" y="4501"/>
                    <a:pt x="64" y="4502"/>
                  </a:cubicBezTo>
                  <a:lnTo>
                    <a:pt x="56" y="4558"/>
                  </a:lnTo>
                  <a:lnTo>
                    <a:pt x="56" y="4554"/>
                  </a:lnTo>
                  <a:lnTo>
                    <a:pt x="56" y="4626"/>
                  </a:lnTo>
                  <a:lnTo>
                    <a:pt x="56" y="4682"/>
                  </a:lnTo>
                  <a:lnTo>
                    <a:pt x="56" y="4730"/>
                  </a:lnTo>
                  <a:lnTo>
                    <a:pt x="56" y="4810"/>
                  </a:lnTo>
                  <a:lnTo>
                    <a:pt x="56" y="4866"/>
                  </a:lnTo>
                  <a:lnTo>
                    <a:pt x="56" y="4914"/>
                  </a:lnTo>
                  <a:lnTo>
                    <a:pt x="56" y="4970"/>
                  </a:lnTo>
                  <a:lnTo>
                    <a:pt x="56" y="5042"/>
                  </a:lnTo>
                  <a:lnTo>
                    <a:pt x="56" y="5098"/>
                  </a:lnTo>
                  <a:lnTo>
                    <a:pt x="56" y="5146"/>
                  </a:lnTo>
                  <a:lnTo>
                    <a:pt x="56" y="5226"/>
                  </a:lnTo>
                  <a:lnTo>
                    <a:pt x="56" y="5274"/>
                  </a:lnTo>
                  <a:lnTo>
                    <a:pt x="56" y="5330"/>
                  </a:lnTo>
                  <a:lnTo>
                    <a:pt x="56" y="5402"/>
                  </a:lnTo>
                  <a:lnTo>
                    <a:pt x="56" y="5458"/>
                  </a:lnTo>
                  <a:lnTo>
                    <a:pt x="56" y="5482"/>
                  </a:lnTo>
                  <a:lnTo>
                    <a:pt x="56" y="5538"/>
                  </a:lnTo>
                  <a:lnTo>
                    <a:pt x="56" y="5586"/>
                  </a:lnTo>
                  <a:lnTo>
                    <a:pt x="56" y="5666"/>
                  </a:lnTo>
                  <a:lnTo>
                    <a:pt x="56" y="5714"/>
                  </a:lnTo>
                  <a:lnTo>
                    <a:pt x="56" y="5770"/>
                  </a:lnTo>
                  <a:lnTo>
                    <a:pt x="56" y="5842"/>
                  </a:lnTo>
                  <a:lnTo>
                    <a:pt x="56" y="5874"/>
                  </a:lnTo>
                  <a:lnTo>
                    <a:pt x="56" y="5922"/>
                  </a:lnTo>
                  <a:lnTo>
                    <a:pt x="56" y="5946"/>
                  </a:lnTo>
                  <a:lnTo>
                    <a:pt x="56" y="5978"/>
                  </a:lnTo>
                  <a:lnTo>
                    <a:pt x="56" y="6002"/>
                  </a:lnTo>
                  <a:cubicBezTo>
                    <a:pt x="56" y="6005"/>
                    <a:pt x="56" y="6008"/>
                    <a:pt x="55" y="6010"/>
                  </a:cubicBezTo>
                  <a:lnTo>
                    <a:pt x="47" y="6034"/>
                  </a:lnTo>
                  <a:lnTo>
                    <a:pt x="48" y="6026"/>
                  </a:lnTo>
                  <a:lnTo>
                    <a:pt x="48" y="6050"/>
                  </a:lnTo>
                  <a:lnTo>
                    <a:pt x="48" y="6082"/>
                  </a:lnTo>
                  <a:lnTo>
                    <a:pt x="48" y="6106"/>
                  </a:lnTo>
                  <a:lnTo>
                    <a:pt x="48" y="6130"/>
                  </a:lnTo>
                  <a:lnTo>
                    <a:pt x="48" y="6154"/>
                  </a:lnTo>
                  <a:lnTo>
                    <a:pt x="48" y="6178"/>
                  </a:lnTo>
                  <a:lnTo>
                    <a:pt x="48" y="6210"/>
                  </a:lnTo>
                  <a:lnTo>
                    <a:pt x="48" y="6234"/>
                  </a:lnTo>
                  <a:lnTo>
                    <a:pt x="48" y="6258"/>
                  </a:lnTo>
                  <a:lnTo>
                    <a:pt x="48" y="6282"/>
                  </a:lnTo>
                  <a:lnTo>
                    <a:pt x="48" y="6314"/>
                  </a:lnTo>
                  <a:lnTo>
                    <a:pt x="48" y="6338"/>
                  </a:lnTo>
                  <a:lnTo>
                    <a:pt x="48" y="6362"/>
                  </a:lnTo>
                  <a:lnTo>
                    <a:pt x="48" y="6386"/>
                  </a:lnTo>
                  <a:cubicBezTo>
                    <a:pt x="48" y="6400"/>
                    <a:pt x="38" y="6410"/>
                    <a:pt x="24" y="6410"/>
                  </a:cubicBezTo>
                  <a:cubicBezTo>
                    <a:pt x="11" y="6410"/>
                    <a:pt x="0" y="6400"/>
                    <a:pt x="0" y="638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7" name="Freeform 69"/>
            <p:cNvSpPr>
              <a:spLocks/>
            </p:cNvSpPr>
            <p:nvPr/>
          </p:nvSpPr>
          <p:spPr bwMode="auto">
            <a:xfrm>
              <a:off x="4035407" y="3912414"/>
              <a:ext cx="27910" cy="791441"/>
            </a:xfrm>
            <a:custGeom>
              <a:avLst/>
              <a:gdLst>
                <a:gd name="T0" fmla="*/ 0 w 480"/>
                <a:gd name="T1" fmla="*/ 3152 h 8528"/>
                <a:gd name="T2" fmla="*/ 16 w 480"/>
                <a:gd name="T3" fmla="*/ 3008 h 8528"/>
                <a:gd name="T4" fmla="*/ 32 w 480"/>
                <a:gd name="T5" fmla="*/ 2848 h 8528"/>
                <a:gd name="T6" fmla="*/ 48 w 480"/>
                <a:gd name="T7" fmla="*/ 2480 h 8528"/>
                <a:gd name="T8" fmla="*/ 64 w 480"/>
                <a:gd name="T9" fmla="*/ 2128 h 8528"/>
                <a:gd name="T10" fmla="*/ 66 w 480"/>
                <a:gd name="T11" fmla="*/ 1653 h 8528"/>
                <a:gd name="T12" fmla="*/ 80 w 480"/>
                <a:gd name="T13" fmla="*/ 1456 h 8528"/>
                <a:gd name="T14" fmla="*/ 96 w 480"/>
                <a:gd name="T15" fmla="*/ 1296 h 8528"/>
                <a:gd name="T16" fmla="*/ 112 w 480"/>
                <a:gd name="T17" fmla="*/ 1344 h 8528"/>
                <a:gd name="T18" fmla="*/ 112 w 480"/>
                <a:gd name="T19" fmla="*/ 1136 h 8528"/>
                <a:gd name="T20" fmla="*/ 176 w 480"/>
                <a:gd name="T21" fmla="*/ 992 h 8528"/>
                <a:gd name="T22" fmla="*/ 160 w 480"/>
                <a:gd name="T23" fmla="*/ 784 h 8528"/>
                <a:gd name="T24" fmla="*/ 192 w 480"/>
                <a:gd name="T25" fmla="*/ 576 h 8528"/>
                <a:gd name="T26" fmla="*/ 304 w 480"/>
                <a:gd name="T27" fmla="*/ 512 h 8528"/>
                <a:gd name="T28" fmla="*/ 208 w 480"/>
                <a:gd name="T29" fmla="*/ 512 h 8528"/>
                <a:gd name="T30" fmla="*/ 224 w 480"/>
                <a:gd name="T31" fmla="*/ 368 h 8528"/>
                <a:gd name="T32" fmla="*/ 272 w 480"/>
                <a:gd name="T33" fmla="*/ 464 h 8528"/>
                <a:gd name="T34" fmla="*/ 272 w 480"/>
                <a:gd name="T35" fmla="*/ 272 h 8528"/>
                <a:gd name="T36" fmla="*/ 320 w 480"/>
                <a:gd name="T37" fmla="*/ 64 h 8528"/>
                <a:gd name="T38" fmla="*/ 368 w 480"/>
                <a:gd name="T39" fmla="*/ 48 h 8528"/>
                <a:gd name="T40" fmla="*/ 368 w 480"/>
                <a:gd name="T41" fmla="*/ 256 h 8528"/>
                <a:gd name="T42" fmla="*/ 288 w 480"/>
                <a:gd name="T43" fmla="*/ 208 h 8528"/>
                <a:gd name="T44" fmla="*/ 336 w 480"/>
                <a:gd name="T45" fmla="*/ 304 h 8528"/>
                <a:gd name="T46" fmla="*/ 352 w 480"/>
                <a:gd name="T47" fmla="*/ 160 h 8528"/>
                <a:gd name="T48" fmla="*/ 304 w 480"/>
                <a:gd name="T49" fmla="*/ 256 h 8528"/>
                <a:gd name="T50" fmla="*/ 416 w 480"/>
                <a:gd name="T51" fmla="*/ 208 h 8528"/>
                <a:gd name="T52" fmla="*/ 368 w 480"/>
                <a:gd name="T53" fmla="*/ 208 h 8528"/>
                <a:gd name="T54" fmla="*/ 384 w 480"/>
                <a:gd name="T55" fmla="*/ 368 h 8528"/>
                <a:gd name="T56" fmla="*/ 448 w 480"/>
                <a:gd name="T57" fmla="*/ 1040 h 8528"/>
                <a:gd name="T58" fmla="*/ 464 w 480"/>
                <a:gd name="T59" fmla="*/ 1664 h 8528"/>
                <a:gd name="T60" fmla="*/ 464 w 480"/>
                <a:gd name="T61" fmla="*/ 2480 h 8528"/>
                <a:gd name="T62" fmla="*/ 464 w 480"/>
                <a:gd name="T63" fmla="*/ 4032 h 8528"/>
                <a:gd name="T64" fmla="*/ 480 w 480"/>
                <a:gd name="T65" fmla="*/ 6928 h 8528"/>
                <a:gd name="T66" fmla="*/ 384 w 480"/>
                <a:gd name="T67" fmla="*/ 7552 h 8528"/>
                <a:gd name="T68" fmla="*/ 368 w 480"/>
                <a:gd name="T69" fmla="*/ 4656 h 8528"/>
                <a:gd name="T70" fmla="*/ 368 w 480"/>
                <a:gd name="T71" fmla="*/ 2640 h 8528"/>
                <a:gd name="T72" fmla="*/ 368 w 480"/>
                <a:gd name="T73" fmla="*/ 1808 h 8528"/>
                <a:gd name="T74" fmla="*/ 352 w 480"/>
                <a:gd name="T75" fmla="*/ 1184 h 8528"/>
                <a:gd name="T76" fmla="*/ 352 w 480"/>
                <a:gd name="T77" fmla="*/ 416 h 8528"/>
                <a:gd name="T78" fmla="*/ 384 w 480"/>
                <a:gd name="T79" fmla="*/ 304 h 8528"/>
                <a:gd name="T80" fmla="*/ 320 w 480"/>
                <a:gd name="T81" fmla="*/ 208 h 8528"/>
                <a:gd name="T82" fmla="*/ 304 w 480"/>
                <a:gd name="T83" fmla="*/ 208 h 8528"/>
                <a:gd name="T84" fmla="*/ 336 w 480"/>
                <a:gd name="T85" fmla="*/ 256 h 8528"/>
                <a:gd name="T86" fmla="*/ 384 w 480"/>
                <a:gd name="T87" fmla="*/ 256 h 8528"/>
                <a:gd name="T88" fmla="*/ 272 w 480"/>
                <a:gd name="T89" fmla="*/ 112 h 8528"/>
                <a:gd name="T90" fmla="*/ 368 w 480"/>
                <a:gd name="T91" fmla="*/ 48 h 8528"/>
                <a:gd name="T92" fmla="*/ 336 w 480"/>
                <a:gd name="T93" fmla="*/ 320 h 8528"/>
                <a:gd name="T94" fmla="*/ 224 w 480"/>
                <a:gd name="T95" fmla="*/ 416 h 8528"/>
                <a:gd name="T96" fmla="*/ 272 w 480"/>
                <a:gd name="T97" fmla="*/ 416 h 8528"/>
                <a:gd name="T98" fmla="*/ 304 w 480"/>
                <a:gd name="T99" fmla="*/ 576 h 8528"/>
                <a:gd name="T100" fmla="*/ 288 w 480"/>
                <a:gd name="T101" fmla="*/ 576 h 8528"/>
                <a:gd name="T102" fmla="*/ 256 w 480"/>
                <a:gd name="T103" fmla="*/ 784 h 8528"/>
                <a:gd name="T104" fmla="*/ 176 w 480"/>
                <a:gd name="T105" fmla="*/ 1088 h 8528"/>
                <a:gd name="T106" fmla="*/ 208 w 480"/>
                <a:gd name="T107" fmla="*/ 1184 h 8528"/>
                <a:gd name="T108" fmla="*/ 99 w 480"/>
                <a:gd name="T109" fmla="*/ 1312 h 8528"/>
                <a:gd name="T110" fmla="*/ 144 w 480"/>
                <a:gd name="T111" fmla="*/ 1552 h 8528"/>
                <a:gd name="T112" fmla="*/ 80 w 480"/>
                <a:gd name="T113" fmla="*/ 1600 h 8528"/>
                <a:gd name="T114" fmla="*/ 160 w 480"/>
                <a:gd name="T115" fmla="*/ 2016 h 8528"/>
                <a:gd name="T116" fmla="*/ 144 w 480"/>
                <a:gd name="T117" fmla="*/ 2384 h 8528"/>
                <a:gd name="T118" fmla="*/ 128 w 480"/>
                <a:gd name="T119" fmla="*/ 2736 h 8528"/>
                <a:gd name="T120" fmla="*/ 112 w 480"/>
                <a:gd name="T121" fmla="*/ 2944 h 8528"/>
                <a:gd name="T122" fmla="*/ 96 w 480"/>
                <a:gd name="T123" fmla="*/ 3152 h 8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0" h="8528">
                  <a:moveTo>
                    <a:pt x="0" y="3312"/>
                  </a:moveTo>
                  <a:lnTo>
                    <a:pt x="0" y="3264"/>
                  </a:lnTo>
                  <a:lnTo>
                    <a:pt x="0" y="3216"/>
                  </a:lnTo>
                  <a:cubicBezTo>
                    <a:pt x="0" y="3190"/>
                    <a:pt x="22" y="3168"/>
                    <a:pt x="48" y="3168"/>
                  </a:cubicBezTo>
                  <a:cubicBezTo>
                    <a:pt x="75" y="3168"/>
                    <a:pt x="96" y="3190"/>
                    <a:pt x="96" y="3216"/>
                  </a:cubicBezTo>
                  <a:lnTo>
                    <a:pt x="96" y="3264"/>
                  </a:lnTo>
                  <a:cubicBezTo>
                    <a:pt x="96" y="3291"/>
                    <a:pt x="75" y="3312"/>
                    <a:pt x="48" y="3312"/>
                  </a:cubicBezTo>
                  <a:cubicBezTo>
                    <a:pt x="22" y="3312"/>
                    <a:pt x="0" y="3291"/>
                    <a:pt x="0" y="3264"/>
                  </a:cubicBezTo>
                  <a:lnTo>
                    <a:pt x="0" y="3216"/>
                  </a:lnTo>
                  <a:lnTo>
                    <a:pt x="0" y="3152"/>
                  </a:lnTo>
                  <a:lnTo>
                    <a:pt x="0" y="3104"/>
                  </a:lnTo>
                  <a:lnTo>
                    <a:pt x="0" y="3056"/>
                  </a:lnTo>
                  <a:cubicBezTo>
                    <a:pt x="0" y="3030"/>
                    <a:pt x="22" y="3008"/>
                    <a:pt x="48" y="3008"/>
                  </a:cubicBezTo>
                  <a:lnTo>
                    <a:pt x="64" y="3008"/>
                  </a:lnTo>
                  <a:cubicBezTo>
                    <a:pt x="91" y="3008"/>
                    <a:pt x="112" y="3030"/>
                    <a:pt x="112" y="3056"/>
                  </a:cubicBezTo>
                  <a:lnTo>
                    <a:pt x="112" y="3104"/>
                  </a:lnTo>
                  <a:cubicBezTo>
                    <a:pt x="112" y="3131"/>
                    <a:pt x="91" y="3152"/>
                    <a:pt x="64" y="3152"/>
                  </a:cubicBezTo>
                  <a:cubicBezTo>
                    <a:pt x="38" y="3152"/>
                    <a:pt x="16" y="3131"/>
                    <a:pt x="16" y="3104"/>
                  </a:cubicBezTo>
                  <a:lnTo>
                    <a:pt x="16" y="3056"/>
                  </a:lnTo>
                  <a:lnTo>
                    <a:pt x="16" y="3008"/>
                  </a:lnTo>
                  <a:lnTo>
                    <a:pt x="16" y="2944"/>
                  </a:lnTo>
                  <a:lnTo>
                    <a:pt x="16" y="2896"/>
                  </a:lnTo>
                  <a:cubicBezTo>
                    <a:pt x="16" y="2870"/>
                    <a:pt x="38" y="2848"/>
                    <a:pt x="64" y="2848"/>
                  </a:cubicBezTo>
                  <a:lnTo>
                    <a:pt x="80" y="2848"/>
                  </a:lnTo>
                  <a:cubicBezTo>
                    <a:pt x="107" y="2848"/>
                    <a:pt x="128" y="2870"/>
                    <a:pt x="128" y="2896"/>
                  </a:cubicBezTo>
                  <a:lnTo>
                    <a:pt x="128" y="2944"/>
                  </a:lnTo>
                  <a:cubicBezTo>
                    <a:pt x="128" y="2971"/>
                    <a:pt x="107" y="2992"/>
                    <a:pt x="80" y="2992"/>
                  </a:cubicBezTo>
                  <a:cubicBezTo>
                    <a:pt x="54" y="2992"/>
                    <a:pt x="32" y="2971"/>
                    <a:pt x="32" y="2944"/>
                  </a:cubicBezTo>
                  <a:lnTo>
                    <a:pt x="32" y="2896"/>
                  </a:lnTo>
                  <a:lnTo>
                    <a:pt x="32" y="2848"/>
                  </a:lnTo>
                  <a:lnTo>
                    <a:pt x="32" y="2800"/>
                  </a:lnTo>
                  <a:lnTo>
                    <a:pt x="32" y="2736"/>
                  </a:lnTo>
                  <a:lnTo>
                    <a:pt x="32" y="2688"/>
                  </a:lnTo>
                  <a:lnTo>
                    <a:pt x="32" y="2640"/>
                  </a:lnTo>
                  <a:lnTo>
                    <a:pt x="32" y="2592"/>
                  </a:lnTo>
                  <a:cubicBezTo>
                    <a:pt x="32" y="2566"/>
                    <a:pt x="54" y="2544"/>
                    <a:pt x="80" y="2544"/>
                  </a:cubicBezTo>
                  <a:lnTo>
                    <a:pt x="96" y="2544"/>
                  </a:lnTo>
                  <a:lnTo>
                    <a:pt x="48" y="2592"/>
                  </a:lnTo>
                  <a:lnTo>
                    <a:pt x="48" y="2544"/>
                  </a:lnTo>
                  <a:lnTo>
                    <a:pt x="48" y="2480"/>
                  </a:lnTo>
                  <a:lnTo>
                    <a:pt x="48" y="2432"/>
                  </a:lnTo>
                  <a:lnTo>
                    <a:pt x="48" y="2384"/>
                  </a:lnTo>
                  <a:lnTo>
                    <a:pt x="48" y="2336"/>
                  </a:lnTo>
                  <a:lnTo>
                    <a:pt x="48" y="2272"/>
                  </a:lnTo>
                  <a:lnTo>
                    <a:pt x="48" y="2224"/>
                  </a:lnTo>
                  <a:lnTo>
                    <a:pt x="48" y="2176"/>
                  </a:lnTo>
                  <a:lnTo>
                    <a:pt x="48" y="2128"/>
                  </a:lnTo>
                  <a:cubicBezTo>
                    <a:pt x="48" y="2102"/>
                    <a:pt x="70" y="2080"/>
                    <a:pt x="96" y="2080"/>
                  </a:cubicBezTo>
                  <a:lnTo>
                    <a:pt x="112" y="2080"/>
                  </a:lnTo>
                  <a:lnTo>
                    <a:pt x="64" y="2128"/>
                  </a:lnTo>
                  <a:lnTo>
                    <a:pt x="64" y="2064"/>
                  </a:lnTo>
                  <a:lnTo>
                    <a:pt x="64" y="2016"/>
                  </a:lnTo>
                  <a:lnTo>
                    <a:pt x="64" y="1968"/>
                  </a:lnTo>
                  <a:lnTo>
                    <a:pt x="64" y="1920"/>
                  </a:lnTo>
                  <a:lnTo>
                    <a:pt x="64" y="1872"/>
                  </a:lnTo>
                  <a:lnTo>
                    <a:pt x="64" y="1808"/>
                  </a:lnTo>
                  <a:lnTo>
                    <a:pt x="64" y="1760"/>
                  </a:lnTo>
                  <a:lnTo>
                    <a:pt x="64" y="1712"/>
                  </a:lnTo>
                  <a:lnTo>
                    <a:pt x="64" y="1664"/>
                  </a:lnTo>
                  <a:cubicBezTo>
                    <a:pt x="64" y="1661"/>
                    <a:pt x="65" y="1657"/>
                    <a:pt x="66" y="1653"/>
                  </a:cubicBezTo>
                  <a:lnTo>
                    <a:pt x="82" y="1589"/>
                  </a:lnTo>
                  <a:cubicBezTo>
                    <a:pt x="88" y="1565"/>
                    <a:pt x="110" y="1550"/>
                    <a:pt x="134" y="1553"/>
                  </a:cubicBezTo>
                  <a:cubicBezTo>
                    <a:pt x="158" y="1556"/>
                    <a:pt x="176" y="1576"/>
                    <a:pt x="176" y="1600"/>
                  </a:cubicBezTo>
                  <a:lnTo>
                    <a:pt x="176" y="1664"/>
                  </a:lnTo>
                  <a:cubicBezTo>
                    <a:pt x="176" y="1691"/>
                    <a:pt x="155" y="1712"/>
                    <a:pt x="128" y="1712"/>
                  </a:cubicBezTo>
                  <a:cubicBezTo>
                    <a:pt x="102" y="1712"/>
                    <a:pt x="80" y="1691"/>
                    <a:pt x="80" y="1664"/>
                  </a:cubicBezTo>
                  <a:lnTo>
                    <a:pt x="80" y="1600"/>
                  </a:lnTo>
                  <a:lnTo>
                    <a:pt x="80" y="1552"/>
                  </a:lnTo>
                  <a:lnTo>
                    <a:pt x="80" y="1504"/>
                  </a:lnTo>
                  <a:lnTo>
                    <a:pt x="80" y="1456"/>
                  </a:lnTo>
                  <a:cubicBezTo>
                    <a:pt x="80" y="1430"/>
                    <a:pt x="102" y="1408"/>
                    <a:pt x="128" y="1408"/>
                  </a:cubicBezTo>
                  <a:cubicBezTo>
                    <a:pt x="155" y="1408"/>
                    <a:pt x="176" y="1430"/>
                    <a:pt x="176" y="1456"/>
                  </a:cubicBezTo>
                  <a:lnTo>
                    <a:pt x="176" y="1504"/>
                  </a:lnTo>
                  <a:lnTo>
                    <a:pt x="128" y="1456"/>
                  </a:lnTo>
                  <a:lnTo>
                    <a:pt x="144" y="1456"/>
                  </a:lnTo>
                  <a:lnTo>
                    <a:pt x="96" y="1504"/>
                  </a:lnTo>
                  <a:lnTo>
                    <a:pt x="96" y="1456"/>
                  </a:lnTo>
                  <a:lnTo>
                    <a:pt x="96" y="1392"/>
                  </a:lnTo>
                  <a:lnTo>
                    <a:pt x="96" y="1344"/>
                  </a:lnTo>
                  <a:lnTo>
                    <a:pt x="96" y="1296"/>
                  </a:lnTo>
                  <a:cubicBezTo>
                    <a:pt x="96" y="1270"/>
                    <a:pt x="118" y="1248"/>
                    <a:pt x="144" y="1248"/>
                  </a:cubicBezTo>
                  <a:cubicBezTo>
                    <a:pt x="171" y="1248"/>
                    <a:pt x="192" y="1270"/>
                    <a:pt x="192" y="1296"/>
                  </a:cubicBezTo>
                  <a:lnTo>
                    <a:pt x="192" y="1344"/>
                  </a:lnTo>
                  <a:cubicBezTo>
                    <a:pt x="192" y="1371"/>
                    <a:pt x="171" y="1392"/>
                    <a:pt x="144" y="1392"/>
                  </a:cubicBezTo>
                  <a:cubicBezTo>
                    <a:pt x="118" y="1392"/>
                    <a:pt x="96" y="1371"/>
                    <a:pt x="96" y="1344"/>
                  </a:cubicBezTo>
                  <a:lnTo>
                    <a:pt x="96" y="1296"/>
                  </a:lnTo>
                  <a:cubicBezTo>
                    <a:pt x="96" y="1273"/>
                    <a:pt x="114" y="1253"/>
                    <a:pt x="137" y="1249"/>
                  </a:cubicBezTo>
                  <a:cubicBezTo>
                    <a:pt x="160" y="1245"/>
                    <a:pt x="183" y="1259"/>
                    <a:pt x="190" y="1281"/>
                  </a:cubicBezTo>
                  <a:lnTo>
                    <a:pt x="206" y="1329"/>
                  </a:lnTo>
                  <a:lnTo>
                    <a:pt x="112" y="1344"/>
                  </a:lnTo>
                  <a:lnTo>
                    <a:pt x="112" y="1296"/>
                  </a:lnTo>
                  <a:lnTo>
                    <a:pt x="112" y="1248"/>
                  </a:lnTo>
                  <a:lnTo>
                    <a:pt x="112" y="1184"/>
                  </a:lnTo>
                  <a:lnTo>
                    <a:pt x="112" y="1136"/>
                  </a:lnTo>
                  <a:cubicBezTo>
                    <a:pt x="112" y="1110"/>
                    <a:pt x="134" y="1088"/>
                    <a:pt x="160" y="1088"/>
                  </a:cubicBezTo>
                  <a:cubicBezTo>
                    <a:pt x="187" y="1088"/>
                    <a:pt x="208" y="1110"/>
                    <a:pt x="208" y="1136"/>
                  </a:cubicBezTo>
                  <a:lnTo>
                    <a:pt x="208" y="1184"/>
                  </a:lnTo>
                  <a:cubicBezTo>
                    <a:pt x="208" y="1211"/>
                    <a:pt x="187" y="1232"/>
                    <a:pt x="160" y="1232"/>
                  </a:cubicBezTo>
                  <a:cubicBezTo>
                    <a:pt x="134" y="1232"/>
                    <a:pt x="112" y="1211"/>
                    <a:pt x="112" y="1184"/>
                  </a:cubicBezTo>
                  <a:lnTo>
                    <a:pt x="112" y="1136"/>
                  </a:lnTo>
                  <a:lnTo>
                    <a:pt x="112" y="1088"/>
                  </a:lnTo>
                  <a:lnTo>
                    <a:pt x="112" y="1040"/>
                  </a:lnTo>
                  <a:cubicBezTo>
                    <a:pt x="112" y="1014"/>
                    <a:pt x="134" y="992"/>
                    <a:pt x="160" y="992"/>
                  </a:cubicBezTo>
                  <a:lnTo>
                    <a:pt x="176" y="992"/>
                  </a:lnTo>
                  <a:lnTo>
                    <a:pt x="128" y="1040"/>
                  </a:lnTo>
                  <a:lnTo>
                    <a:pt x="128" y="992"/>
                  </a:lnTo>
                  <a:cubicBezTo>
                    <a:pt x="128" y="966"/>
                    <a:pt x="150" y="944"/>
                    <a:pt x="176" y="944"/>
                  </a:cubicBezTo>
                  <a:cubicBezTo>
                    <a:pt x="203" y="944"/>
                    <a:pt x="224" y="966"/>
                    <a:pt x="224" y="992"/>
                  </a:cubicBezTo>
                  <a:lnTo>
                    <a:pt x="224" y="1040"/>
                  </a:lnTo>
                  <a:lnTo>
                    <a:pt x="176" y="992"/>
                  </a:lnTo>
                  <a:lnTo>
                    <a:pt x="192" y="992"/>
                  </a:lnTo>
                  <a:lnTo>
                    <a:pt x="144" y="1040"/>
                  </a:lnTo>
                  <a:lnTo>
                    <a:pt x="144" y="992"/>
                  </a:lnTo>
                  <a:lnTo>
                    <a:pt x="144" y="928"/>
                  </a:lnTo>
                  <a:lnTo>
                    <a:pt x="144" y="880"/>
                  </a:lnTo>
                  <a:cubicBezTo>
                    <a:pt x="144" y="854"/>
                    <a:pt x="166" y="832"/>
                    <a:pt x="192" y="832"/>
                  </a:cubicBezTo>
                  <a:lnTo>
                    <a:pt x="208" y="832"/>
                  </a:lnTo>
                  <a:lnTo>
                    <a:pt x="160" y="880"/>
                  </a:lnTo>
                  <a:lnTo>
                    <a:pt x="160" y="832"/>
                  </a:lnTo>
                  <a:lnTo>
                    <a:pt x="160" y="784"/>
                  </a:lnTo>
                  <a:lnTo>
                    <a:pt x="160" y="720"/>
                  </a:lnTo>
                  <a:cubicBezTo>
                    <a:pt x="160" y="694"/>
                    <a:pt x="182" y="672"/>
                    <a:pt x="208" y="672"/>
                  </a:cubicBezTo>
                  <a:lnTo>
                    <a:pt x="224" y="672"/>
                  </a:lnTo>
                  <a:lnTo>
                    <a:pt x="176" y="720"/>
                  </a:lnTo>
                  <a:lnTo>
                    <a:pt x="176" y="672"/>
                  </a:lnTo>
                  <a:lnTo>
                    <a:pt x="176" y="624"/>
                  </a:lnTo>
                  <a:lnTo>
                    <a:pt x="176" y="576"/>
                  </a:lnTo>
                  <a:cubicBezTo>
                    <a:pt x="176" y="550"/>
                    <a:pt x="198" y="528"/>
                    <a:pt x="224" y="528"/>
                  </a:cubicBezTo>
                  <a:lnTo>
                    <a:pt x="240" y="528"/>
                  </a:lnTo>
                  <a:lnTo>
                    <a:pt x="192" y="576"/>
                  </a:lnTo>
                  <a:lnTo>
                    <a:pt x="192" y="512"/>
                  </a:lnTo>
                  <a:cubicBezTo>
                    <a:pt x="192" y="486"/>
                    <a:pt x="214" y="464"/>
                    <a:pt x="240" y="464"/>
                  </a:cubicBezTo>
                  <a:lnTo>
                    <a:pt x="256" y="464"/>
                  </a:lnTo>
                  <a:cubicBezTo>
                    <a:pt x="283" y="464"/>
                    <a:pt x="304" y="486"/>
                    <a:pt x="304" y="512"/>
                  </a:cubicBezTo>
                  <a:lnTo>
                    <a:pt x="304" y="576"/>
                  </a:lnTo>
                  <a:cubicBezTo>
                    <a:pt x="304" y="603"/>
                    <a:pt x="283" y="624"/>
                    <a:pt x="256" y="624"/>
                  </a:cubicBezTo>
                  <a:cubicBezTo>
                    <a:pt x="230" y="624"/>
                    <a:pt x="208" y="603"/>
                    <a:pt x="208" y="576"/>
                  </a:cubicBezTo>
                  <a:lnTo>
                    <a:pt x="208" y="512"/>
                  </a:lnTo>
                  <a:cubicBezTo>
                    <a:pt x="208" y="486"/>
                    <a:pt x="230" y="464"/>
                    <a:pt x="256" y="464"/>
                  </a:cubicBezTo>
                  <a:cubicBezTo>
                    <a:pt x="283" y="464"/>
                    <a:pt x="304" y="486"/>
                    <a:pt x="304" y="512"/>
                  </a:cubicBezTo>
                  <a:lnTo>
                    <a:pt x="304" y="576"/>
                  </a:lnTo>
                  <a:cubicBezTo>
                    <a:pt x="304" y="603"/>
                    <a:pt x="283" y="624"/>
                    <a:pt x="256" y="624"/>
                  </a:cubicBezTo>
                  <a:cubicBezTo>
                    <a:pt x="230" y="624"/>
                    <a:pt x="208" y="603"/>
                    <a:pt x="208" y="576"/>
                  </a:cubicBezTo>
                  <a:lnTo>
                    <a:pt x="208" y="512"/>
                  </a:lnTo>
                  <a:cubicBezTo>
                    <a:pt x="208" y="486"/>
                    <a:pt x="230" y="464"/>
                    <a:pt x="256" y="464"/>
                  </a:cubicBezTo>
                  <a:cubicBezTo>
                    <a:pt x="283" y="464"/>
                    <a:pt x="304" y="486"/>
                    <a:pt x="304" y="512"/>
                  </a:cubicBezTo>
                  <a:lnTo>
                    <a:pt x="304" y="576"/>
                  </a:lnTo>
                  <a:cubicBezTo>
                    <a:pt x="304" y="603"/>
                    <a:pt x="283" y="624"/>
                    <a:pt x="256" y="624"/>
                  </a:cubicBezTo>
                  <a:cubicBezTo>
                    <a:pt x="230" y="624"/>
                    <a:pt x="208" y="603"/>
                    <a:pt x="208" y="576"/>
                  </a:cubicBezTo>
                  <a:lnTo>
                    <a:pt x="208" y="512"/>
                  </a:lnTo>
                  <a:lnTo>
                    <a:pt x="208" y="464"/>
                  </a:lnTo>
                  <a:lnTo>
                    <a:pt x="208" y="416"/>
                  </a:lnTo>
                  <a:lnTo>
                    <a:pt x="208" y="368"/>
                  </a:lnTo>
                  <a:cubicBezTo>
                    <a:pt x="208" y="342"/>
                    <a:pt x="230" y="320"/>
                    <a:pt x="256" y="320"/>
                  </a:cubicBezTo>
                  <a:lnTo>
                    <a:pt x="272" y="320"/>
                  </a:lnTo>
                  <a:cubicBezTo>
                    <a:pt x="299" y="320"/>
                    <a:pt x="320" y="342"/>
                    <a:pt x="320" y="368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68"/>
                  </a:lnTo>
                  <a:cubicBezTo>
                    <a:pt x="224" y="342"/>
                    <a:pt x="246" y="320"/>
                    <a:pt x="272" y="320"/>
                  </a:cubicBezTo>
                  <a:cubicBezTo>
                    <a:pt x="299" y="320"/>
                    <a:pt x="320" y="342"/>
                    <a:pt x="320" y="368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68"/>
                  </a:lnTo>
                  <a:cubicBezTo>
                    <a:pt x="224" y="342"/>
                    <a:pt x="246" y="320"/>
                    <a:pt x="272" y="320"/>
                  </a:cubicBezTo>
                  <a:cubicBezTo>
                    <a:pt x="299" y="320"/>
                    <a:pt x="320" y="342"/>
                    <a:pt x="320" y="368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68"/>
                  </a:lnTo>
                  <a:cubicBezTo>
                    <a:pt x="224" y="342"/>
                    <a:pt x="246" y="320"/>
                    <a:pt x="272" y="320"/>
                  </a:cubicBezTo>
                  <a:cubicBezTo>
                    <a:pt x="299" y="320"/>
                    <a:pt x="320" y="342"/>
                    <a:pt x="320" y="368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68"/>
                  </a:lnTo>
                  <a:lnTo>
                    <a:pt x="224" y="320"/>
                  </a:lnTo>
                  <a:cubicBezTo>
                    <a:pt x="224" y="294"/>
                    <a:pt x="246" y="272"/>
                    <a:pt x="272" y="272"/>
                  </a:cubicBezTo>
                  <a:lnTo>
                    <a:pt x="288" y="272"/>
                  </a:lnTo>
                  <a:lnTo>
                    <a:pt x="240" y="320"/>
                  </a:lnTo>
                  <a:lnTo>
                    <a:pt x="240" y="256"/>
                  </a:lnTo>
                  <a:lnTo>
                    <a:pt x="240" y="208"/>
                  </a:lnTo>
                  <a:cubicBezTo>
                    <a:pt x="240" y="203"/>
                    <a:pt x="241" y="198"/>
                    <a:pt x="243" y="193"/>
                  </a:cubicBezTo>
                  <a:lnTo>
                    <a:pt x="259" y="145"/>
                  </a:lnTo>
                  <a:lnTo>
                    <a:pt x="256" y="160"/>
                  </a:lnTo>
                  <a:lnTo>
                    <a:pt x="256" y="112"/>
                  </a:lnTo>
                  <a:cubicBezTo>
                    <a:pt x="256" y="86"/>
                    <a:pt x="278" y="64"/>
                    <a:pt x="304" y="64"/>
                  </a:cubicBezTo>
                  <a:lnTo>
                    <a:pt x="320" y="64"/>
                  </a:lnTo>
                  <a:lnTo>
                    <a:pt x="272" y="112"/>
                  </a:ln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cubicBezTo>
                    <a:pt x="368" y="139"/>
                    <a:pt x="347" y="160"/>
                    <a:pt x="320" y="160"/>
                  </a:cubicBezTo>
                  <a:cubicBezTo>
                    <a:pt x="294" y="160"/>
                    <a:pt x="272" y="139"/>
                    <a:pt x="272" y="112"/>
                  </a:cubicBez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cubicBezTo>
                    <a:pt x="368" y="139"/>
                    <a:pt x="347" y="160"/>
                    <a:pt x="320" y="160"/>
                  </a:cubicBezTo>
                  <a:cubicBezTo>
                    <a:pt x="294" y="160"/>
                    <a:pt x="272" y="139"/>
                    <a:pt x="272" y="112"/>
                  </a:cubicBezTo>
                  <a:lnTo>
                    <a:pt x="272" y="48"/>
                  </a:lnTo>
                  <a:cubicBezTo>
                    <a:pt x="272" y="22"/>
                    <a:pt x="294" y="0"/>
                    <a:pt x="320" y="0"/>
                  </a:cubicBezTo>
                  <a:cubicBezTo>
                    <a:pt x="347" y="0"/>
                    <a:pt x="368" y="22"/>
                    <a:pt x="368" y="48"/>
                  </a:cubicBezTo>
                  <a:lnTo>
                    <a:pt x="368" y="112"/>
                  </a:lnTo>
                  <a:lnTo>
                    <a:pt x="368" y="160"/>
                  </a:lnTo>
                  <a:lnTo>
                    <a:pt x="368" y="208"/>
                  </a:lnTo>
                  <a:lnTo>
                    <a:pt x="368" y="256"/>
                  </a:lnTo>
                  <a:lnTo>
                    <a:pt x="320" y="208"/>
                  </a:lnTo>
                  <a:lnTo>
                    <a:pt x="336" y="208"/>
                  </a:lnTo>
                  <a:lnTo>
                    <a:pt x="288" y="256"/>
                  </a:ln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cubicBezTo>
                    <a:pt x="363" y="160"/>
                    <a:pt x="384" y="182"/>
                    <a:pt x="384" y="208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208"/>
                  </a:lnTo>
                  <a:cubicBezTo>
                    <a:pt x="288" y="182"/>
                    <a:pt x="310" y="160"/>
                    <a:pt x="336" y="160"/>
                  </a:cubicBezTo>
                  <a:lnTo>
                    <a:pt x="352" y="160"/>
                  </a:ln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cubicBezTo>
                    <a:pt x="304" y="182"/>
                    <a:pt x="326" y="160"/>
                    <a:pt x="352" y="160"/>
                  </a:cubicBezTo>
                  <a:cubicBezTo>
                    <a:pt x="379" y="160"/>
                    <a:pt x="400" y="182"/>
                    <a:pt x="400" y="208"/>
                  </a:cubicBezTo>
                  <a:lnTo>
                    <a:pt x="400" y="256"/>
                  </a:lnTo>
                  <a:lnTo>
                    <a:pt x="352" y="208"/>
                  </a:lnTo>
                  <a:lnTo>
                    <a:pt x="368" y="208"/>
                  </a:lnTo>
                  <a:lnTo>
                    <a:pt x="320" y="256"/>
                  </a:ln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lnTo>
                    <a:pt x="416" y="320"/>
                  </a:lnTo>
                  <a:lnTo>
                    <a:pt x="416" y="368"/>
                  </a:lnTo>
                  <a:lnTo>
                    <a:pt x="416" y="416"/>
                  </a:lnTo>
                  <a:cubicBezTo>
                    <a:pt x="416" y="443"/>
                    <a:pt x="395" y="464"/>
                    <a:pt x="368" y="464"/>
                  </a:cubicBezTo>
                  <a:cubicBezTo>
                    <a:pt x="342" y="464"/>
                    <a:pt x="320" y="443"/>
                    <a:pt x="320" y="416"/>
                  </a:cubicBezTo>
                  <a:lnTo>
                    <a:pt x="320" y="368"/>
                  </a:lnTo>
                  <a:lnTo>
                    <a:pt x="320" y="320"/>
                  </a:lnTo>
                  <a:lnTo>
                    <a:pt x="320" y="256"/>
                  </a:lnTo>
                  <a:cubicBezTo>
                    <a:pt x="320" y="230"/>
                    <a:pt x="342" y="208"/>
                    <a:pt x="368" y="208"/>
                  </a:cubicBezTo>
                  <a:lnTo>
                    <a:pt x="384" y="208"/>
                  </a:ln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lnTo>
                    <a:pt x="432" y="320"/>
                  </a:lnTo>
                  <a:lnTo>
                    <a:pt x="432" y="368"/>
                  </a:lnTo>
                  <a:lnTo>
                    <a:pt x="432" y="416"/>
                  </a:lnTo>
                  <a:lnTo>
                    <a:pt x="384" y="368"/>
                  </a:lnTo>
                  <a:lnTo>
                    <a:pt x="400" y="368"/>
                  </a:lnTo>
                  <a:cubicBezTo>
                    <a:pt x="427" y="368"/>
                    <a:pt x="448" y="390"/>
                    <a:pt x="448" y="416"/>
                  </a:cubicBezTo>
                  <a:lnTo>
                    <a:pt x="448" y="464"/>
                  </a:lnTo>
                  <a:lnTo>
                    <a:pt x="448" y="576"/>
                  </a:lnTo>
                  <a:lnTo>
                    <a:pt x="448" y="624"/>
                  </a:lnTo>
                  <a:lnTo>
                    <a:pt x="448" y="720"/>
                  </a:lnTo>
                  <a:lnTo>
                    <a:pt x="448" y="784"/>
                  </a:lnTo>
                  <a:lnTo>
                    <a:pt x="448" y="880"/>
                  </a:lnTo>
                  <a:lnTo>
                    <a:pt x="448" y="928"/>
                  </a:lnTo>
                  <a:lnTo>
                    <a:pt x="448" y="1040"/>
                  </a:lnTo>
                  <a:lnTo>
                    <a:pt x="448" y="1136"/>
                  </a:lnTo>
                  <a:lnTo>
                    <a:pt x="448" y="1184"/>
                  </a:lnTo>
                  <a:lnTo>
                    <a:pt x="448" y="1296"/>
                  </a:lnTo>
                  <a:lnTo>
                    <a:pt x="448" y="1344"/>
                  </a:lnTo>
                  <a:lnTo>
                    <a:pt x="448" y="1456"/>
                  </a:lnTo>
                  <a:lnTo>
                    <a:pt x="448" y="1504"/>
                  </a:lnTo>
                  <a:lnTo>
                    <a:pt x="448" y="1600"/>
                  </a:lnTo>
                  <a:lnTo>
                    <a:pt x="447" y="1589"/>
                  </a:lnTo>
                  <a:lnTo>
                    <a:pt x="463" y="1653"/>
                  </a:lnTo>
                  <a:cubicBezTo>
                    <a:pt x="464" y="1657"/>
                    <a:pt x="464" y="1661"/>
                    <a:pt x="464" y="1664"/>
                  </a:cubicBezTo>
                  <a:lnTo>
                    <a:pt x="464" y="1760"/>
                  </a:lnTo>
                  <a:lnTo>
                    <a:pt x="464" y="1808"/>
                  </a:lnTo>
                  <a:lnTo>
                    <a:pt x="464" y="1920"/>
                  </a:lnTo>
                  <a:lnTo>
                    <a:pt x="464" y="2016"/>
                  </a:lnTo>
                  <a:lnTo>
                    <a:pt x="464" y="2064"/>
                  </a:lnTo>
                  <a:lnTo>
                    <a:pt x="464" y="2176"/>
                  </a:lnTo>
                  <a:lnTo>
                    <a:pt x="464" y="2224"/>
                  </a:lnTo>
                  <a:lnTo>
                    <a:pt x="464" y="2336"/>
                  </a:lnTo>
                  <a:lnTo>
                    <a:pt x="464" y="2384"/>
                  </a:lnTo>
                  <a:lnTo>
                    <a:pt x="464" y="2480"/>
                  </a:lnTo>
                  <a:lnTo>
                    <a:pt x="464" y="2544"/>
                  </a:lnTo>
                  <a:lnTo>
                    <a:pt x="464" y="2640"/>
                  </a:lnTo>
                  <a:lnTo>
                    <a:pt x="464" y="2688"/>
                  </a:lnTo>
                  <a:lnTo>
                    <a:pt x="464" y="2800"/>
                  </a:lnTo>
                  <a:lnTo>
                    <a:pt x="464" y="2848"/>
                  </a:lnTo>
                  <a:lnTo>
                    <a:pt x="464" y="3008"/>
                  </a:lnTo>
                  <a:lnTo>
                    <a:pt x="464" y="3216"/>
                  </a:lnTo>
                  <a:lnTo>
                    <a:pt x="464" y="3408"/>
                  </a:lnTo>
                  <a:lnTo>
                    <a:pt x="464" y="3728"/>
                  </a:lnTo>
                  <a:lnTo>
                    <a:pt x="464" y="4032"/>
                  </a:lnTo>
                  <a:lnTo>
                    <a:pt x="464" y="4352"/>
                  </a:lnTo>
                  <a:lnTo>
                    <a:pt x="464" y="4656"/>
                  </a:lnTo>
                  <a:lnTo>
                    <a:pt x="464" y="4960"/>
                  </a:lnTo>
                  <a:lnTo>
                    <a:pt x="464" y="5232"/>
                  </a:lnTo>
                  <a:lnTo>
                    <a:pt x="464" y="5536"/>
                  </a:lnTo>
                  <a:lnTo>
                    <a:pt x="464" y="5792"/>
                  </a:lnTo>
                  <a:lnTo>
                    <a:pt x="464" y="6112"/>
                  </a:lnTo>
                  <a:lnTo>
                    <a:pt x="464" y="6368"/>
                  </a:lnTo>
                  <a:lnTo>
                    <a:pt x="480" y="6670"/>
                  </a:lnTo>
                  <a:lnTo>
                    <a:pt x="480" y="6928"/>
                  </a:lnTo>
                  <a:lnTo>
                    <a:pt x="480" y="7248"/>
                  </a:lnTo>
                  <a:lnTo>
                    <a:pt x="480" y="7552"/>
                  </a:lnTo>
                  <a:lnTo>
                    <a:pt x="480" y="7872"/>
                  </a:lnTo>
                  <a:lnTo>
                    <a:pt x="480" y="8176"/>
                  </a:lnTo>
                  <a:lnTo>
                    <a:pt x="480" y="8480"/>
                  </a:lnTo>
                  <a:cubicBezTo>
                    <a:pt x="480" y="8507"/>
                    <a:pt x="459" y="8528"/>
                    <a:pt x="432" y="8528"/>
                  </a:cubicBezTo>
                  <a:cubicBezTo>
                    <a:pt x="406" y="8528"/>
                    <a:pt x="384" y="8507"/>
                    <a:pt x="384" y="8480"/>
                  </a:cubicBezTo>
                  <a:lnTo>
                    <a:pt x="384" y="8176"/>
                  </a:lnTo>
                  <a:lnTo>
                    <a:pt x="384" y="7872"/>
                  </a:lnTo>
                  <a:lnTo>
                    <a:pt x="384" y="7552"/>
                  </a:lnTo>
                  <a:lnTo>
                    <a:pt x="384" y="7248"/>
                  </a:lnTo>
                  <a:lnTo>
                    <a:pt x="384" y="6928"/>
                  </a:lnTo>
                  <a:lnTo>
                    <a:pt x="385" y="6675"/>
                  </a:lnTo>
                  <a:lnTo>
                    <a:pt x="368" y="6368"/>
                  </a:lnTo>
                  <a:lnTo>
                    <a:pt x="368" y="6112"/>
                  </a:lnTo>
                  <a:lnTo>
                    <a:pt x="368" y="5792"/>
                  </a:lnTo>
                  <a:lnTo>
                    <a:pt x="368" y="5536"/>
                  </a:lnTo>
                  <a:lnTo>
                    <a:pt x="368" y="5232"/>
                  </a:lnTo>
                  <a:lnTo>
                    <a:pt x="368" y="4960"/>
                  </a:lnTo>
                  <a:lnTo>
                    <a:pt x="368" y="4656"/>
                  </a:lnTo>
                  <a:lnTo>
                    <a:pt x="368" y="4352"/>
                  </a:lnTo>
                  <a:lnTo>
                    <a:pt x="368" y="4032"/>
                  </a:lnTo>
                  <a:lnTo>
                    <a:pt x="368" y="3728"/>
                  </a:lnTo>
                  <a:lnTo>
                    <a:pt x="368" y="3408"/>
                  </a:lnTo>
                  <a:lnTo>
                    <a:pt x="368" y="3216"/>
                  </a:lnTo>
                  <a:lnTo>
                    <a:pt x="368" y="3008"/>
                  </a:lnTo>
                  <a:lnTo>
                    <a:pt x="368" y="2848"/>
                  </a:lnTo>
                  <a:lnTo>
                    <a:pt x="368" y="2800"/>
                  </a:lnTo>
                  <a:lnTo>
                    <a:pt x="368" y="2688"/>
                  </a:lnTo>
                  <a:lnTo>
                    <a:pt x="368" y="2640"/>
                  </a:lnTo>
                  <a:lnTo>
                    <a:pt x="368" y="2544"/>
                  </a:lnTo>
                  <a:lnTo>
                    <a:pt x="368" y="2480"/>
                  </a:lnTo>
                  <a:lnTo>
                    <a:pt x="368" y="2384"/>
                  </a:lnTo>
                  <a:lnTo>
                    <a:pt x="368" y="2336"/>
                  </a:lnTo>
                  <a:lnTo>
                    <a:pt x="368" y="2224"/>
                  </a:lnTo>
                  <a:lnTo>
                    <a:pt x="368" y="2176"/>
                  </a:lnTo>
                  <a:lnTo>
                    <a:pt x="368" y="2064"/>
                  </a:lnTo>
                  <a:lnTo>
                    <a:pt x="368" y="2016"/>
                  </a:lnTo>
                  <a:lnTo>
                    <a:pt x="368" y="1920"/>
                  </a:lnTo>
                  <a:lnTo>
                    <a:pt x="368" y="1808"/>
                  </a:lnTo>
                  <a:lnTo>
                    <a:pt x="368" y="1760"/>
                  </a:lnTo>
                  <a:lnTo>
                    <a:pt x="368" y="1664"/>
                  </a:lnTo>
                  <a:lnTo>
                    <a:pt x="370" y="1676"/>
                  </a:lnTo>
                  <a:lnTo>
                    <a:pt x="354" y="1612"/>
                  </a:lnTo>
                  <a:cubicBezTo>
                    <a:pt x="353" y="1608"/>
                    <a:pt x="352" y="1604"/>
                    <a:pt x="352" y="1600"/>
                  </a:cubicBezTo>
                  <a:lnTo>
                    <a:pt x="352" y="1504"/>
                  </a:lnTo>
                  <a:lnTo>
                    <a:pt x="352" y="1456"/>
                  </a:lnTo>
                  <a:lnTo>
                    <a:pt x="352" y="1344"/>
                  </a:lnTo>
                  <a:lnTo>
                    <a:pt x="352" y="1296"/>
                  </a:lnTo>
                  <a:lnTo>
                    <a:pt x="352" y="1184"/>
                  </a:lnTo>
                  <a:lnTo>
                    <a:pt x="352" y="1136"/>
                  </a:lnTo>
                  <a:lnTo>
                    <a:pt x="352" y="1040"/>
                  </a:lnTo>
                  <a:lnTo>
                    <a:pt x="352" y="928"/>
                  </a:lnTo>
                  <a:lnTo>
                    <a:pt x="352" y="880"/>
                  </a:lnTo>
                  <a:lnTo>
                    <a:pt x="352" y="784"/>
                  </a:lnTo>
                  <a:lnTo>
                    <a:pt x="352" y="720"/>
                  </a:lnTo>
                  <a:lnTo>
                    <a:pt x="352" y="624"/>
                  </a:lnTo>
                  <a:lnTo>
                    <a:pt x="352" y="576"/>
                  </a:lnTo>
                  <a:lnTo>
                    <a:pt x="352" y="464"/>
                  </a:lnTo>
                  <a:lnTo>
                    <a:pt x="352" y="416"/>
                  </a:lnTo>
                  <a:lnTo>
                    <a:pt x="400" y="464"/>
                  </a:lnTo>
                  <a:lnTo>
                    <a:pt x="384" y="464"/>
                  </a:lnTo>
                  <a:cubicBezTo>
                    <a:pt x="358" y="464"/>
                    <a:pt x="336" y="443"/>
                    <a:pt x="336" y="416"/>
                  </a:cubicBezTo>
                  <a:lnTo>
                    <a:pt x="336" y="368"/>
                  </a:lnTo>
                  <a:lnTo>
                    <a:pt x="336" y="320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lnTo>
                    <a:pt x="416" y="256"/>
                  </a:lnTo>
                  <a:lnTo>
                    <a:pt x="416" y="320"/>
                  </a:lnTo>
                  <a:lnTo>
                    <a:pt x="416" y="368"/>
                  </a:lnTo>
                  <a:lnTo>
                    <a:pt x="416" y="416"/>
                  </a:lnTo>
                  <a:lnTo>
                    <a:pt x="320" y="416"/>
                  </a:lnTo>
                  <a:lnTo>
                    <a:pt x="320" y="368"/>
                  </a:lnTo>
                  <a:lnTo>
                    <a:pt x="320" y="320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lnTo>
                    <a:pt x="352" y="304"/>
                  </a:lnTo>
                  <a:cubicBezTo>
                    <a:pt x="326" y="304"/>
                    <a:pt x="304" y="283"/>
                    <a:pt x="304" y="256"/>
                  </a:cubicBez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352" y="256"/>
                  </a:lnTo>
                  <a:lnTo>
                    <a:pt x="336" y="256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384" y="208"/>
                  </a:ln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lnTo>
                    <a:pt x="320" y="304"/>
                  </a:lnTo>
                  <a:cubicBezTo>
                    <a:pt x="294" y="304"/>
                    <a:pt x="272" y="283"/>
                    <a:pt x="272" y="256"/>
                  </a:cubicBezTo>
                  <a:lnTo>
                    <a:pt x="272" y="208"/>
                  </a:lnTo>
                  <a:lnTo>
                    <a:pt x="272" y="160"/>
                  </a:lnTo>
                  <a:lnTo>
                    <a:pt x="272" y="112"/>
                  </a:lnTo>
                  <a:lnTo>
                    <a:pt x="272" y="48"/>
                  </a:lnTo>
                  <a:lnTo>
                    <a:pt x="368" y="48"/>
                  </a:lnTo>
                  <a:lnTo>
                    <a:pt x="368" y="112"/>
                  </a:lnTo>
                  <a:lnTo>
                    <a:pt x="272" y="112"/>
                  </a:lnTo>
                  <a:lnTo>
                    <a:pt x="272" y="48"/>
                  </a:lnTo>
                  <a:lnTo>
                    <a:pt x="368" y="48"/>
                  </a:lnTo>
                  <a:lnTo>
                    <a:pt x="368" y="112"/>
                  </a:lnTo>
                  <a:lnTo>
                    <a:pt x="272" y="112"/>
                  </a:lnTo>
                  <a:lnTo>
                    <a:pt x="272" y="48"/>
                  </a:lnTo>
                  <a:lnTo>
                    <a:pt x="368" y="48"/>
                  </a:lnTo>
                  <a:lnTo>
                    <a:pt x="368" y="112"/>
                  </a:lnTo>
                  <a:cubicBezTo>
                    <a:pt x="368" y="139"/>
                    <a:pt x="347" y="160"/>
                    <a:pt x="320" y="160"/>
                  </a:cubicBezTo>
                  <a:lnTo>
                    <a:pt x="304" y="160"/>
                  </a:lnTo>
                  <a:lnTo>
                    <a:pt x="352" y="112"/>
                  </a:lnTo>
                  <a:lnTo>
                    <a:pt x="352" y="160"/>
                  </a:lnTo>
                  <a:cubicBezTo>
                    <a:pt x="352" y="166"/>
                    <a:pt x="352" y="171"/>
                    <a:pt x="350" y="176"/>
                  </a:cubicBezTo>
                  <a:lnTo>
                    <a:pt x="334" y="224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336" y="320"/>
                  </a:lnTo>
                  <a:cubicBezTo>
                    <a:pt x="336" y="347"/>
                    <a:pt x="315" y="368"/>
                    <a:pt x="288" y="368"/>
                  </a:cubicBezTo>
                  <a:lnTo>
                    <a:pt x="272" y="368"/>
                  </a:lnTo>
                  <a:lnTo>
                    <a:pt x="320" y="320"/>
                  </a:lnTo>
                  <a:lnTo>
                    <a:pt x="320" y="368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68"/>
                  </a:lnTo>
                  <a:lnTo>
                    <a:pt x="320" y="368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68"/>
                  </a:lnTo>
                  <a:lnTo>
                    <a:pt x="320" y="368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68"/>
                  </a:lnTo>
                  <a:lnTo>
                    <a:pt x="320" y="368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68"/>
                  </a:lnTo>
                  <a:lnTo>
                    <a:pt x="272" y="416"/>
                  </a:lnTo>
                  <a:lnTo>
                    <a:pt x="256" y="416"/>
                  </a:lnTo>
                  <a:lnTo>
                    <a:pt x="304" y="368"/>
                  </a:lnTo>
                  <a:lnTo>
                    <a:pt x="304" y="416"/>
                  </a:lnTo>
                  <a:lnTo>
                    <a:pt x="304" y="464"/>
                  </a:lnTo>
                  <a:lnTo>
                    <a:pt x="304" y="512"/>
                  </a:lnTo>
                  <a:lnTo>
                    <a:pt x="304" y="576"/>
                  </a:lnTo>
                  <a:lnTo>
                    <a:pt x="208" y="576"/>
                  </a:lnTo>
                  <a:lnTo>
                    <a:pt x="208" y="512"/>
                  </a:lnTo>
                  <a:lnTo>
                    <a:pt x="304" y="512"/>
                  </a:lnTo>
                  <a:lnTo>
                    <a:pt x="304" y="576"/>
                  </a:lnTo>
                  <a:lnTo>
                    <a:pt x="208" y="576"/>
                  </a:lnTo>
                  <a:lnTo>
                    <a:pt x="208" y="512"/>
                  </a:lnTo>
                  <a:lnTo>
                    <a:pt x="304" y="512"/>
                  </a:lnTo>
                  <a:lnTo>
                    <a:pt x="304" y="576"/>
                  </a:lnTo>
                  <a:lnTo>
                    <a:pt x="208" y="576"/>
                  </a:lnTo>
                  <a:lnTo>
                    <a:pt x="208" y="512"/>
                  </a:lnTo>
                  <a:lnTo>
                    <a:pt x="256" y="560"/>
                  </a:lnTo>
                  <a:lnTo>
                    <a:pt x="240" y="560"/>
                  </a:lnTo>
                  <a:lnTo>
                    <a:pt x="288" y="512"/>
                  </a:lnTo>
                  <a:lnTo>
                    <a:pt x="288" y="576"/>
                  </a:lnTo>
                  <a:cubicBezTo>
                    <a:pt x="288" y="603"/>
                    <a:pt x="267" y="624"/>
                    <a:pt x="240" y="624"/>
                  </a:cubicBezTo>
                  <a:lnTo>
                    <a:pt x="224" y="624"/>
                  </a:lnTo>
                  <a:lnTo>
                    <a:pt x="272" y="576"/>
                  </a:lnTo>
                  <a:lnTo>
                    <a:pt x="272" y="624"/>
                  </a:lnTo>
                  <a:lnTo>
                    <a:pt x="272" y="672"/>
                  </a:lnTo>
                  <a:lnTo>
                    <a:pt x="272" y="720"/>
                  </a:lnTo>
                  <a:cubicBezTo>
                    <a:pt x="272" y="747"/>
                    <a:pt x="251" y="768"/>
                    <a:pt x="224" y="768"/>
                  </a:cubicBezTo>
                  <a:lnTo>
                    <a:pt x="208" y="768"/>
                  </a:lnTo>
                  <a:lnTo>
                    <a:pt x="256" y="720"/>
                  </a:lnTo>
                  <a:lnTo>
                    <a:pt x="256" y="784"/>
                  </a:lnTo>
                  <a:lnTo>
                    <a:pt x="256" y="832"/>
                  </a:lnTo>
                  <a:lnTo>
                    <a:pt x="256" y="880"/>
                  </a:lnTo>
                  <a:cubicBezTo>
                    <a:pt x="256" y="907"/>
                    <a:pt x="235" y="928"/>
                    <a:pt x="208" y="928"/>
                  </a:cubicBezTo>
                  <a:lnTo>
                    <a:pt x="192" y="928"/>
                  </a:lnTo>
                  <a:lnTo>
                    <a:pt x="240" y="880"/>
                  </a:lnTo>
                  <a:lnTo>
                    <a:pt x="240" y="928"/>
                  </a:lnTo>
                  <a:lnTo>
                    <a:pt x="240" y="992"/>
                  </a:lnTo>
                  <a:lnTo>
                    <a:pt x="240" y="1040"/>
                  </a:lnTo>
                  <a:cubicBezTo>
                    <a:pt x="240" y="1067"/>
                    <a:pt x="219" y="1088"/>
                    <a:pt x="192" y="1088"/>
                  </a:cubicBezTo>
                  <a:lnTo>
                    <a:pt x="176" y="1088"/>
                  </a:lnTo>
                  <a:cubicBezTo>
                    <a:pt x="150" y="1088"/>
                    <a:pt x="128" y="1067"/>
                    <a:pt x="128" y="1040"/>
                  </a:cubicBezTo>
                  <a:lnTo>
                    <a:pt x="128" y="992"/>
                  </a:lnTo>
                  <a:lnTo>
                    <a:pt x="224" y="992"/>
                  </a:lnTo>
                  <a:lnTo>
                    <a:pt x="224" y="1040"/>
                  </a:lnTo>
                  <a:cubicBezTo>
                    <a:pt x="224" y="1067"/>
                    <a:pt x="203" y="1088"/>
                    <a:pt x="176" y="1088"/>
                  </a:cubicBezTo>
                  <a:lnTo>
                    <a:pt x="160" y="1088"/>
                  </a:lnTo>
                  <a:lnTo>
                    <a:pt x="208" y="1040"/>
                  </a:lnTo>
                  <a:lnTo>
                    <a:pt x="208" y="1088"/>
                  </a:lnTo>
                  <a:lnTo>
                    <a:pt x="208" y="1136"/>
                  </a:lnTo>
                  <a:lnTo>
                    <a:pt x="208" y="1184"/>
                  </a:lnTo>
                  <a:lnTo>
                    <a:pt x="112" y="1184"/>
                  </a:lnTo>
                  <a:lnTo>
                    <a:pt x="112" y="1136"/>
                  </a:lnTo>
                  <a:lnTo>
                    <a:pt x="208" y="1136"/>
                  </a:lnTo>
                  <a:lnTo>
                    <a:pt x="208" y="1184"/>
                  </a:lnTo>
                  <a:lnTo>
                    <a:pt x="208" y="1248"/>
                  </a:lnTo>
                  <a:lnTo>
                    <a:pt x="208" y="1296"/>
                  </a:lnTo>
                  <a:lnTo>
                    <a:pt x="208" y="1344"/>
                  </a:lnTo>
                  <a:cubicBezTo>
                    <a:pt x="208" y="1368"/>
                    <a:pt x="191" y="1388"/>
                    <a:pt x="168" y="1392"/>
                  </a:cubicBezTo>
                  <a:cubicBezTo>
                    <a:pt x="145" y="1396"/>
                    <a:pt x="122" y="1382"/>
                    <a:pt x="115" y="1360"/>
                  </a:cubicBezTo>
                  <a:lnTo>
                    <a:pt x="99" y="1312"/>
                  </a:lnTo>
                  <a:lnTo>
                    <a:pt x="192" y="1296"/>
                  </a:lnTo>
                  <a:lnTo>
                    <a:pt x="192" y="1344"/>
                  </a:lnTo>
                  <a:lnTo>
                    <a:pt x="96" y="1344"/>
                  </a:lnTo>
                  <a:lnTo>
                    <a:pt x="96" y="1296"/>
                  </a:lnTo>
                  <a:lnTo>
                    <a:pt x="192" y="1296"/>
                  </a:lnTo>
                  <a:lnTo>
                    <a:pt x="192" y="1344"/>
                  </a:lnTo>
                  <a:lnTo>
                    <a:pt x="192" y="1392"/>
                  </a:lnTo>
                  <a:lnTo>
                    <a:pt x="192" y="1456"/>
                  </a:lnTo>
                  <a:lnTo>
                    <a:pt x="192" y="1504"/>
                  </a:lnTo>
                  <a:cubicBezTo>
                    <a:pt x="192" y="1531"/>
                    <a:pt x="171" y="1552"/>
                    <a:pt x="144" y="1552"/>
                  </a:cubicBezTo>
                  <a:lnTo>
                    <a:pt x="128" y="1552"/>
                  </a:lnTo>
                  <a:cubicBezTo>
                    <a:pt x="102" y="1552"/>
                    <a:pt x="80" y="1531"/>
                    <a:pt x="80" y="1504"/>
                  </a:cubicBezTo>
                  <a:lnTo>
                    <a:pt x="80" y="1456"/>
                  </a:lnTo>
                  <a:lnTo>
                    <a:pt x="176" y="1456"/>
                  </a:lnTo>
                  <a:lnTo>
                    <a:pt x="176" y="1504"/>
                  </a:lnTo>
                  <a:lnTo>
                    <a:pt x="176" y="1552"/>
                  </a:lnTo>
                  <a:lnTo>
                    <a:pt x="176" y="1600"/>
                  </a:lnTo>
                  <a:lnTo>
                    <a:pt x="176" y="1664"/>
                  </a:lnTo>
                  <a:lnTo>
                    <a:pt x="80" y="1664"/>
                  </a:lnTo>
                  <a:lnTo>
                    <a:pt x="80" y="1600"/>
                  </a:lnTo>
                  <a:lnTo>
                    <a:pt x="175" y="1612"/>
                  </a:lnTo>
                  <a:lnTo>
                    <a:pt x="159" y="1676"/>
                  </a:lnTo>
                  <a:lnTo>
                    <a:pt x="160" y="1664"/>
                  </a:lnTo>
                  <a:lnTo>
                    <a:pt x="160" y="1712"/>
                  </a:lnTo>
                  <a:lnTo>
                    <a:pt x="160" y="1760"/>
                  </a:lnTo>
                  <a:lnTo>
                    <a:pt x="160" y="1808"/>
                  </a:lnTo>
                  <a:lnTo>
                    <a:pt x="160" y="1872"/>
                  </a:lnTo>
                  <a:lnTo>
                    <a:pt x="160" y="1920"/>
                  </a:lnTo>
                  <a:lnTo>
                    <a:pt x="160" y="1968"/>
                  </a:lnTo>
                  <a:lnTo>
                    <a:pt x="160" y="2016"/>
                  </a:lnTo>
                  <a:lnTo>
                    <a:pt x="160" y="2064"/>
                  </a:lnTo>
                  <a:lnTo>
                    <a:pt x="160" y="2128"/>
                  </a:lnTo>
                  <a:cubicBezTo>
                    <a:pt x="160" y="2155"/>
                    <a:pt x="139" y="2176"/>
                    <a:pt x="112" y="2176"/>
                  </a:cubicBezTo>
                  <a:lnTo>
                    <a:pt x="96" y="2176"/>
                  </a:lnTo>
                  <a:lnTo>
                    <a:pt x="144" y="2128"/>
                  </a:lnTo>
                  <a:lnTo>
                    <a:pt x="144" y="2176"/>
                  </a:lnTo>
                  <a:lnTo>
                    <a:pt x="144" y="2224"/>
                  </a:lnTo>
                  <a:lnTo>
                    <a:pt x="144" y="2272"/>
                  </a:lnTo>
                  <a:lnTo>
                    <a:pt x="144" y="2336"/>
                  </a:lnTo>
                  <a:lnTo>
                    <a:pt x="144" y="2384"/>
                  </a:lnTo>
                  <a:lnTo>
                    <a:pt x="144" y="2432"/>
                  </a:lnTo>
                  <a:lnTo>
                    <a:pt x="144" y="2480"/>
                  </a:lnTo>
                  <a:lnTo>
                    <a:pt x="144" y="2544"/>
                  </a:lnTo>
                  <a:lnTo>
                    <a:pt x="144" y="2592"/>
                  </a:lnTo>
                  <a:cubicBezTo>
                    <a:pt x="144" y="2619"/>
                    <a:pt x="123" y="2640"/>
                    <a:pt x="96" y="2640"/>
                  </a:cubicBezTo>
                  <a:lnTo>
                    <a:pt x="80" y="2640"/>
                  </a:lnTo>
                  <a:lnTo>
                    <a:pt x="128" y="2592"/>
                  </a:lnTo>
                  <a:lnTo>
                    <a:pt x="128" y="2640"/>
                  </a:lnTo>
                  <a:lnTo>
                    <a:pt x="128" y="2688"/>
                  </a:lnTo>
                  <a:lnTo>
                    <a:pt x="128" y="2736"/>
                  </a:lnTo>
                  <a:lnTo>
                    <a:pt x="128" y="2800"/>
                  </a:lnTo>
                  <a:lnTo>
                    <a:pt x="128" y="2848"/>
                  </a:lnTo>
                  <a:lnTo>
                    <a:pt x="128" y="2896"/>
                  </a:lnTo>
                  <a:lnTo>
                    <a:pt x="128" y="2944"/>
                  </a:lnTo>
                  <a:lnTo>
                    <a:pt x="32" y="2944"/>
                  </a:lnTo>
                  <a:lnTo>
                    <a:pt x="32" y="2896"/>
                  </a:lnTo>
                  <a:lnTo>
                    <a:pt x="80" y="2944"/>
                  </a:lnTo>
                  <a:lnTo>
                    <a:pt x="64" y="2944"/>
                  </a:lnTo>
                  <a:lnTo>
                    <a:pt x="112" y="2896"/>
                  </a:lnTo>
                  <a:lnTo>
                    <a:pt x="112" y="2944"/>
                  </a:lnTo>
                  <a:lnTo>
                    <a:pt x="112" y="3008"/>
                  </a:lnTo>
                  <a:lnTo>
                    <a:pt x="112" y="3056"/>
                  </a:lnTo>
                  <a:lnTo>
                    <a:pt x="112" y="3104"/>
                  </a:lnTo>
                  <a:lnTo>
                    <a:pt x="16" y="3104"/>
                  </a:lnTo>
                  <a:lnTo>
                    <a:pt x="16" y="3056"/>
                  </a:lnTo>
                  <a:lnTo>
                    <a:pt x="64" y="3104"/>
                  </a:lnTo>
                  <a:lnTo>
                    <a:pt x="48" y="3104"/>
                  </a:lnTo>
                  <a:lnTo>
                    <a:pt x="96" y="3056"/>
                  </a:lnTo>
                  <a:lnTo>
                    <a:pt x="96" y="3104"/>
                  </a:lnTo>
                  <a:lnTo>
                    <a:pt x="96" y="3152"/>
                  </a:lnTo>
                  <a:lnTo>
                    <a:pt x="96" y="3216"/>
                  </a:lnTo>
                  <a:lnTo>
                    <a:pt x="96" y="3264"/>
                  </a:lnTo>
                  <a:lnTo>
                    <a:pt x="0" y="3264"/>
                  </a:lnTo>
                  <a:lnTo>
                    <a:pt x="0" y="3216"/>
                  </a:lnTo>
                  <a:lnTo>
                    <a:pt x="96" y="3216"/>
                  </a:lnTo>
                  <a:lnTo>
                    <a:pt x="96" y="3264"/>
                  </a:lnTo>
                  <a:lnTo>
                    <a:pt x="96" y="3312"/>
                  </a:lnTo>
                  <a:cubicBezTo>
                    <a:pt x="96" y="3339"/>
                    <a:pt x="75" y="3360"/>
                    <a:pt x="48" y="3360"/>
                  </a:cubicBezTo>
                  <a:cubicBezTo>
                    <a:pt x="22" y="3360"/>
                    <a:pt x="0" y="3339"/>
                    <a:pt x="0" y="331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8" name="Freeform 70"/>
            <p:cNvSpPr>
              <a:spLocks/>
            </p:cNvSpPr>
            <p:nvPr/>
          </p:nvSpPr>
          <p:spPr bwMode="auto">
            <a:xfrm>
              <a:off x="4057739" y="4694035"/>
              <a:ext cx="31632" cy="811079"/>
            </a:xfrm>
            <a:custGeom>
              <a:avLst/>
              <a:gdLst>
                <a:gd name="T0" fmla="*/ 48 w 272"/>
                <a:gd name="T1" fmla="*/ 1192 h 4368"/>
                <a:gd name="T2" fmla="*/ 48 w 272"/>
                <a:gd name="T3" fmla="*/ 2096 h 4368"/>
                <a:gd name="T4" fmla="*/ 56 w 272"/>
                <a:gd name="T5" fmla="*/ 2408 h 4368"/>
                <a:gd name="T6" fmla="*/ 56 w 272"/>
                <a:gd name="T7" fmla="*/ 2792 h 4368"/>
                <a:gd name="T8" fmla="*/ 56 w 272"/>
                <a:gd name="T9" fmla="*/ 3256 h 4368"/>
                <a:gd name="T10" fmla="*/ 32 w 272"/>
                <a:gd name="T11" fmla="*/ 3520 h 4368"/>
                <a:gd name="T12" fmla="*/ 64 w 272"/>
                <a:gd name="T13" fmla="*/ 3728 h 4368"/>
                <a:gd name="T14" fmla="*/ 64 w 272"/>
                <a:gd name="T15" fmla="*/ 3984 h 4368"/>
                <a:gd name="T16" fmla="*/ 48 w 272"/>
                <a:gd name="T17" fmla="*/ 4144 h 4368"/>
                <a:gd name="T18" fmla="*/ 48 w 272"/>
                <a:gd name="T19" fmla="*/ 4112 h 4368"/>
                <a:gd name="T20" fmla="*/ 48 w 272"/>
                <a:gd name="T21" fmla="*/ 4144 h 4368"/>
                <a:gd name="T22" fmla="*/ 80 w 272"/>
                <a:gd name="T23" fmla="*/ 4240 h 4368"/>
                <a:gd name="T24" fmla="*/ 32 w 272"/>
                <a:gd name="T25" fmla="*/ 4216 h 4368"/>
                <a:gd name="T26" fmla="*/ 80 w 272"/>
                <a:gd name="T27" fmla="*/ 4240 h 4368"/>
                <a:gd name="T28" fmla="*/ 72 w 272"/>
                <a:gd name="T29" fmla="*/ 4264 h 4368"/>
                <a:gd name="T30" fmla="*/ 56 w 272"/>
                <a:gd name="T31" fmla="*/ 4216 h 4368"/>
                <a:gd name="T32" fmla="*/ 104 w 272"/>
                <a:gd name="T33" fmla="*/ 4240 h 4368"/>
                <a:gd name="T34" fmla="*/ 64 w 272"/>
                <a:gd name="T35" fmla="*/ 4240 h 4368"/>
                <a:gd name="T36" fmla="*/ 112 w 272"/>
                <a:gd name="T37" fmla="*/ 4216 h 4368"/>
                <a:gd name="T38" fmla="*/ 96 w 272"/>
                <a:gd name="T39" fmla="*/ 4264 h 4368"/>
                <a:gd name="T40" fmla="*/ 80 w 272"/>
                <a:gd name="T41" fmla="*/ 4216 h 4368"/>
                <a:gd name="T42" fmla="*/ 128 w 272"/>
                <a:gd name="T43" fmla="*/ 4240 h 4368"/>
                <a:gd name="T44" fmla="*/ 88 w 272"/>
                <a:gd name="T45" fmla="*/ 4240 h 4368"/>
                <a:gd name="T46" fmla="*/ 120 w 272"/>
                <a:gd name="T47" fmla="*/ 4192 h 4368"/>
                <a:gd name="T48" fmla="*/ 168 w 272"/>
                <a:gd name="T49" fmla="*/ 4296 h 4368"/>
                <a:gd name="T50" fmla="*/ 120 w 272"/>
                <a:gd name="T51" fmla="*/ 4216 h 4368"/>
                <a:gd name="T52" fmla="*/ 184 w 272"/>
                <a:gd name="T53" fmla="*/ 4216 h 4368"/>
                <a:gd name="T54" fmla="*/ 208 w 272"/>
                <a:gd name="T55" fmla="*/ 4192 h 4368"/>
                <a:gd name="T56" fmla="*/ 232 w 272"/>
                <a:gd name="T57" fmla="*/ 3960 h 4368"/>
                <a:gd name="T58" fmla="*/ 216 w 272"/>
                <a:gd name="T59" fmla="*/ 3800 h 4368"/>
                <a:gd name="T60" fmla="*/ 216 w 272"/>
                <a:gd name="T61" fmla="*/ 3568 h 4368"/>
                <a:gd name="T62" fmla="*/ 224 w 272"/>
                <a:gd name="T63" fmla="*/ 3416 h 4368"/>
                <a:gd name="T64" fmla="*/ 224 w 272"/>
                <a:gd name="T65" fmla="*/ 3184 h 4368"/>
                <a:gd name="T66" fmla="*/ 272 w 272"/>
                <a:gd name="T67" fmla="*/ 3152 h 4368"/>
                <a:gd name="T68" fmla="*/ 272 w 272"/>
                <a:gd name="T69" fmla="*/ 3392 h 4368"/>
                <a:gd name="T70" fmla="*/ 264 w 272"/>
                <a:gd name="T71" fmla="*/ 3544 h 4368"/>
                <a:gd name="T72" fmla="*/ 264 w 272"/>
                <a:gd name="T73" fmla="*/ 3776 h 4368"/>
                <a:gd name="T74" fmla="*/ 240 w 272"/>
                <a:gd name="T75" fmla="*/ 4008 h 4368"/>
                <a:gd name="T76" fmla="*/ 256 w 272"/>
                <a:gd name="T77" fmla="*/ 4168 h 4368"/>
                <a:gd name="T78" fmla="*/ 192 w 272"/>
                <a:gd name="T79" fmla="*/ 4264 h 4368"/>
                <a:gd name="T80" fmla="*/ 168 w 272"/>
                <a:gd name="T81" fmla="*/ 4216 h 4368"/>
                <a:gd name="T82" fmla="*/ 120 w 272"/>
                <a:gd name="T83" fmla="*/ 4272 h 4368"/>
                <a:gd name="T84" fmla="*/ 144 w 272"/>
                <a:gd name="T85" fmla="*/ 4216 h 4368"/>
                <a:gd name="T86" fmla="*/ 88 w 272"/>
                <a:gd name="T87" fmla="*/ 4216 h 4368"/>
                <a:gd name="T88" fmla="*/ 80 w 272"/>
                <a:gd name="T89" fmla="*/ 4240 h 4368"/>
                <a:gd name="T90" fmla="*/ 120 w 272"/>
                <a:gd name="T91" fmla="*/ 4240 h 4368"/>
                <a:gd name="T92" fmla="*/ 112 w 272"/>
                <a:gd name="T93" fmla="*/ 4216 h 4368"/>
                <a:gd name="T94" fmla="*/ 56 w 272"/>
                <a:gd name="T95" fmla="*/ 4216 h 4368"/>
                <a:gd name="T96" fmla="*/ 104 w 272"/>
                <a:gd name="T97" fmla="*/ 4216 h 4368"/>
                <a:gd name="T98" fmla="*/ 48 w 272"/>
                <a:gd name="T99" fmla="*/ 4216 h 4368"/>
                <a:gd name="T100" fmla="*/ 80 w 272"/>
                <a:gd name="T101" fmla="*/ 4240 h 4368"/>
                <a:gd name="T102" fmla="*/ 32 w 272"/>
                <a:gd name="T103" fmla="*/ 4240 h 4368"/>
                <a:gd name="T104" fmla="*/ 24 w 272"/>
                <a:gd name="T105" fmla="*/ 4168 h 4368"/>
                <a:gd name="T106" fmla="*/ 24 w 272"/>
                <a:gd name="T107" fmla="*/ 4136 h 4368"/>
                <a:gd name="T108" fmla="*/ 16 w 272"/>
                <a:gd name="T109" fmla="*/ 4064 h 4368"/>
                <a:gd name="T110" fmla="*/ 16 w 272"/>
                <a:gd name="T111" fmla="*/ 3800 h 4368"/>
                <a:gd name="T112" fmla="*/ 16 w 272"/>
                <a:gd name="T113" fmla="*/ 3568 h 4368"/>
                <a:gd name="T114" fmla="*/ 8 w 272"/>
                <a:gd name="T115" fmla="*/ 3360 h 4368"/>
                <a:gd name="T116" fmla="*/ 8 w 272"/>
                <a:gd name="T117" fmla="*/ 2976 h 4368"/>
                <a:gd name="T118" fmla="*/ 8 w 272"/>
                <a:gd name="T119" fmla="*/ 2560 h 4368"/>
                <a:gd name="T120" fmla="*/ 0 w 272"/>
                <a:gd name="T121" fmla="*/ 2200 h 4368"/>
                <a:gd name="T122" fmla="*/ 0 w 272"/>
                <a:gd name="T123" fmla="*/ 1632 h 4368"/>
                <a:gd name="T124" fmla="*/ 0 w 272"/>
                <a:gd name="T125" fmla="*/ 312 h 4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2" h="4368">
                  <a:moveTo>
                    <a:pt x="48" y="24"/>
                  </a:moveTo>
                  <a:lnTo>
                    <a:pt x="48" y="184"/>
                  </a:lnTo>
                  <a:lnTo>
                    <a:pt x="48" y="312"/>
                  </a:lnTo>
                  <a:lnTo>
                    <a:pt x="48" y="464"/>
                  </a:lnTo>
                  <a:lnTo>
                    <a:pt x="48" y="592"/>
                  </a:lnTo>
                  <a:lnTo>
                    <a:pt x="48" y="752"/>
                  </a:lnTo>
                  <a:lnTo>
                    <a:pt x="48" y="904"/>
                  </a:lnTo>
                  <a:lnTo>
                    <a:pt x="48" y="1032"/>
                  </a:lnTo>
                  <a:lnTo>
                    <a:pt x="48" y="1192"/>
                  </a:lnTo>
                  <a:lnTo>
                    <a:pt x="48" y="1344"/>
                  </a:lnTo>
                  <a:lnTo>
                    <a:pt x="48" y="1504"/>
                  </a:lnTo>
                  <a:lnTo>
                    <a:pt x="48" y="1632"/>
                  </a:lnTo>
                  <a:lnTo>
                    <a:pt x="48" y="1760"/>
                  </a:lnTo>
                  <a:lnTo>
                    <a:pt x="48" y="1864"/>
                  </a:lnTo>
                  <a:lnTo>
                    <a:pt x="48" y="1968"/>
                  </a:lnTo>
                  <a:lnTo>
                    <a:pt x="48" y="2040"/>
                  </a:lnTo>
                  <a:lnTo>
                    <a:pt x="48" y="2072"/>
                  </a:lnTo>
                  <a:lnTo>
                    <a:pt x="48" y="2096"/>
                  </a:lnTo>
                  <a:lnTo>
                    <a:pt x="48" y="2144"/>
                  </a:lnTo>
                  <a:lnTo>
                    <a:pt x="48" y="2176"/>
                  </a:lnTo>
                  <a:lnTo>
                    <a:pt x="48" y="2200"/>
                  </a:lnTo>
                  <a:lnTo>
                    <a:pt x="48" y="2248"/>
                  </a:lnTo>
                  <a:lnTo>
                    <a:pt x="48" y="2245"/>
                  </a:lnTo>
                  <a:lnTo>
                    <a:pt x="56" y="2301"/>
                  </a:lnTo>
                  <a:cubicBezTo>
                    <a:pt x="56" y="2302"/>
                    <a:pt x="56" y="2303"/>
                    <a:pt x="56" y="2304"/>
                  </a:cubicBezTo>
                  <a:lnTo>
                    <a:pt x="56" y="2352"/>
                  </a:lnTo>
                  <a:lnTo>
                    <a:pt x="56" y="2408"/>
                  </a:lnTo>
                  <a:lnTo>
                    <a:pt x="56" y="2456"/>
                  </a:lnTo>
                  <a:lnTo>
                    <a:pt x="56" y="2512"/>
                  </a:lnTo>
                  <a:lnTo>
                    <a:pt x="56" y="2560"/>
                  </a:lnTo>
                  <a:lnTo>
                    <a:pt x="56" y="2616"/>
                  </a:lnTo>
                  <a:lnTo>
                    <a:pt x="56" y="2640"/>
                  </a:lnTo>
                  <a:lnTo>
                    <a:pt x="56" y="2688"/>
                  </a:lnTo>
                  <a:lnTo>
                    <a:pt x="56" y="2720"/>
                  </a:lnTo>
                  <a:lnTo>
                    <a:pt x="56" y="2768"/>
                  </a:lnTo>
                  <a:lnTo>
                    <a:pt x="56" y="2792"/>
                  </a:lnTo>
                  <a:lnTo>
                    <a:pt x="56" y="2848"/>
                  </a:lnTo>
                  <a:lnTo>
                    <a:pt x="56" y="2896"/>
                  </a:lnTo>
                  <a:lnTo>
                    <a:pt x="56" y="2976"/>
                  </a:lnTo>
                  <a:lnTo>
                    <a:pt x="56" y="3024"/>
                  </a:lnTo>
                  <a:lnTo>
                    <a:pt x="56" y="3080"/>
                  </a:lnTo>
                  <a:lnTo>
                    <a:pt x="56" y="3128"/>
                  </a:lnTo>
                  <a:lnTo>
                    <a:pt x="56" y="3184"/>
                  </a:lnTo>
                  <a:lnTo>
                    <a:pt x="56" y="3208"/>
                  </a:lnTo>
                  <a:lnTo>
                    <a:pt x="56" y="3256"/>
                  </a:lnTo>
                  <a:lnTo>
                    <a:pt x="56" y="3288"/>
                  </a:lnTo>
                  <a:lnTo>
                    <a:pt x="56" y="3336"/>
                  </a:lnTo>
                  <a:lnTo>
                    <a:pt x="56" y="3360"/>
                  </a:lnTo>
                  <a:lnTo>
                    <a:pt x="56" y="3416"/>
                  </a:lnTo>
                  <a:lnTo>
                    <a:pt x="56" y="3440"/>
                  </a:lnTo>
                  <a:lnTo>
                    <a:pt x="56" y="3496"/>
                  </a:lnTo>
                  <a:lnTo>
                    <a:pt x="56" y="3520"/>
                  </a:lnTo>
                  <a:lnTo>
                    <a:pt x="56" y="3544"/>
                  </a:lnTo>
                  <a:lnTo>
                    <a:pt x="32" y="3520"/>
                  </a:lnTo>
                  <a:lnTo>
                    <a:pt x="40" y="3520"/>
                  </a:lnTo>
                  <a:cubicBezTo>
                    <a:pt x="54" y="3520"/>
                    <a:pt x="64" y="3531"/>
                    <a:pt x="64" y="3544"/>
                  </a:cubicBezTo>
                  <a:lnTo>
                    <a:pt x="64" y="3568"/>
                  </a:lnTo>
                  <a:lnTo>
                    <a:pt x="64" y="3592"/>
                  </a:lnTo>
                  <a:lnTo>
                    <a:pt x="64" y="3624"/>
                  </a:lnTo>
                  <a:lnTo>
                    <a:pt x="64" y="3648"/>
                  </a:lnTo>
                  <a:lnTo>
                    <a:pt x="64" y="3672"/>
                  </a:lnTo>
                  <a:lnTo>
                    <a:pt x="64" y="3696"/>
                  </a:lnTo>
                  <a:lnTo>
                    <a:pt x="64" y="3728"/>
                  </a:lnTo>
                  <a:lnTo>
                    <a:pt x="64" y="3752"/>
                  </a:lnTo>
                  <a:lnTo>
                    <a:pt x="64" y="3776"/>
                  </a:lnTo>
                  <a:lnTo>
                    <a:pt x="64" y="3800"/>
                  </a:lnTo>
                  <a:lnTo>
                    <a:pt x="64" y="3856"/>
                  </a:lnTo>
                  <a:lnTo>
                    <a:pt x="64" y="3880"/>
                  </a:lnTo>
                  <a:lnTo>
                    <a:pt x="64" y="3904"/>
                  </a:lnTo>
                  <a:lnTo>
                    <a:pt x="64" y="3928"/>
                  </a:lnTo>
                  <a:lnTo>
                    <a:pt x="64" y="3960"/>
                  </a:lnTo>
                  <a:lnTo>
                    <a:pt x="64" y="3984"/>
                  </a:lnTo>
                  <a:lnTo>
                    <a:pt x="64" y="4008"/>
                  </a:lnTo>
                  <a:lnTo>
                    <a:pt x="64" y="4032"/>
                  </a:lnTo>
                  <a:lnTo>
                    <a:pt x="64" y="4064"/>
                  </a:lnTo>
                  <a:lnTo>
                    <a:pt x="64" y="4088"/>
                  </a:lnTo>
                  <a:lnTo>
                    <a:pt x="64" y="4112"/>
                  </a:lnTo>
                  <a:lnTo>
                    <a:pt x="64" y="4136"/>
                  </a:lnTo>
                  <a:lnTo>
                    <a:pt x="64" y="4168"/>
                  </a:lnTo>
                  <a:lnTo>
                    <a:pt x="40" y="4144"/>
                  </a:lnTo>
                  <a:lnTo>
                    <a:pt x="48" y="4144"/>
                  </a:lnTo>
                  <a:lnTo>
                    <a:pt x="24" y="4168"/>
                  </a:lnTo>
                  <a:lnTo>
                    <a:pt x="24" y="4136"/>
                  </a:lnTo>
                  <a:cubicBezTo>
                    <a:pt x="24" y="4123"/>
                    <a:pt x="35" y="4112"/>
                    <a:pt x="48" y="4112"/>
                  </a:cubicBezTo>
                  <a:cubicBezTo>
                    <a:pt x="62" y="4112"/>
                    <a:pt x="72" y="4123"/>
                    <a:pt x="72" y="4136"/>
                  </a:cubicBezTo>
                  <a:lnTo>
                    <a:pt x="72" y="4168"/>
                  </a:lnTo>
                  <a:cubicBezTo>
                    <a:pt x="72" y="4182"/>
                    <a:pt x="62" y="4192"/>
                    <a:pt x="48" y="4192"/>
                  </a:cubicBezTo>
                  <a:cubicBezTo>
                    <a:pt x="35" y="4192"/>
                    <a:pt x="24" y="4182"/>
                    <a:pt x="24" y="4168"/>
                  </a:cubicBezTo>
                  <a:lnTo>
                    <a:pt x="24" y="4136"/>
                  </a:lnTo>
                  <a:cubicBezTo>
                    <a:pt x="24" y="4123"/>
                    <a:pt x="35" y="4112"/>
                    <a:pt x="48" y="4112"/>
                  </a:cubicBezTo>
                  <a:cubicBezTo>
                    <a:pt x="62" y="4112"/>
                    <a:pt x="72" y="4123"/>
                    <a:pt x="72" y="4136"/>
                  </a:cubicBezTo>
                  <a:lnTo>
                    <a:pt x="72" y="4168"/>
                  </a:lnTo>
                  <a:cubicBezTo>
                    <a:pt x="72" y="4182"/>
                    <a:pt x="62" y="4192"/>
                    <a:pt x="48" y="4192"/>
                  </a:cubicBezTo>
                  <a:cubicBezTo>
                    <a:pt x="35" y="4192"/>
                    <a:pt x="24" y="4182"/>
                    <a:pt x="24" y="4168"/>
                  </a:cubicBezTo>
                  <a:lnTo>
                    <a:pt x="24" y="4136"/>
                  </a:lnTo>
                  <a:cubicBezTo>
                    <a:pt x="24" y="4123"/>
                    <a:pt x="35" y="4112"/>
                    <a:pt x="48" y="4112"/>
                  </a:cubicBezTo>
                  <a:cubicBezTo>
                    <a:pt x="62" y="4112"/>
                    <a:pt x="72" y="4123"/>
                    <a:pt x="72" y="4136"/>
                  </a:cubicBezTo>
                  <a:lnTo>
                    <a:pt x="72" y="4168"/>
                  </a:lnTo>
                  <a:lnTo>
                    <a:pt x="48" y="4144"/>
                  </a:lnTo>
                  <a:lnTo>
                    <a:pt x="56" y="4144"/>
                  </a:lnTo>
                  <a:lnTo>
                    <a:pt x="32" y="4168"/>
                  </a:lnTo>
                  <a:lnTo>
                    <a:pt x="32" y="4136"/>
                  </a:lnTo>
                  <a:cubicBezTo>
                    <a:pt x="32" y="4123"/>
                    <a:pt x="43" y="4112"/>
                    <a:pt x="56" y="4112"/>
                  </a:cubicBezTo>
                  <a:cubicBezTo>
                    <a:pt x="70" y="4112"/>
                    <a:pt x="80" y="4123"/>
                    <a:pt x="80" y="4136"/>
                  </a:cubicBezTo>
                  <a:lnTo>
                    <a:pt x="80" y="4168"/>
                  </a:lnTo>
                  <a:lnTo>
                    <a:pt x="80" y="4192"/>
                  </a:lnTo>
                  <a:lnTo>
                    <a:pt x="80" y="4216"/>
                  </a:lnTo>
                  <a:lnTo>
                    <a:pt x="80" y="4240"/>
                  </a:lnTo>
                  <a:cubicBezTo>
                    <a:pt x="80" y="4254"/>
                    <a:pt x="70" y="4264"/>
                    <a:pt x="56" y="4264"/>
                  </a:cubicBezTo>
                  <a:cubicBezTo>
                    <a:pt x="43" y="4264"/>
                    <a:pt x="32" y="4254"/>
                    <a:pt x="32" y="4240"/>
                  </a:cubicBezTo>
                  <a:lnTo>
                    <a:pt x="32" y="4216"/>
                  </a:lnTo>
                  <a:cubicBezTo>
                    <a:pt x="32" y="4203"/>
                    <a:pt x="43" y="4192"/>
                    <a:pt x="56" y="4192"/>
                  </a:cubicBezTo>
                  <a:cubicBezTo>
                    <a:pt x="70" y="4192"/>
                    <a:pt x="80" y="4203"/>
                    <a:pt x="80" y="4216"/>
                  </a:cubicBezTo>
                  <a:lnTo>
                    <a:pt x="80" y="4240"/>
                  </a:lnTo>
                  <a:cubicBezTo>
                    <a:pt x="80" y="4254"/>
                    <a:pt x="70" y="4264"/>
                    <a:pt x="56" y="4264"/>
                  </a:cubicBezTo>
                  <a:cubicBezTo>
                    <a:pt x="43" y="4264"/>
                    <a:pt x="32" y="4254"/>
                    <a:pt x="32" y="4240"/>
                  </a:cubicBezTo>
                  <a:lnTo>
                    <a:pt x="32" y="4216"/>
                  </a:lnTo>
                  <a:cubicBezTo>
                    <a:pt x="32" y="4203"/>
                    <a:pt x="43" y="4192"/>
                    <a:pt x="56" y="4192"/>
                  </a:cubicBezTo>
                  <a:cubicBezTo>
                    <a:pt x="70" y="4192"/>
                    <a:pt x="80" y="4203"/>
                    <a:pt x="80" y="4216"/>
                  </a:cubicBezTo>
                  <a:lnTo>
                    <a:pt x="80" y="4240"/>
                  </a:lnTo>
                  <a:cubicBezTo>
                    <a:pt x="80" y="4254"/>
                    <a:pt x="70" y="4264"/>
                    <a:pt x="56" y="4264"/>
                  </a:cubicBezTo>
                  <a:cubicBezTo>
                    <a:pt x="43" y="4264"/>
                    <a:pt x="32" y="4254"/>
                    <a:pt x="32" y="4240"/>
                  </a:cubicBezTo>
                  <a:lnTo>
                    <a:pt x="32" y="4216"/>
                  </a:lnTo>
                  <a:cubicBezTo>
                    <a:pt x="32" y="4203"/>
                    <a:pt x="43" y="4192"/>
                    <a:pt x="56" y="4192"/>
                  </a:cubicBezTo>
                  <a:cubicBezTo>
                    <a:pt x="70" y="4192"/>
                    <a:pt x="80" y="4203"/>
                    <a:pt x="80" y="4216"/>
                  </a:cubicBezTo>
                  <a:lnTo>
                    <a:pt x="80" y="4240"/>
                  </a:lnTo>
                  <a:lnTo>
                    <a:pt x="56" y="4216"/>
                  </a:lnTo>
                  <a:lnTo>
                    <a:pt x="64" y="4216"/>
                  </a:lnTo>
                  <a:lnTo>
                    <a:pt x="72" y="4216"/>
                  </a:lnTo>
                  <a:lnTo>
                    <a:pt x="48" y="4240"/>
                  </a:lnTo>
                  <a:lnTo>
                    <a:pt x="48" y="4216"/>
                  </a:lnTo>
                  <a:cubicBezTo>
                    <a:pt x="48" y="4203"/>
                    <a:pt x="59" y="4192"/>
                    <a:pt x="72" y="4192"/>
                  </a:cubicBezTo>
                  <a:cubicBezTo>
                    <a:pt x="86" y="4192"/>
                    <a:pt x="96" y="4203"/>
                    <a:pt x="96" y="4216"/>
                  </a:cubicBezTo>
                  <a:lnTo>
                    <a:pt x="96" y="4240"/>
                  </a:lnTo>
                  <a:cubicBezTo>
                    <a:pt x="96" y="4254"/>
                    <a:pt x="86" y="4264"/>
                    <a:pt x="72" y="4264"/>
                  </a:cubicBezTo>
                  <a:cubicBezTo>
                    <a:pt x="59" y="4264"/>
                    <a:pt x="48" y="4254"/>
                    <a:pt x="48" y="4240"/>
                  </a:cubicBezTo>
                  <a:lnTo>
                    <a:pt x="48" y="4216"/>
                  </a:lnTo>
                  <a:cubicBezTo>
                    <a:pt x="48" y="4203"/>
                    <a:pt x="59" y="4192"/>
                    <a:pt x="72" y="4192"/>
                  </a:cubicBezTo>
                  <a:cubicBezTo>
                    <a:pt x="86" y="4192"/>
                    <a:pt x="96" y="4203"/>
                    <a:pt x="96" y="4216"/>
                  </a:cubicBezTo>
                  <a:lnTo>
                    <a:pt x="96" y="4240"/>
                  </a:lnTo>
                  <a:lnTo>
                    <a:pt x="72" y="4216"/>
                  </a:lnTo>
                  <a:lnTo>
                    <a:pt x="80" y="4216"/>
                  </a:lnTo>
                  <a:lnTo>
                    <a:pt x="56" y="4240"/>
                  </a:lnTo>
                  <a:lnTo>
                    <a:pt x="56" y="4216"/>
                  </a:lnTo>
                  <a:cubicBezTo>
                    <a:pt x="56" y="4203"/>
                    <a:pt x="67" y="4192"/>
                    <a:pt x="80" y="4192"/>
                  </a:cubicBezTo>
                  <a:cubicBezTo>
                    <a:pt x="94" y="4192"/>
                    <a:pt x="104" y="4203"/>
                    <a:pt x="104" y="4216"/>
                  </a:cubicBezTo>
                  <a:lnTo>
                    <a:pt x="104" y="4240"/>
                  </a:lnTo>
                  <a:cubicBezTo>
                    <a:pt x="104" y="4254"/>
                    <a:pt x="94" y="4264"/>
                    <a:pt x="80" y="4264"/>
                  </a:cubicBezTo>
                  <a:cubicBezTo>
                    <a:pt x="67" y="4264"/>
                    <a:pt x="56" y="4254"/>
                    <a:pt x="56" y="4240"/>
                  </a:cubicBezTo>
                  <a:lnTo>
                    <a:pt x="56" y="4216"/>
                  </a:lnTo>
                  <a:cubicBezTo>
                    <a:pt x="56" y="4203"/>
                    <a:pt x="67" y="4192"/>
                    <a:pt x="80" y="4192"/>
                  </a:cubicBezTo>
                  <a:cubicBezTo>
                    <a:pt x="94" y="4192"/>
                    <a:pt x="104" y="4203"/>
                    <a:pt x="104" y="4216"/>
                  </a:cubicBezTo>
                  <a:lnTo>
                    <a:pt x="104" y="4240"/>
                  </a:lnTo>
                  <a:cubicBezTo>
                    <a:pt x="104" y="4254"/>
                    <a:pt x="94" y="4264"/>
                    <a:pt x="80" y="4264"/>
                  </a:cubicBezTo>
                  <a:cubicBezTo>
                    <a:pt x="67" y="4264"/>
                    <a:pt x="56" y="4254"/>
                    <a:pt x="56" y="4240"/>
                  </a:cubicBezTo>
                  <a:lnTo>
                    <a:pt x="56" y="4216"/>
                  </a:lnTo>
                  <a:cubicBezTo>
                    <a:pt x="56" y="4203"/>
                    <a:pt x="67" y="4192"/>
                    <a:pt x="80" y="4192"/>
                  </a:cubicBezTo>
                  <a:cubicBezTo>
                    <a:pt x="94" y="4192"/>
                    <a:pt x="104" y="4203"/>
                    <a:pt x="104" y="4216"/>
                  </a:cubicBezTo>
                  <a:lnTo>
                    <a:pt x="104" y="4240"/>
                  </a:lnTo>
                  <a:lnTo>
                    <a:pt x="80" y="4216"/>
                  </a:lnTo>
                  <a:lnTo>
                    <a:pt x="88" y="4216"/>
                  </a:lnTo>
                  <a:lnTo>
                    <a:pt x="64" y="4240"/>
                  </a:lnTo>
                  <a:lnTo>
                    <a:pt x="64" y="4216"/>
                  </a:lnTo>
                  <a:cubicBezTo>
                    <a:pt x="64" y="4203"/>
                    <a:pt x="75" y="4192"/>
                    <a:pt x="88" y="4192"/>
                  </a:cubicBezTo>
                  <a:cubicBezTo>
                    <a:pt x="102" y="4192"/>
                    <a:pt x="112" y="4203"/>
                    <a:pt x="112" y="4216"/>
                  </a:cubicBezTo>
                  <a:lnTo>
                    <a:pt x="112" y="4240"/>
                  </a:lnTo>
                  <a:cubicBezTo>
                    <a:pt x="112" y="4254"/>
                    <a:pt x="102" y="4264"/>
                    <a:pt x="88" y="4264"/>
                  </a:cubicBezTo>
                  <a:cubicBezTo>
                    <a:pt x="75" y="4264"/>
                    <a:pt x="64" y="4254"/>
                    <a:pt x="64" y="4240"/>
                  </a:cubicBezTo>
                  <a:lnTo>
                    <a:pt x="64" y="4216"/>
                  </a:lnTo>
                  <a:cubicBezTo>
                    <a:pt x="64" y="4203"/>
                    <a:pt x="75" y="4192"/>
                    <a:pt x="88" y="4192"/>
                  </a:cubicBezTo>
                  <a:cubicBezTo>
                    <a:pt x="102" y="4192"/>
                    <a:pt x="112" y="4203"/>
                    <a:pt x="112" y="4216"/>
                  </a:cubicBezTo>
                  <a:lnTo>
                    <a:pt x="112" y="4240"/>
                  </a:lnTo>
                  <a:lnTo>
                    <a:pt x="88" y="4216"/>
                  </a:lnTo>
                  <a:lnTo>
                    <a:pt x="96" y="4216"/>
                  </a:lnTo>
                  <a:lnTo>
                    <a:pt x="72" y="4240"/>
                  </a:lnTo>
                  <a:lnTo>
                    <a:pt x="72" y="4216"/>
                  </a:lnTo>
                  <a:cubicBezTo>
                    <a:pt x="72" y="4203"/>
                    <a:pt x="83" y="4192"/>
                    <a:pt x="96" y="4192"/>
                  </a:cubicBezTo>
                  <a:cubicBezTo>
                    <a:pt x="110" y="4192"/>
                    <a:pt x="120" y="4203"/>
                    <a:pt x="120" y="4216"/>
                  </a:cubicBezTo>
                  <a:lnTo>
                    <a:pt x="120" y="4240"/>
                  </a:lnTo>
                  <a:cubicBezTo>
                    <a:pt x="120" y="4254"/>
                    <a:pt x="110" y="4264"/>
                    <a:pt x="96" y="4264"/>
                  </a:cubicBezTo>
                  <a:cubicBezTo>
                    <a:pt x="83" y="4264"/>
                    <a:pt x="72" y="4254"/>
                    <a:pt x="72" y="4240"/>
                  </a:cubicBezTo>
                  <a:lnTo>
                    <a:pt x="72" y="4216"/>
                  </a:lnTo>
                  <a:cubicBezTo>
                    <a:pt x="72" y="4203"/>
                    <a:pt x="83" y="4192"/>
                    <a:pt x="96" y="4192"/>
                  </a:cubicBezTo>
                  <a:cubicBezTo>
                    <a:pt x="110" y="4192"/>
                    <a:pt x="120" y="4203"/>
                    <a:pt x="120" y="4216"/>
                  </a:cubicBezTo>
                  <a:lnTo>
                    <a:pt x="120" y="4240"/>
                  </a:lnTo>
                  <a:lnTo>
                    <a:pt x="96" y="4216"/>
                  </a:lnTo>
                  <a:lnTo>
                    <a:pt x="104" y="4216"/>
                  </a:lnTo>
                  <a:lnTo>
                    <a:pt x="80" y="4240"/>
                  </a:lnTo>
                  <a:lnTo>
                    <a:pt x="80" y="4216"/>
                  </a:lnTo>
                  <a:cubicBezTo>
                    <a:pt x="80" y="4203"/>
                    <a:pt x="91" y="4192"/>
                    <a:pt x="104" y="4192"/>
                  </a:cubicBezTo>
                  <a:cubicBezTo>
                    <a:pt x="118" y="4192"/>
                    <a:pt x="128" y="4203"/>
                    <a:pt x="128" y="4216"/>
                  </a:cubicBezTo>
                  <a:lnTo>
                    <a:pt x="128" y="4240"/>
                  </a:lnTo>
                  <a:cubicBezTo>
                    <a:pt x="128" y="4254"/>
                    <a:pt x="118" y="4264"/>
                    <a:pt x="104" y="4264"/>
                  </a:cubicBezTo>
                  <a:cubicBezTo>
                    <a:pt x="91" y="4264"/>
                    <a:pt x="80" y="4254"/>
                    <a:pt x="80" y="4240"/>
                  </a:cubicBezTo>
                  <a:lnTo>
                    <a:pt x="80" y="4216"/>
                  </a:lnTo>
                  <a:cubicBezTo>
                    <a:pt x="80" y="4203"/>
                    <a:pt x="91" y="4192"/>
                    <a:pt x="104" y="4192"/>
                  </a:cubicBezTo>
                  <a:cubicBezTo>
                    <a:pt x="118" y="4192"/>
                    <a:pt x="128" y="4203"/>
                    <a:pt x="128" y="4216"/>
                  </a:cubicBezTo>
                  <a:lnTo>
                    <a:pt x="128" y="4240"/>
                  </a:lnTo>
                  <a:lnTo>
                    <a:pt x="104" y="4216"/>
                  </a:lnTo>
                  <a:lnTo>
                    <a:pt x="112" y="4216"/>
                  </a:lnTo>
                  <a:lnTo>
                    <a:pt x="88" y="4240"/>
                  </a:lnTo>
                  <a:lnTo>
                    <a:pt x="88" y="4216"/>
                  </a:lnTo>
                  <a:cubicBezTo>
                    <a:pt x="88" y="4203"/>
                    <a:pt x="99" y="4192"/>
                    <a:pt x="112" y="4192"/>
                  </a:cubicBezTo>
                  <a:cubicBezTo>
                    <a:pt x="126" y="4192"/>
                    <a:pt x="136" y="4203"/>
                    <a:pt x="136" y="4216"/>
                  </a:cubicBezTo>
                  <a:lnTo>
                    <a:pt x="136" y="4240"/>
                  </a:lnTo>
                  <a:cubicBezTo>
                    <a:pt x="136" y="4254"/>
                    <a:pt x="126" y="4264"/>
                    <a:pt x="112" y="4264"/>
                  </a:cubicBezTo>
                  <a:cubicBezTo>
                    <a:pt x="99" y="4264"/>
                    <a:pt x="88" y="4254"/>
                    <a:pt x="88" y="4240"/>
                  </a:cubicBezTo>
                  <a:lnTo>
                    <a:pt x="88" y="4216"/>
                  </a:lnTo>
                  <a:cubicBezTo>
                    <a:pt x="88" y="4203"/>
                    <a:pt x="99" y="4192"/>
                    <a:pt x="112" y="4192"/>
                  </a:cubicBezTo>
                  <a:cubicBezTo>
                    <a:pt x="126" y="4192"/>
                    <a:pt x="136" y="4203"/>
                    <a:pt x="136" y="4216"/>
                  </a:cubicBezTo>
                  <a:lnTo>
                    <a:pt x="136" y="4240"/>
                  </a:lnTo>
                  <a:lnTo>
                    <a:pt x="112" y="4216"/>
                  </a:lnTo>
                  <a:lnTo>
                    <a:pt x="120" y="4216"/>
                  </a:lnTo>
                  <a:lnTo>
                    <a:pt x="96" y="4240"/>
                  </a:lnTo>
                  <a:lnTo>
                    <a:pt x="96" y="4216"/>
                  </a:lnTo>
                  <a:cubicBezTo>
                    <a:pt x="96" y="4203"/>
                    <a:pt x="107" y="4192"/>
                    <a:pt x="120" y="4192"/>
                  </a:cubicBezTo>
                  <a:lnTo>
                    <a:pt x="128" y="4192"/>
                  </a:lnTo>
                  <a:cubicBezTo>
                    <a:pt x="142" y="4192"/>
                    <a:pt x="152" y="4203"/>
                    <a:pt x="152" y="4216"/>
                  </a:cubicBezTo>
                  <a:lnTo>
                    <a:pt x="152" y="4240"/>
                  </a:lnTo>
                  <a:lnTo>
                    <a:pt x="128" y="4216"/>
                  </a:lnTo>
                  <a:lnTo>
                    <a:pt x="136" y="4216"/>
                  </a:lnTo>
                  <a:lnTo>
                    <a:pt x="144" y="4216"/>
                  </a:lnTo>
                  <a:cubicBezTo>
                    <a:pt x="158" y="4216"/>
                    <a:pt x="168" y="4227"/>
                    <a:pt x="168" y="4240"/>
                  </a:cubicBezTo>
                  <a:lnTo>
                    <a:pt x="168" y="4272"/>
                  </a:lnTo>
                  <a:lnTo>
                    <a:pt x="168" y="4296"/>
                  </a:lnTo>
                  <a:lnTo>
                    <a:pt x="168" y="4320"/>
                  </a:lnTo>
                  <a:lnTo>
                    <a:pt x="168" y="4344"/>
                  </a:lnTo>
                  <a:cubicBezTo>
                    <a:pt x="168" y="4358"/>
                    <a:pt x="158" y="4368"/>
                    <a:pt x="144" y="4368"/>
                  </a:cubicBezTo>
                  <a:cubicBezTo>
                    <a:pt x="131" y="4368"/>
                    <a:pt x="120" y="4358"/>
                    <a:pt x="120" y="4344"/>
                  </a:cubicBezTo>
                  <a:lnTo>
                    <a:pt x="120" y="4320"/>
                  </a:lnTo>
                  <a:lnTo>
                    <a:pt x="120" y="4296"/>
                  </a:lnTo>
                  <a:lnTo>
                    <a:pt x="120" y="4272"/>
                  </a:lnTo>
                  <a:lnTo>
                    <a:pt x="120" y="4240"/>
                  </a:lnTo>
                  <a:lnTo>
                    <a:pt x="120" y="4216"/>
                  </a:lnTo>
                  <a:cubicBezTo>
                    <a:pt x="120" y="4203"/>
                    <a:pt x="131" y="4192"/>
                    <a:pt x="144" y="4192"/>
                  </a:cubicBezTo>
                  <a:cubicBezTo>
                    <a:pt x="158" y="4192"/>
                    <a:pt x="168" y="4203"/>
                    <a:pt x="168" y="4216"/>
                  </a:cubicBezTo>
                  <a:lnTo>
                    <a:pt x="168" y="4240"/>
                  </a:lnTo>
                  <a:lnTo>
                    <a:pt x="144" y="4216"/>
                  </a:lnTo>
                  <a:lnTo>
                    <a:pt x="152" y="4216"/>
                  </a:lnTo>
                  <a:lnTo>
                    <a:pt x="160" y="4216"/>
                  </a:lnTo>
                  <a:lnTo>
                    <a:pt x="168" y="4216"/>
                  </a:lnTo>
                  <a:lnTo>
                    <a:pt x="176" y="4216"/>
                  </a:lnTo>
                  <a:lnTo>
                    <a:pt x="184" y="4216"/>
                  </a:lnTo>
                  <a:lnTo>
                    <a:pt x="192" y="4216"/>
                  </a:lnTo>
                  <a:lnTo>
                    <a:pt x="200" y="4216"/>
                  </a:lnTo>
                  <a:lnTo>
                    <a:pt x="208" y="4216"/>
                  </a:lnTo>
                  <a:lnTo>
                    <a:pt x="216" y="4216"/>
                  </a:lnTo>
                  <a:lnTo>
                    <a:pt x="224" y="4216"/>
                  </a:lnTo>
                  <a:lnTo>
                    <a:pt x="232" y="4216"/>
                  </a:lnTo>
                  <a:lnTo>
                    <a:pt x="208" y="4240"/>
                  </a:lnTo>
                  <a:lnTo>
                    <a:pt x="208" y="4216"/>
                  </a:lnTo>
                  <a:lnTo>
                    <a:pt x="208" y="4192"/>
                  </a:lnTo>
                  <a:lnTo>
                    <a:pt x="208" y="4168"/>
                  </a:lnTo>
                  <a:lnTo>
                    <a:pt x="208" y="4136"/>
                  </a:lnTo>
                  <a:lnTo>
                    <a:pt x="208" y="4112"/>
                  </a:lnTo>
                  <a:lnTo>
                    <a:pt x="208" y="4088"/>
                  </a:lnTo>
                  <a:lnTo>
                    <a:pt x="208" y="4064"/>
                  </a:lnTo>
                  <a:lnTo>
                    <a:pt x="208" y="4032"/>
                  </a:lnTo>
                  <a:lnTo>
                    <a:pt x="208" y="4008"/>
                  </a:lnTo>
                  <a:lnTo>
                    <a:pt x="208" y="3984"/>
                  </a:lnTo>
                  <a:cubicBezTo>
                    <a:pt x="208" y="3971"/>
                    <a:pt x="219" y="3960"/>
                    <a:pt x="232" y="3960"/>
                  </a:cubicBezTo>
                  <a:lnTo>
                    <a:pt x="240" y="3960"/>
                  </a:lnTo>
                  <a:lnTo>
                    <a:pt x="216" y="3984"/>
                  </a:lnTo>
                  <a:lnTo>
                    <a:pt x="216" y="3960"/>
                  </a:lnTo>
                  <a:lnTo>
                    <a:pt x="216" y="3928"/>
                  </a:lnTo>
                  <a:lnTo>
                    <a:pt x="216" y="3904"/>
                  </a:lnTo>
                  <a:lnTo>
                    <a:pt x="216" y="3880"/>
                  </a:lnTo>
                  <a:lnTo>
                    <a:pt x="216" y="3856"/>
                  </a:lnTo>
                  <a:lnTo>
                    <a:pt x="216" y="3832"/>
                  </a:lnTo>
                  <a:lnTo>
                    <a:pt x="216" y="3800"/>
                  </a:lnTo>
                  <a:lnTo>
                    <a:pt x="216" y="3776"/>
                  </a:lnTo>
                  <a:lnTo>
                    <a:pt x="216" y="3752"/>
                  </a:lnTo>
                  <a:lnTo>
                    <a:pt x="216" y="3728"/>
                  </a:lnTo>
                  <a:lnTo>
                    <a:pt x="216" y="3696"/>
                  </a:lnTo>
                  <a:lnTo>
                    <a:pt x="216" y="3672"/>
                  </a:lnTo>
                  <a:lnTo>
                    <a:pt x="216" y="3648"/>
                  </a:lnTo>
                  <a:lnTo>
                    <a:pt x="216" y="3624"/>
                  </a:lnTo>
                  <a:lnTo>
                    <a:pt x="216" y="3592"/>
                  </a:lnTo>
                  <a:lnTo>
                    <a:pt x="216" y="3568"/>
                  </a:lnTo>
                  <a:lnTo>
                    <a:pt x="216" y="3544"/>
                  </a:lnTo>
                  <a:cubicBezTo>
                    <a:pt x="216" y="3531"/>
                    <a:pt x="227" y="3520"/>
                    <a:pt x="240" y="3520"/>
                  </a:cubicBezTo>
                  <a:lnTo>
                    <a:pt x="248" y="3520"/>
                  </a:lnTo>
                  <a:lnTo>
                    <a:pt x="224" y="3544"/>
                  </a:lnTo>
                  <a:lnTo>
                    <a:pt x="224" y="3520"/>
                  </a:lnTo>
                  <a:lnTo>
                    <a:pt x="224" y="3496"/>
                  </a:lnTo>
                  <a:lnTo>
                    <a:pt x="224" y="3464"/>
                  </a:lnTo>
                  <a:lnTo>
                    <a:pt x="224" y="3440"/>
                  </a:lnTo>
                  <a:lnTo>
                    <a:pt x="224" y="3416"/>
                  </a:lnTo>
                  <a:lnTo>
                    <a:pt x="224" y="3392"/>
                  </a:lnTo>
                  <a:lnTo>
                    <a:pt x="224" y="3360"/>
                  </a:lnTo>
                  <a:lnTo>
                    <a:pt x="224" y="3336"/>
                  </a:lnTo>
                  <a:lnTo>
                    <a:pt x="224" y="3312"/>
                  </a:lnTo>
                  <a:lnTo>
                    <a:pt x="224" y="3288"/>
                  </a:lnTo>
                  <a:lnTo>
                    <a:pt x="224" y="3256"/>
                  </a:lnTo>
                  <a:lnTo>
                    <a:pt x="224" y="3232"/>
                  </a:lnTo>
                  <a:lnTo>
                    <a:pt x="224" y="3208"/>
                  </a:lnTo>
                  <a:lnTo>
                    <a:pt x="224" y="3184"/>
                  </a:lnTo>
                  <a:lnTo>
                    <a:pt x="224" y="3152"/>
                  </a:lnTo>
                  <a:lnTo>
                    <a:pt x="224" y="3128"/>
                  </a:lnTo>
                  <a:lnTo>
                    <a:pt x="224" y="3104"/>
                  </a:lnTo>
                  <a:lnTo>
                    <a:pt x="224" y="3080"/>
                  </a:lnTo>
                  <a:cubicBezTo>
                    <a:pt x="224" y="3067"/>
                    <a:pt x="235" y="3056"/>
                    <a:pt x="248" y="3056"/>
                  </a:cubicBezTo>
                  <a:cubicBezTo>
                    <a:pt x="262" y="3056"/>
                    <a:pt x="272" y="3067"/>
                    <a:pt x="272" y="3080"/>
                  </a:cubicBezTo>
                  <a:lnTo>
                    <a:pt x="272" y="3104"/>
                  </a:lnTo>
                  <a:lnTo>
                    <a:pt x="272" y="3128"/>
                  </a:lnTo>
                  <a:lnTo>
                    <a:pt x="272" y="3152"/>
                  </a:lnTo>
                  <a:lnTo>
                    <a:pt x="272" y="3184"/>
                  </a:lnTo>
                  <a:lnTo>
                    <a:pt x="272" y="3208"/>
                  </a:lnTo>
                  <a:lnTo>
                    <a:pt x="272" y="3232"/>
                  </a:lnTo>
                  <a:lnTo>
                    <a:pt x="272" y="3256"/>
                  </a:lnTo>
                  <a:lnTo>
                    <a:pt x="272" y="3288"/>
                  </a:lnTo>
                  <a:lnTo>
                    <a:pt x="272" y="3312"/>
                  </a:lnTo>
                  <a:lnTo>
                    <a:pt x="272" y="3336"/>
                  </a:lnTo>
                  <a:lnTo>
                    <a:pt x="272" y="3360"/>
                  </a:lnTo>
                  <a:lnTo>
                    <a:pt x="272" y="3392"/>
                  </a:lnTo>
                  <a:lnTo>
                    <a:pt x="272" y="3416"/>
                  </a:lnTo>
                  <a:lnTo>
                    <a:pt x="272" y="3440"/>
                  </a:lnTo>
                  <a:lnTo>
                    <a:pt x="272" y="3464"/>
                  </a:lnTo>
                  <a:lnTo>
                    <a:pt x="272" y="3496"/>
                  </a:lnTo>
                  <a:lnTo>
                    <a:pt x="272" y="3520"/>
                  </a:lnTo>
                  <a:lnTo>
                    <a:pt x="272" y="3544"/>
                  </a:lnTo>
                  <a:cubicBezTo>
                    <a:pt x="272" y="3558"/>
                    <a:pt x="262" y="3568"/>
                    <a:pt x="248" y="3568"/>
                  </a:cubicBezTo>
                  <a:lnTo>
                    <a:pt x="240" y="3568"/>
                  </a:lnTo>
                  <a:lnTo>
                    <a:pt x="264" y="3544"/>
                  </a:lnTo>
                  <a:lnTo>
                    <a:pt x="264" y="3568"/>
                  </a:lnTo>
                  <a:lnTo>
                    <a:pt x="264" y="3592"/>
                  </a:lnTo>
                  <a:lnTo>
                    <a:pt x="264" y="3624"/>
                  </a:lnTo>
                  <a:lnTo>
                    <a:pt x="264" y="3648"/>
                  </a:lnTo>
                  <a:lnTo>
                    <a:pt x="264" y="3672"/>
                  </a:lnTo>
                  <a:lnTo>
                    <a:pt x="264" y="3696"/>
                  </a:lnTo>
                  <a:lnTo>
                    <a:pt x="264" y="3728"/>
                  </a:lnTo>
                  <a:lnTo>
                    <a:pt x="264" y="3752"/>
                  </a:lnTo>
                  <a:lnTo>
                    <a:pt x="264" y="3776"/>
                  </a:lnTo>
                  <a:lnTo>
                    <a:pt x="264" y="3800"/>
                  </a:lnTo>
                  <a:lnTo>
                    <a:pt x="264" y="3832"/>
                  </a:lnTo>
                  <a:lnTo>
                    <a:pt x="264" y="3856"/>
                  </a:lnTo>
                  <a:lnTo>
                    <a:pt x="264" y="3880"/>
                  </a:lnTo>
                  <a:lnTo>
                    <a:pt x="264" y="3904"/>
                  </a:lnTo>
                  <a:lnTo>
                    <a:pt x="264" y="3928"/>
                  </a:lnTo>
                  <a:lnTo>
                    <a:pt x="264" y="3960"/>
                  </a:lnTo>
                  <a:lnTo>
                    <a:pt x="264" y="3984"/>
                  </a:lnTo>
                  <a:cubicBezTo>
                    <a:pt x="264" y="3998"/>
                    <a:pt x="254" y="4008"/>
                    <a:pt x="240" y="4008"/>
                  </a:cubicBezTo>
                  <a:lnTo>
                    <a:pt x="232" y="4008"/>
                  </a:lnTo>
                  <a:lnTo>
                    <a:pt x="256" y="3984"/>
                  </a:lnTo>
                  <a:lnTo>
                    <a:pt x="256" y="4008"/>
                  </a:lnTo>
                  <a:lnTo>
                    <a:pt x="256" y="4032"/>
                  </a:lnTo>
                  <a:lnTo>
                    <a:pt x="256" y="4064"/>
                  </a:lnTo>
                  <a:lnTo>
                    <a:pt x="256" y="4088"/>
                  </a:lnTo>
                  <a:lnTo>
                    <a:pt x="256" y="4112"/>
                  </a:lnTo>
                  <a:lnTo>
                    <a:pt x="256" y="4136"/>
                  </a:lnTo>
                  <a:lnTo>
                    <a:pt x="256" y="4168"/>
                  </a:lnTo>
                  <a:lnTo>
                    <a:pt x="256" y="4192"/>
                  </a:lnTo>
                  <a:lnTo>
                    <a:pt x="256" y="4216"/>
                  </a:lnTo>
                  <a:lnTo>
                    <a:pt x="256" y="4240"/>
                  </a:lnTo>
                  <a:cubicBezTo>
                    <a:pt x="256" y="4254"/>
                    <a:pt x="246" y="4264"/>
                    <a:pt x="232" y="4264"/>
                  </a:cubicBezTo>
                  <a:lnTo>
                    <a:pt x="224" y="4264"/>
                  </a:lnTo>
                  <a:lnTo>
                    <a:pt x="216" y="4264"/>
                  </a:lnTo>
                  <a:lnTo>
                    <a:pt x="208" y="4264"/>
                  </a:lnTo>
                  <a:lnTo>
                    <a:pt x="200" y="4264"/>
                  </a:lnTo>
                  <a:lnTo>
                    <a:pt x="192" y="4264"/>
                  </a:lnTo>
                  <a:lnTo>
                    <a:pt x="184" y="4264"/>
                  </a:lnTo>
                  <a:lnTo>
                    <a:pt x="176" y="4264"/>
                  </a:lnTo>
                  <a:lnTo>
                    <a:pt x="168" y="4264"/>
                  </a:lnTo>
                  <a:lnTo>
                    <a:pt x="160" y="4264"/>
                  </a:lnTo>
                  <a:lnTo>
                    <a:pt x="152" y="4264"/>
                  </a:lnTo>
                  <a:lnTo>
                    <a:pt x="144" y="4264"/>
                  </a:lnTo>
                  <a:cubicBezTo>
                    <a:pt x="131" y="4264"/>
                    <a:pt x="120" y="4254"/>
                    <a:pt x="120" y="4240"/>
                  </a:cubicBezTo>
                  <a:lnTo>
                    <a:pt x="120" y="4216"/>
                  </a:lnTo>
                  <a:lnTo>
                    <a:pt x="168" y="4216"/>
                  </a:lnTo>
                  <a:lnTo>
                    <a:pt x="168" y="4240"/>
                  </a:lnTo>
                  <a:lnTo>
                    <a:pt x="168" y="4272"/>
                  </a:lnTo>
                  <a:lnTo>
                    <a:pt x="168" y="4296"/>
                  </a:lnTo>
                  <a:lnTo>
                    <a:pt x="168" y="4320"/>
                  </a:lnTo>
                  <a:lnTo>
                    <a:pt x="168" y="4344"/>
                  </a:lnTo>
                  <a:lnTo>
                    <a:pt x="120" y="4344"/>
                  </a:lnTo>
                  <a:lnTo>
                    <a:pt x="120" y="4320"/>
                  </a:lnTo>
                  <a:lnTo>
                    <a:pt x="120" y="4296"/>
                  </a:lnTo>
                  <a:lnTo>
                    <a:pt x="120" y="4272"/>
                  </a:lnTo>
                  <a:lnTo>
                    <a:pt x="120" y="4240"/>
                  </a:lnTo>
                  <a:lnTo>
                    <a:pt x="144" y="4264"/>
                  </a:lnTo>
                  <a:lnTo>
                    <a:pt x="136" y="4264"/>
                  </a:lnTo>
                  <a:lnTo>
                    <a:pt x="128" y="4264"/>
                  </a:lnTo>
                  <a:cubicBezTo>
                    <a:pt x="115" y="4264"/>
                    <a:pt x="104" y="4254"/>
                    <a:pt x="104" y="4240"/>
                  </a:cubicBezTo>
                  <a:lnTo>
                    <a:pt x="104" y="4216"/>
                  </a:lnTo>
                  <a:lnTo>
                    <a:pt x="128" y="4240"/>
                  </a:lnTo>
                  <a:lnTo>
                    <a:pt x="120" y="4240"/>
                  </a:lnTo>
                  <a:lnTo>
                    <a:pt x="144" y="4216"/>
                  </a:lnTo>
                  <a:lnTo>
                    <a:pt x="144" y="4240"/>
                  </a:lnTo>
                  <a:cubicBezTo>
                    <a:pt x="144" y="4254"/>
                    <a:pt x="134" y="4264"/>
                    <a:pt x="120" y="4264"/>
                  </a:cubicBezTo>
                  <a:lnTo>
                    <a:pt x="112" y="4264"/>
                  </a:lnTo>
                  <a:cubicBezTo>
                    <a:pt x="99" y="4264"/>
                    <a:pt x="88" y="4254"/>
                    <a:pt x="88" y="4240"/>
                  </a:cubicBezTo>
                  <a:lnTo>
                    <a:pt x="88" y="4216"/>
                  </a:lnTo>
                  <a:lnTo>
                    <a:pt x="136" y="4216"/>
                  </a:lnTo>
                  <a:lnTo>
                    <a:pt x="136" y="4240"/>
                  </a:lnTo>
                  <a:lnTo>
                    <a:pt x="88" y="4240"/>
                  </a:lnTo>
                  <a:lnTo>
                    <a:pt x="88" y="4216"/>
                  </a:lnTo>
                  <a:lnTo>
                    <a:pt x="136" y="4216"/>
                  </a:lnTo>
                  <a:lnTo>
                    <a:pt x="136" y="4240"/>
                  </a:lnTo>
                  <a:cubicBezTo>
                    <a:pt x="136" y="4254"/>
                    <a:pt x="126" y="4264"/>
                    <a:pt x="112" y="4264"/>
                  </a:cubicBezTo>
                  <a:lnTo>
                    <a:pt x="104" y="4264"/>
                  </a:lnTo>
                  <a:cubicBezTo>
                    <a:pt x="91" y="4264"/>
                    <a:pt x="80" y="4254"/>
                    <a:pt x="80" y="4240"/>
                  </a:cubicBezTo>
                  <a:lnTo>
                    <a:pt x="80" y="4216"/>
                  </a:lnTo>
                  <a:lnTo>
                    <a:pt x="128" y="4216"/>
                  </a:lnTo>
                  <a:lnTo>
                    <a:pt x="128" y="4240"/>
                  </a:lnTo>
                  <a:lnTo>
                    <a:pt x="80" y="4240"/>
                  </a:lnTo>
                  <a:lnTo>
                    <a:pt x="80" y="4216"/>
                  </a:lnTo>
                  <a:lnTo>
                    <a:pt x="128" y="4216"/>
                  </a:lnTo>
                  <a:lnTo>
                    <a:pt x="128" y="4240"/>
                  </a:lnTo>
                  <a:cubicBezTo>
                    <a:pt x="128" y="4254"/>
                    <a:pt x="118" y="4264"/>
                    <a:pt x="104" y="4264"/>
                  </a:cubicBezTo>
                  <a:lnTo>
                    <a:pt x="96" y="4264"/>
                  </a:lnTo>
                  <a:cubicBezTo>
                    <a:pt x="83" y="4264"/>
                    <a:pt x="72" y="4254"/>
                    <a:pt x="72" y="4240"/>
                  </a:cubicBezTo>
                  <a:lnTo>
                    <a:pt x="72" y="4216"/>
                  </a:lnTo>
                  <a:lnTo>
                    <a:pt x="120" y="4216"/>
                  </a:lnTo>
                  <a:lnTo>
                    <a:pt x="120" y="4240"/>
                  </a:lnTo>
                  <a:lnTo>
                    <a:pt x="72" y="4240"/>
                  </a:lnTo>
                  <a:lnTo>
                    <a:pt x="72" y="4216"/>
                  </a:lnTo>
                  <a:lnTo>
                    <a:pt x="120" y="4216"/>
                  </a:lnTo>
                  <a:lnTo>
                    <a:pt x="120" y="4240"/>
                  </a:lnTo>
                  <a:cubicBezTo>
                    <a:pt x="120" y="4254"/>
                    <a:pt x="110" y="4264"/>
                    <a:pt x="96" y="4264"/>
                  </a:cubicBezTo>
                  <a:lnTo>
                    <a:pt x="88" y="4264"/>
                  </a:lnTo>
                  <a:cubicBezTo>
                    <a:pt x="75" y="4264"/>
                    <a:pt x="64" y="4254"/>
                    <a:pt x="64" y="4240"/>
                  </a:cubicBezTo>
                  <a:lnTo>
                    <a:pt x="64" y="4216"/>
                  </a:lnTo>
                  <a:lnTo>
                    <a:pt x="112" y="4216"/>
                  </a:lnTo>
                  <a:lnTo>
                    <a:pt x="112" y="4240"/>
                  </a:lnTo>
                  <a:lnTo>
                    <a:pt x="64" y="4240"/>
                  </a:lnTo>
                  <a:lnTo>
                    <a:pt x="64" y="4216"/>
                  </a:lnTo>
                  <a:lnTo>
                    <a:pt x="112" y="4216"/>
                  </a:lnTo>
                  <a:lnTo>
                    <a:pt x="112" y="4240"/>
                  </a:lnTo>
                  <a:cubicBezTo>
                    <a:pt x="112" y="4254"/>
                    <a:pt x="102" y="4264"/>
                    <a:pt x="88" y="4264"/>
                  </a:cubicBezTo>
                  <a:lnTo>
                    <a:pt x="80" y="4264"/>
                  </a:lnTo>
                  <a:cubicBezTo>
                    <a:pt x="67" y="4264"/>
                    <a:pt x="56" y="4254"/>
                    <a:pt x="56" y="4240"/>
                  </a:cubicBezTo>
                  <a:lnTo>
                    <a:pt x="56" y="4216"/>
                  </a:lnTo>
                  <a:lnTo>
                    <a:pt x="104" y="4216"/>
                  </a:lnTo>
                  <a:lnTo>
                    <a:pt x="104" y="4240"/>
                  </a:lnTo>
                  <a:lnTo>
                    <a:pt x="56" y="4240"/>
                  </a:lnTo>
                  <a:lnTo>
                    <a:pt x="56" y="4216"/>
                  </a:lnTo>
                  <a:lnTo>
                    <a:pt x="104" y="4216"/>
                  </a:lnTo>
                  <a:lnTo>
                    <a:pt x="104" y="4240"/>
                  </a:lnTo>
                  <a:lnTo>
                    <a:pt x="56" y="4240"/>
                  </a:lnTo>
                  <a:lnTo>
                    <a:pt x="56" y="4216"/>
                  </a:lnTo>
                  <a:lnTo>
                    <a:pt x="104" y="4216"/>
                  </a:lnTo>
                  <a:lnTo>
                    <a:pt x="104" y="4240"/>
                  </a:lnTo>
                  <a:cubicBezTo>
                    <a:pt x="104" y="4254"/>
                    <a:pt x="94" y="4264"/>
                    <a:pt x="80" y="4264"/>
                  </a:cubicBezTo>
                  <a:lnTo>
                    <a:pt x="72" y="4264"/>
                  </a:lnTo>
                  <a:cubicBezTo>
                    <a:pt x="59" y="4264"/>
                    <a:pt x="48" y="4254"/>
                    <a:pt x="48" y="4240"/>
                  </a:cubicBezTo>
                  <a:lnTo>
                    <a:pt x="48" y="4216"/>
                  </a:lnTo>
                  <a:lnTo>
                    <a:pt x="96" y="4216"/>
                  </a:lnTo>
                  <a:lnTo>
                    <a:pt x="96" y="4240"/>
                  </a:lnTo>
                  <a:lnTo>
                    <a:pt x="48" y="4240"/>
                  </a:lnTo>
                  <a:lnTo>
                    <a:pt x="48" y="4216"/>
                  </a:lnTo>
                  <a:lnTo>
                    <a:pt x="96" y="4216"/>
                  </a:lnTo>
                  <a:lnTo>
                    <a:pt x="96" y="4240"/>
                  </a:lnTo>
                  <a:cubicBezTo>
                    <a:pt x="96" y="4254"/>
                    <a:pt x="86" y="4264"/>
                    <a:pt x="72" y="4264"/>
                  </a:cubicBezTo>
                  <a:lnTo>
                    <a:pt x="64" y="4264"/>
                  </a:lnTo>
                  <a:lnTo>
                    <a:pt x="56" y="4264"/>
                  </a:lnTo>
                  <a:cubicBezTo>
                    <a:pt x="43" y="4264"/>
                    <a:pt x="32" y="4254"/>
                    <a:pt x="32" y="4240"/>
                  </a:cubicBezTo>
                  <a:lnTo>
                    <a:pt x="32" y="4216"/>
                  </a:lnTo>
                  <a:lnTo>
                    <a:pt x="80" y="4216"/>
                  </a:lnTo>
                  <a:lnTo>
                    <a:pt x="80" y="4240"/>
                  </a:lnTo>
                  <a:lnTo>
                    <a:pt x="32" y="4240"/>
                  </a:lnTo>
                  <a:lnTo>
                    <a:pt x="32" y="4216"/>
                  </a:lnTo>
                  <a:lnTo>
                    <a:pt x="80" y="4216"/>
                  </a:lnTo>
                  <a:lnTo>
                    <a:pt x="80" y="4240"/>
                  </a:lnTo>
                  <a:lnTo>
                    <a:pt x="32" y="4240"/>
                  </a:lnTo>
                  <a:lnTo>
                    <a:pt x="32" y="4216"/>
                  </a:lnTo>
                  <a:lnTo>
                    <a:pt x="80" y="4216"/>
                  </a:lnTo>
                  <a:lnTo>
                    <a:pt x="80" y="4240"/>
                  </a:lnTo>
                  <a:lnTo>
                    <a:pt x="32" y="4240"/>
                  </a:lnTo>
                  <a:lnTo>
                    <a:pt x="32" y="4216"/>
                  </a:lnTo>
                  <a:lnTo>
                    <a:pt x="32" y="4192"/>
                  </a:lnTo>
                  <a:lnTo>
                    <a:pt x="32" y="4168"/>
                  </a:lnTo>
                  <a:lnTo>
                    <a:pt x="32" y="4136"/>
                  </a:lnTo>
                  <a:lnTo>
                    <a:pt x="80" y="4136"/>
                  </a:lnTo>
                  <a:lnTo>
                    <a:pt x="80" y="4168"/>
                  </a:lnTo>
                  <a:cubicBezTo>
                    <a:pt x="80" y="4182"/>
                    <a:pt x="70" y="4192"/>
                    <a:pt x="56" y="4192"/>
                  </a:cubicBezTo>
                  <a:lnTo>
                    <a:pt x="48" y="4192"/>
                  </a:lnTo>
                  <a:cubicBezTo>
                    <a:pt x="35" y="4192"/>
                    <a:pt x="24" y="4182"/>
                    <a:pt x="24" y="4168"/>
                  </a:cubicBezTo>
                  <a:lnTo>
                    <a:pt x="24" y="4136"/>
                  </a:lnTo>
                  <a:lnTo>
                    <a:pt x="72" y="4136"/>
                  </a:lnTo>
                  <a:lnTo>
                    <a:pt x="72" y="4168"/>
                  </a:lnTo>
                  <a:lnTo>
                    <a:pt x="24" y="4168"/>
                  </a:lnTo>
                  <a:lnTo>
                    <a:pt x="24" y="4136"/>
                  </a:lnTo>
                  <a:lnTo>
                    <a:pt x="72" y="4136"/>
                  </a:lnTo>
                  <a:lnTo>
                    <a:pt x="72" y="4168"/>
                  </a:lnTo>
                  <a:lnTo>
                    <a:pt x="24" y="4168"/>
                  </a:lnTo>
                  <a:lnTo>
                    <a:pt x="24" y="4136"/>
                  </a:lnTo>
                  <a:lnTo>
                    <a:pt x="72" y="4136"/>
                  </a:lnTo>
                  <a:lnTo>
                    <a:pt x="72" y="4168"/>
                  </a:lnTo>
                  <a:cubicBezTo>
                    <a:pt x="72" y="4182"/>
                    <a:pt x="62" y="4192"/>
                    <a:pt x="48" y="4192"/>
                  </a:cubicBezTo>
                  <a:lnTo>
                    <a:pt x="40" y="4192"/>
                  </a:lnTo>
                  <a:cubicBezTo>
                    <a:pt x="27" y="4192"/>
                    <a:pt x="16" y="4182"/>
                    <a:pt x="16" y="4168"/>
                  </a:cubicBezTo>
                  <a:lnTo>
                    <a:pt x="16" y="4136"/>
                  </a:lnTo>
                  <a:lnTo>
                    <a:pt x="16" y="4112"/>
                  </a:lnTo>
                  <a:lnTo>
                    <a:pt x="16" y="4088"/>
                  </a:lnTo>
                  <a:lnTo>
                    <a:pt x="16" y="4064"/>
                  </a:lnTo>
                  <a:lnTo>
                    <a:pt x="16" y="4032"/>
                  </a:lnTo>
                  <a:lnTo>
                    <a:pt x="16" y="4008"/>
                  </a:lnTo>
                  <a:lnTo>
                    <a:pt x="16" y="3984"/>
                  </a:lnTo>
                  <a:lnTo>
                    <a:pt x="16" y="3960"/>
                  </a:lnTo>
                  <a:lnTo>
                    <a:pt x="16" y="3928"/>
                  </a:lnTo>
                  <a:lnTo>
                    <a:pt x="16" y="3904"/>
                  </a:lnTo>
                  <a:lnTo>
                    <a:pt x="16" y="3880"/>
                  </a:lnTo>
                  <a:lnTo>
                    <a:pt x="16" y="3856"/>
                  </a:lnTo>
                  <a:lnTo>
                    <a:pt x="16" y="3800"/>
                  </a:lnTo>
                  <a:lnTo>
                    <a:pt x="16" y="3776"/>
                  </a:lnTo>
                  <a:lnTo>
                    <a:pt x="16" y="3752"/>
                  </a:lnTo>
                  <a:lnTo>
                    <a:pt x="16" y="3728"/>
                  </a:lnTo>
                  <a:lnTo>
                    <a:pt x="16" y="3696"/>
                  </a:lnTo>
                  <a:lnTo>
                    <a:pt x="16" y="3672"/>
                  </a:lnTo>
                  <a:lnTo>
                    <a:pt x="16" y="3648"/>
                  </a:lnTo>
                  <a:lnTo>
                    <a:pt x="16" y="3624"/>
                  </a:lnTo>
                  <a:lnTo>
                    <a:pt x="16" y="3592"/>
                  </a:lnTo>
                  <a:lnTo>
                    <a:pt x="16" y="3568"/>
                  </a:lnTo>
                  <a:lnTo>
                    <a:pt x="16" y="3544"/>
                  </a:lnTo>
                  <a:lnTo>
                    <a:pt x="40" y="3568"/>
                  </a:lnTo>
                  <a:lnTo>
                    <a:pt x="32" y="3568"/>
                  </a:lnTo>
                  <a:cubicBezTo>
                    <a:pt x="19" y="3568"/>
                    <a:pt x="8" y="3558"/>
                    <a:pt x="8" y="3544"/>
                  </a:cubicBezTo>
                  <a:lnTo>
                    <a:pt x="8" y="3520"/>
                  </a:lnTo>
                  <a:lnTo>
                    <a:pt x="8" y="3496"/>
                  </a:lnTo>
                  <a:lnTo>
                    <a:pt x="8" y="3440"/>
                  </a:lnTo>
                  <a:lnTo>
                    <a:pt x="8" y="3416"/>
                  </a:lnTo>
                  <a:lnTo>
                    <a:pt x="8" y="3360"/>
                  </a:lnTo>
                  <a:lnTo>
                    <a:pt x="8" y="3336"/>
                  </a:lnTo>
                  <a:lnTo>
                    <a:pt x="8" y="3288"/>
                  </a:lnTo>
                  <a:lnTo>
                    <a:pt x="8" y="3256"/>
                  </a:lnTo>
                  <a:lnTo>
                    <a:pt x="8" y="3208"/>
                  </a:lnTo>
                  <a:lnTo>
                    <a:pt x="8" y="3184"/>
                  </a:lnTo>
                  <a:lnTo>
                    <a:pt x="8" y="3128"/>
                  </a:lnTo>
                  <a:lnTo>
                    <a:pt x="8" y="3080"/>
                  </a:lnTo>
                  <a:lnTo>
                    <a:pt x="8" y="3024"/>
                  </a:lnTo>
                  <a:lnTo>
                    <a:pt x="8" y="2976"/>
                  </a:lnTo>
                  <a:lnTo>
                    <a:pt x="8" y="2896"/>
                  </a:lnTo>
                  <a:lnTo>
                    <a:pt x="8" y="2848"/>
                  </a:lnTo>
                  <a:lnTo>
                    <a:pt x="8" y="2792"/>
                  </a:lnTo>
                  <a:lnTo>
                    <a:pt x="8" y="2768"/>
                  </a:lnTo>
                  <a:lnTo>
                    <a:pt x="8" y="2720"/>
                  </a:lnTo>
                  <a:lnTo>
                    <a:pt x="8" y="2688"/>
                  </a:lnTo>
                  <a:lnTo>
                    <a:pt x="8" y="2640"/>
                  </a:lnTo>
                  <a:lnTo>
                    <a:pt x="8" y="2616"/>
                  </a:lnTo>
                  <a:lnTo>
                    <a:pt x="8" y="2560"/>
                  </a:lnTo>
                  <a:lnTo>
                    <a:pt x="8" y="2512"/>
                  </a:lnTo>
                  <a:lnTo>
                    <a:pt x="8" y="2456"/>
                  </a:lnTo>
                  <a:lnTo>
                    <a:pt x="8" y="2408"/>
                  </a:lnTo>
                  <a:lnTo>
                    <a:pt x="8" y="2352"/>
                  </a:lnTo>
                  <a:lnTo>
                    <a:pt x="8" y="2304"/>
                  </a:lnTo>
                  <a:lnTo>
                    <a:pt x="9" y="2308"/>
                  </a:lnTo>
                  <a:lnTo>
                    <a:pt x="1" y="2252"/>
                  </a:lnTo>
                  <a:cubicBezTo>
                    <a:pt x="1" y="2251"/>
                    <a:pt x="0" y="2250"/>
                    <a:pt x="0" y="2248"/>
                  </a:cubicBezTo>
                  <a:lnTo>
                    <a:pt x="0" y="2200"/>
                  </a:lnTo>
                  <a:lnTo>
                    <a:pt x="0" y="2176"/>
                  </a:lnTo>
                  <a:lnTo>
                    <a:pt x="0" y="2144"/>
                  </a:lnTo>
                  <a:lnTo>
                    <a:pt x="0" y="2096"/>
                  </a:lnTo>
                  <a:lnTo>
                    <a:pt x="0" y="2072"/>
                  </a:lnTo>
                  <a:lnTo>
                    <a:pt x="0" y="2040"/>
                  </a:lnTo>
                  <a:lnTo>
                    <a:pt x="0" y="1968"/>
                  </a:lnTo>
                  <a:lnTo>
                    <a:pt x="0" y="1864"/>
                  </a:lnTo>
                  <a:lnTo>
                    <a:pt x="0" y="1760"/>
                  </a:lnTo>
                  <a:lnTo>
                    <a:pt x="0" y="1632"/>
                  </a:lnTo>
                  <a:lnTo>
                    <a:pt x="0" y="1504"/>
                  </a:lnTo>
                  <a:lnTo>
                    <a:pt x="0" y="1344"/>
                  </a:lnTo>
                  <a:lnTo>
                    <a:pt x="0" y="1192"/>
                  </a:lnTo>
                  <a:lnTo>
                    <a:pt x="0" y="1032"/>
                  </a:lnTo>
                  <a:lnTo>
                    <a:pt x="0" y="904"/>
                  </a:lnTo>
                  <a:lnTo>
                    <a:pt x="0" y="752"/>
                  </a:lnTo>
                  <a:lnTo>
                    <a:pt x="0" y="592"/>
                  </a:lnTo>
                  <a:lnTo>
                    <a:pt x="0" y="464"/>
                  </a:lnTo>
                  <a:lnTo>
                    <a:pt x="0" y="312"/>
                  </a:lnTo>
                  <a:lnTo>
                    <a:pt x="0" y="184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49" name="Freeform 71"/>
            <p:cNvSpPr>
              <a:spLocks/>
            </p:cNvSpPr>
            <p:nvPr/>
          </p:nvSpPr>
          <p:spPr bwMode="auto">
            <a:xfrm>
              <a:off x="4083788" y="4179501"/>
              <a:ext cx="16746" cy="1089949"/>
            </a:xfrm>
            <a:custGeom>
              <a:avLst/>
              <a:gdLst>
                <a:gd name="T0" fmla="*/ 8 w 147"/>
                <a:gd name="T1" fmla="*/ 5642 h 5874"/>
                <a:gd name="T2" fmla="*/ 8 w 147"/>
                <a:gd name="T3" fmla="*/ 5154 h 5874"/>
                <a:gd name="T4" fmla="*/ 8 w 147"/>
                <a:gd name="T5" fmla="*/ 4682 h 5874"/>
                <a:gd name="T6" fmla="*/ 8 w 147"/>
                <a:gd name="T7" fmla="*/ 4242 h 5874"/>
                <a:gd name="T8" fmla="*/ 16 w 147"/>
                <a:gd name="T9" fmla="*/ 3906 h 5874"/>
                <a:gd name="T10" fmla="*/ 16 w 147"/>
                <a:gd name="T11" fmla="*/ 3698 h 5874"/>
                <a:gd name="T12" fmla="*/ 16 w 147"/>
                <a:gd name="T13" fmla="*/ 3466 h 5874"/>
                <a:gd name="T14" fmla="*/ 26 w 147"/>
                <a:gd name="T15" fmla="*/ 3283 h 5874"/>
                <a:gd name="T16" fmla="*/ 24 w 147"/>
                <a:gd name="T17" fmla="*/ 3082 h 5874"/>
                <a:gd name="T18" fmla="*/ 24 w 147"/>
                <a:gd name="T19" fmla="*/ 2874 h 5874"/>
                <a:gd name="T20" fmla="*/ 48 w 147"/>
                <a:gd name="T21" fmla="*/ 2666 h 5874"/>
                <a:gd name="T22" fmla="*/ 32 w 147"/>
                <a:gd name="T23" fmla="*/ 2538 h 5874"/>
                <a:gd name="T24" fmla="*/ 32 w 147"/>
                <a:gd name="T25" fmla="*/ 2330 h 5874"/>
                <a:gd name="T26" fmla="*/ 40 w 147"/>
                <a:gd name="T27" fmla="*/ 2178 h 5874"/>
                <a:gd name="T28" fmla="*/ 40 w 147"/>
                <a:gd name="T29" fmla="*/ 1970 h 5874"/>
                <a:gd name="T30" fmla="*/ 40 w 147"/>
                <a:gd name="T31" fmla="*/ 1762 h 5874"/>
                <a:gd name="T32" fmla="*/ 48 w 147"/>
                <a:gd name="T33" fmla="*/ 1578 h 5874"/>
                <a:gd name="T34" fmla="*/ 48 w 147"/>
                <a:gd name="T35" fmla="*/ 1378 h 5874"/>
                <a:gd name="T36" fmla="*/ 72 w 147"/>
                <a:gd name="T37" fmla="*/ 1322 h 5874"/>
                <a:gd name="T38" fmla="*/ 56 w 147"/>
                <a:gd name="T39" fmla="*/ 1170 h 5874"/>
                <a:gd name="T40" fmla="*/ 104 w 147"/>
                <a:gd name="T41" fmla="*/ 1066 h 5874"/>
                <a:gd name="T42" fmla="*/ 64 w 147"/>
                <a:gd name="T43" fmla="*/ 962 h 5874"/>
                <a:gd name="T44" fmla="*/ 64 w 147"/>
                <a:gd name="T45" fmla="*/ 906 h 5874"/>
                <a:gd name="T46" fmla="*/ 120 w 147"/>
                <a:gd name="T47" fmla="*/ 834 h 5874"/>
                <a:gd name="T48" fmla="*/ 120 w 147"/>
                <a:gd name="T49" fmla="*/ 730 h 5874"/>
                <a:gd name="T50" fmla="*/ 72 w 147"/>
                <a:gd name="T51" fmla="*/ 626 h 5874"/>
                <a:gd name="T52" fmla="*/ 80 w 147"/>
                <a:gd name="T53" fmla="*/ 498 h 5874"/>
                <a:gd name="T54" fmla="*/ 80 w 147"/>
                <a:gd name="T55" fmla="*/ 290 h 5874"/>
                <a:gd name="T56" fmla="*/ 88 w 147"/>
                <a:gd name="T57" fmla="*/ 162 h 5874"/>
                <a:gd name="T58" fmla="*/ 88 w 147"/>
                <a:gd name="T59" fmla="*/ 106 h 5874"/>
                <a:gd name="T60" fmla="*/ 88 w 147"/>
                <a:gd name="T61" fmla="*/ 58 h 5874"/>
                <a:gd name="T62" fmla="*/ 136 w 147"/>
                <a:gd name="T63" fmla="*/ 106 h 5874"/>
                <a:gd name="T64" fmla="*/ 88 w 147"/>
                <a:gd name="T65" fmla="*/ 186 h 5874"/>
                <a:gd name="T66" fmla="*/ 128 w 147"/>
                <a:gd name="T67" fmla="*/ 234 h 5874"/>
                <a:gd name="T68" fmla="*/ 128 w 147"/>
                <a:gd name="T69" fmla="*/ 442 h 5874"/>
                <a:gd name="T70" fmla="*/ 96 w 147"/>
                <a:gd name="T71" fmla="*/ 626 h 5874"/>
                <a:gd name="T72" fmla="*/ 72 w 147"/>
                <a:gd name="T73" fmla="*/ 754 h 5874"/>
                <a:gd name="T74" fmla="*/ 72 w 147"/>
                <a:gd name="T75" fmla="*/ 802 h 5874"/>
                <a:gd name="T76" fmla="*/ 112 w 147"/>
                <a:gd name="T77" fmla="*/ 938 h 5874"/>
                <a:gd name="T78" fmla="*/ 111 w 147"/>
                <a:gd name="T79" fmla="*/ 1018 h 5874"/>
                <a:gd name="T80" fmla="*/ 104 w 147"/>
                <a:gd name="T81" fmla="*/ 1090 h 5874"/>
                <a:gd name="T82" fmla="*/ 96 w 147"/>
                <a:gd name="T83" fmla="*/ 1280 h 5874"/>
                <a:gd name="T84" fmla="*/ 96 w 147"/>
                <a:gd name="T85" fmla="*/ 1346 h 5874"/>
                <a:gd name="T86" fmla="*/ 96 w 147"/>
                <a:gd name="T87" fmla="*/ 1554 h 5874"/>
                <a:gd name="T88" fmla="*/ 88 w 147"/>
                <a:gd name="T89" fmla="*/ 1714 h 5874"/>
                <a:gd name="T90" fmla="*/ 88 w 147"/>
                <a:gd name="T91" fmla="*/ 1946 h 5874"/>
                <a:gd name="T92" fmla="*/ 88 w 147"/>
                <a:gd name="T93" fmla="*/ 2146 h 5874"/>
                <a:gd name="T94" fmla="*/ 80 w 147"/>
                <a:gd name="T95" fmla="*/ 2306 h 5874"/>
                <a:gd name="T96" fmla="*/ 80 w 147"/>
                <a:gd name="T97" fmla="*/ 2514 h 5874"/>
                <a:gd name="T98" fmla="*/ 56 w 147"/>
                <a:gd name="T99" fmla="*/ 2714 h 5874"/>
                <a:gd name="T100" fmla="*/ 72 w 147"/>
                <a:gd name="T101" fmla="*/ 2850 h 5874"/>
                <a:gd name="T102" fmla="*/ 72 w 147"/>
                <a:gd name="T103" fmla="*/ 3058 h 5874"/>
                <a:gd name="T104" fmla="*/ 72 w 147"/>
                <a:gd name="T105" fmla="*/ 3290 h 5874"/>
                <a:gd name="T106" fmla="*/ 64 w 147"/>
                <a:gd name="T107" fmla="*/ 3442 h 5874"/>
                <a:gd name="T108" fmla="*/ 64 w 147"/>
                <a:gd name="T109" fmla="*/ 3674 h 5874"/>
                <a:gd name="T110" fmla="*/ 64 w 147"/>
                <a:gd name="T111" fmla="*/ 3882 h 5874"/>
                <a:gd name="T112" fmla="*/ 56 w 147"/>
                <a:gd name="T113" fmla="*/ 4170 h 5874"/>
                <a:gd name="T114" fmla="*/ 56 w 147"/>
                <a:gd name="T115" fmla="*/ 4610 h 5874"/>
                <a:gd name="T116" fmla="*/ 56 w 147"/>
                <a:gd name="T117" fmla="*/ 5098 h 5874"/>
                <a:gd name="T118" fmla="*/ 56 w 147"/>
                <a:gd name="T119" fmla="*/ 5562 h 5874"/>
                <a:gd name="T120" fmla="*/ 48 w 147"/>
                <a:gd name="T121" fmla="*/ 5850 h 58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7" h="5874">
                  <a:moveTo>
                    <a:pt x="0" y="5850"/>
                  </a:moveTo>
                  <a:lnTo>
                    <a:pt x="0" y="5826"/>
                  </a:lnTo>
                  <a:lnTo>
                    <a:pt x="0" y="5770"/>
                  </a:lnTo>
                  <a:lnTo>
                    <a:pt x="0" y="5746"/>
                  </a:lnTo>
                  <a:lnTo>
                    <a:pt x="0" y="5690"/>
                  </a:lnTo>
                  <a:cubicBezTo>
                    <a:pt x="0" y="5689"/>
                    <a:pt x="1" y="5688"/>
                    <a:pt x="1" y="5687"/>
                  </a:cubicBezTo>
                  <a:lnTo>
                    <a:pt x="9" y="5639"/>
                  </a:lnTo>
                  <a:lnTo>
                    <a:pt x="8" y="5642"/>
                  </a:lnTo>
                  <a:lnTo>
                    <a:pt x="8" y="5562"/>
                  </a:lnTo>
                  <a:lnTo>
                    <a:pt x="8" y="5514"/>
                  </a:lnTo>
                  <a:lnTo>
                    <a:pt x="8" y="5434"/>
                  </a:lnTo>
                  <a:lnTo>
                    <a:pt x="8" y="5386"/>
                  </a:lnTo>
                  <a:lnTo>
                    <a:pt x="8" y="5306"/>
                  </a:lnTo>
                  <a:lnTo>
                    <a:pt x="8" y="5250"/>
                  </a:lnTo>
                  <a:lnTo>
                    <a:pt x="8" y="5202"/>
                  </a:lnTo>
                  <a:lnTo>
                    <a:pt x="8" y="5154"/>
                  </a:lnTo>
                  <a:lnTo>
                    <a:pt x="8" y="5098"/>
                  </a:lnTo>
                  <a:lnTo>
                    <a:pt x="8" y="5018"/>
                  </a:lnTo>
                  <a:lnTo>
                    <a:pt x="8" y="4970"/>
                  </a:lnTo>
                  <a:lnTo>
                    <a:pt x="8" y="4914"/>
                  </a:lnTo>
                  <a:lnTo>
                    <a:pt x="8" y="4842"/>
                  </a:lnTo>
                  <a:lnTo>
                    <a:pt x="8" y="4786"/>
                  </a:lnTo>
                  <a:lnTo>
                    <a:pt x="8" y="4738"/>
                  </a:lnTo>
                  <a:lnTo>
                    <a:pt x="8" y="4682"/>
                  </a:lnTo>
                  <a:lnTo>
                    <a:pt x="8" y="4610"/>
                  </a:lnTo>
                  <a:lnTo>
                    <a:pt x="8" y="4530"/>
                  </a:lnTo>
                  <a:lnTo>
                    <a:pt x="8" y="4474"/>
                  </a:lnTo>
                  <a:lnTo>
                    <a:pt x="8" y="4426"/>
                  </a:lnTo>
                  <a:lnTo>
                    <a:pt x="8" y="4378"/>
                  </a:lnTo>
                  <a:lnTo>
                    <a:pt x="8" y="4322"/>
                  </a:lnTo>
                  <a:lnTo>
                    <a:pt x="8" y="4298"/>
                  </a:lnTo>
                  <a:lnTo>
                    <a:pt x="8" y="4242"/>
                  </a:lnTo>
                  <a:lnTo>
                    <a:pt x="8" y="4170"/>
                  </a:lnTo>
                  <a:lnTo>
                    <a:pt x="8" y="4114"/>
                  </a:lnTo>
                  <a:lnTo>
                    <a:pt x="8" y="4034"/>
                  </a:lnTo>
                  <a:cubicBezTo>
                    <a:pt x="8" y="4033"/>
                    <a:pt x="9" y="4032"/>
                    <a:pt x="9" y="4031"/>
                  </a:cubicBezTo>
                  <a:lnTo>
                    <a:pt x="17" y="3983"/>
                  </a:lnTo>
                  <a:lnTo>
                    <a:pt x="16" y="3986"/>
                  </a:lnTo>
                  <a:lnTo>
                    <a:pt x="16" y="3938"/>
                  </a:lnTo>
                  <a:lnTo>
                    <a:pt x="16" y="3906"/>
                  </a:lnTo>
                  <a:lnTo>
                    <a:pt x="16" y="3882"/>
                  </a:lnTo>
                  <a:lnTo>
                    <a:pt x="16" y="3858"/>
                  </a:lnTo>
                  <a:lnTo>
                    <a:pt x="16" y="3834"/>
                  </a:lnTo>
                  <a:lnTo>
                    <a:pt x="16" y="3802"/>
                  </a:lnTo>
                  <a:lnTo>
                    <a:pt x="16" y="3778"/>
                  </a:lnTo>
                  <a:lnTo>
                    <a:pt x="16" y="3754"/>
                  </a:lnTo>
                  <a:lnTo>
                    <a:pt x="16" y="3730"/>
                  </a:lnTo>
                  <a:lnTo>
                    <a:pt x="16" y="3698"/>
                  </a:lnTo>
                  <a:lnTo>
                    <a:pt x="16" y="3674"/>
                  </a:lnTo>
                  <a:lnTo>
                    <a:pt x="16" y="3626"/>
                  </a:lnTo>
                  <a:lnTo>
                    <a:pt x="16" y="3602"/>
                  </a:lnTo>
                  <a:lnTo>
                    <a:pt x="16" y="3570"/>
                  </a:lnTo>
                  <a:lnTo>
                    <a:pt x="16" y="3546"/>
                  </a:lnTo>
                  <a:lnTo>
                    <a:pt x="16" y="3522"/>
                  </a:lnTo>
                  <a:lnTo>
                    <a:pt x="16" y="3498"/>
                  </a:lnTo>
                  <a:lnTo>
                    <a:pt x="16" y="3466"/>
                  </a:lnTo>
                  <a:lnTo>
                    <a:pt x="16" y="3442"/>
                  </a:lnTo>
                  <a:lnTo>
                    <a:pt x="16" y="3418"/>
                  </a:lnTo>
                  <a:lnTo>
                    <a:pt x="16" y="3394"/>
                  </a:lnTo>
                  <a:lnTo>
                    <a:pt x="16" y="3362"/>
                  </a:lnTo>
                  <a:lnTo>
                    <a:pt x="16" y="3338"/>
                  </a:lnTo>
                  <a:lnTo>
                    <a:pt x="16" y="3314"/>
                  </a:lnTo>
                  <a:cubicBezTo>
                    <a:pt x="16" y="3312"/>
                    <a:pt x="17" y="3309"/>
                    <a:pt x="18" y="3307"/>
                  </a:cubicBezTo>
                  <a:lnTo>
                    <a:pt x="26" y="3283"/>
                  </a:lnTo>
                  <a:lnTo>
                    <a:pt x="24" y="3290"/>
                  </a:lnTo>
                  <a:lnTo>
                    <a:pt x="24" y="3266"/>
                  </a:lnTo>
                  <a:lnTo>
                    <a:pt x="24" y="3210"/>
                  </a:lnTo>
                  <a:lnTo>
                    <a:pt x="24" y="3186"/>
                  </a:lnTo>
                  <a:lnTo>
                    <a:pt x="24" y="3162"/>
                  </a:lnTo>
                  <a:lnTo>
                    <a:pt x="24" y="3130"/>
                  </a:lnTo>
                  <a:lnTo>
                    <a:pt x="24" y="3106"/>
                  </a:lnTo>
                  <a:lnTo>
                    <a:pt x="24" y="3082"/>
                  </a:lnTo>
                  <a:lnTo>
                    <a:pt x="24" y="3058"/>
                  </a:lnTo>
                  <a:lnTo>
                    <a:pt x="24" y="3026"/>
                  </a:lnTo>
                  <a:lnTo>
                    <a:pt x="24" y="3002"/>
                  </a:lnTo>
                  <a:lnTo>
                    <a:pt x="24" y="2978"/>
                  </a:lnTo>
                  <a:lnTo>
                    <a:pt x="24" y="2954"/>
                  </a:lnTo>
                  <a:lnTo>
                    <a:pt x="24" y="2922"/>
                  </a:lnTo>
                  <a:lnTo>
                    <a:pt x="24" y="2898"/>
                  </a:lnTo>
                  <a:lnTo>
                    <a:pt x="24" y="2874"/>
                  </a:lnTo>
                  <a:lnTo>
                    <a:pt x="24" y="2850"/>
                  </a:lnTo>
                  <a:lnTo>
                    <a:pt x="24" y="2826"/>
                  </a:lnTo>
                  <a:lnTo>
                    <a:pt x="24" y="2794"/>
                  </a:lnTo>
                  <a:lnTo>
                    <a:pt x="24" y="2770"/>
                  </a:lnTo>
                  <a:lnTo>
                    <a:pt x="24" y="2746"/>
                  </a:lnTo>
                  <a:lnTo>
                    <a:pt x="24" y="2722"/>
                  </a:lnTo>
                  <a:lnTo>
                    <a:pt x="24" y="2690"/>
                  </a:lnTo>
                  <a:cubicBezTo>
                    <a:pt x="24" y="2677"/>
                    <a:pt x="35" y="2666"/>
                    <a:pt x="48" y="2666"/>
                  </a:cubicBezTo>
                  <a:lnTo>
                    <a:pt x="56" y="2666"/>
                  </a:lnTo>
                  <a:lnTo>
                    <a:pt x="32" y="2690"/>
                  </a:lnTo>
                  <a:lnTo>
                    <a:pt x="32" y="2666"/>
                  </a:lnTo>
                  <a:lnTo>
                    <a:pt x="32" y="2642"/>
                  </a:lnTo>
                  <a:lnTo>
                    <a:pt x="32" y="2618"/>
                  </a:lnTo>
                  <a:lnTo>
                    <a:pt x="32" y="2586"/>
                  </a:lnTo>
                  <a:lnTo>
                    <a:pt x="32" y="2562"/>
                  </a:lnTo>
                  <a:lnTo>
                    <a:pt x="32" y="2538"/>
                  </a:lnTo>
                  <a:lnTo>
                    <a:pt x="32" y="2514"/>
                  </a:lnTo>
                  <a:lnTo>
                    <a:pt x="32" y="2490"/>
                  </a:lnTo>
                  <a:lnTo>
                    <a:pt x="32" y="2458"/>
                  </a:lnTo>
                  <a:lnTo>
                    <a:pt x="32" y="2434"/>
                  </a:lnTo>
                  <a:lnTo>
                    <a:pt x="32" y="2410"/>
                  </a:lnTo>
                  <a:lnTo>
                    <a:pt x="32" y="2386"/>
                  </a:lnTo>
                  <a:lnTo>
                    <a:pt x="32" y="2354"/>
                  </a:lnTo>
                  <a:lnTo>
                    <a:pt x="32" y="2330"/>
                  </a:lnTo>
                  <a:lnTo>
                    <a:pt x="32" y="2306"/>
                  </a:lnTo>
                  <a:lnTo>
                    <a:pt x="32" y="2282"/>
                  </a:lnTo>
                  <a:lnTo>
                    <a:pt x="32" y="2250"/>
                  </a:lnTo>
                  <a:cubicBezTo>
                    <a:pt x="32" y="2248"/>
                    <a:pt x="33" y="2245"/>
                    <a:pt x="34" y="2243"/>
                  </a:cubicBezTo>
                  <a:lnTo>
                    <a:pt x="42" y="2219"/>
                  </a:lnTo>
                  <a:lnTo>
                    <a:pt x="40" y="2226"/>
                  </a:lnTo>
                  <a:lnTo>
                    <a:pt x="40" y="2202"/>
                  </a:lnTo>
                  <a:lnTo>
                    <a:pt x="40" y="2178"/>
                  </a:lnTo>
                  <a:lnTo>
                    <a:pt x="40" y="2146"/>
                  </a:lnTo>
                  <a:lnTo>
                    <a:pt x="40" y="2122"/>
                  </a:lnTo>
                  <a:lnTo>
                    <a:pt x="40" y="2098"/>
                  </a:lnTo>
                  <a:lnTo>
                    <a:pt x="40" y="2074"/>
                  </a:lnTo>
                  <a:lnTo>
                    <a:pt x="40" y="2050"/>
                  </a:lnTo>
                  <a:lnTo>
                    <a:pt x="40" y="2018"/>
                  </a:lnTo>
                  <a:lnTo>
                    <a:pt x="40" y="1994"/>
                  </a:lnTo>
                  <a:lnTo>
                    <a:pt x="40" y="1970"/>
                  </a:lnTo>
                  <a:lnTo>
                    <a:pt x="40" y="1946"/>
                  </a:lnTo>
                  <a:lnTo>
                    <a:pt x="40" y="1914"/>
                  </a:lnTo>
                  <a:lnTo>
                    <a:pt x="40" y="1890"/>
                  </a:lnTo>
                  <a:lnTo>
                    <a:pt x="40" y="1866"/>
                  </a:lnTo>
                  <a:lnTo>
                    <a:pt x="40" y="1842"/>
                  </a:lnTo>
                  <a:lnTo>
                    <a:pt x="40" y="1810"/>
                  </a:lnTo>
                  <a:lnTo>
                    <a:pt x="40" y="1786"/>
                  </a:lnTo>
                  <a:lnTo>
                    <a:pt x="40" y="1762"/>
                  </a:lnTo>
                  <a:lnTo>
                    <a:pt x="40" y="1714"/>
                  </a:lnTo>
                  <a:cubicBezTo>
                    <a:pt x="40" y="1713"/>
                    <a:pt x="41" y="1711"/>
                    <a:pt x="41" y="1709"/>
                  </a:cubicBezTo>
                  <a:lnTo>
                    <a:pt x="49" y="1677"/>
                  </a:lnTo>
                  <a:lnTo>
                    <a:pt x="48" y="1682"/>
                  </a:lnTo>
                  <a:lnTo>
                    <a:pt x="48" y="1658"/>
                  </a:lnTo>
                  <a:lnTo>
                    <a:pt x="48" y="1634"/>
                  </a:lnTo>
                  <a:lnTo>
                    <a:pt x="48" y="1610"/>
                  </a:lnTo>
                  <a:lnTo>
                    <a:pt x="48" y="1578"/>
                  </a:lnTo>
                  <a:lnTo>
                    <a:pt x="48" y="1554"/>
                  </a:lnTo>
                  <a:lnTo>
                    <a:pt x="48" y="1530"/>
                  </a:lnTo>
                  <a:lnTo>
                    <a:pt x="48" y="1506"/>
                  </a:lnTo>
                  <a:lnTo>
                    <a:pt x="48" y="1474"/>
                  </a:lnTo>
                  <a:lnTo>
                    <a:pt x="48" y="1450"/>
                  </a:lnTo>
                  <a:lnTo>
                    <a:pt x="48" y="1426"/>
                  </a:lnTo>
                  <a:lnTo>
                    <a:pt x="48" y="1402"/>
                  </a:lnTo>
                  <a:lnTo>
                    <a:pt x="48" y="1378"/>
                  </a:lnTo>
                  <a:lnTo>
                    <a:pt x="48" y="1346"/>
                  </a:lnTo>
                  <a:lnTo>
                    <a:pt x="48" y="1322"/>
                  </a:lnTo>
                  <a:lnTo>
                    <a:pt x="48" y="1298"/>
                  </a:lnTo>
                  <a:lnTo>
                    <a:pt x="48" y="1274"/>
                  </a:lnTo>
                  <a:cubicBezTo>
                    <a:pt x="48" y="1261"/>
                    <a:pt x="59" y="1250"/>
                    <a:pt x="72" y="1250"/>
                  </a:cubicBezTo>
                  <a:cubicBezTo>
                    <a:pt x="86" y="1250"/>
                    <a:pt x="96" y="1261"/>
                    <a:pt x="96" y="1274"/>
                  </a:cubicBezTo>
                  <a:lnTo>
                    <a:pt x="96" y="1298"/>
                  </a:lnTo>
                  <a:cubicBezTo>
                    <a:pt x="96" y="1312"/>
                    <a:pt x="86" y="1322"/>
                    <a:pt x="72" y="1322"/>
                  </a:cubicBezTo>
                  <a:cubicBezTo>
                    <a:pt x="59" y="1322"/>
                    <a:pt x="48" y="1312"/>
                    <a:pt x="48" y="1298"/>
                  </a:cubicBezTo>
                  <a:lnTo>
                    <a:pt x="48" y="1274"/>
                  </a:lnTo>
                  <a:cubicBezTo>
                    <a:pt x="48" y="1273"/>
                    <a:pt x="49" y="1271"/>
                    <a:pt x="49" y="1269"/>
                  </a:cubicBezTo>
                  <a:lnTo>
                    <a:pt x="57" y="1237"/>
                  </a:lnTo>
                  <a:lnTo>
                    <a:pt x="56" y="1242"/>
                  </a:lnTo>
                  <a:lnTo>
                    <a:pt x="56" y="1218"/>
                  </a:lnTo>
                  <a:lnTo>
                    <a:pt x="56" y="1194"/>
                  </a:lnTo>
                  <a:lnTo>
                    <a:pt x="56" y="1170"/>
                  </a:lnTo>
                  <a:lnTo>
                    <a:pt x="56" y="1138"/>
                  </a:lnTo>
                  <a:lnTo>
                    <a:pt x="56" y="1114"/>
                  </a:lnTo>
                  <a:lnTo>
                    <a:pt x="56" y="1090"/>
                  </a:lnTo>
                  <a:lnTo>
                    <a:pt x="56" y="1066"/>
                  </a:lnTo>
                  <a:lnTo>
                    <a:pt x="56" y="1034"/>
                  </a:lnTo>
                  <a:cubicBezTo>
                    <a:pt x="56" y="1021"/>
                    <a:pt x="67" y="1010"/>
                    <a:pt x="80" y="1010"/>
                  </a:cubicBezTo>
                  <a:cubicBezTo>
                    <a:pt x="94" y="1010"/>
                    <a:pt x="104" y="1021"/>
                    <a:pt x="104" y="1034"/>
                  </a:cubicBezTo>
                  <a:lnTo>
                    <a:pt x="104" y="1066"/>
                  </a:lnTo>
                  <a:cubicBezTo>
                    <a:pt x="104" y="1080"/>
                    <a:pt x="94" y="1090"/>
                    <a:pt x="80" y="1090"/>
                  </a:cubicBezTo>
                  <a:cubicBezTo>
                    <a:pt x="67" y="1090"/>
                    <a:pt x="56" y="1080"/>
                    <a:pt x="56" y="1066"/>
                  </a:cubicBezTo>
                  <a:lnTo>
                    <a:pt x="56" y="1034"/>
                  </a:lnTo>
                  <a:cubicBezTo>
                    <a:pt x="56" y="1032"/>
                    <a:pt x="57" y="1029"/>
                    <a:pt x="58" y="1027"/>
                  </a:cubicBezTo>
                  <a:lnTo>
                    <a:pt x="66" y="1003"/>
                  </a:lnTo>
                  <a:lnTo>
                    <a:pt x="64" y="1010"/>
                  </a:lnTo>
                  <a:lnTo>
                    <a:pt x="64" y="986"/>
                  </a:lnTo>
                  <a:lnTo>
                    <a:pt x="64" y="962"/>
                  </a:lnTo>
                  <a:cubicBezTo>
                    <a:pt x="64" y="949"/>
                    <a:pt x="75" y="938"/>
                    <a:pt x="88" y="938"/>
                  </a:cubicBezTo>
                  <a:cubicBezTo>
                    <a:pt x="102" y="938"/>
                    <a:pt x="112" y="949"/>
                    <a:pt x="112" y="962"/>
                  </a:cubicBezTo>
                  <a:lnTo>
                    <a:pt x="112" y="986"/>
                  </a:lnTo>
                  <a:cubicBezTo>
                    <a:pt x="112" y="1000"/>
                    <a:pt x="102" y="1010"/>
                    <a:pt x="88" y="1010"/>
                  </a:cubicBezTo>
                  <a:cubicBezTo>
                    <a:pt x="75" y="1010"/>
                    <a:pt x="64" y="1000"/>
                    <a:pt x="64" y="986"/>
                  </a:cubicBezTo>
                  <a:lnTo>
                    <a:pt x="64" y="962"/>
                  </a:lnTo>
                  <a:lnTo>
                    <a:pt x="64" y="938"/>
                  </a:lnTo>
                  <a:lnTo>
                    <a:pt x="64" y="906"/>
                  </a:lnTo>
                  <a:lnTo>
                    <a:pt x="64" y="882"/>
                  </a:lnTo>
                  <a:lnTo>
                    <a:pt x="64" y="858"/>
                  </a:lnTo>
                  <a:lnTo>
                    <a:pt x="64" y="834"/>
                  </a:lnTo>
                  <a:lnTo>
                    <a:pt x="64" y="802"/>
                  </a:lnTo>
                  <a:cubicBezTo>
                    <a:pt x="64" y="789"/>
                    <a:pt x="75" y="778"/>
                    <a:pt x="88" y="778"/>
                  </a:cubicBezTo>
                  <a:lnTo>
                    <a:pt x="96" y="778"/>
                  </a:lnTo>
                  <a:cubicBezTo>
                    <a:pt x="110" y="778"/>
                    <a:pt x="120" y="789"/>
                    <a:pt x="120" y="802"/>
                  </a:cubicBezTo>
                  <a:lnTo>
                    <a:pt x="120" y="834"/>
                  </a:lnTo>
                  <a:cubicBezTo>
                    <a:pt x="120" y="848"/>
                    <a:pt x="110" y="858"/>
                    <a:pt x="96" y="858"/>
                  </a:cubicBezTo>
                  <a:cubicBezTo>
                    <a:pt x="83" y="858"/>
                    <a:pt x="72" y="848"/>
                    <a:pt x="72" y="834"/>
                  </a:cubicBezTo>
                  <a:lnTo>
                    <a:pt x="72" y="802"/>
                  </a:lnTo>
                  <a:lnTo>
                    <a:pt x="72" y="778"/>
                  </a:lnTo>
                  <a:lnTo>
                    <a:pt x="72" y="754"/>
                  </a:lnTo>
                  <a:lnTo>
                    <a:pt x="72" y="730"/>
                  </a:lnTo>
                  <a:cubicBezTo>
                    <a:pt x="72" y="717"/>
                    <a:pt x="83" y="706"/>
                    <a:pt x="96" y="706"/>
                  </a:cubicBezTo>
                  <a:cubicBezTo>
                    <a:pt x="110" y="706"/>
                    <a:pt x="120" y="717"/>
                    <a:pt x="120" y="730"/>
                  </a:cubicBezTo>
                  <a:lnTo>
                    <a:pt x="120" y="754"/>
                  </a:lnTo>
                  <a:cubicBezTo>
                    <a:pt x="120" y="768"/>
                    <a:pt x="110" y="778"/>
                    <a:pt x="96" y="778"/>
                  </a:cubicBezTo>
                  <a:cubicBezTo>
                    <a:pt x="83" y="778"/>
                    <a:pt x="72" y="768"/>
                    <a:pt x="72" y="754"/>
                  </a:cubicBezTo>
                  <a:lnTo>
                    <a:pt x="72" y="730"/>
                  </a:lnTo>
                  <a:lnTo>
                    <a:pt x="72" y="698"/>
                  </a:lnTo>
                  <a:lnTo>
                    <a:pt x="72" y="674"/>
                  </a:lnTo>
                  <a:lnTo>
                    <a:pt x="72" y="650"/>
                  </a:lnTo>
                  <a:lnTo>
                    <a:pt x="72" y="626"/>
                  </a:lnTo>
                  <a:lnTo>
                    <a:pt x="72" y="602"/>
                  </a:lnTo>
                  <a:cubicBezTo>
                    <a:pt x="72" y="589"/>
                    <a:pt x="83" y="578"/>
                    <a:pt x="96" y="578"/>
                  </a:cubicBezTo>
                  <a:lnTo>
                    <a:pt x="104" y="578"/>
                  </a:lnTo>
                  <a:lnTo>
                    <a:pt x="80" y="602"/>
                  </a:lnTo>
                  <a:lnTo>
                    <a:pt x="80" y="570"/>
                  </a:lnTo>
                  <a:lnTo>
                    <a:pt x="80" y="546"/>
                  </a:lnTo>
                  <a:lnTo>
                    <a:pt x="80" y="522"/>
                  </a:lnTo>
                  <a:lnTo>
                    <a:pt x="80" y="498"/>
                  </a:lnTo>
                  <a:lnTo>
                    <a:pt x="80" y="466"/>
                  </a:lnTo>
                  <a:lnTo>
                    <a:pt x="80" y="442"/>
                  </a:lnTo>
                  <a:lnTo>
                    <a:pt x="80" y="418"/>
                  </a:lnTo>
                  <a:lnTo>
                    <a:pt x="80" y="394"/>
                  </a:lnTo>
                  <a:lnTo>
                    <a:pt x="80" y="362"/>
                  </a:lnTo>
                  <a:lnTo>
                    <a:pt x="80" y="338"/>
                  </a:lnTo>
                  <a:lnTo>
                    <a:pt x="80" y="314"/>
                  </a:lnTo>
                  <a:lnTo>
                    <a:pt x="80" y="290"/>
                  </a:lnTo>
                  <a:lnTo>
                    <a:pt x="80" y="258"/>
                  </a:lnTo>
                  <a:lnTo>
                    <a:pt x="80" y="234"/>
                  </a:lnTo>
                  <a:cubicBezTo>
                    <a:pt x="80" y="221"/>
                    <a:pt x="91" y="210"/>
                    <a:pt x="104" y="210"/>
                  </a:cubicBezTo>
                  <a:lnTo>
                    <a:pt x="112" y="210"/>
                  </a:lnTo>
                  <a:lnTo>
                    <a:pt x="88" y="234"/>
                  </a:lnTo>
                  <a:lnTo>
                    <a:pt x="88" y="210"/>
                  </a:lnTo>
                  <a:lnTo>
                    <a:pt x="88" y="186"/>
                  </a:lnTo>
                  <a:lnTo>
                    <a:pt x="88" y="162"/>
                  </a:lnTo>
                  <a:cubicBezTo>
                    <a:pt x="88" y="149"/>
                    <a:pt x="99" y="138"/>
                    <a:pt x="112" y="138"/>
                  </a:cubicBezTo>
                  <a:cubicBezTo>
                    <a:pt x="126" y="138"/>
                    <a:pt x="136" y="149"/>
                    <a:pt x="136" y="162"/>
                  </a:cubicBezTo>
                  <a:lnTo>
                    <a:pt x="136" y="186"/>
                  </a:lnTo>
                  <a:cubicBezTo>
                    <a:pt x="136" y="200"/>
                    <a:pt x="126" y="210"/>
                    <a:pt x="112" y="210"/>
                  </a:cubicBezTo>
                  <a:cubicBezTo>
                    <a:pt x="99" y="210"/>
                    <a:pt x="88" y="200"/>
                    <a:pt x="88" y="186"/>
                  </a:cubicBezTo>
                  <a:lnTo>
                    <a:pt x="88" y="162"/>
                  </a:lnTo>
                  <a:lnTo>
                    <a:pt x="88" y="130"/>
                  </a:lnTo>
                  <a:lnTo>
                    <a:pt x="88" y="106"/>
                  </a:lnTo>
                  <a:lnTo>
                    <a:pt x="88" y="82"/>
                  </a:lnTo>
                  <a:cubicBezTo>
                    <a:pt x="88" y="69"/>
                    <a:pt x="99" y="58"/>
                    <a:pt x="112" y="58"/>
                  </a:cubicBezTo>
                  <a:cubicBezTo>
                    <a:pt x="126" y="58"/>
                    <a:pt x="136" y="69"/>
                    <a:pt x="136" y="82"/>
                  </a:cubicBezTo>
                  <a:lnTo>
                    <a:pt x="136" y="106"/>
                  </a:lnTo>
                  <a:cubicBezTo>
                    <a:pt x="136" y="120"/>
                    <a:pt x="126" y="130"/>
                    <a:pt x="112" y="130"/>
                  </a:cubicBezTo>
                  <a:cubicBezTo>
                    <a:pt x="99" y="130"/>
                    <a:pt x="88" y="120"/>
                    <a:pt x="88" y="106"/>
                  </a:cubicBezTo>
                  <a:lnTo>
                    <a:pt x="88" y="82"/>
                  </a:lnTo>
                  <a:lnTo>
                    <a:pt x="88" y="58"/>
                  </a:lnTo>
                  <a:cubicBezTo>
                    <a:pt x="88" y="57"/>
                    <a:pt x="89" y="55"/>
                    <a:pt x="89" y="53"/>
                  </a:cubicBezTo>
                  <a:lnTo>
                    <a:pt x="97" y="21"/>
                  </a:lnTo>
                  <a:cubicBezTo>
                    <a:pt x="100" y="8"/>
                    <a:pt x="113" y="0"/>
                    <a:pt x="126" y="3"/>
                  </a:cubicBezTo>
                  <a:cubicBezTo>
                    <a:pt x="139" y="6"/>
                    <a:pt x="147" y="19"/>
                    <a:pt x="144" y="32"/>
                  </a:cubicBezTo>
                  <a:lnTo>
                    <a:pt x="136" y="64"/>
                  </a:lnTo>
                  <a:lnTo>
                    <a:pt x="136" y="58"/>
                  </a:lnTo>
                  <a:lnTo>
                    <a:pt x="136" y="82"/>
                  </a:lnTo>
                  <a:lnTo>
                    <a:pt x="136" y="106"/>
                  </a:lnTo>
                  <a:lnTo>
                    <a:pt x="88" y="106"/>
                  </a:lnTo>
                  <a:lnTo>
                    <a:pt x="88" y="82"/>
                  </a:lnTo>
                  <a:lnTo>
                    <a:pt x="136" y="82"/>
                  </a:lnTo>
                  <a:lnTo>
                    <a:pt x="136" y="106"/>
                  </a:lnTo>
                  <a:lnTo>
                    <a:pt x="136" y="130"/>
                  </a:lnTo>
                  <a:lnTo>
                    <a:pt x="136" y="162"/>
                  </a:lnTo>
                  <a:lnTo>
                    <a:pt x="136" y="186"/>
                  </a:lnTo>
                  <a:lnTo>
                    <a:pt x="88" y="186"/>
                  </a:lnTo>
                  <a:lnTo>
                    <a:pt x="88" y="162"/>
                  </a:lnTo>
                  <a:lnTo>
                    <a:pt x="136" y="162"/>
                  </a:lnTo>
                  <a:lnTo>
                    <a:pt x="136" y="186"/>
                  </a:lnTo>
                  <a:lnTo>
                    <a:pt x="136" y="210"/>
                  </a:lnTo>
                  <a:lnTo>
                    <a:pt x="136" y="234"/>
                  </a:lnTo>
                  <a:cubicBezTo>
                    <a:pt x="136" y="248"/>
                    <a:pt x="126" y="258"/>
                    <a:pt x="112" y="258"/>
                  </a:cubicBezTo>
                  <a:lnTo>
                    <a:pt x="104" y="258"/>
                  </a:lnTo>
                  <a:lnTo>
                    <a:pt x="128" y="234"/>
                  </a:lnTo>
                  <a:lnTo>
                    <a:pt x="128" y="258"/>
                  </a:lnTo>
                  <a:lnTo>
                    <a:pt x="128" y="290"/>
                  </a:lnTo>
                  <a:lnTo>
                    <a:pt x="128" y="314"/>
                  </a:lnTo>
                  <a:lnTo>
                    <a:pt x="128" y="338"/>
                  </a:lnTo>
                  <a:lnTo>
                    <a:pt x="128" y="362"/>
                  </a:lnTo>
                  <a:lnTo>
                    <a:pt x="128" y="394"/>
                  </a:lnTo>
                  <a:lnTo>
                    <a:pt x="128" y="418"/>
                  </a:lnTo>
                  <a:lnTo>
                    <a:pt x="128" y="442"/>
                  </a:lnTo>
                  <a:lnTo>
                    <a:pt x="128" y="466"/>
                  </a:lnTo>
                  <a:lnTo>
                    <a:pt x="128" y="498"/>
                  </a:lnTo>
                  <a:lnTo>
                    <a:pt x="128" y="522"/>
                  </a:lnTo>
                  <a:lnTo>
                    <a:pt x="128" y="546"/>
                  </a:lnTo>
                  <a:lnTo>
                    <a:pt x="128" y="570"/>
                  </a:lnTo>
                  <a:lnTo>
                    <a:pt x="128" y="602"/>
                  </a:lnTo>
                  <a:cubicBezTo>
                    <a:pt x="128" y="616"/>
                    <a:pt x="118" y="626"/>
                    <a:pt x="104" y="626"/>
                  </a:cubicBezTo>
                  <a:lnTo>
                    <a:pt x="96" y="626"/>
                  </a:lnTo>
                  <a:lnTo>
                    <a:pt x="120" y="602"/>
                  </a:lnTo>
                  <a:lnTo>
                    <a:pt x="120" y="626"/>
                  </a:lnTo>
                  <a:lnTo>
                    <a:pt x="120" y="650"/>
                  </a:lnTo>
                  <a:lnTo>
                    <a:pt x="120" y="674"/>
                  </a:lnTo>
                  <a:lnTo>
                    <a:pt x="120" y="698"/>
                  </a:lnTo>
                  <a:lnTo>
                    <a:pt x="120" y="730"/>
                  </a:lnTo>
                  <a:lnTo>
                    <a:pt x="120" y="754"/>
                  </a:lnTo>
                  <a:lnTo>
                    <a:pt x="72" y="754"/>
                  </a:lnTo>
                  <a:lnTo>
                    <a:pt x="72" y="730"/>
                  </a:lnTo>
                  <a:lnTo>
                    <a:pt x="120" y="730"/>
                  </a:lnTo>
                  <a:lnTo>
                    <a:pt x="120" y="754"/>
                  </a:lnTo>
                  <a:lnTo>
                    <a:pt x="120" y="778"/>
                  </a:lnTo>
                  <a:lnTo>
                    <a:pt x="120" y="802"/>
                  </a:lnTo>
                  <a:lnTo>
                    <a:pt x="120" y="834"/>
                  </a:lnTo>
                  <a:lnTo>
                    <a:pt x="72" y="834"/>
                  </a:lnTo>
                  <a:lnTo>
                    <a:pt x="72" y="802"/>
                  </a:lnTo>
                  <a:lnTo>
                    <a:pt x="96" y="826"/>
                  </a:lnTo>
                  <a:lnTo>
                    <a:pt x="88" y="826"/>
                  </a:lnTo>
                  <a:lnTo>
                    <a:pt x="112" y="802"/>
                  </a:lnTo>
                  <a:lnTo>
                    <a:pt x="112" y="834"/>
                  </a:lnTo>
                  <a:lnTo>
                    <a:pt x="112" y="858"/>
                  </a:lnTo>
                  <a:lnTo>
                    <a:pt x="112" y="882"/>
                  </a:lnTo>
                  <a:lnTo>
                    <a:pt x="112" y="906"/>
                  </a:lnTo>
                  <a:lnTo>
                    <a:pt x="112" y="938"/>
                  </a:lnTo>
                  <a:lnTo>
                    <a:pt x="112" y="962"/>
                  </a:lnTo>
                  <a:lnTo>
                    <a:pt x="112" y="986"/>
                  </a:lnTo>
                  <a:lnTo>
                    <a:pt x="64" y="986"/>
                  </a:lnTo>
                  <a:lnTo>
                    <a:pt x="64" y="962"/>
                  </a:lnTo>
                  <a:lnTo>
                    <a:pt x="112" y="962"/>
                  </a:lnTo>
                  <a:lnTo>
                    <a:pt x="112" y="986"/>
                  </a:lnTo>
                  <a:lnTo>
                    <a:pt x="112" y="1010"/>
                  </a:lnTo>
                  <a:cubicBezTo>
                    <a:pt x="112" y="1013"/>
                    <a:pt x="112" y="1016"/>
                    <a:pt x="111" y="1018"/>
                  </a:cubicBezTo>
                  <a:lnTo>
                    <a:pt x="103" y="1042"/>
                  </a:lnTo>
                  <a:lnTo>
                    <a:pt x="104" y="1034"/>
                  </a:lnTo>
                  <a:lnTo>
                    <a:pt x="104" y="1066"/>
                  </a:lnTo>
                  <a:lnTo>
                    <a:pt x="56" y="1066"/>
                  </a:lnTo>
                  <a:lnTo>
                    <a:pt x="56" y="1034"/>
                  </a:lnTo>
                  <a:lnTo>
                    <a:pt x="104" y="1034"/>
                  </a:lnTo>
                  <a:lnTo>
                    <a:pt x="104" y="1066"/>
                  </a:lnTo>
                  <a:lnTo>
                    <a:pt x="104" y="1090"/>
                  </a:lnTo>
                  <a:lnTo>
                    <a:pt x="104" y="1114"/>
                  </a:lnTo>
                  <a:lnTo>
                    <a:pt x="104" y="1138"/>
                  </a:lnTo>
                  <a:lnTo>
                    <a:pt x="104" y="1170"/>
                  </a:lnTo>
                  <a:lnTo>
                    <a:pt x="104" y="1194"/>
                  </a:lnTo>
                  <a:lnTo>
                    <a:pt x="104" y="1218"/>
                  </a:lnTo>
                  <a:lnTo>
                    <a:pt x="104" y="1242"/>
                  </a:lnTo>
                  <a:cubicBezTo>
                    <a:pt x="104" y="1244"/>
                    <a:pt x="104" y="1246"/>
                    <a:pt x="104" y="1248"/>
                  </a:cubicBezTo>
                  <a:lnTo>
                    <a:pt x="96" y="1280"/>
                  </a:lnTo>
                  <a:lnTo>
                    <a:pt x="96" y="1274"/>
                  </a:lnTo>
                  <a:lnTo>
                    <a:pt x="96" y="1298"/>
                  </a:lnTo>
                  <a:lnTo>
                    <a:pt x="48" y="1298"/>
                  </a:lnTo>
                  <a:lnTo>
                    <a:pt x="48" y="1274"/>
                  </a:lnTo>
                  <a:lnTo>
                    <a:pt x="96" y="1274"/>
                  </a:lnTo>
                  <a:lnTo>
                    <a:pt x="96" y="1298"/>
                  </a:lnTo>
                  <a:lnTo>
                    <a:pt x="96" y="1322"/>
                  </a:lnTo>
                  <a:lnTo>
                    <a:pt x="96" y="1346"/>
                  </a:lnTo>
                  <a:lnTo>
                    <a:pt x="96" y="1378"/>
                  </a:lnTo>
                  <a:lnTo>
                    <a:pt x="96" y="1402"/>
                  </a:lnTo>
                  <a:lnTo>
                    <a:pt x="96" y="1426"/>
                  </a:lnTo>
                  <a:lnTo>
                    <a:pt x="96" y="1450"/>
                  </a:lnTo>
                  <a:lnTo>
                    <a:pt x="96" y="1474"/>
                  </a:lnTo>
                  <a:lnTo>
                    <a:pt x="96" y="1506"/>
                  </a:lnTo>
                  <a:lnTo>
                    <a:pt x="96" y="1530"/>
                  </a:lnTo>
                  <a:lnTo>
                    <a:pt x="96" y="1554"/>
                  </a:lnTo>
                  <a:lnTo>
                    <a:pt x="96" y="1578"/>
                  </a:lnTo>
                  <a:lnTo>
                    <a:pt x="96" y="1610"/>
                  </a:lnTo>
                  <a:lnTo>
                    <a:pt x="96" y="1634"/>
                  </a:lnTo>
                  <a:lnTo>
                    <a:pt x="96" y="1658"/>
                  </a:lnTo>
                  <a:lnTo>
                    <a:pt x="96" y="1682"/>
                  </a:lnTo>
                  <a:cubicBezTo>
                    <a:pt x="96" y="1684"/>
                    <a:pt x="96" y="1686"/>
                    <a:pt x="96" y="1688"/>
                  </a:cubicBezTo>
                  <a:lnTo>
                    <a:pt x="88" y="1720"/>
                  </a:lnTo>
                  <a:lnTo>
                    <a:pt x="88" y="1714"/>
                  </a:lnTo>
                  <a:lnTo>
                    <a:pt x="88" y="1762"/>
                  </a:lnTo>
                  <a:lnTo>
                    <a:pt x="88" y="1786"/>
                  </a:lnTo>
                  <a:lnTo>
                    <a:pt x="88" y="1810"/>
                  </a:lnTo>
                  <a:lnTo>
                    <a:pt x="88" y="1842"/>
                  </a:lnTo>
                  <a:lnTo>
                    <a:pt x="88" y="1866"/>
                  </a:lnTo>
                  <a:lnTo>
                    <a:pt x="88" y="1890"/>
                  </a:lnTo>
                  <a:lnTo>
                    <a:pt x="88" y="1914"/>
                  </a:lnTo>
                  <a:lnTo>
                    <a:pt x="88" y="1946"/>
                  </a:lnTo>
                  <a:lnTo>
                    <a:pt x="88" y="1970"/>
                  </a:lnTo>
                  <a:lnTo>
                    <a:pt x="88" y="1994"/>
                  </a:lnTo>
                  <a:lnTo>
                    <a:pt x="88" y="2018"/>
                  </a:lnTo>
                  <a:lnTo>
                    <a:pt x="88" y="2050"/>
                  </a:lnTo>
                  <a:lnTo>
                    <a:pt x="88" y="2074"/>
                  </a:lnTo>
                  <a:lnTo>
                    <a:pt x="88" y="2098"/>
                  </a:lnTo>
                  <a:lnTo>
                    <a:pt x="88" y="2122"/>
                  </a:lnTo>
                  <a:lnTo>
                    <a:pt x="88" y="2146"/>
                  </a:lnTo>
                  <a:lnTo>
                    <a:pt x="88" y="2178"/>
                  </a:lnTo>
                  <a:lnTo>
                    <a:pt x="88" y="2202"/>
                  </a:lnTo>
                  <a:lnTo>
                    <a:pt x="88" y="2226"/>
                  </a:lnTo>
                  <a:cubicBezTo>
                    <a:pt x="88" y="2229"/>
                    <a:pt x="88" y="2232"/>
                    <a:pt x="87" y="2234"/>
                  </a:cubicBezTo>
                  <a:lnTo>
                    <a:pt x="79" y="2258"/>
                  </a:lnTo>
                  <a:lnTo>
                    <a:pt x="80" y="2250"/>
                  </a:lnTo>
                  <a:lnTo>
                    <a:pt x="80" y="2282"/>
                  </a:lnTo>
                  <a:lnTo>
                    <a:pt x="80" y="2306"/>
                  </a:lnTo>
                  <a:lnTo>
                    <a:pt x="80" y="2330"/>
                  </a:lnTo>
                  <a:lnTo>
                    <a:pt x="80" y="2354"/>
                  </a:lnTo>
                  <a:lnTo>
                    <a:pt x="80" y="2386"/>
                  </a:lnTo>
                  <a:lnTo>
                    <a:pt x="80" y="2410"/>
                  </a:lnTo>
                  <a:lnTo>
                    <a:pt x="80" y="2434"/>
                  </a:lnTo>
                  <a:lnTo>
                    <a:pt x="80" y="2458"/>
                  </a:lnTo>
                  <a:lnTo>
                    <a:pt x="80" y="2490"/>
                  </a:lnTo>
                  <a:lnTo>
                    <a:pt x="80" y="2514"/>
                  </a:lnTo>
                  <a:lnTo>
                    <a:pt x="80" y="2538"/>
                  </a:lnTo>
                  <a:lnTo>
                    <a:pt x="80" y="2562"/>
                  </a:lnTo>
                  <a:lnTo>
                    <a:pt x="80" y="2586"/>
                  </a:lnTo>
                  <a:lnTo>
                    <a:pt x="80" y="2618"/>
                  </a:lnTo>
                  <a:lnTo>
                    <a:pt x="80" y="2642"/>
                  </a:lnTo>
                  <a:lnTo>
                    <a:pt x="80" y="2666"/>
                  </a:lnTo>
                  <a:lnTo>
                    <a:pt x="80" y="2690"/>
                  </a:lnTo>
                  <a:cubicBezTo>
                    <a:pt x="80" y="2704"/>
                    <a:pt x="70" y="2714"/>
                    <a:pt x="56" y="2714"/>
                  </a:cubicBezTo>
                  <a:lnTo>
                    <a:pt x="48" y="2714"/>
                  </a:lnTo>
                  <a:lnTo>
                    <a:pt x="72" y="2690"/>
                  </a:lnTo>
                  <a:lnTo>
                    <a:pt x="72" y="2722"/>
                  </a:lnTo>
                  <a:lnTo>
                    <a:pt x="72" y="2746"/>
                  </a:lnTo>
                  <a:lnTo>
                    <a:pt x="72" y="2770"/>
                  </a:lnTo>
                  <a:lnTo>
                    <a:pt x="72" y="2794"/>
                  </a:lnTo>
                  <a:lnTo>
                    <a:pt x="72" y="2826"/>
                  </a:lnTo>
                  <a:lnTo>
                    <a:pt x="72" y="2850"/>
                  </a:lnTo>
                  <a:lnTo>
                    <a:pt x="72" y="2874"/>
                  </a:lnTo>
                  <a:lnTo>
                    <a:pt x="72" y="2898"/>
                  </a:lnTo>
                  <a:lnTo>
                    <a:pt x="72" y="2922"/>
                  </a:lnTo>
                  <a:lnTo>
                    <a:pt x="72" y="2954"/>
                  </a:lnTo>
                  <a:lnTo>
                    <a:pt x="72" y="2978"/>
                  </a:lnTo>
                  <a:lnTo>
                    <a:pt x="72" y="3002"/>
                  </a:lnTo>
                  <a:lnTo>
                    <a:pt x="72" y="3026"/>
                  </a:lnTo>
                  <a:lnTo>
                    <a:pt x="72" y="3058"/>
                  </a:lnTo>
                  <a:lnTo>
                    <a:pt x="72" y="3082"/>
                  </a:lnTo>
                  <a:lnTo>
                    <a:pt x="72" y="3106"/>
                  </a:lnTo>
                  <a:lnTo>
                    <a:pt x="72" y="3130"/>
                  </a:lnTo>
                  <a:lnTo>
                    <a:pt x="72" y="3162"/>
                  </a:lnTo>
                  <a:lnTo>
                    <a:pt x="72" y="3186"/>
                  </a:lnTo>
                  <a:lnTo>
                    <a:pt x="72" y="3210"/>
                  </a:lnTo>
                  <a:lnTo>
                    <a:pt x="72" y="3266"/>
                  </a:lnTo>
                  <a:lnTo>
                    <a:pt x="72" y="3290"/>
                  </a:lnTo>
                  <a:cubicBezTo>
                    <a:pt x="72" y="3293"/>
                    <a:pt x="72" y="3296"/>
                    <a:pt x="71" y="3298"/>
                  </a:cubicBezTo>
                  <a:lnTo>
                    <a:pt x="63" y="3322"/>
                  </a:lnTo>
                  <a:lnTo>
                    <a:pt x="64" y="3314"/>
                  </a:lnTo>
                  <a:lnTo>
                    <a:pt x="64" y="3338"/>
                  </a:lnTo>
                  <a:lnTo>
                    <a:pt x="64" y="3362"/>
                  </a:lnTo>
                  <a:lnTo>
                    <a:pt x="64" y="3394"/>
                  </a:lnTo>
                  <a:lnTo>
                    <a:pt x="64" y="3418"/>
                  </a:lnTo>
                  <a:lnTo>
                    <a:pt x="64" y="3442"/>
                  </a:lnTo>
                  <a:lnTo>
                    <a:pt x="64" y="3466"/>
                  </a:lnTo>
                  <a:lnTo>
                    <a:pt x="64" y="3498"/>
                  </a:lnTo>
                  <a:lnTo>
                    <a:pt x="64" y="3522"/>
                  </a:lnTo>
                  <a:lnTo>
                    <a:pt x="64" y="3546"/>
                  </a:lnTo>
                  <a:lnTo>
                    <a:pt x="64" y="3570"/>
                  </a:lnTo>
                  <a:lnTo>
                    <a:pt x="64" y="3602"/>
                  </a:lnTo>
                  <a:lnTo>
                    <a:pt x="64" y="3626"/>
                  </a:lnTo>
                  <a:lnTo>
                    <a:pt x="64" y="3674"/>
                  </a:lnTo>
                  <a:lnTo>
                    <a:pt x="64" y="3698"/>
                  </a:lnTo>
                  <a:lnTo>
                    <a:pt x="64" y="3730"/>
                  </a:lnTo>
                  <a:lnTo>
                    <a:pt x="64" y="3754"/>
                  </a:lnTo>
                  <a:lnTo>
                    <a:pt x="64" y="3778"/>
                  </a:lnTo>
                  <a:lnTo>
                    <a:pt x="64" y="3802"/>
                  </a:lnTo>
                  <a:lnTo>
                    <a:pt x="64" y="3834"/>
                  </a:lnTo>
                  <a:lnTo>
                    <a:pt x="64" y="3858"/>
                  </a:lnTo>
                  <a:lnTo>
                    <a:pt x="64" y="3882"/>
                  </a:lnTo>
                  <a:lnTo>
                    <a:pt x="64" y="3906"/>
                  </a:lnTo>
                  <a:lnTo>
                    <a:pt x="64" y="3938"/>
                  </a:lnTo>
                  <a:lnTo>
                    <a:pt x="64" y="3986"/>
                  </a:lnTo>
                  <a:cubicBezTo>
                    <a:pt x="64" y="3988"/>
                    <a:pt x="64" y="3989"/>
                    <a:pt x="64" y="3990"/>
                  </a:cubicBezTo>
                  <a:lnTo>
                    <a:pt x="56" y="4038"/>
                  </a:lnTo>
                  <a:lnTo>
                    <a:pt x="56" y="4034"/>
                  </a:lnTo>
                  <a:lnTo>
                    <a:pt x="56" y="4114"/>
                  </a:lnTo>
                  <a:lnTo>
                    <a:pt x="56" y="4170"/>
                  </a:lnTo>
                  <a:lnTo>
                    <a:pt x="56" y="4242"/>
                  </a:lnTo>
                  <a:lnTo>
                    <a:pt x="56" y="4298"/>
                  </a:lnTo>
                  <a:lnTo>
                    <a:pt x="56" y="4322"/>
                  </a:lnTo>
                  <a:lnTo>
                    <a:pt x="56" y="4378"/>
                  </a:lnTo>
                  <a:lnTo>
                    <a:pt x="56" y="4426"/>
                  </a:lnTo>
                  <a:lnTo>
                    <a:pt x="56" y="4474"/>
                  </a:lnTo>
                  <a:lnTo>
                    <a:pt x="56" y="4530"/>
                  </a:lnTo>
                  <a:lnTo>
                    <a:pt x="56" y="4610"/>
                  </a:lnTo>
                  <a:lnTo>
                    <a:pt x="56" y="4682"/>
                  </a:lnTo>
                  <a:lnTo>
                    <a:pt x="56" y="4738"/>
                  </a:lnTo>
                  <a:lnTo>
                    <a:pt x="56" y="4786"/>
                  </a:lnTo>
                  <a:lnTo>
                    <a:pt x="56" y="4842"/>
                  </a:lnTo>
                  <a:lnTo>
                    <a:pt x="56" y="4914"/>
                  </a:lnTo>
                  <a:lnTo>
                    <a:pt x="56" y="4970"/>
                  </a:lnTo>
                  <a:lnTo>
                    <a:pt x="56" y="5018"/>
                  </a:lnTo>
                  <a:lnTo>
                    <a:pt x="56" y="5098"/>
                  </a:lnTo>
                  <a:lnTo>
                    <a:pt x="56" y="5154"/>
                  </a:lnTo>
                  <a:lnTo>
                    <a:pt x="56" y="5202"/>
                  </a:lnTo>
                  <a:lnTo>
                    <a:pt x="56" y="5250"/>
                  </a:lnTo>
                  <a:lnTo>
                    <a:pt x="56" y="5306"/>
                  </a:lnTo>
                  <a:lnTo>
                    <a:pt x="56" y="5386"/>
                  </a:lnTo>
                  <a:lnTo>
                    <a:pt x="56" y="5434"/>
                  </a:lnTo>
                  <a:lnTo>
                    <a:pt x="56" y="5514"/>
                  </a:lnTo>
                  <a:lnTo>
                    <a:pt x="56" y="5562"/>
                  </a:lnTo>
                  <a:lnTo>
                    <a:pt x="56" y="5642"/>
                  </a:lnTo>
                  <a:cubicBezTo>
                    <a:pt x="56" y="5644"/>
                    <a:pt x="56" y="5645"/>
                    <a:pt x="56" y="5646"/>
                  </a:cubicBezTo>
                  <a:lnTo>
                    <a:pt x="48" y="5694"/>
                  </a:lnTo>
                  <a:lnTo>
                    <a:pt x="48" y="5690"/>
                  </a:lnTo>
                  <a:lnTo>
                    <a:pt x="48" y="5746"/>
                  </a:lnTo>
                  <a:lnTo>
                    <a:pt x="48" y="5770"/>
                  </a:lnTo>
                  <a:lnTo>
                    <a:pt x="48" y="5826"/>
                  </a:lnTo>
                  <a:lnTo>
                    <a:pt x="48" y="5850"/>
                  </a:lnTo>
                  <a:cubicBezTo>
                    <a:pt x="48" y="5864"/>
                    <a:pt x="38" y="5874"/>
                    <a:pt x="24" y="5874"/>
                  </a:cubicBezTo>
                  <a:cubicBezTo>
                    <a:pt x="11" y="5874"/>
                    <a:pt x="0" y="5864"/>
                    <a:pt x="0" y="585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0" name="Freeform 72"/>
            <p:cNvSpPr>
              <a:spLocks/>
            </p:cNvSpPr>
            <p:nvPr/>
          </p:nvSpPr>
          <p:spPr bwMode="auto">
            <a:xfrm>
              <a:off x="4094950" y="3955619"/>
              <a:ext cx="26051" cy="233701"/>
            </a:xfrm>
            <a:custGeom>
              <a:avLst/>
              <a:gdLst>
                <a:gd name="T0" fmla="*/ 48 w 432"/>
                <a:gd name="T1" fmla="*/ 2226 h 2530"/>
                <a:gd name="T2" fmla="*/ 112 w 432"/>
                <a:gd name="T3" fmla="*/ 2178 h 2530"/>
                <a:gd name="T4" fmla="*/ 32 w 432"/>
                <a:gd name="T5" fmla="*/ 1970 h 2530"/>
                <a:gd name="T6" fmla="*/ 32 w 432"/>
                <a:gd name="T7" fmla="*/ 1666 h 2530"/>
                <a:gd name="T8" fmla="*/ 48 w 432"/>
                <a:gd name="T9" fmla="*/ 1458 h 2530"/>
                <a:gd name="T10" fmla="*/ 64 w 432"/>
                <a:gd name="T11" fmla="*/ 994 h 2530"/>
                <a:gd name="T12" fmla="*/ 176 w 432"/>
                <a:gd name="T13" fmla="*/ 834 h 2530"/>
                <a:gd name="T14" fmla="*/ 144 w 432"/>
                <a:gd name="T15" fmla="*/ 482 h 2530"/>
                <a:gd name="T16" fmla="*/ 128 w 432"/>
                <a:gd name="T17" fmla="*/ 578 h 2530"/>
                <a:gd name="T18" fmla="*/ 224 w 432"/>
                <a:gd name="T19" fmla="*/ 370 h 2530"/>
                <a:gd name="T20" fmla="*/ 192 w 432"/>
                <a:gd name="T21" fmla="*/ 322 h 2530"/>
                <a:gd name="T22" fmla="*/ 256 w 432"/>
                <a:gd name="T23" fmla="*/ 258 h 2530"/>
                <a:gd name="T24" fmla="*/ 256 w 432"/>
                <a:gd name="T25" fmla="*/ 258 h 2530"/>
                <a:gd name="T26" fmla="*/ 272 w 432"/>
                <a:gd name="T27" fmla="*/ 114 h 2530"/>
                <a:gd name="T28" fmla="*/ 288 w 432"/>
                <a:gd name="T29" fmla="*/ 50 h 2530"/>
                <a:gd name="T30" fmla="*/ 224 w 432"/>
                <a:gd name="T31" fmla="*/ 50 h 2530"/>
                <a:gd name="T32" fmla="*/ 320 w 432"/>
                <a:gd name="T33" fmla="*/ 66 h 2530"/>
                <a:gd name="T34" fmla="*/ 384 w 432"/>
                <a:gd name="T35" fmla="*/ 258 h 2530"/>
                <a:gd name="T36" fmla="*/ 384 w 432"/>
                <a:gd name="T37" fmla="*/ 530 h 2530"/>
                <a:gd name="T38" fmla="*/ 288 w 432"/>
                <a:gd name="T39" fmla="*/ 722 h 2530"/>
                <a:gd name="T40" fmla="*/ 384 w 432"/>
                <a:gd name="T41" fmla="*/ 722 h 2530"/>
                <a:gd name="T42" fmla="*/ 288 w 432"/>
                <a:gd name="T43" fmla="*/ 530 h 2530"/>
                <a:gd name="T44" fmla="*/ 400 w 432"/>
                <a:gd name="T45" fmla="*/ 722 h 2530"/>
                <a:gd name="T46" fmla="*/ 304 w 432"/>
                <a:gd name="T47" fmla="*/ 530 h 2530"/>
                <a:gd name="T48" fmla="*/ 400 w 432"/>
                <a:gd name="T49" fmla="*/ 786 h 2530"/>
                <a:gd name="T50" fmla="*/ 400 w 432"/>
                <a:gd name="T51" fmla="*/ 626 h 2530"/>
                <a:gd name="T52" fmla="*/ 320 w 432"/>
                <a:gd name="T53" fmla="*/ 722 h 2530"/>
                <a:gd name="T54" fmla="*/ 416 w 432"/>
                <a:gd name="T55" fmla="*/ 626 h 2530"/>
                <a:gd name="T56" fmla="*/ 320 w 432"/>
                <a:gd name="T57" fmla="*/ 786 h 2530"/>
                <a:gd name="T58" fmla="*/ 416 w 432"/>
                <a:gd name="T59" fmla="*/ 722 h 2530"/>
                <a:gd name="T60" fmla="*/ 320 w 432"/>
                <a:gd name="T61" fmla="*/ 530 h 2530"/>
                <a:gd name="T62" fmla="*/ 384 w 432"/>
                <a:gd name="T63" fmla="*/ 770 h 2530"/>
                <a:gd name="T64" fmla="*/ 432 w 432"/>
                <a:gd name="T65" fmla="*/ 530 h 2530"/>
                <a:gd name="T66" fmla="*/ 336 w 432"/>
                <a:gd name="T67" fmla="*/ 722 h 2530"/>
                <a:gd name="T68" fmla="*/ 320 w 432"/>
                <a:gd name="T69" fmla="*/ 722 h 2530"/>
                <a:gd name="T70" fmla="*/ 320 w 432"/>
                <a:gd name="T71" fmla="*/ 722 h 2530"/>
                <a:gd name="T72" fmla="*/ 320 w 432"/>
                <a:gd name="T73" fmla="*/ 626 h 2530"/>
                <a:gd name="T74" fmla="*/ 320 w 432"/>
                <a:gd name="T75" fmla="*/ 626 h 2530"/>
                <a:gd name="T76" fmla="*/ 304 w 432"/>
                <a:gd name="T77" fmla="*/ 626 h 2530"/>
                <a:gd name="T78" fmla="*/ 400 w 432"/>
                <a:gd name="T79" fmla="*/ 530 h 2530"/>
                <a:gd name="T80" fmla="*/ 400 w 432"/>
                <a:gd name="T81" fmla="*/ 786 h 2530"/>
                <a:gd name="T82" fmla="*/ 384 w 432"/>
                <a:gd name="T83" fmla="*/ 786 h 2530"/>
                <a:gd name="T84" fmla="*/ 288 w 432"/>
                <a:gd name="T85" fmla="*/ 786 h 2530"/>
                <a:gd name="T86" fmla="*/ 288 w 432"/>
                <a:gd name="T87" fmla="*/ 722 h 2530"/>
                <a:gd name="T88" fmla="*/ 288 w 432"/>
                <a:gd name="T89" fmla="*/ 258 h 2530"/>
                <a:gd name="T90" fmla="*/ 288 w 432"/>
                <a:gd name="T91" fmla="*/ 162 h 2530"/>
                <a:gd name="T92" fmla="*/ 208 w 432"/>
                <a:gd name="T93" fmla="*/ 50 h 2530"/>
                <a:gd name="T94" fmla="*/ 288 w 432"/>
                <a:gd name="T95" fmla="*/ 114 h 2530"/>
                <a:gd name="T96" fmla="*/ 256 w 432"/>
                <a:gd name="T97" fmla="*/ 258 h 2530"/>
                <a:gd name="T98" fmla="*/ 238 w 432"/>
                <a:gd name="T99" fmla="*/ 274 h 2530"/>
                <a:gd name="T100" fmla="*/ 240 w 432"/>
                <a:gd name="T101" fmla="*/ 418 h 2530"/>
                <a:gd name="T102" fmla="*/ 224 w 432"/>
                <a:gd name="T103" fmla="*/ 530 h 2530"/>
                <a:gd name="T104" fmla="*/ 192 w 432"/>
                <a:gd name="T105" fmla="*/ 530 h 2530"/>
                <a:gd name="T106" fmla="*/ 176 w 432"/>
                <a:gd name="T107" fmla="*/ 834 h 2530"/>
                <a:gd name="T108" fmla="*/ 160 w 432"/>
                <a:gd name="T109" fmla="*/ 1138 h 2530"/>
                <a:gd name="T110" fmla="*/ 126 w 432"/>
                <a:gd name="T111" fmla="*/ 1570 h 2530"/>
                <a:gd name="T112" fmla="*/ 32 w 432"/>
                <a:gd name="T113" fmla="*/ 1874 h 2530"/>
                <a:gd name="T114" fmla="*/ 112 w 432"/>
                <a:gd name="T115" fmla="*/ 2018 h 2530"/>
                <a:gd name="T116" fmla="*/ 96 w 432"/>
                <a:gd name="T117" fmla="*/ 2338 h 2530"/>
                <a:gd name="T118" fmla="*/ 48 w 432"/>
                <a:gd name="T119" fmla="*/ 2530 h 2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2" h="2530">
                  <a:moveTo>
                    <a:pt x="0" y="2482"/>
                  </a:moveTo>
                  <a:lnTo>
                    <a:pt x="0" y="2434"/>
                  </a:lnTo>
                  <a:cubicBezTo>
                    <a:pt x="0" y="2408"/>
                    <a:pt x="22" y="2386"/>
                    <a:pt x="48" y="2386"/>
                  </a:cubicBezTo>
                  <a:cubicBezTo>
                    <a:pt x="75" y="2386"/>
                    <a:pt x="96" y="2408"/>
                    <a:pt x="96" y="2434"/>
                  </a:cubicBezTo>
                  <a:lnTo>
                    <a:pt x="96" y="2482"/>
                  </a:lnTo>
                  <a:cubicBezTo>
                    <a:pt x="96" y="2509"/>
                    <a:pt x="75" y="2530"/>
                    <a:pt x="48" y="2530"/>
                  </a:cubicBezTo>
                  <a:cubicBezTo>
                    <a:pt x="22" y="2530"/>
                    <a:pt x="0" y="2509"/>
                    <a:pt x="0" y="2482"/>
                  </a:cubicBezTo>
                  <a:lnTo>
                    <a:pt x="0" y="2434"/>
                  </a:lnTo>
                  <a:lnTo>
                    <a:pt x="0" y="2386"/>
                  </a:lnTo>
                  <a:lnTo>
                    <a:pt x="0" y="2338"/>
                  </a:lnTo>
                  <a:lnTo>
                    <a:pt x="0" y="2274"/>
                  </a:lnTo>
                  <a:cubicBezTo>
                    <a:pt x="0" y="2248"/>
                    <a:pt x="22" y="2226"/>
                    <a:pt x="48" y="2226"/>
                  </a:cubicBezTo>
                  <a:cubicBezTo>
                    <a:pt x="75" y="2226"/>
                    <a:pt x="96" y="2248"/>
                    <a:pt x="96" y="2274"/>
                  </a:cubicBezTo>
                  <a:lnTo>
                    <a:pt x="96" y="2338"/>
                  </a:lnTo>
                  <a:cubicBezTo>
                    <a:pt x="96" y="2365"/>
                    <a:pt x="75" y="2386"/>
                    <a:pt x="48" y="2386"/>
                  </a:cubicBezTo>
                  <a:cubicBezTo>
                    <a:pt x="22" y="2386"/>
                    <a:pt x="0" y="2365"/>
                    <a:pt x="0" y="2338"/>
                  </a:cubicBezTo>
                  <a:lnTo>
                    <a:pt x="0" y="2274"/>
                  </a:lnTo>
                  <a:lnTo>
                    <a:pt x="0" y="2226"/>
                  </a:lnTo>
                  <a:lnTo>
                    <a:pt x="0" y="2178"/>
                  </a:lnTo>
                  <a:lnTo>
                    <a:pt x="0" y="2130"/>
                  </a:lnTo>
                  <a:cubicBezTo>
                    <a:pt x="0" y="2104"/>
                    <a:pt x="22" y="2082"/>
                    <a:pt x="48" y="2082"/>
                  </a:cubicBezTo>
                  <a:lnTo>
                    <a:pt x="64" y="2082"/>
                  </a:lnTo>
                  <a:cubicBezTo>
                    <a:pt x="91" y="2082"/>
                    <a:pt x="112" y="2104"/>
                    <a:pt x="112" y="2130"/>
                  </a:cubicBezTo>
                  <a:lnTo>
                    <a:pt x="112" y="2178"/>
                  </a:lnTo>
                  <a:cubicBezTo>
                    <a:pt x="112" y="2205"/>
                    <a:pt x="91" y="2226"/>
                    <a:pt x="64" y="2226"/>
                  </a:cubicBezTo>
                  <a:cubicBezTo>
                    <a:pt x="38" y="2226"/>
                    <a:pt x="16" y="2205"/>
                    <a:pt x="16" y="2178"/>
                  </a:cubicBezTo>
                  <a:lnTo>
                    <a:pt x="16" y="2130"/>
                  </a:lnTo>
                  <a:lnTo>
                    <a:pt x="16" y="2082"/>
                  </a:lnTo>
                  <a:lnTo>
                    <a:pt x="16" y="2018"/>
                  </a:lnTo>
                  <a:lnTo>
                    <a:pt x="16" y="1970"/>
                  </a:lnTo>
                  <a:cubicBezTo>
                    <a:pt x="16" y="1944"/>
                    <a:pt x="38" y="1922"/>
                    <a:pt x="64" y="1922"/>
                  </a:cubicBezTo>
                  <a:cubicBezTo>
                    <a:pt x="91" y="1922"/>
                    <a:pt x="112" y="1944"/>
                    <a:pt x="112" y="1970"/>
                  </a:cubicBezTo>
                  <a:lnTo>
                    <a:pt x="112" y="2018"/>
                  </a:lnTo>
                  <a:lnTo>
                    <a:pt x="19" y="2003"/>
                  </a:lnTo>
                  <a:lnTo>
                    <a:pt x="35" y="1955"/>
                  </a:lnTo>
                  <a:lnTo>
                    <a:pt x="32" y="1970"/>
                  </a:lnTo>
                  <a:lnTo>
                    <a:pt x="32" y="1922"/>
                  </a:lnTo>
                  <a:lnTo>
                    <a:pt x="32" y="1874"/>
                  </a:lnTo>
                  <a:lnTo>
                    <a:pt x="32" y="1810"/>
                  </a:lnTo>
                  <a:cubicBezTo>
                    <a:pt x="32" y="1784"/>
                    <a:pt x="54" y="1762"/>
                    <a:pt x="80" y="1762"/>
                  </a:cubicBezTo>
                  <a:cubicBezTo>
                    <a:pt x="107" y="1762"/>
                    <a:pt x="128" y="1784"/>
                    <a:pt x="128" y="1810"/>
                  </a:cubicBezTo>
                  <a:lnTo>
                    <a:pt x="128" y="1874"/>
                  </a:lnTo>
                  <a:cubicBezTo>
                    <a:pt x="128" y="1901"/>
                    <a:pt x="107" y="1922"/>
                    <a:pt x="80" y="1922"/>
                  </a:cubicBezTo>
                  <a:cubicBezTo>
                    <a:pt x="54" y="1922"/>
                    <a:pt x="32" y="1901"/>
                    <a:pt x="32" y="1874"/>
                  </a:cubicBezTo>
                  <a:lnTo>
                    <a:pt x="32" y="1810"/>
                  </a:lnTo>
                  <a:lnTo>
                    <a:pt x="32" y="1762"/>
                  </a:lnTo>
                  <a:lnTo>
                    <a:pt x="32" y="1714"/>
                  </a:lnTo>
                  <a:lnTo>
                    <a:pt x="32" y="1666"/>
                  </a:lnTo>
                  <a:cubicBezTo>
                    <a:pt x="32" y="1640"/>
                    <a:pt x="54" y="1618"/>
                    <a:pt x="80" y="1618"/>
                  </a:cubicBezTo>
                  <a:cubicBezTo>
                    <a:pt x="107" y="1618"/>
                    <a:pt x="128" y="1640"/>
                    <a:pt x="128" y="1666"/>
                  </a:cubicBezTo>
                  <a:lnTo>
                    <a:pt x="128" y="1714"/>
                  </a:lnTo>
                  <a:cubicBezTo>
                    <a:pt x="128" y="1741"/>
                    <a:pt x="107" y="1762"/>
                    <a:pt x="80" y="1762"/>
                  </a:cubicBezTo>
                  <a:cubicBezTo>
                    <a:pt x="54" y="1762"/>
                    <a:pt x="32" y="1741"/>
                    <a:pt x="32" y="1714"/>
                  </a:cubicBezTo>
                  <a:lnTo>
                    <a:pt x="32" y="1666"/>
                  </a:lnTo>
                  <a:lnTo>
                    <a:pt x="32" y="1602"/>
                  </a:lnTo>
                  <a:lnTo>
                    <a:pt x="32" y="1554"/>
                  </a:lnTo>
                  <a:cubicBezTo>
                    <a:pt x="32" y="1549"/>
                    <a:pt x="33" y="1544"/>
                    <a:pt x="35" y="1539"/>
                  </a:cubicBezTo>
                  <a:lnTo>
                    <a:pt x="51" y="1491"/>
                  </a:lnTo>
                  <a:lnTo>
                    <a:pt x="48" y="1506"/>
                  </a:lnTo>
                  <a:lnTo>
                    <a:pt x="48" y="1458"/>
                  </a:lnTo>
                  <a:lnTo>
                    <a:pt x="48" y="1410"/>
                  </a:lnTo>
                  <a:lnTo>
                    <a:pt x="48" y="1346"/>
                  </a:lnTo>
                  <a:lnTo>
                    <a:pt x="48" y="1298"/>
                  </a:lnTo>
                  <a:lnTo>
                    <a:pt x="48" y="1250"/>
                  </a:lnTo>
                  <a:lnTo>
                    <a:pt x="48" y="1202"/>
                  </a:lnTo>
                  <a:cubicBezTo>
                    <a:pt x="48" y="1176"/>
                    <a:pt x="70" y="1154"/>
                    <a:pt x="96" y="1154"/>
                  </a:cubicBezTo>
                  <a:lnTo>
                    <a:pt x="112" y="1154"/>
                  </a:lnTo>
                  <a:lnTo>
                    <a:pt x="64" y="1202"/>
                  </a:lnTo>
                  <a:lnTo>
                    <a:pt x="64" y="1138"/>
                  </a:lnTo>
                  <a:lnTo>
                    <a:pt x="64" y="1090"/>
                  </a:lnTo>
                  <a:lnTo>
                    <a:pt x="64" y="1042"/>
                  </a:lnTo>
                  <a:lnTo>
                    <a:pt x="64" y="994"/>
                  </a:lnTo>
                  <a:cubicBezTo>
                    <a:pt x="64" y="968"/>
                    <a:pt x="86" y="946"/>
                    <a:pt x="112" y="946"/>
                  </a:cubicBezTo>
                  <a:lnTo>
                    <a:pt x="128" y="946"/>
                  </a:lnTo>
                  <a:cubicBezTo>
                    <a:pt x="155" y="946"/>
                    <a:pt x="176" y="968"/>
                    <a:pt x="176" y="994"/>
                  </a:cubicBezTo>
                  <a:lnTo>
                    <a:pt x="176" y="1042"/>
                  </a:lnTo>
                  <a:cubicBezTo>
                    <a:pt x="176" y="1069"/>
                    <a:pt x="155" y="1090"/>
                    <a:pt x="128" y="1090"/>
                  </a:cubicBezTo>
                  <a:cubicBezTo>
                    <a:pt x="102" y="1090"/>
                    <a:pt x="80" y="1069"/>
                    <a:pt x="80" y="1042"/>
                  </a:cubicBezTo>
                  <a:lnTo>
                    <a:pt x="80" y="994"/>
                  </a:lnTo>
                  <a:lnTo>
                    <a:pt x="80" y="930"/>
                  </a:lnTo>
                  <a:lnTo>
                    <a:pt x="80" y="882"/>
                  </a:lnTo>
                  <a:lnTo>
                    <a:pt x="80" y="834"/>
                  </a:lnTo>
                  <a:cubicBezTo>
                    <a:pt x="80" y="808"/>
                    <a:pt x="102" y="786"/>
                    <a:pt x="128" y="786"/>
                  </a:cubicBezTo>
                  <a:cubicBezTo>
                    <a:pt x="155" y="786"/>
                    <a:pt x="176" y="808"/>
                    <a:pt x="176" y="834"/>
                  </a:cubicBezTo>
                  <a:lnTo>
                    <a:pt x="176" y="882"/>
                  </a:lnTo>
                  <a:lnTo>
                    <a:pt x="128" y="834"/>
                  </a:lnTo>
                  <a:lnTo>
                    <a:pt x="144" y="834"/>
                  </a:lnTo>
                  <a:lnTo>
                    <a:pt x="96" y="882"/>
                  </a:lnTo>
                  <a:lnTo>
                    <a:pt x="96" y="834"/>
                  </a:lnTo>
                  <a:lnTo>
                    <a:pt x="96" y="786"/>
                  </a:lnTo>
                  <a:lnTo>
                    <a:pt x="96" y="722"/>
                  </a:lnTo>
                  <a:lnTo>
                    <a:pt x="96" y="674"/>
                  </a:lnTo>
                  <a:lnTo>
                    <a:pt x="96" y="626"/>
                  </a:lnTo>
                  <a:lnTo>
                    <a:pt x="96" y="578"/>
                  </a:lnTo>
                  <a:lnTo>
                    <a:pt x="96" y="530"/>
                  </a:lnTo>
                  <a:cubicBezTo>
                    <a:pt x="96" y="504"/>
                    <a:pt x="118" y="482"/>
                    <a:pt x="144" y="482"/>
                  </a:cubicBezTo>
                  <a:lnTo>
                    <a:pt x="160" y="482"/>
                  </a:lnTo>
                  <a:cubicBezTo>
                    <a:pt x="187" y="482"/>
                    <a:pt x="208" y="504"/>
                    <a:pt x="208" y="530"/>
                  </a:cubicBezTo>
                  <a:lnTo>
                    <a:pt x="208" y="578"/>
                  </a:lnTo>
                  <a:cubicBezTo>
                    <a:pt x="208" y="605"/>
                    <a:pt x="187" y="626"/>
                    <a:pt x="160" y="626"/>
                  </a:cubicBezTo>
                  <a:cubicBezTo>
                    <a:pt x="134" y="626"/>
                    <a:pt x="112" y="605"/>
                    <a:pt x="112" y="578"/>
                  </a:cubicBezTo>
                  <a:lnTo>
                    <a:pt x="112" y="530"/>
                  </a:lnTo>
                  <a:cubicBezTo>
                    <a:pt x="112" y="504"/>
                    <a:pt x="134" y="482"/>
                    <a:pt x="160" y="482"/>
                  </a:cubicBezTo>
                  <a:cubicBezTo>
                    <a:pt x="187" y="482"/>
                    <a:pt x="208" y="504"/>
                    <a:pt x="208" y="530"/>
                  </a:cubicBezTo>
                  <a:lnTo>
                    <a:pt x="208" y="578"/>
                  </a:lnTo>
                  <a:lnTo>
                    <a:pt x="160" y="530"/>
                  </a:lnTo>
                  <a:lnTo>
                    <a:pt x="176" y="530"/>
                  </a:lnTo>
                  <a:lnTo>
                    <a:pt x="128" y="578"/>
                  </a:lnTo>
                  <a:lnTo>
                    <a:pt x="128" y="530"/>
                  </a:lnTo>
                  <a:lnTo>
                    <a:pt x="128" y="466"/>
                  </a:lnTo>
                  <a:lnTo>
                    <a:pt x="128" y="418"/>
                  </a:lnTo>
                  <a:lnTo>
                    <a:pt x="128" y="370"/>
                  </a:lnTo>
                  <a:cubicBezTo>
                    <a:pt x="128" y="344"/>
                    <a:pt x="150" y="322"/>
                    <a:pt x="176" y="322"/>
                  </a:cubicBezTo>
                  <a:cubicBezTo>
                    <a:pt x="203" y="322"/>
                    <a:pt x="224" y="344"/>
                    <a:pt x="224" y="370"/>
                  </a:cubicBezTo>
                  <a:lnTo>
                    <a:pt x="224" y="418"/>
                  </a:lnTo>
                  <a:cubicBezTo>
                    <a:pt x="224" y="445"/>
                    <a:pt x="203" y="466"/>
                    <a:pt x="176" y="466"/>
                  </a:cubicBezTo>
                  <a:cubicBezTo>
                    <a:pt x="150" y="466"/>
                    <a:pt x="128" y="445"/>
                    <a:pt x="128" y="418"/>
                  </a:cubicBezTo>
                  <a:lnTo>
                    <a:pt x="128" y="370"/>
                  </a:lnTo>
                  <a:cubicBezTo>
                    <a:pt x="128" y="344"/>
                    <a:pt x="150" y="322"/>
                    <a:pt x="176" y="322"/>
                  </a:cubicBezTo>
                  <a:cubicBezTo>
                    <a:pt x="203" y="322"/>
                    <a:pt x="224" y="344"/>
                    <a:pt x="224" y="370"/>
                  </a:cubicBezTo>
                  <a:lnTo>
                    <a:pt x="224" y="418"/>
                  </a:lnTo>
                  <a:lnTo>
                    <a:pt x="176" y="370"/>
                  </a:lnTo>
                  <a:lnTo>
                    <a:pt x="192" y="370"/>
                  </a:lnTo>
                  <a:lnTo>
                    <a:pt x="144" y="418"/>
                  </a:lnTo>
                  <a:lnTo>
                    <a:pt x="144" y="370"/>
                  </a:lnTo>
                  <a:cubicBezTo>
                    <a:pt x="144" y="344"/>
                    <a:pt x="166" y="322"/>
                    <a:pt x="192" y="322"/>
                  </a:cubicBezTo>
                  <a:cubicBezTo>
                    <a:pt x="219" y="322"/>
                    <a:pt x="240" y="344"/>
                    <a:pt x="240" y="370"/>
                  </a:cubicBezTo>
                  <a:lnTo>
                    <a:pt x="240" y="418"/>
                  </a:lnTo>
                  <a:cubicBezTo>
                    <a:pt x="240" y="445"/>
                    <a:pt x="219" y="466"/>
                    <a:pt x="192" y="466"/>
                  </a:cubicBezTo>
                  <a:cubicBezTo>
                    <a:pt x="166" y="466"/>
                    <a:pt x="144" y="445"/>
                    <a:pt x="144" y="418"/>
                  </a:cubicBezTo>
                  <a:lnTo>
                    <a:pt x="144" y="370"/>
                  </a:lnTo>
                  <a:cubicBezTo>
                    <a:pt x="144" y="344"/>
                    <a:pt x="166" y="322"/>
                    <a:pt x="192" y="322"/>
                  </a:cubicBezTo>
                  <a:cubicBezTo>
                    <a:pt x="219" y="322"/>
                    <a:pt x="240" y="344"/>
                    <a:pt x="240" y="370"/>
                  </a:cubicBezTo>
                  <a:lnTo>
                    <a:pt x="240" y="418"/>
                  </a:lnTo>
                  <a:cubicBezTo>
                    <a:pt x="240" y="445"/>
                    <a:pt x="219" y="466"/>
                    <a:pt x="192" y="466"/>
                  </a:cubicBezTo>
                  <a:cubicBezTo>
                    <a:pt x="166" y="466"/>
                    <a:pt x="144" y="445"/>
                    <a:pt x="144" y="418"/>
                  </a:cubicBezTo>
                  <a:lnTo>
                    <a:pt x="144" y="370"/>
                  </a:lnTo>
                  <a:lnTo>
                    <a:pt x="144" y="322"/>
                  </a:lnTo>
                  <a:lnTo>
                    <a:pt x="144" y="258"/>
                  </a:lnTo>
                  <a:cubicBezTo>
                    <a:pt x="144" y="253"/>
                    <a:pt x="145" y="248"/>
                    <a:pt x="147" y="243"/>
                  </a:cubicBezTo>
                  <a:lnTo>
                    <a:pt x="163" y="195"/>
                  </a:lnTo>
                  <a:cubicBezTo>
                    <a:pt x="170" y="173"/>
                    <a:pt x="193" y="159"/>
                    <a:pt x="216" y="163"/>
                  </a:cubicBezTo>
                  <a:cubicBezTo>
                    <a:pt x="239" y="167"/>
                    <a:pt x="256" y="187"/>
                    <a:pt x="256" y="210"/>
                  </a:cubicBezTo>
                  <a:lnTo>
                    <a:pt x="256" y="258"/>
                  </a:lnTo>
                  <a:cubicBezTo>
                    <a:pt x="256" y="285"/>
                    <a:pt x="235" y="306"/>
                    <a:pt x="208" y="306"/>
                  </a:cubicBezTo>
                  <a:cubicBezTo>
                    <a:pt x="182" y="306"/>
                    <a:pt x="160" y="285"/>
                    <a:pt x="160" y="258"/>
                  </a:cubicBezTo>
                  <a:lnTo>
                    <a:pt x="160" y="210"/>
                  </a:lnTo>
                  <a:cubicBezTo>
                    <a:pt x="160" y="184"/>
                    <a:pt x="182" y="162"/>
                    <a:pt x="208" y="162"/>
                  </a:cubicBezTo>
                  <a:cubicBezTo>
                    <a:pt x="235" y="162"/>
                    <a:pt x="256" y="184"/>
                    <a:pt x="256" y="210"/>
                  </a:cubicBezTo>
                  <a:lnTo>
                    <a:pt x="256" y="258"/>
                  </a:lnTo>
                  <a:cubicBezTo>
                    <a:pt x="256" y="285"/>
                    <a:pt x="235" y="306"/>
                    <a:pt x="208" y="306"/>
                  </a:cubicBezTo>
                  <a:cubicBezTo>
                    <a:pt x="182" y="306"/>
                    <a:pt x="160" y="285"/>
                    <a:pt x="160" y="258"/>
                  </a:cubicBezTo>
                  <a:lnTo>
                    <a:pt x="160" y="210"/>
                  </a:lnTo>
                  <a:cubicBezTo>
                    <a:pt x="160" y="184"/>
                    <a:pt x="182" y="162"/>
                    <a:pt x="208" y="162"/>
                  </a:cubicBezTo>
                  <a:cubicBezTo>
                    <a:pt x="235" y="162"/>
                    <a:pt x="256" y="184"/>
                    <a:pt x="256" y="210"/>
                  </a:cubicBezTo>
                  <a:lnTo>
                    <a:pt x="256" y="258"/>
                  </a:lnTo>
                  <a:cubicBezTo>
                    <a:pt x="256" y="285"/>
                    <a:pt x="235" y="306"/>
                    <a:pt x="208" y="306"/>
                  </a:cubicBezTo>
                  <a:cubicBezTo>
                    <a:pt x="182" y="306"/>
                    <a:pt x="160" y="285"/>
                    <a:pt x="160" y="258"/>
                  </a:cubicBezTo>
                  <a:lnTo>
                    <a:pt x="160" y="210"/>
                  </a:lnTo>
                  <a:lnTo>
                    <a:pt x="160" y="162"/>
                  </a:lnTo>
                  <a:lnTo>
                    <a:pt x="160" y="114"/>
                  </a:lnTo>
                  <a:cubicBezTo>
                    <a:pt x="160" y="88"/>
                    <a:pt x="182" y="66"/>
                    <a:pt x="208" y="66"/>
                  </a:cubicBezTo>
                  <a:lnTo>
                    <a:pt x="224" y="66"/>
                  </a:lnTo>
                  <a:lnTo>
                    <a:pt x="176" y="114"/>
                  </a:lnTo>
                  <a:lnTo>
                    <a:pt x="176" y="50"/>
                  </a:lnTo>
                  <a:cubicBezTo>
                    <a:pt x="176" y="24"/>
                    <a:pt x="198" y="2"/>
                    <a:pt x="224" y="2"/>
                  </a:cubicBezTo>
                  <a:cubicBezTo>
                    <a:pt x="251" y="2"/>
                    <a:pt x="272" y="24"/>
                    <a:pt x="272" y="50"/>
                  </a:cubicBezTo>
                  <a:lnTo>
                    <a:pt x="272" y="114"/>
                  </a:lnTo>
                  <a:lnTo>
                    <a:pt x="224" y="66"/>
                  </a:lnTo>
                  <a:lnTo>
                    <a:pt x="240" y="66"/>
                  </a:lnTo>
                  <a:lnTo>
                    <a:pt x="192" y="114"/>
                  </a:lnTo>
                  <a:lnTo>
                    <a:pt x="192" y="50"/>
                  </a:lnTo>
                  <a:cubicBezTo>
                    <a:pt x="192" y="24"/>
                    <a:pt x="214" y="2"/>
                    <a:pt x="240" y="2"/>
                  </a:cubicBezTo>
                  <a:cubicBezTo>
                    <a:pt x="267" y="2"/>
                    <a:pt x="288" y="24"/>
                    <a:pt x="288" y="50"/>
                  </a:cubicBezTo>
                  <a:lnTo>
                    <a:pt x="288" y="114"/>
                  </a:lnTo>
                  <a:cubicBezTo>
                    <a:pt x="288" y="141"/>
                    <a:pt x="267" y="162"/>
                    <a:pt x="240" y="162"/>
                  </a:cubicBezTo>
                  <a:cubicBezTo>
                    <a:pt x="214" y="162"/>
                    <a:pt x="192" y="141"/>
                    <a:pt x="192" y="114"/>
                  </a:cubicBezTo>
                  <a:lnTo>
                    <a:pt x="192" y="50"/>
                  </a:lnTo>
                  <a:cubicBezTo>
                    <a:pt x="192" y="24"/>
                    <a:pt x="214" y="2"/>
                    <a:pt x="240" y="2"/>
                  </a:cubicBezTo>
                  <a:cubicBezTo>
                    <a:pt x="267" y="2"/>
                    <a:pt x="288" y="24"/>
                    <a:pt x="288" y="50"/>
                  </a:cubicBezTo>
                  <a:lnTo>
                    <a:pt x="288" y="114"/>
                  </a:lnTo>
                  <a:cubicBezTo>
                    <a:pt x="288" y="141"/>
                    <a:pt x="267" y="162"/>
                    <a:pt x="240" y="162"/>
                  </a:cubicBezTo>
                  <a:cubicBezTo>
                    <a:pt x="214" y="162"/>
                    <a:pt x="192" y="141"/>
                    <a:pt x="192" y="114"/>
                  </a:cubicBezTo>
                  <a:lnTo>
                    <a:pt x="192" y="50"/>
                  </a:lnTo>
                  <a:cubicBezTo>
                    <a:pt x="192" y="24"/>
                    <a:pt x="214" y="2"/>
                    <a:pt x="240" y="2"/>
                  </a:cubicBezTo>
                  <a:lnTo>
                    <a:pt x="256" y="2"/>
                  </a:lnTo>
                  <a:cubicBezTo>
                    <a:pt x="283" y="2"/>
                    <a:pt x="304" y="24"/>
                    <a:pt x="304" y="50"/>
                  </a:cubicBezTo>
                  <a:lnTo>
                    <a:pt x="304" y="114"/>
                  </a:lnTo>
                  <a:lnTo>
                    <a:pt x="256" y="66"/>
                  </a:lnTo>
                  <a:lnTo>
                    <a:pt x="272" y="66"/>
                  </a:lnTo>
                  <a:lnTo>
                    <a:pt x="224" y="114"/>
                  </a:lnTo>
                  <a:lnTo>
                    <a:pt x="224" y="50"/>
                  </a:lnTo>
                  <a:cubicBezTo>
                    <a:pt x="224" y="24"/>
                    <a:pt x="246" y="2"/>
                    <a:pt x="272" y="2"/>
                  </a:cubicBezTo>
                  <a:cubicBezTo>
                    <a:pt x="299" y="2"/>
                    <a:pt x="320" y="24"/>
                    <a:pt x="320" y="50"/>
                  </a:cubicBezTo>
                  <a:lnTo>
                    <a:pt x="320" y="114"/>
                  </a:lnTo>
                  <a:cubicBezTo>
                    <a:pt x="320" y="141"/>
                    <a:pt x="299" y="162"/>
                    <a:pt x="272" y="162"/>
                  </a:cubicBezTo>
                  <a:cubicBezTo>
                    <a:pt x="246" y="162"/>
                    <a:pt x="224" y="141"/>
                    <a:pt x="224" y="114"/>
                  </a:cubicBezTo>
                  <a:lnTo>
                    <a:pt x="224" y="50"/>
                  </a:lnTo>
                  <a:cubicBezTo>
                    <a:pt x="224" y="26"/>
                    <a:pt x="243" y="6"/>
                    <a:pt x="267" y="3"/>
                  </a:cubicBezTo>
                  <a:cubicBezTo>
                    <a:pt x="291" y="0"/>
                    <a:pt x="313" y="15"/>
                    <a:pt x="319" y="39"/>
                  </a:cubicBezTo>
                  <a:lnTo>
                    <a:pt x="335" y="103"/>
                  </a:lnTo>
                  <a:lnTo>
                    <a:pt x="288" y="66"/>
                  </a:lnTo>
                  <a:lnTo>
                    <a:pt x="304" y="66"/>
                  </a:lnTo>
                  <a:lnTo>
                    <a:pt x="320" y="66"/>
                  </a:lnTo>
                  <a:cubicBezTo>
                    <a:pt x="347" y="66"/>
                    <a:pt x="368" y="88"/>
                    <a:pt x="368" y="114"/>
                  </a:cubicBezTo>
                  <a:lnTo>
                    <a:pt x="368" y="210"/>
                  </a:lnTo>
                  <a:lnTo>
                    <a:pt x="368" y="258"/>
                  </a:lnTo>
                  <a:cubicBezTo>
                    <a:pt x="368" y="285"/>
                    <a:pt x="347" y="306"/>
                    <a:pt x="320" y="306"/>
                  </a:cubicBezTo>
                  <a:cubicBezTo>
                    <a:pt x="294" y="306"/>
                    <a:pt x="272" y="285"/>
                    <a:pt x="272" y="258"/>
                  </a:cubicBezTo>
                  <a:lnTo>
                    <a:pt x="272" y="210"/>
                  </a:lnTo>
                  <a:cubicBezTo>
                    <a:pt x="272" y="184"/>
                    <a:pt x="294" y="162"/>
                    <a:pt x="320" y="162"/>
                  </a:cubicBezTo>
                  <a:cubicBezTo>
                    <a:pt x="347" y="162"/>
                    <a:pt x="368" y="184"/>
                    <a:pt x="368" y="210"/>
                  </a:cubicBezTo>
                  <a:lnTo>
                    <a:pt x="368" y="258"/>
                  </a:lnTo>
                  <a:lnTo>
                    <a:pt x="320" y="210"/>
                  </a:lnTo>
                  <a:lnTo>
                    <a:pt x="336" y="210"/>
                  </a:lnTo>
                  <a:cubicBezTo>
                    <a:pt x="363" y="210"/>
                    <a:pt x="384" y="232"/>
                    <a:pt x="384" y="258"/>
                  </a:cubicBezTo>
                  <a:lnTo>
                    <a:pt x="384" y="322"/>
                  </a:lnTo>
                  <a:lnTo>
                    <a:pt x="384" y="370"/>
                  </a:lnTo>
                  <a:lnTo>
                    <a:pt x="384" y="418"/>
                  </a:lnTo>
                  <a:lnTo>
                    <a:pt x="384" y="530"/>
                  </a:lnTo>
                  <a:lnTo>
                    <a:pt x="384" y="626"/>
                  </a:lnTo>
                  <a:lnTo>
                    <a:pt x="384" y="722"/>
                  </a:lnTo>
                  <a:lnTo>
                    <a:pt x="384" y="786"/>
                  </a:lnTo>
                  <a:cubicBezTo>
                    <a:pt x="384" y="813"/>
                    <a:pt x="363" y="834"/>
                    <a:pt x="336" y="834"/>
                  </a:cubicBezTo>
                  <a:cubicBezTo>
                    <a:pt x="310" y="834"/>
                    <a:pt x="288" y="813"/>
                    <a:pt x="288" y="786"/>
                  </a:cubicBezTo>
                  <a:lnTo>
                    <a:pt x="288" y="530"/>
                  </a:lnTo>
                  <a:cubicBezTo>
                    <a:pt x="288" y="504"/>
                    <a:pt x="310" y="482"/>
                    <a:pt x="336" y="482"/>
                  </a:cubicBezTo>
                  <a:cubicBezTo>
                    <a:pt x="363" y="482"/>
                    <a:pt x="384" y="504"/>
                    <a:pt x="384" y="530"/>
                  </a:cubicBezTo>
                  <a:lnTo>
                    <a:pt x="384" y="626"/>
                  </a:lnTo>
                  <a:lnTo>
                    <a:pt x="384" y="722"/>
                  </a:lnTo>
                  <a:lnTo>
                    <a:pt x="384" y="786"/>
                  </a:lnTo>
                  <a:cubicBezTo>
                    <a:pt x="384" y="813"/>
                    <a:pt x="363" y="834"/>
                    <a:pt x="336" y="834"/>
                  </a:cubicBezTo>
                  <a:cubicBezTo>
                    <a:pt x="310" y="834"/>
                    <a:pt x="288" y="813"/>
                    <a:pt x="288" y="786"/>
                  </a:cubicBezTo>
                  <a:lnTo>
                    <a:pt x="288" y="530"/>
                  </a:lnTo>
                  <a:cubicBezTo>
                    <a:pt x="288" y="504"/>
                    <a:pt x="310" y="482"/>
                    <a:pt x="336" y="482"/>
                  </a:cubicBezTo>
                  <a:cubicBezTo>
                    <a:pt x="363" y="482"/>
                    <a:pt x="384" y="504"/>
                    <a:pt x="384" y="530"/>
                  </a:cubicBezTo>
                  <a:lnTo>
                    <a:pt x="384" y="626"/>
                  </a:lnTo>
                  <a:lnTo>
                    <a:pt x="384" y="722"/>
                  </a:lnTo>
                  <a:cubicBezTo>
                    <a:pt x="384" y="749"/>
                    <a:pt x="363" y="770"/>
                    <a:pt x="336" y="770"/>
                  </a:cubicBezTo>
                  <a:cubicBezTo>
                    <a:pt x="310" y="770"/>
                    <a:pt x="288" y="749"/>
                    <a:pt x="288" y="722"/>
                  </a:cubicBezTo>
                  <a:lnTo>
                    <a:pt x="288" y="530"/>
                  </a:lnTo>
                  <a:cubicBezTo>
                    <a:pt x="288" y="504"/>
                    <a:pt x="310" y="482"/>
                    <a:pt x="336" y="482"/>
                  </a:cubicBezTo>
                  <a:cubicBezTo>
                    <a:pt x="363" y="482"/>
                    <a:pt x="384" y="504"/>
                    <a:pt x="384" y="530"/>
                  </a:cubicBezTo>
                  <a:lnTo>
                    <a:pt x="384" y="626"/>
                  </a:lnTo>
                  <a:lnTo>
                    <a:pt x="384" y="722"/>
                  </a:lnTo>
                  <a:lnTo>
                    <a:pt x="384" y="786"/>
                  </a:lnTo>
                  <a:cubicBezTo>
                    <a:pt x="384" y="813"/>
                    <a:pt x="363" y="834"/>
                    <a:pt x="336" y="834"/>
                  </a:cubicBezTo>
                  <a:cubicBezTo>
                    <a:pt x="310" y="834"/>
                    <a:pt x="288" y="813"/>
                    <a:pt x="288" y="786"/>
                  </a:cubicBezTo>
                  <a:lnTo>
                    <a:pt x="288" y="530"/>
                  </a:lnTo>
                  <a:cubicBezTo>
                    <a:pt x="288" y="504"/>
                    <a:pt x="310" y="482"/>
                    <a:pt x="336" y="482"/>
                  </a:cubicBezTo>
                  <a:cubicBezTo>
                    <a:pt x="363" y="482"/>
                    <a:pt x="384" y="504"/>
                    <a:pt x="384" y="530"/>
                  </a:cubicBezTo>
                  <a:lnTo>
                    <a:pt x="384" y="722"/>
                  </a:lnTo>
                  <a:lnTo>
                    <a:pt x="384" y="786"/>
                  </a:lnTo>
                  <a:cubicBezTo>
                    <a:pt x="384" y="813"/>
                    <a:pt x="363" y="834"/>
                    <a:pt x="336" y="834"/>
                  </a:cubicBezTo>
                  <a:cubicBezTo>
                    <a:pt x="310" y="834"/>
                    <a:pt x="288" y="813"/>
                    <a:pt x="288" y="786"/>
                  </a:cubicBezTo>
                  <a:lnTo>
                    <a:pt x="288" y="530"/>
                  </a:lnTo>
                  <a:cubicBezTo>
                    <a:pt x="288" y="504"/>
                    <a:pt x="310" y="482"/>
                    <a:pt x="336" y="482"/>
                  </a:cubicBezTo>
                  <a:cubicBezTo>
                    <a:pt x="363" y="482"/>
                    <a:pt x="384" y="504"/>
                    <a:pt x="384" y="530"/>
                  </a:cubicBezTo>
                  <a:lnTo>
                    <a:pt x="384" y="626"/>
                  </a:lnTo>
                  <a:lnTo>
                    <a:pt x="384" y="722"/>
                  </a:lnTo>
                  <a:lnTo>
                    <a:pt x="384" y="786"/>
                  </a:lnTo>
                  <a:cubicBezTo>
                    <a:pt x="384" y="813"/>
                    <a:pt x="363" y="834"/>
                    <a:pt x="336" y="834"/>
                  </a:cubicBezTo>
                  <a:cubicBezTo>
                    <a:pt x="310" y="834"/>
                    <a:pt x="288" y="813"/>
                    <a:pt x="288" y="786"/>
                  </a:cubicBezTo>
                  <a:lnTo>
                    <a:pt x="288" y="530"/>
                  </a:lnTo>
                  <a:cubicBezTo>
                    <a:pt x="288" y="505"/>
                    <a:pt x="308" y="485"/>
                    <a:pt x="333" y="483"/>
                  </a:cubicBezTo>
                  <a:cubicBezTo>
                    <a:pt x="357" y="481"/>
                    <a:pt x="380" y="498"/>
                    <a:pt x="384" y="523"/>
                  </a:cubicBezTo>
                  <a:lnTo>
                    <a:pt x="400" y="619"/>
                  </a:lnTo>
                  <a:cubicBezTo>
                    <a:pt x="400" y="621"/>
                    <a:pt x="400" y="624"/>
                    <a:pt x="400" y="626"/>
                  </a:cubicBezTo>
                  <a:lnTo>
                    <a:pt x="400" y="722"/>
                  </a:lnTo>
                  <a:cubicBezTo>
                    <a:pt x="400" y="749"/>
                    <a:pt x="379" y="770"/>
                    <a:pt x="352" y="770"/>
                  </a:cubicBezTo>
                  <a:cubicBezTo>
                    <a:pt x="326" y="770"/>
                    <a:pt x="304" y="749"/>
                    <a:pt x="304" y="722"/>
                  </a:cubicBezTo>
                  <a:lnTo>
                    <a:pt x="304" y="530"/>
                  </a:lnTo>
                  <a:cubicBezTo>
                    <a:pt x="304" y="504"/>
                    <a:pt x="326" y="482"/>
                    <a:pt x="352" y="482"/>
                  </a:cubicBezTo>
                  <a:cubicBezTo>
                    <a:pt x="379" y="482"/>
                    <a:pt x="400" y="504"/>
                    <a:pt x="400" y="530"/>
                  </a:cubicBezTo>
                  <a:lnTo>
                    <a:pt x="400" y="626"/>
                  </a:lnTo>
                  <a:lnTo>
                    <a:pt x="400" y="722"/>
                  </a:lnTo>
                  <a:lnTo>
                    <a:pt x="400" y="786"/>
                  </a:lnTo>
                  <a:cubicBezTo>
                    <a:pt x="400" y="813"/>
                    <a:pt x="379" y="834"/>
                    <a:pt x="352" y="834"/>
                  </a:cubicBezTo>
                  <a:cubicBezTo>
                    <a:pt x="326" y="834"/>
                    <a:pt x="304" y="813"/>
                    <a:pt x="304" y="786"/>
                  </a:cubicBezTo>
                  <a:lnTo>
                    <a:pt x="304" y="530"/>
                  </a:lnTo>
                  <a:cubicBezTo>
                    <a:pt x="304" y="504"/>
                    <a:pt x="326" y="482"/>
                    <a:pt x="352" y="482"/>
                  </a:cubicBezTo>
                  <a:cubicBezTo>
                    <a:pt x="379" y="482"/>
                    <a:pt x="400" y="504"/>
                    <a:pt x="400" y="530"/>
                  </a:cubicBezTo>
                  <a:lnTo>
                    <a:pt x="400" y="626"/>
                  </a:lnTo>
                  <a:lnTo>
                    <a:pt x="400" y="722"/>
                  </a:lnTo>
                  <a:lnTo>
                    <a:pt x="400" y="786"/>
                  </a:lnTo>
                  <a:cubicBezTo>
                    <a:pt x="400" y="813"/>
                    <a:pt x="379" y="834"/>
                    <a:pt x="352" y="834"/>
                  </a:cubicBezTo>
                  <a:cubicBezTo>
                    <a:pt x="326" y="834"/>
                    <a:pt x="304" y="813"/>
                    <a:pt x="304" y="786"/>
                  </a:cubicBezTo>
                  <a:lnTo>
                    <a:pt x="304" y="530"/>
                  </a:lnTo>
                  <a:cubicBezTo>
                    <a:pt x="304" y="504"/>
                    <a:pt x="326" y="482"/>
                    <a:pt x="352" y="482"/>
                  </a:cubicBezTo>
                  <a:cubicBezTo>
                    <a:pt x="379" y="482"/>
                    <a:pt x="400" y="504"/>
                    <a:pt x="400" y="530"/>
                  </a:cubicBezTo>
                  <a:lnTo>
                    <a:pt x="400" y="626"/>
                  </a:lnTo>
                  <a:lnTo>
                    <a:pt x="400" y="722"/>
                  </a:lnTo>
                  <a:cubicBezTo>
                    <a:pt x="400" y="749"/>
                    <a:pt x="379" y="770"/>
                    <a:pt x="352" y="770"/>
                  </a:cubicBezTo>
                  <a:cubicBezTo>
                    <a:pt x="326" y="770"/>
                    <a:pt x="304" y="749"/>
                    <a:pt x="304" y="722"/>
                  </a:cubicBezTo>
                  <a:lnTo>
                    <a:pt x="304" y="530"/>
                  </a:lnTo>
                  <a:cubicBezTo>
                    <a:pt x="304" y="504"/>
                    <a:pt x="326" y="482"/>
                    <a:pt x="352" y="482"/>
                  </a:cubicBezTo>
                  <a:cubicBezTo>
                    <a:pt x="379" y="482"/>
                    <a:pt x="400" y="504"/>
                    <a:pt x="400" y="530"/>
                  </a:cubicBezTo>
                  <a:lnTo>
                    <a:pt x="400" y="626"/>
                  </a:lnTo>
                  <a:lnTo>
                    <a:pt x="400" y="722"/>
                  </a:lnTo>
                  <a:lnTo>
                    <a:pt x="400" y="786"/>
                  </a:lnTo>
                  <a:cubicBezTo>
                    <a:pt x="400" y="813"/>
                    <a:pt x="379" y="834"/>
                    <a:pt x="352" y="834"/>
                  </a:cubicBezTo>
                  <a:cubicBezTo>
                    <a:pt x="326" y="834"/>
                    <a:pt x="304" y="813"/>
                    <a:pt x="304" y="786"/>
                  </a:cubicBezTo>
                  <a:lnTo>
                    <a:pt x="304" y="530"/>
                  </a:lnTo>
                  <a:cubicBezTo>
                    <a:pt x="304" y="504"/>
                    <a:pt x="326" y="482"/>
                    <a:pt x="352" y="482"/>
                  </a:cubicBezTo>
                  <a:cubicBezTo>
                    <a:pt x="379" y="482"/>
                    <a:pt x="400" y="504"/>
                    <a:pt x="400" y="530"/>
                  </a:cubicBezTo>
                  <a:lnTo>
                    <a:pt x="400" y="722"/>
                  </a:lnTo>
                  <a:cubicBezTo>
                    <a:pt x="400" y="749"/>
                    <a:pt x="379" y="770"/>
                    <a:pt x="352" y="770"/>
                  </a:cubicBezTo>
                  <a:cubicBezTo>
                    <a:pt x="326" y="770"/>
                    <a:pt x="304" y="749"/>
                    <a:pt x="304" y="722"/>
                  </a:cubicBezTo>
                  <a:lnTo>
                    <a:pt x="304" y="530"/>
                  </a:lnTo>
                  <a:cubicBezTo>
                    <a:pt x="304" y="504"/>
                    <a:pt x="326" y="482"/>
                    <a:pt x="352" y="482"/>
                  </a:cubicBezTo>
                  <a:cubicBezTo>
                    <a:pt x="379" y="482"/>
                    <a:pt x="400" y="504"/>
                    <a:pt x="400" y="530"/>
                  </a:cubicBezTo>
                  <a:lnTo>
                    <a:pt x="400" y="626"/>
                  </a:lnTo>
                  <a:lnTo>
                    <a:pt x="400" y="722"/>
                  </a:lnTo>
                  <a:lnTo>
                    <a:pt x="400" y="786"/>
                  </a:lnTo>
                  <a:cubicBezTo>
                    <a:pt x="400" y="813"/>
                    <a:pt x="379" y="834"/>
                    <a:pt x="352" y="834"/>
                  </a:cubicBezTo>
                  <a:cubicBezTo>
                    <a:pt x="326" y="834"/>
                    <a:pt x="304" y="813"/>
                    <a:pt x="304" y="786"/>
                  </a:cubicBezTo>
                  <a:lnTo>
                    <a:pt x="304" y="530"/>
                  </a:lnTo>
                  <a:cubicBezTo>
                    <a:pt x="304" y="505"/>
                    <a:pt x="324" y="485"/>
                    <a:pt x="349" y="483"/>
                  </a:cubicBezTo>
                  <a:cubicBezTo>
                    <a:pt x="373" y="481"/>
                    <a:pt x="396" y="498"/>
                    <a:pt x="400" y="523"/>
                  </a:cubicBezTo>
                  <a:lnTo>
                    <a:pt x="416" y="619"/>
                  </a:lnTo>
                  <a:cubicBezTo>
                    <a:pt x="416" y="621"/>
                    <a:pt x="416" y="624"/>
                    <a:pt x="416" y="626"/>
                  </a:cubicBezTo>
                  <a:lnTo>
                    <a:pt x="416" y="722"/>
                  </a:lnTo>
                  <a:cubicBezTo>
                    <a:pt x="416" y="749"/>
                    <a:pt x="395" y="770"/>
                    <a:pt x="368" y="770"/>
                  </a:cubicBezTo>
                  <a:cubicBezTo>
                    <a:pt x="342" y="770"/>
                    <a:pt x="320" y="749"/>
                    <a:pt x="320" y="722"/>
                  </a:cubicBezTo>
                  <a:lnTo>
                    <a:pt x="320" y="530"/>
                  </a:lnTo>
                  <a:cubicBezTo>
                    <a:pt x="320" y="504"/>
                    <a:pt x="342" y="482"/>
                    <a:pt x="368" y="482"/>
                  </a:cubicBezTo>
                  <a:cubicBezTo>
                    <a:pt x="395" y="482"/>
                    <a:pt x="416" y="504"/>
                    <a:pt x="416" y="530"/>
                  </a:cubicBezTo>
                  <a:lnTo>
                    <a:pt x="416" y="626"/>
                  </a:lnTo>
                  <a:lnTo>
                    <a:pt x="416" y="722"/>
                  </a:lnTo>
                  <a:lnTo>
                    <a:pt x="416" y="786"/>
                  </a:lnTo>
                  <a:cubicBezTo>
                    <a:pt x="416" y="813"/>
                    <a:pt x="395" y="834"/>
                    <a:pt x="368" y="834"/>
                  </a:cubicBezTo>
                  <a:cubicBezTo>
                    <a:pt x="342" y="834"/>
                    <a:pt x="320" y="813"/>
                    <a:pt x="320" y="786"/>
                  </a:cubicBezTo>
                  <a:lnTo>
                    <a:pt x="320" y="530"/>
                  </a:lnTo>
                  <a:cubicBezTo>
                    <a:pt x="320" y="504"/>
                    <a:pt x="342" y="482"/>
                    <a:pt x="368" y="482"/>
                  </a:cubicBezTo>
                  <a:cubicBezTo>
                    <a:pt x="395" y="482"/>
                    <a:pt x="416" y="504"/>
                    <a:pt x="416" y="530"/>
                  </a:cubicBezTo>
                  <a:lnTo>
                    <a:pt x="416" y="626"/>
                  </a:lnTo>
                  <a:lnTo>
                    <a:pt x="416" y="722"/>
                  </a:lnTo>
                  <a:lnTo>
                    <a:pt x="416" y="786"/>
                  </a:lnTo>
                  <a:cubicBezTo>
                    <a:pt x="416" y="813"/>
                    <a:pt x="395" y="834"/>
                    <a:pt x="368" y="834"/>
                  </a:cubicBezTo>
                  <a:cubicBezTo>
                    <a:pt x="342" y="834"/>
                    <a:pt x="320" y="813"/>
                    <a:pt x="320" y="786"/>
                  </a:cubicBezTo>
                  <a:lnTo>
                    <a:pt x="320" y="530"/>
                  </a:lnTo>
                  <a:cubicBezTo>
                    <a:pt x="320" y="504"/>
                    <a:pt x="342" y="482"/>
                    <a:pt x="368" y="482"/>
                  </a:cubicBezTo>
                  <a:cubicBezTo>
                    <a:pt x="395" y="482"/>
                    <a:pt x="416" y="504"/>
                    <a:pt x="416" y="530"/>
                  </a:cubicBezTo>
                  <a:lnTo>
                    <a:pt x="416" y="626"/>
                  </a:lnTo>
                  <a:lnTo>
                    <a:pt x="416" y="722"/>
                  </a:lnTo>
                  <a:lnTo>
                    <a:pt x="416" y="786"/>
                  </a:lnTo>
                  <a:cubicBezTo>
                    <a:pt x="416" y="813"/>
                    <a:pt x="395" y="834"/>
                    <a:pt x="368" y="834"/>
                  </a:cubicBezTo>
                  <a:cubicBezTo>
                    <a:pt x="342" y="834"/>
                    <a:pt x="320" y="813"/>
                    <a:pt x="320" y="786"/>
                  </a:cubicBezTo>
                  <a:lnTo>
                    <a:pt x="320" y="530"/>
                  </a:lnTo>
                  <a:cubicBezTo>
                    <a:pt x="320" y="504"/>
                    <a:pt x="342" y="482"/>
                    <a:pt x="368" y="482"/>
                  </a:cubicBezTo>
                  <a:cubicBezTo>
                    <a:pt x="395" y="482"/>
                    <a:pt x="416" y="504"/>
                    <a:pt x="416" y="530"/>
                  </a:cubicBezTo>
                  <a:lnTo>
                    <a:pt x="416" y="626"/>
                  </a:lnTo>
                  <a:lnTo>
                    <a:pt x="416" y="722"/>
                  </a:lnTo>
                  <a:cubicBezTo>
                    <a:pt x="416" y="749"/>
                    <a:pt x="395" y="770"/>
                    <a:pt x="368" y="770"/>
                  </a:cubicBezTo>
                  <a:cubicBezTo>
                    <a:pt x="342" y="770"/>
                    <a:pt x="320" y="749"/>
                    <a:pt x="320" y="722"/>
                  </a:cubicBezTo>
                  <a:lnTo>
                    <a:pt x="320" y="530"/>
                  </a:lnTo>
                  <a:cubicBezTo>
                    <a:pt x="320" y="504"/>
                    <a:pt x="342" y="482"/>
                    <a:pt x="368" y="482"/>
                  </a:cubicBezTo>
                  <a:cubicBezTo>
                    <a:pt x="395" y="482"/>
                    <a:pt x="416" y="504"/>
                    <a:pt x="416" y="530"/>
                  </a:cubicBezTo>
                  <a:lnTo>
                    <a:pt x="416" y="626"/>
                  </a:lnTo>
                  <a:lnTo>
                    <a:pt x="416" y="722"/>
                  </a:lnTo>
                  <a:lnTo>
                    <a:pt x="416" y="786"/>
                  </a:lnTo>
                  <a:cubicBezTo>
                    <a:pt x="416" y="813"/>
                    <a:pt x="395" y="834"/>
                    <a:pt x="368" y="834"/>
                  </a:cubicBezTo>
                  <a:cubicBezTo>
                    <a:pt x="342" y="834"/>
                    <a:pt x="320" y="813"/>
                    <a:pt x="320" y="786"/>
                  </a:cubicBezTo>
                  <a:lnTo>
                    <a:pt x="320" y="530"/>
                  </a:lnTo>
                  <a:cubicBezTo>
                    <a:pt x="320" y="504"/>
                    <a:pt x="342" y="482"/>
                    <a:pt x="368" y="482"/>
                  </a:cubicBezTo>
                  <a:cubicBezTo>
                    <a:pt x="395" y="482"/>
                    <a:pt x="416" y="504"/>
                    <a:pt x="416" y="530"/>
                  </a:cubicBezTo>
                  <a:lnTo>
                    <a:pt x="416" y="626"/>
                  </a:lnTo>
                  <a:lnTo>
                    <a:pt x="416" y="722"/>
                  </a:lnTo>
                  <a:lnTo>
                    <a:pt x="416" y="786"/>
                  </a:lnTo>
                  <a:cubicBezTo>
                    <a:pt x="416" y="813"/>
                    <a:pt x="395" y="834"/>
                    <a:pt x="368" y="834"/>
                  </a:cubicBezTo>
                  <a:cubicBezTo>
                    <a:pt x="342" y="834"/>
                    <a:pt x="320" y="813"/>
                    <a:pt x="320" y="786"/>
                  </a:cubicBezTo>
                  <a:lnTo>
                    <a:pt x="320" y="530"/>
                  </a:lnTo>
                  <a:cubicBezTo>
                    <a:pt x="320" y="504"/>
                    <a:pt x="342" y="482"/>
                    <a:pt x="368" y="482"/>
                  </a:cubicBezTo>
                  <a:cubicBezTo>
                    <a:pt x="395" y="482"/>
                    <a:pt x="416" y="504"/>
                    <a:pt x="416" y="530"/>
                  </a:cubicBezTo>
                  <a:lnTo>
                    <a:pt x="416" y="626"/>
                  </a:lnTo>
                  <a:lnTo>
                    <a:pt x="416" y="722"/>
                  </a:lnTo>
                  <a:lnTo>
                    <a:pt x="416" y="786"/>
                  </a:lnTo>
                  <a:lnTo>
                    <a:pt x="321" y="783"/>
                  </a:lnTo>
                  <a:lnTo>
                    <a:pt x="337" y="527"/>
                  </a:lnTo>
                  <a:cubicBezTo>
                    <a:pt x="338" y="502"/>
                    <a:pt x="360" y="482"/>
                    <a:pt x="386" y="482"/>
                  </a:cubicBezTo>
                  <a:cubicBezTo>
                    <a:pt x="412" y="483"/>
                    <a:pt x="432" y="505"/>
                    <a:pt x="432" y="530"/>
                  </a:cubicBezTo>
                  <a:lnTo>
                    <a:pt x="432" y="626"/>
                  </a:lnTo>
                  <a:lnTo>
                    <a:pt x="432" y="722"/>
                  </a:lnTo>
                  <a:cubicBezTo>
                    <a:pt x="432" y="749"/>
                    <a:pt x="411" y="770"/>
                    <a:pt x="384" y="770"/>
                  </a:cubicBezTo>
                  <a:cubicBezTo>
                    <a:pt x="358" y="770"/>
                    <a:pt x="336" y="749"/>
                    <a:pt x="336" y="722"/>
                  </a:cubicBezTo>
                  <a:lnTo>
                    <a:pt x="336" y="530"/>
                  </a:lnTo>
                  <a:cubicBezTo>
                    <a:pt x="336" y="504"/>
                    <a:pt x="358" y="482"/>
                    <a:pt x="384" y="482"/>
                  </a:cubicBezTo>
                  <a:cubicBezTo>
                    <a:pt x="411" y="482"/>
                    <a:pt x="432" y="504"/>
                    <a:pt x="432" y="530"/>
                  </a:cubicBezTo>
                  <a:lnTo>
                    <a:pt x="432" y="626"/>
                  </a:lnTo>
                  <a:lnTo>
                    <a:pt x="432" y="722"/>
                  </a:lnTo>
                  <a:lnTo>
                    <a:pt x="432" y="786"/>
                  </a:lnTo>
                  <a:cubicBezTo>
                    <a:pt x="432" y="813"/>
                    <a:pt x="411" y="834"/>
                    <a:pt x="384" y="834"/>
                  </a:cubicBezTo>
                  <a:cubicBezTo>
                    <a:pt x="358" y="834"/>
                    <a:pt x="336" y="813"/>
                    <a:pt x="336" y="786"/>
                  </a:cubicBezTo>
                  <a:lnTo>
                    <a:pt x="336" y="530"/>
                  </a:lnTo>
                  <a:cubicBezTo>
                    <a:pt x="336" y="504"/>
                    <a:pt x="358" y="482"/>
                    <a:pt x="384" y="482"/>
                  </a:cubicBezTo>
                  <a:cubicBezTo>
                    <a:pt x="411" y="482"/>
                    <a:pt x="432" y="504"/>
                    <a:pt x="432" y="530"/>
                  </a:cubicBezTo>
                  <a:lnTo>
                    <a:pt x="432" y="626"/>
                  </a:lnTo>
                  <a:lnTo>
                    <a:pt x="432" y="722"/>
                  </a:lnTo>
                  <a:lnTo>
                    <a:pt x="432" y="786"/>
                  </a:lnTo>
                  <a:cubicBezTo>
                    <a:pt x="432" y="813"/>
                    <a:pt x="411" y="834"/>
                    <a:pt x="384" y="834"/>
                  </a:cubicBezTo>
                  <a:cubicBezTo>
                    <a:pt x="358" y="834"/>
                    <a:pt x="336" y="813"/>
                    <a:pt x="336" y="786"/>
                  </a:cubicBezTo>
                  <a:lnTo>
                    <a:pt x="336" y="722"/>
                  </a:lnTo>
                  <a:lnTo>
                    <a:pt x="336" y="626"/>
                  </a:lnTo>
                  <a:lnTo>
                    <a:pt x="336" y="530"/>
                  </a:lnTo>
                  <a:lnTo>
                    <a:pt x="432" y="530"/>
                  </a:lnTo>
                  <a:lnTo>
                    <a:pt x="432" y="786"/>
                  </a:lnTo>
                  <a:lnTo>
                    <a:pt x="336" y="786"/>
                  </a:lnTo>
                  <a:lnTo>
                    <a:pt x="336" y="722"/>
                  </a:lnTo>
                  <a:lnTo>
                    <a:pt x="336" y="626"/>
                  </a:lnTo>
                  <a:lnTo>
                    <a:pt x="336" y="530"/>
                  </a:lnTo>
                  <a:lnTo>
                    <a:pt x="432" y="530"/>
                  </a:lnTo>
                  <a:lnTo>
                    <a:pt x="432" y="722"/>
                  </a:lnTo>
                  <a:lnTo>
                    <a:pt x="336" y="722"/>
                  </a:lnTo>
                  <a:lnTo>
                    <a:pt x="336" y="626"/>
                  </a:lnTo>
                  <a:lnTo>
                    <a:pt x="336" y="530"/>
                  </a:lnTo>
                  <a:lnTo>
                    <a:pt x="432" y="533"/>
                  </a:lnTo>
                  <a:lnTo>
                    <a:pt x="416" y="789"/>
                  </a:lnTo>
                  <a:cubicBezTo>
                    <a:pt x="415" y="815"/>
                    <a:pt x="393" y="835"/>
                    <a:pt x="367" y="834"/>
                  </a:cubicBezTo>
                  <a:cubicBezTo>
                    <a:pt x="341" y="834"/>
                    <a:pt x="320" y="812"/>
                    <a:pt x="320" y="786"/>
                  </a:cubicBezTo>
                  <a:lnTo>
                    <a:pt x="320" y="722"/>
                  </a:lnTo>
                  <a:lnTo>
                    <a:pt x="320" y="626"/>
                  </a:lnTo>
                  <a:lnTo>
                    <a:pt x="320" y="530"/>
                  </a:lnTo>
                  <a:lnTo>
                    <a:pt x="416" y="530"/>
                  </a:lnTo>
                  <a:lnTo>
                    <a:pt x="416" y="786"/>
                  </a:lnTo>
                  <a:lnTo>
                    <a:pt x="320" y="786"/>
                  </a:lnTo>
                  <a:lnTo>
                    <a:pt x="320" y="722"/>
                  </a:lnTo>
                  <a:lnTo>
                    <a:pt x="320" y="626"/>
                  </a:lnTo>
                  <a:lnTo>
                    <a:pt x="320" y="530"/>
                  </a:lnTo>
                  <a:lnTo>
                    <a:pt x="416" y="530"/>
                  </a:lnTo>
                  <a:lnTo>
                    <a:pt x="416" y="786"/>
                  </a:lnTo>
                  <a:lnTo>
                    <a:pt x="320" y="786"/>
                  </a:lnTo>
                  <a:lnTo>
                    <a:pt x="320" y="722"/>
                  </a:lnTo>
                  <a:lnTo>
                    <a:pt x="320" y="626"/>
                  </a:lnTo>
                  <a:lnTo>
                    <a:pt x="320" y="530"/>
                  </a:lnTo>
                  <a:lnTo>
                    <a:pt x="416" y="530"/>
                  </a:lnTo>
                  <a:lnTo>
                    <a:pt x="416" y="722"/>
                  </a:lnTo>
                  <a:lnTo>
                    <a:pt x="320" y="722"/>
                  </a:lnTo>
                  <a:lnTo>
                    <a:pt x="320" y="626"/>
                  </a:lnTo>
                  <a:lnTo>
                    <a:pt x="320" y="530"/>
                  </a:lnTo>
                  <a:lnTo>
                    <a:pt x="416" y="530"/>
                  </a:lnTo>
                  <a:lnTo>
                    <a:pt x="416" y="786"/>
                  </a:lnTo>
                  <a:lnTo>
                    <a:pt x="320" y="786"/>
                  </a:lnTo>
                  <a:lnTo>
                    <a:pt x="320" y="722"/>
                  </a:lnTo>
                  <a:lnTo>
                    <a:pt x="320" y="626"/>
                  </a:lnTo>
                  <a:lnTo>
                    <a:pt x="320" y="530"/>
                  </a:lnTo>
                  <a:lnTo>
                    <a:pt x="416" y="530"/>
                  </a:lnTo>
                  <a:lnTo>
                    <a:pt x="416" y="786"/>
                  </a:lnTo>
                  <a:lnTo>
                    <a:pt x="320" y="786"/>
                  </a:lnTo>
                  <a:lnTo>
                    <a:pt x="320" y="722"/>
                  </a:lnTo>
                  <a:lnTo>
                    <a:pt x="320" y="626"/>
                  </a:lnTo>
                  <a:lnTo>
                    <a:pt x="320" y="530"/>
                  </a:lnTo>
                  <a:lnTo>
                    <a:pt x="416" y="530"/>
                  </a:lnTo>
                  <a:lnTo>
                    <a:pt x="416" y="786"/>
                  </a:lnTo>
                  <a:lnTo>
                    <a:pt x="320" y="786"/>
                  </a:lnTo>
                  <a:lnTo>
                    <a:pt x="320" y="722"/>
                  </a:lnTo>
                  <a:lnTo>
                    <a:pt x="320" y="626"/>
                  </a:lnTo>
                  <a:lnTo>
                    <a:pt x="320" y="530"/>
                  </a:lnTo>
                  <a:lnTo>
                    <a:pt x="416" y="530"/>
                  </a:lnTo>
                  <a:lnTo>
                    <a:pt x="416" y="722"/>
                  </a:lnTo>
                  <a:lnTo>
                    <a:pt x="320" y="722"/>
                  </a:lnTo>
                  <a:lnTo>
                    <a:pt x="320" y="626"/>
                  </a:lnTo>
                  <a:lnTo>
                    <a:pt x="321" y="634"/>
                  </a:lnTo>
                  <a:lnTo>
                    <a:pt x="305" y="538"/>
                  </a:lnTo>
                  <a:lnTo>
                    <a:pt x="400" y="530"/>
                  </a:lnTo>
                  <a:lnTo>
                    <a:pt x="400" y="786"/>
                  </a:lnTo>
                  <a:lnTo>
                    <a:pt x="304" y="786"/>
                  </a:lnTo>
                  <a:lnTo>
                    <a:pt x="304" y="722"/>
                  </a:lnTo>
                  <a:lnTo>
                    <a:pt x="304" y="626"/>
                  </a:lnTo>
                  <a:lnTo>
                    <a:pt x="304" y="530"/>
                  </a:lnTo>
                  <a:lnTo>
                    <a:pt x="400" y="530"/>
                  </a:lnTo>
                  <a:lnTo>
                    <a:pt x="400" y="722"/>
                  </a:lnTo>
                  <a:lnTo>
                    <a:pt x="304" y="722"/>
                  </a:lnTo>
                  <a:lnTo>
                    <a:pt x="304" y="530"/>
                  </a:lnTo>
                  <a:lnTo>
                    <a:pt x="400" y="530"/>
                  </a:lnTo>
                  <a:lnTo>
                    <a:pt x="400" y="786"/>
                  </a:lnTo>
                  <a:lnTo>
                    <a:pt x="304" y="786"/>
                  </a:lnTo>
                  <a:lnTo>
                    <a:pt x="304" y="722"/>
                  </a:lnTo>
                  <a:lnTo>
                    <a:pt x="304" y="626"/>
                  </a:lnTo>
                  <a:lnTo>
                    <a:pt x="304" y="530"/>
                  </a:lnTo>
                  <a:lnTo>
                    <a:pt x="400" y="530"/>
                  </a:lnTo>
                  <a:lnTo>
                    <a:pt x="400" y="722"/>
                  </a:lnTo>
                  <a:lnTo>
                    <a:pt x="304" y="722"/>
                  </a:lnTo>
                  <a:lnTo>
                    <a:pt x="304" y="626"/>
                  </a:lnTo>
                  <a:lnTo>
                    <a:pt x="304" y="530"/>
                  </a:lnTo>
                  <a:lnTo>
                    <a:pt x="400" y="530"/>
                  </a:lnTo>
                  <a:lnTo>
                    <a:pt x="400" y="786"/>
                  </a:lnTo>
                  <a:lnTo>
                    <a:pt x="304" y="786"/>
                  </a:lnTo>
                  <a:lnTo>
                    <a:pt x="304" y="722"/>
                  </a:lnTo>
                  <a:lnTo>
                    <a:pt x="304" y="626"/>
                  </a:lnTo>
                  <a:lnTo>
                    <a:pt x="304" y="530"/>
                  </a:lnTo>
                  <a:lnTo>
                    <a:pt x="400" y="530"/>
                  </a:lnTo>
                  <a:lnTo>
                    <a:pt x="400" y="786"/>
                  </a:lnTo>
                  <a:lnTo>
                    <a:pt x="304" y="786"/>
                  </a:lnTo>
                  <a:lnTo>
                    <a:pt x="304" y="722"/>
                  </a:lnTo>
                  <a:lnTo>
                    <a:pt x="304" y="626"/>
                  </a:lnTo>
                  <a:lnTo>
                    <a:pt x="304" y="530"/>
                  </a:lnTo>
                  <a:lnTo>
                    <a:pt x="400" y="530"/>
                  </a:lnTo>
                  <a:lnTo>
                    <a:pt x="400" y="722"/>
                  </a:lnTo>
                  <a:lnTo>
                    <a:pt x="304" y="722"/>
                  </a:lnTo>
                  <a:lnTo>
                    <a:pt x="304" y="626"/>
                  </a:lnTo>
                  <a:lnTo>
                    <a:pt x="305" y="634"/>
                  </a:lnTo>
                  <a:lnTo>
                    <a:pt x="289" y="538"/>
                  </a:lnTo>
                  <a:lnTo>
                    <a:pt x="384" y="530"/>
                  </a:lnTo>
                  <a:lnTo>
                    <a:pt x="384" y="786"/>
                  </a:lnTo>
                  <a:lnTo>
                    <a:pt x="288" y="786"/>
                  </a:lnTo>
                  <a:lnTo>
                    <a:pt x="288" y="722"/>
                  </a:lnTo>
                  <a:lnTo>
                    <a:pt x="288" y="626"/>
                  </a:lnTo>
                  <a:lnTo>
                    <a:pt x="288" y="530"/>
                  </a:lnTo>
                  <a:lnTo>
                    <a:pt x="384" y="530"/>
                  </a:lnTo>
                  <a:lnTo>
                    <a:pt x="384" y="786"/>
                  </a:lnTo>
                  <a:lnTo>
                    <a:pt x="288" y="786"/>
                  </a:lnTo>
                  <a:lnTo>
                    <a:pt x="288" y="722"/>
                  </a:lnTo>
                  <a:lnTo>
                    <a:pt x="288" y="530"/>
                  </a:lnTo>
                  <a:lnTo>
                    <a:pt x="384" y="530"/>
                  </a:lnTo>
                  <a:lnTo>
                    <a:pt x="384" y="786"/>
                  </a:lnTo>
                  <a:lnTo>
                    <a:pt x="288" y="786"/>
                  </a:lnTo>
                  <a:lnTo>
                    <a:pt x="288" y="722"/>
                  </a:lnTo>
                  <a:lnTo>
                    <a:pt x="288" y="626"/>
                  </a:lnTo>
                  <a:lnTo>
                    <a:pt x="288" y="530"/>
                  </a:lnTo>
                  <a:lnTo>
                    <a:pt x="384" y="530"/>
                  </a:lnTo>
                  <a:lnTo>
                    <a:pt x="384" y="722"/>
                  </a:lnTo>
                  <a:lnTo>
                    <a:pt x="288" y="722"/>
                  </a:lnTo>
                  <a:lnTo>
                    <a:pt x="288" y="626"/>
                  </a:lnTo>
                  <a:lnTo>
                    <a:pt x="288" y="530"/>
                  </a:lnTo>
                  <a:lnTo>
                    <a:pt x="384" y="530"/>
                  </a:lnTo>
                  <a:lnTo>
                    <a:pt x="384" y="786"/>
                  </a:lnTo>
                  <a:lnTo>
                    <a:pt x="288" y="786"/>
                  </a:lnTo>
                  <a:lnTo>
                    <a:pt x="288" y="722"/>
                  </a:lnTo>
                  <a:lnTo>
                    <a:pt x="288" y="626"/>
                  </a:lnTo>
                  <a:lnTo>
                    <a:pt x="288" y="530"/>
                  </a:lnTo>
                  <a:lnTo>
                    <a:pt x="384" y="530"/>
                  </a:lnTo>
                  <a:lnTo>
                    <a:pt x="384" y="786"/>
                  </a:lnTo>
                  <a:lnTo>
                    <a:pt x="288" y="786"/>
                  </a:lnTo>
                  <a:lnTo>
                    <a:pt x="288" y="722"/>
                  </a:lnTo>
                  <a:lnTo>
                    <a:pt x="288" y="626"/>
                  </a:lnTo>
                  <a:lnTo>
                    <a:pt x="288" y="530"/>
                  </a:lnTo>
                  <a:lnTo>
                    <a:pt x="288" y="418"/>
                  </a:lnTo>
                  <a:lnTo>
                    <a:pt x="288" y="370"/>
                  </a:lnTo>
                  <a:lnTo>
                    <a:pt x="288" y="322"/>
                  </a:lnTo>
                  <a:lnTo>
                    <a:pt x="288" y="258"/>
                  </a:lnTo>
                  <a:lnTo>
                    <a:pt x="336" y="306"/>
                  </a:lnTo>
                  <a:lnTo>
                    <a:pt x="320" y="306"/>
                  </a:lnTo>
                  <a:cubicBezTo>
                    <a:pt x="294" y="306"/>
                    <a:pt x="272" y="285"/>
                    <a:pt x="272" y="258"/>
                  </a:cubicBezTo>
                  <a:lnTo>
                    <a:pt x="272" y="210"/>
                  </a:lnTo>
                  <a:lnTo>
                    <a:pt x="368" y="210"/>
                  </a:lnTo>
                  <a:lnTo>
                    <a:pt x="368" y="258"/>
                  </a:lnTo>
                  <a:lnTo>
                    <a:pt x="272" y="258"/>
                  </a:lnTo>
                  <a:lnTo>
                    <a:pt x="272" y="210"/>
                  </a:lnTo>
                  <a:lnTo>
                    <a:pt x="272" y="114"/>
                  </a:lnTo>
                  <a:lnTo>
                    <a:pt x="320" y="162"/>
                  </a:lnTo>
                  <a:lnTo>
                    <a:pt x="304" y="162"/>
                  </a:lnTo>
                  <a:lnTo>
                    <a:pt x="288" y="162"/>
                  </a:lnTo>
                  <a:cubicBezTo>
                    <a:pt x="266" y="162"/>
                    <a:pt x="247" y="147"/>
                    <a:pt x="242" y="126"/>
                  </a:cubicBezTo>
                  <a:lnTo>
                    <a:pt x="226" y="62"/>
                  </a:lnTo>
                  <a:lnTo>
                    <a:pt x="320" y="50"/>
                  </a:lnTo>
                  <a:lnTo>
                    <a:pt x="320" y="114"/>
                  </a:lnTo>
                  <a:lnTo>
                    <a:pt x="224" y="114"/>
                  </a:lnTo>
                  <a:lnTo>
                    <a:pt x="224" y="50"/>
                  </a:lnTo>
                  <a:lnTo>
                    <a:pt x="320" y="50"/>
                  </a:lnTo>
                  <a:lnTo>
                    <a:pt x="320" y="114"/>
                  </a:lnTo>
                  <a:cubicBezTo>
                    <a:pt x="320" y="141"/>
                    <a:pt x="299" y="162"/>
                    <a:pt x="272" y="162"/>
                  </a:cubicBezTo>
                  <a:lnTo>
                    <a:pt x="256" y="162"/>
                  </a:lnTo>
                  <a:cubicBezTo>
                    <a:pt x="230" y="162"/>
                    <a:pt x="208" y="141"/>
                    <a:pt x="208" y="114"/>
                  </a:cubicBezTo>
                  <a:lnTo>
                    <a:pt x="208" y="50"/>
                  </a:lnTo>
                  <a:lnTo>
                    <a:pt x="256" y="98"/>
                  </a:lnTo>
                  <a:lnTo>
                    <a:pt x="240" y="98"/>
                  </a:lnTo>
                  <a:lnTo>
                    <a:pt x="288" y="50"/>
                  </a:lnTo>
                  <a:lnTo>
                    <a:pt x="288" y="114"/>
                  </a:lnTo>
                  <a:lnTo>
                    <a:pt x="192" y="114"/>
                  </a:lnTo>
                  <a:lnTo>
                    <a:pt x="192" y="50"/>
                  </a:lnTo>
                  <a:lnTo>
                    <a:pt x="288" y="50"/>
                  </a:lnTo>
                  <a:lnTo>
                    <a:pt x="288" y="114"/>
                  </a:lnTo>
                  <a:lnTo>
                    <a:pt x="192" y="114"/>
                  </a:lnTo>
                  <a:lnTo>
                    <a:pt x="192" y="50"/>
                  </a:lnTo>
                  <a:lnTo>
                    <a:pt x="288" y="50"/>
                  </a:lnTo>
                  <a:lnTo>
                    <a:pt x="288" y="114"/>
                  </a:lnTo>
                  <a:cubicBezTo>
                    <a:pt x="288" y="141"/>
                    <a:pt x="267" y="162"/>
                    <a:pt x="240" y="162"/>
                  </a:cubicBezTo>
                  <a:lnTo>
                    <a:pt x="224" y="162"/>
                  </a:lnTo>
                  <a:cubicBezTo>
                    <a:pt x="198" y="162"/>
                    <a:pt x="176" y="141"/>
                    <a:pt x="176" y="114"/>
                  </a:cubicBezTo>
                  <a:lnTo>
                    <a:pt x="176" y="50"/>
                  </a:lnTo>
                  <a:lnTo>
                    <a:pt x="272" y="50"/>
                  </a:lnTo>
                  <a:lnTo>
                    <a:pt x="272" y="114"/>
                  </a:lnTo>
                  <a:cubicBezTo>
                    <a:pt x="272" y="141"/>
                    <a:pt x="251" y="162"/>
                    <a:pt x="224" y="162"/>
                  </a:cubicBezTo>
                  <a:lnTo>
                    <a:pt x="208" y="162"/>
                  </a:lnTo>
                  <a:lnTo>
                    <a:pt x="256" y="114"/>
                  </a:lnTo>
                  <a:lnTo>
                    <a:pt x="256" y="162"/>
                  </a:lnTo>
                  <a:lnTo>
                    <a:pt x="256" y="210"/>
                  </a:lnTo>
                  <a:lnTo>
                    <a:pt x="256" y="258"/>
                  </a:lnTo>
                  <a:lnTo>
                    <a:pt x="160" y="258"/>
                  </a:lnTo>
                  <a:lnTo>
                    <a:pt x="160" y="210"/>
                  </a:lnTo>
                  <a:lnTo>
                    <a:pt x="256" y="210"/>
                  </a:lnTo>
                  <a:lnTo>
                    <a:pt x="256" y="258"/>
                  </a:lnTo>
                  <a:lnTo>
                    <a:pt x="160" y="258"/>
                  </a:lnTo>
                  <a:lnTo>
                    <a:pt x="160" y="210"/>
                  </a:lnTo>
                  <a:lnTo>
                    <a:pt x="256" y="210"/>
                  </a:lnTo>
                  <a:lnTo>
                    <a:pt x="256" y="258"/>
                  </a:lnTo>
                  <a:lnTo>
                    <a:pt x="160" y="258"/>
                  </a:lnTo>
                  <a:lnTo>
                    <a:pt x="160" y="210"/>
                  </a:lnTo>
                  <a:lnTo>
                    <a:pt x="254" y="226"/>
                  </a:lnTo>
                  <a:lnTo>
                    <a:pt x="238" y="274"/>
                  </a:lnTo>
                  <a:lnTo>
                    <a:pt x="240" y="258"/>
                  </a:lnTo>
                  <a:lnTo>
                    <a:pt x="240" y="322"/>
                  </a:lnTo>
                  <a:lnTo>
                    <a:pt x="240" y="370"/>
                  </a:lnTo>
                  <a:lnTo>
                    <a:pt x="240" y="418"/>
                  </a:lnTo>
                  <a:lnTo>
                    <a:pt x="144" y="418"/>
                  </a:lnTo>
                  <a:lnTo>
                    <a:pt x="144" y="370"/>
                  </a:lnTo>
                  <a:lnTo>
                    <a:pt x="240" y="370"/>
                  </a:lnTo>
                  <a:lnTo>
                    <a:pt x="240" y="418"/>
                  </a:lnTo>
                  <a:lnTo>
                    <a:pt x="144" y="418"/>
                  </a:lnTo>
                  <a:lnTo>
                    <a:pt x="144" y="370"/>
                  </a:lnTo>
                  <a:lnTo>
                    <a:pt x="240" y="370"/>
                  </a:lnTo>
                  <a:lnTo>
                    <a:pt x="240" y="418"/>
                  </a:lnTo>
                  <a:cubicBezTo>
                    <a:pt x="240" y="445"/>
                    <a:pt x="219" y="466"/>
                    <a:pt x="192" y="466"/>
                  </a:cubicBezTo>
                  <a:lnTo>
                    <a:pt x="176" y="466"/>
                  </a:lnTo>
                  <a:cubicBezTo>
                    <a:pt x="150" y="466"/>
                    <a:pt x="128" y="445"/>
                    <a:pt x="128" y="418"/>
                  </a:cubicBezTo>
                  <a:lnTo>
                    <a:pt x="128" y="370"/>
                  </a:lnTo>
                  <a:lnTo>
                    <a:pt x="224" y="370"/>
                  </a:lnTo>
                  <a:lnTo>
                    <a:pt x="224" y="418"/>
                  </a:lnTo>
                  <a:lnTo>
                    <a:pt x="128" y="418"/>
                  </a:lnTo>
                  <a:lnTo>
                    <a:pt x="128" y="370"/>
                  </a:lnTo>
                  <a:lnTo>
                    <a:pt x="224" y="370"/>
                  </a:lnTo>
                  <a:lnTo>
                    <a:pt x="224" y="418"/>
                  </a:lnTo>
                  <a:lnTo>
                    <a:pt x="224" y="466"/>
                  </a:lnTo>
                  <a:lnTo>
                    <a:pt x="224" y="530"/>
                  </a:lnTo>
                  <a:lnTo>
                    <a:pt x="224" y="578"/>
                  </a:lnTo>
                  <a:cubicBezTo>
                    <a:pt x="224" y="605"/>
                    <a:pt x="203" y="626"/>
                    <a:pt x="176" y="626"/>
                  </a:cubicBezTo>
                  <a:lnTo>
                    <a:pt x="160" y="626"/>
                  </a:lnTo>
                  <a:cubicBezTo>
                    <a:pt x="134" y="626"/>
                    <a:pt x="112" y="605"/>
                    <a:pt x="112" y="578"/>
                  </a:cubicBezTo>
                  <a:lnTo>
                    <a:pt x="112" y="530"/>
                  </a:lnTo>
                  <a:lnTo>
                    <a:pt x="208" y="530"/>
                  </a:lnTo>
                  <a:lnTo>
                    <a:pt x="208" y="578"/>
                  </a:lnTo>
                  <a:lnTo>
                    <a:pt x="112" y="578"/>
                  </a:lnTo>
                  <a:lnTo>
                    <a:pt x="112" y="530"/>
                  </a:lnTo>
                  <a:lnTo>
                    <a:pt x="160" y="578"/>
                  </a:lnTo>
                  <a:lnTo>
                    <a:pt x="144" y="578"/>
                  </a:lnTo>
                  <a:lnTo>
                    <a:pt x="192" y="530"/>
                  </a:lnTo>
                  <a:lnTo>
                    <a:pt x="192" y="578"/>
                  </a:lnTo>
                  <a:lnTo>
                    <a:pt x="192" y="626"/>
                  </a:lnTo>
                  <a:lnTo>
                    <a:pt x="192" y="674"/>
                  </a:lnTo>
                  <a:lnTo>
                    <a:pt x="192" y="722"/>
                  </a:lnTo>
                  <a:lnTo>
                    <a:pt x="192" y="786"/>
                  </a:lnTo>
                  <a:lnTo>
                    <a:pt x="192" y="834"/>
                  </a:lnTo>
                  <a:lnTo>
                    <a:pt x="192" y="882"/>
                  </a:lnTo>
                  <a:cubicBezTo>
                    <a:pt x="192" y="909"/>
                    <a:pt x="171" y="930"/>
                    <a:pt x="144" y="930"/>
                  </a:cubicBezTo>
                  <a:lnTo>
                    <a:pt x="128" y="930"/>
                  </a:lnTo>
                  <a:cubicBezTo>
                    <a:pt x="102" y="930"/>
                    <a:pt x="80" y="909"/>
                    <a:pt x="80" y="882"/>
                  </a:cubicBezTo>
                  <a:lnTo>
                    <a:pt x="80" y="834"/>
                  </a:lnTo>
                  <a:lnTo>
                    <a:pt x="176" y="834"/>
                  </a:lnTo>
                  <a:lnTo>
                    <a:pt x="176" y="882"/>
                  </a:lnTo>
                  <a:lnTo>
                    <a:pt x="176" y="930"/>
                  </a:lnTo>
                  <a:lnTo>
                    <a:pt x="176" y="994"/>
                  </a:lnTo>
                  <a:lnTo>
                    <a:pt x="176" y="1042"/>
                  </a:lnTo>
                  <a:lnTo>
                    <a:pt x="80" y="1042"/>
                  </a:lnTo>
                  <a:lnTo>
                    <a:pt x="80" y="994"/>
                  </a:lnTo>
                  <a:lnTo>
                    <a:pt x="128" y="1042"/>
                  </a:lnTo>
                  <a:lnTo>
                    <a:pt x="112" y="1042"/>
                  </a:lnTo>
                  <a:lnTo>
                    <a:pt x="160" y="994"/>
                  </a:lnTo>
                  <a:lnTo>
                    <a:pt x="160" y="1042"/>
                  </a:lnTo>
                  <a:lnTo>
                    <a:pt x="160" y="1090"/>
                  </a:lnTo>
                  <a:lnTo>
                    <a:pt x="160" y="1138"/>
                  </a:lnTo>
                  <a:lnTo>
                    <a:pt x="160" y="1202"/>
                  </a:lnTo>
                  <a:cubicBezTo>
                    <a:pt x="160" y="1229"/>
                    <a:pt x="139" y="1250"/>
                    <a:pt x="112" y="1250"/>
                  </a:cubicBezTo>
                  <a:lnTo>
                    <a:pt x="96" y="1250"/>
                  </a:lnTo>
                  <a:lnTo>
                    <a:pt x="144" y="1202"/>
                  </a:lnTo>
                  <a:lnTo>
                    <a:pt x="144" y="1250"/>
                  </a:lnTo>
                  <a:lnTo>
                    <a:pt x="144" y="1298"/>
                  </a:lnTo>
                  <a:lnTo>
                    <a:pt x="144" y="1346"/>
                  </a:lnTo>
                  <a:lnTo>
                    <a:pt x="144" y="1410"/>
                  </a:lnTo>
                  <a:lnTo>
                    <a:pt x="144" y="1458"/>
                  </a:lnTo>
                  <a:lnTo>
                    <a:pt x="144" y="1506"/>
                  </a:lnTo>
                  <a:cubicBezTo>
                    <a:pt x="144" y="1512"/>
                    <a:pt x="144" y="1517"/>
                    <a:pt x="142" y="1522"/>
                  </a:cubicBezTo>
                  <a:lnTo>
                    <a:pt x="126" y="1570"/>
                  </a:lnTo>
                  <a:lnTo>
                    <a:pt x="128" y="1554"/>
                  </a:lnTo>
                  <a:lnTo>
                    <a:pt x="128" y="1602"/>
                  </a:lnTo>
                  <a:lnTo>
                    <a:pt x="128" y="1666"/>
                  </a:lnTo>
                  <a:lnTo>
                    <a:pt x="128" y="1714"/>
                  </a:lnTo>
                  <a:lnTo>
                    <a:pt x="32" y="1714"/>
                  </a:lnTo>
                  <a:lnTo>
                    <a:pt x="32" y="1666"/>
                  </a:lnTo>
                  <a:lnTo>
                    <a:pt x="128" y="1666"/>
                  </a:lnTo>
                  <a:lnTo>
                    <a:pt x="128" y="1714"/>
                  </a:lnTo>
                  <a:lnTo>
                    <a:pt x="128" y="1762"/>
                  </a:lnTo>
                  <a:lnTo>
                    <a:pt x="128" y="1810"/>
                  </a:lnTo>
                  <a:lnTo>
                    <a:pt x="128" y="1874"/>
                  </a:lnTo>
                  <a:lnTo>
                    <a:pt x="32" y="1874"/>
                  </a:lnTo>
                  <a:lnTo>
                    <a:pt x="32" y="1810"/>
                  </a:lnTo>
                  <a:lnTo>
                    <a:pt x="128" y="1810"/>
                  </a:lnTo>
                  <a:lnTo>
                    <a:pt x="128" y="1874"/>
                  </a:lnTo>
                  <a:lnTo>
                    <a:pt x="128" y="1922"/>
                  </a:lnTo>
                  <a:lnTo>
                    <a:pt x="128" y="1970"/>
                  </a:lnTo>
                  <a:cubicBezTo>
                    <a:pt x="128" y="1976"/>
                    <a:pt x="128" y="1981"/>
                    <a:pt x="126" y="1986"/>
                  </a:cubicBezTo>
                  <a:lnTo>
                    <a:pt x="110" y="2034"/>
                  </a:lnTo>
                  <a:cubicBezTo>
                    <a:pt x="103" y="2056"/>
                    <a:pt x="80" y="2070"/>
                    <a:pt x="57" y="2066"/>
                  </a:cubicBezTo>
                  <a:cubicBezTo>
                    <a:pt x="34" y="2062"/>
                    <a:pt x="16" y="2042"/>
                    <a:pt x="16" y="2018"/>
                  </a:cubicBezTo>
                  <a:lnTo>
                    <a:pt x="16" y="1970"/>
                  </a:lnTo>
                  <a:lnTo>
                    <a:pt x="112" y="1970"/>
                  </a:lnTo>
                  <a:lnTo>
                    <a:pt x="112" y="2018"/>
                  </a:lnTo>
                  <a:lnTo>
                    <a:pt x="112" y="2082"/>
                  </a:lnTo>
                  <a:lnTo>
                    <a:pt x="112" y="2130"/>
                  </a:lnTo>
                  <a:lnTo>
                    <a:pt x="112" y="2178"/>
                  </a:lnTo>
                  <a:lnTo>
                    <a:pt x="16" y="2178"/>
                  </a:lnTo>
                  <a:lnTo>
                    <a:pt x="16" y="2130"/>
                  </a:lnTo>
                  <a:lnTo>
                    <a:pt x="64" y="2178"/>
                  </a:lnTo>
                  <a:lnTo>
                    <a:pt x="48" y="2178"/>
                  </a:lnTo>
                  <a:lnTo>
                    <a:pt x="96" y="2130"/>
                  </a:lnTo>
                  <a:lnTo>
                    <a:pt x="96" y="2178"/>
                  </a:lnTo>
                  <a:lnTo>
                    <a:pt x="96" y="2226"/>
                  </a:lnTo>
                  <a:lnTo>
                    <a:pt x="96" y="2274"/>
                  </a:lnTo>
                  <a:lnTo>
                    <a:pt x="96" y="2338"/>
                  </a:lnTo>
                  <a:lnTo>
                    <a:pt x="0" y="2338"/>
                  </a:lnTo>
                  <a:lnTo>
                    <a:pt x="0" y="2274"/>
                  </a:lnTo>
                  <a:lnTo>
                    <a:pt x="96" y="2274"/>
                  </a:lnTo>
                  <a:lnTo>
                    <a:pt x="96" y="2338"/>
                  </a:lnTo>
                  <a:lnTo>
                    <a:pt x="96" y="2386"/>
                  </a:lnTo>
                  <a:lnTo>
                    <a:pt x="96" y="2434"/>
                  </a:lnTo>
                  <a:lnTo>
                    <a:pt x="96" y="2482"/>
                  </a:lnTo>
                  <a:lnTo>
                    <a:pt x="0" y="2482"/>
                  </a:lnTo>
                  <a:lnTo>
                    <a:pt x="0" y="2434"/>
                  </a:lnTo>
                  <a:lnTo>
                    <a:pt x="96" y="2434"/>
                  </a:lnTo>
                  <a:lnTo>
                    <a:pt x="96" y="2482"/>
                  </a:lnTo>
                  <a:cubicBezTo>
                    <a:pt x="96" y="2509"/>
                    <a:pt x="75" y="2530"/>
                    <a:pt x="48" y="2530"/>
                  </a:cubicBezTo>
                  <a:cubicBezTo>
                    <a:pt x="22" y="2530"/>
                    <a:pt x="0" y="2509"/>
                    <a:pt x="0" y="248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1" name="Freeform 73"/>
            <p:cNvSpPr>
              <a:spLocks/>
            </p:cNvSpPr>
            <p:nvPr/>
          </p:nvSpPr>
          <p:spPr bwMode="auto">
            <a:xfrm>
              <a:off x="4115419" y="3998824"/>
              <a:ext cx="18608" cy="1492542"/>
            </a:xfrm>
            <a:custGeom>
              <a:avLst/>
              <a:gdLst>
                <a:gd name="T0" fmla="*/ 0 w 160"/>
                <a:gd name="T1" fmla="*/ 152 h 8040"/>
                <a:gd name="T2" fmla="*/ 24 w 160"/>
                <a:gd name="T3" fmla="*/ 0 h 8040"/>
                <a:gd name="T4" fmla="*/ 48 w 160"/>
                <a:gd name="T5" fmla="*/ 24 h 8040"/>
                <a:gd name="T6" fmla="*/ 48 w 160"/>
                <a:gd name="T7" fmla="*/ 72 h 8040"/>
                <a:gd name="T8" fmla="*/ 56 w 160"/>
                <a:gd name="T9" fmla="*/ 120 h 8040"/>
                <a:gd name="T10" fmla="*/ 32 w 160"/>
                <a:gd name="T11" fmla="*/ 176 h 8040"/>
                <a:gd name="T12" fmla="*/ 8 w 160"/>
                <a:gd name="T13" fmla="*/ 152 h 8040"/>
                <a:gd name="T14" fmla="*/ 8 w 160"/>
                <a:gd name="T15" fmla="*/ 24 h 8040"/>
                <a:gd name="T16" fmla="*/ 56 w 160"/>
                <a:gd name="T17" fmla="*/ 24 h 8040"/>
                <a:gd name="T18" fmla="*/ 56 w 160"/>
                <a:gd name="T19" fmla="*/ 72 h 8040"/>
                <a:gd name="T20" fmla="*/ 64 w 160"/>
                <a:gd name="T21" fmla="*/ 72 h 8040"/>
                <a:gd name="T22" fmla="*/ 64 w 160"/>
                <a:gd name="T23" fmla="*/ 120 h 8040"/>
                <a:gd name="T24" fmla="*/ 40 w 160"/>
                <a:gd name="T25" fmla="*/ 176 h 8040"/>
                <a:gd name="T26" fmla="*/ 16 w 160"/>
                <a:gd name="T27" fmla="*/ 152 h 8040"/>
                <a:gd name="T28" fmla="*/ 16 w 160"/>
                <a:gd name="T29" fmla="*/ 24 h 8040"/>
                <a:gd name="T30" fmla="*/ 64 w 160"/>
                <a:gd name="T31" fmla="*/ 408 h 8040"/>
                <a:gd name="T32" fmla="*/ 72 w 160"/>
                <a:gd name="T33" fmla="*/ 744 h 8040"/>
                <a:gd name="T34" fmla="*/ 72 w 160"/>
                <a:gd name="T35" fmla="*/ 1184 h 8040"/>
                <a:gd name="T36" fmla="*/ 72 w 160"/>
                <a:gd name="T37" fmla="*/ 1856 h 8040"/>
                <a:gd name="T38" fmla="*/ 80 w 160"/>
                <a:gd name="T39" fmla="*/ 3120 h 8040"/>
                <a:gd name="T40" fmla="*/ 80 w 160"/>
                <a:gd name="T41" fmla="*/ 4440 h 8040"/>
                <a:gd name="T42" fmla="*/ 80 w 160"/>
                <a:gd name="T43" fmla="*/ 5688 h 8040"/>
                <a:gd name="T44" fmla="*/ 80 w 160"/>
                <a:gd name="T45" fmla="*/ 6219 h 8040"/>
                <a:gd name="T46" fmla="*/ 88 w 160"/>
                <a:gd name="T47" fmla="*/ 6592 h 8040"/>
                <a:gd name="T48" fmla="*/ 88 w 160"/>
                <a:gd name="T49" fmla="*/ 6976 h 8040"/>
                <a:gd name="T50" fmla="*/ 88 w 160"/>
                <a:gd name="T51" fmla="*/ 7336 h 8040"/>
                <a:gd name="T52" fmla="*/ 96 w 160"/>
                <a:gd name="T53" fmla="*/ 7520 h 8040"/>
                <a:gd name="T54" fmla="*/ 96 w 160"/>
                <a:gd name="T55" fmla="*/ 7752 h 8040"/>
                <a:gd name="T56" fmla="*/ 88 w 160"/>
                <a:gd name="T57" fmla="*/ 7888 h 8040"/>
                <a:gd name="T58" fmla="*/ 96 w 160"/>
                <a:gd name="T59" fmla="*/ 7936 h 8040"/>
                <a:gd name="T60" fmla="*/ 128 w 160"/>
                <a:gd name="T61" fmla="*/ 7984 h 8040"/>
                <a:gd name="T62" fmla="*/ 120 w 160"/>
                <a:gd name="T63" fmla="*/ 8008 h 8040"/>
                <a:gd name="T64" fmla="*/ 160 w 160"/>
                <a:gd name="T65" fmla="*/ 7984 h 8040"/>
                <a:gd name="T66" fmla="*/ 96 w 160"/>
                <a:gd name="T67" fmla="*/ 7960 h 8040"/>
                <a:gd name="T68" fmla="*/ 104 w 160"/>
                <a:gd name="T69" fmla="*/ 8008 h 8040"/>
                <a:gd name="T70" fmla="*/ 120 w 160"/>
                <a:gd name="T71" fmla="*/ 7960 h 8040"/>
                <a:gd name="T72" fmla="*/ 80 w 160"/>
                <a:gd name="T73" fmla="*/ 7936 h 8040"/>
                <a:gd name="T74" fmla="*/ 48 w 160"/>
                <a:gd name="T75" fmla="*/ 7728 h 8040"/>
                <a:gd name="T76" fmla="*/ 48 w 160"/>
                <a:gd name="T77" fmla="*/ 7496 h 8040"/>
                <a:gd name="T78" fmla="*/ 40 w 160"/>
                <a:gd name="T79" fmla="*/ 7312 h 8040"/>
                <a:gd name="T80" fmla="*/ 40 w 160"/>
                <a:gd name="T81" fmla="*/ 6952 h 8040"/>
                <a:gd name="T82" fmla="*/ 40 w 160"/>
                <a:gd name="T83" fmla="*/ 6536 h 8040"/>
                <a:gd name="T84" fmla="*/ 32 w 160"/>
                <a:gd name="T85" fmla="*/ 6224 h 8040"/>
                <a:gd name="T86" fmla="*/ 32 w 160"/>
                <a:gd name="T87" fmla="*/ 5552 h 8040"/>
                <a:gd name="T88" fmla="*/ 32 w 160"/>
                <a:gd name="T89" fmla="*/ 4288 h 8040"/>
                <a:gd name="T90" fmla="*/ 33 w 160"/>
                <a:gd name="T91" fmla="*/ 2994 h 8040"/>
                <a:gd name="T92" fmla="*/ 24 w 160"/>
                <a:gd name="T93" fmla="*/ 1728 h 8040"/>
                <a:gd name="T94" fmla="*/ 24 w 160"/>
                <a:gd name="T95" fmla="*/ 1136 h 8040"/>
                <a:gd name="T96" fmla="*/ 24 w 160"/>
                <a:gd name="T97" fmla="*/ 696 h 8040"/>
                <a:gd name="T98" fmla="*/ 16 w 160"/>
                <a:gd name="T99" fmla="*/ 328 h 8040"/>
                <a:gd name="T100" fmla="*/ 16 w 160"/>
                <a:gd name="T101" fmla="*/ 152 h 8040"/>
                <a:gd name="T102" fmla="*/ 16 w 160"/>
                <a:gd name="T103" fmla="*/ 24 h 8040"/>
                <a:gd name="T104" fmla="*/ 16 w 160"/>
                <a:gd name="T105" fmla="*/ 120 h 8040"/>
                <a:gd name="T106" fmla="*/ 9 w 160"/>
                <a:gd name="T107" fmla="*/ 28 h 8040"/>
                <a:gd name="T108" fmla="*/ 8 w 160"/>
                <a:gd name="T109" fmla="*/ 152 h 8040"/>
                <a:gd name="T110" fmla="*/ 56 w 160"/>
                <a:gd name="T111" fmla="*/ 24 h 8040"/>
                <a:gd name="T112" fmla="*/ 8 w 160"/>
                <a:gd name="T113" fmla="*/ 120 h 8040"/>
                <a:gd name="T114" fmla="*/ 56 w 160"/>
                <a:gd name="T115" fmla="*/ 24 h 8040"/>
                <a:gd name="T116" fmla="*/ 1 w 160"/>
                <a:gd name="T117" fmla="*/ 126 h 8040"/>
                <a:gd name="T118" fmla="*/ 0 w 160"/>
                <a:gd name="T119" fmla="*/ 24 h 8040"/>
                <a:gd name="T120" fmla="*/ 0 w 160"/>
                <a:gd name="T121" fmla="*/ 120 h 8040"/>
                <a:gd name="T122" fmla="*/ 48 w 160"/>
                <a:gd name="T123" fmla="*/ 24 h 8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0" h="8040">
                  <a:moveTo>
                    <a:pt x="0" y="152"/>
                  </a:move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72"/>
                  </a:lnTo>
                  <a:lnTo>
                    <a:pt x="48" y="120"/>
                  </a:lnTo>
                  <a:lnTo>
                    <a:pt x="48" y="152"/>
                  </a:lnTo>
                  <a:cubicBezTo>
                    <a:pt x="48" y="166"/>
                    <a:pt x="38" y="176"/>
                    <a:pt x="24" y="176"/>
                  </a:cubicBezTo>
                  <a:cubicBezTo>
                    <a:pt x="11" y="176"/>
                    <a:pt x="0" y="166"/>
                    <a:pt x="0" y="152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72"/>
                  </a:lnTo>
                  <a:lnTo>
                    <a:pt x="48" y="120"/>
                  </a:lnTo>
                  <a:cubicBezTo>
                    <a:pt x="48" y="134"/>
                    <a:pt x="38" y="144"/>
                    <a:pt x="24" y="144"/>
                  </a:cubicBezTo>
                  <a:cubicBezTo>
                    <a:pt x="11" y="144"/>
                    <a:pt x="0" y="134"/>
                    <a:pt x="0" y="120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72"/>
                  </a:lnTo>
                  <a:lnTo>
                    <a:pt x="48" y="120"/>
                  </a:lnTo>
                  <a:lnTo>
                    <a:pt x="48" y="152"/>
                  </a:lnTo>
                  <a:cubicBezTo>
                    <a:pt x="48" y="166"/>
                    <a:pt x="38" y="176"/>
                    <a:pt x="24" y="176"/>
                  </a:cubicBezTo>
                  <a:cubicBezTo>
                    <a:pt x="11" y="176"/>
                    <a:pt x="0" y="166"/>
                    <a:pt x="0" y="152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72"/>
                  </a:lnTo>
                  <a:lnTo>
                    <a:pt x="48" y="120"/>
                  </a:lnTo>
                  <a:lnTo>
                    <a:pt x="48" y="152"/>
                  </a:lnTo>
                  <a:cubicBezTo>
                    <a:pt x="48" y="166"/>
                    <a:pt x="38" y="176"/>
                    <a:pt x="24" y="176"/>
                  </a:cubicBezTo>
                  <a:cubicBezTo>
                    <a:pt x="11" y="176"/>
                    <a:pt x="0" y="166"/>
                    <a:pt x="0" y="152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lnTo>
                    <a:pt x="48" y="72"/>
                  </a:lnTo>
                  <a:lnTo>
                    <a:pt x="48" y="120"/>
                  </a:lnTo>
                  <a:lnTo>
                    <a:pt x="48" y="115"/>
                  </a:lnTo>
                  <a:lnTo>
                    <a:pt x="56" y="147"/>
                  </a:lnTo>
                  <a:lnTo>
                    <a:pt x="8" y="152"/>
                  </a:ln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72"/>
                  </a:lnTo>
                  <a:lnTo>
                    <a:pt x="56" y="120"/>
                  </a:lnTo>
                  <a:cubicBezTo>
                    <a:pt x="56" y="134"/>
                    <a:pt x="46" y="144"/>
                    <a:pt x="32" y="144"/>
                  </a:cubicBezTo>
                  <a:cubicBezTo>
                    <a:pt x="19" y="144"/>
                    <a:pt x="8" y="134"/>
                    <a:pt x="8" y="120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72"/>
                  </a:lnTo>
                  <a:lnTo>
                    <a:pt x="56" y="120"/>
                  </a:lnTo>
                  <a:lnTo>
                    <a:pt x="56" y="152"/>
                  </a:lnTo>
                  <a:cubicBezTo>
                    <a:pt x="56" y="166"/>
                    <a:pt x="46" y="176"/>
                    <a:pt x="32" y="176"/>
                  </a:cubicBezTo>
                  <a:cubicBezTo>
                    <a:pt x="19" y="176"/>
                    <a:pt x="8" y="166"/>
                    <a:pt x="8" y="152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72"/>
                  </a:lnTo>
                  <a:lnTo>
                    <a:pt x="56" y="120"/>
                  </a:lnTo>
                  <a:lnTo>
                    <a:pt x="56" y="152"/>
                  </a:lnTo>
                  <a:cubicBezTo>
                    <a:pt x="56" y="166"/>
                    <a:pt x="46" y="176"/>
                    <a:pt x="32" y="176"/>
                  </a:cubicBezTo>
                  <a:cubicBezTo>
                    <a:pt x="19" y="176"/>
                    <a:pt x="8" y="166"/>
                    <a:pt x="8" y="152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72"/>
                  </a:lnTo>
                  <a:lnTo>
                    <a:pt x="56" y="120"/>
                  </a:lnTo>
                  <a:lnTo>
                    <a:pt x="56" y="152"/>
                  </a:lnTo>
                  <a:cubicBezTo>
                    <a:pt x="56" y="166"/>
                    <a:pt x="46" y="176"/>
                    <a:pt x="32" y="176"/>
                  </a:cubicBezTo>
                  <a:cubicBezTo>
                    <a:pt x="19" y="176"/>
                    <a:pt x="8" y="166"/>
                    <a:pt x="8" y="152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72"/>
                  </a:lnTo>
                  <a:lnTo>
                    <a:pt x="56" y="120"/>
                  </a:lnTo>
                  <a:cubicBezTo>
                    <a:pt x="56" y="134"/>
                    <a:pt x="46" y="144"/>
                    <a:pt x="32" y="144"/>
                  </a:cubicBezTo>
                  <a:cubicBezTo>
                    <a:pt x="19" y="144"/>
                    <a:pt x="8" y="134"/>
                    <a:pt x="8" y="120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72"/>
                  </a:lnTo>
                  <a:lnTo>
                    <a:pt x="56" y="120"/>
                  </a:lnTo>
                  <a:lnTo>
                    <a:pt x="56" y="152"/>
                  </a:lnTo>
                  <a:cubicBezTo>
                    <a:pt x="56" y="166"/>
                    <a:pt x="46" y="176"/>
                    <a:pt x="32" y="176"/>
                  </a:cubicBezTo>
                  <a:cubicBezTo>
                    <a:pt x="19" y="176"/>
                    <a:pt x="8" y="166"/>
                    <a:pt x="8" y="152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72"/>
                  </a:lnTo>
                  <a:lnTo>
                    <a:pt x="56" y="120"/>
                  </a:lnTo>
                  <a:lnTo>
                    <a:pt x="56" y="152"/>
                  </a:lnTo>
                  <a:cubicBezTo>
                    <a:pt x="56" y="166"/>
                    <a:pt x="46" y="176"/>
                    <a:pt x="32" y="176"/>
                  </a:cubicBezTo>
                  <a:cubicBezTo>
                    <a:pt x="19" y="176"/>
                    <a:pt x="8" y="166"/>
                    <a:pt x="8" y="152"/>
                  </a:cubicBezTo>
                  <a:lnTo>
                    <a:pt x="8" y="24"/>
                  </a:lnTo>
                  <a:cubicBezTo>
                    <a:pt x="8" y="12"/>
                    <a:pt x="18" y="2"/>
                    <a:pt x="30" y="1"/>
                  </a:cubicBezTo>
                  <a:cubicBezTo>
                    <a:pt x="43" y="0"/>
                    <a:pt x="54" y="8"/>
                    <a:pt x="56" y="21"/>
                  </a:cubicBezTo>
                  <a:lnTo>
                    <a:pt x="64" y="69"/>
                  </a:lnTo>
                  <a:cubicBezTo>
                    <a:pt x="64" y="70"/>
                    <a:pt x="64" y="71"/>
                    <a:pt x="64" y="72"/>
                  </a:cubicBezTo>
                  <a:lnTo>
                    <a:pt x="64" y="120"/>
                  </a:lnTo>
                  <a:lnTo>
                    <a:pt x="64" y="152"/>
                  </a:lnTo>
                  <a:cubicBezTo>
                    <a:pt x="64" y="166"/>
                    <a:pt x="54" y="176"/>
                    <a:pt x="40" y="176"/>
                  </a:cubicBezTo>
                  <a:cubicBezTo>
                    <a:pt x="27" y="176"/>
                    <a:pt x="16" y="166"/>
                    <a:pt x="16" y="152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72"/>
                  </a:lnTo>
                  <a:lnTo>
                    <a:pt x="64" y="120"/>
                  </a:lnTo>
                  <a:cubicBezTo>
                    <a:pt x="64" y="134"/>
                    <a:pt x="54" y="144"/>
                    <a:pt x="40" y="144"/>
                  </a:cubicBezTo>
                  <a:cubicBezTo>
                    <a:pt x="27" y="144"/>
                    <a:pt x="16" y="134"/>
                    <a:pt x="16" y="120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72"/>
                  </a:lnTo>
                  <a:lnTo>
                    <a:pt x="64" y="120"/>
                  </a:lnTo>
                  <a:lnTo>
                    <a:pt x="64" y="152"/>
                  </a:lnTo>
                  <a:cubicBezTo>
                    <a:pt x="64" y="166"/>
                    <a:pt x="54" y="176"/>
                    <a:pt x="40" y="176"/>
                  </a:cubicBezTo>
                  <a:cubicBezTo>
                    <a:pt x="27" y="176"/>
                    <a:pt x="16" y="166"/>
                    <a:pt x="16" y="152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72"/>
                  </a:lnTo>
                  <a:lnTo>
                    <a:pt x="64" y="120"/>
                  </a:lnTo>
                  <a:lnTo>
                    <a:pt x="64" y="152"/>
                  </a:lnTo>
                  <a:cubicBezTo>
                    <a:pt x="64" y="166"/>
                    <a:pt x="54" y="176"/>
                    <a:pt x="40" y="176"/>
                  </a:cubicBezTo>
                  <a:cubicBezTo>
                    <a:pt x="27" y="176"/>
                    <a:pt x="16" y="166"/>
                    <a:pt x="16" y="152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72"/>
                  </a:lnTo>
                  <a:lnTo>
                    <a:pt x="64" y="120"/>
                  </a:lnTo>
                  <a:lnTo>
                    <a:pt x="64" y="152"/>
                  </a:lnTo>
                  <a:cubicBezTo>
                    <a:pt x="64" y="166"/>
                    <a:pt x="54" y="176"/>
                    <a:pt x="40" y="176"/>
                  </a:cubicBezTo>
                  <a:cubicBezTo>
                    <a:pt x="27" y="176"/>
                    <a:pt x="16" y="166"/>
                    <a:pt x="16" y="152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72"/>
                  </a:lnTo>
                  <a:lnTo>
                    <a:pt x="64" y="120"/>
                  </a:lnTo>
                  <a:lnTo>
                    <a:pt x="64" y="200"/>
                  </a:lnTo>
                  <a:lnTo>
                    <a:pt x="64" y="224"/>
                  </a:lnTo>
                  <a:lnTo>
                    <a:pt x="64" y="280"/>
                  </a:lnTo>
                  <a:lnTo>
                    <a:pt x="64" y="328"/>
                  </a:lnTo>
                  <a:lnTo>
                    <a:pt x="64" y="408"/>
                  </a:lnTo>
                  <a:lnTo>
                    <a:pt x="64" y="464"/>
                  </a:lnTo>
                  <a:lnTo>
                    <a:pt x="64" y="512"/>
                  </a:lnTo>
                  <a:lnTo>
                    <a:pt x="64" y="560"/>
                  </a:lnTo>
                  <a:lnTo>
                    <a:pt x="64" y="555"/>
                  </a:lnTo>
                  <a:lnTo>
                    <a:pt x="72" y="587"/>
                  </a:lnTo>
                  <a:cubicBezTo>
                    <a:pt x="72" y="589"/>
                    <a:pt x="72" y="591"/>
                    <a:pt x="72" y="592"/>
                  </a:cubicBezTo>
                  <a:lnTo>
                    <a:pt x="72" y="640"/>
                  </a:lnTo>
                  <a:lnTo>
                    <a:pt x="72" y="696"/>
                  </a:lnTo>
                  <a:lnTo>
                    <a:pt x="72" y="744"/>
                  </a:lnTo>
                  <a:lnTo>
                    <a:pt x="72" y="800"/>
                  </a:lnTo>
                  <a:lnTo>
                    <a:pt x="72" y="848"/>
                  </a:lnTo>
                  <a:lnTo>
                    <a:pt x="72" y="896"/>
                  </a:lnTo>
                  <a:lnTo>
                    <a:pt x="72" y="952"/>
                  </a:lnTo>
                  <a:lnTo>
                    <a:pt x="72" y="1000"/>
                  </a:lnTo>
                  <a:lnTo>
                    <a:pt x="72" y="1032"/>
                  </a:lnTo>
                  <a:lnTo>
                    <a:pt x="72" y="1080"/>
                  </a:lnTo>
                  <a:lnTo>
                    <a:pt x="72" y="1136"/>
                  </a:lnTo>
                  <a:lnTo>
                    <a:pt x="72" y="1184"/>
                  </a:lnTo>
                  <a:lnTo>
                    <a:pt x="72" y="1264"/>
                  </a:lnTo>
                  <a:lnTo>
                    <a:pt x="72" y="1288"/>
                  </a:lnTo>
                  <a:lnTo>
                    <a:pt x="72" y="1336"/>
                  </a:lnTo>
                  <a:lnTo>
                    <a:pt x="72" y="1392"/>
                  </a:lnTo>
                  <a:lnTo>
                    <a:pt x="72" y="1440"/>
                  </a:lnTo>
                  <a:lnTo>
                    <a:pt x="72" y="1520"/>
                  </a:lnTo>
                  <a:lnTo>
                    <a:pt x="72" y="1624"/>
                  </a:lnTo>
                  <a:lnTo>
                    <a:pt x="72" y="1728"/>
                  </a:lnTo>
                  <a:lnTo>
                    <a:pt x="72" y="1856"/>
                  </a:lnTo>
                  <a:lnTo>
                    <a:pt x="72" y="2008"/>
                  </a:lnTo>
                  <a:lnTo>
                    <a:pt x="72" y="2168"/>
                  </a:lnTo>
                  <a:lnTo>
                    <a:pt x="72" y="2296"/>
                  </a:lnTo>
                  <a:lnTo>
                    <a:pt x="72" y="2448"/>
                  </a:lnTo>
                  <a:lnTo>
                    <a:pt x="72" y="2584"/>
                  </a:lnTo>
                  <a:lnTo>
                    <a:pt x="72" y="2736"/>
                  </a:lnTo>
                  <a:lnTo>
                    <a:pt x="72" y="2864"/>
                  </a:lnTo>
                  <a:lnTo>
                    <a:pt x="80" y="2991"/>
                  </a:lnTo>
                  <a:lnTo>
                    <a:pt x="80" y="3120"/>
                  </a:lnTo>
                  <a:lnTo>
                    <a:pt x="80" y="3280"/>
                  </a:lnTo>
                  <a:lnTo>
                    <a:pt x="80" y="3408"/>
                  </a:lnTo>
                  <a:lnTo>
                    <a:pt x="80" y="3536"/>
                  </a:lnTo>
                  <a:lnTo>
                    <a:pt x="80" y="3696"/>
                  </a:lnTo>
                  <a:lnTo>
                    <a:pt x="80" y="3848"/>
                  </a:lnTo>
                  <a:lnTo>
                    <a:pt x="80" y="3976"/>
                  </a:lnTo>
                  <a:lnTo>
                    <a:pt x="80" y="4136"/>
                  </a:lnTo>
                  <a:lnTo>
                    <a:pt x="80" y="4288"/>
                  </a:lnTo>
                  <a:lnTo>
                    <a:pt x="80" y="4440"/>
                  </a:lnTo>
                  <a:lnTo>
                    <a:pt x="80" y="4576"/>
                  </a:lnTo>
                  <a:lnTo>
                    <a:pt x="80" y="4728"/>
                  </a:lnTo>
                  <a:lnTo>
                    <a:pt x="80" y="4856"/>
                  </a:lnTo>
                  <a:lnTo>
                    <a:pt x="80" y="4984"/>
                  </a:lnTo>
                  <a:lnTo>
                    <a:pt x="80" y="5112"/>
                  </a:lnTo>
                  <a:lnTo>
                    <a:pt x="80" y="5272"/>
                  </a:lnTo>
                  <a:lnTo>
                    <a:pt x="80" y="5400"/>
                  </a:lnTo>
                  <a:lnTo>
                    <a:pt x="80" y="5552"/>
                  </a:lnTo>
                  <a:lnTo>
                    <a:pt x="80" y="5688"/>
                  </a:lnTo>
                  <a:lnTo>
                    <a:pt x="80" y="5816"/>
                  </a:lnTo>
                  <a:lnTo>
                    <a:pt x="80" y="5920"/>
                  </a:lnTo>
                  <a:lnTo>
                    <a:pt x="80" y="6024"/>
                  </a:lnTo>
                  <a:lnTo>
                    <a:pt x="80" y="6072"/>
                  </a:lnTo>
                  <a:lnTo>
                    <a:pt x="80" y="6128"/>
                  </a:lnTo>
                  <a:lnTo>
                    <a:pt x="80" y="6152"/>
                  </a:lnTo>
                  <a:lnTo>
                    <a:pt x="80" y="6200"/>
                  </a:lnTo>
                  <a:lnTo>
                    <a:pt x="80" y="6224"/>
                  </a:lnTo>
                  <a:lnTo>
                    <a:pt x="80" y="6219"/>
                  </a:lnTo>
                  <a:lnTo>
                    <a:pt x="88" y="6251"/>
                  </a:lnTo>
                  <a:cubicBezTo>
                    <a:pt x="88" y="6253"/>
                    <a:pt x="88" y="6255"/>
                    <a:pt x="88" y="6256"/>
                  </a:cubicBezTo>
                  <a:lnTo>
                    <a:pt x="88" y="6304"/>
                  </a:lnTo>
                  <a:lnTo>
                    <a:pt x="88" y="6360"/>
                  </a:lnTo>
                  <a:lnTo>
                    <a:pt x="88" y="6384"/>
                  </a:lnTo>
                  <a:lnTo>
                    <a:pt x="88" y="6432"/>
                  </a:lnTo>
                  <a:lnTo>
                    <a:pt x="88" y="6488"/>
                  </a:lnTo>
                  <a:lnTo>
                    <a:pt x="88" y="6536"/>
                  </a:lnTo>
                  <a:lnTo>
                    <a:pt x="88" y="6592"/>
                  </a:lnTo>
                  <a:lnTo>
                    <a:pt x="88" y="6664"/>
                  </a:lnTo>
                  <a:lnTo>
                    <a:pt x="88" y="6720"/>
                  </a:lnTo>
                  <a:lnTo>
                    <a:pt x="88" y="6744"/>
                  </a:lnTo>
                  <a:lnTo>
                    <a:pt x="88" y="6800"/>
                  </a:lnTo>
                  <a:lnTo>
                    <a:pt x="88" y="6824"/>
                  </a:lnTo>
                  <a:lnTo>
                    <a:pt x="88" y="6872"/>
                  </a:lnTo>
                  <a:lnTo>
                    <a:pt x="88" y="6896"/>
                  </a:lnTo>
                  <a:lnTo>
                    <a:pt x="88" y="6952"/>
                  </a:lnTo>
                  <a:lnTo>
                    <a:pt x="88" y="6976"/>
                  </a:lnTo>
                  <a:lnTo>
                    <a:pt x="88" y="7032"/>
                  </a:lnTo>
                  <a:lnTo>
                    <a:pt x="88" y="7080"/>
                  </a:lnTo>
                  <a:lnTo>
                    <a:pt x="88" y="7104"/>
                  </a:lnTo>
                  <a:lnTo>
                    <a:pt x="88" y="7160"/>
                  </a:lnTo>
                  <a:lnTo>
                    <a:pt x="88" y="7184"/>
                  </a:lnTo>
                  <a:lnTo>
                    <a:pt x="88" y="7240"/>
                  </a:lnTo>
                  <a:lnTo>
                    <a:pt x="88" y="7264"/>
                  </a:lnTo>
                  <a:lnTo>
                    <a:pt x="88" y="7312"/>
                  </a:lnTo>
                  <a:lnTo>
                    <a:pt x="88" y="7336"/>
                  </a:lnTo>
                  <a:lnTo>
                    <a:pt x="88" y="7392"/>
                  </a:lnTo>
                  <a:lnTo>
                    <a:pt x="88" y="7416"/>
                  </a:lnTo>
                  <a:lnTo>
                    <a:pt x="88" y="7440"/>
                  </a:lnTo>
                  <a:lnTo>
                    <a:pt x="64" y="7416"/>
                  </a:lnTo>
                  <a:lnTo>
                    <a:pt x="72" y="7416"/>
                  </a:lnTo>
                  <a:cubicBezTo>
                    <a:pt x="86" y="7416"/>
                    <a:pt x="96" y="7427"/>
                    <a:pt x="96" y="7440"/>
                  </a:cubicBezTo>
                  <a:lnTo>
                    <a:pt x="96" y="7472"/>
                  </a:lnTo>
                  <a:lnTo>
                    <a:pt x="96" y="7496"/>
                  </a:lnTo>
                  <a:lnTo>
                    <a:pt x="96" y="7520"/>
                  </a:lnTo>
                  <a:lnTo>
                    <a:pt x="96" y="7544"/>
                  </a:lnTo>
                  <a:lnTo>
                    <a:pt x="96" y="7576"/>
                  </a:lnTo>
                  <a:lnTo>
                    <a:pt x="96" y="7600"/>
                  </a:lnTo>
                  <a:lnTo>
                    <a:pt x="96" y="7624"/>
                  </a:lnTo>
                  <a:lnTo>
                    <a:pt x="96" y="7648"/>
                  </a:lnTo>
                  <a:lnTo>
                    <a:pt x="96" y="7672"/>
                  </a:lnTo>
                  <a:lnTo>
                    <a:pt x="96" y="7704"/>
                  </a:lnTo>
                  <a:lnTo>
                    <a:pt x="96" y="7728"/>
                  </a:lnTo>
                  <a:lnTo>
                    <a:pt x="96" y="7752"/>
                  </a:lnTo>
                  <a:lnTo>
                    <a:pt x="96" y="7776"/>
                  </a:lnTo>
                  <a:lnTo>
                    <a:pt x="96" y="7808"/>
                  </a:lnTo>
                  <a:lnTo>
                    <a:pt x="96" y="7832"/>
                  </a:lnTo>
                  <a:lnTo>
                    <a:pt x="96" y="7856"/>
                  </a:lnTo>
                  <a:lnTo>
                    <a:pt x="96" y="7880"/>
                  </a:lnTo>
                  <a:lnTo>
                    <a:pt x="96" y="7912"/>
                  </a:lnTo>
                  <a:lnTo>
                    <a:pt x="72" y="7888"/>
                  </a:lnTo>
                  <a:lnTo>
                    <a:pt x="80" y="7888"/>
                  </a:lnTo>
                  <a:lnTo>
                    <a:pt x="88" y="7888"/>
                  </a:lnTo>
                  <a:cubicBezTo>
                    <a:pt x="102" y="7888"/>
                    <a:pt x="112" y="7899"/>
                    <a:pt x="112" y="7912"/>
                  </a:cubicBezTo>
                  <a:lnTo>
                    <a:pt x="112" y="7936"/>
                  </a:lnTo>
                  <a:lnTo>
                    <a:pt x="112" y="7960"/>
                  </a:lnTo>
                  <a:lnTo>
                    <a:pt x="112" y="7984"/>
                  </a:lnTo>
                  <a:lnTo>
                    <a:pt x="88" y="7960"/>
                  </a:lnTo>
                  <a:lnTo>
                    <a:pt x="96" y="7960"/>
                  </a:lnTo>
                  <a:lnTo>
                    <a:pt x="72" y="7984"/>
                  </a:lnTo>
                  <a:lnTo>
                    <a:pt x="72" y="7960"/>
                  </a:lnTo>
                  <a:cubicBezTo>
                    <a:pt x="72" y="7947"/>
                    <a:pt x="83" y="7936"/>
                    <a:pt x="96" y="7936"/>
                  </a:cubicBezTo>
                  <a:cubicBezTo>
                    <a:pt x="110" y="7936"/>
                    <a:pt x="120" y="7947"/>
                    <a:pt x="120" y="7960"/>
                  </a:cubicBezTo>
                  <a:lnTo>
                    <a:pt x="120" y="7984"/>
                  </a:lnTo>
                  <a:lnTo>
                    <a:pt x="96" y="7960"/>
                  </a:lnTo>
                  <a:lnTo>
                    <a:pt x="104" y="7960"/>
                  </a:lnTo>
                  <a:lnTo>
                    <a:pt x="80" y="7984"/>
                  </a:lnTo>
                  <a:lnTo>
                    <a:pt x="80" y="7960"/>
                  </a:lnTo>
                  <a:cubicBezTo>
                    <a:pt x="80" y="7947"/>
                    <a:pt x="91" y="7936"/>
                    <a:pt x="104" y="7936"/>
                  </a:cubicBezTo>
                  <a:cubicBezTo>
                    <a:pt x="118" y="7936"/>
                    <a:pt x="128" y="7947"/>
                    <a:pt x="128" y="7960"/>
                  </a:cubicBezTo>
                  <a:lnTo>
                    <a:pt x="128" y="7984"/>
                  </a:lnTo>
                  <a:lnTo>
                    <a:pt x="104" y="7960"/>
                  </a:lnTo>
                  <a:lnTo>
                    <a:pt x="112" y="7960"/>
                  </a:lnTo>
                  <a:lnTo>
                    <a:pt x="120" y="7960"/>
                  </a:lnTo>
                  <a:lnTo>
                    <a:pt x="96" y="7984"/>
                  </a:lnTo>
                  <a:lnTo>
                    <a:pt x="96" y="7960"/>
                  </a:lnTo>
                  <a:cubicBezTo>
                    <a:pt x="96" y="7947"/>
                    <a:pt x="107" y="7936"/>
                    <a:pt x="120" y="7936"/>
                  </a:cubicBezTo>
                  <a:cubicBezTo>
                    <a:pt x="134" y="7936"/>
                    <a:pt x="144" y="7947"/>
                    <a:pt x="144" y="7960"/>
                  </a:cubicBezTo>
                  <a:lnTo>
                    <a:pt x="144" y="7984"/>
                  </a:lnTo>
                  <a:cubicBezTo>
                    <a:pt x="144" y="7998"/>
                    <a:pt x="134" y="8008"/>
                    <a:pt x="120" y="8008"/>
                  </a:cubicBezTo>
                  <a:cubicBezTo>
                    <a:pt x="107" y="8008"/>
                    <a:pt x="96" y="7998"/>
                    <a:pt x="96" y="7984"/>
                  </a:cubicBezTo>
                  <a:lnTo>
                    <a:pt x="96" y="7960"/>
                  </a:lnTo>
                  <a:cubicBezTo>
                    <a:pt x="96" y="7947"/>
                    <a:pt x="107" y="7936"/>
                    <a:pt x="120" y="7936"/>
                  </a:cubicBezTo>
                  <a:cubicBezTo>
                    <a:pt x="134" y="7936"/>
                    <a:pt x="144" y="7947"/>
                    <a:pt x="144" y="7960"/>
                  </a:cubicBezTo>
                  <a:lnTo>
                    <a:pt x="144" y="7984"/>
                  </a:lnTo>
                  <a:lnTo>
                    <a:pt x="120" y="7960"/>
                  </a:lnTo>
                  <a:lnTo>
                    <a:pt x="128" y="7960"/>
                  </a:lnTo>
                  <a:lnTo>
                    <a:pt x="136" y="7960"/>
                  </a:lnTo>
                  <a:cubicBezTo>
                    <a:pt x="150" y="7960"/>
                    <a:pt x="160" y="7971"/>
                    <a:pt x="160" y="7984"/>
                  </a:cubicBezTo>
                  <a:lnTo>
                    <a:pt x="160" y="8016"/>
                  </a:lnTo>
                  <a:cubicBezTo>
                    <a:pt x="160" y="8030"/>
                    <a:pt x="150" y="8040"/>
                    <a:pt x="136" y="8040"/>
                  </a:cubicBezTo>
                  <a:cubicBezTo>
                    <a:pt x="123" y="8040"/>
                    <a:pt x="112" y="8030"/>
                    <a:pt x="112" y="8016"/>
                  </a:cubicBezTo>
                  <a:lnTo>
                    <a:pt x="112" y="7984"/>
                  </a:lnTo>
                  <a:lnTo>
                    <a:pt x="136" y="8008"/>
                  </a:lnTo>
                  <a:lnTo>
                    <a:pt x="128" y="8008"/>
                  </a:lnTo>
                  <a:lnTo>
                    <a:pt x="120" y="8008"/>
                  </a:lnTo>
                  <a:cubicBezTo>
                    <a:pt x="107" y="8008"/>
                    <a:pt x="96" y="7998"/>
                    <a:pt x="96" y="7984"/>
                  </a:cubicBezTo>
                  <a:lnTo>
                    <a:pt x="96" y="7960"/>
                  </a:lnTo>
                  <a:lnTo>
                    <a:pt x="144" y="7960"/>
                  </a:lnTo>
                  <a:lnTo>
                    <a:pt x="144" y="7984"/>
                  </a:lnTo>
                  <a:lnTo>
                    <a:pt x="96" y="7984"/>
                  </a:lnTo>
                  <a:lnTo>
                    <a:pt x="96" y="7960"/>
                  </a:lnTo>
                  <a:lnTo>
                    <a:pt x="144" y="7960"/>
                  </a:lnTo>
                  <a:lnTo>
                    <a:pt x="144" y="7984"/>
                  </a:lnTo>
                  <a:cubicBezTo>
                    <a:pt x="144" y="7998"/>
                    <a:pt x="134" y="8008"/>
                    <a:pt x="120" y="8008"/>
                  </a:cubicBezTo>
                  <a:lnTo>
                    <a:pt x="112" y="8008"/>
                  </a:lnTo>
                  <a:lnTo>
                    <a:pt x="104" y="8008"/>
                  </a:lnTo>
                  <a:cubicBezTo>
                    <a:pt x="91" y="8008"/>
                    <a:pt x="80" y="7998"/>
                    <a:pt x="80" y="7984"/>
                  </a:cubicBezTo>
                  <a:lnTo>
                    <a:pt x="80" y="7960"/>
                  </a:lnTo>
                  <a:lnTo>
                    <a:pt x="128" y="7960"/>
                  </a:lnTo>
                  <a:lnTo>
                    <a:pt x="128" y="7984"/>
                  </a:lnTo>
                  <a:cubicBezTo>
                    <a:pt x="128" y="7998"/>
                    <a:pt x="118" y="8008"/>
                    <a:pt x="104" y="8008"/>
                  </a:cubicBezTo>
                  <a:lnTo>
                    <a:pt x="96" y="8008"/>
                  </a:lnTo>
                  <a:cubicBezTo>
                    <a:pt x="83" y="8008"/>
                    <a:pt x="72" y="7998"/>
                    <a:pt x="72" y="7984"/>
                  </a:cubicBezTo>
                  <a:lnTo>
                    <a:pt x="72" y="7960"/>
                  </a:lnTo>
                  <a:lnTo>
                    <a:pt x="120" y="7960"/>
                  </a:lnTo>
                  <a:lnTo>
                    <a:pt x="120" y="7984"/>
                  </a:lnTo>
                  <a:cubicBezTo>
                    <a:pt x="120" y="7998"/>
                    <a:pt x="110" y="8008"/>
                    <a:pt x="96" y="8008"/>
                  </a:cubicBezTo>
                  <a:lnTo>
                    <a:pt x="88" y="8008"/>
                  </a:lnTo>
                  <a:cubicBezTo>
                    <a:pt x="75" y="8008"/>
                    <a:pt x="64" y="7998"/>
                    <a:pt x="64" y="7984"/>
                  </a:cubicBezTo>
                  <a:lnTo>
                    <a:pt x="64" y="7960"/>
                  </a:lnTo>
                  <a:lnTo>
                    <a:pt x="64" y="7936"/>
                  </a:lnTo>
                  <a:lnTo>
                    <a:pt x="64" y="7912"/>
                  </a:lnTo>
                  <a:lnTo>
                    <a:pt x="88" y="7936"/>
                  </a:lnTo>
                  <a:lnTo>
                    <a:pt x="80" y="7936"/>
                  </a:lnTo>
                  <a:lnTo>
                    <a:pt x="72" y="7936"/>
                  </a:lnTo>
                  <a:cubicBezTo>
                    <a:pt x="59" y="7936"/>
                    <a:pt x="48" y="7926"/>
                    <a:pt x="48" y="7912"/>
                  </a:cubicBezTo>
                  <a:lnTo>
                    <a:pt x="48" y="7880"/>
                  </a:lnTo>
                  <a:lnTo>
                    <a:pt x="48" y="7856"/>
                  </a:lnTo>
                  <a:lnTo>
                    <a:pt x="48" y="7832"/>
                  </a:lnTo>
                  <a:lnTo>
                    <a:pt x="48" y="7808"/>
                  </a:lnTo>
                  <a:lnTo>
                    <a:pt x="48" y="7776"/>
                  </a:lnTo>
                  <a:lnTo>
                    <a:pt x="48" y="7752"/>
                  </a:lnTo>
                  <a:lnTo>
                    <a:pt x="48" y="7728"/>
                  </a:lnTo>
                  <a:lnTo>
                    <a:pt x="48" y="7704"/>
                  </a:lnTo>
                  <a:lnTo>
                    <a:pt x="48" y="7672"/>
                  </a:lnTo>
                  <a:lnTo>
                    <a:pt x="48" y="7648"/>
                  </a:lnTo>
                  <a:lnTo>
                    <a:pt x="48" y="7624"/>
                  </a:lnTo>
                  <a:lnTo>
                    <a:pt x="48" y="7600"/>
                  </a:lnTo>
                  <a:lnTo>
                    <a:pt x="48" y="7576"/>
                  </a:lnTo>
                  <a:lnTo>
                    <a:pt x="48" y="7544"/>
                  </a:lnTo>
                  <a:lnTo>
                    <a:pt x="48" y="7520"/>
                  </a:lnTo>
                  <a:lnTo>
                    <a:pt x="48" y="7496"/>
                  </a:lnTo>
                  <a:lnTo>
                    <a:pt x="48" y="7472"/>
                  </a:lnTo>
                  <a:lnTo>
                    <a:pt x="48" y="7440"/>
                  </a:lnTo>
                  <a:lnTo>
                    <a:pt x="72" y="7464"/>
                  </a:lnTo>
                  <a:lnTo>
                    <a:pt x="64" y="7464"/>
                  </a:lnTo>
                  <a:cubicBezTo>
                    <a:pt x="51" y="7464"/>
                    <a:pt x="40" y="7454"/>
                    <a:pt x="40" y="7440"/>
                  </a:cubicBezTo>
                  <a:lnTo>
                    <a:pt x="40" y="7416"/>
                  </a:lnTo>
                  <a:lnTo>
                    <a:pt x="40" y="7392"/>
                  </a:lnTo>
                  <a:lnTo>
                    <a:pt x="40" y="7336"/>
                  </a:lnTo>
                  <a:lnTo>
                    <a:pt x="40" y="7312"/>
                  </a:lnTo>
                  <a:lnTo>
                    <a:pt x="40" y="7264"/>
                  </a:lnTo>
                  <a:lnTo>
                    <a:pt x="40" y="7240"/>
                  </a:lnTo>
                  <a:lnTo>
                    <a:pt x="40" y="7184"/>
                  </a:lnTo>
                  <a:lnTo>
                    <a:pt x="40" y="7160"/>
                  </a:lnTo>
                  <a:lnTo>
                    <a:pt x="40" y="7104"/>
                  </a:lnTo>
                  <a:lnTo>
                    <a:pt x="40" y="7080"/>
                  </a:lnTo>
                  <a:lnTo>
                    <a:pt x="40" y="7032"/>
                  </a:lnTo>
                  <a:lnTo>
                    <a:pt x="40" y="6976"/>
                  </a:lnTo>
                  <a:lnTo>
                    <a:pt x="40" y="6952"/>
                  </a:lnTo>
                  <a:lnTo>
                    <a:pt x="40" y="6896"/>
                  </a:lnTo>
                  <a:lnTo>
                    <a:pt x="40" y="6872"/>
                  </a:lnTo>
                  <a:lnTo>
                    <a:pt x="40" y="6824"/>
                  </a:lnTo>
                  <a:lnTo>
                    <a:pt x="40" y="6800"/>
                  </a:lnTo>
                  <a:lnTo>
                    <a:pt x="40" y="6744"/>
                  </a:lnTo>
                  <a:lnTo>
                    <a:pt x="40" y="6720"/>
                  </a:lnTo>
                  <a:lnTo>
                    <a:pt x="40" y="6664"/>
                  </a:lnTo>
                  <a:lnTo>
                    <a:pt x="40" y="6592"/>
                  </a:lnTo>
                  <a:lnTo>
                    <a:pt x="40" y="6536"/>
                  </a:lnTo>
                  <a:lnTo>
                    <a:pt x="40" y="6488"/>
                  </a:lnTo>
                  <a:lnTo>
                    <a:pt x="40" y="6432"/>
                  </a:lnTo>
                  <a:lnTo>
                    <a:pt x="40" y="6384"/>
                  </a:lnTo>
                  <a:lnTo>
                    <a:pt x="40" y="6360"/>
                  </a:lnTo>
                  <a:lnTo>
                    <a:pt x="40" y="6304"/>
                  </a:lnTo>
                  <a:lnTo>
                    <a:pt x="40" y="6256"/>
                  </a:lnTo>
                  <a:lnTo>
                    <a:pt x="41" y="6262"/>
                  </a:lnTo>
                  <a:lnTo>
                    <a:pt x="33" y="6230"/>
                  </a:lnTo>
                  <a:cubicBezTo>
                    <a:pt x="33" y="6228"/>
                    <a:pt x="32" y="6226"/>
                    <a:pt x="32" y="6224"/>
                  </a:cubicBezTo>
                  <a:lnTo>
                    <a:pt x="32" y="6200"/>
                  </a:lnTo>
                  <a:lnTo>
                    <a:pt x="32" y="6152"/>
                  </a:lnTo>
                  <a:lnTo>
                    <a:pt x="32" y="6128"/>
                  </a:lnTo>
                  <a:lnTo>
                    <a:pt x="32" y="6072"/>
                  </a:lnTo>
                  <a:lnTo>
                    <a:pt x="32" y="6024"/>
                  </a:lnTo>
                  <a:lnTo>
                    <a:pt x="32" y="5920"/>
                  </a:lnTo>
                  <a:lnTo>
                    <a:pt x="32" y="5816"/>
                  </a:lnTo>
                  <a:lnTo>
                    <a:pt x="32" y="5688"/>
                  </a:lnTo>
                  <a:lnTo>
                    <a:pt x="32" y="5552"/>
                  </a:lnTo>
                  <a:lnTo>
                    <a:pt x="32" y="5400"/>
                  </a:lnTo>
                  <a:lnTo>
                    <a:pt x="32" y="5272"/>
                  </a:lnTo>
                  <a:lnTo>
                    <a:pt x="32" y="5112"/>
                  </a:lnTo>
                  <a:lnTo>
                    <a:pt x="32" y="4984"/>
                  </a:lnTo>
                  <a:lnTo>
                    <a:pt x="32" y="4856"/>
                  </a:lnTo>
                  <a:lnTo>
                    <a:pt x="32" y="4728"/>
                  </a:lnTo>
                  <a:lnTo>
                    <a:pt x="32" y="4576"/>
                  </a:lnTo>
                  <a:lnTo>
                    <a:pt x="32" y="4440"/>
                  </a:lnTo>
                  <a:lnTo>
                    <a:pt x="32" y="4288"/>
                  </a:lnTo>
                  <a:lnTo>
                    <a:pt x="32" y="4136"/>
                  </a:lnTo>
                  <a:lnTo>
                    <a:pt x="32" y="3976"/>
                  </a:lnTo>
                  <a:lnTo>
                    <a:pt x="32" y="3848"/>
                  </a:lnTo>
                  <a:lnTo>
                    <a:pt x="32" y="3696"/>
                  </a:lnTo>
                  <a:lnTo>
                    <a:pt x="32" y="3536"/>
                  </a:lnTo>
                  <a:lnTo>
                    <a:pt x="32" y="3408"/>
                  </a:lnTo>
                  <a:lnTo>
                    <a:pt x="32" y="3280"/>
                  </a:lnTo>
                  <a:lnTo>
                    <a:pt x="32" y="3120"/>
                  </a:lnTo>
                  <a:lnTo>
                    <a:pt x="33" y="2994"/>
                  </a:lnTo>
                  <a:lnTo>
                    <a:pt x="24" y="2864"/>
                  </a:lnTo>
                  <a:lnTo>
                    <a:pt x="24" y="2736"/>
                  </a:lnTo>
                  <a:lnTo>
                    <a:pt x="24" y="2584"/>
                  </a:lnTo>
                  <a:lnTo>
                    <a:pt x="24" y="2448"/>
                  </a:lnTo>
                  <a:lnTo>
                    <a:pt x="24" y="2296"/>
                  </a:lnTo>
                  <a:lnTo>
                    <a:pt x="24" y="2168"/>
                  </a:lnTo>
                  <a:lnTo>
                    <a:pt x="24" y="2008"/>
                  </a:lnTo>
                  <a:lnTo>
                    <a:pt x="24" y="1856"/>
                  </a:lnTo>
                  <a:lnTo>
                    <a:pt x="24" y="1728"/>
                  </a:lnTo>
                  <a:lnTo>
                    <a:pt x="24" y="1624"/>
                  </a:lnTo>
                  <a:lnTo>
                    <a:pt x="24" y="1520"/>
                  </a:lnTo>
                  <a:lnTo>
                    <a:pt x="24" y="1440"/>
                  </a:lnTo>
                  <a:lnTo>
                    <a:pt x="24" y="1392"/>
                  </a:lnTo>
                  <a:lnTo>
                    <a:pt x="24" y="1336"/>
                  </a:lnTo>
                  <a:lnTo>
                    <a:pt x="24" y="1288"/>
                  </a:lnTo>
                  <a:lnTo>
                    <a:pt x="24" y="1264"/>
                  </a:lnTo>
                  <a:lnTo>
                    <a:pt x="24" y="1184"/>
                  </a:lnTo>
                  <a:lnTo>
                    <a:pt x="24" y="1136"/>
                  </a:lnTo>
                  <a:lnTo>
                    <a:pt x="24" y="1080"/>
                  </a:lnTo>
                  <a:lnTo>
                    <a:pt x="24" y="1032"/>
                  </a:lnTo>
                  <a:lnTo>
                    <a:pt x="24" y="1000"/>
                  </a:lnTo>
                  <a:lnTo>
                    <a:pt x="24" y="952"/>
                  </a:lnTo>
                  <a:lnTo>
                    <a:pt x="24" y="896"/>
                  </a:lnTo>
                  <a:lnTo>
                    <a:pt x="24" y="848"/>
                  </a:lnTo>
                  <a:lnTo>
                    <a:pt x="24" y="800"/>
                  </a:lnTo>
                  <a:lnTo>
                    <a:pt x="24" y="744"/>
                  </a:lnTo>
                  <a:lnTo>
                    <a:pt x="24" y="696"/>
                  </a:lnTo>
                  <a:lnTo>
                    <a:pt x="24" y="640"/>
                  </a:lnTo>
                  <a:lnTo>
                    <a:pt x="24" y="592"/>
                  </a:lnTo>
                  <a:lnTo>
                    <a:pt x="25" y="598"/>
                  </a:lnTo>
                  <a:lnTo>
                    <a:pt x="17" y="566"/>
                  </a:lnTo>
                  <a:cubicBezTo>
                    <a:pt x="17" y="564"/>
                    <a:pt x="16" y="562"/>
                    <a:pt x="16" y="560"/>
                  </a:cubicBezTo>
                  <a:lnTo>
                    <a:pt x="16" y="512"/>
                  </a:lnTo>
                  <a:lnTo>
                    <a:pt x="16" y="464"/>
                  </a:lnTo>
                  <a:lnTo>
                    <a:pt x="16" y="408"/>
                  </a:lnTo>
                  <a:lnTo>
                    <a:pt x="16" y="328"/>
                  </a:lnTo>
                  <a:lnTo>
                    <a:pt x="16" y="280"/>
                  </a:lnTo>
                  <a:lnTo>
                    <a:pt x="16" y="224"/>
                  </a:lnTo>
                  <a:lnTo>
                    <a:pt x="16" y="200"/>
                  </a:lnTo>
                  <a:lnTo>
                    <a:pt x="16" y="120"/>
                  </a:lnTo>
                  <a:lnTo>
                    <a:pt x="16" y="72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152"/>
                  </a:lnTo>
                  <a:lnTo>
                    <a:pt x="16" y="152"/>
                  </a:lnTo>
                  <a:lnTo>
                    <a:pt x="16" y="120"/>
                  </a:lnTo>
                  <a:lnTo>
                    <a:pt x="16" y="72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152"/>
                  </a:lnTo>
                  <a:lnTo>
                    <a:pt x="16" y="152"/>
                  </a:lnTo>
                  <a:lnTo>
                    <a:pt x="16" y="120"/>
                  </a:lnTo>
                  <a:lnTo>
                    <a:pt x="16" y="72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152"/>
                  </a:lnTo>
                  <a:lnTo>
                    <a:pt x="16" y="152"/>
                  </a:lnTo>
                  <a:lnTo>
                    <a:pt x="16" y="120"/>
                  </a:lnTo>
                  <a:lnTo>
                    <a:pt x="16" y="72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120"/>
                  </a:lnTo>
                  <a:lnTo>
                    <a:pt x="16" y="120"/>
                  </a:lnTo>
                  <a:lnTo>
                    <a:pt x="16" y="72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152"/>
                  </a:lnTo>
                  <a:lnTo>
                    <a:pt x="16" y="152"/>
                  </a:lnTo>
                  <a:lnTo>
                    <a:pt x="16" y="120"/>
                  </a:lnTo>
                  <a:lnTo>
                    <a:pt x="16" y="72"/>
                  </a:lnTo>
                  <a:lnTo>
                    <a:pt x="17" y="76"/>
                  </a:lnTo>
                  <a:lnTo>
                    <a:pt x="9" y="28"/>
                  </a:lnTo>
                  <a:lnTo>
                    <a:pt x="56" y="24"/>
                  </a:lnTo>
                  <a:lnTo>
                    <a:pt x="56" y="152"/>
                  </a:lnTo>
                  <a:lnTo>
                    <a:pt x="8" y="152"/>
                  </a:lnTo>
                  <a:lnTo>
                    <a:pt x="8" y="120"/>
                  </a:lnTo>
                  <a:lnTo>
                    <a:pt x="8" y="72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152"/>
                  </a:lnTo>
                  <a:lnTo>
                    <a:pt x="8" y="152"/>
                  </a:lnTo>
                  <a:lnTo>
                    <a:pt x="8" y="120"/>
                  </a:lnTo>
                  <a:lnTo>
                    <a:pt x="8" y="72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120"/>
                  </a:lnTo>
                  <a:lnTo>
                    <a:pt x="8" y="120"/>
                  </a:lnTo>
                  <a:lnTo>
                    <a:pt x="8" y="72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152"/>
                  </a:lnTo>
                  <a:lnTo>
                    <a:pt x="8" y="152"/>
                  </a:lnTo>
                  <a:lnTo>
                    <a:pt x="8" y="120"/>
                  </a:lnTo>
                  <a:lnTo>
                    <a:pt x="8" y="72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152"/>
                  </a:lnTo>
                  <a:lnTo>
                    <a:pt x="8" y="152"/>
                  </a:lnTo>
                  <a:lnTo>
                    <a:pt x="8" y="120"/>
                  </a:lnTo>
                  <a:lnTo>
                    <a:pt x="8" y="72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152"/>
                  </a:lnTo>
                  <a:lnTo>
                    <a:pt x="8" y="152"/>
                  </a:lnTo>
                  <a:lnTo>
                    <a:pt x="8" y="120"/>
                  </a:lnTo>
                  <a:lnTo>
                    <a:pt x="8" y="72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120"/>
                  </a:lnTo>
                  <a:lnTo>
                    <a:pt x="8" y="120"/>
                  </a:lnTo>
                  <a:lnTo>
                    <a:pt x="8" y="72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152"/>
                  </a:lnTo>
                  <a:cubicBezTo>
                    <a:pt x="56" y="165"/>
                    <a:pt x="47" y="175"/>
                    <a:pt x="35" y="176"/>
                  </a:cubicBezTo>
                  <a:cubicBezTo>
                    <a:pt x="23" y="178"/>
                    <a:pt x="12" y="170"/>
                    <a:pt x="9" y="158"/>
                  </a:cubicBezTo>
                  <a:lnTo>
                    <a:pt x="1" y="126"/>
                  </a:lnTo>
                  <a:cubicBezTo>
                    <a:pt x="1" y="124"/>
                    <a:pt x="0" y="122"/>
                    <a:pt x="0" y="120"/>
                  </a:cubicBezTo>
                  <a:lnTo>
                    <a:pt x="0" y="72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152"/>
                  </a:lnTo>
                  <a:lnTo>
                    <a:pt x="0" y="152"/>
                  </a:lnTo>
                  <a:lnTo>
                    <a:pt x="0" y="120"/>
                  </a:lnTo>
                  <a:lnTo>
                    <a:pt x="0" y="72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152"/>
                  </a:lnTo>
                  <a:lnTo>
                    <a:pt x="0" y="152"/>
                  </a:lnTo>
                  <a:lnTo>
                    <a:pt x="0" y="120"/>
                  </a:lnTo>
                  <a:lnTo>
                    <a:pt x="0" y="72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120"/>
                  </a:lnTo>
                  <a:lnTo>
                    <a:pt x="0" y="120"/>
                  </a:lnTo>
                  <a:lnTo>
                    <a:pt x="0" y="72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152"/>
                  </a:lnTo>
                  <a:lnTo>
                    <a:pt x="0" y="152"/>
                  </a:lnTo>
                  <a:lnTo>
                    <a:pt x="0" y="120"/>
                  </a:lnTo>
                  <a:lnTo>
                    <a:pt x="0" y="72"/>
                  </a:lnTo>
                  <a:lnTo>
                    <a:pt x="0" y="24"/>
                  </a:lnTo>
                  <a:lnTo>
                    <a:pt x="48" y="24"/>
                  </a:lnTo>
                  <a:lnTo>
                    <a:pt x="48" y="152"/>
                  </a:lnTo>
                  <a:cubicBezTo>
                    <a:pt x="48" y="166"/>
                    <a:pt x="38" y="176"/>
                    <a:pt x="24" y="176"/>
                  </a:cubicBezTo>
                  <a:cubicBezTo>
                    <a:pt x="11" y="176"/>
                    <a:pt x="0" y="166"/>
                    <a:pt x="0" y="15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2" name="Freeform 74"/>
            <p:cNvSpPr>
              <a:spLocks/>
            </p:cNvSpPr>
            <p:nvPr/>
          </p:nvSpPr>
          <p:spPr bwMode="auto">
            <a:xfrm>
              <a:off x="4128440" y="4642974"/>
              <a:ext cx="26051" cy="862140"/>
            </a:xfrm>
            <a:custGeom>
              <a:avLst/>
              <a:gdLst>
                <a:gd name="T0" fmla="*/ 16 w 224"/>
                <a:gd name="T1" fmla="*/ 4552 h 4650"/>
                <a:gd name="T2" fmla="*/ 24 w 224"/>
                <a:gd name="T3" fmla="*/ 4496 h 4650"/>
                <a:gd name="T4" fmla="*/ 80 w 224"/>
                <a:gd name="T5" fmla="*/ 4496 h 4650"/>
                <a:gd name="T6" fmla="*/ 64 w 224"/>
                <a:gd name="T7" fmla="*/ 4496 h 4650"/>
                <a:gd name="T8" fmla="*/ 56 w 224"/>
                <a:gd name="T9" fmla="*/ 4520 h 4650"/>
                <a:gd name="T10" fmla="*/ 112 w 224"/>
                <a:gd name="T11" fmla="*/ 4576 h 4650"/>
                <a:gd name="T12" fmla="*/ 72 w 224"/>
                <a:gd name="T13" fmla="*/ 4496 h 4650"/>
                <a:gd name="T14" fmla="*/ 120 w 224"/>
                <a:gd name="T15" fmla="*/ 4520 h 4650"/>
                <a:gd name="T16" fmla="*/ 112 w 224"/>
                <a:gd name="T17" fmla="*/ 4544 h 4650"/>
                <a:gd name="T18" fmla="*/ 136 w 224"/>
                <a:gd name="T19" fmla="*/ 4496 h 4650"/>
                <a:gd name="T20" fmla="*/ 120 w 224"/>
                <a:gd name="T21" fmla="*/ 4496 h 4650"/>
                <a:gd name="T22" fmla="*/ 176 w 224"/>
                <a:gd name="T23" fmla="*/ 4496 h 4650"/>
                <a:gd name="T24" fmla="*/ 136 w 224"/>
                <a:gd name="T25" fmla="*/ 4392 h 4650"/>
                <a:gd name="T26" fmla="*/ 136 w 224"/>
                <a:gd name="T27" fmla="*/ 4160 h 4650"/>
                <a:gd name="T28" fmla="*/ 144 w 224"/>
                <a:gd name="T29" fmla="*/ 3976 h 4650"/>
                <a:gd name="T30" fmla="*/ 144 w 224"/>
                <a:gd name="T31" fmla="*/ 3720 h 4650"/>
                <a:gd name="T32" fmla="*/ 144 w 224"/>
                <a:gd name="T33" fmla="*/ 3488 h 4650"/>
                <a:gd name="T34" fmla="*/ 152 w 224"/>
                <a:gd name="T35" fmla="*/ 3280 h 4650"/>
                <a:gd name="T36" fmla="*/ 152 w 224"/>
                <a:gd name="T37" fmla="*/ 3048 h 4650"/>
                <a:gd name="T38" fmla="*/ 152 w 224"/>
                <a:gd name="T39" fmla="*/ 2760 h 4650"/>
                <a:gd name="T40" fmla="*/ 160 w 224"/>
                <a:gd name="T41" fmla="*/ 2560 h 4650"/>
                <a:gd name="T42" fmla="*/ 160 w 224"/>
                <a:gd name="T43" fmla="*/ 2248 h 4650"/>
                <a:gd name="T44" fmla="*/ 160 w 224"/>
                <a:gd name="T45" fmla="*/ 1936 h 4650"/>
                <a:gd name="T46" fmla="*/ 160 w 224"/>
                <a:gd name="T47" fmla="*/ 1648 h 4650"/>
                <a:gd name="T48" fmla="*/ 168 w 224"/>
                <a:gd name="T49" fmla="*/ 1416 h 4650"/>
                <a:gd name="T50" fmla="*/ 168 w 224"/>
                <a:gd name="T51" fmla="*/ 1112 h 4650"/>
                <a:gd name="T52" fmla="*/ 168 w 224"/>
                <a:gd name="T53" fmla="*/ 848 h 4650"/>
                <a:gd name="T54" fmla="*/ 176 w 224"/>
                <a:gd name="T55" fmla="*/ 536 h 4650"/>
                <a:gd name="T56" fmla="*/ 176 w 224"/>
                <a:gd name="T57" fmla="*/ 280 h 4650"/>
                <a:gd name="T58" fmla="*/ 224 w 224"/>
                <a:gd name="T59" fmla="*/ 72 h 4650"/>
                <a:gd name="T60" fmla="*/ 224 w 224"/>
                <a:gd name="T61" fmla="*/ 384 h 4650"/>
                <a:gd name="T62" fmla="*/ 216 w 224"/>
                <a:gd name="T63" fmla="*/ 676 h 4650"/>
                <a:gd name="T64" fmla="*/ 216 w 224"/>
                <a:gd name="T65" fmla="*/ 952 h 4650"/>
                <a:gd name="T66" fmla="*/ 216 w 224"/>
                <a:gd name="T67" fmla="*/ 1264 h 4650"/>
                <a:gd name="T68" fmla="*/ 216 w 224"/>
                <a:gd name="T69" fmla="*/ 1520 h 4650"/>
                <a:gd name="T70" fmla="*/ 208 w 224"/>
                <a:gd name="T71" fmla="*/ 1752 h 4650"/>
                <a:gd name="T72" fmla="*/ 208 w 224"/>
                <a:gd name="T73" fmla="*/ 2088 h 4650"/>
                <a:gd name="T74" fmla="*/ 208 w 224"/>
                <a:gd name="T75" fmla="*/ 2376 h 4650"/>
                <a:gd name="T76" fmla="*/ 200 w 224"/>
                <a:gd name="T77" fmla="*/ 2608 h 4650"/>
                <a:gd name="T78" fmla="*/ 200 w 224"/>
                <a:gd name="T79" fmla="*/ 2864 h 4650"/>
                <a:gd name="T80" fmla="*/ 200 w 224"/>
                <a:gd name="T81" fmla="*/ 3152 h 4650"/>
                <a:gd name="T82" fmla="*/ 200 w 224"/>
                <a:gd name="T83" fmla="*/ 3364 h 4650"/>
                <a:gd name="T84" fmla="*/ 192 w 224"/>
                <a:gd name="T85" fmla="*/ 3592 h 4650"/>
                <a:gd name="T86" fmla="*/ 192 w 224"/>
                <a:gd name="T87" fmla="*/ 3824 h 4650"/>
                <a:gd name="T88" fmla="*/ 192 w 224"/>
                <a:gd name="T89" fmla="*/ 4080 h 4650"/>
                <a:gd name="T90" fmla="*/ 184 w 224"/>
                <a:gd name="T91" fmla="*/ 4264 h 4650"/>
                <a:gd name="T92" fmla="*/ 184 w 224"/>
                <a:gd name="T93" fmla="*/ 4496 h 4650"/>
                <a:gd name="T94" fmla="*/ 144 w 224"/>
                <a:gd name="T95" fmla="*/ 4544 h 4650"/>
                <a:gd name="T96" fmla="*/ 160 w 224"/>
                <a:gd name="T97" fmla="*/ 4496 h 4650"/>
                <a:gd name="T98" fmla="*/ 136 w 224"/>
                <a:gd name="T99" fmla="*/ 4496 h 4650"/>
                <a:gd name="T100" fmla="*/ 72 w 224"/>
                <a:gd name="T101" fmla="*/ 4520 h 4650"/>
                <a:gd name="T102" fmla="*/ 120 w 224"/>
                <a:gd name="T103" fmla="*/ 4576 h 4650"/>
                <a:gd name="T104" fmla="*/ 64 w 224"/>
                <a:gd name="T105" fmla="*/ 4520 h 4650"/>
                <a:gd name="T106" fmla="*/ 104 w 224"/>
                <a:gd name="T107" fmla="*/ 4496 h 4650"/>
                <a:gd name="T108" fmla="*/ 64 w 224"/>
                <a:gd name="T109" fmla="*/ 4544 h 4650"/>
                <a:gd name="T110" fmla="*/ 24 w 224"/>
                <a:gd name="T111" fmla="*/ 4496 h 4650"/>
                <a:gd name="T112" fmla="*/ 64 w 224"/>
                <a:gd name="T113" fmla="*/ 4552 h 4650"/>
                <a:gd name="T114" fmla="*/ 24 w 224"/>
                <a:gd name="T115" fmla="*/ 4528 h 4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4" h="4650">
                  <a:moveTo>
                    <a:pt x="48" y="4552"/>
                  </a:moveTo>
                  <a:lnTo>
                    <a:pt x="48" y="4576"/>
                  </a:lnTo>
                  <a:lnTo>
                    <a:pt x="48" y="4600"/>
                  </a:lnTo>
                  <a:lnTo>
                    <a:pt x="24" y="4576"/>
                  </a:lnTo>
                  <a:lnTo>
                    <a:pt x="32" y="4576"/>
                  </a:lnTo>
                  <a:lnTo>
                    <a:pt x="40" y="4576"/>
                  </a:lnTo>
                  <a:lnTo>
                    <a:pt x="16" y="4600"/>
                  </a:lnTo>
                  <a:lnTo>
                    <a:pt x="16" y="4576"/>
                  </a:lnTo>
                  <a:lnTo>
                    <a:pt x="16" y="4552"/>
                  </a:lnTo>
                  <a:lnTo>
                    <a:pt x="16" y="4520"/>
                  </a:lnTo>
                  <a:lnTo>
                    <a:pt x="16" y="4496"/>
                  </a:lnTo>
                  <a:cubicBezTo>
                    <a:pt x="16" y="4483"/>
                    <a:pt x="27" y="4472"/>
                    <a:pt x="40" y="4472"/>
                  </a:cubicBezTo>
                  <a:cubicBezTo>
                    <a:pt x="54" y="4472"/>
                    <a:pt x="64" y="4483"/>
                    <a:pt x="64" y="4496"/>
                  </a:cubicBezTo>
                  <a:lnTo>
                    <a:pt x="64" y="4520"/>
                  </a:lnTo>
                  <a:lnTo>
                    <a:pt x="40" y="4496"/>
                  </a:lnTo>
                  <a:lnTo>
                    <a:pt x="48" y="4496"/>
                  </a:lnTo>
                  <a:lnTo>
                    <a:pt x="24" y="4520"/>
                  </a:lnTo>
                  <a:lnTo>
                    <a:pt x="24" y="4496"/>
                  </a:lnTo>
                  <a:cubicBezTo>
                    <a:pt x="24" y="4483"/>
                    <a:pt x="35" y="4472"/>
                    <a:pt x="48" y="4472"/>
                  </a:cubicBezTo>
                  <a:cubicBezTo>
                    <a:pt x="62" y="4472"/>
                    <a:pt x="72" y="4483"/>
                    <a:pt x="72" y="4496"/>
                  </a:cubicBezTo>
                  <a:lnTo>
                    <a:pt x="72" y="4520"/>
                  </a:lnTo>
                  <a:lnTo>
                    <a:pt x="48" y="4496"/>
                  </a:lnTo>
                  <a:lnTo>
                    <a:pt x="56" y="4496"/>
                  </a:lnTo>
                  <a:lnTo>
                    <a:pt x="32" y="4520"/>
                  </a:lnTo>
                  <a:lnTo>
                    <a:pt x="32" y="4496"/>
                  </a:lnTo>
                  <a:cubicBezTo>
                    <a:pt x="32" y="4483"/>
                    <a:pt x="43" y="4472"/>
                    <a:pt x="56" y="4472"/>
                  </a:cubicBezTo>
                  <a:cubicBezTo>
                    <a:pt x="70" y="4472"/>
                    <a:pt x="80" y="4483"/>
                    <a:pt x="80" y="4496"/>
                  </a:cubicBezTo>
                  <a:lnTo>
                    <a:pt x="80" y="4520"/>
                  </a:lnTo>
                  <a:lnTo>
                    <a:pt x="56" y="4496"/>
                  </a:lnTo>
                  <a:lnTo>
                    <a:pt x="64" y="4496"/>
                  </a:lnTo>
                  <a:lnTo>
                    <a:pt x="40" y="4520"/>
                  </a:lnTo>
                  <a:lnTo>
                    <a:pt x="40" y="4496"/>
                  </a:lnTo>
                  <a:cubicBezTo>
                    <a:pt x="40" y="4483"/>
                    <a:pt x="51" y="4472"/>
                    <a:pt x="64" y="4472"/>
                  </a:cubicBezTo>
                  <a:cubicBezTo>
                    <a:pt x="78" y="4472"/>
                    <a:pt x="88" y="4483"/>
                    <a:pt x="88" y="4496"/>
                  </a:cubicBezTo>
                  <a:lnTo>
                    <a:pt x="88" y="4520"/>
                  </a:lnTo>
                  <a:lnTo>
                    <a:pt x="64" y="4496"/>
                  </a:lnTo>
                  <a:lnTo>
                    <a:pt x="72" y="4496"/>
                  </a:lnTo>
                  <a:lnTo>
                    <a:pt x="80" y="4496"/>
                  </a:lnTo>
                  <a:lnTo>
                    <a:pt x="56" y="4520"/>
                  </a:lnTo>
                  <a:lnTo>
                    <a:pt x="56" y="4496"/>
                  </a:lnTo>
                  <a:cubicBezTo>
                    <a:pt x="56" y="4483"/>
                    <a:pt x="67" y="4472"/>
                    <a:pt x="80" y="4472"/>
                  </a:cubicBezTo>
                  <a:cubicBezTo>
                    <a:pt x="94" y="4472"/>
                    <a:pt x="104" y="4483"/>
                    <a:pt x="104" y="4496"/>
                  </a:cubicBezTo>
                  <a:lnTo>
                    <a:pt x="104" y="4520"/>
                  </a:lnTo>
                  <a:cubicBezTo>
                    <a:pt x="104" y="4534"/>
                    <a:pt x="94" y="4544"/>
                    <a:pt x="80" y="4544"/>
                  </a:cubicBezTo>
                  <a:cubicBezTo>
                    <a:pt x="67" y="4544"/>
                    <a:pt x="56" y="4534"/>
                    <a:pt x="56" y="4520"/>
                  </a:cubicBezTo>
                  <a:lnTo>
                    <a:pt x="56" y="4496"/>
                  </a:lnTo>
                  <a:cubicBezTo>
                    <a:pt x="56" y="4483"/>
                    <a:pt x="67" y="4472"/>
                    <a:pt x="80" y="4472"/>
                  </a:cubicBezTo>
                  <a:cubicBezTo>
                    <a:pt x="94" y="4472"/>
                    <a:pt x="104" y="4483"/>
                    <a:pt x="104" y="4496"/>
                  </a:cubicBezTo>
                  <a:lnTo>
                    <a:pt x="104" y="4520"/>
                  </a:lnTo>
                  <a:lnTo>
                    <a:pt x="80" y="4496"/>
                  </a:lnTo>
                  <a:lnTo>
                    <a:pt x="88" y="4496"/>
                  </a:lnTo>
                  <a:cubicBezTo>
                    <a:pt x="102" y="4496"/>
                    <a:pt x="112" y="4507"/>
                    <a:pt x="112" y="4520"/>
                  </a:cubicBezTo>
                  <a:lnTo>
                    <a:pt x="112" y="4552"/>
                  </a:lnTo>
                  <a:lnTo>
                    <a:pt x="112" y="4576"/>
                  </a:lnTo>
                  <a:lnTo>
                    <a:pt x="112" y="4600"/>
                  </a:lnTo>
                  <a:lnTo>
                    <a:pt x="111" y="4593"/>
                  </a:lnTo>
                  <a:lnTo>
                    <a:pt x="119" y="4617"/>
                  </a:lnTo>
                  <a:lnTo>
                    <a:pt x="72" y="4624"/>
                  </a:lnTo>
                  <a:lnTo>
                    <a:pt x="72" y="4600"/>
                  </a:lnTo>
                  <a:lnTo>
                    <a:pt x="72" y="4576"/>
                  </a:lnTo>
                  <a:lnTo>
                    <a:pt x="72" y="4552"/>
                  </a:lnTo>
                  <a:lnTo>
                    <a:pt x="72" y="4520"/>
                  </a:lnTo>
                  <a:lnTo>
                    <a:pt x="72" y="4496"/>
                  </a:lnTo>
                  <a:cubicBezTo>
                    <a:pt x="72" y="4483"/>
                    <a:pt x="83" y="4472"/>
                    <a:pt x="96" y="4472"/>
                  </a:cubicBezTo>
                  <a:cubicBezTo>
                    <a:pt x="110" y="4472"/>
                    <a:pt x="120" y="4483"/>
                    <a:pt x="120" y="4496"/>
                  </a:cubicBezTo>
                  <a:lnTo>
                    <a:pt x="120" y="4520"/>
                  </a:lnTo>
                  <a:cubicBezTo>
                    <a:pt x="120" y="4534"/>
                    <a:pt x="110" y="4544"/>
                    <a:pt x="96" y="4544"/>
                  </a:cubicBezTo>
                  <a:cubicBezTo>
                    <a:pt x="83" y="4544"/>
                    <a:pt x="72" y="4534"/>
                    <a:pt x="72" y="4520"/>
                  </a:cubicBezTo>
                  <a:lnTo>
                    <a:pt x="72" y="4496"/>
                  </a:lnTo>
                  <a:cubicBezTo>
                    <a:pt x="72" y="4483"/>
                    <a:pt x="83" y="4472"/>
                    <a:pt x="96" y="4472"/>
                  </a:cubicBezTo>
                  <a:cubicBezTo>
                    <a:pt x="110" y="4472"/>
                    <a:pt x="120" y="4483"/>
                    <a:pt x="120" y="4496"/>
                  </a:cubicBezTo>
                  <a:lnTo>
                    <a:pt x="120" y="4520"/>
                  </a:lnTo>
                  <a:lnTo>
                    <a:pt x="96" y="4496"/>
                  </a:lnTo>
                  <a:lnTo>
                    <a:pt x="104" y="4496"/>
                  </a:lnTo>
                  <a:lnTo>
                    <a:pt x="112" y="4496"/>
                  </a:lnTo>
                  <a:lnTo>
                    <a:pt x="88" y="4520"/>
                  </a:lnTo>
                  <a:lnTo>
                    <a:pt x="88" y="4496"/>
                  </a:lnTo>
                  <a:cubicBezTo>
                    <a:pt x="88" y="4483"/>
                    <a:pt x="99" y="4472"/>
                    <a:pt x="112" y="4472"/>
                  </a:cubicBezTo>
                  <a:cubicBezTo>
                    <a:pt x="126" y="4472"/>
                    <a:pt x="136" y="4483"/>
                    <a:pt x="136" y="4496"/>
                  </a:cubicBezTo>
                  <a:lnTo>
                    <a:pt x="136" y="4520"/>
                  </a:lnTo>
                  <a:cubicBezTo>
                    <a:pt x="136" y="4534"/>
                    <a:pt x="126" y="4544"/>
                    <a:pt x="112" y="4544"/>
                  </a:cubicBezTo>
                  <a:cubicBezTo>
                    <a:pt x="99" y="4544"/>
                    <a:pt x="88" y="4534"/>
                    <a:pt x="88" y="4520"/>
                  </a:cubicBezTo>
                  <a:lnTo>
                    <a:pt x="88" y="4496"/>
                  </a:lnTo>
                  <a:cubicBezTo>
                    <a:pt x="88" y="4483"/>
                    <a:pt x="99" y="4472"/>
                    <a:pt x="112" y="4472"/>
                  </a:cubicBezTo>
                  <a:lnTo>
                    <a:pt x="120" y="4472"/>
                  </a:lnTo>
                  <a:cubicBezTo>
                    <a:pt x="134" y="4472"/>
                    <a:pt x="144" y="4483"/>
                    <a:pt x="144" y="4496"/>
                  </a:cubicBezTo>
                  <a:lnTo>
                    <a:pt x="144" y="4520"/>
                  </a:lnTo>
                  <a:lnTo>
                    <a:pt x="120" y="4496"/>
                  </a:lnTo>
                  <a:lnTo>
                    <a:pt x="128" y="4496"/>
                  </a:lnTo>
                  <a:lnTo>
                    <a:pt x="136" y="4496"/>
                  </a:lnTo>
                  <a:lnTo>
                    <a:pt x="112" y="4520"/>
                  </a:lnTo>
                  <a:lnTo>
                    <a:pt x="112" y="4496"/>
                  </a:lnTo>
                  <a:cubicBezTo>
                    <a:pt x="112" y="4483"/>
                    <a:pt x="123" y="4472"/>
                    <a:pt x="136" y="4472"/>
                  </a:cubicBezTo>
                  <a:cubicBezTo>
                    <a:pt x="150" y="4472"/>
                    <a:pt x="160" y="4483"/>
                    <a:pt x="160" y="4496"/>
                  </a:cubicBezTo>
                  <a:lnTo>
                    <a:pt x="160" y="4520"/>
                  </a:lnTo>
                  <a:lnTo>
                    <a:pt x="136" y="4496"/>
                  </a:lnTo>
                  <a:lnTo>
                    <a:pt x="144" y="4496"/>
                  </a:lnTo>
                  <a:lnTo>
                    <a:pt x="120" y="4520"/>
                  </a:lnTo>
                  <a:lnTo>
                    <a:pt x="120" y="4496"/>
                  </a:lnTo>
                  <a:cubicBezTo>
                    <a:pt x="120" y="4483"/>
                    <a:pt x="131" y="4472"/>
                    <a:pt x="144" y="4472"/>
                  </a:cubicBezTo>
                  <a:cubicBezTo>
                    <a:pt x="158" y="4472"/>
                    <a:pt x="168" y="4483"/>
                    <a:pt x="168" y="4496"/>
                  </a:cubicBezTo>
                  <a:lnTo>
                    <a:pt x="168" y="4520"/>
                  </a:lnTo>
                  <a:lnTo>
                    <a:pt x="144" y="4496"/>
                  </a:lnTo>
                  <a:lnTo>
                    <a:pt x="152" y="4496"/>
                  </a:lnTo>
                  <a:lnTo>
                    <a:pt x="128" y="4520"/>
                  </a:lnTo>
                  <a:lnTo>
                    <a:pt x="128" y="4496"/>
                  </a:lnTo>
                  <a:cubicBezTo>
                    <a:pt x="128" y="4483"/>
                    <a:pt x="139" y="4472"/>
                    <a:pt x="152" y="4472"/>
                  </a:cubicBezTo>
                  <a:cubicBezTo>
                    <a:pt x="166" y="4472"/>
                    <a:pt x="176" y="4483"/>
                    <a:pt x="176" y="4496"/>
                  </a:cubicBezTo>
                  <a:lnTo>
                    <a:pt x="176" y="4520"/>
                  </a:lnTo>
                  <a:lnTo>
                    <a:pt x="152" y="4496"/>
                  </a:lnTo>
                  <a:lnTo>
                    <a:pt x="160" y="4496"/>
                  </a:lnTo>
                  <a:lnTo>
                    <a:pt x="136" y="4520"/>
                  </a:lnTo>
                  <a:lnTo>
                    <a:pt x="136" y="4496"/>
                  </a:lnTo>
                  <a:lnTo>
                    <a:pt x="136" y="4472"/>
                  </a:lnTo>
                  <a:lnTo>
                    <a:pt x="136" y="4448"/>
                  </a:lnTo>
                  <a:lnTo>
                    <a:pt x="136" y="4416"/>
                  </a:lnTo>
                  <a:lnTo>
                    <a:pt x="136" y="4392"/>
                  </a:lnTo>
                  <a:lnTo>
                    <a:pt x="136" y="4368"/>
                  </a:lnTo>
                  <a:lnTo>
                    <a:pt x="136" y="4344"/>
                  </a:lnTo>
                  <a:lnTo>
                    <a:pt x="136" y="4312"/>
                  </a:lnTo>
                  <a:lnTo>
                    <a:pt x="136" y="4288"/>
                  </a:lnTo>
                  <a:lnTo>
                    <a:pt x="136" y="4264"/>
                  </a:lnTo>
                  <a:lnTo>
                    <a:pt x="136" y="4240"/>
                  </a:lnTo>
                  <a:lnTo>
                    <a:pt x="136" y="4208"/>
                  </a:lnTo>
                  <a:lnTo>
                    <a:pt x="136" y="4184"/>
                  </a:lnTo>
                  <a:lnTo>
                    <a:pt x="136" y="4160"/>
                  </a:lnTo>
                  <a:cubicBezTo>
                    <a:pt x="136" y="4158"/>
                    <a:pt x="137" y="4155"/>
                    <a:pt x="138" y="4153"/>
                  </a:cubicBezTo>
                  <a:lnTo>
                    <a:pt x="146" y="4129"/>
                  </a:lnTo>
                  <a:lnTo>
                    <a:pt x="144" y="4136"/>
                  </a:lnTo>
                  <a:lnTo>
                    <a:pt x="144" y="4112"/>
                  </a:lnTo>
                  <a:lnTo>
                    <a:pt x="144" y="4080"/>
                  </a:lnTo>
                  <a:lnTo>
                    <a:pt x="144" y="4056"/>
                  </a:lnTo>
                  <a:lnTo>
                    <a:pt x="144" y="4032"/>
                  </a:lnTo>
                  <a:lnTo>
                    <a:pt x="144" y="4008"/>
                  </a:lnTo>
                  <a:lnTo>
                    <a:pt x="144" y="3976"/>
                  </a:lnTo>
                  <a:lnTo>
                    <a:pt x="144" y="3952"/>
                  </a:lnTo>
                  <a:lnTo>
                    <a:pt x="144" y="3928"/>
                  </a:lnTo>
                  <a:lnTo>
                    <a:pt x="144" y="3904"/>
                  </a:lnTo>
                  <a:lnTo>
                    <a:pt x="144" y="3848"/>
                  </a:lnTo>
                  <a:lnTo>
                    <a:pt x="144" y="3824"/>
                  </a:lnTo>
                  <a:lnTo>
                    <a:pt x="144" y="3800"/>
                  </a:lnTo>
                  <a:lnTo>
                    <a:pt x="144" y="3776"/>
                  </a:lnTo>
                  <a:lnTo>
                    <a:pt x="144" y="3744"/>
                  </a:lnTo>
                  <a:lnTo>
                    <a:pt x="144" y="3720"/>
                  </a:lnTo>
                  <a:lnTo>
                    <a:pt x="144" y="3696"/>
                  </a:lnTo>
                  <a:lnTo>
                    <a:pt x="144" y="3672"/>
                  </a:lnTo>
                  <a:lnTo>
                    <a:pt x="144" y="3640"/>
                  </a:lnTo>
                  <a:lnTo>
                    <a:pt x="144" y="3616"/>
                  </a:lnTo>
                  <a:lnTo>
                    <a:pt x="144" y="3592"/>
                  </a:lnTo>
                  <a:lnTo>
                    <a:pt x="144" y="3568"/>
                  </a:lnTo>
                  <a:lnTo>
                    <a:pt x="144" y="3536"/>
                  </a:lnTo>
                  <a:lnTo>
                    <a:pt x="144" y="3512"/>
                  </a:lnTo>
                  <a:lnTo>
                    <a:pt x="144" y="3488"/>
                  </a:lnTo>
                  <a:lnTo>
                    <a:pt x="144" y="3464"/>
                  </a:lnTo>
                  <a:lnTo>
                    <a:pt x="144" y="3432"/>
                  </a:lnTo>
                  <a:lnTo>
                    <a:pt x="144" y="3408"/>
                  </a:lnTo>
                  <a:cubicBezTo>
                    <a:pt x="144" y="3407"/>
                    <a:pt x="145" y="3406"/>
                    <a:pt x="145" y="3405"/>
                  </a:cubicBezTo>
                  <a:lnTo>
                    <a:pt x="153" y="3357"/>
                  </a:lnTo>
                  <a:lnTo>
                    <a:pt x="152" y="3360"/>
                  </a:lnTo>
                  <a:lnTo>
                    <a:pt x="152" y="3336"/>
                  </a:lnTo>
                  <a:lnTo>
                    <a:pt x="152" y="3304"/>
                  </a:lnTo>
                  <a:lnTo>
                    <a:pt x="152" y="3280"/>
                  </a:lnTo>
                  <a:lnTo>
                    <a:pt x="152" y="3256"/>
                  </a:lnTo>
                  <a:lnTo>
                    <a:pt x="152" y="3232"/>
                  </a:lnTo>
                  <a:lnTo>
                    <a:pt x="152" y="3200"/>
                  </a:lnTo>
                  <a:lnTo>
                    <a:pt x="152" y="3176"/>
                  </a:lnTo>
                  <a:lnTo>
                    <a:pt x="152" y="3152"/>
                  </a:lnTo>
                  <a:lnTo>
                    <a:pt x="152" y="3128"/>
                  </a:lnTo>
                  <a:lnTo>
                    <a:pt x="152" y="3096"/>
                  </a:lnTo>
                  <a:lnTo>
                    <a:pt x="152" y="3072"/>
                  </a:lnTo>
                  <a:lnTo>
                    <a:pt x="152" y="3048"/>
                  </a:lnTo>
                  <a:lnTo>
                    <a:pt x="152" y="3024"/>
                  </a:lnTo>
                  <a:lnTo>
                    <a:pt x="152" y="2968"/>
                  </a:lnTo>
                  <a:lnTo>
                    <a:pt x="152" y="2944"/>
                  </a:lnTo>
                  <a:lnTo>
                    <a:pt x="152" y="2896"/>
                  </a:lnTo>
                  <a:lnTo>
                    <a:pt x="152" y="2864"/>
                  </a:lnTo>
                  <a:lnTo>
                    <a:pt x="152" y="2840"/>
                  </a:lnTo>
                  <a:lnTo>
                    <a:pt x="152" y="2816"/>
                  </a:lnTo>
                  <a:lnTo>
                    <a:pt x="152" y="2792"/>
                  </a:lnTo>
                  <a:lnTo>
                    <a:pt x="152" y="2760"/>
                  </a:lnTo>
                  <a:lnTo>
                    <a:pt x="152" y="2736"/>
                  </a:lnTo>
                  <a:lnTo>
                    <a:pt x="152" y="2688"/>
                  </a:lnTo>
                  <a:lnTo>
                    <a:pt x="152" y="2664"/>
                  </a:lnTo>
                  <a:lnTo>
                    <a:pt x="152" y="2632"/>
                  </a:lnTo>
                  <a:lnTo>
                    <a:pt x="152" y="2608"/>
                  </a:lnTo>
                  <a:cubicBezTo>
                    <a:pt x="152" y="2606"/>
                    <a:pt x="153" y="2603"/>
                    <a:pt x="154" y="2601"/>
                  </a:cubicBezTo>
                  <a:lnTo>
                    <a:pt x="162" y="2577"/>
                  </a:lnTo>
                  <a:lnTo>
                    <a:pt x="160" y="2584"/>
                  </a:lnTo>
                  <a:lnTo>
                    <a:pt x="160" y="2560"/>
                  </a:lnTo>
                  <a:lnTo>
                    <a:pt x="160" y="2528"/>
                  </a:lnTo>
                  <a:lnTo>
                    <a:pt x="160" y="2504"/>
                  </a:lnTo>
                  <a:lnTo>
                    <a:pt x="160" y="2456"/>
                  </a:lnTo>
                  <a:lnTo>
                    <a:pt x="160" y="2400"/>
                  </a:lnTo>
                  <a:lnTo>
                    <a:pt x="160" y="2376"/>
                  </a:lnTo>
                  <a:lnTo>
                    <a:pt x="160" y="2320"/>
                  </a:lnTo>
                  <a:lnTo>
                    <a:pt x="160" y="2296"/>
                  </a:lnTo>
                  <a:lnTo>
                    <a:pt x="160" y="2272"/>
                  </a:lnTo>
                  <a:lnTo>
                    <a:pt x="160" y="2248"/>
                  </a:lnTo>
                  <a:lnTo>
                    <a:pt x="160" y="2224"/>
                  </a:lnTo>
                  <a:lnTo>
                    <a:pt x="160" y="2192"/>
                  </a:lnTo>
                  <a:lnTo>
                    <a:pt x="160" y="2168"/>
                  </a:lnTo>
                  <a:lnTo>
                    <a:pt x="160" y="2144"/>
                  </a:lnTo>
                  <a:lnTo>
                    <a:pt x="160" y="2088"/>
                  </a:lnTo>
                  <a:lnTo>
                    <a:pt x="160" y="2064"/>
                  </a:lnTo>
                  <a:lnTo>
                    <a:pt x="160" y="2016"/>
                  </a:lnTo>
                  <a:lnTo>
                    <a:pt x="160" y="1984"/>
                  </a:lnTo>
                  <a:lnTo>
                    <a:pt x="160" y="1936"/>
                  </a:lnTo>
                  <a:lnTo>
                    <a:pt x="160" y="1912"/>
                  </a:lnTo>
                  <a:lnTo>
                    <a:pt x="160" y="1856"/>
                  </a:lnTo>
                  <a:lnTo>
                    <a:pt x="160" y="1808"/>
                  </a:lnTo>
                  <a:lnTo>
                    <a:pt x="160" y="1784"/>
                  </a:lnTo>
                  <a:lnTo>
                    <a:pt x="160" y="1752"/>
                  </a:lnTo>
                  <a:lnTo>
                    <a:pt x="160" y="1728"/>
                  </a:lnTo>
                  <a:lnTo>
                    <a:pt x="160" y="1704"/>
                  </a:lnTo>
                  <a:lnTo>
                    <a:pt x="160" y="1680"/>
                  </a:lnTo>
                  <a:lnTo>
                    <a:pt x="160" y="1648"/>
                  </a:lnTo>
                  <a:cubicBezTo>
                    <a:pt x="160" y="1646"/>
                    <a:pt x="161" y="1643"/>
                    <a:pt x="162" y="1641"/>
                  </a:cubicBezTo>
                  <a:lnTo>
                    <a:pt x="170" y="1617"/>
                  </a:lnTo>
                  <a:lnTo>
                    <a:pt x="168" y="1624"/>
                  </a:lnTo>
                  <a:lnTo>
                    <a:pt x="168" y="1576"/>
                  </a:lnTo>
                  <a:lnTo>
                    <a:pt x="168" y="1520"/>
                  </a:lnTo>
                  <a:lnTo>
                    <a:pt x="168" y="1496"/>
                  </a:lnTo>
                  <a:lnTo>
                    <a:pt x="168" y="1472"/>
                  </a:lnTo>
                  <a:lnTo>
                    <a:pt x="168" y="1448"/>
                  </a:lnTo>
                  <a:lnTo>
                    <a:pt x="168" y="1416"/>
                  </a:lnTo>
                  <a:lnTo>
                    <a:pt x="168" y="1392"/>
                  </a:lnTo>
                  <a:lnTo>
                    <a:pt x="168" y="1368"/>
                  </a:lnTo>
                  <a:lnTo>
                    <a:pt x="168" y="1344"/>
                  </a:lnTo>
                  <a:lnTo>
                    <a:pt x="168" y="1312"/>
                  </a:lnTo>
                  <a:lnTo>
                    <a:pt x="168" y="1264"/>
                  </a:lnTo>
                  <a:lnTo>
                    <a:pt x="168" y="1208"/>
                  </a:lnTo>
                  <a:lnTo>
                    <a:pt x="168" y="1184"/>
                  </a:lnTo>
                  <a:lnTo>
                    <a:pt x="168" y="1136"/>
                  </a:lnTo>
                  <a:lnTo>
                    <a:pt x="168" y="1112"/>
                  </a:lnTo>
                  <a:lnTo>
                    <a:pt x="168" y="1056"/>
                  </a:lnTo>
                  <a:lnTo>
                    <a:pt x="168" y="1032"/>
                  </a:lnTo>
                  <a:lnTo>
                    <a:pt x="168" y="1008"/>
                  </a:lnTo>
                  <a:lnTo>
                    <a:pt x="168" y="976"/>
                  </a:lnTo>
                  <a:lnTo>
                    <a:pt x="168" y="952"/>
                  </a:lnTo>
                  <a:lnTo>
                    <a:pt x="168" y="928"/>
                  </a:lnTo>
                  <a:lnTo>
                    <a:pt x="168" y="904"/>
                  </a:lnTo>
                  <a:lnTo>
                    <a:pt x="168" y="872"/>
                  </a:lnTo>
                  <a:lnTo>
                    <a:pt x="168" y="848"/>
                  </a:lnTo>
                  <a:lnTo>
                    <a:pt x="168" y="800"/>
                  </a:lnTo>
                  <a:lnTo>
                    <a:pt x="168" y="744"/>
                  </a:lnTo>
                  <a:lnTo>
                    <a:pt x="168" y="696"/>
                  </a:lnTo>
                  <a:lnTo>
                    <a:pt x="168" y="672"/>
                  </a:lnTo>
                  <a:cubicBezTo>
                    <a:pt x="168" y="671"/>
                    <a:pt x="169" y="670"/>
                    <a:pt x="169" y="669"/>
                  </a:cubicBezTo>
                  <a:lnTo>
                    <a:pt x="177" y="613"/>
                  </a:lnTo>
                  <a:lnTo>
                    <a:pt x="176" y="616"/>
                  </a:lnTo>
                  <a:lnTo>
                    <a:pt x="176" y="592"/>
                  </a:lnTo>
                  <a:lnTo>
                    <a:pt x="176" y="536"/>
                  </a:lnTo>
                  <a:lnTo>
                    <a:pt x="176" y="512"/>
                  </a:lnTo>
                  <a:lnTo>
                    <a:pt x="176" y="464"/>
                  </a:lnTo>
                  <a:lnTo>
                    <a:pt x="176" y="432"/>
                  </a:lnTo>
                  <a:lnTo>
                    <a:pt x="176" y="408"/>
                  </a:lnTo>
                  <a:lnTo>
                    <a:pt x="176" y="384"/>
                  </a:lnTo>
                  <a:lnTo>
                    <a:pt x="176" y="360"/>
                  </a:lnTo>
                  <a:lnTo>
                    <a:pt x="176" y="336"/>
                  </a:lnTo>
                  <a:lnTo>
                    <a:pt x="176" y="304"/>
                  </a:lnTo>
                  <a:lnTo>
                    <a:pt x="176" y="280"/>
                  </a:lnTo>
                  <a:lnTo>
                    <a:pt x="176" y="232"/>
                  </a:lnTo>
                  <a:lnTo>
                    <a:pt x="176" y="200"/>
                  </a:lnTo>
                  <a:lnTo>
                    <a:pt x="176" y="152"/>
                  </a:lnTo>
                  <a:lnTo>
                    <a:pt x="176" y="96"/>
                  </a:lnTo>
                  <a:lnTo>
                    <a:pt x="176" y="72"/>
                  </a:lnTo>
                  <a:lnTo>
                    <a:pt x="176" y="24"/>
                  </a:lnTo>
                  <a:cubicBezTo>
                    <a:pt x="176" y="11"/>
                    <a:pt x="187" y="0"/>
                    <a:pt x="200" y="0"/>
                  </a:cubicBezTo>
                  <a:cubicBezTo>
                    <a:pt x="214" y="0"/>
                    <a:pt x="224" y="11"/>
                    <a:pt x="224" y="24"/>
                  </a:cubicBezTo>
                  <a:lnTo>
                    <a:pt x="224" y="72"/>
                  </a:lnTo>
                  <a:lnTo>
                    <a:pt x="224" y="96"/>
                  </a:lnTo>
                  <a:lnTo>
                    <a:pt x="224" y="152"/>
                  </a:lnTo>
                  <a:lnTo>
                    <a:pt x="224" y="200"/>
                  </a:lnTo>
                  <a:lnTo>
                    <a:pt x="224" y="232"/>
                  </a:lnTo>
                  <a:lnTo>
                    <a:pt x="224" y="280"/>
                  </a:lnTo>
                  <a:lnTo>
                    <a:pt x="224" y="304"/>
                  </a:lnTo>
                  <a:lnTo>
                    <a:pt x="224" y="336"/>
                  </a:lnTo>
                  <a:lnTo>
                    <a:pt x="224" y="360"/>
                  </a:lnTo>
                  <a:lnTo>
                    <a:pt x="224" y="384"/>
                  </a:lnTo>
                  <a:lnTo>
                    <a:pt x="224" y="408"/>
                  </a:lnTo>
                  <a:lnTo>
                    <a:pt x="224" y="432"/>
                  </a:lnTo>
                  <a:lnTo>
                    <a:pt x="224" y="464"/>
                  </a:lnTo>
                  <a:lnTo>
                    <a:pt x="224" y="512"/>
                  </a:lnTo>
                  <a:lnTo>
                    <a:pt x="224" y="536"/>
                  </a:lnTo>
                  <a:lnTo>
                    <a:pt x="224" y="592"/>
                  </a:lnTo>
                  <a:lnTo>
                    <a:pt x="224" y="616"/>
                  </a:lnTo>
                  <a:cubicBezTo>
                    <a:pt x="224" y="618"/>
                    <a:pt x="224" y="619"/>
                    <a:pt x="224" y="620"/>
                  </a:cubicBezTo>
                  <a:lnTo>
                    <a:pt x="216" y="676"/>
                  </a:lnTo>
                  <a:lnTo>
                    <a:pt x="216" y="672"/>
                  </a:lnTo>
                  <a:lnTo>
                    <a:pt x="216" y="696"/>
                  </a:lnTo>
                  <a:lnTo>
                    <a:pt x="216" y="744"/>
                  </a:lnTo>
                  <a:lnTo>
                    <a:pt x="216" y="800"/>
                  </a:lnTo>
                  <a:lnTo>
                    <a:pt x="216" y="848"/>
                  </a:lnTo>
                  <a:lnTo>
                    <a:pt x="216" y="872"/>
                  </a:lnTo>
                  <a:lnTo>
                    <a:pt x="216" y="904"/>
                  </a:lnTo>
                  <a:lnTo>
                    <a:pt x="216" y="928"/>
                  </a:lnTo>
                  <a:lnTo>
                    <a:pt x="216" y="952"/>
                  </a:lnTo>
                  <a:lnTo>
                    <a:pt x="216" y="976"/>
                  </a:lnTo>
                  <a:lnTo>
                    <a:pt x="216" y="1008"/>
                  </a:lnTo>
                  <a:lnTo>
                    <a:pt x="216" y="1032"/>
                  </a:lnTo>
                  <a:lnTo>
                    <a:pt x="216" y="1056"/>
                  </a:lnTo>
                  <a:lnTo>
                    <a:pt x="216" y="1112"/>
                  </a:lnTo>
                  <a:lnTo>
                    <a:pt x="216" y="1136"/>
                  </a:lnTo>
                  <a:lnTo>
                    <a:pt x="216" y="1184"/>
                  </a:lnTo>
                  <a:lnTo>
                    <a:pt x="216" y="1208"/>
                  </a:lnTo>
                  <a:lnTo>
                    <a:pt x="216" y="1264"/>
                  </a:lnTo>
                  <a:lnTo>
                    <a:pt x="216" y="1312"/>
                  </a:lnTo>
                  <a:lnTo>
                    <a:pt x="216" y="1344"/>
                  </a:lnTo>
                  <a:lnTo>
                    <a:pt x="216" y="1368"/>
                  </a:lnTo>
                  <a:lnTo>
                    <a:pt x="216" y="1392"/>
                  </a:lnTo>
                  <a:lnTo>
                    <a:pt x="216" y="1416"/>
                  </a:lnTo>
                  <a:lnTo>
                    <a:pt x="216" y="1448"/>
                  </a:lnTo>
                  <a:lnTo>
                    <a:pt x="216" y="1472"/>
                  </a:lnTo>
                  <a:lnTo>
                    <a:pt x="216" y="1496"/>
                  </a:lnTo>
                  <a:lnTo>
                    <a:pt x="216" y="1520"/>
                  </a:lnTo>
                  <a:lnTo>
                    <a:pt x="216" y="1576"/>
                  </a:lnTo>
                  <a:lnTo>
                    <a:pt x="216" y="1624"/>
                  </a:lnTo>
                  <a:cubicBezTo>
                    <a:pt x="216" y="1627"/>
                    <a:pt x="216" y="1630"/>
                    <a:pt x="215" y="1632"/>
                  </a:cubicBezTo>
                  <a:lnTo>
                    <a:pt x="207" y="1656"/>
                  </a:lnTo>
                  <a:lnTo>
                    <a:pt x="208" y="1648"/>
                  </a:lnTo>
                  <a:lnTo>
                    <a:pt x="208" y="1680"/>
                  </a:lnTo>
                  <a:lnTo>
                    <a:pt x="208" y="1704"/>
                  </a:lnTo>
                  <a:lnTo>
                    <a:pt x="208" y="1728"/>
                  </a:lnTo>
                  <a:lnTo>
                    <a:pt x="208" y="1752"/>
                  </a:lnTo>
                  <a:lnTo>
                    <a:pt x="208" y="1784"/>
                  </a:lnTo>
                  <a:lnTo>
                    <a:pt x="208" y="1808"/>
                  </a:lnTo>
                  <a:lnTo>
                    <a:pt x="208" y="1856"/>
                  </a:lnTo>
                  <a:lnTo>
                    <a:pt x="208" y="1912"/>
                  </a:lnTo>
                  <a:lnTo>
                    <a:pt x="208" y="1936"/>
                  </a:lnTo>
                  <a:lnTo>
                    <a:pt x="208" y="1984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088"/>
                  </a:lnTo>
                  <a:lnTo>
                    <a:pt x="208" y="2144"/>
                  </a:lnTo>
                  <a:lnTo>
                    <a:pt x="208" y="2168"/>
                  </a:lnTo>
                  <a:lnTo>
                    <a:pt x="208" y="2192"/>
                  </a:lnTo>
                  <a:lnTo>
                    <a:pt x="208" y="2224"/>
                  </a:lnTo>
                  <a:lnTo>
                    <a:pt x="208" y="2248"/>
                  </a:lnTo>
                  <a:lnTo>
                    <a:pt x="208" y="2272"/>
                  </a:lnTo>
                  <a:lnTo>
                    <a:pt x="208" y="2296"/>
                  </a:lnTo>
                  <a:lnTo>
                    <a:pt x="208" y="2320"/>
                  </a:lnTo>
                  <a:lnTo>
                    <a:pt x="208" y="2376"/>
                  </a:lnTo>
                  <a:lnTo>
                    <a:pt x="208" y="2400"/>
                  </a:lnTo>
                  <a:lnTo>
                    <a:pt x="208" y="2456"/>
                  </a:lnTo>
                  <a:lnTo>
                    <a:pt x="208" y="2504"/>
                  </a:lnTo>
                  <a:lnTo>
                    <a:pt x="208" y="2528"/>
                  </a:lnTo>
                  <a:lnTo>
                    <a:pt x="208" y="2560"/>
                  </a:lnTo>
                  <a:lnTo>
                    <a:pt x="208" y="2584"/>
                  </a:lnTo>
                  <a:cubicBezTo>
                    <a:pt x="208" y="2587"/>
                    <a:pt x="208" y="2590"/>
                    <a:pt x="207" y="2592"/>
                  </a:cubicBezTo>
                  <a:lnTo>
                    <a:pt x="199" y="2616"/>
                  </a:lnTo>
                  <a:lnTo>
                    <a:pt x="200" y="2608"/>
                  </a:lnTo>
                  <a:lnTo>
                    <a:pt x="200" y="2632"/>
                  </a:lnTo>
                  <a:lnTo>
                    <a:pt x="200" y="2664"/>
                  </a:lnTo>
                  <a:lnTo>
                    <a:pt x="200" y="2688"/>
                  </a:lnTo>
                  <a:lnTo>
                    <a:pt x="200" y="2736"/>
                  </a:lnTo>
                  <a:lnTo>
                    <a:pt x="200" y="2760"/>
                  </a:lnTo>
                  <a:lnTo>
                    <a:pt x="200" y="2792"/>
                  </a:lnTo>
                  <a:lnTo>
                    <a:pt x="200" y="2816"/>
                  </a:lnTo>
                  <a:lnTo>
                    <a:pt x="200" y="2840"/>
                  </a:lnTo>
                  <a:lnTo>
                    <a:pt x="200" y="2864"/>
                  </a:lnTo>
                  <a:lnTo>
                    <a:pt x="200" y="2896"/>
                  </a:lnTo>
                  <a:lnTo>
                    <a:pt x="200" y="2944"/>
                  </a:lnTo>
                  <a:lnTo>
                    <a:pt x="200" y="2968"/>
                  </a:lnTo>
                  <a:lnTo>
                    <a:pt x="200" y="3024"/>
                  </a:lnTo>
                  <a:lnTo>
                    <a:pt x="200" y="3048"/>
                  </a:lnTo>
                  <a:lnTo>
                    <a:pt x="200" y="3072"/>
                  </a:lnTo>
                  <a:lnTo>
                    <a:pt x="200" y="3096"/>
                  </a:lnTo>
                  <a:lnTo>
                    <a:pt x="200" y="3128"/>
                  </a:lnTo>
                  <a:lnTo>
                    <a:pt x="200" y="3152"/>
                  </a:lnTo>
                  <a:lnTo>
                    <a:pt x="200" y="3176"/>
                  </a:lnTo>
                  <a:lnTo>
                    <a:pt x="200" y="3200"/>
                  </a:lnTo>
                  <a:lnTo>
                    <a:pt x="200" y="3232"/>
                  </a:lnTo>
                  <a:lnTo>
                    <a:pt x="200" y="3256"/>
                  </a:lnTo>
                  <a:lnTo>
                    <a:pt x="200" y="3280"/>
                  </a:lnTo>
                  <a:lnTo>
                    <a:pt x="200" y="3304"/>
                  </a:lnTo>
                  <a:lnTo>
                    <a:pt x="200" y="3336"/>
                  </a:lnTo>
                  <a:lnTo>
                    <a:pt x="200" y="3360"/>
                  </a:lnTo>
                  <a:cubicBezTo>
                    <a:pt x="200" y="3362"/>
                    <a:pt x="200" y="3363"/>
                    <a:pt x="200" y="3364"/>
                  </a:cubicBezTo>
                  <a:lnTo>
                    <a:pt x="192" y="3412"/>
                  </a:lnTo>
                  <a:lnTo>
                    <a:pt x="192" y="3408"/>
                  </a:lnTo>
                  <a:lnTo>
                    <a:pt x="192" y="3432"/>
                  </a:lnTo>
                  <a:lnTo>
                    <a:pt x="192" y="3464"/>
                  </a:lnTo>
                  <a:lnTo>
                    <a:pt x="192" y="3488"/>
                  </a:lnTo>
                  <a:lnTo>
                    <a:pt x="192" y="3512"/>
                  </a:lnTo>
                  <a:lnTo>
                    <a:pt x="192" y="3536"/>
                  </a:lnTo>
                  <a:lnTo>
                    <a:pt x="192" y="3568"/>
                  </a:lnTo>
                  <a:lnTo>
                    <a:pt x="192" y="3592"/>
                  </a:lnTo>
                  <a:lnTo>
                    <a:pt x="192" y="3616"/>
                  </a:lnTo>
                  <a:lnTo>
                    <a:pt x="192" y="3640"/>
                  </a:lnTo>
                  <a:lnTo>
                    <a:pt x="192" y="3672"/>
                  </a:lnTo>
                  <a:lnTo>
                    <a:pt x="192" y="3696"/>
                  </a:lnTo>
                  <a:lnTo>
                    <a:pt x="192" y="3720"/>
                  </a:lnTo>
                  <a:lnTo>
                    <a:pt x="192" y="3744"/>
                  </a:lnTo>
                  <a:lnTo>
                    <a:pt x="192" y="3776"/>
                  </a:lnTo>
                  <a:lnTo>
                    <a:pt x="192" y="3800"/>
                  </a:lnTo>
                  <a:lnTo>
                    <a:pt x="192" y="3824"/>
                  </a:lnTo>
                  <a:lnTo>
                    <a:pt x="192" y="3848"/>
                  </a:lnTo>
                  <a:lnTo>
                    <a:pt x="192" y="3904"/>
                  </a:lnTo>
                  <a:lnTo>
                    <a:pt x="192" y="3928"/>
                  </a:lnTo>
                  <a:lnTo>
                    <a:pt x="192" y="3952"/>
                  </a:lnTo>
                  <a:lnTo>
                    <a:pt x="192" y="3976"/>
                  </a:lnTo>
                  <a:lnTo>
                    <a:pt x="192" y="4008"/>
                  </a:lnTo>
                  <a:lnTo>
                    <a:pt x="192" y="4032"/>
                  </a:lnTo>
                  <a:lnTo>
                    <a:pt x="192" y="4056"/>
                  </a:lnTo>
                  <a:lnTo>
                    <a:pt x="192" y="4080"/>
                  </a:lnTo>
                  <a:lnTo>
                    <a:pt x="192" y="4112"/>
                  </a:lnTo>
                  <a:lnTo>
                    <a:pt x="192" y="4136"/>
                  </a:lnTo>
                  <a:cubicBezTo>
                    <a:pt x="192" y="4139"/>
                    <a:pt x="192" y="4142"/>
                    <a:pt x="191" y="4144"/>
                  </a:cubicBezTo>
                  <a:lnTo>
                    <a:pt x="183" y="4168"/>
                  </a:lnTo>
                  <a:lnTo>
                    <a:pt x="184" y="4160"/>
                  </a:lnTo>
                  <a:lnTo>
                    <a:pt x="184" y="4184"/>
                  </a:lnTo>
                  <a:lnTo>
                    <a:pt x="184" y="4208"/>
                  </a:lnTo>
                  <a:lnTo>
                    <a:pt x="184" y="4240"/>
                  </a:lnTo>
                  <a:lnTo>
                    <a:pt x="184" y="4264"/>
                  </a:lnTo>
                  <a:lnTo>
                    <a:pt x="184" y="4288"/>
                  </a:lnTo>
                  <a:lnTo>
                    <a:pt x="184" y="4312"/>
                  </a:lnTo>
                  <a:lnTo>
                    <a:pt x="184" y="4344"/>
                  </a:lnTo>
                  <a:lnTo>
                    <a:pt x="184" y="4368"/>
                  </a:lnTo>
                  <a:lnTo>
                    <a:pt x="184" y="4392"/>
                  </a:lnTo>
                  <a:lnTo>
                    <a:pt x="184" y="4416"/>
                  </a:lnTo>
                  <a:lnTo>
                    <a:pt x="184" y="4448"/>
                  </a:lnTo>
                  <a:lnTo>
                    <a:pt x="184" y="4472"/>
                  </a:lnTo>
                  <a:lnTo>
                    <a:pt x="184" y="4496"/>
                  </a:lnTo>
                  <a:lnTo>
                    <a:pt x="184" y="4520"/>
                  </a:lnTo>
                  <a:cubicBezTo>
                    <a:pt x="184" y="4534"/>
                    <a:pt x="174" y="4544"/>
                    <a:pt x="160" y="4544"/>
                  </a:cubicBezTo>
                  <a:lnTo>
                    <a:pt x="152" y="4544"/>
                  </a:lnTo>
                  <a:cubicBezTo>
                    <a:pt x="139" y="4544"/>
                    <a:pt x="128" y="4534"/>
                    <a:pt x="128" y="4520"/>
                  </a:cubicBezTo>
                  <a:lnTo>
                    <a:pt x="128" y="4496"/>
                  </a:lnTo>
                  <a:lnTo>
                    <a:pt x="176" y="4496"/>
                  </a:lnTo>
                  <a:lnTo>
                    <a:pt x="176" y="4520"/>
                  </a:lnTo>
                  <a:cubicBezTo>
                    <a:pt x="176" y="4534"/>
                    <a:pt x="166" y="4544"/>
                    <a:pt x="152" y="4544"/>
                  </a:cubicBezTo>
                  <a:lnTo>
                    <a:pt x="144" y="4544"/>
                  </a:lnTo>
                  <a:cubicBezTo>
                    <a:pt x="131" y="4544"/>
                    <a:pt x="120" y="4534"/>
                    <a:pt x="120" y="4520"/>
                  </a:cubicBezTo>
                  <a:lnTo>
                    <a:pt x="120" y="4496"/>
                  </a:lnTo>
                  <a:lnTo>
                    <a:pt x="168" y="4496"/>
                  </a:lnTo>
                  <a:lnTo>
                    <a:pt x="168" y="4520"/>
                  </a:lnTo>
                  <a:cubicBezTo>
                    <a:pt x="168" y="4534"/>
                    <a:pt x="158" y="4544"/>
                    <a:pt x="144" y="4544"/>
                  </a:cubicBezTo>
                  <a:lnTo>
                    <a:pt x="136" y="4544"/>
                  </a:lnTo>
                  <a:cubicBezTo>
                    <a:pt x="123" y="4544"/>
                    <a:pt x="112" y="4534"/>
                    <a:pt x="112" y="4520"/>
                  </a:cubicBezTo>
                  <a:lnTo>
                    <a:pt x="112" y="4496"/>
                  </a:lnTo>
                  <a:lnTo>
                    <a:pt x="160" y="4496"/>
                  </a:lnTo>
                  <a:lnTo>
                    <a:pt x="160" y="4520"/>
                  </a:lnTo>
                  <a:cubicBezTo>
                    <a:pt x="160" y="4534"/>
                    <a:pt x="150" y="4544"/>
                    <a:pt x="136" y="4544"/>
                  </a:cubicBezTo>
                  <a:lnTo>
                    <a:pt x="128" y="4544"/>
                  </a:lnTo>
                  <a:lnTo>
                    <a:pt x="120" y="4544"/>
                  </a:lnTo>
                  <a:cubicBezTo>
                    <a:pt x="107" y="4544"/>
                    <a:pt x="96" y="4534"/>
                    <a:pt x="96" y="4520"/>
                  </a:cubicBezTo>
                  <a:lnTo>
                    <a:pt x="96" y="4496"/>
                  </a:lnTo>
                  <a:lnTo>
                    <a:pt x="120" y="4520"/>
                  </a:lnTo>
                  <a:lnTo>
                    <a:pt x="112" y="4520"/>
                  </a:lnTo>
                  <a:lnTo>
                    <a:pt x="136" y="4496"/>
                  </a:lnTo>
                  <a:lnTo>
                    <a:pt x="136" y="4520"/>
                  </a:lnTo>
                  <a:lnTo>
                    <a:pt x="88" y="4520"/>
                  </a:lnTo>
                  <a:lnTo>
                    <a:pt x="88" y="4496"/>
                  </a:lnTo>
                  <a:lnTo>
                    <a:pt x="136" y="4496"/>
                  </a:lnTo>
                  <a:lnTo>
                    <a:pt x="136" y="4520"/>
                  </a:lnTo>
                  <a:cubicBezTo>
                    <a:pt x="136" y="4534"/>
                    <a:pt x="126" y="4544"/>
                    <a:pt x="112" y="4544"/>
                  </a:cubicBezTo>
                  <a:lnTo>
                    <a:pt x="104" y="4544"/>
                  </a:lnTo>
                  <a:lnTo>
                    <a:pt x="96" y="4544"/>
                  </a:lnTo>
                  <a:cubicBezTo>
                    <a:pt x="83" y="4544"/>
                    <a:pt x="72" y="4534"/>
                    <a:pt x="72" y="4520"/>
                  </a:cubicBezTo>
                  <a:lnTo>
                    <a:pt x="72" y="4496"/>
                  </a:lnTo>
                  <a:lnTo>
                    <a:pt x="120" y="4496"/>
                  </a:lnTo>
                  <a:lnTo>
                    <a:pt x="120" y="4520"/>
                  </a:lnTo>
                  <a:lnTo>
                    <a:pt x="72" y="4520"/>
                  </a:lnTo>
                  <a:lnTo>
                    <a:pt x="72" y="4496"/>
                  </a:lnTo>
                  <a:lnTo>
                    <a:pt x="120" y="4496"/>
                  </a:lnTo>
                  <a:lnTo>
                    <a:pt x="120" y="4520"/>
                  </a:lnTo>
                  <a:lnTo>
                    <a:pt x="120" y="4552"/>
                  </a:lnTo>
                  <a:lnTo>
                    <a:pt x="120" y="4576"/>
                  </a:lnTo>
                  <a:lnTo>
                    <a:pt x="120" y="4600"/>
                  </a:lnTo>
                  <a:lnTo>
                    <a:pt x="120" y="4624"/>
                  </a:lnTo>
                  <a:cubicBezTo>
                    <a:pt x="120" y="4636"/>
                    <a:pt x="112" y="4646"/>
                    <a:pt x="100" y="4648"/>
                  </a:cubicBezTo>
                  <a:cubicBezTo>
                    <a:pt x="89" y="4650"/>
                    <a:pt x="77" y="4643"/>
                    <a:pt x="74" y="4632"/>
                  </a:cubicBezTo>
                  <a:lnTo>
                    <a:pt x="66" y="4608"/>
                  </a:lnTo>
                  <a:cubicBezTo>
                    <a:pt x="65" y="4606"/>
                    <a:pt x="64" y="4603"/>
                    <a:pt x="64" y="4600"/>
                  </a:cubicBezTo>
                  <a:lnTo>
                    <a:pt x="64" y="4576"/>
                  </a:lnTo>
                  <a:lnTo>
                    <a:pt x="64" y="4552"/>
                  </a:lnTo>
                  <a:lnTo>
                    <a:pt x="64" y="4520"/>
                  </a:lnTo>
                  <a:lnTo>
                    <a:pt x="88" y="4544"/>
                  </a:lnTo>
                  <a:lnTo>
                    <a:pt x="80" y="4544"/>
                  </a:lnTo>
                  <a:cubicBezTo>
                    <a:pt x="67" y="4544"/>
                    <a:pt x="56" y="4534"/>
                    <a:pt x="56" y="4520"/>
                  </a:cubicBezTo>
                  <a:lnTo>
                    <a:pt x="56" y="4496"/>
                  </a:lnTo>
                  <a:lnTo>
                    <a:pt x="104" y="4496"/>
                  </a:lnTo>
                  <a:lnTo>
                    <a:pt x="104" y="4520"/>
                  </a:lnTo>
                  <a:lnTo>
                    <a:pt x="56" y="4520"/>
                  </a:lnTo>
                  <a:lnTo>
                    <a:pt x="56" y="4496"/>
                  </a:lnTo>
                  <a:lnTo>
                    <a:pt x="104" y="4496"/>
                  </a:lnTo>
                  <a:lnTo>
                    <a:pt x="104" y="4520"/>
                  </a:lnTo>
                  <a:cubicBezTo>
                    <a:pt x="104" y="4534"/>
                    <a:pt x="94" y="4544"/>
                    <a:pt x="80" y="4544"/>
                  </a:cubicBezTo>
                  <a:lnTo>
                    <a:pt x="72" y="4544"/>
                  </a:lnTo>
                  <a:lnTo>
                    <a:pt x="64" y="4544"/>
                  </a:lnTo>
                  <a:cubicBezTo>
                    <a:pt x="51" y="4544"/>
                    <a:pt x="40" y="4534"/>
                    <a:pt x="40" y="4520"/>
                  </a:cubicBezTo>
                  <a:lnTo>
                    <a:pt x="40" y="4496"/>
                  </a:lnTo>
                  <a:lnTo>
                    <a:pt x="88" y="4496"/>
                  </a:lnTo>
                  <a:lnTo>
                    <a:pt x="88" y="4520"/>
                  </a:lnTo>
                  <a:cubicBezTo>
                    <a:pt x="88" y="4534"/>
                    <a:pt x="78" y="4544"/>
                    <a:pt x="64" y="4544"/>
                  </a:cubicBezTo>
                  <a:lnTo>
                    <a:pt x="56" y="4544"/>
                  </a:lnTo>
                  <a:cubicBezTo>
                    <a:pt x="43" y="4544"/>
                    <a:pt x="32" y="4534"/>
                    <a:pt x="32" y="4520"/>
                  </a:cubicBezTo>
                  <a:lnTo>
                    <a:pt x="32" y="4496"/>
                  </a:lnTo>
                  <a:lnTo>
                    <a:pt x="80" y="4496"/>
                  </a:lnTo>
                  <a:lnTo>
                    <a:pt x="80" y="4520"/>
                  </a:lnTo>
                  <a:cubicBezTo>
                    <a:pt x="80" y="4534"/>
                    <a:pt x="70" y="4544"/>
                    <a:pt x="56" y="4544"/>
                  </a:cubicBezTo>
                  <a:lnTo>
                    <a:pt x="48" y="4544"/>
                  </a:lnTo>
                  <a:cubicBezTo>
                    <a:pt x="35" y="4544"/>
                    <a:pt x="24" y="4534"/>
                    <a:pt x="24" y="4520"/>
                  </a:cubicBezTo>
                  <a:lnTo>
                    <a:pt x="24" y="4496"/>
                  </a:lnTo>
                  <a:lnTo>
                    <a:pt x="72" y="4496"/>
                  </a:lnTo>
                  <a:lnTo>
                    <a:pt x="72" y="4520"/>
                  </a:lnTo>
                  <a:cubicBezTo>
                    <a:pt x="72" y="4534"/>
                    <a:pt x="62" y="4544"/>
                    <a:pt x="48" y="4544"/>
                  </a:cubicBezTo>
                  <a:lnTo>
                    <a:pt x="40" y="4544"/>
                  </a:lnTo>
                  <a:cubicBezTo>
                    <a:pt x="27" y="4544"/>
                    <a:pt x="16" y="4534"/>
                    <a:pt x="16" y="4520"/>
                  </a:cubicBezTo>
                  <a:lnTo>
                    <a:pt x="16" y="4496"/>
                  </a:lnTo>
                  <a:lnTo>
                    <a:pt x="64" y="4496"/>
                  </a:lnTo>
                  <a:lnTo>
                    <a:pt x="64" y="4520"/>
                  </a:lnTo>
                  <a:lnTo>
                    <a:pt x="64" y="4552"/>
                  </a:lnTo>
                  <a:lnTo>
                    <a:pt x="64" y="4576"/>
                  </a:lnTo>
                  <a:lnTo>
                    <a:pt x="64" y="4600"/>
                  </a:lnTo>
                  <a:cubicBezTo>
                    <a:pt x="64" y="4614"/>
                    <a:pt x="54" y="4624"/>
                    <a:pt x="40" y="4624"/>
                  </a:cubicBezTo>
                  <a:lnTo>
                    <a:pt x="32" y="4624"/>
                  </a:lnTo>
                  <a:lnTo>
                    <a:pt x="24" y="4624"/>
                  </a:lnTo>
                  <a:cubicBezTo>
                    <a:pt x="11" y="4624"/>
                    <a:pt x="0" y="4614"/>
                    <a:pt x="0" y="4600"/>
                  </a:cubicBezTo>
                  <a:lnTo>
                    <a:pt x="0" y="4576"/>
                  </a:lnTo>
                  <a:lnTo>
                    <a:pt x="0" y="4552"/>
                  </a:lnTo>
                  <a:cubicBezTo>
                    <a:pt x="0" y="4539"/>
                    <a:pt x="11" y="4528"/>
                    <a:pt x="24" y="4528"/>
                  </a:cubicBezTo>
                  <a:cubicBezTo>
                    <a:pt x="38" y="4528"/>
                    <a:pt x="48" y="4539"/>
                    <a:pt x="48" y="455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3" name="Freeform 75"/>
            <p:cNvSpPr>
              <a:spLocks/>
            </p:cNvSpPr>
            <p:nvPr/>
          </p:nvSpPr>
          <p:spPr bwMode="auto">
            <a:xfrm>
              <a:off x="4148910" y="3961511"/>
              <a:ext cx="31632" cy="689319"/>
            </a:xfrm>
            <a:custGeom>
              <a:avLst/>
              <a:gdLst>
                <a:gd name="T0" fmla="*/ 0 w 528"/>
                <a:gd name="T1" fmla="*/ 6720 h 7440"/>
                <a:gd name="T2" fmla="*/ 16 w 528"/>
                <a:gd name="T3" fmla="*/ 6256 h 7440"/>
                <a:gd name="T4" fmla="*/ 80 w 528"/>
                <a:gd name="T5" fmla="*/ 5792 h 7440"/>
                <a:gd name="T6" fmla="*/ 32 w 528"/>
                <a:gd name="T7" fmla="*/ 5376 h 7440"/>
                <a:gd name="T8" fmla="*/ 48 w 528"/>
                <a:gd name="T9" fmla="*/ 4960 h 7440"/>
                <a:gd name="T10" fmla="*/ 64 w 528"/>
                <a:gd name="T11" fmla="*/ 4544 h 7440"/>
                <a:gd name="T12" fmla="*/ 160 w 528"/>
                <a:gd name="T13" fmla="*/ 4128 h 7440"/>
                <a:gd name="T14" fmla="*/ 80 w 528"/>
                <a:gd name="T15" fmla="*/ 3968 h 7440"/>
                <a:gd name="T16" fmla="*/ 192 w 528"/>
                <a:gd name="T17" fmla="*/ 3712 h 7440"/>
                <a:gd name="T18" fmla="*/ 144 w 528"/>
                <a:gd name="T19" fmla="*/ 3312 h 7440"/>
                <a:gd name="T20" fmla="*/ 112 w 528"/>
                <a:gd name="T21" fmla="*/ 3248 h 7440"/>
                <a:gd name="T22" fmla="*/ 131 w 528"/>
                <a:gd name="T23" fmla="*/ 2977 h 7440"/>
                <a:gd name="T24" fmla="*/ 128 w 528"/>
                <a:gd name="T25" fmla="*/ 2528 h 7440"/>
                <a:gd name="T26" fmla="*/ 192 w 528"/>
                <a:gd name="T27" fmla="*/ 2160 h 7440"/>
                <a:gd name="T28" fmla="*/ 208 w 528"/>
                <a:gd name="T29" fmla="*/ 2016 h 7440"/>
                <a:gd name="T30" fmla="*/ 256 w 528"/>
                <a:gd name="T31" fmla="*/ 1904 h 7440"/>
                <a:gd name="T32" fmla="*/ 272 w 528"/>
                <a:gd name="T33" fmla="*/ 1744 h 7440"/>
                <a:gd name="T34" fmla="*/ 272 w 528"/>
                <a:gd name="T35" fmla="*/ 1648 h 7440"/>
                <a:gd name="T36" fmla="*/ 192 w 528"/>
                <a:gd name="T37" fmla="*/ 1392 h 7440"/>
                <a:gd name="T38" fmla="*/ 208 w 528"/>
                <a:gd name="T39" fmla="*/ 1024 h 7440"/>
                <a:gd name="T40" fmla="*/ 224 w 528"/>
                <a:gd name="T41" fmla="*/ 864 h 7440"/>
                <a:gd name="T42" fmla="*/ 272 w 528"/>
                <a:gd name="T43" fmla="*/ 672 h 7440"/>
                <a:gd name="T44" fmla="*/ 336 w 528"/>
                <a:gd name="T45" fmla="*/ 512 h 7440"/>
                <a:gd name="T46" fmla="*/ 272 w 528"/>
                <a:gd name="T47" fmla="*/ 512 h 7440"/>
                <a:gd name="T48" fmla="*/ 272 w 528"/>
                <a:gd name="T49" fmla="*/ 304 h 7440"/>
                <a:gd name="T50" fmla="*/ 384 w 528"/>
                <a:gd name="T51" fmla="*/ 352 h 7440"/>
                <a:gd name="T52" fmla="*/ 288 w 528"/>
                <a:gd name="T53" fmla="*/ 256 h 7440"/>
                <a:gd name="T54" fmla="*/ 352 w 528"/>
                <a:gd name="T55" fmla="*/ 96 h 7440"/>
                <a:gd name="T56" fmla="*/ 304 w 528"/>
                <a:gd name="T57" fmla="*/ 192 h 7440"/>
                <a:gd name="T58" fmla="*/ 448 w 528"/>
                <a:gd name="T59" fmla="*/ 0 h 7440"/>
                <a:gd name="T60" fmla="*/ 384 w 528"/>
                <a:gd name="T61" fmla="*/ 96 h 7440"/>
                <a:gd name="T62" fmla="*/ 400 w 528"/>
                <a:gd name="T63" fmla="*/ 192 h 7440"/>
                <a:gd name="T64" fmla="*/ 384 w 528"/>
                <a:gd name="T65" fmla="*/ 192 h 7440"/>
                <a:gd name="T66" fmla="*/ 336 w 528"/>
                <a:gd name="T67" fmla="*/ 352 h 7440"/>
                <a:gd name="T68" fmla="*/ 368 w 528"/>
                <a:gd name="T69" fmla="*/ 304 h 7440"/>
                <a:gd name="T70" fmla="*/ 352 w 528"/>
                <a:gd name="T71" fmla="*/ 512 h 7440"/>
                <a:gd name="T72" fmla="*/ 336 w 528"/>
                <a:gd name="T73" fmla="*/ 720 h 7440"/>
                <a:gd name="T74" fmla="*/ 320 w 528"/>
                <a:gd name="T75" fmla="*/ 864 h 7440"/>
                <a:gd name="T76" fmla="*/ 304 w 528"/>
                <a:gd name="T77" fmla="*/ 1072 h 7440"/>
                <a:gd name="T78" fmla="*/ 240 w 528"/>
                <a:gd name="T79" fmla="*/ 1440 h 7440"/>
                <a:gd name="T80" fmla="*/ 272 w 528"/>
                <a:gd name="T81" fmla="*/ 1600 h 7440"/>
                <a:gd name="T82" fmla="*/ 256 w 528"/>
                <a:gd name="T83" fmla="*/ 1808 h 7440"/>
                <a:gd name="T84" fmla="*/ 256 w 528"/>
                <a:gd name="T85" fmla="*/ 2112 h 7440"/>
                <a:gd name="T86" fmla="*/ 144 w 528"/>
                <a:gd name="T87" fmla="*/ 2272 h 7440"/>
                <a:gd name="T88" fmla="*/ 224 w 528"/>
                <a:gd name="T89" fmla="*/ 2480 h 7440"/>
                <a:gd name="T90" fmla="*/ 224 w 528"/>
                <a:gd name="T91" fmla="*/ 2992 h 7440"/>
                <a:gd name="T92" fmla="*/ 208 w 528"/>
                <a:gd name="T93" fmla="*/ 3200 h 7440"/>
                <a:gd name="T94" fmla="*/ 192 w 528"/>
                <a:gd name="T95" fmla="*/ 3360 h 7440"/>
                <a:gd name="T96" fmla="*/ 144 w 528"/>
                <a:gd name="T97" fmla="*/ 3712 h 7440"/>
                <a:gd name="T98" fmla="*/ 112 w 528"/>
                <a:gd name="T99" fmla="*/ 4016 h 7440"/>
                <a:gd name="T100" fmla="*/ 160 w 528"/>
                <a:gd name="T101" fmla="*/ 4240 h 7440"/>
                <a:gd name="T102" fmla="*/ 144 w 528"/>
                <a:gd name="T103" fmla="*/ 4640 h 7440"/>
                <a:gd name="T104" fmla="*/ 144 w 528"/>
                <a:gd name="T105" fmla="*/ 5168 h 7440"/>
                <a:gd name="T106" fmla="*/ 128 w 528"/>
                <a:gd name="T107" fmla="*/ 5584 h 7440"/>
                <a:gd name="T108" fmla="*/ 112 w 528"/>
                <a:gd name="T109" fmla="*/ 5936 h 7440"/>
                <a:gd name="T110" fmla="*/ 112 w 528"/>
                <a:gd name="T111" fmla="*/ 6512 h 7440"/>
                <a:gd name="T112" fmla="*/ 96 w 528"/>
                <a:gd name="T113" fmla="*/ 6976 h 7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28" h="7440">
                  <a:moveTo>
                    <a:pt x="0" y="7392"/>
                  </a:moveTo>
                  <a:lnTo>
                    <a:pt x="0" y="7344"/>
                  </a:lnTo>
                  <a:lnTo>
                    <a:pt x="0" y="7232"/>
                  </a:lnTo>
                  <a:lnTo>
                    <a:pt x="0" y="7184"/>
                  </a:lnTo>
                  <a:lnTo>
                    <a:pt x="0" y="7072"/>
                  </a:lnTo>
                  <a:lnTo>
                    <a:pt x="0" y="6976"/>
                  </a:lnTo>
                  <a:lnTo>
                    <a:pt x="0" y="6928"/>
                  </a:lnTo>
                  <a:lnTo>
                    <a:pt x="0" y="6816"/>
                  </a:lnTo>
                  <a:lnTo>
                    <a:pt x="0" y="6768"/>
                  </a:lnTo>
                  <a:lnTo>
                    <a:pt x="0" y="6720"/>
                  </a:lnTo>
                  <a:lnTo>
                    <a:pt x="0" y="6656"/>
                  </a:lnTo>
                  <a:cubicBezTo>
                    <a:pt x="0" y="6651"/>
                    <a:pt x="1" y="6646"/>
                    <a:pt x="3" y="6641"/>
                  </a:cubicBezTo>
                  <a:lnTo>
                    <a:pt x="19" y="6593"/>
                  </a:lnTo>
                  <a:lnTo>
                    <a:pt x="16" y="6608"/>
                  </a:lnTo>
                  <a:lnTo>
                    <a:pt x="16" y="6560"/>
                  </a:lnTo>
                  <a:lnTo>
                    <a:pt x="16" y="6512"/>
                  </a:lnTo>
                  <a:lnTo>
                    <a:pt x="16" y="6400"/>
                  </a:lnTo>
                  <a:lnTo>
                    <a:pt x="16" y="6352"/>
                  </a:lnTo>
                  <a:lnTo>
                    <a:pt x="16" y="6304"/>
                  </a:lnTo>
                  <a:lnTo>
                    <a:pt x="16" y="6256"/>
                  </a:lnTo>
                  <a:lnTo>
                    <a:pt x="16" y="6192"/>
                  </a:lnTo>
                  <a:lnTo>
                    <a:pt x="16" y="6144"/>
                  </a:lnTo>
                  <a:lnTo>
                    <a:pt x="16" y="6096"/>
                  </a:lnTo>
                  <a:lnTo>
                    <a:pt x="16" y="6048"/>
                  </a:lnTo>
                  <a:lnTo>
                    <a:pt x="16" y="5984"/>
                  </a:lnTo>
                  <a:lnTo>
                    <a:pt x="16" y="5936"/>
                  </a:lnTo>
                  <a:lnTo>
                    <a:pt x="16" y="5888"/>
                  </a:lnTo>
                  <a:lnTo>
                    <a:pt x="16" y="5840"/>
                  </a:lnTo>
                  <a:cubicBezTo>
                    <a:pt x="16" y="5814"/>
                    <a:pt x="38" y="5792"/>
                    <a:pt x="64" y="5792"/>
                  </a:cubicBezTo>
                  <a:lnTo>
                    <a:pt x="80" y="5792"/>
                  </a:lnTo>
                  <a:lnTo>
                    <a:pt x="32" y="5840"/>
                  </a:lnTo>
                  <a:lnTo>
                    <a:pt x="32" y="5792"/>
                  </a:lnTo>
                  <a:lnTo>
                    <a:pt x="32" y="5728"/>
                  </a:lnTo>
                  <a:lnTo>
                    <a:pt x="32" y="5680"/>
                  </a:lnTo>
                  <a:lnTo>
                    <a:pt x="32" y="5632"/>
                  </a:lnTo>
                  <a:lnTo>
                    <a:pt x="32" y="5584"/>
                  </a:lnTo>
                  <a:lnTo>
                    <a:pt x="32" y="5520"/>
                  </a:lnTo>
                  <a:lnTo>
                    <a:pt x="32" y="5472"/>
                  </a:lnTo>
                  <a:lnTo>
                    <a:pt x="32" y="5424"/>
                  </a:lnTo>
                  <a:lnTo>
                    <a:pt x="32" y="5376"/>
                  </a:lnTo>
                  <a:cubicBezTo>
                    <a:pt x="32" y="5373"/>
                    <a:pt x="33" y="5369"/>
                    <a:pt x="34" y="5365"/>
                  </a:cubicBezTo>
                  <a:lnTo>
                    <a:pt x="50" y="5301"/>
                  </a:lnTo>
                  <a:lnTo>
                    <a:pt x="48" y="5312"/>
                  </a:lnTo>
                  <a:lnTo>
                    <a:pt x="48" y="5264"/>
                  </a:lnTo>
                  <a:lnTo>
                    <a:pt x="48" y="5216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56"/>
                  </a:lnTo>
                  <a:lnTo>
                    <a:pt x="48" y="5008"/>
                  </a:lnTo>
                  <a:lnTo>
                    <a:pt x="48" y="4960"/>
                  </a:lnTo>
                  <a:lnTo>
                    <a:pt x="48" y="4912"/>
                  </a:lnTo>
                  <a:lnTo>
                    <a:pt x="48" y="4848"/>
                  </a:lnTo>
                  <a:lnTo>
                    <a:pt x="48" y="4800"/>
                  </a:lnTo>
                  <a:lnTo>
                    <a:pt x="48" y="4752"/>
                  </a:lnTo>
                  <a:lnTo>
                    <a:pt x="48" y="4704"/>
                  </a:lnTo>
                  <a:lnTo>
                    <a:pt x="48" y="4640"/>
                  </a:lnTo>
                  <a:cubicBezTo>
                    <a:pt x="48" y="4635"/>
                    <a:pt x="49" y="4630"/>
                    <a:pt x="51" y="4625"/>
                  </a:cubicBezTo>
                  <a:lnTo>
                    <a:pt x="67" y="4577"/>
                  </a:lnTo>
                  <a:lnTo>
                    <a:pt x="64" y="4592"/>
                  </a:lnTo>
                  <a:lnTo>
                    <a:pt x="64" y="4544"/>
                  </a:lnTo>
                  <a:lnTo>
                    <a:pt x="64" y="4496"/>
                  </a:lnTo>
                  <a:lnTo>
                    <a:pt x="64" y="4432"/>
                  </a:lnTo>
                  <a:lnTo>
                    <a:pt x="64" y="4384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76"/>
                  </a:lnTo>
                  <a:lnTo>
                    <a:pt x="64" y="4128"/>
                  </a:lnTo>
                  <a:cubicBezTo>
                    <a:pt x="64" y="4102"/>
                    <a:pt x="86" y="4080"/>
                    <a:pt x="112" y="4080"/>
                  </a:cubicBezTo>
                  <a:cubicBezTo>
                    <a:pt x="139" y="4080"/>
                    <a:pt x="160" y="4102"/>
                    <a:pt x="160" y="4128"/>
                  </a:cubicBezTo>
                  <a:lnTo>
                    <a:pt x="160" y="4176"/>
                  </a:lnTo>
                  <a:cubicBezTo>
                    <a:pt x="160" y="4203"/>
                    <a:pt x="139" y="4224"/>
                    <a:pt x="112" y="4224"/>
                  </a:cubicBezTo>
                  <a:cubicBezTo>
                    <a:pt x="86" y="4224"/>
                    <a:pt x="64" y="4203"/>
                    <a:pt x="64" y="4176"/>
                  </a:cubicBezTo>
                  <a:lnTo>
                    <a:pt x="64" y="4128"/>
                  </a:lnTo>
                  <a:lnTo>
                    <a:pt x="64" y="4080"/>
                  </a:lnTo>
                  <a:lnTo>
                    <a:pt x="64" y="4032"/>
                  </a:lnTo>
                  <a:lnTo>
                    <a:pt x="64" y="3968"/>
                  </a:lnTo>
                  <a:cubicBezTo>
                    <a:pt x="64" y="3942"/>
                    <a:pt x="86" y="3920"/>
                    <a:pt x="112" y="3920"/>
                  </a:cubicBezTo>
                  <a:lnTo>
                    <a:pt x="128" y="3920"/>
                  </a:lnTo>
                  <a:lnTo>
                    <a:pt x="80" y="3968"/>
                  </a:lnTo>
                  <a:lnTo>
                    <a:pt x="80" y="3920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60"/>
                  </a:lnTo>
                  <a:lnTo>
                    <a:pt x="80" y="3712"/>
                  </a:lnTo>
                  <a:lnTo>
                    <a:pt x="80" y="3664"/>
                  </a:lnTo>
                  <a:cubicBezTo>
                    <a:pt x="80" y="3638"/>
                    <a:pt x="102" y="3616"/>
                    <a:pt x="128" y="3616"/>
                  </a:cubicBezTo>
                  <a:lnTo>
                    <a:pt x="144" y="3616"/>
                  </a:lnTo>
                  <a:cubicBezTo>
                    <a:pt x="171" y="3616"/>
                    <a:pt x="192" y="3638"/>
                    <a:pt x="192" y="3664"/>
                  </a:cubicBezTo>
                  <a:lnTo>
                    <a:pt x="192" y="3712"/>
                  </a:lnTo>
                  <a:cubicBezTo>
                    <a:pt x="192" y="3739"/>
                    <a:pt x="171" y="3760"/>
                    <a:pt x="144" y="3760"/>
                  </a:cubicBezTo>
                  <a:cubicBezTo>
                    <a:pt x="118" y="3760"/>
                    <a:pt x="96" y="3739"/>
                    <a:pt x="96" y="3712"/>
                  </a:cubicBezTo>
                  <a:lnTo>
                    <a:pt x="96" y="3664"/>
                  </a:lnTo>
                  <a:lnTo>
                    <a:pt x="96" y="3616"/>
                  </a:lnTo>
                  <a:lnTo>
                    <a:pt x="96" y="3568"/>
                  </a:lnTo>
                  <a:lnTo>
                    <a:pt x="96" y="3504"/>
                  </a:lnTo>
                  <a:lnTo>
                    <a:pt x="96" y="3456"/>
                  </a:lnTo>
                  <a:lnTo>
                    <a:pt x="96" y="3408"/>
                  </a:lnTo>
                  <a:lnTo>
                    <a:pt x="96" y="3360"/>
                  </a:lnTo>
                  <a:cubicBezTo>
                    <a:pt x="96" y="3334"/>
                    <a:pt x="118" y="3312"/>
                    <a:pt x="144" y="3312"/>
                  </a:cubicBezTo>
                  <a:lnTo>
                    <a:pt x="160" y="3312"/>
                  </a:lnTo>
                  <a:lnTo>
                    <a:pt x="112" y="3360"/>
                  </a:lnTo>
                  <a:lnTo>
                    <a:pt x="112" y="3296"/>
                  </a:lnTo>
                  <a:lnTo>
                    <a:pt x="112" y="3248"/>
                  </a:lnTo>
                  <a:lnTo>
                    <a:pt x="112" y="3200"/>
                  </a:lnTo>
                  <a:cubicBezTo>
                    <a:pt x="112" y="3174"/>
                    <a:pt x="134" y="3152"/>
                    <a:pt x="160" y="3152"/>
                  </a:cubicBezTo>
                  <a:cubicBezTo>
                    <a:pt x="187" y="3152"/>
                    <a:pt x="208" y="3174"/>
                    <a:pt x="208" y="3200"/>
                  </a:cubicBezTo>
                  <a:lnTo>
                    <a:pt x="208" y="3248"/>
                  </a:lnTo>
                  <a:cubicBezTo>
                    <a:pt x="208" y="3275"/>
                    <a:pt x="187" y="3296"/>
                    <a:pt x="160" y="3296"/>
                  </a:cubicBezTo>
                  <a:cubicBezTo>
                    <a:pt x="134" y="3296"/>
                    <a:pt x="112" y="3275"/>
                    <a:pt x="112" y="3248"/>
                  </a:cubicBezTo>
                  <a:lnTo>
                    <a:pt x="112" y="3200"/>
                  </a:lnTo>
                  <a:lnTo>
                    <a:pt x="112" y="3152"/>
                  </a:lnTo>
                  <a:lnTo>
                    <a:pt x="112" y="3088"/>
                  </a:lnTo>
                  <a:lnTo>
                    <a:pt x="112" y="3040"/>
                  </a:lnTo>
                  <a:lnTo>
                    <a:pt x="112" y="2992"/>
                  </a:lnTo>
                  <a:cubicBezTo>
                    <a:pt x="112" y="2966"/>
                    <a:pt x="134" y="2944"/>
                    <a:pt x="160" y="2944"/>
                  </a:cubicBezTo>
                  <a:cubicBezTo>
                    <a:pt x="187" y="2944"/>
                    <a:pt x="208" y="2966"/>
                    <a:pt x="208" y="2992"/>
                  </a:cubicBezTo>
                  <a:lnTo>
                    <a:pt x="208" y="3040"/>
                  </a:lnTo>
                  <a:lnTo>
                    <a:pt x="115" y="3025"/>
                  </a:lnTo>
                  <a:lnTo>
                    <a:pt x="131" y="2977"/>
                  </a:lnTo>
                  <a:lnTo>
                    <a:pt x="128" y="2992"/>
                  </a:lnTo>
                  <a:lnTo>
                    <a:pt x="128" y="2944"/>
                  </a:lnTo>
                  <a:lnTo>
                    <a:pt x="128" y="2880"/>
                  </a:lnTo>
                  <a:lnTo>
                    <a:pt x="128" y="2832"/>
                  </a:lnTo>
                  <a:lnTo>
                    <a:pt x="128" y="2784"/>
                  </a:lnTo>
                  <a:lnTo>
                    <a:pt x="128" y="2736"/>
                  </a:lnTo>
                  <a:lnTo>
                    <a:pt x="128" y="2688"/>
                  </a:lnTo>
                  <a:lnTo>
                    <a:pt x="128" y="2624"/>
                  </a:lnTo>
                  <a:lnTo>
                    <a:pt x="128" y="2576"/>
                  </a:lnTo>
                  <a:lnTo>
                    <a:pt x="128" y="2528"/>
                  </a:lnTo>
                  <a:lnTo>
                    <a:pt x="128" y="2480"/>
                  </a:lnTo>
                  <a:lnTo>
                    <a:pt x="128" y="2416"/>
                  </a:lnTo>
                  <a:lnTo>
                    <a:pt x="128" y="2368"/>
                  </a:lnTo>
                  <a:cubicBezTo>
                    <a:pt x="128" y="2342"/>
                    <a:pt x="150" y="2320"/>
                    <a:pt x="176" y="2320"/>
                  </a:cubicBezTo>
                  <a:lnTo>
                    <a:pt x="192" y="2320"/>
                  </a:lnTo>
                  <a:lnTo>
                    <a:pt x="144" y="2368"/>
                  </a:lnTo>
                  <a:lnTo>
                    <a:pt x="144" y="2320"/>
                  </a:lnTo>
                  <a:lnTo>
                    <a:pt x="144" y="2272"/>
                  </a:lnTo>
                  <a:lnTo>
                    <a:pt x="144" y="2208"/>
                  </a:lnTo>
                  <a:cubicBezTo>
                    <a:pt x="144" y="2182"/>
                    <a:pt x="166" y="2160"/>
                    <a:pt x="192" y="2160"/>
                  </a:cubicBezTo>
                  <a:cubicBezTo>
                    <a:pt x="219" y="2160"/>
                    <a:pt x="240" y="2182"/>
                    <a:pt x="240" y="2208"/>
                  </a:cubicBezTo>
                  <a:lnTo>
                    <a:pt x="240" y="2272"/>
                  </a:lnTo>
                  <a:cubicBezTo>
                    <a:pt x="240" y="2299"/>
                    <a:pt x="219" y="2320"/>
                    <a:pt x="192" y="2320"/>
                  </a:cubicBezTo>
                  <a:cubicBezTo>
                    <a:pt x="166" y="2320"/>
                    <a:pt x="144" y="2299"/>
                    <a:pt x="144" y="2272"/>
                  </a:cubicBezTo>
                  <a:lnTo>
                    <a:pt x="144" y="2208"/>
                  </a:lnTo>
                  <a:lnTo>
                    <a:pt x="144" y="2160"/>
                  </a:lnTo>
                  <a:lnTo>
                    <a:pt x="144" y="2112"/>
                  </a:lnTo>
                  <a:lnTo>
                    <a:pt x="144" y="2064"/>
                  </a:lnTo>
                  <a:cubicBezTo>
                    <a:pt x="144" y="2038"/>
                    <a:pt x="166" y="2016"/>
                    <a:pt x="192" y="2016"/>
                  </a:cubicBezTo>
                  <a:lnTo>
                    <a:pt x="208" y="2016"/>
                  </a:lnTo>
                  <a:cubicBezTo>
                    <a:pt x="235" y="2016"/>
                    <a:pt x="256" y="2038"/>
                    <a:pt x="256" y="2064"/>
                  </a:cubicBezTo>
                  <a:lnTo>
                    <a:pt x="256" y="2112"/>
                  </a:lnTo>
                  <a:cubicBezTo>
                    <a:pt x="256" y="2139"/>
                    <a:pt x="235" y="2160"/>
                    <a:pt x="208" y="2160"/>
                  </a:cubicBezTo>
                  <a:cubicBezTo>
                    <a:pt x="182" y="2160"/>
                    <a:pt x="160" y="2139"/>
                    <a:pt x="160" y="2112"/>
                  </a:cubicBezTo>
                  <a:lnTo>
                    <a:pt x="160" y="2064"/>
                  </a:lnTo>
                  <a:lnTo>
                    <a:pt x="160" y="2016"/>
                  </a:lnTo>
                  <a:lnTo>
                    <a:pt x="160" y="1952"/>
                  </a:lnTo>
                  <a:lnTo>
                    <a:pt x="160" y="1904"/>
                  </a:lnTo>
                  <a:cubicBezTo>
                    <a:pt x="160" y="1878"/>
                    <a:pt x="182" y="1856"/>
                    <a:pt x="208" y="1856"/>
                  </a:cubicBezTo>
                  <a:cubicBezTo>
                    <a:pt x="235" y="1856"/>
                    <a:pt x="256" y="1878"/>
                    <a:pt x="256" y="1904"/>
                  </a:cubicBezTo>
                  <a:lnTo>
                    <a:pt x="256" y="1952"/>
                  </a:lnTo>
                  <a:cubicBezTo>
                    <a:pt x="256" y="1979"/>
                    <a:pt x="235" y="2000"/>
                    <a:pt x="208" y="2000"/>
                  </a:cubicBezTo>
                  <a:cubicBezTo>
                    <a:pt x="182" y="2000"/>
                    <a:pt x="160" y="1979"/>
                    <a:pt x="160" y="1952"/>
                  </a:cubicBezTo>
                  <a:lnTo>
                    <a:pt x="160" y="1904"/>
                  </a:lnTo>
                  <a:lnTo>
                    <a:pt x="160" y="1856"/>
                  </a:lnTo>
                  <a:lnTo>
                    <a:pt x="160" y="1808"/>
                  </a:lnTo>
                  <a:lnTo>
                    <a:pt x="160" y="1744"/>
                  </a:lnTo>
                  <a:cubicBezTo>
                    <a:pt x="160" y="1718"/>
                    <a:pt x="182" y="1696"/>
                    <a:pt x="208" y="1696"/>
                  </a:cubicBezTo>
                  <a:lnTo>
                    <a:pt x="224" y="1696"/>
                  </a:lnTo>
                  <a:cubicBezTo>
                    <a:pt x="251" y="1696"/>
                    <a:pt x="272" y="1718"/>
                    <a:pt x="272" y="1744"/>
                  </a:cubicBezTo>
                  <a:lnTo>
                    <a:pt x="272" y="1808"/>
                  </a:lnTo>
                  <a:cubicBezTo>
                    <a:pt x="272" y="1835"/>
                    <a:pt x="251" y="1856"/>
                    <a:pt x="224" y="1856"/>
                  </a:cubicBezTo>
                  <a:cubicBezTo>
                    <a:pt x="198" y="1856"/>
                    <a:pt x="176" y="1835"/>
                    <a:pt x="176" y="1808"/>
                  </a:cubicBezTo>
                  <a:lnTo>
                    <a:pt x="176" y="1744"/>
                  </a:lnTo>
                  <a:lnTo>
                    <a:pt x="176" y="1696"/>
                  </a:lnTo>
                  <a:lnTo>
                    <a:pt x="176" y="1648"/>
                  </a:lnTo>
                  <a:lnTo>
                    <a:pt x="176" y="1600"/>
                  </a:lnTo>
                  <a:cubicBezTo>
                    <a:pt x="176" y="1574"/>
                    <a:pt x="198" y="1552"/>
                    <a:pt x="224" y="1552"/>
                  </a:cubicBezTo>
                  <a:cubicBezTo>
                    <a:pt x="251" y="1552"/>
                    <a:pt x="272" y="1574"/>
                    <a:pt x="272" y="1600"/>
                  </a:cubicBezTo>
                  <a:lnTo>
                    <a:pt x="272" y="1648"/>
                  </a:lnTo>
                  <a:cubicBezTo>
                    <a:pt x="272" y="1675"/>
                    <a:pt x="251" y="1696"/>
                    <a:pt x="224" y="1696"/>
                  </a:cubicBezTo>
                  <a:cubicBezTo>
                    <a:pt x="198" y="1696"/>
                    <a:pt x="176" y="1675"/>
                    <a:pt x="176" y="1648"/>
                  </a:cubicBezTo>
                  <a:lnTo>
                    <a:pt x="176" y="1600"/>
                  </a:lnTo>
                  <a:lnTo>
                    <a:pt x="176" y="1536"/>
                  </a:lnTo>
                  <a:lnTo>
                    <a:pt x="176" y="1488"/>
                  </a:lnTo>
                  <a:lnTo>
                    <a:pt x="176" y="1440"/>
                  </a:lnTo>
                  <a:lnTo>
                    <a:pt x="176" y="1392"/>
                  </a:lnTo>
                  <a:cubicBezTo>
                    <a:pt x="176" y="1366"/>
                    <a:pt x="198" y="1344"/>
                    <a:pt x="224" y="1344"/>
                  </a:cubicBezTo>
                  <a:lnTo>
                    <a:pt x="240" y="1344"/>
                  </a:lnTo>
                  <a:lnTo>
                    <a:pt x="192" y="1392"/>
                  </a:lnTo>
                  <a:lnTo>
                    <a:pt x="192" y="1344"/>
                  </a:lnTo>
                  <a:lnTo>
                    <a:pt x="192" y="1280"/>
                  </a:lnTo>
                  <a:lnTo>
                    <a:pt x="192" y="1232"/>
                  </a:lnTo>
                  <a:lnTo>
                    <a:pt x="192" y="1184"/>
                  </a:lnTo>
                  <a:lnTo>
                    <a:pt x="192" y="1136"/>
                  </a:lnTo>
                  <a:cubicBezTo>
                    <a:pt x="192" y="1110"/>
                    <a:pt x="214" y="1088"/>
                    <a:pt x="240" y="1088"/>
                  </a:cubicBezTo>
                  <a:lnTo>
                    <a:pt x="256" y="1088"/>
                  </a:lnTo>
                  <a:lnTo>
                    <a:pt x="208" y="1136"/>
                  </a:lnTo>
                  <a:lnTo>
                    <a:pt x="208" y="1072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928"/>
                  </a:lnTo>
                  <a:cubicBezTo>
                    <a:pt x="208" y="902"/>
                    <a:pt x="230" y="880"/>
                    <a:pt x="256" y="880"/>
                  </a:cubicBezTo>
                  <a:cubicBezTo>
                    <a:pt x="283" y="880"/>
                    <a:pt x="304" y="902"/>
                    <a:pt x="304" y="928"/>
                  </a:cubicBezTo>
                  <a:lnTo>
                    <a:pt x="304" y="976"/>
                  </a:lnTo>
                  <a:lnTo>
                    <a:pt x="256" y="928"/>
                  </a:lnTo>
                  <a:lnTo>
                    <a:pt x="272" y="928"/>
                  </a:lnTo>
                  <a:lnTo>
                    <a:pt x="224" y="976"/>
                  </a:lnTo>
                  <a:lnTo>
                    <a:pt x="224" y="928"/>
                  </a:lnTo>
                  <a:lnTo>
                    <a:pt x="224" y="864"/>
                  </a:lnTo>
                  <a:lnTo>
                    <a:pt x="224" y="816"/>
                  </a:lnTo>
                  <a:lnTo>
                    <a:pt x="224" y="768"/>
                  </a:lnTo>
                  <a:cubicBezTo>
                    <a:pt x="224" y="742"/>
                    <a:pt x="246" y="720"/>
                    <a:pt x="272" y="720"/>
                  </a:cubicBezTo>
                  <a:cubicBezTo>
                    <a:pt x="299" y="720"/>
                    <a:pt x="320" y="742"/>
                    <a:pt x="320" y="768"/>
                  </a:cubicBezTo>
                  <a:lnTo>
                    <a:pt x="320" y="816"/>
                  </a:lnTo>
                  <a:cubicBezTo>
                    <a:pt x="320" y="843"/>
                    <a:pt x="299" y="864"/>
                    <a:pt x="272" y="864"/>
                  </a:cubicBezTo>
                  <a:cubicBezTo>
                    <a:pt x="246" y="864"/>
                    <a:pt x="224" y="843"/>
                    <a:pt x="224" y="816"/>
                  </a:cubicBezTo>
                  <a:lnTo>
                    <a:pt x="224" y="768"/>
                  </a:lnTo>
                  <a:lnTo>
                    <a:pt x="224" y="720"/>
                  </a:lnTo>
                  <a:cubicBezTo>
                    <a:pt x="224" y="694"/>
                    <a:pt x="246" y="672"/>
                    <a:pt x="272" y="672"/>
                  </a:cubicBezTo>
                  <a:lnTo>
                    <a:pt x="288" y="672"/>
                  </a:lnTo>
                  <a:lnTo>
                    <a:pt x="240" y="720"/>
                  </a:lnTo>
                  <a:lnTo>
                    <a:pt x="240" y="656"/>
                  </a:lnTo>
                  <a:lnTo>
                    <a:pt x="240" y="608"/>
                  </a:lnTo>
                  <a:lnTo>
                    <a:pt x="240" y="560"/>
                  </a:lnTo>
                  <a:lnTo>
                    <a:pt x="240" y="512"/>
                  </a:lnTo>
                  <a:lnTo>
                    <a:pt x="240" y="464"/>
                  </a:lnTo>
                  <a:cubicBezTo>
                    <a:pt x="240" y="438"/>
                    <a:pt x="262" y="416"/>
                    <a:pt x="288" y="416"/>
                  </a:cubicBezTo>
                  <a:cubicBezTo>
                    <a:pt x="315" y="416"/>
                    <a:pt x="336" y="438"/>
                    <a:pt x="336" y="464"/>
                  </a:cubicBezTo>
                  <a:lnTo>
                    <a:pt x="336" y="512"/>
                  </a:lnTo>
                  <a:lnTo>
                    <a:pt x="288" y="464"/>
                  </a:lnTo>
                  <a:lnTo>
                    <a:pt x="304" y="464"/>
                  </a:lnTo>
                  <a:lnTo>
                    <a:pt x="256" y="512"/>
                  </a:lnTo>
                  <a:lnTo>
                    <a:pt x="256" y="464"/>
                  </a:lnTo>
                  <a:cubicBezTo>
                    <a:pt x="256" y="438"/>
                    <a:pt x="278" y="416"/>
                    <a:pt x="304" y="416"/>
                  </a:cubicBezTo>
                  <a:cubicBezTo>
                    <a:pt x="331" y="416"/>
                    <a:pt x="352" y="438"/>
                    <a:pt x="352" y="464"/>
                  </a:cubicBezTo>
                  <a:lnTo>
                    <a:pt x="352" y="512"/>
                  </a:lnTo>
                  <a:lnTo>
                    <a:pt x="304" y="464"/>
                  </a:lnTo>
                  <a:lnTo>
                    <a:pt x="320" y="464"/>
                  </a:lnTo>
                  <a:lnTo>
                    <a:pt x="272" y="512"/>
                  </a:lnTo>
                  <a:lnTo>
                    <a:pt x="272" y="464"/>
                  </a:lnTo>
                  <a:lnTo>
                    <a:pt x="272" y="400"/>
                  </a:lnTo>
                  <a:lnTo>
                    <a:pt x="272" y="352"/>
                  </a:lnTo>
                  <a:lnTo>
                    <a:pt x="272" y="304"/>
                  </a:lnTo>
                  <a:cubicBezTo>
                    <a:pt x="272" y="278"/>
                    <a:pt x="294" y="256"/>
                    <a:pt x="320" y="256"/>
                  </a:cubicBezTo>
                  <a:cubicBezTo>
                    <a:pt x="347" y="256"/>
                    <a:pt x="368" y="278"/>
                    <a:pt x="368" y="304"/>
                  </a:cubicBezTo>
                  <a:lnTo>
                    <a:pt x="368" y="352"/>
                  </a:lnTo>
                  <a:cubicBezTo>
                    <a:pt x="368" y="379"/>
                    <a:pt x="347" y="400"/>
                    <a:pt x="320" y="400"/>
                  </a:cubicBezTo>
                  <a:cubicBezTo>
                    <a:pt x="294" y="400"/>
                    <a:pt x="272" y="379"/>
                    <a:pt x="272" y="352"/>
                  </a:cubicBezTo>
                  <a:lnTo>
                    <a:pt x="272" y="304"/>
                  </a:lnTo>
                  <a:cubicBezTo>
                    <a:pt x="272" y="278"/>
                    <a:pt x="294" y="256"/>
                    <a:pt x="320" y="256"/>
                  </a:cubicBezTo>
                  <a:cubicBezTo>
                    <a:pt x="347" y="256"/>
                    <a:pt x="368" y="278"/>
                    <a:pt x="368" y="304"/>
                  </a:cubicBezTo>
                  <a:lnTo>
                    <a:pt x="368" y="352"/>
                  </a:lnTo>
                  <a:cubicBezTo>
                    <a:pt x="368" y="379"/>
                    <a:pt x="347" y="400"/>
                    <a:pt x="320" y="400"/>
                  </a:cubicBezTo>
                  <a:cubicBezTo>
                    <a:pt x="294" y="400"/>
                    <a:pt x="272" y="379"/>
                    <a:pt x="272" y="352"/>
                  </a:cubicBezTo>
                  <a:lnTo>
                    <a:pt x="272" y="304"/>
                  </a:lnTo>
                  <a:cubicBezTo>
                    <a:pt x="272" y="278"/>
                    <a:pt x="294" y="256"/>
                    <a:pt x="320" y="256"/>
                  </a:cubicBezTo>
                  <a:lnTo>
                    <a:pt x="336" y="256"/>
                  </a:lnTo>
                  <a:cubicBezTo>
                    <a:pt x="363" y="256"/>
                    <a:pt x="384" y="278"/>
                    <a:pt x="384" y="304"/>
                  </a:cubicBezTo>
                  <a:lnTo>
                    <a:pt x="384" y="352"/>
                  </a:lnTo>
                  <a:cubicBezTo>
                    <a:pt x="384" y="379"/>
                    <a:pt x="363" y="400"/>
                    <a:pt x="336" y="400"/>
                  </a:cubicBezTo>
                  <a:cubicBezTo>
                    <a:pt x="310" y="400"/>
                    <a:pt x="288" y="379"/>
                    <a:pt x="288" y="352"/>
                  </a:cubicBezTo>
                  <a:lnTo>
                    <a:pt x="288" y="304"/>
                  </a:lnTo>
                  <a:cubicBezTo>
                    <a:pt x="288" y="278"/>
                    <a:pt x="310" y="256"/>
                    <a:pt x="336" y="256"/>
                  </a:cubicBezTo>
                  <a:cubicBezTo>
                    <a:pt x="363" y="256"/>
                    <a:pt x="384" y="278"/>
                    <a:pt x="384" y="304"/>
                  </a:cubicBezTo>
                  <a:lnTo>
                    <a:pt x="384" y="352"/>
                  </a:lnTo>
                  <a:cubicBezTo>
                    <a:pt x="384" y="379"/>
                    <a:pt x="363" y="400"/>
                    <a:pt x="336" y="400"/>
                  </a:cubicBezTo>
                  <a:cubicBezTo>
                    <a:pt x="310" y="400"/>
                    <a:pt x="288" y="379"/>
                    <a:pt x="288" y="352"/>
                  </a:cubicBezTo>
                  <a:lnTo>
                    <a:pt x="288" y="304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288" y="144"/>
                  </a:lnTo>
                  <a:cubicBezTo>
                    <a:pt x="288" y="118"/>
                    <a:pt x="310" y="96"/>
                    <a:pt x="336" y="96"/>
                  </a:cubicBezTo>
                  <a:cubicBezTo>
                    <a:pt x="363" y="96"/>
                    <a:pt x="384" y="118"/>
                    <a:pt x="384" y="144"/>
                  </a:cubicBezTo>
                  <a:lnTo>
                    <a:pt x="384" y="192"/>
                  </a:lnTo>
                  <a:lnTo>
                    <a:pt x="336" y="144"/>
                  </a:lnTo>
                  <a:lnTo>
                    <a:pt x="352" y="144"/>
                  </a:lnTo>
                  <a:lnTo>
                    <a:pt x="304" y="192"/>
                  </a:lnTo>
                  <a:lnTo>
                    <a:pt x="304" y="144"/>
                  </a:lnTo>
                  <a:cubicBezTo>
                    <a:pt x="304" y="118"/>
                    <a:pt x="326" y="96"/>
                    <a:pt x="352" y="96"/>
                  </a:cubicBezTo>
                  <a:cubicBezTo>
                    <a:pt x="379" y="96"/>
                    <a:pt x="400" y="118"/>
                    <a:pt x="400" y="144"/>
                  </a:cubicBezTo>
                  <a:lnTo>
                    <a:pt x="400" y="192"/>
                  </a:lnTo>
                  <a:cubicBezTo>
                    <a:pt x="400" y="219"/>
                    <a:pt x="379" y="240"/>
                    <a:pt x="352" y="240"/>
                  </a:cubicBezTo>
                  <a:cubicBezTo>
                    <a:pt x="326" y="240"/>
                    <a:pt x="304" y="219"/>
                    <a:pt x="304" y="192"/>
                  </a:cubicBezTo>
                  <a:lnTo>
                    <a:pt x="304" y="144"/>
                  </a:lnTo>
                  <a:cubicBezTo>
                    <a:pt x="304" y="118"/>
                    <a:pt x="326" y="96"/>
                    <a:pt x="352" y="96"/>
                  </a:cubicBezTo>
                  <a:cubicBezTo>
                    <a:pt x="379" y="96"/>
                    <a:pt x="400" y="118"/>
                    <a:pt x="400" y="144"/>
                  </a:cubicBezTo>
                  <a:lnTo>
                    <a:pt x="400" y="192"/>
                  </a:lnTo>
                  <a:cubicBezTo>
                    <a:pt x="400" y="219"/>
                    <a:pt x="379" y="240"/>
                    <a:pt x="352" y="240"/>
                  </a:cubicBezTo>
                  <a:cubicBezTo>
                    <a:pt x="326" y="240"/>
                    <a:pt x="304" y="219"/>
                    <a:pt x="304" y="192"/>
                  </a:cubicBezTo>
                  <a:lnTo>
                    <a:pt x="304" y="144"/>
                  </a:lnTo>
                  <a:lnTo>
                    <a:pt x="304" y="96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lnTo>
                    <a:pt x="368" y="0"/>
                  </a:lnTo>
                  <a:lnTo>
                    <a:pt x="384" y="0"/>
                  </a:lnTo>
                  <a:lnTo>
                    <a:pt x="400" y="0"/>
                  </a:lnTo>
                  <a:lnTo>
                    <a:pt x="416" y="0"/>
                  </a:lnTo>
                  <a:lnTo>
                    <a:pt x="432" y="0"/>
                  </a:lnTo>
                  <a:lnTo>
                    <a:pt x="448" y="0"/>
                  </a:lnTo>
                  <a:lnTo>
                    <a:pt x="464" y="0"/>
                  </a:lnTo>
                  <a:lnTo>
                    <a:pt x="480" y="0"/>
                  </a:lnTo>
                  <a:cubicBezTo>
                    <a:pt x="507" y="0"/>
                    <a:pt x="528" y="22"/>
                    <a:pt x="528" y="48"/>
                  </a:cubicBezTo>
                  <a:cubicBezTo>
                    <a:pt x="528" y="75"/>
                    <a:pt x="507" y="96"/>
                    <a:pt x="480" y="96"/>
                  </a:cubicBezTo>
                  <a:lnTo>
                    <a:pt x="464" y="96"/>
                  </a:lnTo>
                  <a:lnTo>
                    <a:pt x="448" y="96"/>
                  </a:lnTo>
                  <a:lnTo>
                    <a:pt x="432" y="96"/>
                  </a:lnTo>
                  <a:lnTo>
                    <a:pt x="416" y="96"/>
                  </a:lnTo>
                  <a:lnTo>
                    <a:pt x="400" y="96"/>
                  </a:lnTo>
                  <a:lnTo>
                    <a:pt x="384" y="96"/>
                  </a:lnTo>
                  <a:lnTo>
                    <a:pt x="368" y="96"/>
                  </a:lnTo>
                  <a:lnTo>
                    <a:pt x="352" y="96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400" y="144"/>
                  </a:lnTo>
                  <a:lnTo>
                    <a:pt x="400" y="192"/>
                  </a:lnTo>
                  <a:lnTo>
                    <a:pt x="304" y="192"/>
                  </a:lnTo>
                  <a:lnTo>
                    <a:pt x="304" y="144"/>
                  </a:lnTo>
                  <a:lnTo>
                    <a:pt x="400" y="144"/>
                  </a:lnTo>
                  <a:lnTo>
                    <a:pt x="400" y="192"/>
                  </a:lnTo>
                  <a:lnTo>
                    <a:pt x="304" y="192"/>
                  </a:lnTo>
                  <a:lnTo>
                    <a:pt x="304" y="144"/>
                  </a:lnTo>
                  <a:lnTo>
                    <a:pt x="400" y="144"/>
                  </a:lnTo>
                  <a:lnTo>
                    <a:pt x="400" y="192"/>
                  </a:lnTo>
                  <a:cubicBezTo>
                    <a:pt x="400" y="219"/>
                    <a:pt x="379" y="240"/>
                    <a:pt x="352" y="240"/>
                  </a:cubicBezTo>
                  <a:lnTo>
                    <a:pt x="336" y="240"/>
                  </a:lnTo>
                  <a:cubicBezTo>
                    <a:pt x="310" y="240"/>
                    <a:pt x="288" y="219"/>
                    <a:pt x="288" y="192"/>
                  </a:cubicBezTo>
                  <a:lnTo>
                    <a:pt x="288" y="144"/>
                  </a:lnTo>
                  <a:lnTo>
                    <a:pt x="384" y="144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288" y="352"/>
                  </a:lnTo>
                  <a:lnTo>
                    <a:pt x="288" y="304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288" y="352"/>
                  </a:lnTo>
                  <a:lnTo>
                    <a:pt x="288" y="304"/>
                  </a:lnTo>
                  <a:lnTo>
                    <a:pt x="336" y="352"/>
                  </a:lnTo>
                  <a:lnTo>
                    <a:pt x="320" y="352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272" y="352"/>
                  </a:lnTo>
                  <a:lnTo>
                    <a:pt x="272" y="304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272" y="352"/>
                  </a:lnTo>
                  <a:lnTo>
                    <a:pt x="272" y="304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368" y="464"/>
                  </a:lnTo>
                  <a:lnTo>
                    <a:pt x="368" y="512"/>
                  </a:lnTo>
                  <a:cubicBezTo>
                    <a:pt x="368" y="539"/>
                    <a:pt x="347" y="560"/>
                    <a:pt x="320" y="560"/>
                  </a:cubicBezTo>
                  <a:lnTo>
                    <a:pt x="304" y="560"/>
                  </a:lnTo>
                  <a:cubicBezTo>
                    <a:pt x="278" y="560"/>
                    <a:pt x="256" y="539"/>
                    <a:pt x="256" y="512"/>
                  </a:cubicBezTo>
                  <a:lnTo>
                    <a:pt x="256" y="464"/>
                  </a:lnTo>
                  <a:lnTo>
                    <a:pt x="352" y="464"/>
                  </a:lnTo>
                  <a:lnTo>
                    <a:pt x="352" y="512"/>
                  </a:lnTo>
                  <a:cubicBezTo>
                    <a:pt x="352" y="539"/>
                    <a:pt x="331" y="560"/>
                    <a:pt x="304" y="560"/>
                  </a:cubicBezTo>
                  <a:lnTo>
                    <a:pt x="288" y="560"/>
                  </a:lnTo>
                  <a:cubicBezTo>
                    <a:pt x="262" y="560"/>
                    <a:pt x="240" y="539"/>
                    <a:pt x="240" y="512"/>
                  </a:cubicBezTo>
                  <a:lnTo>
                    <a:pt x="240" y="464"/>
                  </a:lnTo>
                  <a:lnTo>
                    <a:pt x="336" y="464"/>
                  </a:lnTo>
                  <a:lnTo>
                    <a:pt x="336" y="512"/>
                  </a:lnTo>
                  <a:lnTo>
                    <a:pt x="336" y="560"/>
                  </a:lnTo>
                  <a:lnTo>
                    <a:pt x="336" y="608"/>
                  </a:lnTo>
                  <a:lnTo>
                    <a:pt x="336" y="656"/>
                  </a:lnTo>
                  <a:lnTo>
                    <a:pt x="336" y="720"/>
                  </a:lnTo>
                  <a:cubicBezTo>
                    <a:pt x="336" y="747"/>
                    <a:pt x="315" y="768"/>
                    <a:pt x="288" y="768"/>
                  </a:cubicBezTo>
                  <a:lnTo>
                    <a:pt x="272" y="768"/>
                  </a:lnTo>
                  <a:lnTo>
                    <a:pt x="320" y="720"/>
                  </a:lnTo>
                  <a:lnTo>
                    <a:pt x="320" y="768"/>
                  </a:lnTo>
                  <a:lnTo>
                    <a:pt x="320" y="816"/>
                  </a:lnTo>
                  <a:lnTo>
                    <a:pt x="224" y="816"/>
                  </a:lnTo>
                  <a:lnTo>
                    <a:pt x="224" y="768"/>
                  </a:lnTo>
                  <a:lnTo>
                    <a:pt x="320" y="768"/>
                  </a:lnTo>
                  <a:lnTo>
                    <a:pt x="320" y="816"/>
                  </a:lnTo>
                  <a:lnTo>
                    <a:pt x="320" y="864"/>
                  </a:lnTo>
                  <a:lnTo>
                    <a:pt x="320" y="928"/>
                  </a:lnTo>
                  <a:lnTo>
                    <a:pt x="320" y="976"/>
                  </a:lnTo>
                  <a:cubicBezTo>
                    <a:pt x="320" y="1003"/>
                    <a:pt x="299" y="1024"/>
                    <a:pt x="272" y="1024"/>
                  </a:cubicBezTo>
                  <a:lnTo>
                    <a:pt x="256" y="1024"/>
                  </a:lnTo>
                  <a:cubicBezTo>
                    <a:pt x="230" y="1024"/>
                    <a:pt x="208" y="1003"/>
                    <a:pt x="208" y="976"/>
                  </a:cubicBezTo>
                  <a:lnTo>
                    <a:pt x="208" y="928"/>
                  </a:lnTo>
                  <a:lnTo>
                    <a:pt x="304" y="928"/>
                  </a:lnTo>
                  <a:lnTo>
                    <a:pt x="304" y="976"/>
                  </a:lnTo>
                  <a:lnTo>
                    <a:pt x="304" y="1024"/>
                  </a:lnTo>
                  <a:lnTo>
                    <a:pt x="304" y="1072"/>
                  </a:lnTo>
                  <a:lnTo>
                    <a:pt x="304" y="1136"/>
                  </a:lnTo>
                  <a:cubicBezTo>
                    <a:pt x="304" y="1163"/>
                    <a:pt x="283" y="1184"/>
                    <a:pt x="256" y="1184"/>
                  </a:cubicBezTo>
                  <a:lnTo>
                    <a:pt x="240" y="1184"/>
                  </a:lnTo>
                  <a:lnTo>
                    <a:pt x="288" y="1136"/>
                  </a:lnTo>
                  <a:lnTo>
                    <a:pt x="288" y="1184"/>
                  </a:lnTo>
                  <a:lnTo>
                    <a:pt x="288" y="1232"/>
                  </a:lnTo>
                  <a:lnTo>
                    <a:pt x="288" y="1280"/>
                  </a:lnTo>
                  <a:lnTo>
                    <a:pt x="288" y="1344"/>
                  </a:lnTo>
                  <a:lnTo>
                    <a:pt x="288" y="1392"/>
                  </a:lnTo>
                  <a:cubicBezTo>
                    <a:pt x="288" y="1419"/>
                    <a:pt x="267" y="1440"/>
                    <a:pt x="240" y="1440"/>
                  </a:cubicBezTo>
                  <a:lnTo>
                    <a:pt x="224" y="1440"/>
                  </a:lnTo>
                  <a:lnTo>
                    <a:pt x="272" y="1392"/>
                  </a:lnTo>
                  <a:lnTo>
                    <a:pt x="272" y="1440"/>
                  </a:lnTo>
                  <a:lnTo>
                    <a:pt x="272" y="1488"/>
                  </a:lnTo>
                  <a:lnTo>
                    <a:pt x="272" y="1536"/>
                  </a:lnTo>
                  <a:lnTo>
                    <a:pt x="272" y="1600"/>
                  </a:lnTo>
                  <a:lnTo>
                    <a:pt x="272" y="1648"/>
                  </a:lnTo>
                  <a:lnTo>
                    <a:pt x="176" y="1648"/>
                  </a:lnTo>
                  <a:lnTo>
                    <a:pt x="176" y="1600"/>
                  </a:lnTo>
                  <a:lnTo>
                    <a:pt x="272" y="1600"/>
                  </a:lnTo>
                  <a:lnTo>
                    <a:pt x="272" y="1648"/>
                  </a:lnTo>
                  <a:lnTo>
                    <a:pt x="272" y="1696"/>
                  </a:lnTo>
                  <a:lnTo>
                    <a:pt x="272" y="1744"/>
                  </a:lnTo>
                  <a:lnTo>
                    <a:pt x="272" y="1808"/>
                  </a:lnTo>
                  <a:lnTo>
                    <a:pt x="176" y="1808"/>
                  </a:lnTo>
                  <a:lnTo>
                    <a:pt x="176" y="1744"/>
                  </a:lnTo>
                  <a:lnTo>
                    <a:pt x="224" y="1792"/>
                  </a:lnTo>
                  <a:lnTo>
                    <a:pt x="208" y="1792"/>
                  </a:lnTo>
                  <a:lnTo>
                    <a:pt x="256" y="1744"/>
                  </a:lnTo>
                  <a:lnTo>
                    <a:pt x="256" y="1808"/>
                  </a:lnTo>
                  <a:lnTo>
                    <a:pt x="256" y="1856"/>
                  </a:lnTo>
                  <a:lnTo>
                    <a:pt x="256" y="1904"/>
                  </a:lnTo>
                  <a:lnTo>
                    <a:pt x="256" y="1952"/>
                  </a:lnTo>
                  <a:lnTo>
                    <a:pt x="160" y="1952"/>
                  </a:lnTo>
                  <a:lnTo>
                    <a:pt x="160" y="1904"/>
                  </a:lnTo>
                  <a:lnTo>
                    <a:pt x="256" y="1904"/>
                  </a:lnTo>
                  <a:lnTo>
                    <a:pt x="256" y="1952"/>
                  </a:lnTo>
                  <a:lnTo>
                    <a:pt x="256" y="2016"/>
                  </a:lnTo>
                  <a:lnTo>
                    <a:pt x="256" y="2064"/>
                  </a:lnTo>
                  <a:lnTo>
                    <a:pt x="256" y="2112"/>
                  </a:lnTo>
                  <a:lnTo>
                    <a:pt x="160" y="2112"/>
                  </a:lnTo>
                  <a:lnTo>
                    <a:pt x="160" y="2064"/>
                  </a:lnTo>
                  <a:lnTo>
                    <a:pt x="208" y="2112"/>
                  </a:lnTo>
                  <a:lnTo>
                    <a:pt x="192" y="2112"/>
                  </a:lnTo>
                  <a:lnTo>
                    <a:pt x="240" y="2064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240" y="2208"/>
                  </a:lnTo>
                  <a:lnTo>
                    <a:pt x="240" y="2272"/>
                  </a:lnTo>
                  <a:lnTo>
                    <a:pt x="144" y="2272"/>
                  </a:lnTo>
                  <a:lnTo>
                    <a:pt x="144" y="2208"/>
                  </a:lnTo>
                  <a:lnTo>
                    <a:pt x="240" y="2208"/>
                  </a:lnTo>
                  <a:lnTo>
                    <a:pt x="240" y="2272"/>
                  </a:lnTo>
                  <a:lnTo>
                    <a:pt x="240" y="2320"/>
                  </a:lnTo>
                  <a:lnTo>
                    <a:pt x="240" y="2368"/>
                  </a:lnTo>
                  <a:cubicBezTo>
                    <a:pt x="240" y="2395"/>
                    <a:pt x="219" y="2416"/>
                    <a:pt x="192" y="2416"/>
                  </a:cubicBezTo>
                  <a:lnTo>
                    <a:pt x="176" y="2416"/>
                  </a:lnTo>
                  <a:lnTo>
                    <a:pt x="224" y="2368"/>
                  </a:lnTo>
                  <a:lnTo>
                    <a:pt x="224" y="2416"/>
                  </a:lnTo>
                  <a:lnTo>
                    <a:pt x="224" y="2480"/>
                  </a:lnTo>
                  <a:lnTo>
                    <a:pt x="224" y="2528"/>
                  </a:lnTo>
                  <a:lnTo>
                    <a:pt x="224" y="2576"/>
                  </a:lnTo>
                  <a:lnTo>
                    <a:pt x="224" y="2624"/>
                  </a:lnTo>
                  <a:lnTo>
                    <a:pt x="224" y="2688"/>
                  </a:lnTo>
                  <a:lnTo>
                    <a:pt x="224" y="2736"/>
                  </a:lnTo>
                  <a:lnTo>
                    <a:pt x="224" y="2784"/>
                  </a:lnTo>
                  <a:lnTo>
                    <a:pt x="224" y="2832"/>
                  </a:lnTo>
                  <a:lnTo>
                    <a:pt x="224" y="2880"/>
                  </a:lnTo>
                  <a:lnTo>
                    <a:pt x="224" y="2944"/>
                  </a:lnTo>
                  <a:lnTo>
                    <a:pt x="224" y="2992"/>
                  </a:lnTo>
                  <a:cubicBezTo>
                    <a:pt x="224" y="2998"/>
                    <a:pt x="224" y="3003"/>
                    <a:pt x="222" y="3008"/>
                  </a:cubicBezTo>
                  <a:lnTo>
                    <a:pt x="206" y="3056"/>
                  </a:lnTo>
                  <a:cubicBezTo>
                    <a:pt x="199" y="3078"/>
                    <a:pt x="176" y="3092"/>
                    <a:pt x="153" y="3088"/>
                  </a:cubicBezTo>
                  <a:cubicBezTo>
                    <a:pt x="130" y="3084"/>
                    <a:pt x="112" y="3064"/>
                    <a:pt x="112" y="3040"/>
                  </a:cubicBezTo>
                  <a:lnTo>
                    <a:pt x="112" y="2992"/>
                  </a:lnTo>
                  <a:lnTo>
                    <a:pt x="208" y="2992"/>
                  </a:lnTo>
                  <a:lnTo>
                    <a:pt x="208" y="3040"/>
                  </a:lnTo>
                  <a:lnTo>
                    <a:pt x="208" y="3088"/>
                  </a:lnTo>
                  <a:lnTo>
                    <a:pt x="208" y="3152"/>
                  </a:lnTo>
                  <a:lnTo>
                    <a:pt x="208" y="3200"/>
                  </a:lnTo>
                  <a:lnTo>
                    <a:pt x="208" y="3248"/>
                  </a:lnTo>
                  <a:lnTo>
                    <a:pt x="112" y="3248"/>
                  </a:lnTo>
                  <a:lnTo>
                    <a:pt x="112" y="3200"/>
                  </a:lnTo>
                  <a:lnTo>
                    <a:pt x="208" y="3200"/>
                  </a:lnTo>
                  <a:lnTo>
                    <a:pt x="208" y="3248"/>
                  </a:lnTo>
                  <a:lnTo>
                    <a:pt x="208" y="3296"/>
                  </a:lnTo>
                  <a:lnTo>
                    <a:pt x="208" y="3360"/>
                  </a:lnTo>
                  <a:cubicBezTo>
                    <a:pt x="208" y="3387"/>
                    <a:pt x="187" y="3408"/>
                    <a:pt x="160" y="3408"/>
                  </a:cubicBezTo>
                  <a:lnTo>
                    <a:pt x="144" y="3408"/>
                  </a:lnTo>
                  <a:lnTo>
                    <a:pt x="192" y="3360"/>
                  </a:lnTo>
                  <a:lnTo>
                    <a:pt x="192" y="3408"/>
                  </a:lnTo>
                  <a:lnTo>
                    <a:pt x="192" y="3456"/>
                  </a:lnTo>
                  <a:lnTo>
                    <a:pt x="192" y="3504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64"/>
                  </a:lnTo>
                  <a:lnTo>
                    <a:pt x="192" y="3712"/>
                  </a:lnTo>
                  <a:lnTo>
                    <a:pt x="96" y="3712"/>
                  </a:lnTo>
                  <a:lnTo>
                    <a:pt x="96" y="3664"/>
                  </a:lnTo>
                  <a:lnTo>
                    <a:pt x="144" y="3712"/>
                  </a:lnTo>
                  <a:lnTo>
                    <a:pt x="128" y="3712"/>
                  </a:lnTo>
                  <a:lnTo>
                    <a:pt x="176" y="3664"/>
                  </a:lnTo>
                  <a:lnTo>
                    <a:pt x="176" y="3712"/>
                  </a:lnTo>
                  <a:lnTo>
                    <a:pt x="176" y="3760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68"/>
                  </a:lnTo>
                  <a:cubicBezTo>
                    <a:pt x="176" y="3995"/>
                    <a:pt x="155" y="4016"/>
                    <a:pt x="128" y="4016"/>
                  </a:cubicBezTo>
                  <a:lnTo>
                    <a:pt x="112" y="4016"/>
                  </a:lnTo>
                  <a:lnTo>
                    <a:pt x="160" y="3968"/>
                  </a:lnTo>
                  <a:lnTo>
                    <a:pt x="160" y="4032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76"/>
                  </a:lnTo>
                  <a:lnTo>
                    <a:pt x="64" y="4176"/>
                  </a:lnTo>
                  <a:lnTo>
                    <a:pt x="64" y="4128"/>
                  </a:lnTo>
                  <a:lnTo>
                    <a:pt x="160" y="4128"/>
                  </a:lnTo>
                  <a:lnTo>
                    <a:pt x="160" y="4176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384"/>
                  </a:lnTo>
                  <a:lnTo>
                    <a:pt x="160" y="4432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592"/>
                  </a:lnTo>
                  <a:cubicBezTo>
                    <a:pt x="160" y="4598"/>
                    <a:pt x="160" y="4603"/>
                    <a:pt x="158" y="4608"/>
                  </a:cubicBezTo>
                  <a:lnTo>
                    <a:pt x="142" y="4656"/>
                  </a:lnTo>
                  <a:lnTo>
                    <a:pt x="144" y="4640"/>
                  </a:lnTo>
                  <a:lnTo>
                    <a:pt x="144" y="4704"/>
                  </a:lnTo>
                  <a:lnTo>
                    <a:pt x="144" y="4752"/>
                  </a:lnTo>
                  <a:lnTo>
                    <a:pt x="144" y="4800"/>
                  </a:lnTo>
                  <a:lnTo>
                    <a:pt x="144" y="4848"/>
                  </a:lnTo>
                  <a:lnTo>
                    <a:pt x="144" y="4912"/>
                  </a:lnTo>
                  <a:lnTo>
                    <a:pt x="144" y="4960"/>
                  </a:lnTo>
                  <a:lnTo>
                    <a:pt x="144" y="5008"/>
                  </a:lnTo>
                  <a:lnTo>
                    <a:pt x="144" y="5056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16"/>
                  </a:lnTo>
                  <a:lnTo>
                    <a:pt x="144" y="5264"/>
                  </a:lnTo>
                  <a:lnTo>
                    <a:pt x="144" y="5312"/>
                  </a:lnTo>
                  <a:cubicBezTo>
                    <a:pt x="144" y="5316"/>
                    <a:pt x="144" y="5320"/>
                    <a:pt x="143" y="5324"/>
                  </a:cubicBezTo>
                  <a:lnTo>
                    <a:pt x="127" y="5388"/>
                  </a:lnTo>
                  <a:lnTo>
                    <a:pt x="128" y="5376"/>
                  </a:lnTo>
                  <a:lnTo>
                    <a:pt x="128" y="5424"/>
                  </a:lnTo>
                  <a:lnTo>
                    <a:pt x="128" y="5472"/>
                  </a:lnTo>
                  <a:lnTo>
                    <a:pt x="128" y="5520"/>
                  </a:lnTo>
                  <a:lnTo>
                    <a:pt x="128" y="5584"/>
                  </a:lnTo>
                  <a:lnTo>
                    <a:pt x="128" y="5632"/>
                  </a:lnTo>
                  <a:lnTo>
                    <a:pt x="128" y="5680"/>
                  </a:lnTo>
                  <a:lnTo>
                    <a:pt x="128" y="5728"/>
                  </a:lnTo>
                  <a:lnTo>
                    <a:pt x="128" y="5792"/>
                  </a:lnTo>
                  <a:lnTo>
                    <a:pt x="128" y="5840"/>
                  </a:lnTo>
                  <a:cubicBezTo>
                    <a:pt x="128" y="5867"/>
                    <a:pt x="107" y="5888"/>
                    <a:pt x="80" y="5888"/>
                  </a:cubicBezTo>
                  <a:lnTo>
                    <a:pt x="64" y="5888"/>
                  </a:lnTo>
                  <a:lnTo>
                    <a:pt x="112" y="5840"/>
                  </a:lnTo>
                  <a:lnTo>
                    <a:pt x="112" y="5888"/>
                  </a:lnTo>
                  <a:lnTo>
                    <a:pt x="112" y="5936"/>
                  </a:lnTo>
                  <a:lnTo>
                    <a:pt x="112" y="5984"/>
                  </a:lnTo>
                  <a:lnTo>
                    <a:pt x="112" y="6048"/>
                  </a:lnTo>
                  <a:lnTo>
                    <a:pt x="112" y="6096"/>
                  </a:lnTo>
                  <a:lnTo>
                    <a:pt x="112" y="6144"/>
                  </a:lnTo>
                  <a:lnTo>
                    <a:pt x="112" y="6192"/>
                  </a:lnTo>
                  <a:lnTo>
                    <a:pt x="112" y="6256"/>
                  </a:lnTo>
                  <a:lnTo>
                    <a:pt x="112" y="6304"/>
                  </a:lnTo>
                  <a:lnTo>
                    <a:pt x="112" y="6352"/>
                  </a:lnTo>
                  <a:lnTo>
                    <a:pt x="112" y="6400"/>
                  </a:lnTo>
                  <a:lnTo>
                    <a:pt x="112" y="6512"/>
                  </a:lnTo>
                  <a:lnTo>
                    <a:pt x="112" y="6560"/>
                  </a:lnTo>
                  <a:lnTo>
                    <a:pt x="112" y="6608"/>
                  </a:lnTo>
                  <a:cubicBezTo>
                    <a:pt x="112" y="6614"/>
                    <a:pt x="112" y="6619"/>
                    <a:pt x="110" y="6624"/>
                  </a:cubicBezTo>
                  <a:lnTo>
                    <a:pt x="94" y="6672"/>
                  </a:lnTo>
                  <a:lnTo>
                    <a:pt x="96" y="6656"/>
                  </a:lnTo>
                  <a:lnTo>
                    <a:pt x="96" y="6720"/>
                  </a:lnTo>
                  <a:lnTo>
                    <a:pt x="96" y="6768"/>
                  </a:lnTo>
                  <a:lnTo>
                    <a:pt x="96" y="6816"/>
                  </a:lnTo>
                  <a:lnTo>
                    <a:pt x="96" y="6928"/>
                  </a:lnTo>
                  <a:lnTo>
                    <a:pt x="96" y="6976"/>
                  </a:lnTo>
                  <a:lnTo>
                    <a:pt x="96" y="7072"/>
                  </a:lnTo>
                  <a:lnTo>
                    <a:pt x="96" y="7184"/>
                  </a:lnTo>
                  <a:lnTo>
                    <a:pt x="96" y="7232"/>
                  </a:lnTo>
                  <a:lnTo>
                    <a:pt x="96" y="7344"/>
                  </a:lnTo>
                  <a:lnTo>
                    <a:pt x="96" y="7392"/>
                  </a:lnTo>
                  <a:cubicBezTo>
                    <a:pt x="96" y="7419"/>
                    <a:pt x="75" y="7440"/>
                    <a:pt x="48" y="7440"/>
                  </a:cubicBezTo>
                  <a:cubicBezTo>
                    <a:pt x="22" y="7440"/>
                    <a:pt x="0" y="7419"/>
                    <a:pt x="0" y="739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4" name="Freeform 76"/>
            <p:cNvSpPr>
              <a:spLocks/>
            </p:cNvSpPr>
            <p:nvPr/>
          </p:nvSpPr>
          <p:spPr bwMode="auto">
            <a:xfrm>
              <a:off x="4174967" y="3961511"/>
              <a:ext cx="18608" cy="1504325"/>
            </a:xfrm>
            <a:custGeom>
              <a:avLst/>
              <a:gdLst>
                <a:gd name="T0" fmla="*/ 56 w 160"/>
                <a:gd name="T1" fmla="*/ 56 h 8112"/>
                <a:gd name="T2" fmla="*/ 56 w 160"/>
                <a:gd name="T3" fmla="*/ 120 h 8112"/>
                <a:gd name="T4" fmla="*/ 56 w 160"/>
                <a:gd name="T5" fmla="*/ 184 h 8112"/>
                <a:gd name="T6" fmla="*/ 64 w 160"/>
                <a:gd name="T7" fmla="*/ 224 h 8112"/>
                <a:gd name="T8" fmla="*/ 48 w 160"/>
                <a:gd name="T9" fmla="*/ 232 h 8112"/>
                <a:gd name="T10" fmla="*/ 56 w 160"/>
                <a:gd name="T11" fmla="*/ 272 h 8112"/>
                <a:gd name="T12" fmla="*/ 89 w 160"/>
                <a:gd name="T13" fmla="*/ 319 h 8112"/>
                <a:gd name="T14" fmla="*/ 104 w 160"/>
                <a:gd name="T15" fmla="*/ 368 h 8112"/>
                <a:gd name="T16" fmla="*/ 112 w 160"/>
                <a:gd name="T17" fmla="*/ 416 h 8112"/>
                <a:gd name="T18" fmla="*/ 120 w 160"/>
                <a:gd name="T19" fmla="*/ 456 h 8112"/>
                <a:gd name="T20" fmla="*/ 120 w 160"/>
                <a:gd name="T21" fmla="*/ 744 h 8112"/>
                <a:gd name="T22" fmla="*/ 120 w 160"/>
                <a:gd name="T23" fmla="*/ 1104 h 8112"/>
                <a:gd name="T24" fmla="*/ 128 w 160"/>
                <a:gd name="T25" fmla="*/ 1784 h 8112"/>
                <a:gd name="T26" fmla="*/ 128 w 160"/>
                <a:gd name="T27" fmla="*/ 2456 h 8112"/>
                <a:gd name="T28" fmla="*/ 128 w 160"/>
                <a:gd name="T29" fmla="*/ 3152 h 8112"/>
                <a:gd name="T30" fmla="*/ 128 w 160"/>
                <a:gd name="T31" fmla="*/ 3741 h 8112"/>
                <a:gd name="T32" fmla="*/ 136 w 160"/>
                <a:gd name="T33" fmla="*/ 4184 h 8112"/>
                <a:gd name="T34" fmla="*/ 136 w 160"/>
                <a:gd name="T35" fmla="*/ 4728 h 8112"/>
                <a:gd name="T36" fmla="*/ 136 w 160"/>
                <a:gd name="T37" fmla="*/ 5216 h 8112"/>
                <a:gd name="T38" fmla="*/ 144 w 160"/>
                <a:gd name="T39" fmla="*/ 5629 h 8112"/>
                <a:gd name="T40" fmla="*/ 144 w 160"/>
                <a:gd name="T41" fmla="*/ 6024 h 8112"/>
                <a:gd name="T42" fmla="*/ 144 w 160"/>
                <a:gd name="T43" fmla="*/ 6408 h 8112"/>
                <a:gd name="T44" fmla="*/ 144 w 160"/>
                <a:gd name="T45" fmla="*/ 6800 h 8112"/>
                <a:gd name="T46" fmla="*/ 152 w 160"/>
                <a:gd name="T47" fmla="*/ 7208 h 8112"/>
                <a:gd name="T48" fmla="*/ 152 w 160"/>
                <a:gd name="T49" fmla="*/ 7448 h 8112"/>
                <a:gd name="T50" fmla="*/ 152 w 160"/>
                <a:gd name="T51" fmla="*/ 7648 h 8112"/>
                <a:gd name="T52" fmla="*/ 152 w 160"/>
                <a:gd name="T53" fmla="*/ 7853 h 8112"/>
                <a:gd name="T54" fmla="*/ 160 w 160"/>
                <a:gd name="T55" fmla="*/ 8064 h 8112"/>
                <a:gd name="T56" fmla="*/ 112 w 160"/>
                <a:gd name="T57" fmla="*/ 7960 h 8112"/>
                <a:gd name="T58" fmla="*/ 104 w 160"/>
                <a:gd name="T59" fmla="*/ 7784 h 8112"/>
                <a:gd name="T60" fmla="*/ 104 w 160"/>
                <a:gd name="T61" fmla="*/ 7544 h 8112"/>
                <a:gd name="T62" fmla="*/ 104 w 160"/>
                <a:gd name="T63" fmla="*/ 7344 h 8112"/>
                <a:gd name="T64" fmla="*/ 96 w 160"/>
                <a:gd name="T65" fmla="*/ 6976 h 8112"/>
                <a:gd name="T66" fmla="*/ 96 w 160"/>
                <a:gd name="T67" fmla="*/ 6616 h 8112"/>
                <a:gd name="T68" fmla="*/ 96 w 160"/>
                <a:gd name="T69" fmla="*/ 6232 h 8112"/>
                <a:gd name="T70" fmla="*/ 96 w 160"/>
                <a:gd name="T71" fmla="*/ 5816 h 8112"/>
                <a:gd name="T72" fmla="*/ 88 w 160"/>
                <a:gd name="T73" fmla="*/ 5480 h 8112"/>
                <a:gd name="T74" fmla="*/ 88 w 160"/>
                <a:gd name="T75" fmla="*/ 4960 h 8112"/>
                <a:gd name="T76" fmla="*/ 88 w 160"/>
                <a:gd name="T77" fmla="*/ 4472 h 8112"/>
                <a:gd name="T78" fmla="*/ 88 w 160"/>
                <a:gd name="T79" fmla="*/ 3928 h 8112"/>
                <a:gd name="T80" fmla="*/ 80 w 160"/>
                <a:gd name="T81" fmla="*/ 3488 h 8112"/>
                <a:gd name="T82" fmla="*/ 80 w 160"/>
                <a:gd name="T83" fmla="*/ 2792 h 8112"/>
                <a:gd name="T84" fmla="*/ 80 w 160"/>
                <a:gd name="T85" fmla="*/ 2168 h 8112"/>
                <a:gd name="T86" fmla="*/ 80 w 160"/>
                <a:gd name="T87" fmla="*/ 1416 h 8112"/>
                <a:gd name="T88" fmla="*/ 72 w 160"/>
                <a:gd name="T89" fmla="*/ 928 h 8112"/>
                <a:gd name="T90" fmla="*/ 72 w 160"/>
                <a:gd name="T91" fmla="*/ 592 h 8112"/>
                <a:gd name="T92" fmla="*/ 88 w 160"/>
                <a:gd name="T93" fmla="*/ 464 h 8112"/>
                <a:gd name="T94" fmla="*/ 56 w 160"/>
                <a:gd name="T95" fmla="*/ 400 h 8112"/>
                <a:gd name="T96" fmla="*/ 48 w 160"/>
                <a:gd name="T97" fmla="*/ 360 h 8112"/>
                <a:gd name="T98" fmla="*/ 40 w 160"/>
                <a:gd name="T99" fmla="*/ 312 h 8112"/>
                <a:gd name="T100" fmla="*/ 32 w 160"/>
                <a:gd name="T101" fmla="*/ 272 h 8112"/>
                <a:gd name="T102" fmla="*/ 24 w 160"/>
                <a:gd name="T103" fmla="*/ 232 h 8112"/>
                <a:gd name="T104" fmla="*/ 16 w 160"/>
                <a:gd name="T105" fmla="*/ 192 h 8112"/>
                <a:gd name="T106" fmla="*/ 8 w 160"/>
                <a:gd name="T107" fmla="*/ 152 h 8112"/>
                <a:gd name="T108" fmla="*/ 8 w 160"/>
                <a:gd name="T109" fmla="*/ 88 h 8112"/>
                <a:gd name="T110" fmla="*/ 32 w 160"/>
                <a:gd name="T111" fmla="*/ 56 h 8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0" h="8112">
                  <a:moveTo>
                    <a:pt x="48" y="24"/>
                  </a:moveTo>
                  <a:lnTo>
                    <a:pt x="48" y="32"/>
                  </a:lnTo>
                  <a:lnTo>
                    <a:pt x="24" y="8"/>
                  </a:lnTo>
                  <a:lnTo>
                    <a:pt x="32" y="8"/>
                  </a:lnTo>
                  <a:cubicBezTo>
                    <a:pt x="46" y="8"/>
                    <a:pt x="56" y="19"/>
                    <a:pt x="56" y="32"/>
                  </a:cubicBezTo>
                  <a:lnTo>
                    <a:pt x="56" y="40"/>
                  </a:lnTo>
                  <a:lnTo>
                    <a:pt x="56" y="48"/>
                  </a:lnTo>
                  <a:lnTo>
                    <a:pt x="56" y="56"/>
                  </a:lnTo>
                  <a:lnTo>
                    <a:pt x="56" y="64"/>
                  </a:lnTo>
                  <a:lnTo>
                    <a:pt x="56" y="72"/>
                  </a:lnTo>
                  <a:lnTo>
                    <a:pt x="56" y="80"/>
                  </a:lnTo>
                  <a:lnTo>
                    <a:pt x="56" y="88"/>
                  </a:lnTo>
                  <a:lnTo>
                    <a:pt x="56" y="96"/>
                  </a:lnTo>
                  <a:lnTo>
                    <a:pt x="56" y="104"/>
                  </a:lnTo>
                  <a:lnTo>
                    <a:pt x="56" y="112"/>
                  </a:lnTo>
                  <a:lnTo>
                    <a:pt x="56" y="120"/>
                  </a:lnTo>
                  <a:lnTo>
                    <a:pt x="56" y="128"/>
                  </a:lnTo>
                  <a:lnTo>
                    <a:pt x="56" y="136"/>
                  </a:lnTo>
                  <a:lnTo>
                    <a:pt x="56" y="144"/>
                  </a:lnTo>
                  <a:lnTo>
                    <a:pt x="56" y="152"/>
                  </a:lnTo>
                  <a:lnTo>
                    <a:pt x="56" y="160"/>
                  </a:lnTo>
                  <a:lnTo>
                    <a:pt x="56" y="168"/>
                  </a:lnTo>
                  <a:lnTo>
                    <a:pt x="56" y="176"/>
                  </a:lnTo>
                  <a:lnTo>
                    <a:pt x="56" y="184"/>
                  </a:lnTo>
                  <a:lnTo>
                    <a:pt x="32" y="160"/>
                  </a:lnTo>
                  <a:lnTo>
                    <a:pt x="40" y="160"/>
                  </a:lnTo>
                  <a:cubicBezTo>
                    <a:pt x="54" y="160"/>
                    <a:pt x="64" y="171"/>
                    <a:pt x="64" y="184"/>
                  </a:cubicBezTo>
                  <a:lnTo>
                    <a:pt x="64" y="192"/>
                  </a:lnTo>
                  <a:lnTo>
                    <a:pt x="64" y="200"/>
                  </a:lnTo>
                  <a:lnTo>
                    <a:pt x="64" y="208"/>
                  </a:lnTo>
                  <a:lnTo>
                    <a:pt x="64" y="216"/>
                  </a:lnTo>
                  <a:lnTo>
                    <a:pt x="64" y="224"/>
                  </a:lnTo>
                  <a:lnTo>
                    <a:pt x="40" y="200"/>
                  </a:lnTo>
                  <a:lnTo>
                    <a:pt x="48" y="200"/>
                  </a:lnTo>
                  <a:cubicBezTo>
                    <a:pt x="62" y="200"/>
                    <a:pt x="72" y="211"/>
                    <a:pt x="72" y="224"/>
                  </a:cubicBezTo>
                  <a:lnTo>
                    <a:pt x="72" y="232"/>
                  </a:lnTo>
                  <a:lnTo>
                    <a:pt x="72" y="240"/>
                  </a:lnTo>
                  <a:lnTo>
                    <a:pt x="72" y="248"/>
                  </a:lnTo>
                  <a:lnTo>
                    <a:pt x="72" y="256"/>
                  </a:lnTo>
                  <a:lnTo>
                    <a:pt x="48" y="232"/>
                  </a:lnTo>
                  <a:lnTo>
                    <a:pt x="56" y="232"/>
                  </a:lnTo>
                  <a:cubicBezTo>
                    <a:pt x="70" y="232"/>
                    <a:pt x="80" y="243"/>
                    <a:pt x="80" y="256"/>
                  </a:cubicBezTo>
                  <a:lnTo>
                    <a:pt x="80" y="264"/>
                  </a:lnTo>
                  <a:lnTo>
                    <a:pt x="80" y="272"/>
                  </a:lnTo>
                  <a:lnTo>
                    <a:pt x="80" y="280"/>
                  </a:lnTo>
                  <a:lnTo>
                    <a:pt x="80" y="288"/>
                  </a:lnTo>
                  <a:lnTo>
                    <a:pt x="80" y="296"/>
                  </a:lnTo>
                  <a:lnTo>
                    <a:pt x="56" y="272"/>
                  </a:lnTo>
                  <a:lnTo>
                    <a:pt x="64" y="272"/>
                  </a:lnTo>
                  <a:cubicBezTo>
                    <a:pt x="78" y="272"/>
                    <a:pt x="88" y="283"/>
                    <a:pt x="88" y="296"/>
                  </a:cubicBezTo>
                  <a:lnTo>
                    <a:pt x="88" y="304"/>
                  </a:lnTo>
                  <a:lnTo>
                    <a:pt x="88" y="312"/>
                  </a:lnTo>
                  <a:lnTo>
                    <a:pt x="88" y="320"/>
                  </a:lnTo>
                  <a:lnTo>
                    <a:pt x="88" y="328"/>
                  </a:lnTo>
                  <a:lnTo>
                    <a:pt x="81" y="311"/>
                  </a:lnTo>
                  <a:lnTo>
                    <a:pt x="89" y="319"/>
                  </a:lnTo>
                  <a:cubicBezTo>
                    <a:pt x="94" y="324"/>
                    <a:pt x="96" y="330"/>
                    <a:pt x="96" y="336"/>
                  </a:cubicBezTo>
                  <a:lnTo>
                    <a:pt x="96" y="344"/>
                  </a:lnTo>
                  <a:lnTo>
                    <a:pt x="96" y="352"/>
                  </a:lnTo>
                  <a:lnTo>
                    <a:pt x="96" y="360"/>
                  </a:lnTo>
                  <a:lnTo>
                    <a:pt x="96" y="368"/>
                  </a:lnTo>
                  <a:lnTo>
                    <a:pt x="72" y="344"/>
                  </a:lnTo>
                  <a:lnTo>
                    <a:pt x="80" y="344"/>
                  </a:lnTo>
                  <a:cubicBezTo>
                    <a:pt x="94" y="344"/>
                    <a:pt x="104" y="355"/>
                    <a:pt x="104" y="368"/>
                  </a:cubicBezTo>
                  <a:lnTo>
                    <a:pt x="104" y="376"/>
                  </a:lnTo>
                  <a:lnTo>
                    <a:pt x="104" y="384"/>
                  </a:lnTo>
                  <a:lnTo>
                    <a:pt x="104" y="392"/>
                  </a:lnTo>
                  <a:lnTo>
                    <a:pt x="104" y="400"/>
                  </a:lnTo>
                  <a:lnTo>
                    <a:pt x="97" y="383"/>
                  </a:lnTo>
                  <a:lnTo>
                    <a:pt x="105" y="391"/>
                  </a:lnTo>
                  <a:cubicBezTo>
                    <a:pt x="110" y="396"/>
                    <a:pt x="112" y="402"/>
                    <a:pt x="112" y="408"/>
                  </a:cubicBezTo>
                  <a:lnTo>
                    <a:pt x="112" y="416"/>
                  </a:lnTo>
                  <a:lnTo>
                    <a:pt x="112" y="424"/>
                  </a:lnTo>
                  <a:lnTo>
                    <a:pt x="112" y="432"/>
                  </a:lnTo>
                  <a:lnTo>
                    <a:pt x="112" y="440"/>
                  </a:lnTo>
                  <a:lnTo>
                    <a:pt x="88" y="416"/>
                  </a:lnTo>
                  <a:lnTo>
                    <a:pt x="96" y="416"/>
                  </a:lnTo>
                  <a:cubicBezTo>
                    <a:pt x="110" y="416"/>
                    <a:pt x="120" y="427"/>
                    <a:pt x="120" y="440"/>
                  </a:cubicBezTo>
                  <a:lnTo>
                    <a:pt x="120" y="448"/>
                  </a:lnTo>
                  <a:lnTo>
                    <a:pt x="120" y="456"/>
                  </a:lnTo>
                  <a:lnTo>
                    <a:pt x="120" y="488"/>
                  </a:lnTo>
                  <a:lnTo>
                    <a:pt x="120" y="512"/>
                  </a:lnTo>
                  <a:lnTo>
                    <a:pt x="120" y="568"/>
                  </a:lnTo>
                  <a:lnTo>
                    <a:pt x="120" y="592"/>
                  </a:lnTo>
                  <a:lnTo>
                    <a:pt x="120" y="640"/>
                  </a:lnTo>
                  <a:lnTo>
                    <a:pt x="120" y="672"/>
                  </a:lnTo>
                  <a:lnTo>
                    <a:pt x="120" y="720"/>
                  </a:lnTo>
                  <a:lnTo>
                    <a:pt x="120" y="744"/>
                  </a:lnTo>
                  <a:lnTo>
                    <a:pt x="120" y="800"/>
                  </a:lnTo>
                  <a:lnTo>
                    <a:pt x="120" y="848"/>
                  </a:lnTo>
                  <a:lnTo>
                    <a:pt x="120" y="872"/>
                  </a:lnTo>
                  <a:lnTo>
                    <a:pt x="120" y="928"/>
                  </a:lnTo>
                  <a:lnTo>
                    <a:pt x="120" y="952"/>
                  </a:lnTo>
                  <a:lnTo>
                    <a:pt x="120" y="1008"/>
                  </a:lnTo>
                  <a:lnTo>
                    <a:pt x="120" y="1056"/>
                  </a:lnTo>
                  <a:lnTo>
                    <a:pt x="120" y="1104"/>
                  </a:lnTo>
                  <a:lnTo>
                    <a:pt x="120" y="1184"/>
                  </a:lnTo>
                  <a:lnTo>
                    <a:pt x="120" y="1264"/>
                  </a:lnTo>
                  <a:lnTo>
                    <a:pt x="128" y="1342"/>
                  </a:lnTo>
                  <a:lnTo>
                    <a:pt x="128" y="1416"/>
                  </a:lnTo>
                  <a:lnTo>
                    <a:pt x="128" y="1496"/>
                  </a:lnTo>
                  <a:lnTo>
                    <a:pt x="128" y="1600"/>
                  </a:lnTo>
                  <a:lnTo>
                    <a:pt x="128" y="1680"/>
                  </a:lnTo>
                  <a:lnTo>
                    <a:pt x="128" y="1784"/>
                  </a:lnTo>
                  <a:lnTo>
                    <a:pt x="128" y="1880"/>
                  </a:lnTo>
                  <a:lnTo>
                    <a:pt x="128" y="1960"/>
                  </a:lnTo>
                  <a:lnTo>
                    <a:pt x="128" y="2064"/>
                  </a:lnTo>
                  <a:lnTo>
                    <a:pt x="128" y="2168"/>
                  </a:lnTo>
                  <a:lnTo>
                    <a:pt x="128" y="2248"/>
                  </a:lnTo>
                  <a:lnTo>
                    <a:pt x="128" y="2320"/>
                  </a:lnTo>
                  <a:lnTo>
                    <a:pt x="128" y="2376"/>
                  </a:lnTo>
                  <a:lnTo>
                    <a:pt x="128" y="2456"/>
                  </a:lnTo>
                  <a:lnTo>
                    <a:pt x="128" y="2528"/>
                  </a:lnTo>
                  <a:lnTo>
                    <a:pt x="128" y="2608"/>
                  </a:lnTo>
                  <a:lnTo>
                    <a:pt x="128" y="2688"/>
                  </a:lnTo>
                  <a:lnTo>
                    <a:pt x="128" y="2792"/>
                  </a:lnTo>
                  <a:lnTo>
                    <a:pt x="128" y="2896"/>
                  </a:lnTo>
                  <a:lnTo>
                    <a:pt x="128" y="2968"/>
                  </a:lnTo>
                  <a:lnTo>
                    <a:pt x="128" y="3072"/>
                  </a:lnTo>
                  <a:lnTo>
                    <a:pt x="128" y="3152"/>
                  </a:lnTo>
                  <a:lnTo>
                    <a:pt x="128" y="3256"/>
                  </a:lnTo>
                  <a:lnTo>
                    <a:pt x="128" y="3328"/>
                  </a:lnTo>
                  <a:lnTo>
                    <a:pt x="128" y="3408"/>
                  </a:lnTo>
                  <a:lnTo>
                    <a:pt x="128" y="3488"/>
                  </a:lnTo>
                  <a:lnTo>
                    <a:pt x="128" y="3568"/>
                  </a:lnTo>
                  <a:lnTo>
                    <a:pt x="128" y="3672"/>
                  </a:lnTo>
                  <a:lnTo>
                    <a:pt x="128" y="3744"/>
                  </a:lnTo>
                  <a:lnTo>
                    <a:pt x="128" y="3741"/>
                  </a:lnTo>
                  <a:lnTo>
                    <a:pt x="136" y="3797"/>
                  </a:lnTo>
                  <a:cubicBezTo>
                    <a:pt x="136" y="3798"/>
                    <a:pt x="136" y="3799"/>
                    <a:pt x="136" y="3800"/>
                  </a:cubicBezTo>
                  <a:lnTo>
                    <a:pt x="136" y="3872"/>
                  </a:lnTo>
                  <a:lnTo>
                    <a:pt x="136" y="3928"/>
                  </a:lnTo>
                  <a:lnTo>
                    <a:pt x="136" y="3976"/>
                  </a:lnTo>
                  <a:lnTo>
                    <a:pt x="136" y="4056"/>
                  </a:lnTo>
                  <a:lnTo>
                    <a:pt x="136" y="4104"/>
                  </a:lnTo>
                  <a:lnTo>
                    <a:pt x="136" y="4184"/>
                  </a:lnTo>
                  <a:lnTo>
                    <a:pt x="136" y="4264"/>
                  </a:lnTo>
                  <a:lnTo>
                    <a:pt x="136" y="4312"/>
                  </a:lnTo>
                  <a:lnTo>
                    <a:pt x="136" y="4392"/>
                  </a:lnTo>
                  <a:lnTo>
                    <a:pt x="136" y="4472"/>
                  </a:lnTo>
                  <a:lnTo>
                    <a:pt x="136" y="4520"/>
                  </a:lnTo>
                  <a:lnTo>
                    <a:pt x="136" y="4600"/>
                  </a:lnTo>
                  <a:lnTo>
                    <a:pt x="136" y="4648"/>
                  </a:lnTo>
                  <a:lnTo>
                    <a:pt x="136" y="4728"/>
                  </a:lnTo>
                  <a:lnTo>
                    <a:pt x="136" y="4808"/>
                  </a:lnTo>
                  <a:lnTo>
                    <a:pt x="136" y="4856"/>
                  </a:lnTo>
                  <a:lnTo>
                    <a:pt x="136" y="4912"/>
                  </a:lnTo>
                  <a:lnTo>
                    <a:pt x="136" y="4960"/>
                  </a:lnTo>
                  <a:lnTo>
                    <a:pt x="136" y="5016"/>
                  </a:lnTo>
                  <a:lnTo>
                    <a:pt x="136" y="5088"/>
                  </a:lnTo>
                  <a:lnTo>
                    <a:pt x="136" y="5144"/>
                  </a:lnTo>
                  <a:lnTo>
                    <a:pt x="136" y="5216"/>
                  </a:lnTo>
                  <a:lnTo>
                    <a:pt x="136" y="5296"/>
                  </a:lnTo>
                  <a:lnTo>
                    <a:pt x="136" y="5376"/>
                  </a:lnTo>
                  <a:lnTo>
                    <a:pt x="136" y="5424"/>
                  </a:lnTo>
                  <a:lnTo>
                    <a:pt x="136" y="5480"/>
                  </a:lnTo>
                  <a:lnTo>
                    <a:pt x="136" y="5528"/>
                  </a:lnTo>
                  <a:lnTo>
                    <a:pt x="136" y="5584"/>
                  </a:lnTo>
                  <a:lnTo>
                    <a:pt x="136" y="5581"/>
                  </a:lnTo>
                  <a:lnTo>
                    <a:pt x="144" y="5629"/>
                  </a:lnTo>
                  <a:cubicBezTo>
                    <a:pt x="144" y="5630"/>
                    <a:pt x="144" y="5631"/>
                    <a:pt x="144" y="5632"/>
                  </a:cubicBezTo>
                  <a:lnTo>
                    <a:pt x="144" y="5712"/>
                  </a:lnTo>
                  <a:lnTo>
                    <a:pt x="144" y="5760"/>
                  </a:lnTo>
                  <a:lnTo>
                    <a:pt x="144" y="5816"/>
                  </a:lnTo>
                  <a:lnTo>
                    <a:pt x="144" y="5864"/>
                  </a:lnTo>
                  <a:lnTo>
                    <a:pt x="144" y="5920"/>
                  </a:lnTo>
                  <a:lnTo>
                    <a:pt x="144" y="5968"/>
                  </a:lnTo>
                  <a:lnTo>
                    <a:pt x="144" y="6024"/>
                  </a:lnTo>
                  <a:lnTo>
                    <a:pt x="144" y="6072"/>
                  </a:lnTo>
                  <a:lnTo>
                    <a:pt x="144" y="6128"/>
                  </a:lnTo>
                  <a:lnTo>
                    <a:pt x="144" y="6200"/>
                  </a:lnTo>
                  <a:lnTo>
                    <a:pt x="144" y="6232"/>
                  </a:lnTo>
                  <a:lnTo>
                    <a:pt x="144" y="6280"/>
                  </a:lnTo>
                  <a:lnTo>
                    <a:pt x="144" y="6336"/>
                  </a:lnTo>
                  <a:lnTo>
                    <a:pt x="144" y="6360"/>
                  </a:lnTo>
                  <a:lnTo>
                    <a:pt x="144" y="6408"/>
                  </a:lnTo>
                  <a:lnTo>
                    <a:pt x="144" y="6464"/>
                  </a:lnTo>
                  <a:lnTo>
                    <a:pt x="144" y="6512"/>
                  </a:lnTo>
                  <a:lnTo>
                    <a:pt x="144" y="6568"/>
                  </a:lnTo>
                  <a:lnTo>
                    <a:pt x="144" y="6616"/>
                  </a:lnTo>
                  <a:lnTo>
                    <a:pt x="144" y="6672"/>
                  </a:lnTo>
                  <a:lnTo>
                    <a:pt x="144" y="6720"/>
                  </a:lnTo>
                  <a:lnTo>
                    <a:pt x="144" y="6744"/>
                  </a:lnTo>
                  <a:lnTo>
                    <a:pt x="144" y="6800"/>
                  </a:lnTo>
                  <a:lnTo>
                    <a:pt x="144" y="6824"/>
                  </a:lnTo>
                  <a:lnTo>
                    <a:pt x="144" y="6872"/>
                  </a:lnTo>
                  <a:lnTo>
                    <a:pt x="144" y="6928"/>
                  </a:lnTo>
                  <a:lnTo>
                    <a:pt x="144" y="6976"/>
                  </a:lnTo>
                  <a:lnTo>
                    <a:pt x="144" y="7032"/>
                  </a:lnTo>
                  <a:lnTo>
                    <a:pt x="152" y="7102"/>
                  </a:lnTo>
                  <a:lnTo>
                    <a:pt x="152" y="7160"/>
                  </a:lnTo>
                  <a:lnTo>
                    <a:pt x="152" y="7208"/>
                  </a:lnTo>
                  <a:lnTo>
                    <a:pt x="152" y="7240"/>
                  </a:lnTo>
                  <a:lnTo>
                    <a:pt x="152" y="7288"/>
                  </a:lnTo>
                  <a:lnTo>
                    <a:pt x="152" y="7312"/>
                  </a:lnTo>
                  <a:lnTo>
                    <a:pt x="152" y="7344"/>
                  </a:lnTo>
                  <a:lnTo>
                    <a:pt x="152" y="7368"/>
                  </a:lnTo>
                  <a:lnTo>
                    <a:pt x="152" y="7392"/>
                  </a:lnTo>
                  <a:lnTo>
                    <a:pt x="152" y="7416"/>
                  </a:lnTo>
                  <a:lnTo>
                    <a:pt x="152" y="7448"/>
                  </a:lnTo>
                  <a:lnTo>
                    <a:pt x="152" y="7472"/>
                  </a:lnTo>
                  <a:lnTo>
                    <a:pt x="152" y="7496"/>
                  </a:lnTo>
                  <a:lnTo>
                    <a:pt x="152" y="7520"/>
                  </a:lnTo>
                  <a:lnTo>
                    <a:pt x="152" y="7544"/>
                  </a:lnTo>
                  <a:lnTo>
                    <a:pt x="152" y="7576"/>
                  </a:lnTo>
                  <a:lnTo>
                    <a:pt x="152" y="7600"/>
                  </a:lnTo>
                  <a:lnTo>
                    <a:pt x="152" y="7624"/>
                  </a:lnTo>
                  <a:lnTo>
                    <a:pt x="152" y="7648"/>
                  </a:lnTo>
                  <a:lnTo>
                    <a:pt x="152" y="7704"/>
                  </a:lnTo>
                  <a:lnTo>
                    <a:pt x="152" y="7728"/>
                  </a:lnTo>
                  <a:lnTo>
                    <a:pt x="152" y="7752"/>
                  </a:lnTo>
                  <a:lnTo>
                    <a:pt x="152" y="7784"/>
                  </a:lnTo>
                  <a:lnTo>
                    <a:pt x="152" y="7808"/>
                  </a:lnTo>
                  <a:lnTo>
                    <a:pt x="152" y="7832"/>
                  </a:lnTo>
                  <a:lnTo>
                    <a:pt x="152" y="7856"/>
                  </a:lnTo>
                  <a:lnTo>
                    <a:pt x="152" y="7853"/>
                  </a:lnTo>
                  <a:lnTo>
                    <a:pt x="160" y="7909"/>
                  </a:lnTo>
                  <a:cubicBezTo>
                    <a:pt x="160" y="7910"/>
                    <a:pt x="160" y="7911"/>
                    <a:pt x="160" y="7912"/>
                  </a:cubicBezTo>
                  <a:lnTo>
                    <a:pt x="160" y="7936"/>
                  </a:lnTo>
                  <a:lnTo>
                    <a:pt x="160" y="7960"/>
                  </a:lnTo>
                  <a:lnTo>
                    <a:pt x="160" y="7984"/>
                  </a:lnTo>
                  <a:lnTo>
                    <a:pt x="160" y="8016"/>
                  </a:lnTo>
                  <a:lnTo>
                    <a:pt x="160" y="8040"/>
                  </a:lnTo>
                  <a:lnTo>
                    <a:pt x="160" y="8064"/>
                  </a:lnTo>
                  <a:lnTo>
                    <a:pt x="160" y="8088"/>
                  </a:lnTo>
                  <a:cubicBezTo>
                    <a:pt x="160" y="8102"/>
                    <a:pt x="150" y="8112"/>
                    <a:pt x="136" y="8112"/>
                  </a:cubicBezTo>
                  <a:cubicBezTo>
                    <a:pt x="123" y="8112"/>
                    <a:pt x="112" y="8102"/>
                    <a:pt x="112" y="8088"/>
                  </a:cubicBezTo>
                  <a:lnTo>
                    <a:pt x="112" y="8064"/>
                  </a:lnTo>
                  <a:lnTo>
                    <a:pt x="112" y="8040"/>
                  </a:lnTo>
                  <a:lnTo>
                    <a:pt x="112" y="8016"/>
                  </a:lnTo>
                  <a:lnTo>
                    <a:pt x="112" y="7984"/>
                  </a:lnTo>
                  <a:lnTo>
                    <a:pt x="112" y="7960"/>
                  </a:lnTo>
                  <a:lnTo>
                    <a:pt x="112" y="7936"/>
                  </a:lnTo>
                  <a:lnTo>
                    <a:pt x="112" y="7912"/>
                  </a:lnTo>
                  <a:lnTo>
                    <a:pt x="113" y="7916"/>
                  </a:lnTo>
                  <a:lnTo>
                    <a:pt x="105" y="7860"/>
                  </a:lnTo>
                  <a:cubicBezTo>
                    <a:pt x="105" y="7859"/>
                    <a:pt x="104" y="7858"/>
                    <a:pt x="104" y="7856"/>
                  </a:cubicBezTo>
                  <a:lnTo>
                    <a:pt x="104" y="7832"/>
                  </a:lnTo>
                  <a:lnTo>
                    <a:pt x="104" y="7808"/>
                  </a:lnTo>
                  <a:lnTo>
                    <a:pt x="104" y="7784"/>
                  </a:lnTo>
                  <a:lnTo>
                    <a:pt x="104" y="7752"/>
                  </a:lnTo>
                  <a:lnTo>
                    <a:pt x="104" y="7728"/>
                  </a:lnTo>
                  <a:lnTo>
                    <a:pt x="104" y="7704"/>
                  </a:lnTo>
                  <a:lnTo>
                    <a:pt x="104" y="7648"/>
                  </a:lnTo>
                  <a:lnTo>
                    <a:pt x="104" y="7624"/>
                  </a:lnTo>
                  <a:lnTo>
                    <a:pt x="104" y="7600"/>
                  </a:lnTo>
                  <a:lnTo>
                    <a:pt x="104" y="7576"/>
                  </a:lnTo>
                  <a:lnTo>
                    <a:pt x="104" y="7544"/>
                  </a:lnTo>
                  <a:lnTo>
                    <a:pt x="104" y="7520"/>
                  </a:lnTo>
                  <a:lnTo>
                    <a:pt x="104" y="7496"/>
                  </a:lnTo>
                  <a:lnTo>
                    <a:pt x="104" y="7472"/>
                  </a:lnTo>
                  <a:lnTo>
                    <a:pt x="104" y="7448"/>
                  </a:lnTo>
                  <a:lnTo>
                    <a:pt x="104" y="7416"/>
                  </a:lnTo>
                  <a:lnTo>
                    <a:pt x="104" y="7392"/>
                  </a:lnTo>
                  <a:lnTo>
                    <a:pt x="104" y="7368"/>
                  </a:lnTo>
                  <a:lnTo>
                    <a:pt x="104" y="7344"/>
                  </a:lnTo>
                  <a:lnTo>
                    <a:pt x="104" y="7312"/>
                  </a:lnTo>
                  <a:lnTo>
                    <a:pt x="104" y="7288"/>
                  </a:lnTo>
                  <a:lnTo>
                    <a:pt x="104" y="7240"/>
                  </a:lnTo>
                  <a:lnTo>
                    <a:pt x="104" y="7208"/>
                  </a:lnTo>
                  <a:lnTo>
                    <a:pt x="104" y="7160"/>
                  </a:lnTo>
                  <a:lnTo>
                    <a:pt x="105" y="7107"/>
                  </a:lnTo>
                  <a:lnTo>
                    <a:pt x="96" y="7032"/>
                  </a:lnTo>
                  <a:lnTo>
                    <a:pt x="96" y="6976"/>
                  </a:lnTo>
                  <a:lnTo>
                    <a:pt x="96" y="6928"/>
                  </a:lnTo>
                  <a:lnTo>
                    <a:pt x="96" y="6872"/>
                  </a:lnTo>
                  <a:lnTo>
                    <a:pt x="96" y="6824"/>
                  </a:lnTo>
                  <a:lnTo>
                    <a:pt x="96" y="6800"/>
                  </a:lnTo>
                  <a:lnTo>
                    <a:pt x="96" y="6744"/>
                  </a:lnTo>
                  <a:lnTo>
                    <a:pt x="96" y="6720"/>
                  </a:lnTo>
                  <a:lnTo>
                    <a:pt x="96" y="6672"/>
                  </a:lnTo>
                  <a:lnTo>
                    <a:pt x="96" y="6616"/>
                  </a:lnTo>
                  <a:lnTo>
                    <a:pt x="96" y="6568"/>
                  </a:lnTo>
                  <a:lnTo>
                    <a:pt x="96" y="6512"/>
                  </a:lnTo>
                  <a:lnTo>
                    <a:pt x="96" y="6464"/>
                  </a:lnTo>
                  <a:lnTo>
                    <a:pt x="96" y="6408"/>
                  </a:lnTo>
                  <a:lnTo>
                    <a:pt x="96" y="6360"/>
                  </a:lnTo>
                  <a:lnTo>
                    <a:pt x="96" y="6336"/>
                  </a:lnTo>
                  <a:lnTo>
                    <a:pt x="96" y="6280"/>
                  </a:lnTo>
                  <a:lnTo>
                    <a:pt x="96" y="6232"/>
                  </a:lnTo>
                  <a:lnTo>
                    <a:pt x="96" y="6200"/>
                  </a:lnTo>
                  <a:lnTo>
                    <a:pt x="96" y="6128"/>
                  </a:lnTo>
                  <a:lnTo>
                    <a:pt x="96" y="6072"/>
                  </a:lnTo>
                  <a:lnTo>
                    <a:pt x="96" y="6024"/>
                  </a:lnTo>
                  <a:lnTo>
                    <a:pt x="96" y="5968"/>
                  </a:lnTo>
                  <a:lnTo>
                    <a:pt x="96" y="5920"/>
                  </a:lnTo>
                  <a:lnTo>
                    <a:pt x="96" y="5864"/>
                  </a:lnTo>
                  <a:lnTo>
                    <a:pt x="96" y="5816"/>
                  </a:lnTo>
                  <a:lnTo>
                    <a:pt x="96" y="5760"/>
                  </a:lnTo>
                  <a:lnTo>
                    <a:pt x="96" y="5712"/>
                  </a:lnTo>
                  <a:lnTo>
                    <a:pt x="96" y="5632"/>
                  </a:lnTo>
                  <a:lnTo>
                    <a:pt x="97" y="5636"/>
                  </a:lnTo>
                  <a:lnTo>
                    <a:pt x="89" y="5588"/>
                  </a:lnTo>
                  <a:cubicBezTo>
                    <a:pt x="89" y="5587"/>
                    <a:pt x="88" y="5586"/>
                    <a:pt x="88" y="5584"/>
                  </a:cubicBezTo>
                  <a:lnTo>
                    <a:pt x="88" y="5528"/>
                  </a:lnTo>
                  <a:lnTo>
                    <a:pt x="88" y="5480"/>
                  </a:lnTo>
                  <a:lnTo>
                    <a:pt x="88" y="5424"/>
                  </a:lnTo>
                  <a:lnTo>
                    <a:pt x="88" y="5376"/>
                  </a:lnTo>
                  <a:lnTo>
                    <a:pt x="88" y="5296"/>
                  </a:lnTo>
                  <a:lnTo>
                    <a:pt x="88" y="5216"/>
                  </a:lnTo>
                  <a:lnTo>
                    <a:pt x="88" y="5144"/>
                  </a:lnTo>
                  <a:lnTo>
                    <a:pt x="88" y="5088"/>
                  </a:lnTo>
                  <a:lnTo>
                    <a:pt x="88" y="5016"/>
                  </a:lnTo>
                  <a:lnTo>
                    <a:pt x="88" y="4960"/>
                  </a:lnTo>
                  <a:lnTo>
                    <a:pt x="88" y="4912"/>
                  </a:lnTo>
                  <a:lnTo>
                    <a:pt x="88" y="4856"/>
                  </a:lnTo>
                  <a:lnTo>
                    <a:pt x="88" y="4808"/>
                  </a:lnTo>
                  <a:lnTo>
                    <a:pt x="88" y="4728"/>
                  </a:lnTo>
                  <a:lnTo>
                    <a:pt x="88" y="4648"/>
                  </a:lnTo>
                  <a:lnTo>
                    <a:pt x="88" y="4600"/>
                  </a:lnTo>
                  <a:lnTo>
                    <a:pt x="88" y="4520"/>
                  </a:lnTo>
                  <a:lnTo>
                    <a:pt x="88" y="4472"/>
                  </a:lnTo>
                  <a:lnTo>
                    <a:pt x="88" y="4392"/>
                  </a:lnTo>
                  <a:lnTo>
                    <a:pt x="88" y="4312"/>
                  </a:lnTo>
                  <a:lnTo>
                    <a:pt x="88" y="4264"/>
                  </a:lnTo>
                  <a:lnTo>
                    <a:pt x="88" y="4184"/>
                  </a:lnTo>
                  <a:lnTo>
                    <a:pt x="88" y="4104"/>
                  </a:lnTo>
                  <a:lnTo>
                    <a:pt x="88" y="4056"/>
                  </a:lnTo>
                  <a:lnTo>
                    <a:pt x="88" y="3976"/>
                  </a:lnTo>
                  <a:lnTo>
                    <a:pt x="88" y="3928"/>
                  </a:lnTo>
                  <a:lnTo>
                    <a:pt x="88" y="3872"/>
                  </a:lnTo>
                  <a:lnTo>
                    <a:pt x="88" y="3800"/>
                  </a:lnTo>
                  <a:lnTo>
                    <a:pt x="89" y="3804"/>
                  </a:lnTo>
                  <a:lnTo>
                    <a:pt x="81" y="3748"/>
                  </a:lnTo>
                  <a:cubicBezTo>
                    <a:pt x="81" y="3747"/>
                    <a:pt x="80" y="3746"/>
                    <a:pt x="80" y="3744"/>
                  </a:cubicBezTo>
                  <a:lnTo>
                    <a:pt x="80" y="3672"/>
                  </a:lnTo>
                  <a:lnTo>
                    <a:pt x="80" y="3568"/>
                  </a:lnTo>
                  <a:lnTo>
                    <a:pt x="80" y="3488"/>
                  </a:lnTo>
                  <a:lnTo>
                    <a:pt x="80" y="3408"/>
                  </a:lnTo>
                  <a:lnTo>
                    <a:pt x="80" y="3328"/>
                  </a:lnTo>
                  <a:lnTo>
                    <a:pt x="80" y="3256"/>
                  </a:lnTo>
                  <a:lnTo>
                    <a:pt x="80" y="3152"/>
                  </a:lnTo>
                  <a:lnTo>
                    <a:pt x="80" y="3072"/>
                  </a:lnTo>
                  <a:lnTo>
                    <a:pt x="80" y="2968"/>
                  </a:lnTo>
                  <a:lnTo>
                    <a:pt x="80" y="2896"/>
                  </a:lnTo>
                  <a:lnTo>
                    <a:pt x="80" y="2792"/>
                  </a:lnTo>
                  <a:lnTo>
                    <a:pt x="80" y="2688"/>
                  </a:lnTo>
                  <a:lnTo>
                    <a:pt x="80" y="2608"/>
                  </a:lnTo>
                  <a:lnTo>
                    <a:pt x="80" y="2528"/>
                  </a:lnTo>
                  <a:lnTo>
                    <a:pt x="80" y="2456"/>
                  </a:lnTo>
                  <a:lnTo>
                    <a:pt x="80" y="2376"/>
                  </a:lnTo>
                  <a:lnTo>
                    <a:pt x="80" y="2320"/>
                  </a:lnTo>
                  <a:lnTo>
                    <a:pt x="80" y="2248"/>
                  </a:lnTo>
                  <a:lnTo>
                    <a:pt x="80" y="2168"/>
                  </a:lnTo>
                  <a:lnTo>
                    <a:pt x="80" y="2064"/>
                  </a:lnTo>
                  <a:lnTo>
                    <a:pt x="80" y="1960"/>
                  </a:lnTo>
                  <a:lnTo>
                    <a:pt x="80" y="1880"/>
                  </a:lnTo>
                  <a:lnTo>
                    <a:pt x="80" y="1784"/>
                  </a:lnTo>
                  <a:lnTo>
                    <a:pt x="80" y="1680"/>
                  </a:lnTo>
                  <a:lnTo>
                    <a:pt x="80" y="1600"/>
                  </a:lnTo>
                  <a:lnTo>
                    <a:pt x="80" y="1496"/>
                  </a:lnTo>
                  <a:lnTo>
                    <a:pt x="80" y="1416"/>
                  </a:lnTo>
                  <a:lnTo>
                    <a:pt x="81" y="1347"/>
                  </a:lnTo>
                  <a:lnTo>
                    <a:pt x="72" y="1264"/>
                  </a:lnTo>
                  <a:lnTo>
                    <a:pt x="72" y="1184"/>
                  </a:lnTo>
                  <a:lnTo>
                    <a:pt x="72" y="1104"/>
                  </a:lnTo>
                  <a:lnTo>
                    <a:pt x="72" y="1056"/>
                  </a:lnTo>
                  <a:lnTo>
                    <a:pt x="72" y="1008"/>
                  </a:lnTo>
                  <a:lnTo>
                    <a:pt x="72" y="952"/>
                  </a:lnTo>
                  <a:lnTo>
                    <a:pt x="72" y="928"/>
                  </a:lnTo>
                  <a:lnTo>
                    <a:pt x="72" y="872"/>
                  </a:lnTo>
                  <a:lnTo>
                    <a:pt x="72" y="848"/>
                  </a:lnTo>
                  <a:lnTo>
                    <a:pt x="72" y="800"/>
                  </a:lnTo>
                  <a:lnTo>
                    <a:pt x="72" y="744"/>
                  </a:lnTo>
                  <a:lnTo>
                    <a:pt x="72" y="720"/>
                  </a:lnTo>
                  <a:lnTo>
                    <a:pt x="72" y="672"/>
                  </a:lnTo>
                  <a:lnTo>
                    <a:pt x="72" y="640"/>
                  </a:lnTo>
                  <a:lnTo>
                    <a:pt x="72" y="592"/>
                  </a:lnTo>
                  <a:lnTo>
                    <a:pt x="72" y="568"/>
                  </a:lnTo>
                  <a:lnTo>
                    <a:pt x="72" y="512"/>
                  </a:lnTo>
                  <a:lnTo>
                    <a:pt x="72" y="488"/>
                  </a:lnTo>
                  <a:lnTo>
                    <a:pt x="72" y="456"/>
                  </a:lnTo>
                  <a:lnTo>
                    <a:pt x="72" y="448"/>
                  </a:lnTo>
                  <a:lnTo>
                    <a:pt x="72" y="440"/>
                  </a:lnTo>
                  <a:lnTo>
                    <a:pt x="96" y="464"/>
                  </a:lnTo>
                  <a:lnTo>
                    <a:pt x="88" y="464"/>
                  </a:lnTo>
                  <a:cubicBezTo>
                    <a:pt x="75" y="464"/>
                    <a:pt x="64" y="454"/>
                    <a:pt x="64" y="440"/>
                  </a:cubicBezTo>
                  <a:lnTo>
                    <a:pt x="64" y="432"/>
                  </a:lnTo>
                  <a:lnTo>
                    <a:pt x="64" y="424"/>
                  </a:lnTo>
                  <a:lnTo>
                    <a:pt x="64" y="416"/>
                  </a:lnTo>
                  <a:lnTo>
                    <a:pt x="64" y="408"/>
                  </a:lnTo>
                  <a:lnTo>
                    <a:pt x="71" y="425"/>
                  </a:lnTo>
                  <a:lnTo>
                    <a:pt x="63" y="417"/>
                  </a:lnTo>
                  <a:cubicBezTo>
                    <a:pt x="59" y="413"/>
                    <a:pt x="56" y="407"/>
                    <a:pt x="56" y="400"/>
                  </a:cubicBezTo>
                  <a:lnTo>
                    <a:pt x="56" y="392"/>
                  </a:lnTo>
                  <a:lnTo>
                    <a:pt x="56" y="384"/>
                  </a:lnTo>
                  <a:lnTo>
                    <a:pt x="56" y="376"/>
                  </a:lnTo>
                  <a:lnTo>
                    <a:pt x="56" y="368"/>
                  </a:lnTo>
                  <a:lnTo>
                    <a:pt x="80" y="392"/>
                  </a:lnTo>
                  <a:lnTo>
                    <a:pt x="72" y="392"/>
                  </a:lnTo>
                  <a:cubicBezTo>
                    <a:pt x="59" y="392"/>
                    <a:pt x="48" y="382"/>
                    <a:pt x="48" y="368"/>
                  </a:cubicBezTo>
                  <a:lnTo>
                    <a:pt x="48" y="360"/>
                  </a:lnTo>
                  <a:lnTo>
                    <a:pt x="48" y="352"/>
                  </a:lnTo>
                  <a:lnTo>
                    <a:pt x="48" y="344"/>
                  </a:lnTo>
                  <a:lnTo>
                    <a:pt x="48" y="336"/>
                  </a:lnTo>
                  <a:lnTo>
                    <a:pt x="55" y="353"/>
                  </a:lnTo>
                  <a:lnTo>
                    <a:pt x="47" y="345"/>
                  </a:lnTo>
                  <a:cubicBezTo>
                    <a:pt x="43" y="341"/>
                    <a:pt x="40" y="335"/>
                    <a:pt x="40" y="328"/>
                  </a:cubicBezTo>
                  <a:lnTo>
                    <a:pt x="40" y="320"/>
                  </a:lnTo>
                  <a:lnTo>
                    <a:pt x="40" y="312"/>
                  </a:lnTo>
                  <a:lnTo>
                    <a:pt x="40" y="304"/>
                  </a:lnTo>
                  <a:lnTo>
                    <a:pt x="40" y="296"/>
                  </a:lnTo>
                  <a:lnTo>
                    <a:pt x="64" y="320"/>
                  </a:lnTo>
                  <a:lnTo>
                    <a:pt x="56" y="320"/>
                  </a:lnTo>
                  <a:cubicBezTo>
                    <a:pt x="43" y="320"/>
                    <a:pt x="32" y="310"/>
                    <a:pt x="32" y="296"/>
                  </a:cubicBezTo>
                  <a:lnTo>
                    <a:pt x="32" y="288"/>
                  </a:lnTo>
                  <a:lnTo>
                    <a:pt x="32" y="280"/>
                  </a:lnTo>
                  <a:lnTo>
                    <a:pt x="32" y="272"/>
                  </a:lnTo>
                  <a:lnTo>
                    <a:pt x="32" y="264"/>
                  </a:lnTo>
                  <a:lnTo>
                    <a:pt x="32" y="256"/>
                  </a:lnTo>
                  <a:lnTo>
                    <a:pt x="56" y="280"/>
                  </a:lnTo>
                  <a:lnTo>
                    <a:pt x="48" y="280"/>
                  </a:lnTo>
                  <a:cubicBezTo>
                    <a:pt x="35" y="280"/>
                    <a:pt x="24" y="270"/>
                    <a:pt x="24" y="256"/>
                  </a:cubicBezTo>
                  <a:lnTo>
                    <a:pt x="24" y="248"/>
                  </a:lnTo>
                  <a:lnTo>
                    <a:pt x="24" y="240"/>
                  </a:lnTo>
                  <a:lnTo>
                    <a:pt x="24" y="232"/>
                  </a:lnTo>
                  <a:lnTo>
                    <a:pt x="24" y="224"/>
                  </a:lnTo>
                  <a:lnTo>
                    <a:pt x="48" y="248"/>
                  </a:lnTo>
                  <a:lnTo>
                    <a:pt x="40" y="248"/>
                  </a:lnTo>
                  <a:cubicBezTo>
                    <a:pt x="27" y="248"/>
                    <a:pt x="16" y="238"/>
                    <a:pt x="16" y="224"/>
                  </a:cubicBezTo>
                  <a:lnTo>
                    <a:pt x="16" y="216"/>
                  </a:lnTo>
                  <a:lnTo>
                    <a:pt x="16" y="208"/>
                  </a:lnTo>
                  <a:lnTo>
                    <a:pt x="16" y="200"/>
                  </a:lnTo>
                  <a:lnTo>
                    <a:pt x="16" y="192"/>
                  </a:lnTo>
                  <a:lnTo>
                    <a:pt x="16" y="184"/>
                  </a:lnTo>
                  <a:lnTo>
                    <a:pt x="40" y="208"/>
                  </a:lnTo>
                  <a:lnTo>
                    <a:pt x="32" y="208"/>
                  </a:lnTo>
                  <a:cubicBezTo>
                    <a:pt x="19" y="208"/>
                    <a:pt x="8" y="198"/>
                    <a:pt x="8" y="184"/>
                  </a:cubicBezTo>
                  <a:lnTo>
                    <a:pt x="8" y="176"/>
                  </a:lnTo>
                  <a:lnTo>
                    <a:pt x="8" y="168"/>
                  </a:lnTo>
                  <a:lnTo>
                    <a:pt x="8" y="160"/>
                  </a:lnTo>
                  <a:lnTo>
                    <a:pt x="8" y="152"/>
                  </a:lnTo>
                  <a:lnTo>
                    <a:pt x="8" y="144"/>
                  </a:lnTo>
                  <a:lnTo>
                    <a:pt x="8" y="136"/>
                  </a:lnTo>
                  <a:lnTo>
                    <a:pt x="8" y="128"/>
                  </a:lnTo>
                  <a:lnTo>
                    <a:pt x="8" y="120"/>
                  </a:lnTo>
                  <a:lnTo>
                    <a:pt x="8" y="112"/>
                  </a:lnTo>
                  <a:lnTo>
                    <a:pt x="8" y="104"/>
                  </a:lnTo>
                  <a:lnTo>
                    <a:pt x="8" y="96"/>
                  </a:lnTo>
                  <a:lnTo>
                    <a:pt x="8" y="88"/>
                  </a:lnTo>
                  <a:lnTo>
                    <a:pt x="8" y="80"/>
                  </a:lnTo>
                  <a:lnTo>
                    <a:pt x="8" y="72"/>
                  </a:lnTo>
                  <a:lnTo>
                    <a:pt x="8" y="64"/>
                  </a:lnTo>
                  <a:lnTo>
                    <a:pt x="8" y="56"/>
                  </a:lnTo>
                  <a:lnTo>
                    <a:pt x="8" y="48"/>
                  </a:lnTo>
                  <a:lnTo>
                    <a:pt x="8" y="40"/>
                  </a:lnTo>
                  <a:lnTo>
                    <a:pt x="8" y="32"/>
                  </a:lnTo>
                  <a:lnTo>
                    <a:pt x="32" y="56"/>
                  </a:lnTo>
                  <a:lnTo>
                    <a:pt x="24" y="56"/>
                  </a:lnTo>
                  <a:cubicBezTo>
                    <a:pt x="11" y="56"/>
                    <a:pt x="0" y="46"/>
                    <a:pt x="0" y="32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5" name="Freeform 77"/>
            <p:cNvSpPr>
              <a:spLocks/>
            </p:cNvSpPr>
            <p:nvPr/>
          </p:nvSpPr>
          <p:spPr bwMode="auto">
            <a:xfrm>
              <a:off x="4187992" y="4703855"/>
              <a:ext cx="31632" cy="795368"/>
            </a:xfrm>
            <a:custGeom>
              <a:avLst/>
              <a:gdLst>
                <a:gd name="T0" fmla="*/ 56 w 280"/>
                <a:gd name="T1" fmla="*/ 4160 h 4288"/>
                <a:gd name="T2" fmla="*/ 40 w 280"/>
                <a:gd name="T3" fmla="*/ 4160 h 4288"/>
                <a:gd name="T4" fmla="*/ 64 w 280"/>
                <a:gd name="T5" fmla="*/ 4160 h 4288"/>
                <a:gd name="T6" fmla="*/ 48 w 280"/>
                <a:gd name="T7" fmla="*/ 4160 h 4288"/>
                <a:gd name="T8" fmla="*/ 104 w 280"/>
                <a:gd name="T9" fmla="*/ 4160 h 4288"/>
                <a:gd name="T10" fmla="*/ 88 w 280"/>
                <a:gd name="T11" fmla="*/ 4160 h 4288"/>
                <a:gd name="T12" fmla="*/ 112 w 280"/>
                <a:gd name="T13" fmla="*/ 4160 h 4288"/>
                <a:gd name="T14" fmla="*/ 96 w 280"/>
                <a:gd name="T15" fmla="*/ 4160 h 4288"/>
                <a:gd name="T16" fmla="*/ 104 w 280"/>
                <a:gd name="T17" fmla="*/ 4264 h 4288"/>
                <a:gd name="T18" fmla="*/ 114 w 280"/>
                <a:gd name="T19" fmla="*/ 4153 h 4288"/>
                <a:gd name="T20" fmla="*/ 160 w 280"/>
                <a:gd name="T21" fmla="*/ 4184 h 4288"/>
                <a:gd name="T22" fmla="*/ 184 w 280"/>
                <a:gd name="T23" fmla="*/ 4184 h 4288"/>
                <a:gd name="T24" fmla="*/ 176 w 280"/>
                <a:gd name="T25" fmla="*/ 4160 h 4288"/>
                <a:gd name="T26" fmla="*/ 176 w 280"/>
                <a:gd name="T27" fmla="*/ 4136 h 4288"/>
                <a:gd name="T28" fmla="*/ 208 w 280"/>
                <a:gd name="T29" fmla="*/ 4184 h 4288"/>
                <a:gd name="T30" fmla="*/ 176 w 280"/>
                <a:gd name="T31" fmla="*/ 4160 h 4288"/>
                <a:gd name="T32" fmla="*/ 184 w 280"/>
                <a:gd name="T33" fmla="*/ 4112 h 4288"/>
                <a:gd name="T34" fmla="*/ 186 w 280"/>
                <a:gd name="T35" fmla="*/ 4049 h 4288"/>
                <a:gd name="T36" fmla="*/ 192 w 280"/>
                <a:gd name="T37" fmla="*/ 3848 h 4288"/>
                <a:gd name="T38" fmla="*/ 200 w 280"/>
                <a:gd name="T39" fmla="*/ 3696 h 4288"/>
                <a:gd name="T40" fmla="*/ 200 w 280"/>
                <a:gd name="T41" fmla="*/ 3464 h 4288"/>
                <a:gd name="T42" fmla="*/ 210 w 280"/>
                <a:gd name="T43" fmla="*/ 3249 h 4288"/>
                <a:gd name="T44" fmla="*/ 208 w 280"/>
                <a:gd name="T45" fmla="*/ 2864 h 4288"/>
                <a:gd name="T46" fmla="*/ 208 w 280"/>
                <a:gd name="T47" fmla="*/ 2424 h 4288"/>
                <a:gd name="T48" fmla="*/ 208 w 280"/>
                <a:gd name="T49" fmla="*/ 1936 h 4288"/>
                <a:gd name="T50" fmla="*/ 216 w 280"/>
                <a:gd name="T51" fmla="*/ 1600 h 4288"/>
                <a:gd name="T52" fmla="*/ 216 w 280"/>
                <a:gd name="T53" fmla="*/ 1344 h 4288"/>
                <a:gd name="T54" fmla="*/ 216 w 280"/>
                <a:gd name="T55" fmla="*/ 1056 h 4288"/>
                <a:gd name="T56" fmla="*/ 224 w 280"/>
                <a:gd name="T57" fmla="*/ 848 h 4288"/>
                <a:gd name="T58" fmla="*/ 224 w 280"/>
                <a:gd name="T59" fmla="*/ 616 h 4288"/>
                <a:gd name="T60" fmla="*/ 224 w 280"/>
                <a:gd name="T61" fmla="*/ 384 h 4288"/>
                <a:gd name="T62" fmla="*/ 232 w 280"/>
                <a:gd name="T63" fmla="*/ 232 h 4288"/>
                <a:gd name="T64" fmla="*/ 256 w 280"/>
                <a:gd name="T65" fmla="*/ 0 h 4288"/>
                <a:gd name="T66" fmla="*/ 280 w 280"/>
                <a:gd name="T67" fmla="*/ 232 h 4288"/>
                <a:gd name="T68" fmla="*/ 272 w 280"/>
                <a:gd name="T69" fmla="*/ 384 h 4288"/>
                <a:gd name="T70" fmla="*/ 272 w 280"/>
                <a:gd name="T71" fmla="*/ 616 h 4288"/>
                <a:gd name="T72" fmla="*/ 272 w 280"/>
                <a:gd name="T73" fmla="*/ 848 h 4288"/>
                <a:gd name="T74" fmla="*/ 264 w 280"/>
                <a:gd name="T75" fmla="*/ 1056 h 4288"/>
                <a:gd name="T76" fmla="*/ 264 w 280"/>
                <a:gd name="T77" fmla="*/ 1344 h 4288"/>
                <a:gd name="T78" fmla="*/ 264 w 280"/>
                <a:gd name="T79" fmla="*/ 1600 h 4288"/>
                <a:gd name="T80" fmla="*/ 256 w 280"/>
                <a:gd name="T81" fmla="*/ 1936 h 4288"/>
                <a:gd name="T82" fmla="*/ 256 w 280"/>
                <a:gd name="T83" fmla="*/ 2424 h 4288"/>
                <a:gd name="T84" fmla="*/ 256 w 280"/>
                <a:gd name="T85" fmla="*/ 2864 h 4288"/>
                <a:gd name="T86" fmla="*/ 255 w 280"/>
                <a:gd name="T87" fmla="*/ 3264 h 4288"/>
                <a:gd name="T88" fmla="*/ 248 w 280"/>
                <a:gd name="T89" fmla="*/ 3464 h 4288"/>
                <a:gd name="T90" fmla="*/ 248 w 280"/>
                <a:gd name="T91" fmla="*/ 3696 h 4288"/>
                <a:gd name="T92" fmla="*/ 240 w 280"/>
                <a:gd name="T93" fmla="*/ 3848 h 4288"/>
                <a:gd name="T94" fmla="*/ 231 w 280"/>
                <a:gd name="T95" fmla="*/ 4064 h 4288"/>
                <a:gd name="T96" fmla="*/ 232 w 280"/>
                <a:gd name="T97" fmla="*/ 4160 h 4288"/>
                <a:gd name="T98" fmla="*/ 178 w 280"/>
                <a:gd name="T99" fmla="*/ 4192 h 4288"/>
                <a:gd name="T100" fmla="*/ 208 w 280"/>
                <a:gd name="T101" fmla="*/ 4184 h 4288"/>
                <a:gd name="T102" fmla="*/ 200 w 280"/>
                <a:gd name="T103" fmla="*/ 4160 h 4288"/>
                <a:gd name="T104" fmla="*/ 160 w 280"/>
                <a:gd name="T105" fmla="*/ 4208 h 4288"/>
                <a:gd name="T106" fmla="*/ 112 w 280"/>
                <a:gd name="T107" fmla="*/ 4184 h 4288"/>
                <a:gd name="T108" fmla="*/ 104 w 280"/>
                <a:gd name="T109" fmla="*/ 4184 h 4288"/>
                <a:gd name="T110" fmla="*/ 96 w 280"/>
                <a:gd name="T111" fmla="*/ 4264 h 4288"/>
                <a:gd name="T112" fmla="*/ 88 w 280"/>
                <a:gd name="T113" fmla="*/ 4184 h 4288"/>
                <a:gd name="T114" fmla="*/ 128 w 280"/>
                <a:gd name="T115" fmla="*/ 4184 h 4288"/>
                <a:gd name="T116" fmla="*/ 80 w 280"/>
                <a:gd name="T117" fmla="*/ 4208 h 4288"/>
                <a:gd name="T118" fmla="*/ 96 w 280"/>
                <a:gd name="T119" fmla="*/ 4160 h 4288"/>
                <a:gd name="T120" fmla="*/ 56 w 280"/>
                <a:gd name="T121" fmla="*/ 4208 h 4288"/>
                <a:gd name="T122" fmla="*/ 8 w 280"/>
                <a:gd name="T123" fmla="*/ 4184 h 4288"/>
                <a:gd name="T124" fmla="*/ 56 w 280"/>
                <a:gd name="T125" fmla="*/ 4086 h 4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0" h="4288">
                  <a:moveTo>
                    <a:pt x="48" y="4080"/>
                  </a:moveTo>
                  <a:lnTo>
                    <a:pt x="48" y="4112"/>
                  </a:lnTo>
                  <a:lnTo>
                    <a:pt x="1" y="4107"/>
                  </a:lnTo>
                  <a:lnTo>
                    <a:pt x="9" y="4075"/>
                  </a:lnTo>
                  <a:cubicBezTo>
                    <a:pt x="12" y="4063"/>
                    <a:pt x="23" y="4055"/>
                    <a:pt x="35" y="4057"/>
                  </a:cubicBezTo>
                  <a:cubicBezTo>
                    <a:pt x="47" y="4058"/>
                    <a:pt x="56" y="4068"/>
                    <a:pt x="56" y="4080"/>
                  </a:cubicBezTo>
                  <a:lnTo>
                    <a:pt x="56" y="4112"/>
                  </a:lnTo>
                  <a:lnTo>
                    <a:pt x="56" y="4136"/>
                  </a:lnTo>
                  <a:lnTo>
                    <a:pt x="56" y="4160"/>
                  </a:lnTo>
                  <a:lnTo>
                    <a:pt x="56" y="4184"/>
                  </a:lnTo>
                  <a:cubicBezTo>
                    <a:pt x="56" y="4198"/>
                    <a:pt x="46" y="4208"/>
                    <a:pt x="32" y="4208"/>
                  </a:cubicBezTo>
                  <a:cubicBezTo>
                    <a:pt x="19" y="4208"/>
                    <a:pt x="8" y="4198"/>
                    <a:pt x="8" y="4184"/>
                  </a:cubicBezTo>
                  <a:lnTo>
                    <a:pt x="8" y="4160"/>
                  </a:lnTo>
                  <a:cubicBezTo>
                    <a:pt x="8" y="4147"/>
                    <a:pt x="19" y="4136"/>
                    <a:pt x="32" y="4136"/>
                  </a:cubicBezTo>
                  <a:cubicBezTo>
                    <a:pt x="46" y="4136"/>
                    <a:pt x="56" y="4147"/>
                    <a:pt x="56" y="4160"/>
                  </a:cubicBezTo>
                  <a:lnTo>
                    <a:pt x="56" y="4184"/>
                  </a:lnTo>
                  <a:lnTo>
                    <a:pt x="32" y="4160"/>
                  </a:lnTo>
                  <a:lnTo>
                    <a:pt x="40" y="4160"/>
                  </a:lnTo>
                  <a:lnTo>
                    <a:pt x="48" y="4160"/>
                  </a:lnTo>
                  <a:lnTo>
                    <a:pt x="24" y="4184"/>
                  </a:lnTo>
                  <a:lnTo>
                    <a:pt x="24" y="4160"/>
                  </a:lnTo>
                  <a:cubicBezTo>
                    <a:pt x="24" y="4147"/>
                    <a:pt x="35" y="4136"/>
                    <a:pt x="48" y="4136"/>
                  </a:cubicBezTo>
                  <a:cubicBezTo>
                    <a:pt x="62" y="4136"/>
                    <a:pt x="72" y="4147"/>
                    <a:pt x="72" y="4160"/>
                  </a:cubicBezTo>
                  <a:lnTo>
                    <a:pt x="72" y="4184"/>
                  </a:lnTo>
                  <a:lnTo>
                    <a:pt x="48" y="4160"/>
                  </a:lnTo>
                  <a:lnTo>
                    <a:pt x="56" y="4160"/>
                  </a:lnTo>
                  <a:lnTo>
                    <a:pt x="64" y="4160"/>
                  </a:lnTo>
                  <a:lnTo>
                    <a:pt x="40" y="4184"/>
                  </a:lnTo>
                  <a:lnTo>
                    <a:pt x="40" y="4160"/>
                  </a:lnTo>
                  <a:cubicBezTo>
                    <a:pt x="40" y="4147"/>
                    <a:pt x="51" y="4136"/>
                    <a:pt x="64" y="4136"/>
                  </a:cubicBezTo>
                  <a:cubicBezTo>
                    <a:pt x="78" y="4136"/>
                    <a:pt x="88" y="4147"/>
                    <a:pt x="88" y="4160"/>
                  </a:cubicBezTo>
                  <a:lnTo>
                    <a:pt x="88" y="4184"/>
                  </a:lnTo>
                  <a:lnTo>
                    <a:pt x="64" y="4160"/>
                  </a:lnTo>
                  <a:lnTo>
                    <a:pt x="72" y="4160"/>
                  </a:lnTo>
                  <a:lnTo>
                    <a:pt x="48" y="4184"/>
                  </a:lnTo>
                  <a:lnTo>
                    <a:pt x="48" y="4160"/>
                  </a:lnTo>
                  <a:cubicBezTo>
                    <a:pt x="48" y="4147"/>
                    <a:pt x="59" y="4136"/>
                    <a:pt x="72" y="4136"/>
                  </a:cubicBezTo>
                  <a:cubicBezTo>
                    <a:pt x="86" y="4136"/>
                    <a:pt x="96" y="4147"/>
                    <a:pt x="96" y="4160"/>
                  </a:cubicBezTo>
                  <a:lnTo>
                    <a:pt x="96" y="4184"/>
                  </a:lnTo>
                  <a:lnTo>
                    <a:pt x="72" y="4160"/>
                  </a:lnTo>
                  <a:lnTo>
                    <a:pt x="80" y="4160"/>
                  </a:lnTo>
                  <a:lnTo>
                    <a:pt x="56" y="4184"/>
                  </a:lnTo>
                  <a:lnTo>
                    <a:pt x="56" y="4160"/>
                  </a:lnTo>
                  <a:cubicBezTo>
                    <a:pt x="56" y="4147"/>
                    <a:pt x="67" y="4136"/>
                    <a:pt x="80" y="4136"/>
                  </a:cubicBezTo>
                  <a:cubicBezTo>
                    <a:pt x="94" y="4136"/>
                    <a:pt x="104" y="4147"/>
                    <a:pt x="104" y="4160"/>
                  </a:cubicBezTo>
                  <a:lnTo>
                    <a:pt x="104" y="4184"/>
                  </a:lnTo>
                  <a:lnTo>
                    <a:pt x="80" y="4160"/>
                  </a:lnTo>
                  <a:lnTo>
                    <a:pt x="88" y="4160"/>
                  </a:lnTo>
                  <a:lnTo>
                    <a:pt x="64" y="4184"/>
                  </a:lnTo>
                  <a:lnTo>
                    <a:pt x="64" y="4160"/>
                  </a:lnTo>
                  <a:cubicBezTo>
                    <a:pt x="64" y="4147"/>
                    <a:pt x="75" y="4136"/>
                    <a:pt x="88" y="4136"/>
                  </a:cubicBezTo>
                  <a:cubicBezTo>
                    <a:pt x="102" y="4136"/>
                    <a:pt x="112" y="4147"/>
                    <a:pt x="112" y="4160"/>
                  </a:cubicBezTo>
                  <a:lnTo>
                    <a:pt x="112" y="4184"/>
                  </a:lnTo>
                  <a:lnTo>
                    <a:pt x="88" y="4160"/>
                  </a:lnTo>
                  <a:lnTo>
                    <a:pt x="96" y="4160"/>
                  </a:lnTo>
                  <a:lnTo>
                    <a:pt x="104" y="4160"/>
                  </a:lnTo>
                  <a:lnTo>
                    <a:pt x="80" y="4184"/>
                  </a:lnTo>
                  <a:lnTo>
                    <a:pt x="80" y="4160"/>
                  </a:lnTo>
                  <a:cubicBezTo>
                    <a:pt x="80" y="4147"/>
                    <a:pt x="91" y="4136"/>
                    <a:pt x="104" y="4136"/>
                  </a:cubicBezTo>
                  <a:cubicBezTo>
                    <a:pt x="118" y="4136"/>
                    <a:pt x="128" y="4147"/>
                    <a:pt x="128" y="4160"/>
                  </a:cubicBezTo>
                  <a:lnTo>
                    <a:pt x="128" y="4184"/>
                  </a:lnTo>
                  <a:lnTo>
                    <a:pt x="104" y="4160"/>
                  </a:lnTo>
                  <a:lnTo>
                    <a:pt x="112" y="4160"/>
                  </a:lnTo>
                  <a:lnTo>
                    <a:pt x="88" y="4184"/>
                  </a:lnTo>
                  <a:lnTo>
                    <a:pt x="88" y="4160"/>
                  </a:lnTo>
                  <a:cubicBezTo>
                    <a:pt x="88" y="4147"/>
                    <a:pt x="99" y="4136"/>
                    <a:pt x="112" y="4136"/>
                  </a:cubicBezTo>
                  <a:cubicBezTo>
                    <a:pt x="126" y="4136"/>
                    <a:pt x="136" y="4147"/>
                    <a:pt x="136" y="4160"/>
                  </a:cubicBezTo>
                  <a:lnTo>
                    <a:pt x="136" y="4184"/>
                  </a:lnTo>
                  <a:lnTo>
                    <a:pt x="112" y="4160"/>
                  </a:lnTo>
                  <a:lnTo>
                    <a:pt x="120" y="4160"/>
                  </a:lnTo>
                  <a:lnTo>
                    <a:pt x="96" y="4184"/>
                  </a:lnTo>
                  <a:lnTo>
                    <a:pt x="96" y="4160"/>
                  </a:lnTo>
                  <a:cubicBezTo>
                    <a:pt x="96" y="4147"/>
                    <a:pt x="107" y="4136"/>
                    <a:pt x="120" y="4136"/>
                  </a:cubicBezTo>
                  <a:cubicBezTo>
                    <a:pt x="134" y="4136"/>
                    <a:pt x="144" y="4147"/>
                    <a:pt x="144" y="4160"/>
                  </a:cubicBezTo>
                  <a:lnTo>
                    <a:pt x="144" y="4184"/>
                  </a:lnTo>
                  <a:lnTo>
                    <a:pt x="144" y="4216"/>
                  </a:lnTo>
                  <a:lnTo>
                    <a:pt x="144" y="4240"/>
                  </a:lnTo>
                  <a:lnTo>
                    <a:pt x="144" y="4264"/>
                  </a:lnTo>
                  <a:lnTo>
                    <a:pt x="120" y="4240"/>
                  </a:lnTo>
                  <a:lnTo>
                    <a:pt x="128" y="4240"/>
                  </a:lnTo>
                  <a:lnTo>
                    <a:pt x="104" y="4264"/>
                  </a:lnTo>
                  <a:lnTo>
                    <a:pt x="104" y="4240"/>
                  </a:lnTo>
                  <a:lnTo>
                    <a:pt x="104" y="4216"/>
                  </a:lnTo>
                  <a:lnTo>
                    <a:pt x="104" y="4184"/>
                  </a:lnTo>
                  <a:lnTo>
                    <a:pt x="104" y="4160"/>
                  </a:lnTo>
                  <a:cubicBezTo>
                    <a:pt x="104" y="4147"/>
                    <a:pt x="115" y="4136"/>
                    <a:pt x="128" y="4136"/>
                  </a:cubicBezTo>
                  <a:cubicBezTo>
                    <a:pt x="142" y="4136"/>
                    <a:pt x="152" y="4147"/>
                    <a:pt x="152" y="4160"/>
                  </a:cubicBezTo>
                  <a:lnTo>
                    <a:pt x="152" y="4184"/>
                  </a:lnTo>
                  <a:lnTo>
                    <a:pt x="106" y="4177"/>
                  </a:lnTo>
                  <a:lnTo>
                    <a:pt x="114" y="4153"/>
                  </a:lnTo>
                  <a:cubicBezTo>
                    <a:pt x="117" y="4142"/>
                    <a:pt x="129" y="4135"/>
                    <a:pt x="140" y="4137"/>
                  </a:cubicBezTo>
                  <a:cubicBezTo>
                    <a:pt x="152" y="4139"/>
                    <a:pt x="160" y="4149"/>
                    <a:pt x="160" y="4160"/>
                  </a:cubicBezTo>
                  <a:lnTo>
                    <a:pt x="160" y="4184"/>
                  </a:lnTo>
                  <a:cubicBezTo>
                    <a:pt x="160" y="4198"/>
                    <a:pt x="150" y="4208"/>
                    <a:pt x="136" y="4208"/>
                  </a:cubicBezTo>
                  <a:cubicBezTo>
                    <a:pt x="123" y="4208"/>
                    <a:pt x="112" y="4198"/>
                    <a:pt x="112" y="4184"/>
                  </a:cubicBezTo>
                  <a:lnTo>
                    <a:pt x="112" y="4160"/>
                  </a:lnTo>
                  <a:cubicBezTo>
                    <a:pt x="112" y="4147"/>
                    <a:pt x="123" y="4136"/>
                    <a:pt x="136" y="4136"/>
                  </a:cubicBezTo>
                  <a:cubicBezTo>
                    <a:pt x="150" y="4136"/>
                    <a:pt x="160" y="4147"/>
                    <a:pt x="160" y="4160"/>
                  </a:cubicBezTo>
                  <a:lnTo>
                    <a:pt x="160" y="4184"/>
                  </a:lnTo>
                  <a:lnTo>
                    <a:pt x="136" y="4160"/>
                  </a:lnTo>
                  <a:lnTo>
                    <a:pt x="144" y="4160"/>
                  </a:lnTo>
                  <a:lnTo>
                    <a:pt x="152" y="4160"/>
                  </a:lnTo>
                  <a:lnTo>
                    <a:pt x="160" y="4160"/>
                  </a:lnTo>
                  <a:lnTo>
                    <a:pt x="136" y="4184"/>
                  </a:lnTo>
                  <a:lnTo>
                    <a:pt x="136" y="4160"/>
                  </a:lnTo>
                  <a:cubicBezTo>
                    <a:pt x="136" y="4147"/>
                    <a:pt x="147" y="4136"/>
                    <a:pt x="160" y="4136"/>
                  </a:cubicBezTo>
                  <a:cubicBezTo>
                    <a:pt x="174" y="4136"/>
                    <a:pt x="184" y="4147"/>
                    <a:pt x="184" y="4160"/>
                  </a:cubicBezTo>
                  <a:lnTo>
                    <a:pt x="184" y="4184"/>
                  </a:lnTo>
                  <a:lnTo>
                    <a:pt x="160" y="4160"/>
                  </a:lnTo>
                  <a:lnTo>
                    <a:pt x="168" y="4160"/>
                  </a:lnTo>
                  <a:lnTo>
                    <a:pt x="144" y="4184"/>
                  </a:lnTo>
                  <a:lnTo>
                    <a:pt x="144" y="4160"/>
                  </a:lnTo>
                  <a:cubicBezTo>
                    <a:pt x="144" y="4147"/>
                    <a:pt x="155" y="4136"/>
                    <a:pt x="168" y="4136"/>
                  </a:cubicBezTo>
                  <a:cubicBezTo>
                    <a:pt x="182" y="4136"/>
                    <a:pt x="192" y="4147"/>
                    <a:pt x="192" y="4160"/>
                  </a:cubicBezTo>
                  <a:lnTo>
                    <a:pt x="192" y="4184"/>
                  </a:lnTo>
                  <a:lnTo>
                    <a:pt x="168" y="4160"/>
                  </a:lnTo>
                  <a:lnTo>
                    <a:pt x="176" y="4160"/>
                  </a:lnTo>
                  <a:lnTo>
                    <a:pt x="152" y="4184"/>
                  </a:lnTo>
                  <a:lnTo>
                    <a:pt x="152" y="4160"/>
                  </a:lnTo>
                  <a:cubicBezTo>
                    <a:pt x="152" y="4147"/>
                    <a:pt x="163" y="4136"/>
                    <a:pt x="176" y="4136"/>
                  </a:cubicBezTo>
                  <a:cubicBezTo>
                    <a:pt x="190" y="4136"/>
                    <a:pt x="200" y="4147"/>
                    <a:pt x="200" y="4160"/>
                  </a:cubicBezTo>
                  <a:lnTo>
                    <a:pt x="200" y="4184"/>
                  </a:lnTo>
                  <a:cubicBezTo>
                    <a:pt x="200" y="4198"/>
                    <a:pt x="190" y="4208"/>
                    <a:pt x="176" y="4208"/>
                  </a:cubicBezTo>
                  <a:cubicBezTo>
                    <a:pt x="163" y="4208"/>
                    <a:pt x="152" y="4198"/>
                    <a:pt x="152" y="4184"/>
                  </a:cubicBezTo>
                  <a:lnTo>
                    <a:pt x="152" y="4160"/>
                  </a:lnTo>
                  <a:cubicBezTo>
                    <a:pt x="152" y="4147"/>
                    <a:pt x="163" y="4136"/>
                    <a:pt x="176" y="4136"/>
                  </a:cubicBezTo>
                  <a:cubicBezTo>
                    <a:pt x="190" y="4136"/>
                    <a:pt x="200" y="4147"/>
                    <a:pt x="200" y="4160"/>
                  </a:cubicBezTo>
                  <a:lnTo>
                    <a:pt x="200" y="4184"/>
                  </a:lnTo>
                  <a:lnTo>
                    <a:pt x="176" y="4160"/>
                  </a:lnTo>
                  <a:lnTo>
                    <a:pt x="184" y="4160"/>
                  </a:lnTo>
                  <a:lnTo>
                    <a:pt x="160" y="4184"/>
                  </a:lnTo>
                  <a:lnTo>
                    <a:pt x="160" y="4160"/>
                  </a:lnTo>
                  <a:cubicBezTo>
                    <a:pt x="160" y="4147"/>
                    <a:pt x="171" y="4136"/>
                    <a:pt x="184" y="4136"/>
                  </a:cubicBezTo>
                  <a:cubicBezTo>
                    <a:pt x="198" y="4136"/>
                    <a:pt x="208" y="4147"/>
                    <a:pt x="208" y="4160"/>
                  </a:cubicBezTo>
                  <a:lnTo>
                    <a:pt x="208" y="4184"/>
                  </a:lnTo>
                  <a:lnTo>
                    <a:pt x="184" y="4160"/>
                  </a:lnTo>
                  <a:lnTo>
                    <a:pt x="192" y="4160"/>
                  </a:lnTo>
                  <a:lnTo>
                    <a:pt x="168" y="4184"/>
                  </a:lnTo>
                  <a:lnTo>
                    <a:pt x="168" y="4160"/>
                  </a:lnTo>
                  <a:cubicBezTo>
                    <a:pt x="168" y="4149"/>
                    <a:pt x="177" y="4139"/>
                    <a:pt x="189" y="4137"/>
                  </a:cubicBezTo>
                  <a:cubicBezTo>
                    <a:pt x="200" y="4135"/>
                    <a:pt x="212" y="4142"/>
                    <a:pt x="215" y="4153"/>
                  </a:cubicBezTo>
                  <a:lnTo>
                    <a:pt x="223" y="4177"/>
                  </a:lnTo>
                  <a:lnTo>
                    <a:pt x="176" y="4184"/>
                  </a:lnTo>
                  <a:lnTo>
                    <a:pt x="176" y="4160"/>
                  </a:lnTo>
                  <a:cubicBezTo>
                    <a:pt x="176" y="4147"/>
                    <a:pt x="187" y="4136"/>
                    <a:pt x="200" y="4136"/>
                  </a:cubicBezTo>
                  <a:cubicBezTo>
                    <a:pt x="214" y="4136"/>
                    <a:pt x="224" y="4147"/>
                    <a:pt x="224" y="4160"/>
                  </a:cubicBezTo>
                  <a:lnTo>
                    <a:pt x="224" y="4184"/>
                  </a:lnTo>
                  <a:lnTo>
                    <a:pt x="200" y="4160"/>
                  </a:lnTo>
                  <a:lnTo>
                    <a:pt x="208" y="4160"/>
                  </a:lnTo>
                  <a:lnTo>
                    <a:pt x="184" y="4184"/>
                  </a:lnTo>
                  <a:lnTo>
                    <a:pt x="184" y="4160"/>
                  </a:lnTo>
                  <a:lnTo>
                    <a:pt x="184" y="4136"/>
                  </a:lnTo>
                  <a:lnTo>
                    <a:pt x="184" y="4112"/>
                  </a:lnTo>
                  <a:lnTo>
                    <a:pt x="184" y="4080"/>
                  </a:lnTo>
                  <a:cubicBezTo>
                    <a:pt x="184" y="4067"/>
                    <a:pt x="195" y="4056"/>
                    <a:pt x="208" y="4056"/>
                  </a:cubicBezTo>
                  <a:cubicBezTo>
                    <a:pt x="222" y="4056"/>
                    <a:pt x="232" y="4067"/>
                    <a:pt x="232" y="4080"/>
                  </a:cubicBezTo>
                  <a:lnTo>
                    <a:pt x="232" y="4112"/>
                  </a:lnTo>
                  <a:cubicBezTo>
                    <a:pt x="232" y="4126"/>
                    <a:pt x="222" y="4136"/>
                    <a:pt x="208" y="4136"/>
                  </a:cubicBezTo>
                  <a:cubicBezTo>
                    <a:pt x="195" y="4136"/>
                    <a:pt x="184" y="4126"/>
                    <a:pt x="184" y="4112"/>
                  </a:cubicBezTo>
                  <a:lnTo>
                    <a:pt x="184" y="4080"/>
                  </a:lnTo>
                  <a:lnTo>
                    <a:pt x="184" y="4056"/>
                  </a:lnTo>
                  <a:cubicBezTo>
                    <a:pt x="184" y="4054"/>
                    <a:pt x="185" y="4051"/>
                    <a:pt x="186" y="4049"/>
                  </a:cubicBezTo>
                  <a:lnTo>
                    <a:pt x="194" y="4025"/>
                  </a:lnTo>
                  <a:lnTo>
                    <a:pt x="192" y="4032"/>
                  </a:lnTo>
                  <a:lnTo>
                    <a:pt x="192" y="4008"/>
                  </a:lnTo>
                  <a:lnTo>
                    <a:pt x="192" y="3976"/>
                  </a:lnTo>
                  <a:lnTo>
                    <a:pt x="192" y="3952"/>
                  </a:lnTo>
                  <a:lnTo>
                    <a:pt x="192" y="3928"/>
                  </a:lnTo>
                  <a:lnTo>
                    <a:pt x="192" y="3904"/>
                  </a:lnTo>
                  <a:lnTo>
                    <a:pt x="192" y="3872"/>
                  </a:lnTo>
                  <a:lnTo>
                    <a:pt x="192" y="3848"/>
                  </a:lnTo>
                  <a:lnTo>
                    <a:pt x="192" y="3824"/>
                  </a:lnTo>
                  <a:lnTo>
                    <a:pt x="192" y="3800"/>
                  </a:lnTo>
                  <a:lnTo>
                    <a:pt x="192" y="3776"/>
                  </a:lnTo>
                  <a:cubicBezTo>
                    <a:pt x="192" y="3763"/>
                    <a:pt x="203" y="3752"/>
                    <a:pt x="216" y="3752"/>
                  </a:cubicBezTo>
                  <a:lnTo>
                    <a:pt x="224" y="3752"/>
                  </a:lnTo>
                  <a:lnTo>
                    <a:pt x="200" y="3776"/>
                  </a:lnTo>
                  <a:lnTo>
                    <a:pt x="200" y="3744"/>
                  </a:lnTo>
                  <a:lnTo>
                    <a:pt x="200" y="3720"/>
                  </a:lnTo>
                  <a:lnTo>
                    <a:pt x="200" y="3696"/>
                  </a:lnTo>
                  <a:lnTo>
                    <a:pt x="200" y="3672"/>
                  </a:lnTo>
                  <a:lnTo>
                    <a:pt x="200" y="3640"/>
                  </a:lnTo>
                  <a:lnTo>
                    <a:pt x="200" y="3616"/>
                  </a:lnTo>
                  <a:lnTo>
                    <a:pt x="200" y="3592"/>
                  </a:lnTo>
                  <a:lnTo>
                    <a:pt x="200" y="3568"/>
                  </a:lnTo>
                  <a:lnTo>
                    <a:pt x="200" y="3536"/>
                  </a:lnTo>
                  <a:lnTo>
                    <a:pt x="200" y="3512"/>
                  </a:lnTo>
                  <a:lnTo>
                    <a:pt x="200" y="3488"/>
                  </a:lnTo>
                  <a:lnTo>
                    <a:pt x="200" y="3464"/>
                  </a:lnTo>
                  <a:lnTo>
                    <a:pt x="200" y="3440"/>
                  </a:lnTo>
                  <a:lnTo>
                    <a:pt x="200" y="3408"/>
                  </a:lnTo>
                  <a:lnTo>
                    <a:pt x="200" y="3384"/>
                  </a:lnTo>
                  <a:lnTo>
                    <a:pt x="200" y="3360"/>
                  </a:lnTo>
                  <a:lnTo>
                    <a:pt x="200" y="3336"/>
                  </a:lnTo>
                  <a:lnTo>
                    <a:pt x="200" y="3304"/>
                  </a:lnTo>
                  <a:lnTo>
                    <a:pt x="200" y="3280"/>
                  </a:lnTo>
                  <a:cubicBezTo>
                    <a:pt x="200" y="3278"/>
                    <a:pt x="201" y="3275"/>
                    <a:pt x="202" y="3273"/>
                  </a:cubicBezTo>
                  <a:lnTo>
                    <a:pt x="210" y="3249"/>
                  </a:lnTo>
                  <a:lnTo>
                    <a:pt x="208" y="3256"/>
                  </a:lnTo>
                  <a:lnTo>
                    <a:pt x="208" y="3232"/>
                  </a:lnTo>
                  <a:lnTo>
                    <a:pt x="208" y="3200"/>
                  </a:lnTo>
                  <a:lnTo>
                    <a:pt x="208" y="3152"/>
                  </a:lnTo>
                  <a:lnTo>
                    <a:pt x="208" y="3096"/>
                  </a:lnTo>
                  <a:lnTo>
                    <a:pt x="208" y="3048"/>
                  </a:lnTo>
                  <a:lnTo>
                    <a:pt x="208" y="2968"/>
                  </a:lnTo>
                  <a:lnTo>
                    <a:pt x="208" y="2920"/>
                  </a:lnTo>
                  <a:lnTo>
                    <a:pt x="208" y="2864"/>
                  </a:lnTo>
                  <a:lnTo>
                    <a:pt x="208" y="2816"/>
                  </a:lnTo>
                  <a:lnTo>
                    <a:pt x="208" y="2760"/>
                  </a:lnTo>
                  <a:lnTo>
                    <a:pt x="208" y="2712"/>
                  </a:lnTo>
                  <a:lnTo>
                    <a:pt x="208" y="2664"/>
                  </a:lnTo>
                  <a:lnTo>
                    <a:pt x="208" y="2608"/>
                  </a:lnTo>
                  <a:lnTo>
                    <a:pt x="208" y="2560"/>
                  </a:lnTo>
                  <a:lnTo>
                    <a:pt x="208" y="2528"/>
                  </a:lnTo>
                  <a:lnTo>
                    <a:pt x="208" y="2480"/>
                  </a:lnTo>
                  <a:lnTo>
                    <a:pt x="208" y="2424"/>
                  </a:lnTo>
                  <a:lnTo>
                    <a:pt x="208" y="2376"/>
                  </a:lnTo>
                  <a:lnTo>
                    <a:pt x="208" y="2328"/>
                  </a:lnTo>
                  <a:lnTo>
                    <a:pt x="208" y="2272"/>
                  </a:lnTo>
                  <a:lnTo>
                    <a:pt x="208" y="2224"/>
                  </a:lnTo>
                  <a:lnTo>
                    <a:pt x="208" y="2168"/>
                  </a:lnTo>
                  <a:lnTo>
                    <a:pt x="208" y="2120"/>
                  </a:lnTo>
                  <a:lnTo>
                    <a:pt x="208" y="2064"/>
                  </a:lnTo>
                  <a:lnTo>
                    <a:pt x="208" y="1984"/>
                  </a:lnTo>
                  <a:lnTo>
                    <a:pt x="208" y="1936"/>
                  </a:lnTo>
                  <a:lnTo>
                    <a:pt x="208" y="1888"/>
                  </a:lnTo>
                  <a:lnTo>
                    <a:pt x="208" y="1832"/>
                  </a:lnTo>
                  <a:cubicBezTo>
                    <a:pt x="208" y="1831"/>
                    <a:pt x="209" y="1830"/>
                    <a:pt x="209" y="1829"/>
                  </a:cubicBezTo>
                  <a:lnTo>
                    <a:pt x="217" y="1781"/>
                  </a:lnTo>
                  <a:lnTo>
                    <a:pt x="216" y="1784"/>
                  </a:lnTo>
                  <a:lnTo>
                    <a:pt x="216" y="1728"/>
                  </a:lnTo>
                  <a:lnTo>
                    <a:pt x="216" y="1680"/>
                  </a:lnTo>
                  <a:lnTo>
                    <a:pt x="216" y="1624"/>
                  </a:lnTo>
                  <a:lnTo>
                    <a:pt x="216" y="1600"/>
                  </a:lnTo>
                  <a:lnTo>
                    <a:pt x="216" y="1576"/>
                  </a:lnTo>
                  <a:lnTo>
                    <a:pt x="216" y="1552"/>
                  </a:lnTo>
                  <a:lnTo>
                    <a:pt x="216" y="1520"/>
                  </a:lnTo>
                  <a:lnTo>
                    <a:pt x="216" y="1496"/>
                  </a:lnTo>
                  <a:lnTo>
                    <a:pt x="216" y="1472"/>
                  </a:lnTo>
                  <a:lnTo>
                    <a:pt x="216" y="1448"/>
                  </a:lnTo>
                  <a:lnTo>
                    <a:pt x="216" y="1416"/>
                  </a:lnTo>
                  <a:lnTo>
                    <a:pt x="216" y="1368"/>
                  </a:lnTo>
                  <a:lnTo>
                    <a:pt x="216" y="1344"/>
                  </a:lnTo>
                  <a:lnTo>
                    <a:pt x="216" y="1312"/>
                  </a:lnTo>
                  <a:lnTo>
                    <a:pt x="216" y="1288"/>
                  </a:lnTo>
                  <a:lnTo>
                    <a:pt x="216" y="1264"/>
                  </a:lnTo>
                  <a:lnTo>
                    <a:pt x="216" y="1208"/>
                  </a:lnTo>
                  <a:lnTo>
                    <a:pt x="216" y="1160"/>
                  </a:lnTo>
                  <a:lnTo>
                    <a:pt x="216" y="1136"/>
                  </a:lnTo>
                  <a:lnTo>
                    <a:pt x="216" y="1112"/>
                  </a:lnTo>
                  <a:lnTo>
                    <a:pt x="216" y="1080"/>
                  </a:lnTo>
                  <a:lnTo>
                    <a:pt x="216" y="1056"/>
                  </a:lnTo>
                  <a:lnTo>
                    <a:pt x="216" y="1032"/>
                  </a:lnTo>
                  <a:lnTo>
                    <a:pt x="216" y="1008"/>
                  </a:lnTo>
                  <a:lnTo>
                    <a:pt x="216" y="976"/>
                  </a:lnTo>
                  <a:lnTo>
                    <a:pt x="216" y="952"/>
                  </a:lnTo>
                  <a:cubicBezTo>
                    <a:pt x="216" y="950"/>
                    <a:pt x="217" y="947"/>
                    <a:pt x="218" y="945"/>
                  </a:cubicBezTo>
                  <a:lnTo>
                    <a:pt x="226" y="921"/>
                  </a:lnTo>
                  <a:lnTo>
                    <a:pt x="224" y="928"/>
                  </a:lnTo>
                  <a:lnTo>
                    <a:pt x="224" y="904"/>
                  </a:lnTo>
                  <a:lnTo>
                    <a:pt x="224" y="848"/>
                  </a:lnTo>
                  <a:lnTo>
                    <a:pt x="224" y="824"/>
                  </a:lnTo>
                  <a:lnTo>
                    <a:pt x="224" y="800"/>
                  </a:lnTo>
                  <a:lnTo>
                    <a:pt x="224" y="776"/>
                  </a:lnTo>
                  <a:lnTo>
                    <a:pt x="224" y="744"/>
                  </a:lnTo>
                  <a:lnTo>
                    <a:pt x="224" y="720"/>
                  </a:lnTo>
                  <a:lnTo>
                    <a:pt x="224" y="696"/>
                  </a:lnTo>
                  <a:lnTo>
                    <a:pt x="224" y="672"/>
                  </a:lnTo>
                  <a:lnTo>
                    <a:pt x="224" y="640"/>
                  </a:lnTo>
                  <a:lnTo>
                    <a:pt x="224" y="616"/>
                  </a:lnTo>
                  <a:lnTo>
                    <a:pt x="224" y="592"/>
                  </a:lnTo>
                  <a:lnTo>
                    <a:pt x="224" y="568"/>
                  </a:lnTo>
                  <a:lnTo>
                    <a:pt x="224" y="536"/>
                  </a:lnTo>
                  <a:lnTo>
                    <a:pt x="224" y="512"/>
                  </a:lnTo>
                  <a:lnTo>
                    <a:pt x="224" y="488"/>
                  </a:lnTo>
                  <a:lnTo>
                    <a:pt x="224" y="464"/>
                  </a:lnTo>
                  <a:lnTo>
                    <a:pt x="224" y="440"/>
                  </a:lnTo>
                  <a:lnTo>
                    <a:pt x="224" y="408"/>
                  </a:lnTo>
                  <a:lnTo>
                    <a:pt x="224" y="384"/>
                  </a:lnTo>
                  <a:cubicBezTo>
                    <a:pt x="224" y="371"/>
                    <a:pt x="235" y="360"/>
                    <a:pt x="248" y="360"/>
                  </a:cubicBezTo>
                  <a:lnTo>
                    <a:pt x="256" y="360"/>
                  </a:lnTo>
                  <a:lnTo>
                    <a:pt x="232" y="384"/>
                  </a:lnTo>
                  <a:lnTo>
                    <a:pt x="232" y="360"/>
                  </a:lnTo>
                  <a:lnTo>
                    <a:pt x="232" y="336"/>
                  </a:lnTo>
                  <a:lnTo>
                    <a:pt x="232" y="304"/>
                  </a:lnTo>
                  <a:lnTo>
                    <a:pt x="232" y="280"/>
                  </a:lnTo>
                  <a:lnTo>
                    <a:pt x="232" y="256"/>
                  </a:lnTo>
                  <a:lnTo>
                    <a:pt x="232" y="232"/>
                  </a:lnTo>
                  <a:lnTo>
                    <a:pt x="232" y="200"/>
                  </a:lnTo>
                  <a:lnTo>
                    <a:pt x="232" y="176"/>
                  </a:lnTo>
                  <a:lnTo>
                    <a:pt x="232" y="152"/>
                  </a:lnTo>
                  <a:lnTo>
                    <a:pt x="232" y="128"/>
                  </a:lnTo>
                  <a:lnTo>
                    <a:pt x="232" y="96"/>
                  </a:lnTo>
                  <a:lnTo>
                    <a:pt x="232" y="72"/>
                  </a:lnTo>
                  <a:lnTo>
                    <a:pt x="232" y="48"/>
                  </a:lnTo>
                  <a:lnTo>
                    <a:pt x="232" y="24"/>
                  </a:lnTo>
                  <a:cubicBezTo>
                    <a:pt x="232" y="11"/>
                    <a:pt x="243" y="0"/>
                    <a:pt x="256" y="0"/>
                  </a:cubicBezTo>
                  <a:cubicBezTo>
                    <a:pt x="270" y="0"/>
                    <a:pt x="280" y="11"/>
                    <a:pt x="280" y="24"/>
                  </a:cubicBezTo>
                  <a:lnTo>
                    <a:pt x="280" y="48"/>
                  </a:lnTo>
                  <a:lnTo>
                    <a:pt x="280" y="72"/>
                  </a:lnTo>
                  <a:lnTo>
                    <a:pt x="280" y="96"/>
                  </a:lnTo>
                  <a:lnTo>
                    <a:pt x="280" y="128"/>
                  </a:lnTo>
                  <a:lnTo>
                    <a:pt x="280" y="152"/>
                  </a:lnTo>
                  <a:lnTo>
                    <a:pt x="280" y="176"/>
                  </a:lnTo>
                  <a:lnTo>
                    <a:pt x="280" y="200"/>
                  </a:lnTo>
                  <a:lnTo>
                    <a:pt x="280" y="232"/>
                  </a:lnTo>
                  <a:lnTo>
                    <a:pt x="280" y="256"/>
                  </a:lnTo>
                  <a:lnTo>
                    <a:pt x="280" y="280"/>
                  </a:lnTo>
                  <a:lnTo>
                    <a:pt x="280" y="304"/>
                  </a:lnTo>
                  <a:lnTo>
                    <a:pt x="280" y="336"/>
                  </a:lnTo>
                  <a:lnTo>
                    <a:pt x="280" y="360"/>
                  </a:lnTo>
                  <a:lnTo>
                    <a:pt x="280" y="384"/>
                  </a:lnTo>
                  <a:cubicBezTo>
                    <a:pt x="280" y="398"/>
                    <a:pt x="270" y="408"/>
                    <a:pt x="256" y="408"/>
                  </a:cubicBezTo>
                  <a:lnTo>
                    <a:pt x="248" y="408"/>
                  </a:lnTo>
                  <a:lnTo>
                    <a:pt x="272" y="384"/>
                  </a:lnTo>
                  <a:lnTo>
                    <a:pt x="272" y="408"/>
                  </a:lnTo>
                  <a:lnTo>
                    <a:pt x="272" y="440"/>
                  </a:lnTo>
                  <a:lnTo>
                    <a:pt x="272" y="464"/>
                  </a:lnTo>
                  <a:lnTo>
                    <a:pt x="272" y="488"/>
                  </a:lnTo>
                  <a:lnTo>
                    <a:pt x="272" y="512"/>
                  </a:lnTo>
                  <a:lnTo>
                    <a:pt x="272" y="536"/>
                  </a:lnTo>
                  <a:lnTo>
                    <a:pt x="272" y="568"/>
                  </a:lnTo>
                  <a:lnTo>
                    <a:pt x="272" y="592"/>
                  </a:lnTo>
                  <a:lnTo>
                    <a:pt x="272" y="616"/>
                  </a:lnTo>
                  <a:lnTo>
                    <a:pt x="272" y="640"/>
                  </a:lnTo>
                  <a:lnTo>
                    <a:pt x="272" y="672"/>
                  </a:lnTo>
                  <a:lnTo>
                    <a:pt x="272" y="696"/>
                  </a:lnTo>
                  <a:lnTo>
                    <a:pt x="272" y="720"/>
                  </a:lnTo>
                  <a:lnTo>
                    <a:pt x="272" y="744"/>
                  </a:lnTo>
                  <a:lnTo>
                    <a:pt x="272" y="776"/>
                  </a:lnTo>
                  <a:lnTo>
                    <a:pt x="272" y="800"/>
                  </a:lnTo>
                  <a:lnTo>
                    <a:pt x="272" y="824"/>
                  </a:lnTo>
                  <a:lnTo>
                    <a:pt x="272" y="848"/>
                  </a:lnTo>
                  <a:lnTo>
                    <a:pt x="272" y="904"/>
                  </a:lnTo>
                  <a:lnTo>
                    <a:pt x="272" y="928"/>
                  </a:lnTo>
                  <a:cubicBezTo>
                    <a:pt x="272" y="931"/>
                    <a:pt x="272" y="934"/>
                    <a:pt x="271" y="936"/>
                  </a:cubicBezTo>
                  <a:lnTo>
                    <a:pt x="263" y="960"/>
                  </a:lnTo>
                  <a:lnTo>
                    <a:pt x="264" y="952"/>
                  </a:lnTo>
                  <a:lnTo>
                    <a:pt x="264" y="976"/>
                  </a:lnTo>
                  <a:lnTo>
                    <a:pt x="264" y="1008"/>
                  </a:lnTo>
                  <a:lnTo>
                    <a:pt x="264" y="1032"/>
                  </a:lnTo>
                  <a:lnTo>
                    <a:pt x="264" y="1056"/>
                  </a:lnTo>
                  <a:lnTo>
                    <a:pt x="264" y="1080"/>
                  </a:lnTo>
                  <a:lnTo>
                    <a:pt x="264" y="1112"/>
                  </a:lnTo>
                  <a:lnTo>
                    <a:pt x="264" y="1136"/>
                  </a:lnTo>
                  <a:lnTo>
                    <a:pt x="264" y="1160"/>
                  </a:lnTo>
                  <a:lnTo>
                    <a:pt x="264" y="1208"/>
                  </a:lnTo>
                  <a:lnTo>
                    <a:pt x="264" y="1264"/>
                  </a:lnTo>
                  <a:lnTo>
                    <a:pt x="264" y="1288"/>
                  </a:lnTo>
                  <a:lnTo>
                    <a:pt x="264" y="1312"/>
                  </a:lnTo>
                  <a:lnTo>
                    <a:pt x="264" y="1344"/>
                  </a:lnTo>
                  <a:lnTo>
                    <a:pt x="264" y="1368"/>
                  </a:lnTo>
                  <a:lnTo>
                    <a:pt x="264" y="1416"/>
                  </a:lnTo>
                  <a:lnTo>
                    <a:pt x="264" y="1448"/>
                  </a:lnTo>
                  <a:lnTo>
                    <a:pt x="264" y="1472"/>
                  </a:lnTo>
                  <a:lnTo>
                    <a:pt x="264" y="1496"/>
                  </a:lnTo>
                  <a:lnTo>
                    <a:pt x="264" y="1520"/>
                  </a:lnTo>
                  <a:lnTo>
                    <a:pt x="264" y="1552"/>
                  </a:lnTo>
                  <a:lnTo>
                    <a:pt x="264" y="1576"/>
                  </a:lnTo>
                  <a:lnTo>
                    <a:pt x="264" y="1600"/>
                  </a:lnTo>
                  <a:lnTo>
                    <a:pt x="264" y="1624"/>
                  </a:lnTo>
                  <a:lnTo>
                    <a:pt x="264" y="1680"/>
                  </a:lnTo>
                  <a:lnTo>
                    <a:pt x="264" y="1728"/>
                  </a:lnTo>
                  <a:lnTo>
                    <a:pt x="264" y="1784"/>
                  </a:lnTo>
                  <a:cubicBezTo>
                    <a:pt x="264" y="1786"/>
                    <a:pt x="264" y="1787"/>
                    <a:pt x="264" y="1788"/>
                  </a:cubicBezTo>
                  <a:lnTo>
                    <a:pt x="256" y="1836"/>
                  </a:lnTo>
                  <a:lnTo>
                    <a:pt x="256" y="1832"/>
                  </a:lnTo>
                  <a:lnTo>
                    <a:pt x="256" y="1888"/>
                  </a:lnTo>
                  <a:lnTo>
                    <a:pt x="256" y="1936"/>
                  </a:lnTo>
                  <a:lnTo>
                    <a:pt x="256" y="1984"/>
                  </a:lnTo>
                  <a:lnTo>
                    <a:pt x="256" y="2064"/>
                  </a:lnTo>
                  <a:lnTo>
                    <a:pt x="256" y="2120"/>
                  </a:lnTo>
                  <a:lnTo>
                    <a:pt x="256" y="2168"/>
                  </a:lnTo>
                  <a:lnTo>
                    <a:pt x="256" y="2224"/>
                  </a:lnTo>
                  <a:lnTo>
                    <a:pt x="256" y="2272"/>
                  </a:lnTo>
                  <a:lnTo>
                    <a:pt x="256" y="2328"/>
                  </a:lnTo>
                  <a:lnTo>
                    <a:pt x="256" y="2376"/>
                  </a:lnTo>
                  <a:lnTo>
                    <a:pt x="256" y="2424"/>
                  </a:lnTo>
                  <a:lnTo>
                    <a:pt x="256" y="2480"/>
                  </a:lnTo>
                  <a:lnTo>
                    <a:pt x="256" y="2528"/>
                  </a:lnTo>
                  <a:lnTo>
                    <a:pt x="256" y="2560"/>
                  </a:lnTo>
                  <a:lnTo>
                    <a:pt x="256" y="2608"/>
                  </a:lnTo>
                  <a:lnTo>
                    <a:pt x="256" y="2664"/>
                  </a:lnTo>
                  <a:lnTo>
                    <a:pt x="256" y="2712"/>
                  </a:lnTo>
                  <a:lnTo>
                    <a:pt x="256" y="2760"/>
                  </a:lnTo>
                  <a:lnTo>
                    <a:pt x="256" y="2816"/>
                  </a:lnTo>
                  <a:lnTo>
                    <a:pt x="256" y="2864"/>
                  </a:lnTo>
                  <a:lnTo>
                    <a:pt x="256" y="2920"/>
                  </a:lnTo>
                  <a:lnTo>
                    <a:pt x="256" y="2968"/>
                  </a:lnTo>
                  <a:lnTo>
                    <a:pt x="256" y="3048"/>
                  </a:lnTo>
                  <a:lnTo>
                    <a:pt x="256" y="3096"/>
                  </a:lnTo>
                  <a:lnTo>
                    <a:pt x="256" y="3152"/>
                  </a:lnTo>
                  <a:lnTo>
                    <a:pt x="256" y="3200"/>
                  </a:lnTo>
                  <a:lnTo>
                    <a:pt x="256" y="3232"/>
                  </a:lnTo>
                  <a:lnTo>
                    <a:pt x="256" y="3256"/>
                  </a:lnTo>
                  <a:cubicBezTo>
                    <a:pt x="256" y="3259"/>
                    <a:pt x="256" y="3262"/>
                    <a:pt x="255" y="3264"/>
                  </a:cubicBezTo>
                  <a:lnTo>
                    <a:pt x="247" y="3288"/>
                  </a:lnTo>
                  <a:lnTo>
                    <a:pt x="248" y="3280"/>
                  </a:lnTo>
                  <a:lnTo>
                    <a:pt x="248" y="3304"/>
                  </a:lnTo>
                  <a:lnTo>
                    <a:pt x="248" y="3336"/>
                  </a:lnTo>
                  <a:lnTo>
                    <a:pt x="248" y="3360"/>
                  </a:lnTo>
                  <a:lnTo>
                    <a:pt x="248" y="3384"/>
                  </a:lnTo>
                  <a:lnTo>
                    <a:pt x="248" y="3408"/>
                  </a:lnTo>
                  <a:lnTo>
                    <a:pt x="248" y="3440"/>
                  </a:lnTo>
                  <a:lnTo>
                    <a:pt x="248" y="3464"/>
                  </a:lnTo>
                  <a:lnTo>
                    <a:pt x="248" y="3488"/>
                  </a:lnTo>
                  <a:lnTo>
                    <a:pt x="248" y="3512"/>
                  </a:lnTo>
                  <a:lnTo>
                    <a:pt x="248" y="3536"/>
                  </a:lnTo>
                  <a:lnTo>
                    <a:pt x="248" y="3568"/>
                  </a:lnTo>
                  <a:lnTo>
                    <a:pt x="248" y="3592"/>
                  </a:lnTo>
                  <a:lnTo>
                    <a:pt x="248" y="3616"/>
                  </a:lnTo>
                  <a:lnTo>
                    <a:pt x="248" y="3640"/>
                  </a:lnTo>
                  <a:lnTo>
                    <a:pt x="248" y="3672"/>
                  </a:lnTo>
                  <a:lnTo>
                    <a:pt x="248" y="3696"/>
                  </a:lnTo>
                  <a:lnTo>
                    <a:pt x="248" y="3720"/>
                  </a:lnTo>
                  <a:lnTo>
                    <a:pt x="248" y="3744"/>
                  </a:lnTo>
                  <a:lnTo>
                    <a:pt x="248" y="3776"/>
                  </a:lnTo>
                  <a:cubicBezTo>
                    <a:pt x="248" y="3790"/>
                    <a:pt x="238" y="3800"/>
                    <a:pt x="224" y="3800"/>
                  </a:cubicBezTo>
                  <a:lnTo>
                    <a:pt x="216" y="3800"/>
                  </a:lnTo>
                  <a:lnTo>
                    <a:pt x="240" y="3776"/>
                  </a:lnTo>
                  <a:lnTo>
                    <a:pt x="240" y="3800"/>
                  </a:lnTo>
                  <a:lnTo>
                    <a:pt x="240" y="3824"/>
                  </a:lnTo>
                  <a:lnTo>
                    <a:pt x="240" y="3848"/>
                  </a:lnTo>
                  <a:lnTo>
                    <a:pt x="240" y="3872"/>
                  </a:lnTo>
                  <a:lnTo>
                    <a:pt x="240" y="3904"/>
                  </a:lnTo>
                  <a:lnTo>
                    <a:pt x="240" y="3928"/>
                  </a:lnTo>
                  <a:lnTo>
                    <a:pt x="240" y="3952"/>
                  </a:lnTo>
                  <a:lnTo>
                    <a:pt x="240" y="3976"/>
                  </a:lnTo>
                  <a:lnTo>
                    <a:pt x="240" y="4008"/>
                  </a:lnTo>
                  <a:lnTo>
                    <a:pt x="240" y="4032"/>
                  </a:lnTo>
                  <a:cubicBezTo>
                    <a:pt x="240" y="4035"/>
                    <a:pt x="240" y="4038"/>
                    <a:pt x="239" y="4040"/>
                  </a:cubicBezTo>
                  <a:lnTo>
                    <a:pt x="231" y="4064"/>
                  </a:lnTo>
                  <a:lnTo>
                    <a:pt x="232" y="4056"/>
                  </a:lnTo>
                  <a:lnTo>
                    <a:pt x="232" y="4080"/>
                  </a:lnTo>
                  <a:lnTo>
                    <a:pt x="232" y="4112"/>
                  </a:lnTo>
                  <a:lnTo>
                    <a:pt x="184" y="4112"/>
                  </a:lnTo>
                  <a:lnTo>
                    <a:pt x="184" y="4080"/>
                  </a:lnTo>
                  <a:lnTo>
                    <a:pt x="232" y="4080"/>
                  </a:lnTo>
                  <a:lnTo>
                    <a:pt x="232" y="4112"/>
                  </a:lnTo>
                  <a:lnTo>
                    <a:pt x="232" y="4136"/>
                  </a:lnTo>
                  <a:lnTo>
                    <a:pt x="232" y="4160"/>
                  </a:lnTo>
                  <a:lnTo>
                    <a:pt x="232" y="4184"/>
                  </a:lnTo>
                  <a:cubicBezTo>
                    <a:pt x="232" y="4198"/>
                    <a:pt x="222" y="4208"/>
                    <a:pt x="208" y="4208"/>
                  </a:cubicBezTo>
                  <a:lnTo>
                    <a:pt x="200" y="4208"/>
                  </a:lnTo>
                  <a:cubicBezTo>
                    <a:pt x="187" y="4208"/>
                    <a:pt x="176" y="4198"/>
                    <a:pt x="176" y="4184"/>
                  </a:cubicBezTo>
                  <a:lnTo>
                    <a:pt x="176" y="4160"/>
                  </a:lnTo>
                  <a:lnTo>
                    <a:pt x="224" y="4160"/>
                  </a:lnTo>
                  <a:lnTo>
                    <a:pt x="224" y="4184"/>
                  </a:lnTo>
                  <a:cubicBezTo>
                    <a:pt x="224" y="4196"/>
                    <a:pt x="216" y="4206"/>
                    <a:pt x="204" y="4208"/>
                  </a:cubicBezTo>
                  <a:cubicBezTo>
                    <a:pt x="193" y="4210"/>
                    <a:pt x="181" y="4203"/>
                    <a:pt x="178" y="4192"/>
                  </a:cubicBezTo>
                  <a:lnTo>
                    <a:pt x="170" y="4168"/>
                  </a:lnTo>
                  <a:lnTo>
                    <a:pt x="216" y="4160"/>
                  </a:lnTo>
                  <a:lnTo>
                    <a:pt x="216" y="4184"/>
                  </a:lnTo>
                  <a:cubicBezTo>
                    <a:pt x="216" y="4198"/>
                    <a:pt x="206" y="4208"/>
                    <a:pt x="192" y="4208"/>
                  </a:cubicBezTo>
                  <a:lnTo>
                    <a:pt x="184" y="4208"/>
                  </a:lnTo>
                  <a:cubicBezTo>
                    <a:pt x="171" y="4208"/>
                    <a:pt x="160" y="4198"/>
                    <a:pt x="160" y="4184"/>
                  </a:cubicBezTo>
                  <a:lnTo>
                    <a:pt x="160" y="4160"/>
                  </a:lnTo>
                  <a:lnTo>
                    <a:pt x="208" y="4160"/>
                  </a:lnTo>
                  <a:lnTo>
                    <a:pt x="208" y="4184"/>
                  </a:lnTo>
                  <a:cubicBezTo>
                    <a:pt x="208" y="4198"/>
                    <a:pt x="198" y="4208"/>
                    <a:pt x="184" y="4208"/>
                  </a:cubicBezTo>
                  <a:lnTo>
                    <a:pt x="176" y="4208"/>
                  </a:lnTo>
                  <a:cubicBezTo>
                    <a:pt x="163" y="4208"/>
                    <a:pt x="152" y="4198"/>
                    <a:pt x="152" y="4184"/>
                  </a:cubicBezTo>
                  <a:lnTo>
                    <a:pt x="152" y="4160"/>
                  </a:lnTo>
                  <a:lnTo>
                    <a:pt x="200" y="4160"/>
                  </a:lnTo>
                  <a:lnTo>
                    <a:pt x="200" y="4184"/>
                  </a:lnTo>
                  <a:lnTo>
                    <a:pt x="152" y="4184"/>
                  </a:lnTo>
                  <a:lnTo>
                    <a:pt x="152" y="4160"/>
                  </a:lnTo>
                  <a:lnTo>
                    <a:pt x="200" y="4160"/>
                  </a:lnTo>
                  <a:lnTo>
                    <a:pt x="200" y="4184"/>
                  </a:lnTo>
                  <a:cubicBezTo>
                    <a:pt x="200" y="4198"/>
                    <a:pt x="190" y="4208"/>
                    <a:pt x="176" y="4208"/>
                  </a:cubicBezTo>
                  <a:lnTo>
                    <a:pt x="168" y="4208"/>
                  </a:lnTo>
                  <a:cubicBezTo>
                    <a:pt x="155" y="4208"/>
                    <a:pt x="144" y="4198"/>
                    <a:pt x="144" y="4184"/>
                  </a:cubicBezTo>
                  <a:lnTo>
                    <a:pt x="144" y="4160"/>
                  </a:lnTo>
                  <a:lnTo>
                    <a:pt x="192" y="4160"/>
                  </a:lnTo>
                  <a:lnTo>
                    <a:pt x="192" y="4184"/>
                  </a:lnTo>
                  <a:cubicBezTo>
                    <a:pt x="192" y="4198"/>
                    <a:pt x="182" y="4208"/>
                    <a:pt x="168" y="4208"/>
                  </a:cubicBezTo>
                  <a:lnTo>
                    <a:pt x="160" y="4208"/>
                  </a:lnTo>
                  <a:cubicBezTo>
                    <a:pt x="147" y="4208"/>
                    <a:pt x="136" y="4198"/>
                    <a:pt x="136" y="4184"/>
                  </a:cubicBezTo>
                  <a:lnTo>
                    <a:pt x="136" y="4160"/>
                  </a:lnTo>
                  <a:lnTo>
                    <a:pt x="184" y="4160"/>
                  </a:lnTo>
                  <a:lnTo>
                    <a:pt x="184" y="4184"/>
                  </a:lnTo>
                  <a:cubicBezTo>
                    <a:pt x="184" y="4198"/>
                    <a:pt x="174" y="4208"/>
                    <a:pt x="160" y="4208"/>
                  </a:cubicBezTo>
                  <a:lnTo>
                    <a:pt x="152" y="4208"/>
                  </a:lnTo>
                  <a:lnTo>
                    <a:pt x="144" y="4208"/>
                  </a:lnTo>
                  <a:lnTo>
                    <a:pt x="136" y="4208"/>
                  </a:lnTo>
                  <a:cubicBezTo>
                    <a:pt x="123" y="4208"/>
                    <a:pt x="112" y="4198"/>
                    <a:pt x="112" y="4184"/>
                  </a:cubicBezTo>
                  <a:lnTo>
                    <a:pt x="112" y="4160"/>
                  </a:lnTo>
                  <a:lnTo>
                    <a:pt x="160" y="4160"/>
                  </a:lnTo>
                  <a:lnTo>
                    <a:pt x="160" y="4184"/>
                  </a:lnTo>
                  <a:lnTo>
                    <a:pt x="112" y="4184"/>
                  </a:lnTo>
                  <a:lnTo>
                    <a:pt x="112" y="4160"/>
                  </a:lnTo>
                  <a:lnTo>
                    <a:pt x="159" y="4168"/>
                  </a:lnTo>
                  <a:lnTo>
                    <a:pt x="151" y="4192"/>
                  </a:lnTo>
                  <a:cubicBezTo>
                    <a:pt x="148" y="4203"/>
                    <a:pt x="136" y="4210"/>
                    <a:pt x="125" y="4208"/>
                  </a:cubicBezTo>
                  <a:cubicBezTo>
                    <a:pt x="113" y="4206"/>
                    <a:pt x="104" y="4196"/>
                    <a:pt x="104" y="4184"/>
                  </a:cubicBezTo>
                  <a:lnTo>
                    <a:pt x="104" y="4160"/>
                  </a:lnTo>
                  <a:lnTo>
                    <a:pt x="152" y="4160"/>
                  </a:lnTo>
                  <a:lnTo>
                    <a:pt x="152" y="4184"/>
                  </a:lnTo>
                  <a:lnTo>
                    <a:pt x="152" y="4216"/>
                  </a:lnTo>
                  <a:lnTo>
                    <a:pt x="152" y="4240"/>
                  </a:lnTo>
                  <a:lnTo>
                    <a:pt x="152" y="4264"/>
                  </a:lnTo>
                  <a:cubicBezTo>
                    <a:pt x="152" y="4278"/>
                    <a:pt x="142" y="4288"/>
                    <a:pt x="128" y="4288"/>
                  </a:cubicBezTo>
                  <a:lnTo>
                    <a:pt x="120" y="4288"/>
                  </a:lnTo>
                  <a:cubicBezTo>
                    <a:pt x="107" y="4288"/>
                    <a:pt x="96" y="4278"/>
                    <a:pt x="96" y="4264"/>
                  </a:cubicBezTo>
                  <a:lnTo>
                    <a:pt x="96" y="4240"/>
                  </a:lnTo>
                  <a:lnTo>
                    <a:pt x="96" y="4216"/>
                  </a:lnTo>
                  <a:lnTo>
                    <a:pt x="96" y="4184"/>
                  </a:lnTo>
                  <a:lnTo>
                    <a:pt x="96" y="4160"/>
                  </a:lnTo>
                  <a:lnTo>
                    <a:pt x="144" y="4160"/>
                  </a:lnTo>
                  <a:lnTo>
                    <a:pt x="144" y="4184"/>
                  </a:lnTo>
                  <a:cubicBezTo>
                    <a:pt x="144" y="4198"/>
                    <a:pt x="134" y="4208"/>
                    <a:pt x="120" y="4208"/>
                  </a:cubicBezTo>
                  <a:lnTo>
                    <a:pt x="112" y="4208"/>
                  </a:lnTo>
                  <a:cubicBezTo>
                    <a:pt x="99" y="4208"/>
                    <a:pt x="88" y="4198"/>
                    <a:pt x="88" y="4184"/>
                  </a:cubicBezTo>
                  <a:lnTo>
                    <a:pt x="88" y="4160"/>
                  </a:lnTo>
                  <a:lnTo>
                    <a:pt x="136" y="4160"/>
                  </a:lnTo>
                  <a:lnTo>
                    <a:pt x="136" y="4184"/>
                  </a:lnTo>
                  <a:cubicBezTo>
                    <a:pt x="136" y="4198"/>
                    <a:pt x="126" y="4208"/>
                    <a:pt x="112" y="4208"/>
                  </a:cubicBezTo>
                  <a:lnTo>
                    <a:pt x="104" y="4208"/>
                  </a:lnTo>
                  <a:cubicBezTo>
                    <a:pt x="91" y="4208"/>
                    <a:pt x="80" y="4198"/>
                    <a:pt x="80" y="4184"/>
                  </a:cubicBezTo>
                  <a:lnTo>
                    <a:pt x="80" y="4160"/>
                  </a:lnTo>
                  <a:lnTo>
                    <a:pt x="128" y="4160"/>
                  </a:lnTo>
                  <a:lnTo>
                    <a:pt x="128" y="4184"/>
                  </a:lnTo>
                  <a:cubicBezTo>
                    <a:pt x="128" y="4198"/>
                    <a:pt x="118" y="4208"/>
                    <a:pt x="104" y="4208"/>
                  </a:cubicBezTo>
                  <a:lnTo>
                    <a:pt x="96" y="4208"/>
                  </a:lnTo>
                  <a:lnTo>
                    <a:pt x="88" y="4208"/>
                  </a:lnTo>
                  <a:cubicBezTo>
                    <a:pt x="75" y="4208"/>
                    <a:pt x="64" y="4198"/>
                    <a:pt x="64" y="4184"/>
                  </a:cubicBezTo>
                  <a:lnTo>
                    <a:pt x="64" y="4160"/>
                  </a:lnTo>
                  <a:lnTo>
                    <a:pt x="112" y="4160"/>
                  </a:lnTo>
                  <a:lnTo>
                    <a:pt x="112" y="4184"/>
                  </a:lnTo>
                  <a:cubicBezTo>
                    <a:pt x="112" y="4198"/>
                    <a:pt x="102" y="4208"/>
                    <a:pt x="88" y="4208"/>
                  </a:cubicBezTo>
                  <a:lnTo>
                    <a:pt x="80" y="4208"/>
                  </a:lnTo>
                  <a:cubicBezTo>
                    <a:pt x="67" y="4208"/>
                    <a:pt x="56" y="4198"/>
                    <a:pt x="56" y="4184"/>
                  </a:cubicBezTo>
                  <a:lnTo>
                    <a:pt x="56" y="4160"/>
                  </a:lnTo>
                  <a:lnTo>
                    <a:pt x="104" y="4160"/>
                  </a:lnTo>
                  <a:lnTo>
                    <a:pt x="104" y="4184"/>
                  </a:lnTo>
                  <a:cubicBezTo>
                    <a:pt x="104" y="4198"/>
                    <a:pt x="94" y="4208"/>
                    <a:pt x="80" y="4208"/>
                  </a:cubicBezTo>
                  <a:lnTo>
                    <a:pt x="72" y="4208"/>
                  </a:lnTo>
                  <a:cubicBezTo>
                    <a:pt x="59" y="4208"/>
                    <a:pt x="48" y="4198"/>
                    <a:pt x="48" y="4184"/>
                  </a:cubicBezTo>
                  <a:lnTo>
                    <a:pt x="48" y="4160"/>
                  </a:lnTo>
                  <a:lnTo>
                    <a:pt x="96" y="4160"/>
                  </a:lnTo>
                  <a:lnTo>
                    <a:pt x="96" y="4184"/>
                  </a:lnTo>
                  <a:cubicBezTo>
                    <a:pt x="96" y="4198"/>
                    <a:pt x="86" y="4208"/>
                    <a:pt x="72" y="4208"/>
                  </a:cubicBezTo>
                  <a:lnTo>
                    <a:pt x="64" y="4208"/>
                  </a:lnTo>
                  <a:cubicBezTo>
                    <a:pt x="51" y="4208"/>
                    <a:pt x="40" y="4198"/>
                    <a:pt x="40" y="4184"/>
                  </a:cubicBezTo>
                  <a:lnTo>
                    <a:pt x="40" y="4160"/>
                  </a:lnTo>
                  <a:lnTo>
                    <a:pt x="88" y="4160"/>
                  </a:lnTo>
                  <a:lnTo>
                    <a:pt x="88" y="4184"/>
                  </a:lnTo>
                  <a:cubicBezTo>
                    <a:pt x="88" y="4198"/>
                    <a:pt x="78" y="4208"/>
                    <a:pt x="64" y="4208"/>
                  </a:cubicBezTo>
                  <a:lnTo>
                    <a:pt x="56" y="4208"/>
                  </a:lnTo>
                  <a:lnTo>
                    <a:pt x="48" y="4208"/>
                  </a:lnTo>
                  <a:cubicBezTo>
                    <a:pt x="35" y="4208"/>
                    <a:pt x="24" y="4198"/>
                    <a:pt x="24" y="4184"/>
                  </a:cubicBezTo>
                  <a:lnTo>
                    <a:pt x="24" y="4160"/>
                  </a:lnTo>
                  <a:lnTo>
                    <a:pt x="72" y="4160"/>
                  </a:lnTo>
                  <a:lnTo>
                    <a:pt x="72" y="4184"/>
                  </a:lnTo>
                  <a:cubicBezTo>
                    <a:pt x="72" y="4198"/>
                    <a:pt x="62" y="4208"/>
                    <a:pt x="48" y="4208"/>
                  </a:cubicBezTo>
                  <a:lnTo>
                    <a:pt x="40" y="4208"/>
                  </a:lnTo>
                  <a:lnTo>
                    <a:pt x="32" y="4208"/>
                  </a:lnTo>
                  <a:cubicBezTo>
                    <a:pt x="19" y="4208"/>
                    <a:pt x="8" y="4198"/>
                    <a:pt x="8" y="4184"/>
                  </a:cubicBezTo>
                  <a:lnTo>
                    <a:pt x="8" y="4160"/>
                  </a:lnTo>
                  <a:lnTo>
                    <a:pt x="56" y="4160"/>
                  </a:lnTo>
                  <a:lnTo>
                    <a:pt x="56" y="4184"/>
                  </a:lnTo>
                  <a:lnTo>
                    <a:pt x="8" y="4184"/>
                  </a:lnTo>
                  <a:lnTo>
                    <a:pt x="8" y="4160"/>
                  </a:lnTo>
                  <a:lnTo>
                    <a:pt x="8" y="4136"/>
                  </a:lnTo>
                  <a:lnTo>
                    <a:pt x="8" y="4112"/>
                  </a:lnTo>
                  <a:lnTo>
                    <a:pt x="8" y="4080"/>
                  </a:lnTo>
                  <a:lnTo>
                    <a:pt x="56" y="4086"/>
                  </a:lnTo>
                  <a:lnTo>
                    <a:pt x="48" y="4118"/>
                  </a:lnTo>
                  <a:cubicBezTo>
                    <a:pt x="45" y="4130"/>
                    <a:pt x="34" y="4138"/>
                    <a:pt x="22" y="4136"/>
                  </a:cubicBezTo>
                  <a:cubicBezTo>
                    <a:pt x="10" y="4135"/>
                    <a:pt x="0" y="4125"/>
                    <a:pt x="0" y="4112"/>
                  </a:cubicBezTo>
                  <a:lnTo>
                    <a:pt x="0" y="4080"/>
                  </a:lnTo>
                  <a:cubicBezTo>
                    <a:pt x="0" y="4067"/>
                    <a:pt x="11" y="4056"/>
                    <a:pt x="24" y="4056"/>
                  </a:cubicBezTo>
                  <a:cubicBezTo>
                    <a:pt x="38" y="4056"/>
                    <a:pt x="48" y="4067"/>
                    <a:pt x="48" y="40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6" name="Freeform 78"/>
            <p:cNvSpPr>
              <a:spLocks/>
            </p:cNvSpPr>
            <p:nvPr/>
          </p:nvSpPr>
          <p:spPr bwMode="auto">
            <a:xfrm>
              <a:off x="4214046" y="3985078"/>
              <a:ext cx="26051" cy="728597"/>
            </a:xfrm>
            <a:custGeom>
              <a:avLst/>
              <a:gdLst>
                <a:gd name="T0" fmla="*/ 19 w 432"/>
                <a:gd name="T1" fmla="*/ 7425 h 7856"/>
                <a:gd name="T2" fmla="*/ 16 w 432"/>
                <a:gd name="T3" fmla="*/ 7024 h 7856"/>
                <a:gd name="T4" fmla="*/ 16 w 432"/>
                <a:gd name="T5" fmla="*/ 6560 h 7856"/>
                <a:gd name="T6" fmla="*/ 32 w 432"/>
                <a:gd name="T7" fmla="*/ 6208 h 7856"/>
                <a:gd name="T8" fmla="*/ 32 w 432"/>
                <a:gd name="T9" fmla="*/ 5728 h 7856"/>
                <a:gd name="T10" fmla="*/ 32 w 432"/>
                <a:gd name="T11" fmla="*/ 5216 h 7856"/>
                <a:gd name="T12" fmla="*/ 48 w 432"/>
                <a:gd name="T13" fmla="*/ 4864 h 7856"/>
                <a:gd name="T14" fmla="*/ 112 w 432"/>
                <a:gd name="T15" fmla="*/ 4656 h 7856"/>
                <a:gd name="T16" fmla="*/ 64 w 432"/>
                <a:gd name="T17" fmla="*/ 4288 h 7856"/>
                <a:gd name="T18" fmla="*/ 128 w 432"/>
                <a:gd name="T19" fmla="*/ 3984 h 7856"/>
                <a:gd name="T20" fmla="*/ 83 w 432"/>
                <a:gd name="T21" fmla="*/ 3857 h 7856"/>
                <a:gd name="T22" fmla="*/ 96 w 432"/>
                <a:gd name="T23" fmla="*/ 3456 h 7856"/>
                <a:gd name="T24" fmla="*/ 114 w 432"/>
                <a:gd name="T25" fmla="*/ 3029 h 7856"/>
                <a:gd name="T26" fmla="*/ 208 w 432"/>
                <a:gd name="T27" fmla="*/ 2736 h 7856"/>
                <a:gd name="T28" fmla="*/ 184 w 432"/>
                <a:gd name="T29" fmla="*/ 2529 h 7856"/>
                <a:gd name="T30" fmla="*/ 176 w 432"/>
                <a:gd name="T31" fmla="*/ 2384 h 7856"/>
                <a:gd name="T32" fmla="*/ 176 w 432"/>
                <a:gd name="T33" fmla="*/ 2224 h 7856"/>
                <a:gd name="T34" fmla="*/ 144 w 432"/>
                <a:gd name="T35" fmla="*/ 2112 h 7856"/>
                <a:gd name="T36" fmla="*/ 208 w 432"/>
                <a:gd name="T37" fmla="*/ 1712 h 7856"/>
                <a:gd name="T38" fmla="*/ 160 w 432"/>
                <a:gd name="T39" fmla="*/ 1344 h 7856"/>
                <a:gd name="T40" fmla="*/ 176 w 432"/>
                <a:gd name="T41" fmla="*/ 1232 h 7856"/>
                <a:gd name="T42" fmla="*/ 256 w 432"/>
                <a:gd name="T43" fmla="*/ 976 h 7856"/>
                <a:gd name="T44" fmla="*/ 320 w 432"/>
                <a:gd name="T45" fmla="*/ 880 h 7856"/>
                <a:gd name="T46" fmla="*/ 320 w 432"/>
                <a:gd name="T47" fmla="*/ 720 h 7856"/>
                <a:gd name="T48" fmla="*/ 224 w 432"/>
                <a:gd name="T49" fmla="*/ 672 h 7856"/>
                <a:gd name="T50" fmla="*/ 336 w 432"/>
                <a:gd name="T51" fmla="*/ 560 h 7856"/>
                <a:gd name="T52" fmla="*/ 256 w 432"/>
                <a:gd name="T53" fmla="*/ 560 h 7856"/>
                <a:gd name="T54" fmla="*/ 352 w 432"/>
                <a:gd name="T55" fmla="*/ 512 h 7856"/>
                <a:gd name="T56" fmla="*/ 320 w 432"/>
                <a:gd name="T57" fmla="*/ 512 h 7856"/>
                <a:gd name="T58" fmla="*/ 304 w 432"/>
                <a:gd name="T59" fmla="*/ 352 h 7856"/>
                <a:gd name="T60" fmla="*/ 304 w 432"/>
                <a:gd name="T61" fmla="*/ 208 h 7856"/>
                <a:gd name="T62" fmla="*/ 368 w 432"/>
                <a:gd name="T63" fmla="*/ 208 h 7856"/>
                <a:gd name="T64" fmla="*/ 336 w 432"/>
                <a:gd name="T65" fmla="*/ 208 h 7856"/>
                <a:gd name="T66" fmla="*/ 432 w 432"/>
                <a:gd name="T67" fmla="*/ 256 h 7856"/>
                <a:gd name="T68" fmla="*/ 416 w 432"/>
                <a:gd name="T69" fmla="*/ 208 h 7856"/>
                <a:gd name="T70" fmla="*/ 400 w 432"/>
                <a:gd name="T71" fmla="*/ 400 h 7856"/>
                <a:gd name="T72" fmla="*/ 384 w 432"/>
                <a:gd name="T73" fmla="*/ 512 h 7856"/>
                <a:gd name="T74" fmla="*/ 304 w 432"/>
                <a:gd name="T75" fmla="*/ 608 h 7856"/>
                <a:gd name="T76" fmla="*/ 304 w 432"/>
                <a:gd name="T77" fmla="*/ 608 h 7856"/>
                <a:gd name="T78" fmla="*/ 336 w 432"/>
                <a:gd name="T79" fmla="*/ 560 h 7856"/>
                <a:gd name="T80" fmla="*/ 320 w 432"/>
                <a:gd name="T81" fmla="*/ 672 h 7856"/>
                <a:gd name="T82" fmla="*/ 224 w 432"/>
                <a:gd name="T83" fmla="*/ 880 h 7856"/>
                <a:gd name="T84" fmla="*/ 240 w 432"/>
                <a:gd name="T85" fmla="*/ 1072 h 7856"/>
                <a:gd name="T86" fmla="*/ 272 w 432"/>
                <a:gd name="T87" fmla="*/ 1280 h 7856"/>
                <a:gd name="T88" fmla="*/ 256 w 432"/>
                <a:gd name="T89" fmla="*/ 1440 h 7856"/>
                <a:gd name="T90" fmla="*/ 240 w 432"/>
                <a:gd name="T91" fmla="*/ 1760 h 7856"/>
                <a:gd name="T92" fmla="*/ 240 w 432"/>
                <a:gd name="T93" fmla="*/ 2224 h 7856"/>
                <a:gd name="T94" fmla="*/ 224 w 432"/>
                <a:gd name="T95" fmla="*/ 2368 h 7856"/>
                <a:gd name="T96" fmla="*/ 224 w 432"/>
                <a:gd name="T97" fmla="*/ 2624 h 7856"/>
                <a:gd name="T98" fmla="*/ 112 w 432"/>
                <a:gd name="T99" fmla="*/ 2784 h 7856"/>
                <a:gd name="T100" fmla="*/ 207 w 432"/>
                <a:gd name="T101" fmla="*/ 3052 h 7856"/>
                <a:gd name="T102" fmla="*/ 192 w 432"/>
                <a:gd name="T103" fmla="*/ 3456 h 7856"/>
                <a:gd name="T104" fmla="*/ 174 w 432"/>
                <a:gd name="T105" fmla="*/ 3888 h 7856"/>
                <a:gd name="T106" fmla="*/ 176 w 432"/>
                <a:gd name="T107" fmla="*/ 4080 h 7856"/>
                <a:gd name="T108" fmla="*/ 160 w 432"/>
                <a:gd name="T109" fmla="*/ 4384 h 7856"/>
                <a:gd name="T110" fmla="*/ 48 w 432"/>
                <a:gd name="T111" fmla="*/ 4704 h 7856"/>
                <a:gd name="T112" fmla="*/ 144 w 432"/>
                <a:gd name="T113" fmla="*/ 5008 h 7856"/>
                <a:gd name="T114" fmla="*/ 128 w 432"/>
                <a:gd name="T115" fmla="*/ 5376 h 7856"/>
                <a:gd name="T116" fmla="*/ 128 w 432"/>
                <a:gd name="T117" fmla="*/ 5888 h 7856"/>
                <a:gd name="T118" fmla="*/ 110 w 432"/>
                <a:gd name="T119" fmla="*/ 6320 h 7856"/>
                <a:gd name="T120" fmla="*/ 112 w 432"/>
                <a:gd name="T121" fmla="*/ 6720 h 7856"/>
                <a:gd name="T122" fmla="*/ 112 w 432"/>
                <a:gd name="T123" fmla="*/ 7184 h 7856"/>
                <a:gd name="T124" fmla="*/ 96 w 432"/>
                <a:gd name="T125" fmla="*/ 7552 h 7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2" h="7856">
                  <a:moveTo>
                    <a:pt x="0" y="7808"/>
                  </a:moveTo>
                  <a:lnTo>
                    <a:pt x="0" y="7760"/>
                  </a:lnTo>
                  <a:lnTo>
                    <a:pt x="0" y="7696"/>
                  </a:lnTo>
                  <a:lnTo>
                    <a:pt x="0" y="7648"/>
                  </a:lnTo>
                  <a:lnTo>
                    <a:pt x="0" y="7600"/>
                  </a:lnTo>
                  <a:lnTo>
                    <a:pt x="0" y="7552"/>
                  </a:lnTo>
                  <a:lnTo>
                    <a:pt x="0" y="7488"/>
                  </a:lnTo>
                  <a:cubicBezTo>
                    <a:pt x="0" y="7483"/>
                    <a:pt x="1" y="7478"/>
                    <a:pt x="3" y="7473"/>
                  </a:cubicBezTo>
                  <a:lnTo>
                    <a:pt x="19" y="7425"/>
                  </a:lnTo>
                  <a:lnTo>
                    <a:pt x="16" y="7440"/>
                  </a:lnTo>
                  <a:lnTo>
                    <a:pt x="16" y="7392"/>
                  </a:lnTo>
                  <a:lnTo>
                    <a:pt x="16" y="7344"/>
                  </a:lnTo>
                  <a:lnTo>
                    <a:pt x="16" y="7280"/>
                  </a:lnTo>
                  <a:lnTo>
                    <a:pt x="16" y="7232"/>
                  </a:lnTo>
                  <a:lnTo>
                    <a:pt x="16" y="7184"/>
                  </a:lnTo>
                  <a:lnTo>
                    <a:pt x="16" y="7136"/>
                  </a:lnTo>
                  <a:lnTo>
                    <a:pt x="16" y="7088"/>
                  </a:lnTo>
                  <a:lnTo>
                    <a:pt x="16" y="7024"/>
                  </a:lnTo>
                  <a:lnTo>
                    <a:pt x="16" y="6976"/>
                  </a:lnTo>
                  <a:lnTo>
                    <a:pt x="16" y="6928"/>
                  </a:lnTo>
                  <a:lnTo>
                    <a:pt x="16" y="6880"/>
                  </a:lnTo>
                  <a:lnTo>
                    <a:pt x="16" y="6816"/>
                  </a:lnTo>
                  <a:lnTo>
                    <a:pt x="16" y="6768"/>
                  </a:lnTo>
                  <a:lnTo>
                    <a:pt x="16" y="6720"/>
                  </a:lnTo>
                  <a:lnTo>
                    <a:pt x="16" y="6672"/>
                  </a:lnTo>
                  <a:lnTo>
                    <a:pt x="16" y="6608"/>
                  </a:lnTo>
                  <a:lnTo>
                    <a:pt x="16" y="6560"/>
                  </a:lnTo>
                  <a:lnTo>
                    <a:pt x="16" y="6512"/>
                  </a:lnTo>
                  <a:lnTo>
                    <a:pt x="16" y="6464"/>
                  </a:lnTo>
                  <a:lnTo>
                    <a:pt x="16" y="6400"/>
                  </a:lnTo>
                  <a:lnTo>
                    <a:pt x="16" y="6352"/>
                  </a:lnTo>
                  <a:lnTo>
                    <a:pt x="16" y="6304"/>
                  </a:lnTo>
                  <a:cubicBezTo>
                    <a:pt x="16" y="6299"/>
                    <a:pt x="17" y="6294"/>
                    <a:pt x="19" y="6289"/>
                  </a:cubicBezTo>
                  <a:lnTo>
                    <a:pt x="35" y="6241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44"/>
                  </a:lnTo>
                  <a:lnTo>
                    <a:pt x="32" y="6096"/>
                  </a:lnTo>
                  <a:lnTo>
                    <a:pt x="32" y="6048"/>
                  </a:lnTo>
                  <a:lnTo>
                    <a:pt x="32" y="6000"/>
                  </a:lnTo>
                  <a:lnTo>
                    <a:pt x="32" y="5936"/>
                  </a:lnTo>
                  <a:lnTo>
                    <a:pt x="32" y="5888"/>
                  </a:lnTo>
                  <a:lnTo>
                    <a:pt x="32" y="5840"/>
                  </a:lnTo>
                  <a:lnTo>
                    <a:pt x="32" y="5792"/>
                  </a:lnTo>
                  <a:lnTo>
                    <a:pt x="32" y="5728"/>
                  </a:lnTo>
                  <a:lnTo>
                    <a:pt x="32" y="5680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72"/>
                  </a:lnTo>
                  <a:lnTo>
                    <a:pt x="32" y="5424"/>
                  </a:lnTo>
                  <a:lnTo>
                    <a:pt x="32" y="5376"/>
                  </a:lnTo>
                  <a:lnTo>
                    <a:pt x="32" y="5328"/>
                  </a:lnTo>
                  <a:lnTo>
                    <a:pt x="32" y="5264"/>
                  </a:lnTo>
                  <a:lnTo>
                    <a:pt x="32" y="5216"/>
                  </a:lnTo>
                  <a:cubicBezTo>
                    <a:pt x="32" y="5211"/>
                    <a:pt x="33" y="5206"/>
                    <a:pt x="35" y="5201"/>
                  </a:cubicBezTo>
                  <a:lnTo>
                    <a:pt x="51" y="5153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56"/>
                  </a:lnTo>
                  <a:lnTo>
                    <a:pt x="48" y="5008"/>
                  </a:lnTo>
                  <a:lnTo>
                    <a:pt x="48" y="4960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00"/>
                  </a:lnTo>
                  <a:lnTo>
                    <a:pt x="48" y="4752"/>
                  </a:lnTo>
                  <a:lnTo>
                    <a:pt x="48" y="4704"/>
                  </a:lnTo>
                  <a:lnTo>
                    <a:pt x="48" y="4656"/>
                  </a:lnTo>
                  <a:cubicBezTo>
                    <a:pt x="48" y="4630"/>
                    <a:pt x="70" y="4608"/>
                    <a:pt x="96" y="4608"/>
                  </a:cubicBezTo>
                  <a:cubicBezTo>
                    <a:pt x="123" y="4608"/>
                    <a:pt x="144" y="4630"/>
                    <a:pt x="144" y="4656"/>
                  </a:cubicBezTo>
                  <a:lnTo>
                    <a:pt x="144" y="4704"/>
                  </a:lnTo>
                  <a:lnTo>
                    <a:pt x="96" y="4656"/>
                  </a:lnTo>
                  <a:lnTo>
                    <a:pt x="112" y="4656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592"/>
                  </a:lnTo>
                  <a:lnTo>
                    <a:pt x="64" y="4544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384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40"/>
                  </a:lnTo>
                  <a:cubicBezTo>
                    <a:pt x="64" y="4214"/>
                    <a:pt x="86" y="4192"/>
                    <a:pt x="112" y="4192"/>
                  </a:cubicBezTo>
                  <a:lnTo>
                    <a:pt x="128" y="4192"/>
                  </a:lnTo>
                  <a:lnTo>
                    <a:pt x="80" y="4240"/>
                  </a:lnTo>
                  <a:lnTo>
                    <a:pt x="80" y="4176"/>
                  </a:lnTo>
                  <a:lnTo>
                    <a:pt x="80" y="4128"/>
                  </a:lnTo>
                  <a:lnTo>
                    <a:pt x="80" y="4080"/>
                  </a:lnTo>
                  <a:lnTo>
                    <a:pt x="80" y="4032"/>
                  </a:lnTo>
                  <a:cubicBezTo>
                    <a:pt x="80" y="4006"/>
                    <a:pt x="102" y="3984"/>
                    <a:pt x="128" y="3984"/>
                  </a:cubicBezTo>
                  <a:cubicBezTo>
                    <a:pt x="155" y="3984"/>
                    <a:pt x="176" y="4006"/>
                    <a:pt x="176" y="4032"/>
                  </a:cubicBezTo>
                  <a:lnTo>
                    <a:pt x="176" y="4080"/>
                  </a:lnTo>
                  <a:cubicBezTo>
                    <a:pt x="176" y="4107"/>
                    <a:pt x="155" y="4128"/>
                    <a:pt x="128" y="4128"/>
                  </a:cubicBezTo>
                  <a:cubicBezTo>
                    <a:pt x="102" y="4128"/>
                    <a:pt x="80" y="4107"/>
                    <a:pt x="80" y="4080"/>
                  </a:cubicBezTo>
                  <a:lnTo>
                    <a:pt x="80" y="4032"/>
                  </a:lnTo>
                  <a:lnTo>
                    <a:pt x="80" y="3984"/>
                  </a:lnTo>
                  <a:lnTo>
                    <a:pt x="80" y="3920"/>
                  </a:lnTo>
                  <a:lnTo>
                    <a:pt x="80" y="3872"/>
                  </a:lnTo>
                  <a:cubicBezTo>
                    <a:pt x="80" y="3867"/>
                    <a:pt x="81" y="3862"/>
                    <a:pt x="83" y="3857"/>
                  </a:cubicBezTo>
                  <a:lnTo>
                    <a:pt x="99" y="3809"/>
                  </a:lnTo>
                  <a:lnTo>
                    <a:pt x="96" y="3824"/>
                  </a:lnTo>
                  <a:lnTo>
                    <a:pt x="96" y="3776"/>
                  </a:lnTo>
                  <a:lnTo>
                    <a:pt x="96" y="3712"/>
                  </a:lnTo>
                  <a:lnTo>
                    <a:pt x="96" y="3664"/>
                  </a:lnTo>
                  <a:lnTo>
                    <a:pt x="96" y="3616"/>
                  </a:lnTo>
                  <a:lnTo>
                    <a:pt x="96" y="3568"/>
                  </a:lnTo>
                  <a:lnTo>
                    <a:pt x="96" y="3504"/>
                  </a:lnTo>
                  <a:lnTo>
                    <a:pt x="96" y="3456"/>
                  </a:lnTo>
                  <a:lnTo>
                    <a:pt x="96" y="3408"/>
                  </a:lnTo>
                  <a:lnTo>
                    <a:pt x="96" y="3360"/>
                  </a:lnTo>
                  <a:lnTo>
                    <a:pt x="96" y="3312"/>
                  </a:lnTo>
                  <a:lnTo>
                    <a:pt x="96" y="3248"/>
                  </a:lnTo>
                  <a:lnTo>
                    <a:pt x="96" y="3200"/>
                  </a:lnTo>
                  <a:lnTo>
                    <a:pt x="96" y="3152"/>
                  </a:lnTo>
                  <a:lnTo>
                    <a:pt x="96" y="3104"/>
                  </a:lnTo>
                  <a:cubicBezTo>
                    <a:pt x="96" y="3101"/>
                    <a:pt x="97" y="3097"/>
                    <a:pt x="98" y="3093"/>
                  </a:cubicBezTo>
                  <a:lnTo>
                    <a:pt x="114" y="3029"/>
                  </a:lnTo>
                  <a:lnTo>
                    <a:pt x="112" y="3040"/>
                  </a:lnTo>
                  <a:lnTo>
                    <a:pt x="112" y="2992"/>
                  </a:lnTo>
                  <a:lnTo>
                    <a:pt x="112" y="2944"/>
                  </a:lnTo>
                  <a:lnTo>
                    <a:pt x="112" y="2896"/>
                  </a:lnTo>
                  <a:lnTo>
                    <a:pt x="112" y="2832"/>
                  </a:lnTo>
                  <a:lnTo>
                    <a:pt x="112" y="2784"/>
                  </a:lnTo>
                  <a:lnTo>
                    <a:pt x="112" y="2736"/>
                  </a:lnTo>
                  <a:cubicBezTo>
                    <a:pt x="112" y="2710"/>
                    <a:pt x="134" y="2688"/>
                    <a:pt x="160" y="2688"/>
                  </a:cubicBezTo>
                  <a:cubicBezTo>
                    <a:pt x="187" y="2688"/>
                    <a:pt x="208" y="2710"/>
                    <a:pt x="208" y="2736"/>
                  </a:cubicBezTo>
                  <a:lnTo>
                    <a:pt x="208" y="2784"/>
                  </a:lnTo>
                  <a:cubicBezTo>
                    <a:pt x="208" y="2811"/>
                    <a:pt x="187" y="2832"/>
                    <a:pt x="160" y="2832"/>
                  </a:cubicBezTo>
                  <a:cubicBezTo>
                    <a:pt x="134" y="2832"/>
                    <a:pt x="112" y="2811"/>
                    <a:pt x="112" y="2784"/>
                  </a:cubicBezTo>
                  <a:lnTo>
                    <a:pt x="112" y="2736"/>
                  </a:lnTo>
                  <a:lnTo>
                    <a:pt x="112" y="2688"/>
                  </a:lnTo>
                  <a:lnTo>
                    <a:pt x="112" y="2624"/>
                  </a:lnTo>
                  <a:cubicBezTo>
                    <a:pt x="112" y="2619"/>
                    <a:pt x="113" y="2614"/>
                    <a:pt x="115" y="2609"/>
                  </a:cubicBezTo>
                  <a:lnTo>
                    <a:pt x="131" y="2561"/>
                  </a:lnTo>
                  <a:cubicBezTo>
                    <a:pt x="138" y="2539"/>
                    <a:pt x="161" y="2525"/>
                    <a:pt x="184" y="2529"/>
                  </a:cubicBezTo>
                  <a:cubicBezTo>
                    <a:pt x="207" y="2533"/>
                    <a:pt x="224" y="2553"/>
                    <a:pt x="224" y="2576"/>
                  </a:cubicBezTo>
                  <a:lnTo>
                    <a:pt x="224" y="2624"/>
                  </a:lnTo>
                  <a:cubicBezTo>
                    <a:pt x="224" y="2651"/>
                    <a:pt x="203" y="2672"/>
                    <a:pt x="176" y="2672"/>
                  </a:cubicBezTo>
                  <a:cubicBezTo>
                    <a:pt x="150" y="2672"/>
                    <a:pt x="128" y="2651"/>
                    <a:pt x="128" y="2624"/>
                  </a:cubicBezTo>
                  <a:lnTo>
                    <a:pt x="128" y="2576"/>
                  </a:lnTo>
                  <a:lnTo>
                    <a:pt x="128" y="2528"/>
                  </a:lnTo>
                  <a:lnTo>
                    <a:pt x="128" y="2480"/>
                  </a:lnTo>
                  <a:lnTo>
                    <a:pt x="128" y="2432"/>
                  </a:lnTo>
                  <a:cubicBezTo>
                    <a:pt x="128" y="2406"/>
                    <a:pt x="150" y="2384"/>
                    <a:pt x="176" y="2384"/>
                  </a:cubicBezTo>
                  <a:cubicBezTo>
                    <a:pt x="203" y="2384"/>
                    <a:pt x="224" y="2406"/>
                    <a:pt x="224" y="2432"/>
                  </a:cubicBezTo>
                  <a:lnTo>
                    <a:pt x="224" y="2480"/>
                  </a:lnTo>
                  <a:cubicBezTo>
                    <a:pt x="224" y="2507"/>
                    <a:pt x="203" y="2528"/>
                    <a:pt x="176" y="2528"/>
                  </a:cubicBezTo>
                  <a:cubicBezTo>
                    <a:pt x="150" y="2528"/>
                    <a:pt x="128" y="2507"/>
                    <a:pt x="128" y="2480"/>
                  </a:cubicBezTo>
                  <a:lnTo>
                    <a:pt x="128" y="2432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cubicBezTo>
                    <a:pt x="128" y="2246"/>
                    <a:pt x="150" y="2224"/>
                    <a:pt x="176" y="2224"/>
                  </a:cubicBezTo>
                  <a:lnTo>
                    <a:pt x="192" y="2224"/>
                  </a:lnTo>
                  <a:cubicBezTo>
                    <a:pt x="219" y="2224"/>
                    <a:pt x="240" y="2246"/>
                    <a:pt x="240" y="2272"/>
                  </a:cubicBezTo>
                  <a:lnTo>
                    <a:pt x="240" y="2320"/>
                  </a:lnTo>
                  <a:cubicBezTo>
                    <a:pt x="240" y="2347"/>
                    <a:pt x="219" y="2368"/>
                    <a:pt x="192" y="2368"/>
                  </a:cubicBezTo>
                  <a:cubicBezTo>
                    <a:pt x="166" y="2368"/>
                    <a:pt x="144" y="2347"/>
                    <a:pt x="144" y="2320"/>
                  </a:cubicBezTo>
                  <a:lnTo>
                    <a:pt x="144" y="2272"/>
                  </a:lnTo>
                  <a:lnTo>
                    <a:pt x="144" y="2224"/>
                  </a:lnTo>
                  <a:lnTo>
                    <a:pt x="144" y="2160"/>
                  </a:lnTo>
                  <a:lnTo>
                    <a:pt x="144" y="2112"/>
                  </a:lnTo>
                  <a:lnTo>
                    <a:pt x="144" y="2064"/>
                  </a:lnTo>
                  <a:lnTo>
                    <a:pt x="144" y="2016"/>
                  </a:lnTo>
                  <a:lnTo>
                    <a:pt x="144" y="1952"/>
                  </a:lnTo>
                  <a:lnTo>
                    <a:pt x="144" y="1904"/>
                  </a:lnTo>
                  <a:lnTo>
                    <a:pt x="144" y="1856"/>
                  </a:lnTo>
                  <a:lnTo>
                    <a:pt x="144" y="1808"/>
                  </a:lnTo>
                  <a:lnTo>
                    <a:pt x="144" y="1760"/>
                  </a:lnTo>
                  <a:cubicBezTo>
                    <a:pt x="144" y="1734"/>
                    <a:pt x="166" y="1712"/>
                    <a:pt x="192" y="1712"/>
                  </a:cubicBezTo>
                  <a:lnTo>
                    <a:pt x="208" y="1712"/>
                  </a:lnTo>
                  <a:lnTo>
                    <a:pt x="160" y="1760"/>
                  </a:lnTo>
                  <a:lnTo>
                    <a:pt x="160" y="1696"/>
                  </a:lnTo>
                  <a:lnTo>
                    <a:pt x="160" y="1648"/>
                  </a:lnTo>
                  <a:lnTo>
                    <a:pt x="160" y="1600"/>
                  </a:lnTo>
                  <a:lnTo>
                    <a:pt x="160" y="1552"/>
                  </a:lnTo>
                  <a:lnTo>
                    <a:pt x="160" y="1488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lnTo>
                    <a:pt x="224" y="1296"/>
                  </a:lnTo>
                  <a:cubicBezTo>
                    <a:pt x="251" y="1296"/>
                    <a:pt x="272" y="1318"/>
                    <a:pt x="272" y="1344"/>
                  </a:cubicBezTo>
                  <a:lnTo>
                    <a:pt x="272" y="1392"/>
                  </a:lnTo>
                  <a:cubicBezTo>
                    <a:pt x="272" y="1419"/>
                    <a:pt x="251" y="1440"/>
                    <a:pt x="224" y="1440"/>
                  </a:cubicBezTo>
                  <a:cubicBezTo>
                    <a:pt x="198" y="1440"/>
                    <a:pt x="176" y="1419"/>
                    <a:pt x="176" y="1392"/>
                  </a:cubicBezTo>
                  <a:lnTo>
                    <a:pt x="176" y="1344"/>
                  </a:lnTo>
                  <a:lnTo>
                    <a:pt x="176" y="1280"/>
                  </a:lnTo>
                  <a:lnTo>
                    <a:pt x="176" y="1232"/>
                  </a:lnTo>
                  <a:lnTo>
                    <a:pt x="176" y="1184"/>
                  </a:lnTo>
                  <a:cubicBezTo>
                    <a:pt x="176" y="1158"/>
                    <a:pt x="198" y="1136"/>
                    <a:pt x="224" y="1136"/>
                  </a:cubicBezTo>
                  <a:lnTo>
                    <a:pt x="240" y="1136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88"/>
                  </a:lnTo>
                  <a:lnTo>
                    <a:pt x="192" y="1024"/>
                  </a:lnTo>
                  <a:cubicBezTo>
                    <a:pt x="192" y="998"/>
                    <a:pt x="214" y="976"/>
                    <a:pt x="240" y="976"/>
                  </a:cubicBezTo>
                  <a:lnTo>
                    <a:pt x="256" y="976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80"/>
                  </a:lnTo>
                  <a:cubicBezTo>
                    <a:pt x="208" y="877"/>
                    <a:pt x="209" y="873"/>
                    <a:pt x="210" y="869"/>
                  </a:cubicBezTo>
                  <a:lnTo>
                    <a:pt x="226" y="805"/>
                  </a:lnTo>
                  <a:cubicBezTo>
                    <a:pt x="232" y="781"/>
                    <a:pt x="254" y="766"/>
                    <a:pt x="278" y="769"/>
                  </a:cubicBezTo>
                  <a:cubicBezTo>
                    <a:pt x="302" y="772"/>
                    <a:pt x="320" y="792"/>
                    <a:pt x="320" y="816"/>
                  </a:cubicBezTo>
                  <a:lnTo>
                    <a:pt x="320" y="880"/>
                  </a:lnTo>
                  <a:cubicBezTo>
                    <a:pt x="320" y="907"/>
                    <a:pt x="299" y="928"/>
                    <a:pt x="272" y="928"/>
                  </a:cubicBezTo>
                  <a:cubicBezTo>
                    <a:pt x="246" y="928"/>
                    <a:pt x="224" y="907"/>
                    <a:pt x="224" y="880"/>
                  </a:cubicBezTo>
                  <a:lnTo>
                    <a:pt x="224" y="816"/>
                  </a:lnTo>
                  <a:lnTo>
                    <a:pt x="224" y="768"/>
                  </a:lnTo>
                  <a:lnTo>
                    <a:pt x="224" y="720"/>
                  </a:lnTo>
                  <a:lnTo>
                    <a:pt x="224" y="672"/>
                  </a:lnTo>
                  <a:cubicBezTo>
                    <a:pt x="224" y="646"/>
                    <a:pt x="246" y="624"/>
                    <a:pt x="272" y="624"/>
                  </a:cubicBezTo>
                  <a:cubicBezTo>
                    <a:pt x="299" y="624"/>
                    <a:pt x="320" y="646"/>
                    <a:pt x="320" y="672"/>
                  </a:cubicBez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cubicBezTo>
                    <a:pt x="246" y="768"/>
                    <a:pt x="224" y="747"/>
                    <a:pt x="224" y="720"/>
                  </a:cubicBezTo>
                  <a:lnTo>
                    <a:pt x="224" y="672"/>
                  </a:lnTo>
                  <a:cubicBezTo>
                    <a:pt x="224" y="646"/>
                    <a:pt x="246" y="624"/>
                    <a:pt x="272" y="624"/>
                  </a:cubicBezTo>
                  <a:cubicBezTo>
                    <a:pt x="299" y="624"/>
                    <a:pt x="320" y="646"/>
                    <a:pt x="320" y="672"/>
                  </a:cubicBez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cubicBezTo>
                    <a:pt x="246" y="768"/>
                    <a:pt x="224" y="747"/>
                    <a:pt x="224" y="720"/>
                  </a:cubicBezTo>
                  <a:lnTo>
                    <a:pt x="224" y="672"/>
                  </a:lnTo>
                  <a:lnTo>
                    <a:pt x="224" y="608"/>
                  </a:ln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lnTo>
                    <a:pt x="288" y="512"/>
                  </a:lnTo>
                  <a:lnTo>
                    <a:pt x="240" y="560"/>
                  </a:lnTo>
                  <a:lnTo>
                    <a:pt x="240" y="512"/>
                  </a:lnTo>
                  <a:cubicBezTo>
                    <a:pt x="240" y="486"/>
                    <a:pt x="262" y="464"/>
                    <a:pt x="288" y="464"/>
                  </a:cubicBezTo>
                  <a:cubicBezTo>
                    <a:pt x="315" y="464"/>
                    <a:pt x="336" y="486"/>
                    <a:pt x="336" y="512"/>
                  </a:cubicBezTo>
                  <a:lnTo>
                    <a:pt x="336" y="560"/>
                  </a:lnTo>
                  <a:cubicBezTo>
                    <a:pt x="336" y="587"/>
                    <a:pt x="315" y="608"/>
                    <a:pt x="288" y="608"/>
                  </a:cubicBezTo>
                  <a:cubicBezTo>
                    <a:pt x="262" y="608"/>
                    <a:pt x="240" y="587"/>
                    <a:pt x="240" y="560"/>
                  </a:cubicBezTo>
                  <a:lnTo>
                    <a:pt x="240" y="512"/>
                  </a:lnTo>
                  <a:cubicBezTo>
                    <a:pt x="240" y="486"/>
                    <a:pt x="262" y="464"/>
                    <a:pt x="288" y="464"/>
                  </a:cubicBezTo>
                  <a:cubicBezTo>
                    <a:pt x="315" y="464"/>
                    <a:pt x="336" y="486"/>
                    <a:pt x="336" y="512"/>
                  </a:cubicBezTo>
                  <a:lnTo>
                    <a:pt x="336" y="560"/>
                  </a:lnTo>
                  <a:lnTo>
                    <a:pt x="288" y="512"/>
                  </a:lnTo>
                  <a:lnTo>
                    <a:pt x="304" y="512"/>
                  </a:lnTo>
                  <a:lnTo>
                    <a:pt x="256" y="560"/>
                  </a:lnTo>
                  <a:lnTo>
                    <a:pt x="256" y="512"/>
                  </a:lnTo>
                  <a:cubicBezTo>
                    <a:pt x="256" y="486"/>
                    <a:pt x="278" y="464"/>
                    <a:pt x="304" y="464"/>
                  </a:cubicBezTo>
                  <a:cubicBezTo>
                    <a:pt x="331" y="464"/>
                    <a:pt x="352" y="486"/>
                    <a:pt x="352" y="512"/>
                  </a:cubicBezTo>
                  <a:lnTo>
                    <a:pt x="352" y="560"/>
                  </a:lnTo>
                  <a:cubicBezTo>
                    <a:pt x="352" y="587"/>
                    <a:pt x="331" y="608"/>
                    <a:pt x="304" y="608"/>
                  </a:cubicBezTo>
                  <a:cubicBezTo>
                    <a:pt x="278" y="608"/>
                    <a:pt x="256" y="587"/>
                    <a:pt x="256" y="560"/>
                  </a:cubicBezTo>
                  <a:lnTo>
                    <a:pt x="256" y="512"/>
                  </a:lnTo>
                  <a:cubicBezTo>
                    <a:pt x="256" y="486"/>
                    <a:pt x="278" y="464"/>
                    <a:pt x="304" y="464"/>
                  </a:cubicBezTo>
                  <a:cubicBezTo>
                    <a:pt x="331" y="464"/>
                    <a:pt x="352" y="486"/>
                    <a:pt x="352" y="512"/>
                  </a:cubicBezTo>
                  <a:lnTo>
                    <a:pt x="352" y="560"/>
                  </a:lnTo>
                  <a:lnTo>
                    <a:pt x="304" y="512"/>
                  </a:lnTo>
                  <a:lnTo>
                    <a:pt x="320" y="512"/>
                  </a:lnTo>
                  <a:lnTo>
                    <a:pt x="272" y="560"/>
                  </a:lnTo>
                  <a:lnTo>
                    <a:pt x="272" y="512"/>
                  </a:lnTo>
                  <a:cubicBezTo>
                    <a:pt x="272" y="486"/>
                    <a:pt x="294" y="464"/>
                    <a:pt x="320" y="464"/>
                  </a:cubicBezTo>
                  <a:cubicBezTo>
                    <a:pt x="347" y="464"/>
                    <a:pt x="368" y="486"/>
                    <a:pt x="368" y="512"/>
                  </a:cubicBezTo>
                  <a:lnTo>
                    <a:pt x="368" y="560"/>
                  </a:lnTo>
                  <a:lnTo>
                    <a:pt x="320" y="512"/>
                  </a:lnTo>
                  <a:lnTo>
                    <a:pt x="336" y="512"/>
                  </a:lnTo>
                  <a:lnTo>
                    <a:pt x="288" y="560"/>
                  </a:lnTo>
                  <a:lnTo>
                    <a:pt x="288" y="512"/>
                  </a:lnTo>
                  <a:lnTo>
                    <a:pt x="288" y="464"/>
                  </a:lnTo>
                  <a:lnTo>
                    <a:pt x="288" y="400"/>
                  </a:lnTo>
                  <a:cubicBezTo>
                    <a:pt x="288" y="374"/>
                    <a:pt x="310" y="352"/>
                    <a:pt x="336" y="352"/>
                  </a:cubicBezTo>
                  <a:lnTo>
                    <a:pt x="352" y="352"/>
                  </a:lnTo>
                  <a:lnTo>
                    <a:pt x="304" y="400"/>
                  </a:lnTo>
                  <a:lnTo>
                    <a:pt x="304" y="352"/>
                  </a:lnTo>
                  <a:cubicBezTo>
                    <a:pt x="304" y="326"/>
                    <a:pt x="326" y="304"/>
                    <a:pt x="352" y="304"/>
                  </a:cubicBezTo>
                  <a:cubicBezTo>
                    <a:pt x="379" y="304"/>
                    <a:pt x="400" y="326"/>
                    <a:pt x="400" y="352"/>
                  </a:cubicBezTo>
                  <a:lnTo>
                    <a:pt x="400" y="400"/>
                  </a:lnTo>
                  <a:cubicBezTo>
                    <a:pt x="400" y="427"/>
                    <a:pt x="379" y="448"/>
                    <a:pt x="352" y="448"/>
                  </a:cubicBezTo>
                  <a:cubicBezTo>
                    <a:pt x="326" y="448"/>
                    <a:pt x="304" y="427"/>
                    <a:pt x="304" y="400"/>
                  </a:cubicBezTo>
                  <a:lnTo>
                    <a:pt x="304" y="352"/>
                  </a:lnTo>
                  <a:lnTo>
                    <a:pt x="304" y="304"/>
                  </a:lnTo>
                  <a:lnTo>
                    <a:pt x="304" y="256"/>
                  </a:lnTo>
                  <a:lnTo>
                    <a:pt x="304" y="208"/>
                  </a:lnTo>
                  <a:cubicBezTo>
                    <a:pt x="304" y="185"/>
                    <a:pt x="322" y="165"/>
                    <a:pt x="345" y="161"/>
                  </a:cubicBezTo>
                  <a:cubicBezTo>
                    <a:pt x="368" y="157"/>
                    <a:pt x="391" y="171"/>
                    <a:pt x="398" y="193"/>
                  </a:cubicBezTo>
                  <a:lnTo>
                    <a:pt x="414" y="241"/>
                  </a:lnTo>
                  <a:lnTo>
                    <a:pt x="320" y="256"/>
                  </a:ln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lnTo>
                    <a:pt x="368" y="208"/>
                  </a:lnTo>
                  <a:lnTo>
                    <a:pt x="384" y="208"/>
                  </a:ln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lnTo>
                    <a:pt x="336" y="144"/>
                  </a:lnTo>
                  <a:lnTo>
                    <a:pt x="336" y="96"/>
                  </a:lnTo>
                  <a:lnTo>
                    <a:pt x="336" y="48"/>
                  </a:lnTo>
                  <a:cubicBezTo>
                    <a:pt x="336" y="22"/>
                    <a:pt x="358" y="0"/>
                    <a:pt x="384" y="0"/>
                  </a:cubicBezTo>
                  <a:cubicBezTo>
                    <a:pt x="411" y="0"/>
                    <a:pt x="432" y="22"/>
                    <a:pt x="432" y="48"/>
                  </a:cubicBezTo>
                  <a:lnTo>
                    <a:pt x="432" y="96"/>
                  </a:lnTo>
                  <a:lnTo>
                    <a:pt x="432" y="144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lnTo>
                    <a:pt x="368" y="304"/>
                  </a:ln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0"/>
                    <a:pt x="399" y="300"/>
                    <a:pt x="376" y="304"/>
                  </a:cubicBezTo>
                  <a:cubicBezTo>
                    <a:pt x="353" y="308"/>
                    <a:pt x="330" y="294"/>
                    <a:pt x="323" y="272"/>
                  </a:cubicBezTo>
                  <a:lnTo>
                    <a:pt x="307" y="224"/>
                  </a:lnTo>
                  <a:lnTo>
                    <a:pt x="400" y="208"/>
                  </a:lnTo>
                  <a:lnTo>
                    <a:pt x="400" y="256"/>
                  </a:lnTo>
                  <a:lnTo>
                    <a:pt x="400" y="304"/>
                  </a:lnTo>
                  <a:lnTo>
                    <a:pt x="400" y="352"/>
                  </a:lnTo>
                  <a:lnTo>
                    <a:pt x="400" y="400"/>
                  </a:lnTo>
                  <a:lnTo>
                    <a:pt x="304" y="400"/>
                  </a:lnTo>
                  <a:lnTo>
                    <a:pt x="304" y="352"/>
                  </a:lnTo>
                  <a:lnTo>
                    <a:pt x="400" y="352"/>
                  </a:lnTo>
                  <a:lnTo>
                    <a:pt x="400" y="400"/>
                  </a:lnTo>
                  <a:cubicBezTo>
                    <a:pt x="400" y="427"/>
                    <a:pt x="379" y="448"/>
                    <a:pt x="352" y="448"/>
                  </a:cubicBezTo>
                  <a:lnTo>
                    <a:pt x="336" y="448"/>
                  </a:lnTo>
                  <a:lnTo>
                    <a:pt x="384" y="400"/>
                  </a:lnTo>
                  <a:lnTo>
                    <a:pt x="384" y="464"/>
                  </a:lnTo>
                  <a:lnTo>
                    <a:pt x="384" y="512"/>
                  </a:lnTo>
                  <a:lnTo>
                    <a:pt x="384" y="560"/>
                  </a:lnTo>
                  <a:cubicBezTo>
                    <a:pt x="384" y="587"/>
                    <a:pt x="363" y="608"/>
                    <a:pt x="336" y="608"/>
                  </a:cubicBezTo>
                  <a:lnTo>
                    <a:pt x="320" y="608"/>
                  </a:lnTo>
                  <a:cubicBezTo>
                    <a:pt x="294" y="608"/>
                    <a:pt x="272" y="587"/>
                    <a:pt x="272" y="560"/>
                  </a:cubicBezTo>
                  <a:lnTo>
                    <a:pt x="272" y="512"/>
                  </a:lnTo>
                  <a:lnTo>
                    <a:pt x="368" y="512"/>
                  </a:lnTo>
                  <a:lnTo>
                    <a:pt x="368" y="560"/>
                  </a:lnTo>
                  <a:cubicBezTo>
                    <a:pt x="368" y="587"/>
                    <a:pt x="347" y="608"/>
                    <a:pt x="320" y="608"/>
                  </a:cubicBezTo>
                  <a:lnTo>
                    <a:pt x="304" y="608"/>
                  </a:lnTo>
                  <a:cubicBezTo>
                    <a:pt x="278" y="608"/>
                    <a:pt x="256" y="587"/>
                    <a:pt x="256" y="560"/>
                  </a:cubicBezTo>
                  <a:lnTo>
                    <a:pt x="256" y="512"/>
                  </a:lnTo>
                  <a:lnTo>
                    <a:pt x="352" y="512"/>
                  </a:lnTo>
                  <a:lnTo>
                    <a:pt x="352" y="560"/>
                  </a:lnTo>
                  <a:lnTo>
                    <a:pt x="256" y="560"/>
                  </a:lnTo>
                  <a:lnTo>
                    <a:pt x="256" y="512"/>
                  </a:lnTo>
                  <a:lnTo>
                    <a:pt x="352" y="512"/>
                  </a:lnTo>
                  <a:lnTo>
                    <a:pt x="352" y="560"/>
                  </a:lnTo>
                  <a:cubicBezTo>
                    <a:pt x="352" y="587"/>
                    <a:pt x="331" y="608"/>
                    <a:pt x="304" y="608"/>
                  </a:cubicBezTo>
                  <a:lnTo>
                    <a:pt x="288" y="608"/>
                  </a:lnTo>
                  <a:cubicBezTo>
                    <a:pt x="262" y="608"/>
                    <a:pt x="240" y="587"/>
                    <a:pt x="240" y="560"/>
                  </a:cubicBezTo>
                  <a:lnTo>
                    <a:pt x="240" y="512"/>
                  </a:lnTo>
                  <a:lnTo>
                    <a:pt x="336" y="512"/>
                  </a:lnTo>
                  <a:lnTo>
                    <a:pt x="336" y="560"/>
                  </a:lnTo>
                  <a:lnTo>
                    <a:pt x="240" y="560"/>
                  </a:lnTo>
                  <a:lnTo>
                    <a:pt x="240" y="512"/>
                  </a:lnTo>
                  <a:lnTo>
                    <a:pt x="336" y="512"/>
                  </a:lnTo>
                  <a:lnTo>
                    <a:pt x="336" y="560"/>
                  </a:lnTo>
                  <a:cubicBezTo>
                    <a:pt x="336" y="587"/>
                    <a:pt x="315" y="608"/>
                    <a:pt x="288" y="608"/>
                  </a:cubicBezTo>
                  <a:lnTo>
                    <a:pt x="272" y="608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72"/>
                  </a:lnTo>
                  <a:lnTo>
                    <a:pt x="320" y="720"/>
                  </a:lnTo>
                  <a:lnTo>
                    <a:pt x="224" y="720"/>
                  </a:lnTo>
                  <a:lnTo>
                    <a:pt x="224" y="672"/>
                  </a:lnTo>
                  <a:lnTo>
                    <a:pt x="320" y="672"/>
                  </a:lnTo>
                  <a:lnTo>
                    <a:pt x="320" y="720"/>
                  </a:lnTo>
                  <a:lnTo>
                    <a:pt x="224" y="720"/>
                  </a:lnTo>
                  <a:lnTo>
                    <a:pt x="224" y="672"/>
                  </a:lnTo>
                  <a:lnTo>
                    <a:pt x="320" y="672"/>
                  </a:lnTo>
                  <a:lnTo>
                    <a:pt x="320" y="720"/>
                  </a:lnTo>
                  <a:lnTo>
                    <a:pt x="320" y="768"/>
                  </a:lnTo>
                  <a:lnTo>
                    <a:pt x="320" y="816"/>
                  </a:lnTo>
                  <a:lnTo>
                    <a:pt x="320" y="880"/>
                  </a:lnTo>
                  <a:lnTo>
                    <a:pt x="224" y="880"/>
                  </a:lnTo>
                  <a:lnTo>
                    <a:pt x="224" y="816"/>
                  </a:lnTo>
                  <a:lnTo>
                    <a:pt x="319" y="828"/>
                  </a:lnTo>
                  <a:lnTo>
                    <a:pt x="303" y="892"/>
                  </a:lnTo>
                  <a:lnTo>
                    <a:pt x="304" y="880"/>
                  </a:lnTo>
                  <a:lnTo>
                    <a:pt x="304" y="928"/>
                  </a:lnTo>
                  <a:lnTo>
                    <a:pt x="304" y="976"/>
                  </a:lnTo>
                  <a:lnTo>
                    <a:pt x="304" y="1024"/>
                  </a:lnTo>
                  <a:cubicBezTo>
                    <a:pt x="304" y="1051"/>
                    <a:pt x="283" y="1072"/>
                    <a:pt x="256" y="1072"/>
                  </a:cubicBezTo>
                  <a:lnTo>
                    <a:pt x="240" y="1072"/>
                  </a:lnTo>
                  <a:lnTo>
                    <a:pt x="288" y="1024"/>
                  </a:lnTo>
                  <a:lnTo>
                    <a:pt x="288" y="1088"/>
                  </a:lnTo>
                  <a:lnTo>
                    <a:pt x="288" y="1136"/>
                  </a:lnTo>
                  <a:lnTo>
                    <a:pt x="288" y="1184"/>
                  </a:lnTo>
                  <a:cubicBezTo>
                    <a:pt x="288" y="1211"/>
                    <a:pt x="267" y="1232"/>
                    <a:pt x="240" y="1232"/>
                  </a:cubicBezTo>
                  <a:lnTo>
                    <a:pt x="224" y="1232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80"/>
                  </a:lnTo>
                  <a:lnTo>
                    <a:pt x="272" y="1344"/>
                  </a:lnTo>
                  <a:lnTo>
                    <a:pt x="272" y="1392"/>
                  </a:lnTo>
                  <a:lnTo>
                    <a:pt x="176" y="1392"/>
                  </a:lnTo>
                  <a:lnTo>
                    <a:pt x="176" y="1344"/>
                  </a:lnTo>
                  <a:lnTo>
                    <a:pt x="224" y="1392"/>
                  </a:lnTo>
                  <a:lnTo>
                    <a:pt x="208" y="1392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488"/>
                  </a:lnTo>
                  <a:lnTo>
                    <a:pt x="256" y="1552"/>
                  </a:lnTo>
                  <a:lnTo>
                    <a:pt x="256" y="1600"/>
                  </a:lnTo>
                  <a:lnTo>
                    <a:pt x="256" y="1648"/>
                  </a:lnTo>
                  <a:lnTo>
                    <a:pt x="256" y="1696"/>
                  </a:lnTo>
                  <a:lnTo>
                    <a:pt x="256" y="1760"/>
                  </a:lnTo>
                  <a:cubicBezTo>
                    <a:pt x="256" y="1787"/>
                    <a:pt x="235" y="1808"/>
                    <a:pt x="208" y="1808"/>
                  </a:cubicBezTo>
                  <a:lnTo>
                    <a:pt x="192" y="1808"/>
                  </a:lnTo>
                  <a:lnTo>
                    <a:pt x="240" y="1760"/>
                  </a:lnTo>
                  <a:lnTo>
                    <a:pt x="240" y="1808"/>
                  </a:lnTo>
                  <a:lnTo>
                    <a:pt x="240" y="1856"/>
                  </a:lnTo>
                  <a:lnTo>
                    <a:pt x="240" y="1904"/>
                  </a:lnTo>
                  <a:lnTo>
                    <a:pt x="240" y="1952"/>
                  </a:lnTo>
                  <a:lnTo>
                    <a:pt x="240" y="2016"/>
                  </a:lnTo>
                  <a:lnTo>
                    <a:pt x="240" y="2064"/>
                  </a:lnTo>
                  <a:lnTo>
                    <a:pt x="240" y="2112"/>
                  </a:lnTo>
                  <a:lnTo>
                    <a:pt x="240" y="2160"/>
                  </a:lnTo>
                  <a:lnTo>
                    <a:pt x="240" y="2224"/>
                  </a:lnTo>
                  <a:lnTo>
                    <a:pt x="240" y="2272"/>
                  </a:lnTo>
                  <a:lnTo>
                    <a:pt x="240" y="2320"/>
                  </a:lnTo>
                  <a:lnTo>
                    <a:pt x="144" y="2320"/>
                  </a:lnTo>
                  <a:lnTo>
                    <a:pt x="144" y="2272"/>
                  </a:lnTo>
                  <a:lnTo>
                    <a:pt x="192" y="2320"/>
                  </a:lnTo>
                  <a:lnTo>
                    <a:pt x="176" y="2320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28"/>
                  </a:lnTo>
                  <a:lnTo>
                    <a:pt x="224" y="2576"/>
                  </a:lnTo>
                  <a:lnTo>
                    <a:pt x="224" y="2624"/>
                  </a:lnTo>
                  <a:lnTo>
                    <a:pt x="128" y="2624"/>
                  </a:lnTo>
                  <a:lnTo>
                    <a:pt x="128" y="2576"/>
                  </a:lnTo>
                  <a:lnTo>
                    <a:pt x="222" y="2592"/>
                  </a:lnTo>
                  <a:lnTo>
                    <a:pt x="206" y="2640"/>
                  </a:lnTo>
                  <a:lnTo>
                    <a:pt x="208" y="2624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32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2992"/>
                  </a:lnTo>
                  <a:lnTo>
                    <a:pt x="208" y="3040"/>
                  </a:lnTo>
                  <a:cubicBezTo>
                    <a:pt x="208" y="3044"/>
                    <a:pt x="208" y="3048"/>
                    <a:pt x="207" y="3052"/>
                  </a:cubicBezTo>
                  <a:lnTo>
                    <a:pt x="191" y="3116"/>
                  </a:lnTo>
                  <a:lnTo>
                    <a:pt x="192" y="3104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312"/>
                  </a:lnTo>
                  <a:lnTo>
                    <a:pt x="192" y="3360"/>
                  </a:lnTo>
                  <a:lnTo>
                    <a:pt x="192" y="3408"/>
                  </a:lnTo>
                  <a:lnTo>
                    <a:pt x="192" y="3456"/>
                  </a:lnTo>
                  <a:lnTo>
                    <a:pt x="192" y="3504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64"/>
                  </a:lnTo>
                  <a:lnTo>
                    <a:pt x="192" y="3712"/>
                  </a:lnTo>
                  <a:lnTo>
                    <a:pt x="192" y="3776"/>
                  </a:lnTo>
                  <a:lnTo>
                    <a:pt x="192" y="3824"/>
                  </a:lnTo>
                  <a:cubicBezTo>
                    <a:pt x="192" y="3830"/>
                    <a:pt x="192" y="3835"/>
                    <a:pt x="190" y="3840"/>
                  </a:cubicBezTo>
                  <a:lnTo>
                    <a:pt x="174" y="3888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80"/>
                  </a:lnTo>
                  <a:lnTo>
                    <a:pt x="80" y="4080"/>
                  </a:lnTo>
                  <a:lnTo>
                    <a:pt x="80" y="4032"/>
                  </a:lnTo>
                  <a:lnTo>
                    <a:pt x="176" y="4032"/>
                  </a:lnTo>
                  <a:lnTo>
                    <a:pt x="176" y="4080"/>
                  </a:lnTo>
                  <a:lnTo>
                    <a:pt x="176" y="4128"/>
                  </a:lnTo>
                  <a:lnTo>
                    <a:pt x="176" y="4176"/>
                  </a:lnTo>
                  <a:lnTo>
                    <a:pt x="176" y="4240"/>
                  </a:lnTo>
                  <a:cubicBezTo>
                    <a:pt x="176" y="4267"/>
                    <a:pt x="155" y="4288"/>
                    <a:pt x="128" y="4288"/>
                  </a:cubicBezTo>
                  <a:lnTo>
                    <a:pt x="112" y="4288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384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592"/>
                  </a:lnTo>
                  <a:lnTo>
                    <a:pt x="160" y="4656"/>
                  </a:lnTo>
                  <a:lnTo>
                    <a:pt x="160" y="4704"/>
                  </a:lnTo>
                  <a:cubicBezTo>
                    <a:pt x="160" y="4731"/>
                    <a:pt x="139" y="4752"/>
                    <a:pt x="112" y="4752"/>
                  </a:cubicBezTo>
                  <a:lnTo>
                    <a:pt x="96" y="4752"/>
                  </a:lnTo>
                  <a:cubicBezTo>
                    <a:pt x="70" y="4752"/>
                    <a:pt x="48" y="4731"/>
                    <a:pt x="48" y="4704"/>
                  </a:cubicBezTo>
                  <a:lnTo>
                    <a:pt x="48" y="4656"/>
                  </a:lnTo>
                  <a:lnTo>
                    <a:pt x="144" y="4656"/>
                  </a:lnTo>
                  <a:lnTo>
                    <a:pt x="144" y="4704"/>
                  </a:lnTo>
                  <a:lnTo>
                    <a:pt x="144" y="4752"/>
                  </a:lnTo>
                  <a:lnTo>
                    <a:pt x="144" y="4800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60"/>
                  </a:lnTo>
                  <a:lnTo>
                    <a:pt x="144" y="5008"/>
                  </a:lnTo>
                  <a:lnTo>
                    <a:pt x="144" y="5056"/>
                  </a:lnTo>
                  <a:lnTo>
                    <a:pt x="144" y="5120"/>
                  </a:lnTo>
                  <a:lnTo>
                    <a:pt x="144" y="5168"/>
                  </a:lnTo>
                  <a:cubicBezTo>
                    <a:pt x="144" y="5174"/>
                    <a:pt x="144" y="5179"/>
                    <a:pt x="142" y="5184"/>
                  </a:cubicBezTo>
                  <a:lnTo>
                    <a:pt x="126" y="5232"/>
                  </a:lnTo>
                  <a:lnTo>
                    <a:pt x="128" y="5216"/>
                  </a:lnTo>
                  <a:lnTo>
                    <a:pt x="128" y="5264"/>
                  </a:lnTo>
                  <a:lnTo>
                    <a:pt x="128" y="5328"/>
                  </a:lnTo>
                  <a:lnTo>
                    <a:pt x="128" y="5376"/>
                  </a:lnTo>
                  <a:lnTo>
                    <a:pt x="128" y="5424"/>
                  </a:lnTo>
                  <a:lnTo>
                    <a:pt x="128" y="5472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80"/>
                  </a:lnTo>
                  <a:lnTo>
                    <a:pt x="128" y="5728"/>
                  </a:lnTo>
                  <a:lnTo>
                    <a:pt x="128" y="5792"/>
                  </a:lnTo>
                  <a:lnTo>
                    <a:pt x="128" y="5840"/>
                  </a:lnTo>
                  <a:lnTo>
                    <a:pt x="128" y="5888"/>
                  </a:lnTo>
                  <a:lnTo>
                    <a:pt x="128" y="5936"/>
                  </a:lnTo>
                  <a:lnTo>
                    <a:pt x="128" y="6000"/>
                  </a:lnTo>
                  <a:lnTo>
                    <a:pt x="128" y="6048"/>
                  </a:lnTo>
                  <a:lnTo>
                    <a:pt x="128" y="6096"/>
                  </a:lnTo>
                  <a:lnTo>
                    <a:pt x="128" y="6144"/>
                  </a:lnTo>
                  <a:lnTo>
                    <a:pt x="128" y="6208"/>
                  </a:lnTo>
                  <a:lnTo>
                    <a:pt x="128" y="6256"/>
                  </a:lnTo>
                  <a:cubicBezTo>
                    <a:pt x="128" y="6262"/>
                    <a:pt x="128" y="6267"/>
                    <a:pt x="126" y="6272"/>
                  </a:cubicBezTo>
                  <a:lnTo>
                    <a:pt x="110" y="6320"/>
                  </a:lnTo>
                  <a:lnTo>
                    <a:pt x="112" y="6304"/>
                  </a:lnTo>
                  <a:lnTo>
                    <a:pt x="112" y="6352"/>
                  </a:lnTo>
                  <a:lnTo>
                    <a:pt x="112" y="6400"/>
                  </a:lnTo>
                  <a:lnTo>
                    <a:pt x="112" y="6464"/>
                  </a:lnTo>
                  <a:lnTo>
                    <a:pt x="112" y="6512"/>
                  </a:lnTo>
                  <a:lnTo>
                    <a:pt x="112" y="6560"/>
                  </a:lnTo>
                  <a:lnTo>
                    <a:pt x="112" y="6608"/>
                  </a:lnTo>
                  <a:lnTo>
                    <a:pt x="112" y="6672"/>
                  </a:lnTo>
                  <a:lnTo>
                    <a:pt x="112" y="6720"/>
                  </a:lnTo>
                  <a:lnTo>
                    <a:pt x="112" y="6768"/>
                  </a:lnTo>
                  <a:lnTo>
                    <a:pt x="112" y="6816"/>
                  </a:lnTo>
                  <a:lnTo>
                    <a:pt x="112" y="6880"/>
                  </a:lnTo>
                  <a:lnTo>
                    <a:pt x="112" y="6928"/>
                  </a:lnTo>
                  <a:lnTo>
                    <a:pt x="112" y="6976"/>
                  </a:lnTo>
                  <a:lnTo>
                    <a:pt x="112" y="7024"/>
                  </a:lnTo>
                  <a:lnTo>
                    <a:pt x="112" y="7088"/>
                  </a:lnTo>
                  <a:lnTo>
                    <a:pt x="112" y="7136"/>
                  </a:lnTo>
                  <a:lnTo>
                    <a:pt x="112" y="7184"/>
                  </a:lnTo>
                  <a:lnTo>
                    <a:pt x="112" y="7232"/>
                  </a:lnTo>
                  <a:lnTo>
                    <a:pt x="112" y="7280"/>
                  </a:lnTo>
                  <a:lnTo>
                    <a:pt x="112" y="7344"/>
                  </a:lnTo>
                  <a:lnTo>
                    <a:pt x="112" y="7392"/>
                  </a:lnTo>
                  <a:lnTo>
                    <a:pt x="112" y="7440"/>
                  </a:lnTo>
                  <a:cubicBezTo>
                    <a:pt x="112" y="7446"/>
                    <a:pt x="112" y="7451"/>
                    <a:pt x="110" y="7456"/>
                  </a:cubicBezTo>
                  <a:lnTo>
                    <a:pt x="94" y="7504"/>
                  </a:lnTo>
                  <a:lnTo>
                    <a:pt x="96" y="7488"/>
                  </a:lnTo>
                  <a:lnTo>
                    <a:pt x="96" y="7552"/>
                  </a:lnTo>
                  <a:lnTo>
                    <a:pt x="96" y="7600"/>
                  </a:lnTo>
                  <a:lnTo>
                    <a:pt x="96" y="7648"/>
                  </a:lnTo>
                  <a:lnTo>
                    <a:pt x="96" y="7696"/>
                  </a:lnTo>
                  <a:lnTo>
                    <a:pt x="96" y="7760"/>
                  </a:lnTo>
                  <a:lnTo>
                    <a:pt x="96" y="7808"/>
                  </a:lnTo>
                  <a:cubicBezTo>
                    <a:pt x="96" y="7835"/>
                    <a:pt x="75" y="7856"/>
                    <a:pt x="48" y="7856"/>
                  </a:cubicBezTo>
                  <a:cubicBezTo>
                    <a:pt x="22" y="7856"/>
                    <a:pt x="0" y="7835"/>
                    <a:pt x="0" y="78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7" name="Freeform 79"/>
            <p:cNvSpPr>
              <a:spLocks/>
            </p:cNvSpPr>
            <p:nvPr/>
          </p:nvSpPr>
          <p:spPr bwMode="auto">
            <a:xfrm>
              <a:off x="4234501" y="3985078"/>
              <a:ext cx="24189" cy="1500397"/>
            </a:xfrm>
            <a:custGeom>
              <a:avLst/>
              <a:gdLst>
                <a:gd name="T0" fmla="*/ 32 w 208"/>
                <a:gd name="T1" fmla="*/ 72 h 8090"/>
                <a:gd name="T2" fmla="*/ 40 w 208"/>
                <a:gd name="T3" fmla="*/ 0 h 8090"/>
                <a:gd name="T4" fmla="*/ 16 w 208"/>
                <a:gd name="T5" fmla="*/ 48 h 8090"/>
                <a:gd name="T6" fmla="*/ 64 w 208"/>
                <a:gd name="T7" fmla="*/ 48 h 8090"/>
                <a:gd name="T8" fmla="*/ 72 w 208"/>
                <a:gd name="T9" fmla="*/ 128 h 8090"/>
                <a:gd name="T10" fmla="*/ 32 w 208"/>
                <a:gd name="T11" fmla="*/ 104 h 8090"/>
                <a:gd name="T12" fmla="*/ 56 w 208"/>
                <a:gd name="T13" fmla="*/ 152 h 8090"/>
                <a:gd name="T14" fmla="*/ 64 w 208"/>
                <a:gd name="T15" fmla="*/ 80 h 8090"/>
                <a:gd name="T16" fmla="*/ 72 w 208"/>
                <a:gd name="T17" fmla="*/ 152 h 8090"/>
                <a:gd name="T18" fmla="*/ 80 w 208"/>
                <a:gd name="T19" fmla="*/ 80 h 8090"/>
                <a:gd name="T20" fmla="*/ 88 w 208"/>
                <a:gd name="T21" fmla="*/ 104 h 8090"/>
                <a:gd name="T22" fmla="*/ 72 w 208"/>
                <a:gd name="T23" fmla="*/ 72 h 8090"/>
                <a:gd name="T24" fmla="*/ 120 w 208"/>
                <a:gd name="T25" fmla="*/ 280 h 8090"/>
                <a:gd name="T26" fmla="*/ 120 w 208"/>
                <a:gd name="T27" fmla="*/ 821 h 8090"/>
                <a:gd name="T28" fmla="*/ 128 w 208"/>
                <a:gd name="T29" fmla="*/ 1344 h 8090"/>
                <a:gd name="T30" fmla="*/ 128 w 208"/>
                <a:gd name="T31" fmla="*/ 1960 h 8090"/>
                <a:gd name="T32" fmla="*/ 136 w 208"/>
                <a:gd name="T33" fmla="*/ 2710 h 8090"/>
                <a:gd name="T34" fmla="*/ 136 w 208"/>
                <a:gd name="T35" fmla="*/ 3512 h 8090"/>
                <a:gd name="T36" fmla="*/ 136 w 208"/>
                <a:gd name="T37" fmla="*/ 4216 h 8090"/>
                <a:gd name="T38" fmla="*/ 144 w 208"/>
                <a:gd name="T39" fmla="*/ 5168 h 8090"/>
                <a:gd name="T40" fmla="*/ 144 w 208"/>
                <a:gd name="T41" fmla="*/ 6176 h 8090"/>
                <a:gd name="T42" fmla="*/ 144 w 208"/>
                <a:gd name="T43" fmla="*/ 7184 h 8090"/>
                <a:gd name="T44" fmla="*/ 152 w 208"/>
                <a:gd name="T45" fmla="*/ 7656 h 8090"/>
                <a:gd name="T46" fmla="*/ 152 w 208"/>
                <a:gd name="T47" fmla="*/ 7912 h 8090"/>
                <a:gd name="T48" fmla="*/ 168 w 208"/>
                <a:gd name="T49" fmla="*/ 7960 h 8090"/>
                <a:gd name="T50" fmla="*/ 120 w 208"/>
                <a:gd name="T51" fmla="*/ 7960 h 8090"/>
                <a:gd name="T52" fmla="*/ 152 w 208"/>
                <a:gd name="T53" fmla="*/ 8088 h 8090"/>
                <a:gd name="T54" fmla="*/ 160 w 208"/>
                <a:gd name="T55" fmla="*/ 8016 h 8090"/>
                <a:gd name="T56" fmla="*/ 168 w 208"/>
                <a:gd name="T57" fmla="*/ 8040 h 8090"/>
                <a:gd name="T58" fmla="*/ 192 w 208"/>
                <a:gd name="T59" fmla="*/ 8040 h 8090"/>
                <a:gd name="T60" fmla="*/ 176 w 208"/>
                <a:gd name="T61" fmla="*/ 8016 h 8090"/>
                <a:gd name="T62" fmla="*/ 184 w 208"/>
                <a:gd name="T63" fmla="*/ 8040 h 8090"/>
                <a:gd name="T64" fmla="*/ 208 w 208"/>
                <a:gd name="T65" fmla="*/ 8040 h 8090"/>
                <a:gd name="T66" fmla="*/ 200 w 208"/>
                <a:gd name="T67" fmla="*/ 8040 h 8090"/>
                <a:gd name="T68" fmla="*/ 165 w 208"/>
                <a:gd name="T69" fmla="*/ 8088 h 8090"/>
                <a:gd name="T70" fmla="*/ 160 w 208"/>
                <a:gd name="T71" fmla="*/ 8088 h 8090"/>
                <a:gd name="T72" fmla="*/ 152 w 208"/>
                <a:gd name="T73" fmla="*/ 8088 h 8090"/>
                <a:gd name="T74" fmla="*/ 144 w 208"/>
                <a:gd name="T75" fmla="*/ 8016 h 8090"/>
                <a:gd name="T76" fmla="*/ 120 w 208"/>
                <a:gd name="T77" fmla="*/ 7960 h 8090"/>
                <a:gd name="T78" fmla="*/ 104 w 208"/>
                <a:gd name="T79" fmla="*/ 7888 h 8090"/>
                <a:gd name="T80" fmla="*/ 128 w 208"/>
                <a:gd name="T81" fmla="*/ 7680 h 8090"/>
                <a:gd name="T82" fmla="*/ 96 w 208"/>
                <a:gd name="T83" fmla="*/ 7080 h 8090"/>
                <a:gd name="T84" fmla="*/ 96 w 208"/>
                <a:gd name="T85" fmla="*/ 6072 h 8090"/>
                <a:gd name="T86" fmla="*/ 97 w 208"/>
                <a:gd name="T87" fmla="*/ 5090 h 8090"/>
                <a:gd name="T88" fmla="*/ 88 w 208"/>
                <a:gd name="T89" fmla="*/ 4136 h 8090"/>
                <a:gd name="T90" fmla="*/ 88 w 208"/>
                <a:gd name="T91" fmla="*/ 3440 h 8090"/>
                <a:gd name="T92" fmla="*/ 80 w 208"/>
                <a:gd name="T93" fmla="*/ 2632 h 8090"/>
                <a:gd name="T94" fmla="*/ 80 w 208"/>
                <a:gd name="T95" fmla="*/ 1888 h 8090"/>
                <a:gd name="T96" fmla="*/ 80 w 208"/>
                <a:gd name="T97" fmla="*/ 1288 h 8090"/>
                <a:gd name="T98" fmla="*/ 72 w 208"/>
                <a:gd name="T99" fmla="*/ 824 h 8090"/>
                <a:gd name="T100" fmla="*/ 72 w 208"/>
                <a:gd name="T101" fmla="*/ 200 h 8090"/>
                <a:gd name="T102" fmla="*/ 120 w 208"/>
                <a:gd name="T103" fmla="*/ 128 h 8090"/>
                <a:gd name="T104" fmla="*/ 56 w 208"/>
                <a:gd name="T105" fmla="*/ 104 h 8090"/>
                <a:gd name="T106" fmla="*/ 48 w 208"/>
                <a:gd name="T107" fmla="*/ 104 h 8090"/>
                <a:gd name="T108" fmla="*/ 40 w 208"/>
                <a:gd name="T109" fmla="*/ 104 h 8090"/>
                <a:gd name="T110" fmla="*/ 32 w 208"/>
                <a:gd name="T111" fmla="*/ 104 h 8090"/>
                <a:gd name="T112" fmla="*/ 24 w 208"/>
                <a:gd name="T113" fmla="*/ 104 h 8090"/>
                <a:gd name="T114" fmla="*/ 16 w 208"/>
                <a:gd name="T115" fmla="*/ 104 h 8090"/>
                <a:gd name="T116" fmla="*/ 16 w 208"/>
                <a:gd name="T117" fmla="*/ 48 h 8090"/>
                <a:gd name="T118" fmla="*/ 8 w 208"/>
                <a:gd name="T119" fmla="*/ 48 h 8090"/>
                <a:gd name="T120" fmla="*/ 0 w 208"/>
                <a:gd name="T121" fmla="*/ 48 h 8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08" h="8090">
                  <a:moveTo>
                    <a:pt x="48" y="24"/>
                  </a:moveTo>
                  <a:lnTo>
                    <a:pt x="48" y="48"/>
                  </a:lnTo>
                  <a:lnTo>
                    <a:pt x="24" y="24"/>
                  </a:lnTo>
                  <a:lnTo>
                    <a:pt x="32" y="24"/>
                  </a:lnTo>
                  <a:lnTo>
                    <a:pt x="8" y="48"/>
                  </a:ln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cubicBezTo>
                    <a:pt x="19" y="72"/>
                    <a:pt x="8" y="62"/>
                    <a:pt x="8" y="48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cubicBezTo>
                    <a:pt x="19" y="72"/>
                    <a:pt x="8" y="62"/>
                    <a:pt x="8" y="48"/>
                  </a:cubicBez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lnTo>
                    <a:pt x="40" y="0"/>
                  </a:ln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cubicBezTo>
                    <a:pt x="64" y="62"/>
                    <a:pt x="54" y="72"/>
                    <a:pt x="40" y="72"/>
                  </a:cubicBezTo>
                  <a:cubicBezTo>
                    <a:pt x="27" y="72"/>
                    <a:pt x="16" y="62"/>
                    <a:pt x="16" y="48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cubicBezTo>
                    <a:pt x="64" y="62"/>
                    <a:pt x="54" y="72"/>
                    <a:pt x="40" y="72"/>
                  </a:cubicBezTo>
                  <a:cubicBezTo>
                    <a:pt x="27" y="72"/>
                    <a:pt x="16" y="62"/>
                    <a:pt x="16" y="48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cubicBezTo>
                    <a:pt x="64" y="62"/>
                    <a:pt x="54" y="72"/>
                    <a:pt x="40" y="72"/>
                  </a:cubicBezTo>
                  <a:cubicBezTo>
                    <a:pt x="27" y="72"/>
                    <a:pt x="16" y="62"/>
                    <a:pt x="16" y="48"/>
                  </a:cubicBezTo>
                  <a:lnTo>
                    <a:pt x="16" y="24"/>
                  </a:lnTo>
                  <a:cubicBezTo>
                    <a:pt x="16" y="11"/>
                    <a:pt x="27" y="0"/>
                    <a:pt x="40" y="0"/>
                  </a:cubicBezTo>
                  <a:cubicBezTo>
                    <a:pt x="54" y="0"/>
                    <a:pt x="64" y="11"/>
                    <a:pt x="64" y="24"/>
                  </a:cubicBezTo>
                  <a:lnTo>
                    <a:pt x="64" y="48"/>
                  </a:lnTo>
                  <a:lnTo>
                    <a:pt x="64" y="72"/>
                  </a:lnTo>
                  <a:lnTo>
                    <a:pt x="64" y="104"/>
                  </a:lnTo>
                  <a:lnTo>
                    <a:pt x="64" y="128"/>
                  </a:lnTo>
                  <a:lnTo>
                    <a:pt x="40" y="104"/>
                  </a:lnTo>
                  <a:lnTo>
                    <a:pt x="48" y="104"/>
                  </a:lnTo>
                  <a:lnTo>
                    <a:pt x="24" y="128"/>
                  </a:lnTo>
                  <a:lnTo>
                    <a:pt x="24" y="104"/>
                  </a:lnTo>
                  <a:cubicBezTo>
                    <a:pt x="24" y="91"/>
                    <a:pt x="35" y="80"/>
                    <a:pt x="48" y="80"/>
                  </a:cubicBezTo>
                  <a:cubicBezTo>
                    <a:pt x="62" y="80"/>
                    <a:pt x="72" y="91"/>
                    <a:pt x="72" y="104"/>
                  </a:cubicBezTo>
                  <a:lnTo>
                    <a:pt x="72" y="128"/>
                  </a:lnTo>
                  <a:cubicBezTo>
                    <a:pt x="72" y="142"/>
                    <a:pt x="62" y="152"/>
                    <a:pt x="48" y="152"/>
                  </a:cubicBezTo>
                  <a:cubicBezTo>
                    <a:pt x="35" y="152"/>
                    <a:pt x="24" y="142"/>
                    <a:pt x="24" y="128"/>
                  </a:cubicBezTo>
                  <a:lnTo>
                    <a:pt x="24" y="104"/>
                  </a:lnTo>
                  <a:cubicBezTo>
                    <a:pt x="24" y="91"/>
                    <a:pt x="35" y="80"/>
                    <a:pt x="48" y="80"/>
                  </a:cubicBezTo>
                  <a:cubicBezTo>
                    <a:pt x="62" y="80"/>
                    <a:pt x="72" y="91"/>
                    <a:pt x="72" y="104"/>
                  </a:cubicBezTo>
                  <a:lnTo>
                    <a:pt x="72" y="128"/>
                  </a:lnTo>
                  <a:lnTo>
                    <a:pt x="48" y="104"/>
                  </a:lnTo>
                  <a:lnTo>
                    <a:pt x="56" y="104"/>
                  </a:lnTo>
                  <a:lnTo>
                    <a:pt x="32" y="128"/>
                  </a:lnTo>
                  <a:lnTo>
                    <a:pt x="32" y="104"/>
                  </a:lnTo>
                  <a:cubicBezTo>
                    <a:pt x="32" y="91"/>
                    <a:pt x="43" y="80"/>
                    <a:pt x="56" y="80"/>
                  </a:cubicBezTo>
                  <a:cubicBezTo>
                    <a:pt x="70" y="80"/>
                    <a:pt x="80" y="91"/>
                    <a:pt x="80" y="104"/>
                  </a:cubicBezTo>
                  <a:lnTo>
                    <a:pt x="80" y="128"/>
                  </a:lnTo>
                  <a:cubicBezTo>
                    <a:pt x="80" y="142"/>
                    <a:pt x="70" y="152"/>
                    <a:pt x="56" y="152"/>
                  </a:cubicBezTo>
                  <a:cubicBezTo>
                    <a:pt x="43" y="152"/>
                    <a:pt x="32" y="142"/>
                    <a:pt x="32" y="128"/>
                  </a:cubicBezTo>
                  <a:lnTo>
                    <a:pt x="32" y="104"/>
                  </a:lnTo>
                  <a:cubicBezTo>
                    <a:pt x="32" y="91"/>
                    <a:pt x="43" y="80"/>
                    <a:pt x="56" y="80"/>
                  </a:cubicBezTo>
                  <a:cubicBezTo>
                    <a:pt x="70" y="80"/>
                    <a:pt x="80" y="91"/>
                    <a:pt x="80" y="104"/>
                  </a:cubicBezTo>
                  <a:lnTo>
                    <a:pt x="80" y="128"/>
                  </a:lnTo>
                  <a:cubicBezTo>
                    <a:pt x="80" y="142"/>
                    <a:pt x="70" y="152"/>
                    <a:pt x="56" y="152"/>
                  </a:cubicBezTo>
                  <a:cubicBezTo>
                    <a:pt x="43" y="152"/>
                    <a:pt x="32" y="142"/>
                    <a:pt x="32" y="128"/>
                  </a:cubicBezTo>
                  <a:lnTo>
                    <a:pt x="32" y="104"/>
                  </a:lnTo>
                  <a:cubicBezTo>
                    <a:pt x="32" y="91"/>
                    <a:pt x="43" y="80"/>
                    <a:pt x="56" y="80"/>
                  </a:cubicBezTo>
                  <a:cubicBezTo>
                    <a:pt x="70" y="80"/>
                    <a:pt x="80" y="91"/>
                    <a:pt x="80" y="104"/>
                  </a:cubicBezTo>
                  <a:lnTo>
                    <a:pt x="80" y="128"/>
                  </a:lnTo>
                  <a:lnTo>
                    <a:pt x="56" y="104"/>
                  </a:lnTo>
                  <a:lnTo>
                    <a:pt x="64" y="104"/>
                  </a:lnTo>
                  <a:lnTo>
                    <a:pt x="40" y="128"/>
                  </a:lnTo>
                  <a:lnTo>
                    <a:pt x="40" y="104"/>
                  </a:lnTo>
                  <a:cubicBezTo>
                    <a:pt x="40" y="91"/>
                    <a:pt x="51" y="80"/>
                    <a:pt x="64" y="80"/>
                  </a:cubicBezTo>
                  <a:cubicBezTo>
                    <a:pt x="78" y="80"/>
                    <a:pt x="88" y="91"/>
                    <a:pt x="88" y="104"/>
                  </a:cubicBezTo>
                  <a:lnTo>
                    <a:pt x="88" y="128"/>
                  </a:lnTo>
                  <a:lnTo>
                    <a:pt x="64" y="104"/>
                  </a:lnTo>
                  <a:lnTo>
                    <a:pt x="72" y="104"/>
                  </a:lnTo>
                  <a:lnTo>
                    <a:pt x="48" y="128"/>
                  </a:lnTo>
                  <a:lnTo>
                    <a:pt x="48" y="104"/>
                  </a:lnTo>
                  <a:cubicBezTo>
                    <a:pt x="48" y="91"/>
                    <a:pt x="59" y="80"/>
                    <a:pt x="72" y="80"/>
                  </a:cubicBezTo>
                  <a:cubicBezTo>
                    <a:pt x="86" y="80"/>
                    <a:pt x="96" y="91"/>
                    <a:pt x="96" y="104"/>
                  </a:cubicBezTo>
                  <a:lnTo>
                    <a:pt x="96" y="128"/>
                  </a:lnTo>
                  <a:cubicBezTo>
                    <a:pt x="96" y="142"/>
                    <a:pt x="86" y="152"/>
                    <a:pt x="72" y="152"/>
                  </a:cubicBezTo>
                  <a:cubicBezTo>
                    <a:pt x="59" y="152"/>
                    <a:pt x="48" y="142"/>
                    <a:pt x="48" y="128"/>
                  </a:cubicBezTo>
                  <a:lnTo>
                    <a:pt x="48" y="104"/>
                  </a:lnTo>
                  <a:cubicBezTo>
                    <a:pt x="48" y="91"/>
                    <a:pt x="59" y="80"/>
                    <a:pt x="72" y="80"/>
                  </a:cubicBezTo>
                  <a:cubicBezTo>
                    <a:pt x="86" y="80"/>
                    <a:pt x="96" y="91"/>
                    <a:pt x="96" y="104"/>
                  </a:cubicBezTo>
                  <a:lnTo>
                    <a:pt x="96" y="128"/>
                  </a:lnTo>
                  <a:lnTo>
                    <a:pt x="72" y="104"/>
                  </a:lnTo>
                  <a:lnTo>
                    <a:pt x="80" y="104"/>
                  </a:lnTo>
                  <a:lnTo>
                    <a:pt x="56" y="128"/>
                  </a:ln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cubicBezTo>
                    <a:pt x="94" y="80"/>
                    <a:pt x="104" y="91"/>
                    <a:pt x="104" y="104"/>
                  </a:cubicBez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cubicBezTo>
                    <a:pt x="94" y="80"/>
                    <a:pt x="104" y="91"/>
                    <a:pt x="104" y="104"/>
                  </a:cubicBezTo>
                  <a:lnTo>
                    <a:pt x="104" y="128"/>
                  </a:lnTo>
                  <a:lnTo>
                    <a:pt x="80" y="104"/>
                  </a:lnTo>
                  <a:lnTo>
                    <a:pt x="88" y="104"/>
                  </a:lnTo>
                  <a:lnTo>
                    <a:pt x="64" y="128"/>
                  </a:lnTo>
                  <a:lnTo>
                    <a:pt x="64" y="104"/>
                  </a:lnTo>
                  <a:cubicBezTo>
                    <a:pt x="64" y="91"/>
                    <a:pt x="75" y="80"/>
                    <a:pt x="88" y="80"/>
                  </a:cubicBezTo>
                  <a:cubicBezTo>
                    <a:pt x="102" y="80"/>
                    <a:pt x="112" y="91"/>
                    <a:pt x="112" y="104"/>
                  </a:cubicBezTo>
                  <a:lnTo>
                    <a:pt x="112" y="128"/>
                  </a:lnTo>
                  <a:lnTo>
                    <a:pt x="88" y="104"/>
                  </a:lnTo>
                  <a:lnTo>
                    <a:pt x="96" y="104"/>
                  </a:lnTo>
                  <a:lnTo>
                    <a:pt x="72" y="128"/>
                  </a:lnTo>
                  <a:lnTo>
                    <a:pt x="72" y="104"/>
                  </a:lnTo>
                  <a:lnTo>
                    <a:pt x="72" y="72"/>
                  </a:lnTo>
                  <a:lnTo>
                    <a:pt x="72" y="48"/>
                  </a:ln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48"/>
                  </a:lnTo>
                  <a:lnTo>
                    <a:pt x="120" y="72"/>
                  </a:lnTo>
                  <a:lnTo>
                    <a:pt x="120" y="104"/>
                  </a:lnTo>
                  <a:lnTo>
                    <a:pt x="120" y="152"/>
                  </a:lnTo>
                  <a:lnTo>
                    <a:pt x="120" y="200"/>
                  </a:lnTo>
                  <a:lnTo>
                    <a:pt x="120" y="280"/>
                  </a:lnTo>
                  <a:lnTo>
                    <a:pt x="120" y="336"/>
                  </a:lnTo>
                  <a:lnTo>
                    <a:pt x="120" y="408"/>
                  </a:lnTo>
                  <a:lnTo>
                    <a:pt x="120" y="464"/>
                  </a:lnTo>
                  <a:lnTo>
                    <a:pt x="120" y="512"/>
                  </a:lnTo>
                  <a:lnTo>
                    <a:pt x="120" y="592"/>
                  </a:lnTo>
                  <a:lnTo>
                    <a:pt x="120" y="640"/>
                  </a:lnTo>
                  <a:lnTo>
                    <a:pt x="120" y="696"/>
                  </a:lnTo>
                  <a:lnTo>
                    <a:pt x="120" y="744"/>
                  </a:lnTo>
                  <a:lnTo>
                    <a:pt x="120" y="824"/>
                  </a:lnTo>
                  <a:lnTo>
                    <a:pt x="120" y="821"/>
                  </a:lnTo>
                  <a:lnTo>
                    <a:pt x="128" y="877"/>
                  </a:lnTo>
                  <a:cubicBezTo>
                    <a:pt x="128" y="878"/>
                    <a:pt x="128" y="879"/>
                    <a:pt x="128" y="880"/>
                  </a:cubicBezTo>
                  <a:lnTo>
                    <a:pt x="128" y="928"/>
                  </a:lnTo>
                  <a:lnTo>
                    <a:pt x="128" y="1008"/>
                  </a:lnTo>
                  <a:lnTo>
                    <a:pt x="128" y="1056"/>
                  </a:lnTo>
                  <a:lnTo>
                    <a:pt x="128" y="1112"/>
                  </a:lnTo>
                  <a:lnTo>
                    <a:pt x="128" y="1184"/>
                  </a:lnTo>
                  <a:lnTo>
                    <a:pt x="128" y="1240"/>
                  </a:lnTo>
                  <a:lnTo>
                    <a:pt x="128" y="1288"/>
                  </a:lnTo>
                  <a:lnTo>
                    <a:pt x="128" y="1344"/>
                  </a:lnTo>
                  <a:lnTo>
                    <a:pt x="128" y="1416"/>
                  </a:lnTo>
                  <a:lnTo>
                    <a:pt x="128" y="1472"/>
                  </a:lnTo>
                  <a:lnTo>
                    <a:pt x="128" y="1520"/>
                  </a:lnTo>
                  <a:lnTo>
                    <a:pt x="128" y="1576"/>
                  </a:lnTo>
                  <a:lnTo>
                    <a:pt x="128" y="1656"/>
                  </a:lnTo>
                  <a:lnTo>
                    <a:pt x="128" y="1704"/>
                  </a:lnTo>
                  <a:lnTo>
                    <a:pt x="128" y="1784"/>
                  </a:lnTo>
                  <a:lnTo>
                    <a:pt x="128" y="1832"/>
                  </a:lnTo>
                  <a:lnTo>
                    <a:pt x="128" y="1888"/>
                  </a:lnTo>
                  <a:lnTo>
                    <a:pt x="128" y="1960"/>
                  </a:lnTo>
                  <a:lnTo>
                    <a:pt x="128" y="2016"/>
                  </a:lnTo>
                  <a:lnTo>
                    <a:pt x="128" y="2088"/>
                  </a:lnTo>
                  <a:lnTo>
                    <a:pt x="128" y="2144"/>
                  </a:lnTo>
                  <a:lnTo>
                    <a:pt x="128" y="2224"/>
                  </a:lnTo>
                  <a:lnTo>
                    <a:pt x="128" y="2328"/>
                  </a:lnTo>
                  <a:lnTo>
                    <a:pt x="128" y="2400"/>
                  </a:lnTo>
                  <a:lnTo>
                    <a:pt x="128" y="2480"/>
                  </a:lnTo>
                  <a:lnTo>
                    <a:pt x="128" y="2560"/>
                  </a:lnTo>
                  <a:lnTo>
                    <a:pt x="128" y="2632"/>
                  </a:lnTo>
                  <a:lnTo>
                    <a:pt x="136" y="2710"/>
                  </a:lnTo>
                  <a:lnTo>
                    <a:pt x="136" y="2792"/>
                  </a:lnTo>
                  <a:lnTo>
                    <a:pt x="136" y="2864"/>
                  </a:lnTo>
                  <a:lnTo>
                    <a:pt x="136" y="2944"/>
                  </a:lnTo>
                  <a:lnTo>
                    <a:pt x="136" y="3024"/>
                  </a:lnTo>
                  <a:lnTo>
                    <a:pt x="136" y="3104"/>
                  </a:lnTo>
                  <a:lnTo>
                    <a:pt x="136" y="3176"/>
                  </a:lnTo>
                  <a:lnTo>
                    <a:pt x="136" y="3256"/>
                  </a:lnTo>
                  <a:lnTo>
                    <a:pt x="136" y="3336"/>
                  </a:lnTo>
                  <a:lnTo>
                    <a:pt x="136" y="3440"/>
                  </a:lnTo>
                  <a:lnTo>
                    <a:pt x="136" y="3512"/>
                  </a:lnTo>
                  <a:lnTo>
                    <a:pt x="136" y="3592"/>
                  </a:lnTo>
                  <a:lnTo>
                    <a:pt x="136" y="3672"/>
                  </a:lnTo>
                  <a:lnTo>
                    <a:pt x="136" y="3744"/>
                  </a:lnTo>
                  <a:lnTo>
                    <a:pt x="136" y="3800"/>
                  </a:lnTo>
                  <a:lnTo>
                    <a:pt x="136" y="3880"/>
                  </a:lnTo>
                  <a:lnTo>
                    <a:pt x="136" y="3928"/>
                  </a:lnTo>
                  <a:lnTo>
                    <a:pt x="136" y="4008"/>
                  </a:lnTo>
                  <a:lnTo>
                    <a:pt x="136" y="4056"/>
                  </a:lnTo>
                  <a:lnTo>
                    <a:pt x="136" y="4136"/>
                  </a:lnTo>
                  <a:lnTo>
                    <a:pt x="136" y="4216"/>
                  </a:lnTo>
                  <a:lnTo>
                    <a:pt x="136" y="4288"/>
                  </a:lnTo>
                  <a:lnTo>
                    <a:pt x="136" y="4392"/>
                  </a:lnTo>
                  <a:lnTo>
                    <a:pt x="136" y="4472"/>
                  </a:lnTo>
                  <a:lnTo>
                    <a:pt x="136" y="4576"/>
                  </a:lnTo>
                  <a:lnTo>
                    <a:pt x="136" y="4680"/>
                  </a:lnTo>
                  <a:lnTo>
                    <a:pt x="136" y="4784"/>
                  </a:lnTo>
                  <a:lnTo>
                    <a:pt x="136" y="4888"/>
                  </a:lnTo>
                  <a:lnTo>
                    <a:pt x="136" y="4992"/>
                  </a:lnTo>
                  <a:lnTo>
                    <a:pt x="144" y="5086"/>
                  </a:lnTo>
                  <a:lnTo>
                    <a:pt x="144" y="5168"/>
                  </a:lnTo>
                  <a:lnTo>
                    <a:pt x="144" y="5272"/>
                  </a:lnTo>
                  <a:lnTo>
                    <a:pt x="144" y="5376"/>
                  </a:lnTo>
                  <a:lnTo>
                    <a:pt x="144" y="5480"/>
                  </a:lnTo>
                  <a:lnTo>
                    <a:pt x="144" y="5584"/>
                  </a:lnTo>
                  <a:lnTo>
                    <a:pt x="144" y="5688"/>
                  </a:lnTo>
                  <a:lnTo>
                    <a:pt x="144" y="5792"/>
                  </a:lnTo>
                  <a:lnTo>
                    <a:pt x="144" y="5896"/>
                  </a:lnTo>
                  <a:lnTo>
                    <a:pt x="144" y="6000"/>
                  </a:lnTo>
                  <a:lnTo>
                    <a:pt x="144" y="6072"/>
                  </a:lnTo>
                  <a:lnTo>
                    <a:pt x="144" y="6176"/>
                  </a:lnTo>
                  <a:lnTo>
                    <a:pt x="144" y="6280"/>
                  </a:lnTo>
                  <a:lnTo>
                    <a:pt x="144" y="6360"/>
                  </a:lnTo>
                  <a:lnTo>
                    <a:pt x="144" y="6464"/>
                  </a:lnTo>
                  <a:lnTo>
                    <a:pt x="144" y="6568"/>
                  </a:lnTo>
                  <a:lnTo>
                    <a:pt x="144" y="6672"/>
                  </a:lnTo>
                  <a:lnTo>
                    <a:pt x="144" y="6776"/>
                  </a:lnTo>
                  <a:lnTo>
                    <a:pt x="144" y="6880"/>
                  </a:lnTo>
                  <a:lnTo>
                    <a:pt x="144" y="6976"/>
                  </a:lnTo>
                  <a:lnTo>
                    <a:pt x="144" y="7080"/>
                  </a:lnTo>
                  <a:lnTo>
                    <a:pt x="144" y="7184"/>
                  </a:lnTo>
                  <a:lnTo>
                    <a:pt x="144" y="7288"/>
                  </a:lnTo>
                  <a:lnTo>
                    <a:pt x="144" y="7392"/>
                  </a:lnTo>
                  <a:lnTo>
                    <a:pt x="144" y="7472"/>
                  </a:lnTo>
                  <a:lnTo>
                    <a:pt x="144" y="7552"/>
                  </a:lnTo>
                  <a:lnTo>
                    <a:pt x="144" y="7600"/>
                  </a:lnTo>
                  <a:lnTo>
                    <a:pt x="144" y="7624"/>
                  </a:lnTo>
                  <a:lnTo>
                    <a:pt x="144" y="7656"/>
                  </a:lnTo>
                  <a:lnTo>
                    <a:pt x="120" y="7632"/>
                  </a:lnTo>
                  <a:lnTo>
                    <a:pt x="128" y="7632"/>
                  </a:lnTo>
                  <a:cubicBezTo>
                    <a:pt x="142" y="7632"/>
                    <a:pt x="152" y="7643"/>
                    <a:pt x="152" y="7656"/>
                  </a:cubicBezTo>
                  <a:lnTo>
                    <a:pt x="152" y="7680"/>
                  </a:lnTo>
                  <a:lnTo>
                    <a:pt x="152" y="7704"/>
                  </a:lnTo>
                  <a:lnTo>
                    <a:pt x="152" y="7728"/>
                  </a:lnTo>
                  <a:lnTo>
                    <a:pt x="152" y="7752"/>
                  </a:lnTo>
                  <a:lnTo>
                    <a:pt x="152" y="7784"/>
                  </a:lnTo>
                  <a:lnTo>
                    <a:pt x="152" y="7808"/>
                  </a:lnTo>
                  <a:lnTo>
                    <a:pt x="152" y="7832"/>
                  </a:lnTo>
                  <a:lnTo>
                    <a:pt x="152" y="7856"/>
                  </a:lnTo>
                  <a:lnTo>
                    <a:pt x="152" y="7888"/>
                  </a:lnTo>
                  <a:lnTo>
                    <a:pt x="152" y="7912"/>
                  </a:lnTo>
                  <a:lnTo>
                    <a:pt x="152" y="7936"/>
                  </a:lnTo>
                  <a:lnTo>
                    <a:pt x="152" y="7960"/>
                  </a:lnTo>
                  <a:lnTo>
                    <a:pt x="152" y="7992"/>
                  </a:lnTo>
                  <a:lnTo>
                    <a:pt x="128" y="7968"/>
                  </a:lnTo>
                  <a:lnTo>
                    <a:pt x="136" y="7968"/>
                  </a:lnTo>
                  <a:lnTo>
                    <a:pt x="144" y="7968"/>
                  </a:lnTo>
                  <a:lnTo>
                    <a:pt x="120" y="7992"/>
                  </a:lnTo>
                  <a:lnTo>
                    <a:pt x="120" y="7960"/>
                  </a:lnTo>
                  <a:cubicBezTo>
                    <a:pt x="120" y="7947"/>
                    <a:pt x="131" y="7936"/>
                    <a:pt x="144" y="7936"/>
                  </a:cubicBezTo>
                  <a:cubicBezTo>
                    <a:pt x="158" y="7936"/>
                    <a:pt x="168" y="7947"/>
                    <a:pt x="168" y="7960"/>
                  </a:cubicBezTo>
                  <a:lnTo>
                    <a:pt x="168" y="7992"/>
                  </a:lnTo>
                  <a:cubicBezTo>
                    <a:pt x="168" y="8006"/>
                    <a:pt x="158" y="8016"/>
                    <a:pt x="144" y="8016"/>
                  </a:cubicBezTo>
                  <a:cubicBezTo>
                    <a:pt x="131" y="8016"/>
                    <a:pt x="120" y="8006"/>
                    <a:pt x="120" y="7992"/>
                  </a:cubicBezTo>
                  <a:lnTo>
                    <a:pt x="120" y="7960"/>
                  </a:lnTo>
                  <a:cubicBezTo>
                    <a:pt x="120" y="7947"/>
                    <a:pt x="131" y="7936"/>
                    <a:pt x="144" y="7936"/>
                  </a:cubicBezTo>
                  <a:cubicBezTo>
                    <a:pt x="158" y="7936"/>
                    <a:pt x="168" y="7947"/>
                    <a:pt x="168" y="7960"/>
                  </a:cubicBezTo>
                  <a:lnTo>
                    <a:pt x="168" y="7992"/>
                  </a:lnTo>
                  <a:cubicBezTo>
                    <a:pt x="168" y="8006"/>
                    <a:pt x="158" y="8016"/>
                    <a:pt x="144" y="8016"/>
                  </a:cubicBezTo>
                  <a:cubicBezTo>
                    <a:pt x="131" y="8016"/>
                    <a:pt x="120" y="8006"/>
                    <a:pt x="120" y="7992"/>
                  </a:cubicBezTo>
                  <a:lnTo>
                    <a:pt x="120" y="7960"/>
                  </a:lnTo>
                  <a:cubicBezTo>
                    <a:pt x="120" y="7947"/>
                    <a:pt x="131" y="7936"/>
                    <a:pt x="144" y="7936"/>
                  </a:cubicBezTo>
                  <a:cubicBezTo>
                    <a:pt x="158" y="7936"/>
                    <a:pt x="168" y="7947"/>
                    <a:pt x="168" y="7960"/>
                  </a:cubicBezTo>
                  <a:lnTo>
                    <a:pt x="168" y="7992"/>
                  </a:lnTo>
                  <a:lnTo>
                    <a:pt x="144" y="7968"/>
                  </a:lnTo>
                  <a:lnTo>
                    <a:pt x="152" y="7968"/>
                  </a:lnTo>
                  <a:cubicBezTo>
                    <a:pt x="166" y="7968"/>
                    <a:pt x="176" y="7979"/>
                    <a:pt x="176" y="7992"/>
                  </a:cubicBezTo>
                  <a:lnTo>
                    <a:pt x="176" y="8016"/>
                  </a:lnTo>
                  <a:lnTo>
                    <a:pt x="176" y="8040"/>
                  </a:lnTo>
                  <a:lnTo>
                    <a:pt x="176" y="8064"/>
                  </a:lnTo>
                  <a:cubicBezTo>
                    <a:pt x="176" y="8078"/>
                    <a:pt x="166" y="8088"/>
                    <a:pt x="152" y="8088"/>
                  </a:cubicBezTo>
                  <a:cubicBezTo>
                    <a:pt x="139" y="8088"/>
                    <a:pt x="128" y="8078"/>
                    <a:pt x="128" y="8064"/>
                  </a:cubicBezTo>
                  <a:lnTo>
                    <a:pt x="128" y="8040"/>
                  </a:lnTo>
                  <a:cubicBezTo>
                    <a:pt x="128" y="8027"/>
                    <a:pt x="139" y="8016"/>
                    <a:pt x="152" y="8016"/>
                  </a:cubicBezTo>
                  <a:cubicBezTo>
                    <a:pt x="166" y="8016"/>
                    <a:pt x="176" y="8027"/>
                    <a:pt x="176" y="8040"/>
                  </a:cubicBezTo>
                  <a:lnTo>
                    <a:pt x="176" y="8064"/>
                  </a:lnTo>
                  <a:lnTo>
                    <a:pt x="152" y="8040"/>
                  </a:lnTo>
                  <a:lnTo>
                    <a:pt x="160" y="8040"/>
                  </a:lnTo>
                  <a:lnTo>
                    <a:pt x="136" y="8064"/>
                  </a:lnTo>
                  <a:lnTo>
                    <a:pt x="136" y="8040"/>
                  </a:lnTo>
                  <a:cubicBezTo>
                    <a:pt x="136" y="8027"/>
                    <a:pt x="147" y="8016"/>
                    <a:pt x="160" y="8016"/>
                  </a:cubicBezTo>
                  <a:cubicBezTo>
                    <a:pt x="174" y="8016"/>
                    <a:pt x="184" y="8027"/>
                    <a:pt x="184" y="8040"/>
                  </a:cubicBezTo>
                  <a:lnTo>
                    <a:pt x="184" y="8064"/>
                  </a:lnTo>
                  <a:cubicBezTo>
                    <a:pt x="184" y="8078"/>
                    <a:pt x="174" y="8088"/>
                    <a:pt x="160" y="8088"/>
                  </a:cubicBezTo>
                  <a:cubicBezTo>
                    <a:pt x="147" y="8088"/>
                    <a:pt x="136" y="8078"/>
                    <a:pt x="136" y="8064"/>
                  </a:cubicBezTo>
                  <a:lnTo>
                    <a:pt x="136" y="8040"/>
                  </a:lnTo>
                  <a:cubicBezTo>
                    <a:pt x="136" y="8027"/>
                    <a:pt x="147" y="8016"/>
                    <a:pt x="160" y="8016"/>
                  </a:cubicBezTo>
                  <a:cubicBezTo>
                    <a:pt x="174" y="8016"/>
                    <a:pt x="184" y="8027"/>
                    <a:pt x="184" y="8040"/>
                  </a:cubicBezTo>
                  <a:lnTo>
                    <a:pt x="184" y="8064"/>
                  </a:lnTo>
                  <a:lnTo>
                    <a:pt x="160" y="8040"/>
                  </a:lnTo>
                  <a:lnTo>
                    <a:pt x="168" y="8040"/>
                  </a:lnTo>
                  <a:lnTo>
                    <a:pt x="144" y="8064"/>
                  </a:lnTo>
                  <a:lnTo>
                    <a:pt x="144" y="8040"/>
                  </a:lnTo>
                  <a:cubicBezTo>
                    <a:pt x="144" y="8027"/>
                    <a:pt x="155" y="8016"/>
                    <a:pt x="168" y="8016"/>
                  </a:cubicBezTo>
                  <a:cubicBezTo>
                    <a:pt x="182" y="8016"/>
                    <a:pt x="192" y="8027"/>
                    <a:pt x="192" y="8040"/>
                  </a:cubicBezTo>
                  <a:lnTo>
                    <a:pt x="192" y="8064"/>
                  </a:lnTo>
                  <a:cubicBezTo>
                    <a:pt x="192" y="8078"/>
                    <a:pt x="182" y="8088"/>
                    <a:pt x="168" y="8088"/>
                  </a:cubicBezTo>
                  <a:cubicBezTo>
                    <a:pt x="155" y="8088"/>
                    <a:pt x="144" y="8078"/>
                    <a:pt x="144" y="8064"/>
                  </a:cubicBezTo>
                  <a:lnTo>
                    <a:pt x="144" y="8040"/>
                  </a:lnTo>
                  <a:cubicBezTo>
                    <a:pt x="144" y="8027"/>
                    <a:pt x="155" y="8016"/>
                    <a:pt x="168" y="8016"/>
                  </a:cubicBezTo>
                  <a:cubicBezTo>
                    <a:pt x="182" y="8016"/>
                    <a:pt x="192" y="8027"/>
                    <a:pt x="192" y="8040"/>
                  </a:cubicBezTo>
                  <a:lnTo>
                    <a:pt x="192" y="8064"/>
                  </a:lnTo>
                  <a:lnTo>
                    <a:pt x="146" y="8057"/>
                  </a:lnTo>
                  <a:lnTo>
                    <a:pt x="154" y="8033"/>
                  </a:lnTo>
                  <a:cubicBezTo>
                    <a:pt x="157" y="8022"/>
                    <a:pt x="169" y="8015"/>
                    <a:pt x="180" y="8017"/>
                  </a:cubicBezTo>
                  <a:cubicBezTo>
                    <a:pt x="192" y="8019"/>
                    <a:pt x="200" y="8029"/>
                    <a:pt x="200" y="8040"/>
                  </a:cubicBezTo>
                  <a:lnTo>
                    <a:pt x="200" y="8064"/>
                  </a:lnTo>
                  <a:cubicBezTo>
                    <a:pt x="200" y="8078"/>
                    <a:pt x="190" y="8088"/>
                    <a:pt x="176" y="8088"/>
                  </a:cubicBezTo>
                  <a:cubicBezTo>
                    <a:pt x="163" y="8088"/>
                    <a:pt x="152" y="8078"/>
                    <a:pt x="152" y="8064"/>
                  </a:cubicBezTo>
                  <a:lnTo>
                    <a:pt x="152" y="8040"/>
                  </a:lnTo>
                  <a:cubicBezTo>
                    <a:pt x="152" y="8027"/>
                    <a:pt x="163" y="8016"/>
                    <a:pt x="176" y="8016"/>
                  </a:cubicBezTo>
                  <a:cubicBezTo>
                    <a:pt x="190" y="8016"/>
                    <a:pt x="200" y="8027"/>
                    <a:pt x="200" y="8040"/>
                  </a:cubicBezTo>
                  <a:lnTo>
                    <a:pt x="200" y="8064"/>
                  </a:lnTo>
                  <a:cubicBezTo>
                    <a:pt x="200" y="8078"/>
                    <a:pt x="190" y="8088"/>
                    <a:pt x="176" y="8088"/>
                  </a:cubicBezTo>
                  <a:cubicBezTo>
                    <a:pt x="163" y="8088"/>
                    <a:pt x="152" y="8078"/>
                    <a:pt x="152" y="8064"/>
                  </a:cubicBezTo>
                  <a:lnTo>
                    <a:pt x="152" y="8040"/>
                  </a:lnTo>
                  <a:cubicBezTo>
                    <a:pt x="152" y="8027"/>
                    <a:pt x="163" y="8016"/>
                    <a:pt x="176" y="8016"/>
                  </a:cubicBezTo>
                  <a:cubicBezTo>
                    <a:pt x="190" y="8016"/>
                    <a:pt x="200" y="8027"/>
                    <a:pt x="200" y="8040"/>
                  </a:cubicBezTo>
                  <a:lnTo>
                    <a:pt x="200" y="8064"/>
                  </a:lnTo>
                  <a:lnTo>
                    <a:pt x="176" y="8040"/>
                  </a:lnTo>
                  <a:lnTo>
                    <a:pt x="184" y="8040"/>
                  </a:lnTo>
                  <a:lnTo>
                    <a:pt x="160" y="8064"/>
                  </a:lnTo>
                  <a:lnTo>
                    <a:pt x="160" y="8040"/>
                  </a:lnTo>
                  <a:cubicBezTo>
                    <a:pt x="160" y="8027"/>
                    <a:pt x="171" y="8016"/>
                    <a:pt x="184" y="8016"/>
                  </a:cubicBezTo>
                  <a:cubicBezTo>
                    <a:pt x="198" y="8016"/>
                    <a:pt x="208" y="8027"/>
                    <a:pt x="208" y="8040"/>
                  </a:cubicBezTo>
                  <a:lnTo>
                    <a:pt x="208" y="8064"/>
                  </a:lnTo>
                  <a:cubicBezTo>
                    <a:pt x="208" y="8078"/>
                    <a:pt x="198" y="8088"/>
                    <a:pt x="184" y="8088"/>
                  </a:cubicBezTo>
                  <a:cubicBezTo>
                    <a:pt x="171" y="8088"/>
                    <a:pt x="160" y="8078"/>
                    <a:pt x="160" y="8064"/>
                  </a:cubicBezTo>
                  <a:lnTo>
                    <a:pt x="160" y="8040"/>
                  </a:lnTo>
                  <a:cubicBezTo>
                    <a:pt x="160" y="8027"/>
                    <a:pt x="171" y="8016"/>
                    <a:pt x="184" y="8016"/>
                  </a:cubicBezTo>
                  <a:cubicBezTo>
                    <a:pt x="198" y="8016"/>
                    <a:pt x="208" y="8027"/>
                    <a:pt x="208" y="8040"/>
                  </a:cubicBezTo>
                  <a:lnTo>
                    <a:pt x="208" y="8064"/>
                  </a:lnTo>
                  <a:lnTo>
                    <a:pt x="160" y="8064"/>
                  </a:lnTo>
                  <a:lnTo>
                    <a:pt x="160" y="8040"/>
                  </a:lnTo>
                  <a:lnTo>
                    <a:pt x="208" y="8040"/>
                  </a:lnTo>
                  <a:lnTo>
                    <a:pt x="208" y="8064"/>
                  </a:lnTo>
                  <a:cubicBezTo>
                    <a:pt x="208" y="8078"/>
                    <a:pt x="198" y="8088"/>
                    <a:pt x="184" y="8088"/>
                  </a:cubicBezTo>
                  <a:lnTo>
                    <a:pt x="176" y="8088"/>
                  </a:lnTo>
                  <a:cubicBezTo>
                    <a:pt x="163" y="8088"/>
                    <a:pt x="152" y="8078"/>
                    <a:pt x="152" y="8064"/>
                  </a:cubicBezTo>
                  <a:lnTo>
                    <a:pt x="152" y="8040"/>
                  </a:lnTo>
                  <a:lnTo>
                    <a:pt x="200" y="8040"/>
                  </a:lnTo>
                  <a:lnTo>
                    <a:pt x="200" y="8064"/>
                  </a:lnTo>
                  <a:lnTo>
                    <a:pt x="152" y="8064"/>
                  </a:lnTo>
                  <a:lnTo>
                    <a:pt x="152" y="8040"/>
                  </a:lnTo>
                  <a:lnTo>
                    <a:pt x="200" y="8040"/>
                  </a:lnTo>
                  <a:lnTo>
                    <a:pt x="200" y="8064"/>
                  </a:lnTo>
                  <a:lnTo>
                    <a:pt x="152" y="8064"/>
                  </a:lnTo>
                  <a:lnTo>
                    <a:pt x="152" y="8040"/>
                  </a:lnTo>
                  <a:lnTo>
                    <a:pt x="199" y="8048"/>
                  </a:lnTo>
                  <a:lnTo>
                    <a:pt x="191" y="8072"/>
                  </a:lnTo>
                  <a:cubicBezTo>
                    <a:pt x="188" y="8083"/>
                    <a:pt x="176" y="8090"/>
                    <a:pt x="165" y="8088"/>
                  </a:cubicBezTo>
                  <a:cubicBezTo>
                    <a:pt x="153" y="8086"/>
                    <a:pt x="144" y="8076"/>
                    <a:pt x="144" y="8064"/>
                  </a:cubicBezTo>
                  <a:lnTo>
                    <a:pt x="144" y="8040"/>
                  </a:lnTo>
                  <a:lnTo>
                    <a:pt x="192" y="8040"/>
                  </a:lnTo>
                  <a:lnTo>
                    <a:pt x="192" y="8064"/>
                  </a:lnTo>
                  <a:lnTo>
                    <a:pt x="144" y="8064"/>
                  </a:lnTo>
                  <a:lnTo>
                    <a:pt x="144" y="8040"/>
                  </a:lnTo>
                  <a:lnTo>
                    <a:pt x="192" y="8040"/>
                  </a:lnTo>
                  <a:lnTo>
                    <a:pt x="192" y="8064"/>
                  </a:lnTo>
                  <a:cubicBezTo>
                    <a:pt x="192" y="8078"/>
                    <a:pt x="182" y="8088"/>
                    <a:pt x="168" y="8088"/>
                  </a:cubicBezTo>
                  <a:lnTo>
                    <a:pt x="160" y="8088"/>
                  </a:lnTo>
                  <a:cubicBezTo>
                    <a:pt x="147" y="8088"/>
                    <a:pt x="136" y="8078"/>
                    <a:pt x="136" y="8064"/>
                  </a:cubicBezTo>
                  <a:lnTo>
                    <a:pt x="136" y="8040"/>
                  </a:lnTo>
                  <a:lnTo>
                    <a:pt x="184" y="8040"/>
                  </a:lnTo>
                  <a:lnTo>
                    <a:pt x="184" y="8064"/>
                  </a:lnTo>
                  <a:lnTo>
                    <a:pt x="136" y="8064"/>
                  </a:lnTo>
                  <a:lnTo>
                    <a:pt x="136" y="8040"/>
                  </a:lnTo>
                  <a:lnTo>
                    <a:pt x="184" y="8040"/>
                  </a:lnTo>
                  <a:lnTo>
                    <a:pt x="184" y="8064"/>
                  </a:lnTo>
                  <a:cubicBezTo>
                    <a:pt x="184" y="8078"/>
                    <a:pt x="174" y="8088"/>
                    <a:pt x="160" y="8088"/>
                  </a:cubicBezTo>
                  <a:lnTo>
                    <a:pt x="152" y="8088"/>
                  </a:lnTo>
                  <a:cubicBezTo>
                    <a:pt x="139" y="8088"/>
                    <a:pt x="128" y="8078"/>
                    <a:pt x="128" y="8064"/>
                  </a:cubicBezTo>
                  <a:lnTo>
                    <a:pt x="128" y="8040"/>
                  </a:lnTo>
                  <a:lnTo>
                    <a:pt x="176" y="8040"/>
                  </a:lnTo>
                  <a:lnTo>
                    <a:pt x="176" y="8064"/>
                  </a:lnTo>
                  <a:lnTo>
                    <a:pt x="128" y="8064"/>
                  </a:lnTo>
                  <a:lnTo>
                    <a:pt x="128" y="8040"/>
                  </a:lnTo>
                  <a:lnTo>
                    <a:pt x="128" y="8016"/>
                  </a:lnTo>
                  <a:lnTo>
                    <a:pt x="128" y="7992"/>
                  </a:lnTo>
                  <a:lnTo>
                    <a:pt x="152" y="8016"/>
                  </a:lnTo>
                  <a:lnTo>
                    <a:pt x="144" y="8016"/>
                  </a:lnTo>
                  <a:cubicBezTo>
                    <a:pt x="131" y="8016"/>
                    <a:pt x="120" y="8006"/>
                    <a:pt x="120" y="7992"/>
                  </a:cubicBezTo>
                  <a:lnTo>
                    <a:pt x="120" y="7960"/>
                  </a:lnTo>
                  <a:lnTo>
                    <a:pt x="168" y="7960"/>
                  </a:lnTo>
                  <a:lnTo>
                    <a:pt x="168" y="7992"/>
                  </a:lnTo>
                  <a:lnTo>
                    <a:pt x="120" y="7992"/>
                  </a:lnTo>
                  <a:lnTo>
                    <a:pt x="120" y="7960"/>
                  </a:lnTo>
                  <a:lnTo>
                    <a:pt x="168" y="7960"/>
                  </a:lnTo>
                  <a:lnTo>
                    <a:pt x="168" y="7992"/>
                  </a:lnTo>
                  <a:lnTo>
                    <a:pt x="120" y="7992"/>
                  </a:lnTo>
                  <a:lnTo>
                    <a:pt x="120" y="7960"/>
                  </a:lnTo>
                  <a:lnTo>
                    <a:pt x="168" y="7960"/>
                  </a:lnTo>
                  <a:lnTo>
                    <a:pt x="168" y="7992"/>
                  </a:lnTo>
                  <a:cubicBezTo>
                    <a:pt x="168" y="8006"/>
                    <a:pt x="158" y="8016"/>
                    <a:pt x="144" y="8016"/>
                  </a:cubicBezTo>
                  <a:lnTo>
                    <a:pt x="136" y="8016"/>
                  </a:lnTo>
                  <a:lnTo>
                    <a:pt x="128" y="8016"/>
                  </a:lnTo>
                  <a:cubicBezTo>
                    <a:pt x="115" y="8016"/>
                    <a:pt x="104" y="8006"/>
                    <a:pt x="104" y="7992"/>
                  </a:cubicBezTo>
                  <a:lnTo>
                    <a:pt x="104" y="7960"/>
                  </a:lnTo>
                  <a:lnTo>
                    <a:pt x="104" y="7936"/>
                  </a:lnTo>
                  <a:lnTo>
                    <a:pt x="104" y="7912"/>
                  </a:lnTo>
                  <a:lnTo>
                    <a:pt x="104" y="7888"/>
                  </a:lnTo>
                  <a:lnTo>
                    <a:pt x="104" y="7856"/>
                  </a:lnTo>
                  <a:lnTo>
                    <a:pt x="104" y="7832"/>
                  </a:lnTo>
                  <a:lnTo>
                    <a:pt x="104" y="7808"/>
                  </a:lnTo>
                  <a:lnTo>
                    <a:pt x="104" y="7784"/>
                  </a:lnTo>
                  <a:lnTo>
                    <a:pt x="104" y="7752"/>
                  </a:lnTo>
                  <a:lnTo>
                    <a:pt x="104" y="7728"/>
                  </a:lnTo>
                  <a:lnTo>
                    <a:pt x="104" y="7704"/>
                  </a:lnTo>
                  <a:lnTo>
                    <a:pt x="104" y="7680"/>
                  </a:lnTo>
                  <a:lnTo>
                    <a:pt x="104" y="7656"/>
                  </a:lnTo>
                  <a:lnTo>
                    <a:pt x="128" y="7680"/>
                  </a:lnTo>
                  <a:lnTo>
                    <a:pt x="120" y="7680"/>
                  </a:lnTo>
                  <a:cubicBezTo>
                    <a:pt x="107" y="7680"/>
                    <a:pt x="96" y="7670"/>
                    <a:pt x="96" y="7656"/>
                  </a:cubicBezTo>
                  <a:lnTo>
                    <a:pt x="96" y="7624"/>
                  </a:lnTo>
                  <a:lnTo>
                    <a:pt x="96" y="7600"/>
                  </a:lnTo>
                  <a:lnTo>
                    <a:pt x="96" y="7552"/>
                  </a:lnTo>
                  <a:lnTo>
                    <a:pt x="96" y="7472"/>
                  </a:lnTo>
                  <a:lnTo>
                    <a:pt x="96" y="7392"/>
                  </a:lnTo>
                  <a:lnTo>
                    <a:pt x="96" y="7288"/>
                  </a:lnTo>
                  <a:lnTo>
                    <a:pt x="96" y="7184"/>
                  </a:lnTo>
                  <a:lnTo>
                    <a:pt x="96" y="7080"/>
                  </a:lnTo>
                  <a:lnTo>
                    <a:pt x="96" y="6976"/>
                  </a:lnTo>
                  <a:lnTo>
                    <a:pt x="96" y="6880"/>
                  </a:lnTo>
                  <a:lnTo>
                    <a:pt x="96" y="6776"/>
                  </a:lnTo>
                  <a:lnTo>
                    <a:pt x="96" y="6672"/>
                  </a:lnTo>
                  <a:lnTo>
                    <a:pt x="96" y="6568"/>
                  </a:lnTo>
                  <a:lnTo>
                    <a:pt x="96" y="6464"/>
                  </a:lnTo>
                  <a:lnTo>
                    <a:pt x="96" y="6360"/>
                  </a:lnTo>
                  <a:lnTo>
                    <a:pt x="96" y="6280"/>
                  </a:lnTo>
                  <a:lnTo>
                    <a:pt x="96" y="6176"/>
                  </a:lnTo>
                  <a:lnTo>
                    <a:pt x="96" y="6072"/>
                  </a:lnTo>
                  <a:lnTo>
                    <a:pt x="96" y="6000"/>
                  </a:lnTo>
                  <a:lnTo>
                    <a:pt x="96" y="5896"/>
                  </a:lnTo>
                  <a:lnTo>
                    <a:pt x="96" y="5792"/>
                  </a:lnTo>
                  <a:lnTo>
                    <a:pt x="96" y="5688"/>
                  </a:lnTo>
                  <a:lnTo>
                    <a:pt x="96" y="5584"/>
                  </a:lnTo>
                  <a:lnTo>
                    <a:pt x="96" y="5480"/>
                  </a:lnTo>
                  <a:lnTo>
                    <a:pt x="96" y="5376"/>
                  </a:lnTo>
                  <a:lnTo>
                    <a:pt x="96" y="5272"/>
                  </a:lnTo>
                  <a:lnTo>
                    <a:pt x="96" y="5168"/>
                  </a:lnTo>
                  <a:lnTo>
                    <a:pt x="97" y="5090"/>
                  </a:lnTo>
                  <a:lnTo>
                    <a:pt x="88" y="4992"/>
                  </a:lnTo>
                  <a:lnTo>
                    <a:pt x="88" y="4888"/>
                  </a:lnTo>
                  <a:lnTo>
                    <a:pt x="88" y="4784"/>
                  </a:lnTo>
                  <a:lnTo>
                    <a:pt x="88" y="4680"/>
                  </a:lnTo>
                  <a:lnTo>
                    <a:pt x="88" y="4576"/>
                  </a:lnTo>
                  <a:lnTo>
                    <a:pt x="88" y="4472"/>
                  </a:lnTo>
                  <a:lnTo>
                    <a:pt x="88" y="4392"/>
                  </a:lnTo>
                  <a:lnTo>
                    <a:pt x="88" y="4288"/>
                  </a:lnTo>
                  <a:lnTo>
                    <a:pt x="88" y="4216"/>
                  </a:lnTo>
                  <a:lnTo>
                    <a:pt x="88" y="4136"/>
                  </a:lnTo>
                  <a:lnTo>
                    <a:pt x="88" y="4056"/>
                  </a:lnTo>
                  <a:lnTo>
                    <a:pt x="88" y="4008"/>
                  </a:lnTo>
                  <a:lnTo>
                    <a:pt x="88" y="3928"/>
                  </a:lnTo>
                  <a:lnTo>
                    <a:pt x="88" y="3880"/>
                  </a:lnTo>
                  <a:lnTo>
                    <a:pt x="88" y="3800"/>
                  </a:lnTo>
                  <a:lnTo>
                    <a:pt x="88" y="3744"/>
                  </a:lnTo>
                  <a:lnTo>
                    <a:pt x="88" y="3672"/>
                  </a:lnTo>
                  <a:lnTo>
                    <a:pt x="88" y="3592"/>
                  </a:lnTo>
                  <a:lnTo>
                    <a:pt x="88" y="3512"/>
                  </a:lnTo>
                  <a:lnTo>
                    <a:pt x="88" y="3440"/>
                  </a:lnTo>
                  <a:lnTo>
                    <a:pt x="88" y="3336"/>
                  </a:lnTo>
                  <a:lnTo>
                    <a:pt x="88" y="3256"/>
                  </a:lnTo>
                  <a:lnTo>
                    <a:pt x="88" y="3176"/>
                  </a:lnTo>
                  <a:lnTo>
                    <a:pt x="88" y="3104"/>
                  </a:lnTo>
                  <a:lnTo>
                    <a:pt x="88" y="3024"/>
                  </a:lnTo>
                  <a:lnTo>
                    <a:pt x="88" y="2944"/>
                  </a:lnTo>
                  <a:lnTo>
                    <a:pt x="88" y="2864"/>
                  </a:lnTo>
                  <a:lnTo>
                    <a:pt x="88" y="2792"/>
                  </a:lnTo>
                  <a:lnTo>
                    <a:pt x="89" y="2715"/>
                  </a:lnTo>
                  <a:lnTo>
                    <a:pt x="80" y="2632"/>
                  </a:lnTo>
                  <a:lnTo>
                    <a:pt x="80" y="2560"/>
                  </a:lnTo>
                  <a:lnTo>
                    <a:pt x="80" y="2480"/>
                  </a:lnTo>
                  <a:lnTo>
                    <a:pt x="80" y="2400"/>
                  </a:lnTo>
                  <a:lnTo>
                    <a:pt x="80" y="2328"/>
                  </a:lnTo>
                  <a:lnTo>
                    <a:pt x="80" y="2224"/>
                  </a:lnTo>
                  <a:lnTo>
                    <a:pt x="80" y="2144"/>
                  </a:lnTo>
                  <a:lnTo>
                    <a:pt x="80" y="2088"/>
                  </a:lnTo>
                  <a:lnTo>
                    <a:pt x="80" y="2016"/>
                  </a:lnTo>
                  <a:lnTo>
                    <a:pt x="80" y="1960"/>
                  </a:lnTo>
                  <a:lnTo>
                    <a:pt x="80" y="1888"/>
                  </a:lnTo>
                  <a:lnTo>
                    <a:pt x="80" y="1832"/>
                  </a:lnTo>
                  <a:lnTo>
                    <a:pt x="80" y="1784"/>
                  </a:lnTo>
                  <a:lnTo>
                    <a:pt x="80" y="1704"/>
                  </a:lnTo>
                  <a:lnTo>
                    <a:pt x="80" y="1656"/>
                  </a:lnTo>
                  <a:lnTo>
                    <a:pt x="80" y="1576"/>
                  </a:lnTo>
                  <a:lnTo>
                    <a:pt x="80" y="1520"/>
                  </a:lnTo>
                  <a:lnTo>
                    <a:pt x="80" y="1472"/>
                  </a:lnTo>
                  <a:lnTo>
                    <a:pt x="80" y="1416"/>
                  </a:lnTo>
                  <a:lnTo>
                    <a:pt x="80" y="1344"/>
                  </a:lnTo>
                  <a:lnTo>
                    <a:pt x="80" y="1288"/>
                  </a:lnTo>
                  <a:lnTo>
                    <a:pt x="80" y="1240"/>
                  </a:lnTo>
                  <a:lnTo>
                    <a:pt x="80" y="1184"/>
                  </a:lnTo>
                  <a:lnTo>
                    <a:pt x="80" y="1112"/>
                  </a:lnTo>
                  <a:lnTo>
                    <a:pt x="80" y="1056"/>
                  </a:lnTo>
                  <a:lnTo>
                    <a:pt x="80" y="1008"/>
                  </a:lnTo>
                  <a:lnTo>
                    <a:pt x="80" y="928"/>
                  </a:lnTo>
                  <a:lnTo>
                    <a:pt x="80" y="880"/>
                  </a:lnTo>
                  <a:lnTo>
                    <a:pt x="81" y="884"/>
                  </a:lnTo>
                  <a:lnTo>
                    <a:pt x="73" y="828"/>
                  </a:lnTo>
                  <a:cubicBezTo>
                    <a:pt x="73" y="827"/>
                    <a:pt x="72" y="826"/>
                    <a:pt x="72" y="824"/>
                  </a:cubicBezTo>
                  <a:lnTo>
                    <a:pt x="72" y="744"/>
                  </a:lnTo>
                  <a:lnTo>
                    <a:pt x="72" y="696"/>
                  </a:lnTo>
                  <a:lnTo>
                    <a:pt x="72" y="640"/>
                  </a:lnTo>
                  <a:lnTo>
                    <a:pt x="72" y="592"/>
                  </a:lnTo>
                  <a:lnTo>
                    <a:pt x="72" y="512"/>
                  </a:lnTo>
                  <a:lnTo>
                    <a:pt x="72" y="464"/>
                  </a:lnTo>
                  <a:lnTo>
                    <a:pt x="72" y="408"/>
                  </a:lnTo>
                  <a:lnTo>
                    <a:pt x="72" y="336"/>
                  </a:lnTo>
                  <a:lnTo>
                    <a:pt x="72" y="280"/>
                  </a:lnTo>
                  <a:lnTo>
                    <a:pt x="72" y="200"/>
                  </a:lnTo>
                  <a:lnTo>
                    <a:pt x="72" y="152"/>
                  </a:lnTo>
                  <a:lnTo>
                    <a:pt x="72" y="104"/>
                  </a:lnTo>
                  <a:lnTo>
                    <a:pt x="72" y="72"/>
                  </a:lnTo>
                  <a:lnTo>
                    <a:pt x="72" y="48"/>
                  </a:lnTo>
                  <a:lnTo>
                    <a:pt x="72" y="24"/>
                  </a:lnTo>
                  <a:lnTo>
                    <a:pt x="120" y="24"/>
                  </a:lnTo>
                  <a:lnTo>
                    <a:pt x="120" y="48"/>
                  </a:lnTo>
                  <a:lnTo>
                    <a:pt x="120" y="72"/>
                  </a:lnTo>
                  <a:lnTo>
                    <a:pt x="120" y="104"/>
                  </a:lnTo>
                  <a:lnTo>
                    <a:pt x="120" y="128"/>
                  </a:lnTo>
                  <a:cubicBezTo>
                    <a:pt x="120" y="142"/>
                    <a:pt x="110" y="152"/>
                    <a:pt x="96" y="152"/>
                  </a:cubicBezTo>
                  <a:lnTo>
                    <a:pt x="88" y="152"/>
                  </a:lnTo>
                  <a:cubicBezTo>
                    <a:pt x="75" y="152"/>
                    <a:pt x="64" y="142"/>
                    <a:pt x="64" y="128"/>
                  </a:cubicBezTo>
                  <a:lnTo>
                    <a:pt x="64" y="104"/>
                  </a:lnTo>
                  <a:lnTo>
                    <a:pt x="112" y="104"/>
                  </a:lnTo>
                  <a:lnTo>
                    <a:pt x="112" y="128"/>
                  </a:lnTo>
                  <a:cubicBezTo>
                    <a:pt x="112" y="142"/>
                    <a:pt x="102" y="152"/>
                    <a:pt x="88" y="152"/>
                  </a:cubicBezTo>
                  <a:lnTo>
                    <a:pt x="80" y="152"/>
                  </a:ln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lnTo>
                    <a:pt x="104" y="104"/>
                  </a:lnTo>
                  <a:lnTo>
                    <a:pt x="104" y="128"/>
                  </a:lnTo>
                  <a:lnTo>
                    <a:pt x="56" y="128"/>
                  </a:lnTo>
                  <a:lnTo>
                    <a:pt x="56" y="104"/>
                  </a:lnTo>
                  <a:lnTo>
                    <a:pt x="104" y="104"/>
                  </a:ln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lnTo>
                    <a:pt x="72" y="152"/>
                  </a:lnTo>
                  <a:cubicBezTo>
                    <a:pt x="59" y="152"/>
                    <a:pt x="48" y="142"/>
                    <a:pt x="48" y="128"/>
                  </a:cubicBezTo>
                  <a:lnTo>
                    <a:pt x="48" y="104"/>
                  </a:lnTo>
                  <a:lnTo>
                    <a:pt x="96" y="104"/>
                  </a:lnTo>
                  <a:lnTo>
                    <a:pt x="96" y="128"/>
                  </a:lnTo>
                  <a:lnTo>
                    <a:pt x="48" y="128"/>
                  </a:lnTo>
                  <a:lnTo>
                    <a:pt x="48" y="104"/>
                  </a:lnTo>
                  <a:lnTo>
                    <a:pt x="96" y="104"/>
                  </a:lnTo>
                  <a:lnTo>
                    <a:pt x="96" y="128"/>
                  </a:lnTo>
                  <a:cubicBezTo>
                    <a:pt x="96" y="142"/>
                    <a:pt x="86" y="152"/>
                    <a:pt x="72" y="152"/>
                  </a:cubicBezTo>
                  <a:lnTo>
                    <a:pt x="64" y="152"/>
                  </a:lnTo>
                  <a:cubicBezTo>
                    <a:pt x="51" y="152"/>
                    <a:pt x="40" y="142"/>
                    <a:pt x="40" y="128"/>
                  </a:cubicBezTo>
                  <a:lnTo>
                    <a:pt x="40" y="104"/>
                  </a:lnTo>
                  <a:lnTo>
                    <a:pt x="88" y="104"/>
                  </a:lnTo>
                  <a:lnTo>
                    <a:pt x="88" y="128"/>
                  </a:lnTo>
                  <a:cubicBezTo>
                    <a:pt x="88" y="142"/>
                    <a:pt x="78" y="152"/>
                    <a:pt x="64" y="152"/>
                  </a:cubicBezTo>
                  <a:lnTo>
                    <a:pt x="56" y="152"/>
                  </a:lnTo>
                  <a:cubicBezTo>
                    <a:pt x="43" y="152"/>
                    <a:pt x="32" y="142"/>
                    <a:pt x="32" y="128"/>
                  </a:cubicBezTo>
                  <a:lnTo>
                    <a:pt x="32" y="104"/>
                  </a:lnTo>
                  <a:lnTo>
                    <a:pt x="80" y="104"/>
                  </a:lnTo>
                  <a:lnTo>
                    <a:pt x="80" y="128"/>
                  </a:lnTo>
                  <a:lnTo>
                    <a:pt x="32" y="128"/>
                  </a:lnTo>
                  <a:lnTo>
                    <a:pt x="32" y="104"/>
                  </a:lnTo>
                  <a:lnTo>
                    <a:pt x="80" y="104"/>
                  </a:lnTo>
                  <a:lnTo>
                    <a:pt x="80" y="128"/>
                  </a:lnTo>
                  <a:lnTo>
                    <a:pt x="32" y="128"/>
                  </a:lnTo>
                  <a:lnTo>
                    <a:pt x="32" y="104"/>
                  </a:lnTo>
                  <a:lnTo>
                    <a:pt x="80" y="104"/>
                  </a:lnTo>
                  <a:lnTo>
                    <a:pt x="80" y="128"/>
                  </a:lnTo>
                  <a:cubicBezTo>
                    <a:pt x="80" y="142"/>
                    <a:pt x="70" y="152"/>
                    <a:pt x="56" y="152"/>
                  </a:cubicBezTo>
                  <a:lnTo>
                    <a:pt x="48" y="152"/>
                  </a:lnTo>
                  <a:cubicBezTo>
                    <a:pt x="35" y="152"/>
                    <a:pt x="24" y="142"/>
                    <a:pt x="24" y="128"/>
                  </a:cubicBezTo>
                  <a:lnTo>
                    <a:pt x="24" y="104"/>
                  </a:lnTo>
                  <a:lnTo>
                    <a:pt x="72" y="104"/>
                  </a:lnTo>
                  <a:lnTo>
                    <a:pt x="72" y="128"/>
                  </a:lnTo>
                  <a:lnTo>
                    <a:pt x="24" y="128"/>
                  </a:lnTo>
                  <a:lnTo>
                    <a:pt x="24" y="104"/>
                  </a:lnTo>
                  <a:lnTo>
                    <a:pt x="72" y="104"/>
                  </a:lnTo>
                  <a:lnTo>
                    <a:pt x="72" y="128"/>
                  </a:lnTo>
                  <a:cubicBezTo>
                    <a:pt x="72" y="142"/>
                    <a:pt x="62" y="152"/>
                    <a:pt x="48" y="152"/>
                  </a:cubicBezTo>
                  <a:lnTo>
                    <a:pt x="40" y="152"/>
                  </a:lnTo>
                  <a:cubicBezTo>
                    <a:pt x="27" y="152"/>
                    <a:pt x="16" y="142"/>
                    <a:pt x="16" y="128"/>
                  </a:cubicBezTo>
                  <a:lnTo>
                    <a:pt x="16" y="104"/>
                  </a:lnTo>
                  <a:lnTo>
                    <a:pt x="16" y="72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48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48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64" y="24"/>
                  </a:lnTo>
                  <a:lnTo>
                    <a:pt x="64" y="48"/>
                  </a:lnTo>
                  <a:lnTo>
                    <a:pt x="16" y="48"/>
                  </a:lnTo>
                  <a:lnTo>
                    <a:pt x="16" y="24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48"/>
                  </a:lnTo>
                  <a:cubicBezTo>
                    <a:pt x="56" y="62"/>
                    <a:pt x="46" y="72"/>
                    <a:pt x="32" y="72"/>
                  </a:cubicBezTo>
                  <a:lnTo>
                    <a:pt x="24" y="72"/>
                  </a:lnTo>
                  <a:cubicBezTo>
                    <a:pt x="11" y="72"/>
                    <a:pt x="0" y="62"/>
                    <a:pt x="0" y="48"/>
                  </a:cubicBez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8" name="Freeform 80"/>
            <p:cNvSpPr>
              <a:spLocks/>
            </p:cNvSpPr>
            <p:nvPr/>
          </p:nvSpPr>
          <p:spPr bwMode="auto">
            <a:xfrm>
              <a:off x="4253070" y="5456017"/>
              <a:ext cx="20467" cy="29459"/>
            </a:xfrm>
            <a:custGeom>
              <a:avLst/>
              <a:gdLst>
                <a:gd name="T0" fmla="*/ 40 w 184"/>
                <a:gd name="T1" fmla="*/ 104 h 152"/>
                <a:gd name="T2" fmla="*/ 64 w 184"/>
                <a:gd name="T3" fmla="*/ 128 h 152"/>
                <a:gd name="T4" fmla="*/ 48 w 184"/>
                <a:gd name="T5" fmla="*/ 80 h 152"/>
                <a:gd name="T6" fmla="*/ 32 w 184"/>
                <a:gd name="T7" fmla="*/ 128 h 152"/>
                <a:gd name="T8" fmla="*/ 56 w 184"/>
                <a:gd name="T9" fmla="*/ 152 h 152"/>
                <a:gd name="T10" fmla="*/ 80 w 184"/>
                <a:gd name="T11" fmla="*/ 128 h 152"/>
                <a:gd name="T12" fmla="*/ 64 w 184"/>
                <a:gd name="T13" fmla="*/ 80 h 152"/>
                <a:gd name="T14" fmla="*/ 40 w 184"/>
                <a:gd name="T15" fmla="*/ 104 h 152"/>
                <a:gd name="T16" fmla="*/ 72 w 184"/>
                <a:gd name="T17" fmla="*/ 104 h 152"/>
                <a:gd name="T18" fmla="*/ 104 w 184"/>
                <a:gd name="T19" fmla="*/ 128 h 152"/>
                <a:gd name="T20" fmla="*/ 104 w 184"/>
                <a:gd name="T21" fmla="*/ 104 h 152"/>
                <a:gd name="T22" fmla="*/ 72 w 184"/>
                <a:gd name="T23" fmla="*/ 128 h 152"/>
                <a:gd name="T24" fmla="*/ 96 w 184"/>
                <a:gd name="T25" fmla="*/ 152 h 152"/>
                <a:gd name="T26" fmla="*/ 127 w 184"/>
                <a:gd name="T27" fmla="*/ 121 h 152"/>
                <a:gd name="T28" fmla="*/ 112 w 184"/>
                <a:gd name="T29" fmla="*/ 80 h 152"/>
                <a:gd name="T30" fmla="*/ 88 w 184"/>
                <a:gd name="T31" fmla="*/ 104 h 152"/>
                <a:gd name="T32" fmla="*/ 88 w 184"/>
                <a:gd name="T33" fmla="*/ 128 h 152"/>
                <a:gd name="T34" fmla="*/ 112 w 184"/>
                <a:gd name="T35" fmla="*/ 104 h 152"/>
                <a:gd name="T36" fmla="*/ 144 w 184"/>
                <a:gd name="T37" fmla="*/ 104 h 152"/>
                <a:gd name="T38" fmla="*/ 120 w 184"/>
                <a:gd name="T39" fmla="*/ 80 h 152"/>
                <a:gd name="T40" fmla="*/ 104 w 184"/>
                <a:gd name="T41" fmla="*/ 128 h 152"/>
                <a:gd name="T42" fmla="*/ 128 w 184"/>
                <a:gd name="T43" fmla="*/ 104 h 152"/>
                <a:gd name="T44" fmla="*/ 160 w 184"/>
                <a:gd name="T45" fmla="*/ 104 h 152"/>
                <a:gd name="T46" fmla="*/ 136 w 184"/>
                <a:gd name="T47" fmla="*/ 80 h 152"/>
                <a:gd name="T48" fmla="*/ 120 w 184"/>
                <a:gd name="T49" fmla="*/ 128 h 152"/>
                <a:gd name="T50" fmla="*/ 144 w 184"/>
                <a:gd name="T51" fmla="*/ 0 h 152"/>
                <a:gd name="T52" fmla="*/ 168 w 184"/>
                <a:gd name="T53" fmla="*/ 128 h 152"/>
                <a:gd name="T54" fmla="*/ 152 w 184"/>
                <a:gd name="T55" fmla="*/ 80 h 152"/>
                <a:gd name="T56" fmla="*/ 136 w 184"/>
                <a:gd name="T57" fmla="*/ 128 h 152"/>
                <a:gd name="T58" fmla="*/ 160 w 184"/>
                <a:gd name="T59" fmla="*/ 152 h 152"/>
                <a:gd name="T60" fmla="*/ 160 w 184"/>
                <a:gd name="T61" fmla="*/ 152 h 152"/>
                <a:gd name="T62" fmla="*/ 176 w 184"/>
                <a:gd name="T63" fmla="*/ 128 h 152"/>
                <a:gd name="T64" fmla="*/ 120 w 184"/>
                <a:gd name="T65" fmla="*/ 80 h 152"/>
                <a:gd name="T66" fmla="*/ 168 w 184"/>
                <a:gd name="T67" fmla="*/ 80 h 152"/>
                <a:gd name="T68" fmla="*/ 144 w 184"/>
                <a:gd name="T69" fmla="*/ 128 h 152"/>
                <a:gd name="T70" fmla="*/ 112 w 184"/>
                <a:gd name="T71" fmla="*/ 104 h 152"/>
                <a:gd name="T72" fmla="*/ 104 w 184"/>
                <a:gd name="T73" fmla="*/ 128 h 152"/>
                <a:gd name="T74" fmla="*/ 120 w 184"/>
                <a:gd name="T75" fmla="*/ 152 h 152"/>
                <a:gd name="T76" fmla="*/ 96 w 184"/>
                <a:gd name="T77" fmla="*/ 128 h 152"/>
                <a:gd name="T78" fmla="*/ 112 w 184"/>
                <a:gd name="T79" fmla="*/ 152 h 152"/>
                <a:gd name="T80" fmla="*/ 88 w 184"/>
                <a:gd name="T81" fmla="*/ 128 h 152"/>
                <a:gd name="T82" fmla="*/ 88 w 184"/>
                <a:gd name="T83" fmla="*/ 104 h 152"/>
                <a:gd name="T84" fmla="*/ 82 w 184"/>
                <a:gd name="T85" fmla="*/ 136 h 152"/>
                <a:gd name="T86" fmla="*/ 72 w 184"/>
                <a:gd name="T87" fmla="*/ 104 h 152"/>
                <a:gd name="T88" fmla="*/ 80 w 184"/>
                <a:gd name="T89" fmla="*/ 152 h 152"/>
                <a:gd name="T90" fmla="*/ 56 w 184"/>
                <a:gd name="T91" fmla="*/ 128 h 152"/>
                <a:gd name="T92" fmla="*/ 64 w 184"/>
                <a:gd name="T93" fmla="*/ 152 h 152"/>
                <a:gd name="T94" fmla="*/ 40 w 184"/>
                <a:gd name="T95" fmla="*/ 128 h 152"/>
                <a:gd name="T96" fmla="*/ 56 w 184"/>
                <a:gd name="T97" fmla="*/ 152 h 152"/>
                <a:gd name="T98" fmla="*/ 32 w 184"/>
                <a:gd name="T99" fmla="*/ 128 h 152"/>
                <a:gd name="T100" fmla="*/ 48 w 184"/>
                <a:gd name="T101" fmla="*/ 152 h 152"/>
                <a:gd name="T102" fmla="*/ 48 w 184"/>
                <a:gd name="T103" fmla="*/ 152 h 152"/>
                <a:gd name="T104" fmla="*/ 64 w 184"/>
                <a:gd name="T105" fmla="*/ 128 h 152"/>
                <a:gd name="T106" fmla="*/ 0 w 184"/>
                <a:gd name="T107" fmla="*/ 10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84" h="152">
                  <a:moveTo>
                    <a:pt x="48" y="104"/>
                  </a:moveTo>
                  <a:lnTo>
                    <a:pt x="48" y="128"/>
                  </a:lnTo>
                  <a:lnTo>
                    <a:pt x="24" y="104"/>
                  </a:lnTo>
                  <a:lnTo>
                    <a:pt x="32" y="104"/>
                  </a:lnTo>
                  <a:lnTo>
                    <a:pt x="40" y="104"/>
                  </a:lnTo>
                  <a:lnTo>
                    <a:pt x="16" y="128"/>
                  </a:lnTo>
                  <a:lnTo>
                    <a:pt x="16" y="104"/>
                  </a:lnTo>
                  <a:cubicBezTo>
                    <a:pt x="16" y="91"/>
                    <a:pt x="27" y="80"/>
                    <a:pt x="40" y="80"/>
                  </a:cubicBezTo>
                  <a:cubicBezTo>
                    <a:pt x="54" y="80"/>
                    <a:pt x="64" y="91"/>
                    <a:pt x="64" y="104"/>
                  </a:cubicBezTo>
                  <a:lnTo>
                    <a:pt x="64" y="128"/>
                  </a:lnTo>
                  <a:lnTo>
                    <a:pt x="40" y="104"/>
                  </a:lnTo>
                  <a:lnTo>
                    <a:pt x="48" y="104"/>
                  </a:lnTo>
                  <a:lnTo>
                    <a:pt x="24" y="128"/>
                  </a:lnTo>
                  <a:lnTo>
                    <a:pt x="24" y="104"/>
                  </a:lnTo>
                  <a:cubicBezTo>
                    <a:pt x="24" y="91"/>
                    <a:pt x="35" y="80"/>
                    <a:pt x="48" y="80"/>
                  </a:cubicBezTo>
                  <a:cubicBezTo>
                    <a:pt x="62" y="80"/>
                    <a:pt x="72" y="91"/>
                    <a:pt x="72" y="104"/>
                  </a:cubicBezTo>
                  <a:lnTo>
                    <a:pt x="72" y="128"/>
                  </a:lnTo>
                  <a:lnTo>
                    <a:pt x="48" y="104"/>
                  </a:lnTo>
                  <a:lnTo>
                    <a:pt x="56" y="104"/>
                  </a:lnTo>
                  <a:lnTo>
                    <a:pt x="32" y="128"/>
                  </a:lnTo>
                  <a:lnTo>
                    <a:pt x="32" y="104"/>
                  </a:lnTo>
                  <a:cubicBezTo>
                    <a:pt x="32" y="91"/>
                    <a:pt x="43" y="80"/>
                    <a:pt x="56" y="80"/>
                  </a:cubicBezTo>
                  <a:cubicBezTo>
                    <a:pt x="70" y="80"/>
                    <a:pt x="80" y="91"/>
                    <a:pt x="80" y="104"/>
                  </a:cubicBezTo>
                  <a:lnTo>
                    <a:pt x="80" y="128"/>
                  </a:lnTo>
                  <a:cubicBezTo>
                    <a:pt x="80" y="142"/>
                    <a:pt x="70" y="152"/>
                    <a:pt x="56" y="152"/>
                  </a:cubicBezTo>
                  <a:cubicBezTo>
                    <a:pt x="43" y="152"/>
                    <a:pt x="32" y="142"/>
                    <a:pt x="32" y="128"/>
                  </a:cubicBezTo>
                  <a:lnTo>
                    <a:pt x="32" y="104"/>
                  </a:lnTo>
                  <a:cubicBezTo>
                    <a:pt x="32" y="91"/>
                    <a:pt x="43" y="80"/>
                    <a:pt x="56" y="80"/>
                  </a:cubicBezTo>
                  <a:cubicBezTo>
                    <a:pt x="70" y="80"/>
                    <a:pt x="80" y="91"/>
                    <a:pt x="80" y="104"/>
                  </a:cubicBezTo>
                  <a:lnTo>
                    <a:pt x="80" y="128"/>
                  </a:lnTo>
                  <a:lnTo>
                    <a:pt x="56" y="104"/>
                  </a:lnTo>
                  <a:lnTo>
                    <a:pt x="64" y="104"/>
                  </a:lnTo>
                  <a:lnTo>
                    <a:pt x="40" y="128"/>
                  </a:lnTo>
                  <a:lnTo>
                    <a:pt x="40" y="104"/>
                  </a:lnTo>
                  <a:cubicBezTo>
                    <a:pt x="40" y="91"/>
                    <a:pt x="51" y="80"/>
                    <a:pt x="64" y="80"/>
                  </a:cubicBezTo>
                  <a:cubicBezTo>
                    <a:pt x="78" y="80"/>
                    <a:pt x="88" y="91"/>
                    <a:pt x="88" y="104"/>
                  </a:cubicBezTo>
                  <a:lnTo>
                    <a:pt x="88" y="128"/>
                  </a:lnTo>
                  <a:cubicBezTo>
                    <a:pt x="88" y="142"/>
                    <a:pt x="78" y="152"/>
                    <a:pt x="64" y="152"/>
                  </a:cubicBezTo>
                  <a:cubicBezTo>
                    <a:pt x="51" y="152"/>
                    <a:pt x="40" y="142"/>
                    <a:pt x="40" y="128"/>
                  </a:cubicBezTo>
                  <a:lnTo>
                    <a:pt x="40" y="104"/>
                  </a:lnTo>
                  <a:cubicBezTo>
                    <a:pt x="40" y="91"/>
                    <a:pt x="51" y="80"/>
                    <a:pt x="64" y="80"/>
                  </a:cubicBezTo>
                  <a:cubicBezTo>
                    <a:pt x="78" y="80"/>
                    <a:pt x="88" y="91"/>
                    <a:pt x="88" y="104"/>
                  </a:cubicBezTo>
                  <a:lnTo>
                    <a:pt x="88" y="128"/>
                  </a:lnTo>
                  <a:lnTo>
                    <a:pt x="64" y="104"/>
                  </a:lnTo>
                  <a:lnTo>
                    <a:pt x="72" y="104"/>
                  </a:lnTo>
                  <a:lnTo>
                    <a:pt x="50" y="121"/>
                  </a:lnTo>
                  <a:lnTo>
                    <a:pt x="58" y="97"/>
                  </a:lnTo>
                  <a:cubicBezTo>
                    <a:pt x="61" y="86"/>
                    <a:pt x="73" y="79"/>
                    <a:pt x="84" y="81"/>
                  </a:cubicBezTo>
                  <a:cubicBezTo>
                    <a:pt x="96" y="83"/>
                    <a:pt x="104" y="93"/>
                    <a:pt x="104" y="104"/>
                  </a:cubicBezTo>
                  <a:lnTo>
                    <a:pt x="104" y="128"/>
                  </a:lnTo>
                  <a:cubicBezTo>
                    <a:pt x="104" y="142"/>
                    <a:pt x="94" y="152"/>
                    <a:pt x="80" y="152"/>
                  </a:cubicBez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cubicBezTo>
                    <a:pt x="56" y="91"/>
                    <a:pt x="67" y="80"/>
                    <a:pt x="80" y="80"/>
                  </a:cubicBezTo>
                  <a:cubicBezTo>
                    <a:pt x="94" y="80"/>
                    <a:pt x="104" y="91"/>
                    <a:pt x="104" y="104"/>
                  </a:cubicBezTo>
                  <a:lnTo>
                    <a:pt x="104" y="128"/>
                  </a:lnTo>
                  <a:lnTo>
                    <a:pt x="80" y="104"/>
                  </a:lnTo>
                  <a:lnTo>
                    <a:pt x="88" y="104"/>
                  </a:lnTo>
                  <a:lnTo>
                    <a:pt x="96" y="104"/>
                  </a:lnTo>
                  <a:lnTo>
                    <a:pt x="72" y="128"/>
                  </a:lnTo>
                  <a:lnTo>
                    <a:pt x="72" y="104"/>
                  </a:lnTo>
                  <a:cubicBezTo>
                    <a:pt x="72" y="91"/>
                    <a:pt x="83" y="80"/>
                    <a:pt x="96" y="80"/>
                  </a:cubicBezTo>
                  <a:cubicBezTo>
                    <a:pt x="110" y="80"/>
                    <a:pt x="120" y="91"/>
                    <a:pt x="120" y="104"/>
                  </a:cubicBezTo>
                  <a:lnTo>
                    <a:pt x="120" y="128"/>
                  </a:lnTo>
                  <a:cubicBezTo>
                    <a:pt x="120" y="142"/>
                    <a:pt x="110" y="152"/>
                    <a:pt x="96" y="152"/>
                  </a:cubicBezTo>
                  <a:cubicBezTo>
                    <a:pt x="83" y="152"/>
                    <a:pt x="72" y="142"/>
                    <a:pt x="72" y="128"/>
                  </a:cubicBezTo>
                  <a:lnTo>
                    <a:pt x="72" y="104"/>
                  </a:lnTo>
                  <a:cubicBezTo>
                    <a:pt x="72" y="93"/>
                    <a:pt x="81" y="83"/>
                    <a:pt x="93" y="81"/>
                  </a:cubicBezTo>
                  <a:cubicBezTo>
                    <a:pt x="104" y="79"/>
                    <a:pt x="116" y="86"/>
                    <a:pt x="119" y="97"/>
                  </a:cubicBezTo>
                  <a:lnTo>
                    <a:pt x="127" y="121"/>
                  </a:lnTo>
                  <a:lnTo>
                    <a:pt x="104" y="104"/>
                  </a:lnTo>
                  <a:lnTo>
                    <a:pt x="112" y="104"/>
                  </a:lnTo>
                  <a:lnTo>
                    <a:pt x="88" y="128"/>
                  </a:lnTo>
                  <a:lnTo>
                    <a:pt x="88" y="104"/>
                  </a:lnTo>
                  <a:cubicBezTo>
                    <a:pt x="88" y="91"/>
                    <a:pt x="99" y="80"/>
                    <a:pt x="112" y="80"/>
                  </a:cubicBezTo>
                  <a:cubicBezTo>
                    <a:pt x="126" y="80"/>
                    <a:pt x="136" y="91"/>
                    <a:pt x="136" y="104"/>
                  </a:cubicBezTo>
                  <a:lnTo>
                    <a:pt x="136" y="128"/>
                  </a:lnTo>
                  <a:cubicBezTo>
                    <a:pt x="136" y="142"/>
                    <a:pt x="126" y="152"/>
                    <a:pt x="112" y="152"/>
                  </a:cubicBezTo>
                  <a:cubicBezTo>
                    <a:pt x="99" y="152"/>
                    <a:pt x="88" y="142"/>
                    <a:pt x="88" y="128"/>
                  </a:cubicBezTo>
                  <a:lnTo>
                    <a:pt x="88" y="104"/>
                  </a:lnTo>
                  <a:cubicBezTo>
                    <a:pt x="88" y="91"/>
                    <a:pt x="99" y="80"/>
                    <a:pt x="112" y="80"/>
                  </a:cubicBezTo>
                  <a:cubicBezTo>
                    <a:pt x="126" y="80"/>
                    <a:pt x="136" y="91"/>
                    <a:pt x="136" y="104"/>
                  </a:cubicBezTo>
                  <a:lnTo>
                    <a:pt x="136" y="128"/>
                  </a:lnTo>
                  <a:cubicBezTo>
                    <a:pt x="136" y="142"/>
                    <a:pt x="126" y="152"/>
                    <a:pt x="112" y="152"/>
                  </a:cubicBezTo>
                  <a:cubicBezTo>
                    <a:pt x="99" y="152"/>
                    <a:pt x="88" y="142"/>
                    <a:pt x="88" y="128"/>
                  </a:cubicBezTo>
                  <a:lnTo>
                    <a:pt x="88" y="104"/>
                  </a:lnTo>
                  <a:cubicBezTo>
                    <a:pt x="88" y="91"/>
                    <a:pt x="99" y="80"/>
                    <a:pt x="112" y="80"/>
                  </a:cubicBezTo>
                  <a:cubicBezTo>
                    <a:pt x="126" y="80"/>
                    <a:pt x="136" y="91"/>
                    <a:pt x="136" y="104"/>
                  </a:cubicBezTo>
                  <a:lnTo>
                    <a:pt x="136" y="128"/>
                  </a:lnTo>
                  <a:lnTo>
                    <a:pt x="112" y="104"/>
                  </a:lnTo>
                  <a:lnTo>
                    <a:pt x="120" y="104"/>
                  </a:lnTo>
                  <a:lnTo>
                    <a:pt x="96" y="128"/>
                  </a:lnTo>
                  <a:lnTo>
                    <a:pt x="96" y="104"/>
                  </a:lnTo>
                  <a:cubicBezTo>
                    <a:pt x="96" y="91"/>
                    <a:pt x="107" y="80"/>
                    <a:pt x="120" y="80"/>
                  </a:cubicBezTo>
                  <a:cubicBezTo>
                    <a:pt x="134" y="80"/>
                    <a:pt x="144" y="91"/>
                    <a:pt x="144" y="104"/>
                  </a:cubicBezTo>
                  <a:lnTo>
                    <a:pt x="144" y="128"/>
                  </a:lnTo>
                  <a:cubicBezTo>
                    <a:pt x="144" y="142"/>
                    <a:pt x="134" y="152"/>
                    <a:pt x="120" y="152"/>
                  </a:cubicBezTo>
                  <a:cubicBezTo>
                    <a:pt x="107" y="152"/>
                    <a:pt x="96" y="142"/>
                    <a:pt x="96" y="128"/>
                  </a:cubicBezTo>
                  <a:lnTo>
                    <a:pt x="96" y="104"/>
                  </a:lnTo>
                  <a:cubicBezTo>
                    <a:pt x="96" y="91"/>
                    <a:pt x="107" y="80"/>
                    <a:pt x="120" y="80"/>
                  </a:cubicBezTo>
                  <a:cubicBezTo>
                    <a:pt x="134" y="80"/>
                    <a:pt x="144" y="91"/>
                    <a:pt x="144" y="104"/>
                  </a:cubicBezTo>
                  <a:lnTo>
                    <a:pt x="144" y="128"/>
                  </a:lnTo>
                  <a:lnTo>
                    <a:pt x="120" y="104"/>
                  </a:lnTo>
                  <a:lnTo>
                    <a:pt x="128" y="104"/>
                  </a:lnTo>
                  <a:lnTo>
                    <a:pt x="104" y="128"/>
                  </a:lnTo>
                  <a:lnTo>
                    <a:pt x="104" y="104"/>
                  </a:lnTo>
                  <a:cubicBezTo>
                    <a:pt x="104" y="91"/>
                    <a:pt x="115" y="80"/>
                    <a:pt x="128" y="80"/>
                  </a:cubicBezTo>
                  <a:cubicBezTo>
                    <a:pt x="142" y="80"/>
                    <a:pt x="152" y="91"/>
                    <a:pt x="152" y="104"/>
                  </a:cubicBezTo>
                  <a:lnTo>
                    <a:pt x="152" y="128"/>
                  </a:lnTo>
                  <a:lnTo>
                    <a:pt x="128" y="104"/>
                  </a:lnTo>
                  <a:lnTo>
                    <a:pt x="136" y="104"/>
                  </a:lnTo>
                  <a:lnTo>
                    <a:pt x="112" y="128"/>
                  </a:lnTo>
                  <a:lnTo>
                    <a:pt x="112" y="104"/>
                  </a:lnTo>
                  <a:cubicBezTo>
                    <a:pt x="112" y="91"/>
                    <a:pt x="123" y="80"/>
                    <a:pt x="136" y="80"/>
                  </a:cubicBezTo>
                  <a:cubicBezTo>
                    <a:pt x="150" y="80"/>
                    <a:pt x="160" y="91"/>
                    <a:pt x="160" y="104"/>
                  </a:cubicBezTo>
                  <a:lnTo>
                    <a:pt x="160" y="128"/>
                  </a:lnTo>
                  <a:cubicBezTo>
                    <a:pt x="160" y="142"/>
                    <a:pt x="150" y="152"/>
                    <a:pt x="136" y="152"/>
                  </a:cubicBezTo>
                  <a:cubicBezTo>
                    <a:pt x="123" y="152"/>
                    <a:pt x="112" y="142"/>
                    <a:pt x="112" y="128"/>
                  </a:cubicBezTo>
                  <a:lnTo>
                    <a:pt x="112" y="104"/>
                  </a:lnTo>
                  <a:cubicBezTo>
                    <a:pt x="112" y="91"/>
                    <a:pt x="123" y="80"/>
                    <a:pt x="136" y="80"/>
                  </a:cubicBezTo>
                  <a:lnTo>
                    <a:pt x="144" y="80"/>
                  </a:lnTo>
                  <a:cubicBezTo>
                    <a:pt x="158" y="80"/>
                    <a:pt x="168" y="91"/>
                    <a:pt x="168" y="104"/>
                  </a:cubicBezTo>
                  <a:lnTo>
                    <a:pt x="168" y="128"/>
                  </a:lnTo>
                  <a:cubicBezTo>
                    <a:pt x="168" y="142"/>
                    <a:pt x="158" y="152"/>
                    <a:pt x="144" y="152"/>
                  </a:cubicBezTo>
                  <a:cubicBezTo>
                    <a:pt x="131" y="152"/>
                    <a:pt x="120" y="142"/>
                    <a:pt x="120" y="128"/>
                  </a:cubicBezTo>
                  <a:lnTo>
                    <a:pt x="120" y="104"/>
                  </a:lnTo>
                  <a:lnTo>
                    <a:pt x="120" y="80"/>
                  </a:lnTo>
                  <a:lnTo>
                    <a:pt x="120" y="56"/>
                  </a:lnTo>
                  <a:lnTo>
                    <a:pt x="120" y="24"/>
                  </a:lnTo>
                  <a:cubicBezTo>
                    <a:pt x="120" y="11"/>
                    <a:pt x="131" y="0"/>
                    <a:pt x="144" y="0"/>
                  </a:cubicBezTo>
                  <a:cubicBezTo>
                    <a:pt x="158" y="0"/>
                    <a:pt x="168" y="11"/>
                    <a:pt x="168" y="24"/>
                  </a:cubicBezTo>
                  <a:lnTo>
                    <a:pt x="168" y="56"/>
                  </a:lnTo>
                  <a:lnTo>
                    <a:pt x="168" y="80"/>
                  </a:lnTo>
                  <a:lnTo>
                    <a:pt x="168" y="104"/>
                  </a:lnTo>
                  <a:lnTo>
                    <a:pt x="168" y="128"/>
                  </a:lnTo>
                  <a:lnTo>
                    <a:pt x="144" y="104"/>
                  </a:lnTo>
                  <a:lnTo>
                    <a:pt x="152" y="104"/>
                  </a:lnTo>
                  <a:lnTo>
                    <a:pt x="128" y="128"/>
                  </a:lnTo>
                  <a:lnTo>
                    <a:pt x="128" y="104"/>
                  </a:lnTo>
                  <a:cubicBezTo>
                    <a:pt x="128" y="91"/>
                    <a:pt x="139" y="80"/>
                    <a:pt x="152" y="80"/>
                  </a:cubicBezTo>
                  <a:cubicBezTo>
                    <a:pt x="166" y="80"/>
                    <a:pt x="176" y="91"/>
                    <a:pt x="176" y="104"/>
                  </a:cubicBezTo>
                  <a:lnTo>
                    <a:pt x="176" y="128"/>
                  </a:lnTo>
                  <a:lnTo>
                    <a:pt x="152" y="104"/>
                  </a:lnTo>
                  <a:lnTo>
                    <a:pt x="160" y="104"/>
                  </a:lnTo>
                  <a:lnTo>
                    <a:pt x="136" y="128"/>
                  </a:lnTo>
                  <a:lnTo>
                    <a:pt x="136" y="104"/>
                  </a:lnTo>
                  <a:cubicBezTo>
                    <a:pt x="136" y="91"/>
                    <a:pt x="147" y="80"/>
                    <a:pt x="160" y="80"/>
                  </a:cubicBezTo>
                  <a:cubicBezTo>
                    <a:pt x="174" y="80"/>
                    <a:pt x="184" y="91"/>
                    <a:pt x="184" y="104"/>
                  </a:cubicBezTo>
                  <a:lnTo>
                    <a:pt x="184" y="128"/>
                  </a:lnTo>
                  <a:cubicBezTo>
                    <a:pt x="184" y="142"/>
                    <a:pt x="174" y="152"/>
                    <a:pt x="160" y="152"/>
                  </a:cubicBezTo>
                  <a:cubicBezTo>
                    <a:pt x="147" y="152"/>
                    <a:pt x="136" y="142"/>
                    <a:pt x="136" y="128"/>
                  </a:cubicBezTo>
                  <a:lnTo>
                    <a:pt x="136" y="104"/>
                  </a:lnTo>
                  <a:lnTo>
                    <a:pt x="184" y="104"/>
                  </a:lnTo>
                  <a:lnTo>
                    <a:pt x="184" y="128"/>
                  </a:lnTo>
                  <a:cubicBezTo>
                    <a:pt x="184" y="142"/>
                    <a:pt x="174" y="152"/>
                    <a:pt x="160" y="152"/>
                  </a:cubicBezTo>
                  <a:lnTo>
                    <a:pt x="152" y="152"/>
                  </a:lnTo>
                  <a:cubicBezTo>
                    <a:pt x="139" y="152"/>
                    <a:pt x="128" y="142"/>
                    <a:pt x="128" y="128"/>
                  </a:cubicBezTo>
                  <a:lnTo>
                    <a:pt x="128" y="104"/>
                  </a:lnTo>
                  <a:lnTo>
                    <a:pt x="176" y="104"/>
                  </a:lnTo>
                  <a:lnTo>
                    <a:pt x="176" y="128"/>
                  </a:lnTo>
                  <a:cubicBezTo>
                    <a:pt x="176" y="142"/>
                    <a:pt x="166" y="152"/>
                    <a:pt x="152" y="152"/>
                  </a:cubicBezTo>
                  <a:lnTo>
                    <a:pt x="144" y="152"/>
                  </a:lnTo>
                  <a:cubicBezTo>
                    <a:pt x="131" y="152"/>
                    <a:pt x="120" y="142"/>
                    <a:pt x="120" y="128"/>
                  </a:cubicBezTo>
                  <a:lnTo>
                    <a:pt x="120" y="104"/>
                  </a:lnTo>
                  <a:lnTo>
                    <a:pt x="120" y="80"/>
                  </a:lnTo>
                  <a:lnTo>
                    <a:pt x="120" y="56"/>
                  </a:lnTo>
                  <a:lnTo>
                    <a:pt x="120" y="24"/>
                  </a:lnTo>
                  <a:lnTo>
                    <a:pt x="168" y="24"/>
                  </a:lnTo>
                  <a:lnTo>
                    <a:pt x="168" y="56"/>
                  </a:lnTo>
                  <a:lnTo>
                    <a:pt x="168" y="80"/>
                  </a:lnTo>
                  <a:lnTo>
                    <a:pt x="168" y="104"/>
                  </a:lnTo>
                  <a:lnTo>
                    <a:pt x="168" y="128"/>
                  </a:lnTo>
                  <a:lnTo>
                    <a:pt x="120" y="128"/>
                  </a:lnTo>
                  <a:lnTo>
                    <a:pt x="120" y="104"/>
                  </a:lnTo>
                  <a:lnTo>
                    <a:pt x="144" y="128"/>
                  </a:lnTo>
                  <a:lnTo>
                    <a:pt x="136" y="128"/>
                  </a:lnTo>
                  <a:lnTo>
                    <a:pt x="160" y="104"/>
                  </a:lnTo>
                  <a:lnTo>
                    <a:pt x="160" y="128"/>
                  </a:lnTo>
                  <a:lnTo>
                    <a:pt x="112" y="128"/>
                  </a:lnTo>
                  <a:lnTo>
                    <a:pt x="112" y="104"/>
                  </a:lnTo>
                  <a:lnTo>
                    <a:pt x="160" y="104"/>
                  </a:lnTo>
                  <a:lnTo>
                    <a:pt x="160" y="128"/>
                  </a:lnTo>
                  <a:cubicBezTo>
                    <a:pt x="160" y="142"/>
                    <a:pt x="150" y="152"/>
                    <a:pt x="136" y="152"/>
                  </a:cubicBezTo>
                  <a:lnTo>
                    <a:pt x="128" y="152"/>
                  </a:lnTo>
                  <a:cubicBezTo>
                    <a:pt x="115" y="152"/>
                    <a:pt x="104" y="142"/>
                    <a:pt x="104" y="128"/>
                  </a:cubicBezTo>
                  <a:lnTo>
                    <a:pt x="104" y="104"/>
                  </a:lnTo>
                  <a:lnTo>
                    <a:pt x="152" y="104"/>
                  </a:lnTo>
                  <a:lnTo>
                    <a:pt x="152" y="128"/>
                  </a:lnTo>
                  <a:cubicBezTo>
                    <a:pt x="152" y="142"/>
                    <a:pt x="142" y="152"/>
                    <a:pt x="128" y="152"/>
                  </a:cubicBezTo>
                  <a:lnTo>
                    <a:pt x="120" y="152"/>
                  </a:lnTo>
                  <a:cubicBezTo>
                    <a:pt x="107" y="152"/>
                    <a:pt x="96" y="142"/>
                    <a:pt x="96" y="128"/>
                  </a:cubicBezTo>
                  <a:lnTo>
                    <a:pt x="96" y="104"/>
                  </a:lnTo>
                  <a:lnTo>
                    <a:pt x="144" y="104"/>
                  </a:lnTo>
                  <a:lnTo>
                    <a:pt x="144" y="128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144" y="104"/>
                  </a:lnTo>
                  <a:lnTo>
                    <a:pt x="144" y="128"/>
                  </a:lnTo>
                  <a:cubicBezTo>
                    <a:pt x="144" y="142"/>
                    <a:pt x="134" y="152"/>
                    <a:pt x="120" y="152"/>
                  </a:cubicBezTo>
                  <a:lnTo>
                    <a:pt x="112" y="152"/>
                  </a:lnTo>
                  <a:cubicBezTo>
                    <a:pt x="99" y="152"/>
                    <a:pt x="88" y="142"/>
                    <a:pt x="88" y="128"/>
                  </a:cubicBezTo>
                  <a:lnTo>
                    <a:pt x="88" y="104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88" y="128"/>
                  </a:lnTo>
                  <a:lnTo>
                    <a:pt x="88" y="104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88" y="128"/>
                  </a:lnTo>
                  <a:lnTo>
                    <a:pt x="88" y="104"/>
                  </a:lnTo>
                  <a:lnTo>
                    <a:pt x="136" y="104"/>
                  </a:lnTo>
                  <a:lnTo>
                    <a:pt x="136" y="128"/>
                  </a:lnTo>
                  <a:cubicBezTo>
                    <a:pt x="136" y="142"/>
                    <a:pt x="126" y="152"/>
                    <a:pt x="112" y="152"/>
                  </a:cubicBezTo>
                  <a:lnTo>
                    <a:pt x="104" y="152"/>
                  </a:lnTo>
                  <a:cubicBezTo>
                    <a:pt x="94" y="152"/>
                    <a:pt x="85" y="146"/>
                    <a:pt x="82" y="136"/>
                  </a:cubicBezTo>
                  <a:lnTo>
                    <a:pt x="74" y="112"/>
                  </a:lnTo>
                  <a:lnTo>
                    <a:pt x="120" y="104"/>
                  </a:lnTo>
                  <a:lnTo>
                    <a:pt x="120" y="128"/>
                  </a:lnTo>
                  <a:lnTo>
                    <a:pt x="72" y="128"/>
                  </a:lnTo>
                  <a:lnTo>
                    <a:pt x="72" y="104"/>
                  </a:lnTo>
                  <a:lnTo>
                    <a:pt x="120" y="104"/>
                  </a:lnTo>
                  <a:lnTo>
                    <a:pt x="120" y="128"/>
                  </a:lnTo>
                  <a:cubicBezTo>
                    <a:pt x="120" y="142"/>
                    <a:pt x="110" y="152"/>
                    <a:pt x="96" y="152"/>
                  </a:cubicBezTo>
                  <a:lnTo>
                    <a:pt x="88" y="152"/>
                  </a:lnTo>
                  <a:lnTo>
                    <a:pt x="80" y="152"/>
                  </a:lnTo>
                  <a:cubicBezTo>
                    <a:pt x="67" y="152"/>
                    <a:pt x="56" y="142"/>
                    <a:pt x="56" y="128"/>
                  </a:cubicBezTo>
                  <a:lnTo>
                    <a:pt x="56" y="104"/>
                  </a:lnTo>
                  <a:lnTo>
                    <a:pt x="104" y="104"/>
                  </a:lnTo>
                  <a:lnTo>
                    <a:pt x="104" y="128"/>
                  </a:lnTo>
                  <a:lnTo>
                    <a:pt x="56" y="128"/>
                  </a:lnTo>
                  <a:lnTo>
                    <a:pt x="56" y="104"/>
                  </a:lnTo>
                  <a:lnTo>
                    <a:pt x="103" y="112"/>
                  </a:lnTo>
                  <a:lnTo>
                    <a:pt x="95" y="136"/>
                  </a:lnTo>
                  <a:cubicBezTo>
                    <a:pt x="92" y="146"/>
                    <a:pt x="83" y="152"/>
                    <a:pt x="72" y="152"/>
                  </a:cubicBezTo>
                  <a:lnTo>
                    <a:pt x="64" y="152"/>
                  </a:lnTo>
                  <a:cubicBezTo>
                    <a:pt x="51" y="152"/>
                    <a:pt x="40" y="142"/>
                    <a:pt x="40" y="128"/>
                  </a:cubicBezTo>
                  <a:lnTo>
                    <a:pt x="40" y="104"/>
                  </a:lnTo>
                  <a:lnTo>
                    <a:pt x="88" y="104"/>
                  </a:lnTo>
                  <a:lnTo>
                    <a:pt x="88" y="128"/>
                  </a:lnTo>
                  <a:lnTo>
                    <a:pt x="40" y="128"/>
                  </a:lnTo>
                  <a:lnTo>
                    <a:pt x="40" y="104"/>
                  </a:lnTo>
                  <a:lnTo>
                    <a:pt x="88" y="104"/>
                  </a:lnTo>
                  <a:lnTo>
                    <a:pt x="88" y="128"/>
                  </a:lnTo>
                  <a:cubicBezTo>
                    <a:pt x="88" y="142"/>
                    <a:pt x="78" y="152"/>
                    <a:pt x="64" y="152"/>
                  </a:cubicBezTo>
                  <a:lnTo>
                    <a:pt x="56" y="152"/>
                  </a:lnTo>
                  <a:cubicBezTo>
                    <a:pt x="43" y="152"/>
                    <a:pt x="32" y="142"/>
                    <a:pt x="32" y="128"/>
                  </a:cubicBezTo>
                  <a:lnTo>
                    <a:pt x="32" y="104"/>
                  </a:lnTo>
                  <a:lnTo>
                    <a:pt x="80" y="104"/>
                  </a:lnTo>
                  <a:lnTo>
                    <a:pt x="80" y="128"/>
                  </a:lnTo>
                  <a:lnTo>
                    <a:pt x="32" y="128"/>
                  </a:lnTo>
                  <a:lnTo>
                    <a:pt x="32" y="104"/>
                  </a:lnTo>
                  <a:lnTo>
                    <a:pt x="80" y="104"/>
                  </a:lnTo>
                  <a:lnTo>
                    <a:pt x="80" y="128"/>
                  </a:lnTo>
                  <a:cubicBezTo>
                    <a:pt x="80" y="142"/>
                    <a:pt x="70" y="152"/>
                    <a:pt x="56" y="152"/>
                  </a:cubicBezTo>
                  <a:lnTo>
                    <a:pt x="48" y="152"/>
                  </a:lnTo>
                  <a:cubicBezTo>
                    <a:pt x="35" y="152"/>
                    <a:pt x="24" y="142"/>
                    <a:pt x="24" y="128"/>
                  </a:cubicBezTo>
                  <a:lnTo>
                    <a:pt x="24" y="104"/>
                  </a:lnTo>
                  <a:lnTo>
                    <a:pt x="72" y="104"/>
                  </a:lnTo>
                  <a:lnTo>
                    <a:pt x="72" y="128"/>
                  </a:lnTo>
                  <a:cubicBezTo>
                    <a:pt x="72" y="142"/>
                    <a:pt x="62" y="152"/>
                    <a:pt x="48" y="152"/>
                  </a:cubicBezTo>
                  <a:lnTo>
                    <a:pt x="40" y="152"/>
                  </a:lnTo>
                  <a:cubicBezTo>
                    <a:pt x="27" y="152"/>
                    <a:pt x="16" y="142"/>
                    <a:pt x="16" y="128"/>
                  </a:cubicBezTo>
                  <a:lnTo>
                    <a:pt x="16" y="104"/>
                  </a:lnTo>
                  <a:lnTo>
                    <a:pt x="64" y="104"/>
                  </a:lnTo>
                  <a:lnTo>
                    <a:pt x="64" y="128"/>
                  </a:lnTo>
                  <a:cubicBezTo>
                    <a:pt x="64" y="142"/>
                    <a:pt x="54" y="152"/>
                    <a:pt x="40" y="152"/>
                  </a:cubicBezTo>
                  <a:lnTo>
                    <a:pt x="32" y="152"/>
                  </a:lnTo>
                  <a:lnTo>
                    <a:pt x="24" y="152"/>
                  </a:lnTo>
                  <a:cubicBezTo>
                    <a:pt x="11" y="152"/>
                    <a:pt x="0" y="142"/>
                    <a:pt x="0" y="128"/>
                  </a:cubicBezTo>
                  <a:lnTo>
                    <a:pt x="0" y="104"/>
                  </a:lnTo>
                  <a:cubicBezTo>
                    <a:pt x="0" y="91"/>
                    <a:pt x="11" y="80"/>
                    <a:pt x="24" y="80"/>
                  </a:cubicBezTo>
                  <a:cubicBezTo>
                    <a:pt x="38" y="80"/>
                    <a:pt x="48" y="91"/>
                    <a:pt x="48" y="10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59" name="Freeform 265"/>
            <p:cNvSpPr>
              <a:spLocks/>
            </p:cNvSpPr>
            <p:nvPr/>
          </p:nvSpPr>
          <p:spPr bwMode="auto">
            <a:xfrm>
              <a:off x="7607438" y="4041759"/>
              <a:ext cx="16747" cy="1121369"/>
            </a:xfrm>
            <a:custGeom>
              <a:avLst/>
              <a:gdLst>
                <a:gd name="T0" fmla="*/ 0 w 256"/>
                <a:gd name="T1" fmla="*/ 11136 h 11552"/>
                <a:gd name="T2" fmla="*/ 0 w 256"/>
                <a:gd name="T3" fmla="*/ 10624 h 11552"/>
                <a:gd name="T4" fmla="*/ 17 w 256"/>
                <a:gd name="T5" fmla="*/ 10201 h 11552"/>
                <a:gd name="T6" fmla="*/ 16 w 256"/>
                <a:gd name="T7" fmla="*/ 9792 h 11552"/>
                <a:gd name="T8" fmla="*/ 16 w 256"/>
                <a:gd name="T9" fmla="*/ 9264 h 11552"/>
                <a:gd name="T10" fmla="*/ 16 w 256"/>
                <a:gd name="T11" fmla="*/ 8848 h 11552"/>
                <a:gd name="T12" fmla="*/ 35 w 256"/>
                <a:gd name="T13" fmla="*/ 8433 h 11552"/>
                <a:gd name="T14" fmla="*/ 32 w 256"/>
                <a:gd name="T15" fmla="*/ 8032 h 11552"/>
                <a:gd name="T16" fmla="*/ 32 w 256"/>
                <a:gd name="T17" fmla="*/ 7616 h 11552"/>
                <a:gd name="T18" fmla="*/ 32 w 256"/>
                <a:gd name="T19" fmla="*/ 6944 h 11552"/>
                <a:gd name="T20" fmla="*/ 48 w 256"/>
                <a:gd name="T21" fmla="*/ 6416 h 11552"/>
                <a:gd name="T22" fmla="*/ 48 w 256"/>
                <a:gd name="T23" fmla="*/ 5792 h 11552"/>
                <a:gd name="T24" fmla="*/ 48 w 256"/>
                <a:gd name="T25" fmla="*/ 5184 h 11552"/>
                <a:gd name="T26" fmla="*/ 48 w 256"/>
                <a:gd name="T27" fmla="*/ 4656 h 11552"/>
                <a:gd name="T28" fmla="*/ 64 w 256"/>
                <a:gd name="T29" fmla="*/ 4352 h 11552"/>
                <a:gd name="T30" fmla="*/ 64 w 256"/>
                <a:gd name="T31" fmla="*/ 3936 h 11552"/>
                <a:gd name="T32" fmla="*/ 80 w 256"/>
                <a:gd name="T33" fmla="*/ 3632 h 11552"/>
                <a:gd name="T34" fmla="*/ 80 w 256"/>
                <a:gd name="T35" fmla="*/ 3216 h 11552"/>
                <a:gd name="T36" fmla="*/ 99 w 256"/>
                <a:gd name="T37" fmla="*/ 2833 h 11552"/>
                <a:gd name="T38" fmla="*/ 96 w 256"/>
                <a:gd name="T39" fmla="*/ 2480 h 11552"/>
                <a:gd name="T40" fmla="*/ 96 w 256"/>
                <a:gd name="T41" fmla="*/ 2016 h 11552"/>
                <a:gd name="T42" fmla="*/ 160 w 256"/>
                <a:gd name="T43" fmla="*/ 1664 h 11552"/>
                <a:gd name="T44" fmla="*/ 112 w 256"/>
                <a:gd name="T45" fmla="*/ 1344 h 11552"/>
                <a:gd name="T46" fmla="*/ 128 w 256"/>
                <a:gd name="T47" fmla="*/ 1088 h 11552"/>
                <a:gd name="T48" fmla="*/ 128 w 256"/>
                <a:gd name="T49" fmla="*/ 672 h 11552"/>
                <a:gd name="T50" fmla="*/ 144 w 256"/>
                <a:gd name="T51" fmla="*/ 368 h 11552"/>
                <a:gd name="T52" fmla="*/ 144 w 256"/>
                <a:gd name="T53" fmla="*/ 256 h 11552"/>
                <a:gd name="T54" fmla="*/ 144 w 256"/>
                <a:gd name="T55" fmla="*/ 160 h 11552"/>
                <a:gd name="T56" fmla="*/ 240 w 256"/>
                <a:gd name="T57" fmla="*/ 48 h 11552"/>
                <a:gd name="T58" fmla="*/ 240 w 256"/>
                <a:gd name="T59" fmla="*/ 256 h 11552"/>
                <a:gd name="T60" fmla="*/ 240 w 256"/>
                <a:gd name="T61" fmla="*/ 464 h 11552"/>
                <a:gd name="T62" fmla="*/ 224 w 256"/>
                <a:gd name="T63" fmla="*/ 768 h 11552"/>
                <a:gd name="T64" fmla="*/ 160 w 256"/>
                <a:gd name="T65" fmla="*/ 1136 h 11552"/>
                <a:gd name="T66" fmla="*/ 208 w 256"/>
                <a:gd name="T67" fmla="*/ 1456 h 11552"/>
                <a:gd name="T68" fmla="*/ 192 w 256"/>
                <a:gd name="T69" fmla="*/ 1712 h 11552"/>
                <a:gd name="T70" fmla="*/ 192 w 256"/>
                <a:gd name="T71" fmla="*/ 2128 h 11552"/>
                <a:gd name="T72" fmla="*/ 192 w 256"/>
                <a:gd name="T73" fmla="*/ 2592 h 11552"/>
                <a:gd name="T74" fmla="*/ 176 w 256"/>
                <a:gd name="T75" fmla="*/ 2896 h 11552"/>
                <a:gd name="T76" fmla="*/ 176 w 256"/>
                <a:gd name="T77" fmla="*/ 3312 h 11552"/>
                <a:gd name="T78" fmla="*/ 176 w 256"/>
                <a:gd name="T79" fmla="*/ 3728 h 11552"/>
                <a:gd name="T80" fmla="*/ 160 w 256"/>
                <a:gd name="T81" fmla="*/ 4032 h 11552"/>
                <a:gd name="T82" fmla="*/ 160 w 256"/>
                <a:gd name="T83" fmla="*/ 4448 h 11552"/>
                <a:gd name="T84" fmla="*/ 144 w 256"/>
                <a:gd name="T85" fmla="*/ 4768 h 11552"/>
                <a:gd name="T86" fmla="*/ 144 w 256"/>
                <a:gd name="T87" fmla="*/ 5328 h 11552"/>
                <a:gd name="T88" fmla="*/ 144 w 256"/>
                <a:gd name="T89" fmla="*/ 5952 h 11552"/>
                <a:gd name="T90" fmla="*/ 128 w 256"/>
                <a:gd name="T91" fmla="*/ 6535 h 11552"/>
                <a:gd name="T92" fmla="*/ 128 w 256"/>
                <a:gd name="T93" fmla="*/ 7040 h 11552"/>
                <a:gd name="T94" fmla="*/ 128 w 256"/>
                <a:gd name="T95" fmla="*/ 7712 h 11552"/>
                <a:gd name="T96" fmla="*/ 128 w 256"/>
                <a:gd name="T97" fmla="*/ 8176 h 11552"/>
                <a:gd name="T98" fmla="*/ 112 w 256"/>
                <a:gd name="T99" fmla="*/ 8496 h 11552"/>
                <a:gd name="T100" fmla="*/ 112 w 256"/>
                <a:gd name="T101" fmla="*/ 8960 h 11552"/>
                <a:gd name="T102" fmla="*/ 112 w 256"/>
                <a:gd name="T103" fmla="*/ 9376 h 11552"/>
                <a:gd name="T104" fmla="*/ 112 w 256"/>
                <a:gd name="T105" fmla="*/ 9888 h 11552"/>
                <a:gd name="T106" fmla="*/ 96 w 256"/>
                <a:gd name="T107" fmla="*/ 10304 h 11552"/>
                <a:gd name="T108" fmla="*/ 96 w 256"/>
                <a:gd name="T109" fmla="*/ 10720 h 11552"/>
                <a:gd name="T110" fmla="*/ 96 w 256"/>
                <a:gd name="T111" fmla="*/ 11232 h 1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" h="11552">
                  <a:moveTo>
                    <a:pt x="0" y="11504"/>
                  </a:moveTo>
                  <a:lnTo>
                    <a:pt x="0" y="11440"/>
                  </a:lnTo>
                  <a:lnTo>
                    <a:pt x="0" y="11392"/>
                  </a:lnTo>
                  <a:lnTo>
                    <a:pt x="0" y="11344"/>
                  </a:lnTo>
                  <a:lnTo>
                    <a:pt x="0" y="11296"/>
                  </a:lnTo>
                  <a:lnTo>
                    <a:pt x="0" y="11232"/>
                  </a:lnTo>
                  <a:lnTo>
                    <a:pt x="0" y="11184"/>
                  </a:lnTo>
                  <a:lnTo>
                    <a:pt x="0" y="11136"/>
                  </a:lnTo>
                  <a:lnTo>
                    <a:pt x="0" y="11024"/>
                  </a:lnTo>
                  <a:lnTo>
                    <a:pt x="0" y="10976"/>
                  </a:lnTo>
                  <a:lnTo>
                    <a:pt x="0" y="10880"/>
                  </a:lnTo>
                  <a:lnTo>
                    <a:pt x="0" y="10816"/>
                  </a:lnTo>
                  <a:lnTo>
                    <a:pt x="0" y="10768"/>
                  </a:lnTo>
                  <a:lnTo>
                    <a:pt x="0" y="10720"/>
                  </a:lnTo>
                  <a:lnTo>
                    <a:pt x="0" y="10672"/>
                  </a:lnTo>
                  <a:lnTo>
                    <a:pt x="0" y="10624"/>
                  </a:lnTo>
                  <a:lnTo>
                    <a:pt x="0" y="10560"/>
                  </a:lnTo>
                  <a:lnTo>
                    <a:pt x="0" y="10512"/>
                  </a:lnTo>
                  <a:lnTo>
                    <a:pt x="0" y="10464"/>
                  </a:lnTo>
                  <a:lnTo>
                    <a:pt x="0" y="10416"/>
                  </a:lnTo>
                  <a:lnTo>
                    <a:pt x="0" y="10352"/>
                  </a:lnTo>
                  <a:lnTo>
                    <a:pt x="0" y="10304"/>
                  </a:lnTo>
                  <a:cubicBezTo>
                    <a:pt x="0" y="10302"/>
                    <a:pt x="1" y="10299"/>
                    <a:pt x="1" y="10297"/>
                  </a:cubicBezTo>
                  <a:lnTo>
                    <a:pt x="17" y="10201"/>
                  </a:lnTo>
                  <a:lnTo>
                    <a:pt x="16" y="10208"/>
                  </a:lnTo>
                  <a:lnTo>
                    <a:pt x="16" y="10144"/>
                  </a:lnTo>
                  <a:lnTo>
                    <a:pt x="16" y="10096"/>
                  </a:lnTo>
                  <a:lnTo>
                    <a:pt x="16" y="10000"/>
                  </a:lnTo>
                  <a:lnTo>
                    <a:pt x="16" y="9936"/>
                  </a:lnTo>
                  <a:lnTo>
                    <a:pt x="16" y="9888"/>
                  </a:lnTo>
                  <a:lnTo>
                    <a:pt x="16" y="9840"/>
                  </a:lnTo>
                  <a:lnTo>
                    <a:pt x="16" y="9792"/>
                  </a:lnTo>
                  <a:lnTo>
                    <a:pt x="16" y="9680"/>
                  </a:lnTo>
                  <a:lnTo>
                    <a:pt x="16" y="9632"/>
                  </a:lnTo>
                  <a:lnTo>
                    <a:pt x="16" y="9536"/>
                  </a:lnTo>
                  <a:lnTo>
                    <a:pt x="16" y="9472"/>
                  </a:lnTo>
                  <a:lnTo>
                    <a:pt x="16" y="9424"/>
                  </a:lnTo>
                  <a:lnTo>
                    <a:pt x="16" y="9376"/>
                  </a:lnTo>
                  <a:lnTo>
                    <a:pt x="16" y="9328"/>
                  </a:lnTo>
                  <a:lnTo>
                    <a:pt x="16" y="9264"/>
                  </a:lnTo>
                  <a:lnTo>
                    <a:pt x="16" y="9216"/>
                  </a:lnTo>
                  <a:lnTo>
                    <a:pt x="16" y="9168"/>
                  </a:lnTo>
                  <a:lnTo>
                    <a:pt x="16" y="9120"/>
                  </a:lnTo>
                  <a:lnTo>
                    <a:pt x="16" y="9056"/>
                  </a:lnTo>
                  <a:lnTo>
                    <a:pt x="16" y="9008"/>
                  </a:lnTo>
                  <a:lnTo>
                    <a:pt x="16" y="8960"/>
                  </a:lnTo>
                  <a:lnTo>
                    <a:pt x="16" y="8912"/>
                  </a:lnTo>
                  <a:lnTo>
                    <a:pt x="16" y="8848"/>
                  </a:lnTo>
                  <a:lnTo>
                    <a:pt x="16" y="8800"/>
                  </a:lnTo>
                  <a:lnTo>
                    <a:pt x="16" y="8752"/>
                  </a:lnTo>
                  <a:lnTo>
                    <a:pt x="16" y="8704"/>
                  </a:lnTo>
                  <a:lnTo>
                    <a:pt x="16" y="8592"/>
                  </a:lnTo>
                  <a:lnTo>
                    <a:pt x="16" y="8544"/>
                  </a:lnTo>
                  <a:lnTo>
                    <a:pt x="16" y="8496"/>
                  </a:lnTo>
                  <a:cubicBezTo>
                    <a:pt x="16" y="8491"/>
                    <a:pt x="17" y="8486"/>
                    <a:pt x="19" y="8481"/>
                  </a:cubicBezTo>
                  <a:lnTo>
                    <a:pt x="35" y="8433"/>
                  </a:lnTo>
                  <a:lnTo>
                    <a:pt x="32" y="8448"/>
                  </a:lnTo>
                  <a:lnTo>
                    <a:pt x="32" y="8384"/>
                  </a:lnTo>
                  <a:lnTo>
                    <a:pt x="32" y="8336"/>
                  </a:lnTo>
                  <a:lnTo>
                    <a:pt x="32" y="8288"/>
                  </a:lnTo>
                  <a:lnTo>
                    <a:pt x="32" y="8240"/>
                  </a:lnTo>
                  <a:lnTo>
                    <a:pt x="32" y="8176"/>
                  </a:lnTo>
                  <a:lnTo>
                    <a:pt x="32" y="8128"/>
                  </a:lnTo>
                  <a:lnTo>
                    <a:pt x="32" y="8032"/>
                  </a:lnTo>
                  <a:lnTo>
                    <a:pt x="32" y="7968"/>
                  </a:lnTo>
                  <a:lnTo>
                    <a:pt x="32" y="7920"/>
                  </a:lnTo>
                  <a:lnTo>
                    <a:pt x="32" y="7872"/>
                  </a:lnTo>
                  <a:lnTo>
                    <a:pt x="32" y="7824"/>
                  </a:lnTo>
                  <a:lnTo>
                    <a:pt x="32" y="7760"/>
                  </a:lnTo>
                  <a:lnTo>
                    <a:pt x="32" y="7712"/>
                  </a:lnTo>
                  <a:lnTo>
                    <a:pt x="32" y="7664"/>
                  </a:lnTo>
                  <a:lnTo>
                    <a:pt x="32" y="7616"/>
                  </a:lnTo>
                  <a:lnTo>
                    <a:pt x="32" y="7504"/>
                  </a:lnTo>
                  <a:lnTo>
                    <a:pt x="32" y="7408"/>
                  </a:lnTo>
                  <a:lnTo>
                    <a:pt x="32" y="7296"/>
                  </a:lnTo>
                  <a:lnTo>
                    <a:pt x="32" y="7200"/>
                  </a:lnTo>
                  <a:lnTo>
                    <a:pt x="32" y="7152"/>
                  </a:lnTo>
                  <a:lnTo>
                    <a:pt x="32" y="7040"/>
                  </a:lnTo>
                  <a:lnTo>
                    <a:pt x="32" y="6992"/>
                  </a:lnTo>
                  <a:lnTo>
                    <a:pt x="32" y="6944"/>
                  </a:lnTo>
                  <a:lnTo>
                    <a:pt x="32" y="6832"/>
                  </a:lnTo>
                  <a:lnTo>
                    <a:pt x="32" y="6784"/>
                  </a:lnTo>
                  <a:lnTo>
                    <a:pt x="32" y="6688"/>
                  </a:lnTo>
                  <a:lnTo>
                    <a:pt x="32" y="6624"/>
                  </a:lnTo>
                  <a:lnTo>
                    <a:pt x="32" y="6528"/>
                  </a:lnTo>
                  <a:cubicBezTo>
                    <a:pt x="32" y="6526"/>
                    <a:pt x="33" y="6524"/>
                    <a:pt x="33" y="6522"/>
                  </a:cubicBezTo>
                  <a:lnTo>
                    <a:pt x="49" y="6410"/>
                  </a:lnTo>
                  <a:lnTo>
                    <a:pt x="48" y="6416"/>
                  </a:lnTo>
                  <a:lnTo>
                    <a:pt x="48" y="6368"/>
                  </a:lnTo>
                  <a:lnTo>
                    <a:pt x="48" y="6272"/>
                  </a:lnTo>
                  <a:lnTo>
                    <a:pt x="48" y="6160"/>
                  </a:lnTo>
                  <a:lnTo>
                    <a:pt x="48" y="6112"/>
                  </a:lnTo>
                  <a:lnTo>
                    <a:pt x="48" y="6000"/>
                  </a:lnTo>
                  <a:lnTo>
                    <a:pt x="48" y="5952"/>
                  </a:lnTo>
                  <a:lnTo>
                    <a:pt x="48" y="5904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48"/>
                  </a:lnTo>
                  <a:lnTo>
                    <a:pt x="48" y="5600"/>
                  </a:lnTo>
                  <a:lnTo>
                    <a:pt x="48" y="5488"/>
                  </a:lnTo>
                  <a:lnTo>
                    <a:pt x="48" y="5392"/>
                  </a:lnTo>
                  <a:lnTo>
                    <a:pt x="48" y="5328"/>
                  </a:lnTo>
                  <a:lnTo>
                    <a:pt x="48" y="5232"/>
                  </a:lnTo>
                  <a:lnTo>
                    <a:pt x="48" y="5184"/>
                  </a:lnTo>
                  <a:lnTo>
                    <a:pt x="48" y="5072"/>
                  </a:lnTo>
                  <a:lnTo>
                    <a:pt x="48" y="4976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16"/>
                  </a:lnTo>
                  <a:lnTo>
                    <a:pt x="48" y="4768"/>
                  </a:lnTo>
                  <a:lnTo>
                    <a:pt x="48" y="4704"/>
                  </a:lnTo>
                  <a:lnTo>
                    <a:pt x="48" y="4656"/>
                  </a:lnTo>
                  <a:lnTo>
                    <a:pt x="48" y="4608"/>
                  </a:lnTo>
                  <a:cubicBezTo>
                    <a:pt x="48" y="4603"/>
                    <a:pt x="49" y="4598"/>
                    <a:pt x="51" y="4593"/>
                  </a:cubicBezTo>
                  <a:lnTo>
                    <a:pt x="67" y="4545"/>
                  </a:lnTo>
                  <a:lnTo>
                    <a:pt x="64" y="4560"/>
                  </a:lnTo>
                  <a:lnTo>
                    <a:pt x="64" y="4512"/>
                  </a:lnTo>
                  <a:lnTo>
                    <a:pt x="64" y="4448"/>
                  </a:lnTo>
                  <a:lnTo>
                    <a:pt x="64" y="4400"/>
                  </a:lnTo>
                  <a:lnTo>
                    <a:pt x="64" y="4352"/>
                  </a:lnTo>
                  <a:lnTo>
                    <a:pt x="64" y="4304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44"/>
                  </a:lnTo>
                  <a:lnTo>
                    <a:pt x="64" y="4096"/>
                  </a:lnTo>
                  <a:lnTo>
                    <a:pt x="64" y="4032"/>
                  </a:lnTo>
                  <a:lnTo>
                    <a:pt x="64" y="3984"/>
                  </a:lnTo>
                  <a:lnTo>
                    <a:pt x="64" y="3936"/>
                  </a:lnTo>
                  <a:lnTo>
                    <a:pt x="64" y="3888"/>
                  </a:lnTo>
                  <a:lnTo>
                    <a:pt x="64" y="3824"/>
                  </a:lnTo>
                  <a:cubicBezTo>
                    <a:pt x="64" y="3819"/>
                    <a:pt x="65" y="3814"/>
                    <a:pt x="67" y="3809"/>
                  </a:cubicBezTo>
                  <a:lnTo>
                    <a:pt x="83" y="3761"/>
                  </a:lnTo>
                  <a:lnTo>
                    <a:pt x="80" y="3776"/>
                  </a:lnTo>
                  <a:lnTo>
                    <a:pt x="80" y="3728"/>
                  </a:lnTo>
                  <a:lnTo>
                    <a:pt x="80" y="3680"/>
                  </a:lnTo>
                  <a:lnTo>
                    <a:pt x="80" y="3632"/>
                  </a:lnTo>
                  <a:lnTo>
                    <a:pt x="80" y="3568"/>
                  </a:lnTo>
                  <a:lnTo>
                    <a:pt x="80" y="3520"/>
                  </a:lnTo>
                  <a:lnTo>
                    <a:pt x="80" y="3472"/>
                  </a:lnTo>
                  <a:lnTo>
                    <a:pt x="80" y="3424"/>
                  </a:lnTo>
                  <a:lnTo>
                    <a:pt x="80" y="3360"/>
                  </a:lnTo>
                  <a:lnTo>
                    <a:pt x="80" y="3312"/>
                  </a:lnTo>
                  <a:lnTo>
                    <a:pt x="80" y="3264"/>
                  </a:lnTo>
                  <a:lnTo>
                    <a:pt x="80" y="3216"/>
                  </a:lnTo>
                  <a:lnTo>
                    <a:pt x="80" y="3152"/>
                  </a:lnTo>
                  <a:lnTo>
                    <a:pt x="80" y="3104"/>
                  </a:lnTo>
                  <a:lnTo>
                    <a:pt x="80" y="3056"/>
                  </a:lnTo>
                  <a:lnTo>
                    <a:pt x="80" y="3008"/>
                  </a:lnTo>
                  <a:lnTo>
                    <a:pt x="80" y="2944"/>
                  </a:lnTo>
                  <a:lnTo>
                    <a:pt x="80" y="2896"/>
                  </a:lnTo>
                  <a:cubicBezTo>
                    <a:pt x="80" y="2891"/>
                    <a:pt x="81" y="2886"/>
                    <a:pt x="83" y="2881"/>
                  </a:cubicBezTo>
                  <a:lnTo>
                    <a:pt x="99" y="2833"/>
                  </a:lnTo>
                  <a:lnTo>
                    <a:pt x="96" y="2848"/>
                  </a:lnTo>
                  <a:lnTo>
                    <a:pt x="96" y="2800"/>
                  </a:lnTo>
                  <a:lnTo>
                    <a:pt x="96" y="2736"/>
                  </a:lnTo>
                  <a:lnTo>
                    <a:pt x="96" y="2688"/>
                  </a:lnTo>
                  <a:lnTo>
                    <a:pt x="96" y="2640"/>
                  </a:lnTo>
                  <a:lnTo>
                    <a:pt x="96" y="2592"/>
                  </a:lnTo>
                  <a:lnTo>
                    <a:pt x="96" y="2544"/>
                  </a:lnTo>
                  <a:lnTo>
                    <a:pt x="96" y="2480"/>
                  </a:lnTo>
                  <a:lnTo>
                    <a:pt x="96" y="2432"/>
                  </a:lnTo>
                  <a:lnTo>
                    <a:pt x="96" y="2336"/>
                  </a:lnTo>
                  <a:lnTo>
                    <a:pt x="96" y="2272"/>
                  </a:lnTo>
                  <a:lnTo>
                    <a:pt x="96" y="2224"/>
                  </a:lnTo>
                  <a:lnTo>
                    <a:pt x="96" y="2176"/>
                  </a:lnTo>
                  <a:lnTo>
                    <a:pt x="96" y="2128"/>
                  </a:lnTo>
                  <a:lnTo>
                    <a:pt x="96" y="2064"/>
                  </a:lnTo>
                  <a:lnTo>
                    <a:pt x="96" y="2016"/>
                  </a:lnTo>
                  <a:lnTo>
                    <a:pt x="96" y="1968"/>
                  </a:lnTo>
                  <a:lnTo>
                    <a:pt x="96" y="1920"/>
                  </a:lnTo>
                  <a:lnTo>
                    <a:pt x="96" y="1856"/>
                  </a:lnTo>
                  <a:lnTo>
                    <a:pt x="96" y="1808"/>
                  </a:lnTo>
                  <a:lnTo>
                    <a:pt x="96" y="1760"/>
                  </a:lnTo>
                  <a:lnTo>
                    <a:pt x="96" y="1712"/>
                  </a:lnTo>
                  <a:cubicBezTo>
                    <a:pt x="96" y="1686"/>
                    <a:pt x="118" y="1664"/>
                    <a:pt x="144" y="1664"/>
                  </a:cubicBezTo>
                  <a:lnTo>
                    <a:pt x="160" y="1664"/>
                  </a:lnTo>
                  <a:lnTo>
                    <a:pt x="112" y="1712"/>
                  </a:lnTo>
                  <a:lnTo>
                    <a:pt x="112" y="1664"/>
                  </a:lnTo>
                  <a:lnTo>
                    <a:pt x="112" y="1600"/>
                  </a:lnTo>
                  <a:lnTo>
                    <a:pt x="112" y="1552"/>
                  </a:lnTo>
                  <a:lnTo>
                    <a:pt x="112" y="1504"/>
                  </a:lnTo>
                  <a:lnTo>
                    <a:pt x="112" y="1456"/>
                  </a:lnTo>
                  <a:lnTo>
                    <a:pt x="112" y="1392"/>
                  </a:lnTo>
                  <a:lnTo>
                    <a:pt x="112" y="1344"/>
                  </a:lnTo>
                  <a:lnTo>
                    <a:pt x="112" y="1296"/>
                  </a:lnTo>
                  <a:lnTo>
                    <a:pt x="112" y="1248"/>
                  </a:lnTo>
                  <a:lnTo>
                    <a:pt x="112" y="1184"/>
                  </a:lnTo>
                  <a:lnTo>
                    <a:pt x="112" y="1136"/>
                  </a:lnTo>
                  <a:lnTo>
                    <a:pt x="112" y="1088"/>
                  </a:lnTo>
                  <a:cubicBezTo>
                    <a:pt x="112" y="1062"/>
                    <a:pt x="134" y="1040"/>
                    <a:pt x="160" y="1040"/>
                  </a:cubicBezTo>
                  <a:lnTo>
                    <a:pt x="176" y="1040"/>
                  </a:lnTo>
                  <a:lnTo>
                    <a:pt x="128" y="1088"/>
                  </a:lnTo>
                  <a:lnTo>
                    <a:pt x="128" y="1040"/>
                  </a:lnTo>
                  <a:lnTo>
                    <a:pt x="128" y="976"/>
                  </a:lnTo>
                  <a:lnTo>
                    <a:pt x="128" y="928"/>
                  </a:lnTo>
                  <a:lnTo>
                    <a:pt x="128" y="880"/>
                  </a:lnTo>
                  <a:lnTo>
                    <a:pt x="128" y="832"/>
                  </a:lnTo>
                  <a:lnTo>
                    <a:pt x="128" y="768"/>
                  </a:lnTo>
                  <a:lnTo>
                    <a:pt x="128" y="720"/>
                  </a:lnTo>
                  <a:lnTo>
                    <a:pt x="128" y="672"/>
                  </a:lnTo>
                  <a:lnTo>
                    <a:pt x="128" y="624"/>
                  </a:lnTo>
                  <a:lnTo>
                    <a:pt x="128" y="576"/>
                  </a:lnTo>
                  <a:cubicBezTo>
                    <a:pt x="128" y="573"/>
                    <a:pt x="129" y="569"/>
                    <a:pt x="130" y="565"/>
                  </a:cubicBezTo>
                  <a:lnTo>
                    <a:pt x="146" y="501"/>
                  </a:lnTo>
                  <a:lnTo>
                    <a:pt x="144" y="512"/>
                  </a:lnTo>
                  <a:lnTo>
                    <a:pt x="144" y="464"/>
                  </a:lnTo>
                  <a:lnTo>
                    <a:pt x="144" y="416"/>
                  </a:lnTo>
                  <a:lnTo>
                    <a:pt x="144" y="368"/>
                  </a:lnTo>
                  <a:lnTo>
                    <a:pt x="144" y="304"/>
                  </a:lnTo>
                  <a:cubicBezTo>
                    <a:pt x="144" y="278"/>
                    <a:pt x="166" y="256"/>
                    <a:pt x="192" y="256"/>
                  </a:cubicBezTo>
                  <a:cubicBezTo>
                    <a:pt x="219" y="256"/>
                    <a:pt x="240" y="278"/>
                    <a:pt x="240" y="304"/>
                  </a:cubicBezTo>
                  <a:lnTo>
                    <a:pt x="240" y="368"/>
                  </a:lnTo>
                  <a:cubicBezTo>
                    <a:pt x="240" y="395"/>
                    <a:pt x="219" y="416"/>
                    <a:pt x="192" y="416"/>
                  </a:cubicBezTo>
                  <a:cubicBezTo>
                    <a:pt x="166" y="416"/>
                    <a:pt x="144" y="395"/>
                    <a:pt x="144" y="368"/>
                  </a:cubicBezTo>
                  <a:lnTo>
                    <a:pt x="144" y="304"/>
                  </a:lnTo>
                  <a:lnTo>
                    <a:pt x="144" y="256"/>
                  </a:lnTo>
                  <a:lnTo>
                    <a:pt x="144" y="208"/>
                  </a:lnTo>
                  <a:lnTo>
                    <a:pt x="144" y="160"/>
                  </a:lnTo>
                  <a:cubicBezTo>
                    <a:pt x="144" y="134"/>
                    <a:pt x="166" y="112"/>
                    <a:pt x="192" y="112"/>
                  </a:cubicBezTo>
                  <a:cubicBezTo>
                    <a:pt x="219" y="112"/>
                    <a:pt x="240" y="134"/>
                    <a:pt x="240" y="160"/>
                  </a:cubicBezTo>
                  <a:lnTo>
                    <a:pt x="240" y="208"/>
                  </a:lnTo>
                  <a:cubicBezTo>
                    <a:pt x="240" y="235"/>
                    <a:pt x="219" y="256"/>
                    <a:pt x="192" y="256"/>
                  </a:cubicBezTo>
                  <a:cubicBezTo>
                    <a:pt x="166" y="256"/>
                    <a:pt x="144" y="235"/>
                    <a:pt x="144" y="208"/>
                  </a:cubicBezTo>
                  <a:lnTo>
                    <a:pt x="144" y="160"/>
                  </a:lnTo>
                  <a:lnTo>
                    <a:pt x="144" y="96"/>
                  </a:lnTo>
                  <a:lnTo>
                    <a:pt x="144" y="48"/>
                  </a:lnTo>
                  <a:cubicBezTo>
                    <a:pt x="144" y="22"/>
                    <a:pt x="166" y="0"/>
                    <a:pt x="192" y="0"/>
                  </a:cubicBezTo>
                  <a:lnTo>
                    <a:pt x="208" y="0"/>
                  </a:lnTo>
                  <a:cubicBezTo>
                    <a:pt x="235" y="0"/>
                    <a:pt x="256" y="22"/>
                    <a:pt x="256" y="48"/>
                  </a:cubicBezTo>
                  <a:cubicBezTo>
                    <a:pt x="256" y="75"/>
                    <a:pt x="235" y="96"/>
                    <a:pt x="208" y="96"/>
                  </a:cubicBezTo>
                  <a:lnTo>
                    <a:pt x="192" y="96"/>
                  </a:lnTo>
                  <a:lnTo>
                    <a:pt x="240" y="48"/>
                  </a:lnTo>
                  <a:lnTo>
                    <a:pt x="240" y="96"/>
                  </a:lnTo>
                  <a:lnTo>
                    <a:pt x="240" y="160"/>
                  </a:lnTo>
                  <a:lnTo>
                    <a:pt x="240" y="208"/>
                  </a:lnTo>
                  <a:lnTo>
                    <a:pt x="144" y="208"/>
                  </a:lnTo>
                  <a:lnTo>
                    <a:pt x="144" y="160"/>
                  </a:lnTo>
                  <a:lnTo>
                    <a:pt x="240" y="160"/>
                  </a:lnTo>
                  <a:lnTo>
                    <a:pt x="240" y="208"/>
                  </a:lnTo>
                  <a:lnTo>
                    <a:pt x="240" y="256"/>
                  </a:lnTo>
                  <a:lnTo>
                    <a:pt x="240" y="304"/>
                  </a:lnTo>
                  <a:lnTo>
                    <a:pt x="240" y="368"/>
                  </a:lnTo>
                  <a:lnTo>
                    <a:pt x="144" y="368"/>
                  </a:lnTo>
                  <a:lnTo>
                    <a:pt x="144" y="304"/>
                  </a:lnTo>
                  <a:lnTo>
                    <a:pt x="240" y="304"/>
                  </a:lnTo>
                  <a:lnTo>
                    <a:pt x="240" y="368"/>
                  </a:lnTo>
                  <a:lnTo>
                    <a:pt x="240" y="416"/>
                  </a:lnTo>
                  <a:lnTo>
                    <a:pt x="240" y="464"/>
                  </a:lnTo>
                  <a:lnTo>
                    <a:pt x="240" y="512"/>
                  </a:lnTo>
                  <a:cubicBezTo>
                    <a:pt x="240" y="516"/>
                    <a:pt x="240" y="520"/>
                    <a:pt x="239" y="524"/>
                  </a:cubicBezTo>
                  <a:lnTo>
                    <a:pt x="223" y="588"/>
                  </a:lnTo>
                  <a:lnTo>
                    <a:pt x="224" y="576"/>
                  </a:lnTo>
                  <a:lnTo>
                    <a:pt x="224" y="624"/>
                  </a:lnTo>
                  <a:lnTo>
                    <a:pt x="224" y="672"/>
                  </a:lnTo>
                  <a:lnTo>
                    <a:pt x="224" y="720"/>
                  </a:lnTo>
                  <a:lnTo>
                    <a:pt x="224" y="768"/>
                  </a:lnTo>
                  <a:lnTo>
                    <a:pt x="224" y="832"/>
                  </a:lnTo>
                  <a:lnTo>
                    <a:pt x="224" y="880"/>
                  </a:lnTo>
                  <a:lnTo>
                    <a:pt x="224" y="928"/>
                  </a:lnTo>
                  <a:lnTo>
                    <a:pt x="224" y="976"/>
                  </a:lnTo>
                  <a:lnTo>
                    <a:pt x="224" y="1040"/>
                  </a:lnTo>
                  <a:lnTo>
                    <a:pt x="224" y="1088"/>
                  </a:lnTo>
                  <a:cubicBezTo>
                    <a:pt x="224" y="1115"/>
                    <a:pt x="203" y="1136"/>
                    <a:pt x="176" y="1136"/>
                  </a:cubicBezTo>
                  <a:lnTo>
                    <a:pt x="160" y="1136"/>
                  </a:lnTo>
                  <a:lnTo>
                    <a:pt x="208" y="1088"/>
                  </a:lnTo>
                  <a:lnTo>
                    <a:pt x="208" y="1136"/>
                  </a:lnTo>
                  <a:lnTo>
                    <a:pt x="208" y="1184"/>
                  </a:lnTo>
                  <a:lnTo>
                    <a:pt x="208" y="1248"/>
                  </a:lnTo>
                  <a:lnTo>
                    <a:pt x="208" y="1296"/>
                  </a:lnTo>
                  <a:lnTo>
                    <a:pt x="208" y="1344"/>
                  </a:lnTo>
                  <a:lnTo>
                    <a:pt x="208" y="1392"/>
                  </a:lnTo>
                  <a:lnTo>
                    <a:pt x="208" y="1456"/>
                  </a:lnTo>
                  <a:lnTo>
                    <a:pt x="208" y="1504"/>
                  </a:lnTo>
                  <a:lnTo>
                    <a:pt x="208" y="1552"/>
                  </a:lnTo>
                  <a:lnTo>
                    <a:pt x="208" y="1600"/>
                  </a:lnTo>
                  <a:lnTo>
                    <a:pt x="208" y="1664"/>
                  </a:lnTo>
                  <a:lnTo>
                    <a:pt x="208" y="1712"/>
                  </a:lnTo>
                  <a:cubicBezTo>
                    <a:pt x="208" y="1739"/>
                    <a:pt x="187" y="1760"/>
                    <a:pt x="160" y="1760"/>
                  </a:cubicBezTo>
                  <a:lnTo>
                    <a:pt x="144" y="1760"/>
                  </a:lnTo>
                  <a:lnTo>
                    <a:pt x="192" y="1712"/>
                  </a:lnTo>
                  <a:lnTo>
                    <a:pt x="192" y="1760"/>
                  </a:lnTo>
                  <a:lnTo>
                    <a:pt x="192" y="1808"/>
                  </a:lnTo>
                  <a:lnTo>
                    <a:pt x="192" y="1856"/>
                  </a:lnTo>
                  <a:lnTo>
                    <a:pt x="192" y="1920"/>
                  </a:lnTo>
                  <a:lnTo>
                    <a:pt x="192" y="1968"/>
                  </a:lnTo>
                  <a:lnTo>
                    <a:pt x="192" y="2016"/>
                  </a:lnTo>
                  <a:lnTo>
                    <a:pt x="192" y="2064"/>
                  </a:lnTo>
                  <a:lnTo>
                    <a:pt x="192" y="2128"/>
                  </a:lnTo>
                  <a:lnTo>
                    <a:pt x="192" y="2176"/>
                  </a:lnTo>
                  <a:lnTo>
                    <a:pt x="192" y="2224"/>
                  </a:lnTo>
                  <a:lnTo>
                    <a:pt x="192" y="2272"/>
                  </a:lnTo>
                  <a:lnTo>
                    <a:pt x="192" y="2336"/>
                  </a:lnTo>
                  <a:lnTo>
                    <a:pt x="192" y="2432"/>
                  </a:lnTo>
                  <a:lnTo>
                    <a:pt x="192" y="2480"/>
                  </a:lnTo>
                  <a:lnTo>
                    <a:pt x="192" y="2544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800"/>
                  </a:lnTo>
                  <a:lnTo>
                    <a:pt x="192" y="2848"/>
                  </a:lnTo>
                  <a:cubicBezTo>
                    <a:pt x="192" y="2854"/>
                    <a:pt x="192" y="2859"/>
                    <a:pt x="190" y="2864"/>
                  </a:cubicBezTo>
                  <a:lnTo>
                    <a:pt x="174" y="2912"/>
                  </a:lnTo>
                  <a:lnTo>
                    <a:pt x="176" y="2896"/>
                  </a:lnTo>
                  <a:lnTo>
                    <a:pt x="176" y="2944"/>
                  </a:lnTo>
                  <a:lnTo>
                    <a:pt x="176" y="3008"/>
                  </a:lnTo>
                  <a:lnTo>
                    <a:pt x="176" y="3056"/>
                  </a:lnTo>
                  <a:lnTo>
                    <a:pt x="176" y="3104"/>
                  </a:lnTo>
                  <a:lnTo>
                    <a:pt x="176" y="3152"/>
                  </a:lnTo>
                  <a:lnTo>
                    <a:pt x="176" y="3216"/>
                  </a:lnTo>
                  <a:lnTo>
                    <a:pt x="176" y="3264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24"/>
                  </a:lnTo>
                  <a:lnTo>
                    <a:pt x="176" y="3472"/>
                  </a:lnTo>
                  <a:lnTo>
                    <a:pt x="176" y="3520"/>
                  </a:lnTo>
                  <a:lnTo>
                    <a:pt x="176" y="3568"/>
                  </a:lnTo>
                  <a:lnTo>
                    <a:pt x="176" y="3632"/>
                  </a:lnTo>
                  <a:lnTo>
                    <a:pt x="176" y="3680"/>
                  </a:lnTo>
                  <a:lnTo>
                    <a:pt x="176" y="3728"/>
                  </a:lnTo>
                  <a:lnTo>
                    <a:pt x="176" y="3776"/>
                  </a:lnTo>
                  <a:cubicBezTo>
                    <a:pt x="176" y="3782"/>
                    <a:pt x="176" y="3787"/>
                    <a:pt x="174" y="3792"/>
                  </a:cubicBezTo>
                  <a:lnTo>
                    <a:pt x="158" y="3840"/>
                  </a:lnTo>
                  <a:lnTo>
                    <a:pt x="160" y="3824"/>
                  </a:lnTo>
                  <a:lnTo>
                    <a:pt x="160" y="3888"/>
                  </a:lnTo>
                  <a:lnTo>
                    <a:pt x="160" y="3936"/>
                  </a:lnTo>
                  <a:lnTo>
                    <a:pt x="160" y="3984"/>
                  </a:lnTo>
                  <a:lnTo>
                    <a:pt x="160" y="4032"/>
                  </a:lnTo>
                  <a:lnTo>
                    <a:pt x="160" y="4096"/>
                  </a:lnTo>
                  <a:lnTo>
                    <a:pt x="160" y="4144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304"/>
                  </a:lnTo>
                  <a:lnTo>
                    <a:pt x="160" y="4352"/>
                  </a:lnTo>
                  <a:lnTo>
                    <a:pt x="160" y="4400"/>
                  </a:lnTo>
                  <a:lnTo>
                    <a:pt x="160" y="4448"/>
                  </a:lnTo>
                  <a:lnTo>
                    <a:pt x="160" y="4512"/>
                  </a:lnTo>
                  <a:lnTo>
                    <a:pt x="160" y="4560"/>
                  </a:lnTo>
                  <a:cubicBezTo>
                    <a:pt x="160" y="4566"/>
                    <a:pt x="160" y="4571"/>
                    <a:pt x="158" y="4576"/>
                  </a:cubicBezTo>
                  <a:lnTo>
                    <a:pt x="142" y="4624"/>
                  </a:lnTo>
                  <a:lnTo>
                    <a:pt x="144" y="4608"/>
                  </a:lnTo>
                  <a:lnTo>
                    <a:pt x="144" y="4656"/>
                  </a:lnTo>
                  <a:lnTo>
                    <a:pt x="144" y="4704"/>
                  </a:lnTo>
                  <a:lnTo>
                    <a:pt x="144" y="4768"/>
                  </a:lnTo>
                  <a:lnTo>
                    <a:pt x="144" y="481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76"/>
                  </a:lnTo>
                  <a:lnTo>
                    <a:pt x="144" y="5072"/>
                  </a:lnTo>
                  <a:lnTo>
                    <a:pt x="144" y="5184"/>
                  </a:lnTo>
                  <a:lnTo>
                    <a:pt x="144" y="5232"/>
                  </a:lnTo>
                  <a:lnTo>
                    <a:pt x="144" y="5328"/>
                  </a:lnTo>
                  <a:lnTo>
                    <a:pt x="144" y="5392"/>
                  </a:lnTo>
                  <a:lnTo>
                    <a:pt x="144" y="5488"/>
                  </a:lnTo>
                  <a:lnTo>
                    <a:pt x="144" y="5600"/>
                  </a:lnTo>
                  <a:lnTo>
                    <a:pt x="144" y="5648"/>
                  </a:lnTo>
                  <a:lnTo>
                    <a:pt x="144" y="5744"/>
                  </a:lnTo>
                  <a:lnTo>
                    <a:pt x="144" y="5792"/>
                  </a:lnTo>
                  <a:lnTo>
                    <a:pt x="144" y="5904"/>
                  </a:lnTo>
                  <a:lnTo>
                    <a:pt x="144" y="5952"/>
                  </a:lnTo>
                  <a:lnTo>
                    <a:pt x="144" y="6000"/>
                  </a:lnTo>
                  <a:lnTo>
                    <a:pt x="144" y="6112"/>
                  </a:lnTo>
                  <a:lnTo>
                    <a:pt x="144" y="6160"/>
                  </a:lnTo>
                  <a:lnTo>
                    <a:pt x="144" y="6272"/>
                  </a:lnTo>
                  <a:lnTo>
                    <a:pt x="144" y="6368"/>
                  </a:lnTo>
                  <a:lnTo>
                    <a:pt x="144" y="6416"/>
                  </a:lnTo>
                  <a:cubicBezTo>
                    <a:pt x="144" y="6419"/>
                    <a:pt x="144" y="6421"/>
                    <a:pt x="144" y="6423"/>
                  </a:cubicBezTo>
                  <a:lnTo>
                    <a:pt x="128" y="6535"/>
                  </a:lnTo>
                  <a:lnTo>
                    <a:pt x="128" y="6528"/>
                  </a:lnTo>
                  <a:lnTo>
                    <a:pt x="128" y="6624"/>
                  </a:lnTo>
                  <a:lnTo>
                    <a:pt x="128" y="6688"/>
                  </a:lnTo>
                  <a:lnTo>
                    <a:pt x="128" y="6784"/>
                  </a:lnTo>
                  <a:lnTo>
                    <a:pt x="128" y="6832"/>
                  </a:lnTo>
                  <a:lnTo>
                    <a:pt x="128" y="6944"/>
                  </a:lnTo>
                  <a:lnTo>
                    <a:pt x="128" y="6992"/>
                  </a:lnTo>
                  <a:lnTo>
                    <a:pt x="128" y="7040"/>
                  </a:lnTo>
                  <a:lnTo>
                    <a:pt x="128" y="7152"/>
                  </a:lnTo>
                  <a:lnTo>
                    <a:pt x="128" y="7200"/>
                  </a:lnTo>
                  <a:lnTo>
                    <a:pt x="128" y="7296"/>
                  </a:lnTo>
                  <a:lnTo>
                    <a:pt x="128" y="7408"/>
                  </a:lnTo>
                  <a:lnTo>
                    <a:pt x="128" y="7504"/>
                  </a:lnTo>
                  <a:lnTo>
                    <a:pt x="128" y="7616"/>
                  </a:lnTo>
                  <a:lnTo>
                    <a:pt x="128" y="7664"/>
                  </a:lnTo>
                  <a:lnTo>
                    <a:pt x="128" y="7712"/>
                  </a:lnTo>
                  <a:lnTo>
                    <a:pt x="128" y="7760"/>
                  </a:lnTo>
                  <a:lnTo>
                    <a:pt x="128" y="7824"/>
                  </a:lnTo>
                  <a:lnTo>
                    <a:pt x="128" y="7872"/>
                  </a:lnTo>
                  <a:lnTo>
                    <a:pt x="128" y="7920"/>
                  </a:lnTo>
                  <a:lnTo>
                    <a:pt x="128" y="7968"/>
                  </a:lnTo>
                  <a:lnTo>
                    <a:pt x="128" y="8032"/>
                  </a:lnTo>
                  <a:lnTo>
                    <a:pt x="128" y="8128"/>
                  </a:lnTo>
                  <a:lnTo>
                    <a:pt x="128" y="8176"/>
                  </a:lnTo>
                  <a:lnTo>
                    <a:pt x="128" y="8240"/>
                  </a:lnTo>
                  <a:lnTo>
                    <a:pt x="128" y="8288"/>
                  </a:lnTo>
                  <a:lnTo>
                    <a:pt x="128" y="8336"/>
                  </a:lnTo>
                  <a:lnTo>
                    <a:pt x="128" y="8384"/>
                  </a:lnTo>
                  <a:lnTo>
                    <a:pt x="128" y="8448"/>
                  </a:lnTo>
                  <a:cubicBezTo>
                    <a:pt x="128" y="8454"/>
                    <a:pt x="128" y="8459"/>
                    <a:pt x="126" y="8464"/>
                  </a:cubicBezTo>
                  <a:lnTo>
                    <a:pt x="110" y="8512"/>
                  </a:lnTo>
                  <a:lnTo>
                    <a:pt x="112" y="8496"/>
                  </a:lnTo>
                  <a:lnTo>
                    <a:pt x="112" y="8544"/>
                  </a:lnTo>
                  <a:lnTo>
                    <a:pt x="112" y="8592"/>
                  </a:lnTo>
                  <a:lnTo>
                    <a:pt x="112" y="8704"/>
                  </a:lnTo>
                  <a:lnTo>
                    <a:pt x="112" y="8752"/>
                  </a:lnTo>
                  <a:lnTo>
                    <a:pt x="112" y="8800"/>
                  </a:lnTo>
                  <a:lnTo>
                    <a:pt x="112" y="8848"/>
                  </a:lnTo>
                  <a:lnTo>
                    <a:pt x="112" y="8912"/>
                  </a:lnTo>
                  <a:lnTo>
                    <a:pt x="112" y="8960"/>
                  </a:lnTo>
                  <a:lnTo>
                    <a:pt x="112" y="9008"/>
                  </a:lnTo>
                  <a:lnTo>
                    <a:pt x="112" y="9056"/>
                  </a:lnTo>
                  <a:lnTo>
                    <a:pt x="112" y="9120"/>
                  </a:lnTo>
                  <a:lnTo>
                    <a:pt x="112" y="9168"/>
                  </a:lnTo>
                  <a:lnTo>
                    <a:pt x="112" y="9216"/>
                  </a:lnTo>
                  <a:lnTo>
                    <a:pt x="112" y="9264"/>
                  </a:lnTo>
                  <a:lnTo>
                    <a:pt x="112" y="9328"/>
                  </a:lnTo>
                  <a:lnTo>
                    <a:pt x="112" y="9376"/>
                  </a:lnTo>
                  <a:lnTo>
                    <a:pt x="112" y="9424"/>
                  </a:lnTo>
                  <a:lnTo>
                    <a:pt x="112" y="9472"/>
                  </a:lnTo>
                  <a:lnTo>
                    <a:pt x="112" y="9536"/>
                  </a:lnTo>
                  <a:lnTo>
                    <a:pt x="112" y="9632"/>
                  </a:lnTo>
                  <a:lnTo>
                    <a:pt x="112" y="9680"/>
                  </a:lnTo>
                  <a:lnTo>
                    <a:pt x="112" y="9792"/>
                  </a:lnTo>
                  <a:lnTo>
                    <a:pt x="112" y="9840"/>
                  </a:lnTo>
                  <a:lnTo>
                    <a:pt x="112" y="9888"/>
                  </a:lnTo>
                  <a:lnTo>
                    <a:pt x="112" y="9936"/>
                  </a:lnTo>
                  <a:lnTo>
                    <a:pt x="112" y="10000"/>
                  </a:lnTo>
                  <a:lnTo>
                    <a:pt x="112" y="10096"/>
                  </a:lnTo>
                  <a:lnTo>
                    <a:pt x="112" y="10144"/>
                  </a:lnTo>
                  <a:lnTo>
                    <a:pt x="112" y="10208"/>
                  </a:lnTo>
                  <a:cubicBezTo>
                    <a:pt x="112" y="10211"/>
                    <a:pt x="112" y="10214"/>
                    <a:pt x="112" y="10216"/>
                  </a:cubicBezTo>
                  <a:lnTo>
                    <a:pt x="96" y="10312"/>
                  </a:lnTo>
                  <a:lnTo>
                    <a:pt x="96" y="10304"/>
                  </a:lnTo>
                  <a:lnTo>
                    <a:pt x="96" y="10352"/>
                  </a:lnTo>
                  <a:lnTo>
                    <a:pt x="96" y="10416"/>
                  </a:lnTo>
                  <a:lnTo>
                    <a:pt x="96" y="10464"/>
                  </a:lnTo>
                  <a:lnTo>
                    <a:pt x="96" y="10512"/>
                  </a:lnTo>
                  <a:lnTo>
                    <a:pt x="96" y="10560"/>
                  </a:lnTo>
                  <a:lnTo>
                    <a:pt x="96" y="10624"/>
                  </a:lnTo>
                  <a:lnTo>
                    <a:pt x="96" y="10672"/>
                  </a:lnTo>
                  <a:lnTo>
                    <a:pt x="96" y="10720"/>
                  </a:lnTo>
                  <a:lnTo>
                    <a:pt x="96" y="10768"/>
                  </a:lnTo>
                  <a:lnTo>
                    <a:pt x="96" y="10816"/>
                  </a:lnTo>
                  <a:lnTo>
                    <a:pt x="96" y="10880"/>
                  </a:lnTo>
                  <a:lnTo>
                    <a:pt x="96" y="10976"/>
                  </a:lnTo>
                  <a:lnTo>
                    <a:pt x="96" y="11024"/>
                  </a:lnTo>
                  <a:lnTo>
                    <a:pt x="96" y="11136"/>
                  </a:lnTo>
                  <a:lnTo>
                    <a:pt x="96" y="11184"/>
                  </a:lnTo>
                  <a:lnTo>
                    <a:pt x="96" y="11232"/>
                  </a:lnTo>
                  <a:lnTo>
                    <a:pt x="96" y="11296"/>
                  </a:lnTo>
                  <a:lnTo>
                    <a:pt x="96" y="11344"/>
                  </a:lnTo>
                  <a:lnTo>
                    <a:pt x="96" y="11392"/>
                  </a:lnTo>
                  <a:lnTo>
                    <a:pt x="96" y="11440"/>
                  </a:lnTo>
                  <a:lnTo>
                    <a:pt x="96" y="11504"/>
                  </a:lnTo>
                  <a:cubicBezTo>
                    <a:pt x="96" y="11531"/>
                    <a:pt x="75" y="11552"/>
                    <a:pt x="48" y="11552"/>
                  </a:cubicBezTo>
                  <a:cubicBezTo>
                    <a:pt x="22" y="11552"/>
                    <a:pt x="0" y="11531"/>
                    <a:pt x="0" y="1150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0" name="Freeform 266"/>
            <p:cNvSpPr>
              <a:spLocks/>
            </p:cNvSpPr>
            <p:nvPr/>
          </p:nvSpPr>
          <p:spPr bwMode="auto">
            <a:xfrm>
              <a:off x="7618602" y="3664116"/>
              <a:ext cx="29772" cy="387277"/>
            </a:xfrm>
            <a:custGeom>
              <a:avLst/>
              <a:gdLst>
                <a:gd name="T0" fmla="*/ 0 w 512"/>
                <a:gd name="T1" fmla="*/ 3378 h 3986"/>
                <a:gd name="T2" fmla="*/ 64 w 512"/>
                <a:gd name="T3" fmla="*/ 2850 h 3986"/>
                <a:gd name="T4" fmla="*/ 64 w 512"/>
                <a:gd name="T5" fmla="*/ 2850 h 3986"/>
                <a:gd name="T6" fmla="*/ 80 w 512"/>
                <a:gd name="T7" fmla="*/ 2690 h 3986"/>
                <a:gd name="T8" fmla="*/ 80 w 512"/>
                <a:gd name="T9" fmla="*/ 2386 h 3986"/>
                <a:gd name="T10" fmla="*/ 144 w 512"/>
                <a:gd name="T11" fmla="*/ 2338 h 3986"/>
                <a:gd name="T12" fmla="*/ 48 w 512"/>
                <a:gd name="T13" fmla="*/ 1810 h 3986"/>
                <a:gd name="T14" fmla="*/ 64 w 512"/>
                <a:gd name="T15" fmla="*/ 1666 h 3986"/>
                <a:gd name="T16" fmla="*/ 64 w 512"/>
                <a:gd name="T17" fmla="*/ 1666 h 3986"/>
                <a:gd name="T18" fmla="*/ 176 w 512"/>
                <a:gd name="T19" fmla="*/ 1506 h 3986"/>
                <a:gd name="T20" fmla="*/ 144 w 512"/>
                <a:gd name="T21" fmla="*/ 1458 h 3986"/>
                <a:gd name="T22" fmla="*/ 112 w 512"/>
                <a:gd name="T23" fmla="*/ 1090 h 3986"/>
                <a:gd name="T24" fmla="*/ 176 w 512"/>
                <a:gd name="T25" fmla="*/ 834 h 3986"/>
                <a:gd name="T26" fmla="*/ 128 w 512"/>
                <a:gd name="T27" fmla="*/ 626 h 3986"/>
                <a:gd name="T28" fmla="*/ 240 w 512"/>
                <a:gd name="T29" fmla="*/ 578 h 3986"/>
                <a:gd name="T30" fmla="*/ 160 w 512"/>
                <a:gd name="T31" fmla="*/ 418 h 3986"/>
                <a:gd name="T32" fmla="*/ 304 w 512"/>
                <a:gd name="T33" fmla="*/ 210 h 3986"/>
                <a:gd name="T34" fmla="*/ 304 w 512"/>
                <a:gd name="T35" fmla="*/ 210 h 3986"/>
                <a:gd name="T36" fmla="*/ 272 w 512"/>
                <a:gd name="T37" fmla="*/ 162 h 3986"/>
                <a:gd name="T38" fmla="*/ 336 w 512"/>
                <a:gd name="T39" fmla="*/ 114 h 3986"/>
                <a:gd name="T40" fmla="*/ 352 w 512"/>
                <a:gd name="T41" fmla="*/ 50 h 3986"/>
                <a:gd name="T42" fmla="*/ 352 w 512"/>
                <a:gd name="T43" fmla="*/ 50 h 3986"/>
                <a:gd name="T44" fmla="*/ 368 w 512"/>
                <a:gd name="T45" fmla="*/ 114 h 3986"/>
                <a:gd name="T46" fmla="*/ 320 w 512"/>
                <a:gd name="T47" fmla="*/ 50 h 3986"/>
                <a:gd name="T48" fmla="*/ 320 w 512"/>
                <a:gd name="T49" fmla="*/ 50 h 3986"/>
                <a:gd name="T50" fmla="*/ 336 w 512"/>
                <a:gd name="T51" fmla="*/ 114 h 3986"/>
                <a:gd name="T52" fmla="*/ 400 w 512"/>
                <a:gd name="T53" fmla="*/ 66 h 3986"/>
                <a:gd name="T54" fmla="*/ 448 w 512"/>
                <a:gd name="T55" fmla="*/ 162 h 3986"/>
                <a:gd name="T56" fmla="*/ 368 w 512"/>
                <a:gd name="T57" fmla="*/ 210 h 3986"/>
                <a:gd name="T58" fmla="*/ 464 w 512"/>
                <a:gd name="T59" fmla="*/ 114 h 3986"/>
                <a:gd name="T60" fmla="*/ 480 w 512"/>
                <a:gd name="T61" fmla="*/ 50 h 3986"/>
                <a:gd name="T62" fmla="*/ 448 w 512"/>
                <a:gd name="T63" fmla="*/ 306 h 3986"/>
                <a:gd name="T64" fmla="*/ 448 w 512"/>
                <a:gd name="T65" fmla="*/ 2 h 3986"/>
                <a:gd name="T66" fmla="*/ 496 w 512"/>
                <a:gd name="T67" fmla="*/ 210 h 3986"/>
                <a:gd name="T68" fmla="*/ 384 w 512"/>
                <a:gd name="T69" fmla="*/ 50 h 3986"/>
                <a:gd name="T70" fmla="*/ 464 w 512"/>
                <a:gd name="T71" fmla="*/ 114 h 3986"/>
                <a:gd name="T72" fmla="*/ 448 w 512"/>
                <a:gd name="T73" fmla="*/ 210 h 3986"/>
                <a:gd name="T74" fmla="*/ 448 w 512"/>
                <a:gd name="T75" fmla="*/ 114 h 3986"/>
                <a:gd name="T76" fmla="*/ 336 w 512"/>
                <a:gd name="T77" fmla="*/ 50 h 3986"/>
                <a:gd name="T78" fmla="*/ 416 w 512"/>
                <a:gd name="T79" fmla="*/ 114 h 3986"/>
                <a:gd name="T80" fmla="*/ 336 w 512"/>
                <a:gd name="T81" fmla="*/ 162 h 3986"/>
                <a:gd name="T82" fmla="*/ 256 w 512"/>
                <a:gd name="T83" fmla="*/ 50 h 3986"/>
                <a:gd name="T84" fmla="*/ 288 w 512"/>
                <a:gd name="T85" fmla="*/ 162 h 3986"/>
                <a:gd name="T86" fmla="*/ 272 w 512"/>
                <a:gd name="T87" fmla="*/ 98 h 3986"/>
                <a:gd name="T88" fmla="*/ 208 w 512"/>
                <a:gd name="T89" fmla="*/ 258 h 3986"/>
                <a:gd name="T90" fmla="*/ 303 w 512"/>
                <a:gd name="T91" fmla="*/ 270 h 3986"/>
                <a:gd name="T92" fmla="*/ 160 w 512"/>
                <a:gd name="T93" fmla="*/ 578 h 3986"/>
                <a:gd name="T94" fmla="*/ 192 w 512"/>
                <a:gd name="T95" fmla="*/ 562 h 3986"/>
                <a:gd name="T96" fmla="*/ 224 w 512"/>
                <a:gd name="T97" fmla="*/ 834 h 3986"/>
                <a:gd name="T98" fmla="*/ 208 w 512"/>
                <a:gd name="T99" fmla="*/ 1090 h 3986"/>
                <a:gd name="T100" fmla="*/ 144 w 512"/>
                <a:gd name="T101" fmla="*/ 1554 h 3986"/>
                <a:gd name="T102" fmla="*/ 176 w 512"/>
                <a:gd name="T103" fmla="*/ 1602 h 3986"/>
                <a:gd name="T104" fmla="*/ 160 w 512"/>
                <a:gd name="T105" fmla="*/ 1714 h 3986"/>
                <a:gd name="T106" fmla="*/ 96 w 512"/>
                <a:gd name="T107" fmla="*/ 1858 h 3986"/>
                <a:gd name="T108" fmla="*/ 48 w 512"/>
                <a:gd name="T109" fmla="*/ 2338 h 3986"/>
                <a:gd name="T110" fmla="*/ 128 w 512"/>
                <a:gd name="T111" fmla="*/ 2498 h 3986"/>
                <a:gd name="T112" fmla="*/ 80 w 512"/>
                <a:gd name="T113" fmla="*/ 2690 h 3986"/>
                <a:gd name="T114" fmla="*/ 112 w 512"/>
                <a:gd name="T115" fmla="*/ 2962 h 3986"/>
                <a:gd name="T116" fmla="*/ 96 w 512"/>
                <a:gd name="T117" fmla="*/ 3266 h 3986"/>
                <a:gd name="T118" fmla="*/ 96 w 512"/>
                <a:gd name="T119" fmla="*/ 3890 h 39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2" h="3986">
                  <a:moveTo>
                    <a:pt x="0" y="3938"/>
                  </a:moveTo>
                  <a:lnTo>
                    <a:pt x="0" y="3890"/>
                  </a:lnTo>
                  <a:lnTo>
                    <a:pt x="0" y="3842"/>
                  </a:lnTo>
                  <a:lnTo>
                    <a:pt x="0" y="3778"/>
                  </a:lnTo>
                  <a:lnTo>
                    <a:pt x="0" y="3730"/>
                  </a:lnTo>
                  <a:lnTo>
                    <a:pt x="0" y="3682"/>
                  </a:lnTo>
                  <a:lnTo>
                    <a:pt x="0" y="3634"/>
                  </a:lnTo>
                  <a:lnTo>
                    <a:pt x="0" y="3570"/>
                  </a:lnTo>
                  <a:lnTo>
                    <a:pt x="0" y="3522"/>
                  </a:lnTo>
                  <a:lnTo>
                    <a:pt x="0" y="3474"/>
                  </a:lnTo>
                  <a:lnTo>
                    <a:pt x="0" y="3426"/>
                  </a:lnTo>
                  <a:lnTo>
                    <a:pt x="0" y="3378"/>
                  </a:lnTo>
                  <a:lnTo>
                    <a:pt x="0" y="3314"/>
                  </a:lnTo>
                  <a:lnTo>
                    <a:pt x="0" y="3266"/>
                  </a:lnTo>
                  <a:lnTo>
                    <a:pt x="0" y="3218"/>
                  </a:lnTo>
                  <a:lnTo>
                    <a:pt x="0" y="3170"/>
                  </a:lnTo>
                  <a:cubicBezTo>
                    <a:pt x="0" y="3167"/>
                    <a:pt x="1" y="3163"/>
                    <a:pt x="2" y="3159"/>
                  </a:cubicBezTo>
                  <a:lnTo>
                    <a:pt x="18" y="3095"/>
                  </a:lnTo>
                  <a:lnTo>
                    <a:pt x="16" y="3106"/>
                  </a:lnTo>
                  <a:lnTo>
                    <a:pt x="16" y="3058"/>
                  </a:lnTo>
                  <a:lnTo>
                    <a:pt x="16" y="3010"/>
                  </a:lnTo>
                  <a:lnTo>
                    <a:pt x="16" y="2962"/>
                  </a:lnTo>
                  <a:lnTo>
                    <a:pt x="16" y="2898"/>
                  </a:lnTo>
                  <a:cubicBezTo>
                    <a:pt x="16" y="2872"/>
                    <a:pt x="38" y="2850"/>
                    <a:pt x="64" y="2850"/>
                  </a:cubicBezTo>
                  <a:cubicBezTo>
                    <a:pt x="91" y="2850"/>
                    <a:pt x="112" y="2872"/>
                    <a:pt x="112" y="2898"/>
                  </a:cubicBezTo>
                  <a:lnTo>
                    <a:pt x="112" y="2962"/>
                  </a:lnTo>
                  <a:cubicBezTo>
                    <a:pt x="112" y="2989"/>
                    <a:pt x="91" y="3010"/>
                    <a:pt x="64" y="3010"/>
                  </a:cubicBezTo>
                  <a:cubicBezTo>
                    <a:pt x="38" y="3010"/>
                    <a:pt x="16" y="2989"/>
                    <a:pt x="16" y="2962"/>
                  </a:cubicBezTo>
                  <a:lnTo>
                    <a:pt x="16" y="2898"/>
                  </a:lnTo>
                  <a:lnTo>
                    <a:pt x="16" y="2850"/>
                  </a:lnTo>
                  <a:lnTo>
                    <a:pt x="16" y="2802"/>
                  </a:lnTo>
                  <a:lnTo>
                    <a:pt x="16" y="2754"/>
                  </a:lnTo>
                  <a:cubicBezTo>
                    <a:pt x="16" y="2728"/>
                    <a:pt x="38" y="2706"/>
                    <a:pt x="64" y="2706"/>
                  </a:cubicBezTo>
                  <a:cubicBezTo>
                    <a:pt x="91" y="2706"/>
                    <a:pt x="112" y="2728"/>
                    <a:pt x="112" y="2754"/>
                  </a:cubicBezTo>
                  <a:lnTo>
                    <a:pt x="112" y="2802"/>
                  </a:lnTo>
                  <a:cubicBezTo>
                    <a:pt x="112" y="2829"/>
                    <a:pt x="91" y="2850"/>
                    <a:pt x="64" y="2850"/>
                  </a:cubicBezTo>
                  <a:cubicBezTo>
                    <a:pt x="38" y="2850"/>
                    <a:pt x="16" y="2829"/>
                    <a:pt x="16" y="2802"/>
                  </a:cubicBezTo>
                  <a:lnTo>
                    <a:pt x="16" y="2754"/>
                  </a:lnTo>
                  <a:lnTo>
                    <a:pt x="16" y="2690"/>
                  </a:lnTo>
                  <a:lnTo>
                    <a:pt x="16" y="2642"/>
                  </a:lnTo>
                  <a:cubicBezTo>
                    <a:pt x="16" y="2616"/>
                    <a:pt x="38" y="2594"/>
                    <a:pt x="64" y="2594"/>
                  </a:cubicBezTo>
                  <a:lnTo>
                    <a:pt x="80" y="2594"/>
                  </a:lnTo>
                  <a:lnTo>
                    <a:pt x="32" y="2642"/>
                  </a:lnTo>
                  <a:lnTo>
                    <a:pt x="32" y="2594"/>
                  </a:lnTo>
                  <a:cubicBezTo>
                    <a:pt x="32" y="2568"/>
                    <a:pt x="54" y="2546"/>
                    <a:pt x="80" y="2546"/>
                  </a:cubicBezTo>
                  <a:cubicBezTo>
                    <a:pt x="107" y="2546"/>
                    <a:pt x="128" y="2568"/>
                    <a:pt x="128" y="2594"/>
                  </a:cubicBezTo>
                  <a:lnTo>
                    <a:pt x="128" y="2642"/>
                  </a:lnTo>
                  <a:cubicBezTo>
                    <a:pt x="128" y="2669"/>
                    <a:pt x="107" y="2690"/>
                    <a:pt x="80" y="2690"/>
                  </a:cubicBezTo>
                  <a:cubicBezTo>
                    <a:pt x="54" y="2690"/>
                    <a:pt x="32" y="2669"/>
                    <a:pt x="32" y="2642"/>
                  </a:cubicBezTo>
                  <a:lnTo>
                    <a:pt x="32" y="2594"/>
                  </a:lnTo>
                  <a:cubicBezTo>
                    <a:pt x="32" y="2568"/>
                    <a:pt x="54" y="2546"/>
                    <a:pt x="80" y="2546"/>
                  </a:cubicBezTo>
                  <a:cubicBezTo>
                    <a:pt x="107" y="2546"/>
                    <a:pt x="128" y="2568"/>
                    <a:pt x="128" y="2594"/>
                  </a:cubicBezTo>
                  <a:lnTo>
                    <a:pt x="128" y="2642"/>
                  </a:lnTo>
                  <a:cubicBezTo>
                    <a:pt x="128" y="2669"/>
                    <a:pt x="107" y="2690"/>
                    <a:pt x="80" y="2690"/>
                  </a:cubicBezTo>
                  <a:cubicBezTo>
                    <a:pt x="54" y="2690"/>
                    <a:pt x="32" y="2669"/>
                    <a:pt x="32" y="2642"/>
                  </a:cubicBezTo>
                  <a:lnTo>
                    <a:pt x="32" y="2594"/>
                  </a:lnTo>
                  <a:lnTo>
                    <a:pt x="32" y="2546"/>
                  </a:lnTo>
                  <a:lnTo>
                    <a:pt x="32" y="2498"/>
                  </a:lnTo>
                  <a:lnTo>
                    <a:pt x="32" y="2434"/>
                  </a:lnTo>
                  <a:cubicBezTo>
                    <a:pt x="32" y="2408"/>
                    <a:pt x="54" y="2386"/>
                    <a:pt x="80" y="2386"/>
                  </a:cubicBezTo>
                  <a:cubicBezTo>
                    <a:pt x="107" y="2386"/>
                    <a:pt x="128" y="2408"/>
                    <a:pt x="128" y="2434"/>
                  </a:cubicBezTo>
                  <a:lnTo>
                    <a:pt x="128" y="2498"/>
                  </a:lnTo>
                  <a:cubicBezTo>
                    <a:pt x="128" y="2525"/>
                    <a:pt x="107" y="2546"/>
                    <a:pt x="80" y="2546"/>
                  </a:cubicBezTo>
                  <a:cubicBezTo>
                    <a:pt x="54" y="2546"/>
                    <a:pt x="32" y="2525"/>
                    <a:pt x="32" y="2498"/>
                  </a:cubicBezTo>
                  <a:lnTo>
                    <a:pt x="32" y="2434"/>
                  </a:lnTo>
                  <a:lnTo>
                    <a:pt x="32" y="2386"/>
                  </a:lnTo>
                  <a:lnTo>
                    <a:pt x="32" y="2338"/>
                  </a:lnTo>
                  <a:lnTo>
                    <a:pt x="32" y="2290"/>
                  </a:lnTo>
                  <a:cubicBezTo>
                    <a:pt x="32" y="2264"/>
                    <a:pt x="54" y="2242"/>
                    <a:pt x="80" y="2242"/>
                  </a:cubicBezTo>
                  <a:lnTo>
                    <a:pt x="96" y="2242"/>
                  </a:lnTo>
                  <a:cubicBezTo>
                    <a:pt x="123" y="2242"/>
                    <a:pt x="144" y="2264"/>
                    <a:pt x="144" y="2290"/>
                  </a:cubicBezTo>
                  <a:lnTo>
                    <a:pt x="144" y="2338"/>
                  </a:lnTo>
                  <a:cubicBezTo>
                    <a:pt x="144" y="2365"/>
                    <a:pt x="123" y="2386"/>
                    <a:pt x="96" y="2386"/>
                  </a:cubicBezTo>
                  <a:cubicBezTo>
                    <a:pt x="70" y="2386"/>
                    <a:pt x="48" y="2365"/>
                    <a:pt x="48" y="2338"/>
                  </a:cubicBezTo>
                  <a:lnTo>
                    <a:pt x="48" y="2290"/>
                  </a:lnTo>
                  <a:lnTo>
                    <a:pt x="48" y="2226"/>
                  </a:lnTo>
                  <a:lnTo>
                    <a:pt x="48" y="2178"/>
                  </a:lnTo>
                  <a:lnTo>
                    <a:pt x="48" y="2130"/>
                  </a:lnTo>
                  <a:lnTo>
                    <a:pt x="48" y="2082"/>
                  </a:lnTo>
                  <a:lnTo>
                    <a:pt x="48" y="2018"/>
                  </a:lnTo>
                  <a:lnTo>
                    <a:pt x="48" y="1970"/>
                  </a:lnTo>
                  <a:lnTo>
                    <a:pt x="48" y="1922"/>
                  </a:lnTo>
                  <a:lnTo>
                    <a:pt x="48" y="1874"/>
                  </a:lnTo>
                  <a:lnTo>
                    <a:pt x="48" y="1810"/>
                  </a:lnTo>
                  <a:cubicBezTo>
                    <a:pt x="48" y="1784"/>
                    <a:pt x="70" y="1762"/>
                    <a:pt x="96" y="1762"/>
                  </a:cubicBezTo>
                  <a:lnTo>
                    <a:pt x="112" y="1762"/>
                  </a:lnTo>
                  <a:lnTo>
                    <a:pt x="64" y="1810"/>
                  </a:lnTo>
                  <a:lnTo>
                    <a:pt x="64" y="1762"/>
                  </a:lnTo>
                  <a:lnTo>
                    <a:pt x="64" y="1714"/>
                  </a:lnTo>
                  <a:lnTo>
                    <a:pt x="64" y="1666"/>
                  </a:lnTo>
                  <a:cubicBezTo>
                    <a:pt x="64" y="1640"/>
                    <a:pt x="86" y="1618"/>
                    <a:pt x="112" y="1618"/>
                  </a:cubicBezTo>
                  <a:cubicBezTo>
                    <a:pt x="139" y="1618"/>
                    <a:pt x="160" y="1640"/>
                    <a:pt x="160" y="1666"/>
                  </a:cubicBezTo>
                  <a:lnTo>
                    <a:pt x="160" y="1714"/>
                  </a:lnTo>
                  <a:cubicBezTo>
                    <a:pt x="160" y="1741"/>
                    <a:pt x="139" y="1762"/>
                    <a:pt x="112" y="1762"/>
                  </a:cubicBezTo>
                  <a:cubicBezTo>
                    <a:pt x="86" y="1762"/>
                    <a:pt x="64" y="1741"/>
                    <a:pt x="64" y="1714"/>
                  </a:cubicBezTo>
                  <a:lnTo>
                    <a:pt x="64" y="1666"/>
                  </a:lnTo>
                  <a:cubicBezTo>
                    <a:pt x="64" y="1640"/>
                    <a:pt x="86" y="1618"/>
                    <a:pt x="112" y="1618"/>
                  </a:cubicBezTo>
                  <a:cubicBezTo>
                    <a:pt x="139" y="1618"/>
                    <a:pt x="160" y="1640"/>
                    <a:pt x="160" y="1666"/>
                  </a:cubicBezTo>
                  <a:lnTo>
                    <a:pt x="160" y="1714"/>
                  </a:lnTo>
                  <a:cubicBezTo>
                    <a:pt x="160" y="1741"/>
                    <a:pt x="139" y="1762"/>
                    <a:pt x="112" y="1762"/>
                  </a:cubicBezTo>
                  <a:cubicBezTo>
                    <a:pt x="86" y="1762"/>
                    <a:pt x="64" y="1741"/>
                    <a:pt x="64" y="1714"/>
                  </a:cubicBezTo>
                  <a:lnTo>
                    <a:pt x="64" y="1666"/>
                  </a:lnTo>
                  <a:cubicBezTo>
                    <a:pt x="64" y="1640"/>
                    <a:pt x="86" y="1618"/>
                    <a:pt x="112" y="1618"/>
                  </a:cubicBezTo>
                  <a:cubicBezTo>
                    <a:pt x="139" y="1618"/>
                    <a:pt x="160" y="1640"/>
                    <a:pt x="160" y="1666"/>
                  </a:cubicBezTo>
                  <a:lnTo>
                    <a:pt x="160" y="1714"/>
                  </a:lnTo>
                  <a:cubicBezTo>
                    <a:pt x="160" y="1741"/>
                    <a:pt x="139" y="1762"/>
                    <a:pt x="112" y="1762"/>
                  </a:cubicBezTo>
                  <a:cubicBezTo>
                    <a:pt x="86" y="1762"/>
                    <a:pt x="64" y="1741"/>
                    <a:pt x="64" y="1714"/>
                  </a:cubicBezTo>
                  <a:lnTo>
                    <a:pt x="64" y="1666"/>
                  </a:lnTo>
                  <a:cubicBezTo>
                    <a:pt x="64" y="1640"/>
                    <a:pt x="86" y="1618"/>
                    <a:pt x="112" y="1618"/>
                  </a:cubicBezTo>
                  <a:cubicBezTo>
                    <a:pt x="139" y="1618"/>
                    <a:pt x="160" y="1640"/>
                    <a:pt x="160" y="1666"/>
                  </a:cubicBezTo>
                  <a:lnTo>
                    <a:pt x="160" y="1714"/>
                  </a:lnTo>
                  <a:lnTo>
                    <a:pt x="112" y="1666"/>
                  </a:lnTo>
                  <a:lnTo>
                    <a:pt x="128" y="1666"/>
                  </a:lnTo>
                  <a:lnTo>
                    <a:pt x="80" y="1714"/>
                  </a:lnTo>
                  <a:lnTo>
                    <a:pt x="80" y="1666"/>
                  </a:lnTo>
                  <a:lnTo>
                    <a:pt x="80" y="1602"/>
                  </a:lnTo>
                  <a:lnTo>
                    <a:pt x="80" y="1554"/>
                  </a:lnTo>
                  <a:lnTo>
                    <a:pt x="80" y="1506"/>
                  </a:lnTo>
                  <a:cubicBezTo>
                    <a:pt x="80" y="1480"/>
                    <a:pt x="102" y="1458"/>
                    <a:pt x="128" y="1458"/>
                  </a:cubicBezTo>
                  <a:cubicBezTo>
                    <a:pt x="155" y="1458"/>
                    <a:pt x="176" y="1480"/>
                    <a:pt x="176" y="1506"/>
                  </a:cubicBezTo>
                  <a:lnTo>
                    <a:pt x="176" y="1554"/>
                  </a:lnTo>
                  <a:cubicBezTo>
                    <a:pt x="176" y="1581"/>
                    <a:pt x="155" y="1602"/>
                    <a:pt x="128" y="1602"/>
                  </a:cubicBezTo>
                  <a:cubicBezTo>
                    <a:pt x="102" y="1602"/>
                    <a:pt x="80" y="1581"/>
                    <a:pt x="80" y="1554"/>
                  </a:cubicBezTo>
                  <a:lnTo>
                    <a:pt x="80" y="1506"/>
                  </a:lnTo>
                  <a:cubicBezTo>
                    <a:pt x="80" y="1480"/>
                    <a:pt x="102" y="1458"/>
                    <a:pt x="128" y="1458"/>
                  </a:cubicBezTo>
                  <a:cubicBezTo>
                    <a:pt x="155" y="1458"/>
                    <a:pt x="176" y="1480"/>
                    <a:pt x="176" y="1506"/>
                  </a:cubicBezTo>
                  <a:lnTo>
                    <a:pt x="176" y="1554"/>
                  </a:lnTo>
                  <a:cubicBezTo>
                    <a:pt x="176" y="1581"/>
                    <a:pt x="155" y="1602"/>
                    <a:pt x="128" y="1602"/>
                  </a:cubicBezTo>
                  <a:cubicBezTo>
                    <a:pt x="102" y="1602"/>
                    <a:pt x="80" y="1581"/>
                    <a:pt x="80" y="1554"/>
                  </a:cubicBezTo>
                  <a:lnTo>
                    <a:pt x="80" y="1506"/>
                  </a:lnTo>
                  <a:cubicBezTo>
                    <a:pt x="80" y="1480"/>
                    <a:pt x="102" y="1458"/>
                    <a:pt x="128" y="1458"/>
                  </a:cubicBezTo>
                  <a:lnTo>
                    <a:pt x="144" y="1458"/>
                  </a:lnTo>
                  <a:lnTo>
                    <a:pt x="96" y="1506"/>
                  </a:lnTo>
                  <a:lnTo>
                    <a:pt x="96" y="1458"/>
                  </a:lnTo>
                  <a:lnTo>
                    <a:pt x="96" y="1410"/>
                  </a:lnTo>
                  <a:lnTo>
                    <a:pt x="96" y="1346"/>
                  </a:lnTo>
                  <a:lnTo>
                    <a:pt x="96" y="1298"/>
                  </a:lnTo>
                  <a:lnTo>
                    <a:pt x="96" y="1250"/>
                  </a:lnTo>
                  <a:cubicBezTo>
                    <a:pt x="96" y="1224"/>
                    <a:pt x="118" y="1202"/>
                    <a:pt x="144" y="1202"/>
                  </a:cubicBezTo>
                  <a:lnTo>
                    <a:pt x="160" y="1202"/>
                  </a:lnTo>
                  <a:lnTo>
                    <a:pt x="112" y="1250"/>
                  </a:lnTo>
                  <a:lnTo>
                    <a:pt x="112" y="1202"/>
                  </a:lnTo>
                  <a:lnTo>
                    <a:pt x="112" y="1138"/>
                  </a:lnTo>
                  <a:lnTo>
                    <a:pt x="112" y="1090"/>
                  </a:lnTo>
                  <a:lnTo>
                    <a:pt x="112" y="1042"/>
                  </a:lnTo>
                  <a:cubicBezTo>
                    <a:pt x="112" y="1016"/>
                    <a:pt x="134" y="994"/>
                    <a:pt x="160" y="994"/>
                  </a:cubicBezTo>
                  <a:cubicBezTo>
                    <a:pt x="187" y="994"/>
                    <a:pt x="208" y="1016"/>
                    <a:pt x="208" y="1042"/>
                  </a:cubicBezTo>
                  <a:lnTo>
                    <a:pt x="208" y="1090"/>
                  </a:lnTo>
                  <a:cubicBezTo>
                    <a:pt x="208" y="1117"/>
                    <a:pt x="187" y="1138"/>
                    <a:pt x="160" y="1138"/>
                  </a:cubicBezTo>
                  <a:cubicBezTo>
                    <a:pt x="134" y="1138"/>
                    <a:pt x="112" y="1117"/>
                    <a:pt x="112" y="1090"/>
                  </a:cubicBezTo>
                  <a:lnTo>
                    <a:pt x="112" y="1042"/>
                  </a:lnTo>
                  <a:lnTo>
                    <a:pt x="112" y="994"/>
                  </a:lnTo>
                  <a:lnTo>
                    <a:pt x="112" y="930"/>
                  </a:lnTo>
                  <a:lnTo>
                    <a:pt x="112" y="882"/>
                  </a:lnTo>
                  <a:cubicBezTo>
                    <a:pt x="112" y="856"/>
                    <a:pt x="134" y="834"/>
                    <a:pt x="160" y="834"/>
                  </a:cubicBezTo>
                  <a:lnTo>
                    <a:pt x="176" y="834"/>
                  </a:lnTo>
                  <a:lnTo>
                    <a:pt x="128" y="882"/>
                  </a:lnTo>
                  <a:lnTo>
                    <a:pt x="128" y="834"/>
                  </a:lnTo>
                  <a:lnTo>
                    <a:pt x="128" y="786"/>
                  </a:lnTo>
                  <a:lnTo>
                    <a:pt x="128" y="722"/>
                  </a:lnTo>
                  <a:lnTo>
                    <a:pt x="128" y="674"/>
                  </a:lnTo>
                  <a:cubicBezTo>
                    <a:pt x="128" y="648"/>
                    <a:pt x="150" y="626"/>
                    <a:pt x="176" y="626"/>
                  </a:cubicBezTo>
                  <a:cubicBezTo>
                    <a:pt x="203" y="626"/>
                    <a:pt x="224" y="648"/>
                    <a:pt x="224" y="674"/>
                  </a:cubicBezTo>
                  <a:lnTo>
                    <a:pt x="224" y="722"/>
                  </a:lnTo>
                  <a:cubicBezTo>
                    <a:pt x="224" y="749"/>
                    <a:pt x="203" y="770"/>
                    <a:pt x="176" y="770"/>
                  </a:cubicBezTo>
                  <a:cubicBezTo>
                    <a:pt x="150" y="770"/>
                    <a:pt x="128" y="749"/>
                    <a:pt x="128" y="722"/>
                  </a:cubicBezTo>
                  <a:lnTo>
                    <a:pt x="128" y="674"/>
                  </a:lnTo>
                  <a:lnTo>
                    <a:pt x="128" y="626"/>
                  </a:lnTo>
                  <a:lnTo>
                    <a:pt x="128" y="578"/>
                  </a:lnTo>
                  <a:lnTo>
                    <a:pt x="128" y="514"/>
                  </a:lnTo>
                  <a:cubicBezTo>
                    <a:pt x="128" y="488"/>
                    <a:pt x="150" y="466"/>
                    <a:pt x="176" y="466"/>
                  </a:cubicBezTo>
                  <a:lnTo>
                    <a:pt x="192" y="466"/>
                  </a:lnTo>
                  <a:cubicBezTo>
                    <a:pt x="219" y="466"/>
                    <a:pt x="240" y="488"/>
                    <a:pt x="240" y="514"/>
                  </a:cubicBezTo>
                  <a:lnTo>
                    <a:pt x="240" y="578"/>
                  </a:lnTo>
                  <a:cubicBezTo>
                    <a:pt x="240" y="605"/>
                    <a:pt x="219" y="626"/>
                    <a:pt x="192" y="626"/>
                  </a:cubicBezTo>
                  <a:cubicBezTo>
                    <a:pt x="166" y="626"/>
                    <a:pt x="144" y="605"/>
                    <a:pt x="144" y="578"/>
                  </a:cubicBezTo>
                  <a:lnTo>
                    <a:pt x="144" y="514"/>
                  </a:lnTo>
                  <a:cubicBezTo>
                    <a:pt x="144" y="488"/>
                    <a:pt x="166" y="466"/>
                    <a:pt x="192" y="466"/>
                  </a:cubicBezTo>
                  <a:cubicBezTo>
                    <a:pt x="219" y="466"/>
                    <a:pt x="240" y="488"/>
                    <a:pt x="240" y="514"/>
                  </a:cubicBezTo>
                  <a:lnTo>
                    <a:pt x="240" y="578"/>
                  </a:lnTo>
                  <a:lnTo>
                    <a:pt x="192" y="530"/>
                  </a:lnTo>
                  <a:lnTo>
                    <a:pt x="208" y="530"/>
                  </a:lnTo>
                  <a:lnTo>
                    <a:pt x="160" y="578"/>
                  </a:lnTo>
                  <a:lnTo>
                    <a:pt x="160" y="514"/>
                  </a:lnTo>
                  <a:cubicBezTo>
                    <a:pt x="160" y="488"/>
                    <a:pt x="182" y="466"/>
                    <a:pt x="208" y="466"/>
                  </a:cubicBezTo>
                  <a:cubicBezTo>
                    <a:pt x="235" y="466"/>
                    <a:pt x="256" y="488"/>
                    <a:pt x="256" y="514"/>
                  </a:cubicBezTo>
                  <a:lnTo>
                    <a:pt x="256" y="578"/>
                  </a:lnTo>
                  <a:cubicBezTo>
                    <a:pt x="256" y="605"/>
                    <a:pt x="235" y="626"/>
                    <a:pt x="208" y="626"/>
                  </a:cubicBezTo>
                  <a:cubicBezTo>
                    <a:pt x="182" y="626"/>
                    <a:pt x="160" y="605"/>
                    <a:pt x="160" y="578"/>
                  </a:cubicBezTo>
                  <a:lnTo>
                    <a:pt x="160" y="514"/>
                  </a:lnTo>
                  <a:lnTo>
                    <a:pt x="160" y="466"/>
                  </a:lnTo>
                  <a:lnTo>
                    <a:pt x="160" y="418"/>
                  </a:lnTo>
                  <a:cubicBezTo>
                    <a:pt x="160" y="392"/>
                    <a:pt x="182" y="370"/>
                    <a:pt x="208" y="370"/>
                  </a:cubicBezTo>
                  <a:lnTo>
                    <a:pt x="224" y="370"/>
                  </a:lnTo>
                  <a:lnTo>
                    <a:pt x="240" y="370"/>
                  </a:lnTo>
                  <a:lnTo>
                    <a:pt x="192" y="418"/>
                  </a:lnTo>
                  <a:lnTo>
                    <a:pt x="192" y="370"/>
                  </a:lnTo>
                  <a:lnTo>
                    <a:pt x="192" y="322"/>
                  </a:lnTo>
                  <a:cubicBezTo>
                    <a:pt x="192" y="319"/>
                    <a:pt x="193" y="315"/>
                    <a:pt x="194" y="311"/>
                  </a:cubicBezTo>
                  <a:lnTo>
                    <a:pt x="210" y="247"/>
                  </a:lnTo>
                  <a:lnTo>
                    <a:pt x="208" y="258"/>
                  </a:lnTo>
                  <a:lnTo>
                    <a:pt x="208" y="210"/>
                  </a:lnTo>
                  <a:cubicBezTo>
                    <a:pt x="208" y="184"/>
                    <a:pt x="230" y="162"/>
                    <a:pt x="256" y="162"/>
                  </a:cubicBezTo>
                  <a:cubicBezTo>
                    <a:pt x="283" y="162"/>
                    <a:pt x="304" y="184"/>
                    <a:pt x="304" y="210"/>
                  </a:cubicBezTo>
                  <a:lnTo>
                    <a:pt x="304" y="258"/>
                  </a:lnTo>
                  <a:cubicBezTo>
                    <a:pt x="304" y="285"/>
                    <a:pt x="283" y="306"/>
                    <a:pt x="256" y="306"/>
                  </a:cubicBezTo>
                  <a:cubicBezTo>
                    <a:pt x="230" y="306"/>
                    <a:pt x="208" y="285"/>
                    <a:pt x="208" y="258"/>
                  </a:cubicBezTo>
                  <a:lnTo>
                    <a:pt x="208" y="210"/>
                  </a:lnTo>
                  <a:cubicBezTo>
                    <a:pt x="208" y="184"/>
                    <a:pt x="230" y="162"/>
                    <a:pt x="256" y="162"/>
                  </a:cubicBezTo>
                  <a:cubicBezTo>
                    <a:pt x="283" y="162"/>
                    <a:pt x="304" y="184"/>
                    <a:pt x="304" y="210"/>
                  </a:cubicBezTo>
                  <a:lnTo>
                    <a:pt x="304" y="258"/>
                  </a:lnTo>
                  <a:cubicBezTo>
                    <a:pt x="304" y="285"/>
                    <a:pt x="283" y="306"/>
                    <a:pt x="256" y="306"/>
                  </a:cubicBezTo>
                  <a:cubicBezTo>
                    <a:pt x="230" y="306"/>
                    <a:pt x="208" y="285"/>
                    <a:pt x="208" y="258"/>
                  </a:cubicBezTo>
                  <a:lnTo>
                    <a:pt x="208" y="210"/>
                  </a:lnTo>
                  <a:cubicBezTo>
                    <a:pt x="208" y="184"/>
                    <a:pt x="230" y="162"/>
                    <a:pt x="256" y="162"/>
                  </a:cubicBezTo>
                  <a:cubicBezTo>
                    <a:pt x="283" y="162"/>
                    <a:pt x="304" y="184"/>
                    <a:pt x="304" y="210"/>
                  </a:cubicBezTo>
                  <a:lnTo>
                    <a:pt x="304" y="258"/>
                  </a:lnTo>
                  <a:lnTo>
                    <a:pt x="256" y="210"/>
                  </a:lnTo>
                  <a:lnTo>
                    <a:pt x="272" y="210"/>
                  </a:lnTo>
                  <a:lnTo>
                    <a:pt x="224" y="258"/>
                  </a:lnTo>
                  <a:lnTo>
                    <a:pt x="224" y="210"/>
                  </a:lnTo>
                  <a:lnTo>
                    <a:pt x="224" y="162"/>
                  </a:lnTo>
                  <a:lnTo>
                    <a:pt x="224" y="114"/>
                  </a:lnTo>
                  <a:lnTo>
                    <a:pt x="224" y="50"/>
                  </a:lnTo>
                  <a:cubicBezTo>
                    <a:pt x="224" y="24"/>
                    <a:pt x="246" y="2"/>
                    <a:pt x="272" y="2"/>
                  </a:cubicBezTo>
                  <a:cubicBezTo>
                    <a:pt x="299" y="2"/>
                    <a:pt x="320" y="24"/>
                    <a:pt x="320" y="50"/>
                  </a:cubicBezTo>
                  <a:lnTo>
                    <a:pt x="320" y="114"/>
                  </a:lnTo>
                  <a:cubicBezTo>
                    <a:pt x="320" y="141"/>
                    <a:pt x="299" y="162"/>
                    <a:pt x="272" y="162"/>
                  </a:cubicBezTo>
                  <a:cubicBezTo>
                    <a:pt x="246" y="162"/>
                    <a:pt x="224" y="141"/>
                    <a:pt x="224" y="114"/>
                  </a:cubicBezTo>
                  <a:lnTo>
                    <a:pt x="224" y="50"/>
                  </a:lnTo>
                  <a:cubicBezTo>
                    <a:pt x="224" y="24"/>
                    <a:pt x="246" y="2"/>
                    <a:pt x="272" y="2"/>
                  </a:cubicBezTo>
                  <a:lnTo>
                    <a:pt x="288" y="2"/>
                  </a:lnTo>
                  <a:cubicBezTo>
                    <a:pt x="315" y="2"/>
                    <a:pt x="336" y="24"/>
                    <a:pt x="336" y="50"/>
                  </a:cubicBezTo>
                  <a:lnTo>
                    <a:pt x="336" y="114"/>
                  </a:lnTo>
                  <a:cubicBezTo>
                    <a:pt x="336" y="141"/>
                    <a:pt x="315" y="162"/>
                    <a:pt x="288" y="162"/>
                  </a:cubicBezTo>
                  <a:cubicBezTo>
                    <a:pt x="262" y="162"/>
                    <a:pt x="240" y="141"/>
                    <a:pt x="240" y="114"/>
                  </a:cubicBezTo>
                  <a:lnTo>
                    <a:pt x="240" y="50"/>
                  </a:lnTo>
                  <a:cubicBezTo>
                    <a:pt x="240" y="24"/>
                    <a:pt x="262" y="2"/>
                    <a:pt x="288" y="2"/>
                  </a:cubicBezTo>
                  <a:cubicBezTo>
                    <a:pt x="315" y="2"/>
                    <a:pt x="336" y="24"/>
                    <a:pt x="336" y="50"/>
                  </a:cubicBezTo>
                  <a:lnTo>
                    <a:pt x="336" y="114"/>
                  </a:lnTo>
                  <a:cubicBezTo>
                    <a:pt x="336" y="141"/>
                    <a:pt x="315" y="162"/>
                    <a:pt x="288" y="162"/>
                  </a:cubicBezTo>
                  <a:cubicBezTo>
                    <a:pt x="262" y="162"/>
                    <a:pt x="240" y="141"/>
                    <a:pt x="240" y="114"/>
                  </a:cubicBezTo>
                  <a:lnTo>
                    <a:pt x="240" y="50"/>
                  </a:lnTo>
                  <a:cubicBezTo>
                    <a:pt x="240" y="24"/>
                    <a:pt x="262" y="2"/>
                    <a:pt x="288" y="2"/>
                  </a:cubicBezTo>
                  <a:cubicBezTo>
                    <a:pt x="315" y="2"/>
                    <a:pt x="336" y="24"/>
                    <a:pt x="336" y="50"/>
                  </a:cubicBezTo>
                  <a:lnTo>
                    <a:pt x="336" y="114"/>
                  </a:lnTo>
                  <a:lnTo>
                    <a:pt x="288" y="66"/>
                  </a:lnTo>
                  <a:lnTo>
                    <a:pt x="304" y="66"/>
                  </a:lnTo>
                  <a:lnTo>
                    <a:pt x="256" y="114"/>
                  </a:lnTo>
                  <a:lnTo>
                    <a:pt x="256" y="50"/>
                  </a:lnTo>
                  <a:cubicBezTo>
                    <a:pt x="256" y="24"/>
                    <a:pt x="278" y="2"/>
                    <a:pt x="304" y="2"/>
                  </a:cubicBezTo>
                  <a:cubicBezTo>
                    <a:pt x="331" y="2"/>
                    <a:pt x="352" y="24"/>
                    <a:pt x="352" y="50"/>
                  </a:cubicBezTo>
                  <a:lnTo>
                    <a:pt x="352" y="114"/>
                  </a:lnTo>
                  <a:cubicBezTo>
                    <a:pt x="352" y="141"/>
                    <a:pt x="331" y="162"/>
                    <a:pt x="304" y="162"/>
                  </a:cubicBezTo>
                  <a:cubicBezTo>
                    <a:pt x="278" y="162"/>
                    <a:pt x="256" y="141"/>
                    <a:pt x="256" y="114"/>
                  </a:cubicBezTo>
                  <a:lnTo>
                    <a:pt x="256" y="50"/>
                  </a:lnTo>
                  <a:cubicBezTo>
                    <a:pt x="256" y="24"/>
                    <a:pt x="278" y="2"/>
                    <a:pt x="304" y="2"/>
                  </a:cubicBezTo>
                  <a:cubicBezTo>
                    <a:pt x="331" y="2"/>
                    <a:pt x="352" y="24"/>
                    <a:pt x="352" y="50"/>
                  </a:cubicBezTo>
                  <a:lnTo>
                    <a:pt x="352" y="114"/>
                  </a:lnTo>
                  <a:cubicBezTo>
                    <a:pt x="352" y="141"/>
                    <a:pt x="331" y="162"/>
                    <a:pt x="304" y="162"/>
                  </a:cubicBezTo>
                  <a:cubicBezTo>
                    <a:pt x="278" y="162"/>
                    <a:pt x="256" y="141"/>
                    <a:pt x="256" y="114"/>
                  </a:cubicBezTo>
                  <a:lnTo>
                    <a:pt x="256" y="50"/>
                  </a:lnTo>
                  <a:cubicBezTo>
                    <a:pt x="256" y="24"/>
                    <a:pt x="278" y="2"/>
                    <a:pt x="304" y="2"/>
                  </a:cubicBezTo>
                  <a:cubicBezTo>
                    <a:pt x="331" y="2"/>
                    <a:pt x="352" y="24"/>
                    <a:pt x="352" y="50"/>
                  </a:cubicBezTo>
                  <a:lnTo>
                    <a:pt x="352" y="114"/>
                  </a:lnTo>
                  <a:lnTo>
                    <a:pt x="258" y="103"/>
                  </a:lnTo>
                  <a:lnTo>
                    <a:pt x="274" y="39"/>
                  </a:lnTo>
                  <a:cubicBezTo>
                    <a:pt x="280" y="15"/>
                    <a:pt x="302" y="0"/>
                    <a:pt x="326" y="3"/>
                  </a:cubicBezTo>
                  <a:cubicBezTo>
                    <a:pt x="350" y="6"/>
                    <a:pt x="368" y="26"/>
                    <a:pt x="368" y="50"/>
                  </a:cubicBezTo>
                  <a:lnTo>
                    <a:pt x="368" y="114"/>
                  </a:lnTo>
                  <a:cubicBezTo>
                    <a:pt x="368" y="141"/>
                    <a:pt x="347" y="162"/>
                    <a:pt x="320" y="162"/>
                  </a:cubicBezTo>
                  <a:cubicBezTo>
                    <a:pt x="294" y="162"/>
                    <a:pt x="272" y="141"/>
                    <a:pt x="272" y="114"/>
                  </a:cubicBezTo>
                  <a:lnTo>
                    <a:pt x="272" y="50"/>
                  </a:lnTo>
                  <a:cubicBezTo>
                    <a:pt x="272" y="24"/>
                    <a:pt x="294" y="2"/>
                    <a:pt x="320" y="2"/>
                  </a:cubicBezTo>
                  <a:cubicBezTo>
                    <a:pt x="347" y="2"/>
                    <a:pt x="368" y="24"/>
                    <a:pt x="368" y="50"/>
                  </a:cubicBezTo>
                  <a:lnTo>
                    <a:pt x="368" y="114"/>
                  </a:lnTo>
                  <a:lnTo>
                    <a:pt x="320" y="66"/>
                  </a:lnTo>
                  <a:lnTo>
                    <a:pt x="336" y="66"/>
                  </a:lnTo>
                  <a:lnTo>
                    <a:pt x="288" y="114"/>
                  </a:ln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cubicBezTo>
                    <a:pt x="363" y="2"/>
                    <a:pt x="384" y="24"/>
                    <a:pt x="384" y="50"/>
                  </a:cubicBezTo>
                  <a:lnTo>
                    <a:pt x="384" y="114"/>
                  </a:lnTo>
                  <a:lnTo>
                    <a:pt x="336" y="66"/>
                  </a:lnTo>
                  <a:lnTo>
                    <a:pt x="352" y="66"/>
                  </a:lnTo>
                  <a:lnTo>
                    <a:pt x="368" y="66"/>
                  </a:lnTo>
                  <a:lnTo>
                    <a:pt x="320" y="114"/>
                  </a:ln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cubicBezTo>
                    <a:pt x="342" y="162"/>
                    <a:pt x="320" y="141"/>
                    <a:pt x="320" y="114"/>
                  </a:cubicBez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cubicBezTo>
                    <a:pt x="342" y="162"/>
                    <a:pt x="320" y="141"/>
                    <a:pt x="320" y="114"/>
                  </a:cubicBez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cubicBezTo>
                    <a:pt x="342" y="162"/>
                    <a:pt x="320" y="141"/>
                    <a:pt x="320" y="114"/>
                  </a:cubicBez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lnTo>
                    <a:pt x="384" y="2"/>
                  </a:lnTo>
                  <a:cubicBezTo>
                    <a:pt x="411" y="2"/>
                    <a:pt x="432" y="24"/>
                    <a:pt x="432" y="50"/>
                  </a:cubicBezTo>
                  <a:lnTo>
                    <a:pt x="432" y="114"/>
                  </a:lnTo>
                  <a:cubicBezTo>
                    <a:pt x="432" y="141"/>
                    <a:pt x="411" y="162"/>
                    <a:pt x="384" y="162"/>
                  </a:cubicBezTo>
                  <a:cubicBezTo>
                    <a:pt x="358" y="162"/>
                    <a:pt x="336" y="141"/>
                    <a:pt x="336" y="114"/>
                  </a:cubicBezTo>
                  <a:lnTo>
                    <a:pt x="336" y="50"/>
                  </a:lnTo>
                  <a:cubicBezTo>
                    <a:pt x="336" y="24"/>
                    <a:pt x="358" y="2"/>
                    <a:pt x="384" y="2"/>
                  </a:cubicBezTo>
                  <a:cubicBezTo>
                    <a:pt x="411" y="2"/>
                    <a:pt x="432" y="24"/>
                    <a:pt x="432" y="50"/>
                  </a:cubicBezTo>
                  <a:lnTo>
                    <a:pt x="432" y="114"/>
                  </a:lnTo>
                  <a:cubicBezTo>
                    <a:pt x="432" y="141"/>
                    <a:pt x="411" y="162"/>
                    <a:pt x="384" y="162"/>
                  </a:cubicBezTo>
                  <a:cubicBezTo>
                    <a:pt x="358" y="162"/>
                    <a:pt x="336" y="141"/>
                    <a:pt x="336" y="114"/>
                  </a:cubicBezTo>
                  <a:lnTo>
                    <a:pt x="336" y="50"/>
                  </a:lnTo>
                  <a:cubicBezTo>
                    <a:pt x="336" y="24"/>
                    <a:pt x="358" y="2"/>
                    <a:pt x="384" y="2"/>
                  </a:cubicBezTo>
                  <a:cubicBezTo>
                    <a:pt x="411" y="2"/>
                    <a:pt x="432" y="24"/>
                    <a:pt x="432" y="50"/>
                  </a:cubicBezTo>
                  <a:lnTo>
                    <a:pt x="432" y="114"/>
                  </a:lnTo>
                  <a:lnTo>
                    <a:pt x="384" y="66"/>
                  </a:lnTo>
                  <a:lnTo>
                    <a:pt x="400" y="66"/>
                  </a:lnTo>
                  <a:lnTo>
                    <a:pt x="352" y="114"/>
                  </a:lnTo>
                  <a:lnTo>
                    <a:pt x="352" y="50"/>
                  </a:lnTo>
                  <a:cubicBezTo>
                    <a:pt x="352" y="24"/>
                    <a:pt x="374" y="2"/>
                    <a:pt x="400" y="2"/>
                  </a:cubicBezTo>
                  <a:cubicBezTo>
                    <a:pt x="427" y="2"/>
                    <a:pt x="448" y="24"/>
                    <a:pt x="448" y="50"/>
                  </a:cubicBezTo>
                  <a:lnTo>
                    <a:pt x="448" y="114"/>
                  </a:lnTo>
                  <a:cubicBezTo>
                    <a:pt x="448" y="141"/>
                    <a:pt x="427" y="162"/>
                    <a:pt x="400" y="162"/>
                  </a:cubicBezTo>
                  <a:cubicBezTo>
                    <a:pt x="374" y="162"/>
                    <a:pt x="352" y="141"/>
                    <a:pt x="352" y="114"/>
                  </a:cubicBezTo>
                  <a:lnTo>
                    <a:pt x="352" y="50"/>
                  </a:lnTo>
                  <a:cubicBezTo>
                    <a:pt x="352" y="24"/>
                    <a:pt x="374" y="2"/>
                    <a:pt x="400" y="2"/>
                  </a:cubicBezTo>
                  <a:cubicBezTo>
                    <a:pt x="427" y="2"/>
                    <a:pt x="448" y="24"/>
                    <a:pt x="448" y="50"/>
                  </a:cubicBezTo>
                  <a:lnTo>
                    <a:pt x="448" y="114"/>
                  </a:lnTo>
                  <a:lnTo>
                    <a:pt x="448" y="162"/>
                  </a:lnTo>
                  <a:lnTo>
                    <a:pt x="448" y="210"/>
                  </a:lnTo>
                  <a:lnTo>
                    <a:pt x="448" y="258"/>
                  </a:lnTo>
                  <a:cubicBezTo>
                    <a:pt x="448" y="285"/>
                    <a:pt x="427" y="306"/>
                    <a:pt x="400" y="306"/>
                  </a:cubicBezTo>
                  <a:cubicBezTo>
                    <a:pt x="374" y="306"/>
                    <a:pt x="352" y="285"/>
                    <a:pt x="352" y="258"/>
                  </a:cubicBezTo>
                  <a:lnTo>
                    <a:pt x="352" y="210"/>
                  </a:lnTo>
                  <a:cubicBezTo>
                    <a:pt x="352" y="184"/>
                    <a:pt x="374" y="162"/>
                    <a:pt x="400" y="162"/>
                  </a:cubicBezTo>
                  <a:lnTo>
                    <a:pt x="416" y="162"/>
                  </a:lnTo>
                  <a:cubicBezTo>
                    <a:pt x="443" y="162"/>
                    <a:pt x="464" y="184"/>
                    <a:pt x="464" y="210"/>
                  </a:cubicBezTo>
                  <a:lnTo>
                    <a:pt x="464" y="258"/>
                  </a:lnTo>
                  <a:cubicBezTo>
                    <a:pt x="464" y="285"/>
                    <a:pt x="443" y="306"/>
                    <a:pt x="416" y="306"/>
                  </a:cubicBezTo>
                  <a:cubicBezTo>
                    <a:pt x="390" y="306"/>
                    <a:pt x="368" y="285"/>
                    <a:pt x="368" y="258"/>
                  </a:cubicBezTo>
                  <a:lnTo>
                    <a:pt x="368" y="210"/>
                  </a:lnTo>
                  <a:cubicBezTo>
                    <a:pt x="368" y="184"/>
                    <a:pt x="390" y="162"/>
                    <a:pt x="416" y="162"/>
                  </a:cubicBezTo>
                  <a:cubicBezTo>
                    <a:pt x="443" y="162"/>
                    <a:pt x="464" y="184"/>
                    <a:pt x="464" y="210"/>
                  </a:cubicBezTo>
                  <a:lnTo>
                    <a:pt x="464" y="258"/>
                  </a:lnTo>
                  <a:cubicBezTo>
                    <a:pt x="464" y="285"/>
                    <a:pt x="443" y="306"/>
                    <a:pt x="416" y="306"/>
                  </a:cubicBezTo>
                  <a:cubicBezTo>
                    <a:pt x="390" y="306"/>
                    <a:pt x="368" y="285"/>
                    <a:pt x="368" y="258"/>
                  </a:cubicBezTo>
                  <a:lnTo>
                    <a:pt x="368" y="210"/>
                  </a:lnTo>
                  <a:lnTo>
                    <a:pt x="368" y="162"/>
                  </a:lnTo>
                  <a:lnTo>
                    <a:pt x="368" y="114"/>
                  </a:lnTo>
                  <a:lnTo>
                    <a:pt x="368" y="50"/>
                  </a:lnTo>
                  <a:cubicBezTo>
                    <a:pt x="368" y="24"/>
                    <a:pt x="390" y="2"/>
                    <a:pt x="416" y="2"/>
                  </a:cubicBezTo>
                  <a:cubicBezTo>
                    <a:pt x="443" y="2"/>
                    <a:pt x="464" y="24"/>
                    <a:pt x="464" y="50"/>
                  </a:cubicBezTo>
                  <a:lnTo>
                    <a:pt x="464" y="114"/>
                  </a:lnTo>
                  <a:lnTo>
                    <a:pt x="416" y="66"/>
                  </a:lnTo>
                  <a:lnTo>
                    <a:pt x="432" y="66"/>
                  </a:lnTo>
                  <a:lnTo>
                    <a:pt x="384" y="114"/>
                  </a:lnTo>
                  <a:lnTo>
                    <a:pt x="384" y="50"/>
                  </a:lnTo>
                  <a:cubicBezTo>
                    <a:pt x="384" y="24"/>
                    <a:pt x="406" y="2"/>
                    <a:pt x="432" y="2"/>
                  </a:cubicBezTo>
                  <a:cubicBezTo>
                    <a:pt x="459" y="2"/>
                    <a:pt x="480" y="24"/>
                    <a:pt x="480" y="50"/>
                  </a:cubicBezTo>
                  <a:lnTo>
                    <a:pt x="480" y="114"/>
                  </a:lnTo>
                  <a:cubicBezTo>
                    <a:pt x="480" y="141"/>
                    <a:pt x="459" y="162"/>
                    <a:pt x="432" y="162"/>
                  </a:cubicBezTo>
                  <a:cubicBezTo>
                    <a:pt x="406" y="162"/>
                    <a:pt x="384" y="141"/>
                    <a:pt x="384" y="114"/>
                  </a:cubicBezTo>
                  <a:lnTo>
                    <a:pt x="384" y="50"/>
                  </a:lnTo>
                  <a:cubicBezTo>
                    <a:pt x="384" y="24"/>
                    <a:pt x="406" y="2"/>
                    <a:pt x="432" y="2"/>
                  </a:cubicBezTo>
                  <a:cubicBezTo>
                    <a:pt x="459" y="2"/>
                    <a:pt x="480" y="24"/>
                    <a:pt x="480" y="50"/>
                  </a:cubicBezTo>
                  <a:lnTo>
                    <a:pt x="480" y="114"/>
                  </a:lnTo>
                  <a:cubicBezTo>
                    <a:pt x="480" y="141"/>
                    <a:pt x="459" y="162"/>
                    <a:pt x="432" y="162"/>
                  </a:cubicBezTo>
                  <a:cubicBezTo>
                    <a:pt x="406" y="162"/>
                    <a:pt x="384" y="141"/>
                    <a:pt x="384" y="114"/>
                  </a:cubicBezTo>
                  <a:lnTo>
                    <a:pt x="384" y="50"/>
                  </a:lnTo>
                  <a:cubicBezTo>
                    <a:pt x="384" y="24"/>
                    <a:pt x="406" y="2"/>
                    <a:pt x="432" y="2"/>
                  </a:cubicBezTo>
                  <a:lnTo>
                    <a:pt x="448" y="2"/>
                  </a:lnTo>
                  <a:cubicBezTo>
                    <a:pt x="475" y="2"/>
                    <a:pt x="496" y="24"/>
                    <a:pt x="496" y="50"/>
                  </a:cubicBezTo>
                  <a:lnTo>
                    <a:pt x="496" y="114"/>
                  </a:lnTo>
                  <a:lnTo>
                    <a:pt x="496" y="162"/>
                  </a:lnTo>
                  <a:lnTo>
                    <a:pt x="496" y="210"/>
                  </a:lnTo>
                  <a:lnTo>
                    <a:pt x="496" y="258"/>
                  </a:lnTo>
                  <a:cubicBezTo>
                    <a:pt x="496" y="285"/>
                    <a:pt x="475" y="306"/>
                    <a:pt x="448" y="306"/>
                  </a:cubicBezTo>
                  <a:cubicBezTo>
                    <a:pt x="422" y="306"/>
                    <a:pt x="400" y="285"/>
                    <a:pt x="400" y="258"/>
                  </a:cubicBezTo>
                  <a:lnTo>
                    <a:pt x="400" y="210"/>
                  </a:lnTo>
                  <a:lnTo>
                    <a:pt x="400" y="162"/>
                  </a:lnTo>
                  <a:lnTo>
                    <a:pt x="400" y="114"/>
                  </a:lnTo>
                  <a:lnTo>
                    <a:pt x="400" y="50"/>
                  </a:lnTo>
                  <a:cubicBezTo>
                    <a:pt x="400" y="24"/>
                    <a:pt x="422" y="2"/>
                    <a:pt x="448" y="2"/>
                  </a:cubicBezTo>
                  <a:cubicBezTo>
                    <a:pt x="475" y="2"/>
                    <a:pt x="496" y="24"/>
                    <a:pt x="496" y="50"/>
                  </a:cubicBezTo>
                  <a:lnTo>
                    <a:pt x="496" y="114"/>
                  </a:lnTo>
                  <a:cubicBezTo>
                    <a:pt x="496" y="141"/>
                    <a:pt x="475" y="162"/>
                    <a:pt x="448" y="162"/>
                  </a:cubicBezTo>
                  <a:cubicBezTo>
                    <a:pt x="422" y="162"/>
                    <a:pt x="400" y="141"/>
                    <a:pt x="400" y="114"/>
                  </a:cubicBezTo>
                  <a:lnTo>
                    <a:pt x="400" y="50"/>
                  </a:lnTo>
                  <a:cubicBezTo>
                    <a:pt x="400" y="24"/>
                    <a:pt x="422" y="2"/>
                    <a:pt x="448" y="2"/>
                  </a:cubicBezTo>
                  <a:lnTo>
                    <a:pt x="464" y="2"/>
                  </a:lnTo>
                  <a:cubicBezTo>
                    <a:pt x="491" y="2"/>
                    <a:pt x="512" y="24"/>
                    <a:pt x="512" y="50"/>
                  </a:cubicBezTo>
                  <a:cubicBezTo>
                    <a:pt x="512" y="77"/>
                    <a:pt x="491" y="98"/>
                    <a:pt x="464" y="98"/>
                  </a:cubicBezTo>
                  <a:lnTo>
                    <a:pt x="448" y="98"/>
                  </a:lnTo>
                  <a:lnTo>
                    <a:pt x="496" y="50"/>
                  </a:lnTo>
                  <a:lnTo>
                    <a:pt x="496" y="114"/>
                  </a:lnTo>
                  <a:lnTo>
                    <a:pt x="400" y="114"/>
                  </a:lnTo>
                  <a:lnTo>
                    <a:pt x="400" y="50"/>
                  </a:lnTo>
                  <a:lnTo>
                    <a:pt x="496" y="50"/>
                  </a:lnTo>
                  <a:lnTo>
                    <a:pt x="496" y="114"/>
                  </a:lnTo>
                  <a:lnTo>
                    <a:pt x="496" y="162"/>
                  </a:lnTo>
                  <a:lnTo>
                    <a:pt x="496" y="210"/>
                  </a:lnTo>
                  <a:lnTo>
                    <a:pt x="496" y="258"/>
                  </a:lnTo>
                  <a:lnTo>
                    <a:pt x="400" y="258"/>
                  </a:lnTo>
                  <a:lnTo>
                    <a:pt x="400" y="210"/>
                  </a:lnTo>
                  <a:lnTo>
                    <a:pt x="400" y="162"/>
                  </a:lnTo>
                  <a:lnTo>
                    <a:pt x="400" y="114"/>
                  </a:lnTo>
                  <a:lnTo>
                    <a:pt x="400" y="50"/>
                  </a:lnTo>
                  <a:lnTo>
                    <a:pt x="448" y="98"/>
                  </a:lnTo>
                  <a:lnTo>
                    <a:pt x="432" y="98"/>
                  </a:lnTo>
                  <a:lnTo>
                    <a:pt x="480" y="50"/>
                  </a:lnTo>
                  <a:lnTo>
                    <a:pt x="480" y="114"/>
                  </a:lnTo>
                  <a:lnTo>
                    <a:pt x="384" y="114"/>
                  </a:lnTo>
                  <a:lnTo>
                    <a:pt x="384" y="50"/>
                  </a:lnTo>
                  <a:lnTo>
                    <a:pt x="480" y="50"/>
                  </a:lnTo>
                  <a:lnTo>
                    <a:pt x="480" y="114"/>
                  </a:lnTo>
                  <a:lnTo>
                    <a:pt x="384" y="114"/>
                  </a:lnTo>
                  <a:lnTo>
                    <a:pt x="384" y="50"/>
                  </a:lnTo>
                  <a:lnTo>
                    <a:pt x="480" y="50"/>
                  </a:lnTo>
                  <a:lnTo>
                    <a:pt x="480" y="114"/>
                  </a:lnTo>
                  <a:cubicBezTo>
                    <a:pt x="480" y="141"/>
                    <a:pt x="459" y="162"/>
                    <a:pt x="432" y="162"/>
                  </a:cubicBezTo>
                  <a:lnTo>
                    <a:pt x="416" y="162"/>
                  </a:lnTo>
                  <a:cubicBezTo>
                    <a:pt x="390" y="162"/>
                    <a:pt x="368" y="141"/>
                    <a:pt x="368" y="114"/>
                  </a:cubicBezTo>
                  <a:lnTo>
                    <a:pt x="368" y="50"/>
                  </a:lnTo>
                  <a:lnTo>
                    <a:pt x="464" y="50"/>
                  </a:lnTo>
                  <a:lnTo>
                    <a:pt x="464" y="114"/>
                  </a:lnTo>
                  <a:lnTo>
                    <a:pt x="464" y="162"/>
                  </a:lnTo>
                  <a:lnTo>
                    <a:pt x="464" y="210"/>
                  </a:lnTo>
                  <a:lnTo>
                    <a:pt x="464" y="258"/>
                  </a:lnTo>
                  <a:lnTo>
                    <a:pt x="368" y="258"/>
                  </a:lnTo>
                  <a:lnTo>
                    <a:pt x="368" y="210"/>
                  </a:lnTo>
                  <a:lnTo>
                    <a:pt x="464" y="210"/>
                  </a:lnTo>
                  <a:lnTo>
                    <a:pt x="464" y="258"/>
                  </a:lnTo>
                  <a:lnTo>
                    <a:pt x="368" y="258"/>
                  </a:lnTo>
                  <a:lnTo>
                    <a:pt x="368" y="210"/>
                  </a:lnTo>
                  <a:lnTo>
                    <a:pt x="416" y="258"/>
                  </a:lnTo>
                  <a:lnTo>
                    <a:pt x="400" y="258"/>
                  </a:lnTo>
                  <a:lnTo>
                    <a:pt x="448" y="210"/>
                  </a:lnTo>
                  <a:lnTo>
                    <a:pt x="448" y="258"/>
                  </a:lnTo>
                  <a:lnTo>
                    <a:pt x="352" y="258"/>
                  </a:lnTo>
                  <a:lnTo>
                    <a:pt x="352" y="210"/>
                  </a:lnTo>
                  <a:lnTo>
                    <a:pt x="352" y="162"/>
                  </a:lnTo>
                  <a:lnTo>
                    <a:pt x="352" y="114"/>
                  </a:lnTo>
                  <a:lnTo>
                    <a:pt x="352" y="50"/>
                  </a:lnTo>
                  <a:lnTo>
                    <a:pt x="448" y="50"/>
                  </a:lnTo>
                  <a:lnTo>
                    <a:pt x="448" y="114"/>
                  </a:lnTo>
                  <a:lnTo>
                    <a:pt x="352" y="114"/>
                  </a:lnTo>
                  <a:lnTo>
                    <a:pt x="352" y="50"/>
                  </a:lnTo>
                  <a:lnTo>
                    <a:pt x="448" y="50"/>
                  </a:lnTo>
                  <a:lnTo>
                    <a:pt x="448" y="114"/>
                  </a:lnTo>
                  <a:cubicBezTo>
                    <a:pt x="448" y="141"/>
                    <a:pt x="427" y="162"/>
                    <a:pt x="400" y="162"/>
                  </a:cubicBezTo>
                  <a:lnTo>
                    <a:pt x="384" y="162"/>
                  </a:lnTo>
                  <a:cubicBezTo>
                    <a:pt x="358" y="162"/>
                    <a:pt x="336" y="141"/>
                    <a:pt x="336" y="114"/>
                  </a:cubicBezTo>
                  <a:lnTo>
                    <a:pt x="336" y="50"/>
                  </a:lnTo>
                  <a:lnTo>
                    <a:pt x="432" y="50"/>
                  </a:lnTo>
                  <a:lnTo>
                    <a:pt x="432" y="114"/>
                  </a:lnTo>
                  <a:lnTo>
                    <a:pt x="336" y="114"/>
                  </a:lnTo>
                  <a:lnTo>
                    <a:pt x="336" y="50"/>
                  </a:lnTo>
                  <a:lnTo>
                    <a:pt x="432" y="50"/>
                  </a:lnTo>
                  <a:lnTo>
                    <a:pt x="432" y="114"/>
                  </a:lnTo>
                  <a:lnTo>
                    <a:pt x="336" y="114"/>
                  </a:lnTo>
                  <a:lnTo>
                    <a:pt x="336" y="50"/>
                  </a:lnTo>
                  <a:lnTo>
                    <a:pt x="384" y="98"/>
                  </a:lnTo>
                  <a:lnTo>
                    <a:pt x="368" y="98"/>
                  </a:lnTo>
                  <a:lnTo>
                    <a:pt x="416" y="50"/>
                  </a:lnTo>
                  <a:lnTo>
                    <a:pt x="416" y="114"/>
                  </a:lnTo>
                  <a:lnTo>
                    <a:pt x="320" y="114"/>
                  </a:ln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lnTo>
                    <a:pt x="320" y="114"/>
                  </a:ln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lnTo>
                    <a:pt x="320" y="114"/>
                  </a:ln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lnTo>
                    <a:pt x="352" y="162"/>
                  </a:lnTo>
                  <a:lnTo>
                    <a:pt x="336" y="162"/>
                  </a:lnTo>
                  <a:cubicBezTo>
                    <a:pt x="310" y="162"/>
                    <a:pt x="288" y="141"/>
                    <a:pt x="288" y="114"/>
                  </a:cubicBezTo>
                  <a:lnTo>
                    <a:pt x="288" y="50"/>
                  </a:lnTo>
                  <a:lnTo>
                    <a:pt x="384" y="50"/>
                  </a:lnTo>
                  <a:lnTo>
                    <a:pt x="384" y="114"/>
                  </a:lnTo>
                  <a:cubicBezTo>
                    <a:pt x="384" y="141"/>
                    <a:pt x="363" y="162"/>
                    <a:pt x="336" y="162"/>
                  </a:cubicBezTo>
                  <a:lnTo>
                    <a:pt x="320" y="162"/>
                  </a:lnTo>
                  <a:cubicBezTo>
                    <a:pt x="294" y="162"/>
                    <a:pt x="272" y="141"/>
                    <a:pt x="272" y="114"/>
                  </a:cubicBezTo>
                  <a:lnTo>
                    <a:pt x="272" y="50"/>
                  </a:lnTo>
                  <a:lnTo>
                    <a:pt x="368" y="50"/>
                  </a:lnTo>
                  <a:lnTo>
                    <a:pt x="368" y="114"/>
                  </a:lnTo>
                  <a:lnTo>
                    <a:pt x="272" y="114"/>
                  </a:lnTo>
                  <a:lnTo>
                    <a:pt x="272" y="50"/>
                  </a:lnTo>
                  <a:lnTo>
                    <a:pt x="367" y="62"/>
                  </a:lnTo>
                  <a:lnTo>
                    <a:pt x="351" y="126"/>
                  </a:lnTo>
                  <a:cubicBezTo>
                    <a:pt x="345" y="150"/>
                    <a:pt x="323" y="165"/>
                    <a:pt x="299" y="162"/>
                  </a:cubicBezTo>
                  <a:cubicBezTo>
                    <a:pt x="275" y="159"/>
                    <a:pt x="256" y="139"/>
                    <a:pt x="256" y="114"/>
                  </a:cubicBezTo>
                  <a:lnTo>
                    <a:pt x="256" y="50"/>
                  </a:lnTo>
                  <a:lnTo>
                    <a:pt x="352" y="50"/>
                  </a:lnTo>
                  <a:lnTo>
                    <a:pt x="352" y="114"/>
                  </a:lnTo>
                  <a:lnTo>
                    <a:pt x="256" y="114"/>
                  </a:lnTo>
                  <a:lnTo>
                    <a:pt x="256" y="50"/>
                  </a:lnTo>
                  <a:lnTo>
                    <a:pt x="352" y="50"/>
                  </a:lnTo>
                  <a:lnTo>
                    <a:pt x="352" y="114"/>
                  </a:lnTo>
                  <a:lnTo>
                    <a:pt x="256" y="114"/>
                  </a:lnTo>
                  <a:lnTo>
                    <a:pt x="256" y="50"/>
                  </a:lnTo>
                  <a:lnTo>
                    <a:pt x="352" y="50"/>
                  </a:lnTo>
                  <a:lnTo>
                    <a:pt x="352" y="114"/>
                  </a:lnTo>
                  <a:cubicBezTo>
                    <a:pt x="352" y="141"/>
                    <a:pt x="331" y="162"/>
                    <a:pt x="304" y="162"/>
                  </a:cubicBezTo>
                  <a:lnTo>
                    <a:pt x="288" y="162"/>
                  </a:lnTo>
                  <a:cubicBezTo>
                    <a:pt x="262" y="162"/>
                    <a:pt x="240" y="141"/>
                    <a:pt x="240" y="114"/>
                  </a:cubicBezTo>
                  <a:lnTo>
                    <a:pt x="240" y="50"/>
                  </a:lnTo>
                  <a:lnTo>
                    <a:pt x="336" y="50"/>
                  </a:lnTo>
                  <a:lnTo>
                    <a:pt x="336" y="114"/>
                  </a:lnTo>
                  <a:lnTo>
                    <a:pt x="240" y="114"/>
                  </a:lnTo>
                  <a:lnTo>
                    <a:pt x="240" y="50"/>
                  </a:lnTo>
                  <a:lnTo>
                    <a:pt x="336" y="50"/>
                  </a:lnTo>
                  <a:lnTo>
                    <a:pt x="336" y="114"/>
                  </a:lnTo>
                  <a:lnTo>
                    <a:pt x="240" y="114"/>
                  </a:lnTo>
                  <a:lnTo>
                    <a:pt x="240" y="50"/>
                  </a:lnTo>
                  <a:lnTo>
                    <a:pt x="288" y="98"/>
                  </a:lnTo>
                  <a:lnTo>
                    <a:pt x="272" y="98"/>
                  </a:lnTo>
                  <a:lnTo>
                    <a:pt x="320" y="50"/>
                  </a:lnTo>
                  <a:lnTo>
                    <a:pt x="320" y="114"/>
                  </a:lnTo>
                  <a:lnTo>
                    <a:pt x="224" y="114"/>
                  </a:lnTo>
                  <a:lnTo>
                    <a:pt x="224" y="50"/>
                  </a:lnTo>
                  <a:lnTo>
                    <a:pt x="320" y="50"/>
                  </a:lnTo>
                  <a:lnTo>
                    <a:pt x="320" y="114"/>
                  </a:lnTo>
                  <a:lnTo>
                    <a:pt x="320" y="162"/>
                  </a:lnTo>
                  <a:lnTo>
                    <a:pt x="320" y="210"/>
                  </a:lnTo>
                  <a:lnTo>
                    <a:pt x="320" y="258"/>
                  </a:lnTo>
                  <a:cubicBezTo>
                    <a:pt x="320" y="285"/>
                    <a:pt x="299" y="306"/>
                    <a:pt x="272" y="306"/>
                  </a:cubicBezTo>
                  <a:lnTo>
                    <a:pt x="256" y="306"/>
                  </a:lnTo>
                  <a:cubicBezTo>
                    <a:pt x="230" y="306"/>
                    <a:pt x="208" y="285"/>
                    <a:pt x="208" y="258"/>
                  </a:cubicBezTo>
                  <a:lnTo>
                    <a:pt x="208" y="210"/>
                  </a:lnTo>
                  <a:lnTo>
                    <a:pt x="304" y="210"/>
                  </a:lnTo>
                  <a:lnTo>
                    <a:pt x="304" y="258"/>
                  </a:lnTo>
                  <a:lnTo>
                    <a:pt x="208" y="258"/>
                  </a:lnTo>
                  <a:lnTo>
                    <a:pt x="208" y="210"/>
                  </a:lnTo>
                  <a:lnTo>
                    <a:pt x="304" y="210"/>
                  </a:lnTo>
                  <a:lnTo>
                    <a:pt x="304" y="258"/>
                  </a:lnTo>
                  <a:lnTo>
                    <a:pt x="208" y="258"/>
                  </a:lnTo>
                  <a:lnTo>
                    <a:pt x="208" y="210"/>
                  </a:lnTo>
                  <a:lnTo>
                    <a:pt x="304" y="210"/>
                  </a:lnTo>
                  <a:lnTo>
                    <a:pt x="304" y="258"/>
                  </a:lnTo>
                  <a:cubicBezTo>
                    <a:pt x="304" y="262"/>
                    <a:pt x="304" y="266"/>
                    <a:pt x="303" y="270"/>
                  </a:cubicBezTo>
                  <a:lnTo>
                    <a:pt x="287" y="334"/>
                  </a:lnTo>
                  <a:lnTo>
                    <a:pt x="288" y="322"/>
                  </a:lnTo>
                  <a:lnTo>
                    <a:pt x="288" y="370"/>
                  </a:lnTo>
                  <a:lnTo>
                    <a:pt x="288" y="418"/>
                  </a:lnTo>
                  <a:cubicBezTo>
                    <a:pt x="288" y="445"/>
                    <a:pt x="267" y="466"/>
                    <a:pt x="240" y="466"/>
                  </a:cubicBezTo>
                  <a:lnTo>
                    <a:pt x="224" y="466"/>
                  </a:lnTo>
                  <a:lnTo>
                    <a:pt x="208" y="466"/>
                  </a:lnTo>
                  <a:lnTo>
                    <a:pt x="256" y="418"/>
                  </a:lnTo>
                  <a:lnTo>
                    <a:pt x="256" y="466"/>
                  </a:lnTo>
                  <a:lnTo>
                    <a:pt x="256" y="514"/>
                  </a:lnTo>
                  <a:lnTo>
                    <a:pt x="256" y="578"/>
                  </a:lnTo>
                  <a:lnTo>
                    <a:pt x="160" y="578"/>
                  </a:lnTo>
                  <a:lnTo>
                    <a:pt x="160" y="514"/>
                  </a:lnTo>
                  <a:lnTo>
                    <a:pt x="256" y="514"/>
                  </a:lnTo>
                  <a:lnTo>
                    <a:pt x="256" y="578"/>
                  </a:lnTo>
                  <a:cubicBezTo>
                    <a:pt x="256" y="605"/>
                    <a:pt x="235" y="626"/>
                    <a:pt x="208" y="626"/>
                  </a:cubicBezTo>
                  <a:lnTo>
                    <a:pt x="192" y="626"/>
                  </a:lnTo>
                  <a:cubicBezTo>
                    <a:pt x="166" y="626"/>
                    <a:pt x="144" y="605"/>
                    <a:pt x="144" y="578"/>
                  </a:cubicBezTo>
                  <a:lnTo>
                    <a:pt x="144" y="514"/>
                  </a:lnTo>
                  <a:lnTo>
                    <a:pt x="240" y="514"/>
                  </a:lnTo>
                  <a:lnTo>
                    <a:pt x="240" y="578"/>
                  </a:lnTo>
                  <a:lnTo>
                    <a:pt x="144" y="578"/>
                  </a:lnTo>
                  <a:lnTo>
                    <a:pt x="144" y="514"/>
                  </a:lnTo>
                  <a:lnTo>
                    <a:pt x="192" y="562"/>
                  </a:lnTo>
                  <a:lnTo>
                    <a:pt x="176" y="562"/>
                  </a:lnTo>
                  <a:lnTo>
                    <a:pt x="224" y="514"/>
                  </a:lnTo>
                  <a:lnTo>
                    <a:pt x="224" y="578"/>
                  </a:lnTo>
                  <a:lnTo>
                    <a:pt x="224" y="626"/>
                  </a:lnTo>
                  <a:lnTo>
                    <a:pt x="224" y="674"/>
                  </a:lnTo>
                  <a:lnTo>
                    <a:pt x="224" y="722"/>
                  </a:lnTo>
                  <a:lnTo>
                    <a:pt x="128" y="722"/>
                  </a:lnTo>
                  <a:lnTo>
                    <a:pt x="128" y="674"/>
                  </a:lnTo>
                  <a:lnTo>
                    <a:pt x="224" y="674"/>
                  </a:lnTo>
                  <a:lnTo>
                    <a:pt x="224" y="722"/>
                  </a:lnTo>
                  <a:lnTo>
                    <a:pt x="224" y="786"/>
                  </a:lnTo>
                  <a:lnTo>
                    <a:pt x="224" y="834"/>
                  </a:lnTo>
                  <a:lnTo>
                    <a:pt x="224" y="882"/>
                  </a:lnTo>
                  <a:cubicBezTo>
                    <a:pt x="224" y="909"/>
                    <a:pt x="203" y="930"/>
                    <a:pt x="176" y="930"/>
                  </a:cubicBezTo>
                  <a:lnTo>
                    <a:pt x="160" y="930"/>
                  </a:lnTo>
                  <a:lnTo>
                    <a:pt x="208" y="882"/>
                  </a:lnTo>
                  <a:lnTo>
                    <a:pt x="208" y="930"/>
                  </a:lnTo>
                  <a:lnTo>
                    <a:pt x="208" y="994"/>
                  </a:lnTo>
                  <a:lnTo>
                    <a:pt x="208" y="1042"/>
                  </a:lnTo>
                  <a:lnTo>
                    <a:pt x="208" y="1090"/>
                  </a:lnTo>
                  <a:lnTo>
                    <a:pt x="112" y="1090"/>
                  </a:lnTo>
                  <a:lnTo>
                    <a:pt x="112" y="1042"/>
                  </a:lnTo>
                  <a:lnTo>
                    <a:pt x="208" y="1042"/>
                  </a:lnTo>
                  <a:lnTo>
                    <a:pt x="208" y="1090"/>
                  </a:lnTo>
                  <a:lnTo>
                    <a:pt x="208" y="1138"/>
                  </a:lnTo>
                  <a:lnTo>
                    <a:pt x="208" y="1202"/>
                  </a:lnTo>
                  <a:lnTo>
                    <a:pt x="208" y="1250"/>
                  </a:lnTo>
                  <a:cubicBezTo>
                    <a:pt x="208" y="1277"/>
                    <a:pt x="187" y="1298"/>
                    <a:pt x="160" y="1298"/>
                  </a:cubicBezTo>
                  <a:lnTo>
                    <a:pt x="144" y="1298"/>
                  </a:lnTo>
                  <a:lnTo>
                    <a:pt x="192" y="1250"/>
                  </a:lnTo>
                  <a:lnTo>
                    <a:pt x="192" y="1298"/>
                  </a:lnTo>
                  <a:lnTo>
                    <a:pt x="192" y="1346"/>
                  </a:lnTo>
                  <a:lnTo>
                    <a:pt x="192" y="1410"/>
                  </a:lnTo>
                  <a:lnTo>
                    <a:pt x="192" y="1458"/>
                  </a:lnTo>
                  <a:lnTo>
                    <a:pt x="192" y="1506"/>
                  </a:lnTo>
                  <a:cubicBezTo>
                    <a:pt x="192" y="1533"/>
                    <a:pt x="171" y="1554"/>
                    <a:pt x="144" y="1554"/>
                  </a:cubicBezTo>
                  <a:lnTo>
                    <a:pt x="128" y="1554"/>
                  </a:lnTo>
                  <a:lnTo>
                    <a:pt x="176" y="1506"/>
                  </a:lnTo>
                  <a:lnTo>
                    <a:pt x="176" y="1554"/>
                  </a:lnTo>
                  <a:lnTo>
                    <a:pt x="80" y="1554"/>
                  </a:lnTo>
                  <a:lnTo>
                    <a:pt x="80" y="1506"/>
                  </a:lnTo>
                  <a:lnTo>
                    <a:pt x="176" y="1506"/>
                  </a:lnTo>
                  <a:lnTo>
                    <a:pt x="176" y="1554"/>
                  </a:lnTo>
                  <a:lnTo>
                    <a:pt x="80" y="1554"/>
                  </a:lnTo>
                  <a:lnTo>
                    <a:pt x="80" y="1506"/>
                  </a:lnTo>
                  <a:lnTo>
                    <a:pt x="176" y="1506"/>
                  </a:lnTo>
                  <a:lnTo>
                    <a:pt x="176" y="1554"/>
                  </a:lnTo>
                  <a:lnTo>
                    <a:pt x="176" y="1602"/>
                  </a:lnTo>
                  <a:lnTo>
                    <a:pt x="176" y="1666"/>
                  </a:lnTo>
                  <a:lnTo>
                    <a:pt x="176" y="1714"/>
                  </a:lnTo>
                  <a:cubicBezTo>
                    <a:pt x="176" y="1741"/>
                    <a:pt x="155" y="1762"/>
                    <a:pt x="128" y="1762"/>
                  </a:cubicBezTo>
                  <a:lnTo>
                    <a:pt x="112" y="1762"/>
                  </a:lnTo>
                  <a:cubicBezTo>
                    <a:pt x="86" y="1762"/>
                    <a:pt x="64" y="1741"/>
                    <a:pt x="64" y="1714"/>
                  </a:cubicBezTo>
                  <a:lnTo>
                    <a:pt x="64" y="1666"/>
                  </a:lnTo>
                  <a:lnTo>
                    <a:pt x="160" y="1666"/>
                  </a:lnTo>
                  <a:lnTo>
                    <a:pt x="160" y="1714"/>
                  </a:lnTo>
                  <a:lnTo>
                    <a:pt x="64" y="1714"/>
                  </a:lnTo>
                  <a:lnTo>
                    <a:pt x="64" y="1666"/>
                  </a:lnTo>
                  <a:lnTo>
                    <a:pt x="160" y="1666"/>
                  </a:lnTo>
                  <a:lnTo>
                    <a:pt x="160" y="1714"/>
                  </a:lnTo>
                  <a:lnTo>
                    <a:pt x="64" y="1714"/>
                  </a:lnTo>
                  <a:lnTo>
                    <a:pt x="64" y="1666"/>
                  </a:lnTo>
                  <a:lnTo>
                    <a:pt x="160" y="1666"/>
                  </a:lnTo>
                  <a:lnTo>
                    <a:pt x="160" y="1714"/>
                  </a:lnTo>
                  <a:lnTo>
                    <a:pt x="64" y="1714"/>
                  </a:lnTo>
                  <a:lnTo>
                    <a:pt x="64" y="1666"/>
                  </a:lnTo>
                  <a:lnTo>
                    <a:pt x="160" y="1666"/>
                  </a:lnTo>
                  <a:lnTo>
                    <a:pt x="160" y="1714"/>
                  </a:lnTo>
                  <a:lnTo>
                    <a:pt x="160" y="1762"/>
                  </a:lnTo>
                  <a:lnTo>
                    <a:pt x="160" y="1810"/>
                  </a:lnTo>
                  <a:cubicBezTo>
                    <a:pt x="160" y="1837"/>
                    <a:pt x="139" y="1858"/>
                    <a:pt x="112" y="1858"/>
                  </a:cubicBezTo>
                  <a:lnTo>
                    <a:pt x="96" y="1858"/>
                  </a:lnTo>
                  <a:lnTo>
                    <a:pt x="144" y="1810"/>
                  </a:lnTo>
                  <a:lnTo>
                    <a:pt x="144" y="1874"/>
                  </a:lnTo>
                  <a:lnTo>
                    <a:pt x="144" y="1922"/>
                  </a:lnTo>
                  <a:lnTo>
                    <a:pt x="144" y="1970"/>
                  </a:lnTo>
                  <a:lnTo>
                    <a:pt x="144" y="2018"/>
                  </a:lnTo>
                  <a:lnTo>
                    <a:pt x="144" y="2082"/>
                  </a:lnTo>
                  <a:lnTo>
                    <a:pt x="144" y="2130"/>
                  </a:lnTo>
                  <a:lnTo>
                    <a:pt x="144" y="2178"/>
                  </a:lnTo>
                  <a:lnTo>
                    <a:pt x="144" y="2226"/>
                  </a:lnTo>
                  <a:lnTo>
                    <a:pt x="144" y="2290"/>
                  </a:lnTo>
                  <a:lnTo>
                    <a:pt x="144" y="2338"/>
                  </a:lnTo>
                  <a:lnTo>
                    <a:pt x="48" y="2338"/>
                  </a:lnTo>
                  <a:lnTo>
                    <a:pt x="48" y="2290"/>
                  </a:lnTo>
                  <a:lnTo>
                    <a:pt x="96" y="2338"/>
                  </a:lnTo>
                  <a:lnTo>
                    <a:pt x="80" y="2338"/>
                  </a:lnTo>
                  <a:lnTo>
                    <a:pt x="128" y="2290"/>
                  </a:lnTo>
                  <a:lnTo>
                    <a:pt x="128" y="2338"/>
                  </a:lnTo>
                  <a:lnTo>
                    <a:pt x="128" y="2386"/>
                  </a:lnTo>
                  <a:lnTo>
                    <a:pt x="128" y="2434"/>
                  </a:lnTo>
                  <a:lnTo>
                    <a:pt x="128" y="2498"/>
                  </a:lnTo>
                  <a:lnTo>
                    <a:pt x="32" y="2498"/>
                  </a:lnTo>
                  <a:lnTo>
                    <a:pt x="32" y="2434"/>
                  </a:lnTo>
                  <a:lnTo>
                    <a:pt x="128" y="2434"/>
                  </a:lnTo>
                  <a:lnTo>
                    <a:pt x="128" y="2498"/>
                  </a:lnTo>
                  <a:lnTo>
                    <a:pt x="128" y="2546"/>
                  </a:lnTo>
                  <a:lnTo>
                    <a:pt x="128" y="2594"/>
                  </a:lnTo>
                  <a:lnTo>
                    <a:pt x="128" y="2642"/>
                  </a:lnTo>
                  <a:lnTo>
                    <a:pt x="32" y="2642"/>
                  </a:lnTo>
                  <a:lnTo>
                    <a:pt x="32" y="2594"/>
                  </a:lnTo>
                  <a:lnTo>
                    <a:pt x="128" y="2594"/>
                  </a:lnTo>
                  <a:lnTo>
                    <a:pt x="128" y="2642"/>
                  </a:lnTo>
                  <a:lnTo>
                    <a:pt x="32" y="2642"/>
                  </a:lnTo>
                  <a:lnTo>
                    <a:pt x="32" y="2594"/>
                  </a:lnTo>
                  <a:lnTo>
                    <a:pt x="128" y="2594"/>
                  </a:lnTo>
                  <a:lnTo>
                    <a:pt x="128" y="2642"/>
                  </a:lnTo>
                  <a:cubicBezTo>
                    <a:pt x="128" y="2669"/>
                    <a:pt x="107" y="2690"/>
                    <a:pt x="80" y="2690"/>
                  </a:cubicBezTo>
                  <a:lnTo>
                    <a:pt x="64" y="2690"/>
                  </a:lnTo>
                  <a:lnTo>
                    <a:pt x="112" y="2642"/>
                  </a:lnTo>
                  <a:lnTo>
                    <a:pt x="112" y="2690"/>
                  </a:lnTo>
                  <a:lnTo>
                    <a:pt x="112" y="2754"/>
                  </a:lnTo>
                  <a:lnTo>
                    <a:pt x="112" y="2802"/>
                  </a:lnTo>
                  <a:lnTo>
                    <a:pt x="16" y="2802"/>
                  </a:lnTo>
                  <a:lnTo>
                    <a:pt x="16" y="2754"/>
                  </a:lnTo>
                  <a:lnTo>
                    <a:pt x="112" y="2754"/>
                  </a:lnTo>
                  <a:lnTo>
                    <a:pt x="112" y="2802"/>
                  </a:lnTo>
                  <a:lnTo>
                    <a:pt x="112" y="2850"/>
                  </a:lnTo>
                  <a:lnTo>
                    <a:pt x="112" y="2898"/>
                  </a:lnTo>
                  <a:lnTo>
                    <a:pt x="112" y="2962"/>
                  </a:lnTo>
                  <a:lnTo>
                    <a:pt x="16" y="2962"/>
                  </a:lnTo>
                  <a:lnTo>
                    <a:pt x="16" y="2898"/>
                  </a:lnTo>
                  <a:lnTo>
                    <a:pt x="112" y="2898"/>
                  </a:lnTo>
                  <a:lnTo>
                    <a:pt x="112" y="2962"/>
                  </a:lnTo>
                  <a:lnTo>
                    <a:pt x="112" y="3010"/>
                  </a:lnTo>
                  <a:lnTo>
                    <a:pt x="112" y="3058"/>
                  </a:lnTo>
                  <a:lnTo>
                    <a:pt x="112" y="3106"/>
                  </a:lnTo>
                  <a:cubicBezTo>
                    <a:pt x="112" y="3110"/>
                    <a:pt x="112" y="3114"/>
                    <a:pt x="111" y="3118"/>
                  </a:cubicBezTo>
                  <a:lnTo>
                    <a:pt x="95" y="3182"/>
                  </a:lnTo>
                  <a:lnTo>
                    <a:pt x="96" y="3170"/>
                  </a:lnTo>
                  <a:lnTo>
                    <a:pt x="96" y="3218"/>
                  </a:lnTo>
                  <a:lnTo>
                    <a:pt x="96" y="3266"/>
                  </a:lnTo>
                  <a:lnTo>
                    <a:pt x="96" y="3314"/>
                  </a:lnTo>
                  <a:lnTo>
                    <a:pt x="96" y="3378"/>
                  </a:lnTo>
                  <a:lnTo>
                    <a:pt x="96" y="3426"/>
                  </a:lnTo>
                  <a:lnTo>
                    <a:pt x="96" y="3474"/>
                  </a:lnTo>
                  <a:lnTo>
                    <a:pt x="96" y="3522"/>
                  </a:lnTo>
                  <a:lnTo>
                    <a:pt x="96" y="3570"/>
                  </a:lnTo>
                  <a:lnTo>
                    <a:pt x="96" y="3634"/>
                  </a:lnTo>
                  <a:lnTo>
                    <a:pt x="96" y="3682"/>
                  </a:lnTo>
                  <a:lnTo>
                    <a:pt x="96" y="3730"/>
                  </a:lnTo>
                  <a:lnTo>
                    <a:pt x="96" y="3778"/>
                  </a:lnTo>
                  <a:lnTo>
                    <a:pt x="96" y="3842"/>
                  </a:lnTo>
                  <a:lnTo>
                    <a:pt x="96" y="3890"/>
                  </a:lnTo>
                  <a:lnTo>
                    <a:pt x="96" y="3938"/>
                  </a:lnTo>
                  <a:cubicBezTo>
                    <a:pt x="96" y="3965"/>
                    <a:pt x="75" y="3986"/>
                    <a:pt x="48" y="3986"/>
                  </a:cubicBezTo>
                  <a:cubicBezTo>
                    <a:pt x="22" y="3986"/>
                    <a:pt x="0" y="3965"/>
                    <a:pt x="0" y="393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1" name="Freeform 267"/>
            <p:cNvSpPr>
              <a:spLocks/>
            </p:cNvSpPr>
            <p:nvPr/>
          </p:nvSpPr>
          <p:spPr bwMode="auto">
            <a:xfrm>
              <a:off x="7642794" y="3658335"/>
              <a:ext cx="26051" cy="1828487"/>
            </a:xfrm>
            <a:custGeom>
              <a:avLst/>
              <a:gdLst>
                <a:gd name="T0" fmla="*/ 0 w 216"/>
                <a:gd name="T1" fmla="*/ 81 h 9403"/>
                <a:gd name="T2" fmla="*/ 36 w 216"/>
                <a:gd name="T3" fmla="*/ 2 h 9403"/>
                <a:gd name="T4" fmla="*/ 56 w 216"/>
                <a:gd name="T5" fmla="*/ 465 h 9403"/>
                <a:gd name="T6" fmla="*/ 56 w 216"/>
                <a:gd name="T7" fmla="*/ 961 h 9403"/>
                <a:gd name="T8" fmla="*/ 64 w 216"/>
                <a:gd name="T9" fmla="*/ 1297 h 9403"/>
                <a:gd name="T10" fmla="*/ 64 w 216"/>
                <a:gd name="T11" fmla="*/ 2049 h 9403"/>
                <a:gd name="T12" fmla="*/ 64 w 216"/>
                <a:gd name="T13" fmla="*/ 2977 h 9403"/>
                <a:gd name="T14" fmla="*/ 64 w 216"/>
                <a:gd name="T15" fmla="*/ 3913 h 9403"/>
                <a:gd name="T16" fmla="*/ 72 w 216"/>
                <a:gd name="T17" fmla="*/ 4921 h 9403"/>
                <a:gd name="T18" fmla="*/ 72 w 216"/>
                <a:gd name="T19" fmla="*/ 6137 h 9403"/>
                <a:gd name="T20" fmla="*/ 72 w 216"/>
                <a:gd name="T21" fmla="*/ 7409 h 9403"/>
                <a:gd name="T22" fmla="*/ 80 w 216"/>
                <a:gd name="T23" fmla="*/ 8521 h 9403"/>
                <a:gd name="T24" fmla="*/ 80 w 216"/>
                <a:gd name="T25" fmla="*/ 8777 h 9403"/>
                <a:gd name="T26" fmla="*/ 88 w 216"/>
                <a:gd name="T27" fmla="*/ 9009 h 9403"/>
                <a:gd name="T28" fmla="*/ 40 w 216"/>
                <a:gd name="T29" fmla="*/ 9193 h 9403"/>
                <a:gd name="T30" fmla="*/ 61 w 216"/>
                <a:gd name="T31" fmla="*/ 9250 h 9403"/>
                <a:gd name="T32" fmla="*/ 48 w 216"/>
                <a:gd name="T33" fmla="*/ 9273 h 9403"/>
                <a:gd name="T34" fmla="*/ 104 w 216"/>
                <a:gd name="T35" fmla="*/ 9297 h 9403"/>
                <a:gd name="T36" fmla="*/ 88 w 216"/>
                <a:gd name="T37" fmla="*/ 9329 h 9403"/>
                <a:gd name="T38" fmla="*/ 96 w 216"/>
                <a:gd name="T39" fmla="*/ 9353 h 9403"/>
                <a:gd name="T40" fmla="*/ 120 w 216"/>
                <a:gd name="T41" fmla="*/ 9353 h 9403"/>
                <a:gd name="T42" fmla="*/ 112 w 216"/>
                <a:gd name="T43" fmla="*/ 9353 h 9403"/>
                <a:gd name="T44" fmla="*/ 120 w 216"/>
                <a:gd name="T45" fmla="*/ 9329 h 9403"/>
                <a:gd name="T46" fmla="*/ 128 w 216"/>
                <a:gd name="T47" fmla="*/ 9401 h 9403"/>
                <a:gd name="T48" fmla="*/ 136 w 216"/>
                <a:gd name="T49" fmla="*/ 9329 h 9403"/>
                <a:gd name="T50" fmla="*/ 122 w 216"/>
                <a:gd name="T51" fmla="*/ 9370 h 9403"/>
                <a:gd name="T52" fmla="*/ 176 w 216"/>
                <a:gd name="T53" fmla="*/ 9377 h 9403"/>
                <a:gd name="T54" fmla="*/ 144 w 216"/>
                <a:gd name="T55" fmla="*/ 9377 h 9403"/>
                <a:gd name="T56" fmla="*/ 199 w 216"/>
                <a:gd name="T57" fmla="*/ 9346 h 9403"/>
                <a:gd name="T58" fmla="*/ 184 w 216"/>
                <a:gd name="T59" fmla="*/ 9329 h 9403"/>
                <a:gd name="T60" fmla="*/ 192 w 216"/>
                <a:gd name="T61" fmla="*/ 9353 h 9403"/>
                <a:gd name="T62" fmla="*/ 216 w 216"/>
                <a:gd name="T63" fmla="*/ 9353 h 9403"/>
                <a:gd name="T64" fmla="*/ 216 w 216"/>
                <a:gd name="T65" fmla="*/ 9377 h 9403"/>
                <a:gd name="T66" fmla="*/ 208 w 216"/>
                <a:gd name="T67" fmla="*/ 9377 h 9403"/>
                <a:gd name="T68" fmla="*/ 176 w 216"/>
                <a:gd name="T69" fmla="*/ 9401 h 9403"/>
                <a:gd name="T70" fmla="*/ 184 w 216"/>
                <a:gd name="T71" fmla="*/ 9353 h 9403"/>
                <a:gd name="T72" fmla="*/ 175 w 216"/>
                <a:gd name="T73" fmla="*/ 9361 h 9403"/>
                <a:gd name="T74" fmla="*/ 112 w 216"/>
                <a:gd name="T75" fmla="*/ 9353 h 9403"/>
                <a:gd name="T76" fmla="*/ 104 w 216"/>
                <a:gd name="T77" fmla="*/ 9353 h 9403"/>
                <a:gd name="T78" fmla="*/ 112 w 216"/>
                <a:gd name="T79" fmla="*/ 9401 h 9403"/>
                <a:gd name="T80" fmla="*/ 128 w 216"/>
                <a:gd name="T81" fmla="*/ 9377 h 9403"/>
                <a:gd name="T82" fmla="*/ 120 w 216"/>
                <a:gd name="T83" fmla="*/ 9377 h 9403"/>
                <a:gd name="T84" fmla="*/ 112 w 216"/>
                <a:gd name="T85" fmla="*/ 9377 h 9403"/>
                <a:gd name="T86" fmla="*/ 104 w 216"/>
                <a:gd name="T87" fmla="*/ 9297 h 9403"/>
                <a:gd name="T88" fmla="*/ 96 w 216"/>
                <a:gd name="T89" fmla="*/ 9297 h 9403"/>
                <a:gd name="T90" fmla="*/ 40 w 216"/>
                <a:gd name="T91" fmla="*/ 9193 h 9403"/>
                <a:gd name="T92" fmla="*/ 40 w 216"/>
                <a:gd name="T93" fmla="*/ 9009 h 9403"/>
                <a:gd name="T94" fmla="*/ 32 w 216"/>
                <a:gd name="T95" fmla="*/ 8777 h 9403"/>
                <a:gd name="T96" fmla="*/ 32 w 216"/>
                <a:gd name="T97" fmla="*/ 8521 h 9403"/>
                <a:gd name="T98" fmla="*/ 24 w 216"/>
                <a:gd name="T99" fmla="*/ 7409 h 9403"/>
                <a:gd name="T100" fmla="*/ 24 w 216"/>
                <a:gd name="T101" fmla="*/ 6137 h 9403"/>
                <a:gd name="T102" fmla="*/ 24 w 216"/>
                <a:gd name="T103" fmla="*/ 4921 h 9403"/>
                <a:gd name="T104" fmla="*/ 16 w 216"/>
                <a:gd name="T105" fmla="*/ 3913 h 9403"/>
                <a:gd name="T106" fmla="*/ 16 w 216"/>
                <a:gd name="T107" fmla="*/ 2977 h 9403"/>
                <a:gd name="T108" fmla="*/ 16 w 216"/>
                <a:gd name="T109" fmla="*/ 2049 h 9403"/>
                <a:gd name="T110" fmla="*/ 16 w 216"/>
                <a:gd name="T111" fmla="*/ 1297 h 9403"/>
                <a:gd name="T112" fmla="*/ 8 w 216"/>
                <a:gd name="T113" fmla="*/ 961 h 9403"/>
                <a:gd name="T114" fmla="*/ 8 w 216"/>
                <a:gd name="T115" fmla="*/ 465 h 9403"/>
                <a:gd name="T116" fmla="*/ 55 w 216"/>
                <a:gd name="T117" fmla="*/ 33 h 9403"/>
                <a:gd name="T118" fmla="*/ 48 w 216"/>
                <a:gd name="T119" fmla="*/ 49 h 9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6" h="9403">
                  <a:moveTo>
                    <a:pt x="48" y="49"/>
                  </a:moveTo>
                  <a:lnTo>
                    <a:pt x="48" y="81"/>
                  </a:lnTo>
                  <a:cubicBezTo>
                    <a:pt x="48" y="95"/>
                    <a:pt x="38" y="105"/>
                    <a:pt x="24" y="105"/>
                  </a:cubicBezTo>
                  <a:cubicBezTo>
                    <a:pt x="11" y="105"/>
                    <a:pt x="0" y="95"/>
                    <a:pt x="0" y="81"/>
                  </a:cubicBezTo>
                  <a:lnTo>
                    <a:pt x="0" y="49"/>
                  </a:lnTo>
                  <a:cubicBezTo>
                    <a:pt x="0" y="36"/>
                    <a:pt x="11" y="25"/>
                    <a:pt x="24" y="25"/>
                  </a:cubicBezTo>
                  <a:cubicBezTo>
                    <a:pt x="38" y="25"/>
                    <a:pt x="48" y="36"/>
                    <a:pt x="48" y="49"/>
                  </a:cubicBezTo>
                  <a:lnTo>
                    <a:pt x="48" y="81"/>
                  </a:lnTo>
                  <a:cubicBezTo>
                    <a:pt x="48" y="95"/>
                    <a:pt x="38" y="105"/>
                    <a:pt x="24" y="105"/>
                  </a:cubicBezTo>
                  <a:cubicBezTo>
                    <a:pt x="11" y="105"/>
                    <a:pt x="0" y="95"/>
                    <a:pt x="0" y="81"/>
                  </a:cubicBezTo>
                  <a:lnTo>
                    <a:pt x="0" y="49"/>
                  </a:lnTo>
                  <a:cubicBezTo>
                    <a:pt x="0" y="36"/>
                    <a:pt x="11" y="25"/>
                    <a:pt x="24" y="25"/>
                  </a:cubicBezTo>
                  <a:cubicBezTo>
                    <a:pt x="38" y="25"/>
                    <a:pt x="48" y="36"/>
                    <a:pt x="48" y="49"/>
                  </a:cubicBezTo>
                  <a:lnTo>
                    <a:pt x="48" y="81"/>
                  </a:lnTo>
                  <a:cubicBezTo>
                    <a:pt x="48" y="95"/>
                    <a:pt x="38" y="105"/>
                    <a:pt x="24" y="105"/>
                  </a:cubicBezTo>
                  <a:cubicBezTo>
                    <a:pt x="11" y="105"/>
                    <a:pt x="0" y="95"/>
                    <a:pt x="0" y="81"/>
                  </a:cubicBezTo>
                  <a:lnTo>
                    <a:pt x="0" y="49"/>
                  </a:lnTo>
                  <a:cubicBezTo>
                    <a:pt x="0" y="47"/>
                    <a:pt x="1" y="44"/>
                    <a:pt x="2" y="42"/>
                  </a:cubicBezTo>
                  <a:lnTo>
                    <a:pt x="10" y="18"/>
                  </a:lnTo>
                  <a:cubicBezTo>
                    <a:pt x="13" y="7"/>
                    <a:pt x="25" y="0"/>
                    <a:pt x="36" y="2"/>
                  </a:cubicBezTo>
                  <a:cubicBezTo>
                    <a:pt x="48" y="4"/>
                    <a:pt x="56" y="14"/>
                    <a:pt x="56" y="25"/>
                  </a:cubicBezTo>
                  <a:lnTo>
                    <a:pt x="56" y="49"/>
                  </a:lnTo>
                  <a:lnTo>
                    <a:pt x="56" y="105"/>
                  </a:lnTo>
                  <a:lnTo>
                    <a:pt x="56" y="153"/>
                  </a:lnTo>
                  <a:lnTo>
                    <a:pt x="56" y="209"/>
                  </a:lnTo>
                  <a:lnTo>
                    <a:pt x="56" y="257"/>
                  </a:lnTo>
                  <a:lnTo>
                    <a:pt x="56" y="313"/>
                  </a:lnTo>
                  <a:lnTo>
                    <a:pt x="56" y="361"/>
                  </a:lnTo>
                  <a:lnTo>
                    <a:pt x="56" y="417"/>
                  </a:lnTo>
                  <a:lnTo>
                    <a:pt x="56" y="465"/>
                  </a:lnTo>
                  <a:lnTo>
                    <a:pt x="56" y="521"/>
                  </a:lnTo>
                  <a:lnTo>
                    <a:pt x="56" y="593"/>
                  </a:lnTo>
                  <a:lnTo>
                    <a:pt x="56" y="649"/>
                  </a:lnTo>
                  <a:lnTo>
                    <a:pt x="56" y="673"/>
                  </a:lnTo>
                  <a:lnTo>
                    <a:pt x="56" y="729"/>
                  </a:lnTo>
                  <a:lnTo>
                    <a:pt x="56" y="753"/>
                  </a:lnTo>
                  <a:lnTo>
                    <a:pt x="56" y="777"/>
                  </a:lnTo>
                  <a:lnTo>
                    <a:pt x="56" y="825"/>
                  </a:lnTo>
                  <a:lnTo>
                    <a:pt x="56" y="881"/>
                  </a:lnTo>
                  <a:lnTo>
                    <a:pt x="56" y="961"/>
                  </a:lnTo>
                  <a:lnTo>
                    <a:pt x="56" y="1009"/>
                  </a:lnTo>
                  <a:lnTo>
                    <a:pt x="56" y="1065"/>
                  </a:lnTo>
                  <a:lnTo>
                    <a:pt x="56" y="1113"/>
                  </a:lnTo>
                  <a:lnTo>
                    <a:pt x="56" y="1169"/>
                  </a:lnTo>
                  <a:lnTo>
                    <a:pt x="56" y="1193"/>
                  </a:lnTo>
                  <a:lnTo>
                    <a:pt x="56" y="1241"/>
                  </a:lnTo>
                  <a:lnTo>
                    <a:pt x="56" y="1273"/>
                  </a:lnTo>
                  <a:lnTo>
                    <a:pt x="55" y="1266"/>
                  </a:lnTo>
                  <a:lnTo>
                    <a:pt x="63" y="1290"/>
                  </a:lnTo>
                  <a:cubicBezTo>
                    <a:pt x="64" y="1292"/>
                    <a:pt x="64" y="1295"/>
                    <a:pt x="64" y="1297"/>
                  </a:cubicBezTo>
                  <a:lnTo>
                    <a:pt x="64" y="1345"/>
                  </a:lnTo>
                  <a:lnTo>
                    <a:pt x="64" y="1401"/>
                  </a:lnTo>
                  <a:lnTo>
                    <a:pt x="64" y="1449"/>
                  </a:lnTo>
                  <a:lnTo>
                    <a:pt x="64" y="1529"/>
                  </a:lnTo>
                  <a:lnTo>
                    <a:pt x="64" y="1609"/>
                  </a:lnTo>
                  <a:lnTo>
                    <a:pt x="64" y="1681"/>
                  </a:lnTo>
                  <a:lnTo>
                    <a:pt x="64" y="1761"/>
                  </a:lnTo>
                  <a:lnTo>
                    <a:pt x="64" y="1865"/>
                  </a:lnTo>
                  <a:lnTo>
                    <a:pt x="64" y="1945"/>
                  </a:lnTo>
                  <a:lnTo>
                    <a:pt x="64" y="2049"/>
                  </a:lnTo>
                  <a:lnTo>
                    <a:pt x="64" y="2121"/>
                  </a:lnTo>
                  <a:lnTo>
                    <a:pt x="64" y="2225"/>
                  </a:lnTo>
                  <a:lnTo>
                    <a:pt x="64" y="2329"/>
                  </a:lnTo>
                  <a:lnTo>
                    <a:pt x="64" y="2409"/>
                  </a:lnTo>
                  <a:lnTo>
                    <a:pt x="64" y="2513"/>
                  </a:lnTo>
                  <a:lnTo>
                    <a:pt x="64" y="2593"/>
                  </a:lnTo>
                  <a:lnTo>
                    <a:pt x="64" y="2697"/>
                  </a:lnTo>
                  <a:lnTo>
                    <a:pt x="64" y="2801"/>
                  </a:lnTo>
                  <a:lnTo>
                    <a:pt x="64" y="2873"/>
                  </a:lnTo>
                  <a:lnTo>
                    <a:pt x="64" y="2977"/>
                  </a:lnTo>
                  <a:lnTo>
                    <a:pt x="64" y="3081"/>
                  </a:lnTo>
                  <a:lnTo>
                    <a:pt x="64" y="3185"/>
                  </a:lnTo>
                  <a:lnTo>
                    <a:pt x="64" y="3265"/>
                  </a:lnTo>
                  <a:lnTo>
                    <a:pt x="64" y="3369"/>
                  </a:lnTo>
                  <a:lnTo>
                    <a:pt x="64" y="3473"/>
                  </a:lnTo>
                  <a:lnTo>
                    <a:pt x="64" y="3545"/>
                  </a:lnTo>
                  <a:lnTo>
                    <a:pt x="64" y="3625"/>
                  </a:lnTo>
                  <a:lnTo>
                    <a:pt x="64" y="3729"/>
                  </a:lnTo>
                  <a:lnTo>
                    <a:pt x="64" y="3809"/>
                  </a:lnTo>
                  <a:lnTo>
                    <a:pt x="64" y="3913"/>
                  </a:lnTo>
                  <a:lnTo>
                    <a:pt x="72" y="4016"/>
                  </a:lnTo>
                  <a:lnTo>
                    <a:pt x="72" y="4121"/>
                  </a:lnTo>
                  <a:lnTo>
                    <a:pt x="72" y="4225"/>
                  </a:lnTo>
                  <a:lnTo>
                    <a:pt x="72" y="4321"/>
                  </a:lnTo>
                  <a:lnTo>
                    <a:pt x="72" y="4425"/>
                  </a:lnTo>
                  <a:lnTo>
                    <a:pt x="72" y="4505"/>
                  </a:lnTo>
                  <a:lnTo>
                    <a:pt x="72" y="4609"/>
                  </a:lnTo>
                  <a:lnTo>
                    <a:pt x="72" y="4713"/>
                  </a:lnTo>
                  <a:lnTo>
                    <a:pt x="72" y="4817"/>
                  </a:lnTo>
                  <a:lnTo>
                    <a:pt x="72" y="4921"/>
                  </a:lnTo>
                  <a:lnTo>
                    <a:pt x="72" y="5049"/>
                  </a:lnTo>
                  <a:lnTo>
                    <a:pt x="72" y="5177"/>
                  </a:lnTo>
                  <a:lnTo>
                    <a:pt x="72" y="5313"/>
                  </a:lnTo>
                  <a:lnTo>
                    <a:pt x="72" y="5441"/>
                  </a:lnTo>
                  <a:lnTo>
                    <a:pt x="72" y="5569"/>
                  </a:lnTo>
                  <a:lnTo>
                    <a:pt x="72" y="5673"/>
                  </a:lnTo>
                  <a:lnTo>
                    <a:pt x="72" y="5801"/>
                  </a:lnTo>
                  <a:lnTo>
                    <a:pt x="72" y="5929"/>
                  </a:lnTo>
                  <a:lnTo>
                    <a:pt x="72" y="6033"/>
                  </a:lnTo>
                  <a:lnTo>
                    <a:pt x="72" y="6137"/>
                  </a:lnTo>
                  <a:lnTo>
                    <a:pt x="72" y="6265"/>
                  </a:lnTo>
                  <a:lnTo>
                    <a:pt x="72" y="6393"/>
                  </a:lnTo>
                  <a:lnTo>
                    <a:pt x="72" y="6529"/>
                  </a:lnTo>
                  <a:lnTo>
                    <a:pt x="72" y="6657"/>
                  </a:lnTo>
                  <a:lnTo>
                    <a:pt x="72" y="6785"/>
                  </a:lnTo>
                  <a:lnTo>
                    <a:pt x="72" y="6913"/>
                  </a:lnTo>
                  <a:lnTo>
                    <a:pt x="72" y="7073"/>
                  </a:lnTo>
                  <a:lnTo>
                    <a:pt x="72" y="7177"/>
                  </a:lnTo>
                  <a:lnTo>
                    <a:pt x="72" y="7305"/>
                  </a:lnTo>
                  <a:lnTo>
                    <a:pt x="72" y="7409"/>
                  </a:lnTo>
                  <a:lnTo>
                    <a:pt x="80" y="7536"/>
                  </a:lnTo>
                  <a:lnTo>
                    <a:pt x="80" y="7641"/>
                  </a:lnTo>
                  <a:lnTo>
                    <a:pt x="80" y="7769"/>
                  </a:lnTo>
                  <a:lnTo>
                    <a:pt x="80" y="7873"/>
                  </a:lnTo>
                  <a:lnTo>
                    <a:pt x="80" y="8001"/>
                  </a:lnTo>
                  <a:lnTo>
                    <a:pt x="80" y="8129"/>
                  </a:lnTo>
                  <a:lnTo>
                    <a:pt x="80" y="8265"/>
                  </a:lnTo>
                  <a:lnTo>
                    <a:pt x="80" y="8369"/>
                  </a:lnTo>
                  <a:lnTo>
                    <a:pt x="80" y="8441"/>
                  </a:lnTo>
                  <a:lnTo>
                    <a:pt x="80" y="8521"/>
                  </a:lnTo>
                  <a:lnTo>
                    <a:pt x="80" y="8545"/>
                  </a:lnTo>
                  <a:lnTo>
                    <a:pt x="80" y="8569"/>
                  </a:lnTo>
                  <a:lnTo>
                    <a:pt x="80" y="8601"/>
                  </a:lnTo>
                  <a:lnTo>
                    <a:pt x="80" y="8625"/>
                  </a:lnTo>
                  <a:lnTo>
                    <a:pt x="80" y="8649"/>
                  </a:lnTo>
                  <a:lnTo>
                    <a:pt x="80" y="8673"/>
                  </a:lnTo>
                  <a:lnTo>
                    <a:pt x="80" y="8705"/>
                  </a:lnTo>
                  <a:lnTo>
                    <a:pt x="80" y="8729"/>
                  </a:lnTo>
                  <a:lnTo>
                    <a:pt x="80" y="8753"/>
                  </a:lnTo>
                  <a:lnTo>
                    <a:pt x="80" y="8777"/>
                  </a:lnTo>
                  <a:lnTo>
                    <a:pt x="80" y="8809"/>
                  </a:lnTo>
                  <a:lnTo>
                    <a:pt x="80" y="8857"/>
                  </a:lnTo>
                  <a:lnTo>
                    <a:pt x="80" y="8881"/>
                  </a:lnTo>
                  <a:lnTo>
                    <a:pt x="80" y="8905"/>
                  </a:lnTo>
                  <a:lnTo>
                    <a:pt x="80" y="8937"/>
                  </a:lnTo>
                  <a:lnTo>
                    <a:pt x="80" y="8961"/>
                  </a:lnTo>
                  <a:lnTo>
                    <a:pt x="80" y="8985"/>
                  </a:lnTo>
                  <a:lnTo>
                    <a:pt x="79" y="8978"/>
                  </a:lnTo>
                  <a:lnTo>
                    <a:pt x="87" y="9002"/>
                  </a:lnTo>
                  <a:cubicBezTo>
                    <a:pt x="88" y="9004"/>
                    <a:pt x="88" y="9007"/>
                    <a:pt x="88" y="9009"/>
                  </a:cubicBezTo>
                  <a:lnTo>
                    <a:pt x="88" y="9041"/>
                  </a:lnTo>
                  <a:lnTo>
                    <a:pt x="88" y="9065"/>
                  </a:lnTo>
                  <a:lnTo>
                    <a:pt x="88" y="9089"/>
                  </a:lnTo>
                  <a:lnTo>
                    <a:pt x="88" y="9145"/>
                  </a:lnTo>
                  <a:lnTo>
                    <a:pt x="88" y="9169"/>
                  </a:lnTo>
                  <a:lnTo>
                    <a:pt x="88" y="9193"/>
                  </a:lnTo>
                  <a:lnTo>
                    <a:pt x="88" y="9217"/>
                  </a:lnTo>
                  <a:cubicBezTo>
                    <a:pt x="88" y="9231"/>
                    <a:pt x="78" y="9241"/>
                    <a:pt x="64" y="9241"/>
                  </a:cubicBezTo>
                  <a:cubicBezTo>
                    <a:pt x="51" y="9241"/>
                    <a:pt x="40" y="9231"/>
                    <a:pt x="40" y="9217"/>
                  </a:cubicBezTo>
                  <a:lnTo>
                    <a:pt x="40" y="9193"/>
                  </a:lnTo>
                  <a:cubicBezTo>
                    <a:pt x="40" y="9180"/>
                    <a:pt x="51" y="9169"/>
                    <a:pt x="64" y="9169"/>
                  </a:cubicBezTo>
                  <a:cubicBezTo>
                    <a:pt x="78" y="9169"/>
                    <a:pt x="88" y="9180"/>
                    <a:pt x="88" y="9193"/>
                  </a:cubicBezTo>
                  <a:lnTo>
                    <a:pt x="88" y="9217"/>
                  </a:lnTo>
                  <a:lnTo>
                    <a:pt x="88" y="9249"/>
                  </a:lnTo>
                  <a:lnTo>
                    <a:pt x="88" y="9273"/>
                  </a:lnTo>
                  <a:lnTo>
                    <a:pt x="88" y="9297"/>
                  </a:lnTo>
                  <a:cubicBezTo>
                    <a:pt x="88" y="9311"/>
                    <a:pt x="78" y="9321"/>
                    <a:pt x="64" y="9321"/>
                  </a:cubicBezTo>
                  <a:cubicBezTo>
                    <a:pt x="51" y="9321"/>
                    <a:pt x="40" y="9311"/>
                    <a:pt x="40" y="9297"/>
                  </a:cubicBezTo>
                  <a:lnTo>
                    <a:pt x="40" y="9273"/>
                  </a:lnTo>
                  <a:cubicBezTo>
                    <a:pt x="40" y="9262"/>
                    <a:pt x="49" y="9252"/>
                    <a:pt x="61" y="9250"/>
                  </a:cubicBezTo>
                  <a:cubicBezTo>
                    <a:pt x="72" y="9248"/>
                    <a:pt x="84" y="9255"/>
                    <a:pt x="87" y="9266"/>
                  </a:cubicBezTo>
                  <a:lnTo>
                    <a:pt x="95" y="9290"/>
                  </a:lnTo>
                  <a:lnTo>
                    <a:pt x="48" y="9297"/>
                  </a:lnTo>
                  <a:lnTo>
                    <a:pt x="48" y="9273"/>
                  </a:lnTo>
                  <a:cubicBezTo>
                    <a:pt x="48" y="9260"/>
                    <a:pt x="59" y="9249"/>
                    <a:pt x="72" y="9249"/>
                  </a:cubicBezTo>
                  <a:cubicBezTo>
                    <a:pt x="86" y="9249"/>
                    <a:pt x="96" y="9260"/>
                    <a:pt x="96" y="9273"/>
                  </a:cubicBezTo>
                  <a:lnTo>
                    <a:pt x="96" y="9297"/>
                  </a:lnTo>
                  <a:cubicBezTo>
                    <a:pt x="96" y="9311"/>
                    <a:pt x="86" y="9321"/>
                    <a:pt x="72" y="9321"/>
                  </a:cubicBezTo>
                  <a:cubicBezTo>
                    <a:pt x="59" y="9321"/>
                    <a:pt x="48" y="9311"/>
                    <a:pt x="48" y="9297"/>
                  </a:cubicBezTo>
                  <a:lnTo>
                    <a:pt x="48" y="9273"/>
                  </a:lnTo>
                  <a:cubicBezTo>
                    <a:pt x="48" y="9260"/>
                    <a:pt x="59" y="9249"/>
                    <a:pt x="72" y="9249"/>
                  </a:cubicBezTo>
                  <a:cubicBezTo>
                    <a:pt x="86" y="9249"/>
                    <a:pt x="96" y="9260"/>
                    <a:pt x="96" y="9273"/>
                  </a:cubicBezTo>
                  <a:lnTo>
                    <a:pt x="96" y="9297"/>
                  </a:lnTo>
                  <a:lnTo>
                    <a:pt x="72" y="9273"/>
                  </a:lnTo>
                  <a:lnTo>
                    <a:pt x="80" y="9273"/>
                  </a:lnTo>
                  <a:lnTo>
                    <a:pt x="56" y="9297"/>
                  </a:lnTo>
                  <a:lnTo>
                    <a:pt x="56" y="9273"/>
                  </a:lnTo>
                  <a:cubicBezTo>
                    <a:pt x="56" y="9260"/>
                    <a:pt x="67" y="9249"/>
                    <a:pt x="80" y="9249"/>
                  </a:cubicBezTo>
                  <a:cubicBezTo>
                    <a:pt x="94" y="9249"/>
                    <a:pt x="104" y="9260"/>
                    <a:pt x="104" y="9273"/>
                  </a:cubicBezTo>
                  <a:lnTo>
                    <a:pt x="104" y="9297"/>
                  </a:lnTo>
                  <a:lnTo>
                    <a:pt x="104" y="9321"/>
                  </a:lnTo>
                  <a:lnTo>
                    <a:pt x="104" y="9353"/>
                  </a:lnTo>
                  <a:lnTo>
                    <a:pt x="80" y="9329"/>
                  </a:lnTo>
                  <a:lnTo>
                    <a:pt x="88" y="9329"/>
                  </a:lnTo>
                  <a:cubicBezTo>
                    <a:pt x="102" y="9329"/>
                    <a:pt x="112" y="9340"/>
                    <a:pt x="112" y="9353"/>
                  </a:cubicBezTo>
                  <a:lnTo>
                    <a:pt x="112" y="9377"/>
                  </a:lnTo>
                  <a:cubicBezTo>
                    <a:pt x="112" y="9391"/>
                    <a:pt x="102" y="9401"/>
                    <a:pt x="88" y="9401"/>
                  </a:cubicBezTo>
                  <a:cubicBezTo>
                    <a:pt x="75" y="9401"/>
                    <a:pt x="64" y="9391"/>
                    <a:pt x="64" y="9377"/>
                  </a:cubicBezTo>
                  <a:lnTo>
                    <a:pt x="64" y="9353"/>
                  </a:lnTo>
                  <a:cubicBezTo>
                    <a:pt x="64" y="9340"/>
                    <a:pt x="75" y="9329"/>
                    <a:pt x="88" y="9329"/>
                  </a:cubicBezTo>
                  <a:cubicBezTo>
                    <a:pt x="102" y="9329"/>
                    <a:pt x="112" y="9340"/>
                    <a:pt x="112" y="9353"/>
                  </a:cubicBezTo>
                  <a:lnTo>
                    <a:pt x="112" y="9377"/>
                  </a:lnTo>
                  <a:cubicBezTo>
                    <a:pt x="112" y="9391"/>
                    <a:pt x="102" y="9401"/>
                    <a:pt x="88" y="9401"/>
                  </a:cubicBezTo>
                  <a:cubicBezTo>
                    <a:pt x="75" y="9401"/>
                    <a:pt x="64" y="9391"/>
                    <a:pt x="64" y="9377"/>
                  </a:cubicBezTo>
                  <a:lnTo>
                    <a:pt x="64" y="9353"/>
                  </a:lnTo>
                  <a:cubicBezTo>
                    <a:pt x="64" y="9340"/>
                    <a:pt x="75" y="9329"/>
                    <a:pt x="88" y="9329"/>
                  </a:cubicBezTo>
                  <a:cubicBezTo>
                    <a:pt x="102" y="9329"/>
                    <a:pt x="112" y="9340"/>
                    <a:pt x="112" y="9353"/>
                  </a:cubicBezTo>
                  <a:lnTo>
                    <a:pt x="112" y="9377"/>
                  </a:lnTo>
                  <a:lnTo>
                    <a:pt x="88" y="9353"/>
                  </a:lnTo>
                  <a:lnTo>
                    <a:pt x="96" y="9353"/>
                  </a:lnTo>
                  <a:lnTo>
                    <a:pt x="72" y="9377"/>
                  </a:lnTo>
                  <a:lnTo>
                    <a:pt x="72" y="9353"/>
                  </a:lnTo>
                  <a:cubicBezTo>
                    <a:pt x="72" y="9340"/>
                    <a:pt x="83" y="9329"/>
                    <a:pt x="96" y="9329"/>
                  </a:cubicBezTo>
                  <a:cubicBezTo>
                    <a:pt x="110" y="9329"/>
                    <a:pt x="120" y="9340"/>
                    <a:pt x="120" y="9353"/>
                  </a:cubicBezTo>
                  <a:lnTo>
                    <a:pt x="120" y="9377"/>
                  </a:lnTo>
                  <a:cubicBezTo>
                    <a:pt x="120" y="9391"/>
                    <a:pt x="110" y="9401"/>
                    <a:pt x="96" y="9401"/>
                  </a:cubicBezTo>
                  <a:cubicBezTo>
                    <a:pt x="83" y="9401"/>
                    <a:pt x="72" y="9391"/>
                    <a:pt x="72" y="9377"/>
                  </a:cubicBezTo>
                  <a:lnTo>
                    <a:pt x="72" y="9353"/>
                  </a:lnTo>
                  <a:cubicBezTo>
                    <a:pt x="72" y="9340"/>
                    <a:pt x="83" y="9329"/>
                    <a:pt x="96" y="9329"/>
                  </a:cubicBezTo>
                  <a:cubicBezTo>
                    <a:pt x="110" y="9329"/>
                    <a:pt x="120" y="9340"/>
                    <a:pt x="120" y="9353"/>
                  </a:cubicBezTo>
                  <a:lnTo>
                    <a:pt x="120" y="9377"/>
                  </a:lnTo>
                  <a:lnTo>
                    <a:pt x="96" y="9353"/>
                  </a:lnTo>
                  <a:lnTo>
                    <a:pt x="104" y="9353"/>
                  </a:lnTo>
                  <a:lnTo>
                    <a:pt x="80" y="9377"/>
                  </a:lnTo>
                  <a:lnTo>
                    <a:pt x="80" y="9353"/>
                  </a:lnTo>
                  <a:cubicBezTo>
                    <a:pt x="80" y="9340"/>
                    <a:pt x="91" y="9329"/>
                    <a:pt x="104" y="9329"/>
                  </a:cubicBezTo>
                  <a:cubicBezTo>
                    <a:pt x="118" y="9329"/>
                    <a:pt x="128" y="9340"/>
                    <a:pt x="128" y="9353"/>
                  </a:cubicBezTo>
                  <a:lnTo>
                    <a:pt x="128" y="9377"/>
                  </a:lnTo>
                  <a:lnTo>
                    <a:pt x="104" y="9353"/>
                  </a:lnTo>
                  <a:lnTo>
                    <a:pt x="112" y="9353"/>
                  </a:lnTo>
                  <a:lnTo>
                    <a:pt x="88" y="9377"/>
                  </a:lnTo>
                  <a:lnTo>
                    <a:pt x="88" y="9353"/>
                  </a:lnTo>
                  <a:cubicBezTo>
                    <a:pt x="88" y="9340"/>
                    <a:pt x="99" y="9329"/>
                    <a:pt x="112" y="9329"/>
                  </a:cubicBezTo>
                  <a:cubicBezTo>
                    <a:pt x="126" y="9329"/>
                    <a:pt x="136" y="9340"/>
                    <a:pt x="136" y="9353"/>
                  </a:cubicBezTo>
                  <a:lnTo>
                    <a:pt x="136" y="9377"/>
                  </a:lnTo>
                  <a:lnTo>
                    <a:pt x="112" y="9353"/>
                  </a:lnTo>
                  <a:lnTo>
                    <a:pt x="120" y="9353"/>
                  </a:lnTo>
                  <a:lnTo>
                    <a:pt x="96" y="9377"/>
                  </a:lnTo>
                  <a:lnTo>
                    <a:pt x="96" y="9353"/>
                  </a:lnTo>
                  <a:cubicBezTo>
                    <a:pt x="96" y="9340"/>
                    <a:pt x="107" y="9329"/>
                    <a:pt x="120" y="9329"/>
                  </a:cubicBezTo>
                  <a:cubicBezTo>
                    <a:pt x="134" y="9329"/>
                    <a:pt x="144" y="9340"/>
                    <a:pt x="144" y="9353"/>
                  </a:cubicBezTo>
                  <a:lnTo>
                    <a:pt x="144" y="9377"/>
                  </a:lnTo>
                  <a:lnTo>
                    <a:pt x="120" y="9353"/>
                  </a:lnTo>
                  <a:lnTo>
                    <a:pt x="128" y="9353"/>
                  </a:lnTo>
                  <a:lnTo>
                    <a:pt x="104" y="9377"/>
                  </a:lnTo>
                  <a:lnTo>
                    <a:pt x="104" y="9353"/>
                  </a:lnTo>
                  <a:cubicBezTo>
                    <a:pt x="104" y="9340"/>
                    <a:pt x="115" y="9329"/>
                    <a:pt x="128" y="9329"/>
                  </a:cubicBezTo>
                  <a:cubicBezTo>
                    <a:pt x="142" y="9329"/>
                    <a:pt x="152" y="9340"/>
                    <a:pt x="152" y="9353"/>
                  </a:cubicBezTo>
                  <a:lnTo>
                    <a:pt x="152" y="9377"/>
                  </a:lnTo>
                  <a:cubicBezTo>
                    <a:pt x="152" y="9391"/>
                    <a:pt x="142" y="9401"/>
                    <a:pt x="128" y="9401"/>
                  </a:cubicBezTo>
                  <a:cubicBezTo>
                    <a:pt x="115" y="9401"/>
                    <a:pt x="104" y="9391"/>
                    <a:pt x="104" y="9377"/>
                  </a:cubicBezTo>
                  <a:lnTo>
                    <a:pt x="104" y="9353"/>
                  </a:lnTo>
                  <a:cubicBezTo>
                    <a:pt x="104" y="9340"/>
                    <a:pt x="115" y="9329"/>
                    <a:pt x="128" y="9329"/>
                  </a:cubicBezTo>
                  <a:cubicBezTo>
                    <a:pt x="142" y="9329"/>
                    <a:pt x="152" y="9340"/>
                    <a:pt x="152" y="9353"/>
                  </a:cubicBezTo>
                  <a:lnTo>
                    <a:pt x="152" y="9377"/>
                  </a:lnTo>
                  <a:lnTo>
                    <a:pt x="128" y="9353"/>
                  </a:lnTo>
                  <a:lnTo>
                    <a:pt x="136" y="9353"/>
                  </a:lnTo>
                  <a:lnTo>
                    <a:pt x="112" y="9377"/>
                  </a:lnTo>
                  <a:lnTo>
                    <a:pt x="112" y="9353"/>
                  </a:lnTo>
                  <a:cubicBezTo>
                    <a:pt x="112" y="9340"/>
                    <a:pt x="123" y="9329"/>
                    <a:pt x="136" y="9329"/>
                  </a:cubicBezTo>
                  <a:cubicBezTo>
                    <a:pt x="150" y="9329"/>
                    <a:pt x="160" y="9340"/>
                    <a:pt x="160" y="9353"/>
                  </a:cubicBezTo>
                  <a:lnTo>
                    <a:pt x="160" y="9377"/>
                  </a:lnTo>
                  <a:cubicBezTo>
                    <a:pt x="160" y="9391"/>
                    <a:pt x="150" y="9401"/>
                    <a:pt x="136" y="9401"/>
                  </a:cubicBezTo>
                  <a:cubicBezTo>
                    <a:pt x="123" y="9401"/>
                    <a:pt x="112" y="9391"/>
                    <a:pt x="112" y="9377"/>
                  </a:cubicBezTo>
                  <a:lnTo>
                    <a:pt x="112" y="9353"/>
                  </a:lnTo>
                  <a:cubicBezTo>
                    <a:pt x="112" y="9340"/>
                    <a:pt x="123" y="9329"/>
                    <a:pt x="136" y="9329"/>
                  </a:cubicBezTo>
                  <a:lnTo>
                    <a:pt x="144" y="9329"/>
                  </a:lnTo>
                  <a:cubicBezTo>
                    <a:pt x="158" y="9329"/>
                    <a:pt x="168" y="9340"/>
                    <a:pt x="168" y="9353"/>
                  </a:cubicBezTo>
                  <a:lnTo>
                    <a:pt x="168" y="9377"/>
                  </a:lnTo>
                  <a:lnTo>
                    <a:pt x="122" y="9370"/>
                  </a:lnTo>
                  <a:lnTo>
                    <a:pt x="130" y="9346"/>
                  </a:lnTo>
                  <a:cubicBezTo>
                    <a:pt x="133" y="9335"/>
                    <a:pt x="145" y="9328"/>
                    <a:pt x="156" y="9330"/>
                  </a:cubicBezTo>
                  <a:cubicBezTo>
                    <a:pt x="168" y="9332"/>
                    <a:pt x="176" y="9342"/>
                    <a:pt x="176" y="9353"/>
                  </a:cubicBezTo>
                  <a:lnTo>
                    <a:pt x="176" y="9377"/>
                  </a:lnTo>
                  <a:cubicBezTo>
                    <a:pt x="176" y="9391"/>
                    <a:pt x="166" y="9401"/>
                    <a:pt x="152" y="9401"/>
                  </a:cubicBezTo>
                  <a:cubicBezTo>
                    <a:pt x="139" y="9401"/>
                    <a:pt x="128" y="9391"/>
                    <a:pt x="128" y="9377"/>
                  </a:cubicBezTo>
                  <a:lnTo>
                    <a:pt x="128" y="9353"/>
                  </a:lnTo>
                  <a:cubicBezTo>
                    <a:pt x="128" y="9340"/>
                    <a:pt x="139" y="9329"/>
                    <a:pt x="152" y="9329"/>
                  </a:cubicBezTo>
                  <a:cubicBezTo>
                    <a:pt x="166" y="9329"/>
                    <a:pt x="176" y="9340"/>
                    <a:pt x="176" y="9353"/>
                  </a:cubicBezTo>
                  <a:lnTo>
                    <a:pt x="176" y="9377"/>
                  </a:lnTo>
                  <a:lnTo>
                    <a:pt x="152" y="9353"/>
                  </a:lnTo>
                  <a:lnTo>
                    <a:pt x="160" y="9353"/>
                  </a:lnTo>
                  <a:lnTo>
                    <a:pt x="136" y="9377"/>
                  </a:lnTo>
                  <a:lnTo>
                    <a:pt x="136" y="9353"/>
                  </a:lnTo>
                  <a:cubicBezTo>
                    <a:pt x="136" y="9340"/>
                    <a:pt x="147" y="9329"/>
                    <a:pt x="160" y="9329"/>
                  </a:cubicBezTo>
                  <a:cubicBezTo>
                    <a:pt x="174" y="9329"/>
                    <a:pt x="184" y="9340"/>
                    <a:pt x="184" y="9353"/>
                  </a:cubicBezTo>
                  <a:lnTo>
                    <a:pt x="184" y="9377"/>
                  </a:lnTo>
                  <a:lnTo>
                    <a:pt x="160" y="9353"/>
                  </a:lnTo>
                  <a:lnTo>
                    <a:pt x="168" y="9353"/>
                  </a:lnTo>
                  <a:lnTo>
                    <a:pt x="144" y="9377"/>
                  </a:lnTo>
                  <a:lnTo>
                    <a:pt x="144" y="9353"/>
                  </a:lnTo>
                  <a:cubicBezTo>
                    <a:pt x="144" y="9340"/>
                    <a:pt x="155" y="9329"/>
                    <a:pt x="168" y="9329"/>
                  </a:cubicBezTo>
                  <a:cubicBezTo>
                    <a:pt x="182" y="9329"/>
                    <a:pt x="192" y="9340"/>
                    <a:pt x="192" y="9353"/>
                  </a:cubicBezTo>
                  <a:lnTo>
                    <a:pt x="192" y="9377"/>
                  </a:lnTo>
                  <a:lnTo>
                    <a:pt x="168" y="9353"/>
                  </a:lnTo>
                  <a:lnTo>
                    <a:pt x="176" y="9353"/>
                  </a:lnTo>
                  <a:lnTo>
                    <a:pt x="152" y="9377"/>
                  </a:lnTo>
                  <a:lnTo>
                    <a:pt x="152" y="9353"/>
                  </a:lnTo>
                  <a:cubicBezTo>
                    <a:pt x="152" y="9342"/>
                    <a:pt x="161" y="9332"/>
                    <a:pt x="173" y="9330"/>
                  </a:cubicBezTo>
                  <a:cubicBezTo>
                    <a:pt x="184" y="9328"/>
                    <a:pt x="196" y="9335"/>
                    <a:pt x="199" y="9346"/>
                  </a:cubicBezTo>
                  <a:lnTo>
                    <a:pt x="207" y="9370"/>
                  </a:lnTo>
                  <a:lnTo>
                    <a:pt x="160" y="9377"/>
                  </a:lnTo>
                  <a:lnTo>
                    <a:pt x="160" y="9353"/>
                  </a:lnTo>
                  <a:cubicBezTo>
                    <a:pt x="160" y="9340"/>
                    <a:pt x="171" y="9329"/>
                    <a:pt x="184" y="9329"/>
                  </a:cubicBezTo>
                  <a:cubicBezTo>
                    <a:pt x="198" y="9329"/>
                    <a:pt x="208" y="9340"/>
                    <a:pt x="208" y="9353"/>
                  </a:cubicBezTo>
                  <a:lnTo>
                    <a:pt x="208" y="9377"/>
                  </a:lnTo>
                  <a:cubicBezTo>
                    <a:pt x="208" y="9391"/>
                    <a:pt x="198" y="9401"/>
                    <a:pt x="184" y="9401"/>
                  </a:cubicBezTo>
                  <a:cubicBezTo>
                    <a:pt x="171" y="9401"/>
                    <a:pt x="160" y="9391"/>
                    <a:pt x="160" y="9377"/>
                  </a:cubicBezTo>
                  <a:lnTo>
                    <a:pt x="160" y="9353"/>
                  </a:lnTo>
                  <a:cubicBezTo>
                    <a:pt x="160" y="9340"/>
                    <a:pt x="171" y="9329"/>
                    <a:pt x="184" y="9329"/>
                  </a:cubicBezTo>
                  <a:cubicBezTo>
                    <a:pt x="198" y="9329"/>
                    <a:pt x="208" y="9340"/>
                    <a:pt x="208" y="9353"/>
                  </a:cubicBezTo>
                  <a:lnTo>
                    <a:pt x="208" y="9377"/>
                  </a:lnTo>
                  <a:cubicBezTo>
                    <a:pt x="208" y="9391"/>
                    <a:pt x="198" y="9401"/>
                    <a:pt x="184" y="9401"/>
                  </a:cubicBezTo>
                  <a:cubicBezTo>
                    <a:pt x="171" y="9401"/>
                    <a:pt x="160" y="9391"/>
                    <a:pt x="160" y="9377"/>
                  </a:cubicBezTo>
                  <a:lnTo>
                    <a:pt x="160" y="9353"/>
                  </a:lnTo>
                  <a:cubicBezTo>
                    <a:pt x="160" y="9340"/>
                    <a:pt x="171" y="9329"/>
                    <a:pt x="184" y="9329"/>
                  </a:cubicBezTo>
                  <a:cubicBezTo>
                    <a:pt x="198" y="9329"/>
                    <a:pt x="208" y="9340"/>
                    <a:pt x="208" y="9353"/>
                  </a:cubicBezTo>
                  <a:lnTo>
                    <a:pt x="208" y="9377"/>
                  </a:lnTo>
                  <a:lnTo>
                    <a:pt x="184" y="9353"/>
                  </a:lnTo>
                  <a:lnTo>
                    <a:pt x="192" y="9353"/>
                  </a:lnTo>
                  <a:lnTo>
                    <a:pt x="168" y="9377"/>
                  </a:lnTo>
                  <a:lnTo>
                    <a:pt x="168" y="9353"/>
                  </a:lnTo>
                  <a:cubicBezTo>
                    <a:pt x="168" y="9340"/>
                    <a:pt x="179" y="9329"/>
                    <a:pt x="192" y="9329"/>
                  </a:cubicBezTo>
                  <a:cubicBezTo>
                    <a:pt x="206" y="9329"/>
                    <a:pt x="216" y="9340"/>
                    <a:pt x="216" y="9353"/>
                  </a:cubicBezTo>
                  <a:lnTo>
                    <a:pt x="216" y="9377"/>
                  </a:lnTo>
                  <a:cubicBezTo>
                    <a:pt x="216" y="9391"/>
                    <a:pt x="206" y="9401"/>
                    <a:pt x="192" y="9401"/>
                  </a:cubicBezTo>
                  <a:cubicBezTo>
                    <a:pt x="179" y="9401"/>
                    <a:pt x="168" y="9391"/>
                    <a:pt x="168" y="9377"/>
                  </a:cubicBezTo>
                  <a:lnTo>
                    <a:pt x="168" y="9353"/>
                  </a:lnTo>
                  <a:cubicBezTo>
                    <a:pt x="168" y="9340"/>
                    <a:pt x="179" y="9329"/>
                    <a:pt x="192" y="9329"/>
                  </a:cubicBezTo>
                  <a:cubicBezTo>
                    <a:pt x="206" y="9329"/>
                    <a:pt x="216" y="9340"/>
                    <a:pt x="216" y="9353"/>
                  </a:cubicBezTo>
                  <a:lnTo>
                    <a:pt x="216" y="9377"/>
                  </a:lnTo>
                  <a:cubicBezTo>
                    <a:pt x="216" y="9391"/>
                    <a:pt x="206" y="9401"/>
                    <a:pt x="192" y="9401"/>
                  </a:cubicBezTo>
                  <a:cubicBezTo>
                    <a:pt x="179" y="9401"/>
                    <a:pt x="168" y="9391"/>
                    <a:pt x="168" y="9377"/>
                  </a:cubicBezTo>
                  <a:lnTo>
                    <a:pt x="168" y="9353"/>
                  </a:lnTo>
                  <a:lnTo>
                    <a:pt x="216" y="9353"/>
                  </a:lnTo>
                  <a:lnTo>
                    <a:pt x="216" y="9377"/>
                  </a:lnTo>
                  <a:lnTo>
                    <a:pt x="168" y="9377"/>
                  </a:lnTo>
                  <a:lnTo>
                    <a:pt x="168" y="9353"/>
                  </a:lnTo>
                  <a:lnTo>
                    <a:pt x="216" y="9353"/>
                  </a:lnTo>
                  <a:lnTo>
                    <a:pt x="216" y="9377"/>
                  </a:lnTo>
                  <a:cubicBezTo>
                    <a:pt x="216" y="9391"/>
                    <a:pt x="206" y="9401"/>
                    <a:pt x="192" y="9401"/>
                  </a:cubicBezTo>
                  <a:lnTo>
                    <a:pt x="184" y="9401"/>
                  </a:lnTo>
                  <a:cubicBezTo>
                    <a:pt x="171" y="9401"/>
                    <a:pt x="160" y="9391"/>
                    <a:pt x="160" y="9377"/>
                  </a:cubicBezTo>
                  <a:lnTo>
                    <a:pt x="160" y="9353"/>
                  </a:lnTo>
                  <a:lnTo>
                    <a:pt x="208" y="9353"/>
                  </a:lnTo>
                  <a:lnTo>
                    <a:pt x="208" y="9377"/>
                  </a:lnTo>
                  <a:lnTo>
                    <a:pt x="160" y="9377"/>
                  </a:lnTo>
                  <a:lnTo>
                    <a:pt x="160" y="9353"/>
                  </a:lnTo>
                  <a:lnTo>
                    <a:pt x="208" y="9353"/>
                  </a:lnTo>
                  <a:lnTo>
                    <a:pt x="208" y="9377"/>
                  </a:lnTo>
                  <a:lnTo>
                    <a:pt x="160" y="9377"/>
                  </a:lnTo>
                  <a:lnTo>
                    <a:pt x="160" y="9353"/>
                  </a:lnTo>
                  <a:lnTo>
                    <a:pt x="208" y="9353"/>
                  </a:lnTo>
                  <a:lnTo>
                    <a:pt x="208" y="9377"/>
                  </a:lnTo>
                  <a:cubicBezTo>
                    <a:pt x="208" y="9389"/>
                    <a:pt x="200" y="9399"/>
                    <a:pt x="188" y="9401"/>
                  </a:cubicBezTo>
                  <a:cubicBezTo>
                    <a:pt x="177" y="9403"/>
                    <a:pt x="165" y="9396"/>
                    <a:pt x="162" y="9385"/>
                  </a:cubicBezTo>
                  <a:lnTo>
                    <a:pt x="154" y="9361"/>
                  </a:lnTo>
                  <a:lnTo>
                    <a:pt x="200" y="9353"/>
                  </a:lnTo>
                  <a:lnTo>
                    <a:pt x="200" y="9377"/>
                  </a:lnTo>
                  <a:cubicBezTo>
                    <a:pt x="200" y="9391"/>
                    <a:pt x="190" y="9401"/>
                    <a:pt x="176" y="9401"/>
                  </a:cubicBezTo>
                  <a:lnTo>
                    <a:pt x="168" y="9401"/>
                  </a:lnTo>
                  <a:cubicBezTo>
                    <a:pt x="155" y="9401"/>
                    <a:pt x="144" y="9391"/>
                    <a:pt x="144" y="9377"/>
                  </a:cubicBezTo>
                  <a:lnTo>
                    <a:pt x="144" y="9353"/>
                  </a:lnTo>
                  <a:lnTo>
                    <a:pt x="192" y="9353"/>
                  </a:lnTo>
                  <a:lnTo>
                    <a:pt x="192" y="9377"/>
                  </a:lnTo>
                  <a:cubicBezTo>
                    <a:pt x="192" y="9391"/>
                    <a:pt x="182" y="9401"/>
                    <a:pt x="168" y="9401"/>
                  </a:cubicBezTo>
                  <a:lnTo>
                    <a:pt x="160" y="9401"/>
                  </a:lnTo>
                  <a:cubicBezTo>
                    <a:pt x="147" y="9401"/>
                    <a:pt x="136" y="9391"/>
                    <a:pt x="136" y="9377"/>
                  </a:cubicBezTo>
                  <a:lnTo>
                    <a:pt x="136" y="9353"/>
                  </a:lnTo>
                  <a:lnTo>
                    <a:pt x="184" y="9353"/>
                  </a:lnTo>
                  <a:lnTo>
                    <a:pt x="184" y="9377"/>
                  </a:lnTo>
                  <a:cubicBezTo>
                    <a:pt x="184" y="9391"/>
                    <a:pt x="174" y="9401"/>
                    <a:pt x="160" y="9401"/>
                  </a:cubicBezTo>
                  <a:lnTo>
                    <a:pt x="152" y="9401"/>
                  </a:lnTo>
                  <a:cubicBezTo>
                    <a:pt x="139" y="9401"/>
                    <a:pt x="128" y="9391"/>
                    <a:pt x="128" y="9377"/>
                  </a:cubicBezTo>
                  <a:lnTo>
                    <a:pt x="128" y="9353"/>
                  </a:lnTo>
                  <a:lnTo>
                    <a:pt x="176" y="9353"/>
                  </a:lnTo>
                  <a:lnTo>
                    <a:pt x="176" y="9377"/>
                  </a:lnTo>
                  <a:lnTo>
                    <a:pt x="128" y="9377"/>
                  </a:lnTo>
                  <a:lnTo>
                    <a:pt x="128" y="9353"/>
                  </a:lnTo>
                  <a:lnTo>
                    <a:pt x="175" y="9361"/>
                  </a:lnTo>
                  <a:lnTo>
                    <a:pt x="167" y="9385"/>
                  </a:lnTo>
                  <a:cubicBezTo>
                    <a:pt x="164" y="9396"/>
                    <a:pt x="152" y="9403"/>
                    <a:pt x="141" y="9401"/>
                  </a:cubicBezTo>
                  <a:cubicBezTo>
                    <a:pt x="129" y="9399"/>
                    <a:pt x="120" y="9389"/>
                    <a:pt x="120" y="9377"/>
                  </a:cubicBezTo>
                  <a:lnTo>
                    <a:pt x="120" y="9353"/>
                  </a:lnTo>
                  <a:lnTo>
                    <a:pt x="144" y="9377"/>
                  </a:lnTo>
                  <a:lnTo>
                    <a:pt x="136" y="9377"/>
                  </a:lnTo>
                  <a:lnTo>
                    <a:pt x="160" y="9353"/>
                  </a:lnTo>
                  <a:lnTo>
                    <a:pt x="160" y="9377"/>
                  </a:lnTo>
                  <a:lnTo>
                    <a:pt x="112" y="9377"/>
                  </a:lnTo>
                  <a:lnTo>
                    <a:pt x="112" y="9353"/>
                  </a:lnTo>
                  <a:lnTo>
                    <a:pt x="160" y="9353"/>
                  </a:lnTo>
                  <a:lnTo>
                    <a:pt x="160" y="9377"/>
                  </a:lnTo>
                  <a:cubicBezTo>
                    <a:pt x="160" y="9391"/>
                    <a:pt x="150" y="9401"/>
                    <a:pt x="136" y="9401"/>
                  </a:cubicBezTo>
                  <a:lnTo>
                    <a:pt x="128" y="9401"/>
                  </a:lnTo>
                  <a:cubicBezTo>
                    <a:pt x="115" y="9401"/>
                    <a:pt x="104" y="9391"/>
                    <a:pt x="104" y="9377"/>
                  </a:cubicBezTo>
                  <a:lnTo>
                    <a:pt x="104" y="9353"/>
                  </a:lnTo>
                  <a:lnTo>
                    <a:pt x="152" y="9353"/>
                  </a:lnTo>
                  <a:lnTo>
                    <a:pt x="152" y="9377"/>
                  </a:lnTo>
                  <a:lnTo>
                    <a:pt x="104" y="9377"/>
                  </a:lnTo>
                  <a:lnTo>
                    <a:pt x="104" y="9353"/>
                  </a:lnTo>
                  <a:lnTo>
                    <a:pt x="152" y="9353"/>
                  </a:lnTo>
                  <a:lnTo>
                    <a:pt x="152" y="9377"/>
                  </a:lnTo>
                  <a:cubicBezTo>
                    <a:pt x="152" y="9391"/>
                    <a:pt x="142" y="9401"/>
                    <a:pt x="128" y="9401"/>
                  </a:cubicBezTo>
                  <a:lnTo>
                    <a:pt x="120" y="9401"/>
                  </a:lnTo>
                  <a:cubicBezTo>
                    <a:pt x="107" y="9401"/>
                    <a:pt x="96" y="9391"/>
                    <a:pt x="96" y="9377"/>
                  </a:cubicBezTo>
                  <a:lnTo>
                    <a:pt x="96" y="9353"/>
                  </a:lnTo>
                  <a:lnTo>
                    <a:pt x="144" y="9353"/>
                  </a:lnTo>
                  <a:lnTo>
                    <a:pt x="144" y="9377"/>
                  </a:lnTo>
                  <a:cubicBezTo>
                    <a:pt x="144" y="9391"/>
                    <a:pt x="134" y="9401"/>
                    <a:pt x="120" y="9401"/>
                  </a:cubicBezTo>
                  <a:lnTo>
                    <a:pt x="112" y="9401"/>
                  </a:lnTo>
                  <a:cubicBezTo>
                    <a:pt x="99" y="9401"/>
                    <a:pt x="88" y="9391"/>
                    <a:pt x="88" y="9377"/>
                  </a:cubicBezTo>
                  <a:lnTo>
                    <a:pt x="88" y="9353"/>
                  </a:lnTo>
                  <a:lnTo>
                    <a:pt x="136" y="9353"/>
                  </a:lnTo>
                  <a:lnTo>
                    <a:pt x="136" y="9377"/>
                  </a:lnTo>
                  <a:cubicBezTo>
                    <a:pt x="136" y="9391"/>
                    <a:pt x="126" y="9401"/>
                    <a:pt x="112" y="9401"/>
                  </a:cubicBezTo>
                  <a:lnTo>
                    <a:pt x="104" y="9401"/>
                  </a:lnTo>
                  <a:cubicBezTo>
                    <a:pt x="91" y="9401"/>
                    <a:pt x="80" y="9391"/>
                    <a:pt x="80" y="9377"/>
                  </a:cubicBezTo>
                  <a:lnTo>
                    <a:pt x="80" y="9353"/>
                  </a:lnTo>
                  <a:lnTo>
                    <a:pt x="128" y="9353"/>
                  </a:lnTo>
                  <a:lnTo>
                    <a:pt x="128" y="9377"/>
                  </a:lnTo>
                  <a:cubicBezTo>
                    <a:pt x="128" y="9391"/>
                    <a:pt x="118" y="9401"/>
                    <a:pt x="104" y="9401"/>
                  </a:cubicBezTo>
                  <a:lnTo>
                    <a:pt x="96" y="9401"/>
                  </a:lnTo>
                  <a:cubicBezTo>
                    <a:pt x="83" y="9401"/>
                    <a:pt x="72" y="9391"/>
                    <a:pt x="72" y="9377"/>
                  </a:cubicBezTo>
                  <a:lnTo>
                    <a:pt x="72" y="9353"/>
                  </a:lnTo>
                  <a:lnTo>
                    <a:pt x="120" y="9353"/>
                  </a:lnTo>
                  <a:lnTo>
                    <a:pt x="120" y="9377"/>
                  </a:lnTo>
                  <a:lnTo>
                    <a:pt x="72" y="9377"/>
                  </a:lnTo>
                  <a:lnTo>
                    <a:pt x="72" y="9353"/>
                  </a:lnTo>
                  <a:lnTo>
                    <a:pt x="120" y="9353"/>
                  </a:lnTo>
                  <a:lnTo>
                    <a:pt x="120" y="9377"/>
                  </a:lnTo>
                  <a:cubicBezTo>
                    <a:pt x="120" y="9391"/>
                    <a:pt x="110" y="9401"/>
                    <a:pt x="96" y="9401"/>
                  </a:cubicBezTo>
                  <a:lnTo>
                    <a:pt x="88" y="9401"/>
                  </a:lnTo>
                  <a:cubicBezTo>
                    <a:pt x="75" y="9401"/>
                    <a:pt x="64" y="9391"/>
                    <a:pt x="64" y="9377"/>
                  </a:cubicBezTo>
                  <a:lnTo>
                    <a:pt x="64" y="9353"/>
                  </a:lnTo>
                  <a:lnTo>
                    <a:pt x="112" y="9353"/>
                  </a:lnTo>
                  <a:lnTo>
                    <a:pt x="112" y="9377"/>
                  </a:lnTo>
                  <a:lnTo>
                    <a:pt x="64" y="9377"/>
                  </a:lnTo>
                  <a:lnTo>
                    <a:pt x="64" y="9353"/>
                  </a:lnTo>
                  <a:lnTo>
                    <a:pt x="112" y="9353"/>
                  </a:lnTo>
                  <a:lnTo>
                    <a:pt x="112" y="9377"/>
                  </a:lnTo>
                  <a:lnTo>
                    <a:pt x="64" y="9377"/>
                  </a:lnTo>
                  <a:lnTo>
                    <a:pt x="64" y="9353"/>
                  </a:lnTo>
                  <a:lnTo>
                    <a:pt x="88" y="9377"/>
                  </a:lnTo>
                  <a:lnTo>
                    <a:pt x="80" y="9377"/>
                  </a:lnTo>
                  <a:cubicBezTo>
                    <a:pt x="67" y="9377"/>
                    <a:pt x="56" y="9367"/>
                    <a:pt x="56" y="9353"/>
                  </a:cubicBezTo>
                  <a:lnTo>
                    <a:pt x="56" y="9321"/>
                  </a:lnTo>
                  <a:lnTo>
                    <a:pt x="56" y="9297"/>
                  </a:lnTo>
                  <a:lnTo>
                    <a:pt x="56" y="9273"/>
                  </a:lnTo>
                  <a:lnTo>
                    <a:pt x="104" y="9273"/>
                  </a:lnTo>
                  <a:lnTo>
                    <a:pt x="104" y="9297"/>
                  </a:lnTo>
                  <a:cubicBezTo>
                    <a:pt x="104" y="9311"/>
                    <a:pt x="94" y="9321"/>
                    <a:pt x="80" y="9321"/>
                  </a:cubicBezTo>
                  <a:lnTo>
                    <a:pt x="72" y="9321"/>
                  </a:lnTo>
                  <a:cubicBezTo>
                    <a:pt x="59" y="9321"/>
                    <a:pt x="48" y="9311"/>
                    <a:pt x="48" y="9297"/>
                  </a:cubicBezTo>
                  <a:lnTo>
                    <a:pt x="48" y="9273"/>
                  </a:lnTo>
                  <a:lnTo>
                    <a:pt x="96" y="9273"/>
                  </a:lnTo>
                  <a:lnTo>
                    <a:pt x="96" y="9297"/>
                  </a:lnTo>
                  <a:lnTo>
                    <a:pt x="48" y="9297"/>
                  </a:lnTo>
                  <a:lnTo>
                    <a:pt x="48" y="9273"/>
                  </a:lnTo>
                  <a:lnTo>
                    <a:pt x="96" y="9273"/>
                  </a:lnTo>
                  <a:lnTo>
                    <a:pt x="96" y="9297"/>
                  </a:lnTo>
                  <a:cubicBezTo>
                    <a:pt x="96" y="9309"/>
                    <a:pt x="88" y="9319"/>
                    <a:pt x="76" y="9321"/>
                  </a:cubicBezTo>
                  <a:cubicBezTo>
                    <a:pt x="65" y="9323"/>
                    <a:pt x="53" y="9316"/>
                    <a:pt x="50" y="9305"/>
                  </a:cubicBezTo>
                  <a:lnTo>
                    <a:pt x="42" y="9281"/>
                  </a:lnTo>
                  <a:lnTo>
                    <a:pt x="88" y="9273"/>
                  </a:lnTo>
                  <a:lnTo>
                    <a:pt x="88" y="9297"/>
                  </a:lnTo>
                  <a:lnTo>
                    <a:pt x="40" y="9297"/>
                  </a:lnTo>
                  <a:lnTo>
                    <a:pt x="40" y="9273"/>
                  </a:lnTo>
                  <a:lnTo>
                    <a:pt x="40" y="9249"/>
                  </a:lnTo>
                  <a:lnTo>
                    <a:pt x="40" y="9217"/>
                  </a:lnTo>
                  <a:lnTo>
                    <a:pt x="40" y="9193"/>
                  </a:lnTo>
                  <a:lnTo>
                    <a:pt x="88" y="9193"/>
                  </a:lnTo>
                  <a:lnTo>
                    <a:pt x="88" y="9217"/>
                  </a:lnTo>
                  <a:lnTo>
                    <a:pt x="40" y="9217"/>
                  </a:lnTo>
                  <a:lnTo>
                    <a:pt x="40" y="9193"/>
                  </a:lnTo>
                  <a:lnTo>
                    <a:pt x="40" y="9169"/>
                  </a:lnTo>
                  <a:lnTo>
                    <a:pt x="40" y="9145"/>
                  </a:lnTo>
                  <a:lnTo>
                    <a:pt x="40" y="9089"/>
                  </a:lnTo>
                  <a:lnTo>
                    <a:pt x="40" y="9065"/>
                  </a:lnTo>
                  <a:lnTo>
                    <a:pt x="40" y="9041"/>
                  </a:lnTo>
                  <a:lnTo>
                    <a:pt x="40" y="9009"/>
                  </a:lnTo>
                  <a:lnTo>
                    <a:pt x="42" y="9017"/>
                  </a:lnTo>
                  <a:lnTo>
                    <a:pt x="34" y="8993"/>
                  </a:lnTo>
                  <a:cubicBezTo>
                    <a:pt x="33" y="8991"/>
                    <a:pt x="32" y="8988"/>
                    <a:pt x="32" y="8985"/>
                  </a:cubicBezTo>
                  <a:lnTo>
                    <a:pt x="32" y="8961"/>
                  </a:lnTo>
                  <a:lnTo>
                    <a:pt x="32" y="8937"/>
                  </a:lnTo>
                  <a:lnTo>
                    <a:pt x="32" y="8905"/>
                  </a:lnTo>
                  <a:lnTo>
                    <a:pt x="32" y="8881"/>
                  </a:lnTo>
                  <a:lnTo>
                    <a:pt x="32" y="8857"/>
                  </a:lnTo>
                  <a:lnTo>
                    <a:pt x="32" y="8809"/>
                  </a:lnTo>
                  <a:lnTo>
                    <a:pt x="32" y="8777"/>
                  </a:lnTo>
                  <a:lnTo>
                    <a:pt x="32" y="8753"/>
                  </a:lnTo>
                  <a:lnTo>
                    <a:pt x="32" y="8729"/>
                  </a:lnTo>
                  <a:lnTo>
                    <a:pt x="32" y="8705"/>
                  </a:lnTo>
                  <a:lnTo>
                    <a:pt x="32" y="8673"/>
                  </a:lnTo>
                  <a:lnTo>
                    <a:pt x="32" y="8649"/>
                  </a:lnTo>
                  <a:lnTo>
                    <a:pt x="32" y="8625"/>
                  </a:lnTo>
                  <a:lnTo>
                    <a:pt x="32" y="8601"/>
                  </a:lnTo>
                  <a:lnTo>
                    <a:pt x="32" y="8569"/>
                  </a:lnTo>
                  <a:lnTo>
                    <a:pt x="32" y="8545"/>
                  </a:lnTo>
                  <a:lnTo>
                    <a:pt x="32" y="8521"/>
                  </a:lnTo>
                  <a:lnTo>
                    <a:pt x="32" y="8441"/>
                  </a:lnTo>
                  <a:lnTo>
                    <a:pt x="32" y="8369"/>
                  </a:lnTo>
                  <a:lnTo>
                    <a:pt x="32" y="8265"/>
                  </a:lnTo>
                  <a:lnTo>
                    <a:pt x="32" y="8129"/>
                  </a:lnTo>
                  <a:lnTo>
                    <a:pt x="32" y="8001"/>
                  </a:lnTo>
                  <a:lnTo>
                    <a:pt x="32" y="7873"/>
                  </a:lnTo>
                  <a:lnTo>
                    <a:pt x="32" y="7769"/>
                  </a:lnTo>
                  <a:lnTo>
                    <a:pt x="32" y="7641"/>
                  </a:lnTo>
                  <a:lnTo>
                    <a:pt x="33" y="7539"/>
                  </a:lnTo>
                  <a:lnTo>
                    <a:pt x="24" y="7409"/>
                  </a:lnTo>
                  <a:lnTo>
                    <a:pt x="24" y="7305"/>
                  </a:lnTo>
                  <a:lnTo>
                    <a:pt x="24" y="7177"/>
                  </a:lnTo>
                  <a:lnTo>
                    <a:pt x="24" y="7073"/>
                  </a:lnTo>
                  <a:lnTo>
                    <a:pt x="24" y="6913"/>
                  </a:lnTo>
                  <a:lnTo>
                    <a:pt x="24" y="6785"/>
                  </a:lnTo>
                  <a:lnTo>
                    <a:pt x="24" y="6657"/>
                  </a:lnTo>
                  <a:lnTo>
                    <a:pt x="24" y="6529"/>
                  </a:lnTo>
                  <a:lnTo>
                    <a:pt x="24" y="6393"/>
                  </a:lnTo>
                  <a:lnTo>
                    <a:pt x="24" y="6265"/>
                  </a:lnTo>
                  <a:lnTo>
                    <a:pt x="24" y="6137"/>
                  </a:lnTo>
                  <a:lnTo>
                    <a:pt x="24" y="6033"/>
                  </a:lnTo>
                  <a:lnTo>
                    <a:pt x="24" y="5929"/>
                  </a:lnTo>
                  <a:lnTo>
                    <a:pt x="24" y="5801"/>
                  </a:lnTo>
                  <a:lnTo>
                    <a:pt x="24" y="5673"/>
                  </a:lnTo>
                  <a:lnTo>
                    <a:pt x="24" y="5569"/>
                  </a:lnTo>
                  <a:lnTo>
                    <a:pt x="24" y="5441"/>
                  </a:lnTo>
                  <a:lnTo>
                    <a:pt x="24" y="5313"/>
                  </a:lnTo>
                  <a:lnTo>
                    <a:pt x="24" y="5177"/>
                  </a:lnTo>
                  <a:lnTo>
                    <a:pt x="24" y="5049"/>
                  </a:lnTo>
                  <a:lnTo>
                    <a:pt x="24" y="4921"/>
                  </a:lnTo>
                  <a:lnTo>
                    <a:pt x="24" y="4817"/>
                  </a:lnTo>
                  <a:lnTo>
                    <a:pt x="24" y="4713"/>
                  </a:lnTo>
                  <a:lnTo>
                    <a:pt x="24" y="4609"/>
                  </a:lnTo>
                  <a:lnTo>
                    <a:pt x="24" y="4505"/>
                  </a:lnTo>
                  <a:lnTo>
                    <a:pt x="24" y="4425"/>
                  </a:lnTo>
                  <a:lnTo>
                    <a:pt x="24" y="4321"/>
                  </a:lnTo>
                  <a:lnTo>
                    <a:pt x="24" y="4225"/>
                  </a:lnTo>
                  <a:lnTo>
                    <a:pt x="24" y="4121"/>
                  </a:lnTo>
                  <a:lnTo>
                    <a:pt x="25" y="4019"/>
                  </a:lnTo>
                  <a:lnTo>
                    <a:pt x="16" y="3913"/>
                  </a:lnTo>
                  <a:lnTo>
                    <a:pt x="16" y="3809"/>
                  </a:lnTo>
                  <a:lnTo>
                    <a:pt x="16" y="3729"/>
                  </a:lnTo>
                  <a:lnTo>
                    <a:pt x="16" y="3625"/>
                  </a:lnTo>
                  <a:lnTo>
                    <a:pt x="16" y="3545"/>
                  </a:lnTo>
                  <a:lnTo>
                    <a:pt x="16" y="3473"/>
                  </a:lnTo>
                  <a:lnTo>
                    <a:pt x="16" y="3369"/>
                  </a:lnTo>
                  <a:lnTo>
                    <a:pt x="16" y="3265"/>
                  </a:lnTo>
                  <a:lnTo>
                    <a:pt x="16" y="3185"/>
                  </a:lnTo>
                  <a:lnTo>
                    <a:pt x="16" y="3081"/>
                  </a:lnTo>
                  <a:lnTo>
                    <a:pt x="16" y="2977"/>
                  </a:lnTo>
                  <a:lnTo>
                    <a:pt x="16" y="2873"/>
                  </a:lnTo>
                  <a:lnTo>
                    <a:pt x="16" y="2801"/>
                  </a:lnTo>
                  <a:lnTo>
                    <a:pt x="16" y="2697"/>
                  </a:lnTo>
                  <a:lnTo>
                    <a:pt x="16" y="2593"/>
                  </a:lnTo>
                  <a:lnTo>
                    <a:pt x="16" y="2513"/>
                  </a:lnTo>
                  <a:lnTo>
                    <a:pt x="16" y="2409"/>
                  </a:lnTo>
                  <a:lnTo>
                    <a:pt x="16" y="2329"/>
                  </a:lnTo>
                  <a:lnTo>
                    <a:pt x="16" y="2225"/>
                  </a:lnTo>
                  <a:lnTo>
                    <a:pt x="16" y="2121"/>
                  </a:lnTo>
                  <a:lnTo>
                    <a:pt x="16" y="2049"/>
                  </a:lnTo>
                  <a:lnTo>
                    <a:pt x="16" y="1945"/>
                  </a:lnTo>
                  <a:lnTo>
                    <a:pt x="16" y="1865"/>
                  </a:lnTo>
                  <a:lnTo>
                    <a:pt x="16" y="1761"/>
                  </a:lnTo>
                  <a:lnTo>
                    <a:pt x="16" y="1681"/>
                  </a:lnTo>
                  <a:lnTo>
                    <a:pt x="16" y="1609"/>
                  </a:lnTo>
                  <a:lnTo>
                    <a:pt x="16" y="1529"/>
                  </a:lnTo>
                  <a:lnTo>
                    <a:pt x="16" y="1449"/>
                  </a:lnTo>
                  <a:lnTo>
                    <a:pt x="16" y="1401"/>
                  </a:lnTo>
                  <a:lnTo>
                    <a:pt x="16" y="1345"/>
                  </a:lnTo>
                  <a:lnTo>
                    <a:pt x="16" y="1297"/>
                  </a:lnTo>
                  <a:lnTo>
                    <a:pt x="18" y="1305"/>
                  </a:lnTo>
                  <a:lnTo>
                    <a:pt x="10" y="1281"/>
                  </a:lnTo>
                  <a:cubicBezTo>
                    <a:pt x="9" y="1279"/>
                    <a:pt x="8" y="1276"/>
                    <a:pt x="8" y="1273"/>
                  </a:cubicBezTo>
                  <a:lnTo>
                    <a:pt x="8" y="1241"/>
                  </a:lnTo>
                  <a:lnTo>
                    <a:pt x="8" y="1193"/>
                  </a:lnTo>
                  <a:lnTo>
                    <a:pt x="8" y="1169"/>
                  </a:lnTo>
                  <a:lnTo>
                    <a:pt x="8" y="1113"/>
                  </a:lnTo>
                  <a:lnTo>
                    <a:pt x="8" y="1065"/>
                  </a:lnTo>
                  <a:lnTo>
                    <a:pt x="8" y="1009"/>
                  </a:lnTo>
                  <a:lnTo>
                    <a:pt x="8" y="961"/>
                  </a:lnTo>
                  <a:lnTo>
                    <a:pt x="8" y="881"/>
                  </a:lnTo>
                  <a:lnTo>
                    <a:pt x="8" y="825"/>
                  </a:lnTo>
                  <a:lnTo>
                    <a:pt x="8" y="777"/>
                  </a:lnTo>
                  <a:lnTo>
                    <a:pt x="8" y="753"/>
                  </a:lnTo>
                  <a:lnTo>
                    <a:pt x="8" y="729"/>
                  </a:lnTo>
                  <a:lnTo>
                    <a:pt x="8" y="673"/>
                  </a:lnTo>
                  <a:lnTo>
                    <a:pt x="8" y="649"/>
                  </a:lnTo>
                  <a:lnTo>
                    <a:pt x="8" y="593"/>
                  </a:lnTo>
                  <a:lnTo>
                    <a:pt x="8" y="521"/>
                  </a:lnTo>
                  <a:lnTo>
                    <a:pt x="8" y="465"/>
                  </a:lnTo>
                  <a:lnTo>
                    <a:pt x="8" y="417"/>
                  </a:lnTo>
                  <a:lnTo>
                    <a:pt x="8" y="361"/>
                  </a:lnTo>
                  <a:lnTo>
                    <a:pt x="8" y="313"/>
                  </a:lnTo>
                  <a:lnTo>
                    <a:pt x="8" y="257"/>
                  </a:lnTo>
                  <a:lnTo>
                    <a:pt x="8" y="209"/>
                  </a:lnTo>
                  <a:lnTo>
                    <a:pt x="8" y="153"/>
                  </a:lnTo>
                  <a:lnTo>
                    <a:pt x="8" y="105"/>
                  </a:lnTo>
                  <a:lnTo>
                    <a:pt x="8" y="49"/>
                  </a:lnTo>
                  <a:lnTo>
                    <a:pt x="8" y="25"/>
                  </a:lnTo>
                  <a:lnTo>
                    <a:pt x="55" y="33"/>
                  </a:lnTo>
                  <a:lnTo>
                    <a:pt x="47" y="57"/>
                  </a:lnTo>
                  <a:lnTo>
                    <a:pt x="48" y="49"/>
                  </a:lnTo>
                  <a:lnTo>
                    <a:pt x="48" y="81"/>
                  </a:lnTo>
                  <a:lnTo>
                    <a:pt x="0" y="81"/>
                  </a:lnTo>
                  <a:lnTo>
                    <a:pt x="0" y="49"/>
                  </a:lnTo>
                  <a:lnTo>
                    <a:pt x="48" y="49"/>
                  </a:lnTo>
                  <a:lnTo>
                    <a:pt x="48" y="81"/>
                  </a:lnTo>
                  <a:lnTo>
                    <a:pt x="0" y="81"/>
                  </a:lnTo>
                  <a:lnTo>
                    <a:pt x="0" y="49"/>
                  </a:lnTo>
                  <a:lnTo>
                    <a:pt x="48" y="49"/>
                  </a:lnTo>
                  <a:lnTo>
                    <a:pt x="48" y="81"/>
                  </a:lnTo>
                  <a:lnTo>
                    <a:pt x="0" y="81"/>
                  </a:lnTo>
                  <a:lnTo>
                    <a:pt x="0" y="49"/>
                  </a:lnTo>
                  <a:cubicBezTo>
                    <a:pt x="0" y="36"/>
                    <a:pt x="11" y="25"/>
                    <a:pt x="24" y="25"/>
                  </a:cubicBezTo>
                  <a:cubicBezTo>
                    <a:pt x="38" y="25"/>
                    <a:pt x="48" y="36"/>
                    <a:pt x="48" y="49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2" name="Freeform 268"/>
            <p:cNvSpPr>
              <a:spLocks/>
            </p:cNvSpPr>
            <p:nvPr/>
          </p:nvSpPr>
          <p:spPr bwMode="auto">
            <a:xfrm>
              <a:off x="7663263" y="4459864"/>
              <a:ext cx="16747" cy="1026958"/>
            </a:xfrm>
            <a:custGeom>
              <a:avLst/>
              <a:gdLst>
                <a:gd name="T0" fmla="*/ 32 w 152"/>
                <a:gd name="T1" fmla="*/ 5232 h 5280"/>
                <a:gd name="T2" fmla="*/ 16 w 152"/>
                <a:gd name="T3" fmla="*/ 5256 h 5280"/>
                <a:gd name="T4" fmla="*/ 48 w 152"/>
                <a:gd name="T5" fmla="*/ 5128 h 5280"/>
                <a:gd name="T6" fmla="*/ 24 w 152"/>
                <a:gd name="T7" fmla="*/ 5232 h 5280"/>
                <a:gd name="T8" fmla="*/ 56 w 152"/>
                <a:gd name="T9" fmla="*/ 5208 h 5280"/>
                <a:gd name="T10" fmla="*/ 42 w 152"/>
                <a:gd name="T11" fmla="*/ 5169 h 5280"/>
                <a:gd name="T12" fmla="*/ 72 w 152"/>
                <a:gd name="T13" fmla="*/ 5200 h 5280"/>
                <a:gd name="T14" fmla="*/ 84 w 152"/>
                <a:gd name="T15" fmla="*/ 5129 h 5280"/>
                <a:gd name="T16" fmla="*/ 56 w 152"/>
                <a:gd name="T17" fmla="*/ 5072 h 5280"/>
                <a:gd name="T18" fmla="*/ 56 w 152"/>
                <a:gd name="T19" fmla="*/ 5024 h 5280"/>
                <a:gd name="T20" fmla="*/ 64 w 152"/>
                <a:gd name="T21" fmla="*/ 4888 h 5280"/>
                <a:gd name="T22" fmla="*/ 64 w 152"/>
                <a:gd name="T23" fmla="*/ 4584 h 5280"/>
                <a:gd name="T24" fmla="*/ 64 w 152"/>
                <a:gd name="T25" fmla="*/ 4504 h 5280"/>
                <a:gd name="T26" fmla="*/ 64 w 152"/>
                <a:gd name="T27" fmla="*/ 4272 h 5280"/>
                <a:gd name="T28" fmla="*/ 72 w 152"/>
                <a:gd name="T29" fmla="*/ 4112 h 5280"/>
                <a:gd name="T30" fmla="*/ 72 w 152"/>
                <a:gd name="T31" fmla="*/ 3880 h 5280"/>
                <a:gd name="T32" fmla="*/ 72 w 152"/>
                <a:gd name="T33" fmla="*/ 3672 h 5280"/>
                <a:gd name="T34" fmla="*/ 72 w 152"/>
                <a:gd name="T35" fmla="*/ 3464 h 5280"/>
                <a:gd name="T36" fmla="*/ 80 w 152"/>
                <a:gd name="T37" fmla="*/ 3256 h 5280"/>
                <a:gd name="T38" fmla="*/ 80 w 152"/>
                <a:gd name="T39" fmla="*/ 3056 h 5280"/>
                <a:gd name="T40" fmla="*/ 80 w 152"/>
                <a:gd name="T41" fmla="*/ 2792 h 5280"/>
                <a:gd name="T42" fmla="*/ 82 w 152"/>
                <a:gd name="T43" fmla="*/ 2553 h 5280"/>
                <a:gd name="T44" fmla="*/ 88 w 152"/>
                <a:gd name="T45" fmla="*/ 2376 h 5280"/>
                <a:gd name="T46" fmla="*/ 88 w 152"/>
                <a:gd name="T47" fmla="*/ 2144 h 5280"/>
                <a:gd name="T48" fmla="*/ 88 w 152"/>
                <a:gd name="T49" fmla="*/ 1936 h 5280"/>
                <a:gd name="T50" fmla="*/ 96 w 152"/>
                <a:gd name="T51" fmla="*/ 1760 h 5280"/>
                <a:gd name="T52" fmla="*/ 96 w 152"/>
                <a:gd name="T53" fmla="*/ 1448 h 5280"/>
                <a:gd name="T54" fmla="*/ 96 w 152"/>
                <a:gd name="T55" fmla="*/ 1160 h 5280"/>
                <a:gd name="T56" fmla="*/ 96 w 152"/>
                <a:gd name="T57" fmla="*/ 824 h 5280"/>
                <a:gd name="T58" fmla="*/ 105 w 152"/>
                <a:gd name="T59" fmla="*/ 541 h 5280"/>
                <a:gd name="T60" fmla="*/ 104 w 152"/>
                <a:gd name="T61" fmla="*/ 280 h 5280"/>
                <a:gd name="T62" fmla="*/ 104 w 152"/>
                <a:gd name="T63" fmla="*/ 72 h 5280"/>
                <a:gd name="T64" fmla="*/ 152 w 152"/>
                <a:gd name="T65" fmla="*/ 128 h 5280"/>
                <a:gd name="T66" fmla="*/ 152 w 152"/>
                <a:gd name="T67" fmla="*/ 336 h 5280"/>
                <a:gd name="T68" fmla="*/ 144 w 152"/>
                <a:gd name="T69" fmla="*/ 592 h 5280"/>
                <a:gd name="T70" fmla="*/ 144 w 152"/>
                <a:gd name="T71" fmla="*/ 904 h 5280"/>
                <a:gd name="T72" fmla="*/ 144 w 152"/>
                <a:gd name="T73" fmla="*/ 1240 h 5280"/>
                <a:gd name="T74" fmla="*/ 144 w 152"/>
                <a:gd name="T75" fmla="*/ 1552 h 5280"/>
                <a:gd name="T76" fmla="*/ 135 w 152"/>
                <a:gd name="T77" fmla="*/ 1792 h 5280"/>
                <a:gd name="T78" fmla="*/ 136 w 152"/>
                <a:gd name="T79" fmla="*/ 1992 h 5280"/>
                <a:gd name="T80" fmla="*/ 136 w 152"/>
                <a:gd name="T81" fmla="*/ 2224 h 5280"/>
                <a:gd name="T82" fmla="*/ 136 w 152"/>
                <a:gd name="T83" fmla="*/ 2432 h 5280"/>
                <a:gd name="T84" fmla="*/ 128 w 152"/>
                <a:gd name="T85" fmla="*/ 2584 h 5280"/>
                <a:gd name="T86" fmla="*/ 128 w 152"/>
                <a:gd name="T87" fmla="*/ 2848 h 5280"/>
                <a:gd name="T88" fmla="*/ 128 w 152"/>
                <a:gd name="T89" fmla="*/ 3104 h 5280"/>
                <a:gd name="T90" fmla="*/ 128 w 152"/>
                <a:gd name="T91" fmla="*/ 3336 h 5280"/>
                <a:gd name="T92" fmla="*/ 120 w 152"/>
                <a:gd name="T93" fmla="*/ 3520 h 5280"/>
                <a:gd name="T94" fmla="*/ 120 w 152"/>
                <a:gd name="T95" fmla="*/ 3728 h 5280"/>
                <a:gd name="T96" fmla="*/ 120 w 152"/>
                <a:gd name="T97" fmla="*/ 3936 h 5280"/>
                <a:gd name="T98" fmla="*/ 120 w 152"/>
                <a:gd name="T99" fmla="*/ 4168 h 5280"/>
                <a:gd name="T100" fmla="*/ 112 w 152"/>
                <a:gd name="T101" fmla="*/ 4320 h 5280"/>
                <a:gd name="T102" fmla="*/ 112 w 152"/>
                <a:gd name="T103" fmla="*/ 4552 h 5280"/>
                <a:gd name="T104" fmla="*/ 112 w 152"/>
                <a:gd name="T105" fmla="*/ 4760 h 5280"/>
                <a:gd name="T106" fmla="*/ 80 w 152"/>
                <a:gd name="T107" fmla="*/ 4968 h 5280"/>
                <a:gd name="T108" fmla="*/ 56 w 152"/>
                <a:gd name="T109" fmla="*/ 5096 h 5280"/>
                <a:gd name="T110" fmla="*/ 56 w 152"/>
                <a:gd name="T111" fmla="*/ 5152 h 5280"/>
                <a:gd name="T112" fmla="*/ 48 w 152"/>
                <a:gd name="T113" fmla="*/ 5176 h 5280"/>
                <a:gd name="T114" fmla="*/ 80 w 152"/>
                <a:gd name="T115" fmla="*/ 5200 h 5280"/>
                <a:gd name="T116" fmla="*/ 48 w 152"/>
                <a:gd name="T117" fmla="*/ 5280 h 5280"/>
                <a:gd name="T118" fmla="*/ 24 w 152"/>
                <a:gd name="T119" fmla="*/ 5176 h 5280"/>
                <a:gd name="T120" fmla="*/ 64 w 152"/>
                <a:gd name="T121" fmla="*/ 5232 h 5280"/>
                <a:gd name="T122" fmla="*/ 8 w 152"/>
                <a:gd name="T123" fmla="*/ 5256 h 5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2" h="5280">
                  <a:moveTo>
                    <a:pt x="24" y="5232"/>
                  </a:moveTo>
                  <a:lnTo>
                    <a:pt x="32" y="5232"/>
                  </a:lnTo>
                  <a:lnTo>
                    <a:pt x="8" y="5256"/>
                  </a:lnTo>
                  <a:lnTo>
                    <a:pt x="8" y="5232"/>
                  </a:lnTo>
                  <a:cubicBezTo>
                    <a:pt x="8" y="5219"/>
                    <a:pt x="19" y="5208"/>
                    <a:pt x="32" y="5208"/>
                  </a:cubicBezTo>
                  <a:cubicBezTo>
                    <a:pt x="46" y="5208"/>
                    <a:pt x="56" y="5219"/>
                    <a:pt x="56" y="5232"/>
                  </a:cubicBezTo>
                  <a:lnTo>
                    <a:pt x="56" y="5256"/>
                  </a:lnTo>
                  <a:lnTo>
                    <a:pt x="32" y="5232"/>
                  </a:lnTo>
                  <a:lnTo>
                    <a:pt x="40" y="5232"/>
                  </a:lnTo>
                  <a:lnTo>
                    <a:pt x="16" y="5256"/>
                  </a:lnTo>
                  <a:lnTo>
                    <a:pt x="16" y="5232"/>
                  </a:lnTo>
                  <a:cubicBezTo>
                    <a:pt x="16" y="5219"/>
                    <a:pt x="27" y="5208"/>
                    <a:pt x="40" y="5208"/>
                  </a:cubicBezTo>
                  <a:cubicBezTo>
                    <a:pt x="54" y="5208"/>
                    <a:pt x="64" y="5219"/>
                    <a:pt x="64" y="5232"/>
                  </a:cubicBezTo>
                  <a:lnTo>
                    <a:pt x="64" y="5256"/>
                  </a:lnTo>
                  <a:cubicBezTo>
                    <a:pt x="64" y="5270"/>
                    <a:pt x="54" y="5280"/>
                    <a:pt x="40" y="5280"/>
                  </a:cubicBezTo>
                  <a:cubicBezTo>
                    <a:pt x="27" y="5280"/>
                    <a:pt x="16" y="5270"/>
                    <a:pt x="16" y="5256"/>
                  </a:cubicBezTo>
                  <a:lnTo>
                    <a:pt x="16" y="5232"/>
                  </a:lnTo>
                  <a:lnTo>
                    <a:pt x="16" y="5200"/>
                  </a:lnTo>
                  <a:lnTo>
                    <a:pt x="16" y="5176"/>
                  </a:lnTo>
                  <a:cubicBezTo>
                    <a:pt x="16" y="5163"/>
                    <a:pt x="27" y="5152"/>
                    <a:pt x="40" y="5152"/>
                  </a:cubicBezTo>
                  <a:lnTo>
                    <a:pt x="48" y="5152"/>
                  </a:lnTo>
                  <a:lnTo>
                    <a:pt x="24" y="5176"/>
                  </a:lnTo>
                  <a:lnTo>
                    <a:pt x="24" y="5152"/>
                  </a:lnTo>
                  <a:cubicBezTo>
                    <a:pt x="24" y="5139"/>
                    <a:pt x="35" y="5128"/>
                    <a:pt x="48" y="5128"/>
                  </a:cubicBezTo>
                  <a:cubicBezTo>
                    <a:pt x="62" y="5128"/>
                    <a:pt x="72" y="5139"/>
                    <a:pt x="72" y="5152"/>
                  </a:cubicBezTo>
                  <a:lnTo>
                    <a:pt x="72" y="5176"/>
                  </a:lnTo>
                  <a:lnTo>
                    <a:pt x="72" y="5200"/>
                  </a:lnTo>
                  <a:lnTo>
                    <a:pt x="72" y="5232"/>
                  </a:lnTo>
                  <a:lnTo>
                    <a:pt x="72" y="5256"/>
                  </a:lnTo>
                  <a:cubicBezTo>
                    <a:pt x="72" y="5270"/>
                    <a:pt x="62" y="5280"/>
                    <a:pt x="48" y="5280"/>
                  </a:cubicBezTo>
                  <a:cubicBezTo>
                    <a:pt x="35" y="5280"/>
                    <a:pt x="24" y="5270"/>
                    <a:pt x="24" y="5256"/>
                  </a:cubicBezTo>
                  <a:lnTo>
                    <a:pt x="24" y="5232"/>
                  </a:lnTo>
                  <a:cubicBezTo>
                    <a:pt x="24" y="5219"/>
                    <a:pt x="35" y="5208"/>
                    <a:pt x="48" y="5208"/>
                  </a:cubicBezTo>
                  <a:cubicBezTo>
                    <a:pt x="62" y="5208"/>
                    <a:pt x="72" y="5219"/>
                    <a:pt x="72" y="5232"/>
                  </a:cubicBezTo>
                  <a:lnTo>
                    <a:pt x="72" y="5256"/>
                  </a:lnTo>
                  <a:lnTo>
                    <a:pt x="48" y="5232"/>
                  </a:lnTo>
                  <a:lnTo>
                    <a:pt x="56" y="5232"/>
                  </a:lnTo>
                  <a:lnTo>
                    <a:pt x="32" y="5256"/>
                  </a:lnTo>
                  <a:lnTo>
                    <a:pt x="32" y="5232"/>
                  </a:lnTo>
                  <a:cubicBezTo>
                    <a:pt x="32" y="5219"/>
                    <a:pt x="43" y="5208"/>
                    <a:pt x="56" y="5208"/>
                  </a:cubicBezTo>
                  <a:cubicBezTo>
                    <a:pt x="70" y="5208"/>
                    <a:pt x="80" y="5219"/>
                    <a:pt x="80" y="5232"/>
                  </a:cubicBezTo>
                  <a:lnTo>
                    <a:pt x="80" y="5256"/>
                  </a:lnTo>
                  <a:cubicBezTo>
                    <a:pt x="80" y="5270"/>
                    <a:pt x="70" y="5280"/>
                    <a:pt x="56" y="5280"/>
                  </a:cubicBezTo>
                  <a:cubicBezTo>
                    <a:pt x="43" y="5280"/>
                    <a:pt x="32" y="5270"/>
                    <a:pt x="32" y="5256"/>
                  </a:cubicBezTo>
                  <a:lnTo>
                    <a:pt x="32" y="5232"/>
                  </a:lnTo>
                  <a:lnTo>
                    <a:pt x="32" y="5200"/>
                  </a:lnTo>
                  <a:cubicBezTo>
                    <a:pt x="32" y="5198"/>
                    <a:pt x="33" y="5195"/>
                    <a:pt x="34" y="5193"/>
                  </a:cubicBezTo>
                  <a:lnTo>
                    <a:pt x="42" y="5169"/>
                  </a:lnTo>
                  <a:cubicBezTo>
                    <a:pt x="45" y="5159"/>
                    <a:pt x="54" y="5152"/>
                    <a:pt x="64" y="5152"/>
                  </a:cubicBezTo>
                  <a:lnTo>
                    <a:pt x="72" y="5152"/>
                  </a:lnTo>
                  <a:lnTo>
                    <a:pt x="48" y="5176"/>
                  </a:lnTo>
                  <a:lnTo>
                    <a:pt x="48" y="5152"/>
                  </a:lnTo>
                  <a:cubicBezTo>
                    <a:pt x="48" y="5139"/>
                    <a:pt x="59" y="5128"/>
                    <a:pt x="72" y="5128"/>
                  </a:cubicBezTo>
                  <a:cubicBezTo>
                    <a:pt x="86" y="5128"/>
                    <a:pt x="96" y="5139"/>
                    <a:pt x="96" y="5152"/>
                  </a:cubicBezTo>
                  <a:lnTo>
                    <a:pt x="96" y="5176"/>
                  </a:lnTo>
                  <a:cubicBezTo>
                    <a:pt x="96" y="5190"/>
                    <a:pt x="86" y="5200"/>
                    <a:pt x="72" y="5200"/>
                  </a:cubicBezTo>
                  <a:cubicBezTo>
                    <a:pt x="59" y="5200"/>
                    <a:pt x="48" y="5190"/>
                    <a:pt x="48" y="5176"/>
                  </a:cubicBezTo>
                  <a:lnTo>
                    <a:pt x="48" y="5152"/>
                  </a:lnTo>
                  <a:cubicBezTo>
                    <a:pt x="48" y="5139"/>
                    <a:pt x="59" y="5128"/>
                    <a:pt x="72" y="5128"/>
                  </a:cubicBezTo>
                  <a:cubicBezTo>
                    <a:pt x="86" y="5128"/>
                    <a:pt x="96" y="5139"/>
                    <a:pt x="96" y="5152"/>
                  </a:cubicBezTo>
                  <a:lnTo>
                    <a:pt x="96" y="5176"/>
                  </a:lnTo>
                  <a:lnTo>
                    <a:pt x="50" y="5169"/>
                  </a:lnTo>
                  <a:lnTo>
                    <a:pt x="58" y="5145"/>
                  </a:lnTo>
                  <a:cubicBezTo>
                    <a:pt x="61" y="5134"/>
                    <a:pt x="73" y="5127"/>
                    <a:pt x="84" y="5129"/>
                  </a:cubicBezTo>
                  <a:cubicBezTo>
                    <a:pt x="96" y="5131"/>
                    <a:pt x="104" y="5141"/>
                    <a:pt x="104" y="5152"/>
                  </a:cubicBezTo>
                  <a:lnTo>
                    <a:pt x="104" y="5176"/>
                  </a:lnTo>
                  <a:cubicBezTo>
                    <a:pt x="104" y="5190"/>
                    <a:pt x="94" y="5200"/>
                    <a:pt x="80" y="5200"/>
                  </a:cubicBezTo>
                  <a:cubicBezTo>
                    <a:pt x="67" y="5200"/>
                    <a:pt x="56" y="5190"/>
                    <a:pt x="56" y="5176"/>
                  </a:cubicBezTo>
                  <a:lnTo>
                    <a:pt x="56" y="5152"/>
                  </a:lnTo>
                  <a:lnTo>
                    <a:pt x="56" y="5128"/>
                  </a:lnTo>
                  <a:lnTo>
                    <a:pt x="56" y="5096"/>
                  </a:lnTo>
                  <a:lnTo>
                    <a:pt x="56" y="5072"/>
                  </a:lnTo>
                  <a:cubicBezTo>
                    <a:pt x="56" y="5059"/>
                    <a:pt x="67" y="5048"/>
                    <a:pt x="80" y="5048"/>
                  </a:cubicBezTo>
                  <a:cubicBezTo>
                    <a:pt x="94" y="5048"/>
                    <a:pt x="104" y="5059"/>
                    <a:pt x="104" y="5072"/>
                  </a:cubicBezTo>
                  <a:lnTo>
                    <a:pt x="104" y="5096"/>
                  </a:lnTo>
                  <a:cubicBezTo>
                    <a:pt x="104" y="5110"/>
                    <a:pt x="94" y="5120"/>
                    <a:pt x="80" y="5120"/>
                  </a:cubicBezTo>
                  <a:cubicBezTo>
                    <a:pt x="67" y="5120"/>
                    <a:pt x="56" y="5110"/>
                    <a:pt x="56" y="5096"/>
                  </a:cubicBezTo>
                  <a:lnTo>
                    <a:pt x="56" y="5072"/>
                  </a:lnTo>
                  <a:lnTo>
                    <a:pt x="56" y="5048"/>
                  </a:lnTo>
                  <a:lnTo>
                    <a:pt x="56" y="5024"/>
                  </a:lnTo>
                  <a:lnTo>
                    <a:pt x="56" y="4992"/>
                  </a:lnTo>
                  <a:lnTo>
                    <a:pt x="56" y="4968"/>
                  </a:lnTo>
                  <a:lnTo>
                    <a:pt x="56" y="4944"/>
                  </a:lnTo>
                  <a:cubicBezTo>
                    <a:pt x="56" y="4931"/>
                    <a:pt x="67" y="4920"/>
                    <a:pt x="80" y="4920"/>
                  </a:cubicBezTo>
                  <a:lnTo>
                    <a:pt x="88" y="4920"/>
                  </a:lnTo>
                  <a:lnTo>
                    <a:pt x="64" y="4944"/>
                  </a:lnTo>
                  <a:lnTo>
                    <a:pt x="64" y="4920"/>
                  </a:lnTo>
                  <a:lnTo>
                    <a:pt x="64" y="4888"/>
                  </a:lnTo>
                  <a:lnTo>
                    <a:pt x="64" y="4864"/>
                  </a:lnTo>
                  <a:lnTo>
                    <a:pt x="64" y="4840"/>
                  </a:lnTo>
                  <a:lnTo>
                    <a:pt x="64" y="4816"/>
                  </a:lnTo>
                  <a:lnTo>
                    <a:pt x="64" y="4760"/>
                  </a:lnTo>
                  <a:lnTo>
                    <a:pt x="64" y="4736"/>
                  </a:lnTo>
                  <a:lnTo>
                    <a:pt x="64" y="4688"/>
                  </a:lnTo>
                  <a:lnTo>
                    <a:pt x="64" y="4632"/>
                  </a:lnTo>
                  <a:lnTo>
                    <a:pt x="64" y="4584"/>
                  </a:lnTo>
                  <a:lnTo>
                    <a:pt x="64" y="4528"/>
                  </a:lnTo>
                  <a:cubicBezTo>
                    <a:pt x="64" y="4515"/>
                    <a:pt x="75" y="4504"/>
                    <a:pt x="88" y="4504"/>
                  </a:cubicBezTo>
                  <a:cubicBezTo>
                    <a:pt x="102" y="4504"/>
                    <a:pt x="112" y="4515"/>
                    <a:pt x="112" y="4528"/>
                  </a:cubicBezTo>
                  <a:lnTo>
                    <a:pt x="112" y="4552"/>
                  </a:lnTo>
                  <a:cubicBezTo>
                    <a:pt x="112" y="4566"/>
                    <a:pt x="102" y="4576"/>
                    <a:pt x="88" y="4576"/>
                  </a:cubicBezTo>
                  <a:cubicBezTo>
                    <a:pt x="75" y="4576"/>
                    <a:pt x="64" y="4566"/>
                    <a:pt x="64" y="4552"/>
                  </a:cubicBezTo>
                  <a:lnTo>
                    <a:pt x="64" y="4528"/>
                  </a:lnTo>
                  <a:lnTo>
                    <a:pt x="64" y="4504"/>
                  </a:lnTo>
                  <a:lnTo>
                    <a:pt x="64" y="4480"/>
                  </a:lnTo>
                  <a:lnTo>
                    <a:pt x="64" y="4448"/>
                  </a:lnTo>
                  <a:lnTo>
                    <a:pt x="64" y="4400"/>
                  </a:lnTo>
                  <a:lnTo>
                    <a:pt x="64" y="4376"/>
                  </a:lnTo>
                  <a:lnTo>
                    <a:pt x="64" y="4344"/>
                  </a:lnTo>
                  <a:lnTo>
                    <a:pt x="64" y="4320"/>
                  </a:lnTo>
                  <a:lnTo>
                    <a:pt x="64" y="4296"/>
                  </a:lnTo>
                  <a:lnTo>
                    <a:pt x="64" y="4272"/>
                  </a:lnTo>
                  <a:cubicBezTo>
                    <a:pt x="64" y="4270"/>
                    <a:pt x="65" y="4267"/>
                    <a:pt x="66" y="4265"/>
                  </a:cubicBezTo>
                  <a:lnTo>
                    <a:pt x="74" y="4241"/>
                  </a:lnTo>
                  <a:lnTo>
                    <a:pt x="72" y="4248"/>
                  </a:lnTo>
                  <a:lnTo>
                    <a:pt x="72" y="4216"/>
                  </a:lnTo>
                  <a:lnTo>
                    <a:pt x="72" y="4192"/>
                  </a:lnTo>
                  <a:lnTo>
                    <a:pt x="72" y="4168"/>
                  </a:lnTo>
                  <a:lnTo>
                    <a:pt x="72" y="4144"/>
                  </a:lnTo>
                  <a:lnTo>
                    <a:pt x="72" y="4112"/>
                  </a:lnTo>
                  <a:lnTo>
                    <a:pt x="72" y="4088"/>
                  </a:lnTo>
                  <a:lnTo>
                    <a:pt x="72" y="4064"/>
                  </a:lnTo>
                  <a:lnTo>
                    <a:pt x="72" y="4040"/>
                  </a:lnTo>
                  <a:lnTo>
                    <a:pt x="72" y="3984"/>
                  </a:lnTo>
                  <a:lnTo>
                    <a:pt x="72" y="3960"/>
                  </a:lnTo>
                  <a:lnTo>
                    <a:pt x="72" y="3936"/>
                  </a:lnTo>
                  <a:lnTo>
                    <a:pt x="72" y="3904"/>
                  </a:lnTo>
                  <a:lnTo>
                    <a:pt x="72" y="3880"/>
                  </a:lnTo>
                  <a:lnTo>
                    <a:pt x="72" y="3856"/>
                  </a:lnTo>
                  <a:lnTo>
                    <a:pt x="72" y="3832"/>
                  </a:lnTo>
                  <a:lnTo>
                    <a:pt x="72" y="3800"/>
                  </a:lnTo>
                  <a:lnTo>
                    <a:pt x="72" y="3776"/>
                  </a:lnTo>
                  <a:lnTo>
                    <a:pt x="72" y="3752"/>
                  </a:lnTo>
                  <a:lnTo>
                    <a:pt x="72" y="3728"/>
                  </a:lnTo>
                  <a:lnTo>
                    <a:pt x="72" y="3704"/>
                  </a:lnTo>
                  <a:lnTo>
                    <a:pt x="72" y="3672"/>
                  </a:lnTo>
                  <a:lnTo>
                    <a:pt x="72" y="3648"/>
                  </a:lnTo>
                  <a:lnTo>
                    <a:pt x="72" y="3624"/>
                  </a:lnTo>
                  <a:lnTo>
                    <a:pt x="72" y="3600"/>
                  </a:lnTo>
                  <a:lnTo>
                    <a:pt x="72" y="3568"/>
                  </a:lnTo>
                  <a:lnTo>
                    <a:pt x="72" y="3544"/>
                  </a:lnTo>
                  <a:lnTo>
                    <a:pt x="72" y="3520"/>
                  </a:lnTo>
                  <a:lnTo>
                    <a:pt x="72" y="3496"/>
                  </a:lnTo>
                  <a:lnTo>
                    <a:pt x="72" y="3464"/>
                  </a:lnTo>
                  <a:cubicBezTo>
                    <a:pt x="72" y="3462"/>
                    <a:pt x="73" y="3459"/>
                    <a:pt x="74" y="3457"/>
                  </a:cubicBezTo>
                  <a:lnTo>
                    <a:pt x="82" y="3433"/>
                  </a:lnTo>
                  <a:lnTo>
                    <a:pt x="80" y="3440"/>
                  </a:lnTo>
                  <a:lnTo>
                    <a:pt x="80" y="3416"/>
                  </a:lnTo>
                  <a:lnTo>
                    <a:pt x="80" y="3360"/>
                  </a:lnTo>
                  <a:lnTo>
                    <a:pt x="80" y="3336"/>
                  </a:lnTo>
                  <a:lnTo>
                    <a:pt x="80" y="3288"/>
                  </a:lnTo>
                  <a:lnTo>
                    <a:pt x="80" y="3256"/>
                  </a:lnTo>
                  <a:lnTo>
                    <a:pt x="80" y="3232"/>
                  </a:lnTo>
                  <a:lnTo>
                    <a:pt x="80" y="3208"/>
                  </a:lnTo>
                  <a:lnTo>
                    <a:pt x="80" y="3184"/>
                  </a:lnTo>
                  <a:lnTo>
                    <a:pt x="80" y="3160"/>
                  </a:lnTo>
                  <a:lnTo>
                    <a:pt x="80" y="3128"/>
                  </a:lnTo>
                  <a:lnTo>
                    <a:pt x="80" y="3104"/>
                  </a:lnTo>
                  <a:lnTo>
                    <a:pt x="80" y="3080"/>
                  </a:lnTo>
                  <a:lnTo>
                    <a:pt x="80" y="3056"/>
                  </a:lnTo>
                  <a:lnTo>
                    <a:pt x="80" y="3024"/>
                  </a:lnTo>
                  <a:lnTo>
                    <a:pt x="80" y="3000"/>
                  </a:lnTo>
                  <a:lnTo>
                    <a:pt x="80" y="2952"/>
                  </a:lnTo>
                  <a:lnTo>
                    <a:pt x="80" y="2920"/>
                  </a:lnTo>
                  <a:lnTo>
                    <a:pt x="80" y="2896"/>
                  </a:lnTo>
                  <a:lnTo>
                    <a:pt x="80" y="2848"/>
                  </a:lnTo>
                  <a:lnTo>
                    <a:pt x="80" y="2816"/>
                  </a:lnTo>
                  <a:lnTo>
                    <a:pt x="80" y="2792"/>
                  </a:lnTo>
                  <a:lnTo>
                    <a:pt x="80" y="2768"/>
                  </a:lnTo>
                  <a:lnTo>
                    <a:pt x="80" y="2744"/>
                  </a:lnTo>
                  <a:lnTo>
                    <a:pt x="80" y="2688"/>
                  </a:lnTo>
                  <a:lnTo>
                    <a:pt x="80" y="2664"/>
                  </a:lnTo>
                  <a:lnTo>
                    <a:pt x="80" y="2616"/>
                  </a:lnTo>
                  <a:lnTo>
                    <a:pt x="80" y="2584"/>
                  </a:lnTo>
                  <a:lnTo>
                    <a:pt x="80" y="2560"/>
                  </a:lnTo>
                  <a:cubicBezTo>
                    <a:pt x="80" y="2558"/>
                    <a:pt x="81" y="2555"/>
                    <a:pt x="82" y="2553"/>
                  </a:cubicBezTo>
                  <a:lnTo>
                    <a:pt x="90" y="2529"/>
                  </a:lnTo>
                  <a:lnTo>
                    <a:pt x="88" y="2536"/>
                  </a:lnTo>
                  <a:lnTo>
                    <a:pt x="88" y="2512"/>
                  </a:lnTo>
                  <a:lnTo>
                    <a:pt x="88" y="2480"/>
                  </a:lnTo>
                  <a:lnTo>
                    <a:pt x="88" y="2456"/>
                  </a:lnTo>
                  <a:lnTo>
                    <a:pt x="88" y="2432"/>
                  </a:lnTo>
                  <a:lnTo>
                    <a:pt x="88" y="2408"/>
                  </a:lnTo>
                  <a:lnTo>
                    <a:pt x="88" y="2376"/>
                  </a:lnTo>
                  <a:lnTo>
                    <a:pt x="88" y="2352"/>
                  </a:lnTo>
                  <a:lnTo>
                    <a:pt x="88" y="2328"/>
                  </a:lnTo>
                  <a:lnTo>
                    <a:pt x="88" y="2304"/>
                  </a:lnTo>
                  <a:lnTo>
                    <a:pt x="88" y="2272"/>
                  </a:lnTo>
                  <a:lnTo>
                    <a:pt x="88" y="2248"/>
                  </a:lnTo>
                  <a:lnTo>
                    <a:pt x="88" y="2224"/>
                  </a:lnTo>
                  <a:lnTo>
                    <a:pt x="88" y="2200"/>
                  </a:lnTo>
                  <a:lnTo>
                    <a:pt x="88" y="2144"/>
                  </a:lnTo>
                  <a:lnTo>
                    <a:pt x="88" y="2120"/>
                  </a:lnTo>
                  <a:lnTo>
                    <a:pt x="88" y="2096"/>
                  </a:lnTo>
                  <a:lnTo>
                    <a:pt x="88" y="2072"/>
                  </a:lnTo>
                  <a:lnTo>
                    <a:pt x="88" y="2040"/>
                  </a:lnTo>
                  <a:lnTo>
                    <a:pt x="88" y="2016"/>
                  </a:lnTo>
                  <a:lnTo>
                    <a:pt x="88" y="1992"/>
                  </a:lnTo>
                  <a:lnTo>
                    <a:pt x="88" y="1968"/>
                  </a:lnTo>
                  <a:lnTo>
                    <a:pt x="88" y="1936"/>
                  </a:lnTo>
                  <a:lnTo>
                    <a:pt x="88" y="1912"/>
                  </a:lnTo>
                  <a:lnTo>
                    <a:pt x="88" y="1864"/>
                  </a:lnTo>
                  <a:lnTo>
                    <a:pt x="88" y="1832"/>
                  </a:lnTo>
                  <a:lnTo>
                    <a:pt x="88" y="1808"/>
                  </a:lnTo>
                  <a:lnTo>
                    <a:pt x="88" y="1784"/>
                  </a:lnTo>
                  <a:cubicBezTo>
                    <a:pt x="88" y="1782"/>
                    <a:pt x="89" y="1779"/>
                    <a:pt x="90" y="1777"/>
                  </a:cubicBezTo>
                  <a:lnTo>
                    <a:pt x="98" y="1753"/>
                  </a:lnTo>
                  <a:lnTo>
                    <a:pt x="96" y="1760"/>
                  </a:lnTo>
                  <a:lnTo>
                    <a:pt x="96" y="1728"/>
                  </a:lnTo>
                  <a:lnTo>
                    <a:pt x="96" y="1704"/>
                  </a:lnTo>
                  <a:lnTo>
                    <a:pt x="96" y="1680"/>
                  </a:lnTo>
                  <a:lnTo>
                    <a:pt x="96" y="1656"/>
                  </a:lnTo>
                  <a:lnTo>
                    <a:pt x="96" y="1600"/>
                  </a:lnTo>
                  <a:lnTo>
                    <a:pt x="96" y="1552"/>
                  </a:lnTo>
                  <a:lnTo>
                    <a:pt x="96" y="1496"/>
                  </a:lnTo>
                  <a:lnTo>
                    <a:pt x="96" y="1448"/>
                  </a:lnTo>
                  <a:lnTo>
                    <a:pt x="96" y="1424"/>
                  </a:lnTo>
                  <a:lnTo>
                    <a:pt x="96" y="1368"/>
                  </a:lnTo>
                  <a:lnTo>
                    <a:pt x="96" y="1344"/>
                  </a:lnTo>
                  <a:lnTo>
                    <a:pt x="96" y="1320"/>
                  </a:lnTo>
                  <a:lnTo>
                    <a:pt x="96" y="1264"/>
                  </a:lnTo>
                  <a:lnTo>
                    <a:pt x="96" y="1240"/>
                  </a:lnTo>
                  <a:lnTo>
                    <a:pt x="96" y="1192"/>
                  </a:lnTo>
                  <a:lnTo>
                    <a:pt x="96" y="1160"/>
                  </a:lnTo>
                  <a:lnTo>
                    <a:pt x="96" y="1112"/>
                  </a:lnTo>
                  <a:lnTo>
                    <a:pt x="96" y="1056"/>
                  </a:lnTo>
                  <a:lnTo>
                    <a:pt x="96" y="1032"/>
                  </a:lnTo>
                  <a:lnTo>
                    <a:pt x="96" y="984"/>
                  </a:lnTo>
                  <a:lnTo>
                    <a:pt x="96" y="928"/>
                  </a:lnTo>
                  <a:lnTo>
                    <a:pt x="96" y="904"/>
                  </a:lnTo>
                  <a:lnTo>
                    <a:pt x="96" y="848"/>
                  </a:lnTo>
                  <a:lnTo>
                    <a:pt x="96" y="824"/>
                  </a:lnTo>
                  <a:lnTo>
                    <a:pt x="96" y="800"/>
                  </a:lnTo>
                  <a:lnTo>
                    <a:pt x="96" y="744"/>
                  </a:lnTo>
                  <a:lnTo>
                    <a:pt x="96" y="720"/>
                  </a:lnTo>
                  <a:lnTo>
                    <a:pt x="96" y="672"/>
                  </a:lnTo>
                  <a:lnTo>
                    <a:pt x="96" y="648"/>
                  </a:lnTo>
                  <a:lnTo>
                    <a:pt x="96" y="592"/>
                  </a:lnTo>
                  <a:cubicBezTo>
                    <a:pt x="96" y="591"/>
                    <a:pt x="97" y="590"/>
                    <a:pt x="97" y="589"/>
                  </a:cubicBezTo>
                  <a:lnTo>
                    <a:pt x="105" y="541"/>
                  </a:lnTo>
                  <a:lnTo>
                    <a:pt x="104" y="544"/>
                  </a:lnTo>
                  <a:lnTo>
                    <a:pt x="104" y="512"/>
                  </a:lnTo>
                  <a:lnTo>
                    <a:pt x="104" y="464"/>
                  </a:lnTo>
                  <a:lnTo>
                    <a:pt x="104" y="440"/>
                  </a:lnTo>
                  <a:lnTo>
                    <a:pt x="104" y="384"/>
                  </a:lnTo>
                  <a:lnTo>
                    <a:pt x="104" y="336"/>
                  </a:lnTo>
                  <a:lnTo>
                    <a:pt x="104" y="304"/>
                  </a:lnTo>
                  <a:lnTo>
                    <a:pt x="104" y="280"/>
                  </a:lnTo>
                  <a:lnTo>
                    <a:pt x="104" y="256"/>
                  </a:lnTo>
                  <a:lnTo>
                    <a:pt x="104" y="232"/>
                  </a:lnTo>
                  <a:lnTo>
                    <a:pt x="104" y="200"/>
                  </a:lnTo>
                  <a:lnTo>
                    <a:pt x="104" y="176"/>
                  </a:lnTo>
                  <a:lnTo>
                    <a:pt x="104" y="152"/>
                  </a:lnTo>
                  <a:lnTo>
                    <a:pt x="104" y="128"/>
                  </a:lnTo>
                  <a:lnTo>
                    <a:pt x="104" y="104"/>
                  </a:lnTo>
                  <a:lnTo>
                    <a:pt x="104" y="72"/>
                  </a:lnTo>
                  <a:lnTo>
                    <a:pt x="104" y="48"/>
                  </a:lnTo>
                  <a:lnTo>
                    <a:pt x="104" y="24"/>
                  </a:lnTo>
                  <a:cubicBezTo>
                    <a:pt x="104" y="11"/>
                    <a:pt x="115" y="0"/>
                    <a:pt x="128" y="0"/>
                  </a:cubicBezTo>
                  <a:cubicBezTo>
                    <a:pt x="142" y="0"/>
                    <a:pt x="152" y="11"/>
                    <a:pt x="152" y="24"/>
                  </a:cubicBezTo>
                  <a:lnTo>
                    <a:pt x="152" y="48"/>
                  </a:lnTo>
                  <a:lnTo>
                    <a:pt x="152" y="72"/>
                  </a:lnTo>
                  <a:lnTo>
                    <a:pt x="152" y="104"/>
                  </a:lnTo>
                  <a:lnTo>
                    <a:pt x="152" y="128"/>
                  </a:lnTo>
                  <a:lnTo>
                    <a:pt x="152" y="152"/>
                  </a:lnTo>
                  <a:lnTo>
                    <a:pt x="152" y="176"/>
                  </a:lnTo>
                  <a:lnTo>
                    <a:pt x="152" y="200"/>
                  </a:lnTo>
                  <a:lnTo>
                    <a:pt x="152" y="232"/>
                  </a:lnTo>
                  <a:lnTo>
                    <a:pt x="152" y="256"/>
                  </a:lnTo>
                  <a:lnTo>
                    <a:pt x="152" y="280"/>
                  </a:lnTo>
                  <a:lnTo>
                    <a:pt x="152" y="304"/>
                  </a:lnTo>
                  <a:lnTo>
                    <a:pt x="152" y="336"/>
                  </a:lnTo>
                  <a:lnTo>
                    <a:pt x="152" y="384"/>
                  </a:lnTo>
                  <a:lnTo>
                    <a:pt x="152" y="440"/>
                  </a:lnTo>
                  <a:lnTo>
                    <a:pt x="152" y="464"/>
                  </a:lnTo>
                  <a:lnTo>
                    <a:pt x="152" y="512"/>
                  </a:lnTo>
                  <a:lnTo>
                    <a:pt x="152" y="544"/>
                  </a:lnTo>
                  <a:cubicBezTo>
                    <a:pt x="152" y="546"/>
                    <a:pt x="152" y="547"/>
                    <a:pt x="152" y="548"/>
                  </a:cubicBezTo>
                  <a:lnTo>
                    <a:pt x="144" y="596"/>
                  </a:lnTo>
                  <a:lnTo>
                    <a:pt x="144" y="592"/>
                  </a:lnTo>
                  <a:lnTo>
                    <a:pt x="144" y="648"/>
                  </a:lnTo>
                  <a:lnTo>
                    <a:pt x="144" y="672"/>
                  </a:lnTo>
                  <a:lnTo>
                    <a:pt x="144" y="720"/>
                  </a:lnTo>
                  <a:lnTo>
                    <a:pt x="144" y="744"/>
                  </a:lnTo>
                  <a:lnTo>
                    <a:pt x="144" y="800"/>
                  </a:lnTo>
                  <a:lnTo>
                    <a:pt x="144" y="824"/>
                  </a:lnTo>
                  <a:lnTo>
                    <a:pt x="144" y="848"/>
                  </a:lnTo>
                  <a:lnTo>
                    <a:pt x="144" y="904"/>
                  </a:lnTo>
                  <a:lnTo>
                    <a:pt x="144" y="928"/>
                  </a:lnTo>
                  <a:lnTo>
                    <a:pt x="144" y="984"/>
                  </a:lnTo>
                  <a:lnTo>
                    <a:pt x="144" y="1032"/>
                  </a:lnTo>
                  <a:lnTo>
                    <a:pt x="144" y="1056"/>
                  </a:lnTo>
                  <a:lnTo>
                    <a:pt x="144" y="1112"/>
                  </a:lnTo>
                  <a:lnTo>
                    <a:pt x="144" y="1160"/>
                  </a:lnTo>
                  <a:lnTo>
                    <a:pt x="144" y="1192"/>
                  </a:lnTo>
                  <a:lnTo>
                    <a:pt x="144" y="1240"/>
                  </a:lnTo>
                  <a:lnTo>
                    <a:pt x="144" y="1264"/>
                  </a:lnTo>
                  <a:lnTo>
                    <a:pt x="144" y="1320"/>
                  </a:lnTo>
                  <a:lnTo>
                    <a:pt x="144" y="1344"/>
                  </a:lnTo>
                  <a:lnTo>
                    <a:pt x="144" y="1368"/>
                  </a:lnTo>
                  <a:lnTo>
                    <a:pt x="144" y="1424"/>
                  </a:lnTo>
                  <a:lnTo>
                    <a:pt x="144" y="1448"/>
                  </a:lnTo>
                  <a:lnTo>
                    <a:pt x="144" y="1496"/>
                  </a:lnTo>
                  <a:lnTo>
                    <a:pt x="144" y="1552"/>
                  </a:lnTo>
                  <a:lnTo>
                    <a:pt x="144" y="1600"/>
                  </a:lnTo>
                  <a:lnTo>
                    <a:pt x="144" y="1656"/>
                  </a:lnTo>
                  <a:lnTo>
                    <a:pt x="144" y="1680"/>
                  </a:lnTo>
                  <a:lnTo>
                    <a:pt x="144" y="1704"/>
                  </a:lnTo>
                  <a:lnTo>
                    <a:pt x="144" y="1728"/>
                  </a:lnTo>
                  <a:lnTo>
                    <a:pt x="144" y="1760"/>
                  </a:lnTo>
                  <a:cubicBezTo>
                    <a:pt x="144" y="1763"/>
                    <a:pt x="144" y="1766"/>
                    <a:pt x="143" y="1768"/>
                  </a:cubicBezTo>
                  <a:lnTo>
                    <a:pt x="135" y="1792"/>
                  </a:lnTo>
                  <a:lnTo>
                    <a:pt x="136" y="1784"/>
                  </a:lnTo>
                  <a:lnTo>
                    <a:pt x="136" y="1808"/>
                  </a:lnTo>
                  <a:lnTo>
                    <a:pt x="136" y="1832"/>
                  </a:lnTo>
                  <a:lnTo>
                    <a:pt x="136" y="1864"/>
                  </a:lnTo>
                  <a:lnTo>
                    <a:pt x="136" y="1912"/>
                  </a:lnTo>
                  <a:lnTo>
                    <a:pt x="136" y="1936"/>
                  </a:lnTo>
                  <a:lnTo>
                    <a:pt x="136" y="1968"/>
                  </a:lnTo>
                  <a:lnTo>
                    <a:pt x="136" y="1992"/>
                  </a:lnTo>
                  <a:lnTo>
                    <a:pt x="136" y="2016"/>
                  </a:lnTo>
                  <a:lnTo>
                    <a:pt x="136" y="2040"/>
                  </a:lnTo>
                  <a:lnTo>
                    <a:pt x="136" y="2072"/>
                  </a:lnTo>
                  <a:lnTo>
                    <a:pt x="136" y="2096"/>
                  </a:lnTo>
                  <a:lnTo>
                    <a:pt x="136" y="2120"/>
                  </a:lnTo>
                  <a:lnTo>
                    <a:pt x="136" y="2144"/>
                  </a:lnTo>
                  <a:lnTo>
                    <a:pt x="136" y="2200"/>
                  </a:lnTo>
                  <a:lnTo>
                    <a:pt x="136" y="2224"/>
                  </a:lnTo>
                  <a:lnTo>
                    <a:pt x="136" y="2248"/>
                  </a:lnTo>
                  <a:lnTo>
                    <a:pt x="136" y="2272"/>
                  </a:lnTo>
                  <a:lnTo>
                    <a:pt x="136" y="2304"/>
                  </a:lnTo>
                  <a:lnTo>
                    <a:pt x="136" y="2328"/>
                  </a:lnTo>
                  <a:lnTo>
                    <a:pt x="136" y="2352"/>
                  </a:lnTo>
                  <a:lnTo>
                    <a:pt x="136" y="2376"/>
                  </a:lnTo>
                  <a:lnTo>
                    <a:pt x="136" y="2408"/>
                  </a:lnTo>
                  <a:lnTo>
                    <a:pt x="136" y="2432"/>
                  </a:lnTo>
                  <a:lnTo>
                    <a:pt x="136" y="2456"/>
                  </a:lnTo>
                  <a:lnTo>
                    <a:pt x="136" y="2480"/>
                  </a:lnTo>
                  <a:lnTo>
                    <a:pt x="136" y="2512"/>
                  </a:lnTo>
                  <a:lnTo>
                    <a:pt x="136" y="2536"/>
                  </a:lnTo>
                  <a:cubicBezTo>
                    <a:pt x="136" y="2539"/>
                    <a:pt x="136" y="2542"/>
                    <a:pt x="135" y="2544"/>
                  </a:cubicBezTo>
                  <a:lnTo>
                    <a:pt x="127" y="2568"/>
                  </a:lnTo>
                  <a:lnTo>
                    <a:pt x="128" y="2560"/>
                  </a:lnTo>
                  <a:lnTo>
                    <a:pt x="128" y="2584"/>
                  </a:lnTo>
                  <a:lnTo>
                    <a:pt x="128" y="2616"/>
                  </a:lnTo>
                  <a:lnTo>
                    <a:pt x="128" y="2664"/>
                  </a:lnTo>
                  <a:lnTo>
                    <a:pt x="128" y="2688"/>
                  </a:lnTo>
                  <a:lnTo>
                    <a:pt x="128" y="2744"/>
                  </a:lnTo>
                  <a:lnTo>
                    <a:pt x="128" y="2768"/>
                  </a:lnTo>
                  <a:lnTo>
                    <a:pt x="128" y="2792"/>
                  </a:lnTo>
                  <a:lnTo>
                    <a:pt x="128" y="2816"/>
                  </a:lnTo>
                  <a:lnTo>
                    <a:pt x="128" y="2848"/>
                  </a:lnTo>
                  <a:lnTo>
                    <a:pt x="128" y="2896"/>
                  </a:lnTo>
                  <a:lnTo>
                    <a:pt x="128" y="2920"/>
                  </a:lnTo>
                  <a:lnTo>
                    <a:pt x="128" y="2952"/>
                  </a:lnTo>
                  <a:lnTo>
                    <a:pt x="128" y="3000"/>
                  </a:lnTo>
                  <a:lnTo>
                    <a:pt x="128" y="3024"/>
                  </a:lnTo>
                  <a:lnTo>
                    <a:pt x="128" y="3056"/>
                  </a:lnTo>
                  <a:lnTo>
                    <a:pt x="128" y="3080"/>
                  </a:lnTo>
                  <a:lnTo>
                    <a:pt x="128" y="3104"/>
                  </a:lnTo>
                  <a:lnTo>
                    <a:pt x="128" y="3128"/>
                  </a:lnTo>
                  <a:lnTo>
                    <a:pt x="128" y="3160"/>
                  </a:lnTo>
                  <a:lnTo>
                    <a:pt x="128" y="3184"/>
                  </a:lnTo>
                  <a:lnTo>
                    <a:pt x="128" y="3208"/>
                  </a:lnTo>
                  <a:lnTo>
                    <a:pt x="128" y="3232"/>
                  </a:lnTo>
                  <a:lnTo>
                    <a:pt x="128" y="3256"/>
                  </a:lnTo>
                  <a:lnTo>
                    <a:pt x="128" y="3288"/>
                  </a:lnTo>
                  <a:lnTo>
                    <a:pt x="128" y="3336"/>
                  </a:lnTo>
                  <a:lnTo>
                    <a:pt x="128" y="3360"/>
                  </a:lnTo>
                  <a:lnTo>
                    <a:pt x="128" y="3416"/>
                  </a:lnTo>
                  <a:lnTo>
                    <a:pt x="128" y="3440"/>
                  </a:lnTo>
                  <a:cubicBezTo>
                    <a:pt x="128" y="3443"/>
                    <a:pt x="128" y="3446"/>
                    <a:pt x="127" y="3448"/>
                  </a:cubicBezTo>
                  <a:lnTo>
                    <a:pt x="119" y="3472"/>
                  </a:lnTo>
                  <a:lnTo>
                    <a:pt x="120" y="3464"/>
                  </a:lnTo>
                  <a:lnTo>
                    <a:pt x="120" y="3496"/>
                  </a:lnTo>
                  <a:lnTo>
                    <a:pt x="120" y="3520"/>
                  </a:lnTo>
                  <a:lnTo>
                    <a:pt x="120" y="3544"/>
                  </a:lnTo>
                  <a:lnTo>
                    <a:pt x="120" y="3568"/>
                  </a:lnTo>
                  <a:lnTo>
                    <a:pt x="120" y="3600"/>
                  </a:lnTo>
                  <a:lnTo>
                    <a:pt x="120" y="3624"/>
                  </a:lnTo>
                  <a:lnTo>
                    <a:pt x="120" y="3648"/>
                  </a:lnTo>
                  <a:lnTo>
                    <a:pt x="120" y="3672"/>
                  </a:lnTo>
                  <a:lnTo>
                    <a:pt x="120" y="3704"/>
                  </a:lnTo>
                  <a:lnTo>
                    <a:pt x="120" y="3728"/>
                  </a:lnTo>
                  <a:lnTo>
                    <a:pt x="120" y="3752"/>
                  </a:lnTo>
                  <a:lnTo>
                    <a:pt x="120" y="3776"/>
                  </a:lnTo>
                  <a:lnTo>
                    <a:pt x="120" y="3800"/>
                  </a:lnTo>
                  <a:lnTo>
                    <a:pt x="120" y="3832"/>
                  </a:lnTo>
                  <a:lnTo>
                    <a:pt x="120" y="3856"/>
                  </a:lnTo>
                  <a:lnTo>
                    <a:pt x="120" y="3880"/>
                  </a:lnTo>
                  <a:lnTo>
                    <a:pt x="120" y="3904"/>
                  </a:lnTo>
                  <a:lnTo>
                    <a:pt x="120" y="3936"/>
                  </a:lnTo>
                  <a:lnTo>
                    <a:pt x="120" y="3960"/>
                  </a:lnTo>
                  <a:lnTo>
                    <a:pt x="120" y="3984"/>
                  </a:lnTo>
                  <a:lnTo>
                    <a:pt x="120" y="4040"/>
                  </a:lnTo>
                  <a:lnTo>
                    <a:pt x="120" y="4064"/>
                  </a:lnTo>
                  <a:lnTo>
                    <a:pt x="120" y="4088"/>
                  </a:lnTo>
                  <a:lnTo>
                    <a:pt x="120" y="4112"/>
                  </a:lnTo>
                  <a:lnTo>
                    <a:pt x="120" y="4144"/>
                  </a:lnTo>
                  <a:lnTo>
                    <a:pt x="120" y="4168"/>
                  </a:lnTo>
                  <a:lnTo>
                    <a:pt x="120" y="4192"/>
                  </a:lnTo>
                  <a:lnTo>
                    <a:pt x="120" y="4216"/>
                  </a:lnTo>
                  <a:lnTo>
                    <a:pt x="120" y="4248"/>
                  </a:lnTo>
                  <a:cubicBezTo>
                    <a:pt x="120" y="4251"/>
                    <a:pt x="120" y="4254"/>
                    <a:pt x="119" y="4256"/>
                  </a:cubicBezTo>
                  <a:lnTo>
                    <a:pt x="111" y="4280"/>
                  </a:lnTo>
                  <a:lnTo>
                    <a:pt x="112" y="4272"/>
                  </a:lnTo>
                  <a:lnTo>
                    <a:pt x="112" y="4296"/>
                  </a:lnTo>
                  <a:lnTo>
                    <a:pt x="112" y="4320"/>
                  </a:lnTo>
                  <a:lnTo>
                    <a:pt x="112" y="4344"/>
                  </a:lnTo>
                  <a:lnTo>
                    <a:pt x="112" y="4376"/>
                  </a:lnTo>
                  <a:lnTo>
                    <a:pt x="112" y="4400"/>
                  </a:lnTo>
                  <a:lnTo>
                    <a:pt x="112" y="4448"/>
                  </a:lnTo>
                  <a:lnTo>
                    <a:pt x="112" y="4480"/>
                  </a:lnTo>
                  <a:lnTo>
                    <a:pt x="112" y="4504"/>
                  </a:lnTo>
                  <a:lnTo>
                    <a:pt x="112" y="4528"/>
                  </a:lnTo>
                  <a:lnTo>
                    <a:pt x="112" y="4552"/>
                  </a:lnTo>
                  <a:lnTo>
                    <a:pt x="64" y="4552"/>
                  </a:lnTo>
                  <a:lnTo>
                    <a:pt x="64" y="4528"/>
                  </a:lnTo>
                  <a:lnTo>
                    <a:pt x="112" y="4528"/>
                  </a:lnTo>
                  <a:lnTo>
                    <a:pt x="112" y="4584"/>
                  </a:lnTo>
                  <a:lnTo>
                    <a:pt x="112" y="4632"/>
                  </a:lnTo>
                  <a:lnTo>
                    <a:pt x="112" y="4688"/>
                  </a:lnTo>
                  <a:lnTo>
                    <a:pt x="112" y="4736"/>
                  </a:lnTo>
                  <a:lnTo>
                    <a:pt x="112" y="4760"/>
                  </a:lnTo>
                  <a:lnTo>
                    <a:pt x="112" y="4816"/>
                  </a:lnTo>
                  <a:lnTo>
                    <a:pt x="112" y="4840"/>
                  </a:lnTo>
                  <a:lnTo>
                    <a:pt x="112" y="4864"/>
                  </a:lnTo>
                  <a:lnTo>
                    <a:pt x="112" y="4888"/>
                  </a:lnTo>
                  <a:lnTo>
                    <a:pt x="112" y="4920"/>
                  </a:lnTo>
                  <a:lnTo>
                    <a:pt x="112" y="4944"/>
                  </a:lnTo>
                  <a:cubicBezTo>
                    <a:pt x="112" y="4958"/>
                    <a:pt x="102" y="4968"/>
                    <a:pt x="88" y="4968"/>
                  </a:cubicBezTo>
                  <a:lnTo>
                    <a:pt x="80" y="4968"/>
                  </a:lnTo>
                  <a:lnTo>
                    <a:pt x="104" y="4944"/>
                  </a:lnTo>
                  <a:lnTo>
                    <a:pt x="104" y="4968"/>
                  </a:lnTo>
                  <a:lnTo>
                    <a:pt x="104" y="4992"/>
                  </a:lnTo>
                  <a:lnTo>
                    <a:pt x="104" y="5024"/>
                  </a:lnTo>
                  <a:lnTo>
                    <a:pt x="104" y="5048"/>
                  </a:lnTo>
                  <a:lnTo>
                    <a:pt x="104" y="5072"/>
                  </a:lnTo>
                  <a:lnTo>
                    <a:pt x="104" y="5096"/>
                  </a:lnTo>
                  <a:lnTo>
                    <a:pt x="56" y="5096"/>
                  </a:lnTo>
                  <a:lnTo>
                    <a:pt x="56" y="5072"/>
                  </a:lnTo>
                  <a:lnTo>
                    <a:pt x="104" y="5072"/>
                  </a:lnTo>
                  <a:lnTo>
                    <a:pt x="104" y="5096"/>
                  </a:lnTo>
                  <a:lnTo>
                    <a:pt x="104" y="5128"/>
                  </a:lnTo>
                  <a:lnTo>
                    <a:pt x="104" y="5152"/>
                  </a:lnTo>
                  <a:lnTo>
                    <a:pt x="104" y="5176"/>
                  </a:lnTo>
                  <a:lnTo>
                    <a:pt x="56" y="5176"/>
                  </a:lnTo>
                  <a:lnTo>
                    <a:pt x="56" y="5152"/>
                  </a:lnTo>
                  <a:lnTo>
                    <a:pt x="103" y="5160"/>
                  </a:lnTo>
                  <a:lnTo>
                    <a:pt x="95" y="5184"/>
                  </a:lnTo>
                  <a:cubicBezTo>
                    <a:pt x="92" y="5195"/>
                    <a:pt x="80" y="5202"/>
                    <a:pt x="69" y="5200"/>
                  </a:cubicBezTo>
                  <a:cubicBezTo>
                    <a:pt x="57" y="5198"/>
                    <a:pt x="48" y="5188"/>
                    <a:pt x="48" y="5176"/>
                  </a:cubicBezTo>
                  <a:lnTo>
                    <a:pt x="48" y="5152"/>
                  </a:lnTo>
                  <a:lnTo>
                    <a:pt x="96" y="5152"/>
                  </a:lnTo>
                  <a:lnTo>
                    <a:pt x="96" y="5176"/>
                  </a:lnTo>
                  <a:lnTo>
                    <a:pt x="48" y="5176"/>
                  </a:lnTo>
                  <a:lnTo>
                    <a:pt x="48" y="5152"/>
                  </a:lnTo>
                  <a:lnTo>
                    <a:pt x="96" y="5152"/>
                  </a:lnTo>
                  <a:lnTo>
                    <a:pt x="96" y="5176"/>
                  </a:lnTo>
                  <a:cubicBezTo>
                    <a:pt x="96" y="5190"/>
                    <a:pt x="86" y="5200"/>
                    <a:pt x="72" y="5200"/>
                  </a:cubicBezTo>
                  <a:lnTo>
                    <a:pt x="64" y="5200"/>
                  </a:lnTo>
                  <a:lnTo>
                    <a:pt x="87" y="5184"/>
                  </a:lnTo>
                  <a:lnTo>
                    <a:pt x="79" y="5208"/>
                  </a:lnTo>
                  <a:lnTo>
                    <a:pt x="80" y="5200"/>
                  </a:lnTo>
                  <a:lnTo>
                    <a:pt x="80" y="5232"/>
                  </a:lnTo>
                  <a:lnTo>
                    <a:pt x="80" y="5256"/>
                  </a:lnTo>
                  <a:lnTo>
                    <a:pt x="32" y="5256"/>
                  </a:lnTo>
                  <a:lnTo>
                    <a:pt x="32" y="5232"/>
                  </a:lnTo>
                  <a:lnTo>
                    <a:pt x="80" y="5232"/>
                  </a:lnTo>
                  <a:lnTo>
                    <a:pt x="80" y="5256"/>
                  </a:lnTo>
                  <a:cubicBezTo>
                    <a:pt x="80" y="5270"/>
                    <a:pt x="70" y="5280"/>
                    <a:pt x="56" y="5280"/>
                  </a:cubicBezTo>
                  <a:lnTo>
                    <a:pt x="48" y="5280"/>
                  </a:lnTo>
                  <a:cubicBezTo>
                    <a:pt x="35" y="5280"/>
                    <a:pt x="24" y="5270"/>
                    <a:pt x="24" y="5256"/>
                  </a:cubicBezTo>
                  <a:lnTo>
                    <a:pt x="24" y="5232"/>
                  </a:lnTo>
                  <a:lnTo>
                    <a:pt x="72" y="5232"/>
                  </a:lnTo>
                  <a:lnTo>
                    <a:pt x="72" y="5256"/>
                  </a:lnTo>
                  <a:lnTo>
                    <a:pt x="24" y="5256"/>
                  </a:lnTo>
                  <a:lnTo>
                    <a:pt x="24" y="5232"/>
                  </a:lnTo>
                  <a:lnTo>
                    <a:pt x="24" y="5200"/>
                  </a:lnTo>
                  <a:lnTo>
                    <a:pt x="24" y="5176"/>
                  </a:lnTo>
                  <a:lnTo>
                    <a:pt x="24" y="5152"/>
                  </a:lnTo>
                  <a:lnTo>
                    <a:pt x="72" y="5152"/>
                  </a:lnTo>
                  <a:lnTo>
                    <a:pt x="72" y="5176"/>
                  </a:lnTo>
                  <a:cubicBezTo>
                    <a:pt x="72" y="5190"/>
                    <a:pt x="62" y="5200"/>
                    <a:pt x="48" y="5200"/>
                  </a:cubicBezTo>
                  <a:lnTo>
                    <a:pt x="40" y="5200"/>
                  </a:lnTo>
                  <a:lnTo>
                    <a:pt x="64" y="5176"/>
                  </a:lnTo>
                  <a:lnTo>
                    <a:pt x="64" y="5200"/>
                  </a:lnTo>
                  <a:lnTo>
                    <a:pt x="64" y="5232"/>
                  </a:lnTo>
                  <a:lnTo>
                    <a:pt x="64" y="5256"/>
                  </a:lnTo>
                  <a:lnTo>
                    <a:pt x="16" y="5256"/>
                  </a:lnTo>
                  <a:lnTo>
                    <a:pt x="16" y="5232"/>
                  </a:lnTo>
                  <a:lnTo>
                    <a:pt x="64" y="5232"/>
                  </a:lnTo>
                  <a:lnTo>
                    <a:pt x="64" y="5256"/>
                  </a:lnTo>
                  <a:cubicBezTo>
                    <a:pt x="64" y="5270"/>
                    <a:pt x="54" y="5280"/>
                    <a:pt x="40" y="5280"/>
                  </a:cubicBezTo>
                  <a:lnTo>
                    <a:pt x="32" y="5280"/>
                  </a:lnTo>
                  <a:cubicBezTo>
                    <a:pt x="19" y="5280"/>
                    <a:pt x="8" y="5270"/>
                    <a:pt x="8" y="5256"/>
                  </a:cubicBezTo>
                  <a:lnTo>
                    <a:pt x="8" y="5232"/>
                  </a:lnTo>
                  <a:lnTo>
                    <a:pt x="56" y="5232"/>
                  </a:lnTo>
                  <a:lnTo>
                    <a:pt x="56" y="5256"/>
                  </a:lnTo>
                  <a:cubicBezTo>
                    <a:pt x="56" y="5270"/>
                    <a:pt x="46" y="5280"/>
                    <a:pt x="32" y="5280"/>
                  </a:cubicBezTo>
                  <a:lnTo>
                    <a:pt x="24" y="5280"/>
                  </a:lnTo>
                  <a:cubicBezTo>
                    <a:pt x="11" y="5280"/>
                    <a:pt x="0" y="5270"/>
                    <a:pt x="0" y="5256"/>
                  </a:cubicBezTo>
                  <a:cubicBezTo>
                    <a:pt x="0" y="5243"/>
                    <a:pt x="11" y="5232"/>
                    <a:pt x="24" y="523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3" name="Freeform 275"/>
            <p:cNvSpPr>
              <a:spLocks/>
            </p:cNvSpPr>
            <p:nvPr/>
          </p:nvSpPr>
          <p:spPr bwMode="auto">
            <a:xfrm>
              <a:off x="7797234" y="4148457"/>
              <a:ext cx="13026" cy="1276686"/>
            </a:xfrm>
            <a:custGeom>
              <a:avLst/>
              <a:gdLst>
                <a:gd name="T0" fmla="*/ 0 w 120"/>
                <a:gd name="T1" fmla="*/ 6528 h 6576"/>
                <a:gd name="T2" fmla="*/ 8 w 120"/>
                <a:gd name="T3" fmla="*/ 6392 h 6576"/>
                <a:gd name="T4" fmla="*/ 8 w 120"/>
                <a:gd name="T5" fmla="*/ 6192 h 6576"/>
                <a:gd name="T6" fmla="*/ 8 w 120"/>
                <a:gd name="T7" fmla="*/ 6136 h 6576"/>
                <a:gd name="T8" fmla="*/ 8 w 120"/>
                <a:gd name="T9" fmla="*/ 5720 h 6576"/>
                <a:gd name="T10" fmla="*/ 16 w 120"/>
                <a:gd name="T11" fmla="*/ 5440 h 6576"/>
                <a:gd name="T12" fmla="*/ 16 w 120"/>
                <a:gd name="T13" fmla="*/ 5024 h 6576"/>
                <a:gd name="T14" fmla="*/ 16 w 120"/>
                <a:gd name="T15" fmla="*/ 4688 h 6576"/>
                <a:gd name="T16" fmla="*/ 16 w 120"/>
                <a:gd name="T17" fmla="*/ 4376 h 6576"/>
                <a:gd name="T18" fmla="*/ 24 w 120"/>
                <a:gd name="T19" fmla="*/ 4144 h 6576"/>
                <a:gd name="T20" fmla="*/ 24 w 120"/>
                <a:gd name="T21" fmla="*/ 3832 h 6576"/>
                <a:gd name="T22" fmla="*/ 24 w 120"/>
                <a:gd name="T23" fmla="*/ 3544 h 6576"/>
                <a:gd name="T24" fmla="*/ 24 w 120"/>
                <a:gd name="T25" fmla="*/ 3312 h 6576"/>
                <a:gd name="T26" fmla="*/ 32 w 120"/>
                <a:gd name="T27" fmla="*/ 3136 h 6576"/>
                <a:gd name="T28" fmla="*/ 32 w 120"/>
                <a:gd name="T29" fmla="*/ 2896 h 6576"/>
                <a:gd name="T30" fmla="*/ 32 w 120"/>
                <a:gd name="T31" fmla="*/ 2664 h 6576"/>
                <a:gd name="T32" fmla="*/ 32 w 120"/>
                <a:gd name="T33" fmla="*/ 2352 h 6576"/>
                <a:gd name="T34" fmla="*/ 41 w 120"/>
                <a:gd name="T35" fmla="*/ 2069 h 6576"/>
                <a:gd name="T36" fmla="*/ 40 w 120"/>
                <a:gd name="T37" fmla="*/ 1784 h 6576"/>
                <a:gd name="T38" fmla="*/ 40 w 120"/>
                <a:gd name="T39" fmla="*/ 1504 h 6576"/>
                <a:gd name="T40" fmla="*/ 72 w 120"/>
                <a:gd name="T41" fmla="*/ 1320 h 6576"/>
                <a:gd name="T42" fmla="*/ 48 w 120"/>
                <a:gd name="T43" fmla="*/ 1168 h 6576"/>
                <a:gd name="T44" fmla="*/ 58 w 120"/>
                <a:gd name="T45" fmla="*/ 977 h 6576"/>
                <a:gd name="T46" fmla="*/ 56 w 120"/>
                <a:gd name="T47" fmla="*/ 800 h 6576"/>
                <a:gd name="T48" fmla="*/ 88 w 120"/>
                <a:gd name="T49" fmla="*/ 624 h 6576"/>
                <a:gd name="T50" fmla="*/ 64 w 120"/>
                <a:gd name="T51" fmla="*/ 464 h 6576"/>
                <a:gd name="T52" fmla="*/ 64 w 120"/>
                <a:gd name="T53" fmla="*/ 256 h 6576"/>
                <a:gd name="T54" fmla="*/ 72 w 120"/>
                <a:gd name="T55" fmla="*/ 104 h 6576"/>
                <a:gd name="T56" fmla="*/ 120 w 120"/>
                <a:gd name="T57" fmla="*/ 104 h 6576"/>
                <a:gd name="T58" fmla="*/ 112 w 120"/>
                <a:gd name="T59" fmla="*/ 256 h 6576"/>
                <a:gd name="T60" fmla="*/ 112 w 120"/>
                <a:gd name="T61" fmla="*/ 464 h 6576"/>
                <a:gd name="T62" fmla="*/ 88 w 120"/>
                <a:gd name="T63" fmla="*/ 672 h 6576"/>
                <a:gd name="T64" fmla="*/ 104 w 120"/>
                <a:gd name="T65" fmla="*/ 800 h 6576"/>
                <a:gd name="T66" fmla="*/ 103 w 120"/>
                <a:gd name="T67" fmla="*/ 992 h 6576"/>
                <a:gd name="T68" fmla="*/ 96 w 120"/>
                <a:gd name="T69" fmla="*/ 1168 h 6576"/>
                <a:gd name="T70" fmla="*/ 72 w 120"/>
                <a:gd name="T71" fmla="*/ 1368 h 6576"/>
                <a:gd name="T72" fmla="*/ 88 w 120"/>
                <a:gd name="T73" fmla="*/ 1504 h 6576"/>
                <a:gd name="T74" fmla="*/ 88 w 120"/>
                <a:gd name="T75" fmla="*/ 1784 h 6576"/>
                <a:gd name="T76" fmla="*/ 88 w 120"/>
                <a:gd name="T77" fmla="*/ 2076 h 6576"/>
                <a:gd name="T78" fmla="*/ 80 w 120"/>
                <a:gd name="T79" fmla="*/ 2352 h 6576"/>
                <a:gd name="T80" fmla="*/ 80 w 120"/>
                <a:gd name="T81" fmla="*/ 2664 h 6576"/>
                <a:gd name="T82" fmla="*/ 80 w 120"/>
                <a:gd name="T83" fmla="*/ 2896 h 6576"/>
                <a:gd name="T84" fmla="*/ 80 w 120"/>
                <a:gd name="T85" fmla="*/ 3136 h 6576"/>
                <a:gd name="T86" fmla="*/ 72 w 120"/>
                <a:gd name="T87" fmla="*/ 3312 h 6576"/>
                <a:gd name="T88" fmla="*/ 72 w 120"/>
                <a:gd name="T89" fmla="*/ 3544 h 6576"/>
                <a:gd name="T90" fmla="*/ 72 w 120"/>
                <a:gd name="T91" fmla="*/ 3832 h 6576"/>
                <a:gd name="T92" fmla="*/ 72 w 120"/>
                <a:gd name="T93" fmla="*/ 4144 h 6576"/>
                <a:gd name="T94" fmla="*/ 64 w 120"/>
                <a:gd name="T95" fmla="*/ 4376 h 6576"/>
                <a:gd name="T96" fmla="*/ 64 w 120"/>
                <a:gd name="T97" fmla="*/ 4688 h 6576"/>
                <a:gd name="T98" fmla="*/ 64 w 120"/>
                <a:gd name="T99" fmla="*/ 5024 h 6576"/>
                <a:gd name="T100" fmla="*/ 64 w 120"/>
                <a:gd name="T101" fmla="*/ 5440 h 6576"/>
                <a:gd name="T102" fmla="*/ 56 w 120"/>
                <a:gd name="T103" fmla="*/ 5720 h 6576"/>
                <a:gd name="T104" fmla="*/ 56 w 120"/>
                <a:gd name="T105" fmla="*/ 6136 h 6576"/>
                <a:gd name="T106" fmla="*/ 56 w 120"/>
                <a:gd name="T107" fmla="*/ 6240 h 6576"/>
                <a:gd name="T108" fmla="*/ 32 w 120"/>
                <a:gd name="T109" fmla="*/ 6448 h 6576"/>
                <a:gd name="T110" fmla="*/ 0 w 120"/>
                <a:gd name="T111" fmla="*/ 6552 h 6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0" h="6576">
                  <a:moveTo>
                    <a:pt x="0" y="6552"/>
                  </a:moveTo>
                  <a:lnTo>
                    <a:pt x="0" y="6528"/>
                  </a:lnTo>
                  <a:cubicBezTo>
                    <a:pt x="0" y="6515"/>
                    <a:pt x="11" y="6504"/>
                    <a:pt x="24" y="6504"/>
                  </a:cubicBezTo>
                  <a:cubicBezTo>
                    <a:pt x="38" y="6504"/>
                    <a:pt x="48" y="6515"/>
                    <a:pt x="48" y="6528"/>
                  </a:cubicBezTo>
                  <a:lnTo>
                    <a:pt x="48" y="6552"/>
                  </a:lnTo>
                  <a:cubicBezTo>
                    <a:pt x="48" y="6566"/>
                    <a:pt x="38" y="6576"/>
                    <a:pt x="24" y="6576"/>
                  </a:cubicBezTo>
                  <a:cubicBezTo>
                    <a:pt x="11" y="6576"/>
                    <a:pt x="0" y="6566"/>
                    <a:pt x="0" y="6552"/>
                  </a:cubicBezTo>
                  <a:lnTo>
                    <a:pt x="0" y="6528"/>
                  </a:lnTo>
                  <a:lnTo>
                    <a:pt x="0" y="6496"/>
                  </a:lnTo>
                  <a:lnTo>
                    <a:pt x="0" y="6472"/>
                  </a:lnTo>
                  <a:lnTo>
                    <a:pt x="0" y="6448"/>
                  </a:lnTo>
                  <a:lnTo>
                    <a:pt x="0" y="6424"/>
                  </a:lnTo>
                  <a:cubicBezTo>
                    <a:pt x="0" y="6411"/>
                    <a:pt x="11" y="6400"/>
                    <a:pt x="24" y="6400"/>
                  </a:cubicBezTo>
                  <a:lnTo>
                    <a:pt x="32" y="6400"/>
                  </a:lnTo>
                  <a:lnTo>
                    <a:pt x="8" y="6424"/>
                  </a:lnTo>
                  <a:lnTo>
                    <a:pt x="8" y="6392"/>
                  </a:lnTo>
                  <a:lnTo>
                    <a:pt x="8" y="6368"/>
                  </a:lnTo>
                  <a:lnTo>
                    <a:pt x="8" y="6344"/>
                  </a:lnTo>
                  <a:lnTo>
                    <a:pt x="8" y="6320"/>
                  </a:lnTo>
                  <a:lnTo>
                    <a:pt x="8" y="6296"/>
                  </a:lnTo>
                  <a:lnTo>
                    <a:pt x="8" y="6264"/>
                  </a:lnTo>
                  <a:lnTo>
                    <a:pt x="8" y="6240"/>
                  </a:lnTo>
                  <a:lnTo>
                    <a:pt x="8" y="6216"/>
                  </a:lnTo>
                  <a:lnTo>
                    <a:pt x="8" y="6192"/>
                  </a:lnTo>
                  <a:cubicBezTo>
                    <a:pt x="8" y="6179"/>
                    <a:pt x="19" y="6168"/>
                    <a:pt x="32" y="6168"/>
                  </a:cubicBezTo>
                  <a:cubicBezTo>
                    <a:pt x="46" y="6168"/>
                    <a:pt x="56" y="6179"/>
                    <a:pt x="56" y="6192"/>
                  </a:cubicBezTo>
                  <a:lnTo>
                    <a:pt x="56" y="6296"/>
                  </a:lnTo>
                  <a:cubicBezTo>
                    <a:pt x="56" y="6310"/>
                    <a:pt x="46" y="6320"/>
                    <a:pt x="32" y="6320"/>
                  </a:cubicBezTo>
                  <a:cubicBezTo>
                    <a:pt x="19" y="6320"/>
                    <a:pt x="8" y="6310"/>
                    <a:pt x="8" y="6296"/>
                  </a:cubicBezTo>
                  <a:lnTo>
                    <a:pt x="8" y="6240"/>
                  </a:lnTo>
                  <a:lnTo>
                    <a:pt x="8" y="6192"/>
                  </a:lnTo>
                  <a:lnTo>
                    <a:pt x="8" y="6136"/>
                  </a:lnTo>
                  <a:lnTo>
                    <a:pt x="8" y="6088"/>
                  </a:lnTo>
                  <a:lnTo>
                    <a:pt x="8" y="6056"/>
                  </a:lnTo>
                  <a:lnTo>
                    <a:pt x="8" y="6008"/>
                  </a:lnTo>
                  <a:lnTo>
                    <a:pt x="8" y="5952"/>
                  </a:lnTo>
                  <a:lnTo>
                    <a:pt x="8" y="5880"/>
                  </a:lnTo>
                  <a:lnTo>
                    <a:pt x="8" y="5824"/>
                  </a:lnTo>
                  <a:lnTo>
                    <a:pt x="8" y="5776"/>
                  </a:lnTo>
                  <a:lnTo>
                    <a:pt x="8" y="5720"/>
                  </a:lnTo>
                  <a:lnTo>
                    <a:pt x="8" y="5672"/>
                  </a:lnTo>
                  <a:lnTo>
                    <a:pt x="8" y="5648"/>
                  </a:lnTo>
                  <a:lnTo>
                    <a:pt x="8" y="5592"/>
                  </a:lnTo>
                  <a:lnTo>
                    <a:pt x="8" y="5544"/>
                  </a:lnTo>
                  <a:lnTo>
                    <a:pt x="8" y="5488"/>
                  </a:lnTo>
                  <a:cubicBezTo>
                    <a:pt x="8" y="5487"/>
                    <a:pt x="9" y="5486"/>
                    <a:pt x="9" y="5485"/>
                  </a:cubicBezTo>
                  <a:lnTo>
                    <a:pt x="17" y="5437"/>
                  </a:lnTo>
                  <a:lnTo>
                    <a:pt x="16" y="5440"/>
                  </a:lnTo>
                  <a:lnTo>
                    <a:pt x="16" y="5384"/>
                  </a:lnTo>
                  <a:lnTo>
                    <a:pt x="16" y="5336"/>
                  </a:lnTo>
                  <a:lnTo>
                    <a:pt x="16" y="5312"/>
                  </a:lnTo>
                  <a:lnTo>
                    <a:pt x="16" y="5256"/>
                  </a:lnTo>
                  <a:lnTo>
                    <a:pt x="16" y="5208"/>
                  </a:lnTo>
                  <a:lnTo>
                    <a:pt x="16" y="5152"/>
                  </a:lnTo>
                  <a:lnTo>
                    <a:pt x="16" y="5072"/>
                  </a:lnTo>
                  <a:lnTo>
                    <a:pt x="16" y="5024"/>
                  </a:lnTo>
                  <a:lnTo>
                    <a:pt x="16" y="4968"/>
                  </a:lnTo>
                  <a:lnTo>
                    <a:pt x="16" y="4920"/>
                  </a:lnTo>
                  <a:lnTo>
                    <a:pt x="16" y="4896"/>
                  </a:lnTo>
                  <a:lnTo>
                    <a:pt x="16" y="4840"/>
                  </a:lnTo>
                  <a:lnTo>
                    <a:pt x="16" y="4816"/>
                  </a:lnTo>
                  <a:lnTo>
                    <a:pt x="16" y="4792"/>
                  </a:lnTo>
                  <a:lnTo>
                    <a:pt x="16" y="4736"/>
                  </a:lnTo>
                  <a:lnTo>
                    <a:pt x="16" y="4688"/>
                  </a:lnTo>
                  <a:lnTo>
                    <a:pt x="16" y="4664"/>
                  </a:lnTo>
                  <a:lnTo>
                    <a:pt x="16" y="4608"/>
                  </a:lnTo>
                  <a:lnTo>
                    <a:pt x="16" y="4560"/>
                  </a:lnTo>
                  <a:lnTo>
                    <a:pt x="16" y="4528"/>
                  </a:lnTo>
                  <a:lnTo>
                    <a:pt x="16" y="4480"/>
                  </a:lnTo>
                  <a:lnTo>
                    <a:pt x="16" y="4456"/>
                  </a:lnTo>
                  <a:lnTo>
                    <a:pt x="16" y="4424"/>
                  </a:lnTo>
                  <a:lnTo>
                    <a:pt x="16" y="4376"/>
                  </a:lnTo>
                  <a:lnTo>
                    <a:pt x="16" y="4328"/>
                  </a:lnTo>
                  <a:lnTo>
                    <a:pt x="16" y="4296"/>
                  </a:lnTo>
                  <a:lnTo>
                    <a:pt x="16" y="4248"/>
                  </a:lnTo>
                  <a:lnTo>
                    <a:pt x="16" y="4224"/>
                  </a:lnTo>
                  <a:lnTo>
                    <a:pt x="16" y="4168"/>
                  </a:lnTo>
                  <a:cubicBezTo>
                    <a:pt x="16" y="4166"/>
                    <a:pt x="17" y="4163"/>
                    <a:pt x="18" y="4161"/>
                  </a:cubicBezTo>
                  <a:lnTo>
                    <a:pt x="26" y="4137"/>
                  </a:lnTo>
                  <a:lnTo>
                    <a:pt x="24" y="4144"/>
                  </a:lnTo>
                  <a:lnTo>
                    <a:pt x="24" y="4088"/>
                  </a:lnTo>
                  <a:lnTo>
                    <a:pt x="24" y="4064"/>
                  </a:lnTo>
                  <a:lnTo>
                    <a:pt x="24" y="4016"/>
                  </a:lnTo>
                  <a:lnTo>
                    <a:pt x="24" y="3984"/>
                  </a:lnTo>
                  <a:lnTo>
                    <a:pt x="24" y="3936"/>
                  </a:lnTo>
                  <a:lnTo>
                    <a:pt x="24" y="3912"/>
                  </a:lnTo>
                  <a:lnTo>
                    <a:pt x="24" y="3856"/>
                  </a:lnTo>
                  <a:lnTo>
                    <a:pt x="24" y="3832"/>
                  </a:lnTo>
                  <a:lnTo>
                    <a:pt x="24" y="3784"/>
                  </a:lnTo>
                  <a:lnTo>
                    <a:pt x="24" y="3728"/>
                  </a:lnTo>
                  <a:lnTo>
                    <a:pt x="24" y="3704"/>
                  </a:lnTo>
                  <a:lnTo>
                    <a:pt x="24" y="3648"/>
                  </a:lnTo>
                  <a:lnTo>
                    <a:pt x="24" y="3624"/>
                  </a:lnTo>
                  <a:lnTo>
                    <a:pt x="24" y="3600"/>
                  </a:lnTo>
                  <a:lnTo>
                    <a:pt x="24" y="3576"/>
                  </a:lnTo>
                  <a:lnTo>
                    <a:pt x="24" y="3544"/>
                  </a:lnTo>
                  <a:lnTo>
                    <a:pt x="24" y="3520"/>
                  </a:lnTo>
                  <a:lnTo>
                    <a:pt x="24" y="3496"/>
                  </a:lnTo>
                  <a:lnTo>
                    <a:pt x="24" y="3472"/>
                  </a:lnTo>
                  <a:lnTo>
                    <a:pt x="24" y="3440"/>
                  </a:lnTo>
                  <a:lnTo>
                    <a:pt x="24" y="3392"/>
                  </a:lnTo>
                  <a:lnTo>
                    <a:pt x="24" y="3368"/>
                  </a:lnTo>
                  <a:lnTo>
                    <a:pt x="24" y="3336"/>
                  </a:lnTo>
                  <a:lnTo>
                    <a:pt x="24" y="3312"/>
                  </a:lnTo>
                  <a:lnTo>
                    <a:pt x="24" y="3264"/>
                  </a:lnTo>
                  <a:lnTo>
                    <a:pt x="24" y="3240"/>
                  </a:lnTo>
                  <a:lnTo>
                    <a:pt x="24" y="3208"/>
                  </a:lnTo>
                  <a:lnTo>
                    <a:pt x="24" y="3184"/>
                  </a:lnTo>
                  <a:lnTo>
                    <a:pt x="24" y="3160"/>
                  </a:lnTo>
                  <a:cubicBezTo>
                    <a:pt x="24" y="3158"/>
                    <a:pt x="25" y="3155"/>
                    <a:pt x="26" y="3153"/>
                  </a:cubicBezTo>
                  <a:lnTo>
                    <a:pt x="34" y="3129"/>
                  </a:lnTo>
                  <a:lnTo>
                    <a:pt x="32" y="3136"/>
                  </a:lnTo>
                  <a:lnTo>
                    <a:pt x="32" y="3104"/>
                  </a:lnTo>
                  <a:lnTo>
                    <a:pt x="32" y="3056"/>
                  </a:lnTo>
                  <a:lnTo>
                    <a:pt x="32" y="3032"/>
                  </a:lnTo>
                  <a:lnTo>
                    <a:pt x="32" y="3000"/>
                  </a:lnTo>
                  <a:lnTo>
                    <a:pt x="32" y="2976"/>
                  </a:lnTo>
                  <a:lnTo>
                    <a:pt x="32" y="2952"/>
                  </a:lnTo>
                  <a:lnTo>
                    <a:pt x="32" y="2928"/>
                  </a:lnTo>
                  <a:lnTo>
                    <a:pt x="32" y="2896"/>
                  </a:lnTo>
                  <a:lnTo>
                    <a:pt x="32" y="2848"/>
                  </a:lnTo>
                  <a:lnTo>
                    <a:pt x="32" y="2824"/>
                  </a:lnTo>
                  <a:lnTo>
                    <a:pt x="32" y="2800"/>
                  </a:lnTo>
                  <a:lnTo>
                    <a:pt x="32" y="2768"/>
                  </a:lnTo>
                  <a:lnTo>
                    <a:pt x="32" y="2744"/>
                  </a:lnTo>
                  <a:lnTo>
                    <a:pt x="32" y="2720"/>
                  </a:lnTo>
                  <a:lnTo>
                    <a:pt x="32" y="2696"/>
                  </a:lnTo>
                  <a:lnTo>
                    <a:pt x="32" y="2664"/>
                  </a:lnTo>
                  <a:lnTo>
                    <a:pt x="32" y="2640"/>
                  </a:lnTo>
                  <a:lnTo>
                    <a:pt x="32" y="2592"/>
                  </a:lnTo>
                  <a:lnTo>
                    <a:pt x="32" y="2536"/>
                  </a:lnTo>
                  <a:lnTo>
                    <a:pt x="32" y="2512"/>
                  </a:lnTo>
                  <a:lnTo>
                    <a:pt x="32" y="2456"/>
                  </a:lnTo>
                  <a:lnTo>
                    <a:pt x="32" y="2432"/>
                  </a:lnTo>
                  <a:lnTo>
                    <a:pt x="32" y="2384"/>
                  </a:lnTo>
                  <a:lnTo>
                    <a:pt x="32" y="2352"/>
                  </a:lnTo>
                  <a:lnTo>
                    <a:pt x="32" y="2304"/>
                  </a:lnTo>
                  <a:lnTo>
                    <a:pt x="32" y="2280"/>
                  </a:lnTo>
                  <a:lnTo>
                    <a:pt x="32" y="2256"/>
                  </a:lnTo>
                  <a:lnTo>
                    <a:pt x="32" y="2200"/>
                  </a:lnTo>
                  <a:lnTo>
                    <a:pt x="32" y="2152"/>
                  </a:lnTo>
                  <a:lnTo>
                    <a:pt x="32" y="2120"/>
                  </a:lnTo>
                  <a:cubicBezTo>
                    <a:pt x="32" y="2119"/>
                    <a:pt x="33" y="2118"/>
                    <a:pt x="33" y="2117"/>
                  </a:cubicBezTo>
                  <a:lnTo>
                    <a:pt x="41" y="2069"/>
                  </a:lnTo>
                  <a:lnTo>
                    <a:pt x="40" y="2072"/>
                  </a:lnTo>
                  <a:lnTo>
                    <a:pt x="40" y="2048"/>
                  </a:lnTo>
                  <a:lnTo>
                    <a:pt x="40" y="1992"/>
                  </a:lnTo>
                  <a:lnTo>
                    <a:pt x="40" y="1944"/>
                  </a:lnTo>
                  <a:lnTo>
                    <a:pt x="40" y="1912"/>
                  </a:lnTo>
                  <a:lnTo>
                    <a:pt x="40" y="1864"/>
                  </a:lnTo>
                  <a:lnTo>
                    <a:pt x="40" y="1840"/>
                  </a:lnTo>
                  <a:lnTo>
                    <a:pt x="40" y="1784"/>
                  </a:lnTo>
                  <a:lnTo>
                    <a:pt x="40" y="1760"/>
                  </a:lnTo>
                  <a:lnTo>
                    <a:pt x="40" y="1712"/>
                  </a:lnTo>
                  <a:lnTo>
                    <a:pt x="40" y="1680"/>
                  </a:lnTo>
                  <a:lnTo>
                    <a:pt x="40" y="1632"/>
                  </a:lnTo>
                  <a:lnTo>
                    <a:pt x="40" y="1608"/>
                  </a:lnTo>
                  <a:lnTo>
                    <a:pt x="40" y="1552"/>
                  </a:lnTo>
                  <a:lnTo>
                    <a:pt x="40" y="1528"/>
                  </a:lnTo>
                  <a:lnTo>
                    <a:pt x="40" y="1504"/>
                  </a:lnTo>
                  <a:lnTo>
                    <a:pt x="40" y="1472"/>
                  </a:lnTo>
                  <a:lnTo>
                    <a:pt x="40" y="1448"/>
                  </a:lnTo>
                  <a:lnTo>
                    <a:pt x="40" y="1424"/>
                  </a:lnTo>
                  <a:lnTo>
                    <a:pt x="40" y="1400"/>
                  </a:lnTo>
                  <a:lnTo>
                    <a:pt x="40" y="1368"/>
                  </a:lnTo>
                  <a:lnTo>
                    <a:pt x="40" y="1344"/>
                  </a:lnTo>
                  <a:cubicBezTo>
                    <a:pt x="40" y="1331"/>
                    <a:pt x="51" y="1320"/>
                    <a:pt x="64" y="1320"/>
                  </a:cubicBezTo>
                  <a:lnTo>
                    <a:pt x="72" y="1320"/>
                  </a:lnTo>
                  <a:lnTo>
                    <a:pt x="48" y="1344"/>
                  </a:lnTo>
                  <a:lnTo>
                    <a:pt x="48" y="1320"/>
                  </a:lnTo>
                  <a:lnTo>
                    <a:pt x="48" y="1296"/>
                  </a:lnTo>
                  <a:lnTo>
                    <a:pt x="48" y="1272"/>
                  </a:lnTo>
                  <a:lnTo>
                    <a:pt x="48" y="1240"/>
                  </a:lnTo>
                  <a:lnTo>
                    <a:pt x="48" y="1216"/>
                  </a:lnTo>
                  <a:lnTo>
                    <a:pt x="48" y="1192"/>
                  </a:lnTo>
                  <a:lnTo>
                    <a:pt x="48" y="1168"/>
                  </a:lnTo>
                  <a:lnTo>
                    <a:pt x="48" y="1136"/>
                  </a:lnTo>
                  <a:lnTo>
                    <a:pt x="48" y="1112"/>
                  </a:lnTo>
                  <a:lnTo>
                    <a:pt x="48" y="1088"/>
                  </a:lnTo>
                  <a:lnTo>
                    <a:pt x="48" y="1064"/>
                  </a:lnTo>
                  <a:lnTo>
                    <a:pt x="48" y="1032"/>
                  </a:lnTo>
                  <a:lnTo>
                    <a:pt x="48" y="1008"/>
                  </a:lnTo>
                  <a:cubicBezTo>
                    <a:pt x="48" y="1006"/>
                    <a:pt x="49" y="1003"/>
                    <a:pt x="50" y="1001"/>
                  </a:cubicBezTo>
                  <a:lnTo>
                    <a:pt x="58" y="977"/>
                  </a:lnTo>
                  <a:lnTo>
                    <a:pt x="56" y="984"/>
                  </a:lnTo>
                  <a:lnTo>
                    <a:pt x="56" y="960"/>
                  </a:lnTo>
                  <a:lnTo>
                    <a:pt x="56" y="928"/>
                  </a:lnTo>
                  <a:lnTo>
                    <a:pt x="56" y="904"/>
                  </a:lnTo>
                  <a:lnTo>
                    <a:pt x="56" y="880"/>
                  </a:lnTo>
                  <a:lnTo>
                    <a:pt x="56" y="856"/>
                  </a:lnTo>
                  <a:lnTo>
                    <a:pt x="56" y="824"/>
                  </a:lnTo>
                  <a:lnTo>
                    <a:pt x="56" y="800"/>
                  </a:lnTo>
                  <a:lnTo>
                    <a:pt x="56" y="776"/>
                  </a:lnTo>
                  <a:lnTo>
                    <a:pt x="56" y="752"/>
                  </a:lnTo>
                  <a:lnTo>
                    <a:pt x="56" y="728"/>
                  </a:lnTo>
                  <a:lnTo>
                    <a:pt x="56" y="696"/>
                  </a:lnTo>
                  <a:lnTo>
                    <a:pt x="56" y="672"/>
                  </a:lnTo>
                  <a:lnTo>
                    <a:pt x="56" y="648"/>
                  </a:lnTo>
                  <a:cubicBezTo>
                    <a:pt x="56" y="635"/>
                    <a:pt x="67" y="624"/>
                    <a:pt x="80" y="624"/>
                  </a:cubicBezTo>
                  <a:lnTo>
                    <a:pt x="88" y="624"/>
                  </a:lnTo>
                  <a:lnTo>
                    <a:pt x="64" y="648"/>
                  </a:lnTo>
                  <a:lnTo>
                    <a:pt x="64" y="624"/>
                  </a:lnTo>
                  <a:lnTo>
                    <a:pt x="64" y="592"/>
                  </a:lnTo>
                  <a:lnTo>
                    <a:pt x="64" y="568"/>
                  </a:lnTo>
                  <a:lnTo>
                    <a:pt x="64" y="544"/>
                  </a:lnTo>
                  <a:lnTo>
                    <a:pt x="64" y="520"/>
                  </a:lnTo>
                  <a:lnTo>
                    <a:pt x="64" y="488"/>
                  </a:lnTo>
                  <a:lnTo>
                    <a:pt x="64" y="464"/>
                  </a:lnTo>
                  <a:lnTo>
                    <a:pt x="64" y="440"/>
                  </a:lnTo>
                  <a:lnTo>
                    <a:pt x="64" y="416"/>
                  </a:lnTo>
                  <a:lnTo>
                    <a:pt x="64" y="384"/>
                  </a:lnTo>
                  <a:lnTo>
                    <a:pt x="64" y="360"/>
                  </a:lnTo>
                  <a:lnTo>
                    <a:pt x="64" y="336"/>
                  </a:lnTo>
                  <a:lnTo>
                    <a:pt x="64" y="312"/>
                  </a:lnTo>
                  <a:lnTo>
                    <a:pt x="64" y="288"/>
                  </a:lnTo>
                  <a:lnTo>
                    <a:pt x="64" y="256"/>
                  </a:lnTo>
                  <a:cubicBezTo>
                    <a:pt x="64" y="254"/>
                    <a:pt x="65" y="251"/>
                    <a:pt x="66" y="249"/>
                  </a:cubicBezTo>
                  <a:lnTo>
                    <a:pt x="74" y="225"/>
                  </a:lnTo>
                  <a:lnTo>
                    <a:pt x="72" y="232"/>
                  </a:lnTo>
                  <a:lnTo>
                    <a:pt x="72" y="208"/>
                  </a:lnTo>
                  <a:lnTo>
                    <a:pt x="72" y="184"/>
                  </a:lnTo>
                  <a:lnTo>
                    <a:pt x="72" y="152"/>
                  </a:lnTo>
                  <a:lnTo>
                    <a:pt x="72" y="128"/>
                  </a:lnTo>
                  <a:lnTo>
                    <a:pt x="72" y="104"/>
                  </a:lnTo>
                  <a:lnTo>
                    <a:pt x="72" y="80"/>
                  </a:lnTo>
                  <a:lnTo>
                    <a:pt x="72" y="48"/>
                  </a:lnTo>
                  <a:lnTo>
                    <a:pt x="72" y="24"/>
                  </a:lnTo>
                  <a:cubicBezTo>
                    <a:pt x="72" y="11"/>
                    <a:pt x="83" y="0"/>
                    <a:pt x="96" y="0"/>
                  </a:cubicBezTo>
                  <a:cubicBezTo>
                    <a:pt x="110" y="0"/>
                    <a:pt x="120" y="11"/>
                    <a:pt x="120" y="24"/>
                  </a:cubicBezTo>
                  <a:lnTo>
                    <a:pt x="120" y="48"/>
                  </a:lnTo>
                  <a:lnTo>
                    <a:pt x="120" y="80"/>
                  </a:lnTo>
                  <a:lnTo>
                    <a:pt x="120" y="104"/>
                  </a:lnTo>
                  <a:lnTo>
                    <a:pt x="120" y="128"/>
                  </a:lnTo>
                  <a:lnTo>
                    <a:pt x="120" y="152"/>
                  </a:lnTo>
                  <a:lnTo>
                    <a:pt x="120" y="184"/>
                  </a:lnTo>
                  <a:lnTo>
                    <a:pt x="120" y="208"/>
                  </a:lnTo>
                  <a:lnTo>
                    <a:pt x="120" y="232"/>
                  </a:lnTo>
                  <a:cubicBezTo>
                    <a:pt x="120" y="235"/>
                    <a:pt x="120" y="238"/>
                    <a:pt x="119" y="240"/>
                  </a:cubicBezTo>
                  <a:lnTo>
                    <a:pt x="111" y="264"/>
                  </a:lnTo>
                  <a:lnTo>
                    <a:pt x="112" y="256"/>
                  </a:lnTo>
                  <a:lnTo>
                    <a:pt x="112" y="288"/>
                  </a:lnTo>
                  <a:lnTo>
                    <a:pt x="112" y="312"/>
                  </a:lnTo>
                  <a:lnTo>
                    <a:pt x="112" y="336"/>
                  </a:lnTo>
                  <a:lnTo>
                    <a:pt x="112" y="360"/>
                  </a:lnTo>
                  <a:lnTo>
                    <a:pt x="112" y="384"/>
                  </a:lnTo>
                  <a:lnTo>
                    <a:pt x="112" y="416"/>
                  </a:lnTo>
                  <a:lnTo>
                    <a:pt x="112" y="440"/>
                  </a:lnTo>
                  <a:lnTo>
                    <a:pt x="112" y="464"/>
                  </a:lnTo>
                  <a:lnTo>
                    <a:pt x="112" y="488"/>
                  </a:lnTo>
                  <a:lnTo>
                    <a:pt x="112" y="520"/>
                  </a:lnTo>
                  <a:lnTo>
                    <a:pt x="112" y="544"/>
                  </a:lnTo>
                  <a:lnTo>
                    <a:pt x="112" y="568"/>
                  </a:lnTo>
                  <a:lnTo>
                    <a:pt x="112" y="592"/>
                  </a:lnTo>
                  <a:lnTo>
                    <a:pt x="112" y="624"/>
                  </a:lnTo>
                  <a:lnTo>
                    <a:pt x="112" y="648"/>
                  </a:lnTo>
                  <a:cubicBezTo>
                    <a:pt x="112" y="662"/>
                    <a:pt x="102" y="672"/>
                    <a:pt x="88" y="672"/>
                  </a:cubicBezTo>
                  <a:lnTo>
                    <a:pt x="80" y="672"/>
                  </a:lnTo>
                  <a:lnTo>
                    <a:pt x="104" y="648"/>
                  </a:lnTo>
                  <a:lnTo>
                    <a:pt x="104" y="672"/>
                  </a:lnTo>
                  <a:lnTo>
                    <a:pt x="104" y="696"/>
                  </a:lnTo>
                  <a:lnTo>
                    <a:pt x="104" y="728"/>
                  </a:lnTo>
                  <a:lnTo>
                    <a:pt x="104" y="752"/>
                  </a:lnTo>
                  <a:lnTo>
                    <a:pt x="104" y="776"/>
                  </a:lnTo>
                  <a:lnTo>
                    <a:pt x="104" y="800"/>
                  </a:lnTo>
                  <a:lnTo>
                    <a:pt x="104" y="824"/>
                  </a:lnTo>
                  <a:lnTo>
                    <a:pt x="104" y="856"/>
                  </a:lnTo>
                  <a:lnTo>
                    <a:pt x="104" y="880"/>
                  </a:lnTo>
                  <a:lnTo>
                    <a:pt x="104" y="904"/>
                  </a:lnTo>
                  <a:lnTo>
                    <a:pt x="104" y="928"/>
                  </a:lnTo>
                  <a:lnTo>
                    <a:pt x="104" y="960"/>
                  </a:lnTo>
                  <a:lnTo>
                    <a:pt x="104" y="984"/>
                  </a:lnTo>
                  <a:cubicBezTo>
                    <a:pt x="104" y="987"/>
                    <a:pt x="104" y="990"/>
                    <a:pt x="103" y="992"/>
                  </a:cubicBezTo>
                  <a:lnTo>
                    <a:pt x="95" y="1016"/>
                  </a:lnTo>
                  <a:lnTo>
                    <a:pt x="96" y="1008"/>
                  </a:lnTo>
                  <a:lnTo>
                    <a:pt x="96" y="1032"/>
                  </a:lnTo>
                  <a:lnTo>
                    <a:pt x="96" y="1064"/>
                  </a:lnTo>
                  <a:lnTo>
                    <a:pt x="96" y="1088"/>
                  </a:lnTo>
                  <a:lnTo>
                    <a:pt x="96" y="1112"/>
                  </a:lnTo>
                  <a:lnTo>
                    <a:pt x="96" y="1136"/>
                  </a:lnTo>
                  <a:lnTo>
                    <a:pt x="96" y="1168"/>
                  </a:lnTo>
                  <a:lnTo>
                    <a:pt x="96" y="1192"/>
                  </a:lnTo>
                  <a:lnTo>
                    <a:pt x="96" y="1216"/>
                  </a:lnTo>
                  <a:lnTo>
                    <a:pt x="96" y="1240"/>
                  </a:lnTo>
                  <a:lnTo>
                    <a:pt x="96" y="1272"/>
                  </a:lnTo>
                  <a:lnTo>
                    <a:pt x="96" y="1296"/>
                  </a:lnTo>
                  <a:lnTo>
                    <a:pt x="96" y="1320"/>
                  </a:lnTo>
                  <a:lnTo>
                    <a:pt x="96" y="1344"/>
                  </a:lnTo>
                  <a:cubicBezTo>
                    <a:pt x="96" y="1358"/>
                    <a:pt x="86" y="1368"/>
                    <a:pt x="72" y="1368"/>
                  </a:cubicBezTo>
                  <a:lnTo>
                    <a:pt x="64" y="1368"/>
                  </a:lnTo>
                  <a:lnTo>
                    <a:pt x="88" y="1344"/>
                  </a:lnTo>
                  <a:lnTo>
                    <a:pt x="88" y="1368"/>
                  </a:lnTo>
                  <a:lnTo>
                    <a:pt x="88" y="1400"/>
                  </a:lnTo>
                  <a:lnTo>
                    <a:pt x="88" y="1424"/>
                  </a:lnTo>
                  <a:lnTo>
                    <a:pt x="88" y="1448"/>
                  </a:lnTo>
                  <a:lnTo>
                    <a:pt x="88" y="1472"/>
                  </a:lnTo>
                  <a:lnTo>
                    <a:pt x="88" y="1504"/>
                  </a:lnTo>
                  <a:lnTo>
                    <a:pt x="88" y="1528"/>
                  </a:lnTo>
                  <a:lnTo>
                    <a:pt x="88" y="1552"/>
                  </a:lnTo>
                  <a:lnTo>
                    <a:pt x="88" y="1608"/>
                  </a:lnTo>
                  <a:lnTo>
                    <a:pt x="88" y="1632"/>
                  </a:lnTo>
                  <a:lnTo>
                    <a:pt x="88" y="1680"/>
                  </a:lnTo>
                  <a:lnTo>
                    <a:pt x="88" y="1712"/>
                  </a:lnTo>
                  <a:lnTo>
                    <a:pt x="88" y="1760"/>
                  </a:lnTo>
                  <a:lnTo>
                    <a:pt x="88" y="1784"/>
                  </a:lnTo>
                  <a:lnTo>
                    <a:pt x="88" y="1840"/>
                  </a:lnTo>
                  <a:lnTo>
                    <a:pt x="88" y="1864"/>
                  </a:lnTo>
                  <a:lnTo>
                    <a:pt x="88" y="1912"/>
                  </a:lnTo>
                  <a:lnTo>
                    <a:pt x="88" y="1944"/>
                  </a:lnTo>
                  <a:lnTo>
                    <a:pt x="88" y="1992"/>
                  </a:lnTo>
                  <a:lnTo>
                    <a:pt x="88" y="2048"/>
                  </a:lnTo>
                  <a:lnTo>
                    <a:pt x="88" y="2072"/>
                  </a:lnTo>
                  <a:cubicBezTo>
                    <a:pt x="88" y="2074"/>
                    <a:pt x="88" y="2075"/>
                    <a:pt x="88" y="2076"/>
                  </a:cubicBezTo>
                  <a:lnTo>
                    <a:pt x="80" y="2124"/>
                  </a:lnTo>
                  <a:lnTo>
                    <a:pt x="80" y="2120"/>
                  </a:lnTo>
                  <a:lnTo>
                    <a:pt x="80" y="2152"/>
                  </a:lnTo>
                  <a:lnTo>
                    <a:pt x="80" y="2200"/>
                  </a:lnTo>
                  <a:lnTo>
                    <a:pt x="80" y="2256"/>
                  </a:lnTo>
                  <a:lnTo>
                    <a:pt x="80" y="2280"/>
                  </a:lnTo>
                  <a:lnTo>
                    <a:pt x="80" y="2304"/>
                  </a:lnTo>
                  <a:lnTo>
                    <a:pt x="80" y="2352"/>
                  </a:lnTo>
                  <a:lnTo>
                    <a:pt x="80" y="2384"/>
                  </a:lnTo>
                  <a:lnTo>
                    <a:pt x="80" y="2432"/>
                  </a:lnTo>
                  <a:lnTo>
                    <a:pt x="80" y="2456"/>
                  </a:lnTo>
                  <a:lnTo>
                    <a:pt x="80" y="2512"/>
                  </a:lnTo>
                  <a:lnTo>
                    <a:pt x="80" y="2536"/>
                  </a:lnTo>
                  <a:lnTo>
                    <a:pt x="80" y="2592"/>
                  </a:lnTo>
                  <a:lnTo>
                    <a:pt x="80" y="2640"/>
                  </a:lnTo>
                  <a:lnTo>
                    <a:pt x="80" y="2664"/>
                  </a:lnTo>
                  <a:lnTo>
                    <a:pt x="80" y="2696"/>
                  </a:lnTo>
                  <a:lnTo>
                    <a:pt x="80" y="2720"/>
                  </a:lnTo>
                  <a:lnTo>
                    <a:pt x="80" y="2744"/>
                  </a:lnTo>
                  <a:lnTo>
                    <a:pt x="80" y="2768"/>
                  </a:lnTo>
                  <a:lnTo>
                    <a:pt x="80" y="2800"/>
                  </a:lnTo>
                  <a:lnTo>
                    <a:pt x="80" y="2824"/>
                  </a:lnTo>
                  <a:lnTo>
                    <a:pt x="80" y="2848"/>
                  </a:lnTo>
                  <a:lnTo>
                    <a:pt x="80" y="2896"/>
                  </a:lnTo>
                  <a:lnTo>
                    <a:pt x="80" y="2928"/>
                  </a:lnTo>
                  <a:lnTo>
                    <a:pt x="80" y="2952"/>
                  </a:lnTo>
                  <a:lnTo>
                    <a:pt x="80" y="2976"/>
                  </a:lnTo>
                  <a:lnTo>
                    <a:pt x="80" y="3000"/>
                  </a:lnTo>
                  <a:lnTo>
                    <a:pt x="80" y="3032"/>
                  </a:lnTo>
                  <a:lnTo>
                    <a:pt x="80" y="3056"/>
                  </a:lnTo>
                  <a:lnTo>
                    <a:pt x="80" y="3104"/>
                  </a:lnTo>
                  <a:lnTo>
                    <a:pt x="80" y="3136"/>
                  </a:lnTo>
                  <a:cubicBezTo>
                    <a:pt x="80" y="3139"/>
                    <a:pt x="80" y="3142"/>
                    <a:pt x="79" y="3144"/>
                  </a:cubicBezTo>
                  <a:lnTo>
                    <a:pt x="71" y="3168"/>
                  </a:lnTo>
                  <a:lnTo>
                    <a:pt x="72" y="3160"/>
                  </a:lnTo>
                  <a:lnTo>
                    <a:pt x="72" y="3184"/>
                  </a:lnTo>
                  <a:lnTo>
                    <a:pt x="72" y="3208"/>
                  </a:lnTo>
                  <a:lnTo>
                    <a:pt x="72" y="3240"/>
                  </a:lnTo>
                  <a:lnTo>
                    <a:pt x="72" y="3264"/>
                  </a:lnTo>
                  <a:lnTo>
                    <a:pt x="72" y="3312"/>
                  </a:lnTo>
                  <a:lnTo>
                    <a:pt x="72" y="3336"/>
                  </a:lnTo>
                  <a:lnTo>
                    <a:pt x="72" y="3368"/>
                  </a:lnTo>
                  <a:lnTo>
                    <a:pt x="72" y="3392"/>
                  </a:lnTo>
                  <a:lnTo>
                    <a:pt x="72" y="3440"/>
                  </a:lnTo>
                  <a:lnTo>
                    <a:pt x="72" y="3472"/>
                  </a:lnTo>
                  <a:lnTo>
                    <a:pt x="72" y="3496"/>
                  </a:lnTo>
                  <a:lnTo>
                    <a:pt x="72" y="3520"/>
                  </a:lnTo>
                  <a:lnTo>
                    <a:pt x="72" y="3544"/>
                  </a:lnTo>
                  <a:lnTo>
                    <a:pt x="72" y="3576"/>
                  </a:lnTo>
                  <a:lnTo>
                    <a:pt x="72" y="3600"/>
                  </a:lnTo>
                  <a:lnTo>
                    <a:pt x="72" y="3624"/>
                  </a:lnTo>
                  <a:lnTo>
                    <a:pt x="72" y="3648"/>
                  </a:lnTo>
                  <a:lnTo>
                    <a:pt x="72" y="3704"/>
                  </a:lnTo>
                  <a:lnTo>
                    <a:pt x="72" y="3728"/>
                  </a:lnTo>
                  <a:lnTo>
                    <a:pt x="72" y="3784"/>
                  </a:lnTo>
                  <a:lnTo>
                    <a:pt x="72" y="3832"/>
                  </a:lnTo>
                  <a:lnTo>
                    <a:pt x="72" y="3856"/>
                  </a:lnTo>
                  <a:lnTo>
                    <a:pt x="72" y="3912"/>
                  </a:lnTo>
                  <a:lnTo>
                    <a:pt x="72" y="3936"/>
                  </a:lnTo>
                  <a:lnTo>
                    <a:pt x="72" y="3984"/>
                  </a:lnTo>
                  <a:lnTo>
                    <a:pt x="72" y="4016"/>
                  </a:lnTo>
                  <a:lnTo>
                    <a:pt x="72" y="4064"/>
                  </a:lnTo>
                  <a:lnTo>
                    <a:pt x="72" y="4088"/>
                  </a:lnTo>
                  <a:lnTo>
                    <a:pt x="72" y="4144"/>
                  </a:lnTo>
                  <a:cubicBezTo>
                    <a:pt x="72" y="4147"/>
                    <a:pt x="72" y="4150"/>
                    <a:pt x="71" y="4152"/>
                  </a:cubicBezTo>
                  <a:lnTo>
                    <a:pt x="63" y="4176"/>
                  </a:lnTo>
                  <a:lnTo>
                    <a:pt x="64" y="4168"/>
                  </a:lnTo>
                  <a:lnTo>
                    <a:pt x="64" y="4224"/>
                  </a:lnTo>
                  <a:lnTo>
                    <a:pt x="64" y="4248"/>
                  </a:lnTo>
                  <a:lnTo>
                    <a:pt x="64" y="4296"/>
                  </a:lnTo>
                  <a:lnTo>
                    <a:pt x="64" y="4328"/>
                  </a:lnTo>
                  <a:lnTo>
                    <a:pt x="64" y="4376"/>
                  </a:lnTo>
                  <a:lnTo>
                    <a:pt x="64" y="4424"/>
                  </a:lnTo>
                  <a:lnTo>
                    <a:pt x="64" y="4456"/>
                  </a:lnTo>
                  <a:lnTo>
                    <a:pt x="64" y="4480"/>
                  </a:lnTo>
                  <a:lnTo>
                    <a:pt x="64" y="4528"/>
                  </a:lnTo>
                  <a:lnTo>
                    <a:pt x="64" y="4560"/>
                  </a:lnTo>
                  <a:lnTo>
                    <a:pt x="64" y="4608"/>
                  </a:lnTo>
                  <a:lnTo>
                    <a:pt x="64" y="4664"/>
                  </a:lnTo>
                  <a:lnTo>
                    <a:pt x="64" y="4688"/>
                  </a:lnTo>
                  <a:lnTo>
                    <a:pt x="64" y="4736"/>
                  </a:lnTo>
                  <a:lnTo>
                    <a:pt x="64" y="4792"/>
                  </a:lnTo>
                  <a:lnTo>
                    <a:pt x="64" y="4816"/>
                  </a:lnTo>
                  <a:lnTo>
                    <a:pt x="64" y="4840"/>
                  </a:lnTo>
                  <a:lnTo>
                    <a:pt x="64" y="4896"/>
                  </a:lnTo>
                  <a:lnTo>
                    <a:pt x="64" y="4920"/>
                  </a:lnTo>
                  <a:lnTo>
                    <a:pt x="64" y="4968"/>
                  </a:lnTo>
                  <a:lnTo>
                    <a:pt x="64" y="5024"/>
                  </a:lnTo>
                  <a:lnTo>
                    <a:pt x="64" y="5072"/>
                  </a:lnTo>
                  <a:lnTo>
                    <a:pt x="64" y="5152"/>
                  </a:lnTo>
                  <a:lnTo>
                    <a:pt x="64" y="5208"/>
                  </a:lnTo>
                  <a:lnTo>
                    <a:pt x="64" y="5256"/>
                  </a:lnTo>
                  <a:lnTo>
                    <a:pt x="64" y="5312"/>
                  </a:lnTo>
                  <a:lnTo>
                    <a:pt x="64" y="5336"/>
                  </a:lnTo>
                  <a:lnTo>
                    <a:pt x="64" y="5384"/>
                  </a:lnTo>
                  <a:lnTo>
                    <a:pt x="64" y="5440"/>
                  </a:lnTo>
                  <a:cubicBezTo>
                    <a:pt x="64" y="5442"/>
                    <a:pt x="64" y="5443"/>
                    <a:pt x="64" y="5444"/>
                  </a:cubicBezTo>
                  <a:lnTo>
                    <a:pt x="56" y="5492"/>
                  </a:lnTo>
                  <a:lnTo>
                    <a:pt x="56" y="5488"/>
                  </a:lnTo>
                  <a:lnTo>
                    <a:pt x="56" y="5544"/>
                  </a:lnTo>
                  <a:lnTo>
                    <a:pt x="56" y="5592"/>
                  </a:lnTo>
                  <a:lnTo>
                    <a:pt x="56" y="5648"/>
                  </a:lnTo>
                  <a:lnTo>
                    <a:pt x="56" y="5672"/>
                  </a:lnTo>
                  <a:lnTo>
                    <a:pt x="56" y="5720"/>
                  </a:lnTo>
                  <a:lnTo>
                    <a:pt x="56" y="5776"/>
                  </a:lnTo>
                  <a:lnTo>
                    <a:pt x="56" y="5824"/>
                  </a:lnTo>
                  <a:lnTo>
                    <a:pt x="56" y="5880"/>
                  </a:lnTo>
                  <a:lnTo>
                    <a:pt x="56" y="5952"/>
                  </a:lnTo>
                  <a:lnTo>
                    <a:pt x="56" y="6008"/>
                  </a:lnTo>
                  <a:lnTo>
                    <a:pt x="56" y="6056"/>
                  </a:lnTo>
                  <a:lnTo>
                    <a:pt x="56" y="6088"/>
                  </a:lnTo>
                  <a:lnTo>
                    <a:pt x="56" y="6136"/>
                  </a:lnTo>
                  <a:lnTo>
                    <a:pt x="56" y="6192"/>
                  </a:lnTo>
                  <a:lnTo>
                    <a:pt x="56" y="6240"/>
                  </a:lnTo>
                  <a:lnTo>
                    <a:pt x="56" y="6296"/>
                  </a:lnTo>
                  <a:lnTo>
                    <a:pt x="8" y="6296"/>
                  </a:lnTo>
                  <a:lnTo>
                    <a:pt x="8" y="6192"/>
                  </a:lnTo>
                  <a:lnTo>
                    <a:pt x="56" y="6192"/>
                  </a:lnTo>
                  <a:lnTo>
                    <a:pt x="56" y="6216"/>
                  </a:lnTo>
                  <a:lnTo>
                    <a:pt x="56" y="6240"/>
                  </a:lnTo>
                  <a:lnTo>
                    <a:pt x="56" y="6264"/>
                  </a:lnTo>
                  <a:lnTo>
                    <a:pt x="56" y="6296"/>
                  </a:lnTo>
                  <a:lnTo>
                    <a:pt x="56" y="6320"/>
                  </a:lnTo>
                  <a:lnTo>
                    <a:pt x="56" y="6344"/>
                  </a:lnTo>
                  <a:lnTo>
                    <a:pt x="56" y="6368"/>
                  </a:lnTo>
                  <a:lnTo>
                    <a:pt x="56" y="6392"/>
                  </a:lnTo>
                  <a:lnTo>
                    <a:pt x="56" y="6424"/>
                  </a:lnTo>
                  <a:cubicBezTo>
                    <a:pt x="56" y="6438"/>
                    <a:pt x="46" y="6448"/>
                    <a:pt x="32" y="6448"/>
                  </a:cubicBezTo>
                  <a:lnTo>
                    <a:pt x="24" y="6448"/>
                  </a:lnTo>
                  <a:lnTo>
                    <a:pt x="48" y="6424"/>
                  </a:lnTo>
                  <a:lnTo>
                    <a:pt x="48" y="6448"/>
                  </a:lnTo>
                  <a:lnTo>
                    <a:pt x="48" y="6472"/>
                  </a:lnTo>
                  <a:lnTo>
                    <a:pt x="48" y="6496"/>
                  </a:lnTo>
                  <a:lnTo>
                    <a:pt x="48" y="6528"/>
                  </a:lnTo>
                  <a:lnTo>
                    <a:pt x="48" y="6552"/>
                  </a:lnTo>
                  <a:lnTo>
                    <a:pt x="0" y="6552"/>
                  </a:lnTo>
                  <a:lnTo>
                    <a:pt x="0" y="6528"/>
                  </a:lnTo>
                  <a:lnTo>
                    <a:pt x="48" y="6528"/>
                  </a:lnTo>
                  <a:lnTo>
                    <a:pt x="48" y="6552"/>
                  </a:lnTo>
                  <a:cubicBezTo>
                    <a:pt x="48" y="6566"/>
                    <a:pt x="38" y="6576"/>
                    <a:pt x="24" y="6576"/>
                  </a:cubicBezTo>
                  <a:cubicBezTo>
                    <a:pt x="11" y="6576"/>
                    <a:pt x="0" y="6566"/>
                    <a:pt x="0" y="655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4" name="Freeform 276"/>
            <p:cNvSpPr>
              <a:spLocks/>
            </p:cNvSpPr>
            <p:nvPr/>
          </p:nvSpPr>
          <p:spPr bwMode="auto">
            <a:xfrm>
              <a:off x="7804680" y="3634317"/>
              <a:ext cx="27912" cy="523769"/>
            </a:xfrm>
            <a:custGeom>
              <a:avLst/>
              <a:gdLst>
                <a:gd name="T0" fmla="*/ 0 w 448"/>
                <a:gd name="T1" fmla="*/ 4816 h 5376"/>
                <a:gd name="T2" fmla="*/ 64 w 448"/>
                <a:gd name="T3" fmla="*/ 4608 h 5376"/>
                <a:gd name="T4" fmla="*/ 112 w 448"/>
                <a:gd name="T5" fmla="*/ 4560 h 5376"/>
                <a:gd name="T6" fmla="*/ 80 w 448"/>
                <a:gd name="T7" fmla="*/ 4448 h 5376"/>
                <a:gd name="T8" fmla="*/ 32 w 448"/>
                <a:gd name="T9" fmla="*/ 4192 h 5376"/>
                <a:gd name="T10" fmla="*/ 48 w 448"/>
                <a:gd name="T11" fmla="*/ 3728 h 5376"/>
                <a:gd name="T12" fmla="*/ 96 w 448"/>
                <a:gd name="T13" fmla="*/ 3472 h 5376"/>
                <a:gd name="T14" fmla="*/ 64 w 448"/>
                <a:gd name="T15" fmla="*/ 3312 h 5376"/>
                <a:gd name="T16" fmla="*/ 80 w 448"/>
                <a:gd name="T17" fmla="*/ 3104 h 5376"/>
                <a:gd name="T18" fmla="*/ 128 w 448"/>
                <a:gd name="T19" fmla="*/ 2848 h 5376"/>
                <a:gd name="T20" fmla="*/ 176 w 448"/>
                <a:gd name="T21" fmla="*/ 2800 h 5376"/>
                <a:gd name="T22" fmla="*/ 144 w 448"/>
                <a:gd name="T23" fmla="*/ 2688 h 5376"/>
                <a:gd name="T24" fmla="*/ 96 w 448"/>
                <a:gd name="T25" fmla="*/ 2432 h 5376"/>
                <a:gd name="T26" fmla="*/ 112 w 448"/>
                <a:gd name="T27" fmla="*/ 2224 h 5376"/>
                <a:gd name="T28" fmla="*/ 128 w 448"/>
                <a:gd name="T29" fmla="*/ 1808 h 5376"/>
                <a:gd name="T30" fmla="*/ 192 w 448"/>
                <a:gd name="T31" fmla="*/ 1600 h 5376"/>
                <a:gd name="T32" fmla="*/ 240 w 448"/>
                <a:gd name="T33" fmla="*/ 1552 h 5376"/>
                <a:gd name="T34" fmla="*/ 224 w 448"/>
                <a:gd name="T35" fmla="*/ 1296 h 5376"/>
                <a:gd name="T36" fmla="*/ 240 w 448"/>
                <a:gd name="T37" fmla="*/ 928 h 5376"/>
                <a:gd name="T38" fmla="*/ 288 w 448"/>
                <a:gd name="T39" fmla="*/ 880 h 5376"/>
                <a:gd name="T40" fmla="*/ 208 w 448"/>
                <a:gd name="T41" fmla="*/ 768 h 5376"/>
                <a:gd name="T42" fmla="*/ 320 w 448"/>
                <a:gd name="T43" fmla="*/ 560 h 5376"/>
                <a:gd name="T44" fmla="*/ 256 w 448"/>
                <a:gd name="T45" fmla="*/ 512 h 5376"/>
                <a:gd name="T46" fmla="*/ 352 w 448"/>
                <a:gd name="T47" fmla="*/ 352 h 5376"/>
                <a:gd name="T48" fmla="*/ 272 w 448"/>
                <a:gd name="T49" fmla="*/ 352 h 5376"/>
                <a:gd name="T50" fmla="*/ 272 w 448"/>
                <a:gd name="T51" fmla="*/ 416 h 5376"/>
                <a:gd name="T52" fmla="*/ 384 w 448"/>
                <a:gd name="T53" fmla="*/ 416 h 5376"/>
                <a:gd name="T54" fmla="*/ 304 w 448"/>
                <a:gd name="T55" fmla="*/ 208 h 5376"/>
                <a:gd name="T56" fmla="*/ 400 w 448"/>
                <a:gd name="T57" fmla="*/ 48 h 5376"/>
                <a:gd name="T58" fmla="*/ 416 w 448"/>
                <a:gd name="T59" fmla="*/ 256 h 5376"/>
                <a:gd name="T60" fmla="*/ 384 w 448"/>
                <a:gd name="T61" fmla="*/ 160 h 5376"/>
                <a:gd name="T62" fmla="*/ 336 w 448"/>
                <a:gd name="T63" fmla="*/ 208 h 5376"/>
                <a:gd name="T64" fmla="*/ 400 w 448"/>
                <a:gd name="T65" fmla="*/ 304 h 5376"/>
                <a:gd name="T66" fmla="*/ 336 w 448"/>
                <a:gd name="T67" fmla="*/ 256 h 5376"/>
                <a:gd name="T68" fmla="*/ 320 w 448"/>
                <a:gd name="T69" fmla="*/ 208 h 5376"/>
                <a:gd name="T70" fmla="*/ 400 w 448"/>
                <a:gd name="T71" fmla="*/ 96 h 5376"/>
                <a:gd name="T72" fmla="*/ 400 w 448"/>
                <a:gd name="T73" fmla="*/ 256 h 5376"/>
                <a:gd name="T74" fmla="*/ 384 w 448"/>
                <a:gd name="T75" fmla="*/ 352 h 5376"/>
                <a:gd name="T76" fmla="*/ 368 w 448"/>
                <a:gd name="T77" fmla="*/ 416 h 5376"/>
                <a:gd name="T78" fmla="*/ 256 w 448"/>
                <a:gd name="T79" fmla="*/ 416 h 5376"/>
                <a:gd name="T80" fmla="*/ 256 w 448"/>
                <a:gd name="T81" fmla="*/ 560 h 5376"/>
                <a:gd name="T82" fmla="*/ 320 w 448"/>
                <a:gd name="T83" fmla="*/ 560 h 5376"/>
                <a:gd name="T84" fmla="*/ 208 w 448"/>
                <a:gd name="T85" fmla="*/ 816 h 5376"/>
                <a:gd name="T86" fmla="*/ 288 w 448"/>
                <a:gd name="T87" fmla="*/ 1024 h 5376"/>
                <a:gd name="T88" fmla="*/ 272 w 448"/>
                <a:gd name="T89" fmla="*/ 1296 h 5376"/>
                <a:gd name="T90" fmla="*/ 240 w 448"/>
                <a:gd name="T91" fmla="*/ 1552 h 5376"/>
                <a:gd name="T92" fmla="*/ 176 w 448"/>
                <a:gd name="T93" fmla="*/ 1696 h 5376"/>
                <a:gd name="T94" fmla="*/ 208 w 448"/>
                <a:gd name="T95" fmla="*/ 1808 h 5376"/>
                <a:gd name="T96" fmla="*/ 208 w 448"/>
                <a:gd name="T97" fmla="*/ 2384 h 5376"/>
                <a:gd name="T98" fmla="*/ 192 w 448"/>
                <a:gd name="T99" fmla="*/ 2640 h 5376"/>
                <a:gd name="T100" fmla="*/ 192 w 448"/>
                <a:gd name="T101" fmla="*/ 2800 h 5376"/>
                <a:gd name="T102" fmla="*/ 80 w 448"/>
                <a:gd name="T103" fmla="*/ 2896 h 5376"/>
                <a:gd name="T104" fmla="*/ 112 w 448"/>
                <a:gd name="T105" fmla="*/ 3152 h 5376"/>
                <a:gd name="T106" fmla="*/ 160 w 448"/>
                <a:gd name="T107" fmla="*/ 3472 h 5376"/>
                <a:gd name="T108" fmla="*/ 144 w 448"/>
                <a:gd name="T109" fmla="*/ 3616 h 5376"/>
                <a:gd name="T110" fmla="*/ 142 w 448"/>
                <a:gd name="T111" fmla="*/ 3952 h 5376"/>
                <a:gd name="T112" fmla="*/ 128 w 448"/>
                <a:gd name="T113" fmla="*/ 4240 h 5376"/>
                <a:gd name="T114" fmla="*/ 112 w 448"/>
                <a:gd name="T115" fmla="*/ 4496 h 5376"/>
                <a:gd name="T116" fmla="*/ 112 w 448"/>
                <a:gd name="T117" fmla="*/ 4656 h 5376"/>
                <a:gd name="T118" fmla="*/ 96 w 448"/>
                <a:gd name="T119" fmla="*/ 4912 h 5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8" h="5376">
                  <a:moveTo>
                    <a:pt x="0" y="5328"/>
                  </a:moveTo>
                  <a:lnTo>
                    <a:pt x="0" y="5280"/>
                  </a:lnTo>
                  <a:lnTo>
                    <a:pt x="0" y="5232"/>
                  </a:lnTo>
                  <a:lnTo>
                    <a:pt x="0" y="5168"/>
                  </a:lnTo>
                  <a:lnTo>
                    <a:pt x="0" y="5120"/>
                  </a:lnTo>
                  <a:lnTo>
                    <a:pt x="0" y="5072"/>
                  </a:lnTo>
                  <a:lnTo>
                    <a:pt x="0" y="5024"/>
                  </a:lnTo>
                  <a:lnTo>
                    <a:pt x="0" y="4960"/>
                  </a:lnTo>
                  <a:lnTo>
                    <a:pt x="0" y="4912"/>
                  </a:lnTo>
                  <a:lnTo>
                    <a:pt x="0" y="4864"/>
                  </a:lnTo>
                  <a:lnTo>
                    <a:pt x="0" y="4816"/>
                  </a:lnTo>
                  <a:cubicBezTo>
                    <a:pt x="0" y="4790"/>
                    <a:pt x="22" y="4768"/>
                    <a:pt x="48" y="4768"/>
                  </a:cubicBezTo>
                  <a:cubicBezTo>
                    <a:pt x="75" y="4768"/>
                    <a:pt x="96" y="4790"/>
                    <a:pt x="96" y="4816"/>
                  </a:cubicBezTo>
                  <a:lnTo>
                    <a:pt x="96" y="4864"/>
                  </a:lnTo>
                  <a:lnTo>
                    <a:pt x="48" y="4816"/>
                  </a:lnTo>
                  <a:lnTo>
                    <a:pt x="64" y="4816"/>
                  </a:lnTo>
                  <a:lnTo>
                    <a:pt x="16" y="4864"/>
                  </a:lnTo>
                  <a:lnTo>
                    <a:pt x="16" y="4816"/>
                  </a:lnTo>
                  <a:lnTo>
                    <a:pt x="16" y="4768"/>
                  </a:lnTo>
                  <a:lnTo>
                    <a:pt x="16" y="4704"/>
                  </a:lnTo>
                  <a:lnTo>
                    <a:pt x="16" y="4656"/>
                  </a:lnTo>
                  <a:cubicBezTo>
                    <a:pt x="16" y="4630"/>
                    <a:pt x="38" y="4608"/>
                    <a:pt x="64" y="4608"/>
                  </a:cubicBezTo>
                  <a:cubicBezTo>
                    <a:pt x="91" y="4608"/>
                    <a:pt x="112" y="4630"/>
                    <a:pt x="112" y="4656"/>
                  </a:cubicBezTo>
                  <a:lnTo>
                    <a:pt x="112" y="4704"/>
                  </a:lnTo>
                  <a:cubicBezTo>
                    <a:pt x="112" y="4731"/>
                    <a:pt x="91" y="4752"/>
                    <a:pt x="64" y="4752"/>
                  </a:cubicBezTo>
                  <a:cubicBezTo>
                    <a:pt x="38" y="4752"/>
                    <a:pt x="16" y="4731"/>
                    <a:pt x="16" y="4704"/>
                  </a:cubicBezTo>
                  <a:lnTo>
                    <a:pt x="16" y="4656"/>
                  </a:lnTo>
                  <a:lnTo>
                    <a:pt x="16" y="4608"/>
                  </a:lnTo>
                  <a:lnTo>
                    <a:pt x="16" y="4560"/>
                  </a:lnTo>
                  <a:lnTo>
                    <a:pt x="16" y="4496"/>
                  </a:lnTo>
                  <a:cubicBezTo>
                    <a:pt x="16" y="4470"/>
                    <a:pt x="38" y="4448"/>
                    <a:pt x="64" y="4448"/>
                  </a:cubicBezTo>
                  <a:cubicBezTo>
                    <a:pt x="91" y="4448"/>
                    <a:pt x="112" y="4470"/>
                    <a:pt x="112" y="4496"/>
                  </a:cubicBezTo>
                  <a:lnTo>
                    <a:pt x="112" y="4560"/>
                  </a:lnTo>
                  <a:cubicBezTo>
                    <a:pt x="112" y="4587"/>
                    <a:pt x="91" y="4608"/>
                    <a:pt x="64" y="4608"/>
                  </a:cubicBezTo>
                  <a:cubicBezTo>
                    <a:pt x="38" y="4608"/>
                    <a:pt x="16" y="4587"/>
                    <a:pt x="16" y="4560"/>
                  </a:cubicBezTo>
                  <a:lnTo>
                    <a:pt x="16" y="4496"/>
                  </a:lnTo>
                  <a:lnTo>
                    <a:pt x="16" y="4448"/>
                  </a:lnTo>
                  <a:lnTo>
                    <a:pt x="16" y="4400"/>
                  </a:lnTo>
                  <a:lnTo>
                    <a:pt x="16" y="4352"/>
                  </a:lnTo>
                  <a:cubicBezTo>
                    <a:pt x="16" y="4326"/>
                    <a:pt x="38" y="4304"/>
                    <a:pt x="64" y="4304"/>
                  </a:cubicBezTo>
                  <a:lnTo>
                    <a:pt x="80" y="4304"/>
                  </a:lnTo>
                  <a:cubicBezTo>
                    <a:pt x="107" y="4304"/>
                    <a:pt x="128" y="4326"/>
                    <a:pt x="128" y="4352"/>
                  </a:cubicBezTo>
                  <a:lnTo>
                    <a:pt x="128" y="4400"/>
                  </a:lnTo>
                  <a:cubicBezTo>
                    <a:pt x="128" y="4427"/>
                    <a:pt x="107" y="4448"/>
                    <a:pt x="80" y="4448"/>
                  </a:cubicBezTo>
                  <a:cubicBezTo>
                    <a:pt x="54" y="4448"/>
                    <a:pt x="32" y="4427"/>
                    <a:pt x="32" y="4400"/>
                  </a:cubicBezTo>
                  <a:lnTo>
                    <a:pt x="32" y="4352"/>
                  </a:lnTo>
                  <a:lnTo>
                    <a:pt x="32" y="4288"/>
                  </a:lnTo>
                  <a:lnTo>
                    <a:pt x="32" y="4240"/>
                  </a:lnTo>
                  <a:lnTo>
                    <a:pt x="32" y="4192"/>
                  </a:lnTo>
                  <a:cubicBezTo>
                    <a:pt x="32" y="4166"/>
                    <a:pt x="54" y="4144"/>
                    <a:pt x="80" y="4144"/>
                  </a:cubicBezTo>
                  <a:cubicBezTo>
                    <a:pt x="107" y="4144"/>
                    <a:pt x="128" y="4166"/>
                    <a:pt x="128" y="4192"/>
                  </a:cubicBezTo>
                  <a:lnTo>
                    <a:pt x="128" y="4240"/>
                  </a:lnTo>
                  <a:cubicBezTo>
                    <a:pt x="128" y="4267"/>
                    <a:pt x="107" y="4288"/>
                    <a:pt x="80" y="4288"/>
                  </a:cubicBezTo>
                  <a:cubicBezTo>
                    <a:pt x="54" y="4288"/>
                    <a:pt x="32" y="4267"/>
                    <a:pt x="32" y="4240"/>
                  </a:cubicBezTo>
                  <a:lnTo>
                    <a:pt x="32" y="4192"/>
                  </a:lnTo>
                  <a:lnTo>
                    <a:pt x="32" y="4144"/>
                  </a:lnTo>
                  <a:lnTo>
                    <a:pt x="32" y="4080"/>
                  </a:lnTo>
                  <a:lnTo>
                    <a:pt x="32" y="4032"/>
                  </a:lnTo>
                  <a:lnTo>
                    <a:pt x="32" y="3984"/>
                  </a:lnTo>
                  <a:cubicBezTo>
                    <a:pt x="32" y="3979"/>
                    <a:pt x="33" y="3974"/>
                    <a:pt x="35" y="3969"/>
                  </a:cubicBezTo>
                  <a:lnTo>
                    <a:pt x="51" y="3921"/>
                  </a:lnTo>
                  <a:lnTo>
                    <a:pt x="48" y="3936"/>
                  </a:lnTo>
                  <a:lnTo>
                    <a:pt x="48" y="3872"/>
                  </a:lnTo>
                  <a:lnTo>
                    <a:pt x="48" y="3824"/>
                  </a:lnTo>
                  <a:lnTo>
                    <a:pt x="48" y="3776"/>
                  </a:lnTo>
                  <a:lnTo>
                    <a:pt x="48" y="3728"/>
                  </a:lnTo>
                  <a:lnTo>
                    <a:pt x="48" y="3680"/>
                  </a:lnTo>
                  <a:cubicBezTo>
                    <a:pt x="48" y="3654"/>
                    <a:pt x="70" y="3632"/>
                    <a:pt x="96" y="3632"/>
                  </a:cubicBezTo>
                  <a:cubicBezTo>
                    <a:pt x="123" y="3632"/>
                    <a:pt x="144" y="3654"/>
                    <a:pt x="144" y="3680"/>
                  </a:cubicBezTo>
                  <a:lnTo>
                    <a:pt x="144" y="3728"/>
                  </a:lnTo>
                  <a:cubicBezTo>
                    <a:pt x="144" y="3755"/>
                    <a:pt x="123" y="3776"/>
                    <a:pt x="96" y="3776"/>
                  </a:cubicBezTo>
                  <a:cubicBezTo>
                    <a:pt x="70" y="3776"/>
                    <a:pt x="48" y="3755"/>
                    <a:pt x="48" y="3728"/>
                  </a:cubicBezTo>
                  <a:lnTo>
                    <a:pt x="48" y="3680"/>
                  </a:lnTo>
                  <a:lnTo>
                    <a:pt x="48" y="3616"/>
                  </a:lnTo>
                  <a:lnTo>
                    <a:pt x="48" y="3568"/>
                  </a:lnTo>
                  <a:lnTo>
                    <a:pt x="48" y="3520"/>
                  </a:lnTo>
                  <a:cubicBezTo>
                    <a:pt x="48" y="3494"/>
                    <a:pt x="70" y="3472"/>
                    <a:pt x="96" y="3472"/>
                  </a:cubicBezTo>
                  <a:cubicBezTo>
                    <a:pt x="123" y="3472"/>
                    <a:pt x="144" y="3494"/>
                    <a:pt x="144" y="3520"/>
                  </a:cubicBezTo>
                  <a:lnTo>
                    <a:pt x="144" y="3568"/>
                  </a:lnTo>
                  <a:lnTo>
                    <a:pt x="142" y="3553"/>
                  </a:lnTo>
                  <a:lnTo>
                    <a:pt x="158" y="3601"/>
                  </a:lnTo>
                  <a:lnTo>
                    <a:pt x="64" y="3616"/>
                  </a:lnTo>
                  <a:lnTo>
                    <a:pt x="64" y="3568"/>
                  </a:lnTo>
                  <a:lnTo>
                    <a:pt x="64" y="3520"/>
                  </a:lnTo>
                  <a:lnTo>
                    <a:pt x="64" y="3472"/>
                  </a:lnTo>
                  <a:lnTo>
                    <a:pt x="64" y="3408"/>
                  </a:lnTo>
                  <a:lnTo>
                    <a:pt x="64" y="3360"/>
                  </a:lnTo>
                  <a:lnTo>
                    <a:pt x="64" y="3312"/>
                  </a:lnTo>
                  <a:lnTo>
                    <a:pt x="64" y="3264"/>
                  </a:lnTo>
                  <a:lnTo>
                    <a:pt x="64" y="3200"/>
                  </a:lnTo>
                  <a:lnTo>
                    <a:pt x="64" y="3152"/>
                  </a:lnTo>
                  <a:lnTo>
                    <a:pt x="64" y="3104"/>
                  </a:lnTo>
                  <a:lnTo>
                    <a:pt x="64" y="3056"/>
                  </a:lnTo>
                  <a:cubicBezTo>
                    <a:pt x="64" y="3030"/>
                    <a:pt x="86" y="3008"/>
                    <a:pt x="112" y="3008"/>
                  </a:cubicBezTo>
                  <a:cubicBezTo>
                    <a:pt x="139" y="3008"/>
                    <a:pt x="160" y="3030"/>
                    <a:pt x="160" y="3056"/>
                  </a:cubicBezTo>
                  <a:lnTo>
                    <a:pt x="160" y="3104"/>
                  </a:lnTo>
                  <a:lnTo>
                    <a:pt x="112" y="3056"/>
                  </a:lnTo>
                  <a:lnTo>
                    <a:pt x="128" y="3056"/>
                  </a:lnTo>
                  <a:lnTo>
                    <a:pt x="80" y="3104"/>
                  </a:lnTo>
                  <a:lnTo>
                    <a:pt x="80" y="3056"/>
                  </a:lnTo>
                  <a:lnTo>
                    <a:pt x="80" y="2992"/>
                  </a:lnTo>
                  <a:lnTo>
                    <a:pt x="80" y="2944"/>
                  </a:lnTo>
                  <a:lnTo>
                    <a:pt x="80" y="2896"/>
                  </a:lnTo>
                  <a:cubicBezTo>
                    <a:pt x="80" y="2870"/>
                    <a:pt x="102" y="2848"/>
                    <a:pt x="128" y="2848"/>
                  </a:cubicBezTo>
                  <a:cubicBezTo>
                    <a:pt x="155" y="2848"/>
                    <a:pt x="176" y="2870"/>
                    <a:pt x="176" y="2896"/>
                  </a:cubicBezTo>
                  <a:lnTo>
                    <a:pt x="176" y="2944"/>
                  </a:lnTo>
                  <a:cubicBezTo>
                    <a:pt x="176" y="2971"/>
                    <a:pt x="155" y="2992"/>
                    <a:pt x="128" y="2992"/>
                  </a:cubicBezTo>
                  <a:cubicBezTo>
                    <a:pt x="102" y="2992"/>
                    <a:pt x="80" y="2971"/>
                    <a:pt x="80" y="2944"/>
                  </a:cubicBezTo>
                  <a:lnTo>
                    <a:pt x="80" y="2896"/>
                  </a:lnTo>
                  <a:cubicBezTo>
                    <a:pt x="80" y="2870"/>
                    <a:pt x="102" y="2848"/>
                    <a:pt x="128" y="2848"/>
                  </a:cubicBezTo>
                  <a:cubicBezTo>
                    <a:pt x="155" y="2848"/>
                    <a:pt x="176" y="2870"/>
                    <a:pt x="176" y="2896"/>
                  </a:cubicBezTo>
                  <a:lnTo>
                    <a:pt x="176" y="2944"/>
                  </a:lnTo>
                  <a:cubicBezTo>
                    <a:pt x="176" y="2971"/>
                    <a:pt x="155" y="2992"/>
                    <a:pt x="128" y="2992"/>
                  </a:cubicBezTo>
                  <a:cubicBezTo>
                    <a:pt x="102" y="2992"/>
                    <a:pt x="80" y="2971"/>
                    <a:pt x="80" y="2944"/>
                  </a:cubicBezTo>
                  <a:lnTo>
                    <a:pt x="80" y="2896"/>
                  </a:lnTo>
                  <a:lnTo>
                    <a:pt x="80" y="2848"/>
                  </a:lnTo>
                  <a:lnTo>
                    <a:pt x="80" y="2800"/>
                  </a:lnTo>
                  <a:lnTo>
                    <a:pt x="80" y="2736"/>
                  </a:lnTo>
                  <a:cubicBezTo>
                    <a:pt x="80" y="2710"/>
                    <a:pt x="102" y="2688"/>
                    <a:pt x="128" y="2688"/>
                  </a:cubicBezTo>
                  <a:cubicBezTo>
                    <a:pt x="155" y="2688"/>
                    <a:pt x="176" y="2710"/>
                    <a:pt x="176" y="2736"/>
                  </a:cubicBezTo>
                  <a:lnTo>
                    <a:pt x="176" y="2800"/>
                  </a:lnTo>
                  <a:lnTo>
                    <a:pt x="128" y="2752"/>
                  </a:lnTo>
                  <a:lnTo>
                    <a:pt x="144" y="2752"/>
                  </a:lnTo>
                  <a:lnTo>
                    <a:pt x="96" y="2800"/>
                  </a:lnTo>
                  <a:lnTo>
                    <a:pt x="96" y="2736"/>
                  </a:lnTo>
                  <a:lnTo>
                    <a:pt x="96" y="2688"/>
                  </a:lnTo>
                  <a:lnTo>
                    <a:pt x="96" y="2640"/>
                  </a:lnTo>
                  <a:lnTo>
                    <a:pt x="96" y="2592"/>
                  </a:lnTo>
                  <a:cubicBezTo>
                    <a:pt x="96" y="2566"/>
                    <a:pt x="118" y="2544"/>
                    <a:pt x="144" y="2544"/>
                  </a:cubicBezTo>
                  <a:cubicBezTo>
                    <a:pt x="171" y="2544"/>
                    <a:pt x="192" y="2566"/>
                    <a:pt x="192" y="2592"/>
                  </a:cubicBezTo>
                  <a:lnTo>
                    <a:pt x="192" y="2640"/>
                  </a:lnTo>
                  <a:cubicBezTo>
                    <a:pt x="192" y="2667"/>
                    <a:pt x="171" y="2688"/>
                    <a:pt x="144" y="2688"/>
                  </a:cubicBezTo>
                  <a:cubicBezTo>
                    <a:pt x="118" y="2688"/>
                    <a:pt x="96" y="2667"/>
                    <a:pt x="96" y="2640"/>
                  </a:cubicBezTo>
                  <a:lnTo>
                    <a:pt x="96" y="2592"/>
                  </a:lnTo>
                  <a:cubicBezTo>
                    <a:pt x="96" y="2566"/>
                    <a:pt x="118" y="2544"/>
                    <a:pt x="144" y="2544"/>
                  </a:cubicBezTo>
                  <a:cubicBezTo>
                    <a:pt x="171" y="2544"/>
                    <a:pt x="192" y="2566"/>
                    <a:pt x="192" y="2592"/>
                  </a:cubicBezTo>
                  <a:lnTo>
                    <a:pt x="192" y="2640"/>
                  </a:lnTo>
                  <a:cubicBezTo>
                    <a:pt x="192" y="2667"/>
                    <a:pt x="171" y="2688"/>
                    <a:pt x="144" y="2688"/>
                  </a:cubicBezTo>
                  <a:cubicBezTo>
                    <a:pt x="118" y="2688"/>
                    <a:pt x="96" y="2667"/>
                    <a:pt x="96" y="2640"/>
                  </a:cubicBezTo>
                  <a:lnTo>
                    <a:pt x="96" y="2592"/>
                  </a:lnTo>
                  <a:lnTo>
                    <a:pt x="96" y="2528"/>
                  </a:lnTo>
                  <a:lnTo>
                    <a:pt x="96" y="2480"/>
                  </a:lnTo>
                  <a:lnTo>
                    <a:pt x="96" y="2432"/>
                  </a:lnTo>
                  <a:cubicBezTo>
                    <a:pt x="96" y="2406"/>
                    <a:pt x="118" y="2384"/>
                    <a:pt x="144" y="2384"/>
                  </a:cubicBezTo>
                  <a:cubicBezTo>
                    <a:pt x="171" y="2384"/>
                    <a:pt x="192" y="2406"/>
                    <a:pt x="192" y="2432"/>
                  </a:cubicBezTo>
                  <a:lnTo>
                    <a:pt x="192" y="2480"/>
                  </a:lnTo>
                  <a:lnTo>
                    <a:pt x="144" y="2432"/>
                  </a:lnTo>
                  <a:lnTo>
                    <a:pt x="160" y="2432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112" y="2384"/>
                  </a:lnTo>
                  <a:lnTo>
                    <a:pt x="112" y="2320"/>
                  </a:lnTo>
                  <a:lnTo>
                    <a:pt x="112" y="2272"/>
                  </a:lnTo>
                  <a:lnTo>
                    <a:pt x="112" y="2224"/>
                  </a:lnTo>
                  <a:lnTo>
                    <a:pt x="112" y="2176"/>
                  </a:lnTo>
                  <a:lnTo>
                    <a:pt x="112" y="2112"/>
                  </a:lnTo>
                  <a:lnTo>
                    <a:pt x="112" y="2064"/>
                  </a:lnTo>
                  <a:lnTo>
                    <a:pt x="112" y="2016"/>
                  </a:lnTo>
                  <a:lnTo>
                    <a:pt x="112" y="1968"/>
                  </a:lnTo>
                  <a:lnTo>
                    <a:pt x="112" y="1904"/>
                  </a:lnTo>
                  <a:lnTo>
                    <a:pt x="112" y="1856"/>
                  </a:lnTo>
                  <a:lnTo>
                    <a:pt x="112" y="1808"/>
                  </a:lnTo>
                  <a:cubicBezTo>
                    <a:pt x="112" y="1782"/>
                    <a:pt x="134" y="1760"/>
                    <a:pt x="160" y="1760"/>
                  </a:cubicBezTo>
                  <a:lnTo>
                    <a:pt x="176" y="1760"/>
                  </a:lnTo>
                  <a:lnTo>
                    <a:pt x="128" y="1808"/>
                  </a:lnTo>
                  <a:lnTo>
                    <a:pt x="128" y="1760"/>
                  </a:lnTo>
                  <a:lnTo>
                    <a:pt x="128" y="1712"/>
                  </a:lnTo>
                  <a:lnTo>
                    <a:pt x="128" y="1648"/>
                  </a:lnTo>
                  <a:cubicBezTo>
                    <a:pt x="128" y="1622"/>
                    <a:pt x="150" y="1600"/>
                    <a:pt x="176" y="1600"/>
                  </a:cubicBezTo>
                  <a:cubicBezTo>
                    <a:pt x="203" y="1600"/>
                    <a:pt x="224" y="1622"/>
                    <a:pt x="224" y="1648"/>
                  </a:cubicBezTo>
                  <a:lnTo>
                    <a:pt x="224" y="1712"/>
                  </a:lnTo>
                  <a:cubicBezTo>
                    <a:pt x="224" y="1739"/>
                    <a:pt x="203" y="1760"/>
                    <a:pt x="176" y="1760"/>
                  </a:cubicBezTo>
                  <a:cubicBezTo>
                    <a:pt x="150" y="1760"/>
                    <a:pt x="128" y="1739"/>
                    <a:pt x="128" y="1712"/>
                  </a:cubicBezTo>
                  <a:lnTo>
                    <a:pt x="128" y="1648"/>
                  </a:lnTo>
                  <a:cubicBezTo>
                    <a:pt x="128" y="1622"/>
                    <a:pt x="150" y="1600"/>
                    <a:pt x="176" y="1600"/>
                  </a:cubicBezTo>
                  <a:lnTo>
                    <a:pt x="192" y="1600"/>
                  </a:lnTo>
                  <a:cubicBezTo>
                    <a:pt x="219" y="1600"/>
                    <a:pt x="240" y="1622"/>
                    <a:pt x="240" y="1648"/>
                  </a:cubicBezTo>
                  <a:lnTo>
                    <a:pt x="240" y="1712"/>
                  </a:lnTo>
                  <a:cubicBezTo>
                    <a:pt x="240" y="1739"/>
                    <a:pt x="219" y="1760"/>
                    <a:pt x="192" y="1760"/>
                  </a:cubicBezTo>
                  <a:cubicBezTo>
                    <a:pt x="166" y="1760"/>
                    <a:pt x="144" y="1739"/>
                    <a:pt x="144" y="1712"/>
                  </a:cubicBezTo>
                  <a:lnTo>
                    <a:pt x="144" y="1648"/>
                  </a:lnTo>
                  <a:lnTo>
                    <a:pt x="144" y="1600"/>
                  </a:lnTo>
                  <a:lnTo>
                    <a:pt x="144" y="1552"/>
                  </a:lnTo>
                  <a:lnTo>
                    <a:pt x="144" y="1504"/>
                  </a:lnTo>
                  <a:cubicBezTo>
                    <a:pt x="144" y="1478"/>
                    <a:pt x="166" y="1456"/>
                    <a:pt x="192" y="1456"/>
                  </a:cubicBezTo>
                  <a:cubicBezTo>
                    <a:pt x="219" y="1456"/>
                    <a:pt x="240" y="1478"/>
                    <a:pt x="240" y="1504"/>
                  </a:cubicBezTo>
                  <a:lnTo>
                    <a:pt x="240" y="1552"/>
                  </a:lnTo>
                  <a:cubicBezTo>
                    <a:pt x="240" y="1579"/>
                    <a:pt x="219" y="1600"/>
                    <a:pt x="192" y="1600"/>
                  </a:cubicBezTo>
                  <a:cubicBezTo>
                    <a:pt x="166" y="1600"/>
                    <a:pt x="144" y="1579"/>
                    <a:pt x="144" y="1552"/>
                  </a:cubicBezTo>
                  <a:lnTo>
                    <a:pt x="144" y="1504"/>
                  </a:lnTo>
                  <a:cubicBezTo>
                    <a:pt x="144" y="1478"/>
                    <a:pt x="166" y="1456"/>
                    <a:pt x="192" y="1456"/>
                  </a:cubicBezTo>
                  <a:lnTo>
                    <a:pt x="208" y="1456"/>
                  </a:lnTo>
                  <a:lnTo>
                    <a:pt x="160" y="1504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lnTo>
                    <a:pt x="224" y="1296"/>
                  </a:lnTo>
                  <a:lnTo>
                    <a:pt x="176" y="1344"/>
                  </a:lnTo>
                  <a:lnTo>
                    <a:pt x="176" y="1296"/>
                  </a:lnTo>
                  <a:lnTo>
                    <a:pt x="176" y="1232"/>
                  </a:lnTo>
                  <a:lnTo>
                    <a:pt x="176" y="1184"/>
                  </a:lnTo>
                  <a:lnTo>
                    <a:pt x="176" y="1136"/>
                  </a:lnTo>
                  <a:lnTo>
                    <a:pt x="176" y="1088"/>
                  </a:lnTo>
                  <a:cubicBezTo>
                    <a:pt x="176" y="1085"/>
                    <a:pt x="177" y="1081"/>
                    <a:pt x="178" y="1077"/>
                  </a:cubicBezTo>
                  <a:lnTo>
                    <a:pt x="194" y="1013"/>
                  </a:lnTo>
                  <a:lnTo>
                    <a:pt x="192" y="1024"/>
                  </a:lnTo>
                  <a:lnTo>
                    <a:pt x="192" y="976"/>
                  </a:lnTo>
                  <a:cubicBezTo>
                    <a:pt x="192" y="950"/>
                    <a:pt x="214" y="928"/>
                    <a:pt x="240" y="928"/>
                  </a:cubicBezTo>
                  <a:cubicBezTo>
                    <a:pt x="267" y="928"/>
                    <a:pt x="288" y="950"/>
                    <a:pt x="288" y="976"/>
                  </a:cubicBezTo>
                  <a:lnTo>
                    <a:pt x="288" y="1024"/>
                  </a:lnTo>
                  <a:cubicBezTo>
                    <a:pt x="288" y="1051"/>
                    <a:pt x="267" y="1072"/>
                    <a:pt x="240" y="1072"/>
                  </a:cubicBezTo>
                  <a:cubicBezTo>
                    <a:pt x="214" y="1072"/>
                    <a:pt x="192" y="1051"/>
                    <a:pt x="192" y="1024"/>
                  </a:cubicBezTo>
                  <a:lnTo>
                    <a:pt x="192" y="976"/>
                  </a:lnTo>
                  <a:lnTo>
                    <a:pt x="192" y="928"/>
                  </a:lnTo>
                  <a:lnTo>
                    <a:pt x="192" y="880"/>
                  </a:lnTo>
                  <a:lnTo>
                    <a:pt x="192" y="816"/>
                  </a:lnTo>
                  <a:cubicBezTo>
                    <a:pt x="192" y="790"/>
                    <a:pt x="214" y="768"/>
                    <a:pt x="240" y="768"/>
                  </a:cubicBezTo>
                  <a:cubicBezTo>
                    <a:pt x="267" y="768"/>
                    <a:pt x="288" y="790"/>
                    <a:pt x="288" y="816"/>
                  </a:cubicBezTo>
                  <a:lnTo>
                    <a:pt x="288" y="880"/>
                  </a:lnTo>
                  <a:lnTo>
                    <a:pt x="240" y="832"/>
                  </a:lnTo>
                  <a:lnTo>
                    <a:pt x="256" y="832"/>
                  </a:lnTo>
                  <a:lnTo>
                    <a:pt x="208" y="880"/>
                  </a:lnTo>
                  <a:lnTo>
                    <a:pt x="208" y="816"/>
                  </a:lnTo>
                  <a:cubicBezTo>
                    <a:pt x="208" y="790"/>
                    <a:pt x="230" y="768"/>
                    <a:pt x="256" y="768"/>
                  </a:cubicBezTo>
                  <a:cubicBezTo>
                    <a:pt x="283" y="768"/>
                    <a:pt x="304" y="790"/>
                    <a:pt x="304" y="816"/>
                  </a:cubicBezTo>
                  <a:lnTo>
                    <a:pt x="304" y="880"/>
                  </a:lnTo>
                  <a:cubicBezTo>
                    <a:pt x="304" y="907"/>
                    <a:pt x="283" y="928"/>
                    <a:pt x="256" y="928"/>
                  </a:cubicBezTo>
                  <a:cubicBezTo>
                    <a:pt x="230" y="928"/>
                    <a:pt x="208" y="907"/>
                    <a:pt x="208" y="880"/>
                  </a:cubicBez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cubicBezTo>
                    <a:pt x="208" y="694"/>
                    <a:pt x="230" y="672"/>
                    <a:pt x="256" y="672"/>
                  </a:cubicBezTo>
                  <a:lnTo>
                    <a:pt x="272" y="672"/>
                  </a:lnTo>
                  <a:lnTo>
                    <a:pt x="224" y="720"/>
                  </a:lnTo>
                  <a:lnTo>
                    <a:pt x="224" y="672"/>
                  </a:lnTo>
                  <a:lnTo>
                    <a:pt x="224" y="624"/>
                  </a:lnTo>
                  <a:lnTo>
                    <a:pt x="224" y="560"/>
                  </a:lnTo>
                  <a:lnTo>
                    <a:pt x="224" y="512"/>
                  </a:lnTo>
                  <a:cubicBezTo>
                    <a:pt x="224" y="486"/>
                    <a:pt x="246" y="464"/>
                    <a:pt x="272" y="464"/>
                  </a:cubicBezTo>
                  <a:cubicBezTo>
                    <a:pt x="299" y="464"/>
                    <a:pt x="320" y="486"/>
                    <a:pt x="320" y="512"/>
                  </a:cubicBezTo>
                  <a:lnTo>
                    <a:pt x="320" y="560"/>
                  </a:lnTo>
                  <a:lnTo>
                    <a:pt x="272" y="512"/>
                  </a:lnTo>
                  <a:lnTo>
                    <a:pt x="288" y="512"/>
                  </a:lnTo>
                  <a:lnTo>
                    <a:pt x="240" y="560"/>
                  </a:lnTo>
                  <a:lnTo>
                    <a:pt x="240" y="512"/>
                  </a:lnTo>
                  <a:cubicBezTo>
                    <a:pt x="240" y="486"/>
                    <a:pt x="262" y="464"/>
                    <a:pt x="288" y="464"/>
                  </a:cubicBezTo>
                  <a:lnTo>
                    <a:pt x="304" y="464"/>
                  </a:lnTo>
                  <a:cubicBezTo>
                    <a:pt x="331" y="464"/>
                    <a:pt x="352" y="486"/>
                    <a:pt x="352" y="512"/>
                  </a:cubicBezTo>
                  <a:lnTo>
                    <a:pt x="352" y="560"/>
                  </a:lnTo>
                  <a:cubicBezTo>
                    <a:pt x="352" y="587"/>
                    <a:pt x="331" y="608"/>
                    <a:pt x="304" y="608"/>
                  </a:cubicBezTo>
                  <a:cubicBezTo>
                    <a:pt x="278" y="608"/>
                    <a:pt x="256" y="587"/>
                    <a:pt x="256" y="560"/>
                  </a:cubicBezTo>
                  <a:lnTo>
                    <a:pt x="256" y="512"/>
                  </a:lnTo>
                  <a:cubicBezTo>
                    <a:pt x="256" y="486"/>
                    <a:pt x="278" y="464"/>
                    <a:pt x="304" y="464"/>
                  </a:cubicBezTo>
                  <a:cubicBezTo>
                    <a:pt x="331" y="464"/>
                    <a:pt x="352" y="486"/>
                    <a:pt x="352" y="512"/>
                  </a:cubicBezTo>
                  <a:lnTo>
                    <a:pt x="352" y="560"/>
                  </a:lnTo>
                  <a:cubicBezTo>
                    <a:pt x="352" y="587"/>
                    <a:pt x="331" y="608"/>
                    <a:pt x="304" y="608"/>
                  </a:cubicBezTo>
                  <a:cubicBezTo>
                    <a:pt x="278" y="608"/>
                    <a:pt x="256" y="587"/>
                    <a:pt x="256" y="560"/>
                  </a:cubicBezTo>
                  <a:lnTo>
                    <a:pt x="256" y="512"/>
                  </a:lnTo>
                  <a:lnTo>
                    <a:pt x="256" y="464"/>
                  </a:lnTo>
                  <a:lnTo>
                    <a:pt x="256" y="416"/>
                  </a:ln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16"/>
                  </a:lnTo>
                  <a:lnTo>
                    <a:pt x="304" y="368"/>
                  </a:lnTo>
                  <a:lnTo>
                    <a:pt x="320" y="368"/>
                  </a:lnTo>
                  <a:lnTo>
                    <a:pt x="272" y="416"/>
                  </a:ln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cubicBezTo>
                    <a:pt x="294" y="464"/>
                    <a:pt x="272" y="443"/>
                    <a:pt x="272" y="416"/>
                  </a:cubicBez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cubicBezTo>
                    <a:pt x="294" y="464"/>
                    <a:pt x="272" y="443"/>
                    <a:pt x="272" y="416"/>
                  </a:cubicBez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cubicBezTo>
                    <a:pt x="294" y="464"/>
                    <a:pt x="272" y="443"/>
                    <a:pt x="272" y="416"/>
                  </a:cubicBez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16"/>
                  </a:lnTo>
                  <a:lnTo>
                    <a:pt x="320" y="368"/>
                  </a:lnTo>
                  <a:lnTo>
                    <a:pt x="336" y="368"/>
                  </a:lnTo>
                  <a:lnTo>
                    <a:pt x="288" y="416"/>
                  </a:lnTo>
                  <a:lnTo>
                    <a:pt x="288" y="352"/>
                  </a:lnTo>
                  <a:cubicBezTo>
                    <a:pt x="288" y="326"/>
                    <a:pt x="310" y="304"/>
                    <a:pt x="336" y="304"/>
                  </a:cubicBezTo>
                  <a:cubicBezTo>
                    <a:pt x="363" y="304"/>
                    <a:pt x="384" y="326"/>
                    <a:pt x="384" y="352"/>
                  </a:cubicBezTo>
                  <a:lnTo>
                    <a:pt x="384" y="416"/>
                  </a:lnTo>
                  <a:cubicBezTo>
                    <a:pt x="384" y="443"/>
                    <a:pt x="363" y="464"/>
                    <a:pt x="336" y="464"/>
                  </a:cubicBezTo>
                  <a:cubicBezTo>
                    <a:pt x="310" y="464"/>
                    <a:pt x="288" y="443"/>
                    <a:pt x="288" y="416"/>
                  </a:cubicBezTo>
                  <a:lnTo>
                    <a:pt x="288" y="352"/>
                  </a:lnTo>
                  <a:lnTo>
                    <a:pt x="288" y="304"/>
                  </a:lnTo>
                  <a:lnTo>
                    <a:pt x="288" y="256"/>
                  </a:lnTo>
                  <a:lnTo>
                    <a:pt x="288" y="208"/>
                  </a:lnTo>
                  <a:cubicBezTo>
                    <a:pt x="288" y="185"/>
                    <a:pt x="306" y="165"/>
                    <a:pt x="329" y="161"/>
                  </a:cubicBezTo>
                  <a:cubicBezTo>
                    <a:pt x="352" y="157"/>
                    <a:pt x="375" y="171"/>
                    <a:pt x="382" y="193"/>
                  </a:cubicBezTo>
                  <a:lnTo>
                    <a:pt x="398" y="241"/>
                  </a:lnTo>
                  <a:lnTo>
                    <a:pt x="304" y="256"/>
                  </a:lnTo>
                  <a:lnTo>
                    <a:pt x="304" y="208"/>
                  </a:lnTo>
                  <a:lnTo>
                    <a:pt x="304" y="144"/>
                  </a:lnTo>
                  <a:lnTo>
                    <a:pt x="304" y="96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lnTo>
                    <a:pt x="368" y="0"/>
                  </a:ln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lnTo>
                    <a:pt x="416" y="144"/>
                  </a:lnTo>
                  <a:lnTo>
                    <a:pt x="416" y="208"/>
                  </a:ln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cubicBezTo>
                    <a:pt x="395" y="160"/>
                    <a:pt x="416" y="182"/>
                    <a:pt x="416" y="208"/>
                  </a:cubicBezTo>
                  <a:lnTo>
                    <a:pt x="416" y="256"/>
                  </a:lnTo>
                  <a:cubicBezTo>
                    <a:pt x="416" y="283"/>
                    <a:pt x="395" y="304"/>
                    <a:pt x="368" y="304"/>
                  </a:cubicBezTo>
                  <a:cubicBezTo>
                    <a:pt x="342" y="304"/>
                    <a:pt x="320" y="283"/>
                    <a:pt x="320" y="256"/>
                  </a:cubicBezTo>
                  <a:lnTo>
                    <a:pt x="320" y="208"/>
                  </a:lnTo>
                  <a:cubicBezTo>
                    <a:pt x="320" y="182"/>
                    <a:pt x="342" y="160"/>
                    <a:pt x="368" y="160"/>
                  </a:cubicBezTo>
                  <a:lnTo>
                    <a:pt x="384" y="160"/>
                  </a:ln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cubicBezTo>
                    <a:pt x="432" y="283"/>
                    <a:pt x="411" y="304"/>
                    <a:pt x="384" y="304"/>
                  </a:cubicBezTo>
                  <a:cubicBezTo>
                    <a:pt x="358" y="304"/>
                    <a:pt x="336" y="283"/>
                    <a:pt x="336" y="256"/>
                  </a:cubicBez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lnTo>
                    <a:pt x="400" y="160"/>
                  </a:ln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cubicBezTo>
                    <a:pt x="352" y="182"/>
                    <a:pt x="374" y="160"/>
                    <a:pt x="400" y="160"/>
                  </a:cubicBezTo>
                  <a:cubicBezTo>
                    <a:pt x="427" y="160"/>
                    <a:pt x="448" y="182"/>
                    <a:pt x="448" y="208"/>
                  </a:cubicBezTo>
                  <a:lnTo>
                    <a:pt x="448" y="256"/>
                  </a:lnTo>
                  <a:cubicBezTo>
                    <a:pt x="448" y="283"/>
                    <a:pt x="427" y="304"/>
                    <a:pt x="400" y="304"/>
                  </a:cubicBezTo>
                  <a:cubicBezTo>
                    <a:pt x="374" y="304"/>
                    <a:pt x="352" y="283"/>
                    <a:pt x="352" y="256"/>
                  </a:cubicBezTo>
                  <a:lnTo>
                    <a:pt x="352" y="208"/>
                  </a:lnTo>
                  <a:lnTo>
                    <a:pt x="448" y="208"/>
                  </a:lnTo>
                  <a:lnTo>
                    <a:pt x="448" y="256"/>
                  </a:lnTo>
                  <a:lnTo>
                    <a:pt x="352" y="256"/>
                  </a:lnTo>
                  <a:lnTo>
                    <a:pt x="352" y="208"/>
                  </a:lnTo>
                  <a:lnTo>
                    <a:pt x="400" y="256"/>
                  </a:lnTo>
                  <a:lnTo>
                    <a:pt x="384" y="256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384" y="256"/>
                  </a:lnTo>
                  <a:lnTo>
                    <a:pt x="368" y="256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416" y="208"/>
                  </a:lnTo>
                  <a:lnTo>
                    <a:pt x="416" y="256"/>
                  </a:lnTo>
                  <a:lnTo>
                    <a:pt x="320" y="256"/>
                  </a:lnTo>
                  <a:lnTo>
                    <a:pt x="320" y="208"/>
                  </a:lnTo>
                  <a:lnTo>
                    <a:pt x="320" y="144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368" y="96"/>
                  </a:lnTo>
                  <a:lnTo>
                    <a:pt x="352" y="96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400" y="144"/>
                  </a:lnTo>
                  <a:lnTo>
                    <a:pt x="400" y="208"/>
                  </a:lnTo>
                  <a:lnTo>
                    <a:pt x="400" y="256"/>
                  </a:lnTo>
                  <a:cubicBezTo>
                    <a:pt x="400" y="280"/>
                    <a:pt x="383" y="300"/>
                    <a:pt x="360" y="304"/>
                  </a:cubicBezTo>
                  <a:cubicBezTo>
                    <a:pt x="337" y="308"/>
                    <a:pt x="314" y="294"/>
                    <a:pt x="307" y="272"/>
                  </a:cubicBezTo>
                  <a:lnTo>
                    <a:pt x="291" y="224"/>
                  </a:lnTo>
                  <a:lnTo>
                    <a:pt x="384" y="208"/>
                  </a:lnTo>
                  <a:lnTo>
                    <a:pt x="384" y="256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384" y="416"/>
                  </a:lnTo>
                  <a:lnTo>
                    <a:pt x="288" y="416"/>
                  </a:lnTo>
                  <a:lnTo>
                    <a:pt x="288" y="352"/>
                  </a:lnTo>
                  <a:lnTo>
                    <a:pt x="384" y="352"/>
                  </a:lnTo>
                  <a:lnTo>
                    <a:pt x="384" y="416"/>
                  </a:lnTo>
                  <a:cubicBezTo>
                    <a:pt x="384" y="443"/>
                    <a:pt x="363" y="464"/>
                    <a:pt x="336" y="464"/>
                  </a:cubicBezTo>
                  <a:lnTo>
                    <a:pt x="320" y="464"/>
                  </a:lnTo>
                  <a:cubicBezTo>
                    <a:pt x="294" y="464"/>
                    <a:pt x="272" y="443"/>
                    <a:pt x="272" y="416"/>
                  </a:cubicBezTo>
                  <a:lnTo>
                    <a:pt x="272" y="352"/>
                  </a:lnTo>
                  <a:lnTo>
                    <a:pt x="368" y="352"/>
                  </a:lnTo>
                  <a:lnTo>
                    <a:pt x="368" y="416"/>
                  </a:lnTo>
                  <a:lnTo>
                    <a:pt x="272" y="416"/>
                  </a:lnTo>
                  <a:lnTo>
                    <a:pt x="272" y="352"/>
                  </a:lnTo>
                  <a:lnTo>
                    <a:pt x="368" y="352"/>
                  </a:lnTo>
                  <a:lnTo>
                    <a:pt x="368" y="416"/>
                  </a:lnTo>
                  <a:lnTo>
                    <a:pt x="272" y="416"/>
                  </a:lnTo>
                  <a:lnTo>
                    <a:pt x="272" y="352"/>
                  </a:lnTo>
                  <a:lnTo>
                    <a:pt x="368" y="352"/>
                  </a:lnTo>
                  <a:lnTo>
                    <a:pt x="368" y="416"/>
                  </a:lnTo>
                  <a:lnTo>
                    <a:pt x="272" y="416"/>
                  </a:lnTo>
                  <a:lnTo>
                    <a:pt x="272" y="352"/>
                  </a:lnTo>
                  <a:lnTo>
                    <a:pt x="368" y="352"/>
                  </a:lnTo>
                  <a:lnTo>
                    <a:pt x="368" y="416"/>
                  </a:lnTo>
                  <a:cubicBezTo>
                    <a:pt x="368" y="443"/>
                    <a:pt x="347" y="464"/>
                    <a:pt x="320" y="464"/>
                  </a:cubicBezTo>
                  <a:lnTo>
                    <a:pt x="304" y="464"/>
                  </a:lnTo>
                  <a:cubicBezTo>
                    <a:pt x="278" y="464"/>
                    <a:pt x="256" y="443"/>
                    <a:pt x="256" y="416"/>
                  </a:cubicBezTo>
                  <a:lnTo>
                    <a:pt x="256" y="352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352" y="464"/>
                  </a:lnTo>
                  <a:lnTo>
                    <a:pt x="352" y="512"/>
                  </a:lnTo>
                  <a:lnTo>
                    <a:pt x="352" y="560"/>
                  </a:lnTo>
                  <a:lnTo>
                    <a:pt x="256" y="560"/>
                  </a:lnTo>
                  <a:lnTo>
                    <a:pt x="256" y="512"/>
                  </a:lnTo>
                  <a:lnTo>
                    <a:pt x="352" y="512"/>
                  </a:lnTo>
                  <a:lnTo>
                    <a:pt x="352" y="560"/>
                  </a:lnTo>
                  <a:lnTo>
                    <a:pt x="256" y="560"/>
                  </a:lnTo>
                  <a:lnTo>
                    <a:pt x="256" y="512"/>
                  </a:lnTo>
                  <a:lnTo>
                    <a:pt x="304" y="560"/>
                  </a:lnTo>
                  <a:lnTo>
                    <a:pt x="288" y="560"/>
                  </a:lnTo>
                  <a:lnTo>
                    <a:pt x="336" y="512"/>
                  </a:lnTo>
                  <a:lnTo>
                    <a:pt x="336" y="560"/>
                  </a:lnTo>
                  <a:cubicBezTo>
                    <a:pt x="336" y="587"/>
                    <a:pt x="315" y="608"/>
                    <a:pt x="288" y="608"/>
                  </a:cubicBezTo>
                  <a:lnTo>
                    <a:pt x="272" y="608"/>
                  </a:lnTo>
                  <a:cubicBezTo>
                    <a:pt x="246" y="608"/>
                    <a:pt x="224" y="587"/>
                    <a:pt x="224" y="560"/>
                  </a:cubicBezTo>
                  <a:lnTo>
                    <a:pt x="224" y="512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24"/>
                  </a:lnTo>
                  <a:lnTo>
                    <a:pt x="320" y="672"/>
                  </a:ln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lnTo>
                    <a:pt x="256" y="768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80"/>
                  </a:lnTo>
                  <a:lnTo>
                    <a:pt x="208" y="880"/>
                  </a:lnTo>
                  <a:lnTo>
                    <a:pt x="208" y="816"/>
                  </a:lnTo>
                  <a:lnTo>
                    <a:pt x="304" y="816"/>
                  </a:lnTo>
                  <a:lnTo>
                    <a:pt x="304" y="880"/>
                  </a:lnTo>
                  <a:cubicBezTo>
                    <a:pt x="304" y="907"/>
                    <a:pt x="283" y="928"/>
                    <a:pt x="256" y="928"/>
                  </a:cubicBezTo>
                  <a:lnTo>
                    <a:pt x="240" y="928"/>
                  </a:lnTo>
                  <a:cubicBezTo>
                    <a:pt x="214" y="928"/>
                    <a:pt x="192" y="907"/>
                    <a:pt x="192" y="880"/>
                  </a:cubicBezTo>
                  <a:lnTo>
                    <a:pt x="192" y="816"/>
                  </a:lnTo>
                  <a:lnTo>
                    <a:pt x="288" y="816"/>
                  </a:lnTo>
                  <a:lnTo>
                    <a:pt x="288" y="880"/>
                  </a:lnTo>
                  <a:lnTo>
                    <a:pt x="288" y="928"/>
                  </a:lnTo>
                  <a:lnTo>
                    <a:pt x="288" y="976"/>
                  </a:lnTo>
                  <a:lnTo>
                    <a:pt x="288" y="1024"/>
                  </a:lnTo>
                  <a:lnTo>
                    <a:pt x="192" y="1024"/>
                  </a:lnTo>
                  <a:lnTo>
                    <a:pt x="192" y="976"/>
                  </a:lnTo>
                  <a:lnTo>
                    <a:pt x="288" y="976"/>
                  </a:lnTo>
                  <a:lnTo>
                    <a:pt x="288" y="1024"/>
                  </a:lnTo>
                  <a:cubicBezTo>
                    <a:pt x="288" y="1028"/>
                    <a:pt x="288" y="1032"/>
                    <a:pt x="287" y="1036"/>
                  </a:cubicBezTo>
                  <a:lnTo>
                    <a:pt x="271" y="1100"/>
                  </a:lnTo>
                  <a:lnTo>
                    <a:pt x="272" y="1088"/>
                  </a:lnTo>
                  <a:lnTo>
                    <a:pt x="272" y="1136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96"/>
                  </a:lnTo>
                  <a:lnTo>
                    <a:pt x="272" y="1344"/>
                  </a:lnTo>
                  <a:cubicBezTo>
                    <a:pt x="272" y="1371"/>
                    <a:pt x="251" y="1392"/>
                    <a:pt x="224" y="1392"/>
                  </a:cubicBezTo>
                  <a:lnTo>
                    <a:pt x="208" y="1392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504"/>
                  </a:lnTo>
                  <a:cubicBezTo>
                    <a:pt x="256" y="1531"/>
                    <a:pt x="235" y="1552"/>
                    <a:pt x="208" y="1552"/>
                  </a:cubicBezTo>
                  <a:lnTo>
                    <a:pt x="192" y="1552"/>
                  </a:lnTo>
                  <a:lnTo>
                    <a:pt x="240" y="1504"/>
                  </a:lnTo>
                  <a:lnTo>
                    <a:pt x="240" y="1552"/>
                  </a:lnTo>
                  <a:lnTo>
                    <a:pt x="144" y="1552"/>
                  </a:lnTo>
                  <a:lnTo>
                    <a:pt x="144" y="1504"/>
                  </a:lnTo>
                  <a:lnTo>
                    <a:pt x="240" y="1504"/>
                  </a:lnTo>
                  <a:lnTo>
                    <a:pt x="240" y="1552"/>
                  </a:lnTo>
                  <a:lnTo>
                    <a:pt x="240" y="1600"/>
                  </a:lnTo>
                  <a:lnTo>
                    <a:pt x="240" y="1648"/>
                  </a:lnTo>
                  <a:lnTo>
                    <a:pt x="240" y="1712"/>
                  </a:lnTo>
                  <a:lnTo>
                    <a:pt x="144" y="1712"/>
                  </a:lnTo>
                  <a:lnTo>
                    <a:pt x="144" y="1648"/>
                  </a:lnTo>
                  <a:lnTo>
                    <a:pt x="192" y="1696"/>
                  </a:lnTo>
                  <a:lnTo>
                    <a:pt x="176" y="1696"/>
                  </a:lnTo>
                  <a:lnTo>
                    <a:pt x="224" y="1648"/>
                  </a:lnTo>
                  <a:lnTo>
                    <a:pt x="224" y="1712"/>
                  </a:lnTo>
                  <a:lnTo>
                    <a:pt x="128" y="1712"/>
                  </a:lnTo>
                  <a:lnTo>
                    <a:pt x="128" y="1648"/>
                  </a:lnTo>
                  <a:lnTo>
                    <a:pt x="224" y="1648"/>
                  </a:lnTo>
                  <a:lnTo>
                    <a:pt x="224" y="1712"/>
                  </a:lnTo>
                  <a:lnTo>
                    <a:pt x="224" y="1760"/>
                  </a:lnTo>
                  <a:lnTo>
                    <a:pt x="224" y="1808"/>
                  </a:lnTo>
                  <a:cubicBezTo>
                    <a:pt x="224" y="1835"/>
                    <a:pt x="203" y="1856"/>
                    <a:pt x="176" y="1856"/>
                  </a:cubicBezTo>
                  <a:lnTo>
                    <a:pt x="160" y="1856"/>
                  </a:lnTo>
                  <a:lnTo>
                    <a:pt x="208" y="1808"/>
                  </a:lnTo>
                  <a:lnTo>
                    <a:pt x="208" y="1856"/>
                  </a:lnTo>
                  <a:lnTo>
                    <a:pt x="208" y="1904"/>
                  </a:lnTo>
                  <a:lnTo>
                    <a:pt x="208" y="1968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112"/>
                  </a:lnTo>
                  <a:lnTo>
                    <a:pt x="208" y="2176"/>
                  </a:lnTo>
                  <a:lnTo>
                    <a:pt x="208" y="2224"/>
                  </a:lnTo>
                  <a:lnTo>
                    <a:pt x="208" y="2272"/>
                  </a:lnTo>
                  <a:lnTo>
                    <a:pt x="208" y="2320"/>
                  </a:lnTo>
                  <a:lnTo>
                    <a:pt x="208" y="2384"/>
                  </a:lnTo>
                  <a:lnTo>
                    <a:pt x="208" y="2432"/>
                  </a:lnTo>
                  <a:lnTo>
                    <a:pt x="208" y="2480"/>
                  </a:lnTo>
                  <a:cubicBezTo>
                    <a:pt x="208" y="2507"/>
                    <a:pt x="187" y="2528"/>
                    <a:pt x="160" y="2528"/>
                  </a:cubicBezTo>
                  <a:lnTo>
                    <a:pt x="144" y="2528"/>
                  </a:lnTo>
                  <a:cubicBezTo>
                    <a:pt x="118" y="2528"/>
                    <a:pt x="96" y="2507"/>
                    <a:pt x="96" y="2480"/>
                  </a:cubicBezTo>
                  <a:lnTo>
                    <a:pt x="96" y="2432"/>
                  </a:lnTo>
                  <a:lnTo>
                    <a:pt x="192" y="2432"/>
                  </a:lnTo>
                  <a:lnTo>
                    <a:pt x="192" y="2480"/>
                  </a:lnTo>
                  <a:lnTo>
                    <a:pt x="192" y="2528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96" y="2640"/>
                  </a:lnTo>
                  <a:lnTo>
                    <a:pt x="96" y="2592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96" y="2640"/>
                  </a:lnTo>
                  <a:lnTo>
                    <a:pt x="96" y="2592"/>
                  </a:lnTo>
                  <a:lnTo>
                    <a:pt x="192" y="2592"/>
                  </a:lnTo>
                  <a:lnTo>
                    <a:pt x="192" y="2640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800"/>
                  </a:lnTo>
                  <a:cubicBezTo>
                    <a:pt x="192" y="2827"/>
                    <a:pt x="171" y="2848"/>
                    <a:pt x="144" y="2848"/>
                  </a:cubicBezTo>
                  <a:lnTo>
                    <a:pt x="128" y="2848"/>
                  </a:lnTo>
                  <a:cubicBezTo>
                    <a:pt x="102" y="2848"/>
                    <a:pt x="80" y="2827"/>
                    <a:pt x="80" y="2800"/>
                  </a:cubicBezTo>
                  <a:lnTo>
                    <a:pt x="80" y="2736"/>
                  </a:lnTo>
                  <a:lnTo>
                    <a:pt x="176" y="2736"/>
                  </a:lnTo>
                  <a:lnTo>
                    <a:pt x="176" y="2800"/>
                  </a:lnTo>
                  <a:lnTo>
                    <a:pt x="176" y="2848"/>
                  </a:lnTo>
                  <a:lnTo>
                    <a:pt x="176" y="2896"/>
                  </a:lnTo>
                  <a:lnTo>
                    <a:pt x="176" y="2944"/>
                  </a:lnTo>
                  <a:lnTo>
                    <a:pt x="80" y="2944"/>
                  </a:lnTo>
                  <a:lnTo>
                    <a:pt x="80" y="2896"/>
                  </a:lnTo>
                  <a:lnTo>
                    <a:pt x="176" y="2896"/>
                  </a:lnTo>
                  <a:lnTo>
                    <a:pt x="176" y="2944"/>
                  </a:lnTo>
                  <a:lnTo>
                    <a:pt x="80" y="2944"/>
                  </a:lnTo>
                  <a:lnTo>
                    <a:pt x="80" y="2896"/>
                  </a:lnTo>
                  <a:lnTo>
                    <a:pt x="176" y="2896"/>
                  </a:lnTo>
                  <a:lnTo>
                    <a:pt x="176" y="2944"/>
                  </a:lnTo>
                  <a:lnTo>
                    <a:pt x="176" y="2992"/>
                  </a:lnTo>
                  <a:lnTo>
                    <a:pt x="176" y="3056"/>
                  </a:lnTo>
                  <a:lnTo>
                    <a:pt x="176" y="3104"/>
                  </a:lnTo>
                  <a:cubicBezTo>
                    <a:pt x="176" y="3131"/>
                    <a:pt x="155" y="3152"/>
                    <a:pt x="128" y="3152"/>
                  </a:cubicBezTo>
                  <a:lnTo>
                    <a:pt x="112" y="3152"/>
                  </a:lnTo>
                  <a:cubicBezTo>
                    <a:pt x="86" y="3152"/>
                    <a:pt x="64" y="3131"/>
                    <a:pt x="64" y="3104"/>
                  </a:cubicBezTo>
                  <a:lnTo>
                    <a:pt x="64" y="3056"/>
                  </a:lnTo>
                  <a:lnTo>
                    <a:pt x="160" y="3056"/>
                  </a:lnTo>
                  <a:lnTo>
                    <a:pt x="160" y="3104"/>
                  </a:lnTo>
                  <a:lnTo>
                    <a:pt x="160" y="3152"/>
                  </a:lnTo>
                  <a:lnTo>
                    <a:pt x="160" y="3200"/>
                  </a:lnTo>
                  <a:lnTo>
                    <a:pt x="160" y="3264"/>
                  </a:lnTo>
                  <a:lnTo>
                    <a:pt x="160" y="3312"/>
                  </a:lnTo>
                  <a:lnTo>
                    <a:pt x="160" y="3360"/>
                  </a:lnTo>
                  <a:lnTo>
                    <a:pt x="160" y="3408"/>
                  </a:lnTo>
                  <a:lnTo>
                    <a:pt x="160" y="3472"/>
                  </a:lnTo>
                  <a:lnTo>
                    <a:pt x="160" y="3520"/>
                  </a:lnTo>
                  <a:lnTo>
                    <a:pt x="160" y="3568"/>
                  </a:lnTo>
                  <a:lnTo>
                    <a:pt x="160" y="3616"/>
                  </a:lnTo>
                  <a:cubicBezTo>
                    <a:pt x="160" y="3640"/>
                    <a:pt x="143" y="3660"/>
                    <a:pt x="120" y="3664"/>
                  </a:cubicBezTo>
                  <a:cubicBezTo>
                    <a:pt x="97" y="3668"/>
                    <a:pt x="74" y="3654"/>
                    <a:pt x="67" y="3632"/>
                  </a:cubicBezTo>
                  <a:lnTo>
                    <a:pt x="51" y="3584"/>
                  </a:lnTo>
                  <a:cubicBezTo>
                    <a:pt x="49" y="3579"/>
                    <a:pt x="48" y="3574"/>
                    <a:pt x="48" y="3568"/>
                  </a:cubicBezTo>
                  <a:lnTo>
                    <a:pt x="48" y="3520"/>
                  </a:lnTo>
                  <a:lnTo>
                    <a:pt x="144" y="3520"/>
                  </a:lnTo>
                  <a:lnTo>
                    <a:pt x="144" y="3568"/>
                  </a:lnTo>
                  <a:lnTo>
                    <a:pt x="144" y="3616"/>
                  </a:lnTo>
                  <a:lnTo>
                    <a:pt x="144" y="3680"/>
                  </a:lnTo>
                  <a:lnTo>
                    <a:pt x="144" y="3728"/>
                  </a:lnTo>
                  <a:lnTo>
                    <a:pt x="48" y="3728"/>
                  </a:lnTo>
                  <a:lnTo>
                    <a:pt x="48" y="3680"/>
                  </a:lnTo>
                  <a:lnTo>
                    <a:pt x="144" y="3680"/>
                  </a:lnTo>
                  <a:lnTo>
                    <a:pt x="144" y="3728"/>
                  </a:lnTo>
                  <a:lnTo>
                    <a:pt x="144" y="3776"/>
                  </a:lnTo>
                  <a:lnTo>
                    <a:pt x="144" y="3824"/>
                  </a:lnTo>
                  <a:lnTo>
                    <a:pt x="144" y="3872"/>
                  </a:lnTo>
                  <a:lnTo>
                    <a:pt x="144" y="3936"/>
                  </a:lnTo>
                  <a:cubicBezTo>
                    <a:pt x="144" y="3942"/>
                    <a:pt x="144" y="3947"/>
                    <a:pt x="142" y="3952"/>
                  </a:cubicBezTo>
                  <a:lnTo>
                    <a:pt x="126" y="4000"/>
                  </a:lnTo>
                  <a:lnTo>
                    <a:pt x="128" y="3984"/>
                  </a:lnTo>
                  <a:lnTo>
                    <a:pt x="128" y="4032"/>
                  </a:lnTo>
                  <a:lnTo>
                    <a:pt x="128" y="4080"/>
                  </a:lnTo>
                  <a:lnTo>
                    <a:pt x="128" y="4144"/>
                  </a:lnTo>
                  <a:lnTo>
                    <a:pt x="128" y="4192"/>
                  </a:lnTo>
                  <a:lnTo>
                    <a:pt x="128" y="4240"/>
                  </a:lnTo>
                  <a:lnTo>
                    <a:pt x="32" y="4240"/>
                  </a:lnTo>
                  <a:lnTo>
                    <a:pt x="32" y="4192"/>
                  </a:lnTo>
                  <a:lnTo>
                    <a:pt x="128" y="4192"/>
                  </a:lnTo>
                  <a:lnTo>
                    <a:pt x="128" y="4240"/>
                  </a:lnTo>
                  <a:lnTo>
                    <a:pt x="128" y="4288"/>
                  </a:lnTo>
                  <a:lnTo>
                    <a:pt x="128" y="4352"/>
                  </a:lnTo>
                  <a:lnTo>
                    <a:pt x="128" y="4400"/>
                  </a:lnTo>
                  <a:lnTo>
                    <a:pt x="32" y="4400"/>
                  </a:lnTo>
                  <a:lnTo>
                    <a:pt x="32" y="4352"/>
                  </a:lnTo>
                  <a:lnTo>
                    <a:pt x="80" y="4400"/>
                  </a:lnTo>
                  <a:lnTo>
                    <a:pt x="64" y="4400"/>
                  </a:lnTo>
                  <a:lnTo>
                    <a:pt x="112" y="4352"/>
                  </a:lnTo>
                  <a:lnTo>
                    <a:pt x="112" y="4400"/>
                  </a:lnTo>
                  <a:lnTo>
                    <a:pt x="112" y="4448"/>
                  </a:lnTo>
                  <a:lnTo>
                    <a:pt x="112" y="4496"/>
                  </a:lnTo>
                  <a:lnTo>
                    <a:pt x="112" y="4560"/>
                  </a:lnTo>
                  <a:lnTo>
                    <a:pt x="16" y="4560"/>
                  </a:lnTo>
                  <a:lnTo>
                    <a:pt x="16" y="4496"/>
                  </a:lnTo>
                  <a:lnTo>
                    <a:pt x="112" y="4496"/>
                  </a:lnTo>
                  <a:lnTo>
                    <a:pt x="112" y="4560"/>
                  </a:lnTo>
                  <a:lnTo>
                    <a:pt x="112" y="4608"/>
                  </a:lnTo>
                  <a:lnTo>
                    <a:pt x="112" y="4656"/>
                  </a:lnTo>
                  <a:lnTo>
                    <a:pt x="112" y="4704"/>
                  </a:lnTo>
                  <a:lnTo>
                    <a:pt x="16" y="4704"/>
                  </a:lnTo>
                  <a:lnTo>
                    <a:pt x="16" y="4656"/>
                  </a:lnTo>
                  <a:lnTo>
                    <a:pt x="112" y="4656"/>
                  </a:lnTo>
                  <a:lnTo>
                    <a:pt x="112" y="4704"/>
                  </a:lnTo>
                  <a:lnTo>
                    <a:pt x="112" y="4768"/>
                  </a:lnTo>
                  <a:lnTo>
                    <a:pt x="112" y="4816"/>
                  </a:lnTo>
                  <a:lnTo>
                    <a:pt x="112" y="4864"/>
                  </a:lnTo>
                  <a:cubicBezTo>
                    <a:pt x="112" y="4891"/>
                    <a:pt x="91" y="4912"/>
                    <a:pt x="64" y="4912"/>
                  </a:cubicBezTo>
                  <a:lnTo>
                    <a:pt x="48" y="4912"/>
                  </a:lnTo>
                  <a:cubicBezTo>
                    <a:pt x="22" y="4912"/>
                    <a:pt x="0" y="4891"/>
                    <a:pt x="0" y="4864"/>
                  </a:cubicBezTo>
                  <a:lnTo>
                    <a:pt x="0" y="4816"/>
                  </a:lnTo>
                  <a:lnTo>
                    <a:pt x="96" y="4816"/>
                  </a:lnTo>
                  <a:lnTo>
                    <a:pt x="96" y="4864"/>
                  </a:lnTo>
                  <a:lnTo>
                    <a:pt x="96" y="4912"/>
                  </a:lnTo>
                  <a:lnTo>
                    <a:pt x="96" y="4960"/>
                  </a:lnTo>
                  <a:lnTo>
                    <a:pt x="96" y="5024"/>
                  </a:lnTo>
                  <a:lnTo>
                    <a:pt x="96" y="5072"/>
                  </a:lnTo>
                  <a:lnTo>
                    <a:pt x="96" y="5120"/>
                  </a:lnTo>
                  <a:lnTo>
                    <a:pt x="96" y="5168"/>
                  </a:lnTo>
                  <a:lnTo>
                    <a:pt x="96" y="5232"/>
                  </a:lnTo>
                  <a:lnTo>
                    <a:pt x="96" y="5280"/>
                  </a:lnTo>
                  <a:lnTo>
                    <a:pt x="96" y="5328"/>
                  </a:lnTo>
                  <a:cubicBezTo>
                    <a:pt x="96" y="5355"/>
                    <a:pt x="75" y="5376"/>
                    <a:pt x="48" y="5376"/>
                  </a:cubicBezTo>
                  <a:cubicBezTo>
                    <a:pt x="22" y="5376"/>
                    <a:pt x="0" y="5355"/>
                    <a:pt x="0" y="532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5" name="Freeform 277"/>
            <p:cNvSpPr>
              <a:spLocks/>
            </p:cNvSpPr>
            <p:nvPr/>
          </p:nvSpPr>
          <p:spPr bwMode="auto">
            <a:xfrm>
              <a:off x="7825149" y="3615061"/>
              <a:ext cx="24190" cy="1871702"/>
            </a:xfrm>
            <a:custGeom>
              <a:avLst/>
              <a:gdLst>
                <a:gd name="T0" fmla="*/ 32 w 192"/>
                <a:gd name="T1" fmla="*/ 208 h 9634"/>
                <a:gd name="T2" fmla="*/ 32 w 192"/>
                <a:gd name="T3" fmla="*/ 184 h 9634"/>
                <a:gd name="T4" fmla="*/ 32 w 192"/>
                <a:gd name="T5" fmla="*/ 104 h 9634"/>
                <a:gd name="T6" fmla="*/ 64 w 192"/>
                <a:gd name="T7" fmla="*/ 152 h 9634"/>
                <a:gd name="T8" fmla="*/ 56 w 192"/>
                <a:gd name="T9" fmla="*/ 128 h 9634"/>
                <a:gd name="T10" fmla="*/ 32 w 192"/>
                <a:gd name="T11" fmla="*/ 104 h 9634"/>
                <a:gd name="T12" fmla="*/ 40 w 192"/>
                <a:gd name="T13" fmla="*/ 72 h 9634"/>
                <a:gd name="T14" fmla="*/ 72 w 192"/>
                <a:gd name="T15" fmla="*/ 24 h 9634"/>
                <a:gd name="T16" fmla="*/ 72 w 192"/>
                <a:gd name="T17" fmla="*/ 96 h 9634"/>
                <a:gd name="T18" fmla="*/ 80 w 192"/>
                <a:gd name="T19" fmla="*/ 96 h 9634"/>
                <a:gd name="T20" fmla="*/ 80 w 192"/>
                <a:gd name="T21" fmla="*/ 24 h 9634"/>
                <a:gd name="T22" fmla="*/ 112 w 192"/>
                <a:gd name="T23" fmla="*/ 72 h 9634"/>
                <a:gd name="T24" fmla="*/ 112 w 192"/>
                <a:gd name="T25" fmla="*/ 384 h 9634"/>
                <a:gd name="T26" fmla="*/ 112 w 192"/>
                <a:gd name="T27" fmla="*/ 648 h 9634"/>
                <a:gd name="T28" fmla="*/ 112 w 192"/>
                <a:gd name="T29" fmla="*/ 960 h 9634"/>
                <a:gd name="T30" fmla="*/ 120 w 192"/>
                <a:gd name="T31" fmla="*/ 1368 h 9634"/>
                <a:gd name="T32" fmla="*/ 120 w 192"/>
                <a:gd name="T33" fmla="*/ 2280 h 9634"/>
                <a:gd name="T34" fmla="*/ 120 w 192"/>
                <a:gd name="T35" fmla="*/ 3184 h 9634"/>
                <a:gd name="T36" fmla="*/ 128 w 192"/>
                <a:gd name="T37" fmla="*/ 4040 h 9634"/>
                <a:gd name="T38" fmla="*/ 128 w 192"/>
                <a:gd name="T39" fmla="*/ 4760 h 9634"/>
                <a:gd name="T40" fmla="*/ 128 w 192"/>
                <a:gd name="T41" fmla="*/ 5464 h 9634"/>
                <a:gd name="T42" fmla="*/ 128 w 192"/>
                <a:gd name="T43" fmla="*/ 6112 h 9634"/>
                <a:gd name="T44" fmla="*/ 136 w 192"/>
                <a:gd name="T45" fmla="*/ 6784 h 9634"/>
                <a:gd name="T46" fmla="*/ 136 w 192"/>
                <a:gd name="T47" fmla="*/ 7584 h 9634"/>
                <a:gd name="T48" fmla="*/ 136 w 192"/>
                <a:gd name="T49" fmla="*/ 8336 h 9634"/>
                <a:gd name="T50" fmla="*/ 120 w 192"/>
                <a:gd name="T51" fmla="*/ 9552 h 9634"/>
                <a:gd name="T52" fmla="*/ 104 w 192"/>
                <a:gd name="T53" fmla="*/ 9504 h 9634"/>
                <a:gd name="T54" fmla="*/ 152 w 192"/>
                <a:gd name="T55" fmla="*/ 9528 h 9634"/>
                <a:gd name="T56" fmla="*/ 152 w 192"/>
                <a:gd name="T57" fmla="*/ 9608 h 9634"/>
                <a:gd name="T58" fmla="*/ 144 w 192"/>
                <a:gd name="T59" fmla="*/ 9632 h 9634"/>
                <a:gd name="T60" fmla="*/ 176 w 192"/>
                <a:gd name="T61" fmla="*/ 9584 h 9634"/>
                <a:gd name="T62" fmla="*/ 160 w 192"/>
                <a:gd name="T63" fmla="*/ 9632 h 9634"/>
                <a:gd name="T64" fmla="*/ 144 w 192"/>
                <a:gd name="T65" fmla="*/ 9584 h 9634"/>
                <a:gd name="T66" fmla="*/ 192 w 192"/>
                <a:gd name="T67" fmla="*/ 9608 h 9634"/>
                <a:gd name="T68" fmla="*/ 184 w 192"/>
                <a:gd name="T69" fmla="*/ 9584 h 9634"/>
                <a:gd name="T70" fmla="*/ 128 w 192"/>
                <a:gd name="T71" fmla="*/ 9584 h 9634"/>
                <a:gd name="T72" fmla="*/ 120 w 192"/>
                <a:gd name="T73" fmla="*/ 9584 h 9634"/>
                <a:gd name="T74" fmla="*/ 152 w 192"/>
                <a:gd name="T75" fmla="*/ 9584 h 9634"/>
                <a:gd name="T76" fmla="*/ 104 w 192"/>
                <a:gd name="T77" fmla="*/ 9528 h 9634"/>
                <a:gd name="T78" fmla="*/ 144 w 192"/>
                <a:gd name="T79" fmla="*/ 9528 h 9634"/>
                <a:gd name="T80" fmla="*/ 88 w 192"/>
                <a:gd name="T81" fmla="*/ 8336 h 9634"/>
                <a:gd name="T82" fmla="*/ 88 w 192"/>
                <a:gd name="T83" fmla="*/ 7584 h 9634"/>
                <a:gd name="T84" fmla="*/ 88 w 192"/>
                <a:gd name="T85" fmla="*/ 6784 h 9634"/>
                <a:gd name="T86" fmla="*/ 80 w 192"/>
                <a:gd name="T87" fmla="*/ 6112 h 9634"/>
                <a:gd name="T88" fmla="*/ 80 w 192"/>
                <a:gd name="T89" fmla="*/ 5464 h 9634"/>
                <a:gd name="T90" fmla="*/ 80 w 192"/>
                <a:gd name="T91" fmla="*/ 4760 h 9634"/>
                <a:gd name="T92" fmla="*/ 80 w 192"/>
                <a:gd name="T93" fmla="*/ 4040 h 9634"/>
                <a:gd name="T94" fmla="*/ 72 w 192"/>
                <a:gd name="T95" fmla="*/ 3184 h 9634"/>
                <a:gd name="T96" fmla="*/ 72 w 192"/>
                <a:gd name="T97" fmla="*/ 2280 h 9634"/>
                <a:gd name="T98" fmla="*/ 72 w 192"/>
                <a:gd name="T99" fmla="*/ 1368 h 9634"/>
                <a:gd name="T100" fmla="*/ 64 w 192"/>
                <a:gd name="T101" fmla="*/ 960 h 9634"/>
                <a:gd name="T102" fmla="*/ 64 w 192"/>
                <a:gd name="T103" fmla="*/ 648 h 9634"/>
                <a:gd name="T104" fmla="*/ 64 w 192"/>
                <a:gd name="T105" fmla="*/ 384 h 9634"/>
                <a:gd name="T106" fmla="*/ 64 w 192"/>
                <a:gd name="T107" fmla="*/ 72 h 9634"/>
                <a:gd name="T108" fmla="*/ 56 w 192"/>
                <a:gd name="T109" fmla="*/ 72 h 9634"/>
                <a:gd name="T110" fmla="*/ 96 w 192"/>
                <a:gd name="T111" fmla="*/ 24 h 9634"/>
                <a:gd name="T112" fmla="*/ 72 w 192"/>
                <a:gd name="T113" fmla="*/ 72 h 9634"/>
                <a:gd name="T114" fmla="*/ 88 w 192"/>
                <a:gd name="T115" fmla="*/ 128 h 9634"/>
                <a:gd name="T116" fmla="*/ 80 w 192"/>
                <a:gd name="T117" fmla="*/ 152 h 9634"/>
                <a:gd name="T118" fmla="*/ 72 w 192"/>
                <a:gd name="T119" fmla="*/ 128 h 9634"/>
                <a:gd name="T120" fmla="*/ 32 w 192"/>
                <a:gd name="T121" fmla="*/ 176 h 9634"/>
                <a:gd name="T122" fmla="*/ 8 w 192"/>
                <a:gd name="T123" fmla="*/ 208 h 9634"/>
                <a:gd name="T124" fmla="*/ 48 w 192"/>
                <a:gd name="T125" fmla="*/ 232 h 9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92" h="9634">
                  <a:moveTo>
                    <a:pt x="48" y="232"/>
                  </a:moveTo>
                  <a:lnTo>
                    <a:pt x="48" y="256"/>
                  </a:lnTo>
                  <a:lnTo>
                    <a:pt x="48" y="280"/>
                  </a:lnTo>
                  <a:cubicBezTo>
                    <a:pt x="48" y="294"/>
                    <a:pt x="38" y="304"/>
                    <a:pt x="24" y="304"/>
                  </a:cubicBezTo>
                  <a:cubicBezTo>
                    <a:pt x="11" y="304"/>
                    <a:pt x="0" y="294"/>
                    <a:pt x="0" y="280"/>
                  </a:cubicBezTo>
                  <a:lnTo>
                    <a:pt x="0" y="256"/>
                  </a:lnTo>
                  <a:lnTo>
                    <a:pt x="0" y="232"/>
                  </a:lnTo>
                  <a:cubicBezTo>
                    <a:pt x="0" y="219"/>
                    <a:pt x="11" y="208"/>
                    <a:pt x="24" y="208"/>
                  </a:cubicBezTo>
                  <a:lnTo>
                    <a:pt x="32" y="208"/>
                  </a:lnTo>
                  <a:lnTo>
                    <a:pt x="8" y="232"/>
                  </a:lnTo>
                  <a:lnTo>
                    <a:pt x="8" y="208"/>
                  </a:lnTo>
                  <a:cubicBezTo>
                    <a:pt x="8" y="195"/>
                    <a:pt x="19" y="184"/>
                    <a:pt x="32" y="184"/>
                  </a:cubicBezTo>
                  <a:cubicBezTo>
                    <a:pt x="46" y="184"/>
                    <a:pt x="56" y="195"/>
                    <a:pt x="56" y="208"/>
                  </a:cubicBezTo>
                  <a:lnTo>
                    <a:pt x="56" y="232"/>
                  </a:lnTo>
                  <a:cubicBezTo>
                    <a:pt x="56" y="246"/>
                    <a:pt x="46" y="256"/>
                    <a:pt x="32" y="256"/>
                  </a:cubicBezTo>
                  <a:cubicBezTo>
                    <a:pt x="19" y="256"/>
                    <a:pt x="8" y="246"/>
                    <a:pt x="8" y="232"/>
                  </a:cubicBezTo>
                  <a:lnTo>
                    <a:pt x="8" y="208"/>
                  </a:lnTo>
                  <a:cubicBezTo>
                    <a:pt x="8" y="195"/>
                    <a:pt x="19" y="184"/>
                    <a:pt x="32" y="184"/>
                  </a:cubicBezTo>
                  <a:cubicBezTo>
                    <a:pt x="46" y="184"/>
                    <a:pt x="56" y="195"/>
                    <a:pt x="56" y="208"/>
                  </a:cubicBezTo>
                  <a:lnTo>
                    <a:pt x="56" y="232"/>
                  </a:lnTo>
                  <a:cubicBezTo>
                    <a:pt x="56" y="246"/>
                    <a:pt x="46" y="256"/>
                    <a:pt x="32" y="256"/>
                  </a:cubicBezTo>
                  <a:cubicBezTo>
                    <a:pt x="19" y="256"/>
                    <a:pt x="8" y="246"/>
                    <a:pt x="8" y="232"/>
                  </a:cubicBezTo>
                  <a:lnTo>
                    <a:pt x="8" y="208"/>
                  </a:lnTo>
                  <a:lnTo>
                    <a:pt x="8" y="176"/>
                  </a:lnTo>
                  <a:lnTo>
                    <a:pt x="8" y="152"/>
                  </a:lnTo>
                  <a:lnTo>
                    <a:pt x="8" y="128"/>
                  </a:lnTo>
                  <a:cubicBezTo>
                    <a:pt x="8" y="115"/>
                    <a:pt x="19" y="104"/>
                    <a:pt x="32" y="104"/>
                  </a:cubicBezTo>
                  <a:cubicBezTo>
                    <a:pt x="46" y="104"/>
                    <a:pt x="56" y="115"/>
                    <a:pt x="56" y="128"/>
                  </a:cubicBezTo>
                  <a:lnTo>
                    <a:pt x="56" y="152"/>
                  </a:lnTo>
                  <a:lnTo>
                    <a:pt x="32" y="128"/>
                  </a:lnTo>
                  <a:lnTo>
                    <a:pt x="40" y="128"/>
                  </a:lnTo>
                  <a:lnTo>
                    <a:pt x="16" y="152"/>
                  </a:lnTo>
                  <a:lnTo>
                    <a:pt x="16" y="128"/>
                  </a:lnTo>
                  <a:cubicBezTo>
                    <a:pt x="16" y="115"/>
                    <a:pt x="27" y="104"/>
                    <a:pt x="40" y="104"/>
                  </a:cubicBezTo>
                  <a:cubicBezTo>
                    <a:pt x="54" y="104"/>
                    <a:pt x="64" y="115"/>
                    <a:pt x="64" y="128"/>
                  </a:cubicBezTo>
                  <a:lnTo>
                    <a:pt x="64" y="152"/>
                  </a:lnTo>
                  <a:lnTo>
                    <a:pt x="40" y="128"/>
                  </a:lnTo>
                  <a:lnTo>
                    <a:pt x="48" y="128"/>
                  </a:lnTo>
                  <a:lnTo>
                    <a:pt x="24" y="152"/>
                  </a:lnTo>
                  <a:lnTo>
                    <a:pt x="24" y="128"/>
                  </a:lnTo>
                  <a:cubicBezTo>
                    <a:pt x="24" y="115"/>
                    <a:pt x="35" y="104"/>
                    <a:pt x="48" y="104"/>
                  </a:cubicBezTo>
                  <a:cubicBezTo>
                    <a:pt x="62" y="104"/>
                    <a:pt x="72" y="115"/>
                    <a:pt x="72" y="128"/>
                  </a:cubicBezTo>
                  <a:lnTo>
                    <a:pt x="72" y="152"/>
                  </a:lnTo>
                  <a:lnTo>
                    <a:pt x="48" y="128"/>
                  </a:lnTo>
                  <a:lnTo>
                    <a:pt x="56" y="128"/>
                  </a:lnTo>
                  <a:lnTo>
                    <a:pt x="32" y="152"/>
                  </a:lnTo>
                  <a:lnTo>
                    <a:pt x="32" y="128"/>
                  </a:lnTo>
                  <a:cubicBezTo>
                    <a:pt x="32" y="115"/>
                    <a:pt x="43" y="104"/>
                    <a:pt x="56" y="104"/>
                  </a:cubicBezTo>
                  <a:cubicBezTo>
                    <a:pt x="70" y="104"/>
                    <a:pt x="80" y="115"/>
                    <a:pt x="80" y="128"/>
                  </a:cubicBezTo>
                  <a:lnTo>
                    <a:pt x="80" y="152"/>
                  </a:lnTo>
                  <a:cubicBezTo>
                    <a:pt x="80" y="166"/>
                    <a:pt x="70" y="176"/>
                    <a:pt x="56" y="176"/>
                  </a:cubicBezTo>
                  <a:cubicBezTo>
                    <a:pt x="43" y="176"/>
                    <a:pt x="32" y="166"/>
                    <a:pt x="32" y="152"/>
                  </a:cubicBezTo>
                  <a:lnTo>
                    <a:pt x="32" y="128"/>
                  </a:lnTo>
                  <a:lnTo>
                    <a:pt x="32" y="104"/>
                  </a:lnTo>
                  <a:cubicBezTo>
                    <a:pt x="32" y="91"/>
                    <a:pt x="43" y="80"/>
                    <a:pt x="56" y="80"/>
                  </a:cubicBezTo>
                  <a:cubicBezTo>
                    <a:pt x="70" y="80"/>
                    <a:pt x="80" y="91"/>
                    <a:pt x="80" y="104"/>
                  </a:cubicBezTo>
                  <a:lnTo>
                    <a:pt x="80" y="128"/>
                  </a:lnTo>
                  <a:lnTo>
                    <a:pt x="79" y="121"/>
                  </a:lnTo>
                  <a:lnTo>
                    <a:pt x="87" y="145"/>
                  </a:lnTo>
                  <a:lnTo>
                    <a:pt x="40" y="152"/>
                  </a:lnTo>
                  <a:lnTo>
                    <a:pt x="40" y="128"/>
                  </a:lnTo>
                  <a:lnTo>
                    <a:pt x="40" y="104"/>
                  </a:lnTo>
                  <a:lnTo>
                    <a:pt x="40" y="72"/>
                  </a:lnTo>
                  <a:lnTo>
                    <a:pt x="40" y="48"/>
                  </a:lnTo>
                  <a:cubicBezTo>
                    <a:pt x="40" y="35"/>
                    <a:pt x="51" y="24"/>
                    <a:pt x="64" y="24"/>
                  </a:cubicBezTo>
                  <a:cubicBezTo>
                    <a:pt x="78" y="24"/>
                    <a:pt x="88" y="35"/>
                    <a:pt x="88" y="48"/>
                  </a:cubicBezTo>
                  <a:lnTo>
                    <a:pt x="88" y="72"/>
                  </a:lnTo>
                  <a:cubicBezTo>
                    <a:pt x="88" y="86"/>
                    <a:pt x="78" y="96"/>
                    <a:pt x="64" y="96"/>
                  </a:cubicBezTo>
                  <a:cubicBezTo>
                    <a:pt x="51" y="96"/>
                    <a:pt x="40" y="86"/>
                    <a:pt x="40" y="72"/>
                  </a:cubicBezTo>
                  <a:lnTo>
                    <a:pt x="40" y="48"/>
                  </a:lnTo>
                  <a:cubicBezTo>
                    <a:pt x="40" y="35"/>
                    <a:pt x="51" y="24"/>
                    <a:pt x="64" y="24"/>
                  </a:cubicBezTo>
                  <a:lnTo>
                    <a:pt x="72" y="24"/>
                  </a:lnTo>
                  <a:cubicBezTo>
                    <a:pt x="86" y="24"/>
                    <a:pt x="96" y="35"/>
                    <a:pt x="96" y="48"/>
                  </a:cubicBezTo>
                  <a:lnTo>
                    <a:pt x="96" y="72"/>
                  </a:lnTo>
                  <a:cubicBezTo>
                    <a:pt x="96" y="86"/>
                    <a:pt x="86" y="96"/>
                    <a:pt x="72" y="96"/>
                  </a:cubicBezTo>
                  <a:cubicBezTo>
                    <a:pt x="59" y="96"/>
                    <a:pt x="48" y="86"/>
                    <a:pt x="48" y="72"/>
                  </a:cubicBezTo>
                  <a:lnTo>
                    <a:pt x="48" y="48"/>
                  </a:lnTo>
                  <a:cubicBezTo>
                    <a:pt x="48" y="35"/>
                    <a:pt x="59" y="24"/>
                    <a:pt x="72" y="24"/>
                  </a:cubicBezTo>
                  <a:cubicBezTo>
                    <a:pt x="86" y="24"/>
                    <a:pt x="96" y="35"/>
                    <a:pt x="96" y="48"/>
                  </a:cubicBezTo>
                  <a:lnTo>
                    <a:pt x="96" y="72"/>
                  </a:lnTo>
                  <a:cubicBezTo>
                    <a:pt x="96" y="86"/>
                    <a:pt x="86" y="96"/>
                    <a:pt x="72" y="96"/>
                  </a:cubicBezTo>
                  <a:cubicBezTo>
                    <a:pt x="59" y="96"/>
                    <a:pt x="48" y="86"/>
                    <a:pt x="48" y="72"/>
                  </a:cubicBezTo>
                  <a:lnTo>
                    <a:pt x="48" y="48"/>
                  </a:lnTo>
                  <a:lnTo>
                    <a:pt x="48" y="24"/>
                  </a:lnTo>
                  <a:cubicBezTo>
                    <a:pt x="48" y="11"/>
                    <a:pt x="59" y="0"/>
                    <a:pt x="72" y="0"/>
                  </a:cubicBezTo>
                  <a:lnTo>
                    <a:pt x="80" y="0"/>
                  </a:lnTo>
                  <a:cubicBezTo>
                    <a:pt x="94" y="0"/>
                    <a:pt x="104" y="11"/>
                    <a:pt x="104" y="24"/>
                  </a:cubicBezTo>
                  <a:lnTo>
                    <a:pt x="104" y="48"/>
                  </a:lnTo>
                  <a:lnTo>
                    <a:pt x="104" y="72"/>
                  </a:lnTo>
                  <a:cubicBezTo>
                    <a:pt x="104" y="86"/>
                    <a:pt x="94" y="96"/>
                    <a:pt x="80" y="96"/>
                  </a:cubicBezTo>
                  <a:cubicBezTo>
                    <a:pt x="67" y="96"/>
                    <a:pt x="56" y="86"/>
                    <a:pt x="56" y="72"/>
                  </a:cubicBezTo>
                  <a:lnTo>
                    <a:pt x="56" y="48"/>
                  </a:lnTo>
                  <a:cubicBezTo>
                    <a:pt x="56" y="35"/>
                    <a:pt x="67" y="24"/>
                    <a:pt x="80" y="24"/>
                  </a:cubicBezTo>
                  <a:cubicBezTo>
                    <a:pt x="94" y="24"/>
                    <a:pt x="104" y="35"/>
                    <a:pt x="104" y="48"/>
                  </a:cubicBezTo>
                  <a:lnTo>
                    <a:pt x="104" y="72"/>
                  </a:lnTo>
                  <a:cubicBezTo>
                    <a:pt x="104" y="86"/>
                    <a:pt x="94" y="96"/>
                    <a:pt x="80" y="96"/>
                  </a:cubicBezTo>
                  <a:cubicBezTo>
                    <a:pt x="67" y="96"/>
                    <a:pt x="56" y="86"/>
                    <a:pt x="56" y="72"/>
                  </a:cubicBezTo>
                  <a:lnTo>
                    <a:pt x="56" y="48"/>
                  </a:lnTo>
                  <a:cubicBezTo>
                    <a:pt x="56" y="35"/>
                    <a:pt x="67" y="24"/>
                    <a:pt x="80" y="24"/>
                  </a:cubicBezTo>
                  <a:cubicBezTo>
                    <a:pt x="94" y="24"/>
                    <a:pt x="104" y="35"/>
                    <a:pt x="104" y="48"/>
                  </a:cubicBezTo>
                  <a:lnTo>
                    <a:pt x="104" y="72"/>
                  </a:lnTo>
                  <a:cubicBezTo>
                    <a:pt x="104" y="86"/>
                    <a:pt x="94" y="96"/>
                    <a:pt x="80" y="96"/>
                  </a:cubicBezTo>
                  <a:cubicBezTo>
                    <a:pt x="67" y="96"/>
                    <a:pt x="56" y="86"/>
                    <a:pt x="56" y="72"/>
                  </a:cubicBezTo>
                  <a:lnTo>
                    <a:pt x="56" y="48"/>
                  </a:lnTo>
                  <a:cubicBezTo>
                    <a:pt x="56" y="37"/>
                    <a:pt x="65" y="27"/>
                    <a:pt x="77" y="25"/>
                  </a:cubicBezTo>
                  <a:cubicBezTo>
                    <a:pt x="88" y="23"/>
                    <a:pt x="100" y="30"/>
                    <a:pt x="103" y="41"/>
                  </a:cubicBezTo>
                  <a:lnTo>
                    <a:pt x="111" y="65"/>
                  </a:lnTo>
                  <a:cubicBezTo>
                    <a:pt x="112" y="67"/>
                    <a:pt x="112" y="70"/>
                    <a:pt x="112" y="72"/>
                  </a:cubicBezTo>
                  <a:lnTo>
                    <a:pt x="112" y="104"/>
                  </a:lnTo>
                  <a:lnTo>
                    <a:pt x="112" y="128"/>
                  </a:lnTo>
                  <a:lnTo>
                    <a:pt x="112" y="176"/>
                  </a:lnTo>
                  <a:lnTo>
                    <a:pt x="112" y="232"/>
                  </a:lnTo>
                  <a:lnTo>
                    <a:pt x="112" y="280"/>
                  </a:lnTo>
                  <a:lnTo>
                    <a:pt x="112" y="312"/>
                  </a:lnTo>
                  <a:lnTo>
                    <a:pt x="112" y="336"/>
                  </a:lnTo>
                  <a:lnTo>
                    <a:pt x="112" y="360"/>
                  </a:lnTo>
                  <a:lnTo>
                    <a:pt x="112" y="384"/>
                  </a:lnTo>
                  <a:lnTo>
                    <a:pt x="112" y="416"/>
                  </a:lnTo>
                  <a:lnTo>
                    <a:pt x="112" y="440"/>
                  </a:lnTo>
                  <a:lnTo>
                    <a:pt x="112" y="464"/>
                  </a:lnTo>
                  <a:lnTo>
                    <a:pt x="112" y="488"/>
                  </a:lnTo>
                  <a:lnTo>
                    <a:pt x="112" y="544"/>
                  </a:lnTo>
                  <a:lnTo>
                    <a:pt x="112" y="568"/>
                  </a:lnTo>
                  <a:lnTo>
                    <a:pt x="112" y="592"/>
                  </a:lnTo>
                  <a:lnTo>
                    <a:pt x="112" y="616"/>
                  </a:lnTo>
                  <a:lnTo>
                    <a:pt x="112" y="648"/>
                  </a:lnTo>
                  <a:lnTo>
                    <a:pt x="112" y="672"/>
                  </a:lnTo>
                  <a:lnTo>
                    <a:pt x="112" y="696"/>
                  </a:lnTo>
                  <a:lnTo>
                    <a:pt x="112" y="752"/>
                  </a:lnTo>
                  <a:lnTo>
                    <a:pt x="112" y="776"/>
                  </a:lnTo>
                  <a:lnTo>
                    <a:pt x="112" y="824"/>
                  </a:lnTo>
                  <a:lnTo>
                    <a:pt x="112" y="856"/>
                  </a:lnTo>
                  <a:lnTo>
                    <a:pt x="112" y="880"/>
                  </a:lnTo>
                  <a:lnTo>
                    <a:pt x="112" y="928"/>
                  </a:lnTo>
                  <a:lnTo>
                    <a:pt x="112" y="960"/>
                  </a:lnTo>
                  <a:lnTo>
                    <a:pt x="112" y="984"/>
                  </a:lnTo>
                  <a:lnTo>
                    <a:pt x="111" y="977"/>
                  </a:lnTo>
                  <a:lnTo>
                    <a:pt x="119" y="1001"/>
                  </a:lnTo>
                  <a:cubicBezTo>
                    <a:pt x="120" y="1003"/>
                    <a:pt x="120" y="1006"/>
                    <a:pt x="120" y="1008"/>
                  </a:cubicBezTo>
                  <a:lnTo>
                    <a:pt x="120" y="1056"/>
                  </a:lnTo>
                  <a:lnTo>
                    <a:pt x="120" y="1112"/>
                  </a:lnTo>
                  <a:lnTo>
                    <a:pt x="120" y="1192"/>
                  </a:lnTo>
                  <a:lnTo>
                    <a:pt x="120" y="1264"/>
                  </a:lnTo>
                  <a:lnTo>
                    <a:pt x="120" y="1368"/>
                  </a:lnTo>
                  <a:lnTo>
                    <a:pt x="120" y="1472"/>
                  </a:lnTo>
                  <a:lnTo>
                    <a:pt x="120" y="1576"/>
                  </a:lnTo>
                  <a:lnTo>
                    <a:pt x="120" y="1680"/>
                  </a:lnTo>
                  <a:lnTo>
                    <a:pt x="120" y="1784"/>
                  </a:lnTo>
                  <a:lnTo>
                    <a:pt x="120" y="1888"/>
                  </a:lnTo>
                  <a:lnTo>
                    <a:pt x="120" y="1992"/>
                  </a:lnTo>
                  <a:lnTo>
                    <a:pt x="120" y="2096"/>
                  </a:lnTo>
                  <a:lnTo>
                    <a:pt x="120" y="2176"/>
                  </a:lnTo>
                  <a:lnTo>
                    <a:pt x="120" y="2280"/>
                  </a:lnTo>
                  <a:lnTo>
                    <a:pt x="120" y="2384"/>
                  </a:lnTo>
                  <a:lnTo>
                    <a:pt x="120" y="2488"/>
                  </a:lnTo>
                  <a:lnTo>
                    <a:pt x="120" y="2584"/>
                  </a:lnTo>
                  <a:lnTo>
                    <a:pt x="120" y="2688"/>
                  </a:lnTo>
                  <a:lnTo>
                    <a:pt x="120" y="2792"/>
                  </a:lnTo>
                  <a:lnTo>
                    <a:pt x="120" y="2872"/>
                  </a:lnTo>
                  <a:lnTo>
                    <a:pt x="120" y="2976"/>
                  </a:lnTo>
                  <a:lnTo>
                    <a:pt x="120" y="3080"/>
                  </a:lnTo>
                  <a:lnTo>
                    <a:pt x="120" y="3184"/>
                  </a:lnTo>
                  <a:lnTo>
                    <a:pt x="120" y="3264"/>
                  </a:lnTo>
                  <a:lnTo>
                    <a:pt x="120" y="3368"/>
                  </a:lnTo>
                  <a:lnTo>
                    <a:pt x="120" y="3472"/>
                  </a:lnTo>
                  <a:lnTo>
                    <a:pt x="120" y="3568"/>
                  </a:lnTo>
                  <a:lnTo>
                    <a:pt x="120" y="3672"/>
                  </a:lnTo>
                  <a:lnTo>
                    <a:pt x="120" y="3776"/>
                  </a:lnTo>
                  <a:lnTo>
                    <a:pt x="120" y="3880"/>
                  </a:lnTo>
                  <a:lnTo>
                    <a:pt x="128" y="3958"/>
                  </a:lnTo>
                  <a:lnTo>
                    <a:pt x="128" y="4040"/>
                  </a:lnTo>
                  <a:lnTo>
                    <a:pt x="128" y="4112"/>
                  </a:lnTo>
                  <a:lnTo>
                    <a:pt x="128" y="4192"/>
                  </a:lnTo>
                  <a:lnTo>
                    <a:pt x="128" y="4272"/>
                  </a:lnTo>
                  <a:lnTo>
                    <a:pt x="128" y="4352"/>
                  </a:lnTo>
                  <a:lnTo>
                    <a:pt x="128" y="4424"/>
                  </a:lnTo>
                  <a:lnTo>
                    <a:pt x="128" y="4528"/>
                  </a:lnTo>
                  <a:lnTo>
                    <a:pt x="128" y="4608"/>
                  </a:lnTo>
                  <a:lnTo>
                    <a:pt x="128" y="4688"/>
                  </a:lnTo>
                  <a:lnTo>
                    <a:pt x="128" y="4760"/>
                  </a:lnTo>
                  <a:lnTo>
                    <a:pt x="128" y="4840"/>
                  </a:lnTo>
                  <a:lnTo>
                    <a:pt x="128" y="4920"/>
                  </a:lnTo>
                  <a:lnTo>
                    <a:pt x="128" y="5000"/>
                  </a:lnTo>
                  <a:lnTo>
                    <a:pt x="128" y="5072"/>
                  </a:lnTo>
                  <a:lnTo>
                    <a:pt x="128" y="5152"/>
                  </a:lnTo>
                  <a:lnTo>
                    <a:pt x="128" y="5232"/>
                  </a:lnTo>
                  <a:lnTo>
                    <a:pt x="128" y="5304"/>
                  </a:lnTo>
                  <a:lnTo>
                    <a:pt x="128" y="5384"/>
                  </a:lnTo>
                  <a:lnTo>
                    <a:pt x="128" y="5464"/>
                  </a:lnTo>
                  <a:lnTo>
                    <a:pt x="128" y="5512"/>
                  </a:lnTo>
                  <a:lnTo>
                    <a:pt x="128" y="5592"/>
                  </a:lnTo>
                  <a:lnTo>
                    <a:pt x="128" y="5640"/>
                  </a:lnTo>
                  <a:lnTo>
                    <a:pt x="128" y="5720"/>
                  </a:lnTo>
                  <a:lnTo>
                    <a:pt x="128" y="5776"/>
                  </a:lnTo>
                  <a:lnTo>
                    <a:pt x="128" y="5848"/>
                  </a:lnTo>
                  <a:lnTo>
                    <a:pt x="128" y="5928"/>
                  </a:lnTo>
                  <a:lnTo>
                    <a:pt x="128" y="6032"/>
                  </a:lnTo>
                  <a:lnTo>
                    <a:pt x="128" y="6112"/>
                  </a:lnTo>
                  <a:lnTo>
                    <a:pt x="128" y="6184"/>
                  </a:lnTo>
                  <a:lnTo>
                    <a:pt x="136" y="6287"/>
                  </a:lnTo>
                  <a:lnTo>
                    <a:pt x="136" y="6368"/>
                  </a:lnTo>
                  <a:lnTo>
                    <a:pt x="136" y="6424"/>
                  </a:lnTo>
                  <a:lnTo>
                    <a:pt x="136" y="6496"/>
                  </a:lnTo>
                  <a:lnTo>
                    <a:pt x="136" y="6552"/>
                  </a:lnTo>
                  <a:lnTo>
                    <a:pt x="136" y="6624"/>
                  </a:lnTo>
                  <a:lnTo>
                    <a:pt x="136" y="6704"/>
                  </a:lnTo>
                  <a:lnTo>
                    <a:pt x="136" y="6784"/>
                  </a:lnTo>
                  <a:lnTo>
                    <a:pt x="136" y="6888"/>
                  </a:lnTo>
                  <a:lnTo>
                    <a:pt x="136" y="6968"/>
                  </a:lnTo>
                  <a:lnTo>
                    <a:pt x="136" y="7072"/>
                  </a:lnTo>
                  <a:lnTo>
                    <a:pt x="136" y="7144"/>
                  </a:lnTo>
                  <a:lnTo>
                    <a:pt x="136" y="7224"/>
                  </a:lnTo>
                  <a:lnTo>
                    <a:pt x="136" y="7304"/>
                  </a:lnTo>
                  <a:lnTo>
                    <a:pt x="136" y="7408"/>
                  </a:lnTo>
                  <a:lnTo>
                    <a:pt x="136" y="7480"/>
                  </a:lnTo>
                  <a:lnTo>
                    <a:pt x="136" y="7584"/>
                  </a:lnTo>
                  <a:lnTo>
                    <a:pt x="136" y="7664"/>
                  </a:lnTo>
                  <a:lnTo>
                    <a:pt x="136" y="7768"/>
                  </a:lnTo>
                  <a:lnTo>
                    <a:pt x="136" y="7848"/>
                  </a:lnTo>
                  <a:lnTo>
                    <a:pt x="136" y="7952"/>
                  </a:lnTo>
                  <a:lnTo>
                    <a:pt x="136" y="8024"/>
                  </a:lnTo>
                  <a:lnTo>
                    <a:pt x="136" y="8104"/>
                  </a:lnTo>
                  <a:lnTo>
                    <a:pt x="136" y="8184"/>
                  </a:lnTo>
                  <a:lnTo>
                    <a:pt x="136" y="8256"/>
                  </a:lnTo>
                  <a:lnTo>
                    <a:pt x="136" y="8336"/>
                  </a:lnTo>
                  <a:lnTo>
                    <a:pt x="136" y="8440"/>
                  </a:lnTo>
                  <a:lnTo>
                    <a:pt x="136" y="8520"/>
                  </a:lnTo>
                  <a:lnTo>
                    <a:pt x="136" y="8624"/>
                  </a:lnTo>
                  <a:lnTo>
                    <a:pt x="136" y="8696"/>
                  </a:lnTo>
                  <a:lnTo>
                    <a:pt x="136" y="8800"/>
                  </a:lnTo>
                  <a:lnTo>
                    <a:pt x="144" y="8903"/>
                  </a:lnTo>
                  <a:lnTo>
                    <a:pt x="144" y="9504"/>
                  </a:lnTo>
                  <a:lnTo>
                    <a:pt x="144" y="9528"/>
                  </a:lnTo>
                  <a:cubicBezTo>
                    <a:pt x="144" y="9542"/>
                    <a:pt x="134" y="9552"/>
                    <a:pt x="120" y="9552"/>
                  </a:cubicBezTo>
                  <a:cubicBezTo>
                    <a:pt x="107" y="9552"/>
                    <a:pt x="96" y="9542"/>
                    <a:pt x="96" y="9528"/>
                  </a:cubicBezTo>
                  <a:lnTo>
                    <a:pt x="96" y="9504"/>
                  </a:lnTo>
                  <a:cubicBezTo>
                    <a:pt x="96" y="9491"/>
                    <a:pt x="107" y="9480"/>
                    <a:pt x="120" y="9480"/>
                  </a:cubicBezTo>
                  <a:cubicBezTo>
                    <a:pt x="134" y="9480"/>
                    <a:pt x="144" y="9491"/>
                    <a:pt x="144" y="9504"/>
                  </a:cubicBezTo>
                  <a:lnTo>
                    <a:pt x="144" y="9528"/>
                  </a:lnTo>
                  <a:lnTo>
                    <a:pt x="120" y="9504"/>
                  </a:lnTo>
                  <a:lnTo>
                    <a:pt x="128" y="9504"/>
                  </a:lnTo>
                  <a:lnTo>
                    <a:pt x="104" y="9528"/>
                  </a:lnTo>
                  <a:lnTo>
                    <a:pt x="104" y="9504"/>
                  </a:lnTo>
                  <a:cubicBezTo>
                    <a:pt x="104" y="9491"/>
                    <a:pt x="115" y="9480"/>
                    <a:pt x="128" y="9480"/>
                  </a:cubicBezTo>
                  <a:cubicBezTo>
                    <a:pt x="142" y="9480"/>
                    <a:pt x="152" y="9491"/>
                    <a:pt x="152" y="9504"/>
                  </a:cubicBezTo>
                  <a:lnTo>
                    <a:pt x="152" y="9528"/>
                  </a:lnTo>
                  <a:cubicBezTo>
                    <a:pt x="152" y="9542"/>
                    <a:pt x="142" y="9552"/>
                    <a:pt x="128" y="9552"/>
                  </a:cubicBezTo>
                  <a:cubicBezTo>
                    <a:pt x="115" y="9552"/>
                    <a:pt x="104" y="9542"/>
                    <a:pt x="104" y="9528"/>
                  </a:cubicBezTo>
                  <a:lnTo>
                    <a:pt x="104" y="9504"/>
                  </a:lnTo>
                  <a:cubicBezTo>
                    <a:pt x="104" y="9491"/>
                    <a:pt x="115" y="9480"/>
                    <a:pt x="128" y="9480"/>
                  </a:cubicBezTo>
                  <a:cubicBezTo>
                    <a:pt x="142" y="9480"/>
                    <a:pt x="152" y="9491"/>
                    <a:pt x="152" y="9504"/>
                  </a:cubicBezTo>
                  <a:lnTo>
                    <a:pt x="152" y="9528"/>
                  </a:lnTo>
                  <a:lnTo>
                    <a:pt x="152" y="9552"/>
                  </a:lnTo>
                  <a:lnTo>
                    <a:pt x="152" y="9584"/>
                  </a:lnTo>
                  <a:lnTo>
                    <a:pt x="152" y="9608"/>
                  </a:lnTo>
                  <a:cubicBezTo>
                    <a:pt x="152" y="9622"/>
                    <a:pt x="142" y="9632"/>
                    <a:pt x="128" y="9632"/>
                  </a:cubicBezTo>
                  <a:cubicBezTo>
                    <a:pt x="115" y="9632"/>
                    <a:pt x="104" y="9622"/>
                    <a:pt x="104" y="9608"/>
                  </a:cubicBezTo>
                  <a:lnTo>
                    <a:pt x="104" y="9584"/>
                  </a:lnTo>
                  <a:cubicBezTo>
                    <a:pt x="104" y="9571"/>
                    <a:pt x="115" y="9560"/>
                    <a:pt x="128" y="9560"/>
                  </a:cubicBezTo>
                  <a:cubicBezTo>
                    <a:pt x="142" y="9560"/>
                    <a:pt x="152" y="9571"/>
                    <a:pt x="152" y="9584"/>
                  </a:cubicBezTo>
                  <a:lnTo>
                    <a:pt x="152" y="9608"/>
                  </a:lnTo>
                  <a:lnTo>
                    <a:pt x="128" y="9584"/>
                  </a:lnTo>
                  <a:lnTo>
                    <a:pt x="136" y="9584"/>
                  </a:lnTo>
                  <a:lnTo>
                    <a:pt x="112" y="9608"/>
                  </a:lnTo>
                  <a:lnTo>
                    <a:pt x="112" y="9584"/>
                  </a:lnTo>
                  <a:cubicBezTo>
                    <a:pt x="112" y="9571"/>
                    <a:pt x="123" y="9560"/>
                    <a:pt x="136" y="9560"/>
                  </a:cubicBezTo>
                  <a:lnTo>
                    <a:pt x="144" y="9560"/>
                  </a:lnTo>
                  <a:cubicBezTo>
                    <a:pt x="158" y="9560"/>
                    <a:pt x="168" y="9571"/>
                    <a:pt x="168" y="9584"/>
                  </a:cubicBezTo>
                  <a:lnTo>
                    <a:pt x="168" y="9608"/>
                  </a:lnTo>
                  <a:cubicBezTo>
                    <a:pt x="168" y="9622"/>
                    <a:pt x="158" y="9632"/>
                    <a:pt x="144" y="9632"/>
                  </a:cubicBezTo>
                  <a:cubicBezTo>
                    <a:pt x="131" y="9632"/>
                    <a:pt x="120" y="9622"/>
                    <a:pt x="120" y="9608"/>
                  </a:cubicBezTo>
                  <a:lnTo>
                    <a:pt x="120" y="9584"/>
                  </a:lnTo>
                  <a:cubicBezTo>
                    <a:pt x="120" y="9571"/>
                    <a:pt x="131" y="9560"/>
                    <a:pt x="144" y="9560"/>
                  </a:cubicBezTo>
                  <a:cubicBezTo>
                    <a:pt x="158" y="9560"/>
                    <a:pt x="168" y="9571"/>
                    <a:pt x="168" y="9584"/>
                  </a:cubicBezTo>
                  <a:lnTo>
                    <a:pt x="168" y="9608"/>
                  </a:lnTo>
                  <a:lnTo>
                    <a:pt x="122" y="9601"/>
                  </a:lnTo>
                  <a:lnTo>
                    <a:pt x="130" y="9577"/>
                  </a:lnTo>
                  <a:cubicBezTo>
                    <a:pt x="133" y="9566"/>
                    <a:pt x="145" y="9559"/>
                    <a:pt x="156" y="9561"/>
                  </a:cubicBezTo>
                  <a:cubicBezTo>
                    <a:pt x="168" y="9563"/>
                    <a:pt x="176" y="9573"/>
                    <a:pt x="176" y="9584"/>
                  </a:cubicBezTo>
                  <a:lnTo>
                    <a:pt x="176" y="9608"/>
                  </a:lnTo>
                  <a:lnTo>
                    <a:pt x="152" y="9584"/>
                  </a:lnTo>
                  <a:lnTo>
                    <a:pt x="160" y="9584"/>
                  </a:lnTo>
                  <a:lnTo>
                    <a:pt x="136" y="9608"/>
                  </a:lnTo>
                  <a:lnTo>
                    <a:pt x="136" y="9584"/>
                  </a:lnTo>
                  <a:cubicBezTo>
                    <a:pt x="136" y="9571"/>
                    <a:pt x="147" y="9560"/>
                    <a:pt x="160" y="9560"/>
                  </a:cubicBezTo>
                  <a:cubicBezTo>
                    <a:pt x="174" y="9560"/>
                    <a:pt x="184" y="9571"/>
                    <a:pt x="184" y="9584"/>
                  </a:cubicBezTo>
                  <a:lnTo>
                    <a:pt x="184" y="9608"/>
                  </a:lnTo>
                  <a:cubicBezTo>
                    <a:pt x="184" y="9622"/>
                    <a:pt x="174" y="9632"/>
                    <a:pt x="160" y="9632"/>
                  </a:cubicBezTo>
                  <a:cubicBezTo>
                    <a:pt x="147" y="9632"/>
                    <a:pt x="136" y="9622"/>
                    <a:pt x="136" y="9608"/>
                  </a:cubicBezTo>
                  <a:lnTo>
                    <a:pt x="136" y="9584"/>
                  </a:lnTo>
                  <a:cubicBezTo>
                    <a:pt x="136" y="9571"/>
                    <a:pt x="147" y="9560"/>
                    <a:pt x="160" y="9560"/>
                  </a:cubicBezTo>
                  <a:cubicBezTo>
                    <a:pt x="174" y="9560"/>
                    <a:pt x="184" y="9571"/>
                    <a:pt x="184" y="9584"/>
                  </a:cubicBezTo>
                  <a:lnTo>
                    <a:pt x="184" y="9608"/>
                  </a:lnTo>
                  <a:lnTo>
                    <a:pt x="160" y="9584"/>
                  </a:lnTo>
                  <a:lnTo>
                    <a:pt x="168" y="9584"/>
                  </a:lnTo>
                  <a:lnTo>
                    <a:pt x="144" y="9608"/>
                  </a:lnTo>
                  <a:lnTo>
                    <a:pt x="144" y="9584"/>
                  </a:lnTo>
                  <a:cubicBezTo>
                    <a:pt x="144" y="9571"/>
                    <a:pt x="155" y="9560"/>
                    <a:pt x="168" y="9560"/>
                  </a:cubicBezTo>
                  <a:cubicBezTo>
                    <a:pt x="182" y="9560"/>
                    <a:pt x="192" y="9571"/>
                    <a:pt x="192" y="9584"/>
                  </a:cubicBezTo>
                  <a:lnTo>
                    <a:pt x="192" y="9608"/>
                  </a:lnTo>
                  <a:cubicBezTo>
                    <a:pt x="192" y="9622"/>
                    <a:pt x="182" y="9632"/>
                    <a:pt x="168" y="9632"/>
                  </a:cubicBezTo>
                  <a:cubicBezTo>
                    <a:pt x="155" y="9632"/>
                    <a:pt x="144" y="9622"/>
                    <a:pt x="144" y="9608"/>
                  </a:cubicBezTo>
                  <a:lnTo>
                    <a:pt x="144" y="9584"/>
                  </a:lnTo>
                  <a:cubicBezTo>
                    <a:pt x="144" y="9571"/>
                    <a:pt x="155" y="9560"/>
                    <a:pt x="168" y="9560"/>
                  </a:cubicBezTo>
                  <a:cubicBezTo>
                    <a:pt x="182" y="9560"/>
                    <a:pt x="192" y="9571"/>
                    <a:pt x="192" y="9584"/>
                  </a:cubicBezTo>
                  <a:lnTo>
                    <a:pt x="192" y="9608"/>
                  </a:lnTo>
                  <a:lnTo>
                    <a:pt x="144" y="9608"/>
                  </a:lnTo>
                  <a:lnTo>
                    <a:pt x="144" y="9584"/>
                  </a:lnTo>
                  <a:lnTo>
                    <a:pt x="192" y="9584"/>
                  </a:lnTo>
                  <a:lnTo>
                    <a:pt x="192" y="9608"/>
                  </a:lnTo>
                  <a:cubicBezTo>
                    <a:pt x="192" y="9622"/>
                    <a:pt x="182" y="9632"/>
                    <a:pt x="168" y="9632"/>
                  </a:cubicBezTo>
                  <a:lnTo>
                    <a:pt x="160" y="9632"/>
                  </a:lnTo>
                  <a:cubicBezTo>
                    <a:pt x="147" y="9632"/>
                    <a:pt x="136" y="9622"/>
                    <a:pt x="136" y="9608"/>
                  </a:cubicBezTo>
                  <a:lnTo>
                    <a:pt x="136" y="9584"/>
                  </a:lnTo>
                  <a:lnTo>
                    <a:pt x="184" y="9584"/>
                  </a:lnTo>
                  <a:lnTo>
                    <a:pt x="184" y="9608"/>
                  </a:lnTo>
                  <a:lnTo>
                    <a:pt x="136" y="9608"/>
                  </a:lnTo>
                  <a:lnTo>
                    <a:pt x="136" y="9584"/>
                  </a:lnTo>
                  <a:lnTo>
                    <a:pt x="184" y="9584"/>
                  </a:lnTo>
                  <a:lnTo>
                    <a:pt x="184" y="9608"/>
                  </a:lnTo>
                  <a:cubicBezTo>
                    <a:pt x="184" y="9622"/>
                    <a:pt x="174" y="9632"/>
                    <a:pt x="160" y="9632"/>
                  </a:cubicBezTo>
                  <a:lnTo>
                    <a:pt x="152" y="9632"/>
                  </a:lnTo>
                  <a:cubicBezTo>
                    <a:pt x="139" y="9632"/>
                    <a:pt x="128" y="9622"/>
                    <a:pt x="128" y="9608"/>
                  </a:cubicBezTo>
                  <a:lnTo>
                    <a:pt x="128" y="9584"/>
                  </a:lnTo>
                  <a:lnTo>
                    <a:pt x="175" y="9592"/>
                  </a:lnTo>
                  <a:lnTo>
                    <a:pt x="167" y="9616"/>
                  </a:lnTo>
                  <a:cubicBezTo>
                    <a:pt x="164" y="9627"/>
                    <a:pt x="152" y="9634"/>
                    <a:pt x="141" y="9632"/>
                  </a:cubicBezTo>
                  <a:cubicBezTo>
                    <a:pt x="129" y="9630"/>
                    <a:pt x="120" y="9620"/>
                    <a:pt x="120" y="9608"/>
                  </a:cubicBezTo>
                  <a:lnTo>
                    <a:pt x="120" y="9584"/>
                  </a:lnTo>
                  <a:lnTo>
                    <a:pt x="168" y="9584"/>
                  </a:lnTo>
                  <a:lnTo>
                    <a:pt x="168" y="9608"/>
                  </a:lnTo>
                  <a:lnTo>
                    <a:pt x="120" y="9608"/>
                  </a:lnTo>
                  <a:lnTo>
                    <a:pt x="120" y="9584"/>
                  </a:lnTo>
                  <a:lnTo>
                    <a:pt x="144" y="9608"/>
                  </a:lnTo>
                  <a:lnTo>
                    <a:pt x="136" y="9608"/>
                  </a:lnTo>
                  <a:lnTo>
                    <a:pt x="160" y="9584"/>
                  </a:lnTo>
                  <a:lnTo>
                    <a:pt x="160" y="9608"/>
                  </a:lnTo>
                  <a:cubicBezTo>
                    <a:pt x="160" y="9622"/>
                    <a:pt x="150" y="9632"/>
                    <a:pt x="136" y="9632"/>
                  </a:cubicBezTo>
                  <a:lnTo>
                    <a:pt x="128" y="9632"/>
                  </a:lnTo>
                  <a:cubicBezTo>
                    <a:pt x="115" y="9632"/>
                    <a:pt x="104" y="9622"/>
                    <a:pt x="104" y="9608"/>
                  </a:cubicBezTo>
                  <a:lnTo>
                    <a:pt x="104" y="9584"/>
                  </a:lnTo>
                  <a:lnTo>
                    <a:pt x="152" y="9584"/>
                  </a:lnTo>
                  <a:lnTo>
                    <a:pt x="152" y="9608"/>
                  </a:lnTo>
                  <a:lnTo>
                    <a:pt x="104" y="9608"/>
                  </a:lnTo>
                  <a:lnTo>
                    <a:pt x="104" y="9584"/>
                  </a:lnTo>
                  <a:lnTo>
                    <a:pt x="104" y="9552"/>
                  </a:lnTo>
                  <a:lnTo>
                    <a:pt x="104" y="9528"/>
                  </a:lnTo>
                  <a:lnTo>
                    <a:pt x="104" y="9504"/>
                  </a:lnTo>
                  <a:lnTo>
                    <a:pt x="152" y="9504"/>
                  </a:lnTo>
                  <a:lnTo>
                    <a:pt x="152" y="9528"/>
                  </a:lnTo>
                  <a:lnTo>
                    <a:pt x="104" y="9528"/>
                  </a:lnTo>
                  <a:lnTo>
                    <a:pt x="104" y="9504"/>
                  </a:lnTo>
                  <a:lnTo>
                    <a:pt x="152" y="9504"/>
                  </a:lnTo>
                  <a:lnTo>
                    <a:pt x="152" y="9528"/>
                  </a:lnTo>
                  <a:cubicBezTo>
                    <a:pt x="152" y="9542"/>
                    <a:pt x="142" y="9552"/>
                    <a:pt x="128" y="9552"/>
                  </a:cubicBezTo>
                  <a:lnTo>
                    <a:pt x="120" y="9552"/>
                  </a:lnTo>
                  <a:cubicBezTo>
                    <a:pt x="107" y="9552"/>
                    <a:pt x="96" y="9542"/>
                    <a:pt x="96" y="9528"/>
                  </a:cubicBezTo>
                  <a:lnTo>
                    <a:pt x="96" y="9504"/>
                  </a:lnTo>
                  <a:lnTo>
                    <a:pt x="144" y="9504"/>
                  </a:lnTo>
                  <a:lnTo>
                    <a:pt x="144" y="9528"/>
                  </a:lnTo>
                  <a:lnTo>
                    <a:pt x="96" y="9528"/>
                  </a:lnTo>
                  <a:lnTo>
                    <a:pt x="96" y="9504"/>
                  </a:lnTo>
                  <a:lnTo>
                    <a:pt x="97" y="8906"/>
                  </a:lnTo>
                  <a:lnTo>
                    <a:pt x="88" y="8800"/>
                  </a:lnTo>
                  <a:lnTo>
                    <a:pt x="88" y="8696"/>
                  </a:lnTo>
                  <a:lnTo>
                    <a:pt x="88" y="8624"/>
                  </a:lnTo>
                  <a:lnTo>
                    <a:pt x="88" y="8520"/>
                  </a:lnTo>
                  <a:lnTo>
                    <a:pt x="88" y="8440"/>
                  </a:lnTo>
                  <a:lnTo>
                    <a:pt x="88" y="8336"/>
                  </a:lnTo>
                  <a:lnTo>
                    <a:pt x="88" y="8256"/>
                  </a:lnTo>
                  <a:lnTo>
                    <a:pt x="88" y="8184"/>
                  </a:lnTo>
                  <a:lnTo>
                    <a:pt x="88" y="8104"/>
                  </a:lnTo>
                  <a:lnTo>
                    <a:pt x="88" y="8024"/>
                  </a:lnTo>
                  <a:lnTo>
                    <a:pt x="88" y="7952"/>
                  </a:lnTo>
                  <a:lnTo>
                    <a:pt x="88" y="7848"/>
                  </a:lnTo>
                  <a:lnTo>
                    <a:pt x="88" y="7768"/>
                  </a:lnTo>
                  <a:lnTo>
                    <a:pt x="88" y="7664"/>
                  </a:lnTo>
                  <a:lnTo>
                    <a:pt x="88" y="7584"/>
                  </a:lnTo>
                  <a:lnTo>
                    <a:pt x="88" y="7480"/>
                  </a:lnTo>
                  <a:lnTo>
                    <a:pt x="88" y="7408"/>
                  </a:lnTo>
                  <a:lnTo>
                    <a:pt x="88" y="7304"/>
                  </a:lnTo>
                  <a:lnTo>
                    <a:pt x="88" y="7224"/>
                  </a:lnTo>
                  <a:lnTo>
                    <a:pt x="88" y="7144"/>
                  </a:lnTo>
                  <a:lnTo>
                    <a:pt x="88" y="7072"/>
                  </a:lnTo>
                  <a:lnTo>
                    <a:pt x="88" y="6968"/>
                  </a:lnTo>
                  <a:lnTo>
                    <a:pt x="88" y="6888"/>
                  </a:lnTo>
                  <a:lnTo>
                    <a:pt x="88" y="6784"/>
                  </a:lnTo>
                  <a:lnTo>
                    <a:pt x="88" y="6704"/>
                  </a:lnTo>
                  <a:lnTo>
                    <a:pt x="88" y="6624"/>
                  </a:lnTo>
                  <a:lnTo>
                    <a:pt x="88" y="6552"/>
                  </a:lnTo>
                  <a:lnTo>
                    <a:pt x="88" y="6496"/>
                  </a:lnTo>
                  <a:lnTo>
                    <a:pt x="88" y="6424"/>
                  </a:lnTo>
                  <a:lnTo>
                    <a:pt x="88" y="6368"/>
                  </a:lnTo>
                  <a:lnTo>
                    <a:pt x="89" y="6290"/>
                  </a:lnTo>
                  <a:lnTo>
                    <a:pt x="80" y="6184"/>
                  </a:lnTo>
                  <a:lnTo>
                    <a:pt x="80" y="6112"/>
                  </a:lnTo>
                  <a:lnTo>
                    <a:pt x="80" y="6032"/>
                  </a:lnTo>
                  <a:lnTo>
                    <a:pt x="80" y="5928"/>
                  </a:lnTo>
                  <a:lnTo>
                    <a:pt x="80" y="5848"/>
                  </a:lnTo>
                  <a:lnTo>
                    <a:pt x="80" y="5776"/>
                  </a:lnTo>
                  <a:lnTo>
                    <a:pt x="80" y="5720"/>
                  </a:lnTo>
                  <a:lnTo>
                    <a:pt x="80" y="5640"/>
                  </a:lnTo>
                  <a:lnTo>
                    <a:pt x="80" y="5592"/>
                  </a:lnTo>
                  <a:lnTo>
                    <a:pt x="80" y="5512"/>
                  </a:lnTo>
                  <a:lnTo>
                    <a:pt x="80" y="5464"/>
                  </a:lnTo>
                  <a:lnTo>
                    <a:pt x="80" y="5384"/>
                  </a:lnTo>
                  <a:lnTo>
                    <a:pt x="80" y="5304"/>
                  </a:lnTo>
                  <a:lnTo>
                    <a:pt x="80" y="5232"/>
                  </a:lnTo>
                  <a:lnTo>
                    <a:pt x="80" y="5152"/>
                  </a:lnTo>
                  <a:lnTo>
                    <a:pt x="80" y="5072"/>
                  </a:lnTo>
                  <a:lnTo>
                    <a:pt x="80" y="5000"/>
                  </a:lnTo>
                  <a:lnTo>
                    <a:pt x="80" y="4920"/>
                  </a:lnTo>
                  <a:lnTo>
                    <a:pt x="80" y="4840"/>
                  </a:lnTo>
                  <a:lnTo>
                    <a:pt x="80" y="4760"/>
                  </a:lnTo>
                  <a:lnTo>
                    <a:pt x="80" y="4688"/>
                  </a:lnTo>
                  <a:lnTo>
                    <a:pt x="80" y="4608"/>
                  </a:lnTo>
                  <a:lnTo>
                    <a:pt x="80" y="4528"/>
                  </a:lnTo>
                  <a:lnTo>
                    <a:pt x="80" y="4424"/>
                  </a:lnTo>
                  <a:lnTo>
                    <a:pt x="80" y="4352"/>
                  </a:lnTo>
                  <a:lnTo>
                    <a:pt x="80" y="4272"/>
                  </a:lnTo>
                  <a:lnTo>
                    <a:pt x="80" y="4192"/>
                  </a:lnTo>
                  <a:lnTo>
                    <a:pt x="80" y="4112"/>
                  </a:lnTo>
                  <a:lnTo>
                    <a:pt x="80" y="4040"/>
                  </a:lnTo>
                  <a:lnTo>
                    <a:pt x="81" y="3963"/>
                  </a:lnTo>
                  <a:lnTo>
                    <a:pt x="72" y="3880"/>
                  </a:lnTo>
                  <a:lnTo>
                    <a:pt x="72" y="3776"/>
                  </a:lnTo>
                  <a:lnTo>
                    <a:pt x="72" y="3672"/>
                  </a:lnTo>
                  <a:lnTo>
                    <a:pt x="72" y="3568"/>
                  </a:lnTo>
                  <a:lnTo>
                    <a:pt x="72" y="3472"/>
                  </a:lnTo>
                  <a:lnTo>
                    <a:pt x="72" y="3368"/>
                  </a:lnTo>
                  <a:lnTo>
                    <a:pt x="72" y="3264"/>
                  </a:lnTo>
                  <a:lnTo>
                    <a:pt x="72" y="3184"/>
                  </a:lnTo>
                  <a:lnTo>
                    <a:pt x="72" y="3080"/>
                  </a:lnTo>
                  <a:lnTo>
                    <a:pt x="72" y="2976"/>
                  </a:lnTo>
                  <a:lnTo>
                    <a:pt x="72" y="2872"/>
                  </a:lnTo>
                  <a:lnTo>
                    <a:pt x="72" y="2792"/>
                  </a:lnTo>
                  <a:lnTo>
                    <a:pt x="72" y="2688"/>
                  </a:lnTo>
                  <a:lnTo>
                    <a:pt x="72" y="2584"/>
                  </a:lnTo>
                  <a:lnTo>
                    <a:pt x="72" y="2488"/>
                  </a:lnTo>
                  <a:lnTo>
                    <a:pt x="72" y="2384"/>
                  </a:lnTo>
                  <a:lnTo>
                    <a:pt x="72" y="2280"/>
                  </a:lnTo>
                  <a:lnTo>
                    <a:pt x="72" y="2176"/>
                  </a:lnTo>
                  <a:lnTo>
                    <a:pt x="72" y="2096"/>
                  </a:lnTo>
                  <a:lnTo>
                    <a:pt x="72" y="1992"/>
                  </a:lnTo>
                  <a:lnTo>
                    <a:pt x="72" y="1888"/>
                  </a:lnTo>
                  <a:lnTo>
                    <a:pt x="72" y="1784"/>
                  </a:lnTo>
                  <a:lnTo>
                    <a:pt x="72" y="1680"/>
                  </a:lnTo>
                  <a:lnTo>
                    <a:pt x="72" y="1576"/>
                  </a:lnTo>
                  <a:lnTo>
                    <a:pt x="72" y="1472"/>
                  </a:lnTo>
                  <a:lnTo>
                    <a:pt x="72" y="1368"/>
                  </a:lnTo>
                  <a:lnTo>
                    <a:pt x="72" y="1264"/>
                  </a:lnTo>
                  <a:lnTo>
                    <a:pt x="72" y="1192"/>
                  </a:lnTo>
                  <a:lnTo>
                    <a:pt x="72" y="1112"/>
                  </a:lnTo>
                  <a:lnTo>
                    <a:pt x="72" y="1056"/>
                  </a:lnTo>
                  <a:lnTo>
                    <a:pt x="72" y="1008"/>
                  </a:lnTo>
                  <a:lnTo>
                    <a:pt x="74" y="1016"/>
                  </a:lnTo>
                  <a:lnTo>
                    <a:pt x="66" y="992"/>
                  </a:lnTo>
                  <a:cubicBezTo>
                    <a:pt x="65" y="990"/>
                    <a:pt x="64" y="987"/>
                    <a:pt x="64" y="984"/>
                  </a:cubicBezTo>
                  <a:lnTo>
                    <a:pt x="64" y="960"/>
                  </a:lnTo>
                  <a:lnTo>
                    <a:pt x="64" y="928"/>
                  </a:lnTo>
                  <a:lnTo>
                    <a:pt x="64" y="880"/>
                  </a:lnTo>
                  <a:lnTo>
                    <a:pt x="64" y="856"/>
                  </a:lnTo>
                  <a:lnTo>
                    <a:pt x="64" y="824"/>
                  </a:lnTo>
                  <a:lnTo>
                    <a:pt x="64" y="776"/>
                  </a:lnTo>
                  <a:lnTo>
                    <a:pt x="64" y="752"/>
                  </a:lnTo>
                  <a:lnTo>
                    <a:pt x="64" y="696"/>
                  </a:lnTo>
                  <a:lnTo>
                    <a:pt x="64" y="672"/>
                  </a:lnTo>
                  <a:lnTo>
                    <a:pt x="64" y="648"/>
                  </a:lnTo>
                  <a:lnTo>
                    <a:pt x="64" y="616"/>
                  </a:lnTo>
                  <a:lnTo>
                    <a:pt x="64" y="592"/>
                  </a:lnTo>
                  <a:lnTo>
                    <a:pt x="64" y="568"/>
                  </a:lnTo>
                  <a:lnTo>
                    <a:pt x="64" y="544"/>
                  </a:lnTo>
                  <a:lnTo>
                    <a:pt x="64" y="488"/>
                  </a:lnTo>
                  <a:lnTo>
                    <a:pt x="64" y="464"/>
                  </a:lnTo>
                  <a:lnTo>
                    <a:pt x="64" y="440"/>
                  </a:lnTo>
                  <a:lnTo>
                    <a:pt x="64" y="416"/>
                  </a:lnTo>
                  <a:lnTo>
                    <a:pt x="64" y="384"/>
                  </a:lnTo>
                  <a:lnTo>
                    <a:pt x="64" y="360"/>
                  </a:lnTo>
                  <a:lnTo>
                    <a:pt x="64" y="336"/>
                  </a:lnTo>
                  <a:lnTo>
                    <a:pt x="64" y="312"/>
                  </a:lnTo>
                  <a:lnTo>
                    <a:pt x="64" y="280"/>
                  </a:lnTo>
                  <a:lnTo>
                    <a:pt x="64" y="232"/>
                  </a:lnTo>
                  <a:lnTo>
                    <a:pt x="64" y="176"/>
                  </a:lnTo>
                  <a:lnTo>
                    <a:pt x="64" y="128"/>
                  </a:lnTo>
                  <a:lnTo>
                    <a:pt x="64" y="104"/>
                  </a:lnTo>
                  <a:lnTo>
                    <a:pt x="64" y="72"/>
                  </a:lnTo>
                  <a:lnTo>
                    <a:pt x="66" y="80"/>
                  </a:lnTo>
                  <a:lnTo>
                    <a:pt x="58" y="56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56" y="72"/>
                  </a:lnTo>
                  <a:lnTo>
                    <a:pt x="56" y="48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56" y="72"/>
                  </a:lnTo>
                  <a:lnTo>
                    <a:pt x="56" y="48"/>
                  </a:lnTo>
                  <a:lnTo>
                    <a:pt x="104" y="48"/>
                  </a:lnTo>
                  <a:lnTo>
                    <a:pt x="104" y="72"/>
                  </a:lnTo>
                  <a:lnTo>
                    <a:pt x="56" y="72"/>
                  </a:lnTo>
                  <a:lnTo>
                    <a:pt x="56" y="48"/>
                  </a:lnTo>
                  <a:lnTo>
                    <a:pt x="56" y="24"/>
                  </a:lnTo>
                  <a:lnTo>
                    <a:pt x="80" y="48"/>
                  </a:lnTo>
                  <a:lnTo>
                    <a:pt x="72" y="48"/>
                  </a:lnTo>
                  <a:lnTo>
                    <a:pt x="96" y="24"/>
                  </a:lnTo>
                  <a:lnTo>
                    <a:pt x="96" y="48"/>
                  </a:lnTo>
                  <a:lnTo>
                    <a:pt x="96" y="72"/>
                  </a:lnTo>
                  <a:lnTo>
                    <a:pt x="48" y="72"/>
                  </a:lnTo>
                  <a:lnTo>
                    <a:pt x="48" y="48"/>
                  </a:lnTo>
                  <a:lnTo>
                    <a:pt x="96" y="48"/>
                  </a:lnTo>
                  <a:lnTo>
                    <a:pt x="96" y="72"/>
                  </a:lnTo>
                  <a:lnTo>
                    <a:pt x="48" y="72"/>
                  </a:lnTo>
                  <a:lnTo>
                    <a:pt x="48" y="48"/>
                  </a:lnTo>
                  <a:lnTo>
                    <a:pt x="72" y="72"/>
                  </a:lnTo>
                  <a:lnTo>
                    <a:pt x="64" y="72"/>
                  </a:lnTo>
                  <a:lnTo>
                    <a:pt x="88" y="48"/>
                  </a:lnTo>
                  <a:lnTo>
                    <a:pt x="88" y="72"/>
                  </a:lnTo>
                  <a:lnTo>
                    <a:pt x="40" y="72"/>
                  </a:lnTo>
                  <a:lnTo>
                    <a:pt x="40" y="48"/>
                  </a:lnTo>
                  <a:lnTo>
                    <a:pt x="88" y="48"/>
                  </a:lnTo>
                  <a:lnTo>
                    <a:pt x="88" y="72"/>
                  </a:lnTo>
                  <a:lnTo>
                    <a:pt x="88" y="104"/>
                  </a:lnTo>
                  <a:lnTo>
                    <a:pt x="88" y="128"/>
                  </a:lnTo>
                  <a:lnTo>
                    <a:pt x="88" y="152"/>
                  </a:lnTo>
                  <a:cubicBezTo>
                    <a:pt x="88" y="164"/>
                    <a:pt x="80" y="174"/>
                    <a:pt x="68" y="176"/>
                  </a:cubicBezTo>
                  <a:cubicBezTo>
                    <a:pt x="57" y="178"/>
                    <a:pt x="45" y="171"/>
                    <a:pt x="42" y="160"/>
                  </a:cubicBezTo>
                  <a:lnTo>
                    <a:pt x="34" y="136"/>
                  </a:lnTo>
                  <a:cubicBezTo>
                    <a:pt x="33" y="134"/>
                    <a:pt x="32" y="131"/>
                    <a:pt x="32" y="128"/>
                  </a:cubicBezTo>
                  <a:lnTo>
                    <a:pt x="32" y="104"/>
                  </a:lnTo>
                  <a:lnTo>
                    <a:pt x="80" y="104"/>
                  </a:lnTo>
                  <a:lnTo>
                    <a:pt x="80" y="128"/>
                  </a:lnTo>
                  <a:lnTo>
                    <a:pt x="80" y="152"/>
                  </a:lnTo>
                  <a:lnTo>
                    <a:pt x="32" y="152"/>
                  </a:lnTo>
                  <a:lnTo>
                    <a:pt x="32" y="128"/>
                  </a:lnTo>
                  <a:lnTo>
                    <a:pt x="80" y="128"/>
                  </a:lnTo>
                  <a:lnTo>
                    <a:pt x="80" y="152"/>
                  </a:lnTo>
                  <a:cubicBezTo>
                    <a:pt x="80" y="166"/>
                    <a:pt x="70" y="176"/>
                    <a:pt x="56" y="176"/>
                  </a:cubicBezTo>
                  <a:lnTo>
                    <a:pt x="48" y="176"/>
                  </a:lnTo>
                  <a:cubicBezTo>
                    <a:pt x="35" y="176"/>
                    <a:pt x="24" y="166"/>
                    <a:pt x="24" y="152"/>
                  </a:cubicBezTo>
                  <a:lnTo>
                    <a:pt x="24" y="128"/>
                  </a:lnTo>
                  <a:lnTo>
                    <a:pt x="72" y="128"/>
                  </a:lnTo>
                  <a:lnTo>
                    <a:pt x="72" y="152"/>
                  </a:lnTo>
                  <a:cubicBezTo>
                    <a:pt x="72" y="166"/>
                    <a:pt x="62" y="176"/>
                    <a:pt x="48" y="176"/>
                  </a:cubicBezTo>
                  <a:lnTo>
                    <a:pt x="40" y="176"/>
                  </a:lnTo>
                  <a:cubicBezTo>
                    <a:pt x="27" y="176"/>
                    <a:pt x="16" y="166"/>
                    <a:pt x="16" y="152"/>
                  </a:cubicBezTo>
                  <a:lnTo>
                    <a:pt x="16" y="128"/>
                  </a:lnTo>
                  <a:lnTo>
                    <a:pt x="64" y="128"/>
                  </a:lnTo>
                  <a:lnTo>
                    <a:pt x="64" y="152"/>
                  </a:lnTo>
                  <a:cubicBezTo>
                    <a:pt x="64" y="166"/>
                    <a:pt x="54" y="176"/>
                    <a:pt x="40" y="176"/>
                  </a:cubicBezTo>
                  <a:lnTo>
                    <a:pt x="32" y="176"/>
                  </a:lnTo>
                  <a:cubicBezTo>
                    <a:pt x="19" y="176"/>
                    <a:pt x="8" y="166"/>
                    <a:pt x="8" y="152"/>
                  </a:cubicBezTo>
                  <a:lnTo>
                    <a:pt x="8" y="128"/>
                  </a:lnTo>
                  <a:lnTo>
                    <a:pt x="56" y="128"/>
                  </a:lnTo>
                  <a:lnTo>
                    <a:pt x="56" y="152"/>
                  </a:lnTo>
                  <a:lnTo>
                    <a:pt x="56" y="176"/>
                  </a:lnTo>
                  <a:lnTo>
                    <a:pt x="56" y="208"/>
                  </a:lnTo>
                  <a:lnTo>
                    <a:pt x="56" y="232"/>
                  </a:lnTo>
                  <a:lnTo>
                    <a:pt x="8" y="232"/>
                  </a:lnTo>
                  <a:lnTo>
                    <a:pt x="8" y="208"/>
                  </a:lnTo>
                  <a:lnTo>
                    <a:pt x="56" y="208"/>
                  </a:lnTo>
                  <a:lnTo>
                    <a:pt x="56" y="232"/>
                  </a:lnTo>
                  <a:lnTo>
                    <a:pt x="8" y="232"/>
                  </a:lnTo>
                  <a:lnTo>
                    <a:pt x="8" y="208"/>
                  </a:lnTo>
                  <a:lnTo>
                    <a:pt x="56" y="208"/>
                  </a:lnTo>
                  <a:lnTo>
                    <a:pt x="56" y="232"/>
                  </a:lnTo>
                  <a:cubicBezTo>
                    <a:pt x="56" y="246"/>
                    <a:pt x="46" y="256"/>
                    <a:pt x="32" y="256"/>
                  </a:cubicBezTo>
                  <a:lnTo>
                    <a:pt x="24" y="256"/>
                  </a:lnTo>
                  <a:lnTo>
                    <a:pt x="48" y="232"/>
                  </a:lnTo>
                  <a:lnTo>
                    <a:pt x="48" y="256"/>
                  </a:lnTo>
                  <a:lnTo>
                    <a:pt x="48" y="280"/>
                  </a:lnTo>
                  <a:lnTo>
                    <a:pt x="0" y="280"/>
                  </a:lnTo>
                  <a:lnTo>
                    <a:pt x="0" y="256"/>
                  </a:lnTo>
                  <a:lnTo>
                    <a:pt x="0" y="232"/>
                  </a:lnTo>
                  <a:cubicBezTo>
                    <a:pt x="0" y="219"/>
                    <a:pt x="11" y="208"/>
                    <a:pt x="24" y="208"/>
                  </a:cubicBezTo>
                  <a:cubicBezTo>
                    <a:pt x="38" y="208"/>
                    <a:pt x="48" y="219"/>
                    <a:pt x="48" y="23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6" name="Freeform 278"/>
            <p:cNvSpPr>
              <a:spLocks/>
            </p:cNvSpPr>
            <p:nvPr/>
          </p:nvSpPr>
          <p:spPr bwMode="auto">
            <a:xfrm>
              <a:off x="7843756" y="4541283"/>
              <a:ext cx="26051" cy="945480"/>
            </a:xfrm>
            <a:custGeom>
              <a:avLst/>
              <a:gdLst>
                <a:gd name="T0" fmla="*/ 32 w 216"/>
                <a:gd name="T1" fmla="*/ 4816 h 4866"/>
                <a:gd name="T2" fmla="*/ 24 w 216"/>
                <a:gd name="T3" fmla="*/ 4816 h 4866"/>
                <a:gd name="T4" fmla="*/ 48 w 216"/>
                <a:gd name="T5" fmla="*/ 4816 h 4866"/>
                <a:gd name="T6" fmla="*/ 40 w 216"/>
                <a:gd name="T7" fmla="*/ 4816 h 4866"/>
                <a:gd name="T8" fmla="*/ 64 w 216"/>
                <a:gd name="T9" fmla="*/ 4864 h 4866"/>
                <a:gd name="T10" fmla="*/ 96 w 216"/>
                <a:gd name="T11" fmla="*/ 4840 h 4866"/>
                <a:gd name="T12" fmla="*/ 56 w 216"/>
                <a:gd name="T13" fmla="*/ 4816 h 4866"/>
                <a:gd name="T14" fmla="*/ 112 w 216"/>
                <a:gd name="T15" fmla="*/ 4840 h 4866"/>
                <a:gd name="T16" fmla="*/ 120 w 216"/>
                <a:gd name="T17" fmla="*/ 4816 h 4866"/>
                <a:gd name="T18" fmla="*/ 80 w 216"/>
                <a:gd name="T19" fmla="*/ 4840 h 4866"/>
                <a:gd name="T20" fmla="*/ 128 w 216"/>
                <a:gd name="T21" fmla="*/ 4840 h 4866"/>
                <a:gd name="T22" fmla="*/ 88 w 216"/>
                <a:gd name="T23" fmla="*/ 4816 h 4866"/>
                <a:gd name="T24" fmla="*/ 128 w 216"/>
                <a:gd name="T25" fmla="*/ 4816 h 4866"/>
                <a:gd name="T26" fmla="*/ 152 w 216"/>
                <a:gd name="T27" fmla="*/ 4816 h 4866"/>
                <a:gd name="T28" fmla="*/ 112 w 216"/>
                <a:gd name="T29" fmla="*/ 4840 h 4866"/>
                <a:gd name="T30" fmla="*/ 152 w 216"/>
                <a:gd name="T31" fmla="*/ 4688 h 4866"/>
                <a:gd name="T32" fmla="*/ 128 w 216"/>
                <a:gd name="T33" fmla="*/ 4472 h 4866"/>
                <a:gd name="T34" fmla="*/ 136 w 216"/>
                <a:gd name="T35" fmla="*/ 4296 h 4866"/>
                <a:gd name="T36" fmla="*/ 136 w 216"/>
                <a:gd name="T37" fmla="*/ 4272 h 4866"/>
                <a:gd name="T38" fmla="*/ 136 w 216"/>
                <a:gd name="T39" fmla="*/ 3752 h 4866"/>
                <a:gd name="T40" fmla="*/ 144 w 216"/>
                <a:gd name="T41" fmla="*/ 3360 h 4866"/>
                <a:gd name="T42" fmla="*/ 144 w 216"/>
                <a:gd name="T43" fmla="*/ 2872 h 4866"/>
                <a:gd name="T44" fmla="*/ 144 w 216"/>
                <a:gd name="T45" fmla="*/ 2456 h 4866"/>
                <a:gd name="T46" fmla="*/ 145 w 216"/>
                <a:gd name="T47" fmla="*/ 2117 h 4866"/>
                <a:gd name="T48" fmla="*/ 152 w 216"/>
                <a:gd name="T49" fmla="*/ 1760 h 4866"/>
                <a:gd name="T50" fmla="*/ 152 w 216"/>
                <a:gd name="T51" fmla="*/ 1448 h 4866"/>
                <a:gd name="T52" fmla="*/ 152 w 216"/>
                <a:gd name="T53" fmla="*/ 1136 h 4866"/>
                <a:gd name="T54" fmla="*/ 160 w 216"/>
                <a:gd name="T55" fmla="*/ 904 h 4866"/>
                <a:gd name="T56" fmla="*/ 160 w 216"/>
                <a:gd name="T57" fmla="*/ 616 h 4866"/>
                <a:gd name="T58" fmla="*/ 160 w 216"/>
                <a:gd name="T59" fmla="*/ 232 h 4866"/>
                <a:gd name="T60" fmla="*/ 216 w 216"/>
                <a:gd name="T61" fmla="*/ 48 h 4866"/>
                <a:gd name="T62" fmla="*/ 208 w 216"/>
                <a:gd name="T63" fmla="*/ 360 h 4866"/>
                <a:gd name="T64" fmla="*/ 208 w 216"/>
                <a:gd name="T65" fmla="*/ 720 h 4866"/>
                <a:gd name="T66" fmla="*/ 208 w 216"/>
                <a:gd name="T67" fmla="*/ 1008 h 4866"/>
                <a:gd name="T68" fmla="*/ 200 w 216"/>
                <a:gd name="T69" fmla="*/ 1240 h 4866"/>
                <a:gd name="T70" fmla="*/ 200 w 216"/>
                <a:gd name="T71" fmla="*/ 1552 h 4866"/>
                <a:gd name="T72" fmla="*/ 200 w 216"/>
                <a:gd name="T73" fmla="*/ 1912 h 4866"/>
                <a:gd name="T74" fmla="*/ 192 w 216"/>
                <a:gd name="T75" fmla="*/ 2224 h 4866"/>
                <a:gd name="T76" fmla="*/ 192 w 216"/>
                <a:gd name="T77" fmla="*/ 2640 h 4866"/>
                <a:gd name="T78" fmla="*/ 192 w 216"/>
                <a:gd name="T79" fmla="*/ 3048 h 4866"/>
                <a:gd name="T80" fmla="*/ 184 w 216"/>
                <a:gd name="T81" fmla="*/ 3464 h 4866"/>
                <a:gd name="T82" fmla="*/ 184 w 216"/>
                <a:gd name="T83" fmla="*/ 3984 h 4866"/>
                <a:gd name="T84" fmla="*/ 184 w 216"/>
                <a:gd name="T85" fmla="*/ 4192 h 4866"/>
                <a:gd name="T86" fmla="*/ 176 w 216"/>
                <a:gd name="T87" fmla="*/ 4368 h 4866"/>
                <a:gd name="T88" fmla="*/ 176 w 216"/>
                <a:gd name="T89" fmla="*/ 4632 h 4866"/>
                <a:gd name="T90" fmla="*/ 136 w 216"/>
                <a:gd name="T91" fmla="*/ 4784 h 4866"/>
                <a:gd name="T92" fmla="*/ 128 w 216"/>
                <a:gd name="T93" fmla="*/ 4864 h 4866"/>
                <a:gd name="T94" fmla="*/ 120 w 216"/>
                <a:gd name="T95" fmla="*/ 4864 h 4866"/>
                <a:gd name="T96" fmla="*/ 112 w 216"/>
                <a:gd name="T97" fmla="*/ 4864 h 4866"/>
                <a:gd name="T98" fmla="*/ 80 w 216"/>
                <a:gd name="T99" fmla="*/ 4840 h 4866"/>
                <a:gd name="T100" fmla="*/ 72 w 216"/>
                <a:gd name="T101" fmla="*/ 4840 h 4866"/>
                <a:gd name="T102" fmla="*/ 64 w 216"/>
                <a:gd name="T103" fmla="*/ 4816 h 4866"/>
                <a:gd name="T104" fmla="*/ 72 w 216"/>
                <a:gd name="T105" fmla="*/ 4864 h 4866"/>
                <a:gd name="T106" fmla="*/ 50 w 216"/>
                <a:gd name="T107" fmla="*/ 4848 h 4866"/>
                <a:gd name="T108" fmla="*/ 88 w 216"/>
                <a:gd name="T109" fmla="*/ 4816 h 4866"/>
                <a:gd name="T110" fmla="*/ 24 w 216"/>
                <a:gd name="T111" fmla="*/ 4840 h 4866"/>
                <a:gd name="T112" fmla="*/ 16 w 216"/>
                <a:gd name="T113" fmla="*/ 4840 h 4866"/>
                <a:gd name="T114" fmla="*/ 32 w 216"/>
                <a:gd name="T115" fmla="*/ 4864 h 4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6" h="4866">
                  <a:moveTo>
                    <a:pt x="48" y="4816"/>
                  </a:moveTo>
                  <a:lnTo>
                    <a:pt x="48" y="4840"/>
                  </a:lnTo>
                  <a:lnTo>
                    <a:pt x="24" y="4816"/>
                  </a:lnTo>
                  <a:lnTo>
                    <a:pt x="32" y="4816"/>
                  </a:lnTo>
                  <a:lnTo>
                    <a:pt x="8" y="4840"/>
                  </a:lnTo>
                  <a:lnTo>
                    <a:pt x="8" y="4816"/>
                  </a:lnTo>
                  <a:cubicBezTo>
                    <a:pt x="8" y="4803"/>
                    <a:pt x="19" y="4792"/>
                    <a:pt x="32" y="4792"/>
                  </a:cubicBezTo>
                  <a:cubicBezTo>
                    <a:pt x="46" y="4792"/>
                    <a:pt x="56" y="4803"/>
                    <a:pt x="56" y="4816"/>
                  </a:cubicBezTo>
                  <a:lnTo>
                    <a:pt x="56" y="4840"/>
                  </a:lnTo>
                  <a:lnTo>
                    <a:pt x="32" y="4816"/>
                  </a:lnTo>
                  <a:lnTo>
                    <a:pt x="40" y="4816"/>
                  </a:lnTo>
                  <a:lnTo>
                    <a:pt x="16" y="4840"/>
                  </a:lnTo>
                  <a:lnTo>
                    <a:pt x="16" y="4816"/>
                  </a:lnTo>
                  <a:cubicBezTo>
                    <a:pt x="16" y="4803"/>
                    <a:pt x="27" y="4792"/>
                    <a:pt x="40" y="4792"/>
                  </a:cubicBezTo>
                  <a:cubicBezTo>
                    <a:pt x="54" y="4792"/>
                    <a:pt x="64" y="4803"/>
                    <a:pt x="64" y="4816"/>
                  </a:cubicBezTo>
                  <a:lnTo>
                    <a:pt x="64" y="4840"/>
                  </a:lnTo>
                  <a:lnTo>
                    <a:pt x="40" y="4816"/>
                  </a:lnTo>
                  <a:lnTo>
                    <a:pt x="48" y="4816"/>
                  </a:lnTo>
                  <a:lnTo>
                    <a:pt x="24" y="4840"/>
                  </a:lnTo>
                  <a:lnTo>
                    <a:pt x="24" y="4816"/>
                  </a:lnTo>
                  <a:cubicBezTo>
                    <a:pt x="24" y="4803"/>
                    <a:pt x="35" y="4792"/>
                    <a:pt x="48" y="4792"/>
                  </a:cubicBezTo>
                  <a:cubicBezTo>
                    <a:pt x="62" y="4792"/>
                    <a:pt x="72" y="4803"/>
                    <a:pt x="72" y="4816"/>
                  </a:cubicBezTo>
                  <a:lnTo>
                    <a:pt x="72" y="4840"/>
                  </a:lnTo>
                  <a:cubicBezTo>
                    <a:pt x="72" y="4854"/>
                    <a:pt x="62" y="4864"/>
                    <a:pt x="48" y="4864"/>
                  </a:cubicBezTo>
                  <a:cubicBezTo>
                    <a:pt x="35" y="4864"/>
                    <a:pt x="24" y="4854"/>
                    <a:pt x="24" y="4840"/>
                  </a:cubicBezTo>
                  <a:lnTo>
                    <a:pt x="24" y="4816"/>
                  </a:lnTo>
                  <a:cubicBezTo>
                    <a:pt x="24" y="4803"/>
                    <a:pt x="35" y="4792"/>
                    <a:pt x="48" y="4792"/>
                  </a:cubicBezTo>
                  <a:cubicBezTo>
                    <a:pt x="62" y="4792"/>
                    <a:pt x="72" y="4803"/>
                    <a:pt x="72" y="4816"/>
                  </a:cubicBezTo>
                  <a:lnTo>
                    <a:pt x="72" y="4840"/>
                  </a:lnTo>
                  <a:lnTo>
                    <a:pt x="48" y="4816"/>
                  </a:lnTo>
                  <a:lnTo>
                    <a:pt x="56" y="4816"/>
                  </a:lnTo>
                  <a:lnTo>
                    <a:pt x="32" y="4840"/>
                  </a:lnTo>
                  <a:lnTo>
                    <a:pt x="32" y="4816"/>
                  </a:lnTo>
                  <a:cubicBezTo>
                    <a:pt x="32" y="4803"/>
                    <a:pt x="43" y="4792"/>
                    <a:pt x="56" y="4792"/>
                  </a:cubicBezTo>
                  <a:cubicBezTo>
                    <a:pt x="70" y="4792"/>
                    <a:pt x="80" y="4803"/>
                    <a:pt x="80" y="4816"/>
                  </a:cubicBezTo>
                  <a:lnTo>
                    <a:pt x="80" y="4840"/>
                  </a:lnTo>
                  <a:lnTo>
                    <a:pt x="56" y="4816"/>
                  </a:lnTo>
                  <a:lnTo>
                    <a:pt x="64" y="4816"/>
                  </a:lnTo>
                  <a:lnTo>
                    <a:pt x="40" y="4840"/>
                  </a:lnTo>
                  <a:lnTo>
                    <a:pt x="40" y="4816"/>
                  </a:lnTo>
                  <a:cubicBezTo>
                    <a:pt x="40" y="4803"/>
                    <a:pt x="51" y="4792"/>
                    <a:pt x="64" y="4792"/>
                  </a:cubicBezTo>
                  <a:cubicBezTo>
                    <a:pt x="78" y="4792"/>
                    <a:pt x="88" y="4803"/>
                    <a:pt x="88" y="4816"/>
                  </a:cubicBezTo>
                  <a:lnTo>
                    <a:pt x="88" y="4840"/>
                  </a:lnTo>
                  <a:cubicBezTo>
                    <a:pt x="88" y="4854"/>
                    <a:pt x="78" y="4864"/>
                    <a:pt x="64" y="4864"/>
                  </a:cubicBezTo>
                  <a:cubicBezTo>
                    <a:pt x="51" y="4864"/>
                    <a:pt x="40" y="4854"/>
                    <a:pt x="40" y="4840"/>
                  </a:cubicBezTo>
                  <a:lnTo>
                    <a:pt x="40" y="4816"/>
                  </a:lnTo>
                  <a:cubicBezTo>
                    <a:pt x="40" y="4803"/>
                    <a:pt x="51" y="4792"/>
                    <a:pt x="64" y="4792"/>
                  </a:cubicBezTo>
                  <a:cubicBezTo>
                    <a:pt x="78" y="4792"/>
                    <a:pt x="88" y="4803"/>
                    <a:pt x="88" y="4816"/>
                  </a:cubicBezTo>
                  <a:lnTo>
                    <a:pt x="88" y="4840"/>
                  </a:lnTo>
                  <a:cubicBezTo>
                    <a:pt x="88" y="4854"/>
                    <a:pt x="78" y="4864"/>
                    <a:pt x="64" y="4864"/>
                  </a:cubicBezTo>
                  <a:cubicBezTo>
                    <a:pt x="51" y="4864"/>
                    <a:pt x="40" y="4854"/>
                    <a:pt x="40" y="4840"/>
                  </a:cubicBezTo>
                  <a:lnTo>
                    <a:pt x="40" y="4816"/>
                  </a:lnTo>
                  <a:cubicBezTo>
                    <a:pt x="40" y="4805"/>
                    <a:pt x="49" y="4795"/>
                    <a:pt x="61" y="4793"/>
                  </a:cubicBezTo>
                  <a:cubicBezTo>
                    <a:pt x="72" y="4791"/>
                    <a:pt x="84" y="4798"/>
                    <a:pt x="87" y="4809"/>
                  </a:cubicBezTo>
                  <a:lnTo>
                    <a:pt x="95" y="4833"/>
                  </a:lnTo>
                  <a:lnTo>
                    <a:pt x="48" y="4840"/>
                  </a:lnTo>
                  <a:lnTo>
                    <a:pt x="48" y="4816"/>
                  </a:lnTo>
                  <a:cubicBezTo>
                    <a:pt x="48" y="4803"/>
                    <a:pt x="59" y="4792"/>
                    <a:pt x="72" y="4792"/>
                  </a:cubicBezTo>
                  <a:cubicBezTo>
                    <a:pt x="86" y="4792"/>
                    <a:pt x="96" y="4803"/>
                    <a:pt x="96" y="4816"/>
                  </a:cubicBezTo>
                  <a:lnTo>
                    <a:pt x="96" y="4840"/>
                  </a:lnTo>
                  <a:cubicBezTo>
                    <a:pt x="96" y="4854"/>
                    <a:pt x="86" y="4864"/>
                    <a:pt x="72" y="4864"/>
                  </a:cubicBezTo>
                  <a:cubicBezTo>
                    <a:pt x="59" y="4864"/>
                    <a:pt x="48" y="4854"/>
                    <a:pt x="48" y="4840"/>
                  </a:cubicBezTo>
                  <a:lnTo>
                    <a:pt x="48" y="4816"/>
                  </a:lnTo>
                  <a:cubicBezTo>
                    <a:pt x="48" y="4803"/>
                    <a:pt x="59" y="4792"/>
                    <a:pt x="72" y="4792"/>
                  </a:cubicBezTo>
                  <a:cubicBezTo>
                    <a:pt x="86" y="4792"/>
                    <a:pt x="96" y="4803"/>
                    <a:pt x="96" y="4816"/>
                  </a:cubicBezTo>
                  <a:lnTo>
                    <a:pt x="96" y="4840"/>
                  </a:lnTo>
                  <a:lnTo>
                    <a:pt x="72" y="4816"/>
                  </a:lnTo>
                  <a:lnTo>
                    <a:pt x="80" y="4816"/>
                  </a:lnTo>
                  <a:lnTo>
                    <a:pt x="56" y="4840"/>
                  </a:lnTo>
                  <a:lnTo>
                    <a:pt x="56" y="4816"/>
                  </a:lnTo>
                  <a:cubicBezTo>
                    <a:pt x="56" y="4803"/>
                    <a:pt x="67" y="4792"/>
                    <a:pt x="80" y="4792"/>
                  </a:cubicBezTo>
                  <a:cubicBezTo>
                    <a:pt x="94" y="4792"/>
                    <a:pt x="104" y="4803"/>
                    <a:pt x="104" y="4816"/>
                  </a:cubicBezTo>
                  <a:lnTo>
                    <a:pt x="104" y="4840"/>
                  </a:lnTo>
                  <a:lnTo>
                    <a:pt x="80" y="4816"/>
                  </a:lnTo>
                  <a:lnTo>
                    <a:pt x="88" y="4816"/>
                  </a:lnTo>
                  <a:lnTo>
                    <a:pt x="64" y="4840"/>
                  </a:lnTo>
                  <a:lnTo>
                    <a:pt x="64" y="4816"/>
                  </a:lnTo>
                  <a:cubicBezTo>
                    <a:pt x="64" y="4803"/>
                    <a:pt x="75" y="4792"/>
                    <a:pt x="88" y="4792"/>
                  </a:cubicBezTo>
                  <a:cubicBezTo>
                    <a:pt x="102" y="4792"/>
                    <a:pt x="112" y="4803"/>
                    <a:pt x="112" y="4816"/>
                  </a:cubicBezTo>
                  <a:lnTo>
                    <a:pt x="112" y="4840"/>
                  </a:lnTo>
                  <a:cubicBezTo>
                    <a:pt x="112" y="4854"/>
                    <a:pt x="102" y="4864"/>
                    <a:pt x="88" y="4864"/>
                  </a:cubicBezTo>
                  <a:cubicBezTo>
                    <a:pt x="75" y="4864"/>
                    <a:pt x="64" y="4854"/>
                    <a:pt x="64" y="4840"/>
                  </a:cubicBezTo>
                  <a:lnTo>
                    <a:pt x="64" y="4816"/>
                  </a:lnTo>
                  <a:cubicBezTo>
                    <a:pt x="64" y="4803"/>
                    <a:pt x="75" y="4792"/>
                    <a:pt x="88" y="4792"/>
                  </a:cubicBezTo>
                  <a:cubicBezTo>
                    <a:pt x="102" y="4792"/>
                    <a:pt x="112" y="4803"/>
                    <a:pt x="112" y="4816"/>
                  </a:cubicBezTo>
                  <a:lnTo>
                    <a:pt x="112" y="4840"/>
                  </a:lnTo>
                  <a:lnTo>
                    <a:pt x="66" y="4833"/>
                  </a:lnTo>
                  <a:lnTo>
                    <a:pt x="74" y="4809"/>
                  </a:lnTo>
                  <a:cubicBezTo>
                    <a:pt x="77" y="4798"/>
                    <a:pt x="89" y="4791"/>
                    <a:pt x="100" y="4793"/>
                  </a:cubicBezTo>
                  <a:cubicBezTo>
                    <a:pt x="112" y="4795"/>
                    <a:pt x="120" y="4805"/>
                    <a:pt x="120" y="4816"/>
                  </a:cubicBezTo>
                  <a:lnTo>
                    <a:pt x="120" y="4840"/>
                  </a:lnTo>
                  <a:cubicBezTo>
                    <a:pt x="120" y="4854"/>
                    <a:pt x="110" y="4864"/>
                    <a:pt x="96" y="4864"/>
                  </a:cubicBezTo>
                  <a:cubicBezTo>
                    <a:pt x="83" y="4864"/>
                    <a:pt x="72" y="4854"/>
                    <a:pt x="72" y="4840"/>
                  </a:cubicBezTo>
                  <a:lnTo>
                    <a:pt x="72" y="4816"/>
                  </a:lnTo>
                  <a:cubicBezTo>
                    <a:pt x="72" y="4803"/>
                    <a:pt x="83" y="4792"/>
                    <a:pt x="96" y="4792"/>
                  </a:cubicBezTo>
                  <a:cubicBezTo>
                    <a:pt x="110" y="4792"/>
                    <a:pt x="120" y="4803"/>
                    <a:pt x="120" y="4816"/>
                  </a:cubicBezTo>
                  <a:lnTo>
                    <a:pt x="120" y="4840"/>
                  </a:lnTo>
                  <a:lnTo>
                    <a:pt x="96" y="4816"/>
                  </a:lnTo>
                  <a:lnTo>
                    <a:pt x="104" y="4816"/>
                  </a:lnTo>
                  <a:lnTo>
                    <a:pt x="80" y="4840"/>
                  </a:lnTo>
                  <a:lnTo>
                    <a:pt x="80" y="4816"/>
                  </a:lnTo>
                  <a:cubicBezTo>
                    <a:pt x="80" y="4803"/>
                    <a:pt x="91" y="4792"/>
                    <a:pt x="104" y="4792"/>
                  </a:cubicBezTo>
                  <a:cubicBezTo>
                    <a:pt x="118" y="4792"/>
                    <a:pt x="128" y="4803"/>
                    <a:pt x="128" y="4816"/>
                  </a:cubicBezTo>
                  <a:lnTo>
                    <a:pt x="128" y="4840"/>
                  </a:lnTo>
                  <a:cubicBezTo>
                    <a:pt x="128" y="4854"/>
                    <a:pt x="118" y="4864"/>
                    <a:pt x="104" y="4864"/>
                  </a:cubicBezTo>
                  <a:cubicBezTo>
                    <a:pt x="91" y="4864"/>
                    <a:pt x="80" y="4854"/>
                    <a:pt x="80" y="4840"/>
                  </a:cubicBezTo>
                  <a:lnTo>
                    <a:pt x="80" y="4816"/>
                  </a:lnTo>
                  <a:cubicBezTo>
                    <a:pt x="80" y="4803"/>
                    <a:pt x="91" y="4792"/>
                    <a:pt x="104" y="4792"/>
                  </a:cubicBezTo>
                  <a:cubicBezTo>
                    <a:pt x="118" y="4792"/>
                    <a:pt x="128" y="4803"/>
                    <a:pt x="128" y="4816"/>
                  </a:cubicBezTo>
                  <a:lnTo>
                    <a:pt x="128" y="4840"/>
                  </a:lnTo>
                  <a:cubicBezTo>
                    <a:pt x="128" y="4854"/>
                    <a:pt x="118" y="4864"/>
                    <a:pt x="104" y="4864"/>
                  </a:cubicBezTo>
                  <a:cubicBezTo>
                    <a:pt x="91" y="4864"/>
                    <a:pt x="80" y="4854"/>
                    <a:pt x="80" y="4840"/>
                  </a:cubicBezTo>
                  <a:lnTo>
                    <a:pt x="80" y="4816"/>
                  </a:lnTo>
                  <a:cubicBezTo>
                    <a:pt x="80" y="4803"/>
                    <a:pt x="91" y="4792"/>
                    <a:pt x="104" y="4792"/>
                  </a:cubicBezTo>
                  <a:cubicBezTo>
                    <a:pt x="118" y="4792"/>
                    <a:pt x="128" y="4803"/>
                    <a:pt x="128" y="4816"/>
                  </a:cubicBezTo>
                  <a:lnTo>
                    <a:pt x="128" y="4840"/>
                  </a:lnTo>
                  <a:lnTo>
                    <a:pt x="104" y="4816"/>
                  </a:lnTo>
                  <a:lnTo>
                    <a:pt x="112" y="4816"/>
                  </a:lnTo>
                  <a:lnTo>
                    <a:pt x="88" y="4840"/>
                  </a:lnTo>
                  <a:lnTo>
                    <a:pt x="88" y="4816"/>
                  </a:lnTo>
                  <a:lnTo>
                    <a:pt x="88" y="4784"/>
                  </a:lnTo>
                  <a:lnTo>
                    <a:pt x="88" y="4760"/>
                  </a:lnTo>
                  <a:cubicBezTo>
                    <a:pt x="88" y="4747"/>
                    <a:pt x="99" y="4736"/>
                    <a:pt x="112" y="4736"/>
                  </a:cubicBezTo>
                  <a:cubicBezTo>
                    <a:pt x="126" y="4736"/>
                    <a:pt x="136" y="4747"/>
                    <a:pt x="136" y="4760"/>
                  </a:cubicBezTo>
                  <a:lnTo>
                    <a:pt x="136" y="4784"/>
                  </a:lnTo>
                  <a:lnTo>
                    <a:pt x="136" y="4816"/>
                  </a:lnTo>
                  <a:lnTo>
                    <a:pt x="136" y="4840"/>
                  </a:lnTo>
                  <a:lnTo>
                    <a:pt x="112" y="4816"/>
                  </a:lnTo>
                  <a:lnTo>
                    <a:pt x="120" y="4816"/>
                  </a:lnTo>
                  <a:lnTo>
                    <a:pt x="128" y="4816"/>
                  </a:lnTo>
                  <a:lnTo>
                    <a:pt x="104" y="4840"/>
                  </a:lnTo>
                  <a:lnTo>
                    <a:pt x="104" y="4816"/>
                  </a:lnTo>
                  <a:cubicBezTo>
                    <a:pt x="104" y="4803"/>
                    <a:pt x="115" y="4792"/>
                    <a:pt x="128" y="4792"/>
                  </a:cubicBezTo>
                  <a:cubicBezTo>
                    <a:pt x="142" y="4792"/>
                    <a:pt x="152" y="4803"/>
                    <a:pt x="152" y="4816"/>
                  </a:cubicBezTo>
                  <a:lnTo>
                    <a:pt x="152" y="4840"/>
                  </a:lnTo>
                  <a:cubicBezTo>
                    <a:pt x="152" y="4854"/>
                    <a:pt x="142" y="4864"/>
                    <a:pt x="128" y="4864"/>
                  </a:cubicBezTo>
                  <a:cubicBezTo>
                    <a:pt x="115" y="4864"/>
                    <a:pt x="104" y="4854"/>
                    <a:pt x="104" y="4840"/>
                  </a:cubicBezTo>
                  <a:lnTo>
                    <a:pt x="104" y="4816"/>
                  </a:lnTo>
                  <a:cubicBezTo>
                    <a:pt x="104" y="4803"/>
                    <a:pt x="115" y="4792"/>
                    <a:pt x="128" y="4792"/>
                  </a:cubicBezTo>
                  <a:cubicBezTo>
                    <a:pt x="142" y="4792"/>
                    <a:pt x="152" y="4803"/>
                    <a:pt x="152" y="4816"/>
                  </a:cubicBezTo>
                  <a:lnTo>
                    <a:pt x="152" y="4840"/>
                  </a:lnTo>
                  <a:lnTo>
                    <a:pt x="128" y="4816"/>
                  </a:lnTo>
                  <a:lnTo>
                    <a:pt x="136" y="4816"/>
                  </a:lnTo>
                  <a:lnTo>
                    <a:pt x="112" y="4840"/>
                  </a:lnTo>
                  <a:lnTo>
                    <a:pt x="112" y="4816"/>
                  </a:lnTo>
                  <a:cubicBezTo>
                    <a:pt x="112" y="4803"/>
                    <a:pt x="123" y="4792"/>
                    <a:pt x="136" y="4792"/>
                  </a:cubicBezTo>
                  <a:cubicBezTo>
                    <a:pt x="150" y="4792"/>
                    <a:pt x="160" y="4803"/>
                    <a:pt x="160" y="4816"/>
                  </a:cubicBezTo>
                  <a:lnTo>
                    <a:pt x="160" y="4840"/>
                  </a:lnTo>
                  <a:cubicBezTo>
                    <a:pt x="160" y="4854"/>
                    <a:pt x="150" y="4864"/>
                    <a:pt x="136" y="4864"/>
                  </a:cubicBezTo>
                  <a:cubicBezTo>
                    <a:pt x="123" y="4864"/>
                    <a:pt x="112" y="4854"/>
                    <a:pt x="112" y="4840"/>
                  </a:cubicBezTo>
                  <a:lnTo>
                    <a:pt x="112" y="4816"/>
                  </a:lnTo>
                  <a:lnTo>
                    <a:pt x="112" y="4784"/>
                  </a:lnTo>
                  <a:lnTo>
                    <a:pt x="112" y="4760"/>
                  </a:lnTo>
                  <a:cubicBezTo>
                    <a:pt x="112" y="4747"/>
                    <a:pt x="123" y="4736"/>
                    <a:pt x="136" y="4736"/>
                  </a:cubicBezTo>
                  <a:lnTo>
                    <a:pt x="144" y="4736"/>
                  </a:lnTo>
                  <a:lnTo>
                    <a:pt x="120" y="4760"/>
                  </a:lnTo>
                  <a:lnTo>
                    <a:pt x="120" y="4736"/>
                  </a:lnTo>
                  <a:lnTo>
                    <a:pt x="120" y="4712"/>
                  </a:lnTo>
                  <a:cubicBezTo>
                    <a:pt x="120" y="4699"/>
                    <a:pt x="131" y="4688"/>
                    <a:pt x="144" y="4688"/>
                  </a:cubicBezTo>
                  <a:lnTo>
                    <a:pt x="152" y="4688"/>
                  </a:lnTo>
                  <a:lnTo>
                    <a:pt x="128" y="4712"/>
                  </a:lnTo>
                  <a:lnTo>
                    <a:pt x="128" y="4680"/>
                  </a:lnTo>
                  <a:lnTo>
                    <a:pt x="128" y="4656"/>
                  </a:lnTo>
                  <a:lnTo>
                    <a:pt x="128" y="4632"/>
                  </a:lnTo>
                  <a:lnTo>
                    <a:pt x="128" y="4608"/>
                  </a:lnTo>
                  <a:lnTo>
                    <a:pt x="128" y="4576"/>
                  </a:lnTo>
                  <a:lnTo>
                    <a:pt x="128" y="4552"/>
                  </a:lnTo>
                  <a:lnTo>
                    <a:pt x="128" y="4528"/>
                  </a:lnTo>
                  <a:lnTo>
                    <a:pt x="128" y="4504"/>
                  </a:lnTo>
                  <a:lnTo>
                    <a:pt x="128" y="4472"/>
                  </a:lnTo>
                  <a:lnTo>
                    <a:pt x="128" y="4448"/>
                  </a:lnTo>
                  <a:lnTo>
                    <a:pt x="128" y="4424"/>
                  </a:lnTo>
                  <a:lnTo>
                    <a:pt x="128" y="4400"/>
                  </a:lnTo>
                  <a:lnTo>
                    <a:pt x="128" y="4368"/>
                  </a:lnTo>
                  <a:cubicBezTo>
                    <a:pt x="128" y="4355"/>
                    <a:pt x="139" y="4344"/>
                    <a:pt x="152" y="4344"/>
                  </a:cubicBezTo>
                  <a:lnTo>
                    <a:pt x="160" y="4344"/>
                  </a:lnTo>
                  <a:lnTo>
                    <a:pt x="136" y="4368"/>
                  </a:lnTo>
                  <a:lnTo>
                    <a:pt x="136" y="4344"/>
                  </a:lnTo>
                  <a:lnTo>
                    <a:pt x="136" y="4320"/>
                  </a:lnTo>
                  <a:lnTo>
                    <a:pt x="136" y="4296"/>
                  </a:lnTo>
                  <a:lnTo>
                    <a:pt x="136" y="4272"/>
                  </a:lnTo>
                  <a:lnTo>
                    <a:pt x="136" y="4240"/>
                  </a:lnTo>
                  <a:lnTo>
                    <a:pt x="136" y="4216"/>
                  </a:lnTo>
                  <a:lnTo>
                    <a:pt x="136" y="4192"/>
                  </a:lnTo>
                  <a:lnTo>
                    <a:pt x="136" y="4168"/>
                  </a:lnTo>
                  <a:cubicBezTo>
                    <a:pt x="136" y="4155"/>
                    <a:pt x="147" y="4144"/>
                    <a:pt x="160" y="4144"/>
                  </a:cubicBezTo>
                  <a:cubicBezTo>
                    <a:pt x="174" y="4144"/>
                    <a:pt x="184" y="4155"/>
                    <a:pt x="184" y="4168"/>
                  </a:cubicBezTo>
                  <a:lnTo>
                    <a:pt x="184" y="4272"/>
                  </a:lnTo>
                  <a:cubicBezTo>
                    <a:pt x="184" y="4286"/>
                    <a:pt x="174" y="4296"/>
                    <a:pt x="160" y="4296"/>
                  </a:cubicBezTo>
                  <a:cubicBezTo>
                    <a:pt x="147" y="4296"/>
                    <a:pt x="136" y="4286"/>
                    <a:pt x="136" y="4272"/>
                  </a:cubicBezTo>
                  <a:lnTo>
                    <a:pt x="136" y="4216"/>
                  </a:lnTo>
                  <a:lnTo>
                    <a:pt x="136" y="4168"/>
                  </a:lnTo>
                  <a:lnTo>
                    <a:pt x="136" y="4112"/>
                  </a:lnTo>
                  <a:lnTo>
                    <a:pt x="136" y="4064"/>
                  </a:lnTo>
                  <a:lnTo>
                    <a:pt x="136" y="4032"/>
                  </a:lnTo>
                  <a:lnTo>
                    <a:pt x="136" y="3984"/>
                  </a:lnTo>
                  <a:lnTo>
                    <a:pt x="136" y="3928"/>
                  </a:lnTo>
                  <a:lnTo>
                    <a:pt x="136" y="3856"/>
                  </a:lnTo>
                  <a:lnTo>
                    <a:pt x="136" y="3800"/>
                  </a:lnTo>
                  <a:lnTo>
                    <a:pt x="136" y="3752"/>
                  </a:lnTo>
                  <a:lnTo>
                    <a:pt x="136" y="3696"/>
                  </a:lnTo>
                  <a:lnTo>
                    <a:pt x="136" y="3648"/>
                  </a:lnTo>
                  <a:lnTo>
                    <a:pt x="136" y="3624"/>
                  </a:lnTo>
                  <a:lnTo>
                    <a:pt x="136" y="3568"/>
                  </a:lnTo>
                  <a:lnTo>
                    <a:pt x="136" y="3520"/>
                  </a:lnTo>
                  <a:lnTo>
                    <a:pt x="136" y="3464"/>
                  </a:lnTo>
                  <a:cubicBezTo>
                    <a:pt x="136" y="3463"/>
                    <a:pt x="137" y="3462"/>
                    <a:pt x="137" y="3461"/>
                  </a:cubicBezTo>
                  <a:lnTo>
                    <a:pt x="145" y="3413"/>
                  </a:lnTo>
                  <a:lnTo>
                    <a:pt x="144" y="3416"/>
                  </a:lnTo>
                  <a:lnTo>
                    <a:pt x="144" y="3360"/>
                  </a:lnTo>
                  <a:lnTo>
                    <a:pt x="144" y="3312"/>
                  </a:lnTo>
                  <a:lnTo>
                    <a:pt x="144" y="3288"/>
                  </a:lnTo>
                  <a:lnTo>
                    <a:pt x="144" y="3232"/>
                  </a:lnTo>
                  <a:lnTo>
                    <a:pt x="144" y="3184"/>
                  </a:lnTo>
                  <a:lnTo>
                    <a:pt x="144" y="3128"/>
                  </a:lnTo>
                  <a:lnTo>
                    <a:pt x="144" y="3048"/>
                  </a:lnTo>
                  <a:lnTo>
                    <a:pt x="144" y="3000"/>
                  </a:lnTo>
                  <a:lnTo>
                    <a:pt x="144" y="2944"/>
                  </a:lnTo>
                  <a:lnTo>
                    <a:pt x="144" y="2896"/>
                  </a:lnTo>
                  <a:lnTo>
                    <a:pt x="144" y="2872"/>
                  </a:lnTo>
                  <a:lnTo>
                    <a:pt x="144" y="2816"/>
                  </a:lnTo>
                  <a:lnTo>
                    <a:pt x="144" y="2792"/>
                  </a:lnTo>
                  <a:lnTo>
                    <a:pt x="144" y="2768"/>
                  </a:lnTo>
                  <a:lnTo>
                    <a:pt x="144" y="2712"/>
                  </a:lnTo>
                  <a:lnTo>
                    <a:pt x="144" y="2664"/>
                  </a:lnTo>
                  <a:lnTo>
                    <a:pt x="144" y="2640"/>
                  </a:lnTo>
                  <a:lnTo>
                    <a:pt x="144" y="2584"/>
                  </a:lnTo>
                  <a:lnTo>
                    <a:pt x="144" y="2536"/>
                  </a:lnTo>
                  <a:lnTo>
                    <a:pt x="144" y="2504"/>
                  </a:lnTo>
                  <a:lnTo>
                    <a:pt x="144" y="2456"/>
                  </a:lnTo>
                  <a:lnTo>
                    <a:pt x="144" y="2432"/>
                  </a:lnTo>
                  <a:lnTo>
                    <a:pt x="144" y="2400"/>
                  </a:lnTo>
                  <a:lnTo>
                    <a:pt x="144" y="2352"/>
                  </a:lnTo>
                  <a:lnTo>
                    <a:pt x="144" y="2304"/>
                  </a:lnTo>
                  <a:lnTo>
                    <a:pt x="144" y="2272"/>
                  </a:lnTo>
                  <a:lnTo>
                    <a:pt x="144" y="2224"/>
                  </a:lnTo>
                  <a:lnTo>
                    <a:pt x="144" y="2200"/>
                  </a:lnTo>
                  <a:lnTo>
                    <a:pt x="144" y="2144"/>
                  </a:lnTo>
                  <a:lnTo>
                    <a:pt x="144" y="2120"/>
                  </a:lnTo>
                  <a:cubicBezTo>
                    <a:pt x="144" y="2119"/>
                    <a:pt x="145" y="2118"/>
                    <a:pt x="145" y="2117"/>
                  </a:cubicBezTo>
                  <a:lnTo>
                    <a:pt x="153" y="2061"/>
                  </a:lnTo>
                  <a:lnTo>
                    <a:pt x="152" y="2064"/>
                  </a:lnTo>
                  <a:lnTo>
                    <a:pt x="152" y="2040"/>
                  </a:lnTo>
                  <a:lnTo>
                    <a:pt x="152" y="1992"/>
                  </a:lnTo>
                  <a:lnTo>
                    <a:pt x="152" y="1960"/>
                  </a:lnTo>
                  <a:lnTo>
                    <a:pt x="152" y="1912"/>
                  </a:lnTo>
                  <a:lnTo>
                    <a:pt x="152" y="1888"/>
                  </a:lnTo>
                  <a:lnTo>
                    <a:pt x="152" y="1832"/>
                  </a:lnTo>
                  <a:lnTo>
                    <a:pt x="152" y="1808"/>
                  </a:lnTo>
                  <a:lnTo>
                    <a:pt x="152" y="1760"/>
                  </a:lnTo>
                  <a:lnTo>
                    <a:pt x="152" y="1704"/>
                  </a:lnTo>
                  <a:lnTo>
                    <a:pt x="152" y="1680"/>
                  </a:lnTo>
                  <a:lnTo>
                    <a:pt x="152" y="1624"/>
                  </a:lnTo>
                  <a:lnTo>
                    <a:pt x="152" y="1600"/>
                  </a:lnTo>
                  <a:lnTo>
                    <a:pt x="152" y="1576"/>
                  </a:lnTo>
                  <a:lnTo>
                    <a:pt x="152" y="1552"/>
                  </a:lnTo>
                  <a:lnTo>
                    <a:pt x="152" y="1520"/>
                  </a:lnTo>
                  <a:lnTo>
                    <a:pt x="152" y="1496"/>
                  </a:lnTo>
                  <a:lnTo>
                    <a:pt x="152" y="1472"/>
                  </a:lnTo>
                  <a:lnTo>
                    <a:pt x="152" y="1448"/>
                  </a:lnTo>
                  <a:lnTo>
                    <a:pt x="152" y="1416"/>
                  </a:lnTo>
                  <a:lnTo>
                    <a:pt x="152" y="1368"/>
                  </a:lnTo>
                  <a:lnTo>
                    <a:pt x="152" y="1344"/>
                  </a:lnTo>
                  <a:lnTo>
                    <a:pt x="152" y="1312"/>
                  </a:lnTo>
                  <a:lnTo>
                    <a:pt x="152" y="1288"/>
                  </a:lnTo>
                  <a:lnTo>
                    <a:pt x="152" y="1240"/>
                  </a:lnTo>
                  <a:lnTo>
                    <a:pt x="152" y="1216"/>
                  </a:lnTo>
                  <a:lnTo>
                    <a:pt x="152" y="1184"/>
                  </a:lnTo>
                  <a:lnTo>
                    <a:pt x="152" y="1160"/>
                  </a:lnTo>
                  <a:lnTo>
                    <a:pt x="152" y="1136"/>
                  </a:lnTo>
                  <a:cubicBezTo>
                    <a:pt x="152" y="1134"/>
                    <a:pt x="153" y="1131"/>
                    <a:pt x="154" y="1129"/>
                  </a:cubicBezTo>
                  <a:lnTo>
                    <a:pt x="162" y="1105"/>
                  </a:lnTo>
                  <a:lnTo>
                    <a:pt x="160" y="1112"/>
                  </a:lnTo>
                  <a:lnTo>
                    <a:pt x="160" y="1080"/>
                  </a:lnTo>
                  <a:lnTo>
                    <a:pt x="160" y="1032"/>
                  </a:lnTo>
                  <a:lnTo>
                    <a:pt x="160" y="1008"/>
                  </a:lnTo>
                  <a:lnTo>
                    <a:pt x="160" y="976"/>
                  </a:lnTo>
                  <a:lnTo>
                    <a:pt x="160" y="952"/>
                  </a:lnTo>
                  <a:lnTo>
                    <a:pt x="160" y="928"/>
                  </a:lnTo>
                  <a:lnTo>
                    <a:pt x="160" y="904"/>
                  </a:lnTo>
                  <a:lnTo>
                    <a:pt x="160" y="872"/>
                  </a:lnTo>
                  <a:lnTo>
                    <a:pt x="160" y="824"/>
                  </a:lnTo>
                  <a:lnTo>
                    <a:pt x="160" y="800"/>
                  </a:lnTo>
                  <a:lnTo>
                    <a:pt x="160" y="776"/>
                  </a:lnTo>
                  <a:lnTo>
                    <a:pt x="160" y="744"/>
                  </a:lnTo>
                  <a:lnTo>
                    <a:pt x="160" y="720"/>
                  </a:lnTo>
                  <a:lnTo>
                    <a:pt x="160" y="696"/>
                  </a:lnTo>
                  <a:lnTo>
                    <a:pt x="160" y="672"/>
                  </a:lnTo>
                  <a:lnTo>
                    <a:pt x="160" y="640"/>
                  </a:lnTo>
                  <a:lnTo>
                    <a:pt x="160" y="616"/>
                  </a:lnTo>
                  <a:lnTo>
                    <a:pt x="160" y="568"/>
                  </a:lnTo>
                  <a:lnTo>
                    <a:pt x="160" y="512"/>
                  </a:lnTo>
                  <a:lnTo>
                    <a:pt x="160" y="488"/>
                  </a:lnTo>
                  <a:lnTo>
                    <a:pt x="160" y="432"/>
                  </a:lnTo>
                  <a:lnTo>
                    <a:pt x="160" y="408"/>
                  </a:lnTo>
                  <a:lnTo>
                    <a:pt x="160" y="360"/>
                  </a:lnTo>
                  <a:lnTo>
                    <a:pt x="160" y="328"/>
                  </a:lnTo>
                  <a:lnTo>
                    <a:pt x="160" y="280"/>
                  </a:lnTo>
                  <a:lnTo>
                    <a:pt x="160" y="256"/>
                  </a:lnTo>
                  <a:lnTo>
                    <a:pt x="160" y="232"/>
                  </a:lnTo>
                  <a:lnTo>
                    <a:pt x="160" y="176"/>
                  </a:lnTo>
                  <a:lnTo>
                    <a:pt x="160" y="128"/>
                  </a:lnTo>
                  <a:lnTo>
                    <a:pt x="160" y="96"/>
                  </a:lnTo>
                  <a:cubicBezTo>
                    <a:pt x="160" y="95"/>
                    <a:pt x="161" y="94"/>
                    <a:pt x="161" y="93"/>
                  </a:cubicBezTo>
                  <a:lnTo>
                    <a:pt x="169" y="45"/>
                  </a:lnTo>
                  <a:lnTo>
                    <a:pt x="168" y="48"/>
                  </a:lnTo>
                  <a:lnTo>
                    <a:pt x="168" y="24"/>
                  </a:lnTo>
                  <a:cubicBezTo>
                    <a:pt x="168" y="11"/>
                    <a:pt x="179" y="0"/>
                    <a:pt x="192" y="0"/>
                  </a:cubicBezTo>
                  <a:cubicBezTo>
                    <a:pt x="206" y="0"/>
                    <a:pt x="216" y="11"/>
                    <a:pt x="216" y="24"/>
                  </a:cubicBezTo>
                  <a:lnTo>
                    <a:pt x="216" y="48"/>
                  </a:lnTo>
                  <a:cubicBezTo>
                    <a:pt x="216" y="50"/>
                    <a:pt x="216" y="51"/>
                    <a:pt x="216" y="52"/>
                  </a:cubicBezTo>
                  <a:lnTo>
                    <a:pt x="208" y="100"/>
                  </a:lnTo>
                  <a:lnTo>
                    <a:pt x="208" y="96"/>
                  </a:lnTo>
                  <a:lnTo>
                    <a:pt x="208" y="128"/>
                  </a:lnTo>
                  <a:lnTo>
                    <a:pt x="208" y="176"/>
                  </a:lnTo>
                  <a:lnTo>
                    <a:pt x="208" y="232"/>
                  </a:lnTo>
                  <a:lnTo>
                    <a:pt x="208" y="256"/>
                  </a:lnTo>
                  <a:lnTo>
                    <a:pt x="208" y="280"/>
                  </a:lnTo>
                  <a:lnTo>
                    <a:pt x="208" y="328"/>
                  </a:lnTo>
                  <a:lnTo>
                    <a:pt x="208" y="360"/>
                  </a:lnTo>
                  <a:lnTo>
                    <a:pt x="208" y="408"/>
                  </a:lnTo>
                  <a:lnTo>
                    <a:pt x="208" y="432"/>
                  </a:lnTo>
                  <a:lnTo>
                    <a:pt x="208" y="488"/>
                  </a:lnTo>
                  <a:lnTo>
                    <a:pt x="208" y="512"/>
                  </a:lnTo>
                  <a:lnTo>
                    <a:pt x="208" y="568"/>
                  </a:lnTo>
                  <a:lnTo>
                    <a:pt x="208" y="616"/>
                  </a:lnTo>
                  <a:lnTo>
                    <a:pt x="208" y="640"/>
                  </a:lnTo>
                  <a:lnTo>
                    <a:pt x="208" y="672"/>
                  </a:lnTo>
                  <a:lnTo>
                    <a:pt x="208" y="696"/>
                  </a:lnTo>
                  <a:lnTo>
                    <a:pt x="208" y="720"/>
                  </a:lnTo>
                  <a:lnTo>
                    <a:pt x="208" y="744"/>
                  </a:lnTo>
                  <a:lnTo>
                    <a:pt x="208" y="776"/>
                  </a:lnTo>
                  <a:lnTo>
                    <a:pt x="208" y="800"/>
                  </a:lnTo>
                  <a:lnTo>
                    <a:pt x="208" y="824"/>
                  </a:lnTo>
                  <a:lnTo>
                    <a:pt x="208" y="872"/>
                  </a:lnTo>
                  <a:lnTo>
                    <a:pt x="208" y="904"/>
                  </a:lnTo>
                  <a:lnTo>
                    <a:pt x="208" y="928"/>
                  </a:lnTo>
                  <a:lnTo>
                    <a:pt x="208" y="952"/>
                  </a:lnTo>
                  <a:lnTo>
                    <a:pt x="208" y="976"/>
                  </a:lnTo>
                  <a:lnTo>
                    <a:pt x="208" y="1008"/>
                  </a:lnTo>
                  <a:lnTo>
                    <a:pt x="208" y="1032"/>
                  </a:lnTo>
                  <a:lnTo>
                    <a:pt x="208" y="1080"/>
                  </a:lnTo>
                  <a:lnTo>
                    <a:pt x="208" y="1112"/>
                  </a:lnTo>
                  <a:cubicBezTo>
                    <a:pt x="208" y="1115"/>
                    <a:pt x="208" y="1118"/>
                    <a:pt x="207" y="1120"/>
                  </a:cubicBezTo>
                  <a:lnTo>
                    <a:pt x="199" y="1144"/>
                  </a:lnTo>
                  <a:lnTo>
                    <a:pt x="200" y="1136"/>
                  </a:lnTo>
                  <a:lnTo>
                    <a:pt x="200" y="1160"/>
                  </a:lnTo>
                  <a:lnTo>
                    <a:pt x="200" y="1184"/>
                  </a:lnTo>
                  <a:lnTo>
                    <a:pt x="200" y="1216"/>
                  </a:lnTo>
                  <a:lnTo>
                    <a:pt x="200" y="1240"/>
                  </a:lnTo>
                  <a:lnTo>
                    <a:pt x="200" y="1288"/>
                  </a:lnTo>
                  <a:lnTo>
                    <a:pt x="200" y="1312"/>
                  </a:lnTo>
                  <a:lnTo>
                    <a:pt x="200" y="1344"/>
                  </a:lnTo>
                  <a:lnTo>
                    <a:pt x="200" y="1368"/>
                  </a:lnTo>
                  <a:lnTo>
                    <a:pt x="200" y="1416"/>
                  </a:lnTo>
                  <a:lnTo>
                    <a:pt x="200" y="1448"/>
                  </a:lnTo>
                  <a:lnTo>
                    <a:pt x="200" y="1472"/>
                  </a:lnTo>
                  <a:lnTo>
                    <a:pt x="200" y="1496"/>
                  </a:lnTo>
                  <a:lnTo>
                    <a:pt x="200" y="1520"/>
                  </a:lnTo>
                  <a:lnTo>
                    <a:pt x="200" y="1552"/>
                  </a:lnTo>
                  <a:lnTo>
                    <a:pt x="200" y="1576"/>
                  </a:lnTo>
                  <a:lnTo>
                    <a:pt x="200" y="1600"/>
                  </a:lnTo>
                  <a:lnTo>
                    <a:pt x="200" y="1624"/>
                  </a:lnTo>
                  <a:lnTo>
                    <a:pt x="200" y="1680"/>
                  </a:lnTo>
                  <a:lnTo>
                    <a:pt x="200" y="1704"/>
                  </a:lnTo>
                  <a:lnTo>
                    <a:pt x="200" y="1760"/>
                  </a:lnTo>
                  <a:lnTo>
                    <a:pt x="200" y="1808"/>
                  </a:lnTo>
                  <a:lnTo>
                    <a:pt x="200" y="1832"/>
                  </a:lnTo>
                  <a:lnTo>
                    <a:pt x="200" y="1888"/>
                  </a:lnTo>
                  <a:lnTo>
                    <a:pt x="200" y="1912"/>
                  </a:lnTo>
                  <a:lnTo>
                    <a:pt x="200" y="1960"/>
                  </a:lnTo>
                  <a:lnTo>
                    <a:pt x="200" y="1992"/>
                  </a:lnTo>
                  <a:lnTo>
                    <a:pt x="200" y="2040"/>
                  </a:lnTo>
                  <a:lnTo>
                    <a:pt x="200" y="2064"/>
                  </a:lnTo>
                  <a:cubicBezTo>
                    <a:pt x="200" y="2066"/>
                    <a:pt x="200" y="2067"/>
                    <a:pt x="200" y="2068"/>
                  </a:cubicBezTo>
                  <a:lnTo>
                    <a:pt x="192" y="2124"/>
                  </a:lnTo>
                  <a:lnTo>
                    <a:pt x="192" y="2120"/>
                  </a:lnTo>
                  <a:lnTo>
                    <a:pt x="192" y="2144"/>
                  </a:lnTo>
                  <a:lnTo>
                    <a:pt x="192" y="2200"/>
                  </a:lnTo>
                  <a:lnTo>
                    <a:pt x="192" y="2224"/>
                  </a:lnTo>
                  <a:lnTo>
                    <a:pt x="192" y="2272"/>
                  </a:lnTo>
                  <a:lnTo>
                    <a:pt x="192" y="2304"/>
                  </a:lnTo>
                  <a:lnTo>
                    <a:pt x="192" y="2352"/>
                  </a:lnTo>
                  <a:lnTo>
                    <a:pt x="192" y="2400"/>
                  </a:lnTo>
                  <a:lnTo>
                    <a:pt x="192" y="2432"/>
                  </a:lnTo>
                  <a:lnTo>
                    <a:pt x="192" y="2456"/>
                  </a:lnTo>
                  <a:lnTo>
                    <a:pt x="192" y="2504"/>
                  </a:lnTo>
                  <a:lnTo>
                    <a:pt x="192" y="2536"/>
                  </a:lnTo>
                  <a:lnTo>
                    <a:pt x="192" y="2584"/>
                  </a:lnTo>
                  <a:lnTo>
                    <a:pt x="192" y="2640"/>
                  </a:lnTo>
                  <a:lnTo>
                    <a:pt x="192" y="2664"/>
                  </a:lnTo>
                  <a:lnTo>
                    <a:pt x="192" y="2712"/>
                  </a:lnTo>
                  <a:lnTo>
                    <a:pt x="192" y="2768"/>
                  </a:lnTo>
                  <a:lnTo>
                    <a:pt x="192" y="2792"/>
                  </a:lnTo>
                  <a:lnTo>
                    <a:pt x="192" y="2816"/>
                  </a:lnTo>
                  <a:lnTo>
                    <a:pt x="192" y="2872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3000"/>
                  </a:lnTo>
                  <a:lnTo>
                    <a:pt x="192" y="3048"/>
                  </a:lnTo>
                  <a:lnTo>
                    <a:pt x="192" y="3128"/>
                  </a:lnTo>
                  <a:lnTo>
                    <a:pt x="192" y="3184"/>
                  </a:lnTo>
                  <a:lnTo>
                    <a:pt x="192" y="3232"/>
                  </a:lnTo>
                  <a:lnTo>
                    <a:pt x="192" y="3288"/>
                  </a:lnTo>
                  <a:lnTo>
                    <a:pt x="192" y="3312"/>
                  </a:lnTo>
                  <a:lnTo>
                    <a:pt x="192" y="3360"/>
                  </a:lnTo>
                  <a:lnTo>
                    <a:pt x="192" y="3416"/>
                  </a:lnTo>
                  <a:cubicBezTo>
                    <a:pt x="192" y="3418"/>
                    <a:pt x="192" y="3419"/>
                    <a:pt x="192" y="3420"/>
                  </a:cubicBezTo>
                  <a:lnTo>
                    <a:pt x="184" y="3468"/>
                  </a:lnTo>
                  <a:lnTo>
                    <a:pt x="184" y="3464"/>
                  </a:lnTo>
                  <a:lnTo>
                    <a:pt x="184" y="3520"/>
                  </a:lnTo>
                  <a:lnTo>
                    <a:pt x="184" y="3568"/>
                  </a:lnTo>
                  <a:lnTo>
                    <a:pt x="184" y="3624"/>
                  </a:lnTo>
                  <a:lnTo>
                    <a:pt x="184" y="3648"/>
                  </a:lnTo>
                  <a:lnTo>
                    <a:pt x="184" y="3696"/>
                  </a:lnTo>
                  <a:lnTo>
                    <a:pt x="184" y="3752"/>
                  </a:lnTo>
                  <a:lnTo>
                    <a:pt x="184" y="3800"/>
                  </a:lnTo>
                  <a:lnTo>
                    <a:pt x="184" y="3856"/>
                  </a:lnTo>
                  <a:lnTo>
                    <a:pt x="184" y="3928"/>
                  </a:lnTo>
                  <a:lnTo>
                    <a:pt x="184" y="3984"/>
                  </a:lnTo>
                  <a:lnTo>
                    <a:pt x="184" y="4032"/>
                  </a:lnTo>
                  <a:lnTo>
                    <a:pt x="184" y="4064"/>
                  </a:lnTo>
                  <a:lnTo>
                    <a:pt x="184" y="4112"/>
                  </a:lnTo>
                  <a:lnTo>
                    <a:pt x="184" y="4168"/>
                  </a:lnTo>
                  <a:lnTo>
                    <a:pt x="184" y="4216"/>
                  </a:lnTo>
                  <a:lnTo>
                    <a:pt x="184" y="4272"/>
                  </a:lnTo>
                  <a:lnTo>
                    <a:pt x="136" y="4272"/>
                  </a:lnTo>
                  <a:lnTo>
                    <a:pt x="136" y="4168"/>
                  </a:lnTo>
                  <a:lnTo>
                    <a:pt x="184" y="4168"/>
                  </a:lnTo>
                  <a:lnTo>
                    <a:pt x="184" y="4192"/>
                  </a:lnTo>
                  <a:lnTo>
                    <a:pt x="184" y="4216"/>
                  </a:lnTo>
                  <a:lnTo>
                    <a:pt x="184" y="4240"/>
                  </a:lnTo>
                  <a:lnTo>
                    <a:pt x="184" y="4272"/>
                  </a:lnTo>
                  <a:lnTo>
                    <a:pt x="184" y="4296"/>
                  </a:lnTo>
                  <a:lnTo>
                    <a:pt x="184" y="4320"/>
                  </a:lnTo>
                  <a:lnTo>
                    <a:pt x="184" y="4344"/>
                  </a:lnTo>
                  <a:lnTo>
                    <a:pt x="184" y="4368"/>
                  </a:lnTo>
                  <a:cubicBezTo>
                    <a:pt x="184" y="4382"/>
                    <a:pt x="174" y="4392"/>
                    <a:pt x="160" y="4392"/>
                  </a:cubicBezTo>
                  <a:lnTo>
                    <a:pt x="152" y="4392"/>
                  </a:lnTo>
                  <a:lnTo>
                    <a:pt x="176" y="4368"/>
                  </a:lnTo>
                  <a:lnTo>
                    <a:pt x="176" y="4400"/>
                  </a:lnTo>
                  <a:lnTo>
                    <a:pt x="176" y="4424"/>
                  </a:lnTo>
                  <a:lnTo>
                    <a:pt x="176" y="4448"/>
                  </a:lnTo>
                  <a:lnTo>
                    <a:pt x="176" y="4472"/>
                  </a:lnTo>
                  <a:lnTo>
                    <a:pt x="176" y="4504"/>
                  </a:lnTo>
                  <a:lnTo>
                    <a:pt x="176" y="4528"/>
                  </a:lnTo>
                  <a:lnTo>
                    <a:pt x="176" y="4552"/>
                  </a:lnTo>
                  <a:lnTo>
                    <a:pt x="176" y="4576"/>
                  </a:lnTo>
                  <a:lnTo>
                    <a:pt x="176" y="4608"/>
                  </a:lnTo>
                  <a:lnTo>
                    <a:pt x="176" y="4632"/>
                  </a:lnTo>
                  <a:lnTo>
                    <a:pt x="176" y="4656"/>
                  </a:lnTo>
                  <a:lnTo>
                    <a:pt x="176" y="4680"/>
                  </a:lnTo>
                  <a:lnTo>
                    <a:pt x="176" y="4712"/>
                  </a:lnTo>
                  <a:cubicBezTo>
                    <a:pt x="176" y="4726"/>
                    <a:pt x="166" y="4736"/>
                    <a:pt x="152" y="4736"/>
                  </a:cubicBezTo>
                  <a:lnTo>
                    <a:pt x="144" y="4736"/>
                  </a:lnTo>
                  <a:lnTo>
                    <a:pt x="168" y="4712"/>
                  </a:lnTo>
                  <a:lnTo>
                    <a:pt x="168" y="4736"/>
                  </a:lnTo>
                  <a:lnTo>
                    <a:pt x="168" y="4760"/>
                  </a:lnTo>
                  <a:cubicBezTo>
                    <a:pt x="168" y="4774"/>
                    <a:pt x="158" y="4784"/>
                    <a:pt x="144" y="4784"/>
                  </a:cubicBezTo>
                  <a:lnTo>
                    <a:pt x="136" y="4784"/>
                  </a:lnTo>
                  <a:lnTo>
                    <a:pt x="160" y="4760"/>
                  </a:lnTo>
                  <a:lnTo>
                    <a:pt x="160" y="4784"/>
                  </a:lnTo>
                  <a:lnTo>
                    <a:pt x="160" y="4816"/>
                  </a:lnTo>
                  <a:lnTo>
                    <a:pt x="160" y="4840"/>
                  </a:lnTo>
                  <a:lnTo>
                    <a:pt x="112" y="4840"/>
                  </a:lnTo>
                  <a:lnTo>
                    <a:pt x="112" y="4816"/>
                  </a:lnTo>
                  <a:lnTo>
                    <a:pt x="160" y="4816"/>
                  </a:lnTo>
                  <a:lnTo>
                    <a:pt x="160" y="4840"/>
                  </a:lnTo>
                  <a:cubicBezTo>
                    <a:pt x="160" y="4854"/>
                    <a:pt x="150" y="4864"/>
                    <a:pt x="136" y="4864"/>
                  </a:cubicBezTo>
                  <a:lnTo>
                    <a:pt x="128" y="4864"/>
                  </a:lnTo>
                  <a:cubicBezTo>
                    <a:pt x="115" y="4864"/>
                    <a:pt x="104" y="4854"/>
                    <a:pt x="104" y="4840"/>
                  </a:cubicBezTo>
                  <a:lnTo>
                    <a:pt x="104" y="4816"/>
                  </a:lnTo>
                  <a:lnTo>
                    <a:pt x="152" y="4816"/>
                  </a:lnTo>
                  <a:lnTo>
                    <a:pt x="152" y="4840"/>
                  </a:lnTo>
                  <a:lnTo>
                    <a:pt x="104" y="4840"/>
                  </a:lnTo>
                  <a:lnTo>
                    <a:pt x="104" y="4816"/>
                  </a:lnTo>
                  <a:lnTo>
                    <a:pt x="152" y="4816"/>
                  </a:lnTo>
                  <a:lnTo>
                    <a:pt x="152" y="4840"/>
                  </a:lnTo>
                  <a:cubicBezTo>
                    <a:pt x="152" y="4854"/>
                    <a:pt x="142" y="4864"/>
                    <a:pt x="128" y="4864"/>
                  </a:cubicBezTo>
                  <a:lnTo>
                    <a:pt x="120" y="4864"/>
                  </a:lnTo>
                  <a:lnTo>
                    <a:pt x="112" y="4864"/>
                  </a:lnTo>
                  <a:cubicBezTo>
                    <a:pt x="99" y="4864"/>
                    <a:pt x="88" y="4854"/>
                    <a:pt x="88" y="4840"/>
                  </a:cubicBezTo>
                  <a:lnTo>
                    <a:pt x="88" y="4816"/>
                  </a:lnTo>
                  <a:lnTo>
                    <a:pt x="88" y="4784"/>
                  </a:lnTo>
                  <a:lnTo>
                    <a:pt x="88" y="4760"/>
                  </a:lnTo>
                  <a:lnTo>
                    <a:pt x="136" y="4760"/>
                  </a:lnTo>
                  <a:lnTo>
                    <a:pt x="136" y="4784"/>
                  </a:lnTo>
                  <a:lnTo>
                    <a:pt x="136" y="4816"/>
                  </a:lnTo>
                  <a:lnTo>
                    <a:pt x="136" y="4840"/>
                  </a:lnTo>
                  <a:cubicBezTo>
                    <a:pt x="136" y="4854"/>
                    <a:pt x="126" y="4864"/>
                    <a:pt x="112" y="4864"/>
                  </a:cubicBezTo>
                  <a:lnTo>
                    <a:pt x="104" y="4864"/>
                  </a:lnTo>
                  <a:cubicBezTo>
                    <a:pt x="91" y="4864"/>
                    <a:pt x="80" y="4854"/>
                    <a:pt x="80" y="4840"/>
                  </a:cubicBezTo>
                  <a:lnTo>
                    <a:pt x="80" y="4816"/>
                  </a:lnTo>
                  <a:lnTo>
                    <a:pt x="128" y="4816"/>
                  </a:lnTo>
                  <a:lnTo>
                    <a:pt x="128" y="4840"/>
                  </a:lnTo>
                  <a:lnTo>
                    <a:pt x="80" y="4840"/>
                  </a:lnTo>
                  <a:lnTo>
                    <a:pt x="80" y="4816"/>
                  </a:lnTo>
                  <a:lnTo>
                    <a:pt x="128" y="4816"/>
                  </a:lnTo>
                  <a:lnTo>
                    <a:pt x="128" y="4840"/>
                  </a:lnTo>
                  <a:lnTo>
                    <a:pt x="80" y="4840"/>
                  </a:lnTo>
                  <a:lnTo>
                    <a:pt x="80" y="4816"/>
                  </a:lnTo>
                  <a:lnTo>
                    <a:pt x="128" y="4816"/>
                  </a:lnTo>
                  <a:lnTo>
                    <a:pt x="128" y="4840"/>
                  </a:lnTo>
                  <a:cubicBezTo>
                    <a:pt x="128" y="4854"/>
                    <a:pt x="118" y="4864"/>
                    <a:pt x="104" y="4864"/>
                  </a:cubicBezTo>
                  <a:lnTo>
                    <a:pt x="96" y="4864"/>
                  </a:lnTo>
                  <a:cubicBezTo>
                    <a:pt x="83" y="4864"/>
                    <a:pt x="72" y="4854"/>
                    <a:pt x="72" y="4840"/>
                  </a:cubicBezTo>
                  <a:lnTo>
                    <a:pt x="72" y="4816"/>
                  </a:lnTo>
                  <a:lnTo>
                    <a:pt x="120" y="4816"/>
                  </a:lnTo>
                  <a:lnTo>
                    <a:pt x="120" y="4840"/>
                  </a:lnTo>
                  <a:lnTo>
                    <a:pt x="72" y="4840"/>
                  </a:lnTo>
                  <a:lnTo>
                    <a:pt x="72" y="4816"/>
                  </a:lnTo>
                  <a:lnTo>
                    <a:pt x="119" y="4824"/>
                  </a:lnTo>
                  <a:lnTo>
                    <a:pt x="111" y="4848"/>
                  </a:lnTo>
                  <a:cubicBezTo>
                    <a:pt x="108" y="4859"/>
                    <a:pt x="96" y="4866"/>
                    <a:pt x="85" y="4864"/>
                  </a:cubicBezTo>
                  <a:cubicBezTo>
                    <a:pt x="73" y="4862"/>
                    <a:pt x="64" y="4852"/>
                    <a:pt x="64" y="4840"/>
                  </a:cubicBezTo>
                  <a:lnTo>
                    <a:pt x="64" y="4816"/>
                  </a:lnTo>
                  <a:lnTo>
                    <a:pt x="112" y="4816"/>
                  </a:lnTo>
                  <a:lnTo>
                    <a:pt x="112" y="4840"/>
                  </a:lnTo>
                  <a:lnTo>
                    <a:pt x="64" y="4840"/>
                  </a:lnTo>
                  <a:lnTo>
                    <a:pt x="64" y="4816"/>
                  </a:lnTo>
                  <a:lnTo>
                    <a:pt x="112" y="4816"/>
                  </a:lnTo>
                  <a:lnTo>
                    <a:pt x="112" y="4840"/>
                  </a:lnTo>
                  <a:cubicBezTo>
                    <a:pt x="112" y="4854"/>
                    <a:pt x="102" y="4864"/>
                    <a:pt x="88" y="4864"/>
                  </a:cubicBezTo>
                  <a:lnTo>
                    <a:pt x="80" y="4864"/>
                  </a:lnTo>
                  <a:cubicBezTo>
                    <a:pt x="67" y="4864"/>
                    <a:pt x="56" y="4854"/>
                    <a:pt x="56" y="4840"/>
                  </a:cubicBezTo>
                  <a:lnTo>
                    <a:pt x="56" y="4816"/>
                  </a:lnTo>
                  <a:lnTo>
                    <a:pt x="104" y="4816"/>
                  </a:lnTo>
                  <a:lnTo>
                    <a:pt x="104" y="4840"/>
                  </a:lnTo>
                  <a:cubicBezTo>
                    <a:pt x="104" y="4854"/>
                    <a:pt x="94" y="4864"/>
                    <a:pt x="80" y="4864"/>
                  </a:cubicBezTo>
                  <a:lnTo>
                    <a:pt x="72" y="4864"/>
                  </a:lnTo>
                  <a:cubicBezTo>
                    <a:pt x="59" y="4864"/>
                    <a:pt x="48" y="4854"/>
                    <a:pt x="48" y="4840"/>
                  </a:cubicBezTo>
                  <a:lnTo>
                    <a:pt x="48" y="4816"/>
                  </a:lnTo>
                  <a:lnTo>
                    <a:pt x="96" y="4816"/>
                  </a:lnTo>
                  <a:lnTo>
                    <a:pt x="96" y="4840"/>
                  </a:lnTo>
                  <a:lnTo>
                    <a:pt x="48" y="4840"/>
                  </a:lnTo>
                  <a:lnTo>
                    <a:pt x="48" y="4816"/>
                  </a:lnTo>
                  <a:lnTo>
                    <a:pt x="96" y="4816"/>
                  </a:lnTo>
                  <a:lnTo>
                    <a:pt x="96" y="4840"/>
                  </a:lnTo>
                  <a:cubicBezTo>
                    <a:pt x="96" y="4852"/>
                    <a:pt x="88" y="4862"/>
                    <a:pt x="76" y="4864"/>
                  </a:cubicBezTo>
                  <a:cubicBezTo>
                    <a:pt x="65" y="4866"/>
                    <a:pt x="53" y="4859"/>
                    <a:pt x="50" y="4848"/>
                  </a:cubicBezTo>
                  <a:lnTo>
                    <a:pt x="42" y="4824"/>
                  </a:lnTo>
                  <a:lnTo>
                    <a:pt x="88" y="4816"/>
                  </a:lnTo>
                  <a:lnTo>
                    <a:pt x="88" y="4840"/>
                  </a:lnTo>
                  <a:lnTo>
                    <a:pt x="40" y="4840"/>
                  </a:lnTo>
                  <a:lnTo>
                    <a:pt x="40" y="4816"/>
                  </a:lnTo>
                  <a:lnTo>
                    <a:pt x="88" y="4816"/>
                  </a:lnTo>
                  <a:lnTo>
                    <a:pt x="88" y="4840"/>
                  </a:lnTo>
                  <a:lnTo>
                    <a:pt x="40" y="4840"/>
                  </a:lnTo>
                  <a:lnTo>
                    <a:pt x="40" y="4816"/>
                  </a:lnTo>
                  <a:lnTo>
                    <a:pt x="88" y="4816"/>
                  </a:lnTo>
                  <a:lnTo>
                    <a:pt x="88" y="4840"/>
                  </a:lnTo>
                  <a:cubicBezTo>
                    <a:pt x="88" y="4854"/>
                    <a:pt x="78" y="4864"/>
                    <a:pt x="64" y="4864"/>
                  </a:cubicBezTo>
                  <a:lnTo>
                    <a:pt x="56" y="4864"/>
                  </a:lnTo>
                  <a:cubicBezTo>
                    <a:pt x="43" y="4864"/>
                    <a:pt x="32" y="4854"/>
                    <a:pt x="32" y="4840"/>
                  </a:cubicBezTo>
                  <a:lnTo>
                    <a:pt x="32" y="4816"/>
                  </a:lnTo>
                  <a:lnTo>
                    <a:pt x="80" y="4816"/>
                  </a:lnTo>
                  <a:lnTo>
                    <a:pt x="80" y="4840"/>
                  </a:lnTo>
                  <a:cubicBezTo>
                    <a:pt x="80" y="4854"/>
                    <a:pt x="70" y="4864"/>
                    <a:pt x="56" y="4864"/>
                  </a:cubicBezTo>
                  <a:lnTo>
                    <a:pt x="48" y="4864"/>
                  </a:lnTo>
                  <a:cubicBezTo>
                    <a:pt x="35" y="4864"/>
                    <a:pt x="24" y="4854"/>
                    <a:pt x="24" y="4840"/>
                  </a:cubicBezTo>
                  <a:lnTo>
                    <a:pt x="24" y="4816"/>
                  </a:lnTo>
                  <a:lnTo>
                    <a:pt x="72" y="4816"/>
                  </a:lnTo>
                  <a:lnTo>
                    <a:pt x="72" y="4840"/>
                  </a:lnTo>
                  <a:lnTo>
                    <a:pt x="24" y="4840"/>
                  </a:lnTo>
                  <a:lnTo>
                    <a:pt x="24" y="4816"/>
                  </a:lnTo>
                  <a:lnTo>
                    <a:pt x="72" y="4816"/>
                  </a:lnTo>
                  <a:lnTo>
                    <a:pt x="72" y="4840"/>
                  </a:lnTo>
                  <a:cubicBezTo>
                    <a:pt x="72" y="4854"/>
                    <a:pt x="62" y="4864"/>
                    <a:pt x="48" y="4864"/>
                  </a:cubicBezTo>
                  <a:lnTo>
                    <a:pt x="40" y="4864"/>
                  </a:lnTo>
                  <a:cubicBezTo>
                    <a:pt x="27" y="4864"/>
                    <a:pt x="16" y="4854"/>
                    <a:pt x="16" y="4840"/>
                  </a:cubicBezTo>
                  <a:lnTo>
                    <a:pt x="16" y="4816"/>
                  </a:lnTo>
                  <a:lnTo>
                    <a:pt x="64" y="4816"/>
                  </a:lnTo>
                  <a:lnTo>
                    <a:pt x="64" y="4840"/>
                  </a:lnTo>
                  <a:cubicBezTo>
                    <a:pt x="64" y="4854"/>
                    <a:pt x="54" y="4864"/>
                    <a:pt x="40" y="4864"/>
                  </a:cubicBezTo>
                  <a:lnTo>
                    <a:pt x="32" y="4864"/>
                  </a:lnTo>
                  <a:cubicBezTo>
                    <a:pt x="19" y="4864"/>
                    <a:pt x="8" y="4854"/>
                    <a:pt x="8" y="4840"/>
                  </a:cubicBezTo>
                  <a:lnTo>
                    <a:pt x="8" y="4816"/>
                  </a:lnTo>
                  <a:lnTo>
                    <a:pt x="56" y="4816"/>
                  </a:lnTo>
                  <a:lnTo>
                    <a:pt x="56" y="4840"/>
                  </a:lnTo>
                  <a:cubicBezTo>
                    <a:pt x="56" y="4854"/>
                    <a:pt x="46" y="4864"/>
                    <a:pt x="32" y="4864"/>
                  </a:cubicBezTo>
                  <a:lnTo>
                    <a:pt x="24" y="4864"/>
                  </a:lnTo>
                  <a:cubicBezTo>
                    <a:pt x="11" y="4864"/>
                    <a:pt x="0" y="4854"/>
                    <a:pt x="0" y="4840"/>
                  </a:cubicBezTo>
                  <a:lnTo>
                    <a:pt x="0" y="4816"/>
                  </a:lnTo>
                  <a:cubicBezTo>
                    <a:pt x="0" y="4803"/>
                    <a:pt x="11" y="4792"/>
                    <a:pt x="24" y="4792"/>
                  </a:cubicBezTo>
                  <a:cubicBezTo>
                    <a:pt x="38" y="4792"/>
                    <a:pt x="48" y="4803"/>
                    <a:pt x="48" y="481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7" name="Freeform 279"/>
            <p:cNvSpPr>
              <a:spLocks/>
            </p:cNvSpPr>
            <p:nvPr/>
          </p:nvSpPr>
          <p:spPr bwMode="auto">
            <a:xfrm>
              <a:off x="7862362" y="3724821"/>
              <a:ext cx="22329" cy="826091"/>
            </a:xfrm>
            <a:custGeom>
              <a:avLst/>
              <a:gdLst>
                <a:gd name="T0" fmla="*/ 0 w 352"/>
                <a:gd name="T1" fmla="*/ 7776 h 8496"/>
                <a:gd name="T2" fmla="*/ 0 w 352"/>
                <a:gd name="T3" fmla="*/ 7200 h 8496"/>
                <a:gd name="T4" fmla="*/ 16 w 352"/>
                <a:gd name="T5" fmla="*/ 6896 h 8496"/>
                <a:gd name="T6" fmla="*/ 16 w 352"/>
                <a:gd name="T7" fmla="*/ 6416 h 8496"/>
                <a:gd name="T8" fmla="*/ 32 w 352"/>
                <a:gd name="T9" fmla="*/ 6064 h 8496"/>
                <a:gd name="T10" fmla="*/ 35 w 352"/>
                <a:gd name="T11" fmla="*/ 5633 h 8496"/>
                <a:gd name="T12" fmla="*/ 48 w 352"/>
                <a:gd name="T13" fmla="*/ 5232 h 8496"/>
                <a:gd name="T14" fmla="*/ 67 w 352"/>
                <a:gd name="T15" fmla="*/ 4801 h 8496"/>
                <a:gd name="T16" fmla="*/ 64 w 352"/>
                <a:gd name="T17" fmla="*/ 4400 h 8496"/>
                <a:gd name="T18" fmla="*/ 64 w 352"/>
                <a:gd name="T19" fmla="*/ 3936 h 8496"/>
                <a:gd name="T20" fmla="*/ 80 w 352"/>
                <a:gd name="T21" fmla="*/ 3840 h 8496"/>
                <a:gd name="T22" fmla="*/ 80 w 352"/>
                <a:gd name="T23" fmla="*/ 3680 h 8496"/>
                <a:gd name="T24" fmla="*/ 80 w 352"/>
                <a:gd name="T25" fmla="*/ 3520 h 8496"/>
                <a:gd name="T26" fmla="*/ 96 w 352"/>
                <a:gd name="T27" fmla="*/ 3424 h 8496"/>
                <a:gd name="T28" fmla="*/ 96 w 352"/>
                <a:gd name="T29" fmla="*/ 3264 h 8496"/>
                <a:gd name="T30" fmla="*/ 112 w 352"/>
                <a:gd name="T31" fmla="*/ 2896 h 8496"/>
                <a:gd name="T32" fmla="*/ 112 w 352"/>
                <a:gd name="T33" fmla="*/ 2752 h 8496"/>
                <a:gd name="T34" fmla="*/ 128 w 352"/>
                <a:gd name="T35" fmla="*/ 2688 h 8496"/>
                <a:gd name="T36" fmla="*/ 128 w 352"/>
                <a:gd name="T37" fmla="*/ 2224 h 8496"/>
                <a:gd name="T38" fmla="*/ 144 w 352"/>
                <a:gd name="T39" fmla="*/ 2128 h 8496"/>
                <a:gd name="T40" fmla="*/ 144 w 352"/>
                <a:gd name="T41" fmla="*/ 1968 h 8496"/>
                <a:gd name="T42" fmla="*/ 144 w 352"/>
                <a:gd name="T43" fmla="*/ 1808 h 8496"/>
                <a:gd name="T44" fmla="*/ 160 w 352"/>
                <a:gd name="T45" fmla="*/ 1712 h 8496"/>
                <a:gd name="T46" fmla="*/ 256 w 352"/>
                <a:gd name="T47" fmla="*/ 1664 h 8496"/>
                <a:gd name="T48" fmla="*/ 256 w 352"/>
                <a:gd name="T49" fmla="*/ 1504 h 8496"/>
                <a:gd name="T50" fmla="*/ 176 w 352"/>
                <a:gd name="T51" fmla="*/ 1248 h 8496"/>
                <a:gd name="T52" fmla="*/ 240 w 352"/>
                <a:gd name="T53" fmla="*/ 832 h 8496"/>
                <a:gd name="T54" fmla="*/ 192 w 352"/>
                <a:gd name="T55" fmla="*/ 784 h 8496"/>
                <a:gd name="T56" fmla="*/ 208 w 352"/>
                <a:gd name="T57" fmla="*/ 672 h 8496"/>
                <a:gd name="T58" fmla="*/ 256 w 352"/>
                <a:gd name="T59" fmla="*/ 528 h 8496"/>
                <a:gd name="T60" fmla="*/ 240 w 352"/>
                <a:gd name="T61" fmla="*/ 368 h 8496"/>
                <a:gd name="T62" fmla="*/ 304 w 352"/>
                <a:gd name="T63" fmla="*/ 0 h 8496"/>
                <a:gd name="T64" fmla="*/ 336 w 352"/>
                <a:gd name="T65" fmla="*/ 368 h 8496"/>
                <a:gd name="T66" fmla="*/ 256 w 352"/>
                <a:gd name="T67" fmla="*/ 624 h 8496"/>
                <a:gd name="T68" fmla="*/ 304 w 352"/>
                <a:gd name="T69" fmla="*/ 784 h 8496"/>
                <a:gd name="T70" fmla="*/ 288 w 352"/>
                <a:gd name="T71" fmla="*/ 720 h 8496"/>
                <a:gd name="T72" fmla="*/ 272 w 352"/>
                <a:gd name="T73" fmla="*/ 1040 h 8496"/>
                <a:gd name="T74" fmla="*/ 272 w 352"/>
                <a:gd name="T75" fmla="*/ 1504 h 8496"/>
                <a:gd name="T76" fmla="*/ 256 w 352"/>
                <a:gd name="T77" fmla="*/ 1664 h 8496"/>
                <a:gd name="T78" fmla="*/ 256 w 352"/>
                <a:gd name="T79" fmla="*/ 1712 h 8496"/>
                <a:gd name="T80" fmla="*/ 240 w 352"/>
                <a:gd name="T81" fmla="*/ 1872 h 8496"/>
                <a:gd name="T82" fmla="*/ 144 w 352"/>
                <a:gd name="T83" fmla="*/ 1968 h 8496"/>
                <a:gd name="T84" fmla="*/ 128 w 352"/>
                <a:gd name="T85" fmla="*/ 2128 h 8496"/>
                <a:gd name="T86" fmla="*/ 224 w 352"/>
                <a:gd name="T87" fmla="*/ 2544 h 8496"/>
                <a:gd name="T88" fmla="*/ 208 w 352"/>
                <a:gd name="T89" fmla="*/ 2592 h 8496"/>
                <a:gd name="T90" fmla="*/ 208 w 352"/>
                <a:gd name="T91" fmla="*/ 2848 h 8496"/>
                <a:gd name="T92" fmla="*/ 192 w 352"/>
                <a:gd name="T93" fmla="*/ 3216 h 8496"/>
                <a:gd name="T94" fmla="*/ 192 w 352"/>
                <a:gd name="T95" fmla="*/ 3472 h 8496"/>
                <a:gd name="T96" fmla="*/ 176 w 352"/>
                <a:gd name="T97" fmla="*/ 3632 h 8496"/>
                <a:gd name="T98" fmla="*/ 80 w 352"/>
                <a:gd name="T99" fmla="*/ 3728 h 8496"/>
                <a:gd name="T100" fmla="*/ 64 w 352"/>
                <a:gd name="T101" fmla="*/ 3888 h 8496"/>
                <a:gd name="T102" fmla="*/ 160 w 352"/>
                <a:gd name="T103" fmla="*/ 4304 h 8496"/>
                <a:gd name="T104" fmla="*/ 160 w 352"/>
                <a:gd name="T105" fmla="*/ 4768 h 8496"/>
                <a:gd name="T106" fmla="*/ 144 w 352"/>
                <a:gd name="T107" fmla="*/ 5120 h 8496"/>
                <a:gd name="T108" fmla="*/ 144 w 352"/>
                <a:gd name="T109" fmla="*/ 5600 h 8496"/>
                <a:gd name="T110" fmla="*/ 128 w 352"/>
                <a:gd name="T111" fmla="*/ 5952 h 8496"/>
                <a:gd name="T112" fmla="*/ 110 w 352"/>
                <a:gd name="T113" fmla="*/ 6384 h 8496"/>
                <a:gd name="T114" fmla="*/ 112 w 352"/>
                <a:gd name="T115" fmla="*/ 6784 h 8496"/>
                <a:gd name="T116" fmla="*/ 96 w 352"/>
                <a:gd name="T117" fmla="*/ 7088 h 8496"/>
                <a:gd name="T118" fmla="*/ 96 w 352"/>
                <a:gd name="T119" fmla="*/ 7616 h 8496"/>
                <a:gd name="T120" fmla="*/ 96 w 352"/>
                <a:gd name="T121" fmla="*/ 8336 h 8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52" h="8496">
                  <a:moveTo>
                    <a:pt x="0" y="8448"/>
                  </a:moveTo>
                  <a:lnTo>
                    <a:pt x="0" y="8336"/>
                  </a:lnTo>
                  <a:lnTo>
                    <a:pt x="0" y="8240"/>
                  </a:lnTo>
                  <a:lnTo>
                    <a:pt x="0" y="8176"/>
                  </a:lnTo>
                  <a:lnTo>
                    <a:pt x="0" y="8080"/>
                  </a:lnTo>
                  <a:lnTo>
                    <a:pt x="0" y="8032"/>
                  </a:lnTo>
                  <a:lnTo>
                    <a:pt x="0" y="7920"/>
                  </a:lnTo>
                  <a:lnTo>
                    <a:pt x="0" y="7872"/>
                  </a:lnTo>
                  <a:lnTo>
                    <a:pt x="0" y="7776"/>
                  </a:lnTo>
                  <a:lnTo>
                    <a:pt x="0" y="7712"/>
                  </a:lnTo>
                  <a:lnTo>
                    <a:pt x="0" y="7616"/>
                  </a:lnTo>
                  <a:lnTo>
                    <a:pt x="0" y="7568"/>
                  </a:lnTo>
                  <a:lnTo>
                    <a:pt x="0" y="7456"/>
                  </a:lnTo>
                  <a:lnTo>
                    <a:pt x="0" y="7408"/>
                  </a:lnTo>
                  <a:lnTo>
                    <a:pt x="0" y="7360"/>
                  </a:lnTo>
                  <a:lnTo>
                    <a:pt x="0" y="7296"/>
                  </a:lnTo>
                  <a:lnTo>
                    <a:pt x="0" y="7248"/>
                  </a:lnTo>
                  <a:lnTo>
                    <a:pt x="0" y="7200"/>
                  </a:lnTo>
                  <a:lnTo>
                    <a:pt x="0" y="7152"/>
                  </a:lnTo>
                  <a:lnTo>
                    <a:pt x="0" y="7088"/>
                  </a:lnTo>
                  <a:lnTo>
                    <a:pt x="0" y="7040"/>
                  </a:lnTo>
                  <a:cubicBezTo>
                    <a:pt x="0" y="7014"/>
                    <a:pt x="22" y="6992"/>
                    <a:pt x="48" y="6992"/>
                  </a:cubicBezTo>
                  <a:lnTo>
                    <a:pt x="64" y="6992"/>
                  </a:lnTo>
                  <a:lnTo>
                    <a:pt x="16" y="7040"/>
                  </a:lnTo>
                  <a:lnTo>
                    <a:pt x="16" y="6992"/>
                  </a:lnTo>
                  <a:lnTo>
                    <a:pt x="16" y="6944"/>
                  </a:lnTo>
                  <a:lnTo>
                    <a:pt x="16" y="6896"/>
                  </a:lnTo>
                  <a:lnTo>
                    <a:pt x="16" y="6832"/>
                  </a:lnTo>
                  <a:lnTo>
                    <a:pt x="16" y="6784"/>
                  </a:lnTo>
                  <a:lnTo>
                    <a:pt x="16" y="6736"/>
                  </a:lnTo>
                  <a:lnTo>
                    <a:pt x="16" y="6688"/>
                  </a:lnTo>
                  <a:lnTo>
                    <a:pt x="16" y="6624"/>
                  </a:lnTo>
                  <a:lnTo>
                    <a:pt x="16" y="6576"/>
                  </a:lnTo>
                  <a:lnTo>
                    <a:pt x="16" y="6528"/>
                  </a:lnTo>
                  <a:lnTo>
                    <a:pt x="16" y="6480"/>
                  </a:lnTo>
                  <a:lnTo>
                    <a:pt x="16" y="6416"/>
                  </a:lnTo>
                  <a:lnTo>
                    <a:pt x="16" y="6368"/>
                  </a:lnTo>
                  <a:cubicBezTo>
                    <a:pt x="16" y="6363"/>
                    <a:pt x="17" y="6358"/>
                    <a:pt x="19" y="6353"/>
                  </a:cubicBezTo>
                  <a:lnTo>
                    <a:pt x="35" y="6305"/>
                  </a:lnTo>
                  <a:lnTo>
                    <a:pt x="32" y="6320"/>
                  </a:lnTo>
                  <a:lnTo>
                    <a:pt x="32" y="6272"/>
                  </a:lnTo>
                  <a:lnTo>
                    <a:pt x="32" y="6208"/>
                  </a:lnTo>
                  <a:lnTo>
                    <a:pt x="32" y="6160"/>
                  </a:lnTo>
                  <a:lnTo>
                    <a:pt x="32" y="6112"/>
                  </a:lnTo>
                  <a:lnTo>
                    <a:pt x="32" y="6064"/>
                  </a:lnTo>
                  <a:lnTo>
                    <a:pt x="32" y="6000"/>
                  </a:lnTo>
                  <a:lnTo>
                    <a:pt x="32" y="5952"/>
                  </a:lnTo>
                  <a:lnTo>
                    <a:pt x="32" y="5904"/>
                  </a:lnTo>
                  <a:lnTo>
                    <a:pt x="32" y="5856"/>
                  </a:lnTo>
                  <a:lnTo>
                    <a:pt x="32" y="5808"/>
                  </a:lnTo>
                  <a:lnTo>
                    <a:pt x="32" y="5744"/>
                  </a:lnTo>
                  <a:lnTo>
                    <a:pt x="32" y="5696"/>
                  </a:lnTo>
                  <a:lnTo>
                    <a:pt x="32" y="5648"/>
                  </a:lnTo>
                  <a:cubicBezTo>
                    <a:pt x="32" y="5643"/>
                    <a:pt x="33" y="5638"/>
                    <a:pt x="35" y="5633"/>
                  </a:cubicBezTo>
                  <a:lnTo>
                    <a:pt x="51" y="5585"/>
                  </a:lnTo>
                  <a:lnTo>
                    <a:pt x="48" y="5600"/>
                  </a:lnTo>
                  <a:lnTo>
                    <a:pt x="48" y="5536"/>
                  </a:lnTo>
                  <a:lnTo>
                    <a:pt x="48" y="5488"/>
                  </a:lnTo>
                  <a:lnTo>
                    <a:pt x="48" y="5440"/>
                  </a:lnTo>
                  <a:lnTo>
                    <a:pt x="48" y="5392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84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76"/>
                  </a:lnTo>
                  <a:lnTo>
                    <a:pt x="48" y="4928"/>
                  </a:lnTo>
                  <a:lnTo>
                    <a:pt x="48" y="4864"/>
                  </a:lnTo>
                  <a:cubicBezTo>
                    <a:pt x="48" y="4859"/>
                    <a:pt x="49" y="4854"/>
                    <a:pt x="51" y="4849"/>
                  </a:cubicBezTo>
                  <a:lnTo>
                    <a:pt x="67" y="4801"/>
                  </a:lnTo>
                  <a:lnTo>
                    <a:pt x="64" y="4816"/>
                  </a:lnTo>
                  <a:lnTo>
                    <a:pt x="64" y="4768"/>
                  </a:lnTo>
                  <a:lnTo>
                    <a:pt x="64" y="4720"/>
                  </a:lnTo>
                  <a:lnTo>
                    <a:pt x="64" y="4656"/>
                  </a:lnTo>
                  <a:lnTo>
                    <a:pt x="64" y="4608"/>
                  </a:lnTo>
                  <a:lnTo>
                    <a:pt x="64" y="4560"/>
                  </a:lnTo>
                  <a:lnTo>
                    <a:pt x="64" y="4512"/>
                  </a:lnTo>
                  <a:lnTo>
                    <a:pt x="64" y="4448"/>
                  </a:lnTo>
                  <a:lnTo>
                    <a:pt x="64" y="4400"/>
                  </a:lnTo>
                  <a:lnTo>
                    <a:pt x="64" y="4352"/>
                  </a:lnTo>
                  <a:lnTo>
                    <a:pt x="64" y="4304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44"/>
                  </a:lnTo>
                  <a:lnTo>
                    <a:pt x="64" y="4096"/>
                  </a:lnTo>
                  <a:lnTo>
                    <a:pt x="64" y="4032"/>
                  </a:lnTo>
                  <a:lnTo>
                    <a:pt x="64" y="3984"/>
                  </a:lnTo>
                  <a:lnTo>
                    <a:pt x="64" y="3936"/>
                  </a:lnTo>
                  <a:lnTo>
                    <a:pt x="64" y="3888"/>
                  </a:lnTo>
                  <a:cubicBezTo>
                    <a:pt x="64" y="3862"/>
                    <a:pt x="86" y="3840"/>
                    <a:pt x="112" y="3840"/>
                  </a:cubicBezTo>
                  <a:cubicBezTo>
                    <a:pt x="139" y="3840"/>
                    <a:pt x="160" y="3862"/>
                    <a:pt x="160" y="3888"/>
                  </a:cubicBezTo>
                  <a:lnTo>
                    <a:pt x="160" y="3936"/>
                  </a:lnTo>
                  <a:lnTo>
                    <a:pt x="112" y="3888"/>
                  </a:lnTo>
                  <a:lnTo>
                    <a:pt x="128" y="3888"/>
                  </a:lnTo>
                  <a:lnTo>
                    <a:pt x="80" y="3936"/>
                  </a:lnTo>
                  <a:lnTo>
                    <a:pt x="80" y="3888"/>
                  </a:lnTo>
                  <a:lnTo>
                    <a:pt x="80" y="3840"/>
                  </a:lnTo>
                  <a:lnTo>
                    <a:pt x="80" y="3776"/>
                  </a:lnTo>
                  <a:lnTo>
                    <a:pt x="80" y="3728"/>
                  </a:lnTo>
                  <a:cubicBezTo>
                    <a:pt x="80" y="3702"/>
                    <a:pt x="102" y="3680"/>
                    <a:pt x="128" y="3680"/>
                  </a:cubicBezTo>
                  <a:cubicBezTo>
                    <a:pt x="155" y="3680"/>
                    <a:pt x="176" y="3702"/>
                    <a:pt x="176" y="3728"/>
                  </a:cubicBezTo>
                  <a:lnTo>
                    <a:pt x="176" y="3776"/>
                  </a:lnTo>
                  <a:cubicBezTo>
                    <a:pt x="176" y="3803"/>
                    <a:pt x="155" y="3824"/>
                    <a:pt x="128" y="3824"/>
                  </a:cubicBezTo>
                  <a:cubicBezTo>
                    <a:pt x="102" y="3824"/>
                    <a:pt x="80" y="3803"/>
                    <a:pt x="80" y="3776"/>
                  </a:cubicBezTo>
                  <a:lnTo>
                    <a:pt x="80" y="3728"/>
                  </a:lnTo>
                  <a:lnTo>
                    <a:pt x="80" y="3680"/>
                  </a:lnTo>
                  <a:lnTo>
                    <a:pt x="80" y="3632"/>
                  </a:lnTo>
                  <a:lnTo>
                    <a:pt x="80" y="3568"/>
                  </a:lnTo>
                  <a:cubicBezTo>
                    <a:pt x="80" y="3542"/>
                    <a:pt x="102" y="3520"/>
                    <a:pt x="128" y="3520"/>
                  </a:cubicBezTo>
                  <a:cubicBezTo>
                    <a:pt x="155" y="3520"/>
                    <a:pt x="176" y="3542"/>
                    <a:pt x="176" y="3568"/>
                  </a:cubicBezTo>
                  <a:lnTo>
                    <a:pt x="176" y="3632"/>
                  </a:lnTo>
                  <a:cubicBezTo>
                    <a:pt x="176" y="3659"/>
                    <a:pt x="155" y="3680"/>
                    <a:pt x="128" y="3680"/>
                  </a:cubicBezTo>
                  <a:cubicBezTo>
                    <a:pt x="102" y="3680"/>
                    <a:pt x="80" y="3659"/>
                    <a:pt x="80" y="3632"/>
                  </a:cubicBezTo>
                  <a:lnTo>
                    <a:pt x="80" y="3568"/>
                  </a:lnTo>
                  <a:lnTo>
                    <a:pt x="80" y="3520"/>
                  </a:lnTo>
                  <a:lnTo>
                    <a:pt x="80" y="3472"/>
                  </a:lnTo>
                  <a:lnTo>
                    <a:pt x="80" y="3424"/>
                  </a:lnTo>
                  <a:cubicBezTo>
                    <a:pt x="80" y="3398"/>
                    <a:pt x="102" y="3376"/>
                    <a:pt x="128" y="3376"/>
                  </a:cubicBezTo>
                  <a:lnTo>
                    <a:pt x="144" y="3376"/>
                  </a:lnTo>
                  <a:cubicBezTo>
                    <a:pt x="171" y="3376"/>
                    <a:pt x="192" y="3398"/>
                    <a:pt x="192" y="3424"/>
                  </a:cubicBezTo>
                  <a:lnTo>
                    <a:pt x="192" y="3472"/>
                  </a:lnTo>
                  <a:cubicBezTo>
                    <a:pt x="192" y="3499"/>
                    <a:pt x="171" y="3520"/>
                    <a:pt x="144" y="3520"/>
                  </a:cubicBezTo>
                  <a:cubicBezTo>
                    <a:pt x="118" y="3520"/>
                    <a:pt x="96" y="3499"/>
                    <a:pt x="96" y="3472"/>
                  </a:cubicBezTo>
                  <a:lnTo>
                    <a:pt x="96" y="3424"/>
                  </a:lnTo>
                  <a:lnTo>
                    <a:pt x="96" y="3360"/>
                  </a:lnTo>
                  <a:lnTo>
                    <a:pt x="96" y="3312"/>
                  </a:lnTo>
                  <a:lnTo>
                    <a:pt x="96" y="3264"/>
                  </a:lnTo>
                  <a:cubicBezTo>
                    <a:pt x="96" y="3238"/>
                    <a:pt x="118" y="3216"/>
                    <a:pt x="144" y="3216"/>
                  </a:cubicBezTo>
                  <a:cubicBezTo>
                    <a:pt x="171" y="3216"/>
                    <a:pt x="192" y="3238"/>
                    <a:pt x="192" y="3264"/>
                  </a:cubicBezTo>
                  <a:lnTo>
                    <a:pt x="192" y="3312"/>
                  </a:lnTo>
                  <a:cubicBezTo>
                    <a:pt x="192" y="3339"/>
                    <a:pt x="171" y="3360"/>
                    <a:pt x="144" y="3360"/>
                  </a:cubicBezTo>
                  <a:cubicBezTo>
                    <a:pt x="118" y="3360"/>
                    <a:pt x="96" y="3339"/>
                    <a:pt x="96" y="3312"/>
                  </a:cubicBezTo>
                  <a:lnTo>
                    <a:pt x="96" y="3264"/>
                  </a:lnTo>
                  <a:lnTo>
                    <a:pt x="96" y="3216"/>
                  </a:lnTo>
                  <a:lnTo>
                    <a:pt x="96" y="3152"/>
                  </a:lnTo>
                  <a:lnTo>
                    <a:pt x="96" y="3104"/>
                  </a:lnTo>
                  <a:lnTo>
                    <a:pt x="96" y="3056"/>
                  </a:lnTo>
                  <a:cubicBezTo>
                    <a:pt x="96" y="3051"/>
                    <a:pt x="97" y="3046"/>
                    <a:pt x="99" y="3041"/>
                  </a:cubicBezTo>
                  <a:lnTo>
                    <a:pt x="115" y="2993"/>
                  </a:lnTo>
                  <a:lnTo>
                    <a:pt x="112" y="3008"/>
                  </a:lnTo>
                  <a:lnTo>
                    <a:pt x="112" y="2944"/>
                  </a:lnTo>
                  <a:lnTo>
                    <a:pt x="112" y="2896"/>
                  </a:lnTo>
                  <a:lnTo>
                    <a:pt x="112" y="2848"/>
                  </a:lnTo>
                  <a:lnTo>
                    <a:pt x="112" y="2800"/>
                  </a:lnTo>
                  <a:lnTo>
                    <a:pt x="112" y="2752"/>
                  </a:lnTo>
                  <a:cubicBezTo>
                    <a:pt x="112" y="2726"/>
                    <a:pt x="134" y="2704"/>
                    <a:pt x="160" y="2704"/>
                  </a:cubicBezTo>
                  <a:cubicBezTo>
                    <a:pt x="187" y="2704"/>
                    <a:pt x="208" y="2726"/>
                    <a:pt x="208" y="2752"/>
                  </a:cubicBezTo>
                  <a:lnTo>
                    <a:pt x="208" y="2800"/>
                  </a:lnTo>
                  <a:cubicBezTo>
                    <a:pt x="208" y="2827"/>
                    <a:pt x="187" y="2848"/>
                    <a:pt x="160" y="2848"/>
                  </a:cubicBezTo>
                  <a:cubicBezTo>
                    <a:pt x="134" y="2848"/>
                    <a:pt x="112" y="2827"/>
                    <a:pt x="112" y="2800"/>
                  </a:cubicBezTo>
                  <a:lnTo>
                    <a:pt x="112" y="2752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92"/>
                  </a:lnTo>
                  <a:cubicBezTo>
                    <a:pt x="112" y="2566"/>
                    <a:pt x="134" y="2544"/>
                    <a:pt x="160" y="2544"/>
                  </a:cubicBezTo>
                  <a:cubicBezTo>
                    <a:pt x="187" y="2544"/>
                    <a:pt x="208" y="2566"/>
                    <a:pt x="208" y="2592"/>
                  </a:cubicBezTo>
                  <a:lnTo>
                    <a:pt x="208" y="2640"/>
                  </a:lnTo>
                  <a:lnTo>
                    <a:pt x="206" y="2625"/>
                  </a:lnTo>
                  <a:lnTo>
                    <a:pt x="222" y="2673"/>
                  </a:lnTo>
                  <a:lnTo>
                    <a:pt x="128" y="2688"/>
                  </a:lnTo>
                  <a:lnTo>
                    <a:pt x="128" y="2640"/>
                  </a:lnTo>
                  <a:lnTo>
                    <a:pt x="128" y="2592"/>
                  </a:lnTo>
                  <a:lnTo>
                    <a:pt x="128" y="2544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128" y="2384"/>
                  </a:lnTo>
                  <a:lnTo>
                    <a:pt x="128" y="2336"/>
                  </a:lnTo>
                  <a:lnTo>
                    <a:pt x="128" y="2272"/>
                  </a:lnTo>
                  <a:lnTo>
                    <a:pt x="128" y="2224"/>
                  </a:lnTo>
                  <a:lnTo>
                    <a:pt x="128" y="2176"/>
                  </a:lnTo>
                  <a:lnTo>
                    <a:pt x="128" y="2128"/>
                  </a:lnTo>
                  <a:cubicBezTo>
                    <a:pt x="128" y="2102"/>
                    <a:pt x="150" y="2080"/>
                    <a:pt x="176" y="2080"/>
                  </a:cubicBezTo>
                  <a:cubicBezTo>
                    <a:pt x="203" y="2080"/>
                    <a:pt x="224" y="2102"/>
                    <a:pt x="224" y="2128"/>
                  </a:cubicBezTo>
                  <a:lnTo>
                    <a:pt x="224" y="2176"/>
                  </a:lnTo>
                  <a:lnTo>
                    <a:pt x="176" y="2128"/>
                  </a:lnTo>
                  <a:lnTo>
                    <a:pt x="192" y="2128"/>
                  </a:lnTo>
                  <a:lnTo>
                    <a:pt x="144" y="2176"/>
                  </a:lnTo>
                  <a:lnTo>
                    <a:pt x="144" y="2128"/>
                  </a:lnTo>
                  <a:lnTo>
                    <a:pt x="144" y="2064"/>
                  </a:lnTo>
                  <a:lnTo>
                    <a:pt x="144" y="2016"/>
                  </a:lnTo>
                  <a:lnTo>
                    <a:pt x="144" y="1968"/>
                  </a:lnTo>
                  <a:cubicBezTo>
                    <a:pt x="144" y="1942"/>
                    <a:pt x="166" y="1920"/>
                    <a:pt x="192" y="1920"/>
                  </a:cubicBezTo>
                  <a:cubicBezTo>
                    <a:pt x="219" y="1920"/>
                    <a:pt x="240" y="1942"/>
                    <a:pt x="240" y="1968"/>
                  </a:cubicBezTo>
                  <a:lnTo>
                    <a:pt x="240" y="2016"/>
                  </a:lnTo>
                  <a:cubicBezTo>
                    <a:pt x="240" y="2043"/>
                    <a:pt x="219" y="2064"/>
                    <a:pt x="192" y="2064"/>
                  </a:cubicBezTo>
                  <a:cubicBezTo>
                    <a:pt x="166" y="2064"/>
                    <a:pt x="144" y="2043"/>
                    <a:pt x="144" y="2016"/>
                  </a:cubicBezTo>
                  <a:lnTo>
                    <a:pt x="144" y="1968"/>
                  </a:lnTo>
                  <a:cubicBezTo>
                    <a:pt x="144" y="1942"/>
                    <a:pt x="166" y="1920"/>
                    <a:pt x="192" y="1920"/>
                  </a:cubicBezTo>
                  <a:cubicBezTo>
                    <a:pt x="219" y="1920"/>
                    <a:pt x="240" y="1942"/>
                    <a:pt x="240" y="1968"/>
                  </a:cubicBezTo>
                  <a:lnTo>
                    <a:pt x="240" y="2016"/>
                  </a:lnTo>
                  <a:cubicBezTo>
                    <a:pt x="240" y="2043"/>
                    <a:pt x="219" y="2064"/>
                    <a:pt x="192" y="2064"/>
                  </a:cubicBezTo>
                  <a:cubicBezTo>
                    <a:pt x="166" y="2064"/>
                    <a:pt x="144" y="2043"/>
                    <a:pt x="144" y="2016"/>
                  </a:cubicBezTo>
                  <a:lnTo>
                    <a:pt x="144" y="1968"/>
                  </a:lnTo>
                  <a:lnTo>
                    <a:pt x="144" y="1920"/>
                  </a:lnTo>
                  <a:lnTo>
                    <a:pt x="144" y="1872"/>
                  </a:lnTo>
                  <a:lnTo>
                    <a:pt x="144" y="1808"/>
                  </a:lnTo>
                  <a:cubicBezTo>
                    <a:pt x="144" y="1782"/>
                    <a:pt x="166" y="1760"/>
                    <a:pt x="192" y="1760"/>
                  </a:cubicBezTo>
                  <a:cubicBezTo>
                    <a:pt x="219" y="1760"/>
                    <a:pt x="240" y="1782"/>
                    <a:pt x="240" y="1808"/>
                  </a:cubicBezTo>
                  <a:lnTo>
                    <a:pt x="240" y="1872"/>
                  </a:lnTo>
                  <a:lnTo>
                    <a:pt x="192" y="1824"/>
                  </a:lnTo>
                  <a:lnTo>
                    <a:pt x="208" y="1824"/>
                  </a:lnTo>
                  <a:lnTo>
                    <a:pt x="160" y="1872"/>
                  </a:lnTo>
                  <a:lnTo>
                    <a:pt x="160" y="1808"/>
                  </a:lnTo>
                  <a:lnTo>
                    <a:pt x="160" y="1760"/>
                  </a:lnTo>
                  <a:lnTo>
                    <a:pt x="160" y="1712"/>
                  </a:lnTo>
                  <a:lnTo>
                    <a:pt x="160" y="1664"/>
                  </a:lnTo>
                  <a:cubicBezTo>
                    <a:pt x="160" y="1638"/>
                    <a:pt x="182" y="1616"/>
                    <a:pt x="208" y="1616"/>
                  </a:cubicBezTo>
                  <a:cubicBezTo>
                    <a:pt x="235" y="1616"/>
                    <a:pt x="256" y="1638"/>
                    <a:pt x="256" y="1664"/>
                  </a:cubicBezTo>
                  <a:lnTo>
                    <a:pt x="256" y="1712"/>
                  </a:lnTo>
                  <a:cubicBezTo>
                    <a:pt x="256" y="1739"/>
                    <a:pt x="235" y="1760"/>
                    <a:pt x="208" y="1760"/>
                  </a:cubicBezTo>
                  <a:cubicBezTo>
                    <a:pt x="182" y="1760"/>
                    <a:pt x="160" y="1739"/>
                    <a:pt x="160" y="1712"/>
                  </a:cubicBezTo>
                  <a:lnTo>
                    <a:pt x="160" y="1664"/>
                  </a:lnTo>
                  <a:cubicBezTo>
                    <a:pt x="160" y="1638"/>
                    <a:pt x="182" y="1616"/>
                    <a:pt x="208" y="1616"/>
                  </a:cubicBezTo>
                  <a:cubicBezTo>
                    <a:pt x="235" y="1616"/>
                    <a:pt x="256" y="1638"/>
                    <a:pt x="256" y="1664"/>
                  </a:cubicBezTo>
                  <a:lnTo>
                    <a:pt x="256" y="1712"/>
                  </a:lnTo>
                  <a:cubicBezTo>
                    <a:pt x="256" y="1739"/>
                    <a:pt x="235" y="1760"/>
                    <a:pt x="208" y="1760"/>
                  </a:cubicBezTo>
                  <a:cubicBezTo>
                    <a:pt x="182" y="1760"/>
                    <a:pt x="160" y="1739"/>
                    <a:pt x="160" y="1712"/>
                  </a:cubicBezTo>
                  <a:lnTo>
                    <a:pt x="160" y="1664"/>
                  </a:lnTo>
                  <a:lnTo>
                    <a:pt x="160" y="1600"/>
                  </a:lnTo>
                  <a:lnTo>
                    <a:pt x="160" y="1552"/>
                  </a:lnTo>
                  <a:lnTo>
                    <a:pt x="160" y="1504"/>
                  </a:lnTo>
                  <a:cubicBezTo>
                    <a:pt x="160" y="1478"/>
                    <a:pt x="182" y="1456"/>
                    <a:pt x="208" y="1456"/>
                  </a:cubicBezTo>
                  <a:cubicBezTo>
                    <a:pt x="235" y="1456"/>
                    <a:pt x="256" y="1478"/>
                    <a:pt x="256" y="1504"/>
                  </a:cubicBezTo>
                  <a:lnTo>
                    <a:pt x="256" y="1552"/>
                  </a:lnTo>
                  <a:lnTo>
                    <a:pt x="163" y="1537"/>
                  </a:lnTo>
                  <a:lnTo>
                    <a:pt x="179" y="1489"/>
                  </a:lnTo>
                  <a:lnTo>
                    <a:pt x="176" y="1504"/>
                  </a:lnTo>
                  <a:lnTo>
                    <a:pt x="176" y="1456"/>
                  </a:lnTo>
                  <a:lnTo>
                    <a:pt x="176" y="1392"/>
                  </a:lnTo>
                  <a:lnTo>
                    <a:pt x="176" y="1344"/>
                  </a:lnTo>
                  <a:lnTo>
                    <a:pt x="176" y="1296"/>
                  </a:lnTo>
                  <a:lnTo>
                    <a:pt x="176" y="1248"/>
                  </a:lnTo>
                  <a:lnTo>
                    <a:pt x="176" y="1184"/>
                  </a:lnTo>
                  <a:lnTo>
                    <a:pt x="176" y="1136"/>
                  </a:lnTo>
                  <a:lnTo>
                    <a:pt x="176" y="1088"/>
                  </a:lnTo>
                  <a:lnTo>
                    <a:pt x="176" y="1040"/>
                  </a:lnTo>
                  <a:lnTo>
                    <a:pt x="176" y="976"/>
                  </a:lnTo>
                  <a:lnTo>
                    <a:pt x="176" y="928"/>
                  </a:lnTo>
                  <a:lnTo>
                    <a:pt x="176" y="880"/>
                  </a:lnTo>
                  <a:cubicBezTo>
                    <a:pt x="176" y="854"/>
                    <a:pt x="198" y="832"/>
                    <a:pt x="224" y="832"/>
                  </a:cubicBezTo>
                  <a:lnTo>
                    <a:pt x="240" y="832"/>
                  </a:lnTo>
                  <a:lnTo>
                    <a:pt x="192" y="880"/>
                  </a:lnTo>
                  <a:lnTo>
                    <a:pt x="192" y="832"/>
                  </a:lnTo>
                  <a:lnTo>
                    <a:pt x="192" y="784"/>
                  </a:lnTo>
                  <a:lnTo>
                    <a:pt x="192" y="720"/>
                  </a:lnTo>
                  <a:cubicBezTo>
                    <a:pt x="192" y="694"/>
                    <a:pt x="214" y="672"/>
                    <a:pt x="240" y="672"/>
                  </a:cubicBezTo>
                  <a:cubicBezTo>
                    <a:pt x="267" y="672"/>
                    <a:pt x="288" y="694"/>
                    <a:pt x="288" y="720"/>
                  </a:cubicBezTo>
                  <a:lnTo>
                    <a:pt x="288" y="784"/>
                  </a:lnTo>
                  <a:cubicBezTo>
                    <a:pt x="288" y="811"/>
                    <a:pt x="267" y="832"/>
                    <a:pt x="240" y="832"/>
                  </a:cubicBezTo>
                  <a:cubicBezTo>
                    <a:pt x="214" y="832"/>
                    <a:pt x="192" y="811"/>
                    <a:pt x="192" y="784"/>
                  </a:cubicBezTo>
                  <a:lnTo>
                    <a:pt x="192" y="720"/>
                  </a:lnTo>
                  <a:cubicBezTo>
                    <a:pt x="192" y="694"/>
                    <a:pt x="214" y="672"/>
                    <a:pt x="240" y="672"/>
                  </a:cubicBezTo>
                  <a:lnTo>
                    <a:pt x="256" y="672"/>
                  </a:lnTo>
                  <a:cubicBezTo>
                    <a:pt x="283" y="672"/>
                    <a:pt x="304" y="694"/>
                    <a:pt x="304" y="720"/>
                  </a:cubicBezTo>
                  <a:lnTo>
                    <a:pt x="304" y="784"/>
                  </a:lnTo>
                  <a:cubicBezTo>
                    <a:pt x="304" y="811"/>
                    <a:pt x="283" y="832"/>
                    <a:pt x="256" y="832"/>
                  </a:cubicBezTo>
                  <a:cubicBezTo>
                    <a:pt x="230" y="832"/>
                    <a:pt x="208" y="811"/>
                    <a:pt x="208" y="784"/>
                  </a:cubicBezTo>
                  <a:lnTo>
                    <a:pt x="208" y="720"/>
                  </a:lnTo>
                  <a:lnTo>
                    <a:pt x="208" y="672"/>
                  </a:lnTo>
                  <a:lnTo>
                    <a:pt x="208" y="624"/>
                  </a:lnTo>
                  <a:lnTo>
                    <a:pt x="208" y="576"/>
                  </a:lnTo>
                  <a:cubicBezTo>
                    <a:pt x="208" y="550"/>
                    <a:pt x="230" y="528"/>
                    <a:pt x="256" y="528"/>
                  </a:cubicBezTo>
                  <a:cubicBezTo>
                    <a:pt x="283" y="528"/>
                    <a:pt x="304" y="550"/>
                    <a:pt x="304" y="576"/>
                  </a:cubicBezTo>
                  <a:lnTo>
                    <a:pt x="304" y="624"/>
                  </a:lnTo>
                  <a:cubicBezTo>
                    <a:pt x="304" y="651"/>
                    <a:pt x="283" y="672"/>
                    <a:pt x="256" y="672"/>
                  </a:cubicBezTo>
                  <a:cubicBezTo>
                    <a:pt x="230" y="672"/>
                    <a:pt x="208" y="651"/>
                    <a:pt x="208" y="624"/>
                  </a:cubicBezTo>
                  <a:lnTo>
                    <a:pt x="208" y="576"/>
                  </a:lnTo>
                  <a:cubicBezTo>
                    <a:pt x="208" y="550"/>
                    <a:pt x="230" y="528"/>
                    <a:pt x="256" y="528"/>
                  </a:cubicBezTo>
                  <a:lnTo>
                    <a:pt x="272" y="528"/>
                  </a:lnTo>
                  <a:lnTo>
                    <a:pt x="224" y="576"/>
                  </a:lnTo>
                  <a:lnTo>
                    <a:pt x="224" y="512"/>
                  </a:lnTo>
                  <a:lnTo>
                    <a:pt x="224" y="464"/>
                  </a:lnTo>
                  <a:lnTo>
                    <a:pt x="224" y="416"/>
                  </a:lnTo>
                  <a:cubicBezTo>
                    <a:pt x="224" y="390"/>
                    <a:pt x="246" y="368"/>
                    <a:pt x="272" y="368"/>
                  </a:cubicBezTo>
                  <a:lnTo>
                    <a:pt x="288" y="368"/>
                  </a:lnTo>
                  <a:lnTo>
                    <a:pt x="240" y="416"/>
                  </a:lnTo>
                  <a:lnTo>
                    <a:pt x="240" y="368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240" y="160"/>
                  </a:lnTo>
                  <a:cubicBezTo>
                    <a:pt x="240" y="157"/>
                    <a:pt x="241" y="153"/>
                    <a:pt x="242" y="149"/>
                  </a:cubicBezTo>
                  <a:lnTo>
                    <a:pt x="258" y="85"/>
                  </a:lnTo>
                  <a:lnTo>
                    <a:pt x="256" y="96"/>
                  </a:ln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cubicBezTo>
                    <a:pt x="331" y="0"/>
                    <a:pt x="352" y="22"/>
                    <a:pt x="352" y="48"/>
                  </a:cubicBezTo>
                  <a:lnTo>
                    <a:pt x="352" y="96"/>
                  </a:lnTo>
                  <a:cubicBezTo>
                    <a:pt x="352" y="100"/>
                    <a:pt x="352" y="104"/>
                    <a:pt x="351" y="108"/>
                  </a:cubicBezTo>
                  <a:lnTo>
                    <a:pt x="335" y="172"/>
                  </a:lnTo>
                  <a:lnTo>
                    <a:pt x="336" y="160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68"/>
                  </a:lnTo>
                  <a:lnTo>
                    <a:pt x="336" y="416"/>
                  </a:lnTo>
                  <a:cubicBezTo>
                    <a:pt x="336" y="443"/>
                    <a:pt x="315" y="464"/>
                    <a:pt x="288" y="464"/>
                  </a:cubicBezTo>
                  <a:lnTo>
                    <a:pt x="272" y="464"/>
                  </a:lnTo>
                  <a:lnTo>
                    <a:pt x="320" y="416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76"/>
                  </a:lnTo>
                  <a:cubicBezTo>
                    <a:pt x="320" y="603"/>
                    <a:pt x="299" y="624"/>
                    <a:pt x="272" y="624"/>
                  </a:cubicBezTo>
                  <a:lnTo>
                    <a:pt x="256" y="624"/>
                  </a:lnTo>
                  <a:lnTo>
                    <a:pt x="304" y="576"/>
                  </a:lnTo>
                  <a:lnTo>
                    <a:pt x="304" y="624"/>
                  </a:lnTo>
                  <a:lnTo>
                    <a:pt x="208" y="624"/>
                  </a:lnTo>
                  <a:lnTo>
                    <a:pt x="208" y="576"/>
                  </a:lnTo>
                  <a:lnTo>
                    <a:pt x="304" y="576"/>
                  </a:lnTo>
                  <a:lnTo>
                    <a:pt x="304" y="624"/>
                  </a:lnTo>
                  <a:lnTo>
                    <a:pt x="304" y="672"/>
                  </a:lnTo>
                  <a:lnTo>
                    <a:pt x="304" y="720"/>
                  </a:lnTo>
                  <a:lnTo>
                    <a:pt x="304" y="784"/>
                  </a:lnTo>
                  <a:lnTo>
                    <a:pt x="208" y="784"/>
                  </a:lnTo>
                  <a:lnTo>
                    <a:pt x="208" y="720"/>
                  </a:lnTo>
                  <a:lnTo>
                    <a:pt x="256" y="768"/>
                  </a:lnTo>
                  <a:lnTo>
                    <a:pt x="240" y="768"/>
                  </a:lnTo>
                  <a:lnTo>
                    <a:pt x="288" y="720"/>
                  </a:lnTo>
                  <a:lnTo>
                    <a:pt x="288" y="784"/>
                  </a:lnTo>
                  <a:lnTo>
                    <a:pt x="192" y="784"/>
                  </a:lnTo>
                  <a:lnTo>
                    <a:pt x="192" y="720"/>
                  </a:lnTo>
                  <a:lnTo>
                    <a:pt x="288" y="720"/>
                  </a:lnTo>
                  <a:lnTo>
                    <a:pt x="288" y="784"/>
                  </a:lnTo>
                  <a:lnTo>
                    <a:pt x="288" y="832"/>
                  </a:lnTo>
                  <a:lnTo>
                    <a:pt x="288" y="880"/>
                  </a:lnTo>
                  <a:cubicBezTo>
                    <a:pt x="288" y="907"/>
                    <a:pt x="267" y="928"/>
                    <a:pt x="240" y="928"/>
                  </a:cubicBezTo>
                  <a:lnTo>
                    <a:pt x="224" y="928"/>
                  </a:lnTo>
                  <a:lnTo>
                    <a:pt x="272" y="880"/>
                  </a:lnTo>
                  <a:lnTo>
                    <a:pt x="272" y="928"/>
                  </a:lnTo>
                  <a:lnTo>
                    <a:pt x="272" y="976"/>
                  </a:lnTo>
                  <a:lnTo>
                    <a:pt x="272" y="1040"/>
                  </a:lnTo>
                  <a:lnTo>
                    <a:pt x="272" y="1088"/>
                  </a:lnTo>
                  <a:lnTo>
                    <a:pt x="272" y="1136"/>
                  </a:lnTo>
                  <a:lnTo>
                    <a:pt x="272" y="1184"/>
                  </a:lnTo>
                  <a:lnTo>
                    <a:pt x="272" y="1248"/>
                  </a:lnTo>
                  <a:lnTo>
                    <a:pt x="272" y="1296"/>
                  </a:lnTo>
                  <a:lnTo>
                    <a:pt x="272" y="1344"/>
                  </a:lnTo>
                  <a:lnTo>
                    <a:pt x="272" y="1392"/>
                  </a:lnTo>
                  <a:lnTo>
                    <a:pt x="272" y="1456"/>
                  </a:lnTo>
                  <a:lnTo>
                    <a:pt x="272" y="1504"/>
                  </a:lnTo>
                  <a:cubicBezTo>
                    <a:pt x="272" y="1510"/>
                    <a:pt x="272" y="1515"/>
                    <a:pt x="270" y="1520"/>
                  </a:cubicBezTo>
                  <a:lnTo>
                    <a:pt x="254" y="1568"/>
                  </a:lnTo>
                  <a:cubicBezTo>
                    <a:pt x="247" y="1590"/>
                    <a:pt x="224" y="1604"/>
                    <a:pt x="201" y="1600"/>
                  </a:cubicBezTo>
                  <a:cubicBezTo>
                    <a:pt x="178" y="1596"/>
                    <a:pt x="160" y="1576"/>
                    <a:pt x="160" y="1552"/>
                  </a:cubicBezTo>
                  <a:lnTo>
                    <a:pt x="160" y="1504"/>
                  </a:lnTo>
                  <a:lnTo>
                    <a:pt x="256" y="1504"/>
                  </a:lnTo>
                  <a:lnTo>
                    <a:pt x="256" y="1552"/>
                  </a:lnTo>
                  <a:lnTo>
                    <a:pt x="256" y="1600"/>
                  </a:lnTo>
                  <a:lnTo>
                    <a:pt x="256" y="1664"/>
                  </a:lnTo>
                  <a:lnTo>
                    <a:pt x="256" y="1712"/>
                  </a:lnTo>
                  <a:lnTo>
                    <a:pt x="160" y="1712"/>
                  </a:lnTo>
                  <a:lnTo>
                    <a:pt x="160" y="1664"/>
                  </a:lnTo>
                  <a:lnTo>
                    <a:pt x="256" y="1664"/>
                  </a:lnTo>
                  <a:lnTo>
                    <a:pt x="256" y="1712"/>
                  </a:lnTo>
                  <a:lnTo>
                    <a:pt x="160" y="1712"/>
                  </a:lnTo>
                  <a:lnTo>
                    <a:pt x="160" y="1664"/>
                  </a:lnTo>
                  <a:lnTo>
                    <a:pt x="256" y="1664"/>
                  </a:lnTo>
                  <a:lnTo>
                    <a:pt x="256" y="1712"/>
                  </a:lnTo>
                  <a:lnTo>
                    <a:pt x="256" y="1760"/>
                  </a:lnTo>
                  <a:lnTo>
                    <a:pt x="256" y="1808"/>
                  </a:lnTo>
                  <a:lnTo>
                    <a:pt x="256" y="1872"/>
                  </a:lnTo>
                  <a:cubicBezTo>
                    <a:pt x="256" y="1899"/>
                    <a:pt x="235" y="1920"/>
                    <a:pt x="208" y="1920"/>
                  </a:cubicBezTo>
                  <a:lnTo>
                    <a:pt x="192" y="1920"/>
                  </a:lnTo>
                  <a:cubicBezTo>
                    <a:pt x="166" y="1920"/>
                    <a:pt x="144" y="1899"/>
                    <a:pt x="144" y="1872"/>
                  </a:cubicBezTo>
                  <a:lnTo>
                    <a:pt x="144" y="1808"/>
                  </a:lnTo>
                  <a:lnTo>
                    <a:pt x="240" y="1808"/>
                  </a:lnTo>
                  <a:lnTo>
                    <a:pt x="240" y="1872"/>
                  </a:lnTo>
                  <a:lnTo>
                    <a:pt x="240" y="1920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240" y="2064"/>
                  </a:lnTo>
                  <a:lnTo>
                    <a:pt x="240" y="2128"/>
                  </a:lnTo>
                  <a:lnTo>
                    <a:pt x="240" y="2176"/>
                  </a:lnTo>
                  <a:cubicBezTo>
                    <a:pt x="240" y="2203"/>
                    <a:pt x="219" y="2224"/>
                    <a:pt x="192" y="2224"/>
                  </a:cubicBezTo>
                  <a:lnTo>
                    <a:pt x="176" y="2224"/>
                  </a:lnTo>
                  <a:cubicBezTo>
                    <a:pt x="150" y="2224"/>
                    <a:pt x="128" y="2203"/>
                    <a:pt x="128" y="2176"/>
                  </a:cubicBezTo>
                  <a:lnTo>
                    <a:pt x="128" y="2128"/>
                  </a:lnTo>
                  <a:lnTo>
                    <a:pt x="224" y="2128"/>
                  </a:lnTo>
                  <a:lnTo>
                    <a:pt x="224" y="2176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36"/>
                  </a:lnTo>
                  <a:lnTo>
                    <a:pt x="224" y="2384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224" y="2544"/>
                  </a:lnTo>
                  <a:lnTo>
                    <a:pt x="224" y="2592"/>
                  </a:lnTo>
                  <a:lnTo>
                    <a:pt x="224" y="2640"/>
                  </a:lnTo>
                  <a:lnTo>
                    <a:pt x="224" y="2688"/>
                  </a:lnTo>
                  <a:cubicBezTo>
                    <a:pt x="224" y="2712"/>
                    <a:pt x="207" y="2732"/>
                    <a:pt x="184" y="2736"/>
                  </a:cubicBezTo>
                  <a:cubicBezTo>
                    <a:pt x="161" y="2740"/>
                    <a:pt x="138" y="2726"/>
                    <a:pt x="131" y="2704"/>
                  </a:cubicBezTo>
                  <a:lnTo>
                    <a:pt x="115" y="2656"/>
                  </a:lnTo>
                  <a:cubicBezTo>
                    <a:pt x="113" y="2651"/>
                    <a:pt x="112" y="2646"/>
                    <a:pt x="112" y="2640"/>
                  </a:cubicBezTo>
                  <a:lnTo>
                    <a:pt x="112" y="2592"/>
                  </a:lnTo>
                  <a:lnTo>
                    <a:pt x="208" y="2592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52"/>
                  </a:lnTo>
                  <a:lnTo>
                    <a:pt x="208" y="2800"/>
                  </a:lnTo>
                  <a:lnTo>
                    <a:pt x="112" y="2800"/>
                  </a:lnTo>
                  <a:lnTo>
                    <a:pt x="112" y="2752"/>
                  </a:lnTo>
                  <a:lnTo>
                    <a:pt x="208" y="2752"/>
                  </a:lnTo>
                  <a:lnTo>
                    <a:pt x="208" y="2800"/>
                  </a:lnTo>
                  <a:lnTo>
                    <a:pt x="208" y="2848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3008"/>
                  </a:lnTo>
                  <a:cubicBezTo>
                    <a:pt x="208" y="3014"/>
                    <a:pt x="208" y="3019"/>
                    <a:pt x="206" y="3024"/>
                  </a:cubicBezTo>
                  <a:lnTo>
                    <a:pt x="190" y="3072"/>
                  </a:lnTo>
                  <a:lnTo>
                    <a:pt x="192" y="3056"/>
                  </a:lnTo>
                  <a:lnTo>
                    <a:pt x="192" y="3104"/>
                  </a:lnTo>
                  <a:lnTo>
                    <a:pt x="192" y="3152"/>
                  </a:lnTo>
                  <a:lnTo>
                    <a:pt x="192" y="3216"/>
                  </a:lnTo>
                  <a:lnTo>
                    <a:pt x="192" y="3264"/>
                  </a:lnTo>
                  <a:lnTo>
                    <a:pt x="192" y="3312"/>
                  </a:lnTo>
                  <a:lnTo>
                    <a:pt x="96" y="3312"/>
                  </a:lnTo>
                  <a:lnTo>
                    <a:pt x="96" y="3264"/>
                  </a:lnTo>
                  <a:lnTo>
                    <a:pt x="192" y="3264"/>
                  </a:lnTo>
                  <a:lnTo>
                    <a:pt x="192" y="3312"/>
                  </a:lnTo>
                  <a:lnTo>
                    <a:pt x="192" y="3360"/>
                  </a:lnTo>
                  <a:lnTo>
                    <a:pt x="192" y="3424"/>
                  </a:lnTo>
                  <a:lnTo>
                    <a:pt x="192" y="3472"/>
                  </a:lnTo>
                  <a:lnTo>
                    <a:pt x="96" y="3472"/>
                  </a:lnTo>
                  <a:lnTo>
                    <a:pt x="96" y="3424"/>
                  </a:lnTo>
                  <a:lnTo>
                    <a:pt x="144" y="3472"/>
                  </a:lnTo>
                  <a:lnTo>
                    <a:pt x="128" y="3472"/>
                  </a:lnTo>
                  <a:lnTo>
                    <a:pt x="176" y="3424"/>
                  </a:lnTo>
                  <a:lnTo>
                    <a:pt x="176" y="3472"/>
                  </a:lnTo>
                  <a:lnTo>
                    <a:pt x="176" y="3520"/>
                  </a:lnTo>
                  <a:lnTo>
                    <a:pt x="176" y="3568"/>
                  </a:lnTo>
                  <a:lnTo>
                    <a:pt x="176" y="3632"/>
                  </a:lnTo>
                  <a:lnTo>
                    <a:pt x="80" y="3632"/>
                  </a:lnTo>
                  <a:lnTo>
                    <a:pt x="80" y="3568"/>
                  </a:lnTo>
                  <a:lnTo>
                    <a:pt x="176" y="3568"/>
                  </a:lnTo>
                  <a:lnTo>
                    <a:pt x="176" y="3632"/>
                  </a:lnTo>
                  <a:lnTo>
                    <a:pt x="176" y="3680"/>
                  </a:lnTo>
                  <a:lnTo>
                    <a:pt x="176" y="3728"/>
                  </a:lnTo>
                  <a:lnTo>
                    <a:pt x="176" y="3776"/>
                  </a:lnTo>
                  <a:lnTo>
                    <a:pt x="80" y="3776"/>
                  </a:lnTo>
                  <a:lnTo>
                    <a:pt x="80" y="3728"/>
                  </a:lnTo>
                  <a:lnTo>
                    <a:pt x="176" y="3728"/>
                  </a:lnTo>
                  <a:lnTo>
                    <a:pt x="176" y="3776"/>
                  </a:lnTo>
                  <a:lnTo>
                    <a:pt x="176" y="3840"/>
                  </a:lnTo>
                  <a:lnTo>
                    <a:pt x="176" y="3888"/>
                  </a:lnTo>
                  <a:lnTo>
                    <a:pt x="176" y="3936"/>
                  </a:lnTo>
                  <a:cubicBezTo>
                    <a:pt x="176" y="3963"/>
                    <a:pt x="155" y="3984"/>
                    <a:pt x="128" y="3984"/>
                  </a:cubicBezTo>
                  <a:lnTo>
                    <a:pt x="112" y="3984"/>
                  </a:lnTo>
                  <a:cubicBezTo>
                    <a:pt x="86" y="3984"/>
                    <a:pt x="64" y="3963"/>
                    <a:pt x="64" y="3936"/>
                  </a:cubicBezTo>
                  <a:lnTo>
                    <a:pt x="64" y="3888"/>
                  </a:lnTo>
                  <a:lnTo>
                    <a:pt x="160" y="3888"/>
                  </a:lnTo>
                  <a:lnTo>
                    <a:pt x="160" y="3936"/>
                  </a:lnTo>
                  <a:lnTo>
                    <a:pt x="160" y="3984"/>
                  </a:lnTo>
                  <a:lnTo>
                    <a:pt x="160" y="4032"/>
                  </a:lnTo>
                  <a:lnTo>
                    <a:pt x="160" y="4096"/>
                  </a:lnTo>
                  <a:lnTo>
                    <a:pt x="160" y="4144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304"/>
                  </a:lnTo>
                  <a:lnTo>
                    <a:pt x="160" y="4352"/>
                  </a:lnTo>
                  <a:lnTo>
                    <a:pt x="160" y="4400"/>
                  </a:lnTo>
                  <a:lnTo>
                    <a:pt x="160" y="4448"/>
                  </a:lnTo>
                  <a:lnTo>
                    <a:pt x="160" y="4512"/>
                  </a:lnTo>
                  <a:lnTo>
                    <a:pt x="160" y="4560"/>
                  </a:lnTo>
                  <a:lnTo>
                    <a:pt x="160" y="4608"/>
                  </a:lnTo>
                  <a:lnTo>
                    <a:pt x="160" y="4656"/>
                  </a:lnTo>
                  <a:lnTo>
                    <a:pt x="160" y="4720"/>
                  </a:lnTo>
                  <a:lnTo>
                    <a:pt x="160" y="4768"/>
                  </a:lnTo>
                  <a:lnTo>
                    <a:pt x="160" y="4816"/>
                  </a:lnTo>
                  <a:cubicBezTo>
                    <a:pt x="160" y="4822"/>
                    <a:pt x="160" y="4827"/>
                    <a:pt x="158" y="4832"/>
                  </a:cubicBezTo>
                  <a:lnTo>
                    <a:pt x="142" y="4880"/>
                  </a:lnTo>
                  <a:lnTo>
                    <a:pt x="144" y="4864"/>
                  </a:lnTo>
                  <a:lnTo>
                    <a:pt x="144" y="4928"/>
                  </a:lnTo>
                  <a:lnTo>
                    <a:pt x="144" y="4976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84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92"/>
                  </a:lnTo>
                  <a:lnTo>
                    <a:pt x="144" y="5440"/>
                  </a:lnTo>
                  <a:lnTo>
                    <a:pt x="144" y="5488"/>
                  </a:lnTo>
                  <a:lnTo>
                    <a:pt x="144" y="5536"/>
                  </a:lnTo>
                  <a:lnTo>
                    <a:pt x="144" y="5600"/>
                  </a:lnTo>
                  <a:cubicBezTo>
                    <a:pt x="144" y="5606"/>
                    <a:pt x="144" y="5611"/>
                    <a:pt x="142" y="5616"/>
                  </a:cubicBezTo>
                  <a:lnTo>
                    <a:pt x="126" y="5664"/>
                  </a:lnTo>
                  <a:lnTo>
                    <a:pt x="128" y="5648"/>
                  </a:lnTo>
                  <a:lnTo>
                    <a:pt x="128" y="5696"/>
                  </a:lnTo>
                  <a:lnTo>
                    <a:pt x="128" y="5744"/>
                  </a:lnTo>
                  <a:lnTo>
                    <a:pt x="128" y="5808"/>
                  </a:lnTo>
                  <a:lnTo>
                    <a:pt x="128" y="5856"/>
                  </a:lnTo>
                  <a:lnTo>
                    <a:pt x="128" y="5904"/>
                  </a:lnTo>
                  <a:lnTo>
                    <a:pt x="128" y="5952"/>
                  </a:lnTo>
                  <a:lnTo>
                    <a:pt x="128" y="6000"/>
                  </a:lnTo>
                  <a:lnTo>
                    <a:pt x="128" y="6064"/>
                  </a:lnTo>
                  <a:lnTo>
                    <a:pt x="128" y="6112"/>
                  </a:lnTo>
                  <a:lnTo>
                    <a:pt x="128" y="6160"/>
                  </a:lnTo>
                  <a:lnTo>
                    <a:pt x="128" y="6208"/>
                  </a:lnTo>
                  <a:lnTo>
                    <a:pt x="128" y="6272"/>
                  </a:lnTo>
                  <a:lnTo>
                    <a:pt x="128" y="6320"/>
                  </a:lnTo>
                  <a:cubicBezTo>
                    <a:pt x="128" y="6326"/>
                    <a:pt x="128" y="6331"/>
                    <a:pt x="126" y="6336"/>
                  </a:cubicBezTo>
                  <a:lnTo>
                    <a:pt x="110" y="6384"/>
                  </a:lnTo>
                  <a:lnTo>
                    <a:pt x="112" y="6368"/>
                  </a:lnTo>
                  <a:lnTo>
                    <a:pt x="112" y="6416"/>
                  </a:lnTo>
                  <a:lnTo>
                    <a:pt x="112" y="6480"/>
                  </a:lnTo>
                  <a:lnTo>
                    <a:pt x="112" y="6528"/>
                  </a:lnTo>
                  <a:lnTo>
                    <a:pt x="112" y="6576"/>
                  </a:lnTo>
                  <a:lnTo>
                    <a:pt x="112" y="6624"/>
                  </a:lnTo>
                  <a:lnTo>
                    <a:pt x="112" y="6688"/>
                  </a:lnTo>
                  <a:lnTo>
                    <a:pt x="112" y="6736"/>
                  </a:lnTo>
                  <a:lnTo>
                    <a:pt x="112" y="6784"/>
                  </a:lnTo>
                  <a:lnTo>
                    <a:pt x="112" y="6832"/>
                  </a:lnTo>
                  <a:lnTo>
                    <a:pt x="112" y="6896"/>
                  </a:lnTo>
                  <a:lnTo>
                    <a:pt x="112" y="6944"/>
                  </a:lnTo>
                  <a:lnTo>
                    <a:pt x="112" y="6992"/>
                  </a:lnTo>
                  <a:lnTo>
                    <a:pt x="112" y="7040"/>
                  </a:lnTo>
                  <a:cubicBezTo>
                    <a:pt x="112" y="7067"/>
                    <a:pt x="91" y="7088"/>
                    <a:pt x="64" y="7088"/>
                  </a:cubicBezTo>
                  <a:lnTo>
                    <a:pt x="48" y="7088"/>
                  </a:lnTo>
                  <a:lnTo>
                    <a:pt x="96" y="7040"/>
                  </a:lnTo>
                  <a:lnTo>
                    <a:pt x="96" y="7088"/>
                  </a:lnTo>
                  <a:lnTo>
                    <a:pt x="96" y="7152"/>
                  </a:lnTo>
                  <a:lnTo>
                    <a:pt x="96" y="7200"/>
                  </a:lnTo>
                  <a:lnTo>
                    <a:pt x="96" y="7248"/>
                  </a:lnTo>
                  <a:lnTo>
                    <a:pt x="96" y="7296"/>
                  </a:lnTo>
                  <a:lnTo>
                    <a:pt x="96" y="7360"/>
                  </a:lnTo>
                  <a:lnTo>
                    <a:pt x="96" y="7408"/>
                  </a:lnTo>
                  <a:lnTo>
                    <a:pt x="96" y="7456"/>
                  </a:lnTo>
                  <a:lnTo>
                    <a:pt x="96" y="7568"/>
                  </a:lnTo>
                  <a:lnTo>
                    <a:pt x="96" y="7616"/>
                  </a:lnTo>
                  <a:lnTo>
                    <a:pt x="96" y="7712"/>
                  </a:lnTo>
                  <a:lnTo>
                    <a:pt x="96" y="7776"/>
                  </a:lnTo>
                  <a:lnTo>
                    <a:pt x="96" y="7872"/>
                  </a:lnTo>
                  <a:lnTo>
                    <a:pt x="96" y="7920"/>
                  </a:lnTo>
                  <a:lnTo>
                    <a:pt x="96" y="8032"/>
                  </a:lnTo>
                  <a:lnTo>
                    <a:pt x="96" y="8080"/>
                  </a:lnTo>
                  <a:lnTo>
                    <a:pt x="96" y="8176"/>
                  </a:lnTo>
                  <a:lnTo>
                    <a:pt x="96" y="8240"/>
                  </a:lnTo>
                  <a:lnTo>
                    <a:pt x="96" y="8336"/>
                  </a:lnTo>
                  <a:lnTo>
                    <a:pt x="96" y="8448"/>
                  </a:lnTo>
                  <a:cubicBezTo>
                    <a:pt x="96" y="8475"/>
                    <a:pt x="75" y="8496"/>
                    <a:pt x="48" y="8496"/>
                  </a:cubicBezTo>
                  <a:cubicBezTo>
                    <a:pt x="22" y="8496"/>
                    <a:pt x="0" y="8475"/>
                    <a:pt x="0" y="844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8" name="Freeform 280"/>
            <p:cNvSpPr>
              <a:spLocks/>
            </p:cNvSpPr>
            <p:nvPr/>
          </p:nvSpPr>
          <p:spPr bwMode="auto">
            <a:xfrm>
              <a:off x="7879106" y="3615061"/>
              <a:ext cx="24190" cy="1099529"/>
            </a:xfrm>
            <a:custGeom>
              <a:avLst/>
              <a:gdLst>
                <a:gd name="T0" fmla="*/ 96 w 416"/>
                <a:gd name="T1" fmla="*/ 1024 h 11328"/>
                <a:gd name="T2" fmla="*/ 16 w 416"/>
                <a:gd name="T3" fmla="*/ 1088 h 11328"/>
                <a:gd name="T4" fmla="*/ 32 w 416"/>
                <a:gd name="T5" fmla="*/ 720 h 11328"/>
                <a:gd name="T6" fmla="*/ 160 w 416"/>
                <a:gd name="T7" fmla="*/ 720 h 11328"/>
                <a:gd name="T8" fmla="*/ 64 w 416"/>
                <a:gd name="T9" fmla="*/ 720 h 11328"/>
                <a:gd name="T10" fmla="*/ 80 w 416"/>
                <a:gd name="T11" fmla="*/ 560 h 11328"/>
                <a:gd name="T12" fmla="*/ 128 w 416"/>
                <a:gd name="T13" fmla="*/ 672 h 11328"/>
                <a:gd name="T14" fmla="*/ 176 w 416"/>
                <a:gd name="T15" fmla="*/ 560 h 11328"/>
                <a:gd name="T16" fmla="*/ 96 w 416"/>
                <a:gd name="T17" fmla="*/ 624 h 11328"/>
                <a:gd name="T18" fmla="*/ 112 w 416"/>
                <a:gd name="T19" fmla="*/ 352 h 11328"/>
                <a:gd name="T20" fmla="*/ 208 w 416"/>
                <a:gd name="T21" fmla="*/ 256 h 11328"/>
                <a:gd name="T22" fmla="*/ 224 w 416"/>
                <a:gd name="T23" fmla="*/ 416 h 11328"/>
                <a:gd name="T24" fmla="*/ 128 w 416"/>
                <a:gd name="T25" fmla="*/ 416 h 11328"/>
                <a:gd name="T26" fmla="*/ 240 w 416"/>
                <a:gd name="T27" fmla="*/ 464 h 11328"/>
                <a:gd name="T28" fmla="*/ 160 w 416"/>
                <a:gd name="T29" fmla="*/ 416 h 11328"/>
                <a:gd name="T30" fmla="*/ 163 w 416"/>
                <a:gd name="T31" fmla="*/ 449 h 11328"/>
                <a:gd name="T32" fmla="*/ 272 w 416"/>
                <a:gd name="T33" fmla="*/ 464 h 11328"/>
                <a:gd name="T34" fmla="*/ 224 w 416"/>
                <a:gd name="T35" fmla="*/ 256 h 11328"/>
                <a:gd name="T36" fmla="*/ 208 w 416"/>
                <a:gd name="T37" fmla="*/ 256 h 11328"/>
                <a:gd name="T38" fmla="*/ 320 w 416"/>
                <a:gd name="T39" fmla="*/ 304 h 11328"/>
                <a:gd name="T40" fmla="*/ 240 w 416"/>
                <a:gd name="T41" fmla="*/ 304 h 11328"/>
                <a:gd name="T42" fmla="*/ 240 w 416"/>
                <a:gd name="T43" fmla="*/ 96 h 11328"/>
                <a:gd name="T44" fmla="*/ 352 w 416"/>
                <a:gd name="T45" fmla="*/ 144 h 11328"/>
                <a:gd name="T46" fmla="*/ 320 w 416"/>
                <a:gd name="T47" fmla="*/ 192 h 11328"/>
                <a:gd name="T48" fmla="*/ 368 w 416"/>
                <a:gd name="T49" fmla="*/ 96 h 11328"/>
                <a:gd name="T50" fmla="*/ 384 w 416"/>
                <a:gd name="T51" fmla="*/ 256 h 11328"/>
                <a:gd name="T52" fmla="*/ 384 w 416"/>
                <a:gd name="T53" fmla="*/ 928 h 11328"/>
                <a:gd name="T54" fmla="*/ 384 w 416"/>
                <a:gd name="T55" fmla="*/ 1552 h 11328"/>
                <a:gd name="T56" fmla="*/ 400 w 416"/>
                <a:gd name="T57" fmla="*/ 2112 h 11328"/>
                <a:gd name="T58" fmla="*/ 400 w 416"/>
                <a:gd name="T59" fmla="*/ 3984 h 11328"/>
                <a:gd name="T60" fmla="*/ 400 w 416"/>
                <a:gd name="T61" fmla="*/ 5952 h 11328"/>
                <a:gd name="T62" fmla="*/ 416 w 416"/>
                <a:gd name="T63" fmla="*/ 7916 h 11328"/>
                <a:gd name="T64" fmla="*/ 416 w 416"/>
                <a:gd name="T65" fmla="*/ 9520 h 11328"/>
                <a:gd name="T66" fmla="*/ 416 w 416"/>
                <a:gd name="T67" fmla="*/ 11024 h 11328"/>
                <a:gd name="T68" fmla="*/ 320 w 416"/>
                <a:gd name="T69" fmla="*/ 10464 h 11328"/>
                <a:gd name="T70" fmla="*/ 320 w 416"/>
                <a:gd name="T71" fmla="*/ 8848 h 11328"/>
                <a:gd name="T72" fmla="*/ 304 w 416"/>
                <a:gd name="T73" fmla="*/ 7136 h 11328"/>
                <a:gd name="T74" fmla="*/ 304 w 416"/>
                <a:gd name="T75" fmla="*/ 5168 h 11328"/>
                <a:gd name="T76" fmla="*/ 304 w 416"/>
                <a:gd name="T77" fmla="*/ 3152 h 11328"/>
                <a:gd name="T78" fmla="*/ 288 w 416"/>
                <a:gd name="T79" fmla="*/ 1968 h 11328"/>
                <a:gd name="T80" fmla="*/ 288 w 416"/>
                <a:gd name="T81" fmla="*/ 1296 h 11328"/>
                <a:gd name="T82" fmla="*/ 288 w 416"/>
                <a:gd name="T83" fmla="*/ 720 h 11328"/>
                <a:gd name="T84" fmla="*/ 275 w 416"/>
                <a:gd name="T85" fmla="*/ 112 h 11328"/>
                <a:gd name="T86" fmla="*/ 368 w 416"/>
                <a:gd name="T87" fmla="*/ 144 h 11328"/>
                <a:gd name="T88" fmla="*/ 256 w 416"/>
                <a:gd name="T89" fmla="*/ 96 h 11328"/>
                <a:gd name="T90" fmla="*/ 240 w 416"/>
                <a:gd name="T91" fmla="*/ 96 h 11328"/>
                <a:gd name="T92" fmla="*/ 224 w 416"/>
                <a:gd name="T93" fmla="*/ 208 h 11328"/>
                <a:gd name="T94" fmla="*/ 208 w 416"/>
                <a:gd name="T95" fmla="*/ 304 h 11328"/>
                <a:gd name="T96" fmla="*/ 240 w 416"/>
                <a:gd name="T97" fmla="*/ 352 h 11328"/>
                <a:gd name="T98" fmla="*/ 176 w 416"/>
                <a:gd name="T99" fmla="*/ 416 h 11328"/>
                <a:gd name="T100" fmla="*/ 160 w 416"/>
                <a:gd name="T101" fmla="*/ 560 h 11328"/>
                <a:gd name="T102" fmla="*/ 240 w 416"/>
                <a:gd name="T103" fmla="*/ 416 h 11328"/>
                <a:gd name="T104" fmla="*/ 224 w 416"/>
                <a:gd name="T105" fmla="*/ 416 h 11328"/>
                <a:gd name="T106" fmla="*/ 128 w 416"/>
                <a:gd name="T107" fmla="*/ 256 h 11328"/>
                <a:gd name="T108" fmla="*/ 112 w 416"/>
                <a:gd name="T109" fmla="*/ 256 h 11328"/>
                <a:gd name="T110" fmla="*/ 192 w 416"/>
                <a:gd name="T111" fmla="*/ 464 h 11328"/>
                <a:gd name="T112" fmla="*/ 80 w 416"/>
                <a:gd name="T113" fmla="*/ 624 h 11328"/>
                <a:gd name="T114" fmla="*/ 176 w 416"/>
                <a:gd name="T115" fmla="*/ 560 h 11328"/>
                <a:gd name="T116" fmla="*/ 160 w 416"/>
                <a:gd name="T117" fmla="*/ 560 h 11328"/>
                <a:gd name="T118" fmla="*/ 64 w 416"/>
                <a:gd name="T119" fmla="*/ 720 h 11328"/>
                <a:gd name="T120" fmla="*/ 128 w 416"/>
                <a:gd name="T121" fmla="*/ 768 h 11328"/>
                <a:gd name="T122" fmla="*/ 16 w 416"/>
                <a:gd name="T123" fmla="*/ 1088 h 11328"/>
                <a:gd name="T124" fmla="*/ 96 w 416"/>
                <a:gd name="T125" fmla="*/ 1136 h 11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6" h="11328">
                  <a:moveTo>
                    <a:pt x="96" y="1184"/>
                  </a:moveTo>
                  <a:lnTo>
                    <a:pt x="96" y="1232"/>
                  </a:lnTo>
                  <a:cubicBezTo>
                    <a:pt x="96" y="1259"/>
                    <a:pt x="75" y="1280"/>
                    <a:pt x="48" y="1280"/>
                  </a:cubicBezTo>
                  <a:cubicBezTo>
                    <a:pt x="22" y="1280"/>
                    <a:pt x="0" y="1259"/>
                    <a:pt x="0" y="1232"/>
                  </a:cubicBezTo>
                  <a:lnTo>
                    <a:pt x="0" y="1184"/>
                  </a:lnTo>
                  <a:lnTo>
                    <a:pt x="0" y="1136"/>
                  </a:lnTo>
                  <a:lnTo>
                    <a:pt x="0" y="1088"/>
                  </a:lnTo>
                  <a:lnTo>
                    <a:pt x="0" y="1024"/>
                  </a:lnTo>
                  <a:cubicBezTo>
                    <a:pt x="0" y="998"/>
                    <a:pt x="22" y="976"/>
                    <a:pt x="48" y="976"/>
                  </a:cubicBezTo>
                  <a:cubicBezTo>
                    <a:pt x="75" y="976"/>
                    <a:pt x="96" y="998"/>
                    <a:pt x="96" y="1024"/>
                  </a:cubicBezTo>
                  <a:lnTo>
                    <a:pt x="96" y="1088"/>
                  </a:lnTo>
                  <a:lnTo>
                    <a:pt x="48" y="1040"/>
                  </a:lnTo>
                  <a:lnTo>
                    <a:pt x="64" y="1040"/>
                  </a:lnTo>
                  <a:lnTo>
                    <a:pt x="16" y="1088"/>
                  </a:lnTo>
                  <a:lnTo>
                    <a:pt x="16" y="1024"/>
                  </a:lnTo>
                  <a:cubicBezTo>
                    <a:pt x="16" y="998"/>
                    <a:pt x="38" y="976"/>
                    <a:pt x="64" y="976"/>
                  </a:cubicBezTo>
                  <a:cubicBezTo>
                    <a:pt x="91" y="976"/>
                    <a:pt x="112" y="998"/>
                    <a:pt x="112" y="1024"/>
                  </a:cubicBezTo>
                  <a:lnTo>
                    <a:pt x="112" y="1088"/>
                  </a:lnTo>
                  <a:cubicBezTo>
                    <a:pt x="112" y="1115"/>
                    <a:pt x="91" y="1136"/>
                    <a:pt x="64" y="1136"/>
                  </a:cubicBezTo>
                  <a:cubicBezTo>
                    <a:pt x="38" y="1136"/>
                    <a:pt x="16" y="1115"/>
                    <a:pt x="16" y="1088"/>
                  </a:cubicBezTo>
                  <a:lnTo>
                    <a:pt x="16" y="1024"/>
                  </a:lnTo>
                  <a:lnTo>
                    <a:pt x="16" y="976"/>
                  </a:lnTo>
                  <a:lnTo>
                    <a:pt x="16" y="928"/>
                  </a:lnTo>
                  <a:cubicBezTo>
                    <a:pt x="16" y="902"/>
                    <a:pt x="38" y="880"/>
                    <a:pt x="64" y="880"/>
                  </a:cubicBezTo>
                  <a:lnTo>
                    <a:pt x="80" y="880"/>
                  </a:lnTo>
                  <a:lnTo>
                    <a:pt x="32" y="928"/>
                  </a:lnTo>
                  <a:lnTo>
                    <a:pt x="32" y="880"/>
                  </a:lnTo>
                  <a:lnTo>
                    <a:pt x="32" y="832"/>
                  </a:lnTo>
                  <a:lnTo>
                    <a:pt x="32" y="768"/>
                  </a:lnTo>
                  <a:lnTo>
                    <a:pt x="32" y="720"/>
                  </a:lnTo>
                  <a:cubicBezTo>
                    <a:pt x="32" y="694"/>
                    <a:pt x="54" y="672"/>
                    <a:pt x="80" y="672"/>
                  </a:cubicBezTo>
                  <a:cubicBezTo>
                    <a:pt x="107" y="672"/>
                    <a:pt x="128" y="694"/>
                    <a:pt x="128" y="720"/>
                  </a:cubicBezTo>
                  <a:lnTo>
                    <a:pt x="128" y="768"/>
                  </a:lnTo>
                  <a:lnTo>
                    <a:pt x="80" y="720"/>
                  </a:lnTo>
                  <a:lnTo>
                    <a:pt x="96" y="720"/>
                  </a:lnTo>
                  <a:lnTo>
                    <a:pt x="48" y="768"/>
                  </a:lnTo>
                  <a:lnTo>
                    <a:pt x="48" y="720"/>
                  </a:lnTo>
                  <a:cubicBezTo>
                    <a:pt x="48" y="694"/>
                    <a:pt x="70" y="672"/>
                    <a:pt x="96" y="672"/>
                  </a:cubicBezTo>
                  <a:lnTo>
                    <a:pt x="112" y="672"/>
                  </a:lnTo>
                  <a:cubicBezTo>
                    <a:pt x="139" y="672"/>
                    <a:pt x="160" y="694"/>
                    <a:pt x="160" y="720"/>
                  </a:cubicBezTo>
                  <a:lnTo>
                    <a:pt x="160" y="768"/>
                  </a:lnTo>
                  <a:cubicBezTo>
                    <a:pt x="160" y="795"/>
                    <a:pt x="139" y="816"/>
                    <a:pt x="112" y="816"/>
                  </a:cubicBezTo>
                  <a:cubicBezTo>
                    <a:pt x="86" y="816"/>
                    <a:pt x="64" y="795"/>
                    <a:pt x="64" y="768"/>
                  </a:cubicBezTo>
                  <a:lnTo>
                    <a:pt x="64" y="720"/>
                  </a:lnTo>
                  <a:cubicBezTo>
                    <a:pt x="64" y="694"/>
                    <a:pt x="86" y="672"/>
                    <a:pt x="112" y="672"/>
                  </a:cubicBezTo>
                  <a:cubicBezTo>
                    <a:pt x="139" y="672"/>
                    <a:pt x="160" y="694"/>
                    <a:pt x="160" y="720"/>
                  </a:cubicBezTo>
                  <a:lnTo>
                    <a:pt x="160" y="768"/>
                  </a:lnTo>
                  <a:cubicBezTo>
                    <a:pt x="160" y="795"/>
                    <a:pt x="139" y="816"/>
                    <a:pt x="112" y="816"/>
                  </a:cubicBezTo>
                  <a:cubicBezTo>
                    <a:pt x="86" y="816"/>
                    <a:pt x="64" y="795"/>
                    <a:pt x="64" y="768"/>
                  </a:cubicBezTo>
                  <a:lnTo>
                    <a:pt x="64" y="720"/>
                  </a:lnTo>
                  <a:lnTo>
                    <a:pt x="64" y="672"/>
                  </a:lnTo>
                  <a:lnTo>
                    <a:pt x="64" y="624"/>
                  </a:lnTo>
                  <a:lnTo>
                    <a:pt x="64" y="560"/>
                  </a:lnTo>
                  <a:cubicBezTo>
                    <a:pt x="64" y="534"/>
                    <a:pt x="86" y="512"/>
                    <a:pt x="112" y="512"/>
                  </a:cubicBezTo>
                  <a:cubicBezTo>
                    <a:pt x="139" y="512"/>
                    <a:pt x="160" y="534"/>
                    <a:pt x="160" y="560"/>
                  </a:cubicBezTo>
                  <a:lnTo>
                    <a:pt x="160" y="624"/>
                  </a:lnTo>
                  <a:lnTo>
                    <a:pt x="112" y="576"/>
                  </a:lnTo>
                  <a:lnTo>
                    <a:pt x="128" y="576"/>
                  </a:lnTo>
                  <a:lnTo>
                    <a:pt x="80" y="624"/>
                  </a:lnTo>
                  <a:lnTo>
                    <a:pt x="80" y="560"/>
                  </a:lnTo>
                  <a:cubicBezTo>
                    <a:pt x="80" y="534"/>
                    <a:pt x="102" y="512"/>
                    <a:pt x="128" y="512"/>
                  </a:cubicBezTo>
                  <a:cubicBezTo>
                    <a:pt x="155" y="512"/>
                    <a:pt x="176" y="534"/>
                    <a:pt x="176" y="560"/>
                  </a:cubicBezTo>
                  <a:lnTo>
                    <a:pt x="176" y="624"/>
                  </a:lnTo>
                  <a:cubicBezTo>
                    <a:pt x="176" y="651"/>
                    <a:pt x="155" y="672"/>
                    <a:pt x="128" y="672"/>
                  </a:cubicBezTo>
                  <a:cubicBezTo>
                    <a:pt x="102" y="672"/>
                    <a:pt x="80" y="651"/>
                    <a:pt x="80" y="624"/>
                  </a:cubicBezTo>
                  <a:lnTo>
                    <a:pt x="80" y="560"/>
                  </a:lnTo>
                  <a:cubicBezTo>
                    <a:pt x="80" y="534"/>
                    <a:pt x="102" y="512"/>
                    <a:pt x="128" y="512"/>
                  </a:cubicBezTo>
                  <a:cubicBezTo>
                    <a:pt x="155" y="512"/>
                    <a:pt x="176" y="534"/>
                    <a:pt x="176" y="560"/>
                  </a:cubicBezTo>
                  <a:lnTo>
                    <a:pt x="176" y="624"/>
                  </a:lnTo>
                  <a:cubicBezTo>
                    <a:pt x="176" y="651"/>
                    <a:pt x="155" y="672"/>
                    <a:pt x="128" y="672"/>
                  </a:cubicBezTo>
                  <a:cubicBezTo>
                    <a:pt x="102" y="672"/>
                    <a:pt x="80" y="651"/>
                    <a:pt x="80" y="624"/>
                  </a:cubicBezTo>
                  <a:lnTo>
                    <a:pt x="80" y="560"/>
                  </a:lnTo>
                  <a:cubicBezTo>
                    <a:pt x="80" y="534"/>
                    <a:pt x="102" y="512"/>
                    <a:pt x="128" y="512"/>
                  </a:cubicBezTo>
                  <a:cubicBezTo>
                    <a:pt x="155" y="512"/>
                    <a:pt x="176" y="534"/>
                    <a:pt x="176" y="560"/>
                  </a:cubicBezTo>
                  <a:lnTo>
                    <a:pt x="176" y="624"/>
                  </a:lnTo>
                  <a:cubicBezTo>
                    <a:pt x="176" y="651"/>
                    <a:pt x="155" y="672"/>
                    <a:pt x="128" y="672"/>
                  </a:cubicBezTo>
                  <a:cubicBezTo>
                    <a:pt x="102" y="672"/>
                    <a:pt x="80" y="651"/>
                    <a:pt x="80" y="624"/>
                  </a:cubicBezTo>
                  <a:lnTo>
                    <a:pt x="80" y="560"/>
                  </a:lnTo>
                  <a:cubicBezTo>
                    <a:pt x="80" y="534"/>
                    <a:pt x="102" y="512"/>
                    <a:pt x="128" y="512"/>
                  </a:cubicBezTo>
                  <a:cubicBezTo>
                    <a:pt x="155" y="512"/>
                    <a:pt x="176" y="534"/>
                    <a:pt x="176" y="560"/>
                  </a:cubicBezTo>
                  <a:lnTo>
                    <a:pt x="176" y="624"/>
                  </a:lnTo>
                  <a:lnTo>
                    <a:pt x="128" y="576"/>
                  </a:lnTo>
                  <a:lnTo>
                    <a:pt x="144" y="576"/>
                  </a:lnTo>
                  <a:lnTo>
                    <a:pt x="96" y="624"/>
                  </a:lnTo>
                  <a:lnTo>
                    <a:pt x="96" y="560"/>
                  </a:lnTo>
                  <a:cubicBezTo>
                    <a:pt x="96" y="534"/>
                    <a:pt x="118" y="512"/>
                    <a:pt x="144" y="512"/>
                  </a:cubicBezTo>
                  <a:cubicBezTo>
                    <a:pt x="171" y="512"/>
                    <a:pt x="192" y="534"/>
                    <a:pt x="192" y="560"/>
                  </a:cubicBezTo>
                  <a:lnTo>
                    <a:pt x="192" y="624"/>
                  </a:lnTo>
                  <a:cubicBezTo>
                    <a:pt x="192" y="651"/>
                    <a:pt x="171" y="672"/>
                    <a:pt x="144" y="672"/>
                  </a:cubicBezTo>
                  <a:cubicBezTo>
                    <a:pt x="118" y="672"/>
                    <a:pt x="96" y="651"/>
                    <a:pt x="96" y="624"/>
                  </a:cubicBezTo>
                  <a:lnTo>
                    <a:pt x="96" y="560"/>
                  </a:lnTo>
                  <a:lnTo>
                    <a:pt x="96" y="512"/>
                  </a:lnTo>
                  <a:lnTo>
                    <a:pt x="96" y="464"/>
                  </a:lnTo>
                  <a:lnTo>
                    <a:pt x="96" y="416"/>
                  </a:lnTo>
                  <a:cubicBezTo>
                    <a:pt x="96" y="393"/>
                    <a:pt x="114" y="373"/>
                    <a:pt x="137" y="369"/>
                  </a:cubicBezTo>
                  <a:cubicBezTo>
                    <a:pt x="160" y="365"/>
                    <a:pt x="183" y="379"/>
                    <a:pt x="190" y="401"/>
                  </a:cubicBezTo>
                  <a:lnTo>
                    <a:pt x="206" y="449"/>
                  </a:lnTo>
                  <a:lnTo>
                    <a:pt x="112" y="464"/>
                  </a:lnTo>
                  <a:lnTo>
                    <a:pt x="112" y="416"/>
                  </a:lnTo>
                  <a:lnTo>
                    <a:pt x="112" y="352"/>
                  </a:lnTo>
                  <a:lnTo>
                    <a:pt x="112" y="304"/>
                  </a:lnTo>
                  <a:lnTo>
                    <a:pt x="112" y="256"/>
                  </a:lnTo>
                  <a:cubicBezTo>
                    <a:pt x="112" y="230"/>
                    <a:pt x="134" y="208"/>
                    <a:pt x="160" y="208"/>
                  </a:cubicBezTo>
                  <a:cubicBezTo>
                    <a:pt x="187" y="208"/>
                    <a:pt x="208" y="230"/>
                    <a:pt x="208" y="256"/>
                  </a:cubicBezTo>
                  <a:lnTo>
                    <a:pt x="208" y="304"/>
                  </a:lnTo>
                  <a:cubicBezTo>
                    <a:pt x="208" y="331"/>
                    <a:pt x="187" y="352"/>
                    <a:pt x="160" y="352"/>
                  </a:cubicBezTo>
                  <a:cubicBezTo>
                    <a:pt x="134" y="352"/>
                    <a:pt x="112" y="331"/>
                    <a:pt x="112" y="304"/>
                  </a:cubicBezTo>
                  <a:lnTo>
                    <a:pt x="112" y="256"/>
                  </a:lnTo>
                  <a:cubicBezTo>
                    <a:pt x="112" y="230"/>
                    <a:pt x="134" y="208"/>
                    <a:pt x="160" y="208"/>
                  </a:cubicBezTo>
                  <a:cubicBezTo>
                    <a:pt x="187" y="208"/>
                    <a:pt x="208" y="230"/>
                    <a:pt x="208" y="256"/>
                  </a:cubicBezTo>
                  <a:lnTo>
                    <a:pt x="208" y="304"/>
                  </a:lnTo>
                  <a:cubicBezTo>
                    <a:pt x="208" y="331"/>
                    <a:pt x="187" y="352"/>
                    <a:pt x="160" y="352"/>
                  </a:cubicBezTo>
                  <a:cubicBezTo>
                    <a:pt x="134" y="352"/>
                    <a:pt x="112" y="331"/>
                    <a:pt x="112" y="304"/>
                  </a:cubicBezTo>
                  <a:lnTo>
                    <a:pt x="112" y="256"/>
                  </a:lnTo>
                  <a:cubicBezTo>
                    <a:pt x="112" y="230"/>
                    <a:pt x="134" y="208"/>
                    <a:pt x="160" y="208"/>
                  </a:cubicBezTo>
                  <a:lnTo>
                    <a:pt x="176" y="208"/>
                  </a:lnTo>
                  <a:cubicBezTo>
                    <a:pt x="203" y="208"/>
                    <a:pt x="224" y="230"/>
                    <a:pt x="224" y="256"/>
                  </a:cubicBezTo>
                  <a:lnTo>
                    <a:pt x="224" y="304"/>
                  </a:lnTo>
                  <a:lnTo>
                    <a:pt x="224" y="352"/>
                  </a:lnTo>
                  <a:lnTo>
                    <a:pt x="224" y="416"/>
                  </a:lnTo>
                  <a:lnTo>
                    <a:pt x="224" y="464"/>
                  </a:lnTo>
                  <a:cubicBezTo>
                    <a:pt x="224" y="491"/>
                    <a:pt x="203" y="512"/>
                    <a:pt x="176" y="512"/>
                  </a:cubicBezTo>
                  <a:cubicBezTo>
                    <a:pt x="150" y="512"/>
                    <a:pt x="128" y="491"/>
                    <a:pt x="128" y="464"/>
                  </a:cubicBezTo>
                  <a:lnTo>
                    <a:pt x="128" y="416"/>
                  </a:lnTo>
                  <a:cubicBezTo>
                    <a:pt x="128" y="390"/>
                    <a:pt x="150" y="368"/>
                    <a:pt x="176" y="368"/>
                  </a:cubicBezTo>
                  <a:cubicBezTo>
                    <a:pt x="203" y="368"/>
                    <a:pt x="224" y="390"/>
                    <a:pt x="224" y="416"/>
                  </a:cubicBezTo>
                  <a:lnTo>
                    <a:pt x="224" y="464"/>
                  </a:lnTo>
                  <a:cubicBezTo>
                    <a:pt x="224" y="491"/>
                    <a:pt x="203" y="512"/>
                    <a:pt x="176" y="512"/>
                  </a:cubicBezTo>
                  <a:cubicBezTo>
                    <a:pt x="150" y="512"/>
                    <a:pt x="128" y="491"/>
                    <a:pt x="128" y="464"/>
                  </a:cubicBezTo>
                  <a:lnTo>
                    <a:pt x="128" y="416"/>
                  </a:lnTo>
                  <a:cubicBezTo>
                    <a:pt x="128" y="390"/>
                    <a:pt x="150" y="368"/>
                    <a:pt x="176" y="368"/>
                  </a:cubicBezTo>
                  <a:lnTo>
                    <a:pt x="192" y="368"/>
                  </a:lnTo>
                  <a:cubicBezTo>
                    <a:pt x="219" y="368"/>
                    <a:pt x="240" y="390"/>
                    <a:pt x="240" y="416"/>
                  </a:cubicBezTo>
                  <a:lnTo>
                    <a:pt x="240" y="464"/>
                  </a:lnTo>
                  <a:cubicBezTo>
                    <a:pt x="240" y="491"/>
                    <a:pt x="219" y="512"/>
                    <a:pt x="192" y="512"/>
                  </a:cubicBezTo>
                  <a:cubicBezTo>
                    <a:pt x="166" y="512"/>
                    <a:pt x="144" y="491"/>
                    <a:pt x="144" y="464"/>
                  </a:cubicBezTo>
                  <a:lnTo>
                    <a:pt x="144" y="416"/>
                  </a:lnTo>
                  <a:cubicBezTo>
                    <a:pt x="144" y="390"/>
                    <a:pt x="166" y="368"/>
                    <a:pt x="192" y="368"/>
                  </a:cubicBezTo>
                  <a:cubicBezTo>
                    <a:pt x="219" y="368"/>
                    <a:pt x="240" y="390"/>
                    <a:pt x="240" y="416"/>
                  </a:cubicBezTo>
                  <a:lnTo>
                    <a:pt x="240" y="464"/>
                  </a:lnTo>
                  <a:cubicBezTo>
                    <a:pt x="240" y="491"/>
                    <a:pt x="219" y="512"/>
                    <a:pt x="192" y="512"/>
                  </a:cubicBezTo>
                  <a:cubicBezTo>
                    <a:pt x="166" y="512"/>
                    <a:pt x="144" y="491"/>
                    <a:pt x="144" y="464"/>
                  </a:cubicBezTo>
                  <a:lnTo>
                    <a:pt x="144" y="416"/>
                  </a:lnTo>
                  <a:cubicBezTo>
                    <a:pt x="144" y="390"/>
                    <a:pt x="166" y="368"/>
                    <a:pt x="192" y="368"/>
                  </a:cubicBezTo>
                  <a:lnTo>
                    <a:pt x="208" y="368"/>
                  </a:lnTo>
                  <a:cubicBezTo>
                    <a:pt x="235" y="368"/>
                    <a:pt x="256" y="390"/>
                    <a:pt x="256" y="416"/>
                  </a:cubicBezTo>
                  <a:lnTo>
                    <a:pt x="256" y="464"/>
                  </a:lnTo>
                  <a:cubicBezTo>
                    <a:pt x="256" y="491"/>
                    <a:pt x="235" y="512"/>
                    <a:pt x="208" y="512"/>
                  </a:cubicBezTo>
                  <a:cubicBezTo>
                    <a:pt x="182" y="512"/>
                    <a:pt x="160" y="491"/>
                    <a:pt x="160" y="464"/>
                  </a:cubicBezTo>
                  <a:lnTo>
                    <a:pt x="160" y="416"/>
                  </a:lnTo>
                  <a:cubicBezTo>
                    <a:pt x="160" y="390"/>
                    <a:pt x="182" y="368"/>
                    <a:pt x="208" y="368"/>
                  </a:cubicBezTo>
                  <a:cubicBezTo>
                    <a:pt x="235" y="368"/>
                    <a:pt x="256" y="390"/>
                    <a:pt x="256" y="416"/>
                  </a:cubicBezTo>
                  <a:lnTo>
                    <a:pt x="256" y="464"/>
                  </a:lnTo>
                  <a:lnTo>
                    <a:pt x="256" y="512"/>
                  </a:lnTo>
                  <a:lnTo>
                    <a:pt x="256" y="560"/>
                  </a:lnTo>
                  <a:cubicBezTo>
                    <a:pt x="256" y="587"/>
                    <a:pt x="235" y="608"/>
                    <a:pt x="208" y="608"/>
                  </a:cubicBezTo>
                  <a:cubicBezTo>
                    <a:pt x="182" y="608"/>
                    <a:pt x="160" y="587"/>
                    <a:pt x="160" y="560"/>
                  </a:cubicBezTo>
                  <a:lnTo>
                    <a:pt x="160" y="512"/>
                  </a:lnTo>
                  <a:lnTo>
                    <a:pt x="160" y="464"/>
                  </a:lnTo>
                  <a:cubicBezTo>
                    <a:pt x="160" y="459"/>
                    <a:pt x="161" y="454"/>
                    <a:pt x="163" y="449"/>
                  </a:cubicBezTo>
                  <a:lnTo>
                    <a:pt x="179" y="401"/>
                  </a:lnTo>
                  <a:cubicBezTo>
                    <a:pt x="186" y="379"/>
                    <a:pt x="209" y="365"/>
                    <a:pt x="232" y="369"/>
                  </a:cubicBezTo>
                  <a:cubicBezTo>
                    <a:pt x="255" y="373"/>
                    <a:pt x="272" y="393"/>
                    <a:pt x="272" y="416"/>
                  </a:cubicBezTo>
                  <a:lnTo>
                    <a:pt x="272" y="464"/>
                  </a:lnTo>
                  <a:cubicBezTo>
                    <a:pt x="272" y="491"/>
                    <a:pt x="251" y="512"/>
                    <a:pt x="224" y="512"/>
                  </a:cubicBezTo>
                  <a:cubicBezTo>
                    <a:pt x="198" y="512"/>
                    <a:pt x="176" y="491"/>
                    <a:pt x="176" y="464"/>
                  </a:cubicBezTo>
                  <a:lnTo>
                    <a:pt x="176" y="416"/>
                  </a:lnTo>
                  <a:cubicBezTo>
                    <a:pt x="176" y="390"/>
                    <a:pt x="198" y="368"/>
                    <a:pt x="224" y="368"/>
                  </a:cubicBezTo>
                  <a:cubicBezTo>
                    <a:pt x="251" y="368"/>
                    <a:pt x="272" y="390"/>
                    <a:pt x="272" y="416"/>
                  </a:cubicBezTo>
                  <a:lnTo>
                    <a:pt x="272" y="464"/>
                  </a:lnTo>
                  <a:cubicBezTo>
                    <a:pt x="272" y="491"/>
                    <a:pt x="251" y="512"/>
                    <a:pt x="224" y="512"/>
                  </a:cubicBezTo>
                  <a:cubicBezTo>
                    <a:pt x="198" y="512"/>
                    <a:pt x="176" y="491"/>
                    <a:pt x="176" y="464"/>
                  </a:cubicBezTo>
                  <a:lnTo>
                    <a:pt x="176" y="416"/>
                  </a:lnTo>
                  <a:lnTo>
                    <a:pt x="176" y="352"/>
                  </a:lnTo>
                  <a:lnTo>
                    <a:pt x="176" y="304"/>
                  </a:lnTo>
                  <a:lnTo>
                    <a:pt x="176" y="256"/>
                  </a:lnTo>
                  <a:cubicBezTo>
                    <a:pt x="176" y="230"/>
                    <a:pt x="198" y="208"/>
                    <a:pt x="224" y="208"/>
                  </a:cubicBezTo>
                  <a:cubicBezTo>
                    <a:pt x="251" y="208"/>
                    <a:pt x="272" y="230"/>
                    <a:pt x="272" y="256"/>
                  </a:cubicBezTo>
                  <a:lnTo>
                    <a:pt x="272" y="304"/>
                  </a:lnTo>
                  <a:lnTo>
                    <a:pt x="224" y="256"/>
                  </a:lnTo>
                  <a:lnTo>
                    <a:pt x="240" y="256"/>
                  </a:lnTo>
                  <a:lnTo>
                    <a:pt x="192" y="304"/>
                  </a:lnTo>
                  <a:lnTo>
                    <a:pt x="192" y="256"/>
                  </a:lnTo>
                  <a:cubicBezTo>
                    <a:pt x="192" y="230"/>
                    <a:pt x="214" y="208"/>
                    <a:pt x="240" y="208"/>
                  </a:cubicBezTo>
                  <a:cubicBezTo>
                    <a:pt x="267" y="208"/>
                    <a:pt x="288" y="230"/>
                    <a:pt x="288" y="256"/>
                  </a:cubicBezTo>
                  <a:lnTo>
                    <a:pt x="288" y="304"/>
                  </a:lnTo>
                  <a:lnTo>
                    <a:pt x="240" y="256"/>
                  </a:lnTo>
                  <a:lnTo>
                    <a:pt x="256" y="256"/>
                  </a:lnTo>
                  <a:lnTo>
                    <a:pt x="208" y="304"/>
                  </a:lnTo>
                  <a:lnTo>
                    <a:pt x="208" y="256"/>
                  </a:lnTo>
                  <a:cubicBezTo>
                    <a:pt x="208" y="230"/>
                    <a:pt x="230" y="208"/>
                    <a:pt x="256" y="208"/>
                  </a:cubicBezTo>
                  <a:cubicBezTo>
                    <a:pt x="283" y="208"/>
                    <a:pt x="304" y="230"/>
                    <a:pt x="304" y="256"/>
                  </a:cubicBezTo>
                  <a:lnTo>
                    <a:pt x="304" y="304"/>
                  </a:lnTo>
                  <a:lnTo>
                    <a:pt x="256" y="256"/>
                  </a:lnTo>
                  <a:lnTo>
                    <a:pt x="272" y="256"/>
                  </a:lnTo>
                  <a:lnTo>
                    <a:pt x="224" y="304"/>
                  </a:lnTo>
                  <a:lnTo>
                    <a:pt x="224" y="256"/>
                  </a:lnTo>
                  <a:cubicBezTo>
                    <a:pt x="224" y="230"/>
                    <a:pt x="246" y="208"/>
                    <a:pt x="272" y="208"/>
                  </a:cubicBezTo>
                  <a:cubicBezTo>
                    <a:pt x="299" y="208"/>
                    <a:pt x="320" y="230"/>
                    <a:pt x="320" y="256"/>
                  </a:cubicBezTo>
                  <a:lnTo>
                    <a:pt x="320" y="304"/>
                  </a:lnTo>
                  <a:cubicBezTo>
                    <a:pt x="320" y="331"/>
                    <a:pt x="299" y="352"/>
                    <a:pt x="272" y="352"/>
                  </a:cubicBezTo>
                  <a:cubicBezTo>
                    <a:pt x="246" y="352"/>
                    <a:pt x="224" y="331"/>
                    <a:pt x="224" y="304"/>
                  </a:cubicBezTo>
                  <a:lnTo>
                    <a:pt x="224" y="256"/>
                  </a:lnTo>
                  <a:lnTo>
                    <a:pt x="224" y="208"/>
                  </a:lnTo>
                  <a:cubicBezTo>
                    <a:pt x="224" y="182"/>
                    <a:pt x="246" y="160"/>
                    <a:pt x="272" y="160"/>
                  </a:cubicBezTo>
                  <a:cubicBezTo>
                    <a:pt x="299" y="160"/>
                    <a:pt x="320" y="182"/>
                    <a:pt x="320" y="208"/>
                  </a:cubicBezTo>
                  <a:lnTo>
                    <a:pt x="320" y="256"/>
                  </a:lnTo>
                  <a:lnTo>
                    <a:pt x="318" y="241"/>
                  </a:lnTo>
                  <a:lnTo>
                    <a:pt x="334" y="289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208"/>
                  </a:lnTo>
                  <a:lnTo>
                    <a:pt x="240" y="144"/>
                  </a:lnTo>
                  <a:lnTo>
                    <a:pt x="240" y="96"/>
                  </a:lnTo>
                  <a:cubicBezTo>
                    <a:pt x="240" y="70"/>
                    <a:pt x="262" y="48"/>
                    <a:pt x="288" y="48"/>
                  </a:cubicBezTo>
                  <a:cubicBezTo>
                    <a:pt x="315" y="48"/>
                    <a:pt x="336" y="70"/>
                    <a:pt x="336" y="96"/>
                  </a:cubicBezTo>
                  <a:lnTo>
                    <a:pt x="336" y="144"/>
                  </a:lnTo>
                  <a:cubicBezTo>
                    <a:pt x="336" y="171"/>
                    <a:pt x="315" y="192"/>
                    <a:pt x="288" y="192"/>
                  </a:cubicBezTo>
                  <a:cubicBezTo>
                    <a:pt x="262" y="192"/>
                    <a:pt x="240" y="171"/>
                    <a:pt x="240" y="144"/>
                  </a:cubicBezTo>
                  <a:lnTo>
                    <a:pt x="240" y="96"/>
                  </a:lnTo>
                  <a:cubicBezTo>
                    <a:pt x="240" y="70"/>
                    <a:pt x="262" y="48"/>
                    <a:pt x="288" y="48"/>
                  </a:cubicBezTo>
                  <a:lnTo>
                    <a:pt x="304" y="48"/>
                  </a:lnTo>
                  <a:cubicBezTo>
                    <a:pt x="331" y="48"/>
                    <a:pt x="352" y="70"/>
                    <a:pt x="352" y="96"/>
                  </a:cubicBezTo>
                  <a:lnTo>
                    <a:pt x="352" y="144"/>
                  </a:lnTo>
                  <a:cubicBezTo>
                    <a:pt x="352" y="171"/>
                    <a:pt x="331" y="192"/>
                    <a:pt x="304" y="192"/>
                  </a:cubicBezTo>
                  <a:cubicBezTo>
                    <a:pt x="278" y="192"/>
                    <a:pt x="256" y="171"/>
                    <a:pt x="256" y="144"/>
                  </a:cubicBezTo>
                  <a:lnTo>
                    <a:pt x="256" y="96"/>
                  </a:lnTo>
                  <a:cubicBezTo>
                    <a:pt x="256" y="70"/>
                    <a:pt x="278" y="48"/>
                    <a:pt x="304" y="48"/>
                  </a:cubicBezTo>
                  <a:cubicBezTo>
                    <a:pt x="331" y="48"/>
                    <a:pt x="352" y="70"/>
                    <a:pt x="352" y="96"/>
                  </a:cubicBezTo>
                  <a:lnTo>
                    <a:pt x="352" y="144"/>
                  </a:lnTo>
                  <a:cubicBezTo>
                    <a:pt x="352" y="171"/>
                    <a:pt x="331" y="192"/>
                    <a:pt x="304" y="192"/>
                  </a:cubicBezTo>
                  <a:cubicBezTo>
                    <a:pt x="278" y="192"/>
                    <a:pt x="256" y="171"/>
                    <a:pt x="256" y="144"/>
                  </a:cubicBezTo>
                  <a:lnTo>
                    <a:pt x="256" y="96"/>
                  </a:lnTo>
                  <a:lnTo>
                    <a:pt x="256" y="48"/>
                  </a:lnTo>
                  <a:cubicBezTo>
                    <a:pt x="256" y="22"/>
                    <a:pt x="278" y="0"/>
                    <a:pt x="304" y="0"/>
                  </a:cubicBezTo>
                  <a:lnTo>
                    <a:pt x="320" y="0"/>
                  </a:lnTo>
                  <a:cubicBezTo>
                    <a:pt x="347" y="0"/>
                    <a:pt x="368" y="22"/>
                    <a:pt x="368" y="48"/>
                  </a:cubicBezTo>
                  <a:lnTo>
                    <a:pt x="368" y="96"/>
                  </a:lnTo>
                  <a:lnTo>
                    <a:pt x="368" y="144"/>
                  </a:lnTo>
                  <a:cubicBezTo>
                    <a:pt x="368" y="171"/>
                    <a:pt x="347" y="192"/>
                    <a:pt x="320" y="192"/>
                  </a:cubicBezTo>
                  <a:cubicBezTo>
                    <a:pt x="294" y="192"/>
                    <a:pt x="272" y="171"/>
                    <a:pt x="272" y="144"/>
                  </a:cubicBezTo>
                  <a:lnTo>
                    <a:pt x="272" y="96"/>
                  </a:lnTo>
                  <a:cubicBezTo>
                    <a:pt x="272" y="70"/>
                    <a:pt x="294" y="48"/>
                    <a:pt x="320" y="48"/>
                  </a:cubicBezTo>
                  <a:cubicBezTo>
                    <a:pt x="347" y="48"/>
                    <a:pt x="368" y="70"/>
                    <a:pt x="368" y="96"/>
                  </a:cubicBezTo>
                  <a:lnTo>
                    <a:pt x="368" y="144"/>
                  </a:lnTo>
                  <a:cubicBezTo>
                    <a:pt x="368" y="171"/>
                    <a:pt x="347" y="192"/>
                    <a:pt x="320" y="192"/>
                  </a:cubicBezTo>
                  <a:cubicBezTo>
                    <a:pt x="294" y="192"/>
                    <a:pt x="272" y="171"/>
                    <a:pt x="272" y="144"/>
                  </a:cubicBezTo>
                  <a:lnTo>
                    <a:pt x="272" y="96"/>
                  </a:lnTo>
                  <a:cubicBezTo>
                    <a:pt x="272" y="70"/>
                    <a:pt x="294" y="48"/>
                    <a:pt x="320" y="48"/>
                  </a:cubicBezTo>
                  <a:cubicBezTo>
                    <a:pt x="347" y="48"/>
                    <a:pt x="368" y="70"/>
                    <a:pt x="368" y="96"/>
                  </a:cubicBezTo>
                  <a:lnTo>
                    <a:pt x="368" y="144"/>
                  </a:lnTo>
                  <a:cubicBezTo>
                    <a:pt x="368" y="171"/>
                    <a:pt x="347" y="192"/>
                    <a:pt x="320" y="192"/>
                  </a:cubicBezTo>
                  <a:cubicBezTo>
                    <a:pt x="294" y="192"/>
                    <a:pt x="272" y="171"/>
                    <a:pt x="272" y="144"/>
                  </a:cubicBezTo>
                  <a:lnTo>
                    <a:pt x="272" y="96"/>
                  </a:lnTo>
                  <a:cubicBezTo>
                    <a:pt x="272" y="73"/>
                    <a:pt x="290" y="53"/>
                    <a:pt x="313" y="49"/>
                  </a:cubicBezTo>
                  <a:cubicBezTo>
                    <a:pt x="336" y="45"/>
                    <a:pt x="359" y="59"/>
                    <a:pt x="366" y="81"/>
                  </a:cubicBezTo>
                  <a:lnTo>
                    <a:pt x="382" y="129"/>
                  </a:lnTo>
                  <a:cubicBezTo>
                    <a:pt x="384" y="134"/>
                    <a:pt x="384" y="139"/>
                    <a:pt x="384" y="144"/>
                  </a:cubicBezTo>
                  <a:lnTo>
                    <a:pt x="384" y="208"/>
                  </a:lnTo>
                  <a:lnTo>
                    <a:pt x="384" y="256"/>
                  </a:lnTo>
                  <a:lnTo>
                    <a:pt x="384" y="352"/>
                  </a:lnTo>
                  <a:lnTo>
                    <a:pt x="384" y="464"/>
                  </a:lnTo>
                  <a:lnTo>
                    <a:pt x="384" y="560"/>
                  </a:lnTo>
                  <a:lnTo>
                    <a:pt x="384" y="624"/>
                  </a:lnTo>
                  <a:lnTo>
                    <a:pt x="384" y="672"/>
                  </a:lnTo>
                  <a:lnTo>
                    <a:pt x="384" y="720"/>
                  </a:lnTo>
                  <a:lnTo>
                    <a:pt x="384" y="768"/>
                  </a:lnTo>
                  <a:lnTo>
                    <a:pt x="384" y="832"/>
                  </a:lnTo>
                  <a:lnTo>
                    <a:pt x="384" y="880"/>
                  </a:lnTo>
                  <a:lnTo>
                    <a:pt x="384" y="928"/>
                  </a:lnTo>
                  <a:lnTo>
                    <a:pt x="384" y="976"/>
                  </a:lnTo>
                  <a:lnTo>
                    <a:pt x="384" y="1088"/>
                  </a:lnTo>
                  <a:lnTo>
                    <a:pt x="384" y="1136"/>
                  </a:lnTo>
                  <a:lnTo>
                    <a:pt x="384" y="1184"/>
                  </a:lnTo>
                  <a:lnTo>
                    <a:pt x="384" y="1232"/>
                  </a:lnTo>
                  <a:lnTo>
                    <a:pt x="384" y="1296"/>
                  </a:lnTo>
                  <a:lnTo>
                    <a:pt x="384" y="1344"/>
                  </a:lnTo>
                  <a:lnTo>
                    <a:pt x="384" y="1392"/>
                  </a:lnTo>
                  <a:lnTo>
                    <a:pt x="384" y="1504"/>
                  </a:lnTo>
                  <a:lnTo>
                    <a:pt x="384" y="1552"/>
                  </a:lnTo>
                  <a:lnTo>
                    <a:pt x="384" y="1648"/>
                  </a:lnTo>
                  <a:lnTo>
                    <a:pt x="384" y="1712"/>
                  </a:lnTo>
                  <a:lnTo>
                    <a:pt x="384" y="1760"/>
                  </a:lnTo>
                  <a:lnTo>
                    <a:pt x="384" y="1856"/>
                  </a:lnTo>
                  <a:lnTo>
                    <a:pt x="384" y="1920"/>
                  </a:lnTo>
                  <a:lnTo>
                    <a:pt x="384" y="1968"/>
                  </a:lnTo>
                  <a:lnTo>
                    <a:pt x="382" y="1953"/>
                  </a:lnTo>
                  <a:lnTo>
                    <a:pt x="398" y="2001"/>
                  </a:lnTo>
                  <a:cubicBezTo>
                    <a:pt x="400" y="2006"/>
                    <a:pt x="400" y="2011"/>
                    <a:pt x="400" y="2016"/>
                  </a:cubicBezTo>
                  <a:lnTo>
                    <a:pt x="400" y="2112"/>
                  </a:lnTo>
                  <a:lnTo>
                    <a:pt x="400" y="2224"/>
                  </a:lnTo>
                  <a:lnTo>
                    <a:pt x="400" y="2384"/>
                  </a:lnTo>
                  <a:lnTo>
                    <a:pt x="400" y="2528"/>
                  </a:lnTo>
                  <a:lnTo>
                    <a:pt x="400" y="2736"/>
                  </a:lnTo>
                  <a:lnTo>
                    <a:pt x="400" y="2944"/>
                  </a:lnTo>
                  <a:lnTo>
                    <a:pt x="400" y="3152"/>
                  </a:lnTo>
                  <a:lnTo>
                    <a:pt x="400" y="3360"/>
                  </a:lnTo>
                  <a:lnTo>
                    <a:pt x="400" y="3568"/>
                  </a:lnTo>
                  <a:lnTo>
                    <a:pt x="400" y="3776"/>
                  </a:lnTo>
                  <a:lnTo>
                    <a:pt x="400" y="3984"/>
                  </a:lnTo>
                  <a:lnTo>
                    <a:pt x="400" y="4192"/>
                  </a:lnTo>
                  <a:lnTo>
                    <a:pt x="400" y="4352"/>
                  </a:lnTo>
                  <a:lnTo>
                    <a:pt x="400" y="4560"/>
                  </a:lnTo>
                  <a:lnTo>
                    <a:pt x="400" y="4768"/>
                  </a:lnTo>
                  <a:lnTo>
                    <a:pt x="400" y="4976"/>
                  </a:lnTo>
                  <a:lnTo>
                    <a:pt x="400" y="5168"/>
                  </a:lnTo>
                  <a:lnTo>
                    <a:pt x="400" y="5376"/>
                  </a:lnTo>
                  <a:lnTo>
                    <a:pt x="400" y="5584"/>
                  </a:lnTo>
                  <a:lnTo>
                    <a:pt x="400" y="5744"/>
                  </a:lnTo>
                  <a:lnTo>
                    <a:pt x="400" y="5952"/>
                  </a:lnTo>
                  <a:lnTo>
                    <a:pt x="400" y="6160"/>
                  </a:lnTo>
                  <a:lnTo>
                    <a:pt x="400" y="6368"/>
                  </a:lnTo>
                  <a:lnTo>
                    <a:pt x="400" y="6528"/>
                  </a:lnTo>
                  <a:lnTo>
                    <a:pt x="400" y="6736"/>
                  </a:lnTo>
                  <a:lnTo>
                    <a:pt x="400" y="6944"/>
                  </a:lnTo>
                  <a:lnTo>
                    <a:pt x="400" y="7136"/>
                  </a:lnTo>
                  <a:lnTo>
                    <a:pt x="400" y="7344"/>
                  </a:lnTo>
                  <a:lnTo>
                    <a:pt x="400" y="7552"/>
                  </a:lnTo>
                  <a:lnTo>
                    <a:pt x="400" y="7760"/>
                  </a:lnTo>
                  <a:lnTo>
                    <a:pt x="416" y="7916"/>
                  </a:lnTo>
                  <a:lnTo>
                    <a:pt x="416" y="8080"/>
                  </a:lnTo>
                  <a:lnTo>
                    <a:pt x="416" y="8224"/>
                  </a:lnTo>
                  <a:lnTo>
                    <a:pt x="416" y="8384"/>
                  </a:lnTo>
                  <a:lnTo>
                    <a:pt x="416" y="8544"/>
                  </a:lnTo>
                  <a:lnTo>
                    <a:pt x="416" y="8704"/>
                  </a:lnTo>
                  <a:lnTo>
                    <a:pt x="416" y="8848"/>
                  </a:lnTo>
                  <a:lnTo>
                    <a:pt x="416" y="9056"/>
                  </a:lnTo>
                  <a:lnTo>
                    <a:pt x="416" y="9216"/>
                  </a:lnTo>
                  <a:lnTo>
                    <a:pt x="416" y="9376"/>
                  </a:lnTo>
                  <a:lnTo>
                    <a:pt x="416" y="9520"/>
                  </a:lnTo>
                  <a:lnTo>
                    <a:pt x="416" y="9680"/>
                  </a:lnTo>
                  <a:lnTo>
                    <a:pt x="416" y="9840"/>
                  </a:lnTo>
                  <a:lnTo>
                    <a:pt x="416" y="10000"/>
                  </a:lnTo>
                  <a:lnTo>
                    <a:pt x="416" y="10144"/>
                  </a:lnTo>
                  <a:lnTo>
                    <a:pt x="416" y="10304"/>
                  </a:lnTo>
                  <a:lnTo>
                    <a:pt x="416" y="10464"/>
                  </a:lnTo>
                  <a:lnTo>
                    <a:pt x="416" y="10608"/>
                  </a:lnTo>
                  <a:lnTo>
                    <a:pt x="416" y="10768"/>
                  </a:lnTo>
                  <a:lnTo>
                    <a:pt x="416" y="10928"/>
                  </a:lnTo>
                  <a:lnTo>
                    <a:pt x="416" y="11024"/>
                  </a:lnTo>
                  <a:lnTo>
                    <a:pt x="416" y="11184"/>
                  </a:lnTo>
                  <a:lnTo>
                    <a:pt x="416" y="11280"/>
                  </a:lnTo>
                  <a:cubicBezTo>
                    <a:pt x="416" y="11307"/>
                    <a:pt x="395" y="11328"/>
                    <a:pt x="368" y="11328"/>
                  </a:cubicBezTo>
                  <a:cubicBezTo>
                    <a:pt x="342" y="11328"/>
                    <a:pt x="320" y="11307"/>
                    <a:pt x="320" y="11280"/>
                  </a:cubicBezTo>
                  <a:lnTo>
                    <a:pt x="320" y="11184"/>
                  </a:lnTo>
                  <a:lnTo>
                    <a:pt x="320" y="11024"/>
                  </a:lnTo>
                  <a:lnTo>
                    <a:pt x="320" y="10928"/>
                  </a:lnTo>
                  <a:lnTo>
                    <a:pt x="320" y="10768"/>
                  </a:lnTo>
                  <a:lnTo>
                    <a:pt x="320" y="10608"/>
                  </a:lnTo>
                  <a:lnTo>
                    <a:pt x="320" y="10464"/>
                  </a:lnTo>
                  <a:lnTo>
                    <a:pt x="320" y="10304"/>
                  </a:lnTo>
                  <a:lnTo>
                    <a:pt x="320" y="10144"/>
                  </a:lnTo>
                  <a:lnTo>
                    <a:pt x="320" y="10000"/>
                  </a:lnTo>
                  <a:lnTo>
                    <a:pt x="320" y="9840"/>
                  </a:lnTo>
                  <a:lnTo>
                    <a:pt x="320" y="9680"/>
                  </a:lnTo>
                  <a:lnTo>
                    <a:pt x="320" y="9520"/>
                  </a:lnTo>
                  <a:lnTo>
                    <a:pt x="320" y="9376"/>
                  </a:lnTo>
                  <a:lnTo>
                    <a:pt x="320" y="9216"/>
                  </a:lnTo>
                  <a:lnTo>
                    <a:pt x="320" y="9056"/>
                  </a:lnTo>
                  <a:lnTo>
                    <a:pt x="320" y="8848"/>
                  </a:lnTo>
                  <a:lnTo>
                    <a:pt x="320" y="8704"/>
                  </a:lnTo>
                  <a:lnTo>
                    <a:pt x="320" y="8544"/>
                  </a:lnTo>
                  <a:lnTo>
                    <a:pt x="320" y="8384"/>
                  </a:lnTo>
                  <a:lnTo>
                    <a:pt x="320" y="8224"/>
                  </a:lnTo>
                  <a:lnTo>
                    <a:pt x="320" y="8080"/>
                  </a:lnTo>
                  <a:lnTo>
                    <a:pt x="321" y="7925"/>
                  </a:lnTo>
                  <a:lnTo>
                    <a:pt x="304" y="7760"/>
                  </a:lnTo>
                  <a:lnTo>
                    <a:pt x="304" y="7552"/>
                  </a:lnTo>
                  <a:lnTo>
                    <a:pt x="304" y="7344"/>
                  </a:lnTo>
                  <a:lnTo>
                    <a:pt x="304" y="7136"/>
                  </a:lnTo>
                  <a:lnTo>
                    <a:pt x="304" y="6944"/>
                  </a:lnTo>
                  <a:lnTo>
                    <a:pt x="304" y="6736"/>
                  </a:lnTo>
                  <a:lnTo>
                    <a:pt x="304" y="6528"/>
                  </a:lnTo>
                  <a:lnTo>
                    <a:pt x="304" y="6368"/>
                  </a:lnTo>
                  <a:lnTo>
                    <a:pt x="304" y="6160"/>
                  </a:lnTo>
                  <a:lnTo>
                    <a:pt x="304" y="5952"/>
                  </a:lnTo>
                  <a:lnTo>
                    <a:pt x="304" y="5744"/>
                  </a:lnTo>
                  <a:lnTo>
                    <a:pt x="304" y="5584"/>
                  </a:lnTo>
                  <a:lnTo>
                    <a:pt x="304" y="5376"/>
                  </a:lnTo>
                  <a:lnTo>
                    <a:pt x="304" y="5168"/>
                  </a:lnTo>
                  <a:lnTo>
                    <a:pt x="304" y="4976"/>
                  </a:lnTo>
                  <a:lnTo>
                    <a:pt x="304" y="4768"/>
                  </a:lnTo>
                  <a:lnTo>
                    <a:pt x="304" y="4560"/>
                  </a:lnTo>
                  <a:lnTo>
                    <a:pt x="304" y="4352"/>
                  </a:lnTo>
                  <a:lnTo>
                    <a:pt x="304" y="4192"/>
                  </a:lnTo>
                  <a:lnTo>
                    <a:pt x="304" y="3984"/>
                  </a:lnTo>
                  <a:lnTo>
                    <a:pt x="304" y="3776"/>
                  </a:lnTo>
                  <a:lnTo>
                    <a:pt x="304" y="3568"/>
                  </a:lnTo>
                  <a:lnTo>
                    <a:pt x="304" y="3360"/>
                  </a:lnTo>
                  <a:lnTo>
                    <a:pt x="304" y="3152"/>
                  </a:lnTo>
                  <a:lnTo>
                    <a:pt x="304" y="2944"/>
                  </a:lnTo>
                  <a:lnTo>
                    <a:pt x="304" y="2736"/>
                  </a:lnTo>
                  <a:lnTo>
                    <a:pt x="304" y="2528"/>
                  </a:lnTo>
                  <a:lnTo>
                    <a:pt x="304" y="2384"/>
                  </a:lnTo>
                  <a:lnTo>
                    <a:pt x="304" y="2224"/>
                  </a:lnTo>
                  <a:lnTo>
                    <a:pt x="304" y="2112"/>
                  </a:lnTo>
                  <a:lnTo>
                    <a:pt x="304" y="2016"/>
                  </a:lnTo>
                  <a:lnTo>
                    <a:pt x="307" y="2032"/>
                  </a:lnTo>
                  <a:lnTo>
                    <a:pt x="291" y="1984"/>
                  </a:lnTo>
                  <a:cubicBezTo>
                    <a:pt x="289" y="1979"/>
                    <a:pt x="288" y="1974"/>
                    <a:pt x="288" y="1968"/>
                  </a:cubicBezTo>
                  <a:lnTo>
                    <a:pt x="288" y="1920"/>
                  </a:lnTo>
                  <a:lnTo>
                    <a:pt x="288" y="1856"/>
                  </a:lnTo>
                  <a:lnTo>
                    <a:pt x="288" y="1760"/>
                  </a:lnTo>
                  <a:lnTo>
                    <a:pt x="288" y="1712"/>
                  </a:lnTo>
                  <a:lnTo>
                    <a:pt x="288" y="1648"/>
                  </a:lnTo>
                  <a:lnTo>
                    <a:pt x="288" y="1552"/>
                  </a:lnTo>
                  <a:lnTo>
                    <a:pt x="288" y="1504"/>
                  </a:lnTo>
                  <a:lnTo>
                    <a:pt x="288" y="1392"/>
                  </a:lnTo>
                  <a:lnTo>
                    <a:pt x="288" y="1344"/>
                  </a:lnTo>
                  <a:lnTo>
                    <a:pt x="288" y="1296"/>
                  </a:lnTo>
                  <a:lnTo>
                    <a:pt x="288" y="1232"/>
                  </a:lnTo>
                  <a:lnTo>
                    <a:pt x="288" y="1184"/>
                  </a:lnTo>
                  <a:lnTo>
                    <a:pt x="288" y="1136"/>
                  </a:lnTo>
                  <a:lnTo>
                    <a:pt x="288" y="1088"/>
                  </a:lnTo>
                  <a:lnTo>
                    <a:pt x="288" y="976"/>
                  </a:lnTo>
                  <a:lnTo>
                    <a:pt x="288" y="928"/>
                  </a:lnTo>
                  <a:lnTo>
                    <a:pt x="288" y="880"/>
                  </a:lnTo>
                  <a:lnTo>
                    <a:pt x="288" y="832"/>
                  </a:lnTo>
                  <a:lnTo>
                    <a:pt x="288" y="768"/>
                  </a:lnTo>
                  <a:lnTo>
                    <a:pt x="288" y="720"/>
                  </a:lnTo>
                  <a:lnTo>
                    <a:pt x="288" y="672"/>
                  </a:lnTo>
                  <a:lnTo>
                    <a:pt x="288" y="624"/>
                  </a:lnTo>
                  <a:lnTo>
                    <a:pt x="288" y="560"/>
                  </a:lnTo>
                  <a:lnTo>
                    <a:pt x="288" y="464"/>
                  </a:lnTo>
                  <a:lnTo>
                    <a:pt x="288" y="352"/>
                  </a:lnTo>
                  <a:lnTo>
                    <a:pt x="288" y="256"/>
                  </a:lnTo>
                  <a:lnTo>
                    <a:pt x="288" y="208"/>
                  </a:lnTo>
                  <a:lnTo>
                    <a:pt x="288" y="144"/>
                  </a:lnTo>
                  <a:lnTo>
                    <a:pt x="291" y="160"/>
                  </a:lnTo>
                  <a:lnTo>
                    <a:pt x="275" y="112"/>
                  </a:lnTo>
                  <a:lnTo>
                    <a:pt x="368" y="96"/>
                  </a:lnTo>
                  <a:lnTo>
                    <a:pt x="368" y="144"/>
                  </a:lnTo>
                  <a:lnTo>
                    <a:pt x="272" y="144"/>
                  </a:lnTo>
                  <a:lnTo>
                    <a:pt x="272" y="96"/>
                  </a:lnTo>
                  <a:lnTo>
                    <a:pt x="368" y="96"/>
                  </a:lnTo>
                  <a:lnTo>
                    <a:pt x="368" y="144"/>
                  </a:lnTo>
                  <a:lnTo>
                    <a:pt x="272" y="144"/>
                  </a:lnTo>
                  <a:lnTo>
                    <a:pt x="272" y="96"/>
                  </a:lnTo>
                  <a:lnTo>
                    <a:pt x="368" y="96"/>
                  </a:lnTo>
                  <a:lnTo>
                    <a:pt x="368" y="144"/>
                  </a:lnTo>
                  <a:lnTo>
                    <a:pt x="272" y="144"/>
                  </a:lnTo>
                  <a:lnTo>
                    <a:pt x="272" y="96"/>
                  </a:lnTo>
                  <a:lnTo>
                    <a:pt x="272" y="48"/>
                  </a:lnTo>
                  <a:lnTo>
                    <a:pt x="320" y="96"/>
                  </a:lnTo>
                  <a:lnTo>
                    <a:pt x="304" y="96"/>
                  </a:lnTo>
                  <a:lnTo>
                    <a:pt x="352" y="48"/>
                  </a:lnTo>
                  <a:lnTo>
                    <a:pt x="352" y="96"/>
                  </a:lnTo>
                  <a:lnTo>
                    <a:pt x="352" y="144"/>
                  </a:lnTo>
                  <a:lnTo>
                    <a:pt x="256" y="144"/>
                  </a:lnTo>
                  <a:lnTo>
                    <a:pt x="256" y="96"/>
                  </a:lnTo>
                  <a:lnTo>
                    <a:pt x="352" y="96"/>
                  </a:lnTo>
                  <a:lnTo>
                    <a:pt x="352" y="144"/>
                  </a:lnTo>
                  <a:lnTo>
                    <a:pt x="256" y="144"/>
                  </a:lnTo>
                  <a:lnTo>
                    <a:pt x="256" y="96"/>
                  </a:lnTo>
                  <a:lnTo>
                    <a:pt x="304" y="144"/>
                  </a:lnTo>
                  <a:lnTo>
                    <a:pt x="288" y="144"/>
                  </a:lnTo>
                  <a:lnTo>
                    <a:pt x="336" y="96"/>
                  </a:lnTo>
                  <a:lnTo>
                    <a:pt x="336" y="144"/>
                  </a:lnTo>
                  <a:lnTo>
                    <a:pt x="240" y="144"/>
                  </a:lnTo>
                  <a:lnTo>
                    <a:pt x="240" y="96"/>
                  </a:lnTo>
                  <a:lnTo>
                    <a:pt x="336" y="96"/>
                  </a:lnTo>
                  <a:lnTo>
                    <a:pt x="336" y="144"/>
                  </a:lnTo>
                  <a:lnTo>
                    <a:pt x="336" y="208"/>
                  </a:lnTo>
                  <a:lnTo>
                    <a:pt x="336" y="256"/>
                  </a:lnTo>
                  <a:lnTo>
                    <a:pt x="336" y="304"/>
                  </a:lnTo>
                  <a:cubicBezTo>
                    <a:pt x="336" y="328"/>
                    <a:pt x="319" y="348"/>
                    <a:pt x="296" y="352"/>
                  </a:cubicBezTo>
                  <a:cubicBezTo>
                    <a:pt x="273" y="356"/>
                    <a:pt x="250" y="342"/>
                    <a:pt x="243" y="320"/>
                  </a:cubicBezTo>
                  <a:lnTo>
                    <a:pt x="227" y="272"/>
                  </a:lnTo>
                  <a:cubicBezTo>
                    <a:pt x="225" y="267"/>
                    <a:pt x="224" y="262"/>
                    <a:pt x="224" y="256"/>
                  </a:cubicBezTo>
                  <a:lnTo>
                    <a:pt x="224" y="208"/>
                  </a:lnTo>
                  <a:lnTo>
                    <a:pt x="320" y="208"/>
                  </a:lnTo>
                  <a:lnTo>
                    <a:pt x="320" y="256"/>
                  </a:lnTo>
                  <a:lnTo>
                    <a:pt x="320" y="304"/>
                  </a:lnTo>
                  <a:lnTo>
                    <a:pt x="224" y="304"/>
                  </a:lnTo>
                  <a:lnTo>
                    <a:pt x="224" y="256"/>
                  </a:lnTo>
                  <a:lnTo>
                    <a:pt x="320" y="256"/>
                  </a:lnTo>
                  <a:lnTo>
                    <a:pt x="320" y="304"/>
                  </a:lnTo>
                  <a:cubicBezTo>
                    <a:pt x="320" y="331"/>
                    <a:pt x="299" y="352"/>
                    <a:pt x="272" y="352"/>
                  </a:cubicBezTo>
                  <a:lnTo>
                    <a:pt x="256" y="352"/>
                  </a:lnTo>
                  <a:cubicBezTo>
                    <a:pt x="230" y="352"/>
                    <a:pt x="208" y="331"/>
                    <a:pt x="208" y="304"/>
                  </a:cubicBezTo>
                  <a:lnTo>
                    <a:pt x="208" y="256"/>
                  </a:lnTo>
                  <a:lnTo>
                    <a:pt x="304" y="256"/>
                  </a:lnTo>
                  <a:lnTo>
                    <a:pt x="304" y="304"/>
                  </a:lnTo>
                  <a:cubicBezTo>
                    <a:pt x="304" y="331"/>
                    <a:pt x="283" y="352"/>
                    <a:pt x="256" y="352"/>
                  </a:cubicBezTo>
                  <a:lnTo>
                    <a:pt x="240" y="352"/>
                  </a:lnTo>
                  <a:cubicBezTo>
                    <a:pt x="214" y="352"/>
                    <a:pt x="192" y="331"/>
                    <a:pt x="192" y="304"/>
                  </a:cubicBezTo>
                  <a:lnTo>
                    <a:pt x="192" y="256"/>
                  </a:lnTo>
                  <a:lnTo>
                    <a:pt x="288" y="256"/>
                  </a:lnTo>
                  <a:lnTo>
                    <a:pt x="288" y="304"/>
                  </a:lnTo>
                  <a:cubicBezTo>
                    <a:pt x="288" y="331"/>
                    <a:pt x="267" y="352"/>
                    <a:pt x="240" y="352"/>
                  </a:cubicBezTo>
                  <a:lnTo>
                    <a:pt x="224" y="352"/>
                  </a:lnTo>
                  <a:cubicBezTo>
                    <a:pt x="198" y="352"/>
                    <a:pt x="176" y="331"/>
                    <a:pt x="176" y="304"/>
                  </a:cubicBezTo>
                  <a:lnTo>
                    <a:pt x="176" y="256"/>
                  </a:lnTo>
                  <a:lnTo>
                    <a:pt x="272" y="256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272" y="416"/>
                  </a:lnTo>
                  <a:lnTo>
                    <a:pt x="272" y="464"/>
                  </a:lnTo>
                  <a:lnTo>
                    <a:pt x="176" y="464"/>
                  </a:lnTo>
                  <a:lnTo>
                    <a:pt x="176" y="416"/>
                  </a:lnTo>
                  <a:lnTo>
                    <a:pt x="272" y="416"/>
                  </a:lnTo>
                  <a:lnTo>
                    <a:pt x="272" y="464"/>
                  </a:lnTo>
                  <a:lnTo>
                    <a:pt x="176" y="464"/>
                  </a:lnTo>
                  <a:lnTo>
                    <a:pt x="176" y="416"/>
                  </a:lnTo>
                  <a:lnTo>
                    <a:pt x="270" y="432"/>
                  </a:lnTo>
                  <a:lnTo>
                    <a:pt x="254" y="480"/>
                  </a:lnTo>
                  <a:lnTo>
                    <a:pt x="256" y="464"/>
                  </a:lnTo>
                  <a:lnTo>
                    <a:pt x="256" y="512"/>
                  </a:lnTo>
                  <a:lnTo>
                    <a:pt x="256" y="560"/>
                  </a:lnTo>
                  <a:lnTo>
                    <a:pt x="160" y="560"/>
                  </a:lnTo>
                  <a:lnTo>
                    <a:pt x="160" y="512"/>
                  </a:lnTo>
                  <a:lnTo>
                    <a:pt x="160" y="464"/>
                  </a:lnTo>
                  <a:lnTo>
                    <a:pt x="160" y="416"/>
                  </a:lnTo>
                  <a:lnTo>
                    <a:pt x="256" y="416"/>
                  </a:lnTo>
                  <a:lnTo>
                    <a:pt x="256" y="464"/>
                  </a:lnTo>
                  <a:lnTo>
                    <a:pt x="160" y="464"/>
                  </a:lnTo>
                  <a:lnTo>
                    <a:pt x="160" y="416"/>
                  </a:lnTo>
                  <a:lnTo>
                    <a:pt x="208" y="464"/>
                  </a:lnTo>
                  <a:lnTo>
                    <a:pt x="192" y="464"/>
                  </a:lnTo>
                  <a:lnTo>
                    <a:pt x="240" y="416"/>
                  </a:lnTo>
                  <a:lnTo>
                    <a:pt x="240" y="464"/>
                  </a:lnTo>
                  <a:lnTo>
                    <a:pt x="144" y="464"/>
                  </a:lnTo>
                  <a:lnTo>
                    <a:pt x="144" y="416"/>
                  </a:lnTo>
                  <a:lnTo>
                    <a:pt x="240" y="416"/>
                  </a:lnTo>
                  <a:lnTo>
                    <a:pt x="240" y="464"/>
                  </a:lnTo>
                  <a:lnTo>
                    <a:pt x="144" y="464"/>
                  </a:lnTo>
                  <a:lnTo>
                    <a:pt x="144" y="416"/>
                  </a:lnTo>
                  <a:lnTo>
                    <a:pt x="192" y="464"/>
                  </a:lnTo>
                  <a:lnTo>
                    <a:pt x="176" y="464"/>
                  </a:lnTo>
                  <a:lnTo>
                    <a:pt x="224" y="416"/>
                  </a:lnTo>
                  <a:lnTo>
                    <a:pt x="224" y="464"/>
                  </a:lnTo>
                  <a:lnTo>
                    <a:pt x="128" y="464"/>
                  </a:lnTo>
                  <a:lnTo>
                    <a:pt x="128" y="416"/>
                  </a:lnTo>
                  <a:lnTo>
                    <a:pt x="224" y="416"/>
                  </a:lnTo>
                  <a:lnTo>
                    <a:pt x="224" y="464"/>
                  </a:lnTo>
                  <a:lnTo>
                    <a:pt x="128" y="464"/>
                  </a:lnTo>
                  <a:lnTo>
                    <a:pt x="128" y="416"/>
                  </a:lnTo>
                  <a:lnTo>
                    <a:pt x="128" y="352"/>
                  </a:lnTo>
                  <a:lnTo>
                    <a:pt x="128" y="304"/>
                  </a:lnTo>
                  <a:lnTo>
                    <a:pt x="128" y="256"/>
                  </a:lnTo>
                  <a:lnTo>
                    <a:pt x="176" y="304"/>
                  </a:lnTo>
                  <a:lnTo>
                    <a:pt x="160" y="304"/>
                  </a:lnTo>
                  <a:lnTo>
                    <a:pt x="208" y="256"/>
                  </a:lnTo>
                  <a:lnTo>
                    <a:pt x="208" y="304"/>
                  </a:lnTo>
                  <a:lnTo>
                    <a:pt x="112" y="304"/>
                  </a:lnTo>
                  <a:lnTo>
                    <a:pt x="112" y="256"/>
                  </a:lnTo>
                  <a:lnTo>
                    <a:pt x="208" y="256"/>
                  </a:lnTo>
                  <a:lnTo>
                    <a:pt x="208" y="304"/>
                  </a:lnTo>
                  <a:lnTo>
                    <a:pt x="112" y="304"/>
                  </a:lnTo>
                  <a:lnTo>
                    <a:pt x="112" y="256"/>
                  </a:lnTo>
                  <a:lnTo>
                    <a:pt x="208" y="256"/>
                  </a:lnTo>
                  <a:lnTo>
                    <a:pt x="208" y="304"/>
                  </a:lnTo>
                  <a:lnTo>
                    <a:pt x="208" y="352"/>
                  </a:lnTo>
                  <a:lnTo>
                    <a:pt x="208" y="416"/>
                  </a:lnTo>
                  <a:lnTo>
                    <a:pt x="208" y="464"/>
                  </a:lnTo>
                  <a:cubicBezTo>
                    <a:pt x="208" y="488"/>
                    <a:pt x="191" y="508"/>
                    <a:pt x="168" y="512"/>
                  </a:cubicBezTo>
                  <a:cubicBezTo>
                    <a:pt x="145" y="516"/>
                    <a:pt x="122" y="502"/>
                    <a:pt x="115" y="480"/>
                  </a:cubicBezTo>
                  <a:lnTo>
                    <a:pt x="99" y="432"/>
                  </a:lnTo>
                  <a:lnTo>
                    <a:pt x="192" y="416"/>
                  </a:lnTo>
                  <a:lnTo>
                    <a:pt x="192" y="464"/>
                  </a:lnTo>
                  <a:lnTo>
                    <a:pt x="192" y="512"/>
                  </a:lnTo>
                  <a:lnTo>
                    <a:pt x="192" y="560"/>
                  </a:lnTo>
                  <a:lnTo>
                    <a:pt x="192" y="624"/>
                  </a:lnTo>
                  <a:lnTo>
                    <a:pt x="96" y="624"/>
                  </a:lnTo>
                  <a:lnTo>
                    <a:pt x="96" y="560"/>
                  </a:lnTo>
                  <a:lnTo>
                    <a:pt x="192" y="560"/>
                  </a:lnTo>
                  <a:lnTo>
                    <a:pt x="192" y="624"/>
                  </a:lnTo>
                  <a:cubicBezTo>
                    <a:pt x="192" y="651"/>
                    <a:pt x="171" y="672"/>
                    <a:pt x="144" y="672"/>
                  </a:cubicBezTo>
                  <a:lnTo>
                    <a:pt x="128" y="672"/>
                  </a:lnTo>
                  <a:cubicBezTo>
                    <a:pt x="102" y="672"/>
                    <a:pt x="80" y="651"/>
                    <a:pt x="80" y="624"/>
                  </a:cubicBezTo>
                  <a:lnTo>
                    <a:pt x="80" y="560"/>
                  </a:lnTo>
                  <a:lnTo>
                    <a:pt x="176" y="560"/>
                  </a:lnTo>
                  <a:lnTo>
                    <a:pt x="176" y="624"/>
                  </a:lnTo>
                  <a:lnTo>
                    <a:pt x="80" y="624"/>
                  </a:lnTo>
                  <a:lnTo>
                    <a:pt x="80" y="560"/>
                  </a:lnTo>
                  <a:lnTo>
                    <a:pt x="176" y="560"/>
                  </a:lnTo>
                  <a:lnTo>
                    <a:pt x="176" y="624"/>
                  </a:lnTo>
                  <a:lnTo>
                    <a:pt x="80" y="624"/>
                  </a:lnTo>
                  <a:lnTo>
                    <a:pt x="80" y="560"/>
                  </a:lnTo>
                  <a:lnTo>
                    <a:pt x="176" y="560"/>
                  </a:lnTo>
                  <a:lnTo>
                    <a:pt x="176" y="624"/>
                  </a:lnTo>
                  <a:lnTo>
                    <a:pt x="80" y="624"/>
                  </a:lnTo>
                  <a:lnTo>
                    <a:pt x="80" y="560"/>
                  </a:lnTo>
                  <a:lnTo>
                    <a:pt x="176" y="560"/>
                  </a:lnTo>
                  <a:lnTo>
                    <a:pt x="176" y="624"/>
                  </a:lnTo>
                  <a:cubicBezTo>
                    <a:pt x="176" y="651"/>
                    <a:pt x="155" y="672"/>
                    <a:pt x="128" y="672"/>
                  </a:cubicBezTo>
                  <a:lnTo>
                    <a:pt x="112" y="672"/>
                  </a:lnTo>
                  <a:cubicBezTo>
                    <a:pt x="86" y="672"/>
                    <a:pt x="64" y="651"/>
                    <a:pt x="64" y="624"/>
                  </a:cubicBezTo>
                  <a:lnTo>
                    <a:pt x="64" y="560"/>
                  </a:lnTo>
                  <a:lnTo>
                    <a:pt x="160" y="560"/>
                  </a:lnTo>
                  <a:lnTo>
                    <a:pt x="160" y="624"/>
                  </a:lnTo>
                  <a:lnTo>
                    <a:pt x="160" y="672"/>
                  </a:lnTo>
                  <a:lnTo>
                    <a:pt x="160" y="720"/>
                  </a:lnTo>
                  <a:lnTo>
                    <a:pt x="160" y="768"/>
                  </a:lnTo>
                  <a:lnTo>
                    <a:pt x="64" y="768"/>
                  </a:lnTo>
                  <a:lnTo>
                    <a:pt x="64" y="720"/>
                  </a:lnTo>
                  <a:lnTo>
                    <a:pt x="160" y="720"/>
                  </a:lnTo>
                  <a:lnTo>
                    <a:pt x="160" y="768"/>
                  </a:lnTo>
                  <a:lnTo>
                    <a:pt x="64" y="768"/>
                  </a:lnTo>
                  <a:lnTo>
                    <a:pt x="64" y="720"/>
                  </a:lnTo>
                  <a:lnTo>
                    <a:pt x="112" y="768"/>
                  </a:lnTo>
                  <a:lnTo>
                    <a:pt x="96" y="768"/>
                  </a:lnTo>
                  <a:lnTo>
                    <a:pt x="144" y="720"/>
                  </a:lnTo>
                  <a:lnTo>
                    <a:pt x="144" y="768"/>
                  </a:lnTo>
                  <a:cubicBezTo>
                    <a:pt x="144" y="795"/>
                    <a:pt x="123" y="816"/>
                    <a:pt x="96" y="816"/>
                  </a:cubicBezTo>
                  <a:lnTo>
                    <a:pt x="80" y="816"/>
                  </a:lnTo>
                  <a:cubicBezTo>
                    <a:pt x="54" y="816"/>
                    <a:pt x="32" y="795"/>
                    <a:pt x="32" y="768"/>
                  </a:cubicBezTo>
                  <a:lnTo>
                    <a:pt x="32" y="720"/>
                  </a:lnTo>
                  <a:lnTo>
                    <a:pt x="128" y="720"/>
                  </a:lnTo>
                  <a:lnTo>
                    <a:pt x="128" y="768"/>
                  </a:lnTo>
                  <a:lnTo>
                    <a:pt x="128" y="832"/>
                  </a:lnTo>
                  <a:lnTo>
                    <a:pt x="128" y="880"/>
                  </a:lnTo>
                  <a:lnTo>
                    <a:pt x="128" y="928"/>
                  </a:lnTo>
                  <a:cubicBezTo>
                    <a:pt x="128" y="955"/>
                    <a:pt x="107" y="976"/>
                    <a:pt x="80" y="976"/>
                  </a:cubicBezTo>
                  <a:lnTo>
                    <a:pt x="64" y="976"/>
                  </a:lnTo>
                  <a:lnTo>
                    <a:pt x="112" y="928"/>
                  </a:lnTo>
                  <a:lnTo>
                    <a:pt x="112" y="976"/>
                  </a:lnTo>
                  <a:lnTo>
                    <a:pt x="112" y="1024"/>
                  </a:lnTo>
                  <a:lnTo>
                    <a:pt x="112" y="1088"/>
                  </a:lnTo>
                  <a:lnTo>
                    <a:pt x="16" y="1088"/>
                  </a:lnTo>
                  <a:lnTo>
                    <a:pt x="16" y="1024"/>
                  </a:lnTo>
                  <a:lnTo>
                    <a:pt x="112" y="1024"/>
                  </a:lnTo>
                  <a:lnTo>
                    <a:pt x="112" y="1088"/>
                  </a:lnTo>
                  <a:cubicBezTo>
                    <a:pt x="112" y="1115"/>
                    <a:pt x="91" y="1136"/>
                    <a:pt x="64" y="1136"/>
                  </a:cubicBezTo>
                  <a:lnTo>
                    <a:pt x="48" y="1136"/>
                  </a:lnTo>
                  <a:cubicBezTo>
                    <a:pt x="22" y="1136"/>
                    <a:pt x="0" y="1115"/>
                    <a:pt x="0" y="1088"/>
                  </a:cubicBezTo>
                  <a:lnTo>
                    <a:pt x="0" y="1024"/>
                  </a:lnTo>
                  <a:lnTo>
                    <a:pt x="96" y="1024"/>
                  </a:lnTo>
                  <a:lnTo>
                    <a:pt x="96" y="1088"/>
                  </a:lnTo>
                  <a:lnTo>
                    <a:pt x="96" y="1136"/>
                  </a:lnTo>
                  <a:lnTo>
                    <a:pt x="96" y="1184"/>
                  </a:lnTo>
                  <a:lnTo>
                    <a:pt x="96" y="1232"/>
                  </a:lnTo>
                  <a:lnTo>
                    <a:pt x="0" y="1232"/>
                  </a:lnTo>
                  <a:lnTo>
                    <a:pt x="0" y="1184"/>
                  </a:lnTo>
                  <a:cubicBezTo>
                    <a:pt x="0" y="1158"/>
                    <a:pt x="22" y="1136"/>
                    <a:pt x="48" y="1136"/>
                  </a:cubicBezTo>
                  <a:cubicBezTo>
                    <a:pt x="75" y="1136"/>
                    <a:pt x="96" y="1158"/>
                    <a:pt x="96" y="118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69" name="Freeform 281"/>
            <p:cNvSpPr>
              <a:spLocks/>
            </p:cNvSpPr>
            <p:nvPr/>
          </p:nvSpPr>
          <p:spPr bwMode="auto">
            <a:xfrm>
              <a:off x="7897714" y="4704962"/>
              <a:ext cx="29772" cy="785652"/>
            </a:xfrm>
            <a:custGeom>
              <a:avLst/>
              <a:gdLst>
                <a:gd name="T0" fmla="*/ 56 w 256"/>
                <a:gd name="T1" fmla="*/ 750 h 4040"/>
                <a:gd name="T2" fmla="*/ 56 w 256"/>
                <a:gd name="T3" fmla="*/ 1528 h 4040"/>
                <a:gd name="T4" fmla="*/ 56 w 256"/>
                <a:gd name="T5" fmla="*/ 2408 h 4040"/>
                <a:gd name="T6" fmla="*/ 64 w 256"/>
                <a:gd name="T7" fmla="*/ 3287 h 4040"/>
                <a:gd name="T8" fmla="*/ 16 w 256"/>
                <a:gd name="T9" fmla="*/ 3808 h 4040"/>
                <a:gd name="T10" fmla="*/ 24 w 256"/>
                <a:gd name="T11" fmla="*/ 3888 h 4040"/>
                <a:gd name="T12" fmla="*/ 48 w 256"/>
                <a:gd name="T13" fmla="*/ 3888 h 4040"/>
                <a:gd name="T14" fmla="*/ 56 w 256"/>
                <a:gd name="T15" fmla="*/ 3864 h 4040"/>
                <a:gd name="T16" fmla="*/ 64 w 256"/>
                <a:gd name="T17" fmla="*/ 3944 h 4040"/>
                <a:gd name="T18" fmla="*/ 72 w 256"/>
                <a:gd name="T19" fmla="*/ 3968 h 4040"/>
                <a:gd name="T20" fmla="*/ 96 w 256"/>
                <a:gd name="T21" fmla="*/ 3968 h 4040"/>
                <a:gd name="T22" fmla="*/ 88 w 256"/>
                <a:gd name="T23" fmla="*/ 3968 h 4040"/>
                <a:gd name="T24" fmla="*/ 93 w 256"/>
                <a:gd name="T25" fmla="*/ 3945 h 4040"/>
                <a:gd name="T26" fmla="*/ 88 w 256"/>
                <a:gd name="T27" fmla="*/ 3992 h 4040"/>
                <a:gd name="T28" fmla="*/ 144 w 256"/>
                <a:gd name="T29" fmla="*/ 3968 h 4040"/>
                <a:gd name="T30" fmla="*/ 96 w 256"/>
                <a:gd name="T31" fmla="*/ 3968 h 4040"/>
                <a:gd name="T32" fmla="*/ 152 w 256"/>
                <a:gd name="T33" fmla="*/ 3992 h 4040"/>
                <a:gd name="T34" fmla="*/ 152 w 256"/>
                <a:gd name="T35" fmla="*/ 3968 h 4040"/>
                <a:gd name="T36" fmla="*/ 160 w 256"/>
                <a:gd name="T37" fmla="*/ 3944 h 4040"/>
                <a:gd name="T38" fmla="*/ 168 w 256"/>
                <a:gd name="T39" fmla="*/ 3968 h 4040"/>
                <a:gd name="T40" fmla="*/ 176 w 256"/>
                <a:gd name="T41" fmla="*/ 3944 h 4040"/>
                <a:gd name="T42" fmla="*/ 208 w 256"/>
                <a:gd name="T43" fmla="*/ 4016 h 4040"/>
                <a:gd name="T44" fmla="*/ 216 w 256"/>
                <a:gd name="T45" fmla="*/ 3992 h 4040"/>
                <a:gd name="T46" fmla="*/ 176 w 256"/>
                <a:gd name="T47" fmla="*/ 3968 h 4040"/>
                <a:gd name="T48" fmla="*/ 208 w 256"/>
                <a:gd name="T49" fmla="*/ 3936 h 4040"/>
                <a:gd name="T50" fmla="*/ 184 w 256"/>
                <a:gd name="T51" fmla="*/ 3832 h 4040"/>
                <a:gd name="T52" fmla="*/ 192 w 256"/>
                <a:gd name="T53" fmla="*/ 3656 h 4040"/>
                <a:gd name="T54" fmla="*/ 201 w 256"/>
                <a:gd name="T55" fmla="*/ 3365 h 4040"/>
                <a:gd name="T56" fmla="*/ 200 w 256"/>
                <a:gd name="T57" fmla="*/ 3392 h 4040"/>
                <a:gd name="T58" fmla="*/ 200 w 256"/>
                <a:gd name="T59" fmla="*/ 3112 h 4040"/>
                <a:gd name="T60" fmla="*/ 200 w 256"/>
                <a:gd name="T61" fmla="*/ 2848 h 4040"/>
                <a:gd name="T62" fmla="*/ 208 w 256"/>
                <a:gd name="T63" fmla="*/ 2616 h 4040"/>
                <a:gd name="T64" fmla="*/ 208 w 256"/>
                <a:gd name="T65" fmla="*/ 2360 h 4040"/>
                <a:gd name="T66" fmla="*/ 256 w 256"/>
                <a:gd name="T67" fmla="*/ 2256 h 4040"/>
                <a:gd name="T68" fmla="*/ 256 w 256"/>
                <a:gd name="T69" fmla="*/ 2512 h 4040"/>
                <a:gd name="T70" fmla="*/ 248 w 256"/>
                <a:gd name="T71" fmla="*/ 2780 h 4040"/>
                <a:gd name="T72" fmla="*/ 248 w 256"/>
                <a:gd name="T73" fmla="*/ 3008 h 4040"/>
                <a:gd name="T74" fmla="*/ 248 w 256"/>
                <a:gd name="T75" fmla="*/ 3288 h 4040"/>
                <a:gd name="T76" fmla="*/ 248 w 256"/>
                <a:gd name="T77" fmla="*/ 3320 h 4040"/>
                <a:gd name="T78" fmla="*/ 240 w 256"/>
                <a:gd name="T79" fmla="*/ 3600 h 4040"/>
                <a:gd name="T80" fmla="*/ 232 w 256"/>
                <a:gd name="T81" fmla="*/ 3784 h 4040"/>
                <a:gd name="T82" fmla="*/ 184 w 256"/>
                <a:gd name="T83" fmla="*/ 3912 h 4040"/>
                <a:gd name="T84" fmla="*/ 176 w 256"/>
                <a:gd name="T85" fmla="*/ 3992 h 4040"/>
                <a:gd name="T86" fmla="*/ 192 w 256"/>
                <a:gd name="T87" fmla="*/ 4016 h 4040"/>
                <a:gd name="T88" fmla="*/ 176 w 256"/>
                <a:gd name="T89" fmla="*/ 4016 h 4040"/>
                <a:gd name="T90" fmla="*/ 168 w 256"/>
                <a:gd name="T91" fmla="*/ 4016 h 4040"/>
                <a:gd name="T92" fmla="*/ 160 w 256"/>
                <a:gd name="T93" fmla="*/ 4016 h 4040"/>
                <a:gd name="T94" fmla="*/ 168 w 256"/>
                <a:gd name="T95" fmla="*/ 3968 h 4040"/>
                <a:gd name="T96" fmla="*/ 120 w 256"/>
                <a:gd name="T97" fmla="*/ 4016 h 4040"/>
                <a:gd name="T98" fmla="*/ 96 w 256"/>
                <a:gd name="T99" fmla="*/ 3968 h 4040"/>
                <a:gd name="T100" fmla="*/ 104 w 256"/>
                <a:gd name="T101" fmla="*/ 4016 h 4040"/>
                <a:gd name="T102" fmla="*/ 96 w 256"/>
                <a:gd name="T103" fmla="*/ 4016 h 4040"/>
                <a:gd name="T104" fmla="*/ 104 w 256"/>
                <a:gd name="T105" fmla="*/ 3968 h 4040"/>
                <a:gd name="T106" fmla="*/ 96 w 256"/>
                <a:gd name="T107" fmla="*/ 3968 h 4040"/>
                <a:gd name="T108" fmla="*/ 88 w 256"/>
                <a:gd name="T109" fmla="*/ 3968 h 4040"/>
                <a:gd name="T110" fmla="*/ 80 w 256"/>
                <a:gd name="T111" fmla="*/ 3912 h 4040"/>
                <a:gd name="T112" fmla="*/ 72 w 256"/>
                <a:gd name="T113" fmla="*/ 3912 h 4040"/>
                <a:gd name="T114" fmla="*/ 16 w 256"/>
                <a:gd name="T115" fmla="*/ 3832 h 4040"/>
                <a:gd name="T116" fmla="*/ 8 w 256"/>
                <a:gd name="T117" fmla="*/ 3184 h 4040"/>
                <a:gd name="T118" fmla="*/ 8 w 256"/>
                <a:gd name="T119" fmla="*/ 2336 h 4040"/>
                <a:gd name="T120" fmla="*/ 8 w 256"/>
                <a:gd name="T121" fmla="*/ 1456 h 4040"/>
                <a:gd name="T122" fmla="*/ 0 w 256"/>
                <a:gd name="T123" fmla="*/ 672 h 4040"/>
                <a:gd name="T124" fmla="*/ 48 w 256"/>
                <a:gd name="T125" fmla="*/ 24 h 4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56" h="4040">
                  <a:moveTo>
                    <a:pt x="48" y="24"/>
                  </a:moveTo>
                  <a:lnTo>
                    <a:pt x="48" y="104"/>
                  </a:lnTo>
                  <a:lnTo>
                    <a:pt x="48" y="160"/>
                  </a:lnTo>
                  <a:lnTo>
                    <a:pt x="48" y="232"/>
                  </a:lnTo>
                  <a:lnTo>
                    <a:pt x="48" y="312"/>
                  </a:lnTo>
                  <a:lnTo>
                    <a:pt x="48" y="416"/>
                  </a:lnTo>
                  <a:lnTo>
                    <a:pt x="48" y="496"/>
                  </a:lnTo>
                  <a:lnTo>
                    <a:pt x="48" y="568"/>
                  </a:lnTo>
                  <a:lnTo>
                    <a:pt x="48" y="672"/>
                  </a:lnTo>
                  <a:lnTo>
                    <a:pt x="56" y="750"/>
                  </a:lnTo>
                  <a:lnTo>
                    <a:pt x="56" y="808"/>
                  </a:lnTo>
                  <a:lnTo>
                    <a:pt x="56" y="880"/>
                  </a:lnTo>
                  <a:lnTo>
                    <a:pt x="56" y="936"/>
                  </a:lnTo>
                  <a:lnTo>
                    <a:pt x="56" y="1008"/>
                  </a:lnTo>
                  <a:lnTo>
                    <a:pt x="56" y="1088"/>
                  </a:lnTo>
                  <a:lnTo>
                    <a:pt x="56" y="1168"/>
                  </a:lnTo>
                  <a:lnTo>
                    <a:pt x="56" y="1272"/>
                  </a:lnTo>
                  <a:lnTo>
                    <a:pt x="56" y="1352"/>
                  </a:lnTo>
                  <a:lnTo>
                    <a:pt x="56" y="1456"/>
                  </a:lnTo>
                  <a:lnTo>
                    <a:pt x="56" y="1528"/>
                  </a:lnTo>
                  <a:lnTo>
                    <a:pt x="56" y="1608"/>
                  </a:lnTo>
                  <a:lnTo>
                    <a:pt x="56" y="1688"/>
                  </a:lnTo>
                  <a:lnTo>
                    <a:pt x="56" y="1792"/>
                  </a:lnTo>
                  <a:lnTo>
                    <a:pt x="56" y="1864"/>
                  </a:lnTo>
                  <a:lnTo>
                    <a:pt x="56" y="1968"/>
                  </a:lnTo>
                  <a:lnTo>
                    <a:pt x="56" y="2048"/>
                  </a:lnTo>
                  <a:lnTo>
                    <a:pt x="56" y="2152"/>
                  </a:lnTo>
                  <a:lnTo>
                    <a:pt x="56" y="2232"/>
                  </a:lnTo>
                  <a:lnTo>
                    <a:pt x="56" y="2336"/>
                  </a:lnTo>
                  <a:lnTo>
                    <a:pt x="56" y="2408"/>
                  </a:lnTo>
                  <a:lnTo>
                    <a:pt x="56" y="2488"/>
                  </a:lnTo>
                  <a:lnTo>
                    <a:pt x="56" y="2568"/>
                  </a:lnTo>
                  <a:lnTo>
                    <a:pt x="56" y="2640"/>
                  </a:lnTo>
                  <a:lnTo>
                    <a:pt x="56" y="2720"/>
                  </a:lnTo>
                  <a:lnTo>
                    <a:pt x="56" y="2824"/>
                  </a:lnTo>
                  <a:lnTo>
                    <a:pt x="56" y="2904"/>
                  </a:lnTo>
                  <a:lnTo>
                    <a:pt x="56" y="3008"/>
                  </a:lnTo>
                  <a:lnTo>
                    <a:pt x="56" y="3080"/>
                  </a:lnTo>
                  <a:lnTo>
                    <a:pt x="56" y="3184"/>
                  </a:lnTo>
                  <a:lnTo>
                    <a:pt x="64" y="3287"/>
                  </a:lnTo>
                  <a:lnTo>
                    <a:pt x="64" y="3832"/>
                  </a:lnTo>
                  <a:cubicBezTo>
                    <a:pt x="64" y="3846"/>
                    <a:pt x="54" y="3856"/>
                    <a:pt x="40" y="3856"/>
                  </a:cubicBezTo>
                  <a:cubicBezTo>
                    <a:pt x="27" y="3856"/>
                    <a:pt x="16" y="3846"/>
                    <a:pt x="16" y="3832"/>
                  </a:cubicBezTo>
                  <a:lnTo>
                    <a:pt x="16" y="3808"/>
                  </a:lnTo>
                  <a:cubicBezTo>
                    <a:pt x="16" y="3795"/>
                    <a:pt x="27" y="3784"/>
                    <a:pt x="40" y="3784"/>
                  </a:cubicBezTo>
                  <a:cubicBezTo>
                    <a:pt x="54" y="3784"/>
                    <a:pt x="64" y="3795"/>
                    <a:pt x="64" y="3808"/>
                  </a:cubicBezTo>
                  <a:lnTo>
                    <a:pt x="64" y="3832"/>
                  </a:lnTo>
                  <a:cubicBezTo>
                    <a:pt x="64" y="3846"/>
                    <a:pt x="54" y="3856"/>
                    <a:pt x="40" y="3856"/>
                  </a:cubicBezTo>
                  <a:cubicBezTo>
                    <a:pt x="27" y="3856"/>
                    <a:pt x="16" y="3846"/>
                    <a:pt x="16" y="3832"/>
                  </a:cubicBezTo>
                  <a:lnTo>
                    <a:pt x="16" y="3808"/>
                  </a:lnTo>
                  <a:cubicBezTo>
                    <a:pt x="16" y="3795"/>
                    <a:pt x="27" y="3784"/>
                    <a:pt x="40" y="3784"/>
                  </a:cubicBezTo>
                  <a:cubicBezTo>
                    <a:pt x="54" y="3784"/>
                    <a:pt x="64" y="3795"/>
                    <a:pt x="64" y="3808"/>
                  </a:cubicBezTo>
                  <a:lnTo>
                    <a:pt x="64" y="3832"/>
                  </a:lnTo>
                  <a:lnTo>
                    <a:pt x="64" y="3864"/>
                  </a:lnTo>
                  <a:lnTo>
                    <a:pt x="64" y="3888"/>
                  </a:lnTo>
                  <a:lnTo>
                    <a:pt x="64" y="3912"/>
                  </a:lnTo>
                  <a:lnTo>
                    <a:pt x="40" y="3888"/>
                  </a:lnTo>
                  <a:lnTo>
                    <a:pt x="48" y="3888"/>
                  </a:lnTo>
                  <a:lnTo>
                    <a:pt x="24" y="3912"/>
                  </a:lnTo>
                  <a:lnTo>
                    <a:pt x="24" y="3888"/>
                  </a:lnTo>
                  <a:cubicBezTo>
                    <a:pt x="24" y="3875"/>
                    <a:pt x="35" y="3864"/>
                    <a:pt x="48" y="3864"/>
                  </a:cubicBezTo>
                  <a:cubicBezTo>
                    <a:pt x="62" y="3864"/>
                    <a:pt x="72" y="3875"/>
                    <a:pt x="72" y="3888"/>
                  </a:cubicBezTo>
                  <a:lnTo>
                    <a:pt x="72" y="3912"/>
                  </a:lnTo>
                  <a:cubicBezTo>
                    <a:pt x="72" y="3926"/>
                    <a:pt x="62" y="3936"/>
                    <a:pt x="48" y="3936"/>
                  </a:cubicBezTo>
                  <a:cubicBezTo>
                    <a:pt x="35" y="3936"/>
                    <a:pt x="24" y="3926"/>
                    <a:pt x="24" y="3912"/>
                  </a:cubicBezTo>
                  <a:lnTo>
                    <a:pt x="24" y="3888"/>
                  </a:lnTo>
                  <a:cubicBezTo>
                    <a:pt x="24" y="3875"/>
                    <a:pt x="35" y="3864"/>
                    <a:pt x="48" y="3864"/>
                  </a:cubicBezTo>
                  <a:cubicBezTo>
                    <a:pt x="62" y="3864"/>
                    <a:pt x="72" y="3875"/>
                    <a:pt x="72" y="3888"/>
                  </a:cubicBezTo>
                  <a:lnTo>
                    <a:pt x="72" y="3912"/>
                  </a:lnTo>
                  <a:lnTo>
                    <a:pt x="48" y="3888"/>
                  </a:lnTo>
                  <a:lnTo>
                    <a:pt x="56" y="3888"/>
                  </a:lnTo>
                  <a:lnTo>
                    <a:pt x="32" y="3912"/>
                  </a:lnTo>
                  <a:lnTo>
                    <a:pt x="32" y="3888"/>
                  </a:lnTo>
                  <a:cubicBezTo>
                    <a:pt x="32" y="3875"/>
                    <a:pt x="43" y="3864"/>
                    <a:pt x="56" y="3864"/>
                  </a:cubicBezTo>
                  <a:cubicBezTo>
                    <a:pt x="70" y="3864"/>
                    <a:pt x="80" y="3875"/>
                    <a:pt x="80" y="3888"/>
                  </a:cubicBezTo>
                  <a:lnTo>
                    <a:pt x="80" y="3912"/>
                  </a:lnTo>
                  <a:cubicBezTo>
                    <a:pt x="80" y="3926"/>
                    <a:pt x="70" y="3936"/>
                    <a:pt x="56" y="3936"/>
                  </a:cubicBezTo>
                  <a:cubicBezTo>
                    <a:pt x="43" y="3936"/>
                    <a:pt x="32" y="3926"/>
                    <a:pt x="32" y="3912"/>
                  </a:cubicBezTo>
                  <a:lnTo>
                    <a:pt x="32" y="3888"/>
                  </a:lnTo>
                  <a:cubicBezTo>
                    <a:pt x="32" y="3875"/>
                    <a:pt x="43" y="3864"/>
                    <a:pt x="56" y="3864"/>
                  </a:cubicBezTo>
                  <a:cubicBezTo>
                    <a:pt x="70" y="3864"/>
                    <a:pt x="80" y="3875"/>
                    <a:pt x="80" y="3888"/>
                  </a:cubicBezTo>
                  <a:lnTo>
                    <a:pt x="80" y="3912"/>
                  </a:lnTo>
                  <a:lnTo>
                    <a:pt x="80" y="3936"/>
                  </a:lnTo>
                  <a:lnTo>
                    <a:pt x="80" y="3968"/>
                  </a:lnTo>
                  <a:lnTo>
                    <a:pt x="80" y="3992"/>
                  </a:lnTo>
                  <a:lnTo>
                    <a:pt x="56" y="3968"/>
                  </a:lnTo>
                  <a:lnTo>
                    <a:pt x="64" y="3968"/>
                  </a:lnTo>
                  <a:lnTo>
                    <a:pt x="40" y="3992"/>
                  </a:lnTo>
                  <a:lnTo>
                    <a:pt x="40" y="3968"/>
                  </a:lnTo>
                  <a:cubicBezTo>
                    <a:pt x="40" y="3955"/>
                    <a:pt x="51" y="3944"/>
                    <a:pt x="64" y="3944"/>
                  </a:cubicBezTo>
                  <a:cubicBezTo>
                    <a:pt x="78" y="3944"/>
                    <a:pt x="88" y="3955"/>
                    <a:pt x="88" y="3968"/>
                  </a:cubicBezTo>
                  <a:lnTo>
                    <a:pt x="88" y="3992"/>
                  </a:lnTo>
                  <a:cubicBezTo>
                    <a:pt x="88" y="4006"/>
                    <a:pt x="78" y="4016"/>
                    <a:pt x="64" y="4016"/>
                  </a:cubicBezTo>
                  <a:cubicBezTo>
                    <a:pt x="51" y="4016"/>
                    <a:pt x="40" y="4006"/>
                    <a:pt x="40" y="3992"/>
                  </a:cubicBezTo>
                  <a:lnTo>
                    <a:pt x="40" y="3968"/>
                  </a:lnTo>
                  <a:cubicBezTo>
                    <a:pt x="40" y="3955"/>
                    <a:pt x="51" y="3944"/>
                    <a:pt x="64" y="3944"/>
                  </a:cubicBezTo>
                  <a:cubicBezTo>
                    <a:pt x="78" y="3944"/>
                    <a:pt x="88" y="3955"/>
                    <a:pt x="88" y="3968"/>
                  </a:cubicBezTo>
                  <a:lnTo>
                    <a:pt x="88" y="3992"/>
                  </a:lnTo>
                  <a:lnTo>
                    <a:pt x="64" y="3968"/>
                  </a:lnTo>
                  <a:lnTo>
                    <a:pt x="72" y="3968"/>
                  </a:lnTo>
                  <a:lnTo>
                    <a:pt x="48" y="3992"/>
                  </a:lnTo>
                  <a:lnTo>
                    <a:pt x="48" y="3968"/>
                  </a:lnTo>
                  <a:cubicBezTo>
                    <a:pt x="48" y="3955"/>
                    <a:pt x="59" y="3944"/>
                    <a:pt x="72" y="3944"/>
                  </a:cubicBezTo>
                  <a:cubicBezTo>
                    <a:pt x="86" y="3944"/>
                    <a:pt x="96" y="3955"/>
                    <a:pt x="96" y="3968"/>
                  </a:cubicBezTo>
                  <a:lnTo>
                    <a:pt x="96" y="3992"/>
                  </a:lnTo>
                  <a:cubicBezTo>
                    <a:pt x="96" y="4006"/>
                    <a:pt x="86" y="4016"/>
                    <a:pt x="72" y="4016"/>
                  </a:cubicBezTo>
                  <a:cubicBezTo>
                    <a:pt x="59" y="4016"/>
                    <a:pt x="48" y="4006"/>
                    <a:pt x="48" y="3992"/>
                  </a:cubicBezTo>
                  <a:lnTo>
                    <a:pt x="48" y="3968"/>
                  </a:lnTo>
                  <a:cubicBezTo>
                    <a:pt x="48" y="3955"/>
                    <a:pt x="59" y="3944"/>
                    <a:pt x="72" y="3944"/>
                  </a:cubicBezTo>
                  <a:cubicBezTo>
                    <a:pt x="86" y="3944"/>
                    <a:pt x="96" y="3955"/>
                    <a:pt x="96" y="3968"/>
                  </a:cubicBezTo>
                  <a:lnTo>
                    <a:pt x="96" y="3992"/>
                  </a:lnTo>
                  <a:lnTo>
                    <a:pt x="72" y="3968"/>
                  </a:lnTo>
                  <a:lnTo>
                    <a:pt x="80" y="3968"/>
                  </a:lnTo>
                  <a:lnTo>
                    <a:pt x="56" y="3992"/>
                  </a:lnTo>
                  <a:lnTo>
                    <a:pt x="56" y="3968"/>
                  </a:lnTo>
                  <a:cubicBezTo>
                    <a:pt x="56" y="3955"/>
                    <a:pt x="67" y="3944"/>
                    <a:pt x="80" y="3944"/>
                  </a:cubicBezTo>
                  <a:cubicBezTo>
                    <a:pt x="94" y="3944"/>
                    <a:pt x="104" y="3955"/>
                    <a:pt x="104" y="3968"/>
                  </a:cubicBezTo>
                  <a:lnTo>
                    <a:pt x="104" y="3992"/>
                  </a:lnTo>
                  <a:lnTo>
                    <a:pt x="80" y="3968"/>
                  </a:lnTo>
                  <a:lnTo>
                    <a:pt x="88" y="3968"/>
                  </a:lnTo>
                  <a:lnTo>
                    <a:pt x="64" y="3992"/>
                  </a:lnTo>
                  <a:lnTo>
                    <a:pt x="64" y="3968"/>
                  </a:lnTo>
                  <a:cubicBezTo>
                    <a:pt x="64" y="3955"/>
                    <a:pt x="75" y="3944"/>
                    <a:pt x="88" y="3944"/>
                  </a:cubicBezTo>
                  <a:cubicBezTo>
                    <a:pt x="102" y="3944"/>
                    <a:pt x="112" y="3955"/>
                    <a:pt x="112" y="3968"/>
                  </a:cubicBezTo>
                  <a:lnTo>
                    <a:pt x="112" y="3992"/>
                  </a:lnTo>
                  <a:lnTo>
                    <a:pt x="88" y="3968"/>
                  </a:lnTo>
                  <a:lnTo>
                    <a:pt x="96" y="3968"/>
                  </a:lnTo>
                  <a:lnTo>
                    <a:pt x="72" y="3992"/>
                  </a:lnTo>
                  <a:lnTo>
                    <a:pt x="72" y="3968"/>
                  </a:lnTo>
                  <a:cubicBezTo>
                    <a:pt x="72" y="3957"/>
                    <a:pt x="81" y="3947"/>
                    <a:pt x="93" y="3945"/>
                  </a:cubicBezTo>
                  <a:cubicBezTo>
                    <a:pt x="104" y="3943"/>
                    <a:pt x="116" y="3950"/>
                    <a:pt x="119" y="3961"/>
                  </a:cubicBezTo>
                  <a:lnTo>
                    <a:pt x="127" y="3985"/>
                  </a:lnTo>
                  <a:lnTo>
                    <a:pt x="80" y="3992"/>
                  </a:lnTo>
                  <a:lnTo>
                    <a:pt x="80" y="3968"/>
                  </a:lnTo>
                  <a:cubicBezTo>
                    <a:pt x="80" y="3955"/>
                    <a:pt x="91" y="3944"/>
                    <a:pt x="104" y="3944"/>
                  </a:cubicBezTo>
                  <a:cubicBezTo>
                    <a:pt x="118" y="3944"/>
                    <a:pt x="128" y="3955"/>
                    <a:pt x="128" y="3968"/>
                  </a:cubicBezTo>
                  <a:lnTo>
                    <a:pt x="128" y="3992"/>
                  </a:lnTo>
                  <a:lnTo>
                    <a:pt x="104" y="3968"/>
                  </a:lnTo>
                  <a:lnTo>
                    <a:pt x="112" y="3968"/>
                  </a:lnTo>
                  <a:lnTo>
                    <a:pt x="88" y="3992"/>
                  </a:lnTo>
                  <a:lnTo>
                    <a:pt x="88" y="3968"/>
                  </a:lnTo>
                  <a:cubicBezTo>
                    <a:pt x="88" y="3955"/>
                    <a:pt x="99" y="3944"/>
                    <a:pt x="112" y="3944"/>
                  </a:cubicBezTo>
                  <a:cubicBezTo>
                    <a:pt x="126" y="3944"/>
                    <a:pt x="136" y="3955"/>
                    <a:pt x="136" y="3968"/>
                  </a:cubicBezTo>
                  <a:lnTo>
                    <a:pt x="136" y="3992"/>
                  </a:lnTo>
                  <a:lnTo>
                    <a:pt x="112" y="3968"/>
                  </a:lnTo>
                  <a:lnTo>
                    <a:pt x="120" y="3968"/>
                  </a:lnTo>
                  <a:lnTo>
                    <a:pt x="96" y="3992"/>
                  </a:lnTo>
                  <a:lnTo>
                    <a:pt x="96" y="3968"/>
                  </a:lnTo>
                  <a:cubicBezTo>
                    <a:pt x="96" y="3955"/>
                    <a:pt x="107" y="3944"/>
                    <a:pt x="120" y="3944"/>
                  </a:cubicBezTo>
                  <a:cubicBezTo>
                    <a:pt x="134" y="3944"/>
                    <a:pt x="144" y="3955"/>
                    <a:pt x="144" y="3968"/>
                  </a:cubicBezTo>
                  <a:lnTo>
                    <a:pt x="144" y="3992"/>
                  </a:lnTo>
                  <a:cubicBezTo>
                    <a:pt x="144" y="4006"/>
                    <a:pt x="134" y="4016"/>
                    <a:pt x="120" y="4016"/>
                  </a:cubicBezTo>
                  <a:cubicBezTo>
                    <a:pt x="107" y="4016"/>
                    <a:pt x="96" y="4006"/>
                    <a:pt x="96" y="3992"/>
                  </a:cubicBezTo>
                  <a:lnTo>
                    <a:pt x="96" y="3968"/>
                  </a:lnTo>
                  <a:cubicBezTo>
                    <a:pt x="96" y="3955"/>
                    <a:pt x="107" y="3944"/>
                    <a:pt x="120" y="3944"/>
                  </a:cubicBezTo>
                  <a:cubicBezTo>
                    <a:pt x="134" y="3944"/>
                    <a:pt x="144" y="3955"/>
                    <a:pt x="144" y="3968"/>
                  </a:cubicBezTo>
                  <a:lnTo>
                    <a:pt x="144" y="3992"/>
                  </a:lnTo>
                  <a:cubicBezTo>
                    <a:pt x="144" y="4006"/>
                    <a:pt x="134" y="4016"/>
                    <a:pt x="120" y="4016"/>
                  </a:cubicBezTo>
                  <a:cubicBezTo>
                    <a:pt x="107" y="4016"/>
                    <a:pt x="96" y="4006"/>
                    <a:pt x="96" y="3992"/>
                  </a:cubicBezTo>
                  <a:lnTo>
                    <a:pt x="96" y="3968"/>
                  </a:lnTo>
                  <a:cubicBezTo>
                    <a:pt x="96" y="3955"/>
                    <a:pt x="107" y="3944"/>
                    <a:pt x="120" y="3944"/>
                  </a:cubicBezTo>
                  <a:cubicBezTo>
                    <a:pt x="134" y="3944"/>
                    <a:pt x="144" y="3955"/>
                    <a:pt x="144" y="3968"/>
                  </a:cubicBezTo>
                  <a:lnTo>
                    <a:pt x="144" y="3992"/>
                  </a:lnTo>
                  <a:lnTo>
                    <a:pt x="120" y="3968"/>
                  </a:lnTo>
                  <a:lnTo>
                    <a:pt x="128" y="3968"/>
                  </a:lnTo>
                  <a:lnTo>
                    <a:pt x="104" y="3992"/>
                  </a:lnTo>
                  <a:lnTo>
                    <a:pt x="104" y="3968"/>
                  </a:lnTo>
                  <a:cubicBezTo>
                    <a:pt x="104" y="3955"/>
                    <a:pt x="115" y="3944"/>
                    <a:pt x="128" y="3944"/>
                  </a:cubicBezTo>
                  <a:cubicBezTo>
                    <a:pt x="142" y="3944"/>
                    <a:pt x="152" y="3955"/>
                    <a:pt x="152" y="3968"/>
                  </a:cubicBezTo>
                  <a:lnTo>
                    <a:pt x="152" y="3992"/>
                  </a:lnTo>
                  <a:lnTo>
                    <a:pt x="128" y="3968"/>
                  </a:lnTo>
                  <a:lnTo>
                    <a:pt x="136" y="3968"/>
                  </a:lnTo>
                  <a:lnTo>
                    <a:pt x="144" y="3968"/>
                  </a:lnTo>
                  <a:lnTo>
                    <a:pt x="120" y="3992"/>
                  </a:lnTo>
                  <a:lnTo>
                    <a:pt x="120" y="3968"/>
                  </a:lnTo>
                  <a:cubicBezTo>
                    <a:pt x="120" y="3955"/>
                    <a:pt x="131" y="3944"/>
                    <a:pt x="144" y="3944"/>
                  </a:cubicBezTo>
                  <a:cubicBezTo>
                    <a:pt x="158" y="3944"/>
                    <a:pt x="168" y="3955"/>
                    <a:pt x="168" y="3968"/>
                  </a:cubicBezTo>
                  <a:lnTo>
                    <a:pt x="168" y="3992"/>
                  </a:lnTo>
                  <a:lnTo>
                    <a:pt x="144" y="3968"/>
                  </a:lnTo>
                  <a:lnTo>
                    <a:pt x="152" y="3968"/>
                  </a:lnTo>
                  <a:lnTo>
                    <a:pt x="128" y="3992"/>
                  </a:lnTo>
                  <a:lnTo>
                    <a:pt x="128" y="3968"/>
                  </a:lnTo>
                  <a:cubicBezTo>
                    <a:pt x="128" y="3955"/>
                    <a:pt x="139" y="3944"/>
                    <a:pt x="152" y="3944"/>
                  </a:cubicBezTo>
                  <a:cubicBezTo>
                    <a:pt x="166" y="3944"/>
                    <a:pt x="176" y="3955"/>
                    <a:pt x="176" y="3968"/>
                  </a:cubicBezTo>
                  <a:lnTo>
                    <a:pt x="176" y="3992"/>
                  </a:lnTo>
                  <a:lnTo>
                    <a:pt x="152" y="3968"/>
                  </a:lnTo>
                  <a:lnTo>
                    <a:pt x="160" y="3968"/>
                  </a:lnTo>
                  <a:lnTo>
                    <a:pt x="136" y="3992"/>
                  </a:lnTo>
                  <a:lnTo>
                    <a:pt x="136" y="3968"/>
                  </a:lnTo>
                  <a:cubicBezTo>
                    <a:pt x="136" y="3955"/>
                    <a:pt x="147" y="3944"/>
                    <a:pt x="160" y="3944"/>
                  </a:cubicBezTo>
                  <a:cubicBezTo>
                    <a:pt x="174" y="3944"/>
                    <a:pt x="184" y="3955"/>
                    <a:pt x="184" y="3968"/>
                  </a:cubicBezTo>
                  <a:lnTo>
                    <a:pt x="184" y="3992"/>
                  </a:lnTo>
                  <a:cubicBezTo>
                    <a:pt x="184" y="4006"/>
                    <a:pt x="174" y="4016"/>
                    <a:pt x="160" y="4016"/>
                  </a:cubicBezTo>
                  <a:cubicBezTo>
                    <a:pt x="147" y="4016"/>
                    <a:pt x="136" y="4006"/>
                    <a:pt x="136" y="3992"/>
                  </a:cubicBezTo>
                  <a:lnTo>
                    <a:pt x="136" y="3968"/>
                  </a:lnTo>
                  <a:cubicBezTo>
                    <a:pt x="136" y="3955"/>
                    <a:pt x="147" y="3944"/>
                    <a:pt x="160" y="3944"/>
                  </a:cubicBezTo>
                  <a:cubicBezTo>
                    <a:pt x="174" y="3944"/>
                    <a:pt x="184" y="3955"/>
                    <a:pt x="184" y="3968"/>
                  </a:cubicBezTo>
                  <a:lnTo>
                    <a:pt x="184" y="3992"/>
                  </a:lnTo>
                  <a:lnTo>
                    <a:pt x="160" y="3968"/>
                  </a:lnTo>
                  <a:lnTo>
                    <a:pt x="168" y="3968"/>
                  </a:lnTo>
                  <a:lnTo>
                    <a:pt x="176" y="3968"/>
                  </a:lnTo>
                  <a:lnTo>
                    <a:pt x="152" y="3992"/>
                  </a:lnTo>
                  <a:lnTo>
                    <a:pt x="152" y="3968"/>
                  </a:lnTo>
                  <a:cubicBezTo>
                    <a:pt x="152" y="3955"/>
                    <a:pt x="163" y="3944"/>
                    <a:pt x="176" y="3944"/>
                  </a:cubicBezTo>
                  <a:cubicBezTo>
                    <a:pt x="190" y="3944"/>
                    <a:pt x="200" y="3955"/>
                    <a:pt x="200" y="3968"/>
                  </a:cubicBezTo>
                  <a:lnTo>
                    <a:pt x="200" y="3992"/>
                  </a:lnTo>
                  <a:cubicBezTo>
                    <a:pt x="200" y="4006"/>
                    <a:pt x="190" y="4016"/>
                    <a:pt x="176" y="4016"/>
                  </a:cubicBezTo>
                  <a:cubicBezTo>
                    <a:pt x="163" y="4016"/>
                    <a:pt x="152" y="4006"/>
                    <a:pt x="152" y="3992"/>
                  </a:cubicBezTo>
                  <a:lnTo>
                    <a:pt x="152" y="3968"/>
                  </a:lnTo>
                  <a:cubicBezTo>
                    <a:pt x="152" y="3955"/>
                    <a:pt x="163" y="3944"/>
                    <a:pt x="176" y="3944"/>
                  </a:cubicBezTo>
                  <a:cubicBezTo>
                    <a:pt x="190" y="3944"/>
                    <a:pt x="200" y="3955"/>
                    <a:pt x="200" y="3968"/>
                  </a:cubicBezTo>
                  <a:lnTo>
                    <a:pt x="200" y="3992"/>
                  </a:lnTo>
                  <a:lnTo>
                    <a:pt x="176" y="3968"/>
                  </a:lnTo>
                  <a:lnTo>
                    <a:pt x="184" y="3968"/>
                  </a:lnTo>
                  <a:lnTo>
                    <a:pt x="160" y="3992"/>
                  </a:lnTo>
                  <a:lnTo>
                    <a:pt x="160" y="3968"/>
                  </a:lnTo>
                  <a:cubicBezTo>
                    <a:pt x="160" y="3955"/>
                    <a:pt x="171" y="3944"/>
                    <a:pt x="184" y="3944"/>
                  </a:cubicBezTo>
                  <a:cubicBezTo>
                    <a:pt x="198" y="3944"/>
                    <a:pt x="208" y="3955"/>
                    <a:pt x="208" y="3968"/>
                  </a:cubicBezTo>
                  <a:lnTo>
                    <a:pt x="208" y="3992"/>
                  </a:lnTo>
                  <a:lnTo>
                    <a:pt x="208" y="4016"/>
                  </a:lnTo>
                  <a:cubicBezTo>
                    <a:pt x="208" y="4030"/>
                    <a:pt x="198" y="4040"/>
                    <a:pt x="184" y="4040"/>
                  </a:cubicBezTo>
                  <a:cubicBezTo>
                    <a:pt x="171" y="4040"/>
                    <a:pt x="160" y="4030"/>
                    <a:pt x="160" y="4016"/>
                  </a:cubicBezTo>
                  <a:lnTo>
                    <a:pt x="160" y="3992"/>
                  </a:lnTo>
                  <a:cubicBezTo>
                    <a:pt x="160" y="3979"/>
                    <a:pt x="171" y="3968"/>
                    <a:pt x="184" y="3968"/>
                  </a:cubicBezTo>
                  <a:lnTo>
                    <a:pt x="192" y="3968"/>
                  </a:lnTo>
                  <a:lnTo>
                    <a:pt x="168" y="3992"/>
                  </a:lnTo>
                  <a:lnTo>
                    <a:pt x="168" y="3968"/>
                  </a:lnTo>
                  <a:cubicBezTo>
                    <a:pt x="168" y="3955"/>
                    <a:pt x="179" y="3944"/>
                    <a:pt x="192" y="3944"/>
                  </a:cubicBezTo>
                  <a:cubicBezTo>
                    <a:pt x="206" y="3944"/>
                    <a:pt x="216" y="3955"/>
                    <a:pt x="216" y="3968"/>
                  </a:cubicBezTo>
                  <a:lnTo>
                    <a:pt x="216" y="3992"/>
                  </a:lnTo>
                  <a:lnTo>
                    <a:pt x="192" y="3968"/>
                  </a:lnTo>
                  <a:lnTo>
                    <a:pt x="200" y="3968"/>
                  </a:lnTo>
                  <a:lnTo>
                    <a:pt x="176" y="3992"/>
                  </a:lnTo>
                  <a:lnTo>
                    <a:pt x="176" y="3968"/>
                  </a:lnTo>
                  <a:cubicBezTo>
                    <a:pt x="176" y="3955"/>
                    <a:pt x="187" y="3944"/>
                    <a:pt x="200" y="3944"/>
                  </a:cubicBezTo>
                  <a:cubicBezTo>
                    <a:pt x="214" y="3944"/>
                    <a:pt x="224" y="3955"/>
                    <a:pt x="224" y="3968"/>
                  </a:cubicBezTo>
                  <a:lnTo>
                    <a:pt x="224" y="3992"/>
                  </a:lnTo>
                  <a:cubicBezTo>
                    <a:pt x="224" y="4006"/>
                    <a:pt x="214" y="4016"/>
                    <a:pt x="200" y="4016"/>
                  </a:cubicBezTo>
                  <a:cubicBezTo>
                    <a:pt x="187" y="4016"/>
                    <a:pt x="176" y="4006"/>
                    <a:pt x="176" y="3992"/>
                  </a:cubicBezTo>
                  <a:lnTo>
                    <a:pt x="176" y="3968"/>
                  </a:lnTo>
                  <a:lnTo>
                    <a:pt x="176" y="3936"/>
                  </a:lnTo>
                  <a:lnTo>
                    <a:pt x="176" y="3912"/>
                  </a:lnTo>
                  <a:cubicBezTo>
                    <a:pt x="176" y="3899"/>
                    <a:pt x="187" y="3888"/>
                    <a:pt x="200" y="3888"/>
                  </a:cubicBezTo>
                  <a:lnTo>
                    <a:pt x="208" y="3888"/>
                  </a:lnTo>
                  <a:lnTo>
                    <a:pt x="184" y="3912"/>
                  </a:lnTo>
                  <a:lnTo>
                    <a:pt x="184" y="3888"/>
                  </a:lnTo>
                  <a:cubicBezTo>
                    <a:pt x="184" y="3875"/>
                    <a:pt x="195" y="3864"/>
                    <a:pt x="208" y="3864"/>
                  </a:cubicBezTo>
                  <a:cubicBezTo>
                    <a:pt x="222" y="3864"/>
                    <a:pt x="232" y="3875"/>
                    <a:pt x="232" y="3888"/>
                  </a:cubicBezTo>
                  <a:lnTo>
                    <a:pt x="232" y="3912"/>
                  </a:lnTo>
                  <a:cubicBezTo>
                    <a:pt x="232" y="3926"/>
                    <a:pt x="222" y="3936"/>
                    <a:pt x="208" y="3936"/>
                  </a:cubicBezTo>
                  <a:cubicBezTo>
                    <a:pt x="195" y="3936"/>
                    <a:pt x="184" y="3926"/>
                    <a:pt x="184" y="3912"/>
                  </a:cubicBezTo>
                  <a:lnTo>
                    <a:pt x="184" y="3888"/>
                  </a:lnTo>
                  <a:lnTo>
                    <a:pt x="184" y="3864"/>
                  </a:lnTo>
                  <a:lnTo>
                    <a:pt x="184" y="3832"/>
                  </a:lnTo>
                  <a:lnTo>
                    <a:pt x="184" y="3808"/>
                  </a:lnTo>
                  <a:cubicBezTo>
                    <a:pt x="184" y="3795"/>
                    <a:pt x="195" y="3784"/>
                    <a:pt x="208" y="3784"/>
                  </a:cubicBezTo>
                  <a:cubicBezTo>
                    <a:pt x="222" y="3784"/>
                    <a:pt x="232" y="3795"/>
                    <a:pt x="232" y="3808"/>
                  </a:cubicBezTo>
                  <a:lnTo>
                    <a:pt x="232" y="3832"/>
                  </a:lnTo>
                  <a:cubicBezTo>
                    <a:pt x="232" y="3846"/>
                    <a:pt x="222" y="3856"/>
                    <a:pt x="208" y="3856"/>
                  </a:cubicBezTo>
                  <a:cubicBezTo>
                    <a:pt x="195" y="3856"/>
                    <a:pt x="184" y="3846"/>
                    <a:pt x="184" y="3832"/>
                  </a:cubicBezTo>
                  <a:lnTo>
                    <a:pt x="184" y="3808"/>
                  </a:lnTo>
                  <a:lnTo>
                    <a:pt x="184" y="3784"/>
                  </a:lnTo>
                  <a:cubicBezTo>
                    <a:pt x="184" y="3771"/>
                    <a:pt x="195" y="3760"/>
                    <a:pt x="208" y="3760"/>
                  </a:cubicBezTo>
                  <a:lnTo>
                    <a:pt x="216" y="3760"/>
                  </a:lnTo>
                  <a:lnTo>
                    <a:pt x="192" y="3784"/>
                  </a:lnTo>
                  <a:lnTo>
                    <a:pt x="192" y="3760"/>
                  </a:lnTo>
                  <a:lnTo>
                    <a:pt x="192" y="3728"/>
                  </a:lnTo>
                  <a:lnTo>
                    <a:pt x="192" y="3704"/>
                  </a:lnTo>
                  <a:lnTo>
                    <a:pt x="192" y="3680"/>
                  </a:lnTo>
                  <a:lnTo>
                    <a:pt x="192" y="3656"/>
                  </a:lnTo>
                  <a:lnTo>
                    <a:pt x="192" y="3624"/>
                  </a:lnTo>
                  <a:lnTo>
                    <a:pt x="192" y="3600"/>
                  </a:lnTo>
                  <a:lnTo>
                    <a:pt x="192" y="3576"/>
                  </a:lnTo>
                  <a:lnTo>
                    <a:pt x="192" y="3552"/>
                  </a:lnTo>
                  <a:lnTo>
                    <a:pt x="192" y="3520"/>
                  </a:lnTo>
                  <a:lnTo>
                    <a:pt x="192" y="3496"/>
                  </a:lnTo>
                  <a:lnTo>
                    <a:pt x="192" y="3472"/>
                  </a:lnTo>
                  <a:lnTo>
                    <a:pt x="192" y="3424"/>
                  </a:lnTo>
                  <a:cubicBezTo>
                    <a:pt x="192" y="3423"/>
                    <a:pt x="193" y="3422"/>
                    <a:pt x="193" y="3421"/>
                  </a:cubicBezTo>
                  <a:lnTo>
                    <a:pt x="201" y="3365"/>
                  </a:lnTo>
                  <a:lnTo>
                    <a:pt x="200" y="3368"/>
                  </a:lnTo>
                  <a:lnTo>
                    <a:pt x="200" y="3320"/>
                  </a:lnTo>
                  <a:lnTo>
                    <a:pt x="200" y="3264"/>
                  </a:lnTo>
                  <a:lnTo>
                    <a:pt x="200" y="3216"/>
                  </a:lnTo>
                  <a:cubicBezTo>
                    <a:pt x="200" y="3203"/>
                    <a:pt x="211" y="3192"/>
                    <a:pt x="224" y="3192"/>
                  </a:cubicBezTo>
                  <a:cubicBezTo>
                    <a:pt x="238" y="3192"/>
                    <a:pt x="248" y="3203"/>
                    <a:pt x="248" y="3216"/>
                  </a:cubicBezTo>
                  <a:lnTo>
                    <a:pt x="248" y="3448"/>
                  </a:lnTo>
                  <a:cubicBezTo>
                    <a:pt x="248" y="3462"/>
                    <a:pt x="238" y="3472"/>
                    <a:pt x="224" y="3472"/>
                  </a:cubicBezTo>
                  <a:cubicBezTo>
                    <a:pt x="211" y="3472"/>
                    <a:pt x="200" y="3462"/>
                    <a:pt x="200" y="3448"/>
                  </a:cubicBezTo>
                  <a:lnTo>
                    <a:pt x="200" y="3392"/>
                  </a:lnTo>
                  <a:lnTo>
                    <a:pt x="200" y="3368"/>
                  </a:lnTo>
                  <a:lnTo>
                    <a:pt x="200" y="3344"/>
                  </a:lnTo>
                  <a:lnTo>
                    <a:pt x="200" y="3320"/>
                  </a:lnTo>
                  <a:lnTo>
                    <a:pt x="200" y="3288"/>
                  </a:lnTo>
                  <a:lnTo>
                    <a:pt x="200" y="3264"/>
                  </a:lnTo>
                  <a:lnTo>
                    <a:pt x="200" y="3240"/>
                  </a:lnTo>
                  <a:lnTo>
                    <a:pt x="200" y="3216"/>
                  </a:lnTo>
                  <a:lnTo>
                    <a:pt x="200" y="3184"/>
                  </a:lnTo>
                  <a:lnTo>
                    <a:pt x="200" y="3136"/>
                  </a:lnTo>
                  <a:lnTo>
                    <a:pt x="200" y="3112"/>
                  </a:lnTo>
                  <a:lnTo>
                    <a:pt x="200" y="3080"/>
                  </a:lnTo>
                  <a:lnTo>
                    <a:pt x="200" y="3056"/>
                  </a:lnTo>
                  <a:lnTo>
                    <a:pt x="200" y="3032"/>
                  </a:lnTo>
                  <a:lnTo>
                    <a:pt x="200" y="3008"/>
                  </a:lnTo>
                  <a:lnTo>
                    <a:pt x="200" y="2984"/>
                  </a:lnTo>
                  <a:lnTo>
                    <a:pt x="200" y="2952"/>
                  </a:lnTo>
                  <a:lnTo>
                    <a:pt x="200" y="2928"/>
                  </a:lnTo>
                  <a:lnTo>
                    <a:pt x="200" y="2904"/>
                  </a:lnTo>
                  <a:lnTo>
                    <a:pt x="200" y="2880"/>
                  </a:lnTo>
                  <a:lnTo>
                    <a:pt x="200" y="2848"/>
                  </a:lnTo>
                  <a:lnTo>
                    <a:pt x="200" y="2824"/>
                  </a:lnTo>
                  <a:lnTo>
                    <a:pt x="200" y="2800"/>
                  </a:lnTo>
                  <a:lnTo>
                    <a:pt x="200" y="2776"/>
                  </a:lnTo>
                  <a:cubicBezTo>
                    <a:pt x="200" y="2775"/>
                    <a:pt x="201" y="2774"/>
                    <a:pt x="201" y="2773"/>
                  </a:cubicBezTo>
                  <a:lnTo>
                    <a:pt x="209" y="2717"/>
                  </a:lnTo>
                  <a:lnTo>
                    <a:pt x="208" y="2720"/>
                  </a:lnTo>
                  <a:lnTo>
                    <a:pt x="208" y="2696"/>
                  </a:lnTo>
                  <a:lnTo>
                    <a:pt x="208" y="2672"/>
                  </a:lnTo>
                  <a:lnTo>
                    <a:pt x="208" y="2640"/>
                  </a:lnTo>
                  <a:lnTo>
                    <a:pt x="208" y="2616"/>
                  </a:lnTo>
                  <a:lnTo>
                    <a:pt x="208" y="2592"/>
                  </a:lnTo>
                  <a:lnTo>
                    <a:pt x="208" y="2568"/>
                  </a:lnTo>
                  <a:lnTo>
                    <a:pt x="208" y="2536"/>
                  </a:lnTo>
                  <a:lnTo>
                    <a:pt x="208" y="2512"/>
                  </a:lnTo>
                  <a:lnTo>
                    <a:pt x="208" y="2488"/>
                  </a:lnTo>
                  <a:lnTo>
                    <a:pt x="208" y="2464"/>
                  </a:lnTo>
                  <a:lnTo>
                    <a:pt x="208" y="2440"/>
                  </a:lnTo>
                  <a:lnTo>
                    <a:pt x="208" y="2408"/>
                  </a:lnTo>
                  <a:lnTo>
                    <a:pt x="208" y="2384"/>
                  </a:lnTo>
                  <a:lnTo>
                    <a:pt x="208" y="2360"/>
                  </a:lnTo>
                  <a:lnTo>
                    <a:pt x="208" y="2336"/>
                  </a:lnTo>
                  <a:lnTo>
                    <a:pt x="208" y="2304"/>
                  </a:lnTo>
                  <a:lnTo>
                    <a:pt x="208" y="2280"/>
                  </a:lnTo>
                  <a:lnTo>
                    <a:pt x="208" y="2256"/>
                  </a:lnTo>
                  <a:lnTo>
                    <a:pt x="208" y="2232"/>
                  </a:lnTo>
                  <a:lnTo>
                    <a:pt x="208" y="2200"/>
                  </a:lnTo>
                  <a:cubicBezTo>
                    <a:pt x="208" y="2187"/>
                    <a:pt x="219" y="2176"/>
                    <a:pt x="232" y="2176"/>
                  </a:cubicBezTo>
                  <a:cubicBezTo>
                    <a:pt x="246" y="2176"/>
                    <a:pt x="256" y="2187"/>
                    <a:pt x="256" y="2200"/>
                  </a:cubicBezTo>
                  <a:lnTo>
                    <a:pt x="256" y="2232"/>
                  </a:lnTo>
                  <a:lnTo>
                    <a:pt x="256" y="2256"/>
                  </a:lnTo>
                  <a:lnTo>
                    <a:pt x="256" y="2280"/>
                  </a:lnTo>
                  <a:lnTo>
                    <a:pt x="256" y="2304"/>
                  </a:lnTo>
                  <a:lnTo>
                    <a:pt x="256" y="2336"/>
                  </a:lnTo>
                  <a:lnTo>
                    <a:pt x="256" y="2360"/>
                  </a:lnTo>
                  <a:lnTo>
                    <a:pt x="256" y="2384"/>
                  </a:lnTo>
                  <a:lnTo>
                    <a:pt x="256" y="2408"/>
                  </a:lnTo>
                  <a:lnTo>
                    <a:pt x="256" y="2440"/>
                  </a:lnTo>
                  <a:lnTo>
                    <a:pt x="256" y="2464"/>
                  </a:lnTo>
                  <a:lnTo>
                    <a:pt x="256" y="2488"/>
                  </a:lnTo>
                  <a:lnTo>
                    <a:pt x="256" y="2512"/>
                  </a:lnTo>
                  <a:lnTo>
                    <a:pt x="256" y="2536"/>
                  </a:lnTo>
                  <a:lnTo>
                    <a:pt x="256" y="2568"/>
                  </a:lnTo>
                  <a:lnTo>
                    <a:pt x="256" y="2592"/>
                  </a:lnTo>
                  <a:lnTo>
                    <a:pt x="256" y="2616"/>
                  </a:lnTo>
                  <a:lnTo>
                    <a:pt x="256" y="2640"/>
                  </a:lnTo>
                  <a:lnTo>
                    <a:pt x="256" y="2672"/>
                  </a:lnTo>
                  <a:lnTo>
                    <a:pt x="256" y="2696"/>
                  </a:lnTo>
                  <a:lnTo>
                    <a:pt x="256" y="2720"/>
                  </a:lnTo>
                  <a:cubicBezTo>
                    <a:pt x="256" y="2722"/>
                    <a:pt x="256" y="2723"/>
                    <a:pt x="256" y="2724"/>
                  </a:cubicBezTo>
                  <a:lnTo>
                    <a:pt x="248" y="2780"/>
                  </a:lnTo>
                  <a:lnTo>
                    <a:pt x="248" y="2776"/>
                  </a:lnTo>
                  <a:lnTo>
                    <a:pt x="248" y="2800"/>
                  </a:lnTo>
                  <a:lnTo>
                    <a:pt x="248" y="2824"/>
                  </a:lnTo>
                  <a:lnTo>
                    <a:pt x="248" y="2848"/>
                  </a:lnTo>
                  <a:lnTo>
                    <a:pt x="248" y="2880"/>
                  </a:lnTo>
                  <a:lnTo>
                    <a:pt x="248" y="2904"/>
                  </a:lnTo>
                  <a:lnTo>
                    <a:pt x="248" y="2928"/>
                  </a:lnTo>
                  <a:lnTo>
                    <a:pt x="248" y="2952"/>
                  </a:lnTo>
                  <a:lnTo>
                    <a:pt x="248" y="2984"/>
                  </a:lnTo>
                  <a:lnTo>
                    <a:pt x="248" y="3008"/>
                  </a:lnTo>
                  <a:lnTo>
                    <a:pt x="248" y="3032"/>
                  </a:lnTo>
                  <a:lnTo>
                    <a:pt x="248" y="3056"/>
                  </a:lnTo>
                  <a:lnTo>
                    <a:pt x="248" y="3080"/>
                  </a:lnTo>
                  <a:lnTo>
                    <a:pt x="248" y="3112"/>
                  </a:lnTo>
                  <a:lnTo>
                    <a:pt x="248" y="3136"/>
                  </a:lnTo>
                  <a:lnTo>
                    <a:pt x="248" y="3184"/>
                  </a:lnTo>
                  <a:lnTo>
                    <a:pt x="248" y="3216"/>
                  </a:lnTo>
                  <a:lnTo>
                    <a:pt x="248" y="3240"/>
                  </a:lnTo>
                  <a:lnTo>
                    <a:pt x="248" y="3264"/>
                  </a:lnTo>
                  <a:lnTo>
                    <a:pt x="248" y="3288"/>
                  </a:lnTo>
                  <a:lnTo>
                    <a:pt x="248" y="3320"/>
                  </a:lnTo>
                  <a:lnTo>
                    <a:pt x="248" y="3344"/>
                  </a:lnTo>
                  <a:lnTo>
                    <a:pt x="248" y="3368"/>
                  </a:lnTo>
                  <a:lnTo>
                    <a:pt x="248" y="3392"/>
                  </a:lnTo>
                  <a:lnTo>
                    <a:pt x="248" y="3448"/>
                  </a:lnTo>
                  <a:lnTo>
                    <a:pt x="200" y="3448"/>
                  </a:lnTo>
                  <a:lnTo>
                    <a:pt x="200" y="3216"/>
                  </a:lnTo>
                  <a:lnTo>
                    <a:pt x="248" y="3216"/>
                  </a:lnTo>
                  <a:lnTo>
                    <a:pt x="248" y="3264"/>
                  </a:lnTo>
                  <a:lnTo>
                    <a:pt x="248" y="3320"/>
                  </a:lnTo>
                  <a:lnTo>
                    <a:pt x="248" y="3368"/>
                  </a:lnTo>
                  <a:cubicBezTo>
                    <a:pt x="248" y="3370"/>
                    <a:pt x="248" y="3371"/>
                    <a:pt x="248" y="3372"/>
                  </a:cubicBezTo>
                  <a:lnTo>
                    <a:pt x="240" y="3428"/>
                  </a:lnTo>
                  <a:lnTo>
                    <a:pt x="240" y="3424"/>
                  </a:lnTo>
                  <a:lnTo>
                    <a:pt x="240" y="3472"/>
                  </a:lnTo>
                  <a:lnTo>
                    <a:pt x="240" y="3496"/>
                  </a:lnTo>
                  <a:lnTo>
                    <a:pt x="240" y="3520"/>
                  </a:lnTo>
                  <a:lnTo>
                    <a:pt x="240" y="3552"/>
                  </a:lnTo>
                  <a:lnTo>
                    <a:pt x="240" y="3576"/>
                  </a:lnTo>
                  <a:lnTo>
                    <a:pt x="240" y="3600"/>
                  </a:lnTo>
                  <a:lnTo>
                    <a:pt x="240" y="3624"/>
                  </a:lnTo>
                  <a:lnTo>
                    <a:pt x="240" y="3656"/>
                  </a:lnTo>
                  <a:lnTo>
                    <a:pt x="240" y="3680"/>
                  </a:lnTo>
                  <a:lnTo>
                    <a:pt x="240" y="3704"/>
                  </a:lnTo>
                  <a:lnTo>
                    <a:pt x="240" y="3728"/>
                  </a:lnTo>
                  <a:lnTo>
                    <a:pt x="240" y="3760"/>
                  </a:lnTo>
                  <a:lnTo>
                    <a:pt x="240" y="3784"/>
                  </a:lnTo>
                  <a:cubicBezTo>
                    <a:pt x="240" y="3798"/>
                    <a:pt x="230" y="3808"/>
                    <a:pt x="216" y="3808"/>
                  </a:cubicBezTo>
                  <a:lnTo>
                    <a:pt x="208" y="3808"/>
                  </a:lnTo>
                  <a:lnTo>
                    <a:pt x="232" y="3784"/>
                  </a:lnTo>
                  <a:lnTo>
                    <a:pt x="232" y="3808"/>
                  </a:lnTo>
                  <a:lnTo>
                    <a:pt x="232" y="3832"/>
                  </a:lnTo>
                  <a:lnTo>
                    <a:pt x="184" y="3832"/>
                  </a:lnTo>
                  <a:lnTo>
                    <a:pt x="184" y="3808"/>
                  </a:lnTo>
                  <a:lnTo>
                    <a:pt x="232" y="3808"/>
                  </a:lnTo>
                  <a:lnTo>
                    <a:pt x="232" y="3832"/>
                  </a:lnTo>
                  <a:lnTo>
                    <a:pt x="232" y="3864"/>
                  </a:lnTo>
                  <a:lnTo>
                    <a:pt x="232" y="3888"/>
                  </a:lnTo>
                  <a:lnTo>
                    <a:pt x="232" y="3912"/>
                  </a:lnTo>
                  <a:lnTo>
                    <a:pt x="184" y="3912"/>
                  </a:lnTo>
                  <a:lnTo>
                    <a:pt x="184" y="3888"/>
                  </a:lnTo>
                  <a:lnTo>
                    <a:pt x="232" y="3888"/>
                  </a:lnTo>
                  <a:lnTo>
                    <a:pt x="232" y="3912"/>
                  </a:lnTo>
                  <a:cubicBezTo>
                    <a:pt x="232" y="3926"/>
                    <a:pt x="222" y="3936"/>
                    <a:pt x="208" y="3936"/>
                  </a:cubicBezTo>
                  <a:lnTo>
                    <a:pt x="200" y="3936"/>
                  </a:lnTo>
                  <a:lnTo>
                    <a:pt x="224" y="3912"/>
                  </a:lnTo>
                  <a:lnTo>
                    <a:pt x="224" y="3936"/>
                  </a:lnTo>
                  <a:lnTo>
                    <a:pt x="224" y="3968"/>
                  </a:lnTo>
                  <a:lnTo>
                    <a:pt x="224" y="3992"/>
                  </a:lnTo>
                  <a:lnTo>
                    <a:pt x="176" y="3992"/>
                  </a:lnTo>
                  <a:lnTo>
                    <a:pt x="176" y="3968"/>
                  </a:lnTo>
                  <a:lnTo>
                    <a:pt x="224" y="3968"/>
                  </a:lnTo>
                  <a:lnTo>
                    <a:pt x="224" y="3992"/>
                  </a:lnTo>
                  <a:cubicBezTo>
                    <a:pt x="224" y="4006"/>
                    <a:pt x="214" y="4016"/>
                    <a:pt x="200" y="4016"/>
                  </a:cubicBezTo>
                  <a:lnTo>
                    <a:pt x="192" y="4016"/>
                  </a:lnTo>
                  <a:cubicBezTo>
                    <a:pt x="179" y="4016"/>
                    <a:pt x="168" y="4006"/>
                    <a:pt x="168" y="3992"/>
                  </a:cubicBezTo>
                  <a:lnTo>
                    <a:pt x="168" y="3968"/>
                  </a:lnTo>
                  <a:lnTo>
                    <a:pt x="216" y="3968"/>
                  </a:lnTo>
                  <a:lnTo>
                    <a:pt x="216" y="3992"/>
                  </a:lnTo>
                  <a:cubicBezTo>
                    <a:pt x="216" y="4006"/>
                    <a:pt x="206" y="4016"/>
                    <a:pt x="192" y="4016"/>
                  </a:cubicBezTo>
                  <a:lnTo>
                    <a:pt x="184" y="4016"/>
                  </a:lnTo>
                  <a:lnTo>
                    <a:pt x="208" y="3992"/>
                  </a:lnTo>
                  <a:lnTo>
                    <a:pt x="208" y="4016"/>
                  </a:lnTo>
                  <a:lnTo>
                    <a:pt x="160" y="4016"/>
                  </a:lnTo>
                  <a:lnTo>
                    <a:pt x="160" y="3992"/>
                  </a:lnTo>
                  <a:lnTo>
                    <a:pt x="160" y="3968"/>
                  </a:lnTo>
                  <a:lnTo>
                    <a:pt x="208" y="3968"/>
                  </a:lnTo>
                  <a:lnTo>
                    <a:pt x="208" y="3992"/>
                  </a:lnTo>
                  <a:cubicBezTo>
                    <a:pt x="208" y="4006"/>
                    <a:pt x="198" y="4016"/>
                    <a:pt x="184" y="4016"/>
                  </a:cubicBezTo>
                  <a:lnTo>
                    <a:pt x="176" y="4016"/>
                  </a:lnTo>
                  <a:cubicBezTo>
                    <a:pt x="163" y="4016"/>
                    <a:pt x="152" y="4006"/>
                    <a:pt x="152" y="3992"/>
                  </a:cubicBezTo>
                  <a:lnTo>
                    <a:pt x="152" y="3968"/>
                  </a:lnTo>
                  <a:lnTo>
                    <a:pt x="200" y="3968"/>
                  </a:lnTo>
                  <a:lnTo>
                    <a:pt x="200" y="3992"/>
                  </a:lnTo>
                  <a:lnTo>
                    <a:pt x="152" y="3992"/>
                  </a:lnTo>
                  <a:lnTo>
                    <a:pt x="152" y="3968"/>
                  </a:lnTo>
                  <a:lnTo>
                    <a:pt x="200" y="3968"/>
                  </a:lnTo>
                  <a:lnTo>
                    <a:pt x="200" y="3992"/>
                  </a:lnTo>
                  <a:cubicBezTo>
                    <a:pt x="200" y="4006"/>
                    <a:pt x="190" y="4016"/>
                    <a:pt x="176" y="4016"/>
                  </a:cubicBezTo>
                  <a:lnTo>
                    <a:pt x="168" y="4016"/>
                  </a:lnTo>
                  <a:lnTo>
                    <a:pt x="160" y="4016"/>
                  </a:lnTo>
                  <a:cubicBezTo>
                    <a:pt x="147" y="4016"/>
                    <a:pt x="136" y="4006"/>
                    <a:pt x="136" y="3992"/>
                  </a:cubicBezTo>
                  <a:lnTo>
                    <a:pt x="136" y="3968"/>
                  </a:lnTo>
                  <a:lnTo>
                    <a:pt x="184" y="3968"/>
                  </a:lnTo>
                  <a:lnTo>
                    <a:pt x="184" y="3992"/>
                  </a:lnTo>
                  <a:lnTo>
                    <a:pt x="136" y="3992"/>
                  </a:lnTo>
                  <a:lnTo>
                    <a:pt x="136" y="3968"/>
                  </a:lnTo>
                  <a:lnTo>
                    <a:pt x="184" y="3968"/>
                  </a:lnTo>
                  <a:lnTo>
                    <a:pt x="184" y="3992"/>
                  </a:lnTo>
                  <a:cubicBezTo>
                    <a:pt x="184" y="4006"/>
                    <a:pt x="174" y="4016"/>
                    <a:pt x="160" y="4016"/>
                  </a:cubicBezTo>
                  <a:lnTo>
                    <a:pt x="152" y="4016"/>
                  </a:lnTo>
                  <a:cubicBezTo>
                    <a:pt x="139" y="4016"/>
                    <a:pt x="128" y="4006"/>
                    <a:pt x="128" y="3992"/>
                  </a:cubicBezTo>
                  <a:lnTo>
                    <a:pt x="128" y="3968"/>
                  </a:lnTo>
                  <a:lnTo>
                    <a:pt x="176" y="3968"/>
                  </a:lnTo>
                  <a:lnTo>
                    <a:pt x="176" y="3992"/>
                  </a:lnTo>
                  <a:cubicBezTo>
                    <a:pt x="176" y="4006"/>
                    <a:pt x="166" y="4016"/>
                    <a:pt x="152" y="4016"/>
                  </a:cubicBezTo>
                  <a:lnTo>
                    <a:pt x="144" y="4016"/>
                  </a:lnTo>
                  <a:cubicBezTo>
                    <a:pt x="131" y="4016"/>
                    <a:pt x="120" y="4006"/>
                    <a:pt x="120" y="3992"/>
                  </a:cubicBezTo>
                  <a:lnTo>
                    <a:pt x="120" y="3968"/>
                  </a:lnTo>
                  <a:lnTo>
                    <a:pt x="168" y="3968"/>
                  </a:lnTo>
                  <a:lnTo>
                    <a:pt x="168" y="3992"/>
                  </a:lnTo>
                  <a:cubicBezTo>
                    <a:pt x="168" y="4006"/>
                    <a:pt x="158" y="4016"/>
                    <a:pt x="144" y="4016"/>
                  </a:cubicBezTo>
                  <a:lnTo>
                    <a:pt x="136" y="4016"/>
                  </a:lnTo>
                  <a:lnTo>
                    <a:pt x="128" y="4016"/>
                  </a:lnTo>
                  <a:cubicBezTo>
                    <a:pt x="115" y="4016"/>
                    <a:pt x="104" y="4006"/>
                    <a:pt x="104" y="3992"/>
                  </a:cubicBezTo>
                  <a:lnTo>
                    <a:pt x="104" y="3968"/>
                  </a:lnTo>
                  <a:lnTo>
                    <a:pt x="152" y="3968"/>
                  </a:lnTo>
                  <a:lnTo>
                    <a:pt x="152" y="3992"/>
                  </a:lnTo>
                  <a:cubicBezTo>
                    <a:pt x="152" y="4006"/>
                    <a:pt x="142" y="4016"/>
                    <a:pt x="128" y="4016"/>
                  </a:cubicBezTo>
                  <a:lnTo>
                    <a:pt x="120" y="4016"/>
                  </a:lnTo>
                  <a:cubicBezTo>
                    <a:pt x="107" y="4016"/>
                    <a:pt x="96" y="4006"/>
                    <a:pt x="96" y="3992"/>
                  </a:cubicBezTo>
                  <a:lnTo>
                    <a:pt x="96" y="3968"/>
                  </a:lnTo>
                  <a:lnTo>
                    <a:pt x="144" y="3968"/>
                  </a:lnTo>
                  <a:lnTo>
                    <a:pt x="144" y="3992"/>
                  </a:lnTo>
                  <a:lnTo>
                    <a:pt x="96" y="3992"/>
                  </a:lnTo>
                  <a:lnTo>
                    <a:pt x="96" y="3968"/>
                  </a:lnTo>
                  <a:lnTo>
                    <a:pt x="144" y="3968"/>
                  </a:lnTo>
                  <a:lnTo>
                    <a:pt x="144" y="3992"/>
                  </a:lnTo>
                  <a:lnTo>
                    <a:pt x="96" y="3992"/>
                  </a:lnTo>
                  <a:lnTo>
                    <a:pt x="96" y="3968"/>
                  </a:lnTo>
                  <a:lnTo>
                    <a:pt x="144" y="3968"/>
                  </a:lnTo>
                  <a:lnTo>
                    <a:pt x="144" y="3992"/>
                  </a:lnTo>
                  <a:cubicBezTo>
                    <a:pt x="144" y="4006"/>
                    <a:pt x="134" y="4016"/>
                    <a:pt x="120" y="4016"/>
                  </a:cubicBezTo>
                  <a:lnTo>
                    <a:pt x="112" y="4016"/>
                  </a:lnTo>
                  <a:cubicBezTo>
                    <a:pt x="99" y="4016"/>
                    <a:pt x="88" y="4006"/>
                    <a:pt x="88" y="3992"/>
                  </a:cubicBezTo>
                  <a:lnTo>
                    <a:pt x="88" y="3968"/>
                  </a:lnTo>
                  <a:lnTo>
                    <a:pt x="136" y="3968"/>
                  </a:lnTo>
                  <a:lnTo>
                    <a:pt x="136" y="3992"/>
                  </a:lnTo>
                  <a:cubicBezTo>
                    <a:pt x="136" y="4006"/>
                    <a:pt x="126" y="4016"/>
                    <a:pt x="112" y="4016"/>
                  </a:cubicBezTo>
                  <a:lnTo>
                    <a:pt x="104" y="4016"/>
                  </a:lnTo>
                  <a:cubicBezTo>
                    <a:pt x="91" y="4016"/>
                    <a:pt x="80" y="4006"/>
                    <a:pt x="80" y="3992"/>
                  </a:cubicBezTo>
                  <a:lnTo>
                    <a:pt x="80" y="3968"/>
                  </a:lnTo>
                  <a:lnTo>
                    <a:pt x="128" y="3968"/>
                  </a:lnTo>
                  <a:lnTo>
                    <a:pt x="128" y="3992"/>
                  </a:lnTo>
                  <a:cubicBezTo>
                    <a:pt x="128" y="4004"/>
                    <a:pt x="120" y="4014"/>
                    <a:pt x="108" y="4016"/>
                  </a:cubicBezTo>
                  <a:cubicBezTo>
                    <a:pt x="97" y="4018"/>
                    <a:pt x="85" y="4011"/>
                    <a:pt x="82" y="4000"/>
                  </a:cubicBezTo>
                  <a:lnTo>
                    <a:pt x="74" y="3976"/>
                  </a:lnTo>
                  <a:lnTo>
                    <a:pt x="120" y="3968"/>
                  </a:lnTo>
                  <a:lnTo>
                    <a:pt x="120" y="3992"/>
                  </a:lnTo>
                  <a:cubicBezTo>
                    <a:pt x="120" y="4006"/>
                    <a:pt x="110" y="4016"/>
                    <a:pt x="96" y="4016"/>
                  </a:cubicBezTo>
                  <a:lnTo>
                    <a:pt x="88" y="4016"/>
                  </a:lnTo>
                  <a:cubicBezTo>
                    <a:pt x="75" y="4016"/>
                    <a:pt x="64" y="4006"/>
                    <a:pt x="64" y="3992"/>
                  </a:cubicBezTo>
                  <a:lnTo>
                    <a:pt x="64" y="3968"/>
                  </a:lnTo>
                  <a:lnTo>
                    <a:pt x="112" y="3968"/>
                  </a:lnTo>
                  <a:lnTo>
                    <a:pt x="112" y="3992"/>
                  </a:lnTo>
                  <a:cubicBezTo>
                    <a:pt x="112" y="4006"/>
                    <a:pt x="102" y="4016"/>
                    <a:pt x="88" y="4016"/>
                  </a:cubicBezTo>
                  <a:lnTo>
                    <a:pt x="80" y="4016"/>
                  </a:lnTo>
                  <a:cubicBezTo>
                    <a:pt x="67" y="4016"/>
                    <a:pt x="56" y="4006"/>
                    <a:pt x="56" y="3992"/>
                  </a:cubicBezTo>
                  <a:lnTo>
                    <a:pt x="56" y="3968"/>
                  </a:lnTo>
                  <a:lnTo>
                    <a:pt x="104" y="3968"/>
                  </a:lnTo>
                  <a:lnTo>
                    <a:pt x="104" y="3992"/>
                  </a:lnTo>
                  <a:cubicBezTo>
                    <a:pt x="104" y="4006"/>
                    <a:pt x="94" y="4016"/>
                    <a:pt x="80" y="4016"/>
                  </a:cubicBezTo>
                  <a:lnTo>
                    <a:pt x="72" y="4016"/>
                  </a:lnTo>
                  <a:cubicBezTo>
                    <a:pt x="59" y="4016"/>
                    <a:pt x="48" y="4006"/>
                    <a:pt x="48" y="3992"/>
                  </a:cubicBezTo>
                  <a:lnTo>
                    <a:pt x="48" y="3968"/>
                  </a:lnTo>
                  <a:lnTo>
                    <a:pt x="96" y="3968"/>
                  </a:lnTo>
                  <a:lnTo>
                    <a:pt x="96" y="3992"/>
                  </a:lnTo>
                  <a:lnTo>
                    <a:pt x="48" y="3992"/>
                  </a:lnTo>
                  <a:lnTo>
                    <a:pt x="48" y="3968"/>
                  </a:lnTo>
                  <a:lnTo>
                    <a:pt x="96" y="3968"/>
                  </a:lnTo>
                  <a:lnTo>
                    <a:pt x="96" y="3992"/>
                  </a:lnTo>
                  <a:cubicBezTo>
                    <a:pt x="96" y="4006"/>
                    <a:pt x="86" y="4016"/>
                    <a:pt x="72" y="4016"/>
                  </a:cubicBezTo>
                  <a:lnTo>
                    <a:pt x="64" y="4016"/>
                  </a:lnTo>
                  <a:cubicBezTo>
                    <a:pt x="51" y="4016"/>
                    <a:pt x="40" y="4006"/>
                    <a:pt x="40" y="3992"/>
                  </a:cubicBezTo>
                  <a:lnTo>
                    <a:pt x="40" y="3968"/>
                  </a:lnTo>
                  <a:lnTo>
                    <a:pt x="88" y="3968"/>
                  </a:lnTo>
                  <a:lnTo>
                    <a:pt x="88" y="3992"/>
                  </a:lnTo>
                  <a:lnTo>
                    <a:pt x="40" y="3992"/>
                  </a:lnTo>
                  <a:lnTo>
                    <a:pt x="40" y="3968"/>
                  </a:lnTo>
                  <a:lnTo>
                    <a:pt x="88" y="3968"/>
                  </a:lnTo>
                  <a:lnTo>
                    <a:pt x="88" y="3992"/>
                  </a:lnTo>
                  <a:cubicBezTo>
                    <a:pt x="88" y="4006"/>
                    <a:pt x="78" y="4016"/>
                    <a:pt x="64" y="4016"/>
                  </a:cubicBezTo>
                  <a:lnTo>
                    <a:pt x="56" y="4016"/>
                  </a:lnTo>
                  <a:cubicBezTo>
                    <a:pt x="43" y="4016"/>
                    <a:pt x="32" y="4006"/>
                    <a:pt x="32" y="3992"/>
                  </a:cubicBezTo>
                  <a:lnTo>
                    <a:pt x="32" y="3968"/>
                  </a:lnTo>
                  <a:lnTo>
                    <a:pt x="32" y="3936"/>
                  </a:lnTo>
                  <a:lnTo>
                    <a:pt x="32" y="3912"/>
                  </a:lnTo>
                  <a:lnTo>
                    <a:pt x="32" y="3888"/>
                  </a:lnTo>
                  <a:lnTo>
                    <a:pt x="80" y="3888"/>
                  </a:lnTo>
                  <a:lnTo>
                    <a:pt x="80" y="3912"/>
                  </a:lnTo>
                  <a:lnTo>
                    <a:pt x="32" y="3912"/>
                  </a:lnTo>
                  <a:lnTo>
                    <a:pt x="32" y="3888"/>
                  </a:lnTo>
                  <a:lnTo>
                    <a:pt x="80" y="3888"/>
                  </a:lnTo>
                  <a:lnTo>
                    <a:pt x="80" y="3912"/>
                  </a:lnTo>
                  <a:cubicBezTo>
                    <a:pt x="80" y="3926"/>
                    <a:pt x="70" y="3936"/>
                    <a:pt x="56" y="3936"/>
                  </a:cubicBezTo>
                  <a:lnTo>
                    <a:pt x="48" y="3936"/>
                  </a:lnTo>
                  <a:cubicBezTo>
                    <a:pt x="35" y="3936"/>
                    <a:pt x="24" y="3926"/>
                    <a:pt x="24" y="3912"/>
                  </a:cubicBezTo>
                  <a:lnTo>
                    <a:pt x="24" y="3888"/>
                  </a:lnTo>
                  <a:lnTo>
                    <a:pt x="72" y="3888"/>
                  </a:lnTo>
                  <a:lnTo>
                    <a:pt x="72" y="3912"/>
                  </a:lnTo>
                  <a:lnTo>
                    <a:pt x="24" y="3912"/>
                  </a:lnTo>
                  <a:lnTo>
                    <a:pt x="24" y="3888"/>
                  </a:lnTo>
                  <a:lnTo>
                    <a:pt x="72" y="3888"/>
                  </a:lnTo>
                  <a:lnTo>
                    <a:pt x="72" y="3912"/>
                  </a:lnTo>
                  <a:cubicBezTo>
                    <a:pt x="72" y="3926"/>
                    <a:pt x="62" y="3936"/>
                    <a:pt x="48" y="3936"/>
                  </a:cubicBezTo>
                  <a:lnTo>
                    <a:pt x="40" y="3936"/>
                  </a:lnTo>
                  <a:cubicBezTo>
                    <a:pt x="27" y="3936"/>
                    <a:pt x="16" y="3926"/>
                    <a:pt x="16" y="3912"/>
                  </a:cubicBezTo>
                  <a:lnTo>
                    <a:pt x="16" y="3888"/>
                  </a:lnTo>
                  <a:lnTo>
                    <a:pt x="16" y="3864"/>
                  </a:lnTo>
                  <a:lnTo>
                    <a:pt x="16" y="3832"/>
                  </a:lnTo>
                  <a:lnTo>
                    <a:pt x="16" y="3808"/>
                  </a:lnTo>
                  <a:lnTo>
                    <a:pt x="64" y="3808"/>
                  </a:lnTo>
                  <a:lnTo>
                    <a:pt x="64" y="3832"/>
                  </a:lnTo>
                  <a:lnTo>
                    <a:pt x="16" y="3832"/>
                  </a:lnTo>
                  <a:lnTo>
                    <a:pt x="16" y="3808"/>
                  </a:lnTo>
                  <a:lnTo>
                    <a:pt x="64" y="3808"/>
                  </a:lnTo>
                  <a:lnTo>
                    <a:pt x="64" y="3832"/>
                  </a:lnTo>
                  <a:lnTo>
                    <a:pt x="16" y="3832"/>
                  </a:lnTo>
                  <a:lnTo>
                    <a:pt x="17" y="3290"/>
                  </a:lnTo>
                  <a:lnTo>
                    <a:pt x="8" y="3184"/>
                  </a:lnTo>
                  <a:lnTo>
                    <a:pt x="8" y="3080"/>
                  </a:lnTo>
                  <a:lnTo>
                    <a:pt x="8" y="3008"/>
                  </a:lnTo>
                  <a:lnTo>
                    <a:pt x="8" y="2904"/>
                  </a:lnTo>
                  <a:lnTo>
                    <a:pt x="8" y="2824"/>
                  </a:lnTo>
                  <a:lnTo>
                    <a:pt x="8" y="2720"/>
                  </a:lnTo>
                  <a:lnTo>
                    <a:pt x="8" y="2640"/>
                  </a:lnTo>
                  <a:lnTo>
                    <a:pt x="8" y="2568"/>
                  </a:lnTo>
                  <a:lnTo>
                    <a:pt x="8" y="2488"/>
                  </a:lnTo>
                  <a:lnTo>
                    <a:pt x="8" y="2408"/>
                  </a:lnTo>
                  <a:lnTo>
                    <a:pt x="8" y="2336"/>
                  </a:lnTo>
                  <a:lnTo>
                    <a:pt x="8" y="2232"/>
                  </a:lnTo>
                  <a:lnTo>
                    <a:pt x="8" y="2152"/>
                  </a:lnTo>
                  <a:lnTo>
                    <a:pt x="8" y="2048"/>
                  </a:lnTo>
                  <a:lnTo>
                    <a:pt x="8" y="1968"/>
                  </a:lnTo>
                  <a:lnTo>
                    <a:pt x="8" y="1864"/>
                  </a:lnTo>
                  <a:lnTo>
                    <a:pt x="8" y="1792"/>
                  </a:lnTo>
                  <a:lnTo>
                    <a:pt x="8" y="1688"/>
                  </a:lnTo>
                  <a:lnTo>
                    <a:pt x="8" y="1608"/>
                  </a:lnTo>
                  <a:lnTo>
                    <a:pt x="8" y="1528"/>
                  </a:lnTo>
                  <a:lnTo>
                    <a:pt x="8" y="1456"/>
                  </a:lnTo>
                  <a:lnTo>
                    <a:pt x="8" y="1352"/>
                  </a:lnTo>
                  <a:lnTo>
                    <a:pt x="8" y="1272"/>
                  </a:lnTo>
                  <a:lnTo>
                    <a:pt x="8" y="1168"/>
                  </a:lnTo>
                  <a:lnTo>
                    <a:pt x="8" y="1088"/>
                  </a:lnTo>
                  <a:lnTo>
                    <a:pt x="8" y="1008"/>
                  </a:lnTo>
                  <a:lnTo>
                    <a:pt x="8" y="936"/>
                  </a:lnTo>
                  <a:lnTo>
                    <a:pt x="8" y="880"/>
                  </a:lnTo>
                  <a:lnTo>
                    <a:pt x="8" y="808"/>
                  </a:lnTo>
                  <a:lnTo>
                    <a:pt x="9" y="755"/>
                  </a:lnTo>
                  <a:lnTo>
                    <a:pt x="0" y="672"/>
                  </a:lnTo>
                  <a:lnTo>
                    <a:pt x="0" y="568"/>
                  </a:lnTo>
                  <a:lnTo>
                    <a:pt x="0" y="496"/>
                  </a:lnTo>
                  <a:lnTo>
                    <a:pt x="0" y="416"/>
                  </a:lnTo>
                  <a:lnTo>
                    <a:pt x="0" y="312"/>
                  </a:lnTo>
                  <a:lnTo>
                    <a:pt x="0" y="232"/>
                  </a:lnTo>
                  <a:lnTo>
                    <a:pt x="0" y="160"/>
                  </a:lnTo>
                  <a:lnTo>
                    <a:pt x="0" y="104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0" name="Freeform 282"/>
            <p:cNvSpPr>
              <a:spLocks/>
            </p:cNvSpPr>
            <p:nvPr/>
          </p:nvSpPr>
          <p:spPr bwMode="auto">
            <a:xfrm>
              <a:off x="7921903" y="4021366"/>
              <a:ext cx="16747" cy="1116859"/>
            </a:xfrm>
            <a:custGeom>
              <a:avLst/>
              <a:gdLst>
                <a:gd name="T0" fmla="*/ 0 w 256"/>
                <a:gd name="T1" fmla="*/ 10976 h 11488"/>
                <a:gd name="T2" fmla="*/ 16 w 256"/>
                <a:gd name="T3" fmla="*/ 10672 h 11488"/>
                <a:gd name="T4" fmla="*/ 16 w 256"/>
                <a:gd name="T5" fmla="*/ 10144 h 11488"/>
                <a:gd name="T6" fmla="*/ 16 w 256"/>
                <a:gd name="T7" fmla="*/ 9632 h 11488"/>
                <a:gd name="T8" fmla="*/ 16 w 256"/>
                <a:gd name="T9" fmla="*/ 9216 h 11488"/>
                <a:gd name="T10" fmla="*/ 32 w 256"/>
                <a:gd name="T11" fmla="*/ 8912 h 11488"/>
                <a:gd name="T12" fmla="*/ 32 w 256"/>
                <a:gd name="T13" fmla="*/ 8448 h 11488"/>
                <a:gd name="T14" fmla="*/ 32 w 256"/>
                <a:gd name="T15" fmla="*/ 7968 h 11488"/>
                <a:gd name="T16" fmla="*/ 35 w 256"/>
                <a:gd name="T17" fmla="*/ 7393 h 11488"/>
                <a:gd name="T18" fmla="*/ 48 w 256"/>
                <a:gd name="T19" fmla="*/ 6896 h 11488"/>
                <a:gd name="T20" fmla="*/ 48 w 256"/>
                <a:gd name="T21" fmla="*/ 6208 h 11488"/>
                <a:gd name="T22" fmla="*/ 48 w 256"/>
                <a:gd name="T23" fmla="*/ 5600 h 11488"/>
                <a:gd name="T24" fmla="*/ 48 w 256"/>
                <a:gd name="T25" fmla="*/ 5024 h 11488"/>
                <a:gd name="T26" fmla="*/ 64 w 256"/>
                <a:gd name="T27" fmla="*/ 4768 h 11488"/>
                <a:gd name="T28" fmla="*/ 64 w 256"/>
                <a:gd name="T29" fmla="*/ 4352 h 11488"/>
                <a:gd name="T30" fmla="*/ 80 w 256"/>
                <a:gd name="T31" fmla="*/ 4032 h 11488"/>
                <a:gd name="T32" fmla="*/ 80 w 256"/>
                <a:gd name="T33" fmla="*/ 3632 h 11488"/>
                <a:gd name="T34" fmla="*/ 96 w 256"/>
                <a:gd name="T35" fmla="*/ 3360 h 11488"/>
                <a:gd name="T36" fmla="*/ 96 w 256"/>
                <a:gd name="T37" fmla="*/ 2944 h 11488"/>
                <a:gd name="T38" fmla="*/ 96 w 256"/>
                <a:gd name="T39" fmla="*/ 2480 h 11488"/>
                <a:gd name="T40" fmla="*/ 98 w 256"/>
                <a:gd name="T41" fmla="*/ 2117 h 11488"/>
                <a:gd name="T42" fmla="*/ 112 w 256"/>
                <a:gd name="T43" fmla="*/ 1760 h 11488"/>
                <a:gd name="T44" fmla="*/ 176 w 256"/>
                <a:gd name="T45" fmla="*/ 1408 h 11488"/>
                <a:gd name="T46" fmla="*/ 128 w 256"/>
                <a:gd name="T47" fmla="*/ 1088 h 11488"/>
                <a:gd name="T48" fmla="*/ 144 w 256"/>
                <a:gd name="T49" fmla="*/ 832 h 11488"/>
                <a:gd name="T50" fmla="*/ 240 w 256"/>
                <a:gd name="T51" fmla="*/ 512 h 11488"/>
                <a:gd name="T52" fmla="*/ 163 w 256"/>
                <a:gd name="T53" fmla="*/ 353 h 11488"/>
                <a:gd name="T54" fmla="*/ 160 w 256"/>
                <a:gd name="T55" fmla="*/ 256 h 11488"/>
                <a:gd name="T56" fmla="*/ 256 w 256"/>
                <a:gd name="T57" fmla="*/ 160 h 11488"/>
                <a:gd name="T58" fmla="*/ 254 w 256"/>
                <a:gd name="T59" fmla="*/ 384 h 11488"/>
                <a:gd name="T60" fmla="*/ 240 w 256"/>
                <a:gd name="T61" fmla="*/ 512 h 11488"/>
                <a:gd name="T62" fmla="*/ 192 w 256"/>
                <a:gd name="T63" fmla="*/ 928 h 11488"/>
                <a:gd name="T64" fmla="*/ 224 w 256"/>
                <a:gd name="T65" fmla="*/ 1184 h 11488"/>
                <a:gd name="T66" fmla="*/ 208 w 256"/>
                <a:gd name="T67" fmla="*/ 1456 h 11488"/>
                <a:gd name="T68" fmla="*/ 208 w 256"/>
                <a:gd name="T69" fmla="*/ 1872 h 11488"/>
                <a:gd name="T70" fmla="*/ 192 w 256"/>
                <a:gd name="T71" fmla="*/ 2176 h 11488"/>
                <a:gd name="T72" fmla="*/ 192 w 256"/>
                <a:gd name="T73" fmla="*/ 2640 h 11488"/>
                <a:gd name="T74" fmla="*/ 192 w 256"/>
                <a:gd name="T75" fmla="*/ 3056 h 11488"/>
                <a:gd name="T76" fmla="*/ 144 w 256"/>
                <a:gd name="T77" fmla="*/ 3472 h 11488"/>
                <a:gd name="T78" fmla="*/ 176 w 256"/>
                <a:gd name="T79" fmla="*/ 3728 h 11488"/>
                <a:gd name="T80" fmla="*/ 176 w 256"/>
                <a:gd name="T81" fmla="*/ 4144 h 11488"/>
                <a:gd name="T82" fmla="*/ 160 w 256"/>
                <a:gd name="T83" fmla="*/ 4448 h 11488"/>
                <a:gd name="T84" fmla="*/ 160 w 256"/>
                <a:gd name="T85" fmla="*/ 4864 h 11488"/>
                <a:gd name="T86" fmla="*/ 144 w 256"/>
                <a:gd name="T87" fmla="*/ 5120 h 11488"/>
                <a:gd name="T88" fmla="*/ 144 w 256"/>
                <a:gd name="T89" fmla="*/ 5808 h 11488"/>
                <a:gd name="T90" fmla="*/ 144 w 256"/>
                <a:gd name="T91" fmla="*/ 6368 h 11488"/>
                <a:gd name="T92" fmla="*/ 144 w 256"/>
                <a:gd name="T93" fmla="*/ 7040 h 11488"/>
                <a:gd name="T94" fmla="*/ 128 w 256"/>
                <a:gd name="T95" fmla="*/ 7504 h 11488"/>
                <a:gd name="T96" fmla="*/ 128 w 256"/>
                <a:gd name="T97" fmla="*/ 8080 h 11488"/>
                <a:gd name="T98" fmla="*/ 128 w 256"/>
                <a:gd name="T99" fmla="*/ 8544 h 11488"/>
                <a:gd name="T100" fmla="*/ 128 w 256"/>
                <a:gd name="T101" fmla="*/ 9008 h 11488"/>
                <a:gd name="T102" fmla="*/ 112 w 256"/>
                <a:gd name="T103" fmla="*/ 9328 h 11488"/>
                <a:gd name="T104" fmla="*/ 112 w 256"/>
                <a:gd name="T105" fmla="*/ 9744 h 11488"/>
                <a:gd name="T106" fmla="*/ 112 w 256"/>
                <a:gd name="T107" fmla="*/ 10304 h 11488"/>
                <a:gd name="T108" fmla="*/ 112 w 256"/>
                <a:gd name="T109" fmla="*/ 10768 h 11488"/>
                <a:gd name="T110" fmla="*/ 96 w 256"/>
                <a:gd name="T111" fmla="*/ 11088 h 1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56" h="11488">
                  <a:moveTo>
                    <a:pt x="0" y="11440"/>
                  </a:moveTo>
                  <a:lnTo>
                    <a:pt x="0" y="11392"/>
                  </a:lnTo>
                  <a:lnTo>
                    <a:pt x="0" y="11344"/>
                  </a:lnTo>
                  <a:lnTo>
                    <a:pt x="0" y="11232"/>
                  </a:lnTo>
                  <a:lnTo>
                    <a:pt x="0" y="11184"/>
                  </a:lnTo>
                  <a:lnTo>
                    <a:pt x="0" y="11088"/>
                  </a:lnTo>
                  <a:lnTo>
                    <a:pt x="0" y="11024"/>
                  </a:lnTo>
                  <a:lnTo>
                    <a:pt x="0" y="10976"/>
                  </a:lnTo>
                  <a:lnTo>
                    <a:pt x="0" y="10928"/>
                  </a:lnTo>
                  <a:cubicBezTo>
                    <a:pt x="0" y="10923"/>
                    <a:pt x="1" y="10918"/>
                    <a:pt x="3" y="10913"/>
                  </a:cubicBezTo>
                  <a:lnTo>
                    <a:pt x="19" y="10865"/>
                  </a:lnTo>
                  <a:lnTo>
                    <a:pt x="16" y="10880"/>
                  </a:lnTo>
                  <a:lnTo>
                    <a:pt x="16" y="10832"/>
                  </a:lnTo>
                  <a:lnTo>
                    <a:pt x="16" y="10768"/>
                  </a:lnTo>
                  <a:lnTo>
                    <a:pt x="16" y="10720"/>
                  </a:lnTo>
                  <a:lnTo>
                    <a:pt x="16" y="10672"/>
                  </a:lnTo>
                  <a:lnTo>
                    <a:pt x="16" y="10624"/>
                  </a:lnTo>
                  <a:lnTo>
                    <a:pt x="16" y="10560"/>
                  </a:lnTo>
                  <a:lnTo>
                    <a:pt x="16" y="10512"/>
                  </a:lnTo>
                  <a:lnTo>
                    <a:pt x="16" y="10416"/>
                  </a:lnTo>
                  <a:lnTo>
                    <a:pt x="16" y="10352"/>
                  </a:lnTo>
                  <a:lnTo>
                    <a:pt x="16" y="10304"/>
                  </a:lnTo>
                  <a:lnTo>
                    <a:pt x="16" y="10208"/>
                  </a:lnTo>
                  <a:lnTo>
                    <a:pt x="16" y="10144"/>
                  </a:lnTo>
                  <a:lnTo>
                    <a:pt x="16" y="10096"/>
                  </a:lnTo>
                  <a:lnTo>
                    <a:pt x="16" y="10048"/>
                  </a:lnTo>
                  <a:lnTo>
                    <a:pt x="16" y="10000"/>
                  </a:lnTo>
                  <a:lnTo>
                    <a:pt x="16" y="9888"/>
                  </a:lnTo>
                  <a:lnTo>
                    <a:pt x="16" y="9840"/>
                  </a:lnTo>
                  <a:lnTo>
                    <a:pt x="16" y="9744"/>
                  </a:lnTo>
                  <a:lnTo>
                    <a:pt x="16" y="9680"/>
                  </a:lnTo>
                  <a:lnTo>
                    <a:pt x="16" y="9632"/>
                  </a:lnTo>
                  <a:lnTo>
                    <a:pt x="16" y="9584"/>
                  </a:lnTo>
                  <a:lnTo>
                    <a:pt x="16" y="9536"/>
                  </a:lnTo>
                  <a:lnTo>
                    <a:pt x="16" y="9472"/>
                  </a:lnTo>
                  <a:lnTo>
                    <a:pt x="16" y="9424"/>
                  </a:lnTo>
                  <a:lnTo>
                    <a:pt x="16" y="9376"/>
                  </a:lnTo>
                  <a:lnTo>
                    <a:pt x="16" y="9328"/>
                  </a:lnTo>
                  <a:lnTo>
                    <a:pt x="16" y="9264"/>
                  </a:lnTo>
                  <a:lnTo>
                    <a:pt x="16" y="9216"/>
                  </a:lnTo>
                  <a:cubicBezTo>
                    <a:pt x="16" y="9211"/>
                    <a:pt x="17" y="9206"/>
                    <a:pt x="19" y="9201"/>
                  </a:cubicBezTo>
                  <a:lnTo>
                    <a:pt x="35" y="9153"/>
                  </a:lnTo>
                  <a:lnTo>
                    <a:pt x="32" y="9168"/>
                  </a:lnTo>
                  <a:lnTo>
                    <a:pt x="32" y="9120"/>
                  </a:lnTo>
                  <a:lnTo>
                    <a:pt x="32" y="9056"/>
                  </a:lnTo>
                  <a:lnTo>
                    <a:pt x="32" y="9008"/>
                  </a:lnTo>
                  <a:lnTo>
                    <a:pt x="32" y="8960"/>
                  </a:lnTo>
                  <a:lnTo>
                    <a:pt x="32" y="8912"/>
                  </a:lnTo>
                  <a:lnTo>
                    <a:pt x="32" y="8800"/>
                  </a:lnTo>
                  <a:lnTo>
                    <a:pt x="32" y="8752"/>
                  </a:lnTo>
                  <a:lnTo>
                    <a:pt x="32" y="8704"/>
                  </a:lnTo>
                  <a:lnTo>
                    <a:pt x="32" y="8656"/>
                  </a:lnTo>
                  <a:lnTo>
                    <a:pt x="32" y="8592"/>
                  </a:lnTo>
                  <a:lnTo>
                    <a:pt x="32" y="8544"/>
                  </a:lnTo>
                  <a:lnTo>
                    <a:pt x="32" y="8496"/>
                  </a:lnTo>
                  <a:lnTo>
                    <a:pt x="32" y="8448"/>
                  </a:lnTo>
                  <a:lnTo>
                    <a:pt x="32" y="8384"/>
                  </a:lnTo>
                  <a:lnTo>
                    <a:pt x="32" y="8336"/>
                  </a:lnTo>
                  <a:lnTo>
                    <a:pt x="32" y="8240"/>
                  </a:lnTo>
                  <a:lnTo>
                    <a:pt x="32" y="8176"/>
                  </a:lnTo>
                  <a:lnTo>
                    <a:pt x="32" y="8128"/>
                  </a:lnTo>
                  <a:lnTo>
                    <a:pt x="32" y="8080"/>
                  </a:lnTo>
                  <a:lnTo>
                    <a:pt x="32" y="8032"/>
                  </a:lnTo>
                  <a:lnTo>
                    <a:pt x="32" y="7968"/>
                  </a:lnTo>
                  <a:lnTo>
                    <a:pt x="32" y="7920"/>
                  </a:lnTo>
                  <a:lnTo>
                    <a:pt x="32" y="7872"/>
                  </a:lnTo>
                  <a:lnTo>
                    <a:pt x="32" y="7824"/>
                  </a:lnTo>
                  <a:lnTo>
                    <a:pt x="32" y="7712"/>
                  </a:lnTo>
                  <a:lnTo>
                    <a:pt x="32" y="7616"/>
                  </a:lnTo>
                  <a:lnTo>
                    <a:pt x="32" y="7504"/>
                  </a:lnTo>
                  <a:lnTo>
                    <a:pt x="32" y="7408"/>
                  </a:lnTo>
                  <a:cubicBezTo>
                    <a:pt x="32" y="7403"/>
                    <a:pt x="33" y="7398"/>
                    <a:pt x="35" y="7393"/>
                  </a:cubicBezTo>
                  <a:lnTo>
                    <a:pt x="51" y="7345"/>
                  </a:lnTo>
                  <a:lnTo>
                    <a:pt x="48" y="7360"/>
                  </a:lnTo>
                  <a:lnTo>
                    <a:pt x="48" y="7248"/>
                  </a:lnTo>
                  <a:lnTo>
                    <a:pt x="48" y="7200"/>
                  </a:lnTo>
                  <a:lnTo>
                    <a:pt x="48" y="7152"/>
                  </a:lnTo>
                  <a:lnTo>
                    <a:pt x="48" y="7040"/>
                  </a:lnTo>
                  <a:lnTo>
                    <a:pt x="48" y="6992"/>
                  </a:lnTo>
                  <a:lnTo>
                    <a:pt x="48" y="6896"/>
                  </a:lnTo>
                  <a:lnTo>
                    <a:pt x="48" y="6832"/>
                  </a:lnTo>
                  <a:lnTo>
                    <a:pt x="48" y="6736"/>
                  </a:lnTo>
                  <a:lnTo>
                    <a:pt x="48" y="6624"/>
                  </a:lnTo>
                  <a:lnTo>
                    <a:pt x="48" y="6576"/>
                  </a:lnTo>
                  <a:lnTo>
                    <a:pt x="48" y="6480"/>
                  </a:lnTo>
                  <a:lnTo>
                    <a:pt x="48" y="6368"/>
                  </a:lnTo>
                  <a:lnTo>
                    <a:pt x="48" y="6320"/>
                  </a:lnTo>
                  <a:lnTo>
                    <a:pt x="48" y="6208"/>
                  </a:lnTo>
                  <a:lnTo>
                    <a:pt x="48" y="6160"/>
                  </a:lnTo>
                  <a:lnTo>
                    <a:pt x="48" y="6112"/>
                  </a:lnTo>
                  <a:lnTo>
                    <a:pt x="48" y="6000"/>
                  </a:lnTo>
                  <a:lnTo>
                    <a:pt x="48" y="5952"/>
                  </a:lnTo>
                  <a:lnTo>
                    <a:pt x="48" y="5856"/>
                  </a:lnTo>
                  <a:lnTo>
                    <a:pt x="48" y="5808"/>
                  </a:lnTo>
                  <a:lnTo>
                    <a:pt x="48" y="5696"/>
                  </a:lnTo>
                  <a:lnTo>
                    <a:pt x="48" y="5600"/>
                  </a:lnTo>
                  <a:lnTo>
                    <a:pt x="48" y="5536"/>
                  </a:lnTo>
                  <a:lnTo>
                    <a:pt x="48" y="5440"/>
                  </a:lnTo>
                  <a:lnTo>
                    <a:pt x="48" y="5392"/>
                  </a:lnTo>
                  <a:lnTo>
                    <a:pt x="48" y="5280"/>
                  </a:lnTo>
                  <a:lnTo>
                    <a:pt x="48" y="5184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cubicBezTo>
                    <a:pt x="48" y="4998"/>
                    <a:pt x="70" y="4976"/>
                    <a:pt x="96" y="4976"/>
                  </a:cubicBezTo>
                  <a:lnTo>
                    <a:pt x="112" y="4976"/>
                  </a:lnTo>
                  <a:lnTo>
                    <a:pt x="64" y="5024"/>
                  </a:lnTo>
                  <a:lnTo>
                    <a:pt x="64" y="4976"/>
                  </a:lnTo>
                  <a:lnTo>
                    <a:pt x="64" y="4912"/>
                  </a:lnTo>
                  <a:lnTo>
                    <a:pt x="64" y="4864"/>
                  </a:lnTo>
                  <a:lnTo>
                    <a:pt x="64" y="4816"/>
                  </a:lnTo>
                  <a:lnTo>
                    <a:pt x="64" y="4768"/>
                  </a:lnTo>
                  <a:lnTo>
                    <a:pt x="64" y="4720"/>
                  </a:lnTo>
                  <a:lnTo>
                    <a:pt x="64" y="4656"/>
                  </a:lnTo>
                  <a:lnTo>
                    <a:pt x="64" y="4608"/>
                  </a:lnTo>
                  <a:lnTo>
                    <a:pt x="64" y="4560"/>
                  </a:lnTo>
                  <a:lnTo>
                    <a:pt x="64" y="4512"/>
                  </a:lnTo>
                  <a:lnTo>
                    <a:pt x="64" y="4448"/>
                  </a:lnTo>
                  <a:lnTo>
                    <a:pt x="64" y="4400"/>
                  </a:lnTo>
                  <a:lnTo>
                    <a:pt x="64" y="4352"/>
                  </a:lnTo>
                  <a:lnTo>
                    <a:pt x="64" y="4304"/>
                  </a:lnTo>
                  <a:lnTo>
                    <a:pt x="64" y="4240"/>
                  </a:lnTo>
                  <a:cubicBezTo>
                    <a:pt x="64" y="4235"/>
                    <a:pt x="65" y="4230"/>
                    <a:pt x="67" y="4225"/>
                  </a:cubicBezTo>
                  <a:lnTo>
                    <a:pt x="83" y="4177"/>
                  </a:lnTo>
                  <a:lnTo>
                    <a:pt x="80" y="4192"/>
                  </a:lnTo>
                  <a:lnTo>
                    <a:pt x="80" y="4144"/>
                  </a:lnTo>
                  <a:lnTo>
                    <a:pt x="80" y="4096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36"/>
                  </a:lnTo>
                  <a:lnTo>
                    <a:pt x="80" y="3888"/>
                  </a:lnTo>
                  <a:lnTo>
                    <a:pt x="80" y="3840"/>
                  </a:lnTo>
                  <a:lnTo>
                    <a:pt x="80" y="3776"/>
                  </a:lnTo>
                  <a:lnTo>
                    <a:pt x="80" y="3728"/>
                  </a:lnTo>
                  <a:lnTo>
                    <a:pt x="80" y="3680"/>
                  </a:lnTo>
                  <a:lnTo>
                    <a:pt x="80" y="3632"/>
                  </a:lnTo>
                  <a:lnTo>
                    <a:pt x="80" y="3568"/>
                  </a:lnTo>
                  <a:lnTo>
                    <a:pt x="80" y="3520"/>
                  </a:lnTo>
                  <a:lnTo>
                    <a:pt x="80" y="3472"/>
                  </a:lnTo>
                  <a:lnTo>
                    <a:pt x="80" y="3424"/>
                  </a:lnTo>
                  <a:cubicBezTo>
                    <a:pt x="80" y="3398"/>
                    <a:pt x="102" y="3376"/>
                    <a:pt x="128" y="3376"/>
                  </a:cubicBezTo>
                  <a:lnTo>
                    <a:pt x="144" y="3376"/>
                  </a:lnTo>
                  <a:lnTo>
                    <a:pt x="96" y="3424"/>
                  </a:lnTo>
                  <a:lnTo>
                    <a:pt x="96" y="3360"/>
                  </a:lnTo>
                  <a:lnTo>
                    <a:pt x="96" y="3312"/>
                  </a:lnTo>
                  <a:lnTo>
                    <a:pt x="96" y="3264"/>
                  </a:lnTo>
                  <a:lnTo>
                    <a:pt x="96" y="3216"/>
                  </a:lnTo>
                  <a:lnTo>
                    <a:pt x="96" y="3152"/>
                  </a:lnTo>
                  <a:lnTo>
                    <a:pt x="96" y="3104"/>
                  </a:lnTo>
                  <a:lnTo>
                    <a:pt x="96" y="3056"/>
                  </a:lnTo>
                  <a:lnTo>
                    <a:pt x="96" y="3008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48"/>
                  </a:lnTo>
                  <a:lnTo>
                    <a:pt x="96" y="2800"/>
                  </a:lnTo>
                  <a:lnTo>
                    <a:pt x="96" y="2752"/>
                  </a:lnTo>
                  <a:lnTo>
                    <a:pt x="96" y="2688"/>
                  </a:lnTo>
                  <a:lnTo>
                    <a:pt x="96" y="2640"/>
                  </a:lnTo>
                  <a:lnTo>
                    <a:pt x="96" y="2544"/>
                  </a:lnTo>
                  <a:lnTo>
                    <a:pt x="96" y="2480"/>
                  </a:lnTo>
                  <a:lnTo>
                    <a:pt x="96" y="2432"/>
                  </a:lnTo>
                  <a:lnTo>
                    <a:pt x="96" y="2384"/>
                  </a:lnTo>
                  <a:lnTo>
                    <a:pt x="96" y="2336"/>
                  </a:lnTo>
                  <a:lnTo>
                    <a:pt x="96" y="2272"/>
                  </a:lnTo>
                  <a:lnTo>
                    <a:pt x="96" y="2224"/>
                  </a:lnTo>
                  <a:lnTo>
                    <a:pt x="96" y="2176"/>
                  </a:lnTo>
                  <a:lnTo>
                    <a:pt x="96" y="2128"/>
                  </a:lnTo>
                  <a:cubicBezTo>
                    <a:pt x="96" y="2125"/>
                    <a:pt x="97" y="2121"/>
                    <a:pt x="98" y="2117"/>
                  </a:cubicBezTo>
                  <a:lnTo>
                    <a:pt x="114" y="2053"/>
                  </a:lnTo>
                  <a:lnTo>
                    <a:pt x="112" y="2064"/>
                  </a:lnTo>
                  <a:lnTo>
                    <a:pt x="112" y="2016"/>
                  </a:lnTo>
                  <a:lnTo>
                    <a:pt x="112" y="1968"/>
                  </a:lnTo>
                  <a:lnTo>
                    <a:pt x="112" y="1920"/>
                  </a:lnTo>
                  <a:lnTo>
                    <a:pt x="112" y="1872"/>
                  </a:lnTo>
                  <a:lnTo>
                    <a:pt x="112" y="1808"/>
                  </a:lnTo>
                  <a:lnTo>
                    <a:pt x="112" y="1760"/>
                  </a:lnTo>
                  <a:lnTo>
                    <a:pt x="112" y="1712"/>
                  </a:lnTo>
                  <a:lnTo>
                    <a:pt x="112" y="1664"/>
                  </a:lnTo>
                  <a:lnTo>
                    <a:pt x="112" y="1600"/>
                  </a:lnTo>
                  <a:lnTo>
                    <a:pt x="112" y="1552"/>
                  </a:lnTo>
                  <a:lnTo>
                    <a:pt x="112" y="1504"/>
                  </a:lnTo>
                  <a:lnTo>
                    <a:pt x="112" y="1456"/>
                  </a:lnTo>
                  <a:cubicBezTo>
                    <a:pt x="112" y="1430"/>
                    <a:pt x="134" y="1408"/>
                    <a:pt x="160" y="1408"/>
                  </a:cubicBezTo>
                  <a:lnTo>
                    <a:pt x="176" y="1408"/>
                  </a:lnTo>
                  <a:lnTo>
                    <a:pt x="128" y="1456"/>
                  </a:lnTo>
                  <a:lnTo>
                    <a:pt x="128" y="1392"/>
                  </a:lnTo>
                  <a:lnTo>
                    <a:pt x="128" y="1344"/>
                  </a:lnTo>
                  <a:lnTo>
                    <a:pt x="128" y="1296"/>
                  </a:lnTo>
                  <a:lnTo>
                    <a:pt x="128" y="1248"/>
                  </a:lnTo>
                  <a:lnTo>
                    <a:pt x="128" y="1184"/>
                  </a:lnTo>
                  <a:lnTo>
                    <a:pt x="128" y="1136"/>
                  </a:lnTo>
                  <a:lnTo>
                    <a:pt x="128" y="1088"/>
                  </a:lnTo>
                  <a:lnTo>
                    <a:pt x="128" y="1040"/>
                  </a:lnTo>
                  <a:lnTo>
                    <a:pt x="128" y="976"/>
                  </a:lnTo>
                  <a:lnTo>
                    <a:pt x="128" y="928"/>
                  </a:lnTo>
                  <a:lnTo>
                    <a:pt x="128" y="880"/>
                  </a:lnTo>
                  <a:cubicBezTo>
                    <a:pt x="128" y="854"/>
                    <a:pt x="150" y="832"/>
                    <a:pt x="176" y="832"/>
                  </a:cubicBezTo>
                  <a:lnTo>
                    <a:pt x="192" y="832"/>
                  </a:lnTo>
                  <a:lnTo>
                    <a:pt x="144" y="880"/>
                  </a:lnTo>
                  <a:lnTo>
                    <a:pt x="144" y="832"/>
                  </a:lnTo>
                  <a:lnTo>
                    <a:pt x="144" y="784"/>
                  </a:lnTo>
                  <a:lnTo>
                    <a:pt x="144" y="720"/>
                  </a:lnTo>
                  <a:lnTo>
                    <a:pt x="144" y="672"/>
                  </a:lnTo>
                  <a:lnTo>
                    <a:pt x="144" y="624"/>
                  </a:lnTo>
                  <a:lnTo>
                    <a:pt x="144" y="576"/>
                  </a:lnTo>
                  <a:lnTo>
                    <a:pt x="144" y="512"/>
                  </a:lnTo>
                  <a:cubicBezTo>
                    <a:pt x="144" y="486"/>
                    <a:pt x="166" y="464"/>
                    <a:pt x="192" y="464"/>
                  </a:cubicBezTo>
                  <a:cubicBezTo>
                    <a:pt x="219" y="464"/>
                    <a:pt x="240" y="486"/>
                    <a:pt x="240" y="512"/>
                  </a:cubicBezTo>
                  <a:lnTo>
                    <a:pt x="240" y="576"/>
                  </a:lnTo>
                  <a:cubicBezTo>
                    <a:pt x="240" y="603"/>
                    <a:pt x="219" y="624"/>
                    <a:pt x="192" y="624"/>
                  </a:cubicBezTo>
                  <a:cubicBezTo>
                    <a:pt x="166" y="624"/>
                    <a:pt x="144" y="603"/>
                    <a:pt x="144" y="576"/>
                  </a:cubicBezTo>
                  <a:lnTo>
                    <a:pt x="144" y="512"/>
                  </a:lnTo>
                  <a:lnTo>
                    <a:pt x="144" y="464"/>
                  </a:lnTo>
                  <a:lnTo>
                    <a:pt x="144" y="416"/>
                  </a:lnTo>
                  <a:cubicBezTo>
                    <a:pt x="144" y="411"/>
                    <a:pt x="145" y="406"/>
                    <a:pt x="147" y="401"/>
                  </a:cubicBezTo>
                  <a:lnTo>
                    <a:pt x="163" y="353"/>
                  </a:lnTo>
                  <a:cubicBezTo>
                    <a:pt x="170" y="331"/>
                    <a:pt x="193" y="317"/>
                    <a:pt x="216" y="321"/>
                  </a:cubicBezTo>
                  <a:cubicBezTo>
                    <a:pt x="239" y="325"/>
                    <a:pt x="256" y="345"/>
                    <a:pt x="256" y="368"/>
                  </a:cubicBezTo>
                  <a:lnTo>
                    <a:pt x="256" y="416"/>
                  </a:lnTo>
                  <a:cubicBezTo>
                    <a:pt x="256" y="443"/>
                    <a:pt x="235" y="464"/>
                    <a:pt x="208" y="464"/>
                  </a:cubicBezTo>
                  <a:cubicBezTo>
                    <a:pt x="182" y="464"/>
                    <a:pt x="160" y="443"/>
                    <a:pt x="160" y="416"/>
                  </a:cubicBezTo>
                  <a:lnTo>
                    <a:pt x="160" y="368"/>
                  </a:lnTo>
                  <a:lnTo>
                    <a:pt x="160" y="304"/>
                  </a:lnTo>
                  <a:lnTo>
                    <a:pt x="160" y="256"/>
                  </a:lnTo>
                  <a:lnTo>
                    <a:pt x="160" y="208"/>
                  </a:lnTo>
                  <a:lnTo>
                    <a:pt x="160" y="160"/>
                  </a:lnTo>
                  <a:lnTo>
                    <a:pt x="160" y="96"/>
                  </a:lnTo>
                  <a:lnTo>
                    <a:pt x="160" y="48"/>
                  </a:lnTo>
                  <a:cubicBezTo>
                    <a:pt x="160" y="22"/>
                    <a:pt x="182" y="0"/>
                    <a:pt x="208" y="0"/>
                  </a:cubicBezTo>
                  <a:cubicBezTo>
                    <a:pt x="235" y="0"/>
                    <a:pt x="256" y="22"/>
                    <a:pt x="256" y="48"/>
                  </a:cubicBezTo>
                  <a:lnTo>
                    <a:pt x="256" y="96"/>
                  </a:lnTo>
                  <a:lnTo>
                    <a:pt x="256" y="160"/>
                  </a:lnTo>
                  <a:lnTo>
                    <a:pt x="256" y="208"/>
                  </a:lnTo>
                  <a:lnTo>
                    <a:pt x="256" y="256"/>
                  </a:lnTo>
                  <a:lnTo>
                    <a:pt x="256" y="304"/>
                  </a:lnTo>
                  <a:lnTo>
                    <a:pt x="256" y="368"/>
                  </a:lnTo>
                  <a:lnTo>
                    <a:pt x="256" y="416"/>
                  </a:lnTo>
                  <a:lnTo>
                    <a:pt x="160" y="416"/>
                  </a:lnTo>
                  <a:lnTo>
                    <a:pt x="160" y="368"/>
                  </a:lnTo>
                  <a:lnTo>
                    <a:pt x="254" y="384"/>
                  </a:lnTo>
                  <a:lnTo>
                    <a:pt x="238" y="432"/>
                  </a:lnTo>
                  <a:lnTo>
                    <a:pt x="240" y="416"/>
                  </a:lnTo>
                  <a:lnTo>
                    <a:pt x="240" y="464"/>
                  </a:lnTo>
                  <a:lnTo>
                    <a:pt x="240" y="512"/>
                  </a:lnTo>
                  <a:lnTo>
                    <a:pt x="240" y="576"/>
                  </a:lnTo>
                  <a:lnTo>
                    <a:pt x="144" y="576"/>
                  </a:lnTo>
                  <a:lnTo>
                    <a:pt x="144" y="512"/>
                  </a:lnTo>
                  <a:lnTo>
                    <a:pt x="240" y="512"/>
                  </a:lnTo>
                  <a:lnTo>
                    <a:pt x="240" y="576"/>
                  </a:lnTo>
                  <a:lnTo>
                    <a:pt x="240" y="624"/>
                  </a:lnTo>
                  <a:lnTo>
                    <a:pt x="240" y="672"/>
                  </a:lnTo>
                  <a:lnTo>
                    <a:pt x="240" y="720"/>
                  </a:lnTo>
                  <a:lnTo>
                    <a:pt x="240" y="784"/>
                  </a:lnTo>
                  <a:lnTo>
                    <a:pt x="240" y="832"/>
                  </a:lnTo>
                  <a:lnTo>
                    <a:pt x="240" y="880"/>
                  </a:lnTo>
                  <a:cubicBezTo>
                    <a:pt x="240" y="907"/>
                    <a:pt x="219" y="928"/>
                    <a:pt x="192" y="928"/>
                  </a:cubicBezTo>
                  <a:lnTo>
                    <a:pt x="176" y="928"/>
                  </a:lnTo>
                  <a:lnTo>
                    <a:pt x="224" y="880"/>
                  </a:lnTo>
                  <a:lnTo>
                    <a:pt x="224" y="928"/>
                  </a:lnTo>
                  <a:lnTo>
                    <a:pt x="224" y="976"/>
                  </a:lnTo>
                  <a:lnTo>
                    <a:pt x="224" y="1040"/>
                  </a:lnTo>
                  <a:lnTo>
                    <a:pt x="224" y="1088"/>
                  </a:lnTo>
                  <a:lnTo>
                    <a:pt x="224" y="1136"/>
                  </a:lnTo>
                  <a:lnTo>
                    <a:pt x="224" y="1184"/>
                  </a:lnTo>
                  <a:lnTo>
                    <a:pt x="224" y="1248"/>
                  </a:lnTo>
                  <a:lnTo>
                    <a:pt x="224" y="1296"/>
                  </a:lnTo>
                  <a:lnTo>
                    <a:pt x="224" y="1344"/>
                  </a:lnTo>
                  <a:lnTo>
                    <a:pt x="224" y="1392"/>
                  </a:lnTo>
                  <a:lnTo>
                    <a:pt x="224" y="1456"/>
                  </a:lnTo>
                  <a:cubicBezTo>
                    <a:pt x="224" y="1483"/>
                    <a:pt x="203" y="1504"/>
                    <a:pt x="176" y="1504"/>
                  </a:cubicBezTo>
                  <a:lnTo>
                    <a:pt x="160" y="1504"/>
                  </a:lnTo>
                  <a:lnTo>
                    <a:pt x="208" y="1456"/>
                  </a:lnTo>
                  <a:lnTo>
                    <a:pt x="208" y="1504"/>
                  </a:lnTo>
                  <a:lnTo>
                    <a:pt x="208" y="1552"/>
                  </a:lnTo>
                  <a:lnTo>
                    <a:pt x="208" y="1600"/>
                  </a:lnTo>
                  <a:lnTo>
                    <a:pt x="208" y="1664"/>
                  </a:lnTo>
                  <a:lnTo>
                    <a:pt x="208" y="1712"/>
                  </a:lnTo>
                  <a:lnTo>
                    <a:pt x="208" y="1760"/>
                  </a:lnTo>
                  <a:lnTo>
                    <a:pt x="208" y="1808"/>
                  </a:lnTo>
                  <a:lnTo>
                    <a:pt x="208" y="1872"/>
                  </a:lnTo>
                  <a:lnTo>
                    <a:pt x="208" y="1920"/>
                  </a:lnTo>
                  <a:lnTo>
                    <a:pt x="208" y="1968"/>
                  </a:lnTo>
                  <a:lnTo>
                    <a:pt x="208" y="2016"/>
                  </a:lnTo>
                  <a:lnTo>
                    <a:pt x="208" y="2064"/>
                  </a:lnTo>
                  <a:cubicBezTo>
                    <a:pt x="208" y="2068"/>
                    <a:pt x="208" y="2072"/>
                    <a:pt x="207" y="2076"/>
                  </a:cubicBezTo>
                  <a:lnTo>
                    <a:pt x="191" y="2140"/>
                  </a:lnTo>
                  <a:lnTo>
                    <a:pt x="192" y="2128"/>
                  </a:lnTo>
                  <a:lnTo>
                    <a:pt x="192" y="2176"/>
                  </a:lnTo>
                  <a:lnTo>
                    <a:pt x="192" y="2224"/>
                  </a:lnTo>
                  <a:lnTo>
                    <a:pt x="192" y="2272"/>
                  </a:lnTo>
                  <a:lnTo>
                    <a:pt x="192" y="2336"/>
                  </a:lnTo>
                  <a:lnTo>
                    <a:pt x="192" y="2384"/>
                  </a:lnTo>
                  <a:lnTo>
                    <a:pt x="192" y="2432"/>
                  </a:lnTo>
                  <a:lnTo>
                    <a:pt x="192" y="2480"/>
                  </a:lnTo>
                  <a:lnTo>
                    <a:pt x="192" y="2544"/>
                  </a:lnTo>
                  <a:lnTo>
                    <a:pt x="192" y="2640"/>
                  </a:lnTo>
                  <a:lnTo>
                    <a:pt x="192" y="2688"/>
                  </a:lnTo>
                  <a:lnTo>
                    <a:pt x="192" y="2752"/>
                  </a:lnTo>
                  <a:lnTo>
                    <a:pt x="192" y="2800"/>
                  </a:lnTo>
                  <a:lnTo>
                    <a:pt x="192" y="2848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3008"/>
                  </a:lnTo>
                  <a:lnTo>
                    <a:pt x="192" y="3056"/>
                  </a:lnTo>
                  <a:lnTo>
                    <a:pt x="192" y="3104"/>
                  </a:lnTo>
                  <a:lnTo>
                    <a:pt x="192" y="3152"/>
                  </a:lnTo>
                  <a:lnTo>
                    <a:pt x="192" y="3216"/>
                  </a:lnTo>
                  <a:lnTo>
                    <a:pt x="192" y="3264"/>
                  </a:lnTo>
                  <a:lnTo>
                    <a:pt x="192" y="3312"/>
                  </a:lnTo>
                  <a:lnTo>
                    <a:pt x="192" y="3360"/>
                  </a:lnTo>
                  <a:lnTo>
                    <a:pt x="192" y="3424"/>
                  </a:lnTo>
                  <a:cubicBezTo>
                    <a:pt x="192" y="3451"/>
                    <a:pt x="171" y="3472"/>
                    <a:pt x="144" y="3472"/>
                  </a:cubicBezTo>
                  <a:lnTo>
                    <a:pt x="128" y="3472"/>
                  </a:lnTo>
                  <a:lnTo>
                    <a:pt x="176" y="3424"/>
                  </a:lnTo>
                  <a:lnTo>
                    <a:pt x="176" y="3472"/>
                  </a:lnTo>
                  <a:lnTo>
                    <a:pt x="176" y="3520"/>
                  </a:lnTo>
                  <a:lnTo>
                    <a:pt x="176" y="3568"/>
                  </a:lnTo>
                  <a:lnTo>
                    <a:pt x="176" y="3632"/>
                  </a:lnTo>
                  <a:lnTo>
                    <a:pt x="176" y="3680"/>
                  </a:lnTo>
                  <a:lnTo>
                    <a:pt x="176" y="3728"/>
                  </a:lnTo>
                  <a:lnTo>
                    <a:pt x="176" y="3776"/>
                  </a:lnTo>
                  <a:lnTo>
                    <a:pt x="176" y="3840"/>
                  </a:lnTo>
                  <a:lnTo>
                    <a:pt x="176" y="3888"/>
                  </a:lnTo>
                  <a:lnTo>
                    <a:pt x="176" y="3936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96"/>
                  </a:lnTo>
                  <a:lnTo>
                    <a:pt x="176" y="4144"/>
                  </a:lnTo>
                  <a:lnTo>
                    <a:pt x="176" y="4192"/>
                  </a:lnTo>
                  <a:cubicBezTo>
                    <a:pt x="176" y="4198"/>
                    <a:pt x="176" y="4203"/>
                    <a:pt x="174" y="4208"/>
                  </a:cubicBezTo>
                  <a:lnTo>
                    <a:pt x="158" y="4256"/>
                  </a:lnTo>
                  <a:lnTo>
                    <a:pt x="160" y="4240"/>
                  </a:lnTo>
                  <a:lnTo>
                    <a:pt x="160" y="4304"/>
                  </a:lnTo>
                  <a:lnTo>
                    <a:pt x="160" y="4352"/>
                  </a:lnTo>
                  <a:lnTo>
                    <a:pt x="160" y="4400"/>
                  </a:lnTo>
                  <a:lnTo>
                    <a:pt x="160" y="4448"/>
                  </a:lnTo>
                  <a:lnTo>
                    <a:pt x="160" y="4512"/>
                  </a:lnTo>
                  <a:lnTo>
                    <a:pt x="160" y="4560"/>
                  </a:lnTo>
                  <a:lnTo>
                    <a:pt x="160" y="4608"/>
                  </a:lnTo>
                  <a:lnTo>
                    <a:pt x="160" y="4656"/>
                  </a:lnTo>
                  <a:lnTo>
                    <a:pt x="160" y="4720"/>
                  </a:lnTo>
                  <a:lnTo>
                    <a:pt x="160" y="4768"/>
                  </a:lnTo>
                  <a:lnTo>
                    <a:pt x="160" y="4816"/>
                  </a:lnTo>
                  <a:lnTo>
                    <a:pt x="160" y="4864"/>
                  </a:lnTo>
                  <a:lnTo>
                    <a:pt x="160" y="4912"/>
                  </a:lnTo>
                  <a:lnTo>
                    <a:pt x="160" y="4976"/>
                  </a:lnTo>
                  <a:lnTo>
                    <a:pt x="160" y="5024"/>
                  </a:lnTo>
                  <a:cubicBezTo>
                    <a:pt x="160" y="5051"/>
                    <a:pt x="139" y="5072"/>
                    <a:pt x="112" y="5072"/>
                  </a:cubicBezTo>
                  <a:lnTo>
                    <a:pt x="96" y="5072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84"/>
                  </a:lnTo>
                  <a:lnTo>
                    <a:pt x="144" y="5280"/>
                  </a:lnTo>
                  <a:lnTo>
                    <a:pt x="144" y="5392"/>
                  </a:lnTo>
                  <a:lnTo>
                    <a:pt x="144" y="5440"/>
                  </a:lnTo>
                  <a:lnTo>
                    <a:pt x="144" y="5536"/>
                  </a:lnTo>
                  <a:lnTo>
                    <a:pt x="144" y="5600"/>
                  </a:lnTo>
                  <a:lnTo>
                    <a:pt x="144" y="5696"/>
                  </a:lnTo>
                  <a:lnTo>
                    <a:pt x="144" y="5808"/>
                  </a:lnTo>
                  <a:lnTo>
                    <a:pt x="144" y="5856"/>
                  </a:lnTo>
                  <a:lnTo>
                    <a:pt x="144" y="5952"/>
                  </a:lnTo>
                  <a:lnTo>
                    <a:pt x="144" y="6000"/>
                  </a:lnTo>
                  <a:lnTo>
                    <a:pt x="144" y="6112"/>
                  </a:lnTo>
                  <a:lnTo>
                    <a:pt x="144" y="6160"/>
                  </a:lnTo>
                  <a:lnTo>
                    <a:pt x="144" y="6208"/>
                  </a:lnTo>
                  <a:lnTo>
                    <a:pt x="144" y="6320"/>
                  </a:lnTo>
                  <a:lnTo>
                    <a:pt x="144" y="6368"/>
                  </a:lnTo>
                  <a:lnTo>
                    <a:pt x="144" y="6480"/>
                  </a:lnTo>
                  <a:lnTo>
                    <a:pt x="144" y="6576"/>
                  </a:lnTo>
                  <a:lnTo>
                    <a:pt x="144" y="6624"/>
                  </a:lnTo>
                  <a:lnTo>
                    <a:pt x="144" y="6736"/>
                  </a:lnTo>
                  <a:lnTo>
                    <a:pt x="144" y="6832"/>
                  </a:lnTo>
                  <a:lnTo>
                    <a:pt x="144" y="6896"/>
                  </a:lnTo>
                  <a:lnTo>
                    <a:pt x="144" y="6992"/>
                  </a:lnTo>
                  <a:lnTo>
                    <a:pt x="144" y="7040"/>
                  </a:lnTo>
                  <a:lnTo>
                    <a:pt x="144" y="7152"/>
                  </a:lnTo>
                  <a:lnTo>
                    <a:pt x="144" y="7200"/>
                  </a:lnTo>
                  <a:lnTo>
                    <a:pt x="144" y="7248"/>
                  </a:lnTo>
                  <a:lnTo>
                    <a:pt x="144" y="7360"/>
                  </a:lnTo>
                  <a:cubicBezTo>
                    <a:pt x="144" y="7366"/>
                    <a:pt x="144" y="7371"/>
                    <a:pt x="142" y="7376"/>
                  </a:cubicBezTo>
                  <a:lnTo>
                    <a:pt x="126" y="7424"/>
                  </a:lnTo>
                  <a:lnTo>
                    <a:pt x="128" y="7408"/>
                  </a:lnTo>
                  <a:lnTo>
                    <a:pt x="128" y="7504"/>
                  </a:lnTo>
                  <a:lnTo>
                    <a:pt x="128" y="7616"/>
                  </a:lnTo>
                  <a:lnTo>
                    <a:pt x="128" y="7712"/>
                  </a:lnTo>
                  <a:lnTo>
                    <a:pt x="128" y="7824"/>
                  </a:lnTo>
                  <a:lnTo>
                    <a:pt x="128" y="7872"/>
                  </a:lnTo>
                  <a:lnTo>
                    <a:pt x="128" y="7920"/>
                  </a:lnTo>
                  <a:lnTo>
                    <a:pt x="128" y="7968"/>
                  </a:lnTo>
                  <a:lnTo>
                    <a:pt x="128" y="8032"/>
                  </a:lnTo>
                  <a:lnTo>
                    <a:pt x="128" y="8080"/>
                  </a:lnTo>
                  <a:lnTo>
                    <a:pt x="128" y="8128"/>
                  </a:lnTo>
                  <a:lnTo>
                    <a:pt x="128" y="8176"/>
                  </a:lnTo>
                  <a:lnTo>
                    <a:pt x="128" y="8240"/>
                  </a:lnTo>
                  <a:lnTo>
                    <a:pt x="128" y="8336"/>
                  </a:lnTo>
                  <a:lnTo>
                    <a:pt x="128" y="8384"/>
                  </a:lnTo>
                  <a:lnTo>
                    <a:pt x="128" y="8448"/>
                  </a:lnTo>
                  <a:lnTo>
                    <a:pt x="128" y="8496"/>
                  </a:lnTo>
                  <a:lnTo>
                    <a:pt x="128" y="8544"/>
                  </a:lnTo>
                  <a:lnTo>
                    <a:pt x="128" y="8592"/>
                  </a:lnTo>
                  <a:lnTo>
                    <a:pt x="128" y="8656"/>
                  </a:lnTo>
                  <a:lnTo>
                    <a:pt x="128" y="8704"/>
                  </a:lnTo>
                  <a:lnTo>
                    <a:pt x="128" y="8752"/>
                  </a:lnTo>
                  <a:lnTo>
                    <a:pt x="128" y="8800"/>
                  </a:lnTo>
                  <a:lnTo>
                    <a:pt x="128" y="8912"/>
                  </a:lnTo>
                  <a:lnTo>
                    <a:pt x="128" y="8960"/>
                  </a:lnTo>
                  <a:lnTo>
                    <a:pt x="128" y="9008"/>
                  </a:lnTo>
                  <a:lnTo>
                    <a:pt x="128" y="9056"/>
                  </a:lnTo>
                  <a:lnTo>
                    <a:pt x="128" y="9120"/>
                  </a:lnTo>
                  <a:lnTo>
                    <a:pt x="128" y="9168"/>
                  </a:lnTo>
                  <a:cubicBezTo>
                    <a:pt x="128" y="9174"/>
                    <a:pt x="128" y="9179"/>
                    <a:pt x="126" y="9184"/>
                  </a:cubicBezTo>
                  <a:lnTo>
                    <a:pt x="110" y="9232"/>
                  </a:lnTo>
                  <a:lnTo>
                    <a:pt x="112" y="9216"/>
                  </a:lnTo>
                  <a:lnTo>
                    <a:pt x="112" y="9264"/>
                  </a:lnTo>
                  <a:lnTo>
                    <a:pt x="112" y="9328"/>
                  </a:lnTo>
                  <a:lnTo>
                    <a:pt x="112" y="9376"/>
                  </a:lnTo>
                  <a:lnTo>
                    <a:pt x="112" y="9424"/>
                  </a:lnTo>
                  <a:lnTo>
                    <a:pt x="112" y="9472"/>
                  </a:lnTo>
                  <a:lnTo>
                    <a:pt x="112" y="9536"/>
                  </a:lnTo>
                  <a:lnTo>
                    <a:pt x="112" y="9584"/>
                  </a:lnTo>
                  <a:lnTo>
                    <a:pt x="112" y="9632"/>
                  </a:lnTo>
                  <a:lnTo>
                    <a:pt x="112" y="9680"/>
                  </a:lnTo>
                  <a:lnTo>
                    <a:pt x="112" y="9744"/>
                  </a:lnTo>
                  <a:lnTo>
                    <a:pt x="112" y="9840"/>
                  </a:lnTo>
                  <a:lnTo>
                    <a:pt x="112" y="9888"/>
                  </a:lnTo>
                  <a:lnTo>
                    <a:pt x="112" y="10000"/>
                  </a:lnTo>
                  <a:lnTo>
                    <a:pt x="112" y="10048"/>
                  </a:lnTo>
                  <a:lnTo>
                    <a:pt x="112" y="10096"/>
                  </a:lnTo>
                  <a:lnTo>
                    <a:pt x="112" y="10144"/>
                  </a:lnTo>
                  <a:lnTo>
                    <a:pt x="112" y="10208"/>
                  </a:lnTo>
                  <a:lnTo>
                    <a:pt x="112" y="10304"/>
                  </a:lnTo>
                  <a:lnTo>
                    <a:pt x="112" y="10352"/>
                  </a:lnTo>
                  <a:lnTo>
                    <a:pt x="112" y="10416"/>
                  </a:lnTo>
                  <a:lnTo>
                    <a:pt x="112" y="10512"/>
                  </a:lnTo>
                  <a:lnTo>
                    <a:pt x="112" y="10560"/>
                  </a:lnTo>
                  <a:lnTo>
                    <a:pt x="112" y="10624"/>
                  </a:lnTo>
                  <a:lnTo>
                    <a:pt x="112" y="10672"/>
                  </a:lnTo>
                  <a:lnTo>
                    <a:pt x="112" y="10720"/>
                  </a:lnTo>
                  <a:lnTo>
                    <a:pt x="112" y="10768"/>
                  </a:lnTo>
                  <a:lnTo>
                    <a:pt x="112" y="10832"/>
                  </a:lnTo>
                  <a:lnTo>
                    <a:pt x="112" y="10880"/>
                  </a:lnTo>
                  <a:cubicBezTo>
                    <a:pt x="112" y="10886"/>
                    <a:pt x="112" y="10891"/>
                    <a:pt x="110" y="10896"/>
                  </a:cubicBezTo>
                  <a:lnTo>
                    <a:pt x="94" y="10944"/>
                  </a:lnTo>
                  <a:lnTo>
                    <a:pt x="96" y="10928"/>
                  </a:lnTo>
                  <a:lnTo>
                    <a:pt x="96" y="10976"/>
                  </a:lnTo>
                  <a:lnTo>
                    <a:pt x="96" y="11024"/>
                  </a:lnTo>
                  <a:lnTo>
                    <a:pt x="96" y="11088"/>
                  </a:lnTo>
                  <a:lnTo>
                    <a:pt x="96" y="11184"/>
                  </a:lnTo>
                  <a:lnTo>
                    <a:pt x="96" y="11232"/>
                  </a:lnTo>
                  <a:lnTo>
                    <a:pt x="96" y="11344"/>
                  </a:lnTo>
                  <a:lnTo>
                    <a:pt x="96" y="11392"/>
                  </a:lnTo>
                  <a:lnTo>
                    <a:pt x="96" y="11440"/>
                  </a:lnTo>
                  <a:cubicBezTo>
                    <a:pt x="96" y="11467"/>
                    <a:pt x="75" y="11488"/>
                    <a:pt x="48" y="11488"/>
                  </a:cubicBezTo>
                  <a:cubicBezTo>
                    <a:pt x="22" y="11488"/>
                    <a:pt x="0" y="11467"/>
                    <a:pt x="0" y="114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1" name="Freeform 283"/>
            <p:cNvSpPr>
              <a:spLocks/>
            </p:cNvSpPr>
            <p:nvPr/>
          </p:nvSpPr>
          <p:spPr bwMode="auto">
            <a:xfrm>
              <a:off x="7931206" y="3665127"/>
              <a:ext cx="31633" cy="365867"/>
            </a:xfrm>
            <a:custGeom>
              <a:avLst/>
              <a:gdLst>
                <a:gd name="T0" fmla="*/ 16 w 512"/>
                <a:gd name="T1" fmla="*/ 3314 h 3778"/>
                <a:gd name="T2" fmla="*/ 64 w 512"/>
                <a:gd name="T3" fmla="*/ 3010 h 3778"/>
                <a:gd name="T4" fmla="*/ 32 w 512"/>
                <a:gd name="T5" fmla="*/ 2754 h 3778"/>
                <a:gd name="T6" fmla="*/ 128 w 512"/>
                <a:gd name="T7" fmla="*/ 2642 h 3778"/>
                <a:gd name="T8" fmla="*/ 48 w 512"/>
                <a:gd name="T9" fmla="*/ 2498 h 3778"/>
                <a:gd name="T10" fmla="*/ 48 w 512"/>
                <a:gd name="T11" fmla="*/ 2178 h 3778"/>
                <a:gd name="T12" fmla="*/ 64 w 512"/>
                <a:gd name="T13" fmla="*/ 1666 h 3778"/>
                <a:gd name="T14" fmla="*/ 64 w 512"/>
                <a:gd name="T15" fmla="*/ 1666 h 3778"/>
                <a:gd name="T16" fmla="*/ 80 w 512"/>
                <a:gd name="T17" fmla="*/ 1714 h 3778"/>
                <a:gd name="T18" fmla="*/ 144 w 512"/>
                <a:gd name="T19" fmla="*/ 1458 h 3778"/>
                <a:gd name="T20" fmla="*/ 112 w 512"/>
                <a:gd name="T21" fmla="*/ 1298 h 3778"/>
                <a:gd name="T22" fmla="*/ 160 w 512"/>
                <a:gd name="T23" fmla="*/ 994 h 3778"/>
                <a:gd name="T24" fmla="*/ 224 w 512"/>
                <a:gd name="T25" fmla="*/ 722 h 3778"/>
                <a:gd name="T26" fmla="*/ 144 w 512"/>
                <a:gd name="T27" fmla="*/ 578 h 3778"/>
                <a:gd name="T28" fmla="*/ 208 w 512"/>
                <a:gd name="T29" fmla="*/ 626 h 3778"/>
                <a:gd name="T30" fmla="*/ 208 w 512"/>
                <a:gd name="T31" fmla="*/ 370 h 3778"/>
                <a:gd name="T32" fmla="*/ 304 w 512"/>
                <a:gd name="T33" fmla="*/ 258 h 3778"/>
                <a:gd name="T34" fmla="*/ 272 w 512"/>
                <a:gd name="T35" fmla="*/ 2 h 3778"/>
                <a:gd name="T36" fmla="*/ 240 w 512"/>
                <a:gd name="T37" fmla="*/ 50 h 3778"/>
                <a:gd name="T38" fmla="*/ 256 w 512"/>
                <a:gd name="T39" fmla="*/ 114 h 3778"/>
                <a:gd name="T40" fmla="*/ 256 w 512"/>
                <a:gd name="T41" fmla="*/ 114 h 3778"/>
                <a:gd name="T42" fmla="*/ 320 w 512"/>
                <a:gd name="T43" fmla="*/ 66 h 3778"/>
                <a:gd name="T44" fmla="*/ 384 w 512"/>
                <a:gd name="T45" fmla="*/ 114 h 3778"/>
                <a:gd name="T46" fmla="*/ 368 w 512"/>
                <a:gd name="T47" fmla="*/ 2 h 3778"/>
                <a:gd name="T48" fmla="*/ 336 w 512"/>
                <a:gd name="T49" fmla="*/ 50 h 3778"/>
                <a:gd name="T50" fmla="*/ 336 w 512"/>
                <a:gd name="T51" fmla="*/ 50 h 3778"/>
                <a:gd name="T52" fmla="*/ 352 w 512"/>
                <a:gd name="T53" fmla="*/ 114 h 3778"/>
                <a:gd name="T54" fmla="*/ 416 w 512"/>
                <a:gd name="T55" fmla="*/ 162 h 3778"/>
                <a:gd name="T56" fmla="*/ 368 w 512"/>
                <a:gd name="T57" fmla="*/ 162 h 3778"/>
                <a:gd name="T58" fmla="*/ 432 w 512"/>
                <a:gd name="T59" fmla="*/ 2 h 3778"/>
                <a:gd name="T60" fmla="*/ 496 w 512"/>
                <a:gd name="T61" fmla="*/ 50 h 3778"/>
                <a:gd name="T62" fmla="*/ 496 w 512"/>
                <a:gd name="T63" fmla="*/ 50 h 3778"/>
                <a:gd name="T64" fmla="*/ 464 w 512"/>
                <a:gd name="T65" fmla="*/ 2 h 3778"/>
                <a:gd name="T66" fmla="*/ 512 w 512"/>
                <a:gd name="T67" fmla="*/ 114 h 3778"/>
                <a:gd name="T68" fmla="*/ 496 w 512"/>
                <a:gd name="T69" fmla="*/ 210 h 3778"/>
                <a:gd name="T70" fmla="*/ 480 w 512"/>
                <a:gd name="T71" fmla="*/ 50 h 3778"/>
                <a:gd name="T72" fmla="*/ 416 w 512"/>
                <a:gd name="T73" fmla="*/ 210 h 3778"/>
                <a:gd name="T74" fmla="*/ 416 w 512"/>
                <a:gd name="T75" fmla="*/ 306 h 3778"/>
                <a:gd name="T76" fmla="*/ 448 w 512"/>
                <a:gd name="T77" fmla="*/ 114 h 3778"/>
                <a:gd name="T78" fmla="*/ 336 w 512"/>
                <a:gd name="T79" fmla="*/ 50 h 3778"/>
                <a:gd name="T80" fmla="*/ 416 w 512"/>
                <a:gd name="T81" fmla="*/ 114 h 3778"/>
                <a:gd name="T82" fmla="*/ 288 w 512"/>
                <a:gd name="T83" fmla="*/ 114 h 3778"/>
                <a:gd name="T84" fmla="*/ 256 w 512"/>
                <a:gd name="T85" fmla="*/ 114 h 3778"/>
                <a:gd name="T86" fmla="*/ 256 w 512"/>
                <a:gd name="T87" fmla="*/ 114 h 3778"/>
                <a:gd name="T88" fmla="*/ 288 w 512"/>
                <a:gd name="T89" fmla="*/ 98 h 3778"/>
                <a:gd name="T90" fmla="*/ 224 w 512"/>
                <a:gd name="T91" fmla="*/ 210 h 3778"/>
                <a:gd name="T92" fmla="*/ 304 w 512"/>
                <a:gd name="T93" fmla="*/ 322 h 3778"/>
                <a:gd name="T94" fmla="*/ 256 w 512"/>
                <a:gd name="T95" fmla="*/ 578 h 3778"/>
                <a:gd name="T96" fmla="*/ 144 w 512"/>
                <a:gd name="T97" fmla="*/ 514 h 3778"/>
                <a:gd name="T98" fmla="*/ 224 w 512"/>
                <a:gd name="T99" fmla="*/ 786 h 3778"/>
                <a:gd name="T100" fmla="*/ 208 w 512"/>
                <a:gd name="T101" fmla="*/ 1042 h 3778"/>
                <a:gd name="T102" fmla="*/ 192 w 512"/>
                <a:gd name="T103" fmla="*/ 1506 h 3778"/>
                <a:gd name="T104" fmla="*/ 176 w 512"/>
                <a:gd name="T105" fmla="*/ 1602 h 3778"/>
                <a:gd name="T106" fmla="*/ 160 w 512"/>
                <a:gd name="T107" fmla="*/ 1714 h 3778"/>
                <a:gd name="T108" fmla="*/ 160 w 512"/>
                <a:gd name="T109" fmla="*/ 1922 h 3778"/>
                <a:gd name="T110" fmla="*/ 48 w 512"/>
                <a:gd name="T111" fmla="*/ 2290 h 3778"/>
                <a:gd name="T112" fmla="*/ 128 w 512"/>
                <a:gd name="T113" fmla="*/ 2546 h 3778"/>
                <a:gd name="T114" fmla="*/ 128 w 512"/>
                <a:gd name="T115" fmla="*/ 2754 h 3778"/>
                <a:gd name="T116" fmla="*/ 16 w 512"/>
                <a:gd name="T117" fmla="*/ 2898 h 3778"/>
                <a:gd name="T118" fmla="*/ 48 w 512"/>
                <a:gd name="T119" fmla="*/ 3426 h 37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2" h="3778">
                  <a:moveTo>
                    <a:pt x="0" y="3730"/>
                  </a:moveTo>
                  <a:lnTo>
                    <a:pt x="0" y="3682"/>
                  </a:lnTo>
                  <a:lnTo>
                    <a:pt x="0" y="3634"/>
                  </a:lnTo>
                  <a:lnTo>
                    <a:pt x="0" y="3570"/>
                  </a:lnTo>
                  <a:lnTo>
                    <a:pt x="0" y="3522"/>
                  </a:lnTo>
                  <a:lnTo>
                    <a:pt x="0" y="3474"/>
                  </a:lnTo>
                  <a:lnTo>
                    <a:pt x="0" y="3426"/>
                  </a:lnTo>
                  <a:lnTo>
                    <a:pt x="0" y="3378"/>
                  </a:lnTo>
                  <a:cubicBezTo>
                    <a:pt x="0" y="3352"/>
                    <a:pt x="22" y="3330"/>
                    <a:pt x="48" y="3330"/>
                  </a:cubicBezTo>
                  <a:lnTo>
                    <a:pt x="64" y="3330"/>
                  </a:lnTo>
                  <a:lnTo>
                    <a:pt x="16" y="3378"/>
                  </a:lnTo>
                  <a:lnTo>
                    <a:pt x="16" y="3314"/>
                  </a:lnTo>
                  <a:lnTo>
                    <a:pt x="16" y="3266"/>
                  </a:lnTo>
                  <a:lnTo>
                    <a:pt x="16" y="3218"/>
                  </a:lnTo>
                  <a:lnTo>
                    <a:pt x="16" y="3170"/>
                  </a:lnTo>
                  <a:lnTo>
                    <a:pt x="16" y="3106"/>
                  </a:lnTo>
                  <a:lnTo>
                    <a:pt x="16" y="3058"/>
                  </a:lnTo>
                  <a:lnTo>
                    <a:pt x="16" y="3010"/>
                  </a:lnTo>
                  <a:lnTo>
                    <a:pt x="16" y="2962"/>
                  </a:lnTo>
                  <a:lnTo>
                    <a:pt x="16" y="2898"/>
                  </a:lnTo>
                  <a:cubicBezTo>
                    <a:pt x="16" y="2872"/>
                    <a:pt x="38" y="2850"/>
                    <a:pt x="64" y="2850"/>
                  </a:cubicBezTo>
                  <a:cubicBezTo>
                    <a:pt x="91" y="2850"/>
                    <a:pt x="112" y="2872"/>
                    <a:pt x="112" y="2898"/>
                  </a:cubicBezTo>
                  <a:lnTo>
                    <a:pt x="112" y="2962"/>
                  </a:lnTo>
                  <a:cubicBezTo>
                    <a:pt x="112" y="2989"/>
                    <a:pt x="91" y="3010"/>
                    <a:pt x="64" y="3010"/>
                  </a:cubicBezTo>
                  <a:cubicBezTo>
                    <a:pt x="38" y="3010"/>
                    <a:pt x="16" y="2989"/>
                    <a:pt x="16" y="2962"/>
                  </a:cubicBezTo>
                  <a:lnTo>
                    <a:pt x="16" y="2898"/>
                  </a:lnTo>
                  <a:lnTo>
                    <a:pt x="16" y="2850"/>
                  </a:lnTo>
                  <a:lnTo>
                    <a:pt x="16" y="2802"/>
                  </a:lnTo>
                  <a:lnTo>
                    <a:pt x="16" y="2754"/>
                  </a:lnTo>
                  <a:cubicBezTo>
                    <a:pt x="16" y="2728"/>
                    <a:pt x="38" y="2706"/>
                    <a:pt x="64" y="2706"/>
                  </a:cubicBezTo>
                  <a:lnTo>
                    <a:pt x="80" y="2706"/>
                  </a:lnTo>
                  <a:cubicBezTo>
                    <a:pt x="107" y="2706"/>
                    <a:pt x="128" y="2728"/>
                    <a:pt x="128" y="2754"/>
                  </a:cubicBezTo>
                  <a:lnTo>
                    <a:pt x="128" y="2802"/>
                  </a:lnTo>
                  <a:cubicBezTo>
                    <a:pt x="128" y="2829"/>
                    <a:pt x="107" y="2850"/>
                    <a:pt x="80" y="2850"/>
                  </a:cubicBezTo>
                  <a:cubicBezTo>
                    <a:pt x="54" y="2850"/>
                    <a:pt x="32" y="2829"/>
                    <a:pt x="32" y="2802"/>
                  </a:cubicBezTo>
                  <a:lnTo>
                    <a:pt x="32" y="2754"/>
                  </a:lnTo>
                  <a:lnTo>
                    <a:pt x="32" y="2690"/>
                  </a:lnTo>
                  <a:lnTo>
                    <a:pt x="32" y="2642"/>
                  </a:lnTo>
                  <a:lnTo>
                    <a:pt x="32" y="2594"/>
                  </a:lnTo>
                  <a:cubicBezTo>
                    <a:pt x="32" y="2568"/>
                    <a:pt x="54" y="2546"/>
                    <a:pt x="80" y="2546"/>
                  </a:cubicBezTo>
                  <a:cubicBezTo>
                    <a:pt x="107" y="2546"/>
                    <a:pt x="128" y="2568"/>
                    <a:pt x="128" y="2594"/>
                  </a:cubicBezTo>
                  <a:lnTo>
                    <a:pt x="128" y="2642"/>
                  </a:lnTo>
                  <a:cubicBezTo>
                    <a:pt x="128" y="2669"/>
                    <a:pt x="107" y="2690"/>
                    <a:pt x="80" y="2690"/>
                  </a:cubicBezTo>
                  <a:cubicBezTo>
                    <a:pt x="54" y="2690"/>
                    <a:pt x="32" y="2669"/>
                    <a:pt x="32" y="2642"/>
                  </a:cubicBezTo>
                  <a:lnTo>
                    <a:pt x="32" y="2594"/>
                  </a:lnTo>
                  <a:cubicBezTo>
                    <a:pt x="32" y="2568"/>
                    <a:pt x="54" y="2546"/>
                    <a:pt x="80" y="2546"/>
                  </a:cubicBezTo>
                  <a:cubicBezTo>
                    <a:pt x="107" y="2546"/>
                    <a:pt x="128" y="2568"/>
                    <a:pt x="128" y="2594"/>
                  </a:cubicBezTo>
                  <a:lnTo>
                    <a:pt x="128" y="2642"/>
                  </a:lnTo>
                  <a:cubicBezTo>
                    <a:pt x="128" y="2669"/>
                    <a:pt x="107" y="2690"/>
                    <a:pt x="80" y="2690"/>
                  </a:cubicBezTo>
                  <a:cubicBezTo>
                    <a:pt x="54" y="2690"/>
                    <a:pt x="32" y="2669"/>
                    <a:pt x="32" y="2642"/>
                  </a:cubicBezTo>
                  <a:lnTo>
                    <a:pt x="32" y="2594"/>
                  </a:lnTo>
                  <a:lnTo>
                    <a:pt x="32" y="2546"/>
                  </a:lnTo>
                  <a:lnTo>
                    <a:pt x="32" y="2498"/>
                  </a:lnTo>
                  <a:lnTo>
                    <a:pt x="32" y="2434"/>
                  </a:lnTo>
                  <a:cubicBezTo>
                    <a:pt x="32" y="2408"/>
                    <a:pt x="54" y="2386"/>
                    <a:pt x="80" y="2386"/>
                  </a:cubicBezTo>
                  <a:cubicBezTo>
                    <a:pt x="107" y="2386"/>
                    <a:pt x="128" y="2408"/>
                    <a:pt x="128" y="2434"/>
                  </a:cubicBezTo>
                  <a:lnTo>
                    <a:pt x="128" y="2498"/>
                  </a:lnTo>
                  <a:lnTo>
                    <a:pt x="80" y="2450"/>
                  </a:lnTo>
                  <a:lnTo>
                    <a:pt x="96" y="2450"/>
                  </a:lnTo>
                  <a:lnTo>
                    <a:pt x="48" y="2498"/>
                  </a:lnTo>
                  <a:lnTo>
                    <a:pt x="48" y="2434"/>
                  </a:lnTo>
                  <a:lnTo>
                    <a:pt x="48" y="2386"/>
                  </a:lnTo>
                  <a:lnTo>
                    <a:pt x="48" y="2338"/>
                  </a:lnTo>
                  <a:lnTo>
                    <a:pt x="48" y="2290"/>
                  </a:lnTo>
                  <a:cubicBezTo>
                    <a:pt x="48" y="2264"/>
                    <a:pt x="70" y="2242"/>
                    <a:pt x="96" y="2242"/>
                  </a:cubicBezTo>
                  <a:cubicBezTo>
                    <a:pt x="123" y="2242"/>
                    <a:pt x="144" y="2264"/>
                    <a:pt x="144" y="2290"/>
                  </a:cubicBezTo>
                  <a:lnTo>
                    <a:pt x="144" y="2338"/>
                  </a:lnTo>
                  <a:cubicBezTo>
                    <a:pt x="144" y="2365"/>
                    <a:pt x="123" y="2386"/>
                    <a:pt x="96" y="2386"/>
                  </a:cubicBezTo>
                  <a:cubicBezTo>
                    <a:pt x="70" y="2386"/>
                    <a:pt x="48" y="2365"/>
                    <a:pt x="48" y="2338"/>
                  </a:cubicBezTo>
                  <a:lnTo>
                    <a:pt x="48" y="2290"/>
                  </a:lnTo>
                  <a:lnTo>
                    <a:pt x="48" y="2226"/>
                  </a:lnTo>
                  <a:lnTo>
                    <a:pt x="48" y="2178"/>
                  </a:lnTo>
                  <a:lnTo>
                    <a:pt x="48" y="2130"/>
                  </a:lnTo>
                  <a:lnTo>
                    <a:pt x="48" y="2082"/>
                  </a:lnTo>
                  <a:lnTo>
                    <a:pt x="48" y="2018"/>
                  </a:lnTo>
                  <a:cubicBezTo>
                    <a:pt x="48" y="2013"/>
                    <a:pt x="49" y="2008"/>
                    <a:pt x="51" y="2003"/>
                  </a:cubicBezTo>
                  <a:lnTo>
                    <a:pt x="67" y="1955"/>
                  </a:lnTo>
                  <a:lnTo>
                    <a:pt x="64" y="1970"/>
                  </a:lnTo>
                  <a:lnTo>
                    <a:pt x="64" y="1922"/>
                  </a:lnTo>
                  <a:lnTo>
                    <a:pt x="64" y="1874"/>
                  </a:lnTo>
                  <a:lnTo>
                    <a:pt x="64" y="1810"/>
                  </a:lnTo>
                  <a:lnTo>
                    <a:pt x="64" y="1762"/>
                  </a:lnTo>
                  <a:lnTo>
                    <a:pt x="64" y="1714"/>
                  </a:lnTo>
                  <a:lnTo>
                    <a:pt x="64" y="1666"/>
                  </a:lnTo>
                  <a:cubicBezTo>
                    <a:pt x="64" y="1640"/>
                    <a:pt x="86" y="1618"/>
                    <a:pt x="112" y="1618"/>
                  </a:cubicBezTo>
                  <a:cubicBezTo>
                    <a:pt x="139" y="1618"/>
                    <a:pt x="160" y="1640"/>
                    <a:pt x="160" y="1666"/>
                  </a:cubicBezTo>
                  <a:lnTo>
                    <a:pt x="160" y="1714"/>
                  </a:lnTo>
                  <a:cubicBezTo>
                    <a:pt x="160" y="1741"/>
                    <a:pt x="139" y="1762"/>
                    <a:pt x="112" y="1762"/>
                  </a:cubicBezTo>
                  <a:cubicBezTo>
                    <a:pt x="86" y="1762"/>
                    <a:pt x="64" y="1741"/>
                    <a:pt x="64" y="1714"/>
                  </a:cubicBezTo>
                  <a:lnTo>
                    <a:pt x="64" y="1666"/>
                  </a:lnTo>
                  <a:cubicBezTo>
                    <a:pt x="64" y="1640"/>
                    <a:pt x="86" y="1618"/>
                    <a:pt x="112" y="1618"/>
                  </a:cubicBezTo>
                  <a:cubicBezTo>
                    <a:pt x="139" y="1618"/>
                    <a:pt x="160" y="1640"/>
                    <a:pt x="160" y="1666"/>
                  </a:cubicBezTo>
                  <a:lnTo>
                    <a:pt x="160" y="1714"/>
                  </a:lnTo>
                  <a:cubicBezTo>
                    <a:pt x="160" y="1741"/>
                    <a:pt x="139" y="1762"/>
                    <a:pt x="112" y="1762"/>
                  </a:cubicBezTo>
                  <a:cubicBezTo>
                    <a:pt x="86" y="1762"/>
                    <a:pt x="64" y="1741"/>
                    <a:pt x="64" y="1714"/>
                  </a:cubicBezTo>
                  <a:lnTo>
                    <a:pt x="64" y="1666"/>
                  </a:lnTo>
                  <a:cubicBezTo>
                    <a:pt x="64" y="1640"/>
                    <a:pt x="86" y="1618"/>
                    <a:pt x="112" y="1618"/>
                  </a:cubicBezTo>
                  <a:cubicBezTo>
                    <a:pt x="139" y="1618"/>
                    <a:pt x="160" y="1640"/>
                    <a:pt x="160" y="1666"/>
                  </a:cubicBezTo>
                  <a:lnTo>
                    <a:pt x="160" y="1714"/>
                  </a:lnTo>
                  <a:cubicBezTo>
                    <a:pt x="160" y="1741"/>
                    <a:pt x="139" y="1762"/>
                    <a:pt x="112" y="1762"/>
                  </a:cubicBezTo>
                  <a:cubicBezTo>
                    <a:pt x="86" y="1762"/>
                    <a:pt x="64" y="1741"/>
                    <a:pt x="64" y="1714"/>
                  </a:cubicBezTo>
                  <a:lnTo>
                    <a:pt x="64" y="1666"/>
                  </a:lnTo>
                  <a:cubicBezTo>
                    <a:pt x="64" y="1640"/>
                    <a:pt x="86" y="1618"/>
                    <a:pt x="112" y="1618"/>
                  </a:cubicBezTo>
                  <a:cubicBezTo>
                    <a:pt x="139" y="1618"/>
                    <a:pt x="160" y="1640"/>
                    <a:pt x="160" y="1666"/>
                  </a:cubicBezTo>
                  <a:lnTo>
                    <a:pt x="160" y="1714"/>
                  </a:lnTo>
                  <a:lnTo>
                    <a:pt x="112" y="1666"/>
                  </a:lnTo>
                  <a:lnTo>
                    <a:pt x="128" y="1666"/>
                  </a:lnTo>
                  <a:lnTo>
                    <a:pt x="80" y="1714"/>
                  </a:lnTo>
                  <a:lnTo>
                    <a:pt x="80" y="1666"/>
                  </a:lnTo>
                  <a:lnTo>
                    <a:pt x="80" y="1602"/>
                  </a:lnTo>
                  <a:lnTo>
                    <a:pt x="80" y="1554"/>
                  </a:lnTo>
                  <a:lnTo>
                    <a:pt x="80" y="1506"/>
                  </a:lnTo>
                  <a:cubicBezTo>
                    <a:pt x="80" y="1480"/>
                    <a:pt x="102" y="1458"/>
                    <a:pt x="128" y="1458"/>
                  </a:cubicBezTo>
                  <a:cubicBezTo>
                    <a:pt x="155" y="1458"/>
                    <a:pt x="176" y="1480"/>
                    <a:pt x="176" y="1506"/>
                  </a:cubicBezTo>
                  <a:lnTo>
                    <a:pt x="176" y="1554"/>
                  </a:lnTo>
                  <a:cubicBezTo>
                    <a:pt x="176" y="1581"/>
                    <a:pt x="155" y="1602"/>
                    <a:pt x="128" y="1602"/>
                  </a:cubicBezTo>
                  <a:cubicBezTo>
                    <a:pt x="102" y="1602"/>
                    <a:pt x="80" y="1581"/>
                    <a:pt x="80" y="1554"/>
                  </a:cubicBezTo>
                  <a:lnTo>
                    <a:pt x="80" y="1506"/>
                  </a:lnTo>
                  <a:cubicBezTo>
                    <a:pt x="80" y="1480"/>
                    <a:pt x="102" y="1458"/>
                    <a:pt x="128" y="1458"/>
                  </a:cubicBezTo>
                  <a:lnTo>
                    <a:pt x="144" y="1458"/>
                  </a:lnTo>
                  <a:cubicBezTo>
                    <a:pt x="171" y="1458"/>
                    <a:pt x="192" y="1480"/>
                    <a:pt x="192" y="1506"/>
                  </a:cubicBezTo>
                  <a:lnTo>
                    <a:pt x="192" y="1554"/>
                  </a:lnTo>
                  <a:cubicBezTo>
                    <a:pt x="192" y="1581"/>
                    <a:pt x="171" y="1602"/>
                    <a:pt x="144" y="1602"/>
                  </a:cubicBezTo>
                  <a:cubicBezTo>
                    <a:pt x="118" y="1602"/>
                    <a:pt x="96" y="1581"/>
                    <a:pt x="96" y="1554"/>
                  </a:cubicBezTo>
                  <a:lnTo>
                    <a:pt x="96" y="1506"/>
                  </a:lnTo>
                  <a:lnTo>
                    <a:pt x="96" y="1458"/>
                  </a:lnTo>
                  <a:lnTo>
                    <a:pt x="96" y="1410"/>
                  </a:lnTo>
                  <a:lnTo>
                    <a:pt x="96" y="1346"/>
                  </a:lnTo>
                  <a:cubicBezTo>
                    <a:pt x="96" y="1320"/>
                    <a:pt x="118" y="1298"/>
                    <a:pt x="144" y="1298"/>
                  </a:cubicBezTo>
                  <a:lnTo>
                    <a:pt x="160" y="1298"/>
                  </a:lnTo>
                  <a:lnTo>
                    <a:pt x="112" y="1346"/>
                  </a:lnTo>
                  <a:lnTo>
                    <a:pt x="112" y="1298"/>
                  </a:lnTo>
                  <a:lnTo>
                    <a:pt x="112" y="1250"/>
                  </a:lnTo>
                  <a:lnTo>
                    <a:pt x="112" y="1202"/>
                  </a:lnTo>
                  <a:lnTo>
                    <a:pt x="112" y="1138"/>
                  </a:lnTo>
                  <a:lnTo>
                    <a:pt x="112" y="1090"/>
                  </a:lnTo>
                  <a:lnTo>
                    <a:pt x="112" y="1042"/>
                  </a:lnTo>
                  <a:cubicBezTo>
                    <a:pt x="112" y="1016"/>
                    <a:pt x="134" y="994"/>
                    <a:pt x="160" y="994"/>
                  </a:cubicBezTo>
                  <a:cubicBezTo>
                    <a:pt x="187" y="994"/>
                    <a:pt x="208" y="1016"/>
                    <a:pt x="208" y="1042"/>
                  </a:cubicBezTo>
                  <a:lnTo>
                    <a:pt x="208" y="1090"/>
                  </a:lnTo>
                  <a:cubicBezTo>
                    <a:pt x="208" y="1117"/>
                    <a:pt x="187" y="1138"/>
                    <a:pt x="160" y="1138"/>
                  </a:cubicBezTo>
                  <a:cubicBezTo>
                    <a:pt x="134" y="1138"/>
                    <a:pt x="112" y="1117"/>
                    <a:pt x="112" y="1090"/>
                  </a:cubicBezTo>
                  <a:lnTo>
                    <a:pt x="112" y="1042"/>
                  </a:lnTo>
                  <a:cubicBezTo>
                    <a:pt x="112" y="1016"/>
                    <a:pt x="134" y="994"/>
                    <a:pt x="160" y="994"/>
                  </a:cubicBezTo>
                  <a:lnTo>
                    <a:pt x="176" y="994"/>
                  </a:lnTo>
                  <a:lnTo>
                    <a:pt x="128" y="1042"/>
                  </a:lnTo>
                  <a:lnTo>
                    <a:pt x="128" y="994"/>
                  </a:lnTo>
                  <a:lnTo>
                    <a:pt x="128" y="930"/>
                  </a:lnTo>
                  <a:lnTo>
                    <a:pt x="128" y="882"/>
                  </a:lnTo>
                  <a:lnTo>
                    <a:pt x="128" y="834"/>
                  </a:lnTo>
                  <a:lnTo>
                    <a:pt x="128" y="786"/>
                  </a:lnTo>
                  <a:lnTo>
                    <a:pt x="128" y="722"/>
                  </a:lnTo>
                  <a:lnTo>
                    <a:pt x="128" y="674"/>
                  </a:lnTo>
                  <a:cubicBezTo>
                    <a:pt x="128" y="648"/>
                    <a:pt x="150" y="626"/>
                    <a:pt x="176" y="626"/>
                  </a:cubicBezTo>
                  <a:cubicBezTo>
                    <a:pt x="203" y="626"/>
                    <a:pt x="224" y="648"/>
                    <a:pt x="224" y="674"/>
                  </a:cubicBezTo>
                  <a:lnTo>
                    <a:pt x="224" y="722"/>
                  </a:lnTo>
                  <a:lnTo>
                    <a:pt x="176" y="674"/>
                  </a:lnTo>
                  <a:lnTo>
                    <a:pt x="192" y="674"/>
                  </a:lnTo>
                  <a:lnTo>
                    <a:pt x="144" y="722"/>
                  </a:lnTo>
                  <a:lnTo>
                    <a:pt x="144" y="674"/>
                  </a:lnTo>
                  <a:lnTo>
                    <a:pt x="144" y="626"/>
                  </a:lnTo>
                  <a:lnTo>
                    <a:pt x="144" y="578"/>
                  </a:lnTo>
                  <a:lnTo>
                    <a:pt x="144" y="514"/>
                  </a:lnTo>
                  <a:cubicBezTo>
                    <a:pt x="144" y="488"/>
                    <a:pt x="166" y="466"/>
                    <a:pt x="192" y="466"/>
                  </a:cubicBezTo>
                  <a:cubicBezTo>
                    <a:pt x="219" y="466"/>
                    <a:pt x="240" y="488"/>
                    <a:pt x="240" y="514"/>
                  </a:cubicBezTo>
                  <a:lnTo>
                    <a:pt x="240" y="578"/>
                  </a:lnTo>
                  <a:cubicBezTo>
                    <a:pt x="240" y="605"/>
                    <a:pt x="219" y="626"/>
                    <a:pt x="192" y="626"/>
                  </a:cubicBezTo>
                  <a:cubicBezTo>
                    <a:pt x="166" y="626"/>
                    <a:pt x="144" y="605"/>
                    <a:pt x="144" y="578"/>
                  </a:cubicBezTo>
                  <a:lnTo>
                    <a:pt x="144" y="514"/>
                  </a:lnTo>
                  <a:cubicBezTo>
                    <a:pt x="144" y="488"/>
                    <a:pt x="166" y="466"/>
                    <a:pt x="192" y="466"/>
                  </a:cubicBezTo>
                  <a:cubicBezTo>
                    <a:pt x="219" y="466"/>
                    <a:pt x="240" y="488"/>
                    <a:pt x="240" y="514"/>
                  </a:cubicBezTo>
                  <a:lnTo>
                    <a:pt x="240" y="578"/>
                  </a:lnTo>
                  <a:lnTo>
                    <a:pt x="192" y="530"/>
                  </a:lnTo>
                  <a:lnTo>
                    <a:pt x="208" y="530"/>
                  </a:lnTo>
                  <a:lnTo>
                    <a:pt x="160" y="578"/>
                  </a:lnTo>
                  <a:lnTo>
                    <a:pt x="160" y="514"/>
                  </a:lnTo>
                  <a:cubicBezTo>
                    <a:pt x="160" y="488"/>
                    <a:pt x="182" y="466"/>
                    <a:pt x="208" y="466"/>
                  </a:cubicBezTo>
                  <a:cubicBezTo>
                    <a:pt x="235" y="466"/>
                    <a:pt x="256" y="488"/>
                    <a:pt x="256" y="514"/>
                  </a:cubicBezTo>
                  <a:lnTo>
                    <a:pt x="256" y="578"/>
                  </a:lnTo>
                  <a:cubicBezTo>
                    <a:pt x="256" y="605"/>
                    <a:pt x="235" y="626"/>
                    <a:pt x="208" y="626"/>
                  </a:cubicBezTo>
                  <a:cubicBezTo>
                    <a:pt x="182" y="626"/>
                    <a:pt x="160" y="605"/>
                    <a:pt x="160" y="578"/>
                  </a:cubicBezTo>
                  <a:lnTo>
                    <a:pt x="160" y="514"/>
                  </a:lnTo>
                  <a:cubicBezTo>
                    <a:pt x="160" y="488"/>
                    <a:pt x="182" y="466"/>
                    <a:pt x="208" y="466"/>
                  </a:cubicBezTo>
                  <a:lnTo>
                    <a:pt x="224" y="466"/>
                  </a:lnTo>
                  <a:lnTo>
                    <a:pt x="176" y="514"/>
                  </a:lnTo>
                  <a:lnTo>
                    <a:pt x="176" y="466"/>
                  </a:lnTo>
                  <a:lnTo>
                    <a:pt x="176" y="418"/>
                  </a:lnTo>
                  <a:cubicBezTo>
                    <a:pt x="176" y="392"/>
                    <a:pt x="198" y="370"/>
                    <a:pt x="224" y="370"/>
                  </a:cubicBezTo>
                  <a:lnTo>
                    <a:pt x="240" y="370"/>
                  </a:lnTo>
                  <a:lnTo>
                    <a:pt x="256" y="370"/>
                  </a:lnTo>
                  <a:lnTo>
                    <a:pt x="208" y="418"/>
                  </a:lnTo>
                  <a:lnTo>
                    <a:pt x="208" y="370"/>
                  </a:lnTo>
                  <a:lnTo>
                    <a:pt x="208" y="322"/>
                  </a:lnTo>
                  <a:lnTo>
                    <a:pt x="208" y="258"/>
                  </a:lnTo>
                  <a:lnTo>
                    <a:pt x="208" y="210"/>
                  </a:lnTo>
                  <a:cubicBezTo>
                    <a:pt x="208" y="184"/>
                    <a:pt x="230" y="162"/>
                    <a:pt x="256" y="162"/>
                  </a:cubicBezTo>
                  <a:cubicBezTo>
                    <a:pt x="283" y="162"/>
                    <a:pt x="304" y="184"/>
                    <a:pt x="304" y="210"/>
                  </a:cubicBezTo>
                  <a:lnTo>
                    <a:pt x="304" y="258"/>
                  </a:lnTo>
                  <a:cubicBezTo>
                    <a:pt x="304" y="285"/>
                    <a:pt x="283" y="306"/>
                    <a:pt x="256" y="306"/>
                  </a:cubicBezTo>
                  <a:cubicBezTo>
                    <a:pt x="230" y="306"/>
                    <a:pt x="208" y="285"/>
                    <a:pt x="208" y="258"/>
                  </a:cubicBezTo>
                  <a:lnTo>
                    <a:pt x="208" y="210"/>
                  </a:lnTo>
                  <a:cubicBezTo>
                    <a:pt x="208" y="184"/>
                    <a:pt x="230" y="162"/>
                    <a:pt x="256" y="162"/>
                  </a:cubicBezTo>
                  <a:cubicBezTo>
                    <a:pt x="283" y="162"/>
                    <a:pt x="304" y="184"/>
                    <a:pt x="304" y="210"/>
                  </a:cubicBezTo>
                  <a:lnTo>
                    <a:pt x="304" y="258"/>
                  </a:lnTo>
                  <a:lnTo>
                    <a:pt x="211" y="243"/>
                  </a:lnTo>
                  <a:lnTo>
                    <a:pt x="227" y="195"/>
                  </a:lnTo>
                  <a:cubicBezTo>
                    <a:pt x="234" y="173"/>
                    <a:pt x="257" y="159"/>
                    <a:pt x="280" y="163"/>
                  </a:cubicBezTo>
                  <a:cubicBezTo>
                    <a:pt x="303" y="167"/>
                    <a:pt x="320" y="187"/>
                    <a:pt x="320" y="210"/>
                  </a:cubicBezTo>
                  <a:lnTo>
                    <a:pt x="320" y="258"/>
                  </a:lnTo>
                  <a:cubicBezTo>
                    <a:pt x="320" y="285"/>
                    <a:pt x="299" y="306"/>
                    <a:pt x="272" y="306"/>
                  </a:cubicBezTo>
                  <a:cubicBezTo>
                    <a:pt x="246" y="306"/>
                    <a:pt x="224" y="285"/>
                    <a:pt x="224" y="258"/>
                  </a:cubicBezTo>
                  <a:lnTo>
                    <a:pt x="224" y="210"/>
                  </a:lnTo>
                  <a:lnTo>
                    <a:pt x="224" y="162"/>
                  </a:lnTo>
                  <a:lnTo>
                    <a:pt x="224" y="114"/>
                  </a:lnTo>
                  <a:lnTo>
                    <a:pt x="224" y="50"/>
                  </a:lnTo>
                  <a:cubicBezTo>
                    <a:pt x="224" y="24"/>
                    <a:pt x="246" y="2"/>
                    <a:pt x="272" y="2"/>
                  </a:cubicBezTo>
                  <a:cubicBezTo>
                    <a:pt x="299" y="2"/>
                    <a:pt x="320" y="24"/>
                    <a:pt x="320" y="50"/>
                  </a:cubicBezTo>
                  <a:lnTo>
                    <a:pt x="320" y="114"/>
                  </a:lnTo>
                  <a:cubicBezTo>
                    <a:pt x="320" y="141"/>
                    <a:pt x="299" y="162"/>
                    <a:pt x="272" y="162"/>
                  </a:cubicBezTo>
                  <a:cubicBezTo>
                    <a:pt x="246" y="162"/>
                    <a:pt x="224" y="141"/>
                    <a:pt x="224" y="114"/>
                  </a:cubicBezTo>
                  <a:lnTo>
                    <a:pt x="224" y="50"/>
                  </a:lnTo>
                  <a:cubicBezTo>
                    <a:pt x="224" y="24"/>
                    <a:pt x="246" y="2"/>
                    <a:pt x="272" y="2"/>
                  </a:cubicBezTo>
                  <a:lnTo>
                    <a:pt x="288" y="2"/>
                  </a:lnTo>
                  <a:cubicBezTo>
                    <a:pt x="315" y="2"/>
                    <a:pt x="336" y="24"/>
                    <a:pt x="336" y="50"/>
                  </a:cubicBezTo>
                  <a:lnTo>
                    <a:pt x="336" y="114"/>
                  </a:lnTo>
                  <a:cubicBezTo>
                    <a:pt x="336" y="141"/>
                    <a:pt x="315" y="162"/>
                    <a:pt x="288" y="162"/>
                  </a:cubicBezTo>
                  <a:cubicBezTo>
                    <a:pt x="262" y="162"/>
                    <a:pt x="240" y="141"/>
                    <a:pt x="240" y="114"/>
                  </a:cubicBezTo>
                  <a:lnTo>
                    <a:pt x="240" y="50"/>
                  </a:lnTo>
                  <a:cubicBezTo>
                    <a:pt x="240" y="24"/>
                    <a:pt x="262" y="2"/>
                    <a:pt x="288" y="2"/>
                  </a:cubicBezTo>
                  <a:cubicBezTo>
                    <a:pt x="315" y="2"/>
                    <a:pt x="336" y="24"/>
                    <a:pt x="336" y="50"/>
                  </a:cubicBezTo>
                  <a:lnTo>
                    <a:pt x="336" y="114"/>
                  </a:lnTo>
                  <a:cubicBezTo>
                    <a:pt x="336" y="141"/>
                    <a:pt x="315" y="162"/>
                    <a:pt x="288" y="162"/>
                  </a:cubicBezTo>
                  <a:cubicBezTo>
                    <a:pt x="262" y="162"/>
                    <a:pt x="240" y="141"/>
                    <a:pt x="240" y="114"/>
                  </a:cubicBezTo>
                  <a:lnTo>
                    <a:pt x="240" y="50"/>
                  </a:lnTo>
                  <a:cubicBezTo>
                    <a:pt x="240" y="24"/>
                    <a:pt x="262" y="2"/>
                    <a:pt x="288" y="2"/>
                  </a:cubicBezTo>
                  <a:lnTo>
                    <a:pt x="304" y="2"/>
                  </a:lnTo>
                  <a:cubicBezTo>
                    <a:pt x="331" y="2"/>
                    <a:pt x="352" y="24"/>
                    <a:pt x="352" y="50"/>
                  </a:cubicBezTo>
                  <a:lnTo>
                    <a:pt x="352" y="114"/>
                  </a:lnTo>
                  <a:cubicBezTo>
                    <a:pt x="352" y="141"/>
                    <a:pt x="331" y="162"/>
                    <a:pt x="304" y="162"/>
                  </a:cubicBezTo>
                  <a:cubicBezTo>
                    <a:pt x="278" y="162"/>
                    <a:pt x="256" y="141"/>
                    <a:pt x="256" y="114"/>
                  </a:cubicBezTo>
                  <a:lnTo>
                    <a:pt x="256" y="50"/>
                  </a:lnTo>
                  <a:cubicBezTo>
                    <a:pt x="256" y="24"/>
                    <a:pt x="278" y="2"/>
                    <a:pt x="304" y="2"/>
                  </a:cubicBezTo>
                  <a:cubicBezTo>
                    <a:pt x="331" y="2"/>
                    <a:pt x="352" y="24"/>
                    <a:pt x="352" y="50"/>
                  </a:cubicBezTo>
                  <a:lnTo>
                    <a:pt x="352" y="114"/>
                  </a:lnTo>
                  <a:cubicBezTo>
                    <a:pt x="352" y="141"/>
                    <a:pt x="331" y="162"/>
                    <a:pt x="304" y="162"/>
                  </a:cubicBezTo>
                  <a:cubicBezTo>
                    <a:pt x="278" y="162"/>
                    <a:pt x="256" y="141"/>
                    <a:pt x="256" y="114"/>
                  </a:cubicBezTo>
                  <a:lnTo>
                    <a:pt x="256" y="50"/>
                  </a:lnTo>
                  <a:cubicBezTo>
                    <a:pt x="256" y="24"/>
                    <a:pt x="278" y="2"/>
                    <a:pt x="304" y="2"/>
                  </a:cubicBezTo>
                  <a:cubicBezTo>
                    <a:pt x="331" y="2"/>
                    <a:pt x="352" y="24"/>
                    <a:pt x="352" y="50"/>
                  </a:cubicBezTo>
                  <a:lnTo>
                    <a:pt x="352" y="114"/>
                  </a:lnTo>
                  <a:cubicBezTo>
                    <a:pt x="352" y="141"/>
                    <a:pt x="331" y="162"/>
                    <a:pt x="304" y="162"/>
                  </a:cubicBezTo>
                  <a:cubicBezTo>
                    <a:pt x="278" y="162"/>
                    <a:pt x="256" y="141"/>
                    <a:pt x="256" y="114"/>
                  </a:cubicBezTo>
                  <a:lnTo>
                    <a:pt x="256" y="50"/>
                  </a:lnTo>
                  <a:cubicBezTo>
                    <a:pt x="256" y="24"/>
                    <a:pt x="278" y="2"/>
                    <a:pt x="304" y="2"/>
                  </a:cubicBezTo>
                  <a:cubicBezTo>
                    <a:pt x="331" y="2"/>
                    <a:pt x="352" y="24"/>
                    <a:pt x="352" y="50"/>
                  </a:cubicBezTo>
                  <a:lnTo>
                    <a:pt x="352" y="114"/>
                  </a:lnTo>
                  <a:lnTo>
                    <a:pt x="304" y="66"/>
                  </a:lnTo>
                  <a:lnTo>
                    <a:pt x="320" y="66"/>
                  </a:lnTo>
                  <a:lnTo>
                    <a:pt x="272" y="114"/>
                  </a:lnTo>
                  <a:lnTo>
                    <a:pt x="272" y="50"/>
                  </a:lnTo>
                  <a:cubicBezTo>
                    <a:pt x="272" y="24"/>
                    <a:pt x="294" y="2"/>
                    <a:pt x="320" y="2"/>
                  </a:cubicBezTo>
                  <a:cubicBezTo>
                    <a:pt x="347" y="2"/>
                    <a:pt x="368" y="24"/>
                    <a:pt x="368" y="50"/>
                  </a:cubicBezTo>
                  <a:lnTo>
                    <a:pt x="368" y="114"/>
                  </a:lnTo>
                  <a:lnTo>
                    <a:pt x="320" y="66"/>
                  </a:lnTo>
                  <a:lnTo>
                    <a:pt x="336" y="66"/>
                  </a:lnTo>
                  <a:lnTo>
                    <a:pt x="288" y="114"/>
                  </a:ln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cubicBezTo>
                    <a:pt x="363" y="2"/>
                    <a:pt x="384" y="24"/>
                    <a:pt x="384" y="50"/>
                  </a:cubicBezTo>
                  <a:lnTo>
                    <a:pt x="384" y="114"/>
                  </a:lnTo>
                  <a:cubicBezTo>
                    <a:pt x="384" y="141"/>
                    <a:pt x="363" y="162"/>
                    <a:pt x="336" y="162"/>
                  </a:cubicBezTo>
                  <a:cubicBezTo>
                    <a:pt x="310" y="162"/>
                    <a:pt x="288" y="141"/>
                    <a:pt x="288" y="114"/>
                  </a:cubicBezTo>
                  <a:lnTo>
                    <a:pt x="288" y="50"/>
                  </a:lnTo>
                  <a:cubicBezTo>
                    <a:pt x="288" y="24"/>
                    <a:pt x="310" y="2"/>
                    <a:pt x="336" y="2"/>
                  </a:cubicBezTo>
                  <a:cubicBezTo>
                    <a:pt x="363" y="2"/>
                    <a:pt x="384" y="24"/>
                    <a:pt x="384" y="50"/>
                  </a:cubicBezTo>
                  <a:lnTo>
                    <a:pt x="384" y="114"/>
                  </a:lnTo>
                  <a:lnTo>
                    <a:pt x="336" y="66"/>
                  </a:lnTo>
                  <a:lnTo>
                    <a:pt x="352" y="66"/>
                  </a:lnTo>
                  <a:lnTo>
                    <a:pt x="368" y="66"/>
                  </a:lnTo>
                  <a:lnTo>
                    <a:pt x="320" y="114"/>
                  </a:ln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cubicBezTo>
                    <a:pt x="342" y="162"/>
                    <a:pt x="320" y="141"/>
                    <a:pt x="320" y="114"/>
                  </a:cubicBez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cubicBezTo>
                    <a:pt x="342" y="162"/>
                    <a:pt x="320" y="141"/>
                    <a:pt x="320" y="114"/>
                  </a:cubicBezTo>
                  <a:lnTo>
                    <a:pt x="320" y="50"/>
                  </a:lnTo>
                  <a:cubicBezTo>
                    <a:pt x="320" y="24"/>
                    <a:pt x="342" y="2"/>
                    <a:pt x="368" y="2"/>
                  </a:cubicBezTo>
                  <a:cubicBezTo>
                    <a:pt x="395" y="2"/>
                    <a:pt x="416" y="24"/>
                    <a:pt x="416" y="50"/>
                  </a:cubicBezTo>
                  <a:lnTo>
                    <a:pt x="416" y="114"/>
                  </a:lnTo>
                  <a:lnTo>
                    <a:pt x="368" y="66"/>
                  </a:lnTo>
                  <a:lnTo>
                    <a:pt x="384" y="66"/>
                  </a:lnTo>
                  <a:lnTo>
                    <a:pt x="336" y="114"/>
                  </a:lnTo>
                  <a:lnTo>
                    <a:pt x="336" y="50"/>
                  </a:lnTo>
                  <a:cubicBezTo>
                    <a:pt x="336" y="24"/>
                    <a:pt x="358" y="2"/>
                    <a:pt x="384" y="2"/>
                  </a:cubicBezTo>
                  <a:cubicBezTo>
                    <a:pt x="411" y="2"/>
                    <a:pt x="432" y="24"/>
                    <a:pt x="432" y="50"/>
                  </a:cubicBezTo>
                  <a:lnTo>
                    <a:pt x="432" y="114"/>
                  </a:lnTo>
                  <a:cubicBezTo>
                    <a:pt x="432" y="141"/>
                    <a:pt x="411" y="162"/>
                    <a:pt x="384" y="162"/>
                  </a:cubicBezTo>
                  <a:cubicBezTo>
                    <a:pt x="358" y="162"/>
                    <a:pt x="336" y="141"/>
                    <a:pt x="336" y="114"/>
                  </a:cubicBezTo>
                  <a:lnTo>
                    <a:pt x="336" y="50"/>
                  </a:lnTo>
                  <a:cubicBezTo>
                    <a:pt x="336" y="24"/>
                    <a:pt x="358" y="2"/>
                    <a:pt x="384" y="2"/>
                  </a:cubicBezTo>
                  <a:cubicBezTo>
                    <a:pt x="411" y="2"/>
                    <a:pt x="432" y="24"/>
                    <a:pt x="432" y="50"/>
                  </a:cubicBezTo>
                  <a:lnTo>
                    <a:pt x="432" y="114"/>
                  </a:lnTo>
                  <a:cubicBezTo>
                    <a:pt x="432" y="141"/>
                    <a:pt x="411" y="162"/>
                    <a:pt x="384" y="162"/>
                  </a:cubicBezTo>
                  <a:cubicBezTo>
                    <a:pt x="358" y="162"/>
                    <a:pt x="336" y="141"/>
                    <a:pt x="336" y="114"/>
                  </a:cubicBezTo>
                  <a:lnTo>
                    <a:pt x="336" y="50"/>
                  </a:lnTo>
                  <a:cubicBezTo>
                    <a:pt x="336" y="24"/>
                    <a:pt x="358" y="2"/>
                    <a:pt x="384" y="2"/>
                  </a:cubicBezTo>
                  <a:lnTo>
                    <a:pt x="400" y="2"/>
                  </a:lnTo>
                  <a:cubicBezTo>
                    <a:pt x="427" y="2"/>
                    <a:pt x="448" y="24"/>
                    <a:pt x="448" y="50"/>
                  </a:cubicBezTo>
                  <a:lnTo>
                    <a:pt x="448" y="114"/>
                  </a:lnTo>
                  <a:cubicBezTo>
                    <a:pt x="448" y="141"/>
                    <a:pt x="427" y="162"/>
                    <a:pt x="400" y="162"/>
                  </a:cubicBezTo>
                  <a:cubicBezTo>
                    <a:pt x="374" y="162"/>
                    <a:pt x="352" y="141"/>
                    <a:pt x="352" y="114"/>
                  </a:cubicBezTo>
                  <a:lnTo>
                    <a:pt x="352" y="50"/>
                  </a:lnTo>
                  <a:cubicBezTo>
                    <a:pt x="352" y="24"/>
                    <a:pt x="374" y="2"/>
                    <a:pt x="400" y="2"/>
                  </a:cubicBezTo>
                  <a:cubicBezTo>
                    <a:pt x="427" y="2"/>
                    <a:pt x="448" y="24"/>
                    <a:pt x="448" y="50"/>
                  </a:cubicBezTo>
                  <a:lnTo>
                    <a:pt x="448" y="114"/>
                  </a:lnTo>
                  <a:cubicBezTo>
                    <a:pt x="448" y="141"/>
                    <a:pt x="427" y="162"/>
                    <a:pt x="400" y="162"/>
                  </a:cubicBezTo>
                  <a:cubicBezTo>
                    <a:pt x="374" y="162"/>
                    <a:pt x="352" y="141"/>
                    <a:pt x="352" y="114"/>
                  </a:cubicBezTo>
                  <a:lnTo>
                    <a:pt x="352" y="50"/>
                  </a:lnTo>
                  <a:cubicBezTo>
                    <a:pt x="352" y="24"/>
                    <a:pt x="374" y="2"/>
                    <a:pt x="400" y="2"/>
                  </a:cubicBezTo>
                  <a:cubicBezTo>
                    <a:pt x="427" y="2"/>
                    <a:pt x="448" y="24"/>
                    <a:pt x="448" y="50"/>
                  </a:cubicBezTo>
                  <a:lnTo>
                    <a:pt x="448" y="114"/>
                  </a:lnTo>
                  <a:lnTo>
                    <a:pt x="448" y="162"/>
                  </a:lnTo>
                  <a:lnTo>
                    <a:pt x="448" y="210"/>
                  </a:lnTo>
                  <a:lnTo>
                    <a:pt x="448" y="258"/>
                  </a:lnTo>
                  <a:lnTo>
                    <a:pt x="400" y="210"/>
                  </a:lnTo>
                  <a:lnTo>
                    <a:pt x="416" y="210"/>
                  </a:lnTo>
                  <a:lnTo>
                    <a:pt x="368" y="258"/>
                  </a:lnTo>
                  <a:lnTo>
                    <a:pt x="368" y="210"/>
                  </a:lnTo>
                  <a:cubicBezTo>
                    <a:pt x="368" y="184"/>
                    <a:pt x="390" y="162"/>
                    <a:pt x="416" y="162"/>
                  </a:cubicBezTo>
                  <a:cubicBezTo>
                    <a:pt x="443" y="162"/>
                    <a:pt x="464" y="184"/>
                    <a:pt x="464" y="210"/>
                  </a:cubicBezTo>
                  <a:lnTo>
                    <a:pt x="464" y="258"/>
                  </a:lnTo>
                  <a:cubicBezTo>
                    <a:pt x="464" y="285"/>
                    <a:pt x="443" y="306"/>
                    <a:pt x="416" y="306"/>
                  </a:cubicBezTo>
                  <a:cubicBezTo>
                    <a:pt x="390" y="306"/>
                    <a:pt x="368" y="285"/>
                    <a:pt x="368" y="258"/>
                  </a:cubicBezTo>
                  <a:lnTo>
                    <a:pt x="368" y="210"/>
                  </a:lnTo>
                  <a:cubicBezTo>
                    <a:pt x="368" y="184"/>
                    <a:pt x="390" y="162"/>
                    <a:pt x="416" y="162"/>
                  </a:cubicBezTo>
                  <a:cubicBezTo>
                    <a:pt x="443" y="162"/>
                    <a:pt x="464" y="184"/>
                    <a:pt x="464" y="210"/>
                  </a:cubicBezTo>
                  <a:lnTo>
                    <a:pt x="464" y="258"/>
                  </a:lnTo>
                  <a:cubicBezTo>
                    <a:pt x="464" y="285"/>
                    <a:pt x="443" y="306"/>
                    <a:pt x="416" y="306"/>
                  </a:cubicBezTo>
                  <a:cubicBezTo>
                    <a:pt x="390" y="306"/>
                    <a:pt x="368" y="285"/>
                    <a:pt x="368" y="258"/>
                  </a:cubicBezTo>
                  <a:lnTo>
                    <a:pt x="368" y="210"/>
                  </a:lnTo>
                  <a:lnTo>
                    <a:pt x="368" y="162"/>
                  </a:lnTo>
                  <a:cubicBezTo>
                    <a:pt x="368" y="136"/>
                    <a:pt x="390" y="114"/>
                    <a:pt x="416" y="114"/>
                  </a:cubicBezTo>
                  <a:lnTo>
                    <a:pt x="432" y="114"/>
                  </a:lnTo>
                  <a:lnTo>
                    <a:pt x="384" y="162"/>
                  </a:lnTo>
                  <a:lnTo>
                    <a:pt x="384" y="114"/>
                  </a:lnTo>
                  <a:lnTo>
                    <a:pt x="384" y="50"/>
                  </a:lnTo>
                  <a:cubicBezTo>
                    <a:pt x="384" y="24"/>
                    <a:pt x="406" y="2"/>
                    <a:pt x="432" y="2"/>
                  </a:cubicBezTo>
                  <a:cubicBezTo>
                    <a:pt x="459" y="2"/>
                    <a:pt x="480" y="24"/>
                    <a:pt x="480" y="50"/>
                  </a:cubicBezTo>
                  <a:lnTo>
                    <a:pt x="480" y="114"/>
                  </a:lnTo>
                  <a:cubicBezTo>
                    <a:pt x="480" y="141"/>
                    <a:pt x="459" y="162"/>
                    <a:pt x="432" y="162"/>
                  </a:cubicBezTo>
                  <a:cubicBezTo>
                    <a:pt x="406" y="162"/>
                    <a:pt x="384" y="141"/>
                    <a:pt x="384" y="114"/>
                  </a:cubicBezTo>
                  <a:lnTo>
                    <a:pt x="384" y="50"/>
                  </a:lnTo>
                  <a:cubicBezTo>
                    <a:pt x="384" y="24"/>
                    <a:pt x="406" y="2"/>
                    <a:pt x="432" y="2"/>
                  </a:cubicBezTo>
                  <a:cubicBezTo>
                    <a:pt x="459" y="2"/>
                    <a:pt x="480" y="24"/>
                    <a:pt x="480" y="50"/>
                  </a:cubicBezTo>
                  <a:lnTo>
                    <a:pt x="480" y="114"/>
                  </a:lnTo>
                  <a:cubicBezTo>
                    <a:pt x="480" y="141"/>
                    <a:pt x="459" y="162"/>
                    <a:pt x="432" y="162"/>
                  </a:cubicBezTo>
                  <a:cubicBezTo>
                    <a:pt x="406" y="162"/>
                    <a:pt x="384" y="141"/>
                    <a:pt x="384" y="114"/>
                  </a:cubicBezTo>
                  <a:lnTo>
                    <a:pt x="384" y="50"/>
                  </a:lnTo>
                  <a:cubicBezTo>
                    <a:pt x="384" y="26"/>
                    <a:pt x="403" y="6"/>
                    <a:pt x="427" y="3"/>
                  </a:cubicBezTo>
                  <a:cubicBezTo>
                    <a:pt x="451" y="0"/>
                    <a:pt x="473" y="15"/>
                    <a:pt x="479" y="39"/>
                  </a:cubicBezTo>
                  <a:lnTo>
                    <a:pt x="495" y="103"/>
                  </a:lnTo>
                  <a:lnTo>
                    <a:pt x="400" y="114"/>
                  </a:lnTo>
                  <a:lnTo>
                    <a:pt x="400" y="50"/>
                  </a:lnTo>
                  <a:cubicBezTo>
                    <a:pt x="400" y="24"/>
                    <a:pt x="422" y="2"/>
                    <a:pt x="448" y="2"/>
                  </a:cubicBezTo>
                  <a:cubicBezTo>
                    <a:pt x="475" y="2"/>
                    <a:pt x="496" y="24"/>
                    <a:pt x="496" y="50"/>
                  </a:cubicBezTo>
                  <a:lnTo>
                    <a:pt x="496" y="114"/>
                  </a:lnTo>
                  <a:lnTo>
                    <a:pt x="496" y="162"/>
                  </a:lnTo>
                  <a:lnTo>
                    <a:pt x="496" y="210"/>
                  </a:lnTo>
                  <a:lnTo>
                    <a:pt x="496" y="258"/>
                  </a:lnTo>
                  <a:cubicBezTo>
                    <a:pt x="496" y="285"/>
                    <a:pt x="475" y="306"/>
                    <a:pt x="448" y="306"/>
                  </a:cubicBezTo>
                  <a:cubicBezTo>
                    <a:pt x="422" y="306"/>
                    <a:pt x="400" y="285"/>
                    <a:pt x="400" y="258"/>
                  </a:cubicBezTo>
                  <a:lnTo>
                    <a:pt x="400" y="210"/>
                  </a:lnTo>
                  <a:lnTo>
                    <a:pt x="400" y="162"/>
                  </a:lnTo>
                  <a:lnTo>
                    <a:pt x="400" y="114"/>
                  </a:lnTo>
                  <a:lnTo>
                    <a:pt x="400" y="50"/>
                  </a:lnTo>
                  <a:cubicBezTo>
                    <a:pt x="400" y="24"/>
                    <a:pt x="422" y="2"/>
                    <a:pt x="448" y="2"/>
                  </a:cubicBezTo>
                  <a:cubicBezTo>
                    <a:pt x="475" y="2"/>
                    <a:pt x="496" y="24"/>
                    <a:pt x="496" y="50"/>
                  </a:cubicBezTo>
                  <a:lnTo>
                    <a:pt x="496" y="114"/>
                  </a:lnTo>
                  <a:lnTo>
                    <a:pt x="448" y="66"/>
                  </a:lnTo>
                  <a:lnTo>
                    <a:pt x="464" y="66"/>
                  </a:lnTo>
                  <a:lnTo>
                    <a:pt x="416" y="114"/>
                  </a:lnTo>
                  <a:lnTo>
                    <a:pt x="416" y="50"/>
                  </a:lnTo>
                  <a:cubicBezTo>
                    <a:pt x="416" y="24"/>
                    <a:pt x="438" y="2"/>
                    <a:pt x="464" y="2"/>
                  </a:cubicBezTo>
                  <a:cubicBezTo>
                    <a:pt x="491" y="2"/>
                    <a:pt x="512" y="24"/>
                    <a:pt x="512" y="50"/>
                  </a:cubicBezTo>
                  <a:lnTo>
                    <a:pt x="512" y="114"/>
                  </a:lnTo>
                  <a:cubicBezTo>
                    <a:pt x="512" y="141"/>
                    <a:pt x="491" y="162"/>
                    <a:pt x="464" y="162"/>
                  </a:cubicBezTo>
                  <a:cubicBezTo>
                    <a:pt x="438" y="162"/>
                    <a:pt x="416" y="141"/>
                    <a:pt x="416" y="114"/>
                  </a:cubicBezTo>
                  <a:lnTo>
                    <a:pt x="416" y="50"/>
                  </a:lnTo>
                  <a:cubicBezTo>
                    <a:pt x="416" y="24"/>
                    <a:pt x="438" y="2"/>
                    <a:pt x="464" y="2"/>
                  </a:cubicBezTo>
                  <a:cubicBezTo>
                    <a:pt x="491" y="2"/>
                    <a:pt x="512" y="24"/>
                    <a:pt x="512" y="50"/>
                  </a:cubicBezTo>
                  <a:lnTo>
                    <a:pt x="512" y="114"/>
                  </a:lnTo>
                  <a:cubicBezTo>
                    <a:pt x="512" y="141"/>
                    <a:pt x="491" y="162"/>
                    <a:pt x="464" y="162"/>
                  </a:cubicBezTo>
                  <a:cubicBezTo>
                    <a:pt x="438" y="162"/>
                    <a:pt x="416" y="141"/>
                    <a:pt x="416" y="114"/>
                  </a:cubicBezTo>
                  <a:lnTo>
                    <a:pt x="416" y="50"/>
                  </a:lnTo>
                  <a:cubicBezTo>
                    <a:pt x="416" y="24"/>
                    <a:pt x="438" y="2"/>
                    <a:pt x="464" y="2"/>
                  </a:cubicBezTo>
                  <a:cubicBezTo>
                    <a:pt x="491" y="2"/>
                    <a:pt x="512" y="24"/>
                    <a:pt x="512" y="50"/>
                  </a:cubicBezTo>
                  <a:lnTo>
                    <a:pt x="512" y="114"/>
                  </a:lnTo>
                  <a:lnTo>
                    <a:pt x="416" y="114"/>
                  </a:lnTo>
                  <a:lnTo>
                    <a:pt x="416" y="50"/>
                  </a:lnTo>
                  <a:lnTo>
                    <a:pt x="512" y="50"/>
                  </a:lnTo>
                  <a:lnTo>
                    <a:pt x="512" y="114"/>
                  </a:lnTo>
                  <a:lnTo>
                    <a:pt x="416" y="114"/>
                  </a:lnTo>
                  <a:lnTo>
                    <a:pt x="416" y="50"/>
                  </a:lnTo>
                  <a:lnTo>
                    <a:pt x="512" y="50"/>
                  </a:lnTo>
                  <a:lnTo>
                    <a:pt x="512" y="114"/>
                  </a:lnTo>
                  <a:cubicBezTo>
                    <a:pt x="512" y="141"/>
                    <a:pt x="491" y="162"/>
                    <a:pt x="464" y="162"/>
                  </a:cubicBezTo>
                  <a:lnTo>
                    <a:pt x="448" y="162"/>
                  </a:lnTo>
                  <a:cubicBezTo>
                    <a:pt x="422" y="162"/>
                    <a:pt x="400" y="141"/>
                    <a:pt x="400" y="114"/>
                  </a:cubicBezTo>
                  <a:lnTo>
                    <a:pt x="400" y="50"/>
                  </a:lnTo>
                  <a:lnTo>
                    <a:pt x="496" y="50"/>
                  </a:lnTo>
                  <a:lnTo>
                    <a:pt x="496" y="114"/>
                  </a:lnTo>
                  <a:lnTo>
                    <a:pt x="496" y="162"/>
                  </a:lnTo>
                  <a:lnTo>
                    <a:pt x="496" y="210"/>
                  </a:lnTo>
                  <a:lnTo>
                    <a:pt x="496" y="258"/>
                  </a:lnTo>
                  <a:lnTo>
                    <a:pt x="400" y="258"/>
                  </a:lnTo>
                  <a:lnTo>
                    <a:pt x="400" y="210"/>
                  </a:lnTo>
                  <a:lnTo>
                    <a:pt x="400" y="162"/>
                  </a:lnTo>
                  <a:lnTo>
                    <a:pt x="400" y="114"/>
                  </a:lnTo>
                  <a:lnTo>
                    <a:pt x="400" y="50"/>
                  </a:lnTo>
                  <a:lnTo>
                    <a:pt x="496" y="50"/>
                  </a:lnTo>
                  <a:lnTo>
                    <a:pt x="496" y="114"/>
                  </a:lnTo>
                  <a:cubicBezTo>
                    <a:pt x="496" y="139"/>
                    <a:pt x="478" y="159"/>
                    <a:pt x="454" y="162"/>
                  </a:cubicBezTo>
                  <a:cubicBezTo>
                    <a:pt x="430" y="165"/>
                    <a:pt x="408" y="150"/>
                    <a:pt x="402" y="126"/>
                  </a:cubicBezTo>
                  <a:lnTo>
                    <a:pt x="386" y="62"/>
                  </a:lnTo>
                  <a:lnTo>
                    <a:pt x="480" y="50"/>
                  </a:lnTo>
                  <a:lnTo>
                    <a:pt x="480" y="114"/>
                  </a:lnTo>
                  <a:lnTo>
                    <a:pt x="384" y="114"/>
                  </a:lnTo>
                  <a:lnTo>
                    <a:pt x="384" y="50"/>
                  </a:lnTo>
                  <a:lnTo>
                    <a:pt x="480" y="50"/>
                  </a:lnTo>
                  <a:lnTo>
                    <a:pt x="480" y="114"/>
                  </a:lnTo>
                  <a:lnTo>
                    <a:pt x="384" y="114"/>
                  </a:lnTo>
                  <a:lnTo>
                    <a:pt x="384" y="50"/>
                  </a:lnTo>
                  <a:lnTo>
                    <a:pt x="480" y="50"/>
                  </a:lnTo>
                  <a:lnTo>
                    <a:pt x="480" y="114"/>
                  </a:lnTo>
                  <a:lnTo>
                    <a:pt x="480" y="162"/>
                  </a:lnTo>
                  <a:cubicBezTo>
                    <a:pt x="480" y="189"/>
                    <a:pt x="459" y="210"/>
                    <a:pt x="432" y="210"/>
                  </a:cubicBezTo>
                  <a:lnTo>
                    <a:pt x="416" y="210"/>
                  </a:lnTo>
                  <a:lnTo>
                    <a:pt x="464" y="162"/>
                  </a:lnTo>
                  <a:lnTo>
                    <a:pt x="464" y="210"/>
                  </a:lnTo>
                  <a:lnTo>
                    <a:pt x="464" y="258"/>
                  </a:lnTo>
                  <a:lnTo>
                    <a:pt x="368" y="258"/>
                  </a:lnTo>
                  <a:lnTo>
                    <a:pt x="368" y="210"/>
                  </a:lnTo>
                  <a:lnTo>
                    <a:pt x="464" y="210"/>
                  </a:lnTo>
                  <a:lnTo>
                    <a:pt x="464" y="258"/>
                  </a:lnTo>
                  <a:lnTo>
                    <a:pt x="368" y="258"/>
                  </a:lnTo>
                  <a:lnTo>
                    <a:pt x="368" y="210"/>
                  </a:lnTo>
                  <a:lnTo>
                    <a:pt x="464" y="210"/>
                  </a:lnTo>
                  <a:lnTo>
                    <a:pt x="464" y="258"/>
                  </a:lnTo>
                  <a:cubicBezTo>
                    <a:pt x="464" y="285"/>
                    <a:pt x="443" y="306"/>
                    <a:pt x="416" y="306"/>
                  </a:cubicBezTo>
                  <a:lnTo>
                    <a:pt x="400" y="306"/>
                  </a:lnTo>
                  <a:cubicBezTo>
                    <a:pt x="374" y="306"/>
                    <a:pt x="352" y="285"/>
                    <a:pt x="352" y="258"/>
                  </a:cubicBezTo>
                  <a:lnTo>
                    <a:pt x="352" y="210"/>
                  </a:lnTo>
                  <a:lnTo>
                    <a:pt x="352" y="162"/>
                  </a:lnTo>
                  <a:lnTo>
                    <a:pt x="352" y="114"/>
                  </a:lnTo>
                  <a:lnTo>
                    <a:pt x="352" y="50"/>
                  </a:lnTo>
                  <a:lnTo>
                    <a:pt x="448" y="50"/>
                  </a:lnTo>
                  <a:lnTo>
                    <a:pt x="448" y="114"/>
                  </a:lnTo>
                  <a:lnTo>
                    <a:pt x="352" y="114"/>
                  </a:lnTo>
                  <a:lnTo>
                    <a:pt x="352" y="50"/>
                  </a:lnTo>
                  <a:lnTo>
                    <a:pt x="448" y="50"/>
                  </a:lnTo>
                  <a:lnTo>
                    <a:pt x="448" y="114"/>
                  </a:lnTo>
                  <a:lnTo>
                    <a:pt x="352" y="114"/>
                  </a:lnTo>
                  <a:lnTo>
                    <a:pt x="352" y="50"/>
                  </a:lnTo>
                  <a:lnTo>
                    <a:pt x="400" y="98"/>
                  </a:lnTo>
                  <a:lnTo>
                    <a:pt x="384" y="98"/>
                  </a:lnTo>
                  <a:lnTo>
                    <a:pt x="432" y="50"/>
                  </a:lnTo>
                  <a:lnTo>
                    <a:pt x="432" y="114"/>
                  </a:lnTo>
                  <a:lnTo>
                    <a:pt x="336" y="114"/>
                  </a:lnTo>
                  <a:lnTo>
                    <a:pt x="336" y="50"/>
                  </a:lnTo>
                  <a:lnTo>
                    <a:pt x="432" y="50"/>
                  </a:lnTo>
                  <a:lnTo>
                    <a:pt x="432" y="114"/>
                  </a:lnTo>
                  <a:lnTo>
                    <a:pt x="336" y="114"/>
                  </a:lnTo>
                  <a:lnTo>
                    <a:pt x="336" y="50"/>
                  </a:lnTo>
                  <a:lnTo>
                    <a:pt x="432" y="50"/>
                  </a:lnTo>
                  <a:lnTo>
                    <a:pt x="432" y="114"/>
                  </a:lnTo>
                  <a:cubicBezTo>
                    <a:pt x="432" y="141"/>
                    <a:pt x="411" y="162"/>
                    <a:pt x="384" y="162"/>
                  </a:cubicBezTo>
                  <a:lnTo>
                    <a:pt x="368" y="162"/>
                  </a:lnTo>
                  <a:cubicBezTo>
                    <a:pt x="342" y="162"/>
                    <a:pt x="320" y="141"/>
                    <a:pt x="320" y="114"/>
                  </a:cubicBez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lnTo>
                    <a:pt x="320" y="114"/>
                  </a:ln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lnTo>
                    <a:pt x="320" y="114"/>
                  </a:lnTo>
                  <a:lnTo>
                    <a:pt x="320" y="50"/>
                  </a:lnTo>
                  <a:lnTo>
                    <a:pt x="416" y="50"/>
                  </a:lnTo>
                  <a:lnTo>
                    <a:pt x="416" y="114"/>
                  </a:lnTo>
                  <a:cubicBezTo>
                    <a:pt x="416" y="141"/>
                    <a:pt x="395" y="162"/>
                    <a:pt x="368" y="162"/>
                  </a:cubicBezTo>
                  <a:lnTo>
                    <a:pt x="352" y="162"/>
                  </a:lnTo>
                  <a:lnTo>
                    <a:pt x="336" y="162"/>
                  </a:lnTo>
                  <a:cubicBezTo>
                    <a:pt x="310" y="162"/>
                    <a:pt x="288" y="141"/>
                    <a:pt x="288" y="114"/>
                  </a:cubicBezTo>
                  <a:lnTo>
                    <a:pt x="288" y="50"/>
                  </a:lnTo>
                  <a:lnTo>
                    <a:pt x="384" y="50"/>
                  </a:lnTo>
                  <a:lnTo>
                    <a:pt x="384" y="114"/>
                  </a:lnTo>
                  <a:lnTo>
                    <a:pt x="288" y="114"/>
                  </a:lnTo>
                  <a:lnTo>
                    <a:pt x="288" y="50"/>
                  </a:lnTo>
                  <a:lnTo>
                    <a:pt x="384" y="50"/>
                  </a:lnTo>
                  <a:lnTo>
                    <a:pt x="384" y="114"/>
                  </a:lnTo>
                  <a:cubicBezTo>
                    <a:pt x="384" y="141"/>
                    <a:pt x="363" y="162"/>
                    <a:pt x="336" y="162"/>
                  </a:cubicBezTo>
                  <a:lnTo>
                    <a:pt x="320" y="162"/>
                  </a:lnTo>
                  <a:cubicBezTo>
                    <a:pt x="294" y="162"/>
                    <a:pt x="272" y="141"/>
                    <a:pt x="272" y="114"/>
                  </a:cubicBezTo>
                  <a:lnTo>
                    <a:pt x="272" y="50"/>
                  </a:lnTo>
                  <a:lnTo>
                    <a:pt x="368" y="50"/>
                  </a:lnTo>
                  <a:lnTo>
                    <a:pt x="368" y="114"/>
                  </a:lnTo>
                  <a:cubicBezTo>
                    <a:pt x="368" y="141"/>
                    <a:pt x="347" y="162"/>
                    <a:pt x="320" y="162"/>
                  </a:cubicBezTo>
                  <a:lnTo>
                    <a:pt x="304" y="162"/>
                  </a:lnTo>
                  <a:cubicBezTo>
                    <a:pt x="278" y="162"/>
                    <a:pt x="256" y="141"/>
                    <a:pt x="256" y="114"/>
                  </a:cubicBezTo>
                  <a:lnTo>
                    <a:pt x="256" y="50"/>
                  </a:lnTo>
                  <a:lnTo>
                    <a:pt x="352" y="50"/>
                  </a:lnTo>
                  <a:lnTo>
                    <a:pt x="352" y="114"/>
                  </a:lnTo>
                  <a:lnTo>
                    <a:pt x="256" y="114"/>
                  </a:lnTo>
                  <a:lnTo>
                    <a:pt x="256" y="50"/>
                  </a:lnTo>
                  <a:lnTo>
                    <a:pt x="352" y="50"/>
                  </a:lnTo>
                  <a:lnTo>
                    <a:pt x="352" y="114"/>
                  </a:lnTo>
                  <a:lnTo>
                    <a:pt x="256" y="114"/>
                  </a:lnTo>
                  <a:lnTo>
                    <a:pt x="256" y="50"/>
                  </a:lnTo>
                  <a:lnTo>
                    <a:pt x="352" y="50"/>
                  </a:lnTo>
                  <a:lnTo>
                    <a:pt x="352" y="114"/>
                  </a:lnTo>
                  <a:lnTo>
                    <a:pt x="256" y="114"/>
                  </a:lnTo>
                  <a:lnTo>
                    <a:pt x="256" y="50"/>
                  </a:lnTo>
                  <a:lnTo>
                    <a:pt x="304" y="98"/>
                  </a:lnTo>
                  <a:lnTo>
                    <a:pt x="288" y="98"/>
                  </a:lnTo>
                  <a:lnTo>
                    <a:pt x="336" y="50"/>
                  </a:lnTo>
                  <a:lnTo>
                    <a:pt x="336" y="114"/>
                  </a:lnTo>
                  <a:lnTo>
                    <a:pt x="240" y="114"/>
                  </a:lnTo>
                  <a:lnTo>
                    <a:pt x="240" y="50"/>
                  </a:lnTo>
                  <a:lnTo>
                    <a:pt x="336" y="50"/>
                  </a:lnTo>
                  <a:lnTo>
                    <a:pt x="336" y="114"/>
                  </a:lnTo>
                  <a:lnTo>
                    <a:pt x="240" y="114"/>
                  </a:lnTo>
                  <a:lnTo>
                    <a:pt x="240" y="50"/>
                  </a:lnTo>
                  <a:lnTo>
                    <a:pt x="288" y="98"/>
                  </a:lnTo>
                  <a:lnTo>
                    <a:pt x="272" y="98"/>
                  </a:lnTo>
                  <a:lnTo>
                    <a:pt x="320" y="50"/>
                  </a:lnTo>
                  <a:lnTo>
                    <a:pt x="320" y="114"/>
                  </a:lnTo>
                  <a:lnTo>
                    <a:pt x="224" y="114"/>
                  </a:lnTo>
                  <a:lnTo>
                    <a:pt x="224" y="50"/>
                  </a:lnTo>
                  <a:lnTo>
                    <a:pt x="320" y="50"/>
                  </a:lnTo>
                  <a:lnTo>
                    <a:pt x="320" y="114"/>
                  </a:lnTo>
                  <a:lnTo>
                    <a:pt x="320" y="162"/>
                  </a:lnTo>
                  <a:lnTo>
                    <a:pt x="320" y="210"/>
                  </a:lnTo>
                  <a:lnTo>
                    <a:pt x="320" y="258"/>
                  </a:lnTo>
                  <a:lnTo>
                    <a:pt x="224" y="258"/>
                  </a:lnTo>
                  <a:lnTo>
                    <a:pt x="224" y="210"/>
                  </a:lnTo>
                  <a:lnTo>
                    <a:pt x="318" y="226"/>
                  </a:lnTo>
                  <a:lnTo>
                    <a:pt x="302" y="274"/>
                  </a:lnTo>
                  <a:cubicBezTo>
                    <a:pt x="295" y="296"/>
                    <a:pt x="272" y="310"/>
                    <a:pt x="249" y="306"/>
                  </a:cubicBezTo>
                  <a:cubicBezTo>
                    <a:pt x="226" y="302"/>
                    <a:pt x="208" y="282"/>
                    <a:pt x="208" y="258"/>
                  </a:cubicBezTo>
                  <a:lnTo>
                    <a:pt x="208" y="210"/>
                  </a:lnTo>
                  <a:lnTo>
                    <a:pt x="304" y="210"/>
                  </a:lnTo>
                  <a:lnTo>
                    <a:pt x="304" y="258"/>
                  </a:lnTo>
                  <a:lnTo>
                    <a:pt x="208" y="258"/>
                  </a:lnTo>
                  <a:lnTo>
                    <a:pt x="208" y="210"/>
                  </a:lnTo>
                  <a:lnTo>
                    <a:pt x="304" y="210"/>
                  </a:lnTo>
                  <a:lnTo>
                    <a:pt x="304" y="258"/>
                  </a:lnTo>
                  <a:lnTo>
                    <a:pt x="304" y="322"/>
                  </a:lnTo>
                  <a:lnTo>
                    <a:pt x="304" y="370"/>
                  </a:lnTo>
                  <a:lnTo>
                    <a:pt x="304" y="418"/>
                  </a:lnTo>
                  <a:cubicBezTo>
                    <a:pt x="304" y="445"/>
                    <a:pt x="283" y="466"/>
                    <a:pt x="256" y="466"/>
                  </a:cubicBezTo>
                  <a:lnTo>
                    <a:pt x="240" y="466"/>
                  </a:lnTo>
                  <a:lnTo>
                    <a:pt x="224" y="466"/>
                  </a:lnTo>
                  <a:lnTo>
                    <a:pt x="272" y="418"/>
                  </a:lnTo>
                  <a:lnTo>
                    <a:pt x="272" y="466"/>
                  </a:lnTo>
                  <a:lnTo>
                    <a:pt x="272" y="514"/>
                  </a:lnTo>
                  <a:cubicBezTo>
                    <a:pt x="272" y="541"/>
                    <a:pt x="251" y="562"/>
                    <a:pt x="224" y="562"/>
                  </a:cubicBezTo>
                  <a:lnTo>
                    <a:pt x="208" y="562"/>
                  </a:lnTo>
                  <a:lnTo>
                    <a:pt x="256" y="514"/>
                  </a:lnTo>
                  <a:lnTo>
                    <a:pt x="256" y="578"/>
                  </a:lnTo>
                  <a:lnTo>
                    <a:pt x="160" y="578"/>
                  </a:lnTo>
                  <a:lnTo>
                    <a:pt x="160" y="514"/>
                  </a:lnTo>
                  <a:lnTo>
                    <a:pt x="256" y="514"/>
                  </a:lnTo>
                  <a:lnTo>
                    <a:pt x="256" y="578"/>
                  </a:lnTo>
                  <a:cubicBezTo>
                    <a:pt x="256" y="605"/>
                    <a:pt x="235" y="626"/>
                    <a:pt x="208" y="626"/>
                  </a:cubicBezTo>
                  <a:lnTo>
                    <a:pt x="192" y="626"/>
                  </a:lnTo>
                  <a:cubicBezTo>
                    <a:pt x="166" y="626"/>
                    <a:pt x="144" y="605"/>
                    <a:pt x="144" y="578"/>
                  </a:cubicBezTo>
                  <a:lnTo>
                    <a:pt x="144" y="514"/>
                  </a:lnTo>
                  <a:lnTo>
                    <a:pt x="240" y="514"/>
                  </a:lnTo>
                  <a:lnTo>
                    <a:pt x="240" y="578"/>
                  </a:lnTo>
                  <a:lnTo>
                    <a:pt x="144" y="578"/>
                  </a:lnTo>
                  <a:lnTo>
                    <a:pt x="144" y="514"/>
                  </a:lnTo>
                  <a:lnTo>
                    <a:pt x="240" y="514"/>
                  </a:lnTo>
                  <a:lnTo>
                    <a:pt x="240" y="578"/>
                  </a:lnTo>
                  <a:lnTo>
                    <a:pt x="240" y="626"/>
                  </a:lnTo>
                  <a:lnTo>
                    <a:pt x="240" y="674"/>
                  </a:lnTo>
                  <a:lnTo>
                    <a:pt x="240" y="722"/>
                  </a:lnTo>
                  <a:cubicBezTo>
                    <a:pt x="240" y="749"/>
                    <a:pt x="219" y="770"/>
                    <a:pt x="192" y="770"/>
                  </a:cubicBezTo>
                  <a:lnTo>
                    <a:pt x="176" y="770"/>
                  </a:lnTo>
                  <a:cubicBezTo>
                    <a:pt x="150" y="770"/>
                    <a:pt x="128" y="749"/>
                    <a:pt x="128" y="722"/>
                  </a:cubicBezTo>
                  <a:lnTo>
                    <a:pt x="128" y="674"/>
                  </a:lnTo>
                  <a:lnTo>
                    <a:pt x="224" y="674"/>
                  </a:lnTo>
                  <a:lnTo>
                    <a:pt x="224" y="722"/>
                  </a:lnTo>
                  <a:lnTo>
                    <a:pt x="224" y="786"/>
                  </a:lnTo>
                  <a:lnTo>
                    <a:pt x="224" y="834"/>
                  </a:lnTo>
                  <a:lnTo>
                    <a:pt x="224" y="882"/>
                  </a:lnTo>
                  <a:lnTo>
                    <a:pt x="224" y="930"/>
                  </a:lnTo>
                  <a:lnTo>
                    <a:pt x="224" y="994"/>
                  </a:lnTo>
                  <a:lnTo>
                    <a:pt x="224" y="1042"/>
                  </a:lnTo>
                  <a:cubicBezTo>
                    <a:pt x="224" y="1069"/>
                    <a:pt x="203" y="1090"/>
                    <a:pt x="176" y="1090"/>
                  </a:cubicBezTo>
                  <a:lnTo>
                    <a:pt x="160" y="1090"/>
                  </a:lnTo>
                  <a:lnTo>
                    <a:pt x="208" y="1042"/>
                  </a:lnTo>
                  <a:lnTo>
                    <a:pt x="208" y="1090"/>
                  </a:lnTo>
                  <a:lnTo>
                    <a:pt x="112" y="1090"/>
                  </a:lnTo>
                  <a:lnTo>
                    <a:pt x="112" y="1042"/>
                  </a:lnTo>
                  <a:lnTo>
                    <a:pt x="208" y="1042"/>
                  </a:lnTo>
                  <a:lnTo>
                    <a:pt x="208" y="1090"/>
                  </a:lnTo>
                  <a:lnTo>
                    <a:pt x="208" y="1138"/>
                  </a:lnTo>
                  <a:lnTo>
                    <a:pt x="208" y="1202"/>
                  </a:lnTo>
                  <a:lnTo>
                    <a:pt x="208" y="1250"/>
                  </a:lnTo>
                  <a:lnTo>
                    <a:pt x="208" y="1298"/>
                  </a:lnTo>
                  <a:lnTo>
                    <a:pt x="208" y="1346"/>
                  </a:lnTo>
                  <a:cubicBezTo>
                    <a:pt x="208" y="1373"/>
                    <a:pt x="187" y="1394"/>
                    <a:pt x="160" y="1394"/>
                  </a:cubicBezTo>
                  <a:lnTo>
                    <a:pt x="144" y="1394"/>
                  </a:lnTo>
                  <a:lnTo>
                    <a:pt x="192" y="1346"/>
                  </a:lnTo>
                  <a:lnTo>
                    <a:pt x="192" y="1410"/>
                  </a:lnTo>
                  <a:lnTo>
                    <a:pt x="192" y="1458"/>
                  </a:lnTo>
                  <a:lnTo>
                    <a:pt x="192" y="1506"/>
                  </a:lnTo>
                  <a:lnTo>
                    <a:pt x="192" y="1554"/>
                  </a:lnTo>
                  <a:lnTo>
                    <a:pt x="96" y="1554"/>
                  </a:lnTo>
                  <a:lnTo>
                    <a:pt x="96" y="1506"/>
                  </a:lnTo>
                  <a:lnTo>
                    <a:pt x="144" y="1554"/>
                  </a:lnTo>
                  <a:lnTo>
                    <a:pt x="128" y="1554"/>
                  </a:lnTo>
                  <a:lnTo>
                    <a:pt x="176" y="1506"/>
                  </a:lnTo>
                  <a:lnTo>
                    <a:pt x="176" y="1554"/>
                  </a:lnTo>
                  <a:lnTo>
                    <a:pt x="80" y="1554"/>
                  </a:lnTo>
                  <a:lnTo>
                    <a:pt x="80" y="1506"/>
                  </a:lnTo>
                  <a:lnTo>
                    <a:pt x="176" y="1506"/>
                  </a:lnTo>
                  <a:lnTo>
                    <a:pt x="176" y="1554"/>
                  </a:lnTo>
                  <a:lnTo>
                    <a:pt x="176" y="1602"/>
                  </a:lnTo>
                  <a:lnTo>
                    <a:pt x="176" y="1666"/>
                  </a:lnTo>
                  <a:lnTo>
                    <a:pt x="176" y="1714"/>
                  </a:lnTo>
                  <a:cubicBezTo>
                    <a:pt x="176" y="1741"/>
                    <a:pt x="155" y="1762"/>
                    <a:pt x="128" y="1762"/>
                  </a:cubicBezTo>
                  <a:lnTo>
                    <a:pt x="112" y="1762"/>
                  </a:lnTo>
                  <a:cubicBezTo>
                    <a:pt x="86" y="1762"/>
                    <a:pt x="64" y="1741"/>
                    <a:pt x="64" y="1714"/>
                  </a:cubicBezTo>
                  <a:lnTo>
                    <a:pt x="64" y="1666"/>
                  </a:lnTo>
                  <a:lnTo>
                    <a:pt x="160" y="1666"/>
                  </a:lnTo>
                  <a:lnTo>
                    <a:pt x="160" y="1714"/>
                  </a:lnTo>
                  <a:lnTo>
                    <a:pt x="64" y="1714"/>
                  </a:lnTo>
                  <a:lnTo>
                    <a:pt x="64" y="1666"/>
                  </a:lnTo>
                  <a:lnTo>
                    <a:pt x="160" y="1666"/>
                  </a:lnTo>
                  <a:lnTo>
                    <a:pt x="160" y="1714"/>
                  </a:lnTo>
                  <a:lnTo>
                    <a:pt x="64" y="1714"/>
                  </a:lnTo>
                  <a:lnTo>
                    <a:pt x="64" y="1666"/>
                  </a:lnTo>
                  <a:lnTo>
                    <a:pt x="160" y="1666"/>
                  </a:lnTo>
                  <a:lnTo>
                    <a:pt x="160" y="1714"/>
                  </a:lnTo>
                  <a:lnTo>
                    <a:pt x="64" y="1714"/>
                  </a:lnTo>
                  <a:lnTo>
                    <a:pt x="64" y="1666"/>
                  </a:lnTo>
                  <a:lnTo>
                    <a:pt x="160" y="1666"/>
                  </a:lnTo>
                  <a:lnTo>
                    <a:pt x="160" y="1714"/>
                  </a:lnTo>
                  <a:lnTo>
                    <a:pt x="160" y="1762"/>
                  </a:lnTo>
                  <a:lnTo>
                    <a:pt x="160" y="1810"/>
                  </a:lnTo>
                  <a:lnTo>
                    <a:pt x="160" y="1874"/>
                  </a:lnTo>
                  <a:lnTo>
                    <a:pt x="160" y="1922"/>
                  </a:lnTo>
                  <a:lnTo>
                    <a:pt x="160" y="1970"/>
                  </a:lnTo>
                  <a:cubicBezTo>
                    <a:pt x="160" y="1976"/>
                    <a:pt x="160" y="1981"/>
                    <a:pt x="158" y="1986"/>
                  </a:cubicBezTo>
                  <a:lnTo>
                    <a:pt x="142" y="2034"/>
                  </a:lnTo>
                  <a:lnTo>
                    <a:pt x="144" y="2018"/>
                  </a:lnTo>
                  <a:lnTo>
                    <a:pt x="144" y="2082"/>
                  </a:lnTo>
                  <a:lnTo>
                    <a:pt x="144" y="2130"/>
                  </a:lnTo>
                  <a:lnTo>
                    <a:pt x="144" y="2178"/>
                  </a:lnTo>
                  <a:lnTo>
                    <a:pt x="144" y="2226"/>
                  </a:lnTo>
                  <a:lnTo>
                    <a:pt x="144" y="2290"/>
                  </a:lnTo>
                  <a:lnTo>
                    <a:pt x="144" y="2338"/>
                  </a:lnTo>
                  <a:lnTo>
                    <a:pt x="48" y="2338"/>
                  </a:lnTo>
                  <a:lnTo>
                    <a:pt x="48" y="2290"/>
                  </a:lnTo>
                  <a:lnTo>
                    <a:pt x="144" y="2290"/>
                  </a:lnTo>
                  <a:lnTo>
                    <a:pt x="144" y="2338"/>
                  </a:lnTo>
                  <a:lnTo>
                    <a:pt x="144" y="2386"/>
                  </a:lnTo>
                  <a:lnTo>
                    <a:pt x="144" y="2434"/>
                  </a:lnTo>
                  <a:lnTo>
                    <a:pt x="144" y="2498"/>
                  </a:lnTo>
                  <a:cubicBezTo>
                    <a:pt x="144" y="2525"/>
                    <a:pt x="123" y="2546"/>
                    <a:pt x="96" y="2546"/>
                  </a:cubicBezTo>
                  <a:lnTo>
                    <a:pt x="80" y="2546"/>
                  </a:lnTo>
                  <a:cubicBezTo>
                    <a:pt x="54" y="2546"/>
                    <a:pt x="32" y="2525"/>
                    <a:pt x="32" y="2498"/>
                  </a:cubicBezTo>
                  <a:lnTo>
                    <a:pt x="32" y="2434"/>
                  </a:lnTo>
                  <a:lnTo>
                    <a:pt x="128" y="2434"/>
                  </a:lnTo>
                  <a:lnTo>
                    <a:pt x="128" y="2498"/>
                  </a:lnTo>
                  <a:lnTo>
                    <a:pt x="128" y="2546"/>
                  </a:lnTo>
                  <a:lnTo>
                    <a:pt x="128" y="2594"/>
                  </a:lnTo>
                  <a:lnTo>
                    <a:pt x="128" y="2642"/>
                  </a:lnTo>
                  <a:lnTo>
                    <a:pt x="32" y="2642"/>
                  </a:lnTo>
                  <a:lnTo>
                    <a:pt x="32" y="2594"/>
                  </a:lnTo>
                  <a:lnTo>
                    <a:pt x="128" y="2594"/>
                  </a:lnTo>
                  <a:lnTo>
                    <a:pt x="128" y="2642"/>
                  </a:lnTo>
                  <a:lnTo>
                    <a:pt x="32" y="2642"/>
                  </a:lnTo>
                  <a:lnTo>
                    <a:pt x="32" y="2594"/>
                  </a:lnTo>
                  <a:lnTo>
                    <a:pt x="128" y="2594"/>
                  </a:lnTo>
                  <a:lnTo>
                    <a:pt x="128" y="2642"/>
                  </a:lnTo>
                  <a:lnTo>
                    <a:pt x="128" y="2690"/>
                  </a:lnTo>
                  <a:lnTo>
                    <a:pt x="128" y="2754"/>
                  </a:lnTo>
                  <a:lnTo>
                    <a:pt x="128" y="2802"/>
                  </a:lnTo>
                  <a:lnTo>
                    <a:pt x="32" y="2802"/>
                  </a:lnTo>
                  <a:lnTo>
                    <a:pt x="32" y="2754"/>
                  </a:lnTo>
                  <a:lnTo>
                    <a:pt x="80" y="2802"/>
                  </a:lnTo>
                  <a:lnTo>
                    <a:pt x="64" y="2802"/>
                  </a:lnTo>
                  <a:lnTo>
                    <a:pt x="112" y="2754"/>
                  </a:lnTo>
                  <a:lnTo>
                    <a:pt x="112" y="2802"/>
                  </a:lnTo>
                  <a:lnTo>
                    <a:pt x="112" y="2850"/>
                  </a:lnTo>
                  <a:lnTo>
                    <a:pt x="112" y="2898"/>
                  </a:lnTo>
                  <a:lnTo>
                    <a:pt x="112" y="2962"/>
                  </a:lnTo>
                  <a:lnTo>
                    <a:pt x="16" y="2962"/>
                  </a:lnTo>
                  <a:lnTo>
                    <a:pt x="16" y="2898"/>
                  </a:lnTo>
                  <a:lnTo>
                    <a:pt x="112" y="2898"/>
                  </a:lnTo>
                  <a:lnTo>
                    <a:pt x="112" y="2962"/>
                  </a:lnTo>
                  <a:lnTo>
                    <a:pt x="112" y="3010"/>
                  </a:lnTo>
                  <a:lnTo>
                    <a:pt x="112" y="3058"/>
                  </a:lnTo>
                  <a:lnTo>
                    <a:pt x="112" y="3106"/>
                  </a:lnTo>
                  <a:lnTo>
                    <a:pt x="112" y="3170"/>
                  </a:lnTo>
                  <a:lnTo>
                    <a:pt x="112" y="3218"/>
                  </a:lnTo>
                  <a:lnTo>
                    <a:pt x="112" y="3266"/>
                  </a:lnTo>
                  <a:lnTo>
                    <a:pt x="112" y="3314"/>
                  </a:lnTo>
                  <a:lnTo>
                    <a:pt x="112" y="3378"/>
                  </a:lnTo>
                  <a:cubicBezTo>
                    <a:pt x="112" y="3405"/>
                    <a:pt x="91" y="3426"/>
                    <a:pt x="64" y="3426"/>
                  </a:cubicBezTo>
                  <a:lnTo>
                    <a:pt x="48" y="3426"/>
                  </a:lnTo>
                  <a:lnTo>
                    <a:pt x="96" y="3378"/>
                  </a:lnTo>
                  <a:lnTo>
                    <a:pt x="96" y="3426"/>
                  </a:lnTo>
                  <a:lnTo>
                    <a:pt x="96" y="3474"/>
                  </a:lnTo>
                  <a:lnTo>
                    <a:pt x="96" y="3522"/>
                  </a:lnTo>
                  <a:lnTo>
                    <a:pt x="96" y="3570"/>
                  </a:lnTo>
                  <a:lnTo>
                    <a:pt x="96" y="3634"/>
                  </a:lnTo>
                  <a:lnTo>
                    <a:pt x="96" y="3682"/>
                  </a:lnTo>
                  <a:lnTo>
                    <a:pt x="96" y="3730"/>
                  </a:lnTo>
                  <a:cubicBezTo>
                    <a:pt x="96" y="3757"/>
                    <a:pt x="75" y="3778"/>
                    <a:pt x="48" y="3778"/>
                  </a:cubicBezTo>
                  <a:cubicBezTo>
                    <a:pt x="22" y="3778"/>
                    <a:pt x="0" y="3757"/>
                    <a:pt x="0" y="373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2" name="Freeform 284"/>
            <p:cNvSpPr>
              <a:spLocks/>
            </p:cNvSpPr>
            <p:nvPr/>
          </p:nvSpPr>
          <p:spPr bwMode="auto">
            <a:xfrm>
              <a:off x="7957256" y="3659349"/>
              <a:ext cx="27912" cy="1827413"/>
            </a:xfrm>
            <a:custGeom>
              <a:avLst/>
              <a:gdLst>
                <a:gd name="T0" fmla="*/ 56 w 232"/>
                <a:gd name="T1" fmla="*/ 24 h 9402"/>
                <a:gd name="T2" fmla="*/ 56 w 232"/>
                <a:gd name="T3" fmla="*/ 520 h 9402"/>
                <a:gd name="T4" fmla="*/ 64 w 232"/>
                <a:gd name="T5" fmla="*/ 1008 h 9402"/>
                <a:gd name="T6" fmla="*/ 64 w 232"/>
                <a:gd name="T7" fmla="*/ 1448 h 9402"/>
                <a:gd name="T8" fmla="*/ 64 w 232"/>
                <a:gd name="T9" fmla="*/ 2328 h 9402"/>
                <a:gd name="T10" fmla="*/ 72 w 232"/>
                <a:gd name="T11" fmla="*/ 3264 h 9402"/>
                <a:gd name="T12" fmla="*/ 72 w 232"/>
                <a:gd name="T13" fmla="*/ 4224 h 9402"/>
                <a:gd name="T14" fmla="*/ 72 w 232"/>
                <a:gd name="T15" fmla="*/ 5312 h 9402"/>
                <a:gd name="T16" fmla="*/ 80 w 232"/>
                <a:gd name="T17" fmla="*/ 6527 h 9402"/>
                <a:gd name="T18" fmla="*/ 80 w 232"/>
                <a:gd name="T19" fmla="*/ 7768 h 9402"/>
                <a:gd name="T20" fmla="*/ 80 w 232"/>
                <a:gd name="T21" fmla="*/ 8600 h 9402"/>
                <a:gd name="T22" fmla="*/ 79 w 232"/>
                <a:gd name="T23" fmla="*/ 8873 h 9402"/>
                <a:gd name="T24" fmla="*/ 88 w 232"/>
                <a:gd name="T25" fmla="*/ 9144 h 9402"/>
                <a:gd name="T26" fmla="*/ 88 w 232"/>
                <a:gd name="T27" fmla="*/ 9248 h 9402"/>
                <a:gd name="T28" fmla="*/ 48 w 232"/>
                <a:gd name="T29" fmla="*/ 9296 h 9402"/>
                <a:gd name="T30" fmla="*/ 80 w 232"/>
                <a:gd name="T31" fmla="*/ 9320 h 9402"/>
                <a:gd name="T32" fmla="*/ 112 w 232"/>
                <a:gd name="T33" fmla="*/ 9352 h 9402"/>
                <a:gd name="T34" fmla="*/ 64 w 232"/>
                <a:gd name="T35" fmla="*/ 9352 h 9402"/>
                <a:gd name="T36" fmla="*/ 120 w 232"/>
                <a:gd name="T37" fmla="*/ 9376 h 9402"/>
                <a:gd name="T38" fmla="*/ 80 w 232"/>
                <a:gd name="T39" fmla="*/ 9352 h 9402"/>
                <a:gd name="T40" fmla="*/ 136 w 232"/>
                <a:gd name="T41" fmla="*/ 9376 h 9402"/>
                <a:gd name="T42" fmla="*/ 104 w 232"/>
                <a:gd name="T43" fmla="*/ 9376 h 9402"/>
                <a:gd name="T44" fmla="*/ 159 w 232"/>
                <a:gd name="T45" fmla="*/ 9369 h 9402"/>
                <a:gd name="T46" fmla="*/ 144 w 232"/>
                <a:gd name="T47" fmla="*/ 9328 h 9402"/>
                <a:gd name="T48" fmla="*/ 152 w 232"/>
                <a:gd name="T49" fmla="*/ 9400 h 9402"/>
                <a:gd name="T50" fmla="*/ 144 w 232"/>
                <a:gd name="T51" fmla="*/ 9352 h 9402"/>
                <a:gd name="T52" fmla="*/ 184 w 232"/>
                <a:gd name="T53" fmla="*/ 9352 h 9402"/>
                <a:gd name="T54" fmla="*/ 208 w 232"/>
                <a:gd name="T55" fmla="*/ 9352 h 9402"/>
                <a:gd name="T56" fmla="*/ 168 w 232"/>
                <a:gd name="T57" fmla="*/ 9376 h 9402"/>
                <a:gd name="T58" fmla="*/ 216 w 232"/>
                <a:gd name="T59" fmla="*/ 9376 h 9402"/>
                <a:gd name="T60" fmla="*/ 224 w 232"/>
                <a:gd name="T61" fmla="*/ 9352 h 9402"/>
                <a:gd name="T62" fmla="*/ 184 w 232"/>
                <a:gd name="T63" fmla="*/ 9376 h 9402"/>
                <a:gd name="T64" fmla="*/ 204 w 232"/>
                <a:gd name="T65" fmla="*/ 9400 h 9402"/>
                <a:gd name="T66" fmla="*/ 168 w 232"/>
                <a:gd name="T67" fmla="*/ 9352 h 9402"/>
                <a:gd name="T68" fmla="*/ 160 w 232"/>
                <a:gd name="T69" fmla="*/ 9352 h 9402"/>
                <a:gd name="T70" fmla="*/ 152 w 232"/>
                <a:gd name="T71" fmla="*/ 9352 h 9402"/>
                <a:gd name="T72" fmla="*/ 152 w 232"/>
                <a:gd name="T73" fmla="*/ 9400 h 9402"/>
                <a:gd name="T74" fmla="*/ 144 w 232"/>
                <a:gd name="T75" fmla="*/ 9400 h 9402"/>
                <a:gd name="T76" fmla="*/ 160 w 232"/>
                <a:gd name="T77" fmla="*/ 9376 h 9402"/>
                <a:gd name="T78" fmla="*/ 104 w 232"/>
                <a:gd name="T79" fmla="*/ 9376 h 9402"/>
                <a:gd name="T80" fmla="*/ 136 w 232"/>
                <a:gd name="T81" fmla="*/ 9376 h 9402"/>
                <a:gd name="T82" fmla="*/ 72 w 232"/>
                <a:gd name="T83" fmla="*/ 9352 h 9402"/>
                <a:gd name="T84" fmla="*/ 64 w 232"/>
                <a:gd name="T85" fmla="*/ 9352 h 9402"/>
                <a:gd name="T86" fmla="*/ 64 w 232"/>
                <a:gd name="T87" fmla="*/ 9296 h 9402"/>
                <a:gd name="T88" fmla="*/ 95 w 232"/>
                <a:gd name="T89" fmla="*/ 9304 h 9402"/>
                <a:gd name="T90" fmla="*/ 76 w 232"/>
                <a:gd name="T91" fmla="*/ 9320 h 9402"/>
                <a:gd name="T92" fmla="*/ 40 w 232"/>
                <a:gd name="T93" fmla="*/ 9192 h 9402"/>
                <a:gd name="T94" fmla="*/ 40 w 232"/>
                <a:gd name="T95" fmla="*/ 8904 h 9402"/>
                <a:gd name="T96" fmla="*/ 32 w 232"/>
                <a:gd name="T97" fmla="*/ 8648 h 9402"/>
                <a:gd name="T98" fmla="*/ 32 w 232"/>
                <a:gd name="T99" fmla="*/ 8000 h 9402"/>
                <a:gd name="T100" fmla="*/ 32 w 232"/>
                <a:gd name="T101" fmla="*/ 6784 h 9402"/>
                <a:gd name="T102" fmla="*/ 24 w 232"/>
                <a:gd name="T103" fmla="*/ 5568 h 9402"/>
                <a:gd name="T104" fmla="*/ 24 w 232"/>
                <a:gd name="T105" fmla="*/ 4424 h 9402"/>
                <a:gd name="T106" fmla="*/ 24 w 232"/>
                <a:gd name="T107" fmla="*/ 3472 h 9402"/>
                <a:gd name="T108" fmla="*/ 16 w 232"/>
                <a:gd name="T109" fmla="*/ 2512 h 9402"/>
                <a:gd name="T110" fmla="*/ 16 w 232"/>
                <a:gd name="T111" fmla="*/ 1608 h 9402"/>
                <a:gd name="T112" fmla="*/ 16 w 232"/>
                <a:gd name="T113" fmla="*/ 1112 h 9402"/>
                <a:gd name="T114" fmla="*/ 8 w 232"/>
                <a:gd name="T115" fmla="*/ 648 h 9402"/>
                <a:gd name="T116" fmla="*/ 8 w 232"/>
                <a:gd name="T117" fmla="*/ 104 h 9402"/>
                <a:gd name="T118" fmla="*/ 0 w 232"/>
                <a:gd name="T119" fmla="*/ 48 h 9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2" h="9402">
                  <a:moveTo>
                    <a:pt x="24" y="24"/>
                  </a:moveTo>
                  <a:lnTo>
                    <a:pt x="32" y="24"/>
                  </a:lnTo>
                  <a:cubicBezTo>
                    <a:pt x="46" y="24"/>
                    <a:pt x="56" y="35"/>
                    <a:pt x="56" y="48"/>
                  </a:cubicBezTo>
                  <a:lnTo>
                    <a:pt x="56" y="80"/>
                  </a:lnTo>
                  <a:cubicBezTo>
                    <a:pt x="56" y="94"/>
                    <a:pt x="46" y="104"/>
                    <a:pt x="32" y="104"/>
                  </a:cubicBezTo>
                  <a:cubicBezTo>
                    <a:pt x="19" y="104"/>
                    <a:pt x="8" y="94"/>
                    <a:pt x="8" y="80"/>
                  </a:cubicBezTo>
                  <a:lnTo>
                    <a:pt x="8" y="48"/>
                  </a:lnTo>
                  <a:lnTo>
                    <a:pt x="8" y="24"/>
                  </a:lnTo>
                  <a:cubicBezTo>
                    <a:pt x="8" y="11"/>
                    <a:pt x="19" y="0"/>
                    <a:pt x="32" y="0"/>
                  </a:cubicBezTo>
                  <a:cubicBezTo>
                    <a:pt x="46" y="0"/>
                    <a:pt x="56" y="11"/>
                    <a:pt x="56" y="24"/>
                  </a:cubicBezTo>
                  <a:lnTo>
                    <a:pt x="56" y="48"/>
                  </a:lnTo>
                  <a:lnTo>
                    <a:pt x="56" y="104"/>
                  </a:lnTo>
                  <a:lnTo>
                    <a:pt x="56" y="152"/>
                  </a:lnTo>
                  <a:lnTo>
                    <a:pt x="56" y="208"/>
                  </a:lnTo>
                  <a:lnTo>
                    <a:pt x="56" y="256"/>
                  </a:lnTo>
                  <a:lnTo>
                    <a:pt x="56" y="312"/>
                  </a:lnTo>
                  <a:lnTo>
                    <a:pt x="56" y="360"/>
                  </a:lnTo>
                  <a:lnTo>
                    <a:pt x="56" y="416"/>
                  </a:lnTo>
                  <a:lnTo>
                    <a:pt x="56" y="464"/>
                  </a:lnTo>
                  <a:lnTo>
                    <a:pt x="56" y="520"/>
                  </a:lnTo>
                  <a:lnTo>
                    <a:pt x="56" y="592"/>
                  </a:lnTo>
                  <a:lnTo>
                    <a:pt x="56" y="648"/>
                  </a:lnTo>
                  <a:lnTo>
                    <a:pt x="56" y="672"/>
                  </a:lnTo>
                  <a:lnTo>
                    <a:pt x="56" y="728"/>
                  </a:lnTo>
                  <a:lnTo>
                    <a:pt x="56" y="752"/>
                  </a:lnTo>
                  <a:lnTo>
                    <a:pt x="56" y="776"/>
                  </a:lnTo>
                  <a:lnTo>
                    <a:pt x="56" y="824"/>
                  </a:lnTo>
                  <a:lnTo>
                    <a:pt x="56" y="880"/>
                  </a:lnTo>
                  <a:lnTo>
                    <a:pt x="64" y="958"/>
                  </a:lnTo>
                  <a:lnTo>
                    <a:pt x="64" y="1008"/>
                  </a:lnTo>
                  <a:lnTo>
                    <a:pt x="64" y="1064"/>
                  </a:lnTo>
                  <a:lnTo>
                    <a:pt x="64" y="1112"/>
                  </a:lnTo>
                  <a:lnTo>
                    <a:pt x="64" y="1168"/>
                  </a:lnTo>
                  <a:lnTo>
                    <a:pt x="64" y="1192"/>
                  </a:lnTo>
                  <a:lnTo>
                    <a:pt x="64" y="1240"/>
                  </a:lnTo>
                  <a:lnTo>
                    <a:pt x="64" y="1272"/>
                  </a:lnTo>
                  <a:lnTo>
                    <a:pt x="64" y="1296"/>
                  </a:lnTo>
                  <a:lnTo>
                    <a:pt x="64" y="1344"/>
                  </a:lnTo>
                  <a:lnTo>
                    <a:pt x="64" y="1400"/>
                  </a:lnTo>
                  <a:lnTo>
                    <a:pt x="64" y="1448"/>
                  </a:lnTo>
                  <a:lnTo>
                    <a:pt x="64" y="1528"/>
                  </a:lnTo>
                  <a:lnTo>
                    <a:pt x="64" y="1608"/>
                  </a:lnTo>
                  <a:lnTo>
                    <a:pt x="64" y="1680"/>
                  </a:lnTo>
                  <a:lnTo>
                    <a:pt x="64" y="1760"/>
                  </a:lnTo>
                  <a:lnTo>
                    <a:pt x="64" y="1864"/>
                  </a:lnTo>
                  <a:lnTo>
                    <a:pt x="64" y="1944"/>
                  </a:lnTo>
                  <a:lnTo>
                    <a:pt x="64" y="2048"/>
                  </a:lnTo>
                  <a:lnTo>
                    <a:pt x="64" y="2120"/>
                  </a:lnTo>
                  <a:lnTo>
                    <a:pt x="64" y="2224"/>
                  </a:lnTo>
                  <a:lnTo>
                    <a:pt x="64" y="2328"/>
                  </a:lnTo>
                  <a:lnTo>
                    <a:pt x="64" y="2408"/>
                  </a:lnTo>
                  <a:lnTo>
                    <a:pt x="64" y="2512"/>
                  </a:lnTo>
                  <a:lnTo>
                    <a:pt x="64" y="2592"/>
                  </a:lnTo>
                  <a:lnTo>
                    <a:pt x="64" y="2696"/>
                  </a:lnTo>
                  <a:lnTo>
                    <a:pt x="64" y="2800"/>
                  </a:lnTo>
                  <a:lnTo>
                    <a:pt x="64" y="2872"/>
                  </a:lnTo>
                  <a:lnTo>
                    <a:pt x="64" y="2976"/>
                  </a:lnTo>
                  <a:lnTo>
                    <a:pt x="64" y="3080"/>
                  </a:lnTo>
                  <a:lnTo>
                    <a:pt x="72" y="3183"/>
                  </a:lnTo>
                  <a:lnTo>
                    <a:pt x="72" y="3264"/>
                  </a:lnTo>
                  <a:lnTo>
                    <a:pt x="72" y="3368"/>
                  </a:lnTo>
                  <a:lnTo>
                    <a:pt x="72" y="3472"/>
                  </a:lnTo>
                  <a:lnTo>
                    <a:pt x="72" y="3544"/>
                  </a:lnTo>
                  <a:lnTo>
                    <a:pt x="72" y="3624"/>
                  </a:lnTo>
                  <a:lnTo>
                    <a:pt x="72" y="3728"/>
                  </a:lnTo>
                  <a:lnTo>
                    <a:pt x="72" y="3808"/>
                  </a:lnTo>
                  <a:lnTo>
                    <a:pt x="72" y="3912"/>
                  </a:lnTo>
                  <a:lnTo>
                    <a:pt x="72" y="4016"/>
                  </a:lnTo>
                  <a:lnTo>
                    <a:pt x="72" y="4120"/>
                  </a:lnTo>
                  <a:lnTo>
                    <a:pt x="72" y="4224"/>
                  </a:lnTo>
                  <a:lnTo>
                    <a:pt x="72" y="4320"/>
                  </a:lnTo>
                  <a:lnTo>
                    <a:pt x="72" y="4424"/>
                  </a:lnTo>
                  <a:lnTo>
                    <a:pt x="72" y="4504"/>
                  </a:lnTo>
                  <a:lnTo>
                    <a:pt x="72" y="4608"/>
                  </a:lnTo>
                  <a:lnTo>
                    <a:pt x="72" y="4712"/>
                  </a:lnTo>
                  <a:lnTo>
                    <a:pt x="72" y="4816"/>
                  </a:lnTo>
                  <a:lnTo>
                    <a:pt x="72" y="4920"/>
                  </a:lnTo>
                  <a:lnTo>
                    <a:pt x="72" y="5048"/>
                  </a:lnTo>
                  <a:lnTo>
                    <a:pt x="72" y="5176"/>
                  </a:lnTo>
                  <a:lnTo>
                    <a:pt x="72" y="5312"/>
                  </a:lnTo>
                  <a:lnTo>
                    <a:pt x="72" y="5440"/>
                  </a:lnTo>
                  <a:lnTo>
                    <a:pt x="72" y="5568"/>
                  </a:lnTo>
                  <a:lnTo>
                    <a:pt x="72" y="5672"/>
                  </a:lnTo>
                  <a:lnTo>
                    <a:pt x="72" y="5800"/>
                  </a:lnTo>
                  <a:lnTo>
                    <a:pt x="72" y="5928"/>
                  </a:lnTo>
                  <a:lnTo>
                    <a:pt x="72" y="6032"/>
                  </a:lnTo>
                  <a:lnTo>
                    <a:pt x="72" y="6136"/>
                  </a:lnTo>
                  <a:lnTo>
                    <a:pt x="72" y="6264"/>
                  </a:lnTo>
                  <a:lnTo>
                    <a:pt x="72" y="6392"/>
                  </a:lnTo>
                  <a:lnTo>
                    <a:pt x="80" y="6527"/>
                  </a:lnTo>
                  <a:lnTo>
                    <a:pt x="80" y="6656"/>
                  </a:lnTo>
                  <a:lnTo>
                    <a:pt x="80" y="6784"/>
                  </a:lnTo>
                  <a:lnTo>
                    <a:pt x="80" y="6912"/>
                  </a:lnTo>
                  <a:lnTo>
                    <a:pt x="80" y="7072"/>
                  </a:lnTo>
                  <a:lnTo>
                    <a:pt x="80" y="7176"/>
                  </a:lnTo>
                  <a:lnTo>
                    <a:pt x="80" y="7304"/>
                  </a:lnTo>
                  <a:lnTo>
                    <a:pt x="80" y="7408"/>
                  </a:lnTo>
                  <a:lnTo>
                    <a:pt x="80" y="7536"/>
                  </a:lnTo>
                  <a:lnTo>
                    <a:pt x="80" y="7640"/>
                  </a:lnTo>
                  <a:lnTo>
                    <a:pt x="80" y="7768"/>
                  </a:lnTo>
                  <a:lnTo>
                    <a:pt x="80" y="7872"/>
                  </a:lnTo>
                  <a:lnTo>
                    <a:pt x="80" y="8000"/>
                  </a:lnTo>
                  <a:lnTo>
                    <a:pt x="80" y="8128"/>
                  </a:lnTo>
                  <a:lnTo>
                    <a:pt x="80" y="8264"/>
                  </a:lnTo>
                  <a:lnTo>
                    <a:pt x="80" y="8368"/>
                  </a:lnTo>
                  <a:lnTo>
                    <a:pt x="80" y="8440"/>
                  </a:lnTo>
                  <a:lnTo>
                    <a:pt x="80" y="8520"/>
                  </a:lnTo>
                  <a:lnTo>
                    <a:pt x="80" y="8544"/>
                  </a:lnTo>
                  <a:lnTo>
                    <a:pt x="80" y="8568"/>
                  </a:lnTo>
                  <a:lnTo>
                    <a:pt x="80" y="8600"/>
                  </a:lnTo>
                  <a:lnTo>
                    <a:pt x="80" y="8624"/>
                  </a:lnTo>
                  <a:lnTo>
                    <a:pt x="80" y="8648"/>
                  </a:lnTo>
                  <a:lnTo>
                    <a:pt x="80" y="8672"/>
                  </a:lnTo>
                  <a:lnTo>
                    <a:pt x="80" y="8728"/>
                  </a:lnTo>
                  <a:lnTo>
                    <a:pt x="80" y="8752"/>
                  </a:lnTo>
                  <a:lnTo>
                    <a:pt x="80" y="8776"/>
                  </a:lnTo>
                  <a:lnTo>
                    <a:pt x="80" y="8808"/>
                  </a:lnTo>
                  <a:lnTo>
                    <a:pt x="80" y="8856"/>
                  </a:lnTo>
                  <a:lnTo>
                    <a:pt x="80" y="8880"/>
                  </a:lnTo>
                  <a:lnTo>
                    <a:pt x="79" y="8873"/>
                  </a:lnTo>
                  <a:lnTo>
                    <a:pt x="87" y="8897"/>
                  </a:lnTo>
                  <a:cubicBezTo>
                    <a:pt x="88" y="8899"/>
                    <a:pt x="88" y="8902"/>
                    <a:pt x="88" y="8904"/>
                  </a:cubicBezTo>
                  <a:lnTo>
                    <a:pt x="88" y="8936"/>
                  </a:lnTo>
                  <a:lnTo>
                    <a:pt x="88" y="8960"/>
                  </a:lnTo>
                  <a:lnTo>
                    <a:pt x="88" y="8984"/>
                  </a:lnTo>
                  <a:lnTo>
                    <a:pt x="88" y="9008"/>
                  </a:lnTo>
                  <a:lnTo>
                    <a:pt x="88" y="9040"/>
                  </a:lnTo>
                  <a:lnTo>
                    <a:pt x="88" y="9064"/>
                  </a:lnTo>
                  <a:lnTo>
                    <a:pt x="88" y="9088"/>
                  </a:lnTo>
                  <a:lnTo>
                    <a:pt x="88" y="9144"/>
                  </a:lnTo>
                  <a:lnTo>
                    <a:pt x="88" y="9168"/>
                  </a:lnTo>
                  <a:lnTo>
                    <a:pt x="88" y="9192"/>
                  </a:lnTo>
                  <a:lnTo>
                    <a:pt x="88" y="9216"/>
                  </a:lnTo>
                  <a:cubicBezTo>
                    <a:pt x="88" y="9230"/>
                    <a:pt x="78" y="9240"/>
                    <a:pt x="64" y="9240"/>
                  </a:cubicBezTo>
                  <a:cubicBezTo>
                    <a:pt x="51" y="9240"/>
                    <a:pt x="40" y="9230"/>
                    <a:pt x="40" y="9216"/>
                  </a:cubicBezTo>
                  <a:lnTo>
                    <a:pt x="40" y="9192"/>
                  </a:lnTo>
                  <a:cubicBezTo>
                    <a:pt x="40" y="9179"/>
                    <a:pt x="51" y="9168"/>
                    <a:pt x="64" y="9168"/>
                  </a:cubicBezTo>
                  <a:cubicBezTo>
                    <a:pt x="78" y="9168"/>
                    <a:pt x="88" y="9179"/>
                    <a:pt x="88" y="9192"/>
                  </a:cubicBezTo>
                  <a:lnTo>
                    <a:pt x="88" y="9216"/>
                  </a:lnTo>
                  <a:lnTo>
                    <a:pt x="88" y="9248"/>
                  </a:lnTo>
                  <a:lnTo>
                    <a:pt x="88" y="9272"/>
                  </a:lnTo>
                  <a:lnTo>
                    <a:pt x="87" y="9265"/>
                  </a:lnTo>
                  <a:lnTo>
                    <a:pt x="95" y="9289"/>
                  </a:lnTo>
                  <a:lnTo>
                    <a:pt x="48" y="9296"/>
                  </a:lnTo>
                  <a:lnTo>
                    <a:pt x="48" y="9272"/>
                  </a:lnTo>
                  <a:cubicBezTo>
                    <a:pt x="48" y="9259"/>
                    <a:pt x="59" y="9248"/>
                    <a:pt x="72" y="9248"/>
                  </a:cubicBezTo>
                  <a:cubicBezTo>
                    <a:pt x="86" y="9248"/>
                    <a:pt x="96" y="9259"/>
                    <a:pt x="96" y="9272"/>
                  </a:cubicBezTo>
                  <a:lnTo>
                    <a:pt x="96" y="9296"/>
                  </a:lnTo>
                  <a:cubicBezTo>
                    <a:pt x="96" y="9310"/>
                    <a:pt x="86" y="9320"/>
                    <a:pt x="72" y="9320"/>
                  </a:cubicBezTo>
                  <a:cubicBezTo>
                    <a:pt x="59" y="9320"/>
                    <a:pt x="48" y="9310"/>
                    <a:pt x="48" y="9296"/>
                  </a:cubicBezTo>
                  <a:lnTo>
                    <a:pt x="48" y="9272"/>
                  </a:lnTo>
                  <a:cubicBezTo>
                    <a:pt x="48" y="9259"/>
                    <a:pt x="59" y="9248"/>
                    <a:pt x="72" y="9248"/>
                  </a:cubicBezTo>
                  <a:cubicBezTo>
                    <a:pt x="86" y="9248"/>
                    <a:pt x="96" y="9259"/>
                    <a:pt x="96" y="9272"/>
                  </a:cubicBezTo>
                  <a:lnTo>
                    <a:pt x="96" y="9296"/>
                  </a:lnTo>
                  <a:lnTo>
                    <a:pt x="50" y="9289"/>
                  </a:lnTo>
                  <a:lnTo>
                    <a:pt x="58" y="9265"/>
                  </a:lnTo>
                  <a:cubicBezTo>
                    <a:pt x="61" y="9254"/>
                    <a:pt x="73" y="9247"/>
                    <a:pt x="84" y="9249"/>
                  </a:cubicBezTo>
                  <a:cubicBezTo>
                    <a:pt x="96" y="9251"/>
                    <a:pt x="104" y="9261"/>
                    <a:pt x="104" y="9272"/>
                  </a:cubicBezTo>
                  <a:lnTo>
                    <a:pt x="104" y="9296"/>
                  </a:lnTo>
                  <a:cubicBezTo>
                    <a:pt x="104" y="9310"/>
                    <a:pt x="94" y="9320"/>
                    <a:pt x="80" y="9320"/>
                  </a:cubicBezTo>
                  <a:cubicBezTo>
                    <a:pt x="67" y="9320"/>
                    <a:pt x="56" y="9310"/>
                    <a:pt x="56" y="9296"/>
                  </a:cubicBezTo>
                  <a:lnTo>
                    <a:pt x="56" y="9272"/>
                  </a:lnTo>
                  <a:cubicBezTo>
                    <a:pt x="56" y="9259"/>
                    <a:pt x="67" y="9248"/>
                    <a:pt x="80" y="9248"/>
                  </a:cubicBezTo>
                  <a:cubicBezTo>
                    <a:pt x="94" y="9248"/>
                    <a:pt x="104" y="9259"/>
                    <a:pt x="104" y="9272"/>
                  </a:cubicBezTo>
                  <a:lnTo>
                    <a:pt x="104" y="9296"/>
                  </a:lnTo>
                  <a:lnTo>
                    <a:pt x="80" y="9272"/>
                  </a:lnTo>
                  <a:lnTo>
                    <a:pt x="88" y="9272"/>
                  </a:lnTo>
                  <a:cubicBezTo>
                    <a:pt x="102" y="9272"/>
                    <a:pt x="112" y="9283"/>
                    <a:pt x="112" y="9296"/>
                  </a:cubicBezTo>
                  <a:lnTo>
                    <a:pt x="112" y="9320"/>
                  </a:lnTo>
                  <a:lnTo>
                    <a:pt x="112" y="9352"/>
                  </a:lnTo>
                  <a:lnTo>
                    <a:pt x="112" y="9376"/>
                  </a:lnTo>
                  <a:cubicBezTo>
                    <a:pt x="112" y="9390"/>
                    <a:pt x="102" y="9400"/>
                    <a:pt x="88" y="9400"/>
                  </a:cubicBezTo>
                  <a:cubicBezTo>
                    <a:pt x="75" y="9400"/>
                    <a:pt x="64" y="9390"/>
                    <a:pt x="64" y="9376"/>
                  </a:cubicBezTo>
                  <a:lnTo>
                    <a:pt x="64" y="9352"/>
                  </a:lnTo>
                  <a:cubicBezTo>
                    <a:pt x="64" y="9339"/>
                    <a:pt x="75" y="9328"/>
                    <a:pt x="88" y="9328"/>
                  </a:cubicBezTo>
                  <a:cubicBezTo>
                    <a:pt x="102" y="9328"/>
                    <a:pt x="112" y="9339"/>
                    <a:pt x="112" y="9352"/>
                  </a:cubicBezTo>
                  <a:lnTo>
                    <a:pt x="112" y="9376"/>
                  </a:lnTo>
                  <a:cubicBezTo>
                    <a:pt x="112" y="9390"/>
                    <a:pt x="102" y="9400"/>
                    <a:pt x="88" y="9400"/>
                  </a:cubicBezTo>
                  <a:cubicBezTo>
                    <a:pt x="75" y="9400"/>
                    <a:pt x="64" y="9390"/>
                    <a:pt x="64" y="9376"/>
                  </a:cubicBezTo>
                  <a:lnTo>
                    <a:pt x="64" y="9352"/>
                  </a:lnTo>
                  <a:cubicBezTo>
                    <a:pt x="64" y="9339"/>
                    <a:pt x="75" y="9328"/>
                    <a:pt x="88" y="9328"/>
                  </a:cubicBezTo>
                  <a:cubicBezTo>
                    <a:pt x="102" y="9328"/>
                    <a:pt x="112" y="9339"/>
                    <a:pt x="112" y="9352"/>
                  </a:cubicBezTo>
                  <a:lnTo>
                    <a:pt x="112" y="9376"/>
                  </a:lnTo>
                  <a:lnTo>
                    <a:pt x="88" y="9352"/>
                  </a:lnTo>
                  <a:lnTo>
                    <a:pt x="96" y="9352"/>
                  </a:lnTo>
                  <a:lnTo>
                    <a:pt x="72" y="9376"/>
                  </a:lnTo>
                  <a:lnTo>
                    <a:pt x="72" y="9352"/>
                  </a:lnTo>
                  <a:cubicBezTo>
                    <a:pt x="72" y="9339"/>
                    <a:pt x="83" y="9328"/>
                    <a:pt x="96" y="9328"/>
                  </a:cubicBezTo>
                  <a:cubicBezTo>
                    <a:pt x="110" y="9328"/>
                    <a:pt x="120" y="9339"/>
                    <a:pt x="120" y="9352"/>
                  </a:cubicBezTo>
                  <a:lnTo>
                    <a:pt x="120" y="9376"/>
                  </a:lnTo>
                  <a:cubicBezTo>
                    <a:pt x="120" y="9390"/>
                    <a:pt x="110" y="9400"/>
                    <a:pt x="96" y="9400"/>
                  </a:cubicBezTo>
                  <a:cubicBezTo>
                    <a:pt x="83" y="9400"/>
                    <a:pt x="72" y="9390"/>
                    <a:pt x="72" y="9376"/>
                  </a:cubicBezTo>
                  <a:lnTo>
                    <a:pt x="72" y="9352"/>
                  </a:lnTo>
                  <a:cubicBezTo>
                    <a:pt x="72" y="9339"/>
                    <a:pt x="83" y="9328"/>
                    <a:pt x="96" y="9328"/>
                  </a:cubicBezTo>
                  <a:cubicBezTo>
                    <a:pt x="110" y="9328"/>
                    <a:pt x="120" y="9339"/>
                    <a:pt x="120" y="9352"/>
                  </a:cubicBezTo>
                  <a:lnTo>
                    <a:pt x="120" y="9376"/>
                  </a:lnTo>
                  <a:lnTo>
                    <a:pt x="96" y="9352"/>
                  </a:lnTo>
                  <a:lnTo>
                    <a:pt x="104" y="9352"/>
                  </a:lnTo>
                  <a:lnTo>
                    <a:pt x="80" y="9376"/>
                  </a:lnTo>
                  <a:lnTo>
                    <a:pt x="80" y="9352"/>
                  </a:lnTo>
                  <a:cubicBezTo>
                    <a:pt x="80" y="9339"/>
                    <a:pt x="91" y="9328"/>
                    <a:pt x="104" y="9328"/>
                  </a:cubicBezTo>
                  <a:cubicBezTo>
                    <a:pt x="118" y="9328"/>
                    <a:pt x="128" y="9339"/>
                    <a:pt x="128" y="9352"/>
                  </a:cubicBezTo>
                  <a:lnTo>
                    <a:pt x="128" y="9376"/>
                  </a:lnTo>
                  <a:lnTo>
                    <a:pt x="104" y="9352"/>
                  </a:lnTo>
                  <a:lnTo>
                    <a:pt x="112" y="9352"/>
                  </a:lnTo>
                  <a:lnTo>
                    <a:pt x="88" y="9376"/>
                  </a:lnTo>
                  <a:lnTo>
                    <a:pt x="88" y="9352"/>
                  </a:lnTo>
                  <a:cubicBezTo>
                    <a:pt x="88" y="9339"/>
                    <a:pt x="99" y="9328"/>
                    <a:pt x="112" y="9328"/>
                  </a:cubicBezTo>
                  <a:cubicBezTo>
                    <a:pt x="126" y="9328"/>
                    <a:pt x="136" y="9339"/>
                    <a:pt x="136" y="9352"/>
                  </a:cubicBezTo>
                  <a:lnTo>
                    <a:pt x="136" y="9376"/>
                  </a:lnTo>
                  <a:lnTo>
                    <a:pt x="112" y="9352"/>
                  </a:lnTo>
                  <a:lnTo>
                    <a:pt x="120" y="9352"/>
                  </a:lnTo>
                  <a:lnTo>
                    <a:pt x="128" y="9352"/>
                  </a:lnTo>
                  <a:lnTo>
                    <a:pt x="104" y="9376"/>
                  </a:lnTo>
                  <a:lnTo>
                    <a:pt x="104" y="9352"/>
                  </a:lnTo>
                  <a:cubicBezTo>
                    <a:pt x="104" y="9339"/>
                    <a:pt x="115" y="9328"/>
                    <a:pt x="128" y="9328"/>
                  </a:cubicBezTo>
                  <a:cubicBezTo>
                    <a:pt x="142" y="9328"/>
                    <a:pt x="152" y="9339"/>
                    <a:pt x="152" y="9352"/>
                  </a:cubicBezTo>
                  <a:lnTo>
                    <a:pt x="152" y="9376"/>
                  </a:lnTo>
                  <a:cubicBezTo>
                    <a:pt x="152" y="9390"/>
                    <a:pt x="142" y="9400"/>
                    <a:pt x="128" y="9400"/>
                  </a:cubicBezTo>
                  <a:cubicBezTo>
                    <a:pt x="115" y="9400"/>
                    <a:pt x="104" y="9390"/>
                    <a:pt x="104" y="9376"/>
                  </a:cubicBezTo>
                  <a:lnTo>
                    <a:pt x="104" y="9352"/>
                  </a:lnTo>
                  <a:cubicBezTo>
                    <a:pt x="104" y="9339"/>
                    <a:pt x="115" y="9328"/>
                    <a:pt x="128" y="9328"/>
                  </a:cubicBezTo>
                  <a:cubicBezTo>
                    <a:pt x="142" y="9328"/>
                    <a:pt x="152" y="9339"/>
                    <a:pt x="152" y="9352"/>
                  </a:cubicBezTo>
                  <a:lnTo>
                    <a:pt x="152" y="9376"/>
                  </a:lnTo>
                  <a:cubicBezTo>
                    <a:pt x="152" y="9390"/>
                    <a:pt x="142" y="9400"/>
                    <a:pt x="128" y="9400"/>
                  </a:cubicBezTo>
                  <a:cubicBezTo>
                    <a:pt x="115" y="9400"/>
                    <a:pt x="104" y="9390"/>
                    <a:pt x="104" y="9376"/>
                  </a:cubicBezTo>
                  <a:lnTo>
                    <a:pt x="104" y="9352"/>
                  </a:lnTo>
                  <a:cubicBezTo>
                    <a:pt x="104" y="9341"/>
                    <a:pt x="113" y="9331"/>
                    <a:pt x="125" y="9329"/>
                  </a:cubicBezTo>
                  <a:cubicBezTo>
                    <a:pt x="136" y="9327"/>
                    <a:pt x="148" y="9334"/>
                    <a:pt x="151" y="9345"/>
                  </a:cubicBezTo>
                  <a:lnTo>
                    <a:pt x="159" y="9369"/>
                  </a:lnTo>
                  <a:lnTo>
                    <a:pt x="112" y="9376"/>
                  </a:lnTo>
                  <a:lnTo>
                    <a:pt x="112" y="9352"/>
                  </a:lnTo>
                  <a:cubicBezTo>
                    <a:pt x="112" y="9339"/>
                    <a:pt x="123" y="9328"/>
                    <a:pt x="136" y="9328"/>
                  </a:cubicBezTo>
                  <a:cubicBezTo>
                    <a:pt x="150" y="9328"/>
                    <a:pt x="160" y="9339"/>
                    <a:pt x="160" y="9352"/>
                  </a:cubicBezTo>
                  <a:lnTo>
                    <a:pt x="160" y="9376"/>
                  </a:lnTo>
                  <a:lnTo>
                    <a:pt x="136" y="9352"/>
                  </a:lnTo>
                  <a:lnTo>
                    <a:pt x="144" y="9352"/>
                  </a:lnTo>
                  <a:lnTo>
                    <a:pt x="120" y="9376"/>
                  </a:lnTo>
                  <a:lnTo>
                    <a:pt x="120" y="9352"/>
                  </a:lnTo>
                  <a:cubicBezTo>
                    <a:pt x="120" y="9339"/>
                    <a:pt x="131" y="9328"/>
                    <a:pt x="144" y="9328"/>
                  </a:cubicBezTo>
                  <a:cubicBezTo>
                    <a:pt x="158" y="9328"/>
                    <a:pt x="168" y="9339"/>
                    <a:pt x="168" y="9352"/>
                  </a:cubicBezTo>
                  <a:lnTo>
                    <a:pt x="168" y="9376"/>
                  </a:lnTo>
                  <a:lnTo>
                    <a:pt x="144" y="9352"/>
                  </a:lnTo>
                  <a:lnTo>
                    <a:pt x="152" y="9352"/>
                  </a:lnTo>
                  <a:lnTo>
                    <a:pt x="128" y="9376"/>
                  </a:lnTo>
                  <a:lnTo>
                    <a:pt x="128" y="9352"/>
                  </a:lnTo>
                  <a:cubicBezTo>
                    <a:pt x="128" y="9339"/>
                    <a:pt x="139" y="9328"/>
                    <a:pt x="152" y="9328"/>
                  </a:cubicBezTo>
                  <a:cubicBezTo>
                    <a:pt x="166" y="9328"/>
                    <a:pt x="176" y="9339"/>
                    <a:pt x="176" y="9352"/>
                  </a:cubicBezTo>
                  <a:lnTo>
                    <a:pt x="176" y="9376"/>
                  </a:lnTo>
                  <a:cubicBezTo>
                    <a:pt x="176" y="9390"/>
                    <a:pt x="166" y="9400"/>
                    <a:pt x="152" y="9400"/>
                  </a:cubicBezTo>
                  <a:cubicBezTo>
                    <a:pt x="139" y="9400"/>
                    <a:pt x="128" y="9390"/>
                    <a:pt x="128" y="9376"/>
                  </a:cubicBezTo>
                  <a:lnTo>
                    <a:pt x="128" y="9352"/>
                  </a:lnTo>
                  <a:cubicBezTo>
                    <a:pt x="128" y="9339"/>
                    <a:pt x="139" y="9328"/>
                    <a:pt x="152" y="9328"/>
                  </a:cubicBezTo>
                  <a:cubicBezTo>
                    <a:pt x="166" y="9328"/>
                    <a:pt x="176" y="9339"/>
                    <a:pt x="176" y="9352"/>
                  </a:cubicBezTo>
                  <a:lnTo>
                    <a:pt x="176" y="9376"/>
                  </a:lnTo>
                  <a:lnTo>
                    <a:pt x="152" y="9352"/>
                  </a:lnTo>
                  <a:lnTo>
                    <a:pt x="160" y="9352"/>
                  </a:lnTo>
                  <a:lnTo>
                    <a:pt x="168" y="9352"/>
                  </a:lnTo>
                  <a:lnTo>
                    <a:pt x="144" y="9376"/>
                  </a:lnTo>
                  <a:lnTo>
                    <a:pt x="144" y="9352"/>
                  </a:lnTo>
                  <a:cubicBezTo>
                    <a:pt x="144" y="9339"/>
                    <a:pt x="155" y="9328"/>
                    <a:pt x="168" y="9328"/>
                  </a:cubicBezTo>
                  <a:cubicBezTo>
                    <a:pt x="182" y="9328"/>
                    <a:pt x="192" y="9339"/>
                    <a:pt x="192" y="9352"/>
                  </a:cubicBezTo>
                  <a:lnTo>
                    <a:pt x="192" y="9376"/>
                  </a:lnTo>
                  <a:lnTo>
                    <a:pt x="146" y="9369"/>
                  </a:lnTo>
                  <a:lnTo>
                    <a:pt x="154" y="9345"/>
                  </a:lnTo>
                  <a:cubicBezTo>
                    <a:pt x="157" y="9334"/>
                    <a:pt x="169" y="9327"/>
                    <a:pt x="180" y="9329"/>
                  </a:cubicBezTo>
                  <a:cubicBezTo>
                    <a:pt x="192" y="9331"/>
                    <a:pt x="200" y="9341"/>
                    <a:pt x="200" y="9352"/>
                  </a:cubicBezTo>
                  <a:lnTo>
                    <a:pt x="200" y="9376"/>
                  </a:lnTo>
                  <a:lnTo>
                    <a:pt x="176" y="9352"/>
                  </a:lnTo>
                  <a:lnTo>
                    <a:pt x="184" y="9352"/>
                  </a:lnTo>
                  <a:lnTo>
                    <a:pt x="160" y="9376"/>
                  </a:lnTo>
                  <a:lnTo>
                    <a:pt x="160" y="9352"/>
                  </a:lnTo>
                  <a:cubicBezTo>
                    <a:pt x="160" y="9339"/>
                    <a:pt x="171" y="9328"/>
                    <a:pt x="184" y="9328"/>
                  </a:cubicBezTo>
                  <a:cubicBezTo>
                    <a:pt x="198" y="9328"/>
                    <a:pt x="208" y="9339"/>
                    <a:pt x="208" y="9352"/>
                  </a:cubicBezTo>
                  <a:lnTo>
                    <a:pt x="208" y="9376"/>
                  </a:lnTo>
                  <a:cubicBezTo>
                    <a:pt x="208" y="9390"/>
                    <a:pt x="198" y="9400"/>
                    <a:pt x="184" y="9400"/>
                  </a:cubicBezTo>
                  <a:cubicBezTo>
                    <a:pt x="171" y="9400"/>
                    <a:pt x="160" y="9390"/>
                    <a:pt x="160" y="9376"/>
                  </a:cubicBezTo>
                  <a:lnTo>
                    <a:pt x="160" y="9352"/>
                  </a:lnTo>
                  <a:cubicBezTo>
                    <a:pt x="160" y="9339"/>
                    <a:pt x="171" y="9328"/>
                    <a:pt x="184" y="9328"/>
                  </a:cubicBezTo>
                  <a:cubicBezTo>
                    <a:pt x="198" y="9328"/>
                    <a:pt x="208" y="9339"/>
                    <a:pt x="208" y="9352"/>
                  </a:cubicBezTo>
                  <a:lnTo>
                    <a:pt x="208" y="9376"/>
                  </a:lnTo>
                  <a:cubicBezTo>
                    <a:pt x="208" y="9390"/>
                    <a:pt x="198" y="9400"/>
                    <a:pt x="184" y="9400"/>
                  </a:cubicBezTo>
                  <a:cubicBezTo>
                    <a:pt x="171" y="9400"/>
                    <a:pt x="160" y="9390"/>
                    <a:pt x="160" y="9376"/>
                  </a:cubicBezTo>
                  <a:lnTo>
                    <a:pt x="160" y="9352"/>
                  </a:lnTo>
                  <a:cubicBezTo>
                    <a:pt x="160" y="9339"/>
                    <a:pt x="171" y="9328"/>
                    <a:pt x="184" y="9328"/>
                  </a:cubicBezTo>
                  <a:cubicBezTo>
                    <a:pt x="198" y="9328"/>
                    <a:pt x="208" y="9339"/>
                    <a:pt x="208" y="9352"/>
                  </a:cubicBezTo>
                  <a:lnTo>
                    <a:pt x="208" y="9376"/>
                  </a:lnTo>
                  <a:lnTo>
                    <a:pt x="184" y="9352"/>
                  </a:lnTo>
                  <a:lnTo>
                    <a:pt x="192" y="9352"/>
                  </a:lnTo>
                  <a:lnTo>
                    <a:pt x="168" y="9376"/>
                  </a:lnTo>
                  <a:lnTo>
                    <a:pt x="168" y="9352"/>
                  </a:lnTo>
                  <a:cubicBezTo>
                    <a:pt x="168" y="9339"/>
                    <a:pt x="179" y="9328"/>
                    <a:pt x="192" y="9328"/>
                  </a:cubicBezTo>
                  <a:cubicBezTo>
                    <a:pt x="206" y="9328"/>
                    <a:pt x="216" y="9339"/>
                    <a:pt x="216" y="9352"/>
                  </a:cubicBezTo>
                  <a:lnTo>
                    <a:pt x="216" y="9376"/>
                  </a:lnTo>
                  <a:cubicBezTo>
                    <a:pt x="216" y="9390"/>
                    <a:pt x="206" y="9400"/>
                    <a:pt x="192" y="9400"/>
                  </a:cubicBezTo>
                  <a:cubicBezTo>
                    <a:pt x="179" y="9400"/>
                    <a:pt x="168" y="9390"/>
                    <a:pt x="168" y="9376"/>
                  </a:cubicBezTo>
                  <a:lnTo>
                    <a:pt x="168" y="9352"/>
                  </a:lnTo>
                  <a:cubicBezTo>
                    <a:pt x="168" y="9339"/>
                    <a:pt x="179" y="9328"/>
                    <a:pt x="192" y="9328"/>
                  </a:cubicBezTo>
                  <a:cubicBezTo>
                    <a:pt x="206" y="9328"/>
                    <a:pt x="216" y="9339"/>
                    <a:pt x="216" y="9352"/>
                  </a:cubicBezTo>
                  <a:lnTo>
                    <a:pt x="216" y="9376"/>
                  </a:lnTo>
                  <a:cubicBezTo>
                    <a:pt x="216" y="9390"/>
                    <a:pt x="206" y="9400"/>
                    <a:pt x="192" y="9400"/>
                  </a:cubicBezTo>
                  <a:cubicBezTo>
                    <a:pt x="179" y="9400"/>
                    <a:pt x="168" y="9390"/>
                    <a:pt x="168" y="9376"/>
                  </a:cubicBezTo>
                  <a:lnTo>
                    <a:pt x="168" y="9352"/>
                  </a:lnTo>
                  <a:cubicBezTo>
                    <a:pt x="168" y="9341"/>
                    <a:pt x="177" y="9331"/>
                    <a:pt x="189" y="9329"/>
                  </a:cubicBezTo>
                  <a:cubicBezTo>
                    <a:pt x="200" y="9327"/>
                    <a:pt x="212" y="9334"/>
                    <a:pt x="215" y="9345"/>
                  </a:cubicBezTo>
                  <a:lnTo>
                    <a:pt x="223" y="9369"/>
                  </a:lnTo>
                  <a:lnTo>
                    <a:pt x="176" y="9376"/>
                  </a:lnTo>
                  <a:lnTo>
                    <a:pt x="176" y="9352"/>
                  </a:lnTo>
                  <a:cubicBezTo>
                    <a:pt x="176" y="9339"/>
                    <a:pt x="187" y="9328"/>
                    <a:pt x="200" y="9328"/>
                  </a:cubicBezTo>
                  <a:cubicBezTo>
                    <a:pt x="214" y="9328"/>
                    <a:pt x="224" y="9339"/>
                    <a:pt x="224" y="9352"/>
                  </a:cubicBezTo>
                  <a:lnTo>
                    <a:pt x="224" y="9376"/>
                  </a:lnTo>
                  <a:lnTo>
                    <a:pt x="200" y="9352"/>
                  </a:lnTo>
                  <a:lnTo>
                    <a:pt x="208" y="9352"/>
                  </a:lnTo>
                  <a:lnTo>
                    <a:pt x="184" y="9376"/>
                  </a:lnTo>
                  <a:lnTo>
                    <a:pt x="184" y="9352"/>
                  </a:lnTo>
                  <a:cubicBezTo>
                    <a:pt x="184" y="9339"/>
                    <a:pt x="195" y="9328"/>
                    <a:pt x="208" y="9328"/>
                  </a:cubicBezTo>
                  <a:cubicBezTo>
                    <a:pt x="222" y="9328"/>
                    <a:pt x="232" y="9339"/>
                    <a:pt x="232" y="9352"/>
                  </a:cubicBezTo>
                  <a:lnTo>
                    <a:pt x="232" y="9376"/>
                  </a:lnTo>
                  <a:cubicBezTo>
                    <a:pt x="232" y="9390"/>
                    <a:pt x="222" y="9400"/>
                    <a:pt x="208" y="9400"/>
                  </a:cubicBezTo>
                  <a:cubicBezTo>
                    <a:pt x="195" y="9400"/>
                    <a:pt x="184" y="9390"/>
                    <a:pt x="184" y="9376"/>
                  </a:cubicBezTo>
                  <a:lnTo>
                    <a:pt x="184" y="9352"/>
                  </a:lnTo>
                  <a:lnTo>
                    <a:pt x="232" y="9352"/>
                  </a:lnTo>
                  <a:lnTo>
                    <a:pt x="232" y="9376"/>
                  </a:lnTo>
                  <a:cubicBezTo>
                    <a:pt x="232" y="9390"/>
                    <a:pt x="222" y="9400"/>
                    <a:pt x="208" y="9400"/>
                  </a:cubicBezTo>
                  <a:lnTo>
                    <a:pt x="200" y="9400"/>
                  </a:lnTo>
                  <a:cubicBezTo>
                    <a:pt x="187" y="9400"/>
                    <a:pt x="176" y="9390"/>
                    <a:pt x="176" y="9376"/>
                  </a:cubicBezTo>
                  <a:lnTo>
                    <a:pt x="176" y="9352"/>
                  </a:lnTo>
                  <a:lnTo>
                    <a:pt x="224" y="9352"/>
                  </a:lnTo>
                  <a:lnTo>
                    <a:pt x="224" y="9376"/>
                  </a:lnTo>
                  <a:cubicBezTo>
                    <a:pt x="224" y="9388"/>
                    <a:pt x="216" y="9398"/>
                    <a:pt x="204" y="9400"/>
                  </a:cubicBezTo>
                  <a:cubicBezTo>
                    <a:pt x="193" y="9402"/>
                    <a:pt x="181" y="9395"/>
                    <a:pt x="178" y="9384"/>
                  </a:cubicBezTo>
                  <a:lnTo>
                    <a:pt x="170" y="9360"/>
                  </a:lnTo>
                  <a:lnTo>
                    <a:pt x="216" y="9352"/>
                  </a:lnTo>
                  <a:lnTo>
                    <a:pt x="216" y="9376"/>
                  </a:lnTo>
                  <a:lnTo>
                    <a:pt x="168" y="9376"/>
                  </a:lnTo>
                  <a:lnTo>
                    <a:pt x="168" y="9352"/>
                  </a:lnTo>
                  <a:lnTo>
                    <a:pt x="216" y="9352"/>
                  </a:lnTo>
                  <a:lnTo>
                    <a:pt x="216" y="9376"/>
                  </a:lnTo>
                  <a:lnTo>
                    <a:pt x="168" y="9376"/>
                  </a:lnTo>
                  <a:lnTo>
                    <a:pt x="168" y="9352"/>
                  </a:lnTo>
                  <a:lnTo>
                    <a:pt x="216" y="9352"/>
                  </a:lnTo>
                  <a:lnTo>
                    <a:pt x="216" y="9376"/>
                  </a:lnTo>
                  <a:cubicBezTo>
                    <a:pt x="216" y="9390"/>
                    <a:pt x="206" y="9400"/>
                    <a:pt x="192" y="9400"/>
                  </a:cubicBezTo>
                  <a:lnTo>
                    <a:pt x="184" y="9400"/>
                  </a:lnTo>
                  <a:cubicBezTo>
                    <a:pt x="171" y="9400"/>
                    <a:pt x="160" y="9390"/>
                    <a:pt x="160" y="9376"/>
                  </a:cubicBezTo>
                  <a:lnTo>
                    <a:pt x="160" y="9352"/>
                  </a:lnTo>
                  <a:lnTo>
                    <a:pt x="208" y="9352"/>
                  </a:lnTo>
                  <a:lnTo>
                    <a:pt x="208" y="9376"/>
                  </a:lnTo>
                  <a:lnTo>
                    <a:pt x="160" y="9376"/>
                  </a:lnTo>
                  <a:lnTo>
                    <a:pt x="160" y="9352"/>
                  </a:lnTo>
                  <a:lnTo>
                    <a:pt x="208" y="9352"/>
                  </a:lnTo>
                  <a:lnTo>
                    <a:pt x="208" y="9376"/>
                  </a:lnTo>
                  <a:lnTo>
                    <a:pt x="160" y="9376"/>
                  </a:lnTo>
                  <a:lnTo>
                    <a:pt x="160" y="9352"/>
                  </a:lnTo>
                  <a:lnTo>
                    <a:pt x="208" y="9352"/>
                  </a:lnTo>
                  <a:lnTo>
                    <a:pt x="208" y="9376"/>
                  </a:lnTo>
                  <a:cubicBezTo>
                    <a:pt x="208" y="9390"/>
                    <a:pt x="198" y="9400"/>
                    <a:pt x="184" y="9400"/>
                  </a:cubicBezTo>
                  <a:lnTo>
                    <a:pt x="176" y="9400"/>
                  </a:lnTo>
                  <a:cubicBezTo>
                    <a:pt x="163" y="9400"/>
                    <a:pt x="152" y="9390"/>
                    <a:pt x="152" y="9376"/>
                  </a:cubicBezTo>
                  <a:lnTo>
                    <a:pt x="152" y="9352"/>
                  </a:lnTo>
                  <a:lnTo>
                    <a:pt x="199" y="9360"/>
                  </a:lnTo>
                  <a:lnTo>
                    <a:pt x="191" y="9384"/>
                  </a:lnTo>
                  <a:cubicBezTo>
                    <a:pt x="188" y="9395"/>
                    <a:pt x="176" y="9402"/>
                    <a:pt x="165" y="9400"/>
                  </a:cubicBezTo>
                  <a:cubicBezTo>
                    <a:pt x="153" y="9398"/>
                    <a:pt x="144" y="9388"/>
                    <a:pt x="144" y="9376"/>
                  </a:cubicBezTo>
                  <a:lnTo>
                    <a:pt x="144" y="9352"/>
                  </a:lnTo>
                  <a:lnTo>
                    <a:pt x="192" y="9352"/>
                  </a:lnTo>
                  <a:lnTo>
                    <a:pt x="192" y="9376"/>
                  </a:lnTo>
                  <a:cubicBezTo>
                    <a:pt x="192" y="9390"/>
                    <a:pt x="182" y="9400"/>
                    <a:pt x="168" y="9400"/>
                  </a:cubicBezTo>
                  <a:lnTo>
                    <a:pt x="160" y="9400"/>
                  </a:lnTo>
                  <a:lnTo>
                    <a:pt x="152" y="9400"/>
                  </a:lnTo>
                  <a:cubicBezTo>
                    <a:pt x="139" y="9400"/>
                    <a:pt x="128" y="9390"/>
                    <a:pt x="128" y="9376"/>
                  </a:cubicBezTo>
                  <a:lnTo>
                    <a:pt x="128" y="9352"/>
                  </a:lnTo>
                  <a:lnTo>
                    <a:pt x="176" y="9352"/>
                  </a:lnTo>
                  <a:lnTo>
                    <a:pt x="176" y="9376"/>
                  </a:lnTo>
                  <a:lnTo>
                    <a:pt x="128" y="9376"/>
                  </a:lnTo>
                  <a:lnTo>
                    <a:pt x="128" y="9352"/>
                  </a:lnTo>
                  <a:lnTo>
                    <a:pt x="176" y="9352"/>
                  </a:lnTo>
                  <a:lnTo>
                    <a:pt x="176" y="9376"/>
                  </a:lnTo>
                  <a:cubicBezTo>
                    <a:pt x="176" y="9390"/>
                    <a:pt x="166" y="9400"/>
                    <a:pt x="152" y="9400"/>
                  </a:cubicBezTo>
                  <a:lnTo>
                    <a:pt x="144" y="9400"/>
                  </a:lnTo>
                  <a:cubicBezTo>
                    <a:pt x="131" y="9400"/>
                    <a:pt x="120" y="9390"/>
                    <a:pt x="120" y="9376"/>
                  </a:cubicBezTo>
                  <a:lnTo>
                    <a:pt x="120" y="9352"/>
                  </a:lnTo>
                  <a:lnTo>
                    <a:pt x="168" y="9352"/>
                  </a:lnTo>
                  <a:lnTo>
                    <a:pt x="168" y="9376"/>
                  </a:lnTo>
                  <a:cubicBezTo>
                    <a:pt x="168" y="9390"/>
                    <a:pt x="158" y="9400"/>
                    <a:pt x="144" y="9400"/>
                  </a:cubicBezTo>
                  <a:lnTo>
                    <a:pt x="136" y="9400"/>
                  </a:lnTo>
                  <a:cubicBezTo>
                    <a:pt x="123" y="9400"/>
                    <a:pt x="112" y="9390"/>
                    <a:pt x="112" y="9376"/>
                  </a:cubicBezTo>
                  <a:lnTo>
                    <a:pt x="112" y="9352"/>
                  </a:lnTo>
                  <a:lnTo>
                    <a:pt x="160" y="9352"/>
                  </a:lnTo>
                  <a:lnTo>
                    <a:pt x="160" y="9376"/>
                  </a:lnTo>
                  <a:cubicBezTo>
                    <a:pt x="160" y="9388"/>
                    <a:pt x="152" y="9398"/>
                    <a:pt x="140" y="9400"/>
                  </a:cubicBezTo>
                  <a:cubicBezTo>
                    <a:pt x="129" y="9402"/>
                    <a:pt x="117" y="9395"/>
                    <a:pt x="114" y="9384"/>
                  </a:cubicBezTo>
                  <a:lnTo>
                    <a:pt x="106" y="9360"/>
                  </a:lnTo>
                  <a:lnTo>
                    <a:pt x="152" y="9352"/>
                  </a:lnTo>
                  <a:lnTo>
                    <a:pt x="152" y="9376"/>
                  </a:lnTo>
                  <a:lnTo>
                    <a:pt x="104" y="9376"/>
                  </a:lnTo>
                  <a:lnTo>
                    <a:pt x="104" y="9352"/>
                  </a:lnTo>
                  <a:lnTo>
                    <a:pt x="152" y="9352"/>
                  </a:lnTo>
                  <a:lnTo>
                    <a:pt x="152" y="9376"/>
                  </a:lnTo>
                  <a:lnTo>
                    <a:pt x="104" y="9376"/>
                  </a:lnTo>
                  <a:lnTo>
                    <a:pt x="104" y="9352"/>
                  </a:lnTo>
                  <a:lnTo>
                    <a:pt x="152" y="9352"/>
                  </a:lnTo>
                  <a:lnTo>
                    <a:pt x="152" y="9376"/>
                  </a:lnTo>
                  <a:cubicBezTo>
                    <a:pt x="152" y="9390"/>
                    <a:pt x="142" y="9400"/>
                    <a:pt x="128" y="9400"/>
                  </a:cubicBezTo>
                  <a:lnTo>
                    <a:pt x="120" y="9400"/>
                  </a:lnTo>
                  <a:lnTo>
                    <a:pt x="112" y="9400"/>
                  </a:lnTo>
                  <a:cubicBezTo>
                    <a:pt x="99" y="9400"/>
                    <a:pt x="88" y="9390"/>
                    <a:pt x="88" y="9376"/>
                  </a:cubicBezTo>
                  <a:lnTo>
                    <a:pt x="88" y="9352"/>
                  </a:lnTo>
                  <a:lnTo>
                    <a:pt x="136" y="9352"/>
                  </a:lnTo>
                  <a:lnTo>
                    <a:pt x="136" y="9376"/>
                  </a:lnTo>
                  <a:cubicBezTo>
                    <a:pt x="136" y="9390"/>
                    <a:pt x="126" y="9400"/>
                    <a:pt x="112" y="9400"/>
                  </a:cubicBezTo>
                  <a:lnTo>
                    <a:pt x="104" y="9400"/>
                  </a:lnTo>
                  <a:cubicBezTo>
                    <a:pt x="91" y="9400"/>
                    <a:pt x="80" y="9390"/>
                    <a:pt x="80" y="9376"/>
                  </a:cubicBezTo>
                  <a:lnTo>
                    <a:pt x="80" y="9352"/>
                  </a:lnTo>
                  <a:lnTo>
                    <a:pt x="128" y="9352"/>
                  </a:lnTo>
                  <a:lnTo>
                    <a:pt x="128" y="9376"/>
                  </a:lnTo>
                  <a:cubicBezTo>
                    <a:pt x="128" y="9390"/>
                    <a:pt x="118" y="9400"/>
                    <a:pt x="104" y="9400"/>
                  </a:cubicBezTo>
                  <a:lnTo>
                    <a:pt x="96" y="9400"/>
                  </a:lnTo>
                  <a:cubicBezTo>
                    <a:pt x="83" y="9400"/>
                    <a:pt x="72" y="9390"/>
                    <a:pt x="72" y="9376"/>
                  </a:cubicBezTo>
                  <a:lnTo>
                    <a:pt x="72" y="9352"/>
                  </a:lnTo>
                  <a:lnTo>
                    <a:pt x="120" y="9352"/>
                  </a:lnTo>
                  <a:lnTo>
                    <a:pt x="120" y="9376"/>
                  </a:lnTo>
                  <a:lnTo>
                    <a:pt x="72" y="9376"/>
                  </a:lnTo>
                  <a:lnTo>
                    <a:pt x="72" y="9352"/>
                  </a:lnTo>
                  <a:lnTo>
                    <a:pt x="120" y="9352"/>
                  </a:lnTo>
                  <a:lnTo>
                    <a:pt x="120" y="9376"/>
                  </a:lnTo>
                  <a:cubicBezTo>
                    <a:pt x="120" y="9390"/>
                    <a:pt x="110" y="9400"/>
                    <a:pt x="96" y="9400"/>
                  </a:cubicBezTo>
                  <a:lnTo>
                    <a:pt x="88" y="9400"/>
                  </a:lnTo>
                  <a:cubicBezTo>
                    <a:pt x="75" y="9400"/>
                    <a:pt x="64" y="9390"/>
                    <a:pt x="64" y="9376"/>
                  </a:cubicBezTo>
                  <a:lnTo>
                    <a:pt x="64" y="9352"/>
                  </a:lnTo>
                  <a:lnTo>
                    <a:pt x="112" y="9352"/>
                  </a:lnTo>
                  <a:lnTo>
                    <a:pt x="112" y="9376"/>
                  </a:lnTo>
                  <a:lnTo>
                    <a:pt x="64" y="9376"/>
                  </a:lnTo>
                  <a:lnTo>
                    <a:pt x="64" y="9352"/>
                  </a:lnTo>
                  <a:lnTo>
                    <a:pt x="112" y="9352"/>
                  </a:lnTo>
                  <a:lnTo>
                    <a:pt x="112" y="9376"/>
                  </a:lnTo>
                  <a:lnTo>
                    <a:pt x="64" y="9376"/>
                  </a:lnTo>
                  <a:lnTo>
                    <a:pt x="64" y="9352"/>
                  </a:lnTo>
                  <a:lnTo>
                    <a:pt x="64" y="9320"/>
                  </a:lnTo>
                  <a:lnTo>
                    <a:pt x="64" y="9296"/>
                  </a:lnTo>
                  <a:lnTo>
                    <a:pt x="88" y="9320"/>
                  </a:lnTo>
                  <a:lnTo>
                    <a:pt x="80" y="9320"/>
                  </a:lnTo>
                  <a:cubicBezTo>
                    <a:pt x="67" y="9320"/>
                    <a:pt x="56" y="9310"/>
                    <a:pt x="56" y="9296"/>
                  </a:cubicBezTo>
                  <a:lnTo>
                    <a:pt x="56" y="9272"/>
                  </a:lnTo>
                  <a:lnTo>
                    <a:pt x="104" y="9272"/>
                  </a:lnTo>
                  <a:lnTo>
                    <a:pt x="104" y="9296"/>
                  </a:lnTo>
                  <a:lnTo>
                    <a:pt x="56" y="9296"/>
                  </a:lnTo>
                  <a:lnTo>
                    <a:pt x="56" y="9272"/>
                  </a:lnTo>
                  <a:lnTo>
                    <a:pt x="103" y="9280"/>
                  </a:lnTo>
                  <a:lnTo>
                    <a:pt x="95" y="9304"/>
                  </a:lnTo>
                  <a:cubicBezTo>
                    <a:pt x="92" y="9315"/>
                    <a:pt x="80" y="9322"/>
                    <a:pt x="69" y="9320"/>
                  </a:cubicBezTo>
                  <a:cubicBezTo>
                    <a:pt x="57" y="9318"/>
                    <a:pt x="48" y="9308"/>
                    <a:pt x="48" y="9296"/>
                  </a:cubicBezTo>
                  <a:lnTo>
                    <a:pt x="48" y="9272"/>
                  </a:lnTo>
                  <a:lnTo>
                    <a:pt x="96" y="9272"/>
                  </a:lnTo>
                  <a:lnTo>
                    <a:pt x="96" y="9296"/>
                  </a:lnTo>
                  <a:lnTo>
                    <a:pt x="48" y="9296"/>
                  </a:lnTo>
                  <a:lnTo>
                    <a:pt x="48" y="9272"/>
                  </a:lnTo>
                  <a:lnTo>
                    <a:pt x="96" y="9272"/>
                  </a:lnTo>
                  <a:lnTo>
                    <a:pt x="96" y="9296"/>
                  </a:lnTo>
                  <a:cubicBezTo>
                    <a:pt x="96" y="9308"/>
                    <a:pt x="88" y="9318"/>
                    <a:pt x="76" y="9320"/>
                  </a:cubicBezTo>
                  <a:cubicBezTo>
                    <a:pt x="65" y="9322"/>
                    <a:pt x="53" y="9315"/>
                    <a:pt x="50" y="9304"/>
                  </a:cubicBezTo>
                  <a:lnTo>
                    <a:pt x="42" y="9280"/>
                  </a:lnTo>
                  <a:cubicBezTo>
                    <a:pt x="41" y="9278"/>
                    <a:pt x="40" y="9275"/>
                    <a:pt x="40" y="9272"/>
                  </a:cubicBezTo>
                  <a:lnTo>
                    <a:pt x="40" y="9248"/>
                  </a:lnTo>
                  <a:lnTo>
                    <a:pt x="40" y="9216"/>
                  </a:lnTo>
                  <a:lnTo>
                    <a:pt x="40" y="9192"/>
                  </a:lnTo>
                  <a:lnTo>
                    <a:pt x="88" y="9192"/>
                  </a:lnTo>
                  <a:lnTo>
                    <a:pt x="88" y="9216"/>
                  </a:lnTo>
                  <a:lnTo>
                    <a:pt x="40" y="9216"/>
                  </a:lnTo>
                  <a:lnTo>
                    <a:pt x="40" y="9192"/>
                  </a:lnTo>
                  <a:lnTo>
                    <a:pt x="40" y="9168"/>
                  </a:lnTo>
                  <a:lnTo>
                    <a:pt x="40" y="9144"/>
                  </a:lnTo>
                  <a:lnTo>
                    <a:pt x="40" y="9088"/>
                  </a:lnTo>
                  <a:lnTo>
                    <a:pt x="40" y="9064"/>
                  </a:lnTo>
                  <a:lnTo>
                    <a:pt x="40" y="9040"/>
                  </a:lnTo>
                  <a:lnTo>
                    <a:pt x="40" y="9008"/>
                  </a:lnTo>
                  <a:lnTo>
                    <a:pt x="40" y="8984"/>
                  </a:lnTo>
                  <a:lnTo>
                    <a:pt x="40" y="8960"/>
                  </a:lnTo>
                  <a:lnTo>
                    <a:pt x="40" y="8936"/>
                  </a:lnTo>
                  <a:lnTo>
                    <a:pt x="40" y="8904"/>
                  </a:lnTo>
                  <a:lnTo>
                    <a:pt x="42" y="8912"/>
                  </a:lnTo>
                  <a:lnTo>
                    <a:pt x="34" y="8888"/>
                  </a:lnTo>
                  <a:cubicBezTo>
                    <a:pt x="33" y="8886"/>
                    <a:pt x="32" y="8883"/>
                    <a:pt x="32" y="8880"/>
                  </a:cubicBezTo>
                  <a:lnTo>
                    <a:pt x="32" y="8856"/>
                  </a:lnTo>
                  <a:lnTo>
                    <a:pt x="32" y="8808"/>
                  </a:lnTo>
                  <a:lnTo>
                    <a:pt x="32" y="8776"/>
                  </a:lnTo>
                  <a:lnTo>
                    <a:pt x="32" y="8752"/>
                  </a:lnTo>
                  <a:lnTo>
                    <a:pt x="32" y="8728"/>
                  </a:lnTo>
                  <a:lnTo>
                    <a:pt x="32" y="8672"/>
                  </a:lnTo>
                  <a:lnTo>
                    <a:pt x="32" y="8648"/>
                  </a:lnTo>
                  <a:lnTo>
                    <a:pt x="32" y="8624"/>
                  </a:lnTo>
                  <a:lnTo>
                    <a:pt x="32" y="8600"/>
                  </a:lnTo>
                  <a:lnTo>
                    <a:pt x="32" y="8568"/>
                  </a:lnTo>
                  <a:lnTo>
                    <a:pt x="32" y="8544"/>
                  </a:lnTo>
                  <a:lnTo>
                    <a:pt x="32" y="8520"/>
                  </a:lnTo>
                  <a:lnTo>
                    <a:pt x="32" y="8440"/>
                  </a:lnTo>
                  <a:lnTo>
                    <a:pt x="32" y="8368"/>
                  </a:lnTo>
                  <a:lnTo>
                    <a:pt x="32" y="8264"/>
                  </a:lnTo>
                  <a:lnTo>
                    <a:pt x="32" y="8128"/>
                  </a:lnTo>
                  <a:lnTo>
                    <a:pt x="32" y="8000"/>
                  </a:lnTo>
                  <a:lnTo>
                    <a:pt x="32" y="7872"/>
                  </a:lnTo>
                  <a:lnTo>
                    <a:pt x="32" y="7768"/>
                  </a:lnTo>
                  <a:lnTo>
                    <a:pt x="32" y="7640"/>
                  </a:lnTo>
                  <a:lnTo>
                    <a:pt x="32" y="7536"/>
                  </a:lnTo>
                  <a:lnTo>
                    <a:pt x="32" y="7408"/>
                  </a:lnTo>
                  <a:lnTo>
                    <a:pt x="32" y="7304"/>
                  </a:lnTo>
                  <a:lnTo>
                    <a:pt x="32" y="7176"/>
                  </a:lnTo>
                  <a:lnTo>
                    <a:pt x="32" y="7072"/>
                  </a:lnTo>
                  <a:lnTo>
                    <a:pt x="32" y="6912"/>
                  </a:lnTo>
                  <a:lnTo>
                    <a:pt x="32" y="6784"/>
                  </a:lnTo>
                  <a:lnTo>
                    <a:pt x="32" y="6656"/>
                  </a:lnTo>
                  <a:lnTo>
                    <a:pt x="33" y="6530"/>
                  </a:lnTo>
                  <a:lnTo>
                    <a:pt x="24" y="6392"/>
                  </a:lnTo>
                  <a:lnTo>
                    <a:pt x="24" y="6264"/>
                  </a:lnTo>
                  <a:lnTo>
                    <a:pt x="24" y="6136"/>
                  </a:lnTo>
                  <a:lnTo>
                    <a:pt x="24" y="6032"/>
                  </a:lnTo>
                  <a:lnTo>
                    <a:pt x="24" y="5928"/>
                  </a:lnTo>
                  <a:lnTo>
                    <a:pt x="24" y="5800"/>
                  </a:lnTo>
                  <a:lnTo>
                    <a:pt x="24" y="5672"/>
                  </a:lnTo>
                  <a:lnTo>
                    <a:pt x="24" y="5568"/>
                  </a:lnTo>
                  <a:lnTo>
                    <a:pt x="24" y="5440"/>
                  </a:lnTo>
                  <a:lnTo>
                    <a:pt x="24" y="5312"/>
                  </a:lnTo>
                  <a:lnTo>
                    <a:pt x="24" y="5176"/>
                  </a:lnTo>
                  <a:lnTo>
                    <a:pt x="24" y="5048"/>
                  </a:lnTo>
                  <a:lnTo>
                    <a:pt x="24" y="4920"/>
                  </a:lnTo>
                  <a:lnTo>
                    <a:pt x="24" y="4816"/>
                  </a:lnTo>
                  <a:lnTo>
                    <a:pt x="24" y="4712"/>
                  </a:lnTo>
                  <a:lnTo>
                    <a:pt x="24" y="4608"/>
                  </a:lnTo>
                  <a:lnTo>
                    <a:pt x="24" y="4504"/>
                  </a:lnTo>
                  <a:lnTo>
                    <a:pt x="24" y="4424"/>
                  </a:lnTo>
                  <a:lnTo>
                    <a:pt x="24" y="4320"/>
                  </a:lnTo>
                  <a:lnTo>
                    <a:pt x="24" y="4224"/>
                  </a:lnTo>
                  <a:lnTo>
                    <a:pt x="24" y="4120"/>
                  </a:lnTo>
                  <a:lnTo>
                    <a:pt x="24" y="4016"/>
                  </a:lnTo>
                  <a:lnTo>
                    <a:pt x="24" y="3912"/>
                  </a:lnTo>
                  <a:lnTo>
                    <a:pt x="24" y="3808"/>
                  </a:lnTo>
                  <a:lnTo>
                    <a:pt x="24" y="3728"/>
                  </a:lnTo>
                  <a:lnTo>
                    <a:pt x="24" y="3624"/>
                  </a:lnTo>
                  <a:lnTo>
                    <a:pt x="24" y="3544"/>
                  </a:lnTo>
                  <a:lnTo>
                    <a:pt x="24" y="3472"/>
                  </a:lnTo>
                  <a:lnTo>
                    <a:pt x="24" y="3368"/>
                  </a:lnTo>
                  <a:lnTo>
                    <a:pt x="24" y="3264"/>
                  </a:lnTo>
                  <a:lnTo>
                    <a:pt x="25" y="3186"/>
                  </a:lnTo>
                  <a:lnTo>
                    <a:pt x="16" y="3080"/>
                  </a:lnTo>
                  <a:lnTo>
                    <a:pt x="16" y="2976"/>
                  </a:lnTo>
                  <a:lnTo>
                    <a:pt x="16" y="2872"/>
                  </a:lnTo>
                  <a:lnTo>
                    <a:pt x="16" y="2800"/>
                  </a:lnTo>
                  <a:lnTo>
                    <a:pt x="16" y="2696"/>
                  </a:lnTo>
                  <a:lnTo>
                    <a:pt x="16" y="2592"/>
                  </a:lnTo>
                  <a:lnTo>
                    <a:pt x="16" y="2512"/>
                  </a:lnTo>
                  <a:lnTo>
                    <a:pt x="16" y="2408"/>
                  </a:lnTo>
                  <a:lnTo>
                    <a:pt x="16" y="2328"/>
                  </a:lnTo>
                  <a:lnTo>
                    <a:pt x="16" y="2224"/>
                  </a:lnTo>
                  <a:lnTo>
                    <a:pt x="16" y="2120"/>
                  </a:lnTo>
                  <a:lnTo>
                    <a:pt x="16" y="2048"/>
                  </a:lnTo>
                  <a:lnTo>
                    <a:pt x="16" y="1944"/>
                  </a:lnTo>
                  <a:lnTo>
                    <a:pt x="16" y="1864"/>
                  </a:lnTo>
                  <a:lnTo>
                    <a:pt x="16" y="1760"/>
                  </a:lnTo>
                  <a:lnTo>
                    <a:pt x="16" y="1680"/>
                  </a:lnTo>
                  <a:lnTo>
                    <a:pt x="16" y="1608"/>
                  </a:lnTo>
                  <a:lnTo>
                    <a:pt x="16" y="1528"/>
                  </a:lnTo>
                  <a:lnTo>
                    <a:pt x="16" y="1448"/>
                  </a:lnTo>
                  <a:lnTo>
                    <a:pt x="16" y="1400"/>
                  </a:lnTo>
                  <a:lnTo>
                    <a:pt x="16" y="1344"/>
                  </a:lnTo>
                  <a:lnTo>
                    <a:pt x="16" y="1296"/>
                  </a:lnTo>
                  <a:lnTo>
                    <a:pt x="16" y="1272"/>
                  </a:lnTo>
                  <a:lnTo>
                    <a:pt x="16" y="1240"/>
                  </a:lnTo>
                  <a:lnTo>
                    <a:pt x="16" y="1192"/>
                  </a:lnTo>
                  <a:lnTo>
                    <a:pt x="16" y="1168"/>
                  </a:lnTo>
                  <a:lnTo>
                    <a:pt x="16" y="1112"/>
                  </a:lnTo>
                  <a:lnTo>
                    <a:pt x="16" y="1064"/>
                  </a:lnTo>
                  <a:lnTo>
                    <a:pt x="16" y="1008"/>
                  </a:lnTo>
                  <a:lnTo>
                    <a:pt x="17" y="963"/>
                  </a:lnTo>
                  <a:lnTo>
                    <a:pt x="8" y="880"/>
                  </a:lnTo>
                  <a:lnTo>
                    <a:pt x="8" y="824"/>
                  </a:lnTo>
                  <a:lnTo>
                    <a:pt x="8" y="776"/>
                  </a:lnTo>
                  <a:lnTo>
                    <a:pt x="8" y="752"/>
                  </a:lnTo>
                  <a:lnTo>
                    <a:pt x="8" y="728"/>
                  </a:lnTo>
                  <a:lnTo>
                    <a:pt x="8" y="672"/>
                  </a:lnTo>
                  <a:lnTo>
                    <a:pt x="8" y="648"/>
                  </a:lnTo>
                  <a:lnTo>
                    <a:pt x="8" y="592"/>
                  </a:lnTo>
                  <a:lnTo>
                    <a:pt x="8" y="520"/>
                  </a:lnTo>
                  <a:lnTo>
                    <a:pt x="8" y="464"/>
                  </a:lnTo>
                  <a:lnTo>
                    <a:pt x="8" y="416"/>
                  </a:lnTo>
                  <a:lnTo>
                    <a:pt x="8" y="360"/>
                  </a:lnTo>
                  <a:lnTo>
                    <a:pt x="8" y="312"/>
                  </a:lnTo>
                  <a:lnTo>
                    <a:pt x="8" y="256"/>
                  </a:lnTo>
                  <a:lnTo>
                    <a:pt x="8" y="208"/>
                  </a:lnTo>
                  <a:lnTo>
                    <a:pt x="8" y="152"/>
                  </a:lnTo>
                  <a:lnTo>
                    <a:pt x="8" y="104"/>
                  </a:lnTo>
                  <a:lnTo>
                    <a:pt x="8" y="48"/>
                  </a:lnTo>
                  <a:lnTo>
                    <a:pt x="8" y="24"/>
                  </a:lnTo>
                  <a:lnTo>
                    <a:pt x="56" y="24"/>
                  </a:lnTo>
                  <a:lnTo>
                    <a:pt x="56" y="48"/>
                  </a:lnTo>
                  <a:lnTo>
                    <a:pt x="56" y="80"/>
                  </a:lnTo>
                  <a:lnTo>
                    <a:pt x="8" y="80"/>
                  </a:lnTo>
                  <a:lnTo>
                    <a:pt x="8" y="48"/>
                  </a:lnTo>
                  <a:lnTo>
                    <a:pt x="32" y="72"/>
                  </a:lnTo>
                  <a:lnTo>
                    <a:pt x="24" y="72"/>
                  </a:lnTo>
                  <a:cubicBezTo>
                    <a:pt x="11" y="72"/>
                    <a:pt x="0" y="62"/>
                    <a:pt x="0" y="48"/>
                  </a:cubicBezTo>
                  <a:cubicBezTo>
                    <a:pt x="0" y="35"/>
                    <a:pt x="11" y="24"/>
                    <a:pt x="24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3" name="Freeform 285"/>
            <p:cNvSpPr>
              <a:spLocks/>
            </p:cNvSpPr>
            <p:nvPr/>
          </p:nvSpPr>
          <p:spPr bwMode="auto">
            <a:xfrm>
              <a:off x="7977727" y="4273623"/>
              <a:ext cx="18608" cy="1213141"/>
            </a:xfrm>
            <a:custGeom>
              <a:avLst/>
              <a:gdLst>
                <a:gd name="T0" fmla="*/ 58 w 154"/>
                <a:gd name="T1" fmla="*/ 6112 h 6243"/>
                <a:gd name="T2" fmla="*/ 34 w 154"/>
                <a:gd name="T3" fmla="*/ 6168 h 6243"/>
                <a:gd name="T4" fmla="*/ 66 w 154"/>
                <a:gd name="T5" fmla="*/ 6192 h 6243"/>
                <a:gd name="T6" fmla="*/ 50 w 154"/>
                <a:gd name="T7" fmla="*/ 6112 h 6243"/>
                <a:gd name="T8" fmla="*/ 34 w 154"/>
                <a:gd name="T9" fmla="*/ 6136 h 6243"/>
                <a:gd name="T10" fmla="*/ 42 w 154"/>
                <a:gd name="T11" fmla="*/ 6112 h 6243"/>
                <a:gd name="T12" fmla="*/ 42 w 154"/>
                <a:gd name="T13" fmla="*/ 6056 h 6243"/>
                <a:gd name="T14" fmla="*/ 42 w 154"/>
                <a:gd name="T15" fmla="*/ 6008 h 6243"/>
                <a:gd name="T16" fmla="*/ 50 w 154"/>
                <a:gd name="T17" fmla="*/ 5880 h 6243"/>
                <a:gd name="T18" fmla="*/ 50 w 154"/>
                <a:gd name="T19" fmla="*/ 5592 h 6243"/>
                <a:gd name="T20" fmla="*/ 50 w 154"/>
                <a:gd name="T21" fmla="*/ 5072 h 6243"/>
                <a:gd name="T22" fmla="*/ 58 w 154"/>
                <a:gd name="T23" fmla="*/ 4792 h 6243"/>
                <a:gd name="T24" fmla="*/ 58 w 154"/>
                <a:gd name="T25" fmla="*/ 4376 h 6243"/>
                <a:gd name="T26" fmla="*/ 58 w 154"/>
                <a:gd name="T27" fmla="*/ 4040 h 6243"/>
                <a:gd name="T28" fmla="*/ 58 w 154"/>
                <a:gd name="T29" fmla="*/ 3728 h 6243"/>
                <a:gd name="T30" fmla="*/ 66 w 154"/>
                <a:gd name="T31" fmla="*/ 3496 h 6243"/>
                <a:gd name="T32" fmla="*/ 66 w 154"/>
                <a:gd name="T33" fmla="*/ 3184 h 6243"/>
                <a:gd name="T34" fmla="*/ 66 w 154"/>
                <a:gd name="T35" fmla="*/ 2896 h 6243"/>
                <a:gd name="T36" fmla="*/ 66 w 154"/>
                <a:gd name="T37" fmla="*/ 2664 h 6243"/>
                <a:gd name="T38" fmla="*/ 74 w 154"/>
                <a:gd name="T39" fmla="*/ 2488 h 6243"/>
                <a:gd name="T40" fmla="*/ 74 w 154"/>
                <a:gd name="T41" fmla="*/ 2248 h 6243"/>
                <a:gd name="T42" fmla="*/ 74 w 154"/>
                <a:gd name="T43" fmla="*/ 2016 h 6243"/>
                <a:gd name="T44" fmla="*/ 74 w 154"/>
                <a:gd name="T45" fmla="*/ 1704 h 6243"/>
                <a:gd name="T46" fmla="*/ 82 w 154"/>
                <a:gd name="T47" fmla="*/ 1472 h 6243"/>
                <a:gd name="T48" fmla="*/ 82 w 154"/>
                <a:gd name="T49" fmla="*/ 1136 h 6243"/>
                <a:gd name="T50" fmla="*/ 82 w 154"/>
                <a:gd name="T51" fmla="*/ 856 h 6243"/>
                <a:gd name="T52" fmla="*/ 90 w 154"/>
                <a:gd name="T53" fmla="*/ 696 h 6243"/>
                <a:gd name="T54" fmla="*/ 90 w 154"/>
                <a:gd name="T55" fmla="*/ 488 h 6243"/>
                <a:gd name="T56" fmla="*/ 98 w 154"/>
                <a:gd name="T57" fmla="*/ 360 h 6243"/>
                <a:gd name="T58" fmla="*/ 98 w 154"/>
                <a:gd name="T59" fmla="*/ 152 h 6243"/>
                <a:gd name="T60" fmla="*/ 154 w 154"/>
                <a:gd name="T61" fmla="*/ 24 h 6243"/>
                <a:gd name="T62" fmla="*/ 146 w 154"/>
                <a:gd name="T63" fmla="*/ 152 h 6243"/>
                <a:gd name="T64" fmla="*/ 146 w 154"/>
                <a:gd name="T65" fmla="*/ 360 h 6243"/>
                <a:gd name="T66" fmla="*/ 138 w 154"/>
                <a:gd name="T67" fmla="*/ 488 h 6243"/>
                <a:gd name="T68" fmla="*/ 138 w 154"/>
                <a:gd name="T69" fmla="*/ 696 h 6243"/>
                <a:gd name="T70" fmla="*/ 130 w 154"/>
                <a:gd name="T71" fmla="*/ 856 h 6243"/>
                <a:gd name="T72" fmla="*/ 130 w 154"/>
                <a:gd name="T73" fmla="*/ 1136 h 6243"/>
                <a:gd name="T74" fmla="*/ 130 w 154"/>
                <a:gd name="T75" fmla="*/ 1472 h 6243"/>
                <a:gd name="T76" fmla="*/ 122 w 154"/>
                <a:gd name="T77" fmla="*/ 1704 h 6243"/>
                <a:gd name="T78" fmla="*/ 122 w 154"/>
                <a:gd name="T79" fmla="*/ 2016 h 6243"/>
                <a:gd name="T80" fmla="*/ 122 w 154"/>
                <a:gd name="T81" fmla="*/ 2248 h 6243"/>
                <a:gd name="T82" fmla="*/ 122 w 154"/>
                <a:gd name="T83" fmla="*/ 2488 h 6243"/>
                <a:gd name="T84" fmla="*/ 114 w 154"/>
                <a:gd name="T85" fmla="*/ 2664 h 6243"/>
                <a:gd name="T86" fmla="*/ 114 w 154"/>
                <a:gd name="T87" fmla="*/ 2896 h 6243"/>
                <a:gd name="T88" fmla="*/ 114 w 154"/>
                <a:gd name="T89" fmla="*/ 3184 h 6243"/>
                <a:gd name="T90" fmla="*/ 114 w 154"/>
                <a:gd name="T91" fmla="*/ 3496 h 6243"/>
                <a:gd name="T92" fmla="*/ 106 w 154"/>
                <a:gd name="T93" fmla="*/ 3728 h 6243"/>
                <a:gd name="T94" fmla="*/ 106 w 154"/>
                <a:gd name="T95" fmla="*/ 4040 h 6243"/>
                <a:gd name="T96" fmla="*/ 106 w 154"/>
                <a:gd name="T97" fmla="*/ 4376 h 6243"/>
                <a:gd name="T98" fmla="*/ 106 w 154"/>
                <a:gd name="T99" fmla="*/ 4792 h 6243"/>
                <a:gd name="T100" fmla="*/ 98 w 154"/>
                <a:gd name="T101" fmla="*/ 5072 h 6243"/>
                <a:gd name="T102" fmla="*/ 98 w 154"/>
                <a:gd name="T103" fmla="*/ 5592 h 6243"/>
                <a:gd name="T104" fmla="*/ 98 w 154"/>
                <a:gd name="T105" fmla="*/ 5880 h 6243"/>
                <a:gd name="T106" fmla="*/ 90 w 154"/>
                <a:gd name="T107" fmla="*/ 6008 h 6243"/>
                <a:gd name="T108" fmla="*/ 90 w 154"/>
                <a:gd name="T109" fmla="*/ 6112 h 6243"/>
                <a:gd name="T110" fmla="*/ 34 w 154"/>
                <a:gd name="T111" fmla="*/ 6136 h 6243"/>
                <a:gd name="T112" fmla="*/ 58 w 154"/>
                <a:gd name="T113" fmla="*/ 6160 h 6243"/>
                <a:gd name="T114" fmla="*/ 18 w 154"/>
                <a:gd name="T115" fmla="*/ 6216 h 6243"/>
                <a:gd name="T116" fmla="*/ 58 w 154"/>
                <a:gd name="T117" fmla="*/ 6192 h 6243"/>
                <a:gd name="T118" fmla="*/ 58 w 154"/>
                <a:gd name="T119" fmla="*/ 6136 h 6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4" h="6243">
                  <a:moveTo>
                    <a:pt x="4" y="6209"/>
                  </a:moveTo>
                  <a:lnTo>
                    <a:pt x="12" y="6185"/>
                  </a:lnTo>
                  <a:lnTo>
                    <a:pt x="10" y="6192"/>
                  </a:lnTo>
                  <a:lnTo>
                    <a:pt x="10" y="6160"/>
                  </a:lnTo>
                  <a:lnTo>
                    <a:pt x="10" y="6136"/>
                  </a:lnTo>
                  <a:lnTo>
                    <a:pt x="10" y="6112"/>
                  </a:lnTo>
                  <a:cubicBezTo>
                    <a:pt x="10" y="6099"/>
                    <a:pt x="21" y="6088"/>
                    <a:pt x="34" y="6088"/>
                  </a:cubicBezTo>
                  <a:cubicBezTo>
                    <a:pt x="48" y="6088"/>
                    <a:pt x="58" y="6099"/>
                    <a:pt x="58" y="6112"/>
                  </a:cubicBezTo>
                  <a:lnTo>
                    <a:pt x="58" y="6136"/>
                  </a:lnTo>
                  <a:lnTo>
                    <a:pt x="58" y="6160"/>
                  </a:lnTo>
                  <a:lnTo>
                    <a:pt x="58" y="6192"/>
                  </a:lnTo>
                  <a:lnTo>
                    <a:pt x="58" y="6216"/>
                  </a:lnTo>
                  <a:cubicBezTo>
                    <a:pt x="58" y="6230"/>
                    <a:pt x="48" y="6240"/>
                    <a:pt x="34" y="6240"/>
                  </a:cubicBezTo>
                  <a:cubicBezTo>
                    <a:pt x="21" y="6240"/>
                    <a:pt x="10" y="6230"/>
                    <a:pt x="10" y="6216"/>
                  </a:cubicBezTo>
                  <a:lnTo>
                    <a:pt x="10" y="6192"/>
                  </a:lnTo>
                  <a:cubicBezTo>
                    <a:pt x="10" y="6179"/>
                    <a:pt x="21" y="6168"/>
                    <a:pt x="34" y="6168"/>
                  </a:cubicBezTo>
                  <a:cubicBezTo>
                    <a:pt x="48" y="6168"/>
                    <a:pt x="58" y="6179"/>
                    <a:pt x="58" y="6192"/>
                  </a:cubicBezTo>
                  <a:lnTo>
                    <a:pt x="58" y="6216"/>
                  </a:lnTo>
                  <a:lnTo>
                    <a:pt x="34" y="6192"/>
                  </a:lnTo>
                  <a:lnTo>
                    <a:pt x="42" y="6192"/>
                  </a:lnTo>
                  <a:lnTo>
                    <a:pt x="18" y="6216"/>
                  </a:lnTo>
                  <a:lnTo>
                    <a:pt x="18" y="6192"/>
                  </a:lnTo>
                  <a:cubicBezTo>
                    <a:pt x="18" y="6179"/>
                    <a:pt x="29" y="6168"/>
                    <a:pt x="42" y="6168"/>
                  </a:cubicBezTo>
                  <a:cubicBezTo>
                    <a:pt x="56" y="6168"/>
                    <a:pt x="66" y="6179"/>
                    <a:pt x="66" y="6192"/>
                  </a:cubicBezTo>
                  <a:lnTo>
                    <a:pt x="66" y="6216"/>
                  </a:lnTo>
                  <a:lnTo>
                    <a:pt x="42" y="6192"/>
                  </a:lnTo>
                  <a:lnTo>
                    <a:pt x="50" y="6192"/>
                  </a:lnTo>
                  <a:lnTo>
                    <a:pt x="26" y="6216"/>
                  </a:lnTo>
                  <a:lnTo>
                    <a:pt x="26" y="6192"/>
                  </a:lnTo>
                  <a:lnTo>
                    <a:pt x="26" y="6160"/>
                  </a:lnTo>
                  <a:lnTo>
                    <a:pt x="26" y="6136"/>
                  </a:lnTo>
                  <a:cubicBezTo>
                    <a:pt x="26" y="6123"/>
                    <a:pt x="37" y="6112"/>
                    <a:pt x="50" y="6112"/>
                  </a:cubicBezTo>
                  <a:lnTo>
                    <a:pt x="58" y="6112"/>
                  </a:lnTo>
                  <a:lnTo>
                    <a:pt x="34" y="6136"/>
                  </a:lnTo>
                  <a:lnTo>
                    <a:pt x="34" y="6112"/>
                  </a:lnTo>
                  <a:cubicBezTo>
                    <a:pt x="34" y="6099"/>
                    <a:pt x="45" y="6088"/>
                    <a:pt x="58" y="6088"/>
                  </a:cubicBezTo>
                  <a:cubicBezTo>
                    <a:pt x="72" y="6088"/>
                    <a:pt x="82" y="6099"/>
                    <a:pt x="82" y="6112"/>
                  </a:cubicBezTo>
                  <a:lnTo>
                    <a:pt x="82" y="6136"/>
                  </a:lnTo>
                  <a:cubicBezTo>
                    <a:pt x="82" y="6150"/>
                    <a:pt x="72" y="6160"/>
                    <a:pt x="58" y="6160"/>
                  </a:cubicBezTo>
                  <a:cubicBezTo>
                    <a:pt x="45" y="6160"/>
                    <a:pt x="34" y="6150"/>
                    <a:pt x="34" y="6136"/>
                  </a:cubicBezTo>
                  <a:lnTo>
                    <a:pt x="34" y="6112"/>
                  </a:lnTo>
                  <a:cubicBezTo>
                    <a:pt x="34" y="6099"/>
                    <a:pt x="45" y="6088"/>
                    <a:pt x="58" y="6088"/>
                  </a:cubicBezTo>
                  <a:cubicBezTo>
                    <a:pt x="72" y="6088"/>
                    <a:pt x="82" y="6099"/>
                    <a:pt x="82" y="6112"/>
                  </a:cubicBezTo>
                  <a:lnTo>
                    <a:pt x="82" y="6136"/>
                  </a:lnTo>
                  <a:lnTo>
                    <a:pt x="58" y="6112"/>
                  </a:lnTo>
                  <a:lnTo>
                    <a:pt x="66" y="6112"/>
                  </a:lnTo>
                  <a:lnTo>
                    <a:pt x="42" y="6136"/>
                  </a:lnTo>
                  <a:lnTo>
                    <a:pt x="42" y="6112"/>
                  </a:lnTo>
                  <a:cubicBezTo>
                    <a:pt x="42" y="6099"/>
                    <a:pt x="53" y="6088"/>
                    <a:pt x="66" y="6088"/>
                  </a:cubicBezTo>
                  <a:cubicBezTo>
                    <a:pt x="80" y="6088"/>
                    <a:pt x="90" y="6099"/>
                    <a:pt x="90" y="6112"/>
                  </a:cubicBezTo>
                  <a:lnTo>
                    <a:pt x="90" y="6136"/>
                  </a:lnTo>
                  <a:cubicBezTo>
                    <a:pt x="90" y="6150"/>
                    <a:pt x="80" y="6160"/>
                    <a:pt x="66" y="6160"/>
                  </a:cubicBezTo>
                  <a:cubicBezTo>
                    <a:pt x="53" y="6160"/>
                    <a:pt x="42" y="6150"/>
                    <a:pt x="42" y="6136"/>
                  </a:cubicBezTo>
                  <a:lnTo>
                    <a:pt x="42" y="6112"/>
                  </a:lnTo>
                  <a:lnTo>
                    <a:pt x="42" y="6088"/>
                  </a:lnTo>
                  <a:lnTo>
                    <a:pt x="42" y="6056"/>
                  </a:lnTo>
                  <a:lnTo>
                    <a:pt x="42" y="6032"/>
                  </a:lnTo>
                  <a:cubicBezTo>
                    <a:pt x="42" y="6019"/>
                    <a:pt x="53" y="6008"/>
                    <a:pt x="66" y="6008"/>
                  </a:cubicBezTo>
                  <a:cubicBezTo>
                    <a:pt x="80" y="6008"/>
                    <a:pt x="90" y="6019"/>
                    <a:pt x="90" y="6032"/>
                  </a:cubicBezTo>
                  <a:lnTo>
                    <a:pt x="90" y="6056"/>
                  </a:lnTo>
                  <a:cubicBezTo>
                    <a:pt x="90" y="6070"/>
                    <a:pt x="80" y="6080"/>
                    <a:pt x="66" y="6080"/>
                  </a:cubicBezTo>
                  <a:cubicBezTo>
                    <a:pt x="53" y="6080"/>
                    <a:pt x="42" y="6070"/>
                    <a:pt x="42" y="6056"/>
                  </a:cubicBezTo>
                  <a:lnTo>
                    <a:pt x="42" y="6032"/>
                  </a:lnTo>
                  <a:lnTo>
                    <a:pt x="42" y="6008"/>
                  </a:lnTo>
                  <a:lnTo>
                    <a:pt x="42" y="5984"/>
                  </a:lnTo>
                  <a:cubicBezTo>
                    <a:pt x="42" y="5971"/>
                    <a:pt x="53" y="5960"/>
                    <a:pt x="66" y="5960"/>
                  </a:cubicBezTo>
                  <a:lnTo>
                    <a:pt x="74" y="5960"/>
                  </a:lnTo>
                  <a:lnTo>
                    <a:pt x="50" y="5984"/>
                  </a:lnTo>
                  <a:lnTo>
                    <a:pt x="50" y="5952"/>
                  </a:lnTo>
                  <a:lnTo>
                    <a:pt x="50" y="5928"/>
                  </a:lnTo>
                  <a:lnTo>
                    <a:pt x="50" y="5904"/>
                  </a:lnTo>
                  <a:lnTo>
                    <a:pt x="50" y="5880"/>
                  </a:lnTo>
                  <a:lnTo>
                    <a:pt x="50" y="5848"/>
                  </a:lnTo>
                  <a:lnTo>
                    <a:pt x="50" y="5824"/>
                  </a:lnTo>
                  <a:lnTo>
                    <a:pt x="50" y="5800"/>
                  </a:lnTo>
                  <a:lnTo>
                    <a:pt x="50" y="5776"/>
                  </a:lnTo>
                  <a:lnTo>
                    <a:pt x="50" y="5720"/>
                  </a:lnTo>
                  <a:lnTo>
                    <a:pt x="50" y="5696"/>
                  </a:lnTo>
                  <a:lnTo>
                    <a:pt x="50" y="5648"/>
                  </a:lnTo>
                  <a:lnTo>
                    <a:pt x="50" y="5592"/>
                  </a:lnTo>
                  <a:lnTo>
                    <a:pt x="50" y="5544"/>
                  </a:lnTo>
                  <a:lnTo>
                    <a:pt x="50" y="5408"/>
                  </a:lnTo>
                  <a:lnTo>
                    <a:pt x="50" y="5360"/>
                  </a:lnTo>
                  <a:lnTo>
                    <a:pt x="50" y="5304"/>
                  </a:lnTo>
                  <a:lnTo>
                    <a:pt x="50" y="5232"/>
                  </a:lnTo>
                  <a:lnTo>
                    <a:pt x="50" y="5176"/>
                  </a:lnTo>
                  <a:lnTo>
                    <a:pt x="50" y="5128"/>
                  </a:lnTo>
                  <a:lnTo>
                    <a:pt x="50" y="5072"/>
                  </a:lnTo>
                  <a:cubicBezTo>
                    <a:pt x="50" y="5071"/>
                    <a:pt x="51" y="5070"/>
                    <a:pt x="51" y="5069"/>
                  </a:cubicBezTo>
                  <a:lnTo>
                    <a:pt x="59" y="5021"/>
                  </a:lnTo>
                  <a:lnTo>
                    <a:pt x="58" y="5024"/>
                  </a:lnTo>
                  <a:lnTo>
                    <a:pt x="58" y="5000"/>
                  </a:lnTo>
                  <a:lnTo>
                    <a:pt x="58" y="4944"/>
                  </a:lnTo>
                  <a:lnTo>
                    <a:pt x="58" y="4896"/>
                  </a:lnTo>
                  <a:lnTo>
                    <a:pt x="58" y="4840"/>
                  </a:lnTo>
                  <a:lnTo>
                    <a:pt x="58" y="4792"/>
                  </a:lnTo>
                  <a:lnTo>
                    <a:pt x="58" y="4736"/>
                  </a:lnTo>
                  <a:lnTo>
                    <a:pt x="58" y="4688"/>
                  </a:lnTo>
                  <a:lnTo>
                    <a:pt x="58" y="4664"/>
                  </a:lnTo>
                  <a:lnTo>
                    <a:pt x="58" y="4608"/>
                  </a:lnTo>
                  <a:lnTo>
                    <a:pt x="58" y="4560"/>
                  </a:lnTo>
                  <a:lnTo>
                    <a:pt x="58" y="4504"/>
                  </a:lnTo>
                  <a:lnTo>
                    <a:pt x="58" y="4424"/>
                  </a:lnTo>
                  <a:lnTo>
                    <a:pt x="58" y="4376"/>
                  </a:lnTo>
                  <a:lnTo>
                    <a:pt x="58" y="4320"/>
                  </a:lnTo>
                  <a:lnTo>
                    <a:pt x="58" y="4272"/>
                  </a:lnTo>
                  <a:lnTo>
                    <a:pt x="58" y="4248"/>
                  </a:lnTo>
                  <a:lnTo>
                    <a:pt x="58" y="4192"/>
                  </a:lnTo>
                  <a:lnTo>
                    <a:pt x="58" y="4168"/>
                  </a:lnTo>
                  <a:lnTo>
                    <a:pt x="58" y="4144"/>
                  </a:lnTo>
                  <a:lnTo>
                    <a:pt x="58" y="4088"/>
                  </a:lnTo>
                  <a:lnTo>
                    <a:pt x="58" y="4040"/>
                  </a:lnTo>
                  <a:lnTo>
                    <a:pt x="58" y="4016"/>
                  </a:lnTo>
                  <a:lnTo>
                    <a:pt x="58" y="3960"/>
                  </a:lnTo>
                  <a:lnTo>
                    <a:pt x="58" y="3912"/>
                  </a:lnTo>
                  <a:lnTo>
                    <a:pt x="58" y="3880"/>
                  </a:lnTo>
                  <a:lnTo>
                    <a:pt x="58" y="3832"/>
                  </a:lnTo>
                  <a:lnTo>
                    <a:pt x="58" y="3808"/>
                  </a:lnTo>
                  <a:lnTo>
                    <a:pt x="58" y="3776"/>
                  </a:lnTo>
                  <a:lnTo>
                    <a:pt x="58" y="3728"/>
                  </a:lnTo>
                  <a:lnTo>
                    <a:pt x="58" y="3680"/>
                  </a:lnTo>
                  <a:cubicBezTo>
                    <a:pt x="58" y="3679"/>
                    <a:pt x="59" y="3677"/>
                    <a:pt x="59" y="3675"/>
                  </a:cubicBezTo>
                  <a:lnTo>
                    <a:pt x="67" y="3643"/>
                  </a:lnTo>
                  <a:lnTo>
                    <a:pt x="66" y="3648"/>
                  </a:lnTo>
                  <a:lnTo>
                    <a:pt x="66" y="3600"/>
                  </a:lnTo>
                  <a:lnTo>
                    <a:pt x="66" y="3576"/>
                  </a:lnTo>
                  <a:lnTo>
                    <a:pt x="66" y="3520"/>
                  </a:lnTo>
                  <a:lnTo>
                    <a:pt x="66" y="3496"/>
                  </a:lnTo>
                  <a:lnTo>
                    <a:pt x="66" y="3440"/>
                  </a:lnTo>
                  <a:lnTo>
                    <a:pt x="66" y="3416"/>
                  </a:lnTo>
                  <a:lnTo>
                    <a:pt x="66" y="3368"/>
                  </a:lnTo>
                  <a:lnTo>
                    <a:pt x="66" y="3336"/>
                  </a:lnTo>
                  <a:lnTo>
                    <a:pt x="66" y="3288"/>
                  </a:lnTo>
                  <a:lnTo>
                    <a:pt x="66" y="3264"/>
                  </a:lnTo>
                  <a:lnTo>
                    <a:pt x="66" y="3208"/>
                  </a:lnTo>
                  <a:lnTo>
                    <a:pt x="66" y="3184"/>
                  </a:lnTo>
                  <a:lnTo>
                    <a:pt x="66" y="3136"/>
                  </a:lnTo>
                  <a:lnTo>
                    <a:pt x="66" y="3080"/>
                  </a:lnTo>
                  <a:lnTo>
                    <a:pt x="66" y="3056"/>
                  </a:lnTo>
                  <a:lnTo>
                    <a:pt x="66" y="3000"/>
                  </a:lnTo>
                  <a:lnTo>
                    <a:pt x="66" y="2976"/>
                  </a:lnTo>
                  <a:lnTo>
                    <a:pt x="66" y="2952"/>
                  </a:lnTo>
                  <a:lnTo>
                    <a:pt x="66" y="2928"/>
                  </a:lnTo>
                  <a:lnTo>
                    <a:pt x="66" y="2896"/>
                  </a:lnTo>
                  <a:lnTo>
                    <a:pt x="66" y="2872"/>
                  </a:lnTo>
                  <a:lnTo>
                    <a:pt x="66" y="2848"/>
                  </a:lnTo>
                  <a:lnTo>
                    <a:pt x="66" y="2824"/>
                  </a:lnTo>
                  <a:lnTo>
                    <a:pt x="66" y="2792"/>
                  </a:lnTo>
                  <a:lnTo>
                    <a:pt x="66" y="2744"/>
                  </a:lnTo>
                  <a:lnTo>
                    <a:pt x="66" y="2720"/>
                  </a:lnTo>
                  <a:lnTo>
                    <a:pt x="66" y="2688"/>
                  </a:lnTo>
                  <a:lnTo>
                    <a:pt x="66" y="2664"/>
                  </a:lnTo>
                  <a:cubicBezTo>
                    <a:pt x="66" y="2663"/>
                    <a:pt x="67" y="2662"/>
                    <a:pt x="67" y="2661"/>
                  </a:cubicBezTo>
                  <a:lnTo>
                    <a:pt x="75" y="2613"/>
                  </a:lnTo>
                  <a:lnTo>
                    <a:pt x="74" y="2616"/>
                  </a:lnTo>
                  <a:lnTo>
                    <a:pt x="74" y="2592"/>
                  </a:lnTo>
                  <a:lnTo>
                    <a:pt x="74" y="2560"/>
                  </a:lnTo>
                  <a:lnTo>
                    <a:pt x="74" y="2536"/>
                  </a:lnTo>
                  <a:lnTo>
                    <a:pt x="74" y="2512"/>
                  </a:lnTo>
                  <a:lnTo>
                    <a:pt x="74" y="2488"/>
                  </a:lnTo>
                  <a:lnTo>
                    <a:pt x="74" y="2456"/>
                  </a:lnTo>
                  <a:lnTo>
                    <a:pt x="74" y="2408"/>
                  </a:lnTo>
                  <a:lnTo>
                    <a:pt x="74" y="2384"/>
                  </a:lnTo>
                  <a:lnTo>
                    <a:pt x="74" y="2352"/>
                  </a:lnTo>
                  <a:lnTo>
                    <a:pt x="74" y="2328"/>
                  </a:lnTo>
                  <a:lnTo>
                    <a:pt x="74" y="2304"/>
                  </a:lnTo>
                  <a:lnTo>
                    <a:pt x="74" y="2280"/>
                  </a:lnTo>
                  <a:lnTo>
                    <a:pt x="74" y="2248"/>
                  </a:lnTo>
                  <a:lnTo>
                    <a:pt x="74" y="2200"/>
                  </a:lnTo>
                  <a:lnTo>
                    <a:pt x="74" y="2176"/>
                  </a:lnTo>
                  <a:lnTo>
                    <a:pt x="74" y="2152"/>
                  </a:lnTo>
                  <a:lnTo>
                    <a:pt x="74" y="2120"/>
                  </a:lnTo>
                  <a:lnTo>
                    <a:pt x="74" y="2096"/>
                  </a:lnTo>
                  <a:lnTo>
                    <a:pt x="74" y="2072"/>
                  </a:lnTo>
                  <a:lnTo>
                    <a:pt x="74" y="2048"/>
                  </a:lnTo>
                  <a:lnTo>
                    <a:pt x="74" y="2016"/>
                  </a:lnTo>
                  <a:lnTo>
                    <a:pt x="74" y="1992"/>
                  </a:lnTo>
                  <a:lnTo>
                    <a:pt x="74" y="1944"/>
                  </a:lnTo>
                  <a:lnTo>
                    <a:pt x="74" y="1888"/>
                  </a:lnTo>
                  <a:lnTo>
                    <a:pt x="74" y="1864"/>
                  </a:lnTo>
                  <a:lnTo>
                    <a:pt x="74" y="1808"/>
                  </a:lnTo>
                  <a:lnTo>
                    <a:pt x="74" y="1784"/>
                  </a:lnTo>
                  <a:lnTo>
                    <a:pt x="74" y="1736"/>
                  </a:lnTo>
                  <a:lnTo>
                    <a:pt x="74" y="1704"/>
                  </a:lnTo>
                  <a:lnTo>
                    <a:pt x="74" y="1656"/>
                  </a:lnTo>
                  <a:cubicBezTo>
                    <a:pt x="74" y="1654"/>
                    <a:pt x="75" y="1651"/>
                    <a:pt x="76" y="1649"/>
                  </a:cubicBezTo>
                  <a:lnTo>
                    <a:pt x="84" y="1625"/>
                  </a:lnTo>
                  <a:lnTo>
                    <a:pt x="82" y="1632"/>
                  </a:lnTo>
                  <a:lnTo>
                    <a:pt x="82" y="1608"/>
                  </a:lnTo>
                  <a:lnTo>
                    <a:pt x="82" y="1552"/>
                  </a:lnTo>
                  <a:lnTo>
                    <a:pt x="82" y="1504"/>
                  </a:lnTo>
                  <a:lnTo>
                    <a:pt x="82" y="1472"/>
                  </a:lnTo>
                  <a:lnTo>
                    <a:pt x="82" y="1424"/>
                  </a:lnTo>
                  <a:lnTo>
                    <a:pt x="82" y="1400"/>
                  </a:lnTo>
                  <a:lnTo>
                    <a:pt x="82" y="1344"/>
                  </a:lnTo>
                  <a:lnTo>
                    <a:pt x="82" y="1296"/>
                  </a:lnTo>
                  <a:lnTo>
                    <a:pt x="82" y="1264"/>
                  </a:lnTo>
                  <a:lnTo>
                    <a:pt x="82" y="1216"/>
                  </a:lnTo>
                  <a:lnTo>
                    <a:pt x="82" y="1192"/>
                  </a:lnTo>
                  <a:lnTo>
                    <a:pt x="82" y="1136"/>
                  </a:lnTo>
                  <a:lnTo>
                    <a:pt x="82" y="1112"/>
                  </a:lnTo>
                  <a:lnTo>
                    <a:pt x="82" y="1064"/>
                  </a:lnTo>
                  <a:lnTo>
                    <a:pt x="82" y="1032"/>
                  </a:lnTo>
                  <a:lnTo>
                    <a:pt x="82" y="984"/>
                  </a:lnTo>
                  <a:lnTo>
                    <a:pt x="82" y="960"/>
                  </a:lnTo>
                  <a:lnTo>
                    <a:pt x="82" y="904"/>
                  </a:lnTo>
                  <a:lnTo>
                    <a:pt x="82" y="880"/>
                  </a:lnTo>
                  <a:lnTo>
                    <a:pt x="82" y="856"/>
                  </a:lnTo>
                  <a:lnTo>
                    <a:pt x="82" y="824"/>
                  </a:lnTo>
                  <a:lnTo>
                    <a:pt x="82" y="800"/>
                  </a:lnTo>
                  <a:lnTo>
                    <a:pt x="82" y="776"/>
                  </a:lnTo>
                  <a:lnTo>
                    <a:pt x="82" y="752"/>
                  </a:lnTo>
                  <a:cubicBezTo>
                    <a:pt x="82" y="751"/>
                    <a:pt x="83" y="749"/>
                    <a:pt x="83" y="747"/>
                  </a:cubicBezTo>
                  <a:lnTo>
                    <a:pt x="91" y="715"/>
                  </a:lnTo>
                  <a:lnTo>
                    <a:pt x="90" y="720"/>
                  </a:lnTo>
                  <a:lnTo>
                    <a:pt x="90" y="696"/>
                  </a:lnTo>
                  <a:lnTo>
                    <a:pt x="90" y="672"/>
                  </a:lnTo>
                  <a:lnTo>
                    <a:pt x="90" y="648"/>
                  </a:lnTo>
                  <a:lnTo>
                    <a:pt x="90" y="624"/>
                  </a:lnTo>
                  <a:lnTo>
                    <a:pt x="90" y="592"/>
                  </a:lnTo>
                  <a:lnTo>
                    <a:pt x="90" y="568"/>
                  </a:lnTo>
                  <a:lnTo>
                    <a:pt x="90" y="544"/>
                  </a:lnTo>
                  <a:lnTo>
                    <a:pt x="90" y="520"/>
                  </a:lnTo>
                  <a:lnTo>
                    <a:pt x="90" y="488"/>
                  </a:lnTo>
                  <a:lnTo>
                    <a:pt x="90" y="464"/>
                  </a:lnTo>
                  <a:lnTo>
                    <a:pt x="90" y="440"/>
                  </a:lnTo>
                  <a:lnTo>
                    <a:pt x="90" y="416"/>
                  </a:lnTo>
                  <a:cubicBezTo>
                    <a:pt x="90" y="403"/>
                    <a:pt x="101" y="392"/>
                    <a:pt x="114" y="392"/>
                  </a:cubicBezTo>
                  <a:lnTo>
                    <a:pt x="122" y="392"/>
                  </a:lnTo>
                  <a:lnTo>
                    <a:pt x="98" y="416"/>
                  </a:lnTo>
                  <a:lnTo>
                    <a:pt x="98" y="384"/>
                  </a:lnTo>
                  <a:lnTo>
                    <a:pt x="98" y="360"/>
                  </a:lnTo>
                  <a:lnTo>
                    <a:pt x="98" y="336"/>
                  </a:lnTo>
                  <a:lnTo>
                    <a:pt x="98" y="312"/>
                  </a:lnTo>
                  <a:lnTo>
                    <a:pt x="98" y="280"/>
                  </a:lnTo>
                  <a:lnTo>
                    <a:pt x="98" y="256"/>
                  </a:lnTo>
                  <a:lnTo>
                    <a:pt x="98" y="232"/>
                  </a:lnTo>
                  <a:lnTo>
                    <a:pt x="98" y="208"/>
                  </a:lnTo>
                  <a:lnTo>
                    <a:pt x="98" y="176"/>
                  </a:lnTo>
                  <a:lnTo>
                    <a:pt x="98" y="152"/>
                  </a:lnTo>
                  <a:lnTo>
                    <a:pt x="98" y="128"/>
                  </a:lnTo>
                  <a:lnTo>
                    <a:pt x="98" y="104"/>
                  </a:lnTo>
                  <a:lnTo>
                    <a:pt x="98" y="80"/>
                  </a:lnTo>
                  <a:lnTo>
                    <a:pt x="98" y="48"/>
                  </a:lnTo>
                  <a:lnTo>
                    <a:pt x="98" y="24"/>
                  </a:lnTo>
                  <a:cubicBezTo>
                    <a:pt x="98" y="11"/>
                    <a:pt x="109" y="0"/>
                    <a:pt x="122" y="0"/>
                  </a:cubicBezTo>
                  <a:lnTo>
                    <a:pt x="130" y="0"/>
                  </a:lnTo>
                  <a:cubicBezTo>
                    <a:pt x="144" y="0"/>
                    <a:pt x="154" y="11"/>
                    <a:pt x="154" y="24"/>
                  </a:cubicBezTo>
                  <a:cubicBezTo>
                    <a:pt x="154" y="38"/>
                    <a:pt x="144" y="48"/>
                    <a:pt x="130" y="48"/>
                  </a:cubicBezTo>
                  <a:lnTo>
                    <a:pt x="122" y="48"/>
                  </a:lnTo>
                  <a:lnTo>
                    <a:pt x="146" y="24"/>
                  </a:lnTo>
                  <a:lnTo>
                    <a:pt x="146" y="48"/>
                  </a:lnTo>
                  <a:lnTo>
                    <a:pt x="146" y="80"/>
                  </a:lnTo>
                  <a:lnTo>
                    <a:pt x="146" y="104"/>
                  </a:lnTo>
                  <a:lnTo>
                    <a:pt x="146" y="128"/>
                  </a:lnTo>
                  <a:lnTo>
                    <a:pt x="146" y="152"/>
                  </a:lnTo>
                  <a:lnTo>
                    <a:pt x="146" y="176"/>
                  </a:lnTo>
                  <a:lnTo>
                    <a:pt x="146" y="208"/>
                  </a:lnTo>
                  <a:lnTo>
                    <a:pt x="146" y="232"/>
                  </a:lnTo>
                  <a:lnTo>
                    <a:pt x="146" y="256"/>
                  </a:lnTo>
                  <a:lnTo>
                    <a:pt x="146" y="280"/>
                  </a:lnTo>
                  <a:lnTo>
                    <a:pt x="146" y="312"/>
                  </a:lnTo>
                  <a:lnTo>
                    <a:pt x="146" y="336"/>
                  </a:lnTo>
                  <a:lnTo>
                    <a:pt x="146" y="360"/>
                  </a:lnTo>
                  <a:lnTo>
                    <a:pt x="146" y="384"/>
                  </a:lnTo>
                  <a:lnTo>
                    <a:pt x="146" y="416"/>
                  </a:lnTo>
                  <a:cubicBezTo>
                    <a:pt x="146" y="430"/>
                    <a:pt x="136" y="440"/>
                    <a:pt x="122" y="440"/>
                  </a:cubicBezTo>
                  <a:lnTo>
                    <a:pt x="114" y="440"/>
                  </a:lnTo>
                  <a:lnTo>
                    <a:pt x="138" y="416"/>
                  </a:lnTo>
                  <a:lnTo>
                    <a:pt x="138" y="440"/>
                  </a:lnTo>
                  <a:lnTo>
                    <a:pt x="138" y="464"/>
                  </a:lnTo>
                  <a:lnTo>
                    <a:pt x="138" y="488"/>
                  </a:lnTo>
                  <a:lnTo>
                    <a:pt x="138" y="520"/>
                  </a:lnTo>
                  <a:lnTo>
                    <a:pt x="138" y="544"/>
                  </a:lnTo>
                  <a:lnTo>
                    <a:pt x="138" y="568"/>
                  </a:lnTo>
                  <a:lnTo>
                    <a:pt x="138" y="592"/>
                  </a:lnTo>
                  <a:lnTo>
                    <a:pt x="138" y="624"/>
                  </a:lnTo>
                  <a:lnTo>
                    <a:pt x="138" y="648"/>
                  </a:lnTo>
                  <a:lnTo>
                    <a:pt x="138" y="672"/>
                  </a:lnTo>
                  <a:lnTo>
                    <a:pt x="138" y="696"/>
                  </a:lnTo>
                  <a:lnTo>
                    <a:pt x="138" y="720"/>
                  </a:lnTo>
                  <a:cubicBezTo>
                    <a:pt x="138" y="722"/>
                    <a:pt x="138" y="724"/>
                    <a:pt x="138" y="726"/>
                  </a:cubicBezTo>
                  <a:lnTo>
                    <a:pt x="130" y="758"/>
                  </a:lnTo>
                  <a:lnTo>
                    <a:pt x="130" y="752"/>
                  </a:lnTo>
                  <a:lnTo>
                    <a:pt x="130" y="776"/>
                  </a:lnTo>
                  <a:lnTo>
                    <a:pt x="130" y="800"/>
                  </a:lnTo>
                  <a:lnTo>
                    <a:pt x="130" y="824"/>
                  </a:lnTo>
                  <a:lnTo>
                    <a:pt x="130" y="856"/>
                  </a:lnTo>
                  <a:lnTo>
                    <a:pt x="130" y="880"/>
                  </a:lnTo>
                  <a:lnTo>
                    <a:pt x="130" y="904"/>
                  </a:lnTo>
                  <a:lnTo>
                    <a:pt x="130" y="960"/>
                  </a:lnTo>
                  <a:lnTo>
                    <a:pt x="130" y="984"/>
                  </a:lnTo>
                  <a:lnTo>
                    <a:pt x="130" y="1032"/>
                  </a:lnTo>
                  <a:lnTo>
                    <a:pt x="130" y="1064"/>
                  </a:lnTo>
                  <a:lnTo>
                    <a:pt x="130" y="1112"/>
                  </a:lnTo>
                  <a:lnTo>
                    <a:pt x="130" y="1136"/>
                  </a:lnTo>
                  <a:lnTo>
                    <a:pt x="130" y="1192"/>
                  </a:lnTo>
                  <a:lnTo>
                    <a:pt x="130" y="1216"/>
                  </a:lnTo>
                  <a:lnTo>
                    <a:pt x="130" y="1264"/>
                  </a:lnTo>
                  <a:lnTo>
                    <a:pt x="130" y="1296"/>
                  </a:lnTo>
                  <a:lnTo>
                    <a:pt x="130" y="1344"/>
                  </a:lnTo>
                  <a:lnTo>
                    <a:pt x="130" y="1400"/>
                  </a:lnTo>
                  <a:lnTo>
                    <a:pt x="130" y="1424"/>
                  </a:lnTo>
                  <a:lnTo>
                    <a:pt x="130" y="1472"/>
                  </a:lnTo>
                  <a:lnTo>
                    <a:pt x="130" y="1504"/>
                  </a:lnTo>
                  <a:lnTo>
                    <a:pt x="130" y="1552"/>
                  </a:lnTo>
                  <a:lnTo>
                    <a:pt x="130" y="1608"/>
                  </a:lnTo>
                  <a:lnTo>
                    <a:pt x="130" y="1632"/>
                  </a:lnTo>
                  <a:cubicBezTo>
                    <a:pt x="130" y="1635"/>
                    <a:pt x="130" y="1638"/>
                    <a:pt x="129" y="1640"/>
                  </a:cubicBezTo>
                  <a:lnTo>
                    <a:pt x="121" y="1664"/>
                  </a:lnTo>
                  <a:lnTo>
                    <a:pt x="122" y="1656"/>
                  </a:lnTo>
                  <a:lnTo>
                    <a:pt x="122" y="1704"/>
                  </a:lnTo>
                  <a:lnTo>
                    <a:pt x="122" y="1736"/>
                  </a:lnTo>
                  <a:lnTo>
                    <a:pt x="122" y="1784"/>
                  </a:lnTo>
                  <a:lnTo>
                    <a:pt x="122" y="1808"/>
                  </a:lnTo>
                  <a:lnTo>
                    <a:pt x="122" y="1864"/>
                  </a:lnTo>
                  <a:lnTo>
                    <a:pt x="122" y="1888"/>
                  </a:lnTo>
                  <a:lnTo>
                    <a:pt x="122" y="1944"/>
                  </a:lnTo>
                  <a:lnTo>
                    <a:pt x="122" y="1992"/>
                  </a:lnTo>
                  <a:lnTo>
                    <a:pt x="122" y="2016"/>
                  </a:lnTo>
                  <a:lnTo>
                    <a:pt x="122" y="2048"/>
                  </a:lnTo>
                  <a:lnTo>
                    <a:pt x="122" y="2072"/>
                  </a:lnTo>
                  <a:lnTo>
                    <a:pt x="122" y="2096"/>
                  </a:lnTo>
                  <a:lnTo>
                    <a:pt x="122" y="2120"/>
                  </a:lnTo>
                  <a:lnTo>
                    <a:pt x="122" y="2152"/>
                  </a:lnTo>
                  <a:lnTo>
                    <a:pt x="122" y="2176"/>
                  </a:lnTo>
                  <a:lnTo>
                    <a:pt x="122" y="2200"/>
                  </a:lnTo>
                  <a:lnTo>
                    <a:pt x="122" y="2248"/>
                  </a:lnTo>
                  <a:lnTo>
                    <a:pt x="122" y="2280"/>
                  </a:lnTo>
                  <a:lnTo>
                    <a:pt x="122" y="2304"/>
                  </a:lnTo>
                  <a:lnTo>
                    <a:pt x="122" y="2328"/>
                  </a:lnTo>
                  <a:lnTo>
                    <a:pt x="122" y="2352"/>
                  </a:lnTo>
                  <a:lnTo>
                    <a:pt x="122" y="2384"/>
                  </a:lnTo>
                  <a:lnTo>
                    <a:pt x="122" y="2408"/>
                  </a:lnTo>
                  <a:lnTo>
                    <a:pt x="122" y="2456"/>
                  </a:lnTo>
                  <a:lnTo>
                    <a:pt x="122" y="2488"/>
                  </a:lnTo>
                  <a:lnTo>
                    <a:pt x="122" y="2512"/>
                  </a:lnTo>
                  <a:lnTo>
                    <a:pt x="122" y="2536"/>
                  </a:lnTo>
                  <a:lnTo>
                    <a:pt x="122" y="2560"/>
                  </a:lnTo>
                  <a:lnTo>
                    <a:pt x="122" y="2592"/>
                  </a:lnTo>
                  <a:lnTo>
                    <a:pt x="122" y="2616"/>
                  </a:lnTo>
                  <a:cubicBezTo>
                    <a:pt x="122" y="2618"/>
                    <a:pt x="122" y="2619"/>
                    <a:pt x="122" y="2620"/>
                  </a:cubicBezTo>
                  <a:lnTo>
                    <a:pt x="114" y="2668"/>
                  </a:lnTo>
                  <a:lnTo>
                    <a:pt x="114" y="2664"/>
                  </a:lnTo>
                  <a:lnTo>
                    <a:pt x="114" y="2688"/>
                  </a:lnTo>
                  <a:lnTo>
                    <a:pt x="114" y="2720"/>
                  </a:lnTo>
                  <a:lnTo>
                    <a:pt x="114" y="2744"/>
                  </a:lnTo>
                  <a:lnTo>
                    <a:pt x="114" y="2792"/>
                  </a:lnTo>
                  <a:lnTo>
                    <a:pt x="114" y="2824"/>
                  </a:lnTo>
                  <a:lnTo>
                    <a:pt x="114" y="2848"/>
                  </a:lnTo>
                  <a:lnTo>
                    <a:pt x="114" y="2872"/>
                  </a:lnTo>
                  <a:lnTo>
                    <a:pt x="114" y="2896"/>
                  </a:lnTo>
                  <a:lnTo>
                    <a:pt x="114" y="2928"/>
                  </a:lnTo>
                  <a:lnTo>
                    <a:pt x="114" y="2952"/>
                  </a:lnTo>
                  <a:lnTo>
                    <a:pt x="114" y="2976"/>
                  </a:lnTo>
                  <a:lnTo>
                    <a:pt x="114" y="3000"/>
                  </a:lnTo>
                  <a:lnTo>
                    <a:pt x="114" y="3056"/>
                  </a:lnTo>
                  <a:lnTo>
                    <a:pt x="114" y="3080"/>
                  </a:lnTo>
                  <a:lnTo>
                    <a:pt x="114" y="3136"/>
                  </a:lnTo>
                  <a:lnTo>
                    <a:pt x="114" y="3184"/>
                  </a:lnTo>
                  <a:lnTo>
                    <a:pt x="114" y="3208"/>
                  </a:lnTo>
                  <a:lnTo>
                    <a:pt x="114" y="3264"/>
                  </a:lnTo>
                  <a:lnTo>
                    <a:pt x="114" y="3288"/>
                  </a:lnTo>
                  <a:lnTo>
                    <a:pt x="114" y="3336"/>
                  </a:lnTo>
                  <a:lnTo>
                    <a:pt x="114" y="3368"/>
                  </a:lnTo>
                  <a:lnTo>
                    <a:pt x="114" y="3416"/>
                  </a:lnTo>
                  <a:lnTo>
                    <a:pt x="114" y="3440"/>
                  </a:lnTo>
                  <a:lnTo>
                    <a:pt x="114" y="3496"/>
                  </a:lnTo>
                  <a:lnTo>
                    <a:pt x="114" y="3520"/>
                  </a:lnTo>
                  <a:lnTo>
                    <a:pt x="114" y="3576"/>
                  </a:lnTo>
                  <a:lnTo>
                    <a:pt x="114" y="3600"/>
                  </a:lnTo>
                  <a:lnTo>
                    <a:pt x="114" y="3648"/>
                  </a:lnTo>
                  <a:cubicBezTo>
                    <a:pt x="114" y="3650"/>
                    <a:pt x="114" y="3652"/>
                    <a:pt x="114" y="3654"/>
                  </a:cubicBezTo>
                  <a:lnTo>
                    <a:pt x="106" y="3686"/>
                  </a:lnTo>
                  <a:lnTo>
                    <a:pt x="106" y="3680"/>
                  </a:lnTo>
                  <a:lnTo>
                    <a:pt x="106" y="3728"/>
                  </a:lnTo>
                  <a:lnTo>
                    <a:pt x="106" y="3776"/>
                  </a:lnTo>
                  <a:lnTo>
                    <a:pt x="106" y="3808"/>
                  </a:lnTo>
                  <a:lnTo>
                    <a:pt x="106" y="3832"/>
                  </a:lnTo>
                  <a:lnTo>
                    <a:pt x="106" y="3880"/>
                  </a:lnTo>
                  <a:lnTo>
                    <a:pt x="106" y="3912"/>
                  </a:lnTo>
                  <a:lnTo>
                    <a:pt x="106" y="3960"/>
                  </a:lnTo>
                  <a:lnTo>
                    <a:pt x="106" y="4016"/>
                  </a:lnTo>
                  <a:lnTo>
                    <a:pt x="106" y="4040"/>
                  </a:lnTo>
                  <a:lnTo>
                    <a:pt x="106" y="4088"/>
                  </a:lnTo>
                  <a:lnTo>
                    <a:pt x="106" y="4144"/>
                  </a:lnTo>
                  <a:lnTo>
                    <a:pt x="106" y="4168"/>
                  </a:lnTo>
                  <a:lnTo>
                    <a:pt x="106" y="4192"/>
                  </a:lnTo>
                  <a:lnTo>
                    <a:pt x="106" y="4248"/>
                  </a:lnTo>
                  <a:lnTo>
                    <a:pt x="106" y="4272"/>
                  </a:lnTo>
                  <a:lnTo>
                    <a:pt x="106" y="4320"/>
                  </a:lnTo>
                  <a:lnTo>
                    <a:pt x="106" y="4376"/>
                  </a:lnTo>
                  <a:lnTo>
                    <a:pt x="106" y="4424"/>
                  </a:lnTo>
                  <a:lnTo>
                    <a:pt x="106" y="4504"/>
                  </a:lnTo>
                  <a:lnTo>
                    <a:pt x="106" y="4560"/>
                  </a:lnTo>
                  <a:lnTo>
                    <a:pt x="106" y="4608"/>
                  </a:lnTo>
                  <a:lnTo>
                    <a:pt x="106" y="4664"/>
                  </a:lnTo>
                  <a:lnTo>
                    <a:pt x="106" y="4688"/>
                  </a:lnTo>
                  <a:lnTo>
                    <a:pt x="106" y="4736"/>
                  </a:lnTo>
                  <a:lnTo>
                    <a:pt x="106" y="4792"/>
                  </a:lnTo>
                  <a:lnTo>
                    <a:pt x="106" y="4840"/>
                  </a:lnTo>
                  <a:lnTo>
                    <a:pt x="106" y="4896"/>
                  </a:lnTo>
                  <a:lnTo>
                    <a:pt x="106" y="4944"/>
                  </a:lnTo>
                  <a:lnTo>
                    <a:pt x="106" y="5000"/>
                  </a:lnTo>
                  <a:lnTo>
                    <a:pt x="106" y="5024"/>
                  </a:lnTo>
                  <a:cubicBezTo>
                    <a:pt x="106" y="5026"/>
                    <a:pt x="106" y="5027"/>
                    <a:pt x="106" y="5028"/>
                  </a:cubicBezTo>
                  <a:lnTo>
                    <a:pt x="98" y="5076"/>
                  </a:lnTo>
                  <a:lnTo>
                    <a:pt x="98" y="5072"/>
                  </a:lnTo>
                  <a:lnTo>
                    <a:pt x="98" y="5128"/>
                  </a:lnTo>
                  <a:lnTo>
                    <a:pt x="98" y="5176"/>
                  </a:lnTo>
                  <a:lnTo>
                    <a:pt x="98" y="5232"/>
                  </a:lnTo>
                  <a:lnTo>
                    <a:pt x="98" y="5304"/>
                  </a:lnTo>
                  <a:lnTo>
                    <a:pt x="98" y="5360"/>
                  </a:lnTo>
                  <a:lnTo>
                    <a:pt x="98" y="5408"/>
                  </a:lnTo>
                  <a:lnTo>
                    <a:pt x="98" y="5544"/>
                  </a:lnTo>
                  <a:lnTo>
                    <a:pt x="98" y="5592"/>
                  </a:lnTo>
                  <a:lnTo>
                    <a:pt x="98" y="5648"/>
                  </a:lnTo>
                  <a:lnTo>
                    <a:pt x="98" y="5696"/>
                  </a:lnTo>
                  <a:lnTo>
                    <a:pt x="98" y="5720"/>
                  </a:lnTo>
                  <a:lnTo>
                    <a:pt x="98" y="5776"/>
                  </a:lnTo>
                  <a:lnTo>
                    <a:pt x="98" y="5800"/>
                  </a:lnTo>
                  <a:lnTo>
                    <a:pt x="98" y="5824"/>
                  </a:lnTo>
                  <a:lnTo>
                    <a:pt x="98" y="5848"/>
                  </a:lnTo>
                  <a:lnTo>
                    <a:pt x="98" y="5880"/>
                  </a:lnTo>
                  <a:lnTo>
                    <a:pt x="98" y="5904"/>
                  </a:lnTo>
                  <a:lnTo>
                    <a:pt x="98" y="5928"/>
                  </a:lnTo>
                  <a:lnTo>
                    <a:pt x="98" y="5952"/>
                  </a:lnTo>
                  <a:lnTo>
                    <a:pt x="98" y="5984"/>
                  </a:lnTo>
                  <a:cubicBezTo>
                    <a:pt x="98" y="5998"/>
                    <a:pt x="88" y="6008"/>
                    <a:pt x="74" y="6008"/>
                  </a:cubicBezTo>
                  <a:lnTo>
                    <a:pt x="66" y="6008"/>
                  </a:lnTo>
                  <a:lnTo>
                    <a:pt x="90" y="5984"/>
                  </a:lnTo>
                  <a:lnTo>
                    <a:pt x="90" y="6008"/>
                  </a:lnTo>
                  <a:lnTo>
                    <a:pt x="90" y="6032"/>
                  </a:lnTo>
                  <a:lnTo>
                    <a:pt x="90" y="6056"/>
                  </a:lnTo>
                  <a:lnTo>
                    <a:pt x="42" y="6056"/>
                  </a:lnTo>
                  <a:lnTo>
                    <a:pt x="42" y="6032"/>
                  </a:lnTo>
                  <a:lnTo>
                    <a:pt x="90" y="6032"/>
                  </a:lnTo>
                  <a:lnTo>
                    <a:pt x="90" y="6056"/>
                  </a:lnTo>
                  <a:lnTo>
                    <a:pt x="90" y="6088"/>
                  </a:lnTo>
                  <a:lnTo>
                    <a:pt x="90" y="6112"/>
                  </a:lnTo>
                  <a:lnTo>
                    <a:pt x="90" y="6136"/>
                  </a:lnTo>
                  <a:lnTo>
                    <a:pt x="42" y="6136"/>
                  </a:lnTo>
                  <a:lnTo>
                    <a:pt x="42" y="6112"/>
                  </a:lnTo>
                  <a:lnTo>
                    <a:pt x="90" y="6112"/>
                  </a:lnTo>
                  <a:lnTo>
                    <a:pt x="90" y="6136"/>
                  </a:lnTo>
                  <a:cubicBezTo>
                    <a:pt x="90" y="6150"/>
                    <a:pt x="80" y="6160"/>
                    <a:pt x="66" y="6160"/>
                  </a:cubicBezTo>
                  <a:lnTo>
                    <a:pt x="58" y="6160"/>
                  </a:lnTo>
                  <a:cubicBezTo>
                    <a:pt x="45" y="6160"/>
                    <a:pt x="34" y="6150"/>
                    <a:pt x="34" y="6136"/>
                  </a:cubicBezTo>
                  <a:lnTo>
                    <a:pt x="34" y="6112"/>
                  </a:lnTo>
                  <a:lnTo>
                    <a:pt x="82" y="6112"/>
                  </a:lnTo>
                  <a:lnTo>
                    <a:pt x="82" y="6136"/>
                  </a:lnTo>
                  <a:lnTo>
                    <a:pt x="34" y="6136"/>
                  </a:lnTo>
                  <a:lnTo>
                    <a:pt x="34" y="6112"/>
                  </a:lnTo>
                  <a:lnTo>
                    <a:pt x="82" y="6112"/>
                  </a:lnTo>
                  <a:lnTo>
                    <a:pt x="82" y="6136"/>
                  </a:lnTo>
                  <a:cubicBezTo>
                    <a:pt x="82" y="6150"/>
                    <a:pt x="72" y="6160"/>
                    <a:pt x="58" y="6160"/>
                  </a:cubicBezTo>
                  <a:lnTo>
                    <a:pt x="50" y="6160"/>
                  </a:lnTo>
                  <a:lnTo>
                    <a:pt x="74" y="6136"/>
                  </a:lnTo>
                  <a:lnTo>
                    <a:pt x="74" y="6160"/>
                  </a:lnTo>
                  <a:lnTo>
                    <a:pt x="74" y="6192"/>
                  </a:lnTo>
                  <a:lnTo>
                    <a:pt x="74" y="6216"/>
                  </a:lnTo>
                  <a:cubicBezTo>
                    <a:pt x="74" y="6230"/>
                    <a:pt x="64" y="6240"/>
                    <a:pt x="50" y="6240"/>
                  </a:cubicBezTo>
                  <a:lnTo>
                    <a:pt x="42" y="6240"/>
                  </a:lnTo>
                  <a:cubicBezTo>
                    <a:pt x="29" y="6240"/>
                    <a:pt x="18" y="6230"/>
                    <a:pt x="18" y="6216"/>
                  </a:cubicBezTo>
                  <a:lnTo>
                    <a:pt x="18" y="6192"/>
                  </a:lnTo>
                  <a:lnTo>
                    <a:pt x="66" y="6192"/>
                  </a:lnTo>
                  <a:lnTo>
                    <a:pt x="66" y="6216"/>
                  </a:lnTo>
                  <a:cubicBezTo>
                    <a:pt x="66" y="6230"/>
                    <a:pt x="56" y="6240"/>
                    <a:pt x="42" y="6240"/>
                  </a:cubicBezTo>
                  <a:lnTo>
                    <a:pt x="34" y="6240"/>
                  </a:lnTo>
                  <a:cubicBezTo>
                    <a:pt x="21" y="6240"/>
                    <a:pt x="10" y="6230"/>
                    <a:pt x="10" y="6216"/>
                  </a:cubicBezTo>
                  <a:lnTo>
                    <a:pt x="10" y="6192"/>
                  </a:lnTo>
                  <a:lnTo>
                    <a:pt x="58" y="6192"/>
                  </a:lnTo>
                  <a:lnTo>
                    <a:pt x="58" y="6216"/>
                  </a:lnTo>
                  <a:lnTo>
                    <a:pt x="10" y="6216"/>
                  </a:lnTo>
                  <a:lnTo>
                    <a:pt x="10" y="6192"/>
                  </a:lnTo>
                  <a:lnTo>
                    <a:pt x="10" y="6160"/>
                  </a:lnTo>
                  <a:lnTo>
                    <a:pt x="10" y="6136"/>
                  </a:lnTo>
                  <a:lnTo>
                    <a:pt x="10" y="6112"/>
                  </a:lnTo>
                  <a:lnTo>
                    <a:pt x="58" y="6112"/>
                  </a:lnTo>
                  <a:lnTo>
                    <a:pt x="58" y="6136"/>
                  </a:lnTo>
                  <a:lnTo>
                    <a:pt x="58" y="6160"/>
                  </a:lnTo>
                  <a:lnTo>
                    <a:pt x="58" y="6192"/>
                  </a:lnTo>
                  <a:cubicBezTo>
                    <a:pt x="58" y="6195"/>
                    <a:pt x="58" y="6198"/>
                    <a:pt x="57" y="6200"/>
                  </a:cubicBezTo>
                  <a:lnTo>
                    <a:pt x="49" y="6224"/>
                  </a:lnTo>
                  <a:cubicBezTo>
                    <a:pt x="45" y="6237"/>
                    <a:pt x="31" y="6243"/>
                    <a:pt x="19" y="6239"/>
                  </a:cubicBezTo>
                  <a:cubicBezTo>
                    <a:pt x="6" y="6235"/>
                    <a:pt x="0" y="6221"/>
                    <a:pt x="4" y="6209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4" name="Freeform 286"/>
            <p:cNvSpPr>
              <a:spLocks/>
            </p:cNvSpPr>
            <p:nvPr/>
          </p:nvSpPr>
          <p:spPr bwMode="auto">
            <a:xfrm>
              <a:off x="7990749" y="3649723"/>
              <a:ext cx="26051" cy="633530"/>
            </a:xfrm>
            <a:custGeom>
              <a:avLst/>
              <a:gdLst>
                <a:gd name="T0" fmla="*/ 0 w 416"/>
                <a:gd name="T1" fmla="*/ 6000 h 6512"/>
                <a:gd name="T2" fmla="*/ 16 w 416"/>
                <a:gd name="T3" fmla="*/ 5584 h 6512"/>
                <a:gd name="T4" fmla="*/ 16 w 416"/>
                <a:gd name="T5" fmla="*/ 5072 h 6512"/>
                <a:gd name="T6" fmla="*/ 88 w 416"/>
                <a:gd name="T7" fmla="*/ 4609 h 6512"/>
                <a:gd name="T8" fmla="*/ 128 w 416"/>
                <a:gd name="T9" fmla="*/ 4496 h 6512"/>
                <a:gd name="T10" fmla="*/ 128 w 416"/>
                <a:gd name="T11" fmla="*/ 4400 h 6512"/>
                <a:gd name="T12" fmla="*/ 96 w 416"/>
                <a:gd name="T13" fmla="*/ 4144 h 6512"/>
                <a:gd name="T14" fmla="*/ 144 w 416"/>
                <a:gd name="T15" fmla="*/ 4032 h 6512"/>
                <a:gd name="T16" fmla="*/ 64 w 416"/>
                <a:gd name="T17" fmla="*/ 3872 h 6512"/>
                <a:gd name="T18" fmla="*/ 160 w 416"/>
                <a:gd name="T19" fmla="*/ 3568 h 6512"/>
                <a:gd name="T20" fmla="*/ 128 w 416"/>
                <a:gd name="T21" fmla="*/ 3312 h 6512"/>
                <a:gd name="T22" fmla="*/ 80 w 416"/>
                <a:gd name="T23" fmla="*/ 3200 h 6512"/>
                <a:gd name="T24" fmla="*/ 192 w 416"/>
                <a:gd name="T25" fmla="*/ 2944 h 6512"/>
                <a:gd name="T26" fmla="*/ 144 w 416"/>
                <a:gd name="T27" fmla="*/ 2832 h 6512"/>
                <a:gd name="T28" fmla="*/ 96 w 416"/>
                <a:gd name="T29" fmla="*/ 2640 h 6512"/>
                <a:gd name="T30" fmla="*/ 112 w 416"/>
                <a:gd name="T31" fmla="*/ 2480 h 6512"/>
                <a:gd name="T32" fmla="*/ 208 w 416"/>
                <a:gd name="T33" fmla="*/ 2480 h 6512"/>
                <a:gd name="T34" fmla="*/ 224 w 416"/>
                <a:gd name="T35" fmla="*/ 2320 h 6512"/>
                <a:gd name="T36" fmla="*/ 128 w 416"/>
                <a:gd name="T37" fmla="*/ 1904 h 6512"/>
                <a:gd name="T38" fmla="*/ 144 w 416"/>
                <a:gd name="T39" fmla="*/ 1552 h 6512"/>
                <a:gd name="T40" fmla="*/ 256 w 416"/>
                <a:gd name="T41" fmla="*/ 1488 h 6512"/>
                <a:gd name="T42" fmla="*/ 256 w 416"/>
                <a:gd name="T43" fmla="*/ 1392 h 6512"/>
                <a:gd name="T44" fmla="*/ 224 w 416"/>
                <a:gd name="T45" fmla="*/ 1136 h 6512"/>
                <a:gd name="T46" fmla="*/ 208 w 416"/>
                <a:gd name="T47" fmla="*/ 928 h 6512"/>
                <a:gd name="T48" fmla="*/ 208 w 416"/>
                <a:gd name="T49" fmla="*/ 720 h 6512"/>
                <a:gd name="T50" fmla="*/ 272 w 416"/>
                <a:gd name="T51" fmla="*/ 768 h 6512"/>
                <a:gd name="T52" fmla="*/ 240 w 416"/>
                <a:gd name="T53" fmla="*/ 400 h 6512"/>
                <a:gd name="T54" fmla="*/ 320 w 416"/>
                <a:gd name="T55" fmla="*/ 304 h 6512"/>
                <a:gd name="T56" fmla="*/ 272 w 416"/>
                <a:gd name="T57" fmla="*/ 400 h 6512"/>
                <a:gd name="T58" fmla="*/ 384 w 416"/>
                <a:gd name="T59" fmla="*/ 256 h 6512"/>
                <a:gd name="T60" fmla="*/ 336 w 416"/>
                <a:gd name="T61" fmla="*/ 144 h 6512"/>
                <a:gd name="T62" fmla="*/ 304 w 416"/>
                <a:gd name="T63" fmla="*/ 192 h 6512"/>
                <a:gd name="T64" fmla="*/ 352 w 416"/>
                <a:gd name="T65" fmla="*/ 304 h 6512"/>
                <a:gd name="T66" fmla="*/ 368 w 416"/>
                <a:gd name="T67" fmla="*/ 144 h 6512"/>
                <a:gd name="T68" fmla="*/ 304 w 416"/>
                <a:gd name="T69" fmla="*/ 256 h 6512"/>
                <a:gd name="T70" fmla="*/ 399 w 416"/>
                <a:gd name="T71" fmla="*/ 204 h 6512"/>
                <a:gd name="T72" fmla="*/ 384 w 416"/>
                <a:gd name="T73" fmla="*/ 256 h 6512"/>
                <a:gd name="T74" fmla="*/ 368 w 416"/>
                <a:gd name="T75" fmla="*/ 400 h 6512"/>
                <a:gd name="T76" fmla="*/ 352 w 416"/>
                <a:gd name="T77" fmla="*/ 400 h 6512"/>
                <a:gd name="T78" fmla="*/ 288 w 416"/>
                <a:gd name="T79" fmla="*/ 608 h 6512"/>
                <a:gd name="T80" fmla="*/ 278 w 416"/>
                <a:gd name="T81" fmla="*/ 768 h 6512"/>
                <a:gd name="T82" fmla="*/ 304 w 416"/>
                <a:gd name="T83" fmla="*/ 816 h 6512"/>
                <a:gd name="T84" fmla="*/ 288 w 416"/>
                <a:gd name="T85" fmla="*/ 1184 h 6512"/>
                <a:gd name="T86" fmla="*/ 256 w 416"/>
                <a:gd name="T87" fmla="*/ 1392 h 6512"/>
                <a:gd name="T88" fmla="*/ 256 w 416"/>
                <a:gd name="T89" fmla="*/ 1488 h 6512"/>
                <a:gd name="T90" fmla="*/ 240 w 416"/>
                <a:gd name="T91" fmla="*/ 1696 h 6512"/>
                <a:gd name="T92" fmla="*/ 224 w 416"/>
                <a:gd name="T93" fmla="*/ 2064 h 6512"/>
                <a:gd name="T94" fmla="*/ 208 w 416"/>
                <a:gd name="T95" fmla="*/ 2272 h 6512"/>
                <a:gd name="T96" fmla="*/ 112 w 416"/>
                <a:gd name="T97" fmla="*/ 2432 h 6512"/>
                <a:gd name="T98" fmla="*/ 192 w 416"/>
                <a:gd name="T99" fmla="*/ 2576 h 6512"/>
                <a:gd name="T100" fmla="*/ 96 w 416"/>
                <a:gd name="T101" fmla="*/ 2736 h 6512"/>
                <a:gd name="T102" fmla="*/ 176 w 416"/>
                <a:gd name="T103" fmla="*/ 2944 h 6512"/>
                <a:gd name="T104" fmla="*/ 176 w 416"/>
                <a:gd name="T105" fmla="*/ 3456 h 6512"/>
                <a:gd name="T106" fmla="*/ 160 w 416"/>
                <a:gd name="T107" fmla="*/ 3520 h 6512"/>
                <a:gd name="T108" fmla="*/ 160 w 416"/>
                <a:gd name="T109" fmla="*/ 3824 h 6512"/>
                <a:gd name="T110" fmla="*/ 48 w 416"/>
                <a:gd name="T111" fmla="*/ 4032 h 6512"/>
                <a:gd name="T112" fmla="*/ 144 w 416"/>
                <a:gd name="T113" fmla="*/ 4288 h 6512"/>
                <a:gd name="T114" fmla="*/ 128 w 416"/>
                <a:gd name="T115" fmla="*/ 4448 h 6512"/>
                <a:gd name="T116" fmla="*/ 32 w 416"/>
                <a:gd name="T117" fmla="*/ 4704 h 6512"/>
                <a:gd name="T118" fmla="*/ 112 w 416"/>
                <a:gd name="T119" fmla="*/ 5008 h 6512"/>
                <a:gd name="T120" fmla="*/ 112 w 416"/>
                <a:gd name="T121" fmla="*/ 5536 h 6512"/>
                <a:gd name="T122" fmla="*/ 96 w 416"/>
                <a:gd name="T123" fmla="*/ 5952 h 6512"/>
                <a:gd name="T124" fmla="*/ 96 w 416"/>
                <a:gd name="T125" fmla="*/ 6464 h 6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6" h="6512">
                  <a:moveTo>
                    <a:pt x="0" y="6464"/>
                  </a:moveTo>
                  <a:lnTo>
                    <a:pt x="0" y="6416"/>
                  </a:lnTo>
                  <a:lnTo>
                    <a:pt x="0" y="6368"/>
                  </a:lnTo>
                  <a:lnTo>
                    <a:pt x="0" y="6304"/>
                  </a:lnTo>
                  <a:lnTo>
                    <a:pt x="0" y="6256"/>
                  </a:lnTo>
                  <a:lnTo>
                    <a:pt x="0" y="6208"/>
                  </a:lnTo>
                  <a:lnTo>
                    <a:pt x="0" y="6160"/>
                  </a:lnTo>
                  <a:lnTo>
                    <a:pt x="0" y="6096"/>
                  </a:lnTo>
                  <a:lnTo>
                    <a:pt x="0" y="6048"/>
                  </a:lnTo>
                  <a:lnTo>
                    <a:pt x="0" y="6000"/>
                  </a:lnTo>
                  <a:lnTo>
                    <a:pt x="0" y="5952"/>
                  </a:lnTo>
                  <a:lnTo>
                    <a:pt x="0" y="5888"/>
                  </a:lnTo>
                  <a:lnTo>
                    <a:pt x="0" y="5840"/>
                  </a:lnTo>
                  <a:cubicBezTo>
                    <a:pt x="0" y="5835"/>
                    <a:pt x="1" y="5830"/>
                    <a:pt x="3" y="5825"/>
                  </a:cubicBezTo>
                  <a:lnTo>
                    <a:pt x="19" y="5777"/>
                  </a:lnTo>
                  <a:lnTo>
                    <a:pt x="16" y="5792"/>
                  </a:lnTo>
                  <a:lnTo>
                    <a:pt x="16" y="5744"/>
                  </a:lnTo>
                  <a:lnTo>
                    <a:pt x="16" y="5696"/>
                  </a:lnTo>
                  <a:lnTo>
                    <a:pt x="16" y="5632"/>
                  </a:lnTo>
                  <a:lnTo>
                    <a:pt x="16" y="5584"/>
                  </a:lnTo>
                  <a:lnTo>
                    <a:pt x="16" y="5536"/>
                  </a:lnTo>
                  <a:lnTo>
                    <a:pt x="16" y="5488"/>
                  </a:lnTo>
                  <a:lnTo>
                    <a:pt x="16" y="5424"/>
                  </a:lnTo>
                  <a:lnTo>
                    <a:pt x="16" y="5376"/>
                  </a:lnTo>
                  <a:lnTo>
                    <a:pt x="16" y="5328"/>
                  </a:lnTo>
                  <a:lnTo>
                    <a:pt x="16" y="5280"/>
                  </a:lnTo>
                  <a:lnTo>
                    <a:pt x="16" y="5216"/>
                  </a:lnTo>
                  <a:lnTo>
                    <a:pt x="16" y="5168"/>
                  </a:lnTo>
                  <a:lnTo>
                    <a:pt x="16" y="5120"/>
                  </a:lnTo>
                  <a:lnTo>
                    <a:pt x="16" y="5072"/>
                  </a:lnTo>
                  <a:lnTo>
                    <a:pt x="16" y="5008"/>
                  </a:lnTo>
                  <a:lnTo>
                    <a:pt x="16" y="4960"/>
                  </a:lnTo>
                  <a:lnTo>
                    <a:pt x="16" y="4912"/>
                  </a:lnTo>
                  <a:lnTo>
                    <a:pt x="16" y="4864"/>
                  </a:lnTo>
                  <a:lnTo>
                    <a:pt x="16" y="4800"/>
                  </a:lnTo>
                  <a:lnTo>
                    <a:pt x="16" y="4752"/>
                  </a:lnTo>
                  <a:lnTo>
                    <a:pt x="16" y="4704"/>
                  </a:lnTo>
                  <a:cubicBezTo>
                    <a:pt x="16" y="4699"/>
                    <a:pt x="17" y="4694"/>
                    <a:pt x="19" y="4689"/>
                  </a:cubicBezTo>
                  <a:lnTo>
                    <a:pt x="35" y="4641"/>
                  </a:lnTo>
                  <a:cubicBezTo>
                    <a:pt x="42" y="4619"/>
                    <a:pt x="65" y="4605"/>
                    <a:pt x="88" y="4609"/>
                  </a:cubicBezTo>
                  <a:cubicBezTo>
                    <a:pt x="111" y="4613"/>
                    <a:pt x="128" y="4633"/>
                    <a:pt x="128" y="4656"/>
                  </a:cubicBezTo>
                  <a:lnTo>
                    <a:pt x="128" y="4704"/>
                  </a:lnTo>
                  <a:cubicBezTo>
                    <a:pt x="128" y="4731"/>
                    <a:pt x="107" y="4752"/>
                    <a:pt x="80" y="4752"/>
                  </a:cubicBezTo>
                  <a:cubicBezTo>
                    <a:pt x="54" y="4752"/>
                    <a:pt x="32" y="4731"/>
                    <a:pt x="32" y="4704"/>
                  </a:cubicBezTo>
                  <a:lnTo>
                    <a:pt x="32" y="4656"/>
                  </a:lnTo>
                  <a:lnTo>
                    <a:pt x="32" y="4608"/>
                  </a:lnTo>
                  <a:lnTo>
                    <a:pt x="32" y="4544"/>
                  </a:lnTo>
                  <a:lnTo>
                    <a:pt x="32" y="4496"/>
                  </a:lnTo>
                  <a:cubicBezTo>
                    <a:pt x="32" y="4470"/>
                    <a:pt x="54" y="4448"/>
                    <a:pt x="80" y="4448"/>
                  </a:cubicBezTo>
                  <a:cubicBezTo>
                    <a:pt x="107" y="4448"/>
                    <a:pt x="128" y="4470"/>
                    <a:pt x="128" y="4496"/>
                  </a:cubicBezTo>
                  <a:lnTo>
                    <a:pt x="128" y="4544"/>
                  </a:lnTo>
                  <a:cubicBezTo>
                    <a:pt x="128" y="4571"/>
                    <a:pt x="107" y="4592"/>
                    <a:pt x="80" y="4592"/>
                  </a:cubicBezTo>
                  <a:cubicBezTo>
                    <a:pt x="54" y="4592"/>
                    <a:pt x="32" y="4571"/>
                    <a:pt x="32" y="4544"/>
                  </a:cubicBezTo>
                  <a:lnTo>
                    <a:pt x="32" y="4496"/>
                  </a:lnTo>
                  <a:lnTo>
                    <a:pt x="32" y="4448"/>
                  </a:lnTo>
                  <a:lnTo>
                    <a:pt x="32" y="4400"/>
                  </a:lnTo>
                  <a:lnTo>
                    <a:pt x="32" y="4336"/>
                  </a:lnTo>
                  <a:cubicBezTo>
                    <a:pt x="32" y="4310"/>
                    <a:pt x="54" y="4288"/>
                    <a:pt x="80" y="4288"/>
                  </a:cubicBezTo>
                  <a:cubicBezTo>
                    <a:pt x="107" y="4288"/>
                    <a:pt x="128" y="4310"/>
                    <a:pt x="128" y="4336"/>
                  </a:cubicBezTo>
                  <a:lnTo>
                    <a:pt x="128" y="4400"/>
                  </a:lnTo>
                  <a:cubicBezTo>
                    <a:pt x="128" y="4427"/>
                    <a:pt x="107" y="4448"/>
                    <a:pt x="80" y="4448"/>
                  </a:cubicBezTo>
                  <a:cubicBezTo>
                    <a:pt x="54" y="4448"/>
                    <a:pt x="32" y="4427"/>
                    <a:pt x="32" y="4400"/>
                  </a:cubicBezTo>
                  <a:lnTo>
                    <a:pt x="32" y="4336"/>
                  </a:lnTo>
                  <a:lnTo>
                    <a:pt x="32" y="4288"/>
                  </a:lnTo>
                  <a:cubicBezTo>
                    <a:pt x="32" y="4262"/>
                    <a:pt x="54" y="4240"/>
                    <a:pt x="80" y="4240"/>
                  </a:cubicBezTo>
                  <a:lnTo>
                    <a:pt x="96" y="4240"/>
                  </a:lnTo>
                  <a:lnTo>
                    <a:pt x="48" y="4288"/>
                  </a:lnTo>
                  <a:lnTo>
                    <a:pt x="48" y="4240"/>
                  </a:lnTo>
                  <a:lnTo>
                    <a:pt x="48" y="4192"/>
                  </a:lnTo>
                  <a:cubicBezTo>
                    <a:pt x="48" y="4166"/>
                    <a:pt x="70" y="4144"/>
                    <a:pt x="96" y="4144"/>
                  </a:cubicBezTo>
                  <a:cubicBezTo>
                    <a:pt x="123" y="4144"/>
                    <a:pt x="144" y="4166"/>
                    <a:pt x="144" y="4192"/>
                  </a:cubicBezTo>
                  <a:lnTo>
                    <a:pt x="144" y="4240"/>
                  </a:lnTo>
                  <a:cubicBezTo>
                    <a:pt x="144" y="4267"/>
                    <a:pt x="123" y="4288"/>
                    <a:pt x="96" y="4288"/>
                  </a:cubicBezTo>
                  <a:cubicBezTo>
                    <a:pt x="70" y="4288"/>
                    <a:pt x="48" y="4267"/>
                    <a:pt x="48" y="4240"/>
                  </a:cubicBezTo>
                  <a:lnTo>
                    <a:pt x="48" y="4192"/>
                  </a:lnTo>
                  <a:lnTo>
                    <a:pt x="48" y="4128"/>
                  </a:lnTo>
                  <a:lnTo>
                    <a:pt x="48" y="4080"/>
                  </a:lnTo>
                  <a:lnTo>
                    <a:pt x="48" y="4032"/>
                  </a:lnTo>
                  <a:cubicBezTo>
                    <a:pt x="48" y="4006"/>
                    <a:pt x="70" y="3984"/>
                    <a:pt x="96" y="3984"/>
                  </a:cubicBezTo>
                  <a:cubicBezTo>
                    <a:pt x="123" y="3984"/>
                    <a:pt x="144" y="4006"/>
                    <a:pt x="144" y="4032"/>
                  </a:cubicBezTo>
                  <a:lnTo>
                    <a:pt x="144" y="4080"/>
                  </a:lnTo>
                  <a:cubicBezTo>
                    <a:pt x="144" y="4107"/>
                    <a:pt x="123" y="4128"/>
                    <a:pt x="96" y="4128"/>
                  </a:cubicBezTo>
                  <a:cubicBezTo>
                    <a:pt x="70" y="4128"/>
                    <a:pt x="48" y="4107"/>
                    <a:pt x="48" y="4080"/>
                  </a:cubicBezTo>
                  <a:lnTo>
                    <a:pt x="48" y="4032"/>
                  </a:lnTo>
                  <a:lnTo>
                    <a:pt x="48" y="3984"/>
                  </a:lnTo>
                  <a:lnTo>
                    <a:pt x="48" y="3920"/>
                  </a:lnTo>
                  <a:lnTo>
                    <a:pt x="48" y="3872"/>
                  </a:lnTo>
                  <a:cubicBezTo>
                    <a:pt x="48" y="3846"/>
                    <a:pt x="70" y="3824"/>
                    <a:pt x="96" y="3824"/>
                  </a:cubicBezTo>
                  <a:lnTo>
                    <a:pt x="112" y="3824"/>
                  </a:lnTo>
                  <a:lnTo>
                    <a:pt x="64" y="3872"/>
                  </a:lnTo>
                  <a:lnTo>
                    <a:pt x="64" y="3824"/>
                  </a:lnTo>
                  <a:lnTo>
                    <a:pt x="64" y="3776"/>
                  </a:lnTo>
                  <a:lnTo>
                    <a:pt x="64" y="3712"/>
                  </a:lnTo>
                  <a:lnTo>
                    <a:pt x="64" y="3664"/>
                  </a:lnTo>
                  <a:lnTo>
                    <a:pt x="64" y="3616"/>
                  </a:lnTo>
                  <a:lnTo>
                    <a:pt x="64" y="3568"/>
                  </a:lnTo>
                  <a:lnTo>
                    <a:pt x="64" y="3520"/>
                  </a:lnTo>
                  <a:cubicBezTo>
                    <a:pt x="64" y="3494"/>
                    <a:pt x="86" y="3472"/>
                    <a:pt x="112" y="3472"/>
                  </a:cubicBezTo>
                  <a:cubicBezTo>
                    <a:pt x="139" y="3472"/>
                    <a:pt x="160" y="3494"/>
                    <a:pt x="160" y="3520"/>
                  </a:cubicBezTo>
                  <a:lnTo>
                    <a:pt x="160" y="3568"/>
                  </a:lnTo>
                  <a:cubicBezTo>
                    <a:pt x="160" y="3595"/>
                    <a:pt x="139" y="3616"/>
                    <a:pt x="112" y="3616"/>
                  </a:cubicBezTo>
                  <a:cubicBezTo>
                    <a:pt x="86" y="3616"/>
                    <a:pt x="64" y="3595"/>
                    <a:pt x="64" y="3568"/>
                  </a:cubicBezTo>
                  <a:lnTo>
                    <a:pt x="64" y="3520"/>
                  </a:lnTo>
                  <a:lnTo>
                    <a:pt x="64" y="3456"/>
                  </a:lnTo>
                  <a:lnTo>
                    <a:pt x="64" y="3408"/>
                  </a:lnTo>
                  <a:cubicBezTo>
                    <a:pt x="64" y="3382"/>
                    <a:pt x="86" y="3360"/>
                    <a:pt x="112" y="3360"/>
                  </a:cubicBezTo>
                  <a:lnTo>
                    <a:pt x="128" y="3360"/>
                  </a:lnTo>
                  <a:lnTo>
                    <a:pt x="80" y="3408"/>
                  </a:lnTo>
                  <a:lnTo>
                    <a:pt x="80" y="3360"/>
                  </a:lnTo>
                  <a:cubicBezTo>
                    <a:pt x="80" y="3334"/>
                    <a:pt x="102" y="3312"/>
                    <a:pt x="128" y="3312"/>
                  </a:cubicBezTo>
                  <a:cubicBezTo>
                    <a:pt x="155" y="3312"/>
                    <a:pt x="176" y="3334"/>
                    <a:pt x="176" y="3360"/>
                  </a:cubicBezTo>
                  <a:lnTo>
                    <a:pt x="176" y="3408"/>
                  </a:lnTo>
                  <a:lnTo>
                    <a:pt x="176" y="3456"/>
                  </a:lnTo>
                  <a:cubicBezTo>
                    <a:pt x="176" y="3483"/>
                    <a:pt x="155" y="3504"/>
                    <a:pt x="128" y="3504"/>
                  </a:cubicBezTo>
                  <a:cubicBezTo>
                    <a:pt x="102" y="3504"/>
                    <a:pt x="80" y="3483"/>
                    <a:pt x="80" y="3456"/>
                  </a:cubicBezTo>
                  <a:lnTo>
                    <a:pt x="80" y="3408"/>
                  </a:lnTo>
                  <a:lnTo>
                    <a:pt x="80" y="3360"/>
                  </a:lnTo>
                  <a:lnTo>
                    <a:pt x="80" y="3312"/>
                  </a:lnTo>
                  <a:lnTo>
                    <a:pt x="80" y="3248"/>
                  </a:lnTo>
                  <a:lnTo>
                    <a:pt x="80" y="3200"/>
                  </a:lnTo>
                  <a:lnTo>
                    <a:pt x="80" y="3152"/>
                  </a:lnTo>
                  <a:lnTo>
                    <a:pt x="80" y="3104"/>
                  </a:lnTo>
                  <a:lnTo>
                    <a:pt x="80" y="3040"/>
                  </a:lnTo>
                  <a:lnTo>
                    <a:pt x="80" y="2992"/>
                  </a:lnTo>
                  <a:lnTo>
                    <a:pt x="80" y="2944"/>
                  </a:lnTo>
                  <a:cubicBezTo>
                    <a:pt x="80" y="2939"/>
                    <a:pt x="81" y="2934"/>
                    <a:pt x="83" y="2929"/>
                  </a:cubicBezTo>
                  <a:lnTo>
                    <a:pt x="99" y="2881"/>
                  </a:lnTo>
                  <a:cubicBezTo>
                    <a:pt x="106" y="2859"/>
                    <a:pt x="129" y="2845"/>
                    <a:pt x="152" y="2849"/>
                  </a:cubicBezTo>
                  <a:cubicBezTo>
                    <a:pt x="175" y="2853"/>
                    <a:pt x="192" y="2873"/>
                    <a:pt x="192" y="2896"/>
                  </a:cubicBezTo>
                  <a:lnTo>
                    <a:pt x="192" y="2944"/>
                  </a:lnTo>
                  <a:cubicBezTo>
                    <a:pt x="192" y="2971"/>
                    <a:pt x="171" y="2992"/>
                    <a:pt x="144" y="2992"/>
                  </a:cubicBezTo>
                  <a:cubicBezTo>
                    <a:pt x="118" y="2992"/>
                    <a:pt x="96" y="2971"/>
                    <a:pt x="96" y="2944"/>
                  </a:cubicBezTo>
                  <a:lnTo>
                    <a:pt x="96" y="2896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cubicBezTo>
                    <a:pt x="96" y="2710"/>
                    <a:pt x="118" y="2688"/>
                    <a:pt x="144" y="2688"/>
                  </a:cubicBezTo>
                  <a:cubicBezTo>
                    <a:pt x="171" y="2688"/>
                    <a:pt x="192" y="2710"/>
                    <a:pt x="192" y="2736"/>
                  </a:cubicBezTo>
                  <a:lnTo>
                    <a:pt x="192" y="2784"/>
                  </a:lnTo>
                  <a:cubicBezTo>
                    <a:pt x="192" y="2811"/>
                    <a:pt x="171" y="2832"/>
                    <a:pt x="144" y="2832"/>
                  </a:cubicBezTo>
                  <a:cubicBezTo>
                    <a:pt x="118" y="2832"/>
                    <a:pt x="96" y="2811"/>
                    <a:pt x="96" y="2784"/>
                  </a:cubicBezTo>
                  <a:lnTo>
                    <a:pt x="96" y="2736"/>
                  </a:lnTo>
                  <a:cubicBezTo>
                    <a:pt x="96" y="2710"/>
                    <a:pt x="118" y="2688"/>
                    <a:pt x="144" y="2688"/>
                  </a:cubicBezTo>
                  <a:cubicBezTo>
                    <a:pt x="171" y="2688"/>
                    <a:pt x="192" y="2710"/>
                    <a:pt x="192" y="2736"/>
                  </a:cubicBezTo>
                  <a:lnTo>
                    <a:pt x="192" y="2784"/>
                  </a:lnTo>
                  <a:cubicBezTo>
                    <a:pt x="192" y="2811"/>
                    <a:pt x="171" y="2832"/>
                    <a:pt x="144" y="2832"/>
                  </a:cubicBezTo>
                  <a:cubicBezTo>
                    <a:pt x="118" y="2832"/>
                    <a:pt x="96" y="2811"/>
                    <a:pt x="96" y="2784"/>
                  </a:cubicBezTo>
                  <a:lnTo>
                    <a:pt x="96" y="2736"/>
                  </a:lnTo>
                  <a:lnTo>
                    <a:pt x="96" y="2688"/>
                  </a:lnTo>
                  <a:lnTo>
                    <a:pt x="96" y="2640"/>
                  </a:lnTo>
                  <a:lnTo>
                    <a:pt x="96" y="2576"/>
                  </a:lnTo>
                  <a:cubicBezTo>
                    <a:pt x="96" y="2550"/>
                    <a:pt x="118" y="2528"/>
                    <a:pt x="144" y="2528"/>
                  </a:cubicBezTo>
                  <a:lnTo>
                    <a:pt x="160" y="2528"/>
                  </a:lnTo>
                  <a:cubicBezTo>
                    <a:pt x="187" y="2528"/>
                    <a:pt x="208" y="2550"/>
                    <a:pt x="208" y="2576"/>
                  </a:cubicBezTo>
                  <a:lnTo>
                    <a:pt x="208" y="2640"/>
                  </a:lnTo>
                  <a:cubicBezTo>
                    <a:pt x="208" y="2667"/>
                    <a:pt x="187" y="2688"/>
                    <a:pt x="160" y="2688"/>
                  </a:cubicBezTo>
                  <a:cubicBezTo>
                    <a:pt x="134" y="2688"/>
                    <a:pt x="112" y="2667"/>
                    <a:pt x="112" y="2640"/>
                  </a:cubicBezTo>
                  <a:lnTo>
                    <a:pt x="112" y="2576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cubicBezTo>
                    <a:pt x="112" y="2406"/>
                    <a:pt x="134" y="2384"/>
                    <a:pt x="160" y="2384"/>
                  </a:cubicBezTo>
                  <a:cubicBezTo>
                    <a:pt x="187" y="2384"/>
                    <a:pt x="208" y="2406"/>
                    <a:pt x="208" y="2432"/>
                  </a:cubicBezTo>
                  <a:lnTo>
                    <a:pt x="208" y="2480"/>
                  </a:lnTo>
                  <a:cubicBezTo>
                    <a:pt x="208" y="2507"/>
                    <a:pt x="187" y="2528"/>
                    <a:pt x="160" y="2528"/>
                  </a:cubicBezTo>
                  <a:cubicBezTo>
                    <a:pt x="134" y="2528"/>
                    <a:pt x="112" y="2507"/>
                    <a:pt x="112" y="2480"/>
                  </a:cubicBezTo>
                  <a:lnTo>
                    <a:pt x="112" y="2432"/>
                  </a:lnTo>
                  <a:cubicBezTo>
                    <a:pt x="112" y="2406"/>
                    <a:pt x="134" y="2384"/>
                    <a:pt x="160" y="2384"/>
                  </a:cubicBezTo>
                  <a:cubicBezTo>
                    <a:pt x="187" y="2384"/>
                    <a:pt x="208" y="2406"/>
                    <a:pt x="208" y="2432"/>
                  </a:cubicBezTo>
                  <a:lnTo>
                    <a:pt x="208" y="2480"/>
                  </a:lnTo>
                  <a:cubicBezTo>
                    <a:pt x="208" y="2507"/>
                    <a:pt x="187" y="2528"/>
                    <a:pt x="160" y="2528"/>
                  </a:cubicBezTo>
                  <a:cubicBezTo>
                    <a:pt x="134" y="2528"/>
                    <a:pt x="112" y="2507"/>
                    <a:pt x="112" y="2480"/>
                  </a:cubicBezTo>
                  <a:lnTo>
                    <a:pt x="112" y="2432"/>
                  </a:lnTo>
                  <a:lnTo>
                    <a:pt x="112" y="2368"/>
                  </a:lnTo>
                  <a:lnTo>
                    <a:pt x="112" y="2320"/>
                  </a:lnTo>
                  <a:lnTo>
                    <a:pt x="112" y="2272"/>
                  </a:lnTo>
                  <a:cubicBezTo>
                    <a:pt x="112" y="2246"/>
                    <a:pt x="134" y="2224"/>
                    <a:pt x="160" y="2224"/>
                  </a:cubicBezTo>
                  <a:lnTo>
                    <a:pt x="176" y="2224"/>
                  </a:lnTo>
                  <a:cubicBezTo>
                    <a:pt x="203" y="2224"/>
                    <a:pt x="224" y="2246"/>
                    <a:pt x="224" y="2272"/>
                  </a:cubicBezTo>
                  <a:lnTo>
                    <a:pt x="224" y="2320"/>
                  </a:lnTo>
                  <a:cubicBezTo>
                    <a:pt x="224" y="2347"/>
                    <a:pt x="203" y="2368"/>
                    <a:pt x="176" y="2368"/>
                  </a:cubicBezTo>
                  <a:cubicBezTo>
                    <a:pt x="150" y="2368"/>
                    <a:pt x="128" y="2347"/>
                    <a:pt x="128" y="2320"/>
                  </a:cubicBezTo>
                  <a:lnTo>
                    <a:pt x="128" y="2272"/>
                  </a:lnTo>
                  <a:lnTo>
                    <a:pt x="128" y="2224"/>
                  </a:lnTo>
                  <a:lnTo>
                    <a:pt x="128" y="2160"/>
                  </a:lnTo>
                  <a:lnTo>
                    <a:pt x="128" y="2112"/>
                  </a:lnTo>
                  <a:lnTo>
                    <a:pt x="128" y="2064"/>
                  </a:lnTo>
                  <a:lnTo>
                    <a:pt x="128" y="2016"/>
                  </a:lnTo>
                  <a:lnTo>
                    <a:pt x="128" y="1952"/>
                  </a:lnTo>
                  <a:lnTo>
                    <a:pt x="128" y="1904"/>
                  </a:lnTo>
                  <a:lnTo>
                    <a:pt x="128" y="1856"/>
                  </a:lnTo>
                  <a:lnTo>
                    <a:pt x="128" y="1808"/>
                  </a:lnTo>
                  <a:cubicBezTo>
                    <a:pt x="128" y="1782"/>
                    <a:pt x="150" y="1760"/>
                    <a:pt x="176" y="1760"/>
                  </a:cubicBezTo>
                  <a:lnTo>
                    <a:pt x="192" y="1760"/>
                  </a:lnTo>
                  <a:lnTo>
                    <a:pt x="144" y="1808"/>
                  </a:lnTo>
                  <a:lnTo>
                    <a:pt x="144" y="1744"/>
                  </a:lnTo>
                  <a:lnTo>
                    <a:pt x="144" y="1696"/>
                  </a:lnTo>
                  <a:lnTo>
                    <a:pt x="144" y="1648"/>
                  </a:lnTo>
                  <a:lnTo>
                    <a:pt x="144" y="1600"/>
                  </a:lnTo>
                  <a:lnTo>
                    <a:pt x="144" y="1552"/>
                  </a:lnTo>
                  <a:lnTo>
                    <a:pt x="144" y="1488"/>
                  </a:lnTo>
                  <a:cubicBezTo>
                    <a:pt x="144" y="1462"/>
                    <a:pt x="166" y="1440"/>
                    <a:pt x="192" y="1440"/>
                  </a:cubicBezTo>
                  <a:cubicBezTo>
                    <a:pt x="219" y="1440"/>
                    <a:pt x="240" y="1462"/>
                    <a:pt x="240" y="1488"/>
                  </a:cubicBezTo>
                  <a:lnTo>
                    <a:pt x="240" y="1552"/>
                  </a:lnTo>
                  <a:lnTo>
                    <a:pt x="192" y="1504"/>
                  </a:lnTo>
                  <a:lnTo>
                    <a:pt x="208" y="1504"/>
                  </a:lnTo>
                  <a:lnTo>
                    <a:pt x="160" y="1552"/>
                  </a:lnTo>
                  <a:lnTo>
                    <a:pt x="160" y="1488"/>
                  </a:lnTo>
                  <a:cubicBezTo>
                    <a:pt x="160" y="1462"/>
                    <a:pt x="182" y="1440"/>
                    <a:pt x="208" y="1440"/>
                  </a:cubicBezTo>
                  <a:cubicBezTo>
                    <a:pt x="235" y="1440"/>
                    <a:pt x="256" y="1462"/>
                    <a:pt x="256" y="1488"/>
                  </a:cubicBezTo>
                  <a:lnTo>
                    <a:pt x="256" y="1552"/>
                  </a:lnTo>
                  <a:cubicBezTo>
                    <a:pt x="256" y="1579"/>
                    <a:pt x="235" y="1600"/>
                    <a:pt x="208" y="1600"/>
                  </a:cubicBezTo>
                  <a:cubicBezTo>
                    <a:pt x="182" y="1600"/>
                    <a:pt x="160" y="1579"/>
                    <a:pt x="160" y="1552"/>
                  </a:cubicBezTo>
                  <a:lnTo>
                    <a:pt x="160" y="1488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cubicBezTo>
                    <a:pt x="235" y="1296"/>
                    <a:pt x="256" y="1318"/>
                    <a:pt x="256" y="1344"/>
                  </a:cubicBezTo>
                  <a:lnTo>
                    <a:pt x="256" y="1392"/>
                  </a:lnTo>
                  <a:cubicBezTo>
                    <a:pt x="256" y="1419"/>
                    <a:pt x="235" y="1440"/>
                    <a:pt x="208" y="1440"/>
                  </a:cubicBezTo>
                  <a:cubicBezTo>
                    <a:pt x="182" y="1440"/>
                    <a:pt x="160" y="1419"/>
                    <a:pt x="160" y="1392"/>
                  </a:cubicBez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lnTo>
                    <a:pt x="224" y="1296"/>
                  </a:lnTo>
                  <a:lnTo>
                    <a:pt x="176" y="1344"/>
                  </a:lnTo>
                  <a:lnTo>
                    <a:pt x="176" y="1280"/>
                  </a:lnTo>
                  <a:lnTo>
                    <a:pt x="176" y="1232"/>
                  </a:lnTo>
                  <a:lnTo>
                    <a:pt x="176" y="1184"/>
                  </a:lnTo>
                  <a:cubicBezTo>
                    <a:pt x="176" y="1158"/>
                    <a:pt x="198" y="1136"/>
                    <a:pt x="224" y="1136"/>
                  </a:cubicBezTo>
                  <a:lnTo>
                    <a:pt x="240" y="1136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72"/>
                  </a:lnTo>
                  <a:lnTo>
                    <a:pt x="192" y="1024"/>
                  </a:lnTo>
                  <a:cubicBezTo>
                    <a:pt x="192" y="998"/>
                    <a:pt x="214" y="976"/>
                    <a:pt x="240" y="976"/>
                  </a:cubicBezTo>
                  <a:lnTo>
                    <a:pt x="256" y="976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64"/>
                  </a:lnTo>
                  <a:lnTo>
                    <a:pt x="208" y="816"/>
                  </a:lnTo>
                  <a:cubicBezTo>
                    <a:pt x="208" y="790"/>
                    <a:pt x="230" y="768"/>
                    <a:pt x="256" y="768"/>
                  </a:cubicBezTo>
                  <a:cubicBezTo>
                    <a:pt x="283" y="768"/>
                    <a:pt x="304" y="790"/>
                    <a:pt x="304" y="816"/>
                  </a:cubicBezTo>
                  <a:lnTo>
                    <a:pt x="304" y="864"/>
                  </a:lnTo>
                  <a:cubicBezTo>
                    <a:pt x="304" y="891"/>
                    <a:pt x="283" y="912"/>
                    <a:pt x="256" y="912"/>
                  </a:cubicBezTo>
                  <a:cubicBezTo>
                    <a:pt x="230" y="912"/>
                    <a:pt x="208" y="891"/>
                    <a:pt x="208" y="864"/>
                  </a:cubicBez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208" y="656"/>
                  </a:lnTo>
                  <a:cubicBezTo>
                    <a:pt x="208" y="632"/>
                    <a:pt x="227" y="612"/>
                    <a:pt x="251" y="609"/>
                  </a:cubicBezTo>
                  <a:cubicBezTo>
                    <a:pt x="275" y="606"/>
                    <a:pt x="297" y="621"/>
                    <a:pt x="303" y="645"/>
                  </a:cubicBezTo>
                  <a:lnTo>
                    <a:pt x="319" y="709"/>
                  </a:lnTo>
                  <a:lnTo>
                    <a:pt x="224" y="720"/>
                  </a:lnTo>
                  <a:lnTo>
                    <a:pt x="224" y="656"/>
                  </a:lnTo>
                  <a:cubicBezTo>
                    <a:pt x="224" y="630"/>
                    <a:pt x="246" y="608"/>
                    <a:pt x="272" y="608"/>
                  </a:cubicBezTo>
                  <a:cubicBezTo>
                    <a:pt x="299" y="608"/>
                    <a:pt x="320" y="630"/>
                    <a:pt x="320" y="656"/>
                  </a:cubicBez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cubicBezTo>
                    <a:pt x="246" y="768"/>
                    <a:pt x="224" y="747"/>
                    <a:pt x="224" y="720"/>
                  </a:cubicBezTo>
                  <a:lnTo>
                    <a:pt x="224" y="656"/>
                  </a:lnTo>
                  <a:lnTo>
                    <a:pt x="224" y="608"/>
                  </a:ln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lnTo>
                    <a:pt x="288" y="512"/>
                  </a:lnTo>
                  <a:lnTo>
                    <a:pt x="240" y="560"/>
                  </a:lnTo>
                  <a:lnTo>
                    <a:pt x="240" y="512"/>
                  </a:lnTo>
                  <a:lnTo>
                    <a:pt x="240" y="464"/>
                  </a:lnTo>
                  <a:lnTo>
                    <a:pt x="240" y="400"/>
                  </a:lnTo>
                  <a:lnTo>
                    <a:pt x="240" y="352"/>
                  </a:lnTo>
                  <a:cubicBezTo>
                    <a:pt x="240" y="326"/>
                    <a:pt x="262" y="304"/>
                    <a:pt x="288" y="304"/>
                  </a:cubicBezTo>
                  <a:lnTo>
                    <a:pt x="304" y="304"/>
                  </a:lnTo>
                  <a:cubicBezTo>
                    <a:pt x="331" y="304"/>
                    <a:pt x="352" y="326"/>
                    <a:pt x="352" y="352"/>
                  </a:cubicBezTo>
                  <a:lnTo>
                    <a:pt x="352" y="400"/>
                  </a:lnTo>
                  <a:cubicBezTo>
                    <a:pt x="352" y="427"/>
                    <a:pt x="331" y="448"/>
                    <a:pt x="304" y="448"/>
                  </a:cubicBezTo>
                  <a:cubicBezTo>
                    <a:pt x="278" y="448"/>
                    <a:pt x="256" y="427"/>
                    <a:pt x="256" y="400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lnTo>
                    <a:pt x="320" y="304"/>
                  </a:lnTo>
                  <a:cubicBezTo>
                    <a:pt x="347" y="304"/>
                    <a:pt x="368" y="326"/>
                    <a:pt x="368" y="352"/>
                  </a:cubicBezTo>
                  <a:lnTo>
                    <a:pt x="368" y="400"/>
                  </a:lnTo>
                  <a:cubicBezTo>
                    <a:pt x="368" y="427"/>
                    <a:pt x="347" y="448"/>
                    <a:pt x="320" y="448"/>
                  </a:cubicBezTo>
                  <a:cubicBezTo>
                    <a:pt x="294" y="448"/>
                    <a:pt x="272" y="427"/>
                    <a:pt x="272" y="400"/>
                  </a:cubicBez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00"/>
                  </a:lnTo>
                  <a:cubicBezTo>
                    <a:pt x="368" y="427"/>
                    <a:pt x="347" y="448"/>
                    <a:pt x="320" y="448"/>
                  </a:cubicBezTo>
                  <a:cubicBezTo>
                    <a:pt x="294" y="448"/>
                    <a:pt x="272" y="427"/>
                    <a:pt x="272" y="400"/>
                  </a:cubicBezTo>
                  <a:lnTo>
                    <a:pt x="272" y="352"/>
                  </a:lnTo>
                  <a:lnTo>
                    <a:pt x="272" y="304"/>
                  </a:lnTo>
                  <a:cubicBezTo>
                    <a:pt x="272" y="278"/>
                    <a:pt x="294" y="256"/>
                    <a:pt x="320" y="256"/>
                  </a:cubicBezTo>
                  <a:lnTo>
                    <a:pt x="336" y="256"/>
                  </a:lnTo>
                  <a:lnTo>
                    <a:pt x="288" y="304"/>
                  </a:lnTo>
                  <a:lnTo>
                    <a:pt x="288" y="256"/>
                  </a:ln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lnTo>
                    <a:pt x="290" y="245"/>
                  </a:lnTo>
                  <a:lnTo>
                    <a:pt x="306" y="181"/>
                  </a:lnTo>
                  <a:cubicBezTo>
                    <a:pt x="312" y="157"/>
                    <a:pt x="334" y="142"/>
                    <a:pt x="358" y="145"/>
                  </a:cubicBezTo>
                  <a:cubicBezTo>
                    <a:pt x="382" y="148"/>
                    <a:pt x="400" y="168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lnTo>
                    <a:pt x="304" y="144"/>
                  </a:lnTo>
                  <a:lnTo>
                    <a:pt x="304" y="96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lnTo>
                    <a:pt x="368" y="0"/>
                  </a:ln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lnTo>
                    <a:pt x="368" y="96"/>
                  </a:lnTo>
                  <a:lnTo>
                    <a:pt x="352" y="96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400" y="144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399" y="204"/>
                  </a:lnTo>
                  <a:lnTo>
                    <a:pt x="383" y="268"/>
                  </a:lnTo>
                  <a:cubicBezTo>
                    <a:pt x="377" y="292"/>
                    <a:pt x="355" y="307"/>
                    <a:pt x="331" y="304"/>
                  </a:cubicBezTo>
                  <a:cubicBezTo>
                    <a:pt x="307" y="301"/>
                    <a:pt x="288" y="281"/>
                    <a:pt x="288" y="256"/>
                  </a:cubicBez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384" y="304"/>
                  </a:lnTo>
                  <a:cubicBezTo>
                    <a:pt x="384" y="331"/>
                    <a:pt x="363" y="352"/>
                    <a:pt x="336" y="352"/>
                  </a:cubicBezTo>
                  <a:lnTo>
                    <a:pt x="320" y="352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272" y="400"/>
                  </a:lnTo>
                  <a:lnTo>
                    <a:pt x="272" y="352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272" y="400"/>
                  </a:lnTo>
                  <a:lnTo>
                    <a:pt x="272" y="352"/>
                  </a:lnTo>
                  <a:lnTo>
                    <a:pt x="320" y="400"/>
                  </a:lnTo>
                  <a:lnTo>
                    <a:pt x="304" y="400"/>
                  </a:lnTo>
                  <a:lnTo>
                    <a:pt x="352" y="352"/>
                  </a:lnTo>
                  <a:lnTo>
                    <a:pt x="352" y="400"/>
                  </a:lnTo>
                  <a:lnTo>
                    <a:pt x="256" y="400"/>
                  </a:lnTo>
                  <a:lnTo>
                    <a:pt x="256" y="352"/>
                  </a:lnTo>
                  <a:lnTo>
                    <a:pt x="304" y="400"/>
                  </a:lnTo>
                  <a:lnTo>
                    <a:pt x="288" y="400"/>
                  </a:lnTo>
                  <a:lnTo>
                    <a:pt x="336" y="352"/>
                  </a:lnTo>
                  <a:lnTo>
                    <a:pt x="336" y="400"/>
                  </a:lnTo>
                  <a:lnTo>
                    <a:pt x="336" y="464"/>
                  </a:lnTo>
                  <a:lnTo>
                    <a:pt x="336" y="512"/>
                  </a:lnTo>
                  <a:lnTo>
                    <a:pt x="336" y="560"/>
                  </a:lnTo>
                  <a:cubicBezTo>
                    <a:pt x="336" y="587"/>
                    <a:pt x="315" y="608"/>
                    <a:pt x="288" y="608"/>
                  </a:cubicBezTo>
                  <a:lnTo>
                    <a:pt x="272" y="608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56"/>
                  </a:lnTo>
                  <a:lnTo>
                    <a:pt x="320" y="720"/>
                  </a:lnTo>
                  <a:lnTo>
                    <a:pt x="224" y="720"/>
                  </a:lnTo>
                  <a:lnTo>
                    <a:pt x="224" y="656"/>
                  </a:lnTo>
                  <a:lnTo>
                    <a:pt x="320" y="656"/>
                  </a:lnTo>
                  <a:lnTo>
                    <a:pt x="320" y="720"/>
                  </a:lnTo>
                  <a:cubicBezTo>
                    <a:pt x="320" y="745"/>
                    <a:pt x="302" y="765"/>
                    <a:pt x="278" y="768"/>
                  </a:cubicBezTo>
                  <a:cubicBezTo>
                    <a:pt x="254" y="771"/>
                    <a:pt x="232" y="756"/>
                    <a:pt x="226" y="732"/>
                  </a:cubicBezTo>
                  <a:lnTo>
                    <a:pt x="210" y="668"/>
                  </a:lnTo>
                  <a:lnTo>
                    <a:pt x="304" y="656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64"/>
                  </a:lnTo>
                  <a:lnTo>
                    <a:pt x="208" y="864"/>
                  </a:lnTo>
                  <a:lnTo>
                    <a:pt x="208" y="816"/>
                  </a:lnTo>
                  <a:lnTo>
                    <a:pt x="304" y="816"/>
                  </a:lnTo>
                  <a:lnTo>
                    <a:pt x="304" y="864"/>
                  </a:lnTo>
                  <a:lnTo>
                    <a:pt x="304" y="928"/>
                  </a:lnTo>
                  <a:lnTo>
                    <a:pt x="304" y="976"/>
                  </a:lnTo>
                  <a:lnTo>
                    <a:pt x="304" y="1024"/>
                  </a:lnTo>
                  <a:cubicBezTo>
                    <a:pt x="304" y="1051"/>
                    <a:pt x="283" y="1072"/>
                    <a:pt x="256" y="1072"/>
                  </a:cubicBezTo>
                  <a:lnTo>
                    <a:pt x="240" y="1072"/>
                  </a:lnTo>
                  <a:lnTo>
                    <a:pt x="288" y="1024"/>
                  </a:lnTo>
                  <a:lnTo>
                    <a:pt x="288" y="1072"/>
                  </a:lnTo>
                  <a:lnTo>
                    <a:pt x="288" y="1136"/>
                  </a:lnTo>
                  <a:lnTo>
                    <a:pt x="288" y="1184"/>
                  </a:lnTo>
                  <a:cubicBezTo>
                    <a:pt x="288" y="1211"/>
                    <a:pt x="267" y="1232"/>
                    <a:pt x="240" y="1232"/>
                  </a:cubicBezTo>
                  <a:lnTo>
                    <a:pt x="224" y="1232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80"/>
                  </a:lnTo>
                  <a:lnTo>
                    <a:pt x="272" y="1344"/>
                  </a:lnTo>
                  <a:cubicBezTo>
                    <a:pt x="272" y="1371"/>
                    <a:pt x="251" y="1392"/>
                    <a:pt x="224" y="1392"/>
                  </a:cubicBezTo>
                  <a:lnTo>
                    <a:pt x="208" y="1392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160" y="1392"/>
                  </a:lnTo>
                  <a:lnTo>
                    <a:pt x="160" y="1344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488"/>
                  </a:lnTo>
                  <a:lnTo>
                    <a:pt x="256" y="1552"/>
                  </a:lnTo>
                  <a:lnTo>
                    <a:pt x="160" y="1552"/>
                  </a:lnTo>
                  <a:lnTo>
                    <a:pt x="160" y="1488"/>
                  </a:lnTo>
                  <a:lnTo>
                    <a:pt x="256" y="1488"/>
                  </a:lnTo>
                  <a:lnTo>
                    <a:pt x="256" y="1552"/>
                  </a:lnTo>
                  <a:cubicBezTo>
                    <a:pt x="256" y="1579"/>
                    <a:pt x="235" y="1600"/>
                    <a:pt x="208" y="1600"/>
                  </a:cubicBezTo>
                  <a:lnTo>
                    <a:pt x="192" y="1600"/>
                  </a:lnTo>
                  <a:cubicBezTo>
                    <a:pt x="166" y="1600"/>
                    <a:pt x="144" y="1579"/>
                    <a:pt x="144" y="1552"/>
                  </a:cubicBezTo>
                  <a:lnTo>
                    <a:pt x="144" y="1488"/>
                  </a:lnTo>
                  <a:lnTo>
                    <a:pt x="240" y="1488"/>
                  </a:lnTo>
                  <a:lnTo>
                    <a:pt x="240" y="1552"/>
                  </a:lnTo>
                  <a:lnTo>
                    <a:pt x="240" y="1600"/>
                  </a:lnTo>
                  <a:lnTo>
                    <a:pt x="240" y="1648"/>
                  </a:lnTo>
                  <a:lnTo>
                    <a:pt x="240" y="1696"/>
                  </a:lnTo>
                  <a:lnTo>
                    <a:pt x="240" y="1744"/>
                  </a:lnTo>
                  <a:lnTo>
                    <a:pt x="240" y="1808"/>
                  </a:lnTo>
                  <a:cubicBezTo>
                    <a:pt x="240" y="1835"/>
                    <a:pt x="219" y="1856"/>
                    <a:pt x="192" y="1856"/>
                  </a:cubicBezTo>
                  <a:lnTo>
                    <a:pt x="176" y="1856"/>
                  </a:lnTo>
                  <a:lnTo>
                    <a:pt x="224" y="1808"/>
                  </a:lnTo>
                  <a:lnTo>
                    <a:pt x="224" y="1856"/>
                  </a:lnTo>
                  <a:lnTo>
                    <a:pt x="224" y="1904"/>
                  </a:lnTo>
                  <a:lnTo>
                    <a:pt x="224" y="1952"/>
                  </a:lnTo>
                  <a:lnTo>
                    <a:pt x="224" y="2016"/>
                  </a:lnTo>
                  <a:lnTo>
                    <a:pt x="224" y="2064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176" y="2320"/>
                  </a:lnTo>
                  <a:lnTo>
                    <a:pt x="160" y="2320"/>
                  </a:lnTo>
                  <a:lnTo>
                    <a:pt x="208" y="2272"/>
                  </a:lnTo>
                  <a:lnTo>
                    <a:pt x="208" y="2320"/>
                  </a:lnTo>
                  <a:lnTo>
                    <a:pt x="208" y="2368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112" y="2640"/>
                  </a:lnTo>
                  <a:lnTo>
                    <a:pt x="112" y="2576"/>
                  </a:lnTo>
                  <a:lnTo>
                    <a:pt x="160" y="2624"/>
                  </a:lnTo>
                  <a:lnTo>
                    <a:pt x="144" y="2624"/>
                  </a:lnTo>
                  <a:lnTo>
                    <a:pt x="192" y="2576"/>
                  </a:lnTo>
                  <a:lnTo>
                    <a:pt x="192" y="2640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96" y="2784"/>
                  </a:lnTo>
                  <a:lnTo>
                    <a:pt x="96" y="2736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96" y="2784"/>
                  </a:lnTo>
                  <a:lnTo>
                    <a:pt x="96" y="2736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190" y="2912"/>
                  </a:lnTo>
                  <a:lnTo>
                    <a:pt x="174" y="2960"/>
                  </a:lnTo>
                  <a:lnTo>
                    <a:pt x="176" y="2944"/>
                  </a:lnTo>
                  <a:lnTo>
                    <a:pt x="176" y="2992"/>
                  </a:lnTo>
                  <a:lnTo>
                    <a:pt x="176" y="3040"/>
                  </a:lnTo>
                  <a:lnTo>
                    <a:pt x="176" y="3104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48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56"/>
                  </a:lnTo>
                  <a:lnTo>
                    <a:pt x="80" y="3456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176" y="3360"/>
                  </a:lnTo>
                  <a:lnTo>
                    <a:pt x="176" y="3408"/>
                  </a:lnTo>
                  <a:cubicBezTo>
                    <a:pt x="176" y="3435"/>
                    <a:pt x="155" y="3456"/>
                    <a:pt x="128" y="3456"/>
                  </a:cubicBezTo>
                  <a:lnTo>
                    <a:pt x="112" y="3456"/>
                  </a:lnTo>
                  <a:lnTo>
                    <a:pt x="160" y="3408"/>
                  </a:lnTo>
                  <a:lnTo>
                    <a:pt x="160" y="3456"/>
                  </a:lnTo>
                  <a:lnTo>
                    <a:pt x="160" y="3520"/>
                  </a:lnTo>
                  <a:lnTo>
                    <a:pt x="160" y="3568"/>
                  </a:lnTo>
                  <a:lnTo>
                    <a:pt x="64" y="3568"/>
                  </a:lnTo>
                  <a:lnTo>
                    <a:pt x="64" y="3520"/>
                  </a:lnTo>
                  <a:lnTo>
                    <a:pt x="160" y="3520"/>
                  </a:lnTo>
                  <a:lnTo>
                    <a:pt x="160" y="3568"/>
                  </a:lnTo>
                  <a:lnTo>
                    <a:pt x="160" y="3616"/>
                  </a:lnTo>
                  <a:lnTo>
                    <a:pt x="160" y="3664"/>
                  </a:lnTo>
                  <a:lnTo>
                    <a:pt x="160" y="3712"/>
                  </a:lnTo>
                  <a:lnTo>
                    <a:pt x="160" y="3776"/>
                  </a:lnTo>
                  <a:lnTo>
                    <a:pt x="160" y="3824"/>
                  </a:lnTo>
                  <a:lnTo>
                    <a:pt x="160" y="3872"/>
                  </a:lnTo>
                  <a:cubicBezTo>
                    <a:pt x="160" y="3899"/>
                    <a:pt x="139" y="3920"/>
                    <a:pt x="112" y="3920"/>
                  </a:cubicBezTo>
                  <a:lnTo>
                    <a:pt x="96" y="3920"/>
                  </a:lnTo>
                  <a:lnTo>
                    <a:pt x="144" y="3872"/>
                  </a:lnTo>
                  <a:lnTo>
                    <a:pt x="144" y="3920"/>
                  </a:lnTo>
                  <a:lnTo>
                    <a:pt x="144" y="3984"/>
                  </a:lnTo>
                  <a:lnTo>
                    <a:pt x="144" y="4032"/>
                  </a:lnTo>
                  <a:lnTo>
                    <a:pt x="144" y="4080"/>
                  </a:lnTo>
                  <a:lnTo>
                    <a:pt x="48" y="4080"/>
                  </a:lnTo>
                  <a:lnTo>
                    <a:pt x="48" y="4032"/>
                  </a:lnTo>
                  <a:lnTo>
                    <a:pt x="144" y="4032"/>
                  </a:lnTo>
                  <a:lnTo>
                    <a:pt x="144" y="4080"/>
                  </a:lnTo>
                  <a:lnTo>
                    <a:pt x="144" y="4128"/>
                  </a:lnTo>
                  <a:lnTo>
                    <a:pt x="144" y="4192"/>
                  </a:lnTo>
                  <a:lnTo>
                    <a:pt x="144" y="4240"/>
                  </a:lnTo>
                  <a:lnTo>
                    <a:pt x="48" y="4240"/>
                  </a:lnTo>
                  <a:lnTo>
                    <a:pt x="48" y="4192"/>
                  </a:lnTo>
                  <a:lnTo>
                    <a:pt x="144" y="4192"/>
                  </a:lnTo>
                  <a:lnTo>
                    <a:pt x="144" y="4240"/>
                  </a:lnTo>
                  <a:lnTo>
                    <a:pt x="144" y="4288"/>
                  </a:lnTo>
                  <a:cubicBezTo>
                    <a:pt x="144" y="4315"/>
                    <a:pt x="123" y="4336"/>
                    <a:pt x="96" y="4336"/>
                  </a:cubicBezTo>
                  <a:lnTo>
                    <a:pt x="80" y="4336"/>
                  </a:lnTo>
                  <a:lnTo>
                    <a:pt x="128" y="4288"/>
                  </a:lnTo>
                  <a:lnTo>
                    <a:pt x="128" y="4336"/>
                  </a:lnTo>
                  <a:lnTo>
                    <a:pt x="128" y="4400"/>
                  </a:lnTo>
                  <a:lnTo>
                    <a:pt x="32" y="4400"/>
                  </a:lnTo>
                  <a:lnTo>
                    <a:pt x="32" y="4336"/>
                  </a:lnTo>
                  <a:lnTo>
                    <a:pt x="128" y="4336"/>
                  </a:lnTo>
                  <a:lnTo>
                    <a:pt x="128" y="4400"/>
                  </a:lnTo>
                  <a:lnTo>
                    <a:pt x="128" y="4448"/>
                  </a:lnTo>
                  <a:lnTo>
                    <a:pt x="128" y="4496"/>
                  </a:lnTo>
                  <a:lnTo>
                    <a:pt x="128" y="4544"/>
                  </a:lnTo>
                  <a:lnTo>
                    <a:pt x="32" y="4544"/>
                  </a:lnTo>
                  <a:lnTo>
                    <a:pt x="32" y="4496"/>
                  </a:lnTo>
                  <a:lnTo>
                    <a:pt x="128" y="4496"/>
                  </a:lnTo>
                  <a:lnTo>
                    <a:pt x="128" y="4544"/>
                  </a:lnTo>
                  <a:lnTo>
                    <a:pt x="128" y="4608"/>
                  </a:lnTo>
                  <a:lnTo>
                    <a:pt x="128" y="4656"/>
                  </a:lnTo>
                  <a:lnTo>
                    <a:pt x="128" y="4704"/>
                  </a:lnTo>
                  <a:lnTo>
                    <a:pt x="32" y="4704"/>
                  </a:lnTo>
                  <a:lnTo>
                    <a:pt x="32" y="4656"/>
                  </a:lnTo>
                  <a:lnTo>
                    <a:pt x="126" y="4672"/>
                  </a:lnTo>
                  <a:lnTo>
                    <a:pt x="110" y="4720"/>
                  </a:lnTo>
                  <a:lnTo>
                    <a:pt x="112" y="4704"/>
                  </a:lnTo>
                  <a:lnTo>
                    <a:pt x="112" y="4752"/>
                  </a:lnTo>
                  <a:lnTo>
                    <a:pt x="112" y="4800"/>
                  </a:lnTo>
                  <a:lnTo>
                    <a:pt x="112" y="4864"/>
                  </a:lnTo>
                  <a:lnTo>
                    <a:pt x="112" y="4912"/>
                  </a:lnTo>
                  <a:lnTo>
                    <a:pt x="112" y="4960"/>
                  </a:lnTo>
                  <a:lnTo>
                    <a:pt x="112" y="5008"/>
                  </a:lnTo>
                  <a:lnTo>
                    <a:pt x="112" y="5072"/>
                  </a:lnTo>
                  <a:lnTo>
                    <a:pt x="112" y="5120"/>
                  </a:lnTo>
                  <a:lnTo>
                    <a:pt x="112" y="5168"/>
                  </a:lnTo>
                  <a:lnTo>
                    <a:pt x="112" y="5216"/>
                  </a:lnTo>
                  <a:lnTo>
                    <a:pt x="112" y="5280"/>
                  </a:lnTo>
                  <a:lnTo>
                    <a:pt x="112" y="5328"/>
                  </a:lnTo>
                  <a:lnTo>
                    <a:pt x="112" y="5376"/>
                  </a:lnTo>
                  <a:lnTo>
                    <a:pt x="112" y="5424"/>
                  </a:lnTo>
                  <a:lnTo>
                    <a:pt x="112" y="5488"/>
                  </a:lnTo>
                  <a:lnTo>
                    <a:pt x="112" y="5536"/>
                  </a:lnTo>
                  <a:lnTo>
                    <a:pt x="112" y="5584"/>
                  </a:lnTo>
                  <a:lnTo>
                    <a:pt x="112" y="5632"/>
                  </a:lnTo>
                  <a:lnTo>
                    <a:pt x="112" y="5696"/>
                  </a:lnTo>
                  <a:lnTo>
                    <a:pt x="112" y="5744"/>
                  </a:lnTo>
                  <a:lnTo>
                    <a:pt x="112" y="5792"/>
                  </a:lnTo>
                  <a:cubicBezTo>
                    <a:pt x="112" y="5798"/>
                    <a:pt x="112" y="5803"/>
                    <a:pt x="110" y="5808"/>
                  </a:cubicBezTo>
                  <a:lnTo>
                    <a:pt x="94" y="5856"/>
                  </a:lnTo>
                  <a:lnTo>
                    <a:pt x="96" y="5840"/>
                  </a:lnTo>
                  <a:lnTo>
                    <a:pt x="96" y="5888"/>
                  </a:lnTo>
                  <a:lnTo>
                    <a:pt x="96" y="5952"/>
                  </a:lnTo>
                  <a:lnTo>
                    <a:pt x="96" y="6000"/>
                  </a:lnTo>
                  <a:lnTo>
                    <a:pt x="96" y="6048"/>
                  </a:lnTo>
                  <a:lnTo>
                    <a:pt x="96" y="6096"/>
                  </a:lnTo>
                  <a:lnTo>
                    <a:pt x="96" y="6160"/>
                  </a:lnTo>
                  <a:lnTo>
                    <a:pt x="96" y="6208"/>
                  </a:lnTo>
                  <a:lnTo>
                    <a:pt x="96" y="6256"/>
                  </a:lnTo>
                  <a:lnTo>
                    <a:pt x="96" y="6304"/>
                  </a:lnTo>
                  <a:lnTo>
                    <a:pt x="96" y="6368"/>
                  </a:lnTo>
                  <a:lnTo>
                    <a:pt x="96" y="6416"/>
                  </a:lnTo>
                  <a:lnTo>
                    <a:pt x="96" y="6464"/>
                  </a:lnTo>
                  <a:cubicBezTo>
                    <a:pt x="96" y="6491"/>
                    <a:pt x="75" y="6512"/>
                    <a:pt x="48" y="6512"/>
                  </a:cubicBezTo>
                  <a:cubicBezTo>
                    <a:pt x="22" y="6512"/>
                    <a:pt x="0" y="6491"/>
                    <a:pt x="0" y="646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5" name="Freeform 287"/>
            <p:cNvSpPr>
              <a:spLocks/>
            </p:cNvSpPr>
            <p:nvPr/>
          </p:nvSpPr>
          <p:spPr bwMode="auto">
            <a:xfrm>
              <a:off x="8011213" y="3622204"/>
              <a:ext cx="18608" cy="1734984"/>
            </a:xfrm>
            <a:custGeom>
              <a:avLst/>
              <a:gdLst>
                <a:gd name="T0" fmla="*/ 24 w 168"/>
                <a:gd name="T1" fmla="*/ 176 h 8928"/>
                <a:gd name="T2" fmla="*/ 24 w 168"/>
                <a:gd name="T3" fmla="*/ 104 h 8928"/>
                <a:gd name="T4" fmla="*/ 8 w 168"/>
                <a:gd name="T5" fmla="*/ 208 h 8928"/>
                <a:gd name="T6" fmla="*/ 40 w 168"/>
                <a:gd name="T7" fmla="*/ 256 h 8928"/>
                <a:gd name="T8" fmla="*/ 24 w 168"/>
                <a:gd name="T9" fmla="*/ 208 h 8928"/>
                <a:gd name="T10" fmla="*/ 72 w 168"/>
                <a:gd name="T11" fmla="*/ 232 h 8928"/>
                <a:gd name="T12" fmla="*/ 32 w 168"/>
                <a:gd name="T13" fmla="*/ 232 h 8928"/>
                <a:gd name="T14" fmla="*/ 80 w 168"/>
                <a:gd name="T15" fmla="*/ 208 h 8928"/>
                <a:gd name="T16" fmla="*/ 64 w 168"/>
                <a:gd name="T17" fmla="*/ 104 h 8928"/>
                <a:gd name="T18" fmla="*/ 96 w 168"/>
                <a:gd name="T19" fmla="*/ 152 h 8928"/>
                <a:gd name="T20" fmla="*/ 56 w 168"/>
                <a:gd name="T21" fmla="*/ 152 h 8928"/>
                <a:gd name="T22" fmla="*/ 66 w 168"/>
                <a:gd name="T23" fmla="*/ 97 h 8928"/>
                <a:gd name="T24" fmla="*/ 64 w 168"/>
                <a:gd name="T25" fmla="*/ 72 h 8928"/>
                <a:gd name="T26" fmla="*/ 96 w 168"/>
                <a:gd name="T27" fmla="*/ 24 h 8928"/>
                <a:gd name="T28" fmla="*/ 74 w 168"/>
                <a:gd name="T29" fmla="*/ 65 h 8928"/>
                <a:gd name="T30" fmla="*/ 80 w 168"/>
                <a:gd name="T31" fmla="*/ 72 h 8928"/>
                <a:gd name="T32" fmla="*/ 128 w 168"/>
                <a:gd name="T33" fmla="*/ 48 h 8928"/>
                <a:gd name="T34" fmla="*/ 136 w 168"/>
                <a:gd name="T35" fmla="*/ 104 h 8928"/>
                <a:gd name="T36" fmla="*/ 136 w 168"/>
                <a:gd name="T37" fmla="*/ 416 h 8928"/>
                <a:gd name="T38" fmla="*/ 136 w 168"/>
                <a:gd name="T39" fmla="*/ 672 h 8928"/>
                <a:gd name="T40" fmla="*/ 144 w 168"/>
                <a:gd name="T41" fmla="*/ 928 h 8928"/>
                <a:gd name="T42" fmla="*/ 144 w 168"/>
                <a:gd name="T43" fmla="*/ 1472 h 8928"/>
                <a:gd name="T44" fmla="*/ 144 w 168"/>
                <a:gd name="T45" fmla="*/ 2384 h 8928"/>
                <a:gd name="T46" fmla="*/ 144 w 168"/>
                <a:gd name="T47" fmla="*/ 3264 h 8928"/>
                <a:gd name="T48" fmla="*/ 152 w 168"/>
                <a:gd name="T49" fmla="*/ 4112 h 8928"/>
                <a:gd name="T50" fmla="*/ 152 w 168"/>
                <a:gd name="T51" fmla="*/ 4840 h 8928"/>
                <a:gd name="T52" fmla="*/ 152 w 168"/>
                <a:gd name="T53" fmla="*/ 5512 h 8928"/>
                <a:gd name="T54" fmla="*/ 160 w 168"/>
                <a:gd name="T55" fmla="*/ 6184 h 8928"/>
                <a:gd name="T56" fmla="*/ 160 w 168"/>
                <a:gd name="T57" fmla="*/ 6888 h 8928"/>
                <a:gd name="T58" fmla="*/ 160 w 168"/>
                <a:gd name="T59" fmla="*/ 7664 h 8928"/>
                <a:gd name="T60" fmla="*/ 168 w 168"/>
                <a:gd name="T61" fmla="*/ 8439 h 8928"/>
                <a:gd name="T62" fmla="*/ 144 w 168"/>
                <a:gd name="T63" fmla="*/ 8544 h 8928"/>
                <a:gd name="T64" fmla="*/ 120 w 168"/>
                <a:gd name="T65" fmla="*/ 8752 h 8928"/>
                <a:gd name="T66" fmla="*/ 120 w 168"/>
                <a:gd name="T67" fmla="*/ 8904 h 8928"/>
                <a:gd name="T68" fmla="*/ 112 w 168"/>
                <a:gd name="T69" fmla="*/ 8104 h 8928"/>
                <a:gd name="T70" fmla="*/ 112 w 168"/>
                <a:gd name="T71" fmla="*/ 7304 h 8928"/>
                <a:gd name="T72" fmla="*/ 112 w 168"/>
                <a:gd name="T73" fmla="*/ 6552 h 8928"/>
                <a:gd name="T74" fmla="*/ 104 w 168"/>
                <a:gd name="T75" fmla="*/ 5848 h 8928"/>
                <a:gd name="T76" fmla="*/ 104 w 168"/>
                <a:gd name="T77" fmla="*/ 5232 h 8928"/>
                <a:gd name="T78" fmla="*/ 104 w 168"/>
                <a:gd name="T79" fmla="*/ 4528 h 8928"/>
                <a:gd name="T80" fmla="*/ 104 w 168"/>
                <a:gd name="T81" fmla="*/ 3776 h 8928"/>
                <a:gd name="T82" fmla="*/ 96 w 168"/>
                <a:gd name="T83" fmla="*/ 2872 h 8928"/>
                <a:gd name="T84" fmla="*/ 96 w 168"/>
                <a:gd name="T85" fmla="*/ 1992 h 8928"/>
                <a:gd name="T86" fmla="*/ 96 w 168"/>
                <a:gd name="T87" fmla="*/ 1112 h 8928"/>
                <a:gd name="T88" fmla="*/ 88 w 168"/>
                <a:gd name="T89" fmla="*/ 856 h 8928"/>
                <a:gd name="T90" fmla="*/ 88 w 168"/>
                <a:gd name="T91" fmla="*/ 568 h 8928"/>
                <a:gd name="T92" fmla="*/ 88 w 168"/>
                <a:gd name="T93" fmla="*/ 312 h 8928"/>
                <a:gd name="T94" fmla="*/ 136 w 168"/>
                <a:gd name="T95" fmla="*/ 72 h 8928"/>
                <a:gd name="T96" fmla="*/ 128 w 168"/>
                <a:gd name="T97" fmla="*/ 48 h 8928"/>
                <a:gd name="T98" fmla="*/ 93 w 168"/>
                <a:gd name="T99" fmla="*/ 96 h 8928"/>
                <a:gd name="T100" fmla="*/ 112 w 168"/>
                <a:gd name="T101" fmla="*/ 48 h 8928"/>
                <a:gd name="T102" fmla="*/ 64 w 168"/>
                <a:gd name="T103" fmla="*/ 152 h 8928"/>
                <a:gd name="T104" fmla="*/ 104 w 168"/>
                <a:gd name="T105" fmla="*/ 128 h 8928"/>
                <a:gd name="T106" fmla="*/ 48 w 168"/>
                <a:gd name="T107" fmla="*/ 128 h 8928"/>
                <a:gd name="T108" fmla="*/ 80 w 168"/>
                <a:gd name="T109" fmla="*/ 128 h 8928"/>
                <a:gd name="T110" fmla="*/ 32 w 168"/>
                <a:gd name="T111" fmla="*/ 232 h 8928"/>
                <a:gd name="T112" fmla="*/ 24 w 168"/>
                <a:gd name="T113" fmla="*/ 280 h 8928"/>
                <a:gd name="T114" fmla="*/ 72 w 168"/>
                <a:gd name="T115" fmla="*/ 232 h 8928"/>
                <a:gd name="T116" fmla="*/ 63 w 168"/>
                <a:gd name="T117" fmla="*/ 216 h 8928"/>
                <a:gd name="T118" fmla="*/ 8 w 168"/>
                <a:gd name="T119" fmla="*/ 176 h 8928"/>
                <a:gd name="T120" fmla="*/ 48 w 168"/>
                <a:gd name="T121" fmla="*/ 128 h 8928"/>
                <a:gd name="T122" fmla="*/ 24 w 168"/>
                <a:gd name="T123" fmla="*/ 256 h 8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8" h="8928">
                  <a:moveTo>
                    <a:pt x="0" y="232"/>
                  </a:moveTo>
                  <a:lnTo>
                    <a:pt x="0" y="208"/>
                  </a:lnTo>
                  <a:lnTo>
                    <a:pt x="0" y="176"/>
                  </a:lnTo>
                  <a:lnTo>
                    <a:pt x="0" y="152"/>
                  </a:lnTo>
                  <a:lnTo>
                    <a:pt x="0" y="128"/>
                  </a:lnTo>
                  <a:cubicBezTo>
                    <a:pt x="0" y="115"/>
                    <a:pt x="11" y="104"/>
                    <a:pt x="24" y="104"/>
                  </a:cubicBezTo>
                  <a:cubicBezTo>
                    <a:pt x="38" y="104"/>
                    <a:pt x="48" y="115"/>
                    <a:pt x="48" y="128"/>
                  </a:cubicBezTo>
                  <a:lnTo>
                    <a:pt x="48" y="152"/>
                  </a:lnTo>
                  <a:cubicBezTo>
                    <a:pt x="48" y="166"/>
                    <a:pt x="38" y="176"/>
                    <a:pt x="24" y="176"/>
                  </a:cubicBezTo>
                  <a:cubicBezTo>
                    <a:pt x="11" y="176"/>
                    <a:pt x="0" y="166"/>
                    <a:pt x="0" y="152"/>
                  </a:cubicBezTo>
                  <a:lnTo>
                    <a:pt x="0" y="128"/>
                  </a:lnTo>
                  <a:cubicBezTo>
                    <a:pt x="0" y="115"/>
                    <a:pt x="11" y="104"/>
                    <a:pt x="24" y="104"/>
                  </a:cubicBezTo>
                  <a:cubicBezTo>
                    <a:pt x="38" y="104"/>
                    <a:pt x="48" y="115"/>
                    <a:pt x="48" y="128"/>
                  </a:cubicBezTo>
                  <a:lnTo>
                    <a:pt x="48" y="152"/>
                  </a:lnTo>
                  <a:cubicBezTo>
                    <a:pt x="48" y="166"/>
                    <a:pt x="38" y="176"/>
                    <a:pt x="24" y="176"/>
                  </a:cubicBezTo>
                  <a:cubicBezTo>
                    <a:pt x="11" y="176"/>
                    <a:pt x="0" y="166"/>
                    <a:pt x="0" y="152"/>
                  </a:cubicBezTo>
                  <a:lnTo>
                    <a:pt x="0" y="128"/>
                  </a:lnTo>
                  <a:cubicBezTo>
                    <a:pt x="0" y="115"/>
                    <a:pt x="11" y="104"/>
                    <a:pt x="24" y="104"/>
                  </a:cubicBezTo>
                  <a:lnTo>
                    <a:pt x="32" y="104"/>
                  </a:lnTo>
                  <a:cubicBezTo>
                    <a:pt x="46" y="104"/>
                    <a:pt x="56" y="115"/>
                    <a:pt x="56" y="128"/>
                  </a:cubicBezTo>
                  <a:lnTo>
                    <a:pt x="56" y="152"/>
                  </a:lnTo>
                  <a:lnTo>
                    <a:pt x="56" y="176"/>
                  </a:lnTo>
                  <a:lnTo>
                    <a:pt x="56" y="208"/>
                  </a:lnTo>
                  <a:lnTo>
                    <a:pt x="56" y="232"/>
                  </a:lnTo>
                  <a:cubicBezTo>
                    <a:pt x="56" y="246"/>
                    <a:pt x="46" y="256"/>
                    <a:pt x="32" y="256"/>
                  </a:cubicBezTo>
                  <a:cubicBezTo>
                    <a:pt x="19" y="256"/>
                    <a:pt x="8" y="246"/>
                    <a:pt x="8" y="232"/>
                  </a:cubicBezTo>
                  <a:lnTo>
                    <a:pt x="8" y="208"/>
                  </a:lnTo>
                  <a:cubicBezTo>
                    <a:pt x="8" y="195"/>
                    <a:pt x="19" y="184"/>
                    <a:pt x="32" y="184"/>
                  </a:cubicBezTo>
                  <a:cubicBezTo>
                    <a:pt x="46" y="184"/>
                    <a:pt x="56" y="195"/>
                    <a:pt x="56" y="208"/>
                  </a:cubicBezTo>
                  <a:lnTo>
                    <a:pt x="56" y="232"/>
                  </a:lnTo>
                  <a:lnTo>
                    <a:pt x="10" y="225"/>
                  </a:lnTo>
                  <a:lnTo>
                    <a:pt x="18" y="201"/>
                  </a:lnTo>
                  <a:cubicBezTo>
                    <a:pt x="21" y="190"/>
                    <a:pt x="33" y="183"/>
                    <a:pt x="44" y="185"/>
                  </a:cubicBezTo>
                  <a:cubicBezTo>
                    <a:pt x="56" y="187"/>
                    <a:pt x="64" y="197"/>
                    <a:pt x="64" y="208"/>
                  </a:cubicBezTo>
                  <a:lnTo>
                    <a:pt x="64" y="232"/>
                  </a:lnTo>
                  <a:cubicBezTo>
                    <a:pt x="64" y="246"/>
                    <a:pt x="54" y="256"/>
                    <a:pt x="40" y="256"/>
                  </a:cubicBezTo>
                  <a:cubicBezTo>
                    <a:pt x="27" y="256"/>
                    <a:pt x="16" y="246"/>
                    <a:pt x="16" y="232"/>
                  </a:cubicBezTo>
                  <a:lnTo>
                    <a:pt x="16" y="208"/>
                  </a:lnTo>
                  <a:cubicBezTo>
                    <a:pt x="16" y="195"/>
                    <a:pt x="27" y="184"/>
                    <a:pt x="40" y="184"/>
                  </a:cubicBezTo>
                  <a:cubicBezTo>
                    <a:pt x="54" y="184"/>
                    <a:pt x="64" y="195"/>
                    <a:pt x="64" y="208"/>
                  </a:cubicBezTo>
                  <a:lnTo>
                    <a:pt x="64" y="232"/>
                  </a:lnTo>
                  <a:lnTo>
                    <a:pt x="40" y="208"/>
                  </a:lnTo>
                  <a:lnTo>
                    <a:pt x="48" y="208"/>
                  </a:lnTo>
                  <a:lnTo>
                    <a:pt x="24" y="232"/>
                  </a:lnTo>
                  <a:lnTo>
                    <a:pt x="24" y="208"/>
                  </a:lnTo>
                  <a:cubicBezTo>
                    <a:pt x="24" y="195"/>
                    <a:pt x="35" y="184"/>
                    <a:pt x="48" y="184"/>
                  </a:cubicBezTo>
                  <a:cubicBezTo>
                    <a:pt x="62" y="184"/>
                    <a:pt x="72" y="195"/>
                    <a:pt x="72" y="208"/>
                  </a:cubicBezTo>
                  <a:lnTo>
                    <a:pt x="72" y="232"/>
                  </a:lnTo>
                  <a:cubicBezTo>
                    <a:pt x="72" y="246"/>
                    <a:pt x="62" y="256"/>
                    <a:pt x="48" y="256"/>
                  </a:cubicBezTo>
                  <a:cubicBezTo>
                    <a:pt x="35" y="256"/>
                    <a:pt x="24" y="246"/>
                    <a:pt x="24" y="232"/>
                  </a:cubicBezTo>
                  <a:lnTo>
                    <a:pt x="24" y="208"/>
                  </a:lnTo>
                  <a:cubicBezTo>
                    <a:pt x="24" y="195"/>
                    <a:pt x="35" y="184"/>
                    <a:pt x="48" y="184"/>
                  </a:cubicBezTo>
                  <a:cubicBezTo>
                    <a:pt x="62" y="184"/>
                    <a:pt x="72" y="195"/>
                    <a:pt x="72" y="208"/>
                  </a:cubicBezTo>
                  <a:lnTo>
                    <a:pt x="72" y="232"/>
                  </a:lnTo>
                  <a:lnTo>
                    <a:pt x="72" y="256"/>
                  </a:lnTo>
                  <a:lnTo>
                    <a:pt x="72" y="280"/>
                  </a:lnTo>
                  <a:cubicBezTo>
                    <a:pt x="72" y="294"/>
                    <a:pt x="62" y="304"/>
                    <a:pt x="48" y="304"/>
                  </a:cubicBezTo>
                  <a:cubicBezTo>
                    <a:pt x="35" y="304"/>
                    <a:pt x="24" y="294"/>
                    <a:pt x="24" y="280"/>
                  </a:cubicBezTo>
                  <a:lnTo>
                    <a:pt x="24" y="256"/>
                  </a:lnTo>
                  <a:lnTo>
                    <a:pt x="24" y="232"/>
                  </a:lnTo>
                  <a:cubicBezTo>
                    <a:pt x="24" y="219"/>
                    <a:pt x="35" y="208"/>
                    <a:pt x="48" y="208"/>
                  </a:cubicBezTo>
                  <a:lnTo>
                    <a:pt x="56" y="208"/>
                  </a:lnTo>
                  <a:lnTo>
                    <a:pt x="32" y="232"/>
                  </a:lnTo>
                  <a:lnTo>
                    <a:pt x="32" y="208"/>
                  </a:lnTo>
                  <a:cubicBezTo>
                    <a:pt x="32" y="195"/>
                    <a:pt x="43" y="184"/>
                    <a:pt x="56" y="184"/>
                  </a:cubicBezTo>
                  <a:cubicBezTo>
                    <a:pt x="70" y="184"/>
                    <a:pt x="80" y="195"/>
                    <a:pt x="80" y="208"/>
                  </a:cubicBezTo>
                  <a:lnTo>
                    <a:pt x="80" y="232"/>
                  </a:lnTo>
                  <a:cubicBezTo>
                    <a:pt x="80" y="246"/>
                    <a:pt x="70" y="256"/>
                    <a:pt x="56" y="256"/>
                  </a:cubicBezTo>
                  <a:cubicBezTo>
                    <a:pt x="43" y="256"/>
                    <a:pt x="32" y="246"/>
                    <a:pt x="32" y="232"/>
                  </a:cubicBezTo>
                  <a:lnTo>
                    <a:pt x="32" y="208"/>
                  </a:lnTo>
                  <a:cubicBezTo>
                    <a:pt x="32" y="195"/>
                    <a:pt x="43" y="184"/>
                    <a:pt x="56" y="184"/>
                  </a:cubicBezTo>
                  <a:cubicBezTo>
                    <a:pt x="70" y="184"/>
                    <a:pt x="80" y="195"/>
                    <a:pt x="80" y="208"/>
                  </a:cubicBezTo>
                  <a:lnTo>
                    <a:pt x="80" y="232"/>
                  </a:lnTo>
                  <a:cubicBezTo>
                    <a:pt x="80" y="246"/>
                    <a:pt x="70" y="256"/>
                    <a:pt x="56" y="256"/>
                  </a:cubicBezTo>
                  <a:cubicBezTo>
                    <a:pt x="43" y="256"/>
                    <a:pt x="32" y="246"/>
                    <a:pt x="32" y="232"/>
                  </a:cubicBezTo>
                  <a:lnTo>
                    <a:pt x="32" y="208"/>
                  </a:lnTo>
                  <a:lnTo>
                    <a:pt x="32" y="176"/>
                  </a:lnTo>
                  <a:lnTo>
                    <a:pt x="32" y="152"/>
                  </a:lnTo>
                  <a:lnTo>
                    <a:pt x="32" y="128"/>
                  </a:lnTo>
                  <a:cubicBezTo>
                    <a:pt x="32" y="115"/>
                    <a:pt x="43" y="104"/>
                    <a:pt x="56" y="104"/>
                  </a:cubicBezTo>
                  <a:lnTo>
                    <a:pt x="64" y="104"/>
                  </a:lnTo>
                  <a:cubicBezTo>
                    <a:pt x="78" y="104"/>
                    <a:pt x="88" y="115"/>
                    <a:pt x="88" y="128"/>
                  </a:cubicBezTo>
                  <a:lnTo>
                    <a:pt x="88" y="152"/>
                  </a:lnTo>
                  <a:cubicBezTo>
                    <a:pt x="88" y="166"/>
                    <a:pt x="78" y="176"/>
                    <a:pt x="64" y="176"/>
                  </a:cubicBezTo>
                  <a:cubicBezTo>
                    <a:pt x="51" y="176"/>
                    <a:pt x="40" y="166"/>
                    <a:pt x="40" y="152"/>
                  </a:cubicBezTo>
                  <a:lnTo>
                    <a:pt x="40" y="128"/>
                  </a:lnTo>
                  <a:cubicBezTo>
                    <a:pt x="40" y="115"/>
                    <a:pt x="51" y="104"/>
                    <a:pt x="64" y="104"/>
                  </a:cubicBezTo>
                  <a:lnTo>
                    <a:pt x="72" y="104"/>
                  </a:lnTo>
                  <a:cubicBezTo>
                    <a:pt x="86" y="104"/>
                    <a:pt x="96" y="115"/>
                    <a:pt x="96" y="128"/>
                  </a:cubicBezTo>
                  <a:lnTo>
                    <a:pt x="96" y="152"/>
                  </a:lnTo>
                  <a:cubicBezTo>
                    <a:pt x="96" y="166"/>
                    <a:pt x="86" y="176"/>
                    <a:pt x="72" y="176"/>
                  </a:cubicBezTo>
                  <a:cubicBezTo>
                    <a:pt x="59" y="176"/>
                    <a:pt x="48" y="166"/>
                    <a:pt x="48" y="152"/>
                  </a:cubicBezTo>
                  <a:lnTo>
                    <a:pt x="48" y="128"/>
                  </a:lnTo>
                  <a:cubicBezTo>
                    <a:pt x="48" y="115"/>
                    <a:pt x="59" y="104"/>
                    <a:pt x="72" y="104"/>
                  </a:cubicBezTo>
                  <a:cubicBezTo>
                    <a:pt x="86" y="104"/>
                    <a:pt x="96" y="115"/>
                    <a:pt x="96" y="128"/>
                  </a:cubicBezTo>
                  <a:lnTo>
                    <a:pt x="96" y="152"/>
                  </a:lnTo>
                  <a:lnTo>
                    <a:pt x="72" y="128"/>
                  </a:lnTo>
                  <a:lnTo>
                    <a:pt x="80" y="128"/>
                  </a:lnTo>
                  <a:lnTo>
                    <a:pt x="56" y="152"/>
                  </a:lnTo>
                  <a:lnTo>
                    <a:pt x="56" y="128"/>
                  </a:lnTo>
                  <a:cubicBezTo>
                    <a:pt x="56" y="115"/>
                    <a:pt x="67" y="104"/>
                    <a:pt x="80" y="104"/>
                  </a:cubicBezTo>
                  <a:cubicBezTo>
                    <a:pt x="94" y="104"/>
                    <a:pt x="104" y="115"/>
                    <a:pt x="104" y="128"/>
                  </a:cubicBezTo>
                  <a:lnTo>
                    <a:pt x="104" y="152"/>
                  </a:lnTo>
                  <a:cubicBezTo>
                    <a:pt x="104" y="166"/>
                    <a:pt x="94" y="176"/>
                    <a:pt x="80" y="176"/>
                  </a:cubicBezTo>
                  <a:cubicBezTo>
                    <a:pt x="67" y="176"/>
                    <a:pt x="56" y="166"/>
                    <a:pt x="56" y="152"/>
                  </a:cubicBezTo>
                  <a:lnTo>
                    <a:pt x="56" y="128"/>
                  </a:lnTo>
                  <a:cubicBezTo>
                    <a:pt x="56" y="126"/>
                    <a:pt x="57" y="123"/>
                    <a:pt x="58" y="121"/>
                  </a:cubicBezTo>
                  <a:lnTo>
                    <a:pt x="66" y="97"/>
                  </a:lnTo>
                  <a:cubicBezTo>
                    <a:pt x="69" y="86"/>
                    <a:pt x="81" y="79"/>
                    <a:pt x="92" y="81"/>
                  </a:cubicBezTo>
                  <a:cubicBezTo>
                    <a:pt x="104" y="83"/>
                    <a:pt x="112" y="93"/>
                    <a:pt x="112" y="104"/>
                  </a:cubicBezTo>
                  <a:lnTo>
                    <a:pt x="112" y="128"/>
                  </a:lnTo>
                  <a:lnTo>
                    <a:pt x="112" y="152"/>
                  </a:lnTo>
                  <a:cubicBezTo>
                    <a:pt x="112" y="166"/>
                    <a:pt x="102" y="176"/>
                    <a:pt x="88" y="176"/>
                  </a:cubicBezTo>
                  <a:cubicBezTo>
                    <a:pt x="75" y="176"/>
                    <a:pt x="64" y="166"/>
                    <a:pt x="64" y="152"/>
                  </a:cubicBezTo>
                  <a:lnTo>
                    <a:pt x="64" y="128"/>
                  </a:lnTo>
                  <a:lnTo>
                    <a:pt x="64" y="104"/>
                  </a:lnTo>
                  <a:lnTo>
                    <a:pt x="64" y="72"/>
                  </a:lnTo>
                  <a:lnTo>
                    <a:pt x="64" y="48"/>
                  </a:lnTo>
                  <a:cubicBezTo>
                    <a:pt x="64" y="35"/>
                    <a:pt x="75" y="24"/>
                    <a:pt x="88" y="24"/>
                  </a:cubicBezTo>
                  <a:cubicBezTo>
                    <a:pt x="102" y="24"/>
                    <a:pt x="112" y="35"/>
                    <a:pt x="112" y="48"/>
                  </a:cubicBezTo>
                  <a:lnTo>
                    <a:pt x="112" y="72"/>
                  </a:lnTo>
                  <a:cubicBezTo>
                    <a:pt x="112" y="86"/>
                    <a:pt x="102" y="96"/>
                    <a:pt x="88" y="96"/>
                  </a:cubicBezTo>
                  <a:cubicBezTo>
                    <a:pt x="75" y="96"/>
                    <a:pt x="64" y="86"/>
                    <a:pt x="64" y="72"/>
                  </a:cubicBezTo>
                  <a:lnTo>
                    <a:pt x="64" y="48"/>
                  </a:lnTo>
                  <a:cubicBezTo>
                    <a:pt x="64" y="35"/>
                    <a:pt x="75" y="24"/>
                    <a:pt x="88" y="24"/>
                  </a:cubicBezTo>
                  <a:lnTo>
                    <a:pt x="96" y="24"/>
                  </a:lnTo>
                  <a:cubicBezTo>
                    <a:pt x="110" y="24"/>
                    <a:pt x="120" y="35"/>
                    <a:pt x="120" y="48"/>
                  </a:cubicBezTo>
                  <a:lnTo>
                    <a:pt x="120" y="72"/>
                  </a:lnTo>
                  <a:cubicBezTo>
                    <a:pt x="120" y="86"/>
                    <a:pt x="110" y="96"/>
                    <a:pt x="96" y="96"/>
                  </a:cubicBezTo>
                  <a:cubicBezTo>
                    <a:pt x="83" y="96"/>
                    <a:pt x="72" y="86"/>
                    <a:pt x="72" y="72"/>
                  </a:cubicBezTo>
                  <a:lnTo>
                    <a:pt x="72" y="48"/>
                  </a:lnTo>
                  <a:cubicBezTo>
                    <a:pt x="72" y="35"/>
                    <a:pt x="83" y="24"/>
                    <a:pt x="96" y="24"/>
                  </a:cubicBezTo>
                  <a:cubicBezTo>
                    <a:pt x="110" y="24"/>
                    <a:pt x="120" y="35"/>
                    <a:pt x="120" y="48"/>
                  </a:cubicBezTo>
                  <a:lnTo>
                    <a:pt x="120" y="72"/>
                  </a:lnTo>
                  <a:lnTo>
                    <a:pt x="74" y="65"/>
                  </a:lnTo>
                  <a:lnTo>
                    <a:pt x="82" y="41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28" y="72"/>
                  </a:lnTo>
                  <a:cubicBezTo>
                    <a:pt x="128" y="86"/>
                    <a:pt x="118" y="96"/>
                    <a:pt x="104" y="96"/>
                  </a:cubicBezTo>
                  <a:cubicBezTo>
                    <a:pt x="91" y="96"/>
                    <a:pt x="80" y="86"/>
                    <a:pt x="80" y="72"/>
                  </a:cubicBezTo>
                  <a:lnTo>
                    <a:pt x="80" y="48"/>
                  </a:lnTo>
                  <a:cubicBezTo>
                    <a:pt x="80" y="35"/>
                    <a:pt x="91" y="24"/>
                    <a:pt x="104" y="24"/>
                  </a:cubicBezTo>
                  <a:cubicBezTo>
                    <a:pt x="118" y="24"/>
                    <a:pt x="128" y="35"/>
                    <a:pt x="128" y="48"/>
                  </a:cubicBezTo>
                  <a:lnTo>
                    <a:pt x="128" y="72"/>
                  </a:lnTo>
                  <a:cubicBezTo>
                    <a:pt x="128" y="86"/>
                    <a:pt x="118" y="96"/>
                    <a:pt x="104" y="96"/>
                  </a:cubicBezTo>
                  <a:cubicBezTo>
                    <a:pt x="91" y="96"/>
                    <a:pt x="80" y="86"/>
                    <a:pt x="80" y="72"/>
                  </a:cubicBezTo>
                  <a:lnTo>
                    <a:pt x="80" y="48"/>
                  </a:lnTo>
                  <a:cubicBezTo>
                    <a:pt x="80" y="35"/>
                    <a:pt x="91" y="24"/>
                    <a:pt x="104" y="24"/>
                  </a:cubicBezTo>
                  <a:cubicBezTo>
                    <a:pt x="118" y="24"/>
                    <a:pt x="128" y="35"/>
                    <a:pt x="128" y="48"/>
                  </a:cubicBezTo>
                  <a:lnTo>
                    <a:pt x="128" y="72"/>
                  </a:lnTo>
                  <a:lnTo>
                    <a:pt x="104" y="48"/>
                  </a:lnTo>
                  <a:lnTo>
                    <a:pt x="112" y="48"/>
                  </a:lnTo>
                  <a:lnTo>
                    <a:pt x="88" y="72"/>
                  </a:lnTo>
                  <a:lnTo>
                    <a:pt x="88" y="48"/>
                  </a:lnTo>
                  <a:cubicBezTo>
                    <a:pt x="88" y="35"/>
                    <a:pt x="99" y="24"/>
                    <a:pt x="112" y="24"/>
                  </a:cubicBezTo>
                  <a:cubicBezTo>
                    <a:pt x="126" y="24"/>
                    <a:pt x="136" y="35"/>
                    <a:pt x="136" y="48"/>
                  </a:cubicBezTo>
                  <a:lnTo>
                    <a:pt x="136" y="72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136" y="176"/>
                  </a:lnTo>
                  <a:lnTo>
                    <a:pt x="136" y="232"/>
                  </a:lnTo>
                  <a:lnTo>
                    <a:pt x="136" y="280"/>
                  </a:lnTo>
                  <a:lnTo>
                    <a:pt x="136" y="312"/>
                  </a:lnTo>
                  <a:lnTo>
                    <a:pt x="136" y="336"/>
                  </a:lnTo>
                  <a:lnTo>
                    <a:pt x="136" y="360"/>
                  </a:lnTo>
                  <a:lnTo>
                    <a:pt x="136" y="384"/>
                  </a:lnTo>
                  <a:lnTo>
                    <a:pt x="136" y="416"/>
                  </a:lnTo>
                  <a:lnTo>
                    <a:pt x="136" y="440"/>
                  </a:lnTo>
                  <a:lnTo>
                    <a:pt x="136" y="464"/>
                  </a:lnTo>
                  <a:lnTo>
                    <a:pt x="136" y="488"/>
                  </a:lnTo>
                  <a:lnTo>
                    <a:pt x="136" y="544"/>
                  </a:lnTo>
                  <a:lnTo>
                    <a:pt x="136" y="568"/>
                  </a:lnTo>
                  <a:lnTo>
                    <a:pt x="136" y="592"/>
                  </a:lnTo>
                  <a:lnTo>
                    <a:pt x="136" y="616"/>
                  </a:lnTo>
                  <a:lnTo>
                    <a:pt x="136" y="648"/>
                  </a:lnTo>
                  <a:lnTo>
                    <a:pt x="136" y="672"/>
                  </a:lnTo>
                  <a:lnTo>
                    <a:pt x="136" y="696"/>
                  </a:lnTo>
                  <a:lnTo>
                    <a:pt x="136" y="752"/>
                  </a:lnTo>
                  <a:lnTo>
                    <a:pt x="136" y="776"/>
                  </a:lnTo>
                  <a:lnTo>
                    <a:pt x="136" y="824"/>
                  </a:lnTo>
                  <a:lnTo>
                    <a:pt x="136" y="856"/>
                  </a:lnTo>
                  <a:lnTo>
                    <a:pt x="135" y="849"/>
                  </a:lnTo>
                  <a:lnTo>
                    <a:pt x="143" y="873"/>
                  </a:lnTo>
                  <a:cubicBezTo>
                    <a:pt x="144" y="875"/>
                    <a:pt x="144" y="878"/>
                    <a:pt x="144" y="880"/>
                  </a:cubicBezTo>
                  <a:lnTo>
                    <a:pt x="144" y="928"/>
                  </a:lnTo>
                  <a:lnTo>
                    <a:pt x="144" y="960"/>
                  </a:lnTo>
                  <a:lnTo>
                    <a:pt x="144" y="984"/>
                  </a:lnTo>
                  <a:lnTo>
                    <a:pt x="144" y="1008"/>
                  </a:lnTo>
                  <a:lnTo>
                    <a:pt x="144" y="1056"/>
                  </a:lnTo>
                  <a:lnTo>
                    <a:pt x="144" y="1112"/>
                  </a:lnTo>
                  <a:lnTo>
                    <a:pt x="144" y="1192"/>
                  </a:lnTo>
                  <a:lnTo>
                    <a:pt x="144" y="1264"/>
                  </a:lnTo>
                  <a:lnTo>
                    <a:pt x="144" y="1368"/>
                  </a:lnTo>
                  <a:lnTo>
                    <a:pt x="144" y="1472"/>
                  </a:lnTo>
                  <a:lnTo>
                    <a:pt x="144" y="1576"/>
                  </a:lnTo>
                  <a:lnTo>
                    <a:pt x="144" y="1680"/>
                  </a:lnTo>
                  <a:lnTo>
                    <a:pt x="144" y="1784"/>
                  </a:lnTo>
                  <a:lnTo>
                    <a:pt x="144" y="1888"/>
                  </a:lnTo>
                  <a:lnTo>
                    <a:pt x="144" y="1992"/>
                  </a:lnTo>
                  <a:lnTo>
                    <a:pt x="144" y="2096"/>
                  </a:lnTo>
                  <a:lnTo>
                    <a:pt x="144" y="2176"/>
                  </a:lnTo>
                  <a:lnTo>
                    <a:pt x="144" y="2280"/>
                  </a:lnTo>
                  <a:lnTo>
                    <a:pt x="144" y="2384"/>
                  </a:lnTo>
                  <a:lnTo>
                    <a:pt x="144" y="2488"/>
                  </a:lnTo>
                  <a:lnTo>
                    <a:pt x="144" y="2584"/>
                  </a:lnTo>
                  <a:lnTo>
                    <a:pt x="144" y="2688"/>
                  </a:lnTo>
                  <a:lnTo>
                    <a:pt x="144" y="2792"/>
                  </a:lnTo>
                  <a:lnTo>
                    <a:pt x="144" y="2872"/>
                  </a:lnTo>
                  <a:lnTo>
                    <a:pt x="144" y="2976"/>
                  </a:lnTo>
                  <a:lnTo>
                    <a:pt x="144" y="3080"/>
                  </a:lnTo>
                  <a:lnTo>
                    <a:pt x="144" y="3184"/>
                  </a:lnTo>
                  <a:lnTo>
                    <a:pt x="144" y="3264"/>
                  </a:lnTo>
                  <a:lnTo>
                    <a:pt x="144" y="3368"/>
                  </a:lnTo>
                  <a:lnTo>
                    <a:pt x="152" y="3471"/>
                  </a:lnTo>
                  <a:lnTo>
                    <a:pt x="152" y="3568"/>
                  </a:lnTo>
                  <a:lnTo>
                    <a:pt x="152" y="3672"/>
                  </a:lnTo>
                  <a:lnTo>
                    <a:pt x="152" y="3776"/>
                  </a:lnTo>
                  <a:lnTo>
                    <a:pt x="152" y="3880"/>
                  </a:lnTo>
                  <a:lnTo>
                    <a:pt x="152" y="3960"/>
                  </a:lnTo>
                  <a:lnTo>
                    <a:pt x="152" y="4040"/>
                  </a:lnTo>
                  <a:lnTo>
                    <a:pt x="152" y="4112"/>
                  </a:lnTo>
                  <a:lnTo>
                    <a:pt x="152" y="4192"/>
                  </a:lnTo>
                  <a:lnTo>
                    <a:pt x="152" y="4272"/>
                  </a:lnTo>
                  <a:lnTo>
                    <a:pt x="152" y="4352"/>
                  </a:lnTo>
                  <a:lnTo>
                    <a:pt x="152" y="4424"/>
                  </a:lnTo>
                  <a:lnTo>
                    <a:pt x="152" y="4528"/>
                  </a:lnTo>
                  <a:lnTo>
                    <a:pt x="152" y="4608"/>
                  </a:lnTo>
                  <a:lnTo>
                    <a:pt x="152" y="4688"/>
                  </a:lnTo>
                  <a:lnTo>
                    <a:pt x="152" y="4760"/>
                  </a:lnTo>
                  <a:lnTo>
                    <a:pt x="152" y="4840"/>
                  </a:lnTo>
                  <a:lnTo>
                    <a:pt x="152" y="4920"/>
                  </a:lnTo>
                  <a:lnTo>
                    <a:pt x="152" y="5000"/>
                  </a:lnTo>
                  <a:lnTo>
                    <a:pt x="152" y="5072"/>
                  </a:lnTo>
                  <a:lnTo>
                    <a:pt x="152" y="5152"/>
                  </a:lnTo>
                  <a:lnTo>
                    <a:pt x="152" y="5232"/>
                  </a:lnTo>
                  <a:lnTo>
                    <a:pt x="152" y="5304"/>
                  </a:lnTo>
                  <a:lnTo>
                    <a:pt x="152" y="5384"/>
                  </a:lnTo>
                  <a:lnTo>
                    <a:pt x="152" y="5464"/>
                  </a:lnTo>
                  <a:lnTo>
                    <a:pt x="152" y="5512"/>
                  </a:lnTo>
                  <a:lnTo>
                    <a:pt x="152" y="5592"/>
                  </a:lnTo>
                  <a:lnTo>
                    <a:pt x="152" y="5640"/>
                  </a:lnTo>
                  <a:lnTo>
                    <a:pt x="152" y="5720"/>
                  </a:lnTo>
                  <a:lnTo>
                    <a:pt x="152" y="5776"/>
                  </a:lnTo>
                  <a:lnTo>
                    <a:pt x="152" y="5848"/>
                  </a:lnTo>
                  <a:lnTo>
                    <a:pt x="160" y="5926"/>
                  </a:lnTo>
                  <a:lnTo>
                    <a:pt x="160" y="6032"/>
                  </a:lnTo>
                  <a:lnTo>
                    <a:pt x="160" y="6112"/>
                  </a:lnTo>
                  <a:lnTo>
                    <a:pt x="160" y="6184"/>
                  </a:lnTo>
                  <a:lnTo>
                    <a:pt x="160" y="6288"/>
                  </a:lnTo>
                  <a:lnTo>
                    <a:pt x="160" y="6368"/>
                  </a:lnTo>
                  <a:lnTo>
                    <a:pt x="160" y="6424"/>
                  </a:lnTo>
                  <a:lnTo>
                    <a:pt x="160" y="6496"/>
                  </a:lnTo>
                  <a:lnTo>
                    <a:pt x="160" y="6552"/>
                  </a:lnTo>
                  <a:lnTo>
                    <a:pt x="160" y="6624"/>
                  </a:lnTo>
                  <a:lnTo>
                    <a:pt x="160" y="6704"/>
                  </a:lnTo>
                  <a:lnTo>
                    <a:pt x="160" y="6784"/>
                  </a:lnTo>
                  <a:lnTo>
                    <a:pt x="160" y="6888"/>
                  </a:lnTo>
                  <a:lnTo>
                    <a:pt x="160" y="6968"/>
                  </a:lnTo>
                  <a:lnTo>
                    <a:pt x="160" y="7072"/>
                  </a:lnTo>
                  <a:lnTo>
                    <a:pt x="160" y="7144"/>
                  </a:lnTo>
                  <a:lnTo>
                    <a:pt x="160" y="7224"/>
                  </a:lnTo>
                  <a:lnTo>
                    <a:pt x="160" y="7304"/>
                  </a:lnTo>
                  <a:lnTo>
                    <a:pt x="160" y="7408"/>
                  </a:lnTo>
                  <a:lnTo>
                    <a:pt x="160" y="7480"/>
                  </a:lnTo>
                  <a:lnTo>
                    <a:pt x="160" y="7584"/>
                  </a:lnTo>
                  <a:lnTo>
                    <a:pt x="160" y="7664"/>
                  </a:lnTo>
                  <a:lnTo>
                    <a:pt x="160" y="7768"/>
                  </a:lnTo>
                  <a:lnTo>
                    <a:pt x="160" y="7848"/>
                  </a:lnTo>
                  <a:lnTo>
                    <a:pt x="160" y="7952"/>
                  </a:lnTo>
                  <a:lnTo>
                    <a:pt x="160" y="8024"/>
                  </a:lnTo>
                  <a:lnTo>
                    <a:pt x="160" y="8104"/>
                  </a:lnTo>
                  <a:lnTo>
                    <a:pt x="160" y="8184"/>
                  </a:lnTo>
                  <a:lnTo>
                    <a:pt x="160" y="8256"/>
                  </a:lnTo>
                  <a:lnTo>
                    <a:pt x="160" y="8336"/>
                  </a:lnTo>
                  <a:lnTo>
                    <a:pt x="168" y="8439"/>
                  </a:lnTo>
                  <a:lnTo>
                    <a:pt x="168" y="8520"/>
                  </a:lnTo>
                  <a:lnTo>
                    <a:pt x="168" y="8624"/>
                  </a:lnTo>
                  <a:lnTo>
                    <a:pt x="168" y="8696"/>
                  </a:lnTo>
                  <a:lnTo>
                    <a:pt x="168" y="8800"/>
                  </a:lnTo>
                  <a:lnTo>
                    <a:pt x="168" y="8904"/>
                  </a:lnTo>
                  <a:cubicBezTo>
                    <a:pt x="168" y="8918"/>
                    <a:pt x="158" y="8928"/>
                    <a:pt x="144" y="8928"/>
                  </a:cubicBezTo>
                  <a:cubicBezTo>
                    <a:pt x="131" y="8928"/>
                    <a:pt x="120" y="8918"/>
                    <a:pt x="120" y="8904"/>
                  </a:cubicBezTo>
                  <a:lnTo>
                    <a:pt x="120" y="8568"/>
                  </a:lnTo>
                  <a:cubicBezTo>
                    <a:pt x="120" y="8555"/>
                    <a:pt x="131" y="8544"/>
                    <a:pt x="144" y="8544"/>
                  </a:cubicBezTo>
                  <a:cubicBezTo>
                    <a:pt x="158" y="8544"/>
                    <a:pt x="168" y="8555"/>
                    <a:pt x="168" y="8568"/>
                  </a:cubicBezTo>
                  <a:lnTo>
                    <a:pt x="168" y="8600"/>
                  </a:lnTo>
                  <a:lnTo>
                    <a:pt x="168" y="8648"/>
                  </a:lnTo>
                  <a:lnTo>
                    <a:pt x="168" y="8672"/>
                  </a:lnTo>
                  <a:lnTo>
                    <a:pt x="168" y="8696"/>
                  </a:lnTo>
                  <a:lnTo>
                    <a:pt x="168" y="8728"/>
                  </a:lnTo>
                  <a:lnTo>
                    <a:pt x="168" y="8752"/>
                  </a:lnTo>
                  <a:cubicBezTo>
                    <a:pt x="168" y="8766"/>
                    <a:pt x="158" y="8776"/>
                    <a:pt x="144" y="8776"/>
                  </a:cubicBezTo>
                  <a:cubicBezTo>
                    <a:pt x="131" y="8776"/>
                    <a:pt x="120" y="8766"/>
                    <a:pt x="120" y="8752"/>
                  </a:cubicBezTo>
                  <a:lnTo>
                    <a:pt x="120" y="8728"/>
                  </a:lnTo>
                  <a:lnTo>
                    <a:pt x="120" y="8696"/>
                  </a:lnTo>
                  <a:lnTo>
                    <a:pt x="120" y="8672"/>
                  </a:lnTo>
                  <a:lnTo>
                    <a:pt x="120" y="8648"/>
                  </a:lnTo>
                  <a:lnTo>
                    <a:pt x="120" y="8600"/>
                  </a:lnTo>
                  <a:lnTo>
                    <a:pt x="120" y="8568"/>
                  </a:lnTo>
                  <a:lnTo>
                    <a:pt x="168" y="8568"/>
                  </a:lnTo>
                  <a:lnTo>
                    <a:pt x="168" y="8904"/>
                  </a:lnTo>
                  <a:lnTo>
                    <a:pt x="120" y="8904"/>
                  </a:lnTo>
                  <a:lnTo>
                    <a:pt x="120" y="8800"/>
                  </a:lnTo>
                  <a:lnTo>
                    <a:pt x="120" y="8696"/>
                  </a:lnTo>
                  <a:lnTo>
                    <a:pt x="120" y="8624"/>
                  </a:lnTo>
                  <a:lnTo>
                    <a:pt x="120" y="8520"/>
                  </a:lnTo>
                  <a:lnTo>
                    <a:pt x="121" y="8442"/>
                  </a:lnTo>
                  <a:lnTo>
                    <a:pt x="112" y="8336"/>
                  </a:lnTo>
                  <a:lnTo>
                    <a:pt x="112" y="8256"/>
                  </a:lnTo>
                  <a:lnTo>
                    <a:pt x="112" y="8184"/>
                  </a:lnTo>
                  <a:lnTo>
                    <a:pt x="112" y="8104"/>
                  </a:lnTo>
                  <a:lnTo>
                    <a:pt x="112" y="8024"/>
                  </a:lnTo>
                  <a:lnTo>
                    <a:pt x="112" y="7952"/>
                  </a:lnTo>
                  <a:lnTo>
                    <a:pt x="112" y="7848"/>
                  </a:lnTo>
                  <a:lnTo>
                    <a:pt x="112" y="7768"/>
                  </a:lnTo>
                  <a:lnTo>
                    <a:pt x="112" y="7664"/>
                  </a:lnTo>
                  <a:lnTo>
                    <a:pt x="112" y="7584"/>
                  </a:lnTo>
                  <a:lnTo>
                    <a:pt x="112" y="7480"/>
                  </a:lnTo>
                  <a:lnTo>
                    <a:pt x="112" y="7408"/>
                  </a:lnTo>
                  <a:lnTo>
                    <a:pt x="112" y="7304"/>
                  </a:lnTo>
                  <a:lnTo>
                    <a:pt x="112" y="7224"/>
                  </a:lnTo>
                  <a:lnTo>
                    <a:pt x="112" y="7144"/>
                  </a:lnTo>
                  <a:lnTo>
                    <a:pt x="112" y="7072"/>
                  </a:lnTo>
                  <a:lnTo>
                    <a:pt x="112" y="6968"/>
                  </a:lnTo>
                  <a:lnTo>
                    <a:pt x="112" y="6888"/>
                  </a:lnTo>
                  <a:lnTo>
                    <a:pt x="112" y="6784"/>
                  </a:lnTo>
                  <a:lnTo>
                    <a:pt x="112" y="6704"/>
                  </a:lnTo>
                  <a:lnTo>
                    <a:pt x="112" y="6624"/>
                  </a:lnTo>
                  <a:lnTo>
                    <a:pt x="112" y="6552"/>
                  </a:lnTo>
                  <a:lnTo>
                    <a:pt x="112" y="6496"/>
                  </a:lnTo>
                  <a:lnTo>
                    <a:pt x="112" y="6424"/>
                  </a:lnTo>
                  <a:lnTo>
                    <a:pt x="112" y="6368"/>
                  </a:lnTo>
                  <a:lnTo>
                    <a:pt x="112" y="6288"/>
                  </a:lnTo>
                  <a:lnTo>
                    <a:pt x="112" y="6184"/>
                  </a:lnTo>
                  <a:lnTo>
                    <a:pt x="112" y="6112"/>
                  </a:lnTo>
                  <a:lnTo>
                    <a:pt x="112" y="6032"/>
                  </a:lnTo>
                  <a:lnTo>
                    <a:pt x="113" y="5931"/>
                  </a:lnTo>
                  <a:lnTo>
                    <a:pt x="104" y="5848"/>
                  </a:lnTo>
                  <a:lnTo>
                    <a:pt x="104" y="5776"/>
                  </a:lnTo>
                  <a:lnTo>
                    <a:pt x="104" y="5720"/>
                  </a:lnTo>
                  <a:lnTo>
                    <a:pt x="104" y="5640"/>
                  </a:lnTo>
                  <a:lnTo>
                    <a:pt x="104" y="5592"/>
                  </a:lnTo>
                  <a:lnTo>
                    <a:pt x="104" y="5512"/>
                  </a:lnTo>
                  <a:lnTo>
                    <a:pt x="104" y="5464"/>
                  </a:lnTo>
                  <a:lnTo>
                    <a:pt x="104" y="5384"/>
                  </a:lnTo>
                  <a:lnTo>
                    <a:pt x="104" y="5304"/>
                  </a:lnTo>
                  <a:lnTo>
                    <a:pt x="104" y="5232"/>
                  </a:lnTo>
                  <a:lnTo>
                    <a:pt x="104" y="5152"/>
                  </a:lnTo>
                  <a:lnTo>
                    <a:pt x="104" y="5072"/>
                  </a:lnTo>
                  <a:lnTo>
                    <a:pt x="104" y="5000"/>
                  </a:lnTo>
                  <a:lnTo>
                    <a:pt x="104" y="4920"/>
                  </a:lnTo>
                  <a:lnTo>
                    <a:pt x="104" y="4840"/>
                  </a:lnTo>
                  <a:lnTo>
                    <a:pt x="104" y="4760"/>
                  </a:lnTo>
                  <a:lnTo>
                    <a:pt x="104" y="4688"/>
                  </a:lnTo>
                  <a:lnTo>
                    <a:pt x="104" y="4608"/>
                  </a:lnTo>
                  <a:lnTo>
                    <a:pt x="104" y="4528"/>
                  </a:lnTo>
                  <a:lnTo>
                    <a:pt x="104" y="4424"/>
                  </a:lnTo>
                  <a:lnTo>
                    <a:pt x="104" y="4352"/>
                  </a:lnTo>
                  <a:lnTo>
                    <a:pt x="104" y="4272"/>
                  </a:lnTo>
                  <a:lnTo>
                    <a:pt x="104" y="4192"/>
                  </a:lnTo>
                  <a:lnTo>
                    <a:pt x="104" y="4112"/>
                  </a:lnTo>
                  <a:lnTo>
                    <a:pt x="104" y="4040"/>
                  </a:lnTo>
                  <a:lnTo>
                    <a:pt x="104" y="3960"/>
                  </a:lnTo>
                  <a:lnTo>
                    <a:pt x="104" y="3880"/>
                  </a:lnTo>
                  <a:lnTo>
                    <a:pt x="104" y="3776"/>
                  </a:lnTo>
                  <a:lnTo>
                    <a:pt x="104" y="3672"/>
                  </a:lnTo>
                  <a:lnTo>
                    <a:pt x="104" y="3568"/>
                  </a:lnTo>
                  <a:lnTo>
                    <a:pt x="105" y="3474"/>
                  </a:lnTo>
                  <a:lnTo>
                    <a:pt x="96" y="3368"/>
                  </a:lnTo>
                  <a:lnTo>
                    <a:pt x="96" y="3264"/>
                  </a:lnTo>
                  <a:lnTo>
                    <a:pt x="96" y="3184"/>
                  </a:lnTo>
                  <a:lnTo>
                    <a:pt x="96" y="3080"/>
                  </a:lnTo>
                  <a:lnTo>
                    <a:pt x="96" y="2976"/>
                  </a:lnTo>
                  <a:lnTo>
                    <a:pt x="96" y="2872"/>
                  </a:lnTo>
                  <a:lnTo>
                    <a:pt x="96" y="2792"/>
                  </a:lnTo>
                  <a:lnTo>
                    <a:pt x="96" y="2688"/>
                  </a:lnTo>
                  <a:lnTo>
                    <a:pt x="96" y="2584"/>
                  </a:lnTo>
                  <a:lnTo>
                    <a:pt x="96" y="2488"/>
                  </a:lnTo>
                  <a:lnTo>
                    <a:pt x="96" y="2384"/>
                  </a:lnTo>
                  <a:lnTo>
                    <a:pt x="96" y="2280"/>
                  </a:lnTo>
                  <a:lnTo>
                    <a:pt x="96" y="2176"/>
                  </a:lnTo>
                  <a:lnTo>
                    <a:pt x="96" y="2096"/>
                  </a:lnTo>
                  <a:lnTo>
                    <a:pt x="96" y="1992"/>
                  </a:lnTo>
                  <a:lnTo>
                    <a:pt x="96" y="1888"/>
                  </a:lnTo>
                  <a:lnTo>
                    <a:pt x="96" y="1784"/>
                  </a:lnTo>
                  <a:lnTo>
                    <a:pt x="96" y="1680"/>
                  </a:lnTo>
                  <a:lnTo>
                    <a:pt x="96" y="1576"/>
                  </a:lnTo>
                  <a:lnTo>
                    <a:pt x="96" y="1472"/>
                  </a:lnTo>
                  <a:lnTo>
                    <a:pt x="96" y="1368"/>
                  </a:lnTo>
                  <a:lnTo>
                    <a:pt x="96" y="1264"/>
                  </a:lnTo>
                  <a:lnTo>
                    <a:pt x="96" y="1192"/>
                  </a:lnTo>
                  <a:lnTo>
                    <a:pt x="96" y="1112"/>
                  </a:lnTo>
                  <a:lnTo>
                    <a:pt x="96" y="1056"/>
                  </a:lnTo>
                  <a:lnTo>
                    <a:pt x="96" y="1008"/>
                  </a:lnTo>
                  <a:lnTo>
                    <a:pt x="96" y="984"/>
                  </a:lnTo>
                  <a:lnTo>
                    <a:pt x="96" y="960"/>
                  </a:lnTo>
                  <a:lnTo>
                    <a:pt x="96" y="928"/>
                  </a:lnTo>
                  <a:lnTo>
                    <a:pt x="96" y="880"/>
                  </a:lnTo>
                  <a:lnTo>
                    <a:pt x="98" y="888"/>
                  </a:lnTo>
                  <a:lnTo>
                    <a:pt x="90" y="864"/>
                  </a:lnTo>
                  <a:cubicBezTo>
                    <a:pt x="89" y="862"/>
                    <a:pt x="88" y="859"/>
                    <a:pt x="88" y="856"/>
                  </a:cubicBezTo>
                  <a:lnTo>
                    <a:pt x="88" y="824"/>
                  </a:lnTo>
                  <a:lnTo>
                    <a:pt x="88" y="776"/>
                  </a:lnTo>
                  <a:lnTo>
                    <a:pt x="88" y="752"/>
                  </a:lnTo>
                  <a:lnTo>
                    <a:pt x="88" y="696"/>
                  </a:lnTo>
                  <a:lnTo>
                    <a:pt x="88" y="672"/>
                  </a:lnTo>
                  <a:lnTo>
                    <a:pt x="88" y="648"/>
                  </a:lnTo>
                  <a:lnTo>
                    <a:pt x="88" y="616"/>
                  </a:lnTo>
                  <a:lnTo>
                    <a:pt x="88" y="592"/>
                  </a:lnTo>
                  <a:lnTo>
                    <a:pt x="88" y="568"/>
                  </a:lnTo>
                  <a:lnTo>
                    <a:pt x="88" y="544"/>
                  </a:lnTo>
                  <a:lnTo>
                    <a:pt x="88" y="488"/>
                  </a:lnTo>
                  <a:lnTo>
                    <a:pt x="88" y="464"/>
                  </a:lnTo>
                  <a:lnTo>
                    <a:pt x="88" y="440"/>
                  </a:lnTo>
                  <a:lnTo>
                    <a:pt x="88" y="416"/>
                  </a:lnTo>
                  <a:lnTo>
                    <a:pt x="88" y="384"/>
                  </a:lnTo>
                  <a:lnTo>
                    <a:pt x="88" y="360"/>
                  </a:lnTo>
                  <a:lnTo>
                    <a:pt x="88" y="336"/>
                  </a:lnTo>
                  <a:lnTo>
                    <a:pt x="88" y="312"/>
                  </a:lnTo>
                  <a:lnTo>
                    <a:pt x="88" y="280"/>
                  </a:lnTo>
                  <a:lnTo>
                    <a:pt x="88" y="232"/>
                  </a:lnTo>
                  <a:lnTo>
                    <a:pt x="88" y="176"/>
                  </a:lnTo>
                  <a:lnTo>
                    <a:pt x="88" y="128"/>
                  </a:lnTo>
                  <a:lnTo>
                    <a:pt x="88" y="104"/>
                  </a:lnTo>
                  <a:lnTo>
                    <a:pt x="88" y="72"/>
                  </a:lnTo>
                  <a:lnTo>
                    <a:pt x="88" y="48"/>
                  </a:lnTo>
                  <a:lnTo>
                    <a:pt x="136" y="48"/>
                  </a:lnTo>
                  <a:lnTo>
                    <a:pt x="136" y="72"/>
                  </a:lnTo>
                  <a:cubicBezTo>
                    <a:pt x="136" y="86"/>
                    <a:pt x="126" y="96"/>
                    <a:pt x="112" y="96"/>
                  </a:cubicBezTo>
                  <a:lnTo>
                    <a:pt x="104" y="96"/>
                  </a:lnTo>
                  <a:cubicBezTo>
                    <a:pt x="91" y="96"/>
                    <a:pt x="80" y="86"/>
                    <a:pt x="80" y="72"/>
                  </a:cubicBezTo>
                  <a:lnTo>
                    <a:pt x="80" y="48"/>
                  </a:lnTo>
                  <a:lnTo>
                    <a:pt x="128" y="48"/>
                  </a:lnTo>
                  <a:lnTo>
                    <a:pt x="128" y="72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128" y="48"/>
                  </a:lnTo>
                  <a:lnTo>
                    <a:pt x="128" y="72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80" y="24"/>
                  </a:lnTo>
                  <a:lnTo>
                    <a:pt x="128" y="24"/>
                  </a:lnTo>
                  <a:lnTo>
                    <a:pt x="128" y="48"/>
                  </a:lnTo>
                  <a:cubicBezTo>
                    <a:pt x="128" y="51"/>
                    <a:pt x="128" y="54"/>
                    <a:pt x="127" y="56"/>
                  </a:cubicBezTo>
                  <a:lnTo>
                    <a:pt x="119" y="80"/>
                  </a:lnTo>
                  <a:cubicBezTo>
                    <a:pt x="116" y="91"/>
                    <a:pt x="104" y="98"/>
                    <a:pt x="93" y="96"/>
                  </a:cubicBezTo>
                  <a:cubicBezTo>
                    <a:pt x="81" y="94"/>
                    <a:pt x="72" y="84"/>
                    <a:pt x="72" y="72"/>
                  </a:cubicBezTo>
                  <a:lnTo>
                    <a:pt x="72" y="48"/>
                  </a:lnTo>
                  <a:lnTo>
                    <a:pt x="120" y="48"/>
                  </a:lnTo>
                  <a:lnTo>
                    <a:pt x="120" y="72"/>
                  </a:lnTo>
                  <a:lnTo>
                    <a:pt x="72" y="72"/>
                  </a:lnTo>
                  <a:lnTo>
                    <a:pt x="72" y="48"/>
                  </a:lnTo>
                  <a:lnTo>
                    <a:pt x="96" y="72"/>
                  </a:lnTo>
                  <a:lnTo>
                    <a:pt x="88" y="72"/>
                  </a:lnTo>
                  <a:lnTo>
                    <a:pt x="112" y="48"/>
                  </a:lnTo>
                  <a:lnTo>
                    <a:pt x="112" y="72"/>
                  </a:lnTo>
                  <a:lnTo>
                    <a:pt x="64" y="72"/>
                  </a:lnTo>
                  <a:lnTo>
                    <a:pt x="64" y="48"/>
                  </a:lnTo>
                  <a:lnTo>
                    <a:pt x="112" y="48"/>
                  </a:lnTo>
                  <a:lnTo>
                    <a:pt x="112" y="72"/>
                  </a:lnTo>
                  <a:lnTo>
                    <a:pt x="112" y="104"/>
                  </a:lnTo>
                  <a:lnTo>
                    <a:pt x="112" y="128"/>
                  </a:lnTo>
                  <a:lnTo>
                    <a:pt x="112" y="152"/>
                  </a:lnTo>
                  <a:lnTo>
                    <a:pt x="64" y="152"/>
                  </a:lnTo>
                  <a:lnTo>
                    <a:pt x="64" y="128"/>
                  </a:lnTo>
                  <a:lnTo>
                    <a:pt x="64" y="104"/>
                  </a:lnTo>
                  <a:lnTo>
                    <a:pt x="111" y="112"/>
                  </a:lnTo>
                  <a:lnTo>
                    <a:pt x="103" y="136"/>
                  </a:lnTo>
                  <a:lnTo>
                    <a:pt x="104" y="128"/>
                  </a:lnTo>
                  <a:lnTo>
                    <a:pt x="104" y="152"/>
                  </a:lnTo>
                  <a:lnTo>
                    <a:pt x="56" y="152"/>
                  </a:lnTo>
                  <a:lnTo>
                    <a:pt x="56" y="128"/>
                  </a:lnTo>
                  <a:lnTo>
                    <a:pt x="104" y="128"/>
                  </a:lnTo>
                  <a:lnTo>
                    <a:pt x="104" y="152"/>
                  </a:lnTo>
                  <a:cubicBezTo>
                    <a:pt x="104" y="166"/>
                    <a:pt x="94" y="176"/>
                    <a:pt x="80" y="176"/>
                  </a:cubicBezTo>
                  <a:lnTo>
                    <a:pt x="72" y="176"/>
                  </a:lnTo>
                  <a:cubicBezTo>
                    <a:pt x="59" y="176"/>
                    <a:pt x="48" y="166"/>
                    <a:pt x="48" y="152"/>
                  </a:cubicBezTo>
                  <a:lnTo>
                    <a:pt x="48" y="128"/>
                  </a:lnTo>
                  <a:lnTo>
                    <a:pt x="96" y="128"/>
                  </a:lnTo>
                  <a:lnTo>
                    <a:pt x="96" y="152"/>
                  </a:lnTo>
                  <a:lnTo>
                    <a:pt x="48" y="152"/>
                  </a:lnTo>
                  <a:lnTo>
                    <a:pt x="48" y="128"/>
                  </a:lnTo>
                  <a:lnTo>
                    <a:pt x="72" y="152"/>
                  </a:lnTo>
                  <a:lnTo>
                    <a:pt x="64" y="152"/>
                  </a:lnTo>
                  <a:lnTo>
                    <a:pt x="88" y="128"/>
                  </a:lnTo>
                  <a:lnTo>
                    <a:pt x="88" y="152"/>
                  </a:lnTo>
                  <a:lnTo>
                    <a:pt x="40" y="152"/>
                  </a:lnTo>
                  <a:lnTo>
                    <a:pt x="40" y="128"/>
                  </a:lnTo>
                  <a:lnTo>
                    <a:pt x="64" y="152"/>
                  </a:lnTo>
                  <a:lnTo>
                    <a:pt x="56" y="152"/>
                  </a:lnTo>
                  <a:lnTo>
                    <a:pt x="80" y="128"/>
                  </a:lnTo>
                  <a:lnTo>
                    <a:pt x="80" y="152"/>
                  </a:lnTo>
                  <a:lnTo>
                    <a:pt x="80" y="176"/>
                  </a:lnTo>
                  <a:lnTo>
                    <a:pt x="80" y="208"/>
                  </a:lnTo>
                  <a:lnTo>
                    <a:pt x="80" y="232"/>
                  </a:lnTo>
                  <a:lnTo>
                    <a:pt x="32" y="232"/>
                  </a:lnTo>
                  <a:lnTo>
                    <a:pt x="32" y="208"/>
                  </a:lnTo>
                  <a:lnTo>
                    <a:pt x="80" y="208"/>
                  </a:lnTo>
                  <a:lnTo>
                    <a:pt x="80" y="232"/>
                  </a:lnTo>
                  <a:lnTo>
                    <a:pt x="32" y="232"/>
                  </a:lnTo>
                  <a:lnTo>
                    <a:pt x="32" y="208"/>
                  </a:lnTo>
                  <a:lnTo>
                    <a:pt x="80" y="208"/>
                  </a:lnTo>
                  <a:lnTo>
                    <a:pt x="80" y="232"/>
                  </a:lnTo>
                  <a:cubicBezTo>
                    <a:pt x="80" y="246"/>
                    <a:pt x="70" y="256"/>
                    <a:pt x="56" y="256"/>
                  </a:cubicBezTo>
                  <a:lnTo>
                    <a:pt x="48" y="256"/>
                  </a:lnTo>
                  <a:lnTo>
                    <a:pt x="72" y="232"/>
                  </a:lnTo>
                  <a:lnTo>
                    <a:pt x="72" y="256"/>
                  </a:lnTo>
                  <a:lnTo>
                    <a:pt x="72" y="280"/>
                  </a:lnTo>
                  <a:lnTo>
                    <a:pt x="24" y="280"/>
                  </a:lnTo>
                  <a:lnTo>
                    <a:pt x="24" y="256"/>
                  </a:lnTo>
                  <a:lnTo>
                    <a:pt x="24" y="232"/>
                  </a:lnTo>
                  <a:lnTo>
                    <a:pt x="24" y="208"/>
                  </a:lnTo>
                  <a:lnTo>
                    <a:pt x="72" y="208"/>
                  </a:lnTo>
                  <a:lnTo>
                    <a:pt x="72" y="232"/>
                  </a:lnTo>
                  <a:lnTo>
                    <a:pt x="24" y="232"/>
                  </a:lnTo>
                  <a:lnTo>
                    <a:pt x="24" y="208"/>
                  </a:lnTo>
                  <a:lnTo>
                    <a:pt x="72" y="208"/>
                  </a:lnTo>
                  <a:lnTo>
                    <a:pt x="72" y="232"/>
                  </a:lnTo>
                  <a:cubicBezTo>
                    <a:pt x="72" y="246"/>
                    <a:pt x="62" y="256"/>
                    <a:pt x="48" y="256"/>
                  </a:cubicBezTo>
                  <a:lnTo>
                    <a:pt x="40" y="256"/>
                  </a:lnTo>
                  <a:cubicBezTo>
                    <a:pt x="27" y="256"/>
                    <a:pt x="16" y="246"/>
                    <a:pt x="16" y="232"/>
                  </a:cubicBezTo>
                  <a:lnTo>
                    <a:pt x="16" y="208"/>
                  </a:lnTo>
                  <a:lnTo>
                    <a:pt x="64" y="208"/>
                  </a:lnTo>
                  <a:lnTo>
                    <a:pt x="64" y="232"/>
                  </a:lnTo>
                  <a:lnTo>
                    <a:pt x="16" y="232"/>
                  </a:lnTo>
                  <a:lnTo>
                    <a:pt x="16" y="208"/>
                  </a:lnTo>
                  <a:lnTo>
                    <a:pt x="63" y="216"/>
                  </a:lnTo>
                  <a:lnTo>
                    <a:pt x="55" y="240"/>
                  </a:lnTo>
                  <a:cubicBezTo>
                    <a:pt x="52" y="251"/>
                    <a:pt x="40" y="258"/>
                    <a:pt x="29" y="256"/>
                  </a:cubicBezTo>
                  <a:cubicBezTo>
                    <a:pt x="17" y="254"/>
                    <a:pt x="8" y="244"/>
                    <a:pt x="8" y="232"/>
                  </a:cubicBezTo>
                  <a:lnTo>
                    <a:pt x="8" y="208"/>
                  </a:lnTo>
                  <a:lnTo>
                    <a:pt x="56" y="208"/>
                  </a:lnTo>
                  <a:lnTo>
                    <a:pt x="56" y="232"/>
                  </a:lnTo>
                  <a:lnTo>
                    <a:pt x="8" y="232"/>
                  </a:lnTo>
                  <a:lnTo>
                    <a:pt x="8" y="208"/>
                  </a:lnTo>
                  <a:lnTo>
                    <a:pt x="8" y="176"/>
                  </a:lnTo>
                  <a:lnTo>
                    <a:pt x="8" y="152"/>
                  </a:lnTo>
                  <a:lnTo>
                    <a:pt x="8" y="128"/>
                  </a:lnTo>
                  <a:lnTo>
                    <a:pt x="32" y="152"/>
                  </a:lnTo>
                  <a:lnTo>
                    <a:pt x="24" y="152"/>
                  </a:lnTo>
                  <a:lnTo>
                    <a:pt x="48" y="128"/>
                  </a:lnTo>
                  <a:lnTo>
                    <a:pt x="48" y="152"/>
                  </a:lnTo>
                  <a:lnTo>
                    <a:pt x="0" y="152"/>
                  </a:lnTo>
                  <a:lnTo>
                    <a:pt x="0" y="128"/>
                  </a:lnTo>
                  <a:lnTo>
                    <a:pt x="48" y="128"/>
                  </a:lnTo>
                  <a:lnTo>
                    <a:pt x="48" y="152"/>
                  </a:lnTo>
                  <a:lnTo>
                    <a:pt x="0" y="152"/>
                  </a:lnTo>
                  <a:lnTo>
                    <a:pt x="0" y="128"/>
                  </a:lnTo>
                  <a:lnTo>
                    <a:pt x="48" y="128"/>
                  </a:lnTo>
                  <a:lnTo>
                    <a:pt x="48" y="152"/>
                  </a:lnTo>
                  <a:lnTo>
                    <a:pt x="48" y="176"/>
                  </a:lnTo>
                  <a:lnTo>
                    <a:pt x="48" y="208"/>
                  </a:lnTo>
                  <a:lnTo>
                    <a:pt x="48" y="232"/>
                  </a:lnTo>
                  <a:cubicBezTo>
                    <a:pt x="48" y="246"/>
                    <a:pt x="38" y="256"/>
                    <a:pt x="24" y="256"/>
                  </a:cubicBezTo>
                  <a:cubicBezTo>
                    <a:pt x="11" y="256"/>
                    <a:pt x="0" y="246"/>
                    <a:pt x="0" y="23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6" name="Freeform 288"/>
            <p:cNvSpPr>
              <a:spLocks/>
            </p:cNvSpPr>
            <p:nvPr/>
          </p:nvSpPr>
          <p:spPr bwMode="auto">
            <a:xfrm>
              <a:off x="8024237" y="4866714"/>
              <a:ext cx="29772" cy="620050"/>
            </a:xfrm>
            <a:custGeom>
              <a:avLst/>
              <a:gdLst>
                <a:gd name="T0" fmla="*/ 48 w 248"/>
                <a:gd name="T1" fmla="*/ 2616 h 3186"/>
                <a:gd name="T2" fmla="*/ 56 w 248"/>
                <a:gd name="T3" fmla="*/ 2872 h 3186"/>
                <a:gd name="T4" fmla="*/ 56 w 248"/>
                <a:gd name="T5" fmla="*/ 3000 h 3186"/>
                <a:gd name="T6" fmla="*/ 40 w 248"/>
                <a:gd name="T7" fmla="*/ 3056 h 3186"/>
                <a:gd name="T8" fmla="*/ 48 w 248"/>
                <a:gd name="T9" fmla="*/ 3056 h 3186"/>
                <a:gd name="T10" fmla="*/ 80 w 248"/>
                <a:gd name="T11" fmla="*/ 3056 h 3186"/>
                <a:gd name="T12" fmla="*/ 64 w 248"/>
                <a:gd name="T13" fmla="*/ 3112 h 3186"/>
                <a:gd name="T14" fmla="*/ 80 w 248"/>
                <a:gd name="T15" fmla="*/ 3136 h 3186"/>
                <a:gd name="T16" fmla="*/ 104 w 248"/>
                <a:gd name="T17" fmla="*/ 3160 h 3186"/>
                <a:gd name="T18" fmla="*/ 72 w 248"/>
                <a:gd name="T19" fmla="*/ 3136 h 3186"/>
                <a:gd name="T20" fmla="*/ 82 w 248"/>
                <a:gd name="T21" fmla="*/ 3153 h 3186"/>
                <a:gd name="T22" fmla="*/ 112 w 248"/>
                <a:gd name="T23" fmla="*/ 3136 h 3186"/>
                <a:gd name="T24" fmla="*/ 128 w 248"/>
                <a:gd name="T25" fmla="*/ 3112 h 3186"/>
                <a:gd name="T26" fmla="*/ 144 w 248"/>
                <a:gd name="T27" fmla="*/ 3184 h 3186"/>
                <a:gd name="T28" fmla="*/ 175 w 248"/>
                <a:gd name="T29" fmla="*/ 3153 h 3186"/>
                <a:gd name="T30" fmla="*/ 184 w 248"/>
                <a:gd name="T31" fmla="*/ 3136 h 3186"/>
                <a:gd name="T32" fmla="*/ 144 w 248"/>
                <a:gd name="T33" fmla="*/ 3136 h 3186"/>
                <a:gd name="T34" fmla="*/ 176 w 248"/>
                <a:gd name="T35" fmla="*/ 3136 h 3186"/>
                <a:gd name="T36" fmla="*/ 152 w 248"/>
                <a:gd name="T37" fmla="*/ 3056 h 3186"/>
                <a:gd name="T38" fmla="*/ 192 w 248"/>
                <a:gd name="T39" fmla="*/ 3136 h 3186"/>
                <a:gd name="T40" fmla="*/ 224 w 248"/>
                <a:gd name="T41" fmla="*/ 3136 h 3186"/>
                <a:gd name="T42" fmla="*/ 200 w 248"/>
                <a:gd name="T43" fmla="*/ 3104 h 3186"/>
                <a:gd name="T44" fmla="*/ 184 w 248"/>
                <a:gd name="T45" fmla="*/ 2952 h 3186"/>
                <a:gd name="T46" fmla="*/ 184 w 248"/>
                <a:gd name="T47" fmla="*/ 2616 h 3186"/>
                <a:gd name="T48" fmla="*/ 184 w 248"/>
                <a:gd name="T49" fmla="*/ 2488 h 3186"/>
                <a:gd name="T50" fmla="*/ 192 w 248"/>
                <a:gd name="T51" fmla="*/ 2488 h 3186"/>
                <a:gd name="T52" fmla="*/ 192 w 248"/>
                <a:gd name="T53" fmla="*/ 1840 h 3186"/>
                <a:gd name="T54" fmla="*/ 192 w 248"/>
                <a:gd name="T55" fmla="*/ 1264 h 3186"/>
                <a:gd name="T56" fmla="*/ 200 w 248"/>
                <a:gd name="T57" fmla="*/ 904 h 3186"/>
                <a:gd name="T58" fmla="*/ 200 w 248"/>
                <a:gd name="T59" fmla="*/ 464 h 3186"/>
                <a:gd name="T60" fmla="*/ 200 w 248"/>
                <a:gd name="T61" fmla="*/ 24 h 3186"/>
                <a:gd name="T62" fmla="*/ 248 w 248"/>
                <a:gd name="T63" fmla="*/ 384 h 3186"/>
                <a:gd name="T64" fmla="*/ 248 w 248"/>
                <a:gd name="T65" fmla="*/ 824 h 3186"/>
                <a:gd name="T66" fmla="*/ 240 w 248"/>
                <a:gd name="T67" fmla="*/ 1192 h 3186"/>
                <a:gd name="T68" fmla="*/ 240 w 248"/>
                <a:gd name="T69" fmla="*/ 1736 h 3186"/>
                <a:gd name="T70" fmla="*/ 240 w 248"/>
                <a:gd name="T71" fmla="*/ 2304 h 3186"/>
                <a:gd name="T72" fmla="*/ 232 w 248"/>
                <a:gd name="T73" fmla="*/ 2488 h 3186"/>
                <a:gd name="T74" fmla="*/ 232 w 248"/>
                <a:gd name="T75" fmla="*/ 2688 h 3186"/>
                <a:gd name="T76" fmla="*/ 232 w 248"/>
                <a:gd name="T77" fmla="*/ 3000 h 3186"/>
                <a:gd name="T78" fmla="*/ 224 w 248"/>
                <a:gd name="T79" fmla="*/ 3056 h 3186"/>
                <a:gd name="T80" fmla="*/ 168 w 248"/>
                <a:gd name="T81" fmla="*/ 3160 h 3186"/>
                <a:gd name="T82" fmla="*/ 176 w 248"/>
                <a:gd name="T83" fmla="*/ 3104 h 3186"/>
                <a:gd name="T84" fmla="*/ 200 w 248"/>
                <a:gd name="T85" fmla="*/ 3160 h 3186"/>
                <a:gd name="T86" fmla="*/ 168 w 248"/>
                <a:gd name="T87" fmla="*/ 3184 h 3186"/>
                <a:gd name="T88" fmla="*/ 152 w 248"/>
                <a:gd name="T89" fmla="*/ 3184 h 3186"/>
                <a:gd name="T90" fmla="*/ 120 w 248"/>
                <a:gd name="T91" fmla="*/ 3136 h 3186"/>
                <a:gd name="T92" fmla="*/ 104 w 248"/>
                <a:gd name="T93" fmla="*/ 3136 h 3186"/>
                <a:gd name="T94" fmla="*/ 88 w 248"/>
                <a:gd name="T95" fmla="*/ 3160 h 3186"/>
                <a:gd name="T96" fmla="*/ 128 w 248"/>
                <a:gd name="T97" fmla="*/ 3136 h 3186"/>
                <a:gd name="T98" fmla="*/ 64 w 248"/>
                <a:gd name="T99" fmla="*/ 3136 h 3186"/>
                <a:gd name="T100" fmla="*/ 104 w 248"/>
                <a:gd name="T101" fmla="*/ 3136 h 3186"/>
                <a:gd name="T102" fmla="*/ 40 w 248"/>
                <a:gd name="T103" fmla="*/ 3136 h 3186"/>
                <a:gd name="T104" fmla="*/ 80 w 248"/>
                <a:gd name="T105" fmla="*/ 3056 h 3186"/>
                <a:gd name="T106" fmla="*/ 63 w 248"/>
                <a:gd name="T107" fmla="*/ 3088 h 3186"/>
                <a:gd name="T108" fmla="*/ 56 w 248"/>
                <a:gd name="T109" fmla="*/ 3080 h 3186"/>
                <a:gd name="T110" fmla="*/ 8 w 248"/>
                <a:gd name="T111" fmla="*/ 2928 h 3186"/>
                <a:gd name="T112" fmla="*/ 0 w 248"/>
                <a:gd name="T113" fmla="*/ 2688 h 3186"/>
                <a:gd name="T114" fmla="*/ 0 w 248"/>
                <a:gd name="T115" fmla="*/ 2352 h 3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8" h="3186">
                  <a:moveTo>
                    <a:pt x="48" y="2304"/>
                  </a:moveTo>
                  <a:lnTo>
                    <a:pt x="48" y="2352"/>
                  </a:lnTo>
                  <a:lnTo>
                    <a:pt x="48" y="2384"/>
                  </a:lnTo>
                  <a:lnTo>
                    <a:pt x="48" y="2408"/>
                  </a:lnTo>
                  <a:lnTo>
                    <a:pt x="48" y="2432"/>
                  </a:lnTo>
                  <a:lnTo>
                    <a:pt x="48" y="2456"/>
                  </a:lnTo>
                  <a:lnTo>
                    <a:pt x="48" y="2488"/>
                  </a:lnTo>
                  <a:lnTo>
                    <a:pt x="48" y="2512"/>
                  </a:lnTo>
                  <a:lnTo>
                    <a:pt x="48" y="2536"/>
                  </a:lnTo>
                  <a:lnTo>
                    <a:pt x="48" y="2592"/>
                  </a:lnTo>
                  <a:lnTo>
                    <a:pt x="48" y="2616"/>
                  </a:lnTo>
                  <a:lnTo>
                    <a:pt x="48" y="2664"/>
                  </a:lnTo>
                  <a:lnTo>
                    <a:pt x="48" y="2688"/>
                  </a:lnTo>
                  <a:lnTo>
                    <a:pt x="48" y="2720"/>
                  </a:lnTo>
                  <a:lnTo>
                    <a:pt x="48" y="2744"/>
                  </a:lnTo>
                  <a:lnTo>
                    <a:pt x="48" y="2768"/>
                  </a:lnTo>
                  <a:lnTo>
                    <a:pt x="48" y="2792"/>
                  </a:lnTo>
                  <a:lnTo>
                    <a:pt x="48" y="2824"/>
                  </a:lnTo>
                  <a:lnTo>
                    <a:pt x="47" y="2817"/>
                  </a:lnTo>
                  <a:lnTo>
                    <a:pt x="55" y="2841"/>
                  </a:lnTo>
                  <a:cubicBezTo>
                    <a:pt x="56" y="2843"/>
                    <a:pt x="56" y="2846"/>
                    <a:pt x="56" y="2848"/>
                  </a:cubicBezTo>
                  <a:lnTo>
                    <a:pt x="56" y="2872"/>
                  </a:lnTo>
                  <a:lnTo>
                    <a:pt x="56" y="2896"/>
                  </a:lnTo>
                  <a:lnTo>
                    <a:pt x="56" y="2928"/>
                  </a:lnTo>
                  <a:lnTo>
                    <a:pt x="56" y="2952"/>
                  </a:lnTo>
                  <a:lnTo>
                    <a:pt x="56" y="2976"/>
                  </a:lnTo>
                  <a:lnTo>
                    <a:pt x="56" y="3000"/>
                  </a:lnTo>
                  <a:cubicBezTo>
                    <a:pt x="56" y="3014"/>
                    <a:pt x="46" y="3024"/>
                    <a:pt x="32" y="3024"/>
                  </a:cubicBezTo>
                  <a:cubicBezTo>
                    <a:pt x="19" y="3024"/>
                    <a:pt x="8" y="3014"/>
                    <a:pt x="8" y="3000"/>
                  </a:cubicBezTo>
                  <a:lnTo>
                    <a:pt x="8" y="2976"/>
                  </a:lnTo>
                  <a:cubicBezTo>
                    <a:pt x="8" y="2963"/>
                    <a:pt x="19" y="2952"/>
                    <a:pt x="32" y="2952"/>
                  </a:cubicBezTo>
                  <a:cubicBezTo>
                    <a:pt x="46" y="2952"/>
                    <a:pt x="56" y="2963"/>
                    <a:pt x="56" y="2976"/>
                  </a:cubicBezTo>
                  <a:lnTo>
                    <a:pt x="56" y="3000"/>
                  </a:lnTo>
                  <a:lnTo>
                    <a:pt x="56" y="3032"/>
                  </a:lnTo>
                  <a:lnTo>
                    <a:pt x="56" y="3056"/>
                  </a:lnTo>
                  <a:lnTo>
                    <a:pt x="56" y="3080"/>
                  </a:lnTo>
                  <a:cubicBezTo>
                    <a:pt x="56" y="3094"/>
                    <a:pt x="46" y="3104"/>
                    <a:pt x="32" y="3104"/>
                  </a:cubicBezTo>
                  <a:cubicBezTo>
                    <a:pt x="19" y="3104"/>
                    <a:pt x="8" y="3094"/>
                    <a:pt x="8" y="3080"/>
                  </a:cubicBezTo>
                  <a:lnTo>
                    <a:pt x="8" y="3056"/>
                  </a:lnTo>
                  <a:cubicBezTo>
                    <a:pt x="8" y="3043"/>
                    <a:pt x="19" y="3032"/>
                    <a:pt x="32" y="3032"/>
                  </a:cubicBezTo>
                  <a:cubicBezTo>
                    <a:pt x="46" y="3032"/>
                    <a:pt x="56" y="3043"/>
                    <a:pt x="56" y="3056"/>
                  </a:cubicBezTo>
                  <a:lnTo>
                    <a:pt x="56" y="3080"/>
                  </a:lnTo>
                  <a:lnTo>
                    <a:pt x="32" y="3056"/>
                  </a:lnTo>
                  <a:lnTo>
                    <a:pt x="40" y="3056"/>
                  </a:lnTo>
                  <a:lnTo>
                    <a:pt x="16" y="3080"/>
                  </a:lnTo>
                  <a:lnTo>
                    <a:pt x="16" y="3056"/>
                  </a:lnTo>
                  <a:cubicBezTo>
                    <a:pt x="16" y="3043"/>
                    <a:pt x="27" y="3032"/>
                    <a:pt x="40" y="3032"/>
                  </a:cubicBezTo>
                  <a:cubicBezTo>
                    <a:pt x="54" y="3032"/>
                    <a:pt x="64" y="3043"/>
                    <a:pt x="64" y="3056"/>
                  </a:cubicBezTo>
                  <a:lnTo>
                    <a:pt x="64" y="3080"/>
                  </a:lnTo>
                  <a:lnTo>
                    <a:pt x="18" y="3073"/>
                  </a:lnTo>
                  <a:lnTo>
                    <a:pt x="26" y="3049"/>
                  </a:lnTo>
                  <a:cubicBezTo>
                    <a:pt x="29" y="3038"/>
                    <a:pt x="41" y="3031"/>
                    <a:pt x="52" y="3033"/>
                  </a:cubicBezTo>
                  <a:cubicBezTo>
                    <a:pt x="64" y="3035"/>
                    <a:pt x="72" y="3045"/>
                    <a:pt x="72" y="3056"/>
                  </a:cubicBezTo>
                  <a:lnTo>
                    <a:pt x="72" y="3080"/>
                  </a:lnTo>
                  <a:lnTo>
                    <a:pt x="48" y="3056"/>
                  </a:lnTo>
                  <a:lnTo>
                    <a:pt x="56" y="3056"/>
                  </a:lnTo>
                  <a:lnTo>
                    <a:pt x="32" y="3080"/>
                  </a:lnTo>
                  <a:lnTo>
                    <a:pt x="32" y="3056"/>
                  </a:lnTo>
                  <a:cubicBezTo>
                    <a:pt x="32" y="3043"/>
                    <a:pt x="43" y="3032"/>
                    <a:pt x="56" y="3032"/>
                  </a:cubicBezTo>
                  <a:cubicBezTo>
                    <a:pt x="70" y="3032"/>
                    <a:pt x="80" y="3043"/>
                    <a:pt x="80" y="3056"/>
                  </a:cubicBezTo>
                  <a:lnTo>
                    <a:pt x="80" y="3080"/>
                  </a:lnTo>
                  <a:cubicBezTo>
                    <a:pt x="80" y="3094"/>
                    <a:pt x="70" y="3104"/>
                    <a:pt x="56" y="3104"/>
                  </a:cubicBezTo>
                  <a:cubicBezTo>
                    <a:pt x="43" y="3104"/>
                    <a:pt x="32" y="3094"/>
                    <a:pt x="32" y="3080"/>
                  </a:cubicBezTo>
                  <a:lnTo>
                    <a:pt x="32" y="3056"/>
                  </a:lnTo>
                  <a:cubicBezTo>
                    <a:pt x="32" y="3043"/>
                    <a:pt x="43" y="3032"/>
                    <a:pt x="56" y="3032"/>
                  </a:cubicBezTo>
                  <a:cubicBezTo>
                    <a:pt x="70" y="3032"/>
                    <a:pt x="80" y="3043"/>
                    <a:pt x="80" y="3056"/>
                  </a:cubicBezTo>
                  <a:lnTo>
                    <a:pt x="80" y="3080"/>
                  </a:lnTo>
                  <a:lnTo>
                    <a:pt x="56" y="3056"/>
                  </a:lnTo>
                  <a:lnTo>
                    <a:pt x="64" y="3056"/>
                  </a:lnTo>
                  <a:cubicBezTo>
                    <a:pt x="78" y="3056"/>
                    <a:pt x="88" y="3067"/>
                    <a:pt x="88" y="3080"/>
                  </a:cubicBezTo>
                  <a:lnTo>
                    <a:pt x="88" y="3104"/>
                  </a:lnTo>
                  <a:lnTo>
                    <a:pt x="88" y="3136"/>
                  </a:lnTo>
                  <a:lnTo>
                    <a:pt x="88" y="3160"/>
                  </a:lnTo>
                  <a:cubicBezTo>
                    <a:pt x="88" y="3174"/>
                    <a:pt x="78" y="3184"/>
                    <a:pt x="64" y="3184"/>
                  </a:cubicBezTo>
                  <a:cubicBezTo>
                    <a:pt x="51" y="3184"/>
                    <a:pt x="40" y="3174"/>
                    <a:pt x="40" y="3160"/>
                  </a:cubicBezTo>
                  <a:lnTo>
                    <a:pt x="40" y="3136"/>
                  </a:lnTo>
                  <a:cubicBezTo>
                    <a:pt x="40" y="3123"/>
                    <a:pt x="51" y="3112"/>
                    <a:pt x="64" y="3112"/>
                  </a:cubicBezTo>
                  <a:cubicBezTo>
                    <a:pt x="78" y="3112"/>
                    <a:pt x="88" y="3123"/>
                    <a:pt x="88" y="3136"/>
                  </a:cubicBezTo>
                  <a:lnTo>
                    <a:pt x="88" y="3160"/>
                  </a:lnTo>
                  <a:lnTo>
                    <a:pt x="64" y="3136"/>
                  </a:lnTo>
                  <a:lnTo>
                    <a:pt x="72" y="3136"/>
                  </a:lnTo>
                  <a:lnTo>
                    <a:pt x="48" y="3160"/>
                  </a:lnTo>
                  <a:lnTo>
                    <a:pt x="48" y="3136"/>
                  </a:lnTo>
                  <a:cubicBezTo>
                    <a:pt x="48" y="3123"/>
                    <a:pt x="59" y="3112"/>
                    <a:pt x="72" y="3112"/>
                  </a:cubicBezTo>
                  <a:cubicBezTo>
                    <a:pt x="86" y="3112"/>
                    <a:pt x="96" y="3123"/>
                    <a:pt x="96" y="3136"/>
                  </a:cubicBezTo>
                  <a:lnTo>
                    <a:pt x="96" y="3160"/>
                  </a:lnTo>
                  <a:lnTo>
                    <a:pt x="72" y="3136"/>
                  </a:lnTo>
                  <a:lnTo>
                    <a:pt x="80" y="3136"/>
                  </a:lnTo>
                  <a:lnTo>
                    <a:pt x="56" y="3160"/>
                  </a:lnTo>
                  <a:lnTo>
                    <a:pt x="56" y="3136"/>
                  </a:lnTo>
                  <a:cubicBezTo>
                    <a:pt x="56" y="3123"/>
                    <a:pt x="67" y="3112"/>
                    <a:pt x="80" y="3112"/>
                  </a:cubicBezTo>
                  <a:cubicBezTo>
                    <a:pt x="94" y="3112"/>
                    <a:pt x="104" y="3123"/>
                    <a:pt x="104" y="3136"/>
                  </a:cubicBezTo>
                  <a:lnTo>
                    <a:pt x="104" y="3160"/>
                  </a:lnTo>
                  <a:cubicBezTo>
                    <a:pt x="104" y="3174"/>
                    <a:pt x="94" y="3184"/>
                    <a:pt x="80" y="3184"/>
                  </a:cubicBezTo>
                  <a:cubicBezTo>
                    <a:pt x="67" y="3184"/>
                    <a:pt x="56" y="3174"/>
                    <a:pt x="56" y="3160"/>
                  </a:cubicBezTo>
                  <a:lnTo>
                    <a:pt x="56" y="3136"/>
                  </a:lnTo>
                  <a:cubicBezTo>
                    <a:pt x="56" y="3123"/>
                    <a:pt x="67" y="3112"/>
                    <a:pt x="80" y="3112"/>
                  </a:cubicBezTo>
                  <a:cubicBezTo>
                    <a:pt x="94" y="3112"/>
                    <a:pt x="104" y="3123"/>
                    <a:pt x="104" y="3136"/>
                  </a:cubicBezTo>
                  <a:lnTo>
                    <a:pt x="104" y="3160"/>
                  </a:lnTo>
                  <a:lnTo>
                    <a:pt x="80" y="3136"/>
                  </a:lnTo>
                  <a:lnTo>
                    <a:pt x="88" y="3136"/>
                  </a:lnTo>
                  <a:lnTo>
                    <a:pt x="64" y="3160"/>
                  </a:lnTo>
                  <a:lnTo>
                    <a:pt x="64" y="3136"/>
                  </a:lnTo>
                  <a:cubicBezTo>
                    <a:pt x="64" y="3123"/>
                    <a:pt x="75" y="3112"/>
                    <a:pt x="88" y="3112"/>
                  </a:cubicBezTo>
                  <a:cubicBezTo>
                    <a:pt x="102" y="3112"/>
                    <a:pt x="112" y="3123"/>
                    <a:pt x="112" y="3136"/>
                  </a:cubicBezTo>
                  <a:lnTo>
                    <a:pt x="112" y="3160"/>
                  </a:lnTo>
                  <a:lnTo>
                    <a:pt x="88" y="3136"/>
                  </a:lnTo>
                  <a:lnTo>
                    <a:pt x="96" y="3136"/>
                  </a:lnTo>
                  <a:lnTo>
                    <a:pt x="72" y="3160"/>
                  </a:lnTo>
                  <a:lnTo>
                    <a:pt x="72" y="3136"/>
                  </a:lnTo>
                  <a:cubicBezTo>
                    <a:pt x="72" y="3123"/>
                    <a:pt x="83" y="3112"/>
                    <a:pt x="96" y="3112"/>
                  </a:cubicBezTo>
                  <a:cubicBezTo>
                    <a:pt x="110" y="3112"/>
                    <a:pt x="120" y="3123"/>
                    <a:pt x="120" y="3136"/>
                  </a:cubicBezTo>
                  <a:lnTo>
                    <a:pt x="120" y="3160"/>
                  </a:lnTo>
                  <a:lnTo>
                    <a:pt x="96" y="3136"/>
                  </a:lnTo>
                  <a:lnTo>
                    <a:pt x="104" y="3136"/>
                  </a:lnTo>
                  <a:lnTo>
                    <a:pt x="80" y="3160"/>
                  </a:lnTo>
                  <a:lnTo>
                    <a:pt x="80" y="3136"/>
                  </a:lnTo>
                  <a:cubicBezTo>
                    <a:pt x="80" y="3123"/>
                    <a:pt x="91" y="3112"/>
                    <a:pt x="104" y="3112"/>
                  </a:cubicBezTo>
                  <a:cubicBezTo>
                    <a:pt x="118" y="3112"/>
                    <a:pt x="128" y="3123"/>
                    <a:pt x="128" y="3136"/>
                  </a:cubicBezTo>
                  <a:lnTo>
                    <a:pt x="128" y="3160"/>
                  </a:lnTo>
                  <a:lnTo>
                    <a:pt x="82" y="3153"/>
                  </a:lnTo>
                  <a:lnTo>
                    <a:pt x="90" y="3129"/>
                  </a:lnTo>
                  <a:cubicBezTo>
                    <a:pt x="93" y="3118"/>
                    <a:pt x="105" y="3111"/>
                    <a:pt x="116" y="3113"/>
                  </a:cubicBezTo>
                  <a:cubicBezTo>
                    <a:pt x="128" y="3115"/>
                    <a:pt x="136" y="3125"/>
                    <a:pt x="136" y="3136"/>
                  </a:cubicBezTo>
                  <a:lnTo>
                    <a:pt x="136" y="3160"/>
                  </a:lnTo>
                  <a:cubicBezTo>
                    <a:pt x="136" y="3174"/>
                    <a:pt x="126" y="3184"/>
                    <a:pt x="112" y="3184"/>
                  </a:cubicBezTo>
                  <a:cubicBezTo>
                    <a:pt x="99" y="3184"/>
                    <a:pt x="88" y="3174"/>
                    <a:pt x="88" y="3160"/>
                  </a:cubicBezTo>
                  <a:lnTo>
                    <a:pt x="88" y="3136"/>
                  </a:lnTo>
                  <a:cubicBezTo>
                    <a:pt x="88" y="3123"/>
                    <a:pt x="99" y="3112"/>
                    <a:pt x="112" y="3112"/>
                  </a:cubicBezTo>
                  <a:cubicBezTo>
                    <a:pt x="126" y="3112"/>
                    <a:pt x="136" y="3123"/>
                    <a:pt x="136" y="3136"/>
                  </a:cubicBezTo>
                  <a:lnTo>
                    <a:pt x="136" y="3160"/>
                  </a:lnTo>
                  <a:lnTo>
                    <a:pt x="112" y="3136"/>
                  </a:lnTo>
                  <a:lnTo>
                    <a:pt x="120" y="3136"/>
                  </a:lnTo>
                  <a:lnTo>
                    <a:pt x="96" y="3160"/>
                  </a:lnTo>
                  <a:lnTo>
                    <a:pt x="96" y="3136"/>
                  </a:lnTo>
                  <a:cubicBezTo>
                    <a:pt x="96" y="3123"/>
                    <a:pt x="107" y="3112"/>
                    <a:pt x="120" y="3112"/>
                  </a:cubicBezTo>
                  <a:cubicBezTo>
                    <a:pt x="134" y="3112"/>
                    <a:pt x="144" y="3123"/>
                    <a:pt x="144" y="3136"/>
                  </a:cubicBezTo>
                  <a:lnTo>
                    <a:pt x="144" y="3160"/>
                  </a:lnTo>
                  <a:lnTo>
                    <a:pt x="120" y="3136"/>
                  </a:lnTo>
                  <a:lnTo>
                    <a:pt x="128" y="3136"/>
                  </a:lnTo>
                  <a:lnTo>
                    <a:pt x="104" y="3160"/>
                  </a:lnTo>
                  <a:lnTo>
                    <a:pt x="104" y="3136"/>
                  </a:lnTo>
                  <a:cubicBezTo>
                    <a:pt x="104" y="3123"/>
                    <a:pt x="115" y="3112"/>
                    <a:pt x="128" y="3112"/>
                  </a:cubicBezTo>
                  <a:cubicBezTo>
                    <a:pt x="142" y="3112"/>
                    <a:pt x="152" y="3123"/>
                    <a:pt x="152" y="3136"/>
                  </a:cubicBezTo>
                  <a:lnTo>
                    <a:pt x="152" y="3160"/>
                  </a:lnTo>
                  <a:lnTo>
                    <a:pt x="128" y="3136"/>
                  </a:lnTo>
                  <a:lnTo>
                    <a:pt x="136" y="3136"/>
                  </a:lnTo>
                  <a:lnTo>
                    <a:pt x="144" y="3136"/>
                  </a:lnTo>
                  <a:lnTo>
                    <a:pt x="120" y="3160"/>
                  </a:lnTo>
                  <a:lnTo>
                    <a:pt x="120" y="3136"/>
                  </a:lnTo>
                  <a:cubicBezTo>
                    <a:pt x="120" y="3123"/>
                    <a:pt x="131" y="3112"/>
                    <a:pt x="144" y="3112"/>
                  </a:cubicBezTo>
                  <a:cubicBezTo>
                    <a:pt x="158" y="3112"/>
                    <a:pt x="168" y="3123"/>
                    <a:pt x="168" y="3136"/>
                  </a:cubicBezTo>
                  <a:lnTo>
                    <a:pt x="168" y="3160"/>
                  </a:lnTo>
                  <a:cubicBezTo>
                    <a:pt x="168" y="3174"/>
                    <a:pt x="158" y="3184"/>
                    <a:pt x="144" y="3184"/>
                  </a:cubicBezTo>
                  <a:cubicBezTo>
                    <a:pt x="131" y="3184"/>
                    <a:pt x="120" y="3174"/>
                    <a:pt x="120" y="3160"/>
                  </a:cubicBezTo>
                  <a:lnTo>
                    <a:pt x="120" y="3136"/>
                  </a:lnTo>
                  <a:cubicBezTo>
                    <a:pt x="120" y="3123"/>
                    <a:pt x="131" y="3112"/>
                    <a:pt x="144" y="3112"/>
                  </a:cubicBezTo>
                  <a:cubicBezTo>
                    <a:pt x="158" y="3112"/>
                    <a:pt x="168" y="3123"/>
                    <a:pt x="168" y="3136"/>
                  </a:cubicBezTo>
                  <a:lnTo>
                    <a:pt x="168" y="3160"/>
                  </a:lnTo>
                  <a:cubicBezTo>
                    <a:pt x="168" y="3174"/>
                    <a:pt x="158" y="3184"/>
                    <a:pt x="144" y="3184"/>
                  </a:cubicBezTo>
                  <a:cubicBezTo>
                    <a:pt x="131" y="3184"/>
                    <a:pt x="120" y="3174"/>
                    <a:pt x="120" y="3160"/>
                  </a:cubicBezTo>
                  <a:lnTo>
                    <a:pt x="120" y="3136"/>
                  </a:lnTo>
                  <a:cubicBezTo>
                    <a:pt x="120" y="3125"/>
                    <a:pt x="129" y="3115"/>
                    <a:pt x="141" y="3113"/>
                  </a:cubicBezTo>
                  <a:cubicBezTo>
                    <a:pt x="152" y="3111"/>
                    <a:pt x="164" y="3118"/>
                    <a:pt x="167" y="3129"/>
                  </a:cubicBezTo>
                  <a:lnTo>
                    <a:pt x="175" y="3153"/>
                  </a:lnTo>
                  <a:lnTo>
                    <a:pt x="128" y="3160"/>
                  </a:lnTo>
                  <a:lnTo>
                    <a:pt x="128" y="3136"/>
                  </a:lnTo>
                  <a:cubicBezTo>
                    <a:pt x="128" y="3123"/>
                    <a:pt x="139" y="3112"/>
                    <a:pt x="152" y="3112"/>
                  </a:cubicBezTo>
                  <a:cubicBezTo>
                    <a:pt x="166" y="3112"/>
                    <a:pt x="176" y="3123"/>
                    <a:pt x="176" y="3136"/>
                  </a:cubicBezTo>
                  <a:lnTo>
                    <a:pt x="176" y="3160"/>
                  </a:lnTo>
                  <a:lnTo>
                    <a:pt x="152" y="3136"/>
                  </a:lnTo>
                  <a:lnTo>
                    <a:pt x="160" y="3136"/>
                  </a:lnTo>
                  <a:lnTo>
                    <a:pt x="136" y="3160"/>
                  </a:lnTo>
                  <a:lnTo>
                    <a:pt x="136" y="3136"/>
                  </a:lnTo>
                  <a:cubicBezTo>
                    <a:pt x="136" y="3123"/>
                    <a:pt x="147" y="3112"/>
                    <a:pt x="160" y="3112"/>
                  </a:cubicBezTo>
                  <a:cubicBezTo>
                    <a:pt x="174" y="3112"/>
                    <a:pt x="184" y="3123"/>
                    <a:pt x="184" y="3136"/>
                  </a:cubicBezTo>
                  <a:lnTo>
                    <a:pt x="184" y="3160"/>
                  </a:lnTo>
                  <a:cubicBezTo>
                    <a:pt x="184" y="3174"/>
                    <a:pt x="174" y="3184"/>
                    <a:pt x="160" y="3184"/>
                  </a:cubicBezTo>
                  <a:cubicBezTo>
                    <a:pt x="147" y="3184"/>
                    <a:pt x="136" y="3174"/>
                    <a:pt x="136" y="3160"/>
                  </a:cubicBezTo>
                  <a:lnTo>
                    <a:pt x="136" y="3136"/>
                  </a:lnTo>
                  <a:cubicBezTo>
                    <a:pt x="136" y="3123"/>
                    <a:pt x="147" y="3112"/>
                    <a:pt x="160" y="3112"/>
                  </a:cubicBezTo>
                  <a:cubicBezTo>
                    <a:pt x="174" y="3112"/>
                    <a:pt x="184" y="3123"/>
                    <a:pt x="184" y="3136"/>
                  </a:cubicBezTo>
                  <a:lnTo>
                    <a:pt x="184" y="3160"/>
                  </a:lnTo>
                  <a:lnTo>
                    <a:pt x="160" y="3136"/>
                  </a:lnTo>
                  <a:lnTo>
                    <a:pt x="168" y="3136"/>
                  </a:lnTo>
                  <a:lnTo>
                    <a:pt x="144" y="3160"/>
                  </a:lnTo>
                  <a:lnTo>
                    <a:pt x="144" y="3136"/>
                  </a:lnTo>
                  <a:cubicBezTo>
                    <a:pt x="144" y="3123"/>
                    <a:pt x="155" y="3112"/>
                    <a:pt x="168" y="3112"/>
                  </a:cubicBezTo>
                  <a:cubicBezTo>
                    <a:pt x="182" y="3112"/>
                    <a:pt x="192" y="3123"/>
                    <a:pt x="192" y="3136"/>
                  </a:cubicBezTo>
                  <a:lnTo>
                    <a:pt x="192" y="3160"/>
                  </a:lnTo>
                  <a:cubicBezTo>
                    <a:pt x="192" y="3174"/>
                    <a:pt x="182" y="3184"/>
                    <a:pt x="168" y="3184"/>
                  </a:cubicBezTo>
                  <a:cubicBezTo>
                    <a:pt x="155" y="3184"/>
                    <a:pt x="144" y="3174"/>
                    <a:pt x="144" y="3160"/>
                  </a:cubicBezTo>
                  <a:lnTo>
                    <a:pt x="144" y="3136"/>
                  </a:lnTo>
                  <a:cubicBezTo>
                    <a:pt x="144" y="3123"/>
                    <a:pt x="155" y="3112"/>
                    <a:pt x="168" y="3112"/>
                  </a:cubicBezTo>
                  <a:cubicBezTo>
                    <a:pt x="182" y="3112"/>
                    <a:pt x="192" y="3123"/>
                    <a:pt x="192" y="3136"/>
                  </a:cubicBezTo>
                  <a:lnTo>
                    <a:pt x="192" y="3160"/>
                  </a:lnTo>
                  <a:lnTo>
                    <a:pt x="168" y="3136"/>
                  </a:lnTo>
                  <a:lnTo>
                    <a:pt x="176" y="3136"/>
                  </a:lnTo>
                  <a:lnTo>
                    <a:pt x="152" y="3160"/>
                  </a:lnTo>
                  <a:lnTo>
                    <a:pt x="152" y="3136"/>
                  </a:lnTo>
                  <a:cubicBezTo>
                    <a:pt x="152" y="3123"/>
                    <a:pt x="163" y="3112"/>
                    <a:pt x="176" y="3112"/>
                  </a:cubicBezTo>
                  <a:cubicBezTo>
                    <a:pt x="190" y="3112"/>
                    <a:pt x="200" y="3123"/>
                    <a:pt x="200" y="3136"/>
                  </a:cubicBezTo>
                  <a:lnTo>
                    <a:pt x="200" y="3160"/>
                  </a:lnTo>
                  <a:cubicBezTo>
                    <a:pt x="200" y="3174"/>
                    <a:pt x="190" y="3184"/>
                    <a:pt x="176" y="3184"/>
                  </a:cubicBezTo>
                  <a:cubicBezTo>
                    <a:pt x="163" y="3184"/>
                    <a:pt x="152" y="3174"/>
                    <a:pt x="152" y="3160"/>
                  </a:cubicBezTo>
                  <a:lnTo>
                    <a:pt x="152" y="3136"/>
                  </a:lnTo>
                  <a:lnTo>
                    <a:pt x="152" y="3104"/>
                  </a:lnTo>
                  <a:lnTo>
                    <a:pt x="152" y="3080"/>
                  </a:lnTo>
                  <a:lnTo>
                    <a:pt x="152" y="3056"/>
                  </a:lnTo>
                  <a:cubicBezTo>
                    <a:pt x="152" y="3043"/>
                    <a:pt x="163" y="3032"/>
                    <a:pt x="176" y="3032"/>
                  </a:cubicBezTo>
                  <a:cubicBezTo>
                    <a:pt x="190" y="3032"/>
                    <a:pt x="200" y="3043"/>
                    <a:pt x="200" y="3056"/>
                  </a:cubicBezTo>
                  <a:lnTo>
                    <a:pt x="200" y="3080"/>
                  </a:lnTo>
                  <a:lnTo>
                    <a:pt x="176" y="3056"/>
                  </a:lnTo>
                  <a:lnTo>
                    <a:pt x="184" y="3056"/>
                  </a:lnTo>
                  <a:cubicBezTo>
                    <a:pt x="198" y="3056"/>
                    <a:pt x="208" y="3067"/>
                    <a:pt x="208" y="3080"/>
                  </a:cubicBezTo>
                  <a:lnTo>
                    <a:pt x="208" y="3104"/>
                  </a:lnTo>
                  <a:lnTo>
                    <a:pt x="208" y="3136"/>
                  </a:lnTo>
                  <a:lnTo>
                    <a:pt x="208" y="3160"/>
                  </a:lnTo>
                  <a:lnTo>
                    <a:pt x="184" y="3136"/>
                  </a:lnTo>
                  <a:lnTo>
                    <a:pt x="192" y="3136"/>
                  </a:lnTo>
                  <a:lnTo>
                    <a:pt x="168" y="3160"/>
                  </a:lnTo>
                  <a:lnTo>
                    <a:pt x="168" y="3136"/>
                  </a:lnTo>
                  <a:cubicBezTo>
                    <a:pt x="168" y="3123"/>
                    <a:pt x="179" y="3112"/>
                    <a:pt x="192" y="3112"/>
                  </a:cubicBezTo>
                  <a:cubicBezTo>
                    <a:pt x="206" y="3112"/>
                    <a:pt x="216" y="3123"/>
                    <a:pt x="216" y="3136"/>
                  </a:cubicBezTo>
                  <a:lnTo>
                    <a:pt x="216" y="3160"/>
                  </a:lnTo>
                  <a:lnTo>
                    <a:pt x="192" y="3136"/>
                  </a:lnTo>
                  <a:lnTo>
                    <a:pt x="200" y="3136"/>
                  </a:lnTo>
                  <a:lnTo>
                    <a:pt x="176" y="3160"/>
                  </a:lnTo>
                  <a:lnTo>
                    <a:pt x="176" y="3136"/>
                  </a:lnTo>
                  <a:cubicBezTo>
                    <a:pt x="176" y="3123"/>
                    <a:pt x="187" y="3112"/>
                    <a:pt x="200" y="3112"/>
                  </a:cubicBezTo>
                  <a:cubicBezTo>
                    <a:pt x="214" y="3112"/>
                    <a:pt x="224" y="3123"/>
                    <a:pt x="224" y="3136"/>
                  </a:cubicBezTo>
                  <a:lnTo>
                    <a:pt x="224" y="3160"/>
                  </a:lnTo>
                  <a:cubicBezTo>
                    <a:pt x="224" y="3174"/>
                    <a:pt x="214" y="3184"/>
                    <a:pt x="200" y="3184"/>
                  </a:cubicBezTo>
                  <a:cubicBezTo>
                    <a:pt x="187" y="3184"/>
                    <a:pt x="176" y="3174"/>
                    <a:pt x="176" y="3160"/>
                  </a:cubicBezTo>
                  <a:lnTo>
                    <a:pt x="176" y="3136"/>
                  </a:lnTo>
                  <a:lnTo>
                    <a:pt x="176" y="3104"/>
                  </a:lnTo>
                  <a:lnTo>
                    <a:pt x="176" y="3080"/>
                  </a:lnTo>
                  <a:lnTo>
                    <a:pt x="176" y="3056"/>
                  </a:lnTo>
                  <a:cubicBezTo>
                    <a:pt x="176" y="3043"/>
                    <a:pt x="187" y="3032"/>
                    <a:pt x="200" y="3032"/>
                  </a:cubicBezTo>
                  <a:cubicBezTo>
                    <a:pt x="214" y="3032"/>
                    <a:pt x="224" y="3043"/>
                    <a:pt x="224" y="3056"/>
                  </a:cubicBezTo>
                  <a:lnTo>
                    <a:pt x="224" y="3080"/>
                  </a:lnTo>
                  <a:cubicBezTo>
                    <a:pt x="224" y="3094"/>
                    <a:pt x="214" y="3104"/>
                    <a:pt x="200" y="3104"/>
                  </a:cubicBezTo>
                  <a:cubicBezTo>
                    <a:pt x="187" y="3104"/>
                    <a:pt x="176" y="3094"/>
                    <a:pt x="176" y="3080"/>
                  </a:cubicBezTo>
                  <a:lnTo>
                    <a:pt x="176" y="3056"/>
                  </a:lnTo>
                  <a:lnTo>
                    <a:pt x="176" y="3032"/>
                  </a:lnTo>
                  <a:lnTo>
                    <a:pt x="176" y="3000"/>
                  </a:lnTo>
                  <a:lnTo>
                    <a:pt x="176" y="2976"/>
                  </a:lnTo>
                  <a:cubicBezTo>
                    <a:pt x="176" y="2965"/>
                    <a:pt x="185" y="2955"/>
                    <a:pt x="197" y="2953"/>
                  </a:cubicBezTo>
                  <a:cubicBezTo>
                    <a:pt x="208" y="2951"/>
                    <a:pt x="220" y="2958"/>
                    <a:pt x="223" y="2969"/>
                  </a:cubicBezTo>
                  <a:lnTo>
                    <a:pt x="231" y="2993"/>
                  </a:lnTo>
                  <a:lnTo>
                    <a:pt x="184" y="3000"/>
                  </a:lnTo>
                  <a:lnTo>
                    <a:pt x="184" y="2976"/>
                  </a:lnTo>
                  <a:lnTo>
                    <a:pt x="184" y="2952"/>
                  </a:lnTo>
                  <a:lnTo>
                    <a:pt x="184" y="2928"/>
                  </a:lnTo>
                  <a:lnTo>
                    <a:pt x="184" y="2872"/>
                  </a:lnTo>
                  <a:lnTo>
                    <a:pt x="184" y="2848"/>
                  </a:lnTo>
                  <a:lnTo>
                    <a:pt x="184" y="2824"/>
                  </a:lnTo>
                  <a:lnTo>
                    <a:pt x="184" y="2792"/>
                  </a:lnTo>
                  <a:lnTo>
                    <a:pt x="184" y="2768"/>
                  </a:lnTo>
                  <a:lnTo>
                    <a:pt x="184" y="2744"/>
                  </a:lnTo>
                  <a:lnTo>
                    <a:pt x="184" y="2720"/>
                  </a:lnTo>
                  <a:lnTo>
                    <a:pt x="184" y="2688"/>
                  </a:lnTo>
                  <a:lnTo>
                    <a:pt x="184" y="2640"/>
                  </a:lnTo>
                  <a:lnTo>
                    <a:pt x="184" y="2616"/>
                  </a:lnTo>
                  <a:lnTo>
                    <a:pt x="184" y="2560"/>
                  </a:lnTo>
                  <a:lnTo>
                    <a:pt x="184" y="2536"/>
                  </a:lnTo>
                  <a:lnTo>
                    <a:pt x="184" y="2512"/>
                  </a:lnTo>
                  <a:lnTo>
                    <a:pt x="184" y="2488"/>
                  </a:lnTo>
                  <a:cubicBezTo>
                    <a:pt x="184" y="2475"/>
                    <a:pt x="195" y="2464"/>
                    <a:pt x="208" y="2464"/>
                  </a:cubicBezTo>
                  <a:cubicBezTo>
                    <a:pt x="222" y="2464"/>
                    <a:pt x="232" y="2475"/>
                    <a:pt x="232" y="2488"/>
                  </a:cubicBezTo>
                  <a:lnTo>
                    <a:pt x="232" y="2592"/>
                  </a:lnTo>
                  <a:cubicBezTo>
                    <a:pt x="232" y="2606"/>
                    <a:pt x="222" y="2616"/>
                    <a:pt x="208" y="2616"/>
                  </a:cubicBezTo>
                  <a:cubicBezTo>
                    <a:pt x="195" y="2616"/>
                    <a:pt x="184" y="2606"/>
                    <a:pt x="184" y="2592"/>
                  </a:cubicBezTo>
                  <a:lnTo>
                    <a:pt x="184" y="2536"/>
                  </a:lnTo>
                  <a:lnTo>
                    <a:pt x="184" y="2488"/>
                  </a:lnTo>
                  <a:cubicBezTo>
                    <a:pt x="184" y="2475"/>
                    <a:pt x="195" y="2464"/>
                    <a:pt x="208" y="2464"/>
                  </a:cubicBezTo>
                  <a:cubicBezTo>
                    <a:pt x="222" y="2464"/>
                    <a:pt x="232" y="2475"/>
                    <a:pt x="232" y="2488"/>
                  </a:cubicBezTo>
                  <a:lnTo>
                    <a:pt x="232" y="2616"/>
                  </a:lnTo>
                  <a:cubicBezTo>
                    <a:pt x="232" y="2630"/>
                    <a:pt x="222" y="2640"/>
                    <a:pt x="208" y="2640"/>
                  </a:cubicBezTo>
                  <a:cubicBezTo>
                    <a:pt x="195" y="2640"/>
                    <a:pt x="184" y="2630"/>
                    <a:pt x="184" y="2616"/>
                  </a:cubicBezTo>
                  <a:lnTo>
                    <a:pt x="184" y="2560"/>
                  </a:lnTo>
                  <a:lnTo>
                    <a:pt x="184" y="2536"/>
                  </a:lnTo>
                  <a:lnTo>
                    <a:pt x="184" y="2512"/>
                  </a:lnTo>
                  <a:cubicBezTo>
                    <a:pt x="184" y="2510"/>
                    <a:pt x="185" y="2507"/>
                    <a:pt x="186" y="2505"/>
                  </a:cubicBezTo>
                  <a:lnTo>
                    <a:pt x="194" y="2481"/>
                  </a:lnTo>
                  <a:lnTo>
                    <a:pt x="192" y="2488"/>
                  </a:lnTo>
                  <a:lnTo>
                    <a:pt x="192" y="2352"/>
                  </a:lnTo>
                  <a:lnTo>
                    <a:pt x="192" y="2304"/>
                  </a:lnTo>
                  <a:lnTo>
                    <a:pt x="192" y="2248"/>
                  </a:lnTo>
                  <a:lnTo>
                    <a:pt x="192" y="2176"/>
                  </a:lnTo>
                  <a:lnTo>
                    <a:pt x="192" y="2120"/>
                  </a:lnTo>
                  <a:lnTo>
                    <a:pt x="192" y="2072"/>
                  </a:lnTo>
                  <a:lnTo>
                    <a:pt x="192" y="2016"/>
                  </a:lnTo>
                  <a:lnTo>
                    <a:pt x="192" y="1968"/>
                  </a:lnTo>
                  <a:lnTo>
                    <a:pt x="192" y="1944"/>
                  </a:lnTo>
                  <a:lnTo>
                    <a:pt x="192" y="1888"/>
                  </a:lnTo>
                  <a:lnTo>
                    <a:pt x="192" y="1840"/>
                  </a:lnTo>
                  <a:lnTo>
                    <a:pt x="192" y="1784"/>
                  </a:lnTo>
                  <a:lnTo>
                    <a:pt x="192" y="1736"/>
                  </a:lnTo>
                  <a:lnTo>
                    <a:pt x="192" y="1680"/>
                  </a:lnTo>
                  <a:lnTo>
                    <a:pt x="192" y="1632"/>
                  </a:lnTo>
                  <a:lnTo>
                    <a:pt x="192" y="1608"/>
                  </a:lnTo>
                  <a:lnTo>
                    <a:pt x="192" y="1552"/>
                  </a:lnTo>
                  <a:lnTo>
                    <a:pt x="192" y="1504"/>
                  </a:lnTo>
                  <a:lnTo>
                    <a:pt x="192" y="1448"/>
                  </a:lnTo>
                  <a:lnTo>
                    <a:pt x="192" y="1368"/>
                  </a:lnTo>
                  <a:lnTo>
                    <a:pt x="192" y="1320"/>
                  </a:lnTo>
                  <a:lnTo>
                    <a:pt x="192" y="1264"/>
                  </a:lnTo>
                  <a:lnTo>
                    <a:pt x="192" y="1216"/>
                  </a:lnTo>
                  <a:lnTo>
                    <a:pt x="192" y="1192"/>
                  </a:lnTo>
                  <a:lnTo>
                    <a:pt x="192" y="1136"/>
                  </a:lnTo>
                  <a:lnTo>
                    <a:pt x="192" y="1112"/>
                  </a:lnTo>
                  <a:lnTo>
                    <a:pt x="192" y="1088"/>
                  </a:lnTo>
                  <a:lnTo>
                    <a:pt x="192" y="1032"/>
                  </a:lnTo>
                  <a:lnTo>
                    <a:pt x="192" y="984"/>
                  </a:lnTo>
                  <a:lnTo>
                    <a:pt x="192" y="960"/>
                  </a:lnTo>
                  <a:cubicBezTo>
                    <a:pt x="192" y="959"/>
                    <a:pt x="193" y="958"/>
                    <a:pt x="193" y="957"/>
                  </a:cubicBezTo>
                  <a:lnTo>
                    <a:pt x="201" y="901"/>
                  </a:lnTo>
                  <a:lnTo>
                    <a:pt x="200" y="904"/>
                  </a:lnTo>
                  <a:lnTo>
                    <a:pt x="200" y="856"/>
                  </a:lnTo>
                  <a:lnTo>
                    <a:pt x="200" y="824"/>
                  </a:lnTo>
                  <a:lnTo>
                    <a:pt x="200" y="776"/>
                  </a:lnTo>
                  <a:lnTo>
                    <a:pt x="200" y="752"/>
                  </a:lnTo>
                  <a:lnTo>
                    <a:pt x="200" y="720"/>
                  </a:lnTo>
                  <a:lnTo>
                    <a:pt x="200" y="672"/>
                  </a:lnTo>
                  <a:lnTo>
                    <a:pt x="200" y="624"/>
                  </a:lnTo>
                  <a:lnTo>
                    <a:pt x="200" y="592"/>
                  </a:lnTo>
                  <a:lnTo>
                    <a:pt x="200" y="544"/>
                  </a:lnTo>
                  <a:lnTo>
                    <a:pt x="200" y="520"/>
                  </a:lnTo>
                  <a:lnTo>
                    <a:pt x="200" y="464"/>
                  </a:lnTo>
                  <a:lnTo>
                    <a:pt x="200" y="440"/>
                  </a:lnTo>
                  <a:lnTo>
                    <a:pt x="200" y="384"/>
                  </a:lnTo>
                  <a:lnTo>
                    <a:pt x="200" y="360"/>
                  </a:lnTo>
                  <a:lnTo>
                    <a:pt x="200" y="312"/>
                  </a:lnTo>
                  <a:lnTo>
                    <a:pt x="200" y="280"/>
                  </a:lnTo>
                  <a:lnTo>
                    <a:pt x="200" y="232"/>
                  </a:lnTo>
                  <a:lnTo>
                    <a:pt x="200" y="208"/>
                  </a:lnTo>
                  <a:lnTo>
                    <a:pt x="200" y="152"/>
                  </a:lnTo>
                  <a:lnTo>
                    <a:pt x="200" y="128"/>
                  </a:lnTo>
                  <a:lnTo>
                    <a:pt x="200" y="80"/>
                  </a:lnTo>
                  <a:lnTo>
                    <a:pt x="200" y="24"/>
                  </a:lnTo>
                  <a:cubicBezTo>
                    <a:pt x="200" y="11"/>
                    <a:pt x="211" y="0"/>
                    <a:pt x="224" y="0"/>
                  </a:cubicBezTo>
                  <a:cubicBezTo>
                    <a:pt x="238" y="0"/>
                    <a:pt x="248" y="11"/>
                    <a:pt x="248" y="24"/>
                  </a:cubicBezTo>
                  <a:lnTo>
                    <a:pt x="248" y="80"/>
                  </a:lnTo>
                  <a:lnTo>
                    <a:pt x="248" y="128"/>
                  </a:lnTo>
                  <a:lnTo>
                    <a:pt x="248" y="152"/>
                  </a:lnTo>
                  <a:lnTo>
                    <a:pt x="248" y="208"/>
                  </a:lnTo>
                  <a:lnTo>
                    <a:pt x="248" y="232"/>
                  </a:lnTo>
                  <a:lnTo>
                    <a:pt x="248" y="280"/>
                  </a:lnTo>
                  <a:lnTo>
                    <a:pt x="248" y="312"/>
                  </a:lnTo>
                  <a:lnTo>
                    <a:pt x="248" y="360"/>
                  </a:lnTo>
                  <a:lnTo>
                    <a:pt x="248" y="384"/>
                  </a:lnTo>
                  <a:lnTo>
                    <a:pt x="248" y="440"/>
                  </a:lnTo>
                  <a:lnTo>
                    <a:pt x="248" y="464"/>
                  </a:lnTo>
                  <a:lnTo>
                    <a:pt x="248" y="520"/>
                  </a:lnTo>
                  <a:lnTo>
                    <a:pt x="248" y="544"/>
                  </a:lnTo>
                  <a:lnTo>
                    <a:pt x="248" y="592"/>
                  </a:lnTo>
                  <a:lnTo>
                    <a:pt x="248" y="624"/>
                  </a:lnTo>
                  <a:lnTo>
                    <a:pt x="248" y="672"/>
                  </a:lnTo>
                  <a:lnTo>
                    <a:pt x="248" y="720"/>
                  </a:lnTo>
                  <a:lnTo>
                    <a:pt x="248" y="752"/>
                  </a:lnTo>
                  <a:lnTo>
                    <a:pt x="248" y="776"/>
                  </a:lnTo>
                  <a:lnTo>
                    <a:pt x="248" y="824"/>
                  </a:lnTo>
                  <a:lnTo>
                    <a:pt x="248" y="856"/>
                  </a:lnTo>
                  <a:lnTo>
                    <a:pt x="248" y="904"/>
                  </a:lnTo>
                  <a:cubicBezTo>
                    <a:pt x="248" y="906"/>
                    <a:pt x="248" y="907"/>
                    <a:pt x="248" y="908"/>
                  </a:cubicBezTo>
                  <a:lnTo>
                    <a:pt x="240" y="964"/>
                  </a:lnTo>
                  <a:lnTo>
                    <a:pt x="240" y="960"/>
                  </a:lnTo>
                  <a:lnTo>
                    <a:pt x="240" y="984"/>
                  </a:lnTo>
                  <a:lnTo>
                    <a:pt x="240" y="1032"/>
                  </a:lnTo>
                  <a:lnTo>
                    <a:pt x="240" y="1088"/>
                  </a:lnTo>
                  <a:lnTo>
                    <a:pt x="240" y="1112"/>
                  </a:lnTo>
                  <a:lnTo>
                    <a:pt x="240" y="1136"/>
                  </a:lnTo>
                  <a:lnTo>
                    <a:pt x="240" y="1192"/>
                  </a:lnTo>
                  <a:lnTo>
                    <a:pt x="240" y="1216"/>
                  </a:lnTo>
                  <a:lnTo>
                    <a:pt x="240" y="1264"/>
                  </a:lnTo>
                  <a:lnTo>
                    <a:pt x="240" y="1320"/>
                  </a:lnTo>
                  <a:lnTo>
                    <a:pt x="240" y="1368"/>
                  </a:lnTo>
                  <a:lnTo>
                    <a:pt x="240" y="1448"/>
                  </a:lnTo>
                  <a:lnTo>
                    <a:pt x="240" y="1504"/>
                  </a:lnTo>
                  <a:lnTo>
                    <a:pt x="240" y="1552"/>
                  </a:lnTo>
                  <a:lnTo>
                    <a:pt x="240" y="1608"/>
                  </a:lnTo>
                  <a:lnTo>
                    <a:pt x="240" y="1632"/>
                  </a:lnTo>
                  <a:lnTo>
                    <a:pt x="240" y="1680"/>
                  </a:lnTo>
                  <a:lnTo>
                    <a:pt x="240" y="1736"/>
                  </a:lnTo>
                  <a:lnTo>
                    <a:pt x="240" y="1784"/>
                  </a:lnTo>
                  <a:lnTo>
                    <a:pt x="240" y="1840"/>
                  </a:lnTo>
                  <a:lnTo>
                    <a:pt x="240" y="1888"/>
                  </a:lnTo>
                  <a:lnTo>
                    <a:pt x="240" y="1944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240" y="2072"/>
                  </a:lnTo>
                  <a:lnTo>
                    <a:pt x="240" y="2120"/>
                  </a:lnTo>
                  <a:lnTo>
                    <a:pt x="240" y="2176"/>
                  </a:lnTo>
                  <a:lnTo>
                    <a:pt x="240" y="2248"/>
                  </a:lnTo>
                  <a:lnTo>
                    <a:pt x="240" y="2304"/>
                  </a:lnTo>
                  <a:lnTo>
                    <a:pt x="240" y="2352"/>
                  </a:lnTo>
                  <a:lnTo>
                    <a:pt x="240" y="2488"/>
                  </a:lnTo>
                  <a:cubicBezTo>
                    <a:pt x="240" y="2491"/>
                    <a:pt x="240" y="2494"/>
                    <a:pt x="239" y="2496"/>
                  </a:cubicBezTo>
                  <a:lnTo>
                    <a:pt x="231" y="2520"/>
                  </a:lnTo>
                  <a:lnTo>
                    <a:pt x="232" y="2512"/>
                  </a:lnTo>
                  <a:lnTo>
                    <a:pt x="232" y="2536"/>
                  </a:lnTo>
                  <a:lnTo>
                    <a:pt x="232" y="2560"/>
                  </a:lnTo>
                  <a:lnTo>
                    <a:pt x="232" y="2616"/>
                  </a:lnTo>
                  <a:lnTo>
                    <a:pt x="184" y="2616"/>
                  </a:lnTo>
                  <a:lnTo>
                    <a:pt x="184" y="2488"/>
                  </a:lnTo>
                  <a:lnTo>
                    <a:pt x="232" y="2488"/>
                  </a:lnTo>
                  <a:lnTo>
                    <a:pt x="232" y="2536"/>
                  </a:lnTo>
                  <a:lnTo>
                    <a:pt x="232" y="2592"/>
                  </a:lnTo>
                  <a:lnTo>
                    <a:pt x="184" y="2592"/>
                  </a:lnTo>
                  <a:lnTo>
                    <a:pt x="184" y="2488"/>
                  </a:lnTo>
                  <a:lnTo>
                    <a:pt x="232" y="2488"/>
                  </a:lnTo>
                  <a:lnTo>
                    <a:pt x="232" y="2512"/>
                  </a:lnTo>
                  <a:lnTo>
                    <a:pt x="232" y="2536"/>
                  </a:lnTo>
                  <a:lnTo>
                    <a:pt x="232" y="2560"/>
                  </a:lnTo>
                  <a:lnTo>
                    <a:pt x="232" y="2616"/>
                  </a:lnTo>
                  <a:lnTo>
                    <a:pt x="232" y="2640"/>
                  </a:lnTo>
                  <a:lnTo>
                    <a:pt x="232" y="2688"/>
                  </a:lnTo>
                  <a:lnTo>
                    <a:pt x="232" y="2720"/>
                  </a:lnTo>
                  <a:lnTo>
                    <a:pt x="232" y="2744"/>
                  </a:lnTo>
                  <a:lnTo>
                    <a:pt x="232" y="2768"/>
                  </a:lnTo>
                  <a:lnTo>
                    <a:pt x="232" y="2792"/>
                  </a:lnTo>
                  <a:lnTo>
                    <a:pt x="232" y="2824"/>
                  </a:lnTo>
                  <a:lnTo>
                    <a:pt x="232" y="2848"/>
                  </a:lnTo>
                  <a:lnTo>
                    <a:pt x="232" y="2872"/>
                  </a:lnTo>
                  <a:lnTo>
                    <a:pt x="232" y="2928"/>
                  </a:lnTo>
                  <a:lnTo>
                    <a:pt x="232" y="2952"/>
                  </a:lnTo>
                  <a:lnTo>
                    <a:pt x="232" y="2976"/>
                  </a:lnTo>
                  <a:lnTo>
                    <a:pt x="232" y="3000"/>
                  </a:lnTo>
                  <a:cubicBezTo>
                    <a:pt x="232" y="3012"/>
                    <a:pt x="224" y="3022"/>
                    <a:pt x="212" y="3024"/>
                  </a:cubicBezTo>
                  <a:cubicBezTo>
                    <a:pt x="201" y="3026"/>
                    <a:pt x="189" y="3019"/>
                    <a:pt x="186" y="3008"/>
                  </a:cubicBezTo>
                  <a:lnTo>
                    <a:pt x="178" y="2984"/>
                  </a:lnTo>
                  <a:lnTo>
                    <a:pt x="224" y="2976"/>
                  </a:lnTo>
                  <a:lnTo>
                    <a:pt x="224" y="3000"/>
                  </a:lnTo>
                  <a:lnTo>
                    <a:pt x="224" y="3032"/>
                  </a:lnTo>
                  <a:lnTo>
                    <a:pt x="224" y="3056"/>
                  </a:lnTo>
                  <a:lnTo>
                    <a:pt x="224" y="3080"/>
                  </a:lnTo>
                  <a:lnTo>
                    <a:pt x="176" y="3080"/>
                  </a:lnTo>
                  <a:lnTo>
                    <a:pt x="176" y="3056"/>
                  </a:lnTo>
                  <a:lnTo>
                    <a:pt x="224" y="3056"/>
                  </a:lnTo>
                  <a:lnTo>
                    <a:pt x="224" y="3080"/>
                  </a:lnTo>
                  <a:lnTo>
                    <a:pt x="224" y="3104"/>
                  </a:lnTo>
                  <a:lnTo>
                    <a:pt x="224" y="3136"/>
                  </a:lnTo>
                  <a:lnTo>
                    <a:pt x="224" y="3160"/>
                  </a:lnTo>
                  <a:lnTo>
                    <a:pt x="176" y="3160"/>
                  </a:lnTo>
                  <a:lnTo>
                    <a:pt x="176" y="3136"/>
                  </a:lnTo>
                  <a:lnTo>
                    <a:pt x="224" y="3136"/>
                  </a:lnTo>
                  <a:lnTo>
                    <a:pt x="224" y="3160"/>
                  </a:lnTo>
                  <a:cubicBezTo>
                    <a:pt x="224" y="3174"/>
                    <a:pt x="214" y="3184"/>
                    <a:pt x="200" y="3184"/>
                  </a:cubicBezTo>
                  <a:lnTo>
                    <a:pt x="192" y="3184"/>
                  </a:lnTo>
                  <a:cubicBezTo>
                    <a:pt x="179" y="3184"/>
                    <a:pt x="168" y="3174"/>
                    <a:pt x="168" y="3160"/>
                  </a:cubicBezTo>
                  <a:lnTo>
                    <a:pt x="168" y="3136"/>
                  </a:lnTo>
                  <a:lnTo>
                    <a:pt x="216" y="3136"/>
                  </a:lnTo>
                  <a:lnTo>
                    <a:pt x="216" y="3160"/>
                  </a:lnTo>
                  <a:cubicBezTo>
                    <a:pt x="216" y="3174"/>
                    <a:pt x="206" y="3184"/>
                    <a:pt x="192" y="3184"/>
                  </a:cubicBezTo>
                  <a:lnTo>
                    <a:pt x="184" y="3184"/>
                  </a:lnTo>
                  <a:cubicBezTo>
                    <a:pt x="171" y="3184"/>
                    <a:pt x="160" y="3174"/>
                    <a:pt x="160" y="3160"/>
                  </a:cubicBezTo>
                  <a:lnTo>
                    <a:pt x="160" y="3136"/>
                  </a:lnTo>
                  <a:lnTo>
                    <a:pt x="160" y="3104"/>
                  </a:lnTo>
                  <a:lnTo>
                    <a:pt x="160" y="3080"/>
                  </a:lnTo>
                  <a:lnTo>
                    <a:pt x="184" y="3104"/>
                  </a:lnTo>
                  <a:lnTo>
                    <a:pt x="176" y="3104"/>
                  </a:lnTo>
                  <a:cubicBezTo>
                    <a:pt x="163" y="3104"/>
                    <a:pt x="152" y="3094"/>
                    <a:pt x="152" y="3080"/>
                  </a:cubicBezTo>
                  <a:lnTo>
                    <a:pt x="152" y="3056"/>
                  </a:lnTo>
                  <a:lnTo>
                    <a:pt x="200" y="3056"/>
                  </a:lnTo>
                  <a:lnTo>
                    <a:pt x="200" y="3080"/>
                  </a:lnTo>
                  <a:lnTo>
                    <a:pt x="200" y="3104"/>
                  </a:lnTo>
                  <a:lnTo>
                    <a:pt x="200" y="3136"/>
                  </a:lnTo>
                  <a:lnTo>
                    <a:pt x="200" y="3160"/>
                  </a:lnTo>
                  <a:lnTo>
                    <a:pt x="152" y="3160"/>
                  </a:lnTo>
                  <a:lnTo>
                    <a:pt x="152" y="3136"/>
                  </a:lnTo>
                  <a:lnTo>
                    <a:pt x="200" y="3136"/>
                  </a:lnTo>
                  <a:lnTo>
                    <a:pt x="200" y="3160"/>
                  </a:lnTo>
                  <a:cubicBezTo>
                    <a:pt x="200" y="3174"/>
                    <a:pt x="190" y="3184"/>
                    <a:pt x="176" y="3184"/>
                  </a:cubicBezTo>
                  <a:lnTo>
                    <a:pt x="168" y="3184"/>
                  </a:lnTo>
                  <a:cubicBezTo>
                    <a:pt x="155" y="3184"/>
                    <a:pt x="144" y="3174"/>
                    <a:pt x="144" y="3160"/>
                  </a:cubicBezTo>
                  <a:lnTo>
                    <a:pt x="144" y="3136"/>
                  </a:lnTo>
                  <a:lnTo>
                    <a:pt x="192" y="3136"/>
                  </a:lnTo>
                  <a:lnTo>
                    <a:pt x="192" y="3160"/>
                  </a:lnTo>
                  <a:lnTo>
                    <a:pt x="144" y="3160"/>
                  </a:lnTo>
                  <a:lnTo>
                    <a:pt x="144" y="3136"/>
                  </a:lnTo>
                  <a:lnTo>
                    <a:pt x="192" y="3136"/>
                  </a:lnTo>
                  <a:lnTo>
                    <a:pt x="192" y="3160"/>
                  </a:lnTo>
                  <a:cubicBezTo>
                    <a:pt x="192" y="3174"/>
                    <a:pt x="182" y="3184"/>
                    <a:pt x="168" y="3184"/>
                  </a:cubicBezTo>
                  <a:lnTo>
                    <a:pt x="160" y="3184"/>
                  </a:lnTo>
                  <a:cubicBezTo>
                    <a:pt x="147" y="3184"/>
                    <a:pt x="136" y="3174"/>
                    <a:pt x="136" y="3160"/>
                  </a:cubicBezTo>
                  <a:lnTo>
                    <a:pt x="136" y="3136"/>
                  </a:lnTo>
                  <a:lnTo>
                    <a:pt x="184" y="3136"/>
                  </a:lnTo>
                  <a:lnTo>
                    <a:pt x="184" y="3160"/>
                  </a:lnTo>
                  <a:lnTo>
                    <a:pt x="136" y="3160"/>
                  </a:lnTo>
                  <a:lnTo>
                    <a:pt x="136" y="3136"/>
                  </a:lnTo>
                  <a:lnTo>
                    <a:pt x="184" y="3136"/>
                  </a:lnTo>
                  <a:lnTo>
                    <a:pt x="184" y="3160"/>
                  </a:lnTo>
                  <a:cubicBezTo>
                    <a:pt x="184" y="3174"/>
                    <a:pt x="174" y="3184"/>
                    <a:pt x="160" y="3184"/>
                  </a:cubicBezTo>
                  <a:lnTo>
                    <a:pt x="152" y="3184"/>
                  </a:lnTo>
                  <a:cubicBezTo>
                    <a:pt x="139" y="3184"/>
                    <a:pt x="128" y="3174"/>
                    <a:pt x="128" y="3160"/>
                  </a:cubicBezTo>
                  <a:lnTo>
                    <a:pt x="128" y="3136"/>
                  </a:lnTo>
                  <a:lnTo>
                    <a:pt x="176" y="3136"/>
                  </a:lnTo>
                  <a:lnTo>
                    <a:pt x="176" y="3160"/>
                  </a:lnTo>
                  <a:cubicBezTo>
                    <a:pt x="176" y="3172"/>
                    <a:pt x="168" y="3182"/>
                    <a:pt x="156" y="3184"/>
                  </a:cubicBezTo>
                  <a:cubicBezTo>
                    <a:pt x="145" y="3186"/>
                    <a:pt x="133" y="3179"/>
                    <a:pt x="130" y="3168"/>
                  </a:cubicBezTo>
                  <a:lnTo>
                    <a:pt x="122" y="3144"/>
                  </a:lnTo>
                  <a:lnTo>
                    <a:pt x="168" y="3136"/>
                  </a:lnTo>
                  <a:lnTo>
                    <a:pt x="168" y="3160"/>
                  </a:lnTo>
                  <a:lnTo>
                    <a:pt x="120" y="3160"/>
                  </a:lnTo>
                  <a:lnTo>
                    <a:pt x="120" y="3136"/>
                  </a:lnTo>
                  <a:lnTo>
                    <a:pt x="168" y="3136"/>
                  </a:lnTo>
                  <a:lnTo>
                    <a:pt x="168" y="3160"/>
                  </a:lnTo>
                  <a:lnTo>
                    <a:pt x="120" y="3160"/>
                  </a:lnTo>
                  <a:lnTo>
                    <a:pt x="120" y="3136"/>
                  </a:lnTo>
                  <a:lnTo>
                    <a:pt x="168" y="3136"/>
                  </a:lnTo>
                  <a:lnTo>
                    <a:pt x="168" y="3160"/>
                  </a:lnTo>
                  <a:cubicBezTo>
                    <a:pt x="168" y="3174"/>
                    <a:pt x="158" y="3184"/>
                    <a:pt x="144" y="3184"/>
                  </a:cubicBezTo>
                  <a:lnTo>
                    <a:pt x="136" y="3184"/>
                  </a:lnTo>
                  <a:lnTo>
                    <a:pt x="128" y="3184"/>
                  </a:lnTo>
                  <a:cubicBezTo>
                    <a:pt x="115" y="3184"/>
                    <a:pt x="104" y="3174"/>
                    <a:pt x="104" y="3160"/>
                  </a:cubicBezTo>
                  <a:lnTo>
                    <a:pt x="104" y="3136"/>
                  </a:lnTo>
                  <a:lnTo>
                    <a:pt x="152" y="3136"/>
                  </a:lnTo>
                  <a:lnTo>
                    <a:pt x="152" y="3160"/>
                  </a:lnTo>
                  <a:cubicBezTo>
                    <a:pt x="152" y="3174"/>
                    <a:pt x="142" y="3184"/>
                    <a:pt x="128" y="3184"/>
                  </a:cubicBezTo>
                  <a:lnTo>
                    <a:pt x="120" y="3184"/>
                  </a:lnTo>
                  <a:cubicBezTo>
                    <a:pt x="107" y="3184"/>
                    <a:pt x="96" y="3174"/>
                    <a:pt x="96" y="3160"/>
                  </a:cubicBezTo>
                  <a:lnTo>
                    <a:pt x="96" y="3136"/>
                  </a:lnTo>
                  <a:lnTo>
                    <a:pt x="144" y="3136"/>
                  </a:lnTo>
                  <a:lnTo>
                    <a:pt x="144" y="3160"/>
                  </a:lnTo>
                  <a:cubicBezTo>
                    <a:pt x="144" y="3174"/>
                    <a:pt x="134" y="3184"/>
                    <a:pt x="120" y="3184"/>
                  </a:cubicBezTo>
                  <a:lnTo>
                    <a:pt x="112" y="3184"/>
                  </a:lnTo>
                  <a:cubicBezTo>
                    <a:pt x="99" y="3184"/>
                    <a:pt x="88" y="3174"/>
                    <a:pt x="88" y="3160"/>
                  </a:cubicBezTo>
                  <a:lnTo>
                    <a:pt x="88" y="3136"/>
                  </a:lnTo>
                  <a:lnTo>
                    <a:pt x="136" y="3136"/>
                  </a:lnTo>
                  <a:lnTo>
                    <a:pt x="136" y="3160"/>
                  </a:lnTo>
                  <a:lnTo>
                    <a:pt x="88" y="3160"/>
                  </a:lnTo>
                  <a:lnTo>
                    <a:pt x="88" y="3136"/>
                  </a:lnTo>
                  <a:lnTo>
                    <a:pt x="135" y="3144"/>
                  </a:lnTo>
                  <a:lnTo>
                    <a:pt x="127" y="3168"/>
                  </a:lnTo>
                  <a:cubicBezTo>
                    <a:pt x="124" y="3179"/>
                    <a:pt x="112" y="3186"/>
                    <a:pt x="101" y="3184"/>
                  </a:cubicBezTo>
                  <a:cubicBezTo>
                    <a:pt x="89" y="3182"/>
                    <a:pt x="80" y="3172"/>
                    <a:pt x="80" y="3160"/>
                  </a:cubicBezTo>
                  <a:lnTo>
                    <a:pt x="80" y="3136"/>
                  </a:lnTo>
                  <a:lnTo>
                    <a:pt x="128" y="3136"/>
                  </a:lnTo>
                  <a:lnTo>
                    <a:pt x="128" y="3160"/>
                  </a:lnTo>
                  <a:cubicBezTo>
                    <a:pt x="128" y="3174"/>
                    <a:pt x="118" y="3184"/>
                    <a:pt x="104" y="3184"/>
                  </a:cubicBezTo>
                  <a:lnTo>
                    <a:pt x="96" y="3184"/>
                  </a:lnTo>
                  <a:cubicBezTo>
                    <a:pt x="83" y="3184"/>
                    <a:pt x="72" y="3174"/>
                    <a:pt x="72" y="3160"/>
                  </a:cubicBezTo>
                  <a:lnTo>
                    <a:pt x="72" y="3136"/>
                  </a:lnTo>
                  <a:lnTo>
                    <a:pt x="120" y="3136"/>
                  </a:lnTo>
                  <a:lnTo>
                    <a:pt x="120" y="3160"/>
                  </a:lnTo>
                  <a:cubicBezTo>
                    <a:pt x="120" y="3174"/>
                    <a:pt x="110" y="3184"/>
                    <a:pt x="96" y="3184"/>
                  </a:cubicBezTo>
                  <a:lnTo>
                    <a:pt x="88" y="3184"/>
                  </a:lnTo>
                  <a:cubicBezTo>
                    <a:pt x="75" y="3184"/>
                    <a:pt x="64" y="3174"/>
                    <a:pt x="64" y="3160"/>
                  </a:cubicBezTo>
                  <a:lnTo>
                    <a:pt x="64" y="3136"/>
                  </a:lnTo>
                  <a:lnTo>
                    <a:pt x="112" y="3136"/>
                  </a:lnTo>
                  <a:lnTo>
                    <a:pt x="112" y="3160"/>
                  </a:lnTo>
                  <a:cubicBezTo>
                    <a:pt x="112" y="3174"/>
                    <a:pt x="102" y="3184"/>
                    <a:pt x="88" y="3184"/>
                  </a:cubicBezTo>
                  <a:lnTo>
                    <a:pt x="80" y="3184"/>
                  </a:lnTo>
                  <a:cubicBezTo>
                    <a:pt x="67" y="3184"/>
                    <a:pt x="56" y="3174"/>
                    <a:pt x="56" y="3160"/>
                  </a:cubicBezTo>
                  <a:lnTo>
                    <a:pt x="56" y="3136"/>
                  </a:lnTo>
                  <a:lnTo>
                    <a:pt x="104" y="3136"/>
                  </a:lnTo>
                  <a:lnTo>
                    <a:pt x="104" y="3160"/>
                  </a:lnTo>
                  <a:lnTo>
                    <a:pt x="56" y="3160"/>
                  </a:lnTo>
                  <a:lnTo>
                    <a:pt x="56" y="3136"/>
                  </a:lnTo>
                  <a:lnTo>
                    <a:pt x="104" y="3136"/>
                  </a:lnTo>
                  <a:lnTo>
                    <a:pt x="104" y="3160"/>
                  </a:lnTo>
                  <a:cubicBezTo>
                    <a:pt x="104" y="3174"/>
                    <a:pt x="94" y="3184"/>
                    <a:pt x="80" y="3184"/>
                  </a:cubicBezTo>
                  <a:lnTo>
                    <a:pt x="72" y="3184"/>
                  </a:lnTo>
                  <a:cubicBezTo>
                    <a:pt x="59" y="3184"/>
                    <a:pt x="48" y="3174"/>
                    <a:pt x="48" y="3160"/>
                  </a:cubicBezTo>
                  <a:lnTo>
                    <a:pt x="48" y="3136"/>
                  </a:lnTo>
                  <a:lnTo>
                    <a:pt x="96" y="3136"/>
                  </a:lnTo>
                  <a:lnTo>
                    <a:pt x="96" y="3160"/>
                  </a:lnTo>
                  <a:cubicBezTo>
                    <a:pt x="96" y="3174"/>
                    <a:pt x="86" y="3184"/>
                    <a:pt x="72" y="3184"/>
                  </a:cubicBezTo>
                  <a:lnTo>
                    <a:pt x="64" y="3184"/>
                  </a:lnTo>
                  <a:cubicBezTo>
                    <a:pt x="51" y="3184"/>
                    <a:pt x="40" y="3174"/>
                    <a:pt x="40" y="3160"/>
                  </a:cubicBezTo>
                  <a:lnTo>
                    <a:pt x="40" y="3136"/>
                  </a:lnTo>
                  <a:lnTo>
                    <a:pt x="88" y="3136"/>
                  </a:lnTo>
                  <a:lnTo>
                    <a:pt x="88" y="3160"/>
                  </a:lnTo>
                  <a:lnTo>
                    <a:pt x="40" y="3160"/>
                  </a:lnTo>
                  <a:lnTo>
                    <a:pt x="40" y="3136"/>
                  </a:lnTo>
                  <a:lnTo>
                    <a:pt x="40" y="3104"/>
                  </a:lnTo>
                  <a:lnTo>
                    <a:pt x="40" y="3080"/>
                  </a:lnTo>
                  <a:lnTo>
                    <a:pt x="64" y="3104"/>
                  </a:lnTo>
                  <a:lnTo>
                    <a:pt x="56" y="3104"/>
                  </a:lnTo>
                  <a:cubicBezTo>
                    <a:pt x="43" y="3104"/>
                    <a:pt x="32" y="3094"/>
                    <a:pt x="32" y="3080"/>
                  </a:cubicBezTo>
                  <a:lnTo>
                    <a:pt x="32" y="3056"/>
                  </a:lnTo>
                  <a:lnTo>
                    <a:pt x="80" y="3056"/>
                  </a:lnTo>
                  <a:lnTo>
                    <a:pt x="80" y="3080"/>
                  </a:lnTo>
                  <a:lnTo>
                    <a:pt x="32" y="3080"/>
                  </a:lnTo>
                  <a:lnTo>
                    <a:pt x="32" y="3056"/>
                  </a:lnTo>
                  <a:lnTo>
                    <a:pt x="80" y="3056"/>
                  </a:lnTo>
                  <a:lnTo>
                    <a:pt x="80" y="3080"/>
                  </a:lnTo>
                  <a:cubicBezTo>
                    <a:pt x="80" y="3094"/>
                    <a:pt x="70" y="3104"/>
                    <a:pt x="56" y="3104"/>
                  </a:cubicBezTo>
                  <a:lnTo>
                    <a:pt x="48" y="3104"/>
                  </a:lnTo>
                  <a:cubicBezTo>
                    <a:pt x="35" y="3104"/>
                    <a:pt x="24" y="3094"/>
                    <a:pt x="24" y="3080"/>
                  </a:cubicBezTo>
                  <a:lnTo>
                    <a:pt x="24" y="3056"/>
                  </a:lnTo>
                  <a:lnTo>
                    <a:pt x="71" y="3064"/>
                  </a:lnTo>
                  <a:lnTo>
                    <a:pt x="63" y="3088"/>
                  </a:lnTo>
                  <a:cubicBezTo>
                    <a:pt x="60" y="3099"/>
                    <a:pt x="48" y="3106"/>
                    <a:pt x="37" y="3104"/>
                  </a:cubicBezTo>
                  <a:cubicBezTo>
                    <a:pt x="25" y="3102"/>
                    <a:pt x="16" y="3092"/>
                    <a:pt x="16" y="3080"/>
                  </a:cubicBezTo>
                  <a:lnTo>
                    <a:pt x="16" y="3056"/>
                  </a:lnTo>
                  <a:lnTo>
                    <a:pt x="64" y="3056"/>
                  </a:lnTo>
                  <a:lnTo>
                    <a:pt x="64" y="3080"/>
                  </a:lnTo>
                  <a:cubicBezTo>
                    <a:pt x="64" y="3094"/>
                    <a:pt x="54" y="3104"/>
                    <a:pt x="40" y="3104"/>
                  </a:cubicBezTo>
                  <a:lnTo>
                    <a:pt x="32" y="3104"/>
                  </a:lnTo>
                  <a:cubicBezTo>
                    <a:pt x="19" y="3104"/>
                    <a:pt x="8" y="3094"/>
                    <a:pt x="8" y="3080"/>
                  </a:cubicBezTo>
                  <a:lnTo>
                    <a:pt x="8" y="3056"/>
                  </a:lnTo>
                  <a:lnTo>
                    <a:pt x="56" y="3056"/>
                  </a:lnTo>
                  <a:lnTo>
                    <a:pt x="56" y="3080"/>
                  </a:lnTo>
                  <a:lnTo>
                    <a:pt x="8" y="3080"/>
                  </a:lnTo>
                  <a:lnTo>
                    <a:pt x="8" y="3056"/>
                  </a:lnTo>
                  <a:lnTo>
                    <a:pt x="8" y="3032"/>
                  </a:lnTo>
                  <a:lnTo>
                    <a:pt x="8" y="3000"/>
                  </a:lnTo>
                  <a:lnTo>
                    <a:pt x="8" y="2976"/>
                  </a:lnTo>
                  <a:lnTo>
                    <a:pt x="56" y="2976"/>
                  </a:lnTo>
                  <a:lnTo>
                    <a:pt x="56" y="3000"/>
                  </a:lnTo>
                  <a:lnTo>
                    <a:pt x="8" y="3000"/>
                  </a:lnTo>
                  <a:lnTo>
                    <a:pt x="8" y="2976"/>
                  </a:lnTo>
                  <a:lnTo>
                    <a:pt x="8" y="2952"/>
                  </a:lnTo>
                  <a:lnTo>
                    <a:pt x="8" y="2928"/>
                  </a:lnTo>
                  <a:lnTo>
                    <a:pt x="8" y="2896"/>
                  </a:lnTo>
                  <a:lnTo>
                    <a:pt x="8" y="2872"/>
                  </a:lnTo>
                  <a:lnTo>
                    <a:pt x="8" y="2848"/>
                  </a:lnTo>
                  <a:lnTo>
                    <a:pt x="10" y="2856"/>
                  </a:lnTo>
                  <a:lnTo>
                    <a:pt x="2" y="2832"/>
                  </a:lnTo>
                  <a:cubicBezTo>
                    <a:pt x="1" y="2830"/>
                    <a:pt x="0" y="2827"/>
                    <a:pt x="0" y="2824"/>
                  </a:cubicBezTo>
                  <a:lnTo>
                    <a:pt x="0" y="2792"/>
                  </a:lnTo>
                  <a:lnTo>
                    <a:pt x="0" y="2768"/>
                  </a:lnTo>
                  <a:lnTo>
                    <a:pt x="0" y="2744"/>
                  </a:lnTo>
                  <a:lnTo>
                    <a:pt x="0" y="2720"/>
                  </a:lnTo>
                  <a:lnTo>
                    <a:pt x="0" y="2688"/>
                  </a:lnTo>
                  <a:lnTo>
                    <a:pt x="0" y="2664"/>
                  </a:lnTo>
                  <a:lnTo>
                    <a:pt x="0" y="2616"/>
                  </a:lnTo>
                  <a:lnTo>
                    <a:pt x="0" y="2592"/>
                  </a:lnTo>
                  <a:lnTo>
                    <a:pt x="0" y="2536"/>
                  </a:lnTo>
                  <a:lnTo>
                    <a:pt x="0" y="2512"/>
                  </a:lnTo>
                  <a:lnTo>
                    <a:pt x="0" y="2488"/>
                  </a:lnTo>
                  <a:lnTo>
                    <a:pt x="0" y="2456"/>
                  </a:lnTo>
                  <a:lnTo>
                    <a:pt x="0" y="2432"/>
                  </a:lnTo>
                  <a:lnTo>
                    <a:pt x="0" y="2408"/>
                  </a:lnTo>
                  <a:lnTo>
                    <a:pt x="0" y="2384"/>
                  </a:lnTo>
                  <a:lnTo>
                    <a:pt x="0" y="2352"/>
                  </a:lnTo>
                  <a:lnTo>
                    <a:pt x="0" y="2304"/>
                  </a:lnTo>
                  <a:cubicBezTo>
                    <a:pt x="0" y="2291"/>
                    <a:pt x="11" y="2280"/>
                    <a:pt x="24" y="2280"/>
                  </a:cubicBezTo>
                  <a:cubicBezTo>
                    <a:pt x="38" y="2280"/>
                    <a:pt x="48" y="2291"/>
                    <a:pt x="48" y="230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7" name="Freeform 289"/>
            <p:cNvSpPr>
              <a:spLocks/>
            </p:cNvSpPr>
            <p:nvPr/>
          </p:nvSpPr>
          <p:spPr bwMode="auto">
            <a:xfrm>
              <a:off x="8048422" y="3901977"/>
              <a:ext cx="16747" cy="974364"/>
            </a:xfrm>
            <a:custGeom>
              <a:avLst/>
              <a:gdLst>
                <a:gd name="T0" fmla="*/ 3 w 288"/>
                <a:gd name="T1" fmla="*/ 9601 h 10032"/>
                <a:gd name="T2" fmla="*/ 16 w 288"/>
                <a:gd name="T3" fmla="*/ 9200 h 10032"/>
                <a:gd name="T4" fmla="*/ 16 w 288"/>
                <a:gd name="T5" fmla="*/ 8736 h 10032"/>
                <a:gd name="T6" fmla="*/ 16 w 288"/>
                <a:gd name="T7" fmla="*/ 8224 h 10032"/>
                <a:gd name="T8" fmla="*/ 16 w 288"/>
                <a:gd name="T9" fmla="*/ 7808 h 10032"/>
                <a:gd name="T10" fmla="*/ 32 w 288"/>
                <a:gd name="T11" fmla="*/ 7296 h 10032"/>
                <a:gd name="T12" fmla="*/ 32 w 288"/>
                <a:gd name="T13" fmla="*/ 6672 h 10032"/>
                <a:gd name="T14" fmla="*/ 32 w 288"/>
                <a:gd name="T15" fmla="*/ 6048 h 10032"/>
                <a:gd name="T16" fmla="*/ 32 w 288"/>
                <a:gd name="T17" fmla="*/ 5472 h 10032"/>
                <a:gd name="T18" fmla="*/ 48 w 288"/>
                <a:gd name="T19" fmla="*/ 5216 h 10032"/>
                <a:gd name="T20" fmla="*/ 50 w 288"/>
                <a:gd name="T21" fmla="*/ 4853 h 10032"/>
                <a:gd name="T22" fmla="*/ 64 w 288"/>
                <a:gd name="T23" fmla="*/ 4496 h 10032"/>
                <a:gd name="T24" fmla="*/ 64 w 288"/>
                <a:gd name="T25" fmla="*/ 4080 h 10032"/>
                <a:gd name="T26" fmla="*/ 80 w 288"/>
                <a:gd name="T27" fmla="*/ 3824 h 10032"/>
                <a:gd name="T28" fmla="*/ 83 w 288"/>
                <a:gd name="T29" fmla="*/ 3441 h 10032"/>
                <a:gd name="T30" fmla="*/ 96 w 288"/>
                <a:gd name="T31" fmla="*/ 3104 h 10032"/>
                <a:gd name="T32" fmla="*/ 96 w 288"/>
                <a:gd name="T33" fmla="*/ 2688 h 10032"/>
                <a:gd name="T34" fmla="*/ 112 w 288"/>
                <a:gd name="T35" fmla="*/ 2368 h 10032"/>
                <a:gd name="T36" fmla="*/ 208 w 288"/>
                <a:gd name="T37" fmla="*/ 2064 h 10032"/>
                <a:gd name="T38" fmla="*/ 160 w 288"/>
                <a:gd name="T39" fmla="*/ 1856 h 10032"/>
                <a:gd name="T40" fmla="*/ 112 w 288"/>
                <a:gd name="T41" fmla="*/ 1744 h 10032"/>
                <a:gd name="T42" fmla="*/ 128 w 288"/>
                <a:gd name="T43" fmla="*/ 1696 h 10032"/>
                <a:gd name="T44" fmla="*/ 128 w 288"/>
                <a:gd name="T45" fmla="*/ 1600 h 10032"/>
                <a:gd name="T46" fmla="*/ 128 w 288"/>
                <a:gd name="T47" fmla="*/ 1488 h 10032"/>
                <a:gd name="T48" fmla="*/ 144 w 288"/>
                <a:gd name="T49" fmla="*/ 1232 h 10032"/>
                <a:gd name="T50" fmla="*/ 238 w 288"/>
                <a:gd name="T51" fmla="*/ 913 h 10032"/>
                <a:gd name="T52" fmla="*/ 256 w 288"/>
                <a:gd name="T53" fmla="*/ 768 h 10032"/>
                <a:gd name="T54" fmla="*/ 160 w 288"/>
                <a:gd name="T55" fmla="*/ 656 h 10032"/>
                <a:gd name="T56" fmla="*/ 176 w 288"/>
                <a:gd name="T57" fmla="*/ 400 h 10032"/>
                <a:gd name="T58" fmla="*/ 176 w 288"/>
                <a:gd name="T59" fmla="*/ 304 h 10032"/>
                <a:gd name="T60" fmla="*/ 176 w 288"/>
                <a:gd name="T61" fmla="*/ 192 h 10032"/>
                <a:gd name="T62" fmla="*/ 192 w 288"/>
                <a:gd name="T63" fmla="*/ 144 h 10032"/>
                <a:gd name="T64" fmla="*/ 240 w 288"/>
                <a:gd name="T65" fmla="*/ 240 h 10032"/>
                <a:gd name="T66" fmla="*/ 272 w 288"/>
                <a:gd name="T67" fmla="*/ 144 h 10032"/>
                <a:gd name="T68" fmla="*/ 272 w 288"/>
                <a:gd name="T69" fmla="*/ 352 h 10032"/>
                <a:gd name="T70" fmla="*/ 256 w 288"/>
                <a:gd name="T71" fmla="*/ 608 h 10032"/>
                <a:gd name="T72" fmla="*/ 160 w 288"/>
                <a:gd name="T73" fmla="*/ 768 h 10032"/>
                <a:gd name="T74" fmla="*/ 147 w 288"/>
                <a:gd name="T75" fmla="*/ 944 h 10032"/>
                <a:gd name="T76" fmla="*/ 240 w 288"/>
                <a:gd name="T77" fmla="*/ 1280 h 10032"/>
                <a:gd name="T78" fmla="*/ 128 w 288"/>
                <a:gd name="T79" fmla="*/ 1488 h 10032"/>
                <a:gd name="T80" fmla="*/ 128 w 288"/>
                <a:gd name="T81" fmla="*/ 1600 h 10032"/>
                <a:gd name="T82" fmla="*/ 176 w 288"/>
                <a:gd name="T83" fmla="*/ 1792 h 10032"/>
                <a:gd name="T84" fmla="*/ 112 w 288"/>
                <a:gd name="T85" fmla="*/ 1904 h 10032"/>
                <a:gd name="T86" fmla="*/ 208 w 288"/>
                <a:gd name="T87" fmla="*/ 2064 h 10032"/>
                <a:gd name="T88" fmla="*/ 190 w 288"/>
                <a:gd name="T89" fmla="*/ 2432 h 10032"/>
                <a:gd name="T90" fmla="*/ 192 w 288"/>
                <a:gd name="T91" fmla="*/ 2784 h 10032"/>
                <a:gd name="T92" fmla="*/ 192 w 288"/>
                <a:gd name="T93" fmla="*/ 3200 h 10032"/>
                <a:gd name="T94" fmla="*/ 176 w 288"/>
                <a:gd name="T95" fmla="*/ 3504 h 10032"/>
                <a:gd name="T96" fmla="*/ 176 w 288"/>
                <a:gd name="T97" fmla="*/ 3920 h 10032"/>
                <a:gd name="T98" fmla="*/ 160 w 288"/>
                <a:gd name="T99" fmla="*/ 4176 h 10032"/>
                <a:gd name="T100" fmla="*/ 160 w 288"/>
                <a:gd name="T101" fmla="*/ 4592 h 10032"/>
                <a:gd name="T102" fmla="*/ 144 w 288"/>
                <a:gd name="T103" fmla="*/ 4912 h 10032"/>
                <a:gd name="T104" fmla="*/ 144 w 288"/>
                <a:gd name="T105" fmla="*/ 5328 h 10032"/>
                <a:gd name="T106" fmla="*/ 128 w 288"/>
                <a:gd name="T107" fmla="*/ 5584 h 10032"/>
                <a:gd name="T108" fmla="*/ 128 w 288"/>
                <a:gd name="T109" fmla="*/ 6208 h 10032"/>
                <a:gd name="T110" fmla="*/ 128 w 288"/>
                <a:gd name="T111" fmla="*/ 6832 h 10032"/>
                <a:gd name="T112" fmla="*/ 128 w 288"/>
                <a:gd name="T113" fmla="*/ 7440 h 10032"/>
                <a:gd name="T114" fmla="*/ 112 w 288"/>
                <a:gd name="T115" fmla="*/ 7920 h 10032"/>
                <a:gd name="T116" fmla="*/ 112 w 288"/>
                <a:gd name="T117" fmla="*/ 8384 h 10032"/>
                <a:gd name="T118" fmla="*/ 112 w 288"/>
                <a:gd name="T119" fmla="*/ 8848 h 10032"/>
                <a:gd name="T120" fmla="*/ 112 w 288"/>
                <a:gd name="T121" fmla="*/ 9312 h 10032"/>
                <a:gd name="T122" fmla="*/ 96 w 288"/>
                <a:gd name="T123" fmla="*/ 9680 h 10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88" h="10032">
                  <a:moveTo>
                    <a:pt x="0" y="9984"/>
                  </a:moveTo>
                  <a:lnTo>
                    <a:pt x="0" y="9936"/>
                  </a:lnTo>
                  <a:lnTo>
                    <a:pt x="0" y="9824"/>
                  </a:lnTo>
                  <a:lnTo>
                    <a:pt x="0" y="9776"/>
                  </a:lnTo>
                  <a:lnTo>
                    <a:pt x="0" y="9728"/>
                  </a:lnTo>
                  <a:lnTo>
                    <a:pt x="0" y="9680"/>
                  </a:lnTo>
                  <a:lnTo>
                    <a:pt x="0" y="9616"/>
                  </a:lnTo>
                  <a:cubicBezTo>
                    <a:pt x="0" y="9611"/>
                    <a:pt x="1" y="9606"/>
                    <a:pt x="3" y="9601"/>
                  </a:cubicBezTo>
                  <a:lnTo>
                    <a:pt x="19" y="9553"/>
                  </a:lnTo>
                  <a:lnTo>
                    <a:pt x="16" y="9568"/>
                  </a:lnTo>
                  <a:lnTo>
                    <a:pt x="16" y="9520"/>
                  </a:lnTo>
                  <a:lnTo>
                    <a:pt x="16" y="9472"/>
                  </a:lnTo>
                  <a:lnTo>
                    <a:pt x="16" y="9408"/>
                  </a:lnTo>
                  <a:lnTo>
                    <a:pt x="16" y="9312"/>
                  </a:lnTo>
                  <a:lnTo>
                    <a:pt x="16" y="9264"/>
                  </a:lnTo>
                  <a:lnTo>
                    <a:pt x="16" y="9200"/>
                  </a:lnTo>
                  <a:lnTo>
                    <a:pt x="16" y="9152"/>
                  </a:lnTo>
                  <a:lnTo>
                    <a:pt x="16" y="9056"/>
                  </a:lnTo>
                  <a:lnTo>
                    <a:pt x="16" y="9008"/>
                  </a:lnTo>
                  <a:lnTo>
                    <a:pt x="16" y="8944"/>
                  </a:lnTo>
                  <a:lnTo>
                    <a:pt x="16" y="8896"/>
                  </a:lnTo>
                  <a:lnTo>
                    <a:pt x="16" y="8848"/>
                  </a:lnTo>
                  <a:lnTo>
                    <a:pt x="16" y="8800"/>
                  </a:lnTo>
                  <a:lnTo>
                    <a:pt x="16" y="8736"/>
                  </a:lnTo>
                  <a:lnTo>
                    <a:pt x="16" y="8640"/>
                  </a:lnTo>
                  <a:lnTo>
                    <a:pt x="16" y="8592"/>
                  </a:lnTo>
                  <a:lnTo>
                    <a:pt x="16" y="8528"/>
                  </a:lnTo>
                  <a:lnTo>
                    <a:pt x="16" y="8480"/>
                  </a:lnTo>
                  <a:lnTo>
                    <a:pt x="16" y="8432"/>
                  </a:lnTo>
                  <a:lnTo>
                    <a:pt x="16" y="8384"/>
                  </a:lnTo>
                  <a:lnTo>
                    <a:pt x="16" y="8320"/>
                  </a:lnTo>
                  <a:lnTo>
                    <a:pt x="16" y="8224"/>
                  </a:lnTo>
                  <a:lnTo>
                    <a:pt x="16" y="8176"/>
                  </a:lnTo>
                  <a:lnTo>
                    <a:pt x="16" y="8128"/>
                  </a:lnTo>
                  <a:lnTo>
                    <a:pt x="16" y="8064"/>
                  </a:lnTo>
                  <a:lnTo>
                    <a:pt x="16" y="8016"/>
                  </a:lnTo>
                  <a:lnTo>
                    <a:pt x="16" y="7968"/>
                  </a:lnTo>
                  <a:lnTo>
                    <a:pt x="16" y="7920"/>
                  </a:lnTo>
                  <a:lnTo>
                    <a:pt x="16" y="7856"/>
                  </a:lnTo>
                  <a:lnTo>
                    <a:pt x="16" y="7808"/>
                  </a:lnTo>
                  <a:cubicBezTo>
                    <a:pt x="16" y="7806"/>
                    <a:pt x="17" y="7803"/>
                    <a:pt x="17" y="7801"/>
                  </a:cubicBezTo>
                  <a:lnTo>
                    <a:pt x="33" y="7705"/>
                  </a:lnTo>
                  <a:lnTo>
                    <a:pt x="32" y="7712"/>
                  </a:lnTo>
                  <a:lnTo>
                    <a:pt x="32" y="7600"/>
                  </a:lnTo>
                  <a:lnTo>
                    <a:pt x="32" y="7552"/>
                  </a:lnTo>
                  <a:lnTo>
                    <a:pt x="32" y="7440"/>
                  </a:lnTo>
                  <a:lnTo>
                    <a:pt x="32" y="7392"/>
                  </a:lnTo>
                  <a:lnTo>
                    <a:pt x="32" y="7296"/>
                  </a:lnTo>
                  <a:lnTo>
                    <a:pt x="32" y="7232"/>
                  </a:lnTo>
                  <a:lnTo>
                    <a:pt x="32" y="7136"/>
                  </a:lnTo>
                  <a:lnTo>
                    <a:pt x="32" y="7088"/>
                  </a:lnTo>
                  <a:lnTo>
                    <a:pt x="32" y="7040"/>
                  </a:lnTo>
                  <a:lnTo>
                    <a:pt x="32" y="6928"/>
                  </a:lnTo>
                  <a:lnTo>
                    <a:pt x="32" y="6832"/>
                  </a:lnTo>
                  <a:lnTo>
                    <a:pt x="32" y="6768"/>
                  </a:lnTo>
                  <a:lnTo>
                    <a:pt x="32" y="6672"/>
                  </a:lnTo>
                  <a:lnTo>
                    <a:pt x="32" y="6624"/>
                  </a:lnTo>
                  <a:lnTo>
                    <a:pt x="32" y="6512"/>
                  </a:lnTo>
                  <a:lnTo>
                    <a:pt x="32" y="6416"/>
                  </a:lnTo>
                  <a:lnTo>
                    <a:pt x="32" y="6352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096"/>
                  </a:lnTo>
                  <a:lnTo>
                    <a:pt x="32" y="6048"/>
                  </a:lnTo>
                  <a:lnTo>
                    <a:pt x="32" y="5952"/>
                  </a:lnTo>
                  <a:lnTo>
                    <a:pt x="32" y="5888"/>
                  </a:lnTo>
                  <a:lnTo>
                    <a:pt x="32" y="5792"/>
                  </a:lnTo>
                  <a:lnTo>
                    <a:pt x="32" y="5744"/>
                  </a:lnTo>
                  <a:lnTo>
                    <a:pt x="32" y="5632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72"/>
                  </a:lnTo>
                  <a:lnTo>
                    <a:pt x="32" y="5424"/>
                  </a:lnTo>
                  <a:cubicBezTo>
                    <a:pt x="32" y="5398"/>
                    <a:pt x="54" y="5376"/>
                    <a:pt x="80" y="5376"/>
                  </a:cubicBezTo>
                  <a:lnTo>
                    <a:pt x="96" y="5376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64"/>
                  </a:lnTo>
                  <a:lnTo>
                    <a:pt x="48" y="5216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08"/>
                  </a:lnTo>
                  <a:lnTo>
                    <a:pt x="48" y="4960"/>
                  </a:lnTo>
                  <a:lnTo>
                    <a:pt x="48" y="4912"/>
                  </a:lnTo>
                  <a:lnTo>
                    <a:pt x="48" y="4864"/>
                  </a:lnTo>
                  <a:cubicBezTo>
                    <a:pt x="48" y="4861"/>
                    <a:pt x="49" y="4857"/>
                    <a:pt x="50" y="4853"/>
                  </a:cubicBezTo>
                  <a:lnTo>
                    <a:pt x="66" y="4789"/>
                  </a:lnTo>
                  <a:lnTo>
                    <a:pt x="64" y="4800"/>
                  </a:lnTo>
                  <a:lnTo>
                    <a:pt x="64" y="4752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592"/>
                  </a:lnTo>
                  <a:lnTo>
                    <a:pt x="64" y="4544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384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76"/>
                  </a:lnTo>
                  <a:lnTo>
                    <a:pt x="64" y="4128"/>
                  </a:lnTo>
                  <a:lnTo>
                    <a:pt x="64" y="4080"/>
                  </a:lnTo>
                  <a:lnTo>
                    <a:pt x="64" y="4032"/>
                  </a:lnTo>
                  <a:cubicBezTo>
                    <a:pt x="64" y="4006"/>
                    <a:pt x="86" y="3984"/>
                    <a:pt x="112" y="3984"/>
                  </a:cubicBezTo>
                  <a:lnTo>
                    <a:pt x="128" y="3984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20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80" y="3712"/>
                  </a:lnTo>
                  <a:lnTo>
                    <a:pt x="80" y="3664"/>
                  </a:lnTo>
                  <a:lnTo>
                    <a:pt x="80" y="3616"/>
                  </a:lnTo>
                  <a:lnTo>
                    <a:pt x="80" y="3568"/>
                  </a:lnTo>
                  <a:lnTo>
                    <a:pt x="80" y="3504"/>
                  </a:lnTo>
                  <a:lnTo>
                    <a:pt x="80" y="3456"/>
                  </a:lnTo>
                  <a:cubicBezTo>
                    <a:pt x="80" y="3451"/>
                    <a:pt x="81" y="3446"/>
                    <a:pt x="83" y="3441"/>
                  </a:cubicBezTo>
                  <a:lnTo>
                    <a:pt x="99" y="3393"/>
                  </a:lnTo>
                  <a:lnTo>
                    <a:pt x="96" y="3408"/>
                  </a:lnTo>
                  <a:lnTo>
                    <a:pt x="96" y="3360"/>
                  </a:lnTo>
                  <a:lnTo>
                    <a:pt x="96" y="3296"/>
                  </a:lnTo>
                  <a:lnTo>
                    <a:pt x="96" y="3248"/>
                  </a:lnTo>
                  <a:lnTo>
                    <a:pt x="96" y="3200"/>
                  </a:lnTo>
                  <a:lnTo>
                    <a:pt x="96" y="3152"/>
                  </a:lnTo>
                  <a:lnTo>
                    <a:pt x="96" y="3104"/>
                  </a:ln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lnTo>
                    <a:pt x="96" y="2688"/>
                  </a:lnTo>
                  <a:lnTo>
                    <a:pt x="96" y="2624"/>
                  </a:lnTo>
                  <a:lnTo>
                    <a:pt x="96" y="2576"/>
                  </a:lnTo>
                  <a:lnTo>
                    <a:pt x="96" y="2528"/>
                  </a:lnTo>
                  <a:lnTo>
                    <a:pt x="96" y="2480"/>
                  </a:lnTo>
                  <a:lnTo>
                    <a:pt x="96" y="2416"/>
                  </a:lnTo>
                  <a:cubicBezTo>
                    <a:pt x="96" y="2411"/>
                    <a:pt x="97" y="2406"/>
                    <a:pt x="99" y="2401"/>
                  </a:cubicBezTo>
                  <a:lnTo>
                    <a:pt x="115" y="2353"/>
                  </a:lnTo>
                  <a:lnTo>
                    <a:pt x="112" y="2368"/>
                  </a:lnTo>
                  <a:lnTo>
                    <a:pt x="112" y="2320"/>
                  </a:lnTo>
                  <a:lnTo>
                    <a:pt x="112" y="2272"/>
                  </a:lnTo>
                  <a:lnTo>
                    <a:pt x="112" y="2208"/>
                  </a:lnTo>
                  <a:lnTo>
                    <a:pt x="112" y="2160"/>
                  </a:lnTo>
                  <a:lnTo>
                    <a:pt x="112" y="2112"/>
                  </a:lnTo>
                  <a:lnTo>
                    <a:pt x="112" y="2064"/>
                  </a:lnTo>
                  <a:cubicBezTo>
                    <a:pt x="112" y="2038"/>
                    <a:pt x="134" y="2016"/>
                    <a:pt x="160" y="2016"/>
                  </a:cubicBezTo>
                  <a:cubicBezTo>
                    <a:pt x="187" y="2016"/>
                    <a:pt x="208" y="2038"/>
                    <a:pt x="208" y="2064"/>
                  </a:cubicBezTo>
                  <a:lnTo>
                    <a:pt x="208" y="2112"/>
                  </a:lnTo>
                  <a:cubicBezTo>
                    <a:pt x="208" y="2139"/>
                    <a:pt x="187" y="2160"/>
                    <a:pt x="160" y="2160"/>
                  </a:cubicBezTo>
                  <a:cubicBezTo>
                    <a:pt x="134" y="2160"/>
                    <a:pt x="112" y="2139"/>
                    <a:pt x="112" y="2112"/>
                  </a:cubicBezTo>
                  <a:lnTo>
                    <a:pt x="112" y="2064"/>
                  </a:lnTo>
                  <a:lnTo>
                    <a:pt x="112" y="2016"/>
                  </a:lnTo>
                  <a:lnTo>
                    <a:pt x="112" y="1952"/>
                  </a:lnTo>
                  <a:lnTo>
                    <a:pt x="112" y="1904"/>
                  </a:lnTo>
                  <a:cubicBezTo>
                    <a:pt x="112" y="1878"/>
                    <a:pt x="134" y="1856"/>
                    <a:pt x="160" y="1856"/>
                  </a:cubicBezTo>
                  <a:cubicBezTo>
                    <a:pt x="187" y="1856"/>
                    <a:pt x="208" y="1878"/>
                    <a:pt x="208" y="1904"/>
                  </a:cubicBezTo>
                  <a:lnTo>
                    <a:pt x="208" y="1952"/>
                  </a:lnTo>
                  <a:cubicBezTo>
                    <a:pt x="208" y="1979"/>
                    <a:pt x="187" y="2000"/>
                    <a:pt x="160" y="2000"/>
                  </a:cubicBezTo>
                  <a:cubicBezTo>
                    <a:pt x="134" y="2000"/>
                    <a:pt x="112" y="1979"/>
                    <a:pt x="112" y="1952"/>
                  </a:cubicBezTo>
                  <a:lnTo>
                    <a:pt x="112" y="1904"/>
                  </a:lnTo>
                  <a:lnTo>
                    <a:pt x="112" y="1856"/>
                  </a:lnTo>
                  <a:lnTo>
                    <a:pt x="112" y="1808"/>
                  </a:lnTo>
                  <a:lnTo>
                    <a:pt x="112" y="1744"/>
                  </a:lnTo>
                  <a:cubicBezTo>
                    <a:pt x="112" y="1718"/>
                    <a:pt x="134" y="1696"/>
                    <a:pt x="160" y="1696"/>
                  </a:cubicBezTo>
                  <a:lnTo>
                    <a:pt x="176" y="1696"/>
                  </a:lnTo>
                  <a:cubicBezTo>
                    <a:pt x="203" y="1696"/>
                    <a:pt x="224" y="1718"/>
                    <a:pt x="224" y="1744"/>
                  </a:cubicBezTo>
                  <a:lnTo>
                    <a:pt x="224" y="1808"/>
                  </a:lnTo>
                  <a:cubicBezTo>
                    <a:pt x="224" y="1835"/>
                    <a:pt x="203" y="1856"/>
                    <a:pt x="176" y="1856"/>
                  </a:cubicBezTo>
                  <a:cubicBezTo>
                    <a:pt x="150" y="1856"/>
                    <a:pt x="128" y="1835"/>
                    <a:pt x="128" y="1808"/>
                  </a:cubicBezTo>
                  <a:lnTo>
                    <a:pt x="128" y="1744"/>
                  </a:lnTo>
                  <a:lnTo>
                    <a:pt x="128" y="1696"/>
                  </a:lnTo>
                  <a:lnTo>
                    <a:pt x="128" y="1648"/>
                  </a:lnTo>
                  <a:lnTo>
                    <a:pt x="128" y="1600"/>
                  </a:lnTo>
                  <a:cubicBezTo>
                    <a:pt x="128" y="1574"/>
                    <a:pt x="150" y="1552"/>
                    <a:pt x="176" y="1552"/>
                  </a:cubicBezTo>
                  <a:cubicBezTo>
                    <a:pt x="203" y="1552"/>
                    <a:pt x="224" y="1574"/>
                    <a:pt x="224" y="1600"/>
                  </a:cubicBezTo>
                  <a:lnTo>
                    <a:pt x="224" y="1648"/>
                  </a:lnTo>
                  <a:cubicBezTo>
                    <a:pt x="224" y="1675"/>
                    <a:pt x="203" y="1696"/>
                    <a:pt x="176" y="1696"/>
                  </a:cubicBezTo>
                  <a:cubicBezTo>
                    <a:pt x="150" y="1696"/>
                    <a:pt x="128" y="1675"/>
                    <a:pt x="128" y="1648"/>
                  </a:cubicBezTo>
                  <a:lnTo>
                    <a:pt x="128" y="1600"/>
                  </a:lnTo>
                  <a:lnTo>
                    <a:pt x="128" y="1536"/>
                  </a:lnTo>
                  <a:lnTo>
                    <a:pt x="128" y="1488"/>
                  </a:lnTo>
                  <a:lnTo>
                    <a:pt x="128" y="1440"/>
                  </a:lnTo>
                  <a:cubicBezTo>
                    <a:pt x="128" y="1414"/>
                    <a:pt x="150" y="1392"/>
                    <a:pt x="176" y="1392"/>
                  </a:cubicBezTo>
                  <a:cubicBezTo>
                    <a:pt x="203" y="1392"/>
                    <a:pt x="224" y="1414"/>
                    <a:pt x="224" y="1440"/>
                  </a:cubicBezTo>
                  <a:lnTo>
                    <a:pt x="224" y="1488"/>
                  </a:lnTo>
                  <a:cubicBezTo>
                    <a:pt x="224" y="1515"/>
                    <a:pt x="203" y="1536"/>
                    <a:pt x="176" y="1536"/>
                  </a:cubicBezTo>
                  <a:cubicBezTo>
                    <a:pt x="150" y="1536"/>
                    <a:pt x="128" y="1515"/>
                    <a:pt x="128" y="1488"/>
                  </a:cubicBezTo>
                  <a:lnTo>
                    <a:pt x="128" y="1440"/>
                  </a:lnTo>
                  <a:lnTo>
                    <a:pt x="128" y="1392"/>
                  </a:lnTo>
                  <a:cubicBezTo>
                    <a:pt x="128" y="1366"/>
                    <a:pt x="150" y="1344"/>
                    <a:pt x="176" y="1344"/>
                  </a:cubicBezTo>
                  <a:lnTo>
                    <a:pt x="192" y="1344"/>
                  </a:lnTo>
                  <a:lnTo>
                    <a:pt x="144" y="1392"/>
                  </a:lnTo>
                  <a:lnTo>
                    <a:pt x="144" y="1328"/>
                  </a:lnTo>
                  <a:lnTo>
                    <a:pt x="144" y="1280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144" y="1120"/>
                  </a:lnTo>
                  <a:lnTo>
                    <a:pt x="144" y="1072"/>
                  </a:lnTo>
                  <a:lnTo>
                    <a:pt x="144" y="1024"/>
                  </a:lnTo>
                  <a:lnTo>
                    <a:pt x="144" y="976"/>
                  </a:lnTo>
                  <a:lnTo>
                    <a:pt x="144" y="928"/>
                  </a:lnTo>
                  <a:cubicBezTo>
                    <a:pt x="144" y="905"/>
                    <a:pt x="162" y="885"/>
                    <a:pt x="185" y="881"/>
                  </a:cubicBezTo>
                  <a:cubicBezTo>
                    <a:pt x="208" y="877"/>
                    <a:pt x="231" y="891"/>
                    <a:pt x="238" y="913"/>
                  </a:cubicBezTo>
                  <a:lnTo>
                    <a:pt x="254" y="961"/>
                  </a:lnTo>
                  <a:lnTo>
                    <a:pt x="160" y="976"/>
                  </a:lnTo>
                  <a:lnTo>
                    <a:pt x="160" y="928"/>
                  </a:lnTo>
                  <a:lnTo>
                    <a:pt x="160" y="864"/>
                  </a:lnTo>
                  <a:lnTo>
                    <a:pt x="160" y="816"/>
                  </a:lnTo>
                  <a:lnTo>
                    <a:pt x="160" y="768"/>
                  </a:lnTo>
                  <a:cubicBezTo>
                    <a:pt x="160" y="742"/>
                    <a:pt x="182" y="720"/>
                    <a:pt x="208" y="720"/>
                  </a:cubicBezTo>
                  <a:cubicBezTo>
                    <a:pt x="235" y="720"/>
                    <a:pt x="256" y="742"/>
                    <a:pt x="256" y="768"/>
                  </a:cubicBezTo>
                  <a:lnTo>
                    <a:pt x="256" y="816"/>
                  </a:lnTo>
                  <a:lnTo>
                    <a:pt x="256" y="864"/>
                  </a:lnTo>
                  <a:cubicBezTo>
                    <a:pt x="256" y="891"/>
                    <a:pt x="235" y="912"/>
                    <a:pt x="208" y="912"/>
                  </a:cubicBezTo>
                  <a:cubicBezTo>
                    <a:pt x="182" y="912"/>
                    <a:pt x="160" y="891"/>
                    <a:pt x="160" y="864"/>
                  </a:cubicBezTo>
                  <a:lnTo>
                    <a:pt x="160" y="816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56"/>
                  </a:lnTo>
                  <a:lnTo>
                    <a:pt x="160" y="608"/>
                  </a:lnTo>
                  <a:lnTo>
                    <a:pt x="160" y="560"/>
                  </a:lnTo>
                  <a:lnTo>
                    <a:pt x="160" y="512"/>
                  </a:lnTo>
                  <a:cubicBezTo>
                    <a:pt x="160" y="486"/>
                    <a:pt x="182" y="464"/>
                    <a:pt x="208" y="464"/>
                  </a:cubicBezTo>
                  <a:lnTo>
                    <a:pt x="224" y="464"/>
                  </a:lnTo>
                  <a:lnTo>
                    <a:pt x="176" y="512"/>
                  </a:lnTo>
                  <a:lnTo>
                    <a:pt x="176" y="448"/>
                  </a:lnTo>
                  <a:lnTo>
                    <a:pt x="176" y="400"/>
                  </a:lnTo>
                  <a:lnTo>
                    <a:pt x="176" y="352"/>
                  </a:lnTo>
                  <a:lnTo>
                    <a:pt x="176" y="304"/>
                  </a:lnTo>
                  <a:cubicBezTo>
                    <a:pt x="176" y="278"/>
                    <a:pt x="198" y="256"/>
                    <a:pt x="224" y="256"/>
                  </a:cubicBezTo>
                  <a:cubicBezTo>
                    <a:pt x="251" y="256"/>
                    <a:pt x="272" y="278"/>
                    <a:pt x="272" y="304"/>
                  </a:cubicBezTo>
                  <a:lnTo>
                    <a:pt x="272" y="352"/>
                  </a:lnTo>
                  <a:cubicBezTo>
                    <a:pt x="272" y="379"/>
                    <a:pt x="251" y="400"/>
                    <a:pt x="224" y="400"/>
                  </a:cubicBezTo>
                  <a:cubicBezTo>
                    <a:pt x="198" y="400"/>
                    <a:pt x="176" y="379"/>
                    <a:pt x="176" y="352"/>
                  </a:cubicBezTo>
                  <a:lnTo>
                    <a:pt x="176" y="304"/>
                  </a:lnTo>
                  <a:lnTo>
                    <a:pt x="176" y="240"/>
                  </a:lnTo>
                  <a:lnTo>
                    <a:pt x="176" y="192"/>
                  </a:lnTo>
                  <a:lnTo>
                    <a:pt x="176" y="144"/>
                  </a:lnTo>
                  <a:cubicBezTo>
                    <a:pt x="176" y="118"/>
                    <a:pt x="198" y="96"/>
                    <a:pt x="224" y="96"/>
                  </a:cubicBezTo>
                  <a:cubicBezTo>
                    <a:pt x="251" y="96"/>
                    <a:pt x="272" y="118"/>
                    <a:pt x="272" y="144"/>
                  </a:cubicBezTo>
                  <a:lnTo>
                    <a:pt x="272" y="192"/>
                  </a:lnTo>
                  <a:cubicBezTo>
                    <a:pt x="272" y="219"/>
                    <a:pt x="251" y="240"/>
                    <a:pt x="224" y="240"/>
                  </a:cubicBezTo>
                  <a:cubicBezTo>
                    <a:pt x="198" y="240"/>
                    <a:pt x="176" y="219"/>
                    <a:pt x="176" y="192"/>
                  </a:cubicBezTo>
                  <a:lnTo>
                    <a:pt x="176" y="144"/>
                  </a:lnTo>
                  <a:cubicBezTo>
                    <a:pt x="176" y="118"/>
                    <a:pt x="198" y="96"/>
                    <a:pt x="224" y="96"/>
                  </a:cubicBezTo>
                  <a:cubicBezTo>
                    <a:pt x="251" y="96"/>
                    <a:pt x="272" y="118"/>
                    <a:pt x="272" y="144"/>
                  </a:cubicBezTo>
                  <a:lnTo>
                    <a:pt x="272" y="192"/>
                  </a:lnTo>
                  <a:lnTo>
                    <a:pt x="224" y="144"/>
                  </a:lnTo>
                  <a:lnTo>
                    <a:pt x="240" y="144"/>
                  </a:lnTo>
                  <a:lnTo>
                    <a:pt x="192" y="192"/>
                  </a:lnTo>
                  <a:lnTo>
                    <a:pt x="192" y="144"/>
                  </a:ln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lnTo>
                    <a:pt x="288" y="144"/>
                  </a:lnTo>
                  <a:lnTo>
                    <a:pt x="288" y="192"/>
                  </a:lnTo>
                  <a:cubicBezTo>
                    <a:pt x="288" y="219"/>
                    <a:pt x="267" y="240"/>
                    <a:pt x="240" y="240"/>
                  </a:cubicBezTo>
                  <a:lnTo>
                    <a:pt x="224" y="240"/>
                  </a:lnTo>
                  <a:cubicBezTo>
                    <a:pt x="198" y="240"/>
                    <a:pt x="176" y="219"/>
                    <a:pt x="176" y="192"/>
                  </a:cubicBezTo>
                  <a:lnTo>
                    <a:pt x="176" y="144"/>
                  </a:lnTo>
                  <a:lnTo>
                    <a:pt x="272" y="144"/>
                  </a:lnTo>
                  <a:lnTo>
                    <a:pt x="272" y="192"/>
                  </a:lnTo>
                  <a:lnTo>
                    <a:pt x="176" y="192"/>
                  </a:lnTo>
                  <a:lnTo>
                    <a:pt x="176" y="144"/>
                  </a:lnTo>
                  <a:lnTo>
                    <a:pt x="272" y="144"/>
                  </a:lnTo>
                  <a:lnTo>
                    <a:pt x="272" y="192"/>
                  </a:lnTo>
                  <a:lnTo>
                    <a:pt x="272" y="240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176" y="352"/>
                  </a:lnTo>
                  <a:lnTo>
                    <a:pt x="176" y="304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272" y="448"/>
                  </a:lnTo>
                  <a:lnTo>
                    <a:pt x="272" y="512"/>
                  </a:lnTo>
                  <a:cubicBezTo>
                    <a:pt x="272" y="539"/>
                    <a:pt x="251" y="560"/>
                    <a:pt x="224" y="560"/>
                  </a:cubicBezTo>
                  <a:lnTo>
                    <a:pt x="208" y="560"/>
                  </a:lnTo>
                  <a:lnTo>
                    <a:pt x="256" y="512"/>
                  </a:lnTo>
                  <a:lnTo>
                    <a:pt x="256" y="560"/>
                  </a:lnTo>
                  <a:lnTo>
                    <a:pt x="256" y="608"/>
                  </a:lnTo>
                  <a:lnTo>
                    <a:pt x="256" y="656"/>
                  </a:lnTo>
                  <a:lnTo>
                    <a:pt x="256" y="720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64"/>
                  </a:lnTo>
                  <a:lnTo>
                    <a:pt x="160" y="864"/>
                  </a:lnTo>
                  <a:lnTo>
                    <a:pt x="160" y="816"/>
                  </a:lnTo>
                  <a:lnTo>
                    <a:pt x="160" y="768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64"/>
                  </a:lnTo>
                  <a:lnTo>
                    <a:pt x="256" y="928"/>
                  </a:lnTo>
                  <a:lnTo>
                    <a:pt x="256" y="976"/>
                  </a:lnTo>
                  <a:cubicBezTo>
                    <a:pt x="256" y="1000"/>
                    <a:pt x="239" y="1020"/>
                    <a:pt x="216" y="1024"/>
                  </a:cubicBezTo>
                  <a:cubicBezTo>
                    <a:pt x="193" y="1028"/>
                    <a:pt x="170" y="1014"/>
                    <a:pt x="163" y="992"/>
                  </a:cubicBezTo>
                  <a:lnTo>
                    <a:pt x="147" y="944"/>
                  </a:lnTo>
                  <a:lnTo>
                    <a:pt x="240" y="928"/>
                  </a:lnTo>
                  <a:lnTo>
                    <a:pt x="240" y="976"/>
                  </a:lnTo>
                  <a:lnTo>
                    <a:pt x="240" y="1024"/>
                  </a:lnTo>
                  <a:lnTo>
                    <a:pt x="240" y="1072"/>
                  </a:lnTo>
                  <a:lnTo>
                    <a:pt x="240" y="1120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240" y="1328"/>
                  </a:lnTo>
                  <a:lnTo>
                    <a:pt x="240" y="1392"/>
                  </a:lnTo>
                  <a:cubicBezTo>
                    <a:pt x="240" y="1419"/>
                    <a:pt x="219" y="1440"/>
                    <a:pt x="192" y="1440"/>
                  </a:cubicBezTo>
                  <a:lnTo>
                    <a:pt x="176" y="1440"/>
                  </a:lnTo>
                  <a:lnTo>
                    <a:pt x="224" y="1392"/>
                  </a:lnTo>
                  <a:lnTo>
                    <a:pt x="224" y="1440"/>
                  </a:lnTo>
                  <a:lnTo>
                    <a:pt x="224" y="1488"/>
                  </a:lnTo>
                  <a:lnTo>
                    <a:pt x="128" y="1488"/>
                  </a:lnTo>
                  <a:lnTo>
                    <a:pt x="128" y="1440"/>
                  </a:lnTo>
                  <a:lnTo>
                    <a:pt x="224" y="1440"/>
                  </a:lnTo>
                  <a:lnTo>
                    <a:pt x="224" y="1488"/>
                  </a:lnTo>
                  <a:lnTo>
                    <a:pt x="224" y="1536"/>
                  </a:lnTo>
                  <a:lnTo>
                    <a:pt x="224" y="1600"/>
                  </a:lnTo>
                  <a:lnTo>
                    <a:pt x="224" y="1648"/>
                  </a:lnTo>
                  <a:lnTo>
                    <a:pt x="128" y="1648"/>
                  </a:lnTo>
                  <a:lnTo>
                    <a:pt x="128" y="1600"/>
                  </a:lnTo>
                  <a:lnTo>
                    <a:pt x="224" y="1600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224" y="1744"/>
                  </a:lnTo>
                  <a:lnTo>
                    <a:pt x="224" y="1808"/>
                  </a:lnTo>
                  <a:lnTo>
                    <a:pt x="128" y="1808"/>
                  </a:lnTo>
                  <a:lnTo>
                    <a:pt x="128" y="1744"/>
                  </a:lnTo>
                  <a:lnTo>
                    <a:pt x="176" y="1792"/>
                  </a:lnTo>
                  <a:lnTo>
                    <a:pt x="160" y="1792"/>
                  </a:lnTo>
                  <a:lnTo>
                    <a:pt x="208" y="1744"/>
                  </a:lnTo>
                  <a:lnTo>
                    <a:pt x="208" y="1808"/>
                  </a:lnTo>
                  <a:lnTo>
                    <a:pt x="208" y="1856"/>
                  </a:lnTo>
                  <a:lnTo>
                    <a:pt x="208" y="1904"/>
                  </a:lnTo>
                  <a:lnTo>
                    <a:pt x="208" y="1952"/>
                  </a:lnTo>
                  <a:lnTo>
                    <a:pt x="112" y="1952"/>
                  </a:lnTo>
                  <a:lnTo>
                    <a:pt x="112" y="1904"/>
                  </a:lnTo>
                  <a:lnTo>
                    <a:pt x="208" y="1904"/>
                  </a:lnTo>
                  <a:lnTo>
                    <a:pt x="208" y="1952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112"/>
                  </a:lnTo>
                  <a:lnTo>
                    <a:pt x="112" y="2112"/>
                  </a:lnTo>
                  <a:lnTo>
                    <a:pt x="112" y="2064"/>
                  </a:lnTo>
                  <a:lnTo>
                    <a:pt x="208" y="2064"/>
                  </a:lnTo>
                  <a:lnTo>
                    <a:pt x="208" y="2112"/>
                  </a:lnTo>
                  <a:lnTo>
                    <a:pt x="208" y="2160"/>
                  </a:lnTo>
                  <a:lnTo>
                    <a:pt x="208" y="2208"/>
                  </a:lnTo>
                  <a:lnTo>
                    <a:pt x="208" y="2272"/>
                  </a:lnTo>
                  <a:lnTo>
                    <a:pt x="208" y="2320"/>
                  </a:lnTo>
                  <a:lnTo>
                    <a:pt x="208" y="2368"/>
                  </a:lnTo>
                  <a:cubicBezTo>
                    <a:pt x="208" y="2374"/>
                    <a:pt x="208" y="2379"/>
                    <a:pt x="206" y="2384"/>
                  </a:cubicBezTo>
                  <a:lnTo>
                    <a:pt x="190" y="2432"/>
                  </a:lnTo>
                  <a:lnTo>
                    <a:pt x="192" y="2416"/>
                  </a:lnTo>
                  <a:lnTo>
                    <a:pt x="192" y="2480"/>
                  </a:lnTo>
                  <a:lnTo>
                    <a:pt x="192" y="2528"/>
                  </a:lnTo>
                  <a:lnTo>
                    <a:pt x="192" y="2576"/>
                  </a:lnTo>
                  <a:lnTo>
                    <a:pt x="192" y="2624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104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296"/>
                  </a:lnTo>
                  <a:lnTo>
                    <a:pt x="192" y="3360"/>
                  </a:lnTo>
                  <a:lnTo>
                    <a:pt x="192" y="3408"/>
                  </a:lnTo>
                  <a:cubicBezTo>
                    <a:pt x="192" y="3414"/>
                    <a:pt x="192" y="3419"/>
                    <a:pt x="190" y="3424"/>
                  </a:cubicBezTo>
                  <a:lnTo>
                    <a:pt x="174" y="3472"/>
                  </a:lnTo>
                  <a:lnTo>
                    <a:pt x="176" y="3456"/>
                  </a:lnTo>
                  <a:lnTo>
                    <a:pt x="176" y="3504"/>
                  </a:lnTo>
                  <a:lnTo>
                    <a:pt x="176" y="3568"/>
                  </a:lnTo>
                  <a:lnTo>
                    <a:pt x="176" y="3616"/>
                  </a:lnTo>
                  <a:lnTo>
                    <a:pt x="176" y="3664"/>
                  </a:lnTo>
                  <a:lnTo>
                    <a:pt x="176" y="3712"/>
                  </a:lnTo>
                  <a:lnTo>
                    <a:pt x="176" y="3776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84"/>
                  </a:lnTo>
                  <a:lnTo>
                    <a:pt x="176" y="4032"/>
                  </a:lnTo>
                  <a:cubicBezTo>
                    <a:pt x="176" y="4059"/>
                    <a:pt x="155" y="4080"/>
                    <a:pt x="128" y="4080"/>
                  </a:cubicBezTo>
                  <a:lnTo>
                    <a:pt x="112" y="4080"/>
                  </a:lnTo>
                  <a:lnTo>
                    <a:pt x="160" y="4032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76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384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592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52"/>
                  </a:lnTo>
                  <a:lnTo>
                    <a:pt x="160" y="4800"/>
                  </a:lnTo>
                  <a:cubicBezTo>
                    <a:pt x="160" y="4804"/>
                    <a:pt x="160" y="4808"/>
                    <a:pt x="159" y="4812"/>
                  </a:cubicBezTo>
                  <a:lnTo>
                    <a:pt x="143" y="487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60"/>
                  </a:lnTo>
                  <a:lnTo>
                    <a:pt x="144" y="5008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16"/>
                  </a:lnTo>
                  <a:lnTo>
                    <a:pt x="144" y="5264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24"/>
                  </a:lnTo>
                  <a:cubicBezTo>
                    <a:pt x="144" y="5451"/>
                    <a:pt x="123" y="5472"/>
                    <a:pt x="96" y="5472"/>
                  </a:cubicBezTo>
                  <a:lnTo>
                    <a:pt x="80" y="5472"/>
                  </a:lnTo>
                  <a:lnTo>
                    <a:pt x="128" y="5424"/>
                  </a:lnTo>
                  <a:lnTo>
                    <a:pt x="128" y="5472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32"/>
                  </a:lnTo>
                  <a:lnTo>
                    <a:pt x="128" y="5744"/>
                  </a:lnTo>
                  <a:lnTo>
                    <a:pt x="128" y="5792"/>
                  </a:lnTo>
                  <a:lnTo>
                    <a:pt x="128" y="5888"/>
                  </a:lnTo>
                  <a:lnTo>
                    <a:pt x="128" y="5952"/>
                  </a:lnTo>
                  <a:lnTo>
                    <a:pt x="128" y="6048"/>
                  </a:lnTo>
                  <a:lnTo>
                    <a:pt x="128" y="6096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52"/>
                  </a:lnTo>
                  <a:lnTo>
                    <a:pt x="128" y="6416"/>
                  </a:lnTo>
                  <a:lnTo>
                    <a:pt x="128" y="6512"/>
                  </a:lnTo>
                  <a:lnTo>
                    <a:pt x="128" y="6624"/>
                  </a:lnTo>
                  <a:lnTo>
                    <a:pt x="128" y="6672"/>
                  </a:lnTo>
                  <a:lnTo>
                    <a:pt x="128" y="6768"/>
                  </a:lnTo>
                  <a:lnTo>
                    <a:pt x="128" y="6832"/>
                  </a:lnTo>
                  <a:lnTo>
                    <a:pt x="128" y="6928"/>
                  </a:lnTo>
                  <a:lnTo>
                    <a:pt x="128" y="7040"/>
                  </a:lnTo>
                  <a:lnTo>
                    <a:pt x="128" y="7088"/>
                  </a:lnTo>
                  <a:lnTo>
                    <a:pt x="128" y="7136"/>
                  </a:lnTo>
                  <a:lnTo>
                    <a:pt x="128" y="7232"/>
                  </a:lnTo>
                  <a:lnTo>
                    <a:pt x="128" y="7296"/>
                  </a:lnTo>
                  <a:lnTo>
                    <a:pt x="128" y="7392"/>
                  </a:lnTo>
                  <a:lnTo>
                    <a:pt x="128" y="7440"/>
                  </a:lnTo>
                  <a:lnTo>
                    <a:pt x="128" y="7552"/>
                  </a:lnTo>
                  <a:lnTo>
                    <a:pt x="128" y="7600"/>
                  </a:lnTo>
                  <a:lnTo>
                    <a:pt x="128" y="7712"/>
                  </a:lnTo>
                  <a:cubicBezTo>
                    <a:pt x="128" y="7715"/>
                    <a:pt x="128" y="7718"/>
                    <a:pt x="128" y="7720"/>
                  </a:cubicBezTo>
                  <a:lnTo>
                    <a:pt x="112" y="7816"/>
                  </a:lnTo>
                  <a:lnTo>
                    <a:pt x="112" y="7808"/>
                  </a:lnTo>
                  <a:lnTo>
                    <a:pt x="112" y="7856"/>
                  </a:lnTo>
                  <a:lnTo>
                    <a:pt x="112" y="7920"/>
                  </a:lnTo>
                  <a:lnTo>
                    <a:pt x="112" y="7968"/>
                  </a:lnTo>
                  <a:lnTo>
                    <a:pt x="112" y="8016"/>
                  </a:lnTo>
                  <a:lnTo>
                    <a:pt x="112" y="8064"/>
                  </a:lnTo>
                  <a:lnTo>
                    <a:pt x="112" y="8128"/>
                  </a:lnTo>
                  <a:lnTo>
                    <a:pt x="112" y="8176"/>
                  </a:lnTo>
                  <a:lnTo>
                    <a:pt x="112" y="8224"/>
                  </a:lnTo>
                  <a:lnTo>
                    <a:pt x="112" y="8320"/>
                  </a:lnTo>
                  <a:lnTo>
                    <a:pt x="112" y="8384"/>
                  </a:lnTo>
                  <a:lnTo>
                    <a:pt x="112" y="8432"/>
                  </a:lnTo>
                  <a:lnTo>
                    <a:pt x="112" y="8480"/>
                  </a:lnTo>
                  <a:lnTo>
                    <a:pt x="112" y="8528"/>
                  </a:lnTo>
                  <a:lnTo>
                    <a:pt x="112" y="8592"/>
                  </a:lnTo>
                  <a:lnTo>
                    <a:pt x="112" y="8640"/>
                  </a:lnTo>
                  <a:lnTo>
                    <a:pt x="112" y="8736"/>
                  </a:lnTo>
                  <a:lnTo>
                    <a:pt x="112" y="8800"/>
                  </a:lnTo>
                  <a:lnTo>
                    <a:pt x="112" y="8848"/>
                  </a:lnTo>
                  <a:lnTo>
                    <a:pt x="112" y="8896"/>
                  </a:lnTo>
                  <a:lnTo>
                    <a:pt x="112" y="8944"/>
                  </a:lnTo>
                  <a:lnTo>
                    <a:pt x="112" y="9008"/>
                  </a:lnTo>
                  <a:lnTo>
                    <a:pt x="112" y="9056"/>
                  </a:lnTo>
                  <a:lnTo>
                    <a:pt x="112" y="9152"/>
                  </a:lnTo>
                  <a:lnTo>
                    <a:pt x="112" y="9200"/>
                  </a:lnTo>
                  <a:lnTo>
                    <a:pt x="112" y="9264"/>
                  </a:lnTo>
                  <a:lnTo>
                    <a:pt x="112" y="9312"/>
                  </a:lnTo>
                  <a:lnTo>
                    <a:pt x="112" y="9408"/>
                  </a:lnTo>
                  <a:lnTo>
                    <a:pt x="112" y="9472"/>
                  </a:lnTo>
                  <a:lnTo>
                    <a:pt x="112" y="9520"/>
                  </a:lnTo>
                  <a:lnTo>
                    <a:pt x="112" y="9568"/>
                  </a:lnTo>
                  <a:cubicBezTo>
                    <a:pt x="112" y="9574"/>
                    <a:pt x="112" y="9579"/>
                    <a:pt x="110" y="9584"/>
                  </a:cubicBezTo>
                  <a:lnTo>
                    <a:pt x="94" y="9632"/>
                  </a:lnTo>
                  <a:lnTo>
                    <a:pt x="96" y="9616"/>
                  </a:lnTo>
                  <a:lnTo>
                    <a:pt x="96" y="9680"/>
                  </a:lnTo>
                  <a:lnTo>
                    <a:pt x="96" y="9728"/>
                  </a:lnTo>
                  <a:lnTo>
                    <a:pt x="96" y="9776"/>
                  </a:lnTo>
                  <a:lnTo>
                    <a:pt x="96" y="9824"/>
                  </a:lnTo>
                  <a:lnTo>
                    <a:pt x="96" y="9936"/>
                  </a:lnTo>
                  <a:lnTo>
                    <a:pt x="96" y="9984"/>
                  </a:lnTo>
                  <a:cubicBezTo>
                    <a:pt x="96" y="10011"/>
                    <a:pt x="75" y="10032"/>
                    <a:pt x="48" y="10032"/>
                  </a:cubicBezTo>
                  <a:cubicBezTo>
                    <a:pt x="22" y="10032"/>
                    <a:pt x="0" y="10011"/>
                    <a:pt x="0" y="998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8" name="Freeform 290"/>
            <p:cNvSpPr>
              <a:spLocks/>
            </p:cNvSpPr>
            <p:nvPr/>
          </p:nvSpPr>
          <p:spPr bwMode="auto">
            <a:xfrm>
              <a:off x="8059586" y="3624585"/>
              <a:ext cx="29772" cy="296545"/>
            </a:xfrm>
            <a:custGeom>
              <a:avLst/>
              <a:gdLst>
                <a:gd name="T0" fmla="*/ 0 w 496"/>
                <a:gd name="T1" fmla="*/ 2800 h 3056"/>
                <a:gd name="T2" fmla="*/ 0 w 496"/>
                <a:gd name="T3" fmla="*/ 2848 h 3056"/>
                <a:gd name="T4" fmla="*/ 64 w 496"/>
                <a:gd name="T5" fmla="*/ 2736 h 3056"/>
                <a:gd name="T6" fmla="*/ 32 w 496"/>
                <a:gd name="T7" fmla="*/ 2272 h 3056"/>
                <a:gd name="T8" fmla="*/ 144 w 496"/>
                <a:gd name="T9" fmla="*/ 1856 h 3056"/>
                <a:gd name="T10" fmla="*/ 48 w 496"/>
                <a:gd name="T11" fmla="*/ 1808 h 3056"/>
                <a:gd name="T12" fmla="*/ 64 w 496"/>
                <a:gd name="T13" fmla="*/ 1600 h 3056"/>
                <a:gd name="T14" fmla="*/ 96 w 496"/>
                <a:gd name="T15" fmla="*/ 1344 h 3056"/>
                <a:gd name="T16" fmla="*/ 112 w 496"/>
                <a:gd name="T17" fmla="*/ 1088 h 3056"/>
                <a:gd name="T18" fmla="*/ 160 w 496"/>
                <a:gd name="T19" fmla="*/ 1136 h 3056"/>
                <a:gd name="T20" fmla="*/ 144 w 496"/>
                <a:gd name="T21" fmla="*/ 768 h 3056"/>
                <a:gd name="T22" fmla="*/ 256 w 496"/>
                <a:gd name="T23" fmla="*/ 768 h 3056"/>
                <a:gd name="T24" fmla="*/ 176 w 496"/>
                <a:gd name="T25" fmla="*/ 672 h 3056"/>
                <a:gd name="T26" fmla="*/ 272 w 496"/>
                <a:gd name="T27" fmla="*/ 624 h 3056"/>
                <a:gd name="T28" fmla="*/ 240 w 496"/>
                <a:gd name="T29" fmla="*/ 512 h 3056"/>
                <a:gd name="T30" fmla="*/ 192 w 496"/>
                <a:gd name="T31" fmla="*/ 560 h 3056"/>
                <a:gd name="T32" fmla="*/ 208 w 496"/>
                <a:gd name="T33" fmla="*/ 416 h 3056"/>
                <a:gd name="T34" fmla="*/ 304 w 496"/>
                <a:gd name="T35" fmla="*/ 256 h 3056"/>
                <a:gd name="T36" fmla="*/ 224 w 496"/>
                <a:gd name="T37" fmla="*/ 256 h 3056"/>
                <a:gd name="T38" fmla="*/ 288 w 496"/>
                <a:gd name="T39" fmla="*/ 368 h 3056"/>
                <a:gd name="T40" fmla="*/ 240 w 496"/>
                <a:gd name="T41" fmla="*/ 416 h 3056"/>
                <a:gd name="T42" fmla="*/ 304 w 496"/>
                <a:gd name="T43" fmla="*/ 512 h 3056"/>
                <a:gd name="T44" fmla="*/ 320 w 496"/>
                <a:gd name="T45" fmla="*/ 608 h 3056"/>
                <a:gd name="T46" fmla="*/ 320 w 496"/>
                <a:gd name="T47" fmla="*/ 368 h 3056"/>
                <a:gd name="T48" fmla="*/ 384 w 496"/>
                <a:gd name="T49" fmla="*/ 256 h 3056"/>
                <a:gd name="T50" fmla="*/ 304 w 496"/>
                <a:gd name="T51" fmla="*/ 256 h 3056"/>
                <a:gd name="T52" fmla="*/ 368 w 496"/>
                <a:gd name="T53" fmla="*/ 256 h 3056"/>
                <a:gd name="T54" fmla="*/ 336 w 496"/>
                <a:gd name="T55" fmla="*/ 256 h 3056"/>
                <a:gd name="T56" fmla="*/ 400 w 496"/>
                <a:gd name="T57" fmla="*/ 48 h 3056"/>
                <a:gd name="T58" fmla="*/ 368 w 496"/>
                <a:gd name="T59" fmla="*/ 144 h 3056"/>
                <a:gd name="T60" fmla="*/ 464 w 496"/>
                <a:gd name="T61" fmla="*/ 96 h 3056"/>
                <a:gd name="T62" fmla="*/ 384 w 496"/>
                <a:gd name="T63" fmla="*/ 96 h 3056"/>
                <a:gd name="T64" fmla="*/ 480 w 496"/>
                <a:gd name="T65" fmla="*/ 720 h 3056"/>
                <a:gd name="T66" fmla="*/ 495 w 496"/>
                <a:gd name="T67" fmla="*/ 1285 h 3056"/>
                <a:gd name="T68" fmla="*/ 400 w 496"/>
                <a:gd name="T69" fmla="*/ 1856 h 3056"/>
                <a:gd name="T70" fmla="*/ 384 w 496"/>
                <a:gd name="T71" fmla="*/ 1232 h 3056"/>
                <a:gd name="T72" fmla="*/ 384 w 496"/>
                <a:gd name="T73" fmla="*/ 624 h 3056"/>
                <a:gd name="T74" fmla="*/ 384 w 496"/>
                <a:gd name="T75" fmla="*/ 96 h 3056"/>
                <a:gd name="T76" fmla="*/ 368 w 496"/>
                <a:gd name="T77" fmla="*/ 48 h 3056"/>
                <a:gd name="T78" fmla="*/ 352 w 496"/>
                <a:gd name="T79" fmla="*/ 96 h 3056"/>
                <a:gd name="T80" fmla="*/ 432 w 496"/>
                <a:gd name="T81" fmla="*/ 304 h 3056"/>
                <a:gd name="T82" fmla="*/ 416 w 496"/>
                <a:gd name="T83" fmla="*/ 256 h 3056"/>
                <a:gd name="T84" fmla="*/ 400 w 496"/>
                <a:gd name="T85" fmla="*/ 304 h 3056"/>
                <a:gd name="T86" fmla="*/ 320 w 496"/>
                <a:gd name="T87" fmla="*/ 512 h 3056"/>
                <a:gd name="T88" fmla="*/ 272 w 496"/>
                <a:gd name="T89" fmla="*/ 560 h 3056"/>
                <a:gd name="T90" fmla="*/ 352 w 496"/>
                <a:gd name="T91" fmla="*/ 416 h 3056"/>
                <a:gd name="T92" fmla="*/ 336 w 496"/>
                <a:gd name="T93" fmla="*/ 464 h 3056"/>
                <a:gd name="T94" fmla="*/ 224 w 496"/>
                <a:gd name="T95" fmla="*/ 256 h 3056"/>
                <a:gd name="T96" fmla="*/ 304 w 496"/>
                <a:gd name="T97" fmla="*/ 256 h 3056"/>
                <a:gd name="T98" fmla="*/ 286 w 496"/>
                <a:gd name="T99" fmla="*/ 576 h 3056"/>
                <a:gd name="T100" fmla="*/ 192 w 496"/>
                <a:gd name="T101" fmla="*/ 624 h 3056"/>
                <a:gd name="T102" fmla="*/ 176 w 496"/>
                <a:gd name="T103" fmla="*/ 560 h 3056"/>
                <a:gd name="T104" fmla="*/ 176 w 496"/>
                <a:gd name="T105" fmla="*/ 720 h 3056"/>
                <a:gd name="T106" fmla="*/ 144 w 496"/>
                <a:gd name="T107" fmla="*/ 768 h 3056"/>
                <a:gd name="T108" fmla="*/ 208 w 496"/>
                <a:gd name="T109" fmla="*/ 976 h 3056"/>
                <a:gd name="T110" fmla="*/ 208 w 496"/>
                <a:gd name="T111" fmla="*/ 1136 h 3056"/>
                <a:gd name="T112" fmla="*/ 192 w 496"/>
                <a:gd name="T113" fmla="*/ 1392 h 3056"/>
                <a:gd name="T114" fmla="*/ 160 w 496"/>
                <a:gd name="T115" fmla="*/ 1648 h 3056"/>
                <a:gd name="T116" fmla="*/ 144 w 496"/>
                <a:gd name="T117" fmla="*/ 1920 h 3056"/>
                <a:gd name="T118" fmla="*/ 128 w 496"/>
                <a:gd name="T119" fmla="*/ 1968 h 3056"/>
                <a:gd name="T120" fmla="*/ 112 w 496"/>
                <a:gd name="T121" fmla="*/ 2432 h 3056"/>
                <a:gd name="T122" fmla="*/ 112 w 496"/>
                <a:gd name="T123" fmla="*/ 2800 h 3056"/>
                <a:gd name="T124" fmla="*/ 96 w 496"/>
                <a:gd name="T125" fmla="*/ 2800 h 3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96" h="3056">
                  <a:moveTo>
                    <a:pt x="0" y="3008"/>
                  </a:moveTo>
                  <a:lnTo>
                    <a:pt x="0" y="2944"/>
                  </a:lnTo>
                  <a:cubicBezTo>
                    <a:pt x="0" y="2918"/>
                    <a:pt x="22" y="2896"/>
                    <a:pt x="48" y="2896"/>
                  </a:cubicBezTo>
                  <a:cubicBezTo>
                    <a:pt x="75" y="2896"/>
                    <a:pt x="96" y="2918"/>
                    <a:pt x="96" y="2944"/>
                  </a:cubicBezTo>
                  <a:lnTo>
                    <a:pt x="96" y="3008"/>
                  </a:lnTo>
                  <a:cubicBezTo>
                    <a:pt x="96" y="3035"/>
                    <a:pt x="75" y="3056"/>
                    <a:pt x="48" y="3056"/>
                  </a:cubicBezTo>
                  <a:cubicBezTo>
                    <a:pt x="22" y="3056"/>
                    <a:pt x="0" y="3035"/>
                    <a:pt x="0" y="3008"/>
                  </a:cubicBezTo>
                  <a:lnTo>
                    <a:pt x="0" y="2944"/>
                  </a:lnTo>
                  <a:lnTo>
                    <a:pt x="0" y="2896"/>
                  </a:lnTo>
                  <a:lnTo>
                    <a:pt x="0" y="2848"/>
                  </a:lnTo>
                  <a:lnTo>
                    <a:pt x="0" y="2800"/>
                  </a:lnTo>
                  <a:cubicBezTo>
                    <a:pt x="0" y="2774"/>
                    <a:pt x="22" y="2752"/>
                    <a:pt x="48" y="2752"/>
                  </a:cubicBezTo>
                  <a:cubicBezTo>
                    <a:pt x="75" y="2752"/>
                    <a:pt x="96" y="2774"/>
                    <a:pt x="96" y="2800"/>
                  </a:cubicBezTo>
                  <a:lnTo>
                    <a:pt x="96" y="2848"/>
                  </a:lnTo>
                  <a:cubicBezTo>
                    <a:pt x="96" y="2875"/>
                    <a:pt x="75" y="2896"/>
                    <a:pt x="48" y="2896"/>
                  </a:cubicBezTo>
                  <a:cubicBezTo>
                    <a:pt x="22" y="2896"/>
                    <a:pt x="0" y="2875"/>
                    <a:pt x="0" y="2848"/>
                  </a:cubicBezTo>
                  <a:lnTo>
                    <a:pt x="0" y="2800"/>
                  </a:lnTo>
                  <a:cubicBezTo>
                    <a:pt x="0" y="2774"/>
                    <a:pt x="22" y="2752"/>
                    <a:pt x="48" y="2752"/>
                  </a:cubicBezTo>
                  <a:cubicBezTo>
                    <a:pt x="75" y="2752"/>
                    <a:pt x="96" y="2774"/>
                    <a:pt x="96" y="2800"/>
                  </a:cubicBezTo>
                  <a:lnTo>
                    <a:pt x="96" y="2848"/>
                  </a:lnTo>
                  <a:cubicBezTo>
                    <a:pt x="96" y="2875"/>
                    <a:pt x="75" y="2896"/>
                    <a:pt x="48" y="2896"/>
                  </a:cubicBezTo>
                  <a:cubicBezTo>
                    <a:pt x="22" y="2896"/>
                    <a:pt x="0" y="2875"/>
                    <a:pt x="0" y="2848"/>
                  </a:cubicBezTo>
                  <a:lnTo>
                    <a:pt x="0" y="2800"/>
                  </a:lnTo>
                  <a:cubicBezTo>
                    <a:pt x="0" y="2774"/>
                    <a:pt x="22" y="2752"/>
                    <a:pt x="48" y="2752"/>
                  </a:cubicBezTo>
                  <a:lnTo>
                    <a:pt x="64" y="2752"/>
                  </a:lnTo>
                  <a:lnTo>
                    <a:pt x="16" y="2800"/>
                  </a:lnTo>
                  <a:lnTo>
                    <a:pt x="16" y="2736"/>
                  </a:lnTo>
                  <a:lnTo>
                    <a:pt x="16" y="2688"/>
                  </a:lnTo>
                  <a:lnTo>
                    <a:pt x="16" y="2640"/>
                  </a:lnTo>
                  <a:cubicBezTo>
                    <a:pt x="16" y="2614"/>
                    <a:pt x="38" y="2592"/>
                    <a:pt x="64" y="2592"/>
                  </a:cubicBezTo>
                  <a:cubicBezTo>
                    <a:pt x="91" y="2592"/>
                    <a:pt x="112" y="2614"/>
                    <a:pt x="112" y="2640"/>
                  </a:cubicBezTo>
                  <a:lnTo>
                    <a:pt x="112" y="2688"/>
                  </a:lnTo>
                  <a:cubicBezTo>
                    <a:pt x="112" y="2715"/>
                    <a:pt x="91" y="2736"/>
                    <a:pt x="64" y="2736"/>
                  </a:cubicBezTo>
                  <a:cubicBezTo>
                    <a:pt x="38" y="2736"/>
                    <a:pt x="16" y="2715"/>
                    <a:pt x="16" y="2688"/>
                  </a:cubicBezTo>
                  <a:lnTo>
                    <a:pt x="16" y="2640"/>
                  </a:lnTo>
                  <a:lnTo>
                    <a:pt x="16" y="2592"/>
                  </a:lnTo>
                  <a:lnTo>
                    <a:pt x="16" y="2528"/>
                  </a:lnTo>
                  <a:lnTo>
                    <a:pt x="16" y="2480"/>
                  </a:lnTo>
                  <a:lnTo>
                    <a:pt x="16" y="2432"/>
                  </a:lnTo>
                  <a:lnTo>
                    <a:pt x="16" y="2384"/>
                  </a:lnTo>
                  <a:lnTo>
                    <a:pt x="16" y="2320"/>
                  </a:lnTo>
                  <a:cubicBezTo>
                    <a:pt x="16" y="2315"/>
                    <a:pt x="17" y="2310"/>
                    <a:pt x="19" y="2305"/>
                  </a:cubicBezTo>
                  <a:lnTo>
                    <a:pt x="35" y="2257"/>
                  </a:lnTo>
                  <a:lnTo>
                    <a:pt x="32" y="2272"/>
                  </a:lnTo>
                  <a:lnTo>
                    <a:pt x="32" y="2224"/>
                  </a:lnTo>
                  <a:lnTo>
                    <a:pt x="32" y="2176"/>
                  </a:lnTo>
                  <a:lnTo>
                    <a:pt x="32" y="2112"/>
                  </a:lnTo>
                  <a:lnTo>
                    <a:pt x="32" y="2064"/>
                  </a:lnTo>
                  <a:lnTo>
                    <a:pt x="32" y="2016"/>
                  </a:lnTo>
                  <a:lnTo>
                    <a:pt x="32" y="1968"/>
                  </a:lnTo>
                  <a:lnTo>
                    <a:pt x="32" y="1920"/>
                  </a:lnTo>
                  <a:lnTo>
                    <a:pt x="32" y="1856"/>
                  </a:lnTo>
                  <a:cubicBezTo>
                    <a:pt x="32" y="1830"/>
                    <a:pt x="54" y="1808"/>
                    <a:pt x="80" y="1808"/>
                  </a:cubicBezTo>
                  <a:lnTo>
                    <a:pt x="96" y="1808"/>
                  </a:lnTo>
                  <a:cubicBezTo>
                    <a:pt x="123" y="1808"/>
                    <a:pt x="144" y="1830"/>
                    <a:pt x="144" y="1856"/>
                  </a:cubicBezTo>
                  <a:lnTo>
                    <a:pt x="144" y="1920"/>
                  </a:lnTo>
                  <a:cubicBezTo>
                    <a:pt x="144" y="1947"/>
                    <a:pt x="123" y="1968"/>
                    <a:pt x="96" y="1968"/>
                  </a:cubicBezTo>
                  <a:cubicBezTo>
                    <a:pt x="70" y="1968"/>
                    <a:pt x="48" y="1947"/>
                    <a:pt x="48" y="1920"/>
                  </a:cubicBezTo>
                  <a:lnTo>
                    <a:pt x="48" y="1856"/>
                  </a:lnTo>
                  <a:cubicBezTo>
                    <a:pt x="48" y="1830"/>
                    <a:pt x="70" y="1808"/>
                    <a:pt x="96" y="1808"/>
                  </a:cubicBezTo>
                  <a:cubicBezTo>
                    <a:pt x="123" y="1808"/>
                    <a:pt x="144" y="1830"/>
                    <a:pt x="144" y="1856"/>
                  </a:cubicBezTo>
                  <a:lnTo>
                    <a:pt x="144" y="1920"/>
                  </a:lnTo>
                  <a:cubicBezTo>
                    <a:pt x="144" y="1947"/>
                    <a:pt x="123" y="1968"/>
                    <a:pt x="96" y="1968"/>
                  </a:cubicBezTo>
                  <a:cubicBezTo>
                    <a:pt x="70" y="1968"/>
                    <a:pt x="48" y="1947"/>
                    <a:pt x="48" y="1920"/>
                  </a:cubicBezTo>
                  <a:lnTo>
                    <a:pt x="48" y="1856"/>
                  </a:lnTo>
                  <a:lnTo>
                    <a:pt x="48" y="1808"/>
                  </a:lnTo>
                  <a:lnTo>
                    <a:pt x="48" y="1760"/>
                  </a:lnTo>
                  <a:lnTo>
                    <a:pt x="48" y="1712"/>
                  </a:lnTo>
                  <a:cubicBezTo>
                    <a:pt x="48" y="1686"/>
                    <a:pt x="70" y="1664"/>
                    <a:pt x="96" y="1664"/>
                  </a:cubicBezTo>
                  <a:lnTo>
                    <a:pt x="112" y="1664"/>
                  </a:lnTo>
                  <a:cubicBezTo>
                    <a:pt x="139" y="1664"/>
                    <a:pt x="160" y="1686"/>
                    <a:pt x="160" y="1712"/>
                  </a:cubicBezTo>
                  <a:lnTo>
                    <a:pt x="160" y="1760"/>
                  </a:lnTo>
                  <a:cubicBezTo>
                    <a:pt x="160" y="1787"/>
                    <a:pt x="139" y="1808"/>
                    <a:pt x="112" y="1808"/>
                  </a:cubicBezTo>
                  <a:cubicBezTo>
                    <a:pt x="86" y="1808"/>
                    <a:pt x="64" y="1787"/>
                    <a:pt x="64" y="1760"/>
                  </a:cubicBezTo>
                  <a:lnTo>
                    <a:pt x="64" y="1712"/>
                  </a:lnTo>
                  <a:lnTo>
                    <a:pt x="64" y="1648"/>
                  </a:lnTo>
                  <a:lnTo>
                    <a:pt x="64" y="1600"/>
                  </a:lnTo>
                  <a:lnTo>
                    <a:pt x="64" y="1552"/>
                  </a:lnTo>
                  <a:cubicBezTo>
                    <a:pt x="64" y="1526"/>
                    <a:pt x="86" y="1504"/>
                    <a:pt x="112" y="1504"/>
                  </a:cubicBezTo>
                  <a:lnTo>
                    <a:pt x="128" y="1504"/>
                  </a:lnTo>
                  <a:lnTo>
                    <a:pt x="80" y="1552"/>
                  </a:lnTo>
                  <a:lnTo>
                    <a:pt x="80" y="1504"/>
                  </a:lnTo>
                  <a:lnTo>
                    <a:pt x="80" y="1440"/>
                  </a:lnTo>
                  <a:lnTo>
                    <a:pt x="80" y="1392"/>
                  </a:lnTo>
                  <a:cubicBezTo>
                    <a:pt x="80" y="1366"/>
                    <a:pt x="102" y="1344"/>
                    <a:pt x="128" y="1344"/>
                  </a:cubicBezTo>
                  <a:lnTo>
                    <a:pt x="144" y="1344"/>
                  </a:lnTo>
                  <a:lnTo>
                    <a:pt x="96" y="1392"/>
                  </a:lnTo>
                  <a:lnTo>
                    <a:pt x="96" y="1344"/>
                  </a:lnTo>
                  <a:lnTo>
                    <a:pt x="96" y="1296"/>
                  </a:lnTo>
                  <a:lnTo>
                    <a:pt x="96" y="1232"/>
                  </a:lnTo>
                  <a:lnTo>
                    <a:pt x="96" y="1184"/>
                  </a:lnTo>
                  <a:cubicBezTo>
                    <a:pt x="96" y="1158"/>
                    <a:pt x="118" y="1136"/>
                    <a:pt x="144" y="1136"/>
                  </a:cubicBezTo>
                  <a:cubicBezTo>
                    <a:pt x="171" y="1136"/>
                    <a:pt x="192" y="1158"/>
                    <a:pt x="192" y="1184"/>
                  </a:cubicBezTo>
                  <a:lnTo>
                    <a:pt x="192" y="1232"/>
                  </a:lnTo>
                  <a:lnTo>
                    <a:pt x="99" y="1217"/>
                  </a:lnTo>
                  <a:lnTo>
                    <a:pt x="115" y="1169"/>
                  </a:lnTo>
                  <a:lnTo>
                    <a:pt x="112" y="1184"/>
                  </a:lnTo>
                  <a:lnTo>
                    <a:pt x="112" y="1136"/>
                  </a:lnTo>
                  <a:lnTo>
                    <a:pt x="112" y="1088"/>
                  </a:lnTo>
                  <a:lnTo>
                    <a:pt x="112" y="1024"/>
                  </a:lnTo>
                  <a:cubicBezTo>
                    <a:pt x="112" y="998"/>
                    <a:pt x="134" y="976"/>
                    <a:pt x="160" y="976"/>
                  </a:cubicBezTo>
                  <a:cubicBezTo>
                    <a:pt x="187" y="976"/>
                    <a:pt x="208" y="998"/>
                    <a:pt x="208" y="1024"/>
                  </a:cubicBezTo>
                  <a:lnTo>
                    <a:pt x="208" y="1088"/>
                  </a:lnTo>
                  <a:cubicBezTo>
                    <a:pt x="208" y="1115"/>
                    <a:pt x="187" y="1136"/>
                    <a:pt x="160" y="1136"/>
                  </a:cubicBezTo>
                  <a:cubicBezTo>
                    <a:pt x="134" y="1136"/>
                    <a:pt x="112" y="1115"/>
                    <a:pt x="112" y="1088"/>
                  </a:cubicBezTo>
                  <a:lnTo>
                    <a:pt x="112" y="1024"/>
                  </a:lnTo>
                  <a:cubicBezTo>
                    <a:pt x="112" y="998"/>
                    <a:pt x="134" y="976"/>
                    <a:pt x="160" y="976"/>
                  </a:cubicBezTo>
                  <a:cubicBezTo>
                    <a:pt x="187" y="976"/>
                    <a:pt x="208" y="998"/>
                    <a:pt x="208" y="1024"/>
                  </a:cubicBezTo>
                  <a:lnTo>
                    <a:pt x="208" y="1088"/>
                  </a:lnTo>
                  <a:cubicBezTo>
                    <a:pt x="208" y="1115"/>
                    <a:pt x="187" y="1136"/>
                    <a:pt x="160" y="1136"/>
                  </a:cubicBezTo>
                  <a:cubicBezTo>
                    <a:pt x="134" y="1136"/>
                    <a:pt x="112" y="1115"/>
                    <a:pt x="112" y="1088"/>
                  </a:cubicBezTo>
                  <a:lnTo>
                    <a:pt x="112" y="1024"/>
                  </a:lnTo>
                  <a:lnTo>
                    <a:pt x="112" y="976"/>
                  </a:lnTo>
                  <a:lnTo>
                    <a:pt x="112" y="928"/>
                  </a:lnTo>
                  <a:cubicBezTo>
                    <a:pt x="112" y="902"/>
                    <a:pt x="134" y="880"/>
                    <a:pt x="160" y="880"/>
                  </a:cubicBezTo>
                  <a:lnTo>
                    <a:pt x="176" y="880"/>
                  </a:lnTo>
                  <a:lnTo>
                    <a:pt x="192" y="880"/>
                  </a:lnTo>
                  <a:lnTo>
                    <a:pt x="144" y="928"/>
                  </a:lnTo>
                  <a:lnTo>
                    <a:pt x="144" y="880"/>
                  </a:lnTo>
                  <a:lnTo>
                    <a:pt x="144" y="832"/>
                  </a:lnTo>
                  <a:lnTo>
                    <a:pt x="144" y="768"/>
                  </a:lnTo>
                  <a:lnTo>
                    <a:pt x="144" y="720"/>
                  </a:lnTo>
                  <a:cubicBezTo>
                    <a:pt x="144" y="694"/>
                    <a:pt x="166" y="672"/>
                    <a:pt x="192" y="672"/>
                  </a:cubicBezTo>
                  <a:cubicBezTo>
                    <a:pt x="219" y="672"/>
                    <a:pt x="240" y="694"/>
                    <a:pt x="240" y="720"/>
                  </a:cubicBezTo>
                  <a:lnTo>
                    <a:pt x="240" y="768"/>
                  </a:lnTo>
                  <a:cubicBezTo>
                    <a:pt x="240" y="795"/>
                    <a:pt x="219" y="816"/>
                    <a:pt x="192" y="816"/>
                  </a:cubicBezTo>
                  <a:cubicBezTo>
                    <a:pt x="166" y="816"/>
                    <a:pt x="144" y="795"/>
                    <a:pt x="144" y="768"/>
                  </a:cubicBezTo>
                  <a:lnTo>
                    <a:pt x="144" y="720"/>
                  </a:lnTo>
                  <a:cubicBezTo>
                    <a:pt x="144" y="694"/>
                    <a:pt x="166" y="672"/>
                    <a:pt x="192" y="672"/>
                  </a:cubicBezTo>
                  <a:lnTo>
                    <a:pt x="208" y="672"/>
                  </a:lnTo>
                  <a:cubicBezTo>
                    <a:pt x="235" y="672"/>
                    <a:pt x="256" y="694"/>
                    <a:pt x="256" y="720"/>
                  </a:cubicBezTo>
                  <a:lnTo>
                    <a:pt x="256" y="768"/>
                  </a:lnTo>
                  <a:cubicBezTo>
                    <a:pt x="256" y="795"/>
                    <a:pt x="235" y="816"/>
                    <a:pt x="208" y="816"/>
                  </a:cubicBezTo>
                  <a:cubicBezTo>
                    <a:pt x="182" y="816"/>
                    <a:pt x="160" y="795"/>
                    <a:pt x="160" y="768"/>
                  </a:cubicBezTo>
                  <a:lnTo>
                    <a:pt x="160" y="720"/>
                  </a:lnTo>
                  <a:cubicBezTo>
                    <a:pt x="160" y="694"/>
                    <a:pt x="182" y="672"/>
                    <a:pt x="208" y="672"/>
                  </a:cubicBezTo>
                  <a:lnTo>
                    <a:pt x="224" y="672"/>
                  </a:lnTo>
                  <a:cubicBezTo>
                    <a:pt x="251" y="672"/>
                    <a:pt x="272" y="694"/>
                    <a:pt x="272" y="720"/>
                  </a:cubicBezTo>
                  <a:lnTo>
                    <a:pt x="272" y="768"/>
                  </a:lnTo>
                  <a:cubicBezTo>
                    <a:pt x="272" y="795"/>
                    <a:pt x="251" y="816"/>
                    <a:pt x="224" y="816"/>
                  </a:cubicBezTo>
                  <a:cubicBezTo>
                    <a:pt x="198" y="816"/>
                    <a:pt x="176" y="795"/>
                    <a:pt x="176" y="768"/>
                  </a:cubicBezTo>
                  <a:lnTo>
                    <a:pt x="176" y="720"/>
                  </a:lnTo>
                  <a:lnTo>
                    <a:pt x="176" y="672"/>
                  </a:lnTo>
                  <a:lnTo>
                    <a:pt x="176" y="624"/>
                  </a:lnTo>
                  <a:lnTo>
                    <a:pt x="176" y="560"/>
                  </a:lnTo>
                  <a:cubicBezTo>
                    <a:pt x="176" y="534"/>
                    <a:pt x="198" y="512"/>
                    <a:pt x="224" y="512"/>
                  </a:cubicBezTo>
                  <a:cubicBezTo>
                    <a:pt x="251" y="512"/>
                    <a:pt x="272" y="534"/>
                    <a:pt x="272" y="560"/>
                  </a:cubicBezTo>
                  <a:lnTo>
                    <a:pt x="272" y="624"/>
                  </a:lnTo>
                  <a:cubicBezTo>
                    <a:pt x="272" y="651"/>
                    <a:pt x="251" y="672"/>
                    <a:pt x="224" y="672"/>
                  </a:cubicBezTo>
                  <a:cubicBezTo>
                    <a:pt x="198" y="672"/>
                    <a:pt x="176" y="651"/>
                    <a:pt x="176" y="624"/>
                  </a:cubicBezTo>
                  <a:lnTo>
                    <a:pt x="176" y="560"/>
                  </a:lnTo>
                  <a:cubicBezTo>
                    <a:pt x="176" y="534"/>
                    <a:pt x="198" y="512"/>
                    <a:pt x="224" y="512"/>
                  </a:cubicBezTo>
                  <a:cubicBezTo>
                    <a:pt x="251" y="512"/>
                    <a:pt x="272" y="534"/>
                    <a:pt x="272" y="560"/>
                  </a:cubicBezTo>
                  <a:lnTo>
                    <a:pt x="272" y="624"/>
                  </a:lnTo>
                  <a:cubicBezTo>
                    <a:pt x="272" y="651"/>
                    <a:pt x="251" y="672"/>
                    <a:pt x="224" y="672"/>
                  </a:cubicBezTo>
                  <a:cubicBezTo>
                    <a:pt x="198" y="672"/>
                    <a:pt x="176" y="651"/>
                    <a:pt x="176" y="624"/>
                  </a:cubicBezTo>
                  <a:lnTo>
                    <a:pt x="176" y="560"/>
                  </a:lnTo>
                  <a:cubicBezTo>
                    <a:pt x="176" y="534"/>
                    <a:pt x="198" y="512"/>
                    <a:pt x="224" y="512"/>
                  </a:cubicBezTo>
                  <a:lnTo>
                    <a:pt x="240" y="512"/>
                  </a:lnTo>
                  <a:cubicBezTo>
                    <a:pt x="267" y="512"/>
                    <a:pt x="288" y="534"/>
                    <a:pt x="288" y="560"/>
                  </a:cubicBezTo>
                  <a:lnTo>
                    <a:pt x="288" y="624"/>
                  </a:lnTo>
                  <a:cubicBezTo>
                    <a:pt x="288" y="651"/>
                    <a:pt x="267" y="672"/>
                    <a:pt x="240" y="672"/>
                  </a:cubicBezTo>
                  <a:cubicBezTo>
                    <a:pt x="214" y="672"/>
                    <a:pt x="192" y="651"/>
                    <a:pt x="192" y="624"/>
                  </a:cubicBezTo>
                  <a:lnTo>
                    <a:pt x="192" y="560"/>
                  </a:lnTo>
                  <a:cubicBezTo>
                    <a:pt x="192" y="534"/>
                    <a:pt x="214" y="512"/>
                    <a:pt x="240" y="512"/>
                  </a:cubicBezTo>
                  <a:cubicBezTo>
                    <a:pt x="267" y="512"/>
                    <a:pt x="288" y="534"/>
                    <a:pt x="288" y="560"/>
                  </a:cubicBezTo>
                  <a:lnTo>
                    <a:pt x="288" y="624"/>
                  </a:lnTo>
                  <a:cubicBezTo>
                    <a:pt x="288" y="651"/>
                    <a:pt x="267" y="672"/>
                    <a:pt x="240" y="672"/>
                  </a:cubicBezTo>
                  <a:cubicBezTo>
                    <a:pt x="214" y="672"/>
                    <a:pt x="192" y="651"/>
                    <a:pt x="192" y="624"/>
                  </a:cubicBezTo>
                  <a:lnTo>
                    <a:pt x="192" y="560"/>
                  </a:lnTo>
                  <a:cubicBezTo>
                    <a:pt x="192" y="534"/>
                    <a:pt x="214" y="512"/>
                    <a:pt x="240" y="512"/>
                  </a:cubicBezTo>
                  <a:cubicBezTo>
                    <a:pt x="267" y="512"/>
                    <a:pt x="288" y="534"/>
                    <a:pt x="288" y="560"/>
                  </a:cubicBezTo>
                  <a:lnTo>
                    <a:pt x="288" y="624"/>
                  </a:lnTo>
                  <a:cubicBezTo>
                    <a:pt x="288" y="651"/>
                    <a:pt x="267" y="672"/>
                    <a:pt x="240" y="672"/>
                  </a:cubicBezTo>
                  <a:cubicBezTo>
                    <a:pt x="214" y="672"/>
                    <a:pt x="192" y="651"/>
                    <a:pt x="192" y="624"/>
                  </a:cubicBezTo>
                  <a:lnTo>
                    <a:pt x="192" y="560"/>
                  </a:lnTo>
                  <a:cubicBezTo>
                    <a:pt x="192" y="534"/>
                    <a:pt x="214" y="512"/>
                    <a:pt x="240" y="512"/>
                  </a:cubicBezTo>
                  <a:cubicBezTo>
                    <a:pt x="267" y="512"/>
                    <a:pt x="288" y="534"/>
                    <a:pt x="288" y="560"/>
                  </a:cubicBezTo>
                  <a:lnTo>
                    <a:pt x="288" y="624"/>
                  </a:lnTo>
                  <a:cubicBezTo>
                    <a:pt x="288" y="651"/>
                    <a:pt x="267" y="672"/>
                    <a:pt x="240" y="672"/>
                  </a:cubicBezTo>
                  <a:cubicBezTo>
                    <a:pt x="214" y="672"/>
                    <a:pt x="192" y="651"/>
                    <a:pt x="192" y="624"/>
                  </a:cubicBezTo>
                  <a:lnTo>
                    <a:pt x="192" y="560"/>
                  </a:lnTo>
                  <a:cubicBezTo>
                    <a:pt x="192" y="555"/>
                    <a:pt x="193" y="550"/>
                    <a:pt x="195" y="545"/>
                  </a:cubicBezTo>
                  <a:lnTo>
                    <a:pt x="211" y="497"/>
                  </a:lnTo>
                  <a:lnTo>
                    <a:pt x="208" y="512"/>
                  </a:lnTo>
                  <a:lnTo>
                    <a:pt x="208" y="464"/>
                  </a:lnTo>
                  <a:lnTo>
                    <a:pt x="208" y="416"/>
                  </a:lnTo>
                  <a:cubicBezTo>
                    <a:pt x="208" y="390"/>
                    <a:pt x="230" y="368"/>
                    <a:pt x="256" y="368"/>
                  </a:cubicBezTo>
                  <a:cubicBezTo>
                    <a:pt x="283" y="368"/>
                    <a:pt x="304" y="390"/>
                    <a:pt x="304" y="416"/>
                  </a:cubicBezTo>
                  <a:lnTo>
                    <a:pt x="304" y="464"/>
                  </a:lnTo>
                  <a:cubicBezTo>
                    <a:pt x="304" y="491"/>
                    <a:pt x="283" y="512"/>
                    <a:pt x="256" y="512"/>
                  </a:cubicBezTo>
                  <a:cubicBezTo>
                    <a:pt x="230" y="512"/>
                    <a:pt x="208" y="491"/>
                    <a:pt x="208" y="464"/>
                  </a:cubicBezTo>
                  <a:lnTo>
                    <a:pt x="208" y="416"/>
                  </a:lnTo>
                  <a:lnTo>
                    <a:pt x="208" y="352"/>
                  </a:lnTo>
                  <a:lnTo>
                    <a:pt x="208" y="304"/>
                  </a:lnTo>
                  <a:lnTo>
                    <a:pt x="208" y="256"/>
                  </a:lnTo>
                  <a:cubicBezTo>
                    <a:pt x="208" y="230"/>
                    <a:pt x="230" y="208"/>
                    <a:pt x="256" y="208"/>
                  </a:cubicBezTo>
                  <a:cubicBezTo>
                    <a:pt x="283" y="208"/>
                    <a:pt x="304" y="230"/>
                    <a:pt x="304" y="256"/>
                  </a:cubicBezTo>
                  <a:lnTo>
                    <a:pt x="304" y="304"/>
                  </a:lnTo>
                  <a:cubicBezTo>
                    <a:pt x="304" y="331"/>
                    <a:pt x="283" y="352"/>
                    <a:pt x="256" y="352"/>
                  </a:cubicBezTo>
                  <a:cubicBezTo>
                    <a:pt x="230" y="352"/>
                    <a:pt x="208" y="331"/>
                    <a:pt x="208" y="304"/>
                  </a:cubicBezTo>
                  <a:lnTo>
                    <a:pt x="208" y="256"/>
                  </a:lnTo>
                  <a:cubicBezTo>
                    <a:pt x="208" y="230"/>
                    <a:pt x="230" y="208"/>
                    <a:pt x="256" y="208"/>
                  </a:cubicBezTo>
                  <a:lnTo>
                    <a:pt x="272" y="208"/>
                  </a:lnTo>
                  <a:cubicBezTo>
                    <a:pt x="299" y="208"/>
                    <a:pt x="320" y="230"/>
                    <a:pt x="320" y="256"/>
                  </a:cubicBezTo>
                  <a:lnTo>
                    <a:pt x="320" y="304"/>
                  </a:lnTo>
                  <a:cubicBezTo>
                    <a:pt x="320" y="331"/>
                    <a:pt x="299" y="352"/>
                    <a:pt x="272" y="352"/>
                  </a:cubicBezTo>
                  <a:cubicBezTo>
                    <a:pt x="246" y="352"/>
                    <a:pt x="224" y="331"/>
                    <a:pt x="224" y="304"/>
                  </a:cubicBezTo>
                  <a:lnTo>
                    <a:pt x="224" y="256"/>
                  </a:lnTo>
                  <a:cubicBezTo>
                    <a:pt x="224" y="230"/>
                    <a:pt x="246" y="208"/>
                    <a:pt x="272" y="208"/>
                  </a:cubicBezTo>
                  <a:cubicBezTo>
                    <a:pt x="299" y="208"/>
                    <a:pt x="320" y="230"/>
                    <a:pt x="320" y="256"/>
                  </a:cubicBezTo>
                  <a:lnTo>
                    <a:pt x="320" y="304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320" y="464"/>
                  </a:lnTo>
                  <a:cubicBezTo>
                    <a:pt x="320" y="491"/>
                    <a:pt x="299" y="512"/>
                    <a:pt x="272" y="512"/>
                  </a:cubicBezTo>
                  <a:cubicBezTo>
                    <a:pt x="246" y="512"/>
                    <a:pt x="224" y="491"/>
                    <a:pt x="224" y="464"/>
                  </a:cubicBezTo>
                  <a:lnTo>
                    <a:pt x="224" y="416"/>
                  </a:lnTo>
                  <a:cubicBezTo>
                    <a:pt x="224" y="390"/>
                    <a:pt x="246" y="368"/>
                    <a:pt x="272" y="368"/>
                  </a:cubicBezTo>
                  <a:lnTo>
                    <a:pt x="288" y="368"/>
                  </a:lnTo>
                  <a:cubicBezTo>
                    <a:pt x="315" y="368"/>
                    <a:pt x="336" y="390"/>
                    <a:pt x="336" y="416"/>
                  </a:cubicBezTo>
                  <a:lnTo>
                    <a:pt x="336" y="464"/>
                  </a:lnTo>
                  <a:cubicBezTo>
                    <a:pt x="336" y="491"/>
                    <a:pt x="315" y="512"/>
                    <a:pt x="288" y="512"/>
                  </a:cubicBezTo>
                  <a:cubicBezTo>
                    <a:pt x="262" y="512"/>
                    <a:pt x="240" y="491"/>
                    <a:pt x="240" y="464"/>
                  </a:cubicBezTo>
                  <a:lnTo>
                    <a:pt x="240" y="416"/>
                  </a:lnTo>
                  <a:cubicBezTo>
                    <a:pt x="240" y="390"/>
                    <a:pt x="262" y="368"/>
                    <a:pt x="288" y="368"/>
                  </a:cubicBezTo>
                  <a:cubicBezTo>
                    <a:pt x="315" y="368"/>
                    <a:pt x="336" y="390"/>
                    <a:pt x="336" y="416"/>
                  </a:cubicBezTo>
                  <a:lnTo>
                    <a:pt x="336" y="464"/>
                  </a:lnTo>
                  <a:cubicBezTo>
                    <a:pt x="336" y="491"/>
                    <a:pt x="315" y="512"/>
                    <a:pt x="288" y="512"/>
                  </a:cubicBezTo>
                  <a:cubicBezTo>
                    <a:pt x="262" y="512"/>
                    <a:pt x="240" y="491"/>
                    <a:pt x="240" y="464"/>
                  </a:cubicBezTo>
                  <a:lnTo>
                    <a:pt x="240" y="416"/>
                  </a:lnTo>
                  <a:cubicBezTo>
                    <a:pt x="240" y="390"/>
                    <a:pt x="262" y="368"/>
                    <a:pt x="288" y="368"/>
                  </a:cubicBezTo>
                  <a:cubicBezTo>
                    <a:pt x="315" y="368"/>
                    <a:pt x="336" y="390"/>
                    <a:pt x="336" y="416"/>
                  </a:cubicBezTo>
                  <a:lnTo>
                    <a:pt x="336" y="464"/>
                  </a:lnTo>
                  <a:lnTo>
                    <a:pt x="288" y="416"/>
                  </a:lnTo>
                  <a:lnTo>
                    <a:pt x="304" y="416"/>
                  </a:lnTo>
                  <a:lnTo>
                    <a:pt x="256" y="464"/>
                  </a:lnTo>
                  <a:lnTo>
                    <a:pt x="256" y="416"/>
                  </a:lnTo>
                  <a:cubicBezTo>
                    <a:pt x="256" y="390"/>
                    <a:pt x="278" y="368"/>
                    <a:pt x="304" y="368"/>
                  </a:cubicBezTo>
                  <a:cubicBezTo>
                    <a:pt x="331" y="368"/>
                    <a:pt x="352" y="390"/>
                    <a:pt x="352" y="416"/>
                  </a:cubicBezTo>
                  <a:lnTo>
                    <a:pt x="352" y="464"/>
                  </a:lnTo>
                  <a:cubicBezTo>
                    <a:pt x="352" y="491"/>
                    <a:pt x="331" y="512"/>
                    <a:pt x="304" y="512"/>
                  </a:cubicBezTo>
                  <a:cubicBezTo>
                    <a:pt x="278" y="512"/>
                    <a:pt x="256" y="491"/>
                    <a:pt x="256" y="464"/>
                  </a:cubicBezTo>
                  <a:lnTo>
                    <a:pt x="256" y="416"/>
                  </a:lnTo>
                  <a:cubicBezTo>
                    <a:pt x="256" y="390"/>
                    <a:pt x="278" y="368"/>
                    <a:pt x="304" y="368"/>
                  </a:cubicBezTo>
                  <a:cubicBezTo>
                    <a:pt x="331" y="368"/>
                    <a:pt x="352" y="390"/>
                    <a:pt x="352" y="416"/>
                  </a:cubicBezTo>
                  <a:lnTo>
                    <a:pt x="352" y="464"/>
                  </a:lnTo>
                  <a:lnTo>
                    <a:pt x="352" y="512"/>
                  </a:lnTo>
                  <a:lnTo>
                    <a:pt x="304" y="464"/>
                  </a:lnTo>
                  <a:lnTo>
                    <a:pt x="320" y="464"/>
                  </a:lnTo>
                  <a:cubicBezTo>
                    <a:pt x="347" y="464"/>
                    <a:pt x="368" y="486"/>
                    <a:pt x="368" y="512"/>
                  </a:cubicBezTo>
                  <a:lnTo>
                    <a:pt x="368" y="560"/>
                  </a:lnTo>
                  <a:cubicBezTo>
                    <a:pt x="368" y="587"/>
                    <a:pt x="347" y="608"/>
                    <a:pt x="320" y="608"/>
                  </a:cubicBezTo>
                  <a:cubicBezTo>
                    <a:pt x="294" y="608"/>
                    <a:pt x="272" y="587"/>
                    <a:pt x="272" y="560"/>
                  </a:cubicBezTo>
                  <a:lnTo>
                    <a:pt x="272" y="512"/>
                  </a:lnTo>
                  <a:lnTo>
                    <a:pt x="272" y="464"/>
                  </a:lnTo>
                  <a:lnTo>
                    <a:pt x="272" y="416"/>
                  </a:lnTo>
                  <a:cubicBezTo>
                    <a:pt x="272" y="390"/>
                    <a:pt x="294" y="368"/>
                    <a:pt x="320" y="368"/>
                  </a:cubicBezTo>
                  <a:cubicBezTo>
                    <a:pt x="347" y="368"/>
                    <a:pt x="368" y="390"/>
                    <a:pt x="368" y="416"/>
                  </a:cubicBezTo>
                  <a:lnTo>
                    <a:pt x="368" y="464"/>
                  </a:lnTo>
                  <a:cubicBezTo>
                    <a:pt x="368" y="491"/>
                    <a:pt x="347" y="512"/>
                    <a:pt x="320" y="512"/>
                  </a:cubicBezTo>
                  <a:cubicBezTo>
                    <a:pt x="294" y="512"/>
                    <a:pt x="272" y="491"/>
                    <a:pt x="272" y="464"/>
                  </a:cubicBezTo>
                  <a:lnTo>
                    <a:pt x="272" y="416"/>
                  </a:lnTo>
                  <a:cubicBezTo>
                    <a:pt x="272" y="390"/>
                    <a:pt x="294" y="368"/>
                    <a:pt x="320" y="368"/>
                  </a:cubicBezTo>
                  <a:cubicBezTo>
                    <a:pt x="347" y="368"/>
                    <a:pt x="368" y="390"/>
                    <a:pt x="368" y="416"/>
                  </a:cubicBezTo>
                  <a:lnTo>
                    <a:pt x="368" y="464"/>
                  </a:lnTo>
                  <a:lnTo>
                    <a:pt x="320" y="416"/>
                  </a:lnTo>
                  <a:lnTo>
                    <a:pt x="336" y="416"/>
                  </a:lnTo>
                  <a:lnTo>
                    <a:pt x="288" y="464"/>
                  </a:lnTo>
                  <a:lnTo>
                    <a:pt x="288" y="416"/>
                  </a:lnTo>
                  <a:lnTo>
                    <a:pt x="288" y="352"/>
                  </a:lnTo>
                  <a:lnTo>
                    <a:pt x="288" y="304"/>
                  </a:lnTo>
                  <a:lnTo>
                    <a:pt x="288" y="256"/>
                  </a:lnTo>
                  <a:cubicBezTo>
                    <a:pt x="288" y="230"/>
                    <a:pt x="310" y="208"/>
                    <a:pt x="336" y="208"/>
                  </a:cubicBezTo>
                  <a:cubicBezTo>
                    <a:pt x="363" y="208"/>
                    <a:pt x="384" y="230"/>
                    <a:pt x="384" y="256"/>
                  </a:cubicBezTo>
                  <a:lnTo>
                    <a:pt x="384" y="304"/>
                  </a:lnTo>
                  <a:lnTo>
                    <a:pt x="336" y="256"/>
                  </a:lnTo>
                  <a:lnTo>
                    <a:pt x="352" y="256"/>
                  </a:lnTo>
                  <a:lnTo>
                    <a:pt x="304" y="304"/>
                  </a:lnTo>
                  <a:lnTo>
                    <a:pt x="304" y="256"/>
                  </a:lnTo>
                  <a:cubicBezTo>
                    <a:pt x="304" y="230"/>
                    <a:pt x="326" y="208"/>
                    <a:pt x="352" y="208"/>
                  </a:cubicBezTo>
                  <a:cubicBezTo>
                    <a:pt x="379" y="208"/>
                    <a:pt x="400" y="230"/>
                    <a:pt x="400" y="256"/>
                  </a:cubicBezTo>
                  <a:lnTo>
                    <a:pt x="400" y="304"/>
                  </a:lnTo>
                  <a:cubicBezTo>
                    <a:pt x="400" y="331"/>
                    <a:pt x="379" y="352"/>
                    <a:pt x="352" y="352"/>
                  </a:cubicBezTo>
                  <a:cubicBezTo>
                    <a:pt x="326" y="352"/>
                    <a:pt x="304" y="331"/>
                    <a:pt x="304" y="304"/>
                  </a:cubicBezTo>
                  <a:lnTo>
                    <a:pt x="304" y="256"/>
                  </a:lnTo>
                  <a:cubicBezTo>
                    <a:pt x="304" y="230"/>
                    <a:pt x="326" y="208"/>
                    <a:pt x="352" y="208"/>
                  </a:cubicBezTo>
                  <a:cubicBezTo>
                    <a:pt x="379" y="208"/>
                    <a:pt x="400" y="230"/>
                    <a:pt x="400" y="256"/>
                  </a:cubicBezTo>
                  <a:lnTo>
                    <a:pt x="400" y="304"/>
                  </a:lnTo>
                  <a:lnTo>
                    <a:pt x="352" y="256"/>
                  </a:lnTo>
                  <a:lnTo>
                    <a:pt x="368" y="256"/>
                  </a:lnTo>
                  <a:lnTo>
                    <a:pt x="320" y="304"/>
                  </a:lnTo>
                  <a:lnTo>
                    <a:pt x="320" y="256"/>
                  </a:lnTo>
                  <a:cubicBezTo>
                    <a:pt x="320" y="230"/>
                    <a:pt x="342" y="208"/>
                    <a:pt x="368" y="208"/>
                  </a:cubicBezTo>
                  <a:cubicBezTo>
                    <a:pt x="395" y="208"/>
                    <a:pt x="416" y="230"/>
                    <a:pt x="416" y="256"/>
                  </a:cubicBezTo>
                  <a:lnTo>
                    <a:pt x="416" y="304"/>
                  </a:lnTo>
                  <a:lnTo>
                    <a:pt x="368" y="256"/>
                  </a:lnTo>
                  <a:lnTo>
                    <a:pt x="384" y="256"/>
                  </a:lnTo>
                  <a:lnTo>
                    <a:pt x="336" y="304"/>
                  </a:lnTo>
                  <a:lnTo>
                    <a:pt x="336" y="256"/>
                  </a:lnTo>
                  <a:lnTo>
                    <a:pt x="336" y="208"/>
                  </a:lnTo>
                  <a:cubicBezTo>
                    <a:pt x="336" y="182"/>
                    <a:pt x="358" y="160"/>
                    <a:pt x="384" y="160"/>
                  </a:cubicBezTo>
                  <a:cubicBezTo>
                    <a:pt x="411" y="160"/>
                    <a:pt x="432" y="182"/>
                    <a:pt x="432" y="208"/>
                  </a:cubicBezTo>
                  <a:lnTo>
                    <a:pt x="432" y="256"/>
                  </a:lnTo>
                  <a:lnTo>
                    <a:pt x="432" y="304"/>
                  </a:lnTo>
                  <a:cubicBezTo>
                    <a:pt x="432" y="331"/>
                    <a:pt x="411" y="352"/>
                    <a:pt x="384" y="352"/>
                  </a:cubicBezTo>
                  <a:cubicBezTo>
                    <a:pt x="358" y="352"/>
                    <a:pt x="336" y="331"/>
                    <a:pt x="336" y="304"/>
                  </a:cubicBezTo>
                  <a:lnTo>
                    <a:pt x="336" y="256"/>
                  </a:lnTo>
                  <a:lnTo>
                    <a:pt x="336" y="208"/>
                  </a:lnTo>
                  <a:lnTo>
                    <a:pt x="336" y="144"/>
                  </a:lnTo>
                  <a:lnTo>
                    <a:pt x="336" y="96"/>
                  </a:lnTo>
                  <a:cubicBezTo>
                    <a:pt x="336" y="70"/>
                    <a:pt x="358" y="48"/>
                    <a:pt x="384" y="48"/>
                  </a:cubicBezTo>
                  <a:lnTo>
                    <a:pt x="400" y="48"/>
                  </a:lnTo>
                  <a:cubicBezTo>
                    <a:pt x="427" y="48"/>
                    <a:pt x="448" y="70"/>
                    <a:pt x="448" y="96"/>
                  </a:cubicBezTo>
                  <a:lnTo>
                    <a:pt x="448" y="144"/>
                  </a:lnTo>
                  <a:cubicBezTo>
                    <a:pt x="448" y="171"/>
                    <a:pt x="427" y="192"/>
                    <a:pt x="400" y="192"/>
                  </a:cubicBezTo>
                  <a:cubicBezTo>
                    <a:pt x="374" y="192"/>
                    <a:pt x="352" y="171"/>
                    <a:pt x="352" y="144"/>
                  </a:cubicBezTo>
                  <a:lnTo>
                    <a:pt x="352" y="96"/>
                  </a:lnTo>
                  <a:cubicBezTo>
                    <a:pt x="352" y="70"/>
                    <a:pt x="374" y="48"/>
                    <a:pt x="400" y="48"/>
                  </a:cubicBezTo>
                  <a:cubicBezTo>
                    <a:pt x="427" y="48"/>
                    <a:pt x="448" y="70"/>
                    <a:pt x="448" y="96"/>
                  </a:cubicBezTo>
                  <a:lnTo>
                    <a:pt x="448" y="144"/>
                  </a:lnTo>
                  <a:cubicBezTo>
                    <a:pt x="448" y="171"/>
                    <a:pt x="427" y="192"/>
                    <a:pt x="400" y="192"/>
                  </a:cubicBezTo>
                  <a:cubicBezTo>
                    <a:pt x="374" y="192"/>
                    <a:pt x="352" y="171"/>
                    <a:pt x="352" y="144"/>
                  </a:cubicBezTo>
                  <a:lnTo>
                    <a:pt x="352" y="96"/>
                  </a:lnTo>
                  <a:cubicBezTo>
                    <a:pt x="352" y="70"/>
                    <a:pt x="374" y="48"/>
                    <a:pt x="400" y="48"/>
                  </a:cubicBezTo>
                  <a:lnTo>
                    <a:pt x="416" y="48"/>
                  </a:lnTo>
                  <a:cubicBezTo>
                    <a:pt x="443" y="48"/>
                    <a:pt x="464" y="70"/>
                    <a:pt x="464" y="96"/>
                  </a:cubicBezTo>
                  <a:lnTo>
                    <a:pt x="464" y="144"/>
                  </a:lnTo>
                  <a:cubicBezTo>
                    <a:pt x="464" y="171"/>
                    <a:pt x="443" y="192"/>
                    <a:pt x="416" y="192"/>
                  </a:cubicBezTo>
                  <a:cubicBezTo>
                    <a:pt x="390" y="192"/>
                    <a:pt x="368" y="171"/>
                    <a:pt x="368" y="144"/>
                  </a:cubicBezTo>
                  <a:lnTo>
                    <a:pt x="368" y="96"/>
                  </a:lnTo>
                  <a:lnTo>
                    <a:pt x="368" y="48"/>
                  </a:lnTo>
                  <a:cubicBezTo>
                    <a:pt x="368" y="22"/>
                    <a:pt x="390" y="0"/>
                    <a:pt x="416" y="0"/>
                  </a:cubicBezTo>
                  <a:cubicBezTo>
                    <a:pt x="443" y="0"/>
                    <a:pt x="464" y="22"/>
                    <a:pt x="464" y="48"/>
                  </a:cubicBezTo>
                  <a:lnTo>
                    <a:pt x="464" y="96"/>
                  </a:lnTo>
                  <a:lnTo>
                    <a:pt x="464" y="144"/>
                  </a:lnTo>
                  <a:cubicBezTo>
                    <a:pt x="464" y="171"/>
                    <a:pt x="443" y="192"/>
                    <a:pt x="416" y="192"/>
                  </a:cubicBezTo>
                  <a:cubicBezTo>
                    <a:pt x="390" y="192"/>
                    <a:pt x="368" y="171"/>
                    <a:pt x="368" y="144"/>
                  </a:cubicBezTo>
                  <a:lnTo>
                    <a:pt x="368" y="96"/>
                  </a:lnTo>
                  <a:cubicBezTo>
                    <a:pt x="368" y="70"/>
                    <a:pt x="390" y="48"/>
                    <a:pt x="416" y="48"/>
                  </a:cubicBezTo>
                  <a:cubicBezTo>
                    <a:pt x="443" y="48"/>
                    <a:pt x="464" y="70"/>
                    <a:pt x="464" y="96"/>
                  </a:cubicBezTo>
                  <a:lnTo>
                    <a:pt x="464" y="144"/>
                  </a:lnTo>
                  <a:cubicBezTo>
                    <a:pt x="464" y="171"/>
                    <a:pt x="443" y="192"/>
                    <a:pt x="416" y="192"/>
                  </a:cubicBezTo>
                  <a:cubicBezTo>
                    <a:pt x="390" y="192"/>
                    <a:pt x="368" y="171"/>
                    <a:pt x="368" y="144"/>
                  </a:cubicBezTo>
                  <a:lnTo>
                    <a:pt x="368" y="96"/>
                  </a:lnTo>
                  <a:cubicBezTo>
                    <a:pt x="368" y="70"/>
                    <a:pt x="390" y="48"/>
                    <a:pt x="416" y="48"/>
                  </a:cubicBezTo>
                  <a:lnTo>
                    <a:pt x="432" y="48"/>
                  </a:lnTo>
                  <a:cubicBezTo>
                    <a:pt x="459" y="48"/>
                    <a:pt x="480" y="70"/>
                    <a:pt x="480" y="96"/>
                  </a:cubicBezTo>
                  <a:lnTo>
                    <a:pt x="480" y="144"/>
                  </a:lnTo>
                  <a:cubicBezTo>
                    <a:pt x="480" y="171"/>
                    <a:pt x="459" y="192"/>
                    <a:pt x="432" y="192"/>
                  </a:cubicBezTo>
                  <a:cubicBezTo>
                    <a:pt x="406" y="192"/>
                    <a:pt x="384" y="171"/>
                    <a:pt x="384" y="144"/>
                  </a:cubicBezTo>
                  <a:lnTo>
                    <a:pt x="384" y="96"/>
                  </a:lnTo>
                  <a:cubicBezTo>
                    <a:pt x="384" y="70"/>
                    <a:pt x="406" y="48"/>
                    <a:pt x="432" y="48"/>
                  </a:cubicBezTo>
                  <a:cubicBezTo>
                    <a:pt x="459" y="48"/>
                    <a:pt x="480" y="70"/>
                    <a:pt x="480" y="96"/>
                  </a:cubicBezTo>
                  <a:lnTo>
                    <a:pt x="480" y="144"/>
                  </a:lnTo>
                  <a:lnTo>
                    <a:pt x="480" y="208"/>
                  </a:lnTo>
                  <a:lnTo>
                    <a:pt x="480" y="256"/>
                  </a:lnTo>
                  <a:lnTo>
                    <a:pt x="480" y="352"/>
                  </a:lnTo>
                  <a:lnTo>
                    <a:pt x="480" y="464"/>
                  </a:lnTo>
                  <a:lnTo>
                    <a:pt x="480" y="560"/>
                  </a:lnTo>
                  <a:lnTo>
                    <a:pt x="480" y="624"/>
                  </a:lnTo>
                  <a:lnTo>
                    <a:pt x="480" y="672"/>
                  </a:lnTo>
                  <a:lnTo>
                    <a:pt x="480" y="720"/>
                  </a:lnTo>
                  <a:lnTo>
                    <a:pt x="480" y="768"/>
                  </a:lnTo>
                  <a:lnTo>
                    <a:pt x="480" y="832"/>
                  </a:lnTo>
                  <a:lnTo>
                    <a:pt x="480" y="880"/>
                  </a:lnTo>
                  <a:lnTo>
                    <a:pt x="480" y="928"/>
                  </a:lnTo>
                  <a:lnTo>
                    <a:pt x="480" y="976"/>
                  </a:lnTo>
                  <a:lnTo>
                    <a:pt x="480" y="1088"/>
                  </a:lnTo>
                  <a:lnTo>
                    <a:pt x="480" y="1136"/>
                  </a:lnTo>
                  <a:lnTo>
                    <a:pt x="480" y="1184"/>
                  </a:lnTo>
                  <a:lnTo>
                    <a:pt x="480" y="1232"/>
                  </a:lnTo>
                  <a:lnTo>
                    <a:pt x="479" y="1221"/>
                  </a:lnTo>
                  <a:lnTo>
                    <a:pt x="495" y="1285"/>
                  </a:lnTo>
                  <a:cubicBezTo>
                    <a:pt x="496" y="1289"/>
                    <a:pt x="496" y="1293"/>
                    <a:pt x="496" y="1296"/>
                  </a:cubicBezTo>
                  <a:lnTo>
                    <a:pt x="496" y="1344"/>
                  </a:lnTo>
                  <a:lnTo>
                    <a:pt x="496" y="1392"/>
                  </a:lnTo>
                  <a:lnTo>
                    <a:pt x="496" y="1504"/>
                  </a:lnTo>
                  <a:lnTo>
                    <a:pt x="496" y="1552"/>
                  </a:lnTo>
                  <a:lnTo>
                    <a:pt x="496" y="1648"/>
                  </a:lnTo>
                  <a:lnTo>
                    <a:pt x="496" y="1712"/>
                  </a:lnTo>
                  <a:lnTo>
                    <a:pt x="496" y="1760"/>
                  </a:lnTo>
                  <a:lnTo>
                    <a:pt x="496" y="1856"/>
                  </a:lnTo>
                  <a:cubicBezTo>
                    <a:pt x="496" y="1883"/>
                    <a:pt x="475" y="1904"/>
                    <a:pt x="448" y="1904"/>
                  </a:cubicBezTo>
                  <a:cubicBezTo>
                    <a:pt x="422" y="1904"/>
                    <a:pt x="400" y="1883"/>
                    <a:pt x="400" y="1856"/>
                  </a:cubicBezTo>
                  <a:lnTo>
                    <a:pt x="400" y="1760"/>
                  </a:lnTo>
                  <a:lnTo>
                    <a:pt x="400" y="1712"/>
                  </a:lnTo>
                  <a:lnTo>
                    <a:pt x="400" y="1648"/>
                  </a:lnTo>
                  <a:lnTo>
                    <a:pt x="400" y="1552"/>
                  </a:lnTo>
                  <a:lnTo>
                    <a:pt x="400" y="1504"/>
                  </a:lnTo>
                  <a:lnTo>
                    <a:pt x="400" y="1392"/>
                  </a:lnTo>
                  <a:lnTo>
                    <a:pt x="400" y="1344"/>
                  </a:lnTo>
                  <a:lnTo>
                    <a:pt x="400" y="1296"/>
                  </a:lnTo>
                  <a:lnTo>
                    <a:pt x="402" y="1308"/>
                  </a:lnTo>
                  <a:lnTo>
                    <a:pt x="386" y="1244"/>
                  </a:lnTo>
                  <a:cubicBezTo>
                    <a:pt x="385" y="1240"/>
                    <a:pt x="384" y="1236"/>
                    <a:pt x="384" y="1232"/>
                  </a:cubicBezTo>
                  <a:lnTo>
                    <a:pt x="384" y="1184"/>
                  </a:lnTo>
                  <a:lnTo>
                    <a:pt x="384" y="1136"/>
                  </a:lnTo>
                  <a:lnTo>
                    <a:pt x="384" y="1088"/>
                  </a:lnTo>
                  <a:lnTo>
                    <a:pt x="384" y="976"/>
                  </a:lnTo>
                  <a:lnTo>
                    <a:pt x="384" y="928"/>
                  </a:lnTo>
                  <a:lnTo>
                    <a:pt x="384" y="880"/>
                  </a:lnTo>
                  <a:lnTo>
                    <a:pt x="384" y="832"/>
                  </a:lnTo>
                  <a:lnTo>
                    <a:pt x="384" y="768"/>
                  </a:lnTo>
                  <a:lnTo>
                    <a:pt x="384" y="720"/>
                  </a:lnTo>
                  <a:lnTo>
                    <a:pt x="384" y="672"/>
                  </a:lnTo>
                  <a:lnTo>
                    <a:pt x="384" y="624"/>
                  </a:lnTo>
                  <a:lnTo>
                    <a:pt x="384" y="560"/>
                  </a:lnTo>
                  <a:lnTo>
                    <a:pt x="384" y="464"/>
                  </a:lnTo>
                  <a:lnTo>
                    <a:pt x="384" y="352"/>
                  </a:lnTo>
                  <a:lnTo>
                    <a:pt x="384" y="256"/>
                  </a:lnTo>
                  <a:lnTo>
                    <a:pt x="384" y="208"/>
                  </a:lnTo>
                  <a:lnTo>
                    <a:pt x="384" y="144"/>
                  </a:lnTo>
                  <a:lnTo>
                    <a:pt x="384" y="96"/>
                  </a:lnTo>
                  <a:lnTo>
                    <a:pt x="480" y="96"/>
                  </a:lnTo>
                  <a:lnTo>
                    <a:pt x="480" y="144"/>
                  </a:lnTo>
                  <a:lnTo>
                    <a:pt x="384" y="144"/>
                  </a:lnTo>
                  <a:lnTo>
                    <a:pt x="384" y="96"/>
                  </a:lnTo>
                  <a:lnTo>
                    <a:pt x="432" y="144"/>
                  </a:lnTo>
                  <a:lnTo>
                    <a:pt x="416" y="144"/>
                  </a:lnTo>
                  <a:lnTo>
                    <a:pt x="464" y="96"/>
                  </a:lnTo>
                  <a:lnTo>
                    <a:pt x="464" y="144"/>
                  </a:lnTo>
                  <a:lnTo>
                    <a:pt x="368" y="144"/>
                  </a:lnTo>
                  <a:lnTo>
                    <a:pt x="368" y="96"/>
                  </a:lnTo>
                  <a:lnTo>
                    <a:pt x="464" y="96"/>
                  </a:lnTo>
                  <a:lnTo>
                    <a:pt x="464" y="144"/>
                  </a:lnTo>
                  <a:lnTo>
                    <a:pt x="368" y="144"/>
                  </a:lnTo>
                  <a:lnTo>
                    <a:pt x="368" y="96"/>
                  </a:lnTo>
                  <a:lnTo>
                    <a:pt x="368" y="48"/>
                  </a:lnTo>
                  <a:lnTo>
                    <a:pt x="464" y="48"/>
                  </a:lnTo>
                  <a:lnTo>
                    <a:pt x="464" y="96"/>
                  </a:lnTo>
                  <a:lnTo>
                    <a:pt x="464" y="144"/>
                  </a:lnTo>
                  <a:lnTo>
                    <a:pt x="368" y="144"/>
                  </a:lnTo>
                  <a:lnTo>
                    <a:pt x="368" y="96"/>
                  </a:lnTo>
                  <a:lnTo>
                    <a:pt x="416" y="144"/>
                  </a:lnTo>
                  <a:lnTo>
                    <a:pt x="400" y="144"/>
                  </a:lnTo>
                  <a:lnTo>
                    <a:pt x="448" y="96"/>
                  </a:lnTo>
                  <a:lnTo>
                    <a:pt x="448" y="144"/>
                  </a:lnTo>
                  <a:lnTo>
                    <a:pt x="352" y="144"/>
                  </a:lnTo>
                  <a:lnTo>
                    <a:pt x="352" y="96"/>
                  </a:lnTo>
                  <a:lnTo>
                    <a:pt x="448" y="96"/>
                  </a:lnTo>
                  <a:lnTo>
                    <a:pt x="448" y="144"/>
                  </a:lnTo>
                  <a:lnTo>
                    <a:pt x="352" y="144"/>
                  </a:lnTo>
                  <a:lnTo>
                    <a:pt x="352" y="96"/>
                  </a:lnTo>
                  <a:lnTo>
                    <a:pt x="400" y="144"/>
                  </a:lnTo>
                  <a:lnTo>
                    <a:pt x="384" y="144"/>
                  </a:lnTo>
                  <a:lnTo>
                    <a:pt x="432" y="96"/>
                  </a:lnTo>
                  <a:lnTo>
                    <a:pt x="432" y="144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432" y="304"/>
                  </a:lnTo>
                  <a:lnTo>
                    <a:pt x="336" y="304"/>
                  </a:lnTo>
                  <a:lnTo>
                    <a:pt x="336" y="256"/>
                  </a:lnTo>
                  <a:lnTo>
                    <a:pt x="336" y="208"/>
                  </a:lnTo>
                  <a:lnTo>
                    <a:pt x="432" y="208"/>
                  </a:lnTo>
                  <a:lnTo>
                    <a:pt x="432" y="256"/>
                  </a:lnTo>
                  <a:lnTo>
                    <a:pt x="432" y="304"/>
                  </a:lnTo>
                  <a:cubicBezTo>
                    <a:pt x="432" y="331"/>
                    <a:pt x="411" y="352"/>
                    <a:pt x="384" y="352"/>
                  </a:cubicBezTo>
                  <a:lnTo>
                    <a:pt x="368" y="352"/>
                  </a:lnTo>
                  <a:cubicBezTo>
                    <a:pt x="342" y="352"/>
                    <a:pt x="320" y="331"/>
                    <a:pt x="320" y="304"/>
                  </a:cubicBezTo>
                  <a:lnTo>
                    <a:pt x="320" y="256"/>
                  </a:lnTo>
                  <a:lnTo>
                    <a:pt x="416" y="256"/>
                  </a:lnTo>
                  <a:lnTo>
                    <a:pt x="416" y="304"/>
                  </a:lnTo>
                  <a:cubicBezTo>
                    <a:pt x="416" y="331"/>
                    <a:pt x="395" y="352"/>
                    <a:pt x="368" y="352"/>
                  </a:cubicBezTo>
                  <a:lnTo>
                    <a:pt x="352" y="352"/>
                  </a:lnTo>
                  <a:cubicBezTo>
                    <a:pt x="326" y="352"/>
                    <a:pt x="304" y="331"/>
                    <a:pt x="304" y="304"/>
                  </a:cubicBezTo>
                  <a:lnTo>
                    <a:pt x="304" y="256"/>
                  </a:lnTo>
                  <a:lnTo>
                    <a:pt x="400" y="256"/>
                  </a:lnTo>
                  <a:lnTo>
                    <a:pt x="400" y="304"/>
                  </a:lnTo>
                  <a:lnTo>
                    <a:pt x="304" y="304"/>
                  </a:lnTo>
                  <a:lnTo>
                    <a:pt x="304" y="256"/>
                  </a:lnTo>
                  <a:lnTo>
                    <a:pt x="400" y="256"/>
                  </a:lnTo>
                  <a:lnTo>
                    <a:pt x="400" y="304"/>
                  </a:lnTo>
                  <a:cubicBezTo>
                    <a:pt x="400" y="331"/>
                    <a:pt x="379" y="352"/>
                    <a:pt x="352" y="352"/>
                  </a:cubicBezTo>
                  <a:lnTo>
                    <a:pt x="336" y="352"/>
                  </a:lnTo>
                  <a:cubicBezTo>
                    <a:pt x="310" y="352"/>
                    <a:pt x="288" y="331"/>
                    <a:pt x="288" y="304"/>
                  </a:cubicBezTo>
                  <a:lnTo>
                    <a:pt x="288" y="256"/>
                  </a:lnTo>
                  <a:lnTo>
                    <a:pt x="384" y="256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384" y="416"/>
                  </a:lnTo>
                  <a:lnTo>
                    <a:pt x="384" y="464"/>
                  </a:lnTo>
                  <a:cubicBezTo>
                    <a:pt x="384" y="491"/>
                    <a:pt x="363" y="512"/>
                    <a:pt x="336" y="512"/>
                  </a:cubicBezTo>
                  <a:lnTo>
                    <a:pt x="320" y="512"/>
                  </a:lnTo>
                  <a:cubicBezTo>
                    <a:pt x="294" y="512"/>
                    <a:pt x="272" y="491"/>
                    <a:pt x="272" y="464"/>
                  </a:cubicBezTo>
                  <a:lnTo>
                    <a:pt x="272" y="416"/>
                  </a:lnTo>
                  <a:lnTo>
                    <a:pt x="368" y="416"/>
                  </a:lnTo>
                  <a:lnTo>
                    <a:pt x="368" y="464"/>
                  </a:lnTo>
                  <a:lnTo>
                    <a:pt x="272" y="464"/>
                  </a:lnTo>
                  <a:lnTo>
                    <a:pt x="272" y="416"/>
                  </a:lnTo>
                  <a:lnTo>
                    <a:pt x="368" y="416"/>
                  </a:lnTo>
                  <a:lnTo>
                    <a:pt x="368" y="464"/>
                  </a:lnTo>
                  <a:lnTo>
                    <a:pt x="368" y="512"/>
                  </a:lnTo>
                  <a:lnTo>
                    <a:pt x="368" y="560"/>
                  </a:lnTo>
                  <a:lnTo>
                    <a:pt x="272" y="560"/>
                  </a:lnTo>
                  <a:lnTo>
                    <a:pt x="272" y="512"/>
                  </a:lnTo>
                  <a:lnTo>
                    <a:pt x="320" y="560"/>
                  </a:lnTo>
                  <a:lnTo>
                    <a:pt x="304" y="560"/>
                  </a:lnTo>
                  <a:cubicBezTo>
                    <a:pt x="278" y="560"/>
                    <a:pt x="256" y="539"/>
                    <a:pt x="256" y="512"/>
                  </a:cubicBezTo>
                  <a:lnTo>
                    <a:pt x="256" y="464"/>
                  </a:lnTo>
                  <a:lnTo>
                    <a:pt x="256" y="416"/>
                  </a:lnTo>
                  <a:lnTo>
                    <a:pt x="352" y="416"/>
                  </a:lnTo>
                  <a:lnTo>
                    <a:pt x="352" y="464"/>
                  </a:lnTo>
                  <a:lnTo>
                    <a:pt x="256" y="464"/>
                  </a:lnTo>
                  <a:lnTo>
                    <a:pt x="256" y="416"/>
                  </a:lnTo>
                  <a:lnTo>
                    <a:pt x="352" y="416"/>
                  </a:lnTo>
                  <a:lnTo>
                    <a:pt x="352" y="464"/>
                  </a:lnTo>
                  <a:cubicBezTo>
                    <a:pt x="352" y="491"/>
                    <a:pt x="331" y="512"/>
                    <a:pt x="304" y="512"/>
                  </a:cubicBezTo>
                  <a:lnTo>
                    <a:pt x="288" y="512"/>
                  </a:lnTo>
                  <a:cubicBezTo>
                    <a:pt x="262" y="512"/>
                    <a:pt x="240" y="491"/>
                    <a:pt x="240" y="464"/>
                  </a:cubicBezTo>
                  <a:lnTo>
                    <a:pt x="240" y="416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240" y="464"/>
                  </a:lnTo>
                  <a:lnTo>
                    <a:pt x="240" y="416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240" y="464"/>
                  </a:lnTo>
                  <a:lnTo>
                    <a:pt x="240" y="416"/>
                  </a:lnTo>
                  <a:lnTo>
                    <a:pt x="288" y="464"/>
                  </a:lnTo>
                  <a:lnTo>
                    <a:pt x="272" y="464"/>
                  </a:lnTo>
                  <a:lnTo>
                    <a:pt x="320" y="416"/>
                  </a:lnTo>
                  <a:lnTo>
                    <a:pt x="320" y="464"/>
                  </a:lnTo>
                  <a:lnTo>
                    <a:pt x="224" y="464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224" y="304"/>
                  </a:lnTo>
                  <a:lnTo>
                    <a:pt x="224" y="256"/>
                  </a:lnTo>
                  <a:lnTo>
                    <a:pt x="320" y="256"/>
                  </a:lnTo>
                  <a:lnTo>
                    <a:pt x="320" y="304"/>
                  </a:lnTo>
                  <a:lnTo>
                    <a:pt x="224" y="304"/>
                  </a:lnTo>
                  <a:lnTo>
                    <a:pt x="224" y="256"/>
                  </a:lnTo>
                  <a:lnTo>
                    <a:pt x="272" y="304"/>
                  </a:lnTo>
                  <a:lnTo>
                    <a:pt x="256" y="304"/>
                  </a:lnTo>
                  <a:lnTo>
                    <a:pt x="304" y="256"/>
                  </a:lnTo>
                  <a:lnTo>
                    <a:pt x="304" y="304"/>
                  </a:lnTo>
                  <a:lnTo>
                    <a:pt x="208" y="304"/>
                  </a:lnTo>
                  <a:lnTo>
                    <a:pt x="208" y="256"/>
                  </a:lnTo>
                  <a:lnTo>
                    <a:pt x="304" y="256"/>
                  </a:lnTo>
                  <a:lnTo>
                    <a:pt x="304" y="304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304" y="464"/>
                  </a:lnTo>
                  <a:lnTo>
                    <a:pt x="208" y="464"/>
                  </a:lnTo>
                  <a:lnTo>
                    <a:pt x="208" y="416"/>
                  </a:lnTo>
                  <a:lnTo>
                    <a:pt x="304" y="416"/>
                  </a:lnTo>
                  <a:lnTo>
                    <a:pt x="304" y="464"/>
                  </a:lnTo>
                  <a:lnTo>
                    <a:pt x="304" y="512"/>
                  </a:lnTo>
                  <a:cubicBezTo>
                    <a:pt x="304" y="518"/>
                    <a:pt x="304" y="523"/>
                    <a:pt x="302" y="528"/>
                  </a:cubicBezTo>
                  <a:lnTo>
                    <a:pt x="286" y="576"/>
                  </a:lnTo>
                  <a:lnTo>
                    <a:pt x="288" y="560"/>
                  </a:lnTo>
                  <a:lnTo>
                    <a:pt x="288" y="624"/>
                  </a:lnTo>
                  <a:lnTo>
                    <a:pt x="192" y="624"/>
                  </a:lnTo>
                  <a:lnTo>
                    <a:pt x="192" y="560"/>
                  </a:lnTo>
                  <a:lnTo>
                    <a:pt x="288" y="560"/>
                  </a:lnTo>
                  <a:lnTo>
                    <a:pt x="288" y="624"/>
                  </a:lnTo>
                  <a:lnTo>
                    <a:pt x="192" y="624"/>
                  </a:lnTo>
                  <a:lnTo>
                    <a:pt x="192" y="560"/>
                  </a:lnTo>
                  <a:lnTo>
                    <a:pt x="288" y="560"/>
                  </a:lnTo>
                  <a:lnTo>
                    <a:pt x="288" y="624"/>
                  </a:lnTo>
                  <a:lnTo>
                    <a:pt x="192" y="624"/>
                  </a:lnTo>
                  <a:lnTo>
                    <a:pt x="192" y="560"/>
                  </a:lnTo>
                  <a:lnTo>
                    <a:pt x="288" y="560"/>
                  </a:lnTo>
                  <a:lnTo>
                    <a:pt x="288" y="624"/>
                  </a:lnTo>
                  <a:lnTo>
                    <a:pt x="192" y="624"/>
                  </a:lnTo>
                  <a:lnTo>
                    <a:pt x="192" y="560"/>
                  </a:lnTo>
                  <a:lnTo>
                    <a:pt x="240" y="608"/>
                  </a:lnTo>
                  <a:lnTo>
                    <a:pt x="224" y="608"/>
                  </a:lnTo>
                  <a:lnTo>
                    <a:pt x="272" y="560"/>
                  </a:lnTo>
                  <a:lnTo>
                    <a:pt x="272" y="624"/>
                  </a:lnTo>
                  <a:lnTo>
                    <a:pt x="176" y="624"/>
                  </a:lnTo>
                  <a:lnTo>
                    <a:pt x="176" y="560"/>
                  </a:lnTo>
                  <a:lnTo>
                    <a:pt x="272" y="560"/>
                  </a:lnTo>
                  <a:lnTo>
                    <a:pt x="272" y="624"/>
                  </a:lnTo>
                  <a:lnTo>
                    <a:pt x="176" y="624"/>
                  </a:lnTo>
                  <a:lnTo>
                    <a:pt x="176" y="560"/>
                  </a:lnTo>
                  <a:lnTo>
                    <a:pt x="272" y="560"/>
                  </a:lnTo>
                  <a:lnTo>
                    <a:pt x="272" y="624"/>
                  </a:lnTo>
                  <a:lnTo>
                    <a:pt x="272" y="672"/>
                  </a:lnTo>
                  <a:lnTo>
                    <a:pt x="272" y="720"/>
                  </a:lnTo>
                  <a:lnTo>
                    <a:pt x="272" y="768"/>
                  </a:lnTo>
                  <a:lnTo>
                    <a:pt x="176" y="768"/>
                  </a:lnTo>
                  <a:lnTo>
                    <a:pt x="176" y="720"/>
                  </a:lnTo>
                  <a:lnTo>
                    <a:pt x="224" y="768"/>
                  </a:lnTo>
                  <a:lnTo>
                    <a:pt x="208" y="768"/>
                  </a:lnTo>
                  <a:lnTo>
                    <a:pt x="256" y="720"/>
                  </a:lnTo>
                  <a:lnTo>
                    <a:pt x="256" y="768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208" y="768"/>
                  </a:lnTo>
                  <a:lnTo>
                    <a:pt x="192" y="768"/>
                  </a:lnTo>
                  <a:lnTo>
                    <a:pt x="240" y="720"/>
                  </a:lnTo>
                  <a:lnTo>
                    <a:pt x="240" y="768"/>
                  </a:lnTo>
                  <a:lnTo>
                    <a:pt x="144" y="768"/>
                  </a:lnTo>
                  <a:lnTo>
                    <a:pt x="144" y="720"/>
                  </a:lnTo>
                  <a:lnTo>
                    <a:pt x="240" y="720"/>
                  </a:lnTo>
                  <a:lnTo>
                    <a:pt x="240" y="768"/>
                  </a:lnTo>
                  <a:lnTo>
                    <a:pt x="240" y="832"/>
                  </a:lnTo>
                  <a:lnTo>
                    <a:pt x="240" y="880"/>
                  </a:lnTo>
                  <a:lnTo>
                    <a:pt x="240" y="928"/>
                  </a:lnTo>
                  <a:cubicBezTo>
                    <a:pt x="240" y="955"/>
                    <a:pt x="219" y="976"/>
                    <a:pt x="192" y="976"/>
                  </a:cubicBezTo>
                  <a:lnTo>
                    <a:pt x="176" y="976"/>
                  </a:lnTo>
                  <a:lnTo>
                    <a:pt x="160" y="976"/>
                  </a:lnTo>
                  <a:lnTo>
                    <a:pt x="208" y="928"/>
                  </a:lnTo>
                  <a:lnTo>
                    <a:pt x="208" y="976"/>
                  </a:lnTo>
                  <a:lnTo>
                    <a:pt x="208" y="1024"/>
                  </a:lnTo>
                  <a:lnTo>
                    <a:pt x="208" y="1088"/>
                  </a:lnTo>
                  <a:lnTo>
                    <a:pt x="112" y="1088"/>
                  </a:lnTo>
                  <a:lnTo>
                    <a:pt x="112" y="1024"/>
                  </a:lnTo>
                  <a:lnTo>
                    <a:pt x="208" y="1024"/>
                  </a:lnTo>
                  <a:lnTo>
                    <a:pt x="208" y="1088"/>
                  </a:lnTo>
                  <a:lnTo>
                    <a:pt x="112" y="1088"/>
                  </a:lnTo>
                  <a:lnTo>
                    <a:pt x="112" y="1024"/>
                  </a:lnTo>
                  <a:lnTo>
                    <a:pt x="208" y="1024"/>
                  </a:lnTo>
                  <a:lnTo>
                    <a:pt x="208" y="1088"/>
                  </a:lnTo>
                  <a:lnTo>
                    <a:pt x="208" y="1136"/>
                  </a:lnTo>
                  <a:lnTo>
                    <a:pt x="208" y="1184"/>
                  </a:lnTo>
                  <a:cubicBezTo>
                    <a:pt x="208" y="1190"/>
                    <a:pt x="208" y="1195"/>
                    <a:pt x="206" y="1200"/>
                  </a:cubicBezTo>
                  <a:lnTo>
                    <a:pt x="190" y="1248"/>
                  </a:lnTo>
                  <a:cubicBezTo>
                    <a:pt x="183" y="1270"/>
                    <a:pt x="160" y="1284"/>
                    <a:pt x="137" y="1280"/>
                  </a:cubicBezTo>
                  <a:cubicBezTo>
                    <a:pt x="114" y="1276"/>
                    <a:pt x="96" y="1256"/>
                    <a:pt x="96" y="1232"/>
                  </a:cubicBezTo>
                  <a:lnTo>
                    <a:pt x="96" y="1184"/>
                  </a:lnTo>
                  <a:lnTo>
                    <a:pt x="192" y="1184"/>
                  </a:lnTo>
                  <a:lnTo>
                    <a:pt x="192" y="1232"/>
                  </a:lnTo>
                  <a:lnTo>
                    <a:pt x="192" y="1296"/>
                  </a:lnTo>
                  <a:lnTo>
                    <a:pt x="192" y="1344"/>
                  </a:lnTo>
                  <a:lnTo>
                    <a:pt x="192" y="1392"/>
                  </a:lnTo>
                  <a:cubicBezTo>
                    <a:pt x="192" y="1419"/>
                    <a:pt x="171" y="1440"/>
                    <a:pt x="144" y="1440"/>
                  </a:cubicBezTo>
                  <a:lnTo>
                    <a:pt x="128" y="1440"/>
                  </a:lnTo>
                  <a:lnTo>
                    <a:pt x="176" y="1392"/>
                  </a:lnTo>
                  <a:lnTo>
                    <a:pt x="176" y="1440"/>
                  </a:lnTo>
                  <a:lnTo>
                    <a:pt x="176" y="1504"/>
                  </a:lnTo>
                  <a:lnTo>
                    <a:pt x="176" y="1552"/>
                  </a:lnTo>
                  <a:cubicBezTo>
                    <a:pt x="176" y="1579"/>
                    <a:pt x="155" y="1600"/>
                    <a:pt x="128" y="1600"/>
                  </a:cubicBezTo>
                  <a:lnTo>
                    <a:pt x="112" y="1600"/>
                  </a:lnTo>
                  <a:lnTo>
                    <a:pt x="160" y="1552"/>
                  </a:lnTo>
                  <a:lnTo>
                    <a:pt x="160" y="1600"/>
                  </a:lnTo>
                  <a:lnTo>
                    <a:pt x="160" y="1648"/>
                  </a:lnTo>
                  <a:lnTo>
                    <a:pt x="160" y="1712"/>
                  </a:lnTo>
                  <a:lnTo>
                    <a:pt x="160" y="1760"/>
                  </a:lnTo>
                  <a:lnTo>
                    <a:pt x="64" y="1760"/>
                  </a:lnTo>
                  <a:lnTo>
                    <a:pt x="64" y="1712"/>
                  </a:lnTo>
                  <a:lnTo>
                    <a:pt x="112" y="1760"/>
                  </a:lnTo>
                  <a:lnTo>
                    <a:pt x="96" y="1760"/>
                  </a:lnTo>
                  <a:lnTo>
                    <a:pt x="144" y="1712"/>
                  </a:lnTo>
                  <a:lnTo>
                    <a:pt x="144" y="1760"/>
                  </a:lnTo>
                  <a:lnTo>
                    <a:pt x="144" y="1808"/>
                  </a:lnTo>
                  <a:lnTo>
                    <a:pt x="144" y="1856"/>
                  </a:lnTo>
                  <a:lnTo>
                    <a:pt x="144" y="1920"/>
                  </a:lnTo>
                  <a:lnTo>
                    <a:pt x="48" y="1920"/>
                  </a:lnTo>
                  <a:lnTo>
                    <a:pt x="48" y="1856"/>
                  </a:lnTo>
                  <a:lnTo>
                    <a:pt x="144" y="1856"/>
                  </a:lnTo>
                  <a:lnTo>
                    <a:pt x="144" y="1920"/>
                  </a:lnTo>
                  <a:lnTo>
                    <a:pt x="48" y="1920"/>
                  </a:lnTo>
                  <a:lnTo>
                    <a:pt x="48" y="1856"/>
                  </a:lnTo>
                  <a:lnTo>
                    <a:pt x="96" y="1904"/>
                  </a:lnTo>
                  <a:lnTo>
                    <a:pt x="80" y="1904"/>
                  </a:lnTo>
                  <a:lnTo>
                    <a:pt x="128" y="1856"/>
                  </a:lnTo>
                  <a:lnTo>
                    <a:pt x="128" y="1920"/>
                  </a:lnTo>
                  <a:lnTo>
                    <a:pt x="128" y="1968"/>
                  </a:lnTo>
                  <a:lnTo>
                    <a:pt x="128" y="2016"/>
                  </a:lnTo>
                  <a:lnTo>
                    <a:pt x="128" y="2064"/>
                  </a:lnTo>
                  <a:lnTo>
                    <a:pt x="128" y="2112"/>
                  </a:lnTo>
                  <a:lnTo>
                    <a:pt x="128" y="2176"/>
                  </a:lnTo>
                  <a:lnTo>
                    <a:pt x="128" y="2224"/>
                  </a:lnTo>
                  <a:lnTo>
                    <a:pt x="128" y="2272"/>
                  </a:lnTo>
                  <a:cubicBezTo>
                    <a:pt x="128" y="2278"/>
                    <a:pt x="128" y="2283"/>
                    <a:pt x="126" y="2288"/>
                  </a:cubicBezTo>
                  <a:lnTo>
                    <a:pt x="110" y="2336"/>
                  </a:lnTo>
                  <a:lnTo>
                    <a:pt x="112" y="2320"/>
                  </a:lnTo>
                  <a:lnTo>
                    <a:pt x="112" y="2384"/>
                  </a:lnTo>
                  <a:lnTo>
                    <a:pt x="112" y="2432"/>
                  </a:lnTo>
                  <a:lnTo>
                    <a:pt x="112" y="2480"/>
                  </a:lnTo>
                  <a:lnTo>
                    <a:pt x="112" y="2528"/>
                  </a:lnTo>
                  <a:lnTo>
                    <a:pt x="112" y="2592"/>
                  </a:lnTo>
                  <a:lnTo>
                    <a:pt x="112" y="2640"/>
                  </a:lnTo>
                  <a:lnTo>
                    <a:pt x="112" y="2688"/>
                  </a:lnTo>
                  <a:lnTo>
                    <a:pt x="16" y="2688"/>
                  </a:lnTo>
                  <a:lnTo>
                    <a:pt x="16" y="2640"/>
                  </a:lnTo>
                  <a:lnTo>
                    <a:pt x="112" y="2640"/>
                  </a:lnTo>
                  <a:lnTo>
                    <a:pt x="112" y="2688"/>
                  </a:lnTo>
                  <a:lnTo>
                    <a:pt x="112" y="2736"/>
                  </a:lnTo>
                  <a:lnTo>
                    <a:pt x="112" y="2800"/>
                  </a:lnTo>
                  <a:cubicBezTo>
                    <a:pt x="112" y="2827"/>
                    <a:pt x="91" y="2848"/>
                    <a:pt x="64" y="2848"/>
                  </a:cubicBezTo>
                  <a:lnTo>
                    <a:pt x="48" y="2848"/>
                  </a:lnTo>
                  <a:lnTo>
                    <a:pt x="96" y="2800"/>
                  </a:lnTo>
                  <a:lnTo>
                    <a:pt x="96" y="2848"/>
                  </a:lnTo>
                  <a:lnTo>
                    <a:pt x="0" y="2848"/>
                  </a:lnTo>
                  <a:lnTo>
                    <a:pt x="0" y="2800"/>
                  </a:lnTo>
                  <a:lnTo>
                    <a:pt x="96" y="2800"/>
                  </a:lnTo>
                  <a:lnTo>
                    <a:pt x="96" y="2848"/>
                  </a:lnTo>
                  <a:lnTo>
                    <a:pt x="0" y="2848"/>
                  </a:lnTo>
                  <a:lnTo>
                    <a:pt x="0" y="2800"/>
                  </a:lnTo>
                  <a:lnTo>
                    <a:pt x="96" y="2800"/>
                  </a:lnTo>
                  <a:lnTo>
                    <a:pt x="96" y="2848"/>
                  </a:lnTo>
                  <a:lnTo>
                    <a:pt x="96" y="2896"/>
                  </a:lnTo>
                  <a:lnTo>
                    <a:pt x="96" y="2944"/>
                  </a:lnTo>
                  <a:lnTo>
                    <a:pt x="96" y="3008"/>
                  </a:lnTo>
                  <a:lnTo>
                    <a:pt x="0" y="3008"/>
                  </a:lnTo>
                  <a:lnTo>
                    <a:pt x="0" y="2944"/>
                  </a:lnTo>
                  <a:lnTo>
                    <a:pt x="96" y="2944"/>
                  </a:lnTo>
                  <a:lnTo>
                    <a:pt x="96" y="3008"/>
                  </a:lnTo>
                  <a:cubicBezTo>
                    <a:pt x="96" y="3035"/>
                    <a:pt x="75" y="3056"/>
                    <a:pt x="48" y="3056"/>
                  </a:cubicBezTo>
                  <a:cubicBezTo>
                    <a:pt x="22" y="3056"/>
                    <a:pt x="0" y="3035"/>
                    <a:pt x="0" y="30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79" name="Freeform 291"/>
            <p:cNvSpPr>
              <a:spLocks/>
            </p:cNvSpPr>
            <p:nvPr/>
          </p:nvSpPr>
          <p:spPr bwMode="auto">
            <a:xfrm>
              <a:off x="8083772" y="3790291"/>
              <a:ext cx="26051" cy="1696471"/>
            </a:xfrm>
            <a:custGeom>
              <a:avLst/>
              <a:gdLst>
                <a:gd name="T0" fmla="*/ 48 w 224"/>
                <a:gd name="T1" fmla="*/ 568 h 8730"/>
                <a:gd name="T2" fmla="*/ 48 w 224"/>
                <a:gd name="T3" fmla="*/ 1584 h 8730"/>
                <a:gd name="T4" fmla="*/ 56 w 224"/>
                <a:gd name="T5" fmla="*/ 2568 h 8730"/>
                <a:gd name="T6" fmla="*/ 56 w 224"/>
                <a:gd name="T7" fmla="*/ 3448 h 8730"/>
                <a:gd name="T8" fmla="*/ 56 w 224"/>
                <a:gd name="T9" fmla="*/ 4248 h 8730"/>
                <a:gd name="T10" fmla="*/ 64 w 224"/>
                <a:gd name="T11" fmla="*/ 4944 h 8730"/>
                <a:gd name="T12" fmla="*/ 64 w 224"/>
                <a:gd name="T13" fmla="*/ 5720 h 8730"/>
                <a:gd name="T14" fmla="*/ 64 w 224"/>
                <a:gd name="T15" fmla="*/ 6576 h 8730"/>
                <a:gd name="T16" fmla="*/ 72 w 224"/>
                <a:gd name="T17" fmla="*/ 7432 h 8730"/>
                <a:gd name="T18" fmla="*/ 48 w 224"/>
                <a:gd name="T19" fmla="*/ 7640 h 8730"/>
                <a:gd name="T20" fmla="*/ 72 w 224"/>
                <a:gd name="T21" fmla="*/ 7952 h 8730"/>
                <a:gd name="T22" fmla="*/ 80 w 224"/>
                <a:gd name="T23" fmla="*/ 8208 h 8730"/>
                <a:gd name="T24" fmla="*/ 80 w 224"/>
                <a:gd name="T25" fmla="*/ 8472 h 8730"/>
                <a:gd name="T26" fmla="*/ 80 w 224"/>
                <a:gd name="T27" fmla="*/ 8576 h 8730"/>
                <a:gd name="T28" fmla="*/ 88 w 224"/>
                <a:gd name="T29" fmla="*/ 8624 h 8730"/>
                <a:gd name="T30" fmla="*/ 48 w 224"/>
                <a:gd name="T31" fmla="*/ 8600 h 8730"/>
                <a:gd name="T32" fmla="*/ 104 w 224"/>
                <a:gd name="T33" fmla="*/ 8624 h 8730"/>
                <a:gd name="T34" fmla="*/ 112 w 224"/>
                <a:gd name="T35" fmla="*/ 8648 h 8730"/>
                <a:gd name="T36" fmla="*/ 96 w 224"/>
                <a:gd name="T37" fmla="*/ 8680 h 8730"/>
                <a:gd name="T38" fmla="*/ 104 w 224"/>
                <a:gd name="T39" fmla="*/ 8656 h 8730"/>
                <a:gd name="T40" fmla="*/ 112 w 224"/>
                <a:gd name="T41" fmla="*/ 8680 h 8730"/>
                <a:gd name="T42" fmla="*/ 120 w 224"/>
                <a:gd name="T43" fmla="*/ 8656 h 8730"/>
                <a:gd name="T44" fmla="*/ 160 w 224"/>
                <a:gd name="T45" fmla="*/ 8704 h 8730"/>
                <a:gd name="T46" fmla="*/ 168 w 224"/>
                <a:gd name="T47" fmla="*/ 8680 h 8730"/>
                <a:gd name="T48" fmla="*/ 128 w 224"/>
                <a:gd name="T49" fmla="*/ 8704 h 8730"/>
                <a:gd name="T50" fmla="*/ 192 w 224"/>
                <a:gd name="T51" fmla="*/ 8680 h 8730"/>
                <a:gd name="T52" fmla="*/ 152 w 224"/>
                <a:gd name="T53" fmla="*/ 8704 h 8730"/>
                <a:gd name="T54" fmla="*/ 200 w 224"/>
                <a:gd name="T55" fmla="*/ 8704 h 8730"/>
                <a:gd name="T56" fmla="*/ 168 w 224"/>
                <a:gd name="T57" fmla="*/ 8704 h 8730"/>
                <a:gd name="T58" fmla="*/ 216 w 224"/>
                <a:gd name="T59" fmla="*/ 8704 h 8730"/>
                <a:gd name="T60" fmla="*/ 176 w 224"/>
                <a:gd name="T61" fmla="*/ 8680 h 8730"/>
                <a:gd name="T62" fmla="*/ 176 w 224"/>
                <a:gd name="T63" fmla="*/ 8704 h 8730"/>
                <a:gd name="T64" fmla="*/ 168 w 224"/>
                <a:gd name="T65" fmla="*/ 8704 h 8730"/>
                <a:gd name="T66" fmla="*/ 160 w 224"/>
                <a:gd name="T67" fmla="*/ 8704 h 8730"/>
                <a:gd name="T68" fmla="*/ 152 w 224"/>
                <a:gd name="T69" fmla="*/ 8704 h 8730"/>
                <a:gd name="T70" fmla="*/ 144 w 224"/>
                <a:gd name="T71" fmla="*/ 8704 h 8730"/>
                <a:gd name="T72" fmla="*/ 152 w 224"/>
                <a:gd name="T73" fmla="*/ 8728 h 8730"/>
                <a:gd name="T74" fmla="*/ 133 w 224"/>
                <a:gd name="T75" fmla="*/ 8728 h 8730"/>
                <a:gd name="T76" fmla="*/ 152 w 224"/>
                <a:gd name="T77" fmla="*/ 8704 h 8730"/>
                <a:gd name="T78" fmla="*/ 88 w 224"/>
                <a:gd name="T79" fmla="*/ 8680 h 8730"/>
                <a:gd name="T80" fmla="*/ 80 w 224"/>
                <a:gd name="T81" fmla="*/ 8680 h 8730"/>
                <a:gd name="T82" fmla="*/ 72 w 224"/>
                <a:gd name="T83" fmla="*/ 8680 h 8730"/>
                <a:gd name="T84" fmla="*/ 80 w 224"/>
                <a:gd name="T85" fmla="*/ 8648 h 8730"/>
                <a:gd name="T86" fmla="*/ 72 w 224"/>
                <a:gd name="T87" fmla="*/ 8648 h 8730"/>
                <a:gd name="T88" fmla="*/ 88 w 224"/>
                <a:gd name="T89" fmla="*/ 8624 h 8730"/>
                <a:gd name="T90" fmla="*/ 32 w 224"/>
                <a:gd name="T91" fmla="*/ 8544 h 8730"/>
                <a:gd name="T92" fmla="*/ 32 w 224"/>
                <a:gd name="T93" fmla="*/ 8392 h 8730"/>
                <a:gd name="T94" fmla="*/ 26 w 224"/>
                <a:gd name="T95" fmla="*/ 8144 h 8730"/>
                <a:gd name="T96" fmla="*/ 24 w 224"/>
                <a:gd name="T97" fmla="*/ 7848 h 8730"/>
                <a:gd name="T98" fmla="*/ 24 w 224"/>
                <a:gd name="T99" fmla="*/ 7896 h 8730"/>
                <a:gd name="T100" fmla="*/ 24 w 224"/>
                <a:gd name="T101" fmla="*/ 7048 h 8730"/>
                <a:gd name="T102" fmla="*/ 16 w 224"/>
                <a:gd name="T103" fmla="*/ 6168 h 8730"/>
                <a:gd name="T104" fmla="*/ 16 w 224"/>
                <a:gd name="T105" fmla="*/ 5384 h 8730"/>
                <a:gd name="T106" fmla="*/ 16 w 224"/>
                <a:gd name="T107" fmla="*/ 4608 h 8730"/>
                <a:gd name="T108" fmla="*/ 8 w 224"/>
                <a:gd name="T109" fmla="*/ 3856 h 8730"/>
                <a:gd name="T110" fmla="*/ 8 w 224"/>
                <a:gd name="T111" fmla="*/ 3056 h 8730"/>
                <a:gd name="T112" fmla="*/ 8 w 224"/>
                <a:gd name="T113" fmla="*/ 2072 h 8730"/>
                <a:gd name="T114" fmla="*/ 0 w 224"/>
                <a:gd name="T115" fmla="*/ 1088 h 8730"/>
                <a:gd name="T116" fmla="*/ 0 w 224"/>
                <a:gd name="T117" fmla="*/ 152 h 87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4" h="8730">
                  <a:moveTo>
                    <a:pt x="48" y="24"/>
                  </a:moveTo>
                  <a:lnTo>
                    <a:pt x="48" y="56"/>
                  </a:lnTo>
                  <a:lnTo>
                    <a:pt x="48" y="80"/>
                  </a:lnTo>
                  <a:lnTo>
                    <a:pt x="48" y="104"/>
                  </a:lnTo>
                  <a:lnTo>
                    <a:pt x="48" y="152"/>
                  </a:lnTo>
                  <a:lnTo>
                    <a:pt x="48" y="208"/>
                  </a:lnTo>
                  <a:lnTo>
                    <a:pt x="48" y="288"/>
                  </a:lnTo>
                  <a:lnTo>
                    <a:pt x="48" y="360"/>
                  </a:lnTo>
                  <a:lnTo>
                    <a:pt x="48" y="464"/>
                  </a:lnTo>
                  <a:lnTo>
                    <a:pt x="48" y="568"/>
                  </a:lnTo>
                  <a:lnTo>
                    <a:pt x="48" y="672"/>
                  </a:lnTo>
                  <a:lnTo>
                    <a:pt x="48" y="776"/>
                  </a:lnTo>
                  <a:lnTo>
                    <a:pt x="48" y="880"/>
                  </a:lnTo>
                  <a:lnTo>
                    <a:pt x="48" y="984"/>
                  </a:lnTo>
                  <a:lnTo>
                    <a:pt x="48" y="1088"/>
                  </a:lnTo>
                  <a:lnTo>
                    <a:pt x="48" y="1192"/>
                  </a:lnTo>
                  <a:lnTo>
                    <a:pt x="48" y="1272"/>
                  </a:lnTo>
                  <a:lnTo>
                    <a:pt x="48" y="1376"/>
                  </a:lnTo>
                  <a:lnTo>
                    <a:pt x="48" y="1480"/>
                  </a:lnTo>
                  <a:lnTo>
                    <a:pt x="48" y="1584"/>
                  </a:lnTo>
                  <a:lnTo>
                    <a:pt x="48" y="1680"/>
                  </a:lnTo>
                  <a:lnTo>
                    <a:pt x="56" y="1783"/>
                  </a:lnTo>
                  <a:lnTo>
                    <a:pt x="56" y="1888"/>
                  </a:lnTo>
                  <a:lnTo>
                    <a:pt x="56" y="1968"/>
                  </a:lnTo>
                  <a:lnTo>
                    <a:pt x="56" y="2072"/>
                  </a:lnTo>
                  <a:lnTo>
                    <a:pt x="56" y="2176"/>
                  </a:lnTo>
                  <a:lnTo>
                    <a:pt x="56" y="2280"/>
                  </a:lnTo>
                  <a:lnTo>
                    <a:pt x="56" y="2360"/>
                  </a:lnTo>
                  <a:lnTo>
                    <a:pt x="56" y="2464"/>
                  </a:lnTo>
                  <a:lnTo>
                    <a:pt x="56" y="2568"/>
                  </a:lnTo>
                  <a:lnTo>
                    <a:pt x="56" y="2664"/>
                  </a:lnTo>
                  <a:lnTo>
                    <a:pt x="56" y="2768"/>
                  </a:lnTo>
                  <a:lnTo>
                    <a:pt x="56" y="2872"/>
                  </a:lnTo>
                  <a:lnTo>
                    <a:pt x="56" y="2976"/>
                  </a:lnTo>
                  <a:lnTo>
                    <a:pt x="56" y="3056"/>
                  </a:lnTo>
                  <a:lnTo>
                    <a:pt x="56" y="3136"/>
                  </a:lnTo>
                  <a:lnTo>
                    <a:pt x="56" y="3208"/>
                  </a:lnTo>
                  <a:lnTo>
                    <a:pt x="56" y="3288"/>
                  </a:lnTo>
                  <a:lnTo>
                    <a:pt x="56" y="3368"/>
                  </a:lnTo>
                  <a:lnTo>
                    <a:pt x="56" y="3448"/>
                  </a:lnTo>
                  <a:lnTo>
                    <a:pt x="56" y="3520"/>
                  </a:lnTo>
                  <a:lnTo>
                    <a:pt x="56" y="3624"/>
                  </a:lnTo>
                  <a:lnTo>
                    <a:pt x="56" y="3704"/>
                  </a:lnTo>
                  <a:lnTo>
                    <a:pt x="56" y="3784"/>
                  </a:lnTo>
                  <a:lnTo>
                    <a:pt x="56" y="3856"/>
                  </a:lnTo>
                  <a:lnTo>
                    <a:pt x="56" y="3936"/>
                  </a:lnTo>
                  <a:lnTo>
                    <a:pt x="56" y="4016"/>
                  </a:lnTo>
                  <a:lnTo>
                    <a:pt x="56" y="4096"/>
                  </a:lnTo>
                  <a:lnTo>
                    <a:pt x="56" y="4168"/>
                  </a:lnTo>
                  <a:lnTo>
                    <a:pt x="56" y="4248"/>
                  </a:lnTo>
                  <a:lnTo>
                    <a:pt x="56" y="4328"/>
                  </a:lnTo>
                  <a:lnTo>
                    <a:pt x="56" y="4400"/>
                  </a:lnTo>
                  <a:lnTo>
                    <a:pt x="64" y="4478"/>
                  </a:lnTo>
                  <a:lnTo>
                    <a:pt x="64" y="4560"/>
                  </a:lnTo>
                  <a:lnTo>
                    <a:pt x="64" y="4608"/>
                  </a:lnTo>
                  <a:lnTo>
                    <a:pt x="64" y="4688"/>
                  </a:lnTo>
                  <a:lnTo>
                    <a:pt x="64" y="4736"/>
                  </a:lnTo>
                  <a:lnTo>
                    <a:pt x="64" y="4816"/>
                  </a:lnTo>
                  <a:lnTo>
                    <a:pt x="64" y="4872"/>
                  </a:lnTo>
                  <a:lnTo>
                    <a:pt x="64" y="4944"/>
                  </a:lnTo>
                  <a:lnTo>
                    <a:pt x="64" y="5024"/>
                  </a:lnTo>
                  <a:lnTo>
                    <a:pt x="64" y="5128"/>
                  </a:lnTo>
                  <a:lnTo>
                    <a:pt x="64" y="5208"/>
                  </a:lnTo>
                  <a:lnTo>
                    <a:pt x="64" y="5280"/>
                  </a:lnTo>
                  <a:lnTo>
                    <a:pt x="64" y="5384"/>
                  </a:lnTo>
                  <a:lnTo>
                    <a:pt x="64" y="5464"/>
                  </a:lnTo>
                  <a:lnTo>
                    <a:pt x="64" y="5520"/>
                  </a:lnTo>
                  <a:lnTo>
                    <a:pt x="64" y="5592"/>
                  </a:lnTo>
                  <a:lnTo>
                    <a:pt x="64" y="5648"/>
                  </a:lnTo>
                  <a:lnTo>
                    <a:pt x="64" y="5720"/>
                  </a:lnTo>
                  <a:lnTo>
                    <a:pt x="64" y="5800"/>
                  </a:lnTo>
                  <a:lnTo>
                    <a:pt x="64" y="5880"/>
                  </a:lnTo>
                  <a:lnTo>
                    <a:pt x="64" y="5984"/>
                  </a:lnTo>
                  <a:lnTo>
                    <a:pt x="64" y="6064"/>
                  </a:lnTo>
                  <a:lnTo>
                    <a:pt x="64" y="6168"/>
                  </a:lnTo>
                  <a:lnTo>
                    <a:pt x="64" y="6240"/>
                  </a:lnTo>
                  <a:lnTo>
                    <a:pt x="64" y="6320"/>
                  </a:lnTo>
                  <a:lnTo>
                    <a:pt x="64" y="6400"/>
                  </a:lnTo>
                  <a:lnTo>
                    <a:pt x="64" y="6504"/>
                  </a:lnTo>
                  <a:lnTo>
                    <a:pt x="64" y="6576"/>
                  </a:lnTo>
                  <a:lnTo>
                    <a:pt x="64" y="6680"/>
                  </a:lnTo>
                  <a:lnTo>
                    <a:pt x="64" y="6760"/>
                  </a:lnTo>
                  <a:lnTo>
                    <a:pt x="64" y="6864"/>
                  </a:lnTo>
                  <a:lnTo>
                    <a:pt x="72" y="6942"/>
                  </a:lnTo>
                  <a:lnTo>
                    <a:pt x="72" y="7048"/>
                  </a:lnTo>
                  <a:lnTo>
                    <a:pt x="72" y="7120"/>
                  </a:lnTo>
                  <a:lnTo>
                    <a:pt x="72" y="7200"/>
                  </a:lnTo>
                  <a:lnTo>
                    <a:pt x="72" y="7280"/>
                  </a:lnTo>
                  <a:lnTo>
                    <a:pt x="72" y="7352"/>
                  </a:lnTo>
                  <a:lnTo>
                    <a:pt x="72" y="7432"/>
                  </a:lnTo>
                  <a:lnTo>
                    <a:pt x="72" y="7536"/>
                  </a:lnTo>
                  <a:lnTo>
                    <a:pt x="72" y="7616"/>
                  </a:lnTo>
                  <a:lnTo>
                    <a:pt x="72" y="7720"/>
                  </a:lnTo>
                  <a:lnTo>
                    <a:pt x="72" y="7792"/>
                  </a:lnTo>
                  <a:lnTo>
                    <a:pt x="72" y="7896"/>
                  </a:lnTo>
                  <a:lnTo>
                    <a:pt x="72" y="8000"/>
                  </a:lnTo>
                  <a:cubicBezTo>
                    <a:pt x="72" y="8014"/>
                    <a:pt x="62" y="8024"/>
                    <a:pt x="48" y="8024"/>
                  </a:cubicBezTo>
                  <a:cubicBezTo>
                    <a:pt x="35" y="8024"/>
                    <a:pt x="24" y="8014"/>
                    <a:pt x="24" y="8000"/>
                  </a:cubicBezTo>
                  <a:lnTo>
                    <a:pt x="24" y="7664"/>
                  </a:lnTo>
                  <a:cubicBezTo>
                    <a:pt x="24" y="7651"/>
                    <a:pt x="35" y="7640"/>
                    <a:pt x="48" y="7640"/>
                  </a:cubicBezTo>
                  <a:cubicBezTo>
                    <a:pt x="62" y="7640"/>
                    <a:pt x="72" y="7651"/>
                    <a:pt x="72" y="7664"/>
                  </a:cubicBezTo>
                  <a:lnTo>
                    <a:pt x="72" y="7696"/>
                  </a:lnTo>
                  <a:lnTo>
                    <a:pt x="72" y="7744"/>
                  </a:lnTo>
                  <a:lnTo>
                    <a:pt x="72" y="7768"/>
                  </a:lnTo>
                  <a:lnTo>
                    <a:pt x="72" y="7792"/>
                  </a:lnTo>
                  <a:lnTo>
                    <a:pt x="72" y="7824"/>
                  </a:lnTo>
                  <a:lnTo>
                    <a:pt x="72" y="7848"/>
                  </a:lnTo>
                  <a:lnTo>
                    <a:pt x="72" y="7896"/>
                  </a:lnTo>
                  <a:lnTo>
                    <a:pt x="72" y="7928"/>
                  </a:lnTo>
                  <a:lnTo>
                    <a:pt x="72" y="7952"/>
                  </a:lnTo>
                  <a:lnTo>
                    <a:pt x="72" y="7976"/>
                  </a:lnTo>
                  <a:lnTo>
                    <a:pt x="72" y="8000"/>
                  </a:lnTo>
                  <a:lnTo>
                    <a:pt x="72" y="8032"/>
                  </a:lnTo>
                  <a:lnTo>
                    <a:pt x="72" y="8056"/>
                  </a:lnTo>
                  <a:lnTo>
                    <a:pt x="72" y="8080"/>
                  </a:lnTo>
                  <a:lnTo>
                    <a:pt x="72" y="8136"/>
                  </a:lnTo>
                  <a:lnTo>
                    <a:pt x="71" y="8129"/>
                  </a:lnTo>
                  <a:lnTo>
                    <a:pt x="79" y="8153"/>
                  </a:lnTo>
                  <a:cubicBezTo>
                    <a:pt x="80" y="8155"/>
                    <a:pt x="80" y="8158"/>
                    <a:pt x="80" y="8160"/>
                  </a:cubicBezTo>
                  <a:lnTo>
                    <a:pt x="80" y="8208"/>
                  </a:lnTo>
                  <a:lnTo>
                    <a:pt x="80" y="8232"/>
                  </a:lnTo>
                  <a:lnTo>
                    <a:pt x="80" y="8264"/>
                  </a:lnTo>
                  <a:lnTo>
                    <a:pt x="80" y="8288"/>
                  </a:lnTo>
                  <a:lnTo>
                    <a:pt x="80" y="8312"/>
                  </a:lnTo>
                  <a:lnTo>
                    <a:pt x="80" y="8336"/>
                  </a:lnTo>
                  <a:lnTo>
                    <a:pt x="80" y="8368"/>
                  </a:lnTo>
                  <a:lnTo>
                    <a:pt x="80" y="8392"/>
                  </a:lnTo>
                  <a:lnTo>
                    <a:pt x="80" y="8416"/>
                  </a:lnTo>
                  <a:lnTo>
                    <a:pt x="80" y="8440"/>
                  </a:lnTo>
                  <a:lnTo>
                    <a:pt x="80" y="8472"/>
                  </a:lnTo>
                  <a:lnTo>
                    <a:pt x="80" y="8496"/>
                  </a:lnTo>
                  <a:lnTo>
                    <a:pt x="80" y="8520"/>
                  </a:lnTo>
                  <a:lnTo>
                    <a:pt x="80" y="8544"/>
                  </a:lnTo>
                  <a:cubicBezTo>
                    <a:pt x="80" y="8558"/>
                    <a:pt x="70" y="8568"/>
                    <a:pt x="56" y="8568"/>
                  </a:cubicBezTo>
                  <a:cubicBezTo>
                    <a:pt x="43" y="8568"/>
                    <a:pt x="32" y="8558"/>
                    <a:pt x="32" y="8544"/>
                  </a:cubicBezTo>
                  <a:lnTo>
                    <a:pt x="32" y="8520"/>
                  </a:lnTo>
                  <a:cubicBezTo>
                    <a:pt x="32" y="8507"/>
                    <a:pt x="43" y="8496"/>
                    <a:pt x="56" y="8496"/>
                  </a:cubicBezTo>
                  <a:cubicBezTo>
                    <a:pt x="70" y="8496"/>
                    <a:pt x="80" y="8507"/>
                    <a:pt x="80" y="8520"/>
                  </a:cubicBezTo>
                  <a:lnTo>
                    <a:pt x="80" y="8544"/>
                  </a:lnTo>
                  <a:lnTo>
                    <a:pt x="80" y="8576"/>
                  </a:lnTo>
                  <a:lnTo>
                    <a:pt x="79" y="8569"/>
                  </a:lnTo>
                  <a:lnTo>
                    <a:pt x="87" y="8593"/>
                  </a:lnTo>
                  <a:cubicBezTo>
                    <a:pt x="88" y="8595"/>
                    <a:pt x="88" y="8598"/>
                    <a:pt x="88" y="8600"/>
                  </a:cubicBezTo>
                  <a:lnTo>
                    <a:pt x="88" y="8624"/>
                  </a:lnTo>
                  <a:cubicBezTo>
                    <a:pt x="88" y="8638"/>
                    <a:pt x="78" y="8648"/>
                    <a:pt x="64" y="8648"/>
                  </a:cubicBezTo>
                  <a:cubicBezTo>
                    <a:pt x="51" y="8648"/>
                    <a:pt x="40" y="8638"/>
                    <a:pt x="40" y="8624"/>
                  </a:cubicBezTo>
                  <a:lnTo>
                    <a:pt x="40" y="8600"/>
                  </a:lnTo>
                  <a:cubicBezTo>
                    <a:pt x="40" y="8587"/>
                    <a:pt x="51" y="8576"/>
                    <a:pt x="64" y="8576"/>
                  </a:cubicBezTo>
                  <a:cubicBezTo>
                    <a:pt x="78" y="8576"/>
                    <a:pt x="88" y="8587"/>
                    <a:pt x="88" y="8600"/>
                  </a:cubicBezTo>
                  <a:lnTo>
                    <a:pt x="88" y="8624"/>
                  </a:lnTo>
                  <a:cubicBezTo>
                    <a:pt x="88" y="8638"/>
                    <a:pt x="78" y="8648"/>
                    <a:pt x="64" y="8648"/>
                  </a:cubicBezTo>
                  <a:cubicBezTo>
                    <a:pt x="51" y="8648"/>
                    <a:pt x="40" y="8638"/>
                    <a:pt x="40" y="8624"/>
                  </a:cubicBezTo>
                  <a:lnTo>
                    <a:pt x="40" y="8600"/>
                  </a:lnTo>
                  <a:cubicBezTo>
                    <a:pt x="40" y="8587"/>
                    <a:pt x="51" y="8576"/>
                    <a:pt x="64" y="8576"/>
                  </a:cubicBezTo>
                  <a:cubicBezTo>
                    <a:pt x="78" y="8576"/>
                    <a:pt x="88" y="8587"/>
                    <a:pt x="88" y="8600"/>
                  </a:cubicBezTo>
                  <a:lnTo>
                    <a:pt x="88" y="8624"/>
                  </a:lnTo>
                  <a:lnTo>
                    <a:pt x="64" y="8600"/>
                  </a:lnTo>
                  <a:lnTo>
                    <a:pt x="72" y="8600"/>
                  </a:lnTo>
                  <a:lnTo>
                    <a:pt x="48" y="8624"/>
                  </a:lnTo>
                  <a:lnTo>
                    <a:pt x="48" y="8600"/>
                  </a:lnTo>
                  <a:cubicBezTo>
                    <a:pt x="48" y="8587"/>
                    <a:pt x="59" y="8576"/>
                    <a:pt x="72" y="8576"/>
                  </a:cubicBezTo>
                  <a:cubicBezTo>
                    <a:pt x="86" y="8576"/>
                    <a:pt x="96" y="8587"/>
                    <a:pt x="96" y="8600"/>
                  </a:cubicBezTo>
                  <a:lnTo>
                    <a:pt x="96" y="8624"/>
                  </a:lnTo>
                  <a:lnTo>
                    <a:pt x="72" y="8600"/>
                  </a:lnTo>
                  <a:lnTo>
                    <a:pt x="80" y="8600"/>
                  </a:lnTo>
                  <a:lnTo>
                    <a:pt x="56" y="8624"/>
                  </a:lnTo>
                  <a:lnTo>
                    <a:pt x="56" y="8600"/>
                  </a:lnTo>
                  <a:cubicBezTo>
                    <a:pt x="56" y="8587"/>
                    <a:pt x="67" y="8576"/>
                    <a:pt x="80" y="8576"/>
                  </a:cubicBezTo>
                  <a:cubicBezTo>
                    <a:pt x="94" y="8576"/>
                    <a:pt x="104" y="8587"/>
                    <a:pt x="104" y="8600"/>
                  </a:cubicBezTo>
                  <a:lnTo>
                    <a:pt x="104" y="8624"/>
                  </a:lnTo>
                  <a:cubicBezTo>
                    <a:pt x="104" y="8638"/>
                    <a:pt x="94" y="8648"/>
                    <a:pt x="80" y="8648"/>
                  </a:cubicBezTo>
                  <a:cubicBezTo>
                    <a:pt x="67" y="8648"/>
                    <a:pt x="56" y="8638"/>
                    <a:pt x="56" y="8624"/>
                  </a:cubicBezTo>
                  <a:lnTo>
                    <a:pt x="56" y="8600"/>
                  </a:lnTo>
                  <a:cubicBezTo>
                    <a:pt x="56" y="8587"/>
                    <a:pt x="67" y="8576"/>
                    <a:pt x="80" y="8576"/>
                  </a:cubicBezTo>
                  <a:cubicBezTo>
                    <a:pt x="94" y="8576"/>
                    <a:pt x="104" y="8587"/>
                    <a:pt x="104" y="8600"/>
                  </a:cubicBezTo>
                  <a:lnTo>
                    <a:pt x="104" y="8624"/>
                  </a:lnTo>
                  <a:lnTo>
                    <a:pt x="80" y="8600"/>
                  </a:lnTo>
                  <a:lnTo>
                    <a:pt x="88" y="8600"/>
                  </a:lnTo>
                  <a:cubicBezTo>
                    <a:pt x="102" y="8600"/>
                    <a:pt x="112" y="8611"/>
                    <a:pt x="112" y="8624"/>
                  </a:cubicBezTo>
                  <a:lnTo>
                    <a:pt x="112" y="8648"/>
                  </a:lnTo>
                  <a:lnTo>
                    <a:pt x="112" y="8680"/>
                  </a:lnTo>
                  <a:lnTo>
                    <a:pt x="112" y="8704"/>
                  </a:lnTo>
                  <a:lnTo>
                    <a:pt x="88" y="8680"/>
                  </a:lnTo>
                  <a:lnTo>
                    <a:pt x="96" y="8680"/>
                  </a:lnTo>
                  <a:lnTo>
                    <a:pt x="72" y="8704"/>
                  </a:lnTo>
                  <a:lnTo>
                    <a:pt x="72" y="8680"/>
                  </a:lnTo>
                  <a:cubicBezTo>
                    <a:pt x="72" y="8667"/>
                    <a:pt x="83" y="8656"/>
                    <a:pt x="96" y="8656"/>
                  </a:cubicBezTo>
                  <a:cubicBezTo>
                    <a:pt x="110" y="8656"/>
                    <a:pt x="120" y="8667"/>
                    <a:pt x="120" y="8680"/>
                  </a:cubicBezTo>
                  <a:lnTo>
                    <a:pt x="120" y="8704"/>
                  </a:lnTo>
                  <a:lnTo>
                    <a:pt x="96" y="8680"/>
                  </a:lnTo>
                  <a:lnTo>
                    <a:pt x="104" y="8680"/>
                  </a:lnTo>
                  <a:lnTo>
                    <a:pt x="80" y="8704"/>
                  </a:lnTo>
                  <a:lnTo>
                    <a:pt x="80" y="8680"/>
                  </a:lnTo>
                  <a:cubicBezTo>
                    <a:pt x="80" y="8667"/>
                    <a:pt x="91" y="8656"/>
                    <a:pt x="104" y="8656"/>
                  </a:cubicBezTo>
                  <a:cubicBezTo>
                    <a:pt x="118" y="8656"/>
                    <a:pt x="128" y="8667"/>
                    <a:pt x="128" y="8680"/>
                  </a:cubicBezTo>
                  <a:lnTo>
                    <a:pt x="128" y="8704"/>
                  </a:lnTo>
                  <a:cubicBezTo>
                    <a:pt x="128" y="8718"/>
                    <a:pt x="118" y="8728"/>
                    <a:pt x="104" y="8728"/>
                  </a:cubicBezTo>
                  <a:cubicBezTo>
                    <a:pt x="91" y="8728"/>
                    <a:pt x="80" y="8718"/>
                    <a:pt x="80" y="8704"/>
                  </a:cubicBezTo>
                  <a:lnTo>
                    <a:pt x="80" y="8680"/>
                  </a:lnTo>
                  <a:cubicBezTo>
                    <a:pt x="80" y="8667"/>
                    <a:pt x="91" y="8656"/>
                    <a:pt x="104" y="8656"/>
                  </a:cubicBezTo>
                  <a:cubicBezTo>
                    <a:pt x="118" y="8656"/>
                    <a:pt x="128" y="8667"/>
                    <a:pt x="128" y="8680"/>
                  </a:cubicBezTo>
                  <a:lnTo>
                    <a:pt x="128" y="8704"/>
                  </a:lnTo>
                  <a:cubicBezTo>
                    <a:pt x="128" y="8718"/>
                    <a:pt x="118" y="8728"/>
                    <a:pt x="104" y="8728"/>
                  </a:cubicBezTo>
                  <a:cubicBezTo>
                    <a:pt x="91" y="8728"/>
                    <a:pt x="80" y="8718"/>
                    <a:pt x="80" y="8704"/>
                  </a:cubicBezTo>
                  <a:lnTo>
                    <a:pt x="80" y="8680"/>
                  </a:lnTo>
                  <a:cubicBezTo>
                    <a:pt x="80" y="8667"/>
                    <a:pt x="91" y="8656"/>
                    <a:pt x="104" y="8656"/>
                  </a:cubicBezTo>
                  <a:cubicBezTo>
                    <a:pt x="118" y="8656"/>
                    <a:pt x="128" y="8667"/>
                    <a:pt x="128" y="8680"/>
                  </a:cubicBezTo>
                  <a:lnTo>
                    <a:pt x="128" y="8704"/>
                  </a:lnTo>
                  <a:lnTo>
                    <a:pt x="104" y="8680"/>
                  </a:lnTo>
                  <a:lnTo>
                    <a:pt x="112" y="8680"/>
                  </a:lnTo>
                  <a:lnTo>
                    <a:pt x="88" y="8704"/>
                  </a:lnTo>
                  <a:lnTo>
                    <a:pt x="88" y="8680"/>
                  </a:lnTo>
                  <a:cubicBezTo>
                    <a:pt x="88" y="8667"/>
                    <a:pt x="99" y="8656"/>
                    <a:pt x="112" y="8656"/>
                  </a:cubicBezTo>
                  <a:cubicBezTo>
                    <a:pt x="126" y="8656"/>
                    <a:pt x="136" y="8667"/>
                    <a:pt x="136" y="8680"/>
                  </a:cubicBezTo>
                  <a:lnTo>
                    <a:pt x="136" y="8704"/>
                  </a:lnTo>
                  <a:lnTo>
                    <a:pt x="112" y="8680"/>
                  </a:lnTo>
                  <a:lnTo>
                    <a:pt x="120" y="8680"/>
                  </a:lnTo>
                  <a:lnTo>
                    <a:pt x="96" y="8704"/>
                  </a:lnTo>
                  <a:lnTo>
                    <a:pt x="96" y="8680"/>
                  </a:lnTo>
                  <a:cubicBezTo>
                    <a:pt x="96" y="8667"/>
                    <a:pt x="107" y="8656"/>
                    <a:pt x="120" y="8656"/>
                  </a:cubicBezTo>
                  <a:cubicBezTo>
                    <a:pt x="134" y="8656"/>
                    <a:pt x="144" y="8667"/>
                    <a:pt x="144" y="8680"/>
                  </a:cubicBezTo>
                  <a:lnTo>
                    <a:pt x="144" y="8704"/>
                  </a:lnTo>
                  <a:lnTo>
                    <a:pt x="120" y="8680"/>
                  </a:lnTo>
                  <a:lnTo>
                    <a:pt x="128" y="8680"/>
                  </a:lnTo>
                  <a:lnTo>
                    <a:pt x="104" y="8704"/>
                  </a:lnTo>
                  <a:lnTo>
                    <a:pt x="104" y="8680"/>
                  </a:lnTo>
                  <a:cubicBezTo>
                    <a:pt x="104" y="8667"/>
                    <a:pt x="115" y="8656"/>
                    <a:pt x="128" y="8656"/>
                  </a:cubicBezTo>
                  <a:lnTo>
                    <a:pt x="136" y="8656"/>
                  </a:lnTo>
                  <a:cubicBezTo>
                    <a:pt x="150" y="8656"/>
                    <a:pt x="160" y="8667"/>
                    <a:pt x="160" y="8680"/>
                  </a:cubicBezTo>
                  <a:lnTo>
                    <a:pt x="160" y="8704"/>
                  </a:lnTo>
                  <a:cubicBezTo>
                    <a:pt x="160" y="8718"/>
                    <a:pt x="150" y="8728"/>
                    <a:pt x="136" y="8728"/>
                  </a:cubicBezTo>
                  <a:cubicBezTo>
                    <a:pt x="123" y="8728"/>
                    <a:pt x="112" y="8718"/>
                    <a:pt x="112" y="8704"/>
                  </a:cubicBezTo>
                  <a:lnTo>
                    <a:pt x="112" y="8680"/>
                  </a:lnTo>
                  <a:cubicBezTo>
                    <a:pt x="112" y="8667"/>
                    <a:pt x="123" y="8656"/>
                    <a:pt x="136" y="8656"/>
                  </a:cubicBezTo>
                  <a:cubicBezTo>
                    <a:pt x="150" y="8656"/>
                    <a:pt x="160" y="8667"/>
                    <a:pt x="160" y="8680"/>
                  </a:cubicBezTo>
                  <a:lnTo>
                    <a:pt x="160" y="8704"/>
                  </a:lnTo>
                  <a:lnTo>
                    <a:pt x="114" y="8697"/>
                  </a:lnTo>
                  <a:lnTo>
                    <a:pt x="122" y="8673"/>
                  </a:lnTo>
                  <a:cubicBezTo>
                    <a:pt x="125" y="8662"/>
                    <a:pt x="137" y="8655"/>
                    <a:pt x="148" y="8657"/>
                  </a:cubicBezTo>
                  <a:cubicBezTo>
                    <a:pt x="160" y="8659"/>
                    <a:pt x="168" y="8669"/>
                    <a:pt x="168" y="8680"/>
                  </a:cubicBezTo>
                  <a:lnTo>
                    <a:pt x="168" y="8704"/>
                  </a:lnTo>
                  <a:cubicBezTo>
                    <a:pt x="168" y="8718"/>
                    <a:pt x="158" y="8728"/>
                    <a:pt x="144" y="8728"/>
                  </a:cubicBezTo>
                  <a:cubicBezTo>
                    <a:pt x="131" y="8728"/>
                    <a:pt x="120" y="8718"/>
                    <a:pt x="120" y="8704"/>
                  </a:cubicBezTo>
                  <a:lnTo>
                    <a:pt x="120" y="8680"/>
                  </a:lnTo>
                  <a:cubicBezTo>
                    <a:pt x="120" y="8667"/>
                    <a:pt x="131" y="8656"/>
                    <a:pt x="144" y="8656"/>
                  </a:cubicBezTo>
                  <a:cubicBezTo>
                    <a:pt x="158" y="8656"/>
                    <a:pt x="168" y="8667"/>
                    <a:pt x="168" y="8680"/>
                  </a:cubicBezTo>
                  <a:lnTo>
                    <a:pt x="168" y="8704"/>
                  </a:lnTo>
                  <a:lnTo>
                    <a:pt x="144" y="8680"/>
                  </a:lnTo>
                  <a:lnTo>
                    <a:pt x="152" y="8680"/>
                  </a:lnTo>
                  <a:lnTo>
                    <a:pt x="128" y="8704"/>
                  </a:lnTo>
                  <a:lnTo>
                    <a:pt x="128" y="8680"/>
                  </a:lnTo>
                  <a:cubicBezTo>
                    <a:pt x="128" y="8669"/>
                    <a:pt x="137" y="8659"/>
                    <a:pt x="149" y="8657"/>
                  </a:cubicBezTo>
                  <a:cubicBezTo>
                    <a:pt x="160" y="8655"/>
                    <a:pt x="172" y="8662"/>
                    <a:pt x="175" y="8673"/>
                  </a:cubicBezTo>
                  <a:lnTo>
                    <a:pt x="183" y="8697"/>
                  </a:lnTo>
                  <a:lnTo>
                    <a:pt x="160" y="8680"/>
                  </a:lnTo>
                  <a:lnTo>
                    <a:pt x="168" y="8680"/>
                  </a:lnTo>
                  <a:lnTo>
                    <a:pt x="144" y="8704"/>
                  </a:lnTo>
                  <a:lnTo>
                    <a:pt x="144" y="8680"/>
                  </a:lnTo>
                  <a:cubicBezTo>
                    <a:pt x="144" y="8667"/>
                    <a:pt x="155" y="8656"/>
                    <a:pt x="168" y="8656"/>
                  </a:cubicBezTo>
                  <a:cubicBezTo>
                    <a:pt x="182" y="8656"/>
                    <a:pt x="192" y="8667"/>
                    <a:pt x="192" y="8680"/>
                  </a:cubicBezTo>
                  <a:lnTo>
                    <a:pt x="192" y="8704"/>
                  </a:lnTo>
                  <a:lnTo>
                    <a:pt x="168" y="8680"/>
                  </a:lnTo>
                  <a:lnTo>
                    <a:pt x="176" y="8680"/>
                  </a:lnTo>
                  <a:lnTo>
                    <a:pt x="152" y="8704"/>
                  </a:lnTo>
                  <a:lnTo>
                    <a:pt x="152" y="8680"/>
                  </a:lnTo>
                  <a:cubicBezTo>
                    <a:pt x="152" y="8667"/>
                    <a:pt x="163" y="8656"/>
                    <a:pt x="176" y="8656"/>
                  </a:cubicBezTo>
                  <a:cubicBezTo>
                    <a:pt x="190" y="8656"/>
                    <a:pt x="200" y="8667"/>
                    <a:pt x="200" y="8680"/>
                  </a:cubicBezTo>
                  <a:lnTo>
                    <a:pt x="200" y="8704"/>
                  </a:lnTo>
                  <a:cubicBezTo>
                    <a:pt x="200" y="8718"/>
                    <a:pt x="190" y="8728"/>
                    <a:pt x="176" y="8728"/>
                  </a:cubicBezTo>
                  <a:cubicBezTo>
                    <a:pt x="163" y="8728"/>
                    <a:pt x="152" y="8718"/>
                    <a:pt x="152" y="8704"/>
                  </a:cubicBezTo>
                  <a:lnTo>
                    <a:pt x="152" y="8680"/>
                  </a:lnTo>
                  <a:cubicBezTo>
                    <a:pt x="152" y="8667"/>
                    <a:pt x="163" y="8656"/>
                    <a:pt x="176" y="8656"/>
                  </a:cubicBezTo>
                  <a:cubicBezTo>
                    <a:pt x="190" y="8656"/>
                    <a:pt x="200" y="8667"/>
                    <a:pt x="200" y="8680"/>
                  </a:cubicBezTo>
                  <a:lnTo>
                    <a:pt x="200" y="8704"/>
                  </a:lnTo>
                  <a:cubicBezTo>
                    <a:pt x="200" y="8718"/>
                    <a:pt x="190" y="8728"/>
                    <a:pt x="176" y="8728"/>
                  </a:cubicBezTo>
                  <a:cubicBezTo>
                    <a:pt x="163" y="8728"/>
                    <a:pt x="152" y="8718"/>
                    <a:pt x="152" y="8704"/>
                  </a:cubicBezTo>
                  <a:lnTo>
                    <a:pt x="152" y="8680"/>
                  </a:lnTo>
                  <a:cubicBezTo>
                    <a:pt x="152" y="8667"/>
                    <a:pt x="163" y="8656"/>
                    <a:pt x="176" y="8656"/>
                  </a:cubicBezTo>
                  <a:cubicBezTo>
                    <a:pt x="190" y="8656"/>
                    <a:pt x="200" y="8667"/>
                    <a:pt x="200" y="8680"/>
                  </a:cubicBezTo>
                  <a:lnTo>
                    <a:pt x="200" y="8704"/>
                  </a:lnTo>
                  <a:lnTo>
                    <a:pt x="176" y="8680"/>
                  </a:lnTo>
                  <a:lnTo>
                    <a:pt x="184" y="8680"/>
                  </a:lnTo>
                  <a:lnTo>
                    <a:pt x="160" y="8704"/>
                  </a:lnTo>
                  <a:lnTo>
                    <a:pt x="160" y="8680"/>
                  </a:lnTo>
                  <a:cubicBezTo>
                    <a:pt x="160" y="8667"/>
                    <a:pt x="171" y="8656"/>
                    <a:pt x="184" y="8656"/>
                  </a:cubicBezTo>
                  <a:cubicBezTo>
                    <a:pt x="198" y="8656"/>
                    <a:pt x="208" y="8667"/>
                    <a:pt x="208" y="8680"/>
                  </a:cubicBezTo>
                  <a:lnTo>
                    <a:pt x="208" y="8704"/>
                  </a:lnTo>
                  <a:lnTo>
                    <a:pt x="184" y="8680"/>
                  </a:lnTo>
                  <a:lnTo>
                    <a:pt x="192" y="8680"/>
                  </a:lnTo>
                  <a:lnTo>
                    <a:pt x="168" y="8704"/>
                  </a:lnTo>
                  <a:lnTo>
                    <a:pt x="168" y="8680"/>
                  </a:lnTo>
                  <a:cubicBezTo>
                    <a:pt x="168" y="8667"/>
                    <a:pt x="179" y="8656"/>
                    <a:pt x="192" y="8656"/>
                  </a:cubicBezTo>
                  <a:cubicBezTo>
                    <a:pt x="206" y="8656"/>
                    <a:pt x="216" y="8667"/>
                    <a:pt x="216" y="8680"/>
                  </a:cubicBezTo>
                  <a:lnTo>
                    <a:pt x="216" y="8704"/>
                  </a:lnTo>
                  <a:cubicBezTo>
                    <a:pt x="216" y="8718"/>
                    <a:pt x="206" y="8728"/>
                    <a:pt x="192" y="8728"/>
                  </a:cubicBezTo>
                  <a:cubicBezTo>
                    <a:pt x="179" y="8728"/>
                    <a:pt x="168" y="8718"/>
                    <a:pt x="168" y="8704"/>
                  </a:cubicBezTo>
                  <a:lnTo>
                    <a:pt x="168" y="8680"/>
                  </a:lnTo>
                  <a:cubicBezTo>
                    <a:pt x="168" y="8667"/>
                    <a:pt x="179" y="8656"/>
                    <a:pt x="192" y="8656"/>
                  </a:cubicBezTo>
                  <a:cubicBezTo>
                    <a:pt x="206" y="8656"/>
                    <a:pt x="216" y="8667"/>
                    <a:pt x="216" y="8680"/>
                  </a:cubicBezTo>
                  <a:lnTo>
                    <a:pt x="216" y="8704"/>
                  </a:lnTo>
                  <a:cubicBezTo>
                    <a:pt x="216" y="8718"/>
                    <a:pt x="206" y="8728"/>
                    <a:pt x="192" y="8728"/>
                  </a:cubicBezTo>
                  <a:cubicBezTo>
                    <a:pt x="179" y="8728"/>
                    <a:pt x="168" y="8718"/>
                    <a:pt x="168" y="8704"/>
                  </a:cubicBezTo>
                  <a:lnTo>
                    <a:pt x="168" y="8680"/>
                  </a:lnTo>
                  <a:cubicBezTo>
                    <a:pt x="168" y="8667"/>
                    <a:pt x="179" y="8656"/>
                    <a:pt x="192" y="8656"/>
                  </a:cubicBezTo>
                  <a:lnTo>
                    <a:pt x="200" y="8656"/>
                  </a:lnTo>
                  <a:cubicBezTo>
                    <a:pt x="214" y="8656"/>
                    <a:pt x="224" y="8667"/>
                    <a:pt x="224" y="8680"/>
                  </a:cubicBezTo>
                  <a:lnTo>
                    <a:pt x="224" y="8704"/>
                  </a:lnTo>
                  <a:cubicBezTo>
                    <a:pt x="224" y="8718"/>
                    <a:pt x="214" y="8728"/>
                    <a:pt x="200" y="8728"/>
                  </a:cubicBezTo>
                  <a:cubicBezTo>
                    <a:pt x="187" y="8728"/>
                    <a:pt x="176" y="8718"/>
                    <a:pt x="176" y="8704"/>
                  </a:cubicBezTo>
                  <a:lnTo>
                    <a:pt x="176" y="8680"/>
                  </a:lnTo>
                  <a:cubicBezTo>
                    <a:pt x="176" y="8667"/>
                    <a:pt x="187" y="8656"/>
                    <a:pt x="200" y="8656"/>
                  </a:cubicBezTo>
                  <a:cubicBezTo>
                    <a:pt x="214" y="8656"/>
                    <a:pt x="224" y="8667"/>
                    <a:pt x="224" y="8680"/>
                  </a:cubicBezTo>
                  <a:lnTo>
                    <a:pt x="224" y="8704"/>
                  </a:lnTo>
                  <a:cubicBezTo>
                    <a:pt x="224" y="8718"/>
                    <a:pt x="214" y="8728"/>
                    <a:pt x="200" y="8728"/>
                  </a:cubicBezTo>
                  <a:cubicBezTo>
                    <a:pt x="187" y="8728"/>
                    <a:pt x="176" y="8718"/>
                    <a:pt x="176" y="8704"/>
                  </a:cubicBezTo>
                  <a:lnTo>
                    <a:pt x="176" y="8680"/>
                  </a:lnTo>
                  <a:cubicBezTo>
                    <a:pt x="176" y="8667"/>
                    <a:pt x="187" y="8656"/>
                    <a:pt x="200" y="8656"/>
                  </a:cubicBezTo>
                  <a:cubicBezTo>
                    <a:pt x="214" y="8656"/>
                    <a:pt x="224" y="8667"/>
                    <a:pt x="224" y="8680"/>
                  </a:cubicBezTo>
                  <a:lnTo>
                    <a:pt x="224" y="8704"/>
                  </a:lnTo>
                  <a:lnTo>
                    <a:pt x="176" y="8704"/>
                  </a:lnTo>
                  <a:lnTo>
                    <a:pt x="176" y="8680"/>
                  </a:lnTo>
                  <a:lnTo>
                    <a:pt x="224" y="8680"/>
                  </a:lnTo>
                  <a:lnTo>
                    <a:pt x="224" y="8704"/>
                  </a:lnTo>
                  <a:lnTo>
                    <a:pt x="176" y="8704"/>
                  </a:lnTo>
                  <a:lnTo>
                    <a:pt x="176" y="8680"/>
                  </a:lnTo>
                  <a:lnTo>
                    <a:pt x="200" y="8704"/>
                  </a:lnTo>
                  <a:lnTo>
                    <a:pt x="192" y="8704"/>
                  </a:lnTo>
                  <a:lnTo>
                    <a:pt x="216" y="8680"/>
                  </a:lnTo>
                  <a:lnTo>
                    <a:pt x="216" y="8704"/>
                  </a:lnTo>
                  <a:lnTo>
                    <a:pt x="168" y="8704"/>
                  </a:lnTo>
                  <a:lnTo>
                    <a:pt x="168" y="8680"/>
                  </a:lnTo>
                  <a:lnTo>
                    <a:pt x="216" y="8680"/>
                  </a:lnTo>
                  <a:lnTo>
                    <a:pt x="216" y="8704"/>
                  </a:lnTo>
                  <a:lnTo>
                    <a:pt x="168" y="8704"/>
                  </a:lnTo>
                  <a:lnTo>
                    <a:pt x="168" y="8680"/>
                  </a:lnTo>
                  <a:lnTo>
                    <a:pt x="216" y="8680"/>
                  </a:lnTo>
                  <a:lnTo>
                    <a:pt x="216" y="8704"/>
                  </a:lnTo>
                  <a:cubicBezTo>
                    <a:pt x="216" y="8718"/>
                    <a:pt x="206" y="8728"/>
                    <a:pt x="192" y="8728"/>
                  </a:cubicBezTo>
                  <a:lnTo>
                    <a:pt x="184" y="8728"/>
                  </a:lnTo>
                  <a:cubicBezTo>
                    <a:pt x="171" y="8728"/>
                    <a:pt x="160" y="8718"/>
                    <a:pt x="160" y="8704"/>
                  </a:cubicBezTo>
                  <a:lnTo>
                    <a:pt x="160" y="8680"/>
                  </a:lnTo>
                  <a:lnTo>
                    <a:pt x="208" y="8680"/>
                  </a:lnTo>
                  <a:lnTo>
                    <a:pt x="208" y="8704"/>
                  </a:lnTo>
                  <a:cubicBezTo>
                    <a:pt x="208" y="8718"/>
                    <a:pt x="198" y="8728"/>
                    <a:pt x="184" y="8728"/>
                  </a:cubicBezTo>
                  <a:lnTo>
                    <a:pt x="176" y="8728"/>
                  </a:lnTo>
                  <a:cubicBezTo>
                    <a:pt x="163" y="8728"/>
                    <a:pt x="152" y="8718"/>
                    <a:pt x="152" y="8704"/>
                  </a:cubicBezTo>
                  <a:lnTo>
                    <a:pt x="152" y="8680"/>
                  </a:lnTo>
                  <a:lnTo>
                    <a:pt x="200" y="8680"/>
                  </a:lnTo>
                  <a:lnTo>
                    <a:pt x="200" y="8704"/>
                  </a:lnTo>
                  <a:lnTo>
                    <a:pt x="152" y="8704"/>
                  </a:lnTo>
                  <a:lnTo>
                    <a:pt x="152" y="8680"/>
                  </a:lnTo>
                  <a:lnTo>
                    <a:pt x="200" y="8680"/>
                  </a:lnTo>
                  <a:lnTo>
                    <a:pt x="200" y="8704"/>
                  </a:lnTo>
                  <a:lnTo>
                    <a:pt x="152" y="8704"/>
                  </a:lnTo>
                  <a:lnTo>
                    <a:pt x="152" y="8680"/>
                  </a:lnTo>
                  <a:lnTo>
                    <a:pt x="200" y="8680"/>
                  </a:lnTo>
                  <a:lnTo>
                    <a:pt x="200" y="8704"/>
                  </a:lnTo>
                  <a:cubicBezTo>
                    <a:pt x="200" y="8718"/>
                    <a:pt x="190" y="8728"/>
                    <a:pt x="176" y="8728"/>
                  </a:cubicBezTo>
                  <a:lnTo>
                    <a:pt x="168" y="8728"/>
                  </a:lnTo>
                  <a:cubicBezTo>
                    <a:pt x="155" y="8728"/>
                    <a:pt x="144" y="8718"/>
                    <a:pt x="144" y="8704"/>
                  </a:cubicBezTo>
                  <a:lnTo>
                    <a:pt x="144" y="8680"/>
                  </a:lnTo>
                  <a:lnTo>
                    <a:pt x="192" y="8680"/>
                  </a:lnTo>
                  <a:lnTo>
                    <a:pt x="192" y="8704"/>
                  </a:lnTo>
                  <a:cubicBezTo>
                    <a:pt x="192" y="8718"/>
                    <a:pt x="182" y="8728"/>
                    <a:pt x="168" y="8728"/>
                  </a:cubicBezTo>
                  <a:lnTo>
                    <a:pt x="160" y="8728"/>
                  </a:lnTo>
                  <a:cubicBezTo>
                    <a:pt x="150" y="8728"/>
                    <a:pt x="141" y="8722"/>
                    <a:pt x="138" y="8712"/>
                  </a:cubicBezTo>
                  <a:lnTo>
                    <a:pt x="130" y="8688"/>
                  </a:lnTo>
                  <a:lnTo>
                    <a:pt x="176" y="8680"/>
                  </a:lnTo>
                  <a:lnTo>
                    <a:pt x="176" y="8704"/>
                  </a:lnTo>
                  <a:cubicBezTo>
                    <a:pt x="176" y="8718"/>
                    <a:pt x="166" y="8728"/>
                    <a:pt x="152" y="8728"/>
                  </a:cubicBezTo>
                  <a:lnTo>
                    <a:pt x="144" y="8728"/>
                  </a:lnTo>
                  <a:cubicBezTo>
                    <a:pt x="131" y="8728"/>
                    <a:pt x="120" y="8718"/>
                    <a:pt x="120" y="8704"/>
                  </a:cubicBezTo>
                  <a:lnTo>
                    <a:pt x="120" y="8680"/>
                  </a:lnTo>
                  <a:lnTo>
                    <a:pt x="168" y="8680"/>
                  </a:lnTo>
                  <a:lnTo>
                    <a:pt x="168" y="8704"/>
                  </a:lnTo>
                  <a:lnTo>
                    <a:pt x="120" y="8704"/>
                  </a:lnTo>
                  <a:lnTo>
                    <a:pt x="120" y="8680"/>
                  </a:lnTo>
                  <a:lnTo>
                    <a:pt x="167" y="8688"/>
                  </a:lnTo>
                  <a:lnTo>
                    <a:pt x="159" y="8712"/>
                  </a:lnTo>
                  <a:cubicBezTo>
                    <a:pt x="156" y="8723"/>
                    <a:pt x="144" y="8730"/>
                    <a:pt x="133" y="8728"/>
                  </a:cubicBezTo>
                  <a:cubicBezTo>
                    <a:pt x="121" y="8726"/>
                    <a:pt x="112" y="8716"/>
                    <a:pt x="112" y="8704"/>
                  </a:cubicBezTo>
                  <a:lnTo>
                    <a:pt x="112" y="8680"/>
                  </a:lnTo>
                  <a:lnTo>
                    <a:pt x="160" y="8680"/>
                  </a:lnTo>
                  <a:lnTo>
                    <a:pt x="160" y="8704"/>
                  </a:lnTo>
                  <a:lnTo>
                    <a:pt x="112" y="8704"/>
                  </a:lnTo>
                  <a:lnTo>
                    <a:pt x="112" y="8680"/>
                  </a:lnTo>
                  <a:lnTo>
                    <a:pt x="136" y="8704"/>
                  </a:lnTo>
                  <a:lnTo>
                    <a:pt x="128" y="8704"/>
                  </a:lnTo>
                  <a:lnTo>
                    <a:pt x="152" y="8680"/>
                  </a:lnTo>
                  <a:lnTo>
                    <a:pt x="152" y="8704"/>
                  </a:lnTo>
                  <a:cubicBezTo>
                    <a:pt x="152" y="8718"/>
                    <a:pt x="142" y="8728"/>
                    <a:pt x="128" y="8728"/>
                  </a:cubicBezTo>
                  <a:lnTo>
                    <a:pt x="120" y="8728"/>
                  </a:lnTo>
                  <a:cubicBezTo>
                    <a:pt x="107" y="8728"/>
                    <a:pt x="96" y="8718"/>
                    <a:pt x="96" y="8704"/>
                  </a:cubicBezTo>
                  <a:lnTo>
                    <a:pt x="96" y="8680"/>
                  </a:lnTo>
                  <a:lnTo>
                    <a:pt x="144" y="8680"/>
                  </a:lnTo>
                  <a:lnTo>
                    <a:pt x="144" y="8704"/>
                  </a:lnTo>
                  <a:cubicBezTo>
                    <a:pt x="144" y="8718"/>
                    <a:pt x="134" y="8728"/>
                    <a:pt x="120" y="8728"/>
                  </a:cubicBezTo>
                  <a:lnTo>
                    <a:pt x="112" y="8728"/>
                  </a:lnTo>
                  <a:cubicBezTo>
                    <a:pt x="99" y="8728"/>
                    <a:pt x="88" y="8718"/>
                    <a:pt x="88" y="8704"/>
                  </a:cubicBezTo>
                  <a:lnTo>
                    <a:pt x="88" y="8680"/>
                  </a:lnTo>
                  <a:lnTo>
                    <a:pt x="136" y="8680"/>
                  </a:lnTo>
                  <a:lnTo>
                    <a:pt x="136" y="8704"/>
                  </a:lnTo>
                  <a:cubicBezTo>
                    <a:pt x="136" y="8718"/>
                    <a:pt x="126" y="8728"/>
                    <a:pt x="112" y="8728"/>
                  </a:cubicBezTo>
                  <a:lnTo>
                    <a:pt x="104" y="8728"/>
                  </a:lnTo>
                  <a:cubicBezTo>
                    <a:pt x="91" y="8728"/>
                    <a:pt x="80" y="8718"/>
                    <a:pt x="80" y="8704"/>
                  </a:cubicBezTo>
                  <a:lnTo>
                    <a:pt x="80" y="8680"/>
                  </a:lnTo>
                  <a:lnTo>
                    <a:pt x="128" y="8680"/>
                  </a:lnTo>
                  <a:lnTo>
                    <a:pt x="128" y="8704"/>
                  </a:lnTo>
                  <a:lnTo>
                    <a:pt x="80" y="8704"/>
                  </a:lnTo>
                  <a:lnTo>
                    <a:pt x="80" y="8680"/>
                  </a:lnTo>
                  <a:lnTo>
                    <a:pt x="128" y="8680"/>
                  </a:lnTo>
                  <a:lnTo>
                    <a:pt x="128" y="8704"/>
                  </a:lnTo>
                  <a:lnTo>
                    <a:pt x="80" y="8704"/>
                  </a:lnTo>
                  <a:lnTo>
                    <a:pt x="80" y="8680"/>
                  </a:lnTo>
                  <a:lnTo>
                    <a:pt x="128" y="8680"/>
                  </a:lnTo>
                  <a:lnTo>
                    <a:pt x="128" y="8704"/>
                  </a:lnTo>
                  <a:cubicBezTo>
                    <a:pt x="128" y="8718"/>
                    <a:pt x="118" y="8728"/>
                    <a:pt x="104" y="8728"/>
                  </a:cubicBezTo>
                  <a:lnTo>
                    <a:pt x="96" y="8728"/>
                  </a:lnTo>
                  <a:cubicBezTo>
                    <a:pt x="83" y="8728"/>
                    <a:pt x="72" y="8718"/>
                    <a:pt x="72" y="8704"/>
                  </a:cubicBezTo>
                  <a:lnTo>
                    <a:pt x="72" y="8680"/>
                  </a:lnTo>
                  <a:lnTo>
                    <a:pt x="120" y="8680"/>
                  </a:lnTo>
                  <a:lnTo>
                    <a:pt x="120" y="8704"/>
                  </a:lnTo>
                  <a:cubicBezTo>
                    <a:pt x="120" y="8718"/>
                    <a:pt x="110" y="8728"/>
                    <a:pt x="96" y="8728"/>
                  </a:cubicBezTo>
                  <a:lnTo>
                    <a:pt x="88" y="8728"/>
                  </a:lnTo>
                  <a:cubicBezTo>
                    <a:pt x="75" y="8728"/>
                    <a:pt x="64" y="8718"/>
                    <a:pt x="64" y="8704"/>
                  </a:cubicBezTo>
                  <a:lnTo>
                    <a:pt x="64" y="8680"/>
                  </a:lnTo>
                  <a:lnTo>
                    <a:pt x="64" y="8648"/>
                  </a:lnTo>
                  <a:lnTo>
                    <a:pt x="64" y="8624"/>
                  </a:lnTo>
                  <a:lnTo>
                    <a:pt x="88" y="8648"/>
                  </a:lnTo>
                  <a:lnTo>
                    <a:pt x="80" y="8648"/>
                  </a:lnTo>
                  <a:cubicBezTo>
                    <a:pt x="67" y="8648"/>
                    <a:pt x="56" y="8638"/>
                    <a:pt x="56" y="8624"/>
                  </a:cubicBezTo>
                  <a:lnTo>
                    <a:pt x="56" y="8600"/>
                  </a:lnTo>
                  <a:lnTo>
                    <a:pt x="104" y="8600"/>
                  </a:lnTo>
                  <a:lnTo>
                    <a:pt x="104" y="8624"/>
                  </a:lnTo>
                  <a:lnTo>
                    <a:pt x="56" y="8624"/>
                  </a:lnTo>
                  <a:lnTo>
                    <a:pt x="56" y="8600"/>
                  </a:lnTo>
                  <a:lnTo>
                    <a:pt x="104" y="8600"/>
                  </a:lnTo>
                  <a:lnTo>
                    <a:pt x="104" y="8624"/>
                  </a:lnTo>
                  <a:cubicBezTo>
                    <a:pt x="104" y="8638"/>
                    <a:pt x="94" y="8648"/>
                    <a:pt x="80" y="8648"/>
                  </a:cubicBezTo>
                  <a:lnTo>
                    <a:pt x="72" y="8648"/>
                  </a:lnTo>
                  <a:cubicBezTo>
                    <a:pt x="59" y="8648"/>
                    <a:pt x="48" y="8638"/>
                    <a:pt x="48" y="8624"/>
                  </a:cubicBezTo>
                  <a:lnTo>
                    <a:pt x="48" y="8600"/>
                  </a:lnTo>
                  <a:lnTo>
                    <a:pt x="96" y="8600"/>
                  </a:lnTo>
                  <a:lnTo>
                    <a:pt x="96" y="8624"/>
                  </a:lnTo>
                  <a:cubicBezTo>
                    <a:pt x="96" y="8638"/>
                    <a:pt x="86" y="8648"/>
                    <a:pt x="72" y="8648"/>
                  </a:cubicBezTo>
                  <a:lnTo>
                    <a:pt x="64" y="8648"/>
                  </a:lnTo>
                  <a:cubicBezTo>
                    <a:pt x="51" y="8648"/>
                    <a:pt x="40" y="8638"/>
                    <a:pt x="40" y="8624"/>
                  </a:cubicBezTo>
                  <a:lnTo>
                    <a:pt x="40" y="8600"/>
                  </a:lnTo>
                  <a:lnTo>
                    <a:pt x="88" y="8600"/>
                  </a:lnTo>
                  <a:lnTo>
                    <a:pt x="88" y="8624"/>
                  </a:lnTo>
                  <a:lnTo>
                    <a:pt x="40" y="8624"/>
                  </a:lnTo>
                  <a:lnTo>
                    <a:pt x="40" y="8600"/>
                  </a:lnTo>
                  <a:lnTo>
                    <a:pt x="88" y="8600"/>
                  </a:lnTo>
                  <a:lnTo>
                    <a:pt x="88" y="8624"/>
                  </a:lnTo>
                  <a:lnTo>
                    <a:pt x="40" y="8624"/>
                  </a:lnTo>
                  <a:lnTo>
                    <a:pt x="40" y="8600"/>
                  </a:lnTo>
                  <a:lnTo>
                    <a:pt x="42" y="8608"/>
                  </a:lnTo>
                  <a:lnTo>
                    <a:pt x="34" y="8584"/>
                  </a:lnTo>
                  <a:cubicBezTo>
                    <a:pt x="33" y="8582"/>
                    <a:pt x="32" y="8579"/>
                    <a:pt x="32" y="8576"/>
                  </a:cubicBezTo>
                  <a:lnTo>
                    <a:pt x="32" y="8544"/>
                  </a:lnTo>
                  <a:lnTo>
                    <a:pt x="32" y="8520"/>
                  </a:lnTo>
                  <a:lnTo>
                    <a:pt x="80" y="8520"/>
                  </a:lnTo>
                  <a:lnTo>
                    <a:pt x="80" y="8544"/>
                  </a:lnTo>
                  <a:lnTo>
                    <a:pt x="32" y="8544"/>
                  </a:lnTo>
                  <a:lnTo>
                    <a:pt x="32" y="8520"/>
                  </a:lnTo>
                  <a:lnTo>
                    <a:pt x="32" y="8496"/>
                  </a:lnTo>
                  <a:lnTo>
                    <a:pt x="32" y="8472"/>
                  </a:lnTo>
                  <a:lnTo>
                    <a:pt x="32" y="8440"/>
                  </a:lnTo>
                  <a:lnTo>
                    <a:pt x="32" y="8416"/>
                  </a:lnTo>
                  <a:lnTo>
                    <a:pt x="32" y="8392"/>
                  </a:lnTo>
                  <a:lnTo>
                    <a:pt x="32" y="8368"/>
                  </a:lnTo>
                  <a:lnTo>
                    <a:pt x="32" y="8336"/>
                  </a:lnTo>
                  <a:lnTo>
                    <a:pt x="32" y="8312"/>
                  </a:lnTo>
                  <a:lnTo>
                    <a:pt x="32" y="8288"/>
                  </a:lnTo>
                  <a:lnTo>
                    <a:pt x="32" y="8264"/>
                  </a:lnTo>
                  <a:lnTo>
                    <a:pt x="32" y="8232"/>
                  </a:lnTo>
                  <a:lnTo>
                    <a:pt x="32" y="8208"/>
                  </a:lnTo>
                  <a:lnTo>
                    <a:pt x="32" y="8160"/>
                  </a:lnTo>
                  <a:lnTo>
                    <a:pt x="34" y="8168"/>
                  </a:lnTo>
                  <a:lnTo>
                    <a:pt x="26" y="8144"/>
                  </a:lnTo>
                  <a:cubicBezTo>
                    <a:pt x="25" y="8142"/>
                    <a:pt x="24" y="8139"/>
                    <a:pt x="24" y="8136"/>
                  </a:cubicBezTo>
                  <a:lnTo>
                    <a:pt x="24" y="8080"/>
                  </a:lnTo>
                  <a:lnTo>
                    <a:pt x="24" y="8056"/>
                  </a:lnTo>
                  <a:lnTo>
                    <a:pt x="24" y="8032"/>
                  </a:lnTo>
                  <a:lnTo>
                    <a:pt x="24" y="8000"/>
                  </a:lnTo>
                  <a:lnTo>
                    <a:pt x="24" y="7976"/>
                  </a:lnTo>
                  <a:lnTo>
                    <a:pt x="24" y="7952"/>
                  </a:lnTo>
                  <a:lnTo>
                    <a:pt x="24" y="7928"/>
                  </a:lnTo>
                  <a:lnTo>
                    <a:pt x="24" y="7896"/>
                  </a:lnTo>
                  <a:lnTo>
                    <a:pt x="24" y="7848"/>
                  </a:lnTo>
                  <a:lnTo>
                    <a:pt x="24" y="7824"/>
                  </a:lnTo>
                  <a:lnTo>
                    <a:pt x="24" y="7792"/>
                  </a:lnTo>
                  <a:lnTo>
                    <a:pt x="24" y="7768"/>
                  </a:lnTo>
                  <a:lnTo>
                    <a:pt x="24" y="7744"/>
                  </a:lnTo>
                  <a:lnTo>
                    <a:pt x="24" y="7696"/>
                  </a:lnTo>
                  <a:lnTo>
                    <a:pt x="24" y="7664"/>
                  </a:lnTo>
                  <a:lnTo>
                    <a:pt x="72" y="7664"/>
                  </a:lnTo>
                  <a:lnTo>
                    <a:pt x="72" y="8000"/>
                  </a:lnTo>
                  <a:lnTo>
                    <a:pt x="24" y="8000"/>
                  </a:lnTo>
                  <a:lnTo>
                    <a:pt x="24" y="7896"/>
                  </a:lnTo>
                  <a:lnTo>
                    <a:pt x="24" y="7792"/>
                  </a:lnTo>
                  <a:lnTo>
                    <a:pt x="24" y="7720"/>
                  </a:lnTo>
                  <a:lnTo>
                    <a:pt x="24" y="7616"/>
                  </a:lnTo>
                  <a:lnTo>
                    <a:pt x="24" y="7536"/>
                  </a:lnTo>
                  <a:lnTo>
                    <a:pt x="24" y="7432"/>
                  </a:lnTo>
                  <a:lnTo>
                    <a:pt x="24" y="7352"/>
                  </a:lnTo>
                  <a:lnTo>
                    <a:pt x="24" y="7280"/>
                  </a:lnTo>
                  <a:lnTo>
                    <a:pt x="24" y="7200"/>
                  </a:lnTo>
                  <a:lnTo>
                    <a:pt x="24" y="7120"/>
                  </a:lnTo>
                  <a:lnTo>
                    <a:pt x="24" y="7048"/>
                  </a:lnTo>
                  <a:lnTo>
                    <a:pt x="25" y="6947"/>
                  </a:lnTo>
                  <a:lnTo>
                    <a:pt x="16" y="6864"/>
                  </a:lnTo>
                  <a:lnTo>
                    <a:pt x="16" y="6760"/>
                  </a:lnTo>
                  <a:lnTo>
                    <a:pt x="16" y="6680"/>
                  </a:lnTo>
                  <a:lnTo>
                    <a:pt x="16" y="6576"/>
                  </a:lnTo>
                  <a:lnTo>
                    <a:pt x="16" y="6504"/>
                  </a:lnTo>
                  <a:lnTo>
                    <a:pt x="16" y="6400"/>
                  </a:lnTo>
                  <a:lnTo>
                    <a:pt x="16" y="6320"/>
                  </a:lnTo>
                  <a:lnTo>
                    <a:pt x="16" y="6240"/>
                  </a:lnTo>
                  <a:lnTo>
                    <a:pt x="16" y="6168"/>
                  </a:lnTo>
                  <a:lnTo>
                    <a:pt x="16" y="6064"/>
                  </a:lnTo>
                  <a:lnTo>
                    <a:pt x="16" y="5984"/>
                  </a:lnTo>
                  <a:lnTo>
                    <a:pt x="16" y="5880"/>
                  </a:lnTo>
                  <a:lnTo>
                    <a:pt x="16" y="5800"/>
                  </a:lnTo>
                  <a:lnTo>
                    <a:pt x="16" y="5720"/>
                  </a:lnTo>
                  <a:lnTo>
                    <a:pt x="16" y="5648"/>
                  </a:lnTo>
                  <a:lnTo>
                    <a:pt x="16" y="5592"/>
                  </a:lnTo>
                  <a:lnTo>
                    <a:pt x="16" y="5520"/>
                  </a:lnTo>
                  <a:lnTo>
                    <a:pt x="16" y="5464"/>
                  </a:lnTo>
                  <a:lnTo>
                    <a:pt x="16" y="5384"/>
                  </a:lnTo>
                  <a:lnTo>
                    <a:pt x="16" y="5280"/>
                  </a:lnTo>
                  <a:lnTo>
                    <a:pt x="16" y="5208"/>
                  </a:lnTo>
                  <a:lnTo>
                    <a:pt x="16" y="5128"/>
                  </a:lnTo>
                  <a:lnTo>
                    <a:pt x="16" y="5024"/>
                  </a:lnTo>
                  <a:lnTo>
                    <a:pt x="16" y="4944"/>
                  </a:lnTo>
                  <a:lnTo>
                    <a:pt x="16" y="4872"/>
                  </a:lnTo>
                  <a:lnTo>
                    <a:pt x="16" y="4816"/>
                  </a:lnTo>
                  <a:lnTo>
                    <a:pt x="16" y="4736"/>
                  </a:lnTo>
                  <a:lnTo>
                    <a:pt x="16" y="4688"/>
                  </a:lnTo>
                  <a:lnTo>
                    <a:pt x="16" y="4608"/>
                  </a:lnTo>
                  <a:lnTo>
                    <a:pt x="16" y="4560"/>
                  </a:lnTo>
                  <a:lnTo>
                    <a:pt x="17" y="4483"/>
                  </a:lnTo>
                  <a:lnTo>
                    <a:pt x="8" y="4400"/>
                  </a:lnTo>
                  <a:lnTo>
                    <a:pt x="8" y="4328"/>
                  </a:lnTo>
                  <a:lnTo>
                    <a:pt x="8" y="4248"/>
                  </a:lnTo>
                  <a:lnTo>
                    <a:pt x="8" y="4168"/>
                  </a:lnTo>
                  <a:lnTo>
                    <a:pt x="8" y="4096"/>
                  </a:lnTo>
                  <a:lnTo>
                    <a:pt x="8" y="4016"/>
                  </a:lnTo>
                  <a:lnTo>
                    <a:pt x="8" y="3936"/>
                  </a:lnTo>
                  <a:lnTo>
                    <a:pt x="8" y="3856"/>
                  </a:lnTo>
                  <a:lnTo>
                    <a:pt x="8" y="3784"/>
                  </a:lnTo>
                  <a:lnTo>
                    <a:pt x="8" y="3704"/>
                  </a:lnTo>
                  <a:lnTo>
                    <a:pt x="8" y="3624"/>
                  </a:lnTo>
                  <a:lnTo>
                    <a:pt x="8" y="3520"/>
                  </a:lnTo>
                  <a:lnTo>
                    <a:pt x="8" y="3448"/>
                  </a:lnTo>
                  <a:lnTo>
                    <a:pt x="8" y="3368"/>
                  </a:lnTo>
                  <a:lnTo>
                    <a:pt x="8" y="3288"/>
                  </a:lnTo>
                  <a:lnTo>
                    <a:pt x="8" y="3208"/>
                  </a:lnTo>
                  <a:lnTo>
                    <a:pt x="8" y="3136"/>
                  </a:lnTo>
                  <a:lnTo>
                    <a:pt x="8" y="3056"/>
                  </a:lnTo>
                  <a:lnTo>
                    <a:pt x="8" y="2976"/>
                  </a:lnTo>
                  <a:lnTo>
                    <a:pt x="8" y="2872"/>
                  </a:lnTo>
                  <a:lnTo>
                    <a:pt x="8" y="2768"/>
                  </a:lnTo>
                  <a:lnTo>
                    <a:pt x="8" y="2664"/>
                  </a:lnTo>
                  <a:lnTo>
                    <a:pt x="8" y="2568"/>
                  </a:lnTo>
                  <a:lnTo>
                    <a:pt x="8" y="2464"/>
                  </a:lnTo>
                  <a:lnTo>
                    <a:pt x="8" y="2360"/>
                  </a:lnTo>
                  <a:lnTo>
                    <a:pt x="8" y="2280"/>
                  </a:lnTo>
                  <a:lnTo>
                    <a:pt x="8" y="2176"/>
                  </a:lnTo>
                  <a:lnTo>
                    <a:pt x="8" y="2072"/>
                  </a:lnTo>
                  <a:lnTo>
                    <a:pt x="8" y="1968"/>
                  </a:lnTo>
                  <a:lnTo>
                    <a:pt x="8" y="1888"/>
                  </a:lnTo>
                  <a:lnTo>
                    <a:pt x="9" y="1786"/>
                  </a:lnTo>
                  <a:lnTo>
                    <a:pt x="0" y="1680"/>
                  </a:lnTo>
                  <a:lnTo>
                    <a:pt x="0" y="1584"/>
                  </a:lnTo>
                  <a:lnTo>
                    <a:pt x="0" y="1480"/>
                  </a:lnTo>
                  <a:lnTo>
                    <a:pt x="0" y="1376"/>
                  </a:lnTo>
                  <a:lnTo>
                    <a:pt x="0" y="1272"/>
                  </a:lnTo>
                  <a:lnTo>
                    <a:pt x="0" y="1192"/>
                  </a:lnTo>
                  <a:lnTo>
                    <a:pt x="0" y="1088"/>
                  </a:lnTo>
                  <a:lnTo>
                    <a:pt x="0" y="984"/>
                  </a:lnTo>
                  <a:lnTo>
                    <a:pt x="0" y="880"/>
                  </a:lnTo>
                  <a:lnTo>
                    <a:pt x="0" y="776"/>
                  </a:lnTo>
                  <a:lnTo>
                    <a:pt x="0" y="672"/>
                  </a:lnTo>
                  <a:lnTo>
                    <a:pt x="0" y="568"/>
                  </a:lnTo>
                  <a:lnTo>
                    <a:pt x="0" y="464"/>
                  </a:lnTo>
                  <a:lnTo>
                    <a:pt x="0" y="360"/>
                  </a:lnTo>
                  <a:lnTo>
                    <a:pt x="0" y="288"/>
                  </a:lnTo>
                  <a:lnTo>
                    <a:pt x="0" y="208"/>
                  </a:lnTo>
                  <a:lnTo>
                    <a:pt x="0" y="152"/>
                  </a:lnTo>
                  <a:lnTo>
                    <a:pt x="0" y="104"/>
                  </a:lnTo>
                  <a:lnTo>
                    <a:pt x="0" y="80"/>
                  </a:lnTo>
                  <a:lnTo>
                    <a:pt x="0" y="56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0" name="Freeform 292"/>
            <p:cNvSpPr>
              <a:spLocks/>
            </p:cNvSpPr>
            <p:nvPr/>
          </p:nvSpPr>
          <p:spPr bwMode="auto">
            <a:xfrm>
              <a:off x="8104239" y="4448854"/>
              <a:ext cx="16747" cy="1037909"/>
            </a:xfrm>
            <a:custGeom>
              <a:avLst/>
              <a:gdLst>
                <a:gd name="T0" fmla="*/ 24 w 128"/>
                <a:gd name="T1" fmla="*/ 5208 h 5336"/>
                <a:gd name="T2" fmla="*/ 16 w 128"/>
                <a:gd name="T3" fmla="*/ 5312 h 5336"/>
                <a:gd name="T4" fmla="*/ 24 w 128"/>
                <a:gd name="T5" fmla="*/ 5288 h 5336"/>
                <a:gd name="T6" fmla="*/ 24 w 128"/>
                <a:gd name="T7" fmla="*/ 5232 h 5336"/>
                <a:gd name="T8" fmla="*/ 32 w 128"/>
                <a:gd name="T9" fmla="*/ 5208 h 5336"/>
                <a:gd name="T10" fmla="*/ 32 w 128"/>
                <a:gd name="T11" fmla="*/ 5152 h 5336"/>
                <a:gd name="T12" fmla="*/ 32 w 128"/>
                <a:gd name="T13" fmla="*/ 4920 h 5336"/>
                <a:gd name="T14" fmla="*/ 32 w 128"/>
                <a:gd name="T15" fmla="*/ 4664 h 5336"/>
                <a:gd name="T16" fmla="*/ 40 w 128"/>
                <a:gd name="T17" fmla="*/ 4688 h 5336"/>
                <a:gd name="T18" fmla="*/ 40 w 128"/>
                <a:gd name="T19" fmla="*/ 4688 h 5336"/>
                <a:gd name="T20" fmla="*/ 40 w 128"/>
                <a:gd name="T21" fmla="*/ 4456 h 5336"/>
                <a:gd name="T22" fmla="*/ 40 w 128"/>
                <a:gd name="T23" fmla="*/ 4248 h 5336"/>
                <a:gd name="T24" fmla="*/ 42 w 128"/>
                <a:gd name="T25" fmla="*/ 4033 h 5336"/>
                <a:gd name="T26" fmla="*/ 48 w 128"/>
                <a:gd name="T27" fmla="*/ 3856 h 5336"/>
                <a:gd name="T28" fmla="*/ 48 w 128"/>
                <a:gd name="T29" fmla="*/ 3656 h 5336"/>
                <a:gd name="T30" fmla="*/ 48 w 128"/>
                <a:gd name="T31" fmla="*/ 3416 h 5336"/>
                <a:gd name="T32" fmla="*/ 58 w 128"/>
                <a:gd name="T33" fmla="*/ 3209 h 5336"/>
                <a:gd name="T34" fmla="*/ 56 w 128"/>
                <a:gd name="T35" fmla="*/ 3008 h 5336"/>
                <a:gd name="T36" fmla="*/ 56 w 128"/>
                <a:gd name="T37" fmla="*/ 2744 h 5336"/>
                <a:gd name="T38" fmla="*/ 56 w 128"/>
                <a:gd name="T39" fmla="*/ 2512 h 5336"/>
                <a:gd name="T40" fmla="*/ 64 w 128"/>
                <a:gd name="T41" fmla="*/ 2360 h 5336"/>
                <a:gd name="T42" fmla="*/ 64 w 128"/>
                <a:gd name="T43" fmla="*/ 2128 h 5336"/>
                <a:gd name="T44" fmla="*/ 64 w 128"/>
                <a:gd name="T45" fmla="*/ 1888 h 5336"/>
                <a:gd name="T46" fmla="*/ 64 w 128"/>
                <a:gd name="T47" fmla="*/ 1656 h 5336"/>
                <a:gd name="T48" fmla="*/ 72 w 128"/>
                <a:gd name="T49" fmla="*/ 1400 h 5336"/>
                <a:gd name="T50" fmla="*/ 72 w 128"/>
                <a:gd name="T51" fmla="*/ 1088 h 5336"/>
                <a:gd name="T52" fmla="*/ 72 w 128"/>
                <a:gd name="T53" fmla="*/ 776 h 5336"/>
                <a:gd name="T54" fmla="*/ 72 w 128"/>
                <a:gd name="T55" fmla="*/ 440 h 5336"/>
                <a:gd name="T56" fmla="*/ 80 w 128"/>
                <a:gd name="T57" fmla="*/ 288 h 5336"/>
                <a:gd name="T58" fmla="*/ 80 w 128"/>
                <a:gd name="T59" fmla="*/ 80 h 5336"/>
                <a:gd name="T60" fmla="*/ 128 w 128"/>
                <a:gd name="T61" fmla="*/ 128 h 5336"/>
                <a:gd name="T62" fmla="*/ 104 w 128"/>
                <a:gd name="T63" fmla="*/ 336 h 5336"/>
                <a:gd name="T64" fmla="*/ 120 w 128"/>
                <a:gd name="T65" fmla="*/ 520 h 5336"/>
                <a:gd name="T66" fmla="*/ 120 w 128"/>
                <a:gd name="T67" fmla="*/ 856 h 5336"/>
                <a:gd name="T68" fmla="*/ 120 w 128"/>
                <a:gd name="T69" fmla="*/ 1168 h 5336"/>
                <a:gd name="T70" fmla="*/ 120 w 128"/>
                <a:gd name="T71" fmla="*/ 1428 h 5336"/>
                <a:gd name="T72" fmla="*/ 112 w 128"/>
                <a:gd name="T73" fmla="*/ 1736 h 5336"/>
                <a:gd name="T74" fmla="*/ 112 w 128"/>
                <a:gd name="T75" fmla="*/ 1968 h 5336"/>
                <a:gd name="T76" fmla="*/ 112 w 128"/>
                <a:gd name="T77" fmla="*/ 2176 h 5336"/>
                <a:gd name="T78" fmla="*/ 103 w 128"/>
                <a:gd name="T79" fmla="*/ 2392 h 5336"/>
                <a:gd name="T80" fmla="*/ 104 w 128"/>
                <a:gd name="T81" fmla="*/ 2568 h 5336"/>
                <a:gd name="T82" fmla="*/ 104 w 128"/>
                <a:gd name="T83" fmla="*/ 2824 h 5336"/>
                <a:gd name="T84" fmla="*/ 104 w 128"/>
                <a:gd name="T85" fmla="*/ 3080 h 5336"/>
                <a:gd name="T86" fmla="*/ 96 w 128"/>
                <a:gd name="T87" fmla="*/ 3240 h 5336"/>
                <a:gd name="T88" fmla="*/ 96 w 128"/>
                <a:gd name="T89" fmla="*/ 3496 h 5336"/>
                <a:gd name="T90" fmla="*/ 96 w 128"/>
                <a:gd name="T91" fmla="*/ 3704 h 5336"/>
                <a:gd name="T92" fmla="*/ 96 w 128"/>
                <a:gd name="T93" fmla="*/ 3912 h 5336"/>
                <a:gd name="T94" fmla="*/ 88 w 128"/>
                <a:gd name="T95" fmla="*/ 4096 h 5336"/>
                <a:gd name="T96" fmla="*/ 88 w 128"/>
                <a:gd name="T97" fmla="*/ 4304 h 5336"/>
                <a:gd name="T98" fmla="*/ 88 w 128"/>
                <a:gd name="T99" fmla="*/ 4536 h 5336"/>
                <a:gd name="T100" fmla="*/ 88 w 128"/>
                <a:gd name="T101" fmla="*/ 4768 h 5336"/>
                <a:gd name="T102" fmla="*/ 87 w 128"/>
                <a:gd name="T103" fmla="*/ 4648 h 5336"/>
                <a:gd name="T104" fmla="*/ 80 w 128"/>
                <a:gd name="T105" fmla="*/ 4872 h 5336"/>
                <a:gd name="T106" fmla="*/ 80 w 128"/>
                <a:gd name="T107" fmla="*/ 5104 h 5336"/>
                <a:gd name="T108" fmla="*/ 80 w 128"/>
                <a:gd name="T109" fmla="*/ 5208 h 5336"/>
                <a:gd name="T110" fmla="*/ 72 w 128"/>
                <a:gd name="T111" fmla="*/ 5256 h 5336"/>
                <a:gd name="T112" fmla="*/ 40 w 128"/>
                <a:gd name="T113" fmla="*/ 5336 h 5336"/>
                <a:gd name="T114" fmla="*/ 8 w 128"/>
                <a:gd name="T115" fmla="*/ 5288 h 5336"/>
                <a:gd name="T116" fmla="*/ 48 w 128"/>
                <a:gd name="T117" fmla="*/ 5232 h 5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5336">
                  <a:moveTo>
                    <a:pt x="0" y="5288"/>
                  </a:moveTo>
                  <a:lnTo>
                    <a:pt x="0" y="5256"/>
                  </a:lnTo>
                  <a:lnTo>
                    <a:pt x="0" y="5232"/>
                  </a:lnTo>
                  <a:lnTo>
                    <a:pt x="0" y="5208"/>
                  </a:lnTo>
                  <a:cubicBezTo>
                    <a:pt x="0" y="5195"/>
                    <a:pt x="11" y="5184"/>
                    <a:pt x="24" y="5184"/>
                  </a:cubicBezTo>
                  <a:cubicBezTo>
                    <a:pt x="38" y="5184"/>
                    <a:pt x="48" y="5195"/>
                    <a:pt x="48" y="5208"/>
                  </a:cubicBezTo>
                  <a:lnTo>
                    <a:pt x="48" y="5232"/>
                  </a:lnTo>
                  <a:lnTo>
                    <a:pt x="24" y="5208"/>
                  </a:lnTo>
                  <a:lnTo>
                    <a:pt x="32" y="5208"/>
                  </a:lnTo>
                  <a:cubicBezTo>
                    <a:pt x="46" y="5208"/>
                    <a:pt x="56" y="5219"/>
                    <a:pt x="56" y="5232"/>
                  </a:cubicBezTo>
                  <a:lnTo>
                    <a:pt x="56" y="5256"/>
                  </a:lnTo>
                  <a:lnTo>
                    <a:pt x="56" y="5288"/>
                  </a:lnTo>
                  <a:lnTo>
                    <a:pt x="56" y="5312"/>
                  </a:lnTo>
                  <a:lnTo>
                    <a:pt x="32" y="5288"/>
                  </a:lnTo>
                  <a:lnTo>
                    <a:pt x="40" y="5288"/>
                  </a:lnTo>
                  <a:lnTo>
                    <a:pt x="16" y="5312"/>
                  </a:lnTo>
                  <a:lnTo>
                    <a:pt x="16" y="5288"/>
                  </a:lnTo>
                  <a:cubicBezTo>
                    <a:pt x="16" y="5275"/>
                    <a:pt x="27" y="5264"/>
                    <a:pt x="40" y="5264"/>
                  </a:cubicBezTo>
                  <a:cubicBezTo>
                    <a:pt x="54" y="5264"/>
                    <a:pt x="64" y="5275"/>
                    <a:pt x="64" y="5288"/>
                  </a:cubicBezTo>
                  <a:lnTo>
                    <a:pt x="64" y="5312"/>
                  </a:lnTo>
                  <a:lnTo>
                    <a:pt x="40" y="5288"/>
                  </a:lnTo>
                  <a:lnTo>
                    <a:pt x="48" y="5288"/>
                  </a:lnTo>
                  <a:lnTo>
                    <a:pt x="24" y="5312"/>
                  </a:lnTo>
                  <a:lnTo>
                    <a:pt x="24" y="5288"/>
                  </a:lnTo>
                  <a:cubicBezTo>
                    <a:pt x="24" y="5275"/>
                    <a:pt x="35" y="5264"/>
                    <a:pt x="48" y="5264"/>
                  </a:cubicBezTo>
                  <a:cubicBezTo>
                    <a:pt x="62" y="5264"/>
                    <a:pt x="72" y="5275"/>
                    <a:pt x="72" y="5288"/>
                  </a:cubicBezTo>
                  <a:lnTo>
                    <a:pt x="72" y="5312"/>
                  </a:lnTo>
                  <a:cubicBezTo>
                    <a:pt x="72" y="5326"/>
                    <a:pt x="62" y="5336"/>
                    <a:pt x="48" y="5336"/>
                  </a:cubicBezTo>
                  <a:cubicBezTo>
                    <a:pt x="35" y="5336"/>
                    <a:pt x="24" y="5326"/>
                    <a:pt x="24" y="5312"/>
                  </a:cubicBezTo>
                  <a:lnTo>
                    <a:pt x="24" y="5288"/>
                  </a:lnTo>
                  <a:lnTo>
                    <a:pt x="24" y="5256"/>
                  </a:lnTo>
                  <a:lnTo>
                    <a:pt x="24" y="5232"/>
                  </a:lnTo>
                  <a:lnTo>
                    <a:pt x="24" y="5208"/>
                  </a:lnTo>
                  <a:cubicBezTo>
                    <a:pt x="24" y="5195"/>
                    <a:pt x="35" y="5184"/>
                    <a:pt x="48" y="5184"/>
                  </a:cubicBezTo>
                  <a:cubicBezTo>
                    <a:pt x="62" y="5184"/>
                    <a:pt x="72" y="5195"/>
                    <a:pt x="72" y="5208"/>
                  </a:cubicBezTo>
                  <a:lnTo>
                    <a:pt x="72" y="5232"/>
                  </a:lnTo>
                  <a:lnTo>
                    <a:pt x="48" y="5208"/>
                  </a:lnTo>
                  <a:lnTo>
                    <a:pt x="56" y="5208"/>
                  </a:lnTo>
                  <a:lnTo>
                    <a:pt x="32" y="5232"/>
                  </a:lnTo>
                  <a:lnTo>
                    <a:pt x="32" y="5208"/>
                  </a:lnTo>
                  <a:lnTo>
                    <a:pt x="32" y="5184"/>
                  </a:lnTo>
                  <a:lnTo>
                    <a:pt x="32" y="5152"/>
                  </a:lnTo>
                  <a:lnTo>
                    <a:pt x="32" y="5128"/>
                  </a:lnTo>
                  <a:cubicBezTo>
                    <a:pt x="32" y="5115"/>
                    <a:pt x="43" y="5104"/>
                    <a:pt x="56" y="5104"/>
                  </a:cubicBezTo>
                  <a:cubicBezTo>
                    <a:pt x="70" y="5104"/>
                    <a:pt x="80" y="5115"/>
                    <a:pt x="80" y="5128"/>
                  </a:cubicBezTo>
                  <a:lnTo>
                    <a:pt x="80" y="5152"/>
                  </a:lnTo>
                  <a:cubicBezTo>
                    <a:pt x="80" y="5166"/>
                    <a:pt x="70" y="5176"/>
                    <a:pt x="56" y="5176"/>
                  </a:cubicBezTo>
                  <a:cubicBezTo>
                    <a:pt x="43" y="5176"/>
                    <a:pt x="32" y="5166"/>
                    <a:pt x="32" y="5152"/>
                  </a:cubicBezTo>
                  <a:lnTo>
                    <a:pt x="32" y="5128"/>
                  </a:lnTo>
                  <a:lnTo>
                    <a:pt x="32" y="5104"/>
                  </a:lnTo>
                  <a:lnTo>
                    <a:pt x="32" y="5080"/>
                  </a:lnTo>
                  <a:lnTo>
                    <a:pt x="32" y="5024"/>
                  </a:lnTo>
                  <a:lnTo>
                    <a:pt x="32" y="5000"/>
                  </a:lnTo>
                  <a:lnTo>
                    <a:pt x="32" y="4976"/>
                  </a:lnTo>
                  <a:lnTo>
                    <a:pt x="32" y="4944"/>
                  </a:lnTo>
                  <a:lnTo>
                    <a:pt x="32" y="4920"/>
                  </a:lnTo>
                  <a:lnTo>
                    <a:pt x="32" y="4896"/>
                  </a:lnTo>
                  <a:lnTo>
                    <a:pt x="32" y="4872"/>
                  </a:lnTo>
                  <a:lnTo>
                    <a:pt x="32" y="4840"/>
                  </a:lnTo>
                  <a:lnTo>
                    <a:pt x="32" y="4792"/>
                  </a:lnTo>
                  <a:lnTo>
                    <a:pt x="32" y="4768"/>
                  </a:lnTo>
                  <a:lnTo>
                    <a:pt x="32" y="4712"/>
                  </a:lnTo>
                  <a:lnTo>
                    <a:pt x="32" y="4688"/>
                  </a:lnTo>
                  <a:lnTo>
                    <a:pt x="32" y="4664"/>
                  </a:lnTo>
                  <a:cubicBezTo>
                    <a:pt x="32" y="4662"/>
                    <a:pt x="33" y="4659"/>
                    <a:pt x="34" y="4657"/>
                  </a:cubicBezTo>
                  <a:lnTo>
                    <a:pt x="42" y="4633"/>
                  </a:lnTo>
                  <a:cubicBezTo>
                    <a:pt x="45" y="4622"/>
                    <a:pt x="57" y="4615"/>
                    <a:pt x="68" y="4617"/>
                  </a:cubicBezTo>
                  <a:cubicBezTo>
                    <a:pt x="80" y="4619"/>
                    <a:pt x="88" y="4629"/>
                    <a:pt x="88" y="4640"/>
                  </a:cubicBezTo>
                  <a:lnTo>
                    <a:pt x="88" y="4744"/>
                  </a:lnTo>
                  <a:cubicBezTo>
                    <a:pt x="88" y="4758"/>
                    <a:pt x="78" y="4768"/>
                    <a:pt x="64" y="4768"/>
                  </a:cubicBezTo>
                  <a:cubicBezTo>
                    <a:pt x="51" y="4768"/>
                    <a:pt x="40" y="4758"/>
                    <a:pt x="40" y="4744"/>
                  </a:cubicBezTo>
                  <a:lnTo>
                    <a:pt x="40" y="4688"/>
                  </a:lnTo>
                  <a:lnTo>
                    <a:pt x="40" y="4640"/>
                  </a:lnTo>
                  <a:cubicBezTo>
                    <a:pt x="40" y="4627"/>
                    <a:pt x="51" y="4616"/>
                    <a:pt x="64" y="4616"/>
                  </a:cubicBezTo>
                  <a:cubicBezTo>
                    <a:pt x="78" y="4616"/>
                    <a:pt x="88" y="4627"/>
                    <a:pt x="88" y="4640"/>
                  </a:cubicBezTo>
                  <a:lnTo>
                    <a:pt x="88" y="4768"/>
                  </a:lnTo>
                  <a:cubicBezTo>
                    <a:pt x="88" y="4782"/>
                    <a:pt x="78" y="4792"/>
                    <a:pt x="64" y="4792"/>
                  </a:cubicBezTo>
                  <a:cubicBezTo>
                    <a:pt x="51" y="4792"/>
                    <a:pt x="40" y="4782"/>
                    <a:pt x="40" y="4768"/>
                  </a:cubicBezTo>
                  <a:lnTo>
                    <a:pt x="40" y="4712"/>
                  </a:lnTo>
                  <a:lnTo>
                    <a:pt x="40" y="4688"/>
                  </a:lnTo>
                  <a:lnTo>
                    <a:pt x="40" y="4664"/>
                  </a:lnTo>
                  <a:lnTo>
                    <a:pt x="40" y="4640"/>
                  </a:lnTo>
                  <a:lnTo>
                    <a:pt x="40" y="4608"/>
                  </a:lnTo>
                  <a:lnTo>
                    <a:pt x="40" y="4584"/>
                  </a:lnTo>
                  <a:lnTo>
                    <a:pt x="40" y="4560"/>
                  </a:lnTo>
                  <a:lnTo>
                    <a:pt x="40" y="4536"/>
                  </a:lnTo>
                  <a:lnTo>
                    <a:pt x="40" y="4504"/>
                  </a:lnTo>
                  <a:lnTo>
                    <a:pt x="40" y="4456"/>
                  </a:lnTo>
                  <a:lnTo>
                    <a:pt x="40" y="4432"/>
                  </a:lnTo>
                  <a:lnTo>
                    <a:pt x="40" y="4400"/>
                  </a:lnTo>
                  <a:lnTo>
                    <a:pt x="40" y="4376"/>
                  </a:lnTo>
                  <a:lnTo>
                    <a:pt x="40" y="4352"/>
                  </a:lnTo>
                  <a:lnTo>
                    <a:pt x="40" y="4328"/>
                  </a:lnTo>
                  <a:lnTo>
                    <a:pt x="40" y="4304"/>
                  </a:lnTo>
                  <a:lnTo>
                    <a:pt x="40" y="4272"/>
                  </a:lnTo>
                  <a:lnTo>
                    <a:pt x="40" y="4248"/>
                  </a:lnTo>
                  <a:lnTo>
                    <a:pt x="40" y="4224"/>
                  </a:lnTo>
                  <a:lnTo>
                    <a:pt x="40" y="4200"/>
                  </a:lnTo>
                  <a:lnTo>
                    <a:pt x="40" y="4168"/>
                  </a:lnTo>
                  <a:lnTo>
                    <a:pt x="40" y="4144"/>
                  </a:lnTo>
                  <a:lnTo>
                    <a:pt x="40" y="4120"/>
                  </a:lnTo>
                  <a:lnTo>
                    <a:pt x="40" y="4096"/>
                  </a:lnTo>
                  <a:lnTo>
                    <a:pt x="40" y="4040"/>
                  </a:lnTo>
                  <a:cubicBezTo>
                    <a:pt x="40" y="4038"/>
                    <a:pt x="41" y="4035"/>
                    <a:pt x="42" y="4033"/>
                  </a:cubicBezTo>
                  <a:lnTo>
                    <a:pt x="50" y="4009"/>
                  </a:lnTo>
                  <a:lnTo>
                    <a:pt x="48" y="4016"/>
                  </a:lnTo>
                  <a:lnTo>
                    <a:pt x="48" y="3992"/>
                  </a:lnTo>
                  <a:lnTo>
                    <a:pt x="48" y="3960"/>
                  </a:lnTo>
                  <a:lnTo>
                    <a:pt x="48" y="3936"/>
                  </a:lnTo>
                  <a:lnTo>
                    <a:pt x="48" y="3912"/>
                  </a:lnTo>
                  <a:lnTo>
                    <a:pt x="48" y="3888"/>
                  </a:lnTo>
                  <a:lnTo>
                    <a:pt x="48" y="3856"/>
                  </a:lnTo>
                  <a:lnTo>
                    <a:pt x="48" y="3832"/>
                  </a:lnTo>
                  <a:lnTo>
                    <a:pt x="48" y="3808"/>
                  </a:lnTo>
                  <a:lnTo>
                    <a:pt x="48" y="3784"/>
                  </a:lnTo>
                  <a:lnTo>
                    <a:pt x="48" y="3760"/>
                  </a:lnTo>
                  <a:lnTo>
                    <a:pt x="48" y="3728"/>
                  </a:lnTo>
                  <a:lnTo>
                    <a:pt x="48" y="3704"/>
                  </a:lnTo>
                  <a:lnTo>
                    <a:pt x="48" y="3680"/>
                  </a:lnTo>
                  <a:lnTo>
                    <a:pt x="48" y="3656"/>
                  </a:lnTo>
                  <a:lnTo>
                    <a:pt x="48" y="3624"/>
                  </a:lnTo>
                  <a:lnTo>
                    <a:pt x="48" y="3600"/>
                  </a:lnTo>
                  <a:lnTo>
                    <a:pt x="48" y="3576"/>
                  </a:lnTo>
                  <a:lnTo>
                    <a:pt x="48" y="3552"/>
                  </a:lnTo>
                  <a:lnTo>
                    <a:pt x="48" y="3520"/>
                  </a:lnTo>
                  <a:lnTo>
                    <a:pt x="48" y="3496"/>
                  </a:lnTo>
                  <a:lnTo>
                    <a:pt x="48" y="3472"/>
                  </a:lnTo>
                  <a:lnTo>
                    <a:pt x="48" y="3416"/>
                  </a:lnTo>
                  <a:lnTo>
                    <a:pt x="48" y="3392"/>
                  </a:lnTo>
                  <a:lnTo>
                    <a:pt x="48" y="3344"/>
                  </a:lnTo>
                  <a:lnTo>
                    <a:pt x="48" y="3312"/>
                  </a:lnTo>
                  <a:lnTo>
                    <a:pt x="48" y="3288"/>
                  </a:lnTo>
                  <a:lnTo>
                    <a:pt x="48" y="3264"/>
                  </a:lnTo>
                  <a:lnTo>
                    <a:pt x="48" y="3240"/>
                  </a:lnTo>
                  <a:cubicBezTo>
                    <a:pt x="48" y="3238"/>
                    <a:pt x="49" y="3235"/>
                    <a:pt x="50" y="3233"/>
                  </a:cubicBezTo>
                  <a:lnTo>
                    <a:pt x="58" y="3209"/>
                  </a:lnTo>
                  <a:lnTo>
                    <a:pt x="56" y="3216"/>
                  </a:lnTo>
                  <a:lnTo>
                    <a:pt x="56" y="3184"/>
                  </a:lnTo>
                  <a:lnTo>
                    <a:pt x="56" y="3160"/>
                  </a:lnTo>
                  <a:lnTo>
                    <a:pt x="56" y="3136"/>
                  </a:lnTo>
                  <a:lnTo>
                    <a:pt x="56" y="3112"/>
                  </a:lnTo>
                  <a:lnTo>
                    <a:pt x="56" y="3080"/>
                  </a:lnTo>
                  <a:lnTo>
                    <a:pt x="56" y="3056"/>
                  </a:lnTo>
                  <a:lnTo>
                    <a:pt x="56" y="3008"/>
                  </a:lnTo>
                  <a:lnTo>
                    <a:pt x="56" y="2976"/>
                  </a:lnTo>
                  <a:lnTo>
                    <a:pt x="56" y="2952"/>
                  </a:lnTo>
                  <a:lnTo>
                    <a:pt x="56" y="2904"/>
                  </a:lnTo>
                  <a:lnTo>
                    <a:pt x="56" y="2872"/>
                  </a:lnTo>
                  <a:lnTo>
                    <a:pt x="56" y="2848"/>
                  </a:lnTo>
                  <a:lnTo>
                    <a:pt x="56" y="2824"/>
                  </a:lnTo>
                  <a:lnTo>
                    <a:pt x="56" y="2800"/>
                  </a:lnTo>
                  <a:lnTo>
                    <a:pt x="56" y="2744"/>
                  </a:lnTo>
                  <a:lnTo>
                    <a:pt x="56" y="2720"/>
                  </a:lnTo>
                  <a:lnTo>
                    <a:pt x="56" y="2672"/>
                  </a:lnTo>
                  <a:lnTo>
                    <a:pt x="56" y="2640"/>
                  </a:lnTo>
                  <a:lnTo>
                    <a:pt x="56" y="2616"/>
                  </a:lnTo>
                  <a:lnTo>
                    <a:pt x="56" y="2592"/>
                  </a:lnTo>
                  <a:lnTo>
                    <a:pt x="56" y="2568"/>
                  </a:lnTo>
                  <a:lnTo>
                    <a:pt x="56" y="2536"/>
                  </a:lnTo>
                  <a:lnTo>
                    <a:pt x="56" y="2512"/>
                  </a:lnTo>
                  <a:lnTo>
                    <a:pt x="56" y="2488"/>
                  </a:lnTo>
                  <a:lnTo>
                    <a:pt x="56" y="2464"/>
                  </a:lnTo>
                  <a:lnTo>
                    <a:pt x="56" y="2432"/>
                  </a:lnTo>
                  <a:lnTo>
                    <a:pt x="56" y="2408"/>
                  </a:lnTo>
                  <a:lnTo>
                    <a:pt x="56" y="2384"/>
                  </a:lnTo>
                  <a:cubicBezTo>
                    <a:pt x="56" y="2382"/>
                    <a:pt x="57" y="2379"/>
                    <a:pt x="58" y="2377"/>
                  </a:cubicBezTo>
                  <a:lnTo>
                    <a:pt x="66" y="2353"/>
                  </a:lnTo>
                  <a:lnTo>
                    <a:pt x="64" y="2360"/>
                  </a:lnTo>
                  <a:lnTo>
                    <a:pt x="64" y="2328"/>
                  </a:lnTo>
                  <a:lnTo>
                    <a:pt x="64" y="2304"/>
                  </a:lnTo>
                  <a:lnTo>
                    <a:pt x="64" y="2280"/>
                  </a:lnTo>
                  <a:lnTo>
                    <a:pt x="64" y="2256"/>
                  </a:lnTo>
                  <a:lnTo>
                    <a:pt x="64" y="2200"/>
                  </a:lnTo>
                  <a:lnTo>
                    <a:pt x="64" y="2176"/>
                  </a:lnTo>
                  <a:lnTo>
                    <a:pt x="64" y="2152"/>
                  </a:lnTo>
                  <a:lnTo>
                    <a:pt x="64" y="2128"/>
                  </a:lnTo>
                  <a:lnTo>
                    <a:pt x="64" y="2096"/>
                  </a:lnTo>
                  <a:lnTo>
                    <a:pt x="64" y="2072"/>
                  </a:lnTo>
                  <a:lnTo>
                    <a:pt x="64" y="2048"/>
                  </a:lnTo>
                  <a:lnTo>
                    <a:pt x="64" y="2024"/>
                  </a:lnTo>
                  <a:lnTo>
                    <a:pt x="64" y="1992"/>
                  </a:lnTo>
                  <a:lnTo>
                    <a:pt x="64" y="1968"/>
                  </a:lnTo>
                  <a:lnTo>
                    <a:pt x="64" y="1920"/>
                  </a:lnTo>
                  <a:lnTo>
                    <a:pt x="64" y="1888"/>
                  </a:lnTo>
                  <a:lnTo>
                    <a:pt x="64" y="1864"/>
                  </a:lnTo>
                  <a:lnTo>
                    <a:pt x="64" y="1840"/>
                  </a:lnTo>
                  <a:lnTo>
                    <a:pt x="64" y="1816"/>
                  </a:lnTo>
                  <a:lnTo>
                    <a:pt x="64" y="1784"/>
                  </a:lnTo>
                  <a:lnTo>
                    <a:pt x="64" y="1760"/>
                  </a:lnTo>
                  <a:lnTo>
                    <a:pt x="64" y="1736"/>
                  </a:lnTo>
                  <a:lnTo>
                    <a:pt x="64" y="1712"/>
                  </a:lnTo>
                  <a:lnTo>
                    <a:pt x="64" y="1656"/>
                  </a:lnTo>
                  <a:lnTo>
                    <a:pt x="64" y="1608"/>
                  </a:lnTo>
                  <a:lnTo>
                    <a:pt x="64" y="1552"/>
                  </a:lnTo>
                  <a:lnTo>
                    <a:pt x="64" y="1504"/>
                  </a:lnTo>
                  <a:lnTo>
                    <a:pt x="64" y="1480"/>
                  </a:lnTo>
                  <a:cubicBezTo>
                    <a:pt x="64" y="1479"/>
                    <a:pt x="65" y="1478"/>
                    <a:pt x="65" y="1477"/>
                  </a:cubicBezTo>
                  <a:lnTo>
                    <a:pt x="73" y="1421"/>
                  </a:lnTo>
                  <a:lnTo>
                    <a:pt x="72" y="1424"/>
                  </a:lnTo>
                  <a:lnTo>
                    <a:pt x="72" y="1400"/>
                  </a:lnTo>
                  <a:lnTo>
                    <a:pt x="72" y="1376"/>
                  </a:lnTo>
                  <a:lnTo>
                    <a:pt x="72" y="1320"/>
                  </a:lnTo>
                  <a:lnTo>
                    <a:pt x="72" y="1296"/>
                  </a:lnTo>
                  <a:lnTo>
                    <a:pt x="72" y="1248"/>
                  </a:lnTo>
                  <a:lnTo>
                    <a:pt x="72" y="1216"/>
                  </a:lnTo>
                  <a:lnTo>
                    <a:pt x="72" y="1168"/>
                  </a:lnTo>
                  <a:lnTo>
                    <a:pt x="72" y="1112"/>
                  </a:lnTo>
                  <a:lnTo>
                    <a:pt x="72" y="1088"/>
                  </a:lnTo>
                  <a:lnTo>
                    <a:pt x="72" y="1040"/>
                  </a:lnTo>
                  <a:lnTo>
                    <a:pt x="72" y="984"/>
                  </a:lnTo>
                  <a:lnTo>
                    <a:pt x="72" y="960"/>
                  </a:lnTo>
                  <a:lnTo>
                    <a:pt x="72" y="904"/>
                  </a:lnTo>
                  <a:lnTo>
                    <a:pt x="72" y="880"/>
                  </a:lnTo>
                  <a:lnTo>
                    <a:pt x="72" y="856"/>
                  </a:lnTo>
                  <a:lnTo>
                    <a:pt x="72" y="800"/>
                  </a:lnTo>
                  <a:lnTo>
                    <a:pt x="72" y="776"/>
                  </a:lnTo>
                  <a:lnTo>
                    <a:pt x="72" y="728"/>
                  </a:lnTo>
                  <a:lnTo>
                    <a:pt x="72" y="704"/>
                  </a:lnTo>
                  <a:lnTo>
                    <a:pt x="72" y="648"/>
                  </a:lnTo>
                  <a:lnTo>
                    <a:pt x="72" y="600"/>
                  </a:lnTo>
                  <a:lnTo>
                    <a:pt x="72" y="568"/>
                  </a:lnTo>
                  <a:lnTo>
                    <a:pt x="72" y="520"/>
                  </a:lnTo>
                  <a:lnTo>
                    <a:pt x="72" y="496"/>
                  </a:lnTo>
                  <a:lnTo>
                    <a:pt x="72" y="440"/>
                  </a:lnTo>
                  <a:lnTo>
                    <a:pt x="72" y="392"/>
                  </a:lnTo>
                  <a:lnTo>
                    <a:pt x="72" y="360"/>
                  </a:lnTo>
                  <a:lnTo>
                    <a:pt x="72" y="336"/>
                  </a:lnTo>
                  <a:lnTo>
                    <a:pt x="72" y="312"/>
                  </a:lnTo>
                  <a:cubicBezTo>
                    <a:pt x="72" y="299"/>
                    <a:pt x="83" y="288"/>
                    <a:pt x="96" y="288"/>
                  </a:cubicBezTo>
                  <a:lnTo>
                    <a:pt x="104" y="288"/>
                  </a:lnTo>
                  <a:lnTo>
                    <a:pt x="80" y="312"/>
                  </a:lnTo>
                  <a:lnTo>
                    <a:pt x="80" y="288"/>
                  </a:lnTo>
                  <a:lnTo>
                    <a:pt x="80" y="256"/>
                  </a:lnTo>
                  <a:lnTo>
                    <a:pt x="80" y="232"/>
                  </a:lnTo>
                  <a:lnTo>
                    <a:pt x="80" y="208"/>
                  </a:lnTo>
                  <a:lnTo>
                    <a:pt x="80" y="184"/>
                  </a:lnTo>
                  <a:lnTo>
                    <a:pt x="80" y="160"/>
                  </a:lnTo>
                  <a:lnTo>
                    <a:pt x="80" y="128"/>
                  </a:lnTo>
                  <a:lnTo>
                    <a:pt x="80" y="104"/>
                  </a:lnTo>
                  <a:lnTo>
                    <a:pt x="80" y="80"/>
                  </a:lnTo>
                  <a:lnTo>
                    <a:pt x="80" y="56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56"/>
                  </a:lnTo>
                  <a:lnTo>
                    <a:pt x="128" y="80"/>
                  </a:lnTo>
                  <a:lnTo>
                    <a:pt x="128" y="104"/>
                  </a:lnTo>
                  <a:lnTo>
                    <a:pt x="128" y="128"/>
                  </a:lnTo>
                  <a:lnTo>
                    <a:pt x="128" y="160"/>
                  </a:lnTo>
                  <a:lnTo>
                    <a:pt x="128" y="184"/>
                  </a:lnTo>
                  <a:lnTo>
                    <a:pt x="128" y="208"/>
                  </a:lnTo>
                  <a:lnTo>
                    <a:pt x="128" y="232"/>
                  </a:lnTo>
                  <a:lnTo>
                    <a:pt x="128" y="256"/>
                  </a:lnTo>
                  <a:lnTo>
                    <a:pt x="128" y="288"/>
                  </a:lnTo>
                  <a:lnTo>
                    <a:pt x="128" y="312"/>
                  </a:lnTo>
                  <a:cubicBezTo>
                    <a:pt x="128" y="326"/>
                    <a:pt x="118" y="336"/>
                    <a:pt x="104" y="336"/>
                  </a:cubicBezTo>
                  <a:lnTo>
                    <a:pt x="96" y="336"/>
                  </a:lnTo>
                  <a:lnTo>
                    <a:pt x="120" y="312"/>
                  </a:lnTo>
                  <a:lnTo>
                    <a:pt x="120" y="336"/>
                  </a:lnTo>
                  <a:lnTo>
                    <a:pt x="120" y="360"/>
                  </a:lnTo>
                  <a:lnTo>
                    <a:pt x="120" y="392"/>
                  </a:lnTo>
                  <a:lnTo>
                    <a:pt x="120" y="440"/>
                  </a:lnTo>
                  <a:lnTo>
                    <a:pt x="120" y="496"/>
                  </a:lnTo>
                  <a:lnTo>
                    <a:pt x="120" y="520"/>
                  </a:lnTo>
                  <a:lnTo>
                    <a:pt x="120" y="568"/>
                  </a:lnTo>
                  <a:lnTo>
                    <a:pt x="120" y="600"/>
                  </a:lnTo>
                  <a:lnTo>
                    <a:pt x="120" y="648"/>
                  </a:lnTo>
                  <a:lnTo>
                    <a:pt x="120" y="704"/>
                  </a:lnTo>
                  <a:lnTo>
                    <a:pt x="120" y="728"/>
                  </a:lnTo>
                  <a:lnTo>
                    <a:pt x="120" y="776"/>
                  </a:lnTo>
                  <a:lnTo>
                    <a:pt x="120" y="800"/>
                  </a:lnTo>
                  <a:lnTo>
                    <a:pt x="120" y="856"/>
                  </a:lnTo>
                  <a:lnTo>
                    <a:pt x="120" y="880"/>
                  </a:lnTo>
                  <a:lnTo>
                    <a:pt x="120" y="904"/>
                  </a:lnTo>
                  <a:lnTo>
                    <a:pt x="120" y="960"/>
                  </a:lnTo>
                  <a:lnTo>
                    <a:pt x="120" y="984"/>
                  </a:lnTo>
                  <a:lnTo>
                    <a:pt x="120" y="1040"/>
                  </a:lnTo>
                  <a:lnTo>
                    <a:pt x="120" y="1088"/>
                  </a:lnTo>
                  <a:lnTo>
                    <a:pt x="120" y="1112"/>
                  </a:lnTo>
                  <a:lnTo>
                    <a:pt x="120" y="1168"/>
                  </a:lnTo>
                  <a:lnTo>
                    <a:pt x="120" y="1216"/>
                  </a:lnTo>
                  <a:lnTo>
                    <a:pt x="120" y="1248"/>
                  </a:lnTo>
                  <a:lnTo>
                    <a:pt x="120" y="1296"/>
                  </a:lnTo>
                  <a:lnTo>
                    <a:pt x="120" y="1320"/>
                  </a:lnTo>
                  <a:lnTo>
                    <a:pt x="120" y="1376"/>
                  </a:lnTo>
                  <a:lnTo>
                    <a:pt x="120" y="1400"/>
                  </a:lnTo>
                  <a:lnTo>
                    <a:pt x="120" y="1424"/>
                  </a:lnTo>
                  <a:cubicBezTo>
                    <a:pt x="120" y="1426"/>
                    <a:pt x="120" y="1427"/>
                    <a:pt x="120" y="1428"/>
                  </a:cubicBezTo>
                  <a:lnTo>
                    <a:pt x="112" y="1484"/>
                  </a:lnTo>
                  <a:lnTo>
                    <a:pt x="112" y="1480"/>
                  </a:lnTo>
                  <a:lnTo>
                    <a:pt x="112" y="1504"/>
                  </a:lnTo>
                  <a:lnTo>
                    <a:pt x="112" y="1552"/>
                  </a:lnTo>
                  <a:lnTo>
                    <a:pt x="112" y="1608"/>
                  </a:lnTo>
                  <a:lnTo>
                    <a:pt x="112" y="1656"/>
                  </a:lnTo>
                  <a:lnTo>
                    <a:pt x="112" y="1712"/>
                  </a:lnTo>
                  <a:lnTo>
                    <a:pt x="112" y="1736"/>
                  </a:lnTo>
                  <a:lnTo>
                    <a:pt x="112" y="1760"/>
                  </a:lnTo>
                  <a:lnTo>
                    <a:pt x="112" y="1784"/>
                  </a:lnTo>
                  <a:lnTo>
                    <a:pt x="112" y="1816"/>
                  </a:lnTo>
                  <a:lnTo>
                    <a:pt x="112" y="1840"/>
                  </a:lnTo>
                  <a:lnTo>
                    <a:pt x="112" y="1864"/>
                  </a:lnTo>
                  <a:lnTo>
                    <a:pt x="112" y="1888"/>
                  </a:lnTo>
                  <a:lnTo>
                    <a:pt x="112" y="1920"/>
                  </a:lnTo>
                  <a:lnTo>
                    <a:pt x="112" y="1968"/>
                  </a:lnTo>
                  <a:lnTo>
                    <a:pt x="112" y="1992"/>
                  </a:lnTo>
                  <a:lnTo>
                    <a:pt x="112" y="2024"/>
                  </a:lnTo>
                  <a:lnTo>
                    <a:pt x="112" y="2048"/>
                  </a:lnTo>
                  <a:lnTo>
                    <a:pt x="112" y="2072"/>
                  </a:lnTo>
                  <a:lnTo>
                    <a:pt x="112" y="2096"/>
                  </a:lnTo>
                  <a:lnTo>
                    <a:pt x="112" y="2128"/>
                  </a:lnTo>
                  <a:lnTo>
                    <a:pt x="112" y="2152"/>
                  </a:lnTo>
                  <a:lnTo>
                    <a:pt x="112" y="2176"/>
                  </a:lnTo>
                  <a:lnTo>
                    <a:pt x="112" y="2200"/>
                  </a:lnTo>
                  <a:lnTo>
                    <a:pt x="112" y="2256"/>
                  </a:lnTo>
                  <a:lnTo>
                    <a:pt x="112" y="2280"/>
                  </a:lnTo>
                  <a:lnTo>
                    <a:pt x="112" y="2304"/>
                  </a:lnTo>
                  <a:lnTo>
                    <a:pt x="112" y="2328"/>
                  </a:lnTo>
                  <a:lnTo>
                    <a:pt x="112" y="2360"/>
                  </a:lnTo>
                  <a:cubicBezTo>
                    <a:pt x="112" y="2363"/>
                    <a:pt x="112" y="2366"/>
                    <a:pt x="111" y="2368"/>
                  </a:cubicBezTo>
                  <a:lnTo>
                    <a:pt x="103" y="2392"/>
                  </a:lnTo>
                  <a:lnTo>
                    <a:pt x="104" y="2384"/>
                  </a:lnTo>
                  <a:lnTo>
                    <a:pt x="104" y="2408"/>
                  </a:lnTo>
                  <a:lnTo>
                    <a:pt x="104" y="2432"/>
                  </a:lnTo>
                  <a:lnTo>
                    <a:pt x="104" y="2464"/>
                  </a:lnTo>
                  <a:lnTo>
                    <a:pt x="104" y="2488"/>
                  </a:lnTo>
                  <a:lnTo>
                    <a:pt x="104" y="2512"/>
                  </a:lnTo>
                  <a:lnTo>
                    <a:pt x="104" y="2536"/>
                  </a:lnTo>
                  <a:lnTo>
                    <a:pt x="104" y="2568"/>
                  </a:lnTo>
                  <a:lnTo>
                    <a:pt x="104" y="2592"/>
                  </a:lnTo>
                  <a:lnTo>
                    <a:pt x="104" y="2616"/>
                  </a:lnTo>
                  <a:lnTo>
                    <a:pt x="104" y="2640"/>
                  </a:lnTo>
                  <a:lnTo>
                    <a:pt x="104" y="2672"/>
                  </a:lnTo>
                  <a:lnTo>
                    <a:pt x="104" y="2720"/>
                  </a:lnTo>
                  <a:lnTo>
                    <a:pt x="104" y="2744"/>
                  </a:lnTo>
                  <a:lnTo>
                    <a:pt x="104" y="2800"/>
                  </a:lnTo>
                  <a:lnTo>
                    <a:pt x="104" y="2824"/>
                  </a:lnTo>
                  <a:lnTo>
                    <a:pt x="104" y="2848"/>
                  </a:lnTo>
                  <a:lnTo>
                    <a:pt x="104" y="2872"/>
                  </a:lnTo>
                  <a:lnTo>
                    <a:pt x="104" y="2904"/>
                  </a:lnTo>
                  <a:lnTo>
                    <a:pt x="104" y="2952"/>
                  </a:lnTo>
                  <a:lnTo>
                    <a:pt x="104" y="2976"/>
                  </a:lnTo>
                  <a:lnTo>
                    <a:pt x="104" y="3008"/>
                  </a:lnTo>
                  <a:lnTo>
                    <a:pt x="104" y="3056"/>
                  </a:lnTo>
                  <a:lnTo>
                    <a:pt x="104" y="3080"/>
                  </a:lnTo>
                  <a:lnTo>
                    <a:pt x="104" y="3112"/>
                  </a:lnTo>
                  <a:lnTo>
                    <a:pt x="104" y="3136"/>
                  </a:lnTo>
                  <a:lnTo>
                    <a:pt x="104" y="3160"/>
                  </a:lnTo>
                  <a:lnTo>
                    <a:pt x="104" y="3184"/>
                  </a:lnTo>
                  <a:lnTo>
                    <a:pt x="104" y="3216"/>
                  </a:lnTo>
                  <a:cubicBezTo>
                    <a:pt x="104" y="3219"/>
                    <a:pt x="104" y="3222"/>
                    <a:pt x="103" y="3224"/>
                  </a:cubicBezTo>
                  <a:lnTo>
                    <a:pt x="95" y="3248"/>
                  </a:lnTo>
                  <a:lnTo>
                    <a:pt x="96" y="3240"/>
                  </a:lnTo>
                  <a:lnTo>
                    <a:pt x="96" y="3264"/>
                  </a:lnTo>
                  <a:lnTo>
                    <a:pt x="96" y="3288"/>
                  </a:lnTo>
                  <a:lnTo>
                    <a:pt x="96" y="3312"/>
                  </a:lnTo>
                  <a:lnTo>
                    <a:pt x="96" y="3344"/>
                  </a:lnTo>
                  <a:lnTo>
                    <a:pt x="96" y="3392"/>
                  </a:lnTo>
                  <a:lnTo>
                    <a:pt x="96" y="3416"/>
                  </a:lnTo>
                  <a:lnTo>
                    <a:pt x="96" y="3472"/>
                  </a:lnTo>
                  <a:lnTo>
                    <a:pt x="96" y="3496"/>
                  </a:lnTo>
                  <a:lnTo>
                    <a:pt x="96" y="3520"/>
                  </a:lnTo>
                  <a:lnTo>
                    <a:pt x="96" y="3552"/>
                  </a:lnTo>
                  <a:lnTo>
                    <a:pt x="96" y="3576"/>
                  </a:lnTo>
                  <a:lnTo>
                    <a:pt x="96" y="3600"/>
                  </a:lnTo>
                  <a:lnTo>
                    <a:pt x="96" y="3624"/>
                  </a:lnTo>
                  <a:lnTo>
                    <a:pt x="96" y="3656"/>
                  </a:lnTo>
                  <a:lnTo>
                    <a:pt x="96" y="3680"/>
                  </a:lnTo>
                  <a:lnTo>
                    <a:pt x="96" y="3704"/>
                  </a:lnTo>
                  <a:lnTo>
                    <a:pt x="96" y="3728"/>
                  </a:lnTo>
                  <a:lnTo>
                    <a:pt x="96" y="3760"/>
                  </a:lnTo>
                  <a:lnTo>
                    <a:pt x="96" y="3784"/>
                  </a:lnTo>
                  <a:lnTo>
                    <a:pt x="96" y="3808"/>
                  </a:lnTo>
                  <a:lnTo>
                    <a:pt x="96" y="3832"/>
                  </a:lnTo>
                  <a:lnTo>
                    <a:pt x="96" y="3856"/>
                  </a:lnTo>
                  <a:lnTo>
                    <a:pt x="96" y="3888"/>
                  </a:lnTo>
                  <a:lnTo>
                    <a:pt x="96" y="3912"/>
                  </a:lnTo>
                  <a:lnTo>
                    <a:pt x="96" y="3936"/>
                  </a:lnTo>
                  <a:lnTo>
                    <a:pt x="96" y="3960"/>
                  </a:lnTo>
                  <a:lnTo>
                    <a:pt x="96" y="3992"/>
                  </a:lnTo>
                  <a:lnTo>
                    <a:pt x="96" y="4016"/>
                  </a:lnTo>
                  <a:cubicBezTo>
                    <a:pt x="96" y="4019"/>
                    <a:pt x="96" y="4022"/>
                    <a:pt x="95" y="4024"/>
                  </a:cubicBezTo>
                  <a:lnTo>
                    <a:pt x="87" y="4048"/>
                  </a:lnTo>
                  <a:lnTo>
                    <a:pt x="88" y="4040"/>
                  </a:lnTo>
                  <a:lnTo>
                    <a:pt x="88" y="4096"/>
                  </a:lnTo>
                  <a:lnTo>
                    <a:pt x="88" y="4120"/>
                  </a:lnTo>
                  <a:lnTo>
                    <a:pt x="88" y="4144"/>
                  </a:lnTo>
                  <a:lnTo>
                    <a:pt x="88" y="4168"/>
                  </a:lnTo>
                  <a:lnTo>
                    <a:pt x="88" y="4200"/>
                  </a:lnTo>
                  <a:lnTo>
                    <a:pt x="88" y="4224"/>
                  </a:lnTo>
                  <a:lnTo>
                    <a:pt x="88" y="4248"/>
                  </a:lnTo>
                  <a:lnTo>
                    <a:pt x="88" y="4272"/>
                  </a:lnTo>
                  <a:lnTo>
                    <a:pt x="88" y="4304"/>
                  </a:lnTo>
                  <a:lnTo>
                    <a:pt x="88" y="4328"/>
                  </a:lnTo>
                  <a:lnTo>
                    <a:pt x="88" y="4352"/>
                  </a:lnTo>
                  <a:lnTo>
                    <a:pt x="88" y="4376"/>
                  </a:lnTo>
                  <a:lnTo>
                    <a:pt x="88" y="4400"/>
                  </a:lnTo>
                  <a:lnTo>
                    <a:pt x="88" y="4432"/>
                  </a:lnTo>
                  <a:lnTo>
                    <a:pt x="88" y="4456"/>
                  </a:lnTo>
                  <a:lnTo>
                    <a:pt x="88" y="4504"/>
                  </a:lnTo>
                  <a:lnTo>
                    <a:pt x="88" y="4536"/>
                  </a:lnTo>
                  <a:lnTo>
                    <a:pt x="88" y="4560"/>
                  </a:lnTo>
                  <a:lnTo>
                    <a:pt x="88" y="4584"/>
                  </a:lnTo>
                  <a:lnTo>
                    <a:pt x="88" y="4608"/>
                  </a:lnTo>
                  <a:lnTo>
                    <a:pt x="88" y="4640"/>
                  </a:lnTo>
                  <a:lnTo>
                    <a:pt x="88" y="4664"/>
                  </a:lnTo>
                  <a:lnTo>
                    <a:pt x="88" y="4688"/>
                  </a:lnTo>
                  <a:lnTo>
                    <a:pt x="88" y="4712"/>
                  </a:lnTo>
                  <a:lnTo>
                    <a:pt x="88" y="4768"/>
                  </a:lnTo>
                  <a:lnTo>
                    <a:pt x="40" y="4768"/>
                  </a:lnTo>
                  <a:lnTo>
                    <a:pt x="40" y="4640"/>
                  </a:lnTo>
                  <a:lnTo>
                    <a:pt x="88" y="4640"/>
                  </a:lnTo>
                  <a:lnTo>
                    <a:pt x="88" y="4688"/>
                  </a:lnTo>
                  <a:lnTo>
                    <a:pt x="88" y="4744"/>
                  </a:lnTo>
                  <a:lnTo>
                    <a:pt x="40" y="4744"/>
                  </a:lnTo>
                  <a:lnTo>
                    <a:pt x="40" y="4640"/>
                  </a:lnTo>
                  <a:lnTo>
                    <a:pt x="87" y="4648"/>
                  </a:lnTo>
                  <a:lnTo>
                    <a:pt x="79" y="4672"/>
                  </a:lnTo>
                  <a:lnTo>
                    <a:pt x="80" y="4664"/>
                  </a:lnTo>
                  <a:lnTo>
                    <a:pt x="80" y="4688"/>
                  </a:lnTo>
                  <a:lnTo>
                    <a:pt x="80" y="4712"/>
                  </a:lnTo>
                  <a:lnTo>
                    <a:pt x="80" y="4768"/>
                  </a:lnTo>
                  <a:lnTo>
                    <a:pt x="80" y="4792"/>
                  </a:lnTo>
                  <a:lnTo>
                    <a:pt x="80" y="4840"/>
                  </a:lnTo>
                  <a:lnTo>
                    <a:pt x="80" y="4872"/>
                  </a:lnTo>
                  <a:lnTo>
                    <a:pt x="80" y="4896"/>
                  </a:lnTo>
                  <a:lnTo>
                    <a:pt x="80" y="4920"/>
                  </a:lnTo>
                  <a:lnTo>
                    <a:pt x="80" y="4944"/>
                  </a:lnTo>
                  <a:lnTo>
                    <a:pt x="80" y="4976"/>
                  </a:lnTo>
                  <a:lnTo>
                    <a:pt x="80" y="5000"/>
                  </a:lnTo>
                  <a:lnTo>
                    <a:pt x="80" y="5024"/>
                  </a:lnTo>
                  <a:lnTo>
                    <a:pt x="80" y="5080"/>
                  </a:lnTo>
                  <a:lnTo>
                    <a:pt x="80" y="5104"/>
                  </a:lnTo>
                  <a:lnTo>
                    <a:pt x="80" y="5128"/>
                  </a:lnTo>
                  <a:lnTo>
                    <a:pt x="80" y="5152"/>
                  </a:lnTo>
                  <a:lnTo>
                    <a:pt x="32" y="5152"/>
                  </a:lnTo>
                  <a:lnTo>
                    <a:pt x="32" y="5128"/>
                  </a:lnTo>
                  <a:lnTo>
                    <a:pt x="80" y="5128"/>
                  </a:lnTo>
                  <a:lnTo>
                    <a:pt x="80" y="5152"/>
                  </a:lnTo>
                  <a:lnTo>
                    <a:pt x="80" y="5184"/>
                  </a:lnTo>
                  <a:lnTo>
                    <a:pt x="80" y="5208"/>
                  </a:lnTo>
                  <a:lnTo>
                    <a:pt x="80" y="5232"/>
                  </a:lnTo>
                  <a:cubicBezTo>
                    <a:pt x="80" y="5246"/>
                    <a:pt x="70" y="5256"/>
                    <a:pt x="56" y="5256"/>
                  </a:cubicBezTo>
                  <a:lnTo>
                    <a:pt x="48" y="5256"/>
                  </a:lnTo>
                  <a:cubicBezTo>
                    <a:pt x="35" y="5256"/>
                    <a:pt x="24" y="5246"/>
                    <a:pt x="24" y="5232"/>
                  </a:cubicBezTo>
                  <a:lnTo>
                    <a:pt x="24" y="5208"/>
                  </a:lnTo>
                  <a:lnTo>
                    <a:pt x="72" y="5208"/>
                  </a:lnTo>
                  <a:lnTo>
                    <a:pt x="72" y="5232"/>
                  </a:lnTo>
                  <a:lnTo>
                    <a:pt x="72" y="5256"/>
                  </a:lnTo>
                  <a:lnTo>
                    <a:pt x="72" y="5288"/>
                  </a:lnTo>
                  <a:lnTo>
                    <a:pt x="72" y="5312"/>
                  </a:lnTo>
                  <a:lnTo>
                    <a:pt x="24" y="5312"/>
                  </a:lnTo>
                  <a:lnTo>
                    <a:pt x="24" y="5288"/>
                  </a:lnTo>
                  <a:lnTo>
                    <a:pt x="72" y="5288"/>
                  </a:lnTo>
                  <a:lnTo>
                    <a:pt x="72" y="5312"/>
                  </a:lnTo>
                  <a:cubicBezTo>
                    <a:pt x="72" y="5326"/>
                    <a:pt x="62" y="5336"/>
                    <a:pt x="48" y="5336"/>
                  </a:cubicBezTo>
                  <a:lnTo>
                    <a:pt x="40" y="5336"/>
                  </a:lnTo>
                  <a:cubicBezTo>
                    <a:pt x="27" y="5336"/>
                    <a:pt x="16" y="5326"/>
                    <a:pt x="16" y="5312"/>
                  </a:cubicBezTo>
                  <a:lnTo>
                    <a:pt x="16" y="5288"/>
                  </a:lnTo>
                  <a:lnTo>
                    <a:pt x="64" y="5288"/>
                  </a:lnTo>
                  <a:lnTo>
                    <a:pt x="64" y="5312"/>
                  </a:lnTo>
                  <a:cubicBezTo>
                    <a:pt x="64" y="5326"/>
                    <a:pt x="54" y="5336"/>
                    <a:pt x="40" y="5336"/>
                  </a:cubicBezTo>
                  <a:lnTo>
                    <a:pt x="32" y="5336"/>
                  </a:lnTo>
                  <a:cubicBezTo>
                    <a:pt x="19" y="5336"/>
                    <a:pt x="8" y="5326"/>
                    <a:pt x="8" y="5312"/>
                  </a:cubicBezTo>
                  <a:lnTo>
                    <a:pt x="8" y="5288"/>
                  </a:lnTo>
                  <a:lnTo>
                    <a:pt x="8" y="5256"/>
                  </a:lnTo>
                  <a:lnTo>
                    <a:pt x="8" y="5232"/>
                  </a:lnTo>
                  <a:lnTo>
                    <a:pt x="32" y="5256"/>
                  </a:lnTo>
                  <a:lnTo>
                    <a:pt x="24" y="5256"/>
                  </a:lnTo>
                  <a:cubicBezTo>
                    <a:pt x="11" y="5256"/>
                    <a:pt x="0" y="5246"/>
                    <a:pt x="0" y="5232"/>
                  </a:cubicBezTo>
                  <a:lnTo>
                    <a:pt x="0" y="5208"/>
                  </a:lnTo>
                  <a:lnTo>
                    <a:pt x="48" y="5208"/>
                  </a:lnTo>
                  <a:lnTo>
                    <a:pt x="48" y="5232"/>
                  </a:lnTo>
                  <a:lnTo>
                    <a:pt x="48" y="5256"/>
                  </a:lnTo>
                  <a:lnTo>
                    <a:pt x="48" y="5288"/>
                  </a:lnTo>
                  <a:cubicBezTo>
                    <a:pt x="48" y="5302"/>
                    <a:pt x="38" y="5312"/>
                    <a:pt x="24" y="5312"/>
                  </a:cubicBezTo>
                  <a:cubicBezTo>
                    <a:pt x="11" y="5312"/>
                    <a:pt x="0" y="5302"/>
                    <a:pt x="0" y="528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1" name="Freeform 293"/>
            <p:cNvSpPr>
              <a:spLocks/>
            </p:cNvSpPr>
            <p:nvPr/>
          </p:nvSpPr>
          <p:spPr bwMode="auto">
            <a:xfrm>
              <a:off x="8113545" y="3695937"/>
              <a:ext cx="24190" cy="762546"/>
            </a:xfrm>
            <a:custGeom>
              <a:avLst/>
              <a:gdLst>
                <a:gd name="T0" fmla="*/ 16 w 400"/>
                <a:gd name="T1" fmla="*/ 7552 h 7856"/>
                <a:gd name="T2" fmla="*/ 16 w 400"/>
                <a:gd name="T3" fmla="*/ 7088 h 7856"/>
                <a:gd name="T4" fmla="*/ 32 w 400"/>
                <a:gd name="T5" fmla="*/ 6720 h 7856"/>
                <a:gd name="T6" fmla="*/ 32 w 400"/>
                <a:gd name="T7" fmla="*/ 6256 h 7856"/>
                <a:gd name="T8" fmla="*/ 32 w 400"/>
                <a:gd name="T9" fmla="*/ 5744 h 7856"/>
                <a:gd name="T10" fmla="*/ 48 w 400"/>
                <a:gd name="T11" fmla="*/ 5376 h 7856"/>
                <a:gd name="T12" fmla="*/ 48 w 400"/>
                <a:gd name="T13" fmla="*/ 4912 h 7856"/>
                <a:gd name="T14" fmla="*/ 64 w 400"/>
                <a:gd name="T15" fmla="*/ 4608 h 7856"/>
                <a:gd name="T16" fmla="*/ 128 w 400"/>
                <a:gd name="T17" fmla="*/ 4192 h 7856"/>
                <a:gd name="T18" fmla="*/ 128 w 400"/>
                <a:gd name="T19" fmla="*/ 3824 h 7856"/>
                <a:gd name="T20" fmla="*/ 128 w 400"/>
                <a:gd name="T21" fmla="*/ 3680 h 7856"/>
                <a:gd name="T22" fmla="*/ 96 w 400"/>
                <a:gd name="T23" fmla="*/ 3568 h 7856"/>
                <a:gd name="T24" fmla="*/ 96 w 400"/>
                <a:gd name="T25" fmla="*/ 3104 h 7856"/>
                <a:gd name="T26" fmla="*/ 112 w 400"/>
                <a:gd name="T27" fmla="*/ 2736 h 7856"/>
                <a:gd name="T28" fmla="*/ 112 w 400"/>
                <a:gd name="T29" fmla="*/ 2576 h 7856"/>
                <a:gd name="T30" fmla="*/ 128 w 400"/>
                <a:gd name="T31" fmla="*/ 2480 h 7856"/>
                <a:gd name="T32" fmla="*/ 128 w 400"/>
                <a:gd name="T33" fmla="*/ 2320 h 7856"/>
                <a:gd name="T34" fmla="*/ 128 w 400"/>
                <a:gd name="T35" fmla="*/ 2176 h 7856"/>
                <a:gd name="T36" fmla="*/ 144 w 400"/>
                <a:gd name="T37" fmla="*/ 2064 h 7856"/>
                <a:gd name="T38" fmla="*/ 144 w 400"/>
                <a:gd name="T39" fmla="*/ 1904 h 7856"/>
                <a:gd name="T40" fmla="*/ 160 w 400"/>
                <a:gd name="T41" fmla="*/ 1600 h 7856"/>
                <a:gd name="T42" fmla="*/ 208 w 400"/>
                <a:gd name="T43" fmla="*/ 1440 h 7856"/>
                <a:gd name="T44" fmla="*/ 208 w 400"/>
                <a:gd name="T45" fmla="*/ 1296 h 7856"/>
                <a:gd name="T46" fmla="*/ 208 w 400"/>
                <a:gd name="T47" fmla="*/ 1344 h 7856"/>
                <a:gd name="T48" fmla="*/ 272 w 400"/>
                <a:gd name="T49" fmla="*/ 1232 h 7856"/>
                <a:gd name="T50" fmla="*/ 192 w 400"/>
                <a:gd name="T51" fmla="*/ 1136 h 7856"/>
                <a:gd name="T52" fmla="*/ 208 w 400"/>
                <a:gd name="T53" fmla="*/ 816 h 7856"/>
                <a:gd name="T54" fmla="*/ 211 w 400"/>
                <a:gd name="T55" fmla="*/ 705 h 7856"/>
                <a:gd name="T56" fmla="*/ 272 w 400"/>
                <a:gd name="T57" fmla="*/ 304 h 7856"/>
                <a:gd name="T58" fmla="*/ 240 w 400"/>
                <a:gd name="T59" fmla="*/ 192 h 7856"/>
                <a:gd name="T60" fmla="*/ 336 w 400"/>
                <a:gd name="T61" fmla="*/ 256 h 7856"/>
                <a:gd name="T62" fmla="*/ 256 w 400"/>
                <a:gd name="T63" fmla="*/ 256 h 7856"/>
                <a:gd name="T64" fmla="*/ 304 w 400"/>
                <a:gd name="T65" fmla="*/ 96 h 7856"/>
                <a:gd name="T66" fmla="*/ 368 w 400"/>
                <a:gd name="T67" fmla="*/ 144 h 7856"/>
                <a:gd name="T68" fmla="*/ 304 w 400"/>
                <a:gd name="T69" fmla="*/ 304 h 7856"/>
                <a:gd name="T70" fmla="*/ 336 w 400"/>
                <a:gd name="T71" fmla="*/ 256 h 7856"/>
                <a:gd name="T72" fmla="*/ 320 w 400"/>
                <a:gd name="T73" fmla="*/ 400 h 7856"/>
                <a:gd name="T74" fmla="*/ 304 w 400"/>
                <a:gd name="T75" fmla="*/ 768 h 7856"/>
                <a:gd name="T76" fmla="*/ 304 w 400"/>
                <a:gd name="T77" fmla="*/ 1024 h 7856"/>
                <a:gd name="T78" fmla="*/ 195 w 400"/>
                <a:gd name="T79" fmla="*/ 1248 h 7856"/>
                <a:gd name="T80" fmla="*/ 272 w 400"/>
                <a:gd name="T81" fmla="*/ 1344 h 7856"/>
                <a:gd name="T82" fmla="*/ 160 w 400"/>
                <a:gd name="T83" fmla="*/ 1344 h 7856"/>
                <a:gd name="T84" fmla="*/ 256 w 400"/>
                <a:gd name="T85" fmla="*/ 1344 h 7856"/>
                <a:gd name="T86" fmla="*/ 240 w 400"/>
                <a:gd name="T87" fmla="*/ 1648 h 7856"/>
                <a:gd name="T88" fmla="*/ 144 w 400"/>
                <a:gd name="T89" fmla="*/ 1968 h 7856"/>
                <a:gd name="T90" fmla="*/ 128 w 400"/>
                <a:gd name="T91" fmla="*/ 2112 h 7856"/>
                <a:gd name="T92" fmla="*/ 224 w 400"/>
                <a:gd name="T93" fmla="*/ 2320 h 7856"/>
                <a:gd name="T94" fmla="*/ 128 w 400"/>
                <a:gd name="T95" fmla="*/ 2432 h 7856"/>
                <a:gd name="T96" fmla="*/ 112 w 400"/>
                <a:gd name="T97" fmla="*/ 2576 h 7856"/>
                <a:gd name="T98" fmla="*/ 208 w 400"/>
                <a:gd name="T99" fmla="*/ 2992 h 7856"/>
                <a:gd name="T100" fmla="*/ 192 w 400"/>
                <a:gd name="T101" fmla="*/ 3360 h 7856"/>
                <a:gd name="T102" fmla="*/ 96 w 400"/>
                <a:gd name="T103" fmla="*/ 3776 h 7856"/>
                <a:gd name="T104" fmla="*/ 80 w 400"/>
                <a:gd name="T105" fmla="*/ 3936 h 7856"/>
                <a:gd name="T106" fmla="*/ 176 w 400"/>
                <a:gd name="T107" fmla="*/ 4240 h 7856"/>
                <a:gd name="T108" fmla="*/ 160 w 400"/>
                <a:gd name="T109" fmla="*/ 4544 h 7856"/>
                <a:gd name="T110" fmla="*/ 144 w 400"/>
                <a:gd name="T111" fmla="*/ 4864 h 7856"/>
                <a:gd name="T112" fmla="*/ 144 w 400"/>
                <a:gd name="T113" fmla="*/ 5328 h 7856"/>
                <a:gd name="T114" fmla="*/ 128 w 400"/>
                <a:gd name="T115" fmla="*/ 5696 h 7856"/>
                <a:gd name="T116" fmla="*/ 128 w 400"/>
                <a:gd name="T117" fmla="*/ 6208 h 7856"/>
                <a:gd name="T118" fmla="*/ 128 w 400"/>
                <a:gd name="T119" fmla="*/ 6672 h 7856"/>
                <a:gd name="T120" fmla="*/ 112 w 400"/>
                <a:gd name="T121" fmla="*/ 7040 h 7856"/>
                <a:gd name="T122" fmla="*/ 112 w 400"/>
                <a:gd name="T123" fmla="*/ 7504 h 7856"/>
                <a:gd name="T124" fmla="*/ 96 w 400"/>
                <a:gd name="T125" fmla="*/ 7808 h 7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" h="7856">
                  <a:moveTo>
                    <a:pt x="0" y="7808"/>
                  </a:moveTo>
                  <a:lnTo>
                    <a:pt x="0" y="7760"/>
                  </a:lnTo>
                  <a:lnTo>
                    <a:pt x="0" y="7712"/>
                  </a:lnTo>
                  <a:lnTo>
                    <a:pt x="0" y="7664"/>
                  </a:lnTo>
                  <a:lnTo>
                    <a:pt x="0" y="7600"/>
                  </a:lnTo>
                  <a:lnTo>
                    <a:pt x="0" y="7552"/>
                  </a:lnTo>
                  <a:cubicBezTo>
                    <a:pt x="0" y="7526"/>
                    <a:pt x="22" y="7504"/>
                    <a:pt x="48" y="7504"/>
                  </a:cubicBezTo>
                  <a:lnTo>
                    <a:pt x="64" y="7504"/>
                  </a:lnTo>
                  <a:lnTo>
                    <a:pt x="16" y="7552"/>
                  </a:lnTo>
                  <a:lnTo>
                    <a:pt x="16" y="7504"/>
                  </a:lnTo>
                  <a:lnTo>
                    <a:pt x="16" y="7456"/>
                  </a:lnTo>
                  <a:lnTo>
                    <a:pt x="16" y="7392"/>
                  </a:lnTo>
                  <a:lnTo>
                    <a:pt x="16" y="7344"/>
                  </a:lnTo>
                  <a:lnTo>
                    <a:pt x="16" y="7296"/>
                  </a:lnTo>
                  <a:lnTo>
                    <a:pt x="16" y="7248"/>
                  </a:lnTo>
                  <a:lnTo>
                    <a:pt x="16" y="7200"/>
                  </a:lnTo>
                  <a:lnTo>
                    <a:pt x="16" y="7136"/>
                  </a:lnTo>
                  <a:lnTo>
                    <a:pt x="16" y="7088"/>
                  </a:lnTo>
                  <a:lnTo>
                    <a:pt x="16" y="7040"/>
                  </a:lnTo>
                  <a:lnTo>
                    <a:pt x="16" y="6992"/>
                  </a:lnTo>
                  <a:lnTo>
                    <a:pt x="16" y="6928"/>
                  </a:lnTo>
                  <a:lnTo>
                    <a:pt x="16" y="6880"/>
                  </a:lnTo>
                  <a:lnTo>
                    <a:pt x="16" y="6832"/>
                  </a:lnTo>
                  <a:lnTo>
                    <a:pt x="16" y="6784"/>
                  </a:lnTo>
                  <a:cubicBezTo>
                    <a:pt x="16" y="6781"/>
                    <a:pt x="17" y="6777"/>
                    <a:pt x="18" y="6773"/>
                  </a:cubicBezTo>
                  <a:lnTo>
                    <a:pt x="34" y="6709"/>
                  </a:lnTo>
                  <a:lnTo>
                    <a:pt x="32" y="6720"/>
                  </a:lnTo>
                  <a:lnTo>
                    <a:pt x="32" y="6672"/>
                  </a:lnTo>
                  <a:lnTo>
                    <a:pt x="32" y="6624"/>
                  </a:lnTo>
                  <a:lnTo>
                    <a:pt x="32" y="6576"/>
                  </a:lnTo>
                  <a:lnTo>
                    <a:pt x="32" y="6512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68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60"/>
                  </a:lnTo>
                  <a:lnTo>
                    <a:pt x="32" y="6112"/>
                  </a:lnTo>
                  <a:lnTo>
                    <a:pt x="32" y="6048"/>
                  </a:lnTo>
                  <a:lnTo>
                    <a:pt x="32" y="6000"/>
                  </a:lnTo>
                  <a:lnTo>
                    <a:pt x="32" y="5904"/>
                  </a:lnTo>
                  <a:lnTo>
                    <a:pt x="32" y="5840"/>
                  </a:lnTo>
                  <a:lnTo>
                    <a:pt x="32" y="5792"/>
                  </a:lnTo>
                  <a:lnTo>
                    <a:pt x="32" y="5744"/>
                  </a:lnTo>
                  <a:lnTo>
                    <a:pt x="32" y="5696"/>
                  </a:lnTo>
                  <a:lnTo>
                    <a:pt x="32" y="5632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88"/>
                  </a:lnTo>
                  <a:lnTo>
                    <a:pt x="32" y="5424"/>
                  </a:lnTo>
                  <a:cubicBezTo>
                    <a:pt x="32" y="5419"/>
                    <a:pt x="33" y="5414"/>
                    <a:pt x="35" y="5409"/>
                  </a:cubicBezTo>
                  <a:lnTo>
                    <a:pt x="51" y="5361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32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24"/>
                  </a:lnTo>
                  <a:lnTo>
                    <a:pt x="48" y="4960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16"/>
                  </a:lnTo>
                  <a:cubicBezTo>
                    <a:pt x="48" y="4790"/>
                    <a:pt x="70" y="4768"/>
                    <a:pt x="96" y="4768"/>
                  </a:cubicBezTo>
                  <a:lnTo>
                    <a:pt x="112" y="4768"/>
                  </a:lnTo>
                  <a:lnTo>
                    <a:pt x="64" y="4816"/>
                  </a:lnTo>
                  <a:lnTo>
                    <a:pt x="64" y="4752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608"/>
                  </a:lnTo>
                  <a:lnTo>
                    <a:pt x="64" y="4544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400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40"/>
                  </a:lnTo>
                  <a:cubicBezTo>
                    <a:pt x="64" y="4214"/>
                    <a:pt x="86" y="4192"/>
                    <a:pt x="112" y="4192"/>
                  </a:cubicBezTo>
                  <a:lnTo>
                    <a:pt x="128" y="4192"/>
                  </a:lnTo>
                  <a:lnTo>
                    <a:pt x="80" y="4240"/>
                  </a:lnTo>
                  <a:lnTo>
                    <a:pt x="80" y="4192"/>
                  </a:lnTo>
                  <a:lnTo>
                    <a:pt x="80" y="4144"/>
                  </a:lnTo>
                  <a:lnTo>
                    <a:pt x="80" y="4080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36"/>
                  </a:lnTo>
                  <a:lnTo>
                    <a:pt x="80" y="3872"/>
                  </a:lnTo>
                  <a:cubicBezTo>
                    <a:pt x="80" y="3846"/>
                    <a:pt x="102" y="3824"/>
                    <a:pt x="128" y="3824"/>
                  </a:cubicBezTo>
                  <a:cubicBezTo>
                    <a:pt x="155" y="3824"/>
                    <a:pt x="176" y="3846"/>
                    <a:pt x="176" y="3872"/>
                  </a:cubicBezTo>
                  <a:lnTo>
                    <a:pt x="176" y="3936"/>
                  </a:lnTo>
                  <a:cubicBezTo>
                    <a:pt x="176" y="3963"/>
                    <a:pt x="155" y="3984"/>
                    <a:pt x="128" y="3984"/>
                  </a:cubicBezTo>
                  <a:cubicBezTo>
                    <a:pt x="102" y="3984"/>
                    <a:pt x="80" y="3963"/>
                    <a:pt x="80" y="3936"/>
                  </a:cubicBezTo>
                  <a:lnTo>
                    <a:pt x="80" y="3872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80" y="3728"/>
                  </a:lnTo>
                  <a:cubicBezTo>
                    <a:pt x="80" y="3702"/>
                    <a:pt x="102" y="3680"/>
                    <a:pt x="128" y="3680"/>
                  </a:cubicBezTo>
                  <a:lnTo>
                    <a:pt x="144" y="3680"/>
                  </a:lnTo>
                  <a:cubicBezTo>
                    <a:pt x="171" y="3680"/>
                    <a:pt x="192" y="3702"/>
                    <a:pt x="192" y="3728"/>
                  </a:cubicBezTo>
                  <a:lnTo>
                    <a:pt x="192" y="3776"/>
                  </a:lnTo>
                  <a:cubicBezTo>
                    <a:pt x="192" y="3803"/>
                    <a:pt x="171" y="3824"/>
                    <a:pt x="144" y="3824"/>
                  </a:cubicBezTo>
                  <a:cubicBezTo>
                    <a:pt x="118" y="3824"/>
                    <a:pt x="96" y="3803"/>
                    <a:pt x="96" y="3776"/>
                  </a:cubicBezTo>
                  <a:lnTo>
                    <a:pt x="96" y="3728"/>
                  </a:lnTo>
                  <a:lnTo>
                    <a:pt x="96" y="3664"/>
                  </a:lnTo>
                  <a:lnTo>
                    <a:pt x="96" y="3616"/>
                  </a:lnTo>
                  <a:lnTo>
                    <a:pt x="96" y="3568"/>
                  </a:lnTo>
                  <a:lnTo>
                    <a:pt x="96" y="3520"/>
                  </a:lnTo>
                  <a:lnTo>
                    <a:pt x="96" y="3456"/>
                  </a:lnTo>
                  <a:lnTo>
                    <a:pt x="96" y="3408"/>
                  </a:lnTo>
                  <a:lnTo>
                    <a:pt x="96" y="3360"/>
                  </a:lnTo>
                  <a:lnTo>
                    <a:pt x="96" y="3312"/>
                  </a:lnTo>
                  <a:lnTo>
                    <a:pt x="96" y="3248"/>
                  </a:lnTo>
                  <a:lnTo>
                    <a:pt x="96" y="3200"/>
                  </a:lnTo>
                  <a:lnTo>
                    <a:pt x="96" y="3152"/>
                  </a:lnTo>
                  <a:lnTo>
                    <a:pt x="96" y="3104"/>
                  </a:lnTo>
                  <a:lnTo>
                    <a:pt x="96" y="3056"/>
                  </a:lnTo>
                  <a:cubicBezTo>
                    <a:pt x="96" y="3053"/>
                    <a:pt x="97" y="3049"/>
                    <a:pt x="98" y="3045"/>
                  </a:cubicBezTo>
                  <a:lnTo>
                    <a:pt x="114" y="2981"/>
                  </a:lnTo>
                  <a:lnTo>
                    <a:pt x="112" y="2992"/>
                  </a:lnTo>
                  <a:lnTo>
                    <a:pt x="112" y="2944"/>
                  </a:lnTo>
                  <a:lnTo>
                    <a:pt x="112" y="2896"/>
                  </a:lnTo>
                  <a:lnTo>
                    <a:pt x="112" y="2848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76"/>
                  </a:lnTo>
                  <a:cubicBezTo>
                    <a:pt x="112" y="2550"/>
                    <a:pt x="134" y="2528"/>
                    <a:pt x="160" y="2528"/>
                  </a:cubicBezTo>
                  <a:cubicBezTo>
                    <a:pt x="187" y="2528"/>
                    <a:pt x="208" y="2550"/>
                    <a:pt x="208" y="2576"/>
                  </a:cubicBezTo>
                  <a:lnTo>
                    <a:pt x="208" y="2640"/>
                  </a:lnTo>
                  <a:cubicBezTo>
                    <a:pt x="208" y="2667"/>
                    <a:pt x="187" y="2688"/>
                    <a:pt x="160" y="2688"/>
                  </a:cubicBezTo>
                  <a:cubicBezTo>
                    <a:pt x="134" y="2688"/>
                    <a:pt x="112" y="2667"/>
                    <a:pt x="112" y="2640"/>
                  </a:cubicBezTo>
                  <a:lnTo>
                    <a:pt x="112" y="2576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cubicBezTo>
                    <a:pt x="112" y="2406"/>
                    <a:pt x="134" y="2384"/>
                    <a:pt x="160" y="2384"/>
                  </a:cubicBezTo>
                  <a:lnTo>
                    <a:pt x="176" y="2384"/>
                  </a:lnTo>
                  <a:cubicBezTo>
                    <a:pt x="203" y="2384"/>
                    <a:pt x="224" y="2406"/>
                    <a:pt x="224" y="2432"/>
                  </a:cubicBezTo>
                  <a:lnTo>
                    <a:pt x="224" y="2480"/>
                  </a:lnTo>
                  <a:cubicBezTo>
                    <a:pt x="224" y="2507"/>
                    <a:pt x="203" y="2528"/>
                    <a:pt x="176" y="2528"/>
                  </a:cubicBezTo>
                  <a:cubicBezTo>
                    <a:pt x="150" y="2528"/>
                    <a:pt x="128" y="2507"/>
                    <a:pt x="128" y="2480"/>
                  </a:cubicBezTo>
                  <a:lnTo>
                    <a:pt x="128" y="2432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cubicBezTo>
                    <a:pt x="128" y="2246"/>
                    <a:pt x="150" y="2224"/>
                    <a:pt x="176" y="2224"/>
                  </a:cubicBezTo>
                  <a:cubicBezTo>
                    <a:pt x="203" y="2224"/>
                    <a:pt x="224" y="2246"/>
                    <a:pt x="224" y="2272"/>
                  </a:cubicBezTo>
                  <a:lnTo>
                    <a:pt x="224" y="2320"/>
                  </a:lnTo>
                  <a:cubicBezTo>
                    <a:pt x="224" y="2347"/>
                    <a:pt x="203" y="2368"/>
                    <a:pt x="176" y="2368"/>
                  </a:cubicBezTo>
                  <a:cubicBezTo>
                    <a:pt x="150" y="2368"/>
                    <a:pt x="128" y="2347"/>
                    <a:pt x="128" y="2320"/>
                  </a:cubicBezTo>
                  <a:lnTo>
                    <a:pt x="128" y="2272"/>
                  </a:lnTo>
                  <a:cubicBezTo>
                    <a:pt x="128" y="2246"/>
                    <a:pt x="150" y="2224"/>
                    <a:pt x="176" y="2224"/>
                  </a:cubicBezTo>
                  <a:cubicBezTo>
                    <a:pt x="203" y="2224"/>
                    <a:pt x="224" y="2246"/>
                    <a:pt x="224" y="2272"/>
                  </a:cubicBezTo>
                  <a:lnTo>
                    <a:pt x="224" y="2320"/>
                  </a:lnTo>
                  <a:cubicBezTo>
                    <a:pt x="224" y="2347"/>
                    <a:pt x="203" y="2368"/>
                    <a:pt x="176" y="2368"/>
                  </a:cubicBezTo>
                  <a:cubicBezTo>
                    <a:pt x="150" y="2368"/>
                    <a:pt x="128" y="2347"/>
                    <a:pt x="128" y="2320"/>
                  </a:cubicBezTo>
                  <a:lnTo>
                    <a:pt x="128" y="2272"/>
                  </a:lnTo>
                  <a:lnTo>
                    <a:pt x="128" y="2224"/>
                  </a:lnTo>
                  <a:lnTo>
                    <a:pt x="128" y="2176"/>
                  </a:lnTo>
                  <a:lnTo>
                    <a:pt x="128" y="2112"/>
                  </a:lnTo>
                  <a:cubicBezTo>
                    <a:pt x="128" y="2086"/>
                    <a:pt x="150" y="2064"/>
                    <a:pt x="176" y="2064"/>
                  </a:cubicBezTo>
                  <a:cubicBezTo>
                    <a:pt x="203" y="2064"/>
                    <a:pt x="224" y="2086"/>
                    <a:pt x="224" y="2112"/>
                  </a:cubicBezTo>
                  <a:lnTo>
                    <a:pt x="224" y="2176"/>
                  </a:lnTo>
                  <a:lnTo>
                    <a:pt x="176" y="2128"/>
                  </a:lnTo>
                  <a:lnTo>
                    <a:pt x="192" y="2128"/>
                  </a:lnTo>
                  <a:lnTo>
                    <a:pt x="144" y="2176"/>
                  </a:lnTo>
                  <a:lnTo>
                    <a:pt x="144" y="2112"/>
                  </a:lnTo>
                  <a:lnTo>
                    <a:pt x="144" y="2064"/>
                  </a:lnTo>
                  <a:lnTo>
                    <a:pt x="144" y="2016"/>
                  </a:lnTo>
                  <a:lnTo>
                    <a:pt x="144" y="1968"/>
                  </a:lnTo>
                  <a:cubicBezTo>
                    <a:pt x="144" y="1942"/>
                    <a:pt x="166" y="1920"/>
                    <a:pt x="192" y="1920"/>
                  </a:cubicBezTo>
                  <a:cubicBezTo>
                    <a:pt x="219" y="1920"/>
                    <a:pt x="240" y="1942"/>
                    <a:pt x="240" y="1968"/>
                  </a:cubicBezTo>
                  <a:lnTo>
                    <a:pt x="240" y="2016"/>
                  </a:lnTo>
                  <a:cubicBezTo>
                    <a:pt x="240" y="2043"/>
                    <a:pt x="219" y="2064"/>
                    <a:pt x="192" y="2064"/>
                  </a:cubicBezTo>
                  <a:cubicBezTo>
                    <a:pt x="166" y="2064"/>
                    <a:pt x="144" y="2043"/>
                    <a:pt x="144" y="2016"/>
                  </a:cubicBezTo>
                  <a:lnTo>
                    <a:pt x="144" y="1968"/>
                  </a:lnTo>
                  <a:lnTo>
                    <a:pt x="144" y="1904"/>
                  </a:lnTo>
                  <a:lnTo>
                    <a:pt x="144" y="1856"/>
                  </a:lnTo>
                  <a:lnTo>
                    <a:pt x="144" y="1808"/>
                  </a:lnTo>
                  <a:lnTo>
                    <a:pt x="144" y="1760"/>
                  </a:lnTo>
                  <a:lnTo>
                    <a:pt x="144" y="1696"/>
                  </a:lnTo>
                  <a:lnTo>
                    <a:pt x="144" y="1648"/>
                  </a:lnTo>
                  <a:cubicBezTo>
                    <a:pt x="144" y="1622"/>
                    <a:pt x="166" y="1600"/>
                    <a:pt x="192" y="1600"/>
                  </a:cubicBezTo>
                  <a:lnTo>
                    <a:pt x="208" y="1600"/>
                  </a:lnTo>
                  <a:lnTo>
                    <a:pt x="160" y="1648"/>
                  </a:lnTo>
                  <a:lnTo>
                    <a:pt x="160" y="1600"/>
                  </a:lnTo>
                  <a:lnTo>
                    <a:pt x="160" y="1552"/>
                  </a:lnTo>
                  <a:lnTo>
                    <a:pt x="160" y="1488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cubicBezTo>
                    <a:pt x="235" y="1296"/>
                    <a:pt x="256" y="1318"/>
                    <a:pt x="256" y="1344"/>
                  </a:cubicBezTo>
                  <a:lnTo>
                    <a:pt x="256" y="1392"/>
                  </a:lnTo>
                  <a:cubicBezTo>
                    <a:pt x="256" y="1419"/>
                    <a:pt x="235" y="1440"/>
                    <a:pt x="208" y="1440"/>
                  </a:cubicBezTo>
                  <a:cubicBezTo>
                    <a:pt x="182" y="1440"/>
                    <a:pt x="160" y="1419"/>
                    <a:pt x="160" y="1392"/>
                  </a:cubicBez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cubicBezTo>
                    <a:pt x="235" y="1296"/>
                    <a:pt x="256" y="1318"/>
                    <a:pt x="256" y="1344"/>
                  </a:cubicBezTo>
                  <a:lnTo>
                    <a:pt x="256" y="1392"/>
                  </a:lnTo>
                  <a:cubicBezTo>
                    <a:pt x="256" y="1419"/>
                    <a:pt x="235" y="1440"/>
                    <a:pt x="208" y="1440"/>
                  </a:cubicBezTo>
                  <a:cubicBezTo>
                    <a:pt x="182" y="1440"/>
                    <a:pt x="160" y="1419"/>
                    <a:pt x="160" y="1392"/>
                  </a:cubicBez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cubicBezTo>
                    <a:pt x="235" y="1296"/>
                    <a:pt x="256" y="1318"/>
                    <a:pt x="256" y="1344"/>
                  </a:cubicBezTo>
                  <a:lnTo>
                    <a:pt x="256" y="1392"/>
                  </a:lnTo>
                  <a:cubicBezTo>
                    <a:pt x="256" y="1419"/>
                    <a:pt x="235" y="1440"/>
                    <a:pt x="208" y="1440"/>
                  </a:cubicBezTo>
                  <a:cubicBezTo>
                    <a:pt x="182" y="1440"/>
                    <a:pt x="160" y="1419"/>
                    <a:pt x="160" y="1392"/>
                  </a:cubicBez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cubicBezTo>
                    <a:pt x="235" y="1296"/>
                    <a:pt x="256" y="1318"/>
                    <a:pt x="256" y="1344"/>
                  </a:cubicBezTo>
                  <a:lnTo>
                    <a:pt x="256" y="1392"/>
                  </a:lnTo>
                  <a:lnTo>
                    <a:pt x="208" y="1344"/>
                  </a:lnTo>
                  <a:lnTo>
                    <a:pt x="224" y="1344"/>
                  </a:lnTo>
                  <a:lnTo>
                    <a:pt x="176" y="1392"/>
                  </a:lnTo>
                  <a:lnTo>
                    <a:pt x="176" y="1344"/>
                  </a:lnTo>
                  <a:lnTo>
                    <a:pt x="176" y="1280"/>
                  </a:lnTo>
                  <a:lnTo>
                    <a:pt x="176" y="1232"/>
                  </a:lnTo>
                  <a:lnTo>
                    <a:pt x="176" y="1184"/>
                  </a:lnTo>
                  <a:cubicBezTo>
                    <a:pt x="176" y="1158"/>
                    <a:pt x="198" y="1136"/>
                    <a:pt x="224" y="1136"/>
                  </a:cubicBezTo>
                  <a:cubicBezTo>
                    <a:pt x="251" y="1136"/>
                    <a:pt x="272" y="1158"/>
                    <a:pt x="272" y="1184"/>
                  </a:cubicBezTo>
                  <a:lnTo>
                    <a:pt x="272" y="1232"/>
                  </a:lnTo>
                  <a:cubicBezTo>
                    <a:pt x="272" y="1259"/>
                    <a:pt x="251" y="1280"/>
                    <a:pt x="224" y="1280"/>
                  </a:cubicBezTo>
                  <a:cubicBezTo>
                    <a:pt x="198" y="1280"/>
                    <a:pt x="176" y="1259"/>
                    <a:pt x="176" y="1232"/>
                  </a:cubicBezTo>
                  <a:lnTo>
                    <a:pt x="176" y="1184"/>
                  </a:lnTo>
                  <a:cubicBezTo>
                    <a:pt x="176" y="1161"/>
                    <a:pt x="194" y="1141"/>
                    <a:pt x="217" y="1137"/>
                  </a:cubicBezTo>
                  <a:cubicBezTo>
                    <a:pt x="240" y="1133"/>
                    <a:pt x="263" y="1147"/>
                    <a:pt x="270" y="1169"/>
                  </a:cubicBezTo>
                  <a:lnTo>
                    <a:pt x="286" y="1217"/>
                  </a:lnTo>
                  <a:lnTo>
                    <a:pt x="192" y="1232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88"/>
                  </a:lnTo>
                  <a:lnTo>
                    <a:pt x="192" y="1024"/>
                  </a:lnTo>
                  <a:cubicBezTo>
                    <a:pt x="192" y="998"/>
                    <a:pt x="214" y="976"/>
                    <a:pt x="240" y="976"/>
                  </a:cubicBezTo>
                  <a:lnTo>
                    <a:pt x="256" y="976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80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cubicBezTo>
                    <a:pt x="208" y="694"/>
                    <a:pt x="230" y="672"/>
                    <a:pt x="256" y="672"/>
                  </a:cubicBezTo>
                  <a:cubicBezTo>
                    <a:pt x="283" y="672"/>
                    <a:pt x="304" y="694"/>
                    <a:pt x="304" y="720"/>
                  </a:cubicBezTo>
                  <a:lnTo>
                    <a:pt x="304" y="768"/>
                  </a:lnTo>
                  <a:cubicBezTo>
                    <a:pt x="304" y="795"/>
                    <a:pt x="283" y="816"/>
                    <a:pt x="256" y="816"/>
                  </a:cubicBezTo>
                  <a:cubicBezTo>
                    <a:pt x="230" y="816"/>
                    <a:pt x="208" y="795"/>
                    <a:pt x="208" y="768"/>
                  </a:cubicBezTo>
                  <a:lnTo>
                    <a:pt x="208" y="720"/>
                  </a:lnTo>
                  <a:cubicBezTo>
                    <a:pt x="208" y="715"/>
                    <a:pt x="209" y="710"/>
                    <a:pt x="211" y="705"/>
                  </a:cubicBezTo>
                  <a:lnTo>
                    <a:pt x="227" y="657"/>
                  </a:lnTo>
                  <a:lnTo>
                    <a:pt x="224" y="672"/>
                  </a:lnTo>
                  <a:lnTo>
                    <a:pt x="224" y="608"/>
                  </a:lnTo>
                  <a:lnTo>
                    <a:pt x="224" y="560"/>
                  </a:lnTo>
                  <a:lnTo>
                    <a:pt x="224" y="512"/>
                  </a:lnTo>
                  <a:lnTo>
                    <a:pt x="224" y="464"/>
                  </a:lnTo>
                  <a:lnTo>
                    <a:pt x="224" y="400"/>
                  </a:ln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00"/>
                  </a:lnTo>
                  <a:lnTo>
                    <a:pt x="272" y="352"/>
                  </a:lnTo>
                  <a:lnTo>
                    <a:pt x="288" y="352"/>
                  </a:lnTo>
                  <a:lnTo>
                    <a:pt x="240" y="400"/>
                  </a:lnTo>
                  <a:lnTo>
                    <a:pt x="240" y="352"/>
                  </a:lnTo>
                  <a:lnTo>
                    <a:pt x="240" y="304"/>
                  </a:lnTo>
                  <a:lnTo>
                    <a:pt x="240" y="256"/>
                  </a:lnTo>
                  <a:lnTo>
                    <a:pt x="240" y="192"/>
                  </a:lnTo>
                  <a:cubicBezTo>
                    <a:pt x="240" y="166"/>
                    <a:pt x="262" y="144"/>
                    <a:pt x="288" y="144"/>
                  </a:cubicBezTo>
                  <a:cubicBezTo>
                    <a:pt x="315" y="144"/>
                    <a:pt x="336" y="166"/>
                    <a:pt x="336" y="192"/>
                  </a:cubicBezTo>
                  <a:lnTo>
                    <a:pt x="336" y="256"/>
                  </a:lnTo>
                  <a:cubicBezTo>
                    <a:pt x="336" y="283"/>
                    <a:pt x="315" y="304"/>
                    <a:pt x="288" y="304"/>
                  </a:cubicBezTo>
                  <a:cubicBezTo>
                    <a:pt x="262" y="304"/>
                    <a:pt x="240" y="283"/>
                    <a:pt x="240" y="256"/>
                  </a:cubicBezTo>
                  <a:lnTo>
                    <a:pt x="240" y="192"/>
                  </a:lnTo>
                  <a:cubicBezTo>
                    <a:pt x="240" y="166"/>
                    <a:pt x="262" y="144"/>
                    <a:pt x="288" y="144"/>
                  </a:cubicBezTo>
                  <a:cubicBezTo>
                    <a:pt x="315" y="144"/>
                    <a:pt x="336" y="166"/>
                    <a:pt x="336" y="192"/>
                  </a:cubicBezTo>
                  <a:lnTo>
                    <a:pt x="336" y="256"/>
                  </a:lnTo>
                  <a:lnTo>
                    <a:pt x="288" y="208"/>
                  </a:lnTo>
                  <a:lnTo>
                    <a:pt x="304" y="208"/>
                  </a:lnTo>
                  <a:lnTo>
                    <a:pt x="256" y="256"/>
                  </a:lnTo>
                  <a:lnTo>
                    <a:pt x="256" y="192"/>
                  </a:lnTo>
                  <a:cubicBezTo>
                    <a:pt x="256" y="166"/>
                    <a:pt x="278" y="144"/>
                    <a:pt x="304" y="144"/>
                  </a:cubicBezTo>
                  <a:cubicBezTo>
                    <a:pt x="331" y="144"/>
                    <a:pt x="352" y="166"/>
                    <a:pt x="352" y="192"/>
                  </a:cubicBez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cubicBezTo>
                    <a:pt x="278" y="304"/>
                    <a:pt x="256" y="283"/>
                    <a:pt x="256" y="256"/>
                  </a:cubicBezTo>
                  <a:lnTo>
                    <a:pt x="256" y="192"/>
                  </a:lnTo>
                  <a:cubicBezTo>
                    <a:pt x="256" y="187"/>
                    <a:pt x="257" y="182"/>
                    <a:pt x="259" y="177"/>
                  </a:cubicBezTo>
                  <a:lnTo>
                    <a:pt x="275" y="129"/>
                  </a:lnTo>
                  <a:lnTo>
                    <a:pt x="272" y="144"/>
                  </a:lnTo>
                  <a:lnTo>
                    <a:pt x="272" y="96"/>
                  </a:lnTo>
                  <a:cubicBezTo>
                    <a:pt x="272" y="70"/>
                    <a:pt x="294" y="48"/>
                    <a:pt x="320" y="48"/>
                  </a:cubicBezTo>
                  <a:lnTo>
                    <a:pt x="336" y="48"/>
                  </a:lnTo>
                  <a:lnTo>
                    <a:pt x="352" y="48"/>
                  </a:lnTo>
                  <a:lnTo>
                    <a:pt x="304" y="96"/>
                  </a:ln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lnTo>
                    <a:pt x="336" y="144"/>
                  </a:lnTo>
                  <a:lnTo>
                    <a:pt x="320" y="144"/>
                  </a:lnTo>
                  <a:lnTo>
                    <a:pt x="368" y="96"/>
                  </a:lnTo>
                  <a:lnTo>
                    <a:pt x="368" y="144"/>
                  </a:lnTo>
                  <a:cubicBezTo>
                    <a:pt x="368" y="150"/>
                    <a:pt x="368" y="155"/>
                    <a:pt x="366" y="160"/>
                  </a:cubicBezTo>
                  <a:lnTo>
                    <a:pt x="350" y="208"/>
                  </a:lnTo>
                  <a:lnTo>
                    <a:pt x="352" y="192"/>
                  </a:lnTo>
                  <a:lnTo>
                    <a:pt x="352" y="256"/>
                  </a:lnTo>
                  <a:lnTo>
                    <a:pt x="256" y="256"/>
                  </a:lnTo>
                  <a:lnTo>
                    <a:pt x="256" y="192"/>
                  </a:lnTo>
                  <a:lnTo>
                    <a:pt x="352" y="192"/>
                  </a:lnTo>
                  <a:lnTo>
                    <a:pt x="352" y="256"/>
                  </a:lnTo>
                  <a:cubicBezTo>
                    <a:pt x="352" y="283"/>
                    <a:pt x="331" y="304"/>
                    <a:pt x="304" y="304"/>
                  </a:cubicBezTo>
                  <a:lnTo>
                    <a:pt x="288" y="304"/>
                  </a:lnTo>
                  <a:cubicBezTo>
                    <a:pt x="262" y="304"/>
                    <a:pt x="240" y="283"/>
                    <a:pt x="240" y="256"/>
                  </a:cubicBezTo>
                  <a:lnTo>
                    <a:pt x="240" y="192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240" y="256"/>
                  </a:lnTo>
                  <a:lnTo>
                    <a:pt x="240" y="192"/>
                  </a:lnTo>
                  <a:lnTo>
                    <a:pt x="336" y="192"/>
                  </a:lnTo>
                  <a:lnTo>
                    <a:pt x="336" y="256"/>
                  </a:lnTo>
                  <a:lnTo>
                    <a:pt x="336" y="304"/>
                  </a:lnTo>
                  <a:lnTo>
                    <a:pt x="336" y="352"/>
                  </a:lnTo>
                  <a:lnTo>
                    <a:pt x="336" y="400"/>
                  </a:lnTo>
                  <a:cubicBezTo>
                    <a:pt x="336" y="427"/>
                    <a:pt x="315" y="448"/>
                    <a:pt x="288" y="448"/>
                  </a:cubicBezTo>
                  <a:lnTo>
                    <a:pt x="272" y="448"/>
                  </a:lnTo>
                  <a:cubicBezTo>
                    <a:pt x="246" y="448"/>
                    <a:pt x="224" y="427"/>
                    <a:pt x="224" y="400"/>
                  </a:cubicBezTo>
                  <a:lnTo>
                    <a:pt x="224" y="352"/>
                  </a:lnTo>
                  <a:lnTo>
                    <a:pt x="320" y="352"/>
                  </a:lnTo>
                  <a:lnTo>
                    <a:pt x="320" y="400"/>
                  </a:lnTo>
                  <a:lnTo>
                    <a:pt x="320" y="464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72"/>
                  </a:lnTo>
                  <a:cubicBezTo>
                    <a:pt x="320" y="678"/>
                    <a:pt x="320" y="683"/>
                    <a:pt x="318" y="688"/>
                  </a:cubicBezTo>
                  <a:lnTo>
                    <a:pt x="302" y="736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80"/>
                  </a:lnTo>
                  <a:lnTo>
                    <a:pt x="304" y="928"/>
                  </a:lnTo>
                  <a:lnTo>
                    <a:pt x="304" y="976"/>
                  </a:lnTo>
                  <a:lnTo>
                    <a:pt x="304" y="1024"/>
                  </a:lnTo>
                  <a:cubicBezTo>
                    <a:pt x="304" y="1051"/>
                    <a:pt x="283" y="1072"/>
                    <a:pt x="256" y="1072"/>
                  </a:cubicBezTo>
                  <a:lnTo>
                    <a:pt x="240" y="1072"/>
                  </a:lnTo>
                  <a:lnTo>
                    <a:pt x="288" y="1024"/>
                  </a:lnTo>
                  <a:lnTo>
                    <a:pt x="288" y="1088"/>
                  </a:lnTo>
                  <a:lnTo>
                    <a:pt x="288" y="1136"/>
                  </a:lnTo>
                  <a:lnTo>
                    <a:pt x="288" y="1184"/>
                  </a:lnTo>
                  <a:lnTo>
                    <a:pt x="288" y="1232"/>
                  </a:lnTo>
                  <a:cubicBezTo>
                    <a:pt x="288" y="1256"/>
                    <a:pt x="271" y="1276"/>
                    <a:pt x="248" y="1280"/>
                  </a:cubicBezTo>
                  <a:cubicBezTo>
                    <a:pt x="225" y="1284"/>
                    <a:pt x="202" y="1270"/>
                    <a:pt x="195" y="1248"/>
                  </a:cubicBezTo>
                  <a:lnTo>
                    <a:pt x="179" y="1200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176" y="1232"/>
                  </a:lnTo>
                  <a:lnTo>
                    <a:pt x="176" y="1184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80"/>
                  </a:lnTo>
                  <a:lnTo>
                    <a:pt x="272" y="1344"/>
                  </a:lnTo>
                  <a:lnTo>
                    <a:pt x="272" y="1392"/>
                  </a:lnTo>
                  <a:cubicBezTo>
                    <a:pt x="272" y="1419"/>
                    <a:pt x="251" y="1440"/>
                    <a:pt x="224" y="1440"/>
                  </a:cubicBezTo>
                  <a:lnTo>
                    <a:pt x="208" y="1440"/>
                  </a:lnTo>
                  <a:cubicBezTo>
                    <a:pt x="182" y="1440"/>
                    <a:pt x="160" y="1419"/>
                    <a:pt x="160" y="1392"/>
                  </a:cubicBezTo>
                  <a:lnTo>
                    <a:pt x="160" y="1344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160" y="1392"/>
                  </a:lnTo>
                  <a:lnTo>
                    <a:pt x="160" y="1344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160" y="1392"/>
                  </a:lnTo>
                  <a:lnTo>
                    <a:pt x="160" y="1344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160" y="1392"/>
                  </a:lnTo>
                  <a:lnTo>
                    <a:pt x="160" y="1344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488"/>
                  </a:lnTo>
                  <a:lnTo>
                    <a:pt x="256" y="1552"/>
                  </a:lnTo>
                  <a:lnTo>
                    <a:pt x="256" y="1600"/>
                  </a:lnTo>
                  <a:lnTo>
                    <a:pt x="256" y="1648"/>
                  </a:lnTo>
                  <a:cubicBezTo>
                    <a:pt x="256" y="1675"/>
                    <a:pt x="235" y="1696"/>
                    <a:pt x="208" y="1696"/>
                  </a:cubicBezTo>
                  <a:lnTo>
                    <a:pt x="192" y="1696"/>
                  </a:lnTo>
                  <a:lnTo>
                    <a:pt x="240" y="1648"/>
                  </a:lnTo>
                  <a:lnTo>
                    <a:pt x="240" y="1696"/>
                  </a:lnTo>
                  <a:lnTo>
                    <a:pt x="240" y="1760"/>
                  </a:lnTo>
                  <a:lnTo>
                    <a:pt x="240" y="1808"/>
                  </a:lnTo>
                  <a:lnTo>
                    <a:pt x="240" y="1856"/>
                  </a:lnTo>
                  <a:lnTo>
                    <a:pt x="240" y="1904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144" y="2016"/>
                  </a:lnTo>
                  <a:lnTo>
                    <a:pt x="144" y="1968"/>
                  </a:lnTo>
                  <a:lnTo>
                    <a:pt x="240" y="1968"/>
                  </a:lnTo>
                  <a:lnTo>
                    <a:pt x="240" y="2016"/>
                  </a:lnTo>
                  <a:lnTo>
                    <a:pt x="240" y="2064"/>
                  </a:lnTo>
                  <a:lnTo>
                    <a:pt x="240" y="2112"/>
                  </a:lnTo>
                  <a:lnTo>
                    <a:pt x="240" y="2176"/>
                  </a:lnTo>
                  <a:cubicBezTo>
                    <a:pt x="240" y="2203"/>
                    <a:pt x="219" y="2224"/>
                    <a:pt x="192" y="2224"/>
                  </a:cubicBezTo>
                  <a:lnTo>
                    <a:pt x="176" y="2224"/>
                  </a:lnTo>
                  <a:cubicBezTo>
                    <a:pt x="150" y="2224"/>
                    <a:pt x="128" y="2203"/>
                    <a:pt x="128" y="2176"/>
                  </a:cubicBezTo>
                  <a:lnTo>
                    <a:pt x="128" y="2112"/>
                  </a:lnTo>
                  <a:lnTo>
                    <a:pt x="224" y="2112"/>
                  </a:lnTo>
                  <a:lnTo>
                    <a:pt x="224" y="2176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176" y="2480"/>
                  </a:lnTo>
                  <a:lnTo>
                    <a:pt x="160" y="2480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112" y="2640"/>
                  </a:lnTo>
                  <a:lnTo>
                    <a:pt x="112" y="2576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lnTo>
                    <a:pt x="208" y="2848"/>
                  </a:lnTo>
                  <a:lnTo>
                    <a:pt x="208" y="2896"/>
                  </a:lnTo>
                  <a:lnTo>
                    <a:pt x="208" y="2944"/>
                  </a:lnTo>
                  <a:lnTo>
                    <a:pt x="208" y="2992"/>
                  </a:lnTo>
                  <a:cubicBezTo>
                    <a:pt x="208" y="2996"/>
                    <a:pt x="208" y="3000"/>
                    <a:pt x="207" y="3004"/>
                  </a:cubicBezTo>
                  <a:lnTo>
                    <a:pt x="191" y="3068"/>
                  </a:lnTo>
                  <a:lnTo>
                    <a:pt x="192" y="3056"/>
                  </a:lnTo>
                  <a:lnTo>
                    <a:pt x="192" y="3104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312"/>
                  </a:lnTo>
                  <a:lnTo>
                    <a:pt x="192" y="3360"/>
                  </a:lnTo>
                  <a:lnTo>
                    <a:pt x="192" y="3408"/>
                  </a:lnTo>
                  <a:lnTo>
                    <a:pt x="192" y="3456"/>
                  </a:lnTo>
                  <a:lnTo>
                    <a:pt x="192" y="3520"/>
                  </a:lnTo>
                  <a:lnTo>
                    <a:pt x="192" y="3568"/>
                  </a:lnTo>
                  <a:lnTo>
                    <a:pt x="192" y="3616"/>
                  </a:lnTo>
                  <a:lnTo>
                    <a:pt x="192" y="3664"/>
                  </a:lnTo>
                  <a:lnTo>
                    <a:pt x="192" y="3728"/>
                  </a:lnTo>
                  <a:lnTo>
                    <a:pt x="192" y="3776"/>
                  </a:lnTo>
                  <a:lnTo>
                    <a:pt x="96" y="3776"/>
                  </a:lnTo>
                  <a:lnTo>
                    <a:pt x="96" y="3728"/>
                  </a:lnTo>
                  <a:lnTo>
                    <a:pt x="144" y="3776"/>
                  </a:lnTo>
                  <a:lnTo>
                    <a:pt x="128" y="3776"/>
                  </a:lnTo>
                  <a:lnTo>
                    <a:pt x="176" y="3728"/>
                  </a:lnTo>
                  <a:lnTo>
                    <a:pt x="176" y="3776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36"/>
                  </a:lnTo>
                  <a:lnTo>
                    <a:pt x="80" y="3936"/>
                  </a:lnTo>
                  <a:lnTo>
                    <a:pt x="80" y="3872"/>
                  </a:lnTo>
                  <a:lnTo>
                    <a:pt x="176" y="3872"/>
                  </a:lnTo>
                  <a:lnTo>
                    <a:pt x="176" y="3936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80"/>
                  </a:lnTo>
                  <a:lnTo>
                    <a:pt x="176" y="4144"/>
                  </a:lnTo>
                  <a:lnTo>
                    <a:pt x="176" y="4192"/>
                  </a:lnTo>
                  <a:lnTo>
                    <a:pt x="176" y="4240"/>
                  </a:lnTo>
                  <a:cubicBezTo>
                    <a:pt x="176" y="4267"/>
                    <a:pt x="155" y="4288"/>
                    <a:pt x="128" y="4288"/>
                  </a:cubicBezTo>
                  <a:lnTo>
                    <a:pt x="112" y="4288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400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608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52"/>
                  </a:lnTo>
                  <a:lnTo>
                    <a:pt x="160" y="4816"/>
                  </a:lnTo>
                  <a:cubicBezTo>
                    <a:pt x="160" y="4843"/>
                    <a:pt x="139" y="4864"/>
                    <a:pt x="112" y="4864"/>
                  </a:cubicBezTo>
                  <a:lnTo>
                    <a:pt x="96" y="4864"/>
                  </a:lnTo>
                  <a:lnTo>
                    <a:pt x="144" y="481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60"/>
                  </a:lnTo>
                  <a:lnTo>
                    <a:pt x="144" y="5024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32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cubicBezTo>
                    <a:pt x="144" y="5382"/>
                    <a:pt x="144" y="5387"/>
                    <a:pt x="142" y="5392"/>
                  </a:cubicBezTo>
                  <a:lnTo>
                    <a:pt x="126" y="5440"/>
                  </a:lnTo>
                  <a:lnTo>
                    <a:pt x="128" y="5424"/>
                  </a:lnTo>
                  <a:lnTo>
                    <a:pt x="128" y="5488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32"/>
                  </a:lnTo>
                  <a:lnTo>
                    <a:pt x="128" y="5696"/>
                  </a:lnTo>
                  <a:lnTo>
                    <a:pt x="128" y="5744"/>
                  </a:lnTo>
                  <a:lnTo>
                    <a:pt x="128" y="5792"/>
                  </a:lnTo>
                  <a:lnTo>
                    <a:pt x="128" y="5840"/>
                  </a:lnTo>
                  <a:lnTo>
                    <a:pt x="128" y="5904"/>
                  </a:lnTo>
                  <a:lnTo>
                    <a:pt x="128" y="6000"/>
                  </a:lnTo>
                  <a:lnTo>
                    <a:pt x="128" y="6048"/>
                  </a:lnTo>
                  <a:lnTo>
                    <a:pt x="128" y="6112"/>
                  </a:lnTo>
                  <a:lnTo>
                    <a:pt x="128" y="6160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368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12"/>
                  </a:lnTo>
                  <a:lnTo>
                    <a:pt x="128" y="6576"/>
                  </a:lnTo>
                  <a:lnTo>
                    <a:pt x="128" y="6624"/>
                  </a:lnTo>
                  <a:lnTo>
                    <a:pt x="128" y="6672"/>
                  </a:lnTo>
                  <a:lnTo>
                    <a:pt x="128" y="6720"/>
                  </a:lnTo>
                  <a:cubicBezTo>
                    <a:pt x="128" y="6724"/>
                    <a:pt x="128" y="6728"/>
                    <a:pt x="127" y="6732"/>
                  </a:cubicBezTo>
                  <a:lnTo>
                    <a:pt x="111" y="6796"/>
                  </a:lnTo>
                  <a:lnTo>
                    <a:pt x="112" y="6784"/>
                  </a:lnTo>
                  <a:lnTo>
                    <a:pt x="112" y="6832"/>
                  </a:lnTo>
                  <a:lnTo>
                    <a:pt x="112" y="6880"/>
                  </a:lnTo>
                  <a:lnTo>
                    <a:pt x="112" y="6928"/>
                  </a:lnTo>
                  <a:lnTo>
                    <a:pt x="112" y="6992"/>
                  </a:lnTo>
                  <a:lnTo>
                    <a:pt x="112" y="7040"/>
                  </a:lnTo>
                  <a:lnTo>
                    <a:pt x="112" y="7088"/>
                  </a:lnTo>
                  <a:lnTo>
                    <a:pt x="112" y="7136"/>
                  </a:lnTo>
                  <a:lnTo>
                    <a:pt x="112" y="7200"/>
                  </a:lnTo>
                  <a:lnTo>
                    <a:pt x="112" y="7248"/>
                  </a:lnTo>
                  <a:lnTo>
                    <a:pt x="112" y="7296"/>
                  </a:lnTo>
                  <a:lnTo>
                    <a:pt x="112" y="7344"/>
                  </a:lnTo>
                  <a:lnTo>
                    <a:pt x="112" y="7392"/>
                  </a:lnTo>
                  <a:lnTo>
                    <a:pt x="112" y="7456"/>
                  </a:lnTo>
                  <a:lnTo>
                    <a:pt x="112" y="7504"/>
                  </a:lnTo>
                  <a:lnTo>
                    <a:pt x="112" y="7552"/>
                  </a:lnTo>
                  <a:cubicBezTo>
                    <a:pt x="112" y="7579"/>
                    <a:pt x="91" y="7600"/>
                    <a:pt x="64" y="7600"/>
                  </a:cubicBezTo>
                  <a:lnTo>
                    <a:pt x="48" y="7600"/>
                  </a:lnTo>
                  <a:lnTo>
                    <a:pt x="96" y="7552"/>
                  </a:lnTo>
                  <a:lnTo>
                    <a:pt x="96" y="7600"/>
                  </a:lnTo>
                  <a:lnTo>
                    <a:pt x="96" y="7664"/>
                  </a:lnTo>
                  <a:lnTo>
                    <a:pt x="96" y="7712"/>
                  </a:lnTo>
                  <a:lnTo>
                    <a:pt x="96" y="7760"/>
                  </a:lnTo>
                  <a:lnTo>
                    <a:pt x="96" y="7808"/>
                  </a:lnTo>
                  <a:cubicBezTo>
                    <a:pt x="96" y="7835"/>
                    <a:pt x="75" y="7856"/>
                    <a:pt x="48" y="7856"/>
                  </a:cubicBezTo>
                  <a:cubicBezTo>
                    <a:pt x="22" y="7856"/>
                    <a:pt x="0" y="7835"/>
                    <a:pt x="0" y="78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2" name="Freeform 294"/>
            <p:cNvSpPr>
              <a:spLocks/>
            </p:cNvSpPr>
            <p:nvPr/>
          </p:nvSpPr>
          <p:spPr bwMode="auto">
            <a:xfrm>
              <a:off x="8132158" y="3647444"/>
              <a:ext cx="22329" cy="1725355"/>
            </a:xfrm>
            <a:custGeom>
              <a:avLst/>
              <a:gdLst>
                <a:gd name="T0" fmla="*/ 0 w 184"/>
                <a:gd name="T1" fmla="*/ 128 h 8880"/>
                <a:gd name="T2" fmla="*/ 56 w 184"/>
                <a:gd name="T3" fmla="*/ 152 h 8880"/>
                <a:gd name="T4" fmla="*/ 32 w 184"/>
                <a:gd name="T5" fmla="*/ 104 h 8880"/>
                <a:gd name="T6" fmla="*/ 40 w 184"/>
                <a:gd name="T7" fmla="*/ 24 h 8880"/>
                <a:gd name="T8" fmla="*/ 48 w 184"/>
                <a:gd name="T9" fmla="*/ 104 h 8880"/>
                <a:gd name="T10" fmla="*/ 72 w 184"/>
                <a:gd name="T11" fmla="*/ 48 h 8880"/>
                <a:gd name="T12" fmla="*/ 32 w 184"/>
                <a:gd name="T13" fmla="*/ 80 h 8880"/>
                <a:gd name="T14" fmla="*/ 64 w 184"/>
                <a:gd name="T15" fmla="*/ 104 h 8880"/>
                <a:gd name="T16" fmla="*/ 56 w 184"/>
                <a:gd name="T17" fmla="*/ 48 h 8880"/>
                <a:gd name="T18" fmla="*/ 80 w 184"/>
                <a:gd name="T19" fmla="*/ 104 h 8880"/>
                <a:gd name="T20" fmla="*/ 88 w 184"/>
                <a:gd name="T21" fmla="*/ 24 h 8880"/>
                <a:gd name="T22" fmla="*/ 64 w 184"/>
                <a:gd name="T23" fmla="*/ 80 h 8880"/>
                <a:gd name="T24" fmla="*/ 120 w 184"/>
                <a:gd name="T25" fmla="*/ 48 h 8880"/>
                <a:gd name="T26" fmla="*/ 120 w 184"/>
                <a:gd name="T27" fmla="*/ 152 h 8880"/>
                <a:gd name="T28" fmla="*/ 80 w 184"/>
                <a:gd name="T29" fmla="*/ 128 h 8880"/>
                <a:gd name="T30" fmla="*/ 88 w 184"/>
                <a:gd name="T31" fmla="*/ 80 h 8880"/>
                <a:gd name="T32" fmla="*/ 136 w 184"/>
                <a:gd name="T33" fmla="*/ 80 h 8880"/>
                <a:gd name="T34" fmla="*/ 96 w 184"/>
                <a:gd name="T35" fmla="*/ 48 h 8880"/>
                <a:gd name="T36" fmla="*/ 96 w 184"/>
                <a:gd name="T37" fmla="*/ 104 h 8880"/>
                <a:gd name="T38" fmla="*/ 128 w 184"/>
                <a:gd name="T39" fmla="*/ 24 h 8880"/>
                <a:gd name="T40" fmla="*/ 104 w 184"/>
                <a:gd name="T41" fmla="*/ 80 h 8880"/>
                <a:gd name="T42" fmla="*/ 136 w 184"/>
                <a:gd name="T43" fmla="*/ 0 h 8880"/>
                <a:gd name="T44" fmla="*/ 160 w 184"/>
                <a:gd name="T45" fmla="*/ 464 h 8880"/>
                <a:gd name="T46" fmla="*/ 160 w 184"/>
                <a:gd name="T47" fmla="*/ 960 h 8880"/>
                <a:gd name="T48" fmla="*/ 168 w 184"/>
                <a:gd name="T49" fmla="*/ 1296 h 8880"/>
                <a:gd name="T50" fmla="*/ 168 w 184"/>
                <a:gd name="T51" fmla="*/ 2048 h 8880"/>
                <a:gd name="T52" fmla="*/ 168 w 184"/>
                <a:gd name="T53" fmla="*/ 2976 h 8880"/>
                <a:gd name="T54" fmla="*/ 176 w 184"/>
                <a:gd name="T55" fmla="*/ 3912 h 8880"/>
                <a:gd name="T56" fmla="*/ 176 w 184"/>
                <a:gd name="T57" fmla="*/ 4920 h 8880"/>
                <a:gd name="T58" fmla="*/ 176 w 184"/>
                <a:gd name="T59" fmla="*/ 6136 h 8880"/>
                <a:gd name="T60" fmla="*/ 184 w 184"/>
                <a:gd name="T61" fmla="*/ 7408 h 8880"/>
                <a:gd name="T62" fmla="*/ 184 w 184"/>
                <a:gd name="T63" fmla="*/ 8520 h 8880"/>
                <a:gd name="T64" fmla="*/ 184 w 184"/>
                <a:gd name="T65" fmla="*/ 8856 h 8880"/>
                <a:gd name="T66" fmla="*/ 136 w 184"/>
                <a:gd name="T67" fmla="*/ 8568 h 8880"/>
                <a:gd name="T68" fmla="*/ 136 w 184"/>
                <a:gd name="T69" fmla="*/ 7640 h 8880"/>
                <a:gd name="T70" fmla="*/ 128 w 184"/>
                <a:gd name="T71" fmla="*/ 6392 h 8880"/>
                <a:gd name="T72" fmla="*/ 128 w 184"/>
                <a:gd name="T73" fmla="*/ 5176 h 8880"/>
                <a:gd name="T74" fmla="*/ 128 w 184"/>
                <a:gd name="T75" fmla="*/ 4120 h 8880"/>
                <a:gd name="T76" fmla="*/ 120 w 184"/>
                <a:gd name="T77" fmla="*/ 3184 h 8880"/>
                <a:gd name="T78" fmla="*/ 120 w 184"/>
                <a:gd name="T79" fmla="*/ 2224 h 8880"/>
                <a:gd name="T80" fmla="*/ 120 w 184"/>
                <a:gd name="T81" fmla="*/ 1400 h 8880"/>
                <a:gd name="T82" fmla="*/ 121 w 184"/>
                <a:gd name="T83" fmla="*/ 1012 h 8880"/>
                <a:gd name="T84" fmla="*/ 112 w 184"/>
                <a:gd name="T85" fmla="*/ 592 h 8880"/>
                <a:gd name="T86" fmla="*/ 112 w 184"/>
                <a:gd name="T87" fmla="*/ 48 h 8880"/>
                <a:gd name="T88" fmla="*/ 152 w 184"/>
                <a:gd name="T89" fmla="*/ 80 h 8880"/>
                <a:gd name="T90" fmla="*/ 120 w 184"/>
                <a:gd name="T91" fmla="*/ 104 h 8880"/>
                <a:gd name="T92" fmla="*/ 96 w 184"/>
                <a:gd name="T93" fmla="*/ 104 h 8880"/>
                <a:gd name="T94" fmla="*/ 136 w 184"/>
                <a:gd name="T95" fmla="*/ 80 h 8880"/>
                <a:gd name="T96" fmla="*/ 127 w 184"/>
                <a:gd name="T97" fmla="*/ 112 h 8880"/>
                <a:gd name="T98" fmla="*/ 128 w 184"/>
                <a:gd name="T99" fmla="*/ 128 h 8880"/>
                <a:gd name="T100" fmla="*/ 120 w 184"/>
                <a:gd name="T101" fmla="*/ 80 h 8880"/>
                <a:gd name="T102" fmla="*/ 112 w 184"/>
                <a:gd name="T103" fmla="*/ 80 h 8880"/>
                <a:gd name="T104" fmla="*/ 80 w 184"/>
                <a:gd name="T105" fmla="*/ 104 h 8880"/>
                <a:gd name="T106" fmla="*/ 56 w 184"/>
                <a:gd name="T107" fmla="*/ 48 h 8880"/>
                <a:gd name="T108" fmla="*/ 40 w 184"/>
                <a:gd name="T109" fmla="*/ 80 h 8880"/>
                <a:gd name="T110" fmla="*/ 48 w 184"/>
                <a:gd name="T111" fmla="*/ 104 h 8880"/>
                <a:gd name="T112" fmla="*/ 24 w 184"/>
                <a:gd name="T113" fmla="*/ 48 h 8880"/>
                <a:gd name="T114" fmla="*/ 16 w 184"/>
                <a:gd name="T115" fmla="*/ 48 h 8880"/>
                <a:gd name="T116" fmla="*/ 8 w 184"/>
                <a:gd name="T117" fmla="*/ 48 h 8880"/>
                <a:gd name="T118" fmla="*/ 48 w 184"/>
                <a:gd name="T119" fmla="*/ 128 h 8880"/>
                <a:gd name="T120" fmla="*/ 48 w 184"/>
                <a:gd name="T121" fmla="*/ 184 h 88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4" h="8880">
                  <a:moveTo>
                    <a:pt x="0" y="208"/>
                  </a:moveTo>
                  <a:lnTo>
                    <a:pt x="0" y="184"/>
                  </a:lnTo>
                  <a:lnTo>
                    <a:pt x="0" y="152"/>
                  </a:lnTo>
                  <a:lnTo>
                    <a:pt x="0" y="128"/>
                  </a:lnTo>
                  <a:cubicBezTo>
                    <a:pt x="0" y="115"/>
                    <a:pt x="11" y="104"/>
                    <a:pt x="24" y="104"/>
                  </a:cubicBezTo>
                  <a:cubicBezTo>
                    <a:pt x="38" y="104"/>
                    <a:pt x="48" y="115"/>
                    <a:pt x="48" y="128"/>
                  </a:cubicBezTo>
                  <a:lnTo>
                    <a:pt x="48" y="152"/>
                  </a:lnTo>
                  <a:cubicBezTo>
                    <a:pt x="48" y="166"/>
                    <a:pt x="38" y="176"/>
                    <a:pt x="24" y="176"/>
                  </a:cubicBezTo>
                  <a:cubicBezTo>
                    <a:pt x="11" y="176"/>
                    <a:pt x="0" y="166"/>
                    <a:pt x="0" y="152"/>
                  </a:cubicBezTo>
                  <a:lnTo>
                    <a:pt x="0" y="128"/>
                  </a:lnTo>
                  <a:cubicBezTo>
                    <a:pt x="0" y="115"/>
                    <a:pt x="11" y="104"/>
                    <a:pt x="24" y="104"/>
                  </a:cubicBezTo>
                  <a:cubicBezTo>
                    <a:pt x="38" y="104"/>
                    <a:pt x="48" y="115"/>
                    <a:pt x="48" y="128"/>
                  </a:cubicBezTo>
                  <a:lnTo>
                    <a:pt x="48" y="152"/>
                  </a:lnTo>
                  <a:cubicBezTo>
                    <a:pt x="48" y="166"/>
                    <a:pt x="38" y="176"/>
                    <a:pt x="24" y="176"/>
                  </a:cubicBezTo>
                  <a:cubicBezTo>
                    <a:pt x="11" y="176"/>
                    <a:pt x="0" y="166"/>
                    <a:pt x="0" y="152"/>
                  </a:cubicBezTo>
                  <a:lnTo>
                    <a:pt x="0" y="128"/>
                  </a:lnTo>
                  <a:cubicBezTo>
                    <a:pt x="0" y="115"/>
                    <a:pt x="11" y="104"/>
                    <a:pt x="24" y="104"/>
                  </a:cubicBezTo>
                  <a:lnTo>
                    <a:pt x="32" y="104"/>
                  </a:lnTo>
                  <a:cubicBezTo>
                    <a:pt x="46" y="104"/>
                    <a:pt x="56" y="115"/>
                    <a:pt x="56" y="128"/>
                  </a:cubicBezTo>
                  <a:lnTo>
                    <a:pt x="56" y="152"/>
                  </a:lnTo>
                  <a:cubicBezTo>
                    <a:pt x="56" y="166"/>
                    <a:pt x="46" y="176"/>
                    <a:pt x="32" y="176"/>
                  </a:cubicBezTo>
                  <a:cubicBezTo>
                    <a:pt x="19" y="176"/>
                    <a:pt x="8" y="166"/>
                    <a:pt x="8" y="152"/>
                  </a:cubicBezTo>
                  <a:lnTo>
                    <a:pt x="8" y="128"/>
                  </a:lnTo>
                  <a:lnTo>
                    <a:pt x="8" y="104"/>
                  </a:lnTo>
                  <a:lnTo>
                    <a:pt x="8" y="80"/>
                  </a:lnTo>
                  <a:lnTo>
                    <a:pt x="8" y="48"/>
                  </a:lnTo>
                  <a:cubicBezTo>
                    <a:pt x="8" y="35"/>
                    <a:pt x="19" y="24"/>
                    <a:pt x="32" y="24"/>
                  </a:cubicBezTo>
                  <a:cubicBezTo>
                    <a:pt x="46" y="24"/>
                    <a:pt x="56" y="35"/>
                    <a:pt x="56" y="48"/>
                  </a:cubicBezTo>
                  <a:lnTo>
                    <a:pt x="56" y="80"/>
                  </a:lnTo>
                  <a:cubicBezTo>
                    <a:pt x="56" y="94"/>
                    <a:pt x="46" y="104"/>
                    <a:pt x="32" y="104"/>
                  </a:cubicBezTo>
                  <a:cubicBezTo>
                    <a:pt x="19" y="104"/>
                    <a:pt x="8" y="94"/>
                    <a:pt x="8" y="80"/>
                  </a:cubicBezTo>
                  <a:lnTo>
                    <a:pt x="8" y="48"/>
                  </a:lnTo>
                  <a:cubicBezTo>
                    <a:pt x="8" y="35"/>
                    <a:pt x="19" y="24"/>
                    <a:pt x="32" y="24"/>
                  </a:cubicBezTo>
                  <a:lnTo>
                    <a:pt x="40" y="24"/>
                  </a:lnTo>
                  <a:cubicBezTo>
                    <a:pt x="54" y="24"/>
                    <a:pt x="64" y="35"/>
                    <a:pt x="64" y="48"/>
                  </a:cubicBezTo>
                  <a:lnTo>
                    <a:pt x="64" y="80"/>
                  </a:lnTo>
                  <a:cubicBezTo>
                    <a:pt x="64" y="94"/>
                    <a:pt x="54" y="104"/>
                    <a:pt x="40" y="104"/>
                  </a:cubicBezTo>
                  <a:cubicBezTo>
                    <a:pt x="27" y="104"/>
                    <a:pt x="16" y="94"/>
                    <a:pt x="16" y="80"/>
                  </a:cubicBezTo>
                  <a:lnTo>
                    <a:pt x="16" y="48"/>
                  </a:lnTo>
                  <a:cubicBezTo>
                    <a:pt x="16" y="35"/>
                    <a:pt x="27" y="24"/>
                    <a:pt x="40" y="24"/>
                  </a:cubicBezTo>
                  <a:cubicBezTo>
                    <a:pt x="54" y="24"/>
                    <a:pt x="64" y="35"/>
                    <a:pt x="64" y="48"/>
                  </a:cubicBezTo>
                  <a:lnTo>
                    <a:pt x="64" y="80"/>
                  </a:lnTo>
                  <a:cubicBezTo>
                    <a:pt x="64" y="94"/>
                    <a:pt x="54" y="104"/>
                    <a:pt x="40" y="104"/>
                  </a:cubicBezTo>
                  <a:cubicBezTo>
                    <a:pt x="27" y="104"/>
                    <a:pt x="16" y="94"/>
                    <a:pt x="16" y="80"/>
                  </a:cubicBezTo>
                  <a:lnTo>
                    <a:pt x="16" y="48"/>
                  </a:lnTo>
                  <a:cubicBezTo>
                    <a:pt x="16" y="35"/>
                    <a:pt x="27" y="24"/>
                    <a:pt x="40" y="24"/>
                  </a:cubicBezTo>
                  <a:lnTo>
                    <a:pt x="48" y="24"/>
                  </a:lnTo>
                  <a:cubicBezTo>
                    <a:pt x="62" y="24"/>
                    <a:pt x="72" y="35"/>
                    <a:pt x="72" y="48"/>
                  </a:cubicBezTo>
                  <a:lnTo>
                    <a:pt x="72" y="80"/>
                  </a:lnTo>
                  <a:cubicBezTo>
                    <a:pt x="72" y="94"/>
                    <a:pt x="62" y="104"/>
                    <a:pt x="48" y="104"/>
                  </a:cubicBezTo>
                  <a:cubicBezTo>
                    <a:pt x="35" y="104"/>
                    <a:pt x="24" y="94"/>
                    <a:pt x="24" y="80"/>
                  </a:cubicBezTo>
                  <a:lnTo>
                    <a:pt x="24" y="48"/>
                  </a:lnTo>
                  <a:cubicBezTo>
                    <a:pt x="24" y="35"/>
                    <a:pt x="35" y="24"/>
                    <a:pt x="48" y="24"/>
                  </a:cubicBezTo>
                  <a:cubicBezTo>
                    <a:pt x="62" y="24"/>
                    <a:pt x="72" y="35"/>
                    <a:pt x="72" y="48"/>
                  </a:cubicBezTo>
                  <a:lnTo>
                    <a:pt x="72" y="80"/>
                  </a:lnTo>
                  <a:cubicBezTo>
                    <a:pt x="72" y="94"/>
                    <a:pt x="62" y="104"/>
                    <a:pt x="48" y="104"/>
                  </a:cubicBezTo>
                  <a:cubicBezTo>
                    <a:pt x="35" y="104"/>
                    <a:pt x="24" y="94"/>
                    <a:pt x="24" y="80"/>
                  </a:cubicBezTo>
                  <a:lnTo>
                    <a:pt x="24" y="48"/>
                  </a:lnTo>
                  <a:cubicBezTo>
                    <a:pt x="24" y="35"/>
                    <a:pt x="35" y="24"/>
                    <a:pt x="48" y="24"/>
                  </a:cubicBezTo>
                  <a:cubicBezTo>
                    <a:pt x="62" y="24"/>
                    <a:pt x="72" y="35"/>
                    <a:pt x="72" y="48"/>
                  </a:cubicBezTo>
                  <a:lnTo>
                    <a:pt x="72" y="80"/>
                  </a:lnTo>
                  <a:cubicBezTo>
                    <a:pt x="72" y="94"/>
                    <a:pt x="62" y="104"/>
                    <a:pt x="48" y="104"/>
                  </a:cubicBezTo>
                  <a:cubicBezTo>
                    <a:pt x="35" y="104"/>
                    <a:pt x="24" y="94"/>
                    <a:pt x="24" y="80"/>
                  </a:cubicBezTo>
                  <a:lnTo>
                    <a:pt x="24" y="48"/>
                  </a:lnTo>
                  <a:cubicBezTo>
                    <a:pt x="24" y="35"/>
                    <a:pt x="35" y="24"/>
                    <a:pt x="48" y="24"/>
                  </a:cubicBezTo>
                  <a:cubicBezTo>
                    <a:pt x="62" y="24"/>
                    <a:pt x="72" y="35"/>
                    <a:pt x="72" y="48"/>
                  </a:cubicBezTo>
                  <a:lnTo>
                    <a:pt x="72" y="80"/>
                  </a:lnTo>
                  <a:lnTo>
                    <a:pt x="48" y="56"/>
                  </a:lnTo>
                  <a:lnTo>
                    <a:pt x="56" y="56"/>
                  </a:lnTo>
                  <a:lnTo>
                    <a:pt x="32" y="80"/>
                  </a:lnTo>
                  <a:lnTo>
                    <a:pt x="32" y="48"/>
                  </a:lnTo>
                  <a:cubicBezTo>
                    <a:pt x="32" y="35"/>
                    <a:pt x="43" y="24"/>
                    <a:pt x="56" y="24"/>
                  </a:cubicBezTo>
                  <a:cubicBezTo>
                    <a:pt x="70" y="24"/>
                    <a:pt x="80" y="35"/>
                    <a:pt x="80" y="48"/>
                  </a:cubicBezTo>
                  <a:lnTo>
                    <a:pt x="80" y="80"/>
                  </a:lnTo>
                  <a:lnTo>
                    <a:pt x="33" y="75"/>
                  </a:lnTo>
                  <a:lnTo>
                    <a:pt x="41" y="43"/>
                  </a:lnTo>
                  <a:cubicBezTo>
                    <a:pt x="44" y="31"/>
                    <a:pt x="55" y="23"/>
                    <a:pt x="67" y="25"/>
                  </a:cubicBezTo>
                  <a:cubicBezTo>
                    <a:pt x="79" y="26"/>
                    <a:pt x="88" y="36"/>
                    <a:pt x="88" y="48"/>
                  </a:cubicBezTo>
                  <a:lnTo>
                    <a:pt x="88" y="80"/>
                  </a:lnTo>
                  <a:cubicBezTo>
                    <a:pt x="88" y="94"/>
                    <a:pt x="78" y="104"/>
                    <a:pt x="64" y="104"/>
                  </a:cubicBezTo>
                  <a:cubicBezTo>
                    <a:pt x="51" y="104"/>
                    <a:pt x="40" y="94"/>
                    <a:pt x="40" y="80"/>
                  </a:cubicBezTo>
                  <a:lnTo>
                    <a:pt x="40" y="48"/>
                  </a:lnTo>
                  <a:cubicBezTo>
                    <a:pt x="40" y="35"/>
                    <a:pt x="51" y="24"/>
                    <a:pt x="64" y="24"/>
                  </a:cubicBezTo>
                  <a:cubicBezTo>
                    <a:pt x="78" y="24"/>
                    <a:pt x="88" y="35"/>
                    <a:pt x="88" y="48"/>
                  </a:cubicBezTo>
                  <a:lnTo>
                    <a:pt x="88" y="80"/>
                  </a:lnTo>
                  <a:lnTo>
                    <a:pt x="64" y="56"/>
                  </a:lnTo>
                  <a:lnTo>
                    <a:pt x="72" y="56"/>
                  </a:lnTo>
                  <a:lnTo>
                    <a:pt x="80" y="56"/>
                  </a:lnTo>
                  <a:lnTo>
                    <a:pt x="56" y="80"/>
                  </a:lnTo>
                  <a:lnTo>
                    <a:pt x="56" y="48"/>
                  </a:lnTo>
                  <a:cubicBezTo>
                    <a:pt x="56" y="35"/>
                    <a:pt x="67" y="24"/>
                    <a:pt x="80" y="24"/>
                  </a:cubicBezTo>
                  <a:cubicBezTo>
                    <a:pt x="94" y="24"/>
                    <a:pt x="104" y="35"/>
                    <a:pt x="104" y="48"/>
                  </a:cubicBezTo>
                  <a:lnTo>
                    <a:pt x="104" y="80"/>
                  </a:lnTo>
                  <a:cubicBezTo>
                    <a:pt x="104" y="94"/>
                    <a:pt x="94" y="104"/>
                    <a:pt x="80" y="104"/>
                  </a:cubicBezTo>
                  <a:cubicBezTo>
                    <a:pt x="67" y="104"/>
                    <a:pt x="56" y="94"/>
                    <a:pt x="56" y="80"/>
                  </a:cubicBezTo>
                  <a:lnTo>
                    <a:pt x="56" y="48"/>
                  </a:lnTo>
                  <a:cubicBezTo>
                    <a:pt x="56" y="35"/>
                    <a:pt x="67" y="24"/>
                    <a:pt x="80" y="24"/>
                  </a:cubicBezTo>
                  <a:cubicBezTo>
                    <a:pt x="94" y="24"/>
                    <a:pt x="104" y="35"/>
                    <a:pt x="104" y="48"/>
                  </a:cubicBezTo>
                  <a:lnTo>
                    <a:pt x="104" y="80"/>
                  </a:lnTo>
                  <a:cubicBezTo>
                    <a:pt x="104" y="94"/>
                    <a:pt x="94" y="104"/>
                    <a:pt x="80" y="104"/>
                  </a:cubicBezTo>
                  <a:cubicBezTo>
                    <a:pt x="67" y="104"/>
                    <a:pt x="56" y="94"/>
                    <a:pt x="56" y="80"/>
                  </a:cubicBezTo>
                  <a:lnTo>
                    <a:pt x="56" y="48"/>
                  </a:lnTo>
                  <a:cubicBezTo>
                    <a:pt x="56" y="35"/>
                    <a:pt x="67" y="24"/>
                    <a:pt x="80" y="24"/>
                  </a:cubicBezTo>
                  <a:cubicBezTo>
                    <a:pt x="94" y="24"/>
                    <a:pt x="104" y="35"/>
                    <a:pt x="104" y="48"/>
                  </a:cubicBezTo>
                  <a:lnTo>
                    <a:pt x="104" y="80"/>
                  </a:lnTo>
                  <a:lnTo>
                    <a:pt x="80" y="56"/>
                  </a:lnTo>
                  <a:lnTo>
                    <a:pt x="88" y="56"/>
                  </a:lnTo>
                  <a:lnTo>
                    <a:pt x="64" y="80"/>
                  </a:lnTo>
                  <a:lnTo>
                    <a:pt x="64" y="48"/>
                  </a:lnTo>
                  <a:cubicBezTo>
                    <a:pt x="64" y="35"/>
                    <a:pt x="75" y="24"/>
                    <a:pt x="88" y="24"/>
                  </a:cubicBezTo>
                  <a:cubicBezTo>
                    <a:pt x="102" y="24"/>
                    <a:pt x="112" y="35"/>
                    <a:pt x="112" y="48"/>
                  </a:cubicBezTo>
                  <a:lnTo>
                    <a:pt x="112" y="80"/>
                  </a:lnTo>
                  <a:cubicBezTo>
                    <a:pt x="112" y="94"/>
                    <a:pt x="102" y="104"/>
                    <a:pt x="88" y="104"/>
                  </a:cubicBezTo>
                  <a:cubicBezTo>
                    <a:pt x="75" y="104"/>
                    <a:pt x="64" y="94"/>
                    <a:pt x="64" y="80"/>
                  </a:cubicBezTo>
                  <a:lnTo>
                    <a:pt x="64" y="48"/>
                  </a:lnTo>
                  <a:cubicBezTo>
                    <a:pt x="64" y="35"/>
                    <a:pt x="75" y="24"/>
                    <a:pt x="88" y="24"/>
                  </a:cubicBezTo>
                  <a:cubicBezTo>
                    <a:pt x="102" y="24"/>
                    <a:pt x="112" y="35"/>
                    <a:pt x="112" y="48"/>
                  </a:cubicBezTo>
                  <a:lnTo>
                    <a:pt x="112" y="80"/>
                  </a:lnTo>
                  <a:cubicBezTo>
                    <a:pt x="112" y="94"/>
                    <a:pt x="102" y="104"/>
                    <a:pt x="88" y="104"/>
                  </a:cubicBezTo>
                  <a:cubicBezTo>
                    <a:pt x="75" y="104"/>
                    <a:pt x="64" y="94"/>
                    <a:pt x="64" y="80"/>
                  </a:cubicBezTo>
                  <a:lnTo>
                    <a:pt x="64" y="48"/>
                  </a:lnTo>
                  <a:cubicBezTo>
                    <a:pt x="64" y="35"/>
                    <a:pt x="75" y="24"/>
                    <a:pt x="88" y="24"/>
                  </a:cubicBezTo>
                  <a:lnTo>
                    <a:pt x="96" y="24"/>
                  </a:lnTo>
                  <a:cubicBezTo>
                    <a:pt x="110" y="24"/>
                    <a:pt x="120" y="35"/>
                    <a:pt x="120" y="48"/>
                  </a:cubicBezTo>
                  <a:lnTo>
                    <a:pt x="120" y="80"/>
                  </a:lnTo>
                  <a:cubicBezTo>
                    <a:pt x="120" y="94"/>
                    <a:pt x="110" y="104"/>
                    <a:pt x="96" y="104"/>
                  </a:cubicBezTo>
                  <a:cubicBezTo>
                    <a:pt x="83" y="104"/>
                    <a:pt x="72" y="94"/>
                    <a:pt x="72" y="80"/>
                  </a:cubicBezTo>
                  <a:lnTo>
                    <a:pt x="72" y="48"/>
                  </a:lnTo>
                  <a:cubicBezTo>
                    <a:pt x="72" y="35"/>
                    <a:pt x="83" y="24"/>
                    <a:pt x="96" y="24"/>
                  </a:cubicBezTo>
                  <a:cubicBezTo>
                    <a:pt x="110" y="24"/>
                    <a:pt x="120" y="35"/>
                    <a:pt x="120" y="48"/>
                  </a:cubicBezTo>
                  <a:lnTo>
                    <a:pt x="120" y="80"/>
                  </a:lnTo>
                  <a:cubicBezTo>
                    <a:pt x="120" y="94"/>
                    <a:pt x="110" y="104"/>
                    <a:pt x="96" y="104"/>
                  </a:cubicBezTo>
                  <a:cubicBezTo>
                    <a:pt x="83" y="104"/>
                    <a:pt x="72" y="94"/>
                    <a:pt x="72" y="80"/>
                  </a:cubicBezTo>
                  <a:lnTo>
                    <a:pt x="72" y="48"/>
                  </a:lnTo>
                  <a:cubicBezTo>
                    <a:pt x="72" y="35"/>
                    <a:pt x="83" y="24"/>
                    <a:pt x="96" y="24"/>
                  </a:cubicBezTo>
                  <a:cubicBezTo>
                    <a:pt x="110" y="24"/>
                    <a:pt x="120" y="35"/>
                    <a:pt x="120" y="48"/>
                  </a:cubicBezTo>
                  <a:lnTo>
                    <a:pt x="120" y="80"/>
                  </a:lnTo>
                  <a:lnTo>
                    <a:pt x="120" y="104"/>
                  </a:lnTo>
                  <a:lnTo>
                    <a:pt x="120" y="128"/>
                  </a:lnTo>
                  <a:lnTo>
                    <a:pt x="120" y="152"/>
                  </a:lnTo>
                  <a:lnTo>
                    <a:pt x="96" y="128"/>
                  </a:lnTo>
                  <a:lnTo>
                    <a:pt x="104" y="128"/>
                  </a:lnTo>
                  <a:lnTo>
                    <a:pt x="80" y="152"/>
                  </a:lnTo>
                  <a:lnTo>
                    <a:pt x="80" y="128"/>
                  </a:lnTo>
                  <a:cubicBezTo>
                    <a:pt x="80" y="115"/>
                    <a:pt x="91" y="104"/>
                    <a:pt x="104" y="104"/>
                  </a:cubicBezTo>
                  <a:cubicBezTo>
                    <a:pt x="118" y="104"/>
                    <a:pt x="128" y="115"/>
                    <a:pt x="128" y="128"/>
                  </a:cubicBezTo>
                  <a:lnTo>
                    <a:pt x="128" y="152"/>
                  </a:lnTo>
                  <a:cubicBezTo>
                    <a:pt x="128" y="166"/>
                    <a:pt x="118" y="176"/>
                    <a:pt x="104" y="176"/>
                  </a:cubicBezTo>
                  <a:cubicBezTo>
                    <a:pt x="91" y="176"/>
                    <a:pt x="80" y="166"/>
                    <a:pt x="80" y="152"/>
                  </a:cubicBezTo>
                  <a:lnTo>
                    <a:pt x="80" y="128"/>
                  </a:lnTo>
                  <a:cubicBezTo>
                    <a:pt x="80" y="115"/>
                    <a:pt x="91" y="104"/>
                    <a:pt x="104" y="104"/>
                  </a:cubicBezTo>
                  <a:cubicBezTo>
                    <a:pt x="118" y="104"/>
                    <a:pt x="128" y="115"/>
                    <a:pt x="128" y="128"/>
                  </a:cubicBezTo>
                  <a:lnTo>
                    <a:pt x="128" y="152"/>
                  </a:lnTo>
                  <a:cubicBezTo>
                    <a:pt x="128" y="166"/>
                    <a:pt x="118" y="176"/>
                    <a:pt x="104" y="176"/>
                  </a:cubicBezTo>
                  <a:cubicBezTo>
                    <a:pt x="91" y="176"/>
                    <a:pt x="80" y="166"/>
                    <a:pt x="80" y="152"/>
                  </a:cubicBezTo>
                  <a:lnTo>
                    <a:pt x="80" y="128"/>
                  </a:lnTo>
                  <a:lnTo>
                    <a:pt x="80" y="104"/>
                  </a:lnTo>
                  <a:cubicBezTo>
                    <a:pt x="80" y="102"/>
                    <a:pt x="81" y="99"/>
                    <a:pt x="82" y="97"/>
                  </a:cubicBezTo>
                  <a:lnTo>
                    <a:pt x="90" y="73"/>
                  </a:lnTo>
                  <a:lnTo>
                    <a:pt x="88" y="80"/>
                  </a:lnTo>
                  <a:lnTo>
                    <a:pt x="88" y="48"/>
                  </a:lnTo>
                  <a:cubicBezTo>
                    <a:pt x="88" y="35"/>
                    <a:pt x="99" y="24"/>
                    <a:pt x="112" y="24"/>
                  </a:cubicBezTo>
                  <a:cubicBezTo>
                    <a:pt x="126" y="24"/>
                    <a:pt x="136" y="35"/>
                    <a:pt x="136" y="48"/>
                  </a:cubicBezTo>
                  <a:lnTo>
                    <a:pt x="136" y="80"/>
                  </a:lnTo>
                  <a:cubicBezTo>
                    <a:pt x="136" y="94"/>
                    <a:pt x="126" y="104"/>
                    <a:pt x="112" y="104"/>
                  </a:cubicBezTo>
                  <a:cubicBezTo>
                    <a:pt x="99" y="104"/>
                    <a:pt x="88" y="94"/>
                    <a:pt x="88" y="80"/>
                  </a:cubicBezTo>
                  <a:lnTo>
                    <a:pt x="88" y="48"/>
                  </a:lnTo>
                  <a:cubicBezTo>
                    <a:pt x="88" y="35"/>
                    <a:pt x="99" y="24"/>
                    <a:pt x="112" y="24"/>
                  </a:cubicBezTo>
                  <a:cubicBezTo>
                    <a:pt x="126" y="24"/>
                    <a:pt x="136" y="35"/>
                    <a:pt x="136" y="48"/>
                  </a:cubicBezTo>
                  <a:lnTo>
                    <a:pt x="136" y="80"/>
                  </a:lnTo>
                  <a:cubicBezTo>
                    <a:pt x="136" y="94"/>
                    <a:pt x="126" y="104"/>
                    <a:pt x="112" y="104"/>
                  </a:cubicBezTo>
                  <a:cubicBezTo>
                    <a:pt x="99" y="104"/>
                    <a:pt x="88" y="94"/>
                    <a:pt x="88" y="80"/>
                  </a:cubicBezTo>
                  <a:lnTo>
                    <a:pt x="88" y="48"/>
                  </a:lnTo>
                  <a:cubicBezTo>
                    <a:pt x="88" y="35"/>
                    <a:pt x="99" y="24"/>
                    <a:pt x="112" y="24"/>
                  </a:cubicBezTo>
                  <a:cubicBezTo>
                    <a:pt x="126" y="24"/>
                    <a:pt x="136" y="35"/>
                    <a:pt x="136" y="48"/>
                  </a:cubicBezTo>
                  <a:lnTo>
                    <a:pt x="136" y="80"/>
                  </a:lnTo>
                  <a:lnTo>
                    <a:pt x="112" y="56"/>
                  </a:lnTo>
                  <a:lnTo>
                    <a:pt x="120" y="56"/>
                  </a:lnTo>
                  <a:lnTo>
                    <a:pt x="96" y="80"/>
                  </a:lnTo>
                  <a:lnTo>
                    <a:pt x="96" y="48"/>
                  </a:lnTo>
                  <a:cubicBezTo>
                    <a:pt x="96" y="35"/>
                    <a:pt x="107" y="24"/>
                    <a:pt x="120" y="24"/>
                  </a:cubicBezTo>
                  <a:cubicBezTo>
                    <a:pt x="134" y="24"/>
                    <a:pt x="144" y="35"/>
                    <a:pt x="144" y="48"/>
                  </a:cubicBezTo>
                  <a:lnTo>
                    <a:pt x="144" y="80"/>
                  </a:lnTo>
                  <a:lnTo>
                    <a:pt x="144" y="104"/>
                  </a:lnTo>
                  <a:lnTo>
                    <a:pt x="144" y="128"/>
                  </a:lnTo>
                  <a:lnTo>
                    <a:pt x="144" y="152"/>
                  </a:lnTo>
                  <a:cubicBezTo>
                    <a:pt x="144" y="166"/>
                    <a:pt x="134" y="176"/>
                    <a:pt x="120" y="176"/>
                  </a:cubicBezTo>
                  <a:cubicBezTo>
                    <a:pt x="107" y="176"/>
                    <a:pt x="96" y="166"/>
                    <a:pt x="96" y="152"/>
                  </a:cubicBezTo>
                  <a:lnTo>
                    <a:pt x="96" y="128"/>
                  </a:lnTo>
                  <a:lnTo>
                    <a:pt x="96" y="104"/>
                  </a:lnTo>
                  <a:lnTo>
                    <a:pt x="96" y="80"/>
                  </a:lnTo>
                  <a:lnTo>
                    <a:pt x="96" y="48"/>
                  </a:lnTo>
                  <a:cubicBezTo>
                    <a:pt x="96" y="35"/>
                    <a:pt x="107" y="24"/>
                    <a:pt x="120" y="24"/>
                  </a:cubicBezTo>
                  <a:cubicBezTo>
                    <a:pt x="134" y="24"/>
                    <a:pt x="144" y="35"/>
                    <a:pt x="144" y="48"/>
                  </a:cubicBezTo>
                  <a:lnTo>
                    <a:pt x="144" y="80"/>
                  </a:lnTo>
                  <a:lnTo>
                    <a:pt x="120" y="56"/>
                  </a:lnTo>
                  <a:lnTo>
                    <a:pt x="128" y="56"/>
                  </a:lnTo>
                  <a:lnTo>
                    <a:pt x="104" y="80"/>
                  </a:lnTo>
                  <a:lnTo>
                    <a:pt x="104" y="48"/>
                  </a:lnTo>
                  <a:cubicBezTo>
                    <a:pt x="104" y="35"/>
                    <a:pt x="115" y="24"/>
                    <a:pt x="128" y="24"/>
                  </a:cubicBezTo>
                  <a:cubicBezTo>
                    <a:pt x="142" y="24"/>
                    <a:pt x="152" y="35"/>
                    <a:pt x="152" y="48"/>
                  </a:cubicBezTo>
                  <a:lnTo>
                    <a:pt x="152" y="80"/>
                  </a:lnTo>
                  <a:cubicBezTo>
                    <a:pt x="152" y="94"/>
                    <a:pt x="142" y="104"/>
                    <a:pt x="128" y="104"/>
                  </a:cubicBezTo>
                  <a:cubicBezTo>
                    <a:pt x="115" y="104"/>
                    <a:pt x="104" y="94"/>
                    <a:pt x="104" y="80"/>
                  </a:cubicBezTo>
                  <a:lnTo>
                    <a:pt x="104" y="48"/>
                  </a:lnTo>
                  <a:cubicBezTo>
                    <a:pt x="104" y="35"/>
                    <a:pt x="115" y="24"/>
                    <a:pt x="128" y="24"/>
                  </a:cubicBezTo>
                  <a:cubicBezTo>
                    <a:pt x="142" y="24"/>
                    <a:pt x="152" y="35"/>
                    <a:pt x="152" y="48"/>
                  </a:cubicBezTo>
                  <a:lnTo>
                    <a:pt x="152" y="80"/>
                  </a:lnTo>
                  <a:cubicBezTo>
                    <a:pt x="152" y="94"/>
                    <a:pt x="142" y="104"/>
                    <a:pt x="128" y="104"/>
                  </a:cubicBezTo>
                  <a:cubicBezTo>
                    <a:pt x="115" y="104"/>
                    <a:pt x="104" y="94"/>
                    <a:pt x="104" y="80"/>
                  </a:cubicBezTo>
                  <a:lnTo>
                    <a:pt x="104" y="48"/>
                  </a:lnTo>
                  <a:cubicBezTo>
                    <a:pt x="104" y="35"/>
                    <a:pt x="115" y="24"/>
                    <a:pt x="128" y="24"/>
                  </a:cubicBezTo>
                  <a:lnTo>
                    <a:pt x="136" y="24"/>
                  </a:lnTo>
                  <a:cubicBezTo>
                    <a:pt x="150" y="24"/>
                    <a:pt x="160" y="35"/>
                    <a:pt x="160" y="48"/>
                  </a:cubicBezTo>
                  <a:lnTo>
                    <a:pt x="160" y="80"/>
                  </a:lnTo>
                  <a:cubicBezTo>
                    <a:pt x="160" y="94"/>
                    <a:pt x="150" y="104"/>
                    <a:pt x="136" y="104"/>
                  </a:cubicBezTo>
                  <a:cubicBezTo>
                    <a:pt x="123" y="104"/>
                    <a:pt x="112" y="94"/>
                    <a:pt x="112" y="80"/>
                  </a:cubicBezTo>
                  <a:lnTo>
                    <a:pt x="112" y="48"/>
                  </a:lnTo>
                  <a:lnTo>
                    <a:pt x="112" y="24"/>
                  </a:lnTo>
                  <a:cubicBezTo>
                    <a:pt x="112" y="11"/>
                    <a:pt x="123" y="0"/>
                    <a:pt x="136" y="0"/>
                  </a:cubicBezTo>
                  <a:cubicBezTo>
                    <a:pt x="150" y="0"/>
                    <a:pt x="160" y="11"/>
                    <a:pt x="160" y="24"/>
                  </a:cubicBezTo>
                  <a:lnTo>
                    <a:pt x="160" y="48"/>
                  </a:lnTo>
                  <a:lnTo>
                    <a:pt x="160" y="104"/>
                  </a:lnTo>
                  <a:lnTo>
                    <a:pt x="160" y="152"/>
                  </a:lnTo>
                  <a:lnTo>
                    <a:pt x="160" y="208"/>
                  </a:lnTo>
                  <a:lnTo>
                    <a:pt x="160" y="256"/>
                  </a:lnTo>
                  <a:lnTo>
                    <a:pt x="160" y="312"/>
                  </a:lnTo>
                  <a:lnTo>
                    <a:pt x="160" y="360"/>
                  </a:lnTo>
                  <a:lnTo>
                    <a:pt x="160" y="416"/>
                  </a:lnTo>
                  <a:lnTo>
                    <a:pt x="160" y="464"/>
                  </a:lnTo>
                  <a:lnTo>
                    <a:pt x="160" y="520"/>
                  </a:lnTo>
                  <a:lnTo>
                    <a:pt x="160" y="592"/>
                  </a:lnTo>
                  <a:lnTo>
                    <a:pt x="160" y="648"/>
                  </a:lnTo>
                  <a:lnTo>
                    <a:pt x="160" y="672"/>
                  </a:lnTo>
                  <a:lnTo>
                    <a:pt x="160" y="728"/>
                  </a:lnTo>
                  <a:lnTo>
                    <a:pt x="160" y="752"/>
                  </a:lnTo>
                  <a:lnTo>
                    <a:pt x="160" y="776"/>
                  </a:lnTo>
                  <a:lnTo>
                    <a:pt x="160" y="824"/>
                  </a:lnTo>
                  <a:lnTo>
                    <a:pt x="160" y="880"/>
                  </a:lnTo>
                  <a:lnTo>
                    <a:pt x="160" y="960"/>
                  </a:lnTo>
                  <a:lnTo>
                    <a:pt x="160" y="957"/>
                  </a:lnTo>
                  <a:lnTo>
                    <a:pt x="168" y="1005"/>
                  </a:lnTo>
                  <a:cubicBezTo>
                    <a:pt x="168" y="1006"/>
                    <a:pt x="168" y="1007"/>
                    <a:pt x="168" y="1008"/>
                  </a:cubicBezTo>
                  <a:lnTo>
                    <a:pt x="168" y="1064"/>
                  </a:lnTo>
                  <a:lnTo>
                    <a:pt x="168" y="1112"/>
                  </a:lnTo>
                  <a:lnTo>
                    <a:pt x="168" y="1168"/>
                  </a:lnTo>
                  <a:lnTo>
                    <a:pt x="168" y="1192"/>
                  </a:lnTo>
                  <a:lnTo>
                    <a:pt x="168" y="1240"/>
                  </a:lnTo>
                  <a:lnTo>
                    <a:pt x="168" y="1272"/>
                  </a:lnTo>
                  <a:lnTo>
                    <a:pt x="168" y="1296"/>
                  </a:lnTo>
                  <a:lnTo>
                    <a:pt x="168" y="1344"/>
                  </a:lnTo>
                  <a:lnTo>
                    <a:pt x="168" y="1400"/>
                  </a:lnTo>
                  <a:lnTo>
                    <a:pt x="168" y="1448"/>
                  </a:lnTo>
                  <a:lnTo>
                    <a:pt x="168" y="1528"/>
                  </a:lnTo>
                  <a:lnTo>
                    <a:pt x="168" y="1608"/>
                  </a:lnTo>
                  <a:lnTo>
                    <a:pt x="168" y="1680"/>
                  </a:lnTo>
                  <a:lnTo>
                    <a:pt x="168" y="1760"/>
                  </a:lnTo>
                  <a:lnTo>
                    <a:pt x="168" y="1864"/>
                  </a:lnTo>
                  <a:lnTo>
                    <a:pt x="168" y="1944"/>
                  </a:lnTo>
                  <a:lnTo>
                    <a:pt x="168" y="2048"/>
                  </a:lnTo>
                  <a:lnTo>
                    <a:pt x="168" y="2120"/>
                  </a:lnTo>
                  <a:lnTo>
                    <a:pt x="168" y="2224"/>
                  </a:lnTo>
                  <a:lnTo>
                    <a:pt x="168" y="2328"/>
                  </a:lnTo>
                  <a:lnTo>
                    <a:pt x="168" y="2408"/>
                  </a:lnTo>
                  <a:lnTo>
                    <a:pt x="168" y="2512"/>
                  </a:lnTo>
                  <a:lnTo>
                    <a:pt x="168" y="2592"/>
                  </a:lnTo>
                  <a:lnTo>
                    <a:pt x="168" y="2696"/>
                  </a:lnTo>
                  <a:lnTo>
                    <a:pt x="168" y="2800"/>
                  </a:lnTo>
                  <a:lnTo>
                    <a:pt x="168" y="2872"/>
                  </a:lnTo>
                  <a:lnTo>
                    <a:pt x="168" y="2976"/>
                  </a:lnTo>
                  <a:lnTo>
                    <a:pt x="168" y="3080"/>
                  </a:lnTo>
                  <a:lnTo>
                    <a:pt x="168" y="3184"/>
                  </a:lnTo>
                  <a:lnTo>
                    <a:pt x="176" y="3262"/>
                  </a:lnTo>
                  <a:lnTo>
                    <a:pt x="176" y="3368"/>
                  </a:lnTo>
                  <a:lnTo>
                    <a:pt x="176" y="3472"/>
                  </a:lnTo>
                  <a:lnTo>
                    <a:pt x="176" y="3544"/>
                  </a:lnTo>
                  <a:lnTo>
                    <a:pt x="176" y="3624"/>
                  </a:lnTo>
                  <a:lnTo>
                    <a:pt x="176" y="3728"/>
                  </a:lnTo>
                  <a:lnTo>
                    <a:pt x="176" y="3808"/>
                  </a:lnTo>
                  <a:lnTo>
                    <a:pt x="176" y="3912"/>
                  </a:lnTo>
                  <a:lnTo>
                    <a:pt x="176" y="4016"/>
                  </a:lnTo>
                  <a:lnTo>
                    <a:pt x="176" y="4120"/>
                  </a:lnTo>
                  <a:lnTo>
                    <a:pt x="176" y="4224"/>
                  </a:lnTo>
                  <a:lnTo>
                    <a:pt x="176" y="4320"/>
                  </a:lnTo>
                  <a:lnTo>
                    <a:pt x="176" y="4424"/>
                  </a:lnTo>
                  <a:lnTo>
                    <a:pt x="176" y="4504"/>
                  </a:lnTo>
                  <a:lnTo>
                    <a:pt x="176" y="4608"/>
                  </a:lnTo>
                  <a:lnTo>
                    <a:pt x="176" y="4712"/>
                  </a:lnTo>
                  <a:lnTo>
                    <a:pt x="176" y="4816"/>
                  </a:lnTo>
                  <a:lnTo>
                    <a:pt x="176" y="4920"/>
                  </a:lnTo>
                  <a:lnTo>
                    <a:pt x="176" y="5048"/>
                  </a:lnTo>
                  <a:lnTo>
                    <a:pt x="176" y="5176"/>
                  </a:lnTo>
                  <a:lnTo>
                    <a:pt x="176" y="5312"/>
                  </a:lnTo>
                  <a:lnTo>
                    <a:pt x="176" y="5440"/>
                  </a:lnTo>
                  <a:lnTo>
                    <a:pt x="176" y="5568"/>
                  </a:lnTo>
                  <a:lnTo>
                    <a:pt x="176" y="5672"/>
                  </a:lnTo>
                  <a:lnTo>
                    <a:pt x="176" y="5800"/>
                  </a:lnTo>
                  <a:lnTo>
                    <a:pt x="176" y="5928"/>
                  </a:lnTo>
                  <a:lnTo>
                    <a:pt x="176" y="6032"/>
                  </a:lnTo>
                  <a:lnTo>
                    <a:pt x="176" y="6136"/>
                  </a:lnTo>
                  <a:lnTo>
                    <a:pt x="176" y="6264"/>
                  </a:lnTo>
                  <a:lnTo>
                    <a:pt x="176" y="6392"/>
                  </a:lnTo>
                  <a:lnTo>
                    <a:pt x="176" y="6528"/>
                  </a:lnTo>
                  <a:lnTo>
                    <a:pt x="184" y="6655"/>
                  </a:lnTo>
                  <a:lnTo>
                    <a:pt x="184" y="6784"/>
                  </a:lnTo>
                  <a:lnTo>
                    <a:pt x="184" y="6912"/>
                  </a:lnTo>
                  <a:lnTo>
                    <a:pt x="184" y="7072"/>
                  </a:lnTo>
                  <a:lnTo>
                    <a:pt x="184" y="7176"/>
                  </a:lnTo>
                  <a:lnTo>
                    <a:pt x="184" y="7304"/>
                  </a:lnTo>
                  <a:lnTo>
                    <a:pt x="184" y="7408"/>
                  </a:lnTo>
                  <a:lnTo>
                    <a:pt x="184" y="7536"/>
                  </a:lnTo>
                  <a:lnTo>
                    <a:pt x="184" y="7640"/>
                  </a:lnTo>
                  <a:lnTo>
                    <a:pt x="184" y="7768"/>
                  </a:lnTo>
                  <a:lnTo>
                    <a:pt x="184" y="7872"/>
                  </a:lnTo>
                  <a:lnTo>
                    <a:pt x="184" y="8000"/>
                  </a:lnTo>
                  <a:lnTo>
                    <a:pt x="184" y="8128"/>
                  </a:lnTo>
                  <a:lnTo>
                    <a:pt x="184" y="8264"/>
                  </a:lnTo>
                  <a:lnTo>
                    <a:pt x="184" y="8368"/>
                  </a:lnTo>
                  <a:lnTo>
                    <a:pt x="184" y="8440"/>
                  </a:lnTo>
                  <a:lnTo>
                    <a:pt x="184" y="8520"/>
                  </a:lnTo>
                  <a:lnTo>
                    <a:pt x="184" y="8544"/>
                  </a:lnTo>
                  <a:lnTo>
                    <a:pt x="184" y="8568"/>
                  </a:lnTo>
                  <a:lnTo>
                    <a:pt x="184" y="8600"/>
                  </a:lnTo>
                  <a:lnTo>
                    <a:pt x="184" y="8624"/>
                  </a:lnTo>
                  <a:lnTo>
                    <a:pt x="184" y="8648"/>
                  </a:lnTo>
                  <a:lnTo>
                    <a:pt x="184" y="8728"/>
                  </a:lnTo>
                  <a:lnTo>
                    <a:pt x="184" y="8752"/>
                  </a:lnTo>
                  <a:lnTo>
                    <a:pt x="184" y="8776"/>
                  </a:lnTo>
                  <a:lnTo>
                    <a:pt x="184" y="8808"/>
                  </a:lnTo>
                  <a:lnTo>
                    <a:pt x="184" y="8856"/>
                  </a:lnTo>
                  <a:cubicBezTo>
                    <a:pt x="184" y="8870"/>
                    <a:pt x="174" y="8880"/>
                    <a:pt x="160" y="8880"/>
                  </a:cubicBezTo>
                  <a:cubicBezTo>
                    <a:pt x="147" y="8880"/>
                    <a:pt x="136" y="8870"/>
                    <a:pt x="136" y="8856"/>
                  </a:cubicBezTo>
                  <a:lnTo>
                    <a:pt x="136" y="8808"/>
                  </a:lnTo>
                  <a:lnTo>
                    <a:pt x="136" y="8776"/>
                  </a:lnTo>
                  <a:lnTo>
                    <a:pt x="136" y="8752"/>
                  </a:lnTo>
                  <a:lnTo>
                    <a:pt x="136" y="8728"/>
                  </a:lnTo>
                  <a:lnTo>
                    <a:pt x="136" y="8648"/>
                  </a:lnTo>
                  <a:lnTo>
                    <a:pt x="136" y="8624"/>
                  </a:lnTo>
                  <a:lnTo>
                    <a:pt x="136" y="8600"/>
                  </a:lnTo>
                  <a:lnTo>
                    <a:pt x="136" y="8568"/>
                  </a:lnTo>
                  <a:lnTo>
                    <a:pt x="136" y="8544"/>
                  </a:lnTo>
                  <a:lnTo>
                    <a:pt x="136" y="8520"/>
                  </a:lnTo>
                  <a:lnTo>
                    <a:pt x="136" y="8440"/>
                  </a:lnTo>
                  <a:lnTo>
                    <a:pt x="136" y="8368"/>
                  </a:lnTo>
                  <a:lnTo>
                    <a:pt x="136" y="8264"/>
                  </a:lnTo>
                  <a:lnTo>
                    <a:pt x="136" y="8128"/>
                  </a:lnTo>
                  <a:lnTo>
                    <a:pt x="136" y="8000"/>
                  </a:lnTo>
                  <a:lnTo>
                    <a:pt x="136" y="7872"/>
                  </a:lnTo>
                  <a:lnTo>
                    <a:pt x="136" y="7768"/>
                  </a:lnTo>
                  <a:lnTo>
                    <a:pt x="136" y="7640"/>
                  </a:lnTo>
                  <a:lnTo>
                    <a:pt x="136" y="7536"/>
                  </a:lnTo>
                  <a:lnTo>
                    <a:pt x="136" y="7408"/>
                  </a:lnTo>
                  <a:lnTo>
                    <a:pt x="136" y="7304"/>
                  </a:lnTo>
                  <a:lnTo>
                    <a:pt x="136" y="7176"/>
                  </a:lnTo>
                  <a:lnTo>
                    <a:pt x="136" y="7072"/>
                  </a:lnTo>
                  <a:lnTo>
                    <a:pt x="136" y="6912"/>
                  </a:lnTo>
                  <a:lnTo>
                    <a:pt x="136" y="6784"/>
                  </a:lnTo>
                  <a:lnTo>
                    <a:pt x="137" y="6658"/>
                  </a:lnTo>
                  <a:lnTo>
                    <a:pt x="128" y="6528"/>
                  </a:lnTo>
                  <a:lnTo>
                    <a:pt x="128" y="6392"/>
                  </a:lnTo>
                  <a:lnTo>
                    <a:pt x="128" y="6264"/>
                  </a:lnTo>
                  <a:lnTo>
                    <a:pt x="128" y="6136"/>
                  </a:lnTo>
                  <a:lnTo>
                    <a:pt x="128" y="6032"/>
                  </a:lnTo>
                  <a:lnTo>
                    <a:pt x="128" y="5928"/>
                  </a:lnTo>
                  <a:lnTo>
                    <a:pt x="128" y="5800"/>
                  </a:lnTo>
                  <a:lnTo>
                    <a:pt x="128" y="5672"/>
                  </a:lnTo>
                  <a:lnTo>
                    <a:pt x="128" y="5568"/>
                  </a:lnTo>
                  <a:lnTo>
                    <a:pt x="128" y="5440"/>
                  </a:lnTo>
                  <a:lnTo>
                    <a:pt x="128" y="5312"/>
                  </a:lnTo>
                  <a:lnTo>
                    <a:pt x="128" y="5176"/>
                  </a:lnTo>
                  <a:lnTo>
                    <a:pt x="128" y="5048"/>
                  </a:lnTo>
                  <a:lnTo>
                    <a:pt x="128" y="4920"/>
                  </a:lnTo>
                  <a:lnTo>
                    <a:pt x="128" y="4816"/>
                  </a:lnTo>
                  <a:lnTo>
                    <a:pt x="128" y="4712"/>
                  </a:lnTo>
                  <a:lnTo>
                    <a:pt x="128" y="4608"/>
                  </a:lnTo>
                  <a:lnTo>
                    <a:pt x="128" y="4504"/>
                  </a:lnTo>
                  <a:lnTo>
                    <a:pt x="128" y="4424"/>
                  </a:lnTo>
                  <a:lnTo>
                    <a:pt x="128" y="4320"/>
                  </a:lnTo>
                  <a:lnTo>
                    <a:pt x="128" y="4224"/>
                  </a:lnTo>
                  <a:lnTo>
                    <a:pt x="128" y="4120"/>
                  </a:lnTo>
                  <a:lnTo>
                    <a:pt x="128" y="4016"/>
                  </a:lnTo>
                  <a:lnTo>
                    <a:pt x="128" y="3912"/>
                  </a:lnTo>
                  <a:lnTo>
                    <a:pt x="128" y="3808"/>
                  </a:lnTo>
                  <a:lnTo>
                    <a:pt x="128" y="3728"/>
                  </a:lnTo>
                  <a:lnTo>
                    <a:pt x="128" y="3624"/>
                  </a:lnTo>
                  <a:lnTo>
                    <a:pt x="128" y="3544"/>
                  </a:lnTo>
                  <a:lnTo>
                    <a:pt x="128" y="3472"/>
                  </a:lnTo>
                  <a:lnTo>
                    <a:pt x="128" y="3368"/>
                  </a:lnTo>
                  <a:lnTo>
                    <a:pt x="129" y="3267"/>
                  </a:lnTo>
                  <a:lnTo>
                    <a:pt x="120" y="3184"/>
                  </a:lnTo>
                  <a:lnTo>
                    <a:pt x="120" y="3080"/>
                  </a:lnTo>
                  <a:lnTo>
                    <a:pt x="120" y="2976"/>
                  </a:lnTo>
                  <a:lnTo>
                    <a:pt x="120" y="2872"/>
                  </a:lnTo>
                  <a:lnTo>
                    <a:pt x="120" y="2800"/>
                  </a:lnTo>
                  <a:lnTo>
                    <a:pt x="120" y="2696"/>
                  </a:lnTo>
                  <a:lnTo>
                    <a:pt x="120" y="2592"/>
                  </a:lnTo>
                  <a:lnTo>
                    <a:pt x="120" y="2512"/>
                  </a:lnTo>
                  <a:lnTo>
                    <a:pt x="120" y="2408"/>
                  </a:lnTo>
                  <a:lnTo>
                    <a:pt x="120" y="2328"/>
                  </a:lnTo>
                  <a:lnTo>
                    <a:pt x="120" y="2224"/>
                  </a:lnTo>
                  <a:lnTo>
                    <a:pt x="120" y="2120"/>
                  </a:lnTo>
                  <a:lnTo>
                    <a:pt x="120" y="2048"/>
                  </a:lnTo>
                  <a:lnTo>
                    <a:pt x="120" y="1944"/>
                  </a:lnTo>
                  <a:lnTo>
                    <a:pt x="120" y="1864"/>
                  </a:lnTo>
                  <a:lnTo>
                    <a:pt x="120" y="1760"/>
                  </a:lnTo>
                  <a:lnTo>
                    <a:pt x="120" y="1680"/>
                  </a:lnTo>
                  <a:lnTo>
                    <a:pt x="120" y="1608"/>
                  </a:lnTo>
                  <a:lnTo>
                    <a:pt x="120" y="1528"/>
                  </a:lnTo>
                  <a:lnTo>
                    <a:pt x="120" y="1448"/>
                  </a:lnTo>
                  <a:lnTo>
                    <a:pt x="120" y="1400"/>
                  </a:lnTo>
                  <a:lnTo>
                    <a:pt x="120" y="1344"/>
                  </a:lnTo>
                  <a:lnTo>
                    <a:pt x="120" y="1296"/>
                  </a:lnTo>
                  <a:lnTo>
                    <a:pt x="120" y="1272"/>
                  </a:lnTo>
                  <a:lnTo>
                    <a:pt x="120" y="1240"/>
                  </a:lnTo>
                  <a:lnTo>
                    <a:pt x="120" y="1192"/>
                  </a:lnTo>
                  <a:lnTo>
                    <a:pt x="120" y="1168"/>
                  </a:lnTo>
                  <a:lnTo>
                    <a:pt x="120" y="1112"/>
                  </a:lnTo>
                  <a:lnTo>
                    <a:pt x="120" y="1064"/>
                  </a:lnTo>
                  <a:lnTo>
                    <a:pt x="120" y="1008"/>
                  </a:lnTo>
                  <a:lnTo>
                    <a:pt x="121" y="1012"/>
                  </a:lnTo>
                  <a:lnTo>
                    <a:pt x="113" y="964"/>
                  </a:lnTo>
                  <a:cubicBezTo>
                    <a:pt x="113" y="963"/>
                    <a:pt x="112" y="962"/>
                    <a:pt x="112" y="960"/>
                  </a:cubicBezTo>
                  <a:lnTo>
                    <a:pt x="112" y="880"/>
                  </a:lnTo>
                  <a:lnTo>
                    <a:pt x="112" y="824"/>
                  </a:lnTo>
                  <a:lnTo>
                    <a:pt x="112" y="776"/>
                  </a:lnTo>
                  <a:lnTo>
                    <a:pt x="112" y="752"/>
                  </a:lnTo>
                  <a:lnTo>
                    <a:pt x="112" y="728"/>
                  </a:lnTo>
                  <a:lnTo>
                    <a:pt x="112" y="672"/>
                  </a:lnTo>
                  <a:lnTo>
                    <a:pt x="112" y="648"/>
                  </a:lnTo>
                  <a:lnTo>
                    <a:pt x="112" y="592"/>
                  </a:lnTo>
                  <a:lnTo>
                    <a:pt x="112" y="520"/>
                  </a:lnTo>
                  <a:lnTo>
                    <a:pt x="112" y="464"/>
                  </a:lnTo>
                  <a:lnTo>
                    <a:pt x="112" y="416"/>
                  </a:lnTo>
                  <a:lnTo>
                    <a:pt x="112" y="360"/>
                  </a:lnTo>
                  <a:lnTo>
                    <a:pt x="112" y="312"/>
                  </a:lnTo>
                  <a:lnTo>
                    <a:pt x="112" y="256"/>
                  </a:lnTo>
                  <a:lnTo>
                    <a:pt x="112" y="208"/>
                  </a:lnTo>
                  <a:lnTo>
                    <a:pt x="112" y="152"/>
                  </a:lnTo>
                  <a:lnTo>
                    <a:pt x="112" y="104"/>
                  </a:lnTo>
                  <a:lnTo>
                    <a:pt x="112" y="48"/>
                  </a:lnTo>
                  <a:lnTo>
                    <a:pt x="112" y="24"/>
                  </a:lnTo>
                  <a:lnTo>
                    <a:pt x="160" y="24"/>
                  </a:lnTo>
                  <a:lnTo>
                    <a:pt x="160" y="48"/>
                  </a:lnTo>
                  <a:lnTo>
                    <a:pt x="160" y="80"/>
                  </a:lnTo>
                  <a:lnTo>
                    <a:pt x="112" y="80"/>
                  </a:lnTo>
                  <a:lnTo>
                    <a:pt x="112" y="48"/>
                  </a:lnTo>
                  <a:lnTo>
                    <a:pt x="136" y="72"/>
                  </a:lnTo>
                  <a:lnTo>
                    <a:pt x="128" y="72"/>
                  </a:lnTo>
                  <a:lnTo>
                    <a:pt x="152" y="48"/>
                  </a:lnTo>
                  <a:lnTo>
                    <a:pt x="152" y="80"/>
                  </a:lnTo>
                  <a:lnTo>
                    <a:pt x="104" y="80"/>
                  </a:lnTo>
                  <a:lnTo>
                    <a:pt x="104" y="48"/>
                  </a:lnTo>
                  <a:lnTo>
                    <a:pt x="152" y="48"/>
                  </a:lnTo>
                  <a:lnTo>
                    <a:pt x="152" y="80"/>
                  </a:lnTo>
                  <a:lnTo>
                    <a:pt x="104" y="80"/>
                  </a:lnTo>
                  <a:lnTo>
                    <a:pt x="104" y="48"/>
                  </a:lnTo>
                  <a:lnTo>
                    <a:pt x="152" y="48"/>
                  </a:lnTo>
                  <a:lnTo>
                    <a:pt x="152" y="80"/>
                  </a:lnTo>
                  <a:cubicBezTo>
                    <a:pt x="152" y="94"/>
                    <a:pt x="142" y="104"/>
                    <a:pt x="128" y="104"/>
                  </a:cubicBezTo>
                  <a:lnTo>
                    <a:pt x="120" y="104"/>
                  </a:lnTo>
                  <a:cubicBezTo>
                    <a:pt x="107" y="104"/>
                    <a:pt x="96" y="94"/>
                    <a:pt x="96" y="80"/>
                  </a:cubicBezTo>
                  <a:lnTo>
                    <a:pt x="96" y="48"/>
                  </a:lnTo>
                  <a:lnTo>
                    <a:pt x="144" y="48"/>
                  </a:lnTo>
                  <a:lnTo>
                    <a:pt x="144" y="80"/>
                  </a:lnTo>
                  <a:lnTo>
                    <a:pt x="144" y="104"/>
                  </a:lnTo>
                  <a:lnTo>
                    <a:pt x="144" y="128"/>
                  </a:lnTo>
                  <a:lnTo>
                    <a:pt x="144" y="152"/>
                  </a:lnTo>
                  <a:lnTo>
                    <a:pt x="96" y="152"/>
                  </a:lnTo>
                  <a:lnTo>
                    <a:pt x="96" y="128"/>
                  </a:lnTo>
                  <a:lnTo>
                    <a:pt x="96" y="104"/>
                  </a:lnTo>
                  <a:lnTo>
                    <a:pt x="96" y="80"/>
                  </a:lnTo>
                  <a:lnTo>
                    <a:pt x="96" y="48"/>
                  </a:lnTo>
                  <a:lnTo>
                    <a:pt x="144" y="48"/>
                  </a:lnTo>
                  <a:lnTo>
                    <a:pt x="144" y="80"/>
                  </a:lnTo>
                  <a:cubicBezTo>
                    <a:pt x="144" y="94"/>
                    <a:pt x="134" y="104"/>
                    <a:pt x="120" y="104"/>
                  </a:cubicBezTo>
                  <a:lnTo>
                    <a:pt x="112" y="104"/>
                  </a:lnTo>
                  <a:cubicBezTo>
                    <a:pt x="99" y="104"/>
                    <a:pt x="88" y="94"/>
                    <a:pt x="88" y="80"/>
                  </a:cubicBezTo>
                  <a:lnTo>
                    <a:pt x="88" y="48"/>
                  </a:lnTo>
                  <a:lnTo>
                    <a:pt x="136" y="48"/>
                  </a:lnTo>
                  <a:lnTo>
                    <a:pt x="136" y="80"/>
                  </a:lnTo>
                  <a:lnTo>
                    <a:pt x="88" y="80"/>
                  </a:lnTo>
                  <a:lnTo>
                    <a:pt x="88" y="48"/>
                  </a:lnTo>
                  <a:lnTo>
                    <a:pt x="136" y="48"/>
                  </a:lnTo>
                  <a:lnTo>
                    <a:pt x="136" y="80"/>
                  </a:lnTo>
                  <a:lnTo>
                    <a:pt x="88" y="80"/>
                  </a:lnTo>
                  <a:lnTo>
                    <a:pt x="88" y="48"/>
                  </a:lnTo>
                  <a:lnTo>
                    <a:pt x="136" y="48"/>
                  </a:lnTo>
                  <a:lnTo>
                    <a:pt x="136" y="80"/>
                  </a:lnTo>
                  <a:cubicBezTo>
                    <a:pt x="136" y="83"/>
                    <a:pt x="136" y="86"/>
                    <a:pt x="135" y="88"/>
                  </a:cubicBezTo>
                  <a:lnTo>
                    <a:pt x="127" y="112"/>
                  </a:lnTo>
                  <a:lnTo>
                    <a:pt x="128" y="104"/>
                  </a:lnTo>
                  <a:lnTo>
                    <a:pt x="128" y="128"/>
                  </a:lnTo>
                  <a:lnTo>
                    <a:pt x="128" y="152"/>
                  </a:lnTo>
                  <a:lnTo>
                    <a:pt x="80" y="152"/>
                  </a:lnTo>
                  <a:lnTo>
                    <a:pt x="80" y="128"/>
                  </a:lnTo>
                  <a:lnTo>
                    <a:pt x="128" y="128"/>
                  </a:lnTo>
                  <a:lnTo>
                    <a:pt x="128" y="152"/>
                  </a:lnTo>
                  <a:lnTo>
                    <a:pt x="80" y="152"/>
                  </a:lnTo>
                  <a:lnTo>
                    <a:pt x="80" y="128"/>
                  </a:lnTo>
                  <a:lnTo>
                    <a:pt x="128" y="128"/>
                  </a:lnTo>
                  <a:lnTo>
                    <a:pt x="128" y="152"/>
                  </a:lnTo>
                  <a:cubicBezTo>
                    <a:pt x="128" y="166"/>
                    <a:pt x="118" y="176"/>
                    <a:pt x="104" y="176"/>
                  </a:cubicBezTo>
                  <a:lnTo>
                    <a:pt x="96" y="176"/>
                  </a:lnTo>
                  <a:cubicBezTo>
                    <a:pt x="83" y="176"/>
                    <a:pt x="72" y="166"/>
                    <a:pt x="72" y="152"/>
                  </a:cubicBezTo>
                  <a:lnTo>
                    <a:pt x="72" y="128"/>
                  </a:lnTo>
                  <a:lnTo>
                    <a:pt x="72" y="104"/>
                  </a:lnTo>
                  <a:lnTo>
                    <a:pt x="72" y="80"/>
                  </a:lnTo>
                  <a:lnTo>
                    <a:pt x="72" y="48"/>
                  </a:lnTo>
                  <a:lnTo>
                    <a:pt x="120" y="48"/>
                  </a:lnTo>
                  <a:lnTo>
                    <a:pt x="120" y="80"/>
                  </a:lnTo>
                  <a:lnTo>
                    <a:pt x="72" y="80"/>
                  </a:lnTo>
                  <a:lnTo>
                    <a:pt x="72" y="48"/>
                  </a:lnTo>
                  <a:lnTo>
                    <a:pt x="120" y="48"/>
                  </a:lnTo>
                  <a:lnTo>
                    <a:pt x="120" y="80"/>
                  </a:lnTo>
                  <a:lnTo>
                    <a:pt x="72" y="80"/>
                  </a:lnTo>
                  <a:lnTo>
                    <a:pt x="72" y="48"/>
                  </a:lnTo>
                  <a:lnTo>
                    <a:pt x="96" y="72"/>
                  </a:lnTo>
                  <a:lnTo>
                    <a:pt x="88" y="72"/>
                  </a:lnTo>
                  <a:lnTo>
                    <a:pt x="112" y="48"/>
                  </a:lnTo>
                  <a:lnTo>
                    <a:pt x="112" y="80"/>
                  </a:lnTo>
                  <a:lnTo>
                    <a:pt x="64" y="80"/>
                  </a:lnTo>
                  <a:lnTo>
                    <a:pt x="64" y="48"/>
                  </a:lnTo>
                  <a:lnTo>
                    <a:pt x="112" y="48"/>
                  </a:lnTo>
                  <a:lnTo>
                    <a:pt x="112" y="80"/>
                  </a:lnTo>
                  <a:lnTo>
                    <a:pt x="64" y="80"/>
                  </a:lnTo>
                  <a:lnTo>
                    <a:pt x="64" y="48"/>
                  </a:lnTo>
                  <a:lnTo>
                    <a:pt x="112" y="48"/>
                  </a:lnTo>
                  <a:lnTo>
                    <a:pt x="112" y="80"/>
                  </a:lnTo>
                  <a:cubicBezTo>
                    <a:pt x="112" y="94"/>
                    <a:pt x="102" y="104"/>
                    <a:pt x="88" y="104"/>
                  </a:cubicBezTo>
                  <a:lnTo>
                    <a:pt x="80" y="104"/>
                  </a:lnTo>
                  <a:cubicBezTo>
                    <a:pt x="67" y="104"/>
                    <a:pt x="56" y="94"/>
                    <a:pt x="56" y="80"/>
                  </a:cubicBezTo>
                  <a:lnTo>
                    <a:pt x="56" y="48"/>
                  </a:lnTo>
                  <a:lnTo>
                    <a:pt x="104" y="48"/>
                  </a:lnTo>
                  <a:lnTo>
                    <a:pt x="104" y="80"/>
                  </a:lnTo>
                  <a:lnTo>
                    <a:pt x="56" y="80"/>
                  </a:lnTo>
                  <a:lnTo>
                    <a:pt x="56" y="48"/>
                  </a:lnTo>
                  <a:lnTo>
                    <a:pt x="104" y="48"/>
                  </a:lnTo>
                  <a:lnTo>
                    <a:pt x="104" y="80"/>
                  </a:lnTo>
                  <a:lnTo>
                    <a:pt x="56" y="80"/>
                  </a:lnTo>
                  <a:lnTo>
                    <a:pt x="56" y="48"/>
                  </a:lnTo>
                  <a:lnTo>
                    <a:pt x="104" y="48"/>
                  </a:lnTo>
                  <a:lnTo>
                    <a:pt x="104" y="80"/>
                  </a:lnTo>
                  <a:cubicBezTo>
                    <a:pt x="104" y="94"/>
                    <a:pt x="94" y="104"/>
                    <a:pt x="80" y="104"/>
                  </a:cubicBezTo>
                  <a:lnTo>
                    <a:pt x="72" y="104"/>
                  </a:lnTo>
                  <a:lnTo>
                    <a:pt x="64" y="104"/>
                  </a:lnTo>
                  <a:cubicBezTo>
                    <a:pt x="51" y="104"/>
                    <a:pt x="40" y="94"/>
                    <a:pt x="40" y="80"/>
                  </a:cubicBezTo>
                  <a:lnTo>
                    <a:pt x="40" y="48"/>
                  </a:lnTo>
                  <a:lnTo>
                    <a:pt x="88" y="48"/>
                  </a:lnTo>
                  <a:lnTo>
                    <a:pt x="88" y="80"/>
                  </a:lnTo>
                  <a:lnTo>
                    <a:pt x="40" y="80"/>
                  </a:lnTo>
                  <a:lnTo>
                    <a:pt x="40" y="48"/>
                  </a:lnTo>
                  <a:lnTo>
                    <a:pt x="88" y="54"/>
                  </a:lnTo>
                  <a:lnTo>
                    <a:pt x="80" y="86"/>
                  </a:lnTo>
                  <a:cubicBezTo>
                    <a:pt x="77" y="98"/>
                    <a:pt x="66" y="106"/>
                    <a:pt x="54" y="104"/>
                  </a:cubicBezTo>
                  <a:cubicBezTo>
                    <a:pt x="42" y="103"/>
                    <a:pt x="32" y="93"/>
                    <a:pt x="32" y="80"/>
                  </a:cubicBezTo>
                  <a:lnTo>
                    <a:pt x="32" y="48"/>
                  </a:lnTo>
                  <a:lnTo>
                    <a:pt x="80" y="48"/>
                  </a:lnTo>
                  <a:lnTo>
                    <a:pt x="80" y="80"/>
                  </a:lnTo>
                  <a:cubicBezTo>
                    <a:pt x="80" y="94"/>
                    <a:pt x="70" y="104"/>
                    <a:pt x="56" y="104"/>
                  </a:cubicBezTo>
                  <a:lnTo>
                    <a:pt x="48" y="104"/>
                  </a:lnTo>
                  <a:cubicBezTo>
                    <a:pt x="35" y="104"/>
                    <a:pt x="24" y="94"/>
                    <a:pt x="24" y="80"/>
                  </a:cubicBezTo>
                  <a:lnTo>
                    <a:pt x="24" y="48"/>
                  </a:lnTo>
                  <a:lnTo>
                    <a:pt x="72" y="48"/>
                  </a:lnTo>
                  <a:lnTo>
                    <a:pt x="72" y="80"/>
                  </a:lnTo>
                  <a:lnTo>
                    <a:pt x="24" y="80"/>
                  </a:lnTo>
                  <a:lnTo>
                    <a:pt x="24" y="48"/>
                  </a:lnTo>
                  <a:lnTo>
                    <a:pt x="72" y="48"/>
                  </a:lnTo>
                  <a:lnTo>
                    <a:pt x="72" y="80"/>
                  </a:lnTo>
                  <a:lnTo>
                    <a:pt x="24" y="80"/>
                  </a:lnTo>
                  <a:lnTo>
                    <a:pt x="24" y="48"/>
                  </a:lnTo>
                  <a:lnTo>
                    <a:pt x="72" y="48"/>
                  </a:lnTo>
                  <a:lnTo>
                    <a:pt x="72" y="80"/>
                  </a:lnTo>
                  <a:lnTo>
                    <a:pt x="24" y="80"/>
                  </a:lnTo>
                  <a:lnTo>
                    <a:pt x="24" y="48"/>
                  </a:lnTo>
                  <a:lnTo>
                    <a:pt x="48" y="72"/>
                  </a:lnTo>
                  <a:lnTo>
                    <a:pt x="40" y="72"/>
                  </a:lnTo>
                  <a:lnTo>
                    <a:pt x="64" y="48"/>
                  </a:lnTo>
                  <a:lnTo>
                    <a:pt x="64" y="80"/>
                  </a:lnTo>
                  <a:lnTo>
                    <a:pt x="16" y="80"/>
                  </a:lnTo>
                  <a:lnTo>
                    <a:pt x="16" y="48"/>
                  </a:lnTo>
                  <a:lnTo>
                    <a:pt x="64" y="48"/>
                  </a:lnTo>
                  <a:lnTo>
                    <a:pt x="64" y="80"/>
                  </a:lnTo>
                  <a:lnTo>
                    <a:pt x="16" y="80"/>
                  </a:lnTo>
                  <a:lnTo>
                    <a:pt x="16" y="48"/>
                  </a:lnTo>
                  <a:lnTo>
                    <a:pt x="40" y="72"/>
                  </a:lnTo>
                  <a:lnTo>
                    <a:pt x="32" y="72"/>
                  </a:lnTo>
                  <a:lnTo>
                    <a:pt x="56" y="48"/>
                  </a:lnTo>
                  <a:lnTo>
                    <a:pt x="56" y="80"/>
                  </a:lnTo>
                  <a:lnTo>
                    <a:pt x="8" y="80"/>
                  </a:lnTo>
                  <a:lnTo>
                    <a:pt x="8" y="48"/>
                  </a:lnTo>
                  <a:lnTo>
                    <a:pt x="56" y="48"/>
                  </a:lnTo>
                  <a:lnTo>
                    <a:pt x="56" y="80"/>
                  </a:lnTo>
                  <a:lnTo>
                    <a:pt x="56" y="104"/>
                  </a:lnTo>
                  <a:lnTo>
                    <a:pt x="56" y="128"/>
                  </a:lnTo>
                  <a:lnTo>
                    <a:pt x="56" y="152"/>
                  </a:lnTo>
                  <a:lnTo>
                    <a:pt x="8" y="152"/>
                  </a:lnTo>
                  <a:lnTo>
                    <a:pt x="8" y="128"/>
                  </a:lnTo>
                  <a:lnTo>
                    <a:pt x="32" y="152"/>
                  </a:lnTo>
                  <a:lnTo>
                    <a:pt x="24" y="152"/>
                  </a:lnTo>
                  <a:lnTo>
                    <a:pt x="48" y="128"/>
                  </a:lnTo>
                  <a:lnTo>
                    <a:pt x="48" y="152"/>
                  </a:lnTo>
                  <a:lnTo>
                    <a:pt x="0" y="152"/>
                  </a:lnTo>
                  <a:lnTo>
                    <a:pt x="0" y="128"/>
                  </a:lnTo>
                  <a:lnTo>
                    <a:pt x="48" y="128"/>
                  </a:lnTo>
                  <a:lnTo>
                    <a:pt x="48" y="152"/>
                  </a:lnTo>
                  <a:lnTo>
                    <a:pt x="0" y="152"/>
                  </a:lnTo>
                  <a:lnTo>
                    <a:pt x="0" y="128"/>
                  </a:lnTo>
                  <a:lnTo>
                    <a:pt x="48" y="128"/>
                  </a:lnTo>
                  <a:lnTo>
                    <a:pt x="48" y="152"/>
                  </a:lnTo>
                  <a:lnTo>
                    <a:pt x="48" y="184"/>
                  </a:lnTo>
                  <a:lnTo>
                    <a:pt x="48" y="208"/>
                  </a:lnTo>
                  <a:cubicBezTo>
                    <a:pt x="48" y="222"/>
                    <a:pt x="38" y="232"/>
                    <a:pt x="24" y="232"/>
                  </a:cubicBezTo>
                  <a:cubicBezTo>
                    <a:pt x="11" y="232"/>
                    <a:pt x="0" y="222"/>
                    <a:pt x="0" y="2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3" name="Freeform 295"/>
            <p:cNvSpPr>
              <a:spLocks/>
            </p:cNvSpPr>
            <p:nvPr/>
          </p:nvSpPr>
          <p:spPr bwMode="auto">
            <a:xfrm>
              <a:off x="8148910" y="4818573"/>
              <a:ext cx="31633" cy="668190"/>
            </a:xfrm>
            <a:custGeom>
              <a:avLst/>
              <a:gdLst>
                <a:gd name="T0" fmla="*/ 56 w 264"/>
                <a:gd name="T1" fmla="*/ 3104 h 3442"/>
                <a:gd name="T2" fmla="*/ 56 w 264"/>
                <a:gd name="T3" fmla="*/ 3256 h 3442"/>
                <a:gd name="T4" fmla="*/ 40 w 264"/>
                <a:gd name="T5" fmla="*/ 3360 h 3442"/>
                <a:gd name="T6" fmla="*/ 64 w 264"/>
                <a:gd name="T7" fmla="*/ 3336 h 3442"/>
                <a:gd name="T8" fmla="*/ 80 w 264"/>
                <a:gd name="T9" fmla="*/ 3360 h 3442"/>
                <a:gd name="T10" fmla="*/ 32 w 264"/>
                <a:gd name="T11" fmla="*/ 3392 h 3442"/>
                <a:gd name="T12" fmla="*/ 64 w 264"/>
                <a:gd name="T13" fmla="*/ 3440 h 3442"/>
                <a:gd name="T14" fmla="*/ 96 w 264"/>
                <a:gd name="T15" fmla="*/ 3392 h 3442"/>
                <a:gd name="T16" fmla="*/ 66 w 264"/>
                <a:gd name="T17" fmla="*/ 3409 h 3442"/>
                <a:gd name="T18" fmla="*/ 96 w 264"/>
                <a:gd name="T19" fmla="*/ 3440 h 3442"/>
                <a:gd name="T20" fmla="*/ 128 w 264"/>
                <a:gd name="T21" fmla="*/ 3392 h 3442"/>
                <a:gd name="T22" fmla="*/ 96 w 264"/>
                <a:gd name="T23" fmla="*/ 3416 h 3442"/>
                <a:gd name="T24" fmla="*/ 120 w 264"/>
                <a:gd name="T25" fmla="*/ 3392 h 3442"/>
                <a:gd name="T26" fmla="*/ 136 w 264"/>
                <a:gd name="T27" fmla="*/ 3368 h 3442"/>
                <a:gd name="T28" fmla="*/ 152 w 264"/>
                <a:gd name="T29" fmla="*/ 3440 h 3442"/>
                <a:gd name="T30" fmla="*/ 176 w 264"/>
                <a:gd name="T31" fmla="*/ 3416 h 3442"/>
                <a:gd name="T32" fmla="*/ 184 w 264"/>
                <a:gd name="T33" fmla="*/ 3416 h 3442"/>
                <a:gd name="T34" fmla="*/ 168 w 264"/>
                <a:gd name="T35" fmla="*/ 3368 h 3442"/>
                <a:gd name="T36" fmla="*/ 152 w 264"/>
                <a:gd name="T37" fmla="*/ 3416 h 3442"/>
                <a:gd name="T38" fmla="*/ 208 w 264"/>
                <a:gd name="T39" fmla="*/ 3392 h 3442"/>
                <a:gd name="T40" fmla="*/ 168 w 264"/>
                <a:gd name="T41" fmla="*/ 3392 h 3442"/>
                <a:gd name="T42" fmla="*/ 208 w 264"/>
                <a:gd name="T43" fmla="*/ 3312 h 3442"/>
                <a:gd name="T44" fmla="*/ 232 w 264"/>
                <a:gd name="T45" fmla="*/ 3336 h 3442"/>
                <a:gd name="T46" fmla="*/ 192 w 264"/>
                <a:gd name="T47" fmla="*/ 3288 h 3442"/>
                <a:gd name="T48" fmla="*/ 192 w 264"/>
                <a:gd name="T49" fmla="*/ 3152 h 3442"/>
                <a:gd name="T50" fmla="*/ 200 w 264"/>
                <a:gd name="T51" fmla="*/ 2920 h 3442"/>
                <a:gd name="T52" fmla="*/ 200 w 264"/>
                <a:gd name="T53" fmla="*/ 2272 h 3442"/>
                <a:gd name="T54" fmla="*/ 208 w 264"/>
                <a:gd name="T55" fmla="*/ 1864 h 3442"/>
                <a:gd name="T56" fmla="*/ 208 w 264"/>
                <a:gd name="T57" fmla="*/ 1344 h 3442"/>
                <a:gd name="T58" fmla="*/ 208 w 264"/>
                <a:gd name="T59" fmla="*/ 880 h 3442"/>
                <a:gd name="T60" fmla="*/ 216 w 264"/>
                <a:gd name="T61" fmla="*/ 536 h 3442"/>
                <a:gd name="T62" fmla="*/ 216 w 264"/>
                <a:gd name="T63" fmla="*/ 128 h 3442"/>
                <a:gd name="T64" fmla="*/ 264 w 264"/>
                <a:gd name="T65" fmla="*/ 152 h 3442"/>
                <a:gd name="T66" fmla="*/ 264 w 264"/>
                <a:gd name="T67" fmla="*/ 568 h 3442"/>
                <a:gd name="T68" fmla="*/ 256 w 264"/>
                <a:gd name="T69" fmla="*/ 928 h 3442"/>
                <a:gd name="T70" fmla="*/ 256 w 264"/>
                <a:gd name="T71" fmla="*/ 1368 h 3442"/>
                <a:gd name="T72" fmla="*/ 256 w 264"/>
                <a:gd name="T73" fmla="*/ 1888 h 3442"/>
                <a:gd name="T74" fmla="*/ 248 w 264"/>
                <a:gd name="T75" fmla="*/ 2328 h 3442"/>
                <a:gd name="T76" fmla="*/ 248 w 264"/>
                <a:gd name="T77" fmla="*/ 2976 h 3442"/>
                <a:gd name="T78" fmla="*/ 240 w 264"/>
                <a:gd name="T79" fmla="*/ 3184 h 3442"/>
                <a:gd name="T80" fmla="*/ 192 w 264"/>
                <a:gd name="T81" fmla="*/ 3336 h 3442"/>
                <a:gd name="T82" fmla="*/ 184 w 264"/>
                <a:gd name="T83" fmla="*/ 3312 h 3442"/>
                <a:gd name="T84" fmla="*/ 168 w 264"/>
                <a:gd name="T85" fmla="*/ 3416 h 3442"/>
                <a:gd name="T86" fmla="*/ 160 w 264"/>
                <a:gd name="T87" fmla="*/ 3392 h 3442"/>
                <a:gd name="T88" fmla="*/ 152 w 264"/>
                <a:gd name="T89" fmla="*/ 3416 h 3442"/>
                <a:gd name="T90" fmla="*/ 160 w 264"/>
                <a:gd name="T91" fmla="*/ 3440 h 3442"/>
                <a:gd name="T92" fmla="*/ 183 w 264"/>
                <a:gd name="T93" fmla="*/ 3400 h 3442"/>
                <a:gd name="T94" fmla="*/ 128 w 264"/>
                <a:gd name="T95" fmla="*/ 3416 h 3442"/>
                <a:gd name="T96" fmla="*/ 112 w 264"/>
                <a:gd name="T97" fmla="*/ 3416 h 3442"/>
                <a:gd name="T98" fmla="*/ 96 w 264"/>
                <a:gd name="T99" fmla="*/ 3416 h 3442"/>
                <a:gd name="T100" fmla="*/ 104 w 264"/>
                <a:gd name="T101" fmla="*/ 3440 h 3442"/>
                <a:gd name="T102" fmla="*/ 72 w 264"/>
                <a:gd name="T103" fmla="*/ 3416 h 3442"/>
                <a:gd name="T104" fmla="*/ 56 w 264"/>
                <a:gd name="T105" fmla="*/ 3392 h 3442"/>
                <a:gd name="T106" fmla="*/ 40 w 264"/>
                <a:gd name="T107" fmla="*/ 3416 h 3442"/>
                <a:gd name="T108" fmla="*/ 32 w 264"/>
                <a:gd name="T109" fmla="*/ 3392 h 3442"/>
                <a:gd name="T110" fmla="*/ 56 w 264"/>
                <a:gd name="T111" fmla="*/ 3360 h 3442"/>
                <a:gd name="T112" fmla="*/ 64 w 264"/>
                <a:gd name="T113" fmla="*/ 3336 h 3442"/>
                <a:gd name="T114" fmla="*/ 8 w 264"/>
                <a:gd name="T115" fmla="*/ 3336 h 3442"/>
                <a:gd name="T116" fmla="*/ 8 w 264"/>
                <a:gd name="T117" fmla="*/ 3128 h 3442"/>
                <a:gd name="T118" fmla="*/ 0 w 264"/>
                <a:gd name="T119" fmla="*/ 2896 h 3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4" h="3442">
                  <a:moveTo>
                    <a:pt x="48" y="2896"/>
                  </a:moveTo>
                  <a:lnTo>
                    <a:pt x="48" y="2920"/>
                  </a:lnTo>
                  <a:lnTo>
                    <a:pt x="48" y="2944"/>
                  </a:lnTo>
                  <a:lnTo>
                    <a:pt x="48" y="2939"/>
                  </a:lnTo>
                  <a:lnTo>
                    <a:pt x="56" y="2971"/>
                  </a:lnTo>
                  <a:cubicBezTo>
                    <a:pt x="56" y="2973"/>
                    <a:pt x="56" y="2975"/>
                    <a:pt x="56" y="2976"/>
                  </a:cubicBezTo>
                  <a:lnTo>
                    <a:pt x="56" y="3000"/>
                  </a:lnTo>
                  <a:lnTo>
                    <a:pt x="56" y="3024"/>
                  </a:lnTo>
                  <a:lnTo>
                    <a:pt x="56" y="3048"/>
                  </a:lnTo>
                  <a:lnTo>
                    <a:pt x="56" y="3080"/>
                  </a:lnTo>
                  <a:lnTo>
                    <a:pt x="56" y="3104"/>
                  </a:lnTo>
                  <a:lnTo>
                    <a:pt x="56" y="3128"/>
                  </a:lnTo>
                  <a:lnTo>
                    <a:pt x="56" y="3184"/>
                  </a:lnTo>
                  <a:lnTo>
                    <a:pt x="56" y="3208"/>
                  </a:lnTo>
                  <a:lnTo>
                    <a:pt x="56" y="3232"/>
                  </a:lnTo>
                  <a:lnTo>
                    <a:pt x="56" y="3256"/>
                  </a:lnTo>
                  <a:cubicBezTo>
                    <a:pt x="56" y="3270"/>
                    <a:pt x="46" y="3280"/>
                    <a:pt x="32" y="3280"/>
                  </a:cubicBezTo>
                  <a:cubicBezTo>
                    <a:pt x="19" y="3280"/>
                    <a:pt x="8" y="3270"/>
                    <a:pt x="8" y="3256"/>
                  </a:cubicBezTo>
                  <a:lnTo>
                    <a:pt x="8" y="3232"/>
                  </a:lnTo>
                  <a:cubicBezTo>
                    <a:pt x="8" y="3219"/>
                    <a:pt x="19" y="3208"/>
                    <a:pt x="32" y="3208"/>
                  </a:cubicBezTo>
                  <a:cubicBezTo>
                    <a:pt x="46" y="3208"/>
                    <a:pt x="56" y="3219"/>
                    <a:pt x="56" y="3232"/>
                  </a:cubicBezTo>
                  <a:lnTo>
                    <a:pt x="56" y="3256"/>
                  </a:lnTo>
                  <a:lnTo>
                    <a:pt x="56" y="3288"/>
                  </a:lnTo>
                  <a:lnTo>
                    <a:pt x="56" y="3312"/>
                  </a:lnTo>
                  <a:lnTo>
                    <a:pt x="56" y="3336"/>
                  </a:lnTo>
                  <a:lnTo>
                    <a:pt x="32" y="3312"/>
                  </a:lnTo>
                  <a:lnTo>
                    <a:pt x="40" y="3312"/>
                  </a:lnTo>
                  <a:lnTo>
                    <a:pt x="16" y="3336"/>
                  </a:lnTo>
                  <a:lnTo>
                    <a:pt x="16" y="3312"/>
                  </a:lnTo>
                  <a:cubicBezTo>
                    <a:pt x="16" y="3299"/>
                    <a:pt x="27" y="3288"/>
                    <a:pt x="40" y="3288"/>
                  </a:cubicBezTo>
                  <a:cubicBezTo>
                    <a:pt x="54" y="3288"/>
                    <a:pt x="64" y="3299"/>
                    <a:pt x="64" y="3312"/>
                  </a:cubicBezTo>
                  <a:lnTo>
                    <a:pt x="64" y="3336"/>
                  </a:lnTo>
                  <a:cubicBezTo>
                    <a:pt x="64" y="3350"/>
                    <a:pt x="54" y="3360"/>
                    <a:pt x="40" y="3360"/>
                  </a:cubicBezTo>
                  <a:cubicBezTo>
                    <a:pt x="27" y="3360"/>
                    <a:pt x="16" y="3350"/>
                    <a:pt x="16" y="3336"/>
                  </a:cubicBezTo>
                  <a:lnTo>
                    <a:pt x="16" y="3312"/>
                  </a:lnTo>
                  <a:cubicBezTo>
                    <a:pt x="16" y="3299"/>
                    <a:pt x="27" y="3288"/>
                    <a:pt x="40" y="3288"/>
                  </a:cubicBezTo>
                  <a:cubicBezTo>
                    <a:pt x="54" y="3288"/>
                    <a:pt x="64" y="3299"/>
                    <a:pt x="64" y="3312"/>
                  </a:cubicBezTo>
                  <a:lnTo>
                    <a:pt x="64" y="3336"/>
                  </a:lnTo>
                  <a:cubicBezTo>
                    <a:pt x="64" y="3350"/>
                    <a:pt x="54" y="3360"/>
                    <a:pt x="40" y="3360"/>
                  </a:cubicBezTo>
                  <a:cubicBezTo>
                    <a:pt x="27" y="3360"/>
                    <a:pt x="16" y="3350"/>
                    <a:pt x="16" y="3336"/>
                  </a:cubicBezTo>
                  <a:lnTo>
                    <a:pt x="16" y="3312"/>
                  </a:lnTo>
                  <a:cubicBezTo>
                    <a:pt x="16" y="3299"/>
                    <a:pt x="27" y="3288"/>
                    <a:pt x="40" y="3288"/>
                  </a:cubicBezTo>
                  <a:cubicBezTo>
                    <a:pt x="54" y="3288"/>
                    <a:pt x="64" y="3299"/>
                    <a:pt x="64" y="3312"/>
                  </a:cubicBezTo>
                  <a:lnTo>
                    <a:pt x="64" y="3336"/>
                  </a:lnTo>
                  <a:lnTo>
                    <a:pt x="40" y="3312"/>
                  </a:lnTo>
                  <a:lnTo>
                    <a:pt x="48" y="3312"/>
                  </a:lnTo>
                  <a:lnTo>
                    <a:pt x="24" y="3336"/>
                  </a:lnTo>
                  <a:lnTo>
                    <a:pt x="24" y="3312"/>
                  </a:lnTo>
                  <a:cubicBezTo>
                    <a:pt x="24" y="3299"/>
                    <a:pt x="35" y="3288"/>
                    <a:pt x="48" y="3288"/>
                  </a:cubicBezTo>
                  <a:cubicBezTo>
                    <a:pt x="62" y="3288"/>
                    <a:pt x="72" y="3299"/>
                    <a:pt x="72" y="3312"/>
                  </a:cubicBezTo>
                  <a:lnTo>
                    <a:pt x="72" y="3336"/>
                  </a:lnTo>
                  <a:lnTo>
                    <a:pt x="48" y="3312"/>
                  </a:lnTo>
                  <a:lnTo>
                    <a:pt x="56" y="3312"/>
                  </a:lnTo>
                  <a:cubicBezTo>
                    <a:pt x="70" y="3312"/>
                    <a:pt x="80" y="3323"/>
                    <a:pt x="80" y="3336"/>
                  </a:cubicBezTo>
                  <a:lnTo>
                    <a:pt x="80" y="3360"/>
                  </a:lnTo>
                  <a:lnTo>
                    <a:pt x="80" y="3392"/>
                  </a:lnTo>
                  <a:lnTo>
                    <a:pt x="80" y="3416"/>
                  </a:lnTo>
                  <a:cubicBezTo>
                    <a:pt x="80" y="3430"/>
                    <a:pt x="70" y="3440"/>
                    <a:pt x="56" y="3440"/>
                  </a:cubicBezTo>
                  <a:cubicBezTo>
                    <a:pt x="43" y="3440"/>
                    <a:pt x="32" y="3430"/>
                    <a:pt x="32" y="3416"/>
                  </a:cubicBezTo>
                  <a:lnTo>
                    <a:pt x="32" y="3392"/>
                  </a:lnTo>
                  <a:cubicBezTo>
                    <a:pt x="32" y="3379"/>
                    <a:pt x="43" y="3368"/>
                    <a:pt x="56" y="3368"/>
                  </a:cubicBezTo>
                  <a:cubicBezTo>
                    <a:pt x="70" y="3368"/>
                    <a:pt x="80" y="3379"/>
                    <a:pt x="80" y="3392"/>
                  </a:cubicBezTo>
                  <a:lnTo>
                    <a:pt x="80" y="3416"/>
                  </a:lnTo>
                  <a:cubicBezTo>
                    <a:pt x="80" y="3430"/>
                    <a:pt x="70" y="3440"/>
                    <a:pt x="56" y="3440"/>
                  </a:cubicBezTo>
                  <a:cubicBezTo>
                    <a:pt x="43" y="3440"/>
                    <a:pt x="32" y="3430"/>
                    <a:pt x="32" y="3416"/>
                  </a:cubicBezTo>
                  <a:lnTo>
                    <a:pt x="32" y="3392"/>
                  </a:lnTo>
                  <a:cubicBezTo>
                    <a:pt x="32" y="3379"/>
                    <a:pt x="43" y="3368"/>
                    <a:pt x="56" y="3368"/>
                  </a:cubicBezTo>
                  <a:cubicBezTo>
                    <a:pt x="70" y="3368"/>
                    <a:pt x="80" y="3379"/>
                    <a:pt x="80" y="3392"/>
                  </a:cubicBezTo>
                  <a:lnTo>
                    <a:pt x="80" y="3416"/>
                  </a:lnTo>
                  <a:lnTo>
                    <a:pt x="56" y="3392"/>
                  </a:lnTo>
                  <a:lnTo>
                    <a:pt x="64" y="3392"/>
                  </a:lnTo>
                  <a:lnTo>
                    <a:pt x="40" y="3416"/>
                  </a:lnTo>
                  <a:lnTo>
                    <a:pt x="40" y="3392"/>
                  </a:lnTo>
                  <a:cubicBezTo>
                    <a:pt x="40" y="3379"/>
                    <a:pt x="51" y="3368"/>
                    <a:pt x="64" y="3368"/>
                  </a:cubicBezTo>
                  <a:cubicBezTo>
                    <a:pt x="78" y="3368"/>
                    <a:pt x="88" y="3379"/>
                    <a:pt x="88" y="3392"/>
                  </a:cubicBezTo>
                  <a:lnTo>
                    <a:pt x="88" y="3416"/>
                  </a:lnTo>
                  <a:cubicBezTo>
                    <a:pt x="88" y="3430"/>
                    <a:pt x="78" y="3440"/>
                    <a:pt x="64" y="3440"/>
                  </a:cubicBezTo>
                  <a:cubicBezTo>
                    <a:pt x="51" y="3440"/>
                    <a:pt x="40" y="3430"/>
                    <a:pt x="40" y="3416"/>
                  </a:cubicBezTo>
                  <a:lnTo>
                    <a:pt x="40" y="3392"/>
                  </a:lnTo>
                  <a:cubicBezTo>
                    <a:pt x="40" y="3379"/>
                    <a:pt x="51" y="3368"/>
                    <a:pt x="64" y="3368"/>
                  </a:cubicBezTo>
                  <a:cubicBezTo>
                    <a:pt x="78" y="3368"/>
                    <a:pt x="88" y="3379"/>
                    <a:pt x="88" y="3392"/>
                  </a:cubicBezTo>
                  <a:lnTo>
                    <a:pt x="88" y="3416"/>
                  </a:lnTo>
                  <a:lnTo>
                    <a:pt x="64" y="3392"/>
                  </a:lnTo>
                  <a:lnTo>
                    <a:pt x="72" y="3392"/>
                  </a:lnTo>
                  <a:lnTo>
                    <a:pt x="48" y="3416"/>
                  </a:lnTo>
                  <a:lnTo>
                    <a:pt x="48" y="3392"/>
                  </a:lnTo>
                  <a:cubicBezTo>
                    <a:pt x="48" y="3379"/>
                    <a:pt x="59" y="3368"/>
                    <a:pt x="72" y="3368"/>
                  </a:cubicBezTo>
                  <a:cubicBezTo>
                    <a:pt x="86" y="3368"/>
                    <a:pt x="96" y="3379"/>
                    <a:pt x="96" y="3392"/>
                  </a:cubicBezTo>
                  <a:lnTo>
                    <a:pt x="96" y="3416"/>
                  </a:lnTo>
                  <a:lnTo>
                    <a:pt x="72" y="3392"/>
                  </a:lnTo>
                  <a:lnTo>
                    <a:pt x="80" y="3392"/>
                  </a:lnTo>
                  <a:lnTo>
                    <a:pt x="56" y="3416"/>
                  </a:lnTo>
                  <a:lnTo>
                    <a:pt x="56" y="3392"/>
                  </a:lnTo>
                  <a:cubicBezTo>
                    <a:pt x="56" y="3379"/>
                    <a:pt x="67" y="3368"/>
                    <a:pt x="80" y="3368"/>
                  </a:cubicBezTo>
                  <a:cubicBezTo>
                    <a:pt x="94" y="3368"/>
                    <a:pt x="104" y="3379"/>
                    <a:pt x="104" y="3392"/>
                  </a:cubicBezTo>
                  <a:lnTo>
                    <a:pt x="104" y="3416"/>
                  </a:lnTo>
                  <a:lnTo>
                    <a:pt x="80" y="3392"/>
                  </a:lnTo>
                  <a:lnTo>
                    <a:pt x="88" y="3392"/>
                  </a:lnTo>
                  <a:lnTo>
                    <a:pt x="66" y="3409"/>
                  </a:lnTo>
                  <a:lnTo>
                    <a:pt x="74" y="3385"/>
                  </a:lnTo>
                  <a:cubicBezTo>
                    <a:pt x="77" y="3374"/>
                    <a:pt x="89" y="3367"/>
                    <a:pt x="100" y="3369"/>
                  </a:cubicBezTo>
                  <a:cubicBezTo>
                    <a:pt x="112" y="3371"/>
                    <a:pt x="120" y="3381"/>
                    <a:pt x="120" y="3392"/>
                  </a:cubicBezTo>
                  <a:lnTo>
                    <a:pt x="120" y="3416"/>
                  </a:lnTo>
                  <a:cubicBezTo>
                    <a:pt x="120" y="3430"/>
                    <a:pt x="110" y="3440"/>
                    <a:pt x="96" y="3440"/>
                  </a:cubicBezTo>
                  <a:cubicBezTo>
                    <a:pt x="83" y="3440"/>
                    <a:pt x="72" y="3430"/>
                    <a:pt x="72" y="3416"/>
                  </a:cubicBezTo>
                  <a:lnTo>
                    <a:pt x="72" y="3392"/>
                  </a:lnTo>
                  <a:cubicBezTo>
                    <a:pt x="72" y="3379"/>
                    <a:pt x="83" y="3368"/>
                    <a:pt x="96" y="3368"/>
                  </a:cubicBezTo>
                  <a:cubicBezTo>
                    <a:pt x="110" y="3368"/>
                    <a:pt x="120" y="3379"/>
                    <a:pt x="120" y="3392"/>
                  </a:cubicBezTo>
                  <a:lnTo>
                    <a:pt x="120" y="3416"/>
                  </a:lnTo>
                  <a:cubicBezTo>
                    <a:pt x="120" y="3430"/>
                    <a:pt x="110" y="3440"/>
                    <a:pt x="96" y="3440"/>
                  </a:cubicBezTo>
                  <a:cubicBezTo>
                    <a:pt x="83" y="3440"/>
                    <a:pt x="72" y="3430"/>
                    <a:pt x="72" y="3416"/>
                  </a:cubicBezTo>
                  <a:lnTo>
                    <a:pt x="72" y="3392"/>
                  </a:lnTo>
                  <a:cubicBezTo>
                    <a:pt x="72" y="3379"/>
                    <a:pt x="83" y="3368"/>
                    <a:pt x="96" y="3368"/>
                  </a:cubicBezTo>
                  <a:cubicBezTo>
                    <a:pt x="110" y="3368"/>
                    <a:pt x="120" y="3379"/>
                    <a:pt x="120" y="3392"/>
                  </a:cubicBezTo>
                  <a:lnTo>
                    <a:pt x="120" y="3416"/>
                  </a:lnTo>
                  <a:lnTo>
                    <a:pt x="96" y="3392"/>
                  </a:lnTo>
                  <a:lnTo>
                    <a:pt x="104" y="3392"/>
                  </a:lnTo>
                  <a:lnTo>
                    <a:pt x="80" y="3416"/>
                  </a:lnTo>
                  <a:lnTo>
                    <a:pt x="80" y="3392"/>
                  </a:lnTo>
                  <a:cubicBezTo>
                    <a:pt x="80" y="3379"/>
                    <a:pt x="91" y="3368"/>
                    <a:pt x="104" y="3368"/>
                  </a:cubicBezTo>
                  <a:cubicBezTo>
                    <a:pt x="118" y="3368"/>
                    <a:pt x="128" y="3379"/>
                    <a:pt x="128" y="3392"/>
                  </a:cubicBezTo>
                  <a:lnTo>
                    <a:pt x="128" y="3416"/>
                  </a:lnTo>
                  <a:lnTo>
                    <a:pt x="104" y="3392"/>
                  </a:lnTo>
                  <a:lnTo>
                    <a:pt x="112" y="3392"/>
                  </a:lnTo>
                  <a:lnTo>
                    <a:pt x="88" y="3416"/>
                  </a:lnTo>
                  <a:lnTo>
                    <a:pt x="88" y="3392"/>
                  </a:lnTo>
                  <a:cubicBezTo>
                    <a:pt x="88" y="3379"/>
                    <a:pt x="99" y="3368"/>
                    <a:pt x="112" y="3368"/>
                  </a:cubicBezTo>
                  <a:cubicBezTo>
                    <a:pt x="126" y="3368"/>
                    <a:pt x="136" y="3379"/>
                    <a:pt x="136" y="3392"/>
                  </a:cubicBezTo>
                  <a:lnTo>
                    <a:pt x="136" y="3416"/>
                  </a:lnTo>
                  <a:lnTo>
                    <a:pt x="112" y="3392"/>
                  </a:lnTo>
                  <a:lnTo>
                    <a:pt x="120" y="3392"/>
                  </a:lnTo>
                  <a:lnTo>
                    <a:pt x="96" y="3416"/>
                  </a:lnTo>
                  <a:lnTo>
                    <a:pt x="96" y="3392"/>
                  </a:lnTo>
                  <a:cubicBezTo>
                    <a:pt x="96" y="3379"/>
                    <a:pt x="107" y="3368"/>
                    <a:pt x="120" y="3368"/>
                  </a:cubicBezTo>
                  <a:cubicBezTo>
                    <a:pt x="134" y="3368"/>
                    <a:pt x="144" y="3379"/>
                    <a:pt x="144" y="3392"/>
                  </a:cubicBezTo>
                  <a:lnTo>
                    <a:pt x="144" y="3416"/>
                  </a:lnTo>
                  <a:cubicBezTo>
                    <a:pt x="144" y="3430"/>
                    <a:pt x="134" y="3440"/>
                    <a:pt x="120" y="3440"/>
                  </a:cubicBezTo>
                  <a:cubicBezTo>
                    <a:pt x="107" y="3440"/>
                    <a:pt x="96" y="3430"/>
                    <a:pt x="96" y="3416"/>
                  </a:cubicBezTo>
                  <a:lnTo>
                    <a:pt x="96" y="3392"/>
                  </a:lnTo>
                  <a:cubicBezTo>
                    <a:pt x="96" y="3379"/>
                    <a:pt x="107" y="3368"/>
                    <a:pt x="120" y="3368"/>
                  </a:cubicBezTo>
                  <a:cubicBezTo>
                    <a:pt x="134" y="3368"/>
                    <a:pt x="144" y="3379"/>
                    <a:pt x="144" y="3392"/>
                  </a:cubicBezTo>
                  <a:lnTo>
                    <a:pt x="144" y="3416"/>
                  </a:lnTo>
                  <a:lnTo>
                    <a:pt x="120" y="3392"/>
                  </a:lnTo>
                  <a:lnTo>
                    <a:pt x="128" y="3392"/>
                  </a:lnTo>
                  <a:lnTo>
                    <a:pt x="136" y="3392"/>
                  </a:lnTo>
                  <a:lnTo>
                    <a:pt x="112" y="3416"/>
                  </a:lnTo>
                  <a:lnTo>
                    <a:pt x="112" y="3392"/>
                  </a:lnTo>
                  <a:cubicBezTo>
                    <a:pt x="112" y="3379"/>
                    <a:pt x="123" y="3368"/>
                    <a:pt x="136" y="3368"/>
                  </a:cubicBezTo>
                  <a:cubicBezTo>
                    <a:pt x="150" y="3368"/>
                    <a:pt x="160" y="3379"/>
                    <a:pt x="160" y="3392"/>
                  </a:cubicBezTo>
                  <a:lnTo>
                    <a:pt x="160" y="3416"/>
                  </a:lnTo>
                  <a:cubicBezTo>
                    <a:pt x="160" y="3430"/>
                    <a:pt x="150" y="3440"/>
                    <a:pt x="136" y="3440"/>
                  </a:cubicBezTo>
                  <a:cubicBezTo>
                    <a:pt x="123" y="3440"/>
                    <a:pt x="112" y="3430"/>
                    <a:pt x="112" y="3416"/>
                  </a:cubicBezTo>
                  <a:lnTo>
                    <a:pt x="112" y="3392"/>
                  </a:lnTo>
                  <a:cubicBezTo>
                    <a:pt x="112" y="3379"/>
                    <a:pt x="123" y="3368"/>
                    <a:pt x="136" y="3368"/>
                  </a:cubicBezTo>
                  <a:cubicBezTo>
                    <a:pt x="150" y="3368"/>
                    <a:pt x="160" y="3379"/>
                    <a:pt x="160" y="3392"/>
                  </a:cubicBezTo>
                  <a:lnTo>
                    <a:pt x="160" y="3416"/>
                  </a:lnTo>
                  <a:lnTo>
                    <a:pt x="136" y="3392"/>
                  </a:lnTo>
                  <a:lnTo>
                    <a:pt x="144" y="3392"/>
                  </a:lnTo>
                  <a:lnTo>
                    <a:pt x="152" y="3392"/>
                  </a:lnTo>
                  <a:lnTo>
                    <a:pt x="128" y="3416"/>
                  </a:lnTo>
                  <a:lnTo>
                    <a:pt x="128" y="3392"/>
                  </a:lnTo>
                  <a:cubicBezTo>
                    <a:pt x="128" y="3379"/>
                    <a:pt x="139" y="3368"/>
                    <a:pt x="152" y="3368"/>
                  </a:cubicBezTo>
                  <a:cubicBezTo>
                    <a:pt x="166" y="3368"/>
                    <a:pt x="176" y="3379"/>
                    <a:pt x="176" y="3392"/>
                  </a:cubicBezTo>
                  <a:lnTo>
                    <a:pt x="176" y="3416"/>
                  </a:lnTo>
                  <a:cubicBezTo>
                    <a:pt x="176" y="3430"/>
                    <a:pt x="166" y="3440"/>
                    <a:pt x="152" y="3440"/>
                  </a:cubicBezTo>
                  <a:cubicBezTo>
                    <a:pt x="139" y="3440"/>
                    <a:pt x="128" y="3430"/>
                    <a:pt x="128" y="3416"/>
                  </a:cubicBezTo>
                  <a:lnTo>
                    <a:pt x="128" y="3392"/>
                  </a:lnTo>
                  <a:cubicBezTo>
                    <a:pt x="128" y="3379"/>
                    <a:pt x="139" y="3368"/>
                    <a:pt x="152" y="3368"/>
                  </a:cubicBezTo>
                  <a:cubicBezTo>
                    <a:pt x="166" y="3368"/>
                    <a:pt x="176" y="3379"/>
                    <a:pt x="176" y="3392"/>
                  </a:cubicBezTo>
                  <a:lnTo>
                    <a:pt x="176" y="3416"/>
                  </a:lnTo>
                  <a:cubicBezTo>
                    <a:pt x="176" y="3430"/>
                    <a:pt x="166" y="3440"/>
                    <a:pt x="152" y="3440"/>
                  </a:cubicBezTo>
                  <a:cubicBezTo>
                    <a:pt x="139" y="3440"/>
                    <a:pt x="128" y="3430"/>
                    <a:pt x="128" y="3416"/>
                  </a:cubicBezTo>
                  <a:lnTo>
                    <a:pt x="128" y="3392"/>
                  </a:lnTo>
                  <a:cubicBezTo>
                    <a:pt x="128" y="3379"/>
                    <a:pt x="139" y="3368"/>
                    <a:pt x="152" y="3368"/>
                  </a:cubicBezTo>
                  <a:cubicBezTo>
                    <a:pt x="166" y="3368"/>
                    <a:pt x="176" y="3379"/>
                    <a:pt x="176" y="3392"/>
                  </a:cubicBezTo>
                  <a:lnTo>
                    <a:pt x="176" y="3416"/>
                  </a:lnTo>
                  <a:lnTo>
                    <a:pt x="130" y="3409"/>
                  </a:lnTo>
                  <a:lnTo>
                    <a:pt x="138" y="3385"/>
                  </a:lnTo>
                  <a:cubicBezTo>
                    <a:pt x="141" y="3374"/>
                    <a:pt x="153" y="3367"/>
                    <a:pt x="164" y="3369"/>
                  </a:cubicBezTo>
                  <a:cubicBezTo>
                    <a:pt x="176" y="3371"/>
                    <a:pt x="184" y="3381"/>
                    <a:pt x="184" y="3392"/>
                  </a:cubicBezTo>
                  <a:lnTo>
                    <a:pt x="184" y="3416"/>
                  </a:lnTo>
                  <a:cubicBezTo>
                    <a:pt x="184" y="3430"/>
                    <a:pt x="174" y="3440"/>
                    <a:pt x="160" y="3440"/>
                  </a:cubicBezTo>
                  <a:cubicBezTo>
                    <a:pt x="147" y="3440"/>
                    <a:pt x="136" y="3430"/>
                    <a:pt x="136" y="3416"/>
                  </a:cubicBezTo>
                  <a:lnTo>
                    <a:pt x="136" y="3392"/>
                  </a:lnTo>
                  <a:cubicBezTo>
                    <a:pt x="136" y="3379"/>
                    <a:pt x="147" y="3368"/>
                    <a:pt x="160" y="3368"/>
                  </a:cubicBezTo>
                  <a:cubicBezTo>
                    <a:pt x="174" y="3368"/>
                    <a:pt x="184" y="3379"/>
                    <a:pt x="184" y="3392"/>
                  </a:cubicBezTo>
                  <a:lnTo>
                    <a:pt x="184" y="3416"/>
                  </a:lnTo>
                  <a:cubicBezTo>
                    <a:pt x="184" y="3430"/>
                    <a:pt x="174" y="3440"/>
                    <a:pt x="160" y="3440"/>
                  </a:cubicBezTo>
                  <a:cubicBezTo>
                    <a:pt x="147" y="3440"/>
                    <a:pt x="136" y="3430"/>
                    <a:pt x="136" y="3416"/>
                  </a:cubicBezTo>
                  <a:lnTo>
                    <a:pt x="136" y="3392"/>
                  </a:lnTo>
                  <a:cubicBezTo>
                    <a:pt x="136" y="3379"/>
                    <a:pt x="147" y="3368"/>
                    <a:pt x="160" y="3368"/>
                  </a:cubicBezTo>
                  <a:cubicBezTo>
                    <a:pt x="174" y="3368"/>
                    <a:pt x="184" y="3379"/>
                    <a:pt x="184" y="3392"/>
                  </a:cubicBezTo>
                  <a:lnTo>
                    <a:pt x="184" y="3416"/>
                  </a:lnTo>
                  <a:lnTo>
                    <a:pt x="160" y="3392"/>
                  </a:lnTo>
                  <a:lnTo>
                    <a:pt x="168" y="3392"/>
                  </a:lnTo>
                  <a:lnTo>
                    <a:pt x="144" y="3416"/>
                  </a:lnTo>
                  <a:lnTo>
                    <a:pt x="144" y="3392"/>
                  </a:lnTo>
                  <a:cubicBezTo>
                    <a:pt x="144" y="3379"/>
                    <a:pt x="155" y="3368"/>
                    <a:pt x="168" y="3368"/>
                  </a:cubicBezTo>
                  <a:cubicBezTo>
                    <a:pt x="182" y="3368"/>
                    <a:pt x="192" y="3379"/>
                    <a:pt x="192" y="3392"/>
                  </a:cubicBezTo>
                  <a:lnTo>
                    <a:pt x="192" y="3416"/>
                  </a:lnTo>
                  <a:lnTo>
                    <a:pt x="168" y="3392"/>
                  </a:lnTo>
                  <a:lnTo>
                    <a:pt x="176" y="3392"/>
                  </a:lnTo>
                  <a:lnTo>
                    <a:pt x="152" y="3416"/>
                  </a:lnTo>
                  <a:lnTo>
                    <a:pt x="152" y="3392"/>
                  </a:lnTo>
                  <a:cubicBezTo>
                    <a:pt x="152" y="3379"/>
                    <a:pt x="163" y="3368"/>
                    <a:pt x="176" y="3368"/>
                  </a:cubicBezTo>
                  <a:cubicBezTo>
                    <a:pt x="190" y="3368"/>
                    <a:pt x="200" y="3379"/>
                    <a:pt x="200" y="3392"/>
                  </a:cubicBezTo>
                  <a:lnTo>
                    <a:pt x="200" y="3416"/>
                  </a:lnTo>
                  <a:cubicBezTo>
                    <a:pt x="200" y="3430"/>
                    <a:pt x="190" y="3440"/>
                    <a:pt x="176" y="3440"/>
                  </a:cubicBezTo>
                  <a:cubicBezTo>
                    <a:pt x="163" y="3440"/>
                    <a:pt x="152" y="3430"/>
                    <a:pt x="152" y="3416"/>
                  </a:cubicBezTo>
                  <a:lnTo>
                    <a:pt x="152" y="3392"/>
                  </a:lnTo>
                  <a:cubicBezTo>
                    <a:pt x="152" y="3391"/>
                    <a:pt x="153" y="3389"/>
                    <a:pt x="153" y="3387"/>
                  </a:cubicBezTo>
                  <a:lnTo>
                    <a:pt x="161" y="3355"/>
                  </a:lnTo>
                  <a:lnTo>
                    <a:pt x="160" y="3360"/>
                  </a:lnTo>
                  <a:lnTo>
                    <a:pt x="160" y="3336"/>
                  </a:lnTo>
                  <a:lnTo>
                    <a:pt x="160" y="3312"/>
                  </a:lnTo>
                  <a:cubicBezTo>
                    <a:pt x="160" y="3299"/>
                    <a:pt x="171" y="3288"/>
                    <a:pt x="184" y="3288"/>
                  </a:cubicBezTo>
                  <a:cubicBezTo>
                    <a:pt x="198" y="3288"/>
                    <a:pt x="208" y="3299"/>
                    <a:pt x="208" y="3312"/>
                  </a:cubicBezTo>
                  <a:lnTo>
                    <a:pt x="208" y="3336"/>
                  </a:lnTo>
                  <a:lnTo>
                    <a:pt x="208" y="3360"/>
                  </a:lnTo>
                  <a:lnTo>
                    <a:pt x="208" y="3392"/>
                  </a:lnTo>
                  <a:lnTo>
                    <a:pt x="208" y="3416"/>
                  </a:lnTo>
                  <a:cubicBezTo>
                    <a:pt x="208" y="3430"/>
                    <a:pt x="198" y="3440"/>
                    <a:pt x="184" y="3440"/>
                  </a:cubicBezTo>
                  <a:cubicBezTo>
                    <a:pt x="171" y="3440"/>
                    <a:pt x="160" y="3430"/>
                    <a:pt x="160" y="3416"/>
                  </a:cubicBezTo>
                  <a:lnTo>
                    <a:pt x="160" y="3392"/>
                  </a:lnTo>
                  <a:cubicBezTo>
                    <a:pt x="160" y="3379"/>
                    <a:pt x="171" y="3368"/>
                    <a:pt x="184" y="3368"/>
                  </a:cubicBezTo>
                  <a:cubicBezTo>
                    <a:pt x="198" y="3368"/>
                    <a:pt x="208" y="3379"/>
                    <a:pt x="208" y="3392"/>
                  </a:cubicBezTo>
                  <a:lnTo>
                    <a:pt x="208" y="3416"/>
                  </a:lnTo>
                  <a:lnTo>
                    <a:pt x="184" y="3392"/>
                  </a:lnTo>
                  <a:lnTo>
                    <a:pt x="192" y="3392"/>
                  </a:lnTo>
                  <a:lnTo>
                    <a:pt x="168" y="3416"/>
                  </a:lnTo>
                  <a:lnTo>
                    <a:pt x="168" y="3392"/>
                  </a:lnTo>
                  <a:cubicBezTo>
                    <a:pt x="168" y="3379"/>
                    <a:pt x="179" y="3368"/>
                    <a:pt x="192" y="3368"/>
                  </a:cubicBezTo>
                  <a:cubicBezTo>
                    <a:pt x="206" y="3368"/>
                    <a:pt x="216" y="3379"/>
                    <a:pt x="216" y="3392"/>
                  </a:cubicBezTo>
                  <a:lnTo>
                    <a:pt x="216" y="3416"/>
                  </a:lnTo>
                  <a:lnTo>
                    <a:pt x="192" y="3392"/>
                  </a:lnTo>
                  <a:lnTo>
                    <a:pt x="200" y="3392"/>
                  </a:lnTo>
                  <a:lnTo>
                    <a:pt x="176" y="3416"/>
                  </a:lnTo>
                  <a:lnTo>
                    <a:pt x="176" y="3392"/>
                  </a:lnTo>
                  <a:lnTo>
                    <a:pt x="176" y="3360"/>
                  </a:lnTo>
                  <a:lnTo>
                    <a:pt x="176" y="3336"/>
                  </a:lnTo>
                  <a:cubicBezTo>
                    <a:pt x="176" y="3323"/>
                    <a:pt x="187" y="3312"/>
                    <a:pt x="200" y="3312"/>
                  </a:cubicBezTo>
                  <a:lnTo>
                    <a:pt x="208" y="3312"/>
                  </a:lnTo>
                  <a:lnTo>
                    <a:pt x="184" y="3336"/>
                  </a:lnTo>
                  <a:lnTo>
                    <a:pt x="184" y="3312"/>
                  </a:lnTo>
                  <a:cubicBezTo>
                    <a:pt x="184" y="3299"/>
                    <a:pt x="195" y="3288"/>
                    <a:pt x="208" y="3288"/>
                  </a:cubicBezTo>
                  <a:cubicBezTo>
                    <a:pt x="222" y="3288"/>
                    <a:pt x="232" y="3299"/>
                    <a:pt x="232" y="3312"/>
                  </a:cubicBezTo>
                  <a:lnTo>
                    <a:pt x="232" y="3336"/>
                  </a:lnTo>
                  <a:cubicBezTo>
                    <a:pt x="232" y="3350"/>
                    <a:pt x="222" y="3360"/>
                    <a:pt x="208" y="3360"/>
                  </a:cubicBezTo>
                  <a:cubicBezTo>
                    <a:pt x="195" y="3360"/>
                    <a:pt x="184" y="3350"/>
                    <a:pt x="184" y="3336"/>
                  </a:cubicBezTo>
                  <a:lnTo>
                    <a:pt x="184" y="3312"/>
                  </a:lnTo>
                  <a:cubicBezTo>
                    <a:pt x="184" y="3299"/>
                    <a:pt x="195" y="3288"/>
                    <a:pt x="208" y="3288"/>
                  </a:cubicBezTo>
                  <a:cubicBezTo>
                    <a:pt x="222" y="3288"/>
                    <a:pt x="232" y="3299"/>
                    <a:pt x="232" y="3312"/>
                  </a:cubicBezTo>
                  <a:lnTo>
                    <a:pt x="232" y="3336"/>
                  </a:lnTo>
                  <a:lnTo>
                    <a:pt x="208" y="3312"/>
                  </a:lnTo>
                  <a:lnTo>
                    <a:pt x="216" y="3312"/>
                  </a:lnTo>
                  <a:lnTo>
                    <a:pt x="192" y="3336"/>
                  </a:lnTo>
                  <a:lnTo>
                    <a:pt x="192" y="3312"/>
                  </a:lnTo>
                  <a:cubicBezTo>
                    <a:pt x="192" y="3299"/>
                    <a:pt x="203" y="3288"/>
                    <a:pt x="216" y="3288"/>
                  </a:cubicBezTo>
                  <a:cubicBezTo>
                    <a:pt x="230" y="3288"/>
                    <a:pt x="240" y="3299"/>
                    <a:pt x="240" y="3312"/>
                  </a:cubicBezTo>
                  <a:lnTo>
                    <a:pt x="240" y="3336"/>
                  </a:lnTo>
                  <a:cubicBezTo>
                    <a:pt x="240" y="3350"/>
                    <a:pt x="230" y="3360"/>
                    <a:pt x="216" y="3360"/>
                  </a:cubicBezTo>
                  <a:cubicBezTo>
                    <a:pt x="203" y="3360"/>
                    <a:pt x="192" y="3350"/>
                    <a:pt x="192" y="3336"/>
                  </a:cubicBezTo>
                  <a:lnTo>
                    <a:pt x="192" y="3312"/>
                  </a:lnTo>
                  <a:lnTo>
                    <a:pt x="192" y="3288"/>
                  </a:lnTo>
                  <a:lnTo>
                    <a:pt x="192" y="3256"/>
                  </a:lnTo>
                  <a:lnTo>
                    <a:pt x="192" y="3232"/>
                  </a:lnTo>
                  <a:cubicBezTo>
                    <a:pt x="192" y="3219"/>
                    <a:pt x="203" y="3208"/>
                    <a:pt x="216" y="3208"/>
                  </a:cubicBezTo>
                  <a:cubicBezTo>
                    <a:pt x="230" y="3208"/>
                    <a:pt x="240" y="3219"/>
                    <a:pt x="240" y="3232"/>
                  </a:cubicBezTo>
                  <a:lnTo>
                    <a:pt x="240" y="3256"/>
                  </a:lnTo>
                  <a:cubicBezTo>
                    <a:pt x="240" y="3270"/>
                    <a:pt x="230" y="3280"/>
                    <a:pt x="216" y="3280"/>
                  </a:cubicBezTo>
                  <a:cubicBezTo>
                    <a:pt x="203" y="3280"/>
                    <a:pt x="192" y="3270"/>
                    <a:pt x="192" y="3256"/>
                  </a:cubicBezTo>
                  <a:lnTo>
                    <a:pt x="192" y="3232"/>
                  </a:lnTo>
                  <a:lnTo>
                    <a:pt x="192" y="3208"/>
                  </a:lnTo>
                  <a:lnTo>
                    <a:pt x="192" y="3184"/>
                  </a:lnTo>
                  <a:lnTo>
                    <a:pt x="192" y="3152"/>
                  </a:lnTo>
                  <a:cubicBezTo>
                    <a:pt x="192" y="3139"/>
                    <a:pt x="203" y="3128"/>
                    <a:pt x="216" y="3128"/>
                  </a:cubicBezTo>
                  <a:lnTo>
                    <a:pt x="224" y="3128"/>
                  </a:lnTo>
                  <a:lnTo>
                    <a:pt x="200" y="3152"/>
                  </a:lnTo>
                  <a:lnTo>
                    <a:pt x="200" y="3128"/>
                  </a:lnTo>
                  <a:lnTo>
                    <a:pt x="200" y="3104"/>
                  </a:lnTo>
                  <a:lnTo>
                    <a:pt x="200" y="3080"/>
                  </a:lnTo>
                  <a:lnTo>
                    <a:pt x="200" y="3048"/>
                  </a:lnTo>
                  <a:lnTo>
                    <a:pt x="200" y="3024"/>
                  </a:lnTo>
                  <a:lnTo>
                    <a:pt x="200" y="3000"/>
                  </a:lnTo>
                  <a:lnTo>
                    <a:pt x="200" y="2976"/>
                  </a:lnTo>
                  <a:lnTo>
                    <a:pt x="200" y="2920"/>
                  </a:lnTo>
                  <a:lnTo>
                    <a:pt x="200" y="2896"/>
                  </a:lnTo>
                  <a:lnTo>
                    <a:pt x="200" y="2848"/>
                  </a:lnTo>
                  <a:lnTo>
                    <a:pt x="200" y="2792"/>
                  </a:lnTo>
                  <a:lnTo>
                    <a:pt x="200" y="2744"/>
                  </a:lnTo>
                  <a:lnTo>
                    <a:pt x="200" y="2608"/>
                  </a:lnTo>
                  <a:lnTo>
                    <a:pt x="200" y="2560"/>
                  </a:lnTo>
                  <a:lnTo>
                    <a:pt x="200" y="2504"/>
                  </a:lnTo>
                  <a:lnTo>
                    <a:pt x="200" y="2432"/>
                  </a:lnTo>
                  <a:lnTo>
                    <a:pt x="200" y="2376"/>
                  </a:lnTo>
                  <a:lnTo>
                    <a:pt x="200" y="2328"/>
                  </a:lnTo>
                  <a:lnTo>
                    <a:pt x="200" y="2272"/>
                  </a:lnTo>
                  <a:lnTo>
                    <a:pt x="200" y="2224"/>
                  </a:lnTo>
                  <a:lnTo>
                    <a:pt x="200" y="2200"/>
                  </a:lnTo>
                  <a:cubicBezTo>
                    <a:pt x="200" y="2199"/>
                    <a:pt x="201" y="2198"/>
                    <a:pt x="201" y="2197"/>
                  </a:cubicBezTo>
                  <a:lnTo>
                    <a:pt x="209" y="2141"/>
                  </a:lnTo>
                  <a:lnTo>
                    <a:pt x="208" y="2144"/>
                  </a:lnTo>
                  <a:lnTo>
                    <a:pt x="208" y="2096"/>
                  </a:lnTo>
                  <a:lnTo>
                    <a:pt x="208" y="2040"/>
                  </a:lnTo>
                  <a:lnTo>
                    <a:pt x="208" y="1992"/>
                  </a:lnTo>
                  <a:lnTo>
                    <a:pt x="208" y="1936"/>
                  </a:lnTo>
                  <a:lnTo>
                    <a:pt x="208" y="1888"/>
                  </a:lnTo>
                  <a:lnTo>
                    <a:pt x="208" y="1864"/>
                  </a:lnTo>
                  <a:lnTo>
                    <a:pt x="208" y="1808"/>
                  </a:lnTo>
                  <a:lnTo>
                    <a:pt x="208" y="1760"/>
                  </a:lnTo>
                  <a:lnTo>
                    <a:pt x="208" y="1704"/>
                  </a:lnTo>
                  <a:lnTo>
                    <a:pt x="208" y="1624"/>
                  </a:lnTo>
                  <a:lnTo>
                    <a:pt x="208" y="1576"/>
                  </a:lnTo>
                  <a:lnTo>
                    <a:pt x="208" y="1520"/>
                  </a:lnTo>
                  <a:lnTo>
                    <a:pt x="208" y="1472"/>
                  </a:lnTo>
                  <a:lnTo>
                    <a:pt x="208" y="1448"/>
                  </a:lnTo>
                  <a:lnTo>
                    <a:pt x="208" y="1392"/>
                  </a:lnTo>
                  <a:lnTo>
                    <a:pt x="208" y="1368"/>
                  </a:lnTo>
                  <a:lnTo>
                    <a:pt x="208" y="1344"/>
                  </a:lnTo>
                  <a:lnTo>
                    <a:pt x="208" y="1288"/>
                  </a:lnTo>
                  <a:lnTo>
                    <a:pt x="208" y="1240"/>
                  </a:lnTo>
                  <a:lnTo>
                    <a:pt x="208" y="1216"/>
                  </a:lnTo>
                  <a:lnTo>
                    <a:pt x="208" y="1160"/>
                  </a:lnTo>
                  <a:lnTo>
                    <a:pt x="208" y="1112"/>
                  </a:lnTo>
                  <a:lnTo>
                    <a:pt x="208" y="1080"/>
                  </a:lnTo>
                  <a:lnTo>
                    <a:pt x="208" y="1032"/>
                  </a:lnTo>
                  <a:lnTo>
                    <a:pt x="208" y="1008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80"/>
                  </a:lnTo>
                  <a:lnTo>
                    <a:pt x="208" y="848"/>
                  </a:lnTo>
                  <a:cubicBezTo>
                    <a:pt x="208" y="847"/>
                    <a:pt x="209" y="846"/>
                    <a:pt x="209" y="845"/>
                  </a:cubicBezTo>
                  <a:lnTo>
                    <a:pt x="217" y="797"/>
                  </a:lnTo>
                  <a:lnTo>
                    <a:pt x="216" y="800"/>
                  </a:lnTo>
                  <a:lnTo>
                    <a:pt x="216" y="776"/>
                  </a:lnTo>
                  <a:lnTo>
                    <a:pt x="216" y="720"/>
                  </a:lnTo>
                  <a:lnTo>
                    <a:pt x="216" y="696"/>
                  </a:lnTo>
                  <a:lnTo>
                    <a:pt x="216" y="640"/>
                  </a:lnTo>
                  <a:lnTo>
                    <a:pt x="216" y="616"/>
                  </a:lnTo>
                  <a:lnTo>
                    <a:pt x="216" y="568"/>
                  </a:lnTo>
                  <a:lnTo>
                    <a:pt x="216" y="536"/>
                  </a:lnTo>
                  <a:lnTo>
                    <a:pt x="216" y="488"/>
                  </a:lnTo>
                  <a:lnTo>
                    <a:pt x="216" y="464"/>
                  </a:lnTo>
                  <a:lnTo>
                    <a:pt x="216" y="408"/>
                  </a:lnTo>
                  <a:lnTo>
                    <a:pt x="216" y="384"/>
                  </a:lnTo>
                  <a:lnTo>
                    <a:pt x="216" y="336"/>
                  </a:lnTo>
                  <a:lnTo>
                    <a:pt x="216" y="280"/>
                  </a:lnTo>
                  <a:lnTo>
                    <a:pt x="216" y="256"/>
                  </a:lnTo>
                  <a:lnTo>
                    <a:pt x="216" y="200"/>
                  </a:lnTo>
                  <a:lnTo>
                    <a:pt x="216" y="176"/>
                  </a:lnTo>
                  <a:lnTo>
                    <a:pt x="216" y="152"/>
                  </a:lnTo>
                  <a:lnTo>
                    <a:pt x="216" y="128"/>
                  </a:lnTo>
                  <a:lnTo>
                    <a:pt x="216" y="96"/>
                  </a:lnTo>
                  <a:lnTo>
                    <a:pt x="216" y="72"/>
                  </a:lnTo>
                  <a:lnTo>
                    <a:pt x="216" y="48"/>
                  </a:lnTo>
                  <a:lnTo>
                    <a:pt x="216" y="24"/>
                  </a:lnTo>
                  <a:cubicBezTo>
                    <a:pt x="216" y="11"/>
                    <a:pt x="227" y="0"/>
                    <a:pt x="240" y="0"/>
                  </a:cubicBezTo>
                  <a:cubicBezTo>
                    <a:pt x="254" y="0"/>
                    <a:pt x="264" y="11"/>
                    <a:pt x="264" y="24"/>
                  </a:cubicBezTo>
                  <a:lnTo>
                    <a:pt x="264" y="48"/>
                  </a:lnTo>
                  <a:lnTo>
                    <a:pt x="264" y="72"/>
                  </a:lnTo>
                  <a:lnTo>
                    <a:pt x="264" y="96"/>
                  </a:lnTo>
                  <a:lnTo>
                    <a:pt x="264" y="128"/>
                  </a:lnTo>
                  <a:lnTo>
                    <a:pt x="264" y="152"/>
                  </a:lnTo>
                  <a:lnTo>
                    <a:pt x="264" y="176"/>
                  </a:lnTo>
                  <a:lnTo>
                    <a:pt x="264" y="200"/>
                  </a:lnTo>
                  <a:lnTo>
                    <a:pt x="264" y="256"/>
                  </a:lnTo>
                  <a:lnTo>
                    <a:pt x="264" y="280"/>
                  </a:lnTo>
                  <a:lnTo>
                    <a:pt x="264" y="336"/>
                  </a:lnTo>
                  <a:lnTo>
                    <a:pt x="264" y="384"/>
                  </a:lnTo>
                  <a:lnTo>
                    <a:pt x="264" y="408"/>
                  </a:lnTo>
                  <a:lnTo>
                    <a:pt x="264" y="464"/>
                  </a:lnTo>
                  <a:lnTo>
                    <a:pt x="264" y="488"/>
                  </a:lnTo>
                  <a:lnTo>
                    <a:pt x="264" y="536"/>
                  </a:lnTo>
                  <a:lnTo>
                    <a:pt x="264" y="568"/>
                  </a:lnTo>
                  <a:lnTo>
                    <a:pt x="264" y="616"/>
                  </a:lnTo>
                  <a:lnTo>
                    <a:pt x="264" y="640"/>
                  </a:lnTo>
                  <a:lnTo>
                    <a:pt x="264" y="696"/>
                  </a:lnTo>
                  <a:lnTo>
                    <a:pt x="264" y="720"/>
                  </a:lnTo>
                  <a:lnTo>
                    <a:pt x="264" y="776"/>
                  </a:lnTo>
                  <a:lnTo>
                    <a:pt x="264" y="800"/>
                  </a:lnTo>
                  <a:cubicBezTo>
                    <a:pt x="264" y="802"/>
                    <a:pt x="264" y="803"/>
                    <a:pt x="264" y="804"/>
                  </a:cubicBezTo>
                  <a:lnTo>
                    <a:pt x="256" y="852"/>
                  </a:lnTo>
                  <a:lnTo>
                    <a:pt x="256" y="848"/>
                  </a:lnTo>
                  <a:lnTo>
                    <a:pt x="256" y="880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08"/>
                  </a:lnTo>
                  <a:lnTo>
                    <a:pt x="256" y="1032"/>
                  </a:lnTo>
                  <a:lnTo>
                    <a:pt x="256" y="1080"/>
                  </a:lnTo>
                  <a:lnTo>
                    <a:pt x="256" y="1112"/>
                  </a:lnTo>
                  <a:lnTo>
                    <a:pt x="256" y="1160"/>
                  </a:lnTo>
                  <a:lnTo>
                    <a:pt x="256" y="1216"/>
                  </a:lnTo>
                  <a:lnTo>
                    <a:pt x="256" y="1240"/>
                  </a:lnTo>
                  <a:lnTo>
                    <a:pt x="256" y="1288"/>
                  </a:lnTo>
                  <a:lnTo>
                    <a:pt x="256" y="1344"/>
                  </a:lnTo>
                  <a:lnTo>
                    <a:pt x="256" y="1368"/>
                  </a:lnTo>
                  <a:lnTo>
                    <a:pt x="256" y="1392"/>
                  </a:lnTo>
                  <a:lnTo>
                    <a:pt x="256" y="1448"/>
                  </a:lnTo>
                  <a:lnTo>
                    <a:pt x="256" y="1472"/>
                  </a:lnTo>
                  <a:lnTo>
                    <a:pt x="256" y="1520"/>
                  </a:lnTo>
                  <a:lnTo>
                    <a:pt x="256" y="1576"/>
                  </a:lnTo>
                  <a:lnTo>
                    <a:pt x="256" y="1624"/>
                  </a:lnTo>
                  <a:lnTo>
                    <a:pt x="256" y="1704"/>
                  </a:lnTo>
                  <a:lnTo>
                    <a:pt x="256" y="1760"/>
                  </a:lnTo>
                  <a:lnTo>
                    <a:pt x="256" y="1808"/>
                  </a:lnTo>
                  <a:lnTo>
                    <a:pt x="256" y="1864"/>
                  </a:lnTo>
                  <a:lnTo>
                    <a:pt x="256" y="1888"/>
                  </a:lnTo>
                  <a:lnTo>
                    <a:pt x="256" y="1936"/>
                  </a:lnTo>
                  <a:lnTo>
                    <a:pt x="256" y="1992"/>
                  </a:lnTo>
                  <a:lnTo>
                    <a:pt x="256" y="2040"/>
                  </a:lnTo>
                  <a:lnTo>
                    <a:pt x="256" y="2096"/>
                  </a:lnTo>
                  <a:lnTo>
                    <a:pt x="256" y="2144"/>
                  </a:lnTo>
                  <a:cubicBezTo>
                    <a:pt x="256" y="2146"/>
                    <a:pt x="256" y="2147"/>
                    <a:pt x="256" y="2148"/>
                  </a:cubicBezTo>
                  <a:lnTo>
                    <a:pt x="248" y="2204"/>
                  </a:lnTo>
                  <a:lnTo>
                    <a:pt x="248" y="2200"/>
                  </a:lnTo>
                  <a:lnTo>
                    <a:pt x="248" y="2224"/>
                  </a:lnTo>
                  <a:lnTo>
                    <a:pt x="248" y="2272"/>
                  </a:lnTo>
                  <a:lnTo>
                    <a:pt x="248" y="2328"/>
                  </a:lnTo>
                  <a:lnTo>
                    <a:pt x="248" y="2376"/>
                  </a:lnTo>
                  <a:lnTo>
                    <a:pt x="248" y="2432"/>
                  </a:lnTo>
                  <a:lnTo>
                    <a:pt x="248" y="2504"/>
                  </a:lnTo>
                  <a:lnTo>
                    <a:pt x="248" y="2560"/>
                  </a:lnTo>
                  <a:lnTo>
                    <a:pt x="248" y="2608"/>
                  </a:lnTo>
                  <a:lnTo>
                    <a:pt x="248" y="2744"/>
                  </a:lnTo>
                  <a:lnTo>
                    <a:pt x="248" y="2792"/>
                  </a:lnTo>
                  <a:lnTo>
                    <a:pt x="248" y="2848"/>
                  </a:lnTo>
                  <a:lnTo>
                    <a:pt x="248" y="2896"/>
                  </a:lnTo>
                  <a:lnTo>
                    <a:pt x="248" y="2920"/>
                  </a:lnTo>
                  <a:lnTo>
                    <a:pt x="248" y="2976"/>
                  </a:lnTo>
                  <a:lnTo>
                    <a:pt x="248" y="3000"/>
                  </a:lnTo>
                  <a:lnTo>
                    <a:pt x="248" y="3024"/>
                  </a:lnTo>
                  <a:lnTo>
                    <a:pt x="248" y="3048"/>
                  </a:lnTo>
                  <a:lnTo>
                    <a:pt x="248" y="3080"/>
                  </a:lnTo>
                  <a:lnTo>
                    <a:pt x="248" y="3104"/>
                  </a:lnTo>
                  <a:lnTo>
                    <a:pt x="248" y="3128"/>
                  </a:lnTo>
                  <a:lnTo>
                    <a:pt x="248" y="3152"/>
                  </a:lnTo>
                  <a:cubicBezTo>
                    <a:pt x="248" y="3166"/>
                    <a:pt x="238" y="3176"/>
                    <a:pt x="224" y="3176"/>
                  </a:cubicBezTo>
                  <a:lnTo>
                    <a:pt x="216" y="3176"/>
                  </a:lnTo>
                  <a:lnTo>
                    <a:pt x="240" y="3152"/>
                  </a:lnTo>
                  <a:lnTo>
                    <a:pt x="240" y="3184"/>
                  </a:lnTo>
                  <a:lnTo>
                    <a:pt x="240" y="3208"/>
                  </a:lnTo>
                  <a:lnTo>
                    <a:pt x="240" y="3232"/>
                  </a:lnTo>
                  <a:lnTo>
                    <a:pt x="240" y="3256"/>
                  </a:lnTo>
                  <a:lnTo>
                    <a:pt x="192" y="3256"/>
                  </a:lnTo>
                  <a:lnTo>
                    <a:pt x="192" y="3232"/>
                  </a:lnTo>
                  <a:lnTo>
                    <a:pt x="240" y="3232"/>
                  </a:lnTo>
                  <a:lnTo>
                    <a:pt x="240" y="3256"/>
                  </a:lnTo>
                  <a:lnTo>
                    <a:pt x="240" y="3288"/>
                  </a:lnTo>
                  <a:lnTo>
                    <a:pt x="240" y="3312"/>
                  </a:lnTo>
                  <a:lnTo>
                    <a:pt x="240" y="3336"/>
                  </a:lnTo>
                  <a:lnTo>
                    <a:pt x="192" y="3336"/>
                  </a:lnTo>
                  <a:lnTo>
                    <a:pt x="192" y="3312"/>
                  </a:lnTo>
                  <a:lnTo>
                    <a:pt x="240" y="3312"/>
                  </a:lnTo>
                  <a:lnTo>
                    <a:pt x="240" y="3336"/>
                  </a:lnTo>
                  <a:cubicBezTo>
                    <a:pt x="240" y="3350"/>
                    <a:pt x="230" y="3360"/>
                    <a:pt x="216" y="3360"/>
                  </a:cubicBezTo>
                  <a:lnTo>
                    <a:pt x="208" y="3360"/>
                  </a:lnTo>
                  <a:cubicBezTo>
                    <a:pt x="195" y="3360"/>
                    <a:pt x="184" y="3350"/>
                    <a:pt x="184" y="3336"/>
                  </a:cubicBezTo>
                  <a:lnTo>
                    <a:pt x="184" y="3312"/>
                  </a:lnTo>
                  <a:lnTo>
                    <a:pt x="232" y="3312"/>
                  </a:lnTo>
                  <a:lnTo>
                    <a:pt x="232" y="3336"/>
                  </a:lnTo>
                  <a:lnTo>
                    <a:pt x="184" y="3336"/>
                  </a:lnTo>
                  <a:lnTo>
                    <a:pt x="184" y="3312"/>
                  </a:lnTo>
                  <a:lnTo>
                    <a:pt x="232" y="3312"/>
                  </a:lnTo>
                  <a:lnTo>
                    <a:pt x="232" y="3336"/>
                  </a:lnTo>
                  <a:cubicBezTo>
                    <a:pt x="232" y="3350"/>
                    <a:pt x="222" y="3360"/>
                    <a:pt x="208" y="3360"/>
                  </a:cubicBezTo>
                  <a:lnTo>
                    <a:pt x="200" y="3360"/>
                  </a:lnTo>
                  <a:lnTo>
                    <a:pt x="224" y="3336"/>
                  </a:lnTo>
                  <a:lnTo>
                    <a:pt x="224" y="3360"/>
                  </a:lnTo>
                  <a:lnTo>
                    <a:pt x="224" y="3392"/>
                  </a:lnTo>
                  <a:lnTo>
                    <a:pt x="224" y="3416"/>
                  </a:lnTo>
                  <a:cubicBezTo>
                    <a:pt x="224" y="3430"/>
                    <a:pt x="214" y="3440"/>
                    <a:pt x="200" y="3440"/>
                  </a:cubicBezTo>
                  <a:lnTo>
                    <a:pt x="192" y="3440"/>
                  </a:lnTo>
                  <a:cubicBezTo>
                    <a:pt x="179" y="3440"/>
                    <a:pt x="168" y="3430"/>
                    <a:pt x="168" y="3416"/>
                  </a:cubicBezTo>
                  <a:lnTo>
                    <a:pt x="168" y="3392"/>
                  </a:lnTo>
                  <a:lnTo>
                    <a:pt x="216" y="3392"/>
                  </a:lnTo>
                  <a:lnTo>
                    <a:pt x="216" y="3416"/>
                  </a:lnTo>
                  <a:cubicBezTo>
                    <a:pt x="216" y="3430"/>
                    <a:pt x="206" y="3440"/>
                    <a:pt x="192" y="3440"/>
                  </a:cubicBezTo>
                  <a:lnTo>
                    <a:pt x="184" y="3440"/>
                  </a:lnTo>
                  <a:cubicBezTo>
                    <a:pt x="171" y="3440"/>
                    <a:pt x="160" y="3430"/>
                    <a:pt x="160" y="3416"/>
                  </a:cubicBezTo>
                  <a:lnTo>
                    <a:pt x="160" y="3392"/>
                  </a:lnTo>
                  <a:lnTo>
                    <a:pt x="208" y="3392"/>
                  </a:lnTo>
                  <a:lnTo>
                    <a:pt x="208" y="3416"/>
                  </a:lnTo>
                  <a:lnTo>
                    <a:pt x="160" y="3416"/>
                  </a:lnTo>
                  <a:lnTo>
                    <a:pt x="160" y="3392"/>
                  </a:lnTo>
                  <a:lnTo>
                    <a:pt x="160" y="3360"/>
                  </a:lnTo>
                  <a:lnTo>
                    <a:pt x="160" y="3336"/>
                  </a:lnTo>
                  <a:lnTo>
                    <a:pt x="160" y="3312"/>
                  </a:lnTo>
                  <a:lnTo>
                    <a:pt x="208" y="3312"/>
                  </a:lnTo>
                  <a:lnTo>
                    <a:pt x="208" y="3336"/>
                  </a:lnTo>
                  <a:lnTo>
                    <a:pt x="208" y="3360"/>
                  </a:lnTo>
                  <a:cubicBezTo>
                    <a:pt x="208" y="3362"/>
                    <a:pt x="208" y="3364"/>
                    <a:pt x="208" y="3366"/>
                  </a:cubicBezTo>
                  <a:lnTo>
                    <a:pt x="200" y="3398"/>
                  </a:lnTo>
                  <a:lnTo>
                    <a:pt x="200" y="3392"/>
                  </a:lnTo>
                  <a:lnTo>
                    <a:pt x="200" y="3416"/>
                  </a:lnTo>
                  <a:lnTo>
                    <a:pt x="152" y="3416"/>
                  </a:lnTo>
                  <a:lnTo>
                    <a:pt x="152" y="3392"/>
                  </a:lnTo>
                  <a:lnTo>
                    <a:pt x="200" y="3392"/>
                  </a:lnTo>
                  <a:lnTo>
                    <a:pt x="200" y="3416"/>
                  </a:lnTo>
                  <a:cubicBezTo>
                    <a:pt x="200" y="3430"/>
                    <a:pt x="190" y="3440"/>
                    <a:pt x="176" y="3440"/>
                  </a:cubicBezTo>
                  <a:lnTo>
                    <a:pt x="168" y="3440"/>
                  </a:lnTo>
                  <a:cubicBezTo>
                    <a:pt x="155" y="3440"/>
                    <a:pt x="144" y="3430"/>
                    <a:pt x="144" y="3416"/>
                  </a:cubicBezTo>
                  <a:lnTo>
                    <a:pt x="144" y="3392"/>
                  </a:lnTo>
                  <a:lnTo>
                    <a:pt x="192" y="3392"/>
                  </a:lnTo>
                  <a:lnTo>
                    <a:pt x="192" y="3416"/>
                  </a:lnTo>
                  <a:cubicBezTo>
                    <a:pt x="192" y="3430"/>
                    <a:pt x="182" y="3440"/>
                    <a:pt x="168" y="3440"/>
                  </a:cubicBezTo>
                  <a:lnTo>
                    <a:pt x="160" y="3440"/>
                  </a:lnTo>
                  <a:cubicBezTo>
                    <a:pt x="147" y="3440"/>
                    <a:pt x="136" y="3430"/>
                    <a:pt x="136" y="3416"/>
                  </a:cubicBezTo>
                  <a:lnTo>
                    <a:pt x="136" y="3392"/>
                  </a:lnTo>
                  <a:lnTo>
                    <a:pt x="184" y="3392"/>
                  </a:lnTo>
                  <a:lnTo>
                    <a:pt x="184" y="3416"/>
                  </a:lnTo>
                  <a:lnTo>
                    <a:pt x="136" y="3416"/>
                  </a:lnTo>
                  <a:lnTo>
                    <a:pt x="136" y="3392"/>
                  </a:lnTo>
                  <a:lnTo>
                    <a:pt x="184" y="3392"/>
                  </a:lnTo>
                  <a:lnTo>
                    <a:pt x="184" y="3416"/>
                  </a:lnTo>
                  <a:lnTo>
                    <a:pt x="136" y="3416"/>
                  </a:lnTo>
                  <a:lnTo>
                    <a:pt x="136" y="3392"/>
                  </a:lnTo>
                  <a:lnTo>
                    <a:pt x="183" y="3400"/>
                  </a:lnTo>
                  <a:lnTo>
                    <a:pt x="175" y="3424"/>
                  </a:lnTo>
                  <a:cubicBezTo>
                    <a:pt x="172" y="3435"/>
                    <a:pt x="160" y="3442"/>
                    <a:pt x="149" y="3440"/>
                  </a:cubicBezTo>
                  <a:cubicBezTo>
                    <a:pt x="137" y="3438"/>
                    <a:pt x="128" y="3428"/>
                    <a:pt x="128" y="3416"/>
                  </a:cubicBezTo>
                  <a:lnTo>
                    <a:pt x="128" y="3392"/>
                  </a:lnTo>
                  <a:lnTo>
                    <a:pt x="176" y="3392"/>
                  </a:lnTo>
                  <a:lnTo>
                    <a:pt x="176" y="3416"/>
                  </a:lnTo>
                  <a:lnTo>
                    <a:pt x="128" y="3416"/>
                  </a:lnTo>
                  <a:lnTo>
                    <a:pt x="128" y="3392"/>
                  </a:lnTo>
                  <a:lnTo>
                    <a:pt x="176" y="3392"/>
                  </a:lnTo>
                  <a:lnTo>
                    <a:pt x="176" y="3416"/>
                  </a:lnTo>
                  <a:lnTo>
                    <a:pt x="128" y="3416"/>
                  </a:lnTo>
                  <a:lnTo>
                    <a:pt x="128" y="3392"/>
                  </a:lnTo>
                  <a:lnTo>
                    <a:pt x="176" y="3392"/>
                  </a:lnTo>
                  <a:lnTo>
                    <a:pt x="176" y="3416"/>
                  </a:lnTo>
                  <a:cubicBezTo>
                    <a:pt x="176" y="3430"/>
                    <a:pt x="166" y="3440"/>
                    <a:pt x="152" y="3440"/>
                  </a:cubicBezTo>
                  <a:lnTo>
                    <a:pt x="144" y="3440"/>
                  </a:lnTo>
                  <a:lnTo>
                    <a:pt x="136" y="3440"/>
                  </a:lnTo>
                  <a:cubicBezTo>
                    <a:pt x="123" y="3440"/>
                    <a:pt x="112" y="3430"/>
                    <a:pt x="112" y="3416"/>
                  </a:cubicBezTo>
                  <a:lnTo>
                    <a:pt x="112" y="3392"/>
                  </a:lnTo>
                  <a:lnTo>
                    <a:pt x="160" y="3392"/>
                  </a:lnTo>
                  <a:lnTo>
                    <a:pt x="160" y="3416"/>
                  </a:lnTo>
                  <a:lnTo>
                    <a:pt x="112" y="3416"/>
                  </a:lnTo>
                  <a:lnTo>
                    <a:pt x="112" y="3392"/>
                  </a:lnTo>
                  <a:lnTo>
                    <a:pt x="160" y="3392"/>
                  </a:lnTo>
                  <a:lnTo>
                    <a:pt x="160" y="3416"/>
                  </a:lnTo>
                  <a:cubicBezTo>
                    <a:pt x="160" y="3430"/>
                    <a:pt x="150" y="3440"/>
                    <a:pt x="136" y="3440"/>
                  </a:cubicBezTo>
                  <a:lnTo>
                    <a:pt x="128" y="3440"/>
                  </a:lnTo>
                  <a:lnTo>
                    <a:pt x="120" y="3440"/>
                  </a:lnTo>
                  <a:cubicBezTo>
                    <a:pt x="107" y="3440"/>
                    <a:pt x="96" y="3430"/>
                    <a:pt x="96" y="3416"/>
                  </a:cubicBezTo>
                  <a:lnTo>
                    <a:pt x="96" y="3392"/>
                  </a:lnTo>
                  <a:lnTo>
                    <a:pt x="144" y="3392"/>
                  </a:lnTo>
                  <a:lnTo>
                    <a:pt x="144" y="3416"/>
                  </a:lnTo>
                  <a:lnTo>
                    <a:pt x="96" y="3416"/>
                  </a:lnTo>
                  <a:lnTo>
                    <a:pt x="96" y="3392"/>
                  </a:lnTo>
                  <a:lnTo>
                    <a:pt x="144" y="3392"/>
                  </a:lnTo>
                  <a:lnTo>
                    <a:pt x="144" y="3416"/>
                  </a:lnTo>
                  <a:cubicBezTo>
                    <a:pt x="144" y="3430"/>
                    <a:pt x="134" y="3440"/>
                    <a:pt x="120" y="3440"/>
                  </a:cubicBezTo>
                  <a:lnTo>
                    <a:pt x="112" y="3440"/>
                  </a:lnTo>
                  <a:cubicBezTo>
                    <a:pt x="99" y="3440"/>
                    <a:pt x="88" y="3430"/>
                    <a:pt x="88" y="3416"/>
                  </a:cubicBezTo>
                  <a:lnTo>
                    <a:pt x="88" y="3392"/>
                  </a:lnTo>
                  <a:lnTo>
                    <a:pt x="136" y="3392"/>
                  </a:lnTo>
                  <a:lnTo>
                    <a:pt x="136" y="3416"/>
                  </a:lnTo>
                  <a:cubicBezTo>
                    <a:pt x="136" y="3430"/>
                    <a:pt x="126" y="3440"/>
                    <a:pt x="112" y="3440"/>
                  </a:cubicBezTo>
                  <a:lnTo>
                    <a:pt x="104" y="3440"/>
                  </a:lnTo>
                  <a:cubicBezTo>
                    <a:pt x="91" y="3440"/>
                    <a:pt x="80" y="3430"/>
                    <a:pt x="80" y="3416"/>
                  </a:cubicBezTo>
                  <a:lnTo>
                    <a:pt x="80" y="3392"/>
                  </a:lnTo>
                  <a:lnTo>
                    <a:pt x="128" y="3392"/>
                  </a:lnTo>
                  <a:lnTo>
                    <a:pt x="128" y="3416"/>
                  </a:lnTo>
                  <a:cubicBezTo>
                    <a:pt x="128" y="3430"/>
                    <a:pt x="118" y="3440"/>
                    <a:pt x="104" y="3440"/>
                  </a:cubicBezTo>
                  <a:lnTo>
                    <a:pt x="96" y="3440"/>
                  </a:lnTo>
                  <a:cubicBezTo>
                    <a:pt x="83" y="3440"/>
                    <a:pt x="72" y="3430"/>
                    <a:pt x="72" y="3416"/>
                  </a:cubicBezTo>
                  <a:lnTo>
                    <a:pt x="72" y="3392"/>
                  </a:lnTo>
                  <a:lnTo>
                    <a:pt x="120" y="3392"/>
                  </a:lnTo>
                  <a:lnTo>
                    <a:pt x="120" y="3416"/>
                  </a:lnTo>
                  <a:lnTo>
                    <a:pt x="72" y="3416"/>
                  </a:lnTo>
                  <a:lnTo>
                    <a:pt x="72" y="3392"/>
                  </a:lnTo>
                  <a:lnTo>
                    <a:pt x="120" y="3392"/>
                  </a:lnTo>
                  <a:lnTo>
                    <a:pt x="120" y="3416"/>
                  </a:lnTo>
                  <a:lnTo>
                    <a:pt x="72" y="3416"/>
                  </a:lnTo>
                  <a:lnTo>
                    <a:pt x="72" y="3392"/>
                  </a:lnTo>
                  <a:lnTo>
                    <a:pt x="119" y="3400"/>
                  </a:lnTo>
                  <a:lnTo>
                    <a:pt x="111" y="3424"/>
                  </a:lnTo>
                  <a:cubicBezTo>
                    <a:pt x="108" y="3434"/>
                    <a:pt x="99" y="3440"/>
                    <a:pt x="88" y="3440"/>
                  </a:cubicBezTo>
                  <a:lnTo>
                    <a:pt x="80" y="3440"/>
                  </a:lnTo>
                  <a:cubicBezTo>
                    <a:pt x="67" y="3440"/>
                    <a:pt x="56" y="3430"/>
                    <a:pt x="56" y="3416"/>
                  </a:cubicBezTo>
                  <a:lnTo>
                    <a:pt x="56" y="3392"/>
                  </a:lnTo>
                  <a:lnTo>
                    <a:pt x="104" y="3392"/>
                  </a:lnTo>
                  <a:lnTo>
                    <a:pt x="104" y="3416"/>
                  </a:lnTo>
                  <a:cubicBezTo>
                    <a:pt x="104" y="3430"/>
                    <a:pt x="94" y="3440"/>
                    <a:pt x="80" y="3440"/>
                  </a:cubicBezTo>
                  <a:lnTo>
                    <a:pt x="72" y="3440"/>
                  </a:lnTo>
                  <a:cubicBezTo>
                    <a:pt x="59" y="3440"/>
                    <a:pt x="48" y="3430"/>
                    <a:pt x="48" y="3416"/>
                  </a:cubicBezTo>
                  <a:lnTo>
                    <a:pt x="48" y="3392"/>
                  </a:lnTo>
                  <a:lnTo>
                    <a:pt x="96" y="3392"/>
                  </a:lnTo>
                  <a:lnTo>
                    <a:pt x="96" y="3416"/>
                  </a:lnTo>
                  <a:cubicBezTo>
                    <a:pt x="96" y="3430"/>
                    <a:pt x="86" y="3440"/>
                    <a:pt x="72" y="3440"/>
                  </a:cubicBezTo>
                  <a:lnTo>
                    <a:pt x="64" y="3440"/>
                  </a:lnTo>
                  <a:cubicBezTo>
                    <a:pt x="51" y="3440"/>
                    <a:pt x="40" y="3430"/>
                    <a:pt x="40" y="3416"/>
                  </a:cubicBezTo>
                  <a:lnTo>
                    <a:pt x="40" y="3392"/>
                  </a:lnTo>
                  <a:lnTo>
                    <a:pt x="88" y="3392"/>
                  </a:lnTo>
                  <a:lnTo>
                    <a:pt x="88" y="3416"/>
                  </a:lnTo>
                  <a:lnTo>
                    <a:pt x="40" y="3416"/>
                  </a:lnTo>
                  <a:lnTo>
                    <a:pt x="40" y="3392"/>
                  </a:lnTo>
                  <a:lnTo>
                    <a:pt x="88" y="3392"/>
                  </a:lnTo>
                  <a:lnTo>
                    <a:pt x="88" y="3416"/>
                  </a:lnTo>
                  <a:cubicBezTo>
                    <a:pt x="88" y="3430"/>
                    <a:pt x="78" y="3440"/>
                    <a:pt x="64" y="3440"/>
                  </a:cubicBezTo>
                  <a:lnTo>
                    <a:pt x="56" y="3440"/>
                  </a:lnTo>
                  <a:cubicBezTo>
                    <a:pt x="43" y="3440"/>
                    <a:pt x="32" y="3430"/>
                    <a:pt x="32" y="3416"/>
                  </a:cubicBezTo>
                  <a:lnTo>
                    <a:pt x="32" y="3392"/>
                  </a:lnTo>
                  <a:lnTo>
                    <a:pt x="80" y="3392"/>
                  </a:lnTo>
                  <a:lnTo>
                    <a:pt x="80" y="3416"/>
                  </a:lnTo>
                  <a:lnTo>
                    <a:pt x="32" y="3416"/>
                  </a:lnTo>
                  <a:lnTo>
                    <a:pt x="32" y="3392"/>
                  </a:lnTo>
                  <a:lnTo>
                    <a:pt x="80" y="3392"/>
                  </a:lnTo>
                  <a:lnTo>
                    <a:pt x="80" y="3416"/>
                  </a:lnTo>
                  <a:lnTo>
                    <a:pt x="32" y="3416"/>
                  </a:lnTo>
                  <a:lnTo>
                    <a:pt x="32" y="3392"/>
                  </a:lnTo>
                  <a:lnTo>
                    <a:pt x="32" y="3360"/>
                  </a:lnTo>
                  <a:lnTo>
                    <a:pt x="32" y="3336"/>
                  </a:lnTo>
                  <a:lnTo>
                    <a:pt x="56" y="3360"/>
                  </a:lnTo>
                  <a:lnTo>
                    <a:pt x="48" y="3360"/>
                  </a:lnTo>
                  <a:cubicBezTo>
                    <a:pt x="35" y="3360"/>
                    <a:pt x="24" y="3350"/>
                    <a:pt x="24" y="3336"/>
                  </a:cubicBezTo>
                  <a:lnTo>
                    <a:pt x="24" y="3312"/>
                  </a:lnTo>
                  <a:lnTo>
                    <a:pt x="72" y="3312"/>
                  </a:lnTo>
                  <a:lnTo>
                    <a:pt x="72" y="3336"/>
                  </a:lnTo>
                  <a:cubicBezTo>
                    <a:pt x="72" y="3350"/>
                    <a:pt x="62" y="3360"/>
                    <a:pt x="48" y="3360"/>
                  </a:cubicBezTo>
                  <a:lnTo>
                    <a:pt x="40" y="3360"/>
                  </a:lnTo>
                  <a:cubicBezTo>
                    <a:pt x="27" y="3360"/>
                    <a:pt x="16" y="3350"/>
                    <a:pt x="16" y="3336"/>
                  </a:cubicBezTo>
                  <a:lnTo>
                    <a:pt x="16" y="3312"/>
                  </a:lnTo>
                  <a:lnTo>
                    <a:pt x="64" y="3312"/>
                  </a:lnTo>
                  <a:lnTo>
                    <a:pt x="64" y="3336"/>
                  </a:lnTo>
                  <a:lnTo>
                    <a:pt x="16" y="3336"/>
                  </a:lnTo>
                  <a:lnTo>
                    <a:pt x="16" y="3312"/>
                  </a:lnTo>
                  <a:lnTo>
                    <a:pt x="64" y="3312"/>
                  </a:lnTo>
                  <a:lnTo>
                    <a:pt x="64" y="3336"/>
                  </a:lnTo>
                  <a:lnTo>
                    <a:pt x="16" y="3336"/>
                  </a:lnTo>
                  <a:lnTo>
                    <a:pt x="16" y="3312"/>
                  </a:lnTo>
                  <a:lnTo>
                    <a:pt x="64" y="3312"/>
                  </a:lnTo>
                  <a:lnTo>
                    <a:pt x="64" y="3336"/>
                  </a:lnTo>
                  <a:cubicBezTo>
                    <a:pt x="64" y="3350"/>
                    <a:pt x="54" y="3360"/>
                    <a:pt x="40" y="3360"/>
                  </a:cubicBezTo>
                  <a:lnTo>
                    <a:pt x="32" y="3360"/>
                  </a:lnTo>
                  <a:cubicBezTo>
                    <a:pt x="19" y="3360"/>
                    <a:pt x="8" y="3350"/>
                    <a:pt x="8" y="3336"/>
                  </a:cubicBezTo>
                  <a:lnTo>
                    <a:pt x="8" y="3312"/>
                  </a:lnTo>
                  <a:lnTo>
                    <a:pt x="8" y="3288"/>
                  </a:lnTo>
                  <a:lnTo>
                    <a:pt x="8" y="3256"/>
                  </a:lnTo>
                  <a:lnTo>
                    <a:pt x="8" y="3232"/>
                  </a:lnTo>
                  <a:lnTo>
                    <a:pt x="56" y="3232"/>
                  </a:lnTo>
                  <a:lnTo>
                    <a:pt x="56" y="3256"/>
                  </a:lnTo>
                  <a:lnTo>
                    <a:pt x="8" y="3256"/>
                  </a:lnTo>
                  <a:lnTo>
                    <a:pt x="8" y="3232"/>
                  </a:lnTo>
                  <a:lnTo>
                    <a:pt x="8" y="3208"/>
                  </a:lnTo>
                  <a:lnTo>
                    <a:pt x="8" y="3184"/>
                  </a:lnTo>
                  <a:lnTo>
                    <a:pt x="8" y="3128"/>
                  </a:lnTo>
                  <a:lnTo>
                    <a:pt x="8" y="3104"/>
                  </a:lnTo>
                  <a:lnTo>
                    <a:pt x="8" y="3080"/>
                  </a:lnTo>
                  <a:lnTo>
                    <a:pt x="8" y="3048"/>
                  </a:lnTo>
                  <a:lnTo>
                    <a:pt x="8" y="3024"/>
                  </a:lnTo>
                  <a:lnTo>
                    <a:pt x="8" y="3000"/>
                  </a:lnTo>
                  <a:lnTo>
                    <a:pt x="8" y="2976"/>
                  </a:lnTo>
                  <a:lnTo>
                    <a:pt x="9" y="2982"/>
                  </a:lnTo>
                  <a:lnTo>
                    <a:pt x="1" y="2950"/>
                  </a:lnTo>
                  <a:cubicBezTo>
                    <a:pt x="1" y="2948"/>
                    <a:pt x="0" y="2946"/>
                    <a:pt x="0" y="2944"/>
                  </a:cubicBezTo>
                  <a:lnTo>
                    <a:pt x="0" y="2920"/>
                  </a:lnTo>
                  <a:lnTo>
                    <a:pt x="0" y="2896"/>
                  </a:lnTo>
                  <a:cubicBezTo>
                    <a:pt x="0" y="2883"/>
                    <a:pt x="11" y="2872"/>
                    <a:pt x="24" y="2872"/>
                  </a:cubicBezTo>
                  <a:cubicBezTo>
                    <a:pt x="38" y="2872"/>
                    <a:pt x="48" y="2883"/>
                    <a:pt x="48" y="289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4" name="Freeform 296"/>
            <p:cNvSpPr>
              <a:spLocks/>
            </p:cNvSpPr>
            <p:nvPr/>
          </p:nvSpPr>
          <p:spPr bwMode="auto">
            <a:xfrm>
              <a:off x="8174964" y="3882721"/>
              <a:ext cx="16747" cy="943554"/>
            </a:xfrm>
            <a:custGeom>
              <a:avLst/>
              <a:gdLst>
                <a:gd name="T0" fmla="*/ 2 w 288"/>
                <a:gd name="T1" fmla="*/ 9205 h 9728"/>
                <a:gd name="T2" fmla="*/ 16 w 288"/>
                <a:gd name="T3" fmla="*/ 8736 h 9728"/>
                <a:gd name="T4" fmla="*/ 16 w 288"/>
                <a:gd name="T5" fmla="*/ 8224 h 9728"/>
                <a:gd name="T6" fmla="*/ 16 w 288"/>
                <a:gd name="T7" fmla="*/ 7600 h 9728"/>
                <a:gd name="T8" fmla="*/ 32 w 288"/>
                <a:gd name="T9" fmla="*/ 7040 h 9728"/>
                <a:gd name="T10" fmla="*/ 32 w 288"/>
                <a:gd name="T11" fmla="*/ 6304 h 9728"/>
                <a:gd name="T12" fmla="*/ 32 w 288"/>
                <a:gd name="T13" fmla="*/ 5680 h 9728"/>
                <a:gd name="T14" fmla="*/ 48 w 288"/>
                <a:gd name="T15" fmla="*/ 5376 h 9728"/>
                <a:gd name="T16" fmla="*/ 48 w 288"/>
                <a:gd name="T17" fmla="*/ 4912 h 9728"/>
                <a:gd name="T18" fmla="*/ 64 w 288"/>
                <a:gd name="T19" fmla="*/ 4544 h 9728"/>
                <a:gd name="T20" fmla="*/ 64 w 288"/>
                <a:gd name="T21" fmla="*/ 4080 h 9728"/>
                <a:gd name="T22" fmla="*/ 80 w 288"/>
                <a:gd name="T23" fmla="*/ 3776 h 9728"/>
                <a:gd name="T24" fmla="*/ 128 w 288"/>
                <a:gd name="T25" fmla="*/ 3312 h 9728"/>
                <a:gd name="T26" fmla="*/ 96 w 288"/>
                <a:gd name="T27" fmla="*/ 2992 h 9728"/>
                <a:gd name="T28" fmla="*/ 96 w 288"/>
                <a:gd name="T29" fmla="*/ 2528 h 9728"/>
                <a:gd name="T30" fmla="*/ 208 w 288"/>
                <a:gd name="T31" fmla="*/ 2320 h 9728"/>
                <a:gd name="T32" fmla="*/ 208 w 288"/>
                <a:gd name="T33" fmla="*/ 2160 h 9728"/>
                <a:gd name="T34" fmla="*/ 208 w 288"/>
                <a:gd name="T35" fmla="*/ 2016 h 9728"/>
                <a:gd name="T36" fmla="*/ 176 w 288"/>
                <a:gd name="T37" fmla="*/ 1760 h 9728"/>
                <a:gd name="T38" fmla="*/ 176 w 288"/>
                <a:gd name="T39" fmla="*/ 1600 h 9728"/>
                <a:gd name="T40" fmla="*/ 131 w 288"/>
                <a:gd name="T41" fmla="*/ 1473 h 9728"/>
                <a:gd name="T42" fmla="*/ 192 w 288"/>
                <a:gd name="T43" fmla="*/ 1088 h 9728"/>
                <a:gd name="T44" fmla="*/ 192 w 288"/>
                <a:gd name="T45" fmla="*/ 928 h 9728"/>
                <a:gd name="T46" fmla="*/ 160 w 288"/>
                <a:gd name="T47" fmla="*/ 928 h 9728"/>
                <a:gd name="T48" fmla="*/ 208 w 288"/>
                <a:gd name="T49" fmla="*/ 464 h 9728"/>
                <a:gd name="T50" fmla="*/ 176 w 288"/>
                <a:gd name="T51" fmla="*/ 352 h 9728"/>
                <a:gd name="T52" fmla="*/ 272 w 288"/>
                <a:gd name="T53" fmla="*/ 400 h 9728"/>
                <a:gd name="T54" fmla="*/ 287 w 288"/>
                <a:gd name="T55" fmla="*/ 245 h 9728"/>
                <a:gd name="T56" fmla="*/ 240 w 288"/>
                <a:gd name="T57" fmla="*/ 144 h 9728"/>
                <a:gd name="T58" fmla="*/ 288 w 288"/>
                <a:gd name="T59" fmla="*/ 48 h 9728"/>
                <a:gd name="T60" fmla="*/ 246 w 288"/>
                <a:gd name="T61" fmla="*/ 304 h 9728"/>
                <a:gd name="T62" fmla="*/ 176 w 288"/>
                <a:gd name="T63" fmla="*/ 352 h 9728"/>
                <a:gd name="T64" fmla="*/ 272 w 288"/>
                <a:gd name="T65" fmla="*/ 560 h 9728"/>
                <a:gd name="T66" fmla="*/ 256 w 288"/>
                <a:gd name="T67" fmla="*/ 720 h 9728"/>
                <a:gd name="T68" fmla="*/ 160 w 288"/>
                <a:gd name="T69" fmla="*/ 1024 h 9728"/>
                <a:gd name="T70" fmla="*/ 144 w 288"/>
                <a:gd name="T71" fmla="*/ 1184 h 9728"/>
                <a:gd name="T72" fmla="*/ 238 w 288"/>
                <a:gd name="T73" fmla="*/ 1456 h 9728"/>
                <a:gd name="T74" fmla="*/ 224 w 288"/>
                <a:gd name="T75" fmla="*/ 1648 h 9728"/>
                <a:gd name="T76" fmla="*/ 222 w 288"/>
                <a:gd name="T77" fmla="*/ 1872 h 9728"/>
                <a:gd name="T78" fmla="*/ 208 w 288"/>
                <a:gd name="T79" fmla="*/ 2064 h 9728"/>
                <a:gd name="T80" fmla="*/ 208 w 288"/>
                <a:gd name="T81" fmla="*/ 2320 h 9728"/>
                <a:gd name="T82" fmla="*/ 192 w 288"/>
                <a:gd name="T83" fmla="*/ 2480 h 9728"/>
                <a:gd name="T84" fmla="*/ 192 w 288"/>
                <a:gd name="T85" fmla="*/ 2944 h 9728"/>
                <a:gd name="T86" fmla="*/ 144 w 288"/>
                <a:gd name="T87" fmla="*/ 3408 h 9728"/>
                <a:gd name="T88" fmla="*/ 176 w 288"/>
                <a:gd name="T89" fmla="*/ 3712 h 9728"/>
                <a:gd name="T90" fmla="*/ 112 w 288"/>
                <a:gd name="T91" fmla="*/ 4128 h 9728"/>
                <a:gd name="T92" fmla="*/ 160 w 288"/>
                <a:gd name="T93" fmla="*/ 4496 h 9728"/>
                <a:gd name="T94" fmla="*/ 144 w 288"/>
                <a:gd name="T95" fmla="*/ 4864 h 9728"/>
                <a:gd name="T96" fmla="*/ 144 w 288"/>
                <a:gd name="T97" fmla="*/ 5328 h 9728"/>
                <a:gd name="T98" fmla="*/ 128 w 288"/>
                <a:gd name="T99" fmla="*/ 5632 h 9728"/>
                <a:gd name="T100" fmla="*/ 128 w 288"/>
                <a:gd name="T101" fmla="*/ 6256 h 9728"/>
                <a:gd name="T102" fmla="*/ 128 w 288"/>
                <a:gd name="T103" fmla="*/ 6976 h 9728"/>
                <a:gd name="T104" fmla="*/ 112 w 288"/>
                <a:gd name="T105" fmla="*/ 7504 h 9728"/>
                <a:gd name="T106" fmla="*/ 112 w 288"/>
                <a:gd name="T107" fmla="*/ 8176 h 9728"/>
                <a:gd name="T108" fmla="*/ 112 w 288"/>
                <a:gd name="T109" fmla="*/ 8688 h 9728"/>
                <a:gd name="T110" fmla="*/ 111 w 288"/>
                <a:gd name="T111" fmla="*/ 9164 h 9728"/>
                <a:gd name="T112" fmla="*/ 96 w 288"/>
                <a:gd name="T113" fmla="*/ 9680 h 97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8" h="9728">
                  <a:moveTo>
                    <a:pt x="0" y="9680"/>
                  </a:moveTo>
                  <a:lnTo>
                    <a:pt x="0" y="9616"/>
                  </a:lnTo>
                  <a:lnTo>
                    <a:pt x="0" y="9520"/>
                  </a:lnTo>
                  <a:lnTo>
                    <a:pt x="0" y="9472"/>
                  </a:lnTo>
                  <a:lnTo>
                    <a:pt x="0" y="9408"/>
                  </a:lnTo>
                  <a:lnTo>
                    <a:pt x="0" y="9360"/>
                  </a:lnTo>
                  <a:lnTo>
                    <a:pt x="0" y="9264"/>
                  </a:lnTo>
                  <a:lnTo>
                    <a:pt x="0" y="9216"/>
                  </a:lnTo>
                  <a:cubicBezTo>
                    <a:pt x="0" y="9213"/>
                    <a:pt x="1" y="9209"/>
                    <a:pt x="2" y="9205"/>
                  </a:cubicBezTo>
                  <a:lnTo>
                    <a:pt x="18" y="9141"/>
                  </a:lnTo>
                  <a:lnTo>
                    <a:pt x="16" y="9152"/>
                  </a:lnTo>
                  <a:lnTo>
                    <a:pt x="16" y="9104"/>
                  </a:lnTo>
                  <a:lnTo>
                    <a:pt x="16" y="9056"/>
                  </a:lnTo>
                  <a:lnTo>
                    <a:pt x="16" y="9008"/>
                  </a:lnTo>
                  <a:lnTo>
                    <a:pt x="16" y="8944"/>
                  </a:lnTo>
                  <a:lnTo>
                    <a:pt x="16" y="8848"/>
                  </a:lnTo>
                  <a:lnTo>
                    <a:pt x="16" y="8800"/>
                  </a:lnTo>
                  <a:lnTo>
                    <a:pt x="16" y="8736"/>
                  </a:lnTo>
                  <a:lnTo>
                    <a:pt x="16" y="8688"/>
                  </a:lnTo>
                  <a:lnTo>
                    <a:pt x="16" y="8640"/>
                  </a:lnTo>
                  <a:lnTo>
                    <a:pt x="16" y="8592"/>
                  </a:lnTo>
                  <a:lnTo>
                    <a:pt x="16" y="8528"/>
                  </a:lnTo>
                  <a:lnTo>
                    <a:pt x="16" y="8432"/>
                  </a:lnTo>
                  <a:lnTo>
                    <a:pt x="16" y="8384"/>
                  </a:lnTo>
                  <a:lnTo>
                    <a:pt x="16" y="8336"/>
                  </a:lnTo>
                  <a:lnTo>
                    <a:pt x="16" y="8272"/>
                  </a:lnTo>
                  <a:lnTo>
                    <a:pt x="16" y="8224"/>
                  </a:lnTo>
                  <a:lnTo>
                    <a:pt x="16" y="8176"/>
                  </a:lnTo>
                  <a:lnTo>
                    <a:pt x="16" y="8128"/>
                  </a:lnTo>
                  <a:lnTo>
                    <a:pt x="16" y="8064"/>
                  </a:lnTo>
                  <a:lnTo>
                    <a:pt x="16" y="8016"/>
                  </a:lnTo>
                  <a:lnTo>
                    <a:pt x="16" y="7920"/>
                  </a:lnTo>
                  <a:lnTo>
                    <a:pt x="16" y="7808"/>
                  </a:lnTo>
                  <a:lnTo>
                    <a:pt x="16" y="7760"/>
                  </a:lnTo>
                  <a:lnTo>
                    <a:pt x="16" y="7648"/>
                  </a:lnTo>
                  <a:lnTo>
                    <a:pt x="16" y="7600"/>
                  </a:lnTo>
                  <a:lnTo>
                    <a:pt x="16" y="7504"/>
                  </a:lnTo>
                  <a:lnTo>
                    <a:pt x="16" y="7440"/>
                  </a:lnTo>
                  <a:lnTo>
                    <a:pt x="16" y="7344"/>
                  </a:lnTo>
                  <a:lnTo>
                    <a:pt x="16" y="7296"/>
                  </a:lnTo>
                  <a:lnTo>
                    <a:pt x="16" y="7248"/>
                  </a:lnTo>
                  <a:cubicBezTo>
                    <a:pt x="16" y="7246"/>
                    <a:pt x="17" y="7244"/>
                    <a:pt x="17" y="7242"/>
                  </a:cubicBezTo>
                  <a:lnTo>
                    <a:pt x="33" y="7130"/>
                  </a:lnTo>
                  <a:lnTo>
                    <a:pt x="32" y="7136"/>
                  </a:lnTo>
                  <a:lnTo>
                    <a:pt x="32" y="7040"/>
                  </a:lnTo>
                  <a:lnTo>
                    <a:pt x="32" y="6976"/>
                  </a:lnTo>
                  <a:lnTo>
                    <a:pt x="32" y="6880"/>
                  </a:lnTo>
                  <a:lnTo>
                    <a:pt x="32" y="6832"/>
                  </a:lnTo>
                  <a:lnTo>
                    <a:pt x="32" y="6720"/>
                  </a:lnTo>
                  <a:lnTo>
                    <a:pt x="32" y="6624"/>
                  </a:lnTo>
                  <a:lnTo>
                    <a:pt x="32" y="6560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160"/>
                  </a:lnTo>
                  <a:lnTo>
                    <a:pt x="32" y="6096"/>
                  </a:lnTo>
                  <a:lnTo>
                    <a:pt x="32" y="6000"/>
                  </a:lnTo>
                  <a:lnTo>
                    <a:pt x="32" y="5952"/>
                  </a:lnTo>
                  <a:lnTo>
                    <a:pt x="32" y="5840"/>
                  </a:lnTo>
                  <a:lnTo>
                    <a:pt x="32" y="5792"/>
                  </a:lnTo>
                  <a:lnTo>
                    <a:pt x="32" y="5744"/>
                  </a:lnTo>
                  <a:lnTo>
                    <a:pt x="32" y="5680"/>
                  </a:lnTo>
                  <a:lnTo>
                    <a:pt x="32" y="5632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72"/>
                  </a:lnTo>
                  <a:cubicBezTo>
                    <a:pt x="32" y="5446"/>
                    <a:pt x="54" y="5424"/>
                    <a:pt x="80" y="5424"/>
                  </a:cubicBezTo>
                  <a:lnTo>
                    <a:pt x="96" y="5424"/>
                  </a:lnTo>
                  <a:lnTo>
                    <a:pt x="48" y="5472"/>
                  </a:lnTo>
                  <a:lnTo>
                    <a:pt x="48" y="5424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16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08"/>
                  </a:lnTo>
                  <a:lnTo>
                    <a:pt x="48" y="4960"/>
                  </a:lnTo>
                  <a:lnTo>
                    <a:pt x="48" y="4912"/>
                  </a:lnTo>
                  <a:lnTo>
                    <a:pt x="48" y="4864"/>
                  </a:lnTo>
                  <a:cubicBezTo>
                    <a:pt x="48" y="4861"/>
                    <a:pt x="49" y="4857"/>
                    <a:pt x="50" y="4853"/>
                  </a:cubicBezTo>
                  <a:lnTo>
                    <a:pt x="66" y="4789"/>
                  </a:lnTo>
                  <a:lnTo>
                    <a:pt x="64" y="4800"/>
                  </a:lnTo>
                  <a:lnTo>
                    <a:pt x="64" y="4752"/>
                  </a:lnTo>
                  <a:lnTo>
                    <a:pt x="64" y="4704"/>
                  </a:lnTo>
                  <a:lnTo>
                    <a:pt x="64" y="4656"/>
                  </a:lnTo>
                  <a:lnTo>
                    <a:pt x="64" y="4592"/>
                  </a:lnTo>
                  <a:lnTo>
                    <a:pt x="64" y="4544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384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28"/>
                  </a:lnTo>
                  <a:lnTo>
                    <a:pt x="64" y="4080"/>
                  </a:lnTo>
                  <a:cubicBezTo>
                    <a:pt x="64" y="4054"/>
                    <a:pt x="86" y="4032"/>
                    <a:pt x="112" y="4032"/>
                  </a:cubicBezTo>
                  <a:lnTo>
                    <a:pt x="128" y="4032"/>
                  </a:lnTo>
                  <a:lnTo>
                    <a:pt x="80" y="4080"/>
                  </a:lnTo>
                  <a:lnTo>
                    <a:pt x="80" y="4032"/>
                  </a:lnTo>
                  <a:lnTo>
                    <a:pt x="80" y="3984"/>
                  </a:lnTo>
                  <a:lnTo>
                    <a:pt x="80" y="3920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80" y="3712"/>
                  </a:lnTo>
                  <a:lnTo>
                    <a:pt x="80" y="3664"/>
                  </a:lnTo>
                  <a:lnTo>
                    <a:pt x="80" y="3616"/>
                  </a:lnTo>
                  <a:lnTo>
                    <a:pt x="80" y="3568"/>
                  </a:lnTo>
                  <a:lnTo>
                    <a:pt x="80" y="3504"/>
                  </a:lnTo>
                  <a:lnTo>
                    <a:pt x="80" y="3456"/>
                  </a:lnTo>
                  <a:lnTo>
                    <a:pt x="80" y="3408"/>
                  </a:lnTo>
                  <a:lnTo>
                    <a:pt x="80" y="3360"/>
                  </a:lnTo>
                  <a:cubicBezTo>
                    <a:pt x="80" y="3334"/>
                    <a:pt x="102" y="3312"/>
                    <a:pt x="128" y="3312"/>
                  </a:cubicBezTo>
                  <a:lnTo>
                    <a:pt x="144" y="3312"/>
                  </a:lnTo>
                  <a:lnTo>
                    <a:pt x="96" y="3360"/>
                  </a:lnTo>
                  <a:lnTo>
                    <a:pt x="96" y="3312"/>
                  </a:lnTo>
                  <a:lnTo>
                    <a:pt x="96" y="3248"/>
                  </a:lnTo>
                  <a:lnTo>
                    <a:pt x="96" y="3200"/>
                  </a:lnTo>
                  <a:lnTo>
                    <a:pt x="96" y="3152"/>
                  </a:lnTo>
                  <a:lnTo>
                    <a:pt x="96" y="3104"/>
                  </a:ln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lnTo>
                    <a:pt x="96" y="2688"/>
                  </a:lnTo>
                  <a:lnTo>
                    <a:pt x="96" y="2624"/>
                  </a:lnTo>
                  <a:lnTo>
                    <a:pt x="96" y="2576"/>
                  </a:lnTo>
                  <a:lnTo>
                    <a:pt x="96" y="2528"/>
                  </a:lnTo>
                  <a:lnTo>
                    <a:pt x="96" y="2480"/>
                  </a:lnTo>
                  <a:lnTo>
                    <a:pt x="96" y="2416"/>
                  </a:lnTo>
                  <a:lnTo>
                    <a:pt x="96" y="2368"/>
                  </a:lnTo>
                  <a:lnTo>
                    <a:pt x="96" y="2320"/>
                  </a:lnTo>
                  <a:lnTo>
                    <a:pt x="96" y="2272"/>
                  </a:lnTo>
                  <a:cubicBezTo>
                    <a:pt x="96" y="2246"/>
                    <a:pt x="118" y="2224"/>
                    <a:pt x="144" y="2224"/>
                  </a:cubicBezTo>
                  <a:lnTo>
                    <a:pt x="160" y="2224"/>
                  </a:lnTo>
                  <a:cubicBezTo>
                    <a:pt x="187" y="2224"/>
                    <a:pt x="208" y="2246"/>
                    <a:pt x="208" y="2272"/>
                  </a:cubicBezTo>
                  <a:lnTo>
                    <a:pt x="208" y="2320"/>
                  </a:lnTo>
                  <a:cubicBezTo>
                    <a:pt x="208" y="2347"/>
                    <a:pt x="187" y="2368"/>
                    <a:pt x="160" y="2368"/>
                  </a:cubicBezTo>
                  <a:cubicBezTo>
                    <a:pt x="134" y="2368"/>
                    <a:pt x="112" y="2347"/>
                    <a:pt x="112" y="2320"/>
                  </a:cubicBezTo>
                  <a:lnTo>
                    <a:pt x="112" y="2272"/>
                  </a:lnTo>
                  <a:lnTo>
                    <a:pt x="112" y="2224"/>
                  </a:lnTo>
                  <a:lnTo>
                    <a:pt x="112" y="2160"/>
                  </a:lnTo>
                  <a:lnTo>
                    <a:pt x="112" y="2112"/>
                  </a:lnTo>
                  <a:cubicBezTo>
                    <a:pt x="112" y="2086"/>
                    <a:pt x="134" y="2064"/>
                    <a:pt x="160" y="2064"/>
                  </a:cubicBezTo>
                  <a:cubicBezTo>
                    <a:pt x="187" y="2064"/>
                    <a:pt x="208" y="2086"/>
                    <a:pt x="208" y="2112"/>
                  </a:cubicBezTo>
                  <a:lnTo>
                    <a:pt x="208" y="2160"/>
                  </a:lnTo>
                  <a:cubicBezTo>
                    <a:pt x="208" y="2187"/>
                    <a:pt x="187" y="2208"/>
                    <a:pt x="160" y="2208"/>
                  </a:cubicBezTo>
                  <a:cubicBezTo>
                    <a:pt x="134" y="2208"/>
                    <a:pt x="112" y="2187"/>
                    <a:pt x="112" y="2160"/>
                  </a:cubicBezTo>
                  <a:lnTo>
                    <a:pt x="112" y="2112"/>
                  </a:lnTo>
                  <a:lnTo>
                    <a:pt x="112" y="2064"/>
                  </a:lnTo>
                  <a:lnTo>
                    <a:pt x="112" y="2016"/>
                  </a:lnTo>
                  <a:lnTo>
                    <a:pt x="112" y="1952"/>
                  </a:lnTo>
                  <a:cubicBezTo>
                    <a:pt x="112" y="1926"/>
                    <a:pt x="134" y="1904"/>
                    <a:pt x="160" y="1904"/>
                  </a:cubicBezTo>
                  <a:cubicBezTo>
                    <a:pt x="187" y="1904"/>
                    <a:pt x="208" y="1926"/>
                    <a:pt x="208" y="1952"/>
                  </a:cubicBezTo>
                  <a:lnTo>
                    <a:pt x="208" y="2016"/>
                  </a:lnTo>
                  <a:cubicBezTo>
                    <a:pt x="208" y="2043"/>
                    <a:pt x="187" y="2064"/>
                    <a:pt x="160" y="2064"/>
                  </a:cubicBezTo>
                  <a:cubicBezTo>
                    <a:pt x="134" y="2064"/>
                    <a:pt x="112" y="2043"/>
                    <a:pt x="112" y="2016"/>
                  </a:cubicBezTo>
                  <a:lnTo>
                    <a:pt x="112" y="1952"/>
                  </a:lnTo>
                  <a:lnTo>
                    <a:pt x="112" y="1904"/>
                  </a:lnTo>
                  <a:cubicBezTo>
                    <a:pt x="112" y="1899"/>
                    <a:pt x="113" y="1894"/>
                    <a:pt x="115" y="1889"/>
                  </a:cubicBezTo>
                  <a:lnTo>
                    <a:pt x="131" y="1841"/>
                  </a:lnTo>
                  <a:lnTo>
                    <a:pt x="128" y="1856"/>
                  </a:lnTo>
                  <a:lnTo>
                    <a:pt x="128" y="1808"/>
                  </a:lnTo>
                  <a:cubicBezTo>
                    <a:pt x="128" y="1782"/>
                    <a:pt x="150" y="1760"/>
                    <a:pt x="176" y="1760"/>
                  </a:cubicBezTo>
                  <a:cubicBezTo>
                    <a:pt x="203" y="1760"/>
                    <a:pt x="224" y="1782"/>
                    <a:pt x="224" y="1808"/>
                  </a:cubicBezTo>
                  <a:lnTo>
                    <a:pt x="224" y="1856"/>
                  </a:lnTo>
                  <a:cubicBezTo>
                    <a:pt x="224" y="1883"/>
                    <a:pt x="203" y="1904"/>
                    <a:pt x="176" y="1904"/>
                  </a:cubicBezTo>
                  <a:cubicBezTo>
                    <a:pt x="150" y="1904"/>
                    <a:pt x="128" y="1883"/>
                    <a:pt x="128" y="1856"/>
                  </a:cubicBezTo>
                  <a:lnTo>
                    <a:pt x="128" y="1808"/>
                  </a:lnTo>
                  <a:lnTo>
                    <a:pt x="128" y="1744"/>
                  </a:lnTo>
                  <a:lnTo>
                    <a:pt x="128" y="1696"/>
                  </a:lnTo>
                  <a:lnTo>
                    <a:pt x="128" y="1648"/>
                  </a:lnTo>
                  <a:cubicBezTo>
                    <a:pt x="128" y="1622"/>
                    <a:pt x="150" y="1600"/>
                    <a:pt x="176" y="1600"/>
                  </a:cubicBezTo>
                  <a:cubicBezTo>
                    <a:pt x="203" y="1600"/>
                    <a:pt x="224" y="1622"/>
                    <a:pt x="224" y="1648"/>
                  </a:cubicBezTo>
                  <a:lnTo>
                    <a:pt x="224" y="1696"/>
                  </a:lnTo>
                  <a:cubicBezTo>
                    <a:pt x="224" y="1723"/>
                    <a:pt x="203" y="1744"/>
                    <a:pt x="176" y="1744"/>
                  </a:cubicBezTo>
                  <a:cubicBezTo>
                    <a:pt x="150" y="1744"/>
                    <a:pt x="128" y="1723"/>
                    <a:pt x="128" y="1696"/>
                  </a:cubicBezTo>
                  <a:lnTo>
                    <a:pt x="128" y="1648"/>
                  </a:lnTo>
                  <a:lnTo>
                    <a:pt x="128" y="1600"/>
                  </a:lnTo>
                  <a:lnTo>
                    <a:pt x="128" y="1536"/>
                  </a:lnTo>
                  <a:lnTo>
                    <a:pt x="128" y="1488"/>
                  </a:lnTo>
                  <a:cubicBezTo>
                    <a:pt x="128" y="1483"/>
                    <a:pt x="129" y="1478"/>
                    <a:pt x="131" y="1473"/>
                  </a:cubicBezTo>
                  <a:lnTo>
                    <a:pt x="147" y="1425"/>
                  </a:lnTo>
                  <a:lnTo>
                    <a:pt x="144" y="1440"/>
                  </a:lnTo>
                  <a:lnTo>
                    <a:pt x="144" y="1392"/>
                  </a:lnTo>
                  <a:lnTo>
                    <a:pt x="144" y="1328"/>
                  </a:lnTo>
                  <a:lnTo>
                    <a:pt x="144" y="1280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144" y="1136"/>
                  </a:lnTo>
                  <a:cubicBezTo>
                    <a:pt x="144" y="1110"/>
                    <a:pt x="166" y="1088"/>
                    <a:pt x="192" y="1088"/>
                  </a:cubicBezTo>
                  <a:cubicBezTo>
                    <a:pt x="219" y="1088"/>
                    <a:pt x="240" y="1110"/>
                    <a:pt x="240" y="1136"/>
                  </a:cubicBezTo>
                  <a:lnTo>
                    <a:pt x="240" y="1184"/>
                  </a:lnTo>
                  <a:cubicBezTo>
                    <a:pt x="240" y="1211"/>
                    <a:pt x="219" y="1232"/>
                    <a:pt x="192" y="1232"/>
                  </a:cubicBezTo>
                  <a:cubicBezTo>
                    <a:pt x="166" y="1232"/>
                    <a:pt x="144" y="1211"/>
                    <a:pt x="144" y="1184"/>
                  </a:cubicBezTo>
                  <a:lnTo>
                    <a:pt x="144" y="1136"/>
                  </a:lnTo>
                  <a:lnTo>
                    <a:pt x="144" y="1072"/>
                  </a:lnTo>
                  <a:lnTo>
                    <a:pt x="144" y="1024"/>
                  </a:lnTo>
                  <a:lnTo>
                    <a:pt x="144" y="976"/>
                  </a:lnTo>
                  <a:cubicBezTo>
                    <a:pt x="144" y="950"/>
                    <a:pt x="166" y="928"/>
                    <a:pt x="192" y="928"/>
                  </a:cubicBezTo>
                  <a:lnTo>
                    <a:pt x="208" y="928"/>
                  </a:lnTo>
                  <a:cubicBezTo>
                    <a:pt x="235" y="928"/>
                    <a:pt x="256" y="950"/>
                    <a:pt x="256" y="976"/>
                  </a:cubicBezTo>
                  <a:lnTo>
                    <a:pt x="256" y="1024"/>
                  </a:lnTo>
                  <a:lnTo>
                    <a:pt x="256" y="1072"/>
                  </a:lnTo>
                  <a:cubicBezTo>
                    <a:pt x="256" y="1099"/>
                    <a:pt x="235" y="1120"/>
                    <a:pt x="208" y="1120"/>
                  </a:cubicBezTo>
                  <a:cubicBezTo>
                    <a:pt x="182" y="1120"/>
                    <a:pt x="160" y="1099"/>
                    <a:pt x="160" y="1072"/>
                  </a:cubicBezTo>
                  <a:lnTo>
                    <a:pt x="160" y="1024"/>
                  </a:lnTo>
                  <a:lnTo>
                    <a:pt x="160" y="976"/>
                  </a:lnTo>
                  <a:lnTo>
                    <a:pt x="160" y="928"/>
                  </a:lnTo>
                  <a:lnTo>
                    <a:pt x="160" y="864"/>
                  </a:lnTo>
                  <a:lnTo>
                    <a:pt x="160" y="816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56"/>
                  </a:lnTo>
                  <a:lnTo>
                    <a:pt x="160" y="608"/>
                  </a:lnTo>
                  <a:lnTo>
                    <a:pt x="160" y="560"/>
                  </a:lnTo>
                  <a:lnTo>
                    <a:pt x="160" y="512"/>
                  </a:lnTo>
                  <a:cubicBezTo>
                    <a:pt x="160" y="486"/>
                    <a:pt x="182" y="464"/>
                    <a:pt x="208" y="464"/>
                  </a:cubicBezTo>
                  <a:lnTo>
                    <a:pt x="224" y="464"/>
                  </a:lnTo>
                  <a:cubicBezTo>
                    <a:pt x="251" y="464"/>
                    <a:pt x="272" y="486"/>
                    <a:pt x="272" y="512"/>
                  </a:cubicBezTo>
                  <a:lnTo>
                    <a:pt x="272" y="560"/>
                  </a:lnTo>
                  <a:cubicBezTo>
                    <a:pt x="272" y="587"/>
                    <a:pt x="251" y="608"/>
                    <a:pt x="224" y="608"/>
                  </a:cubicBezTo>
                  <a:cubicBezTo>
                    <a:pt x="198" y="608"/>
                    <a:pt x="176" y="587"/>
                    <a:pt x="176" y="560"/>
                  </a:cubicBezTo>
                  <a:lnTo>
                    <a:pt x="176" y="512"/>
                  </a:lnTo>
                  <a:lnTo>
                    <a:pt x="176" y="448"/>
                  </a:lnTo>
                  <a:lnTo>
                    <a:pt x="176" y="400"/>
                  </a:lnTo>
                  <a:lnTo>
                    <a:pt x="176" y="352"/>
                  </a:lnTo>
                  <a:cubicBezTo>
                    <a:pt x="176" y="326"/>
                    <a:pt x="198" y="304"/>
                    <a:pt x="224" y="304"/>
                  </a:cubicBezTo>
                  <a:cubicBezTo>
                    <a:pt x="251" y="304"/>
                    <a:pt x="272" y="326"/>
                    <a:pt x="272" y="352"/>
                  </a:cubicBezTo>
                  <a:lnTo>
                    <a:pt x="272" y="400"/>
                  </a:lnTo>
                  <a:cubicBezTo>
                    <a:pt x="272" y="427"/>
                    <a:pt x="251" y="448"/>
                    <a:pt x="224" y="448"/>
                  </a:cubicBezTo>
                  <a:cubicBezTo>
                    <a:pt x="198" y="448"/>
                    <a:pt x="176" y="427"/>
                    <a:pt x="176" y="400"/>
                  </a:cubicBezTo>
                  <a:lnTo>
                    <a:pt x="176" y="352"/>
                  </a:lnTo>
                  <a:cubicBezTo>
                    <a:pt x="176" y="326"/>
                    <a:pt x="198" y="304"/>
                    <a:pt x="224" y="304"/>
                  </a:cubicBezTo>
                  <a:cubicBezTo>
                    <a:pt x="251" y="304"/>
                    <a:pt x="272" y="326"/>
                    <a:pt x="272" y="352"/>
                  </a:cubicBezTo>
                  <a:lnTo>
                    <a:pt x="272" y="400"/>
                  </a:lnTo>
                  <a:cubicBezTo>
                    <a:pt x="272" y="427"/>
                    <a:pt x="251" y="448"/>
                    <a:pt x="224" y="448"/>
                  </a:cubicBezTo>
                  <a:cubicBezTo>
                    <a:pt x="198" y="448"/>
                    <a:pt x="176" y="427"/>
                    <a:pt x="176" y="400"/>
                  </a:cubicBezTo>
                  <a:lnTo>
                    <a:pt x="176" y="352"/>
                  </a:lnTo>
                  <a:lnTo>
                    <a:pt x="176" y="304"/>
                  </a:lnTo>
                  <a:lnTo>
                    <a:pt x="176" y="256"/>
                  </a:lnTo>
                  <a:lnTo>
                    <a:pt x="176" y="192"/>
                  </a:lnTo>
                  <a:cubicBezTo>
                    <a:pt x="176" y="168"/>
                    <a:pt x="195" y="148"/>
                    <a:pt x="219" y="145"/>
                  </a:cubicBezTo>
                  <a:cubicBezTo>
                    <a:pt x="243" y="142"/>
                    <a:pt x="265" y="157"/>
                    <a:pt x="271" y="181"/>
                  </a:cubicBezTo>
                  <a:lnTo>
                    <a:pt x="287" y="245"/>
                  </a:lnTo>
                  <a:lnTo>
                    <a:pt x="192" y="256"/>
                  </a:lnTo>
                  <a:lnTo>
                    <a:pt x="192" y="192"/>
                  </a:lnTo>
                  <a:lnTo>
                    <a:pt x="192" y="144"/>
                  </a:ln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lnTo>
                    <a:pt x="288" y="144"/>
                  </a:lnTo>
                  <a:lnTo>
                    <a:pt x="288" y="192"/>
                  </a:lnTo>
                  <a:lnTo>
                    <a:pt x="288" y="256"/>
                  </a:lnTo>
                  <a:cubicBezTo>
                    <a:pt x="288" y="281"/>
                    <a:pt x="270" y="301"/>
                    <a:pt x="246" y="304"/>
                  </a:cubicBezTo>
                  <a:cubicBezTo>
                    <a:pt x="222" y="307"/>
                    <a:pt x="200" y="292"/>
                    <a:pt x="194" y="268"/>
                  </a:cubicBezTo>
                  <a:lnTo>
                    <a:pt x="178" y="204"/>
                  </a:lnTo>
                  <a:lnTo>
                    <a:pt x="272" y="192"/>
                  </a:lnTo>
                  <a:lnTo>
                    <a:pt x="272" y="256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176" y="400"/>
                  </a:lnTo>
                  <a:lnTo>
                    <a:pt x="176" y="352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176" y="400"/>
                  </a:lnTo>
                  <a:lnTo>
                    <a:pt x="176" y="352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272" y="448"/>
                  </a:lnTo>
                  <a:lnTo>
                    <a:pt x="272" y="512"/>
                  </a:lnTo>
                  <a:lnTo>
                    <a:pt x="272" y="560"/>
                  </a:lnTo>
                  <a:lnTo>
                    <a:pt x="176" y="560"/>
                  </a:lnTo>
                  <a:lnTo>
                    <a:pt x="176" y="512"/>
                  </a:lnTo>
                  <a:lnTo>
                    <a:pt x="224" y="560"/>
                  </a:lnTo>
                  <a:lnTo>
                    <a:pt x="208" y="560"/>
                  </a:lnTo>
                  <a:lnTo>
                    <a:pt x="256" y="512"/>
                  </a:lnTo>
                  <a:lnTo>
                    <a:pt x="256" y="560"/>
                  </a:lnTo>
                  <a:lnTo>
                    <a:pt x="256" y="608"/>
                  </a:lnTo>
                  <a:lnTo>
                    <a:pt x="256" y="656"/>
                  </a:lnTo>
                  <a:lnTo>
                    <a:pt x="256" y="720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64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72"/>
                  </a:lnTo>
                  <a:lnTo>
                    <a:pt x="160" y="1072"/>
                  </a:lnTo>
                  <a:lnTo>
                    <a:pt x="160" y="1024"/>
                  </a:lnTo>
                  <a:lnTo>
                    <a:pt x="160" y="976"/>
                  </a:lnTo>
                  <a:lnTo>
                    <a:pt x="208" y="1024"/>
                  </a:lnTo>
                  <a:lnTo>
                    <a:pt x="192" y="1024"/>
                  </a:lnTo>
                  <a:lnTo>
                    <a:pt x="240" y="976"/>
                  </a:lnTo>
                  <a:lnTo>
                    <a:pt x="240" y="1024"/>
                  </a:lnTo>
                  <a:lnTo>
                    <a:pt x="240" y="1072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144" y="1184"/>
                  </a:lnTo>
                  <a:lnTo>
                    <a:pt x="144" y="1136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240" y="1328"/>
                  </a:lnTo>
                  <a:lnTo>
                    <a:pt x="240" y="1392"/>
                  </a:lnTo>
                  <a:lnTo>
                    <a:pt x="240" y="1440"/>
                  </a:lnTo>
                  <a:cubicBezTo>
                    <a:pt x="240" y="1446"/>
                    <a:pt x="240" y="1451"/>
                    <a:pt x="238" y="1456"/>
                  </a:cubicBezTo>
                  <a:lnTo>
                    <a:pt x="222" y="1504"/>
                  </a:lnTo>
                  <a:lnTo>
                    <a:pt x="224" y="1488"/>
                  </a:lnTo>
                  <a:lnTo>
                    <a:pt x="224" y="1536"/>
                  </a:lnTo>
                  <a:lnTo>
                    <a:pt x="224" y="1600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128" y="1696"/>
                  </a:lnTo>
                  <a:lnTo>
                    <a:pt x="128" y="1648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224" y="1744"/>
                  </a:lnTo>
                  <a:lnTo>
                    <a:pt x="224" y="1808"/>
                  </a:lnTo>
                  <a:lnTo>
                    <a:pt x="224" y="1856"/>
                  </a:lnTo>
                  <a:lnTo>
                    <a:pt x="128" y="1856"/>
                  </a:lnTo>
                  <a:lnTo>
                    <a:pt x="128" y="1808"/>
                  </a:lnTo>
                  <a:lnTo>
                    <a:pt x="224" y="1808"/>
                  </a:lnTo>
                  <a:lnTo>
                    <a:pt x="224" y="1856"/>
                  </a:lnTo>
                  <a:cubicBezTo>
                    <a:pt x="224" y="1862"/>
                    <a:pt x="224" y="1867"/>
                    <a:pt x="222" y="1872"/>
                  </a:cubicBezTo>
                  <a:lnTo>
                    <a:pt x="206" y="1920"/>
                  </a:lnTo>
                  <a:lnTo>
                    <a:pt x="208" y="1904"/>
                  </a:lnTo>
                  <a:lnTo>
                    <a:pt x="208" y="1952"/>
                  </a:lnTo>
                  <a:lnTo>
                    <a:pt x="208" y="2016"/>
                  </a:lnTo>
                  <a:lnTo>
                    <a:pt x="112" y="2016"/>
                  </a:lnTo>
                  <a:lnTo>
                    <a:pt x="112" y="1952"/>
                  </a:lnTo>
                  <a:lnTo>
                    <a:pt x="208" y="1952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112"/>
                  </a:lnTo>
                  <a:lnTo>
                    <a:pt x="208" y="2160"/>
                  </a:lnTo>
                  <a:lnTo>
                    <a:pt x="112" y="2160"/>
                  </a:lnTo>
                  <a:lnTo>
                    <a:pt x="112" y="2112"/>
                  </a:lnTo>
                  <a:lnTo>
                    <a:pt x="208" y="2112"/>
                  </a:lnTo>
                  <a:lnTo>
                    <a:pt x="208" y="2160"/>
                  </a:lnTo>
                  <a:lnTo>
                    <a:pt x="208" y="2224"/>
                  </a:lnTo>
                  <a:lnTo>
                    <a:pt x="208" y="2272"/>
                  </a:lnTo>
                  <a:lnTo>
                    <a:pt x="208" y="2320"/>
                  </a:lnTo>
                  <a:lnTo>
                    <a:pt x="112" y="2320"/>
                  </a:lnTo>
                  <a:lnTo>
                    <a:pt x="112" y="2272"/>
                  </a:lnTo>
                  <a:lnTo>
                    <a:pt x="160" y="2320"/>
                  </a:lnTo>
                  <a:lnTo>
                    <a:pt x="144" y="2320"/>
                  </a:lnTo>
                  <a:lnTo>
                    <a:pt x="192" y="2272"/>
                  </a:lnTo>
                  <a:lnTo>
                    <a:pt x="192" y="2320"/>
                  </a:lnTo>
                  <a:lnTo>
                    <a:pt x="192" y="2368"/>
                  </a:lnTo>
                  <a:lnTo>
                    <a:pt x="192" y="2416"/>
                  </a:lnTo>
                  <a:lnTo>
                    <a:pt x="192" y="2480"/>
                  </a:lnTo>
                  <a:lnTo>
                    <a:pt x="192" y="2528"/>
                  </a:lnTo>
                  <a:lnTo>
                    <a:pt x="192" y="2576"/>
                  </a:lnTo>
                  <a:lnTo>
                    <a:pt x="192" y="2624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104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48"/>
                  </a:lnTo>
                  <a:lnTo>
                    <a:pt x="192" y="3312"/>
                  </a:lnTo>
                  <a:lnTo>
                    <a:pt x="192" y="3360"/>
                  </a:lnTo>
                  <a:cubicBezTo>
                    <a:pt x="192" y="3387"/>
                    <a:pt x="171" y="3408"/>
                    <a:pt x="144" y="3408"/>
                  </a:cubicBezTo>
                  <a:lnTo>
                    <a:pt x="128" y="3408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56"/>
                  </a:lnTo>
                  <a:lnTo>
                    <a:pt x="176" y="3504"/>
                  </a:lnTo>
                  <a:lnTo>
                    <a:pt x="176" y="3568"/>
                  </a:lnTo>
                  <a:lnTo>
                    <a:pt x="176" y="3616"/>
                  </a:lnTo>
                  <a:lnTo>
                    <a:pt x="176" y="3664"/>
                  </a:lnTo>
                  <a:lnTo>
                    <a:pt x="176" y="3712"/>
                  </a:lnTo>
                  <a:lnTo>
                    <a:pt x="176" y="3776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84"/>
                  </a:lnTo>
                  <a:lnTo>
                    <a:pt x="176" y="4032"/>
                  </a:lnTo>
                  <a:lnTo>
                    <a:pt x="176" y="4080"/>
                  </a:lnTo>
                  <a:cubicBezTo>
                    <a:pt x="176" y="4107"/>
                    <a:pt x="155" y="4128"/>
                    <a:pt x="128" y="4128"/>
                  </a:cubicBezTo>
                  <a:lnTo>
                    <a:pt x="112" y="4128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384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592"/>
                  </a:lnTo>
                  <a:lnTo>
                    <a:pt x="160" y="4656"/>
                  </a:lnTo>
                  <a:lnTo>
                    <a:pt x="160" y="4704"/>
                  </a:lnTo>
                  <a:lnTo>
                    <a:pt x="160" y="4752"/>
                  </a:lnTo>
                  <a:lnTo>
                    <a:pt x="160" y="4800"/>
                  </a:lnTo>
                  <a:cubicBezTo>
                    <a:pt x="160" y="4804"/>
                    <a:pt x="160" y="4808"/>
                    <a:pt x="159" y="4812"/>
                  </a:cubicBezTo>
                  <a:lnTo>
                    <a:pt x="143" y="4876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60"/>
                  </a:lnTo>
                  <a:lnTo>
                    <a:pt x="144" y="5008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16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24"/>
                  </a:lnTo>
                  <a:lnTo>
                    <a:pt x="144" y="5472"/>
                  </a:lnTo>
                  <a:cubicBezTo>
                    <a:pt x="144" y="5499"/>
                    <a:pt x="123" y="5520"/>
                    <a:pt x="96" y="5520"/>
                  </a:cubicBezTo>
                  <a:lnTo>
                    <a:pt x="80" y="5520"/>
                  </a:lnTo>
                  <a:lnTo>
                    <a:pt x="128" y="5472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32"/>
                  </a:lnTo>
                  <a:lnTo>
                    <a:pt x="128" y="5680"/>
                  </a:lnTo>
                  <a:lnTo>
                    <a:pt x="128" y="5744"/>
                  </a:lnTo>
                  <a:lnTo>
                    <a:pt x="128" y="5792"/>
                  </a:lnTo>
                  <a:lnTo>
                    <a:pt x="128" y="5840"/>
                  </a:lnTo>
                  <a:lnTo>
                    <a:pt x="128" y="5952"/>
                  </a:lnTo>
                  <a:lnTo>
                    <a:pt x="128" y="6000"/>
                  </a:lnTo>
                  <a:lnTo>
                    <a:pt x="128" y="6096"/>
                  </a:lnTo>
                  <a:lnTo>
                    <a:pt x="128" y="6160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60"/>
                  </a:lnTo>
                  <a:lnTo>
                    <a:pt x="128" y="6624"/>
                  </a:lnTo>
                  <a:lnTo>
                    <a:pt x="128" y="6720"/>
                  </a:lnTo>
                  <a:lnTo>
                    <a:pt x="128" y="6832"/>
                  </a:lnTo>
                  <a:lnTo>
                    <a:pt x="128" y="6880"/>
                  </a:lnTo>
                  <a:lnTo>
                    <a:pt x="128" y="6976"/>
                  </a:lnTo>
                  <a:lnTo>
                    <a:pt x="128" y="7040"/>
                  </a:lnTo>
                  <a:lnTo>
                    <a:pt x="128" y="7136"/>
                  </a:lnTo>
                  <a:cubicBezTo>
                    <a:pt x="128" y="7139"/>
                    <a:pt x="128" y="7141"/>
                    <a:pt x="128" y="7143"/>
                  </a:cubicBezTo>
                  <a:lnTo>
                    <a:pt x="112" y="7255"/>
                  </a:lnTo>
                  <a:lnTo>
                    <a:pt x="112" y="7248"/>
                  </a:lnTo>
                  <a:lnTo>
                    <a:pt x="112" y="7296"/>
                  </a:lnTo>
                  <a:lnTo>
                    <a:pt x="112" y="7344"/>
                  </a:lnTo>
                  <a:lnTo>
                    <a:pt x="112" y="7440"/>
                  </a:lnTo>
                  <a:lnTo>
                    <a:pt x="112" y="7504"/>
                  </a:lnTo>
                  <a:lnTo>
                    <a:pt x="112" y="7600"/>
                  </a:lnTo>
                  <a:lnTo>
                    <a:pt x="112" y="7648"/>
                  </a:lnTo>
                  <a:lnTo>
                    <a:pt x="112" y="7760"/>
                  </a:lnTo>
                  <a:lnTo>
                    <a:pt x="112" y="7808"/>
                  </a:lnTo>
                  <a:lnTo>
                    <a:pt x="112" y="7920"/>
                  </a:lnTo>
                  <a:lnTo>
                    <a:pt x="112" y="8016"/>
                  </a:lnTo>
                  <a:lnTo>
                    <a:pt x="112" y="8064"/>
                  </a:lnTo>
                  <a:lnTo>
                    <a:pt x="112" y="8128"/>
                  </a:lnTo>
                  <a:lnTo>
                    <a:pt x="112" y="8176"/>
                  </a:lnTo>
                  <a:lnTo>
                    <a:pt x="112" y="8224"/>
                  </a:lnTo>
                  <a:lnTo>
                    <a:pt x="112" y="8272"/>
                  </a:lnTo>
                  <a:lnTo>
                    <a:pt x="112" y="8336"/>
                  </a:lnTo>
                  <a:lnTo>
                    <a:pt x="112" y="8384"/>
                  </a:lnTo>
                  <a:lnTo>
                    <a:pt x="112" y="8432"/>
                  </a:lnTo>
                  <a:lnTo>
                    <a:pt x="112" y="8528"/>
                  </a:lnTo>
                  <a:lnTo>
                    <a:pt x="112" y="8592"/>
                  </a:lnTo>
                  <a:lnTo>
                    <a:pt x="112" y="8640"/>
                  </a:lnTo>
                  <a:lnTo>
                    <a:pt x="112" y="8688"/>
                  </a:lnTo>
                  <a:lnTo>
                    <a:pt x="112" y="8736"/>
                  </a:lnTo>
                  <a:lnTo>
                    <a:pt x="112" y="8800"/>
                  </a:lnTo>
                  <a:lnTo>
                    <a:pt x="112" y="8848"/>
                  </a:lnTo>
                  <a:lnTo>
                    <a:pt x="112" y="8944"/>
                  </a:lnTo>
                  <a:lnTo>
                    <a:pt x="112" y="9008"/>
                  </a:lnTo>
                  <a:lnTo>
                    <a:pt x="112" y="9056"/>
                  </a:lnTo>
                  <a:lnTo>
                    <a:pt x="112" y="9104"/>
                  </a:lnTo>
                  <a:lnTo>
                    <a:pt x="112" y="9152"/>
                  </a:lnTo>
                  <a:cubicBezTo>
                    <a:pt x="112" y="9156"/>
                    <a:pt x="112" y="9160"/>
                    <a:pt x="111" y="9164"/>
                  </a:cubicBezTo>
                  <a:lnTo>
                    <a:pt x="95" y="9228"/>
                  </a:lnTo>
                  <a:lnTo>
                    <a:pt x="96" y="9216"/>
                  </a:lnTo>
                  <a:lnTo>
                    <a:pt x="96" y="9264"/>
                  </a:lnTo>
                  <a:lnTo>
                    <a:pt x="96" y="9360"/>
                  </a:lnTo>
                  <a:lnTo>
                    <a:pt x="96" y="9408"/>
                  </a:lnTo>
                  <a:lnTo>
                    <a:pt x="96" y="9472"/>
                  </a:lnTo>
                  <a:lnTo>
                    <a:pt x="96" y="9520"/>
                  </a:lnTo>
                  <a:lnTo>
                    <a:pt x="96" y="9616"/>
                  </a:lnTo>
                  <a:lnTo>
                    <a:pt x="96" y="9680"/>
                  </a:lnTo>
                  <a:cubicBezTo>
                    <a:pt x="96" y="9707"/>
                    <a:pt x="75" y="9728"/>
                    <a:pt x="48" y="9728"/>
                  </a:cubicBezTo>
                  <a:cubicBezTo>
                    <a:pt x="22" y="9728"/>
                    <a:pt x="0" y="9707"/>
                    <a:pt x="0" y="96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5" name="Freeform 297"/>
            <p:cNvSpPr>
              <a:spLocks/>
            </p:cNvSpPr>
            <p:nvPr/>
          </p:nvSpPr>
          <p:spPr bwMode="auto">
            <a:xfrm>
              <a:off x="8186124" y="3615061"/>
              <a:ext cx="29772" cy="310025"/>
            </a:xfrm>
            <a:custGeom>
              <a:avLst/>
              <a:gdLst>
                <a:gd name="T0" fmla="*/ 16 w 496"/>
                <a:gd name="T1" fmla="*/ 2595 h 3203"/>
                <a:gd name="T2" fmla="*/ 35 w 496"/>
                <a:gd name="T3" fmla="*/ 2052 h 3203"/>
                <a:gd name="T4" fmla="*/ 32 w 496"/>
                <a:gd name="T5" fmla="*/ 1859 h 3203"/>
                <a:gd name="T6" fmla="*/ 96 w 496"/>
                <a:gd name="T7" fmla="*/ 1667 h 3203"/>
                <a:gd name="T8" fmla="*/ 64 w 496"/>
                <a:gd name="T9" fmla="*/ 1555 h 3203"/>
                <a:gd name="T10" fmla="*/ 96 w 496"/>
                <a:gd name="T11" fmla="*/ 1235 h 3203"/>
                <a:gd name="T12" fmla="*/ 144 w 496"/>
                <a:gd name="T13" fmla="*/ 979 h 3203"/>
                <a:gd name="T14" fmla="*/ 112 w 496"/>
                <a:gd name="T15" fmla="*/ 1091 h 3203"/>
                <a:gd name="T16" fmla="*/ 176 w 496"/>
                <a:gd name="T17" fmla="*/ 675 h 3203"/>
                <a:gd name="T18" fmla="*/ 208 w 496"/>
                <a:gd name="T19" fmla="*/ 819 h 3203"/>
                <a:gd name="T20" fmla="*/ 208 w 496"/>
                <a:gd name="T21" fmla="*/ 579 h 3203"/>
                <a:gd name="T22" fmla="*/ 272 w 496"/>
                <a:gd name="T23" fmla="*/ 563 h 3203"/>
                <a:gd name="T24" fmla="*/ 219 w 496"/>
                <a:gd name="T25" fmla="*/ 516 h 3203"/>
                <a:gd name="T26" fmla="*/ 240 w 496"/>
                <a:gd name="T27" fmla="*/ 515 h 3203"/>
                <a:gd name="T28" fmla="*/ 304 w 496"/>
                <a:gd name="T29" fmla="*/ 419 h 3203"/>
                <a:gd name="T30" fmla="*/ 256 w 496"/>
                <a:gd name="T31" fmla="*/ 355 h 3203"/>
                <a:gd name="T32" fmla="*/ 320 w 496"/>
                <a:gd name="T33" fmla="*/ 259 h 3203"/>
                <a:gd name="T34" fmla="*/ 272 w 496"/>
                <a:gd name="T35" fmla="*/ 515 h 3203"/>
                <a:gd name="T36" fmla="*/ 336 w 496"/>
                <a:gd name="T37" fmla="*/ 419 h 3203"/>
                <a:gd name="T38" fmla="*/ 256 w 496"/>
                <a:gd name="T39" fmla="*/ 419 h 3203"/>
                <a:gd name="T40" fmla="*/ 320 w 496"/>
                <a:gd name="T41" fmla="*/ 419 h 3203"/>
                <a:gd name="T42" fmla="*/ 368 w 496"/>
                <a:gd name="T43" fmla="*/ 467 h 3203"/>
                <a:gd name="T44" fmla="*/ 336 w 496"/>
                <a:gd name="T45" fmla="*/ 259 h 3203"/>
                <a:gd name="T46" fmla="*/ 400 w 496"/>
                <a:gd name="T47" fmla="*/ 259 h 3203"/>
                <a:gd name="T48" fmla="*/ 320 w 496"/>
                <a:gd name="T49" fmla="*/ 259 h 3203"/>
                <a:gd name="T50" fmla="*/ 336 w 496"/>
                <a:gd name="T51" fmla="*/ 147 h 3203"/>
                <a:gd name="T52" fmla="*/ 448 w 496"/>
                <a:gd name="T53" fmla="*/ 147 h 3203"/>
                <a:gd name="T54" fmla="*/ 371 w 496"/>
                <a:gd name="T55" fmla="*/ 36 h 3203"/>
                <a:gd name="T56" fmla="*/ 416 w 496"/>
                <a:gd name="T57" fmla="*/ 195 h 3203"/>
                <a:gd name="T58" fmla="*/ 480 w 496"/>
                <a:gd name="T59" fmla="*/ 99 h 3203"/>
                <a:gd name="T60" fmla="*/ 480 w 496"/>
                <a:gd name="T61" fmla="*/ 835 h 3203"/>
                <a:gd name="T62" fmla="*/ 480 w 496"/>
                <a:gd name="T63" fmla="*/ 1507 h 3203"/>
                <a:gd name="T64" fmla="*/ 496 w 496"/>
                <a:gd name="T65" fmla="*/ 2019 h 3203"/>
                <a:gd name="T66" fmla="*/ 400 w 496"/>
                <a:gd name="T67" fmla="*/ 2739 h 3203"/>
                <a:gd name="T68" fmla="*/ 384 w 496"/>
                <a:gd name="T69" fmla="*/ 1859 h 3203"/>
                <a:gd name="T70" fmla="*/ 384 w 496"/>
                <a:gd name="T71" fmla="*/ 1139 h 3203"/>
                <a:gd name="T72" fmla="*/ 384 w 496"/>
                <a:gd name="T73" fmla="*/ 467 h 3203"/>
                <a:gd name="T74" fmla="*/ 368 w 496"/>
                <a:gd name="T75" fmla="*/ 99 h 3203"/>
                <a:gd name="T76" fmla="*/ 446 w 496"/>
                <a:gd name="T77" fmla="*/ 115 h 3203"/>
                <a:gd name="T78" fmla="*/ 432 w 496"/>
                <a:gd name="T79" fmla="*/ 99 h 3203"/>
                <a:gd name="T80" fmla="*/ 336 w 496"/>
                <a:gd name="T81" fmla="*/ 211 h 3203"/>
                <a:gd name="T82" fmla="*/ 352 w 496"/>
                <a:gd name="T83" fmla="*/ 355 h 3203"/>
                <a:gd name="T84" fmla="*/ 336 w 496"/>
                <a:gd name="T85" fmla="*/ 355 h 3203"/>
                <a:gd name="T86" fmla="*/ 368 w 496"/>
                <a:gd name="T87" fmla="*/ 419 h 3203"/>
                <a:gd name="T88" fmla="*/ 256 w 496"/>
                <a:gd name="T89" fmla="*/ 563 h 3203"/>
                <a:gd name="T90" fmla="*/ 288 w 496"/>
                <a:gd name="T91" fmla="*/ 515 h 3203"/>
                <a:gd name="T92" fmla="*/ 224 w 496"/>
                <a:gd name="T93" fmla="*/ 467 h 3203"/>
                <a:gd name="T94" fmla="*/ 304 w 496"/>
                <a:gd name="T95" fmla="*/ 259 h 3203"/>
                <a:gd name="T96" fmla="*/ 304 w 496"/>
                <a:gd name="T97" fmla="*/ 419 h 3203"/>
                <a:gd name="T98" fmla="*/ 192 w 496"/>
                <a:gd name="T99" fmla="*/ 627 h 3203"/>
                <a:gd name="T100" fmla="*/ 272 w 496"/>
                <a:gd name="T101" fmla="*/ 563 h 3203"/>
                <a:gd name="T102" fmla="*/ 176 w 496"/>
                <a:gd name="T103" fmla="*/ 563 h 3203"/>
                <a:gd name="T104" fmla="*/ 256 w 496"/>
                <a:gd name="T105" fmla="*/ 723 h 3203"/>
                <a:gd name="T106" fmla="*/ 176 w 496"/>
                <a:gd name="T107" fmla="*/ 771 h 3203"/>
                <a:gd name="T108" fmla="*/ 208 w 496"/>
                <a:gd name="T109" fmla="*/ 1091 h 3203"/>
                <a:gd name="T110" fmla="*/ 192 w 496"/>
                <a:gd name="T111" fmla="*/ 1139 h 3203"/>
                <a:gd name="T112" fmla="*/ 176 w 496"/>
                <a:gd name="T113" fmla="*/ 1395 h 3203"/>
                <a:gd name="T114" fmla="*/ 96 w 496"/>
                <a:gd name="T115" fmla="*/ 1763 h 3203"/>
                <a:gd name="T116" fmla="*/ 48 w 496"/>
                <a:gd name="T117" fmla="*/ 1859 h 3203"/>
                <a:gd name="T118" fmla="*/ 128 w 496"/>
                <a:gd name="T119" fmla="*/ 2067 h 3203"/>
                <a:gd name="T120" fmla="*/ 112 w 496"/>
                <a:gd name="T121" fmla="*/ 2531 h 3203"/>
                <a:gd name="T122" fmla="*/ 96 w 496"/>
                <a:gd name="T123" fmla="*/ 2851 h 3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6" h="3203">
                  <a:moveTo>
                    <a:pt x="0" y="2851"/>
                  </a:moveTo>
                  <a:lnTo>
                    <a:pt x="0" y="2803"/>
                  </a:lnTo>
                  <a:lnTo>
                    <a:pt x="0" y="2739"/>
                  </a:lnTo>
                  <a:lnTo>
                    <a:pt x="0" y="2691"/>
                  </a:lnTo>
                  <a:lnTo>
                    <a:pt x="0" y="2643"/>
                  </a:lnTo>
                  <a:cubicBezTo>
                    <a:pt x="0" y="2620"/>
                    <a:pt x="18" y="2600"/>
                    <a:pt x="41" y="2596"/>
                  </a:cubicBezTo>
                  <a:cubicBezTo>
                    <a:pt x="64" y="2592"/>
                    <a:pt x="87" y="2606"/>
                    <a:pt x="94" y="2628"/>
                  </a:cubicBezTo>
                  <a:lnTo>
                    <a:pt x="110" y="2676"/>
                  </a:lnTo>
                  <a:lnTo>
                    <a:pt x="16" y="2691"/>
                  </a:lnTo>
                  <a:lnTo>
                    <a:pt x="16" y="2643"/>
                  </a:lnTo>
                  <a:lnTo>
                    <a:pt x="16" y="2595"/>
                  </a:lnTo>
                  <a:lnTo>
                    <a:pt x="16" y="2531"/>
                  </a:lnTo>
                  <a:lnTo>
                    <a:pt x="16" y="2483"/>
                  </a:lnTo>
                  <a:lnTo>
                    <a:pt x="16" y="2435"/>
                  </a:lnTo>
                  <a:lnTo>
                    <a:pt x="16" y="2387"/>
                  </a:lnTo>
                  <a:lnTo>
                    <a:pt x="16" y="2323"/>
                  </a:lnTo>
                  <a:lnTo>
                    <a:pt x="16" y="2275"/>
                  </a:lnTo>
                  <a:lnTo>
                    <a:pt x="16" y="2227"/>
                  </a:lnTo>
                  <a:lnTo>
                    <a:pt x="16" y="2179"/>
                  </a:lnTo>
                  <a:lnTo>
                    <a:pt x="16" y="2115"/>
                  </a:lnTo>
                  <a:cubicBezTo>
                    <a:pt x="16" y="2110"/>
                    <a:pt x="17" y="2105"/>
                    <a:pt x="19" y="2100"/>
                  </a:cubicBezTo>
                  <a:lnTo>
                    <a:pt x="35" y="2052"/>
                  </a:lnTo>
                  <a:lnTo>
                    <a:pt x="32" y="2067"/>
                  </a:lnTo>
                  <a:lnTo>
                    <a:pt x="32" y="2019"/>
                  </a:lnTo>
                  <a:lnTo>
                    <a:pt x="32" y="1971"/>
                  </a:lnTo>
                  <a:lnTo>
                    <a:pt x="32" y="1923"/>
                  </a:lnTo>
                  <a:lnTo>
                    <a:pt x="32" y="1859"/>
                  </a:lnTo>
                  <a:cubicBezTo>
                    <a:pt x="32" y="1833"/>
                    <a:pt x="54" y="1811"/>
                    <a:pt x="80" y="1811"/>
                  </a:cubicBezTo>
                  <a:cubicBezTo>
                    <a:pt x="107" y="1811"/>
                    <a:pt x="128" y="1833"/>
                    <a:pt x="128" y="1859"/>
                  </a:cubicBezTo>
                  <a:lnTo>
                    <a:pt x="128" y="1923"/>
                  </a:lnTo>
                  <a:cubicBezTo>
                    <a:pt x="128" y="1950"/>
                    <a:pt x="107" y="1971"/>
                    <a:pt x="80" y="1971"/>
                  </a:cubicBezTo>
                  <a:cubicBezTo>
                    <a:pt x="54" y="1971"/>
                    <a:pt x="32" y="1950"/>
                    <a:pt x="32" y="1923"/>
                  </a:cubicBezTo>
                  <a:lnTo>
                    <a:pt x="32" y="1859"/>
                  </a:lnTo>
                  <a:cubicBezTo>
                    <a:pt x="32" y="1833"/>
                    <a:pt x="54" y="1811"/>
                    <a:pt x="80" y="1811"/>
                  </a:cubicBezTo>
                  <a:lnTo>
                    <a:pt x="96" y="1811"/>
                  </a:lnTo>
                  <a:cubicBezTo>
                    <a:pt x="123" y="1811"/>
                    <a:pt x="144" y="1833"/>
                    <a:pt x="144" y="1859"/>
                  </a:cubicBezTo>
                  <a:lnTo>
                    <a:pt x="144" y="1923"/>
                  </a:lnTo>
                  <a:cubicBezTo>
                    <a:pt x="144" y="1950"/>
                    <a:pt x="123" y="1971"/>
                    <a:pt x="96" y="1971"/>
                  </a:cubicBezTo>
                  <a:cubicBezTo>
                    <a:pt x="70" y="1971"/>
                    <a:pt x="48" y="1950"/>
                    <a:pt x="48" y="1923"/>
                  </a:cubicBezTo>
                  <a:lnTo>
                    <a:pt x="48" y="1859"/>
                  </a:lnTo>
                  <a:lnTo>
                    <a:pt x="48" y="1811"/>
                  </a:lnTo>
                  <a:lnTo>
                    <a:pt x="48" y="1763"/>
                  </a:lnTo>
                  <a:lnTo>
                    <a:pt x="48" y="1715"/>
                  </a:lnTo>
                  <a:cubicBezTo>
                    <a:pt x="48" y="1689"/>
                    <a:pt x="70" y="1667"/>
                    <a:pt x="96" y="1667"/>
                  </a:cubicBezTo>
                  <a:cubicBezTo>
                    <a:pt x="123" y="1667"/>
                    <a:pt x="144" y="1689"/>
                    <a:pt x="144" y="1715"/>
                  </a:cubicBezTo>
                  <a:lnTo>
                    <a:pt x="144" y="1763"/>
                  </a:lnTo>
                  <a:cubicBezTo>
                    <a:pt x="144" y="1790"/>
                    <a:pt x="123" y="1811"/>
                    <a:pt x="96" y="1811"/>
                  </a:cubicBezTo>
                  <a:cubicBezTo>
                    <a:pt x="70" y="1811"/>
                    <a:pt x="48" y="1790"/>
                    <a:pt x="48" y="1763"/>
                  </a:cubicBezTo>
                  <a:lnTo>
                    <a:pt x="48" y="1715"/>
                  </a:lnTo>
                  <a:cubicBezTo>
                    <a:pt x="48" y="1689"/>
                    <a:pt x="70" y="1667"/>
                    <a:pt x="96" y="1667"/>
                  </a:cubicBezTo>
                  <a:lnTo>
                    <a:pt x="112" y="1667"/>
                  </a:lnTo>
                  <a:lnTo>
                    <a:pt x="64" y="1715"/>
                  </a:lnTo>
                  <a:lnTo>
                    <a:pt x="64" y="1651"/>
                  </a:lnTo>
                  <a:lnTo>
                    <a:pt x="64" y="1603"/>
                  </a:lnTo>
                  <a:lnTo>
                    <a:pt x="64" y="1555"/>
                  </a:lnTo>
                  <a:cubicBezTo>
                    <a:pt x="64" y="1529"/>
                    <a:pt x="86" y="1507"/>
                    <a:pt x="112" y="1507"/>
                  </a:cubicBezTo>
                  <a:lnTo>
                    <a:pt x="128" y="1507"/>
                  </a:lnTo>
                  <a:lnTo>
                    <a:pt x="80" y="1555"/>
                  </a:lnTo>
                  <a:lnTo>
                    <a:pt x="80" y="1507"/>
                  </a:lnTo>
                  <a:lnTo>
                    <a:pt x="80" y="1443"/>
                  </a:lnTo>
                  <a:lnTo>
                    <a:pt x="80" y="1395"/>
                  </a:lnTo>
                  <a:cubicBezTo>
                    <a:pt x="80" y="1390"/>
                    <a:pt x="81" y="1385"/>
                    <a:pt x="83" y="1380"/>
                  </a:cubicBezTo>
                  <a:lnTo>
                    <a:pt x="99" y="1332"/>
                  </a:lnTo>
                  <a:lnTo>
                    <a:pt x="96" y="1347"/>
                  </a:lnTo>
                  <a:lnTo>
                    <a:pt x="96" y="1299"/>
                  </a:lnTo>
                  <a:lnTo>
                    <a:pt x="96" y="1235"/>
                  </a:lnTo>
                  <a:lnTo>
                    <a:pt x="96" y="1187"/>
                  </a:lnTo>
                  <a:cubicBezTo>
                    <a:pt x="96" y="1161"/>
                    <a:pt x="118" y="1139"/>
                    <a:pt x="144" y="1139"/>
                  </a:cubicBezTo>
                  <a:cubicBezTo>
                    <a:pt x="171" y="1139"/>
                    <a:pt x="192" y="1161"/>
                    <a:pt x="192" y="1187"/>
                  </a:cubicBezTo>
                  <a:lnTo>
                    <a:pt x="192" y="1235"/>
                  </a:lnTo>
                  <a:cubicBezTo>
                    <a:pt x="192" y="1262"/>
                    <a:pt x="171" y="1283"/>
                    <a:pt x="144" y="1283"/>
                  </a:cubicBezTo>
                  <a:cubicBezTo>
                    <a:pt x="118" y="1283"/>
                    <a:pt x="96" y="1262"/>
                    <a:pt x="96" y="1235"/>
                  </a:cubicBezTo>
                  <a:lnTo>
                    <a:pt x="96" y="1187"/>
                  </a:lnTo>
                  <a:lnTo>
                    <a:pt x="96" y="1139"/>
                  </a:lnTo>
                  <a:lnTo>
                    <a:pt x="96" y="1091"/>
                  </a:lnTo>
                  <a:lnTo>
                    <a:pt x="96" y="1027"/>
                  </a:lnTo>
                  <a:cubicBezTo>
                    <a:pt x="96" y="1001"/>
                    <a:pt x="118" y="979"/>
                    <a:pt x="144" y="979"/>
                  </a:cubicBezTo>
                  <a:cubicBezTo>
                    <a:pt x="171" y="979"/>
                    <a:pt x="192" y="1001"/>
                    <a:pt x="192" y="1027"/>
                  </a:cubicBezTo>
                  <a:lnTo>
                    <a:pt x="192" y="1091"/>
                  </a:lnTo>
                  <a:lnTo>
                    <a:pt x="144" y="1043"/>
                  </a:lnTo>
                  <a:lnTo>
                    <a:pt x="160" y="1043"/>
                  </a:lnTo>
                  <a:lnTo>
                    <a:pt x="112" y="1091"/>
                  </a:lnTo>
                  <a:lnTo>
                    <a:pt x="112" y="1027"/>
                  </a:lnTo>
                  <a:cubicBezTo>
                    <a:pt x="112" y="1001"/>
                    <a:pt x="134" y="979"/>
                    <a:pt x="160" y="979"/>
                  </a:cubicBezTo>
                  <a:cubicBezTo>
                    <a:pt x="187" y="979"/>
                    <a:pt x="208" y="1001"/>
                    <a:pt x="208" y="1027"/>
                  </a:cubicBezTo>
                  <a:lnTo>
                    <a:pt x="208" y="1091"/>
                  </a:lnTo>
                  <a:cubicBezTo>
                    <a:pt x="208" y="1118"/>
                    <a:pt x="187" y="1139"/>
                    <a:pt x="160" y="1139"/>
                  </a:cubicBezTo>
                  <a:cubicBezTo>
                    <a:pt x="134" y="1139"/>
                    <a:pt x="112" y="1118"/>
                    <a:pt x="112" y="1091"/>
                  </a:cubicBezTo>
                  <a:lnTo>
                    <a:pt x="112" y="1027"/>
                  </a:lnTo>
                  <a:lnTo>
                    <a:pt x="112" y="979"/>
                  </a:lnTo>
                  <a:lnTo>
                    <a:pt x="112" y="931"/>
                  </a:lnTo>
                  <a:cubicBezTo>
                    <a:pt x="112" y="905"/>
                    <a:pt x="134" y="883"/>
                    <a:pt x="160" y="883"/>
                  </a:cubicBezTo>
                  <a:lnTo>
                    <a:pt x="176" y="883"/>
                  </a:lnTo>
                  <a:lnTo>
                    <a:pt x="128" y="931"/>
                  </a:lnTo>
                  <a:lnTo>
                    <a:pt x="128" y="883"/>
                  </a:lnTo>
                  <a:lnTo>
                    <a:pt x="128" y="835"/>
                  </a:lnTo>
                  <a:lnTo>
                    <a:pt x="128" y="771"/>
                  </a:lnTo>
                  <a:lnTo>
                    <a:pt x="128" y="723"/>
                  </a:lnTo>
                  <a:cubicBezTo>
                    <a:pt x="128" y="697"/>
                    <a:pt x="150" y="675"/>
                    <a:pt x="176" y="675"/>
                  </a:cubicBezTo>
                  <a:lnTo>
                    <a:pt x="192" y="675"/>
                  </a:lnTo>
                  <a:cubicBezTo>
                    <a:pt x="219" y="675"/>
                    <a:pt x="240" y="697"/>
                    <a:pt x="240" y="723"/>
                  </a:cubicBezTo>
                  <a:lnTo>
                    <a:pt x="240" y="771"/>
                  </a:lnTo>
                  <a:cubicBezTo>
                    <a:pt x="240" y="798"/>
                    <a:pt x="219" y="819"/>
                    <a:pt x="192" y="819"/>
                  </a:cubicBezTo>
                  <a:cubicBezTo>
                    <a:pt x="166" y="819"/>
                    <a:pt x="144" y="798"/>
                    <a:pt x="144" y="771"/>
                  </a:cubicBezTo>
                  <a:lnTo>
                    <a:pt x="144" y="723"/>
                  </a:lnTo>
                  <a:cubicBezTo>
                    <a:pt x="144" y="697"/>
                    <a:pt x="166" y="675"/>
                    <a:pt x="192" y="675"/>
                  </a:cubicBezTo>
                  <a:lnTo>
                    <a:pt x="208" y="675"/>
                  </a:lnTo>
                  <a:cubicBezTo>
                    <a:pt x="235" y="675"/>
                    <a:pt x="256" y="697"/>
                    <a:pt x="256" y="723"/>
                  </a:cubicBezTo>
                  <a:lnTo>
                    <a:pt x="256" y="771"/>
                  </a:lnTo>
                  <a:cubicBezTo>
                    <a:pt x="256" y="798"/>
                    <a:pt x="235" y="819"/>
                    <a:pt x="208" y="819"/>
                  </a:cubicBezTo>
                  <a:cubicBezTo>
                    <a:pt x="182" y="819"/>
                    <a:pt x="160" y="798"/>
                    <a:pt x="160" y="771"/>
                  </a:cubicBezTo>
                  <a:lnTo>
                    <a:pt x="160" y="723"/>
                  </a:lnTo>
                  <a:cubicBezTo>
                    <a:pt x="160" y="697"/>
                    <a:pt x="182" y="675"/>
                    <a:pt x="208" y="675"/>
                  </a:cubicBezTo>
                  <a:cubicBezTo>
                    <a:pt x="235" y="675"/>
                    <a:pt x="256" y="697"/>
                    <a:pt x="256" y="723"/>
                  </a:cubicBezTo>
                  <a:lnTo>
                    <a:pt x="256" y="771"/>
                  </a:lnTo>
                  <a:cubicBezTo>
                    <a:pt x="256" y="798"/>
                    <a:pt x="235" y="819"/>
                    <a:pt x="208" y="819"/>
                  </a:cubicBezTo>
                  <a:cubicBezTo>
                    <a:pt x="182" y="819"/>
                    <a:pt x="160" y="798"/>
                    <a:pt x="160" y="771"/>
                  </a:cubicBezTo>
                  <a:lnTo>
                    <a:pt x="160" y="723"/>
                  </a:lnTo>
                  <a:lnTo>
                    <a:pt x="160" y="675"/>
                  </a:lnTo>
                  <a:lnTo>
                    <a:pt x="160" y="627"/>
                  </a:lnTo>
                  <a:cubicBezTo>
                    <a:pt x="160" y="601"/>
                    <a:pt x="182" y="579"/>
                    <a:pt x="208" y="579"/>
                  </a:cubicBezTo>
                  <a:lnTo>
                    <a:pt x="224" y="579"/>
                  </a:lnTo>
                  <a:lnTo>
                    <a:pt x="176" y="627"/>
                  </a:lnTo>
                  <a:lnTo>
                    <a:pt x="176" y="563"/>
                  </a:lnTo>
                  <a:cubicBezTo>
                    <a:pt x="176" y="537"/>
                    <a:pt x="198" y="515"/>
                    <a:pt x="224" y="515"/>
                  </a:cubicBezTo>
                  <a:cubicBezTo>
                    <a:pt x="251" y="515"/>
                    <a:pt x="272" y="537"/>
                    <a:pt x="272" y="563"/>
                  </a:cubicBezTo>
                  <a:lnTo>
                    <a:pt x="272" y="627"/>
                  </a:lnTo>
                  <a:cubicBezTo>
                    <a:pt x="272" y="654"/>
                    <a:pt x="251" y="675"/>
                    <a:pt x="224" y="675"/>
                  </a:cubicBezTo>
                  <a:cubicBezTo>
                    <a:pt x="198" y="675"/>
                    <a:pt x="176" y="654"/>
                    <a:pt x="176" y="627"/>
                  </a:cubicBezTo>
                  <a:lnTo>
                    <a:pt x="176" y="563"/>
                  </a:lnTo>
                  <a:cubicBezTo>
                    <a:pt x="176" y="537"/>
                    <a:pt x="198" y="515"/>
                    <a:pt x="224" y="515"/>
                  </a:cubicBezTo>
                  <a:cubicBezTo>
                    <a:pt x="251" y="515"/>
                    <a:pt x="272" y="537"/>
                    <a:pt x="272" y="563"/>
                  </a:cubicBezTo>
                  <a:lnTo>
                    <a:pt x="272" y="627"/>
                  </a:lnTo>
                  <a:cubicBezTo>
                    <a:pt x="272" y="654"/>
                    <a:pt x="251" y="675"/>
                    <a:pt x="224" y="675"/>
                  </a:cubicBezTo>
                  <a:cubicBezTo>
                    <a:pt x="198" y="675"/>
                    <a:pt x="176" y="654"/>
                    <a:pt x="176" y="627"/>
                  </a:cubicBezTo>
                  <a:lnTo>
                    <a:pt x="176" y="563"/>
                  </a:lnTo>
                  <a:cubicBezTo>
                    <a:pt x="176" y="537"/>
                    <a:pt x="198" y="515"/>
                    <a:pt x="224" y="515"/>
                  </a:cubicBezTo>
                  <a:cubicBezTo>
                    <a:pt x="251" y="515"/>
                    <a:pt x="272" y="537"/>
                    <a:pt x="272" y="563"/>
                  </a:cubicBezTo>
                  <a:lnTo>
                    <a:pt x="272" y="627"/>
                  </a:lnTo>
                  <a:cubicBezTo>
                    <a:pt x="272" y="654"/>
                    <a:pt x="251" y="675"/>
                    <a:pt x="224" y="675"/>
                  </a:cubicBezTo>
                  <a:cubicBezTo>
                    <a:pt x="198" y="675"/>
                    <a:pt x="176" y="654"/>
                    <a:pt x="176" y="627"/>
                  </a:cubicBezTo>
                  <a:lnTo>
                    <a:pt x="176" y="563"/>
                  </a:lnTo>
                  <a:cubicBezTo>
                    <a:pt x="176" y="539"/>
                    <a:pt x="195" y="519"/>
                    <a:pt x="219" y="516"/>
                  </a:cubicBezTo>
                  <a:cubicBezTo>
                    <a:pt x="243" y="513"/>
                    <a:pt x="265" y="528"/>
                    <a:pt x="271" y="552"/>
                  </a:cubicBezTo>
                  <a:lnTo>
                    <a:pt x="287" y="616"/>
                  </a:lnTo>
                  <a:lnTo>
                    <a:pt x="192" y="627"/>
                  </a:lnTo>
                  <a:lnTo>
                    <a:pt x="192" y="563"/>
                  </a:lnTo>
                  <a:cubicBezTo>
                    <a:pt x="192" y="537"/>
                    <a:pt x="214" y="515"/>
                    <a:pt x="240" y="515"/>
                  </a:cubicBezTo>
                  <a:cubicBezTo>
                    <a:pt x="267" y="515"/>
                    <a:pt x="288" y="537"/>
                    <a:pt x="288" y="563"/>
                  </a:cubicBezTo>
                  <a:lnTo>
                    <a:pt x="288" y="627"/>
                  </a:lnTo>
                  <a:cubicBezTo>
                    <a:pt x="288" y="654"/>
                    <a:pt x="267" y="675"/>
                    <a:pt x="240" y="675"/>
                  </a:cubicBezTo>
                  <a:cubicBezTo>
                    <a:pt x="214" y="675"/>
                    <a:pt x="192" y="654"/>
                    <a:pt x="192" y="627"/>
                  </a:cubicBezTo>
                  <a:lnTo>
                    <a:pt x="192" y="563"/>
                  </a:lnTo>
                  <a:cubicBezTo>
                    <a:pt x="192" y="537"/>
                    <a:pt x="214" y="515"/>
                    <a:pt x="240" y="515"/>
                  </a:cubicBezTo>
                  <a:cubicBezTo>
                    <a:pt x="267" y="515"/>
                    <a:pt x="288" y="537"/>
                    <a:pt x="288" y="563"/>
                  </a:cubicBezTo>
                  <a:lnTo>
                    <a:pt x="288" y="627"/>
                  </a:lnTo>
                  <a:cubicBezTo>
                    <a:pt x="288" y="654"/>
                    <a:pt x="267" y="675"/>
                    <a:pt x="240" y="675"/>
                  </a:cubicBezTo>
                  <a:cubicBezTo>
                    <a:pt x="214" y="675"/>
                    <a:pt x="192" y="654"/>
                    <a:pt x="192" y="627"/>
                  </a:cubicBezTo>
                  <a:lnTo>
                    <a:pt x="192" y="563"/>
                  </a:lnTo>
                  <a:lnTo>
                    <a:pt x="192" y="515"/>
                  </a:lnTo>
                  <a:lnTo>
                    <a:pt x="192" y="467"/>
                  </a:lnTo>
                  <a:lnTo>
                    <a:pt x="192" y="419"/>
                  </a:lnTo>
                  <a:cubicBezTo>
                    <a:pt x="192" y="393"/>
                    <a:pt x="214" y="371"/>
                    <a:pt x="240" y="371"/>
                  </a:cubicBezTo>
                  <a:lnTo>
                    <a:pt x="256" y="371"/>
                  </a:lnTo>
                  <a:cubicBezTo>
                    <a:pt x="283" y="371"/>
                    <a:pt x="304" y="393"/>
                    <a:pt x="304" y="419"/>
                  </a:cubicBezTo>
                  <a:lnTo>
                    <a:pt x="304" y="467"/>
                  </a:lnTo>
                  <a:cubicBezTo>
                    <a:pt x="304" y="494"/>
                    <a:pt x="283" y="515"/>
                    <a:pt x="256" y="515"/>
                  </a:cubicBezTo>
                  <a:cubicBezTo>
                    <a:pt x="230" y="515"/>
                    <a:pt x="208" y="494"/>
                    <a:pt x="208" y="467"/>
                  </a:cubicBezTo>
                  <a:lnTo>
                    <a:pt x="208" y="419"/>
                  </a:lnTo>
                  <a:lnTo>
                    <a:pt x="208" y="355"/>
                  </a:lnTo>
                  <a:lnTo>
                    <a:pt x="208" y="307"/>
                  </a:lnTo>
                  <a:lnTo>
                    <a:pt x="208" y="259"/>
                  </a:lnTo>
                  <a:cubicBezTo>
                    <a:pt x="208" y="233"/>
                    <a:pt x="230" y="211"/>
                    <a:pt x="256" y="211"/>
                  </a:cubicBezTo>
                  <a:cubicBezTo>
                    <a:pt x="283" y="211"/>
                    <a:pt x="304" y="233"/>
                    <a:pt x="304" y="259"/>
                  </a:cubicBezTo>
                  <a:lnTo>
                    <a:pt x="304" y="307"/>
                  </a:lnTo>
                  <a:cubicBezTo>
                    <a:pt x="304" y="334"/>
                    <a:pt x="283" y="355"/>
                    <a:pt x="256" y="355"/>
                  </a:cubicBezTo>
                  <a:cubicBezTo>
                    <a:pt x="230" y="355"/>
                    <a:pt x="208" y="334"/>
                    <a:pt x="208" y="307"/>
                  </a:cubicBezTo>
                  <a:lnTo>
                    <a:pt x="208" y="259"/>
                  </a:lnTo>
                  <a:cubicBezTo>
                    <a:pt x="208" y="233"/>
                    <a:pt x="230" y="211"/>
                    <a:pt x="256" y="211"/>
                  </a:cubicBezTo>
                  <a:cubicBezTo>
                    <a:pt x="283" y="211"/>
                    <a:pt x="304" y="233"/>
                    <a:pt x="304" y="259"/>
                  </a:cubicBezTo>
                  <a:lnTo>
                    <a:pt x="304" y="307"/>
                  </a:lnTo>
                  <a:cubicBezTo>
                    <a:pt x="304" y="334"/>
                    <a:pt x="283" y="355"/>
                    <a:pt x="256" y="355"/>
                  </a:cubicBezTo>
                  <a:cubicBezTo>
                    <a:pt x="230" y="355"/>
                    <a:pt x="208" y="334"/>
                    <a:pt x="208" y="307"/>
                  </a:cubicBezTo>
                  <a:lnTo>
                    <a:pt x="208" y="259"/>
                  </a:lnTo>
                  <a:cubicBezTo>
                    <a:pt x="208" y="233"/>
                    <a:pt x="230" y="211"/>
                    <a:pt x="256" y="211"/>
                  </a:cubicBezTo>
                  <a:lnTo>
                    <a:pt x="272" y="211"/>
                  </a:lnTo>
                  <a:cubicBezTo>
                    <a:pt x="299" y="211"/>
                    <a:pt x="320" y="233"/>
                    <a:pt x="320" y="259"/>
                  </a:cubicBezTo>
                  <a:lnTo>
                    <a:pt x="320" y="307"/>
                  </a:lnTo>
                  <a:lnTo>
                    <a:pt x="320" y="355"/>
                  </a:lnTo>
                  <a:lnTo>
                    <a:pt x="320" y="419"/>
                  </a:lnTo>
                  <a:lnTo>
                    <a:pt x="320" y="467"/>
                  </a:lnTo>
                  <a:cubicBezTo>
                    <a:pt x="320" y="494"/>
                    <a:pt x="299" y="515"/>
                    <a:pt x="272" y="515"/>
                  </a:cubicBezTo>
                  <a:cubicBezTo>
                    <a:pt x="246" y="515"/>
                    <a:pt x="224" y="494"/>
                    <a:pt x="224" y="467"/>
                  </a:cubicBezTo>
                  <a:lnTo>
                    <a:pt x="224" y="419"/>
                  </a:lnTo>
                  <a:cubicBezTo>
                    <a:pt x="224" y="393"/>
                    <a:pt x="246" y="371"/>
                    <a:pt x="272" y="371"/>
                  </a:cubicBezTo>
                  <a:cubicBezTo>
                    <a:pt x="299" y="371"/>
                    <a:pt x="320" y="393"/>
                    <a:pt x="320" y="419"/>
                  </a:cubicBezTo>
                  <a:lnTo>
                    <a:pt x="320" y="467"/>
                  </a:lnTo>
                  <a:cubicBezTo>
                    <a:pt x="320" y="494"/>
                    <a:pt x="299" y="515"/>
                    <a:pt x="272" y="515"/>
                  </a:cubicBezTo>
                  <a:cubicBezTo>
                    <a:pt x="246" y="515"/>
                    <a:pt x="224" y="494"/>
                    <a:pt x="224" y="467"/>
                  </a:cubicBezTo>
                  <a:lnTo>
                    <a:pt x="224" y="419"/>
                  </a:lnTo>
                  <a:cubicBezTo>
                    <a:pt x="224" y="393"/>
                    <a:pt x="246" y="371"/>
                    <a:pt x="272" y="371"/>
                  </a:cubicBezTo>
                  <a:lnTo>
                    <a:pt x="288" y="371"/>
                  </a:lnTo>
                  <a:cubicBezTo>
                    <a:pt x="315" y="371"/>
                    <a:pt x="336" y="393"/>
                    <a:pt x="336" y="419"/>
                  </a:cubicBezTo>
                  <a:lnTo>
                    <a:pt x="336" y="467"/>
                  </a:lnTo>
                  <a:cubicBezTo>
                    <a:pt x="336" y="494"/>
                    <a:pt x="315" y="515"/>
                    <a:pt x="288" y="515"/>
                  </a:cubicBezTo>
                  <a:cubicBezTo>
                    <a:pt x="262" y="515"/>
                    <a:pt x="240" y="494"/>
                    <a:pt x="240" y="467"/>
                  </a:cubicBezTo>
                  <a:lnTo>
                    <a:pt x="240" y="419"/>
                  </a:lnTo>
                  <a:cubicBezTo>
                    <a:pt x="240" y="393"/>
                    <a:pt x="262" y="371"/>
                    <a:pt x="288" y="371"/>
                  </a:cubicBezTo>
                  <a:cubicBezTo>
                    <a:pt x="315" y="371"/>
                    <a:pt x="336" y="393"/>
                    <a:pt x="336" y="419"/>
                  </a:cubicBezTo>
                  <a:lnTo>
                    <a:pt x="336" y="467"/>
                  </a:lnTo>
                  <a:lnTo>
                    <a:pt x="288" y="419"/>
                  </a:lnTo>
                  <a:lnTo>
                    <a:pt x="304" y="419"/>
                  </a:lnTo>
                  <a:lnTo>
                    <a:pt x="256" y="467"/>
                  </a:lnTo>
                  <a:lnTo>
                    <a:pt x="256" y="419"/>
                  </a:lnTo>
                  <a:cubicBezTo>
                    <a:pt x="256" y="393"/>
                    <a:pt x="278" y="371"/>
                    <a:pt x="304" y="371"/>
                  </a:cubicBezTo>
                  <a:cubicBezTo>
                    <a:pt x="331" y="371"/>
                    <a:pt x="352" y="393"/>
                    <a:pt x="352" y="419"/>
                  </a:cubicBezTo>
                  <a:lnTo>
                    <a:pt x="352" y="467"/>
                  </a:lnTo>
                  <a:cubicBezTo>
                    <a:pt x="352" y="494"/>
                    <a:pt x="331" y="515"/>
                    <a:pt x="304" y="515"/>
                  </a:cubicBezTo>
                  <a:cubicBezTo>
                    <a:pt x="278" y="515"/>
                    <a:pt x="256" y="494"/>
                    <a:pt x="256" y="467"/>
                  </a:cubicBezTo>
                  <a:lnTo>
                    <a:pt x="256" y="419"/>
                  </a:lnTo>
                  <a:cubicBezTo>
                    <a:pt x="256" y="393"/>
                    <a:pt x="278" y="371"/>
                    <a:pt x="304" y="371"/>
                  </a:cubicBezTo>
                  <a:cubicBezTo>
                    <a:pt x="331" y="371"/>
                    <a:pt x="352" y="393"/>
                    <a:pt x="352" y="419"/>
                  </a:cubicBezTo>
                  <a:lnTo>
                    <a:pt x="352" y="467"/>
                  </a:lnTo>
                  <a:lnTo>
                    <a:pt x="352" y="515"/>
                  </a:lnTo>
                  <a:lnTo>
                    <a:pt x="352" y="563"/>
                  </a:lnTo>
                  <a:cubicBezTo>
                    <a:pt x="352" y="590"/>
                    <a:pt x="331" y="611"/>
                    <a:pt x="304" y="611"/>
                  </a:cubicBezTo>
                  <a:cubicBezTo>
                    <a:pt x="278" y="611"/>
                    <a:pt x="256" y="590"/>
                    <a:pt x="256" y="563"/>
                  </a:cubicBezTo>
                  <a:lnTo>
                    <a:pt x="256" y="515"/>
                  </a:lnTo>
                  <a:lnTo>
                    <a:pt x="256" y="467"/>
                  </a:lnTo>
                  <a:cubicBezTo>
                    <a:pt x="256" y="441"/>
                    <a:pt x="278" y="419"/>
                    <a:pt x="304" y="419"/>
                  </a:cubicBezTo>
                  <a:lnTo>
                    <a:pt x="320" y="419"/>
                  </a:lnTo>
                  <a:lnTo>
                    <a:pt x="272" y="467"/>
                  </a:lnTo>
                  <a:lnTo>
                    <a:pt x="272" y="419"/>
                  </a:lnTo>
                  <a:cubicBezTo>
                    <a:pt x="272" y="393"/>
                    <a:pt x="294" y="371"/>
                    <a:pt x="320" y="371"/>
                  </a:cubicBezTo>
                  <a:cubicBezTo>
                    <a:pt x="347" y="371"/>
                    <a:pt x="368" y="393"/>
                    <a:pt x="368" y="419"/>
                  </a:cubicBezTo>
                  <a:lnTo>
                    <a:pt x="368" y="467"/>
                  </a:lnTo>
                  <a:cubicBezTo>
                    <a:pt x="368" y="494"/>
                    <a:pt x="347" y="515"/>
                    <a:pt x="320" y="515"/>
                  </a:cubicBezTo>
                  <a:cubicBezTo>
                    <a:pt x="294" y="515"/>
                    <a:pt x="272" y="494"/>
                    <a:pt x="272" y="467"/>
                  </a:cubicBezTo>
                  <a:lnTo>
                    <a:pt x="272" y="419"/>
                  </a:lnTo>
                  <a:cubicBezTo>
                    <a:pt x="272" y="393"/>
                    <a:pt x="294" y="371"/>
                    <a:pt x="320" y="371"/>
                  </a:cubicBezTo>
                  <a:cubicBezTo>
                    <a:pt x="347" y="371"/>
                    <a:pt x="368" y="393"/>
                    <a:pt x="368" y="419"/>
                  </a:cubicBezTo>
                  <a:lnTo>
                    <a:pt x="368" y="467"/>
                  </a:lnTo>
                  <a:cubicBezTo>
                    <a:pt x="368" y="494"/>
                    <a:pt x="347" y="515"/>
                    <a:pt x="320" y="515"/>
                  </a:cubicBezTo>
                  <a:cubicBezTo>
                    <a:pt x="294" y="515"/>
                    <a:pt x="272" y="494"/>
                    <a:pt x="272" y="467"/>
                  </a:cubicBezTo>
                  <a:lnTo>
                    <a:pt x="272" y="419"/>
                  </a:lnTo>
                  <a:lnTo>
                    <a:pt x="272" y="355"/>
                  </a:lnTo>
                  <a:lnTo>
                    <a:pt x="272" y="307"/>
                  </a:lnTo>
                  <a:lnTo>
                    <a:pt x="272" y="259"/>
                  </a:lnTo>
                  <a:cubicBezTo>
                    <a:pt x="272" y="233"/>
                    <a:pt x="294" y="211"/>
                    <a:pt x="320" y="211"/>
                  </a:cubicBezTo>
                  <a:cubicBezTo>
                    <a:pt x="347" y="211"/>
                    <a:pt x="368" y="233"/>
                    <a:pt x="368" y="259"/>
                  </a:cubicBezTo>
                  <a:lnTo>
                    <a:pt x="368" y="307"/>
                  </a:lnTo>
                  <a:lnTo>
                    <a:pt x="320" y="259"/>
                  </a:lnTo>
                  <a:lnTo>
                    <a:pt x="336" y="259"/>
                  </a:lnTo>
                  <a:lnTo>
                    <a:pt x="288" y="307"/>
                  </a:lnTo>
                  <a:lnTo>
                    <a:pt x="288" y="259"/>
                  </a:lnTo>
                  <a:cubicBezTo>
                    <a:pt x="288" y="233"/>
                    <a:pt x="310" y="211"/>
                    <a:pt x="336" y="211"/>
                  </a:cubicBezTo>
                  <a:cubicBezTo>
                    <a:pt x="363" y="211"/>
                    <a:pt x="384" y="233"/>
                    <a:pt x="384" y="259"/>
                  </a:cubicBezTo>
                  <a:lnTo>
                    <a:pt x="384" y="307"/>
                  </a:lnTo>
                  <a:lnTo>
                    <a:pt x="336" y="259"/>
                  </a:lnTo>
                  <a:lnTo>
                    <a:pt x="352" y="259"/>
                  </a:lnTo>
                  <a:lnTo>
                    <a:pt x="304" y="307"/>
                  </a:lnTo>
                  <a:lnTo>
                    <a:pt x="304" y="259"/>
                  </a:lnTo>
                  <a:cubicBezTo>
                    <a:pt x="304" y="233"/>
                    <a:pt x="326" y="211"/>
                    <a:pt x="352" y="211"/>
                  </a:cubicBezTo>
                  <a:cubicBezTo>
                    <a:pt x="379" y="211"/>
                    <a:pt x="400" y="233"/>
                    <a:pt x="400" y="259"/>
                  </a:cubicBezTo>
                  <a:lnTo>
                    <a:pt x="400" y="307"/>
                  </a:lnTo>
                  <a:lnTo>
                    <a:pt x="352" y="259"/>
                  </a:lnTo>
                  <a:lnTo>
                    <a:pt x="368" y="259"/>
                  </a:lnTo>
                  <a:lnTo>
                    <a:pt x="320" y="307"/>
                  </a:lnTo>
                  <a:lnTo>
                    <a:pt x="320" y="259"/>
                  </a:lnTo>
                  <a:cubicBezTo>
                    <a:pt x="320" y="233"/>
                    <a:pt x="342" y="211"/>
                    <a:pt x="368" y="211"/>
                  </a:cubicBezTo>
                  <a:cubicBezTo>
                    <a:pt x="395" y="211"/>
                    <a:pt x="416" y="233"/>
                    <a:pt x="416" y="259"/>
                  </a:cubicBezTo>
                  <a:lnTo>
                    <a:pt x="416" y="307"/>
                  </a:lnTo>
                  <a:cubicBezTo>
                    <a:pt x="416" y="334"/>
                    <a:pt x="395" y="355"/>
                    <a:pt x="368" y="355"/>
                  </a:cubicBezTo>
                  <a:cubicBezTo>
                    <a:pt x="342" y="355"/>
                    <a:pt x="320" y="334"/>
                    <a:pt x="320" y="307"/>
                  </a:cubicBezTo>
                  <a:lnTo>
                    <a:pt x="320" y="259"/>
                  </a:lnTo>
                  <a:lnTo>
                    <a:pt x="320" y="211"/>
                  </a:lnTo>
                  <a:cubicBezTo>
                    <a:pt x="320" y="185"/>
                    <a:pt x="342" y="163"/>
                    <a:pt x="368" y="163"/>
                  </a:cubicBezTo>
                  <a:lnTo>
                    <a:pt x="384" y="163"/>
                  </a:lnTo>
                  <a:cubicBezTo>
                    <a:pt x="411" y="163"/>
                    <a:pt x="432" y="185"/>
                    <a:pt x="432" y="211"/>
                  </a:cubicBezTo>
                  <a:lnTo>
                    <a:pt x="432" y="259"/>
                  </a:lnTo>
                  <a:lnTo>
                    <a:pt x="432" y="307"/>
                  </a:lnTo>
                  <a:cubicBezTo>
                    <a:pt x="432" y="334"/>
                    <a:pt x="411" y="355"/>
                    <a:pt x="384" y="355"/>
                  </a:cubicBezTo>
                  <a:cubicBezTo>
                    <a:pt x="358" y="355"/>
                    <a:pt x="336" y="334"/>
                    <a:pt x="336" y="307"/>
                  </a:cubicBezTo>
                  <a:lnTo>
                    <a:pt x="336" y="259"/>
                  </a:lnTo>
                  <a:lnTo>
                    <a:pt x="336" y="211"/>
                  </a:lnTo>
                  <a:lnTo>
                    <a:pt x="336" y="147"/>
                  </a:lnTo>
                  <a:lnTo>
                    <a:pt x="336" y="99"/>
                  </a:lnTo>
                  <a:cubicBezTo>
                    <a:pt x="336" y="73"/>
                    <a:pt x="358" y="51"/>
                    <a:pt x="384" y="51"/>
                  </a:cubicBezTo>
                  <a:cubicBezTo>
                    <a:pt x="411" y="51"/>
                    <a:pt x="432" y="73"/>
                    <a:pt x="432" y="99"/>
                  </a:cubicBezTo>
                  <a:lnTo>
                    <a:pt x="432" y="147"/>
                  </a:lnTo>
                  <a:cubicBezTo>
                    <a:pt x="432" y="174"/>
                    <a:pt x="411" y="195"/>
                    <a:pt x="384" y="195"/>
                  </a:cubicBezTo>
                  <a:cubicBezTo>
                    <a:pt x="358" y="195"/>
                    <a:pt x="336" y="174"/>
                    <a:pt x="336" y="147"/>
                  </a:cubicBezTo>
                  <a:lnTo>
                    <a:pt x="336" y="99"/>
                  </a:lnTo>
                  <a:cubicBezTo>
                    <a:pt x="336" y="73"/>
                    <a:pt x="358" y="51"/>
                    <a:pt x="384" y="51"/>
                  </a:cubicBezTo>
                  <a:lnTo>
                    <a:pt x="400" y="51"/>
                  </a:lnTo>
                  <a:cubicBezTo>
                    <a:pt x="427" y="51"/>
                    <a:pt x="448" y="73"/>
                    <a:pt x="448" y="99"/>
                  </a:cubicBezTo>
                  <a:lnTo>
                    <a:pt x="448" y="147"/>
                  </a:lnTo>
                  <a:cubicBezTo>
                    <a:pt x="448" y="174"/>
                    <a:pt x="427" y="195"/>
                    <a:pt x="400" y="195"/>
                  </a:cubicBezTo>
                  <a:cubicBezTo>
                    <a:pt x="374" y="195"/>
                    <a:pt x="352" y="174"/>
                    <a:pt x="352" y="147"/>
                  </a:cubicBezTo>
                  <a:lnTo>
                    <a:pt x="352" y="99"/>
                  </a:lnTo>
                  <a:cubicBezTo>
                    <a:pt x="352" y="73"/>
                    <a:pt x="374" y="51"/>
                    <a:pt x="400" y="51"/>
                  </a:cubicBezTo>
                  <a:cubicBezTo>
                    <a:pt x="427" y="51"/>
                    <a:pt x="448" y="73"/>
                    <a:pt x="448" y="99"/>
                  </a:cubicBezTo>
                  <a:lnTo>
                    <a:pt x="448" y="147"/>
                  </a:lnTo>
                  <a:cubicBezTo>
                    <a:pt x="448" y="174"/>
                    <a:pt x="427" y="195"/>
                    <a:pt x="400" y="195"/>
                  </a:cubicBezTo>
                  <a:cubicBezTo>
                    <a:pt x="374" y="195"/>
                    <a:pt x="352" y="174"/>
                    <a:pt x="352" y="147"/>
                  </a:cubicBezTo>
                  <a:lnTo>
                    <a:pt x="352" y="99"/>
                  </a:lnTo>
                  <a:cubicBezTo>
                    <a:pt x="352" y="94"/>
                    <a:pt x="353" y="89"/>
                    <a:pt x="355" y="84"/>
                  </a:cubicBezTo>
                  <a:lnTo>
                    <a:pt x="371" y="36"/>
                  </a:lnTo>
                  <a:cubicBezTo>
                    <a:pt x="378" y="14"/>
                    <a:pt x="401" y="0"/>
                    <a:pt x="424" y="4"/>
                  </a:cubicBezTo>
                  <a:cubicBezTo>
                    <a:pt x="447" y="8"/>
                    <a:pt x="464" y="28"/>
                    <a:pt x="464" y="51"/>
                  </a:cubicBezTo>
                  <a:lnTo>
                    <a:pt x="464" y="99"/>
                  </a:lnTo>
                  <a:lnTo>
                    <a:pt x="464" y="147"/>
                  </a:lnTo>
                  <a:cubicBezTo>
                    <a:pt x="464" y="174"/>
                    <a:pt x="443" y="195"/>
                    <a:pt x="416" y="195"/>
                  </a:cubicBezTo>
                  <a:cubicBezTo>
                    <a:pt x="390" y="195"/>
                    <a:pt x="368" y="174"/>
                    <a:pt x="368" y="147"/>
                  </a:cubicBezTo>
                  <a:lnTo>
                    <a:pt x="368" y="99"/>
                  </a:lnTo>
                  <a:cubicBezTo>
                    <a:pt x="368" y="73"/>
                    <a:pt x="390" y="51"/>
                    <a:pt x="416" y="51"/>
                  </a:cubicBezTo>
                  <a:cubicBezTo>
                    <a:pt x="443" y="51"/>
                    <a:pt x="464" y="73"/>
                    <a:pt x="464" y="99"/>
                  </a:cubicBezTo>
                  <a:lnTo>
                    <a:pt x="464" y="147"/>
                  </a:lnTo>
                  <a:cubicBezTo>
                    <a:pt x="464" y="174"/>
                    <a:pt x="443" y="195"/>
                    <a:pt x="416" y="195"/>
                  </a:cubicBezTo>
                  <a:cubicBezTo>
                    <a:pt x="390" y="195"/>
                    <a:pt x="368" y="174"/>
                    <a:pt x="368" y="147"/>
                  </a:cubicBezTo>
                  <a:lnTo>
                    <a:pt x="368" y="99"/>
                  </a:lnTo>
                  <a:cubicBezTo>
                    <a:pt x="368" y="73"/>
                    <a:pt x="390" y="51"/>
                    <a:pt x="416" y="51"/>
                  </a:cubicBezTo>
                  <a:cubicBezTo>
                    <a:pt x="443" y="51"/>
                    <a:pt x="464" y="73"/>
                    <a:pt x="464" y="99"/>
                  </a:cubicBezTo>
                  <a:lnTo>
                    <a:pt x="464" y="147"/>
                  </a:lnTo>
                  <a:cubicBezTo>
                    <a:pt x="464" y="174"/>
                    <a:pt x="443" y="195"/>
                    <a:pt x="416" y="195"/>
                  </a:cubicBezTo>
                  <a:cubicBezTo>
                    <a:pt x="390" y="195"/>
                    <a:pt x="368" y="174"/>
                    <a:pt x="368" y="147"/>
                  </a:cubicBezTo>
                  <a:lnTo>
                    <a:pt x="368" y="99"/>
                  </a:lnTo>
                  <a:cubicBezTo>
                    <a:pt x="368" y="73"/>
                    <a:pt x="390" y="51"/>
                    <a:pt x="416" y="51"/>
                  </a:cubicBezTo>
                  <a:lnTo>
                    <a:pt x="432" y="51"/>
                  </a:lnTo>
                  <a:cubicBezTo>
                    <a:pt x="459" y="51"/>
                    <a:pt x="480" y="73"/>
                    <a:pt x="480" y="99"/>
                  </a:cubicBezTo>
                  <a:lnTo>
                    <a:pt x="480" y="147"/>
                  </a:lnTo>
                  <a:lnTo>
                    <a:pt x="480" y="211"/>
                  </a:lnTo>
                  <a:lnTo>
                    <a:pt x="480" y="259"/>
                  </a:lnTo>
                  <a:lnTo>
                    <a:pt x="480" y="355"/>
                  </a:lnTo>
                  <a:lnTo>
                    <a:pt x="480" y="467"/>
                  </a:lnTo>
                  <a:lnTo>
                    <a:pt x="480" y="563"/>
                  </a:lnTo>
                  <a:lnTo>
                    <a:pt x="480" y="627"/>
                  </a:lnTo>
                  <a:lnTo>
                    <a:pt x="480" y="675"/>
                  </a:lnTo>
                  <a:lnTo>
                    <a:pt x="480" y="723"/>
                  </a:lnTo>
                  <a:lnTo>
                    <a:pt x="480" y="771"/>
                  </a:lnTo>
                  <a:lnTo>
                    <a:pt x="480" y="835"/>
                  </a:lnTo>
                  <a:lnTo>
                    <a:pt x="480" y="883"/>
                  </a:lnTo>
                  <a:lnTo>
                    <a:pt x="480" y="931"/>
                  </a:lnTo>
                  <a:lnTo>
                    <a:pt x="480" y="979"/>
                  </a:lnTo>
                  <a:lnTo>
                    <a:pt x="480" y="1091"/>
                  </a:lnTo>
                  <a:lnTo>
                    <a:pt x="480" y="1139"/>
                  </a:lnTo>
                  <a:lnTo>
                    <a:pt x="480" y="1187"/>
                  </a:lnTo>
                  <a:lnTo>
                    <a:pt x="480" y="1235"/>
                  </a:lnTo>
                  <a:lnTo>
                    <a:pt x="480" y="1299"/>
                  </a:lnTo>
                  <a:lnTo>
                    <a:pt x="480" y="1347"/>
                  </a:lnTo>
                  <a:lnTo>
                    <a:pt x="480" y="1395"/>
                  </a:lnTo>
                  <a:lnTo>
                    <a:pt x="480" y="1507"/>
                  </a:lnTo>
                  <a:lnTo>
                    <a:pt x="480" y="1555"/>
                  </a:lnTo>
                  <a:lnTo>
                    <a:pt x="480" y="1651"/>
                  </a:lnTo>
                  <a:lnTo>
                    <a:pt x="480" y="1715"/>
                  </a:lnTo>
                  <a:lnTo>
                    <a:pt x="480" y="1763"/>
                  </a:lnTo>
                  <a:lnTo>
                    <a:pt x="480" y="1859"/>
                  </a:lnTo>
                  <a:lnTo>
                    <a:pt x="432" y="1811"/>
                  </a:lnTo>
                  <a:lnTo>
                    <a:pt x="448" y="1811"/>
                  </a:lnTo>
                  <a:cubicBezTo>
                    <a:pt x="475" y="1811"/>
                    <a:pt x="496" y="1833"/>
                    <a:pt x="496" y="1859"/>
                  </a:cubicBezTo>
                  <a:lnTo>
                    <a:pt x="496" y="1923"/>
                  </a:lnTo>
                  <a:lnTo>
                    <a:pt x="496" y="1971"/>
                  </a:lnTo>
                  <a:lnTo>
                    <a:pt x="496" y="2019"/>
                  </a:lnTo>
                  <a:lnTo>
                    <a:pt x="496" y="2115"/>
                  </a:lnTo>
                  <a:lnTo>
                    <a:pt x="496" y="2227"/>
                  </a:lnTo>
                  <a:lnTo>
                    <a:pt x="496" y="2387"/>
                  </a:lnTo>
                  <a:lnTo>
                    <a:pt x="496" y="2531"/>
                  </a:lnTo>
                  <a:lnTo>
                    <a:pt x="496" y="2739"/>
                  </a:lnTo>
                  <a:lnTo>
                    <a:pt x="496" y="2947"/>
                  </a:lnTo>
                  <a:lnTo>
                    <a:pt x="496" y="3155"/>
                  </a:lnTo>
                  <a:cubicBezTo>
                    <a:pt x="496" y="3182"/>
                    <a:pt x="475" y="3203"/>
                    <a:pt x="448" y="3203"/>
                  </a:cubicBezTo>
                  <a:cubicBezTo>
                    <a:pt x="422" y="3203"/>
                    <a:pt x="400" y="3182"/>
                    <a:pt x="400" y="3155"/>
                  </a:cubicBezTo>
                  <a:lnTo>
                    <a:pt x="400" y="2947"/>
                  </a:lnTo>
                  <a:lnTo>
                    <a:pt x="400" y="2739"/>
                  </a:lnTo>
                  <a:lnTo>
                    <a:pt x="400" y="2531"/>
                  </a:lnTo>
                  <a:lnTo>
                    <a:pt x="400" y="2387"/>
                  </a:lnTo>
                  <a:lnTo>
                    <a:pt x="400" y="2227"/>
                  </a:lnTo>
                  <a:lnTo>
                    <a:pt x="400" y="2115"/>
                  </a:lnTo>
                  <a:lnTo>
                    <a:pt x="400" y="2019"/>
                  </a:lnTo>
                  <a:lnTo>
                    <a:pt x="400" y="1971"/>
                  </a:lnTo>
                  <a:lnTo>
                    <a:pt x="400" y="1923"/>
                  </a:lnTo>
                  <a:lnTo>
                    <a:pt x="400" y="1859"/>
                  </a:lnTo>
                  <a:lnTo>
                    <a:pt x="448" y="1907"/>
                  </a:lnTo>
                  <a:lnTo>
                    <a:pt x="432" y="1907"/>
                  </a:lnTo>
                  <a:cubicBezTo>
                    <a:pt x="406" y="1907"/>
                    <a:pt x="384" y="1886"/>
                    <a:pt x="384" y="1859"/>
                  </a:cubicBezTo>
                  <a:lnTo>
                    <a:pt x="384" y="1763"/>
                  </a:lnTo>
                  <a:lnTo>
                    <a:pt x="384" y="1715"/>
                  </a:lnTo>
                  <a:lnTo>
                    <a:pt x="384" y="1651"/>
                  </a:lnTo>
                  <a:lnTo>
                    <a:pt x="384" y="1555"/>
                  </a:lnTo>
                  <a:lnTo>
                    <a:pt x="384" y="1507"/>
                  </a:lnTo>
                  <a:lnTo>
                    <a:pt x="384" y="1395"/>
                  </a:lnTo>
                  <a:lnTo>
                    <a:pt x="384" y="1347"/>
                  </a:lnTo>
                  <a:lnTo>
                    <a:pt x="384" y="1299"/>
                  </a:lnTo>
                  <a:lnTo>
                    <a:pt x="384" y="1235"/>
                  </a:lnTo>
                  <a:lnTo>
                    <a:pt x="384" y="1187"/>
                  </a:lnTo>
                  <a:lnTo>
                    <a:pt x="384" y="1139"/>
                  </a:lnTo>
                  <a:lnTo>
                    <a:pt x="384" y="1091"/>
                  </a:lnTo>
                  <a:lnTo>
                    <a:pt x="384" y="979"/>
                  </a:lnTo>
                  <a:lnTo>
                    <a:pt x="384" y="931"/>
                  </a:lnTo>
                  <a:lnTo>
                    <a:pt x="384" y="883"/>
                  </a:lnTo>
                  <a:lnTo>
                    <a:pt x="384" y="835"/>
                  </a:lnTo>
                  <a:lnTo>
                    <a:pt x="384" y="771"/>
                  </a:lnTo>
                  <a:lnTo>
                    <a:pt x="384" y="723"/>
                  </a:lnTo>
                  <a:lnTo>
                    <a:pt x="384" y="675"/>
                  </a:lnTo>
                  <a:lnTo>
                    <a:pt x="384" y="627"/>
                  </a:lnTo>
                  <a:lnTo>
                    <a:pt x="384" y="563"/>
                  </a:lnTo>
                  <a:lnTo>
                    <a:pt x="384" y="467"/>
                  </a:lnTo>
                  <a:lnTo>
                    <a:pt x="384" y="355"/>
                  </a:lnTo>
                  <a:lnTo>
                    <a:pt x="384" y="259"/>
                  </a:lnTo>
                  <a:lnTo>
                    <a:pt x="384" y="211"/>
                  </a:lnTo>
                  <a:lnTo>
                    <a:pt x="384" y="147"/>
                  </a:lnTo>
                  <a:lnTo>
                    <a:pt x="384" y="99"/>
                  </a:lnTo>
                  <a:lnTo>
                    <a:pt x="432" y="147"/>
                  </a:lnTo>
                  <a:lnTo>
                    <a:pt x="416" y="147"/>
                  </a:lnTo>
                  <a:lnTo>
                    <a:pt x="464" y="99"/>
                  </a:lnTo>
                  <a:lnTo>
                    <a:pt x="464" y="147"/>
                  </a:lnTo>
                  <a:lnTo>
                    <a:pt x="368" y="147"/>
                  </a:lnTo>
                  <a:lnTo>
                    <a:pt x="368" y="99"/>
                  </a:lnTo>
                  <a:lnTo>
                    <a:pt x="464" y="99"/>
                  </a:lnTo>
                  <a:lnTo>
                    <a:pt x="464" y="147"/>
                  </a:lnTo>
                  <a:lnTo>
                    <a:pt x="368" y="147"/>
                  </a:lnTo>
                  <a:lnTo>
                    <a:pt x="368" y="99"/>
                  </a:lnTo>
                  <a:lnTo>
                    <a:pt x="464" y="99"/>
                  </a:lnTo>
                  <a:lnTo>
                    <a:pt x="464" y="147"/>
                  </a:lnTo>
                  <a:lnTo>
                    <a:pt x="368" y="147"/>
                  </a:lnTo>
                  <a:lnTo>
                    <a:pt x="368" y="99"/>
                  </a:lnTo>
                  <a:lnTo>
                    <a:pt x="368" y="51"/>
                  </a:lnTo>
                  <a:lnTo>
                    <a:pt x="462" y="67"/>
                  </a:lnTo>
                  <a:lnTo>
                    <a:pt x="446" y="115"/>
                  </a:lnTo>
                  <a:lnTo>
                    <a:pt x="448" y="99"/>
                  </a:lnTo>
                  <a:lnTo>
                    <a:pt x="448" y="147"/>
                  </a:lnTo>
                  <a:lnTo>
                    <a:pt x="352" y="147"/>
                  </a:lnTo>
                  <a:lnTo>
                    <a:pt x="352" y="99"/>
                  </a:lnTo>
                  <a:lnTo>
                    <a:pt x="448" y="99"/>
                  </a:lnTo>
                  <a:lnTo>
                    <a:pt x="448" y="147"/>
                  </a:lnTo>
                  <a:lnTo>
                    <a:pt x="352" y="147"/>
                  </a:lnTo>
                  <a:lnTo>
                    <a:pt x="352" y="99"/>
                  </a:lnTo>
                  <a:lnTo>
                    <a:pt x="400" y="147"/>
                  </a:lnTo>
                  <a:lnTo>
                    <a:pt x="384" y="147"/>
                  </a:lnTo>
                  <a:lnTo>
                    <a:pt x="432" y="99"/>
                  </a:lnTo>
                  <a:lnTo>
                    <a:pt x="432" y="147"/>
                  </a:lnTo>
                  <a:lnTo>
                    <a:pt x="336" y="147"/>
                  </a:lnTo>
                  <a:lnTo>
                    <a:pt x="336" y="99"/>
                  </a:lnTo>
                  <a:lnTo>
                    <a:pt x="432" y="99"/>
                  </a:lnTo>
                  <a:lnTo>
                    <a:pt x="432" y="147"/>
                  </a:lnTo>
                  <a:lnTo>
                    <a:pt x="432" y="211"/>
                  </a:lnTo>
                  <a:lnTo>
                    <a:pt x="432" y="259"/>
                  </a:lnTo>
                  <a:lnTo>
                    <a:pt x="432" y="307"/>
                  </a:lnTo>
                  <a:lnTo>
                    <a:pt x="336" y="307"/>
                  </a:lnTo>
                  <a:lnTo>
                    <a:pt x="336" y="259"/>
                  </a:lnTo>
                  <a:lnTo>
                    <a:pt x="336" y="211"/>
                  </a:lnTo>
                  <a:lnTo>
                    <a:pt x="384" y="259"/>
                  </a:lnTo>
                  <a:lnTo>
                    <a:pt x="368" y="259"/>
                  </a:lnTo>
                  <a:lnTo>
                    <a:pt x="416" y="211"/>
                  </a:lnTo>
                  <a:lnTo>
                    <a:pt x="416" y="259"/>
                  </a:lnTo>
                  <a:lnTo>
                    <a:pt x="416" y="307"/>
                  </a:lnTo>
                  <a:lnTo>
                    <a:pt x="320" y="307"/>
                  </a:lnTo>
                  <a:lnTo>
                    <a:pt x="320" y="259"/>
                  </a:lnTo>
                  <a:lnTo>
                    <a:pt x="416" y="259"/>
                  </a:lnTo>
                  <a:lnTo>
                    <a:pt x="416" y="307"/>
                  </a:lnTo>
                  <a:cubicBezTo>
                    <a:pt x="416" y="334"/>
                    <a:pt x="395" y="355"/>
                    <a:pt x="368" y="355"/>
                  </a:cubicBezTo>
                  <a:lnTo>
                    <a:pt x="352" y="355"/>
                  </a:lnTo>
                  <a:cubicBezTo>
                    <a:pt x="326" y="355"/>
                    <a:pt x="304" y="334"/>
                    <a:pt x="304" y="307"/>
                  </a:cubicBezTo>
                  <a:lnTo>
                    <a:pt x="304" y="259"/>
                  </a:lnTo>
                  <a:lnTo>
                    <a:pt x="400" y="259"/>
                  </a:lnTo>
                  <a:lnTo>
                    <a:pt x="400" y="307"/>
                  </a:lnTo>
                  <a:cubicBezTo>
                    <a:pt x="400" y="334"/>
                    <a:pt x="379" y="355"/>
                    <a:pt x="352" y="355"/>
                  </a:cubicBezTo>
                  <a:lnTo>
                    <a:pt x="336" y="355"/>
                  </a:lnTo>
                  <a:cubicBezTo>
                    <a:pt x="310" y="355"/>
                    <a:pt x="288" y="334"/>
                    <a:pt x="288" y="307"/>
                  </a:cubicBezTo>
                  <a:lnTo>
                    <a:pt x="288" y="259"/>
                  </a:lnTo>
                  <a:lnTo>
                    <a:pt x="384" y="259"/>
                  </a:lnTo>
                  <a:lnTo>
                    <a:pt x="384" y="307"/>
                  </a:lnTo>
                  <a:cubicBezTo>
                    <a:pt x="384" y="334"/>
                    <a:pt x="363" y="355"/>
                    <a:pt x="336" y="355"/>
                  </a:cubicBezTo>
                  <a:lnTo>
                    <a:pt x="320" y="355"/>
                  </a:lnTo>
                  <a:cubicBezTo>
                    <a:pt x="294" y="355"/>
                    <a:pt x="272" y="334"/>
                    <a:pt x="272" y="307"/>
                  </a:cubicBezTo>
                  <a:lnTo>
                    <a:pt x="272" y="259"/>
                  </a:lnTo>
                  <a:lnTo>
                    <a:pt x="368" y="259"/>
                  </a:lnTo>
                  <a:lnTo>
                    <a:pt x="368" y="307"/>
                  </a:lnTo>
                  <a:lnTo>
                    <a:pt x="368" y="355"/>
                  </a:lnTo>
                  <a:lnTo>
                    <a:pt x="368" y="419"/>
                  </a:lnTo>
                  <a:lnTo>
                    <a:pt x="368" y="467"/>
                  </a:lnTo>
                  <a:lnTo>
                    <a:pt x="272" y="467"/>
                  </a:lnTo>
                  <a:lnTo>
                    <a:pt x="272" y="419"/>
                  </a:lnTo>
                  <a:lnTo>
                    <a:pt x="368" y="419"/>
                  </a:lnTo>
                  <a:lnTo>
                    <a:pt x="368" y="467"/>
                  </a:lnTo>
                  <a:lnTo>
                    <a:pt x="272" y="467"/>
                  </a:lnTo>
                  <a:lnTo>
                    <a:pt x="272" y="419"/>
                  </a:lnTo>
                  <a:lnTo>
                    <a:pt x="368" y="419"/>
                  </a:lnTo>
                  <a:lnTo>
                    <a:pt x="368" y="467"/>
                  </a:lnTo>
                  <a:cubicBezTo>
                    <a:pt x="368" y="494"/>
                    <a:pt x="347" y="515"/>
                    <a:pt x="320" y="515"/>
                  </a:cubicBezTo>
                  <a:lnTo>
                    <a:pt x="304" y="515"/>
                  </a:lnTo>
                  <a:lnTo>
                    <a:pt x="352" y="467"/>
                  </a:lnTo>
                  <a:lnTo>
                    <a:pt x="352" y="515"/>
                  </a:lnTo>
                  <a:lnTo>
                    <a:pt x="352" y="563"/>
                  </a:lnTo>
                  <a:lnTo>
                    <a:pt x="256" y="563"/>
                  </a:lnTo>
                  <a:lnTo>
                    <a:pt x="256" y="515"/>
                  </a:lnTo>
                  <a:lnTo>
                    <a:pt x="256" y="467"/>
                  </a:lnTo>
                  <a:lnTo>
                    <a:pt x="256" y="419"/>
                  </a:lnTo>
                  <a:lnTo>
                    <a:pt x="352" y="419"/>
                  </a:lnTo>
                  <a:lnTo>
                    <a:pt x="352" y="467"/>
                  </a:lnTo>
                  <a:lnTo>
                    <a:pt x="256" y="467"/>
                  </a:lnTo>
                  <a:lnTo>
                    <a:pt x="256" y="419"/>
                  </a:lnTo>
                  <a:lnTo>
                    <a:pt x="352" y="419"/>
                  </a:lnTo>
                  <a:lnTo>
                    <a:pt x="352" y="467"/>
                  </a:lnTo>
                  <a:cubicBezTo>
                    <a:pt x="352" y="494"/>
                    <a:pt x="331" y="515"/>
                    <a:pt x="304" y="515"/>
                  </a:cubicBezTo>
                  <a:lnTo>
                    <a:pt x="288" y="515"/>
                  </a:lnTo>
                  <a:cubicBezTo>
                    <a:pt x="262" y="515"/>
                    <a:pt x="240" y="494"/>
                    <a:pt x="240" y="467"/>
                  </a:cubicBezTo>
                  <a:lnTo>
                    <a:pt x="240" y="419"/>
                  </a:lnTo>
                  <a:lnTo>
                    <a:pt x="336" y="419"/>
                  </a:lnTo>
                  <a:lnTo>
                    <a:pt x="336" y="467"/>
                  </a:lnTo>
                  <a:lnTo>
                    <a:pt x="240" y="467"/>
                  </a:lnTo>
                  <a:lnTo>
                    <a:pt x="240" y="419"/>
                  </a:lnTo>
                  <a:lnTo>
                    <a:pt x="288" y="467"/>
                  </a:lnTo>
                  <a:lnTo>
                    <a:pt x="272" y="467"/>
                  </a:lnTo>
                  <a:lnTo>
                    <a:pt x="320" y="419"/>
                  </a:lnTo>
                  <a:lnTo>
                    <a:pt x="320" y="467"/>
                  </a:lnTo>
                  <a:lnTo>
                    <a:pt x="224" y="467"/>
                  </a:lnTo>
                  <a:lnTo>
                    <a:pt x="224" y="419"/>
                  </a:lnTo>
                  <a:lnTo>
                    <a:pt x="320" y="419"/>
                  </a:lnTo>
                  <a:lnTo>
                    <a:pt x="320" y="467"/>
                  </a:lnTo>
                  <a:lnTo>
                    <a:pt x="224" y="467"/>
                  </a:lnTo>
                  <a:lnTo>
                    <a:pt x="224" y="419"/>
                  </a:lnTo>
                  <a:lnTo>
                    <a:pt x="224" y="355"/>
                  </a:lnTo>
                  <a:lnTo>
                    <a:pt x="224" y="307"/>
                  </a:lnTo>
                  <a:lnTo>
                    <a:pt x="224" y="259"/>
                  </a:lnTo>
                  <a:lnTo>
                    <a:pt x="272" y="307"/>
                  </a:lnTo>
                  <a:lnTo>
                    <a:pt x="256" y="307"/>
                  </a:lnTo>
                  <a:lnTo>
                    <a:pt x="304" y="259"/>
                  </a:lnTo>
                  <a:lnTo>
                    <a:pt x="304" y="307"/>
                  </a:lnTo>
                  <a:lnTo>
                    <a:pt x="208" y="307"/>
                  </a:lnTo>
                  <a:lnTo>
                    <a:pt x="208" y="259"/>
                  </a:lnTo>
                  <a:lnTo>
                    <a:pt x="304" y="259"/>
                  </a:lnTo>
                  <a:lnTo>
                    <a:pt x="304" y="307"/>
                  </a:lnTo>
                  <a:lnTo>
                    <a:pt x="208" y="307"/>
                  </a:lnTo>
                  <a:lnTo>
                    <a:pt x="208" y="259"/>
                  </a:lnTo>
                  <a:lnTo>
                    <a:pt x="304" y="259"/>
                  </a:lnTo>
                  <a:lnTo>
                    <a:pt x="304" y="307"/>
                  </a:lnTo>
                  <a:lnTo>
                    <a:pt x="304" y="355"/>
                  </a:lnTo>
                  <a:lnTo>
                    <a:pt x="304" y="419"/>
                  </a:lnTo>
                  <a:lnTo>
                    <a:pt x="304" y="467"/>
                  </a:lnTo>
                  <a:lnTo>
                    <a:pt x="208" y="467"/>
                  </a:lnTo>
                  <a:lnTo>
                    <a:pt x="208" y="419"/>
                  </a:lnTo>
                  <a:lnTo>
                    <a:pt x="256" y="467"/>
                  </a:lnTo>
                  <a:lnTo>
                    <a:pt x="240" y="467"/>
                  </a:lnTo>
                  <a:lnTo>
                    <a:pt x="288" y="419"/>
                  </a:lnTo>
                  <a:lnTo>
                    <a:pt x="288" y="467"/>
                  </a:lnTo>
                  <a:lnTo>
                    <a:pt x="288" y="515"/>
                  </a:lnTo>
                  <a:lnTo>
                    <a:pt x="288" y="563"/>
                  </a:lnTo>
                  <a:lnTo>
                    <a:pt x="288" y="627"/>
                  </a:lnTo>
                  <a:lnTo>
                    <a:pt x="192" y="627"/>
                  </a:lnTo>
                  <a:lnTo>
                    <a:pt x="192" y="563"/>
                  </a:lnTo>
                  <a:lnTo>
                    <a:pt x="288" y="563"/>
                  </a:lnTo>
                  <a:lnTo>
                    <a:pt x="288" y="627"/>
                  </a:lnTo>
                  <a:lnTo>
                    <a:pt x="192" y="627"/>
                  </a:lnTo>
                  <a:lnTo>
                    <a:pt x="192" y="563"/>
                  </a:lnTo>
                  <a:lnTo>
                    <a:pt x="288" y="563"/>
                  </a:lnTo>
                  <a:lnTo>
                    <a:pt x="288" y="627"/>
                  </a:lnTo>
                  <a:cubicBezTo>
                    <a:pt x="288" y="652"/>
                    <a:pt x="270" y="672"/>
                    <a:pt x="246" y="675"/>
                  </a:cubicBezTo>
                  <a:cubicBezTo>
                    <a:pt x="222" y="678"/>
                    <a:pt x="200" y="663"/>
                    <a:pt x="194" y="639"/>
                  </a:cubicBezTo>
                  <a:lnTo>
                    <a:pt x="178" y="575"/>
                  </a:lnTo>
                  <a:lnTo>
                    <a:pt x="272" y="563"/>
                  </a:lnTo>
                  <a:lnTo>
                    <a:pt x="272" y="627"/>
                  </a:lnTo>
                  <a:lnTo>
                    <a:pt x="176" y="627"/>
                  </a:lnTo>
                  <a:lnTo>
                    <a:pt x="176" y="563"/>
                  </a:lnTo>
                  <a:lnTo>
                    <a:pt x="272" y="563"/>
                  </a:lnTo>
                  <a:lnTo>
                    <a:pt x="272" y="627"/>
                  </a:lnTo>
                  <a:lnTo>
                    <a:pt x="176" y="627"/>
                  </a:lnTo>
                  <a:lnTo>
                    <a:pt x="176" y="563"/>
                  </a:lnTo>
                  <a:lnTo>
                    <a:pt x="272" y="563"/>
                  </a:lnTo>
                  <a:lnTo>
                    <a:pt x="272" y="627"/>
                  </a:lnTo>
                  <a:lnTo>
                    <a:pt x="176" y="627"/>
                  </a:lnTo>
                  <a:lnTo>
                    <a:pt x="176" y="563"/>
                  </a:lnTo>
                  <a:lnTo>
                    <a:pt x="272" y="563"/>
                  </a:lnTo>
                  <a:lnTo>
                    <a:pt x="272" y="627"/>
                  </a:lnTo>
                  <a:cubicBezTo>
                    <a:pt x="272" y="654"/>
                    <a:pt x="251" y="675"/>
                    <a:pt x="224" y="675"/>
                  </a:cubicBezTo>
                  <a:lnTo>
                    <a:pt x="208" y="675"/>
                  </a:lnTo>
                  <a:lnTo>
                    <a:pt x="256" y="627"/>
                  </a:lnTo>
                  <a:lnTo>
                    <a:pt x="256" y="675"/>
                  </a:lnTo>
                  <a:lnTo>
                    <a:pt x="256" y="723"/>
                  </a:lnTo>
                  <a:lnTo>
                    <a:pt x="256" y="771"/>
                  </a:lnTo>
                  <a:lnTo>
                    <a:pt x="160" y="771"/>
                  </a:lnTo>
                  <a:lnTo>
                    <a:pt x="160" y="723"/>
                  </a:lnTo>
                  <a:lnTo>
                    <a:pt x="256" y="723"/>
                  </a:lnTo>
                  <a:lnTo>
                    <a:pt x="256" y="771"/>
                  </a:lnTo>
                  <a:lnTo>
                    <a:pt x="160" y="771"/>
                  </a:lnTo>
                  <a:lnTo>
                    <a:pt x="160" y="723"/>
                  </a:lnTo>
                  <a:lnTo>
                    <a:pt x="208" y="771"/>
                  </a:lnTo>
                  <a:lnTo>
                    <a:pt x="192" y="771"/>
                  </a:lnTo>
                  <a:lnTo>
                    <a:pt x="240" y="723"/>
                  </a:lnTo>
                  <a:lnTo>
                    <a:pt x="240" y="771"/>
                  </a:lnTo>
                  <a:lnTo>
                    <a:pt x="144" y="771"/>
                  </a:lnTo>
                  <a:lnTo>
                    <a:pt x="144" y="723"/>
                  </a:lnTo>
                  <a:lnTo>
                    <a:pt x="192" y="771"/>
                  </a:lnTo>
                  <a:lnTo>
                    <a:pt x="176" y="771"/>
                  </a:lnTo>
                  <a:lnTo>
                    <a:pt x="224" y="723"/>
                  </a:lnTo>
                  <a:lnTo>
                    <a:pt x="224" y="771"/>
                  </a:lnTo>
                  <a:lnTo>
                    <a:pt x="224" y="835"/>
                  </a:lnTo>
                  <a:lnTo>
                    <a:pt x="224" y="883"/>
                  </a:lnTo>
                  <a:lnTo>
                    <a:pt x="224" y="931"/>
                  </a:lnTo>
                  <a:cubicBezTo>
                    <a:pt x="224" y="958"/>
                    <a:pt x="203" y="979"/>
                    <a:pt x="176" y="979"/>
                  </a:cubicBezTo>
                  <a:lnTo>
                    <a:pt x="160" y="979"/>
                  </a:lnTo>
                  <a:lnTo>
                    <a:pt x="208" y="931"/>
                  </a:lnTo>
                  <a:lnTo>
                    <a:pt x="208" y="979"/>
                  </a:lnTo>
                  <a:lnTo>
                    <a:pt x="208" y="1027"/>
                  </a:lnTo>
                  <a:lnTo>
                    <a:pt x="208" y="1091"/>
                  </a:lnTo>
                  <a:lnTo>
                    <a:pt x="112" y="1091"/>
                  </a:lnTo>
                  <a:lnTo>
                    <a:pt x="112" y="1027"/>
                  </a:lnTo>
                  <a:lnTo>
                    <a:pt x="208" y="1027"/>
                  </a:lnTo>
                  <a:lnTo>
                    <a:pt x="208" y="1091"/>
                  </a:lnTo>
                  <a:cubicBezTo>
                    <a:pt x="208" y="1118"/>
                    <a:pt x="187" y="1139"/>
                    <a:pt x="160" y="1139"/>
                  </a:cubicBezTo>
                  <a:lnTo>
                    <a:pt x="144" y="1139"/>
                  </a:lnTo>
                  <a:cubicBezTo>
                    <a:pt x="118" y="1139"/>
                    <a:pt x="96" y="1118"/>
                    <a:pt x="96" y="1091"/>
                  </a:cubicBezTo>
                  <a:lnTo>
                    <a:pt x="96" y="1027"/>
                  </a:lnTo>
                  <a:lnTo>
                    <a:pt x="192" y="1027"/>
                  </a:lnTo>
                  <a:lnTo>
                    <a:pt x="192" y="1091"/>
                  </a:lnTo>
                  <a:lnTo>
                    <a:pt x="192" y="1139"/>
                  </a:lnTo>
                  <a:lnTo>
                    <a:pt x="192" y="1187"/>
                  </a:lnTo>
                  <a:lnTo>
                    <a:pt x="192" y="1235"/>
                  </a:lnTo>
                  <a:lnTo>
                    <a:pt x="96" y="1235"/>
                  </a:lnTo>
                  <a:lnTo>
                    <a:pt x="96" y="1187"/>
                  </a:lnTo>
                  <a:lnTo>
                    <a:pt x="192" y="1187"/>
                  </a:lnTo>
                  <a:lnTo>
                    <a:pt x="192" y="1235"/>
                  </a:lnTo>
                  <a:lnTo>
                    <a:pt x="192" y="1299"/>
                  </a:lnTo>
                  <a:lnTo>
                    <a:pt x="192" y="1347"/>
                  </a:lnTo>
                  <a:cubicBezTo>
                    <a:pt x="192" y="1353"/>
                    <a:pt x="192" y="1358"/>
                    <a:pt x="190" y="1363"/>
                  </a:cubicBezTo>
                  <a:lnTo>
                    <a:pt x="174" y="1411"/>
                  </a:lnTo>
                  <a:lnTo>
                    <a:pt x="176" y="1395"/>
                  </a:lnTo>
                  <a:lnTo>
                    <a:pt x="176" y="1443"/>
                  </a:lnTo>
                  <a:lnTo>
                    <a:pt x="176" y="1507"/>
                  </a:lnTo>
                  <a:lnTo>
                    <a:pt x="176" y="1555"/>
                  </a:lnTo>
                  <a:cubicBezTo>
                    <a:pt x="176" y="1582"/>
                    <a:pt x="155" y="1603"/>
                    <a:pt x="128" y="1603"/>
                  </a:cubicBezTo>
                  <a:lnTo>
                    <a:pt x="112" y="1603"/>
                  </a:lnTo>
                  <a:lnTo>
                    <a:pt x="160" y="1555"/>
                  </a:lnTo>
                  <a:lnTo>
                    <a:pt x="160" y="1603"/>
                  </a:lnTo>
                  <a:lnTo>
                    <a:pt x="160" y="1651"/>
                  </a:lnTo>
                  <a:lnTo>
                    <a:pt x="160" y="1715"/>
                  </a:lnTo>
                  <a:cubicBezTo>
                    <a:pt x="160" y="1742"/>
                    <a:pt x="139" y="1763"/>
                    <a:pt x="112" y="1763"/>
                  </a:cubicBezTo>
                  <a:lnTo>
                    <a:pt x="96" y="1763"/>
                  </a:lnTo>
                  <a:lnTo>
                    <a:pt x="144" y="1715"/>
                  </a:lnTo>
                  <a:lnTo>
                    <a:pt x="144" y="1763"/>
                  </a:lnTo>
                  <a:lnTo>
                    <a:pt x="48" y="1763"/>
                  </a:lnTo>
                  <a:lnTo>
                    <a:pt x="48" y="1715"/>
                  </a:lnTo>
                  <a:lnTo>
                    <a:pt x="144" y="1715"/>
                  </a:lnTo>
                  <a:lnTo>
                    <a:pt x="144" y="1763"/>
                  </a:lnTo>
                  <a:lnTo>
                    <a:pt x="144" y="1811"/>
                  </a:lnTo>
                  <a:lnTo>
                    <a:pt x="144" y="1859"/>
                  </a:lnTo>
                  <a:lnTo>
                    <a:pt x="144" y="1923"/>
                  </a:lnTo>
                  <a:lnTo>
                    <a:pt x="48" y="1923"/>
                  </a:lnTo>
                  <a:lnTo>
                    <a:pt x="48" y="1859"/>
                  </a:lnTo>
                  <a:lnTo>
                    <a:pt x="96" y="1907"/>
                  </a:lnTo>
                  <a:lnTo>
                    <a:pt x="80" y="1907"/>
                  </a:lnTo>
                  <a:lnTo>
                    <a:pt x="128" y="1859"/>
                  </a:lnTo>
                  <a:lnTo>
                    <a:pt x="128" y="1923"/>
                  </a:lnTo>
                  <a:lnTo>
                    <a:pt x="32" y="1923"/>
                  </a:lnTo>
                  <a:lnTo>
                    <a:pt x="32" y="1859"/>
                  </a:lnTo>
                  <a:lnTo>
                    <a:pt x="128" y="1859"/>
                  </a:lnTo>
                  <a:lnTo>
                    <a:pt x="128" y="1923"/>
                  </a:lnTo>
                  <a:lnTo>
                    <a:pt x="128" y="1971"/>
                  </a:lnTo>
                  <a:lnTo>
                    <a:pt x="128" y="2019"/>
                  </a:lnTo>
                  <a:lnTo>
                    <a:pt x="128" y="2067"/>
                  </a:lnTo>
                  <a:cubicBezTo>
                    <a:pt x="128" y="2073"/>
                    <a:pt x="128" y="2078"/>
                    <a:pt x="126" y="2083"/>
                  </a:cubicBezTo>
                  <a:lnTo>
                    <a:pt x="110" y="2131"/>
                  </a:lnTo>
                  <a:lnTo>
                    <a:pt x="112" y="2115"/>
                  </a:lnTo>
                  <a:lnTo>
                    <a:pt x="112" y="2179"/>
                  </a:lnTo>
                  <a:lnTo>
                    <a:pt x="112" y="2227"/>
                  </a:lnTo>
                  <a:lnTo>
                    <a:pt x="112" y="2275"/>
                  </a:lnTo>
                  <a:lnTo>
                    <a:pt x="112" y="2323"/>
                  </a:lnTo>
                  <a:lnTo>
                    <a:pt x="112" y="2387"/>
                  </a:lnTo>
                  <a:lnTo>
                    <a:pt x="112" y="2435"/>
                  </a:lnTo>
                  <a:lnTo>
                    <a:pt x="112" y="2483"/>
                  </a:lnTo>
                  <a:lnTo>
                    <a:pt x="112" y="2531"/>
                  </a:lnTo>
                  <a:lnTo>
                    <a:pt x="112" y="2595"/>
                  </a:lnTo>
                  <a:lnTo>
                    <a:pt x="112" y="2643"/>
                  </a:lnTo>
                  <a:lnTo>
                    <a:pt x="112" y="2691"/>
                  </a:lnTo>
                  <a:cubicBezTo>
                    <a:pt x="112" y="2715"/>
                    <a:pt x="95" y="2735"/>
                    <a:pt x="72" y="2739"/>
                  </a:cubicBezTo>
                  <a:cubicBezTo>
                    <a:pt x="49" y="2743"/>
                    <a:pt x="26" y="2729"/>
                    <a:pt x="19" y="2707"/>
                  </a:cubicBezTo>
                  <a:lnTo>
                    <a:pt x="3" y="2659"/>
                  </a:lnTo>
                  <a:lnTo>
                    <a:pt x="96" y="2643"/>
                  </a:lnTo>
                  <a:lnTo>
                    <a:pt x="96" y="2691"/>
                  </a:lnTo>
                  <a:lnTo>
                    <a:pt x="96" y="2739"/>
                  </a:lnTo>
                  <a:lnTo>
                    <a:pt x="96" y="2803"/>
                  </a:lnTo>
                  <a:lnTo>
                    <a:pt x="96" y="2851"/>
                  </a:lnTo>
                  <a:cubicBezTo>
                    <a:pt x="96" y="2878"/>
                    <a:pt x="75" y="2899"/>
                    <a:pt x="48" y="2899"/>
                  </a:cubicBezTo>
                  <a:cubicBezTo>
                    <a:pt x="22" y="2899"/>
                    <a:pt x="0" y="2878"/>
                    <a:pt x="0" y="2851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6" name="Freeform 298"/>
            <p:cNvSpPr>
              <a:spLocks/>
            </p:cNvSpPr>
            <p:nvPr/>
          </p:nvSpPr>
          <p:spPr bwMode="auto">
            <a:xfrm>
              <a:off x="8210321" y="3915458"/>
              <a:ext cx="27912" cy="1571306"/>
            </a:xfrm>
            <a:custGeom>
              <a:avLst/>
              <a:gdLst>
                <a:gd name="T0" fmla="*/ 48 w 232"/>
                <a:gd name="T1" fmla="*/ 936 h 8082"/>
                <a:gd name="T2" fmla="*/ 48 w 232"/>
                <a:gd name="T3" fmla="*/ 1920 h 8082"/>
                <a:gd name="T4" fmla="*/ 56 w 232"/>
                <a:gd name="T5" fmla="*/ 2800 h 8082"/>
                <a:gd name="T6" fmla="*/ 56 w 232"/>
                <a:gd name="T7" fmla="*/ 3600 h 8082"/>
                <a:gd name="T8" fmla="*/ 56 w 232"/>
                <a:gd name="T9" fmla="*/ 4296 h 8082"/>
                <a:gd name="T10" fmla="*/ 64 w 232"/>
                <a:gd name="T11" fmla="*/ 5072 h 8082"/>
                <a:gd name="T12" fmla="*/ 64 w 232"/>
                <a:gd name="T13" fmla="*/ 5928 h 8082"/>
                <a:gd name="T14" fmla="*/ 64 w 232"/>
                <a:gd name="T15" fmla="*/ 6784 h 8082"/>
                <a:gd name="T16" fmla="*/ 48 w 232"/>
                <a:gd name="T17" fmla="*/ 6992 h 8082"/>
                <a:gd name="T18" fmla="*/ 72 w 232"/>
                <a:gd name="T19" fmla="*/ 7304 h 8082"/>
                <a:gd name="T20" fmla="*/ 72 w 232"/>
                <a:gd name="T21" fmla="*/ 7616 h 8082"/>
                <a:gd name="T22" fmla="*/ 80 w 232"/>
                <a:gd name="T23" fmla="*/ 7824 h 8082"/>
                <a:gd name="T24" fmla="*/ 80 w 232"/>
                <a:gd name="T25" fmla="*/ 7928 h 8082"/>
                <a:gd name="T26" fmla="*/ 64 w 232"/>
                <a:gd name="T27" fmla="*/ 7952 h 8082"/>
                <a:gd name="T28" fmla="*/ 88 w 232"/>
                <a:gd name="T29" fmla="*/ 7952 h 8082"/>
                <a:gd name="T30" fmla="*/ 80 w 232"/>
                <a:gd name="T31" fmla="*/ 8000 h 8082"/>
                <a:gd name="T32" fmla="*/ 112 w 232"/>
                <a:gd name="T33" fmla="*/ 8032 h 8082"/>
                <a:gd name="T34" fmla="*/ 72 w 232"/>
                <a:gd name="T35" fmla="*/ 8056 h 8082"/>
                <a:gd name="T36" fmla="*/ 128 w 232"/>
                <a:gd name="T37" fmla="*/ 8032 h 8082"/>
                <a:gd name="T38" fmla="*/ 88 w 232"/>
                <a:gd name="T39" fmla="*/ 8056 h 8082"/>
                <a:gd name="T40" fmla="*/ 144 w 232"/>
                <a:gd name="T41" fmla="*/ 8032 h 8082"/>
                <a:gd name="T42" fmla="*/ 104 w 232"/>
                <a:gd name="T43" fmla="*/ 8056 h 8082"/>
                <a:gd name="T44" fmla="*/ 160 w 232"/>
                <a:gd name="T45" fmla="*/ 8032 h 8082"/>
                <a:gd name="T46" fmla="*/ 152 w 232"/>
                <a:gd name="T47" fmla="*/ 8032 h 8082"/>
                <a:gd name="T48" fmla="*/ 144 w 232"/>
                <a:gd name="T49" fmla="*/ 8032 h 8082"/>
                <a:gd name="T50" fmla="*/ 168 w 232"/>
                <a:gd name="T51" fmla="*/ 8080 h 8082"/>
                <a:gd name="T52" fmla="*/ 176 w 232"/>
                <a:gd name="T53" fmla="*/ 8008 h 8082"/>
                <a:gd name="T54" fmla="*/ 160 w 232"/>
                <a:gd name="T55" fmla="*/ 8032 h 8082"/>
                <a:gd name="T56" fmla="*/ 216 w 232"/>
                <a:gd name="T57" fmla="*/ 8056 h 8082"/>
                <a:gd name="T58" fmla="*/ 176 w 232"/>
                <a:gd name="T59" fmla="*/ 8032 h 8082"/>
                <a:gd name="T60" fmla="*/ 200 w 232"/>
                <a:gd name="T61" fmla="*/ 7928 h 8082"/>
                <a:gd name="T62" fmla="*/ 184 w 232"/>
                <a:gd name="T63" fmla="*/ 8056 h 8082"/>
                <a:gd name="T64" fmla="*/ 224 w 232"/>
                <a:gd name="T65" fmla="*/ 8000 h 8082"/>
                <a:gd name="T66" fmla="*/ 168 w 232"/>
                <a:gd name="T67" fmla="*/ 8032 h 8082"/>
                <a:gd name="T68" fmla="*/ 160 w 232"/>
                <a:gd name="T69" fmla="*/ 8032 h 8082"/>
                <a:gd name="T70" fmla="*/ 200 w 232"/>
                <a:gd name="T71" fmla="*/ 8032 h 8082"/>
                <a:gd name="T72" fmla="*/ 192 w 232"/>
                <a:gd name="T73" fmla="*/ 8032 h 8082"/>
                <a:gd name="T74" fmla="*/ 128 w 232"/>
                <a:gd name="T75" fmla="*/ 8032 h 8082"/>
                <a:gd name="T76" fmla="*/ 136 w 232"/>
                <a:gd name="T77" fmla="*/ 8080 h 8082"/>
                <a:gd name="T78" fmla="*/ 152 w 232"/>
                <a:gd name="T79" fmla="*/ 8056 h 8082"/>
                <a:gd name="T80" fmla="*/ 144 w 232"/>
                <a:gd name="T81" fmla="*/ 8056 h 8082"/>
                <a:gd name="T82" fmla="*/ 80 w 232"/>
                <a:gd name="T83" fmla="*/ 8032 h 8082"/>
                <a:gd name="T84" fmla="*/ 72 w 232"/>
                <a:gd name="T85" fmla="*/ 8032 h 8082"/>
                <a:gd name="T86" fmla="*/ 64 w 232"/>
                <a:gd name="T87" fmla="*/ 8032 h 8082"/>
                <a:gd name="T88" fmla="*/ 56 w 232"/>
                <a:gd name="T89" fmla="*/ 7952 h 8082"/>
                <a:gd name="T90" fmla="*/ 40 w 232"/>
                <a:gd name="T91" fmla="*/ 7976 h 8082"/>
                <a:gd name="T92" fmla="*/ 32 w 232"/>
                <a:gd name="T93" fmla="*/ 7976 h 8082"/>
                <a:gd name="T94" fmla="*/ 32 w 232"/>
                <a:gd name="T95" fmla="*/ 7824 h 8082"/>
                <a:gd name="T96" fmla="*/ 24 w 232"/>
                <a:gd name="T97" fmla="*/ 7616 h 8082"/>
                <a:gd name="T98" fmla="*/ 24 w 232"/>
                <a:gd name="T99" fmla="*/ 7304 h 8082"/>
                <a:gd name="T100" fmla="*/ 72 w 232"/>
                <a:gd name="T101" fmla="*/ 7016 h 8082"/>
                <a:gd name="T102" fmla="*/ 16 w 232"/>
                <a:gd name="T103" fmla="*/ 6632 h 8082"/>
                <a:gd name="T104" fmla="*/ 16 w 232"/>
                <a:gd name="T105" fmla="*/ 5752 h 8082"/>
                <a:gd name="T106" fmla="*/ 16 w 232"/>
                <a:gd name="T107" fmla="*/ 4944 h 8082"/>
                <a:gd name="T108" fmla="*/ 8 w 232"/>
                <a:gd name="T109" fmla="*/ 4168 h 8082"/>
                <a:gd name="T110" fmla="*/ 8 w 232"/>
                <a:gd name="T111" fmla="*/ 3448 h 8082"/>
                <a:gd name="T112" fmla="*/ 8 w 232"/>
                <a:gd name="T113" fmla="*/ 2640 h 8082"/>
                <a:gd name="T114" fmla="*/ 0 w 232"/>
                <a:gd name="T115" fmla="*/ 1712 h 8082"/>
                <a:gd name="T116" fmla="*/ 0 w 232"/>
                <a:gd name="T117" fmla="*/ 728 h 80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2" h="8082">
                  <a:moveTo>
                    <a:pt x="48" y="24"/>
                  </a:moveTo>
                  <a:lnTo>
                    <a:pt x="48" y="128"/>
                  </a:lnTo>
                  <a:lnTo>
                    <a:pt x="48" y="232"/>
                  </a:lnTo>
                  <a:lnTo>
                    <a:pt x="48" y="336"/>
                  </a:lnTo>
                  <a:lnTo>
                    <a:pt x="48" y="440"/>
                  </a:lnTo>
                  <a:lnTo>
                    <a:pt x="48" y="544"/>
                  </a:lnTo>
                  <a:lnTo>
                    <a:pt x="48" y="624"/>
                  </a:lnTo>
                  <a:lnTo>
                    <a:pt x="48" y="728"/>
                  </a:lnTo>
                  <a:lnTo>
                    <a:pt x="48" y="832"/>
                  </a:lnTo>
                  <a:lnTo>
                    <a:pt x="48" y="936"/>
                  </a:lnTo>
                  <a:lnTo>
                    <a:pt x="48" y="1032"/>
                  </a:lnTo>
                  <a:lnTo>
                    <a:pt x="48" y="1136"/>
                  </a:lnTo>
                  <a:lnTo>
                    <a:pt x="48" y="1240"/>
                  </a:lnTo>
                  <a:lnTo>
                    <a:pt x="48" y="1320"/>
                  </a:lnTo>
                  <a:lnTo>
                    <a:pt x="48" y="1424"/>
                  </a:lnTo>
                  <a:lnTo>
                    <a:pt x="48" y="1528"/>
                  </a:lnTo>
                  <a:lnTo>
                    <a:pt x="48" y="1632"/>
                  </a:lnTo>
                  <a:lnTo>
                    <a:pt x="48" y="1712"/>
                  </a:lnTo>
                  <a:lnTo>
                    <a:pt x="48" y="1816"/>
                  </a:lnTo>
                  <a:lnTo>
                    <a:pt x="48" y="1920"/>
                  </a:lnTo>
                  <a:lnTo>
                    <a:pt x="48" y="2016"/>
                  </a:lnTo>
                  <a:lnTo>
                    <a:pt x="56" y="2119"/>
                  </a:lnTo>
                  <a:lnTo>
                    <a:pt x="56" y="2224"/>
                  </a:lnTo>
                  <a:lnTo>
                    <a:pt x="56" y="2328"/>
                  </a:lnTo>
                  <a:lnTo>
                    <a:pt x="56" y="2408"/>
                  </a:lnTo>
                  <a:lnTo>
                    <a:pt x="56" y="2488"/>
                  </a:lnTo>
                  <a:lnTo>
                    <a:pt x="56" y="2560"/>
                  </a:lnTo>
                  <a:lnTo>
                    <a:pt x="56" y="2640"/>
                  </a:lnTo>
                  <a:lnTo>
                    <a:pt x="56" y="2720"/>
                  </a:lnTo>
                  <a:lnTo>
                    <a:pt x="56" y="2800"/>
                  </a:lnTo>
                  <a:lnTo>
                    <a:pt x="56" y="2872"/>
                  </a:lnTo>
                  <a:lnTo>
                    <a:pt x="56" y="2976"/>
                  </a:lnTo>
                  <a:lnTo>
                    <a:pt x="56" y="3056"/>
                  </a:lnTo>
                  <a:lnTo>
                    <a:pt x="56" y="3136"/>
                  </a:lnTo>
                  <a:lnTo>
                    <a:pt x="56" y="3208"/>
                  </a:lnTo>
                  <a:lnTo>
                    <a:pt x="56" y="3288"/>
                  </a:lnTo>
                  <a:lnTo>
                    <a:pt x="56" y="3368"/>
                  </a:lnTo>
                  <a:lnTo>
                    <a:pt x="56" y="3448"/>
                  </a:lnTo>
                  <a:lnTo>
                    <a:pt x="56" y="3520"/>
                  </a:lnTo>
                  <a:lnTo>
                    <a:pt x="56" y="3600"/>
                  </a:lnTo>
                  <a:lnTo>
                    <a:pt x="56" y="3680"/>
                  </a:lnTo>
                  <a:lnTo>
                    <a:pt x="56" y="3752"/>
                  </a:lnTo>
                  <a:lnTo>
                    <a:pt x="56" y="3832"/>
                  </a:lnTo>
                  <a:lnTo>
                    <a:pt x="56" y="3912"/>
                  </a:lnTo>
                  <a:lnTo>
                    <a:pt x="56" y="3960"/>
                  </a:lnTo>
                  <a:lnTo>
                    <a:pt x="56" y="4040"/>
                  </a:lnTo>
                  <a:lnTo>
                    <a:pt x="56" y="4088"/>
                  </a:lnTo>
                  <a:lnTo>
                    <a:pt x="56" y="4168"/>
                  </a:lnTo>
                  <a:lnTo>
                    <a:pt x="56" y="4224"/>
                  </a:lnTo>
                  <a:lnTo>
                    <a:pt x="56" y="4296"/>
                  </a:lnTo>
                  <a:lnTo>
                    <a:pt x="56" y="4376"/>
                  </a:lnTo>
                  <a:lnTo>
                    <a:pt x="56" y="4480"/>
                  </a:lnTo>
                  <a:lnTo>
                    <a:pt x="64" y="4558"/>
                  </a:lnTo>
                  <a:lnTo>
                    <a:pt x="64" y="4632"/>
                  </a:lnTo>
                  <a:lnTo>
                    <a:pt x="64" y="4736"/>
                  </a:lnTo>
                  <a:lnTo>
                    <a:pt x="64" y="4816"/>
                  </a:lnTo>
                  <a:lnTo>
                    <a:pt x="64" y="4872"/>
                  </a:lnTo>
                  <a:lnTo>
                    <a:pt x="64" y="4944"/>
                  </a:lnTo>
                  <a:lnTo>
                    <a:pt x="64" y="5000"/>
                  </a:lnTo>
                  <a:lnTo>
                    <a:pt x="64" y="5072"/>
                  </a:lnTo>
                  <a:lnTo>
                    <a:pt x="64" y="5152"/>
                  </a:lnTo>
                  <a:lnTo>
                    <a:pt x="64" y="5232"/>
                  </a:lnTo>
                  <a:lnTo>
                    <a:pt x="64" y="5336"/>
                  </a:lnTo>
                  <a:lnTo>
                    <a:pt x="64" y="5416"/>
                  </a:lnTo>
                  <a:lnTo>
                    <a:pt x="64" y="5520"/>
                  </a:lnTo>
                  <a:lnTo>
                    <a:pt x="64" y="5592"/>
                  </a:lnTo>
                  <a:lnTo>
                    <a:pt x="64" y="5672"/>
                  </a:lnTo>
                  <a:lnTo>
                    <a:pt x="64" y="5752"/>
                  </a:lnTo>
                  <a:lnTo>
                    <a:pt x="64" y="5856"/>
                  </a:lnTo>
                  <a:lnTo>
                    <a:pt x="64" y="5928"/>
                  </a:lnTo>
                  <a:lnTo>
                    <a:pt x="64" y="6032"/>
                  </a:lnTo>
                  <a:lnTo>
                    <a:pt x="64" y="6112"/>
                  </a:lnTo>
                  <a:lnTo>
                    <a:pt x="64" y="6216"/>
                  </a:lnTo>
                  <a:lnTo>
                    <a:pt x="64" y="6296"/>
                  </a:lnTo>
                  <a:lnTo>
                    <a:pt x="64" y="6400"/>
                  </a:lnTo>
                  <a:lnTo>
                    <a:pt x="64" y="6472"/>
                  </a:lnTo>
                  <a:lnTo>
                    <a:pt x="64" y="6552"/>
                  </a:lnTo>
                  <a:lnTo>
                    <a:pt x="64" y="6632"/>
                  </a:lnTo>
                  <a:lnTo>
                    <a:pt x="64" y="6704"/>
                  </a:lnTo>
                  <a:lnTo>
                    <a:pt x="64" y="6784"/>
                  </a:lnTo>
                  <a:lnTo>
                    <a:pt x="64" y="6888"/>
                  </a:lnTo>
                  <a:lnTo>
                    <a:pt x="64" y="6968"/>
                  </a:lnTo>
                  <a:lnTo>
                    <a:pt x="72" y="7071"/>
                  </a:lnTo>
                  <a:lnTo>
                    <a:pt x="72" y="7144"/>
                  </a:lnTo>
                  <a:lnTo>
                    <a:pt x="72" y="7248"/>
                  </a:lnTo>
                  <a:lnTo>
                    <a:pt x="72" y="7352"/>
                  </a:lnTo>
                  <a:cubicBezTo>
                    <a:pt x="72" y="7366"/>
                    <a:pt x="62" y="7376"/>
                    <a:pt x="48" y="7376"/>
                  </a:cubicBezTo>
                  <a:cubicBezTo>
                    <a:pt x="35" y="7376"/>
                    <a:pt x="24" y="7366"/>
                    <a:pt x="24" y="7352"/>
                  </a:cubicBezTo>
                  <a:lnTo>
                    <a:pt x="24" y="7016"/>
                  </a:lnTo>
                  <a:cubicBezTo>
                    <a:pt x="24" y="7003"/>
                    <a:pt x="35" y="6992"/>
                    <a:pt x="48" y="6992"/>
                  </a:cubicBezTo>
                  <a:cubicBezTo>
                    <a:pt x="62" y="6992"/>
                    <a:pt x="72" y="7003"/>
                    <a:pt x="72" y="7016"/>
                  </a:cubicBezTo>
                  <a:lnTo>
                    <a:pt x="72" y="7048"/>
                  </a:lnTo>
                  <a:lnTo>
                    <a:pt x="72" y="7096"/>
                  </a:lnTo>
                  <a:lnTo>
                    <a:pt x="72" y="7120"/>
                  </a:lnTo>
                  <a:lnTo>
                    <a:pt x="72" y="7144"/>
                  </a:lnTo>
                  <a:lnTo>
                    <a:pt x="72" y="7176"/>
                  </a:lnTo>
                  <a:lnTo>
                    <a:pt x="72" y="7200"/>
                  </a:lnTo>
                  <a:lnTo>
                    <a:pt x="72" y="7248"/>
                  </a:lnTo>
                  <a:lnTo>
                    <a:pt x="72" y="7280"/>
                  </a:lnTo>
                  <a:lnTo>
                    <a:pt x="72" y="7304"/>
                  </a:lnTo>
                  <a:lnTo>
                    <a:pt x="72" y="7328"/>
                  </a:lnTo>
                  <a:lnTo>
                    <a:pt x="72" y="7352"/>
                  </a:lnTo>
                  <a:lnTo>
                    <a:pt x="72" y="7384"/>
                  </a:lnTo>
                  <a:lnTo>
                    <a:pt x="72" y="7408"/>
                  </a:lnTo>
                  <a:lnTo>
                    <a:pt x="72" y="7432"/>
                  </a:lnTo>
                  <a:lnTo>
                    <a:pt x="72" y="7488"/>
                  </a:lnTo>
                  <a:lnTo>
                    <a:pt x="72" y="7512"/>
                  </a:lnTo>
                  <a:lnTo>
                    <a:pt x="72" y="7560"/>
                  </a:lnTo>
                  <a:lnTo>
                    <a:pt x="72" y="7584"/>
                  </a:lnTo>
                  <a:lnTo>
                    <a:pt x="72" y="7616"/>
                  </a:lnTo>
                  <a:lnTo>
                    <a:pt x="72" y="7640"/>
                  </a:lnTo>
                  <a:lnTo>
                    <a:pt x="72" y="7664"/>
                  </a:lnTo>
                  <a:lnTo>
                    <a:pt x="72" y="7688"/>
                  </a:lnTo>
                  <a:lnTo>
                    <a:pt x="72" y="7720"/>
                  </a:lnTo>
                  <a:lnTo>
                    <a:pt x="72" y="7744"/>
                  </a:lnTo>
                  <a:lnTo>
                    <a:pt x="72" y="7768"/>
                  </a:lnTo>
                  <a:lnTo>
                    <a:pt x="71" y="7761"/>
                  </a:lnTo>
                  <a:lnTo>
                    <a:pt x="79" y="7785"/>
                  </a:lnTo>
                  <a:cubicBezTo>
                    <a:pt x="80" y="7787"/>
                    <a:pt x="80" y="7790"/>
                    <a:pt x="80" y="7792"/>
                  </a:cubicBezTo>
                  <a:lnTo>
                    <a:pt x="80" y="7824"/>
                  </a:lnTo>
                  <a:lnTo>
                    <a:pt x="80" y="7848"/>
                  </a:lnTo>
                  <a:lnTo>
                    <a:pt x="80" y="7872"/>
                  </a:lnTo>
                  <a:lnTo>
                    <a:pt x="80" y="7896"/>
                  </a:lnTo>
                  <a:cubicBezTo>
                    <a:pt x="80" y="7910"/>
                    <a:pt x="70" y="7920"/>
                    <a:pt x="56" y="7920"/>
                  </a:cubicBezTo>
                  <a:cubicBezTo>
                    <a:pt x="43" y="7920"/>
                    <a:pt x="32" y="7910"/>
                    <a:pt x="32" y="7896"/>
                  </a:cubicBezTo>
                  <a:lnTo>
                    <a:pt x="32" y="7872"/>
                  </a:lnTo>
                  <a:cubicBezTo>
                    <a:pt x="32" y="7859"/>
                    <a:pt x="43" y="7848"/>
                    <a:pt x="56" y="7848"/>
                  </a:cubicBezTo>
                  <a:cubicBezTo>
                    <a:pt x="70" y="7848"/>
                    <a:pt x="80" y="7859"/>
                    <a:pt x="80" y="7872"/>
                  </a:cubicBezTo>
                  <a:lnTo>
                    <a:pt x="80" y="7896"/>
                  </a:lnTo>
                  <a:lnTo>
                    <a:pt x="80" y="7928"/>
                  </a:lnTo>
                  <a:lnTo>
                    <a:pt x="80" y="7952"/>
                  </a:lnTo>
                  <a:lnTo>
                    <a:pt x="80" y="7976"/>
                  </a:lnTo>
                  <a:cubicBezTo>
                    <a:pt x="80" y="7990"/>
                    <a:pt x="70" y="8000"/>
                    <a:pt x="56" y="8000"/>
                  </a:cubicBezTo>
                  <a:cubicBezTo>
                    <a:pt x="43" y="8000"/>
                    <a:pt x="32" y="7990"/>
                    <a:pt x="32" y="7976"/>
                  </a:cubicBezTo>
                  <a:lnTo>
                    <a:pt x="32" y="7952"/>
                  </a:lnTo>
                  <a:cubicBezTo>
                    <a:pt x="32" y="7939"/>
                    <a:pt x="43" y="7928"/>
                    <a:pt x="56" y="7928"/>
                  </a:cubicBezTo>
                  <a:cubicBezTo>
                    <a:pt x="70" y="7928"/>
                    <a:pt x="80" y="7939"/>
                    <a:pt x="80" y="7952"/>
                  </a:cubicBezTo>
                  <a:lnTo>
                    <a:pt x="80" y="7976"/>
                  </a:lnTo>
                  <a:lnTo>
                    <a:pt x="56" y="7952"/>
                  </a:lnTo>
                  <a:lnTo>
                    <a:pt x="64" y="7952"/>
                  </a:lnTo>
                  <a:lnTo>
                    <a:pt x="40" y="7976"/>
                  </a:lnTo>
                  <a:lnTo>
                    <a:pt x="40" y="7952"/>
                  </a:lnTo>
                  <a:cubicBezTo>
                    <a:pt x="40" y="7939"/>
                    <a:pt x="51" y="7928"/>
                    <a:pt x="64" y="7928"/>
                  </a:cubicBezTo>
                  <a:cubicBezTo>
                    <a:pt x="78" y="7928"/>
                    <a:pt x="88" y="7939"/>
                    <a:pt x="88" y="7952"/>
                  </a:cubicBezTo>
                  <a:lnTo>
                    <a:pt x="88" y="7976"/>
                  </a:lnTo>
                  <a:cubicBezTo>
                    <a:pt x="88" y="7990"/>
                    <a:pt x="78" y="8000"/>
                    <a:pt x="64" y="8000"/>
                  </a:cubicBezTo>
                  <a:cubicBezTo>
                    <a:pt x="51" y="8000"/>
                    <a:pt x="40" y="7990"/>
                    <a:pt x="40" y="7976"/>
                  </a:cubicBezTo>
                  <a:lnTo>
                    <a:pt x="40" y="7952"/>
                  </a:lnTo>
                  <a:cubicBezTo>
                    <a:pt x="40" y="7939"/>
                    <a:pt x="51" y="7928"/>
                    <a:pt x="64" y="7928"/>
                  </a:cubicBezTo>
                  <a:cubicBezTo>
                    <a:pt x="78" y="7928"/>
                    <a:pt x="88" y="7939"/>
                    <a:pt x="88" y="7952"/>
                  </a:cubicBezTo>
                  <a:lnTo>
                    <a:pt x="88" y="7976"/>
                  </a:lnTo>
                  <a:lnTo>
                    <a:pt x="64" y="7952"/>
                  </a:lnTo>
                  <a:lnTo>
                    <a:pt x="72" y="7952"/>
                  </a:lnTo>
                  <a:lnTo>
                    <a:pt x="80" y="7952"/>
                  </a:lnTo>
                  <a:lnTo>
                    <a:pt x="56" y="7976"/>
                  </a:lnTo>
                  <a:lnTo>
                    <a:pt x="56" y="7952"/>
                  </a:lnTo>
                  <a:cubicBezTo>
                    <a:pt x="56" y="7939"/>
                    <a:pt x="67" y="7928"/>
                    <a:pt x="80" y="7928"/>
                  </a:cubicBezTo>
                  <a:cubicBezTo>
                    <a:pt x="94" y="7928"/>
                    <a:pt x="104" y="7939"/>
                    <a:pt x="104" y="7952"/>
                  </a:cubicBezTo>
                  <a:lnTo>
                    <a:pt x="104" y="7976"/>
                  </a:lnTo>
                  <a:cubicBezTo>
                    <a:pt x="104" y="7990"/>
                    <a:pt x="94" y="8000"/>
                    <a:pt x="80" y="8000"/>
                  </a:cubicBezTo>
                  <a:cubicBezTo>
                    <a:pt x="67" y="8000"/>
                    <a:pt x="56" y="7990"/>
                    <a:pt x="56" y="7976"/>
                  </a:cubicBezTo>
                  <a:lnTo>
                    <a:pt x="56" y="7952"/>
                  </a:lnTo>
                  <a:cubicBezTo>
                    <a:pt x="56" y="7939"/>
                    <a:pt x="67" y="7928"/>
                    <a:pt x="80" y="7928"/>
                  </a:cubicBezTo>
                  <a:cubicBezTo>
                    <a:pt x="94" y="7928"/>
                    <a:pt x="104" y="7939"/>
                    <a:pt x="104" y="7952"/>
                  </a:cubicBezTo>
                  <a:lnTo>
                    <a:pt x="104" y="7976"/>
                  </a:lnTo>
                  <a:lnTo>
                    <a:pt x="80" y="7952"/>
                  </a:lnTo>
                  <a:lnTo>
                    <a:pt x="88" y="7952"/>
                  </a:lnTo>
                  <a:cubicBezTo>
                    <a:pt x="102" y="7952"/>
                    <a:pt x="112" y="7963"/>
                    <a:pt x="112" y="7976"/>
                  </a:cubicBezTo>
                  <a:lnTo>
                    <a:pt x="112" y="8000"/>
                  </a:lnTo>
                  <a:lnTo>
                    <a:pt x="112" y="8032"/>
                  </a:lnTo>
                  <a:lnTo>
                    <a:pt x="112" y="8056"/>
                  </a:lnTo>
                  <a:cubicBezTo>
                    <a:pt x="112" y="8070"/>
                    <a:pt x="102" y="8080"/>
                    <a:pt x="88" y="8080"/>
                  </a:cubicBezTo>
                  <a:cubicBezTo>
                    <a:pt x="75" y="8080"/>
                    <a:pt x="64" y="8070"/>
                    <a:pt x="64" y="8056"/>
                  </a:cubicBezTo>
                  <a:lnTo>
                    <a:pt x="64" y="8032"/>
                  </a:lnTo>
                  <a:cubicBezTo>
                    <a:pt x="64" y="8019"/>
                    <a:pt x="75" y="8008"/>
                    <a:pt x="88" y="8008"/>
                  </a:cubicBezTo>
                  <a:cubicBezTo>
                    <a:pt x="102" y="8008"/>
                    <a:pt x="112" y="8019"/>
                    <a:pt x="112" y="8032"/>
                  </a:cubicBezTo>
                  <a:lnTo>
                    <a:pt x="112" y="8056"/>
                  </a:lnTo>
                  <a:lnTo>
                    <a:pt x="88" y="8032"/>
                  </a:lnTo>
                  <a:lnTo>
                    <a:pt x="96" y="8032"/>
                  </a:lnTo>
                  <a:lnTo>
                    <a:pt x="72" y="8056"/>
                  </a:lnTo>
                  <a:lnTo>
                    <a:pt x="72" y="8032"/>
                  </a:lnTo>
                  <a:cubicBezTo>
                    <a:pt x="72" y="8019"/>
                    <a:pt x="83" y="8008"/>
                    <a:pt x="96" y="8008"/>
                  </a:cubicBezTo>
                  <a:cubicBezTo>
                    <a:pt x="110" y="8008"/>
                    <a:pt x="120" y="8019"/>
                    <a:pt x="120" y="8032"/>
                  </a:cubicBezTo>
                  <a:lnTo>
                    <a:pt x="120" y="8056"/>
                  </a:lnTo>
                  <a:lnTo>
                    <a:pt x="96" y="8032"/>
                  </a:lnTo>
                  <a:lnTo>
                    <a:pt x="104" y="8032"/>
                  </a:lnTo>
                  <a:lnTo>
                    <a:pt x="80" y="8056"/>
                  </a:lnTo>
                  <a:lnTo>
                    <a:pt x="80" y="8032"/>
                  </a:lnTo>
                  <a:cubicBezTo>
                    <a:pt x="80" y="8019"/>
                    <a:pt x="91" y="8008"/>
                    <a:pt x="104" y="8008"/>
                  </a:cubicBezTo>
                  <a:cubicBezTo>
                    <a:pt x="118" y="8008"/>
                    <a:pt x="128" y="8019"/>
                    <a:pt x="128" y="8032"/>
                  </a:cubicBezTo>
                  <a:lnTo>
                    <a:pt x="128" y="8056"/>
                  </a:lnTo>
                  <a:cubicBezTo>
                    <a:pt x="128" y="8070"/>
                    <a:pt x="118" y="8080"/>
                    <a:pt x="104" y="8080"/>
                  </a:cubicBezTo>
                  <a:cubicBezTo>
                    <a:pt x="91" y="8080"/>
                    <a:pt x="80" y="8070"/>
                    <a:pt x="80" y="8056"/>
                  </a:cubicBezTo>
                  <a:lnTo>
                    <a:pt x="80" y="8032"/>
                  </a:lnTo>
                  <a:cubicBezTo>
                    <a:pt x="80" y="8019"/>
                    <a:pt x="91" y="8008"/>
                    <a:pt x="104" y="8008"/>
                  </a:cubicBezTo>
                  <a:cubicBezTo>
                    <a:pt x="118" y="8008"/>
                    <a:pt x="128" y="8019"/>
                    <a:pt x="128" y="8032"/>
                  </a:cubicBezTo>
                  <a:lnTo>
                    <a:pt x="128" y="8056"/>
                  </a:lnTo>
                  <a:lnTo>
                    <a:pt x="104" y="8032"/>
                  </a:lnTo>
                  <a:lnTo>
                    <a:pt x="112" y="8032"/>
                  </a:lnTo>
                  <a:lnTo>
                    <a:pt x="88" y="8056"/>
                  </a:lnTo>
                  <a:lnTo>
                    <a:pt x="88" y="8032"/>
                  </a:lnTo>
                  <a:cubicBezTo>
                    <a:pt x="88" y="8019"/>
                    <a:pt x="99" y="8008"/>
                    <a:pt x="112" y="8008"/>
                  </a:cubicBezTo>
                  <a:cubicBezTo>
                    <a:pt x="126" y="8008"/>
                    <a:pt x="136" y="8019"/>
                    <a:pt x="136" y="8032"/>
                  </a:cubicBezTo>
                  <a:lnTo>
                    <a:pt x="136" y="8056"/>
                  </a:lnTo>
                  <a:lnTo>
                    <a:pt x="112" y="8032"/>
                  </a:lnTo>
                  <a:lnTo>
                    <a:pt x="120" y="8032"/>
                  </a:lnTo>
                  <a:lnTo>
                    <a:pt x="96" y="8056"/>
                  </a:lnTo>
                  <a:lnTo>
                    <a:pt x="96" y="8032"/>
                  </a:lnTo>
                  <a:cubicBezTo>
                    <a:pt x="96" y="8019"/>
                    <a:pt x="107" y="8008"/>
                    <a:pt x="120" y="8008"/>
                  </a:cubicBezTo>
                  <a:cubicBezTo>
                    <a:pt x="134" y="8008"/>
                    <a:pt x="144" y="8019"/>
                    <a:pt x="144" y="8032"/>
                  </a:cubicBezTo>
                  <a:lnTo>
                    <a:pt x="144" y="8056"/>
                  </a:lnTo>
                  <a:lnTo>
                    <a:pt x="120" y="8032"/>
                  </a:lnTo>
                  <a:lnTo>
                    <a:pt x="128" y="8032"/>
                  </a:lnTo>
                  <a:lnTo>
                    <a:pt x="104" y="8056"/>
                  </a:lnTo>
                  <a:lnTo>
                    <a:pt x="104" y="8032"/>
                  </a:lnTo>
                  <a:cubicBezTo>
                    <a:pt x="104" y="8019"/>
                    <a:pt x="115" y="8008"/>
                    <a:pt x="128" y="8008"/>
                  </a:cubicBezTo>
                  <a:cubicBezTo>
                    <a:pt x="142" y="8008"/>
                    <a:pt x="152" y="8019"/>
                    <a:pt x="152" y="8032"/>
                  </a:cubicBezTo>
                  <a:lnTo>
                    <a:pt x="152" y="8056"/>
                  </a:lnTo>
                  <a:cubicBezTo>
                    <a:pt x="152" y="8070"/>
                    <a:pt x="142" y="8080"/>
                    <a:pt x="128" y="8080"/>
                  </a:cubicBezTo>
                  <a:cubicBezTo>
                    <a:pt x="115" y="8080"/>
                    <a:pt x="104" y="8070"/>
                    <a:pt x="104" y="8056"/>
                  </a:cubicBezTo>
                  <a:lnTo>
                    <a:pt x="104" y="8032"/>
                  </a:lnTo>
                  <a:cubicBezTo>
                    <a:pt x="104" y="8019"/>
                    <a:pt x="115" y="8008"/>
                    <a:pt x="128" y="8008"/>
                  </a:cubicBezTo>
                  <a:cubicBezTo>
                    <a:pt x="142" y="8008"/>
                    <a:pt x="152" y="8019"/>
                    <a:pt x="152" y="8032"/>
                  </a:cubicBezTo>
                  <a:lnTo>
                    <a:pt x="152" y="8056"/>
                  </a:lnTo>
                  <a:lnTo>
                    <a:pt x="128" y="8032"/>
                  </a:lnTo>
                  <a:lnTo>
                    <a:pt x="136" y="8032"/>
                  </a:lnTo>
                  <a:lnTo>
                    <a:pt x="112" y="8056"/>
                  </a:lnTo>
                  <a:lnTo>
                    <a:pt x="112" y="8032"/>
                  </a:lnTo>
                  <a:cubicBezTo>
                    <a:pt x="112" y="8019"/>
                    <a:pt x="123" y="8008"/>
                    <a:pt x="136" y="8008"/>
                  </a:cubicBezTo>
                  <a:cubicBezTo>
                    <a:pt x="150" y="8008"/>
                    <a:pt x="160" y="8019"/>
                    <a:pt x="160" y="8032"/>
                  </a:cubicBezTo>
                  <a:lnTo>
                    <a:pt x="160" y="8056"/>
                  </a:lnTo>
                  <a:lnTo>
                    <a:pt x="136" y="8032"/>
                  </a:lnTo>
                  <a:lnTo>
                    <a:pt x="144" y="8032"/>
                  </a:lnTo>
                  <a:lnTo>
                    <a:pt x="120" y="8056"/>
                  </a:lnTo>
                  <a:lnTo>
                    <a:pt x="120" y="8032"/>
                  </a:lnTo>
                  <a:cubicBezTo>
                    <a:pt x="120" y="8019"/>
                    <a:pt x="131" y="8008"/>
                    <a:pt x="144" y="8008"/>
                  </a:cubicBezTo>
                  <a:cubicBezTo>
                    <a:pt x="158" y="8008"/>
                    <a:pt x="168" y="8019"/>
                    <a:pt x="168" y="8032"/>
                  </a:cubicBezTo>
                  <a:lnTo>
                    <a:pt x="168" y="8056"/>
                  </a:lnTo>
                  <a:lnTo>
                    <a:pt x="144" y="8032"/>
                  </a:lnTo>
                  <a:lnTo>
                    <a:pt x="152" y="8032"/>
                  </a:lnTo>
                  <a:lnTo>
                    <a:pt x="128" y="8056"/>
                  </a:lnTo>
                  <a:lnTo>
                    <a:pt x="128" y="8032"/>
                  </a:lnTo>
                  <a:cubicBezTo>
                    <a:pt x="128" y="8019"/>
                    <a:pt x="139" y="8008"/>
                    <a:pt x="152" y="8008"/>
                  </a:cubicBezTo>
                  <a:cubicBezTo>
                    <a:pt x="166" y="8008"/>
                    <a:pt x="176" y="8019"/>
                    <a:pt x="176" y="8032"/>
                  </a:cubicBezTo>
                  <a:lnTo>
                    <a:pt x="176" y="8056"/>
                  </a:lnTo>
                  <a:lnTo>
                    <a:pt x="152" y="8032"/>
                  </a:lnTo>
                  <a:lnTo>
                    <a:pt x="160" y="8032"/>
                  </a:lnTo>
                  <a:lnTo>
                    <a:pt x="168" y="8032"/>
                  </a:lnTo>
                  <a:lnTo>
                    <a:pt x="144" y="8056"/>
                  </a:lnTo>
                  <a:lnTo>
                    <a:pt x="144" y="8032"/>
                  </a:lnTo>
                  <a:cubicBezTo>
                    <a:pt x="144" y="8019"/>
                    <a:pt x="155" y="8008"/>
                    <a:pt x="168" y="8008"/>
                  </a:cubicBezTo>
                  <a:cubicBezTo>
                    <a:pt x="182" y="8008"/>
                    <a:pt x="192" y="8019"/>
                    <a:pt x="192" y="8032"/>
                  </a:cubicBezTo>
                  <a:lnTo>
                    <a:pt x="192" y="8056"/>
                  </a:lnTo>
                  <a:cubicBezTo>
                    <a:pt x="192" y="8070"/>
                    <a:pt x="182" y="8080"/>
                    <a:pt x="168" y="8080"/>
                  </a:cubicBezTo>
                  <a:cubicBezTo>
                    <a:pt x="155" y="8080"/>
                    <a:pt x="144" y="8070"/>
                    <a:pt x="144" y="8056"/>
                  </a:cubicBezTo>
                  <a:lnTo>
                    <a:pt x="144" y="8032"/>
                  </a:lnTo>
                  <a:cubicBezTo>
                    <a:pt x="144" y="8019"/>
                    <a:pt x="155" y="8008"/>
                    <a:pt x="168" y="8008"/>
                  </a:cubicBezTo>
                  <a:cubicBezTo>
                    <a:pt x="182" y="8008"/>
                    <a:pt x="192" y="8019"/>
                    <a:pt x="192" y="8032"/>
                  </a:cubicBezTo>
                  <a:lnTo>
                    <a:pt x="192" y="8056"/>
                  </a:lnTo>
                  <a:cubicBezTo>
                    <a:pt x="192" y="8070"/>
                    <a:pt x="182" y="8080"/>
                    <a:pt x="168" y="8080"/>
                  </a:cubicBezTo>
                  <a:cubicBezTo>
                    <a:pt x="155" y="8080"/>
                    <a:pt x="144" y="8070"/>
                    <a:pt x="144" y="8056"/>
                  </a:cubicBezTo>
                  <a:lnTo>
                    <a:pt x="144" y="8032"/>
                  </a:lnTo>
                  <a:cubicBezTo>
                    <a:pt x="144" y="8019"/>
                    <a:pt x="155" y="8008"/>
                    <a:pt x="168" y="8008"/>
                  </a:cubicBezTo>
                  <a:cubicBezTo>
                    <a:pt x="182" y="8008"/>
                    <a:pt x="192" y="8019"/>
                    <a:pt x="192" y="8032"/>
                  </a:cubicBezTo>
                  <a:lnTo>
                    <a:pt x="192" y="8056"/>
                  </a:lnTo>
                  <a:lnTo>
                    <a:pt x="168" y="8032"/>
                  </a:lnTo>
                  <a:lnTo>
                    <a:pt x="176" y="8032"/>
                  </a:lnTo>
                  <a:lnTo>
                    <a:pt x="152" y="8056"/>
                  </a:lnTo>
                  <a:lnTo>
                    <a:pt x="152" y="8032"/>
                  </a:lnTo>
                  <a:cubicBezTo>
                    <a:pt x="152" y="8019"/>
                    <a:pt x="163" y="8008"/>
                    <a:pt x="176" y="8008"/>
                  </a:cubicBezTo>
                  <a:cubicBezTo>
                    <a:pt x="190" y="8008"/>
                    <a:pt x="200" y="8019"/>
                    <a:pt x="200" y="8032"/>
                  </a:cubicBezTo>
                  <a:lnTo>
                    <a:pt x="200" y="8056"/>
                  </a:lnTo>
                  <a:lnTo>
                    <a:pt x="154" y="8049"/>
                  </a:lnTo>
                  <a:lnTo>
                    <a:pt x="162" y="8025"/>
                  </a:lnTo>
                  <a:cubicBezTo>
                    <a:pt x="165" y="8014"/>
                    <a:pt x="177" y="8007"/>
                    <a:pt x="188" y="8009"/>
                  </a:cubicBezTo>
                  <a:cubicBezTo>
                    <a:pt x="200" y="8011"/>
                    <a:pt x="208" y="8021"/>
                    <a:pt x="208" y="8032"/>
                  </a:cubicBezTo>
                  <a:lnTo>
                    <a:pt x="208" y="8056"/>
                  </a:lnTo>
                  <a:cubicBezTo>
                    <a:pt x="208" y="8070"/>
                    <a:pt x="198" y="8080"/>
                    <a:pt x="184" y="8080"/>
                  </a:cubicBezTo>
                  <a:cubicBezTo>
                    <a:pt x="171" y="8080"/>
                    <a:pt x="160" y="8070"/>
                    <a:pt x="160" y="8056"/>
                  </a:cubicBezTo>
                  <a:lnTo>
                    <a:pt x="160" y="8032"/>
                  </a:lnTo>
                  <a:cubicBezTo>
                    <a:pt x="160" y="8019"/>
                    <a:pt x="171" y="8008"/>
                    <a:pt x="184" y="8008"/>
                  </a:cubicBezTo>
                  <a:cubicBezTo>
                    <a:pt x="198" y="8008"/>
                    <a:pt x="208" y="8019"/>
                    <a:pt x="208" y="8032"/>
                  </a:cubicBezTo>
                  <a:lnTo>
                    <a:pt x="208" y="8056"/>
                  </a:lnTo>
                  <a:lnTo>
                    <a:pt x="184" y="8032"/>
                  </a:lnTo>
                  <a:lnTo>
                    <a:pt x="192" y="8032"/>
                  </a:lnTo>
                  <a:lnTo>
                    <a:pt x="168" y="8056"/>
                  </a:lnTo>
                  <a:lnTo>
                    <a:pt x="168" y="8032"/>
                  </a:lnTo>
                  <a:cubicBezTo>
                    <a:pt x="168" y="8019"/>
                    <a:pt x="179" y="8008"/>
                    <a:pt x="192" y="8008"/>
                  </a:cubicBezTo>
                  <a:cubicBezTo>
                    <a:pt x="206" y="8008"/>
                    <a:pt x="216" y="8019"/>
                    <a:pt x="216" y="8032"/>
                  </a:cubicBezTo>
                  <a:lnTo>
                    <a:pt x="216" y="8056"/>
                  </a:lnTo>
                  <a:cubicBezTo>
                    <a:pt x="216" y="8070"/>
                    <a:pt x="206" y="8080"/>
                    <a:pt x="192" y="8080"/>
                  </a:cubicBezTo>
                  <a:cubicBezTo>
                    <a:pt x="179" y="8080"/>
                    <a:pt x="168" y="8070"/>
                    <a:pt x="168" y="8056"/>
                  </a:cubicBezTo>
                  <a:lnTo>
                    <a:pt x="168" y="8032"/>
                  </a:lnTo>
                  <a:cubicBezTo>
                    <a:pt x="168" y="8019"/>
                    <a:pt x="179" y="8008"/>
                    <a:pt x="192" y="8008"/>
                  </a:cubicBezTo>
                  <a:cubicBezTo>
                    <a:pt x="206" y="8008"/>
                    <a:pt x="216" y="8019"/>
                    <a:pt x="216" y="8032"/>
                  </a:cubicBezTo>
                  <a:lnTo>
                    <a:pt x="216" y="8056"/>
                  </a:lnTo>
                  <a:lnTo>
                    <a:pt x="192" y="8032"/>
                  </a:lnTo>
                  <a:lnTo>
                    <a:pt x="200" y="8032"/>
                  </a:lnTo>
                  <a:lnTo>
                    <a:pt x="176" y="8056"/>
                  </a:lnTo>
                  <a:lnTo>
                    <a:pt x="176" y="8032"/>
                  </a:lnTo>
                  <a:cubicBezTo>
                    <a:pt x="176" y="8019"/>
                    <a:pt x="187" y="8008"/>
                    <a:pt x="200" y="8008"/>
                  </a:cubicBezTo>
                  <a:cubicBezTo>
                    <a:pt x="214" y="8008"/>
                    <a:pt x="224" y="8019"/>
                    <a:pt x="224" y="8032"/>
                  </a:cubicBezTo>
                  <a:lnTo>
                    <a:pt x="224" y="8056"/>
                  </a:lnTo>
                  <a:cubicBezTo>
                    <a:pt x="224" y="8070"/>
                    <a:pt x="214" y="8080"/>
                    <a:pt x="200" y="8080"/>
                  </a:cubicBezTo>
                  <a:cubicBezTo>
                    <a:pt x="187" y="8080"/>
                    <a:pt x="176" y="8070"/>
                    <a:pt x="176" y="8056"/>
                  </a:cubicBezTo>
                  <a:lnTo>
                    <a:pt x="176" y="8032"/>
                  </a:lnTo>
                  <a:lnTo>
                    <a:pt x="176" y="8000"/>
                  </a:lnTo>
                  <a:lnTo>
                    <a:pt x="176" y="7976"/>
                  </a:lnTo>
                  <a:lnTo>
                    <a:pt x="176" y="7952"/>
                  </a:lnTo>
                  <a:cubicBezTo>
                    <a:pt x="176" y="7939"/>
                    <a:pt x="187" y="7928"/>
                    <a:pt x="200" y="7928"/>
                  </a:cubicBezTo>
                  <a:cubicBezTo>
                    <a:pt x="214" y="7928"/>
                    <a:pt x="224" y="7939"/>
                    <a:pt x="224" y="7952"/>
                  </a:cubicBezTo>
                  <a:lnTo>
                    <a:pt x="224" y="7976"/>
                  </a:lnTo>
                  <a:lnTo>
                    <a:pt x="200" y="7952"/>
                  </a:lnTo>
                  <a:lnTo>
                    <a:pt x="208" y="7952"/>
                  </a:lnTo>
                  <a:cubicBezTo>
                    <a:pt x="222" y="7952"/>
                    <a:pt x="232" y="7963"/>
                    <a:pt x="232" y="7976"/>
                  </a:cubicBezTo>
                  <a:lnTo>
                    <a:pt x="232" y="8000"/>
                  </a:lnTo>
                  <a:lnTo>
                    <a:pt x="232" y="8032"/>
                  </a:lnTo>
                  <a:lnTo>
                    <a:pt x="232" y="8056"/>
                  </a:lnTo>
                  <a:cubicBezTo>
                    <a:pt x="232" y="8070"/>
                    <a:pt x="222" y="8080"/>
                    <a:pt x="208" y="8080"/>
                  </a:cubicBezTo>
                  <a:cubicBezTo>
                    <a:pt x="195" y="8080"/>
                    <a:pt x="184" y="8070"/>
                    <a:pt x="184" y="8056"/>
                  </a:cubicBezTo>
                  <a:lnTo>
                    <a:pt x="184" y="8032"/>
                  </a:lnTo>
                  <a:lnTo>
                    <a:pt x="184" y="8000"/>
                  </a:lnTo>
                  <a:lnTo>
                    <a:pt x="184" y="7976"/>
                  </a:lnTo>
                  <a:lnTo>
                    <a:pt x="208" y="8000"/>
                  </a:lnTo>
                  <a:lnTo>
                    <a:pt x="200" y="8000"/>
                  </a:lnTo>
                  <a:cubicBezTo>
                    <a:pt x="187" y="8000"/>
                    <a:pt x="176" y="7990"/>
                    <a:pt x="176" y="7976"/>
                  </a:cubicBezTo>
                  <a:lnTo>
                    <a:pt x="176" y="7952"/>
                  </a:lnTo>
                  <a:lnTo>
                    <a:pt x="224" y="7952"/>
                  </a:lnTo>
                  <a:lnTo>
                    <a:pt x="224" y="7976"/>
                  </a:lnTo>
                  <a:lnTo>
                    <a:pt x="224" y="8000"/>
                  </a:lnTo>
                  <a:lnTo>
                    <a:pt x="224" y="8032"/>
                  </a:lnTo>
                  <a:lnTo>
                    <a:pt x="224" y="8056"/>
                  </a:lnTo>
                  <a:lnTo>
                    <a:pt x="176" y="8056"/>
                  </a:lnTo>
                  <a:lnTo>
                    <a:pt x="176" y="8032"/>
                  </a:lnTo>
                  <a:lnTo>
                    <a:pt x="224" y="8032"/>
                  </a:lnTo>
                  <a:lnTo>
                    <a:pt x="224" y="8056"/>
                  </a:lnTo>
                  <a:cubicBezTo>
                    <a:pt x="224" y="8070"/>
                    <a:pt x="214" y="8080"/>
                    <a:pt x="200" y="8080"/>
                  </a:cubicBezTo>
                  <a:lnTo>
                    <a:pt x="192" y="8080"/>
                  </a:lnTo>
                  <a:cubicBezTo>
                    <a:pt x="179" y="8080"/>
                    <a:pt x="168" y="8070"/>
                    <a:pt x="168" y="8056"/>
                  </a:cubicBezTo>
                  <a:lnTo>
                    <a:pt x="168" y="8032"/>
                  </a:lnTo>
                  <a:lnTo>
                    <a:pt x="216" y="8032"/>
                  </a:lnTo>
                  <a:lnTo>
                    <a:pt x="216" y="8056"/>
                  </a:lnTo>
                  <a:lnTo>
                    <a:pt x="168" y="8056"/>
                  </a:lnTo>
                  <a:lnTo>
                    <a:pt x="168" y="8032"/>
                  </a:lnTo>
                  <a:lnTo>
                    <a:pt x="216" y="8032"/>
                  </a:lnTo>
                  <a:lnTo>
                    <a:pt x="216" y="8056"/>
                  </a:lnTo>
                  <a:cubicBezTo>
                    <a:pt x="216" y="8070"/>
                    <a:pt x="206" y="8080"/>
                    <a:pt x="192" y="8080"/>
                  </a:cubicBezTo>
                  <a:lnTo>
                    <a:pt x="184" y="8080"/>
                  </a:lnTo>
                  <a:cubicBezTo>
                    <a:pt x="171" y="8080"/>
                    <a:pt x="160" y="8070"/>
                    <a:pt x="160" y="8056"/>
                  </a:cubicBezTo>
                  <a:lnTo>
                    <a:pt x="160" y="8032"/>
                  </a:lnTo>
                  <a:lnTo>
                    <a:pt x="208" y="8032"/>
                  </a:lnTo>
                  <a:lnTo>
                    <a:pt x="208" y="8056"/>
                  </a:lnTo>
                  <a:lnTo>
                    <a:pt x="160" y="8056"/>
                  </a:lnTo>
                  <a:lnTo>
                    <a:pt x="160" y="8032"/>
                  </a:lnTo>
                  <a:lnTo>
                    <a:pt x="207" y="8040"/>
                  </a:lnTo>
                  <a:lnTo>
                    <a:pt x="199" y="8064"/>
                  </a:lnTo>
                  <a:cubicBezTo>
                    <a:pt x="196" y="8075"/>
                    <a:pt x="184" y="8082"/>
                    <a:pt x="173" y="8080"/>
                  </a:cubicBezTo>
                  <a:cubicBezTo>
                    <a:pt x="161" y="8078"/>
                    <a:pt x="152" y="8068"/>
                    <a:pt x="152" y="8056"/>
                  </a:cubicBezTo>
                  <a:lnTo>
                    <a:pt x="152" y="8032"/>
                  </a:lnTo>
                  <a:lnTo>
                    <a:pt x="200" y="8032"/>
                  </a:lnTo>
                  <a:lnTo>
                    <a:pt x="200" y="8056"/>
                  </a:lnTo>
                  <a:cubicBezTo>
                    <a:pt x="200" y="8070"/>
                    <a:pt x="190" y="8080"/>
                    <a:pt x="176" y="8080"/>
                  </a:cubicBezTo>
                  <a:lnTo>
                    <a:pt x="168" y="8080"/>
                  </a:lnTo>
                  <a:cubicBezTo>
                    <a:pt x="155" y="8080"/>
                    <a:pt x="144" y="8070"/>
                    <a:pt x="144" y="8056"/>
                  </a:cubicBezTo>
                  <a:lnTo>
                    <a:pt x="144" y="8032"/>
                  </a:lnTo>
                  <a:lnTo>
                    <a:pt x="192" y="8032"/>
                  </a:lnTo>
                  <a:lnTo>
                    <a:pt x="192" y="8056"/>
                  </a:lnTo>
                  <a:lnTo>
                    <a:pt x="144" y="8056"/>
                  </a:lnTo>
                  <a:lnTo>
                    <a:pt x="144" y="8032"/>
                  </a:lnTo>
                  <a:lnTo>
                    <a:pt x="192" y="8032"/>
                  </a:lnTo>
                  <a:lnTo>
                    <a:pt x="192" y="8056"/>
                  </a:lnTo>
                  <a:lnTo>
                    <a:pt x="144" y="8056"/>
                  </a:lnTo>
                  <a:lnTo>
                    <a:pt x="144" y="8032"/>
                  </a:lnTo>
                  <a:lnTo>
                    <a:pt x="192" y="8032"/>
                  </a:lnTo>
                  <a:lnTo>
                    <a:pt x="192" y="8056"/>
                  </a:lnTo>
                  <a:cubicBezTo>
                    <a:pt x="192" y="8070"/>
                    <a:pt x="182" y="8080"/>
                    <a:pt x="168" y="8080"/>
                  </a:cubicBezTo>
                  <a:lnTo>
                    <a:pt x="160" y="8080"/>
                  </a:lnTo>
                  <a:lnTo>
                    <a:pt x="152" y="8080"/>
                  </a:lnTo>
                  <a:cubicBezTo>
                    <a:pt x="139" y="8080"/>
                    <a:pt x="128" y="8070"/>
                    <a:pt x="128" y="8056"/>
                  </a:cubicBezTo>
                  <a:lnTo>
                    <a:pt x="128" y="8032"/>
                  </a:lnTo>
                  <a:lnTo>
                    <a:pt x="176" y="8032"/>
                  </a:lnTo>
                  <a:lnTo>
                    <a:pt x="176" y="8056"/>
                  </a:lnTo>
                  <a:cubicBezTo>
                    <a:pt x="176" y="8070"/>
                    <a:pt x="166" y="8080"/>
                    <a:pt x="152" y="8080"/>
                  </a:cubicBezTo>
                  <a:lnTo>
                    <a:pt x="144" y="8080"/>
                  </a:lnTo>
                  <a:cubicBezTo>
                    <a:pt x="131" y="8080"/>
                    <a:pt x="120" y="8070"/>
                    <a:pt x="120" y="8056"/>
                  </a:cubicBezTo>
                  <a:lnTo>
                    <a:pt x="120" y="8032"/>
                  </a:lnTo>
                  <a:lnTo>
                    <a:pt x="168" y="8032"/>
                  </a:lnTo>
                  <a:lnTo>
                    <a:pt x="168" y="8056"/>
                  </a:lnTo>
                  <a:cubicBezTo>
                    <a:pt x="168" y="8070"/>
                    <a:pt x="158" y="8080"/>
                    <a:pt x="144" y="8080"/>
                  </a:cubicBezTo>
                  <a:lnTo>
                    <a:pt x="136" y="8080"/>
                  </a:lnTo>
                  <a:cubicBezTo>
                    <a:pt x="123" y="8080"/>
                    <a:pt x="112" y="8070"/>
                    <a:pt x="112" y="8056"/>
                  </a:cubicBezTo>
                  <a:lnTo>
                    <a:pt x="112" y="8032"/>
                  </a:lnTo>
                  <a:lnTo>
                    <a:pt x="160" y="8032"/>
                  </a:lnTo>
                  <a:lnTo>
                    <a:pt x="160" y="8056"/>
                  </a:lnTo>
                  <a:cubicBezTo>
                    <a:pt x="160" y="8070"/>
                    <a:pt x="150" y="8080"/>
                    <a:pt x="136" y="8080"/>
                  </a:cubicBezTo>
                  <a:lnTo>
                    <a:pt x="128" y="8080"/>
                  </a:lnTo>
                  <a:cubicBezTo>
                    <a:pt x="115" y="8080"/>
                    <a:pt x="104" y="8070"/>
                    <a:pt x="104" y="8056"/>
                  </a:cubicBezTo>
                  <a:lnTo>
                    <a:pt x="104" y="8032"/>
                  </a:lnTo>
                  <a:lnTo>
                    <a:pt x="152" y="8032"/>
                  </a:lnTo>
                  <a:lnTo>
                    <a:pt x="152" y="8056"/>
                  </a:lnTo>
                  <a:lnTo>
                    <a:pt x="104" y="8056"/>
                  </a:lnTo>
                  <a:lnTo>
                    <a:pt x="104" y="8032"/>
                  </a:lnTo>
                  <a:lnTo>
                    <a:pt x="152" y="8032"/>
                  </a:lnTo>
                  <a:lnTo>
                    <a:pt x="152" y="8056"/>
                  </a:lnTo>
                  <a:cubicBezTo>
                    <a:pt x="152" y="8070"/>
                    <a:pt x="142" y="8080"/>
                    <a:pt x="128" y="8080"/>
                  </a:cubicBezTo>
                  <a:lnTo>
                    <a:pt x="120" y="8080"/>
                  </a:lnTo>
                  <a:cubicBezTo>
                    <a:pt x="107" y="8080"/>
                    <a:pt x="96" y="8070"/>
                    <a:pt x="96" y="8056"/>
                  </a:cubicBezTo>
                  <a:lnTo>
                    <a:pt x="96" y="8032"/>
                  </a:lnTo>
                  <a:lnTo>
                    <a:pt x="144" y="8032"/>
                  </a:lnTo>
                  <a:lnTo>
                    <a:pt x="144" y="8056"/>
                  </a:lnTo>
                  <a:cubicBezTo>
                    <a:pt x="144" y="8070"/>
                    <a:pt x="134" y="8080"/>
                    <a:pt x="120" y="8080"/>
                  </a:cubicBezTo>
                  <a:lnTo>
                    <a:pt x="112" y="8080"/>
                  </a:lnTo>
                  <a:cubicBezTo>
                    <a:pt x="99" y="8080"/>
                    <a:pt x="88" y="8070"/>
                    <a:pt x="88" y="8056"/>
                  </a:cubicBezTo>
                  <a:lnTo>
                    <a:pt x="88" y="8032"/>
                  </a:lnTo>
                  <a:lnTo>
                    <a:pt x="136" y="8032"/>
                  </a:lnTo>
                  <a:lnTo>
                    <a:pt x="136" y="8056"/>
                  </a:lnTo>
                  <a:cubicBezTo>
                    <a:pt x="136" y="8070"/>
                    <a:pt x="126" y="8080"/>
                    <a:pt x="112" y="8080"/>
                  </a:cubicBezTo>
                  <a:lnTo>
                    <a:pt x="104" y="8080"/>
                  </a:lnTo>
                  <a:cubicBezTo>
                    <a:pt x="91" y="8080"/>
                    <a:pt x="80" y="8070"/>
                    <a:pt x="80" y="8056"/>
                  </a:cubicBezTo>
                  <a:lnTo>
                    <a:pt x="80" y="8032"/>
                  </a:lnTo>
                  <a:lnTo>
                    <a:pt x="128" y="8032"/>
                  </a:lnTo>
                  <a:lnTo>
                    <a:pt x="128" y="8056"/>
                  </a:lnTo>
                  <a:lnTo>
                    <a:pt x="80" y="8056"/>
                  </a:lnTo>
                  <a:lnTo>
                    <a:pt x="80" y="8032"/>
                  </a:lnTo>
                  <a:lnTo>
                    <a:pt x="128" y="8032"/>
                  </a:lnTo>
                  <a:lnTo>
                    <a:pt x="128" y="8056"/>
                  </a:lnTo>
                  <a:cubicBezTo>
                    <a:pt x="128" y="8070"/>
                    <a:pt x="118" y="8080"/>
                    <a:pt x="104" y="8080"/>
                  </a:cubicBezTo>
                  <a:lnTo>
                    <a:pt x="96" y="8080"/>
                  </a:lnTo>
                  <a:cubicBezTo>
                    <a:pt x="83" y="8080"/>
                    <a:pt x="72" y="8070"/>
                    <a:pt x="72" y="8056"/>
                  </a:cubicBezTo>
                  <a:lnTo>
                    <a:pt x="72" y="8032"/>
                  </a:lnTo>
                  <a:lnTo>
                    <a:pt x="120" y="8032"/>
                  </a:lnTo>
                  <a:lnTo>
                    <a:pt x="120" y="8056"/>
                  </a:lnTo>
                  <a:cubicBezTo>
                    <a:pt x="120" y="8070"/>
                    <a:pt x="110" y="8080"/>
                    <a:pt x="96" y="8080"/>
                  </a:cubicBezTo>
                  <a:lnTo>
                    <a:pt x="88" y="8080"/>
                  </a:lnTo>
                  <a:cubicBezTo>
                    <a:pt x="75" y="8080"/>
                    <a:pt x="64" y="8070"/>
                    <a:pt x="64" y="8056"/>
                  </a:cubicBezTo>
                  <a:lnTo>
                    <a:pt x="64" y="8032"/>
                  </a:lnTo>
                  <a:lnTo>
                    <a:pt x="112" y="8032"/>
                  </a:lnTo>
                  <a:lnTo>
                    <a:pt x="112" y="8056"/>
                  </a:lnTo>
                  <a:lnTo>
                    <a:pt x="64" y="8056"/>
                  </a:lnTo>
                  <a:lnTo>
                    <a:pt x="64" y="8032"/>
                  </a:lnTo>
                  <a:lnTo>
                    <a:pt x="64" y="8000"/>
                  </a:lnTo>
                  <a:lnTo>
                    <a:pt x="64" y="7976"/>
                  </a:lnTo>
                  <a:lnTo>
                    <a:pt x="88" y="8000"/>
                  </a:lnTo>
                  <a:lnTo>
                    <a:pt x="80" y="8000"/>
                  </a:lnTo>
                  <a:cubicBezTo>
                    <a:pt x="67" y="8000"/>
                    <a:pt x="56" y="7990"/>
                    <a:pt x="56" y="7976"/>
                  </a:cubicBezTo>
                  <a:lnTo>
                    <a:pt x="56" y="7952"/>
                  </a:lnTo>
                  <a:lnTo>
                    <a:pt x="104" y="7952"/>
                  </a:lnTo>
                  <a:lnTo>
                    <a:pt x="104" y="7976"/>
                  </a:lnTo>
                  <a:lnTo>
                    <a:pt x="56" y="7976"/>
                  </a:lnTo>
                  <a:lnTo>
                    <a:pt x="56" y="7952"/>
                  </a:lnTo>
                  <a:lnTo>
                    <a:pt x="104" y="7952"/>
                  </a:lnTo>
                  <a:lnTo>
                    <a:pt x="104" y="7976"/>
                  </a:lnTo>
                  <a:cubicBezTo>
                    <a:pt x="104" y="7990"/>
                    <a:pt x="94" y="8000"/>
                    <a:pt x="80" y="8000"/>
                  </a:cubicBezTo>
                  <a:lnTo>
                    <a:pt x="72" y="8000"/>
                  </a:lnTo>
                  <a:lnTo>
                    <a:pt x="64" y="8000"/>
                  </a:lnTo>
                  <a:cubicBezTo>
                    <a:pt x="51" y="8000"/>
                    <a:pt x="40" y="7990"/>
                    <a:pt x="40" y="7976"/>
                  </a:cubicBezTo>
                  <a:lnTo>
                    <a:pt x="40" y="7952"/>
                  </a:lnTo>
                  <a:lnTo>
                    <a:pt x="88" y="7952"/>
                  </a:lnTo>
                  <a:lnTo>
                    <a:pt x="88" y="7976"/>
                  </a:lnTo>
                  <a:lnTo>
                    <a:pt x="40" y="7976"/>
                  </a:lnTo>
                  <a:lnTo>
                    <a:pt x="40" y="7952"/>
                  </a:lnTo>
                  <a:lnTo>
                    <a:pt x="88" y="7952"/>
                  </a:lnTo>
                  <a:lnTo>
                    <a:pt x="88" y="7976"/>
                  </a:lnTo>
                  <a:cubicBezTo>
                    <a:pt x="88" y="7990"/>
                    <a:pt x="78" y="8000"/>
                    <a:pt x="64" y="8000"/>
                  </a:cubicBezTo>
                  <a:lnTo>
                    <a:pt x="56" y="8000"/>
                  </a:lnTo>
                  <a:cubicBezTo>
                    <a:pt x="43" y="8000"/>
                    <a:pt x="32" y="7990"/>
                    <a:pt x="32" y="7976"/>
                  </a:cubicBezTo>
                  <a:lnTo>
                    <a:pt x="32" y="7952"/>
                  </a:lnTo>
                  <a:lnTo>
                    <a:pt x="80" y="7952"/>
                  </a:lnTo>
                  <a:lnTo>
                    <a:pt x="80" y="7976"/>
                  </a:lnTo>
                  <a:lnTo>
                    <a:pt x="32" y="7976"/>
                  </a:lnTo>
                  <a:lnTo>
                    <a:pt x="32" y="7952"/>
                  </a:lnTo>
                  <a:lnTo>
                    <a:pt x="32" y="7928"/>
                  </a:lnTo>
                  <a:lnTo>
                    <a:pt x="32" y="7896"/>
                  </a:lnTo>
                  <a:lnTo>
                    <a:pt x="32" y="7872"/>
                  </a:lnTo>
                  <a:lnTo>
                    <a:pt x="80" y="7872"/>
                  </a:lnTo>
                  <a:lnTo>
                    <a:pt x="80" y="7896"/>
                  </a:lnTo>
                  <a:lnTo>
                    <a:pt x="32" y="7896"/>
                  </a:lnTo>
                  <a:lnTo>
                    <a:pt x="32" y="7872"/>
                  </a:lnTo>
                  <a:lnTo>
                    <a:pt x="32" y="7848"/>
                  </a:lnTo>
                  <a:lnTo>
                    <a:pt x="32" y="7824"/>
                  </a:lnTo>
                  <a:lnTo>
                    <a:pt x="32" y="7792"/>
                  </a:lnTo>
                  <a:lnTo>
                    <a:pt x="34" y="7800"/>
                  </a:lnTo>
                  <a:lnTo>
                    <a:pt x="26" y="7776"/>
                  </a:lnTo>
                  <a:cubicBezTo>
                    <a:pt x="25" y="7774"/>
                    <a:pt x="24" y="7771"/>
                    <a:pt x="24" y="7768"/>
                  </a:cubicBezTo>
                  <a:lnTo>
                    <a:pt x="24" y="7744"/>
                  </a:lnTo>
                  <a:lnTo>
                    <a:pt x="24" y="7720"/>
                  </a:lnTo>
                  <a:lnTo>
                    <a:pt x="24" y="7688"/>
                  </a:lnTo>
                  <a:lnTo>
                    <a:pt x="24" y="7664"/>
                  </a:lnTo>
                  <a:lnTo>
                    <a:pt x="24" y="7640"/>
                  </a:lnTo>
                  <a:lnTo>
                    <a:pt x="24" y="7616"/>
                  </a:lnTo>
                  <a:lnTo>
                    <a:pt x="24" y="7584"/>
                  </a:lnTo>
                  <a:lnTo>
                    <a:pt x="24" y="7560"/>
                  </a:lnTo>
                  <a:lnTo>
                    <a:pt x="24" y="7512"/>
                  </a:lnTo>
                  <a:lnTo>
                    <a:pt x="24" y="7488"/>
                  </a:lnTo>
                  <a:lnTo>
                    <a:pt x="24" y="7432"/>
                  </a:lnTo>
                  <a:lnTo>
                    <a:pt x="24" y="7408"/>
                  </a:lnTo>
                  <a:lnTo>
                    <a:pt x="24" y="7384"/>
                  </a:lnTo>
                  <a:lnTo>
                    <a:pt x="24" y="7352"/>
                  </a:lnTo>
                  <a:lnTo>
                    <a:pt x="24" y="7328"/>
                  </a:lnTo>
                  <a:lnTo>
                    <a:pt x="24" y="7304"/>
                  </a:lnTo>
                  <a:lnTo>
                    <a:pt x="24" y="7280"/>
                  </a:lnTo>
                  <a:lnTo>
                    <a:pt x="24" y="7248"/>
                  </a:lnTo>
                  <a:lnTo>
                    <a:pt x="24" y="7200"/>
                  </a:lnTo>
                  <a:lnTo>
                    <a:pt x="24" y="7176"/>
                  </a:lnTo>
                  <a:lnTo>
                    <a:pt x="24" y="7144"/>
                  </a:lnTo>
                  <a:lnTo>
                    <a:pt x="24" y="7120"/>
                  </a:lnTo>
                  <a:lnTo>
                    <a:pt x="24" y="7096"/>
                  </a:lnTo>
                  <a:lnTo>
                    <a:pt x="24" y="7048"/>
                  </a:lnTo>
                  <a:lnTo>
                    <a:pt x="24" y="7016"/>
                  </a:lnTo>
                  <a:lnTo>
                    <a:pt x="72" y="7016"/>
                  </a:lnTo>
                  <a:lnTo>
                    <a:pt x="72" y="7352"/>
                  </a:lnTo>
                  <a:lnTo>
                    <a:pt x="24" y="7352"/>
                  </a:lnTo>
                  <a:lnTo>
                    <a:pt x="24" y="7248"/>
                  </a:lnTo>
                  <a:lnTo>
                    <a:pt x="24" y="7144"/>
                  </a:lnTo>
                  <a:lnTo>
                    <a:pt x="25" y="7074"/>
                  </a:lnTo>
                  <a:lnTo>
                    <a:pt x="16" y="6968"/>
                  </a:lnTo>
                  <a:lnTo>
                    <a:pt x="16" y="6888"/>
                  </a:lnTo>
                  <a:lnTo>
                    <a:pt x="16" y="6784"/>
                  </a:lnTo>
                  <a:lnTo>
                    <a:pt x="16" y="6704"/>
                  </a:lnTo>
                  <a:lnTo>
                    <a:pt x="16" y="6632"/>
                  </a:lnTo>
                  <a:lnTo>
                    <a:pt x="16" y="6552"/>
                  </a:lnTo>
                  <a:lnTo>
                    <a:pt x="16" y="6472"/>
                  </a:lnTo>
                  <a:lnTo>
                    <a:pt x="16" y="6400"/>
                  </a:lnTo>
                  <a:lnTo>
                    <a:pt x="16" y="6296"/>
                  </a:lnTo>
                  <a:lnTo>
                    <a:pt x="16" y="6216"/>
                  </a:lnTo>
                  <a:lnTo>
                    <a:pt x="16" y="6112"/>
                  </a:lnTo>
                  <a:lnTo>
                    <a:pt x="16" y="6032"/>
                  </a:lnTo>
                  <a:lnTo>
                    <a:pt x="16" y="5928"/>
                  </a:lnTo>
                  <a:lnTo>
                    <a:pt x="16" y="5856"/>
                  </a:lnTo>
                  <a:lnTo>
                    <a:pt x="16" y="5752"/>
                  </a:lnTo>
                  <a:lnTo>
                    <a:pt x="16" y="5672"/>
                  </a:lnTo>
                  <a:lnTo>
                    <a:pt x="16" y="5592"/>
                  </a:lnTo>
                  <a:lnTo>
                    <a:pt x="16" y="5520"/>
                  </a:lnTo>
                  <a:lnTo>
                    <a:pt x="16" y="5416"/>
                  </a:lnTo>
                  <a:lnTo>
                    <a:pt x="16" y="5336"/>
                  </a:lnTo>
                  <a:lnTo>
                    <a:pt x="16" y="5232"/>
                  </a:lnTo>
                  <a:lnTo>
                    <a:pt x="16" y="5152"/>
                  </a:lnTo>
                  <a:lnTo>
                    <a:pt x="16" y="5072"/>
                  </a:lnTo>
                  <a:lnTo>
                    <a:pt x="16" y="5000"/>
                  </a:lnTo>
                  <a:lnTo>
                    <a:pt x="16" y="4944"/>
                  </a:lnTo>
                  <a:lnTo>
                    <a:pt x="16" y="4872"/>
                  </a:lnTo>
                  <a:lnTo>
                    <a:pt x="16" y="4816"/>
                  </a:lnTo>
                  <a:lnTo>
                    <a:pt x="16" y="4736"/>
                  </a:lnTo>
                  <a:lnTo>
                    <a:pt x="16" y="4632"/>
                  </a:lnTo>
                  <a:lnTo>
                    <a:pt x="17" y="4563"/>
                  </a:lnTo>
                  <a:lnTo>
                    <a:pt x="8" y="4480"/>
                  </a:lnTo>
                  <a:lnTo>
                    <a:pt x="8" y="4376"/>
                  </a:lnTo>
                  <a:lnTo>
                    <a:pt x="8" y="4296"/>
                  </a:lnTo>
                  <a:lnTo>
                    <a:pt x="8" y="4224"/>
                  </a:lnTo>
                  <a:lnTo>
                    <a:pt x="8" y="4168"/>
                  </a:lnTo>
                  <a:lnTo>
                    <a:pt x="8" y="4088"/>
                  </a:lnTo>
                  <a:lnTo>
                    <a:pt x="8" y="4040"/>
                  </a:lnTo>
                  <a:lnTo>
                    <a:pt x="8" y="3960"/>
                  </a:lnTo>
                  <a:lnTo>
                    <a:pt x="8" y="3912"/>
                  </a:lnTo>
                  <a:lnTo>
                    <a:pt x="8" y="3832"/>
                  </a:lnTo>
                  <a:lnTo>
                    <a:pt x="8" y="3752"/>
                  </a:lnTo>
                  <a:lnTo>
                    <a:pt x="8" y="3680"/>
                  </a:lnTo>
                  <a:lnTo>
                    <a:pt x="8" y="3600"/>
                  </a:lnTo>
                  <a:lnTo>
                    <a:pt x="8" y="3520"/>
                  </a:lnTo>
                  <a:lnTo>
                    <a:pt x="8" y="3448"/>
                  </a:lnTo>
                  <a:lnTo>
                    <a:pt x="8" y="3368"/>
                  </a:lnTo>
                  <a:lnTo>
                    <a:pt x="8" y="3288"/>
                  </a:lnTo>
                  <a:lnTo>
                    <a:pt x="8" y="3208"/>
                  </a:lnTo>
                  <a:lnTo>
                    <a:pt x="8" y="3136"/>
                  </a:lnTo>
                  <a:lnTo>
                    <a:pt x="8" y="3056"/>
                  </a:lnTo>
                  <a:lnTo>
                    <a:pt x="8" y="2976"/>
                  </a:lnTo>
                  <a:lnTo>
                    <a:pt x="8" y="2872"/>
                  </a:lnTo>
                  <a:lnTo>
                    <a:pt x="8" y="2800"/>
                  </a:lnTo>
                  <a:lnTo>
                    <a:pt x="8" y="2720"/>
                  </a:lnTo>
                  <a:lnTo>
                    <a:pt x="8" y="2640"/>
                  </a:lnTo>
                  <a:lnTo>
                    <a:pt x="8" y="2560"/>
                  </a:lnTo>
                  <a:lnTo>
                    <a:pt x="8" y="2488"/>
                  </a:lnTo>
                  <a:lnTo>
                    <a:pt x="8" y="2408"/>
                  </a:lnTo>
                  <a:lnTo>
                    <a:pt x="8" y="2328"/>
                  </a:lnTo>
                  <a:lnTo>
                    <a:pt x="8" y="2224"/>
                  </a:lnTo>
                  <a:lnTo>
                    <a:pt x="9" y="2122"/>
                  </a:lnTo>
                  <a:lnTo>
                    <a:pt x="0" y="2016"/>
                  </a:lnTo>
                  <a:lnTo>
                    <a:pt x="0" y="1920"/>
                  </a:lnTo>
                  <a:lnTo>
                    <a:pt x="0" y="1816"/>
                  </a:lnTo>
                  <a:lnTo>
                    <a:pt x="0" y="1712"/>
                  </a:lnTo>
                  <a:lnTo>
                    <a:pt x="0" y="1632"/>
                  </a:lnTo>
                  <a:lnTo>
                    <a:pt x="0" y="1528"/>
                  </a:lnTo>
                  <a:lnTo>
                    <a:pt x="0" y="1424"/>
                  </a:lnTo>
                  <a:lnTo>
                    <a:pt x="0" y="1320"/>
                  </a:lnTo>
                  <a:lnTo>
                    <a:pt x="0" y="1240"/>
                  </a:lnTo>
                  <a:lnTo>
                    <a:pt x="0" y="1136"/>
                  </a:lnTo>
                  <a:lnTo>
                    <a:pt x="0" y="1032"/>
                  </a:lnTo>
                  <a:lnTo>
                    <a:pt x="0" y="936"/>
                  </a:lnTo>
                  <a:lnTo>
                    <a:pt x="0" y="832"/>
                  </a:lnTo>
                  <a:lnTo>
                    <a:pt x="0" y="728"/>
                  </a:lnTo>
                  <a:lnTo>
                    <a:pt x="0" y="624"/>
                  </a:lnTo>
                  <a:lnTo>
                    <a:pt x="0" y="544"/>
                  </a:lnTo>
                  <a:lnTo>
                    <a:pt x="0" y="440"/>
                  </a:lnTo>
                  <a:lnTo>
                    <a:pt x="0" y="336"/>
                  </a:lnTo>
                  <a:lnTo>
                    <a:pt x="0" y="232"/>
                  </a:lnTo>
                  <a:lnTo>
                    <a:pt x="0" y="12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7" name="Freeform 299"/>
            <p:cNvSpPr>
              <a:spLocks/>
            </p:cNvSpPr>
            <p:nvPr/>
          </p:nvSpPr>
          <p:spPr bwMode="auto">
            <a:xfrm>
              <a:off x="8232655" y="4263994"/>
              <a:ext cx="14886" cy="1222769"/>
            </a:xfrm>
            <a:custGeom>
              <a:avLst/>
              <a:gdLst>
                <a:gd name="T0" fmla="*/ 10 w 128"/>
                <a:gd name="T1" fmla="*/ 6257 h 6290"/>
                <a:gd name="T2" fmla="*/ 16 w 128"/>
                <a:gd name="T3" fmla="*/ 6208 h 6290"/>
                <a:gd name="T4" fmla="*/ 16 w 128"/>
                <a:gd name="T5" fmla="*/ 6160 h 6290"/>
                <a:gd name="T6" fmla="*/ 48 w 128"/>
                <a:gd name="T7" fmla="*/ 6080 h 6290"/>
                <a:gd name="T8" fmla="*/ 24 w 128"/>
                <a:gd name="T9" fmla="*/ 5896 h 6290"/>
                <a:gd name="T10" fmla="*/ 24 w 128"/>
                <a:gd name="T11" fmla="*/ 5640 h 6290"/>
                <a:gd name="T12" fmla="*/ 24 w 128"/>
                <a:gd name="T13" fmla="*/ 5640 h 6290"/>
                <a:gd name="T14" fmla="*/ 24 w 128"/>
                <a:gd name="T15" fmla="*/ 5640 h 6290"/>
                <a:gd name="T16" fmla="*/ 32 w 128"/>
                <a:gd name="T17" fmla="*/ 5488 h 6290"/>
                <a:gd name="T18" fmla="*/ 32 w 128"/>
                <a:gd name="T19" fmla="*/ 5072 h 6290"/>
                <a:gd name="T20" fmla="*/ 32 w 128"/>
                <a:gd name="T21" fmla="*/ 4712 h 6290"/>
                <a:gd name="T22" fmla="*/ 32 w 128"/>
                <a:gd name="T23" fmla="*/ 4296 h 6290"/>
                <a:gd name="T24" fmla="*/ 40 w 128"/>
                <a:gd name="T25" fmla="*/ 4064 h 6290"/>
                <a:gd name="T26" fmla="*/ 40 w 128"/>
                <a:gd name="T27" fmla="*/ 3728 h 6290"/>
                <a:gd name="T28" fmla="*/ 40 w 128"/>
                <a:gd name="T29" fmla="*/ 3416 h 6290"/>
                <a:gd name="T30" fmla="*/ 40 w 128"/>
                <a:gd name="T31" fmla="*/ 3104 h 6290"/>
                <a:gd name="T32" fmla="*/ 48 w 128"/>
                <a:gd name="T33" fmla="*/ 2944 h 6290"/>
                <a:gd name="T34" fmla="*/ 48 w 128"/>
                <a:gd name="T35" fmla="*/ 2712 h 6290"/>
                <a:gd name="T36" fmla="*/ 48 w 128"/>
                <a:gd name="T37" fmla="*/ 2456 h 6290"/>
                <a:gd name="T38" fmla="*/ 48 w 128"/>
                <a:gd name="T39" fmla="*/ 2224 h 6290"/>
                <a:gd name="T40" fmla="*/ 56 w 128"/>
                <a:gd name="T41" fmla="*/ 2064 h 6290"/>
                <a:gd name="T42" fmla="*/ 56 w 128"/>
                <a:gd name="T43" fmla="*/ 1752 h 6290"/>
                <a:gd name="T44" fmla="*/ 56 w 128"/>
                <a:gd name="T45" fmla="*/ 1448 h 6290"/>
                <a:gd name="T46" fmla="*/ 56 w 128"/>
                <a:gd name="T47" fmla="*/ 1112 h 6290"/>
                <a:gd name="T48" fmla="*/ 65 w 128"/>
                <a:gd name="T49" fmla="*/ 867 h 6290"/>
                <a:gd name="T50" fmla="*/ 64 w 128"/>
                <a:gd name="T51" fmla="*/ 696 h 6290"/>
                <a:gd name="T52" fmla="*/ 72 w 128"/>
                <a:gd name="T53" fmla="*/ 536 h 6290"/>
                <a:gd name="T54" fmla="*/ 72 w 128"/>
                <a:gd name="T55" fmla="*/ 328 h 6290"/>
                <a:gd name="T56" fmla="*/ 104 w 128"/>
                <a:gd name="T57" fmla="*/ 152 h 6290"/>
                <a:gd name="T58" fmla="*/ 104 w 128"/>
                <a:gd name="T59" fmla="*/ 0 h 6290"/>
                <a:gd name="T60" fmla="*/ 104 w 128"/>
                <a:gd name="T61" fmla="*/ 200 h 6290"/>
                <a:gd name="T62" fmla="*/ 120 w 128"/>
                <a:gd name="T63" fmla="*/ 328 h 6290"/>
                <a:gd name="T64" fmla="*/ 120 w 128"/>
                <a:gd name="T65" fmla="*/ 536 h 6290"/>
                <a:gd name="T66" fmla="*/ 112 w 128"/>
                <a:gd name="T67" fmla="*/ 696 h 6290"/>
                <a:gd name="T68" fmla="*/ 112 w 128"/>
                <a:gd name="T69" fmla="*/ 878 h 6290"/>
                <a:gd name="T70" fmla="*/ 104 w 128"/>
                <a:gd name="T71" fmla="*/ 1112 h 6290"/>
                <a:gd name="T72" fmla="*/ 104 w 128"/>
                <a:gd name="T73" fmla="*/ 1448 h 6290"/>
                <a:gd name="T74" fmla="*/ 104 w 128"/>
                <a:gd name="T75" fmla="*/ 1752 h 6290"/>
                <a:gd name="T76" fmla="*/ 104 w 128"/>
                <a:gd name="T77" fmla="*/ 2064 h 6290"/>
                <a:gd name="T78" fmla="*/ 96 w 128"/>
                <a:gd name="T79" fmla="*/ 2224 h 6290"/>
                <a:gd name="T80" fmla="*/ 96 w 128"/>
                <a:gd name="T81" fmla="*/ 2456 h 6290"/>
                <a:gd name="T82" fmla="*/ 96 w 128"/>
                <a:gd name="T83" fmla="*/ 2712 h 6290"/>
                <a:gd name="T84" fmla="*/ 96 w 128"/>
                <a:gd name="T85" fmla="*/ 2944 h 6290"/>
                <a:gd name="T86" fmla="*/ 88 w 128"/>
                <a:gd name="T87" fmla="*/ 3104 h 6290"/>
                <a:gd name="T88" fmla="*/ 88 w 128"/>
                <a:gd name="T89" fmla="*/ 3416 h 6290"/>
                <a:gd name="T90" fmla="*/ 88 w 128"/>
                <a:gd name="T91" fmla="*/ 3728 h 6290"/>
                <a:gd name="T92" fmla="*/ 88 w 128"/>
                <a:gd name="T93" fmla="*/ 4064 h 6290"/>
                <a:gd name="T94" fmla="*/ 80 w 128"/>
                <a:gd name="T95" fmla="*/ 4296 h 6290"/>
                <a:gd name="T96" fmla="*/ 80 w 128"/>
                <a:gd name="T97" fmla="*/ 4712 h 6290"/>
                <a:gd name="T98" fmla="*/ 80 w 128"/>
                <a:gd name="T99" fmla="*/ 5072 h 6290"/>
                <a:gd name="T100" fmla="*/ 80 w 128"/>
                <a:gd name="T101" fmla="*/ 5488 h 6290"/>
                <a:gd name="T102" fmla="*/ 72 w 128"/>
                <a:gd name="T103" fmla="*/ 5640 h 6290"/>
                <a:gd name="T104" fmla="*/ 24 w 128"/>
                <a:gd name="T105" fmla="*/ 5696 h 6290"/>
                <a:gd name="T106" fmla="*/ 72 w 128"/>
                <a:gd name="T107" fmla="*/ 5792 h 6290"/>
                <a:gd name="T108" fmla="*/ 72 w 128"/>
                <a:gd name="T109" fmla="*/ 6032 h 6290"/>
                <a:gd name="T110" fmla="*/ 64 w 128"/>
                <a:gd name="T111" fmla="*/ 6080 h 6290"/>
                <a:gd name="T112" fmla="*/ 64 w 128"/>
                <a:gd name="T113" fmla="*/ 6184 h 6290"/>
                <a:gd name="T114" fmla="*/ 29 w 128"/>
                <a:gd name="T115" fmla="*/ 6288 h 6290"/>
                <a:gd name="T116" fmla="*/ 24 w 128"/>
                <a:gd name="T117" fmla="*/ 6240 h 6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8" h="6290">
                  <a:moveTo>
                    <a:pt x="24" y="6240"/>
                  </a:moveTo>
                  <a:lnTo>
                    <a:pt x="32" y="6240"/>
                  </a:lnTo>
                  <a:lnTo>
                    <a:pt x="8" y="6264"/>
                  </a:lnTo>
                  <a:lnTo>
                    <a:pt x="8" y="6240"/>
                  </a:lnTo>
                  <a:cubicBezTo>
                    <a:pt x="8" y="6227"/>
                    <a:pt x="19" y="6216"/>
                    <a:pt x="32" y="6216"/>
                  </a:cubicBezTo>
                  <a:cubicBezTo>
                    <a:pt x="46" y="6216"/>
                    <a:pt x="56" y="6227"/>
                    <a:pt x="56" y="6240"/>
                  </a:cubicBezTo>
                  <a:lnTo>
                    <a:pt x="56" y="6264"/>
                  </a:lnTo>
                  <a:lnTo>
                    <a:pt x="10" y="6257"/>
                  </a:lnTo>
                  <a:lnTo>
                    <a:pt x="18" y="6233"/>
                  </a:lnTo>
                  <a:cubicBezTo>
                    <a:pt x="21" y="6222"/>
                    <a:pt x="33" y="6215"/>
                    <a:pt x="44" y="6217"/>
                  </a:cubicBezTo>
                  <a:cubicBezTo>
                    <a:pt x="56" y="6219"/>
                    <a:pt x="64" y="6229"/>
                    <a:pt x="64" y="6240"/>
                  </a:cubicBezTo>
                  <a:lnTo>
                    <a:pt x="64" y="6264"/>
                  </a:lnTo>
                  <a:cubicBezTo>
                    <a:pt x="64" y="6278"/>
                    <a:pt x="54" y="6288"/>
                    <a:pt x="40" y="6288"/>
                  </a:cubicBezTo>
                  <a:cubicBezTo>
                    <a:pt x="27" y="6288"/>
                    <a:pt x="16" y="6278"/>
                    <a:pt x="16" y="6264"/>
                  </a:cubicBezTo>
                  <a:lnTo>
                    <a:pt x="16" y="6240"/>
                  </a:lnTo>
                  <a:lnTo>
                    <a:pt x="16" y="6208"/>
                  </a:lnTo>
                  <a:lnTo>
                    <a:pt x="16" y="6184"/>
                  </a:lnTo>
                  <a:lnTo>
                    <a:pt x="16" y="6160"/>
                  </a:lnTo>
                  <a:cubicBezTo>
                    <a:pt x="16" y="6147"/>
                    <a:pt x="27" y="6136"/>
                    <a:pt x="40" y="6136"/>
                  </a:cubicBezTo>
                  <a:cubicBezTo>
                    <a:pt x="54" y="6136"/>
                    <a:pt x="64" y="6147"/>
                    <a:pt x="64" y="6160"/>
                  </a:cubicBezTo>
                  <a:lnTo>
                    <a:pt x="64" y="6184"/>
                  </a:lnTo>
                  <a:cubicBezTo>
                    <a:pt x="64" y="6198"/>
                    <a:pt x="54" y="6208"/>
                    <a:pt x="40" y="6208"/>
                  </a:cubicBezTo>
                  <a:cubicBezTo>
                    <a:pt x="27" y="6208"/>
                    <a:pt x="16" y="6198"/>
                    <a:pt x="16" y="6184"/>
                  </a:cubicBezTo>
                  <a:lnTo>
                    <a:pt x="16" y="6160"/>
                  </a:lnTo>
                  <a:lnTo>
                    <a:pt x="16" y="6136"/>
                  </a:lnTo>
                  <a:lnTo>
                    <a:pt x="16" y="6104"/>
                  </a:lnTo>
                  <a:lnTo>
                    <a:pt x="16" y="6080"/>
                  </a:lnTo>
                  <a:cubicBezTo>
                    <a:pt x="16" y="6067"/>
                    <a:pt x="27" y="6056"/>
                    <a:pt x="40" y="6056"/>
                  </a:cubicBezTo>
                  <a:cubicBezTo>
                    <a:pt x="54" y="6056"/>
                    <a:pt x="64" y="6067"/>
                    <a:pt x="64" y="6080"/>
                  </a:cubicBezTo>
                  <a:lnTo>
                    <a:pt x="64" y="6104"/>
                  </a:lnTo>
                  <a:lnTo>
                    <a:pt x="40" y="6080"/>
                  </a:lnTo>
                  <a:lnTo>
                    <a:pt x="48" y="6080"/>
                  </a:lnTo>
                  <a:lnTo>
                    <a:pt x="24" y="6104"/>
                  </a:lnTo>
                  <a:lnTo>
                    <a:pt x="24" y="6080"/>
                  </a:lnTo>
                  <a:lnTo>
                    <a:pt x="24" y="6056"/>
                  </a:lnTo>
                  <a:lnTo>
                    <a:pt x="24" y="6032"/>
                  </a:lnTo>
                  <a:lnTo>
                    <a:pt x="24" y="5976"/>
                  </a:lnTo>
                  <a:lnTo>
                    <a:pt x="24" y="5952"/>
                  </a:lnTo>
                  <a:lnTo>
                    <a:pt x="24" y="5928"/>
                  </a:lnTo>
                  <a:lnTo>
                    <a:pt x="24" y="5896"/>
                  </a:lnTo>
                  <a:lnTo>
                    <a:pt x="24" y="5872"/>
                  </a:lnTo>
                  <a:lnTo>
                    <a:pt x="24" y="5848"/>
                  </a:lnTo>
                  <a:lnTo>
                    <a:pt x="24" y="5824"/>
                  </a:lnTo>
                  <a:lnTo>
                    <a:pt x="24" y="5792"/>
                  </a:lnTo>
                  <a:lnTo>
                    <a:pt x="24" y="5744"/>
                  </a:lnTo>
                  <a:lnTo>
                    <a:pt x="24" y="5720"/>
                  </a:lnTo>
                  <a:lnTo>
                    <a:pt x="24" y="5664"/>
                  </a:lnTo>
                  <a:lnTo>
                    <a:pt x="24" y="5640"/>
                  </a:lnTo>
                  <a:lnTo>
                    <a:pt x="24" y="5616"/>
                  </a:lnTo>
                  <a:lnTo>
                    <a:pt x="24" y="5592"/>
                  </a:lnTo>
                  <a:cubicBezTo>
                    <a:pt x="24" y="5579"/>
                    <a:pt x="35" y="5568"/>
                    <a:pt x="48" y="5568"/>
                  </a:cubicBezTo>
                  <a:cubicBezTo>
                    <a:pt x="62" y="5568"/>
                    <a:pt x="72" y="5579"/>
                    <a:pt x="72" y="5592"/>
                  </a:cubicBezTo>
                  <a:lnTo>
                    <a:pt x="72" y="5696"/>
                  </a:lnTo>
                  <a:cubicBezTo>
                    <a:pt x="72" y="5710"/>
                    <a:pt x="62" y="5720"/>
                    <a:pt x="48" y="5720"/>
                  </a:cubicBezTo>
                  <a:cubicBezTo>
                    <a:pt x="35" y="5720"/>
                    <a:pt x="24" y="5710"/>
                    <a:pt x="24" y="5696"/>
                  </a:cubicBezTo>
                  <a:lnTo>
                    <a:pt x="24" y="5640"/>
                  </a:lnTo>
                  <a:lnTo>
                    <a:pt x="24" y="5592"/>
                  </a:lnTo>
                  <a:cubicBezTo>
                    <a:pt x="24" y="5579"/>
                    <a:pt x="35" y="5568"/>
                    <a:pt x="48" y="5568"/>
                  </a:cubicBezTo>
                  <a:cubicBezTo>
                    <a:pt x="62" y="5568"/>
                    <a:pt x="72" y="5579"/>
                    <a:pt x="72" y="5592"/>
                  </a:cubicBezTo>
                  <a:lnTo>
                    <a:pt x="72" y="5720"/>
                  </a:lnTo>
                  <a:cubicBezTo>
                    <a:pt x="72" y="5734"/>
                    <a:pt x="62" y="5744"/>
                    <a:pt x="48" y="5744"/>
                  </a:cubicBezTo>
                  <a:cubicBezTo>
                    <a:pt x="35" y="5744"/>
                    <a:pt x="24" y="5734"/>
                    <a:pt x="24" y="5720"/>
                  </a:cubicBezTo>
                  <a:lnTo>
                    <a:pt x="24" y="5664"/>
                  </a:lnTo>
                  <a:lnTo>
                    <a:pt x="24" y="5640"/>
                  </a:lnTo>
                  <a:lnTo>
                    <a:pt x="24" y="5616"/>
                  </a:lnTo>
                  <a:lnTo>
                    <a:pt x="24" y="5592"/>
                  </a:lnTo>
                  <a:lnTo>
                    <a:pt x="24" y="5560"/>
                  </a:lnTo>
                  <a:cubicBezTo>
                    <a:pt x="24" y="5547"/>
                    <a:pt x="35" y="5536"/>
                    <a:pt x="48" y="5536"/>
                  </a:cubicBezTo>
                  <a:lnTo>
                    <a:pt x="56" y="5536"/>
                  </a:lnTo>
                  <a:lnTo>
                    <a:pt x="32" y="5560"/>
                  </a:lnTo>
                  <a:lnTo>
                    <a:pt x="32" y="5536"/>
                  </a:lnTo>
                  <a:lnTo>
                    <a:pt x="32" y="5488"/>
                  </a:lnTo>
                  <a:lnTo>
                    <a:pt x="32" y="5456"/>
                  </a:lnTo>
                  <a:lnTo>
                    <a:pt x="32" y="5408"/>
                  </a:lnTo>
                  <a:lnTo>
                    <a:pt x="32" y="5352"/>
                  </a:lnTo>
                  <a:lnTo>
                    <a:pt x="32" y="5280"/>
                  </a:lnTo>
                  <a:lnTo>
                    <a:pt x="32" y="5224"/>
                  </a:lnTo>
                  <a:lnTo>
                    <a:pt x="32" y="5176"/>
                  </a:lnTo>
                  <a:lnTo>
                    <a:pt x="32" y="5120"/>
                  </a:lnTo>
                  <a:lnTo>
                    <a:pt x="32" y="5072"/>
                  </a:lnTo>
                  <a:lnTo>
                    <a:pt x="32" y="5048"/>
                  </a:lnTo>
                  <a:lnTo>
                    <a:pt x="32" y="4992"/>
                  </a:lnTo>
                  <a:lnTo>
                    <a:pt x="32" y="4944"/>
                  </a:lnTo>
                  <a:lnTo>
                    <a:pt x="32" y="4888"/>
                  </a:lnTo>
                  <a:lnTo>
                    <a:pt x="32" y="4840"/>
                  </a:lnTo>
                  <a:lnTo>
                    <a:pt x="32" y="4784"/>
                  </a:lnTo>
                  <a:lnTo>
                    <a:pt x="32" y="4736"/>
                  </a:lnTo>
                  <a:lnTo>
                    <a:pt x="32" y="4712"/>
                  </a:lnTo>
                  <a:lnTo>
                    <a:pt x="32" y="4656"/>
                  </a:lnTo>
                  <a:lnTo>
                    <a:pt x="32" y="4608"/>
                  </a:lnTo>
                  <a:lnTo>
                    <a:pt x="32" y="4552"/>
                  </a:lnTo>
                  <a:lnTo>
                    <a:pt x="32" y="4472"/>
                  </a:lnTo>
                  <a:lnTo>
                    <a:pt x="32" y="4424"/>
                  </a:lnTo>
                  <a:lnTo>
                    <a:pt x="32" y="4368"/>
                  </a:lnTo>
                  <a:lnTo>
                    <a:pt x="32" y="4320"/>
                  </a:lnTo>
                  <a:lnTo>
                    <a:pt x="32" y="4296"/>
                  </a:lnTo>
                  <a:lnTo>
                    <a:pt x="32" y="4240"/>
                  </a:lnTo>
                  <a:lnTo>
                    <a:pt x="32" y="4216"/>
                  </a:lnTo>
                  <a:lnTo>
                    <a:pt x="32" y="4192"/>
                  </a:lnTo>
                  <a:lnTo>
                    <a:pt x="32" y="4136"/>
                  </a:lnTo>
                  <a:cubicBezTo>
                    <a:pt x="32" y="4135"/>
                    <a:pt x="33" y="4134"/>
                    <a:pt x="33" y="4133"/>
                  </a:cubicBezTo>
                  <a:lnTo>
                    <a:pt x="41" y="4085"/>
                  </a:lnTo>
                  <a:lnTo>
                    <a:pt x="40" y="4088"/>
                  </a:lnTo>
                  <a:lnTo>
                    <a:pt x="40" y="4064"/>
                  </a:lnTo>
                  <a:lnTo>
                    <a:pt x="40" y="4008"/>
                  </a:lnTo>
                  <a:lnTo>
                    <a:pt x="40" y="3960"/>
                  </a:lnTo>
                  <a:lnTo>
                    <a:pt x="40" y="3928"/>
                  </a:lnTo>
                  <a:lnTo>
                    <a:pt x="40" y="3880"/>
                  </a:lnTo>
                  <a:lnTo>
                    <a:pt x="40" y="3856"/>
                  </a:lnTo>
                  <a:lnTo>
                    <a:pt x="40" y="3824"/>
                  </a:lnTo>
                  <a:lnTo>
                    <a:pt x="40" y="3776"/>
                  </a:lnTo>
                  <a:lnTo>
                    <a:pt x="40" y="3728"/>
                  </a:lnTo>
                  <a:lnTo>
                    <a:pt x="40" y="3696"/>
                  </a:lnTo>
                  <a:lnTo>
                    <a:pt x="40" y="3648"/>
                  </a:lnTo>
                  <a:lnTo>
                    <a:pt x="40" y="3624"/>
                  </a:lnTo>
                  <a:lnTo>
                    <a:pt x="40" y="3568"/>
                  </a:lnTo>
                  <a:lnTo>
                    <a:pt x="40" y="3544"/>
                  </a:lnTo>
                  <a:lnTo>
                    <a:pt x="40" y="3488"/>
                  </a:lnTo>
                  <a:lnTo>
                    <a:pt x="40" y="3464"/>
                  </a:lnTo>
                  <a:lnTo>
                    <a:pt x="40" y="3416"/>
                  </a:lnTo>
                  <a:lnTo>
                    <a:pt x="40" y="3384"/>
                  </a:lnTo>
                  <a:lnTo>
                    <a:pt x="40" y="3336"/>
                  </a:lnTo>
                  <a:lnTo>
                    <a:pt x="40" y="3312"/>
                  </a:lnTo>
                  <a:lnTo>
                    <a:pt x="40" y="3256"/>
                  </a:lnTo>
                  <a:lnTo>
                    <a:pt x="40" y="3232"/>
                  </a:lnTo>
                  <a:lnTo>
                    <a:pt x="40" y="3184"/>
                  </a:lnTo>
                  <a:lnTo>
                    <a:pt x="40" y="3128"/>
                  </a:lnTo>
                  <a:lnTo>
                    <a:pt x="40" y="3104"/>
                  </a:lnTo>
                  <a:lnTo>
                    <a:pt x="40" y="3048"/>
                  </a:lnTo>
                  <a:lnTo>
                    <a:pt x="40" y="3024"/>
                  </a:lnTo>
                  <a:lnTo>
                    <a:pt x="40" y="3000"/>
                  </a:lnTo>
                  <a:lnTo>
                    <a:pt x="40" y="2976"/>
                  </a:lnTo>
                  <a:cubicBezTo>
                    <a:pt x="40" y="2963"/>
                    <a:pt x="51" y="2952"/>
                    <a:pt x="64" y="2952"/>
                  </a:cubicBezTo>
                  <a:lnTo>
                    <a:pt x="72" y="2952"/>
                  </a:lnTo>
                  <a:lnTo>
                    <a:pt x="48" y="2976"/>
                  </a:lnTo>
                  <a:lnTo>
                    <a:pt x="48" y="2944"/>
                  </a:lnTo>
                  <a:lnTo>
                    <a:pt x="48" y="2920"/>
                  </a:lnTo>
                  <a:lnTo>
                    <a:pt x="48" y="2896"/>
                  </a:lnTo>
                  <a:lnTo>
                    <a:pt x="48" y="2872"/>
                  </a:lnTo>
                  <a:lnTo>
                    <a:pt x="48" y="2840"/>
                  </a:lnTo>
                  <a:lnTo>
                    <a:pt x="48" y="2792"/>
                  </a:lnTo>
                  <a:lnTo>
                    <a:pt x="48" y="2768"/>
                  </a:lnTo>
                  <a:lnTo>
                    <a:pt x="48" y="2736"/>
                  </a:lnTo>
                  <a:lnTo>
                    <a:pt x="48" y="2712"/>
                  </a:lnTo>
                  <a:lnTo>
                    <a:pt x="48" y="2664"/>
                  </a:lnTo>
                  <a:lnTo>
                    <a:pt x="48" y="2640"/>
                  </a:lnTo>
                  <a:lnTo>
                    <a:pt x="48" y="2608"/>
                  </a:lnTo>
                  <a:lnTo>
                    <a:pt x="48" y="2584"/>
                  </a:lnTo>
                  <a:lnTo>
                    <a:pt x="48" y="2560"/>
                  </a:lnTo>
                  <a:lnTo>
                    <a:pt x="48" y="2536"/>
                  </a:lnTo>
                  <a:lnTo>
                    <a:pt x="48" y="2504"/>
                  </a:lnTo>
                  <a:lnTo>
                    <a:pt x="48" y="2456"/>
                  </a:lnTo>
                  <a:lnTo>
                    <a:pt x="48" y="2432"/>
                  </a:lnTo>
                  <a:lnTo>
                    <a:pt x="48" y="2400"/>
                  </a:lnTo>
                  <a:lnTo>
                    <a:pt x="48" y="2376"/>
                  </a:lnTo>
                  <a:lnTo>
                    <a:pt x="48" y="2352"/>
                  </a:lnTo>
                  <a:lnTo>
                    <a:pt x="48" y="2328"/>
                  </a:lnTo>
                  <a:lnTo>
                    <a:pt x="48" y="2296"/>
                  </a:lnTo>
                  <a:lnTo>
                    <a:pt x="48" y="2248"/>
                  </a:lnTo>
                  <a:lnTo>
                    <a:pt x="48" y="2224"/>
                  </a:lnTo>
                  <a:lnTo>
                    <a:pt x="48" y="2200"/>
                  </a:lnTo>
                  <a:lnTo>
                    <a:pt x="48" y="2168"/>
                  </a:lnTo>
                  <a:lnTo>
                    <a:pt x="48" y="2144"/>
                  </a:lnTo>
                  <a:lnTo>
                    <a:pt x="48" y="2120"/>
                  </a:lnTo>
                  <a:lnTo>
                    <a:pt x="48" y="2096"/>
                  </a:lnTo>
                  <a:cubicBezTo>
                    <a:pt x="48" y="2095"/>
                    <a:pt x="49" y="2093"/>
                    <a:pt x="49" y="2091"/>
                  </a:cubicBezTo>
                  <a:lnTo>
                    <a:pt x="57" y="2059"/>
                  </a:lnTo>
                  <a:lnTo>
                    <a:pt x="56" y="2064"/>
                  </a:lnTo>
                  <a:lnTo>
                    <a:pt x="56" y="2040"/>
                  </a:lnTo>
                  <a:lnTo>
                    <a:pt x="56" y="1992"/>
                  </a:lnTo>
                  <a:lnTo>
                    <a:pt x="56" y="1936"/>
                  </a:lnTo>
                  <a:lnTo>
                    <a:pt x="56" y="1912"/>
                  </a:lnTo>
                  <a:lnTo>
                    <a:pt x="56" y="1856"/>
                  </a:lnTo>
                  <a:lnTo>
                    <a:pt x="56" y="1832"/>
                  </a:lnTo>
                  <a:lnTo>
                    <a:pt x="56" y="1784"/>
                  </a:lnTo>
                  <a:lnTo>
                    <a:pt x="56" y="1752"/>
                  </a:lnTo>
                  <a:lnTo>
                    <a:pt x="56" y="1704"/>
                  </a:lnTo>
                  <a:lnTo>
                    <a:pt x="56" y="1680"/>
                  </a:lnTo>
                  <a:lnTo>
                    <a:pt x="56" y="1656"/>
                  </a:lnTo>
                  <a:lnTo>
                    <a:pt x="56" y="1600"/>
                  </a:lnTo>
                  <a:lnTo>
                    <a:pt x="56" y="1552"/>
                  </a:lnTo>
                  <a:lnTo>
                    <a:pt x="56" y="1520"/>
                  </a:lnTo>
                  <a:lnTo>
                    <a:pt x="56" y="1472"/>
                  </a:lnTo>
                  <a:lnTo>
                    <a:pt x="56" y="1448"/>
                  </a:lnTo>
                  <a:lnTo>
                    <a:pt x="56" y="1392"/>
                  </a:lnTo>
                  <a:lnTo>
                    <a:pt x="56" y="1344"/>
                  </a:lnTo>
                  <a:lnTo>
                    <a:pt x="56" y="1312"/>
                  </a:lnTo>
                  <a:lnTo>
                    <a:pt x="56" y="1264"/>
                  </a:lnTo>
                  <a:lnTo>
                    <a:pt x="56" y="1240"/>
                  </a:lnTo>
                  <a:lnTo>
                    <a:pt x="56" y="1184"/>
                  </a:lnTo>
                  <a:lnTo>
                    <a:pt x="56" y="1160"/>
                  </a:lnTo>
                  <a:lnTo>
                    <a:pt x="56" y="1112"/>
                  </a:lnTo>
                  <a:lnTo>
                    <a:pt x="56" y="1080"/>
                  </a:lnTo>
                  <a:lnTo>
                    <a:pt x="56" y="1032"/>
                  </a:lnTo>
                  <a:lnTo>
                    <a:pt x="56" y="1008"/>
                  </a:lnTo>
                  <a:lnTo>
                    <a:pt x="56" y="952"/>
                  </a:lnTo>
                  <a:lnTo>
                    <a:pt x="56" y="928"/>
                  </a:lnTo>
                  <a:lnTo>
                    <a:pt x="56" y="904"/>
                  </a:lnTo>
                  <a:cubicBezTo>
                    <a:pt x="56" y="903"/>
                    <a:pt x="57" y="901"/>
                    <a:pt x="57" y="899"/>
                  </a:cubicBezTo>
                  <a:lnTo>
                    <a:pt x="65" y="867"/>
                  </a:lnTo>
                  <a:lnTo>
                    <a:pt x="64" y="872"/>
                  </a:lnTo>
                  <a:lnTo>
                    <a:pt x="64" y="848"/>
                  </a:lnTo>
                  <a:lnTo>
                    <a:pt x="64" y="824"/>
                  </a:lnTo>
                  <a:lnTo>
                    <a:pt x="64" y="800"/>
                  </a:lnTo>
                  <a:lnTo>
                    <a:pt x="64" y="768"/>
                  </a:lnTo>
                  <a:lnTo>
                    <a:pt x="64" y="744"/>
                  </a:lnTo>
                  <a:lnTo>
                    <a:pt x="64" y="720"/>
                  </a:lnTo>
                  <a:lnTo>
                    <a:pt x="64" y="696"/>
                  </a:lnTo>
                  <a:lnTo>
                    <a:pt x="64" y="672"/>
                  </a:lnTo>
                  <a:lnTo>
                    <a:pt x="64" y="640"/>
                  </a:lnTo>
                  <a:lnTo>
                    <a:pt x="64" y="616"/>
                  </a:lnTo>
                  <a:lnTo>
                    <a:pt x="64" y="592"/>
                  </a:lnTo>
                  <a:cubicBezTo>
                    <a:pt x="64" y="590"/>
                    <a:pt x="65" y="587"/>
                    <a:pt x="66" y="585"/>
                  </a:cubicBezTo>
                  <a:lnTo>
                    <a:pt x="74" y="561"/>
                  </a:lnTo>
                  <a:lnTo>
                    <a:pt x="72" y="568"/>
                  </a:lnTo>
                  <a:lnTo>
                    <a:pt x="72" y="536"/>
                  </a:lnTo>
                  <a:lnTo>
                    <a:pt x="72" y="512"/>
                  </a:lnTo>
                  <a:lnTo>
                    <a:pt x="72" y="488"/>
                  </a:lnTo>
                  <a:lnTo>
                    <a:pt x="72" y="464"/>
                  </a:lnTo>
                  <a:lnTo>
                    <a:pt x="72" y="432"/>
                  </a:lnTo>
                  <a:lnTo>
                    <a:pt x="72" y="408"/>
                  </a:lnTo>
                  <a:lnTo>
                    <a:pt x="72" y="384"/>
                  </a:lnTo>
                  <a:lnTo>
                    <a:pt x="72" y="360"/>
                  </a:lnTo>
                  <a:lnTo>
                    <a:pt x="72" y="328"/>
                  </a:lnTo>
                  <a:lnTo>
                    <a:pt x="72" y="304"/>
                  </a:lnTo>
                  <a:lnTo>
                    <a:pt x="72" y="280"/>
                  </a:lnTo>
                  <a:lnTo>
                    <a:pt x="72" y="256"/>
                  </a:lnTo>
                  <a:lnTo>
                    <a:pt x="72" y="224"/>
                  </a:lnTo>
                  <a:lnTo>
                    <a:pt x="72" y="200"/>
                  </a:lnTo>
                  <a:lnTo>
                    <a:pt x="72" y="176"/>
                  </a:lnTo>
                  <a:cubicBezTo>
                    <a:pt x="72" y="163"/>
                    <a:pt x="83" y="152"/>
                    <a:pt x="96" y="152"/>
                  </a:cubicBezTo>
                  <a:lnTo>
                    <a:pt x="104" y="152"/>
                  </a:lnTo>
                  <a:lnTo>
                    <a:pt x="80" y="176"/>
                  </a:lnTo>
                  <a:lnTo>
                    <a:pt x="80" y="152"/>
                  </a:lnTo>
                  <a:lnTo>
                    <a:pt x="80" y="128"/>
                  </a:lnTo>
                  <a:lnTo>
                    <a:pt x="80" y="96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28" y="72"/>
                  </a:lnTo>
                  <a:lnTo>
                    <a:pt x="128" y="96"/>
                  </a:lnTo>
                  <a:lnTo>
                    <a:pt x="128" y="128"/>
                  </a:lnTo>
                  <a:lnTo>
                    <a:pt x="128" y="152"/>
                  </a:lnTo>
                  <a:lnTo>
                    <a:pt x="128" y="176"/>
                  </a:lnTo>
                  <a:cubicBezTo>
                    <a:pt x="128" y="190"/>
                    <a:pt x="118" y="200"/>
                    <a:pt x="104" y="200"/>
                  </a:cubicBezTo>
                  <a:lnTo>
                    <a:pt x="96" y="200"/>
                  </a:lnTo>
                  <a:lnTo>
                    <a:pt x="120" y="176"/>
                  </a:lnTo>
                  <a:lnTo>
                    <a:pt x="120" y="200"/>
                  </a:lnTo>
                  <a:lnTo>
                    <a:pt x="120" y="224"/>
                  </a:lnTo>
                  <a:lnTo>
                    <a:pt x="120" y="256"/>
                  </a:lnTo>
                  <a:lnTo>
                    <a:pt x="120" y="280"/>
                  </a:lnTo>
                  <a:lnTo>
                    <a:pt x="120" y="304"/>
                  </a:lnTo>
                  <a:lnTo>
                    <a:pt x="120" y="328"/>
                  </a:lnTo>
                  <a:lnTo>
                    <a:pt x="120" y="360"/>
                  </a:lnTo>
                  <a:lnTo>
                    <a:pt x="120" y="384"/>
                  </a:lnTo>
                  <a:lnTo>
                    <a:pt x="120" y="408"/>
                  </a:lnTo>
                  <a:lnTo>
                    <a:pt x="120" y="432"/>
                  </a:lnTo>
                  <a:lnTo>
                    <a:pt x="120" y="464"/>
                  </a:lnTo>
                  <a:lnTo>
                    <a:pt x="120" y="488"/>
                  </a:lnTo>
                  <a:lnTo>
                    <a:pt x="120" y="512"/>
                  </a:lnTo>
                  <a:lnTo>
                    <a:pt x="120" y="536"/>
                  </a:lnTo>
                  <a:lnTo>
                    <a:pt x="120" y="568"/>
                  </a:lnTo>
                  <a:cubicBezTo>
                    <a:pt x="120" y="571"/>
                    <a:pt x="120" y="574"/>
                    <a:pt x="119" y="576"/>
                  </a:cubicBezTo>
                  <a:lnTo>
                    <a:pt x="111" y="600"/>
                  </a:lnTo>
                  <a:lnTo>
                    <a:pt x="112" y="592"/>
                  </a:lnTo>
                  <a:lnTo>
                    <a:pt x="112" y="616"/>
                  </a:lnTo>
                  <a:lnTo>
                    <a:pt x="112" y="640"/>
                  </a:lnTo>
                  <a:lnTo>
                    <a:pt x="112" y="672"/>
                  </a:lnTo>
                  <a:lnTo>
                    <a:pt x="112" y="696"/>
                  </a:lnTo>
                  <a:lnTo>
                    <a:pt x="112" y="720"/>
                  </a:lnTo>
                  <a:lnTo>
                    <a:pt x="112" y="744"/>
                  </a:lnTo>
                  <a:lnTo>
                    <a:pt x="112" y="768"/>
                  </a:lnTo>
                  <a:lnTo>
                    <a:pt x="112" y="800"/>
                  </a:lnTo>
                  <a:lnTo>
                    <a:pt x="112" y="824"/>
                  </a:lnTo>
                  <a:lnTo>
                    <a:pt x="112" y="848"/>
                  </a:lnTo>
                  <a:lnTo>
                    <a:pt x="112" y="872"/>
                  </a:lnTo>
                  <a:cubicBezTo>
                    <a:pt x="112" y="874"/>
                    <a:pt x="112" y="876"/>
                    <a:pt x="112" y="878"/>
                  </a:cubicBezTo>
                  <a:lnTo>
                    <a:pt x="104" y="910"/>
                  </a:lnTo>
                  <a:lnTo>
                    <a:pt x="104" y="904"/>
                  </a:lnTo>
                  <a:lnTo>
                    <a:pt x="104" y="928"/>
                  </a:lnTo>
                  <a:lnTo>
                    <a:pt x="104" y="952"/>
                  </a:lnTo>
                  <a:lnTo>
                    <a:pt x="104" y="1008"/>
                  </a:lnTo>
                  <a:lnTo>
                    <a:pt x="104" y="1032"/>
                  </a:lnTo>
                  <a:lnTo>
                    <a:pt x="104" y="1080"/>
                  </a:lnTo>
                  <a:lnTo>
                    <a:pt x="104" y="1112"/>
                  </a:lnTo>
                  <a:lnTo>
                    <a:pt x="104" y="1160"/>
                  </a:lnTo>
                  <a:lnTo>
                    <a:pt x="104" y="1184"/>
                  </a:lnTo>
                  <a:lnTo>
                    <a:pt x="104" y="1240"/>
                  </a:lnTo>
                  <a:lnTo>
                    <a:pt x="104" y="1264"/>
                  </a:lnTo>
                  <a:lnTo>
                    <a:pt x="104" y="1312"/>
                  </a:lnTo>
                  <a:lnTo>
                    <a:pt x="104" y="1344"/>
                  </a:lnTo>
                  <a:lnTo>
                    <a:pt x="104" y="1392"/>
                  </a:lnTo>
                  <a:lnTo>
                    <a:pt x="104" y="1448"/>
                  </a:lnTo>
                  <a:lnTo>
                    <a:pt x="104" y="1472"/>
                  </a:lnTo>
                  <a:lnTo>
                    <a:pt x="104" y="1520"/>
                  </a:lnTo>
                  <a:lnTo>
                    <a:pt x="104" y="1552"/>
                  </a:lnTo>
                  <a:lnTo>
                    <a:pt x="104" y="1600"/>
                  </a:lnTo>
                  <a:lnTo>
                    <a:pt x="104" y="1656"/>
                  </a:lnTo>
                  <a:lnTo>
                    <a:pt x="104" y="1680"/>
                  </a:lnTo>
                  <a:lnTo>
                    <a:pt x="104" y="1704"/>
                  </a:lnTo>
                  <a:lnTo>
                    <a:pt x="104" y="1752"/>
                  </a:lnTo>
                  <a:lnTo>
                    <a:pt x="104" y="1784"/>
                  </a:lnTo>
                  <a:lnTo>
                    <a:pt x="104" y="1832"/>
                  </a:lnTo>
                  <a:lnTo>
                    <a:pt x="104" y="1856"/>
                  </a:lnTo>
                  <a:lnTo>
                    <a:pt x="104" y="1912"/>
                  </a:lnTo>
                  <a:lnTo>
                    <a:pt x="104" y="1936"/>
                  </a:lnTo>
                  <a:lnTo>
                    <a:pt x="104" y="1992"/>
                  </a:lnTo>
                  <a:lnTo>
                    <a:pt x="104" y="2040"/>
                  </a:lnTo>
                  <a:lnTo>
                    <a:pt x="104" y="2064"/>
                  </a:lnTo>
                  <a:cubicBezTo>
                    <a:pt x="104" y="2066"/>
                    <a:pt x="104" y="2068"/>
                    <a:pt x="104" y="2070"/>
                  </a:cubicBezTo>
                  <a:lnTo>
                    <a:pt x="96" y="2102"/>
                  </a:lnTo>
                  <a:lnTo>
                    <a:pt x="96" y="2096"/>
                  </a:lnTo>
                  <a:lnTo>
                    <a:pt x="96" y="2120"/>
                  </a:lnTo>
                  <a:lnTo>
                    <a:pt x="96" y="2144"/>
                  </a:lnTo>
                  <a:lnTo>
                    <a:pt x="96" y="2168"/>
                  </a:lnTo>
                  <a:lnTo>
                    <a:pt x="96" y="2200"/>
                  </a:lnTo>
                  <a:lnTo>
                    <a:pt x="96" y="2224"/>
                  </a:lnTo>
                  <a:lnTo>
                    <a:pt x="96" y="2248"/>
                  </a:lnTo>
                  <a:lnTo>
                    <a:pt x="96" y="2296"/>
                  </a:lnTo>
                  <a:lnTo>
                    <a:pt x="96" y="2328"/>
                  </a:lnTo>
                  <a:lnTo>
                    <a:pt x="96" y="2352"/>
                  </a:lnTo>
                  <a:lnTo>
                    <a:pt x="96" y="2376"/>
                  </a:lnTo>
                  <a:lnTo>
                    <a:pt x="96" y="2400"/>
                  </a:lnTo>
                  <a:lnTo>
                    <a:pt x="96" y="2432"/>
                  </a:lnTo>
                  <a:lnTo>
                    <a:pt x="96" y="2456"/>
                  </a:lnTo>
                  <a:lnTo>
                    <a:pt x="96" y="2504"/>
                  </a:lnTo>
                  <a:lnTo>
                    <a:pt x="96" y="2536"/>
                  </a:lnTo>
                  <a:lnTo>
                    <a:pt x="96" y="2560"/>
                  </a:lnTo>
                  <a:lnTo>
                    <a:pt x="96" y="2584"/>
                  </a:lnTo>
                  <a:lnTo>
                    <a:pt x="96" y="2608"/>
                  </a:lnTo>
                  <a:lnTo>
                    <a:pt x="96" y="2640"/>
                  </a:lnTo>
                  <a:lnTo>
                    <a:pt x="96" y="2664"/>
                  </a:lnTo>
                  <a:lnTo>
                    <a:pt x="96" y="2712"/>
                  </a:lnTo>
                  <a:lnTo>
                    <a:pt x="96" y="2736"/>
                  </a:lnTo>
                  <a:lnTo>
                    <a:pt x="96" y="2768"/>
                  </a:lnTo>
                  <a:lnTo>
                    <a:pt x="96" y="2792"/>
                  </a:lnTo>
                  <a:lnTo>
                    <a:pt x="96" y="2840"/>
                  </a:lnTo>
                  <a:lnTo>
                    <a:pt x="96" y="2872"/>
                  </a:lnTo>
                  <a:lnTo>
                    <a:pt x="96" y="2896"/>
                  </a:lnTo>
                  <a:lnTo>
                    <a:pt x="96" y="2920"/>
                  </a:lnTo>
                  <a:lnTo>
                    <a:pt x="96" y="2944"/>
                  </a:lnTo>
                  <a:lnTo>
                    <a:pt x="96" y="2976"/>
                  </a:lnTo>
                  <a:cubicBezTo>
                    <a:pt x="96" y="2990"/>
                    <a:pt x="86" y="3000"/>
                    <a:pt x="72" y="3000"/>
                  </a:cubicBezTo>
                  <a:lnTo>
                    <a:pt x="64" y="3000"/>
                  </a:lnTo>
                  <a:lnTo>
                    <a:pt x="88" y="2976"/>
                  </a:lnTo>
                  <a:lnTo>
                    <a:pt x="88" y="3000"/>
                  </a:lnTo>
                  <a:lnTo>
                    <a:pt x="88" y="3024"/>
                  </a:lnTo>
                  <a:lnTo>
                    <a:pt x="88" y="3048"/>
                  </a:lnTo>
                  <a:lnTo>
                    <a:pt x="88" y="3104"/>
                  </a:lnTo>
                  <a:lnTo>
                    <a:pt x="88" y="3128"/>
                  </a:lnTo>
                  <a:lnTo>
                    <a:pt x="88" y="3184"/>
                  </a:lnTo>
                  <a:lnTo>
                    <a:pt x="88" y="3232"/>
                  </a:lnTo>
                  <a:lnTo>
                    <a:pt x="88" y="3256"/>
                  </a:lnTo>
                  <a:lnTo>
                    <a:pt x="88" y="3312"/>
                  </a:lnTo>
                  <a:lnTo>
                    <a:pt x="88" y="3336"/>
                  </a:lnTo>
                  <a:lnTo>
                    <a:pt x="88" y="3384"/>
                  </a:lnTo>
                  <a:lnTo>
                    <a:pt x="88" y="3416"/>
                  </a:lnTo>
                  <a:lnTo>
                    <a:pt x="88" y="3464"/>
                  </a:lnTo>
                  <a:lnTo>
                    <a:pt x="88" y="3488"/>
                  </a:lnTo>
                  <a:lnTo>
                    <a:pt x="88" y="3544"/>
                  </a:lnTo>
                  <a:lnTo>
                    <a:pt x="88" y="3568"/>
                  </a:lnTo>
                  <a:lnTo>
                    <a:pt x="88" y="3624"/>
                  </a:lnTo>
                  <a:lnTo>
                    <a:pt x="88" y="3648"/>
                  </a:lnTo>
                  <a:lnTo>
                    <a:pt x="88" y="3696"/>
                  </a:lnTo>
                  <a:lnTo>
                    <a:pt x="88" y="3728"/>
                  </a:lnTo>
                  <a:lnTo>
                    <a:pt x="88" y="3776"/>
                  </a:lnTo>
                  <a:lnTo>
                    <a:pt x="88" y="3824"/>
                  </a:lnTo>
                  <a:lnTo>
                    <a:pt x="88" y="3856"/>
                  </a:lnTo>
                  <a:lnTo>
                    <a:pt x="88" y="3880"/>
                  </a:lnTo>
                  <a:lnTo>
                    <a:pt x="88" y="3928"/>
                  </a:lnTo>
                  <a:lnTo>
                    <a:pt x="88" y="3960"/>
                  </a:lnTo>
                  <a:lnTo>
                    <a:pt x="88" y="4008"/>
                  </a:lnTo>
                  <a:lnTo>
                    <a:pt x="88" y="4064"/>
                  </a:lnTo>
                  <a:lnTo>
                    <a:pt x="88" y="4088"/>
                  </a:lnTo>
                  <a:cubicBezTo>
                    <a:pt x="88" y="4090"/>
                    <a:pt x="88" y="4091"/>
                    <a:pt x="88" y="4092"/>
                  </a:cubicBezTo>
                  <a:lnTo>
                    <a:pt x="80" y="4140"/>
                  </a:lnTo>
                  <a:lnTo>
                    <a:pt x="80" y="4136"/>
                  </a:lnTo>
                  <a:lnTo>
                    <a:pt x="80" y="4192"/>
                  </a:lnTo>
                  <a:lnTo>
                    <a:pt x="80" y="4216"/>
                  </a:lnTo>
                  <a:lnTo>
                    <a:pt x="80" y="4240"/>
                  </a:lnTo>
                  <a:lnTo>
                    <a:pt x="80" y="4296"/>
                  </a:lnTo>
                  <a:lnTo>
                    <a:pt x="80" y="4320"/>
                  </a:lnTo>
                  <a:lnTo>
                    <a:pt x="80" y="4368"/>
                  </a:lnTo>
                  <a:lnTo>
                    <a:pt x="80" y="4424"/>
                  </a:lnTo>
                  <a:lnTo>
                    <a:pt x="80" y="4472"/>
                  </a:lnTo>
                  <a:lnTo>
                    <a:pt x="80" y="4552"/>
                  </a:lnTo>
                  <a:lnTo>
                    <a:pt x="80" y="4608"/>
                  </a:lnTo>
                  <a:lnTo>
                    <a:pt x="80" y="4656"/>
                  </a:lnTo>
                  <a:lnTo>
                    <a:pt x="80" y="4712"/>
                  </a:lnTo>
                  <a:lnTo>
                    <a:pt x="80" y="4736"/>
                  </a:lnTo>
                  <a:lnTo>
                    <a:pt x="80" y="4784"/>
                  </a:lnTo>
                  <a:lnTo>
                    <a:pt x="80" y="4840"/>
                  </a:lnTo>
                  <a:lnTo>
                    <a:pt x="80" y="4888"/>
                  </a:lnTo>
                  <a:lnTo>
                    <a:pt x="80" y="4944"/>
                  </a:lnTo>
                  <a:lnTo>
                    <a:pt x="80" y="4992"/>
                  </a:lnTo>
                  <a:lnTo>
                    <a:pt x="80" y="5048"/>
                  </a:lnTo>
                  <a:lnTo>
                    <a:pt x="80" y="5072"/>
                  </a:lnTo>
                  <a:lnTo>
                    <a:pt x="80" y="5120"/>
                  </a:lnTo>
                  <a:lnTo>
                    <a:pt x="80" y="5176"/>
                  </a:lnTo>
                  <a:lnTo>
                    <a:pt x="80" y="5224"/>
                  </a:lnTo>
                  <a:lnTo>
                    <a:pt x="80" y="5280"/>
                  </a:lnTo>
                  <a:lnTo>
                    <a:pt x="80" y="5352"/>
                  </a:lnTo>
                  <a:lnTo>
                    <a:pt x="80" y="5408"/>
                  </a:lnTo>
                  <a:lnTo>
                    <a:pt x="80" y="5456"/>
                  </a:lnTo>
                  <a:lnTo>
                    <a:pt x="80" y="5488"/>
                  </a:lnTo>
                  <a:lnTo>
                    <a:pt x="80" y="5536"/>
                  </a:lnTo>
                  <a:lnTo>
                    <a:pt x="80" y="5560"/>
                  </a:lnTo>
                  <a:cubicBezTo>
                    <a:pt x="80" y="5574"/>
                    <a:pt x="70" y="5584"/>
                    <a:pt x="56" y="5584"/>
                  </a:cubicBezTo>
                  <a:lnTo>
                    <a:pt x="48" y="5584"/>
                  </a:lnTo>
                  <a:lnTo>
                    <a:pt x="72" y="5560"/>
                  </a:lnTo>
                  <a:lnTo>
                    <a:pt x="72" y="5592"/>
                  </a:lnTo>
                  <a:lnTo>
                    <a:pt x="72" y="5616"/>
                  </a:lnTo>
                  <a:lnTo>
                    <a:pt x="72" y="5640"/>
                  </a:lnTo>
                  <a:lnTo>
                    <a:pt x="72" y="5664"/>
                  </a:lnTo>
                  <a:lnTo>
                    <a:pt x="72" y="5720"/>
                  </a:lnTo>
                  <a:lnTo>
                    <a:pt x="24" y="5720"/>
                  </a:lnTo>
                  <a:lnTo>
                    <a:pt x="24" y="5592"/>
                  </a:lnTo>
                  <a:lnTo>
                    <a:pt x="72" y="5592"/>
                  </a:lnTo>
                  <a:lnTo>
                    <a:pt x="72" y="5640"/>
                  </a:lnTo>
                  <a:lnTo>
                    <a:pt x="72" y="5696"/>
                  </a:lnTo>
                  <a:lnTo>
                    <a:pt x="24" y="5696"/>
                  </a:lnTo>
                  <a:lnTo>
                    <a:pt x="24" y="5592"/>
                  </a:lnTo>
                  <a:lnTo>
                    <a:pt x="72" y="5592"/>
                  </a:lnTo>
                  <a:lnTo>
                    <a:pt x="72" y="5616"/>
                  </a:lnTo>
                  <a:lnTo>
                    <a:pt x="72" y="5640"/>
                  </a:lnTo>
                  <a:lnTo>
                    <a:pt x="72" y="5664"/>
                  </a:lnTo>
                  <a:lnTo>
                    <a:pt x="72" y="5720"/>
                  </a:lnTo>
                  <a:lnTo>
                    <a:pt x="72" y="5744"/>
                  </a:lnTo>
                  <a:lnTo>
                    <a:pt x="72" y="5792"/>
                  </a:lnTo>
                  <a:lnTo>
                    <a:pt x="72" y="5824"/>
                  </a:lnTo>
                  <a:lnTo>
                    <a:pt x="72" y="5848"/>
                  </a:lnTo>
                  <a:lnTo>
                    <a:pt x="72" y="5872"/>
                  </a:lnTo>
                  <a:lnTo>
                    <a:pt x="72" y="5896"/>
                  </a:lnTo>
                  <a:lnTo>
                    <a:pt x="72" y="5928"/>
                  </a:lnTo>
                  <a:lnTo>
                    <a:pt x="72" y="5952"/>
                  </a:lnTo>
                  <a:lnTo>
                    <a:pt x="72" y="5976"/>
                  </a:lnTo>
                  <a:lnTo>
                    <a:pt x="72" y="6032"/>
                  </a:lnTo>
                  <a:lnTo>
                    <a:pt x="72" y="6056"/>
                  </a:lnTo>
                  <a:lnTo>
                    <a:pt x="72" y="6080"/>
                  </a:lnTo>
                  <a:lnTo>
                    <a:pt x="72" y="6104"/>
                  </a:lnTo>
                  <a:cubicBezTo>
                    <a:pt x="72" y="6118"/>
                    <a:pt x="62" y="6128"/>
                    <a:pt x="48" y="6128"/>
                  </a:cubicBezTo>
                  <a:lnTo>
                    <a:pt x="40" y="6128"/>
                  </a:lnTo>
                  <a:cubicBezTo>
                    <a:pt x="27" y="6128"/>
                    <a:pt x="16" y="6118"/>
                    <a:pt x="16" y="6104"/>
                  </a:cubicBezTo>
                  <a:lnTo>
                    <a:pt x="16" y="6080"/>
                  </a:lnTo>
                  <a:lnTo>
                    <a:pt x="64" y="6080"/>
                  </a:lnTo>
                  <a:lnTo>
                    <a:pt x="64" y="6104"/>
                  </a:lnTo>
                  <a:lnTo>
                    <a:pt x="64" y="6136"/>
                  </a:lnTo>
                  <a:lnTo>
                    <a:pt x="64" y="6160"/>
                  </a:lnTo>
                  <a:lnTo>
                    <a:pt x="64" y="6184"/>
                  </a:lnTo>
                  <a:lnTo>
                    <a:pt x="16" y="6184"/>
                  </a:lnTo>
                  <a:lnTo>
                    <a:pt x="16" y="6160"/>
                  </a:lnTo>
                  <a:lnTo>
                    <a:pt x="64" y="6160"/>
                  </a:lnTo>
                  <a:lnTo>
                    <a:pt x="64" y="6184"/>
                  </a:lnTo>
                  <a:lnTo>
                    <a:pt x="64" y="6208"/>
                  </a:lnTo>
                  <a:lnTo>
                    <a:pt x="64" y="6240"/>
                  </a:lnTo>
                  <a:lnTo>
                    <a:pt x="64" y="6264"/>
                  </a:lnTo>
                  <a:lnTo>
                    <a:pt x="16" y="6264"/>
                  </a:lnTo>
                  <a:lnTo>
                    <a:pt x="16" y="6240"/>
                  </a:lnTo>
                  <a:lnTo>
                    <a:pt x="63" y="6248"/>
                  </a:lnTo>
                  <a:lnTo>
                    <a:pt x="55" y="6272"/>
                  </a:lnTo>
                  <a:cubicBezTo>
                    <a:pt x="52" y="6283"/>
                    <a:pt x="40" y="6290"/>
                    <a:pt x="29" y="6288"/>
                  </a:cubicBezTo>
                  <a:cubicBezTo>
                    <a:pt x="17" y="6286"/>
                    <a:pt x="8" y="6276"/>
                    <a:pt x="8" y="6264"/>
                  </a:cubicBezTo>
                  <a:lnTo>
                    <a:pt x="8" y="6240"/>
                  </a:lnTo>
                  <a:lnTo>
                    <a:pt x="56" y="6240"/>
                  </a:lnTo>
                  <a:lnTo>
                    <a:pt x="56" y="6264"/>
                  </a:lnTo>
                  <a:cubicBezTo>
                    <a:pt x="56" y="6278"/>
                    <a:pt x="46" y="6288"/>
                    <a:pt x="32" y="6288"/>
                  </a:cubicBezTo>
                  <a:lnTo>
                    <a:pt x="24" y="6288"/>
                  </a:lnTo>
                  <a:cubicBezTo>
                    <a:pt x="11" y="6288"/>
                    <a:pt x="0" y="6278"/>
                    <a:pt x="0" y="6264"/>
                  </a:cubicBezTo>
                  <a:cubicBezTo>
                    <a:pt x="0" y="6251"/>
                    <a:pt x="11" y="6240"/>
                    <a:pt x="24" y="62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8" name="Freeform 300"/>
            <p:cNvSpPr>
              <a:spLocks/>
            </p:cNvSpPr>
            <p:nvPr/>
          </p:nvSpPr>
          <p:spPr bwMode="auto">
            <a:xfrm>
              <a:off x="8241956" y="3649723"/>
              <a:ext cx="24190" cy="623901"/>
            </a:xfrm>
            <a:custGeom>
              <a:avLst/>
              <a:gdLst>
                <a:gd name="T0" fmla="*/ 16 w 416"/>
                <a:gd name="T1" fmla="*/ 6048 h 6416"/>
                <a:gd name="T2" fmla="*/ 16 w 416"/>
                <a:gd name="T3" fmla="*/ 5536 h 6416"/>
                <a:gd name="T4" fmla="*/ 18 w 416"/>
                <a:gd name="T5" fmla="*/ 5061 h 6416"/>
                <a:gd name="T6" fmla="*/ 80 w 416"/>
                <a:gd name="T7" fmla="*/ 4608 h 6416"/>
                <a:gd name="T8" fmla="*/ 128 w 416"/>
                <a:gd name="T9" fmla="*/ 4496 h 6416"/>
                <a:gd name="T10" fmla="*/ 48 w 416"/>
                <a:gd name="T11" fmla="*/ 4336 h 6416"/>
                <a:gd name="T12" fmla="*/ 96 w 416"/>
                <a:gd name="T13" fmla="*/ 4144 h 6416"/>
                <a:gd name="T14" fmla="*/ 144 w 416"/>
                <a:gd name="T15" fmla="*/ 4032 h 6416"/>
                <a:gd name="T16" fmla="*/ 64 w 416"/>
                <a:gd name="T17" fmla="*/ 3872 h 6416"/>
                <a:gd name="T18" fmla="*/ 176 w 416"/>
                <a:gd name="T19" fmla="*/ 3520 h 6416"/>
                <a:gd name="T20" fmla="*/ 176 w 416"/>
                <a:gd name="T21" fmla="*/ 3408 h 6416"/>
                <a:gd name="T22" fmla="*/ 80 w 416"/>
                <a:gd name="T23" fmla="*/ 3104 h 6416"/>
                <a:gd name="T24" fmla="*/ 192 w 416"/>
                <a:gd name="T25" fmla="*/ 2944 h 6416"/>
                <a:gd name="T26" fmla="*/ 144 w 416"/>
                <a:gd name="T27" fmla="*/ 2832 h 6416"/>
                <a:gd name="T28" fmla="*/ 112 w 416"/>
                <a:gd name="T29" fmla="*/ 2688 h 6416"/>
                <a:gd name="T30" fmla="*/ 112 w 416"/>
                <a:gd name="T31" fmla="*/ 2480 h 6416"/>
                <a:gd name="T32" fmla="*/ 208 w 416"/>
                <a:gd name="T33" fmla="*/ 2480 h 6416"/>
                <a:gd name="T34" fmla="*/ 224 w 416"/>
                <a:gd name="T35" fmla="*/ 2320 h 6416"/>
                <a:gd name="T36" fmla="*/ 146 w 416"/>
                <a:gd name="T37" fmla="*/ 1941 h 6416"/>
                <a:gd name="T38" fmla="*/ 146 w 416"/>
                <a:gd name="T39" fmla="*/ 1541 h 6416"/>
                <a:gd name="T40" fmla="*/ 256 w 416"/>
                <a:gd name="T41" fmla="*/ 1552 h 6416"/>
                <a:gd name="T42" fmla="*/ 272 w 416"/>
                <a:gd name="T43" fmla="*/ 1392 h 6416"/>
                <a:gd name="T44" fmla="*/ 192 w 416"/>
                <a:gd name="T45" fmla="*/ 1136 h 6416"/>
                <a:gd name="T46" fmla="*/ 256 w 416"/>
                <a:gd name="T47" fmla="*/ 768 h 6416"/>
                <a:gd name="T48" fmla="*/ 272 w 416"/>
                <a:gd name="T49" fmla="*/ 608 h 6416"/>
                <a:gd name="T50" fmla="*/ 224 w 416"/>
                <a:gd name="T51" fmla="*/ 720 h 6416"/>
                <a:gd name="T52" fmla="*/ 256 w 416"/>
                <a:gd name="T53" fmla="*/ 512 h 6416"/>
                <a:gd name="T54" fmla="*/ 304 w 416"/>
                <a:gd name="T55" fmla="*/ 304 h 6416"/>
                <a:gd name="T56" fmla="*/ 384 w 416"/>
                <a:gd name="T57" fmla="*/ 400 h 6416"/>
                <a:gd name="T58" fmla="*/ 336 w 416"/>
                <a:gd name="T59" fmla="*/ 304 h 6416"/>
                <a:gd name="T60" fmla="*/ 352 w 416"/>
                <a:gd name="T61" fmla="*/ 144 h 6416"/>
                <a:gd name="T62" fmla="*/ 304 w 416"/>
                <a:gd name="T63" fmla="*/ 256 h 6416"/>
                <a:gd name="T64" fmla="*/ 400 w 416"/>
                <a:gd name="T65" fmla="*/ 256 h 6416"/>
                <a:gd name="T66" fmla="*/ 368 w 416"/>
                <a:gd name="T67" fmla="*/ 144 h 6416"/>
                <a:gd name="T68" fmla="*/ 416 w 416"/>
                <a:gd name="T69" fmla="*/ 144 h 6416"/>
                <a:gd name="T70" fmla="*/ 304 w 416"/>
                <a:gd name="T71" fmla="*/ 192 h 6416"/>
                <a:gd name="T72" fmla="*/ 336 w 416"/>
                <a:gd name="T73" fmla="*/ 240 h 6416"/>
                <a:gd name="T74" fmla="*/ 384 w 416"/>
                <a:gd name="T75" fmla="*/ 256 h 6416"/>
                <a:gd name="T76" fmla="*/ 272 w 416"/>
                <a:gd name="T77" fmla="*/ 400 h 6416"/>
                <a:gd name="T78" fmla="*/ 352 w 416"/>
                <a:gd name="T79" fmla="*/ 464 h 6416"/>
                <a:gd name="T80" fmla="*/ 320 w 416"/>
                <a:gd name="T81" fmla="*/ 656 h 6416"/>
                <a:gd name="T82" fmla="*/ 320 w 416"/>
                <a:gd name="T83" fmla="*/ 768 h 6416"/>
                <a:gd name="T84" fmla="*/ 304 w 416"/>
                <a:gd name="T85" fmla="*/ 976 h 6416"/>
                <a:gd name="T86" fmla="*/ 272 w 416"/>
                <a:gd name="T87" fmla="*/ 1184 h 6416"/>
                <a:gd name="T88" fmla="*/ 256 w 416"/>
                <a:gd name="T89" fmla="*/ 1392 h 6416"/>
                <a:gd name="T90" fmla="*/ 255 w 416"/>
                <a:gd name="T91" fmla="*/ 1500 h 6416"/>
                <a:gd name="T92" fmla="*/ 240 w 416"/>
                <a:gd name="T93" fmla="*/ 1952 h 6416"/>
                <a:gd name="T94" fmla="*/ 128 w 416"/>
                <a:gd name="T95" fmla="*/ 2320 h 6416"/>
                <a:gd name="T96" fmla="*/ 112 w 416"/>
                <a:gd name="T97" fmla="*/ 2432 h 6416"/>
                <a:gd name="T98" fmla="*/ 112 w 416"/>
                <a:gd name="T99" fmla="*/ 2640 h 6416"/>
                <a:gd name="T100" fmla="*/ 96 w 416"/>
                <a:gd name="T101" fmla="*/ 2736 h 6416"/>
                <a:gd name="T102" fmla="*/ 96 w 416"/>
                <a:gd name="T103" fmla="*/ 2944 h 6416"/>
                <a:gd name="T104" fmla="*/ 176 w 416"/>
                <a:gd name="T105" fmla="*/ 3152 h 6416"/>
                <a:gd name="T106" fmla="*/ 176 w 416"/>
                <a:gd name="T107" fmla="*/ 3360 h 6416"/>
                <a:gd name="T108" fmla="*/ 160 w 416"/>
                <a:gd name="T109" fmla="*/ 3568 h 6416"/>
                <a:gd name="T110" fmla="*/ 112 w 416"/>
                <a:gd name="T111" fmla="*/ 4080 h 6416"/>
                <a:gd name="T112" fmla="*/ 144 w 416"/>
                <a:gd name="T113" fmla="*/ 4240 h 6416"/>
                <a:gd name="T114" fmla="*/ 144 w 416"/>
                <a:gd name="T115" fmla="*/ 4336 h 6416"/>
                <a:gd name="T116" fmla="*/ 128 w 416"/>
                <a:gd name="T117" fmla="*/ 4496 h 6416"/>
                <a:gd name="T118" fmla="*/ 128 w 416"/>
                <a:gd name="T119" fmla="*/ 4800 h 6416"/>
                <a:gd name="T120" fmla="*/ 112 w 416"/>
                <a:gd name="T121" fmla="*/ 5216 h 6416"/>
                <a:gd name="T122" fmla="*/ 112 w 416"/>
                <a:gd name="T123" fmla="*/ 5744 h 6416"/>
                <a:gd name="T124" fmla="*/ 96 w 416"/>
                <a:gd name="T125" fmla="*/ 6096 h 6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6" h="6416">
                  <a:moveTo>
                    <a:pt x="0" y="6368"/>
                  </a:moveTo>
                  <a:lnTo>
                    <a:pt x="0" y="6304"/>
                  </a:lnTo>
                  <a:lnTo>
                    <a:pt x="0" y="6256"/>
                  </a:lnTo>
                  <a:lnTo>
                    <a:pt x="0" y="6208"/>
                  </a:lnTo>
                  <a:lnTo>
                    <a:pt x="0" y="6160"/>
                  </a:lnTo>
                  <a:lnTo>
                    <a:pt x="0" y="6096"/>
                  </a:lnTo>
                  <a:cubicBezTo>
                    <a:pt x="0" y="6070"/>
                    <a:pt x="22" y="6048"/>
                    <a:pt x="48" y="6048"/>
                  </a:cubicBezTo>
                  <a:lnTo>
                    <a:pt x="64" y="6048"/>
                  </a:lnTo>
                  <a:lnTo>
                    <a:pt x="16" y="6096"/>
                  </a:lnTo>
                  <a:lnTo>
                    <a:pt x="16" y="6048"/>
                  </a:lnTo>
                  <a:lnTo>
                    <a:pt x="16" y="6000"/>
                  </a:lnTo>
                  <a:lnTo>
                    <a:pt x="16" y="5952"/>
                  </a:lnTo>
                  <a:lnTo>
                    <a:pt x="16" y="5888"/>
                  </a:lnTo>
                  <a:lnTo>
                    <a:pt x="16" y="5840"/>
                  </a:lnTo>
                  <a:lnTo>
                    <a:pt x="16" y="5792"/>
                  </a:lnTo>
                  <a:lnTo>
                    <a:pt x="16" y="5744"/>
                  </a:lnTo>
                  <a:lnTo>
                    <a:pt x="16" y="5696"/>
                  </a:lnTo>
                  <a:lnTo>
                    <a:pt x="16" y="5632"/>
                  </a:lnTo>
                  <a:lnTo>
                    <a:pt x="16" y="5584"/>
                  </a:lnTo>
                  <a:lnTo>
                    <a:pt x="16" y="5536"/>
                  </a:lnTo>
                  <a:lnTo>
                    <a:pt x="16" y="5488"/>
                  </a:lnTo>
                  <a:lnTo>
                    <a:pt x="16" y="5424"/>
                  </a:lnTo>
                  <a:lnTo>
                    <a:pt x="16" y="5376"/>
                  </a:lnTo>
                  <a:lnTo>
                    <a:pt x="16" y="5328"/>
                  </a:lnTo>
                  <a:lnTo>
                    <a:pt x="16" y="5280"/>
                  </a:lnTo>
                  <a:lnTo>
                    <a:pt x="16" y="5216"/>
                  </a:lnTo>
                  <a:lnTo>
                    <a:pt x="16" y="5168"/>
                  </a:lnTo>
                  <a:lnTo>
                    <a:pt x="16" y="5120"/>
                  </a:lnTo>
                  <a:lnTo>
                    <a:pt x="16" y="5072"/>
                  </a:lnTo>
                  <a:cubicBezTo>
                    <a:pt x="16" y="5069"/>
                    <a:pt x="17" y="5065"/>
                    <a:pt x="18" y="5061"/>
                  </a:cubicBezTo>
                  <a:lnTo>
                    <a:pt x="34" y="4997"/>
                  </a:lnTo>
                  <a:lnTo>
                    <a:pt x="32" y="5008"/>
                  </a:lnTo>
                  <a:lnTo>
                    <a:pt x="32" y="4960"/>
                  </a:lnTo>
                  <a:lnTo>
                    <a:pt x="32" y="4912"/>
                  </a:lnTo>
                  <a:lnTo>
                    <a:pt x="32" y="4864"/>
                  </a:lnTo>
                  <a:lnTo>
                    <a:pt x="32" y="4800"/>
                  </a:lnTo>
                  <a:lnTo>
                    <a:pt x="32" y="4752"/>
                  </a:lnTo>
                  <a:lnTo>
                    <a:pt x="32" y="4704"/>
                  </a:lnTo>
                  <a:lnTo>
                    <a:pt x="32" y="4656"/>
                  </a:lnTo>
                  <a:cubicBezTo>
                    <a:pt x="32" y="4630"/>
                    <a:pt x="54" y="4608"/>
                    <a:pt x="80" y="4608"/>
                  </a:cubicBezTo>
                  <a:cubicBezTo>
                    <a:pt x="107" y="4608"/>
                    <a:pt x="128" y="4630"/>
                    <a:pt x="128" y="4656"/>
                  </a:cubicBezTo>
                  <a:lnTo>
                    <a:pt x="128" y="4704"/>
                  </a:lnTo>
                  <a:cubicBezTo>
                    <a:pt x="128" y="4731"/>
                    <a:pt x="107" y="4752"/>
                    <a:pt x="80" y="4752"/>
                  </a:cubicBezTo>
                  <a:cubicBezTo>
                    <a:pt x="54" y="4752"/>
                    <a:pt x="32" y="4731"/>
                    <a:pt x="32" y="4704"/>
                  </a:cubicBezTo>
                  <a:lnTo>
                    <a:pt x="32" y="4656"/>
                  </a:lnTo>
                  <a:lnTo>
                    <a:pt x="32" y="4608"/>
                  </a:lnTo>
                  <a:lnTo>
                    <a:pt x="32" y="4544"/>
                  </a:lnTo>
                  <a:lnTo>
                    <a:pt x="32" y="4496"/>
                  </a:lnTo>
                  <a:cubicBezTo>
                    <a:pt x="32" y="4470"/>
                    <a:pt x="54" y="4448"/>
                    <a:pt x="80" y="4448"/>
                  </a:cubicBezTo>
                  <a:cubicBezTo>
                    <a:pt x="107" y="4448"/>
                    <a:pt x="128" y="4470"/>
                    <a:pt x="128" y="4496"/>
                  </a:cubicBezTo>
                  <a:lnTo>
                    <a:pt x="128" y="4544"/>
                  </a:lnTo>
                  <a:cubicBezTo>
                    <a:pt x="128" y="4571"/>
                    <a:pt x="107" y="4592"/>
                    <a:pt x="80" y="4592"/>
                  </a:cubicBezTo>
                  <a:cubicBezTo>
                    <a:pt x="54" y="4592"/>
                    <a:pt x="32" y="4571"/>
                    <a:pt x="32" y="4544"/>
                  </a:cubicBezTo>
                  <a:lnTo>
                    <a:pt x="32" y="4496"/>
                  </a:lnTo>
                  <a:lnTo>
                    <a:pt x="32" y="4448"/>
                  </a:lnTo>
                  <a:lnTo>
                    <a:pt x="32" y="4400"/>
                  </a:lnTo>
                  <a:cubicBezTo>
                    <a:pt x="32" y="4374"/>
                    <a:pt x="54" y="4352"/>
                    <a:pt x="80" y="4352"/>
                  </a:cubicBezTo>
                  <a:lnTo>
                    <a:pt x="96" y="4352"/>
                  </a:lnTo>
                  <a:lnTo>
                    <a:pt x="48" y="4400"/>
                  </a:lnTo>
                  <a:lnTo>
                    <a:pt x="48" y="4336"/>
                  </a:lnTo>
                  <a:cubicBezTo>
                    <a:pt x="48" y="4310"/>
                    <a:pt x="70" y="4288"/>
                    <a:pt x="96" y="4288"/>
                  </a:cubicBezTo>
                  <a:cubicBezTo>
                    <a:pt x="123" y="4288"/>
                    <a:pt x="144" y="4310"/>
                    <a:pt x="144" y="4336"/>
                  </a:cubicBezTo>
                  <a:lnTo>
                    <a:pt x="144" y="4400"/>
                  </a:lnTo>
                  <a:cubicBezTo>
                    <a:pt x="144" y="4427"/>
                    <a:pt x="123" y="4448"/>
                    <a:pt x="96" y="4448"/>
                  </a:cubicBezTo>
                  <a:cubicBezTo>
                    <a:pt x="70" y="4448"/>
                    <a:pt x="48" y="4427"/>
                    <a:pt x="48" y="4400"/>
                  </a:cubicBezTo>
                  <a:lnTo>
                    <a:pt x="48" y="4336"/>
                  </a:lnTo>
                  <a:lnTo>
                    <a:pt x="48" y="4288"/>
                  </a:lnTo>
                  <a:lnTo>
                    <a:pt x="48" y="4240"/>
                  </a:lnTo>
                  <a:lnTo>
                    <a:pt x="48" y="4192"/>
                  </a:lnTo>
                  <a:cubicBezTo>
                    <a:pt x="48" y="4166"/>
                    <a:pt x="70" y="4144"/>
                    <a:pt x="96" y="4144"/>
                  </a:cubicBezTo>
                  <a:cubicBezTo>
                    <a:pt x="123" y="4144"/>
                    <a:pt x="144" y="4166"/>
                    <a:pt x="144" y="4192"/>
                  </a:cubicBezTo>
                  <a:lnTo>
                    <a:pt x="144" y="4240"/>
                  </a:lnTo>
                  <a:cubicBezTo>
                    <a:pt x="144" y="4267"/>
                    <a:pt x="123" y="4288"/>
                    <a:pt x="96" y="4288"/>
                  </a:cubicBezTo>
                  <a:cubicBezTo>
                    <a:pt x="70" y="4288"/>
                    <a:pt x="48" y="4267"/>
                    <a:pt x="48" y="4240"/>
                  </a:cubicBezTo>
                  <a:lnTo>
                    <a:pt x="48" y="4192"/>
                  </a:lnTo>
                  <a:lnTo>
                    <a:pt x="48" y="4128"/>
                  </a:lnTo>
                  <a:lnTo>
                    <a:pt x="48" y="4080"/>
                  </a:lnTo>
                  <a:lnTo>
                    <a:pt x="48" y="4032"/>
                  </a:lnTo>
                  <a:cubicBezTo>
                    <a:pt x="48" y="4006"/>
                    <a:pt x="70" y="3984"/>
                    <a:pt x="96" y="3984"/>
                  </a:cubicBezTo>
                  <a:cubicBezTo>
                    <a:pt x="123" y="3984"/>
                    <a:pt x="144" y="4006"/>
                    <a:pt x="144" y="4032"/>
                  </a:cubicBezTo>
                  <a:lnTo>
                    <a:pt x="144" y="4080"/>
                  </a:lnTo>
                  <a:cubicBezTo>
                    <a:pt x="144" y="4107"/>
                    <a:pt x="123" y="4128"/>
                    <a:pt x="96" y="4128"/>
                  </a:cubicBezTo>
                  <a:cubicBezTo>
                    <a:pt x="70" y="4128"/>
                    <a:pt x="48" y="4107"/>
                    <a:pt x="48" y="4080"/>
                  </a:cubicBezTo>
                  <a:lnTo>
                    <a:pt x="48" y="4032"/>
                  </a:lnTo>
                  <a:cubicBezTo>
                    <a:pt x="48" y="4006"/>
                    <a:pt x="70" y="3984"/>
                    <a:pt x="96" y="3984"/>
                  </a:cubicBezTo>
                  <a:lnTo>
                    <a:pt x="112" y="3984"/>
                  </a:lnTo>
                  <a:lnTo>
                    <a:pt x="64" y="4032"/>
                  </a:lnTo>
                  <a:lnTo>
                    <a:pt x="64" y="3984"/>
                  </a:lnTo>
                  <a:lnTo>
                    <a:pt x="64" y="3920"/>
                  </a:lnTo>
                  <a:lnTo>
                    <a:pt x="64" y="3872"/>
                  </a:lnTo>
                  <a:lnTo>
                    <a:pt x="64" y="3824"/>
                  </a:lnTo>
                  <a:lnTo>
                    <a:pt x="64" y="3776"/>
                  </a:lnTo>
                  <a:lnTo>
                    <a:pt x="64" y="3712"/>
                  </a:lnTo>
                  <a:lnTo>
                    <a:pt x="64" y="3664"/>
                  </a:lnTo>
                  <a:lnTo>
                    <a:pt x="64" y="3616"/>
                  </a:lnTo>
                  <a:lnTo>
                    <a:pt x="64" y="3568"/>
                  </a:lnTo>
                  <a:lnTo>
                    <a:pt x="64" y="3520"/>
                  </a:lnTo>
                  <a:cubicBezTo>
                    <a:pt x="64" y="3494"/>
                    <a:pt x="86" y="3472"/>
                    <a:pt x="112" y="3472"/>
                  </a:cubicBezTo>
                  <a:lnTo>
                    <a:pt x="128" y="3472"/>
                  </a:lnTo>
                  <a:cubicBezTo>
                    <a:pt x="155" y="3472"/>
                    <a:pt x="176" y="3494"/>
                    <a:pt x="176" y="3520"/>
                  </a:cubicBezTo>
                  <a:lnTo>
                    <a:pt x="176" y="3568"/>
                  </a:lnTo>
                  <a:cubicBezTo>
                    <a:pt x="176" y="3595"/>
                    <a:pt x="155" y="3616"/>
                    <a:pt x="128" y="3616"/>
                  </a:cubicBezTo>
                  <a:cubicBezTo>
                    <a:pt x="102" y="3616"/>
                    <a:pt x="80" y="3595"/>
                    <a:pt x="80" y="3568"/>
                  </a:cubicBezTo>
                  <a:lnTo>
                    <a:pt x="80" y="3520"/>
                  </a:lnTo>
                  <a:lnTo>
                    <a:pt x="80" y="3456"/>
                  </a:lnTo>
                  <a:lnTo>
                    <a:pt x="80" y="3408"/>
                  </a:lnTo>
                  <a:lnTo>
                    <a:pt x="80" y="3360"/>
                  </a:lnTo>
                  <a:cubicBezTo>
                    <a:pt x="80" y="3334"/>
                    <a:pt x="102" y="3312"/>
                    <a:pt x="128" y="3312"/>
                  </a:cubicBezTo>
                  <a:cubicBezTo>
                    <a:pt x="155" y="3312"/>
                    <a:pt x="176" y="3334"/>
                    <a:pt x="176" y="3360"/>
                  </a:cubicBezTo>
                  <a:lnTo>
                    <a:pt x="176" y="3408"/>
                  </a:lnTo>
                  <a:lnTo>
                    <a:pt x="176" y="3456"/>
                  </a:lnTo>
                  <a:cubicBezTo>
                    <a:pt x="176" y="3483"/>
                    <a:pt x="155" y="3504"/>
                    <a:pt x="128" y="3504"/>
                  </a:cubicBezTo>
                  <a:cubicBezTo>
                    <a:pt x="102" y="3504"/>
                    <a:pt x="80" y="3483"/>
                    <a:pt x="80" y="3456"/>
                  </a:cubicBezTo>
                  <a:lnTo>
                    <a:pt x="80" y="3408"/>
                  </a:lnTo>
                  <a:lnTo>
                    <a:pt x="80" y="3360"/>
                  </a:lnTo>
                  <a:lnTo>
                    <a:pt x="80" y="3312"/>
                  </a:lnTo>
                  <a:lnTo>
                    <a:pt x="80" y="3248"/>
                  </a:lnTo>
                  <a:lnTo>
                    <a:pt x="80" y="3200"/>
                  </a:lnTo>
                  <a:lnTo>
                    <a:pt x="80" y="3152"/>
                  </a:lnTo>
                  <a:lnTo>
                    <a:pt x="80" y="3104"/>
                  </a:lnTo>
                  <a:cubicBezTo>
                    <a:pt x="80" y="3078"/>
                    <a:pt x="102" y="3056"/>
                    <a:pt x="128" y="3056"/>
                  </a:cubicBezTo>
                  <a:lnTo>
                    <a:pt x="144" y="3056"/>
                  </a:lnTo>
                  <a:lnTo>
                    <a:pt x="96" y="3104"/>
                  </a:ln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96"/>
                  </a:lnTo>
                  <a:cubicBezTo>
                    <a:pt x="96" y="2870"/>
                    <a:pt x="118" y="2848"/>
                    <a:pt x="144" y="2848"/>
                  </a:cubicBezTo>
                  <a:cubicBezTo>
                    <a:pt x="171" y="2848"/>
                    <a:pt x="192" y="2870"/>
                    <a:pt x="192" y="2896"/>
                  </a:cubicBezTo>
                  <a:lnTo>
                    <a:pt x="192" y="2944"/>
                  </a:lnTo>
                  <a:cubicBezTo>
                    <a:pt x="192" y="2971"/>
                    <a:pt x="171" y="2992"/>
                    <a:pt x="144" y="2992"/>
                  </a:cubicBezTo>
                  <a:cubicBezTo>
                    <a:pt x="118" y="2992"/>
                    <a:pt x="96" y="2971"/>
                    <a:pt x="96" y="2944"/>
                  </a:cubicBezTo>
                  <a:lnTo>
                    <a:pt x="96" y="2896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cubicBezTo>
                    <a:pt x="96" y="2710"/>
                    <a:pt x="118" y="2688"/>
                    <a:pt x="144" y="2688"/>
                  </a:cubicBezTo>
                  <a:cubicBezTo>
                    <a:pt x="171" y="2688"/>
                    <a:pt x="192" y="2710"/>
                    <a:pt x="192" y="2736"/>
                  </a:cubicBezTo>
                  <a:lnTo>
                    <a:pt x="192" y="2784"/>
                  </a:lnTo>
                  <a:cubicBezTo>
                    <a:pt x="192" y="2811"/>
                    <a:pt x="171" y="2832"/>
                    <a:pt x="144" y="2832"/>
                  </a:cubicBezTo>
                  <a:cubicBezTo>
                    <a:pt x="118" y="2832"/>
                    <a:pt x="96" y="2811"/>
                    <a:pt x="96" y="2784"/>
                  </a:cubicBezTo>
                  <a:lnTo>
                    <a:pt x="96" y="2736"/>
                  </a:lnTo>
                  <a:cubicBezTo>
                    <a:pt x="96" y="2710"/>
                    <a:pt x="118" y="2688"/>
                    <a:pt x="144" y="2688"/>
                  </a:cubicBezTo>
                  <a:cubicBezTo>
                    <a:pt x="171" y="2688"/>
                    <a:pt x="192" y="2710"/>
                    <a:pt x="192" y="2736"/>
                  </a:cubicBezTo>
                  <a:lnTo>
                    <a:pt x="192" y="2784"/>
                  </a:lnTo>
                  <a:lnTo>
                    <a:pt x="144" y="2736"/>
                  </a:lnTo>
                  <a:lnTo>
                    <a:pt x="160" y="2736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76"/>
                  </a:lnTo>
                  <a:cubicBezTo>
                    <a:pt x="112" y="2550"/>
                    <a:pt x="134" y="2528"/>
                    <a:pt x="160" y="2528"/>
                  </a:cubicBezTo>
                  <a:cubicBezTo>
                    <a:pt x="187" y="2528"/>
                    <a:pt x="208" y="2550"/>
                    <a:pt x="208" y="2576"/>
                  </a:cubicBezTo>
                  <a:lnTo>
                    <a:pt x="208" y="2640"/>
                  </a:lnTo>
                  <a:cubicBezTo>
                    <a:pt x="208" y="2667"/>
                    <a:pt x="187" y="2688"/>
                    <a:pt x="160" y="2688"/>
                  </a:cubicBezTo>
                  <a:cubicBezTo>
                    <a:pt x="134" y="2688"/>
                    <a:pt x="112" y="2667"/>
                    <a:pt x="112" y="2640"/>
                  </a:cubicBezTo>
                  <a:lnTo>
                    <a:pt x="112" y="2576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cubicBezTo>
                    <a:pt x="112" y="2406"/>
                    <a:pt x="134" y="2384"/>
                    <a:pt x="160" y="2384"/>
                  </a:cubicBezTo>
                  <a:cubicBezTo>
                    <a:pt x="187" y="2384"/>
                    <a:pt x="208" y="2406"/>
                    <a:pt x="208" y="2432"/>
                  </a:cubicBezTo>
                  <a:lnTo>
                    <a:pt x="208" y="2480"/>
                  </a:lnTo>
                  <a:cubicBezTo>
                    <a:pt x="208" y="2507"/>
                    <a:pt x="187" y="2528"/>
                    <a:pt x="160" y="2528"/>
                  </a:cubicBezTo>
                  <a:cubicBezTo>
                    <a:pt x="134" y="2528"/>
                    <a:pt x="112" y="2507"/>
                    <a:pt x="112" y="2480"/>
                  </a:cubicBezTo>
                  <a:lnTo>
                    <a:pt x="112" y="2432"/>
                  </a:lnTo>
                  <a:cubicBezTo>
                    <a:pt x="112" y="2406"/>
                    <a:pt x="134" y="2384"/>
                    <a:pt x="160" y="2384"/>
                  </a:cubicBezTo>
                  <a:cubicBezTo>
                    <a:pt x="187" y="2384"/>
                    <a:pt x="208" y="2406"/>
                    <a:pt x="208" y="2432"/>
                  </a:cubicBezTo>
                  <a:lnTo>
                    <a:pt x="208" y="2480"/>
                  </a:lnTo>
                  <a:lnTo>
                    <a:pt x="160" y="2432"/>
                  </a:lnTo>
                  <a:lnTo>
                    <a:pt x="176" y="2432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cubicBezTo>
                    <a:pt x="128" y="2246"/>
                    <a:pt x="150" y="2224"/>
                    <a:pt x="176" y="2224"/>
                  </a:cubicBezTo>
                  <a:cubicBezTo>
                    <a:pt x="203" y="2224"/>
                    <a:pt x="224" y="2246"/>
                    <a:pt x="224" y="2272"/>
                  </a:cubicBezTo>
                  <a:lnTo>
                    <a:pt x="224" y="2320"/>
                  </a:lnTo>
                  <a:cubicBezTo>
                    <a:pt x="224" y="2347"/>
                    <a:pt x="203" y="2368"/>
                    <a:pt x="176" y="2368"/>
                  </a:cubicBezTo>
                  <a:cubicBezTo>
                    <a:pt x="150" y="2368"/>
                    <a:pt x="128" y="2347"/>
                    <a:pt x="128" y="2320"/>
                  </a:cubicBezTo>
                  <a:lnTo>
                    <a:pt x="128" y="2272"/>
                  </a:lnTo>
                  <a:lnTo>
                    <a:pt x="128" y="2224"/>
                  </a:lnTo>
                  <a:lnTo>
                    <a:pt x="128" y="2160"/>
                  </a:lnTo>
                  <a:lnTo>
                    <a:pt x="128" y="2112"/>
                  </a:lnTo>
                  <a:lnTo>
                    <a:pt x="128" y="2064"/>
                  </a:lnTo>
                  <a:lnTo>
                    <a:pt x="128" y="2016"/>
                  </a:lnTo>
                  <a:cubicBezTo>
                    <a:pt x="128" y="2013"/>
                    <a:pt x="129" y="2009"/>
                    <a:pt x="130" y="2005"/>
                  </a:cubicBezTo>
                  <a:lnTo>
                    <a:pt x="146" y="1941"/>
                  </a:lnTo>
                  <a:lnTo>
                    <a:pt x="144" y="1952"/>
                  </a:lnTo>
                  <a:lnTo>
                    <a:pt x="144" y="1904"/>
                  </a:lnTo>
                  <a:lnTo>
                    <a:pt x="144" y="1856"/>
                  </a:lnTo>
                  <a:lnTo>
                    <a:pt x="144" y="1808"/>
                  </a:lnTo>
                  <a:lnTo>
                    <a:pt x="144" y="1744"/>
                  </a:lnTo>
                  <a:lnTo>
                    <a:pt x="144" y="1696"/>
                  </a:lnTo>
                  <a:lnTo>
                    <a:pt x="144" y="1648"/>
                  </a:lnTo>
                  <a:lnTo>
                    <a:pt x="144" y="1600"/>
                  </a:lnTo>
                  <a:lnTo>
                    <a:pt x="144" y="1552"/>
                  </a:lnTo>
                  <a:cubicBezTo>
                    <a:pt x="144" y="1549"/>
                    <a:pt x="145" y="1545"/>
                    <a:pt x="146" y="1541"/>
                  </a:cubicBezTo>
                  <a:lnTo>
                    <a:pt x="162" y="1477"/>
                  </a:lnTo>
                  <a:cubicBezTo>
                    <a:pt x="168" y="1453"/>
                    <a:pt x="190" y="1438"/>
                    <a:pt x="214" y="1441"/>
                  </a:cubicBezTo>
                  <a:cubicBezTo>
                    <a:pt x="238" y="1444"/>
                    <a:pt x="256" y="1464"/>
                    <a:pt x="256" y="1488"/>
                  </a:cubicBezTo>
                  <a:lnTo>
                    <a:pt x="256" y="1552"/>
                  </a:lnTo>
                  <a:cubicBezTo>
                    <a:pt x="256" y="1579"/>
                    <a:pt x="235" y="1600"/>
                    <a:pt x="208" y="1600"/>
                  </a:cubicBezTo>
                  <a:cubicBezTo>
                    <a:pt x="182" y="1600"/>
                    <a:pt x="160" y="1579"/>
                    <a:pt x="160" y="1552"/>
                  </a:cubicBezTo>
                  <a:lnTo>
                    <a:pt x="160" y="1488"/>
                  </a:lnTo>
                  <a:cubicBezTo>
                    <a:pt x="160" y="1462"/>
                    <a:pt x="182" y="1440"/>
                    <a:pt x="208" y="1440"/>
                  </a:cubicBezTo>
                  <a:cubicBezTo>
                    <a:pt x="235" y="1440"/>
                    <a:pt x="256" y="1462"/>
                    <a:pt x="256" y="1488"/>
                  </a:cubicBezTo>
                  <a:lnTo>
                    <a:pt x="256" y="1552"/>
                  </a:lnTo>
                  <a:cubicBezTo>
                    <a:pt x="256" y="1579"/>
                    <a:pt x="235" y="1600"/>
                    <a:pt x="208" y="1600"/>
                  </a:cubicBezTo>
                  <a:cubicBezTo>
                    <a:pt x="182" y="1600"/>
                    <a:pt x="160" y="1579"/>
                    <a:pt x="160" y="1552"/>
                  </a:cubicBezTo>
                  <a:lnTo>
                    <a:pt x="160" y="1488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lnTo>
                    <a:pt x="224" y="1296"/>
                  </a:lnTo>
                  <a:cubicBezTo>
                    <a:pt x="251" y="1296"/>
                    <a:pt x="272" y="1318"/>
                    <a:pt x="272" y="1344"/>
                  </a:cubicBezTo>
                  <a:lnTo>
                    <a:pt x="272" y="1392"/>
                  </a:lnTo>
                  <a:cubicBezTo>
                    <a:pt x="272" y="1419"/>
                    <a:pt x="251" y="1440"/>
                    <a:pt x="224" y="1440"/>
                  </a:cubicBezTo>
                  <a:cubicBezTo>
                    <a:pt x="198" y="1440"/>
                    <a:pt x="176" y="1419"/>
                    <a:pt x="176" y="1392"/>
                  </a:cubicBezTo>
                  <a:lnTo>
                    <a:pt x="176" y="1344"/>
                  </a:lnTo>
                  <a:lnTo>
                    <a:pt x="176" y="1280"/>
                  </a:lnTo>
                  <a:lnTo>
                    <a:pt x="176" y="1232"/>
                  </a:lnTo>
                  <a:lnTo>
                    <a:pt x="176" y="1184"/>
                  </a:lnTo>
                  <a:cubicBezTo>
                    <a:pt x="176" y="1158"/>
                    <a:pt x="198" y="1136"/>
                    <a:pt x="224" y="1136"/>
                  </a:cubicBezTo>
                  <a:lnTo>
                    <a:pt x="240" y="1136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72"/>
                  </a:lnTo>
                  <a:lnTo>
                    <a:pt x="192" y="1024"/>
                  </a:lnTo>
                  <a:cubicBezTo>
                    <a:pt x="192" y="998"/>
                    <a:pt x="214" y="976"/>
                    <a:pt x="240" y="976"/>
                  </a:cubicBezTo>
                  <a:lnTo>
                    <a:pt x="256" y="976"/>
                  </a:lnTo>
                  <a:lnTo>
                    <a:pt x="208" y="1024"/>
                  </a:lnTo>
                  <a:lnTo>
                    <a:pt x="208" y="976"/>
                  </a:lnTo>
                  <a:lnTo>
                    <a:pt x="208" y="928"/>
                  </a:lnTo>
                  <a:lnTo>
                    <a:pt x="208" y="864"/>
                  </a:lnTo>
                  <a:lnTo>
                    <a:pt x="208" y="816"/>
                  </a:lnTo>
                  <a:cubicBezTo>
                    <a:pt x="208" y="790"/>
                    <a:pt x="230" y="768"/>
                    <a:pt x="256" y="768"/>
                  </a:cubicBezTo>
                  <a:cubicBezTo>
                    <a:pt x="283" y="768"/>
                    <a:pt x="304" y="790"/>
                    <a:pt x="304" y="816"/>
                  </a:cubicBezTo>
                  <a:lnTo>
                    <a:pt x="304" y="864"/>
                  </a:lnTo>
                  <a:lnTo>
                    <a:pt x="256" y="816"/>
                  </a:lnTo>
                  <a:lnTo>
                    <a:pt x="272" y="816"/>
                  </a:lnTo>
                  <a:lnTo>
                    <a:pt x="224" y="864"/>
                  </a:lnTo>
                  <a:lnTo>
                    <a:pt x="224" y="816"/>
                  </a:lnTo>
                  <a:lnTo>
                    <a:pt x="224" y="768"/>
                  </a:lnTo>
                  <a:lnTo>
                    <a:pt x="224" y="720"/>
                  </a:lnTo>
                  <a:lnTo>
                    <a:pt x="224" y="656"/>
                  </a:lnTo>
                  <a:cubicBezTo>
                    <a:pt x="224" y="630"/>
                    <a:pt x="246" y="608"/>
                    <a:pt x="272" y="608"/>
                  </a:cubicBezTo>
                  <a:cubicBezTo>
                    <a:pt x="299" y="608"/>
                    <a:pt x="320" y="630"/>
                    <a:pt x="320" y="656"/>
                  </a:cubicBez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cubicBezTo>
                    <a:pt x="246" y="768"/>
                    <a:pt x="224" y="747"/>
                    <a:pt x="224" y="720"/>
                  </a:cubicBezTo>
                  <a:lnTo>
                    <a:pt x="224" y="656"/>
                  </a:lnTo>
                  <a:cubicBezTo>
                    <a:pt x="224" y="630"/>
                    <a:pt x="246" y="608"/>
                    <a:pt x="272" y="608"/>
                  </a:cubicBezTo>
                  <a:cubicBezTo>
                    <a:pt x="299" y="608"/>
                    <a:pt x="320" y="630"/>
                    <a:pt x="320" y="656"/>
                  </a:cubicBez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cubicBezTo>
                    <a:pt x="246" y="768"/>
                    <a:pt x="224" y="747"/>
                    <a:pt x="224" y="720"/>
                  </a:cubicBezTo>
                  <a:lnTo>
                    <a:pt x="224" y="656"/>
                  </a:lnTo>
                  <a:lnTo>
                    <a:pt x="224" y="608"/>
                  </a:lnTo>
                  <a:cubicBezTo>
                    <a:pt x="224" y="582"/>
                    <a:pt x="246" y="560"/>
                    <a:pt x="272" y="560"/>
                  </a:cubicBezTo>
                  <a:lnTo>
                    <a:pt x="288" y="560"/>
                  </a:lnTo>
                  <a:lnTo>
                    <a:pt x="240" y="608"/>
                  </a:lnTo>
                  <a:lnTo>
                    <a:pt x="240" y="560"/>
                  </a:lnTo>
                  <a:cubicBezTo>
                    <a:pt x="240" y="534"/>
                    <a:pt x="262" y="512"/>
                    <a:pt x="288" y="512"/>
                  </a:cubicBezTo>
                  <a:lnTo>
                    <a:pt x="304" y="512"/>
                  </a:lnTo>
                  <a:lnTo>
                    <a:pt x="256" y="560"/>
                  </a:lnTo>
                  <a:lnTo>
                    <a:pt x="256" y="512"/>
                  </a:lnTo>
                  <a:lnTo>
                    <a:pt x="256" y="464"/>
                  </a:lnTo>
                  <a:lnTo>
                    <a:pt x="256" y="400"/>
                  </a:ln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00"/>
                  </a:lnTo>
                  <a:cubicBezTo>
                    <a:pt x="352" y="427"/>
                    <a:pt x="331" y="448"/>
                    <a:pt x="304" y="448"/>
                  </a:cubicBezTo>
                  <a:cubicBezTo>
                    <a:pt x="278" y="448"/>
                    <a:pt x="256" y="427"/>
                    <a:pt x="256" y="400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lnTo>
                    <a:pt x="320" y="304"/>
                  </a:lnTo>
                  <a:cubicBezTo>
                    <a:pt x="347" y="304"/>
                    <a:pt x="368" y="326"/>
                    <a:pt x="368" y="352"/>
                  </a:cubicBezTo>
                  <a:lnTo>
                    <a:pt x="368" y="400"/>
                  </a:lnTo>
                  <a:cubicBezTo>
                    <a:pt x="368" y="427"/>
                    <a:pt x="347" y="448"/>
                    <a:pt x="320" y="448"/>
                  </a:cubicBezTo>
                  <a:cubicBezTo>
                    <a:pt x="294" y="448"/>
                    <a:pt x="272" y="427"/>
                    <a:pt x="272" y="400"/>
                  </a:cubicBez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lnTo>
                    <a:pt x="336" y="304"/>
                  </a:lnTo>
                  <a:cubicBezTo>
                    <a:pt x="363" y="304"/>
                    <a:pt x="384" y="326"/>
                    <a:pt x="384" y="352"/>
                  </a:cubicBezTo>
                  <a:lnTo>
                    <a:pt x="384" y="400"/>
                  </a:lnTo>
                  <a:cubicBezTo>
                    <a:pt x="384" y="427"/>
                    <a:pt x="363" y="448"/>
                    <a:pt x="336" y="448"/>
                  </a:cubicBezTo>
                  <a:cubicBezTo>
                    <a:pt x="310" y="448"/>
                    <a:pt x="288" y="427"/>
                    <a:pt x="288" y="400"/>
                  </a:cubicBezTo>
                  <a:lnTo>
                    <a:pt x="288" y="352"/>
                  </a:lnTo>
                  <a:lnTo>
                    <a:pt x="288" y="304"/>
                  </a:lnTo>
                  <a:lnTo>
                    <a:pt x="288" y="256"/>
                  </a:ln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lnTo>
                    <a:pt x="352" y="144"/>
                  </a:ln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cubicBezTo>
                    <a:pt x="400" y="283"/>
                    <a:pt x="379" y="304"/>
                    <a:pt x="352" y="304"/>
                  </a:cubicBezTo>
                  <a:cubicBezTo>
                    <a:pt x="326" y="304"/>
                    <a:pt x="304" y="283"/>
                    <a:pt x="304" y="256"/>
                  </a:cubicBezTo>
                  <a:lnTo>
                    <a:pt x="304" y="192"/>
                  </a:lnTo>
                  <a:cubicBezTo>
                    <a:pt x="304" y="166"/>
                    <a:pt x="326" y="144"/>
                    <a:pt x="352" y="144"/>
                  </a:cubicBezTo>
                  <a:cubicBezTo>
                    <a:pt x="379" y="144"/>
                    <a:pt x="400" y="166"/>
                    <a:pt x="400" y="192"/>
                  </a:cubicBezTo>
                  <a:lnTo>
                    <a:pt x="400" y="256"/>
                  </a:lnTo>
                  <a:lnTo>
                    <a:pt x="306" y="245"/>
                  </a:lnTo>
                  <a:lnTo>
                    <a:pt x="322" y="181"/>
                  </a:lnTo>
                  <a:lnTo>
                    <a:pt x="320" y="192"/>
                  </a:lnTo>
                  <a:lnTo>
                    <a:pt x="320" y="144"/>
                  </a:lnTo>
                  <a:lnTo>
                    <a:pt x="320" y="96"/>
                  </a:ln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lnTo>
                    <a:pt x="416" y="144"/>
                  </a:lnTo>
                  <a:lnTo>
                    <a:pt x="416" y="192"/>
                  </a:lnTo>
                  <a:cubicBezTo>
                    <a:pt x="416" y="196"/>
                    <a:pt x="416" y="200"/>
                    <a:pt x="415" y="204"/>
                  </a:cubicBezTo>
                  <a:lnTo>
                    <a:pt x="399" y="268"/>
                  </a:lnTo>
                  <a:cubicBezTo>
                    <a:pt x="393" y="292"/>
                    <a:pt x="371" y="307"/>
                    <a:pt x="347" y="304"/>
                  </a:cubicBezTo>
                  <a:cubicBezTo>
                    <a:pt x="323" y="301"/>
                    <a:pt x="304" y="281"/>
                    <a:pt x="304" y="256"/>
                  </a:cubicBez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400" y="192"/>
                  </a:lnTo>
                  <a:lnTo>
                    <a:pt x="400" y="256"/>
                  </a:lnTo>
                  <a:lnTo>
                    <a:pt x="304" y="256"/>
                  </a:lnTo>
                  <a:lnTo>
                    <a:pt x="304" y="192"/>
                  </a:lnTo>
                  <a:lnTo>
                    <a:pt x="352" y="240"/>
                  </a:lnTo>
                  <a:lnTo>
                    <a:pt x="336" y="240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384" y="304"/>
                  </a:lnTo>
                  <a:lnTo>
                    <a:pt x="384" y="352"/>
                  </a:lnTo>
                  <a:lnTo>
                    <a:pt x="384" y="400"/>
                  </a:lnTo>
                  <a:lnTo>
                    <a:pt x="288" y="400"/>
                  </a:lnTo>
                  <a:lnTo>
                    <a:pt x="288" y="352"/>
                  </a:lnTo>
                  <a:lnTo>
                    <a:pt x="336" y="400"/>
                  </a:lnTo>
                  <a:lnTo>
                    <a:pt x="320" y="400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272" y="400"/>
                  </a:lnTo>
                  <a:lnTo>
                    <a:pt x="272" y="352"/>
                  </a:lnTo>
                  <a:lnTo>
                    <a:pt x="320" y="400"/>
                  </a:lnTo>
                  <a:lnTo>
                    <a:pt x="304" y="400"/>
                  </a:lnTo>
                  <a:lnTo>
                    <a:pt x="352" y="352"/>
                  </a:lnTo>
                  <a:lnTo>
                    <a:pt x="352" y="400"/>
                  </a:lnTo>
                  <a:lnTo>
                    <a:pt x="256" y="400"/>
                  </a:lnTo>
                  <a:lnTo>
                    <a:pt x="256" y="352"/>
                  </a:lnTo>
                  <a:lnTo>
                    <a:pt x="352" y="352"/>
                  </a:lnTo>
                  <a:lnTo>
                    <a:pt x="352" y="400"/>
                  </a:lnTo>
                  <a:lnTo>
                    <a:pt x="352" y="464"/>
                  </a:lnTo>
                  <a:lnTo>
                    <a:pt x="352" y="512"/>
                  </a:lnTo>
                  <a:lnTo>
                    <a:pt x="352" y="560"/>
                  </a:lnTo>
                  <a:cubicBezTo>
                    <a:pt x="352" y="587"/>
                    <a:pt x="331" y="608"/>
                    <a:pt x="304" y="608"/>
                  </a:cubicBezTo>
                  <a:lnTo>
                    <a:pt x="288" y="608"/>
                  </a:lnTo>
                  <a:lnTo>
                    <a:pt x="336" y="560"/>
                  </a:lnTo>
                  <a:lnTo>
                    <a:pt x="336" y="608"/>
                  </a:lnTo>
                  <a:cubicBezTo>
                    <a:pt x="336" y="635"/>
                    <a:pt x="315" y="656"/>
                    <a:pt x="288" y="656"/>
                  </a:cubicBezTo>
                  <a:lnTo>
                    <a:pt x="272" y="656"/>
                  </a:lnTo>
                  <a:lnTo>
                    <a:pt x="320" y="608"/>
                  </a:lnTo>
                  <a:lnTo>
                    <a:pt x="320" y="656"/>
                  </a:lnTo>
                  <a:lnTo>
                    <a:pt x="320" y="720"/>
                  </a:lnTo>
                  <a:lnTo>
                    <a:pt x="224" y="720"/>
                  </a:lnTo>
                  <a:lnTo>
                    <a:pt x="224" y="656"/>
                  </a:lnTo>
                  <a:lnTo>
                    <a:pt x="320" y="656"/>
                  </a:lnTo>
                  <a:lnTo>
                    <a:pt x="320" y="720"/>
                  </a:lnTo>
                  <a:lnTo>
                    <a:pt x="224" y="720"/>
                  </a:lnTo>
                  <a:lnTo>
                    <a:pt x="224" y="656"/>
                  </a:lnTo>
                  <a:lnTo>
                    <a:pt x="320" y="656"/>
                  </a:lnTo>
                  <a:lnTo>
                    <a:pt x="320" y="720"/>
                  </a:lnTo>
                  <a:lnTo>
                    <a:pt x="320" y="768"/>
                  </a:lnTo>
                  <a:lnTo>
                    <a:pt x="320" y="816"/>
                  </a:lnTo>
                  <a:lnTo>
                    <a:pt x="320" y="864"/>
                  </a:lnTo>
                  <a:cubicBezTo>
                    <a:pt x="320" y="891"/>
                    <a:pt x="299" y="912"/>
                    <a:pt x="272" y="912"/>
                  </a:cubicBezTo>
                  <a:lnTo>
                    <a:pt x="256" y="912"/>
                  </a:lnTo>
                  <a:cubicBezTo>
                    <a:pt x="230" y="912"/>
                    <a:pt x="208" y="891"/>
                    <a:pt x="208" y="864"/>
                  </a:cubicBezTo>
                  <a:lnTo>
                    <a:pt x="208" y="816"/>
                  </a:lnTo>
                  <a:lnTo>
                    <a:pt x="304" y="816"/>
                  </a:lnTo>
                  <a:lnTo>
                    <a:pt x="304" y="864"/>
                  </a:lnTo>
                  <a:lnTo>
                    <a:pt x="304" y="928"/>
                  </a:lnTo>
                  <a:lnTo>
                    <a:pt x="304" y="976"/>
                  </a:lnTo>
                  <a:lnTo>
                    <a:pt x="304" y="1024"/>
                  </a:lnTo>
                  <a:cubicBezTo>
                    <a:pt x="304" y="1051"/>
                    <a:pt x="283" y="1072"/>
                    <a:pt x="256" y="1072"/>
                  </a:cubicBezTo>
                  <a:lnTo>
                    <a:pt x="240" y="1072"/>
                  </a:lnTo>
                  <a:lnTo>
                    <a:pt x="288" y="1024"/>
                  </a:lnTo>
                  <a:lnTo>
                    <a:pt x="288" y="1072"/>
                  </a:lnTo>
                  <a:lnTo>
                    <a:pt x="288" y="1136"/>
                  </a:lnTo>
                  <a:lnTo>
                    <a:pt x="288" y="1184"/>
                  </a:lnTo>
                  <a:cubicBezTo>
                    <a:pt x="288" y="1211"/>
                    <a:pt x="267" y="1232"/>
                    <a:pt x="240" y="1232"/>
                  </a:cubicBezTo>
                  <a:lnTo>
                    <a:pt x="224" y="1232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80"/>
                  </a:lnTo>
                  <a:lnTo>
                    <a:pt x="272" y="1344"/>
                  </a:lnTo>
                  <a:lnTo>
                    <a:pt x="272" y="1392"/>
                  </a:lnTo>
                  <a:lnTo>
                    <a:pt x="176" y="1392"/>
                  </a:lnTo>
                  <a:lnTo>
                    <a:pt x="176" y="1344"/>
                  </a:lnTo>
                  <a:lnTo>
                    <a:pt x="224" y="1392"/>
                  </a:lnTo>
                  <a:lnTo>
                    <a:pt x="208" y="1392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488"/>
                  </a:lnTo>
                  <a:lnTo>
                    <a:pt x="256" y="1552"/>
                  </a:lnTo>
                  <a:lnTo>
                    <a:pt x="160" y="1552"/>
                  </a:lnTo>
                  <a:lnTo>
                    <a:pt x="160" y="1488"/>
                  </a:lnTo>
                  <a:lnTo>
                    <a:pt x="256" y="1488"/>
                  </a:lnTo>
                  <a:lnTo>
                    <a:pt x="256" y="1552"/>
                  </a:lnTo>
                  <a:lnTo>
                    <a:pt x="160" y="1552"/>
                  </a:lnTo>
                  <a:lnTo>
                    <a:pt x="160" y="1488"/>
                  </a:lnTo>
                  <a:lnTo>
                    <a:pt x="255" y="1500"/>
                  </a:lnTo>
                  <a:lnTo>
                    <a:pt x="239" y="1564"/>
                  </a:lnTo>
                  <a:lnTo>
                    <a:pt x="240" y="1552"/>
                  </a:lnTo>
                  <a:lnTo>
                    <a:pt x="240" y="1600"/>
                  </a:lnTo>
                  <a:lnTo>
                    <a:pt x="240" y="1648"/>
                  </a:lnTo>
                  <a:lnTo>
                    <a:pt x="240" y="1696"/>
                  </a:lnTo>
                  <a:lnTo>
                    <a:pt x="240" y="1744"/>
                  </a:lnTo>
                  <a:lnTo>
                    <a:pt x="240" y="1808"/>
                  </a:lnTo>
                  <a:lnTo>
                    <a:pt x="240" y="1856"/>
                  </a:lnTo>
                  <a:lnTo>
                    <a:pt x="240" y="1904"/>
                  </a:lnTo>
                  <a:lnTo>
                    <a:pt x="240" y="1952"/>
                  </a:lnTo>
                  <a:cubicBezTo>
                    <a:pt x="240" y="1956"/>
                    <a:pt x="240" y="1960"/>
                    <a:pt x="239" y="1964"/>
                  </a:cubicBezTo>
                  <a:lnTo>
                    <a:pt x="223" y="2028"/>
                  </a:lnTo>
                  <a:lnTo>
                    <a:pt x="224" y="2016"/>
                  </a:lnTo>
                  <a:lnTo>
                    <a:pt x="224" y="2064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32"/>
                  </a:lnTo>
                  <a:lnTo>
                    <a:pt x="224" y="2480"/>
                  </a:lnTo>
                  <a:cubicBezTo>
                    <a:pt x="224" y="2507"/>
                    <a:pt x="203" y="2528"/>
                    <a:pt x="176" y="2528"/>
                  </a:cubicBezTo>
                  <a:lnTo>
                    <a:pt x="160" y="2528"/>
                  </a:lnTo>
                  <a:cubicBezTo>
                    <a:pt x="134" y="2528"/>
                    <a:pt x="112" y="2507"/>
                    <a:pt x="112" y="2480"/>
                  </a:cubicBezTo>
                  <a:lnTo>
                    <a:pt x="112" y="2432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112" y="2480"/>
                  </a:lnTo>
                  <a:lnTo>
                    <a:pt x="112" y="2432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112" y="2640"/>
                  </a:lnTo>
                  <a:lnTo>
                    <a:pt x="112" y="2576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cubicBezTo>
                    <a:pt x="208" y="2811"/>
                    <a:pt x="187" y="2832"/>
                    <a:pt x="160" y="2832"/>
                  </a:cubicBezTo>
                  <a:lnTo>
                    <a:pt x="144" y="2832"/>
                  </a:lnTo>
                  <a:cubicBezTo>
                    <a:pt x="118" y="2832"/>
                    <a:pt x="96" y="2811"/>
                    <a:pt x="96" y="2784"/>
                  </a:cubicBezTo>
                  <a:lnTo>
                    <a:pt x="96" y="2736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96" y="2784"/>
                  </a:lnTo>
                  <a:lnTo>
                    <a:pt x="96" y="2736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104"/>
                  </a:lnTo>
                  <a:cubicBezTo>
                    <a:pt x="192" y="3131"/>
                    <a:pt x="171" y="3152"/>
                    <a:pt x="144" y="3152"/>
                  </a:cubicBezTo>
                  <a:lnTo>
                    <a:pt x="128" y="3152"/>
                  </a:lnTo>
                  <a:lnTo>
                    <a:pt x="176" y="3104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48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56"/>
                  </a:lnTo>
                  <a:lnTo>
                    <a:pt x="80" y="3456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56"/>
                  </a:lnTo>
                  <a:lnTo>
                    <a:pt x="176" y="3520"/>
                  </a:lnTo>
                  <a:lnTo>
                    <a:pt x="176" y="3568"/>
                  </a:lnTo>
                  <a:lnTo>
                    <a:pt x="80" y="3568"/>
                  </a:lnTo>
                  <a:lnTo>
                    <a:pt x="80" y="3520"/>
                  </a:lnTo>
                  <a:lnTo>
                    <a:pt x="128" y="3568"/>
                  </a:lnTo>
                  <a:lnTo>
                    <a:pt x="112" y="3568"/>
                  </a:lnTo>
                  <a:lnTo>
                    <a:pt x="160" y="3520"/>
                  </a:lnTo>
                  <a:lnTo>
                    <a:pt x="160" y="3568"/>
                  </a:lnTo>
                  <a:lnTo>
                    <a:pt x="160" y="3616"/>
                  </a:lnTo>
                  <a:lnTo>
                    <a:pt x="160" y="3664"/>
                  </a:lnTo>
                  <a:lnTo>
                    <a:pt x="160" y="3712"/>
                  </a:lnTo>
                  <a:lnTo>
                    <a:pt x="160" y="3776"/>
                  </a:lnTo>
                  <a:lnTo>
                    <a:pt x="160" y="3824"/>
                  </a:lnTo>
                  <a:lnTo>
                    <a:pt x="160" y="3872"/>
                  </a:lnTo>
                  <a:lnTo>
                    <a:pt x="160" y="3920"/>
                  </a:lnTo>
                  <a:lnTo>
                    <a:pt x="160" y="3984"/>
                  </a:lnTo>
                  <a:lnTo>
                    <a:pt x="160" y="4032"/>
                  </a:lnTo>
                  <a:cubicBezTo>
                    <a:pt x="160" y="4059"/>
                    <a:pt x="139" y="4080"/>
                    <a:pt x="112" y="4080"/>
                  </a:cubicBezTo>
                  <a:lnTo>
                    <a:pt x="96" y="4080"/>
                  </a:lnTo>
                  <a:lnTo>
                    <a:pt x="144" y="4032"/>
                  </a:lnTo>
                  <a:lnTo>
                    <a:pt x="144" y="4080"/>
                  </a:lnTo>
                  <a:lnTo>
                    <a:pt x="48" y="4080"/>
                  </a:lnTo>
                  <a:lnTo>
                    <a:pt x="48" y="4032"/>
                  </a:lnTo>
                  <a:lnTo>
                    <a:pt x="144" y="4032"/>
                  </a:lnTo>
                  <a:lnTo>
                    <a:pt x="144" y="4080"/>
                  </a:lnTo>
                  <a:lnTo>
                    <a:pt x="144" y="4128"/>
                  </a:lnTo>
                  <a:lnTo>
                    <a:pt x="144" y="4192"/>
                  </a:lnTo>
                  <a:lnTo>
                    <a:pt x="144" y="4240"/>
                  </a:lnTo>
                  <a:lnTo>
                    <a:pt x="48" y="4240"/>
                  </a:lnTo>
                  <a:lnTo>
                    <a:pt x="48" y="4192"/>
                  </a:lnTo>
                  <a:lnTo>
                    <a:pt x="144" y="4192"/>
                  </a:lnTo>
                  <a:lnTo>
                    <a:pt x="144" y="4240"/>
                  </a:lnTo>
                  <a:lnTo>
                    <a:pt x="144" y="4288"/>
                  </a:lnTo>
                  <a:lnTo>
                    <a:pt x="144" y="4336"/>
                  </a:lnTo>
                  <a:lnTo>
                    <a:pt x="144" y="4400"/>
                  </a:lnTo>
                  <a:lnTo>
                    <a:pt x="48" y="4400"/>
                  </a:lnTo>
                  <a:lnTo>
                    <a:pt x="48" y="4336"/>
                  </a:lnTo>
                  <a:lnTo>
                    <a:pt x="144" y="4336"/>
                  </a:lnTo>
                  <a:lnTo>
                    <a:pt x="144" y="4400"/>
                  </a:lnTo>
                  <a:cubicBezTo>
                    <a:pt x="144" y="4427"/>
                    <a:pt x="123" y="4448"/>
                    <a:pt x="96" y="4448"/>
                  </a:cubicBezTo>
                  <a:lnTo>
                    <a:pt x="80" y="4448"/>
                  </a:lnTo>
                  <a:lnTo>
                    <a:pt x="128" y="4400"/>
                  </a:lnTo>
                  <a:lnTo>
                    <a:pt x="128" y="4448"/>
                  </a:lnTo>
                  <a:lnTo>
                    <a:pt x="128" y="4496"/>
                  </a:lnTo>
                  <a:lnTo>
                    <a:pt x="128" y="4544"/>
                  </a:lnTo>
                  <a:lnTo>
                    <a:pt x="32" y="4544"/>
                  </a:lnTo>
                  <a:lnTo>
                    <a:pt x="32" y="4496"/>
                  </a:lnTo>
                  <a:lnTo>
                    <a:pt x="128" y="4496"/>
                  </a:lnTo>
                  <a:lnTo>
                    <a:pt x="128" y="4544"/>
                  </a:lnTo>
                  <a:lnTo>
                    <a:pt x="128" y="4608"/>
                  </a:lnTo>
                  <a:lnTo>
                    <a:pt x="128" y="4656"/>
                  </a:lnTo>
                  <a:lnTo>
                    <a:pt x="128" y="4704"/>
                  </a:lnTo>
                  <a:lnTo>
                    <a:pt x="32" y="4704"/>
                  </a:lnTo>
                  <a:lnTo>
                    <a:pt x="32" y="4656"/>
                  </a:lnTo>
                  <a:lnTo>
                    <a:pt x="128" y="4656"/>
                  </a:lnTo>
                  <a:lnTo>
                    <a:pt x="128" y="4704"/>
                  </a:lnTo>
                  <a:lnTo>
                    <a:pt x="128" y="4752"/>
                  </a:lnTo>
                  <a:lnTo>
                    <a:pt x="128" y="4800"/>
                  </a:lnTo>
                  <a:lnTo>
                    <a:pt x="128" y="4864"/>
                  </a:lnTo>
                  <a:lnTo>
                    <a:pt x="128" y="4912"/>
                  </a:lnTo>
                  <a:lnTo>
                    <a:pt x="128" y="4960"/>
                  </a:lnTo>
                  <a:lnTo>
                    <a:pt x="128" y="5008"/>
                  </a:lnTo>
                  <a:cubicBezTo>
                    <a:pt x="128" y="5012"/>
                    <a:pt x="128" y="5016"/>
                    <a:pt x="127" y="5020"/>
                  </a:cubicBezTo>
                  <a:lnTo>
                    <a:pt x="111" y="5084"/>
                  </a:lnTo>
                  <a:lnTo>
                    <a:pt x="112" y="5072"/>
                  </a:lnTo>
                  <a:lnTo>
                    <a:pt x="112" y="5120"/>
                  </a:lnTo>
                  <a:lnTo>
                    <a:pt x="112" y="5168"/>
                  </a:lnTo>
                  <a:lnTo>
                    <a:pt x="112" y="5216"/>
                  </a:lnTo>
                  <a:lnTo>
                    <a:pt x="112" y="5280"/>
                  </a:lnTo>
                  <a:lnTo>
                    <a:pt x="112" y="5328"/>
                  </a:lnTo>
                  <a:lnTo>
                    <a:pt x="112" y="5376"/>
                  </a:lnTo>
                  <a:lnTo>
                    <a:pt x="112" y="5424"/>
                  </a:lnTo>
                  <a:lnTo>
                    <a:pt x="112" y="5488"/>
                  </a:lnTo>
                  <a:lnTo>
                    <a:pt x="112" y="5536"/>
                  </a:lnTo>
                  <a:lnTo>
                    <a:pt x="112" y="5584"/>
                  </a:lnTo>
                  <a:lnTo>
                    <a:pt x="112" y="5632"/>
                  </a:lnTo>
                  <a:lnTo>
                    <a:pt x="112" y="5696"/>
                  </a:lnTo>
                  <a:lnTo>
                    <a:pt x="112" y="5744"/>
                  </a:lnTo>
                  <a:lnTo>
                    <a:pt x="112" y="5792"/>
                  </a:lnTo>
                  <a:lnTo>
                    <a:pt x="112" y="5840"/>
                  </a:lnTo>
                  <a:lnTo>
                    <a:pt x="112" y="5888"/>
                  </a:lnTo>
                  <a:lnTo>
                    <a:pt x="112" y="5952"/>
                  </a:lnTo>
                  <a:lnTo>
                    <a:pt x="112" y="6000"/>
                  </a:lnTo>
                  <a:lnTo>
                    <a:pt x="112" y="6048"/>
                  </a:lnTo>
                  <a:lnTo>
                    <a:pt x="112" y="6096"/>
                  </a:lnTo>
                  <a:cubicBezTo>
                    <a:pt x="112" y="6123"/>
                    <a:pt x="91" y="6144"/>
                    <a:pt x="64" y="6144"/>
                  </a:cubicBezTo>
                  <a:lnTo>
                    <a:pt x="48" y="6144"/>
                  </a:lnTo>
                  <a:lnTo>
                    <a:pt x="96" y="6096"/>
                  </a:lnTo>
                  <a:lnTo>
                    <a:pt x="96" y="6160"/>
                  </a:lnTo>
                  <a:lnTo>
                    <a:pt x="96" y="6208"/>
                  </a:lnTo>
                  <a:lnTo>
                    <a:pt x="96" y="6256"/>
                  </a:lnTo>
                  <a:lnTo>
                    <a:pt x="96" y="6304"/>
                  </a:lnTo>
                  <a:lnTo>
                    <a:pt x="96" y="6368"/>
                  </a:lnTo>
                  <a:cubicBezTo>
                    <a:pt x="96" y="6395"/>
                    <a:pt x="75" y="6416"/>
                    <a:pt x="48" y="6416"/>
                  </a:cubicBezTo>
                  <a:cubicBezTo>
                    <a:pt x="22" y="6416"/>
                    <a:pt x="0" y="6395"/>
                    <a:pt x="0" y="63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89" name="Freeform 301"/>
            <p:cNvSpPr>
              <a:spLocks/>
            </p:cNvSpPr>
            <p:nvPr/>
          </p:nvSpPr>
          <p:spPr bwMode="auto">
            <a:xfrm>
              <a:off x="8260559" y="3615061"/>
              <a:ext cx="20469" cy="1779272"/>
            </a:xfrm>
            <a:custGeom>
              <a:avLst/>
              <a:gdLst>
                <a:gd name="T0" fmla="*/ 0 w 168"/>
                <a:gd name="T1" fmla="*/ 152 h 9160"/>
                <a:gd name="T2" fmla="*/ 32 w 168"/>
                <a:gd name="T3" fmla="*/ 104 h 9160"/>
                <a:gd name="T4" fmla="*/ 16 w 168"/>
                <a:gd name="T5" fmla="*/ 208 h 9160"/>
                <a:gd name="T6" fmla="*/ 64 w 168"/>
                <a:gd name="T7" fmla="*/ 232 h 9160"/>
                <a:gd name="T8" fmla="*/ 24 w 168"/>
                <a:gd name="T9" fmla="*/ 232 h 9160"/>
                <a:gd name="T10" fmla="*/ 72 w 168"/>
                <a:gd name="T11" fmla="*/ 208 h 9160"/>
                <a:gd name="T12" fmla="*/ 32 w 168"/>
                <a:gd name="T13" fmla="*/ 256 h 9160"/>
                <a:gd name="T14" fmla="*/ 56 w 168"/>
                <a:gd name="T15" fmla="*/ 184 h 9160"/>
                <a:gd name="T16" fmla="*/ 40 w 168"/>
                <a:gd name="T17" fmla="*/ 128 h 9160"/>
                <a:gd name="T18" fmla="*/ 96 w 168"/>
                <a:gd name="T19" fmla="*/ 128 h 9160"/>
                <a:gd name="T20" fmla="*/ 92 w 168"/>
                <a:gd name="T21" fmla="*/ 105 h 9160"/>
                <a:gd name="T22" fmla="*/ 112 w 168"/>
                <a:gd name="T23" fmla="*/ 128 h 9160"/>
                <a:gd name="T24" fmla="*/ 96 w 168"/>
                <a:gd name="T25" fmla="*/ 24 h 9160"/>
                <a:gd name="T26" fmla="*/ 96 w 168"/>
                <a:gd name="T27" fmla="*/ 48 h 9160"/>
                <a:gd name="T28" fmla="*/ 80 w 168"/>
                <a:gd name="T29" fmla="*/ 48 h 9160"/>
                <a:gd name="T30" fmla="*/ 104 w 168"/>
                <a:gd name="T31" fmla="*/ 24 h 9160"/>
                <a:gd name="T32" fmla="*/ 136 w 168"/>
                <a:gd name="T33" fmla="*/ 72 h 9160"/>
                <a:gd name="T34" fmla="*/ 136 w 168"/>
                <a:gd name="T35" fmla="*/ 176 h 9160"/>
                <a:gd name="T36" fmla="*/ 136 w 168"/>
                <a:gd name="T37" fmla="*/ 464 h 9160"/>
                <a:gd name="T38" fmla="*/ 144 w 168"/>
                <a:gd name="T39" fmla="*/ 672 h 9160"/>
                <a:gd name="T40" fmla="*/ 144 w 168"/>
                <a:gd name="T41" fmla="*/ 984 h 9160"/>
                <a:gd name="T42" fmla="*/ 144 w 168"/>
                <a:gd name="T43" fmla="*/ 1680 h 9160"/>
                <a:gd name="T44" fmla="*/ 152 w 168"/>
                <a:gd name="T45" fmla="*/ 2584 h 9160"/>
                <a:gd name="T46" fmla="*/ 152 w 168"/>
                <a:gd name="T47" fmla="*/ 3472 h 9160"/>
                <a:gd name="T48" fmla="*/ 152 w 168"/>
                <a:gd name="T49" fmla="*/ 4272 h 9160"/>
                <a:gd name="T50" fmla="*/ 152 w 168"/>
                <a:gd name="T51" fmla="*/ 5000 h 9160"/>
                <a:gd name="T52" fmla="*/ 160 w 168"/>
                <a:gd name="T53" fmla="*/ 5640 h 9160"/>
                <a:gd name="T54" fmla="*/ 160 w 168"/>
                <a:gd name="T55" fmla="*/ 6368 h 9160"/>
                <a:gd name="T56" fmla="*/ 160 w 168"/>
                <a:gd name="T57" fmla="*/ 7072 h 9160"/>
                <a:gd name="T58" fmla="*/ 168 w 168"/>
                <a:gd name="T59" fmla="*/ 7848 h 9160"/>
                <a:gd name="T60" fmla="*/ 168 w 168"/>
                <a:gd name="T61" fmla="*/ 8624 h 9160"/>
                <a:gd name="T62" fmla="*/ 168 w 168"/>
                <a:gd name="T63" fmla="*/ 9112 h 9160"/>
                <a:gd name="T64" fmla="*/ 120 w 168"/>
                <a:gd name="T65" fmla="*/ 8960 h 9160"/>
                <a:gd name="T66" fmla="*/ 120 w 168"/>
                <a:gd name="T67" fmla="*/ 8184 h 9160"/>
                <a:gd name="T68" fmla="*/ 112 w 168"/>
                <a:gd name="T69" fmla="*/ 7408 h 9160"/>
                <a:gd name="T70" fmla="*/ 112 w 168"/>
                <a:gd name="T71" fmla="*/ 6624 h 9160"/>
                <a:gd name="T72" fmla="*/ 112 w 168"/>
                <a:gd name="T73" fmla="*/ 5928 h 9160"/>
                <a:gd name="T74" fmla="*/ 112 w 168"/>
                <a:gd name="T75" fmla="*/ 5304 h 9160"/>
                <a:gd name="T76" fmla="*/ 104 w 168"/>
                <a:gd name="T77" fmla="*/ 4608 h 9160"/>
                <a:gd name="T78" fmla="*/ 104 w 168"/>
                <a:gd name="T79" fmla="*/ 3880 h 9160"/>
                <a:gd name="T80" fmla="*/ 104 w 168"/>
                <a:gd name="T81" fmla="*/ 2976 h 9160"/>
                <a:gd name="T82" fmla="*/ 96 w 168"/>
                <a:gd name="T83" fmla="*/ 2096 h 9160"/>
                <a:gd name="T84" fmla="*/ 96 w 168"/>
                <a:gd name="T85" fmla="*/ 1192 h 9160"/>
                <a:gd name="T86" fmla="*/ 96 w 168"/>
                <a:gd name="T87" fmla="*/ 824 h 9160"/>
                <a:gd name="T88" fmla="*/ 90 w 168"/>
                <a:gd name="T89" fmla="*/ 576 h 9160"/>
                <a:gd name="T90" fmla="*/ 88 w 168"/>
                <a:gd name="T91" fmla="*/ 336 h 9160"/>
                <a:gd name="T92" fmla="*/ 136 w 168"/>
                <a:gd name="T93" fmla="*/ 48 h 9160"/>
                <a:gd name="T94" fmla="*/ 80 w 168"/>
                <a:gd name="T95" fmla="*/ 48 h 9160"/>
                <a:gd name="T96" fmla="*/ 80 w 168"/>
                <a:gd name="T97" fmla="*/ 72 h 9160"/>
                <a:gd name="T98" fmla="*/ 120 w 168"/>
                <a:gd name="T99" fmla="*/ 72 h 9160"/>
                <a:gd name="T100" fmla="*/ 112 w 168"/>
                <a:gd name="T101" fmla="*/ 152 h 9160"/>
                <a:gd name="T102" fmla="*/ 111 w 168"/>
                <a:gd name="T103" fmla="*/ 136 h 9160"/>
                <a:gd name="T104" fmla="*/ 48 w 168"/>
                <a:gd name="T105" fmla="*/ 128 h 9160"/>
                <a:gd name="T106" fmla="*/ 88 w 168"/>
                <a:gd name="T107" fmla="*/ 176 h 9160"/>
                <a:gd name="T108" fmla="*/ 32 w 168"/>
                <a:gd name="T109" fmla="*/ 232 h 9160"/>
                <a:gd name="T110" fmla="*/ 56 w 168"/>
                <a:gd name="T111" fmla="*/ 256 h 9160"/>
                <a:gd name="T112" fmla="*/ 72 w 168"/>
                <a:gd name="T113" fmla="*/ 232 h 9160"/>
                <a:gd name="T114" fmla="*/ 64 w 168"/>
                <a:gd name="T115" fmla="*/ 208 h 9160"/>
                <a:gd name="T116" fmla="*/ 8 w 168"/>
                <a:gd name="T117" fmla="*/ 208 h 9160"/>
                <a:gd name="T118" fmla="*/ 24 w 168"/>
                <a:gd name="T119" fmla="*/ 152 h 9160"/>
                <a:gd name="T120" fmla="*/ 24 w 168"/>
                <a:gd name="T121" fmla="*/ 232 h 9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8" h="9160">
                  <a:moveTo>
                    <a:pt x="0" y="208"/>
                  </a:moveTo>
                  <a:lnTo>
                    <a:pt x="0" y="176"/>
                  </a:lnTo>
                  <a:lnTo>
                    <a:pt x="0" y="152"/>
                  </a:lnTo>
                  <a:lnTo>
                    <a:pt x="0" y="128"/>
                  </a:lnTo>
                  <a:cubicBezTo>
                    <a:pt x="0" y="115"/>
                    <a:pt x="11" y="104"/>
                    <a:pt x="24" y="104"/>
                  </a:cubicBezTo>
                  <a:cubicBezTo>
                    <a:pt x="38" y="104"/>
                    <a:pt x="48" y="115"/>
                    <a:pt x="48" y="128"/>
                  </a:cubicBezTo>
                  <a:lnTo>
                    <a:pt x="48" y="152"/>
                  </a:lnTo>
                  <a:cubicBezTo>
                    <a:pt x="48" y="166"/>
                    <a:pt x="38" y="176"/>
                    <a:pt x="24" y="176"/>
                  </a:cubicBezTo>
                  <a:cubicBezTo>
                    <a:pt x="11" y="176"/>
                    <a:pt x="0" y="166"/>
                    <a:pt x="0" y="152"/>
                  </a:cubicBezTo>
                  <a:lnTo>
                    <a:pt x="0" y="128"/>
                  </a:lnTo>
                  <a:cubicBezTo>
                    <a:pt x="0" y="115"/>
                    <a:pt x="11" y="104"/>
                    <a:pt x="24" y="104"/>
                  </a:cubicBezTo>
                  <a:lnTo>
                    <a:pt x="32" y="104"/>
                  </a:lnTo>
                  <a:cubicBezTo>
                    <a:pt x="46" y="104"/>
                    <a:pt x="56" y="115"/>
                    <a:pt x="56" y="128"/>
                  </a:cubicBezTo>
                  <a:lnTo>
                    <a:pt x="56" y="152"/>
                  </a:lnTo>
                  <a:cubicBezTo>
                    <a:pt x="56" y="166"/>
                    <a:pt x="46" y="176"/>
                    <a:pt x="32" y="176"/>
                  </a:cubicBezTo>
                  <a:cubicBezTo>
                    <a:pt x="19" y="176"/>
                    <a:pt x="8" y="166"/>
                    <a:pt x="8" y="152"/>
                  </a:cubicBezTo>
                  <a:lnTo>
                    <a:pt x="8" y="128"/>
                  </a:lnTo>
                  <a:cubicBezTo>
                    <a:pt x="8" y="115"/>
                    <a:pt x="19" y="104"/>
                    <a:pt x="32" y="104"/>
                  </a:cubicBezTo>
                  <a:cubicBezTo>
                    <a:pt x="46" y="104"/>
                    <a:pt x="56" y="115"/>
                    <a:pt x="56" y="128"/>
                  </a:cubicBezTo>
                  <a:lnTo>
                    <a:pt x="56" y="152"/>
                  </a:lnTo>
                  <a:lnTo>
                    <a:pt x="56" y="176"/>
                  </a:lnTo>
                  <a:lnTo>
                    <a:pt x="56" y="208"/>
                  </a:lnTo>
                  <a:lnTo>
                    <a:pt x="56" y="232"/>
                  </a:lnTo>
                  <a:lnTo>
                    <a:pt x="32" y="208"/>
                  </a:lnTo>
                  <a:lnTo>
                    <a:pt x="40" y="208"/>
                  </a:lnTo>
                  <a:lnTo>
                    <a:pt x="16" y="232"/>
                  </a:lnTo>
                  <a:lnTo>
                    <a:pt x="16" y="208"/>
                  </a:lnTo>
                  <a:cubicBezTo>
                    <a:pt x="16" y="195"/>
                    <a:pt x="27" y="184"/>
                    <a:pt x="40" y="184"/>
                  </a:cubicBezTo>
                  <a:cubicBezTo>
                    <a:pt x="54" y="184"/>
                    <a:pt x="64" y="195"/>
                    <a:pt x="64" y="208"/>
                  </a:cubicBezTo>
                  <a:lnTo>
                    <a:pt x="64" y="232"/>
                  </a:lnTo>
                  <a:cubicBezTo>
                    <a:pt x="64" y="246"/>
                    <a:pt x="54" y="256"/>
                    <a:pt x="40" y="256"/>
                  </a:cubicBezTo>
                  <a:cubicBezTo>
                    <a:pt x="27" y="256"/>
                    <a:pt x="16" y="246"/>
                    <a:pt x="16" y="232"/>
                  </a:cubicBezTo>
                  <a:lnTo>
                    <a:pt x="16" y="208"/>
                  </a:lnTo>
                  <a:cubicBezTo>
                    <a:pt x="16" y="195"/>
                    <a:pt x="27" y="184"/>
                    <a:pt x="40" y="184"/>
                  </a:cubicBezTo>
                  <a:cubicBezTo>
                    <a:pt x="54" y="184"/>
                    <a:pt x="64" y="195"/>
                    <a:pt x="64" y="208"/>
                  </a:cubicBezTo>
                  <a:lnTo>
                    <a:pt x="64" y="232"/>
                  </a:lnTo>
                  <a:cubicBezTo>
                    <a:pt x="64" y="246"/>
                    <a:pt x="54" y="256"/>
                    <a:pt x="40" y="256"/>
                  </a:cubicBezTo>
                  <a:cubicBezTo>
                    <a:pt x="27" y="256"/>
                    <a:pt x="16" y="246"/>
                    <a:pt x="16" y="232"/>
                  </a:cubicBezTo>
                  <a:lnTo>
                    <a:pt x="16" y="208"/>
                  </a:lnTo>
                  <a:cubicBezTo>
                    <a:pt x="16" y="195"/>
                    <a:pt x="27" y="184"/>
                    <a:pt x="40" y="184"/>
                  </a:cubicBezTo>
                  <a:cubicBezTo>
                    <a:pt x="54" y="184"/>
                    <a:pt x="64" y="195"/>
                    <a:pt x="64" y="208"/>
                  </a:cubicBezTo>
                  <a:lnTo>
                    <a:pt x="64" y="232"/>
                  </a:lnTo>
                  <a:lnTo>
                    <a:pt x="40" y="208"/>
                  </a:lnTo>
                  <a:lnTo>
                    <a:pt x="48" y="208"/>
                  </a:lnTo>
                  <a:lnTo>
                    <a:pt x="24" y="232"/>
                  </a:lnTo>
                  <a:lnTo>
                    <a:pt x="24" y="208"/>
                  </a:lnTo>
                  <a:cubicBezTo>
                    <a:pt x="24" y="195"/>
                    <a:pt x="35" y="184"/>
                    <a:pt x="48" y="184"/>
                  </a:cubicBezTo>
                  <a:cubicBezTo>
                    <a:pt x="62" y="184"/>
                    <a:pt x="72" y="195"/>
                    <a:pt x="72" y="208"/>
                  </a:cubicBezTo>
                  <a:lnTo>
                    <a:pt x="72" y="232"/>
                  </a:lnTo>
                  <a:cubicBezTo>
                    <a:pt x="72" y="246"/>
                    <a:pt x="62" y="256"/>
                    <a:pt x="48" y="256"/>
                  </a:cubicBezTo>
                  <a:cubicBezTo>
                    <a:pt x="35" y="256"/>
                    <a:pt x="24" y="246"/>
                    <a:pt x="24" y="232"/>
                  </a:cubicBezTo>
                  <a:lnTo>
                    <a:pt x="24" y="208"/>
                  </a:lnTo>
                  <a:cubicBezTo>
                    <a:pt x="24" y="195"/>
                    <a:pt x="35" y="184"/>
                    <a:pt x="48" y="184"/>
                  </a:cubicBezTo>
                  <a:cubicBezTo>
                    <a:pt x="62" y="184"/>
                    <a:pt x="72" y="195"/>
                    <a:pt x="72" y="208"/>
                  </a:cubicBezTo>
                  <a:lnTo>
                    <a:pt x="72" y="232"/>
                  </a:lnTo>
                  <a:lnTo>
                    <a:pt x="48" y="208"/>
                  </a:lnTo>
                  <a:lnTo>
                    <a:pt x="56" y="208"/>
                  </a:lnTo>
                  <a:cubicBezTo>
                    <a:pt x="70" y="208"/>
                    <a:pt x="80" y="219"/>
                    <a:pt x="80" y="232"/>
                  </a:cubicBezTo>
                  <a:lnTo>
                    <a:pt x="80" y="256"/>
                  </a:lnTo>
                  <a:lnTo>
                    <a:pt x="80" y="280"/>
                  </a:lnTo>
                  <a:cubicBezTo>
                    <a:pt x="80" y="294"/>
                    <a:pt x="70" y="304"/>
                    <a:pt x="56" y="304"/>
                  </a:cubicBezTo>
                  <a:cubicBezTo>
                    <a:pt x="43" y="304"/>
                    <a:pt x="32" y="294"/>
                    <a:pt x="32" y="280"/>
                  </a:cubicBezTo>
                  <a:lnTo>
                    <a:pt x="32" y="256"/>
                  </a:lnTo>
                  <a:lnTo>
                    <a:pt x="32" y="232"/>
                  </a:lnTo>
                  <a:lnTo>
                    <a:pt x="32" y="208"/>
                  </a:lnTo>
                  <a:cubicBezTo>
                    <a:pt x="32" y="195"/>
                    <a:pt x="43" y="184"/>
                    <a:pt x="56" y="184"/>
                  </a:cubicBezTo>
                  <a:cubicBezTo>
                    <a:pt x="70" y="184"/>
                    <a:pt x="80" y="195"/>
                    <a:pt x="80" y="208"/>
                  </a:cubicBezTo>
                  <a:lnTo>
                    <a:pt x="80" y="232"/>
                  </a:lnTo>
                  <a:cubicBezTo>
                    <a:pt x="80" y="246"/>
                    <a:pt x="70" y="256"/>
                    <a:pt x="56" y="256"/>
                  </a:cubicBezTo>
                  <a:cubicBezTo>
                    <a:pt x="43" y="256"/>
                    <a:pt x="32" y="246"/>
                    <a:pt x="32" y="232"/>
                  </a:cubicBezTo>
                  <a:lnTo>
                    <a:pt x="32" y="208"/>
                  </a:lnTo>
                  <a:cubicBezTo>
                    <a:pt x="32" y="195"/>
                    <a:pt x="43" y="184"/>
                    <a:pt x="56" y="184"/>
                  </a:cubicBezTo>
                  <a:cubicBezTo>
                    <a:pt x="70" y="184"/>
                    <a:pt x="80" y="195"/>
                    <a:pt x="80" y="208"/>
                  </a:cubicBezTo>
                  <a:lnTo>
                    <a:pt x="80" y="232"/>
                  </a:lnTo>
                  <a:lnTo>
                    <a:pt x="56" y="208"/>
                  </a:lnTo>
                  <a:lnTo>
                    <a:pt x="64" y="208"/>
                  </a:lnTo>
                  <a:lnTo>
                    <a:pt x="40" y="232"/>
                  </a:lnTo>
                  <a:lnTo>
                    <a:pt x="40" y="208"/>
                  </a:lnTo>
                  <a:lnTo>
                    <a:pt x="40" y="176"/>
                  </a:lnTo>
                  <a:lnTo>
                    <a:pt x="40" y="152"/>
                  </a:lnTo>
                  <a:lnTo>
                    <a:pt x="40" y="128"/>
                  </a:lnTo>
                  <a:cubicBezTo>
                    <a:pt x="40" y="115"/>
                    <a:pt x="51" y="104"/>
                    <a:pt x="64" y="104"/>
                  </a:cubicBezTo>
                  <a:cubicBezTo>
                    <a:pt x="78" y="104"/>
                    <a:pt x="88" y="115"/>
                    <a:pt x="88" y="128"/>
                  </a:cubicBezTo>
                  <a:lnTo>
                    <a:pt x="88" y="152"/>
                  </a:lnTo>
                  <a:lnTo>
                    <a:pt x="64" y="128"/>
                  </a:lnTo>
                  <a:lnTo>
                    <a:pt x="72" y="128"/>
                  </a:lnTo>
                  <a:lnTo>
                    <a:pt x="48" y="152"/>
                  </a:lnTo>
                  <a:lnTo>
                    <a:pt x="48" y="128"/>
                  </a:lnTo>
                  <a:cubicBezTo>
                    <a:pt x="48" y="115"/>
                    <a:pt x="59" y="104"/>
                    <a:pt x="72" y="104"/>
                  </a:cubicBezTo>
                  <a:cubicBezTo>
                    <a:pt x="86" y="104"/>
                    <a:pt x="96" y="115"/>
                    <a:pt x="96" y="128"/>
                  </a:cubicBezTo>
                  <a:lnTo>
                    <a:pt x="96" y="152"/>
                  </a:lnTo>
                  <a:lnTo>
                    <a:pt x="50" y="145"/>
                  </a:lnTo>
                  <a:lnTo>
                    <a:pt x="58" y="121"/>
                  </a:lnTo>
                  <a:cubicBezTo>
                    <a:pt x="61" y="110"/>
                    <a:pt x="73" y="103"/>
                    <a:pt x="84" y="105"/>
                  </a:cubicBezTo>
                  <a:cubicBezTo>
                    <a:pt x="96" y="107"/>
                    <a:pt x="104" y="117"/>
                    <a:pt x="104" y="128"/>
                  </a:cubicBezTo>
                  <a:lnTo>
                    <a:pt x="104" y="152"/>
                  </a:lnTo>
                  <a:lnTo>
                    <a:pt x="58" y="145"/>
                  </a:lnTo>
                  <a:lnTo>
                    <a:pt x="66" y="121"/>
                  </a:lnTo>
                  <a:cubicBezTo>
                    <a:pt x="69" y="110"/>
                    <a:pt x="81" y="103"/>
                    <a:pt x="92" y="105"/>
                  </a:cubicBezTo>
                  <a:cubicBezTo>
                    <a:pt x="104" y="107"/>
                    <a:pt x="112" y="117"/>
                    <a:pt x="112" y="128"/>
                  </a:cubicBezTo>
                  <a:lnTo>
                    <a:pt x="112" y="152"/>
                  </a:lnTo>
                  <a:cubicBezTo>
                    <a:pt x="112" y="166"/>
                    <a:pt x="102" y="176"/>
                    <a:pt x="88" y="176"/>
                  </a:cubicBezTo>
                  <a:cubicBezTo>
                    <a:pt x="75" y="176"/>
                    <a:pt x="64" y="166"/>
                    <a:pt x="64" y="152"/>
                  </a:cubicBezTo>
                  <a:lnTo>
                    <a:pt x="64" y="128"/>
                  </a:lnTo>
                  <a:lnTo>
                    <a:pt x="64" y="104"/>
                  </a:lnTo>
                  <a:cubicBezTo>
                    <a:pt x="64" y="91"/>
                    <a:pt x="75" y="80"/>
                    <a:pt x="88" y="80"/>
                  </a:cubicBezTo>
                  <a:cubicBezTo>
                    <a:pt x="102" y="80"/>
                    <a:pt x="112" y="91"/>
                    <a:pt x="112" y="104"/>
                  </a:cubicBezTo>
                  <a:lnTo>
                    <a:pt x="112" y="128"/>
                  </a:lnTo>
                  <a:lnTo>
                    <a:pt x="112" y="152"/>
                  </a:lnTo>
                  <a:cubicBezTo>
                    <a:pt x="112" y="166"/>
                    <a:pt x="102" y="176"/>
                    <a:pt x="88" y="176"/>
                  </a:cubicBezTo>
                  <a:cubicBezTo>
                    <a:pt x="75" y="176"/>
                    <a:pt x="64" y="166"/>
                    <a:pt x="64" y="152"/>
                  </a:cubicBezTo>
                  <a:lnTo>
                    <a:pt x="64" y="128"/>
                  </a:lnTo>
                  <a:lnTo>
                    <a:pt x="64" y="104"/>
                  </a:lnTo>
                  <a:lnTo>
                    <a:pt x="64" y="72"/>
                  </a:lnTo>
                  <a:lnTo>
                    <a:pt x="64" y="48"/>
                  </a:lnTo>
                  <a:cubicBezTo>
                    <a:pt x="64" y="35"/>
                    <a:pt x="75" y="24"/>
                    <a:pt x="88" y="24"/>
                  </a:cubicBezTo>
                  <a:lnTo>
                    <a:pt x="96" y="24"/>
                  </a:lnTo>
                  <a:cubicBezTo>
                    <a:pt x="110" y="24"/>
                    <a:pt x="120" y="35"/>
                    <a:pt x="120" y="48"/>
                  </a:cubicBezTo>
                  <a:lnTo>
                    <a:pt x="120" y="72"/>
                  </a:lnTo>
                  <a:cubicBezTo>
                    <a:pt x="120" y="86"/>
                    <a:pt x="110" y="96"/>
                    <a:pt x="96" y="96"/>
                  </a:cubicBezTo>
                  <a:cubicBezTo>
                    <a:pt x="83" y="96"/>
                    <a:pt x="72" y="86"/>
                    <a:pt x="72" y="72"/>
                  </a:cubicBezTo>
                  <a:lnTo>
                    <a:pt x="72" y="48"/>
                  </a:lnTo>
                  <a:cubicBezTo>
                    <a:pt x="72" y="35"/>
                    <a:pt x="83" y="24"/>
                    <a:pt x="96" y="24"/>
                  </a:cubicBezTo>
                  <a:cubicBezTo>
                    <a:pt x="110" y="24"/>
                    <a:pt x="120" y="35"/>
                    <a:pt x="120" y="48"/>
                  </a:cubicBezTo>
                  <a:lnTo>
                    <a:pt x="120" y="72"/>
                  </a:lnTo>
                  <a:lnTo>
                    <a:pt x="96" y="48"/>
                  </a:lnTo>
                  <a:lnTo>
                    <a:pt x="104" y="48"/>
                  </a:lnTo>
                  <a:lnTo>
                    <a:pt x="80" y="72"/>
                  </a:lnTo>
                  <a:lnTo>
                    <a:pt x="80" y="48"/>
                  </a:lnTo>
                  <a:cubicBezTo>
                    <a:pt x="80" y="35"/>
                    <a:pt x="91" y="24"/>
                    <a:pt x="104" y="24"/>
                  </a:cubicBezTo>
                  <a:cubicBezTo>
                    <a:pt x="118" y="24"/>
                    <a:pt x="128" y="35"/>
                    <a:pt x="128" y="48"/>
                  </a:cubicBezTo>
                  <a:lnTo>
                    <a:pt x="128" y="72"/>
                  </a:lnTo>
                  <a:cubicBezTo>
                    <a:pt x="128" y="86"/>
                    <a:pt x="118" y="96"/>
                    <a:pt x="104" y="96"/>
                  </a:cubicBezTo>
                  <a:cubicBezTo>
                    <a:pt x="91" y="96"/>
                    <a:pt x="80" y="86"/>
                    <a:pt x="80" y="72"/>
                  </a:cubicBez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28" y="72"/>
                  </a:lnTo>
                  <a:cubicBezTo>
                    <a:pt x="128" y="86"/>
                    <a:pt x="118" y="96"/>
                    <a:pt x="104" y="96"/>
                  </a:cubicBezTo>
                  <a:cubicBezTo>
                    <a:pt x="91" y="96"/>
                    <a:pt x="80" y="86"/>
                    <a:pt x="80" y="72"/>
                  </a:cubicBezTo>
                  <a:lnTo>
                    <a:pt x="80" y="48"/>
                  </a:lnTo>
                  <a:cubicBezTo>
                    <a:pt x="80" y="35"/>
                    <a:pt x="91" y="24"/>
                    <a:pt x="104" y="24"/>
                  </a:cubicBezTo>
                  <a:cubicBezTo>
                    <a:pt x="118" y="24"/>
                    <a:pt x="128" y="35"/>
                    <a:pt x="128" y="48"/>
                  </a:cubicBezTo>
                  <a:lnTo>
                    <a:pt x="128" y="72"/>
                  </a:lnTo>
                  <a:lnTo>
                    <a:pt x="104" y="48"/>
                  </a:lnTo>
                  <a:lnTo>
                    <a:pt x="112" y="48"/>
                  </a:lnTo>
                  <a:lnTo>
                    <a:pt x="88" y="72"/>
                  </a:lnTo>
                  <a:lnTo>
                    <a:pt x="88" y="48"/>
                  </a:lnTo>
                  <a:cubicBezTo>
                    <a:pt x="88" y="35"/>
                    <a:pt x="99" y="24"/>
                    <a:pt x="112" y="24"/>
                  </a:cubicBezTo>
                  <a:cubicBezTo>
                    <a:pt x="126" y="24"/>
                    <a:pt x="136" y="35"/>
                    <a:pt x="136" y="48"/>
                  </a:cubicBezTo>
                  <a:lnTo>
                    <a:pt x="136" y="72"/>
                  </a:lnTo>
                  <a:cubicBezTo>
                    <a:pt x="136" y="86"/>
                    <a:pt x="126" y="96"/>
                    <a:pt x="112" y="96"/>
                  </a:cubicBezTo>
                  <a:cubicBezTo>
                    <a:pt x="99" y="96"/>
                    <a:pt x="88" y="86"/>
                    <a:pt x="88" y="72"/>
                  </a:cubicBezTo>
                  <a:lnTo>
                    <a:pt x="88" y="48"/>
                  </a:lnTo>
                  <a:cubicBezTo>
                    <a:pt x="88" y="35"/>
                    <a:pt x="99" y="24"/>
                    <a:pt x="112" y="24"/>
                  </a:cubicBezTo>
                  <a:cubicBezTo>
                    <a:pt x="126" y="24"/>
                    <a:pt x="136" y="35"/>
                    <a:pt x="136" y="48"/>
                  </a:cubicBezTo>
                  <a:lnTo>
                    <a:pt x="136" y="72"/>
                  </a:lnTo>
                  <a:lnTo>
                    <a:pt x="136" y="104"/>
                  </a:lnTo>
                  <a:lnTo>
                    <a:pt x="136" y="128"/>
                  </a:lnTo>
                  <a:lnTo>
                    <a:pt x="136" y="176"/>
                  </a:lnTo>
                  <a:lnTo>
                    <a:pt x="136" y="232"/>
                  </a:lnTo>
                  <a:lnTo>
                    <a:pt x="136" y="280"/>
                  </a:lnTo>
                  <a:lnTo>
                    <a:pt x="136" y="312"/>
                  </a:lnTo>
                  <a:lnTo>
                    <a:pt x="136" y="336"/>
                  </a:lnTo>
                  <a:lnTo>
                    <a:pt x="136" y="360"/>
                  </a:lnTo>
                  <a:lnTo>
                    <a:pt x="136" y="384"/>
                  </a:lnTo>
                  <a:lnTo>
                    <a:pt x="136" y="416"/>
                  </a:lnTo>
                  <a:lnTo>
                    <a:pt x="136" y="440"/>
                  </a:lnTo>
                  <a:lnTo>
                    <a:pt x="136" y="464"/>
                  </a:lnTo>
                  <a:lnTo>
                    <a:pt x="136" y="488"/>
                  </a:lnTo>
                  <a:lnTo>
                    <a:pt x="136" y="544"/>
                  </a:lnTo>
                  <a:lnTo>
                    <a:pt x="136" y="568"/>
                  </a:lnTo>
                  <a:lnTo>
                    <a:pt x="135" y="561"/>
                  </a:lnTo>
                  <a:lnTo>
                    <a:pt x="143" y="585"/>
                  </a:lnTo>
                  <a:cubicBezTo>
                    <a:pt x="144" y="587"/>
                    <a:pt x="144" y="590"/>
                    <a:pt x="144" y="592"/>
                  </a:cubicBezTo>
                  <a:lnTo>
                    <a:pt x="144" y="616"/>
                  </a:lnTo>
                  <a:lnTo>
                    <a:pt x="144" y="648"/>
                  </a:lnTo>
                  <a:lnTo>
                    <a:pt x="144" y="672"/>
                  </a:lnTo>
                  <a:lnTo>
                    <a:pt x="144" y="696"/>
                  </a:lnTo>
                  <a:lnTo>
                    <a:pt x="144" y="752"/>
                  </a:lnTo>
                  <a:lnTo>
                    <a:pt x="144" y="776"/>
                  </a:lnTo>
                  <a:lnTo>
                    <a:pt x="144" y="824"/>
                  </a:lnTo>
                  <a:lnTo>
                    <a:pt x="144" y="856"/>
                  </a:lnTo>
                  <a:lnTo>
                    <a:pt x="144" y="880"/>
                  </a:lnTo>
                  <a:lnTo>
                    <a:pt x="144" y="928"/>
                  </a:lnTo>
                  <a:lnTo>
                    <a:pt x="144" y="960"/>
                  </a:lnTo>
                  <a:lnTo>
                    <a:pt x="144" y="984"/>
                  </a:lnTo>
                  <a:lnTo>
                    <a:pt x="144" y="1008"/>
                  </a:lnTo>
                  <a:lnTo>
                    <a:pt x="144" y="1056"/>
                  </a:lnTo>
                  <a:lnTo>
                    <a:pt x="144" y="1112"/>
                  </a:lnTo>
                  <a:lnTo>
                    <a:pt x="144" y="1192"/>
                  </a:lnTo>
                  <a:lnTo>
                    <a:pt x="144" y="1264"/>
                  </a:lnTo>
                  <a:lnTo>
                    <a:pt x="144" y="1368"/>
                  </a:lnTo>
                  <a:lnTo>
                    <a:pt x="144" y="1472"/>
                  </a:lnTo>
                  <a:lnTo>
                    <a:pt x="144" y="1576"/>
                  </a:lnTo>
                  <a:lnTo>
                    <a:pt x="144" y="1680"/>
                  </a:lnTo>
                  <a:lnTo>
                    <a:pt x="144" y="1784"/>
                  </a:lnTo>
                  <a:lnTo>
                    <a:pt x="144" y="1888"/>
                  </a:lnTo>
                  <a:lnTo>
                    <a:pt x="144" y="1992"/>
                  </a:lnTo>
                  <a:lnTo>
                    <a:pt x="144" y="2096"/>
                  </a:lnTo>
                  <a:lnTo>
                    <a:pt x="144" y="2176"/>
                  </a:lnTo>
                  <a:lnTo>
                    <a:pt x="144" y="2280"/>
                  </a:lnTo>
                  <a:lnTo>
                    <a:pt x="144" y="2384"/>
                  </a:lnTo>
                  <a:lnTo>
                    <a:pt x="152" y="2487"/>
                  </a:lnTo>
                  <a:lnTo>
                    <a:pt x="152" y="2584"/>
                  </a:lnTo>
                  <a:lnTo>
                    <a:pt x="152" y="2688"/>
                  </a:lnTo>
                  <a:lnTo>
                    <a:pt x="152" y="2792"/>
                  </a:lnTo>
                  <a:lnTo>
                    <a:pt x="152" y="2872"/>
                  </a:lnTo>
                  <a:lnTo>
                    <a:pt x="152" y="2976"/>
                  </a:lnTo>
                  <a:lnTo>
                    <a:pt x="152" y="3080"/>
                  </a:lnTo>
                  <a:lnTo>
                    <a:pt x="152" y="3184"/>
                  </a:lnTo>
                  <a:lnTo>
                    <a:pt x="152" y="3264"/>
                  </a:lnTo>
                  <a:lnTo>
                    <a:pt x="152" y="3368"/>
                  </a:lnTo>
                  <a:lnTo>
                    <a:pt x="152" y="3472"/>
                  </a:lnTo>
                  <a:lnTo>
                    <a:pt x="152" y="3568"/>
                  </a:lnTo>
                  <a:lnTo>
                    <a:pt x="152" y="3672"/>
                  </a:lnTo>
                  <a:lnTo>
                    <a:pt x="152" y="3776"/>
                  </a:lnTo>
                  <a:lnTo>
                    <a:pt x="152" y="3880"/>
                  </a:lnTo>
                  <a:lnTo>
                    <a:pt x="152" y="3960"/>
                  </a:lnTo>
                  <a:lnTo>
                    <a:pt x="152" y="4040"/>
                  </a:lnTo>
                  <a:lnTo>
                    <a:pt x="152" y="4112"/>
                  </a:lnTo>
                  <a:lnTo>
                    <a:pt x="152" y="4192"/>
                  </a:lnTo>
                  <a:lnTo>
                    <a:pt x="152" y="4272"/>
                  </a:lnTo>
                  <a:lnTo>
                    <a:pt x="152" y="4352"/>
                  </a:lnTo>
                  <a:lnTo>
                    <a:pt x="152" y="4424"/>
                  </a:lnTo>
                  <a:lnTo>
                    <a:pt x="152" y="4528"/>
                  </a:lnTo>
                  <a:lnTo>
                    <a:pt x="152" y="4608"/>
                  </a:lnTo>
                  <a:lnTo>
                    <a:pt x="152" y="4688"/>
                  </a:lnTo>
                  <a:lnTo>
                    <a:pt x="152" y="4760"/>
                  </a:lnTo>
                  <a:lnTo>
                    <a:pt x="152" y="4840"/>
                  </a:lnTo>
                  <a:lnTo>
                    <a:pt x="152" y="4920"/>
                  </a:lnTo>
                  <a:lnTo>
                    <a:pt x="152" y="5000"/>
                  </a:lnTo>
                  <a:lnTo>
                    <a:pt x="152" y="5072"/>
                  </a:lnTo>
                  <a:lnTo>
                    <a:pt x="152" y="5152"/>
                  </a:lnTo>
                  <a:lnTo>
                    <a:pt x="160" y="5230"/>
                  </a:lnTo>
                  <a:lnTo>
                    <a:pt x="160" y="5304"/>
                  </a:lnTo>
                  <a:lnTo>
                    <a:pt x="160" y="5384"/>
                  </a:lnTo>
                  <a:lnTo>
                    <a:pt x="160" y="5464"/>
                  </a:lnTo>
                  <a:lnTo>
                    <a:pt x="160" y="5512"/>
                  </a:lnTo>
                  <a:lnTo>
                    <a:pt x="160" y="5592"/>
                  </a:lnTo>
                  <a:lnTo>
                    <a:pt x="160" y="5640"/>
                  </a:lnTo>
                  <a:lnTo>
                    <a:pt x="160" y="5720"/>
                  </a:lnTo>
                  <a:lnTo>
                    <a:pt x="160" y="5776"/>
                  </a:lnTo>
                  <a:lnTo>
                    <a:pt x="160" y="5848"/>
                  </a:lnTo>
                  <a:lnTo>
                    <a:pt x="160" y="5928"/>
                  </a:lnTo>
                  <a:lnTo>
                    <a:pt x="160" y="6032"/>
                  </a:lnTo>
                  <a:lnTo>
                    <a:pt x="160" y="6112"/>
                  </a:lnTo>
                  <a:lnTo>
                    <a:pt x="160" y="6184"/>
                  </a:lnTo>
                  <a:lnTo>
                    <a:pt x="160" y="6288"/>
                  </a:lnTo>
                  <a:lnTo>
                    <a:pt x="160" y="6368"/>
                  </a:lnTo>
                  <a:lnTo>
                    <a:pt x="160" y="6424"/>
                  </a:lnTo>
                  <a:lnTo>
                    <a:pt x="160" y="6496"/>
                  </a:lnTo>
                  <a:lnTo>
                    <a:pt x="160" y="6552"/>
                  </a:lnTo>
                  <a:lnTo>
                    <a:pt x="160" y="6624"/>
                  </a:lnTo>
                  <a:lnTo>
                    <a:pt x="160" y="6704"/>
                  </a:lnTo>
                  <a:lnTo>
                    <a:pt x="160" y="6784"/>
                  </a:lnTo>
                  <a:lnTo>
                    <a:pt x="160" y="6888"/>
                  </a:lnTo>
                  <a:lnTo>
                    <a:pt x="160" y="6968"/>
                  </a:lnTo>
                  <a:lnTo>
                    <a:pt x="160" y="7072"/>
                  </a:lnTo>
                  <a:lnTo>
                    <a:pt x="160" y="7144"/>
                  </a:lnTo>
                  <a:lnTo>
                    <a:pt x="160" y="7224"/>
                  </a:lnTo>
                  <a:lnTo>
                    <a:pt x="160" y="7304"/>
                  </a:lnTo>
                  <a:lnTo>
                    <a:pt x="160" y="7408"/>
                  </a:lnTo>
                  <a:lnTo>
                    <a:pt x="160" y="7480"/>
                  </a:lnTo>
                  <a:lnTo>
                    <a:pt x="168" y="7583"/>
                  </a:lnTo>
                  <a:lnTo>
                    <a:pt x="168" y="7664"/>
                  </a:lnTo>
                  <a:lnTo>
                    <a:pt x="168" y="7768"/>
                  </a:lnTo>
                  <a:lnTo>
                    <a:pt x="168" y="7848"/>
                  </a:lnTo>
                  <a:lnTo>
                    <a:pt x="168" y="7952"/>
                  </a:lnTo>
                  <a:lnTo>
                    <a:pt x="168" y="8024"/>
                  </a:lnTo>
                  <a:lnTo>
                    <a:pt x="168" y="8104"/>
                  </a:lnTo>
                  <a:lnTo>
                    <a:pt x="168" y="8184"/>
                  </a:lnTo>
                  <a:lnTo>
                    <a:pt x="168" y="8256"/>
                  </a:lnTo>
                  <a:lnTo>
                    <a:pt x="168" y="8336"/>
                  </a:lnTo>
                  <a:lnTo>
                    <a:pt x="168" y="8440"/>
                  </a:lnTo>
                  <a:lnTo>
                    <a:pt x="168" y="8520"/>
                  </a:lnTo>
                  <a:lnTo>
                    <a:pt x="168" y="8624"/>
                  </a:lnTo>
                  <a:lnTo>
                    <a:pt x="168" y="8696"/>
                  </a:lnTo>
                  <a:lnTo>
                    <a:pt x="168" y="8800"/>
                  </a:lnTo>
                  <a:lnTo>
                    <a:pt x="168" y="8904"/>
                  </a:lnTo>
                  <a:lnTo>
                    <a:pt x="168" y="8960"/>
                  </a:lnTo>
                  <a:lnTo>
                    <a:pt x="168" y="8984"/>
                  </a:lnTo>
                  <a:lnTo>
                    <a:pt x="168" y="9008"/>
                  </a:lnTo>
                  <a:lnTo>
                    <a:pt x="168" y="9040"/>
                  </a:lnTo>
                  <a:lnTo>
                    <a:pt x="168" y="9088"/>
                  </a:lnTo>
                  <a:lnTo>
                    <a:pt x="168" y="9112"/>
                  </a:lnTo>
                  <a:lnTo>
                    <a:pt x="168" y="9136"/>
                  </a:lnTo>
                  <a:cubicBezTo>
                    <a:pt x="168" y="9150"/>
                    <a:pt x="158" y="9160"/>
                    <a:pt x="144" y="9160"/>
                  </a:cubicBezTo>
                  <a:cubicBezTo>
                    <a:pt x="131" y="9160"/>
                    <a:pt x="120" y="9150"/>
                    <a:pt x="120" y="9136"/>
                  </a:cubicBezTo>
                  <a:lnTo>
                    <a:pt x="120" y="9112"/>
                  </a:lnTo>
                  <a:lnTo>
                    <a:pt x="120" y="9088"/>
                  </a:lnTo>
                  <a:lnTo>
                    <a:pt x="120" y="9040"/>
                  </a:lnTo>
                  <a:lnTo>
                    <a:pt x="120" y="9008"/>
                  </a:lnTo>
                  <a:lnTo>
                    <a:pt x="120" y="8984"/>
                  </a:lnTo>
                  <a:lnTo>
                    <a:pt x="120" y="8960"/>
                  </a:lnTo>
                  <a:lnTo>
                    <a:pt x="120" y="8904"/>
                  </a:lnTo>
                  <a:lnTo>
                    <a:pt x="120" y="8800"/>
                  </a:lnTo>
                  <a:lnTo>
                    <a:pt x="120" y="8696"/>
                  </a:lnTo>
                  <a:lnTo>
                    <a:pt x="120" y="8624"/>
                  </a:lnTo>
                  <a:lnTo>
                    <a:pt x="120" y="8520"/>
                  </a:lnTo>
                  <a:lnTo>
                    <a:pt x="120" y="8440"/>
                  </a:lnTo>
                  <a:lnTo>
                    <a:pt x="120" y="8336"/>
                  </a:lnTo>
                  <a:lnTo>
                    <a:pt x="120" y="8256"/>
                  </a:lnTo>
                  <a:lnTo>
                    <a:pt x="120" y="8184"/>
                  </a:lnTo>
                  <a:lnTo>
                    <a:pt x="120" y="8104"/>
                  </a:lnTo>
                  <a:lnTo>
                    <a:pt x="120" y="8024"/>
                  </a:lnTo>
                  <a:lnTo>
                    <a:pt x="120" y="7952"/>
                  </a:lnTo>
                  <a:lnTo>
                    <a:pt x="120" y="7848"/>
                  </a:lnTo>
                  <a:lnTo>
                    <a:pt x="120" y="7768"/>
                  </a:lnTo>
                  <a:lnTo>
                    <a:pt x="120" y="7664"/>
                  </a:lnTo>
                  <a:lnTo>
                    <a:pt x="121" y="7586"/>
                  </a:lnTo>
                  <a:lnTo>
                    <a:pt x="112" y="7480"/>
                  </a:lnTo>
                  <a:lnTo>
                    <a:pt x="112" y="7408"/>
                  </a:lnTo>
                  <a:lnTo>
                    <a:pt x="112" y="7304"/>
                  </a:lnTo>
                  <a:lnTo>
                    <a:pt x="112" y="7224"/>
                  </a:lnTo>
                  <a:lnTo>
                    <a:pt x="112" y="7144"/>
                  </a:lnTo>
                  <a:lnTo>
                    <a:pt x="112" y="7072"/>
                  </a:lnTo>
                  <a:lnTo>
                    <a:pt x="112" y="6968"/>
                  </a:lnTo>
                  <a:lnTo>
                    <a:pt x="112" y="6888"/>
                  </a:lnTo>
                  <a:lnTo>
                    <a:pt x="112" y="6784"/>
                  </a:lnTo>
                  <a:lnTo>
                    <a:pt x="112" y="6704"/>
                  </a:lnTo>
                  <a:lnTo>
                    <a:pt x="112" y="6624"/>
                  </a:lnTo>
                  <a:lnTo>
                    <a:pt x="112" y="6552"/>
                  </a:lnTo>
                  <a:lnTo>
                    <a:pt x="112" y="6496"/>
                  </a:lnTo>
                  <a:lnTo>
                    <a:pt x="112" y="6424"/>
                  </a:lnTo>
                  <a:lnTo>
                    <a:pt x="112" y="6368"/>
                  </a:lnTo>
                  <a:lnTo>
                    <a:pt x="112" y="6288"/>
                  </a:lnTo>
                  <a:lnTo>
                    <a:pt x="112" y="6184"/>
                  </a:lnTo>
                  <a:lnTo>
                    <a:pt x="112" y="6112"/>
                  </a:lnTo>
                  <a:lnTo>
                    <a:pt x="112" y="6032"/>
                  </a:lnTo>
                  <a:lnTo>
                    <a:pt x="112" y="5928"/>
                  </a:lnTo>
                  <a:lnTo>
                    <a:pt x="112" y="5848"/>
                  </a:lnTo>
                  <a:lnTo>
                    <a:pt x="112" y="5776"/>
                  </a:lnTo>
                  <a:lnTo>
                    <a:pt x="112" y="5720"/>
                  </a:lnTo>
                  <a:lnTo>
                    <a:pt x="112" y="5640"/>
                  </a:lnTo>
                  <a:lnTo>
                    <a:pt x="112" y="5592"/>
                  </a:lnTo>
                  <a:lnTo>
                    <a:pt x="112" y="5512"/>
                  </a:lnTo>
                  <a:lnTo>
                    <a:pt x="112" y="5464"/>
                  </a:lnTo>
                  <a:lnTo>
                    <a:pt x="112" y="5384"/>
                  </a:lnTo>
                  <a:lnTo>
                    <a:pt x="112" y="5304"/>
                  </a:lnTo>
                  <a:lnTo>
                    <a:pt x="113" y="5235"/>
                  </a:lnTo>
                  <a:lnTo>
                    <a:pt x="104" y="5152"/>
                  </a:lnTo>
                  <a:lnTo>
                    <a:pt x="104" y="5072"/>
                  </a:lnTo>
                  <a:lnTo>
                    <a:pt x="104" y="5000"/>
                  </a:lnTo>
                  <a:lnTo>
                    <a:pt x="104" y="4920"/>
                  </a:lnTo>
                  <a:lnTo>
                    <a:pt x="104" y="4840"/>
                  </a:lnTo>
                  <a:lnTo>
                    <a:pt x="104" y="4760"/>
                  </a:lnTo>
                  <a:lnTo>
                    <a:pt x="104" y="4688"/>
                  </a:lnTo>
                  <a:lnTo>
                    <a:pt x="104" y="4608"/>
                  </a:lnTo>
                  <a:lnTo>
                    <a:pt x="104" y="4528"/>
                  </a:lnTo>
                  <a:lnTo>
                    <a:pt x="104" y="4424"/>
                  </a:lnTo>
                  <a:lnTo>
                    <a:pt x="104" y="4352"/>
                  </a:lnTo>
                  <a:lnTo>
                    <a:pt x="104" y="4272"/>
                  </a:lnTo>
                  <a:lnTo>
                    <a:pt x="104" y="4192"/>
                  </a:lnTo>
                  <a:lnTo>
                    <a:pt x="104" y="4112"/>
                  </a:lnTo>
                  <a:lnTo>
                    <a:pt x="104" y="4040"/>
                  </a:lnTo>
                  <a:lnTo>
                    <a:pt x="104" y="3960"/>
                  </a:lnTo>
                  <a:lnTo>
                    <a:pt x="104" y="3880"/>
                  </a:lnTo>
                  <a:lnTo>
                    <a:pt x="104" y="3776"/>
                  </a:lnTo>
                  <a:lnTo>
                    <a:pt x="104" y="3672"/>
                  </a:lnTo>
                  <a:lnTo>
                    <a:pt x="104" y="3568"/>
                  </a:lnTo>
                  <a:lnTo>
                    <a:pt x="104" y="3472"/>
                  </a:lnTo>
                  <a:lnTo>
                    <a:pt x="104" y="3368"/>
                  </a:lnTo>
                  <a:lnTo>
                    <a:pt x="104" y="3264"/>
                  </a:lnTo>
                  <a:lnTo>
                    <a:pt x="104" y="3184"/>
                  </a:lnTo>
                  <a:lnTo>
                    <a:pt x="104" y="3080"/>
                  </a:lnTo>
                  <a:lnTo>
                    <a:pt x="104" y="2976"/>
                  </a:lnTo>
                  <a:lnTo>
                    <a:pt x="104" y="2872"/>
                  </a:lnTo>
                  <a:lnTo>
                    <a:pt x="104" y="2792"/>
                  </a:lnTo>
                  <a:lnTo>
                    <a:pt x="104" y="2688"/>
                  </a:lnTo>
                  <a:lnTo>
                    <a:pt x="104" y="2584"/>
                  </a:lnTo>
                  <a:lnTo>
                    <a:pt x="105" y="2490"/>
                  </a:lnTo>
                  <a:lnTo>
                    <a:pt x="96" y="2384"/>
                  </a:lnTo>
                  <a:lnTo>
                    <a:pt x="96" y="2280"/>
                  </a:lnTo>
                  <a:lnTo>
                    <a:pt x="96" y="2176"/>
                  </a:lnTo>
                  <a:lnTo>
                    <a:pt x="96" y="2096"/>
                  </a:lnTo>
                  <a:lnTo>
                    <a:pt x="96" y="1992"/>
                  </a:lnTo>
                  <a:lnTo>
                    <a:pt x="96" y="1888"/>
                  </a:lnTo>
                  <a:lnTo>
                    <a:pt x="96" y="1784"/>
                  </a:lnTo>
                  <a:lnTo>
                    <a:pt x="96" y="1680"/>
                  </a:lnTo>
                  <a:lnTo>
                    <a:pt x="96" y="1576"/>
                  </a:lnTo>
                  <a:lnTo>
                    <a:pt x="96" y="1472"/>
                  </a:lnTo>
                  <a:lnTo>
                    <a:pt x="96" y="1368"/>
                  </a:lnTo>
                  <a:lnTo>
                    <a:pt x="96" y="1264"/>
                  </a:lnTo>
                  <a:lnTo>
                    <a:pt x="96" y="1192"/>
                  </a:lnTo>
                  <a:lnTo>
                    <a:pt x="96" y="1112"/>
                  </a:lnTo>
                  <a:lnTo>
                    <a:pt x="96" y="1056"/>
                  </a:lnTo>
                  <a:lnTo>
                    <a:pt x="96" y="1008"/>
                  </a:lnTo>
                  <a:lnTo>
                    <a:pt x="96" y="984"/>
                  </a:lnTo>
                  <a:lnTo>
                    <a:pt x="96" y="960"/>
                  </a:lnTo>
                  <a:lnTo>
                    <a:pt x="96" y="928"/>
                  </a:lnTo>
                  <a:lnTo>
                    <a:pt x="96" y="880"/>
                  </a:lnTo>
                  <a:lnTo>
                    <a:pt x="96" y="856"/>
                  </a:lnTo>
                  <a:lnTo>
                    <a:pt x="96" y="824"/>
                  </a:lnTo>
                  <a:lnTo>
                    <a:pt x="96" y="776"/>
                  </a:lnTo>
                  <a:lnTo>
                    <a:pt x="96" y="752"/>
                  </a:lnTo>
                  <a:lnTo>
                    <a:pt x="96" y="696"/>
                  </a:lnTo>
                  <a:lnTo>
                    <a:pt x="96" y="672"/>
                  </a:lnTo>
                  <a:lnTo>
                    <a:pt x="96" y="648"/>
                  </a:lnTo>
                  <a:lnTo>
                    <a:pt x="96" y="616"/>
                  </a:lnTo>
                  <a:lnTo>
                    <a:pt x="96" y="592"/>
                  </a:lnTo>
                  <a:lnTo>
                    <a:pt x="98" y="600"/>
                  </a:lnTo>
                  <a:lnTo>
                    <a:pt x="90" y="576"/>
                  </a:lnTo>
                  <a:cubicBezTo>
                    <a:pt x="89" y="574"/>
                    <a:pt x="88" y="571"/>
                    <a:pt x="88" y="568"/>
                  </a:cubicBezTo>
                  <a:lnTo>
                    <a:pt x="88" y="544"/>
                  </a:lnTo>
                  <a:lnTo>
                    <a:pt x="88" y="488"/>
                  </a:lnTo>
                  <a:lnTo>
                    <a:pt x="88" y="464"/>
                  </a:lnTo>
                  <a:lnTo>
                    <a:pt x="88" y="440"/>
                  </a:lnTo>
                  <a:lnTo>
                    <a:pt x="88" y="416"/>
                  </a:lnTo>
                  <a:lnTo>
                    <a:pt x="88" y="384"/>
                  </a:lnTo>
                  <a:lnTo>
                    <a:pt x="88" y="360"/>
                  </a:lnTo>
                  <a:lnTo>
                    <a:pt x="88" y="336"/>
                  </a:lnTo>
                  <a:lnTo>
                    <a:pt x="88" y="312"/>
                  </a:lnTo>
                  <a:lnTo>
                    <a:pt x="88" y="280"/>
                  </a:lnTo>
                  <a:lnTo>
                    <a:pt x="88" y="232"/>
                  </a:lnTo>
                  <a:lnTo>
                    <a:pt x="88" y="176"/>
                  </a:lnTo>
                  <a:lnTo>
                    <a:pt x="88" y="128"/>
                  </a:lnTo>
                  <a:lnTo>
                    <a:pt x="88" y="104"/>
                  </a:lnTo>
                  <a:lnTo>
                    <a:pt x="88" y="72"/>
                  </a:lnTo>
                  <a:lnTo>
                    <a:pt x="88" y="48"/>
                  </a:lnTo>
                  <a:lnTo>
                    <a:pt x="136" y="48"/>
                  </a:lnTo>
                  <a:lnTo>
                    <a:pt x="136" y="72"/>
                  </a:lnTo>
                  <a:lnTo>
                    <a:pt x="88" y="72"/>
                  </a:lnTo>
                  <a:lnTo>
                    <a:pt x="88" y="48"/>
                  </a:lnTo>
                  <a:lnTo>
                    <a:pt x="136" y="48"/>
                  </a:lnTo>
                  <a:lnTo>
                    <a:pt x="136" y="72"/>
                  </a:lnTo>
                  <a:cubicBezTo>
                    <a:pt x="136" y="86"/>
                    <a:pt x="126" y="96"/>
                    <a:pt x="112" y="96"/>
                  </a:cubicBezTo>
                  <a:lnTo>
                    <a:pt x="104" y="96"/>
                  </a:lnTo>
                  <a:cubicBezTo>
                    <a:pt x="91" y="96"/>
                    <a:pt x="80" y="86"/>
                    <a:pt x="80" y="72"/>
                  </a:cubicBezTo>
                  <a:lnTo>
                    <a:pt x="80" y="48"/>
                  </a:lnTo>
                  <a:lnTo>
                    <a:pt x="128" y="48"/>
                  </a:lnTo>
                  <a:lnTo>
                    <a:pt x="128" y="72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80" y="24"/>
                  </a:lnTo>
                  <a:lnTo>
                    <a:pt x="128" y="24"/>
                  </a:lnTo>
                  <a:lnTo>
                    <a:pt x="128" y="48"/>
                  </a:lnTo>
                  <a:lnTo>
                    <a:pt x="128" y="72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128" y="48"/>
                  </a:lnTo>
                  <a:lnTo>
                    <a:pt x="128" y="72"/>
                  </a:lnTo>
                  <a:cubicBezTo>
                    <a:pt x="128" y="86"/>
                    <a:pt x="118" y="96"/>
                    <a:pt x="104" y="96"/>
                  </a:cubicBezTo>
                  <a:lnTo>
                    <a:pt x="96" y="96"/>
                  </a:lnTo>
                  <a:cubicBezTo>
                    <a:pt x="83" y="96"/>
                    <a:pt x="72" y="86"/>
                    <a:pt x="72" y="72"/>
                  </a:cubicBezTo>
                  <a:lnTo>
                    <a:pt x="72" y="48"/>
                  </a:lnTo>
                  <a:lnTo>
                    <a:pt x="120" y="48"/>
                  </a:lnTo>
                  <a:lnTo>
                    <a:pt x="120" y="72"/>
                  </a:lnTo>
                  <a:lnTo>
                    <a:pt x="72" y="72"/>
                  </a:lnTo>
                  <a:lnTo>
                    <a:pt x="72" y="48"/>
                  </a:lnTo>
                  <a:lnTo>
                    <a:pt x="96" y="72"/>
                  </a:lnTo>
                  <a:lnTo>
                    <a:pt x="88" y="72"/>
                  </a:lnTo>
                  <a:lnTo>
                    <a:pt x="112" y="48"/>
                  </a:lnTo>
                  <a:lnTo>
                    <a:pt x="112" y="72"/>
                  </a:lnTo>
                  <a:lnTo>
                    <a:pt x="112" y="104"/>
                  </a:lnTo>
                  <a:lnTo>
                    <a:pt x="112" y="128"/>
                  </a:lnTo>
                  <a:lnTo>
                    <a:pt x="112" y="152"/>
                  </a:lnTo>
                  <a:lnTo>
                    <a:pt x="64" y="152"/>
                  </a:lnTo>
                  <a:lnTo>
                    <a:pt x="64" y="128"/>
                  </a:lnTo>
                  <a:lnTo>
                    <a:pt x="64" y="104"/>
                  </a:lnTo>
                  <a:lnTo>
                    <a:pt x="112" y="104"/>
                  </a:lnTo>
                  <a:lnTo>
                    <a:pt x="112" y="128"/>
                  </a:lnTo>
                  <a:lnTo>
                    <a:pt x="112" y="152"/>
                  </a:lnTo>
                  <a:lnTo>
                    <a:pt x="64" y="152"/>
                  </a:lnTo>
                  <a:lnTo>
                    <a:pt x="64" y="128"/>
                  </a:lnTo>
                  <a:lnTo>
                    <a:pt x="111" y="136"/>
                  </a:lnTo>
                  <a:lnTo>
                    <a:pt x="103" y="160"/>
                  </a:lnTo>
                  <a:cubicBezTo>
                    <a:pt x="100" y="171"/>
                    <a:pt x="88" y="178"/>
                    <a:pt x="77" y="176"/>
                  </a:cubicBezTo>
                  <a:cubicBezTo>
                    <a:pt x="65" y="174"/>
                    <a:pt x="56" y="164"/>
                    <a:pt x="56" y="152"/>
                  </a:cubicBezTo>
                  <a:lnTo>
                    <a:pt x="56" y="128"/>
                  </a:lnTo>
                  <a:lnTo>
                    <a:pt x="103" y="136"/>
                  </a:lnTo>
                  <a:lnTo>
                    <a:pt x="95" y="160"/>
                  </a:lnTo>
                  <a:cubicBezTo>
                    <a:pt x="92" y="171"/>
                    <a:pt x="80" y="178"/>
                    <a:pt x="69" y="176"/>
                  </a:cubicBezTo>
                  <a:cubicBezTo>
                    <a:pt x="57" y="174"/>
                    <a:pt x="48" y="164"/>
                    <a:pt x="48" y="152"/>
                  </a:cubicBezTo>
                  <a:lnTo>
                    <a:pt x="48" y="128"/>
                  </a:lnTo>
                  <a:lnTo>
                    <a:pt x="96" y="128"/>
                  </a:lnTo>
                  <a:lnTo>
                    <a:pt x="96" y="152"/>
                  </a:lnTo>
                  <a:cubicBezTo>
                    <a:pt x="96" y="166"/>
                    <a:pt x="86" y="176"/>
                    <a:pt x="72" y="176"/>
                  </a:cubicBezTo>
                  <a:lnTo>
                    <a:pt x="64" y="176"/>
                  </a:lnTo>
                  <a:cubicBezTo>
                    <a:pt x="51" y="176"/>
                    <a:pt x="40" y="166"/>
                    <a:pt x="40" y="152"/>
                  </a:cubicBezTo>
                  <a:lnTo>
                    <a:pt x="40" y="128"/>
                  </a:lnTo>
                  <a:lnTo>
                    <a:pt x="88" y="128"/>
                  </a:lnTo>
                  <a:lnTo>
                    <a:pt x="88" y="152"/>
                  </a:lnTo>
                  <a:lnTo>
                    <a:pt x="88" y="176"/>
                  </a:lnTo>
                  <a:lnTo>
                    <a:pt x="88" y="208"/>
                  </a:lnTo>
                  <a:lnTo>
                    <a:pt x="88" y="232"/>
                  </a:lnTo>
                  <a:cubicBezTo>
                    <a:pt x="88" y="246"/>
                    <a:pt x="78" y="256"/>
                    <a:pt x="64" y="256"/>
                  </a:cubicBezTo>
                  <a:lnTo>
                    <a:pt x="56" y="256"/>
                  </a:lnTo>
                  <a:cubicBezTo>
                    <a:pt x="43" y="256"/>
                    <a:pt x="32" y="246"/>
                    <a:pt x="32" y="232"/>
                  </a:cubicBezTo>
                  <a:lnTo>
                    <a:pt x="32" y="208"/>
                  </a:lnTo>
                  <a:lnTo>
                    <a:pt x="80" y="208"/>
                  </a:lnTo>
                  <a:lnTo>
                    <a:pt x="80" y="232"/>
                  </a:lnTo>
                  <a:lnTo>
                    <a:pt x="32" y="232"/>
                  </a:lnTo>
                  <a:lnTo>
                    <a:pt x="32" y="208"/>
                  </a:lnTo>
                  <a:lnTo>
                    <a:pt x="80" y="208"/>
                  </a:lnTo>
                  <a:lnTo>
                    <a:pt x="80" y="232"/>
                  </a:lnTo>
                  <a:lnTo>
                    <a:pt x="80" y="256"/>
                  </a:lnTo>
                  <a:lnTo>
                    <a:pt x="80" y="280"/>
                  </a:lnTo>
                  <a:lnTo>
                    <a:pt x="32" y="280"/>
                  </a:lnTo>
                  <a:lnTo>
                    <a:pt x="32" y="256"/>
                  </a:lnTo>
                  <a:lnTo>
                    <a:pt x="32" y="232"/>
                  </a:lnTo>
                  <a:lnTo>
                    <a:pt x="56" y="256"/>
                  </a:lnTo>
                  <a:lnTo>
                    <a:pt x="48" y="256"/>
                  </a:lnTo>
                  <a:cubicBezTo>
                    <a:pt x="35" y="256"/>
                    <a:pt x="24" y="246"/>
                    <a:pt x="24" y="232"/>
                  </a:cubicBezTo>
                  <a:lnTo>
                    <a:pt x="24" y="208"/>
                  </a:lnTo>
                  <a:lnTo>
                    <a:pt x="72" y="208"/>
                  </a:lnTo>
                  <a:lnTo>
                    <a:pt x="72" y="232"/>
                  </a:lnTo>
                  <a:lnTo>
                    <a:pt x="24" y="232"/>
                  </a:lnTo>
                  <a:lnTo>
                    <a:pt x="24" y="208"/>
                  </a:lnTo>
                  <a:lnTo>
                    <a:pt x="72" y="208"/>
                  </a:lnTo>
                  <a:lnTo>
                    <a:pt x="72" y="232"/>
                  </a:lnTo>
                  <a:cubicBezTo>
                    <a:pt x="72" y="246"/>
                    <a:pt x="62" y="256"/>
                    <a:pt x="48" y="256"/>
                  </a:cubicBezTo>
                  <a:lnTo>
                    <a:pt x="40" y="256"/>
                  </a:lnTo>
                  <a:cubicBezTo>
                    <a:pt x="27" y="256"/>
                    <a:pt x="16" y="246"/>
                    <a:pt x="16" y="232"/>
                  </a:cubicBezTo>
                  <a:lnTo>
                    <a:pt x="16" y="208"/>
                  </a:lnTo>
                  <a:lnTo>
                    <a:pt x="64" y="208"/>
                  </a:lnTo>
                  <a:lnTo>
                    <a:pt x="64" y="232"/>
                  </a:lnTo>
                  <a:lnTo>
                    <a:pt x="16" y="232"/>
                  </a:lnTo>
                  <a:lnTo>
                    <a:pt x="16" y="208"/>
                  </a:lnTo>
                  <a:lnTo>
                    <a:pt x="64" y="208"/>
                  </a:lnTo>
                  <a:lnTo>
                    <a:pt x="64" y="232"/>
                  </a:lnTo>
                  <a:lnTo>
                    <a:pt x="16" y="232"/>
                  </a:lnTo>
                  <a:lnTo>
                    <a:pt x="16" y="208"/>
                  </a:lnTo>
                  <a:lnTo>
                    <a:pt x="64" y="208"/>
                  </a:lnTo>
                  <a:lnTo>
                    <a:pt x="64" y="232"/>
                  </a:lnTo>
                  <a:cubicBezTo>
                    <a:pt x="64" y="246"/>
                    <a:pt x="54" y="256"/>
                    <a:pt x="40" y="256"/>
                  </a:cubicBezTo>
                  <a:lnTo>
                    <a:pt x="32" y="256"/>
                  </a:lnTo>
                  <a:cubicBezTo>
                    <a:pt x="19" y="256"/>
                    <a:pt x="8" y="246"/>
                    <a:pt x="8" y="232"/>
                  </a:cubicBezTo>
                  <a:lnTo>
                    <a:pt x="8" y="208"/>
                  </a:lnTo>
                  <a:lnTo>
                    <a:pt x="8" y="176"/>
                  </a:lnTo>
                  <a:lnTo>
                    <a:pt x="8" y="152"/>
                  </a:lnTo>
                  <a:lnTo>
                    <a:pt x="8" y="128"/>
                  </a:lnTo>
                  <a:lnTo>
                    <a:pt x="56" y="128"/>
                  </a:lnTo>
                  <a:lnTo>
                    <a:pt x="56" y="152"/>
                  </a:lnTo>
                  <a:lnTo>
                    <a:pt x="8" y="152"/>
                  </a:lnTo>
                  <a:lnTo>
                    <a:pt x="8" y="128"/>
                  </a:lnTo>
                  <a:lnTo>
                    <a:pt x="32" y="152"/>
                  </a:lnTo>
                  <a:lnTo>
                    <a:pt x="24" y="152"/>
                  </a:lnTo>
                  <a:lnTo>
                    <a:pt x="48" y="128"/>
                  </a:lnTo>
                  <a:lnTo>
                    <a:pt x="48" y="152"/>
                  </a:lnTo>
                  <a:lnTo>
                    <a:pt x="0" y="152"/>
                  </a:lnTo>
                  <a:lnTo>
                    <a:pt x="0" y="128"/>
                  </a:lnTo>
                  <a:lnTo>
                    <a:pt x="48" y="128"/>
                  </a:lnTo>
                  <a:lnTo>
                    <a:pt x="48" y="152"/>
                  </a:lnTo>
                  <a:lnTo>
                    <a:pt x="48" y="176"/>
                  </a:lnTo>
                  <a:lnTo>
                    <a:pt x="48" y="208"/>
                  </a:lnTo>
                  <a:cubicBezTo>
                    <a:pt x="48" y="222"/>
                    <a:pt x="38" y="232"/>
                    <a:pt x="24" y="232"/>
                  </a:cubicBezTo>
                  <a:cubicBezTo>
                    <a:pt x="11" y="232"/>
                    <a:pt x="0" y="222"/>
                    <a:pt x="0" y="20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0" name="Freeform 302"/>
            <p:cNvSpPr>
              <a:spLocks/>
            </p:cNvSpPr>
            <p:nvPr/>
          </p:nvSpPr>
          <p:spPr bwMode="auto">
            <a:xfrm>
              <a:off x="8275441" y="4832052"/>
              <a:ext cx="31633" cy="654711"/>
            </a:xfrm>
            <a:custGeom>
              <a:avLst/>
              <a:gdLst>
                <a:gd name="T0" fmla="*/ 56 w 264"/>
                <a:gd name="T1" fmla="*/ 3112 h 3370"/>
                <a:gd name="T2" fmla="*/ 56 w 264"/>
                <a:gd name="T3" fmla="*/ 3240 h 3370"/>
                <a:gd name="T4" fmla="*/ 16 w 264"/>
                <a:gd name="T5" fmla="*/ 3240 h 3370"/>
                <a:gd name="T6" fmla="*/ 48 w 264"/>
                <a:gd name="T7" fmla="*/ 3240 h 3370"/>
                <a:gd name="T8" fmla="*/ 32 w 264"/>
                <a:gd name="T9" fmla="*/ 3344 h 3370"/>
                <a:gd name="T10" fmla="*/ 56 w 264"/>
                <a:gd name="T11" fmla="*/ 3320 h 3370"/>
                <a:gd name="T12" fmla="*/ 88 w 264"/>
                <a:gd name="T13" fmla="*/ 3320 h 3370"/>
                <a:gd name="T14" fmla="*/ 80 w 264"/>
                <a:gd name="T15" fmla="*/ 3296 h 3370"/>
                <a:gd name="T16" fmla="*/ 96 w 264"/>
                <a:gd name="T17" fmla="*/ 3320 h 3370"/>
                <a:gd name="T18" fmla="*/ 120 w 264"/>
                <a:gd name="T19" fmla="*/ 3344 h 3370"/>
                <a:gd name="T20" fmla="*/ 104 w 264"/>
                <a:gd name="T21" fmla="*/ 3296 h 3370"/>
                <a:gd name="T22" fmla="*/ 120 w 264"/>
                <a:gd name="T23" fmla="*/ 3320 h 3370"/>
                <a:gd name="T24" fmla="*/ 152 w 264"/>
                <a:gd name="T25" fmla="*/ 3320 h 3370"/>
                <a:gd name="T26" fmla="*/ 120 w 264"/>
                <a:gd name="T27" fmla="*/ 3344 h 3370"/>
                <a:gd name="T28" fmla="*/ 144 w 264"/>
                <a:gd name="T29" fmla="*/ 3320 h 3370"/>
                <a:gd name="T30" fmla="*/ 176 w 264"/>
                <a:gd name="T31" fmla="*/ 3320 h 3370"/>
                <a:gd name="T32" fmla="*/ 136 w 264"/>
                <a:gd name="T33" fmla="*/ 3320 h 3370"/>
                <a:gd name="T34" fmla="*/ 168 w 264"/>
                <a:gd name="T35" fmla="*/ 3320 h 3370"/>
                <a:gd name="T36" fmla="*/ 152 w 264"/>
                <a:gd name="T37" fmla="*/ 3264 h 3370"/>
                <a:gd name="T38" fmla="*/ 184 w 264"/>
                <a:gd name="T39" fmla="*/ 3368 h 3370"/>
                <a:gd name="T40" fmla="*/ 216 w 264"/>
                <a:gd name="T41" fmla="*/ 3320 h 3370"/>
                <a:gd name="T42" fmla="*/ 184 w 264"/>
                <a:gd name="T43" fmla="*/ 3240 h 3370"/>
                <a:gd name="T44" fmla="*/ 184 w 264"/>
                <a:gd name="T45" fmla="*/ 3264 h 3370"/>
                <a:gd name="T46" fmla="*/ 192 w 264"/>
                <a:gd name="T47" fmla="*/ 3160 h 3370"/>
                <a:gd name="T48" fmla="*/ 192 w 264"/>
                <a:gd name="T49" fmla="*/ 3032 h 3370"/>
                <a:gd name="T50" fmla="*/ 200 w 264"/>
                <a:gd name="T51" fmla="*/ 2776 h 3370"/>
                <a:gd name="T52" fmla="*/ 200 w 264"/>
                <a:gd name="T53" fmla="*/ 2256 h 3370"/>
                <a:gd name="T54" fmla="*/ 208 w 264"/>
                <a:gd name="T55" fmla="*/ 1816 h 3370"/>
                <a:gd name="T56" fmla="*/ 208 w 264"/>
                <a:gd name="T57" fmla="*/ 1296 h 3370"/>
                <a:gd name="T58" fmla="*/ 208 w 264"/>
                <a:gd name="T59" fmla="*/ 856 h 3370"/>
                <a:gd name="T60" fmla="*/ 216 w 264"/>
                <a:gd name="T61" fmla="*/ 496 h 3370"/>
                <a:gd name="T62" fmla="*/ 216 w 264"/>
                <a:gd name="T63" fmla="*/ 80 h 3370"/>
                <a:gd name="T64" fmla="*/ 264 w 264"/>
                <a:gd name="T65" fmla="*/ 264 h 3370"/>
                <a:gd name="T66" fmla="*/ 256 w 264"/>
                <a:gd name="T67" fmla="*/ 624 h 3370"/>
                <a:gd name="T68" fmla="*/ 256 w 264"/>
                <a:gd name="T69" fmla="*/ 1040 h 3370"/>
                <a:gd name="T70" fmla="*/ 256 w 264"/>
                <a:gd name="T71" fmla="*/ 1504 h 3370"/>
                <a:gd name="T72" fmla="*/ 248 w 264"/>
                <a:gd name="T73" fmla="*/ 1968 h 3370"/>
                <a:gd name="T74" fmla="*/ 248 w 264"/>
                <a:gd name="T75" fmla="*/ 2536 h 3370"/>
                <a:gd name="T76" fmla="*/ 248 w 264"/>
                <a:gd name="T77" fmla="*/ 2952 h 3370"/>
                <a:gd name="T78" fmla="*/ 240 w 264"/>
                <a:gd name="T79" fmla="*/ 3160 h 3370"/>
                <a:gd name="T80" fmla="*/ 184 w 264"/>
                <a:gd name="T81" fmla="*/ 3264 h 3370"/>
                <a:gd name="T82" fmla="*/ 232 w 264"/>
                <a:gd name="T83" fmla="*/ 3264 h 3370"/>
                <a:gd name="T84" fmla="*/ 216 w 264"/>
                <a:gd name="T85" fmla="*/ 3344 h 3370"/>
                <a:gd name="T86" fmla="*/ 160 w 264"/>
                <a:gd name="T87" fmla="*/ 3240 h 3370"/>
                <a:gd name="T88" fmla="*/ 200 w 264"/>
                <a:gd name="T89" fmla="*/ 3320 h 3370"/>
                <a:gd name="T90" fmla="*/ 136 w 264"/>
                <a:gd name="T91" fmla="*/ 3320 h 3370"/>
                <a:gd name="T92" fmla="*/ 176 w 264"/>
                <a:gd name="T93" fmla="*/ 3320 h 3370"/>
                <a:gd name="T94" fmla="*/ 168 w 264"/>
                <a:gd name="T95" fmla="*/ 3344 h 3370"/>
                <a:gd name="T96" fmla="*/ 136 w 264"/>
                <a:gd name="T97" fmla="*/ 3368 h 3370"/>
                <a:gd name="T98" fmla="*/ 144 w 264"/>
                <a:gd name="T99" fmla="*/ 3344 h 3370"/>
                <a:gd name="T100" fmla="*/ 128 w 264"/>
                <a:gd name="T101" fmla="*/ 3320 h 3370"/>
                <a:gd name="T102" fmla="*/ 120 w 264"/>
                <a:gd name="T103" fmla="*/ 3344 h 3370"/>
                <a:gd name="T104" fmla="*/ 88 w 264"/>
                <a:gd name="T105" fmla="*/ 3368 h 3370"/>
                <a:gd name="T106" fmla="*/ 87 w 264"/>
                <a:gd name="T107" fmla="*/ 3352 h 3370"/>
                <a:gd name="T108" fmla="*/ 56 w 264"/>
                <a:gd name="T109" fmla="*/ 3368 h 3370"/>
                <a:gd name="T110" fmla="*/ 24 w 264"/>
                <a:gd name="T111" fmla="*/ 3344 h 3370"/>
                <a:gd name="T112" fmla="*/ 64 w 264"/>
                <a:gd name="T113" fmla="*/ 3240 h 3370"/>
                <a:gd name="T114" fmla="*/ 56 w 264"/>
                <a:gd name="T115" fmla="*/ 3264 h 3370"/>
                <a:gd name="T116" fmla="*/ 8 w 264"/>
                <a:gd name="T117" fmla="*/ 3112 h 3370"/>
                <a:gd name="T118" fmla="*/ 24 w 264"/>
                <a:gd name="T119" fmla="*/ 2848 h 3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4" h="3370">
                  <a:moveTo>
                    <a:pt x="48" y="2872"/>
                  </a:moveTo>
                  <a:lnTo>
                    <a:pt x="48" y="2904"/>
                  </a:lnTo>
                  <a:lnTo>
                    <a:pt x="48" y="2928"/>
                  </a:lnTo>
                  <a:lnTo>
                    <a:pt x="48" y="2952"/>
                  </a:lnTo>
                  <a:lnTo>
                    <a:pt x="48" y="2976"/>
                  </a:lnTo>
                  <a:lnTo>
                    <a:pt x="48" y="3008"/>
                  </a:lnTo>
                  <a:lnTo>
                    <a:pt x="47" y="3001"/>
                  </a:lnTo>
                  <a:lnTo>
                    <a:pt x="55" y="3025"/>
                  </a:lnTo>
                  <a:cubicBezTo>
                    <a:pt x="56" y="3027"/>
                    <a:pt x="56" y="3030"/>
                    <a:pt x="56" y="3032"/>
                  </a:cubicBezTo>
                  <a:lnTo>
                    <a:pt x="56" y="3056"/>
                  </a:lnTo>
                  <a:lnTo>
                    <a:pt x="56" y="3112"/>
                  </a:lnTo>
                  <a:lnTo>
                    <a:pt x="56" y="3136"/>
                  </a:lnTo>
                  <a:lnTo>
                    <a:pt x="56" y="3160"/>
                  </a:lnTo>
                  <a:lnTo>
                    <a:pt x="56" y="3184"/>
                  </a:lnTo>
                  <a:cubicBezTo>
                    <a:pt x="56" y="3198"/>
                    <a:pt x="46" y="3208"/>
                    <a:pt x="32" y="3208"/>
                  </a:cubicBezTo>
                  <a:cubicBezTo>
                    <a:pt x="19" y="3208"/>
                    <a:pt x="8" y="3198"/>
                    <a:pt x="8" y="3184"/>
                  </a:cubicBezTo>
                  <a:lnTo>
                    <a:pt x="8" y="3160"/>
                  </a:lnTo>
                  <a:cubicBezTo>
                    <a:pt x="8" y="3147"/>
                    <a:pt x="19" y="3136"/>
                    <a:pt x="32" y="3136"/>
                  </a:cubicBezTo>
                  <a:cubicBezTo>
                    <a:pt x="46" y="3136"/>
                    <a:pt x="56" y="3147"/>
                    <a:pt x="56" y="3160"/>
                  </a:cubicBezTo>
                  <a:lnTo>
                    <a:pt x="56" y="3184"/>
                  </a:lnTo>
                  <a:lnTo>
                    <a:pt x="56" y="3216"/>
                  </a:lnTo>
                  <a:lnTo>
                    <a:pt x="56" y="3240"/>
                  </a:lnTo>
                  <a:lnTo>
                    <a:pt x="56" y="3264"/>
                  </a:lnTo>
                  <a:cubicBezTo>
                    <a:pt x="56" y="3278"/>
                    <a:pt x="46" y="3288"/>
                    <a:pt x="32" y="3288"/>
                  </a:cubicBezTo>
                  <a:cubicBezTo>
                    <a:pt x="19" y="3288"/>
                    <a:pt x="8" y="3278"/>
                    <a:pt x="8" y="3264"/>
                  </a:cubicBezTo>
                  <a:lnTo>
                    <a:pt x="8" y="3240"/>
                  </a:lnTo>
                  <a:cubicBezTo>
                    <a:pt x="8" y="3227"/>
                    <a:pt x="19" y="3216"/>
                    <a:pt x="32" y="3216"/>
                  </a:cubicBezTo>
                  <a:cubicBezTo>
                    <a:pt x="46" y="3216"/>
                    <a:pt x="56" y="3227"/>
                    <a:pt x="56" y="3240"/>
                  </a:cubicBezTo>
                  <a:lnTo>
                    <a:pt x="56" y="3264"/>
                  </a:lnTo>
                  <a:lnTo>
                    <a:pt x="32" y="3240"/>
                  </a:lnTo>
                  <a:lnTo>
                    <a:pt x="40" y="3240"/>
                  </a:lnTo>
                  <a:lnTo>
                    <a:pt x="16" y="3264"/>
                  </a:lnTo>
                  <a:lnTo>
                    <a:pt x="16" y="3240"/>
                  </a:lnTo>
                  <a:cubicBezTo>
                    <a:pt x="16" y="3227"/>
                    <a:pt x="27" y="3216"/>
                    <a:pt x="40" y="3216"/>
                  </a:cubicBezTo>
                  <a:cubicBezTo>
                    <a:pt x="54" y="3216"/>
                    <a:pt x="64" y="3227"/>
                    <a:pt x="64" y="3240"/>
                  </a:cubicBezTo>
                  <a:lnTo>
                    <a:pt x="64" y="3264"/>
                  </a:lnTo>
                  <a:cubicBezTo>
                    <a:pt x="64" y="3278"/>
                    <a:pt x="54" y="3288"/>
                    <a:pt x="40" y="3288"/>
                  </a:cubicBezTo>
                  <a:cubicBezTo>
                    <a:pt x="27" y="3288"/>
                    <a:pt x="16" y="3278"/>
                    <a:pt x="16" y="3264"/>
                  </a:cubicBezTo>
                  <a:lnTo>
                    <a:pt x="16" y="3240"/>
                  </a:lnTo>
                  <a:cubicBezTo>
                    <a:pt x="16" y="3227"/>
                    <a:pt x="27" y="3216"/>
                    <a:pt x="40" y="3216"/>
                  </a:cubicBezTo>
                  <a:cubicBezTo>
                    <a:pt x="54" y="3216"/>
                    <a:pt x="64" y="3227"/>
                    <a:pt x="64" y="3240"/>
                  </a:cubicBezTo>
                  <a:lnTo>
                    <a:pt x="64" y="3264"/>
                  </a:lnTo>
                  <a:lnTo>
                    <a:pt x="40" y="3240"/>
                  </a:lnTo>
                  <a:lnTo>
                    <a:pt x="48" y="3240"/>
                  </a:lnTo>
                  <a:lnTo>
                    <a:pt x="24" y="3264"/>
                  </a:lnTo>
                  <a:lnTo>
                    <a:pt x="24" y="3240"/>
                  </a:lnTo>
                  <a:cubicBezTo>
                    <a:pt x="24" y="3227"/>
                    <a:pt x="35" y="3216"/>
                    <a:pt x="48" y="3216"/>
                  </a:cubicBezTo>
                  <a:cubicBezTo>
                    <a:pt x="62" y="3216"/>
                    <a:pt x="72" y="3227"/>
                    <a:pt x="72" y="3240"/>
                  </a:cubicBezTo>
                  <a:lnTo>
                    <a:pt x="72" y="3264"/>
                  </a:lnTo>
                  <a:lnTo>
                    <a:pt x="72" y="3288"/>
                  </a:lnTo>
                  <a:lnTo>
                    <a:pt x="72" y="3320"/>
                  </a:lnTo>
                  <a:lnTo>
                    <a:pt x="72" y="3344"/>
                  </a:lnTo>
                  <a:lnTo>
                    <a:pt x="48" y="3320"/>
                  </a:lnTo>
                  <a:lnTo>
                    <a:pt x="56" y="3320"/>
                  </a:lnTo>
                  <a:lnTo>
                    <a:pt x="32" y="3344"/>
                  </a:lnTo>
                  <a:lnTo>
                    <a:pt x="32" y="3320"/>
                  </a:lnTo>
                  <a:cubicBezTo>
                    <a:pt x="32" y="3307"/>
                    <a:pt x="43" y="3296"/>
                    <a:pt x="56" y="3296"/>
                  </a:cubicBezTo>
                  <a:cubicBezTo>
                    <a:pt x="70" y="3296"/>
                    <a:pt x="80" y="3307"/>
                    <a:pt x="80" y="3320"/>
                  </a:cubicBezTo>
                  <a:lnTo>
                    <a:pt x="80" y="3344"/>
                  </a:lnTo>
                  <a:cubicBezTo>
                    <a:pt x="80" y="3358"/>
                    <a:pt x="70" y="3368"/>
                    <a:pt x="56" y="3368"/>
                  </a:cubicBezTo>
                  <a:cubicBezTo>
                    <a:pt x="43" y="3368"/>
                    <a:pt x="32" y="3358"/>
                    <a:pt x="32" y="3344"/>
                  </a:cubicBezTo>
                  <a:lnTo>
                    <a:pt x="32" y="3320"/>
                  </a:lnTo>
                  <a:cubicBezTo>
                    <a:pt x="32" y="3307"/>
                    <a:pt x="43" y="3296"/>
                    <a:pt x="56" y="3296"/>
                  </a:cubicBezTo>
                  <a:cubicBezTo>
                    <a:pt x="70" y="3296"/>
                    <a:pt x="80" y="3307"/>
                    <a:pt x="80" y="3320"/>
                  </a:cubicBezTo>
                  <a:lnTo>
                    <a:pt x="80" y="3344"/>
                  </a:lnTo>
                  <a:lnTo>
                    <a:pt x="56" y="3320"/>
                  </a:lnTo>
                  <a:lnTo>
                    <a:pt x="64" y="3320"/>
                  </a:lnTo>
                  <a:lnTo>
                    <a:pt x="40" y="3344"/>
                  </a:lnTo>
                  <a:lnTo>
                    <a:pt x="40" y="3320"/>
                  </a:lnTo>
                  <a:cubicBezTo>
                    <a:pt x="40" y="3307"/>
                    <a:pt x="51" y="3296"/>
                    <a:pt x="64" y="3296"/>
                  </a:cubicBezTo>
                  <a:cubicBezTo>
                    <a:pt x="78" y="3296"/>
                    <a:pt x="88" y="3307"/>
                    <a:pt x="88" y="3320"/>
                  </a:cubicBezTo>
                  <a:lnTo>
                    <a:pt x="88" y="3344"/>
                  </a:lnTo>
                  <a:cubicBezTo>
                    <a:pt x="88" y="3358"/>
                    <a:pt x="78" y="3368"/>
                    <a:pt x="64" y="3368"/>
                  </a:cubicBezTo>
                  <a:cubicBezTo>
                    <a:pt x="51" y="3368"/>
                    <a:pt x="40" y="3358"/>
                    <a:pt x="40" y="3344"/>
                  </a:cubicBezTo>
                  <a:lnTo>
                    <a:pt x="40" y="3320"/>
                  </a:lnTo>
                  <a:cubicBezTo>
                    <a:pt x="40" y="3307"/>
                    <a:pt x="51" y="3296"/>
                    <a:pt x="64" y="3296"/>
                  </a:cubicBezTo>
                  <a:cubicBezTo>
                    <a:pt x="78" y="3296"/>
                    <a:pt x="88" y="3307"/>
                    <a:pt x="88" y="3320"/>
                  </a:cubicBezTo>
                  <a:lnTo>
                    <a:pt x="88" y="3344"/>
                  </a:lnTo>
                  <a:lnTo>
                    <a:pt x="42" y="3337"/>
                  </a:lnTo>
                  <a:lnTo>
                    <a:pt x="50" y="3313"/>
                  </a:lnTo>
                  <a:cubicBezTo>
                    <a:pt x="53" y="3302"/>
                    <a:pt x="65" y="3295"/>
                    <a:pt x="76" y="3297"/>
                  </a:cubicBezTo>
                  <a:cubicBezTo>
                    <a:pt x="88" y="3299"/>
                    <a:pt x="96" y="3309"/>
                    <a:pt x="96" y="3320"/>
                  </a:cubicBezTo>
                  <a:lnTo>
                    <a:pt x="96" y="3344"/>
                  </a:lnTo>
                  <a:lnTo>
                    <a:pt x="72" y="3320"/>
                  </a:lnTo>
                  <a:lnTo>
                    <a:pt x="80" y="3320"/>
                  </a:lnTo>
                  <a:lnTo>
                    <a:pt x="56" y="3344"/>
                  </a:lnTo>
                  <a:lnTo>
                    <a:pt x="56" y="3320"/>
                  </a:lnTo>
                  <a:cubicBezTo>
                    <a:pt x="56" y="3307"/>
                    <a:pt x="67" y="3296"/>
                    <a:pt x="80" y="3296"/>
                  </a:cubicBezTo>
                  <a:cubicBezTo>
                    <a:pt x="94" y="3296"/>
                    <a:pt x="104" y="3307"/>
                    <a:pt x="104" y="3320"/>
                  </a:cubicBezTo>
                  <a:lnTo>
                    <a:pt x="104" y="3344"/>
                  </a:lnTo>
                  <a:lnTo>
                    <a:pt x="80" y="3320"/>
                  </a:lnTo>
                  <a:lnTo>
                    <a:pt x="88" y="3320"/>
                  </a:lnTo>
                  <a:lnTo>
                    <a:pt x="64" y="3344"/>
                  </a:lnTo>
                  <a:lnTo>
                    <a:pt x="64" y="3320"/>
                  </a:lnTo>
                  <a:cubicBezTo>
                    <a:pt x="64" y="3307"/>
                    <a:pt x="75" y="3296"/>
                    <a:pt x="88" y="3296"/>
                  </a:cubicBezTo>
                  <a:cubicBezTo>
                    <a:pt x="102" y="3296"/>
                    <a:pt x="112" y="3307"/>
                    <a:pt x="112" y="3320"/>
                  </a:cubicBezTo>
                  <a:lnTo>
                    <a:pt x="112" y="3344"/>
                  </a:lnTo>
                  <a:lnTo>
                    <a:pt x="88" y="3320"/>
                  </a:lnTo>
                  <a:lnTo>
                    <a:pt x="96" y="3320"/>
                  </a:lnTo>
                  <a:lnTo>
                    <a:pt x="72" y="3344"/>
                  </a:lnTo>
                  <a:lnTo>
                    <a:pt x="72" y="3320"/>
                  </a:lnTo>
                  <a:cubicBezTo>
                    <a:pt x="72" y="3307"/>
                    <a:pt x="83" y="3296"/>
                    <a:pt x="96" y="3296"/>
                  </a:cubicBezTo>
                  <a:cubicBezTo>
                    <a:pt x="110" y="3296"/>
                    <a:pt x="120" y="3307"/>
                    <a:pt x="120" y="3320"/>
                  </a:cubicBezTo>
                  <a:lnTo>
                    <a:pt x="120" y="3344"/>
                  </a:lnTo>
                  <a:cubicBezTo>
                    <a:pt x="120" y="3358"/>
                    <a:pt x="110" y="3368"/>
                    <a:pt x="96" y="3368"/>
                  </a:cubicBezTo>
                  <a:cubicBezTo>
                    <a:pt x="83" y="3368"/>
                    <a:pt x="72" y="3358"/>
                    <a:pt x="72" y="3344"/>
                  </a:cubicBezTo>
                  <a:lnTo>
                    <a:pt x="72" y="3320"/>
                  </a:lnTo>
                  <a:cubicBezTo>
                    <a:pt x="72" y="3307"/>
                    <a:pt x="83" y="3296"/>
                    <a:pt x="96" y="3296"/>
                  </a:cubicBezTo>
                  <a:cubicBezTo>
                    <a:pt x="110" y="3296"/>
                    <a:pt x="120" y="3307"/>
                    <a:pt x="120" y="3320"/>
                  </a:cubicBezTo>
                  <a:lnTo>
                    <a:pt x="120" y="3344"/>
                  </a:lnTo>
                  <a:lnTo>
                    <a:pt x="96" y="3320"/>
                  </a:lnTo>
                  <a:lnTo>
                    <a:pt x="104" y="3320"/>
                  </a:lnTo>
                  <a:lnTo>
                    <a:pt x="80" y="3344"/>
                  </a:lnTo>
                  <a:lnTo>
                    <a:pt x="80" y="3320"/>
                  </a:lnTo>
                  <a:cubicBezTo>
                    <a:pt x="80" y="3307"/>
                    <a:pt x="91" y="3296"/>
                    <a:pt x="104" y="3296"/>
                  </a:cubicBezTo>
                  <a:cubicBezTo>
                    <a:pt x="118" y="3296"/>
                    <a:pt x="128" y="3307"/>
                    <a:pt x="128" y="3320"/>
                  </a:cubicBezTo>
                  <a:lnTo>
                    <a:pt x="128" y="3344"/>
                  </a:lnTo>
                  <a:cubicBezTo>
                    <a:pt x="128" y="3358"/>
                    <a:pt x="118" y="3368"/>
                    <a:pt x="104" y="3368"/>
                  </a:cubicBezTo>
                  <a:cubicBezTo>
                    <a:pt x="91" y="3368"/>
                    <a:pt x="80" y="3358"/>
                    <a:pt x="80" y="3344"/>
                  </a:cubicBezTo>
                  <a:lnTo>
                    <a:pt x="80" y="3320"/>
                  </a:lnTo>
                  <a:cubicBezTo>
                    <a:pt x="80" y="3307"/>
                    <a:pt x="91" y="3296"/>
                    <a:pt x="104" y="3296"/>
                  </a:cubicBezTo>
                  <a:cubicBezTo>
                    <a:pt x="118" y="3296"/>
                    <a:pt x="128" y="3307"/>
                    <a:pt x="128" y="3320"/>
                  </a:cubicBezTo>
                  <a:lnTo>
                    <a:pt x="128" y="3344"/>
                  </a:lnTo>
                  <a:lnTo>
                    <a:pt x="104" y="3320"/>
                  </a:lnTo>
                  <a:lnTo>
                    <a:pt x="112" y="3320"/>
                  </a:lnTo>
                  <a:lnTo>
                    <a:pt x="88" y="3344"/>
                  </a:lnTo>
                  <a:lnTo>
                    <a:pt x="88" y="3320"/>
                  </a:lnTo>
                  <a:cubicBezTo>
                    <a:pt x="88" y="3307"/>
                    <a:pt x="99" y="3296"/>
                    <a:pt x="112" y="3296"/>
                  </a:cubicBezTo>
                  <a:cubicBezTo>
                    <a:pt x="126" y="3296"/>
                    <a:pt x="136" y="3307"/>
                    <a:pt x="136" y="3320"/>
                  </a:cubicBezTo>
                  <a:lnTo>
                    <a:pt x="136" y="3344"/>
                  </a:lnTo>
                  <a:lnTo>
                    <a:pt x="112" y="3320"/>
                  </a:lnTo>
                  <a:lnTo>
                    <a:pt x="120" y="3320"/>
                  </a:lnTo>
                  <a:lnTo>
                    <a:pt x="96" y="3344"/>
                  </a:lnTo>
                  <a:lnTo>
                    <a:pt x="96" y="3320"/>
                  </a:lnTo>
                  <a:cubicBezTo>
                    <a:pt x="96" y="3307"/>
                    <a:pt x="107" y="3296"/>
                    <a:pt x="120" y="3296"/>
                  </a:cubicBezTo>
                  <a:cubicBezTo>
                    <a:pt x="134" y="3296"/>
                    <a:pt x="144" y="3307"/>
                    <a:pt x="144" y="3320"/>
                  </a:cubicBezTo>
                  <a:lnTo>
                    <a:pt x="144" y="3344"/>
                  </a:lnTo>
                  <a:lnTo>
                    <a:pt x="120" y="3320"/>
                  </a:lnTo>
                  <a:lnTo>
                    <a:pt x="128" y="3320"/>
                  </a:lnTo>
                  <a:lnTo>
                    <a:pt x="104" y="3344"/>
                  </a:lnTo>
                  <a:lnTo>
                    <a:pt x="104" y="3320"/>
                  </a:lnTo>
                  <a:cubicBezTo>
                    <a:pt x="104" y="3307"/>
                    <a:pt x="115" y="3296"/>
                    <a:pt x="128" y="3296"/>
                  </a:cubicBezTo>
                  <a:cubicBezTo>
                    <a:pt x="142" y="3296"/>
                    <a:pt x="152" y="3307"/>
                    <a:pt x="152" y="3320"/>
                  </a:cubicBezTo>
                  <a:lnTo>
                    <a:pt x="152" y="3344"/>
                  </a:lnTo>
                  <a:lnTo>
                    <a:pt x="128" y="3320"/>
                  </a:lnTo>
                  <a:lnTo>
                    <a:pt x="136" y="3320"/>
                  </a:lnTo>
                  <a:lnTo>
                    <a:pt x="112" y="3344"/>
                  </a:lnTo>
                  <a:lnTo>
                    <a:pt x="112" y="3320"/>
                  </a:lnTo>
                  <a:cubicBezTo>
                    <a:pt x="112" y="3307"/>
                    <a:pt x="123" y="3296"/>
                    <a:pt x="136" y="3296"/>
                  </a:cubicBezTo>
                  <a:cubicBezTo>
                    <a:pt x="150" y="3296"/>
                    <a:pt x="160" y="3307"/>
                    <a:pt x="160" y="3320"/>
                  </a:cubicBezTo>
                  <a:lnTo>
                    <a:pt x="160" y="3344"/>
                  </a:lnTo>
                  <a:lnTo>
                    <a:pt x="136" y="3320"/>
                  </a:lnTo>
                  <a:lnTo>
                    <a:pt x="144" y="3320"/>
                  </a:lnTo>
                  <a:lnTo>
                    <a:pt x="120" y="3344"/>
                  </a:lnTo>
                  <a:lnTo>
                    <a:pt x="120" y="3320"/>
                  </a:lnTo>
                  <a:cubicBezTo>
                    <a:pt x="120" y="3307"/>
                    <a:pt x="131" y="3296"/>
                    <a:pt x="144" y="3296"/>
                  </a:cubicBezTo>
                  <a:cubicBezTo>
                    <a:pt x="158" y="3296"/>
                    <a:pt x="168" y="3307"/>
                    <a:pt x="168" y="3320"/>
                  </a:cubicBezTo>
                  <a:lnTo>
                    <a:pt x="168" y="3344"/>
                  </a:lnTo>
                  <a:cubicBezTo>
                    <a:pt x="168" y="3358"/>
                    <a:pt x="158" y="3368"/>
                    <a:pt x="144" y="3368"/>
                  </a:cubicBezTo>
                  <a:cubicBezTo>
                    <a:pt x="131" y="3368"/>
                    <a:pt x="120" y="3358"/>
                    <a:pt x="120" y="3344"/>
                  </a:cubicBezTo>
                  <a:lnTo>
                    <a:pt x="120" y="3320"/>
                  </a:lnTo>
                  <a:cubicBezTo>
                    <a:pt x="120" y="3307"/>
                    <a:pt x="131" y="3296"/>
                    <a:pt x="144" y="3296"/>
                  </a:cubicBezTo>
                  <a:cubicBezTo>
                    <a:pt x="158" y="3296"/>
                    <a:pt x="168" y="3307"/>
                    <a:pt x="168" y="3320"/>
                  </a:cubicBezTo>
                  <a:lnTo>
                    <a:pt x="168" y="3344"/>
                  </a:lnTo>
                  <a:lnTo>
                    <a:pt x="144" y="3320"/>
                  </a:lnTo>
                  <a:lnTo>
                    <a:pt x="152" y="3320"/>
                  </a:lnTo>
                  <a:lnTo>
                    <a:pt x="128" y="3344"/>
                  </a:lnTo>
                  <a:lnTo>
                    <a:pt x="128" y="3320"/>
                  </a:lnTo>
                  <a:cubicBezTo>
                    <a:pt x="128" y="3307"/>
                    <a:pt x="139" y="3296"/>
                    <a:pt x="152" y="3296"/>
                  </a:cubicBezTo>
                  <a:cubicBezTo>
                    <a:pt x="166" y="3296"/>
                    <a:pt x="176" y="3307"/>
                    <a:pt x="176" y="3320"/>
                  </a:cubicBezTo>
                  <a:lnTo>
                    <a:pt x="176" y="3344"/>
                  </a:lnTo>
                  <a:cubicBezTo>
                    <a:pt x="176" y="3358"/>
                    <a:pt x="166" y="3368"/>
                    <a:pt x="152" y="3368"/>
                  </a:cubicBezTo>
                  <a:cubicBezTo>
                    <a:pt x="139" y="3368"/>
                    <a:pt x="128" y="3358"/>
                    <a:pt x="128" y="3344"/>
                  </a:cubicBezTo>
                  <a:lnTo>
                    <a:pt x="128" y="3320"/>
                  </a:lnTo>
                  <a:cubicBezTo>
                    <a:pt x="128" y="3307"/>
                    <a:pt x="139" y="3296"/>
                    <a:pt x="152" y="3296"/>
                  </a:cubicBezTo>
                  <a:cubicBezTo>
                    <a:pt x="166" y="3296"/>
                    <a:pt x="176" y="3307"/>
                    <a:pt x="176" y="3320"/>
                  </a:cubicBezTo>
                  <a:lnTo>
                    <a:pt x="176" y="3344"/>
                  </a:lnTo>
                  <a:lnTo>
                    <a:pt x="152" y="3320"/>
                  </a:lnTo>
                  <a:lnTo>
                    <a:pt x="160" y="3320"/>
                  </a:lnTo>
                  <a:lnTo>
                    <a:pt x="136" y="3344"/>
                  </a:lnTo>
                  <a:lnTo>
                    <a:pt x="136" y="3320"/>
                  </a:lnTo>
                  <a:cubicBezTo>
                    <a:pt x="136" y="3307"/>
                    <a:pt x="147" y="3296"/>
                    <a:pt x="160" y="3296"/>
                  </a:cubicBezTo>
                  <a:cubicBezTo>
                    <a:pt x="174" y="3296"/>
                    <a:pt x="184" y="3307"/>
                    <a:pt x="184" y="3320"/>
                  </a:cubicBezTo>
                  <a:lnTo>
                    <a:pt x="184" y="3344"/>
                  </a:lnTo>
                  <a:cubicBezTo>
                    <a:pt x="184" y="3358"/>
                    <a:pt x="174" y="3368"/>
                    <a:pt x="160" y="3368"/>
                  </a:cubicBezTo>
                  <a:cubicBezTo>
                    <a:pt x="147" y="3368"/>
                    <a:pt x="136" y="3358"/>
                    <a:pt x="136" y="3344"/>
                  </a:cubicBezTo>
                  <a:lnTo>
                    <a:pt x="136" y="3320"/>
                  </a:lnTo>
                  <a:cubicBezTo>
                    <a:pt x="136" y="3307"/>
                    <a:pt x="147" y="3296"/>
                    <a:pt x="160" y="3296"/>
                  </a:cubicBezTo>
                  <a:cubicBezTo>
                    <a:pt x="174" y="3296"/>
                    <a:pt x="184" y="3307"/>
                    <a:pt x="184" y="3320"/>
                  </a:cubicBezTo>
                  <a:lnTo>
                    <a:pt x="184" y="3344"/>
                  </a:lnTo>
                  <a:lnTo>
                    <a:pt x="160" y="3320"/>
                  </a:lnTo>
                  <a:lnTo>
                    <a:pt x="168" y="3320"/>
                  </a:lnTo>
                  <a:lnTo>
                    <a:pt x="144" y="3344"/>
                  </a:lnTo>
                  <a:lnTo>
                    <a:pt x="144" y="3320"/>
                  </a:lnTo>
                  <a:cubicBezTo>
                    <a:pt x="144" y="3307"/>
                    <a:pt x="155" y="3296"/>
                    <a:pt x="168" y="3296"/>
                  </a:cubicBezTo>
                  <a:cubicBezTo>
                    <a:pt x="182" y="3296"/>
                    <a:pt x="192" y="3307"/>
                    <a:pt x="192" y="3320"/>
                  </a:cubicBezTo>
                  <a:lnTo>
                    <a:pt x="192" y="3344"/>
                  </a:lnTo>
                  <a:lnTo>
                    <a:pt x="168" y="3320"/>
                  </a:lnTo>
                  <a:lnTo>
                    <a:pt x="176" y="3320"/>
                  </a:lnTo>
                  <a:lnTo>
                    <a:pt x="152" y="3344"/>
                  </a:lnTo>
                  <a:lnTo>
                    <a:pt x="152" y="3320"/>
                  </a:lnTo>
                  <a:cubicBezTo>
                    <a:pt x="152" y="3307"/>
                    <a:pt x="163" y="3296"/>
                    <a:pt x="176" y="3296"/>
                  </a:cubicBezTo>
                  <a:cubicBezTo>
                    <a:pt x="190" y="3296"/>
                    <a:pt x="200" y="3307"/>
                    <a:pt x="200" y="3320"/>
                  </a:cubicBezTo>
                  <a:lnTo>
                    <a:pt x="200" y="3344"/>
                  </a:lnTo>
                  <a:cubicBezTo>
                    <a:pt x="200" y="3358"/>
                    <a:pt x="190" y="3368"/>
                    <a:pt x="176" y="3368"/>
                  </a:cubicBezTo>
                  <a:cubicBezTo>
                    <a:pt x="163" y="3368"/>
                    <a:pt x="152" y="3358"/>
                    <a:pt x="152" y="3344"/>
                  </a:cubicBezTo>
                  <a:lnTo>
                    <a:pt x="152" y="3320"/>
                  </a:lnTo>
                  <a:lnTo>
                    <a:pt x="152" y="3288"/>
                  </a:lnTo>
                  <a:lnTo>
                    <a:pt x="152" y="3264"/>
                  </a:lnTo>
                  <a:cubicBezTo>
                    <a:pt x="152" y="3251"/>
                    <a:pt x="163" y="3240"/>
                    <a:pt x="176" y="3240"/>
                  </a:cubicBezTo>
                  <a:lnTo>
                    <a:pt x="184" y="3240"/>
                  </a:lnTo>
                  <a:lnTo>
                    <a:pt x="160" y="3264"/>
                  </a:lnTo>
                  <a:lnTo>
                    <a:pt x="160" y="3240"/>
                  </a:lnTo>
                  <a:cubicBezTo>
                    <a:pt x="160" y="3227"/>
                    <a:pt x="171" y="3216"/>
                    <a:pt x="184" y="3216"/>
                  </a:cubicBezTo>
                  <a:cubicBezTo>
                    <a:pt x="198" y="3216"/>
                    <a:pt x="208" y="3227"/>
                    <a:pt x="208" y="3240"/>
                  </a:cubicBezTo>
                  <a:lnTo>
                    <a:pt x="208" y="3264"/>
                  </a:lnTo>
                  <a:lnTo>
                    <a:pt x="208" y="3288"/>
                  </a:lnTo>
                  <a:lnTo>
                    <a:pt x="208" y="3320"/>
                  </a:lnTo>
                  <a:lnTo>
                    <a:pt x="208" y="3344"/>
                  </a:lnTo>
                  <a:cubicBezTo>
                    <a:pt x="208" y="3358"/>
                    <a:pt x="198" y="3368"/>
                    <a:pt x="184" y="3368"/>
                  </a:cubicBezTo>
                  <a:cubicBezTo>
                    <a:pt x="171" y="3368"/>
                    <a:pt x="160" y="3358"/>
                    <a:pt x="160" y="3344"/>
                  </a:cubicBezTo>
                  <a:lnTo>
                    <a:pt x="160" y="3320"/>
                  </a:lnTo>
                  <a:cubicBezTo>
                    <a:pt x="160" y="3307"/>
                    <a:pt x="171" y="3296"/>
                    <a:pt x="184" y="3296"/>
                  </a:cubicBezTo>
                  <a:cubicBezTo>
                    <a:pt x="198" y="3296"/>
                    <a:pt x="208" y="3307"/>
                    <a:pt x="208" y="3320"/>
                  </a:cubicBezTo>
                  <a:lnTo>
                    <a:pt x="208" y="3344"/>
                  </a:lnTo>
                  <a:lnTo>
                    <a:pt x="184" y="3320"/>
                  </a:lnTo>
                  <a:lnTo>
                    <a:pt x="192" y="3320"/>
                  </a:lnTo>
                  <a:lnTo>
                    <a:pt x="168" y="3344"/>
                  </a:lnTo>
                  <a:lnTo>
                    <a:pt x="168" y="3320"/>
                  </a:lnTo>
                  <a:cubicBezTo>
                    <a:pt x="168" y="3307"/>
                    <a:pt x="179" y="3296"/>
                    <a:pt x="192" y="3296"/>
                  </a:cubicBezTo>
                  <a:cubicBezTo>
                    <a:pt x="206" y="3296"/>
                    <a:pt x="216" y="3307"/>
                    <a:pt x="216" y="3320"/>
                  </a:cubicBezTo>
                  <a:lnTo>
                    <a:pt x="216" y="3344"/>
                  </a:lnTo>
                  <a:cubicBezTo>
                    <a:pt x="216" y="3358"/>
                    <a:pt x="206" y="3368"/>
                    <a:pt x="192" y="3368"/>
                  </a:cubicBezTo>
                  <a:cubicBezTo>
                    <a:pt x="179" y="3368"/>
                    <a:pt x="168" y="3358"/>
                    <a:pt x="168" y="3344"/>
                  </a:cubicBezTo>
                  <a:lnTo>
                    <a:pt x="168" y="3320"/>
                  </a:lnTo>
                  <a:lnTo>
                    <a:pt x="168" y="3288"/>
                  </a:lnTo>
                  <a:lnTo>
                    <a:pt x="168" y="3264"/>
                  </a:lnTo>
                  <a:cubicBezTo>
                    <a:pt x="168" y="3251"/>
                    <a:pt x="179" y="3240"/>
                    <a:pt x="192" y="3240"/>
                  </a:cubicBezTo>
                  <a:lnTo>
                    <a:pt x="200" y="3240"/>
                  </a:lnTo>
                  <a:lnTo>
                    <a:pt x="208" y="3240"/>
                  </a:lnTo>
                  <a:lnTo>
                    <a:pt x="184" y="3264"/>
                  </a:lnTo>
                  <a:lnTo>
                    <a:pt x="184" y="3240"/>
                  </a:lnTo>
                  <a:cubicBezTo>
                    <a:pt x="184" y="3227"/>
                    <a:pt x="195" y="3216"/>
                    <a:pt x="208" y="3216"/>
                  </a:cubicBezTo>
                  <a:cubicBezTo>
                    <a:pt x="222" y="3216"/>
                    <a:pt x="232" y="3227"/>
                    <a:pt x="232" y="3240"/>
                  </a:cubicBezTo>
                  <a:lnTo>
                    <a:pt x="232" y="3264"/>
                  </a:lnTo>
                  <a:cubicBezTo>
                    <a:pt x="232" y="3278"/>
                    <a:pt x="222" y="3288"/>
                    <a:pt x="208" y="3288"/>
                  </a:cubicBezTo>
                  <a:cubicBezTo>
                    <a:pt x="195" y="3288"/>
                    <a:pt x="184" y="3278"/>
                    <a:pt x="184" y="3264"/>
                  </a:cubicBezTo>
                  <a:lnTo>
                    <a:pt x="184" y="3240"/>
                  </a:lnTo>
                  <a:cubicBezTo>
                    <a:pt x="184" y="3227"/>
                    <a:pt x="195" y="3216"/>
                    <a:pt x="208" y="3216"/>
                  </a:cubicBezTo>
                  <a:cubicBezTo>
                    <a:pt x="222" y="3216"/>
                    <a:pt x="232" y="3227"/>
                    <a:pt x="232" y="3240"/>
                  </a:cubicBezTo>
                  <a:lnTo>
                    <a:pt x="232" y="3264"/>
                  </a:lnTo>
                  <a:cubicBezTo>
                    <a:pt x="232" y="3278"/>
                    <a:pt x="222" y="3288"/>
                    <a:pt x="208" y="3288"/>
                  </a:cubicBezTo>
                  <a:cubicBezTo>
                    <a:pt x="195" y="3288"/>
                    <a:pt x="184" y="3278"/>
                    <a:pt x="184" y="3264"/>
                  </a:cubicBezTo>
                  <a:lnTo>
                    <a:pt x="184" y="3240"/>
                  </a:lnTo>
                  <a:cubicBezTo>
                    <a:pt x="184" y="3227"/>
                    <a:pt x="195" y="3216"/>
                    <a:pt x="208" y="3216"/>
                  </a:cubicBezTo>
                  <a:cubicBezTo>
                    <a:pt x="222" y="3216"/>
                    <a:pt x="232" y="3227"/>
                    <a:pt x="232" y="3240"/>
                  </a:cubicBezTo>
                  <a:lnTo>
                    <a:pt x="232" y="3264"/>
                  </a:lnTo>
                  <a:lnTo>
                    <a:pt x="208" y="3240"/>
                  </a:lnTo>
                  <a:lnTo>
                    <a:pt x="216" y="3240"/>
                  </a:lnTo>
                  <a:lnTo>
                    <a:pt x="192" y="3264"/>
                  </a:lnTo>
                  <a:lnTo>
                    <a:pt x="192" y="3240"/>
                  </a:lnTo>
                  <a:lnTo>
                    <a:pt x="192" y="3216"/>
                  </a:lnTo>
                  <a:lnTo>
                    <a:pt x="192" y="3184"/>
                  </a:lnTo>
                  <a:lnTo>
                    <a:pt x="192" y="3160"/>
                  </a:lnTo>
                  <a:cubicBezTo>
                    <a:pt x="192" y="3147"/>
                    <a:pt x="203" y="3136"/>
                    <a:pt x="216" y="3136"/>
                  </a:cubicBezTo>
                  <a:cubicBezTo>
                    <a:pt x="230" y="3136"/>
                    <a:pt x="240" y="3147"/>
                    <a:pt x="240" y="3160"/>
                  </a:cubicBezTo>
                  <a:lnTo>
                    <a:pt x="240" y="3184"/>
                  </a:lnTo>
                  <a:cubicBezTo>
                    <a:pt x="240" y="3198"/>
                    <a:pt x="230" y="3208"/>
                    <a:pt x="216" y="3208"/>
                  </a:cubicBezTo>
                  <a:cubicBezTo>
                    <a:pt x="203" y="3208"/>
                    <a:pt x="192" y="3198"/>
                    <a:pt x="192" y="3184"/>
                  </a:cubicBezTo>
                  <a:lnTo>
                    <a:pt x="192" y="3160"/>
                  </a:lnTo>
                  <a:lnTo>
                    <a:pt x="192" y="3136"/>
                  </a:lnTo>
                  <a:lnTo>
                    <a:pt x="192" y="3112"/>
                  </a:lnTo>
                  <a:lnTo>
                    <a:pt x="192" y="3080"/>
                  </a:lnTo>
                  <a:lnTo>
                    <a:pt x="192" y="3056"/>
                  </a:lnTo>
                  <a:lnTo>
                    <a:pt x="192" y="3032"/>
                  </a:lnTo>
                  <a:lnTo>
                    <a:pt x="192" y="3008"/>
                  </a:lnTo>
                  <a:cubicBezTo>
                    <a:pt x="192" y="2995"/>
                    <a:pt x="203" y="2984"/>
                    <a:pt x="216" y="2984"/>
                  </a:cubicBezTo>
                  <a:lnTo>
                    <a:pt x="224" y="2984"/>
                  </a:lnTo>
                  <a:lnTo>
                    <a:pt x="200" y="3008"/>
                  </a:lnTo>
                  <a:lnTo>
                    <a:pt x="200" y="2976"/>
                  </a:lnTo>
                  <a:lnTo>
                    <a:pt x="200" y="2952"/>
                  </a:lnTo>
                  <a:lnTo>
                    <a:pt x="200" y="2928"/>
                  </a:lnTo>
                  <a:lnTo>
                    <a:pt x="200" y="2904"/>
                  </a:lnTo>
                  <a:lnTo>
                    <a:pt x="200" y="2848"/>
                  </a:lnTo>
                  <a:lnTo>
                    <a:pt x="200" y="2824"/>
                  </a:lnTo>
                  <a:lnTo>
                    <a:pt x="200" y="2776"/>
                  </a:lnTo>
                  <a:lnTo>
                    <a:pt x="200" y="2720"/>
                  </a:lnTo>
                  <a:lnTo>
                    <a:pt x="200" y="2672"/>
                  </a:lnTo>
                  <a:lnTo>
                    <a:pt x="200" y="2640"/>
                  </a:lnTo>
                  <a:lnTo>
                    <a:pt x="200" y="2616"/>
                  </a:lnTo>
                  <a:lnTo>
                    <a:pt x="200" y="2568"/>
                  </a:lnTo>
                  <a:lnTo>
                    <a:pt x="200" y="2536"/>
                  </a:lnTo>
                  <a:lnTo>
                    <a:pt x="200" y="2488"/>
                  </a:lnTo>
                  <a:lnTo>
                    <a:pt x="200" y="2432"/>
                  </a:lnTo>
                  <a:lnTo>
                    <a:pt x="200" y="2360"/>
                  </a:lnTo>
                  <a:lnTo>
                    <a:pt x="200" y="2304"/>
                  </a:lnTo>
                  <a:lnTo>
                    <a:pt x="200" y="2256"/>
                  </a:lnTo>
                  <a:lnTo>
                    <a:pt x="200" y="2200"/>
                  </a:lnTo>
                  <a:lnTo>
                    <a:pt x="200" y="2152"/>
                  </a:lnTo>
                  <a:lnTo>
                    <a:pt x="200" y="2128"/>
                  </a:lnTo>
                  <a:lnTo>
                    <a:pt x="200" y="2072"/>
                  </a:lnTo>
                  <a:lnTo>
                    <a:pt x="200" y="2024"/>
                  </a:lnTo>
                  <a:lnTo>
                    <a:pt x="200" y="1968"/>
                  </a:lnTo>
                  <a:lnTo>
                    <a:pt x="200" y="1920"/>
                  </a:lnTo>
                  <a:cubicBezTo>
                    <a:pt x="200" y="1919"/>
                    <a:pt x="201" y="1918"/>
                    <a:pt x="201" y="1917"/>
                  </a:cubicBezTo>
                  <a:lnTo>
                    <a:pt x="209" y="1861"/>
                  </a:lnTo>
                  <a:lnTo>
                    <a:pt x="208" y="1864"/>
                  </a:lnTo>
                  <a:lnTo>
                    <a:pt x="208" y="1816"/>
                  </a:lnTo>
                  <a:lnTo>
                    <a:pt x="208" y="1792"/>
                  </a:lnTo>
                  <a:lnTo>
                    <a:pt x="208" y="1736"/>
                  </a:lnTo>
                  <a:lnTo>
                    <a:pt x="208" y="1688"/>
                  </a:lnTo>
                  <a:lnTo>
                    <a:pt x="208" y="1632"/>
                  </a:lnTo>
                  <a:lnTo>
                    <a:pt x="208" y="1552"/>
                  </a:lnTo>
                  <a:lnTo>
                    <a:pt x="208" y="1504"/>
                  </a:lnTo>
                  <a:lnTo>
                    <a:pt x="208" y="1448"/>
                  </a:lnTo>
                  <a:lnTo>
                    <a:pt x="208" y="1400"/>
                  </a:lnTo>
                  <a:lnTo>
                    <a:pt x="208" y="1376"/>
                  </a:lnTo>
                  <a:lnTo>
                    <a:pt x="208" y="1320"/>
                  </a:lnTo>
                  <a:lnTo>
                    <a:pt x="208" y="1296"/>
                  </a:lnTo>
                  <a:lnTo>
                    <a:pt x="208" y="1272"/>
                  </a:lnTo>
                  <a:lnTo>
                    <a:pt x="208" y="1216"/>
                  </a:lnTo>
                  <a:lnTo>
                    <a:pt x="208" y="1168"/>
                  </a:lnTo>
                  <a:lnTo>
                    <a:pt x="208" y="1144"/>
                  </a:lnTo>
                  <a:lnTo>
                    <a:pt x="208" y="1088"/>
                  </a:lnTo>
                  <a:lnTo>
                    <a:pt x="208" y="1040"/>
                  </a:lnTo>
                  <a:lnTo>
                    <a:pt x="208" y="1008"/>
                  </a:lnTo>
                  <a:lnTo>
                    <a:pt x="208" y="960"/>
                  </a:lnTo>
                  <a:lnTo>
                    <a:pt x="208" y="936"/>
                  </a:lnTo>
                  <a:lnTo>
                    <a:pt x="208" y="904"/>
                  </a:lnTo>
                  <a:lnTo>
                    <a:pt x="208" y="856"/>
                  </a:lnTo>
                  <a:lnTo>
                    <a:pt x="208" y="808"/>
                  </a:lnTo>
                  <a:lnTo>
                    <a:pt x="208" y="776"/>
                  </a:lnTo>
                  <a:lnTo>
                    <a:pt x="208" y="728"/>
                  </a:lnTo>
                  <a:lnTo>
                    <a:pt x="208" y="704"/>
                  </a:lnTo>
                  <a:lnTo>
                    <a:pt x="208" y="648"/>
                  </a:lnTo>
                  <a:lnTo>
                    <a:pt x="208" y="624"/>
                  </a:lnTo>
                  <a:lnTo>
                    <a:pt x="208" y="568"/>
                  </a:lnTo>
                  <a:cubicBezTo>
                    <a:pt x="208" y="566"/>
                    <a:pt x="209" y="563"/>
                    <a:pt x="210" y="561"/>
                  </a:cubicBezTo>
                  <a:lnTo>
                    <a:pt x="218" y="537"/>
                  </a:lnTo>
                  <a:lnTo>
                    <a:pt x="216" y="544"/>
                  </a:lnTo>
                  <a:lnTo>
                    <a:pt x="216" y="496"/>
                  </a:lnTo>
                  <a:lnTo>
                    <a:pt x="216" y="464"/>
                  </a:lnTo>
                  <a:lnTo>
                    <a:pt x="216" y="416"/>
                  </a:lnTo>
                  <a:lnTo>
                    <a:pt x="216" y="392"/>
                  </a:lnTo>
                  <a:lnTo>
                    <a:pt x="216" y="336"/>
                  </a:lnTo>
                  <a:lnTo>
                    <a:pt x="216" y="312"/>
                  </a:lnTo>
                  <a:lnTo>
                    <a:pt x="216" y="264"/>
                  </a:lnTo>
                  <a:lnTo>
                    <a:pt x="216" y="208"/>
                  </a:lnTo>
                  <a:lnTo>
                    <a:pt x="216" y="184"/>
                  </a:lnTo>
                  <a:lnTo>
                    <a:pt x="216" y="128"/>
                  </a:lnTo>
                  <a:lnTo>
                    <a:pt x="216" y="104"/>
                  </a:lnTo>
                  <a:lnTo>
                    <a:pt x="216" y="80"/>
                  </a:lnTo>
                  <a:lnTo>
                    <a:pt x="216" y="56"/>
                  </a:lnTo>
                  <a:lnTo>
                    <a:pt x="216" y="24"/>
                  </a:lnTo>
                  <a:cubicBezTo>
                    <a:pt x="216" y="11"/>
                    <a:pt x="227" y="0"/>
                    <a:pt x="240" y="0"/>
                  </a:cubicBezTo>
                  <a:cubicBezTo>
                    <a:pt x="254" y="0"/>
                    <a:pt x="264" y="11"/>
                    <a:pt x="264" y="24"/>
                  </a:cubicBezTo>
                  <a:lnTo>
                    <a:pt x="264" y="56"/>
                  </a:lnTo>
                  <a:lnTo>
                    <a:pt x="264" y="80"/>
                  </a:lnTo>
                  <a:lnTo>
                    <a:pt x="264" y="104"/>
                  </a:lnTo>
                  <a:lnTo>
                    <a:pt x="264" y="128"/>
                  </a:lnTo>
                  <a:lnTo>
                    <a:pt x="264" y="184"/>
                  </a:lnTo>
                  <a:lnTo>
                    <a:pt x="264" y="208"/>
                  </a:lnTo>
                  <a:lnTo>
                    <a:pt x="264" y="264"/>
                  </a:lnTo>
                  <a:lnTo>
                    <a:pt x="264" y="312"/>
                  </a:lnTo>
                  <a:lnTo>
                    <a:pt x="264" y="336"/>
                  </a:lnTo>
                  <a:lnTo>
                    <a:pt x="264" y="392"/>
                  </a:lnTo>
                  <a:lnTo>
                    <a:pt x="264" y="416"/>
                  </a:lnTo>
                  <a:lnTo>
                    <a:pt x="264" y="464"/>
                  </a:lnTo>
                  <a:lnTo>
                    <a:pt x="264" y="496"/>
                  </a:lnTo>
                  <a:lnTo>
                    <a:pt x="264" y="544"/>
                  </a:lnTo>
                  <a:cubicBezTo>
                    <a:pt x="264" y="547"/>
                    <a:pt x="264" y="550"/>
                    <a:pt x="263" y="552"/>
                  </a:cubicBezTo>
                  <a:lnTo>
                    <a:pt x="255" y="576"/>
                  </a:lnTo>
                  <a:lnTo>
                    <a:pt x="256" y="568"/>
                  </a:lnTo>
                  <a:lnTo>
                    <a:pt x="256" y="624"/>
                  </a:lnTo>
                  <a:lnTo>
                    <a:pt x="256" y="648"/>
                  </a:lnTo>
                  <a:lnTo>
                    <a:pt x="256" y="704"/>
                  </a:lnTo>
                  <a:lnTo>
                    <a:pt x="256" y="728"/>
                  </a:lnTo>
                  <a:lnTo>
                    <a:pt x="256" y="776"/>
                  </a:lnTo>
                  <a:lnTo>
                    <a:pt x="256" y="808"/>
                  </a:lnTo>
                  <a:lnTo>
                    <a:pt x="256" y="856"/>
                  </a:lnTo>
                  <a:lnTo>
                    <a:pt x="256" y="904"/>
                  </a:lnTo>
                  <a:lnTo>
                    <a:pt x="256" y="936"/>
                  </a:lnTo>
                  <a:lnTo>
                    <a:pt x="256" y="960"/>
                  </a:lnTo>
                  <a:lnTo>
                    <a:pt x="256" y="1008"/>
                  </a:lnTo>
                  <a:lnTo>
                    <a:pt x="256" y="1040"/>
                  </a:lnTo>
                  <a:lnTo>
                    <a:pt x="256" y="1088"/>
                  </a:lnTo>
                  <a:lnTo>
                    <a:pt x="256" y="1144"/>
                  </a:lnTo>
                  <a:lnTo>
                    <a:pt x="256" y="1168"/>
                  </a:lnTo>
                  <a:lnTo>
                    <a:pt x="256" y="1216"/>
                  </a:lnTo>
                  <a:lnTo>
                    <a:pt x="256" y="1272"/>
                  </a:lnTo>
                  <a:lnTo>
                    <a:pt x="256" y="1296"/>
                  </a:lnTo>
                  <a:lnTo>
                    <a:pt x="256" y="1320"/>
                  </a:lnTo>
                  <a:lnTo>
                    <a:pt x="256" y="1376"/>
                  </a:lnTo>
                  <a:lnTo>
                    <a:pt x="256" y="1400"/>
                  </a:lnTo>
                  <a:lnTo>
                    <a:pt x="256" y="1448"/>
                  </a:lnTo>
                  <a:lnTo>
                    <a:pt x="256" y="1504"/>
                  </a:lnTo>
                  <a:lnTo>
                    <a:pt x="256" y="1552"/>
                  </a:lnTo>
                  <a:lnTo>
                    <a:pt x="256" y="1632"/>
                  </a:lnTo>
                  <a:lnTo>
                    <a:pt x="256" y="1688"/>
                  </a:lnTo>
                  <a:lnTo>
                    <a:pt x="256" y="1736"/>
                  </a:lnTo>
                  <a:lnTo>
                    <a:pt x="256" y="1792"/>
                  </a:lnTo>
                  <a:lnTo>
                    <a:pt x="256" y="1816"/>
                  </a:lnTo>
                  <a:lnTo>
                    <a:pt x="256" y="1864"/>
                  </a:lnTo>
                  <a:cubicBezTo>
                    <a:pt x="256" y="1866"/>
                    <a:pt x="256" y="1867"/>
                    <a:pt x="256" y="1868"/>
                  </a:cubicBezTo>
                  <a:lnTo>
                    <a:pt x="248" y="1924"/>
                  </a:lnTo>
                  <a:lnTo>
                    <a:pt x="248" y="1920"/>
                  </a:lnTo>
                  <a:lnTo>
                    <a:pt x="248" y="1968"/>
                  </a:lnTo>
                  <a:lnTo>
                    <a:pt x="248" y="2024"/>
                  </a:lnTo>
                  <a:lnTo>
                    <a:pt x="248" y="2072"/>
                  </a:lnTo>
                  <a:lnTo>
                    <a:pt x="248" y="2128"/>
                  </a:lnTo>
                  <a:lnTo>
                    <a:pt x="248" y="2152"/>
                  </a:lnTo>
                  <a:lnTo>
                    <a:pt x="248" y="2200"/>
                  </a:lnTo>
                  <a:lnTo>
                    <a:pt x="248" y="2256"/>
                  </a:lnTo>
                  <a:lnTo>
                    <a:pt x="248" y="2304"/>
                  </a:lnTo>
                  <a:lnTo>
                    <a:pt x="248" y="2360"/>
                  </a:lnTo>
                  <a:lnTo>
                    <a:pt x="248" y="2432"/>
                  </a:lnTo>
                  <a:lnTo>
                    <a:pt x="248" y="2488"/>
                  </a:lnTo>
                  <a:lnTo>
                    <a:pt x="248" y="2536"/>
                  </a:lnTo>
                  <a:lnTo>
                    <a:pt x="248" y="2568"/>
                  </a:lnTo>
                  <a:lnTo>
                    <a:pt x="248" y="2616"/>
                  </a:lnTo>
                  <a:lnTo>
                    <a:pt x="248" y="2640"/>
                  </a:lnTo>
                  <a:lnTo>
                    <a:pt x="248" y="2672"/>
                  </a:lnTo>
                  <a:lnTo>
                    <a:pt x="248" y="2720"/>
                  </a:lnTo>
                  <a:lnTo>
                    <a:pt x="248" y="2776"/>
                  </a:lnTo>
                  <a:lnTo>
                    <a:pt x="248" y="2824"/>
                  </a:lnTo>
                  <a:lnTo>
                    <a:pt x="248" y="2848"/>
                  </a:lnTo>
                  <a:lnTo>
                    <a:pt x="248" y="2904"/>
                  </a:lnTo>
                  <a:lnTo>
                    <a:pt x="248" y="2928"/>
                  </a:lnTo>
                  <a:lnTo>
                    <a:pt x="248" y="2952"/>
                  </a:lnTo>
                  <a:lnTo>
                    <a:pt x="248" y="2976"/>
                  </a:lnTo>
                  <a:lnTo>
                    <a:pt x="248" y="3008"/>
                  </a:lnTo>
                  <a:cubicBezTo>
                    <a:pt x="248" y="3022"/>
                    <a:pt x="238" y="3032"/>
                    <a:pt x="224" y="3032"/>
                  </a:cubicBezTo>
                  <a:lnTo>
                    <a:pt x="216" y="3032"/>
                  </a:lnTo>
                  <a:lnTo>
                    <a:pt x="240" y="3008"/>
                  </a:lnTo>
                  <a:lnTo>
                    <a:pt x="240" y="3032"/>
                  </a:lnTo>
                  <a:lnTo>
                    <a:pt x="240" y="3056"/>
                  </a:lnTo>
                  <a:lnTo>
                    <a:pt x="240" y="3080"/>
                  </a:lnTo>
                  <a:lnTo>
                    <a:pt x="240" y="3112"/>
                  </a:lnTo>
                  <a:lnTo>
                    <a:pt x="240" y="3136"/>
                  </a:lnTo>
                  <a:lnTo>
                    <a:pt x="240" y="3160"/>
                  </a:lnTo>
                  <a:lnTo>
                    <a:pt x="240" y="3184"/>
                  </a:lnTo>
                  <a:lnTo>
                    <a:pt x="192" y="3184"/>
                  </a:lnTo>
                  <a:lnTo>
                    <a:pt x="192" y="3160"/>
                  </a:lnTo>
                  <a:lnTo>
                    <a:pt x="240" y="3160"/>
                  </a:lnTo>
                  <a:lnTo>
                    <a:pt x="240" y="3184"/>
                  </a:lnTo>
                  <a:lnTo>
                    <a:pt x="240" y="3216"/>
                  </a:lnTo>
                  <a:lnTo>
                    <a:pt x="240" y="3240"/>
                  </a:lnTo>
                  <a:lnTo>
                    <a:pt x="240" y="3264"/>
                  </a:lnTo>
                  <a:cubicBezTo>
                    <a:pt x="240" y="3278"/>
                    <a:pt x="230" y="3288"/>
                    <a:pt x="216" y="3288"/>
                  </a:cubicBezTo>
                  <a:lnTo>
                    <a:pt x="208" y="3288"/>
                  </a:lnTo>
                  <a:cubicBezTo>
                    <a:pt x="195" y="3288"/>
                    <a:pt x="184" y="3278"/>
                    <a:pt x="184" y="3264"/>
                  </a:cubicBezTo>
                  <a:lnTo>
                    <a:pt x="184" y="3240"/>
                  </a:lnTo>
                  <a:lnTo>
                    <a:pt x="232" y="3240"/>
                  </a:lnTo>
                  <a:lnTo>
                    <a:pt x="232" y="3264"/>
                  </a:lnTo>
                  <a:lnTo>
                    <a:pt x="184" y="3264"/>
                  </a:lnTo>
                  <a:lnTo>
                    <a:pt x="184" y="3240"/>
                  </a:lnTo>
                  <a:lnTo>
                    <a:pt x="232" y="3240"/>
                  </a:lnTo>
                  <a:lnTo>
                    <a:pt x="232" y="3264"/>
                  </a:lnTo>
                  <a:lnTo>
                    <a:pt x="184" y="3264"/>
                  </a:lnTo>
                  <a:lnTo>
                    <a:pt x="184" y="3240"/>
                  </a:lnTo>
                  <a:lnTo>
                    <a:pt x="232" y="3240"/>
                  </a:lnTo>
                  <a:lnTo>
                    <a:pt x="232" y="3264"/>
                  </a:lnTo>
                  <a:cubicBezTo>
                    <a:pt x="232" y="3278"/>
                    <a:pt x="222" y="3288"/>
                    <a:pt x="208" y="3288"/>
                  </a:cubicBezTo>
                  <a:lnTo>
                    <a:pt x="200" y="3288"/>
                  </a:lnTo>
                  <a:lnTo>
                    <a:pt x="192" y="3288"/>
                  </a:lnTo>
                  <a:lnTo>
                    <a:pt x="216" y="3264"/>
                  </a:lnTo>
                  <a:lnTo>
                    <a:pt x="216" y="3288"/>
                  </a:lnTo>
                  <a:lnTo>
                    <a:pt x="216" y="3320"/>
                  </a:lnTo>
                  <a:lnTo>
                    <a:pt x="216" y="3344"/>
                  </a:lnTo>
                  <a:lnTo>
                    <a:pt x="168" y="3344"/>
                  </a:lnTo>
                  <a:lnTo>
                    <a:pt x="168" y="3320"/>
                  </a:lnTo>
                  <a:lnTo>
                    <a:pt x="216" y="3320"/>
                  </a:lnTo>
                  <a:lnTo>
                    <a:pt x="216" y="3344"/>
                  </a:lnTo>
                  <a:cubicBezTo>
                    <a:pt x="216" y="3358"/>
                    <a:pt x="206" y="3368"/>
                    <a:pt x="192" y="3368"/>
                  </a:cubicBezTo>
                  <a:lnTo>
                    <a:pt x="184" y="3368"/>
                  </a:lnTo>
                  <a:cubicBezTo>
                    <a:pt x="171" y="3368"/>
                    <a:pt x="160" y="3358"/>
                    <a:pt x="160" y="3344"/>
                  </a:cubicBezTo>
                  <a:lnTo>
                    <a:pt x="160" y="3320"/>
                  </a:lnTo>
                  <a:lnTo>
                    <a:pt x="208" y="3320"/>
                  </a:lnTo>
                  <a:lnTo>
                    <a:pt x="208" y="3344"/>
                  </a:lnTo>
                  <a:lnTo>
                    <a:pt x="160" y="3344"/>
                  </a:lnTo>
                  <a:lnTo>
                    <a:pt x="160" y="3320"/>
                  </a:lnTo>
                  <a:lnTo>
                    <a:pt x="160" y="3288"/>
                  </a:lnTo>
                  <a:lnTo>
                    <a:pt x="160" y="3264"/>
                  </a:lnTo>
                  <a:lnTo>
                    <a:pt x="160" y="3240"/>
                  </a:lnTo>
                  <a:lnTo>
                    <a:pt x="208" y="3240"/>
                  </a:lnTo>
                  <a:lnTo>
                    <a:pt x="208" y="3264"/>
                  </a:lnTo>
                  <a:cubicBezTo>
                    <a:pt x="208" y="3278"/>
                    <a:pt x="198" y="3288"/>
                    <a:pt x="184" y="3288"/>
                  </a:cubicBezTo>
                  <a:lnTo>
                    <a:pt x="176" y="3288"/>
                  </a:lnTo>
                  <a:lnTo>
                    <a:pt x="200" y="3264"/>
                  </a:lnTo>
                  <a:lnTo>
                    <a:pt x="200" y="3288"/>
                  </a:lnTo>
                  <a:lnTo>
                    <a:pt x="200" y="3320"/>
                  </a:lnTo>
                  <a:lnTo>
                    <a:pt x="200" y="3344"/>
                  </a:lnTo>
                  <a:lnTo>
                    <a:pt x="152" y="3344"/>
                  </a:lnTo>
                  <a:lnTo>
                    <a:pt x="152" y="3320"/>
                  </a:lnTo>
                  <a:lnTo>
                    <a:pt x="200" y="3320"/>
                  </a:lnTo>
                  <a:lnTo>
                    <a:pt x="200" y="3344"/>
                  </a:lnTo>
                  <a:cubicBezTo>
                    <a:pt x="200" y="3358"/>
                    <a:pt x="190" y="3368"/>
                    <a:pt x="176" y="3368"/>
                  </a:cubicBezTo>
                  <a:lnTo>
                    <a:pt x="168" y="3368"/>
                  </a:lnTo>
                  <a:cubicBezTo>
                    <a:pt x="155" y="3368"/>
                    <a:pt x="144" y="3358"/>
                    <a:pt x="144" y="3344"/>
                  </a:cubicBezTo>
                  <a:lnTo>
                    <a:pt x="144" y="3320"/>
                  </a:lnTo>
                  <a:lnTo>
                    <a:pt x="192" y="3320"/>
                  </a:lnTo>
                  <a:lnTo>
                    <a:pt x="192" y="3344"/>
                  </a:lnTo>
                  <a:cubicBezTo>
                    <a:pt x="192" y="3358"/>
                    <a:pt x="182" y="3368"/>
                    <a:pt x="168" y="3368"/>
                  </a:cubicBezTo>
                  <a:lnTo>
                    <a:pt x="160" y="3368"/>
                  </a:lnTo>
                  <a:cubicBezTo>
                    <a:pt x="147" y="3368"/>
                    <a:pt x="136" y="3358"/>
                    <a:pt x="136" y="3344"/>
                  </a:cubicBezTo>
                  <a:lnTo>
                    <a:pt x="136" y="3320"/>
                  </a:lnTo>
                  <a:lnTo>
                    <a:pt x="184" y="3320"/>
                  </a:lnTo>
                  <a:lnTo>
                    <a:pt x="184" y="3344"/>
                  </a:lnTo>
                  <a:lnTo>
                    <a:pt x="136" y="3344"/>
                  </a:lnTo>
                  <a:lnTo>
                    <a:pt x="136" y="3320"/>
                  </a:lnTo>
                  <a:lnTo>
                    <a:pt x="184" y="3320"/>
                  </a:lnTo>
                  <a:lnTo>
                    <a:pt x="184" y="3344"/>
                  </a:lnTo>
                  <a:cubicBezTo>
                    <a:pt x="184" y="3358"/>
                    <a:pt x="174" y="3368"/>
                    <a:pt x="160" y="3368"/>
                  </a:cubicBezTo>
                  <a:lnTo>
                    <a:pt x="152" y="3368"/>
                  </a:lnTo>
                  <a:cubicBezTo>
                    <a:pt x="139" y="3368"/>
                    <a:pt x="128" y="3358"/>
                    <a:pt x="128" y="3344"/>
                  </a:cubicBezTo>
                  <a:lnTo>
                    <a:pt x="128" y="3320"/>
                  </a:lnTo>
                  <a:lnTo>
                    <a:pt x="176" y="3320"/>
                  </a:lnTo>
                  <a:lnTo>
                    <a:pt x="176" y="3344"/>
                  </a:lnTo>
                  <a:lnTo>
                    <a:pt x="128" y="3344"/>
                  </a:lnTo>
                  <a:lnTo>
                    <a:pt x="128" y="3320"/>
                  </a:lnTo>
                  <a:lnTo>
                    <a:pt x="176" y="3320"/>
                  </a:lnTo>
                  <a:lnTo>
                    <a:pt x="176" y="3344"/>
                  </a:lnTo>
                  <a:cubicBezTo>
                    <a:pt x="176" y="3358"/>
                    <a:pt x="166" y="3368"/>
                    <a:pt x="152" y="3368"/>
                  </a:cubicBezTo>
                  <a:lnTo>
                    <a:pt x="144" y="3368"/>
                  </a:lnTo>
                  <a:cubicBezTo>
                    <a:pt x="131" y="3368"/>
                    <a:pt x="120" y="3358"/>
                    <a:pt x="120" y="3344"/>
                  </a:cubicBezTo>
                  <a:lnTo>
                    <a:pt x="120" y="3320"/>
                  </a:lnTo>
                  <a:lnTo>
                    <a:pt x="168" y="3320"/>
                  </a:lnTo>
                  <a:lnTo>
                    <a:pt x="168" y="3344"/>
                  </a:lnTo>
                  <a:lnTo>
                    <a:pt x="120" y="3344"/>
                  </a:lnTo>
                  <a:lnTo>
                    <a:pt x="120" y="3320"/>
                  </a:lnTo>
                  <a:lnTo>
                    <a:pt x="168" y="3320"/>
                  </a:lnTo>
                  <a:lnTo>
                    <a:pt x="168" y="3344"/>
                  </a:lnTo>
                  <a:cubicBezTo>
                    <a:pt x="168" y="3358"/>
                    <a:pt x="158" y="3368"/>
                    <a:pt x="144" y="3368"/>
                  </a:cubicBezTo>
                  <a:lnTo>
                    <a:pt x="136" y="3368"/>
                  </a:lnTo>
                  <a:cubicBezTo>
                    <a:pt x="123" y="3368"/>
                    <a:pt x="112" y="3358"/>
                    <a:pt x="112" y="3344"/>
                  </a:cubicBezTo>
                  <a:lnTo>
                    <a:pt x="112" y="3320"/>
                  </a:lnTo>
                  <a:lnTo>
                    <a:pt x="160" y="3320"/>
                  </a:lnTo>
                  <a:lnTo>
                    <a:pt x="160" y="3344"/>
                  </a:lnTo>
                  <a:cubicBezTo>
                    <a:pt x="160" y="3358"/>
                    <a:pt x="150" y="3368"/>
                    <a:pt x="136" y="3368"/>
                  </a:cubicBezTo>
                  <a:lnTo>
                    <a:pt x="128" y="3368"/>
                  </a:lnTo>
                  <a:cubicBezTo>
                    <a:pt x="115" y="3368"/>
                    <a:pt x="104" y="3358"/>
                    <a:pt x="104" y="3344"/>
                  </a:cubicBezTo>
                  <a:lnTo>
                    <a:pt x="104" y="3320"/>
                  </a:lnTo>
                  <a:lnTo>
                    <a:pt x="152" y="3320"/>
                  </a:lnTo>
                  <a:lnTo>
                    <a:pt x="152" y="3344"/>
                  </a:lnTo>
                  <a:cubicBezTo>
                    <a:pt x="152" y="3358"/>
                    <a:pt x="142" y="3368"/>
                    <a:pt x="128" y="3368"/>
                  </a:cubicBezTo>
                  <a:lnTo>
                    <a:pt x="120" y="3368"/>
                  </a:lnTo>
                  <a:cubicBezTo>
                    <a:pt x="107" y="3368"/>
                    <a:pt x="96" y="3358"/>
                    <a:pt x="96" y="3344"/>
                  </a:cubicBezTo>
                  <a:lnTo>
                    <a:pt x="96" y="3320"/>
                  </a:lnTo>
                  <a:lnTo>
                    <a:pt x="144" y="3320"/>
                  </a:lnTo>
                  <a:lnTo>
                    <a:pt x="144" y="3344"/>
                  </a:lnTo>
                  <a:cubicBezTo>
                    <a:pt x="144" y="3358"/>
                    <a:pt x="134" y="3368"/>
                    <a:pt x="120" y="3368"/>
                  </a:cubicBezTo>
                  <a:lnTo>
                    <a:pt x="112" y="3368"/>
                  </a:lnTo>
                  <a:cubicBezTo>
                    <a:pt x="99" y="3368"/>
                    <a:pt x="88" y="3358"/>
                    <a:pt x="88" y="3344"/>
                  </a:cubicBezTo>
                  <a:lnTo>
                    <a:pt x="88" y="3320"/>
                  </a:lnTo>
                  <a:lnTo>
                    <a:pt x="136" y="3320"/>
                  </a:lnTo>
                  <a:lnTo>
                    <a:pt x="136" y="3344"/>
                  </a:lnTo>
                  <a:cubicBezTo>
                    <a:pt x="136" y="3358"/>
                    <a:pt x="126" y="3368"/>
                    <a:pt x="112" y="3368"/>
                  </a:cubicBezTo>
                  <a:lnTo>
                    <a:pt x="104" y="3368"/>
                  </a:lnTo>
                  <a:cubicBezTo>
                    <a:pt x="91" y="3368"/>
                    <a:pt x="80" y="3358"/>
                    <a:pt x="80" y="3344"/>
                  </a:cubicBezTo>
                  <a:lnTo>
                    <a:pt x="80" y="3320"/>
                  </a:lnTo>
                  <a:lnTo>
                    <a:pt x="128" y="3320"/>
                  </a:lnTo>
                  <a:lnTo>
                    <a:pt x="128" y="3344"/>
                  </a:lnTo>
                  <a:lnTo>
                    <a:pt x="80" y="3344"/>
                  </a:lnTo>
                  <a:lnTo>
                    <a:pt x="80" y="3320"/>
                  </a:lnTo>
                  <a:lnTo>
                    <a:pt x="128" y="3320"/>
                  </a:lnTo>
                  <a:lnTo>
                    <a:pt x="128" y="3344"/>
                  </a:lnTo>
                  <a:cubicBezTo>
                    <a:pt x="128" y="3358"/>
                    <a:pt x="118" y="3368"/>
                    <a:pt x="104" y="3368"/>
                  </a:cubicBezTo>
                  <a:lnTo>
                    <a:pt x="96" y="3368"/>
                  </a:lnTo>
                  <a:cubicBezTo>
                    <a:pt x="83" y="3368"/>
                    <a:pt x="72" y="3358"/>
                    <a:pt x="72" y="3344"/>
                  </a:cubicBezTo>
                  <a:lnTo>
                    <a:pt x="72" y="3320"/>
                  </a:lnTo>
                  <a:lnTo>
                    <a:pt x="120" y="3320"/>
                  </a:lnTo>
                  <a:lnTo>
                    <a:pt x="120" y="3344"/>
                  </a:lnTo>
                  <a:lnTo>
                    <a:pt x="72" y="3344"/>
                  </a:lnTo>
                  <a:lnTo>
                    <a:pt x="72" y="3320"/>
                  </a:lnTo>
                  <a:lnTo>
                    <a:pt x="120" y="3320"/>
                  </a:lnTo>
                  <a:lnTo>
                    <a:pt x="120" y="3344"/>
                  </a:lnTo>
                  <a:cubicBezTo>
                    <a:pt x="120" y="3358"/>
                    <a:pt x="110" y="3368"/>
                    <a:pt x="96" y="3368"/>
                  </a:cubicBezTo>
                  <a:lnTo>
                    <a:pt x="88" y="3368"/>
                  </a:lnTo>
                  <a:cubicBezTo>
                    <a:pt x="75" y="3368"/>
                    <a:pt x="64" y="3358"/>
                    <a:pt x="64" y="3344"/>
                  </a:cubicBezTo>
                  <a:lnTo>
                    <a:pt x="64" y="3320"/>
                  </a:lnTo>
                  <a:lnTo>
                    <a:pt x="112" y="3320"/>
                  </a:lnTo>
                  <a:lnTo>
                    <a:pt x="112" y="3344"/>
                  </a:lnTo>
                  <a:cubicBezTo>
                    <a:pt x="112" y="3358"/>
                    <a:pt x="102" y="3368"/>
                    <a:pt x="88" y="3368"/>
                  </a:cubicBezTo>
                  <a:lnTo>
                    <a:pt x="80" y="3368"/>
                  </a:lnTo>
                  <a:cubicBezTo>
                    <a:pt x="67" y="3368"/>
                    <a:pt x="56" y="3358"/>
                    <a:pt x="56" y="3344"/>
                  </a:cubicBezTo>
                  <a:lnTo>
                    <a:pt x="56" y="3320"/>
                  </a:lnTo>
                  <a:lnTo>
                    <a:pt x="104" y="3320"/>
                  </a:lnTo>
                  <a:lnTo>
                    <a:pt x="104" y="3344"/>
                  </a:lnTo>
                  <a:cubicBezTo>
                    <a:pt x="104" y="3358"/>
                    <a:pt x="94" y="3368"/>
                    <a:pt x="80" y="3368"/>
                  </a:cubicBezTo>
                  <a:lnTo>
                    <a:pt x="72" y="3368"/>
                  </a:lnTo>
                  <a:cubicBezTo>
                    <a:pt x="59" y="3368"/>
                    <a:pt x="48" y="3358"/>
                    <a:pt x="48" y="3344"/>
                  </a:cubicBezTo>
                  <a:lnTo>
                    <a:pt x="48" y="3320"/>
                  </a:lnTo>
                  <a:lnTo>
                    <a:pt x="95" y="3328"/>
                  </a:lnTo>
                  <a:lnTo>
                    <a:pt x="87" y="3352"/>
                  </a:lnTo>
                  <a:cubicBezTo>
                    <a:pt x="84" y="3363"/>
                    <a:pt x="72" y="3370"/>
                    <a:pt x="61" y="3368"/>
                  </a:cubicBezTo>
                  <a:cubicBezTo>
                    <a:pt x="49" y="3366"/>
                    <a:pt x="40" y="3356"/>
                    <a:pt x="40" y="3344"/>
                  </a:cubicBezTo>
                  <a:lnTo>
                    <a:pt x="40" y="3320"/>
                  </a:lnTo>
                  <a:lnTo>
                    <a:pt x="88" y="3320"/>
                  </a:lnTo>
                  <a:lnTo>
                    <a:pt x="88" y="3344"/>
                  </a:lnTo>
                  <a:lnTo>
                    <a:pt x="40" y="3344"/>
                  </a:lnTo>
                  <a:lnTo>
                    <a:pt x="40" y="3320"/>
                  </a:lnTo>
                  <a:lnTo>
                    <a:pt x="88" y="3320"/>
                  </a:lnTo>
                  <a:lnTo>
                    <a:pt x="88" y="3344"/>
                  </a:lnTo>
                  <a:cubicBezTo>
                    <a:pt x="88" y="3358"/>
                    <a:pt x="78" y="3368"/>
                    <a:pt x="64" y="3368"/>
                  </a:cubicBezTo>
                  <a:lnTo>
                    <a:pt x="56" y="3368"/>
                  </a:lnTo>
                  <a:cubicBezTo>
                    <a:pt x="43" y="3368"/>
                    <a:pt x="32" y="3358"/>
                    <a:pt x="32" y="3344"/>
                  </a:cubicBezTo>
                  <a:lnTo>
                    <a:pt x="32" y="3320"/>
                  </a:lnTo>
                  <a:lnTo>
                    <a:pt x="80" y="3320"/>
                  </a:lnTo>
                  <a:lnTo>
                    <a:pt x="80" y="3344"/>
                  </a:lnTo>
                  <a:lnTo>
                    <a:pt x="32" y="3344"/>
                  </a:lnTo>
                  <a:lnTo>
                    <a:pt x="32" y="3320"/>
                  </a:lnTo>
                  <a:lnTo>
                    <a:pt x="80" y="3320"/>
                  </a:lnTo>
                  <a:lnTo>
                    <a:pt x="80" y="3344"/>
                  </a:lnTo>
                  <a:cubicBezTo>
                    <a:pt x="80" y="3358"/>
                    <a:pt x="70" y="3368"/>
                    <a:pt x="56" y="3368"/>
                  </a:cubicBezTo>
                  <a:lnTo>
                    <a:pt x="48" y="3368"/>
                  </a:lnTo>
                  <a:cubicBezTo>
                    <a:pt x="35" y="3368"/>
                    <a:pt x="24" y="3358"/>
                    <a:pt x="24" y="3344"/>
                  </a:cubicBezTo>
                  <a:lnTo>
                    <a:pt x="24" y="3320"/>
                  </a:lnTo>
                  <a:lnTo>
                    <a:pt x="24" y="3288"/>
                  </a:lnTo>
                  <a:lnTo>
                    <a:pt x="24" y="3264"/>
                  </a:lnTo>
                  <a:lnTo>
                    <a:pt x="24" y="3240"/>
                  </a:lnTo>
                  <a:lnTo>
                    <a:pt x="72" y="3240"/>
                  </a:lnTo>
                  <a:lnTo>
                    <a:pt x="72" y="3264"/>
                  </a:lnTo>
                  <a:cubicBezTo>
                    <a:pt x="72" y="3278"/>
                    <a:pt x="62" y="3288"/>
                    <a:pt x="48" y="3288"/>
                  </a:cubicBezTo>
                  <a:lnTo>
                    <a:pt x="40" y="3288"/>
                  </a:lnTo>
                  <a:cubicBezTo>
                    <a:pt x="27" y="3288"/>
                    <a:pt x="16" y="3278"/>
                    <a:pt x="16" y="3264"/>
                  </a:cubicBezTo>
                  <a:lnTo>
                    <a:pt x="16" y="3240"/>
                  </a:lnTo>
                  <a:lnTo>
                    <a:pt x="64" y="3240"/>
                  </a:lnTo>
                  <a:lnTo>
                    <a:pt x="64" y="3264"/>
                  </a:lnTo>
                  <a:lnTo>
                    <a:pt x="16" y="3264"/>
                  </a:lnTo>
                  <a:lnTo>
                    <a:pt x="16" y="3240"/>
                  </a:lnTo>
                  <a:lnTo>
                    <a:pt x="64" y="3240"/>
                  </a:lnTo>
                  <a:lnTo>
                    <a:pt x="64" y="3264"/>
                  </a:lnTo>
                  <a:cubicBezTo>
                    <a:pt x="64" y="3278"/>
                    <a:pt x="54" y="3288"/>
                    <a:pt x="40" y="3288"/>
                  </a:cubicBezTo>
                  <a:lnTo>
                    <a:pt x="32" y="3288"/>
                  </a:lnTo>
                  <a:cubicBezTo>
                    <a:pt x="19" y="3288"/>
                    <a:pt x="8" y="3278"/>
                    <a:pt x="8" y="3264"/>
                  </a:cubicBezTo>
                  <a:lnTo>
                    <a:pt x="8" y="3240"/>
                  </a:lnTo>
                  <a:lnTo>
                    <a:pt x="56" y="3240"/>
                  </a:lnTo>
                  <a:lnTo>
                    <a:pt x="56" y="3264"/>
                  </a:lnTo>
                  <a:lnTo>
                    <a:pt x="8" y="3264"/>
                  </a:lnTo>
                  <a:lnTo>
                    <a:pt x="8" y="3240"/>
                  </a:lnTo>
                  <a:lnTo>
                    <a:pt x="8" y="3216"/>
                  </a:lnTo>
                  <a:lnTo>
                    <a:pt x="8" y="3184"/>
                  </a:lnTo>
                  <a:lnTo>
                    <a:pt x="8" y="3160"/>
                  </a:lnTo>
                  <a:lnTo>
                    <a:pt x="56" y="3160"/>
                  </a:lnTo>
                  <a:lnTo>
                    <a:pt x="56" y="3184"/>
                  </a:lnTo>
                  <a:lnTo>
                    <a:pt x="8" y="3184"/>
                  </a:lnTo>
                  <a:lnTo>
                    <a:pt x="8" y="3160"/>
                  </a:lnTo>
                  <a:lnTo>
                    <a:pt x="8" y="3136"/>
                  </a:lnTo>
                  <a:lnTo>
                    <a:pt x="8" y="3112"/>
                  </a:lnTo>
                  <a:lnTo>
                    <a:pt x="8" y="3056"/>
                  </a:lnTo>
                  <a:lnTo>
                    <a:pt x="8" y="3032"/>
                  </a:lnTo>
                  <a:lnTo>
                    <a:pt x="10" y="3040"/>
                  </a:lnTo>
                  <a:lnTo>
                    <a:pt x="2" y="3016"/>
                  </a:lnTo>
                  <a:cubicBezTo>
                    <a:pt x="1" y="3014"/>
                    <a:pt x="0" y="3011"/>
                    <a:pt x="0" y="3008"/>
                  </a:cubicBezTo>
                  <a:lnTo>
                    <a:pt x="0" y="2976"/>
                  </a:lnTo>
                  <a:lnTo>
                    <a:pt x="0" y="2952"/>
                  </a:lnTo>
                  <a:lnTo>
                    <a:pt x="0" y="2928"/>
                  </a:lnTo>
                  <a:lnTo>
                    <a:pt x="0" y="2904"/>
                  </a:lnTo>
                  <a:lnTo>
                    <a:pt x="0" y="2872"/>
                  </a:lnTo>
                  <a:cubicBezTo>
                    <a:pt x="0" y="2859"/>
                    <a:pt x="11" y="2848"/>
                    <a:pt x="24" y="2848"/>
                  </a:cubicBezTo>
                  <a:cubicBezTo>
                    <a:pt x="38" y="2848"/>
                    <a:pt x="48" y="2859"/>
                    <a:pt x="48" y="2872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1" name="Freeform 303"/>
            <p:cNvSpPr>
              <a:spLocks/>
            </p:cNvSpPr>
            <p:nvPr/>
          </p:nvSpPr>
          <p:spPr bwMode="auto">
            <a:xfrm>
              <a:off x="8301491" y="3882721"/>
              <a:ext cx="16747" cy="958958"/>
            </a:xfrm>
            <a:custGeom>
              <a:avLst/>
              <a:gdLst>
                <a:gd name="T0" fmla="*/ 0 w 288"/>
                <a:gd name="T1" fmla="*/ 9360 h 9872"/>
                <a:gd name="T2" fmla="*/ 17 w 288"/>
                <a:gd name="T3" fmla="*/ 8841 h 9872"/>
                <a:gd name="T4" fmla="*/ 16 w 288"/>
                <a:gd name="T5" fmla="*/ 8384 h 9872"/>
                <a:gd name="T6" fmla="*/ 16 w 288"/>
                <a:gd name="T7" fmla="*/ 7808 h 9872"/>
                <a:gd name="T8" fmla="*/ 16 w 288"/>
                <a:gd name="T9" fmla="*/ 7136 h 9872"/>
                <a:gd name="T10" fmla="*/ 32 w 288"/>
                <a:gd name="T11" fmla="*/ 6560 h 9872"/>
                <a:gd name="T12" fmla="*/ 32 w 288"/>
                <a:gd name="T13" fmla="*/ 5840 h 9872"/>
                <a:gd name="T14" fmla="*/ 32 w 288"/>
                <a:gd name="T15" fmla="*/ 5376 h 9872"/>
                <a:gd name="T16" fmla="*/ 48 w 288"/>
                <a:gd name="T17" fmla="*/ 5072 h 9872"/>
                <a:gd name="T18" fmla="*/ 67 w 288"/>
                <a:gd name="T19" fmla="*/ 4641 h 9872"/>
                <a:gd name="T20" fmla="*/ 64 w 288"/>
                <a:gd name="T21" fmla="*/ 4240 h 9872"/>
                <a:gd name="T22" fmla="*/ 80 w 288"/>
                <a:gd name="T23" fmla="*/ 3872 h 9872"/>
                <a:gd name="T24" fmla="*/ 80 w 288"/>
                <a:gd name="T25" fmla="*/ 3408 h 9872"/>
                <a:gd name="T26" fmla="*/ 96 w 288"/>
                <a:gd name="T27" fmla="*/ 3104 h 9872"/>
                <a:gd name="T28" fmla="*/ 96 w 288"/>
                <a:gd name="T29" fmla="*/ 2624 h 9872"/>
                <a:gd name="T30" fmla="*/ 192 w 288"/>
                <a:gd name="T31" fmla="*/ 2272 h 9872"/>
                <a:gd name="T32" fmla="*/ 160 w 288"/>
                <a:gd name="T33" fmla="*/ 2064 h 9872"/>
                <a:gd name="T34" fmla="*/ 160 w 288"/>
                <a:gd name="T35" fmla="*/ 1904 h 9872"/>
                <a:gd name="T36" fmla="*/ 153 w 288"/>
                <a:gd name="T37" fmla="*/ 1761 h 9872"/>
                <a:gd name="T38" fmla="*/ 224 w 288"/>
                <a:gd name="T39" fmla="*/ 1648 h 9872"/>
                <a:gd name="T40" fmla="*/ 128 w 288"/>
                <a:gd name="T41" fmla="*/ 1392 h 9872"/>
                <a:gd name="T42" fmla="*/ 240 w 288"/>
                <a:gd name="T43" fmla="*/ 1136 h 9872"/>
                <a:gd name="T44" fmla="*/ 240 w 288"/>
                <a:gd name="T45" fmla="*/ 976 h 9872"/>
                <a:gd name="T46" fmla="*/ 160 w 288"/>
                <a:gd name="T47" fmla="*/ 816 h 9872"/>
                <a:gd name="T48" fmla="*/ 256 w 288"/>
                <a:gd name="T49" fmla="*/ 560 h 9872"/>
                <a:gd name="T50" fmla="*/ 272 w 288"/>
                <a:gd name="T51" fmla="*/ 400 h 9872"/>
                <a:gd name="T52" fmla="*/ 176 w 288"/>
                <a:gd name="T53" fmla="*/ 352 h 9872"/>
                <a:gd name="T54" fmla="*/ 176 w 288"/>
                <a:gd name="T55" fmla="*/ 192 h 9872"/>
                <a:gd name="T56" fmla="*/ 288 w 288"/>
                <a:gd name="T57" fmla="*/ 96 h 9872"/>
                <a:gd name="T58" fmla="*/ 288 w 288"/>
                <a:gd name="T59" fmla="*/ 48 h 9872"/>
                <a:gd name="T60" fmla="*/ 176 w 288"/>
                <a:gd name="T61" fmla="*/ 192 h 9872"/>
                <a:gd name="T62" fmla="*/ 272 w 288"/>
                <a:gd name="T63" fmla="*/ 400 h 9872"/>
                <a:gd name="T64" fmla="*/ 201 w 288"/>
                <a:gd name="T65" fmla="*/ 608 h 9872"/>
                <a:gd name="T66" fmla="*/ 256 w 288"/>
                <a:gd name="T67" fmla="*/ 816 h 9872"/>
                <a:gd name="T68" fmla="*/ 144 w 288"/>
                <a:gd name="T69" fmla="*/ 1024 h 9872"/>
                <a:gd name="T70" fmla="*/ 240 w 288"/>
                <a:gd name="T71" fmla="*/ 1136 h 9872"/>
                <a:gd name="T72" fmla="*/ 224 w 288"/>
                <a:gd name="T73" fmla="*/ 1488 h 9872"/>
                <a:gd name="T74" fmla="*/ 224 w 288"/>
                <a:gd name="T75" fmla="*/ 1744 h 9872"/>
                <a:gd name="T76" fmla="*/ 208 w 288"/>
                <a:gd name="T77" fmla="*/ 1952 h 9872"/>
                <a:gd name="T78" fmla="*/ 112 w 288"/>
                <a:gd name="T79" fmla="*/ 2160 h 9872"/>
                <a:gd name="T80" fmla="*/ 96 w 288"/>
                <a:gd name="T81" fmla="*/ 2320 h 9872"/>
                <a:gd name="T82" fmla="*/ 192 w 288"/>
                <a:gd name="T83" fmla="*/ 2624 h 9872"/>
                <a:gd name="T84" fmla="*/ 192 w 288"/>
                <a:gd name="T85" fmla="*/ 3104 h 9872"/>
                <a:gd name="T86" fmla="*/ 176 w 288"/>
                <a:gd name="T87" fmla="*/ 3408 h 9872"/>
                <a:gd name="T88" fmla="*/ 176 w 288"/>
                <a:gd name="T89" fmla="*/ 3872 h 9872"/>
                <a:gd name="T90" fmla="*/ 160 w 288"/>
                <a:gd name="T91" fmla="*/ 4240 h 9872"/>
                <a:gd name="T92" fmla="*/ 158 w 288"/>
                <a:gd name="T93" fmla="*/ 4672 h 9872"/>
                <a:gd name="T94" fmla="*/ 144 w 288"/>
                <a:gd name="T95" fmla="*/ 5072 h 9872"/>
                <a:gd name="T96" fmla="*/ 128 w 288"/>
                <a:gd name="T97" fmla="*/ 5376 h 9872"/>
                <a:gd name="T98" fmla="*/ 128 w 288"/>
                <a:gd name="T99" fmla="*/ 5840 h 9872"/>
                <a:gd name="T100" fmla="*/ 128 w 288"/>
                <a:gd name="T101" fmla="*/ 6560 h 9872"/>
                <a:gd name="T102" fmla="*/ 112 w 288"/>
                <a:gd name="T103" fmla="*/ 7136 h 9872"/>
                <a:gd name="T104" fmla="*/ 112 w 288"/>
                <a:gd name="T105" fmla="*/ 7808 h 9872"/>
                <a:gd name="T106" fmla="*/ 112 w 288"/>
                <a:gd name="T107" fmla="*/ 8384 h 9872"/>
                <a:gd name="T108" fmla="*/ 112 w 288"/>
                <a:gd name="T109" fmla="*/ 8856 h 9872"/>
                <a:gd name="T110" fmla="*/ 96 w 288"/>
                <a:gd name="T111" fmla="*/ 9360 h 9872"/>
                <a:gd name="T112" fmla="*/ 48 w 288"/>
                <a:gd name="T113" fmla="*/ 9872 h 98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8" h="9872">
                  <a:moveTo>
                    <a:pt x="0" y="9824"/>
                  </a:moveTo>
                  <a:lnTo>
                    <a:pt x="0" y="9776"/>
                  </a:lnTo>
                  <a:lnTo>
                    <a:pt x="0" y="9728"/>
                  </a:lnTo>
                  <a:lnTo>
                    <a:pt x="0" y="9680"/>
                  </a:lnTo>
                  <a:lnTo>
                    <a:pt x="0" y="9616"/>
                  </a:lnTo>
                  <a:lnTo>
                    <a:pt x="0" y="9520"/>
                  </a:lnTo>
                  <a:lnTo>
                    <a:pt x="0" y="9472"/>
                  </a:lnTo>
                  <a:lnTo>
                    <a:pt x="0" y="9408"/>
                  </a:lnTo>
                  <a:lnTo>
                    <a:pt x="0" y="9360"/>
                  </a:lnTo>
                  <a:lnTo>
                    <a:pt x="0" y="9264"/>
                  </a:lnTo>
                  <a:lnTo>
                    <a:pt x="0" y="9216"/>
                  </a:lnTo>
                  <a:lnTo>
                    <a:pt x="0" y="9152"/>
                  </a:lnTo>
                  <a:lnTo>
                    <a:pt x="0" y="9104"/>
                  </a:lnTo>
                  <a:lnTo>
                    <a:pt x="0" y="9056"/>
                  </a:lnTo>
                  <a:lnTo>
                    <a:pt x="0" y="9008"/>
                  </a:lnTo>
                  <a:lnTo>
                    <a:pt x="0" y="8944"/>
                  </a:lnTo>
                  <a:cubicBezTo>
                    <a:pt x="0" y="8942"/>
                    <a:pt x="1" y="8939"/>
                    <a:pt x="1" y="8937"/>
                  </a:cubicBezTo>
                  <a:lnTo>
                    <a:pt x="17" y="8841"/>
                  </a:lnTo>
                  <a:lnTo>
                    <a:pt x="16" y="8848"/>
                  </a:lnTo>
                  <a:lnTo>
                    <a:pt x="16" y="8800"/>
                  </a:lnTo>
                  <a:lnTo>
                    <a:pt x="16" y="8736"/>
                  </a:lnTo>
                  <a:lnTo>
                    <a:pt x="16" y="8688"/>
                  </a:lnTo>
                  <a:lnTo>
                    <a:pt x="16" y="8640"/>
                  </a:lnTo>
                  <a:lnTo>
                    <a:pt x="16" y="8592"/>
                  </a:lnTo>
                  <a:lnTo>
                    <a:pt x="16" y="8528"/>
                  </a:lnTo>
                  <a:lnTo>
                    <a:pt x="16" y="8432"/>
                  </a:lnTo>
                  <a:lnTo>
                    <a:pt x="16" y="8384"/>
                  </a:lnTo>
                  <a:lnTo>
                    <a:pt x="16" y="8336"/>
                  </a:lnTo>
                  <a:lnTo>
                    <a:pt x="16" y="8272"/>
                  </a:lnTo>
                  <a:lnTo>
                    <a:pt x="16" y="8224"/>
                  </a:lnTo>
                  <a:lnTo>
                    <a:pt x="16" y="8176"/>
                  </a:lnTo>
                  <a:lnTo>
                    <a:pt x="16" y="8128"/>
                  </a:lnTo>
                  <a:lnTo>
                    <a:pt x="16" y="8064"/>
                  </a:lnTo>
                  <a:lnTo>
                    <a:pt x="16" y="8016"/>
                  </a:lnTo>
                  <a:lnTo>
                    <a:pt x="16" y="7920"/>
                  </a:lnTo>
                  <a:lnTo>
                    <a:pt x="16" y="7808"/>
                  </a:lnTo>
                  <a:lnTo>
                    <a:pt x="16" y="7760"/>
                  </a:lnTo>
                  <a:lnTo>
                    <a:pt x="16" y="7648"/>
                  </a:lnTo>
                  <a:lnTo>
                    <a:pt x="16" y="7600"/>
                  </a:lnTo>
                  <a:lnTo>
                    <a:pt x="16" y="7504"/>
                  </a:lnTo>
                  <a:lnTo>
                    <a:pt x="16" y="7440"/>
                  </a:lnTo>
                  <a:lnTo>
                    <a:pt x="16" y="7344"/>
                  </a:lnTo>
                  <a:lnTo>
                    <a:pt x="16" y="7296"/>
                  </a:lnTo>
                  <a:lnTo>
                    <a:pt x="16" y="7248"/>
                  </a:lnTo>
                  <a:lnTo>
                    <a:pt x="16" y="7136"/>
                  </a:lnTo>
                  <a:lnTo>
                    <a:pt x="16" y="7040"/>
                  </a:lnTo>
                  <a:lnTo>
                    <a:pt x="16" y="6976"/>
                  </a:lnTo>
                  <a:lnTo>
                    <a:pt x="16" y="6880"/>
                  </a:lnTo>
                  <a:cubicBezTo>
                    <a:pt x="16" y="6875"/>
                    <a:pt x="17" y="6870"/>
                    <a:pt x="19" y="6865"/>
                  </a:cubicBezTo>
                  <a:lnTo>
                    <a:pt x="35" y="6817"/>
                  </a:lnTo>
                  <a:lnTo>
                    <a:pt x="32" y="6832"/>
                  </a:lnTo>
                  <a:lnTo>
                    <a:pt x="32" y="6720"/>
                  </a:lnTo>
                  <a:lnTo>
                    <a:pt x="32" y="6624"/>
                  </a:lnTo>
                  <a:lnTo>
                    <a:pt x="32" y="6560"/>
                  </a:lnTo>
                  <a:lnTo>
                    <a:pt x="32" y="6464"/>
                  </a:lnTo>
                  <a:lnTo>
                    <a:pt x="32" y="6416"/>
                  </a:lnTo>
                  <a:lnTo>
                    <a:pt x="32" y="6304"/>
                  </a:lnTo>
                  <a:lnTo>
                    <a:pt x="32" y="6256"/>
                  </a:lnTo>
                  <a:lnTo>
                    <a:pt x="32" y="6160"/>
                  </a:lnTo>
                  <a:lnTo>
                    <a:pt x="32" y="6096"/>
                  </a:lnTo>
                  <a:lnTo>
                    <a:pt x="32" y="6000"/>
                  </a:lnTo>
                  <a:lnTo>
                    <a:pt x="32" y="5952"/>
                  </a:lnTo>
                  <a:lnTo>
                    <a:pt x="32" y="5840"/>
                  </a:lnTo>
                  <a:lnTo>
                    <a:pt x="32" y="5792"/>
                  </a:lnTo>
                  <a:lnTo>
                    <a:pt x="32" y="5744"/>
                  </a:lnTo>
                  <a:lnTo>
                    <a:pt x="32" y="5680"/>
                  </a:lnTo>
                  <a:lnTo>
                    <a:pt x="32" y="5632"/>
                  </a:lnTo>
                  <a:lnTo>
                    <a:pt x="32" y="5584"/>
                  </a:lnTo>
                  <a:lnTo>
                    <a:pt x="32" y="5536"/>
                  </a:lnTo>
                  <a:lnTo>
                    <a:pt x="32" y="5472"/>
                  </a:lnTo>
                  <a:lnTo>
                    <a:pt x="32" y="5424"/>
                  </a:lnTo>
                  <a:lnTo>
                    <a:pt x="32" y="5376"/>
                  </a:lnTo>
                  <a:cubicBezTo>
                    <a:pt x="32" y="5350"/>
                    <a:pt x="54" y="5328"/>
                    <a:pt x="80" y="5328"/>
                  </a:cubicBezTo>
                  <a:lnTo>
                    <a:pt x="96" y="5328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80"/>
                  </a:lnTo>
                  <a:lnTo>
                    <a:pt x="48" y="5216"/>
                  </a:lnTo>
                  <a:lnTo>
                    <a:pt x="48" y="5168"/>
                  </a:lnTo>
                  <a:lnTo>
                    <a:pt x="48" y="5120"/>
                  </a:lnTo>
                  <a:lnTo>
                    <a:pt x="48" y="5072"/>
                  </a:lnTo>
                  <a:lnTo>
                    <a:pt x="48" y="5008"/>
                  </a:lnTo>
                  <a:lnTo>
                    <a:pt x="48" y="4960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800"/>
                  </a:lnTo>
                  <a:lnTo>
                    <a:pt x="48" y="4752"/>
                  </a:lnTo>
                  <a:lnTo>
                    <a:pt x="48" y="4704"/>
                  </a:lnTo>
                  <a:cubicBezTo>
                    <a:pt x="48" y="4699"/>
                    <a:pt x="49" y="4694"/>
                    <a:pt x="51" y="4689"/>
                  </a:cubicBezTo>
                  <a:lnTo>
                    <a:pt x="67" y="4641"/>
                  </a:lnTo>
                  <a:lnTo>
                    <a:pt x="64" y="4656"/>
                  </a:lnTo>
                  <a:lnTo>
                    <a:pt x="64" y="4592"/>
                  </a:lnTo>
                  <a:lnTo>
                    <a:pt x="64" y="4544"/>
                  </a:lnTo>
                  <a:lnTo>
                    <a:pt x="64" y="4496"/>
                  </a:lnTo>
                  <a:lnTo>
                    <a:pt x="64" y="4448"/>
                  </a:lnTo>
                  <a:lnTo>
                    <a:pt x="64" y="4384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28"/>
                  </a:lnTo>
                  <a:lnTo>
                    <a:pt x="64" y="4080"/>
                  </a:lnTo>
                  <a:lnTo>
                    <a:pt x="64" y="4032"/>
                  </a:lnTo>
                  <a:lnTo>
                    <a:pt x="64" y="3984"/>
                  </a:lnTo>
                  <a:cubicBezTo>
                    <a:pt x="64" y="3981"/>
                    <a:pt x="65" y="3977"/>
                    <a:pt x="66" y="3973"/>
                  </a:cubicBezTo>
                  <a:lnTo>
                    <a:pt x="82" y="3909"/>
                  </a:lnTo>
                  <a:lnTo>
                    <a:pt x="80" y="3920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80" y="3712"/>
                  </a:lnTo>
                  <a:lnTo>
                    <a:pt x="80" y="3664"/>
                  </a:lnTo>
                  <a:lnTo>
                    <a:pt x="80" y="3616"/>
                  </a:lnTo>
                  <a:lnTo>
                    <a:pt x="80" y="3568"/>
                  </a:lnTo>
                  <a:lnTo>
                    <a:pt x="80" y="3504"/>
                  </a:lnTo>
                  <a:lnTo>
                    <a:pt x="80" y="3456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80" y="3312"/>
                  </a:lnTo>
                  <a:lnTo>
                    <a:pt x="80" y="3248"/>
                  </a:lnTo>
                  <a:lnTo>
                    <a:pt x="80" y="3200"/>
                  </a:lnTo>
                  <a:lnTo>
                    <a:pt x="80" y="3152"/>
                  </a:lnTo>
                  <a:cubicBezTo>
                    <a:pt x="80" y="3126"/>
                    <a:pt x="102" y="3104"/>
                    <a:pt x="128" y="3104"/>
                  </a:cubicBezTo>
                  <a:lnTo>
                    <a:pt x="144" y="3104"/>
                  </a:lnTo>
                  <a:lnTo>
                    <a:pt x="96" y="3152"/>
                  </a:lnTo>
                  <a:lnTo>
                    <a:pt x="96" y="3104"/>
                  </a:ln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lnTo>
                    <a:pt x="96" y="2688"/>
                  </a:lnTo>
                  <a:lnTo>
                    <a:pt x="96" y="2624"/>
                  </a:lnTo>
                  <a:lnTo>
                    <a:pt x="96" y="2576"/>
                  </a:lnTo>
                  <a:lnTo>
                    <a:pt x="96" y="2528"/>
                  </a:lnTo>
                  <a:lnTo>
                    <a:pt x="96" y="2480"/>
                  </a:lnTo>
                  <a:lnTo>
                    <a:pt x="96" y="2416"/>
                  </a:lnTo>
                  <a:lnTo>
                    <a:pt x="96" y="2368"/>
                  </a:lnTo>
                  <a:lnTo>
                    <a:pt x="96" y="2320"/>
                  </a:lnTo>
                  <a:lnTo>
                    <a:pt x="96" y="2272"/>
                  </a:lnTo>
                  <a:cubicBezTo>
                    <a:pt x="96" y="2246"/>
                    <a:pt x="118" y="2224"/>
                    <a:pt x="144" y="2224"/>
                  </a:cubicBezTo>
                  <a:cubicBezTo>
                    <a:pt x="171" y="2224"/>
                    <a:pt x="192" y="2246"/>
                    <a:pt x="192" y="2272"/>
                  </a:cubicBezTo>
                  <a:lnTo>
                    <a:pt x="192" y="2320"/>
                  </a:lnTo>
                  <a:lnTo>
                    <a:pt x="144" y="2272"/>
                  </a:lnTo>
                  <a:lnTo>
                    <a:pt x="160" y="2272"/>
                  </a:lnTo>
                  <a:lnTo>
                    <a:pt x="112" y="2320"/>
                  </a:lnTo>
                  <a:lnTo>
                    <a:pt x="112" y="2272"/>
                  </a:lnTo>
                  <a:lnTo>
                    <a:pt x="112" y="2224"/>
                  </a:lnTo>
                  <a:lnTo>
                    <a:pt x="112" y="2160"/>
                  </a:lnTo>
                  <a:lnTo>
                    <a:pt x="112" y="2112"/>
                  </a:lnTo>
                  <a:cubicBezTo>
                    <a:pt x="112" y="2086"/>
                    <a:pt x="134" y="2064"/>
                    <a:pt x="160" y="2064"/>
                  </a:cubicBezTo>
                  <a:cubicBezTo>
                    <a:pt x="187" y="2064"/>
                    <a:pt x="208" y="2086"/>
                    <a:pt x="208" y="2112"/>
                  </a:cubicBezTo>
                  <a:lnTo>
                    <a:pt x="208" y="2160"/>
                  </a:lnTo>
                  <a:cubicBezTo>
                    <a:pt x="208" y="2187"/>
                    <a:pt x="187" y="2208"/>
                    <a:pt x="160" y="2208"/>
                  </a:cubicBezTo>
                  <a:cubicBezTo>
                    <a:pt x="134" y="2208"/>
                    <a:pt x="112" y="2187"/>
                    <a:pt x="112" y="2160"/>
                  </a:cubicBezTo>
                  <a:lnTo>
                    <a:pt x="112" y="2112"/>
                  </a:lnTo>
                  <a:lnTo>
                    <a:pt x="112" y="2064"/>
                  </a:lnTo>
                  <a:lnTo>
                    <a:pt x="112" y="2016"/>
                  </a:lnTo>
                  <a:lnTo>
                    <a:pt x="112" y="1952"/>
                  </a:lnTo>
                  <a:cubicBezTo>
                    <a:pt x="112" y="1926"/>
                    <a:pt x="134" y="1904"/>
                    <a:pt x="160" y="1904"/>
                  </a:cubicBezTo>
                  <a:cubicBezTo>
                    <a:pt x="187" y="1904"/>
                    <a:pt x="208" y="1926"/>
                    <a:pt x="208" y="1952"/>
                  </a:cubicBezTo>
                  <a:lnTo>
                    <a:pt x="208" y="2016"/>
                  </a:lnTo>
                  <a:cubicBezTo>
                    <a:pt x="208" y="2043"/>
                    <a:pt x="187" y="2064"/>
                    <a:pt x="160" y="2064"/>
                  </a:cubicBezTo>
                  <a:cubicBezTo>
                    <a:pt x="134" y="2064"/>
                    <a:pt x="112" y="2043"/>
                    <a:pt x="112" y="2016"/>
                  </a:cubicBezTo>
                  <a:lnTo>
                    <a:pt x="112" y="1952"/>
                  </a:lnTo>
                  <a:lnTo>
                    <a:pt x="112" y="1904"/>
                  </a:lnTo>
                  <a:lnTo>
                    <a:pt x="112" y="1856"/>
                  </a:lnTo>
                  <a:lnTo>
                    <a:pt x="112" y="1808"/>
                  </a:lnTo>
                  <a:cubicBezTo>
                    <a:pt x="112" y="1785"/>
                    <a:pt x="130" y="1765"/>
                    <a:pt x="153" y="1761"/>
                  </a:cubicBezTo>
                  <a:cubicBezTo>
                    <a:pt x="176" y="1757"/>
                    <a:pt x="199" y="1771"/>
                    <a:pt x="206" y="1793"/>
                  </a:cubicBezTo>
                  <a:lnTo>
                    <a:pt x="222" y="1841"/>
                  </a:lnTo>
                  <a:lnTo>
                    <a:pt x="128" y="1856"/>
                  </a:lnTo>
                  <a:lnTo>
                    <a:pt x="128" y="1808"/>
                  </a:lnTo>
                  <a:lnTo>
                    <a:pt x="128" y="1744"/>
                  </a:lnTo>
                  <a:lnTo>
                    <a:pt x="128" y="1696"/>
                  </a:lnTo>
                  <a:lnTo>
                    <a:pt x="128" y="1648"/>
                  </a:lnTo>
                  <a:cubicBezTo>
                    <a:pt x="128" y="1622"/>
                    <a:pt x="150" y="1600"/>
                    <a:pt x="176" y="1600"/>
                  </a:cubicBezTo>
                  <a:cubicBezTo>
                    <a:pt x="203" y="1600"/>
                    <a:pt x="224" y="1622"/>
                    <a:pt x="224" y="1648"/>
                  </a:cubicBezTo>
                  <a:lnTo>
                    <a:pt x="224" y="1696"/>
                  </a:lnTo>
                  <a:cubicBezTo>
                    <a:pt x="224" y="1723"/>
                    <a:pt x="203" y="1744"/>
                    <a:pt x="176" y="1744"/>
                  </a:cubicBezTo>
                  <a:cubicBezTo>
                    <a:pt x="150" y="1744"/>
                    <a:pt x="128" y="1723"/>
                    <a:pt x="128" y="1696"/>
                  </a:cubicBezTo>
                  <a:lnTo>
                    <a:pt x="128" y="1648"/>
                  </a:lnTo>
                  <a:lnTo>
                    <a:pt x="128" y="1600"/>
                  </a:lnTo>
                  <a:lnTo>
                    <a:pt x="128" y="1536"/>
                  </a:lnTo>
                  <a:lnTo>
                    <a:pt x="128" y="1488"/>
                  </a:lnTo>
                  <a:lnTo>
                    <a:pt x="128" y="1440"/>
                  </a:lnTo>
                  <a:lnTo>
                    <a:pt x="128" y="1392"/>
                  </a:lnTo>
                  <a:cubicBezTo>
                    <a:pt x="128" y="1389"/>
                    <a:pt x="129" y="1385"/>
                    <a:pt x="130" y="1381"/>
                  </a:cubicBezTo>
                  <a:lnTo>
                    <a:pt x="146" y="1317"/>
                  </a:lnTo>
                  <a:lnTo>
                    <a:pt x="144" y="1328"/>
                  </a:lnTo>
                  <a:lnTo>
                    <a:pt x="144" y="1280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144" y="1136"/>
                  </a:lnTo>
                  <a:cubicBezTo>
                    <a:pt x="144" y="1110"/>
                    <a:pt x="166" y="1088"/>
                    <a:pt x="192" y="1088"/>
                  </a:cubicBezTo>
                  <a:cubicBezTo>
                    <a:pt x="219" y="1088"/>
                    <a:pt x="240" y="1110"/>
                    <a:pt x="240" y="1136"/>
                  </a:cubicBezTo>
                  <a:lnTo>
                    <a:pt x="240" y="1184"/>
                  </a:lnTo>
                  <a:cubicBezTo>
                    <a:pt x="240" y="1211"/>
                    <a:pt x="219" y="1232"/>
                    <a:pt x="192" y="1232"/>
                  </a:cubicBezTo>
                  <a:cubicBezTo>
                    <a:pt x="166" y="1232"/>
                    <a:pt x="144" y="1211"/>
                    <a:pt x="144" y="1184"/>
                  </a:cubicBezTo>
                  <a:lnTo>
                    <a:pt x="144" y="1136"/>
                  </a:lnTo>
                  <a:lnTo>
                    <a:pt x="144" y="1072"/>
                  </a:lnTo>
                  <a:lnTo>
                    <a:pt x="144" y="1024"/>
                  </a:lnTo>
                  <a:lnTo>
                    <a:pt x="144" y="976"/>
                  </a:lnTo>
                  <a:cubicBezTo>
                    <a:pt x="144" y="950"/>
                    <a:pt x="166" y="928"/>
                    <a:pt x="192" y="928"/>
                  </a:cubicBezTo>
                  <a:cubicBezTo>
                    <a:pt x="219" y="928"/>
                    <a:pt x="240" y="950"/>
                    <a:pt x="240" y="976"/>
                  </a:cubicBezTo>
                  <a:lnTo>
                    <a:pt x="240" y="1024"/>
                  </a:lnTo>
                  <a:lnTo>
                    <a:pt x="240" y="1072"/>
                  </a:lnTo>
                  <a:lnTo>
                    <a:pt x="147" y="1057"/>
                  </a:lnTo>
                  <a:lnTo>
                    <a:pt x="163" y="1009"/>
                  </a:lnTo>
                  <a:lnTo>
                    <a:pt x="160" y="1024"/>
                  </a:lnTo>
                  <a:lnTo>
                    <a:pt x="160" y="976"/>
                  </a:lnTo>
                  <a:lnTo>
                    <a:pt x="160" y="928"/>
                  </a:lnTo>
                  <a:lnTo>
                    <a:pt x="160" y="864"/>
                  </a:lnTo>
                  <a:lnTo>
                    <a:pt x="160" y="816"/>
                  </a:lnTo>
                  <a:lnTo>
                    <a:pt x="160" y="768"/>
                  </a:lnTo>
                  <a:lnTo>
                    <a:pt x="160" y="720"/>
                  </a:lnTo>
                  <a:lnTo>
                    <a:pt x="160" y="656"/>
                  </a:lnTo>
                  <a:lnTo>
                    <a:pt x="160" y="608"/>
                  </a:lnTo>
                  <a:lnTo>
                    <a:pt x="160" y="560"/>
                  </a:lnTo>
                  <a:lnTo>
                    <a:pt x="160" y="512"/>
                  </a:lnTo>
                  <a:cubicBezTo>
                    <a:pt x="160" y="486"/>
                    <a:pt x="182" y="464"/>
                    <a:pt x="208" y="464"/>
                  </a:cubicBezTo>
                  <a:cubicBezTo>
                    <a:pt x="235" y="464"/>
                    <a:pt x="256" y="486"/>
                    <a:pt x="256" y="512"/>
                  </a:cubicBezTo>
                  <a:lnTo>
                    <a:pt x="256" y="560"/>
                  </a:lnTo>
                  <a:lnTo>
                    <a:pt x="163" y="545"/>
                  </a:lnTo>
                  <a:lnTo>
                    <a:pt x="179" y="497"/>
                  </a:lnTo>
                  <a:lnTo>
                    <a:pt x="176" y="512"/>
                  </a:lnTo>
                  <a:lnTo>
                    <a:pt x="176" y="448"/>
                  </a:lnTo>
                  <a:lnTo>
                    <a:pt x="176" y="400"/>
                  </a:lnTo>
                  <a:lnTo>
                    <a:pt x="176" y="352"/>
                  </a:lnTo>
                  <a:cubicBezTo>
                    <a:pt x="176" y="326"/>
                    <a:pt x="198" y="304"/>
                    <a:pt x="224" y="304"/>
                  </a:cubicBezTo>
                  <a:cubicBezTo>
                    <a:pt x="251" y="304"/>
                    <a:pt x="272" y="326"/>
                    <a:pt x="272" y="352"/>
                  </a:cubicBezTo>
                  <a:lnTo>
                    <a:pt x="272" y="400"/>
                  </a:lnTo>
                  <a:cubicBezTo>
                    <a:pt x="272" y="427"/>
                    <a:pt x="251" y="448"/>
                    <a:pt x="224" y="448"/>
                  </a:cubicBezTo>
                  <a:cubicBezTo>
                    <a:pt x="198" y="448"/>
                    <a:pt x="176" y="427"/>
                    <a:pt x="176" y="400"/>
                  </a:cubicBezTo>
                  <a:lnTo>
                    <a:pt x="176" y="352"/>
                  </a:lnTo>
                  <a:cubicBezTo>
                    <a:pt x="176" y="326"/>
                    <a:pt x="198" y="304"/>
                    <a:pt x="224" y="304"/>
                  </a:cubicBezTo>
                  <a:cubicBezTo>
                    <a:pt x="251" y="304"/>
                    <a:pt x="272" y="326"/>
                    <a:pt x="272" y="352"/>
                  </a:cubicBezTo>
                  <a:lnTo>
                    <a:pt x="272" y="400"/>
                  </a:lnTo>
                  <a:cubicBezTo>
                    <a:pt x="272" y="427"/>
                    <a:pt x="251" y="448"/>
                    <a:pt x="224" y="448"/>
                  </a:cubicBezTo>
                  <a:cubicBezTo>
                    <a:pt x="198" y="448"/>
                    <a:pt x="176" y="427"/>
                    <a:pt x="176" y="400"/>
                  </a:cubicBezTo>
                  <a:lnTo>
                    <a:pt x="176" y="352"/>
                  </a:lnTo>
                  <a:lnTo>
                    <a:pt x="176" y="304"/>
                  </a:lnTo>
                  <a:lnTo>
                    <a:pt x="176" y="256"/>
                  </a:lnTo>
                  <a:lnTo>
                    <a:pt x="176" y="192"/>
                  </a:lnTo>
                  <a:cubicBezTo>
                    <a:pt x="176" y="166"/>
                    <a:pt x="198" y="144"/>
                    <a:pt x="224" y="144"/>
                  </a:cubicBezTo>
                  <a:cubicBezTo>
                    <a:pt x="251" y="144"/>
                    <a:pt x="272" y="166"/>
                    <a:pt x="272" y="192"/>
                  </a:cubicBezTo>
                  <a:lnTo>
                    <a:pt x="272" y="256"/>
                  </a:lnTo>
                  <a:cubicBezTo>
                    <a:pt x="272" y="283"/>
                    <a:pt x="251" y="304"/>
                    <a:pt x="224" y="304"/>
                  </a:cubicBezTo>
                  <a:cubicBezTo>
                    <a:pt x="198" y="304"/>
                    <a:pt x="176" y="283"/>
                    <a:pt x="176" y="256"/>
                  </a:cubicBezTo>
                  <a:lnTo>
                    <a:pt x="176" y="192"/>
                  </a:lnTo>
                  <a:cubicBezTo>
                    <a:pt x="176" y="166"/>
                    <a:pt x="198" y="144"/>
                    <a:pt x="224" y="144"/>
                  </a:cubicBezTo>
                  <a:lnTo>
                    <a:pt x="240" y="144"/>
                  </a:lnTo>
                  <a:lnTo>
                    <a:pt x="192" y="192"/>
                  </a:lnTo>
                  <a:lnTo>
                    <a:pt x="192" y="144"/>
                  </a:lnTo>
                  <a:lnTo>
                    <a:pt x="192" y="96"/>
                  </a:ln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cubicBezTo>
                    <a:pt x="288" y="123"/>
                    <a:pt x="267" y="144"/>
                    <a:pt x="240" y="144"/>
                  </a:cubicBezTo>
                  <a:cubicBezTo>
                    <a:pt x="214" y="144"/>
                    <a:pt x="192" y="123"/>
                    <a:pt x="192" y="96"/>
                  </a:cubicBezTo>
                  <a:lnTo>
                    <a:pt x="192" y="48"/>
                  </a:lnTo>
                  <a:cubicBezTo>
                    <a:pt x="192" y="22"/>
                    <a:pt x="214" y="0"/>
                    <a:pt x="240" y="0"/>
                  </a:cubicBezTo>
                  <a:cubicBezTo>
                    <a:pt x="267" y="0"/>
                    <a:pt x="288" y="22"/>
                    <a:pt x="288" y="48"/>
                  </a:cubicBezTo>
                  <a:lnTo>
                    <a:pt x="288" y="96"/>
                  </a:lnTo>
                  <a:lnTo>
                    <a:pt x="192" y="96"/>
                  </a:lnTo>
                  <a:lnTo>
                    <a:pt x="192" y="48"/>
                  </a:lnTo>
                  <a:lnTo>
                    <a:pt x="288" y="48"/>
                  </a:lnTo>
                  <a:lnTo>
                    <a:pt x="288" y="96"/>
                  </a:lnTo>
                  <a:lnTo>
                    <a:pt x="288" y="144"/>
                  </a:lnTo>
                  <a:lnTo>
                    <a:pt x="288" y="192"/>
                  </a:lnTo>
                  <a:cubicBezTo>
                    <a:pt x="288" y="219"/>
                    <a:pt x="267" y="240"/>
                    <a:pt x="240" y="240"/>
                  </a:cubicBezTo>
                  <a:lnTo>
                    <a:pt x="224" y="240"/>
                  </a:lnTo>
                  <a:lnTo>
                    <a:pt x="272" y="192"/>
                  </a:lnTo>
                  <a:lnTo>
                    <a:pt x="272" y="256"/>
                  </a:lnTo>
                  <a:lnTo>
                    <a:pt x="176" y="256"/>
                  </a:lnTo>
                  <a:lnTo>
                    <a:pt x="176" y="192"/>
                  </a:lnTo>
                  <a:lnTo>
                    <a:pt x="272" y="192"/>
                  </a:lnTo>
                  <a:lnTo>
                    <a:pt x="272" y="256"/>
                  </a:lnTo>
                  <a:lnTo>
                    <a:pt x="272" y="304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176" y="400"/>
                  </a:lnTo>
                  <a:lnTo>
                    <a:pt x="176" y="352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176" y="400"/>
                  </a:lnTo>
                  <a:lnTo>
                    <a:pt x="176" y="352"/>
                  </a:lnTo>
                  <a:lnTo>
                    <a:pt x="272" y="352"/>
                  </a:lnTo>
                  <a:lnTo>
                    <a:pt x="272" y="400"/>
                  </a:lnTo>
                  <a:lnTo>
                    <a:pt x="272" y="448"/>
                  </a:lnTo>
                  <a:lnTo>
                    <a:pt x="272" y="512"/>
                  </a:lnTo>
                  <a:cubicBezTo>
                    <a:pt x="272" y="518"/>
                    <a:pt x="272" y="523"/>
                    <a:pt x="270" y="528"/>
                  </a:cubicBezTo>
                  <a:lnTo>
                    <a:pt x="254" y="576"/>
                  </a:lnTo>
                  <a:cubicBezTo>
                    <a:pt x="247" y="598"/>
                    <a:pt x="224" y="612"/>
                    <a:pt x="201" y="608"/>
                  </a:cubicBezTo>
                  <a:cubicBezTo>
                    <a:pt x="178" y="604"/>
                    <a:pt x="160" y="584"/>
                    <a:pt x="160" y="560"/>
                  </a:cubicBezTo>
                  <a:lnTo>
                    <a:pt x="160" y="512"/>
                  </a:lnTo>
                  <a:lnTo>
                    <a:pt x="256" y="512"/>
                  </a:lnTo>
                  <a:lnTo>
                    <a:pt x="256" y="560"/>
                  </a:lnTo>
                  <a:lnTo>
                    <a:pt x="256" y="608"/>
                  </a:lnTo>
                  <a:lnTo>
                    <a:pt x="256" y="656"/>
                  </a:lnTo>
                  <a:lnTo>
                    <a:pt x="256" y="720"/>
                  </a:lnTo>
                  <a:lnTo>
                    <a:pt x="256" y="768"/>
                  </a:lnTo>
                  <a:lnTo>
                    <a:pt x="256" y="816"/>
                  </a:lnTo>
                  <a:lnTo>
                    <a:pt x="256" y="864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24"/>
                  </a:lnTo>
                  <a:cubicBezTo>
                    <a:pt x="256" y="1030"/>
                    <a:pt x="256" y="1035"/>
                    <a:pt x="254" y="1040"/>
                  </a:cubicBezTo>
                  <a:lnTo>
                    <a:pt x="238" y="1088"/>
                  </a:lnTo>
                  <a:cubicBezTo>
                    <a:pt x="231" y="1110"/>
                    <a:pt x="208" y="1124"/>
                    <a:pt x="185" y="1120"/>
                  </a:cubicBezTo>
                  <a:cubicBezTo>
                    <a:pt x="162" y="1116"/>
                    <a:pt x="144" y="1096"/>
                    <a:pt x="144" y="1072"/>
                  </a:cubicBezTo>
                  <a:lnTo>
                    <a:pt x="144" y="1024"/>
                  </a:lnTo>
                  <a:lnTo>
                    <a:pt x="144" y="976"/>
                  </a:lnTo>
                  <a:lnTo>
                    <a:pt x="240" y="976"/>
                  </a:lnTo>
                  <a:lnTo>
                    <a:pt x="240" y="1024"/>
                  </a:lnTo>
                  <a:lnTo>
                    <a:pt x="240" y="1072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144" y="1184"/>
                  </a:lnTo>
                  <a:lnTo>
                    <a:pt x="144" y="1136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80"/>
                  </a:lnTo>
                  <a:lnTo>
                    <a:pt x="240" y="1328"/>
                  </a:lnTo>
                  <a:cubicBezTo>
                    <a:pt x="240" y="1332"/>
                    <a:pt x="240" y="1336"/>
                    <a:pt x="239" y="1340"/>
                  </a:cubicBezTo>
                  <a:lnTo>
                    <a:pt x="223" y="1404"/>
                  </a:lnTo>
                  <a:lnTo>
                    <a:pt x="224" y="1392"/>
                  </a:lnTo>
                  <a:lnTo>
                    <a:pt x="224" y="1440"/>
                  </a:lnTo>
                  <a:lnTo>
                    <a:pt x="224" y="1488"/>
                  </a:lnTo>
                  <a:lnTo>
                    <a:pt x="224" y="1536"/>
                  </a:lnTo>
                  <a:lnTo>
                    <a:pt x="224" y="1600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128" y="1696"/>
                  </a:lnTo>
                  <a:lnTo>
                    <a:pt x="128" y="1648"/>
                  </a:lnTo>
                  <a:lnTo>
                    <a:pt x="224" y="1648"/>
                  </a:lnTo>
                  <a:lnTo>
                    <a:pt x="224" y="1696"/>
                  </a:lnTo>
                  <a:lnTo>
                    <a:pt x="224" y="1744"/>
                  </a:lnTo>
                  <a:lnTo>
                    <a:pt x="224" y="1808"/>
                  </a:lnTo>
                  <a:lnTo>
                    <a:pt x="224" y="1856"/>
                  </a:lnTo>
                  <a:cubicBezTo>
                    <a:pt x="224" y="1880"/>
                    <a:pt x="207" y="1900"/>
                    <a:pt x="184" y="1904"/>
                  </a:cubicBezTo>
                  <a:cubicBezTo>
                    <a:pt x="161" y="1908"/>
                    <a:pt x="138" y="1894"/>
                    <a:pt x="131" y="1872"/>
                  </a:cubicBezTo>
                  <a:lnTo>
                    <a:pt x="115" y="1824"/>
                  </a:lnTo>
                  <a:lnTo>
                    <a:pt x="208" y="1808"/>
                  </a:lnTo>
                  <a:lnTo>
                    <a:pt x="208" y="1856"/>
                  </a:lnTo>
                  <a:lnTo>
                    <a:pt x="208" y="1904"/>
                  </a:lnTo>
                  <a:lnTo>
                    <a:pt x="208" y="1952"/>
                  </a:lnTo>
                  <a:lnTo>
                    <a:pt x="208" y="2016"/>
                  </a:lnTo>
                  <a:lnTo>
                    <a:pt x="112" y="2016"/>
                  </a:lnTo>
                  <a:lnTo>
                    <a:pt x="112" y="1952"/>
                  </a:lnTo>
                  <a:lnTo>
                    <a:pt x="208" y="1952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112"/>
                  </a:lnTo>
                  <a:lnTo>
                    <a:pt x="208" y="2160"/>
                  </a:lnTo>
                  <a:lnTo>
                    <a:pt x="112" y="2160"/>
                  </a:lnTo>
                  <a:lnTo>
                    <a:pt x="112" y="2112"/>
                  </a:lnTo>
                  <a:lnTo>
                    <a:pt x="208" y="2112"/>
                  </a:lnTo>
                  <a:lnTo>
                    <a:pt x="208" y="2160"/>
                  </a:lnTo>
                  <a:lnTo>
                    <a:pt x="208" y="2224"/>
                  </a:lnTo>
                  <a:lnTo>
                    <a:pt x="208" y="2272"/>
                  </a:lnTo>
                  <a:lnTo>
                    <a:pt x="208" y="2320"/>
                  </a:lnTo>
                  <a:cubicBezTo>
                    <a:pt x="208" y="2347"/>
                    <a:pt x="187" y="2368"/>
                    <a:pt x="160" y="2368"/>
                  </a:cubicBezTo>
                  <a:lnTo>
                    <a:pt x="144" y="2368"/>
                  </a:lnTo>
                  <a:cubicBezTo>
                    <a:pt x="118" y="2368"/>
                    <a:pt x="96" y="2347"/>
                    <a:pt x="96" y="2320"/>
                  </a:cubicBezTo>
                  <a:lnTo>
                    <a:pt x="96" y="2272"/>
                  </a:lnTo>
                  <a:lnTo>
                    <a:pt x="192" y="2272"/>
                  </a:lnTo>
                  <a:lnTo>
                    <a:pt x="192" y="2320"/>
                  </a:lnTo>
                  <a:lnTo>
                    <a:pt x="192" y="2368"/>
                  </a:lnTo>
                  <a:lnTo>
                    <a:pt x="192" y="2416"/>
                  </a:lnTo>
                  <a:lnTo>
                    <a:pt x="192" y="2480"/>
                  </a:lnTo>
                  <a:lnTo>
                    <a:pt x="192" y="2528"/>
                  </a:lnTo>
                  <a:lnTo>
                    <a:pt x="192" y="2576"/>
                  </a:lnTo>
                  <a:lnTo>
                    <a:pt x="192" y="2624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104"/>
                  </a:lnTo>
                  <a:lnTo>
                    <a:pt x="192" y="3152"/>
                  </a:lnTo>
                  <a:cubicBezTo>
                    <a:pt x="192" y="3179"/>
                    <a:pt x="171" y="3200"/>
                    <a:pt x="144" y="3200"/>
                  </a:cubicBezTo>
                  <a:lnTo>
                    <a:pt x="128" y="3200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48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56"/>
                  </a:lnTo>
                  <a:lnTo>
                    <a:pt x="176" y="3504"/>
                  </a:lnTo>
                  <a:lnTo>
                    <a:pt x="176" y="3568"/>
                  </a:lnTo>
                  <a:lnTo>
                    <a:pt x="176" y="3616"/>
                  </a:lnTo>
                  <a:lnTo>
                    <a:pt x="176" y="3664"/>
                  </a:lnTo>
                  <a:lnTo>
                    <a:pt x="176" y="3712"/>
                  </a:lnTo>
                  <a:lnTo>
                    <a:pt x="176" y="3776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20"/>
                  </a:lnTo>
                  <a:cubicBezTo>
                    <a:pt x="176" y="3924"/>
                    <a:pt x="176" y="3928"/>
                    <a:pt x="175" y="3932"/>
                  </a:cubicBezTo>
                  <a:lnTo>
                    <a:pt x="159" y="3996"/>
                  </a:lnTo>
                  <a:lnTo>
                    <a:pt x="160" y="3984"/>
                  </a:lnTo>
                  <a:lnTo>
                    <a:pt x="160" y="4032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384"/>
                  </a:lnTo>
                  <a:lnTo>
                    <a:pt x="160" y="4448"/>
                  </a:lnTo>
                  <a:lnTo>
                    <a:pt x="160" y="4496"/>
                  </a:lnTo>
                  <a:lnTo>
                    <a:pt x="160" y="4544"/>
                  </a:lnTo>
                  <a:lnTo>
                    <a:pt x="160" y="4592"/>
                  </a:lnTo>
                  <a:lnTo>
                    <a:pt x="160" y="4656"/>
                  </a:lnTo>
                  <a:cubicBezTo>
                    <a:pt x="160" y="4662"/>
                    <a:pt x="160" y="4667"/>
                    <a:pt x="158" y="4672"/>
                  </a:cubicBezTo>
                  <a:lnTo>
                    <a:pt x="142" y="4720"/>
                  </a:lnTo>
                  <a:lnTo>
                    <a:pt x="144" y="4704"/>
                  </a:lnTo>
                  <a:lnTo>
                    <a:pt x="144" y="4752"/>
                  </a:lnTo>
                  <a:lnTo>
                    <a:pt x="144" y="4800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4960"/>
                  </a:lnTo>
                  <a:lnTo>
                    <a:pt x="144" y="5008"/>
                  </a:lnTo>
                  <a:lnTo>
                    <a:pt x="144" y="5072"/>
                  </a:lnTo>
                  <a:lnTo>
                    <a:pt x="144" y="5120"/>
                  </a:lnTo>
                  <a:lnTo>
                    <a:pt x="144" y="5168"/>
                  </a:lnTo>
                  <a:lnTo>
                    <a:pt x="144" y="5216"/>
                  </a:lnTo>
                  <a:lnTo>
                    <a:pt x="144" y="5280"/>
                  </a:lnTo>
                  <a:lnTo>
                    <a:pt x="144" y="5328"/>
                  </a:lnTo>
                  <a:lnTo>
                    <a:pt x="144" y="5376"/>
                  </a:lnTo>
                  <a:cubicBezTo>
                    <a:pt x="144" y="5403"/>
                    <a:pt x="123" y="5424"/>
                    <a:pt x="96" y="5424"/>
                  </a:cubicBezTo>
                  <a:lnTo>
                    <a:pt x="80" y="5424"/>
                  </a:lnTo>
                  <a:lnTo>
                    <a:pt x="128" y="5376"/>
                  </a:lnTo>
                  <a:lnTo>
                    <a:pt x="128" y="5424"/>
                  </a:lnTo>
                  <a:lnTo>
                    <a:pt x="128" y="5472"/>
                  </a:lnTo>
                  <a:lnTo>
                    <a:pt x="128" y="5536"/>
                  </a:lnTo>
                  <a:lnTo>
                    <a:pt x="128" y="5584"/>
                  </a:lnTo>
                  <a:lnTo>
                    <a:pt x="128" y="5632"/>
                  </a:lnTo>
                  <a:lnTo>
                    <a:pt x="128" y="5680"/>
                  </a:lnTo>
                  <a:lnTo>
                    <a:pt x="128" y="5744"/>
                  </a:lnTo>
                  <a:lnTo>
                    <a:pt x="128" y="5792"/>
                  </a:lnTo>
                  <a:lnTo>
                    <a:pt x="128" y="5840"/>
                  </a:lnTo>
                  <a:lnTo>
                    <a:pt x="128" y="5952"/>
                  </a:lnTo>
                  <a:lnTo>
                    <a:pt x="128" y="6000"/>
                  </a:lnTo>
                  <a:lnTo>
                    <a:pt x="128" y="6096"/>
                  </a:lnTo>
                  <a:lnTo>
                    <a:pt x="128" y="6160"/>
                  </a:lnTo>
                  <a:lnTo>
                    <a:pt x="128" y="6256"/>
                  </a:lnTo>
                  <a:lnTo>
                    <a:pt x="128" y="6304"/>
                  </a:lnTo>
                  <a:lnTo>
                    <a:pt x="128" y="6416"/>
                  </a:lnTo>
                  <a:lnTo>
                    <a:pt x="128" y="6464"/>
                  </a:lnTo>
                  <a:lnTo>
                    <a:pt x="128" y="6560"/>
                  </a:lnTo>
                  <a:lnTo>
                    <a:pt x="128" y="6624"/>
                  </a:lnTo>
                  <a:lnTo>
                    <a:pt x="128" y="6720"/>
                  </a:lnTo>
                  <a:lnTo>
                    <a:pt x="128" y="6832"/>
                  </a:lnTo>
                  <a:cubicBezTo>
                    <a:pt x="128" y="6838"/>
                    <a:pt x="128" y="6843"/>
                    <a:pt x="126" y="6848"/>
                  </a:cubicBezTo>
                  <a:lnTo>
                    <a:pt x="110" y="6896"/>
                  </a:lnTo>
                  <a:lnTo>
                    <a:pt x="112" y="6880"/>
                  </a:lnTo>
                  <a:lnTo>
                    <a:pt x="112" y="6976"/>
                  </a:lnTo>
                  <a:lnTo>
                    <a:pt x="112" y="7040"/>
                  </a:lnTo>
                  <a:lnTo>
                    <a:pt x="112" y="7136"/>
                  </a:lnTo>
                  <a:lnTo>
                    <a:pt x="112" y="7248"/>
                  </a:lnTo>
                  <a:lnTo>
                    <a:pt x="112" y="7296"/>
                  </a:lnTo>
                  <a:lnTo>
                    <a:pt x="112" y="7344"/>
                  </a:lnTo>
                  <a:lnTo>
                    <a:pt x="112" y="7440"/>
                  </a:lnTo>
                  <a:lnTo>
                    <a:pt x="112" y="7504"/>
                  </a:lnTo>
                  <a:lnTo>
                    <a:pt x="112" y="7600"/>
                  </a:lnTo>
                  <a:lnTo>
                    <a:pt x="112" y="7648"/>
                  </a:lnTo>
                  <a:lnTo>
                    <a:pt x="112" y="7760"/>
                  </a:lnTo>
                  <a:lnTo>
                    <a:pt x="112" y="7808"/>
                  </a:lnTo>
                  <a:lnTo>
                    <a:pt x="112" y="7920"/>
                  </a:lnTo>
                  <a:lnTo>
                    <a:pt x="112" y="8016"/>
                  </a:lnTo>
                  <a:lnTo>
                    <a:pt x="112" y="8064"/>
                  </a:lnTo>
                  <a:lnTo>
                    <a:pt x="112" y="8128"/>
                  </a:lnTo>
                  <a:lnTo>
                    <a:pt x="112" y="8176"/>
                  </a:lnTo>
                  <a:lnTo>
                    <a:pt x="112" y="8224"/>
                  </a:lnTo>
                  <a:lnTo>
                    <a:pt x="112" y="8272"/>
                  </a:lnTo>
                  <a:lnTo>
                    <a:pt x="112" y="8336"/>
                  </a:lnTo>
                  <a:lnTo>
                    <a:pt x="112" y="8384"/>
                  </a:lnTo>
                  <a:lnTo>
                    <a:pt x="112" y="8432"/>
                  </a:lnTo>
                  <a:lnTo>
                    <a:pt x="112" y="8528"/>
                  </a:lnTo>
                  <a:lnTo>
                    <a:pt x="112" y="8592"/>
                  </a:lnTo>
                  <a:lnTo>
                    <a:pt x="112" y="8640"/>
                  </a:lnTo>
                  <a:lnTo>
                    <a:pt x="112" y="8688"/>
                  </a:lnTo>
                  <a:lnTo>
                    <a:pt x="112" y="8736"/>
                  </a:lnTo>
                  <a:lnTo>
                    <a:pt x="112" y="8800"/>
                  </a:lnTo>
                  <a:lnTo>
                    <a:pt x="112" y="8848"/>
                  </a:lnTo>
                  <a:cubicBezTo>
                    <a:pt x="112" y="8851"/>
                    <a:pt x="112" y="8854"/>
                    <a:pt x="112" y="8856"/>
                  </a:cubicBezTo>
                  <a:lnTo>
                    <a:pt x="96" y="8952"/>
                  </a:lnTo>
                  <a:lnTo>
                    <a:pt x="96" y="8944"/>
                  </a:lnTo>
                  <a:lnTo>
                    <a:pt x="96" y="9008"/>
                  </a:lnTo>
                  <a:lnTo>
                    <a:pt x="96" y="9056"/>
                  </a:lnTo>
                  <a:lnTo>
                    <a:pt x="96" y="9104"/>
                  </a:lnTo>
                  <a:lnTo>
                    <a:pt x="96" y="9152"/>
                  </a:lnTo>
                  <a:lnTo>
                    <a:pt x="96" y="9216"/>
                  </a:lnTo>
                  <a:lnTo>
                    <a:pt x="96" y="9264"/>
                  </a:lnTo>
                  <a:lnTo>
                    <a:pt x="96" y="9360"/>
                  </a:lnTo>
                  <a:lnTo>
                    <a:pt x="96" y="9408"/>
                  </a:lnTo>
                  <a:lnTo>
                    <a:pt x="96" y="9472"/>
                  </a:lnTo>
                  <a:lnTo>
                    <a:pt x="96" y="9520"/>
                  </a:lnTo>
                  <a:lnTo>
                    <a:pt x="96" y="9616"/>
                  </a:lnTo>
                  <a:lnTo>
                    <a:pt x="96" y="9680"/>
                  </a:lnTo>
                  <a:lnTo>
                    <a:pt x="96" y="9728"/>
                  </a:lnTo>
                  <a:lnTo>
                    <a:pt x="96" y="9776"/>
                  </a:lnTo>
                  <a:lnTo>
                    <a:pt x="96" y="9824"/>
                  </a:lnTo>
                  <a:cubicBezTo>
                    <a:pt x="96" y="9851"/>
                    <a:pt x="75" y="9872"/>
                    <a:pt x="48" y="9872"/>
                  </a:cubicBezTo>
                  <a:cubicBezTo>
                    <a:pt x="22" y="9872"/>
                    <a:pt x="0" y="9851"/>
                    <a:pt x="0" y="98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2" name="Freeform 304"/>
            <p:cNvSpPr>
              <a:spLocks/>
            </p:cNvSpPr>
            <p:nvPr/>
          </p:nvSpPr>
          <p:spPr bwMode="auto">
            <a:xfrm>
              <a:off x="8312647" y="3615061"/>
              <a:ext cx="29772" cy="281141"/>
            </a:xfrm>
            <a:custGeom>
              <a:avLst/>
              <a:gdLst>
                <a:gd name="T0" fmla="*/ 96 w 496"/>
                <a:gd name="T1" fmla="*/ 2691 h 2899"/>
                <a:gd name="T2" fmla="*/ 16 w 496"/>
                <a:gd name="T3" fmla="*/ 2387 h 2899"/>
                <a:gd name="T4" fmla="*/ 32 w 496"/>
                <a:gd name="T5" fmla="*/ 1971 h 2899"/>
                <a:gd name="T6" fmla="*/ 144 w 496"/>
                <a:gd name="T7" fmla="*/ 1859 h 2899"/>
                <a:gd name="T8" fmla="*/ 96 w 496"/>
                <a:gd name="T9" fmla="*/ 1811 h 2899"/>
                <a:gd name="T10" fmla="*/ 80 w 496"/>
                <a:gd name="T11" fmla="*/ 1555 h 2899"/>
                <a:gd name="T12" fmla="*/ 144 w 496"/>
                <a:gd name="T13" fmla="*/ 1139 h 2899"/>
                <a:gd name="T14" fmla="*/ 192 w 496"/>
                <a:gd name="T15" fmla="*/ 1091 h 2899"/>
                <a:gd name="T16" fmla="*/ 112 w 496"/>
                <a:gd name="T17" fmla="*/ 979 h 2899"/>
                <a:gd name="T18" fmla="*/ 224 w 496"/>
                <a:gd name="T19" fmla="*/ 771 h 2899"/>
                <a:gd name="T20" fmla="*/ 160 w 496"/>
                <a:gd name="T21" fmla="*/ 723 h 2899"/>
                <a:gd name="T22" fmla="*/ 256 w 496"/>
                <a:gd name="T23" fmla="*/ 563 h 2899"/>
                <a:gd name="T24" fmla="*/ 176 w 496"/>
                <a:gd name="T25" fmla="*/ 563 h 2899"/>
                <a:gd name="T26" fmla="*/ 176 w 496"/>
                <a:gd name="T27" fmla="*/ 627 h 2899"/>
                <a:gd name="T28" fmla="*/ 288 w 496"/>
                <a:gd name="T29" fmla="*/ 627 h 2899"/>
                <a:gd name="T30" fmla="*/ 256 w 496"/>
                <a:gd name="T31" fmla="*/ 419 h 2899"/>
                <a:gd name="T32" fmla="*/ 208 w 496"/>
                <a:gd name="T33" fmla="*/ 259 h 2899"/>
                <a:gd name="T34" fmla="*/ 320 w 496"/>
                <a:gd name="T35" fmla="*/ 355 h 2899"/>
                <a:gd name="T36" fmla="*/ 224 w 496"/>
                <a:gd name="T37" fmla="*/ 419 h 2899"/>
                <a:gd name="T38" fmla="*/ 240 w 496"/>
                <a:gd name="T39" fmla="*/ 419 h 2899"/>
                <a:gd name="T40" fmla="*/ 352 w 496"/>
                <a:gd name="T41" fmla="*/ 515 h 2899"/>
                <a:gd name="T42" fmla="*/ 320 w 496"/>
                <a:gd name="T43" fmla="*/ 515 h 2899"/>
                <a:gd name="T44" fmla="*/ 272 w 496"/>
                <a:gd name="T45" fmla="*/ 259 h 2899"/>
                <a:gd name="T46" fmla="*/ 336 w 496"/>
                <a:gd name="T47" fmla="*/ 259 h 2899"/>
                <a:gd name="T48" fmla="*/ 368 w 496"/>
                <a:gd name="T49" fmla="*/ 211 h 2899"/>
                <a:gd name="T50" fmla="*/ 368 w 496"/>
                <a:gd name="T51" fmla="*/ 259 h 2899"/>
                <a:gd name="T52" fmla="*/ 336 w 496"/>
                <a:gd name="T53" fmla="*/ 147 h 2899"/>
                <a:gd name="T54" fmla="*/ 448 w 496"/>
                <a:gd name="T55" fmla="*/ 147 h 2899"/>
                <a:gd name="T56" fmla="*/ 368 w 496"/>
                <a:gd name="T57" fmla="*/ 147 h 2899"/>
                <a:gd name="T58" fmla="*/ 416 w 496"/>
                <a:gd name="T59" fmla="*/ 195 h 2899"/>
                <a:gd name="T60" fmla="*/ 480 w 496"/>
                <a:gd name="T61" fmla="*/ 467 h 2899"/>
                <a:gd name="T62" fmla="*/ 480 w 496"/>
                <a:gd name="T63" fmla="*/ 1139 h 2899"/>
                <a:gd name="T64" fmla="*/ 480 w 496"/>
                <a:gd name="T65" fmla="*/ 1859 h 2899"/>
                <a:gd name="T66" fmla="*/ 448 w 496"/>
                <a:gd name="T67" fmla="*/ 2787 h 2899"/>
                <a:gd name="T68" fmla="*/ 384 w 496"/>
                <a:gd name="T69" fmla="*/ 1859 h 2899"/>
                <a:gd name="T70" fmla="*/ 384 w 496"/>
                <a:gd name="T71" fmla="*/ 1139 h 2899"/>
                <a:gd name="T72" fmla="*/ 384 w 496"/>
                <a:gd name="T73" fmla="*/ 467 h 2899"/>
                <a:gd name="T74" fmla="*/ 368 w 496"/>
                <a:gd name="T75" fmla="*/ 99 h 2899"/>
                <a:gd name="T76" fmla="*/ 448 w 496"/>
                <a:gd name="T77" fmla="*/ 51 h 2899"/>
                <a:gd name="T78" fmla="*/ 432 w 496"/>
                <a:gd name="T79" fmla="*/ 99 h 2899"/>
                <a:gd name="T80" fmla="*/ 320 w 496"/>
                <a:gd name="T81" fmla="*/ 307 h 2899"/>
                <a:gd name="T82" fmla="*/ 352 w 496"/>
                <a:gd name="T83" fmla="*/ 355 h 2899"/>
                <a:gd name="T84" fmla="*/ 336 w 496"/>
                <a:gd name="T85" fmla="*/ 355 h 2899"/>
                <a:gd name="T86" fmla="*/ 368 w 496"/>
                <a:gd name="T87" fmla="*/ 419 h 2899"/>
                <a:gd name="T88" fmla="*/ 256 w 496"/>
                <a:gd name="T89" fmla="*/ 515 h 2899"/>
                <a:gd name="T90" fmla="*/ 240 w 496"/>
                <a:gd name="T91" fmla="*/ 467 h 2899"/>
                <a:gd name="T92" fmla="*/ 320 w 496"/>
                <a:gd name="T93" fmla="*/ 419 h 2899"/>
                <a:gd name="T94" fmla="*/ 208 w 496"/>
                <a:gd name="T95" fmla="*/ 307 h 2899"/>
                <a:gd name="T96" fmla="*/ 256 w 496"/>
                <a:gd name="T97" fmla="*/ 515 h 2899"/>
                <a:gd name="T98" fmla="*/ 288 w 496"/>
                <a:gd name="T99" fmla="*/ 563 h 2899"/>
                <a:gd name="T100" fmla="*/ 272 w 496"/>
                <a:gd name="T101" fmla="*/ 627 h 2899"/>
                <a:gd name="T102" fmla="*/ 160 w 496"/>
                <a:gd name="T103" fmla="*/ 627 h 2899"/>
                <a:gd name="T104" fmla="*/ 160 w 496"/>
                <a:gd name="T105" fmla="*/ 771 h 2899"/>
                <a:gd name="T106" fmla="*/ 224 w 496"/>
                <a:gd name="T107" fmla="*/ 771 h 2899"/>
                <a:gd name="T108" fmla="*/ 112 w 496"/>
                <a:gd name="T109" fmla="*/ 1027 h 2899"/>
                <a:gd name="T110" fmla="*/ 192 w 496"/>
                <a:gd name="T111" fmla="*/ 1235 h 2899"/>
                <a:gd name="T112" fmla="*/ 176 w 496"/>
                <a:gd name="T113" fmla="*/ 1443 h 2899"/>
                <a:gd name="T114" fmla="*/ 144 w 496"/>
                <a:gd name="T115" fmla="*/ 1715 h 2899"/>
                <a:gd name="T116" fmla="*/ 96 w 496"/>
                <a:gd name="T117" fmla="*/ 1907 h 2899"/>
                <a:gd name="T118" fmla="*/ 64 w 496"/>
                <a:gd name="T119" fmla="*/ 2067 h 2899"/>
                <a:gd name="T120" fmla="*/ 112 w 496"/>
                <a:gd name="T121" fmla="*/ 2531 h 2899"/>
                <a:gd name="T122" fmla="*/ 96 w 496"/>
                <a:gd name="T123" fmla="*/ 2739 h 2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96" h="2899">
                  <a:moveTo>
                    <a:pt x="96" y="2803"/>
                  </a:moveTo>
                  <a:lnTo>
                    <a:pt x="96" y="2851"/>
                  </a:lnTo>
                  <a:cubicBezTo>
                    <a:pt x="96" y="2878"/>
                    <a:pt x="75" y="2899"/>
                    <a:pt x="48" y="2899"/>
                  </a:cubicBezTo>
                  <a:cubicBezTo>
                    <a:pt x="22" y="2899"/>
                    <a:pt x="0" y="2878"/>
                    <a:pt x="0" y="2851"/>
                  </a:cubicBezTo>
                  <a:lnTo>
                    <a:pt x="0" y="2803"/>
                  </a:lnTo>
                  <a:lnTo>
                    <a:pt x="0" y="2739"/>
                  </a:lnTo>
                  <a:lnTo>
                    <a:pt x="0" y="2691"/>
                  </a:lnTo>
                  <a:lnTo>
                    <a:pt x="0" y="2643"/>
                  </a:lnTo>
                  <a:cubicBezTo>
                    <a:pt x="0" y="2617"/>
                    <a:pt x="22" y="2595"/>
                    <a:pt x="48" y="2595"/>
                  </a:cubicBezTo>
                  <a:cubicBezTo>
                    <a:pt x="75" y="2595"/>
                    <a:pt x="96" y="2617"/>
                    <a:pt x="96" y="2643"/>
                  </a:cubicBezTo>
                  <a:lnTo>
                    <a:pt x="96" y="2691"/>
                  </a:lnTo>
                  <a:cubicBezTo>
                    <a:pt x="96" y="2718"/>
                    <a:pt x="75" y="2739"/>
                    <a:pt x="48" y="2739"/>
                  </a:cubicBezTo>
                  <a:cubicBezTo>
                    <a:pt x="22" y="2739"/>
                    <a:pt x="0" y="2718"/>
                    <a:pt x="0" y="2691"/>
                  </a:cubicBezTo>
                  <a:lnTo>
                    <a:pt x="0" y="2643"/>
                  </a:lnTo>
                  <a:cubicBezTo>
                    <a:pt x="0" y="2617"/>
                    <a:pt x="22" y="2595"/>
                    <a:pt x="48" y="2595"/>
                  </a:cubicBezTo>
                  <a:lnTo>
                    <a:pt x="64" y="2595"/>
                  </a:lnTo>
                  <a:lnTo>
                    <a:pt x="16" y="2643"/>
                  </a:lnTo>
                  <a:lnTo>
                    <a:pt x="16" y="2595"/>
                  </a:lnTo>
                  <a:lnTo>
                    <a:pt x="16" y="2531"/>
                  </a:lnTo>
                  <a:lnTo>
                    <a:pt x="16" y="2483"/>
                  </a:lnTo>
                  <a:lnTo>
                    <a:pt x="16" y="2435"/>
                  </a:lnTo>
                  <a:lnTo>
                    <a:pt x="16" y="2387"/>
                  </a:lnTo>
                  <a:lnTo>
                    <a:pt x="16" y="2323"/>
                  </a:lnTo>
                  <a:lnTo>
                    <a:pt x="16" y="2275"/>
                  </a:lnTo>
                  <a:lnTo>
                    <a:pt x="16" y="2227"/>
                  </a:lnTo>
                  <a:lnTo>
                    <a:pt x="16" y="2179"/>
                  </a:lnTo>
                  <a:lnTo>
                    <a:pt x="16" y="2115"/>
                  </a:lnTo>
                  <a:lnTo>
                    <a:pt x="16" y="2067"/>
                  </a:lnTo>
                  <a:lnTo>
                    <a:pt x="16" y="2019"/>
                  </a:lnTo>
                  <a:cubicBezTo>
                    <a:pt x="16" y="1993"/>
                    <a:pt x="38" y="1971"/>
                    <a:pt x="64" y="1971"/>
                  </a:cubicBezTo>
                  <a:lnTo>
                    <a:pt x="80" y="1971"/>
                  </a:lnTo>
                  <a:lnTo>
                    <a:pt x="32" y="2019"/>
                  </a:lnTo>
                  <a:lnTo>
                    <a:pt x="32" y="1971"/>
                  </a:lnTo>
                  <a:lnTo>
                    <a:pt x="32" y="1923"/>
                  </a:lnTo>
                  <a:lnTo>
                    <a:pt x="32" y="1859"/>
                  </a:lnTo>
                  <a:cubicBezTo>
                    <a:pt x="32" y="1833"/>
                    <a:pt x="54" y="1811"/>
                    <a:pt x="80" y="1811"/>
                  </a:cubicBezTo>
                  <a:cubicBezTo>
                    <a:pt x="107" y="1811"/>
                    <a:pt x="128" y="1833"/>
                    <a:pt x="128" y="1859"/>
                  </a:cubicBezTo>
                  <a:lnTo>
                    <a:pt x="128" y="1923"/>
                  </a:lnTo>
                  <a:cubicBezTo>
                    <a:pt x="128" y="1950"/>
                    <a:pt x="107" y="1971"/>
                    <a:pt x="80" y="1971"/>
                  </a:cubicBezTo>
                  <a:cubicBezTo>
                    <a:pt x="54" y="1971"/>
                    <a:pt x="32" y="1950"/>
                    <a:pt x="32" y="1923"/>
                  </a:cubicBezTo>
                  <a:lnTo>
                    <a:pt x="32" y="1859"/>
                  </a:lnTo>
                  <a:cubicBezTo>
                    <a:pt x="32" y="1833"/>
                    <a:pt x="54" y="1811"/>
                    <a:pt x="80" y="1811"/>
                  </a:cubicBezTo>
                  <a:lnTo>
                    <a:pt x="96" y="1811"/>
                  </a:lnTo>
                  <a:cubicBezTo>
                    <a:pt x="123" y="1811"/>
                    <a:pt x="144" y="1833"/>
                    <a:pt x="144" y="1859"/>
                  </a:cubicBezTo>
                  <a:lnTo>
                    <a:pt x="144" y="1923"/>
                  </a:lnTo>
                  <a:cubicBezTo>
                    <a:pt x="144" y="1950"/>
                    <a:pt x="123" y="1971"/>
                    <a:pt x="96" y="1971"/>
                  </a:cubicBezTo>
                  <a:cubicBezTo>
                    <a:pt x="70" y="1971"/>
                    <a:pt x="48" y="1950"/>
                    <a:pt x="48" y="1923"/>
                  </a:cubicBezTo>
                  <a:lnTo>
                    <a:pt x="48" y="1859"/>
                  </a:lnTo>
                  <a:lnTo>
                    <a:pt x="48" y="1811"/>
                  </a:lnTo>
                  <a:lnTo>
                    <a:pt x="48" y="1763"/>
                  </a:lnTo>
                  <a:lnTo>
                    <a:pt x="48" y="1715"/>
                  </a:lnTo>
                  <a:cubicBezTo>
                    <a:pt x="48" y="1689"/>
                    <a:pt x="70" y="1667"/>
                    <a:pt x="96" y="1667"/>
                  </a:cubicBezTo>
                  <a:cubicBezTo>
                    <a:pt x="123" y="1667"/>
                    <a:pt x="144" y="1689"/>
                    <a:pt x="144" y="1715"/>
                  </a:cubicBezTo>
                  <a:lnTo>
                    <a:pt x="144" y="1763"/>
                  </a:lnTo>
                  <a:cubicBezTo>
                    <a:pt x="144" y="1790"/>
                    <a:pt x="123" y="1811"/>
                    <a:pt x="96" y="1811"/>
                  </a:cubicBezTo>
                  <a:cubicBezTo>
                    <a:pt x="70" y="1811"/>
                    <a:pt x="48" y="1790"/>
                    <a:pt x="48" y="1763"/>
                  </a:cubicBezTo>
                  <a:lnTo>
                    <a:pt x="48" y="1715"/>
                  </a:lnTo>
                  <a:cubicBezTo>
                    <a:pt x="48" y="1689"/>
                    <a:pt x="70" y="1667"/>
                    <a:pt x="96" y="1667"/>
                  </a:cubicBezTo>
                  <a:lnTo>
                    <a:pt x="112" y="1667"/>
                  </a:lnTo>
                  <a:lnTo>
                    <a:pt x="64" y="1715"/>
                  </a:lnTo>
                  <a:lnTo>
                    <a:pt x="64" y="1651"/>
                  </a:lnTo>
                  <a:lnTo>
                    <a:pt x="64" y="1603"/>
                  </a:lnTo>
                  <a:lnTo>
                    <a:pt x="64" y="1555"/>
                  </a:lnTo>
                  <a:cubicBezTo>
                    <a:pt x="64" y="1529"/>
                    <a:pt x="86" y="1507"/>
                    <a:pt x="112" y="1507"/>
                  </a:cubicBezTo>
                  <a:lnTo>
                    <a:pt x="128" y="1507"/>
                  </a:lnTo>
                  <a:lnTo>
                    <a:pt x="80" y="1555"/>
                  </a:lnTo>
                  <a:lnTo>
                    <a:pt x="80" y="1507"/>
                  </a:lnTo>
                  <a:lnTo>
                    <a:pt x="80" y="1443"/>
                  </a:lnTo>
                  <a:lnTo>
                    <a:pt x="80" y="1395"/>
                  </a:lnTo>
                  <a:lnTo>
                    <a:pt x="80" y="1347"/>
                  </a:lnTo>
                  <a:lnTo>
                    <a:pt x="80" y="1299"/>
                  </a:lnTo>
                  <a:lnTo>
                    <a:pt x="80" y="1235"/>
                  </a:lnTo>
                  <a:cubicBezTo>
                    <a:pt x="80" y="1209"/>
                    <a:pt x="102" y="1187"/>
                    <a:pt x="128" y="1187"/>
                  </a:cubicBezTo>
                  <a:lnTo>
                    <a:pt x="144" y="1187"/>
                  </a:lnTo>
                  <a:lnTo>
                    <a:pt x="96" y="1235"/>
                  </a:lnTo>
                  <a:lnTo>
                    <a:pt x="96" y="1187"/>
                  </a:lnTo>
                  <a:cubicBezTo>
                    <a:pt x="96" y="1161"/>
                    <a:pt x="118" y="1139"/>
                    <a:pt x="144" y="1139"/>
                  </a:cubicBezTo>
                  <a:cubicBezTo>
                    <a:pt x="171" y="1139"/>
                    <a:pt x="192" y="1161"/>
                    <a:pt x="192" y="1187"/>
                  </a:cubicBezTo>
                  <a:lnTo>
                    <a:pt x="192" y="1235"/>
                  </a:lnTo>
                  <a:cubicBezTo>
                    <a:pt x="192" y="1262"/>
                    <a:pt x="171" y="1283"/>
                    <a:pt x="144" y="1283"/>
                  </a:cubicBezTo>
                  <a:cubicBezTo>
                    <a:pt x="118" y="1283"/>
                    <a:pt x="96" y="1262"/>
                    <a:pt x="96" y="1235"/>
                  </a:cubicBezTo>
                  <a:lnTo>
                    <a:pt x="96" y="1187"/>
                  </a:lnTo>
                  <a:lnTo>
                    <a:pt x="96" y="1139"/>
                  </a:lnTo>
                  <a:lnTo>
                    <a:pt x="96" y="1091"/>
                  </a:lnTo>
                  <a:lnTo>
                    <a:pt x="96" y="1027"/>
                  </a:lnTo>
                  <a:cubicBezTo>
                    <a:pt x="96" y="1001"/>
                    <a:pt x="118" y="979"/>
                    <a:pt x="144" y="979"/>
                  </a:cubicBezTo>
                  <a:cubicBezTo>
                    <a:pt x="171" y="979"/>
                    <a:pt x="192" y="1001"/>
                    <a:pt x="192" y="1027"/>
                  </a:cubicBezTo>
                  <a:lnTo>
                    <a:pt x="192" y="1091"/>
                  </a:lnTo>
                  <a:lnTo>
                    <a:pt x="144" y="1043"/>
                  </a:lnTo>
                  <a:lnTo>
                    <a:pt x="160" y="1043"/>
                  </a:lnTo>
                  <a:lnTo>
                    <a:pt x="112" y="1091"/>
                  </a:lnTo>
                  <a:lnTo>
                    <a:pt x="112" y="1027"/>
                  </a:lnTo>
                  <a:cubicBezTo>
                    <a:pt x="112" y="1001"/>
                    <a:pt x="134" y="979"/>
                    <a:pt x="160" y="979"/>
                  </a:cubicBezTo>
                  <a:cubicBezTo>
                    <a:pt x="187" y="979"/>
                    <a:pt x="208" y="1001"/>
                    <a:pt x="208" y="1027"/>
                  </a:cubicBezTo>
                  <a:lnTo>
                    <a:pt x="208" y="1091"/>
                  </a:lnTo>
                  <a:cubicBezTo>
                    <a:pt x="208" y="1118"/>
                    <a:pt x="187" y="1139"/>
                    <a:pt x="160" y="1139"/>
                  </a:cubicBezTo>
                  <a:cubicBezTo>
                    <a:pt x="134" y="1139"/>
                    <a:pt x="112" y="1118"/>
                    <a:pt x="112" y="1091"/>
                  </a:cubicBezTo>
                  <a:lnTo>
                    <a:pt x="112" y="1027"/>
                  </a:lnTo>
                  <a:lnTo>
                    <a:pt x="112" y="979"/>
                  </a:lnTo>
                  <a:lnTo>
                    <a:pt x="112" y="931"/>
                  </a:lnTo>
                  <a:cubicBezTo>
                    <a:pt x="112" y="905"/>
                    <a:pt x="134" y="883"/>
                    <a:pt x="160" y="883"/>
                  </a:cubicBezTo>
                  <a:lnTo>
                    <a:pt x="176" y="883"/>
                  </a:lnTo>
                  <a:lnTo>
                    <a:pt x="128" y="931"/>
                  </a:lnTo>
                  <a:lnTo>
                    <a:pt x="128" y="883"/>
                  </a:lnTo>
                  <a:lnTo>
                    <a:pt x="128" y="835"/>
                  </a:lnTo>
                  <a:lnTo>
                    <a:pt x="128" y="771"/>
                  </a:lnTo>
                  <a:lnTo>
                    <a:pt x="128" y="723"/>
                  </a:lnTo>
                  <a:cubicBezTo>
                    <a:pt x="128" y="697"/>
                    <a:pt x="150" y="675"/>
                    <a:pt x="176" y="675"/>
                  </a:cubicBezTo>
                  <a:cubicBezTo>
                    <a:pt x="203" y="675"/>
                    <a:pt x="224" y="697"/>
                    <a:pt x="224" y="723"/>
                  </a:cubicBezTo>
                  <a:lnTo>
                    <a:pt x="224" y="771"/>
                  </a:lnTo>
                  <a:lnTo>
                    <a:pt x="176" y="723"/>
                  </a:lnTo>
                  <a:lnTo>
                    <a:pt x="192" y="723"/>
                  </a:lnTo>
                  <a:lnTo>
                    <a:pt x="144" y="771"/>
                  </a:lnTo>
                  <a:lnTo>
                    <a:pt x="144" y="723"/>
                  </a:lnTo>
                  <a:cubicBezTo>
                    <a:pt x="144" y="697"/>
                    <a:pt x="166" y="675"/>
                    <a:pt x="192" y="675"/>
                  </a:cubicBezTo>
                  <a:lnTo>
                    <a:pt x="208" y="675"/>
                  </a:lnTo>
                  <a:cubicBezTo>
                    <a:pt x="235" y="675"/>
                    <a:pt x="256" y="697"/>
                    <a:pt x="256" y="723"/>
                  </a:cubicBezTo>
                  <a:lnTo>
                    <a:pt x="256" y="771"/>
                  </a:lnTo>
                  <a:cubicBezTo>
                    <a:pt x="256" y="798"/>
                    <a:pt x="235" y="819"/>
                    <a:pt x="208" y="819"/>
                  </a:cubicBezTo>
                  <a:cubicBezTo>
                    <a:pt x="182" y="819"/>
                    <a:pt x="160" y="798"/>
                    <a:pt x="160" y="771"/>
                  </a:cubicBezTo>
                  <a:lnTo>
                    <a:pt x="160" y="723"/>
                  </a:lnTo>
                  <a:cubicBezTo>
                    <a:pt x="160" y="697"/>
                    <a:pt x="182" y="675"/>
                    <a:pt x="208" y="675"/>
                  </a:cubicBezTo>
                  <a:cubicBezTo>
                    <a:pt x="235" y="675"/>
                    <a:pt x="256" y="697"/>
                    <a:pt x="256" y="723"/>
                  </a:cubicBezTo>
                  <a:lnTo>
                    <a:pt x="256" y="771"/>
                  </a:lnTo>
                  <a:cubicBezTo>
                    <a:pt x="256" y="798"/>
                    <a:pt x="235" y="819"/>
                    <a:pt x="208" y="819"/>
                  </a:cubicBezTo>
                  <a:cubicBezTo>
                    <a:pt x="182" y="819"/>
                    <a:pt x="160" y="798"/>
                    <a:pt x="160" y="771"/>
                  </a:cubicBezTo>
                  <a:lnTo>
                    <a:pt x="160" y="723"/>
                  </a:lnTo>
                  <a:lnTo>
                    <a:pt x="160" y="675"/>
                  </a:lnTo>
                  <a:lnTo>
                    <a:pt x="160" y="627"/>
                  </a:lnTo>
                  <a:lnTo>
                    <a:pt x="160" y="563"/>
                  </a:lnTo>
                  <a:cubicBezTo>
                    <a:pt x="160" y="537"/>
                    <a:pt x="182" y="515"/>
                    <a:pt x="208" y="515"/>
                  </a:cubicBezTo>
                  <a:cubicBezTo>
                    <a:pt x="235" y="515"/>
                    <a:pt x="256" y="537"/>
                    <a:pt x="256" y="563"/>
                  </a:cubicBezTo>
                  <a:lnTo>
                    <a:pt x="256" y="627"/>
                  </a:lnTo>
                  <a:lnTo>
                    <a:pt x="208" y="579"/>
                  </a:lnTo>
                  <a:lnTo>
                    <a:pt x="224" y="579"/>
                  </a:lnTo>
                  <a:lnTo>
                    <a:pt x="176" y="627"/>
                  </a:lnTo>
                  <a:lnTo>
                    <a:pt x="176" y="563"/>
                  </a:lnTo>
                  <a:cubicBezTo>
                    <a:pt x="176" y="537"/>
                    <a:pt x="198" y="515"/>
                    <a:pt x="224" y="515"/>
                  </a:cubicBezTo>
                  <a:cubicBezTo>
                    <a:pt x="251" y="515"/>
                    <a:pt x="272" y="537"/>
                    <a:pt x="272" y="563"/>
                  </a:cubicBezTo>
                  <a:lnTo>
                    <a:pt x="272" y="627"/>
                  </a:lnTo>
                  <a:cubicBezTo>
                    <a:pt x="272" y="654"/>
                    <a:pt x="251" y="675"/>
                    <a:pt x="224" y="675"/>
                  </a:cubicBezTo>
                  <a:cubicBezTo>
                    <a:pt x="198" y="675"/>
                    <a:pt x="176" y="654"/>
                    <a:pt x="176" y="627"/>
                  </a:cubicBezTo>
                  <a:lnTo>
                    <a:pt x="176" y="563"/>
                  </a:lnTo>
                  <a:cubicBezTo>
                    <a:pt x="176" y="537"/>
                    <a:pt x="198" y="515"/>
                    <a:pt x="224" y="515"/>
                  </a:cubicBezTo>
                  <a:cubicBezTo>
                    <a:pt x="251" y="515"/>
                    <a:pt x="272" y="537"/>
                    <a:pt x="272" y="563"/>
                  </a:cubicBezTo>
                  <a:lnTo>
                    <a:pt x="272" y="627"/>
                  </a:lnTo>
                  <a:cubicBezTo>
                    <a:pt x="272" y="654"/>
                    <a:pt x="251" y="675"/>
                    <a:pt x="224" y="675"/>
                  </a:cubicBezTo>
                  <a:cubicBezTo>
                    <a:pt x="198" y="675"/>
                    <a:pt x="176" y="654"/>
                    <a:pt x="176" y="627"/>
                  </a:cubicBezTo>
                  <a:lnTo>
                    <a:pt x="176" y="563"/>
                  </a:lnTo>
                  <a:cubicBezTo>
                    <a:pt x="176" y="537"/>
                    <a:pt x="198" y="515"/>
                    <a:pt x="224" y="515"/>
                  </a:cubicBezTo>
                  <a:cubicBezTo>
                    <a:pt x="251" y="515"/>
                    <a:pt x="272" y="537"/>
                    <a:pt x="272" y="563"/>
                  </a:cubicBezTo>
                  <a:lnTo>
                    <a:pt x="272" y="627"/>
                  </a:lnTo>
                  <a:cubicBezTo>
                    <a:pt x="272" y="654"/>
                    <a:pt x="251" y="675"/>
                    <a:pt x="224" y="675"/>
                  </a:cubicBezTo>
                  <a:cubicBezTo>
                    <a:pt x="198" y="675"/>
                    <a:pt x="176" y="654"/>
                    <a:pt x="176" y="627"/>
                  </a:cubicBezTo>
                  <a:lnTo>
                    <a:pt x="176" y="563"/>
                  </a:lnTo>
                  <a:cubicBezTo>
                    <a:pt x="176" y="537"/>
                    <a:pt x="198" y="515"/>
                    <a:pt x="224" y="515"/>
                  </a:cubicBezTo>
                  <a:cubicBezTo>
                    <a:pt x="251" y="515"/>
                    <a:pt x="272" y="537"/>
                    <a:pt x="272" y="563"/>
                  </a:cubicBezTo>
                  <a:lnTo>
                    <a:pt x="272" y="627"/>
                  </a:lnTo>
                  <a:lnTo>
                    <a:pt x="224" y="579"/>
                  </a:lnTo>
                  <a:lnTo>
                    <a:pt x="240" y="579"/>
                  </a:lnTo>
                  <a:lnTo>
                    <a:pt x="192" y="627"/>
                  </a:lnTo>
                  <a:lnTo>
                    <a:pt x="192" y="563"/>
                  </a:lnTo>
                  <a:cubicBezTo>
                    <a:pt x="192" y="537"/>
                    <a:pt x="214" y="515"/>
                    <a:pt x="240" y="515"/>
                  </a:cubicBezTo>
                  <a:cubicBezTo>
                    <a:pt x="267" y="515"/>
                    <a:pt x="288" y="537"/>
                    <a:pt x="288" y="563"/>
                  </a:cubicBezTo>
                  <a:lnTo>
                    <a:pt x="288" y="627"/>
                  </a:lnTo>
                  <a:cubicBezTo>
                    <a:pt x="288" y="654"/>
                    <a:pt x="267" y="675"/>
                    <a:pt x="240" y="675"/>
                  </a:cubicBezTo>
                  <a:cubicBezTo>
                    <a:pt x="214" y="675"/>
                    <a:pt x="192" y="654"/>
                    <a:pt x="192" y="627"/>
                  </a:cubicBezTo>
                  <a:lnTo>
                    <a:pt x="192" y="563"/>
                  </a:lnTo>
                  <a:lnTo>
                    <a:pt x="192" y="515"/>
                  </a:lnTo>
                  <a:lnTo>
                    <a:pt x="192" y="467"/>
                  </a:lnTo>
                  <a:lnTo>
                    <a:pt x="192" y="419"/>
                  </a:lnTo>
                  <a:cubicBezTo>
                    <a:pt x="192" y="393"/>
                    <a:pt x="214" y="371"/>
                    <a:pt x="240" y="371"/>
                  </a:cubicBezTo>
                  <a:cubicBezTo>
                    <a:pt x="267" y="371"/>
                    <a:pt x="288" y="393"/>
                    <a:pt x="288" y="419"/>
                  </a:cubicBezTo>
                  <a:lnTo>
                    <a:pt x="288" y="467"/>
                  </a:lnTo>
                  <a:lnTo>
                    <a:pt x="240" y="419"/>
                  </a:lnTo>
                  <a:lnTo>
                    <a:pt x="256" y="419"/>
                  </a:lnTo>
                  <a:lnTo>
                    <a:pt x="208" y="467"/>
                  </a:lnTo>
                  <a:lnTo>
                    <a:pt x="208" y="419"/>
                  </a:lnTo>
                  <a:lnTo>
                    <a:pt x="208" y="355"/>
                  </a:lnTo>
                  <a:lnTo>
                    <a:pt x="208" y="307"/>
                  </a:lnTo>
                  <a:lnTo>
                    <a:pt x="208" y="259"/>
                  </a:lnTo>
                  <a:cubicBezTo>
                    <a:pt x="208" y="233"/>
                    <a:pt x="230" y="211"/>
                    <a:pt x="256" y="211"/>
                  </a:cubicBezTo>
                  <a:cubicBezTo>
                    <a:pt x="283" y="211"/>
                    <a:pt x="304" y="233"/>
                    <a:pt x="304" y="259"/>
                  </a:cubicBezTo>
                  <a:lnTo>
                    <a:pt x="304" y="307"/>
                  </a:lnTo>
                  <a:cubicBezTo>
                    <a:pt x="304" y="334"/>
                    <a:pt x="283" y="355"/>
                    <a:pt x="256" y="355"/>
                  </a:cubicBezTo>
                  <a:cubicBezTo>
                    <a:pt x="230" y="355"/>
                    <a:pt x="208" y="334"/>
                    <a:pt x="208" y="307"/>
                  </a:cubicBezTo>
                  <a:lnTo>
                    <a:pt x="208" y="259"/>
                  </a:lnTo>
                  <a:cubicBezTo>
                    <a:pt x="208" y="233"/>
                    <a:pt x="230" y="211"/>
                    <a:pt x="256" y="211"/>
                  </a:cubicBezTo>
                  <a:cubicBezTo>
                    <a:pt x="283" y="211"/>
                    <a:pt x="304" y="233"/>
                    <a:pt x="304" y="259"/>
                  </a:cubicBezTo>
                  <a:lnTo>
                    <a:pt x="304" y="307"/>
                  </a:lnTo>
                  <a:cubicBezTo>
                    <a:pt x="304" y="334"/>
                    <a:pt x="283" y="355"/>
                    <a:pt x="256" y="355"/>
                  </a:cubicBezTo>
                  <a:cubicBezTo>
                    <a:pt x="230" y="355"/>
                    <a:pt x="208" y="334"/>
                    <a:pt x="208" y="307"/>
                  </a:cubicBezTo>
                  <a:lnTo>
                    <a:pt x="208" y="259"/>
                  </a:lnTo>
                  <a:cubicBezTo>
                    <a:pt x="208" y="233"/>
                    <a:pt x="230" y="211"/>
                    <a:pt x="256" y="211"/>
                  </a:cubicBezTo>
                  <a:lnTo>
                    <a:pt x="272" y="211"/>
                  </a:lnTo>
                  <a:cubicBezTo>
                    <a:pt x="299" y="211"/>
                    <a:pt x="320" y="233"/>
                    <a:pt x="320" y="259"/>
                  </a:cubicBezTo>
                  <a:lnTo>
                    <a:pt x="320" y="307"/>
                  </a:lnTo>
                  <a:lnTo>
                    <a:pt x="320" y="355"/>
                  </a:lnTo>
                  <a:lnTo>
                    <a:pt x="320" y="419"/>
                  </a:lnTo>
                  <a:lnTo>
                    <a:pt x="320" y="467"/>
                  </a:lnTo>
                  <a:cubicBezTo>
                    <a:pt x="320" y="494"/>
                    <a:pt x="299" y="515"/>
                    <a:pt x="272" y="515"/>
                  </a:cubicBezTo>
                  <a:cubicBezTo>
                    <a:pt x="246" y="515"/>
                    <a:pt x="224" y="494"/>
                    <a:pt x="224" y="467"/>
                  </a:cubicBezTo>
                  <a:lnTo>
                    <a:pt x="224" y="419"/>
                  </a:lnTo>
                  <a:cubicBezTo>
                    <a:pt x="224" y="393"/>
                    <a:pt x="246" y="371"/>
                    <a:pt x="272" y="371"/>
                  </a:cubicBezTo>
                  <a:cubicBezTo>
                    <a:pt x="299" y="371"/>
                    <a:pt x="320" y="393"/>
                    <a:pt x="320" y="419"/>
                  </a:cubicBezTo>
                  <a:lnTo>
                    <a:pt x="320" y="467"/>
                  </a:lnTo>
                  <a:cubicBezTo>
                    <a:pt x="320" y="494"/>
                    <a:pt x="299" y="515"/>
                    <a:pt x="272" y="515"/>
                  </a:cubicBezTo>
                  <a:cubicBezTo>
                    <a:pt x="246" y="515"/>
                    <a:pt x="224" y="494"/>
                    <a:pt x="224" y="467"/>
                  </a:cubicBezTo>
                  <a:lnTo>
                    <a:pt x="224" y="419"/>
                  </a:lnTo>
                  <a:cubicBezTo>
                    <a:pt x="224" y="396"/>
                    <a:pt x="242" y="376"/>
                    <a:pt x="265" y="372"/>
                  </a:cubicBezTo>
                  <a:cubicBezTo>
                    <a:pt x="288" y="368"/>
                    <a:pt x="311" y="382"/>
                    <a:pt x="318" y="404"/>
                  </a:cubicBezTo>
                  <a:lnTo>
                    <a:pt x="334" y="452"/>
                  </a:lnTo>
                  <a:lnTo>
                    <a:pt x="240" y="467"/>
                  </a:lnTo>
                  <a:lnTo>
                    <a:pt x="240" y="419"/>
                  </a:lnTo>
                  <a:cubicBezTo>
                    <a:pt x="240" y="393"/>
                    <a:pt x="262" y="371"/>
                    <a:pt x="288" y="371"/>
                  </a:cubicBezTo>
                  <a:cubicBezTo>
                    <a:pt x="315" y="371"/>
                    <a:pt x="336" y="393"/>
                    <a:pt x="336" y="419"/>
                  </a:cubicBezTo>
                  <a:lnTo>
                    <a:pt x="336" y="467"/>
                  </a:lnTo>
                  <a:cubicBezTo>
                    <a:pt x="336" y="494"/>
                    <a:pt x="315" y="515"/>
                    <a:pt x="288" y="515"/>
                  </a:cubicBezTo>
                  <a:cubicBezTo>
                    <a:pt x="262" y="515"/>
                    <a:pt x="240" y="494"/>
                    <a:pt x="240" y="467"/>
                  </a:cubicBezTo>
                  <a:lnTo>
                    <a:pt x="240" y="419"/>
                  </a:lnTo>
                  <a:cubicBezTo>
                    <a:pt x="240" y="393"/>
                    <a:pt x="262" y="371"/>
                    <a:pt x="288" y="371"/>
                  </a:cubicBezTo>
                  <a:lnTo>
                    <a:pt x="304" y="371"/>
                  </a:lnTo>
                  <a:cubicBezTo>
                    <a:pt x="331" y="371"/>
                    <a:pt x="352" y="393"/>
                    <a:pt x="352" y="419"/>
                  </a:cubicBezTo>
                  <a:lnTo>
                    <a:pt x="352" y="467"/>
                  </a:lnTo>
                  <a:cubicBezTo>
                    <a:pt x="352" y="494"/>
                    <a:pt x="331" y="515"/>
                    <a:pt x="304" y="515"/>
                  </a:cubicBezTo>
                  <a:cubicBezTo>
                    <a:pt x="278" y="515"/>
                    <a:pt x="256" y="494"/>
                    <a:pt x="256" y="467"/>
                  </a:cubicBezTo>
                  <a:lnTo>
                    <a:pt x="256" y="419"/>
                  </a:lnTo>
                  <a:cubicBezTo>
                    <a:pt x="256" y="393"/>
                    <a:pt x="278" y="371"/>
                    <a:pt x="304" y="371"/>
                  </a:cubicBezTo>
                  <a:cubicBezTo>
                    <a:pt x="331" y="371"/>
                    <a:pt x="352" y="393"/>
                    <a:pt x="352" y="419"/>
                  </a:cubicBezTo>
                  <a:lnTo>
                    <a:pt x="352" y="467"/>
                  </a:lnTo>
                  <a:lnTo>
                    <a:pt x="352" y="515"/>
                  </a:lnTo>
                  <a:lnTo>
                    <a:pt x="352" y="563"/>
                  </a:lnTo>
                  <a:cubicBezTo>
                    <a:pt x="352" y="590"/>
                    <a:pt x="331" y="611"/>
                    <a:pt x="304" y="611"/>
                  </a:cubicBezTo>
                  <a:cubicBezTo>
                    <a:pt x="278" y="611"/>
                    <a:pt x="256" y="590"/>
                    <a:pt x="256" y="563"/>
                  </a:cubicBezTo>
                  <a:lnTo>
                    <a:pt x="256" y="515"/>
                  </a:lnTo>
                  <a:lnTo>
                    <a:pt x="256" y="467"/>
                  </a:lnTo>
                  <a:lnTo>
                    <a:pt x="256" y="419"/>
                  </a:lnTo>
                  <a:cubicBezTo>
                    <a:pt x="256" y="393"/>
                    <a:pt x="278" y="371"/>
                    <a:pt x="304" y="371"/>
                  </a:cubicBezTo>
                  <a:lnTo>
                    <a:pt x="320" y="371"/>
                  </a:lnTo>
                  <a:cubicBezTo>
                    <a:pt x="347" y="371"/>
                    <a:pt x="368" y="393"/>
                    <a:pt x="368" y="419"/>
                  </a:cubicBezTo>
                  <a:lnTo>
                    <a:pt x="368" y="467"/>
                  </a:lnTo>
                  <a:cubicBezTo>
                    <a:pt x="368" y="494"/>
                    <a:pt x="347" y="515"/>
                    <a:pt x="320" y="515"/>
                  </a:cubicBezTo>
                  <a:cubicBezTo>
                    <a:pt x="294" y="515"/>
                    <a:pt x="272" y="494"/>
                    <a:pt x="272" y="467"/>
                  </a:cubicBezTo>
                  <a:lnTo>
                    <a:pt x="272" y="419"/>
                  </a:lnTo>
                  <a:cubicBezTo>
                    <a:pt x="272" y="393"/>
                    <a:pt x="294" y="371"/>
                    <a:pt x="320" y="371"/>
                  </a:cubicBezTo>
                  <a:cubicBezTo>
                    <a:pt x="347" y="371"/>
                    <a:pt x="368" y="393"/>
                    <a:pt x="368" y="419"/>
                  </a:cubicBezTo>
                  <a:lnTo>
                    <a:pt x="368" y="467"/>
                  </a:lnTo>
                  <a:cubicBezTo>
                    <a:pt x="368" y="494"/>
                    <a:pt x="347" y="515"/>
                    <a:pt x="320" y="515"/>
                  </a:cubicBezTo>
                  <a:cubicBezTo>
                    <a:pt x="294" y="515"/>
                    <a:pt x="272" y="494"/>
                    <a:pt x="272" y="467"/>
                  </a:cubicBezTo>
                  <a:lnTo>
                    <a:pt x="272" y="419"/>
                  </a:lnTo>
                  <a:lnTo>
                    <a:pt x="272" y="355"/>
                  </a:lnTo>
                  <a:lnTo>
                    <a:pt x="272" y="307"/>
                  </a:lnTo>
                  <a:lnTo>
                    <a:pt x="272" y="259"/>
                  </a:lnTo>
                  <a:cubicBezTo>
                    <a:pt x="272" y="233"/>
                    <a:pt x="294" y="211"/>
                    <a:pt x="320" y="211"/>
                  </a:cubicBezTo>
                  <a:cubicBezTo>
                    <a:pt x="347" y="211"/>
                    <a:pt x="368" y="233"/>
                    <a:pt x="368" y="259"/>
                  </a:cubicBezTo>
                  <a:lnTo>
                    <a:pt x="368" y="307"/>
                  </a:lnTo>
                  <a:lnTo>
                    <a:pt x="320" y="259"/>
                  </a:lnTo>
                  <a:lnTo>
                    <a:pt x="336" y="259"/>
                  </a:lnTo>
                  <a:lnTo>
                    <a:pt x="288" y="307"/>
                  </a:lnTo>
                  <a:lnTo>
                    <a:pt x="288" y="259"/>
                  </a:lnTo>
                  <a:cubicBezTo>
                    <a:pt x="288" y="233"/>
                    <a:pt x="310" y="211"/>
                    <a:pt x="336" y="211"/>
                  </a:cubicBezTo>
                  <a:cubicBezTo>
                    <a:pt x="363" y="211"/>
                    <a:pt x="384" y="233"/>
                    <a:pt x="384" y="259"/>
                  </a:cubicBezTo>
                  <a:lnTo>
                    <a:pt x="384" y="307"/>
                  </a:lnTo>
                  <a:lnTo>
                    <a:pt x="336" y="259"/>
                  </a:lnTo>
                  <a:lnTo>
                    <a:pt x="352" y="259"/>
                  </a:lnTo>
                  <a:lnTo>
                    <a:pt x="304" y="307"/>
                  </a:lnTo>
                  <a:lnTo>
                    <a:pt x="304" y="259"/>
                  </a:lnTo>
                  <a:cubicBezTo>
                    <a:pt x="304" y="233"/>
                    <a:pt x="326" y="211"/>
                    <a:pt x="352" y="211"/>
                  </a:cubicBezTo>
                  <a:cubicBezTo>
                    <a:pt x="379" y="211"/>
                    <a:pt x="400" y="233"/>
                    <a:pt x="400" y="259"/>
                  </a:cubicBezTo>
                  <a:lnTo>
                    <a:pt x="400" y="307"/>
                  </a:lnTo>
                  <a:lnTo>
                    <a:pt x="352" y="259"/>
                  </a:lnTo>
                  <a:lnTo>
                    <a:pt x="368" y="259"/>
                  </a:lnTo>
                  <a:lnTo>
                    <a:pt x="320" y="307"/>
                  </a:lnTo>
                  <a:lnTo>
                    <a:pt x="320" y="259"/>
                  </a:lnTo>
                  <a:cubicBezTo>
                    <a:pt x="320" y="233"/>
                    <a:pt x="342" y="211"/>
                    <a:pt x="368" y="211"/>
                  </a:cubicBezTo>
                  <a:cubicBezTo>
                    <a:pt x="395" y="211"/>
                    <a:pt x="416" y="233"/>
                    <a:pt x="416" y="259"/>
                  </a:cubicBezTo>
                  <a:lnTo>
                    <a:pt x="416" y="307"/>
                  </a:lnTo>
                  <a:cubicBezTo>
                    <a:pt x="416" y="334"/>
                    <a:pt x="395" y="355"/>
                    <a:pt x="368" y="355"/>
                  </a:cubicBezTo>
                  <a:cubicBezTo>
                    <a:pt x="342" y="355"/>
                    <a:pt x="320" y="334"/>
                    <a:pt x="320" y="307"/>
                  </a:cubicBezTo>
                  <a:lnTo>
                    <a:pt x="320" y="259"/>
                  </a:lnTo>
                  <a:lnTo>
                    <a:pt x="320" y="211"/>
                  </a:lnTo>
                  <a:cubicBezTo>
                    <a:pt x="320" y="185"/>
                    <a:pt x="342" y="163"/>
                    <a:pt x="368" y="163"/>
                  </a:cubicBezTo>
                  <a:cubicBezTo>
                    <a:pt x="395" y="163"/>
                    <a:pt x="416" y="185"/>
                    <a:pt x="416" y="211"/>
                  </a:cubicBezTo>
                  <a:lnTo>
                    <a:pt x="416" y="259"/>
                  </a:lnTo>
                  <a:lnTo>
                    <a:pt x="416" y="307"/>
                  </a:lnTo>
                  <a:lnTo>
                    <a:pt x="368" y="259"/>
                  </a:lnTo>
                  <a:lnTo>
                    <a:pt x="384" y="259"/>
                  </a:lnTo>
                  <a:lnTo>
                    <a:pt x="336" y="307"/>
                  </a:lnTo>
                  <a:lnTo>
                    <a:pt x="336" y="259"/>
                  </a:lnTo>
                  <a:lnTo>
                    <a:pt x="336" y="211"/>
                  </a:lnTo>
                  <a:lnTo>
                    <a:pt x="336" y="147"/>
                  </a:lnTo>
                  <a:lnTo>
                    <a:pt x="336" y="99"/>
                  </a:lnTo>
                  <a:cubicBezTo>
                    <a:pt x="336" y="73"/>
                    <a:pt x="358" y="51"/>
                    <a:pt x="384" y="51"/>
                  </a:cubicBezTo>
                  <a:cubicBezTo>
                    <a:pt x="411" y="51"/>
                    <a:pt x="432" y="73"/>
                    <a:pt x="432" y="99"/>
                  </a:cubicBezTo>
                  <a:lnTo>
                    <a:pt x="432" y="147"/>
                  </a:lnTo>
                  <a:cubicBezTo>
                    <a:pt x="432" y="174"/>
                    <a:pt x="411" y="195"/>
                    <a:pt x="384" y="195"/>
                  </a:cubicBezTo>
                  <a:cubicBezTo>
                    <a:pt x="358" y="195"/>
                    <a:pt x="336" y="174"/>
                    <a:pt x="336" y="147"/>
                  </a:cubicBezTo>
                  <a:lnTo>
                    <a:pt x="336" y="99"/>
                  </a:lnTo>
                  <a:cubicBezTo>
                    <a:pt x="336" y="73"/>
                    <a:pt x="358" y="51"/>
                    <a:pt x="384" y="51"/>
                  </a:cubicBezTo>
                  <a:lnTo>
                    <a:pt x="400" y="51"/>
                  </a:lnTo>
                  <a:cubicBezTo>
                    <a:pt x="427" y="51"/>
                    <a:pt x="448" y="73"/>
                    <a:pt x="448" y="99"/>
                  </a:cubicBezTo>
                  <a:lnTo>
                    <a:pt x="448" y="147"/>
                  </a:lnTo>
                  <a:cubicBezTo>
                    <a:pt x="448" y="174"/>
                    <a:pt x="427" y="195"/>
                    <a:pt x="400" y="195"/>
                  </a:cubicBezTo>
                  <a:cubicBezTo>
                    <a:pt x="374" y="195"/>
                    <a:pt x="352" y="174"/>
                    <a:pt x="352" y="147"/>
                  </a:cubicBezTo>
                  <a:lnTo>
                    <a:pt x="352" y="99"/>
                  </a:lnTo>
                  <a:cubicBezTo>
                    <a:pt x="352" y="73"/>
                    <a:pt x="374" y="51"/>
                    <a:pt x="400" y="51"/>
                  </a:cubicBezTo>
                  <a:cubicBezTo>
                    <a:pt x="427" y="51"/>
                    <a:pt x="448" y="73"/>
                    <a:pt x="448" y="99"/>
                  </a:cubicBezTo>
                  <a:lnTo>
                    <a:pt x="448" y="147"/>
                  </a:lnTo>
                  <a:cubicBezTo>
                    <a:pt x="448" y="174"/>
                    <a:pt x="427" y="195"/>
                    <a:pt x="400" y="195"/>
                  </a:cubicBezTo>
                  <a:cubicBezTo>
                    <a:pt x="374" y="195"/>
                    <a:pt x="352" y="174"/>
                    <a:pt x="352" y="147"/>
                  </a:cubicBezTo>
                  <a:lnTo>
                    <a:pt x="352" y="99"/>
                  </a:lnTo>
                  <a:lnTo>
                    <a:pt x="352" y="51"/>
                  </a:lnTo>
                  <a:cubicBezTo>
                    <a:pt x="352" y="28"/>
                    <a:pt x="370" y="8"/>
                    <a:pt x="393" y="4"/>
                  </a:cubicBezTo>
                  <a:cubicBezTo>
                    <a:pt x="416" y="0"/>
                    <a:pt x="439" y="14"/>
                    <a:pt x="446" y="36"/>
                  </a:cubicBezTo>
                  <a:lnTo>
                    <a:pt x="462" y="84"/>
                  </a:lnTo>
                  <a:cubicBezTo>
                    <a:pt x="464" y="89"/>
                    <a:pt x="464" y="94"/>
                    <a:pt x="464" y="99"/>
                  </a:cubicBezTo>
                  <a:lnTo>
                    <a:pt x="464" y="147"/>
                  </a:lnTo>
                  <a:cubicBezTo>
                    <a:pt x="464" y="174"/>
                    <a:pt x="443" y="195"/>
                    <a:pt x="416" y="195"/>
                  </a:cubicBezTo>
                  <a:cubicBezTo>
                    <a:pt x="390" y="195"/>
                    <a:pt x="368" y="174"/>
                    <a:pt x="368" y="147"/>
                  </a:cubicBezTo>
                  <a:lnTo>
                    <a:pt x="368" y="99"/>
                  </a:lnTo>
                  <a:cubicBezTo>
                    <a:pt x="368" y="73"/>
                    <a:pt x="390" y="51"/>
                    <a:pt x="416" y="51"/>
                  </a:cubicBezTo>
                  <a:cubicBezTo>
                    <a:pt x="443" y="51"/>
                    <a:pt x="464" y="73"/>
                    <a:pt x="464" y="99"/>
                  </a:cubicBezTo>
                  <a:lnTo>
                    <a:pt x="464" y="147"/>
                  </a:lnTo>
                  <a:cubicBezTo>
                    <a:pt x="464" y="174"/>
                    <a:pt x="443" y="195"/>
                    <a:pt x="416" y="195"/>
                  </a:cubicBezTo>
                  <a:cubicBezTo>
                    <a:pt x="390" y="195"/>
                    <a:pt x="368" y="174"/>
                    <a:pt x="368" y="147"/>
                  </a:cubicBezTo>
                  <a:lnTo>
                    <a:pt x="368" y="99"/>
                  </a:lnTo>
                  <a:cubicBezTo>
                    <a:pt x="368" y="73"/>
                    <a:pt x="390" y="51"/>
                    <a:pt x="416" y="51"/>
                  </a:cubicBezTo>
                  <a:cubicBezTo>
                    <a:pt x="443" y="51"/>
                    <a:pt x="464" y="73"/>
                    <a:pt x="464" y="99"/>
                  </a:cubicBezTo>
                  <a:lnTo>
                    <a:pt x="464" y="147"/>
                  </a:lnTo>
                  <a:cubicBezTo>
                    <a:pt x="464" y="174"/>
                    <a:pt x="443" y="195"/>
                    <a:pt x="416" y="195"/>
                  </a:cubicBezTo>
                  <a:cubicBezTo>
                    <a:pt x="390" y="195"/>
                    <a:pt x="368" y="174"/>
                    <a:pt x="368" y="147"/>
                  </a:cubicBezTo>
                  <a:lnTo>
                    <a:pt x="368" y="99"/>
                  </a:lnTo>
                  <a:cubicBezTo>
                    <a:pt x="368" y="73"/>
                    <a:pt x="390" y="51"/>
                    <a:pt x="416" y="51"/>
                  </a:cubicBezTo>
                  <a:cubicBezTo>
                    <a:pt x="443" y="51"/>
                    <a:pt x="464" y="73"/>
                    <a:pt x="464" y="99"/>
                  </a:cubicBezTo>
                  <a:lnTo>
                    <a:pt x="464" y="147"/>
                  </a:lnTo>
                  <a:lnTo>
                    <a:pt x="463" y="136"/>
                  </a:lnTo>
                  <a:lnTo>
                    <a:pt x="479" y="200"/>
                  </a:lnTo>
                  <a:cubicBezTo>
                    <a:pt x="480" y="204"/>
                    <a:pt x="480" y="208"/>
                    <a:pt x="480" y="211"/>
                  </a:cubicBezTo>
                  <a:lnTo>
                    <a:pt x="480" y="259"/>
                  </a:lnTo>
                  <a:lnTo>
                    <a:pt x="480" y="355"/>
                  </a:lnTo>
                  <a:lnTo>
                    <a:pt x="480" y="467"/>
                  </a:lnTo>
                  <a:lnTo>
                    <a:pt x="480" y="563"/>
                  </a:lnTo>
                  <a:lnTo>
                    <a:pt x="480" y="627"/>
                  </a:lnTo>
                  <a:lnTo>
                    <a:pt x="480" y="675"/>
                  </a:lnTo>
                  <a:lnTo>
                    <a:pt x="480" y="723"/>
                  </a:lnTo>
                  <a:lnTo>
                    <a:pt x="480" y="771"/>
                  </a:lnTo>
                  <a:lnTo>
                    <a:pt x="480" y="835"/>
                  </a:lnTo>
                  <a:lnTo>
                    <a:pt x="480" y="883"/>
                  </a:lnTo>
                  <a:lnTo>
                    <a:pt x="480" y="931"/>
                  </a:lnTo>
                  <a:lnTo>
                    <a:pt x="480" y="979"/>
                  </a:lnTo>
                  <a:lnTo>
                    <a:pt x="480" y="1091"/>
                  </a:lnTo>
                  <a:lnTo>
                    <a:pt x="480" y="1139"/>
                  </a:lnTo>
                  <a:lnTo>
                    <a:pt x="480" y="1187"/>
                  </a:lnTo>
                  <a:lnTo>
                    <a:pt x="480" y="1235"/>
                  </a:lnTo>
                  <a:lnTo>
                    <a:pt x="480" y="1299"/>
                  </a:lnTo>
                  <a:lnTo>
                    <a:pt x="480" y="1347"/>
                  </a:lnTo>
                  <a:lnTo>
                    <a:pt x="480" y="1395"/>
                  </a:lnTo>
                  <a:lnTo>
                    <a:pt x="480" y="1507"/>
                  </a:lnTo>
                  <a:lnTo>
                    <a:pt x="480" y="1555"/>
                  </a:lnTo>
                  <a:lnTo>
                    <a:pt x="480" y="1651"/>
                  </a:lnTo>
                  <a:lnTo>
                    <a:pt x="480" y="1715"/>
                  </a:lnTo>
                  <a:lnTo>
                    <a:pt x="480" y="1763"/>
                  </a:lnTo>
                  <a:lnTo>
                    <a:pt x="480" y="1859"/>
                  </a:lnTo>
                  <a:lnTo>
                    <a:pt x="480" y="1923"/>
                  </a:lnTo>
                  <a:lnTo>
                    <a:pt x="480" y="1971"/>
                  </a:lnTo>
                  <a:lnTo>
                    <a:pt x="480" y="2019"/>
                  </a:lnTo>
                  <a:lnTo>
                    <a:pt x="480" y="2115"/>
                  </a:lnTo>
                  <a:lnTo>
                    <a:pt x="480" y="2109"/>
                  </a:lnTo>
                  <a:lnTo>
                    <a:pt x="496" y="2221"/>
                  </a:lnTo>
                  <a:cubicBezTo>
                    <a:pt x="496" y="2223"/>
                    <a:pt x="496" y="2225"/>
                    <a:pt x="496" y="2227"/>
                  </a:cubicBezTo>
                  <a:lnTo>
                    <a:pt x="496" y="2387"/>
                  </a:lnTo>
                  <a:lnTo>
                    <a:pt x="496" y="2531"/>
                  </a:lnTo>
                  <a:lnTo>
                    <a:pt x="496" y="2739"/>
                  </a:lnTo>
                  <a:cubicBezTo>
                    <a:pt x="496" y="2766"/>
                    <a:pt x="475" y="2787"/>
                    <a:pt x="448" y="2787"/>
                  </a:cubicBezTo>
                  <a:cubicBezTo>
                    <a:pt x="422" y="2787"/>
                    <a:pt x="400" y="2766"/>
                    <a:pt x="400" y="2739"/>
                  </a:cubicBezTo>
                  <a:lnTo>
                    <a:pt x="400" y="2531"/>
                  </a:lnTo>
                  <a:lnTo>
                    <a:pt x="400" y="2387"/>
                  </a:lnTo>
                  <a:lnTo>
                    <a:pt x="400" y="2227"/>
                  </a:lnTo>
                  <a:lnTo>
                    <a:pt x="401" y="2234"/>
                  </a:lnTo>
                  <a:lnTo>
                    <a:pt x="385" y="2122"/>
                  </a:lnTo>
                  <a:cubicBezTo>
                    <a:pt x="385" y="2120"/>
                    <a:pt x="384" y="2118"/>
                    <a:pt x="384" y="2115"/>
                  </a:cubicBezTo>
                  <a:lnTo>
                    <a:pt x="384" y="2019"/>
                  </a:lnTo>
                  <a:lnTo>
                    <a:pt x="384" y="1971"/>
                  </a:lnTo>
                  <a:lnTo>
                    <a:pt x="384" y="1923"/>
                  </a:lnTo>
                  <a:lnTo>
                    <a:pt x="384" y="1859"/>
                  </a:lnTo>
                  <a:lnTo>
                    <a:pt x="384" y="1763"/>
                  </a:lnTo>
                  <a:lnTo>
                    <a:pt x="384" y="1715"/>
                  </a:lnTo>
                  <a:lnTo>
                    <a:pt x="384" y="1651"/>
                  </a:lnTo>
                  <a:lnTo>
                    <a:pt x="384" y="1555"/>
                  </a:lnTo>
                  <a:lnTo>
                    <a:pt x="384" y="1507"/>
                  </a:lnTo>
                  <a:lnTo>
                    <a:pt x="384" y="1395"/>
                  </a:lnTo>
                  <a:lnTo>
                    <a:pt x="384" y="1347"/>
                  </a:lnTo>
                  <a:lnTo>
                    <a:pt x="384" y="1299"/>
                  </a:lnTo>
                  <a:lnTo>
                    <a:pt x="384" y="1235"/>
                  </a:lnTo>
                  <a:lnTo>
                    <a:pt x="384" y="1187"/>
                  </a:lnTo>
                  <a:lnTo>
                    <a:pt x="384" y="1139"/>
                  </a:lnTo>
                  <a:lnTo>
                    <a:pt x="384" y="1091"/>
                  </a:lnTo>
                  <a:lnTo>
                    <a:pt x="384" y="979"/>
                  </a:lnTo>
                  <a:lnTo>
                    <a:pt x="384" y="931"/>
                  </a:lnTo>
                  <a:lnTo>
                    <a:pt x="384" y="883"/>
                  </a:lnTo>
                  <a:lnTo>
                    <a:pt x="384" y="835"/>
                  </a:lnTo>
                  <a:lnTo>
                    <a:pt x="384" y="771"/>
                  </a:lnTo>
                  <a:lnTo>
                    <a:pt x="384" y="723"/>
                  </a:lnTo>
                  <a:lnTo>
                    <a:pt x="384" y="675"/>
                  </a:lnTo>
                  <a:lnTo>
                    <a:pt x="384" y="627"/>
                  </a:lnTo>
                  <a:lnTo>
                    <a:pt x="384" y="563"/>
                  </a:lnTo>
                  <a:lnTo>
                    <a:pt x="384" y="467"/>
                  </a:lnTo>
                  <a:lnTo>
                    <a:pt x="384" y="355"/>
                  </a:lnTo>
                  <a:lnTo>
                    <a:pt x="384" y="259"/>
                  </a:lnTo>
                  <a:lnTo>
                    <a:pt x="384" y="211"/>
                  </a:lnTo>
                  <a:lnTo>
                    <a:pt x="386" y="223"/>
                  </a:lnTo>
                  <a:lnTo>
                    <a:pt x="370" y="159"/>
                  </a:lnTo>
                  <a:cubicBezTo>
                    <a:pt x="369" y="155"/>
                    <a:pt x="368" y="151"/>
                    <a:pt x="368" y="147"/>
                  </a:cubicBezTo>
                  <a:lnTo>
                    <a:pt x="368" y="99"/>
                  </a:lnTo>
                  <a:lnTo>
                    <a:pt x="464" y="99"/>
                  </a:lnTo>
                  <a:lnTo>
                    <a:pt x="464" y="147"/>
                  </a:lnTo>
                  <a:lnTo>
                    <a:pt x="368" y="147"/>
                  </a:lnTo>
                  <a:lnTo>
                    <a:pt x="368" y="99"/>
                  </a:lnTo>
                  <a:lnTo>
                    <a:pt x="464" y="99"/>
                  </a:lnTo>
                  <a:lnTo>
                    <a:pt x="464" y="147"/>
                  </a:lnTo>
                  <a:lnTo>
                    <a:pt x="368" y="147"/>
                  </a:lnTo>
                  <a:lnTo>
                    <a:pt x="368" y="99"/>
                  </a:lnTo>
                  <a:lnTo>
                    <a:pt x="464" y="99"/>
                  </a:lnTo>
                  <a:lnTo>
                    <a:pt x="464" y="147"/>
                  </a:lnTo>
                  <a:lnTo>
                    <a:pt x="368" y="147"/>
                  </a:lnTo>
                  <a:lnTo>
                    <a:pt x="368" y="99"/>
                  </a:lnTo>
                  <a:lnTo>
                    <a:pt x="371" y="115"/>
                  </a:lnTo>
                  <a:lnTo>
                    <a:pt x="355" y="67"/>
                  </a:lnTo>
                  <a:lnTo>
                    <a:pt x="448" y="51"/>
                  </a:lnTo>
                  <a:lnTo>
                    <a:pt x="448" y="99"/>
                  </a:lnTo>
                  <a:lnTo>
                    <a:pt x="448" y="147"/>
                  </a:lnTo>
                  <a:lnTo>
                    <a:pt x="352" y="147"/>
                  </a:lnTo>
                  <a:lnTo>
                    <a:pt x="352" y="99"/>
                  </a:lnTo>
                  <a:lnTo>
                    <a:pt x="448" y="99"/>
                  </a:lnTo>
                  <a:lnTo>
                    <a:pt x="448" y="147"/>
                  </a:lnTo>
                  <a:lnTo>
                    <a:pt x="352" y="147"/>
                  </a:lnTo>
                  <a:lnTo>
                    <a:pt x="352" y="99"/>
                  </a:lnTo>
                  <a:lnTo>
                    <a:pt x="400" y="147"/>
                  </a:lnTo>
                  <a:lnTo>
                    <a:pt x="384" y="147"/>
                  </a:lnTo>
                  <a:lnTo>
                    <a:pt x="432" y="99"/>
                  </a:lnTo>
                  <a:lnTo>
                    <a:pt x="432" y="147"/>
                  </a:lnTo>
                  <a:lnTo>
                    <a:pt x="336" y="147"/>
                  </a:lnTo>
                  <a:lnTo>
                    <a:pt x="336" y="99"/>
                  </a:lnTo>
                  <a:lnTo>
                    <a:pt x="432" y="99"/>
                  </a:lnTo>
                  <a:lnTo>
                    <a:pt x="432" y="147"/>
                  </a:lnTo>
                  <a:lnTo>
                    <a:pt x="432" y="211"/>
                  </a:lnTo>
                  <a:lnTo>
                    <a:pt x="432" y="259"/>
                  </a:lnTo>
                  <a:lnTo>
                    <a:pt x="432" y="307"/>
                  </a:lnTo>
                  <a:cubicBezTo>
                    <a:pt x="432" y="334"/>
                    <a:pt x="411" y="355"/>
                    <a:pt x="384" y="355"/>
                  </a:cubicBezTo>
                  <a:lnTo>
                    <a:pt x="368" y="355"/>
                  </a:lnTo>
                  <a:cubicBezTo>
                    <a:pt x="342" y="355"/>
                    <a:pt x="320" y="334"/>
                    <a:pt x="320" y="307"/>
                  </a:cubicBezTo>
                  <a:lnTo>
                    <a:pt x="320" y="259"/>
                  </a:lnTo>
                  <a:lnTo>
                    <a:pt x="320" y="211"/>
                  </a:lnTo>
                  <a:lnTo>
                    <a:pt x="416" y="211"/>
                  </a:lnTo>
                  <a:lnTo>
                    <a:pt x="416" y="259"/>
                  </a:lnTo>
                  <a:lnTo>
                    <a:pt x="416" y="307"/>
                  </a:lnTo>
                  <a:lnTo>
                    <a:pt x="320" y="307"/>
                  </a:lnTo>
                  <a:lnTo>
                    <a:pt x="320" y="259"/>
                  </a:lnTo>
                  <a:lnTo>
                    <a:pt x="416" y="259"/>
                  </a:lnTo>
                  <a:lnTo>
                    <a:pt x="416" y="307"/>
                  </a:lnTo>
                  <a:cubicBezTo>
                    <a:pt x="416" y="334"/>
                    <a:pt x="395" y="355"/>
                    <a:pt x="368" y="355"/>
                  </a:cubicBezTo>
                  <a:lnTo>
                    <a:pt x="352" y="355"/>
                  </a:lnTo>
                  <a:cubicBezTo>
                    <a:pt x="326" y="355"/>
                    <a:pt x="304" y="334"/>
                    <a:pt x="304" y="307"/>
                  </a:cubicBezTo>
                  <a:lnTo>
                    <a:pt x="304" y="259"/>
                  </a:lnTo>
                  <a:lnTo>
                    <a:pt x="400" y="259"/>
                  </a:lnTo>
                  <a:lnTo>
                    <a:pt x="400" y="307"/>
                  </a:lnTo>
                  <a:cubicBezTo>
                    <a:pt x="400" y="334"/>
                    <a:pt x="379" y="355"/>
                    <a:pt x="352" y="355"/>
                  </a:cubicBezTo>
                  <a:lnTo>
                    <a:pt x="336" y="355"/>
                  </a:lnTo>
                  <a:cubicBezTo>
                    <a:pt x="310" y="355"/>
                    <a:pt x="288" y="334"/>
                    <a:pt x="288" y="307"/>
                  </a:cubicBezTo>
                  <a:lnTo>
                    <a:pt x="288" y="259"/>
                  </a:lnTo>
                  <a:lnTo>
                    <a:pt x="384" y="259"/>
                  </a:lnTo>
                  <a:lnTo>
                    <a:pt x="384" y="307"/>
                  </a:lnTo>
                  <a:cubicBezTo>
                    <a:pt x="384" y="334"/>
                    <a:pt x="363" y="355"/>
                    <a:pt x="336" y="355"/>
                  </a:cubicBezTo>
                  <a:lnTo>
                    <a:pt x="320" y="355"/>
                  </a:lnTo>
                  <a:cubicBezTo>
                    <a:pt x="294" y="355"/>
                    <a:pt x="272" y="334"/>
                    <a:pt x="272" y="307"/>
                  </a:cubicBezTo>
                  <a:lnTo>
                    <a:pt x="272" y="259"/>
                  </a:lnTo>
                  <a:lnTo>
                    <a:pt x="368" y="259"/>
                  </a:lnTo>
                  <a:lnTo>
                    <a:pt x="368" y="307"/>
                  </a:lnTo>
                  <a:lnTo>
                    <a:pt x="368" y="355"/>
                  </a:lnTo>
                  <a:lnTo>
                    <a:pt x="368" y="419"/>
                  </a:lnTo>
                  <a:lnTo>
                    <a:pt x="368" y="467"/>
                  </a:lnTo>
                  <a:lnTo>
                    <a:pt x="272" y="467"/>
                  </a:lnTo>
                  <a:lnTo>
                    <a:pt x="272" y="419"/>
                  </a:lnTo>
                  <a:lnTo>
                    <a:pt x="368" y="419"/>
                  </a:lnTo>
                  <a:lnTo>
                    <a:pt x="368" y="467"/>
                  </a:lnTo>
                  <a:lnTo>
                    <a:pt x="272" y="467"/>
                  </a:lnTo>
                  <a:lnTo>
                    <a:pt x="272" y="419"/>
                  </a:lnTo>
                  <a:lnTo>
                    <a:pt x="320" y="467"/>
                  </a:lnTo>
                  <a:lnTo>
                    <a:pt x="304" y="467"/>
                  </a:lnTo>
                  <a:lnTo>
                    <a:pt x="352" y="419"/>
                  </a:lnTo>
                  <a:lnTo>
                    <a:pt x="352" y="467"/>
                  </a:lnTo>
                  <a:lnTo>
                    <a:pt x="352" y="515"/>
                  </a:lnTo>
                  <a:lnTo>
                    <a:pt x="352" y="563"/>
                  </a:lnTo>
                  <a:lnTo>
                    <a:pt x="256" y="563"/>
                  </a:lnTo>
                  <a:lnTo>
                    <a:pt x="256" y="515"/>
                  </a:lnTo>
                  <a:lnTo>
                    <a:pt x="256" y="467"/>
                  </a:lnTo>
                  <a:lnTo>
                    <a:pt x="256" y="419"/>
                  </a:lnTo>
                  <a:lnTo>
                    <a:pt x="352" y="419"/>
                  </a:lnTo>
                  <a:lnTo>
                    <a:pt x="352" y="467"/>
                  </a:lnTo>
                  <a:lnTo>
                    <a:pt x="256" y="467"/>
                  </a:lnTo>
                  <a:lnTo>
                    <a:pt x="256" y="419"/>
                  </a:lnTo>
                  <a:lnTo>
                    <a:pt x="304" y="467"/>
                  </a:lnTo>
                  <a:lnTo>
                    <a:pt x="288" y="467"/>
                  </a:lnTo>
                  <a:lnTo>
                    <a:pt x="336" y="419"/>
                  </a:lnTo>
                  <a:lnTo>
                    <a:pt x="336" y="467"/>
                  </a:lnTo>
                  <a:lnTo>
                    <a:pt x="240" y="467"/>
                  </a:lnTo>
                  <a:lnTo>
                    <a:pt x="240" y="419"/>
                  </a:lnTo>
                  <a:lnTo>
                    <a:pt x="336" y="419"/>
                  </a:lnTo>
                  <a:lnTo>
                    <a:pt x="336" y="467"/>
                  </a:lnTo>
                  <a:cubicBezTo>
                    <a:pt x="336" y="491"/>
                    <a:pt x="319" y="511"/>
                    <a:pt x="296" y="515"/>
                  </a:cubicBezTo>
                  <a:cubicBezTo>
                    <a:pt x="273" y="519"/>
                    <a:pt x="250" y="505"/>
                    <a:pt x="243" y="483"/>
                  </a:cubicBezTo>
                  <a:lnTo>
                    <a:pt x="227" y="435"/>
                  </a:lnTo>
                  <a:lnTo>
                    <a:pt x="320" y="419"/>
                  </a:lnTo>
                  <a:lnTo>
                    <a:pt x="320" y="467"/>
                  </a:lnTo>
                  <a:lnTo>
                    <a:pt x="224" y="467"/>
                  </a:lnTo>
                  <a:lnTo>
                    <a:pt x="224" y="419"/>
                  </a:lnTo>
                  <a:lnTo>
                    <a:pt x="320" y="419"/>
                  </a:lnTo>
                  <a:lnTo>
                    <a:pt x="320" y="467"/>
                  </a:lnTo>
                  <a:lnTo>
                    <a:pt x="224" y="467"/>
                  </a:lnTo>
                  <a:lnTo>
                    <a:pt x="224" y="419"/>
                  </a:lnTo>
                  <a:lnTo>
                    <a:pt x="224" y="355"/>
                  </a:lnTo>
                  <a:lnTo>
                    <a:pt x="224" y="307"/>
                  </a:lnTo>
                  <a:lnTo>
                    <a:pt x="224" y="259"/>
                  </a:lnTo>
                  <a:lnTo>
                    <a:pt x="272" y="307"/>
                  </a:lnTo>
                  <a:lnTo>
                    <a:pt x="256" y="307"/>
                  </a:lnTo>
                  <a:lnTo>
                    <a:pt x="304" y="259"/>
                  </a:lnTo>
                  <a:lnTo>
                    <a:pt x="304" y="307"/>
                  </a:lnTo>
                  <a:lnTo>
                    <a:pt x="208" y="307"/>
                  </a:lnTo>
                  <a:lnTo>
                    <a:pt x="208" y="259"/>
                  </a:lnTo>
                  <a:lnTo>
                    <a:pt x="304" y="259"/>
                  </a:lnTo>
                  <a:lnTo>
                    <a:pt x="304" y="307"/>
                  </a:lnTo>
                  <a:lnTo>
                    <a:pt x="208" y="307"/>
                  </a:lnTo>
                  <a:lnTo>
                    <a:pt x="208" y="259"/>
                  </a:lnTo>
                  <a:lnTo>
                    <a:pt x="304" y="259"/>
                  </a:lnTo>
                  <a:lnTo>
                    <a:pt x="304" y="307"/>
                  </a:lnTo>
                  <a:lnTo>
                    <a:pt x="304" y="355"/>
                  </a:lnTo>
                  <a:lnTo>
                    <a:pt x="304" y="419"/>
                  </a:lnTo>
                  <a:lnTo>
                    <a:pt x="304" y="467"/>
                  </a:lnTo>
                  <a:cubicBezTo>
                    <a:pt x="304" y="494"/>
                    <a:pt x="283" y="515"/>
                    <a:pt x="256" y="515"/>
                  </a:cubicBezTo>
                  <a:lnTo>
                    <a:pt x="240" y="515"/>
                  </a:lnTo>
                  <a:cubicBezTo>
                    <a:pt x="214" y="515"/>
                    <a:pt x="192" y="494"/>
                    <a:pt x="192" y="467"/>
                  </a:cubicBezTo>
                  <a:lnTo>
                    <a:pt x="192" y="419"/>
                  </a:lnTo>
                  <a:lnTo>
                    <a:pt x="288" y="419"/>
                  </a:lnTo>
                  <a:lnTo>
                    <a:pt x="288" y="467"/>
                  </a:lnTo>
                  <a:lnTo>
                    <a:pt x="288" y="515"/>
                  </a:lnTo>
                  <a:lnTo>
                    <a:pt x="288" y="563"/>
                  </a:lnTo>
                  <a:lnTo>
                    <a:pt x="288" y="627"/>
                  </a:lnTo>
                  <a:lnTo>
                    <a:pt x="192" y="627"/>
                  </a:lnTo>
                  <a:lnTo>
                    <a:pt x="192" y="563"/>
                  </a:lnTo>
                  <a:lnTo>
                    <a:pt x="288" y="563"/>
                  </a:lnTo>
                  <a:lnTo>
                    <a:pt x="288" y="627"/>
                  </a:lnTo>
                  <a:cubicBezTo>
                    <a:pt x="288" y="654"/>
                    <a:pt x="267" y="675"/>
                    <a:pt x="240" y="675"/>
                  </a:cubicBezTo>
                  <a:lnTo>
                    <a:pt x="224" y="675"/>
                  </a:lnTo>
                  <a:cubicBezTo>
                    <a:pt x="198" y="675"/>
                    <a:pt x="176" y="654"/>
                    <a:pt x="176" y="627"/>
                  </a:cubicBezTo>
                  <a:lnTo>
                    <a:pt x="176" y="563"/>
                  </a:lnTo>
                  <a:lnTo>
                    <a:pt x="272" y="563"/>
                  </a:lnTo>
                  <a:lnTo>
                    <a:pt x="272" y="627"/>
                  </a:lnTo>
                  <a:lnTo>
                    <a:pt x="176" y="627"/>
                  </a:lnTo>
                  <a:lnTo>
                    <a:pt x="176" y="563"/>
                  </a:lnTo>
                  <a:lnTo>
                    <a:pt x="272" y="563"/>
                  </a:lnTo>
                  <a:lnTo>
                    <a:pt x="272" y="627"/>
                  </a:lnTo>
                  <a:lnTo>
                    <a:pt x="176" y="627"/>
                  </a:lnTo>
                  <a:lnTo>
                    <a:pt x="176" y="563"/>
                  </a:lnTo>
                  <a:lnTo>
                    <a:pt x="272" y="563"/>
                  </a:lnTo>
                  <a:lnTo>
                    <a:pt x="272" y="627"/>
                  </a:lnTo>
                  <a:lnTo>
                    <a:pt x="176" y="627"/>
                  </a:lnTo>
                  <a:lnTo>
                    <a:pt x="176" y="563"/>
                  </a:lnTo>
                  <a:lnTo>
                    <a:pt x="272" y="563"/>
                  </a:lnTo>
                  <a:lnTo>
                    <a:pt x="272" y="627"/>
                  </a:lnTo>
                  <a:cubicBezTo>
                    <a:pt x="272" y="654"/>
                    <a:pt x="251" y="675"/>
                    <a:pt x="224" y="675"/>
                  </a:cubicBezTo>
                  <a:lnTo>
                    <a:pt x="208" y="675"/>
                  </a:lnTo>
                  <a:cubicBezTo>
                    <a:pt x="182" y="675"/>
                    <a:pt x="160" y="654"/>
                    <a:pt x="160" y="627"/>
                  </a:cubicBezTo>
                  <a:lnTo>
                    <a:pt x="160" y="563"/>
                  </a:lnTo>
                  <a:lnTo>
                    <a:pt x="256" y="563"/>
                  </a:lnTo>
                  <a:lnTo>
                    <a:pt x="256" y="627"/>
                  </a:lnTo>
                  <a:lnTo>
                    <a:pt x="256" y="675"/>
                  </a:lnTo>
                  <a:lnTo>
                    <a:pt x="256" y="723"/>
                  </a:lnTo>
                  <a:lnTo>
                    <a:pt x="256" y="771"/>
                  </a:lnTo>
                  <a:lnTo>
                    <a:pt x="160" y="771"/>
                  </a:lnTo>
                  <a:lnTo>
                    <a:pt x="160" y="723"/>
                  </a:lnTo>
                  <a:lnTo>
                    <a:pt x="256" y="723"/>
                  </a:lnTo>
                  <a:lnTo>
                    <a:pt x="256" y="771"/>
                  </a:lnTo>
                  <a:lnTo>
                    <a:pt x="160" y="771"/>
                  </a:lnTo>
                  <a:lnTo>
                    <a:pt x="160" y="723"/>
                  </a:lnTo>
                  <a:lnTo>
                    <a:pt x="208" y="771"/>
                  </a:lnTo>
                  <a:lnTo>
                    <a:pt x="192" y="771"/>
                  </a:lnTo>
                  <a:lnTo>
                    <a:pt x="240" y="723"/>
                  </a:lnTo>
                  <a:lnTo>
                    <a:pt x="240" y="771"/>
                  </a:lnTo>
                  <a:cubicBezTo>
                    <a:pt x="240" y="798"/>
                    <a:pt x="219" y="819"/>
                    <a:pt x="192" y="819"/>
                  </a:cubicBezTo>
                  <a:lnTo>
                    <a:pt x="176" y="819"/>
                  </a:lnTo>
                  <a:cubicBezTo>
                    <a:pt x="150" y="819"/>
                    <a:pt x="128" y="798"/>
                    <a:pt x="128" y="771"/>
                  </a:cubicBezTo>
                  <a:lnTo>
                    <a:pt x="128" y="723"/>
                  </a:lnTo>
                  <a:lnTo>
                    <a:pt x="224" y="723"/>
                  </a:lnTo>
                  <a:lnTo>
                    <a:pt x="224" y="771"/>
                  </a:lnTo>
                  <a:lnTo>
                    <a:pt x="224" y="835"/>
                  </a:lnTo>
                  <a:lnTo>
                    <a:pt x="224" y="883"/>
                  </a:lnTo>
                  <a:lnTo>
                    <a:pt x="224" y="931"/>
                  </a:lnTo>
                  <a:cubicBezTo>
                    <a:pt x="224" y="958"/>
                    <a:pt x="203" y="979"/>
                    <a:pt x="176" y="979"/>
                  </a:cubicBezTo>
                  <a:lnTo>
                    <a:pt x="160" y="979"/>
                  </a:lnTo>
                  <a:lnTo>
                    <a:pt x="208" y="931"/>
                  </a:lnTo>
                  <a:lnTo>
                    <a:pt x="208" y="979"/>
                  </a:lnTo>
                  <a:lnTo>
                    <a:pt x="208" y="1027"/>
                  </a:lnTo>
                  <a:lnTo>
                    <a:pt x="208" y="1091"/>
                  </a:lnTo>
                  <a:lnTo>
                    <a:pt x="112" y="1091"/>
                  </a:lnTo>
                  <a:lnTo>
                    <a:pt x="112" y="1027"/>
                  </a:lnTo>
                  <a:lnTo>
                    <a:pt x="208" y="1027"/>
                  </a:lnTo>
                  <a:lnTo>
                    <a:pt x="208" y="1091"/>
                  </a:lnTo>
                  <a:cubicBezTo>
                    <a:pt x="208" y="1118"/>
                    <a:pt x="187" y="1139"/>
                    <a:pt x="160" y="1139"/>
                  </a:cubicBezTo>
                  <a:lnTo>
                    <a:pt x="144" y="1139"/>
                  </a:lnTo>
                  <a:cubicBezTo>
                    <a:pt x="118" y="1139"/>
                    <a:pt x="96" y="1118"/>
                    <a:pt x="96" y="1091"/>
                  </a:cubicBezTo>
                  <a:lnTo>
                    <a:pt x="96" y="1027"/>
                  </a:lnTo>
                  <a:lnTo>
                    <a:pt x="192" y="1027"/>
                  </a:lnTo>
                  <a:lnTo>
                    <a:pt x="192" y="1091"/>
                  </a:lnTo>
                  <a:lnTo>
                    <a:pt x="192" y="1139"/>
                  </a:lnTo>
                  <a:lnTo>
                    <a:pt x="192" y="1187"/>
                  </a:lnTo>
                  <a:lnTo>
                    <a:pt x="192" y="1235"/>
                  </a:lnTo>
                  <a:lnTo>
                    <a:pt x="96" y="1235"/>
                  </a:lnTo>
                  <a:lnTo>
                    <a:pt x="96" y="1187"/>
                  </a:lnTo>
                  <a:lnTo>
                    <a:pt x="192" y="1187"/>
                  </a:lnTo>
                  <a:lnTo>
                    <a:pt x="192" y="1235"/>
                  </a:lnTo>
                  <a:cubicBezTo>
                    <a:pt x="192" y="1262"/>
                    <a:pt x="171" y="1283"/>
                    <a:pt x="144" y="1283"/>
                  </a:cubicBezTo>
                  <a:lnTo>
                    <a:pt x="128" y="1283"/>
                  </a:lnTo>
                  <a:lnTo>
                    <a:pt x="176" y="1235"/>
                  </a:lnTo>
                  <a:lnTo>
                    <a:pt x="176" y="1299"/>
                  </a:lnTo>
                  <a:lnTo>
                    <a:pt x="176" y="1347"/>
                  </a:lnTo>
                  <a:lnTo>
                    <a:pt x="176" y="1395"/>
                  </a:lnTo>
                  <a:lnTo>
                    <a:pt x="176" y="1443"/>
                  </a:lnTo>
                  <a:lnTo>
                    <a:pt x="176" y="1507"/>
                  </a:lnTo>
                  <a:lnTo>
                    <a:pt x="176" y="1555"/>
                  </a:lnTo>
                  <a:cubicBezTo>
                    <a:pt x="176" y="1582"/>
                    <a:pt x="155" y="1603"/>
                    <a:pt x="128" y="1603"/>
                  </a:cubicBezTo>
                  <a:lnTo>
                    <a:pt x="112" y="1603"/>
                  </a:lnTo>
                  <a:lnTo>
                    <a:pt x="160" y="1555"/>
                  </a:lnTo>
                  <a:lnTo>
                    <a:pt x="160" y="1603"/>
                  </a:lnTo>
                  <a:lnTo>
                    <a:pt x="160" y="1651"/>
                  </a:lnTo>
                  <a:lnTo>
                    <a:pt x="160" y="1715"/>
                  </a:lnTo>
                  <a:cubicBezTo>
                    <a:pt x="160" y="1742"/>
                    <a:pt x="139" y="1763"/>
                    <a:pt x="112" y="1763"/>
                  </a:cubicBezTo>
                  <a:lnTo>
                    <a:pt x="96" y="1763"/>
                  </a:lnTo>
                  <a:lnTo>
                    <a:pt x="144" y="1715"/>
                  </a:lnTo>
                  <a:lnTo>
                    <a:pt x="144" y="1763"/>
                  </a:lnTo>
                  <a:lnTo>
                    <a:pt x="48" y="1763"/>
                  </a:lnTo>
                  <a:lnTo>
                    <a:pt x="48" y="1715"/>
                  </a:lnTo>
                  <a:lnTo>
                    <a:pt x="144" y="1715"/>
                  </a:lnTo>
                  <a:lnTo>
                    <a:pt x="144" y="1763"/>
                  </a:lnTo>
                  <a:lnTo>
                    <a:pt x="144" y="1811"/>
                  </a:lnTo>
                  <a:lnTo>
                    <a:pt x="144" y="1859"/>
                  </a:lnTo>
                  <a:lnTo>
                    <a:pt x="144" y="1923"/>
                  </a:lnTo>
                  <a:lnTo>
                    <a:pt x="48" y="1923"/>
                  </a:lnTo>
                  <a:lnTo>
                    <a:pt x="48" y="1859"/>
                  </a:lnTo>
                  <a:lnTo>
                    <a:pt x="96" y="1907"/>
                  </a:lnTo>
                  <a:lnTo>
                    <a:pt x="80" y="1907"/>
                  </a:lnTo>
                  <a:lnTo>
                    <a:pt x="128" y="1859"/>
                  </a:lnTo>
                  <a:lnTo>
                    <a:pt x="128" y="1923"/>
                  </a:lnTo>
                  <a:lnTo>
                    <a:pt x="32" y="1923"/>
                  </a:lnTo>
                  <a:lnTo>
                    <a:pt x="32" y="1859"/>
                  </a:lnTo>
                  <a:lnTo>
                    <a:pt x="128" y="1859"/>
                  </a:lnTo>
                  <a:lnTo>
                    <a:pt x="128" y="1923"/>
                  </a:lnTo>
                  <a:lnTo>
                    <a:pt x="128" y="1971"/>
                  </a:lnTo>
                  <a:lnTo>
                    <a:pt x="128" y="2019"/>
                  </a:lnTo>
                  <a:cubicBezTo>
                    <a:pt x="128" y="2046"/>
                    <a:pt x="107" y="2067"/>
                    <a:pt x="80" y="2067"/>
                  </a:cubicBezTo>
                  <a:lnTo>
                    <a:pt x="64" y="2067"/>
                  </a:lnTo>
                  <a:lnTo>
                    <a:pt x="112" y="2019"/>
                  </a:lnTo>
                  <a:lnTo>
                    <a:pt x="112" y="2067"/>
                  </a:lnTo>
                  <a:lnTo>
                    <a:pt x="112" y="2115"/>
                  </a:lnTo>
                  <a:lnTo>
                    <a:pt x="112" y="2179"/>
                  </a:lnTo>
                  <a:lnTo>
                    <a:pt x="112" y="2227"/>
                  </a:lnTo>
                  <a:lnTo>
                    <a:pt x="112" y="2275"/>
                  </a:lnTo>
                  <a:lnTo>
                    <a:pt x="112" y="2323"/>
                  </a:lnTo>
                  <a:lnTo>
                    <a:pt x="112" y="2387"/>
                  </a:lnTo>
                  <a:lnTo>
                    <a:pt x="112" y="2435"/>
                  </a:lnTo>
                  <a:lnTo>
                    <a:pt x="112" y="2483"/>
                  </a:lnTo>
                  <a:lnTo>
                    <a:pt x="112" y="2531"/>
                  </a:lnTo>
                  <a:lnTo>
                    <a:pt x="112" y="2595"/>
                  </a:lnTo>
                  <a:lnTo>
                    <a:pt x="112" y="2643"/>
                  </a:lnTo>
                  <a:cubicBezTo>
                    <a:pt x="112" y="2670"/>
                    <a:pt x="91" y="2691"/>
                    <a:pt x="64" y="2691"/>
                  </a:cubicBezTo>
                  <a:lnTo>
                    <a:pt x="48" y="2691"/>
                  </a:lnTo>
                  <a:lnTo>
                    <a:pt x="96" y="2643"/>
                  </a:lnTo>
                  <a:lnTo>
                    <a:pt x="96" y="2691"/>
                  </a:lnTo>
                  <a:lnTo>
                    <a:pt x="0" y="2691"/>
                  </a:lnTo>
                  <a:lnTo>
                    <a:pt x="0" y="2643"/>
                  </a:lnTo>
                  <a:lnTo>
                    <a:pt x="96" y="2643"/>
                  </a:lnTo>
                  <a:lnTo>
                    <a:pt x="96" y="2691"/>
                  </a:lnTo>
                  <a:lnTo>
                    <a:pt x="96" y="2739"/>
                  </a:lnTo>
                  <a:lnTo>
                    <a:pt x="96" y="2803"/>
                  </a:lnTo>
                  <a:lnTo>
                    <a:pt x="96" y="2851"/>
                  </a:lnTo>
                  <a:lnTo>
                    <a:pt x="0" y="2851"/>
                  </a:lnTo>
                  <a:lnTo>
                    <a:pt x="0" y="2803"/>
                  </a:lnTo>
                  <a:cubicBezTo>
                    <a:pt x="0" y="2777"/>
                    <a:pt x="22" y="2755"/>
                    <a:pt x="48" y="2755"/>
                  </a:cubicBezTo>
                  <a:cubicBezTo>
                    <a:pt x="75" y="2755"/>
                    <a:pt x="96" y="2777"/>
                    <a:pt x="96" y="2803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3" name="Freeform 305"/>
            <p:cNvSpPr>
              <a:spLocks/>
            </p:cNvSpPr>
            <p:nvPr/>
          </p:nvSpPr>
          <p:spPr bwMode="auto">
            <a:xfrm>
              <a:off x="8336826" y="3875019"/>
              <a:ext cx="27912" cy="1611744"/>
            </a:xfrm>
            <a:custGeom>
              <a:avLst/>
              <a:gdLst>
                <a:gd name="T0" fmla="*/ 48 w 240"/>
                <a:gd name="T1" fmla="*/ 936 h 8290"/>
                <a:gd name="T2" fmla="*/ 48 w 240"/>
                <a:gd name="T3" fmla="*/ 1920 h 8290"/>
                <a:gd name="T4" fmla="*/ 56 w 240"/>
                <a:gd name="T5" fmla="*/ 2848 h 8290"/>
                <a:gd name="T6" fmla="*/ 56 w 240"/>
                <a:gd name="T7" fmla="*/ 3656 h 8290"/>
                <a:gd name="T8" fmla="*/ 56 w 240"/>
                <a:gd name="T9" fmla="*/ 4376 h 8290"/>
                <a:gd name="T10" fmla="*/ 64 w 240"/>
                <a:gd name="T11" fmla="*/ 5077 h 8290"/>
                <a:gd name="T12" fmla="*/ 64 w 240"/>
                <a:gd name="T13" fmla="*/ 5800 h 8290"/>
                <a:gd name="T14" fmla="*/ 64 w 240"/>
                <a:gd name="T15" fmla="*/ 6680 h 8290"/>
                <a:gd name="T16" fmla="*/ 64 w 240"/>
                <a:gd name="T17" fmla="*/ 7560 h 8290"/>
                <a:gd name="T18" fmla="*/ 72 w 240"/>
                <a:gd name="T19" fmla="*/ 7824 h 8290"/>
                <a:gd name="T20" fmla="*/ 72 w 240"/>
                <a:gd name="T21" fmla="*/ 8104 h 8290"/>
                <a:gd name="T22" fmla="*/ 80 w 240"/>
                <a:gd name="T23" fmla="*/ 8136 h 8290"/>
                <a:gd name="T24" fmla="*/ 32 w 240"/>
                <a:gd name="T25" fmla="*/ 8184 h 8290"/>
                <a:gd name="T26" fmla="*/ 88 w 240"/>
                <a:gd name="T27" fmla="*/ 8160 h 8290"/>
                <a:gd name="T28" fmla="*/ 96 w 240"/>
                <a:gd name="T29" fmla="*/ 8184 h 8290"/>
                <a:gd name="T30" fmla="*/ 72 w 240"/>
                <a:gd name="T31" fmla="*/ 8288 h 8290"/>
                <a:gd name="T32" fmla="*/ 80 w 240"/>
                <a:gd name="T33" fmla="*/ 8216 h 8290"/>
                <a:gd name="T34" fmla="*/ 88 w 240"/>
                <a:gd name="T35" fmla="*/ 8288 h 8290"/>
                <a:gd name="T36" fmla="*/ 80 w 240"/>
                <a:gd name="T37" fmla="*/ 8240 h 8290"/>
                <a:gd name="T38" fmla="*/ 136 w 240"/>
                <a:gd name="T39" fmla="*/ 8264 h 8290"/>
                <a:gd name="T40" fmla="*/ 96 w 240"/>
                <a:gd name="T41" fmla="*/ 8240 h 8290"/>
                <a:gd name="T42" fmla="*/ 120 w 240"/>
                <a:gd name="T43" fmla="*/ 8240 h 8290"/>
                <a:gd name="T44" fmla="*/ 112 w 240"/>
                <a:gd name="T45" fmla="*/ 8240 h 8290"/>
                <a:gd name="T46" fmla="*/ 136 w 240"/>
                <a:gd name="T47" fmla="*/ 8240 h 8290"/>
                <a:gd name="T48" fmla="*/ 136 w 240"/>
                <a:gd name="T49" fmla="*/ 8264 h 8290"/>
                <a:gd name="T50" fmla="*/ 192 w 240"/>
                <a:gd name="T51" fmla="*/ 8240 h 8290"/>
                <a:gd name="T52" fmla="*/ 144 w 240"/>
                <a:gd name="T53" fmla="*/ 8240 h 8290"/>
                <a:gd name="T54" fmla="*/ 200 w 240"/>
                <a:gd name="T55" fmla="*/ 8264 h 8290"/>
                <a:gd name="T56" fmla="*/ 160 w 240"/>
                <a:gd name="T57" fmla="*/ 8240 h 8290"/>
                <a:gd name="T58" fmla="*/ 168 w 240"/>
                <a:gd name="T59" fmla="*/ 8264 h 8290"/>
                <a:gd name="T60" fmla="*/ 176 w 240"/>
                <a:gd name="T61" fmla="*/ 8184 h 8290"/>
                <a:gd name="T62" fmla="*/ 184 w 240"/>
                <a:gd name="T63" fmla="*/ 8264 h 8290"/>
                <a:gd name="T64" fmla="*/ 232 w 240"/>
                <a:gd name="T65" fmla="*/ 8264 h 8290"/>
                <a:gd name="T66" fmla="*/ 184 w 240"/>
                <a:gd name="T67" fmla="*/ 8264 h 8290"/>
                <a:gd name="T68" fmla="*/ 176 w 240"/>
                <a:gd name="T69" fmla="*/ 8264 h 8290"/>
                <a:gd name="T70" fmla="*/ 200 w 240"/>
                <a:gd name="T71" fmla="*/ 8288 h 8290"/>
                <a:gd name="T72" fmla="*/ 181 w 240"/>
                <a:gd name="T73" fmla="*/ 8288 h 8290"/>
                <a:gd name="T74" fmla="*/ 200 w 240"/>
                <a:gd name="T75" fmla="*/ 8264 h 8290"/>
                <a:gd name="T76" fmla="*/ 192 w 240"/>
                <a:gd name="T77" fmla="*/ 8264 h 8290"/>
                <a:gd name="T78" fmla="*/ 160 w 240"/>
                <a:gd name="T79" fmla="*/ 8288 h 8290"/>
                <a:gd name="T80" fmla="*/ 176 w 240"/>
                <a:gd name="T81" fmla="*/ 8264 h 8290"/>
                <a:gd name="T82" fmla="*/ 160 w 240"/>
                <a:gd name="T83" fmla="*/ 8240 h 8290"/>
                <a:gd name="T84" fmla="*/ 96 w 240"/>
                <a:gd name="T85" fmla="*/ 8264 h 8290"/>
                <a:gd name="T86" fmla="*/ 88 w 240"/>
                <a:gd name="T87" fmla="*/ 8264 h 8290"/>
                <a:gd name="T88" fmla="*/ 80 w 240"/>
                <a:gd name="T89" fmla="*/ 8264 h 8290"/>
                <a:gd name="T90" fmla="*/ 112 w 240"/>
                <a:gd name="T91" fmla="*/ 8264 h 8290"/>
                <a:gd name="T92" fmla="*/ 104 w 240"/>
                <a:gd name="T93" fmla="*/ 8264 h 8290"/>
                <a:gd name="T94" fmla="*/ 96 w 240"/>
                <a:gd name="T95" fmla="*/ 8264 h 8290"/>
                <a:gd name="T96" fmla="*/ 88 w 240"/>
                <a:gd name="T97" fmla="*/ 8184 h 8290"/>
                <a:gd name="T98" fmla="*/ 80 w 240"/>
                <a:gd name="T99" fmla="*/ 8184 h 8290"/>
                <a:gd name="T100" fmla="*/ 48 w 240"/>
                <a:gd name="T101" fmla="*/ 8128 h 8290"/>
                <a:gd name="T102" fmla="*/ 24 w 240"/>
                <a:gd name="T103" fmla="*/ 7952 h 8290"/>
                <a:gd name="T104" fmla="*/ 24 w 240"/>
                <a:gd name="T105" fmla="*/ 7664 h 8290"/>
                <a:gd name="T106" fmla="*/ 16 w 240"/>
                <a:gd name="T107" fmla="*/ 7096 h 8290"/>
                <a:gd name="T108" fmla="*/ 16 w 240"/>
                <a:gd name="T109" fmla="*/ 6240 h 8290"/>
                <a:gd name="T110" fmla="*/ 16 w 240"/>
                <a:gd name="T111" fmla="*/ 5360 h 8290"/>
                <a:gd name="T112" fmla="*/ 8 w 240"/>
                <a:gd name="T113" fmla="*/ 4768 h 8290"/>
                <a:gd name="T114" fmla="*/ 8 w 240"/>
                <a:gd name="T115" fmla="*/ 4040 h 8290"/>
                <a:gd name="T116" fmla="*/ 8 w 240"/>
                <a:gd name="T117" fmla="*/ 3264 h 8290"/>
                <a:gd name="T118" fmla="*/ 0 w 240"/>
                <a:gd name="T119" fmla="*/ 2432 h 8290"/>
                <a:gd name="T120" fmla="*/ 0 w 240"/>
                <a:gd name="T121" fmla="*/ 1448 h 8290"/>
                <a:gd name="T122" fmla="*/ 0 w 240"/>
                <a:gd name="T123" fmla="*/ 440 h 8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0" h="8290">
                  <a:moveTo>
                    <a:pt x="48" y="24"/>
                  </a:moveTo>
                  <a:lnTo>
                    <a:pt x="48" y="128"/>
                  </a:lnTo>
                  <a:lnTo>
                    <a:pt x="48" y="232"/>
                  </a:lnTo>
                  <a:lnTo>
                    <a:pt x="48" y="336"/>
                  </a:lnTo>
                  <a:lnTo>
                    <a:pt x="48" y="440"/>
                  </a:lnTo>
                  <a:lnTo>
                    <a:pt x="48" y="544"/>
                  </a:lnTo>
                  <a:lnTo>
                    <a:pt x="48" y="648"/>
                  </a:lnTo>
                  <a:lnTo>
                    <a:pt x="48" y="752"/>
                  </a:lnTo>
                  <a:lnTo>
                    <a:pt x="48" y="832"/>
                  </a:lnTo>
                  <a:lnTo>
                    <a:pt x="48" y="936"/>
                  </a:lnTo>
                  <a:lnTo>
                    <a:pt x="48" y="1040"/>
                  </a:lnTo>
                  <a:lnTo>
                    <a:pt x="48" y="1144"/>
                  </a:lnTo>
                  <a:lnTo>
                    <a:pt x="48" y="1240"/>
                  </a:lnTo>
                  <a:lnTo>
                    <a:pt x="48" y="1344"/>
                  </a:lnTo>
                  <a:lnTo>
                    <a:pt x="48" y="1448"/>
                  </a:lnTo>
                  <a:lnTo>
                    <a:pt x="48" y="1528"/>
                  </a:lnTo>
                  <a:lnTo>
                    <a:pt x="48" y="1632"/>
                  </a:lnTo>
                  <a:lnTo>
                    <a:pt x="48" y="1736"/>
                  </a:lnTo>
                  <a:lnTo>
                    <a:pt x="48" y="1840"/>
                  </a:lnTo>
                  <a:lnTo>
                    <a:pt x="48" y="1920"/>
                  </a:lnTo>
                  <a:lnTo>
                    <a:pt x="48" y="2024"/>
                  </a:lnTo>
                  <a:lnTo>
                    <a:pt x="48" y="2128"/>
                  </a:lnTo>
                  <a:lnTo>
                    <a:pt x="48" y="2224"/>
                  </a:lnTo>
                  <a:lnTo>
                    <a:pt x="48" y="2328"/>
                  </a:lnTo>
                  <a:lnTo>
                    <a:pt x="48" y="2432"/>
                  </a:lnTo>
                  <a:lnTo>
                    <a:pt x="48" y="2536"/>
                  </a:lnTo>
                  <a:lnTo>
                    <a:pt x="48" y="2616"/>
                  </a:lnTo>
                  <a:lnTo>
                    <a:pt x="48" y="2696"/>
                  </a:lnTo>
                  <a:lnTo>
                    <a:pt x="56" y="2766"/>
                  </a:lnTo>
                  <a:lnTo>
                    <a:pt x="56" y="2848"/>
                  </a:lnTo>
                  <a:lnTo>
                    <a:pt x="56" y="2928"/>
                  </a:lnTo>
                  <a:lnTo>
                    <a:pt x="56" y="3008"/>
                  </a:lnTo>
                  <a:lnTo>
                    <a:pt x="56" y="3080"/>
                  </a:lnTo>
                  <a:lnTo>
                    <a:pt x="56" y="3184"/>
                  </a:lnTo>
                  <a:lnTo>
                    <a:pt x="56" y="3264"/>
                  </a:lnTo>
                  <a:lnTo>
                    <a:pt x="56" y="3344"/>
                  </a:lnTo>
                  <a:lnTo>
                    <a:pt x="56" y="3416"/>
                  </a:lnTo>
                  <a:lnTo>
                    <a:pt x="56" y="3496"/>
                  </a:lnTo>
                  <a:lnTo>
                    <a:pt x="56" y="3576"/>
                  </a:lnTo>
                  <a:lnTo>
                    <a:pt x="56" y="3656"/>
                  </a:lnTo>
                  <a:lnTo>
                    <a:pt x="56" y="3728"/>
                  </a:lnTo>
                  <a:lnTo>
                    <a:pt x="56" y="3808"/>
                  </a:lnTo>
                  <a:lnTo>
                    <a:pt x="56" y="3888"/>
                  </a:lnTo>
                  <a:lnTo>
                    <a:pt x="56" y="3960"/>
                  </a:lnTo>
                  <a:lnTo>
                    <a:pt x="56" y="4040"/>
                  </a:lnTo>
                  <a:lnTo>
                    <a:pt x="56" y="4120"/>
                  </a:lnTo>
                  <a:lnTo>
                    <a:pt x="56" y="4168"/>
                  </a:lnTo>
                  <a:lnTo>
                    <a:pt x="56" y="4248"/>
                  </a:lnTo>
                  <a:lnTo>
                    <a:pt x="56" y="4296"/>
                  </a:lnTo>
                  <a:lnTo>
                    <a:pt x="56" y="4376"/>
                  </a:lnTo>
                  <a:lnTo>
                    <a:pt x="56" y="4432"/>
                  </a:lnTo>
                  <a:lnTo>
                    <a:pt x="56" y="4504"/>
                  </a:lnTo>
                  <a:lnTo>
                    <a:pt x="56" y="4584"/>
                  </a:lnTo>
                  <a:lnTo>
                    <a:pt x="56" y="4688"/>
                  </a:lnTo>
                  <a:lnTo>
                    <a:pt x="56" y="4768"/>
                  </a:lnTo>
                  <a:lnTo>
                    <a:pt x="56" y="4840"/>
                  </a:lnTo>
                  <a:lnTo>
                    <a:pt x="56" y="4944"/>
                  </a:lnTo>
                  <a:lnTo>
                    <a:pt x="56" y="5024"/>
                  </a:lnTo>
                  <a:lnTo>
                    <a:pt x="56" y="5021"/>
                  </a:lnTo>
                  <a:lnTo>
                    <a:pt x="64" y="5077"/>
                  </a:lnTo>
                  <a:cubicBezTo>
                    <a:pt x="64" y="5078"/>
                    <a:pt x="64" y="5079"/>
                    <a:pt x="64" y="5080"/>
                  </a:cubicBezTo>
                  <a:lnTo>
                    <a:pt x="64" y="5152"/>
                  </a:lnTo>
                  <a:lnTo>
                    <a:pt x="64" y="5208"/>
                  </a:lnTo>
                  <a:lnTo>
                    <a:pt x="64" y="5280"/>
                  </a:lnTo>
                  <a:lnTo>
                    <a:pt x="64" y="5360"/>
                  </a:lnTo>
                  <a:lnTo>
                    <a:pt x="64" y="5440"/>
                  </a:lnTo>
                  <a:lnTo>
                    <a:pt x="64" y="5544"/>
                  </a:lnTo>
                  <a:lnTo>
                    <a:pt x="64" y="5624"/>
                  </a:lnTo>
                  <a:lnTo>
                    <a:pt x="64" y="5728"/>
                  </a:lnTo>
                  <a:lnTo>
                    <a:pt x="64" y="5800"/>
                  </a:lnTo>
                  <a:lnTo>
                    <a:pt x="64" y="5880"/>
                  </a:lnTo>
                  <a:lnTo>
                    <a:pt x="64" y="5960"/>
                  </a:lnTo>
                  <a:lnTo>
                    <a:pt x="64" y="6064"/>
                  </a:lnTo>
                  <a:lnTo>
                    <a:pt x="64" y="6136"/>
                  </a:lnTo>
                  <a:lnTo>
                    <a:pt x="64" y="6240"/>
                  </a:lnTo>
                  <a:lnTo>
                    <a:pt x="64" y="6320"/>
                  </a:lnTo>
                  <a:lnTo>
                    <a:pt x="64" y="6424"/>
                  </a:lnTo>
                  <a:lnTo>
                    <a:pt x="64" y="6504"/>
                  </a:lnTo>
                  <a:lnTo>
                    <a:pt x="64" y="6608"/>
                  </a:lnTo>
                  <a:lnTo>
                    <a:pt x="64" y="6680"/>
                  </a:lnTo>
                  <a:lnTo>
                    <a:pt x="64" y="6760"/>
                  </a:lnTo>
                  <a:lnTo>
                    <a:pt x="64" y="6840"/>
                  </a:lnTo>
                  <a:lnTo>
                    <a:pt x="64" y="6912"/>
                  </a:lnTo>
                  <a:lnTo>
                    <a:pt x="64" y="6992"/>
                  </a:lnTo>
                  <a:lnTo>
                    <a:pt x="64" y="7096"/>
                  </a:lnTo>
                  <a:lnTo>
                    <a:pt x="64" y="7176"/>
                  </a:lnTo>
                  <a:lnTo>
                    <a:pt x="64" y="7280"/>
                  </a:lnTo>
                  <a:lnTo>
                    <a:pt x="64" y="7352"/>
                  </a:lnTo>
                  <a:lnTo>
                    <a:pt x="64" y="7456"/>
                  </a:lnTo>
                  <a:lnTo>
                    <a:pt x="64" y="7560"/>
                  </a:lnTo>
                  <a:lnTo>
                    <a:pt x="64" y="7557"/>
                  </a:lnTo>
                  <a:lnTo>
                    <a:pt x="72" y="7613"/>
                  </a:lnTo>
                  <a:cubicBezTo>
                    <a:pt x="72" y="7614"/>
                    <a:pt x="72" y="7615"/>
                    <a:pt x="72" y="7616"/>
                  </a:cubicBezTo>
                  <a:lnTo>
                    <a:pt x="72" y="7640"/>
                  </a:lnTo>
                  <a:lnTo>
                    <a:pt x="72" y="7664"/>
                  </a:lnTo>
                  <a:lnTo>
                    <a:pt x="72" y="7696"/>
                  </a:lnTo>
                  <a:lnTo>
                    <a:pt x="72" y="7744"/>
                  </a:lnTo>
                  <a:lnTo>
                    <a:pt x="72" y="7768"/>
                  </a:lnTo>
                  <a:lnTo>
                    <a:pt x="72" y="7792"/>
                  </a:lnTo>
                  <a:lnTo>
                    <a:pt x="72" y="7824"/>
                  </a:lnTo>
                  <a:lnTo>
                    <a:pt x="72" y="7848"/>
                  </a:lnTo>
                  <a:lnTo>
                    <a:pt x="72" y="7872"/>
                  </a:lnTo>
                  <a:lnTo>
                    <a:pt x="72" y="7896"/>
                  </a:lnTo>
                  <a:lnTo>
                    <a:pt x="72" y="7928"/>
                  </a:lnTo>
                  <a:lnTo>
                    <a:pt x="72" y="7952"/>
                  </a:lnTo>
                  <a:lnTo>
                    <a:pt x="72" y="7976"/>
                  </a:lnTo>
                  <a:lnTo>
                    <a:pt x="72" y="8032"/>
                  </a:lnTo>
                  <a:lnTo>
                    <a:pt x="72" y="8056"/>
                  </a:lnTo>
                  <a:lnTo>
                    <a:pt x="72" y="8080"/>
                  </a:lnTo>
                  <a:lnTo>
                    <a:pt x="72" y="8104"/>
                  </a:lnTo>
                  <a:cubicBezTo>
                    <a:pt x="72" y="8118"/>
                    <a:pt x="62" y="8128"/>
                    <a:pt x="48" y="8128"/>
                  </a:cubicBezTo>
                  <a:cubicBezTo>
                    <a:pt x="35" y="8128"/>
                    <a:pt x="24" y="8118"/>
                    <a:pt x="24" y="8104"/>
                  </a:cubicBezTo>
                  <a:lnTo>
                    <a:pt x="24" y="8080"/>
                  </a:lnTo>
                  <a:cubicBezTo>
                    <a:pt x="24" y="8067"/>
                    <a:pt x="35" y="8056"/>
                    <a:pt x="48" y="8056"/>
                  </a:cubicBezTo>
                  <a:cubicBezTo>
                    <a:pt x="62" y="8056"/>
                    <a:pt x="72" y="8067"/>
                    <a:pt x="72" y="8080"/>
                  </a:cubicBezTo>
                  <a:lnTo>
                    <a:pt x="72" y="8104"/>
                  </a:lnTo>
                  <a:lnTo>
                    <a:pt x="48" y="8080"/>
                  </a:lnTo>
                  <a:lnTo>
                    <a:pt x="56" y="8080"/>
                  </a:lnTo>
                  <a:cubicBezTo>
                    <a:pt x="70" y="8080"/>
                    <a:pt x="80" y="8091"/>
                    <a:pt x="80" y="8104"/>
                  </a:cubicBezTo>
                  <a:lnTo>
                    <a:pt x="80" y="8136"/>
                  </a:lnTo>
                  <a:lnTo>
                    <a:pt x="80" y="8160"/>
                  </a:lnTo>
                  <a:lnTo>
                    <a:pt x="80" y="8184"/>
                  </a:lnTo>
                  <a:cubicBezTo>
                    <a:pt x="80" y="8198"/>
                    <a:pt x="70" y="8208"/>
                    <a:pt x="56" y="8208"/>
                  </a:cubicBezTo>
                  <a:cubicBezTo>
                    <a:pt x="43" y="8208"/>
                    <a:pt x="32" y="8198"/>
                    <a:pt x="32" y="8184"/>
                  </a:cubicBezTo>
                  <a:lnTo>
                    <a:pt x="32" y="8160"/>
                  </a:lnTo>
                  <a:cubicBezTo>
                    <a:pt x="32" y="8147"/>
                    <a:pt x="43" y="8136"/>
                    <a:pt x="56" y="8136"/>
                  </a:cubicBezTo>
                  <a:cubicBezTo>
                    <a:pt x="70" y="8136"/>
                    <a:pt x="80" y="8147"/>
                    <a:pt x="80" y="8160"/>
                  </a:cubicBezTo>
                  <a:lnTo>
                    <a:pt x="80" y="8184"/>
                  </a:lnTo>
                  <a:cubicBezTo>
                    <a:pt x="80" y="8198"/>
                    <a:pt x="70" y="8208"/>
                    <a:pt x="56" y="8208"/>
                  </a:cubicBezTo>
                  <a:cubicBezTo>
                    <a:pt x="43" y="8208"/>
                    <a:pt x="32" y="8198"/>
                    <a:pt x="32" y="8184"/>
                  </a:cubicBezTo>
                  <a:lnTo>
                    <a:pt x="32" y="8160"/>
                  </a:lnTo>
                  <a:cubicBezTo>
                    <a:pt x="32" y="8147"/>
                    <a:pt x="43" y="8136"/>
                    <a:pt x="56" y="8136"/>
                  </a:cubicBezTo>
                  <a:cubicBezTo>
                    <a:pt x="70" y="8136"/>
                    <a:pt x="80" y="8147"/>
                    <a:pt x="80" y="8160"/>
                  </a:cubicBezTo>
                  <a:lnTo>
                    <a:pt x="80" y="8184"/>
                  </a:lnTo>
                  <a:lnTo>
                    <a:pt x="56" y="8160"/>
                  </a:lnTo>
                  <a:lnTo>
                    <a:pt x="64" y="8160"/>
                  </a:lnTo>
                  <a:lnTo>
                    <a:pt x="40" y="8184"/>
                  </a:lnTo>
                  <a:lnTo>
                    <a:pt x="40" y="8160"/>
                  </a:lnTo>
                  <a:cubicBezTo>
                    <a:pt x="40" y="8147"/>
                    <a:pt x="51" y="8136"/>
                    <a:pt x="64" y="8136"/>
                  </a:cubicBezTo>
                  <a:cubicBezTo>
                    <a:pt x="78" y="8136"/>
                    <a:pt x="88" y="8147"/>
                    <a:pt x="88" y="8160"/>
                  </a:cubicBezTo>
                  <a:lnTo>
                    <a:pt x="88" y="8184"/>
                  </a:lnTo>
                  <a:cubicBezTo>
                    <a:pt x="88" y="8198"/>
                    <a:pt x="78" y="8208"/>
                    <a:pt x="64" y="8208"/>
                  </a:cubicBezTo>
                  <a:cubicBezTo>
                    <a:pt x="51" y="8208"/>
                    <a:pt x="40" y="8198"/>
                    <a:pt x="40" y="8184"/>
                  </a:cubicBezTo>
                  <a:lnTo>
                    <a:pt x="40" y="8160"/>
                  </a:lnTo>
                  <a:cubicBezTo>
                    <a:pt x="40" y="8147"/>
                    <a:pt x="51" y="8136"/>
                    <a:pt x="64" y="8136"/>
                  </a:cubicBezTo>
                  <a:cubicBezTo>
                    <a:pt x="78" y="8136"/>
                    <a:pt x="88" y="8147"/>
                    <a:pt x="88" y="8160"/>
                  </a:cubicBezTo>
                  <a:lnTo>
                    <a:pt x="88" y="8184"/>
                  </a:lnTo>
                  <a:lnTo>
                    <a:pt x="64" y="8160"/>
                  </a:lnTo>
                  <a:lnTo>
                    <a:pt x="72" y="8160"/>
                  </a:lnTo>
                  <a:cubicBezTo>
                    <a:pt x="86" y="8160"/>
                    <a:pt x="96" y="8171"/>
                    <a:pt x="96" y="8184"/>
                  </a:cubicBezTo>
                  <a:lnTo>
                    <a:pt x="96" y="8208"/>
                  </a:lnTo>
                  <a:lnTo>
                    <a:pt x="96" y="8240"/>
                  </a:lnTo>
                  <a:lnTo>
                    <a:pt x="96" y="8264"/>
                  </a:lnTo>
                  <a:cubicBezTo>
                    <a:pt x="96" y="8278"/>
                    <a:pt x="86" y="8288"/>
                    <a:pt x="72" y="8288"/>
                  </a:cubicBezTo>
                  <a:cubicBezTo>
                    <a:pt x="59" y="8288"/>
                    <a:pt x="48" y="8278"/>
                    <a:pt x="48" y="8264"/>
                  </a:cubicBezTo>
                  <a:lnTo>
                    <a:pt x="48" y="8240"/>
                  </a:lnTo>
                  <a:cubicBezTo>
                    <a:pt x="48" y="8227"/>
                    <a:pt x="59" y="8216"/>
                    <a:pt x="72" y="8216"/>
                  </a:cubicBezTo>
                  <a:cubicBezTo>
                    <a:pt x="86" y="8216"/>
                    <a:pt x="96" y="8227"/>
                    <a:pt x="96" y="8240"/>
                  </a:cubicBezTo>
                  <a:lnTo>
                    <a:pt x="96" y="8264"/>
                  </a:lnTo>
                  <a:cubicBezTo>
                    <a:pt x="96" y="8278"/>
                    <a:pt x="86" y="8288"/>
                    <a:pt x="72" y="8288"/>
                  </a:cubicBezTo>
                  <a:cubicBezTo>
                    <a:pt x="59" y="8288"/>
                    <a:pt x="48" y="8278"/>
                    <a:pt x="48" y="8264"/>
                  </a:cubicBezTo>
                  <a:lnTo>
                    <a:pt x="48" y="8240"/>
                  </a:lnTo>
                  <a:cubicBezTo>
                    <a:pt x="48" y="8227"/>
                    <a:pt x="59" y="8216"/>
                    <a:pt x="72" y="8216"/>
                  </a:cubicBezTo>
                  <a:cubicBezTo>
                    <a:pt x="86" y="8216"/>
                    <a:pt x="96" y="8227"/>
                    <a:pt x="96" y="8240"/>
                  </a:cubicBezTo>
                  <a:lnTo>
                    <a:pt x="96" y="8264"/>
                  </a:lnTo>
                  <a:lnTo>
                    <a:pt x="72" y="8240"/>
                  </a:lnTo>
                  <a:lnTo>
                    <a:pt x="80" y="8240"/>
                  </a:lnTo>
                  <a:lnTo>
                    <a:pt x="56" y="8264"/>
                  </a:lnTo>
                  <a:lnTo>
                    <a:pt x="56" y="8240"/>
                  </a:lnTo>
                  <a:cubicBezTo>
                    <a:pt x="56" y="8227"/>
                    <a:pt x="67" y="8216"/>
                    <a:pt x="80" y="8216"/>
                  </a:cubicBezTo>
                  <a:cubicBezTo>
                    <a:pt x="94" y="8216"/>
                    <a:pt x="104" y="8227"/>
                    <a:pt x="104" y="8240"/>
                  </a:cubicBezTo>
                  <a:lnTo>
                    <a:pt x="104" y="8264"/>
                  </a:lnTo>
                  <a:lnTo>
                    <a:pt x="80" y="8240"/>
                  </a:lnTo>
                  <a:lnTo>
                    <a:pt x="88" y="8240"/>
                  </a:lnTo>
                  <a:lnTo>
                    <a:pt x="64" y="8264"/>
                  </a:lnTo>
                  <a:lnTo>
                    <a:pt x="64" y="8240"/>
                  </a:lnTo>
                  <a:cubicBezTo>
                    <a:pt x="64" y="8227"/>
                    <a:pt x="75" y="8216"/>
                    <a:pt x="88" y="8216"/>
                  </a:cubicBezTo>
                  <a:cubicBezTo>
                    <a:pt x="102" y="8216"/>
                    <a:pt x="112" y="8227"/>
                    <a:pt x="112" y="8240"/>
                  </a:cubicBezTo>
                  <a:lnTo>
                    <a:pt x="112" y="8264"/>
                  </a:lnTo>
                  <a:cubicBezTo>
                    <a:pt x="112" y="8278"/>
                    <a:pt x="102" y="8288"/>
                    <a:pt x="88" y="8288"/>
                  </a:cubicBezTo>
                  <a:cubicBezTo>
                    <a:pt x="75" y="8288"/>
                    <a:pt x="64" y="8278"/>
                    <a:pt x="64" y="8264"/>
                  </a:cubicBezTo>
                  <a:lnTo>
                    <a:pt x="64" y="8240"/>
                  </a:lnTo>
                  <a:cubicBezTo>
                    <a:pt x="64" y="8227"/>
                    <a:pt x="75" y="8216"/>
                    <a:pt x="88" y="8216"/>
                  </a:cubicBezTo>
                  <a:cubicBezTo>
                    <a:pt x="102" y="8216"/>
                    <a:pt x="112" y="8227"/>
                    <a:pt x="112" y="8240"/>
                  </a:cubicBezTo>
                  <a:lnTo>
                    <a:pt x="112" y="8264"/>
                  </a:lnTo>
                  <a:lnTo>
                    <a:pt x="88" y="8240"/>
                  </a:lnTo>
                  <a:lnTo>
                    <a:pt x="96" y="8240"/>
                  </a:lnTo>
                  <a:lnTo>
                    <a:pt x="104" y="8240"/>
                  </a:lnTo>
                  <a:lnTo>
                    <a:pt x="80" y="8264"/>
                  </a:lnTo>
                  <a:lnTo>
                    <a:pt x="80" y="8240"/>
                  </a:lnTo>
                  <a:cubicBezTo>
                    <a:pt x="80" y="8227"/>
                    <a:pt x="91" y="8216"/>
                    <a:pt x="104" y="8216"/>
                  </a:cubicBezTo>
                  <a:cubicBezTo>
                    <a:pt x="118" y="8216"/>
                    <a:pt x="128" y="8227"/>
                    <a:pt x="128" y="8240"/>
                  </a:cubicBezTo>
                  <a:lnTo>
                    <a:pt x="128" y="8264"/>
                  </a:lnTo>
                  <a:lnTo>
                    <a:pt x="104" y="8240"/>
                  </a:lnTo>
                  <a:lnTo>
                    <a:pt x="112" y="8240"/>
                  </a:lnTo>
                  <a:lnTo>
                    <a:pt x="88" y="8264"/>
                  </a:lnTo>
                  <a:lnTo>
                    <a:pt x="88" y="8240"/>
                  </a:lnTo>
                  <a:cubicBezTo>
                    <a:pt x="88" y="8227"/>
                    <a:pt x="99" y="8216"/>
                    <a:pt x="112" y="8216"/>
                  </a:cubicBezTo>
                  <a:cubicBezTo>
                    <a:pt x="126" y="8216"/>
                    <a:pt x="136" y="8227"/>
                    <a:pt x="136" y="8240"/>
                  </a:cubicBezTo>
                  <a:lnTo>
                    <a:pt x="136" y="8264"/>
                  </a:lnTo>
                  <a:cubicBezTo>
                    <a:pt x="136" y="8278"/>
                    <a:pt x="126" y="8288"/>
                    <a:pt x="112" y="8288"/>
                  </a:cubicBezTo>
                  <a:cubicBezTo>
                    <a:pt x="99" y="8288"/>
                    <a:pt x="88" y="8278"/>
                    <a:pt x="88" y="8264"/>
                  </a:cubicBezTo>
                  <a:lnTo>
                    <a:pt x="88" y="8240"/>
                  </a:lnTo>
                  <a:cubicBezTo>
                    <a:pt x="88" y="8227"/>
                    <a:pt x="99" y="8216"/>
                    <a:pt x="112" y="8216"/>
                  </a:cubicBezTo>
                  <a:cubicBezTo>
                    <a:pt x="126" y="8216"/>
                    <a:pt x="136" y="8227"/>
                    <a:pt x="136" y="8240"/>
                  </a:cubicBezTo>
                  <a:lnTo>
                    <a:pt x="136" y="8264"/>
                  </a:lnTo>
                  <a:lnTo>
                    <a:pt x="112" y="8240"/>
                  </a:lnTo>
                  <a:lnTo>
                    <a:pt x="120" y="8240"/>
                  </a:lnTo>
                  <a:lnTo>
                    <a:pt x="96" y="8264"/>
                  </a:lnTo>
                  <a:lnTo>
                    <a:pt x="96" y="8240"/>
                  </a:lnTo>
                  <a:cubicBezTo>
                    <a:pt x="96" y="8227"/>
                    <a:pt x="107" y="8216"/>
                    <a:pt x="120" y="8216"/>
                  </a:cubicBezTo>
                  <a:cubicBezTo>
                    <a:pt x="134" y="8216"/>
                    <a:pt x="144" y="8227"/>
                    <a:pt x="144" y="8240"/>
                  </a:cubicBezTo>
                  <a:lnTo>
                    <a:pt x="144" y="8264"/>
                  </a:lnTo>
                  <a:cubicBezTo>
                    <a:pt x="144" y="8278"/>
                    <a:pt x="134" y="8288"/>
                    <a:pt x="120" y="8288"/>
                  </a:cubicBezTo>
                  <a:cubicBezTo>
                    <a:pt x="107" y="8288"/>
                    <a:pt x="96" y="8278"/>
                    <a:pt x="96" y="8264"/>
                  </a:cubicBezTo>
                  <a:lnTo>
                    <a:pt x="96" y="8240"/>
                  </a:lnTo>
                  <a:cubicBezTo>
                    <a:pt x="96" y="8227"/>
                    <a:pt x="107" y="8216"/>
                    <a:pt x="120" y="8216"/>
                  </a:cubicBezTo>
                  <a:cubicBezTo>
                    <a:pt x="134" y="8216"/>
                    <a:pt x="144" y="8227"/>
                    <a:pt x="144" y="8240"/>
                  </a:cubicBezTo>
                  <a:lnTo>
                    <a:pt x="144" y="8264"/>
                  </a:lnTo>
                  <a:lnTo>
                    <a:pt x="120" y="8240"/>
                  </a:lnTo>
                  <a:lnTo>
                    <a:pt x="128" y="8240"/>
                  </a:lnTo>
                  <a:lnTo>
                    <a:pt x="104" y="8264"/>
                  </a:lnTo>
                  <a:lnTo>
                    <a:pt x="104" y="8240"/>
                  </a:lnTo>
                  <a:cubicBezTo>
                    <a:pt x="104" y="8227"/>
                    <a:pt x="115" y="8216"/>
                    <a:pt x="128" y="8216"/>
                  </a:cubicBezTo>
                  <a:cubicBezTo>
                    <a:pt x="142" y="8216"/>
                    <a:pt x="152" y="8227"/>
                    <a:pt x="152" y="8240"/>
                  </a:cubicBezTo>
                  <a:lnTo>
                    <a:pt x="152" y="8264"/>
                  </a:lnTo>
                  <a:lnTo>
                    <a:pt x="128" y="8240"/>
                  </a:lnTo>
                  <a:lnTo>
                    <a:pt x="136" y="8240"/>
                  </a:lnTo>
                  <a:lnTo>
                    <a:pt x="112" y="8264"/>
                  </a:lnTo>
                  <a:lnTo>
                    <a:pt x="112" y="8240"/>
                  </a:lnTo>
                  <a:cubicBezTo>
                    <a:pt x="112" y="8227"/>
                    <a:pt x="123" y="8216"/>
                    <a:pt x="136" y="8216"/>
                  </a:cubicBezTo>
                  <a:cubicBezTo>
                    <a:pt x="150" y="8216"/>
                    <a:pt x="160" y="8227"/>
                    <a:pt x="160" y="8240"/>
                  </a:cubicBezTo>
                  <a:lnTo>
                    <a:pt x="160" y="8264"/>
                  </a:lnTo>
                  <a:cubicBezTo>
                    <a:pt x="160" y="8278"/>
                    <a:pt x="150" y="8288"/>
                    <a:pt x="136" y="8288"/>
                  </a:cubicBezTo>
                  <a:cubicBezTo>
                    <a:pt x="123" y="8288"/>
                    <a:pt x="112" y="8278"/>
                    <a:pt x="112" y="8264"/>
                  </a:cubicBezTo>
                  <a:lnTo>
                    <a:pt x="112" y="8240"/>
                  </a:lnTo>
                  <a:cubicBezTo>
                    <a:pt x="112" y="8227"/>
                    <a:pt x="123" y="8216"/>
                    <a:pt x="136" y="8216"/>
                  </a:cubicBezTo>
                  <a:cubicBezTo>
                    <a:pt x="150" y="8216"/>
                    <a:pt x="160" y="8227"/>
                    <a:pt x="160" y="8240"/>
                  </a:cubicBezTo>
                  <a:lnTo>
                    <a:pt x="160" y="8264"/>
                  </a:lnTo>
                  <a:lnTo>
                    <a:pt x="136" y="8240"/>
                  </a:lnTo>
                  <a:lnTo>
                    <a:pt x="144" y="8240"/>
                  </a:lnTo>
                  <a:lnTo>
                    <a:pt x="152" y="8240"/>
                  </a:lnTo>
                  <a:lnTo>
                    <a:pt x="128" y="8264"/>
                  </a:lnTo>
                  <a:lnTo>
                    <a:pt x="128" y="8240"/>
                  </a:lnTo>
                  <a:cubicBezTo>
                    <a:pt x="128" y="8227"/>
                    <a:pt x="139" y="8216"/>
                    <a:pt x="152" y="8216"/>
                  </a:cubicBezTo>
                  <a:cubicBezTo>
                    <a:pt x="166" y="8216"/>
                    <a:pt x="176" y="8227"/>
                    <a:pt x="176" y="8240"/>
                  </a:cubicBezTo>
                  <a:lnTo>
                    <a:pt x="176" y="8264"/>
                  </a:lnTo>
                  <a:lnTo>
                    <a:pt x="152" y="8240"/>
                  </a:lnTo>
                  <a:lnTo>
                    <a:pt x="160" y="8240"/>
                  </a:lnTo>
                  <a:lnTo>
                    <a:pt x="136" y="8264"/>
                  </a:lnTo>
                  <a:lnTo>
                    <a:pt x="136" y="8240"/>
                  </a:lnTo>
                  <a:cubicBezTo>
                    <a:pt x="136" y="8227"/>
                    <a:pt x="147" y="8216"/>
                    <a:pt x="160" y="8216"/>
                  </a:cubicBezTo>
                  <a:cubicBezTo>
                    <a:pt x="174" y="8216"/>
                    <a:pt x="184" y="8227"/>
                    <a:pt x="184" y="8240"/>
                  </a:cubicBezTo>
                  <a:lnTo>
                    <a:pt x="184" y="8264"/>
                  </a:lnTo>
                  <a:lnTo>
                    <a:pt x="160" y="8240"/>
                  </a:lnTo>
                  <a:lnTo>
                    <a:pt x="168" y="8240"/>
                  </a:lnTo>
                  <a:lnTo>
                    <a:pt x="144" y="8264"/>
                  </a:lnTo>
                  <a:lnTo>
                    <a:pt x="144" y="8240"/>
                  </a:lnTo>
                  <a:cubicBezTo>
                    <a:pt x="144" y="8227"/>
                    <a:pt x="155" y="8216"/>
                    <a:pt x="168" y="8216"/>
                  </a:cubicBezTo>
                  <a:cubicBezTo>
                    <a:pt x="182" y="8216"/>
                    <a:pt x="192" y="8227"/>
                    <a:pt x="192" y="8240"/>
                  </a:cubicBezTo>
                  <a:lnTo>
                    <a:pt x="192" y="8264"/>
                  </a:lnTo>
                  <a:cubicBezTo>
                    <a:pt x="192" y="8278"/>
                    <a:pt x="182" y="8288"/>
                    <a:pt x="168" y="8288"/>
                  </a:cubicBezTo>
                  <a:cubicBezTo>
                    <a:pt x="155" y="8288"/>
                    <a:pt x="144" y="8278"/>
                    <a:pt x="144" y="8264"/>
                  </a:cubicBezTo>
                  <a:lnTo>
                    <a:pt x="144" y="8240"/>
                  </a:lnTo>
                  <a:cubicBezTo>
                    <a:pt x="144" y="8227"/>
                    <a:pt x="155" y="8216"/>
                    <a:pt x="168" y="8216"/>
                  </a:cubicBezTo>
                  <a:cubicBezTo>
                    <a:pt x="182" y="8216"/>
                    <a:pt x="192" y="8227"/>
                    <a:pt x="192" y="8240"/>
                  </a:cubicBezTo>
                  <a:lnTo>
                    <a:pt x="192" y="8264"/>
                  </a:lnTo>
                  <a:cubicBezTo>
                    <a:pt x="192" y="8278"/>
                    <a:pt x="182" y="8288"/>
                    <a:pt x="168" y="8288"/>
                  </a:cubicBezTo>
                  <a:cubicBezTo>
                    <a:pt x="155" y="8288"/>
                    <a:pt x="144" y="8278"/>
                    <a:pt x="144" y="8264"/>
                  </a:cubicBezTo>
                  <a:lnTo>
                    <a:pt x="144" y="8240"/>
                  </a:lnTo>
                  <a:cubicBezTo>
                    <a:pt x="144" y="8227"/>
                    <a:pt x="155" y="8216"/>
                    <a:pt x="168" y="8216"/>
                  </a:cubicBezTo>
                  <a:cubicBezTo>
                    <a:pt x="182" y="8216"/>
                    <a:pt x="192" y="8227"/>
                    <a:pt x="192" y="8240"/>
                  </a:cubicBezTo>
                  <a:lnTo>
                    <a:pt x="192" y="8264"/>
                  </a:lnTo>
                  <a:lnTo>
                    <a:pt x="168" y="8240"/>
                  </a:lnTo>
                  <a:lnTo>
                    <a:pt x="176" y="8240"/>
                  </a:lnTo>
                  <a:lnTo>
                    <a:pt x="152" y="8264"/>
                  </a:lnTo>
                  <a:lnTo>
                    <a:pt x="152" y="8240"/>
                  </a:lnTo>
                  <a:cubicBezTo>
                    <a:pt x="152" y="8227"/>
                    <a:pt x="163" y="8216"/>
                    <a:pt x="176" y="8216"/>
                  </a:cubicBezTo>
                  <a:cubicBezTo>
                    <a:pt x="190" y="8216"/>
                    <a:pt x="200" y="8227"/>
                    <a:pt x="200" y="8240"/>
                  </a:cubicBezTo>
                  <a:lnTo>
                    <a:pt x="200" y="8264"/>
                  </a:lnTo>
                  <a:cubicBezTo>
                    <a:pt x="200" y="8278"/>
                    <a:pt x="190" y="8288"/>
                    <a:pt x="176" y="8288"/>
                  </a:cubicBezTo>
                  <a:cubicBezTo>
                    <a:pt x="163" y="8288"/>
                    <a:pt x="152" y="8278"/>
                    <a:pt x="152" y="8264"/>
                  </a:cubicBezTo>
                  <a:lnTo>
                    <a:pt x="152" y="8240"/>
                  </a:lnTo>
                  <a:cubicBezTo>
                    <a:pt x="152" y="8227"/>
                    <a:pt x="163" y="8216"/>
                    <a:pt x="176" y="8216"/>
                  </a:cubicBezTo>
                  <a:cubicBezTo>
                    <a:pt x="190" y="8216"/>
                    <a:pt x="200" y="8227"/>
                    <a:pt x="200" y="8240"/>
                  </a:cubicBezTo>
                  <a:lnTo>
                    <a:pt x="200" y="8264"/>
                  </a:lnTo>
                  <a:lnTo>
                    <a:pt x="176" y="8240"/>
                  </a:lnTo>
                  <a:lnTo>
                    <a:pt x="184" y="8240"/>
                  </a:lnTo>
                  <a:lnTo>
                    <a:pt x="160" y="8264"/>
                  </a:lnTo>
                  <a:lnTo>
                    <a:pt x="160" y="8240"/>
                  </a:lnTo>
                  <a:cubicBezTo>
                    <a:pt x="160" y="8227"/>
                    <a:pt x="171" y="8216"/>
                    <a:pt x="184" y="8216"/>
                  </a:cubicBezTo>
                  <a:cubicBezTo>
                    <a:pt x="198" y="8216"/>
                    <a:pt x="208" y="8227"/>
                    <a:pt x="208" y="8240"/>
                  </a:cubicBezTo>
                  <a:lnTo>
                    <a:pt x="208" y="8264"/>
                  </a:lnTo>
                  <a:lnTo>
                    <a:pt x="162" y="8257"/>
                  </a:lnTo>
                  <a:lnTo>
                    <a:pt x="170" y="8233"/>
                  </a:lnTo>
                  <a:cubicBezTo>
                    <a:pt x="173" y="8222"/>
                    <a:pt x="185" y="8215"/>
                    <a:pt x="196" y="8217"/>
                  </a:cubicBezTo>
                  <a:cubicBezTo>
                    <a:pt x="208" y="8219"/>
                    <a:pt x="216" y="8229"/>
                    <a:pt x="216" y="8240"/>
                  </a:cubicBezTo>
                  <a:lnTo>
                    <a:pt x="216" y="8264"/>
                  </a:lnTo>
                  <a:cubicBezTo>
                    <a:pt x="216" y="8278"/>
                    <a:pt x="206" y="8288"/>
                    <a:pt x="192" y="8288"/>
                  </a:cubicBezTo>
                  <a:cubicBezTo>
                    <a:pt x="179" y="8288"/>
                    <a:pt x="168" y="8278"/>
                    <a:pt x="168" y="8264"/>
                  </a:cubicBezTo>
                  <a:lnTo>
                    <a:pt x="168" y="8240"/>
                  </a:lnTo>
                  <a:cubicBezTo>
                    <a:pt x="168" y="8227"/>
                    <a:pt x="179" y="8216"/>
                    <a:pt x="192" y="8216"/>
                  </a:cubicBezTo>
                  <a:cubicBezTo>
                    <a:pt x="206" y="8216"/>
                    <a:pt x="216" y="8227"/>
                    <a:pt x="216" y="8240"/>
                  </a:cubicBezTo>
                  <a:lnTo>
                    <a:pt x="216" y="8264"/>
                  </a:lnTo>
                  <a:lnTo>
                    <a:pt x="192" y="8240"/>
                  </a:lnTo>
                  <a:lnTo>
                    <a:pt x="200" y="8240"/>
                  </a:lnTo>
                  <a:lnTo>
                    <a:pt x="176" y="8264"/>
                  </a:lnTo>
                  <a:lnTo>
                    <a:pt x="176" y="8240"/>
                  </a:lnTo>
                  <a:lnTo>
                    <a:pt x="176" y="8208"/>
                  </a:lnTo>
                  <a:lnTo>
                    <a:pt x="176" y="8184"/>
                  </a:lnTo>
                  <a:lnTo>
                    <a:pt x="176" y="8160"/>
                  </a:lnTo>
                  <a:cubicBezTo>
                    <a:pt x="176" y="8147"/>
                    <a:pt x="187" y="8136"/>
                    <a:pt x="200" y="8136"/>
                  </a:cubicBezTo>
                  <a:cubicBezTo>
                    <a:pt x="214" y="8136"/>
                    <a:pt x="224" y="8147"/>
                    <a:pt x="224" y="8160"/>
                  </a:cubicBezTo>
                  <a:lnTo>
                    <a:pt x="224" y="8184"/>
                  </a:lnTo>
                  <a:lnTo>
                    <a:pt x="224" y="8208"/>
                  </a:lnTo>
                  <a:lnTo>
                    <a:pt x="224" y="8240"/>
                  </a:lnTo>
                  <a:lnTo>
                    <a:pt x="224" y="8264"/>
                  </a:lnTo>
                  <a:lnTo>
                    <a:pt x="200" y="8240"/>
                  </a:lnTo>
                  <a:lnTo>
                    <a:pt x="208" y="8240"/>
                  </a:lnTo>
                  <a:lnTo>
                    <a:pt x="184" y="8264"/>
                  </a:lnTo>
                  <a:lnTo>
                    <a:pt x="184" y="8240"/>
                  </a:lnTo>
                  <a:cubicBezTo>
                    <a:pt x="184" y="8227"/>
                    <a:pt x="195" y="8216"/>
                    <a:pt x="208" y="8216"/>
                  </a:cubicBezTo>
                  <a:cubicBezTo>
                    <a:pt x="222" y="8216"/>
                    <a:pt x="232" y="8227"/>
                    <a:pt x="232" y="8240"/>
                  </a:cubicBezTo>
                  <a:lnTo>
                    <a:pt x="232" y="8264"/>
                  </a:lnTo>
                  <a:cubicBezTo>
                    <a:pt x="232" y="8278"/>
                    <a:pt x="222" y="8288"/>
                    <a:pt x="208" y="8288"/>
                  </a:cubicBezTo>
                  <a:cubicBezTo>
                    <a:pt x="195" y="8288"/>
                    <a:pt x="184" y="8278"/>
                    <a:pt x="184" y="8264"/>
                  </a:cubicBezTo>
                  <a:lnTo>
                    <a:pt x="184" y="8240"/>
                  </a:lnTo>
                  <a:cubicBezTo>
                    <a:pt x="184" y="8227"/>
                    <a:pt x="195" y="8216"/>
                    <a:pt x="208" y="8216"/>
                  </a:cubicBezTo>
                  <a:cubicBezTo>
                    <a:pt x="222" y="8216"/>
                    <a:pt x="232" y="8227"/>
                    <a:pt x="232" y="8240"/>
                  </a:cubicBezTo>
                  <a:lnTo>
                    <a:pt x="232" y="8264"/>
                  </a:lnTo>
                  <a:lnTo>
                    <a:pt x="208" y="8240"/>
                  </a:lnTo>
                  <a:lnTo>
                    <a:pt x="216" y="8240"/>
                  </a:lnTo>
                  <a:lnTo>
                    <a:pt x="192" y="8264"/>
                  </a:lnTo>
                  <a:lnTo>
                    <a:pt x="192" y="8240"/>
                  </a:lnTo>
                  <a:cubicBezTo>
                    <a:pt x="192" y="8227"/>
                    <a:pt x="203" y="8216"/>
                    <a:pt x="216" y="8216"/>
                  </a:cubicBezTo>
                  <a:cubicBezTo>
                    <a:pt x="230" y="8216"/>
                    <a:pt x="240" y="8227"/>
                    <a:pt x="240" y="8240"/>
                  </a:cubicBezTo>
                  <a:lnTo>
                    <a:pt x="240" y="8264"/>
                  </a:lnTo>
                  <a:cubicBezTo>
                    <a:pt x="240" y="8278"/>
                    <a:pt x="230" y="8288"/>
                    <a:pt x="216" y="8288"/>
                  </a:cubicBezTo>
                  <a:lnTo>
                    <a:pt x="208" y="8288"/>
                  </a:lnTo>
                  <a:cubicBezTo>
                    <a:pt x="195" y="8288"/>
                    <a:pt x="184" y="8278"/>
                    <a:pt x="184" y="8264"/>
                  </a:cubicBezTo>
                  <a:lnTo>
                    <a:pt x="184" y="8240"/>
                  </a:lnTo>
                  <a:lnTo>
                    <a:pt x="232" y="8240"/>
                  </a:lnTo>
                  <a:lnTo>
                    <a:pt x="232" y="8264"/>
                  </a:lnTo>
                  <a:lnTo>
                    <a:pt x="184" y="8264"/>
                  </a:lnTo>
                  <a:lnTo>
                    <a:pt x="184" y="8240"/>
                  </a:lnTo>
                  <a:lnTo>
                    <a:pt x="232" y="8240"/>
                  </a:lnTo>
                  <a:lnTo>
                    <a:pt x="232" y="8264"/>
                  </a:lnTo>
                  <a:cubicBezTo>
                    <a:pt x="232" y="8278"/>
                    <a:pt x="222" y="8288"/>
                    <a:pt x="208" y="8288"/>
                  </a:cubicBezTo>
                  <a:lnTo>
                    <a:pt x="200" y="8288"/>
                  </a:lnTo>
                  <a:cubicBezTo>
                    <a:pt x="187" y="8288"/>
                    <a:pt x="176" y="8278"/>
                    <a:pt x="176" y="8264"/>
                  </a:cubicBezTo>
                  <a:lnTo>
                    <a:pt x="176" y="8240"/>
                  </a:lnTo>
                  <a:lnTo>
                    <a:pt x="176" y="8208"/>
                  </a:lnTo>
                  <a:lnTo>
                    <a:pt x="176" y="8184"/>
                  </a:lnTo>
                  <a:lnTo>
                    <a:pt x="176" y="8160"/>
                  </a:lnTo>
                  <a:lnTo>
                    <a:pt x="224" y="8160"/>
                  </a:lnTo>
                  <a:lnTo>
                    <a:pt x="224" y="8184"/>
                  </a:lnTo>
                  <a:lnTo>
                    <a:pt x="224" y="8208"/>
                  </a:lnTo>
                  <a:lnTo>
                    <a:pt x="224" y="8240"/>
                  </a:lnTo>
                  <a:lnTo>
                    <a:pt x="224" y="8264"/>
                  </a:lnTo>
                  <a:cubicBezTo>
                    <a:pt x="224" y="8278"/>
                    <a:pt x="214" y="8288"/>
                    <a:pt x="200" y="8288"/>
                  </a:cubicBezTo>
                  <a:lnTo>
                    <a:pt x="192" y="8288"/>
                  </a:lnTo>
                  <a:cubicBezTo>
                    <a:pt x="179" y="8288"/>
                    <a:pt x="168" y="8278"/>
                    <a:pt x="168" y="8264"/>
                  </a:cubicBezTo>
                  <a:lnTo>
                    <a:pt x="168" y="8240"/>
                  </a:lnTo>
                  <a:lnTo>
                    <a:pt x="216" y="8240"/>
                  </a:lnTo>
                  <a:lnTo>
                    <a:pt x="216" y="8264"/>
                  </a:lnTo>
                  <a:lnTo>
                    <a:pt x="168" y="8264"/>
                  </a:lnTo>
                  <a:lnTo>
                    <a:pt x="168" y="8240"/>
                  </a:lnTo>
                  <a:lnTo>
                    <a:pt x="215" y="8248"/>
                  </a:lnTo>
                  <a:lnTo>
                    <a:pt x="207" y="8272"/>
                  </a:lnTo>
                  <a:cubicBezTo>
                    <a:pt x="204" y="8283"/>
                    <a:pt x="192" y="8290"/>
                    <a:pt x="181" y="8288"/>
                  </a:cubicBezTo>
                  <a:cubicBezTo>
                    <a:pt x="169" y="8286"/>
                    <a:pt x="160" y="8276"/>
                    <a:pt x="160" y="8264"/>
                  </a:cubicBezTo>
                  <a:lnTo>
                    <a:pt x="160" y="8240"/>
                  </a:lnTo>
                  <a:lnTo>
                    <a:pt x="208" y="8240"/>
                  </a:lnTo>
                  <a:lnTo>
                    <a:pt x="208" y="8264"/>
                  </a:lnTo>
                  <a:cubicBezTo>
                    <a:pt x="208" y="8278"/>
                    <a:pt x="198" y="8288"/>
                    <a:pt x="184" y="8288"/>
                  </a:cubicBezTo>
                  <a:lnTo>
                    <a:pt x="176" y="8288"/>
                  </a:lnTo>
                  <a:cubicBezTo>
                    <a:pt x="163" y="8288"/>
                    <a:pt x="152" y="8278"/>
                    <a:pt x="152" y="8264"/>
                  </a:cubicBezTo>
                  <a:lnTo>
                    <a:pt x="152" y="8240"/>
                  </a:lnTo>
                  <a:lnTo>
                    <a:pt x="200" y="8240"/>
                  </a:lnTo>
                  <a:lnTo>
                    <a:pt x="200" y="8264"/>
                  </a:lnTo>
                  <a:lnTo>
                    <a:pt x="152" y="8264"/>
                  </a:lnTo>
                  <a:lnTo>
                    <a:pt x="152" y="8240"/>
                  </a:lnTo>
                  <a:lnTo>
                    <a:pt x="200" y="8240"/>
                  </a:lnTo>
                  <a:lnTo>
                    <a:pt x="200" y="8264"/>
                  </a:lnTo>
                  <a:cubicBezTo>
                    <a:pt x="200" y="8278"/>
                    <a:pt x="190" y="8288"/>
                    <a:pt x="176" y="8288"/>
                  </a:cubicBezTo>
                  <a:lnTo>
                    <a:pt x="168" y="8288"/>
                  </a:lnTo>
                  <a:cubicBezTo>
                    <a:pt x="155" y="8288"/>
                    <a:pt x="144" y="8278"/>
                    <a:pt x="144" y="8264"/>
                  </a:cubicBezTo>
                  <a:lnTo>
                    <a:pt x="144" y="8240"/>
                  </a:lnTo>
                  <a:lnTo>
                    <a:pt x="192" y="8240"/>
                  </a:lnTo>
                  <a:lnTo>
                    <a:pt x="192" y="8264"/>
                  </a:lnTo>
                  <a:lnTo>
                    <a:pt x="144" y="8264"/>
                  </a:lnTo>
                  <a:lnTo>
                    <a:pt x="144" y="8240"/>
                  </a:lnTo>
                  <a:lnTo>
                    <a:pt x="192" y="8240"/>
                  </a:lnTo>
                  <a:lnTo>
                    <a:pt x="192" y="8264"/>
                  </a:lnTo>
                  <a:lnTo>
                    <a:pt x="144" y="8264"/>
                  </a:lnTo>
                  <a:lnTo>
                    <a:pt x="144" y="8240"/>
                  </a:lnTo>
                  <a:lnTo>
                    <a:pt x="192" y="8240"/>
                  </a:lnTo>
                  <a:lnTo>
                    <a:pt x="192" y="8264"/>
                  </a:lnTo>
                  <a:cubicBezTo>
                    <a:pt x="192" y="8278"/>
                    <a:pt x="182" y="8288"/>
                    <a:pt x="168" y="8288"/>
                  </a:cubicBezTo>
                  <a:lnTo>
                    <a:pt x="160" y="8288"/>
                  </a:lnTo>
                  <a:cubicBezTo>
                    <a:pt x="147" y="8288"/>
                    <a:pt x="136" y="8278"/>
                    <a:pt x="136" y="8264"/>
                  </a:cubicBezTo>
                  <a:lnTo>
                    <a:pt x="136" y="8240"/>
                  </a:lnTo>
                  <a:lnTo>
                    <a:pt x="184" y="8240"/>
                  </a:lnTo>
                  <a:lnTo>
                    <a:pt x="184" y="8264"/>
                  </a:lnTo>
                  <a:cubicBezTo>
                    <a:pt x="184" y="8278"/>
                    <a:pt x="174" y="8288"/>
                    <a:pt x="160" y="8288"/>
                  </a:cubicBezTo>
                  <a:lnTo>
                    <a:pt x="152" y="8288"/>
                  </a:lnTo>
                  <a:cubicBezTo>
                    <a:pt x="139" y="8288"/>
                    <a:pt x="128" y="8278"/>
                    <a:pt x="128" y="8264"/>
                  </a:cubicBezTo>
                  <a:lnTo>
                    <a:pt x="128" y="8240"/>
                  </a:lnTo>
                  <a:lnTo>
                    <a:pt x="176" y="8240"/>
                  </a:lnTo>
                  <a:lnTo>
                    <a:pt x="176" y="8264"/>
                  </a:lnTo>
                  <a:cubicBezTo>
                    <a:pt x="176" y="8278"/>
                    <a:pt x="166" y="8288"/>
                    <a:pt x="152" y="8288"/>
                  </a:cubicBezTo>
                  <a:lnTo>
                    <a:pt x="144" y="8288"/>
                  </a:lnTo>
                  <a:lnTo>
                    <a:pt x="136" y="8288"/>
                  </a:lnTo>
                  <a:cubicBezTo>
                    <a:pt x="123" y="8288"/>
                    <a:pt x="112" y="8278"/>
                    <a:pt x="112" y="8264"/>
                  </a:cubicBezTo>
                  <a:lnTo>
                    <a:pt x="112" y="8240"/>
                  </a:lnTo>
                  <a:lnTo>
                    <a:pt x="160" y="8240"/>
                  </a:lnTo>
                  <a:lnTo>
                    <a:pt x="160" y="8264"/>
                  </a:lnTo>
                  <a:lnTo>
                    <a:pt x="112" y="8264"/>
                  </a:lnTo>
                  <a:lnTo>
                    <a:pt x="112" y="8240"/>
                  </a:lnTo>
                  <a:lnTo>
                    <a:pt x="160" y="8240"/>
                  </a:lnTo>
                  <a:lnTo>
                    <a:pt x="160" y="8264"/>
                  </a:lnTo>
                  <a:cubicBezTo>
                    <a:pt x="160" y="8278"/>
                    <a:pt x="150" y="8288"/>
                    <a:pt x="136" y="8288"/>
                  </a:cubicBezTo>
                  <a:lnTo>
                    <a:pt x="128" y="8288"/>
                  </a:lnTo>
                  <a:cubicBezTo>
                    <a:pt x="115" y="8288"/>
                    <a:pt x="104" y="8278"/>
                    <a:pt x="104" y="8264"/>
                  </a:cubicBezTo>
                  <a:lnTo>
                    <a:pt x="104" y="8240"/>
                  </a:lnTo>
                  <a:lnTo>
                    <a:pt x="152" y="8240"/>
                  </a:lnTo>
                  <a:lnTo>
                    <a:pt x="152" y="8264"/>
                  </a:lnTo>
                  <a:cubicBezTo>
                    <a:pt x="152" y="8278"/>
                    <a:pt x="142" y="8288"/>
                    <a:pt x="128" y="8288"/>
                  </a:cubicBezTo>
                  <a:lnTo>
                    <a:pt x="120" y="8288"/>
                  </a:lnTo>
                  <a:cubicBezTo>
                    <a:pt x="107" y="8288"/>
                    <a:pt x="96" y="8278"/>
                    <a:pt x="96" y="8264"/>
                  </a:cubicBezTo>
                  <a:lnTo>
                    <a:pt x="96" y="8240"/>
                  </a:lnTo>
                  <a:lnTo>
                    <a:pt x="144" y="8240"/>
                  </a:lnTo>
                  <a:lnTo>
                    <a:pt x="144" y="8264"/>
                  </a:lnTo>
                  <a:lnTo>
                    <a:pt x="96" y="8264"/>
                  </a:lnTo>
                  <a:lnTo>
                    <a:pt x="96" y="8240"/>
                  </a:lnTo>
                  <a:lnTo>
                    <a:pt x="144" y="8240"/>
                  </a:lnTo>
                  <a:lnTo>
                    <a:pt x="144" y="8264"/>
                  </a:lnTo>
                  <a:cubicBezTo>
                    <a:pt x="144" y="8278"/>
                    <a:pt x="134" y="8288"/>
                    <a:pt x="120" y="8288"/>
                  </a:cubicBezTo>
                  <a:lnTo>
                    <a:pt x="112" y="8288"/>
                  </a:lnTo>
                  <a:cubicBezTo>
                    <a:pt x="99" y="8288"/>
                    <a:pt x="88" y="8278"/>
                    <a:pt x="88" y="8264"/>
                  </a:cubicBezTo>
                  <a:lnTo>
                    <a:pt x="88" y="8240"/>
                  </a:lnTo>
                  <a:lnTo>
                    <a:pt x="136" y="8240"/>
                  </a:lnTo>
                  <a:lnTo>
                    <a:pt x="136" y="8264"/>
                  </a:lnTo>
                  <a:lnTo>
                    <a:pt x="88" y="8264"/>
                  </a:lnTo>
                  <a:lnTo>
                    <a:pt x="88" y="8240"/>
                  </a:lnTo>
                  <a:lnTo>
                    <a:pt x="136" y="8240"/>
                  </a:lnTo>
                  <a:lnTo>
                    <a:pt x="136" y="8264"/>
                  </a:lnTo>
                  <a:cubicBezTo>
                    <a:pt x="136" y="8278"/>
                    <a:pt x="126" y="8288"/>
                    <a:pt x="112" y="8288"/>
                  </a:cubicBezTo>
                  <a:lnTo>
                    <a:pt x="104" y="8288"/>
                  </a:lnTo>
                  <a:cubicBezTo>
                    <a:pt x="91" y="8288"/>
                    <a:pt x="80" y="8278"/>
                    <a:pt x="80" y="8264"/>
                  </a:cubicBezTo>
                  <a:lnTo>
                    <a:pt x="80" y="8240"/>
                  </a:lnTo>
                  <a:lnTo>
                    <a:pt x="128" y="8240"/>
                  </a:lnTo>
                  <a:lnTo>
                    <a:pt x="128" y="8264"/>
                  </a:lnTo>
                  <a:cubicBezTo>
                    <a:pt x="128" y="8278"/>
                    <a:pt x="118" y="8288"/>
                    <a:pt x="104" y="8288"/>
                  </a:cubicBezTo>
                  <a:lnTo>
                    <a:pt x="96" y="8288"/>
                  </a:lnTo>
                  <a:lnTo>
                    <a:pt x="88" y="8288"/>
                  </a:lnTo>
                  <a:cubicBezTo>
                    <a:pt x="75" y="8288"/>
                    <a:pt x="64" y="8278"/>
                    <a:pt x="64" y="8264"/>
                  </a:cubicBezTo>
                  <a:lnTo>
                    <a:pt x="64" y="8240"/>
                  </a:lnTo>
                  <a:lnTo>
                    <a:pt x="112" y="8240"/>
                  </a:lnTo>
                  <a:lnTo>
                    <a:pt x="112" y="8264"/>
                  </a:lnTo>
                  <a:lnTo>
                    <a:pt x="64" y="8264"/>
                  </a:lnTo>
                  <a:lnTo>
                    <a:pt x="64" y="8240"/>
                  </a:lnTo>
                  <a:lnTo>
                    <a:pt x="112" y="8240"/>
                  </a:lnTo>
                  <a:lnTo>
                    <a:pt x="112" y="8264"/>
                  </a:lnTo>
                  <a:cubicBezTo>
                    <a:pt x="112" y="8278"/>
                    <a:pt x="102" y="8288"/>
                    <a:pt x="88" y="8288"/>
                  </a:cubicBezTo>
                  <a:lnTo>
                    <a:pt x="80" y="8288"/>
                  </a:lnTo>
                  <a:cubicBezTo>
                    <a:pt x="67" y="8288"/>
                    <a:pt x="56" y="8278"/>
                    <a:pt x="56" y="8264"/>
                  </a:cubicBezTo>
                  <a:lnTo>
                    <a:pt x="56" y="8240"/>
                  </a:lnTo>
                  <a:lnTo>
                    <a:pt x="104" y="8240"/>
                  </a:lnTo>
                  <a:lnTo>
                    <a:pt x="104" y="8264"/>
                  </a:lnTo>
                  <a:cubicBezTo>
                    <a:pt x="104" y="8278"/>
                    <a:pt x="94" y="8288"/>
                    <a:pt x="80" y="8288"/>
                  </a:cubicBezTo>
                  <a:lnTo>
                    <a:pt x="72" y="8288"/>
                  </a:lnTo>
                  <a:cubicBezTo>
                    <a:pt x="59" y="8288"/>
                    <a:pt x="48" y="8278"/>
                    <a:pt x="48" y="8264"/>
                  </a:cubicBezTo>
                  <a:lnTo>
                    <a:pt x="48" y="8240"/>
                  </a:lnTo>
                  <a:lnTo>
                    <a:pt x="96" y="8240"/>
                  </a:lnTo>
                  <a:lnTo>
                    <a:pt x="96" y="8264"/>
                  </a:lnTo>
                  <a:lnTo>
                    <a:pt x="48" y="8264"/>
                  </a:lnTo>
                  <a:lnTo>
                    <a:pt x="48" y="8240"/>
                  </a:lnTo>
                  <a:lnTo>
                    <a:pt x="96" y="8240"/>
                  </a:lnTo>
                  <a:lnTo>
                    <a:pt x="96" y="8264"/>
                  </a:lnTo>
                  <a:lnTo>
                    <a:pt x="48" y="8264"/>
                  </a:lnTo>
                  <a:lnTo>
                    <a:pt x="48" y="8240"/>
                  </a:lnTo>
                  <a:lnTo>
                    <a:pt x="48" y="8208"/>
                  </a:lnTo>
                  <a:lnTo>
                    <a:pt x="48" y="8184"/>
                  </a:lnTo>
                  <a:lnTo>
                    <a:pt x="72" y="8208"/>
                  </a:lnTo>
                  <a:lnTo>
                    <a:pt x="64" y="8208"/>
                  </a:lnTo>
                  <a:cubicBezTo>
                    <a:pt x="51" y="8208"/>
                    <a:pt x="40" y="8198"/>
                    <a:pt x="40" y="8184"/>
                  </a:cubicBezTo>
                  <a:lnTo>
                    <a:pt x="40" y="8160"/>
                  </a:lnTo>
                  <a:lnTo>
                    <a:pt x="88" y="8160"/>
                  </a:lnTo>
                  <a:lnTo>
                    <a:pt x="88" y="8184"/>
                  </a:lnTo>
                  <a:lnTo>
                    <a:pt x="40" y="8184"/>
                  </a:lnTo>
                  <a:lnTo>
                    <a:pt x="40" y="8160"/>
                  </a:lnTo>
                  <a:lnTo>
                    <a:pt x="88" y="8160"/>
                  </a:lnTo>
                  <a:lnTo>
                    <a:pt x="88" y="8184"/>
                  </a:lnTo>
                  <a:cubicBezTo>
                    <a:pt x="88" y="8198"/>
                    <a:pt x="78" y="8208"/>
                    <a:pt x="64" y="8208"/>
                  </a:cubicBezTo>
                  <a:lnTo>
                    <a:pt x="56" y="8208"/>
                  </a:lnTo>
                  <a:cubicBezTo>
                    <a:pt x="43" y="8208"/>
                    <a:pt x="32" y="8198"/>
                    <a:pt x="32" y="8184"/>
                  </a:cubicBezTo>
                  <a:lnTo>
                    <a:pt x="32" y="8160"/>
                  </a:lnTo>
                  <a:lnTo>
                    <a:pt x="80" y="8160"/>
                  </a:lnTo>
                  <a:lnTo>
                    <a:pt x="80" y="8184"/>
                  </a:lnTo>
                  <a:lnTo>
                    <a:pt x="32" y="8184"/>
                  </a:lnTo>
                  <a:lnTo>
                    <a:pt x="32" y="8160"/>
                  </a:lnTo>
                  <a:lnTo>
                    <a:pt x="80" y="8160"/>
                  </a:lnTo>
                  <a:lnTo>
                    <a:pt x="80" y="8184"/>
                  </a:lnTo>
                  <a:lnTo>
                    <a:pt x="32" y="8184"/>
                  </a:lnTo>
                  <a:lnTo>
                    <a:pt x="32" y="8160"/>
                  </a:lnTo>
                  <a:lnTo>
                    <a:pt x="32" y="8136"/>
                  </a:lnTo>
                  <a:lnTo>
                    <a:pt x="32" y="8104"/>
                  </a:lnTo>
                  <a:lnTo>
                    <a:pt x="56" y="8128"/>
                  </a:lnTo>
                  <a:lnTo>
                    <a:pt x="48" y="8128"/>
                  </a:lnTo>
                  <a:cubicBezTo>
                    <a:pt x="35" y="8128"/>
                    <a:pt x="24" y="8118"/>
                    <a:pt x="24" y="8104"/>
                  </a:cubicBezTo>
                  <a:lnTo>
                    <a:pt x="24" y="8080"/>
                  </a:lnTo>
                  <a:lnTo>
                    <a:pt x="72" y="8080"/>
                  </a:lnTo>
                  <a:lnTo>
                    <a:pt x="72" y="8104"/>
                  </a:lnTo>
                  <a:lnTo>
                    <a:pt x="24" y="8104"/>
                  </a:lnTo>
                  <a:lnTo>
                    <a:pt x="24" y="8080"/>
                  </a:lnTo>
                  <a:lnTo>
                    <a:pt x="24" y="8056"/>
                  </a:lnTo>
                  <a:lnTo>
                    <a:pt x="24" y="8032"/>
                  </a:lnTo>
                  <a:lnTo>
                    <a:pt x="24" y="7976"/>
                  </a:lnTo>
                  <a:lnTo>
                    <a:pt x="24" y="7952"/>
                  </a:lnTo>
                  <a:lnTo>
                    <a:pt x="24" y="7928"/>
                  </a:lnTo>
                  <a:lnTo>
                    <a:pt x="24" y="7896"/>
                  </a:lnTo>
                  <a:lnTo>
                    <a:pt x="24" y="7872"/>
                  </a:lnTo>
                  <a:lnTo>
                    <a:pt x="24" y="7848"/>
                  </a:lnTo>
                  <a:lnTo>
                    <a:pt x="24" y="7824"/>
                  </a:lnTo>
                  <a:lnTo>
                    <a:pt x="24" y="7792"/>
                  </a:lnTo>
                  <a:lnTo>
                    <a:pt x="24" y="7768"/>
                  </a:lnTo>
                  <a:lnTo>
                    <a:pt x="24" y="7744"/>
                  </a:lnTo>
                  <a:lnTo>
                    <a:pt x="24" y="7696"/>
                  </a:lnTo>
                  <a:lnTo>
                    <a:pt x="24" y="7664"/>
                  </a:lnTo>
                  <a:lnTo>
                    <a:pt x="24" y="7640"/>
                  </a:lnTo>
                  <a:lnTo>
                    <a:pt x="24" y="7616"/>
                  </a:lnTo>
                  <a:lnTo>
                    <a:pt x="25" y="7620"/>
                  </a:lnTo>
                  <a:lnTo>
                    <a:pt x="17" y="7564"/>
                  </a:lnTo>
                  <a:cubicBezTo>
                    <a:pt x="17" y="7563"/>
                    <a:pt x="16" y="7562"/>
                    <a:pt x="16" y="7560"/>
                  </a:cubicBezTo>
                  <a:lnTo>
                    <a:pt x="16" y="7456"/>
                  </a:lnTo>
                  <a:lnTo>
                    <a:pt x="16" y="7352"/>
                  </a:lnTo>
                  <a:lnTo>
                    <a:pt x="16" y="7280"/>
                  </a:lnTo>
                  <a:lnTo>
                    <a:pt x="16" y="7176"/>
                  </a:lnTo>
                  <a:lnTo>
                    <a:pt x="16" y="7096"/>
                  </a:lnTo>
                  <a:lnTo>
                    <a:pt x="16" y="6992"/>
                  </a:lnTo>
                  <a:lnTo>
                    <a:pt x="16" y="6912"/>
                  </a:lnTo>
                  <a:lnTo>
                    <a:pt x="16" y="6840"/>
                  </a:lnTo>
                  <a:lnTo>
                    <a:pt x="16" y="6760"/>
                  </a:lnTo>
                  <a:lnTo>
                    <a:pt x="16" y="6680"/>
                  </a:lnTo>
                  <a:lnTo>
                    <a:pt x="16" y="6608"/>
                  </a:lnTo>
                  <a:lnTo>
                    <a:pt x="16" y="6504"/>
                  </a:lnTo>
                  <a:lnTo>
                    <a:pt x="16" y="6424"/>
                  </a:lnTo>
                  <a:lnTo>
                    <a:pt x="16" y="6320"/>
                  </a:lnTo>
                  <a:lnTo>
                    <a:pt x="16" y="6240"/>
                  </a:lnTo>
                  <a:lnTo>
                    <a:pt x="16" y="6136"/>
                  </a:lnTo>
                  <a:lnTo>
                    <a:pt x="16" y="6064"/>
                  </a:lnTo>
                  <a:lnTo>
                    <a:pt x="16" y="5960"/>
                  </a:lnTo>
                  <a:lnTo>
                    <a:pt x="16" y="5880"/>
                  </a:lnTo>
                  <a:lnTo>
                    <a:pt x="16" y="5800"/>
                  </a:lnTo>
                  <a:lnTo>
                    <a:pt x="16" y="5728"/>
                  </a:lnTo>
                  <a:lnTo>
                    <a:pt x="16" y="5624"/>
                  </a:lnTo>
                  <a:lnTo>
                    <a:pt x="16" y="5544"/>
                  </a:lnTo>
                  <a:lnTo>
                    <a:pt x="16" y="5440"/>
                  </a:lnTo>
                  <a:lnTo>
                    <a:pt x="16" y="5360"/>
                  </a:lnTo>
                  <a:lnTo>
                    <a:pt x="16" y="5280"/>
                  </a:lnTo>
                  <a:lnTo>
                    <a:pt x="16" y="5208"/>
                  </a:lnTo>
                  <a:lnTo>
                    <a:pt x="16" y="5152"/>
                  </a:lnTo>
                  <a:lnTo>
                    <a:pt x="16" y="5080"/>
                  </a:lnTo>
                  <a:lnTo>
                    <a:pt x="17" y="5084"/>
                  </a:lnTo>
                  <a:lnTo>
                    <a:pt x="9" y="5028"/>
                  </a:lnTo>
                  <a:cubicBezTo>
                    <a:pt x="9" y="5027"/>
                    <a:pt x="8" y="5026"/>
                    <a:pt x="8" y="5024"/>
                  </a:cubicBezTo>
                  <a:lnTo>
                    <a:pt x="8" y="4944"/>
                  </a:lnTo>
                  <a:lnTo>
                    <a:pt x="8" y="4840"/>
                  </a:lnTo>
                  <a:lnTo>
                    <a:pt x="8" y="4768"/>
                  </a:lnTo>
                  <a:lnTo>
                    <a:pt x="8" y="4688"/>
                  </a:lnTo>
                  <a:lnTo>
                    <a:pt x="8" y="4584"/>
                  </a:lnTo>
                  <a:lnTo>
                    <a:pt x="8" y="4504"/>
                  </a:lnTo>
                  <a:lnTo>
                    <a:pt x="8" y="4432"/>
                  </a:lnTo>
                  <a:lnTo>
                    <a:pt x="8" y="4376"/>
                  </a:lnTo>
                  <a:lnTo>
                    <a:pt x="8" y="4296"/>
                  </a:lnTo>
                  <a:lnTo>
                    <a:pt x="8" y="4248"/>
                  </a:lnTo>
                  <a:lnTo>
                    <a:pt x="8" y="4168"/>
                  </a:lnTo>
                  <a:lnTo>
                    <a:pt x="8" y="4120"/>
                  </a:lnTo>
                  <a:lnTo>
                    <a:pt x="8" y="4040"/>
                  </a:lnTo>
                  <a:lnTo>
                    <a:pt x="8" y="3960"/>
                  </a:lnTo>
                  <a:lnTo>
                    <a:pt x="8" y="3888"/>
                  </a:lnTo>
                  <a:lnTo>
                    <a:pt x="8" y="3808"/>
                  </a:lnTo>
                  <a:lnTo>
                    <a:pt x="8" y="3728"/>
                  </a:lnTo>
                  <a:lnTo>
                    <a:pt x="8" y="3656"/>
                  </a:lnTo>
                  <a:lnTo>
                    <a:pt x="8" y="3576"/>
                  </a:lnTo>
                  <a:lnTo>
                    <a:pt x="8" y="3496"/>
                  </a:lnTo>
                  <a:lnTo>
                    <a:pt x="8" y="3416"/>
                  </a:lnTo>
                  <a:lnTo>
                    <a:pt x="8" y="3344"/>
                  </a:lnTo>
                  <a:lnTo>
                    <a:pt x="8" y="3264"/>
                  </a:lnTo>
                  <a:lnTo>
                    <a:pt x="8" y="3184"/>
                  </a:lnTo>
                  <a:lnTo>
                    <a:pt x="8" y="3080"/>
                  </a:lnTo>
                  <a:lnTo>
                    <a:pt x="8" y="3008"/>
                  </a:lnTo>
                  <a:lnTo>
                    <a:pt x="8" y="2928"/>
                  </a:lnTo>
                  <a:lnTo>
                    <a:pt x="8" y="2848"/>
                  </a:lnTo>
                  <a:lnTo>
                    <a:pt x="9" y="2771"/>
                  </a:lnTo>
                  <a:lnTo>
                    <a:pt x="0" y="2696"/>
                  </a:lnTo>
                  <a:lnTo>
                    <a:pt x="0" y="2616"/>
                  </a:lnTo>
                  <a:lnTo>
                    <a:pt x="0" y="2536"/>
                  </a:lnTo>
                  <a:lnTo>
                    <a:pt x="0" y="2432"/>
                  </a:lnTo>
                  <a:lnTo>
                    <a:pt x="0" y="2328"/>
                  </a:lnTo>
                  <a:lnTo>
                    <a:pt x="0" y="2224"/>
                  </a:lnTo>
                  <a:lnTo>
                    <a:pt x="0" y="2128"/>
                  </a:lnTo>
                  <a:lnTo>
                    <a:pt x="0" y="2024"/>
                  </a:lnTo>
                  <a:lnTo>
                    <a:pt x="0" y="1920"/>
                  </a:lnTo>
                  <a:lnTo>
                    <a:pt x="0" y="1840"/>
                  </a:lnTo>
                  <a:lnTo>
                    <a:pt x="0" y="1736"/>
                  </a:lnTo>
                  <a:lnTo>
                    <a:pt x="0" y="1632"/>
                  </a:lnTo>
                  <a:lnTo>
                    <a:pt x="0" y="1528"/>
                  </a:lnTo>
                  <a:lnTo>
                    <a:pt x="0" y="1448"/>
                  </a:lnTo>
                  <a:lnTo>
                    <a:pt x="0" y="1344"/>
                  </a:lnTo>
                  <a:lnTo>
                    <a:pt x="0" y="1240"/>
                  </a:lnTo>
                  <a:lnTo>
                    <a:pt x="0" y="1144"/>
                  </a:lnTo>
                  <a:lnTo>
                    <a:pt x="0" y="1040"/>
                  </a:lnTo>
                  <a:lnTo>
                    <a:pt x="0" y="936"/>
                  </a:lnTo>
                  <a:lnTo>
                    <a:pt x="0" y="832"/>
                  </a:lnTo>
                  <a:lnTo>
                    <a:pt x="0" y="752"/>
                  </a:lnTo>
                  <a:lnTo>
                    <a:pt x="0" y="648"/>
                  </a:lnTo>
                  <a:lnTo>
                    <a:pt x="0" y="544"/>
                  </a:lnTo>
                  <a:lnTo>
                    <a:pt x="0" y="440"/>
                  </a:lnTo>
                  <a:lnTo>
                    <a:pt x="0" y="336"/>
                  </a:lnTo>
                  <a:lnTo>
                    <a:pt x="0" y="232"/>
                  </a:lnTo>
                  <a:lnTo>
                    <a:pt x="0" y="12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4" name="Freeform 306"/>
            <p:cNvSpPr>
              <a:spLocks/>
            </p:cNvSpPr>
            <p:nvPr/>
          </p:nvSpPr>
          <p:spPr bwMode="auto">
            <a:xfrm>
              <a:off x="8359144" y="4329465"/>
              <a:ext cx="14886" cy="1151521"/>
            </a:xfrm>
            <a:custGeom>
              <a:avLst/>
              <a:gdLst>
                <a:gd name="T0" fmla="*/ 32 w 128"/>
                <a:gd name="T1" fmla="*/ 5800 h 5928"/>
                <a:gd name="T2" fmla="*/ 56 w 128"/>
                <a:gd name="T3" fmla="*/ 5848 h 5928"/>
                <a:gd name="T4" fmla="*/ 40 w 128"/>
                <a:gd name="T5" fmla="*/ 5872 h 5928"/>
                <a:gd name="T6" fmla="*/ 64 w 128"/>
                <a:gd name="T7" fmla="*/ 5768 h 5928"/>
                <a:gd name="T8" fmla="*/ 24 w 128"/>
                <a:gd name="T9" fmla="*/ 5696 h 5928"/>
                <a:gd name="T10" fmla="*/ 24 w 128"/>
                <a:gd name="T11" fmla="*/ 5488 h 5928"/>
                <a:gd name="T12" fmla="*/ 34 w 128"/>
                <a:gd name="T13" fmla="*/ 5193 h 5928"/>
                <a:gd name="T14" fmla="*/ 32 w 128"/>
                <a:gd name="T15" fmla="*/ 4944 h 5928"/>
                <a:gd name="T16" fmla="*/ 32 w 128"/>
                <a:gd name="T17" fmla="*/ 4504 h 5928"/>
                <a:gd name="T18" fmla="*/ 32 w 128"/>
                <a:gd name="T19" fmla="*/ 4192 h 5928"/>
                <a:gd name="T20" fmla="*/ 33 w 128"/>
                <a:gd name="T21" fmla="*/ 3925 h 5928"/>
                <a:gd name="T22" fmla="*/ 40 w 128"/>
                <a:gd name="T23" fmla="*/ 3648 h 5928"/>
                <a:gd name="T24" fmla="*/ 40 w 128"/>
                <a:gd name="T25" fmla="*/ 3416 h 5928"/>
                <a:gd name="T26" fmla="*/ 40 w 128"/>
                <a:gd name="T27" fmla="*/ 3152 h 5928"/>
                <a:gd name="T28" fmla="*/ 40 w 128"/>
                <a:gd name="T29" fmla="*/ 2896 h 5928"/>
                <a:gd name="T30" fmla="*/ 48 w 128"/>
                <a:gd name="T31" fmla="*/ 2712 h 5928"/>
                <a:gd name="T32" fmla="*/ 48 w 128"/>
                <a:gd name="T33" fmla="*/ 2480 h 5928"/>
                <a:gd name="T34" fmla="*/ 48 w 128"/>
                <a:gd name="T35" fmla="*/ 2224 h 5928"/>
                <a:gd name="T36" fmla="*/ 50 w 128"/>
                <a:gd name="T37" fmla="*/ 2009 h 5928"/>
                <a:gd name="T38" fmla="*/ 56 w 128"/>
                <a:gd name="T39" fmla="*/ 1832 h 5928"/>
                <a:gd name="T40" fmla="*/ 56 w 128"/>
                <a:gd name="T41" fmla="*/ 1624 h 5928"/>
                <a:gd name="T42" fmla="*/ 56 w 128"/>
                <a:gd name="T43" fmla="*/ 1416 h 5928"/>
                <a:gd name="T44" fmla="*/ 64 w 128"/>
                <a:gd name="T45" fmla="*/ 1264 h 5928"/>
                <a:gd name="T46" fmla="*/ 64 w 128"/>
                <a:gd name="T47" fmla="*/ 1032 h 5928"/>
                <a:gd name="T48" fmla="*/ 64 w 128"/>
                <a:gd name="T49" fmla="*/ 800 h 5928"/>
                <a:gd name="T50" fmla="*/ 64 w 128"/>
                <a:gd name="T51" fmla="*/ 592 h 5928"/>
                <a:gd name="T52" fmla="*/ 72 w 128"/>
                <a:gd name="T53" fmla="*/ 464 h 5928"/>
                <a:gd name="T54" fmla="*/ 72 w 128"/>
                <a:gd name="T55" fmla="*/ 256 h 5928"/>
                <a:gd name="T56" fmla="*/ 80 w 128"/>
                <a:gd name="T57" fmla="*/ 96 h 5928"/>
                <a:gd name="T58" fmla="*/ 128 w 128"/>
                <a:gd name="T59" fmla="*/ 96 h 5928"/>
                <a:gd name="T60" fmla="*/ 120 w 128"/>
                <a:gd name="T61" fmla="*/ 256 h 5928"/>
                <a:gd name="T62" fmla="*/ 120 w 128"/>
                <a:gd name="T63" fmla="*/ 464 h 5928"/>
                <a:gd name="T64" fmla="*/ 112 w 128"/>
                <a:gd name="T65" fmla="*/ 592 h 5928"/>
                <a:gd name="T66" fmla="*/ 112 w 128"/>
                <a:gd name="T67" fmla="*/ 800 h 5928"/>
                <a:gd name="T68" fmla="*/ 112 w 128"/>
                <a:gd name="T69" fmla="*/ 1032 h 5928"/>
                <a:gd name="T70" fmla="*/ 112 w 128"/>
                <a:gd name="T71" fmla="*/ 1264 h 5928"/>
                <a:gd name="T72" fmla="*/ 104 w 128"/>
                <a:gd name="T73" fmla="*/ 1416 h 5928"/>
                <a:gd name="T74" fmla="*/ 104 w 128"/>
                <a:gd name="T75" fmla="*/ 1624 h 5928"/>
                <a:gd name="T76" fmla="*/ 104 w 128"/>
                <a:gd name="T77" fmla="*/ 1832 h 5928"/>
                <a:gd name="T78" fmla="*/ 95 w 128"/>
                <a:gd name="T79" fmla="*/ 2024 h 5928"/>
                <a:gd name="T80" fmla="*/ 96 w 128"/>
                <a:gd name="T81" fmla="*/ 2224 h 5928"/>
                <a:gd name="T82" fmla="*/ 96 w 128"/>
                <a:gd name="T83" fmla="*/ 2480 h 5928"/>
                <a:gd name="T84" fmla="*/ 96 w 128"/>
                <a:gd name="T85" fmla="*/ 2712 h 5928"/>
                <a:gd name="T86" fmla="*/ 88 w 128"/>
                <a:gd name="T87" fmla="*/ 2896 h 5928"/>
                <a:gd name="T88" fmla="*/ 88 w 128"/>
                <a:gd name="T89" fmla="*/ 3152 h 5928"/>
                <a:gd name="T90" fmla="*/ 88 w 128"/>
                <a:gd name="T91" fmla="*/ 3416 h 5928"/>
                <a:gd name="T92" fmla="*/ 88 w 128"/>
                <a:gd name="T93" fmla="*/ 3648 h 5928"/>
                <a:gd name="T94" fmla="*/ 80 w 128"/>
                <a:gd name="T95" fmla="*/ 3932 h 5928"/>
                <a:gd name="T96" fmla="*/ 80 w 128"/>
                <a:gd name="T97" fmla="*/ 4192 h 5928"/>
                <a:gd name="T98" fmla="*/ 80 w 128"/>
                <a:gd name="T99" fmla="*/ 4504 h 5928"/>
                <a:gd name="T100" fmla="*/ 80 w 128"/>
                <a:gd name="T101" fmla="*/ 4944 h 5928"/>
                <a:gd name="T102" fmla="*/ 79 w 128"/>
                <a:gd name="T103" fmla="*/ 5208 h 5928"/>
                <a:gd name="T104" fmla="*/ 72 w 128"/>
                <a:gd name="T105" fmla="*/ 5488 h 5928"/>
                <a:gd name="T106" fmla="*/ 72 w 128"/>
                <a:gd name="T107" fmla="*/ 5696 h 5928"/>
                <a:gd name="T108" fmla="*/ 16 w 128"/>
                <a:gd name="T109" fmla="*/ 5744 h 5928"/>
                <a:gd name="T110" fmla="*/ 64 w 128"/>
                <a:gd name="T111" fmla="*/ 5824 h 5928"/>
                <a:gd name="T112" fmla="*/ 8 w 128"/>
                <a:gd name="T113" fmla="*/ 5848 h 5928"/>
                <a:gd name="T114" fmla="*/ 48 w 128"/>
                <a:gd name="T115" fmla="*/ 5904 h 5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8" h="5928">
                  <a:moveTo>
                    <a:pt x="0" y="5904"/>
                  </a:moveTo>
                  <a:lnTo>
                    <a:pt x="0" y="5872"/>
                  </a:lnTo>
                  <a:lnTo>
                    <a:pt x="0" y="5848"/>
                  </a:lnTo>
                  <a:cubicBezTo>
                    <a:pt x="0" y="5835"/>
                    <a:pt x="11" y="5824"/>
                    <a:pt x="24" y="5824"/>
                  </a:cubicBezTo>
                  <a:lnTo>
                    <a:pt x="32" y="5824"/>
                  </a:lnTo>
                  <a:lnTo>
                    <a:pt x="8" y="5848"/>
                  </a:lnTo>
                  <a:lnTo>
                    <a:pt x="8" y="5824"/>
                  </a:lnTo>
                  <a:cubicBezTo>
                    <a:pt x="8" y="5811"/>
                    <a:pt x="19" y="5800"/>
                    <a:pt x="32" y="5800"/>
                  </a:cubicBezTo>
                  <a:cubicBezTo>
                    <a:pt x="46" y="5800"/>
                    <a:pt x="56" y="5811"/>
                    <a:pt x="56" y="5824"/>
                  </a:cubicBezTo>
                  <a:lnTo>
                    <a:pt x="56" y="5848"/>
                  </a:lnTo>
                  <a:cubicBezTo>
                    <a:pt x="56" y="5862"/>
                    <a:pt x="46" y="5872"/>
                    <a:pt x="32" y="5872"/>
                  </a:cubicBezTo>
                  <a:cubicBezTo>
                    <a:pt x="19" y="5872"/>
                    <a:pt x="8" y="5862"/>
                    <a:pt x="8" y="5848"/>
                  </a:cubicBezTo>
                  <a:lnTo>
                    <a:pt x="8" y="5824"/>
                  </a:lnTo>
                  <a:cubicBezTo>
                    <a:pt x="8" y="5811"/>
                    <a:pt x="19" y="5800"/>
                    <a:pt x="32" y="5800"/>
                  </a:cubicBezTo>
                  <a:cubicBezTo>
                    <a:pt x="46" y="5800"/>
                    <a:pt x="56" y="5811"/>
                    <a:pt x="56" y="5824"/>
                  </a:cubicBezTo>
                  <a:lnTo>
                    <a:pt x="56" y="5848"/>
                  </a:lnTo>
                  <a:lnTo>
                    <a:pt x="32" y="5824"/>
                  </a:lnTo>
                  <a:lnTo>
                    <a:pt x="40" y="5824"/>
                  </a:lnTo>
                  <a:lnTo>
                    <a:pt x="16" y="5848"/>
                  </a:lnTo>
                  <a:lnTo>
                    <a:pt x="16" y="5824"/>
                  </a:lnTo>
                  <a:cubicBezTo>
                    <a:pt x="16" y="5811"/>
                    <a:pt x="27" y="5800"/>
                    <a:pt x="40" y="5800"/>
                  </a:cubicBezTo>
                  <a:cubicBezTo>
                    <a:pt x="54" y="5800"/>
                    <a:pt x="64" y="5811"/>
                    <a:pt x="64" y="5824"/>
                  </a:cubicBezTo>
                  <a:lnTo>
                    <a:pt x="64" y="5848"/>
                  </a:lnTo>
                  <a:cubicBezTo>
                    <a:pt x="64" y="5862"/>
                    <a:pt x="54" y="5872"/>
                    <a:pt x="40" y="5872"/>
                  </a:cubicBezTo>
                  <a:cubicBezTo>
                    <a:pt x="27" y="5872"/>
                    <a:pt x="16" y="5862"/>
                    <a:pt x="16" y="5848"/>
                  </a:cubicBezTo>
                  <a:lnTo>
                    <a:pt x="16" y="5824"/>
                  </a:lnTo>
                  <a:lnTo>
                    <a:pt x="16" y="5800"/>
                  </a:lnTo>
                  <a:lnTo>
                    <a:pt x="16" y="5768"/>
                  </a:lnTo>
                  <a:lnTo>
                    <a:pt x="16" y="5744"/>
                  </a:lnTo>
                  <a:cubicBezTo>
                    <a:pt x="16" y="5731"/>
                    <a:pt x="27" y="5720"/>
                    <a:pt x="40" y="5720"/>
                  </a:cubicBezTo>
                  <a:cubicBezTo>
                    <a:pt x="54" y="5720"/>
                    <a:pt x="64" y="5731"/>
                    <a:pt x="64" y="5744"/>
                  </a:cubicBezTo>
                  <a:lnTo>
                    <a:pt x="64" y="5768"/>
                  </a:lnTo>
                  <a:cubicBezTo>
                    <a:pt x="64" y="5782"/>
                    <a:pt x="54" y="5792"/>
                    <a:pt x="40" y="5792"/>
                  </a:cubicBezTo>
                  <a:cubicBezTo>
                    <a:pt x="27" y="5792"/>
                    <a:pt x="16" y="5782"/>
                    <a:pt x="16" y="5768"/>
                  </a:cubicBezTo>
                  <a:lnTo>
                    <a:pt x="16" y="5744"/>
                  </a:lnTo>
                  <a:cubicBezTo>
                    <a:pt x="16" y="5731"/>
                    <a:pt x="27" y="5720"/>
                    <a:pt x="40" y="5720"/>
                  </a:cubicBezTo>
                  <a:lnTo>
                    <a:pt x="48" y="5720"/>
                  </a:lnTo>
                  <a:lnTo>
                    <a:pt x="24" y="5744"/>
                  </a:lnTo>
                  <a:lnTo>
                    <a:pt x="24" y="5720"/>
                  </a:lnTo>
                  <a:lnTo>
                    <a:pt x="24" y="5696"/>
                  </a:lnTo>
                  <a:lnTo>
                    <a:pt x="24" y="5664"/>
                  </a:lnTo>
                  <a:lnTo>
                    <a:pt x="24" y="5640"/>
                  </a:lnTo>
                  <a:lnTo>
                    <a:pt x="24" y="5616"/>
                  </a:lnTo>
                  <a:lnTo>
                    <a:pt x="24" y="5592"/>
                  </a:lnTo>
                  <a:lnTo>
                    <a:pt x="24" y="5560"/>
                  </a:lnTo>
                  <a:lnTo>
                    <a:pt x="24" y="5536"/>
                  </a:lnTo>
                  <a:lnTo>
                    <a:pt x="24" y="5512"/>
                  </a:lnTo>
                  <a:lnTo>
                    <a:pt x="24" y="5488"/>
                  </a:lnTo>
                  <a:lnTo>
                    <a:pt x="24" y="5432"/>
                  </a:lnTo>
                  <a:lnTo>
                    <a:pt x="24" y="5408"/>
                  </a:lnTo>
                  <a:lnTo>
                    <a:pt x="24" y="5360"/>
                  </a:lnTo>
                  <a:lnTo>
                    <a:pt x="24" y="5304"/>
                  </a:lnTo>
                  <a:lnTo>
                    <a:pt x="24" y="5256"/>
                  </a:lnTo>
                  <a:lnTo>
                    <a:pt x="24" y="5224"/>
                  </a:lnTo>
                  <a:cubicBezTo>
                    <a:pt x="24" y="5222"/>
                    <a:pt x="25" y="5219"/>
                    <a:pt x="26" y="5217"/>
                  </a:cubicBezTo>
                  <a:lnTo>
                    <a:pt x="34" y="5193"/>
                  </a:lnTo>
                  <a:lnTo>
                    <a:pt x="32" y="5200"/>
                  </a:lnTo>
                  <a:lnTo>
                    <a:pt x="32" y="5176"/>
                  </a:lnTo>
                  <a:lnTo>
                    <a:pt x="32" y="5120"/>
                  </a:lnTo>
                  <a:lnTo>
                    <a:pt x="32" y="5096"/>
                  </a:lnTo>
                  <a:lnTo>
                    <a:pt x="32" y="5048"/>
                  </a:lnTo>
                  <a:lnTo>
                    <a:pt x="32" y="4992"/>
                  </a:lnTo>
                  <a:lnTo>
                    <a:pt x="32" y="4968"/>
                  </a:lnTo>
                  <a:lnTo>
                    <a:pt x="32" y="4944"/>
                  </a:lnTo>
                  <a:lnTo>
                    <a:pt x="32" y="4888"/>
                  </a:lnTo>
                  <a:lnTo>
                    <a:pt x="32" y="4840"/>
                  </a:lnTo>
                  <a:lnTo>
                    <a:pt x="32" y="4784"/>
                  </a:lnTo>
                  <a:lnTo>
                    <a:pt x="32" y="4736"/>
                  </a:lnTo>
                  <a:lnTo>
                    <a:pt x="32" y="4656"/>
                  </a:lnTo>
                  <a:lnTo>
                    <a:pt x="32" y="4608"/>
                  </a:lnTo>
                  <a:lnTo>
                    <a:pt x="32" y="4552"/>
                  </a:lnTo>
                  <a:lnTo>
                    <a:pt x="32" y="4504"/>
                  </a:lnTo>
                  <a:lnTo>
                    <a:pt x="32" y="4472"/>
                  </a:lnTo>
                  <a:lnTo>
                    <a:pt x="32" y="4424"/>
                  </a:lnTo>
                  <a:lnTo>
                    <a:pt x="32" y="4400"/>
                  </a:lnTo>
                  <a:lnTo>
                    <a:pt x="32" y="4376"/>
                  </a:lnTo>
                  <a:lnTo>
                    <a:pt x="32" y="4320"/>
                  </a:lnTo>
                  <a:lnTo>
                    <a:pt x="32" y="4296"/>
                  </a:lnTo>
                  <a:lnTo>
                    <a:pt x="32" y="4240"/>
                  </a:lnTo>
                  <a:lnTo>
                    <a:pt x="32" y="4192"/>
                  </a:lnTo>
                  <a:lnTo>
                    <a:pt x="32" y="4136"/>
                  </a:lnTo>
                  <a:lnTo>
                    <a:pt x="32" y="4088"/>
                  </a:lnTo>
                  <a:lnTo>
                    <a:pt x="32" y="4064"/>
                  </a:lnTo>
                  <a:lnTo>
                    <a:pt x="32" y="4008"/>
                  </a:lnTo>
                  <a:lnTo>
                    <a:pt x="32" y="3984"/>
                  </a:lnTo>
                  <a:lnTo>
                    <a:pt x="32" y="3960"/>
                  </a:lnTo>
                  <a:lnTo>
                    <a:pt x="32" y="3928"/>
                  </a:lnTo>
                  <a:cubicBezTo>
                    <a:pt x="32" y="3927"/>
                    <a:pt x="33" y="3926"/>
                    <a:pt x="33" y="3925"/>
                  </a:cubicBezTo>
                  <a:lnTo>
                    <a:pt x="41" y="3877"/>
                  </a:lnTo>
                  <a:lnTo>
                    <a:pt x="40" y="3880"/>
                  </a:lnTo>
                  <a:lnTo>
                    <a:pt x="40" y="3856"/>
                  </a:lnTo>
                  <a:lnTo>
                    <a:pt x="40" y="3800"/>
                  </a:lnTo>
                  <a:lnTo>
                    <a:pt x="40" y="3776"/>
                  </a:lnTo>
                  <a:lnTo>
                    <a:pt x="40" y="3728"/>
                  </a:lnTo>
                  <a:lnTo>
                    <a:pt x="40" y="3696"/>
                  </a:lnTo>
                  <a:lnTo>
                    <a:pt x="40" y="3648"/>
                  </a:lnTo>
                  <a:lnTo>
                    <a:pt x="40" y="3624"/>
                  </a:lnTo>
                  <a:lnTo>
                    <a:pt x="40" y="3592"/>
                  </a:lnTo>
                  <a:lnTo>
                    <a:pt x="40" y="3568"/>
                  </a:lnTo>
                  <a:lnTo>
                    <a:pt x="40" y="3544"/>
                  </a:lnTo>
                  <a:lnTo>
                    <a:pt x="40" y="3520"/>
                  </a:lnTo>
                  <a:lnTo>
                    <a:pt x="40" y="3488"/>
                  </a:lnTo>
                  <a:lnTo>
                    <a:pt x="40" y="3440"/>
                  </a:lnTo>
                  <a:lnTo>
                    <a:pt x="40" y="3416"/>
                  </a:lnTo>
                  <a:lnTo>
                    <a:pt x="40" y="3360"/>
                  </a:lnTo>
                  <a:lnTo>
                    <a:pt x="40" y="3336"/>
                  </a:lnTo>
                  <a:lnTo>
                    <a:pt x="40" y="3312"/>
                  </a:lnTo>
                  <a:lnTo>
                    <a:pt x="40" y="3256"/>
                  </a:lnTo>
                  <a:lnTo>
                    <a:pt x="40" y="3232"/>
                  </a:lnTo>
                  <a:lnTo>
                    <a:pt x="40" y="3208"/>
                  </a:lnTo>
                  <a:lnTo>
                    <a:pt x="40" y="3184"/>
                  </a:lnTo>
                  <a:lnTo>
                    <a:pt x="40" y="3152"/>
                  </a:lnTo>
                  <a:lnTo>
                    <a:pt x="40" y="3128"/>
                  </a:lnTo>
                  <a:lnTo>
                    <a:pt x="40" y="3080"/>
                  </a:lnTo>
                  <a:lnTo>
                    <a:pt x="40" y="3048"/>
                  </a:lnTo>
                  <a:lnTo>
                    <a:pt x="40" y="3000"/>
                  </a:lnTo>
                  <a:lnTo>
                    <a:pt x="40" y="2976"/>
                  </a:lnTo>
                  <a:lnTo>
                    <a:pt x="40" y="2944"/>
                  </a:lnTo>
                  <a:lnTo>
                    <a:pt x="40" y="2920"/>
                  </a:lnTo>
                  <a:lnTo>
                    <a:pt x="40" y="2896"/>
                  </a:lnTo>
                  <a:cubicBezTo>
                    <a:pt x="40" y="2883"/>
                    <a:pt x="51" y="2872"/>
                    <a:pt x="64" y="2872"/>
                  </a:cubicBezTo>
                  <a:lnTo>
                    <a:pt x="72" y="2872"/>
                  </a:lnTo>
                  <a:lnTo>
                    <a:pt x="48" y="2896"/>
                  </a:lnTo>
                  <a:lnTo>
                    <a:pt x="48" y="2848"/>
                  </a:lnTo>
                  <a:lnTo>
                    <a:pt x="48" y="2816"/>
                  </a:lnTo>
                  <a:lnTo>
                    <a:pt x="48" y="2792"/>
                  </a:lnTo>
                  <a:lnTo>
                    <a:pt x="48" y="2744"/>
                  </a:lnTo>
                  <a:lnTo>
                    <a:pt x="48" y="2712"/>
                  </a:lnTo>
                  <a:lnTo>
                    <a:pt x="48" y="2688"/>
                  </a:lnTo>
                  <a:lnTo>
                    <a:pt x="48" y="2664"/>
                  </a:lnTo>
                  <a:lnTo>
                    <a:pt x="48" y="2640"/>
                  </a:lnTo>
                  <a:lnTo>
                    <a:pt x="48" y="2608"/>
                  </a:lnTo>
                  <a:lnTo>
                    <a:pt x="48" y="2584"/>
                  </a:lnTo>
                  <a:lnTo>
                    <a:pt x="48" y="2560"/>
                  </a:lnTo>
                  <a:lnTo>
                    <a:pt x="48" y="2504"/>
                  </a:lnTo>
                  <a:lnTo>
                    <a:pt x="48" y="2480"/>
                  </a:lnTo>
                  <a:lnTo>
                    <a:pt x="48" y="2456"/>
                  </a:lnTo>
                  <a:lnTo>
                    <a:pt x="48" y="2432"/>
                  </a:lnTo>
                  <a:lnTo>
                    <a:pt x="48" y="2400"/>
                  </a:lnTo>
                  <a:lnTo>
                    <a:pt x="48" y="2376"/>
                  </a:lnTo>
                  <a:lnTo>
                    <a:pt x="48" y="2328"/>
                  </a:lnTo>
                  <a:lnTo>
                    <a:pt x="48" y="2304"/>
                  </a:lnTo>
                  <a:lnTo>
                    <a:pt x="48" y="2248"/>
                  </a:lnTo>
                  <a:lnTo>
                    <a:pt x="48" y="2224"/>
                  </a:lnTo>
                  <a:lnTo>
                    <a:pt x="48" y="2200"/>
                  </a:lnTo>
                  <a:lnTo>
                    <a:pt x="48" y="2168"/>
                  </a:lnTo>
                  <a:lnTo>
                    <a:pt x="48" y="2144"/>
                  </a:lnTo>
                  <a:lnTo>
                    <a:pt x="48" y="2120"/>
                  </a:lnTo>
                  <a:lnTo>
                    <a:pt x="48" y="2096"/>
                  </a:lnTo>
                  <a:lnTo>
                    <a:pt x="48" y="2040"/>
                  </a:lnTo>
                  <a:lnTo>
                    <a:pt x="48" y="2016"/>
                  </a:lnTo>
                  <a:cubicBezTo>
                    <a:pt x="48" y="2014"/>
                    <a:pt x="49" y="2011"/>
                    <a:pt x="50" y="2009"/>
                  </a:cubicBezTo>
                  <a:lnTo>
                    <a:pt x="58" y="1985"/>
                  </a:lnTo>
                  <a:lnTo>
                    <a:pt x="56" y="1992"/>
                  </a:lnTo>
                  <a:lnTo>
                    <a:pt x="56" y="1960"/>
                  </a:lnTo>
                  <a:lnTo>
                    <a:pt x="56" y="1936"/>
                  </a:lnTo>
                  <a:lnTo>
                    <a:pt x="56" y="1912"/>
                  </a:lnTo>
                  <a:lnTo>
                    <a:pt x="56" y="1888"/>
                  </a:lnTo>
                  <a:lnTo>
                    <a:pt x="56" y="1864"/>
                  </a:lnTo>
                  <a:lnTo>
                    <a:pt x="56" y="1832"/>
                  </a:lnTo>
                  <a:lnTo>
                    <a:pt x="56" y="1808"/>
                  </a:lnTo>
                  <a:lnTo>
                    <a:pt x="56" y="1784"/>
                  </a:lnTo>
                  <a:lnTo>
                    <a:pt x="56" y="1760"/>
                  </a:lnTo>
                  <a:lnTo>
                    <a:pt x="56" y="1728"/>
                  </a:lnTo>
                  <a:lnTo>
                    <a:pt x="56" y="1704"/>
                  </a:lnTo>
                  <a:lnTo>
                    <a:pt x="56" y="1680"/>
                  </a:lnTo>
                  <a:lnTo>
                    <a:pt x="56" y="1656"/>
                  </a:lnTo>
                  <a:lnTo>
                    <a:pt x="56" y="1624"/>
                  </a:lnTo>
                  <a:lnTo>
                    <a:pt x="56" y="1600"/>
                  </a:lnTo>
                  <a:lnTo>
                    <a:pt x="56" y="1576"/>
                  </a:lnTo>
                  <a:lnTo>
                    <a:pt x="56" y="1552"/>
                  </a:lnTo>
                  <a:lnTo>
                    <a:pt x="56" y="1520"/>
                  </a:lnTo>
                  <a:lnTo>
                    <a:pt x="56" y="1496"/>
                  </a:lnTo>
                  <a:lnTo>
                    <a:pt x="56" y="1472"/>
                  </a:lnTo>
                  <a:lnTo>
                    <a:pt x="56" y="1448"/>
                  </a:lnTo>
                  <a:lnTo>
                    <a:pt x="56" y="1416"/>
                  </a:lnTo>
                  <a:lnTo>
                    <a:pt x="56" y="1392"/>
                  </a:lnTo>
                  <a:cubicBezTo>
                    <a:pt x="56" y="1379"/>
                    <a:pt x="67" y="1368"/>
                    <a:pt x="80" y="1368"/>
                  </a:cubicBezTo>
                  <a:lnTo>
                    <a:pt x="88" y="1368"/>
                  </a:lnTo>
                  <a:lnTo>
                    <a:pt x="64" y="1392"/>
                  </a:lnTo>
                  <a:lnTo>
                    <a:pt x="64" y="1368"/>
                  </a:lnTo>
                  <a:lnTo>
                    <a:pt x="64" y="1344"/>
                  </a:lnTo>
                  <a:lnTo>
                    <a:pt x="64" y="1320"/>
                  </a:lnTo>
                  <a:lnTo>
                    <a:pt x="64" y="1264"/>
                  </a:lnTo>
                  <a:lnTo>
                    <a:pt x="64" y="1240"/>
                  </a:lnTo>
                  <a:lnTo>
                    <a:pt x="64" y="1216"/>
                  </a:lnTo>
                  <a:lnTo>
                    <a:pt x="64" y="1184"/>
                  </a:lnTo>
                  <a:lnTo>
                    <a:pt x="64" y="1160"/>
                  </a:lnTo>
                  <a:lnTo>
                    <a:pt x="64" y="1112"/>
                  </a:lnTo>
                  <a:lnTo>
                    <a:pt x="64" y="1080"/>
                  </a:lnTo>
                  <a:lnTo>
                    <a:pt x="64" y="1056"/>
                  </a:lnTo>
                  <a:lnTo>
                    <a:pt x="64" y="1032"/>
                  </a:lnTo>
                  <a:lnTo>
                    <a:pt x="64" y="1008"/>
                  </a:lnTo>
                  <a:lnTo>
                    <a:pt x="64" y="976"/>
                  </a:lnTo>
                  <a:lnTo>
                    <a:pt x="64" y="952"/>
                  </a:lnTo>
                  <a:lnTo>
                    <a:pt x="64" y="928"/>
                  </a:lnTo>
                  <a:lnTo>
                    <a:pt x="64" y="904"/>
                  </a:lnTo>
                  <a:lnTo>
                    <a:pt x="64" y="872"/>
                  </a:lnTo>
                  <a:lnTo>
                    <a:pt x="64" y="848"/>
                  </a:lnTo>
                  <a:lnTo>
                    <a:pt x="64" y="800"/>
                  </a:lnTo>
                  <a:lnTo>
                    <a:pt x="64" y="776"/>
                  </a:lnTo>
                  <a:lnTo>
                    <a:pt x="64" y="744"/>
                  </a:lnTo>
                  <a:lnTo>
                    <a:pt x="64" y="720"/>
                  </a:lnTo>
                  <a:lnTo>
                    <a:pt x="64" y="696"/>
                  </a:lnTo>
                  <a:lnTo>
                    <a:pt x="64" y="672"/>
                  </a:lnTo>
                  <a:lnTo>
                    <a:pt x="64" y="640"/>
                  </a:lnTo>
                  <a:lnTo>
                    <a:pt x="64" y="616"/>
                  </a:lnTo>
                  <a:lnTo>
                    <a:pt x="64" y="592"/>
                  </a:lnTo>
                  <a:lnTo>
                    <a:pt x="64" y="568"/>
                  </a:lnTo>
                  <a:cubicBezTo>
                    <a:pt x="64" y="555"/>
                    <a:pt x="75" y="544"/>
                    <a:pt x="88" y="544"/>
                  </a:cubicBezTo>
                  <a:lnTo>
                    <a:pt x="96" y="544"/>
                  </a:lnTo>
                  <a:lnTo>
                    <a:pt x="72" y="568"/>
                  </a:lnTo>
                  <a:lnTo>
                    <a:pt x="72" y="536"/>
                  </a:lnTo>
                  <a:lnTo>
                    <a:pt x="72" y="512"/>
                  </a:lnTo>
                  <a:lnTo>
                    <a:pt x="72" y="488"/>
                  </a:lnTo>
                  <a:lnTo>
                    <a:pt x="72" y="464"/>
                  </a:lnTo>
                  <a:lnTo>
                    <a:pt x="72" y="432"/>
                  </a:lnTo>
                  <a:lnTo>
                    <a:pt x="72" y="408"/>
                  </a:lnTo>
                  <a:lnTo>
                    <a:pt x="72" y="384"/>
                  </a:lnTo>
                  <a:lnTo>
                    <a:pt x="72" y="360"/>
                  </a:lnTo>
                  <a:lnTo>
                    <a:pt x="72" y="336"/>
                  </a:lnTo>
                  <a:lnTo>
                    <a:pt x="72" y="304"/>
                  </a:lnTo>
                  <a:lnTo>
                    <a:pt x="72" y="280"/>
                  </a:lnTo>
                  <a:lnTo>
                    <a:pt x="72" y="256"/>
                  </a:lnTo>
                  <a:lnTo>
                    <a:pt x="72" y="232"/>
                  </a:lnTo>
                  <a:lnTo>
                    <a:pt x="72" y="200"/>
                  </a:lnTo>
                  <a:cubicBezTo>
                    <a:pt x="72" y="198"/>
                    <a:pt x="73" y="195"/>
                    <a:pt x="74" y="193"/>
                  </a:cubicBezTo>
                  <a:lnTo>
                    <a:pt x="82" y="169"/>
                  </a:lnTo>
                  <a:lnTo>
                    <a:pt x="80" y="176"/>
                  </a:lnTo>
                  <a:lnTo>
                    <a:pt x="80" y="152"/>
                  </a:lnTo>
                  <a:lnTo>
                    <a:pt x="80" y="128"/>
                  </a:lnTo>
                  <a:lnTo>
                    <a:pt x="80" y="96"/>
                  </a:lnTo>
                  <a:lnTo>
                    <a:pt x="80" y="72"/>
                  </a:lnTo>
                  <a:lnTo>
                    <a:pt x="80" y="48"/>
                  </a:lnTo>
                  <a:lnTo>
                    <a:pt x="80" y="24"/>
                  </a:lnTo>
                  <a:cubicBezTo>
                    <a:pt x="80" y="11"/>
                    <a:pt x="91" y="0"/>
                    <a:pt x="104" y="0"/>
                  </a:cubicBezTo>
                  <a:cubicBezTo>
                    <a:pt x="118" y="0"/>
                    <a:pt x="128" y="11"/>
                    <a:pt x="128" y="24"/>
                  </a:cubicBezTo>
                  <a:lnTo>
                    <a:pt x="128" y="48"/>
                  </a:lnTo>
                  <a:lnTo>
                    <a:pt x="128" y="72"/>
                  </a:lnTo>
                  <a:lnTo>
                    <a:pt x="128" y="96"/>
                  </a:lnTo>
                  <a:lnTo>
                    <a:pt x="128" y="128"/>
                  </a:lnTo>
                  <a:lnTo>
                    <a:pt x="128" y="152"/>
                  </a:lnTo>
                  <a:lnTo>
                    <a:pt x="128" y="176"/>
                  </a:lnTo>
                  <a:cubicBezTo>
                    <a:pt x="128" y="179"/>
                    <a:pt x="128" y="182"/>
                    <a:pt x="127" y="184"/>
                  </a:cubicBezTo>
                  <a:lnTo>
                    <a:pt x="119" y="208"/>
                  </a:lnTo>
                  <a:lnTo>
                    <a:pt x="120" y="200"/>
                  </a:lnTo>
                  <a:lnTo>
                    <a:pt x="120" y="232"/>
                  </a:lnTo>
                  <a:lnTo>
                    <a:pt x="120" y="256"/>
                  </a:lnTo>
                  <a:lnTo>
                    <a:pt x="120" y="280"/>
                  </a:lnTo>
                  <a:lnTo>
                    <a:pt x="120" y="304"/>
                  </a:lnTo>
                  <a:lnTo>
                    <a:pt x="120" y="336"/>
                  </a:lnTo>
                  <a:lnTo>
                    <a:pt x="120" y="360"/>
                  </a:lnTo>
                  <a:lnTo>
                    <a:pt x="120" y="384"/>
                  </a:lnTo>
                  <a:lnTo>
                    <a:pt x="120" y="408"/>
                  </a:lnTo>
                  <a:lnTo>
                    <a:pt x="120" y="432"/>
                  </a:lnTo>
                  <a:lnTo>
                    <a:pt x="120" y="464"/>
                  </a:lnTo>
                  <a:lnTo>
                    <a:pt x="120" y="488"/>
                  </a:lnTo>
                  <a:lnTo>
                    <a:pt x="120" y="512"/>
                  </a:lnTo>
                  <a:lnTo>
                    <a:pt x="120" y="536"/>
                  </a:lnTo>
                  <a:lnTo>
                    <a:pt x="120" y="568"/>
                  </a:lnTo>
                  <a:cubicBezTo>
                    <a:pt x="120" y="582"/>
                    <a:pt x="110" y="592"/>
                    <a:pt x="96" y="592"/>
                  </a:cubicBezTo>
                  <a:lnTo>
                    <a:pt x="88" y="592"/>
                  </a:lnTo>
                  <a:lnTo>
                    <a:pt x="112" y="568"/>
                  </a:lnTo>
                  <a:lnTo>
                    <a:pt x="112" y="592"/>
                  </a:lnTo>
                  <a:lnTo>
                    <a:pt x="112" y="616"/>
                  </a:lnTo>
                  <a:lnTo>
                    <a:pt x="112" y="640"/>
                  </a:lnTo>
                  <a:lnTo>
                    <a:pt x="112" y="672"/>
                  </a:lnTo>
                  <a:lnTo>
                    <a:pt x="112" y="696"/>
                  </a:lnTo>
                  <a:lnTo>
                    <a:pt x="112" y="720"/>
                  </a:lnTo>
                  <a:lnTo>
                    <a:pt x="112" y="744"/>
                  </a:lnTo>
                  <a:lnTo>
                    <a:pt x="112" y="776"/>
                  </a:lnTo>
                  <a:lnTo>
                    <a:pt x="112" y="800"/>
                  </a:lnTo>
                  <a:lnTo>
                    <a:pt x="112" y="848"/>
                  </a:lnTo>
                  <a:lnTo>
                    <a:pt x="112" y="872"/>
                  </a:lnTo>
                  <a:lnTo>
                    <a:pt x="112" y="904"/>
                  </a:lnTo>
                  <a:lnTo>
                    <a:pt x="112" y="928"/>
                  </a:lnTo>
                  <a:lnTo>
                    <a:pt x="112" y="952"/>
                  </a:lnTo>
                  <a:lnTo>
                    <a:pt x="112" y="976"/>
                  </a:lnTo>
                  <a:lnTo>
                    <a:pt x="112" y="1008"/>
                  </a:lnTo>
                  <a:lnTo>
                    <a:pt x="112" y="1032"/>
                  </a:lnTo>
                  <a:lnTo>
                    <a:pt x="112" y="1056"/>
                  </a:lnTo>
                  <a:lnTo>
                    <a:pt x="112" y="1080"/>
                  </a:lnTo>
                  <a:lnTo>
                    <a:pt x="112" y="1112"/>
                  </a:lnTo>
                  <a:lnTo>
                    <a:pt x="112" y="1160"/>
                  </a:lnTo>
                  <a:lnTo>
                    <a:pt x="112" y="1184"/>
                  </a:lnTo>
                  <a:lnTo>
                    <a:pt x="112" y="1216"/>
                  </a:lnTo>
                  <a:lnTo>
                    <a:pt x="112" y="1240"/>
                  </a:lnTo>
                  <a:lnTo>
                    <a:pt x="112" y="1264"/>
                  </a:lnTo>
                  <a:lnTo>
                    <a:pt x="112" y="1320"/>
                  </a:lnTo>
                  <a:lnTo>
                    <a:pt x="112" y="1344"/>
                  </a:lnTo>
                  <a:lnTo>
                    <a:pt x="112" y="1368"/>
                  </a:lnTo>
                  <a:lnTo>
                    <a:pt x="112" y="1392"/>
                  </a:lnTo>
                  <a:cubicBezTo>
                    <a:pt x="112" y="1406"/>
                    <a:pt x="102" y="1416"/>
                    <a:pt x="88" y="1416"/>
                  </a:cubicBezTo>
                  <a:lnTo>
                    <a:pt x="80" y="1416"/>
                  </a:lnTo>
                  <a:lnTo>
                    <a:pt x="104" y="1392"/>
                  </a:lnTo>
                  <a:lnTo>
                    <a:pt x="104" y="1416"/>
                  </a:lnTo>
                  <a:lnTo>
                    <a:pt x="104" y="1448"/>
                  </a:lnTo>
                  <a:lnTo>
                    <a:pt x="104" y="1472"/>
                  </a:lnTo>
                  <a:lnTo>
                    <a:pt x="104" y="1496"/>
                  </a:lnTo>
                  <a:lnTo>
                    <a:pt x="104" y="1520"/>
                  </a:lnTo>
                  <a:lnTo>
                    <a:pt x="104" y="1552"/>
                  </a:lnTo>
                  <a:lnTo>
                    <a:pt x="104" y="1576"/>
                  </a:lnTo>
                  <a:lnTo>
                    <a:pt x="104" y="1600"/>
                  </a:lnTo>
                  <a:lnTo>
                    <a:pt x="104" y="1624"/>
                  </a:lnTo>
                  <a:lnTo>
                    <a:pt x="104" y="1656"/>
                  </a:lnTo>
                  <a:lnTo>
                    <a:pt x="104" y="1680"/>
                  </a:lnTo>
                  <a:lnTo>
                    <a:pt x="104" y="1704"/>
                  </a:lnTo>
                  <a:lnTo>
                    <a:pt x="104" y="1728"/>
                  </a:lnTo>
                  <a:lnTo>
                    <a:pt x="104" y="1760"/>
                  </a:lnTo>
                  <a:lnTo>
                    <a:pt x="104" y="1784"/>
                  </a:lnTo>
                  <a:lnTo>
                    <a:pt x="104" y="1808"/>
                  </a:lnTo>
                  <a:lnTo>
                    <a:pt x="104" y="1832"/>
                  </a:lnTo>
                  <a:lnTo>
                    <a:pt x="104" y="1864"/>
                  </a:lnTo>
                  <a:lnTo>
                    <a:pt x="104" y="1888"/>
                  </a:lnTo>
                  <a:lnTo>
                    <a:pt x="104" y="1912"/>
                  </a:lnTo>
                  <a:lnTo>
                    <a:pt x="104" y="1936"/>
                  </a:lnTo>
                  <a:lnTo>
                    <a:pt x="104" y="1960"/>
                  </a:lnTo>
                  <a:lnTo>
                    <a:pt x="104" y="1992"/>
                  </a:lnTo>
                  <a:cubicBezTo>
                    <a:pt x="104" y="1995"/>
                    <a:pt x="104" y="1998"/>
                    <a:pt x="103" y="2000"/>
                  </a:cubicBezTo>
                  <a:lnTo>
                    <a:pt x="95" y="2024"/>
                  </a:lnTo>
                  <a:lnTo>
                    <a:pt x="96" y="2016"/>
                  </a:lnTo>
                  <a:lnTo>
                    <a:pt x="96" y="2040"/>
                  </a:lnTo>
                  <a:lnTo>
                    <a:pt x="96" y="2096"/>
                  </a:lnTo>
                  <a:lnTo>
                    <a:pt x="96" y="2120"/>
                  </a:lnTo>
                  <a:lnTo>
                    <a:pt x="96" y="2144"/>
                  </a:lnTo>
                  <a:lnTo>
                    <a:pt x="96" y="2168"/>
                  </a:lnTo>
                  <a:lnTo>
                    <a:pt x="96" y="2200"/>
                  </a:lnTo>
                  <a:lnTo>
                    <a:pt x="96" y="2224"/>
                  </a:lnTo>
                  <a:lnTo>
                    <a:pt x="96" y="2248"/>
                  </a:lnTo>
                  <a:lnTo>
                    <a:pt x="96" y="2304"/>
                  </a:lnTo>
                  <a:lnTo>
                    <a:pt x="96" y="2328"/>
                  </a:lnTo>
                  <a:lnTo>
                    <a:pt x="96" y="2376"/>
                  </a:lnTo>
                  <a:lnTo>
                    <a:pt x="96" y="2400"/>
                  </a:lnTo>
                  <a:lnTo>
                    <a:pt x="96" y="2432"/>
                  </a:lnTo>
                  <a:lnTo>
                    <a:pt x="96" y="2456"/>
                  </a:lnTo>
                  <a:lnTo>
                    <a:pt x="96" y="2480"/>
                  </a:lnTo>
                  <a:lnTo>
                    <a:pt x="96" y="2504"/>
                  </a:lnTo>
                  <a:lnTo>
                    <a:pt x="96" y="2560"/>
                  </a:lnTo>
                  <a:lnTo>
                    <a:pt x="96" y="2584"/>
                  </a:lnTo>
                  <a:lnTo>
                    <a:pt x="96" y="2608"/>
                  </a:lnTo>
                  <a:lnTo>
                    <a:pt x="96" y="2640"/>
                  </a:lnTo>
                  <a:lnTo>
                    <a:pt x="96" y="2664"/>
                  </a:lnTo>
                  <a:lnTo>
                    <a:pt x="96" y="2688"/>
                  </a:lnTo>
                  <a:lnTo>
                    <a:pt x="96" y="2712"/>
                  </a:lnTo>
                  <a:lnTo>
                    <a:pt x="96" y="2744"/>
                  </a:lnTo>
                  <a:lnTo>
                    <a:pt x="96" y="2792"/>
                  </a:lnTo>
                  <a:lnTo>
                    <a:pt x="96" y="2816"/>
                  </a:lnTo>
                  <a:lnTo>
                    <a:pt x="96" y="2848"/>
                  </a:lnTo>
                  <a:lnTo>
                    <a:pt x="96" y="2896"/>
                  </a:lnTo>
                  <a:cubicBezTo>
                    <a:pt x="96" y="2910"/>
                    <a:pt x="86" y="2920"/>
                    <a:pt x="72" y="2920"/>
                  </a:cubicBezTo>
                  <a:lnTo>
                    <a:pt x="64" y="2920"/>
                  </a:lnTo>
                  <a:lnTo>
                    <a:pt x="88" y="2896"/>
                  </a:lnTo>
                  <a:lnTo>
                    <a:pt x="88" y="2920"/>
                  </a:lnTo>
                  <a:lnTo>
                    <a:pt x="88" y="2944"/>
                  </a:lnTo>
                  <a:lnTo>
                    <a:pt x="88" y="2976"/>
                  </a:lnTo>
                  <a:lnTo>
                    <a:pt x="88" y="3000"/>
                  </a:lnTo>
                  <a:lnTo>
                    <a:pt x="88" y="3048"/>
                  </a:lnTo>
                  <a:lnTo>
                    <a:pt x="88" y="3080"/>
                  </a:lnTo>
                  <a:lnTo>
                    <a:pt x="88" y="3128"/>
                  </a:lnTo>
                  <a:lnTo>
                    <a:pt x="88" y="3152"/>
                  </a:lnTo>
                  <a:lnTo>
                    <a:pt x="88" y="3184"/>
                  </a:lnTo>
                  <a:lnTo>
                    <a:pt x="88" y="3208"/>
                  </a:lnTo>
                  <a:lnTo>
                    <a:pt x="88" y="3232"/>
                  </a:lnTo>
                  <a:lnTo>
                    <a:pt x="88" y="3256"/>
                  </a:lnTo>
                  <a:lnTo>
                    <a:pt x="88" y="3312"/>
                  </a:lnTo>
                  <a:lnTo>
                    <a:pt x="88" y="3336"/>
                  </a:lnTo>
                  <a:lnTo>
                    <a:pt x="88" y="3360"/>
                  </a:lnTo>
                  <a:lnTo>
                    <a:pt x="88" y="3416"/>
                  </a:lnTo>
                  <a:lnTo>
                    <a:pt x="88" y="3440"/>
                  </a:lnTo>
                  <a:lnTo>
                    <a:pt x="88" y="3488"/>
                  </a:lnTo>
                  <a:lnTo>
                    <a:pt x="88" y="3520"/>
                  </a:lnTo>
                  <a:lnTo>
                    <a:pt x="88" y="3544"/>
                  </a:lnTo>
                  <a:lnTo>
                    <a:pt x="88" y="3568"/>
                  </a:lnTo>
                  <a:lnTo>
                    <a:pt x="88" y="3592"/>
                  </a:lnTo>
                  <a:lnTo>
                    <a:pt x="88" y="3624"/>
                  </a:lnTo>
                  <a:lnTo>
                    <a:pt x="88" y="3648"/>
                  </a:lnTo>
                  <a:lnTo>
                    <a:pt x="88" y="3696"/>
                  </a:lnTo>
                  <a:lnTo>
                    <a:pt x="88" y="3728"/>
                  </a:lnTo>
                  <a:lnTo>
                    <a:pt x="88" y="3776"/>
                  </a:lnTo>
                  <a:lnTo>
                    <a:pt x="88" y="3800"/>
                  </a:lnTo>
                  <a:lnTo>
                    <a:pt x="88" y="3856"/>
                  </a:lnTo>
                  <a:lnTo>
                    <a:pt x="88" y="3880"/>
                  </a:lnTo>
                  <a:cubicBezTo>
                    <a:pt x="88" y="3882"/>
                    <a:pt x="88" y="3883"/>
                    <a:pt x="88" y="3884"/>
                  </a:cubicBezTo>
                  <a:lnTo>
                    <a:pt x="80" y="3932"/>
                  </a:lnTo>
                  <a:lnTo>
                    <a:pt x="80" y="3928"/>
                  </a:lnTo>
                  <a:lnTo>
                    <a:pt x="80" y="3960"/>
                  </a:lnTo>
                  <a:lnTo>
                    <a:pt x="80" y="3984"/>
                  </a:lnTo>
                  <a:lnTo>
                    <a:pt x="80" y="4008"/>
                  </a:lnTo>
                  <a:lnTo>
                    <a:pt x="80" y="4064"/>
                  </a:lnTo>
                  <a:lnTo>
                    <a:pt x="80" y="4088"/>
                  </a:lnTo>
                  <a:lnTo>
                    <a:pt x="80" y="4136"/>
                  </a:lnTo>
                  <a:lnTo>
                    <a:pt x="80" y="4192"/>
                  </a:lnTo>
                  <a:lnTo>
                    <a:pt x="80" y="4240"/>
                  </a:lnTo>
                  <a:lnTo>
                    <a:pt x="80" y="4296"/>
                  </a:lnTo>
                  <a:lnTo>
                    <a:pt x="80" y="4320"/>
                  </a:lnTo>
                  <a:lnTo>
                    <a:pt x="80" y="4376"/>
                  </a:lnTo>
                  <a:lnTo>
                    <a:pt x="80" y="4400"/>
                  </a:lnTo>
                  <a:lnTo>
                    <a:pt x="80" y="4424"/>
                  </a:lnTo>
                  <a:lnTo>
                    <a:pt x="80" y="4472"/>
                  </a:lnTo>
                  <a:lnTo>
                    <a:pt x="80" y="4504"/>
                  </a:lnTo>
                  <a:lnTo>
                    <a:pt x="80" y="4552"/>
                  </a:lnTo>
                  <a:lnTo>
                    <a:pt x="80" y="4608"/>
                  </a:lnTo>
                  <a:lnTo>
                    <a:pt x="80" y="4656"/>
                  </a:lnTo>
                  <a:lnTo>
                    <a:pt x="80" y="4736"/>
                  </a:lnTo>
                  <a:lnTo>
                    <a:pt x="80" y="4784"/>
                  </a:lnTo>
                  <a:lnTo>
                    <a:pt x="80" y="4840"/>
                  </a:lnTo>
                  <a:lnTo>
                    <a:pt x="80" y="4888"/>
                  </a:lnTo>
                  <a:lnTo>
                    <a:pt x="80" y="4944"/>
                  </a:lnTo>
                  <a:lnTo>
                    <a:pt x="80" y="4968"/>
                  </a:lnTo>
                  <a:lnTo>
                    <a:pt x="80" y="4992"/>
                  </a:lnTo>
                  <a:lnTo>
                    <a:pt x="80" y="5048"/>
                  </a:lnTo>
                  <a:lnTo>
                    <a:pt x="80" y="5096"/>
                  </a:lnTo>
                  <a:lnTo>
                    <a:pt x="80" y="5120"/>
                  </a:lnTo>
                  <a:lnTo>
                    <a:pt x="80" y="5176"/>
                  </a:lnTo>
                  <a:lnTo>
                    <a:pt x="80" y="5200"/>
                  </a:lnTo>
                  <a:cubicBezTo>
                    <a:pt x="80" y="5203"/>
                    <a:pt x="80" y="5206"/>
                    <a:pt x="79" y="5208"/>
                  </a:cubicBezTo>
                  <a:lnTo>
                    <a:pt x="71" y="5232"/>
                  </a:lnTo>
                  <a:lnTo>
                    <a:pt x="72" y="5224"/>
                  </a:lnTo>
                  <a:lnTo>
                    <a:pt x="72" y="5256"/>
                  </a:lnTo>
                  <a:lnTo>
                    <a:pt x="72" y="5304"/>
                  </a:lnTo>
                  <a:lnTo>
                    <a:pt x="72" y="5360"/>
                  </a:lnTo>
                  <a:lnTo>
                    <a:pt x="72" y="5408"/>
                  </a:lnTo>
                  <a:lnTo>
                    <a:pt x="72" y="5432"/>
                  </a:lnTo>
                  <a:lnTo>
                    <a:pt x="72" y="5488"/>
                  </a:lnTo>
                  <a:lnTo>
                    <a:pt x="72" y="5512"/>
                  </a:lnTo>
                  <a:lnTo>
                    <a:pt x="72" y="5536"/>
                  </a:lnTo>
                  <a:lnTo>
                    <a:pt x="72" y="5560"/>
                  </a:lnTo>
                  <a:lnTo>
                    <a:pt x="72" y="5592"/>
                  </a:lnTo>
                  <a:lnTo>
                    <a:pt x="72" y="5616"/>
                  </a:lnTo>
                  <a:lnTo>
                    <a:pt x="72" y="5640"/>
                  </a:lnTo>
                  <a:lnTo>
                    <a:pt x="72" y="5664"/>
                  </a:lnTo>
                  <a:lnTo>
                    <a:pt x="72" y="5696"/>
                  </a:lnTo>
                  <a:lnTo>
                    <a:pt x="72" y="5720"/>
                  </a:lnTo>
                  <a:lnTo>
                    <a:pt x="72" y="5744"/>
                  </a:lnTo>
                  <a:cubicBezTo>
                    <a:pt x="72" y="5758"/>
                    <a:pt x="62" y="5768"/>
                    <a:pt x="48" y="5768"/>
                  </a:cubicBezTo>
                  <a:lnTo>
                    <a:pt x="40" y="5768"/>
                  </a:lnTo>
                  <a:lnTo>
                    <a:pt x="64" y="5744"/>
                  </a:lnTo>
                  <a:lnTo>
                    <a:pt x="64" y="5768"/>
                  </a:lnTo>
                  <a:lnTo>
                    <a:pt x="16" y="5768"/>
                  </a:lnTo>
                  <a:lnTo>
                    <a:pt x="16" y="5744"/>
                  </a:lnTo>
                  <a:lnTo>
                    <a:pt x="64" y="5744"/>
                  </a:lnTo>
                  <a:lnTo>
                    <a:pt x="64" y="5768"/>
                  </a:lnTo>
                  <a:lnTo>
                    <a:pt x="64" y="5800"/>
                  </a:lnTo>
                  <a:lnTo>
                    <a:pt x="64" y="5824"/>
                  </a:lnTo>
                  <a:lnTo>
                    <a:pt x="64" y="5848"/>
                  </a:lnTo>
                  <a:lnTo>
                    <a:pt x="16" y="5848"/>
                  </a:lnTo>
                  <a:lnTo>
                    <a:pt x="16" y="5824"/>
                  </a:lnTo>
                  <a:lnTo>
                    <a:pt x="64" y="5824"/>
                  </a:lnTo>
                  <a:lnTo>
                    <a:pt x="64" y="5848"/>
                  </a:lnTo>
                  <a:cubicBezTo>
                    <a:pt x="64" y="5862"/>
                    <a:pt x="54" y="5872"/>
                    <a:pt x="40" y="5872"/>
                  </a:cubicBezTo>
                  <a:lnTo>
                    <a:pt x="32" y="5872"/>
                  </a:lnTo>
                  <a:cubicBezTo>
                    <a:pt x="19" y="5872"/>
                    <a:pt x="8" y="5862"/>
                    <a:pt x="8" y="5848"/>
                  </a:cubicBezTo>
                  <a:lnTo>
                    <a:pt x="8" y="5824"/>
                  </a:lnTo>
                  <a:lnTo>
                    <a:pt x="56" y="5824"/>
                  </a:lnTo>
                  <a:lnTo>
                    <a:pt x="56" y="5848"/>
                  </a:lnTo>
                  <a:lnTo>
                    <a:pt x="8" y="5848"/>
                  </a:lnTo>
                  <a:lnTo>
                    <a:pt x="8" y="5824"/>
                  </a:lnTo>
                  <a:lnTo>
                    <a:pt x="56" y="5824"/>
                  </a:lnTo>
                  <a:lnTo>
                    <a:pt x="56" y="5848"/>
                  </a:lnTo>
                  <a:cubicBezTo>
                    <a:pt x="56" y="5862"/>
                    <a:pt x="46" y="5872"/>
                    <a:pt x="32" y="5872"/>
                  </a:cubicBezTo>
                  <a:lnTo>
                    <a:pt x="24" y="5872"/>
                  </a:lnTo>
                  <a:lnTo>
                    <a:pt x="48" y="5848"/>
                  </a:lnTo>
                  <a:lnTo>
                    <a:pt x="48" y="5872"/>
                  </a:lnTo>
                  <a:lnTo>
                    <a:pt x="48" y="5904"/>
                  </a:lnTo>
                  <a:cubicBezTo>
                    <a:pt x="48" y="5918"/>
                    <a:pt x="38" y="5928"/>
                    <a:pt x="24" y="5928"/>
                  </a:cubicBezTo>
                  <a:cubicBezTo>
                    <a:pt x="11" y="5928"/>
                    <a:pt x="0" y="5918"/>
                    <a:pt x="0" y="590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5" name="Freeform 307"/>
            <p:cNvSpPr>
              <a:spLocks/>
            </p:cNvSpPr>
            <p:nvPr/>
          </p:nvSpPr>
          <p:spPr bwMode="auto">
            <a:xfrm>
              <a:off x="8368452" y="3649723"/>
              <a:ext cx="24190" cy="689372"/>
            </a:xfrm>
            <a:custGeom>
              <a:avLst/>
              <a:gdLst>
                <a:gd name="T0" fmla="*/ 0 w 416"/>
                <a:gd name="T1" fmla="*/ 6576 h 7088"/>
                <a:gd name="T2" fmla="*/ 16 w 416"/>
                <a:gd name="T3" fmla="*/ 6208 h 7088"/>
                <a:gd name="T4" fmla="*/ 16 w 416"/>
                <a:gd name="T5" fmla="*/ 5696 h 7088"/>
                <a:gd name="T6" fmla="*/ 32 w 416"/>
                <a:gd name="T7" fmla="*/ 5280 h 7088"/>
                <a:gd name="T8" fmla="*/ 32 w 416"/>
                <a:gd name="T9" fmla="*/ 5072 h 7088"/>
                <a:gd name="T10" fmla="*/ 48 w 416"/>
                <a:gd name="T11" fmla="*/ 4704 h 7088"/>
                <a:gd name="T12" fmla="*/ 112 w 416"/>
                <a:gd name="T13" fmla="*/ 4288 h 7088"/>
                <a:gd name="T14" fmla="*/ 160 w 416"/>
                <a:gd name="T15" fmla="*/ 4192 h 7088"/>
                <a:gd name="T16" fmla="*/ 128 w 416"/>
                <a:gd name="T17" fmla="*/ 3936 h 7088"/>
                <a:gd name="T18" fmla="*/ 80 w 416"/>
                <a:gd name="T19" fmla="*/ 3520 h 7088"/>
                <a:gd name="T20" fmla="*/ 96 w 416"/>
                <a:gd name="T21" fmla="*/ 3104 h 7088"/>
                <a:gd name="T22" fmla="*/ 96 w 416"/>
                <a:gd name="T23" fmla="*/ 2896 h 7088"/>
                <a:gd name="T24" fmla="*/ 112 w 416"/>
                <a:gd name="T25" fmla="*/ 2736 h 7088"/>
                <a:gd name="T26" fmla="*/ 112 w 416"/>
                <a:gd name="T27" fmla="*/ 2528 h 7088"/>
                <a:gd name="T28" fmla="*/ 128 w 416"/>
                <a:gd name="T29" fmla="*/ 2368 h 7088"/>
                <a:gd name="T30" fmla="*/ 128 w 416"/>
                <a:gd name="T31" fmla="*/ 2160 h 7088"/>
                <a:gd name="T32" fmla="*/ 144 w 416"/>
                <a:gd name="T33" fmla="*/ 1808 h 7088"/>
                <a:gd name="T34" fmla="*/ 192 w 416"/>
                <a:gd name="T35" fmla="*/ 1600 h 7088"/>
                <a:gd name="T36" fmla="*/ 160 w 416"/>
                <a:gd name="T37" fmla="*/ 1552 h 7088"/>
                <a:gd name="T38" fmla="*/ 160 w 416"/>
                <a:gd name="T39" fmla="*/ 1344 h 7088"/>
                <a:gd name="T40" fmla="*/ 176 w 416"/>
                <a:gd name="T41" fmla="*/ 1184 h 7088"/>
                <a:gd name="T42" fmla="*/ 240 w 416"/>
                <a:gd name="T43" fmla="*/ 816 h 7088"/>
                <a:gd name="T44" fmla="*/ 256 w 416"/>
                <a:gd name="T45" fmla="*/ 672 h 7088"/>
                <a:gd name="T46" fmla="*/ 272 w 416"/>
                <a:gd name="T47" fmla="*/ 512 h 7088"/>
                <a:gd name="T48" fmla="*/ 352 w 416"/>
                <a:gd name="T49" fmla="*/ 400 h 7088"/>
                <a:gd name="T50" fmla="*/ 272 w 416"/>
                <a:gd name="T51" fmla="*/ 352 h 7088"/>
                <a:gd name="T52" fmla="*/ 320 w 416"/>
                <a:gd name="T53" fmla="*/ 144 h 7088"/>
                <a:gd name="T54" fmla="*/ 336 w 416"/>
                <a:gd name="T55" fmla="*/ 304 h 7088"/>
                <a:gd name="T56" fmla="*/ 288 w 416"/>
                <a:gd name="T57" fmla="*/ 96 h 7088"/>
                <a:gd name="T58" fmla="*/ 400 w 416"/>
                <a:gd name="T59" fmla="*/ 48 h 7088"/>
                <a:gd name="T60" fmla="*/ 320 w 416"/>
                <a:gd name="T61" fmla="*/ 96 h 7088"/>
                <a:gd name="T62" fmla="*/ 416 w 416"/>
                <a:gd name="T63" fmla="*/ 96 h 7088"/>
                <a:gd name="T64" fmla="*/ 400 w 416"/>
                <a:gd name="T65" fmla="*/ 96 h 7088"/>
                <a:gd name="T66" fmla="*/ 384 w 416"/>
                <a:gd name="T67" fmla="*/ 96 h 7088"/>
                <a:gd name="T68" fmla="*/ 336 w 416"/>
                <a:gd name="T69" fmla="*/ 240 h 7088"/>
                <a:gd name="T70" fmla="*/ 368 w 416"/>
                <a:gd name="T71" fmla="*/ 400 h 7088"/>
                <a:gd name="T72" fmla="*/ 352 w 416"/>
                <a:gd name="T73" fmla="*/ 400 h 7088"/>
                <a:gd name="T74" fmla="*/ 272 w 416"/>
                <a:gd name="T75" fmla="*/ 608 h 7088"/>
                <a:gd name="T76" fmla="*/ 208 w 416"/>
                <a:gd name="T77" fmla="*/ 720 h 7088"/>
                <a:gd name="T78" fmla="*/ 288 w 416"/>
                <a:gd name="T79" fmla="*/ 928 h 7088"/>
                <a:gd name="T80" fmla="*/ 272 w 416"/>
                <a:gd name="T81" fmla="*/ 1280 h 7088"/>
                <a:gd name="T82" fmla="*/ 256 w 416"/>
                <a:gd name="T83" fmla="*/ 1488 h 7088"/>
                <a:gd name="T84" fmla="*/ 256 w 416"/>
                <a:gd name="T85" fmla="*/ 1600 h 7088"/>
                <a:gd name="T86" fmla="*/ 240 w 416"/>
                <a:gd name="T87" fmla="*/ 1744 h 7088"/>
                <a:gd name="T88" fmla="*/ 224 w 416"/>
                <a:gd name="T89" fmla="*/ 2112 h 7088"/>
                <a:gd name="T90" fmla="*/ 224 w 416"/>
                <a:gd name="T91" fmla="*/ 2432 h 7088"/>
                <a:gd name="T92" fmla="*/ 208 w 416"/>
                <a:gd name="T93" fmla="*/ 2640 h 7088"/>
                <a:gd name="T94" fmla="*/ 96 w 416"/>
                <a:gd name="T95" fmla="*/ 2784 h 7088"/>
                <a:gd name="T96" fmla="*/ 192 w 416"/>
                <a:gd name="T97" fmla="*/ 2944 h 7088"/>
                <a:gd name="T98" fmla="*/ 176 w 416"/>
                <a:gd name="T99" fmla="*/ 3360 h 7088"/>
                <a:gd name="T100" fmla="*/ 176 w 416"/>
                <a:gd name="T101" fmla="*/ 3872 h 7088"/>
                <a:gd name="T102" fmla="*/ 160 w 416"/>
                <a:gd name="T103" fmla="*/ 4240 h 7088"/>
                <a:gd name="T104" fmla="*/ 160 w 416"/>
                <a:gd name="T105" fmla="*/ 4336 h 7088"/>
                <a:gd name="T106" fmla="*/ 144 w 416"/>
                <a:gd name="T107" fmla="*/ 4752 h 7088"/>
                <a:gd name="T108" fmla="*/ 128 w 416"/>
                <a:gd name="T109" fmla="*/ 5120 h 7088"/>
                <a:gd name="T110" fmla="*/ 128 w 416"/>
                <a:gd name="T111" fmla="*/ 5424 h 7088"/>
                <a:gd name="T112" fmla="*/ 112 w 416"/>
                <a:gd name="T113" fmla="*/ 5840 h 7088"/>
                <a:gd name="T114" fmla="*/ 112 w 416"/>
                <a:gd name="T115" fmla="*/ 6368 h 7088"/>
                <a:gd name="T116" fmla="*/ 96 w 416"/>
                <a:gd name="T117" fmla="*/ 6720 h 70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16" h="7088">
                  <a:moveTo>
                    <a:pt x="0" y="7040"/>
                  </a:moveTo>
                  <a:lnTo>
                    <a:pt x="0" y="6976"/>
                  </a:lnTo>
                  <a:lnTo>
                    <a:pt x="0" y="6928"/>
                  </a:lnTo>
                  <a:lnTo>
                    <a:pt x="0" y="6880"/>
                  </a:lnTo>
                  <a:lnTo>
                    <a:pt x="0" y="6832"/>
                  </a:lnTo>
                  <a:lnTo>
                    <a:pt x="0" y="6768"/>
                  </a:lnTo>
                  <a:lnTo>
                    <a:pt x="0" y="6720"/>
                  </a:lnTo>
                  <a:lnTo>
                    <a:pt x="0" y="6672"/>
                  </a:lnTo>
                  <a:lnTo>
                    <a:pt x="0" y="6624"/>
                  </a:lnTo>
                  <a:lnTo>
                    <a:pt x="0" y="6576"/>
                  </a:lnTo>
                  <a:cubicBezTo>
                    <a:pt x="0" y="6550"/>
                    <a:pt x="22" y="6528"/>
                    <a:pt x="48" y="6528"/>
                  </a:cubicBezTo>
                  <a:lnTo>
                    <a:pt x="64" y="6528"/>
                  </a:lnTo>
                  <a:lnTo>
                    <a:pt x="16" y="6576"/>
                  </a:lnTo>
                  <a:lnTo>
                    <a:pt x="16" y="6512"/>
                  </a:lnTo>
                  <a:lnTo>
                    <a:pt x="16" y="6464"/>
                  </a:lnTo>
                  <a:lnTo>
                    <a:pt x="16" y="6416"/>
                  </a:lnTo>
                  <a:lnTo>
                    <a:pt x="16" y="6368"/>
                  </a:lnTo>
                  <a:lnTo>
                    <a:pt x="16" y="6304"/>
                  </a:lnTo>
                  <a:lnTo>
                    <a:pt x="16" y="6256"/>
                  </a:lnTo>
                  <a:lnTo>
                    <a:pt x="16" y="6208"/>
                  </a:lnTo>
                  <a:lnTo>
                    <a:pt x="16" y="6160"/>
                  </a:lnTo>
                  <a:lnTo>
                    <a:pt x="16" y="6096"/>
                  </a:lnTo>
                  <a:lnTo>
                    <a:pt x="16" y="6048"/>
                  </a:lnTo>
                  <a:lnTo>
                    <a:pt x="16" y="6000"/>
                  </a:lnTo>
                  <a:lnTo>
                    <a:pt x="16" y="5952"/>
                  </a:lnTo>
                  <a:lnTo>
                    <a:pt x="16" y="5888"/>
                  </a:lnTo>
                  <a:lnTo>
                    <a:pt x="16" y="5840"/>
                  </a:lnTo>
                  <a:lnTo>
                    <a:pt x="16" y="5792"/>
                  </a:lnTo>
                  <a:lnTo>
                    <a:pt x="16" y="5744"/>
                  </a:lnTo>
                  <a:lnTo>
                    <a:pt x="16" y="5696"/>
                  </a:lnTo>
                  <a:lnTo>
                    <a:pt x="16" y="5632"/>
                  </a:lnTo>
                  <a:lnTo>
                    <a:pt x="16" y="5584"/>
                  </a:lnTo>
                  <a:lnTo>
                    <a:pt x="16" y="5536"/>
                  </a:lnTo>
                  <a:cubicBezTo>
                    <a:pt x="16" y="5531"/>
                    <a:pt x="17" y="5526"/>
                    <a:pt x="19" y="5521"/>
                  </a:cubicBezTo>
                  <a:lnTo>
                    <a:pt x="35" y="5473"/>
                  </a:lnTo>
                  <a:lnTo>
                    <a:pt x="32" y="5488"/>
                  </a:lnTo>
                  <a:lnTo>
                    <a:pt x="32" y="5424"/>
                  </a:lnTo>
                  <a:lnTo>
                    <a:pt x="32" y="5376"/>
                  </a:lnTo>
                  <a:lnTo>
                    <a:pt x="32" y="5328"/>
                  </a:lnTo>
                  <a:lnTo>
                    <a:pt x="32" y="5280"/>
                  </a:lnTo>
                  <a:lnTo>
                    <a:pt x="32" y="5216"/>
                  </a:lnTo>
                  <a:lnTo>
                    <a:pt x="32" y="5168"/>
                  </a:lnTo>
                  <a:lnTo>
                    <a:pt x="32" y="5120"/>
                  </a:lnTo>
                  <a:cubicBezTo>
                    <a:pt x="32" y="5094"/>
                    <a:pt x="54" y="5072"/>
                    <a:pt x="80" y="5072"/>
                  </a:cubicBezTo>
                  <a:cubicBezTo>
                    <a:pt x="107" y="5072"/>
                    <a:pt x="128" y="5094"/>
                    <a:pt x="128" y="5120"/>
                  </a:cubicBezTo>
                  <a:lnTo>
                    <a:pt x="128" y="5168"/>
                  </a:lnTo>
                  <a:cubicBezTo>
                    <a:pt x="128" y="5195"/>
                    <a:pt x="107" y="5216"/>
                    <a:pt x="80" y="5216"/>
                  </a:cubicBezTo>
                  <a:cubicBezTo>
                    <a:pt x="54" y="5216"/>
                    <a:pt x="32" y="5195"/>
                    <a:pt x="32" y="5168"/>
                  </a:cubicBezTo>
                  <a:lnTo>
                    <a:pt x="32" y="5120"/>
                  </a:lnTo>
                  <a:lnTo>
                    <a:pt x="32" y="5072"/>
                  </a:lnTo>
                  <a:lnTo>
                    <a:pt x="32" y="5008"/>
                  </a:lnTo>
                  <a:lnTo>
                    <a:pt x="32" y="4960"/>
                  </a:lnTo>
                  <a:lnTo>
                    <a:pt x="32" y="4912"/>
                  </a:lnTo>
                  <a:lnTo>
                    <a:pt x="32" y="4864"/>
                  </a:lnTo>
                  <a:cubicBezTo>
                    <a:pt x="32" y="4838"/>
                    <a:pt x="54" y="4816"/>
                    <a:pt x="80" y="4816"/>
                  </a:cubicBezTo>
                  <a:lnTo>
                    <a:pt x="96" y="4816"/>
                  </a:lnTo>
                  <a:lnTo>
                    <a:pt x="48" y="4864"/>
                  </a:lnTo>
                  <a:lnTo>
                    <a:pt x="48" y="4800"/>
                  </a:lnTo>
                  <a:lnTo>
                    <a:pt x="48" y="4752"/>
                  </a:lnTo>
                  <a:lnTo>
                    <a:pt x="48" y="4704"/>
                  </a:lnTo>
                  <a:lnTo>
                    <a:pt x="48" y="4656"/>
                  </a:lnTo>
                  <a:lnTo>
                    <a:pt x="48" y="4608"/>
                  </a:lnTo>
                  <a:lnTo>
                    <a:pt x="48" y="4544"/>
                  </a:lnTo>
                  <a:lnTo>
                    <a:pt x="48" y="4496"/>
                  </a:lnTo>
                  <a:cubicBezTo>
                    <a:pt x="48" y="4491"/>
                    <a:pt x="49" y="4486"/>
                    <a:pt x="51" y="4481"/>
                  </a:cubicBezTo>
                  <a:lnTo>
                    <a:pt x="67" y="4433"/>
                  </a:lnTo>
                  <a:lnTo>
                    <a:pt x="64" y="4448"/>
                  </a:lnTo>
                  <a:lnTo>
                    <a:pt x="64" y="4400"/>
                  </a:lnTo>
                  <a:lnTo>
                    <a:pt x="64" y="4336"/>
                  </a:lnTo>
                  <a:cubicBezTo>
                    <a:pt x="64" y="4310"/>
                    <a:pt x="86" y="4288"/>
                    <a:pt x="112" y="4288"/>
                  </a:cubicBezTo>
                  <a:cubicBezTo>
                    <a:pt x="139" y="4288"/>
                    <a:pt x="160" y="4310"/>
                    <a:pt x="160" y="4336"/>
                  </a:cubicBezTo>
                  <a:lnTo>
                    <a:pt x="160" y="4400"/>
                  </a:lnTo>
                  <a:cubicBezTo>
                    <a:pt x="160" y="4427"/>
                    <a:pt x="139" y="4448"/>
                    <a:pt x="112" y="4448"/>
                  </a:cubicBezTo>
                  <a:cubicBezTo>
                    <a:pt x="86" y="4448"/>
                    <a:pt x="64" y="4427"/>
                    <a:pt x="64" y="4400"/>
                  </a:cubicBezTo>
                  <a:lnTo>
                    <a:pt x="64" y="4336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92"/>
                  </a:lnTo>
                  <a:cubicBezTo>
                    <a:pt x="64" y="4166"/>
                    <a:pt x="86" y="4144"/>
                    <a:pt x="112" y="4144"/>
                  </a:cubicBezTo>
                  <a:cubicBezTo>
                    <a:pt x="139" y="4144"/>
                    <a:pt x="160" y="4166"/>
                    <a:pt x="160" y="4192"/>
                  </a:cubicBezTo>
                  <a:lnTo>
                    <a:pt x="160" y="4240"/>
                  </a:lnTo>
                  <a:cubicBezTo>
                    <a:pt x="160" y="4267"/>
                    <a:pt x="139" y="4288"/>
                    <a:pt x="112" y="4288"/>
                  </a:cubicBezTo>
                  <a:cubicBezTo>
                    <a:pt x="86" y="4288"/>
                    <a:pt x="64" y="4267"/>
                    <a:pt x="64" y="4240"/>
                  </a:cubicBezTo>
                  <a:lnTo>
                    <a:pt x="64" y="4192"/>
                  </a:lnTo>
                  <a:lnTo>
                    <a:pt x="64" y="4128"/>
                  </a:lnTo>
                  <a:lnTo>
                    <a:pt x="64" y="4080"/>
                  </a:lnTo>
                  <a:lnTo>
                    <a:pt x="64" y="4032"/>
                  </a:lnTo>
                  <a:lnTo>
                    <a:pt x="64" y="3984"/>
                  </a:lnTo>
                  <a:cubicBezTo>
                    <a:pt x="64" y="3958"/>
                    <a:pt x="86" y="3936"/>
                    <a:pt x="112" y="3936"/>
                  </a:cubicBezTo>
                  <a:lnTo>
                    <a:pt x="128" y="3936"/>
                  </a:lnTo>
                  <a:lnTo>
                    <a:pt x="80" y="3984"/>
                  </a:lnTo>
                  <a:lnTo>
                    <a:pt x="80" y="3920"/>
                  </a:lnTo>
                  <a:lnTo>
                    <a:pt x="80" y="3872"/>
                  </a:lnTo>
                  <a:lnTo>
                    <a:pt x="80" y="3824"/>
                  </a:lnTo>
                  <a:lnTo>
                    <a:pt x="80" y="3776"/>
                  </a:lnTo>
                  <a:lnTo>
                    <a:pt x="80" y="3712"/>
                  </a:lnTo>
                  <a:lnTo>
                    <a:pt x="80" y="3664"/>
                  </a:lnTo>
                  <a:lnTo>
                    <a:pt x="80" y="3616"/>
                  </a:lnTo>
                  <a:lnTo>
                    <a:pt x="80" y="3568"/>
                  </a:lnTo>
                  <a:lnTo>
                    <a:pt x="80" y="3520"/>
                  </a:lnTo>
                  <a:lnTo>
                    <a:pt x="80" y="3456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80" y="3312"/>
                  </a:lnTo>
                  <a:cubicBezTo>
                    <a:pt x="80" y="3309"/>
                    <a:pt x="81" y="3305"/>
                    <a:pt x="82" y="3301"/>
                  </a:cubicBezTo>
                  <a:lnTo>
                    <a:pt x="98" y="3237"/>
                  </a:lnTo>
                  <a:lnTo>
                    <a:pt x="96" y="3248"/>
                  </a:lnTo>
                  <a:lnTo>
                    <a:pt x="96" y="3200"/>
                  </a:lnTo>
                  <a:lnTo>
                    <a:pt x="96" y="3152"/>
                  </a:lnTo>
                  <a:lnTo>
                    <a:pt x="96" y="3104"/>
                  </a:lnTo>
                  <a:lnTo>
                    <a:pt x="96" y="3040"/>
                  </a:lnTo>
                  <a:lnTo>
                    <a:pt x="96" y="2992"/>
                  </a:lnTo>
                  <a:lnTo>
                    <a:pt x="96" y="2944"/>
                  </a:lnTo>
                  <a:lnTo>
                    <a:pt x="96" y="2896"/>
                  </a:lnTo>
                  <a:cubicBezTo>
                    <a:pt x="96" y="2870"/>
                    <a:pt x="118" y="2848"/>
                    <a:pt x="144" y="2848"/>
                  </a:cubicBezTo>
                  <a:cubicBezTo>
                    <a:pt x="171" y="2848"/>
                    <a:pt x="192" y="2870"/>
                    <a:pt x="192" y="2896"/>
                  </a:cubicBezTo>
                  <a:lnTo>
                    <a:pt x="192" y="2944"/>
                  </a:lnTo>
                  <a:cubicBezTo>
                    <a:pt x="192" y="2971"/>
                    <a:pt x="171" y="2992"/>
                    <a:pt x="144" y="2992"/>
                  </a:cubicBezTo>
                  <a:cubicBezTo>
                    <a:pt x="118" y="2992"/>
                    <a:pt x="96" y="2971"/>
                    <a:pt x="96" y="2944"/>
                  </a:cubicBezTo>
                  <a:lnTo>
                    <a:pt x="96" y="2896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cubicBezTo>
                    <a:pt x="96" y="2710"/>
                    <a:pt x="118" y="2688"/>
                    <a:pt x="144" y="2688"/>
                  </a:cubicBezTo>
                  <a:cubicBezTo>
                    <a:pt x="171" y="2688"/>
                    <a:pt x="192" y="2710"/>
                    <a:pt x="192" y="2736"/>
                  </a:cubicBezTo>
                  <a:lnTo>
                    <a:pt x="192" y="2784"/>
                  </a:lnTo>
                  <a:lnTo>
                    <a:pt x="144" y="2736"/>
                  </a:lnTo>
                  <a:lnTo>
                    <a:pt x="160" y="2736"/>
                  </a:lnTo>
                  <a:lnTo>
                    <a:pt x="112" y="2784"/>
                  </a:lnTo>
                  <a:lnTo>
                    <a:pt x="112" y="2736"/>
                  </a:lnTo>
                  <a:lnTo>
                    <a:pt x="112" y="2688"/>
                  </a:lnTo>
                  <a:lnTo>
                    <a:pt x="112" y="2640"/>
                  </a:lnTo>
                  <a:lnTo>
                    <a:pt x="112" y="2576"/>
                  </a:lnTo>
                  <a:cubicBezTo>
                    <a:pt x="112" y="2550"/>
                    <a:pt x="134" y="2528"/>
                    <a:pt x="160" y="2528"/>
                  </a:cubicBezTo>
                  <a:cubicBezTo>
                    <a:pt x="187" y="2528"/>
                    <a:pt x="208" y="2550"/>
                    <a:pt x="208" y="2576"/>
                  </a:cubicBezTo>
                  <a:lnTo>
                    <a:pt x="208" y="2640"/>
                  </a:lnTo>
                  <a:cubicBezTo>
                    <a:pt x="208" y="2667"/>
                    <a:pt x="187" y="2688"/>
                    <a:pt x="160" y="2688"/>
                  </a:cubicBezTo>
                  <a:cubicBezTo>
                    <a:pt x="134" y="2688"/>
                    <a:pt x="112" y="2667"/>
                    <a:pt x="112" y="2640"/>
                  </a:cubicBezTo>
                  <a:lnTo>
                    <a:pt x="112" y="2576"/>
                  </a:lnTo>
                  <a:lnTo>
                    <a:pt x="112" y="2528"/>
                  </a:lnTo>
                  <a:lnTo>
                    <a:pt x="112" y="2480"/>
                  </a:lnTo>
                  <a:lnTo>
                    <a:pt x="112" y="2432"/>
                  </a:lnTo>
                  <a:cubicBezTo>
                    <a:pt x="112" y="2406"/>
                    <a:pt x="134" y="2384"/>
                    <a:pt x="160" y="2384"/>
                  </a:cubicBezTo>
                  <a:lnTo>
                    <a:pt x="176" y="2384"/>
                  </a:lnTo>
                  <a:cubicBezTo>
                    <a:pt x="203" y="2384"/>
                    <a:pt x="224" y="2406"/>
                    <a:pt x="224" y="2432"/>
                  </a:cubicBezTo>
                  <a:lnTo>
                    <a:pt x="224" y="2480"/>
                  </a:lnTo>
                  <a:cubicBezTo>
                    <a:pt x="224" y="2507"/>
                    <a:pt x="203" y="2528"/>
                    <a:pt x="176" y="2528"/>
                  </a:cubicBezTo>
                  <a:cubicBezTo>
                    <a:pt x="150" y="2528"/>
                    <a:pt x="128" y="2507"/>
                    <a:pt x="128" y="2480"/>
                  </a:cubicBezTo>
                  <a:lnTo>
                    <a:pt x="128" y="2432"/>
                  </a:lnTo>
                  <a:lnTo>
                    <a:pt x="128" y="2368"/>
                  </a:lnTo>
                  <a:lnTo>
                    <a:pt x="128" y="2320"/>
                  </a:lnTo>
                  <a:lnTo>
                    <a:pt x="128" y="2272"/>
                  </a:lnTo>
                  <a:cubicBezTo>
                    <a:pt x="128" y="2246"/>
                    <a:pt x="150" y="2224"/>
                    <a:pt x="176" y="2224"/>
                  </a:cubicBezTo>
                  <a:cubicBezTo>
                    <a:pt x="203" y="2224"/>
                    <a:pt x="224" y="2246"/>
                    <a:pt x="224" y="2272"/>
                  </a:cubicBezTo>
                  <a:lnTo>
                    <a:pt x="224" y="2320"/>
                  </a:lnTo>
                  <a:cubicBezTo>
                    <a:pt x="224" y="2347"/>
                    <a:pt x="203" y="2368"/>
                    <a:pt x="176" y="2368"/>
                  </a:cubicBezTo>
                  <a:cubicBezTo>
                    <a:pt x="150" y="2368"/>
                    <a:pt x="128" y="2347"/>
                    <a:pt x="128" y="2320"/>
                  </a:cubicBezTo>
                  <a:lnTo>
                    <a:pt x="128" y="2272"/>
                  </a:lnTo>
                  <a:lnTo>
                    <a:pt x="128" y="2224"/>
                  </a:lnTo>
                  <a:lnTo>
                    <a:pt x="128" y="2160"/>
                  </a:lnTo>
                  <a:lnTo>
                    <a:pt x="128" y="2112"/>
                  </a:lnTo>
                  <a:lnTo>
                    <a:pt x="128" y="2064"/>
                  </a:lnTo>
                  <a:lnTo>
                    <a:pt x="128" y="2016"/>
                  </a:lnTo>
                  <a:cubicBezTo>
                    <a:pt x="128" y="1990"/>
                    <a:pt x="150" y="1968"/>
                    <a:pt x="176" y="1968"/>
                  </a:cubicBezTo>
                  <a:lnTo>
                    <a:pt x="192" y="1968"/>
                  </a:lnTo>
                  <a:lnTo>
                    <a:pt x="144" y="2016"/>
                  </a:lnTo>
                  <a:lnTo>
                    <a:pt x="144" y="1952"/>
                  </a:lnTo>
                  <a:lnTo>
                    <a:pt x="144" y="1904"/>
                  </a:lnTo>
                  <a:lnTo>
                    <a:pt x="144" y="1856"/>
                  </a:lnTo>
                  <a:lnTo>
                    <a:pt x="144" y="1808"/>
                  </a:lnTo>
                  <a:lnTo>
                    <a:pt x="144" y="1744"/>
                  </a:lnTo>
                  <a:lnTo>
                    <a:pt x="144" y="1696"/>
                  </a:lnTo>
                  <a:lnTo>
                    <a:pt x="144" y="1648"/>
                  </a:lnTo>
                  <a:cubicBezTo>
                    <a:pt x="144" y="1622"/>
                    <a:pt x="166" y="1600"/>
                    <a:pt x="192" y="1600"/>
                  </a:cubicBezTo>
                  <a:cubicBezTo>
                    <a:pt x="219" y="1600"/>
                    <a:pt x="240" y="1622"/>
                    <a:pt x="240" y="1648"/>
                  </a:cubicBezTo>
                  <a:lnTo>
                    <a:pt x="240" y="1696"/>
                  </a:lnTo>
                  <a:cubicBezTo>
                    <a:pt x="240" y="1723"/>
                    <a:pt x="219" y="1744"/>
                    <a:pt x="192" y="1744"/>
                  </a:cubicBezTo>
                  <a:cubicBezTo>
                    <a:pt x="166" y="1744"/>
                    <a:pt x="144" y="1723"/>
                    <a:pt x="144" y="1696"/>
                  </a:cubicBezTo>
                  <a:lnTo>
                    <a:pt x="144" y="1648"/>
                  </a:lnTo>
                  <a:cubicBezTo>
                    <a:pt x="144" y="1622"/>
                    <a:pt x="166" y="1600"/>
                    <a:pt x="192" y="1600"/>
                  </a:cubicBezTo>
                  <a:lnTo>
                    <a:pt x="208" y="1600"/>
                  </a:lnTo>
                  <a:lnTo>
                    <a:pt x="160" y="1648"/>
                  </a:lnTo>
                  <a:lnTo>
                    <a:pt x="160" y="1600"/>
                  </a:lnTo>
                  <a:lnTo>
                    <a:pt x="160" y="1552"/>
                  </a:lnTo>
                  <a:lnTo>
                    <a:pt x="160" y="1488"/>
                  </a:lnTo>
                  <a:cubicBezTo>
                    <a:pt x="160" y="1462"/>
                    <a:pt x="182" y="1440"/>
                    <a:pt x="208" y="1440"/>
                  </a:cubicBezTo>
                  <a:cubicBezTo>
                    <a:pt x="235" y="1440"/>
                    <a:pt x="256" y="1462"/>
                    <a:pt x="256" y="1488"/>
                  </a:cubicBezTo>
                  <a:lnTo>
                    <a:pt x="256" y="1552"/>
                  </a:lnTo>
                  <a:cubicBezTo>
                    <a:pt x="256" y="1579"/>
                    <a:pt x="235" y="1600"/>
                    <a:pt x="208" y="1600"/>
                  </a:cubicBezTo>
                  <a:cubicBezTo>
                    <a:pt x="182" y="1600"/>
                    <a:pt x="160" y="1579"/>
                    <a:pt x="160" y="1552"/>
                  </a:cubicBezTo>
                  <a:lnTo>
                    <a:pt x="160" y="1488"/>
                  </a:lnTo>
                  <a:cubicBezTo>
                    <a:pt x="160" y="1462"/>
                    <a:pt x="182" y="1440"/>
                    <a:pt x="208" y="1440"/>
                  </a:cubicBezTo>
                  <a:cubicBezTo>
                    <a:pt x="235" y="1440"/>
                    <a:pt x="256" y="1462"/>
                    <a:pt x="256" y="1488"/>
                  </a:cubicBezTo>
                  <a:lnTo>
                    <a:pt x="256" y="1552"/>
                  </a:lnTo>
                  <a:cubicBezTo>
                    <a:pt x="256" y="1579"/>
                    <a:pt x="235" y="1600"/>
                    <a:pt x="208" y="1600"/>
                  </a:cubicBezTo>
                  <a:cubicBezTo>
                    <a:pt x="182" y="1600"/>
                    <a:pt x="160" y="1579"/>
                    <a:pt x="160" y="1552"/>
                  </a:cubicBezTo>
                  <a:lnTo>
                    <a:pt x="160" y="1488"/>
                  </a:lnTo>
                  <a:lnTo>
                    <a:pt x="160" y="1440"/>
                  </a:lnTo>
                  <a:lnTo>
                    <a:pt x="160" y="1392"/>
                  </a:lnTo>
                  <a:lnTo>
                    <a:pt x="160" y="1344"/>
                  </a:lnTo>
                  <a:cubicBezTo>
                    <a:pt x="160" y="1318"/>
                    <a:pt x="182" y="1296"/>
                    <a:pt x="208" y="1296"/>
                  </a:cubicBezTo>
                  <a:lnTo>
                    <a:pt x="224" y="1296"/>
                  </a:lnTo>
                  <a:cubicBezTo>
                    <a:pt x="251" y="1296"/>
                    <a:pt x="272" y="1318"/>
                    <a:pt x="272" y="1344"/>
                  </a:cubicBezTo>
                  <a:lnTo>
                    <a:pt x="272" y="1392"/>
                  </a:lnTo>
                  <a:cubicBezTo>
                    <a:pt x="272" y="1419"/>
                    <a:pt x="251" y="1440"/>
                    <a:pt x="224" y="1440"/>
                  </a:cubicBezTo>
                  <a:cubicBezTo>
                    <a:pt x="198" y="1440"/>
                    <a:pt x="176" y="1419"/>
                    <a:pt x="176" y="1392"/>
                  </a:cubicBezTo>
                  <a:lnTo>
                    <a:pt x="176" y="1344"/>
                  </a:lnTo>
                  <a:lnTo>
                    <a:pt x="176" y="1280"/>
                  </a:lnTo>
                  <a:lnTo>
                    <a:pt x="176" y="1232"/>
                  </a:lnTo>
                  <a:lnTo>
                    <a:pt x="176" y="1184"/>
                  </a:lnTo>
                  <a:cubicBezTo>
                    <a:pt x="176" y="1158"/>
                    <a:pt x="198" y="1136"/>
                    <a:pt x="224" y="1136"/>
                  </a:cubicBezTo>
                  <a:lnTo>
                    <a:pt x="240" y="1136"/>
                  </a:lnTo>
                  <a:lnTo>
                    <a:pt x="192" y="1184"/>
                  </a:lnTo>
                  <a:lnTo>
                    <a:pt x="192" y="1136"/>
                  </a:lnTo>
                  <a:lnTo>
                    <a:pt x="192" y="1072"/>
                  </a:lnTo>
                  <a:lnTo>
                    <a:pt x="192" y="1024"/>
                  </a:lnTo>
                  <a:lnTo>
                    <a:pt x="192" y="976"/>
                  </a:lnTo>
                  <a:lnTo>
                    <a:pt x="192" y="928"/>
                  </a:lnTo>
                  <a:lnTo>
                    <a:pt x="192" y="864"/>
                  </a:lnTo>
                  <a:cubicBezTo>
                    <a:pt x="192" y="838"/>
                    <a:pt x="214" y="816"/>
                    <a:pt x="240" y="816"/>
                  </a:cubicBezTo>
                  <a:lnTo>
                    <a:pt x="256" y="816"/>
                  </a:lnTo>
                  <a:lnTo>
                    <a:pt x="208" y="864"/>
                  </a:lnTo>
                  <a:lnTo>
                    <a:pt x="208" y="816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208" y="656"/>
                  </a:lnTo>
                  <a:cubicBezTo>
                    <a:pt x="208" y="630"/>
                    <a:pt x="230" y="608"/>
                    <a:pt x="256" y="608"/>
                  </a:cubicBezTo>
                  <a:cubicBezTo>
                    <a:pt x="283" y="608"/>
                    <a:pt x="304" y="630"/>
                    <a:pt x="304" y="656"/>
                  </a:cubicBezTo>
                  <a:lnTo>
                    <a:pt x="304" y="720"/>
                  </a:lnTo>
                  <a:lnTo>
                    <a:pt x="256" y="672"/>
                  </a:lnTo>
                  <a:lnTo>
                    <a:pt x="272" y="672"/>
                  </a:lnTo>
                  <a:lnTo>
                    <a:pt x="224" y="720"/>
                  </a:lnTo>
                  <a:lnTo>
                    <a:pt x="224" y="656"/>
                  </a:lnTo>
                  <a:lnTo>
                    <a:pt x="224" y="608"/>
                  </a:lnTo>
                  <a:lnTo>
                    <a:pt x="224" y="560"/>
                  </a:lnTo>
                  <a:lnTo>
                    <a:pt x="224" y="512"/>
                  </a:lnTo>
                  <a:cubicBezTo>
                    <a:pt x="224" y="486"/>
                    <a:pt x="246" y="464"/>
                    <a:pt x="272" y="464"/>
                  </a:cubicBezTo>
                  <a:cubicBezTo>
                    <a:pt x="299" y="464"/>
                    <a:pt x="320" y="486"/>
                    <a:pt x="320" y="512"/>
                  </a:cubicBezTo>
                  <a:lnTo>
                    <a:pt x="320" y="560"/>
                  </a:lnTo>
                  <a:lnTo>
                    <a:pt x="272" y="512"/>
                  </a:lnTo>
                  <a:lnTo>
                    <a:pt x="288" y="512"/>
                  </a:lnTo>
                  <a:lnTo>
                    <a:pt x="304" y="512"/>
                  </a:lnTo>
                  <a:lnTo>
                    <a:pt x="256" y="560"/>
                  </a:lnTo>
                  <a:lnTo>
                    <a:pt x="256" y="512"/>
                  </a:lnTo>
                  <a:lnTo>
                    <a:pt x="256" y="464"/>
                  </a:lnTo>
                  <a:lnTo>
                    <a:pt x="256" y="400"/>
                  </a:ln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00"/>
                  </a:lnTo>
                  <a:cubicBezTo>
                    <a:pt x="352" y="427"/>
                    <a:pt x="331" y="448"/>
                    <a:pt x="304" y="448"/>
                  </a:cubicBezTo>
                  <a:cubicBezTo>
                    <a:pt x="278" y="448"/>
                    <a:pt x="256" y="427"/>
                    <a:pt x="256" y="400"/>
                  </a:cubicBezTo>
                  <a:lnTo>
                    <a:pt x="256" y="352"/>
                  </a:lnTo>
                  <a:cubicBezTo>
                    <a:pt x="256" y="326"/>
                    <a:pt x="278" y="304"/>
                    <a:pt x="304" y="304"/>
                  </a:cubicBezTo>
                  <a:cubicBezTo>
                    <a:pt x="331" y="304"/>
                    <a:pt x="352" y="326"/>
                    <a:pt x="352" y="352"/>
                  </a:cubicBezTo>
                  <a:lnTo>
                    <a:pt x="352" y="400"/>
                  </a:lnTo>
                  <a:lnTo>
                    <a:pt x="304" y="352"/>
                  </a:lnTo>
                  <a:lnTo>
                    <a:pt x="320" y="352"/>
                  </a:lnTo>
                  <a:lnTo>
                    <a:pt x="272" y="400"/>
                  </a:lnTo>
                  <a:lnTo>
                    <a:pt x="272" y="352"/>
                  </a:lnTo>
                  <a:cubicBezTo>
                    <a:pt x="272" y="326"/>
                    <a:pt x="294" y="304"/>
                    <a:pt x="320" y="304"/>
                  </a:cubicBezTo>
                  <a:cubicBezTo>
                    <a:pt x="347" y="304"/>
                    <a:pt x="368" y="326"/>
                    <a:pt x="368" y="352"/>
                  </a:cubicBezTo>
                  <a:lnTo>
                    <a:pt x="368" y="400"/>
                  </a:lnTo>
                  <a:cubicBezTo>
                    <a:pt x="368" y="427"/>
                    <a:pt x="347" y="448"/>
                    <a:pt x="320" y="448"/>
                  </a:cubicBezTo>
                  <a:cubicBezTo>
                    <a:pt x="294" y="448"/>
                    <a:pt x="272" y="427"/>
                    <a:pt x="272" y="400"/>
                  </a:cubicBezTo>
                  <a:lnTo>
                    <a:pt x="272" y="352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cubicBezTo>
                    <a:pt x="347" y="144"/>
                    <a:pt x="368" y="166"/>
                    <a:pt x="368" y="192"/>
                  </a:cubicBezTo>
                  <a:lnTo>
                    <a:pt x="368" y="256"/>
                  </a:lnTo>
                  <a:cubicBezTo>
                    <a:pt x="368" y="283"/>
                    <a:pt x="347" y="304"/>
                    <a:pt x="320" y="304"/>
                  </a:cubicBezTo>
                  <a:cubicBezTo>
                    <a:pt x="294" y="304"/>
                    <a:pt x="272" y="283"/>
                    <a:pt x="272" y="256"/>
                  </a:cubicBezTo>
                  <a:lnTo>
                    <a:pt x="272" y="192"/>
                  </a:lnTo>
                  <a:cubicBezTo>
                    <a:pt x="272" y="166"/>
                    <a:pt x="294" y="144"/>
                    <a:pt x="320" y="144"/>
                  </a:cubicBezTo>
                  <a:lnTo>
                    <a:pt x="336" y="144"/>
                  </a:ln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cubicBezTo>
                    <a:pt x="288" y="166"/>
                    <a:pt x="310" y="144"/>
                    <a:pt x="336" y="144"/>
                  </a:cubicBezTo>
                  <a:cubicBezTo>
                    <a:pt x="363" y="144"/>
                    <a:pt x="384" y="166"/>
                    <a:pt x="384" y="192"/>
                  </a:cubicBezTo>
                  <a:lnTo>
                    <a:pt x="384" y="256"/>
                  </a:lnTo>
                  <a:cubicBezTo>
                    <a:pt x="384" y="283"/>
                    <a:pt x="363" y="304"/>
                    <a:pt x="336" y="304"/>
                  </a:cubicBezTo>
                  <a:cubicBezTo>
                    <a:pt x="310" y="304"/>
                    <a:pt x="288" y="283"/>
                    <a:pt x="288" y="256"/>
                  </a:cubicBezTo>
                  <a:lnTo>
                    <a:pt x="288" y="192"/>
                  </a:lnTo>
                  <a:lnTo>
                    <a:pt x="288" y="144"/>
                  </a:lnTo>
                  <a:lnTo>
                    <a:pt x="288" y="96"/>
                  </a:lnTo>
                  <a:lnTo>
                    <a:pt x="288" y="48"/>
                  </a:lnTo>
                  <a:cubicBezTo>
                    <a:pt x="288" y="22"/>
                    <a:pt x="310" y="0"/>
                    <a:pt x="336" y="0"/>
                  </a:cubicBezTo>
                  <a:lnTo>
                    <a:pt x="352" y="0"/>
                  </a:ln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cubicBezTo>
                    <a:pt x="400" y="123"/>
                    <a:pt x="379" y="144"/>
                    <a:pt x="352" y="144"/>
                  </a:cubicBez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cubicBezTo>
                    <a:pt x="304" y="22"/>
                    <a:pt x="326" y="0"/>
                    <a:pt x="352" y="0"/>
                  </a:cubicBezTo>
                  <a:cubicBezTo>
                    <a:pt x="379" y="0"/>
                    <a:pt x="400" y="22"/>
                    <a:pt x="400" y="48"/>
                  </a:cubicBezTo>
                  <a:lnTo>
                    <a:pt x="400" y="96"/>
                  </a:lnTo>
                  <a:lnTo>
                    <a:pt x="352" y="48"/>
                  </a:lnTo>
                  <a:lnTo>
                    <a:pt x="368" y="48"/>
                  </a:lnTo>
                  <a:lnTo>
                    <a:pt x="320" y="96"/>
                  </a:ln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cubicBezTo>
                    <a:pt x="342" y="144"/>
                    <a:pt x="320" y="123"/>
                    <a:pt x="320" y="96"/>
                  </a:cubicBezTo>
                  <a:lnTo>
                    <a:pt x="320" y="48"/>
                  </a:lnTo>
                  <a:cubicBezTo>
                    <a:pt x="320" y="22"/>
                    <a:pt x="342" y="0"/>
                    <a:pt x="368" y="0"/>
                  </a:cubicBezTo>
                  <a:cubicBezTo>
                    <a:pt x="395" y="0"/>
                    <a:pt x="416" y="22"/>
                    <a:pt x="416" y="48"/>
                  </a:cubicBezTo>
                  <a:lnTo>
                    <a:pt x="416" y="96"/>
                  </a:lnTo>
                  <a:lnTo>
                    <a:pt x="320" y="96"/>
                  </a:lnTo>
                  <a:lnTo>
                    <a:pt x="320" y="48"/>
                  </a:lnTo>
                  <a:lnTo>
                    <a:pt x="416" y="48"/>
                  </a:lnTo>
                  <a:lnTo>
                    <a:pt x="416" y="96"/>
                  </a:lnTo>
                  <a:cubicBezTo>
                    <a:pt x="416" y="123"/>
                    <a:pt x="395" y="144"/>
                    <a:pt x="368" y="144"/>
                  </a:cubicBezTo>
                  <a:lnTo>
                    <a:pt x="352" y="144"/>
                  </a:lnTo>
                  <a:cubicBezTo>
                    <a:pt x="326" y="144"/>
                    <a:pt x="304" y="123"/>
                    <a:pt x="304" y="96"/>
                  </a:cubicBez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400" y="48"/>
                  </a:lnTo>
                  <a:lnTo>
                    <a:pt x="400" y="96"/>
                  </a:lnTo>
                  <a:lnTo>
                    <a:pt x="304" y="96"/>
                  </a:lnTo>
                  <a:lnTo>
                    <a:pt x="304" y="48"/>
                  </a:lnTo>
                  <a:lnTo>
                    <a:pt x="352" y="96"/>
                  </a:lnTo>
                  <a:lnTo>
                    <a:pt x="336" y="96"/>
                  </a:lnTo>
                  <a:lnTo>
                    <a:pt x="384" y="48"/>
                  </a:lnTo>
                  <a:lnTo>
                    <a:pt x="384" y="96"/>
                  </a:lnTo>
                  <a:lnTo>
                    <a:pt x="384" y="144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84" y="192"/>
                  </a:lnTo>
                  <a:lnTo>
                    <a:pt x="384" y="256"/>
                  </a:lnTo>
                  <a:lnTo>
                    <a:pt x="288" y="256"/>
                  </a:lnTo>
                  <a:lnTo>
                    <a:pt x="288" y="192"/>
                  </a:lnTo>
                  <a:lnTo>
                    <a:pt x="336" y="240"/>
                  </a:lnTo>
                  <a:lnTo>
                    <a:pt x="320" y="240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272" y="256"/>
                  </a:lnTo>
                  <a:lnTo>
                    <a:pt x="272" y="192"/>
                  </a:lnTo>
                  <a:lnTo>
                    <a:pt x="368" y="192"/>
                  </a:lnTo>
                  <a:lnTo>
                    <a:pt x="368" y="256"/>
                  </a:lnTo>
                  <a:lnTo>
                    <a:pt x="368" y="304"/>
                  </a:lnTo>
                  <a:lnTo>
                    <a:pt x="368" y="352"/>
                  </a:lnTo>
                  <a:lnTo>
                    <a:pt x="368" y="400"/>
                  </a:lnTo>
                  <a:lnTo>
                    <a:pt x="272" y="400"/>
                  </a:lnTo>
                  <a:lnTo>
                    <a:pt x="272" y="352"/>
                  </a:lnTo>
                  <a:lnTo>
                    <a:pt x="368" y="352"/>
                  </a:lnTo>
                  <a:lnTo>
                    <a:pt x="368" y="400"/>
                  </a:lnTo>
                  <a:cubicBezTo>
                    <a:pt x="368" y="427"/>
                    <a:pt x="347" y="448"/>
                    <a:pt x="320" y="448"/>
                  </a:cubicBezTo>
                  <a:lnTo>
                    <a:pt x="304" y="448"/>
                  </a:lnTo>
                  <a:cubicBezTo>
                    <a:pt x="278" y="448"/>
                    <a:pt x="256" y="427"/>
                    <a:pt x="256" y="400"/>
                  </a:cubicBezTo>
                  <a:lnTo>
                    <a:pt x="256" y="352"/>
                  </a:lnTo>
                  <a:lnTo>
                    <a:pt x="352" y="352"/>
                  </a:lnTo>
                  <a:lnTo>
                    <a:pt x="352" y="400"/>
                  </a:lnTo>
                  <a:lnTo>
                    <a:pt x="256" y="400"/>
                  </a:lnTo>
                  <a:lnTo>
                    <a:pt x="256" y="352"/>
                  </a:lnTo>
                  <a:lnTo>
                    <a:pt x="352" y="352"/>
                  </a:lnTo>
                  <a:lnTo>
                    <a:pt x="352" y="400"/>
                  </a:lnTo>
                  <a:lnTo>
                    <a:pt x="352" y="464"/>
                  </a:lnTo>
                  <a:lnTo>
                    <a:pt x="352" y="512"/>
                  </a:lnTo>
                  <a:lnTo>
                    <a:pt x="352" y="560"/>
                  </a:lnTo>
                  <a:cubicBezTo>
                    <a:pt x="352" y="587"/>
                    <a:pt x="331" y="608"/>
                    <a:pt x="304" y="608"/>
                  </a:cubicBezTo>
                  <a:lnTo>
                    <a:pt x="288" y="608"/>
                  </a:lnTo>
                  <a:lnTo>
                    <a:pt x="272" y="608"/>
                  </a:lnTo>
                  <a:cubicBezTo>
                    <a:pt x="246" y="608"/>
                    <a:pt x="224" y="587"/>
                    <a:pt x="224" y="560"/>
                  </a:cubicBezTo>
                  <a:lnTo>
                    <a:pt x="224" y="512"/>
                  </a:lnTo>
                  <a:lnTo>
                    <a:pt x="320" y="512"/>
                  </a:lnTo>
                  <a:lnTo>
                    <a:pt x="320" y="560"/>
                  </a:lnTo>
                  <a:lnTo>
                    <a:pt x="320" y="608"/>
                  </a:lnTo>
                  <a:lnTo>
                    <a:pt x="320" y="656"/>
                  </a:lnTo>
                  <a:lnTo>
                    <a:pt x="320" y="720"/>
                  </a:lnTo>
                  <a:cubicBezTo>
                    <a:pt x="320" y="747"/>
                    <a:pt x="299" y="768"/>
                    <a:pt x="272" y="768"/>
                  </a:cubicBezTo>
                  <a:lnTo>
                    <a:pt x="256" y="768"/>
                  </a:lnTo>
                  <a:cubicBezTo>
                    <a:pt x="230" y="768"/>
                    <a:pt x="208" y="747"/>
                    <a:pt x="208" y="720"/>
                  </a:cubicBezTo>
                  <a:lnTo>
                    <a:pt x="208" y="656"/>
                  </a:lnTo>
                  <a:lnTo>
                    <a:pt x="304" y="656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304" y="816"/>
                  </a:lnTo>
                  <a:lnTo>
                    <a:pt x="304" y="864"/>
                  </a:lnTo>
                  <a:cubicBezTo>
                    <a:pt x="304" y="891"/>
                    <a:pt x="283" y="912"/>
                    <a:pt x="256" y="912"/>
                  </a:cubicBezTo>
                  <a:lnTo>
                    <a:pt x="240" y="912"/>
                  </a:lnTo>
                  <a:lnTo>
                    <a:pt x="288" y="864"/>
                  </a:lnTo>
                  <a:lnTo>
                    <a:pt x="288" y="928"/>
                  </a:lnTo>
                  <a:lnTo>
                    <a:pt x="288" y="976"/>
                  </a:lnTo>
                  <a:lnTo>
                    <a:pt x="288" y="1024"/>
                  </a:lnTo>
                  <a:lnTo>
                    <a:pt x="288" y="1072"/>
                  </a:lnTo>
                  <a:lnTo>
                    <a:pt x="288" y="1136"/>
                  </a:lnTo>
                  <a:lnTo>
                    <a:pt x="288" y="1184"/>
                  </a:lnTo>
                  <a:cubicBezTo>
                    <a:pt x="288" y="1211"/>
                    <a:pt x="267" y="1232"/>
                    <a:pt x="240" y="1232"/>
                  </a:cubicBezTo>
                  <a:lnTo>
                    <a:pt x="224" y="1232"/>
                  </a:lnTo>
                  <a:lnTo>
                    <a:pt x="272" y="1184"/>
                  </a:lnTo>
                  <a:lnTo>
                    <a:pt x="272" y="1232"/>
                  </a:lnTo>
                  <a:lnTo>
                    <a:pt x="272" y="1280"/>
                  </a:lnTo>
                  <a:lnTo>
                    <a:pt x="272" y="1344"/>
                  </a:lnTo>
                  <a:lnTo>
                    <a:pt x="272" y="1392"/>
                  </a:lnTo>
                  <a:lnTo>
                    <a:pt x="176" y="1392"/>
                  </a:lnTo>
                  <a:lnTo>
                    <a:pt x="176" y="1344"/>
                  </a:lnTo>
                  <a:lnTo>
                    <a:pt x="224" y="1392"/>
                  </a:lnTo>
                  <a:lnTo>
                    <a:pt x="208" y="1392"/>
                  </a:lnTo>
                  <a:lnTo>
                    <a:pt x="256" y="1344"/>
                  </a:lnTo>
                  <a:lnTo>
                    <a:pt x="256" y="1392"/>
                  </a:lnTo>
                  <a:lnTo>
                    <a:pt x="256" y="1440"/>
                  </a:lnTo>
                  <a:lnTo>
                    <a:pt x="256" y="1488"/>
                  </a:lnTo>
                  <a:lnTo>
                    <a:pt x="256" y="1552"/>
                  </a:lnTo>
                  <a:lnTo>
                    <a:pt x="160" y="1552"/>
                  </a:lnTo>
                  <a:lnTo>
                    <a:pt x="160" y="1488"/>
                  </a:lnTo>
                  <a:lnTo>
                    <a:pt x="256" y="1488"/>
                  </a:lnTo>
                  <a:lnTo>
                    <a:pt x="256" y="1552"/>
                  </a:lnTo>
                  <a:lnTo>
                    <a:pt x="160" y="1552"/>
                  </a:lnTo>
                  <a:lnTo>
                    <a:pt x="160" y="1488"/>
                  </a:lnTo>
                  <a:lnTo>
                    <a:pt x="256" y="1488"/>
                  </a:lnTo>
                  <a:lnTo>
                    <a:pt x="256" y="1552"/>
                  </a:lnTo>
                  <a:lnTo>
                    <a:pt x="256" y="1600"/>
                  </a:lnTo>
                  <a:lnTo>
                    <a:pt x="256" y="1648"/>
                  </a:lnTo>
                  <a:cubicBezTo>
                    <a:pt x="256" y="1675"/>
                    <a:pt x="235" y="1696"/>
                    <a:pt x="208" y="1696"/>
                  </a:cubicBezTo>
                  <a:lnTo>
                    <a:pt x="192" y="1696"/>
                  </a:lnTo>
                  <a:lnTo>
                    <a:pt x="240" y="1648"/>
                  </a:lnTo>
                  <a:lnTo>
                    <a:pt x="240" y="1696"/>
                  </a:lnTo>
                  <a:lnTo>
                    <a:pt x="144" y="1696"/>
                  </a:lnTo>
                  <a:lnTo>
                    <a:pt x="144" y="1648"/>
                  </a:lnTo>
                  <a:lnTo>
                    <a:pt x="240" y="1648"/>
                  </a:lnTo>
                  <a:lnTo>
                    <a:pt x="240" y="1696"/>
                  </a:lnTo>
                  <a:lnTo>
                    <a:pt x="240" y="1744"/>
                  </a:lnTo>
                  <a:lnTo>
                    <a:pt x="240" y="1808"/>
                  </a:lnTo>
                  <a:lnTo>
                    <a:pt x="240" y="1856"/>
                  </a:lnTo>
                  <a:lnTo>
                    <a:pt x="240" y="1904"/>
                  </a:lnTo>
                  <a:lnTo>
                    <a:pt x="240" y="1952"/>
                  </a:lnTo>
                  <a:lnTo>
                    <a:pt x="240" y="2016"/>
                  </a:lnTo>
                  <a:cubicBezTo>
                    <a:pt x="240" y="2043"/>
                    <a:pt x="219" y="2064"/>
                    <a:pt x="192" y="2064"/>
                  </a:cubicBezTo>
                  <a:lnTo>
                    <a:pt x="176" y="2064"/>
                  </a:lnTo>
                  <a:lnTo>
                    <a:pt x="224" y="2016"/>
                  </a:lnTo>
                  <a:lnTo>
                    <a:pt x="224" y="2064"/>
                  </a:lnTo>
                  <a:lnTo>
                    <a:pt x="224" y="2112"/>
                  </a:lnTo>
                  <a:lnTo>
                    <a:pt x="224" y="2160"/>
                  </a:lnTo>
                  <a:lnTo>
                    <a:pt x="224" y="2224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128" y="2320"/>
                  </a:lnTo>
                  <a:lnTo>
                    <a:pt x="128" y="2272"/>
                  </a:lnTo>
                  <a:lnTo>
                    <a:pt x="224" y="2272"/>
                  </a:lnTo>
                  <a:lnTo>
                    <a:pt x="224" y="2320"/>
                  </a:lnTo>
                  <a:lnTo>
                    <a:pt x="224" y="2368"/>
                  </a:lnTo>
                  <a:lnTo>
                    <a:pt x="224" y="2432"/>
                  </a:lnTo>
                  <a:lnTo>
                    <a:pt x="224" y="2480"/>
                  </a:lnTo>
                  <a:lnTo>
                    <a:pt x="128" y="2480"/>
                  </a:lnTo>
                  <a:lnTo>
                    <a:pt x="128" y="2432"/>
                  </a:lnTo>
                  <a:lnTo>
                    <a:pt x="176" y="2480"/>
                  </a:lnTo>
                  <a:lnTo>
                    <a:pt x="160" y="2480"/>
                  </a:lnTo>
                  <a:lnTo>
                    <a:pt x="208" y="2432"/>
                  </a:lnTo>
                  <a:lnTo>
                    <a:pt x="208" y="2480"/>
                  </a:lnTo>
                  <a:lnTo>
                    <a:pt x="208" y="2528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112" y="2640"/>
                  </a:lnTo>
                  <a:lnTo>
                    <a:pt x="112" y="2576"/>
                  </a:lnTo>
                  <a:lnTo>
                    <a:pt x="208" y="2576"/>
                  </a:lnTo>
                  <a:lnTo>
                    <a:pt x="208" y="2640"/>
                  </a:lnTo>
                  <a:lnTo>
                    <a:pt x="208" y="2688"/>
                  </a:lnTo>
                  <a:lnTo>
                    <a:pt x="208" y="2736"/>
                  </a:lnTo>
                  <a:lnTo>
                    <a:pt x="208" y="2784"/>
                  </a:lnTo>
                  <a:cubicBezTo>
                    <a:pt x="208" y="2811"/>
                    <a:pt x="187" y="2832"/>
                    <a:pt x="160" y="2832"/>
                  </a:cubicBezTo>
                  <a:lnTo>
                    <a:pt x="144" y="2832"/>
                  </a:lnTo>
                  <a:cubicBezTo>
                    <a:pt x="118" y="2832"/>
                    <a:pt x="96" y="2811"/>
                    <a:pt x="96" y="2784"/>
                  </a:cubicBezTo>
                  <a:lnTo>
                    <a:pt x="96" y="2736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192" y="2896"/>
                  </a:lnTo>
                  <a:lnTo>
                    <a:pt x="192" y="2944"/>
                  </a:lnTo>
                  <a:lnTo>
                    <a:pt x="192" y="2992"/>
                  </a:lnTo>
                  <a:lnTo>
                    <a:pt x="192" y="3040"/>
                  </a:lnTo>
                  <a:lnTo>
                    <a:pt x="192" y="3104"/>
                  </a:lnTo>
                  <a:lnTo>
                    <a:pt x="192" y="3152"/>
                  </a:lnTo>
                  <a:lnTo>
                    <a:pt x="192" y="3200"/>
                  </a:lnTo>
                  <a:lnTo>
                    <a:pt x="192" y="3248"/>
                  </a:lnTo>
                  <a:cubicBezTo>
                    <a:pt x="192" y="3252"/>
                    <a:pt x="192" y="3256"/>
                    <a:pt x="191" y="3260"/>
                  </a:cubicBezTo>
                  <a:lnTo>
                    <a:pt x="175" y="3324"/>
                  </a:lnTo>
                  <a:lnTo>
                    <a:pt x="176" y="3312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56"/>
                  </a:lnTo>
                  <a:lnTo>
                    <a:pt x="176" y="3520"/>
                  </a:lnTo>
                  <a:lnTo>
                    <a:pt x="176" y="3568"/>
                  </a:lnTo>
                  <a:lnTo>
                    <a:pt x="176" y="3616"/>
                  </a:lnTo>
                  <a:lnTo>
                    <a:pt x="176" y="3664"/>
                  </a:lnTo>
                  <a:lnTo>
                    <a:pt x="176" y="3712"/>
                  </a:lnTo>
                  <a:lnTo>
                    <a:pt x="176" y="3776"/>
                  </a:lnTo>
                  <a:lnTo>
                    <a:pt x="176" y="3824"/>
                  </a:lnTo>
                  <a:lnTo>
                    <a:pt x="176" y="3872"/>
                  </a:lnTo>
                  <a:lnTo>
                    <a:pt x="176" y="3920"/>
                  </a:lnTo>
                  <a:lnTo>
                    <a:pt x="176" y="3984"/>
                  </a:lnTo>
                  <a:cubicBezTo>
                    <a:pt x="176" y="4011"/>
                    <a:pt x="155" y="4032"/>
                    <a:pt x="128" y="4032"/>
                  </a:cubicBezTo>
                  <a:lnTo>
                    <a:pt x="112" y="4032"/>
                  </a:lnTo>
                  <a:lnTo>
                    <a:pt x="160" y="3984"/>
                  </a:lnTo>
                  <a:lnTo>
                    <a:pt x="160" y="4032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36"/>
                  </a:lnTo>
                  <a:lnTo>
                    <a:pt x="160" y="4400"/>
                  </a:lnTo>
                  <a:lnTo>
                    <a:pt x="64" y="4400"/>
                  </a:lnTo>
                  <a:lnTo>
                    <a:pt x="64" y="4336"/>
                  </a:lnTo>
                  <a:lnTo>
                    <a:pt x="160" y="4336"/>
                  </a:lnTo>
                  <a:lnTo>
                    <a:pt x="160" y="4400"/>
                  </a:lnTo>
                  <a:lnTo>
                    <a:pt x="160" y="4448"/>
                  </a:lnTo>
                  <a:cubicBezTo>
                    <a:pt x="160" y="4454"/>
                    <a:pt x="160" y="4459"/>
                    <a:pt x="158" y="4464"/>
                  </a:cubicBezTo>
                  <a:lnTo>
                    <a:pt x="142" y="4512"/>
                  </a:lnTo>
                  <a:lnTo>
                    <a:pt x="144" y="4496"/>
                  </a:lnTo>
                  <a:lnTo>
                    <a:pt x="144" y="4544"/>
                  </a:lnTo>
                  <a:lnTo>
                    <a:pt x="144" y="4608"/>
                  </a:lnTo>
                  <a:lnTo>
                    <a:pt x="144" y="4656"/>
                  </a:lnTo>
                  <a:lnTo>
                    <a:pt x="144" y="4704"/>
                  </a:lnTo>
                  <a:lnTo>
                    <a:pt x="144" y="4752"/>
                  </a:lnTo>
                  <a:lnTo>
                    <a:pt x="144" y="4800"/>
                  </a:lnTo>
                  <a:lnTo>
                    <a:pt x="144" y="4864"/>
                  </a:lnTo>
                  <a:cubicBezTo>
                    <a:pt x="144" y="4891"/>
                    <a:pt x="123" y="4912"/>
                    <a:pt x="96" y="4912"/>
                  </a:cubicBezTo>
                  <a:lnTo>
                    <a:pt x="80" y="4912"/>
                  </a:lnTo>
                  <a:lnTo>
                    <a:pt x="128" y="4864"/>
                  </a:lnTo>
                  <a:lnTo>
                    <a:pt x="128" y="4912"/>
                  </a:lnTo>
                  <a:lnTo>
                    <a:pt x="128" y="4960"/>
                  </a:lnTo>
                  <a:lnTo>
                    <a:pt x="128" y="5008"/>
                  </a:lnTo>
                  <a:lnTo>
                    <a:pt x="128" y="5072"/>
                  </a:lnTo>
                  <a:lnTo>
                    <a:pt x="128" y="5120"/>
                  </a:lnTo>
                  <a:lnTo>
                    <a:pt x="128" y="5168"/>
                  </a:lnTo>
                  <a:lnTo>
                    <a:pt x="32" y="5168"/>
                  </a:lnTo>
                  <a:lnTo>
                    <a:pt x="32" y="5120"/>
                  </a:lnTo>
                  <a:lnTo>
                    <a:pt x="128" y="5120"/>
                  </a:lnTo>
                  <a:lnTo>
                    <a:pt x="128" y="5168"/>
                  </a:lnTo>
                  <a:lnTo>
                    <a:pt x="128" y="5216"/>
                  </a:lnTo>
                  <a:lnTo>
                    <a:pt x="128" y="5280"/>
                  </a:lnTo>
                  <a:lnTo>
                    <a:pt x="128" y="5328"/>
                  </a:lnTo>
                  <a:lnTo>
                    <a:pt x="128" y="5376"/>
                  </a:lnTo>
                  <a:lnTo>
                    <a:pt x="128" y="5424"/>
                  </a:lnTo>
                  <a:lnTo>
                    <a:pt x="128" y="5488"/>
                  </a:lnTo>
                  <a:cubicBezTo>
                    <a:pt x="128" y="5494"/>
                    <a:pt x="128" y="5499"/>
                    <a:pt x="126" y="5504"/>
                  </a:cubicBezTo>
                  <a:lnTo>
                    <a:pt x="110" y="5552"/>
                  </a:lnTo>
                  <a:lnTo>
                    <a:pt x="112" y="5536"/>
                  </a:lnTo>
                  <a:lnTo>
                    <a:pt x="112" y="5584"/>
                  </a:lnTo>
                  <a:lnTo>
                    <a:pt x="112" y="5632"/>
                  </a:lnTo>
                  <a:lnTo>
                    <a:pt x="112" y="5696"/>
                  </a:lnTo>
                  <a:lnTo>
                    <a:pt x="112" y="5744"/>
                  </a:lnTo>
                  <a:lnTo>
                    <a:pt x="112" y="5792"/>
                  </a:lnTo>
                  <a:lnTo>
                    <a:pt x="112" y="5840"/>
                  </a:lnTo>
                  <a:lnTo>
                    <a:pt x="112" y="5888"/>
                  </a:lnTo>
                  <a:lnTo>
                    <a:pt x="112" y="5952"/>
                  </a:lnTo>
                  <a:lnTo>
                    <a:pt x="112" y="6000"/>
                  </a:lnTo>
                  <a:lnTo>
                    <a:pt x="112" y="6048"/>
                  </a:lnTo>
                  <a:lnTo>
                    <a:pt x="112" y="6096"/>
                  </a:lnTo>
                  <a:lnTo>
                    <a:pt x="112" y="6160"/>
                  </a:lnTo>
                  <a:lnTo>
                    <a:pt x="112" y="6208"/>
                  </a:lnTo>
                  <a:lnTo>
                    <a:pt x="112" y="6256"/>
                  </a:lnTo>
                  <a:lnTo>
                    <a:pt x="112" y="6304"/>
                  </a:lnTo>
                  <a:lnTo>
                    <a:pt x="112" y="6368"/>
                  </a:lnTo>
                  <a:lnTo>
                    <a:pt x="112" y="6416"/>
                  </a:lnTo>
                  <a:lnTo>
                    <a:pt x="112" y="6464"/>
                  </a:lnTo>
                  <a:lnTo>
                    <a:pt x="112" y="6512"/>
                  </a:lnTo>
                  <a:lnTo>
                    <a:pt x="112" y="6576"/>
                  </a:lnTo>
                  <a:cubicBezTo>
                    <a:pt x="112" y="6603"/>
                    <a:pt x="91" y="6624"/>
                    <a:pt x="64" y="6624"/>
                  </a:cubicBezTo>
                  <a:lnTo>
                    <a:pt x="48" y="6624"/>
                  </a:lnTo>
                  <a:lnTo>
                    <a:pt x="96" y="6576"/>
                  </a:lnTo>
                  <a:lnTo>
                    <a:pt x="96" y="6624"/>
                  </a:lnTo>
                  <a:lnTo>
                    <a:pt x="96" y="6672"/>
                  </a:lnTo>
                  <a:lnTo>
                    <a:pt x="96" y="6720"/>
                  </a:lnTo>
                  <a:lnTo>
                    <a:pt x="96" y="6768"/>
                  </a:lnTo>
                  <a:lnTo>
                    <a:pt x="96" y="6832"/>
                  </a:lnTo>
                  <a:lnTo>
                    <a:pt x="96" y="6880"/>
                  </a:lnTo>
                  <a:lnTo>
                    <a:pt x="96" y="6928"/>
                  </a:lnTo>
                  <a:lnTo>
                    <a:pt x="96" y="6976"/>
                  </a:lnTo>
                  <a:lnTo>
                    <a:pt x="96" y="7040"/>
                  </a:lnTo>
                  <a:cubicBezTo>
                    <a:pt x="96" y="7067"/>
                    <a:pt x="75" y="7088"/>
                    <a:pt x="48" y="7088"/>
                  </a:cubicBezTo>
                  <a:cubicBezTo>
                    <a:pt x="22" y="7088"/>
                    <a:pt x="0" y="7067"/>
                    <a:pt x="0" y="704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6" name="Freeform 308"/>
            <p:cNvSpPr>
              <a:spLocks/>
            </p:cNvSpPr>
            <p:nvPr/>
          </p:nvSpPr>
          <p:spPr bwMode="auto">
            <a:xfrm>
              <a:off x="8387074" y="3624793"/>
              <a:ext cx="22329" cy="1852446"/>
            </a:xfrm>
            <a:custGeom>
              <a:avLst/>
              <a:gdLst>
                <a:gd name="T0" fmla="*/ 0 w 176"/>
                <a:gd name="T1" fmla="*/ 49 h 9529"/>
                <a:gd name="T2" fmla="*/ 32 w 176"/>
                <a:gd name="T3" fmla="*/ 1 h 9529"/>
                <a:gd name="T4" fmla="*/ 32 w 176"/>
                <a:gd name="T5" fmla="*/ 25 h 9529"/>
                <a:gd name="T6" fmla="*/ 16 w 176"/>
                <a:gd name="T7" fmla="*/ 25 h 9529"/>
                <a:gd name="T8" fmla="*/ 48 w 176"/>
                <a:gd name="T9" fmla="*/ 73 h 9529"/>
                <a:gd name="T10" fmla="*/ 32 w 176"/>
                <a:gd name="T11" fmla="*/ 25 h 9529"/>
                <a:gd name="T12" fmla="*/ 88 w 176"/>
                <a:gd name="T13" fmla="*/ 25 h 9529"/>
                <a:gd name="T14" fmla="*/ 95 w 176"/>
                <a:gd name="T15" fmla="*/ 66 h 9529"/>
                <a:gd name="T16" fmla="*/ 96 w 176"/>
                <a:gd name="T17" fmla="*/ 129 h 9529"/>
                <a:gd name="T18" fmla="*/ 56 w 176"/>
                <a:gd name="T19" fmla="*/ 129 h 9529"/>
                <a:gd name="T20" fmla="*/ 104 w 176"/>
                <a:gd name="T21" fmla="*/ 105 h 9529"/>
                <a:gd name="T22" fmla="*/ 112 w 176"/>
                <a:gd name="T23" fmla="*/ 233 h 9529"/>
                <a:gd name="T24" fmla="*/ 112 w 176"/>
                <a:gd name="T25" fmla="*/ 545 h 9529"/>
                <a:gd name="T26" fmla="*/ 112 w 176"/>
                <a:gd name="T27" fmla="*/ 881 h 9529"/>
                <a:gd name="T28" fmla="*/ 120 w 176"/>
                <a:gd name="T29" fmla="*/ 1161 h 9529"/>
                <a:gd name="T30" fmla="*/ 120 w 176"/>
                <a:gd name="T31" fmla="*/ 1761 h 9529"/>
                <a:gd name="T32" fmla="*/ 120 w 176"/>
                <a:gd name="T33" fmla="*/ 2561 h 9529"/>
                <a:gd name="T34" fmla="*/ 128 w 176"/>
                <a:gd name="T35" fmla="*/ 3417 h 9529"/>
                <a:gd name="T36" fmla="*/ 128 w 176"/>
                <a:gd name="T37" fmla="*/ 4273 h 9529"/>
                <a:gd name="T38" fmla="*/ 128 w 176"/>
                <a:gd name="T39" fmla="*/ 4921 h 9529"/>
                <a:gd name="T40" fmla="*/ 128 w 176"/>
                <a:gd name="T41" fmla="*/ 5593 h 9529"/>
                <a:gd name="T42" fmla="*/ 136 w 176"/>
                <a:gd name="T43" fmla="*/ 6241 h 9529"/>
                <a:gd name="T44" fmla="*/ 136 w 176"/>
                <a:gd name="T45" fmla="*/ 6937 h 9529"/>
                <a:gd name="T46" fmla="*/ 136 w 176"/>
                <a:gd name="T47" fmla="*/ 7665 h 9529"/>
                <a:gd name="T48" fmla="*/ 144 w 176"/>
                <a:gd name="T49" fmla="*/ 8465 h 9529"/>
                <a:gd name="T50" fmla="*/ 144 w 176"/>
                <a:gd name="T51" fmla="*/ 9169 h 9529"/>
                <a:gd name="T52" fmla="*/ 104 w 176"/>
                <a:gd name="T53" fmla="*/ 9345 h 9529"/>
                <a:gd name="T54" fmla="*/ 152 w 176"/>
                <a:gd name="T55" fmla="*/ 9321 h 9529"/>
                <a:gd name="T56" fmla="*/ 112 w 176"/>
                <a:gd name="T57" fmla="*/ 9401 h 9529"/>
                <a:gd name="T58" fmla="*/ 168 w 176"/>
                <a:gd name="T59" fmla="*/ 9401 h 9529"/>
                <a:gd name="T60" fmla="*/ 152 w 176"/>
                <a:gd name="T61" fmla="*/ 9457 h 9529"/>
                <a:gd name="T62" fmla="*/ 152 w 176"/>
                <a:gd name="T63" fmla="*/ 9529 h 9529"/>
                <a:gd name="T64" fmla="*/ 176 w 176"/>
                <a:gd name="T65" fmla="*/ 9481 h 9529"/>
                <a:gd name="T66" fmla="*/ 144 w 176"/>
                <a:gd name="T67" fmla="*/ 9505 h 9529"/>
                <a:gd name="T68" fmla="*/ 168 w 176"/>
                <a:gd name="T69" fmla="*/ 9425 h 9529"/>
                <a:gd name="T70" fmla="*/ 114 w 176"/>
                <a:gd name="T71" fmla="*/ 9457 h 9529"/>
                <a:gd name="T72" fmla="*/ 104 w 176"/>
                <a:gd name="T73" fmla="*/ 9345 h 9529"/>
                <a:gd name="T74" fmla="*/ 96 w 176"/>
                <a:gd name="T75" fmla="*/ 9273 h 9529"/>
                <a:gd name="T76" fmla="*/ 96 w 176"/>
                <a:gd name="T77" fmla="*/ 8729 h 9529"/>
                <a:gd name="T78" fmla="*/ 88 w 176"/>
                <a:gd name="T79" fmla="*/ 7897 h 9529"/>
                <a:gd name="T80" fmla="*/ 88 w 176"/>
                <a:gd name="T81" fmla="*/ 7201 h 9529"/>
                <a:gd name="T82" fmla="*/ 88 w 176"/>
                <a:gd name="T83" fmla="*/ 6473 h 9529"/>
                <a:gd name="T84" fmla="*/ 88 w 176"/>
                <a:gd name="T85" fmla="*/ 5801 h 9529"/>
                <a:gd name="T86" fmla="*/ 80 w 176"/>
                <a:gd name="T87" fmla="*/ 5129 h 9529"/>
                <a:gd name="T88" fmla="*/ 80 w 176"/>
                <a:gd name="T89" fmla="*/ 4505 h 9529"/>
                <a:gd name="T90" fmla="*/ 80 w 176"/>
                <a:gd name="T91" fmla="*/ 3705 h 9529"/>
                <a:gd name="T92" fmla="*/ 72 w 176"/>
                <a:gd name="T93" fmla="*/ 2849 h 9529"/>
                <a:gd name="T94" fmla="*/ 72 w 176"/>
                <a:gd name="T95" fmla="*/ 2041 h 9529"/>
                <a:gd name="T96" fmla="*/ 72 w 176"/>
                <a:gd name="T97" fmla="*/ 1265 h 9529"/>
                <a:gd name="T98" fmla="*/ 72 w 176"/>
                <a:gd name="T99" fmla="*/ 905 h 9529"/>
                <a:gd name="T100" fmla="*/ 64 w 176"/>
                <a:gd name="T101" fmla="*/ 649 h 9529"/>
                <a:gd name="T102" fmla="*/ 64 w 176"/>
                <a:gd name="T103" fmla="*/ 361 h 9529"/>
                <a:gd name="T104" fmla="*/ 103 w 176"/>
                <a:gd name="T105" fmla="*/ 137 h 9529"/>
                <a:gd name="T106" fmla="*/ 104 w 176"/>
                <a:gd name="T107" fmla="*/ 129 h 9529"/>
                <a:gd name="T108" fmla="*/ 96 w 176"/>
                <a:gd name="T109" fmla="*/ 105 h 9529"/>
                <a:gd name="T110" fmla="*/ 88 w 176"/>
                <a:gd name="T111" fmla="*/ 25 h 9529"/>
                <a:gd name="T112" fmla="*/ 32 w 176"/>
                <a:gd name="T113" fmla="*/ 25 h 9529"/>
                <a:gd name="T114" fmla="*/ 24 w 176"/>
                <a:gd name="T115" fmla="*/ 49 h 9529"/>
                <a:gd name="T116" fmla="*/ 16 w 176"/>
                <a:gd name="T117" fmla="*/ 49 h 9529"/>
                <a:gd name="T118" fmla="*/ 56 w 176"/>
                <a:gd name="T119" fmla="*/ 49 h 9529"/>
                <a:gd name="T120" fmla="*/ 48 w 176"/>
                <a:gd name="T121" fmla="*/ 25 h 9529"/>
                <a:gd name="T122" fmla="*/ 0 w 176"/>
                <a:gd name="T123" fmla="*/ 105 h 9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6" h="9529">
                  <a:moveTo>
                    <a:pt x="0" y="105"/>
                  </a:moveTo>
                  <a:lnTo>
                    <a:pt x="0" y="73"/>
                  </a:lnTo>
                  <a:lnTo>
                    <a:pt x="0" y="49"/>
                  </a:lnTo>
                  <a:lnTo>
                    <a:pt x="0" y="25"/>
                  </a:lnTo>
                  <a:cubicBezTo>
                    <a:pt x="0" y="12"/>
                    <a:pt x="11" y="1"/>
                    <a:pt x="24" y="1"/>
                  </a:cubicBezTo>
                  <a:cubicBezTo>
                    <a:pt x="38" y="1"/>
                    <a:pt x="48" y="12"/>
                    <a:pt x="48" y="25"/>
                  </a:cubicBezTo>
                  <a:lnTo>
                    <a:pt x="48" y="49"/>
                  </a:lnTo>
                  <a:cubicBezTo>
                    <a:pt x="48" y="63"/>
                    <a:pt x="38" y="73"/>
                    <a:pt x="24" y="73"/>
                  </a:cubicBezTo>
                  <a:cubicBezTo>
                    <a:pt x="11" y="73"/>
                    <a:pt x="0" y="63"/>
                    <a:pt x="0" y="49"/>
                  </a:cubicBezTo>
                  <a:lnTo>
                    <a:pt x="0" y="25"/>
                  </a:lnTo>
                  <a:cubicBezTo>
                    <a:pt x="0" y="12"/>
                    <a:pt x="11" y="1"/>
                    <a:pt x="24" y="1"/>
                  </a:cubicBezTo>
                  <a:lnTo>
                    <a:pt x="32" y="1"/>
                  </a:lnTo>
                  <a:cubicBezTo>
                    <a:pt x="46" y="1"/>
                    <a:pt x="56" y="12"/>
                    <a:pt x="56" y="25"/>
                  </a:cubicBezTo>
                  <a:lnTo>
                    <a:pt x="56" y="49"/>
                  </a:lnTo>
                  <a:cubicBezTo>
                    <a:pt x="56" y="63"/>
                    <a:pt x="46" y="73"/>
                    <a:pt x="32" y="73"/>
                  </a:cubicBezTo>
                  <a:cubicBezTo>
                    <a:pt x="19" y="73"/>
                    <a:pt x="8" y="63"/>
                    <a:pt x="8" y="49"/>
                  </a:cubicBez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49"/>
                  </a:lnTo>
                  <a:cubicBezTo>
                    <a:pt x="56" y="63"/>
                    <a:pt x="46" y="73"/>
                    <a:pt x="32" y="73"/>
                  </a:cubicBezTo>
                  <a:cubicBezTo>
                    <a:pt x="19" y="73"/>
                    <a:pt x="8" y="63"/>
                    <a:pt x="8" y="49"/>
                  </a:cubicBezTo>
                  <a:lnTo>
                    <a:pt x="8" y="25"/>
                  </a:lnTo>
                  <a:cubicBezTo>
                    <a:pt x="8" y="12"/>
                    <a:pt x="19" y="1"/>
                    <a:pt x="32" y="1"/>
                  </a:cubicBezTo>
                  <a:cubicBezTo>
                    <a:pt x="46" y="1"/>
                    <a:pt x="56" y="12"/>
                    <a:pt x="56" y="25"/>
                  </a:cubicBezTo>
                  <a:lnTo>
                    <a:pt x="56" y="49"/>
                  </a:lnTo>
                  <a:lnTo>
                    <a:pt x="32" y="25"/>
                  </a:lnTo>
                  <a:lnTo>
                    <a:pt x="40" y="25"/>
                  </a:lnTo>
                  <a:lnTo>
                    <a:pt x="16" y="49"/>
                  </a:lnTo>
                  <a:lnTo>
                    <a:pt x="16" y="25"/>
                  </a:lnTo>
                  <a:cubicBezTo>
                    <a:pt x="16" y="12"/>
                    <a:pt x="27" y="1"/>
                    <a:pt x="40" y="1"/>
                  </a:cubicBezTo>
                  <a:cubicBezTo>
                    <a:pt x="54" y="1"/>
                    <a:pt x="64" y="12"/>
                    <a:pt x="64" y="25"/>
                  </a:cubicBezTo>
                  <a:lnTo>
                    <a:pt x="64" y="49"/>
                  </a:lnTo>
                  <a:cubicBezTo>
                    <a:pt x="64" y="63"/>
                    <a:pt x="54" y="73"/>
                    <a:pt x="40" y="73"/>
                  </a:cubicBezTo>
                  <a:cubicBezTo>
                    <a:pt x="27" y="73"/>
                    <a:pt x="16" y="63"/>
                    <a:pt x="16" y="49"/>
                  </a:cubicBezTo>
                  <a:lnTo>
                    <a:pt x="16" y="25"/>
                  </a:lnTo>
                  <a:cubicBezTo>
                    <a:pt x="16" y="14"/>
                    <a:pt x="25" y="4"/>
                    <a:pt x="37" y="2"/>
                  </a:cubicBezTo>
                  <a:cubicBezTo>
                    <a:pt x="48" y="0"/>
                    <a:pt x="60" y="7"/>
                    <a:pt x="63" y="18"/>
                  </a:cubicBezTo>
                  <a:lnTo>
                    <a:pt x="71" y="42"/>
                  </a:lnTo>
                  <a:lnTo>
                    <a:pt x="24" y="49"/>
                  </a:lnTo>
                  <a:lnTo>
                    <a:pt x="24" y="25"/>
                  </a:lnTo>
                  <a:cubicBezTo>
                    <a:pt x="24" y="12"/>
                    <a:pt x="35" y="1"/>
                    <a:pt x="48" y="1"/>
                  </a:cubicBezTo>
                  <a:cubicBezTo>
                    <a:pt x="62" y="1"/>
                    <a:pt x="72" y="12"/>
                    <a:pt x="72" y="25"/>
                  </a:cubicBezTo>
                  <a:lnTo>
                    <a:pt x="72" y="49"/>
                  </a:lnTo>
                  <a:cubicBezTo>
                    <a:pt x="72" y="63"/>
                    <a:pt x="62" y="73"/>
                    <a:pt x="48" y="73"/>
                  </a:cubicBezTo>
                  <a:cubicBezTo>
                    <a:pt x="35" y="73"/>
                    <a:pt x="24" y="63"/>
                    <a:pt x="24" y="49"/>
                  </a:cubicBezTo>
                  <a:lnTo>
                    <a:pt x="24" y="25"/>
                  </a:lnTo>
                  <a:cubicBezTo>
                    <a:pt x="24" y="12"/>
                    <a:pt x="35" y="1"/>
                    <a:pt x="48" y="1"/>
                  </a:cubicBezTo>
                  <a:cubicBezTo>
                    <a:pt x="62" y="1"/>
                    <a:pt x="72" y="12"/>
                    <a:pt x="72" y="25"/>
                  </a:cubicBezTo>
                  <a:lnTo>
                    <a:pt x="72" y="49"/>
                  </a:lnTo>
                  <a:lnTo>
                    <a:pt x="48" y="25"/>
                  </a:lnTo>
                  <a:lnTo>
                    <a:pt x="56" y="25"/>
                  </a:lnTo>
                  <a:lnTo>
                    <a:pt x="32" y="49"/>
                  </a:lnTo>
                  <a:lnTo>
                    <a:pt x="32" y="25"/>
                  </a:lnTo>
                  <a:cubicBezTo>
                    <a:pt x="32" y="12"/>
                    <a:pt x="43" y="1"/>
                    <a:pt x="56" y="1"/>
                  </a:cubicBezTo>
                  <a:cubicBezTo>
                    <a:pt x="70" y="1"/>
                    <a:pt x="80" y="12"/>
                    <a:pt x="80" y="25"/>
                  </a:cubicBezTo>
                  <a:lnTo>
                    <a:pt x="80" y="49"/>
                  </a:lnTo>
                  <a:cubicBezTo>
                    <a:pt x="80" y="63"/>
                    <a:pt x="70" y="73"/>
                    <a:pt x="56" y="73"/>
                  </a:cubicBezTo>
                  <a:cubicBezTo>
                    <a:pt x="43" y="73"/>
                    <a:pt x="32" y="63"/>
                    <a:pt x="32" y="49"/>
                  </a:cubicBezTo>
                  <a:lnTo>
                    <a:pt x="32" y="25"/>
                  </a:lnTo>
                  <a:cubicBezTo>
                    <a:pt x="32" y="12"/>
                    <a:pt x="43" y="1"/>
                    <a:pt x="56" y="1"/>
                  </a:cubicBezTo>
                  <a:lnTo>
                    <a:pt x="64" y="1"/>
                  </a:lnTo>
                  <a:cubicBezTo>
                    <a:pt x="78" y="1"/>
                    <a:pt x="88" y="12"/>
                    <a:pt x="88" y="25"/>
                  </a:cubicBezTo>
                  <a:lnTo>
                    <a:pt x="88" y="49"/>
                  </a:lnTo>
                  <a:cubicBezTo>
                    <a:pt x="88" y="63"/>
                    <a:pt x="78" y="73"/>
                    <a:pt x="64" y="73"/>
                  </a:cubicBezTo>
                  <a:cubicBezTo>
                    <a:pt x="51" y="73"/>
                    <a:pt x="40" y="63"/>
                    <a:pt x="40" y="49"/>
                  </a:cubicBezTo>
                  <a:lnTo>
                    <a:pt x="40" y="25"/>
                  </a:lnTo>
                  <a:cubicBezTo>
                    <a:pt x="40" y="12"/>
                    <a:pt x="51" y="1"/>
                    <a:pt x="64" y="1"/>
                  </a:cubicBezTo>
                  <a:cubicBezTo>
                    <a:pt x="78" y="1"/>
                    <a:pt x="88" y="12"/>
                    <a:pt x="88" y="25"/>
                  </a:cubicBezTo>
                  <a:lnTo>
                    <a:pt x="88" y="49"/>
                  </a:lnTo>
                  <a:lnTo>
                    <a:pt x="87" y="42"/>
                  </a:lnTo>
                  <a:lnTo>
                    <a:pt x="95" y="66"/>
                  </a:lnTo>
                  <a:cubicBezTo>
                    <a:pt x="96" y="68"/>
                    <a:pt x="96" y="71"/>
                    <a:pt x="96" y="73"/>
                  </a:cubicBezTo>
                  <a:lnTo>
                    <a:pt x="96" y="105"/>
                  </a:lnTo>
                  <a:lnTo>
                    <a:pt x="96" y="129"/>
                  </a:lnTo>
                  <a:cubicBezTo>
                    <a:pt x="96" y="143"/>
                    <a:pt x="86" y="153"/>
                    <a:pt x="72" y="153"/>
                  </a:cubicBezTo>
                  <a:cubicBezTo>
                    <a:pt x="59" y="153"/>
                    <a:pt x="48" y="143"/>
                    <a:pt x="48" y="129"/>
                  </a:cubicBezTo>
                  <a:lnTo>
                    <a:pt x="48" y="105"/>
                  </a:lnTo>
                  <a:cubicBezTo>
                    <a:pt x="48" y="92"/>
                    <a:pt x="59" y="81"/>
                    <a:pt x="72" y="81"/>
                  </a:cubicBezTo>
                  <a:cubicBezTo>
                    <a:pt x="86" y="81"/>
                    <a:pt x="96" y="92"/>
                    <a:pt x="96" y="105"/>
                  </a:cubicBezTo>
                  <a:lnTo>
                    <a:pt x="96" y="129"/>
                  </a:lnTo>
                  <a:cubicBezTo>
                    <a:pt x="96" y="143"/>
                    <a:pt x="86" y="153"/>
                    <a:pt x="72" y="153"/>
                  </a:cubicBezTo>
                  <a:cubicBezTo>
                    <a:pt x="59" y="153"/>
                    <a:pt x="48" y="143"/>
                    <a:pt x="48" y="129"/>
                  </a:cubicBezTo>
                  <a:lnTo>
                    <a:pt x="48" y="105"/>
                  </a:lnTo>
                  <a:cubicBezTo>
                    <a:pt x="48" y="92"/>
                    <a:pt x="59" y="81"/>
                    <a:pt x="72" y="81"/>
                  </a:cubicBezTo>
                  <a:cubicBezTo>
                    <a:pt x="86" y="81"/>
                    <a:pt x="96" y="92"/>
                    <a:pt x="96" y="105"/>
                  </a:cubicBezTo>
                  <a:lnTo>
                    <a:pt x="96" y="129"/>
                  </a:lnTo>
                  <a:lnTo>
                    <a:pt x="72" y="105"/>
                  </a:lnTo>
                  <a:lnTo>
                    <a:pt x="80" y="105"/>
                  </a:lnTo>
                  <a:lnTo>
                    <a:pt x="56" y="129"/>
                  </a:lnTo>
                  <a:lnTo>
                    <a:pt x="56" y="105"/>
                  </a:lnTo>
                  <a:cubicBezTo>
                    <a:pt x="56" y="92"/>
                    <a:pt x="67" y="81"/>
                    <a:pt x="80" y="81"/>
                  </a:cubicBezTo>
                  <a:cubicBezTo>
                    <a:pt x="94" y="81"/>
                    <a:pt x="104" y="92"/>
                    <a:pt x="104" y="105"/>
                  </a:cubicBezTo>
                  <a:lnTo>
                    <a:pt x="104" y="129"/>
                  </a:lnTo>
                  <a:cubicBezTo>
                    <a:pt x="104" y="143"/>
                    <a:pt x="94" y="153"/>
                    <a:pt x="80" y="153"/>
                  </a:cubicBezTo>
                  <a:cubicBezTo>
                    <a:pt x="67" y="153"/>
                    <a:pt x="56" y="143"/>
                    <a:pt x="56" y="129"/>
                  </a:cubicBezTo>
                  <a:lnTo>
                    <a:pt x="56" y="105"/>
                  </a:lnTo>
                  <a:cubicBezTo>
                    <a:pt x="56" y="92"/>
                    <a:pt x="67" y="81"/>
                    <a:pt x="80" y="81"/>
                  </a:cubicBezTo>
                  <a:cubicBezTo>
                    <a:pt x="94" y="81"/>
                    <a:pt x="104" y="92"/>
                    <a:pt x="104" y="105"/>
                  </a:cubicBezTo>
                  <a:lnTo>
                    <a:pt x="104" y="129"/>
                  </a:lnTo>
                  <a:lnTo>
                    <a:pt x="58" y="122"/>
                  </a:lnTo>
                  <a:lnTo>
                    <a:pt x="66" y="98"/>
                  </a:lnTo>
                  <a:cubicBezTo>
                    <a:pt x="69" y="87"/>
                    <a:pt x="81" y="80"/>
                    <a:pt x="92" y="82"/>
                  </a:cubicBezTo>
                  <a:cubicBezTo>
                    <a:pt x="104" y="84"/>
                    <a:pt x="112" y="94"/>
                    <a:pt x="112" y="105"/>
                  </a:cubicBezTo>
                  <a:lnTo>
                    <a:pt x="112" y="129"/>
                  </a:lnTo>
                  <a:lnTo>
                    <a:pt x="112" y="153"/>
                  </a:lnTo>
                  <a:lnTo>
                    <a:pt x="112" y="209"/>
                  </a:lnTo>
                  <a:lnTo>
                    <a:pt x="112" y="233"/>
                  </a:lnTo>
                  <a:lnTo>
                    <a:pt x="112" y="281"/>
                  </a:lnTo>
                  <a:lnTo>
                    <a:pt x="112" y="313"/>
                  </a:lnTo>
                  <a:lnTo>
                    <a:pt x="112" y="361"/>
                  </a:lnTo>
                  <a:lnTo>
                    <a:pt x="112" y="409"/>
                  </a:lnTo>
                  <a:lnTo>
                    <a:pt x="112" y="441"/>
                  </a:lnTo>
                  <a:lnTo>
                    <a:pt x="112" y="465"/>
                  </a:lnTo>
                  <a:lnTo>
                    <a:pt x="112" y="489"/>
                  </a:lnTo>
                  <a:lnTo>
                    <a:pt x="112" y="513"/>
                  </a:lnTo>
                  <a:lnTo>
                    <a:pt x="112" y="545"/>
                  </a:lnTo>
                  <a:lnTo>
                    <a:pt x="112" y="569"/>
                  </a:lnTo>
                  <a:lnTo>
                    <a:pt x="112" y="593"/>
                  </a:lnTo>
                  <a:lnTo>
                    <a:pt x="112" y="649"/>
                  </a:lnTo>
                  <a:lnTo>
                    <a:pt x="112" y="673"/>
                  </a:lnTo>
                  <a:lnTo>
                    <a:pt x="112" y="721"/>
                  </a:lnTo>
                  <a:lnTo>
                    <a:pt x="112" y="753"/>
                  </a:lnTo>
                  <a:lnTo>
                    <a:pt x="112" y="801"/>
                  </a:lnTo>
                  <a:lnTo>
                    <a:pt x="112" y="825"/>
                  </a:lnTo>
                  <a:lnTo>
                    <a:pt x="112" y="881"/>
                  </a:lnTo>
                  <a:lnTo>
                    <a:pt x="111" y="874"/>
                  </a:lnTo>
                  <a:lnTo>
                    <a:pt x="119" y="898"/>
                  </a:lnTo>
                  <a:cubicBezTo>
                    <a:pt x="120" y="900"/>
                    <a:pt x="120" y="903"/>
                    <a:pt x="120" y="905"/>
                  </a:cubicBezTo>
                  <a:lnTo>
                    <a:pt x="120" y="953"/>
                  </a:lnTo>
                  <a:lnTo>
                    <a:pt x="120" y="985"/>
                  </a:lnTo>
                  <a:lnTo>
                    <a:pt x="120" y="1033"/>
                  </a:lnTo>
                  <a:lnTo>
                    <a:pt x="120" y="1089"/>
                  </a:lnTo>
                  <a:lnTo>
                    <a:pt x="120" y="1113"/>
                  </a:lnTo>
                  <a:lnTo>
                    <a:pt x="120" y="1161"/>
                  </a:lnTo>
                  <a:lnTo>
                    <a:pt x="120" y="1193"/>
                  </a:lnTo>
                  <a:lnTo>
                    <a:pt x="120" y="1241"/>
                  </a:lnTo>
                  <a:lnTo>
                    <a:pt x="120" y="1265"/>
                  </a:lnTo>
                  <a:lnTo>
                    <a:pt x="120" y="1321"/>
                  </a:lnTo>
                  <a:lnTo>
                    <a:pt x="120" y="1369"/>
                  </a:lnTo>
                  <a:lnTo>
                    <a:pt x="120" y="1449"/>
                  </a:lnTo>
                  <a:lnTo>
                    <a:pt x="120" y="1553"/>
                  </a:lnTo>
                  <a:lnTo>
                    <a:pt x="120" y="1657"/>
                  </a:lnTo>
                  <a:lnTo>
                    <a:pt x="120" y="1761"/>
                  </a:lnTo>
                  <a:lnTo>
                    <a:pt x="120" y="1841"/>
                  </a:lnTo>
                  <a:lnTo>
                    <a:pt x="120" y="1937"/>
                  </a:lnTo>
                  <a:lnTo>
                    <a:pt x="120" y="2041"/>
                  </a:lnTo>
                  <a:lnTo>
                    <a:pt x="120" y="2121"/>
                  </a:lnTo>
                  <a:lnTo>
                    <a:pt x="120" y="2225"/>
                  </a:lnTo>
                  <a:lnTo>
                    <a:pt x="120" y="2305"/>
                  </a:lnTo>
                  <a:lnTo>
                    <a:pt x="120" y="2385"/>
                  </a:lnTo>
                  <a:lnTo>
                    <a:pt x="120" y="2481"/>
                  </a:lnTo>
                  <a:lnTo>
                    <a:pt x="120" y="2561"/>
                  </a:lnTo>
                  <a:lnTo>
                    <a:pt x="120" y="2665"/>
                  </a:lnTo>
                  <a:lnTo>
                    <a:pt x="120" y="2769"/>
                  </a:lnTo>
                  <a:lnTo>
                    <a:pt x="120" y="2849"/>
                  </a:lnTo>
                  <a:lnTo>
                    <a:pt x="120" y="2953"/>
                  </a:lnTo>
                  <a:lnTo>
                    <a:pt x="120" y="3057"/>
                  </a:lnTo>
                  <a:lnTo>
                    <a:pt x="120" y="3129"/>
                  </a:lnTo>
                  <a:lnTo>
                    <a:pt x="128" y="3232"/>
                  </a:lnTo>
                  <a:lnTo>
                    <a:pt x="128" y="3337"/>
                  </a:lnTo>
                  <a:lnTo>
                    <a:pt x="128" y="3417"/>
                  </a:lnTo>
                  <a:lnTo>
                    <a:pt x="128" y="3521"/>
                  </a:lnTo>
                  <a:lnTo>
                    <a:pt x="128" y="3601"/>
                  </a:lnTo>
                  <a:lnTo>
                    <a:pt x="128" y="3705"/>
                  </a:lnTo>
                  <a:lnTo>
                    <a:pt x="128" y="3809"/>
                  </a:lnTo>
                  <a:lnTo>
                    <a:pt x="128" y="3881"/>
                  </a:lnTo>
                  <a:lnTo>
                    <a:pt x="128" y="3985"/>
                  </a:lnTo>
                  <a:lnTo>
                    <a:pt x="128" y="4065"/>
                  </a:lnTo>
                  <a:lnTo>
                    <a:pt x="128" y="4169"/>
                  </a:lnTo>
                  <a:lnTo>
                    <a:pt x="128" y="4273"/>
                  </a:lnTo>
                  <a:lnTo>
                    <a:pt x="128" y="4353"/>
                  </a:lnTo>
                  <a:lnTo>
                    <a:pt x="128" y="4425"/>
                  </a:lnTo>
                  <a:lnTo>
                    <a:pt x="128" y="4505"/>
                  </a:lnTo>
                  <a:lnTo>
                    <a:pt x="128" y="4585"/>
                  </a:lnTo>
                  <a:lnTo>
                    <a:pt x="128" y="4657"/>
                  </a:lnTo>
                  <a:lnTo>
                    <a:pt x="128" y="4737"/>
                  </a:lnTo>
                  <a:lnTo>
                    <a:pt x="128" y="4793"/>
                  </a:lnTo>
                  <a:lnTo>
                    <a:pt x="128" y="4865"/>
                  </a:lnTo>
                  <a:lnTo>
                    <a:pt x="128" y="4921"/>
                  </a:lnTo>
                  <a:lnTo>
                    <a:pt x="128" y="4993"/>
                  </a:lnTo>
                  <a:lnTo>
                    <a:pt x="128" y="5049"/>
                  </a:lnTo>
                  <a:lnTo>
                    <a:pt x="128" y="5129"/>
                  </a:lnTo>
                  <a:lnTo>
                    <a:pt x="128" y="5201"/>
                  </a:lnTo>
                  <a:lnTo>
                    <a:pt x="128" y="5281"/>
                  </a:lnTo>
                  <a:lnTo>
                    <a:pt x="128" y="5361"/>
                  </a:lnTo>
                  <a:lnTo>
                    <a:pt x="128" y="5465"/>
                  </a:lnTo>
                  <a:lnTo>
                    <a:pt x="128" y="5537"/>
                  </a:lnTo>
                  <a:lnTo>
                    <a:pt x="128" y="5593"/>
                  </a:lnTo>
                  <a:lnTo>
                    <a:pt x="136" y="5671"/>
                  </a:lnTo>
                  <a:lnTo>
                    <a:pt x="136" y="5721"/>
                  </a:lnTo>
                  <a:lnTo>
                    <a:pt x="136" y="5801"/>
                  </a:lnTo>
                  <a:lnTo>
                    <a:pt x="136" y="5849"/>
                  </a:lnTo>
                  <a:lnTo>
                    <a:pt x="136" y="5929"/>
                  </a:lnTo>
                  <a:lnTo>
                    <a:pt x="136" y="6009"/>
                  </a:lnTo>
                  <a:lnTo>
                    <a:pt x="136" y="6081"/>
                  </a:lnTo>
                  <a:lnTo>
                    <a:pt x="136" y="6161"/>
                  </a:lnTo>
                  <a:lnTo>
                    <a:pt x="136" y="6241"/>
                  </a:lnTo>
                  <a:lnTo>
                    <a:pt x="136" y="6321"/>
                  </a:lnTo>
                  <a:lnTo>
                    <a:pt x="136" y="6393"/>
                  </a:lnTo>
                  <a:lnTo>
                    <a:pt x="136" y="6473"/>
                  </a:lnTo>
                  <a:lnTo>
                    <a:pt x="136" y="6553"/>
                  </a:lnTo>
                  <a:lnTo>
                    <a:pt x="136" y="6625"/>
                  </a:lnTo>
                  <a:lnTo>
                    <a:pt x="136" y="6705"/>
                  </a:lnTo>
                  <a:lnTo>
                    <a:pt x="136" y="6785"/>
                  </a:lnTo>
                  <a:lnTo>
                    <a:pt x="136" y="6865"/>
                  </a:lnTo>
                  <a:lnTo>
                    <a:pt x="136" y="6937"/>
                  </a:lnTo>
                  <a:lnTo>
                    <a:pt x="136" y="7017"/>
                  </a:lnTo>
                  <a:lnTo>
                    <a:pt x="136" y="7121"/>
                  </a:lnTo>
                  <a:lnTo>
                    <a:pt x="136" y="7201"/>
                  </a:lnTo>
                  <a:lnTo>
                    <a:pt x="136" y="7273"/>
                  </a:lnTo>
                  <a:lnTo>
                    <a:pt x="136" y="7353"/>
                  </a:lnTo>
                  <a:lnTo>
                    <a:pt x="136" y="7433"/>
                  </a:lnTo>
                  <a:lnTo>
                    <a:pt x="136" y="7505"/>
                  </a:lnTo>
                  <a:lnTo>
                    <a:pt x="136" y="7585"/>
                  </a:lnTo>
                  <a:lnTo>
                    <a:pt x="136" y="7665"/>
                  </a:lnTo>
                  <a:lnTo>
                    <a:pt x="136" y="7745"/>
                  </a:lnTo>
                  <a:lnTo>
                    <a:pt x="136" y="7793"/>
                  </a:lnTo>
                  <a:lnTo>
                    <a:pt x="136" y="7897"/>
                  </a:lnTo>
                  <a:lnTo>
                    <a:pt x="136" y="7977"/>
                  </a:lnTo>
                  <a:lnTo>
                    <a:pt x="144" y="8080"/>
                  </a:lnTo>
                  <a:lnTo>
                    <a:pt x="144" y="8185"/>
                  </a:lnTo>
                  <a:lnTo>
                    <a:pt x="144" y="8289"/>
                  </a:lnTo>
                  <a:lnTo>
                    <a:pt x="144" y="8393"/>
                  </a:lnTo>
                  <a:lnTo>
                    <a:pt x="144" y="8465"/>
                  </a:lnTo>
                  <a:lnTo>
                    <a:pt x="144" y="8569"/>
                  </a:lnTo>
                  <a:lnTo>
                    <a:pt x="144" y="8649"/>
                  </a:lnTo>
                  <a:lnTo>
                    <a:pt x="144" y="8729"/>
                  </a:lnTo>
                  <a:lnTo>
                    <a:pt x="144" y="8801"/>
                  </a:lnTo>
                  <a:lnTo>
                    <a:pt x="144" y="8881"/>
                  </a:lnTo>
                  <a:lnTo>
                    <a:pt x="144" y="8961"/>
                  </a:lnTo>
                  <a:lnTo>
                    <a:pt x="144" y="9033"/>
                  </a:lnTo>
                  <a:lnTo>
                    <a:pt x="144" y="9089"/>
                  </a:lnTo>
                  <a:lnTo>
                    <a:pt x="144" y="9169"/>
                  </a:lnTo>
                  <a:lnTo>
                    <a:pt x="144" y="9217"/>
                  </a:lnTo>
                  <a:lnTo>
                    <a:pt x="144" y="9241"/>
                  </a:lnTo>
                  <a:lnTo>
                    <a:pt x="144" y="9273"/>
                  </a:lnTo>
                  <a:lnTo>
                    <a:pt x="144" y="9297"/>
                  </a:lnTo>
                  <a:lnTo>
                    <a:pt x="144" y="9321"/>
                  </a:lnTo>
                  <a:lnTo>
                    <a:pt x="144" y="9345"/>
                  </a:lnTo>
                  <a:lnTo>
                    <a:pt x="120" y="9321"/>
                  </a:lnTo>
                  <a:lnTo>
                    <a:pt x="128" y="9321"/>
                  </a:lnTo>
                  <a:lnTo>
                    <a:pt x="104" y="9345"/>
                  </a:lnTo>
                  <a:lnTo>
                    <a:pt x="104" y="9321"/>
                  </a:lnTo>
                  <a:cubicBezTo>
                    <a:pt x="104" y="9308"/>
                    <a:pt x="115" y="9297"/>
                    <a:pt x="128" y="9297"/>
                  </a:cubicBezTo>
                  <a:cubicBezTo>
                    <a:pt x="142" y="9297"/>
                    <a:pt x="152" y="9308"/>
                    <a:pt x="152" y="9321"/>
                  </a:cubicBezTo>
                  <a:lnTo>
                    <a:pt x="152" y="9345"/>
                  </a:lnTo>
                  <a:cubicBezTo>
                    <a:pt x="152" y="9359"/>
                    <a:pt x="142" y="9369"/>
                    <a:pt x="128" y="9369"/>
                  </a:cubicBezTo>
                  <a:cubicBezTo>
                    <a:pt x="115" y="9369"/>
                    <a:pt x="104" y="9359"/>
                    <a:pt x="104" y="9345"/>
                  </a:cubicBezTo>
                  <a:lnTo>
                    <a:pt x="104" y="9321"/>
                  </a:lnTo>
                  <a:cubicBezTo>
                    <a:pt x="104" y="9308"/>
                    <a:pt x="115" y="9297"/>
                    <a:pt x="128" y="9297"/>
                  </a:cubicBezTo>
                  <a:cubicBezTo>
                    <a:pt x="142" y="9297"/>
                    <a:pt x="152" y="9308"/>
                    <a:pt x="152" y="9321"/>
                  </a:cubicBezTo>
                  <a:lnTo>
                    <a:pt x="152" y="9345"/>
                  </a:lnTo>
                  <a:lnTo>
                    <a:pt x="152" y="9377"/>
                  </a:lnTo>
                  <a:lnTo>
                    <a:pt x="152" y="9401"/>
                  </a:lnTo>
                  <a:lnTo>
                    <a:pt x="152" y="9425"/>
                  </a:lnTo>
                  <a:lnTo>
                    <a:pt x="151" y="9418"/>
                  </a:lnTo>
                  <a:lnTo>
                    <a:pt x="159" y="9442"/>
                  </a:lnTo>
                  <a:lnTo>
                    <a:pt x="112" y="9449"/>
                  </a:lnTo>
                  <a:lnTo>
                    <a:pt x="112" y="9425"/>
                  </a:lnTo>
                  <a:lnTo>
                    <a:pt x="112" y="9401"/>
                  </a:lnTo>
                  <a:cubicBezTo>
                    <a:pt x="112" y="9388"/>
                    <a:pt x="123" y="9377"/>
                    <a:pt x="136" y="9377"/>
                  </a:cubicBezTo>
                  <a:cubicBezTo>
                    <a:pt x="150" y="9377"/>
                    <a:pt x="160" y="9388"/>
                    <a:pt x="160" y="9401"/>
                  </a:cubicBezTo>
                  <a:lnTo>
                    <a:pt x="160" y="9425"/>
                  </a:lnTo>
                  <a:lnTo>
                    <a:pt x="136" y="9401"/>
                  </a:lnTo>
                  <a:lnTo>
                    <a:pt x="144" y="9401"/>
                  </a:lnTo>
                  <a:lnTo>
                    <a:pt x="120" y="9425"/>
                  </a:lnTo>
                  <a:lnTo>
                    <a:pt x="120" y="9401"/>
                  </a:lnTo>
                  <a:cubicBezTo>
                    <a:pt x="120" y="9388"/>
                    <a:pt x="131" y="9377"/>
                    <a:pt x="144" y="9377"/>
                  </a:cubicBezTo>
                  <a:cubicBezTo>
                    <a:pt x="158" y="9377"/>
                    <a:pt x="168" y="9388"/>
                    <a:pt x="168" y="9401"/>
                  </a:cubicBezTo>
                  <a:lnTo>
                    <a:pt x="168" y="9425"/>
                  </a:lnTo>
                  <a:lnTo>
                    <a:pt x="168" y="9449"/>
                  </a:lnTo>
                  <a:lnTo>
                    <a:pt x="168" y="9481"/>
                  </a:lnTo>
                  <a:lnTo>
                    <a:pt x="168" y="9505"/>
                  </a:lnTo>
                  <a:cubicBezTo>
                    <a:pt x="168" y="9519"/>
                    <a:pt x="158" y="9529"/>
                    <a:pt x="144" y="9529"/>
                  </a:cubicBezTo>
                  <a:cubicBezTo>
                    <a:pt x="131" y="9529"/>
                    <a:pt x="120" y="9519"/>
                    <a:pt x="120" y="9505"/>
                  </a:cubicBezTo>
                  <a:lnTo>
                    <a:pt x="120" y="9481"/>
                  </a:lnTo>
                  <a:cubicBezTo>
                    <a:pt x="120" y="9468"/>
                    <a:pt x="131" y="9457"/>
                    <a:pt x="144" y="9457"/>
                  </a:cubicBezTo>
                  <a:lnTo>
                    <a:pt x="152" y="9457"/>
                  </a:lnTo>
                  <a:cubicBezTo>
                    <a:pt x="166" y="9457"/>
                    <a:pt x="176" y="9468"/>
                    <a:pt x="176" y="9481"/>
                  </a:cubicBezTo>
                  <a:lnTo>
                    <a:pt x="176" y="9505"/>
                  </a:lnTo>
                  <a:cubicBezTo>
                    <a:pt x="176" y="9519"/>
                    <a:pt x="166" y="9529"/>
                    <a:pt x="152" y="9529"/>
                  </a:cubicBezTo>
                  <a:cubicBezTo>
                    <a:pt x="139" y="9529"/>
                    <a:pt x="128" y="9519"/>
                    <a:pt x="128" y="9505"/>
                  </a:cubicBezTo>
                  <a:lnTo>
                    <a:pt x="128" y="9481"/>
                  </a:lnTo>
                  <a:cubicBezTo>
                    <a:pt x="128" y="9468"/>
                    <a:pt x="139" y="9457"/>
                    <a:pt x="152" y="9457"/>
                  </a:cubicBezTo>
                  <a:cubicBezTo>
                    <a:pt x="166" y="9457"/>
                    <a:pt x="176" y="9468"/>
                    <a:pt x="176" y="9481"/>
                  </a:cubicBezTo>
                  <a:lnTo>
                    <a:pt x="176" y="9505"/>
                  </a:lnTo>
                  <a:cubicBezTo>
                    <a:pt x="176" y="9519"/>
                    <a:pt x="166" y="9529"/>
                    <a:pt x="152" y="9529"/>
                  </a:cubicBezTo>
                  <a:cubicBezTo>
                    <a:pt x="139" y="9529"/>
                    <a:pt x="128" y="9519"/>
                    <a:pt x="128" y="9505"/>
                  </a:cubicBezTo>
                  <a:lnTo>
                    <a:pt x="128" y="9481"/>
                  </a:lnTo>
                  <a:cubicBezTo>
                    <a:pt x="128" y="9468"/>
                    <a:pt x="139" y="9457"/>
                    <a:pt x="152" y="9457"/>
                  </a:cubicBezTo>
                  <a:cubicBezTo>
                    <a:pt x="166" y="9457"/>
                    <a:pt x="176" y="9468"/>
                    <a:pt x="176" y="9481"/>
                  </a:cubicBezTo>
                  <a:lnTo>
                    <a:pt x="176" y="9505"/>
                  </a:lnTo>
                  <a:cubicBezTo>
                    <a:pt x="176" y="9519"/>
                    <a:pt x="166" y="9529"/>
                    <a:pt x="152" y="9529"/>
                  </a:cubicBezTo>
                  <a:cubicBezTo>
                    <a:pt x="139" y="9529"/>
                    <a:pt x="128" y="9519"/>
                    <a:pt x="128" y="9505"/>
                  </a:cubicBezTo>
                  <a:lnTo>
                    <a:pt x="128" y="9481"/>
                  </a:lnTo>
                  <a:lnTo>
                    <a:pt x="176" y="9481"/>
                  </a:lnTo>
                  <a:lnTo>
                    <a:pt x="176" y="9505"/>
                  </a:lnTo>
                  <a:lnTo>
                    <a:pt x="128" y="9505"/>
                  </a:lnTo>
                  <a:lnTo>
                    <a:pt x="128" y="9481"/>
                  </a:lnTo>
                  <a:lnTo>
                    <a:pt x="176" y="9481"/>
                  </a:lnTo>
                  <a:lnTo>
                    <a:pt x="176" y="9505"/>
                  </a:lnTo>
                  <a:lnTo>
                    <a:pt x="128" y="9505"/>
                  </a:lnTo>
                  <a:lnTo>
                    <a:pt x="128" y="9481"/>
                  </a:lnTo>
                  <a:lnTo>
                    <a:pt x="152" y="9505"/>
                  </a:lnTo>
                  <a:lnTo>
                    <a:pt x="144" y="9505"/>
                  </a:lnTo>
                  <a:lnTo>
                    <a:pt x="168" y="9481"/>
                  </a:lnTo>
                  <a:lnTo>
                    <a:pt x="168" y="9505"/>
                  </a:lnTo>
                  <a:lnTo>
                    <a:pt x="120" y="9505"/>
                  </a:lnTo>
                  <a:lnTo>
                    <a:pt x="120" y="9481"/>
                  </a:lnTo>
                  <a:lnTo>
                    <a:pt x="120" y="9449"/>
                  </a:lnTo>
                  <a:lnTo>
                    <a:pt x="120" y="9425"/>
                  </a:lnTo>
                  <a:lnTo>
                    <a:pt x="120" y="9401"/>
                  </a:lnTo>
                  <a:lnTo>
                    <a:pt x="168" y="9401"/>
                  </a:lnTo>
                  <a:lnTo>
                    <a:pt x="168" y="9425"/>
                  </a:lnTo>
                  <a:cubicBezTo>
                    <a:pt x="168" y="9439"/>
                    <a:pt x="158" y="9449"/>
                    <a:pt x="144" y="9449"/>
                  </a:cubicBezTo>
                  <a:lnTo>
                    <a:pt x="136" y="9449"/>
                  </a:lnTo>
                  <a:cubicBezTo>
                    <a:pt x="123" y="9449"/>
                    <a:pt x="112" y="9439"/>
                    <a:pt x="112" y="9425"/>
                  </a:cubicBezTo>
                  <a:lnTo>
                    <a:pt x="112" y="9401"/>
                  </a:lnTo>
                  <a:lnTo>
                    <a:pt x="160" y="9401"/>
                  </a:lnTo>
                  <a:lnTo>
                    <a:pt x="160" y="9425"/>
                  </a:lnTo>
                  <a:lnTo>
                    <a:pt x="160" y="9449"/>
                  </a:lnTo>
                  <a:cubicBezTo>
                    <a:pt x="160" y="9461"/>
                    <a:pt x="152" y="9471"/>
                    <a:pt x="140" y="9473"/>
                  </a:cubicBezTo>
                  <a:cubicBezTo>
                    <a:pt x="129" y="9475"/>
                    <a:pt x="117" y="9468"/>
                    <a:pt x="114" y="9457"/>
                  </a:cubicBezTo>
                  <a:lnTo>
                    <a:pt x="106" y="9433"/>
                  </a:lnTo>
                  <a:cubicBezTo>
                    <a:pt x="105" y="9431"/>
                    <a:pt x="104" y="9428"/>
                    <a:pt x="104" y="9425"/>
                  </a:cubicBezTo>
                  <a:lnTo>
                    <a:pt x="104" y="9401"/>
                  </a:lnTo>
                  <a:lnTo>
                    <a:pt x="104" y="9377"/>
                  </a:lnTo>
                  <a:lnTo>
                    <a:pt x="104" y="9345"/>
                  </a:lnTo>
                  <a:lnTo>
                    <a:pt x="104" y="9321"/>
                  </a:lnTo>
                  <a:lnTo>
                    <a:pt x="152" y="9321"/>
                  </a:lnTo>
                  <a:lnTo>
                    <a:pt x="152" y="9345"/>
                  </a:lnTo>
                  <a:lnTo>
                    <a:pt x="104" y="9345"/>
                  </a:lnTo>
                  <a:lnTo>
                    <a:pt x="104" y="9321"/>
                  </a:lnTo>
                  <a:lnTo>
                    <a:pt x="152" y="9321"/>
                  </a:lnTo>
                  <a:lnTo>
                    <a:pt x="152" y="9345"/>
                  </a:lnTo>
                  <a:cubicBezTo>
                    <a:pt x="152" y="9359"/>
                    <a:pt x="142" y="9369"/>
                    <a:pt x="128" y="9369"/>
                  </a:cubicBezTo>
                  <a:lnTo>
                    <a:pt x="120" y="9369"/>
                  </a:lnTo>
                  <a:cubicBezTo>
                    <a:pt x="107" y="9369"/>
                    <a:pt x="96" y="9359"/>
                    <a:pt x="96" y="9345"/>
                  </a:cubicBezTo>
                  <a:lnTo>
                    <a:pt x="96" y="9321"/>
                  </a:lnTo>
                  <a:lnTo>
                    <a:pt x="96" y="9297"/>
                  </a:lnTo>
                  <a:lnTo>
                    <a:pt x="96" y="9273"/>
                  </a:lnTo>
                  <a:lnTo>
                    <a:pt x="96" y="9241"/>
                  </a:lnTo>
                  <a:lnTo>
                    <a:pt x="96" y="9217"/>
                  </a:lnTo>
                  <a:lnTo>
                    <a:pt x="96" y="9169"/>
                  </a:lnTo>
                  <a:lnTo>
                    <a:pt x="96" y="9089"/>
                  </a:lnTo>
                  <a:lnTo>
                    <a:pt x="96" y="9033"/>
                  </a:lnTo>
                  <a:lnTo>
                    <a:pt x="96" y="8961"/>
                  </a:lnTo>
                  <a:lnTo>
                    <a:pt x="96" y="8881"/>
                  </a:lnTo>
                  <a:lnTo>
                    <a:pt x="96" y="8801"/>
                  </a:lnTo>
                  <a:lnTo>
                    <a:pt x="96" y="8729"/>
                  </a:lnTo>
                  <a:lnTo>
                    <a:pt x="96" y="8649"/>
                  </a:lnTo>
                  <a:lnTo>
                    <a:pt x="96" y="8569"/>
                  </a:lnTo>
                  <a:lnTo>
                    <a:pt x="96" y="8465"/>
                  </a:lnTo>
                  <a:lnTo>
                    <a:pt x="96" y="8393"/>
                  </a:lnTo>
                  <a:lnTo>
                    <a:pt x="96" y="8289"/>
                  </a:lnTo>
                  <a:lnTo>
                    <a:pt x="96" y="8185"/>
                  </a:lnTo>
                  <a:lnTo>
                    <a:pt x="97" y="8083"/>
                  </a:lnTo>
                  <a:lnTo>
                    <a:pt x="88" y="7977"/>
                  </a:lnTo>
                  <a:lnTo>
                    <a:pt x="88" y="7897"/>
                  </a:lnTo>
                  <a:lnTo>
                    <a:pt x="88" y="7793"/>
                  </a:lnTo>
                  <a:lnTo>
                    <a:pt x="88" y="7745"/>
                  </a:lnTo>
                  <a:lnTo>
                    <a:pt x="88" y="7665"/>
                  </a:lnTo>
                  <a:lnTo>
                    <a:pt x="88" y="7585"/>
                  </a:lnTo>
                  <a:lnTo>
                    <a:pt x="88" y="7505"/>
                  </a:lnTo>
                  <a:lnTo>
                    <a:pt x="88" y="7433"/>
                  </a:lnTo>
                  <a:lnTo>
                    <a:pt x="88" y="7353"/>
                  </a:lnTo>
                  <a:lnTo>
                    <a:pt x="88" y="7273"/>
                  </a:lnTo>
                  <a:lnTo>
                    <a:pt x="88" y="7201"/>
                  </a:lnTo>
                  <a:lnTo>
                    <a:pt x="88" y="7121"/>
                  </a:lnTo>
                  <a:lnTo>
                    <a:pt x="88" y="7017"/>
                  </a:lnTo>
                  <a:lnTo>
                    <a:pt x="88" y="6937"/>
                  </a:lnTo>
                  <a:lnTo>
                    <a:pt x="88" y="6865"/>
                  </a:lnTo>
                  <a:lnTo>
                    <a:pt x="88" y="6785"/>
                  </a:lnTo>
                  <a:lnTo>
                    <a:pt x="88" y="6705"/>
                  </a:lnTo>
                  <a:lnTo>
                    <a:pt x="88" y="6625"/>
                  </a:lnTo>
                  <a:lnTo>
                    <a:pt x="88" y="6553"/>
                  </a:lnTo>
                  <a:lnTo>
                    <a:pt x="88" y="6473"/>
                  </a:lnTo>
                  <a:lnTo>
                    <a:pt x="88" y="6393"/>
                  </a:lnTo>
                  <a:lnTo>
                    <a:pt x="88" y="6321"/>
                  </a:lnTo>
                  <a:lnTo>
                    <a:pt x="88" y="6241"/>
                  </a:lnTo>
                  <a:lnTo>
                    <a:pt x="88" y="6161"/>
                  </a:lnTo>
                  <a:lnTo>
                    <a:pt x="88" y="6081"/>
                  </a:lnTo>
                  <a:lnTo>
                    <a:pt x="88" y="6009"/>
                  </a:lnTo>
                  <a:lnTo>
                    <a:pt x="88" y="5929"/>
                  </a:lnTo>
                  <a:lnTo>
                    <a:pt x="88" y="5849"/>
                  </a:lnTo>
                  <a:lnTo>
                    <a:pt x="88" y="5801"/>
                  </a:lnTo>
                  <a:lnTo>
                    <a:pt x="88" y="5721"/>
                  </a:lnTo>
                  <a:lnTo>
                    <a:pt x="89" y="5676"/>
                  </a:lnTo>
                  <a:lnTo>
                    <a:pt x="80" y="5593"/>
                  </a:lnTo>
                  <a:lnTo>
                    <a:pt x="80" y="5537"/>
                  </a:lnTo>
                  <a:lnTo>
                    <a:pt x="80" y="5465"/>
                  </a:lnTo>
                  <a:lnTo>
                    <a:pt x="80" y="5361"/>
                  </a:lnTo>
                  <a:lnTo>
                    <a:pt x="80" y="5281"/>
                  </a:lnTo>
                  <a:lnTo>
                    <a:pt x="80" y="5201"/>
                  </a:lnTo>
                  <a:lnTo>
                    <a:pt x="80" y="5129"/>
                  </a:lnTo>
                  <a:lnTo>
                    <a:pt x="80" y="5049"/>
                  </a:lnTo>
                  <a:lnTo>
                    <a:pt x="80" y="4993"/>
                  </a:lnTo>
                  <a:lnTo>
                    <a:pt x="80" y="4921"/>
                  </a:lnTo>
                  <a:lnTo>
                    <a:pt x="80" y="4865"/>
                  </a:lnTo>
                  <a:lnTo>
                    <a:pt x="80" y="4793"/>
                  </a:lnTo>
                  <a:lnTo>
                    <a:pt x="80" y="4737"/>
                  </a:lnTo>
                  <a:lnTo>
                    <a:pt x="80" y="4657"/>
                  </a:lnTo>
                  <a:lnTo>
                    <a:pt x="80" y="4585"/>
                  </a:lnTo>
                  <a:lnTo>
                    <a:pt x="80" y="4505"/>
                  </a:lnTo>
                  <a:lnTo>
                    <a:pt x="80" y="4425"/>
                  </a:lnTo>
                  <a:lnTo>
                    <a:pt x="80" y="4353"/>
                  </a:lnTo>
                  <a:lnTo>
                    <a:pt x="80" y="4273"/>
                  </a:lnTo>
                  <a:lnTo>
                    <a:pt x="80" y="4169"/>
                  </a:lnTo>
                  <a:lnTo>
                    <a:pt x="80" y="4065"/>
                  </a:lnTo>
                  <a:lnTo>
                    <a:pt x="80" y="3985"/>
                  </a:lnTo>
                  <a:lnTo>
                    <a:pt x="80" y="3881"/>
                  </a:lnTo>
                  <a:lnTo>
                    <a:pt x="80" y="3809"/>
                  </a:lnTo>
                  <a:lnTo>
                    <a:pt x="80" y="3705"/>
                  </a:lnTo>
                  <a:lnTo>
                    <a:pt x="80" y="3601"/>
                  </a:lnTo>
                  <a:lnTo>
                    <a:pt x="80" y="3521"/>
                  </a:lnTo>
                  <a:lnTo>
                    <a:pt x="80" y="3417"/>
                  </a:lnTo>
                  <a:lnTo>
                    <a:pt x="80" y="3337"/>
                  </a:lnTo>
                  <a:lnTo>
                    <a:pt x="81" y="3235"/>
                  </a:lnTo>
                  <a:lnTo>
                    <a:pt x="72" y="3129"/>
                  </a:lnTo>
                  <a:lnTo>
                    <a:pt x="72" y="3057"/>
                  </a:lnTo>
                  <a:lnTo>
                    <a:pt x="72" y="2953"/>
                  </a:lnTo>
                  <a:lnTo>
                    <a:pt x="72" y="2849"/>
                  </a:lnTo>
                  <a:lnTo>
                    <a:pt x="72" y="2769"/>
                  </a:lnTo>
                  <a:lnTo>
                    <a:pt x="72" y="2665"/>
                  </a:lnTo>
                  <a:lnTo>
                    <a:pt x="72" y="2561"/>
                  </a:lnTo>
                  <a:lnTo>
                    <a:pt x="72" y="2481"/>
                  </a:lnTo>
                  <a:lnTo>
                    <a:pt x="72" y="2385"/>
                  </a:lnTo>
                  <a:lnTo>
                    <a:pt x="72" y="2305"/>
                  </a:lnTo>
                  <a:lnTo>
                    <a:pt x="72" y="2225"/>
                  </a:lnTo>
                  <a:lnTo>
                    <a:pt x="72" y="2121"/>
                  </a:lnTo>
                  <a:lnTo>
                    <a:pt x="72" y="2041"/>
                  </a:lnTo>
                  <a:lnTo>
                    <a:pt x="72" y="1937"/>
                  </a:lnTo>
                  <a:lnTo>
                    <a:pt x="72" y="1841"/>
                  </a:lnTo>
                  <a:lnTo>
                    <a:pt x="72" y="1761"/>
                  </a:lnTo>
                  <a:lnTo>
                    <a:pt x="72" y="1657"/>
                  </a:lnTo>
                  <a:lnTo>
                    <a:pt x="72" y="1553"/>
                  </a:lnTo>
                  <a:lnTo>
                    <a:pt x="72" y="1449"/>
                  </a:lnTo>
                  <a:lnTo>
                    <a:pt x="72" y="1369"/>
                  </a:lnTo>
                  <a:lnTo>
                    <a:pt x="72" y="1321"/>
                  </a:lnTo>
                  <a:lnTo>
                    <a:pt x="72" y="1265"/>
                  </a:lnTo>
                  <a:lnTo>
                    <a:pt x="72" y="1241"/>
                  </a:lnTo>
                  <a:lnTo>
                    <a:pt x="72" y="1193"/>
                  </a:lnTo>
                  <a:lnTo>
                    <a:pt x="72" y="1161"/>
                  </a:lnTo>
                  <a:lnTo>
                    <a:pt x="72" y="1113"/>
                  </a:lnTo>
                  <a:lnTo>
                    <a:pt x="72" y="1089"/>
                  </a:lnTo>
                  <a:lnTo>
                    <a:pt x="72" y="1033"/>
                  </a:lnTo>
                  <a:lnTo>
                    <a:pt x="72" y="985"/>
                  </a:lnTo>
                  <a:lnTo>
                    <a:pt x="72" y="953"/>
                  </a:lnTo>
                  <a:lnTo>
                    <a:pt x="72" y="905"/>
                  </a:lnTo>
                  <a:lnTo>
                    <a:pt x="74" y="913"/>
                  </a:lnTo>
                  <a:lnTo>
                    <a:pt x="66" y="889"/>
                  </a:lnTo>
                  <a:cubicBezTo>
                    <a:pt x="65" y="887"/>
                    <a:pt x="64" y="884"/>
                    <a:pt x="64" y="881"/>
                  </a:cubicBezTo>
                  <a:lnTo>
                    <a:pt x="64" y="825"/>
                  </a:lnTo>
                  <a:lnTo>
                    <a:pt x="64" y="801"/>
                  </a:lnTo>
                  <a:lnTo>
                    <a:pt x="64" y="753"/>
                  </a:lnTo>
                  <a:lnTo>
                    <a:pt x="64" y="721"/>
                  </a:lnTo>
                  <a:lnTo>
                    <a:pt x="64" y="673"/>
                  </a:lnTo>
                  <a:lnTo>
                    <a:pt x="64" y="649"/>
                  </a:lnTo>
                  <a:lnTo>
                    <a:pt x="64" y="593"/>
                  </a:lnTo>
                  <a:lnTo>
                    <a:pt x="64" y="569"/>
                  </a:lnTo>
                  <a:lnTo>
                    <a:pt x="64" y="545"/>
                  </a:lnTo>
                  <a:lnTo>
                    <a:pt x="64" y="513"/>
                  </a:lnTo>
                  <a:lnTo>
                    <a:pt x="64" y="489"/>
                  </a:lnTo>
                  <a:lnTo>
                    <a:pt x="64" y="465"/>
                  </a:lnTo>
                  <a:lnTo>
                    <a:pt x="64" y="441"/>
                  </a:lnTo>
                  <a:lnTo>
                    <a:pt x="64" y="409"/>
                  </a:lnTo>
                  <a:lnTo>
                    <a:pt x="64" y="361"/>
                  </a:lnTo>
                  <a:lnTo>
                    <a:pt x="64" y="313"/>
                  </a:lnTo>
                  <a:lnTo>
                    <a:pt x="64" y="281"/>
                  </a:lnTo>
                  <a:lnTo>
                    <a:pt x="64" y="233"/>
                  </a:lnTo>
                  <a:lnTo>
                    <a:pt x="64" y="209"/>
                  </a:lnTo>
                  <a:lnTo>
                    <a:pt x="64" y="153"/>
                  </a:lnTo>
                  <a:lnTo>
                    <a:pt x="64" y="129"/>
                  </a:lnTo>
                  <a:lnTo>
                    <a:pt x="64" y="105"/>
                  </a:lnTo>
                  <a:lnTo>
                    <a:pt x="111" y="113"/>
                  </a:lnTo>
                  <a:lnTo>
                    <a:pt x="103" y="137"/>
                  </a:lnTo>
                  <a:cubicBezTo>
                    <a:pt x="100" y="148"/>
                    <a:pt x="88" y="155"/>
                    <a:pt x="77" y="153"/>
                  </a:cubicBezTo>
                  <a:cubicBezTo>
                    <a:pt x="65" y="151"/>
                    <a:pt x="56" y="141"/>
                    <a:pt x="56" y="129"/>
                  </a:cubicBezTo>
                  <a:lnTo>
                    <a:pt x="56" y="105"/>
                  </a:lnTo>
                  <a:lnTo>
                    <a:pt x="104" y="105"/>
                  </a:lnTo>
                  <a:lnTo>
                    <a:pt x="104" y="129"/>
                  </a:lnTo>
                  <a:lnTo>
                    <a:pt x="56" y="129"/>
                  </a:lnTo>
                  <a:lnTo>
                    <a:pt x="56" y="105"/>
                  </a:lnTo>
                  <a:lnTo>
                    <a:pt x="104" y="105"/>
                  </a:lnTo>
                  <a:lnTo>
                    <a:pt x="104" y="129"/>
                  </a:lnTo>
                  <a:cubicBezTo>
                    <a:pt x="104" y="143"/>
                    <a:pt x="94" y="153"/>
                    <a:pt x="80" y="153"/>
                  </a:cubicBezTo>
                  <a:lnTo>
                    <a:pt x="72" y="153"/>
                  </a:lnTo>
                  <a:cubicBezTo>
                    <a:pt x="59" y="153"/>
                    <a:pt x="48" y="143"/>
                    <a:pt x="48" y="129"/>
                  </a:cubicBezTo>
                  <a:lnTo>
                    <a:pt x="48" y="105"/>
                  </a:lnTo>
                  <a:lnTo>
                    <a:pt x="96" y="105"/>
                  </a:lnTo>
                  <a:lnTo>
                    <a:pt x="96" y="129"/>
                  </a:lnTo>
                  <a:lnTo>
                    <a:pt x="48" y="129"/>
                  </a:lnTo>
                  <a:lnTo>
                    <a:pt x="48" y="105"/>
                  </a:lnTo>
                  <a:lnTo>
                    <a:pt x="96" y="105"/>
                  </a:lnTo>
                  <a:lnTo>
                    <a:pt x="96" y="129"/>
                  </a:lnTo>
                  <a:lnTo>
                    <a:pt x="48" y="129"/>
                  </a:lnTo>
                  <a:lnTo>
                    <a:pt x="48" y="105"/>
                  </a:lnTo>
                  <a:lnTo>
                    <a:pt x="48" y="73"/>
                  </a:lnTo>
                  <a:lnTo>
                    <a:pt x="50" y="81"/>
                  </a:lnTo>
                  <a:lnTo>
                    <a:pt x="42" y="57"/>
                  </a:lnTo>
                  <a:cubicBezTo>
                    <a:pt x="41" y="55"/>
                    <a:pt x="40" y="52"/>
                    <a:pt x="40" y="49"/>
                  </a:cubicBezTo>
                  <a:lnTo>
                    <a:pt x="40" y="25"/>
                  </a:lnTo>
                  <a:lnTo>
                    <a:pt x="88" y="25"/>
                  </a:lnTo>
                  <a:lnTo>
                    <a:pt x="88" y="49"/>
                  </a:lnTo>
                  <a:lnTo>
                    <a:pt x="40" y="49"/>
                  </a:lnTo>
                  <a:lnTo>
                    <a:pt x="40" y="25"/>
                  </a:lnTo>
                  <a:lnTo>
                    <a:pt x="64" y="49"/>
                  </a:lnTo>
                  <a:lnTo>
                    <a:pt x="56" y="49"/>
                  </a:lnTo>
                  <a:lnTo>
                    <a:pt x="80" y="25"/>
                  </a:lnTo>
                  <a:lnTo>
                    <a:pt x="80" y="49"/>
                  </a:lnTo>
                  <a:lnTo>
                    <a:pt x="32" y="49"/>
                  </a:lnTo>
                  <a:lnTo>
                    <a:pt x="32" y="25"/>
                  </a:lnTo>
                  <a:lnTo>
                    <a:pt x="80" y="25"/>
                  </a:lnTo>
                  <a:lnTo>
                    <a:pt x="80" y="49"/>
                  </a:lnTo>
                  <a:cubicBezTo>
                    <a:pt x="80" y="63"/>
                    <a:pt x="70" y="73"/>
                    <a:pt x="56" y="73"/>
                  </a:cubicBezTo>
                  <a:lnTo>
                    <a:pt x="48" y="73"/>
                  </a:lnTo>
                  <a:cubicBezTo>
                    <a:pt x="35" y="73"/>
                    <a:pt x="24" y="63"/>
                    <a:pt x="24" y="49"/>
                  </a:cubicBezTo>
                  <a:lnTo>
                    <a:pt x="24" y="25"/>
                  </a:lnTo>
                  <a:lnTo>
                    <a:pt x="72" y="25"/>
                  </a:lnTo>
                  <a:lnTo>
                    <a:pt x="72" y="49"/>
                  </a:lnTo>
                  <a:lnTo>
                    <a:pt x="24" y="49"/>
                  </a:lnTo>
                  <a:lnTo>
                    <a:pt x="24" y="25"/>
                  </a:lnTo>
                  <a:lnTo>
                    <a:pt x="72" y="25"/>
                  </a:lnTo>
                  <a:lnTo>
                    <a:pt x="72" y="49"/>
                  </a:lnTo>
                  <a:cubicBezTo>
                    <a:pt x="72" y="61"/>
                    <a:pt x="64" y="71"/>
                    <a:pt x="52" y="73"/>
                  </a:cubicBezTo>
                  <a:cubicBezTo>
                    <a:pt x="41" y="75"/>
                    <a:pt x="29" y="68"/>
                    <a:pt x="26" y="57"/>
                  </a:cubicBezTo>
                  <a:lnTo>
                    <a:pt x="18" y="33"/>
                  </a:lnTo>
                  <a:lnTo>
                    <a:pt x="64" y="25"/>
                  </a:lnTo>
                  <a:lnTo>
                    <a:pt x="64" y="49"/>
                  </a:lnTo>
                  <a:lnTo>
                    <a:pt x="16" y="49"/>
                  </a:lnTo>
                  <a:lnTo>
                    <a:pt x="16" y="25"/>
                  </a:lnTo>
                  <a:lnTo>
                    <a:pt x="64" y="25"/>
                  </a:lnTo>
                  <a:lnTo>
                    <a:pt x="64" y="49"/>
                  </a:lnTo>
                  <a:cubicBezTo>
                    <a:pt x="64" y="63"/>
                    <a:pt x="54" y="73"/>
                    <a:pt x="40" y="73"/>
                  </a:cubicBezTo>
                  <a:lnTo>
                    <a:pt x="32" y="73"/>
                  </a:lnTo>
                  <a:cubicBezTo>
                    <a:pt x="19" y="73"/>
                    <a:pt x="8" y="63"/>
                    <a:pt x="8" y="49"/>
                  </a:cubicBezTo>
                  <a:lnTo>
                    <a:pt x="8" y="25"/>
                  </a:lnTo>
                  <a:lnTo>
                    <a:pt x="56" y="25"/>
                  </a:lnTo>
                  <a:lnTo>
                    <a:pt x="56" y="49"/>
                  </a:lnTo>
                  <a:lnTo>
                    <a:pt x="8" y="49"/>
                  </a:lnTo>
                  <a:lnTo>
                    <a:pt x="8" y="25"/>
                  </a:lnTo>
                  <a:lnTo>
                    <a:pt x="56" y="25"/>
                  </a:lnTo>
                  <a:lnTo>
                    <a:pt x="56" y="49"/>
                  </a:lnTo>
                  <a:lnTo>
                    <a:pt x="8" y="49"/>
                  </a:lnTo>
                  <a:lnTo>
                    <a:pt x="8" y="25"/>
                  </a:lnTo>
                  <a:lnTo>
                    <a:pt x="32" y="49"/>
                  </a:lnTo>
                  <a:lnTo>
                    <a:pt x="24" y="49"/>
                  </a:lnTo>
                  <a:lnTo>
                    <a:pt x="48" y="25"/>
                  </a:lnTo>
                  <a:lnTo>
                    <a:pt x="48" y="49"/>
                  </a:lnTo>
                  <a:lnTo>
                    <a:pt x="0" y="49"/>
                  </a:lnTo>
                  <a:lnTo>
                    <a:pt x="0" y="25"/>
                  </a:lnTo>
                  <a:lnTo>
                    <a:pt x="48" y="25"/>
                  </a:lnTo>
                  <a:lnTo>
                    <a:pt x="48" y="49"/>
                  </a:lnTo>
                  <a:lnTo>
                    <a:pt x="48" y="73"/>
                  </a:lnTo>
                  <a:lnTo>
                    <a:pt x="48" y="105"/>
                  </a:lnTo>
                  <a:cubicBezTo>
                    <a:pt x="48" y="119"/>
                    <a:pt x="38" y="129"/>
                    <a:pt x="24" y="129"/>
                  </a:cubicBezTo>
                  <a:cubicBezTo>
                    <a:pt x="11" y="129"/>
                    <a:pt x="0" y="119"/>
                    <a:pt x="0" y="105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7" name="Freeform 309"/>
            <p:cNvSpPr>
              <a:spLocks/>
            </p:cNvSpPr>
            <p:nvPr/>
          </p:nvSpPr>
          <p:spPr bwMode="auto">
            <a:xfrm>
              <a:off x="8403822" y="4471961"/>
              <a:ext cx="27912" cy="1014803"/>
            </a:xfrm>
            <a:custGeom>
              <a:avLst/>
              <a:gdLst>
                <a:gd name="T0" fmla="*/ 26 w 248"/>
                <a:gd name="T1" fmla="*/ 5161 h 5218"/>
                <a:gd name="T2" fmla="*/ 48 w 248"/>
                <a:gd name="T3" fmla="*/ 5168 h 5218"/>
                <a:gd name="T4" fmla="*/ 40 w 248"/>
                <a:gd name="T5" fmla="*/ 5168 h 5218"/>
                <a:gd name="T6" fmla="*/ 96 w 248"/>
                <a:gd name="T7" fmla="*/ 5192 h 5218"/>
                <a:gd name="T8" fmla="*/ 56 w 248"/>
                <a:gd name="T9" fmla="*/ 5168 h 5218"/>
                <a:gd name="T10" fmla="*/ 112 w 248"/>
                <a:gd name="T11" fmla="*/ 5192 h 5218"/>
                <a:gd name="T12" fmla="*/ 80 w 248"/>
                <a:gd name="T13" fmla="*/ 5192 h 5218"/>
                <a:gd name="T14" fmla="*/ 128 w 248"/>
                <a:gd name="T15" fmla="*/ 5192 h 5218"/>
                <a:gd name="T16" fmla="*/ 88 w 248"/>
                <a:gd name="T17" fmla="*/ 5168 h 5218"/>
                <a:gd name="T18" fmla="*/ 144 w 248"/>
                <a:gd name="T19" fmla="*/ 5192 h 5218"/>
                <a:gd name="T20" fmla="*/ 104 w 248"/>
                <a:gd name="T21" fmla="*/ 5168 h 5218"/>
                <a:gd name="T22" fmla="*/ 144 w 248"/>
                <a:gd name="T23" fmla="*/ 5168 h 5218"/>
                <a:gd name="T24" fmla="*/ 167 w 248"/>
                <a:gd name="T25" fmla="*/ 5161 h 5218"/>
                <a:gd name="T26" fmla="*/ 144 w 248"/>
                <a:gd name="T27" fmla="*/ 5192 h 5218"/>
                <a:gd name="T28" fmla="*/ 192 w 248"/>
                <a:gd name="T29" fmla="*/ 5192 h 5218"/>
                <a:gd name="T30" fmla="*/ 160 w 248"/>
                <a:gd name="T31" fmla="*/ 5088 h 5218"/>
                <a:gd name="T32" fmla="*/ 160 w 248"/>
                <a:gd name="T33" fmla="*/ 4984 h 5218"/>
                <a:gd name="T34" fmla="*/ 168 w 248"/>
                <a:gd name="T35" fmla="*/ 4776 h 5218"/>
                <a:gd name="T36" fmla="*/ 216 w 248"/>
                <a:gd name="T37" fmla="*/ 4568 h 5218"/>
                <a:gd name="T38" fmla="*/ 176 w 248"/>
                <a:gd name="T39" fmla="*/ 4440 h 5218"/>
                <a:gd name="T40" fmla="*/ 176 w 248"/>
                <a:gd name="T41" fmla="*/ 4128 h 5218"/>
                <a:gd name="T42" fmla="*/ 176 w 248"/>
                <a:gd name="T43" fmla="*/ 3832 h 5218"/>
                <a:gd name="T44" fmla="*/ 208 w 248"/>
                <a:gd name="T45" fmla="*/ 3600 h 5218"/>
                <a:gd name="T46" fmla="*/ 184 w 248"/>
                <a:gd name="T47" fmla="*/ 2768 h 5218"/>
                <a:gd name="T48" fmla="*/ 184 w 248"/>
                <a:gd name="T49" fmla="*/ 2480 h 5218"/>
                <a:gd name="T50" fmla="*/ 184 w 248"/>
                <a:gd name="T51" fmla="*/ 2120 h 5218"/>
                <a:gd name="T52" fmla="*/ 192 w 248"/>
                <a:gd name="T53" fmla="*/ 1752 h 5218"/>
                <a:gd name="T54" fmla="*/ 192 w 248"/>
                <a:gd name="T55" fmla="*/ 1240 h 5218"/>
                <a:gd name="T56" fmla="*/ 192 w 248"/>
                <a:gd name="T57" fmla="*/ 720 h 5218"/>
                <a:gd name="T58" fmla="*/ 200 w 248"/>
                <a:gd name="T59" fmla="*/ 408 h 5218"/>
                <a:gd name="T60" fmla="*/ 200 w 248"/>
                <a:gd name="T61" fmla="*/ 152 h 5218"/>
                <a:gd name="T62" fmla="*/ 248 w 248"/>
                <a:gd name="T63" fmla="*/ 96 h 5218"/>
                <a:gd name="T64" fmla="*/ 248 w 248"/>
                <a:gd name="T65" fmla="*/ 360 h 5218"/>
                <a:gd name="T66" fmla="*/ 240 w 248"/>
                <a:gd name="T67" fmla="*/ 616 h 5218"/>
                <a:gd name="T68" fmla="*/ 240 w 248"/>
                <a:gd name="T69" fmla="*/ 1160 h 5218"/>
                <a:gd name="T70" fmla="*/ 240 w 248"/>
                <a:gd name="T71" fmla="*/ 1648 h 5218"/>
                <a:gd name="T72" fmla="*/ 240 w 248"/>
                <a:gd name="T73" fmla="*/ 2068 h 5218"/>
                <a:gd name="T74" fmla="*/ 232 w 248"/>
                <a:gd name="T75" fmla="*/ 2400 h 5218"/>
                <a:gd name="T76" fmla="*/ 232 w 248"/>
                <a:gd name="T77" fmla="*/ 2712 h 5218"/>
                <a:gd name="T78" fmla="*/ 184 w 248"/>
                <a:gd name="T79" fmla="*/ 3624 h 5218"/>
                <a:gd name="T80" fmla="*/ 224 w 248"/>
                <a:gd name="T81" fmla="*/ 3832 h 5218"/>
                <a:gd name="T82" fmla="*/ 224 w 248"/>
                <a:gd name="T83" fmla="*/ 4128 h 5218"/>
                <a:gd name="T84" fmla="*/ 224 w 248"/>
                <a:gd name="T85" fmla="*/ 4440 h 5218"/>
                <a:gd name="T86" fmla="*/ 168 w 248"/>
                <a:gd name="T87" fmla="*/ 4520 h 5218"/>
                <a:gd name="T88" fmla="*/ 216 w 248"/>
                <a:gd name="T89" fmla="*/ 4824 h 5218"/>
                <a:gd name="T90" fmla="*/ 208 w 248"/>
                <a:gd name="T91" fmla="*/ 5032 h 5218"/>
                <a:gd name="T92" fmla="*/ 200 w 248"/>
                <a:gd name="T93" fmla="*/ 5112 h 5218"/>
                <a:gd name="T94" fmla="*/ 144 w 248"/>
                <a:gd name="T95" fmla="*/ 5192 h 5218"/>
                <a:gd name="T96" fmla="*/ 176 w 248"/>
                <a:gd name="T97" fmla="*/ 5192 h 5218"/>
                <a:gd name="T98" fmla="*/ 144 w 248"/>
                <a:gd name="T99" fmla="*/ 5216 h 5218"/>
                <a:gd name="T100" fmla="*/ 152 w 248"/>
                <a:gd name="T101" fmla="*/ 5192 h 5218"/>
                <a:gd name="T102" fmla="*/ 144 w 248"/>
                <a:gd name="T103" fmla="*/ 5192 h 5218"/>
                <a:gd name="T104" fmla="*/ 136 w 248"/>
                <a:gd name="T105" fmla="*/ 5192 h 5218"/>
                <a:gd name="T106" fmla="*/ 128 w 248"/>
                <a:gd name="T107" fmla="*/ 5192 h 5218"/>
                <a:gd name="T108" fmla="*/ 64 w 248"/>
                <a:gd name="T109" fmla="*/ 5168 h 5218"/>
                <a:gd name="T110" fmla="*/ 72 w 248"/>
                <a:gd name="T111" fmla="*/ 5216 h 5218"/>
                <a:gd name="T112" fmla="*/ 64 w 248"/>
                <a:gd name="T113" fmla="*/ 5216 h 5218"/>
                <a:gd name="T114" fmla="*/ 80 w 248"/>
                <a:gd name="T115" fmla="*/ 5192 h 5218"/>
                <a:gd name="T116" fmla="*/ 63 w 248"/>
                <a:gd name="T117" fmla="*/ 5200 h 5218"/>
                <a:gd name="T118" fmla="*/ 24 w 248"/>
                <a:gd name="T119" fmla="*/ 5168 h 5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8" h="5218">
                  <a:moveTo>
                    <a:pt x="24" y="5168"/>
                  </a:moveTo>
                  <a:lnTo>
                    <a:pt x="32" y="5168"/>
                  </a:lnTo>
                  <a:lnTo>
                    <a:pt x="40" y="5168"/>
                  </a:lnTo>
                  <a:lnTo>
                    <a:pt x="16" y="5192"/>
                  </a:lnTo>
                  <a:lnTo>
                    <a:pt x="16" y="5168"/>
                  </a:lnTo>
                  <a:cubicBezTo>
                    <a:pt x="16" y="5155"/>
                    <a:pt x="27" y="5144"/>
                    <a:pt x="40" y="5144"/>
                  </a:cubicBezTo>
                  <a:cubicBezTo>
                    <a:pt x="54" y="5144"/>
                    <a:pt x="64" y="5155"/>
                    <a:pt x="64" y="5168"/>
                  </a:cubicBezTo>
                  <a:lnTo>
                    <a:pt x="64" y="5192"/>
                  </a:lnTo>
                  <a:lnTo>
                    <a:pt x="18" y="5185"/>
                  </a:lnTo>
                  <a:lnTo>
                    <a:pt x="26" y="5161"/>
                  </a:lnTo>
                  <a:cubicBezTo>
                    <a:pt x="29" y="5150"/>
                    <a:pt x="41" y="5143"/>
                    <a:pt x="52" y="5145"/>
                  </a:cubicBezTo>
                  <a:cubicBezTo>
                    <a:pt x="64" y="5147"/>
                    <a:pt x="72" y="5157"/>
                    <a:pt x="72" y="5168"/>
                  </a:cubicBezTo>
                  <a:lnTo>
                    <a:pt x="72" y="5192"/>
                  </a:lnTo>
                  <a:cubicBezTo>
                    <a:pt x="72" y="5206"/>
                    <a:pt x="62" y="5216"/>
                    <a:pt x="48" y="5216"/>
                  </a:cubicBezTo>
                  <a:cubicBezTo>
                    <a:pt x="35" y="5216"/>
                    <a:pt x="24" y="5206"/>
                    <a:pt x="24" y="5192"/>
                  </a:cubicBezTo>
                  <a:lnTo>
                    <a:pt x="24" y="5168"/>
                  </a:lnTo>
                  <a:cubicBezTo>
                    <a:pt x="24" y="5155"/>
                    <a:pt x="35" y="5144"/>
                    <a:pt x="48" y="5144"/>
                  </a:cubicBezTo>
                  <a:cubicBezTo>
                    <a:pt x="62" y="5144"/>
                    <a:pt x="72" y="5155"/>
                    <a:pt x="72" y="5168"/>
                  </a:cubicBezTo>
                  <a:lnTo>
                    <a:pt x="72" y="5192"/>
                  </a:lnTo>
                  <a:lnTo>
                    <a:pt x="48" y="5168"/>
                  </a:lnTo>
                  <a:lnTo>
                    <a:pt x="56" y="5168"/>
                  </a:lnTo>
                  <a:lnTo>
                    <a:pt x="32" y="5192"/>
                  </a:lnTo>
                  <a:lnTo>
                    <a:pt x="32" y="5168"/>
                  </a:lnTo>
                  <a:cubicBezTo>
                    <a:pt x="32" y="5155"/>
                    <a:pt x="43" y="5144"/>
                    <a:pt x="56" y="5144"/>
                  </a:cubicBezTo>
                  <a:cubicBezTo>
                    <a:pt x="70" y="5144"/>
                    <a:pt x="80" y="5155"/>
                    <a:pt x="80" y="5168"/>
                  </a:cubicBezTo>
                  <a:lnTo>
                    <a:pt x="80" y="5192"/>
                  </a:lnTo>
                  <a:lnTo>
                    <a:pt x="56" y="5168"/>
                  </a:lnTo>
                  <a:lnTo>
                    <a:pt x="64" y="5168"/>
                  </a:lnTo>
                  <a:lnTo>
                    <a:pt x="40" y="5192"/>
                  </a:lnTo>
                  <a:lnTo>
                    <a:pt x="40" y="5168"/>
                  </a:lnTo>
                  <a:cubicBezTo>
                    <a:pt x="40" y="5155"/>
                    <a:pt x="51" y="5144"/>
                    <a:pt x="64" y="5144"/>
                  </a:cubicBezTo>
                  <a:cubicBezTo>
                    <a:pt x="78" y="5144"/>
                    <a:pt x="88" y="5155"/>
                    <a:pt x="88" y="5168"/>
                  </a:cubicBezTo>
                  <a:lnTo>
                    <a:pt x="88" y="5192"/>
                  </a:lnTo>
                  <a:lnTo>
                    <a:pt x="64" y="5168"/>
                  </a:lnTo>
                  <a:lnTo>
                    <a:pt x="72" y="5168"/>
                  </a:lnTo>
                  <a:lnTo>
                    <a:pt x="48" y="5192"/>
                  </a:lnTo>
                  <a:lnTo>
                    <a:pt x="48" y="5168"/>
                  </a:lnTo>
                  <a:cubicBezTo>
                    <a:pt x="48" y="5155"/>
                    <a:pt x="59" y="5144"/>
                    <a:pt x="72" y="5144"/>
                  </a:cubicBezTo>
                  <a:cubicBezTo>
                    <a:pt x="86" y="5144"/>
                    <a:pt x="96" y="5155"/>
                    <a:pt x="96" y="5168"/>
                  </a:cubicBezTo>
                  <a:lnTo>
                    <a:pt x="96" y="5192"/>
                  </a:lnTo>
                  <a:cubicBezTo>
                    <a:pt x="96" y="5206"/>
                    <a:pt x="86" y="5216"/>
                    <a:pt x="72" y="5216"/>
                  </a:cubicBezTo>
                  <a:cubicBezTo>
                    <a:pt x="59" y="5216"/>
                    <a:pt x="48" y="5206"/>
                    <a:pt x="48" y="5192"/>
                  </a:cubicBezTo>
                  <a:lnTo>
                    <a:pt x="48" y="5168"/>
                  </a:lnTo>
                  <a:cubicBezTo>
                    <a:pt x="48" y="5155"/>
                    <a:pt x="59" y="5144"/>
                    <a:pt x="72" y="5144"/>
                  </a:cubicBezTo>
                  <a:cubicBezTo>
                    <a:pt x="86" y="5144"/>
                    <a:pt x="96" y="5155"/>
                    <a:pt x="96" y="5168"/>
                  </a:cubicBezTo>
                  <a:lnTo>
                    <a:pt x="96" y="5192"/>
                  </a:lnTo>
                  <a:lnTo>
                    <a:pt x="72" y="5168"/>
                  </a:lnTo>
                  <a:lnTo>
                    <a:pt x="80" y="5168"/>
                  </a:lnTo>
                  <a:lnTo>
                    <a:pt x="56" y="5192"/>
                  </a:lnTo>
                  <a:lnTo>
                    <a:pt x="56" y="5168"/>
                  </a:lnTo>
                  <a:cubicBezTo>
                    <a:pt x="56" y="5155"/>
                    <a:pt x="67" y="5144"/>
                    <a:pt x="80" y="5144"/>
                  </a:cubicBezTo>
                  <a:cubicBezTo>
                    <a:pt x="94" y="5144"/>
                    <a:pt x="104" y="5155"/>
                    <a:pt x="104" y="5168"/>
                  </a:cubicBezTo>
                  <a:lnTo>
                    <a:pt x="104" y="5192"/>
                  </a:lnTo>
                  <a:lnTo>
                    <a:pt x="80" y="5168"/>
                  </a:lnTo>
                  <a:lnTo>
                    <a:pt x="88" y="5168"/>
                  </a:lnTo>
                  <a:lnTo>
                    <a:pt x="64" y="5192"/>
                  </a:lnTo>
                  <a:lnTo>
                    <a:pt x="64" y="5168"/>
                  </a:lnTo>
                  <a:cubicBezTo>
                    <a:pt x="64" y="5155"/>
                    <a:pt x="75" y="5144"/>
                    <a:pt x="88" y="5144"/>
                  </a:cubicBezTo>
                  <a:cubicBezTo>
                    <a:pt x="102" y="5144"/>
                    <a:pt x="112" y="5155"/>
                    <a:pt x="112" y="5168"/>
                  </a:cubicBezTo>
                  <a:lnTo>
                    <a:pt x="112" y="5192"/>
                  </a:lnTo>
                  <a:lnTo>
                    <a:pt x="88" y="5168"/>
                  </a:lnTo>
                  <a:lnTo>
                    <a:pt x="96" y="5168"/>
                  </a:lnTo>
                  <a:lnTo>
                    <a:pt x="72" y="5192"/>
                  </a:lnTo>
                  <a:lnTo>
                    <a:pt x="72" y="5168"/>
                  </a:lnTo>
                  <a:cubicBezTo>
                    <a:pt x="72" y="5155"/>
                    <a:pt x="83" y="5144"/>
                    <a:pt x="96" y="5144"/>
                  </a:cubicBezTo>
                  <a:cubicBezTo>
                    <a:pt x="110" y="5144"/>
                    <a:pt x="120" y="5155"/>
                    <a:pt x="120" y="5168"/>
                  </a:cubicBezTo>
                  <a:lnTo>
                    <a:pt x="120" y="5192"/>
                  </a:lnTo>
                  <a:lnTo>
                    <a:pt x="96" y="5168"/>
                  </a:lnTo>
                  <a:lnTo>
                    <a:pt x="104" y="5168"/>
                  </a:lnTo>
                  <a:lnTo>
                    <a:pt x="80" y="5192"/>
                  </a:lnTo>
                  <a:lnTo>
                    <a:pt x="80" y="5168"/>
                  </a:lnTo>
                  <a:cubicBezTo>
                    <a:pt x="80" y="5155"/>
                    <a:pt x="91" y="5144"/>
                    <a:pt x="104" y="5144"/>
                  </a:cubicBezTo>
                  <a:cubicBezTo>
                    <a:pt x="118" y="5144"/>
                    <a:pt x="128" y="5155"/>
                    <a:pt x="128" y="5168"/>
                  </a:cubicBezTo>
                  <a:lnTo>
                    <a:pt x="128" y="5192"/>
                  </a:lnTo>
                  <a:cubicBezTo>
                    <a:pt x="128" y="5206"/>
                    <a:pt x="118" y="5216"/>
                    <a:pt x="104" y="5216"/>
                  </a:cubicBezTo>
                  <a:cubicBezTo>
                    <a:pt x="91" y="5216"/>
                    <a:pt x="80" y="5206"/>
                    <a:pt x="80" y="5192"/>
                  </a:cubicBezTo>
                  <a:lnTo>
                    <a:pt x="80" y="5168"/>
                  </a:lnTo>
                  <a:cubicBezTo>
                    <a:pt x="80" y="5155"/>
                    <a:pt x="91" y="5144"/>
                    <a:pt x="104" y="5144"/>
                  </a:cubicBezTo>
                  <a:cubicBezTo>
                    <a:pt x="118" y="5144"/>
                    <a:pt x="128" y="5155"/>
                    <a:pt x="128" y="5168"/>
                  </a:cubicBezTo>
                  <a:lnTo>
                    <a:pt x="128" y="5192"/>
                  </a:lnTo>
                  <a:lnTo>
                    <a:pt x="104" y="5168"/>
                  </a:lnTo>
                  <a:lnTo>
                    <a:pt x="112" y="5168"/>
                  </a:lnTo>
                  <a:lnTo>
                    <a:pt x="88" y="5192"/>
                  </a:lnTo>
                  <a:lnTo>
                    <a:pt x="88" y="5168"/>
                  </a:lnTo>
                  <a:cubicBezTo>
                    <a:pt x="88" y="5155"/>
                    <a:pt x="99" y="5144"/>
                    <a:pt x="112" y="5144"/>
                  </a:cubicBezTo>
                  <a:cubicBezTo>
                    <a:pt x="126" y="5144"/>
                    <a:pt x="136" y="5155"/>
                    <a:pt x="136" y="5168"/>
                  </a:cubicBezTo>
                  <a:lnTo>
                    <a:pt x="136" y="5192"/>
                  </a:lnTo>
                  <a:cubicBezTo>
                    <a:pt x="136" y="5206"/>
                    <a:pt x="126" y="5216"/>
                    <a:pt x="112" y="5216"/>
                  </a:cubicBezTo>
                  <a:cubicBezTo>
                    <a:pt x="99" y="5216"/>
                    <a:pt x="88" y="5206"/>
                    <a:pt x="88" y="5192"/>
                  </a:cubicBezTo>
                  <a:lnTo>
                    <a:pt x="88" y="5168"/>
                  </a:lnTo>
                  <a:cubicBezTo>
                    <a:pt x="88" y="5155"/>
                    <a:pt x="99" y="5144"/>
                    <a:pt x="112" y="5144"/>
                  </a:cubicBezTo>
                  <a:cubicBezTo>
                    <a:pt x="126" y="5144"/>
                    <a:pt x="136" y="5155"/>
                    <a:pt x="136" y="5168"/>
                  </a:cubicBezTo>
                  <a:lnTo>
                    <a:pt x="136" y="5192"/>
                  </a:lnTo>
                  <a:lnTo>
                    <a:pt x="112" y="5168"/>
                  </a:lnTo>
                  <a:lnTo>
                    <a:pt x="120" y="5168"/>
                  </a:lnTo>
                  <a:lnTo>
                    <a:pt x="96" y="5192"/>
                  </a:lnTo>
                  <a:lnTo>
                    <a:pt x="96" y="5168"/>
                  </a:lnTo>
                  <a:cubicBezTo>
                    <a:pt x="96" y="5155"/>
                    <a:pt x="107" y="5144"/>
                    <a:pt x="120" y="5144"/>
                  </a:cubicBezTo>
                  <a:cubicBezTo>
                    <a:pt x="134" y="5144"/>
                    <a:pt x="144" y="5155"/>
                    <a:pt x="144" y="5168"/>
                  </a:cubicBezTo>
                  <a:lnTo>
                    <a:pt x="144" y="5192"/>
                  </a:lnTo>
                  <a:lnTo>
                    <a:pt x="120" y="5168"/>
                  </a:lnTo>
                  <a:lnTo>
                    <a:pt x="128" y="5168"/>
                  </a:lnTo>
                  <a:lnTo>
                    <a:pt x="104" y="5192"/>
                  </a:lnTo>
                  <a:lnTo>
                    <a:pt x="104" y="5168"/>
                  </a:lnTo>
                  <a:cubicBezTo>
                    <a:pt x="104" y="5155"/>
                    <a:pt x="115" y="5144"/>
                    <a:pt x="128" y="5144"/>
                  </a:cubicBezTo>
                  <a:cubicBezTo>
                    <a:pt x="142" y="5144"/>
                    <a:pt x="152" y="5155"/>
                    <a:pt x="152" y="5168"/>
                  </a:cubicBezTo>
                  <a:lnTo>
                    <a:pt x="152" y="5192"/>
                  </a:lnTo>
                  <a:cubicBezTo>
                    <a:pt x="152" y="5206"/>
                    <a:pt x="142" y="5216"/>
                    <a:pt x="128" y="5216"/>
                  </a:cubicBezTo>
                  <a:cubicBezTo>
                    <a:pt x="115" y="5216"/>
                    <a:pt x="104" y="5206"/>
                    <a:pt x="104" y="5192"/>
                  </a:cubicBezTo>
                  <a:lnTo>
                    <a:pt x="104" y="5168"/>
                  </a:lnTo>
                  <a:cubicBezTo>
                    <a:pt x="104" y="5155"/>
                    <a:pt x="115" y="5144"/>
                    <a:pt x="128" y="5144"/>
                  </a:cubicBezTo>
                  <a:cubicBezTo>
                    <a:pt x="142" y="5144"/>
                    <a:pt x="152" y="5155"/>
                    <a:pt x="152" y="5168"/>
                  </a:cubicBezTo>
                  <a:lnTo>
                    <a:pt x="152" y="5192"/>
                  </a:lnTo>
                  <a:lnTo>
                    <a:pt x="106" y="5185"/>
                  </a:lnTo>
                  <a:lnTo>
                    <a:pt x="114" y="5161"/>
                  </a:lnTo>
                  <a:cubicBezTo>
                    <a:pt x="117" y="5150"/>
                    <a:pt x="129" y="5143"/>
                    <a:pt x="140" y="5145"/>
                  </a:cubicBezTo>
                  <a:cubicBezTo>
                    <a:pt x="152" y="5147"/>
                    <a:pt x="160" y="5157"/>
                    <a:pt x="160" y="5168"/>
                  </a:cubicBezTo>
                  <a:lnTo>
                    <a:pt x="160" y="5192"/>
                  </a:lnTo>
                  <a:lnTo>
                    <a:pt x="136" y="5168"/>
                  </a:lnTo>
                  <a:lnTo>
                    <a:pt x="144" y="5168"/>
                  </a:lnTo>
                  <a:lnTo>
                    <a:pt x="120" y="5192"/>
                  </a:lnTo>
                  <a:lnTo>
                    <a:pt x="120" y="5168"/>
                  </a:lnTo>
                  <a:cubicBezTo>
                    <a:pt x="120" y="5155"/>
                    <a:pt x="131" y="5144"/>
                    <a:pt x="144" y="5144"/>
                  </a:cubicBezTo>
                  <a:cubicBezTo>
                    <a:pt x="158" y="5144"/>
                    <a:pt x="168" y="5155"/>
                    <a:pt x="168" y="5168"/>
                  </a:cubicBezTo>
                  <a:lnTo>
                    <a:pt x="168" y="5192"/>
                  </a:lnTo>
                  <a:cubicBezTo>
                    <a:pt x="168" y="5206"/>
                    <a:pt x="158" y="5216"/>
                    <a:pt x="144" y="5216"/>
                  </a:cubicBezTo>
                  <a:cubicBezTo>
                    <a:pt x="131" y="5216"/>
                    <a:pt x="120" y="5206"/>
                    <a:pt x="120" y="5192"/>
                  </a:cubicBezTo>
                  <a:lnTo>
                    <a:pt x="120" y="5168"/>
                  </a:lnTo>
                  <a:cubicBezTo>
                    <a:pt x="120" y="5157"/>
                    <a:pt x="129" y="5147"/>
                    <a:pt x="141" y="5145"/>
                  </a:cubicBezTo>
                  <a:cubicBezTo>
                    <a:pt x="152" y="5143"/>
                    <a:pt x="164" y="5150"/>
                    <a:pt x="167" y="5161"/>
                  </a:cubicBezTo>
                  <a:lnTo>
                    <a:pt x="175" y="5185"/>
                  </a:lnTo>
                  <a:lnTo>
                    <a:pt x="128" y="5192"/>
                  </a:lnTo>
                  <a:lnTo>
                    <a:pt x="128" y="5168"/>
                  </a:lnTo>
                  <a:cubicBezTo>
                    <a:pt x="128" y="5155"/>
                    <a:pt x="139" y="5144"/>
                    <a:pt x="152" y="5144"/>
                  </a:cubicBezTo>
                  <a:cubicBezTo>
                    <a:pt x="166" y="5144"/>
                    <a:pt x="176" y="5155"/>
                    <a:pt x="176" y="5168"/>
                  </a:cubicBezTo>
                  <a:lnTo>
                    <a:pt x="176" y="5192"/>
                  </a:lnTo>
                  <a:lnTo>
                    <a:pt x="152" y="5168"/>
                  </a:lnTo>
                  <a:lnTo>
                    <a:pt x="160" y="5168"/>
                  </a:lnTo>
                  <a:lnTo>
                    <a:pt x="168" y="5168"/>
                  </a:lnTo>
                  <a:lnTo>
                    <a:pt x="144" y="5192"/>
                  </a:lnTo>
                  <a:lnTo>
                    <a:pt x="144" y="5168"/>
                  </a:lnTo>
                  <a:cubicBezTo>
                    <a:pt x="144" y="5155"/>
                    <a:pt x="155" y="5144"/>
                    <a:pt x="168" y="5144"/>
                  </a:cubicBezTo>
                  <a:cubicBezTo>
                    <a:pt x="182" y="5144"/>
                    <a:pt x="192" y="5155"/>
                    <a:pt x="192" y="5168"/>
                  </a:cubicBezTo>
                  <a:lnTo>
                    <a:pt x="192" y="5192"/>
                  </a:lnTo>
                  <a:cubicBezTo>
                    <a:pt x="192" y="5206"/>
                    <a:pt x="182" y="5216"/>
                    <a:pt x="168" y="5216"/>
                  </a:cubicBezTo>
                  <a:cubicBezTo>
                    <a:pt x="155" y="5216"/>
                    <a:pt x="144" y="5206"/>
                    <a:pt x="144" y="5192"/>
                  </a:cubicBezTo>
                  <a:lnTo>
                    <a:pt x="144" y="5168"/>
                  </a:lnTo>
                  <a:cubicBezTo>
                    <a:pt x="144" y="5155"/>
                    <a:pt x="155" y="5144"/>
                    <a:pt x="168" y="5144"/>
                  </a:cubicBezTo>
                  <a:cubicBezTo>
                    <a:pt x="182" y="5144"/>
                    <a:pt x="192" y="5155"/>
                    <a:pt x="192" y="5168"/>
                  </a:cubicBezTo>
                  <a:lnTo>
                    <a:pt x="192" y="5192"/>
                  </a:lnTo>
                  <a:lnTo>
                    <a:pt x="168" y="5168"/>
                  </a:lnTo>
                  <a:lnTo>
                    <a:pt x="176" y="5168"/>
                  </a:lnTo>
                  <a:lnTo>
                    <a:pt x="152" y="5192"/>
                  </a:lnTo>
                  <a:lnTo>
                    <a:pt x="152" y="5168"/>
                  </a:lnTo>
                  <a:lnTo>
                    <a:pt x="152" y="5136"/>
                  </a:lnTo>
                  <a:lnTo>
                    <a:pt x="152" y="5112"/>
                  </a:lnTo>
                  <a:cubicBezTo>
                    <a:pt x="152" y="5099"/>
                    <a:pt x="163" y="5088"/>
                    <a:pt x="176" y="5088"/>
                  </a:cubicBezTo>
                  <a:lnTo>
                    <a:pt x="184" y="5088"/>
                  </a:lnTo>
                  <a:lnTo>
                    <a:pt x="160" y="5112"/>
                  </a:lnTo>
                  <a:lnTo>
                    <a:pt x="160" y="5088"/>
                  </a:lnTo>
                  <a:cubicBezTo>
                    <a:pt x="160" y="5075"/>
                    <a:pt x="171" y="5064"/>
                    <a:pt x="184" y="5064"/>
                  </a:cubicBezTo>
                  <a:cubicBezTo>
                    <a:pt x="198" y="5064"/>
                    <a:pt x="208" y="5075"/>
                    <a:pt x="208" y="5088"/>
                  </a:cubicBezTo>
                  <a:lnTo>
                    <a:pt x="208" y="5112"/>
                  </a:lnTo>
                  <a:cubicBezTo>
                    <a:pt x="208" y="5126"/>
                    <a:pt x="198" y="5136"/>
                    <a:pt x="184" y="5136"/>
                  </a:cubicBezTo>
                  <a:cubicBezTo>
                    <a:pt x="171" y="5136"/>
                    <a:pt x="160" y="5126"/>
                    <a:pt x="160" y="5112"/>
                  </a:cubicBezTo>
                  <a:lnTo>
                    <a:pt x="160" y="5088"/>
                  </a:lnTo>
                  <a:lnTo>
                    <a:pt x="160" y="5064"/>
                  </a:lnTo>
                  <a:lnTo>
                    <a:pt x="160" y="5032"/>
                  </a:lnTo>
                  <a:lnTo>
                    <a:pt x="160" y="5008"/>
                  </a:lnTo>
                  <a:lnTo>
                    <a:pt x="160" y="4984"/>
                  </a:lnTo>
                  <a:cubicBezTo>
                    <a:pt x="160" y="4982"/>
                    <a:pt x="161" y="4979"/>
                    <a:pt x="162" y="4977"/>
                  </a:cubicBezTo>
                  <a:lnTo>
                    <a:pt x="170" y="4953"/>
                  </a:lnTo>
                  <a:lnTo>
                    <a:pt x="168" y="4960"/>
                  </a:lnTo>
                  <a:lnTo>
                    <a:pt x="168" y="4928"/>
                  </a:lnTo>
                  <a:lnTo>
                    <a:pt x="168" y="4904"/>
                  </a:lnTo>
                  <a:lnTo>
                    <a:pt x="168" y="4880"/>
                  </a:lnTo>
                  <a:lnTo>
                    <a:pt x="168" y="4856"/>
                  </a:lnTo>
                  <a:lnTo>
                    <a:pt x="168" y="4824"/>
                  </a:lnTo>
                  <a:lnTo>
                    <a:pt x="168" y="4800"/>
                  </a:lnTo>
                  <a:lnTo>
                    <a:pt x="168" y="4776"/>
                  </a:lnTo>
                  <a:lnTo>
                    <a:pt x="168" y="4752"/>
                  </a:lnTo>
                  <a:lnTo>
                    <a:pt x="168" y="4720"/>
                  </a:lnTo>
                  <a:lnTo>
                    <a:pt x="168" y="4672"/>
                  </a:lnTo>
                  <a:lnTo>
                    <a:pt x="168" y="4648"/>
                  </a:lnTo>
                  <a:lnTo>
                    <a:pt x="168" y="4592"/>
                  </a:lnTo>
                  <a:lnTo>
                    <a:pt x="168" y="4544"/>
                  </a:lnTo>
                  <a:lnTo>
                    <a:pt x="168" y="4520"/>
                  </a:lnTo>
                  <a:cubicBezTo>
                    <a:pt x="168" y="4507"/>
                    <a:pt x="179" y="4496"/>
                    <a:pt x="192" y="4496"/>
                  </a:cubicBezTo>
                  <a:cubicBezTo>
                    <a:pt x="206" y="4496"/>
                    <a:pt x="216" y="4507"/>
                    <a:pt x="216" y="4520"/>
                  </a:cubicBezTo>
                  <a:lnTo>
                    <a:pt x="216" y="4568"/>
                  </a:lnTo>
                  <a:cubicBezTo>
                    <a:pt x="216" y="4582"/>
                    <a:pt x="206" y="4592"/>
                    <a:pt x="192" y="4592"/>
                  </a:cubicBezTo>
                  <a:cubicBezTo>
                    <a:pt x="179" y="4592"/>
                    <a:pt x="168" y="4582"/>
                    <a:pt x="168" y="4568"/>
                  </a:cubicBezTo>
                  <a:lnTo>
                    <a:pt x="168" y="4544"/>
                  </a:lnTo>
                  <a:lnTo>
                    <a:pt x="168" y="4520"/>
                  </a:lnTo>
                  <a:cubicBezTo>
                    <a:pt x="168" y="4507"/>
                    <a:pt x="179" y="4496"/>
                    <a:pt x="192" y="4496"/>
                  </a:cubicBezTo>
                  <a:lnTo>
                    <a:pt x="200" y="4496"/>
                  </a:lnTo>
                  <a:lnTo>
                    <a:pt x="176" y="4520"/>
                  </a:lnTo>
                  <a:lnTo>
                    <a:pt x="176" y="4488"/>
                  </a:lnTo>
                  <a:lnTo>
                    <a:pt x="176" y="4464"/>
                  </a:lnTo>
                  <a:lnTo>
                    <a:pt x="176" y="4440"/>
                  </a:lnTo>
                  <a:lnTo>
                    <a:pt x="176" y="4416"/>
                  </a:lnTo>
                  <a:lnTo>
                    <a:pt x="176" y="4384"/>
                  </a:lnTo>
                  <a:lnTo>
                    <a:pt x="176" y="4336"/>
                  </a:lnTo>
                  <a:lnTo>
                    <a:pt x="176" y="4304"/>
                  </a:lnTo>
                  <a:lnTo>
                    <a:pt x="176" y="4272"/>
                  </a:lnTo>
                  <a:lnTo>
                    <a:pt x="176" y="4248"/>
                  </a:lnTo>
                  <a:lnTo>
                    <a:pt x="176" y="4216"/>
                  </a:lnTo>
                  <a:lnTo>
                    <a:pt x="176" y="4184"/>
                  </a:lnTo>
                  <a:lnTo>
                    <a:pt x="176" y="4160"/>
                  </a:lnTo>
                  <a:lnTo>
                    <a:pt x="176" y="4128"/>
                  </a:lnTo>
                  <a:lnTo>
                    <a:pt x="176" y="4096"/>
                  </a:lnTo>
                  <a:lnTo>
                    <a:pt x="176" y="4064"/>
                  </a:lnTo>
                  <a:lnTo>
                    <a:pt x="176" y="4040"/>
                  </a:lnTo>
                  <a:lnTo>
                    <a:pt x="176" y="4008"/>
                  </a:lnTo>
                  <a:lnTo>
                    <a:pt x="176" y="3976"/>
                  </a:lnTo>
                  <a:lnTo>
                    <a:pt x="176" y="3952"/>
                  </a:lnTo>
                  <a:lnTo>
                    <a:pt x="176" y="3920"/>
                  </a:lnTo>
                  <a:lnTo>
                    <a:pt x="176" y="3888"/>
                  </a:lnTo>
                  <a:lnTo>
                    <a:pt x="176" y="3856"/>
                  </a:lnTo>
                  <a:lnTo>
                    <a:pt x="176" y="3832"/>
                  </a:lnTo>
                  <a:lnTo>
                    <a:pt x="176" y="3800"/>
                  </a:lnTo>
                  <a:lnTo>
                    <a:pt x="176" y="3768"/>
                  </a:lnTo>
                  <a:lnTo>
                    <a:pt x="176" y="3736"/>
                  </a:lnTo>
                  <a:lnTo>
                    <a:pt x="176" y="3712"/>
                  </a:lnTo>
                  <a:lnTo>
                    <a:pt x="176" y="3680"/>
                  </a:lnTo>
                  <a:cubicBezTo>
                    <a:pt x="176" y="3679"/>
                    <a:pt x="177" y="3677"/>
                    <a:pt x="177" y="3675"/>
                  </a:cubicBezTo>
                  <a:lnTo>
                    <a:pt x="185" y="3643"/>
                  </a:lnTo>
                  <a:lnTo>
                    <a:pt x="184" y="3648"/>
                  </a:lnTo>
                  <a:lnTo>
                    <a:pt x="184" y="3624"/>
                  </a:lnTo>
                  <a:cubicBezTo>
                    <a:pt x="184" y="3611"/>
                    <a:pt x="195" y="3600"/>
                    <a:pt x="208" y="3600"/>
                  </a:cubicBezTo>
                  <a:cubicBezTo>
                    <a:pt x="222" y="3600"/>
                    <a:pt x="232" y="3611"/>
                    <a:pt x="232" y="3624"/>
                  </a:cubicBezTo>
                  <a:lnTo>
                    <a:pt x="232" y="3712"/>
                  </a:lnTo>
                  <a:cubicBezTo>
                    <a:pt x="232" y="3726"/>
                    <a:pt x="222" y="3736"/>
                    <a:pt x="208" y="3736"/>
                  </a:cubicBezTo>
                  <a:cubicBezTo>
                    <a:pt x="195" y="3736"/>
                    <a:pt x="184" y="3726"/>
                    <a:pt x="184" y="3712"/>
                  </a:cubicBezTo>
                  <a:lnTo>
                    <a:pt x="184" y="3688"/>
                  </a:lnTo>
                  <a:lnTo>
                    <a:pt x="184" y="3656"/>
                  </a:lnTo>
                  <a:lnTo>
                    <a:pt x="184" y="3632"/>
                  </a:lnTo>
                  <a:lnTo>
                    <a:pt x="184" y="3608"/>
                  </a:lnTo>
                  <a:lnTo>
                    <a:pt x="184" y="3584"/>
                  </a:lnTo>
                  <a:lnTo>
                    <a:pt x="184" y="2768"/>
                  </a:lnTo>
                  <a:lnTo>
                    <a:pt x="184" y="2736"/>
                  </a:lnTo>
                  <a:lnTo>
                    <a:pt x="184" y="2712"/>
                  </a:lnTo>
                  <a:lnTo>
                    <a:pt x="184" y="2688"/>
                  </a:lnTo>
                  <a:lnTo>
                    <a:pt x="184" y="2640"/>
                  </a:lnTo>
                  <a:lnTo>
                    <a:pt x="184" y="2608"/>
                  </a:lnTo>
                  <a:lnTo>
                    <a:pt x="184" y="2584"/>
                  </a:lnTo>
                  <a:lnTo>
                    <a:pt x="184" y="2560"/>
                  </a:lnTo>
                  <a:lnTo>
                    <a:pt x="184" y="2536"/>
                  </a:lnTo>
                  <a:lnTo>
                    <a:pt x="184" y="2504"/>
                  </a:lnTo>
                  <a:lnTo>
                    <a:pt x="184" y="2480"/>
                  </a:lnTo>
                  <a:lnTo>
                    <a:pt x="184" y="2456"/>
                  </a:lnTo>
                  <a:lnTo>
                    <a:pt x="184" y="2400"/>
                  </a:lnTo>
                  <a:lnTo>
                    <a:pt x="184" y="2352"/>
                  </a:lnTo>
                  <a:lnTo>
                    <a:pt x="184" y="2328"/>
                  </a:lnTo>
                  <a:lnTo>
                    <a:pt x="184" y="2296"/>
                  </a:lnTo>
                  <a:lnTo>
                    <a:pt x="184" y="2272"/>
                  </a:lnTo>
                  <a:lnTo>
                    <a:pt x="184" y="2248"/>
                  </a:lnTo>
                  <a:lnTo>
                    <a:pt x="184" y="2192"/>
                  </a:lnTo>
                  <a:lnTo>
                    <a:pt x="184" y="2168"/>
                  </a:lnTo>
                  <a:lnTo>
                    <a:pt x="184" y="2120"/>
                  </a:lnTo>
                  <a:cubicBezTo>
                    <a:pt x="184" y="2119"/>
                    <a:pt x="185" y="2118"/>
                    <a:pt x="185" y="2117"/>
                  </a:cubicBezTo>
                  <a:lnTo>
                    <a:pt x="193" y="2061"/>
                  </a:lnTo>
                  <a:lnTo>
                    <a:pt x="192" y="2064"/>
                  </a:lnTo>
                  <a:lnTo>
                    <a:pt x="192" y="2040"/>
                  </a:lnTo>
                  <a:lnTo>
                    <a:pt x="192" y="1992"/>
                  </a:lnTo>
                  <a:lnTo>
                    <a:pt x="192" y="1960"/>
                  </a:lnTo>
                  <a:lnTo>
                    <a:pt x="192" y="1912"/>
                  </a:lnTo>
                  <a:lnTo>
                    <a:pt x="192" y="1888"/>
                  </a:lnTo>
                  <a:lnTo>
                    <a:pt x="192" y="1832"/>
                  </a:lnTo>
                  <a:lnTo>
                    <a:pt x="192" y="1752"/>
                  </a:lnTo>
                  <a:lnTo>
                    <a:pt x="192" y="1704"/>
                  </a:lnTo>
                  <a:lnTo>
                    <a:pt x="192" y="1648"/>
                  </a:lnTo>
                  <a:lnTo>
                    <a:pt x="192" y="1600"/>
                  </a:lnTo>
                  <a:lnTo>
                    <a:pt x="192" y="1552"/>
                  </a:lnTo>
                  <a:lnTo>
                    <a:pt x="192" y="1496"/>
                  </a:lnTo>
                  <a:lnTo>
                    <a:pt x="192" y="1448"/>
                  </a:lnTo>
                  <a:lnTo>
                    <a:pt x="192" y="1392"/>
                  </a:lnTo>
                  <a:lnTo>
                    <a:pt x="192" y="1344"/>
                  </a:lnTo>
                  <a:lnTo>
                    <a:pt x="192" y="1288"/>
                  </a:lnTo>
                  <a:lnTo>
                    <a:pt x="192" y="1240"/>
                  </a:lnTo>
                  <a:lnTo>
                    <a:pt x="192" y="1184"/>
                  </a:lnTo>
                  <a:lnTo>
                    <a:pt x="192" y="1160"/>
                  </a:lnTo>
                  <a:lnTo>
                    <a:pt x="192" y="1112"/>
                  </a:lnTo>
                  <a:lnTo>
                    <a:pt x="192" y="1056"/>
                  </a:lnTo>
                  <a:lnTo>
                    <a:pt x="192" y="1008"/>
                  </a:lnTo>
                  <a:lnTo>
                    <a:pt x="192" y="952"/>
                  </a:lnTo>
                  <a:lnTo>
                    <a:pt x="192" y="904"/>
                  </a:lnTo>
                  <a:lnTo>
                    <a:pt x="192" y="824"/>
                  </a:lnTo>
                  <a:lnTo>
                    <a:pt x="192" y="768"/>
                  </a:lnTo>
                  <a:lnTo>
                    <a:pt x="192" y="720"/>
                  </a:lnTo>
                  <a:lnTo>
                    <a:pt x="192" y="664"/>
                  </a:lnTo>
                  <a:lnTo>
                    <a:pt x="192" y="616"/>
                  </a:lnTo>
                  <a:lnTo>
                    <a:pt x="192" y="568"/>
                  </a:lnTo>
                  <a:cubicBezTo>
                    <a:pt x="192" y="567"/>
                    <a:pt x="193" y="566"/>
                    <a:pt x="193" y="565"/>
                  </a:cubicBezTo>
                  <a:lnTo>
                    <a:pt x="201" y="509"/>
                  </a:lnTo>
                  <a:lnTo>
                    <a:pt x="200" y="512"/>
                  </a:lnTo>
                  <a:lnTo>
                    <a:pt x="200" y="488"/>
                  </a:lnTo>
                  <a:lnTo>
                    <a:pt x="200" y="464"/>
                  </a:lnTo>
                  <a:lnTo>
                    <a:pt x="200" y="432"/>
                  </a:lnTo>
                  <a:lnTo>
                    <a:pt x="200" y="408"/>
                  </a:lnTo>
                  <a:lnTo>
                    <a:pt x="200" y="384"/>
                  </a:lnTo>
                  <a:lnTo>
                    <a:pt x="200" y="360"/>
                  </a:lnTo>
                  <a:lnTo>
                    <a:pt x="200" y="328"/>
                  </a:lnTo>
                  <a:lnTo>
                    <a:pt x="200" y="304"/>
                  </a:lnTo>
                  <a:lnTo>
                    <a:pt x="200" y="280"/>
                  </a:lnTo>
                  <a:lnTo>
                    <a:pt x="200" y="256"/>
                  </a:lnTo>
                  <a:lnTo>
                    <a:pt x="200" y="224"/>
                  </a:lnTo>
                  <a:lnTo>
                    <a:pt x="200" y="200"/>
                  </a:lnTo>
                  <a:lnTo>
                    <a:pt x="200" y="176"/>
                  </a:lnTo>
                  <a:lnTo>
                    <a:pt x="200" y="152"/>
                  </a:lnTo>
                  <a:lnTo>
                    <a:pt x="200" y="120"/>
                  </a:lnTo>
                  <a:lnTo>
                    <a:pt x="200" y="96"/>
                  </a:lnTo>
                  <a:lnTo>
                    <a:pt x="200" y="72"/>
                  </a:lnTo>
                  <a:lnTo>
                    <a:pt x="200" y="48"/>
                  </a:lnTo>
                  <a:lnTo>
                    <a:pt x="200" y="24"/>
                  </a:lnTo>
                  <a:cubicBezTo>
                    <a:pt x="200" y="11"/>
                    <a:pt x="211" y="0"/>
                    <a:pt x="224" y="0"/>
                  </a:cubicBezTo>
                  <a:cubicBezTo>
                    <a:pt x="238" y="0"/>
                    <a:pt x="248" y="11"/>
                    <a:pt x="248" y="24"/>
                  </a:cubicBezTo>
                  <a:lnTo>
                    <a:pt x="248" y="48"/>
                  </a:lnTo>
                  <a:lnTo>
                    <a:pt x="248" y="72"/>
                  </a:lnTo>
                  <a:lnTo>
                    <a:pt x="248" y="96"/>
                  </a:lnTo>
                  <a:lnTo>
                    <a:pt x="248" y="120"/>
                  </a:lnTo>
                  <a:lnTo>
                    <a:pt x="248" y="152"/>
                  </a:lnTo>
                  <a:lnTo>
                    <a:pt x="248" y="176"/>
                  </a:lnTo>
                  <a:lnTo>
                    <a:pt x="248" y="200"/>
                  </a:lnTo>
                  <a:lnTo>
                    <a:pt x="248" y="224"/>
                  </a:lnTo>
                  <a:lnTo>
                    <a:pt x="248" y="256"/>
                  </a:lnTo>
                  <a:lnTo>
                    <a:pt x="248" y="280"/>
                  </a:lnTo>
                  <a:lnTo>
                    <a:pt x="248" y="304"/>
                  </a:lnTo>
                  <a:lnTo>
                    <a:pt x="248" y="328"/>
                  </a:lnTo>
                  <a:lnTo>
                    <a:pt x="248" y="360"/>
                  </a:lnTo>
                  <a:lnTo>
                    <a:pt x="248" y="384"/>
                  </a:lnTo>
                  <a:lnTo>
                    <a:pt x="248" y="408"/>
                  </a:lnTo>
                  <a:lnTo>
                    <a:pt x="248" y="432"/>
                  </a:lnTo>
                  <a:lnTo>
                    <a:pt x="248" y="464"/>
                  </a:lnTo>
                  <a:lnTo>
                    <a:pt x="248" y="488"/>
                  </a:lnTo>
                  <a:lnTo>
                    <a:pt x="248" y="512"/>
                  </a:lnTo>
                  <a:cubicBezTo>
                    <a:pt x="248" y="514"/>
                    <a:pt x="248" y="515"/>
                    <a:pt x="248" y="516"/>
                  </a:cubicBezTo>
                  <a:lnTo>
                    <a:pt x="240" y="572"/>
                  </a:lnTo>
                  <a:lnTo>
                    <a:pt x="240" y="568"/>
                  </a:lnTo>
                  <a:lnTo>
                    <a:pt x="240" y="616"/>
                  </a:lnTo>
                  <a:lnTo>
                    <a:pt x="240" y="664"/>
                  </a:lnTo>
                  <a:lnTo>
                    <a:pt x="240" y="720"/>
                  </a:lnTo>
                  <a:lnTo>
                    <a:pt x="240" y="768"/>
                  </a:lnTo>
                  <a:lnTo>
                    <a:pt x="240" y="824"/>
                  </a:lnTo>
                  <a:lnTo>
                    <a:pt x="240" y="904"/>
                  </a:lnTo>
                  <a:lnTo>
                    <a:pt x="240" y="952"/>
                  </a:lnTo>
                  <a:lnTo>
                    <a:pt x="240" y="1008"/>
                  </a:lnTo>
                  <a:lnTo>
                    <a:pt x="240" y="1056"/>
                  </a:lnTo>
                  <a:lnTo>
                    <a:pt x="240" y="1112"/>
                  </a:lnTo>
                  <a:lnTo>
                    <a:pt x="240" y="1160"/>
                  </a:lnTo>
                  <a:lnTo>
                    <a:pt x="240" y="1184"/>
                  </a:lnTo>
                  <a:lnTo>
                    <a:pt x="240" y="1240"/>
                  </a:lnTo>
                  <a:lnTo>
                    <a:pt x="240" y="1288"/>
                  </a:lnTo>
                  <a:lnTo>
                    <a:pt x="240" y="1344"/>
                  </a:lnTo>
                  <a:lnTo>
                    <a:pt x="240" y="1392"/>
                  </a:lnTo>
                  <a:lnTo>
                    <a:pt x="240" y="1448"/>
                  </a:lnTo>
                  <a:lnTo>
                    <a:pt x="240" y="1496"/>
                  </a:lnTo>
                  <a:lnTo>
                    <a:pt x="240" y="1552"/>
                  </a:lnTo>
                  <a:lnTo>
                    <a:pt x="240" y="1600"/>
                  </a:lnTo>
                  <a:lnTo>
                    <a:pt x="240" y="1648"/>
                  </a:lnTo>
                  <a:lnTo>
                    <a:pt x="240" y="1704"/>
                  </a:lnTo>
                  <a:lnTo>
                    <a:pt x="240" y="1752"/>
                  </a:lnTo>
                  <a:lnTo>
                    <a:pt x="240" y="1832"/>
                  </a:lnTo>
                  <a:lnTo>
                    <a:pt x="240" y="1888"/>
                  </a:lnTo>
                  <a:lnTo>
                    <a:pt x="240" y="1912"/>
                  </a:lnTo>
                  <a:lnTo>
                    <a:pt x="240" y="1960"/>
                  </a:lnTo>
                  <a:lnTo>
                    <a:pt x="240" y="1992"/>
                  </a:lnTo>
                  <a:lnTo>
                    <a:pt x="240" y="2040"/>
                  </a:lnTo>
                  <a:lnTo>
                    <a:pt x="240" y="2064"/>
                  </a:lnTo>
                  <a:cubicBezTo>
                    <a:pt x="240" y="2066"/>
                    <a:pt x="240" y="2067"/>
                    <a:pt x="240" y="2068"/>
                  </a:cubicBezTo>
                  <a:lnTo>
                    <a:pt x="232" y="2124"/>
                  </a:lnTo>
                  <a:lnTo>
                    <a:pt x="232" y="2120"/>
                  </a:lnTo>
                  <a:lnTo>
                    <a:pt x="232" y="2168"/>
                  </a:lnTo>
                  <a:lnTo>
                    <a:pt x="232" y="2192"/>
                  </a:lnTo>
                  <a:lnTo>
                    <a:pt x="232" y="2248"/>
                  </a:lnTo>
                  <a:lnTo>
                    <a:pt x="232" y="2272"/>
                  </a:lnTo>
                  <a:lnTo>
                    <a:pt x="232" y="2296"/>
                  </a:lnTo>
                  <a:lnTo>
                    <a:pt x="232" y="2328"/>
                  </a:lnTo>
                  <a:lnTo>
                    <a:pt x="232" y="2352"/>
                  </a:lnTo>
                  <a:lnTo>
                    <a:pt x="232" y="2400"/>
                  </a:lnTo>
                  <a:lnTo>
                    <a:pt x="232" y="2456"/>
                  </a:lnTo>
                  <a:lnTo>
                    <a:pt x="232" y="2480"/>
                  </a:lnTo>
                  <a:lnTo>
                    <a:pt x="232" y="2504"/>
                  </a:lnTo>
                  <a:lnTo>
                    <a:pt x="232" y="2536"/>
                  </a:lnTo>
                  <a:lnTo>
                    <a:pt x="232" y="2560"/>
                  </a:lnTo>
                  <a:lnTo>
                    <a:pt x="232" y="2584"/>
                  </a:lnTo>
                  <a:lnTo>
                    <a:pt x="232" y="2608"/>
                  </a:lnTo>
                  <a:lnTo>
                    <a:pt x="232" y="2640"/>
                  </a:lnTo>
                  <a:lnTo>
                    <a:pt x="232" y="2688"/>
                  </a:lnTo>
                  <a:lnTo>
                    <a:pt x="232" y="2712"/>
                  </a:lnTo>
                  <a:lnTo>
                    <a:pt x="232" y="2736"/>
                  </a:lnTo>
                  <a:lnTo>
                    <a:pt x="232" y="2768"/>
                  </a:lnTo>
                  <a:lnTo>
                    <a:pt x="232" y="3584"/>
                  </a:lnTo>
                  <a:lnTo>
                    <a:pt x="232" y="3608"/>
                  </a:lnTo>
                  <a:lnTo>
                    <a:pt x="232" y="3632"/>
                  </a:lnTo>
                  <a:lnTo>
                    <a:pt x="232" y="3656"/>
                  </a:lnTo>
                  <a:lnTo>
                    <a:pt x="232" y="3688"/>
                  </a:lnTo>
                  <a:lnTo>
                    <a:pt x="232" y="3712"/>
                  </a:lnTo>
                  <a:lnTo>
                    <a:pt x="184" y="3712"/>
                  </a:lnTo>
                  <a:lnTo>
                    <a:pt x="184" y="3624"/>
                  </a:lnTo>
                  <a:lnTo>
                    <a:pt x="232" y="3624"/>
                  </a:lnTo>
                  <a:lnTo>
                    <a:pt x="232" y="3648"/>
                  </a:lnTo>
                  <a:cubicBezTo>
                    <a:pt x="232" y="3650"/>
                    <a:pt x="232" y="3652"/>
                    <a:pt x="232" y="3654"/>
                  </a:cubicBezTo>
                  <a:lnTo>
                    <a:pt x="224" y="3686"/>
                  </a:lnTo>
                  <a:lnTo>
                    <a:pt x="224" y="3680"/>
                  </a:lnTo>
                  <a:lnTo>
                    <a:pt x="224" y="3712"/>
                  </a:lnTo>
                  <a:lnTo>
                    <a:pt x="224" y="3736"/>
                  </a:lnTo>
                  <a:lnTo>
                    <a:pt x="224" y="3768"/>
                  </a:lnTo>
                  <a:lnTo>
                    <a:pt x="224" y="3800"/>
                  </a:lnTo>
                  <a:lnTo>
                    <a:pt x="224" y="3832"/>
                  </a:lnTo>
                  <a:lnTo>
                    <a:pt x="224" y="3856"/>
                  </a:lnTo>
                  <a:lnTo>
                    <a:pt x="224" y="3888"/>
                  </a:lnTo>
                  <a:lnTo>
                    <a:pt x="224" y="3920"/>
                  </a:lnTo>
                  <a:lnTo>
                    <a:pt x="224" y="3952"/>
                  </a:lnTo>
                  <a:lnTo>
                    <a:pt x="224" y="3976"/>
                  </a:lnTo>
                  <a:lnTo>
                    <a:pt x="224" y="4008"/>
                  </a:lnTo>
                  <a:lnTo>
                    <a:pt x="224" y="4040"/>
                  </a:lnTo>
                  <a:lnTo>
                    <a:pt x="224" y="4064"/>
                  </a:lnTo>
                  <a:lnTo>
                    <a:pt x="224" y="4096"/>
                  </a:lnTo>
                  <a:lnTo>
                    <a:pt x="224" y="4128"/>
                  </a:lnTo>
                  <a:lnTo>
                    <a:pt x="224" y="4160"/>
                  </a:lnTo>
                  <a:lnTo>
                    <a:pt x="224" y="4184"/>
                  </a:lnTo>
                  <a:lnTo>
                    <a:pt x="224" y="4216"/>
                  </a:lnTo>
                  <a:lnTo>
                    <a:pt x="224" y="4248"/>
                  </a:lnTo>
                  <a:lnTo>
                    <a:pt x="224" y="4272"/>
                  </a:lnTo>
                  <a:lnTo>
                    <a:pt x="224" y="4304"/>
                  </a:lnTo>
                  <a:lnTo>
                    <a:pt x="224" y="4336"/>
                  </a:lnTo>
                  <a:lnTo>
                    <a:pt x="224" y="4384"/>
                  </a:lnTo>
                  <a:lnTo>
                    <a:pt x="224" y="4416"/>
                  </a:lnTo>
                  <a:lnTo>
                    <a:pt x="224" y="4440"/>
                  </a:lnTo>
                  <a:lnTo>
                    <a:pt x="224" y="4464"/>
                  </a:lnTo>
                  <a:lnTo>
                    <a:pt x="224" y="4488"/>
                  </a:lnTo>
                  <a:lnTo>
                    <a:pt x="224" y="4520"/>
                  </a:lnTo>
                  <a:cubicBezTo>
                    <a:pt x="224" y="4534"/>
                    <a:pt x="214" y="4544"/>
                    <a:pt x="200" y="4544"/>
                  </a:cubicBezTo>
                  <a:lnTo>
                    <a:pt x="192" y="4544"/>
                  </a:lnTo>
                  <a:lnTo>
                    <a:pt x="216" y="4520"/>
                  </a:lnTo>
                  <a:lnTo>
                    <a:pt x="216" y="4544"/>
                  </a:lnTo>
                  <a:lnTo>
                    <a:pt x="216" y="4568"/>
                  </a:lnTo>
                  <a:lnTo>
                    <a:pt x="168" y="4568"/>
                  </a:lnTo>
                  <a:lnTo>
                    <a:pt x="168" y="4520"/>
                  </a:lnTo>
                  <a:lnTo>
                    <a:pt x="216" y="4520"/>
                  </a:lnTo>
                  <a:lnTo>
                    <a:pt x="216" y="4544"/>
                  </a:lnTo>
                  <a:lnTo>
                    <a:pt x="216" y="4592"/>
                  </a:lnTo>
                  <a:lnTo>
                    <a:pt x="216" y="4648"/>
                  </a:lnTo>
                  <a:lnTo>
                    <a:pt x="216" y="4672"/>
                  </a:lnTo>
                  <a:lnTo>
                    <a:pt x="216" y="4720"/>
                  </a:lnTo>
                  <a:lnTo>
                    <a:pt x="216" y="4752"/>
                  </a:lnTo>
                  <a:lnTo>
                    <a:pt x="216" y="4776"/>
                  </a:lnTo>
                  <a:lnTo>
                    <a:pt x="216" y="4800"/>
                  </a:lnTo>
                  <a:lnTo>
                    <a:pt x="216" y="4824"/>
                  </a:lnTo>
                  <a:lnTo>
                    <a:pt x="216" y="4856"/>
                  </a:lnTo>
                  <a:lnTo>
                    <a:pt x="216" y="4880"/>
                  </a:lnTo>
                  <a:lnTo>
                    <a:pt x="216" y="4904"/>
                  </a:lnTo>
                  <a:lnTo>
                    <a:pt x="216" y="4928"/>
                  </a:lnTo>
                  <a:lnTo>
                    <a:pt x="216" y="4960"/>
                  </a:lnTo>
                  <a:cubicBezTo>
                    <a:pt x="216" y="4963"/>
                    <a:pt x="216" y="4966"/>
                    <a:pt x="215" y="4968"/>
                  </a:cubicBezTo>
                  <a:lnTo>
                    <a:pt x="207" y="4992"/>
                  </a:lnTo>
                  <a:lnTo>
                    <a:pt x="208" y="4984"/>
                  </a:lnTo>
                  <a:lnTo>
                    <a:pt x="208" y="5008"/>
                  </a:lnTo>
                  <a:lnTo>
                    <a:pt x="208" y="5032"/>
                  </a:lnTo>
                  <a:lnTo>
                    <a:pt x="208" y="5064"/>
                  </a:lnTo>
                  <a:lnTo>
                    <a:pt x="208" y="5088"/>
                  </a:lnTo>
                  <a:lnTo>
                    <a:pt x="208" y="5112"/>
                  </a:lnTo>
                  <a:lnTo>
                    <a:pt x="160" y="5112"/>
                  </a:lnTo>
                  <a:lnTo>
                    <a:pt x="160" y="5088"/>
                  </a:lnTo>
                  <a:lnTo>
                    <a:pt x="208" y="5088"/>
                  </a:lnTo>
                  <a:lnTo>
                    <a:pt x="208" y="5112"/>
                  </a:lnTo>
                  <a:cubicBezTo>
                    <a:pt x="208" y="5126"/>
                    <a:pt x="198" y="5136"/>
                    <a:pt x="184" y="5136"/>
                  </a:cubicBezTo>
                  <a:lnTo>
                    <a:pt x="176" y="5136"/>
                  </a:lnTo>
                  <a:lnTo>
                    <a:pt x="200" y="5112"/>
                  </a:lnTo>
                  <a:lnTo>
                    <a:pt x="200" y="5136"/>
                  </a:lnTo>
                  <a:lnTo>
                    <a:pt x="200" y="5168"/>
                  </a:lnTo>
                  <a:lnTo>
                    <a:pt x="200" y="5192"/>
                  </a:lnTo>
                  <a:cubicBezTo>
                    <a:pt x="200" y="5206"/>
                    <a:pt x="190" y="5216"/>
                    <a:pt x="176" y="5216"/>
                  </a:cubicBezTo>
                  <a:lnTo>
                    <a:pt x="168" y="5216"/>
                  </a:lnTo>
                  <a:cubicBezTo>
                    <a:pt x="155" y="5216"/>
                    <a:pt x="144" y="5206"/>
                    <a:pt x="144" y="5192"/>
                  </a:cubicBezTo>
                  <a:lnTo>
                    <a:pt x="144" y="5168"/>
                  </a:lnTo>
                  <a:lnTo>
                    <a:pt x="192" y="5168"/>
                  </a:lnTo>
                  <a:lnTo>
                    <a:pt x="192" y="5192"/>
                  </a:lnTo>
                  <a:lnTo>
                    <a:pt x="144" y="5192"/>
                  </a:lnTo>
                  <a:lnTo>
                    <a:pt x="144" y="5168"/>
                  </a:lnTo>
                  <a:lnTo>
                    <a:pt x="192" y="5168"/>
                  </a:lnTo>
                  <a:lnTo>
                    <a:pt x="192" y="5192"/>
                  </a:lnTo>
                  <a:cubicBezTo>
                    <a:pt x="192" y="5206"/>
                    <a:pt x="182" y="5216"/>
                    <a:pt x="168" y="5216"/>
                  </a:cubicBezTo>
                  <a:lnTo>
                    <a:pt x="160" y="5216"/>
                  </a:lnTo>
                  <a:lnTo>
                    <a:pt x="152" y="5216"/>
                  </a:lnTo>
                  <a:cubicBezTo>
                    <a:pt x="139" y="5216"/>
                    <a:pt x="128" y="5206"/>
                    <a:pt x="128" y="5192"/>
                  </a:cubicBezTo>
                  <a:lnTo>
                    <a:pt x="128" y="5168"/>
                  </a:lnTo>
                  <a:lnTo>
                    <a:pt x="176" y="5168"/>
                  </a:lnTo>
                  <a:lnTo>
                    <a:pt x="176" y="5192"/>
                  </a:lnTo>
                  <a:cubicBezTo>
                    <a:pt x="176" y="5204"/>
                    <a:pt x="168" y="5214"/>
                    <a:pt x="156" y="5216"/>
                  </a:cubicBezTo>
                  <a:cubicBezTo>
                    <a:pt x="145" y="5218"/>
                    <a:pt x="133" y="5211"/>
                    <a:pt x="130" y="5200"/>
                  </a:cubicBezTo>
                  <a:lnTo>
                    <a:pt x="122" y="5176"/>
                  </a:lnTo>
                  <a:lnTo>
                    <a:pt x="168" y="5168"/>
                  </a:lnTo>
                  <a:lnTo>
                    <a:pt x="168" y="5192"/>
                  </a:lnTo>
                  <a:lnTo>
                    <a:pt x="120" y="5192"/>
                  </a:lnTo>
                  <a:lnTo>
                    <a:pt x="120" y="5168"/>
                  </a:lnTo>
                  <a:lnTo>
                    <a:pt x="168" y="5168"/>
                  </a:lnTo>
                  <a:lnTo>
                    <a:pt x="168" y="5192"/>
                  </a:lnTo>
                  <a:cubicBezTo>
                    <a:pt x="168" y="5206"/>
                    <a:pt x="158" y="5216"/>
                    <a:pt x="144" y="5216"/>
                  </a:cubicBezTo>
                  <a:lnTo>
                    <a:pt x="136" y="5216"/>
                  </a:lnTo>
                  <a:cubicBezTo>
                    <a:pt x="123" y="5216"/>
                    <a:pt x="112" y="5206"/>
                    <a:pt x="112" y="5192"/>
                  </a:cubicBezTo>
                  <a:lnTo>
                    <a:pt x="112" y="5168"/>
                  </a:lnTo>
                  <a:lnTo>
                    <a:pt x="159" y="5176"/>
                  </a:lnTo>
                  <a:lnTo>
                    <a:pt x="151" y="5200"/>
                  </a:lnTo>
                  <a:cubicBezTo>
                    <a:pt x="148" y="5211"/>
                    <a:pt x="136" y="5218"/>
                    <a:pt x="125" y="5216"/>
                  </a:cubicBezTo>
                  <a:cubicBezTo>
                    <a:pt x="113" y="5214"/>
                    <a:pt x="104" y="5204"/>
                    <a:pt x="104" y="5192"/>
                  </a:cubicBezTo>
                  <a:lnTo>
                    <a:pt x="104" y="5168"/>
                  </a:lnTo>
                  <a:lnTo>
                    <a:pt x="152" y="5168"/>
                  </a:lnTo>
                  <a:lnTo>
                    <a:pt x="152" y="5192"/>
                  </a:lnTo>
                  <a:lnTo>
                    <a:pt x="104" y="5192"/>
                  </a:lnTo>
                  <a:lnTo>
                    <a:pt x="104" y="5168"/>
                  </a:lnTo>
                  <a:lnTo>
                    <a:pt x="152" y="5168"/>
                  </a:lnTo>
                  <a:lnTo>
                    <a:pt x="152" y="5192"/>
                  </a:lnTo>
                  <a:cubicBezTo>
                    <a:pt x="152" y="5206"/>
                    <a:pt x="142" y="5216"/>
                    <a:pt x="128" y="5216"/>
                  </a:cubicBezTo>
                  <a:lnTo>
                    <a:pt x="120" y="5216"/>
                  </a:lnTo>
                  <a:cubicBezTo>
                    <a:pt x="107" y="5216"/>
                    <a:pt x="96" y="5206"/>
                    <a:pt x="96" y="5192"/>
                  </a:cubicBezTo>
                  <a:lnTo>
                    <a:pt x="96" y="5168"/>
                  </a:lnTo>
                  <a:lnTo>
                    <a:pt x="144" y="5168"/>
                  </a:lnTo>
                  <a:lnTo>
                    <a:pt x="144" y="5192"/>
                  </a:lnTo>
                  <a:cubicBezTo>
                    <a:pt x="144" y="5206"/>
                    <a:pt x="134" y="5216"/>
                    <a:pt x="120" y="5216"/>
                  </a:cubicBezTo>
                  <a:lnTo>
                    <a:pt x="112" y="5216"/>
                  </a:lnTo>
                  <a:cubicBezTo>
                    <a:pt x="99" y="5216"/>
                    <a:pt x="88" y="5206"/>
                    <a:pt x="88" y="5192"/>
                  </a:cubicBezTo>
                  <a:lnTo>
                    <a:pt x="88" y="5168"/>
                  </a:lnTo>
                  <a:lnTo>
                    <a:pt x="136" y="5168"/>
                  </a:lnTo>
                  <a:lnTo>
                    <a:pt x="136" y="5192"/>
                  </a:lnTo>
                  <a:lnTo>
                    <a:pt x="88" y="5192"/>
                  </a:lnTo>
                  <a:lnTo>
                    <a:pt x="88" y="5168"/>
                  </a:lnTo>
                  <a:lnTo>
                    <a:pt x="136" y="5168"/>
                  </a:lnTo>
                  <a:lnTo>
                    <a:pt x="136" y="5192"/>
                  </a:lnTo>
                  <a:cubicBezTo>
                    <a:pt x="136" y="5206"/>
                    <a:pt x="126" y="5216"/>
                    <a:pt x="112" y="5216"/>
                  </a:cubicBezTo>
                  <a:lnTo>
                    <a:pt x="104" y="5216"/>
                  </a:lnTo>
                  <a:cubicBezTo>
                    <a:pt x="91" y="5216"/>
                    <a:pt x="80" y="5206"/>
                    <a:pt x="80" y="5192"/>
                  </a:cubicBezTo>
                  <a:lnTo>
                    <a:pt x="80" y="5168"/>
                  </a:lnTo>
                  <a:lnTo>
                    <a:pt x="128" y="5168"/>
                  </a:lnTo>
                  <a:lnTo>
                    <a:pt x="128" y="5192"/>
                  </a:lnTo>
                  <a:lnTo>
                    <a:pt x="80" y="5192"/>
                  </a:lnTo>
                  <a:lnTo>
                    <a:pt x="80" y="5168"/>
                  </a:lnTo>
                  <a:lnTo>
                    <a:pt x="128" y="5168"/>
                  </a:lnTo>
                  <a:lnTo>
                    <a:pt x="128" y="5192"/>
                  </a:lnTo>
                  <a:cubicBezTo>
                    <a:pt x="128" y="5206"/>
                    <a:pt x="118" y="5216"/>
                    <a:pt x="104" y="5216"/>
                  </a:cubicBezTo>
                  <a:lnTo>
                    <a:pt x="96" y="5216"/>
                  </a:lnTo>
                  <a:cubicBezTo>
                    <a:pt x="83" y="5216"/>
                    <a:pt x="72" y="5206"/>
                    <a:pt x="72" y="5192"/>
                  </a:cubicBezTo>
                  <a:lnTo>
                    <a:pt x="72" y="5168"/>
                  </a:lnTo>
                  <a:lnTo>
                    <a:pt x="120" y="5168"/>
                  </a:lnTo>
                  <a:lnTo>
                    <a:pt x="120" y="5192"/>
                  </a:lnTo>
                  <a:cubicBezTo>
                    <a:pt x="120" y="5206"/>
                    <a:pt x="110" y="5216"/>
                    <a:pt x="96" y="5216"/>
                  </a:cubicBezTo>
                  <a:lnTo>
                    <a:pt x="88" y="5216"/>
                  </a:lnTo>
                  <a:cubicBezTo>
                    <a:pt x="75" y="5216"/>
                    <a:pt x="64" y="5206"/>
                    <a:pt x="64" y="5192"/>
                  </a:cubicBezTo>
                  <a:lnTo>
                    <a:pt x="64" y="5168"/>
                  </a:lnTo>
                  <a:lnTo>
                    <a:pt x="112" y="5168"/>
                  </a:lnTo>
                  <a:lnTo>
                    <a:pt x="112" y="5192"/>
                  </a:lnTo>
                  <a:cubicBezTo>
                    <a:pt x="112" y="5206"/>
                    <a:pt x="102" y="5216"/>
                    <a:pt x="88" y="5216"/>
                  </a:cubicBezTo>
                  <a:lnTo>
                    <a:pt x="80" y="5216"/>
                  </a:lnTo>
                  <a:cubicBezTo>
                    <a:pt x="67" y="5216"/>
                    <a:pt x="56" y="5206"/>
                    <a:pt x="56" y="5192"/>
                  </a:cubicBezTo>
                  <a:lnTo>
                    <a:pt x="56" y="5168"/>
                  </a:lnTo>
                  <a:lnTo>
                    <a:pt x="104" y="5168"/>
                  </a:lnTo>
                  <a:lnTo>
                    <a:pt x="104" y="5192"/>
                  </a:lnTo>
                  <a:cubicBezTo>
                    <a:pt x="104" y="5206"/>
                    <a:pt x="94" y="5216"/>
                    <a:pt x="80" y="5216"/>
                  </a:cubicBezTo>
                  <a:lnTo>
                    <a:pt x="72" y="5216"/>
                  </a:lnTo>
                  <a:cubicBezTo>
                    <a:pt x="59" y="5216"/>
                    <a:pt x="48" y="5206"/>
                    <a:pt x="48" y="5192"/>
                  </a:cubicBezTo>
                  <a:lnTo>
                    <a:pt x="48" y="5168"/>
                  </a:lnTo>
                  <a:lnTo>
                    <a:pt x="96" y="5168"/>
                  </a:lnTo>
                  <a:lnTo>
                    <a:pt x="96" y="5192"/>
                  </a:lnTo>
                  <a:lnTo>
                    <a:pt x="48" y="5192"/>
                  </a:lnTo>
                  <a:lnTo>
                    <a:pt x="48" y="5168"/>
                  </a:lnTo>
                  <a:lnTo>
                    <a:pt x="96" y="5168"/>
                  </a:lnTo>
                  <a:lnTo>
                    <a:pt x="96" y="5192"/>
                  </a:lnTo>
                  <a:cubicBezTo>
                    <a:pt x="96" y="5206"/>
                    <a:pt x="86" y="5216"/>
                    <a:pt x="72" y="5216"/>
                  </a:cubicBezTo>
                  <a:lnTo>
                    <a:pt x="64" y="5216"/>
                  </a:lnTo>
                  <a:cubicBezTo>
                    <a:pt x="51" y="5216"/>
                    <a:pt x="40" y="5206"/>
                    <a:pt x="40" y="5192"/>
                  </a:cubicBezTo>
                  <a:lnTo>
                    <a:pt x="40" y="5168"/>
                  </a:lnTo>
                  <a:lnTo>
                    <a:pt x="88" y="5168"/>
                  </a:lnTo>
                  <a:lnTo>
                    <a:pt x="88" y="5192"/>
                  </a:lnTo>
                  <a:cubicBezTo>
                    <a:pt x="88" y="5206"/>
                    <a:pt x="78" y="5216"/>
                    <a:pt x="64" y="5216"/>
                  </a:cubicBezTo>
                  <a:lnTo>
                    <a:pt x="56" y="5216"/>
                  </a:lnTo>
                  <a:cubicBezTo>
                    <a:pt x="43" y="5216"/>
                    <a:pt x="32" y="5206"/>
                    <a:pt x="32" y="5192"/>
                  </a:cubicBezTo>
                  <a:lnTo>
                    <a:pt x="32" y="5168"/>
                  </a:lnTo>
                  <a:lnTo>
                    <a:pt x="80" y="5168"/>
                  </a:lnTo>
                  <a:lnTo>
                    <a:pt x="80" y="5192"/>
                  </a:lnTo>
                  <a:cubicBezTo>
                    <a:pt x="80" y="5206"/>
                    <a:pt x="70" y="5216"/>
                    <a:pt x="56" y="5216"/>
                  </a:cubicBezTo>
                  <a:lnTo>
                    <a:pt x="48" y="5216"/>
                  </a:lnTo>
                  <a:cubicBezTo>
                    <a:pt x="35" y="5216"/>
                    <a:pt x="24" y="5206"/>
                    <a:pt x="24" y="5192"/>
                  </a:cubicBezTo>
                  <a:lnTo>
                    <a:pt x="24" y="5168"/>
                  </a:lnTo>
                  <a:lnTo>
                    <a:pt x="72" y="5168"/>
                  </a:lnTo>
                  <a:lnTo>
                    <a:pt x="72" y="5192"/>
                  </a:lnTo>
                  <a:lnTo>
                    <a:pt x="24" y="5192"/>
                  </a:lnTo>
                  <a:lnTo>
                    <a:pt x="24" y="5168"/>
                  </a:lnTo>
                  <a:lnTo>
                    <a:pt x="71" y="5176"/>
                  </a:lnTo>
                  <a:lnTo>
                    <a:pt x="63" y="5200"/>
                  </a:lnTo>
                  <a:cubicBezTo>
                    <a:pt x="60" y="5211"/>
                    <a:pt x="48" y="5218"/>
                    <a:pt x="37" y="5216"/>
                  </a:cubicBezTo>
                  <a:cubicBezTo>
                    <a:pt x="25" y="5214"/>
                    <a:pt x="16" y="5204"/>
                    <a:pt x="16" y="5192"/>
                  </a:cubicBezTo>
                  <a:lnTo>
                    <a:pt x="16" y="5168"/>
                  </a:lnTo>
                  <a:lnTo>
                    <a:pt x="64" y="5168"/>
                  </a:lnTo>
                  <a:lnTo>
                    <a:pt x="64" y="5192"/>
                  </a:lnTo>
                  <a:cubicBezTo>
                    <a:pt x="64" y="5206"/>
                    <a:pt x="54" y="5216"/>
                    <a:pt x="40" y="5216"/>
                  </a:cubicBezTo>
                  <a:lnTo>
                    <a:pt x="32" y="5216"/>
                  </a:lnTo>
                  <a:lnTo>
                    <a:pt x="24" y="5216"/>
                  </a:lnTo>
                  <a:cubicBezTo>
                    <a:pt x="11" y="5216"/>
                    <a:pt x="0" y="5206"/>
                    <a:pt x="0" y="5192"/>
                  </a:cubicBezTo>
                  <a:cubicBezTo>
                    <a:pt x="0" y="5179"/>
                    <a:pt x="11" y="5168"/>
                    <a:pt x="24" y="516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8" name="Freeform 310"/>
            <p:cNvSpPr>
              <a:spLocks/>
            </p:cNvSpPr>
            <p:nvPr/>
          </p:nvSpPr>
          <p:spPr bwMode="auto">
            <a:xfrm>
              <a:off x="8426173" y="3726747"/>
              <a:ext cx="24190" cy="754843"/>
            </a:xfrm>
            <a:custGeom>
              <a:avLst/>
              <a:gdLst>
                <a:gd name="T0" fmla="*/ 21 w 405"/>
                <a:gd name="T1" fmla="*/ 7312 h 7781"/>
                <a:gd name="T2" fmla="*/ 85 w 405"/>
                <a:gd name="T3" fmla="*/ 6848 h 7781"/>
                <a:gd name="T4" fmla="*/ 37 w 405"/>
                <a:gd name="T5" fmla="*/ 6432 h 7781"/>
                <a:gd name="T6" fmla="*/ 53 w 405"/>
                <a:gd name="T7" fmla="*/ 6064 h 7781"/>
                <a:gd name="T8" fmla="*/ 53 w 405"/>
                <a:gd name="T9" fmla="*/ 5552 h 7781"/>
                <a:gd name="T10" fmla="*/ 69 w 405"/>
                <a:gd name="T11" fmla="*/ 5136 h 7781"/>
                <a:gd name="T12" fmla="*/ 117 w 405"/>
                <a:gd name="T13" fmla="*/ 4624 h 7781"/>
                <a:gd name="T14" fmla="*/ 85 w 405"/>
                <a:gd name="T15" fmla="*/ 4560 h 7781"/>
                <a:gd name="T16" fmla="*/ 85 w 405"/>
                <a:gd name="T17" fmla="*/ 4352 h 7781"/>
                <a:gd name="T18" fmla="*/ 101 w 405"/>
                <a:gd name="T19" fmla="*/ 3936 h 7781"/>
                <a:gd name="T20" fmla="*/ 117 w 405"/>
                <a:gd name="T21" fmla="*/ 3584 h 7781"/>
                <a:gd name="T22" fmla="*/ 117 w 405"/>
                <a:gd name="T23" fmla="*/ 3056 h 7781"/>
                <a:gd name="T24" fmla="*/ 133 w 405"/>
                <a:gd name="T25" fmla="*/ 2704 h 7781"/>
                <a:gd name="T26" fmla="*/ 133 w 405"/>
                <a:gd name="T27" fmla="*/ 2496 h 7781"/>
                <a:gd name="T28" fmla="*/ 149 w 405"/>
                <a:gd name="T29" fmla="*/ 2336 h 7781"/>
                <a:gd name="T30" fmla="*/ 168 w 405"/>
                <a:gd name="T31" fmla="*/ 2161 h 7781"/>
                <a:gd name="T32" fmla="*/ 261 w 405"/>
                <a:gd name="T33" fmla="*/ 2128 h 7781"/>
                <a:gd name="T34" fmla="*/ 165 w 405"/>
                <a:gd name="T35" fmla="*/ 2128 h 7781"/>
                <a:gd name="T36" fmla="*/ 165 w 405"/>
                <a:gd name="T37" fmla="*/ 1920 h 7781"/>
                <a:gd name="T38" fmla="*/ 181 w 405"/>
                <a:gd name="T39" fmla="*/ 1872 h 7781"/>
                <a:gd name="T40" fmla="*/ 197 w 405"/>
                <a:gd name="T41" fmla="*/ 1504 h 7781"/>
                <a:gd name="T42" fmla="*/ 197 w 405"/>
                <a:gd name="T43" fmla="*/ 1296 h 7781"/>
                <a:gd name="T44" fmla="*/ 261 w 405"/>
                <a:gd name="T45" fmla="*/ 1248 h 7781"/>
                <a:gd name="T46" fmla="*/ 229 w 405"/>
                <a:gd name="T47" fmla="*/ 880 h 7781"/>
                <a:gd name="T48" fmla="*/ 245 w 405"/>
                <a:gd name="T49" fmla="*/ 672 h 7781"/>
                <a:gd name="T50" fmla="*/ 245 w 405"/>
                <a:gd name="T51" fmla="*/ 464 h 7781"/>
                <a:gd name="T52" fmla="*/ 261 w 405"/>
                <a:gd name="T53" fmla="*/ 368 h 7781"/>
                <a:gd name="T54" fmla="*/ 325 w 405"/>
                <a:gd name="T55" fmla="*/ 304 h 7781"/>
                <a:gd name="T56" fmla="*/ 325 w 405"/>
                <a:gd name="T57" fmla="*/ 112 h 7781"/>
                <a:gd name="T58" fmla="*/ 309 w 405"/>
                <a:gd name="T59" fmla="*/ 112 h 7781"/>
                <a:gd name="T60" fmla="*/ 405 w 405"/>
                <a:gd name="T61" fmla="*/ 112 h 7781"/>
                <a:gd name="T62" fmla="*/ 357 w 405"/>
                <a:gd name="T63" fmla="*/ 160 h 7781"/>
                <a:gd name="T64" fmla="*/ 373 w 405"/>
                <a:gd name="T65" fmla="*/ 208 h 7781"/>
                <a:gd name="T66" fmla="*/ 373 w 405"/>
                <a:gd name="T67" fmla="*/ 320 h 7781"/>
                <a:gd name="T68" fmla="*/ 355 w 405"/>
                <a:gd name="T69" fmla="*/ 432 h 7781"/>
                <a:gd name="T70" fmla="*/ 341 w 405"/>
                <a:gd name="T71" fmla="*/ 672 h 7781"/>
                <a:gd name="T72" fmla="*/ 325 w 405"/>
                <a:gd name="T73" fmla="*/ 880 h 7781"/>
                <a:gd name="T74" fmla="*/ 213 w 405"/>
                <a:gd name="T75" fmla="*/ 1200 h 7781"/>
                <a:gd name="T76" fmla="*/ 293 w 405"/>
                <a:gd name="T77" fmla="*/ 1408 h 7781"/>
                <a:gd name="T78" fmla="*/ 277 w 405"/>
                <a:gd name="T79" fmla="*/ 1552 h 7781"/>
                <a:gd name="T80" fmla="*/ 277 w 405"/>
                <a:gd name="T81" fmla="*/ 1872 h 7781"/>
                <a:gd name="T82" fmla="*/ 261 w 405"/>
                <a:gd name="T83" fmla="*/ 2016 h 7781"/>
                <a:gd name="T84" fmla="*/ 261 w 405"/>
                <a:gd name="T85" fmla="*/ 2128 h 7781"/>
                <a:gd name="T86" fmla="*/ 245 w 405"/>
                <a:gd name="T87" fmla="*/ 2336 h 7781"/>
                <a:gd name="T88" fmla="*/ 197 w 405"/>
                <a:gd name="T89" fmla="*/ 2480 h 7781"/>
                <a:gd name="T90" fmla="*/ 229 w 405"/>
                <a:gd name="T91" fmla="*/ 2640 h 7781"/>
                <a:gd name="T92" fmla="*/ 213 w 405"/>
                <a:gd name="T93" fmla="*/ 3008 h 7781"/>
                <a:gd name="T94" fmla="*/ 213 w 405"/>
                <a:gd name="T95" fmla="*/ 3520 h 7781"/>
                <a:gd name="T96" fmla="*/ 197 w 405"/>
                <a:gd name="T97" fmla="*/ 3888 h 7781"/>
                <a:gd name="T98" fmla="*/ 181 w 405"/>
                <a:gd name="T99" fmla="*/ 4304 h 7781"/>
                <a:gd name="T100" fmla="*/ 133 w 405"/>
                <a:gd name="T101" fmla="*/ 4608 h 7781"/>
                <a:gd name="T102" fmla="*/ 165 w 405"/>
                <a:gd name="T103" fmla="*/ 4768 h 7781"/>
                <a:gd name="T104" fmla="*/ 147 w 405"/>
                <a:gd name="T105" fmla="*/ 5248 h 7781"/>
                <a:gd name="T106" fmla="*/ 149 w 405"/>
                <a:gd name="T107" fmla="*/ 5696 h 7781"/>
                <a:gd name="T108" fmla="*/ 149 w 405"/>
                <a:gd name="T109" fmla="*/ 6224 h 7781"/>
                <a:gd name="T110" fmla="*/ 133 w 405"/>
                <a:gd name="T111" fmla="*/ 6576 h 7781"/>
                <a:gd name="T112" fmla="*/ 117 w 405"/>
                <a:gd name="T113" fmla="*/ 6944 h 7781"/>
                <a:gd name="T114" fmla="*/ 117 w 405"/>
                <a:gd name="T115" fmla="*/ 7456 h 7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05" h="7781">
                  <a:moveTo>
                    <a:pt x="7" y="7717"/>
                  </a:moveTo>
                  <a:lnTo>
                    <a:pt x="23" y="7653"/>
                  </a:lnTo>
                  <a:lnTo>
                    <a:pt x="21" y="7664"/>
                  </a:lnTo>
                  <a:lnTo>
                    <a:pt x="21" y="7616"/>
                  </a:lnTo>
                  <a:lnTo>
                    <a:pt x="21" y="7568"/>
                  </a:lnTo>
                  <a:lnTo>
                    <a:pt x="21" y="7520"/>
                  </a:lnTo>
                  <a:lnTo>
                    <a:pt x="21" y="7456"/>
                  </a:lnTo>
                  <a:lnTo>
                    <a:pt x="21" y="7408"/>
                  </a:lnTo>
                  <a:lnTo>
                    <a:pt x="21" y="7360"/>
                  </a:lnTo>
                  <a:lnTo>
                    <a:pt x="21" y="7312"/>
                  </a:lnTo>
                  <a:lnTo>
                    <a:pt x="21" y="7248"/>
                  </a:lnTo>
                  <a:lnTo>
                    <a:pt x="21" y="7200"/>
                  </a:lnTo>
                  <a:lnTo>
                    <a:pt x="21" y="7152"/>
                  </a:lnTo>
                  <a:lnTo>
                    <a:pt x="21" y="7104"/>
                  </a:lnTo>
                  <a:lnTo>
                    <a:pt x="21" y="7040"/>
                  </a:lnTo>
                  <a:lnTo>
                    <a:pt x="21" y="6992"/>
                  </a:lnTo>
                  <a:lnTo>
                    <a:pt x="21" y="6944"/>
                  </a:lnTo>
                  <a:lnTo>
                    <a:pt x="21" y="6896"/>
                  </a:lnTo>
                  <a:cubicBezTo>
                    <a:pt x="21" y="6870"/>
                    <a:pt x="43" y="6848"/>
                    <a:pt x="69" y="6848"/>
                  </a:cubicBezTo>
                  <a:lnTo>
                    <a:pt x="85" y="6848"/>
                  </a:lnTo>
                  <a:lnTo>
                    <a:pt x="37" y="6896"/>
                  </a:lnTo>
                  <a:lnTo>
                    <a:pt x="37" y="6848"/>
                  </a:lnTo>
                  <a:lnTo>
                    <a:pt x="37" y="6784"/>
                  </a:lnTo>
                  <a:lnTo>
                    <a:pt x="37" y="6736"/>
                  </a:lnTo>
                  <a:lnTo>
                    <a:pt x="37" y="6688"/>
                  </a:lnTo>
                  <a:lnTo>
                    <a:pt x="37" y="6640"/>
                  </a:lnTo>
                  <a:lnTo>
                    <a:pt x="37" y="6576"/>
                  </a:lnTo>
                  <a:lnTo>
                    <a:pt x="37" y="6528"/>
                  </a:lnTo>
                  <a:lnTo>
                    <a:pt x="37" y="6480"/>
                  </a:lnTo>
                  <a:lnTo>
                    <a:pt x="37" y="6432"/>
                  </a:lnTo>
                  <a:lnTo>
                    <a:pt x="37" y="6368"/>
                  </a:lnTo>
                  <a:lnTo>
                    <a:pt x="37" y="6320"/>
                  </a:lnTo>
                  <a:lnTo>
                    <a:pt x="37" y="6272"/>
                  </a:lnTo>
                  <a:lnTo>
                    <a:pt x="37" y="6224"/>
                  </a:lnTo>
                  <a:cubicBezTo>
                    <a:pt x="37" y="6198"/>
                    <a:pt x="59" y="6176"/>
                    <a:pt x="85" y="6176"/>
                  </a:cubicBezTo>
                  <a:lnTo>
                    <a:pt x="101" y="6176"/>
                  </a:lnTo>
                  <a:lnTo>
                    <a:pt x="53" y="6224"/>
                  </a:lnTo>
                  <a:lnTo>
                    <a:pt x="53" y="6160"/>
                  </a:lnTo>
                  <a:lnTo>
                    <a:pt x="53" y="6112"/>
                  </a:lnTo>
                  <a:lnTo>
                    <a:pt x="53" y="6064"/>
                  </a:lnTo>
                  <a:lnTo>
                    <a:pt x="53" y="6016"/>
                  </a:lnTo>
                  <a:lnTo>
                    <a:pt x="53" y="5952"/>
                  </a:lnTo>
                  <a:lnTo>
                    <a:pt x="53" y="5904"/>
                  </a:lnTo>
                  <a:lnTo>
                    <a:pt x="53" y="5856"/>
                  </a:lnTo>
                  <a:lnTo>
                    <a:pt x="53" y="5808"/>
                  </a:lnTo>
                  <a:lnTo>
                    <a:pt x="53" y="5760"/>
                  </a:lnTo>
                  <a:lnTo>
                    <a:pt x="53" y="5696"/>
                  </a:lnTo>
                  <a:lnTo>
                    <a:pt x="53" y="5648"/>
                  </a:lnTo>
                  <a:lnTo>
                    <a:pt x="53" y="5600"/>
                  </a:lnTo>
                  <a:lnTo>
                    <a:pt x="53" y="5552"/>
                  </a:lnTo>
                  <a:lnTo>
                    <a:pt x="53" y="5488"/>
                  </a:lnTo>
                  <a:lnTo>
                    <a:pt x="53" y="5440"/>
                  </a:lnTo>
                  <a:lnTo>
                    <a:pt x="53" y="5392"/>
                  </a:lnTo>
                  <a:lnTo>
                    <a:pt x="53" y="5344"/>
                  </a:lnTo>
                  <a:lnTo>
                    <a:pt x="53" y="5280"/>
                  </a:lnTo>
                  <a:lnTo>
                    <a:pt x="53" y="5232"/>
                  </a:lnTo>
                  <a:cubicBezTo>
                    <a:pt x="53" y="5227"/>
                    <a:pt x="54" y="5222"/>
                    <a:pt x="56" y="5217"/>
                  </a:cubicBezTo>
                  <a:lnTo>
                    <a:pt x="72" y="5169"/>
                  </a:lnTo>
                  <a:lnTo>
                    <a:pt x="69" y="5184"/>
                  </a:lnTo>
                  <a:lnTo>
                    <a:pt x="69" y="5136"/>
                  </a:lnTo>
                  <a:lnTo>
                    <a:pt x="69" y="5072"/>
                  </a:lnTo>
                  <a:lnTo>
                    <a:pt x="69" y="5024"/>
                  </a:lnTo>
                  <a:lnTo>
                    <a:pt x="69" y="4976"/>
                  </a:lnTo>
                  <a:lnTo>
                    <a:pt x="69" y="4928"/>
                  </a:lnTo>
                  <a:lnTo>
                    <a:pt x="69" y="4864"/>
                  </a:lnTo>
                  <a:lnTo>
                    <a:pt x="69" y="4816"/>
                  </a:lnTo>
                  <a:lnTo>
                    <a:pt x="69" y="4768"/>
                  </a:lnTo>
                  <a:lnTo>
                    <a:pt x="69" y="4720"/>
                  </a:lnTo>
                  <a:lnTo>
                    <a:pt x="69" y="4672"/>
                  </a:lnTo>
                  <a:cubicBezTo>
                    <a:pt x="69" y="4646"/>
                    <a:pt x="91" y="4624"/>
                    <a:pt x="117" y="4624"/>
                  </a:cubicBezTo>
                  <a:cubicBezTo>
                    <a:pt x="144" y="4624"/>
                    <a:pt x="165" y="4646"/>
                    <a:pt x="165" y="4672"/>
                  </a:cubicBezTo>
                  <a:lnTo>
                    <a:pt x="165" y="4720"/>
                  </a:lnTo>
                  <a:cubicBezTo>
                    <a:pt x="165" y="4747"/>
                    <a:pt x="144" y="4768"/>
                    <a:pt x="117" y="4768"/>
                  </a:cubicBezTo>
                  <a:cubicBezTo>
                    <a:pt x="91" y="4768"/>
                    <a:pt x="69" y="4747"/>
                    <a:pt x="69" y="4720"/>
                  </a:cubicBezTo>
                  <a:lnTo>
                    <a:pt x="69" y="4672"/>
                  </a:lnTo>
                  <a:lnTo>
                    <a:pt x="69" y="4608"/>
                  </a:lnTo>
                  <a:lnTo>
                    <a:pt x="69" y="4560"/>
                  </a:lnTo>
                  <a:cubicBezTo>
                    <a:pt x="69" y="4534"/>
                    <a:pt x="91" y="4512"/>
                    <a:pt x="117" y="4512"/>
                  </a:cubicBezTo>
                  <a:lnTo>
                    <a:pt x="133" y="4512"/>
                  </a:lnTo>
                  <a:lnTo>
                    <a:pt x="85" y="4560"/>
                  </a:lnTo>
                  <a:lnTo>
                    <a:pt x="85" y="4512"/>
                  </a:lnTo>
                  <a:lnTo>
                    <a:pt x="85" y="4464"/>
                  </a:lnTo>
                  <a:lnTo>
                    <a:pt x="85" y="4400"/>
                  </a:lnTo>
                  <a:lnTo>
                    <a:pt x="85" y="4352"/>
                  </a:lnTo>
                  <a:cubicBezTo>
                    <a:pt x="85" y="4326"/>
                    <a:pt x="107" y="4304"/>
                    <a:pt x="133" y="4304"/>
                  </a:cubicBezTo>
                  <a:cubicBezTo>
                    <a:pt x="160" y="4304"/>
                    <a:pt x="181" y="4326"/>
                    <a:pt x="181" y="4352"/>
                  </a:cubicBezTo>
                  <a:lnTo>
                    <a:pt x="181" y="4400"/>
                  </a:lnTo>
                  <a:cubicBezTo>
                    <a:pt x="181" y="4427"/>
                    <a:pt x="160" y="4448"/>
                    <a:pt x="133" y="4448"/>
                  </a:cubicBezTo>
                  <a:cubicBezTo>
                    <a:pt x="107" y="4448"/>
                    <a:pt x="85" y="4427"/>
                    <a:pt x="85" y="4400"/>
                  </a:cubicBezTo>
                  <a:lnTo>
                    <a:pt x="85" y="4352"/>
                  </a:lnTo>
                  <a:lnTo>
                    <a:pt x="85" y="4304"/>
                  </a:lnTo>
                  <a:lnTo>
                    <a:pt x="85" y="4256"/>
                  </a:lnTo>
                  <a:lnTo>
                    <a:pt x="85" y="4192"/>
                  </a:lnTo>
                  <a:lnTo>
                    <a:pt x="85" y="4144"/>
                  </a:lnTo>
                  <a:lnTo>
                    <a:pt x="85" y="4096"/>
                  </a:lnTo>
                  <a:lnTo>
                    <a:pt x="85" y="4048"/>
                  </a:lnTo>
                  <a:cubicBezTo>
                    <a:pt x="85" y="4045"/>
                    <a:pt x="86" y="4041"/>
                    <a:pt x="87" y="4037"/>
                  </a:cubicBezTo>
                  <a:lnTo>
                    <a:pt x="103" y="3973"/>
                  </a:lnTo>
                  <a:lnTo>
                    <a:pt x="101" y="3984"/>
                  </a:lnTo>
                  <a:lnTo>
                    <a:pt x="101" y="3936"/>
                  </a:lnTo>
                  <a:lnTo>
                    <a:pt x="101" y="3888"/>
                  </a:lnTo>
                  <a:lnTo>
                    <a:pt x="101" y="3840"/>
                  </a:lnTo>
                  <a:lnTo>
                    <a:pt x="101" y="3792"/>
                  </a:lnTo>
                  <a:lnTo>
                    <a:pt x="101" y="3728"/>
                  </a:lnTo>
                  <a:lnTo>
                    <a:pt x="101" y="3680"/>
                  </a:lnTo>
                  <a:lnTo>
                    <a:pt x="101" y="3632"/>
                  </a:lnTo>
                  <a:lnTo>
                    <a:pt x="101" y="3584"/>
                  </a:lnTo>
                  <a:cubicBezTo>
                    <a:pt x="101" y="3558"/>
                    <a:pt x="123" y="3536"/>
                    <a:pt x="149" y="3536"/>
                  </a:cubicBezTo>
                  <a:lnTo>
                    <a:pt x="165" y="3536"/>
                  </a:lnTo>
                  <a:lnTo>
                    <a:pt x="117" y="3584"/>
                  </a:lnTo>
                  <a:lnTo>
                    <a:pt x="117" y="3520"/>
                  </a:lnTo>
                  <a:lnTo>
                    <a:pt x="117" y="3472"/>
                  </a:lnTo>
                  <a:lnTo>
                    <a:pt x="117" y="3424"/>
                  </a:lnTo>
                  <a:lnTo>
                    <a:pt x="117" y="3376"/>
                  </a:lnTo>
                  <a:lnTo>
                    <a:pt x="117" y="3312"/>
                  </a:lnTo>
                  <a:lnTo>
                    <a:pt x="117" y="3264"/>
                  </a:lnTo>
                  <a:lnTo>
                    <a:pt x="117" y="3216"/>
                  </a:lnTo>
                  <a:lnTo>
                    <a:pt x="117" y="3168"/>
                  </a:lnTo>
                  <a:lnTo>
                    <a:pt x="117" y="3104"/>
                  </a:lnTo>
                  <a:lnTo>
                    <a:pt x="117" y="3056"/>
                  </a:lnTo>
                  <a:lnTo>
                    <a:pt x="117" y="3008"/>
                  </a:lnTo>
                  <a:lnTo>
                    <a:pt x="117" y="2960"/>
                  </a:lnTo>
                  <a:lnTo>
                    <a:pt x="117" y="2896"/>
                  </a:lnTo>
                  <a:cubicBezTo>
                    <a:pt x="117" y="2870"/>
                    <a:pt x="139" y="2848"/>
                    <a:pt x="165" y="2848"/>
                  </a:cubicBezTo>
                  <a:lnTo>
                    <a:pt x="181" y="2848"/>
                  </a:lnTo>
                  <a:lnTo>
                    <a:pt x="133" y="2896"/>
                  </a:lnTo>
                  <a:lnTo>
                    <a:pt x="133" y="2848"/>
                  </a:lnTo>
                  <a:lnTo>
                    <a:pt x="133" y="2800"/>
                  </a:lnTo>
                  <a:lnTo>
                    <a:pt x="133" y="2752"/>
                  </a:lnTo>
                  <a:lnTo>
                    <a:pt x="133" y="2704"/>
                  </a:lnTo>
                  <a:lnTo>
                    <a:pt x="133" y="2640"/>
                  </a:lnTo>
                  <a:lnTo>
                    <a:pt x="133" y="2592"/>
                  </a:lnTo>
                  <a:cubicBezTo>
                    <a:pt x="133" y="2566"/>
                    <a:pt x="155" y="2544"/>
                    <a:pt x="181" y="2544"/>
                  </a:cubicBezTo>
                  <a:cubicBezTo>
                    <a:pt x="208" y="2544"/>
                    <a:pt x="229" y="2566"/>
                    <a:pt x="229" y="2592"/>
                  </a:cubicBezTo>
                  <a:lnTo>
                    <a:pt x="229" y="2640"/>
                  </a:lnTo>
                  <a:cubicBezTo>
                    <a:pt x="229" y="2667"/>
                    <a:pt x="208" y="2688"/>
                    <a:pt x="181" y="2688"/>
                  </a:cubicBezTo>
                  <a:cubicBezTo>
                    <a:pt x="155" y="2688"/>
                    <a:pt x="133" y="2667"/>
                    <a:pt x="133" y="2640"/>
                  </a:cubicBezTo>
                  <a:lnTo>
                    <a:pt x="133" y="2592"/>
                  </a:lnTo>
                  <a:lnTo>
                    <a:pt x="133" y="2544"/>
                  </a:lnTo>
                  <a:lnTo>
                    <a:pt x="133" y="2496"/>
                  </a:lnTo>
                  <a:lnTo>
                    <a:pt x="133" y="2432"/>
                  </a:lnTo>
                  <a:cubicBezTo>
                    <a:pt x="133" y="2406"/>
                    <a:pt x="155" y="2384"/>
                    <a:pt x="181" y="2384"/>
                  </a:cubicBezTo>
                  <a:lnTo>
                    <a:pt x="197" y="2384"/>
                  </a:lnTo>
                  <a:cubicBezTo>
                    <a:pt x="224" y="2384"/>
                    <a:pt x="245" y="2406"/>
                    <a:pt x="245" y="2432"/>
                  </a:cubicBezTo>
                  <a:lnTo>
                    <a:pt x="245" y="2496"/>
                  </a:lnTo>
                  <a:cubicBezTo>
                    <a:pt x="245" y="2523"/>
                    <a:pt x="224" y="2544"/>
                    <a:pt x="197" y="2544"/>
                  </a:cubicBezTo>
                  <a:cubicBezTo>
                    <a:pt x="171" y="2544"/>
                    <a:pt x="149" y="2523"/>
                    <a:pt x="149" y="2496"/>
                  </a:cubicBezTo>
                  <a:lnTo>
                    <a:pt x="149" y="2432"/>
                  </a:lnTo>
                  <a:lnTo>
                    <a:pt x="149" y="2384"/>
                  </a:lnTo>
                  <a:lnTo>
                    <a:pt x="149" y="2336"/>
                  </a:lnTo>
                  <a:lnTo>
                    <a:pt x="149" y="2288"/>
                  </a:lnTo>
                  <a:cubicBezTo>
                    <a:pt x="149" y="2262"/>
                    <a:pt x="171" y="2240"/>
                    <a:pt x="197" y="2240"/>
                  </a:cubicBezTo>
                  <a:cubicBezTo>
                    <a:pt x="224" y="2240"/>
                    <a:pt x="245" y="2262"/>
                    <a:pt x="245" y="2288"/>
                  </a:cubicBezTo>
                  <a:lnTo>
                    <a:pt x="245" y="2336"/>
                  </a:lnTo>
                  <a:cubicBezTo>
                    <a:pt x="245" y="2363"/>
                    <a:pt x="224" y="2384"/>
                    <a:pt x="197" y="2384"/>
                  </a:cubicBezTo>
                  <a:cubicBezTo>
                    <a:pt x="171" y="2384"/>
                    <a:pt x="149" y="2363"/>
                    <a:pt x="149" y="2336"/>
                  </a:cubicBezTo>
                  <a:lnTo>
                    <a:pt x="149" y="2288"/>
                  </a:lnTo>
                  <a:lnTo>
                    <a:pt x="149" y="2224"/>
                  </a:lnTo>
                  <a:cubicBezTo>
                    <a:pt x="149" y="2219"/>
                    <a:pt x="150" y="2214"/>
                    <a:pt x="152" y="2209"/>
                  </a:cubicBezTo>
                  <a:lnTo>
                    <a:pt x="168" y="2161"/>
                  </a:lnTo>
                  <a:lnTo>
                    <a:pt x="165" y="2176"/>
                  </a:lnTo>
                  <a:lnTo>
                    <a:pt x="165" y="2128"/>
                  </a:lnTo>
                  <a:cubicBezTo>
                    <a:pt x="165" y="2102"/>
                    <a:pt x="187" y="2080"/>
                    <a:pt x="213" y="2080"/>
                  </a:cubicBezTo>
                  <a:cubicBezTo>
                    <a:pt x="240" y="2080"/>
                    <a:pt x="261" y="2102"/>
                    <a:pt x="261" y="2128"/>
                  </a:cubicBezTo>
                  <a:lnTo>
                    <a:pt x="261" y="2176"/>
                  </a:lnTo>
                  <a:cubicBezTo>
                    <a:pt x="261" y="2203"/>
                    <a:pt x="240" y="2224"/>
                    <a:pt x="213" y="2224"/>
                  </a:cubicBezTo>
                  <a:cubicBezTo>
                    <a:pt x="187" y="2224"/>
                    <a:pt x="165" y="2203"/>
                    <a:pt x="165" y="2176"/>
                  </a:cubicBezTo>
                  <a:lnTo>
                    <a:pt x="165" y="2128"/>
                  </a:lnTo>
                  <a:cubicBezTo>
                    <a:pt x="165" y="2102"/>
                    <a:pt x="187" y="2080"/>
                    <a:pt x="213" y="2080"/>
                  </a:cubicBezTo>
                  <a:cubicBezTo>
                    <a:pt x="240" y="2080"/>
                    <a:pt x="261" y="2102"/>
                    <a:pt x="261" y="2128"/>
                  </a:cubicBezTo>
                  <a:lnTo>
                    <a:pt x="261" y="2176"/>
                  </a:lnTo>
                  <a:cubicBezTo>
                    <a:pt x="261" y="2203"/>
                    <a:pt x="240" y="2224"/>
                    <a:pt x="213" y="2224"/>
                  </a:cubicBezTo>
                  <a:cubicBezTo>
                    <a:pt x="187" y="2224"/>
                    <a:pt x="165" y="2203"/>
                    <a:pt x="165" y="2176"/>
                  </a:cubicBezTo>
                  <a:lnTo>
                    <a:pt x="165" y="2128"/>
                  </a:lnTo>
                  <a:cubicBezTo>
                    <a:pt x="165" y="2102"/>
                    <a:pt x="187" y="2080"/>
                    <a:pt x="213" y="2080"/>
                  </a:cubicBezTo>
                  <a:cubicBezTo>
                    <a:pt x="240" y="2080"/>
                    <a:pt x="261" y="2102"/>
                    <a:pt x="261" y="2128"/>
                  </a:cubicBezTo>
                  <a:lnTo>
                    <a:pt x="261" y="2176"/>
                  </a:lnTo>
                  <a:cubicBezTo>
                    <a:pt x="261" y="2203"/>
                    <a:pt x="240" y="2224"/>
                    <a:pt x="213" y="2224"/>
                  </a:cubicBezTo>
                  <a:cubicBezTo>
                    <a:pt x="187" y="2224"/>
                    <a:pt x="165" y="2203"/>
                    <a:pt x="165" y="2176"/>
                  </a:cubicBezTo>
                  <a:lnTo>
                    <a:pt x="165" y="2128"/>
                  </a:lnTo>
                  <a:lnTo>
                    <a:pt x="165" y="2080"/>
                  </a:lnTo>
                  <a:lnTo>
                    <a:pt x="165" y="2016"/>
                  </a:lnTo>
                  <a:lnTo>
                    <a:pt x="165" y="1968"/>
                  </a:lnTo>
                  <a:cubicBezTo>
                    <a:pt x="165" y="1942"/>
                    <a:pt x="187" y="1920"/>
                    <a:pt x="213" y="1920"/>
                  </a:cubicBezTo>
                  <a:cubicBezTo>
                    <a:pt x="240" y="1920"/>
                    <a:pt x="261" y="1942"/>
                    <a:pt x="261" y="1968"/>
                  </a:cubicBezTo>
                  <a:lnTo>
                    <a:pt x="261" y="2016"/>
                  </a:lnTo>
                  <a:cubicBezTo>
                    <a:pt x="261" y="2043"/>
                    <a:pt x="240" y="2064"/>
                    <a:pt x="213" y="2064"/>
                  </a:cubicBezTo>
                  <a:cubicBezTo>
                    <a:pt x="187" y="2064"/>
                    <a:pt x="165" y="2043"/>
                    <a:pt x="165" y="2016"/>
                  </a:cubicBezTo>
                  <a:lnTo>
                    <a:pt x="165" y="1968"/>
                  </a:lnTo>
                  <a:lnTo>
                    <a:pt x="165" y="1920"/>
                  </a:lnTo>
                  <a:lnTo>
                    <a:pt x="165" y="1872"/>
                  </a:lnTo>
                  <a:cubicBezTo>
                    <a:pt x="165" y="1846"/>
                    <a:pt x="187" y="1824"/>
                    <a:pt x="213" y="1824"/>
                  </a:cubicBezTo>
                  <a:lnTo>
                    <a:pt x="229" y="1824"/>
                  </a:lnTo>
                  <a:lnTo>
                    <a:pt x="181" y="1872"/>
                  </a:lnTo>
                  <a:lnTo>
                    <a:pt x="181" y="1808"/>
                  </a:lnTo>
                  <a:cubicBezTo>
                    <a:pt x="181" y="1782"/>
                    <a:pt x="203" y="1760"/>
                    <a:pt x="229" y="1760"/>
                  </a:cubicBezTo>
                  <a:cubicBezTo>
                    <a:pt x="256" y="1760"/>
                    <a:pt x="277" y="1782"/>
                    <a:pt x="277" y="1808"/>
                  </a:cubicBezTo>
                  <a:lnTo>
                    <a:pt x="277" y="1872"/>
                  </a:lnTo>
                  <a:cubicBezTo>
                    <a:pt x="277" y="1899"/>
                    <a:pt x="256" y="1920"/>
                    <a:pt x="229" y="1920"/>
                  </a:cubicBezTo>
                  <a:cubicBezTo>
                    <a:pt x="203" y="1920"/>
                    <a:pt x="181" y="1899"/>
                    <a:pt x="181" y="1872"/>
                  </a:cubicBezTo>
                  <a:lnTo>
                    <a:pt x="181" y="1808"/>
                  </a:lnTo>
                  <a:lnTo>
                    <a:pt x="181" y="1760"/>
                  </a:lnTo>
                  <a:lnTo>
                    <a:pt x="181" y="1712"/>
                  </a:lnTo>
                  <a:lnTo>
                    <a:pt x="181" y="1664"/>
                  </a:lnTo>
                  <a:lnTo>
                    <a:pt x="181" y="1616"/>
                  </a:lnTo>
                  <a:lnTo>
                    <a:pt x="181" y="1552"/>
                  </a:lnTo>
                  <a:lnTo>
                    <a:pt x="181" y="1504"/>
                  </a:lnTo>
                  <a:cubicBezTo>
                    <a:pt x="181" y="1478"/>
                    <a:pt x="203" y="1456"/>
                    <a:pt x="229" y="1456"/>
                  </a:cubicBezTo>
                  <a:lnTo>
                    <a:pt x="245" y="1456"/>
                  </a:lnTo>
                  <a:lnTo>
                    <a:pt x="197" y="1504"/>
                  </a:lnTo>
                  <a:lnTo>
                    <a:pt x="197" y="1456"/>
                  </a:lnTo>
                  <a:lnTo>
                    <a:pt x="197" y="1408"/>
                  </a:lnTo>
                  <a:lnTo>
                    <a:pt x="197" y="1344"/>
                  </a:lnTo>
                  <a:cubicBezTo>
                    <a:pt x="197" y="1318"/>
                    <a:pt x="219" y="1296"/>
                    <a:pt x="245" y="1296"/>
                  </a:cubicBezTo>
                  <a:cubicBezTo>
                    <a:pt x="272" y="1296"/>
                    <a:pt x="293" y="1318"/>
                    <a:pt x="293" y="1344"/>
                  </a:cubicBezTo>
                  <a:lnTo>
                    <a:pt x="293" y="1408"/>
                  </a:lnTo>
                  <a:cubicBezTo>
                    <a:pt x="293" y="1435"/>
                    <a:pt x="272" y="1456"/>
                    <a:pt x="245" y="1456"/>
                  </a:cubicBezTo>
                  <a:cubicBezTo>
                    <a:pt x="219" y="1456"/>
                    <a:pt x="197" y="1435"/>
                    <a:pt x="197" y="1408"/>
                  </a:cubicBezTo>
                  <a:lnTo>
                    <a:pt x="197" y="1344"/>
                  </a:lnTo>
                  <a:lnTo>
                    <a:pt x="197" y="1296"/>
                  </a:lnTo>
                  <a:lnTo>
                    <a:pt x="197" y="1248"/>
                  </a:lnTo>
                  <a:cubicBezTo>
                    <a:pt x="197" y="1222"/>
                    <a:pt x="219" y="1200"/>
                    <a:pt x="245" y="1200"/>
                  </a:cubicBezTo>
                  <a:lnTo>
                    <a:pt x="261" y="1200"/>
                  </a:lnTo>
                  <a:lnTo>
                    <a:pt x="213" y="1248"/>
                  </a:lnTo>
                  <a:lnTo>
                    <a:pt x="213" y="1200"/>
                  </a:lnTo>
                  <a:lnTo>
                    <a:pt x="213" y="1136"/>
                  </a:lnTo>
                  <a:cubicBezTo>
                    <a:pt x="213" y="1110"/>
                    <a:pt x="235" y="1088"/>
                    <a:pt x="261" y="1088"/>
                  </a:cubicBezTo>
                  <a:cubicBezTo>
                    <a:pt x="288" y="1088"/>
                    <a:pt x="309" y="1110"/>
                    <a:pt x="309" y="1136"/>
                  </a:cubicBezTo>
                  <a:lnTo>
                    <a:pt x="309" y="1200"/>
                  </a:lnTo>
                  <a:cubicBezTo>
                    <a:pt x="309" y="1227"/>
                    <a:pt x="288" y="1248"/>
                    <a:pt x="261" y="1248"/>
                  </a:cubicBezTo>
                  <a:cubicBezTo>
                    <a:pt x="235" y="1248"/>
                    <a:pt x="213" y="1227"/>
                    <a:pt x="213" y="1200"/>
                  </a:cubicBezTo>
                  <a:lnTo>
                    <a:pt x="213" y="1136"/>
                  </a:lnTo>
                  <a:lnTo>
                    <a:pt x="213" y="1088"/>
                  </a:lnTo>
                  <a:lnTo>
                    <a:pt x="213" y="1040"/>
                  </a:lnTo>
                  <a:cubicBezTo>
                    <a:pt x="213" y="1014"/>
                    <a:pt x="235" y="992"/>
                    <a:pt x="261" y="992"/>
                  </a:cubicBezTo>
                  <a:lnTo>
                    <a:pt x="277" y="992"/>
                  </a:lnTo>
                  <a:lnTo>
                    <a:pt x="229" y="1040"/>
                  </a:lnTo>
                  <a:lnTo>
                    <a:pt x="229" y="992"/>
                  </a:lnTo>
                  <a:lnTo>
                    <a:pt x="229" y="928"/>
                  </a:lnTo>
                  <a:lnTo>
                    <a:pt x="229" y="880"/>
                  </a:lnTo>
                  <a:lnTo>
                    <a:pt x="229" y="832"/>
                  </a:lnTo>
                  <a:cubicBezTo>
                    <a:pt x="229" y="806"/>
                    <a:pt x="251" y="784"/>
                    <a:pt x="277" y="784"/>
                  </a:cubicBezTo>
                  <a:cubicBezTo>
                    <a:pt x="304" y="784"/>
                    <a:pt x="325" y="806"/>
                    <a:pt x="325" y="832"/>
                  </a:cubicBezTo>
                  <a:lnTo>
                    <a:pt x="325" y="880"/>
                  </a:lnTo>
                  <a:lnTo>
                    <a:pt x="232" y="865"/>
                  </a:lnTo>
                  <a:lnTo>
                    <a:pt x="248" y="817"/>
                  </a:lnTo>
                  <a:lnTo>
                    <a:pt x="245" y="832"/>
                  </a:lnTo>
                  <a:lnTo>
                    <a:pt x="245" y="784"/>
                  </a:lnTo>
                  <a:lnTo>
                    <a:pt x="245" y="736"/>
                  </a:lnTo>
                  <a:lnTo>
                    <a:pt x="245" y="672"/>
                  </a:lnTo>
                  <a:lnTo>
                    <a:pt x="245" y="624"/>
                  </a:lnTo>
                  <a:lnTo>
                    <a:pt x="245" y="576"/>
                  </a:lnTo>
                  <a:lnTo>
                    <a:pt x="245" y="528"/>
                  </a:lnTo>
                  <a:cubicBezTo>
                    <a:pt x="245" y="502"/>
                    <a:pt x="267" y="480"/>
                    <a:pt x="293" y="480"/>
                  </a:cubicBezTo>
                  <a:cubicBezTo>
                    <a:pt x="320" y="480"/>
                    <a:pt x="341" y="502"/>
                    <a:pt x="341" y="528"/>
                  </a:cubicBezTo>
                  <a:lnTo>
                    <a:pt x="341" y="576"/>
                  </a:lnTo>
                  <a:cubicBezTo>
                    <a:pt x="341" y="603"/>
                    <a:pt x="320" y="624"/>
                    <a:pt x="293" y="624"/>
                  </a:cubicBezTo>
                  <a:cubicBezTo>
                    <a:pt x="267" y="624"/>
                    <a:pt x="245" y="603"/>
                    <a:pt x="245" y="576"/>
                  </a:cubicBezTo>
                  <a:lnTo>
                    <a:pt x="245" y="528"/>
                  </a:lnTo>
                  <a:lnTo>
                    <a:pt x="245" y="464"/>
                  </a:lnTo>
                  <a:cubicBezTo>
                    <a:pt x="245" y="459"/>
                    <a:pt x="246" y="454"/>
                    <a:pt x="248" y="449"/>
                  </a:cubicBezTo>
                  <a:lnTo>
                    <a:pt x="264" y="401"/>
                  </a:lnTo>
                  <a:lnTo>
                    <a:pt x="261" y="416"/>
                  </a:lnTo>
                  <a:lnTo>
                    <a:pt x="261" y="368"/>
                  </a:lnTo>
                  <a:cubicBezTo>
                    <a:pt x="261" y="342"/>
                    <a:pt x="283" y="320"/>
                    <a:pt x="309" y="320"/>
                  </a:cubicBezTo>
                  <a:cubicBezTo>
                    <a:pt x="336" y="320"/>
                    <a:pt x="357" y="342"/>
                    <a:pt x="357" y="368"/>
                  </a:cubicBezTo>
                  <a:lnTo>
                    <a:pt x="357" y="416"/>
                  </a:lnTo>
                  <a:cubicBezTo>
                    <a:pt x="357" y="443"/>
                    <a:pt x="336" y="464"/>
                    <a:pt x="309" y="464"/>
                  </a:cubicBezTo>
                  <a:cubicBezTo>
                    <a:pt x="283" y="464"/>
                    <a:pt x="261" y="443"/>
                    <a:pt x="261" y="416"/>
                  </a:cubicBezTo>
                  <a:lnTo>
                    <a:pt x="261" y="368"/>
                  </a:lnTo>
                  <a:cubicBezTo>
                    <a:pt x="261" y="342"/>
                    <a:pt x="283" y="320"/>
                    <a:pt x="309" y="320"/>
                  </a:cubicBezTo>
                  <a:lnTo>
                    <a:pt x="325" y="320"/>
                  </a:lnTo>
                  <a:lnTo>
                    <a:pt x="277" y="368"/>
                  </a:lnTo>
                  <a:lnTo>
                    <a:pt x="277" y="320"/>
                  </a:lnTo>
                  <a:lnTo>
                    <a:pt x="277" y="256"/>
                  </a:lnTo>
                  <a:lnTo>
                    <a:pt x="277" y="208"/>
                  </a:lnTo>
                  <a:cubicBezTo>
                    <a:pt x="277" y="182"/>
                    <a:pt x="299" y="160"/>
                    <a:pt x="325" y="160"/>
                  </a:cubicBezTo>
                  <a:cubicBezTo>
                    <a:pt x="352" y="160"/>
                    <a:pt x="373" y="182"/>
                    <a:pt x="373" y="208"/>
                  </a:cubicBezTo>
                  <a:lnTo>
                    <a:pt x="373" y="256"/>
                  </a:lnTo>
                  <a:cubicBezTo>
                    <a:pt x="373" y="283"/>
                    <a:pt x="352" y="304"/>
                    <a:pt x="325" y="304"/>
                  </a:cubicBezTo>
                  <a:cubicBezTo>
                    <a:pt x="299" y="304"/>
                    <a:pt x="277" y="283"/>
                    <a:pt x="277" y="256"/>
                  </a:cubicBezTo>
                  <a:lnTo>
                    <a:pt x="277" y="208"/>
                  </a:lnTo>
                  <a:cubicBezTo>
                    <a:pt x="277" y="182"/>
                    <a:pt x="299" y="160"/>
                    <a:pt x="325" y="160"/>
                  </a:cubicBezTo>
                  <a:cubicBezTo>
                    <a:pt x="352" y="160"/>
                    <a:pt x="373" y="182"/>
                    <a:pt x="373" y="208"/>
                  </a:cubicBezTo>
                  <a:lnTo>
                    <a:pt x="373" y="256"/>
                  </a:lnTo>
                  <a:cubicBezTo>
                    <a:pt x="373" y="283"/>
                    <a:pt x="352" y="304"/>
                    <a:pt x="325" y="304"/>
                  </a:cubicBezTo>
                  <a:cubicBezTo>
                    <a:pt x="299" y="304"/>
                    <a:pt x="277" y="283"/>
                    <a:pt x="277" y="256"/>
                  </a:cubicBezTo>
                  <a:lnTo>
                    <a:pt x="277" y="208"/>
                  </a:lnTo>
                  <a:lnTo>
                    <a:pt x="277" y="160"/>
                  </a:lnTo>
                  <a:cubicBezTo>
                    <a:pt x="277" y="134"/>
                    <a:pt x="299" y="112"/>
                    <a:pt x="325" y="112"/>
                  </a:cubicBezTo>
                  <a:lnTo>
                    <a:pt x="341" y="112"/>
                  </a:lnTo>
                  <a:lnTo>
                    <a:pt x="293" y="160"/>
                  </a:lnTo>
                  <a:lnTo>
                    <a:pt x="293" y="112"/>
                  </a:lnTo>
                  <a:lnTo>
                    <a:pt x="293" y="48"/>
                  </a:lnTo>
                  <a:cubicBezTo>
                    <a:pt x="293" y="22"/>
                    <a:pt x="315" y="0"/>
                    <a:pt x="341" y="0"/>
                  </a:cubicBezTo>
                  <a:cubicBezTo>
                    <a:pt x="368" y="0"/>
                    <a:pt x="389" y="22"/>
                    <a:pt x="389" y="48"/>
                  </a:cubicBezTo>
                  <a:lnTo>
                    <a:pt x="389" y="112"/>
                  </a:lnTo>
                  <a:lnTo>
                    <a:pt x="341" y="64"/>
                  </a:lnTo>
                  <a:lnTo>
                    <a:pt x="357" y="64"/>
                  </a:lnTo>
                  <a:lnTo>
                    <a:pt x="309" y="112"/>
                  </a:lnTo>
                  <a:lnTo>
                    <a:pt x="309" y="48"/>
                  </a:lnTo>
                  <a:cubicBezTo>
                    <a:pt x="309" y="22"/>
                    <a:pt x="331" y="0"/>
                    <a:pt x="357" y="0"/>
                  </a:cubicBezTo>
                  <a:cubicBezTo>
                    <a:pt x="384" y="0"/>
                    <a:pt x="405" y="22"/>
                    <a:pt x="405" y="48"/>
                  </a:cubicBezTo>
                  <a:lnTo>
                    <a:pt x="405" y="112"/>
                  </a:lnTo>
                  <a:cubicBezTo>
                    <a:pt x="405" y="139"/>
                    <a:pt x="384" y="160"/>
                    <a:pt x="357" y="160"/>
                  </a:cubicBezTo>
                  <a:cubicBezTo>
                    <a:pt x="331" y="160"/>
                    <a:pt x="309" y="139"/>
                    <a:pt x="309" y="112"/>
                  </a:cubicBezTo>
                  <a:lnTo>
                    <a:pt x="309" y="48"/>
                  </a:lnTo>
                  <a:cubicBezTo>
                    <a:pt x="309" y="22"/>
                    <a:pt x="331" y="0"/>
                    <a:pt x="357" y="0"/>
                  </a:cubicBezTo>
                  <a:cubicBezTo>
                    <a:pt x="384" y="0"/>
                    <a:pt x="405" y="22"/>
                    <a:pt x="405" y="48"/>
                  </a:cubicBezTo>
                  <a:lnTo>
                    <a:pt x="405" y="112"/>
                  </a:lnTo>
                  <a:cubicBezTo>
                    <a:pt x="405" y="139"/>
                    <a:pt x="384" y="160"/>
                    <a:pt x="357" y="160"/>
                  </a:cubicBezTo>
                  <a:cubicBezTo>
                    <a:pt x="331" y="160"/>
                    <a:pt x="309" y="139"/>
                    <a:pt x="309" y="112"/>
                  </a:cubicBezTo>
                  <a:lnTo>
                    <a:pt x="309" y="48"/>
                  </a:lnTo>
                  <a:lnTo>
                    <a:pt x="405" y="48"/>
                  </a:lnTo>
                  <a:lnTo>
                    <a:pt x="405" y="112"/>
                  </a:lnTo>
                  <a:lnTo>
                    <a:pt x="309" y="112"/>
                  </a:lnTo>
                  <a:lnTo>
                    <a:pt x="309" y="48"/>
                  </a:lnTo>
                  <a:lnTo>
                    <a:pt x="405" y="48"/>
                  </a:lnTo>
                  <a:lnTo>
                    <a:pt x="405" y="112"/>
                  </a:lnTo>
                  <a:cubicBezTo>
                    <a:pt x="405" y="139"/>
                    <a:pt x="384" y="160"/>
                    <a:pt x="357" y="160"/>
                  </a:cubicBezTo>
                  <a:lnTo>
                    <a:pt x="341" y="160"/>
                  </a:lnTo>
                  <a:cubicBezTo>
                    <a:pt x="315" y="160"/>
                    <a:pt x="293" y="139"/>
                    <a:pt x="293" y="112"/>
                  </a:cubicBezTo>
                  <a:lnTo>
                    <a:pt x="293" y="48"/>
                  </a:lnTo>
                  <a:lnTo>
                    <a:pt x="389" y="48"/>
                  </a:lnTo>
                  <a:lnTo>
                    <a:pt x="389" y="112"/>
                  </a:lnTo>
                  <a:lnTo>
                    <a:pt x="389" y="160"/>
                  </a:lnTo>
                  <a:cubicBezTo>
                    <a:pt x="389" y="187"/>
                    <a:pt x="368" y="208"/>
                    <a:pt x="341" y="208"/>
                  </a:cubicBezTo>
                  <a:lnTo>
                    <a:pt x="325" y="208"/>
                  </a:lnTo>
                  <a:lnTo>
                    <a:pt x="373" y="160"/>
                  </a:lnTo>
                  <a:lnTo>
                    <a:pt x="373" y="208"/>
                  </a:lnTo>
                  <a:lnTo>
                    <a:pt x="373" y="256"/>
                  </a:lnTo>
                  <a:lnTo>
                    <a:pt x="277" y="256"/>
                  </a:lnTo>
                  <a:lnTo>
                    <a:pt x="277" y="208"/>
                  </a:lnTo>
                  <a:lnTo>
                    <a:pt x="373" y="208"/>
                  </a:lnTo>
                  <a:lnTo>
                    <a:pt x="373" y="256"/>
                  </a:lnTo>
                  <a:lnTo>
                    <a:pt x="277" y="256"/>
                  </a:lnTo>
                  <a:lnTo>
                    <a:pt x="277" y="208"/>
                  </a:lnTo>
                  <a:lnTo>
                    <a:pt x="373" y="208"/>
                  </a:lnTo>
                  <a:lnTo>
                    <a:pt x="373" y="256"/>
                  </a:lnTo>
                  <a:lnTo>
                    <a:pt x="373" y="320"/>
                  </a:lnTo>
                  <a:lnTo>
                    <a:pt x="373" y="368"/>
                  </a:lnTo>
                  <a:cubicBezTo>
                    <a:pt x="373" y="395"/>
                    <a:pt x="352" y="416"/>
                    <a:pt x="325" y="416"/>
                  </a:cubicBezTo>
                  <a:lnTo>
                    <a:pt x="309" y="416"/>
                  </a:lnTo>
                  <a:lnTo>
                    <a:pt x="357" y="368"/>
                  </a:lnTo>
                  <a:lnTo>
                    <a:pt x="357" y="416"/>
                  </a:lnTo>
                  <a:lnTo>
                    <a:pt x="261" y="416"/>
                  </a:lnTo>
                  <a:lnTo>
                    <a:pt x="261" y="368"/>
                  </a:lnTo>
                  <a:lnTo>
                    <a:pt x="357" y="368"/>
                  </a:lnTo>
                  <a:lnTo>
                    <a:pt x="357" y="416"/>
                  </a:lnTo>
                  <a:cubicBezTo>
                    <a:pt x="357" y="422"/>
                    <a:pt x="357" y="427"/>
                    <a:pt x="355" y="432"/>
                  </a:cubicBezTo>
                  <a:lnTo>
                    <a:pt x="339" y="480"/>
                  </a:lnTo>
                  <a:lnTo>
                    <a:pt x="341" y="464"/>
                  </a:lnTo>
                  <a:lnTo>
                    <a:pt x="341" y="528"/>
                  </a:lnTo>
                  <a:lnTo>
                    <a:pt x="341" y="576"/>
                  </a:lnTo>
                  <a:lnTo>
                    <a:pt x="245" y="576"/>
                  </a:lnTo>
                  <a:lnTo>
                    <a:pt x="245" y="528"/>
                  </a:lnTo>
                  <a:lnTo>
                    <a:pt x="341" y="528"/>
                  </a:lnTo>
                  <a:lnTo>
                    <a:pt x="341" y="576"/>
                  </a:lnTo>
                  <a:lnTo>
                    <a:pt x="341" y="624"/>
                  </a:lnTo>
                  <a:lnTo>
                    <a:pt x="341" y="672"/>
                  </a:lnTo>
                  <a:lnTo>
                    <a:pt x="341" y="736"/>
                  </a:lnTo>
                  <a:lnTo>
                    <a:pt x="341" y="784"/>
                  </a:lnTo>
                  <a:lnTo>
                    <a:pt x="341" y="832"/>
                  </a:lnTo>
                  <a:cubicBezTo>
                    <a:pt x="341" y="838"/>
                    <a:pt x="341" y="843"/>
                    <a:pt x="339" y="848"/>
                  </a:cubicBezTo>
                  <a:lnTo>
                    <a:pt x="323" y="896"/>
                  </a:lnTo>
                  <a:cubicBezTo>
                    <a:pt x="316" y="918"/>
                    <a:pt x="293" y="932"/>
                    <a:pt x="270" y="928"/>
                  </a:cubicBezTo>
                  <a:cubicBezTo>
                    <a:pt x="247" y="924"/>
                    <a:pt x="229" y="904"/>
                    <a:pt x="229" y="880"/>
                  </a:cubicBezTo>
                  <a:lnTo>
                    <a:pt x="229" y="832"/>
                  </a:lnTo>
                  <a:lnTo>
                    <a:pt x="325" y="832"/>
                  </a:lnTo>
                  <a:lnTo>
                    <a:pt x="325" y="880"/>
                  </a:lnTo>
                  <a:lnTo>
                    <a:pt x="325" y="928"/>
                  </a:lnTo>
                  <a:lnTo>
                    <a:pt x="325" y="992"/>
                  </a:lnTo>
                  <a:lnTo>
                    <a:pt x="325" y="1040"/>
                  </a:lnTo>
                  <a:cubicBezTo>
                    <a:pt x="325" y="1067"/>
                    <a:pt x="304" y="1088"/>
                    <a:pt x="277" y="1088"/>
                  </a:cubicBezTo>
                  <a:lnTo>
                    <a:pt x="261" y="1088"/>
                  </a:lnTo>
                  <a:lnTo>
                    <a:pt x="309" y="1040"/>
                  </a:lnTo>
                  <a:lnTo>
                    <a:pt x="309" y="1088"/>
                  </a:lnTo>
                  <a:lnTo>
                    <a:pt x="309" y="1136"/>
                  </a:lnTo>
                  <a:lnTo>
                    <a:pt x="309" y="1200"/>
                  </a:lnTo>
                  <a:lnTo>
                    <a:pt x="213" y="1200"/>
                  </a:lnTo>
                  <a:lnTo>
                    <a:pt x="213" y="1136"/>
                  </a:lnTo>
                  <a:lnTo>
                    <a:pt x="309" y="1136"/>
                  </a:lnTo>
                  <a:lnTo>
                    <a:pt x="309" y="1200"/>
                  </a:lnTo>
                  <a:lnTo>
                    <a:pt x="309" y="1248"/>
                  </a:lnTo>
                  <a:cubicBezTo>
                    <a:pt x="309" y="1275"/>
                    <a:pt x="288" y="1296"/>
                    <a:pt x="261" y="1296"/>
                  </a:cubicBezTo>
                  <a:lnTo>
                    <a:pt x="245" y="1296"/>
                  </a:lnTo>
                  <a:lnTo>
                    <a:pt x="293" y="1248"/>
                  </a:lnTo>
                  <a:lnTo>
                    <a:pt x="293" y="1296"/>
                  </a:lnTo>
                  <a:lnTo>
                    <a:pt x="293" y="1344"/>
                  </a:lnTo>
                  <a:lnTo>
                    <a:pt x="293" y="1408"/>
                  </a:lnTo>
                  <a:lnTo>
                    <a:pt x="197" y="1408"/>
                  </a:lnTo>
                  <a:lnTo>
                    <a:pt x="197" y="1344"/>
                  </a:lnTo>
                  <a:lnTo>
                    <a:pt x="293" y="1344"/>
                  </a:lnTo>
                  <a:lnTo>
                    <a:pt x="293" y="1408"/>
                  </a:lnTo>
                  <a:lnTo>
                    <a:pt x="293" y="1456"/>
                  </a:lnTo>
                  <a:lnTo>
                    <a:pt x="293" y="1504"/>
                  </a:lnTo>
                  <a:cubicBezTo>
                    <a:pt x="293" y="1531"/>
                    <a:pt x="272" y="1552"/>
                    <a:pt x="245" y="1552"/>
                  </a:cubicBezTo>
                  <a:lnTo>
                    <a:pt x="229" y="1552"/>
                  </a:lnTo>
                  <a:lnTo>
                    <a:pt x="277" y="1504"/>
                  </a:lnTo>
                  <a:lnTo>
                    <a:pt x="277" y="1552"/>
                  </a:lnTo>
                  <a:lnTo>
                    <a:pt x="277" y="1616"/>
                  </a:lnTo>
                  <a:lnTo>
                    <a:pt x="277" y="1664"/>
                  </a:lnTo>
                  <a:lnTo>
                    <a:pt x="277" y="1712"/>
                  </a:lnTo>
                  <a:lnTo>
                    <a:pt x="277" y="1760"/>
                  </a:lnTo>
                  <a:lnTo>
                    <a:pt x="277" y="1808"/>
                  </a:lnTo>
                  <a:lnTo>
                    <a:pt x="277" y="1872"/>
                  </a:lnTo>
                  <a:lnTo>
                    <a:pt x="181" y="1872"/>
                  </a:lnTo>
                  <a:lnTo>
                    <a:pt x="181" y="1808"/>
                  </a:lnTo>
                  <a:lnTo>
                    <a:pt x="277" y="1808"/>
                  </a:lnTo>
                  <a:lnTo>
                    <a:pt x="277" y="1872"/>
                  </a:lnTo>
                  <a:cubicBezTo>
                    <a:pt x="277" y="1899"/>
                    <a:pt x="256" y="1920"/>
                    <a:pt x="229" y="1920"/>
                  </a:cubicBezTo>
                  <a:lnTo>
                    <a:pt x="213" y="1920"/>
                  </a:lnTo>
                  <a:lnTo>
                    <a:pt x="261" y="1872"/>
                  </a:lnTo>
                  <a:lnTo>
                    <a:pt x="261" y="1920"/>
                  </a:lnTo>
                  <a:lnTo>
                    <a:pt x="261" y="1968"/>
                  </a:lnTo>
                  <a:lnTo>
                    <a:pt x="261" y="2016"/>
                  </a:lnTo>
                  <a:lnTo>
                    <a:pt x="165" y="2016"/>
                  </a:lnTo>
                  <a:lnTo>
                    <a:pt x="165" y="1968"/>
                  </a:lnTo>
                  <a:lnTo>
                    <a:pt x="261" y="1968"/>
                  </a:lnTo>
                  <a:lnTo>
                    <a:pt x="261" y="2016"/>
                  </a:lnTo>
                  <a:lnTo>
                    <a:pt x="261" y="2080"/>
                  </a:lnTo>
                  <a:lnTo>
                    <a:pt x="261" y="2128"/>
                  </a:lnTo>
                  <a:lnTo>
                    <a:pt x="261" y="2176"/>
                  </a:lnTo>
                  <a:lnTo>
                    <a:pt x="165" y="2176"/>
                  </a:lnTo>
                  <a:lnTo>
                    <a:pt x="165" y="2128"/>
                  </a:lnTo>
                  <a:lnTo>
                    <a:pt x="261" y="2128"/>
                  </a:lnTo>
                  <a:lnTo>
                    <a:pt x="261" y="2176"/>
                  </a:lnTo>
                  <a:lnTo>
                    <a:pt x="165" y="2176"/>
                  </a:lnTo>
                  <a:lnTo>
                    <a:pt x="165" y="2128"/>
                  </a:lnTo>
                  <a:lnTo>
                    <a:pt x="261" y="2128"/>
                  </a:lnTo>
                  <a:lnTo>
                    <a:pt x="261" y="2176"/>
                  </a:lnTo>
                  <a:lnTo>
                    <a:pt x="165" y="2176"/>
                  </a:lnTo>
                  <a:lnTo>
                    <a:pt x="165" y="2128"/>
                  </a:lnTo>
                  <a:lnTo>
                    <a:pt x="261" y="2128"/>
                  </a:lnTo>
                  <a:lnTo>
                    <a:pt x="261" y="2176"/>
                  </a:lnTo>
                  <a:cubicBezTo>
                    <a:pt x="261" y="2182"/>
                    <a:pt x="261" y="2187"/>
                    <a:pt x="259" y="2192"/>
                  </a:cubicBezTo>
                  <a:lnTo>
                    <a:pt x="243" y="2240"/>
                  </a:lnTo>
                  <a:lnTo>
                    <a:pt x="245" y="2224"/>
                  </a:lnTo>
                  <a:lnTo>
                    <a:pt x="245" y="2288"/>
                  </a:lnTo>
                  <a:lnTo>
                    <a:pt x="245" y="2336"/>
                  </a:lnTo>
                  <a:lnTo>
                    <a:pt x="149" y="2336"/>
                  </a:lnTo>
                  <a:lnTo>
                    <a:pt x="149" y="2288"/>
                  </a:lnTo>
                  <a:lnTo>
                    <a:pt x="245" y="2288"/>
                  </a:lnTo>
                  <a:lnTo>
                    <a:pt x="245" y="2336"/>
                  </a:lnTo>
                  <a:lnTo>
                    <a:pt x="245" y="2384"/>
                  </a:lnTo>
                  <a:lnTo>
                    <a:pt x="245" y="2432"/>
                  </a:lnTo>
                  <a:lnTo>
                    <a:pt x="245" y="2496"/>
                  </a:lnTo>
                  <a:lnTo>
                    <a:pt x="149" y="2496"/>
                  </a:lnTo>
                  <a:lnTo>
                    <a:pt x="149" y="2432"/>
                  </a:lnTo>
                  <a:lnTo>
                    <a:pt x="197" y="2480"/>
                  </a:lnTo>
                  <a:lnTo>
                    <a:pt x="181" y="2480"/>
                  </a:lnTo>
                  <a:lnTo>
                    <a:pt x="229" y="2432"/>
                  </a:lnTo>
                  <a:lnTo>
                    <a:pt x="229" y="2496"/>
                  </a:lnTo>
                  <a:lnTo>
                    <a:pt x="229" y="2544"/>
                  </a:lnTo>
                  <a:lnTo>
                    <a:pt x="229" y="2592"/>
                  </a:lnTo>
                  <a:lnTo>
                    <a:pt x="229" y="2640"/>
                  </a:lnTo>
                  <a:lnTo>
                    <a:pt x="133" y="2640"/>
                  </a:lnTo>
                  <a:lnTo>
                    <a:pt x="133" y="2592"/>
                  </a:lnTo>
                  <a:lnTo>
                    <a:pt x="229" y="2592"/>
                  </a:lnTo>
                  <a:lnTo>
                    <a:pt x="229" y="2640"/>
                  </a:lnTo>
                  <a:lnTo>
                    <a:pt x="229" y="2704"/>
                  </a:lnTo>
                  <a:lnTo>
                    <a:pt x="229" y="2752"/>
                  </a:lnTo>
                  <a:lnTo>
                    <a:pt x="229" y="2800"/>
                  </a:lnTo>
                  <a:lnTo>
                    <a:pt x="229" y="2848"/>
                  </a:lnTo>
                  <a:lnTo>
                    <a:pt x="229" y="2896"/>
                  </a:lnTo>
                  <a:cubicBezTo>
                    <a:pt x="229" y="2923"/>
                    <a:pt x="208" y="2944"/>
                    <a:pt x="181" y="2944"/>
                  </a:cubicBezTo>
                  <a:lnTo>
                    <a:pt x="165" y="2944"/>
                  </a:lnTo>
                  <a:lnTo>
                    <a:pt x="213" y="2896"/>
                  </a:lnTo>
                  <a:lnTo>
                    <a:pt x="213" y="2960"/>
                  </a:lnTo>
                  <a:lnTo>
                    <a:pt x="213" y="3008"/>
                  </a:lnTo>
                  <a:lnTo>
                    <a:pt x="213" y="3056"/>
                  </a:lnTo>
                  <a:lnTo>
                    <a:pt x="213" y="3104"/>
                  </a:lnTo>
                  <a:lnTo>
                    <a:pt x="213" y="3168"/>
                  </a:lnTo>
                  <a:lnTo>
                    <a:pt x="213" y="3216"/>
                  </a:lnTo>
                  <a:lnTo>
                    <a:pt x="213" y="3264"/>
                  </a:lnTo>
                  <a:lnTo>
                    <a:pt x="213" y="3312"/>
                  </a:lnTo>
                  <a:lnTo>
                    <a:pt x="213" y="3376"/>
                  </a:lnTo>
                  <a:lnTo>
                    <a:pt x="213" y="3424"/>
                  </a:lnTo>
                  <a:lnTo>
                    <a:pt x="213" y="3472"/>
                  </a:lnTo>
                  <a:lnTo>
                    <a:pt x="213" y="3520"/>
                  </a:lnTo>
                  <a:lnTo>
                    <a:pt x="213" y="3584"/>
                  </a:lnTo>
                  <a:cubicBezTo>
                    <a:pt x="213" y="3611"/>
                    <a:pt x="192" y="3632"/>
                    <a:pt x="165" y="3632"/>
                  </a:cubicBezTo>
                  <a:lnTo>
                    <a:pt x="149" y="3632"/>
                  </a:lnTo>
                  <a:lnTo>
                    <a:pt x="197" y="3584"/>
                  </a:lnTo>
                  <a:lnTo>
                    <a:pt x="197" y="3632"/>
                  </a:lnTo>
                  <a:lnTo>
                    <a:pt x="197" y="3680"/>
                  </a:lnTo>
                  <a:lnTo>
                    <a:pt x="197" y="3728"/>
                  </a:lnTo>
                  <a:lnTo>
                    <a:pt x="197" y="3792"/>
                  </a:lnTo>
                  <a:lnTo>
                    <a:pt x="197" y="3840"/>
                  </a:lnTo>
                  <a:lnTo>
                    <a:pt x="197" y="3888"/>
                  </a:lnTo>
                  <a:lnTo>
                    <a:pt x="197" y="3936"/>
                  </a:lnTo>
                  <a:lnTo>
                    <a:pt x="197" y="3984"/>
                  </a:lnTo>
                  <a:cubicBezTo>
                    <a:pt x="197" y="3988"/>
                    <a:pt x="197" y="3992"/>
                    <a:pt x="196" y="3996"/>
                  </a:cubicBezTo>
                  <a:lnTo>
                    <a:pt x="180" y="4060"/>
                  </a:lnTo>
                  <a:lnTo>
                    <a:pt x="181" y="4048"/>
                  </a:lnTo>
                  <a:lnTo>
                    <a:pt x="181" y="4096"/>
                  </a:lnTo>
                  <a:lnTo>
                    <a:pt x="181" y="4144"/>
                  </a:lnTo>
                  <a:lnTo>
                    <a:pt x="181" y="4192"/>
                  </a:lnTo>
                  <a:lnTo>
                    <a:pt x="181" y="4256"/>
                  </a:lnTo>
                  <a:lnTo>
                    <a:pt x="181" y="4304"/>
                  </a:lnTo>
                  <a:lnTo>
                    <a:pt x="181" y="4352"/>
                  </a:lnTo>
                  <a:lnTo>
                    <a:pt x="181" y="4400"/>
                  </a:lnTo>
                  <a:lnTo>
                    <a:pt x="85" y="4400"/>
                  </a:lnTo>
                  <a:lnTo>
                    <a:pt x="85" y="4352"/>
                  </a:lnTo>
                  <a:lnTo>
                    <a:pt x="181" y="4352"/>
                  </a:lnTo>
                  <a:lnTo>
                    <a:pt x="181" y="4400"/>
                  </a:lnTo>
                  <a:lnTo>
                    <a:pt x="181" y="4464"/>
                  </a:lnTo>
                  <a:lnTo>
                    <a:pt x="181" y="4512"/>
                  </a:lnTo>
                  <a:lnTo>
                    <a:pt x="181" y="4560"/>
                  </a:lnTo>
                  <a:cubicBezTo>
                    <a:pt x="181" y="4587"/>
                    <a:pt x="160" y="4608"/>
                    <a:pt x="133" y="4608"/>
                  </a:cubicBezTo>
                  <a:lnTo>
                    <a:pt x="117" y="4608"/>
                  </a:lnTo>
                  <a:lnTo>
                    <a:pt x="165" y="4560"/>
                  </a:lnTo>
                  <a:lnTo>
                    <a:pt x="165" y="4608"/>
                  </a:lnTo>
                  <a:lnTo>
                    <a:pt x="165" y="4672"/>
                  </a:lnTo>
                  <a:lnTo>
                    <a:pt x="165" y="4720"/>
                  </a:lnTo>
                  <a:lnTo>
                    <a:pt x="69" y="4720"/>
                  </a:lnTo>
                  <a:lnTo>
                    <a:pt x="69" y="4672"/>
                  </a:lnTo>
                  <a:lnTo>
                    <a:pt x="165" y="4672"/>
                  </a:lnTo>
                  <a:lnTo>
                    <a:pt x="165" y="4720"/>
                  </a:lnTo>
                  <a:lnTo>
                    <a:pt x="165" y="4768"/>
                  </a:lnTo>
                  <a:lnTo>
                    <a:pt x="165" y="4816"/>
                  </a:lnTo>
                  <a:lnTo>
                    <a:pt x="165" y="4864"/>
                  </a:lnTo>
                  <a:lnTo>
                    <a:pt x="165" y="4928"/>
                  </a:lnTo>
                  <a:lnTo>
                    <a:pt x="165" y="4976"/>
                  </a:lnTo>
                  <a:lnTo>
                    <a:pt x="165" y="5024"/>
                  </a:lnTo>
                  <a:lnTo>
                    <a:pt x="165" y="5072"/>
                  </a:lnTo>
                  <a:lnTo>
                    <a:pt x="165" y="5136"/>
                  </a:lnTo>
                  <a:lnTo>
                    <a:pt x="165" y="5184"/>
                  </a:lnTo>
                  <a:cubicBezTo>
                    <a:pt x="165" y="5190"/>
                    <a:pt x="165" y="5195"/>
                    <a:pt x="163" y="5200"/>
                  </a:cubicBezTo>
                  <a:lnTo>
                    <a:pt x="147" y="5248"/>
                  </a:lnTo>
                  <a:lnTo>
                    <a:pt x="149" y="5232"/>
                  </a:lnTo>
                  <a:lnTo>
                    <a:pt x="149" y="5280"/>
                  </a:lnTo>
                  <a:lnTo>
                    <a:pt x="149" y="5344"/>
                  </a:lnTo>
                  <a:lnTo>
                    <a:pt x="149" y="5392"/>
                  </a:lnTo>
                  <a:lnTo>
                    <a:pt x="149" y="5440"/>
                  </a:lnTo>
                  <a:lnTo>
                    <a:pt x="149" y="5488"/>
                  </a:lnTo>
                  <a:lnTo>
                    <a:pt x="149" y="5552"/>
                  </a:lnTo>
                  <a:lnTo>
                    <a:pt x="149" y="5600"/>
                  </a:lnTo>
                  <a:lnTo>
                    <a:pt x="149" y="5648"/>
                  </a:lnTo>
                  <a:lnTo>
                    <a:pt x="149" y="5696"/>
                  </a:lnTo>
                  <a:lnTo>
                    <a:pt x="149" y="5760"/>
                  </a:lnTo>
                  <a:lnTo>
                    <a:pt x="149" y="5808"/>
                  </a:lnTo>
                  <a:lnTo>
                    <a:pt x="149" y="5856"/>
                  </a:lnTo>
                  <a:lnTo>
                    <a:pt x="149" y="5904"/>
                  </a:lnTo>
                  <a:lnTo>
                    <a:pt x="149" y="5952"/>
                  </a:lnTo>
                  <a:lnTo>
                    <a:pt x="149" y="6016"/>
                  </a:lnTo>
                  <a:lnTo>
                    <a:pt x="149" y="6064"/>
                  </a:lnTo>
                  <a:lnTo>
                    <a:pt x="149" y="6112"/>
                  </a:lnTo>
                  <a:lnTo>
                    <a:pt x="149" y="6160"/>
                  </a:lnTo>
                  <a:lnTo>
                    <a:pt x="149" y="6224"/>
                  </a:lnTo>
                  <a:cubicBezTo>
                    <a:pt x="149" y="6251"/>
                    <a:pt x="128" y="6272"/>
                    <a:pt x="101" y="6272"/>
                  </a:cubicBezTo>
                  <a:lnTo>
                    <a:pt x="85" y="6272"/>
                  </a:lnTo>
                  <a:lnTo>
                    <a:pt x="133" y="6224"/>
                  </a:lnTo>
                  <a:lnTo>
                    <a:pt x="133" y="6272"/>
                  </a:lnTo>
                  <a:lnTo>
                    <a:pt x="133" y="6320"/>
                  </a:lnTo>
                  <a:lnTo>
                    <a:pt x="133" y="6368"/>
                  </a:lnTo>
                  <a:lnTo>
                    <a:pt x="133" y="6432"/>
                  </a:lnTo>
                  <a:lnTo>
                    <a:pt x="133" y="6480"/>
                  </a:lnTo>
                  <a:lnTo>
                    <a:pt x="133" y="6528"/>
                  </a:lnTo>
                  <a:lnTo>
                    <a:pt x="133" y="6576"/>
                  </a:lnTo>
                  <a:lnTo>
                    <a:pt x="133" y="6640"/>
                  </a:lnTo>
                  <a:lnTo>
                    <a:pt x="133" y="6688"/>
                  </a:lnTo>
                  <a:lnTo>
                    <a:pt x="133" y="6736"/>
                  </a:lnTo>
                  <a:lnTo>
                    <a:pt x="133" y="6784"/>
                  </a:lnTo>
                  <a:lnTo>
                    <a:pt x="133" y="6848"/>
                  </a:lnTo>
                  <a:lnTo>
                    <a:pt x="133" y="6896"/>
                  </a:lnTo>
                  <a:cubicBezTo>
                    <a:pt x="133" y="6923"/>
                    <a:pt x="112" y="6944"/>
                    <a:pt x="85" y="6944"/>
                  </a:cubicBezTo>
                  <a:lnTo>
                    <a:pt x="69" y="6944"/>
                  </a:lnTo>
                  <a:lnTo>
                    <a:pt x="117" y="6896"/>
                  </a:lnTo>
                  <a:lnTo>
                    <a:pt x="117" y="6944"/>
                  </a:lnTo>
                  <a:lnTo>
                    <a:pt x="117" y="6992"/>
                  </a:lnTo>
                  <a:lnTo>
                    <a:pt x="117" y="7040"/>
                  </a:lnTo>
                  <a:lnTo>
                    <a:pt x="117" y="7104"/>
                  </a:lnTo>
                  <a:lnTo>
                    <a:pt x="117" y="7152"/>
                  </a:lnTo>
                  <a:lnTo>
                    <a:pt x="117" y="7200"/>
                  </a:lnTo>
                  <a:lnTo>
                    <a:pt x="117" y="7248"/>
                  </a:lnTo>
                  <a:lnTo>
                    <a:pt x="117" y="7312"/>
                  </a:lnTo>
                  <a:lnTo>
                    <a:pt x="117" y="7360"/>
                  </a:lnTo>
                  <a:lnTo>
                    <a:pt x="117" y="7408"/>
                  </a:lnTo>
                  <a:lnTo>
                    <a:pt x="117" y="7456"/>
                  </a:lnTo>
                  <a:lnTo>
                    <a:pt x="117" y="7520"/>
                  </a:lnTo>
                  <a:lnTo>
                    <a:pt x="117" y="7568"/>
                  </a:lnTo>
                  <a:lnTo>
                    <a:pt x="117" y="7616"/>
                  </a:lnTo>
                  <a:lnTo>
                    <a:pt x="117" y="7664"/>
                  </a:lnTo>
                  <a:cubicBezTo>
                    <a:pt x="117" y="7668"/>
                    <a:pt x="117" y="7672"/>
                    <a:pt x="116" y="7676"/>
                  </a:cubicBezTo>
                  <a:lnTo>
                    <a:pt x="100" y="7740"/>
                  </a:lnTo>
                  <a:cubicBezTo>
                    <a:pt x="94" y="7766"/>
                    <a:pt x="68" y="7781"/>
                    <a:pt x="42" y="7775"/>
                  </a:cubicBezTo>
                  <a:cubicBezTo>
                    <a:pt x="16" y="7769"/>
                    <a:pt x="0" y="7743"/>
                    <a:pt x="7" y="7717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399" name="Freeform 311"/>
            <p:cNvSpPr>
              <a:spLocks/>
            </p:cNvSpPr>
            <p:nvPr/>
          </p:nvSpPr>
          <p:spPr bwMode="auto">
            <a:xfrm>
              <a:off x="8444754" y="3651647"/>
              <a:ext cx="22329" cy="1168851"/>
            </a:xfrm>
            <a:custGeom>
              <a:avLst/>
              <a:gdLst>
                <a:gd name="T0" fmla="*/ 0 w 368"/>
                <a:gd name="T1" fmla="*/ 672 h 12032"/>
                <a:gd name="T2" fmla="*/ 64 w 368"/>
                <a:gd name="T3" fmla="*/ 768 h 12032"/>
                <a:gd name="T4" fmla="*/ 112 w 368"/>
                <a:gd name="T5" fmla="*/ 720 h 12032"/>
                <a:gd name="T6" fmla="*/ 128 w 368"/>
                <a:gd name="T7" fmla="*/ 720 h 12032"/>
                <a:gd name="T8" fmla="*/ 128 w 368"/>
                <a:gd name="T9" fmla="*/ 672 h 12032"/>
                <a:gd name="T10" fmla="*/ 96 w 368"/>
                <a:gd name="T11" fmla="*/ 464 h 12032"/>
                <a:gd name="T12" fmla="*/ 48 w 368"/>
                <a:gd name="T13" fmla="*/ 512 h 12032"/>
                <a:gd name="T14" fmla="*/ 112 w 368"/>
                <a:gd name="T15" fmla="*/ 304 h 12032"/>
                <a:gd name="T16" fmla="*/ 64 w 368"/>
                <a:gd name="T17" fmla="*/ 352 h 12032"/>
                <a:gd name="T18" fmla="*/ 128 w 368"/>
                <a:gd name="T19" fmla="*/ 464 h 12032"/>
                <a:gd name="T20" fmla="*/ 176 w 368"/>
                <a:gd name="T21" fmla="*/ 416 h 12032"/>
                <a:gd name="T22" fmla="*/ 144 w 368"/>
                <a:gd name="T23" fmla="*/ 304 h 12032"/>
                <a:gd name="T24" fmla="*/ 112 w 368"/>
                <a:gd name="T25" fmla="*/ 416 h 12032"/>
                <a:gd name="T26" fmla="*/ 160 w 368"/>
                <a:gd name="T27" fmla="*/ 160 h 12032"/>
                <a:gd name="T28" fmla="*/ 144 w 368"/>
                <a:gd name="T29" fmla="*/ 48 h 12032"/>
                <a:gd name="T30" fmla="*/ 144 w 368"/>
                <a:gd name="T31" fmla="*/ 96 h 12032"/>
                <a:gd name="T32" fmla="*/ 256 w 368"/>
                <a:gd name="T33" fmla="*/ 96 h 12032"/>
                <a:gd name="T34" fmla="*/ 256 w 368"/>
                <a:gd name="T35" fmla="*/ 48 h 12032"/>
                <a:gd name="T36" fmla="*/ 224 w 368"/>
                <a:gd name="T37" fmla="*/ 208 h 12032"/>
                <a:gd name="T38" fmla="*/ 288 w 368"/>
                <a:gd name="T39" fmla="*/ 208 h 12032"/>
                <a:gd name="T40" fmla="*/ 256 w 368"/>
                <a:gd name="T41" fmla="*/ 304 h 12032"/>
                <a:gd name="T42" fmla="*/ 208 w 368"/>
                <a:gd name="T43" fmla="*/ 352 h 12032"/>
                <a:gd name="T44" fmla="*/ 272 w 368"/>
                <a:gd name="T45" fmla="*/ 464 h 12032"/>
                <a:gd name="T46" fmla="*/ 320 w 368"/>
                <a:gd name="T47" fmla="*/ 416 h 12032"/>
                <a:gd name="T48" fmla="*/ 336 w 368"/>
                <a:gd name="T49" fmla="*/ 1184 h 12032"/>
                <a:gd name="T50" fmla="*/ 336 w 368"/>
                <a:gd name="T51" fmla="*/ 2144 h 12032"/>
                <a:gd name="T52" fmla="*/ 240 w 368"/>
                <a:gd name="T53" fmla="*/ 2912 h 12032"/>
                <a:gd name="T54" fmla="*/ 352 w 368"/>
                <a:gd name="T55" fmla="*/ 3593 h 12032"/>
                <a:gd name="T56" fmla="*/ 352 w 368"/>
                <a:gd name="T57" fmla="*/ 4688 h 12032"/>
                <a:gd name="T58" fmla="*/ 352 w 368"/>
                <a:gd name="T59" fmla="*/ 6032 h 12032"/>
                <a:gd name="T60" fmla="*/ 368 w 368"/>
                <a:gd name="T61" fmla="*/ 7840 h 12032"/>
                <a:gd name="T62" fmla="*/ 368 w 368"/>
                <a:gd name="T63" fmla="*/ 9616 h 12032"/>
                <a:gd name="T64" fmla="*/ 368 w 368"/>
                <a:gd name="T65" fmla="*/ 11520 h 12032"/>
                <a:gd name="T66" fmla="*/ 272 w 368"/>
                <a:gd name="T67" fmla="*/ 10544 h 12032"/>
                <a:gd name="T68" fmla="*/ 272 w 368"/>
                <a:gd name="T69" fmla="*/ 8784 h 12032"/>
                <a:gd name="T70" fmla="*/ 256 w 368"/>
                <a:gd name="T71" fmla="*/ 7072 h 12032"/>
                <a:gd name="T72" fmla="*/ 256 w 368"/>
                <a:gd name="T73" fmla="*/ 5312 h 12032"/>
                <a:gd name="T74" fmla="*/ 256 w 368"/>
                <a:gd name="T75" fmla="*/ 4224 h 12032"/>
                <a:gd name="T76" fmla="*/ 240 w 368"/>
                <a:gd name="T77" fmla="*/ 3184 h 12032"/>
                <a:gd name="T78" fmla="*/ 240 w 368"/>
                <a:gd name="T79" fmla="*/ 2480 h 12032"/>
                <a:gd name="T80" fmla="*/ 240 w 368"/>
                <a:gd name="T81" fmla="*/ 1536 h 12032"/>
                <a:gd name="T82" fmla="*/ 224 w 368"/>
                <a:gd name="T83" fmla="*/ 752 h 12032"/>
                <a:gd name="T84" fmla="*/ 320 w 368"/>
                <a:gd name="T85" fmla="*/ 416 h 12032"/>
                <a:gd name="T86" fmla="*/ 208 w 368"/>
                <a:gd name="T87" fmla="*/ 416 h 12032"/>
                <a:gd name="T88" fmla="*/ 192 w 368"/>
                <a:gd name="T89" fmla="*/ 208 h 12032"/>
                <a:gd name="T90" fmla="*/ 240 w 368"/>
                <a:gd name="T91" fmla="*/ 304 h 12032"/>
                <a:gd name="T92" fmla="*/ 160 w 368"/>
                <a:gd name="T93" fmla="*/ 96 h 12032"/>
                <a:gd name="T94" fmla="*/ 256 w 368"/>
                <a:gd name="T95" fmla="*/ 96 h 12032"/>
                <a:gd name="T96" fmla="*/ 144 w 368"/>
                <a:gd name="T97" fmla="*/ 96 h 12032"/>
                <a:gd name="T98" fmla="*/ 112 w 368"/>
                <a:gd name="T99" fmla="*/ 256 h 12032"/>
                <a:gd name="T100" fmla="*/ 160 w 368"/>
                <a:gd name="T101" fmla="*/ 464 h 12032"/>
                <a:gd name="T102" fmla="*/ 128 w 368"/>
                <a:gd name="T103" fmla="*/ 464 h 12032"/>
                <a:gd name="T104" fmla="*/ 176 w 368"/>
                <a:gd name="T105" fmla="*/ 352 h 12032"/>
                <a:gd name="T106" fmla="*/ 160 w 368"/>
                <a:gd name="T107" fmla="*/ 416 h 12032"/>
                <a:gd name="T108" fmla="*/ 159 w 368"/>
                <a:gd name="T109" fmla="*/ 364 h 12032"/>
                <a:gd name="T110" fmla="*/ 48 w 368"/>
                <a:gd name="T111" fmla="*/ 512 h 12032"/>
                <a:gd name="T112" fmla="*/ 128 w 368"/>
                <a:gd name="T113" fmla="*/ 672 h 12032"/>
                <a:gd name="T114" fmla="*/ 32 w 368"/>
                <a:gd name="T115" fmla="*/ 672 h 12032"/>
                <a:gd name="T116" fmla="*/ 112 w 368"/>
                <a:gd name="T117" fmla="*/ 720 h 12032"/>
                <a:gd name="T118" fmla="*/ 0 w 368"/>
                <a:gd name="T119" fmla="*/ 720 h 12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8" h="12032">
                  <a:moveTo>
                    <a:pt x="0" y="880"/>
                  </a:moveTo>
                  <a:lnTo>
                    <a:pt x="0" y="816"/>
                  </a:lnTo>
                  <a:lnTo>
                    <a:pt x="0" y="768"/>
                  </a:lnTo>
                  <a:lnTo>
                    <a:pt x="0" y="720"/>
                  </a:lnTo>
                  <a:lnTo>
                    <a:pt x="0" y="672"/>
                  </a:lnTo>
                  <a:cubicBezTo>
                    <a:pt x="0" y="646"/>
                    <a:pt x="22" y="624"/>
                    <a:pt x="48" y="624"/>
                  </a:cubicBezTo>
                  <a:cubicBezTo>
                    <a:pt x="75" y="624"/>
                    <a:pt x="96" y="646"/>
                    <a:pt x="96" y="672"/>
                  </a:cubicBezTo>
                  <a:lnTo>
                    <a:pt x="96" y="720"/>
                  </a:lnTo>
                  <a:cubicBezTo>
                    <a:pt x="96" y="747"/>
                    <a:pt x="75" y="768"/>
                    <a:pt x="48" y="768"/>
                  </a:cubicBezTo>
                  <a:cubicBezTo>
                    <a:pt x="22" y="768"/>
                    <a:pt x="0" y="747"/>
                    <a:pt x="0" y="720"/>
                  </a:cubicBezTo>
                  <a:lnTo>
                    <a:pt x="0" y="672"/>
                  </a:lnTo>
                  <a:cubicBezTo>
                    <a:pt x="0" y="646"/>
                    <a:pt x="22" y="624"/>
                    <a:pt x="48" y="624"/>
                  </a:cubicBezTo>
                  <a:lnTo>
                    <a:pt x="64" y="624"/>
                  </a:lnTo>
                  <a:cubicBezTo>
                    <a:pt x="91" y="624"/>
                    <a:pt x="112" y="646"/>
                    <a:pt x="112" y="672"/>
                  </a:cubicBezTo>
                  <a:lnTo>
                    <a:pt x="112" y="720"/>
                  </a:lnTo>
                  <a:cubicBezTo>
                    <a:pt x="112" y="747"/>
                    <a:pt x="91" y="768"/>
                    <a:pt x="64" y="768"/>
                  </a:cubicBezTo>
                  <a:cubicBezTo>
                    <a:pt x="38" y="768"/>
                    <a:pt x="16" y="747"/>
                    <a:pt x="16" y="720"/>
                  </a:cubicBezTo>
                  <a:lnTo>
                    <a:pt x="16" y="672"/>
                  </a:lnTo>
                  <a:cubicBezTo>
                    <a:pt x="16" y="646"/>
                    <a:pt x="38" y="624"/>
                    <a:pt x="64" y="624"/>
                  </a:cubicBezTo>
                  <a:cubicBezTo>
                    <a:pt x="91" y="624"/>
                    <a:pt x="112" y="646"/>
                    <a:pt x="112" y="672"/>
                  </a:cubicBezTo>
                  <a:lnTo>
                    <a:pt x="112" y="720"/>
                  </a:lnTo>
                  <a:cubicBezTo>
                    <a:pt x="112" y="747"/>
                    <a:pt x="91" y="768"/>
                    <a:pt x="64" y="768"/>
                  </a:cubicBezTo>
                  <a:cubicBezTo>
                    <a:pt x="38" y="768"/>
                    <a:pt x="16" y="747"/>
                    <a:pt x="16" y="720"/>
                  </a:cubicBezTo>
                  <a:lnTo>
                    <a:pt x="16" y="672"/>
                  </a:lnTo>
                  <a:cubicBezTo>
                    <a:pt x="16" y="646"/>
                    <a:pt x="38" y="624"/>
                    <a:pt x="64" y="624"/>
                  </a:cubicBezTo>
                  <a:cubicBezTo>
                    <a:pt x="91" y="624"/>
                    <a:pt x="112" y="646"/>
                    <a:pt x="112" y="672"/>
                  </a:cubicBezTo>
                  <a:lnTo>
                    <a:pt x="112" y="720"/>
                  </a:lnTo>
                  <a:cubicBezTo>
                    <a:pt x="112" y="747"/>
                    <a:pt x="91" y="768"/>
                    <a:pt x="64" y="768"/>
                  </a:cubicBezTo>
                  <a:cubicBezTo>
                    <a:pt x="38" y="768"/>
                    <a:pt x="16" y="747"/>
                    <a:pt x="16" y="720"/>
                  </a:cubicBezTo>
                  <a:lnTo>
                    <a:pt x="16" y="672"/>
                  </a:lnTo>
                  <a:cubicBezTo>
                    <a:pt x="16" y="646"/>
                    <a:pt x="38" y="624"/>
                    <a:pt x="64" y="624"/>
                  </a:cubicBezTo>
                  <a:cubicBezTo>
                    <a:pt x="91" y="624"/>
                    <a:pt x="112" y="646"/>
                    <a:pt x="112" y="672"/>
                  </a:cubicBezTo>
                  <a:lnTo>
                    <a:pt x="112" y="720"/>
                  </a:lnTo>
                  <a:lnTo>
                    <a:pt x="19" y="705"/>
                  </a:lnTo>
                  <a:lnTo>
                    <a:pt x="35" y="657"/>
                  </a:lnTo>
                  <a:cubicBezTo>
                    <a:pt x="42" y="635"/>
                    <a:pt x="65" y="621"/>
                    <a:pt x="88" y="625"/>
                  </a:cubicBezTo>
                  <a:cubicBezTo>
                    <a:pt x="111" y="629"/>
                    <a:pt x="128" y="649"/>
                    <a:pt x="128" y="672"/>
                  </a:cubicBezTo>
                  <a:lnTo>
                    <a:pt x="128" y="720"/>
                  </a:lnTo>
                  <a:cubicBezTo>
                    <a:pt x="128" y="747"/>
                    <a:pt x="107" y="768"/>
                    <a:pt x="80" y="768"/>
                  </a:cubicBezTo>
                  <a:cubicBezTo>
                    <a:pt x="54" y="768"/>
                    <a:pt x="32" y="747"/>
                    <a:pt x="32" y="720"/>
                  </a:cubicBezTo>
                  <a:lnTo>
                    <a:pt x="32" y="672"/>
                  </a:lnTo>
                  <a:cubicBezTo>
                    <a:pt x="32" y="646"/>
                    <a:pt x="54" y="624"/>
                    <a:pt x="80" y="624"/>
                  </a:cubicBezTo>
                  <a:cubicBezTo>
                    <a:pt x="107" y="624"/>
                    <a:pt x="128" y="646"/>
                    <a:pt x="128" y="672"/>
                  </a:cubicBezTo>
                  <a:lnTo>
                    <a:pt x="128" y="720"/>
                  </a:lnTo>
                  <a:cubicBezTo>
                    <a:pt x="128" y="747"/>
                    <a:pt x="107" y="768"/>
                    <a:pt x="80" y="768"/>
                  </a:cubicBezTo>
                  <a:cubicBezTo>
                    <a:pt x="54" y="768"/>
                    <a:pt x="32" y="747"/>
                    <a:pt x="32" y="720"/>
                  </a:cubicBezTo>
                  <a:lnTo>
                    <a:pt x="32" y="672"/>
                  </a:lnTo>
                  <a:cubicBezTo>
                    <a:pt x="32" y="646"/>
                    <a:pt x="54" y="624"/>
                    <a:pt x="80" y="624"/>
                  </a:cubicBezTo>
                  <a:cubicBezTo>
                    <a:pt x="107" y="624"/>
                    <a:pt x="128" y="646"/>
                    <a:pt x="128" y="672"/>
                  </a:cubicBezTo>
                  <a:lnTo>
                    <a:pt x="128" y="720"/>
                  </a:lnTo>
                  <a:cubicBezTo>
                    <a:pt x="128" y="747"/>
                    <a:pt x="107" y="768"/>
                    <a:pt x="80" y="768"/>
                  </a:cubicBezTo>
                  <a:cubicBezTo>
                    <a:pt x="54" y="768"/>
                    <a:pt x="32" y="747"/>
                    <a:pt x="32" y="720"/>
                  </a:cubicBezTo>
                  <a:lnTo>
                    <a:pt x="32" y="672"/>
                  </a:lnTo>
                  <a:cubicBezTo>
                    <a:pt x="32" y="646"/>
                    <a:pt x="54" y="624"/>
                    <a:pt x="80" y="624"/>
                  </a:cubicBezTo>
                  <a:cubicBezTo>
                    <a:pt x="107" y="624"/>
                    <a:pt x="128" y="646"/>
                    <a:pt x="128" y="672"/>
                  </a:cubicBezTo>
                  <a:lnTo>
                    <a:pt x="128" y="720"/>
                  </a:lnTo>
                  <a:cubicBezTo>
                    <a:pt x="128" y="747"/>
                    <a:pt x="107" y="768"/>
                    <a:pt x="80" y="768"/>
                  </a:cubicBezTo>
                  <a:cubicBezTo>
                    <a:pt x="54" y="768"/>
                    <a:pt x="32" y="747"/>
                    <a:pt x="32" y="720"/>
                  </a:cubicBezTo>
                  <a:lnTo>
                    <a:pt x="32" y="672"/>
                  </a:lnTo>
                  <a:cubicBezTo>
                    <a:pt x="32" y="646"/>
                    <a:pt x="54" y="624"/>
                    <a:pt x="80" y="624"/>
                  </a:cubicBezTo>
                  <a:lnTo>
                    <a:pt x="96" y="624"/>
                  </a:lnTo>
                  <a:lnTo>
                    <a:pt x="48" y="672"/>
                  </a:lnTo>
                  <a:lnTo>
                    <a:pt x="48" y="608"/>
                  </a:lnTo>
                  <a:lnTo>
                    <a:pt x="48" y="560"/>
                  </a:lnTo>
                  <a:lnTo>
                    <a:pt x="48" y="512"/>
                  </a:lnTo>
                  <a:cubicBezTo>
                    <a:pt x="48" y="486"/>
                    <a:pt x="70" y="464"/>
                    <a:pt x="96" y="464"/>
                  </a:cubicBezTo>
                  <a:cubicBezTo>
                    <a:pt x="123" y="464"/>
                    <a:pt x="144" y="486"/>
                    <a:pt x="144" y="512"/>
                  </a:cubicBezTo>
                  <a:lnTo>
                    <a:pt x="144" y="560"/>
                  </a:lnTo>
                  <a:cubicBezTo>
                    <a:pt x="144" y="587"/>
                    <a:pt x="123" y="608"/>
                    <a:pt x="96" y="608"/>
                  </a:cubicBezTo>
                  <a:cubicBezTo>
                    <a:pt x="70" y="608"/>
                    <a:pt x="48" y="587"/>
                    <a:pt x="48" y="560"/>
                  </a:cubicBezTo>
                  <a:lnTo>
                    <a:pt x="48" y="512"/>
                  </a:lnTo>
                  <a:cubicBezTo>
                    <a:pt x="48" y="486"/>
                    <a:pt x="70" y="464"/>
                    <a:pt x="96" y="464"/>
                  </a:cubicBezTo>
                  <a:cubicBezTo>
                    <a:pt x="123" y="464"/>
                    <a:pt x="144" y="486"/>
                    <a:pt x="144" y="512"/>
                  </a:cubicBezTo>
                  <a:lnTo>
                    <a:pt x="144" y="560"/>
                  </a:lnTo>
                  <a:cubicBezTo>
                    <a:pt x="144" y="587"/>
                    <a:pt x="123" y="608"/>
                    <a:pt x="96" y="608"/>
                  </a:cubicBezTo>
                  <a:cubicBezTo>
                    <a:pt x="70" y="608"/>
                    <a:pt x="48" y="587"/>
                    <a:pt x="48" y="560"/>
                  </a:cubicBezTo>
                  <a:lnTo>
                    <a:pt x="48" y="512"/>
                  </a:lnTo>
                  <a:lnTo>
                    <a:pt x="48" y="464"/>
                  </a:lnTo>
                  <a:lnTo>
                    <a:pt x="48" y="416"/>
                  </a:lnTo>
                  <a:cubicBezTo>
                    <a:pt x="48" y="413"/>
                    <a:pt x="49" y="409"/>
                    <a:pt x="50" y="405"/>
                  </a:cubicBezTo>
                  <a:lnTo>
                    <a:pt x="66" y="341"/>
                  </a:lnTo>
                  <a:cubicBezTo>
                    <a:pt x="72" y="317"/>
                    <a:pt x="94" y="302"/>
                    <a:pt x="118" y="305"/>
                  </a:cubicBezTo>
                  <a:cubicBezTo>
                    <a:pt x="142" y="308"/>
                    <a:pt x="160" y="328"/>
                    <a:pt x="160" y="352"/>
                  </a:cubicBezTo>
                  <a:lnTo>
                    <a:pt x="160" y="416"/>
                  </a:lnTo>
                  <a:cubicBezTo>
                    <a:pt x="160" y="443"/>
                    <a:pt x="139" y="464"/>
                    <a:pt x="112" y="464"/>
                  </a:cubicBezTo>
                  <a:cubicBezTo>
                    <a:pt x="86" y="464"/>
                    <a:pt x="64" y="443"/>
                    <a:pt x="64" y="416"/>
                  </a:cubicBezTo>
                  <a:lnTo>
                    <a:pt x="64" y="352"/>
                  </a:lnTo>
                  <a:cubicBezTo>
                    <a:pt x="64" y="326"/>
                    <a:pt x="86" y="304"/>
                    <a:pt x="112" y="304"/>
                  </a:cubicBezTo>
                  <a:cubicBezTo>
                    <a:pt x="139" y="304"/>
                    <a:pt x="160" y="326"/>
                    <a:pt x="160" y="352"/>
                  </a:cubicBezTo>
                  <a:lnTo>
                    <a:pt x="160" y="416"/>
                  </a:lnTo>
                  <a:cubicBezTo>
                    <a:pt x="160" y="443"/>
                    <a:pt x="139" y="464"/>
                    <a:pt x="112" y="464"/>
                  </a:cubicBezTo>
                  <a:cubicBezTo>
                    <a:pt x="86" y="464"/>
                    <a:pt x="64" y="443"/>
                    <a:pt x="64" y="416"/>
                  </a:cubicBezTo>
                  <a:lnTo>
                    <a:pt x="64" y="352"/>
                  </a:lnTo>
                  <a:cubicBezTo>
                    <a:pt x="64" y="326"/>
                    <a:pt x="86" y="304"/>
                    <a:pt x="112" y="304"/>
                  </a:cubicBezTo>
                  <a:cubicBezTo>
                    <a:pt x="139" y="304"/>
                    <a:pt x="160" y="326"/>
                    <a:pt x="160" y="352"/>
                  </a:cubicBezTo>
                  <a:lnTo>
                    <a:pt x="160" y="416"/>
                  </a:lnTo>
                  <a:cubicBezTo>
                    <a:pt x="160" y="443"/>
                    <a:pt x="139" y="464"/>
                    <a:pt x="112" y="464"/>
                  </a:cubicBezTo>
                  <a:cubicBezTo>
                    <a:pt x="86" y="464"/>
                    <a:pt x="64" y="443"/>
                    <a:pt x="64" y="416"/>
                  </a:cubicBezTo>
                  <a:lnTo>
                    <a:pt x="64" y="352"/>
                  </a:lnTo>
                  <a:cubicBezTo>
                    <a:pt x="64" y="326"/>
                    <a:pt x="86" y="304"/>
                    <a:pt x="112" y="304"/>
                  </a:cubicBezTo>
                  <a:cubicBezTo>
                    <a:pt x="139" y="304"/>
                    <a:pt x="160" y="326"/>
                    <a:pt x="160" y="352"/>
                  </a:cubicBezTo>
                  <a:lnTo>
                    <a:pt x="160" y="416"/>
                  </a:lnTo>
                  <a:lnTo>
                    <a:pt x="112" y="368"/>
                  </a:lnTo>
                  <a:lnTo>
                    <a:pt x="128" y="368"/>
                  </a:lnTo>
                  <a:lnTo>
                    <a:pt x="80" y="416"/>
                  </a:lnTo>
                  <a:lnTo>
                    <a:pt x="80" y="352"/>
                  </a:lnTo>
                  <a:cubicBezTo>
                    <a:pt x="80" y="326"/>
                    <a:pt x="102" y="304"/>
                    <a:pt x="128" y="304"/>
                  </a:cubicBezTo>
                  <a:cubicBezTo>
                    <a:pt x="155" y="304"/>
                    <a:pt x="176" y="326"/>
                    <a:pt x="176" y="352"/>
                  </a:cubicBezTo>
                  <a:lnTo>
                    <a:pt x="176" y="416"/>
                  </a:lnTo>
                  <a:cubicBezTo>
                    <a:pt x="176" y="443"/>
                    <a:pt x="155" y="464"/>
                    <a:pt x="128" y="464"/>
                  </a:cubicBezTo>
                  <a:cubicBezTo>
                    <a:pt x="102" y="464"/>
                    <a:pt x="80" y="443"/>
                    <a:pt x="80" y="416"/>
                  </a:cubicBezTo>
                  <a:lnTo>
                    <a:pt x="80" y="352"/>
                  </a:lnTo>
                  <a:cubicBezTo>
                    <a:pt x="80" y="326"/>
                    <a:pt x="102" y="304"/>
                    <a:pt x="128" y="304"/>
                  </a:cubicBezTo>
                  <a:cubicBezTo>
                    <a:pt x="155" y="304"/>
                    <a:pt x="176" y="326"/>
                    <a:pt x="176" y="352"/>
                  </a:cubicBezTo>
                  <a:lnTo>
                    <a:pt x="176" y="416"/>
                  </a:lnTo>
                  <a:cubicBezTo>
                    <a:pt x="176" y="443"/>
                    <a:pt x="155" y="464"/>
                    <a:pt x="128" y="464"/>
                  </a:cubicBezTo>
                  <a:cubicBezTo>
                    <a:pt x="102" y="464"/>
                    <a:pt x="80" y="443"/>
                    <a:pt x="80" y="416"/>
                  </a:cubicBezTo>
                  <a:lnTo>
                    <a:pt x="80" y="352"/>
                  </a:lnTo>
                  <a:cubicBezTo>
                    <a:pt x="80" y="326"/>
                    <a:pt x="102" y="304"/>
                    <a:pt x="128" y="304"/>
                  </a:cubicBezTo>
                  <a:cubicBezTo>
                    <a:pt x="155" y="304"/>
                    <a:pt x="176" y="326"/>
                    <a:pt x="176" y="352"/>
                  </a:cubicBezTo>
                  <a:lnTo>
                    <a:pt x="176" y="416"/>
                  </a:lnTo>
                  <a:cubicBezTo>
                    <a:pt x="176" y="443"/>
                    <a:pt x="155" y="464"/>
                    <a:pt x="128" y="464"/>
                  </a:cubicBezTo>
                  <a:cubicBezTo>
                    <a:pt x="102" y="464"/>
                    <a:pt x="80" y="443"/>
                    <a:pt x="80" y="416"/>
                  </a:cubicBezTo>
                  <a:lnTo>
                    <a:pt x="80" y="352"/>
                  </a:lnTo>
                  <a:cubicBezTo>
                    <a:pt x="80" y="326"/>
                    <a:pt x="102" y="304"/>
                    <a:pt x="128" y="304"/>
                  </a:cubicBezTo>
                  <a:cubicBezTo>
                    <a:pt x="155" y="304"/>
                    <a:pt x="176" y="326"/>
                    <a:pt x="176" y="352"/>
                  </a:cubicBezTo>
                  <a:lnTo>
                    <a:pt x="176" y="416"/>
                  </a:lnTo>
                  <a:lnTo>
                    <a:pt x="128" y="368"/>
                  </a:lnTo>
                  <a:lnTo>
                    <a:pt x="144" y="368"/>
                  </a:lnTo>
                  <a:lnTo>
                    <a:pt x="96" y="416"/>
                  </a:lnTo>
                  <a:lnTo>
                    <a:pt x="96" y="352"/>
                  </a:lnTo>
                  <a:cubicBezTo>
                    <a:pt x="96" y="326"/>
                    <a:pt x="118" y="304"/>
                    <a:pt x="144" y="304"/>
                  </a:cubicBezTo>
                  <a:cubicBezTo>
                    <a:pt x="171" y="304"/>
                    <a:pt x="192" y="326"/>
                    <a:pt x="192" y="352"/>
                  </a:cubicBezTo>
                  <a:lnTo>
                    <a:pt x="192" y="416"/>
                  </a:lnTo>
                  <a:cubicBezTo>
                    <a:pt x="192" y="443"/>
                    <a:pt x="171" y="464"/>
                    <a:pt x="144" y="464"/>
                  </a:cubicBezTo>
                  <a:cubicBezTo>
                    <a:pt x="118" y="464"/>
                    <a:pt x="96" y="443"/>
                    <a:pt x="96" y="416"/>
                  </a:cubicBezTo>
                  <a:lnTo>
                    <a:pt x="96" y="352"/>
                  </a:lnTo>
                  <a:cubicBezTo>
                    <a:pt x="96" y="326"/>
                    <a:pt x="118" y="304"/>
                    <a:pt x="144" y="304"/>
                  </a:cubicBezTo>
                  <a:cubicBezTo>
                    <a:pt x="171" y="304"/>
                    <a:pt x="192" y="326"/>
                    <a:pt x="192" y="352"/>
                  </a:cubicBezTo>
                  <a:lnTo>
                    <a:pt x="192" y="416"/>
                  </a:lnTo>
                  <a:lnTo>
                    <a:pt x="144" y="368"/>
                  </a:lnTo>
                  <a:lnTo>
                    <a:pt x="160" y="368"/>
                  </a:lnTo>
                  <a:lnTo>
                    <a:pt x="112" y="416"/>
                  </a:lnTo>
                  <a:lnTo>
                    <a:pt x="112" y="352"/>
                  </a:lnTo>
                  <a:cubicBezTo>
                    <a:pt x="112" y="326"/>
                    <a:pt x="134" y="304"/>
                    <a:pt x="160" y="304"/>
                  </a:cubicBezTo>
                  <a:cubicBezTo>
                    <a:pt x="187" y="304"/>
                    <a:pt x="208" y="326"/>
                    <a:pt x="208" y="352"/>
                  </a:cubicBezTo>
                  <a:lnTo>
                    <a:pt x="208" y="416"/>
                  </a:lnTo>
                  <a:cubicBezTo>
                    <a:pt x="208" y="443"/>
                    <a:pt x="187" y="464"/>
                    <a:pt x="160" y="464"/>
                  </a:cubicBezTo>
                  <a:cubicBezTo>
                    <a:pt x="134" y="464"/>
                    <a:pt x="112" y="443"/>
                    <a:pt x="112" y="416"/>
                  </a:cubicBezTo>
                  <a:lnTo>
                    <a:pt x="112" y="352"/>
                  </a:lnTo>
                  <a:lnTo>
                    <a:pt x="112" y="304"/>
                  </a:lnTo>
                  <a:lnTo>
                    <a:pt x="112" y="256"/>
                  </a:lnTo>
                  <a:lnTo>
                    <a:pt x="112" y="208"/>
                  </a:lnTo>
                  <a:cubicBezTo>
                    <a:pt x="112" y="182"/>
                    <a:pt x="134" y="160"/>
                    <a:pt x="160" y="160"/>
                  </a:cubicBezTo>
                  <a:cubicBezTo>
                    <a:pt x="187" y="160"/>
                    <a:pt x="208" y="182"/>
                    <a:pt x="208" y="208"/>
                  </a:cubicBezTo>
                  <a:lnTo>
                    <a:pt x="208" y="256"/>
                  </a:lnTo>
                  <a:lnTo>
                    <a:pt x="160" y="208"/>
                  </a:lnTo>
                  <a:lnTo>
                    <a:pt x="176" y="208"/>
                  </a:lnTo>
                  <a:lnTo>
                    <a:pt x="128" y="256"/>
                  </a:lnTo>
                  <a:lnTo>
                    <a:pt x="128" y="208"/>
                  </a:lnTo>
                  <a:cubicBezTo>
                    <a:pt x="128" y="205"/>
                    <a:pt x="129" y="201"/>
                    <a:pt x="130" y="197"/>
                  </a:cubicBezTo>
                  <a:lnTo>
                    <a:pt x="146" y="133"/>
                  </a:lnTo>
                  <a:lnTo>
                    <a:pt x="144" y="144"/>
                  </a:lnTo>
                  <a:lnTo>
                    <a:pt x="144" y="96"/>
                  </a:lnTo>
                  <a:lnTo>
                    <a:pt x="144" y="48"/>
                  </a:lnTo>
                  <a:cubicBezTo>
                    <a:pt x="144" y="22"/>
                    <a:pt x="166" y="0"/>
                    <a:pt x="192" y="0"/>
                  </a:cubicBezTo>
                  <a:cubicBezTo>
                    <a:pt x="219" y="0"/>
                    <a:pt x="240" y="22"/>
                    <a:pt x="240" y="48"/>
                  </a:cubicBezTo>
                  <a:lnTo>
                    <a:pt x="240" y="96"/>
                  </a:lnTo>
                  <a:cubicBezTo>
                    <a:pt x="240" y="123"/>
                    <a:pt x="219" y="144"/>
                    <a:pt x="192" y="144"/>
                  </a:cubicBezTo>
                  <a:cubicBezTo>
                    <a:pt x="166" y="144"/>
                    <a:pt x="144" y="123"/>
                    <a:pt x="144" y="96"/>
                  </a:cubicBezTo>
                  <a:lnTo>
                    <a:pt x="144" y="48"/>
                  </a:lnTo>
                  <a:cubicBezTo>
                    <a:pt x="144" y="22"/>
                    <a:pt x="166" y="0"/>
                    <a:pt x="192" y="0"/>
                  </a:cubicBezTo>
                  <a:cubicBezTo>
                    <a:pt x="219" y="0"/>
                    <a:pt x="240" y="22"/>
                    <a:pt x="240" y="48"/>
                  </a:cubicBezTo>
                  <a:lnTo>
                    <a:pt x="240" y="96"/>
                  </a:lnTo>
                  <a:cubicBezTo>
                    <a:pt x="240" y="123"/>
                    <a:pt x="219" y="144"/>
                    <a:pt x="192" y="144"/>
                  </a:cubicBezTo>
                  <a:cubicBezTo>
                    <a:pt x="166" y="144"/>
                    <a:pt x="144" y="123"/>
                    <a:pt x="144" y="96"/>
                  </a:cubicBezTo>
                  <a:lnTo>
                    <a:pt x="144" y="48"/>
                  </a:lnTo>
                  <a:cubicBezTo>
                    <a:pt x="144" y="22"/>
                    <a:pt x="166" y="0"/>
                    <a:pt x="192" y="0"/>
                  </a:cubicBezTo>
                  <a:cubicBezTo>
                    <a:pt x="219" y="0"/>
                    <a:pt x="240" y="22"/>
                    <a:pt x="240" y="48"/>
                  </a:cubicBezTo>
                  <a:lnTo>
                    <a:pt x="240" y="96"/>
                  </a:lnTo>
                  <a:lnTo>
                    <a:pt x="192" y="48"/>
                  </a:lnTo>
                  <a:lnTo>
                    <a:pt x="208" y="48"/>
                  </a:lnTo>
                  <a:lnTo>
                    <a:pt x="160" y="96"/>
                  </a:lnTo>
                  <a:lnTo>
                    <a:pt x="160" y="48"/>
                  </a:lnTo>
                  <a:cubicBezTo>
                    <a:pt x="160" y="22"/>
                    <a:pt x="182" y="0"/>
                    <a:pt x="208" y="0"/>
                  </a:cubicBezTo>
                  <a:cubicBezTo>
                    <a:pt x="235" y="0"/>
                    <a:pt x="256" y="22"/>
                    <a:pt x="256" y="48"/>
                  </a:cubicBezTo>
                  <a:lnTo>
                    <a:pt x="256" y="96"/>
                  </a:lnTo>
                  <a:cubicBezTo>
                    <a:pt x="256" y="123"/>
                    <a:pt x="235" y="144"/>
                    <a:pt x="208" y="144"/>
                  </a:cubicBezTo>
                  <a:cubicBezTo>
                    <a:pt x="182" y="144"/>
                    <a:pt x="160" y="123"/>
                    <a:pt x="160" y="96"/>
                  </a:cubicBezTo>
                  <a:lnTo>
                    <a:pt x="160" y="48"/>
                  </a:lnTo>
                  <a:cubicBezTo>
                    <a:pt x="160" y="22"/>
                    <a:pt x="182" y="0"/>
                    <a:pt x="208" y="0"/>
                  </a:cubicBezTo>
                  <a:cubicBezTo>
                    <a:pt x="235" y="0"/>
                    <a:pt x="256" y="22"/>
                    <a:pt x="256" y="48"/>
                  </a:cubicBezTo>
                  <a:lnTo>
                    <a:pt x="256" y="96"/>
                  </a:lnTo>
                  <a:cubicBezTo>
                    <a:pt x="256" y="123"/>
                    <a:pt x="235" y="144"/>
                    <a:pt x="208" y="144"/>
                  </a:cubicBezTo>
                  <a:cubicBezTo>
                    <a:pt x="182" y="144"/>
                    <a:pt x="160" y="123"/>
                    <a:pt x="160" y="96"/>
                  </a:cubicBezTo>
                  <a:lnTo>
                    <a:pt x="160" y="48"/>
                  </a:lnTo>
                  <a:cubicBezTo>
                    <a:pt x="160" y="22"/>
                    <a:pt x="182" y="0"/>
                    <a:pt x="208" y="0"/>
                  </a:cubicBezTo>
                  <a:cubicBezTo>
                    <a:pt x="235" y="0"/>
                    <a:pt x="256" y="22"/>
                    <a:pt x="256" y="48"/>
                  </a:cubicBezTo>
                  <a:lnTo>
                    <a:pt x="256" y="96"/>
                  </a:lnTo>
                  <a:lnTo>
                    <a:pt x="256" y="144"/>
                  </a:lnTo>
                  <a:lnTo>
                    <a:pt x="256" y="208"/>
                  </a:lnTo>
                  <a:lnTo>
                    <a:pt x="254" y="193"/>
                  </a:lnTo>
                  <a:lnTo>
                    <a:pt x="270" y="241"/>
                  </a:lnTo>
                  <a:lnTo>
                    <a:pt x="176" y="256"/>
                  </a:lnTo>
                  <a:lnTo>
                    <a:pt x="176" y="208"/>
                  </a:lnTo>
                  <a:cubicBezTo>
                    <a:pt x="176" y="182"/>
                    <a:pt x="198" y="160"/>
                    <a:pt x="224" y="160"/>
                  </a:cubicBezTo>
                  <a:cubicBezTo>
                    <a:pt x="251" y="160"/>
                    <a:pt x="272" y="182"/>
                    <a:pt x="272" y="208"/>
                  </a:cubicBezTo>
                  <a:lnTo>
                    <a:pt x="272" y="256"/>
                  </a:lnTo>
                  <a:lnTo>
                    <a:pt x="224" y="208"/>
                  </a:lnTo>
                  <a:lnTo>
                    <a:pt x="240" y="208"/>
                  </a:lnTo>
                  <a:lnTo>
                    <a:pt x="192" y="256"/>
                  </a:lnTo>
                  <a:lnTo>
                    <a:pt x="192" y="208"/>
                  </a:lnTo>
                  <a:cubicBezTo>
                    <a:pt x="192" y="182"/>
                    <a:pt x="214" y="160"/>
                    <a:pt x="240" y="160"/>
                  </a:cubicBezTo>
                  <a:cubicBezTo>
                    <a:pt x="267" y="160"/>
                    <a:pt x="288" y="182"/>
                    <a:pt x="288" y="208"/>
                  </a:cubicBezTo>
                  <a:lnTo>
                    <a:pt x="288" y="256"/>
                  </a:lnTo>
                  <a:cubicBezTo>
                    <a:pt x="288" y="283"/>
                    <a:pt x="267" y="304"/>
                    <a:pt x="240" y="304"/>
                  </a:cubicBezTo>
                  <a:cubicBezTo>
                    <a:pt x="214" y="304"/>
                    <a:pt x="192" y="283"/>
                    <a:pt x="192" y="256"/>
                  </a:cubicBezTo>
                  <a:lnTo>
                    <a:pt x="192" y="208"/>
                  </a:lnTo>
                  <a:cubicBezTo>
                    <a:pt x="192" y="182"/>
                    <a:pt x="214" y="160"/>
                    <a:pt x="240" y="160"/>
                  </a:cubicBezTo>
                  <a:cubicBezTo>
                    <a:pt x="267" y="160"/>
                    <a:pt x="288" y="182"/>
                    <a:pt x="288" y="208"/>
                  </a:cubicBezTo>
                  <a:lnTo>
                    <a:pt x="288" y="256"/>
                  </a:lnTo>
                  <a:cubicBezTo>
                    <a:pt x="288" y="283"/>
                    <a:pt x="267" y="304"/>
                    <a:pt x="240" y="304"/>
                  </a:cubicBezTo>
                  <a:cubicBezTo>
                    <a:pt x="214" y="304"/>
                    <a:pt x="192" y="283"/>
                    <a:pt x="192" y="256"/>
                  </a:cubicBezTo>
                  <a:lnTo>
                    <a:pt x="192" y="208"/>
                  </a:lnTo>
                  <a:cubicBezTo>
                    <a:pt x="192" y="182"/>
                    <a:pt x="214" y="160"/>
                    <a:pt x="240" y="160"/>
                  </a:cubicBezTo>
                  <a:cubicBezTo>
                    <a:pt x="267" y="160"/>
                    <a:pt x="288" y="182"/>
                    <a:pt x="288" y="208"/>
                  </a:cubicBezTo>
                  <a:lnTo>
                    <a:pt x="288" y="256"/>
                  </a:lnTo>
                  <a:lnTo>
                    <a:pt x="288" y="304"/>
                  </a:lnTo>
                  <a:lnTo>
                    <a:pt x="288" y="352"/>
                  </a:lnTo>
                  <a:lnTo>
                    <a:pt x="240" y="304"/>
                  </a:lnTo>
                  <a:lnTo>
                    <a:pt x="256" y="304"/>
                  </a:ln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cubicBezTo>
                    <a:pt x="283" y="304"/>
                    <a:pt x="304" y="326"/>
                    <a:pt x="304" y="352"/>
                  </a:cubicBezTo>
                  <a:lnTo>
                    <a:pt x="304" y="416"/>
                  </a:lnTo>
                  <a:cubicBezTo>
                    <a:pt x="304" y="443"/>
                    <a:pt x="283" y="464"/>
                    <a:pt x="256" y="464"/>
                  </a:cubicBezTo>
                  <a:cubicBezTo>
                    <a:pt x="230" y="464"/>
                    <a:pt x="208" y="443"/>
                    <a:pt x="208" y="416"/>
                  </a:cubicBezTo>
                  <a:lnTo>
                    <a:pt x="208" y="352"/>
                  </a:lnTo>
                  <a:cubicBezTo>
                    <a:pt x="208" y="326"/>
                    <a:pt x="230" y="304"/>
                    <a:pt x="256" y="304"/>
                  </a:cubicBezTo>
                  <a:lnTo>
                    <a:pt x="272" y="304"/>
                  </a:ln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cubicBezTo>
                    <a:pt x="320" y="443"/>
                    <a:pt x="299" y="464"/>
                    <a:pt x="272" y="464"/>
                  </a:cubicBezTo>
                  <a:cubicBezTo>
                    <a:pt x="246" y="464"/>
                    <a:pt x="224" y="443"/>
                    <a:pt x="224" y="416"/>
                  </a:cubicBezTo>
                  <a:lnTo>
                    <a:pt x="224" y="352"/>
                  </a:lnTo>
                  <a:cubicBezTo>
                    <a:pt x="224" y="326"/>
                    <a:pt x="246" y="304"/>
                    <a:pt x="272" y="304"/>
                  </a:cubicBezTo>
                  <a:cubicBezTo>
                    <a:pt x="299" y="304"/>
                    <a:pt x="320" y="326"/>
                    <a:pt x="320" y="352"/>
                  </a:cubicBezTo>
                  <a:lnTo>
                    <a:pt x="320" y="416"/>
                  </a:lnTo>
                  <a:lnTo>
                    <a:pt x="320" y="496"/>
                  </a:lnTo>
                  <a:lnTo>
                    <a:pt x="320" y="576"/>
                  </a:lnTo>
                  <a:lnTo>
                    <a:pt x="320" y="672"/>
                  </a:lnTo>
                  <a:lnTo>
                    <a:pt x="320" y="752"/>
                  </a:lnTo>
                  <a:lnTo>
                    <a:pt x="320" y="848"/>
                  </a:lnTo>
                  <a:lnTo>
                    <a:pt x="320" y="928"/>
                  </a:lnTo>
                  <a:lnTo>
                    <a:pt x="320" y="919"/>
                  </a:lnTo>
                  <a:lnTo>
                    <a:pt x="336" y="999"/>
                  </a:lnTo>
                  <a:cubicBezTo>
                    <a:pt x="336" y="1002"/>
                    <a:pt x="336" y="1005"/>
                    <a:pt x="336" y="1008"/>
                  </a:cubicBezTo>
                  <a:lnTo>
                    <a:pt x="336" y="1104"/>
                  </a:lnTo>
                  <a:lnTo>
                    <a:pt x="336" y="1184"/>
                  </a:lnTo>
                  <a:lnTo>
                    <a:pt x="336" y="1280"/>
                  </a:lnTo>
                  <a:lnTo>
                    <a:pt x="336" y="1360"/>
                  </a:lnTo>
                  <a:lnTo>
                    <a:pt x="336" y="1440"/>
                  </a:lnTo>
                  <a:lnTo>
                    <a:pt x="336" y="1536"/>
                  </a:lnTo>
                  <a:lnTo>
                    <a:pt x="336" y="1616"/>
                  </a:lnTo>
                  <a:lnTo>
                    <a:pt x="336" y="1712"/>
                  </a:lnTo>
                  <a:lnTo>
                    <a:pt x="336" y="1792"/>
                  </a:lnTo>
                  <a:lnTo>
                    <a:pt x="336" y="1872"/>
                  </a:lnTo>
                  <a:lnTo>
                    <a:pt x="336" y="1968"/>
                  </a:lnTo>
                  <a:lnTo>
                    <a:pt x="336" y="2048"/>
                  </a:lnTo>
                  <a:lnTo>
                    <a:pt x="336" y="2144"/>
                  </a:lnTo>
                  <a:lnTo>
                    <a:pt x="336" y="2224"/>
                  </a:lnTo>
                  <a:lnTo>
                    <a:pt x="336" y="2304"/>
                  </a:lnTo>
                  <a:lnTo>
                    <a:pt x="336" y="2400"/>
                  </a:lnTo>
                  <a:lnTo>
                    <a:pt x="336" y="2480"/>
                  </a:lnTo>
                  <a:lnTo>
                    <a:pt x="336" y="2560"/>
                  </a:lnTo>
                  <a:lnTo>
                    <a:pt x="336" y="2656"/>
                  </a:lnTo>
                  <a:lnTo>
                    <a:pt x="336" y="2736"/>
                  </a:lnTo>
                  <a:lnTo>
                    <a:pt x="336" y="2832"/>
                  </a:lnTo>
                  <a:lnTo>
                    <a:pt x="336" y="2912"/>
                  </a:lnTo>
                  <a:cubicBezTo>
                    <a:pt x="336" y="2939"/>
                    <a:pt x="315" y="2960"/>
                    <a:pt x="288" y="2960"/>
                  </a:cubicBezTo>
                  <a:cubicBezTo>
                    <a:pt x="262" y="2960"/>
                    <a:pt x="240" y="2939"/>
                    <a:pt x="240" y="2912"/>
                  </a:cubicBezTo>
                  <a:lnTo>
                    <a:pt x="240" y="2880"/>
                  </a:lnTo>
                  <a:cubicBezTo>
                    <a:pt x="240" y="2854"/>
                    <a:pt x="262" y="2832"/>
                    <a:pt x="288" y="2832"/>
                  </a:cubicBezTo>
                  <a:cubicBezTo>
                    <a:pt x="315" y="2832"/>
                    <a:pt x="336" y="2854"/>
                    <a:pt x="336" y="2880"/>
                  </a:cubicBezTo>
                  <a:lnTo>
                    <a:pt x="336" y="2976"/>
                  </a:lnTo>
                  <a:lnTo>
                    <a:pt x="336" y="3088"/>
                  </a:lnTo>
                  <a:lnTo>
                    <a:pt x="336" y="3184"/>
                  </a:lnTo>
                  <a:lnTo>
                    <a:pt x="336" y="3296"/>
                  </a:lnTo>
                  <a:lnTo>
                    <a:pt x="336" y="3392"/>
                  </a:lnTo>
                  <a:lnTo>
                    <a:pt x="336" y="3504"/>
                  </a:lnTo>
                  <a:lnTo>
                    <a:pt x="336" y="3497"/>
                  </a:lnTo>
                  <a:lnTo>
                    <a:pt x="352" y="3593"/>
                  </a:lnTo>
                  <a:cubicBezTo>
                    <a:pt x="352" y="3595"/>
                    <a:pt x="352" y="3598"/>
                    <a:pt x="352" y="3600"/>
                  </a:cubicBezTo>
                  <a:lnTo>
                    <a:pt x="352" y="3760"/>
                  </a:lnTo>
                  <a:lnTo>
                    <a:pt x="352" y="3856"/>
                  </a:lnTo>
                  <a:lnTo>
                    <a:pt x="352" y="4016"/>
                  </a:lnTo>
                  <a:lnTo>
                    <a:pt x="352" y="4112"/>
                  </a:lnTo>
                  <a:lnTo>
                    <a:pt x="352" y="4224"/>
                  </a:lnTo>
                  <a:lnTo>
                    <a:pt x="352" y="4320"/>
                  </a:lnTo>
                  <a:lnTo>
                    <a:pt x="352" y="4384"/>
                  </a:lnTo>
                  <a:lnTo>
                    <a:pt x="352" y="4480"/>
                  </a:lnTo>
                  <a:lnTo>
                    <a:pt x="352" y="4592"/>
                  </a:lnTo>
                  <a:lnTo>
                    <a:pt x="352" y="4688"/>
                  </a:lnTo>
                  <a:lnTo>
                    <a:pt x="352" y="4784"/>
                  </a:lnTo>
                  <a:lnTo>
                    <a:pt x="352" y="4944"/>
                  </a:lnTo>
                  <a:lnTo>
                    <a:pt x="352" y="5056"/>
                  </a:lnTo>
                  <a:lnTo>
                    <a:pt x="352" y="5152"/>
                  </a:lnTo>
                  <a:lnTo>
                    <a:pt x="352" y="5264"/>
                  </a:lnTo>
                  <a:lnTo>
                    <a:pt x="352" y="5312"/>
                  </a:lnTo>
                  <a:lnTo>
                    <a:pt x="352" y="5472"/>
                  </a:lnTo>
                  <a:lnTo>
                    <a:pt x="352" y="5568"/>
                  </a:lnTo>
                  <a:lnTo>
                    <a:pt x="352" y="5728"/>
                  </a:lnTo>
                  <a:lnTo>
                    <a:pt x="352" y="5872"/>
                  </a:lnTo>
                  <a:lnTo>
                    <a:pt x="352" y="6032"/>
                  </a:lnTo>
                  <a:lnTo>
                    <a:pt x="352" y="6240"/>
                  </a:lnTo>
                  <a:lnTo>
                    <a:pt x="352" y="6448"/>
                  </a:lnTo>
                  <a:lnTo>
                    <a:pt x="352" y="6608"/>
                  </a:lnTo>
                  <a:lnTo>
                    <a:pt x="352" y="6752"/>
                  </a:lnTo>
                  <a:lnTo>
                    <a:pt x="352" y="6912"/>
                  </a:lnTo>
                  <a:lnTo>
                    <a:pt x="352" y="7072"/>
                  </a:lnTo>
                  <a:lnTo>
                    <a:pt x="352" y="7232"/>
                  </a:lnTo>
                  <a:lnTo>
                    <a:pt x="352" y="7376"/>
                  </a:lnTo>
                  <a:lnTo>
                    <a:pt x="352" y="7536"/>
                  </a:lnTo>
                  <a:lnTo>
                    <a:pt x="368" y="7692"/>
                  </a:lnTo>
                  <a:lnTo>
                    <a:pt x="368" y="7840"/>
                  </a:lnTo>
                  <a:lnTo>
                    <a:pt x="368" y="8000"/>
                  </a:lnTo>
                  <a:lnTo>
                    <a:pt x="368" y="8160"/>
                  </a:lnTo>
                  <a:lnTo>
                    <a:pt x="368" y="8320"/>
                  </a:lnTo>
                  <a:lnTo>
                    <a:pt x="368" y="8464"/>
                  </a:lnTo>
                  <a:lnTo>
                    <a:pt x="368" y="8624"/>
                  </a:lnTo>
                  <a:lnTo>
                    <a:pt x="368" y="8784"/>
                  </a:lnTo>
                  <a:lnTo>
                    <a:pt x="368" y="8928"/>
                  </a:lnTo>
                  <a:lnTo>
                    <a:pt x="368" y="9088"/>
                  </a:lnTo>
                  <a:lnTo>
                    <a:pt x="368" y="9248"/>
                  </a:lnTo>
                  <a:lnTo>
                    <a:pt x="368" y="9408"/>
                  </a:lnTo>
                  <a:lnTo>
                    <a:pt x="368" y="9616"/>
                  </a:lnTo>
                  <a:lnTo>
                    <a:pt x="368" y="9760"/>
                  </a:lnTo>
                  <a:lnTo>
                    <a:pt x="368" y="9920"/>
                  </a:lnTo>
                  <a:lnTo>
                    <a:pt x="368" y="10080"/>
                  </a:lnTo>
                  <a:lnTo>
                    <a:pt x="368" y="10224"/>
                  </a:lnTo>
                  <a:lnTo>
                    <a:pt x="368" y="10384"/>
                  </a:lnTo>
                  <a:lnTo>
                    <a:pt x="368" y="10544"/>
                  </a:lnTo>
                  <a:lnTo>
                    <a:pt x="368" y="10704"/>
                  </a:lnTo>
                  <a:lnTo>
                    <a:pt x="368" y="10896"/>
                  </a:lnTo>
                  <a:lnTo>
                    <a:pt x="368" y="11104"/>
                  </a:lnTo>
                  <a:lnTo>
                    <a:pt x="368" y="11312"/>
                  </a:lnTo>
                  <a:lnTo>
                    <a:pt x="368" y="11520"/>
                  </a:lnTo>
                  <a:lnTo>
                    <a:pt x="368" y="11728"/>
                  </a:lnTo>
                  <a:lnTo>
                    <a:pt x="368" y="11984"/>
                  </a:lnTo>
                  <a:cubicBezTo>
                    <a:pt x="368" y="12011"/>
                    <a:pt x="347" y="12032"/>
                    <a:pt x="320" y="12032"/>
                  </a:cubicBezTo>
                  <a:cubicBezTo>
                    <a:pt x="294" y="12032"/>
                    <a:pt x="272" y="12011"/>
                    <a:pt x="272" y="11984"/>
                  </a:cubicBezTo>
                  <a:lnTo>
                    <a:pt x="272" y="11728"/>
                  </a:lnTo>
                  <a:lnTo>
                    <a:pt x="272" y="11520"/>
                  </a:lnTo>
                  <a:lnTo>
                    <a:pt x="272" y="11312"/>
                  </a:lnTo>
                  <a:lnTo>
                    <a:pt x="272" y="11104"/>
                  </a:lnTo>
                  <a:lnTo>
                    <a:pt x="272" y="10896"/>
                  </a:lnTo>
                  <a:lnTo>
                    <a:pt x="272" y="10704"/>
                  </a:lnTo>
                  <a:lnTo>
                    <a:pt x="272" y="10544"/>
                  </a:lnTo>
                  <a:lnTo>
                    <a:pt x="272" y="10384"/>
                  </a:lnTo>
                  <a:lnTo>
                    <a:pt x="272" y="10224"/>
                  </a:lnTo>
                  <a:lnTo>
                    <a:pt x="272" y="10080"/>
                  </a:lnTo>
                  <a:lnTo>
                    <a:pt x="272" y="9920"/>
                  </a:lnTo>
                  <a:lnTo>
                    <a:pt x="272" y="9760"/>
                  </a:lnTo>
                  <a:lnTo>
                    <a:pt x="272" y="9616"/>
                  </a:lnTo>
                  <a:lnTo>
                    <a:pt x="272" y="9408"/>
                  </a:lnTo>
                  <a:lnTo>
                    <a:pt x="272" y="9248"/>
                  </a:lnTo>
                  <a:lnTo>
                    <a:pt x="272" y="9088"/>
                  </a:lnTo>
                  <a:lnTo>
                    <a:pt x="272" y="8928"/>
                  </a:lnTo>
                  <a:lnTo>
                    <a:pt x="272" y="8784"/>
                  </a:lnTo>
                  <a:lnTo>
                    <a:pt x="272" y="8624"/>
                  </a:lnTo>
                  <a:lnTo>
                    <a:pt x="272" y="8464"/>
                  </a:lnTo>
                  <a:lnTo>
                    <a:pt x="272" y="8320"/>
                  </a:lnTo>
                  <a:lnTo>
                    <a:pt x="272" y="8160"/>
                  </a:lnTo>
                  <a:lnTo>
                    <a:pt x="272" y="8000"/>
                  </a:lnTo>
                  <a:lnTo>
                    <a:pt x="272" y="7840"/>
                  </a:lnTo>
                  <a:lnTo>
                    <a:pt x="273" y="7701"/>
                  </a:lnTo>
                  <a:lnTo>
                    <a:pt x="256" y="7536"/>
                  </a:lnTo>
                  <a:lnTo>
                    <a:pt x="256" y="7376"/>
                  </a:lnTo>
                  <a:lnTo>
                    <a:pt x="256" y="7232"/>
                  </a:lnTo>
                  <a:lnTo>
                    <a:pt x="256" y="7072"/>
                  </a:lnTo>
                  <a:lnTo>
                    <a:pt x="256" y="6912"/>
                  </a:lnTo>
                  <a:lnTo>
                    <a:pt x="256" y="6752"/>
                  </a:lnTo>
                  <a:lnTo>
                    <a:pt x="256" y="6608"/>
                  </a:lnTo>
                  <a:lnTo>
                    <a:pt x="256" y="6448"/>
                  </a:lnTo>
                  <a:lnTo>
                    <a:pt x="256" y="6240"/>
                  </a:lnTo>
                  <a:lnTo>
                    <a:pt x="256" y="6032"/>
                  </a:lnTo>
                  <a:lnTo>
                    <a:pt x="256" y="5872"/>
                  </a:lnTo>
                  <a:lnTo>
                    <a:pt x="256" y="5728"/>
                  </a:lnTo>
                  <a:lnTo>
                    <a:pt x="256" y="5568"/>
                  </a:lnTo>
                  <a:lnTo>
                    <a:pt x="256" y="5472"/>
                  </a:lnTo>
                  <a:lnTo>
                    <a:pt x="256" y="5312"/>
                  </a:lnTo>
                  <a:lnTo>
                    <a:pt x="256" y="5264"/>
                  </a:lnTo>
                  <a:lnTo>
                    <a:pt x="256" y="5152"/>
                  </a:lnTo>
                  <a:lnTo>
                    <a:pt x="256" y="5056"/>
                  </a:lnTo>
                  <a:lnTo>
                    <a:pt x="256" y="4944"/>
                  </a:lnTo>
                  <a:lnTo>
                    <a:pt x="256" y="4784"/>
                  </a:lnTo>
                  <a:lnTo>
                    <a:pt x="256" y="4688"/>
                  </a:lnTo>
                  <a:lnTo>
                    <a:pt x="256" y="4592"/>
                  </a:lnTo>
                  <a:lnTo>
                    <a:pt x="256" y="4480"/>
                  </a:lnTo>
                  <a:lnTo>
                    <a:pt x="256" y="4384"/>
                  </a:lnTo>
                  <a:lnTo>
                    <a:pt x="256" y="4320"/>
                  </a:lnTo>
                  <a:lnTo>
                    <a:pt x="256" y="4224"/>
                  </a:lnTo>
                  <a:lnTo>
                    <a:pt x="256" y="4112"/>
                  </a:lnTo>
                  <a:lnTo>
                    <a:pt x="256" y="4016"/>
                  </a:lnTo>
                  <a:lnTo>
                    <a:pt x="256" y="3856"/>
                  </a:lnTo>
                  <a:lnTo>
                    <a:pt x="256" y="3760"/>
                  </a:lnTo>
                  <a:lnTo>
                    <a:pt x="256" y="3600"/>
                  </a:lnTo>
                  <a:lnTo>
                    <a:pt x="257" y="3608"/>
                  </a:lnTo>
                  <a:lnTo>
                    <a:pt x="241" y="3512"/>
                  </a:lnTo>
                  <a:cubicBezTo>
                    <a:pt x="241" y="3510"/>
                    <a:pt x="240" y="3507"/>
                    <a:pt x="240" y="3504"/>
                  </a:cubicBezTo>
                  <a:lnTo>
                    <a:pt x="240" y="3392"/>
                  </a:lnTo>
                  <a:lnTo>
                    <a:pt x="240" y="3296"/>
                  </a:lnTo>
                  <a:lnTo>
                    <a:pt x="240" y="3184"/>
                  </a:lnTo>
                  <a:lnTo>
                    <a:pt x="240" y="3088"/>
                  </a:lnTo>
                  <a:lnTo>
                    <a:pt x="240" y="2976"/>
                  </a:lnTo>
                  <a:lnTo>
                    <a:pt x="240" y="2880"/>
                  </a:lnTo>
                  <a:lnTo>
                    <a:pt x="336" y="2880"/>
                  </a:lnTo>
                  <a:lnTo>
                    <a:pt x="336" y="2912"/>
                  </a:lnTo>
                  <a:lnTo>
                    <a:pt x="240" y="2912"/>
                  </a:lnTo>
                  <a:lnTo>
                    <a:pt x="240" y="2832"/>
                  </a:lnTo>
                  <a:lnTo>
                    <a:pt x="240" y="2736"/>
                  </a:lnTo>
                  <a:lnTo>
                    <a:pt x="240" y="2656"/>
                  </a:lnTo>
                  <a:lnTo>
                    <a:pt x="240" y="2560"/>
                  </a:lnTo>
                  <a:lnTo>
                    <a:pt x="240" y="2480"/>
                  </a:lnTo>
                  <a:lnTo>
                    <a:pt x="240" y="2400"/>
                  </a:lnTo>
                  <a:lnTo>
                    <a:pt x="240" y="2304"/>
                  </a:lnTo>
                  <a:lnTo>
                    <a:pt x="240" y="2224"/>
                  </a:lnTo>
                  <a:lnTo>
                    <a:pt x="240" y="2144"/>
                  </a:lnTo>
                  <a:lnTo>
                    <a:pt x="240" y="2048"/>
                  </a:lnTo>
                  <a:lnTo>
                    <a:pt x="240" y="1968"/>
                  </a:lnTo>
                  <a:lnTo>
                    <a:pt x="240" y="1872"/>
                  </a:lnTo>
                  <a:lnTo>
                    <a:pt x="240" y="1792"/>
                  </a:lnTo>
                  <a:lnTo>
                    <a:pt x="240" y="1712"/>
                  </a:lnTo>
                  <a:lnTo>
                    <a:pt x="240" y="1616"/>
                  </a:lnTo>
                  <a:lnTo>
                    <a:pt x="240" y="1536"/>
                  </a:lnTo>
                  <a:lnTo>
                    <a:pt x="240" y="1440"/>
                  </a:lnTo>
                  <a:lnTo>
                    <a:pt x="240" y="1360"/>
                  </a:lnTo>
                  <a:lnTo>
                    <a:pt x="240" y="1280"/>
                  </a:lnTo>
                  <a:lnTo>
                    <a:pt x="240" y="1184"/>
                  </a:lnTo>
                  <a:lnTo>
                    <a:pt x="240" y="1104"/>
                  </a:lnTo>
                  <a:lnTo>
                    <a:pt x="240" y="1008"/>
                  </a:lnTo>
                  <a:lnTo>
                    <a:pt x="241" y="1018"/>
                  </a:lnTo>
                  <a:lnTo>
                    <a:pt x="225" y="938"/>
                  </a:lnTo>
                  <a:cubicBezTo>
                    <a:pt x="225" y="935"/>
                    <a:pt x="224" y="932"/>
                    <a:pt x="224" y="928"/>
                  </a:cubicBezTo>
                  <a:lnTo>
                    <a:pt x="224" y="848"/>
                  </a:lnTo>
                  <a:lnTo>
                    <a:pt x="224" y="752"/>
                  </a:lnTo>
                  <a:lnTo>
                    <a:pt x="224" y="672"/>
                  </a:lnTo>
                  <a:lnTo>
                    <a:pt x="224" y="576"/>
                  </a:lnTo>
                  <a:lnTo>
                    <a:pt x="224" y="49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320" y="352"/>
                  </a:lnTo>
                  <a:lnTo>
                    <a:pt x="320" y="416"/>
                  </a:lnTo>
                  <a:lnTo>
                    <a:pt x="224" y="416"/>
                  </a:lnTo>
                  <a:lnTo>
                    <a:pt x="224" y="352"/>
                  </a:lnTo>
                  <a:lnTo>
                    <a:pt x="272" y="400"/>
                  </a:lnTo>
                  <a:lnTo>
                    <a:pt x="256" y="400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52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52"/>
                  </a:lnTo>
                  <a:lnTo>
                    <a:pt x="304" y="352"/>
                  </a:lnTo>
                  <a:lnTo>
                    <a:pt x="304" y="416"/>
                  </a:lnTo>
                  <a:lnTo>
                    <a:pt x="208" y="416"/>
                  </a:lnTo>
                  <a:lnTo>
                    <a:pt x="208" y="352"/>
                  </a:lnTo>
                  <a:lnTo>
                    <a:pt x="256" y="400"/>
                  </a:lnTo>
                  <a:lnTo>
                    <a:pt x="240" y="400"/>
                  </a:lnTo>
                  <a:cubicBezTo>
                    <a:pt x="214" y="400"/>
                    <a:pt x="192" y="379"/>
                    <a:pt x="192" y="352"/>
                  </a:cubicBezTo>
                  <a:lnTo>
                    <a:pt x="192" y="304"/>
                  </a:lnTo>
                  <a:lnTo>
                    <a:pt x="192" y="256"/>
                  </a:lnTo>
                  <a:lnTo>
                    <a:pt x="192" y="208"/>
                  </a:lnTo>
                  <a:lnTo>
                    <a:pt x="288" y="208"/>
                  </a:lnTo>
                  <a:lnTo>
                    <a:pt x="288" y="256"/>
                  </a:lnTo>
                  <a:lnTo>
                    <a:pt x="192" y="256"/>
                  </a:lnTo>
                  <a:lnTo>
                    <a:pt x="192" y="208"/>
                  </a:lnTo>
                  <a:lnTo>
                    <a:pt x="288" y="208"/>
                  </a:lnTo>
                  <a:lnTo>
                    <a:pt x="288" y="256"/>
                  </a:lnTo>
                  <a:lnTo>
                    <a:pt x="192" y="256"/>
                  </a:lnTo>
                  <a:lnTo>
                    <a:pt x="192" y="208"/>
                  </a:lnTo>
                  <a:lnTo>
                    <a:pt x="288" y="208"/>
                  </a:lnTo>
                  <a:lnTo>
                    <a:pt x="288" y="256"/>
                  </a:lnTo>
                  <a:cubicBezTo>
                    <a:pt x="288" y="283"/>
                    <a:pt x="267" y="304"/>
                    <a:pt x="240" y="304"/>
                  </a:cubicBezTo>
                  <a:lnTo>
                    <a:pt x="224" y="304"/>
                  </a:lnTo>
                  <a:cubicBezTo>
                    <a:pt x="198" y="304"/>
                    <a:pt x="176" y="283"/>
                    <a:pt x="176" y="256"/>
                  </a:cubicBezTo>
                  <a:lnTo>
                    <a:pt x="176" y="208"/>
                  </a:lnTo>
                  <a:lnTo>
                    <a:pt x="272" y="208"/>
                  </a:lnTo>
                  <a:lnTo>
                    <a:pt x="272" y="256"/>
                  </a:lnTo>
                  <a:cubicBezTo>
                    <a:pt x="272" y="280"/>
                    <a:pt x="255" y="300"/>
                    <a:pt x="232" y="304"/>
                  </a:cubicBezTo>
                  <a:cubicBezTo>
                    <a:pt x="209" y="308"/>
                    <a:pt x="186" y="294"/>
                    <a:pt x="179" y="272"/>
                  </a:cubicBezTo>
                  <a:lnTo>
                    <a:pt x="163" y="224"/>
                  </a:lnTo>
                  <a:cubicBezTo>
                    <a:pt x="161" y="219"/>
                    <a:pt x="160" y="214"/>
                    <a:pt x="160" y="208"/>
                  </a:cubicBezTo>
                  <a:lnTo>
                    <a:pt x="160" y="144"/>
                  </a:lnTo>
                  <a:lnTo>
                    <a:pt x="160" y="96"/>
                  </a:lnTo>
                  <a:lnTo>
                    <a:pt x="160" y="48"/>
                  </a:lnTo>
                  <a:lnTo>
                    <a:pt x="256" y="48"/>
                  </a:lnTo>
                  <a:lnTo>
                    <a:pt x="256" y="96"/>
                  </a:lnTo>
                  <a:lnTo>
                    <a:pt x="160" y="96"/>
                  </a:lnTo>
                  <a:lnTo>
                    <a:pt x="160" y="48"/>
                  </a:lnTo>
                  <a:lnTo>
                    <a:pt x="256" y="48"/>
                  </a:lnTo>
                  <a:lnTo>
                    <a:pt x="256" y="96"/>
                  </a:lnTo>
                  <a:lnTo>
                    <a:pt x="160" y="96"/>
                  </a:lnTo>
                  <a:lnTo>
                    <a:pt x="160" y="48"/>
                  </a:lnTo>
                  <a:lnTo>
                    <a:pt x="256" y="48"/>
                  </a:lnTo>
                  <a:lnTo>
                    <a:pt x="256" y="96"/>
                  </a:lnTo>
                  <a:cubicBezTo>
                    <a:pt x="256" y="123"/>
                    <a:pt x="235" y="144"/>
                    <a:pt x="208" y="144"/>
                  </a:cubicBezTo>
                  <a:lnTo>
                    <a:pt x="192" y="144"/>
                  </a:lnTo>
                  <a:cubicBezTo>
                    <a:pt x="166" y="144"/>
                    <a:pt x="144" y="123"/>
                    <a:pt x="144" y="96"/>
                  </a:cubicBezTo>
                  <a:lnTo>
                    <a:pt x="144" y="48"/>
                  </a:lnTo>
                  <a:lnTo>
                    <a:pt x="240" y="48"/>
                  </a:lnTo>
                  <a:lnTo>
                    <a:pt x="240" y="96"/>
                  </a:lnTo>
                  <a:lnTo>
                    <a:pt x="144" y="96"/>
                  </a:lnTo>
                  <a:lnTo>
                    <a:pt x="144" y="48"/>
                  </a:lnTo>
                  <a:lnTo>
                    <a:pt x="240" y="48"/>
                  </a:lnTo>
                  <a:lnTo>
                    <a:pt x="240" y="96"/>
                  </a:lnTo>
                  <a:lnTo>
                    <a:pt x="144" y="96"/>
                  </a:lnTo>
                  <a:lnTo>
                    <a:pt x="144" y="48"/>
                  </a:lnTo>
                  <a:lnTo>
                    <a:pt x="240" y="48"/>
                  </a:lnTo>
                  <a:lnTo>
                    <a:pt x="240" y="96"/>
                  </a:lnTo>
                  <a:lnTo>
                    <a:pt x="240" y="144"/>
                  </a:lnTo>
                  <a:cubicBezTo>
                    <a:pt x="240" y="148"/>
                    <a:pt x="240" y="152"/>
                    <a:pt x="239" y="156"/>
                  </a:cubicBezTo>
                  <a:lnTo>
                    <a:pt x="223" y="220"/>
                  </a:lnTo>
                  <a:lnTo>
                    <a:pt x="224" y="208"/>
                  </a:lnTo>
                  <a:lnTo>
                    <a:pt x="224" y="256"/>
                  </a:lnTo>
                  <a:cubicBezTo>
                    <a:pt x="224" y="283"/>
                    <a:pt x="203" y="304"/>
                    <a:pt x="176" y="304"/>
                  </a:cubicBezTo>
                  <a:lnTo>
                    <a:pt x="160" y="304"/>
                  </a:lnTo>
                  <a:cubicBezTo>
                    <a:pt x="134" y="304"/>
                    <a:pt x="112" y="283"/>
                    <a:pt x="112" y="256"/>
                  </a:cubicBezTo>
                  <a:lnTo>
                    <a:pt x="112" y="208"/>
                  </a:lnTo>
                  <a:lnTo>
                    <a:pt x="208" y="208"/>
                  </a:lnTo>
                  <a:lnTo>
                    <a:pt x="208" y="256"/>
                  </a:lnTo>
                  <a:lnTo>
                    <a:pt x="208" y="304"/>
                  </a:lnTo>
                  <a:lnTo>
                    <a:pt x="208" y="352"/>
                  </a:lnTo>
                  <a:lnTo>
                    <a:pt x="208" y="416"/>
                  </a:lnTo>
                  <a:lnTo>
                    <a:pt x="112" y="416"/>
                  </a:lnTo>
                  <a:lnTo>
                    <a:pt x="112" y="352"/>
                  </a:lnTo>
                  <a:lnTo>
                    <a:pt x="208" y="352"/>
                  </a:lnTo>
                  <a:lnTo>
                    <a:pt x="208" y="416"/>
                  </a:lnTo>
                  <a:cubicBezTo>
                    <a:pt x="208" y="443"/>
                    <a:pt x="187" y="464"/>
                    <a:pt x="160" y="464"/>
                  </a:cubicBezTo>
                  <a:lnTo>
                    <a:pt x="144" y="464"/>
                  </a:lnTo>
                  <a:cubicBezTo>
                    <a:pt x="118" y="464"/>
                    <a:pt x="96" y="443"/>
                    <a:pt x="96" y="416"/>
                  </a:cubicBezTo>
                  <a:lnTo>
                    <a:pt x="96" y="352"/>
                  </a:lnTo>
                  <a:lnTo>
                    <a:pt x="192" y="352"/>
                  </a:lnTo>
                  <a:lnTo>
                    <a:pt x="192" y="416"/>
                  </a:lnTo>
                  <a:lnTo>
                    <a:pt x="96" y="416"/>
                  </a:lnTo>
                  <a:lnTo>
                    <a:pt x="96" y="352"/>
                  </a:lnTo>
                  <a:lnTo>
                    <a:pt x="192" y="352"/>
                  </a:lnTo>
                  <a:lnTo>
                    <a:pt x="192" y="416"/>
                  </a:lnTo>
                  <a:cubicBezTo>
                    <a:pt x="192" y="443"/>
                    <a:pt x="171" y="464"/>
                    <a:pt x="144" y="464"/>
                  </a:cubicBezTo>
                  <a:lnTo>
                    <a:pt x="128" y="464"/>
                  </a:lnTo>
                  <a:cubicBezTo>
                    <a:pt x="102" y="464"/>
                    <a:pt x="80" y="443"/>
                    <a:pt x="80" y="416"/>
                  </a:cubicBezTo>
                  <a:lnTo>
                    <a:pt x="80" y="352"/>
                  </a:lnTo>
                  <a:lnTo>
                    <a:pt x="176" y="352"/>
                  </a:lnTo>
                  <a:lnTo>
                    <a:pt x="176" y="416"/>
                  </a:lnTo>
                  <a:lnTo>
                    <a:pt x="80" y="416"/>
                  </a:lnTo>
                  <a:lnTo>
                    <a:pt x="80" y="352"/>
                  </a:lnTo>
                  <a:lnTo>
                    <a:pt x="176" y="352"/>
                  </a:lnTo>
                  <a:lnTo>
                    <a:pt x="176" y="416"/>
                  </a:lnTo>
                  <a:lnTo>
                    <a:pt x="80" y="416"/>
                  </a:lnTo>
                  <a:lnTo>
                    <a:pt x="80" y="352"/>
                  </a:lnTo>
                  <a:lnTo>
                    <a:pt x="176" y="352"/>
                  </a:lnTo>
                  <a:lnTo>
                    <a:pt x="176" y="416"/>
                  </a:lnTo>
                  <a:lnTo>
                    <a:pt x="80" y="416"/>
                  </a:lnTo>
                  <a:lnTo>
                    <a:pt x="80" y="352"/>
                  </a:lnTo>
                  <a:lnTo>
                    <a:pt x="176" y="352"/>
                  </a:lnTo>
                  <a:lnTo>
                    <a:pt x="176" y="416"/>
                  </a:lnTo>
                  <a:cubicBezTo>
                    <a:pt x="176" y="443"/>
                    <a:pt x="155" y="464"/>
                    <a:pt x="128" y="464"/>
                  </a:cubicBezTo>
                  <a:lnTo>
                    <a:pt x="112" y="464"/>
                  </a:lnTo>
                  <a:cubicBezTo>
                    <a:pt x="86" y="464"/>
                    <a:pt x="64" y="443"/>
                    <a:pt x="64" y="416"/>
                  </a:cubicBezTo>
                  <a:lnTo>
                    <a:pt x="64" y="352"/>
                  </a:lnTo>
                  <a:lnTo>
                    <a:pt x="160" y="352"/>
                  </a:lnTo>
                  <a:lnTo>
                    <a:pt x="160" y="416"/>
                  </a:lnTo>
                  <a:lnTo>
                    <a:pt x="64" y="416"/>
                  </a:lnTo>
                  <a:lnTo>
                    <a:pt x="64" y="352"/>
                  </a:lnTo>
                  <a:lnTo>
                    <a:pt x="160" y="352"/>
                  </a:lnTo>
                  <a:lnTo>
                    <a:pt x="160" y="416"/>
                  </a:lnTo>
                  <a:lnTo>
                    <a:pt x="64" y="416"/>
                  </a:lnTo>
                  <a:lnTo>
                    <a:pt x="64" y="352"/>
                  </a:lnTo>
                  <a:lnTo>
                    <a:pt x="160" y="352"/>
                  </a:lnTo>
                  <a:lnTo>
                    <a:pt x="160" y="416"/>
                  </a:lnTo>
                  <a:lnTo>
                    <a:pt x="64" y="416"/>
                  </a:lnTo>
                  <a:lnTo>
                    <a:pt x="64" y="352"/>
                  </a:lnTo>
                  <a:lnTo>
                    <a:pt x="159" y="364"/>
                  </a:lnTo>
                  <a:lnTo>
                    <a:pt x="143" y="428"/>
                  </a:lnTo>
                  <a:lnTo>
                    <a:pt x="144" y="416"/>
                  </a:lnTo>
                  <a:lnTo>
                    <a:pt x="144" y="464"/>
                  </a:lnTo>
                  <a:lnTo>
                    <a:pt x="144" y="512"/>
                  </a:lnTo>
                  <a:lnTo>
                    <a:pt x="144" y="560"/>
                  </a:lnTo>
                  <a:lnTo>
                    <a:pt x="48" y="560"/>
                  </a:lnTo>
                  <a:lnTo>
                    <a:pt x="48" y="512"/>
                  </a:lnTo>
                  <a:lnTo>
                    <a:pt x="144" y="512"/>
                  </a:lnTo>
                  <a:lnTo>
                    <a:pt x="144" y="560"/>
                  </a:lnTo>
                  <a:lnTo>
                    <a:pt x="48" y="560"/>
                  </a:lnTo>
                  <a:lnTo>
                    <a:pt x="48" y="512"/>
                  </a:lnTo>
                  <a:lnTo>
                    <a:pt x="144" y="512"/>
                  </a:lnTo>
                  <a:lnTo>
                    <a:pt x="144" y="560"/>
                  </a:lnTo>
                  <a:lnTo>
                    <a:pt x="144" y="608"/>
                  </a:lnTo>
                  <a:lnTo>
                    <a:pt x="144" y="672"/>
                  </a:lnTo>
                  <a:cubicBezTo>
                    <a:pt x="144" y="699"/>
                    <a:pt x="123" y="720"/>
                    <a:pt x="96" y="720"/>
                  </a:cubicBezTo>
                  <a:lnTo>
                    <a:pt x="80" y="720"/>
                  </a:lnTo>
                  <a:lnTo>
                    <a:pt x="128" y="672"/>
                  </a:lnTo>
                  <a:lnTo>
                    <a:pt x="128" y="720"/>
                  </a:lnTo>
                  <a:lnTo>
                    <a:pt x="32" y="720"/>
                  </a:lnTo>
                  <a:lnTo>
                    <a:pt x="32" y="672"/>
                  </a:lnTo>
                  <a:lnTo>
                    <a:pt x="128" y="672"/>
                  </a:lnTo>
                  <a:lnTo>
                    <a:pt x="128" y="720"/>
                  </a:lnTo>
                  <a:lnTo>
                    <a:pt x="32" y="720"/>
                  </a:lnTo>
                  <a:lnTo>
                    <a:pt x="32" y="672"/>
                  </a:lnTo>
                  <a:lnTo>
                    <a:pt x="128" y="672"/>
                  </a:lnTo>
                  <a:lnTo>
                    <a:pt x="128" y="720"/>
                  </a:lnTo>
                  <a:lnTo>
                    <a:pt x="32" y="720"/>
                  </a:lnTo>
                  <a:lnTo>
                    <a:pt x="32" y="672"/>
                  </a:lnTo>
                  <a:lnTo>
                    <a:pt x="128" y="672"/>
                  </a:lnTo>
                  <a:lnTo>
                    <a:pt x="128" y="720"/>
                  </a:lnTo>
                  <a:lnTo>
                    <a:pt x="32" y="720"/>
                  </a:lnTo>
                  <a:lnTo>
                    <a:pt x="32" y="672"/>
                  </a:lnTo>
                  <a:lnTo>
                    <a:pt x="126" y="688"/>
                  </a:lnTo>
                  <a:lnTo>
                    <a:pt x="110" y="736"/>
                  </a:lnTo>
                  <a:cubicBezTo>
                    <a:pt x="103" y="758"/>
                    <a:pt x="80" y="772"/>
                    <a:pt x="57" y="768"/>
                  </a:cubicBezTo>
                  <a:cubicBezTo>
                    <a:pt x="34" y="764"/>
                    <a:pt x="16" y="744"/>
                    <a:pt x="16" y="720"/>
                  </a:cubicBezTo>
                  <a:lnTo>
                    <a:pt x="16" y="672"/>
                  </a:lnTo>
                  <a:lnTo>
                    <a:pt x="112" y="672"/>
                  </a:lnTo>
                  <a:lnTo>
                    <a:pt x="112" y="720"/>
                  </a:lnTo>
                  <a:lnTo>
                    <a:pt x="16" y="720"/>
                  </a:lnTo>
                  <a:lnTo>
                    <a:pt x="16" y="672"/>
                  </a:lnTo>
                  <a:lnTo>
                    <a:pt x="112" y="672"/>
                  </a:lnTo>
                  <a:lnTo>
                    <a:pt x="112" y="720"/>
                  </a:lnTo>
                  <a:lnTo>
                    <a:pt x="16" y="720"/>
                  </a:lnTo>
                  <a:lnTo>
                    <a:pt x="16" y="672"/>
                  </a:lnTo>
                  <a:lnTo>
                    <a:pt x="112" y="672"/>
                  </a:lnTo>
                  <a:lnTo>
                    <a:pt x="112" y="720"/>
                  </a:lnTo>
                  <a:lnTo>
                    <a:pt x="16" y="720"/>
                  </a:lnTo>
                  <a:lnTo>
                    <a:pt x="16" y="672"/>
                  </a:lnTo>
                  <a:lnTo>
                    <a:pt x="64" y="720"/>
                  </a:lnTo>
                  <a:lnTo>
                    <a:pt x="48" y="720"/>
                  </a:lnTo>
                  <a:lnTo>
                    <a:pt x="96" y="672"/>
                  </a:lnTo>
                  <a:lnTo>
                    <a:pt x="96" y="720"/>
                  </a:lnTo>
                  <a:lnTo>
                    <a:pt x="0" y="720"/>
                  </a:lnTo>
                  <a:lnTo>
                    <a:pt x="0" y="672"/>
                  </a:lnTo>
                  <a:lnTo>
                    <a:pt x="96" y="672"/>
                  </a:lnTo>
                  <a:lnTo>
                    <a:pt x="96" y="720"/>
                  </a:lnTo>
                  <a:lnTo>
                    <a:pt x="96" y="768"/>
                  </a:lnTo>
                  <a:lnTo>
                    <a:pt x="96" y="816"/>
                  </a:lnTo>
                  <a:lnTo>
                    <a:pt x="96" y="880"/>
                  </a:lnTo>
                  <a:cubicBezTo>
                    <a:pt x="96" y="907"/>
                    <a:pt x="75" y="928"/>
                    <a:pt x="48" y="928"/>
                  </a:cubicBezTo>
                  <a:cubicBezTo>
                    <a:pt x="22" y="928"/>
                    <a:pt x="0" y="907"/>
                    <a:pt x="0" y="880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0" name="Freeform 312"/>
            <p:cNvSpPr>
              <a:spLocks/>
            </p:cNvSpPr>
            <p:nvPr/>
          </p:nvSpPr>
          <p:spPr bwMode="auto">
            <a:xfrm>
              <a:off x="8461521" y="4810870"/>
              <a:ext cx="31633" cy="675894"/>
            </a:xfrm>
            <a:custGeom>
              <a:avLst/>
              <a:gdLst>
                <a:gd name="T0" fmla="*/ 56 w 264"/>
                <a:gd name="T1" fmla="*/ 960 h 3472"/>
                <a:gd name="T2" fmla="*/ 56 w 264"/>
                <a:gd name="T3" fmla="*/ 1992 h 3472"/>
                <a:gd name="T4" fmla="*/ 8 w 264"/>
                <a:gd name="T5" fmla="*/ 1528 h 3472"/>
                <a:gd name="T6" fmla="*/ 56 w 264"/>
                <a:gd name="T7" fmla="*/ 1944 h 3472"/>
                <a:gd name="T8" fmla="*/ 64 w 264"/>
                <a:gd name="T9" fmla="*/ 2336 h 3472"/>
                <a:gd name="T10" fmla="*/ 64 w 264"/>
                <a:gd name="T11" fmla="*/ 2672 h 3472"/>
                <a:gd name="T12" fmla="*/ 64 w 264"/>
                <a:gd name="T13" fmla="*/ 2928 h 3472"/>
                <a:gd name="T14" fmla="*/ 72 w 264"/>
                <a:gd name="T15" fmla="*/ 3160 h 3472"/>
                <a:gd name="T16" fmla="*/ 71 w 264"/>
                <a:gd name="T17" fmla="*/ 3257 h 3472"/>
                <a:gd name="T18" fmla="*/ 80 w 264"/>
                <a:gd name="T19" fmla="*/ 3344 h 3472"/>
                <a:gd name="T20" fmla="*/ 72 w 264"/>
                <a:gd name="T21" fmla="*/ 3344 h 3472"/>
                <a:gd name="T22" fmla="*/ 104 w 264"/>
                <a:gd name="T23" fmla="*/ 3424 h 3472"/>
                <a:gd name="T24" fmla="*/ 96 w 264"/>
                <a:gd name="T25" fmla="*/ 3424 h 3472"/>
                <a:gd name="T26" fmla="*/ 120 w 264"/>
                <a:gd name="T27" fmla="*/ 3424 h 3472"/>
                <a:gd name="T28" fmla="*/ 112 w 264"/>
                <a:gd name="T29" fmla="*/ 3424 h 3472"/>
                <a:gd name="T30" fmla="*/ 120 w 264"/>
                <a:gd name="T31" fmla="*/ 3400 h 3472"/>
                <a:gd name="T32" fmla="*/ 96 w 264"/>
                <a:gd name="T33" fmla="*/ 3448 h 3472"/>
                <a:gd name="T34" fmla="*/ 152 w 264"/>
                <a:gd name="T35" fmla="*/ 3424 h 3472"/>
                <a:gd name="T36" fmla="*/ 144 w 264"/>
                <a:gd name="T37" fmla="*/ 3472 h 3472"/>
                <a:gd name="T38" fmla="*/ 136 w 264"/>
                <a:gd name="T39" fmla="*/ 3424 h 3472"/>
                <a:gd name="T40" fmla="*/ 192 w 264"/>
                <a:gd name="T41" fmla="*/ 3448 h 3472"/>
                <a:gd name="T42" fmla="*/ 192 w 264"/>
                <a:gd name="T43" fmla="*/ 3424 h 3472"/>
                <a:gd name="T44" fmla="*/ 216 w 264"/>
                <a:gd name="T45" fmla="*/ 3424 h 3472"/>
                <a:gd name="T46" fmla="*/ 208 w 264"/>
                <a:gd name="T47" fmla="*/ 3424 h 3472"/>
                <a:gd name="T48" fmla="*/ 232 w 264"/>
                <a:gd name="T49" fmla="*/ 3424 h 3472"/>
                <a:gd name="T50" fmla="*/ 192 w 264"/>
                <a:gd name="T51" fmla="*/ 3448 h 3472"/>
                <a:gd name="T52" fmla="*/ 248 w 264"/>
                <a:gd name="T53" fmla="*/ 3368 h 3472"/>
                <a:gd name="T54" fmla="*/ 224 w 264"/>
                <a:gd name="T55" fmla="*/ 3160 h 3472"/>
                <a:gd name="T56" fmla="*/ 208 w 264"/>
                <a:gd name="T57" fmla="*/ 2928 h 3472"/>
                <a:gd name="T58" fmla="*/ 208 w 264"/>
                <a:gd name="T59" fmla="*/ 2408 h 3472"/>
                <a:gd name="T60" fmla="*/ 216 w 264"/>
                <a:gd name="T61" fmla="*/ 2024 h 3472"/>
                <a:gd name="T62" fmla="*/ 216 w 264"/>
                <a:gd name="T63" fmla="*/ 1504 h 3472"/>
                <a:gd name="T64" fmla="*/ 264 w 264"/>
                <a:gd name="T65" fmla="*/ 1920 h 3472"/>
                <a:gd name="T66" fmla="*/ 256 w 264"/>
                <a:gd name="T67" fmla="*/ 2304 h 3472"/>
                <a:gd name="T68" fmla="*/ 256 w 264"/>
                <a:gd name="T69" fmla="*/ 2824 h 3472"/>
                <a:gd name="T70" fmla="*/ 256 w 264"/>
                <a:gd name="T71" fmla="*/ 3184 h 3472"/>
                <a:gd name="T72" fmla="*/ 248 w 264"/>
                <a:gd name="T73" fmla="*/ 3368 h 3472"/>
                <a:gd name="T74" fmla="*/ 240 w 264"/>
                <a:gd name="T75" fmla="*/ 3448 h 3472"/>
                <a:gd name="T76" fmla="*/ 232 w 264"/>
                <a:gd name="T77" fmla="*/ 3448 h 3472"/>
                <a:gd name="T78" fmla="*/ 224 w 264"/>
                <a:gd name="T79" fmla="*/ 3448 h 3472"/>
                <a:gd name="T80" fmla="*/ 216 w 264"/>
                <a:gd name="T81" fmla="*/ 3448 h 3472"/>
                <a:gd name="T82" fmla="*/ 144 w 264"/>
                <a:gd name="T83" fmla="*/ 3448 h 3472"/>
                <a:gd name="T84" fmla="*/ 160 w 264"/>
                <a:gd name="T85" fmla="*/ 3472 h 3472"/>
                <a:gd name="T86" fmla="*/ 136 w 264"/>
                <a:gd name="T87" fmla="*/ 3448 h 3472"/>
                <a:gd name="T88" fmla="*/ 120 w 264"/>
                <a:gd name="T89" fmla="*/ 3472 h 3472"/>
                <a:gd name="T90" fmla="*/ 96 w 264"/>
                <a:gd name="T91" fmla="*/ 3424 h 3472"/>
                <a:gd name="T92" fmla="*/ 104 w 264"/>
                <a:gd name="T93" fmla="*/ 3472 h 3472"/>
                <a:gd name="T94" fmla="*/ 72 w 264"/>
                <a:gd name="T95" fmla="*/ 3448 h 3472"/>
                <a:gd name="T96" fmla="*/ 88 w 264"/>
                <a:gd name="T97" fmla="*/ 3472 h 3472"/>
                <a:gd name="T98" fmla="*/ 48 w 264"/>
                <a:gd name="T99" fmla="*/ 3392 h 3472"/>
                <a:gd name="T100" fmla="*/ 32 w 264"/>
                <a:gd name="T101" fmla="*/ 3368 h 3472"/>
                <a:gd name="T102" fmla="*/ 72 w 264"/>
                <a:gd name="T103" fmla="*/ 3264 h 3472"/>
                <a:gd name="T104" fmla="*/ 24 w 264"/>
                <a:gd name="T105" fmla="*/ 3080 h 3472"/>
                <a:gd name="T106" fmla="*/ 16 w 264"/>
                <a:gd name="T107" fmla="*/ 2848 h 3472"/>
                <a:gd name="T108" fmla="*/ 16 w 264"/>
                <a:gd name="T109" fmla="*/ 2592 h 3472"/>
                <a:gd name="T110" fmla="*/ 16 w 264"/>
                <a:gd name="T111" fmla="*/ 2200 h 3472"/>
                <a:gd name="T112" fmla="*/ 8 w 264"/>
                <a:gd name="T113" fmla="*/ 1816 h 3472"/>
                <a:gd name="T114" fmla="*/ 8 w 264"/>
                <a:gd name="T115" fmla="*/ 2536 h 3472"/>
                <a:gd name="T116" fmla="*/ 8 w 264"/>
                <a:gd name="T117" fmla="*/ 1448 h 3472"/>
                <a:gd name="T118" fmla="*/ 0 w 264"/>
                <a:gd name="T119" fmla="*/ 440 h 3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4" h="3472">
                  <a:moveTo>
                    <a:pt x="48" y="24"/>
                  </a:moveTo>
                  <a:lnTo>
                    <a:pt x="48" y="128"/>
                  </a:lnTo>
                  <a:lnTo>
                    <a:pt x="48" y="232"/>
                  </a:lnTo>
                  <a:lnTo>
                    <a:pt x="48" y="336"/>
                  </a:lnTo>
                  <a:lnTo>
                    <a:pt x="48" y="440"/>
                  </a:lnTo>
                  <a:lnTo>
                    <a:pt x="48" y="544"/>
                  </a:lnTo>
                  <a:lnTo>
                    <a:pt x="56" y="647"/>
                  </a:lnTo>
                  <a:lnTo>
                    <a:pt x="56" y="752"/>
                  </a:lnTo>
                  <a:lnTo>
                    <a:pt x="56" y="856"/>
                  </a:lnTo>
                  <a:lnTo>
                    <a:pt x="56" y="960"/>
                  </a:lnTo>
                  <a:lnTo>
                    <a:pt x="56" y="1040"/>
                  </a:lnTo>
                  <a:lnTo>
                    <a:pt x="56" y="1144"/>
                  </a:lnTo>
                  <a:lnTo>
                    <a:pt x="56" y="1248"/>
                  </a:lnTo>
                  <a:lnTo>
                    <a:pt x="56" y="1352"/>
                  </a:lnTo>
                  <a:lnTo>
                    <a:pt x="56" y="1448"/>
                  </a:lnTo>
                  <a:lnTo>
                    <a:pt x="56" y="1552"/>
                  </a:lnTo>
                  <a:lnTo>
                    <a:pt x="56" y="1688"/>
                  </a:lnTo>
                  <a:lnTo>
                    <a:pt x="56" y="1792"/>
                  </a:lnTo>
                  <a:lnTo>
                    <a:pt x="56" y="1896"/>
                  </a:lnTo>
                  <a:lnTo>
                    <a:pt x="56" y="1992"/>
                  </a:lnTo>
                  <a:lnTo>
                    <a:pt x="56" y="2096"/>
                  </a:lnTo>
                  <a:lnTo>
                    <a:pt x="56" y="2200"/>
                  </a:lnTo>
                  <a:lnTo>
                    <a:pt x="56" y="2336"/>
                  </a:lnTo>
                  <a:lnTo>
                    <a:pt x="56" y="2440"/>
                  </a:lnTo>
                  <a:lnTo>
                    <a:pt x="56" y="2536"/>
                  </a:lnTo>
                  <a:lnTo>
                    <a:pt x="56" y="2672"/>
                  </a:lnTo>
                  <a:lnTo>
                    <a:pt x="56" y="2744"/>
                  </a:lnTo>
                  <a:cubicBezTo>
                    <a:pt x="56" y="2758"/>
                    <a:pt x="46" y="2768"/>
                    <a:pt x="32" y="2768"/>
                  </a:cubicBezTo>
                  <a:cubicBezTo>
                    <a:pt x="19" y="2768"/>
                    <a:pt x="8" y="2758"/>
                    <a:pt x="8" y="2744"/>
                  </a:cubicBezTo>
                  <a:lnTo>
                    <a:pt x="8" y="1528"/>
                  </a:lnTo>
                  <a:cubicBezTo>
                    <a:pt x="8" y="1515"/>
                    <a:pt x="19" y="1504"/>
                    <a:pt x="32" y="1504"/>
                  </a:cubicBezTo>
                  <a:cubicBezTo>
                    <a:pt x="46" y="1504"/>
                    <a:pt x="56" y="1515"/>
                    <a:pt x="56" y="1528"/>
                  </a:cubicBezTo>
                  <a:lnTo>
                    <a:pt x="56" y="1584"/>
                  </a:lnTo>
                  <a:lnTo>
                    <a:pt x="56" y="1632"/>
                  </a:lnTo>
                  <a:lnTo>
                    <a:pt x="56" y="1712"/>
                  </a:lnTo>
                  <a:lnTo>
                    <a:pt x="56" y="1760"/>
                  </a:lnTo>
                  <a:lnTo>
                    <a:pt x="56" y="1816"/>
                  </a:lnTo>
                  <a:lnTo>
                    <a:pt x="56" y="1864"/>
                  </a:lnTo>
                  <a:lnTo>
                    <a:pt x="56" y="1896"/>
                  </a:lnTo>
                  <a:lnTo>
                    <a:pt x="56" y="1944"/>
                  </a:lnTo>
                  <a:lnTo>
                    <a:pt x="56" y="1941"/>
                  </a:lnTo>
                  <a:lnTo>
                    <a:pt x="64" y="1989"/>
                  </a:lnTo>
                  <a:cubicBezTo>
                    <a:pt x="64" y="1990"/>
                    <a:pt x="64" y="1991"/>
                    <a:pt x="64" y="1992"/>
                  </a:cubicBezTo>
                  <a:lnTo>
                    <a:pt x="64" y="2048"/>
                  </a:lnTo>
                  <a:lnTo>
                    <a:pt x="64" y="2096"/>
                  </a:lnTo>
                  <a:lnTo>
                    <a:pt x="64" y="2152"/>
                  </a:lnTo>
                  <a:lnTo>
                    <a:pt x="64" y="2200"/>
                  </a:lnTo>
                  <a:lnTo>
                    <a:pt x="64" y="2256"/>
                  </a:lnTo>
                  <a:lnTo>
                    <a:pt x="64" y="2304"/>
                  </a:lnTo>
                  <a:lnTo>
                    <a:pt x="64" y="2336"/>
                  </a:lnTo>
                  <a:lnTo>
                    <a:pt x="64" y="2384"/>
                  </a:lnTo>
                  <a:lnTo>
                    <a:pt x="64" y="2408"/>
                  </a:lnTo>
                  <a:lnTo>
                    <a:pt x="64" y="2464"/>
                  </a:lnTo>
                  <a:lnTo>
                    <a:pt x="64" y="2488"/>
                  </a:lnTo>
                  <a:lnTo>
                    <a:pt x="64" y="2512"/>
                  </a:lnTo>
                  <a:lnTo>
                    <a:pt x="64" y="2568"/>
                  </a:lnTo>
                  <a:lnTo>
                    <a:pt x="64" y="2592"/>
                  </a:lnTo>
                  <a:lnTo>
                    <a:pt x="64" y="2616"/>
                  </a:lnTo>
                  <a:lnTo>
                    <a:pt x="64" y="2640"/>
                  </a:lnTo>
                  <a:lnTo>
                    <a:pt x="64" y="2672"/>
                  </a:lnTo>
                  <a:lnTo>
                    <a:pt x="64" y="2696"/>
                  </a:lnTo>
                  <a:lnTo>
                    <a:pt x="64" y="2720"/>
                  </a:lnTo>
                  <a:lnTo>
                    <a:pt x="64" y="2744"/>
                  </a:lnTo>
                  <a:lnTo>
                    <a:pt x="64" y="2776"/>
                  </a:lnTo>
                  <a:lnTo>
                    <a:pt x="64" y="2800"/>
                  </a:lnTo>
                  <a:lnTo>
                    <a:pt x="64" y="2824"/>
                  </a:lnTo>
                  <a:lnTo>
                    <a:pt x="64" y="2848"/>
                  </a:lnTo>
                  <a:lnTo>
                    <a:pt x="64" y="2880"/>
                  </a:lnTo>
                  <a:lnTo>
                    <a:pt x="64" y="2904"/>
                  </a:lnTo>
                  <a:lnTo>
                    <a:pt x="64" y="2928"/>
                  </a:lnTo>
                  <a:lnTo>
                    <a:pt x="64" y="2952"/>
                  </a:lnTo>
                  <a:lnTo>
                    <a:pt x="64" y="2976"/>
                  </a:lnTo>
                  <a:lnTo>
                    <a:pt x="64" y="2971"/>
                  </a:lnTo>
                  <a:lnTo>
                    <a:pt x="72" y="3003"/>
                  </a:lnTo>
                  <a:cubicBezTo>
                    <a:pt x="72" y="3005"/>
                    <a:pt x="72" y="3007"/>
                    <a:pt x="72" y="3008"/>
                  </a:cubicBezTo>
                  <a:lnTo>
                    <a:pt x="72" y="3056"/>
                  </a:lnTo>
                  <a:lnTo>
                    <a:pt x="72" y="3080"/>
                  </a:lnTo>
                  <a:lnTo>
                    <a:pt x="72" y="3112"/>
                  </a:lnTo>
                  <a:lnTo>
                    <a:pt x="72" y="3136"/>
                  </a:lnTo>
                  <a:lnTo>
                    <a:pt x="72" y="3160"/>
                  </a:lnTo>
                  <a:lnTo>
                    <a:pt x="72" y="3184"/>
                  </a:lnTo>
                  <a:lnTo>
                    <a:pt x="72" y="3216"/>
                  </a:lnTo>
                  <a:lnTo>
                    <a:pt x="72" y="3240"/>
                  </a:lnTo>
                  <a:lnTo>
                    <a:pt x="72" y="3264"/>
                  </a:lnTo>
                  <a:lnTo>
                    <a:pt x="72" y="3288"/>
                  </a:lnTo>
                  <a:cubicBezTo>
                    <a:pt x="72" y="3302"/>
                    <a:pt x="62" y="3312"/>
                    <a:pt x="48" y="3312"/>
                  </a:cubicBezTo>
                  <a:cubicBezTo>
                    <a:pt x="35" y="3312"/>
                    <a:pt x="24" y="3302"/>
                    <a:pt x="24" y="3288"/>
                  </a:cubicBezTo>
                  <a:lnTo>
                    <a:pt x="24" y="3264"/>
                  </a:lnTo>
                  <a:cubicBezTo>
                    <a:pt x="24" y="3253"/>
                    <a:pt x="33" y="3243"/>
                    <a:pt x="45" y="3241"/>
                  </a:cubicBezTo>
                  <a:cubicBezTo>
                    <a:pt x="56" y="3239"/>
                    <a:pt x="68" y="3246"/>
                    <a:pt x="71" y="3257"/>
                  </a:cubicBezTo>
                  <a:lnTo>
                    <a:pt x="79" y="3281"/>
                  </a:lnTo>
                  <a:cubicBezTo>
                    <a:pt x="80" y="3283"/>
                    <a:pt x="80" y="3286"/>
                    <a:pt x="80" y="3288"/>
                  </a:cubicBezTo>
                  <a:lnTo>
                    <a:pt x="80" y="3320"/>
                  </a:lnTo>
                  <a:lnTo>
                    <a:pt x="80" y="3344"/>
                  </a:lnTo>
                  <a:lnTo>
                    <a:pt x="80" y="3368"/>
                  </a:lnTo>
                  <a:cubicBezTo>
                    <a:pt x="80" y="3382"/>
                    <a:pt x="70" y="3392"/>
                    <a:pt x="56" y="3392"/>
                  </a:cubicBezTo>
                  <a:cubicBezTo>
                    <a:pt x="43" y="3392"/>
                    <a:pt x="32" y="3382"/>
                    <a:pt x="32" y="3368"/>
                  </a:cubicBezTo>
                  <a:lnTo>
                    <a:pt x="32" y="3344"/>
                  </a:lnTo>
                  <a:cubicBezTo>
                    <a:pt x="32" y="3331"/>
                    <a:pt x="43" y="3320"/>
                    <a:pt x="56" y="3320"/>
                  </a:cubicBezTo>
                  <a:cubicBezTo>
                    <a:pt x="70" y="3320"/>
                    <a:pt x="80" y="3331"/>
                    <a:pt x="80" y="3344"/>
                  </a:cubicBezTo>
                  <a:lnTo>
                    <a:pt x="80" y="3368"/>
                  </a:lnTo>
                  <a:lnTo>
                    <a:pt x="56" y="3344"/>
                  </a:lnTo>
                  <a:lnTo>
                    <a:pt x="64" y="3344"/>
                  </a:lnTo>
                  <a:lnTo>
                    <a:pt x="40" y="3368"/>
                  </a:lnTo>
                  <a:lnTo>
                    <a:pt x="40" y="3344"/>
                  </a:lnTo>
                  <a:cubicBezTo>
                    <a:pt x="40" y="3331"/>
                    <a:pt x="51" y="3320"/>
                    <a:pt x="64" y="3320"/>
                  </a:cubicBezTo>
                  <a:cubicBezTo>
                    <a:pt x="78" y="3320"/>
                    <a:pt x="88" y="3331"/>
                    <a:pt x="88" y="3344"/>
                  </a:cubicBezTo>
                  <a:lnTo>
                    <a:pt x="88" y="3368"/>
                  </a:lnTo>
                  <a:lnTo>
                    <a:pt x="64" y="3344"/>
                  </a:lnTo>
                  <a:lnTo>
                    <a:pt x="72" y="3344"/>
                  </a:lnTo>
                  <a:cubicBezTo>
                    <a:pt x="86" y="3344"/>
                    <a:pt x="96" y="3355"/>
                    <a:pt x="96" y="3368"/>
                  </a:cubicBezTo>
                  <a:lnTo>
                    <a:pt x="96" y="3392"/>
                  </a:lnTo>
                  <a:lnTo>
                    <a:pt x="96" y="3424"/>
                  </a:lnTo>
                  <a:lnTo>
                    <a:pt x="96" y="3448"/>
                  </a:lnTo>
                  <a:lnTo>
                    <a:pt x="72" y="3424"/>
                  </a:lnTo>
                  <a:lnTo>
                    <a:pt x="80" y="3424"/>
                  </a:lnTo>
                  <a:lnTo>
                    <a:pt x="56" y="3448"/>
                  </a:lnTo>
                  <a:lnTo>
                    <a:pt x="56" y="3424"/>
                  </a:lnTo>
                  <a:cubicBezTo>
                    <a:pt x="56" y="3411"/>
                    <a:pt x="67" y="3400"/>
                    <a:pt x="80" y="3400"/>
                  </a:cubicBezTo>
                  <a:cubicBezTo>
                    <a:pt x="94" y="3400"/>
                    <a:pt x="104" y="3411"/>
                    <a:pt x="104" y="3424"/>
                  </a:cubicBezTo>
                  <a:lnTo>
                    <a:pt x="104" y="3448"/>
                  </a:lnTo>
                  <a:lnTo>
                    <a:pt x="80" y="3424"/>
                  </a:lnTo>
                  <a:lnTo>
                    <a:pt x="88" y="3424"/>
                  </a:lnTo>
                  <a:lnTo>
                    <a:pt x="64" y="3448"/>
                  </a:lnTo>
                  <a:lnTo>
                    <a:pt x="64" y="3424"/>
                  </a:lnTo>
                  <a:cubicBezTo>
                    <a:pt x="64" y="3411"/>
                    <a:pt x="75" y="3400"/>
                    <a:pt x="88" y="3400"/>
                  </a:cubicBezTo>
                  <a:cubicBezTo>
                    <a:pt x="102" y="3400"/>
                    <a:pt x="112" y="3411"/>
                    <a:pt x="112" y="3424"/>
                  </a:cubicBezTo>
                  <a:lnTo>
                    <a:pt x="112" y="3448"/>
                  </a:lnTo>
                  <a:lnTo>
                    <a:pt x="88" y="3424"/>
                  </a:lnTo>
                  <a:lnTo>
                    <a:pt x="96" y="3424"/>
                  </a:lnTo>
                  <a:lnTo>
                    <a:pt x="72" y="3448"/>
                  </a:lnTo>
                  <a:lnTo>
                    <a:pt x="72" y="3424"/>
                  </a:lnTo>
                  <a:cubicBezTo>
                    <a:pt x="72" y="3411"/>
                    <a:pt x="83" y="3400"/>
                    <a:pt x="96" y="3400"/>
                  </a:cubicBezTo>
                  <a:cubicBezTo>
                    <a:pt x="110" y="3400"/>
                    <a:pt x="120" y="3411"/>
                    <a:pt x="120" y="3424"/>
                  </a:cubicBezTo>
                  <a:lnTo>
                    <a:pt x="120" y="3448"/>
                  </a:lnTo>
                  <a:cubicBezTo>
                    <a:pt x="120" y="3462"/>
                    <a:pt x="110" y="3472"/>
                    <a:pt x="96" y="3472"/>
                  </a:cubicBezTo>
                  <a:cubicBezTo>
                    <a:pt x="83" y="3472"/>
                    <a:pt x="72" y="3462"/>
                    <a:pt x="72" y="3448"/>
                  </a:cubicBezTo>
                  <a:lnTo>
                    <a:pt x="72" y="3424"/>
                  </a:lnTo>
                  <a:cubicBezTo>
                    <a:pt x="72" y="3411"/>
                    <a:pt x="83" y="3400"/>
                    <a:pt x="96" y="3400"/>
                  </a:cubicBezTo>
                  <a:cubicBezTo>
                    <a:pt x="110" y="3400"/>
                    <a:pt x="120" y="3411"/>
                    <a:pt x="120" y="3424"/>
                  </a:cubicBezTo>
                  <a:lnTo>
                    <a:pt x="120" y="3448"/>
                  </a:lnTo>
                  <a:cubicBezTo>
                    <a:pt x="120" y="3462"/>
                    <a:pt x="110" y="3472"/>
                    <a:pt x="96" y="3472"/>
                  </a:cubicBezTo>
                  <a:cubicBezTo>
                    <a:pt x="83" y="3472"/>
                    <a:pt x="72" y="3462"/>
                    <a:pt x="72" y="3448"/>
                  </a:cubicBezTo>
                  <a:lnTo>
                    <a:pt x="72" y="3424"/>
                  </a:lnTo>
                  <a:cubicBezTo>
                    <a:pt x="72" y="3411"/>
                    <a:pt x="83" y="3400"/>
                    <a:pt x="96" y="3400"/>
                  </a:cubicBezTo>
                  <a:cubicBezTo>
                    <a:pt x="110" y="3400"/>
                    <a:pt x="120" y="3411"/>
                    <a:pt x="120" y="3424"/>
                  </a:cubicBezTo>
                  <a:lnTo>
                    <a:pt x="120" y="3448"/>
                  </a:lnTo>
                  <a:lnTo>
                    <a:pt x="96" y="3424"/>
                  </a:lnTo>
                  <a:lnTo>
                    <a:pt x="104" y="3424"/>
                  </a:lnTo>
                  <a:lnTo>
                    <a:pt x="112" y="3424"/>
                  </a:lnTo>
                  <a:lnTo>
                    <a:pt x="88" y="3448"/>
                  </a:lnTo>
                  <a:lnTo>
                    <a:pt x="88" y="3424"/>
                  </a:lnTo>
                  <a:cubicBezTo>
                    <a:pt x="88" y="3411"/>
                    <a:pt x="99" y="3400"/>
                    <a:pt x="112" y="3400"/>
                  </a:cubicBezTo>
                  <a:cubicBezTo>
                    <a:pt x="126" y="3400"/>
                    <a:pt x="136" y="3411"/>
                    <a:pt x="136" y="3424"/>
                  </a:cubicBezTo>
                  <a:lnTo>
                    <a:pt x="136" y="3448"/>
                  </a:lnTo>
                  <a:lnTo>
                    <a:pt x="112" y="3424"/>
                  </a:lnTo>
                  <a:lnTo>
                    <a:pt x="120" y="3424"/>
                  </a:lnTo>
                  <a:lnTo>
                    <a:pt x="96" y="3448"/>
                  </a:lnTo>
                  <a:lnTo>
                    <a:pt x="96" y="3424"/>
                  </a:lnTo>
                  <a:cubicBezTo>
                    <a:pt x="96" y="3411"/>
                    <a:pt x="107" y="3400"/>
                    <a:pt x="120" y="3400"/>
                  </a:cubicBezTo>
                  <a:cubicBezTo>
                    <a:pt x="134" y="3400"/>
                    <a:pt x="144" y="3411"/>
                    <a:pt x="144" y="3424"/>
                  </a:cubicBezTo>
                  <a:lnTo>
                    <a:pt x="144" y="3448"/>
                  </a:lnTo>
                  <a:cubicBezTo>
                    <a:pt x="144" y="3462"/>
                    <a:pt x="134" y="3472"/>
                    <a:pt x="120" y="3472"/>
                  </a:cubicBezTo>
                  <a:cubicBezTo>
                    <a:pt x="107" y="3472"/>
                    <a:pt x="96" y="3462"/>
                    <a:pt x="96" y="3448"/>
                  </a:cubicBezTo>
                  <a:lnTo>
                    <a:pt x="96" y="3424"/>
                  </a:lnTo>
                  <a:cubicBezTo>
                    <a:pt x="96" y="3411"/>
                    <a:pt x="107" y="3400"/>
                    <a:pt x="120" y="3400"/>
                  </a:cubicBezTo>
                  <a:cubicBezTo>
                    <a:pt x="134" y="3400"/>
                    <a:pt x="144" y="3411"/>
                    <a:pt x="144" y="3424"/>
                  </a:cubicBezTo>
                  <a:lnTo>
                    <a:pt x="144" y="3448"/>
                  </a:lnTo>
                  <a:cubicBezTo>
                    <a:pt x="144" y="3462"/>
                    <a:pt x="134" y="3472"/>
                    <a:pt x="120" y="3472"/>
                  </a:cubicBezTo>
                  <a:cubicBezTo>
                    <a:pt x="107" y="3472"/>
                    <a:pt x="96" y="3462"/>
                    <a:pt x="96" y="3448"/>
                  </a:cubicBezTo>
                  <a:lnTo>
                    <a:pt x="96" y="3424"/>
                  </a:lnTo>
                  <a:cubicBezTo>
                    <a:pt x="96" y="3411"/>
                    <a:pt x="107" y="3400"/>
                    <a:pt x="120" y="3400"/>
                  </a:cubicBezTo>
                  <a:cubicBezTo>
                    <a:pt x="134" y="3400"/>
                    <a:pt x="144" y="3411"/>
                    <a:pt x="144" y="3424"/>
                  </a:cubicBezTo>
                  <a:lnTo>
                    <a:pt x="144" y="3448"/>
                  </a:lnTo>
                  <a:lnTo>
                    <a:pt x="120" y="3424"/>
                  </a:lnTo>
                  <a:lnTo>
                    <a:pt x="128" y="3424"/>
                  </a:lnTo>
                  <a:lnTo>
                    <a:pt x="104" y="3448"/>
                  </a:lnTo>
                  <a:lnTo>
                    <a:pt x="104" y="3424"/>
                  </a:lnTo>
                  <a:cubicBezTo>
                    <a:pt x="104" y="3411"/>
                    <a:pt x="115" y="3400"/>
                    <a:pt x="128" y="3400"/>
                  </a:cubicBezTo>
                  <a:cubicBezTo>
                    <a:pt x="142" y="3400"/>
                    <a:pt x="152" y="3411"/>
                    <a:pt x="152" y="3424"/>
                  </a:cubicBezTo>
                  <a:lnTo>
                    <a:pt x="152" y="3448"/>
                  </a:lnTo>
                  <a:lnTo>
                    <a:pt x="128" y="3424"/>
                  </a:lnTo>
                  <a:lnTo>
                    <a:pt x="136" y="3424"/>
                  </a:lnTo>
                  <a:lnTo>
                    <a:pt x="112" y="3448"/>
                  </a:lnTo>
                  <a:lnTo>
                    <a:pt x="112" y="3424"/>
                  </a:lnTo>
                  <a:cubicBezTo>
                    <a:pt x="112" y="3411"/>
                    <a:pt x="123" y="3400"/>
                    <a:pt x="136" y="3400"/>
                  </a:cubicBezTo>
                  <a:lnTo>
                    <a:pt x="144" y="3400"/>
                  </a:lnTo>
                  <a:cubicBezTo>
                    <a:pt x="158" y="3400"/>
                    <a:pt x="168" y="3411"/>
                    <a:pt x="168" y="3424"/>
                  </a:cubicBezTo>
                  <a:lnTo>
                    <a:pt x="168" y="3448"/>
                  </a:lnTo>
                  <a:cubicBezTo>
                    <a:pt x="168" y="3462"/>
                    <a:pt x="158" y="3472"/>
                    <a:pt x="144" y="3472"/>
                  </a:cubicBezTo>
                  <a:cubicBezTo>
                    <a:pt x="131" y="3472"/>
                    <a:pt x="120" y="3462"/>
                    <a:pt x="120" y="3448"/>
                  </a:cubicBezTo>
                  <a:lnTo>
                    <a:pt x="120" y="3424"/>
                  </a:lnTo>
                  <a:cubicBezTo>
                    <a:pt x="120" y="3411"/>
                    <a:pt x="131" y="3400"/>
                    <a:pt x="144" y="3400"/>
                  </a:cubicBezTo>
                  <a:cubicBezTo>
                    <a:pt x="158" y="3400"/>
                    <a:pt x="168" y="3411"/>
                    <a:pt x="168" y="3424"/>
                  </a:cubicBezTo>
                  <a:lnTo>
                    <a:pt x="168" y="3448"/>
                  </a:lnTo>
                  <a:lnTo>
                    <a:pt x="144" y="3424"/>
                  </a:lnTo>
                  <a:lnTo>
                    <a:pt x="152" y="3424"/>
                  </a:lnTo>
                  <a:lnTo>
                    <a:pt x="160" y="3424"/>
                  </a:lnTo>
                  <a:lnTo>
                    <a:pt x="136" y="3448"/>
                  </a:lnTo>
                  <a:lnTo>
                    <a:pt x="136" y="3424"/>
                  </a:lnTo>
                  <a:cubicBezTo>
                    <a:pt x="136" y="3411"/>
                    <a:pt x="147" y="3400"/>
                    <a:pt x="160" y="3400"/>
                  </a:cubicBezTo>
                  <a:cubicBezTo>
                    <a:pt x="174" y="3400"/>
                    <a:pt x="184" y="3411"/>
                    <a:pt x="184" y="3424"/>
                  </a:cubicBezTo>
                  <a:lnTo>
                    <a:pt x="184" y="3448"/>
                  </a:lnTo>
                  <a:lnTo>
                    <a:pt x="160" y="3424"/>
                  </a:lnTo>
                  <a:lnTo>
                    <a:pt x="168" y="3424"/>
                  </a:lnTo>
                  <a:lnTo>
                    <a:pt x="144" y="3448"/>
                  </a:lnTo>
                  <a:lnTo>
                    <a:pt x="144" y="3424"/>
                  </a:lnTo>
                  <a:cubicBezTo>
                    <a:pt x="144" y="3411"/>
                    <a:pt x="155" y="3400"/>
                    <a:pt x="168" y="3400"/>
                  </a:cubicBezTo>
                  <a:cubicBezTo>
                    <a:pt x="182" y="3400"/>
                    <a:pt x="192" y="3411"/>
                    <a:pt x="192" y="3424"/>
                  </a:cubicBezTo>
                  <a:lnTo>
                    <a:pt x="192" y="3448"/>
                  </a:lnTo>
                  <a:lnTo>
                    <a:pt x="168" y="3424"/>
                  </a:lnTo>
                  <a:lnTo>
                    <a:pt x="176" y="3424"/>
                  </a:lnTo>
                  <a:lnTo>
                    <a:pt x="184" y="3424"/>
                  </a:lnTo>
                  <a:lnTo>
                    <a:pt x="160" y="3448"/>
                  </a:lnTo>
                  <a:lnTo>
                    <a:pt x="160" y="3424"/>
                  </a:lnTo>
                  <a:cubicBezTo>
                    <a:pt x="160" y="3411"/>
                    <a:pt x="171" y="3400"/>
                    <a:pt x="184" y="3400"/>
                  </a:cubicBezTo>
                  <a:cubicBezTo>
                    <a:pt x="198" y="3400"/>
                    <a:pt x="208" y="3411"/>
                    <a:pt x="208" y="3424"/>
                  </a:cubicBezTo>
                  <a:lnTo>
                    <a:pt x="208" y="3448"/>
                  </a:lnTo>
                  <a:lnTo>
                    <a:pt x="184" y="3424"/>
                  </a:lnTo>
                  <a:lnTo>
                    <a:pt x="192" y="3424"/>
                  </a:lnTo>
                  <a:lnTo>
                    <a:pt x="168" y="3448"/>
                  </a:lnTo>
                  <a:lnTo>
                    <a:pt x="168" y="3424"/>
                  </a:lnTo>
                  <a:cubicBezTo>
                    <a:pt x="168" y="3411"/>
                    <a:pt x="179" y="3400"/>
                    <a:pt x="192" y="3400"/>
                  </a:cubicBezTo>
                  <a:cubicBezTo>
                    <a:pt x="206" y="3400"/>
                    <a:pt x="216" y="3411"/>
                    <a:pt x="216" y="3424"/>
                  </a:cubicBezTo>
                  <a:lnTo>
                    <a:pt x="216" y="3448"/>
                  </a:lnTo>
                  <a:cubicBezTo>
                    <a:pt x="216" y="3462"/>
                    <a:pt x="206" y="3472"/>
                    <a:pt x="192" y="3472"/>
                  </a:cubicBezTo>
                  <a:cubicBezTo>
                    <a:pt x="179" y="3472"/>
                    <a:pt x="168" y="3462"/>
                    <a:pt x="168" y="3448"/>
                  </a:cubicBezTo>
                  <a:lnTo>
                    <a:pt x="168" y="3424"/>
                  </a:lnTo>
                  <a:cubicBezTo>
                    <a:pt x="168" y="3411"/>
                    <a:pt x="179" y="3400"/>
                    <a:pt x="192" y="3400"/>
                  </a:cubicBezTo>
                  <a:cubicBezTo>
                    <a:pt x="206" y="3400"/>
                    <a:pt x="216" y="3411"/>
                    <a:pt x="216" y="3424"/>
                  </a:cubicBezTo>
                  <a:lnTo>
                    <a:pt x="216" y="3448"/>
                  </a:lnTo>
                  <a:lnTo>
                    <a:pt x="192" y="3424"/>
                  </a:lnTo>
                  <a:lnTo>
                    <a:pt x="200" y="3424"/>
                  </a:lnTo>
                  <a:lnTo>
                    <a:pt x="176" y="3448"/>
                  </a:lnTo>
                  <a:lnTo>
                    <a:pt x="176" y="3424"/>
                  </a:lnTo>
                  <a:cubicBezTo>
                    <a:pt x="176" y="3411"/>
                    <a:pt x="187" y="3400"/>
                    <a:pt x="200" y="3400"/>
                  </a:cubicBezTo>
                  <a:cubicBezTo>
                    <a:pt x="214" y="3400"/>
                    <a:pt x="224" y="3411"/>
                    <a:pt x="224" y="3424"/>
                  </a:cubicBezTo>
                  <a:lnTo>
                    <a:pt x="224" y="3448"/>
                  </a:lnTo>
                  <a:lnTo>
                    <a:pt x="200" y="3424"/>
                  </a:lnTo>
                  <a:lnTo>
                    <a:pt x="208" y="3424"/>
                  </a:lnTo>
                  <a:lnTo>
                    <a:pt x="184" y="3448"/>
                  </a:lnTo>
                  <a:lnTo>
                    <a:pt x="184" y="3424"/>
                  </a:lnTo>
                  <a:cubicBezTo>
                    <a:pt x="184" y="3411"/>
                    <a:pt x="195" y="3400"/>
                    <a:pt x="208" y="3400"/>
                  </a:cubicBezTo>
                  <a:cubicBezTo>
                    <a:pt x="222" y="3400"/>
                    <a:pt x="232" y="3411"/>
                    <a:pt x="232" y="3424"/>
                  </a:cubicBezTo>
                  <a:lnTo>
                    <a:pt x="232" y="3448"/>
                  </a:lnTo>
                  <a:cubicBezTo>
                    <a:pt x="232" y="3462"/>
                    <a:pt x="222" y="3472"/>
                    <a:pt x="208" y="3472"/>
                  </a:cubicBezTo>
                  <a:cubicBezTo>
                    <a:pt x="195" y="3472"/>
                    <a:pt x="184" y="3462"/>
                    <a:pt x="184" y="3448"/>
                  </a:cubicBezTo>
                  <a:lnTo>
                    <a:pt x="184" y="3424"/>
                  </a:lnTo>
                  <a:cubicBezTo>
                    <a:pt x="184" y="3411"/>
                    <a:pt x="195" y="3400"/>
                    <a:pt x="208" y="3400"/>
                  </a:cubicBezTo>
                  <a:cubicBezTo>
                    <a:pt x="222" y="3400"/>
                    <a:pt x="232" y="3411"/>
                    <a:pt x="232" y="3424"/>
                  </a:cubicBezTo>
                  <a:lnTo>
                    <a:pt x="232" y="3448"/>
                  </a:lnTo>
                  <a:lnTo>
                    <a:pt x="208" y="3424"/>
                  </a:lnTo>
                  <a:lnTo>
                    <a:pt x="216" y="3424"/>
                  </a:lnTo>
                  <a:lnTo>
                    <a:pt x="192" y="3448"/>
                  </a:lnTo>
                  <a:lnTo>
                    <a:pt x="192" y="3424"/>
                  </a:lnTo>
                  <a:cubicBezTo>
                    <a:pt x="192" y="3411"/>
                    <a:pt x="203" y="3400"/>
                    <a:pt x="216" y="3400"/>
                  </a:cubicBezTo>
                  <a:cubicBezTo>
                    <a:pt x="230" y="3400"/>
                    <a:pt x="240" y="3411"/>
                    <a:pt x="240" y="3424"/>
                  </a:cubicBezTo>
                  <a:lnTo>
                    <a:pt x="240" y="3448"/>
                  </a:lnTo>
                  <a:cubicBezTo>
                    <a:pt x="240" y="3462"/>
                    <a:pt x="230" y="3472"/>
                    <a:pt x="216" y="3472"/>
                  </a:cubicBezTo>
                  <a:cubicBezTo>
                    <a:pt x="203" y="3472"/>
                    <a:pt x="192" y="3462"/>
                    <a:pt x="192" y="3448"/>
                  </a:cubicBezTo>
                  <a:lnTo>
                    <a:pt x="192" y="3424"/>
                  </a:lnTo>
                  <a:lnTo>
                    <a:pt x="192" y="3392"/>
                  </a:lnTo>
                  <a:lnTo>
                    <a:pt x="192" y="3368"/>
                  </a:lnTo>
                  <a:cubicBezTo>
                    <a:pt x="192" y="3355"/>
                    <a:pt x="203" y="3344"/>
                    <a:pt x="216" y="3344"/>
                  </a:cubicBezTo>
                  <a:lnTo>
                    <a:pt x="224" y="3344"/>
                  </a:lnTo>
                  <a:lnTo>
                    <a:pt x="200" y="3368"/>
                  </a:lnTo>
                  <a:lnTo>
                    <a:pt x="200" y="3344"/>
                  </a:lnTo>
                  <a:cubicBezTo>
                    <a:pt x="200" y="3331"/>
                    <a:pt x="211" y="3320"/>
                    <a:pt x="224" y="3320"/>
                  </a:cubicBezTo>
                  <a:cubicBezTo>
                    <a:pt x="238" y="3320"/>
                    <a:pt x="248" y="3331"/>
                    <a:pt x="248" y="3344"/>
                  </a:cubicBezTo>
                  <a:lnTo>
                    <a:pt x="248" y="3368"/>
                  </a:lnTo>
                  <a:cubicBezTo>
                    <a:pt x="248" y="3382"/>
                    <a:pt x="238" y="3392"/>
                    <a:pt x="224" y="3392"/>
                  </a:cubicBezTo>
                  <a:cubicBezTo>
                    <a:pt x="211" y="3392"/>
                    <a:pt x="200" y="3382"/>
                    <a:pt x="200" y="3368"/>
                  </a:cubicBezTo>
                  <a:lnTo>
                    <a:pt x="200" y="3344"/>
                  </a:lnTo>
                  <a:lnTo>
                    <a:pt x="200" y="3320"/>
                  </a:lnTo>
                  <a:lnTo>
                    <a:pt x="200" y="3288"/>
                  </a:lnTo>
                  <a:lnTo>
                    <a:pt x="200" y="3264"/>
                  </a:lnTo>
                  <a:lnTo>
                    <a:pt x="200" y="3240"/>
                  </a:lnTo>
                  <a:lnTo>
                    <a:pt x="200" y="3216"/>
                  </a:lnTo>
                  <a:lnTo>
                    <a:pt x="200" y="3184"/>
                  </a:lnTo>
                  <a:cubicBezTo>
                    <a:pt x="200" y="3171"/>
                    <a:pt x="211" y="3160"/>
                    <a:pt x="224" y="3160"/>
                  </a:cubicBezTo>
                  <a:lnTo>
                    <a:pt x="232" y="3160"/>
                  </a:lnTo>
                  <a:lnTo>
                    <a:pt x="208" y="3184"/>
                  </a:lnTo>
                  <a:lnTo>
                    <a:pt x="208" y="3160"/>
                  </a:lnTo>
                  <a:lnTo>
                    <a:pt x="208" y="3136"/>
                  </a:lnTo>
                  <a:lnTo>
                    <a:pt x="208" y="3112"/>
                  </a:lnTo>
                  <a:lnTo>
                    <a:pt x="208" y="3080"/>
                  </a:lnTo>
                  <a:lnTo>
                    <a:pt x="208" y="3056"/>
                  </a:lnTo>
                  <a:lnTo>
                    <a:pt x="208" y="3032"/>
                  </a:lnTo>
                  <a:lnTo>
                    <a:pt x="208" y="2976"/>
                  </a:lnTo>
                  <a:lnTo>
                    <a:pt x="208" y="2928"/>
                  </a:lnTo>
                  <a:lnTo>
                    <a:pt x="208" y="2880"/>
                  </a:lnTo>
                  <a:lnTo>
                    <a:pt x="208" y="2824"/>
                  </a:lnTo>
                  <a:lnTo>
                    <a:pt x="208" y="2776"/>
                  </a:lnTo>
                  <a:lnTo>
                    <a:pt x="208" y="2720"/>
                  </a:lnTo>
                  <a:lnTo>
                    <a:pt x="208" y="2672"/>
                  </a:lnTo>
                  <a:lnTo>
                    <a:pt x="208" y="2640"/>
                  </a:lnTo>
                  <a:lnTo>
                    <a:pt x="208" y="2592"/>
                  </a:lnTo>
                  <a:lnTo>
                    <a:pt x="208" y="2536"/>
                  </a:lnTo>
                  <a:lnTo>
                    <a:pt x="208" y="2464"/>
                  </a:lnTo>
                  <a:lnTo>
                    <a:pt x="208" y="2408"/>
                  </a:lnTo>
                  <a:lnTo>
                    <a:pt x="208" y="2360"/>
                  </a:lnTo>
                  <a:lnTo>
                    <a:pt x="208" y="2304"/>
                  </a:lnTo>
                  <a:lnTo>
                    <a:pt x="208" y="2256"/>
                  </a:lnTo>
                  <a:lnTo>
                    <a:pt x="208" y="2232"/>
                  </a:lnTo>
                  <a:lnTo>
                    <a:pt x="208" y="2176"/>
                  </a:lnTo>
                  <a:lnTo>
                    <a:pt x="208" y="2128"/>
                  </a:lnTo>
                  <a:lnTo>
                    <a:pt x="208" y="2072"/>
                  </a:lnTo>
                  <a:cubicBezTo>
                    <a:pt x="208" y="2071"/>
                    <a:pt x="209" y="2070"/>
                    <a:pt x="209" y="2069"/>
                  </a:cubicBezTo>
                  <a:lnTo>
                    <a:pt x="217" y="2021"/>
                  </a:lnTo>
                  <a:lnTo>
                    <a:pt x="216" y="2024"/>
                  </a:lnTo>
                  <a:lnTo>
                    <a:pt x="216" y="1968"/>
                  </a:lnTo>
                  <a:lnTo>
                    <a:pt x="216" y="1920"/>
                  </a:lnTo>
                  <a:lnTo>
                    <a:pt x="216" y="1896"/>
                  </a:lnTo>
                  <a:lnTo>
                    <a:pt x="216" y="1840"/>
                  </a:lnTo>
                  <a:lnTo>
                    <a:pt x="216" y="1792"/>
                  </a:lnTo>
                  <a:lnTo>
                    <a:pt x="216" y="1736"/>
                  </a:lnTo>
                  <a:lnTo>
                    <a:pt x="216" y="1656"/>
                  </a:lnTo>
                  <a:lnTo>
                    <a:pt x="216" y="1608"/>
                  </a:lnTo>
                  <a:lnTo>
                    <a:pt x="216" y="1552"/>
                  </a:lnTo>
                  <a:lnTo>
                    <a:pt x="216" y="1504"/>
                  </a:lnTo>
                  <a:cubicBezTo>
                    <a:pt x="216" y="1491"/>
                    <a:pt x="227" y="1480"/>
                    <a:pt x="240" y="1480"/>
                  </a:cubicBezTo>
                  <a:cubicBezTo>
                    <a:pt x="254" y="1480"/>
                    <a:pt x="264" y="1491"/>
                    <a:pt x="264" y="1504"/>
                  </a:cubicBezTo>
                  <a:lnTo>
                    <a:pt x="264" y="1552"/>
                  </a:lnTo>
                  <a:lnTo>
                    <a:pt x="264" y="1608"/>
                  </a:lnTo>
                  <a:lnTo>
                    <a:pt x="264" y="1656"/>
                  </a:lnTo>
                  <a:lnTo>
                    <a:pt x="264" y="1736"/>
                  </a:lnTo>
                  <a:lnTo>
                    <a:pt x="264" y="1792"/>
                  </a:lnTo>
                  <a:lnTo>
                    <a:pt x="264" y="1840"/>
                  </a:lnTo>
                  <a:lnTo>
                    <a:pt x="264" y="1896"/>
                  </a:lnTo>
                  <a:lnTo>
                    <a:pt x="264" y="1920"/>
                  </a:lnTo>
                  <a:lnTo>
                    <a:pt x="264" y="1968"/>
                  </a:lnTo>
                  <a:lnTo>
                    <a:pt x="264" y="2024"/>
                  </a:lnTo>
                  <a:cubicBezTo>
                    <a:pt x="264" y="2026"/>
                    <a:pt x="264" y="2027"/>
                    <a:pt x="264" y="2028"/>
                  </a:cubicBezTo>
                  <a:lnTo>
                    <a:pt x="256" y="2076"/>
                  </a:lnTo>
                  <a:lnTo>
                    <a:pt x="256" y="2072"/>
                  </a:lnTo>
                  <a:lnTo>
                    <a:pt x="256" y="2128"/>
                  </a:lnTo>
                  <a:lnTo>
                    <a:pt x="256" y="2176"/>
                  </a:lnTo>
                  <a:lnTo>
                    <a:pt x="256" y="2232"/>
                  </a:lnTo>
                  <a:lnTo>
                    <a:pt x="256" y="2256"/>
                  </a:lnTo>
                  <a:lnTo>
                    <a:pt x="256" y="2304"/>
                  </a:lnTo>
                  <a:lnTo>
                    <a:pt x="256" y="2360"/>
                  </a:lnTo>
                  <a:lnTo>
                    <a:pt x="256" y="2408"/>
                  </a:lnTo>
                  <a:lnTo>
                    <a:pt x="256" y="2464"/>
                  </a:lnTo>
                  <a:lnTo>
                    <a:pt x="256" y="2536"/>
                  </a:lnTo>
                  <a:lnTo>
                    <a:pt x="256" y="2592"/>
                  </a:lnTo>
                  <a:lnTo>
                    <a:pt x="256" y="2640"/>
                  </a:lnTo>
                  <a:lnTo>
                    <a:pt x="256" y="2672"/>
                  </a:lnTo>
                  <a:lnTo>
                    <a:pt x="256" y="2720"/>
                  </a:lnTo>
                  <a:lnTo>
                    <a:pt x="256" y="2776"/>
                  </a:lnTo>
                  <a:lnTo>
                    <a:pt x="256" y="2824"/>
                  </a:lnTo>
                  <a:lnTo>
                    <a:pt x="256" y="2880"/>
                  </a:lnTo>
                  <a:lnTo>
                    <a:pt x="256" y="2928"/>
                  </a:lnTo>
                  <a:lnTo>
                    <a:pt x="256" y="2976"/>
                  </a:lnTo>
                  <a:lnTo>
                    <a:pt x="256" y="3032"/>
                  </a:lnTo>
                  <a:lnTo>
                    <a:pt x="256" y="3056"/>
                  </a:lnTo>
                  <a:lnTo>
                    <a:pt x="256" y="3080"/>
                  </a:lnTo>
                  <a:lnTo>
                    <a:pt x="256" y="3112"/>
                  </a:lnTo>
                  <a:lnTo>
                    <a:pt x="256" y="3136"/>
                  </a:lnTo>
                  <a:lnTo>
                    <a:pt x="256" y="3160"/>
                  </a:lnTo>
                  <a:lnTo>
                    <a:pt x="256" y="3184"/>
                  </a:lnTo>
                  <a:cubicBezTo>
                    <a:pt x="256" y="3198"/>
                    <a:pt x="246" y="3208"/>
                    <a:pt x="232" y="3208"/>
                  </a:cubicBezTo>
                  <a:lnTo>
                    <a:pt x="224" y="3208"/>
                  </a:lnTo>
                  <a:lnTo>
                    <a:pt x="248" y="3184"/>
                  </a:lnTo>
                  <a:lnTo>
                    <a:pt x="248" y="3216"/>
                  </a:lnTo>
                  <a:lnTo>
                    <a:pt x="248" y="3240"/>
                  </a:lnTo>
                  <a:lnTo>
                    <a:pt x="248" y="3264"/>
                  </a:lnTo>
                  <a:lnTo>
                    <a:pt x="248" y="3288"/>
                  </a:lnTo>
                  <a:lnTo>
                    <a:pt x="248" y="3320"/>
                  </a:lnTo>
                  <a:lnTo>
                    <a:pt x="248" y="3344"/>
                  </a:lnTo>
                  <a:lnTo>
                    <a:pt x="248" y="3368"/>
                  </a:lnTo>
                  <a:lnTo>
                    <a:pt x="200" y="3368"/>
                  </a:lnTo>
                  <a:lnTo>
                    <a:pt x="200" y="3344"/>
                  </a:lnTo>
                  <a:lnTo>
                    <a:pt x="248" y="3344"/>
                  </a:lnTo>
                  <a:lnTo>
                    <a:pt x="248" y="3368"/>
                  </a:lnTo>
                  <a:cubicBezTo>
                    <a:pt x="248" y="3382"/>
                    <a:pt x="238" y="3392"/>
                    <a:pt x="224" y="3392"/>
                  </a:cubicBezTo>
                  <a:lnTo>
                    <a:pt x="216" y="3392"/>
                  </a:lnTo>
                  <a:lnTo>
                    <a:pt x="240" y="3368"/>
                  </a:lnTo>
                  <a:lnTo>
                    <a:pt x="240" y="3392"/>
                  </a:lnTo>
                  <a:lnTo>
                    <a:pt x="240" y="3424"/>
                  </a:lnTo>
                  <a:lnTo>
                    <a:pt x="240" y="3448"/>
                  </a:lnTo>
                  <a:lnTo>
                    <a:pt x="192" y="3448"/>
                  </a:lnTo>
                  <a:lnTo>
                    <a:pt x="192" y="3424"/>
                  </a:lnTo>
                  <a:lnTo>
                    <a:pt x="240" y="3424"/>
                  </a:lnTo>
                  <a:lnTo>
                    <a:pt x="240" y="3448"/>
                  </a:lnTo>
                  <a:cubicBezTo>
                    <a:pt x="240" y="3462"/>
                    <a:pt x="230" y="3472"/>
                    <a:pt x="216" y="3472"/>
                  </a:cubicBezTo>
                  <a:lnTo>
                    <a:pt x="208" y="3472"/>
                  </a:lnTo>
                  <a:cubicBezTo>
                    <a:pt x="195" y="3472"/>
                    <a:pt x="184" y="3462"/>
                    <a:pt x="184" y="3448"/>
                  </a:cubicBezTo>
                  <a:lnTo>
                    <a:pt x="184" y="3424"/>
                  </a:lnTo>
                  <a:lnTo>
                    <a:pt x="232" y="3424"/>
                  </a:lnTo>
                  <a:lnTo>
                    <a:pt x="232" y="3448"/>
                  </a:lnTo>
                  <a:lnTo>
                    <a:pt x="184" y="3448"/>
                  </a:lnTo>
                  <a:lnTo>
                    <a:pt x="184" y="3424"/>
                  </a:lnTo>
                  <a:lnTo>
                    <a:pt x="232" y="3424"/>
                  </a:lnTo>
                  <a:lnTo>
                    <a:pt x="232" y="3448"/>
                  </a:lnTo>
                  <a:cubicBezTo>
                    <a:pt x="232" y="3462"/>
                    <a:pt x="222" y="3472"/>
                    <a:pt x="208" y="3472"/>
                  </a:cubicBezTo>
                  <a:lnTo>
                    <a:pt x="200" y="3472"/>
                  </a:lnTo>
                  <a:cubicBezTo>
                    <a:pt x="187" y="3472"/>
                    <a:pt x="176" y="3462"/>
                    <a:pt x="176" y="3448"/>
                  </a:cubicBezTo>
                  <a:lnTo>
                    <a:pt x="176" y="3424"/>
                  </a:lnTo>
                  <a:lnTo>
                    <a:pt x="224" y="3424"/>
                  </a:lnTo>
                  <a:lnTo>
                    <a:pt x="224" y="3448"/>
                  </a:lnTo>
                  <a:cubicBezTo>
                    <a:pt x="224" y="3462"/>
                    <a:pt x="214" y="3472"/>
                    <a:pt x="200" y="3472"/>
                  </a:cubicBezTo>
                  <a:lnTo>
                    <a:pt x="192" y="3472"/>
                  </a:lnTo>
                  <a:cubicBezTo>
                    <a:pt x="179" y="3472"/>
                    <a:pt x="168" y="3462"/>
                    <a:pt x="168" y="3448"/>
                  </a:cubicBezTo>
                  <a:lnTo>
                    <a:pt x="168" y="3424"/>
                  </a:lnTo>
                  <a:lnTo>
                    <a:pt x="216" y="3424"/>
                  </a:lnTo>
                  <a:lnTo>
                    <a:pt x="216" y="3448"/>
                  </a:lnTo>
                  <a:lnTo>
                    <a:pt x="168" y="3448"/>
                  </a:lnTo>
                  <a:lnTo>
                    <a:pt x="168" y="3424"/>
                  </a:lnTo>
                  <a:lnTo>
                    <a:pt x="216" y="3424"/>
                  </a:lnTo>
                  <a:lnTo>
                    <a:pt x="216" y="3448"/>
                  </a:lnTo>
                  <a:cubicBezTo>
                    <a:pt x="216" y="3462"/>
                    <a:pt x="206" y="3472"/>
                    <a:pt x="192" y="3472"/>
                  </a:cubicBezTo>
                  <a:lnTo>
                    <a:pt x="184" y="3472"/>
                  </a:lnTo>
                  <a:cubicBezTo>
                    <a:pt x="171" y="3472"/>
                    <a:pt x="160" y="3462"/>
                    <a:pt x="160" y="3448"/>
                  </a:cubicBezTo>
                  <a:lnTo>
                    <a:pt x="160" y="3424"/>
                  </a:lnTo>
                  <a:lnTo>
                    <a:pt x="208" y="3424"/>
                  </a:lnTo>
                  <a:lnTo>
                    <a:pt x="208" y="3448"/>
                  </a:lnTo>
                  <a:cubicBezTo>
                    <a:pt x="208" y="3462"/>
                    <a:pt x="198" y="3472"/>
                    <a:pt x="184" y="3472"/>
                  </a:cubicBezTo>
                  <a:lnTo>
                    <a:pt x="176" y="3472"/>
                  </a:lnTo>
                  <a:lnTo>
                    <a:pt x="168" y="3472"/>
                  </a:lnTo>
                  <a:cubicBezTo>
                    <a:pt x="155" y="3472"/>
                    <a:pt x="144" y="3462"/>
                    <a:pt x="144" y="3448"/>
                  </a:cubicBezTo>
                  <a:lnTo>
                    <a:pt x="144" y="3424"/>
                  </a:lnTo>
                  <a:lnTo>
                    <a:pt x="192" y="3424"/>
                  </a:lnTo>
                  <a:lnTo>
                    <a:pt x="192" y="3448"/>
                  </a:lnTo>
                  <a:cubicBezTo>
                    <a:pt x="192" y="3462"/>
                    <a:pt x="182" y="3472"/>
                    <a:pt x="168" y="3472"/>
                  </a:cubicBezTo>
                  <a:lnTo>
                    <a:pt x="160" y="3472"/>
                  </a:lnTo>
                  <a:cubicBezTo>
                    <a:pt x="147" y="3472"/>
                    <a:pt x="136" y="3462"/>
                    <a:pt x="136" y="3448"/>
                  </a:cubicBezTo>
                  <a:lnTo>
                    <a:pt x="136" y="3424"/>
                  </a:lnTo>
                  <a:lnTo>
                    <a:pt x="184" y="3424"/>
                  </a:lnTo>
                  <a:lnTo>
                    <a:pt x="184" y="3448"/>
                  </a:lnTo>
                  <a:cubicBezTo>
                    <a:pt x="184" y="3462"/>
                    <a:pt x="174" y="3472"/>
                    <a:pt x="160" y="3472"/>
                  </a:cubicBezTo>
                  <a:lnTo>
                    <a:pt x="152" y="3472"/>
                  </a:lnTo>
                  <a:lnTo>
                    <a:pt x="144" y="3472"/>
                  </a:lnTo>
                  <a:cubicBezTo>
                    <a:pt x="131" y="3472"/>
                    <a:pt x="120" y="3462"/>
                    <a:pt x="120" y="3448"/>
                  </a:cubicBezTo>
                  <a:lnTo>
                    <a:pt x="120" y="3424"/>
                  </a:lnTo>
                  <a:lnTo>
                    <a:pt x="168" y="3424"/>
                  </a:lnTo>
                  <a:lnTo>
                    <a:pt x="168" y="3448"/>
                  </a:lnTo>
                  <a:lnTo>
                    <a:pt x="120" y="3448"/>
                  </a:lnTo>
                  <a:lnTo>
                    <a:pt x="120" y="3424"/>
                  </a:lnTo>
                  <a:lnTo>
                    <a:pt x="144" y="3448"/>
                  </a:lnTo>
                  <a:lnTo>
                    <a:pt x="136" y="3448"/>
                  </a:lnTo>
                  <a:lnTo>
                    <a:pt x="160" y="3424"/>
                  </a:lnTo>
                  <a:lnTo>
                    <a:pt x="160" y="3448"/>
                  </a:lnTo>
                  <a:cubicBezTo>
                    <a:pt x="160" y="3462"/>
                    <a:pt x="150" y="3472"/>
                    <a:pt x="136" y="3472"/>
                  </a:cubicBezTo>
                  <a:lnTo>
                    <a:pt x="128" y="3472"/>
                  </a:lnTo>
                  <a:cubicBezTo>
                    <a:pt x="115" y="3472"/>
                    <a:pt x="104" y="3462"/>
                    <a:pt x="104" y="3448"/>
                  </a:cubicBezTo>
                  <a:lnTo>
                    <a:pt x="104" y="3424"/>
                  </a:lnTo>
                  <a:lnTo>
                    <a:pt x="152" y="3424"/>
                  </a:lnTo>
                  <a:lnTo>
                    <a:pt x="152" y="3448"/>
                  </a:lnTo>
                  <a:cubicBezTo>
                    <a:pt x="152" y="3462"/>
                    <a:pt x="142" y="3472"/>
                    <a:pt x="128" y="3472"/>
                  </a:cubicBezTo>
                  <a:lnTo>
                    <a:pt x="120" y="3472"/>
                  </a:lnTo>
                  <a:cubicBezTo>
                    <a:pt x="107" y="3472"/>
                    <a:pt x="96" y="3462"/>
                    <a:pt x="96" y="3448"/>
                  </a:cubicBezTo>
                  <a:lnTo>
                    <a:pt x="96" y="3424"/>
                  </a:lnTo>
                  <a:lnTo>
                    <a:pt x="144" y="3424"/>
                  </a:lnTo>
                  <a:lnTo>
                    <a:pt x="144" y="3448"/>
                  </a:lnTo>
                  <a:lnTo>
                    <a:pt x="96" y="3448"/>
                  </a:lnTo>
                  <a:lnTo>
                    <a:pt x="96" y="3424"/>
                  </a:lnTo>
                  <a:lnTo>
                    <a:pt x="144" y="3424"/>
                  </a:lnTo>
                  <a:lnTo>
                    <a:pt x="144" y="3448"/>
                  </a:lnTo>
                  <a:lnTo>
                    <a:pt x="96" y="3448"/>
                  </a:lnTo>
                  <a:lnTo>
                    <a:pt x="96" y="3424"/>
                  </a:lnTo>
                  <a:lnTo>
                    <a:pt x="144" y="3424"/>
                  </a:lnTo>
                  <a:lnTo>
                    <a:pt x="144" y="3448"/>
                  </a:lnTo>
                  <a:cubicBezTo>
                    <a:pt x="144" y="3462"/>
                    <a:pt x="134" y="3472"/>
                    <a:pt x="120" y="3472"/>
                  </a:cubicBezTo>
                  <a:lnTo>
                    <a:pt x="112" y="3472"/>
                  </a:lnTo>
                  <a:cubicBezTo>
                    <a:pt x="99" y="3472"/>
                    <a:pt x="88" y="3462"/>
                    <a:pt x="88" y="3448"/>
                  </a:cubicBezTo>
                  <a:lnTo>
                    <a:pt x="88" y="3424"/>
                  </a:lnTo>
                  <a:lnTo>
                    <a:pt x="136" y="3424"/>
                  </a:lnTo>
                  <a:lnTo>
                    <a:pt x="136" y="3448"/>
                  </a:lnTo>
                  <a:cubicBezTo>
                    <a:pt x="136" y="3462"/>
                    <a:pt x="126" y="3472"/>
                    <a:pt x="112" y="3472"/>
                  </a:cubicBezTo>
                  <a:lnTo>
                    <a:pt x="104" y="3472"/>
                  </a:lnTo>
                  <a:lnTo>
                    <a:pt x="96" y="3472"/>
                  </a:lnTo>
                  <a:cubicBezTo>
                    <a:pt x="83" y="3472"/>
                    <a:pt x="72" y="3462"/>
                    <a:pt x="72" y="3448"/>
                  </a:cubicBezTo>
                  <a:lnTo>
                    <a:pt x="72" y="3424"/>
                  </a:lnTo>
                  <a:lnTo>
                    <a:pt x="120" y="3424"/>
                  </a:lnTo>
                  <a:lnTo>
                    <a:pt x="120" y="3448"/>
                  </a:lnTo>
                  <a:lnTo>
                    <a:pt x="72" y="3448"/>
                  </a:lnTo>
                  <a:lnTo>
                    <a:pt x="72" y="3424"/>
                  </a:lnTo>
                  <a:lnTo>
                    <a:pt x="120" y="3424"/>
                  </a:lnTo>
                  <a:lnTo>
                    <a:pt x="120" y="3448"/>
                  </a:lnTo>
                  <a:lnTo>
                    <a:pt x="72" y="3448"/>
                  </a:lnTo>
                  <a:lnTo>
                    <a:pt x="72" y="3424"/>
                  </a:lnTo>
                  <a:lnTo>
                    <a:pt x="120" y="3424"/>
                  </a:lnTo>
                  <a:lnTo>
                    <a:pt x="120" y="3448"/>
                  </a:lnTo>
                  <a:cubicBezTo>
                    <a:pt x="120" y="3462"/>
                    <a:pt x="110" y="3472"/>
                    <a:pt x="96" y="3472"/>
                  </a:cubicBezTo>
                  <a:lnTo>
                    <a:pt x="88" y="3472"/>
                  </a:lnTo>
                  <a:cubicBezTo>
                    <a:pt x="75" y="3472"/>
                    <a:pt x="64" y="3462"/>
                    <a:pt x="64" y="3448"/>
                  </a:cubicBezTo>
                  <a:lnTo>
                    <a:pt x="64" y="3424"/>
                  </a:lnTo>
                  <a:lnTo>
                    <a:pt x="112" y="3424"/>
                  </a:lnTo>
                  <a:lnTo>
                    <a:pt x="112" y="3448"/>
                  </a:lnTo>
                  <a:cubicBezTo>
                    <a:pt x="112" y="3462"/>
                    <a:pt x="102" y="3472"/>
                    <a:pt x="88" y="3472"/>
                  </a:cubicBezTo>
                  <a:lnTo>
                    <a:pt x="80" y="3472"/>
                  </a:lnTo>
                  <a:cubicBezTo>
                    <a:pt x="67" y="3472"/>
                    <a:pt x="56" y="3462"/>
                    <a:pt x="56" y="3448"/>
                  </a:cubicBezTo>
                  <a:lnTo>
                    <a:pt x="56" y="3424"/>
                  </a:lnTo>
                  <a:lnTo>
                    <a:pt x="104" y="3424"/>
                  </a:lnTo>
                  <a:lnTo>
                    <a:pt x="104" y="3448"/>
                  </a:lnTo>
                  <a:cubicBezTo>
                    <a:pt x="104" y="3462"/>
                    <a:pt x="94" y="3472"/>
                    <a:pt x="80" y="3472"/>
                  </a:cubicBezTo>
                  <a:lnTo>
                    <a:pt x="72" y="3472"/>
                  </a:lnTo>
                  <a:cubicBezTo>
                    <a:pt x="59" y="3472"/>
                    <a:pt x="48" y="3462"/>
                    <a:pt x="48" y="3448"/>
                  </a:cubicBezTo>
                  <a:lnTo>
                    <a:pt x="48" y="3424"/>
                  </a:lnTo>
                  <a:lnTo>
                    <a:pt x="48" y="3392"/>
                  </a:lnTo>
                  <a:lnTo>
                    <a:pt x="48" y="3368"/>
                  </a:lnTo>
                  <a:lnTo>
                    <a:pt x="72" y="3392"/>
                  </a:lnTo>
                  <a:lnTo>
                    <a:pt x="64" y="3392"/>
                  </a:lnTo>
                  <a:cubicBezTo>
                    <a:pt x="51" y="3392"/>
                    <a:pt x="40" y="3382"/>
                    <a:pt x="40" y="3368"/>
                  </a:cubicBezTo>
                  <a:lnTo>
                    <a:pt x="40" y="3344"/>
                  </a:lnTo>
                  <a:lnTo>
                    <a:pt x="88" y="3344"/>
                  </a:lnTo>
                  <a:lnTo>
                    <a:pt x="88" y="3368"/>
                  </a:lnTo>
                  <a:cubicBezTo>
                    <a:pt x="88" y="3382"/>
                    <a:pt x="78" y="3392"/>
                    <a:pt x="64" y="3392"/>
                  </a:cubicBezTo>
                  <a:lnTo>
                    <a:pt x="56" y="3392"/>
                  </a:lnTo>
                  <a:cubicBezTo>
                    <a:pt x="43" y="3392"/>
                    <a:pt x="32" y="3382"/>
                    <a:pt x="32" y="3368"/>
                  </a:cubicBezTo>
                  <a:lnTo>
                    <a:pt x="32" y="3344"/>
                  </a:lnTo>
                  <a:lnTo>
                    <a:pt x="80" y="3344"/>
                  </a:lnTo>
                  <a:lnTo>
                    <a:pt x="80" y="3368"/>
                  </a:lnTo>
                  <a:lnTo>
                    <a:pt x="32" y="3368"/>
                  </a:lnTo>
                  <a:lnTo>
                    <a:pt x="32" y="3344"/>
                  </a:lnTo>
                  <a:lnTo>
                    <a:pt x="32" y="3320"/>
                  </a:lnTo>
                  <a:lnTo>
                    <a:pt x="32" y="3288"/>
                  </a:lnTo>
                  <a:lnTo>
                    <a:pt x="34" y="3296"/>
                  </a:lnTo>
                  <a:lnTo>
                    <a:pt x="26" y="3272"/>
                  </a:lnTo>
                  <a:lnTo>
                    <a:pt x="72" y="3264"/>
                  </a:lnTo>
                  <a:lnTo>
                    <a:pt x="72" y="3288"/>
                  </a:lnTo>
                  <a:lnTo>
                    <a:pt x="24" y="3288"/>
                  </a:lnTo>
                  <a:lnTo>
                    <a:pt x="24" y="3264"/>
                  </a:lnTo>
                  <a:lnTo>
                    <a:pt x="24" y="3240"/>
                  </a:lnTo>
                  <a:lnTo>
                    <a:pt x="24" y="3216"/>
                  </a:lnTo>
                  <a:lnTo>
                    <a:pt x="24" y="3184"/>
                  </a:lnTo>
                  <a:lnTo>
                    <a:pt x="24" y="3160"/>
                  </a:lnTo>
                  <a:lnTo>
                    <a:pt x="24" y="3136"/>
                  </a:lnTo>
                  <a:lnTo>
                    <a:pt x="24" y="3112"/>
                  </a:lnTo>
                  <a:lnTo>
                    <a:pt x="24" y="3080"/>
                  </a:lnTo>
                  <a:lnTo>
                    <a:pt x="24" y="3056"/>
                  </a:lnTo>
                  <a:lnTo>
                    <a:pt x="24" y="3008"/>
                  </a:lnTo>
                  <a:lnTo>
                    <a:pt x="25" y="3014"/>
                  </a:lnTo>
                  <a:lnTo>
                    <a:pt x="17" y="2982"/>
                  </a:lnTo>
                  <a:cubicBezTo>
                    <a:pt x="17" y="2980"/>
                    <a:pt x="16" y="2978"/>
                    <a:pt x="16" y="2976"/>
                  </a:cubicBezTo>
                  <a:lnTo>
                    <a:pt x="16" y="2952"/>
                  </a:lnTo>
                  <a:lnTo>
                    <a:pt x="16" y="2928"/>
                  </a:lnTo>
                  <a:lnTo>
                    <a:pt x="16" y="2904"/>
                  </a:lnTo>
                  <a:lnTo>
                    <a:pt x="16" y="2880"/>
                  </a:lnTo>
                  <a:lnTo>
                    <a:pt x="16" y="2848"/>
                  </a:lnTo>
                  <a:lnTo>
                    <a:pt x="16" y="2824"/>
                  </a:lnTo>
                  <a:lnTo>
                    <a:pt x="16" y="2800"/>
                  </a:lnTo>
                  <a:lnTo>
                    <a:pt x="16" y="2776"/>
                  </a:lnTo>
                  <a:lnTo>
                    <a:pt x="16" y="2744"/>
                  </a:lnTo>
                  <a:lnTo>
                    <a:pt x="16" y="2720"/>
                  </a:lnTo>
                  <a:lnTo>
                    <a:pt x="16" y="2696"/>
                  </a:lnTo>
                  <a:lnTo>
                    <a:pt x="16" y="2672"/>
                  </a:lnTo>
                  <a:lnTo>
                    <a:pt x="16" y="2640"/>
                  </a:lnTo>
                  <a:lnTo>
                    <a:pt x="16" y="2616"/>
                  </a:lnTo>
                  <a:lnTo>
                    <a:pt x="16" y="2592"/>
                  </a:lnTo>
                  <a:lnTo>
                    <a:pt x="16" y="2568"/>
                  </a:lnTo>
                  <a:lnTo>
                    <a:pt x="16" y="2512"/>
                  </a:lnTo>
                  <a:lnTo>
                    <a:pt x="16" y="2488"/>
                  </a:lnTo>
                  <a:lnTo>
                    <a:pt x="16" y="2464"/>
                  </a:lnTo>
                  <a:lnTo>
                    <a:pt x="16" y="2408"/>
                  </a:lnTo>
                  <a:lnTo>
                    <a:pt x="16" y="2384"/>
                  </a:lnTo>
                  <a:lnTo>
                    <a:pt x="16" y="2336"/>
                  </a:lnTo>
                  <a:lnTo>
                    <a:pt x="16" y="2304"/>
                  </a:lnTo>
                  <a:lnTo>
                    <a:pt x="16" y="2256"/>
                  </a:lnTo>
                  <a:lnTo>
                    <a:pt x="16" y="2200"/>
                  </a:lnTo>
                  <a:lnTo>
                    <a:pt x="16" y="2152"/>
                  </a:lnTo>
                  <a:lnTo>
                    <a:pt x="16" y="2096"/>
                  </a:lnTo>
                  <a:lnTo>
                    <a:pt x="16" y="2048"/>
                  </a:lnTo>
                  <a:lnTo>
                    <a:pt x="16" y="1992"/>
                  </a:lnTo>
                  <a:lnTo>
                    <a:pt x="17" y="1996"/>
                  </a:lnTo>
                  <a:lnTo>
                    <a:pt x="9" y="1948"/>
                  </a:lnTo>
                  <a:cubicBezTo>
                    <a:pt x="9" y="1947"/>
                    <a:pt x="8" y="1946"/>
                    <a:pt x="8" y="1944"/>
                  </a:cubicBezTo>
                  <a:lnTo>
                    <a:pt x="8" y="1896"/>
                  </a:lnTo>
                  <a:lnTo>
                    <a:pt x="8" y="1864"/>
                  </a:lnTo>
                  <a:lnTo>
                    <a:pt x="8" y="1816"/>
                  </a:lnTo>
                  <a:lnTo>
                    <a:pt x="8" y="1760"/>
                  </a:lnTo>
                  <a:lnTo>
                    <a:pt x="8" y="1712"/>
                  </a:lnTo>
                  <a:lnTo>
                    <a:pt x="8" y="1632"/>
                  </a:lnTo>
                  <a:lnTo>
                    <a:pt x="8" y="1584"/>
                  </a:lnTo>
                  <a:lnTo>
                    <a:pt x="8" y="1528"/>
                  </a:lnTo>
                  <a:lnTo>
                    <a:pt x="56" y="1528"/>
                  </a:lnTo>
                  <a:lnTo>
                    <a:pt x="56" y="2744"/>
                  </a:lnTo>
                  <a:lnTo>
                    <a:pt x="8" y="2744"/>
                  </a:lnTo>
                  <a:lnTo>
                    <a:pt x="8" y="2672"/>
                  </a:lnTo>
                  <a:lnTo>
                    <a:pt x="8" y="2536"/>
                  </a:lnTo>
                  <a:lnTo>
                    <a:pt x="8" y="2440"/>
                  </a:lnTo>
                  <a:lnTo>
                    <a:pt x="8" y="2336"/>
                  </a:lnTo>
                  <a:lnTo>
                    <a:pt x="8" y="2200"/>
                  </a:lnTo>
                  <a:lnTo>
                    <a:pt x="8" y="2096"/>
                  </a:lnTo>
                  <a:lnTo>
                    <a:pt x="8" y="1992"/>
                  </a:lnTo>
                  <a:lnTo>
                    <a:pt x="8" y="1896"/>
                  </a:lnTo>
                  <a:lnTo>
                    <a:pt x="8" y="1792"/>
                  </a:lnTo>
                  <a:lnTo>
                    <a:pt x="8" y="1688"/>
                  </a:lnTo>
                  <a:lnTo>
                    <a:pt x="8" y="1552"/>
                  </a:lnTo>
                  <a:lnTo>
                    <a:pt x="8" y="1448"/>
                  </a:lnTo>
                  <a:lnTo>
                    <a:pt x="8" y="1352"/>
                  </a:lnTo>
                  <a:lnTo>
                    <a:pt x="8" y="1248"/>
                  </a:lnTo>
                  <a:lnTo>
                    <a:pt x="8" y="1144"/>
                  </a:lnTo>
                  <a:lnTo>
                    <a:pt x="8" y="1040"/>
                  </a:lnTo>
                  <a:lnTo>
                    <a:pt x="8" y="960"/>
                  </a:lnTo>
                  <a:lnTo>
                    <a:pt x="8" y="856"/>
                  </a:lnTo>
                  <a:lnTo>
                    <a:pt x="8" y="752"/>
                  </a:lnTo>
                  <a:lnTo>
                    <a:pt x="9" y="650"/>
                  </a:lnTo>
                  <a:lnTo>
                    <a:pt x="0" y="544"/>
                  </a:lnTo>
                  <a:lnTo>
                    <a:pt x="0" y="440"/>
                  </a:lnTo>
                  <a:lnTo>
                    <a:pt x="0" y="336"/>
                  </a:lnTo>
                  <a:lnTo>
                    <a:pt x="0" y="232"/>
                  </a:lnTo>
                  <a:lnTo>
                    <a:pt x="0" y="128"/>
                  </a:lnTo>
                  <a:lnTo>
                    <a:pt x="0" y="24"/>
                  </a:ln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8" y="11"/>
                    <a:pt x="48" y="24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1" name="Freeform 313"/>
            <p:cNvSpPr>
              <a:spLocks/>
            </p:cNvSpPr>
            <p:nvPr/>
          </p:nvSpPr>
          <p:spPr bwMode="auto">
            <a:xfrm>
              <a:off x="8487537" y="3988632"/>
              <a:ext cx="14886" cy="1118785"/>
            </a:xfrm>
            <a:custGeom>
              <a:avLst/>
              <a:gdLst>
                <a:gd name="T0" fmla="*/ 0 w 256"/>
                <a:gd name="T1" fmla="*/ 10976 h 11536"/>
                <a:gd name="T2" fmla="*/ 0 w 256"/>
                <a:gd name="T3" fmla="*/ 10304 h 11536"/>
                <a:gd name="T4" fmla="*/ 16 w 256"/>
                <a:gd name="T5" fmla="*/ 9824 h 11536"/>
                <a:gd name="T6" fmla="*/ 16 w 256"/>
                <a:gd name="T7" fmla="*/ 9216 h 11536"/>
                <a:gd name="T8" fmla="*/ 16 w 256"/>
                <a:gd name="T9" fmla="*/ 8688 h 11536"/>
                <a:gd name="T10" fmla="*/ 16 w 256"/>
                <a:gd name="T11" fmla="*/ 8176 h 11536"/>
                <a:gd name="T12" fmla="*/ 32 w 256"/>
                <a:gd name="T13" fmla="*/ 7856 h 11536"/>
                <a:gd name="T14" fmla="*/ 32 w 256"/>
                <a:gd name="T15" fmla="*/ 7344 h 11536"/>
                <a:gd name="T16" fmla="*/ 32 w 256"/>
                <a:gd name="T17" fmla="*/ 6928 h 11536"/>
                <a:gd name="T18" fmla="*/ 32 w 256"/>
                <a:gd name="T19" fmla="*/ 6256 h 11536"/>
                <a:gd name="T20" fmla="*/ 48 w 256"/>
                <a:gd name="T21" fmla="*/ 5792 h 11536"/>
                <a:gd name="T22" fmla="*/ 48 w 256"/>
                <a:gd name="T23" fmla="*/ 5168 h 11536"/>
                <a:gd name="T24" fmla="*/ 48 w 256"/>
                <a:gd name="T25" fmla="*/ 4592 h 11536"/>
                <a:gd name="T26" fmla="*/ 64 w 256"/>
                <a:gd name="T27" fmla="*/ 4336 h 11536"/>
                <a:gd name="T28" fmla="*/ 64 w 256"/>
                <a:gd name="T29" fmla="*/ 3920 h 11536"/>
                <a:gd name="T30" fmla="*/ 80 w 256"/>
                <a:gd name="T31" fmla="*/ 3616 h 11536"/>
                <a:gd name="T32" fmla="*/ 80 w 256"/>
                <a:gd name="T33" fmla="*/ 3200 h 11536"/>
                <a:gd name="T34" fmla="*/ 96 w 256"/>
                <a:gd name="T35" fmla="*/ 2944 h 11536"/>
                <a:gd name="T36" fmla="*/ 96 w 256"/>
                <a:gd name="T37" fmla="*/ 2528 h 11536"/>
                <a:gd name="T38" fmla="*/ 99 w 256"/>
                <a:gd name="T39" fmla="*/ 2145 h 11536"/>
                <a:gd name="T40" fmla="*/ 112 w 256"/>
                <a:gd name="T41" fmla="*/ 1808 h 11536"/>
                <a:gd name="T42" fmla="*/ 112 w 256"/>
                <a:gd name="T43" fmla="*/ 1392 h 11536"/>
                <a:gd name="T44" fmla="*/ 160 w 256"/>
                <a:gd name="T45" fmla="*/ 1184 h 11536"/>
                <a:gd name="T46" fmla="*/ 224 w 256"/>
                <a:gd name="T47" fmla="*/ 1024 h 11536"/>
                <a:gd name="T48" fmla="*/ 176 w 256"/>
                <a:gd name="T49" fmla="*/ 816 h 11536"/>
                <a:gd name="T50" fmla="*/ 128 w 256"/>
                <a:gd name="T51" fmla="*/ 720 h 11536"/>
                <a:gd name="T52" fmla="*/ 144 w 256"/>
                <a:gd name="T53" fmla="*/ 656 h 11536"/>
                <a:gd name="T54" fmla="*/ 144 w 256"/>
                <a:gd name="T55" fmla="*/ 560 h 11536"/>
                <a:gd name="T56" fmla="*/ 160 w 256"/>
                <a:gd name="T57" fmla="*/ 240 h 11536"/>
                <a:gd name="T58" fmla="*/ 208 w 256"/>
                <a:gd name="T59" fmla="*/ 144 h 11536"/>
                <a:gd name="T60" fmla="*/ 256 w 256"/>
                <a:gd name="T61" fmla="*/ 304 h 11536"/>
                <a:gd name="T62" fmla="*/ 240 w 256"/>
                <a:gd name="T63" fmla="*/ 608 h 11536"/>
                <a:gd name="T64" fmla="*/ 144 w 256"/>
                <a:gd name="T65" fmla="*/ 768 h 11536"/>
                <a:gd name="T66" fmla="*/ 224 w 256"/>
                <a:gd name="T67" fmla="*/ 928 h 11536"/>
                <a:gd name="T68" fmla="*/ 128 w 256"/>
                <a:gd name="T69" fmla="*/ 1072 h 11536"/>
                <a:gd name="T70" fmla="*/ 160 w 256"/>
                <a:gd name="T71" fmla="*/ 1280 h 11536"/>
                <a:gd name="T72" fmla="*/ 208 w 256"/>
                <a:gd name="T73" fmla="*/ 1440 h 11536"/>
                <a:gd name="T74" fmla="*/ 208 w 256"/>
                <a:gd name="T75" fmla="*/ 1856 h 11536"/>
                <a:gd name="T76" fmla="*/ 192 w 256"/>
                <a:gd name="T77" fmla="*/ 2160 h 11536"/>
                <a:gd name="T78" fmla="*/ 192 w 256"/>
                <a:gd name="T79" fmla="*/ 2576 h 11536"/>
                <a:gd name="T80" fmla="*/ 144 w 256"/>
                <a:gd name="T81" fmla="*/ 2992 h 11536"/>
                <a:gd name="T82" fmla="*/ 176 w 256"/>
                <a:gd name="T83" fmla="*/ 3248 h 11536"/>
                <a:gd name="T84" fmla="*/ 174 w 256"/>
                <a:gd name="T85" fmla="*/ 3632 h 11536"/>
                <a:gd name="T86" fmla="*/ 160 w 256"/>
                <a:gd name="T87" fmla="*/ 3984 h 11536"/>
                <a:gd name="T88" fmla="*/ 112 w 256"/>
                <a:gd name="T89" fmla="*/ 4384 h 11536"/>
                <a:gd name="T90" fmla="*/ 144 w 256"/>
                <a:gd name="T91" fmla="*/ 4656 h 11536"/>
                <a:gd name="T92" fmla="*/ 144 w 256"/>
                <a:gd name="T93" fmla="*/ 5216 h 11536"/>
                <a:gd name="T94" fmla="*/ 144 w 256"/>
                <a:gd name="T95" fmla="*/ 5800 h 11536"/>
                <a:gd name="T96" fmla="*/ 128 w 256"/>
                <a:gd name="T97" fmla="*/ 6352 h 11536"/>
                <a:gd name="T98" fmla="*/ 128 w 256"/>
                <a:gd name="T99" fmla="*/ 6976 h 11536"/>
                <a:gd name="T100" fmla="*/ 128 w 256"/>
                <a:gd name="T101" fmla="*/ 7440 h 11536"/>
                <a:gd name="T102" fmla="*/ 128 w 256"/>
                <a:gd name="T103" fmla="*/ 7920 h 11536"/>
                <a:gd name="T104" fmla="*/ 112 w 256"/>
                <a:gd name="T105" fmla="*/ 8272 h 11536"/>
                <a:gd name="T106" fmla="*/ 112 w 256"/>
                <a:gd name="T107" fmla="*/ 8736 h 11536"/>
                <a:gd name="T108" fmla="*/ 112 w 256"/>
                <a:gd name="T109" fmla="*/ 9312 h 11536"/>
                <a:gd name="T110" fmla="*/ 112 w 256"/>
                <a:gd name="T111" fmla="*/ 9936 h 11536"/>
                <a:gd name="T112" fmla="*/ 96 w 256"/>
                <a:gd name="T113" fmla="*/ 10400 h 11536"/>
                <a:gd name="T114" fmla="*/ 96 w 256"/>
                <a:gd name="T115" fmla="*/ 11024 h 11536"/>
                <a:gd name="T116" fmla="*/ 0 w 256"/>
                <a:gd name="T117" fmla="*/ 11488 h 1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6" h="11536">
                  <a:moveTo>
                    <a:pt x="0" y="11488"/>
                  </a:moveTo>
                  <a:lnTo>
                    <a:pt x="0" y="11440"/>
                  </a:lnTo>
                  <a:lnTo>
                    <a:pt x="0" y="11328"/>
                  </a:lnTo>
                  <a:lnTo>
                    <a:pt x="0" y="11280"/>
                  </a:lnTo>
                  <a:lnTo>
                    <a:pt x="0" y="11232"/>
                  </a:lnTo>
                  <a:lnTo>
                    <a:pt x="0" y="11120"/>
                  </a:lnTo>
                  <a:lnTo>
                    <a:pt x="0" y="11024"/>
                  </a:lnTo>
                  <a:lnTo>
                    <a:pt x="0" y="10976"/>
                  </a:lnTo>
                  <a:lnTo>
                    <a:pt x="0" y="10864"/>
                  </a:lnTo>
                  <a:lnTo>
                    <a:pt x="0" y="10768"/>
                  </a:lnTo>
                  <a:lnTo>
                    <a:pt x="0" y="10704"/>
                  </a:lnTo>
                  <a:lnTo>
                    <a:pt x="0" y="10608"/>
                  </a:lnTo>
                  <a:lnTo>
                    <a:pt x="0" y="10560"/>
                  </a:lnTo>
                  <a:lnTo>
                    <a:pt x="0" y="10496"/>
                  </a:lnTo>
                  <a:lnTo>
                    <a:pt x="0" y="10400"/>
                  </a:lnTo>
                  <a:lnTo>
                    <a:pt x="0" y="10304"/>
                  </a:lnTo>
                  <a:lnTo>
                    <a:pt x="0" y="10240"/>
                  </a:lnTo>
                  <a:lnTo>
                    <a:pt x="0" y="10144"/>
                  </a:lnTo>
                  <a:lnTo>
                    <a:pt x="0" y="10096"/>
                  </a:lnTo>
                  <a:lnTo>
                    <a:pt x="0" y="9984"/>
                  </a:lnTo>
                  <a:cubicBezTo>
                    <a:pt x="0" y="9979"/>
                    <a:pt x="1" y="9974"/>
                    <a:pt x="3" y="9969"/>
                  </a:cubicBezTo>
                  <a:lnTo>
                    <a:pt x="19" y="9921"/>
                  </a:lnTo>
                  <a:lnTo>
                    <a:pt x="16" y="9936"/>
                  </a:lnTo>
                  <a:lnTo>
                    <a:pt x="16" y="9824"/>
                  </a:lnTo>
                  <a:lnTo>
                    <a:pt x="16" y="9776"/>
                  </a:lnTo>
                  <a:lnTo>
                    <a:pt x="16" y="9680"/>
                  </a:lnTo>
                  <a:lnTo>
                    <a:pt x="16" y="9616"/>
                  </a:lnTo>
                  <a:lnTo>
                    <a:pt x="16" y="9520"/>
                  </a:lnTo>
                  <a:lnTo>
                    <a:pt x="16" y="9472"/>
                  </a:lnTo>
                  <a:lnTo>
                    <a:pt x="16" y="9360"/>
                  </a:lnTo>
                  <a:lnTo>
                    <a:pt x="16" y="9312"/>
                  </a:lnTo>
                  <a:lnTo>
                    <a:pt x="16" y="9216"/>
                  </a:lnTo>
                  <a:lnTo>
                    <a:pt x="16" y="9104"/>
                  </a:lnTo>
                  <a:lnTo>
                    <a:pt x="16" y="9056"/>
                  </a:lnTo>
                  <a:lnTo>
                    <a:pt x="16" y="8944"/>
                  </a:lnTo>
                  <a:lnTo>
                    <a:pt x="16" y="8896"/>
                  </a:lnTo>
                  <a:lnTo>
                    <a:pt x="16" y="8848"/>
                  </a:lnTo>
                  <a:lnTo>
                    <a:pt x="16" y="8800"/>
                  </a:lnTo>
                  <a:lnTo>
                    <a:pt x="16" y="8736"/>
                  </a:lnTo>
                  <a:lnTo>
                    <a:pt x="16" y="8688"/>
                  </a:lnTo>
                  <a:lnTo>
                    <a:pt x="16" y="8640"/>
                  </a:lnTo>
                  <a:lnTo>
                    <a:pt x="16" y="8592"/>
                  </a:lnTo>
                  <a:lnTo>
                    <a:pt x="16" y="8528"/>
                  </a:lnTo>
                  <a:lnTo>
                    <a:pt x="16" y="8432"/>
                  </a:lnTo>
                  <a:lnTo>
                    <a:pt x="16" y="8384"/>
                  </a:lnTo>
                  <a:lnTo>
                    <a:pt x="16" y="8320"/>
                  </a:lnTo>
                  <a:lnTo>
                    <a:pt x="16" y="8272"/>
                  </a:lnTo>
                  <a:lnTo>
                    <a:pt x="16" y="8176"/>
                  </a:lnTo>
                  <a:lnTo>
                    <a:pt x="16" y="8128"/>
                  </a:lnTo>
                  <a:lnTo>
                    <a:pt x="16" y="8064"/>
                  </a:lnTo>
                  <a:lnTo>
                    <a:pt x="16" y="8016"/>
                  </a:lnTo>
                  <a:lnTo>
                    <a:pt x="16" y="7968"/>
                  </a:lnTo>
                  <a:cubicBezTo>
                    <a:pt x="16" y="7963"/>
                    <a:pt x="17" y="7958"/>
                    <a:pt x="19" y="7953"/>
                  </a:cubicBezTo>
                  <a:lnTo>
                    <a:pt x="35" y="7905"/>
                  </a:lnTo>
                  <a:lnTo>
                    <a:pt x="32" y="7920"/>
                  </a:lnTo>
                  <a:lnTo>
                    <a:pt x="32" y="7856"/>
                  </a:lnTo>
                  <a:lnTo>
                    <a:pt x="32" y="7760"/>
                  </a:lnTo>
                  <a:lnTo>
                    <a:pt x="32" y="7712"/>
                  </a:lnTo>
                  <a:lnTo>
                    <a:pt x="32" y="7648"/>
                  </a:lnTo>
                  <a:lnTo>
                    <a:pt x="32" y="7600"/>
                  </a:lnTo>
                  <a:lnTo>
                    <a:pt x="32" y="7552"/>
                  </a:lnTo>
                  <a:lnTo>
                    <a:pt x="32" y="7504"/>
                  </a:lnTo>
                  <a:lnTo>
                    <a:pt x="32" y="7440"/>
                  </a:lnTo>
                  <a:lnTo>
                    <a:pt x="32" y="7344"/>
                  </a:lnTo>
                  <a:lnTo>
                    <a:pt x="32" y="7296"/>
                  </a:lnTo>
                  <a:lnTo>
                    <a:pt x="32" y="7248"/>
                  </a:lnTo>
                  <a:lnTo>
                    <a:pt x="32" y="7184"/>
                  </a:lnTo>
                  <a:lnTo>
                    <a:pt x="32" y="7136"/>
                  </a:lnTo>
                  <a:lnTo>
                    <a:pt x="32" y="7088"/>
                  </a:lnTo>
                  <a:lnTo>
                    <a:pt x="32" y="7040"/>
                  </a:lnTo>
                  <a:lnTo>
                    <a:pt x="32" y="6976"/>
                  </a:lnTo>
                  <a:lnTo>
                    <a:pt x="32" y="6928"/>
                  </a:lnTo>
                  <a:lnTo>
                    <a:pt x="32" y="6832"/>
                  </a:lnTo>
                  <a:lnTo>
                    <a:pt x="32" y="6720"/>
                  </a:lnTo>
                  <a:lnTo>
                    <a:pt x="32" y="6672"/>
                  </a:lnTo>
                  <a:lnTo>
                    <a:pt x="32" y="6560"/>
                  </a:lnTo>
                  <a:lnTo>
                    <a:pt x="32" y="6512"/>
                  </a:lnTo>
                  <a:lnTo>
                    <a:pt x="32" y="6416"/>
                  </a:lnTo>
                  <a:lnTo>
                    <a:pt x="32" y="6352"/>
                  </a:lnTo>
                  <a:lnTo>
                    <a:pt x="32" y="6256"/>
                  </a:lnTo>
                  <a:lnTo>
                    <a:pt x="32" y="6208"/>
                  </a:lnTo>
                  <a:lnTo>
                    <a:pt x="32" y="6160"/>
                  </a:lnTo>
                  <a:lnTo>
                    <a:pt x="32" y="6048"/>
                  </a:lnTo>
                  <a:lnTo>
                    <a:pt x="32" y="5952"/>
                  </a:lnTo>
                  <a:lnTo>
                    <a:pt x="32" y="5888"/>
                  </a:lnTo>
                  <a:cubicBezTo>
                    <a:pt x="32" y="5886"/>
                    <a:pt x="33" y="5883"/>
                    <a:pt x="33" y="5881"/>
                  </a:cubicBezTo>
                  <a:lnTo>
                    <a:pt x="49" y="5785"/>
                  </a:lnTo>
                  <a:lnTo>
                    <a:pt x="48" y="5792"/>
                  </a:lnTo>
                  <a:lnTo>
                    <a:pt x="48" y="5744"/>
                  </a:lnTo>
                  <a:lnTo>
                    <a:pt x="48" y="5632"/>
                  </a:lnTo>
                  <a:lnTo>
                    <a:pt x="48" y="5536"/>
                  </a:lnTo>
                  <a:lnTo>
                    <a:pt x="48" y="5472"/>
                  </a:lnTo>
                  <a:lnTo>
                    <a:pt x="48" y="5376"/>
                  </a:lnTo>
                  <a:lnTo>
                    <a:pt x="48" y="5328"/>
                  </a:lnTo>
                  <a:lnTo>
                    <a:pt x="48" y="5216"/>
                  </a:lnTo>
                  <a:lnTo>
                    <a:pt x="48" y="5168"/>
                  </a:lnTo>
                  <a:lnTo>
                    <a:pt x="48" y="5072"/>
                  </a:lnTo>
                  <a:lnTo>
                    <a:pt x="48" y="5008"/>
                  </a:lnTo>
                  <a:lnTo>
                    <a:pt x="48" y="4912"/>
                  </a:lnTo>
                  <a:lnTo>
                    <a:pt x="48" y="4864"/>
                  </a:lnTo>
                  <a:lnTo>
                    <a:pt x="48" y="4752"/>
                  </a:lnTo>
                  <a:lnTo>
                    <a:pt x="48" y="4704"/>
                  </a:lnTo>
                  <a:lnTo>
                    <a:pt x="48" y="4656"/>
                  </a:lnTo>
                  <a:lnTo>
                    <a:pt x="48" y="4592"/>
                  </a:lnTo>
                  <a:lnTo>
                    <a:pt x="48" y="4544"/>
                  </a:lnTo>
                  <a:lnTo>
                    <a:pt x="48" y="4496"/>
                  </a:lnTo>
                  <a:lnTo>
                    <a:pt x="48" y="4448"/>
                  </a:lnTo>
                  <a:lnTo>
                    <a:pt x="48" y="4384"/>
                  </a:lnTo>
                  <a:lnTo>
                    <a:pt x="48" y="4336"/>
                  </a:lnTo>
                  <a:cubicBezTo>
                    <a:pt x="48" y="4310"/>
                    <a:pt x="70" y="4288"/>
                    <a:pt x="96" y="4288"/>
                  </a:cubicBezTo>
                  <a:lnTo>
                    <a:pt x="112" y="4288"/>
                  </a:lnTo>
                  <a:lnTo>
                    <a:pt x="64" y="4336"/>
                  </a:lnTo>
                  <a:lnTo>
                    <a:pt x="64" y="4288"/>
                  </a:lnTo>
                  <a:lnTo>
                    <a:pt x="64" y="4240"/>
                  </a:lnTo>
                  <a:lnTo>
                    <a:pt x="64" y="4192"/>
                  </a:lnTo>
                  <a:lnTo>
                    <a:pt x="64" y="4128"/>
                  </a:lnTo>
                  <a:lnTo>
                    <a:pt x="64" y="4080"/>
                  </a:lnTo>
                  <a:lnTo>
                    <a:pt x="64" y="4032"/>
                  </a:lnTo>
                  <a:lnTo>
                    <a:pt x="64" y="3984"/>
                  </a:lnTo>
                  <a:lnTo>
                    <a:pt x="64" y="3920"/>
                  </a:lnTo>
                  <a:lnTo>
                    <a:pt x="64" y="3872"/>
                  </a:lnTo>
                  <a:lnTo>
                    <a:pt x="64" y="3824"/>
                  </a:lnTo>
                  <a:lnTo>
                    <a:pt x="64" y="3776"/>
                  </a:lnTo>
                  <a:lnTo>
                    <a:pt x="64" y="3712"/>
                  </a:lnTo>
                  <a:lnTo>
                    <a:pt x="64" y="3664"/>
                  </a:lnTo>
                  <a:cubicBezTo>
                    <a:pt x="64" y="3659"/>
                    <a:pt x="65" y="3654"/>
                    <a:pt x="67" y="3649"/>
                  </a:cubicBezTo>
                  <a:lnTo>
                    <a:pt x="83" y="3601"/>
                  </a:lnTo>
                  <a:lnTo>
                    <a:pt x="80" y="3616"/>
                  </a:lnTo>
                  <a:lnTo>
                    <a:pt x="80" y="3568"/>
                  </a:lnTo>
                  <a:lnTo>
                    <a:pt x="80" y="3504"/>
                  </a:lnTo>
                  <a:lnTo>
                    <a:pt x="80" y="3456"/>
                  </a:lnTo>
                  <a:lnTo>
                    <a:pt x="80" y="3408"/>
                  </a:lnTo>
                  <a:lnTo>
                    <a:pt x="80" y="3360"/>
                  </a:lnTo>
                  <a:lnTo>
                    <a:pt x="80" y="3296"/>
                  </a:lnTo>
                  <a:lnTo>
                    <a:pt x="80" y="3248"/>
                  </a:lnTo>
                  <a:lnTo>
                    <a:pt x="80" y="3200"/>
                  </a:lnTo>
                  <a:lnTo>
                    <a:pt x="80" y="3152"/>
                  </a:lnTo>
                  <a:lnTo>
                    <a:pt x="80" y="3104"/>
                  </a:lnTo>
                  <a:lnTo>
                    <a:pt x="80" y="3040"/>
                  </a:lnTo>
                  <a:lnTo>
                    <a:pt x="80" y="2992"/>
                  </a:lnTo>
                  <a:lnTo>
                    <a:pt x="80" y="2944"/>
                  </a:lnTo>
                  <a:cubicBezTo>
                    <a:pt x="80" y="2918"/>
                    <a:pt x="102" y="2896"/>
                    <a:pt x="128" y="2896"/>
                  </a:cubicBezTo>
                  <a:lnTo>
                    <a:pt x="144" y="2896"/>
                  </a:lnTo>
                  <a:lnTo>
                    <a:pt x="96" y="2944"/>
                  </a:lnTo>
                  <a:lnTo>
                    <a:pt x="96" y="2896"/>
                  </a:lnTo>
                  <a:lnTo>
                    <a:pt x="96" y="2832"/>
                  </a:lnTo>
                  <a:lnTo>
                    <a:pt x="96" y="2784"/>
                  </a:lnTo>
                  <a:lnTo>
                    <a:pt x="96" y="2736"/>
                  </a:lnTo>
                  <a:lnTo>
                    <a:pt x="96" y="2688"/>
                  </a:lnTo>
                  <a:lnTo>
                    <a:pt x="96" y="2624"/>
                  </a:lnTo>
                  <a:lnTo>
                    <a:pt x="96" y="2576"/>
                  </a:lnTo>
                  <a:lnTo>
                    <a:pt x="96" y="2528"/>
                  </a:lnTo>
                  <a:lnTo>
                    <a:pt x="96" y="2480"/>
                  </a:lnTo>
                  <a:lnTo>
                    <a:pt x="96" y="2416"/>
                  </a:lnTo>
                  <a:lnTo>
                    <a:pt x="96" y="2368"/>
                  </a:lnTo>
                  <a:lnTo>
                    <a:pt x="96" y="2320"/>
                  </a:lnTo>
                  <a:lnTo>
                    <a:pt x="96" y="2272"/>
                  </a:lnTo>
                  <a:lnTo>
                    <a:pt x="96" y="2224"/>
                  </a:lnTo>
                  <a:lnTo>
                    <a:pt x="96" y="2160"/>
                  </a:lnTo>
                  <a:cubicBezTo>
                    <a:pt x="96" y="2155"/>
                    <a:pt x="97" y="2150"/>
                    <a:pt x="99" y="2145"/>
                  </a:cubicBezTo>
                  <a:lnTo>
                    <a:pt x="115" y="2097"/>
                  </a:lnTo>
                  <a:lnTo>
                    <a:pt x="112" y="2112"/>
                  </a:lnTo>
                  <a:lnTo>
                    <a:pt x="112" y="2064"/>
                  </a:lnTo>
                  <a:lnTo>
                    <a:pt x="112" y="2016"/>
                  </a:lnTo>
                  <a:lnTo>
                    <a:pt x="112" y="1952"/>
                  </a:lnTo>
                  <a:lnTo>
                    <a:pt x="112" y="1904"/>
                  </a:lnTo>
                  <a:lnTo>
                    <a:pt x="112" y="1856"/>
                  </a:lnTo>
                  <a:lnTo>
                    <a:pt x="112" y="1808"/>
                  </a:lnTo>
                  <a:lnTo>
                    <a:pt x="112" y="1744"/>
                  </a:lnTo>
                  <a:lnTo>
                    <a:pt x="112" y="1696"/>
                  </a:lnTo>
                  <a:lnTo>
                    <a:pt x="112" y="1648"/>
                  </a:lnTo>
                  <a:lnTo>
                    <a:pt x="112" y="1600"/>
                  </a:lnTo>
                  <a:lnTo>
                    <a:pt x="112" y="1536"/>
                  </a:lnTo>
                  <a:lnTo>
                    <a:pt x="112" y="1488"/>
                  </a:lnTo>
                  <a:lnTo>
                    <a:pt x="112" y="1440"/>
                  </a:lnTo>
                  <a:lnTo>
                    <a:pt x="112" y="1392"/>
                  </a:lnTo>
                  <a:lnTo>
                    <a:pt x="112" y="1328"/>
                  </a:lnTo>
                  <a:lnTo>
                    <a:pt x="112" y="1280"/>
                  </a:lnTo>
                  <a:lnTo>
                    <a:pt x="112" y="1232"/>
                  </a:lnTo>
                  <a:lnTo>
                    <a:pt x="112" y="1184"/>
                  </a:lnTo>
                  <a:cubicBezTo>
                    <a:pt x="112" y="1158"/>
                    <a:pt x="134" y="1136"/>
                    <a:pt x="160" y="1136"/>
                  </a:cubicBezTo>
                  <a:cubicBezTo>
                    <a:pt x="187" y="1136"/>
                    <a:pt x="208" y="1158"/>
                    <a:pt x="208" y="1184"/>
                  </a:cubicBezTo>
                  <a:lnTo>
                    <a:pt x="208" y="1232"/>
                  </a:lnTo>
                  <a:lnTo>
                    <a:pt x="160" y="1184"/>
                  </a:lnTo>
                  <a:lnTo>
                    <a:pt x="176" y="1184"/>
                  </a:lnTo>
                  <a:lnTo>
                    <a:pt x="128" y="1232"/>
                  </a:lnTo>
                  <a:lnTo>
                    <a:pt x="128" y="1184"/>
                  </a:lnTo>
                  <a:lnTo>
                    <a:pt x="128" y="1136"/>
                  </a:lnTo>
                  <a:lnTo>
                    <a:pt x="128" y="1072"/>
                  </a:lnTo>
                  <a:lnTo>
                    <a:pt x="128" y="1024"/>
                  </a:lnTo>
                  <a:cubicBezTo>
                    <a:pt x="128" y="998"/>
                    <a:pt x="150" y="976"/>
                    <a:pt x="176" y="976"/>
                  </a:cubicBezTo>
                  <a:cubicBezTo>
                    <a:pt x="203" y="976"/>
                    <a:pt x="224" y="998"/>
                    <a:pt x="224" y="1024"/>
                  </a:cubicBezTo>
                  <a:lnTo>
                    <a:pt x="224" y="1072"/>
                  </a:lnTo>
                  <a:cubicBezTo>
                    <a:pt x="224" y="1099"/>
                    <a:pt x="203" y="1120"/>
                    <a:pt x="176" y="1120"/>
                  </a:cubicBezTo>
                  <a:cubicBezTo>
                    <a:pt x="150" y="1120"/>
                    <a:pt x="128" y="1099"/>
                    <a:pt x="128" y="1072"/>
                  </a:cubicBezTo>
                  <a:lnTo>
                    <a:pt x="128" y="1024"/>
                  </a:lnTo>
                  <a:lnTo>
                    <a:pt x="128" y="976"/>
                  </a:lnTo>
                  <a:lnTo>
                    <a:pt x="128" y="928"/>
                  </a:lnTo>
                  <a:lnTo>
                    <a:pt x="128" y="864"/>
                  </a:lnTo>
                  <a:cubicBezTo>
                    <a:pt x="128" y="838"/>
                    <a:pt x="150" y="816"/>
                    <a:pt x="176" y="816"/>
                  </a:cubicBezTo>
                  <a:cubicBezTo>
                    <a:pt x="203" y="816"/>
                    <a:pt x="224" y="838"/>
                    <a:pt x="224" y="864"/>
                  </a:cubicBezTo>
                  <a:lnTo>
                    <a:pt x="224" y="928"/>
                  </a:lnTo>
                  <a:cubicBezTo>
                    <a:pt x="224" y="955"/>
                    <a:pt x="203" y="976"/>
                    <a:pt x="176" y="976"/>
                  </a:cubicBezTo>
                  <a:cubicBezTo>
                    <a:pt x="150" y="976"/>
                    <a:pt x="128" y="955"/>
                    <a:pt x="128" y="928"/>
                  </a:cubicBezTo>
                  <a:lnTo>
                    <a:pt x="128" y="864"/>
                  </a:lnTo>
                  <a:lnTo>
                    <a:pt x="128" y="816"/>
                  </a:lnTo>
                  <a:lnTo>
                    <a:pt x="128" y="768"/>
                  </a:lnTo>
                  <a:lnTo>
                    <a:pt x="128" y="720"/>
                  </a:lnTo>
                  <a:cubicBezTo>
                    <a:pt x="128" y="694"/>
                    <a:pt x="150" y="672"/>
                    <a:pt x="176" y="672"/>
                  </a:cubicBezTo>
                  <a:lnTo>
                    <a:pt x="192" y="672"/>
                  </a:lnTo>
                  <a:cubicBezTo>
                    <a:pt x="219" y="672"/>
                    <a:pt x="240" y="694"/>
                    <a:pt x="240" y="720"/>
                  </a:cubicBezTo>
                  <a:lnTo>
                    <a:pt x="240" y="768"/>
                  </a:lnTo>
                  <a:cubicBezTo>
                    <a:pt x="240" y="795"/>
                    <a:pt x="219" y="816"/>
                    <a:pt x="192" y="816"/>
                  </a:cubicBezTo>
                  <a:cubicBezTo>
                    <a:pt x="166" y="816"/>
                    <a:pt x="144" y="795"/>
                    <a:pt x="144" y="768"/>
                  </a:cubicBezTo>
                  <a:lnTo>
                    <a:pt x="144" y="720"/>
                  </a:lnTo>
                  <a:lnTo>
                    <a:pt x="144" y="656"/>
                  </a:lnTo>
                  <a:lnTo>
                    <a:pt x="144" y="608"/>
                  </a:lnTo>
                  <a:lnTo>
                    <a:pt x="144" y="560"/>
                  </a:lnTo>
                  <a:cubicBezTo>
                    <a:pt x="144" y="534"/>
                    <a:pt x="166" y="512"/>
                    <a:pt x="192" y="512"/>
                  </a:cubicBezTo>
                  <a:cubicBezTo>
                    <a:pt x="219" y="512"/>
                    <a:pt x="240" y="534"/>
                    <a:pt x="240" y="560"/>
                  </a:cubicBezTo>
                  <a:lnTo>
                    <a:pt x="240" y="608"/>
                  </a:lnTo>
                  <a:cubicBezTo>
                    <a:pt x="240" y="635"/>
                    <a:pt x="219" y="656"/>
                    <a:pt x="192" y="656"/>
                  </a:cubicBezTo>
                  <a:cubicBezTo>
                    <a:pt x="166" y="656"/>
                    <a:pt x="144" y="635"/>
                    <a:pt x="144" y="608"/>
                  </a:cubicBezTo>
                  <a:lnTo>
                    <a:pt x="144" y="560"/>
                  </a:lnTo>
                  <a:lnTo>
                    <a:pt x="144" y="512"/>
                  </a:lnTo>
                  <a:lnTo>
                    <a:pt x="144" y="448"/>
                  </a:lnTo>
                  <a:lnTo>
                    <a:pt x="144" y="400"/>
                  </a:lnTo>
                  <a:lnTo>
                    <a:pt x="144" y="352"/>
                  </a:lnTo>
                  <a:cubicBezTo>
                    <a:pt x="144" y="347"/>
                    <a:pt x="145" y="342"/>
                    <a:pt x="147" y="337"/>
                  </a:cubicBezTo>
                  <a:lnTo>
                    <a:pt x="163" y="289"/>
                  </a:lnTo>
                  <a:lnTo>
                    <a:pt x="160" y="304"/>
                  </a:lnTo>
                  <a:lnTo>
                    <a:pt x="160" y="240"/>
                  </a:lnTo>
                  <a:lnTo>
                    <a:pt x="160" y="192"/>
                  </a:lnTo>
                  <a:lnTo>
                    <a:pt x="160" y="144"/>
                  </a:lnTo>
                  <a:lnTo>
                    <a:pt x="160" y="96"/>
                  </a:lnTo>
                  <a:lnTo>
                    <a:pt x="160" y="48"/>
                  </a:lnTo>
                  <a:cubicBezTo>
                    <a:pt x="160" y="22"/>
                    <a:pt x="182" y="0"/>
                    <a:pt x="208" y="0"/>
                  </a:cubicBezTo>
                  <a:cubicBezTo>
                    <a:pt x="235" y="0"/>
                    <a:pt x="256" y="22"/>
                    <a:pt x="256" y="48"/>
                  </a:cubicBezTo>
                  <a:lnTo>
                    <a:pt x="256" y="96"/>
                  </a:lnTo>
                  <a:cubicBezTo>
                    <a:pt x="256" y="123"/>
                    <a:pt x="235" y="144"/>
                    <a:pt x="208" y="144"/>
                  </a:cubicBezTo>
                  <a:cubicBezTo>
                    <a:pt x="182" y="144"/>
                    <a:pt x="160" y="123"/>
                    <a:pt x="160" y="96"/>
                  </a:cubicBezTo>
                  <a:lnTo>
                    <a:pt x="160" y="48"/>
                  </a:lnTo>
                  <a:lnTo>
                    <a:pt x="256" y="48"/>
                  </a:lnTo>
                  <a:lnTo>
                    <a:pt x="256" y="96"/>
                  </a:lnTo>
                  <a:lnTo>
                    <a:pt x="256" y="144"/>
                  </a:lnTo>
                  <a:lnTo>
                    <a:pt x="256" y="192"/>
                  </a:lnTo>
                  <a:lnTo>
                    <a:pt x="256" y="240"/>
                  </a:lnTo>
                  <a:lnTo>
                    <a:pt x="256" y="304"/>
                  </a:lnTo>
                  <a:cubicBezTo>
                    <a:pt x="256" y="310"/>
                    <a:pt x="256" y="315"/>
                    <a:pt x="254" y="320"/>
                  </a:cubicBezTo>
                  <a:lnTo>
                    <a:pt x="238" y="368"/>
                  </a:lnTo>
                  <a:lnTo>
                    <a:pt x="240" y="352"/>
                  </a:lnTo>
                  <a:lnTo>
                    <a:pt x="240" y="400"/>
                  </a:lnTo>
                  <a:lnTo>
                    <a:pt x="240" y="448"/>
                  </a:lnTo>
                  <a:lnTo>
                    <a:pt x="240" y="512"/>
                  </a:lnTo>
                  <a:lnTo>
                    <a:pt x="240" y="560"/>
                  </a:lnTo>
                  <a:lnTo>
                    <a:pt x="240" y="608"/>
                  </a:lnTo>
                  <a:lnTo>
                    <a:pt x="144" y="608"/>
                  </a:lnTo>
                  <a:lnTo>
                    <a:pt x="144" y="560"/>
                  </a:lnTo>
                  <a:lnTo>
                    <a:pt x="240" y="560"/>
                  </a:lnTo>
                  <a:lnTo>
                    <a:pt x="240" y="608"/>
                  </a:lnTo>
                  <a:lnTo>
                    <a:pt x="240" y="656"/>
                  </a:lnTo>
                  <a:lnTo>
                    <a:pt x="240" y="720"/>
                  </a:lnTo>
                  <a:lnTo>
                    <a:pt x="240" y="768"/>
                  </a:lnTo>
                  <a:lnTo>
                    <a:pt x="144" y="768"/>
                  </a:lnTo>
                  <a:lnTo>
                    <a:pt x="144" y="720"/>
                  </a:lnTo>
                  <a:lnTo>
                    <a:pt x="192" y="768"/>
                  </a:lnTo>
                  <a:lnTo>
                    <a:pt x="176" y="768"/>
                  </a:lnTo>
                  <a:lnTo>
                    <a:pt x="224" y="720"/>
                  </a:lnTo>
                  <a:lnTo>
                    <a:pt x="224" y="768"/>
                  </a:lnTo>
                  <a:lnTo>
                    <a:pt x="224" y="816"/>
                  </a:lnTo>
                  <a:lnTo>
                    <a:pt x="224" y="864"/>
                  </a:lnTo>
                  <a:lnTo>
                    <a:pt x="224" y="928"/>
                  </a:lnTo>
                  <a:lnTo>
                    <a:pt x="128" y="928"/>
                  </a:lnTo>
                  <a:lnTo>
                    <a:pt x="128" y="864"/>
                  </a:lnTo>
                  <a:lnTo>
                    <a:pt x="224" y="864"/>
                  </a:lnTo>
                  <a:lnTo>
                    <a:pt x="224" y="928"/>
                  </a:lnTo>
                  <a:lnTo>
                    <a:pt x="224" y="976"/>
                  </a:lnTo>
                  <a:lnTo>
                    <a:pt x="224" y="1024"/>
                  </a:lnTo>
                  <a:lnTo>
                    <a:pt x="224" y="1072"/>
                  </a:lnTo>
                  <a:lnTo>
                    <a:pt x="128" y="1072"/>
                  </a:lnTo>
                  <a:lnTo>
                    <a:pt x="128" y="1024"/>
                  </a:lnTo>
                  <a:lnTo>
                    <a:pt x="224" y="1024"/>
                  </a:lnTo>
                  <a:lnTo>
                    <a:pt x="224" y="1072"/>
                  </a:lnTo>
                  <a:lnTo>
                    <a:pt x="224" y="1136"/>
                  </a:lnTo>
                  <a:lnTo>
                    <a:pt x="224" y="1184"/>
                  </a:lnTo>
                  <a:lnTo>
                    <a:pt x="224" y="1232"/>
                  </a:lnTo>
                  <a:cubicBezTo>
                    <a:pt x="224" y="1259"/>
                    <a:pt x="203" y="1280"/>
                    <a:pt x="176" y="1280"/>
                  </a:cubicBezTo>
                  <a:lnTo>
                    <a:pt x="160" y="1280"/>
                  </a:lnTo>
                  <a:cubicBezTo>
                    <a:pt x="134" y="1280"/>
                    <a:pt x="112" y="1259"/>
                    <a:pt x="112" y="1232"/>
                  </a:cubicBezTo>
                  <a:lnTo>
                    <a:pt x="112" y="1184"/>
                  </a:lnTo>
                  <a:lnTo>
                    <a:pt x="208" y="1184"/>
                  </a:lnTo>
                  <a:lnTo>
                    <a:pt x="208" y="1232"/>
                  </a:lnTo>
                  <a:lnTo>
                    <a:pt x="208" y="1280"/>
                  </a:lnTo>
                  <a:lnTo>
                    <a:pt x="208" y="1328"/>
                  </a:lnTo>
                  <a:lnTo>
                    <a:pt x="208" y="1392"/>
                  </a:lnTo>
                  <a:lnTo>
                    <a:pt x="208" y="1440"/>
                  </a:lnTo>
                  <a:lnTo>
                    <a:pt x="208" y="1488"/>
                  </a:lnTo>
                  <a:lnTo>
                    <a:pt x="208" y="1536"/>
                  </a:lnTo>
                  <a:lnTo>
                    <a:pt x="208" y="1600"/>
                  </a:lnTo>
                  <a:lnTo>
                    <a:pt x="208" y="1648"/>
                  </a:lnTo>
                  <a:lnTo>
                    <a:pt x="208" y="1696"/>
                  </a:lnTo>
                  <a:lnTo>
                    <a:pt x="208" y="1744"/>
                  </a:lnTo>
                  <a:lnTo>
                    <a:pt x="208" y="1808"/>
                  </a:lnTo>
                  <a:lnTo>
                    <a:pt x="208" y="1856"/>
                  </a:lnTo>
                  <a:lnTo>
                    <a:pt x="208" y="1904"/>
                  </a:lnTo>
                  <a:lnTo>
                    <a:pt x="208" y="1952"/>
                  </a:lnTo>
                  <a:lnTo>
                    <a:pt x="208" y="2016"/>
                  </a:lnTo>
                  <a:lnTo>
                    <a:pt x="208" y="2064"/>
                  </a:lnTo>
                  <a:lnTo>
                    <a:pt x="208" y="2112"/>
                  </a:lnTo>
                  <a:cubicBezTo>
                    <a:pt x="208" y="2118"/>
                    <a:pt x="208" y="2123"/>
                    <a:pt x="206" y="2128"/>
                  </a:cubicBezTo>
                  <a:lnTo>
                    <a:pt x="190" y="2176"/>
                  </a:lnTo>
                  <a:lnTo>
                    <a:pt x="192" y="2160"/>
                  </a:lnTo>
                  <a:lnTo>
                    <a:pt x="192" y="2224"/>
                  </a:lnTo>
                  <a:lnTo>
                    <a:pt x="192" y="2272"/>
                  </a:lnTo>
                  <a:lnTo>
                    <a:pt x="192" y="2320"/>
                  </a:lnTo>
                  <a:lnTo>
                    <a:pt x="192" y="2368"/>
                  </a:lnTo>
                  <a:lnTo>
                    <a:pt x="192" y="2416"/>
                  </a:lnTo>
                  <a:lnTo>
                    <a:pt x="192" y="2480"/>
                  </a:lnTo>
                  <a:lnTo>
                    <a:pt x="192" y="2528"/>
                  </a:lnTo>
                  <a:lnTo>
                    <a:pt x="192" y="2576"/>
                  </a:lnTo>
                  <a:lnTo>
                    <a:pt x="192" y="2624"/>
                  </a:lnTo>
                  <a:lnTo>
                    <a:pt x="192" y="2688"/>
                  </a:lnTo>
                  <a:lnTo>
                    <a:pt x="192" y="2736"/>
                  </a:lnTo>
                  <a:lnTo>
                    <a:pt x="192" y="2784"/>
                  </a:lnTo>
                  <a:lnTo>
                    <a:pt x="192" y="2832"/>
                  </a:lnTo>
                  <a:lnTo>
                    <a:pt x="192" y="2896"/>
                  </a:lnTo>
                  <a:lnTo>
                    <a:pt x="192" y="2944"/>
                  </a:lnTo>
                  <a:cubicBezTo>
                    <a:pt x="192" y="2971"/>
                    <a:pt x="171" y="2992"/>
                    <a:pt x="144" y="2992"/>
                  </a:cubicBezTo>
                  <a:lnTo>
                    <a:pt x="128" y="2992"/>
                  </a:lnTo>
                  <a:lnTo>
                    <a:pt x="176" y="2944"/>
                  </a:lnTo>
                  <a:lnTo>
                    <a:pt x="176" y="2992"/>
                  </a:lnTo>
                  <a:lnTo>
                    <a:pt x="176" y="3040"/>
                  </a:lnTo>
                  <a:lnTo>
                    <a:pt x="176" y="3104"/>
                  </a:lnTo>
                  <a:lnTo>
                    <a:pt x="176" y="3152"/>
                  </a:lnTo>
                  <a:lnTo>
                    <a:pt x="176" y="3200"/>
                  </a:lnTo>
                  <a:lnTo>
                    <a:pt x="176" y="3248"/>
                  </a:lnTo>
                  <a:lnTo>
                    <a:pt x="176" y="3296"/>
                  </a:lnTo>
                  <a:lnTo>
                    <a:pt x="176" y="3360"/>
                  </a:lnTo>
                  <a:lnTo>
                    <a:pt x="176" y="3408"/>
                  </a:lnTo>
                  <a:lnTo>
                    <a:pt x="176" y="3456"/>
                  </a:lnTo>
                  <a:lnTo>
                    <a:pt x="176" y="3504"/>
                  </a:lnTo>
                  <a:lnTo>
                    <a:pt x="176" y="3568"/>
                  </a:lnTo>
                  <a:lnTo>
                    <a:pt x="176" y="3616"/>
                  </a:lnTo>
                  <a:cubicBezTo>
                    <a:pt x="176" y="3622"/>
                    <a:pt x="176" y="3627"/>
                    <a:pt x="174" y="3632"/>
                  </a:cubicBezTo>
                  <a:lnTo>
                    <a:pt x="158" y="3680"/>
                  </a:lnTo>
                  <a:lnTo>
                    <a:pt x="160" y="3664"/>
                  </a:lnTo>
                  <a:lnTo>
                    <a:pt x="160" y="3712"/>
                  </a:lnTo>
                  <a:lnTo>
                    <a:pt x="160" y="3776"/>
                  </a:lnTo>
                  <a:lnTo>
                    <a:pt x="160" y="3824"/>
                  </a:lnTo>
                  <a:lnTo>
                    <a:pt x="160" y="3872"/>
                  </a:lnTo>
                  <a:lnTo>
                    <a:pt x="160" y="3920"/>
                  </a:lnTo>
                  <a:lnTo>
                    <a:pt x="160" y="3984"/>
                  </a:lnTo>
                  <a:lnTo>
                    <a:pt x="160" y="4032"/>
                  </a:lnTo>
                  <a:lnTo>
                    <a:pt x="160" y="4080"/>
                  </a:lnTo>
                  <a:lnTo>
                    <a:pt x="160" y="4128"/>
                  </a:lnTo>
                  <a:lnTo>
                    <a:pt x="160" y="4192"/>
                  </a:lnTo>
                  <a:lnTo>
                    <a:pt x="160" y="4240"/>
                  </a:lnTo>
                  <a:lnTo>
                    <a:pt x="160" y="4288"/>
                  </a:lnTo>
                  <a:lnTo>
                    <a:pt x="160" y="4336"/>
                  </a:lnTo>
                  <a:cubicBezTo>
                    <a:pt x="160" y="4363"/>
                    <a:pt x="139" y="4384"/>
                    <a:pt x="112" y="4384"/>
                  </a:cubicBezTo>
                  <a:lnTo>
                    <a:pt x="96" y="4384"/>
                  </a:lnTo>
                  <a:lnTo>
                    <a:pt x="144" y="4336"/>
                  </a:lnTo>
                  <a:lnTo>
                    <a:pt x="144" y="4384"/>
                  </a:lnTo>
                  <a:lnTo>
                    <a:pt x="144" y="4448"/>
                  </a:lnTo>
                  <a:lnTo>
                    <a:pt x="144" y="4496"/>
                  </a:lnTo>
                  <a:lnTo>
                    <a:pt x="144" y="4544"/>
                  </a:lnTo>
                  <a:lnTo>
                    <a:pt x="144" y="4592"/>
                  </a:lnTo>
                  <a:lnTo>
                    <a:pt x="144" y="4656"/>
                  </a:lnTo>
                  <a:lnTo>
                    <a:pt x="144" y="4704"/>
                  </a:lnTo>
                  <a:lnTo>
                    <a:pt x="144" y="4752"/>
                  </a:lnTo>
                  <a:lnTo>
                    <a:pt x="144" y="4864"/>
                  </a:lnTo>
                  <a:lnTo>
                    <a:pt x="144" y="4912"/>
                  </a:lnTo>
                  <a:lnTo>
                    <a:pt x="144" y="5008"/>
                  </a:lnTo>
                  <a:lnTo>
                    <a:pt x="144" y="5072"/>
                  </a:lnTo>
                  <a:lnTo>
                    <a:pt x="144" y="5168"/>
                  </a:lnTo>
                  <a:lnTo>
                    <a:pt x="144" y="5216"/>
                  </a:lnTo>
                  <a:lnTo>
                    <a:pt x="144" y="5328"/>
                  </a:lnTo>
                  <a:lnTo>
                    <a:pt x="144" y="5376"/>
                  </a:lnTo>
                  <a:lnTo>
                    <a:pt x="144" y="5472"/>
                  </a:lnTo>
                  <a:lnTo>
                    <a:pt x="144" y="5536"/>
                  </a:lnTo>
                  <a:lnTo>
                    <a:pt x="144" y="5632"/>
                  </a:lnTo>
                  <a:lnTo>
                    <a:pt x="144" y="5744"/>
                  </a:lnTo>
                  <a:lnTo>
                    <a:pt x="144" y="5792"/>
                  </a:lnTo>
                  <a:cubicBezTo>
                    <a:pt x="144" y="5795"/>
                    <a:pt x="144" y="5798"/>
                    <a:pt x="144" y="5800"/>
                  </a:cubicBezTo>
                  <a:lnTo>
                    <a:pt x="128" y="5896"/>
                  </a:lnTo>
                  <a:lnTo>
                    <a:pt x="128" y="5888"/>
                  </a:lnTo>
                  <a:lnTo>
                    <a:pt x="128" y="5952"/>
                  </a:lnTo>
                  <a:lnTo>
                    <a:pt x="128" y="6048"/>
                  </a:lnTo>
                  <a:lnTo>
                    <a:pt x="128" y="6160"/>
                  </a:lnTo>
                  <a:lnTo>
                    <a:pt x="128" y="6208"/>
                  </a:lnTo>
                  <a:lnTo>
                    <a:pt x="128" y="6256"/>
                  </a:lnTo>
                  <a:lnTo>
                    <a:pt x="128" y="6352"/>
                  </a:lnTo>
                  <a:lnTo>
                    <a:pt x="128" y="6416"/>
                  </a:lnTo>
                  <a:lnTo>
                    <a:pt x="128" y="6512"/>
                  </a:lnTo>
                  <a:lnTo>
                    <a:pt x="128" y="6560"/>
                  </a:lnTo>
                  <a:lnTo>
                    <a:pt x="128" y="6672"/>
                  </a:lnTo>
                  <a:lnTo>
                    <a:pt x="128" y="6720"/>
                  </a:lnTo>
                  <a:lnTo>
                    <a:pt x="128" y="6832"/>
                  </a:lnTo>
                  <a:lnTo>
                    <a:pt x="128" y="6928"/>
                  </a:lnTo>
                  <a:lnTo>
                    <a:pt x="128" y="6976"/>
                  </a:lnTo>
                  <a:lnTo>
                    <a:pt x="128" y="7040"/>
                  </a:lnTo>
                  <a:lnTo>
                    <a:pt x="128" y="7088"/>
                  </a:lnTo>
                  <a:lnTo>
                    <a:pt x="128" y="7136"/>
                  </a:lnTo>
                  <a:lnTo>
                    <a:pt x="128" y="7184"/>
                  </a:lnTo>
                  <a:lnTo>
                    <a:pt x="128" y="7248"/>
                  </a:lnTo>
                  <a:lnTo>
                    <a:pt x="128" y="7296"/>
                  </a:lnTo>
                  <a:lnTo>
                    <a:pt x="128" y="7344"/>
                  </a:lnTo>
                  <a:lnTo>
                    <a:pt x="128" y="7440"/>
                  </a:lnTo>
                  <a:lnTo>
                    <a:pt x="128" y="7504"/>
                  </a:lnTo>
                  <a:lnTo>
                    <a:pt x="128" y="7552"/>
                  </a:lnTo>
                  <a:lnTo>
                    <a:pt x="128" y="7600"/>
                  </a:lnTo>
                  <a:lnTo>
                    <a:pt x="128" y="7648"/>
                  </a:lnTo>
                  <a:lnTo>
                    <a:pt x="128" y="7712"/>
                  </a:lnTo>
                  <a:lnTo>
                    <a:pt x="128" y="7760"/>
                  </a:lnTo>
                  <a:lnTo>
                    <a:pt x="128" y="7856"/>
                  </a:lnTo>
                  <a:lnTo>
                    <a:pt x="128" y="7920"/>
                  </a:lnTo>
                  <a:cubicBezTo>
                    <a:pt x="128" y="7926"/>
                    <a:pt x="128" y="7931"/>
                    <a:pt x="126" y="7936"/>
                  </a:cubicBezTo>
                  <a:lnTo>
                    <a:pt x="110" y="7984"/>
                  </a:lnTo>
                  <a:lnTo>
                    <a:pt x="112" y="7968"/>
                  </a:lnTo>
                  <a:lnTo>
                    <a:pt x="112" y="8016"/>
                  </a:lnTo>
                  <a:lnTo>
                    <a:pt x="112" y="8064"/>
                  </a:lnTo>
                  <a:lnTo>
                    <a:pt x="112" y="8128"/>
                  </a:lnTo>
                  <a:lnTo>
                    <a:pt x="112" y="8176"/>
                  </a:lnTo>
                  <a:lnTo>
                    <a:pt x="112" y="8272"/>
                  </a:lnTo>
                  <a:lnTo>
                    <a:pt x="112" y="8320"/>
                  </a:lnTo>
                  <a:lnTo>
                    <a:pt x="112" y="8384"/>
                  </a:lnTo>
                  <a:lnTo>
                    <a:pt x="112" y="8432"/>
                  </a:lnTo>
                  <a:lnTo>
                    <a:pt x="112" y="8528"/>
                  </a:lnTo>
                  <a:lnTo>
                    <a:pt x="112" y="8592"/>
                  </a:lnTo>
                  <a:lnTo>
                    <a:pt x="112" y="8640"/>
                  </a:lnTo>
                  <a:lnTo>
                    <a:pt x="112" y="8688"/>
                  </a:lnTo>
                  <a:lnTo>
                    <a:pt x="112" y="8736"/>
                  </a:lnTo>
                  <a:lnTo>
                    <a:pt x="112" y="8800"/>
                  </a:lnTo>
                  <a:lnTo>
                    <a:pt x="112" y="8848"/>
                  </a:lnTo>
                  <a:lnTo>
                    <a:pt x="112" y="8896"/>
                  </a:lnTo>
                  <a:lnTo>
                    <a:pt x="112" y="8944"/>
                  </a:lnTo>
                  <a:lnTo>
                    <a:pt x="112" y="9056"/>
                  </a:lnTo>
                  <a:lnTo>
                    <a:pt x="112" y="9104"/>
                  </a:lnTo>
                  <a:lnTo>
                    <a:pt x="112" y="9216"/>
                  </a:lnTo>
                  <a:lnTo>
                    <a:pt x="112" y="9312"/>
                  </a:lnTo>
                  <a:lnTo>
                    <a:pt x="112" y="9360"/>
                  </a:lnTo>
                  <a:lnTo>
                    <a:pt x="112" y="9472"/>
                  </a:lnTo>
                  <a:lnTo>
                    <a:pt x="112" y="9520"/>
                  </a:lnTo>
                  <a:lnTo>
                    <a:pt x="112" y="9616"/>
                  </a:lnTo>
                  <a:lnTo>
                    <a:pt x="112" y="9680"/>
                  </a:lnTo>
                  <a:lnTo>
                    <a:pt x="112" y="9776"/>
                  </a:lnTo>
                  <a:lnTo>
                    <a:pt x="112" y="9824"/>
                  </a:lnTo>
                  <a:lnTo>
                    <a:pt x="112" y="9936"/>
                  </a:lnTo>
                  <a:cubicBezTo>
                    <a:pt x="112" y="9942"/>
                    <a:pt x="112" y="9947"/>
                    <a:pt x="110" y="9952"/>
                  </a:cubicBezTo>
                  <a:lnTo>
                    <a:pt x="94" y="10000"/>
                  </a:lnTo>
                  <a:lnTo>
                    <a:pt x="96" y="9984"/>
                  </a:lnTo>
                  <a:lnTo>
                    <a:pt x="96" y="10096"/>
                  </a:lnTo>
                  <a:lnTo>
                    <a:pt x="96" y="10144"/>
                  </a:lnTo>
                  <a:lnTo>
                    <a:pt x="96" y="10240"/>
                  </a:lnTo>
                  <a:lnTo>
                    <a:pt x="96" y="10304"/>
                  </a:lnTo>
                  <a:lnTo>
                    <a:pt x="96" y="10400"/>
                  </a:lnTo>
                  <a:lnTo>
                    <a:pt x="96" y="10496"/>
                  </a:lnTo>
                  <a:lnTo>
                    <a:pt x="96" y="10560"/>
                  </a:lnTo>
                  <a:lnTo>
                    <a:pt x="96" y="10608"/>
                  </a:lnTo>
                  <a:lnTo>
                    <a:pt x="96" y="10704"/>
                  </a:lnTo>
                  <a:lnTo>
                    <a:pt x="96" y="10768"/>
                  </a:lnTo>
                  <a:lnTo>
                    <a:pt x="96" y="10864"/>
                  </a:lnTo>
                  <a:lnTo>
                    <a:pt x="96" y="10976"/>
                  </a:lnTo>
                  <a:lnTo>
                    <a:pt x="96" y="11024"/>
                  </a:lnTo>
                  <a:lnTo>
                    <a:pt x="96" y="11120"/>
                  </a:lnTo>
                  <a:lnTo>
                    <a:pt x="96" y="11232"/>
                  </a:lnTo>
                  <a:lnTo>
                    <a:pt x="96" y="11280"/>
                  </a:lnTo>
                  <a:lnTo>
                    <a:pt x="96" y="11328"/>
                  </a:lnTo>
                  <a:lnTo>
                    <a:pt x="96" y="11440"/>
                  </a:lnTo>
                  <a:lnTo>
                    <a:pt x="96" y="11488"/>
                  </a:lnTo>
                  <a:cubicBezTo>
                    <a:pt x="96" y="11515"/>
                    <a:pt x="75" y="11536"/>
                    <a:pt x="48" y="11536"/>
                  </a:cubicBezTo>
                  <a:cubicBezTo>
                    <a:pt x="22" y="11536"/>
                    <a:pt x="0" y="11515"/>
                    <a:pt x="0" y="11488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2" name="Freeform 314"/>
            <p:cNvSpPr>
              <a:spLocks/>
            </p:cNvSpPr>
            <p:nvPr/>
          </p:nvSpPr>
          <p:spPr bwMode="auto">
            <a:xfrm>
              <a:off x="8496872" y="3615061"/>
              <a:ext cx="29772" cy="387050"/>
            </a:xfrm>
            <a:custGeom>
              <a:avLst/>
              <a:gdLst>
                <a:gd name="T0" fmla="*/ 16 w 512"/>
                <a:gd name="T1" fmla="*/ 3776 h 3984"/>
                <a:gd name="T2" fmla="*/ 112 w 512"/>
                <a:gd name="T3" fmla="*/ 3264 h 3984"/>
                <a:gd name="T4" fmla="*/ 80 w 512"/>
                <a:gd name="T5" fmla="*/ 3200 h 3984"/>
                <a:gd name="T6" fmla="*/ 80 w 512"/>
                <a:gd name="T7" fmla="*/ 2896 h 3984"/>
                <a:gd name="T8" fmla="*/ 144 w 512"/>
                <a:gd name="T9" fmla="*/ 2848 h 3984"/>
                <a:gd name="T10" fmla="*/ 48 w 512"/>
                <a:gd name="T11" fmla="*/ 2640 h 3984"/>
                <a:gd name="T12" fmla="*/ 64 w 512"/>
                <a:gd name="T13" fmla="*/ 2384 h 3984"/>
                <a:gd name="T14" fmla="*/ 80 w 512"/>
                <a:gd name="T15" fmla="*/ 1920 h 3984"/>
                <a:gd name="T16" fmla="*/ 144 w 512"/>
                <a:gd name="T17" fmla="*/ 1968 h 3984"/>
                <a:gd name="T18" fmla="*/ 144 w 512"/>
                <a:gd name="T19" fmla="*/ 1664 h 3984"/>
                <a:gd name="T20" fmla="*/ 128 w 512"/>
                <a:gd name="T21" fmla="*/ 1344 h 3984"/>
                <a:gd name="T22" fmla="*/ 144 w 512"/>
                <a:gd name="T23" fmla="*/ 1184 h 3984"/>
                <a:gd name="T24" fmla="*/ 256 w 512"/>
                <a:gd name="T25" fmla="*/ 1024 h 3984"/>
                <a:gd name="T26" fmla="*/ 176 w 512"/>
                <a:gd name="T27" fmla="*/ 768 h 3984"/>
                <a:gd name="T28" fmla="*/ 304 w 512"/>
                <a:gd name="T29" fmla="*/ 768 h 3984"/>
                <a:gd name="T30" fmla="*/ 208 w 512"/>
                <a:gd name="T31" fmla="*/ 560 h 3984"/>
                <a:gd name="T32" fmla="*/ 224 w 512"/>
                <a:gd name="T33" fmla="*/ 624 h 3984"/>
                <a:gd name="T34" fmla="*/ 224 w 512"/>
                <a:gd name="T35" fmla="*/ 624 h 3984"/>
                <a:gd name="T36" fmla="*/ 288 w 512"/>
                <a:gd name="T37" fmla="*/ 672 h 3984"/>
                <a:gd name="T38" fmla="*/ 256 w 512"/>
                <a:gd name="T39" fmla="*/ 304 h 3984"/>
                <a:gd name="T40" fmla="*/ 256 w 512"/>
                <a:gd name="T41" fmla="*/ 304 h 3984"/>
                <a:gd name="T42" fmla="*/ 320 w 512"/>
                <a:gd name="T43" fmla="*/ 368 h 3984"/>
                <a:gd name="T44" fmla="*/ 288 w 512"/>
                <a:gd name="T45" fmla="*/ 416 h 3984"/>
                <a:gd name="T46" fmla="*/ 304 w 512"/>
                <a:gd name="T47" fmla="*/ 464 h 3984"/>
                <a:gd name="T48" fmla="*/ 368 w 512"/>
                <a:gd name="T49" fmla="*/ 416 h 3984"/>
                <a:gd name="T50" fmla="*/ 368 w 512"/>
                <a:gd name="T51" fmla="*/ 512 h 3984"/>
                <a:gd name="T52" fmla="*/ 336 w 512"/>
                <a:gd name="T53" fmla="*/ 256 h 3984"/>
                <a:gd name="T54" fmla="*/ 416 w 512"/>
                <a:gd name="T55" fmla="*/ 256 h 3984"/>
                <a:gd name="T56" fmla="*/ 464 w 512"/>
                <a:gd name="T57" fmla="*/ 256 h 3984"/>
                <a:gd name="T58" fmla="*/ 384 w 512"/>
                <a:gd name="T59" fmla="*/ 144 h 3984"/>
                <a:gd name="T60" fmla="*/ 448 w 512"/>
                <a:gd name="T61" fmla="*/ 192 h 3984"/>
                <a:gd name="T62" fmla="*/ 464 w 512"/>
                <a:gd name="T63" fmla="*/ 48 h 3984"/>
                <a:gd name="T64" fmla="*/ 448 w 512"/>
                <a:gd name="T65" fmla="*/ 96 h 3984"/>
                <a:gd name="T66" fmla="*/ 480 w 512"/>
                <a:gd name="T67" fmla="*/ 96 h 3984"/>
                <a:gd name="T68" fmla="*/ 368 w 512"/>
                <a:gd name="T69" fmla="*/ 256 h 3984"/>
                <a:gd name="T70" fmla="*/ 352 w 512"/>
                <a:gd name="T71" fmla="*/ 256 h 3984"/>
                <a:gd name="T72" fmla="*/ 320 w 512"/>
                <a:gd name="T73" fmla="*/ 256 h 3984"/>
                <a:gd name="T74" fmla="*/ 416 w 512"/>
                <a:gd name="T75" fmla="*/ 416 h 3984"/>
                <a:gd name="T76" fmla="*/ 400 w 512"/>
                <a:gd name="T77" fmla="*/ 464 h 3984"/>
                <a:gd name="T78" fmla="*/ 288 w 512"/>
                <a:gd name="T79" fmla="*/ 416 h 3984"/>
                <a:gd name="T80" fmla="*/ 272 w 512"/>
                <a:gd name="T81" fmla="*/ 304 h 3984"/>
                <a:gd name="T82" fmla="*/ 352 w 512"/>
                <a:gd name="T83" fmla="*/ 256 h 3984"/>
                <a:gd name="T84" fmla="*/ 336 w 512"/>
                <a:gd name="T85" fmla="*/ 624 h 3984"/>
                <a:gd name="T86" fmla="*/ 224 w 512"/>
                <a:gd name="T87" fmla="*/ 560 h 3984"/>
                <a:gd name="T88" fmla="*/ 256 w 512"/>
                <a:gd name="T89" fmla="*/ 672 h 3984"/>
                <a:gd name="T90" fmla="*/ 208 w 512"/>
                <a:gd name="T91" fmla="*/ 768 h 3984"/>
                <a:gd name="T92" fmla="*/ 272 w 512"/>
                <a:gd name="T93" fmla="*/ 832 h 3984"/>
                <a:gd name="T94" fmla="*/ 256 w 512"/>
                <a:gd name="T95" fmla="*/ 1088 h 3984"/>
                <a:gd name="T96" fmla="*/ 240 w 512"/>
                <a:gd name="T97" fmla="*/ 1184 h 3984"/>
                <a:gd name="T98" fmla="*/ 160 w 512"/>
                <a:gd name="T99" fmla="*/ 1600 h 3984"/>
                <a:gd name="T100" fmla="*/ 192 w 512"/>
                <a:gd name="T101" fmla="*/ 1760 h 3984"/>
                <a:gd name="T102" fmla="*/ 176 w 512"/>
                <a:gd name="T103" fmla="*/ 1856 h 3984"/>
                <a:gd name="T104" fmla="*/ 160 w 512"/>
                <a:gd name="T105" fmla="*/ 2320 h 3984"/>
                <a:gd name="T106" fmla="*/ 144 w 512"/>
                <a:gd name="T107" fmla="*/ 2640 h 3984"/>
                <a:gd name="T108" fmla="*/ 144 w 512"/>
                <a:gd name="T109" fmla="*/ 2848 h 3984"/>
                <a:gd name="T110" fmla="*/ 128 w 512"/>
                <a:gd name="T111" fmla="*/ 3152 h 3984"/>
                <a:gd name="T112" fmla="*/ 80 w 512"/>
                <a:gd name="T113" fmla="*/ 3360 h 3984"/>
                <a:gd name="T114" fmla="*/ 112 w 512"/>
                <a:gd name="T115" fmla="*/ 3680 h 3984"/>
                <a:gd name="T116" fmla="*/ 96 w 512"/>
                <a:gd name="T117" fmla="*/ 3888 h 3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2" h="3984">
                  <a:moveTo>
                    <a:pt x="0" y="3936"/>
                  </a:moveTo>
                  <a:lnTo>
                    <a:pt x="0" y="3888"/>
                  </a:lnTo>
                  <a:lnTo>
                    <a:pt x="0" y="3824"/>
                  </a:lnTo>
                  <a:lnTo>
                    <a:pt x="0" y="3776"/>
                  </a:lnTo>
                  <a:lnTo>
                    <a:pt x="0" y="3728"/>
                  </a:lnTo>
                  <a:cubicBezTo>
                    <a:pt x="0" y="3702"/>
                    <a:pt x="22" y="3680"/>
                    <a:pt x="48" y="3680"/>
                  </a:cubicBezTo>
                  <a:cubicBezTo>
                    <a:pt x="75" y="3680"/>
                    <a:pt x="96" y="3702"/>
                    <a:pt x="96" y="3728"/>
                  </a:cubicBezTo>
                  <a:lnTo>
                    <a:pt x="96" y="3776"/>
                  </a:lnTo>
                  <a:lnTo>
                    <a:pt x="94" y="3761"/>
                  </a:lnTo>
                  <a:lnTo>
                    <a:pt x="110" y="3809"/>
                  </a:lnTo>
                  <a:lnTo>
                    <a:pt x="16" y="3824"/>
                  </a:lnTo>
                  <a:lnTo>
                    <a:pt x="16" y="3776"/>
                  </a:lnTo>
                  <a:lnTo>
                    <a:pt x="16" y="3728"/>
                  </a:lnTo>
                  <a:lnTo>
                    <a:pt x="16" y="3680"/>
                  </a:lnTo>
                  <a:lnTo>
                    <a:pt x="16" y="3616"/>
                  </a:lnTo>
                  <a:lnTo>
                    <a:pt x="16" y="3568"/>
                  </a:lnTo>
                  <a:lnTo>
                    <a:pt x="16" y="3520"/>
                  </a:lnTo>
                  <a:lnTo>
                    <a:pt x="16" y="3472"/>
                  </a:lnTo>
                  <a:lnTo>
                    <a:pt x="16" y="3408"/>
                  </a:lnTo>
                  <a:lnTo>
                    <a:pt x="16" y="3360"/>
                  </a:lnTo>
                  <a:lnTo>
                    <a:pt x="16" y="3312"/>
                  </a:lnTo>
                  <a:lnTo>
                    <a:pt x="16" y="3264"/>
                  </a:lnTo>
                  <a:cubicBezTo>
                    <a:pt x="16" y="3238"/>
                    <a:pt x="38" y="3216"/>
                    <a:pt x="64" y="3216"/>
                  </a:cubicBezTo>
                  <a:cubicBezTo>
                    <a:pt x="91" y="3216"/>
                    <a:pt x="112" y="3238"/>
                    <a:pt x="112" y="3264"/>
                  </a:cubicBezTo>
                  <a:lnTo>
                    <a:pt x="112" y="3312"/>
                  </a:lnTo>
                  <a:lnTo>
                    <a:pt x="64" y="3264"/>
                  </a:lnTo>
                  <a:lnTo>
                    <a:pt x="80" y="3264"/>
                  </a:lnTo>
                  <a:lnTo>
                    <a:pt x="32" y="3312"/>
                  </a:lnTo>
                  <a:lnTo>
                    <a:pt x="32" y="3264"/>
                  </a:lnTo>
                  <a:lnTo>
                    <a:pt x="32" y="3200"/>
                  </a:lnTo>
                  <a:lnTo>
                    <a:pt x="32" y="3152"/>
                  </a:lnTo>
                  <a:lnTo>
                    <a:pt x="32" y="3104"/>
                  </a:lnTo>
                  <a:cubicBezTo>
                    <a:pt x="32" y="3078"/>
                    <a:pt x="54" y="3056"/>
                    <a:pt x="80" y="3056"/>
                  </a:cubicBezTo>
                  <a:cubicBezTo>
                    <a:pt x="107" y="3056"/>
                    <a:pt x="128" y="3078"/>
                    <a:pt x="128" y="3104"/>
                  </a:cubicBezTo>
                  <a:lnTo>
                    <a:pt x="128" y="3152"/>
                  </a:lnTo>
                  <a:cubicBezTo>
                    <a:pt x="128" y="3179"/>
                    <a:pt x="107" y="3200"/>
                    <a:pt x="80" y="3200"/>
                  </a:cubicBezTo>
                  <a:cubicBezTo>
                    <a:pt x="54" y="3200"/>
                    <a:pt x="32" y="3179"/>
                    <a:pt x="32" y="3152"/>
                  </a:cubicBezTo>
                  <a:lnTo>
                    <a:pt x="32" y="3104"/>
                  </a:lnTo>
                  <a:cubicBezTo>
                    <a:pt x="32" y="3078"/>
                    <a:pt x="54" y="3056"/>
                    <a:pt x="80" y="3056"/>
                  </a:cubicBezTo>
                  <a:cubicBezTo>
                    <a:pt x="107" y="3056"/>
                    <a:pt x="128" y="3078"/>
                    <a:pt x="128" y="3104"/>
                  </a:cubicBezTo>
                  <a:lnTo>
                    <a:pt x="128" y="3152"/>
                  </a:lnTo>
                  <a:cubicBezTo>
                    <a:pt x="128" y="3179"/>
                    <a:pt x="107" y="3200"/>
                    <a:pt x="80" y="3200"/>
                  </a:cubicBezTo>
                  <a:cubicBezTo>
                    <a:pt x="54" y="3200"/>
                    <a:pt x="32" y="3179"/>
                    <a:pt x="32" y="3152"/>
                  </a:cubicBezTo>
                  <a:lnTo>
                    <a:pt x="32" y="3104"/>
                  </a:lnTo>
                  <a:lnTo>
                    <a:pt x="32" y="3056"/>
                  </a:lnTo>
                  <a:lnTo>
                    <a:pt x="32" y="3008"/>
                  </a:lnTo>
                  <a:lnTo>
                    <a:pt x="32" y="2944"/>
                  </a:lnTo>
                  <a:cubicBezTo>
                    <a:pt x="32" y="2918"/>
                    <a:pt x="54" y="2896"/>
                    <a:pt x="80" y="2896"/>
                  </a:cubicBezTo>
                  <a:cubicBezTo>
                    <a:pt x="107" y="2896"/>
                    <a:pt x="128" y="2918"/>
                    <a:pt x="128" y="2944"/>
                  </a:cubicBezTo>
                  <a:lnTo>
                    <a:pt x="128" y="3008"/>
                  </a:lnTo>
                  <a:lnTo>
                    <a:pt x="80" y="2960"/>
                  </a:lnTo>
                  <a:lnTo>
                    <a:pt x="96" y="2960"/>
                  </a:lnTo>
                  <a:lnTo>
                    <a:pt x="48" y="3008"/>
                  </a:lnTo>
                  <a:lnTo>
                    <a:pt x="48" y="2944"/>
                  </a:lnTo>
                  <a:lnTo>
                    <a:pt x="48" y="2896"/>
                  </a:lnTo>
                  <a:lnTo>
                    <a:pt x="48" y="2848"/>
                  </a:lnTo>
                  <a:lnTo>
                    <a:pt x="48" y="2800"/>
                  </a:lnTo>
                  <a:cubicBezTo>
                    <a:pt x="48" y="2774"/>
                    <a:pt x="70" y="2752"/>
                    <a:pt x="96" y="2752"/>
                  </a:cubicBezTo>
                  <a:cubicBezTo>
                    <a:pt x="123" y="2752"/>
                    <a:pt x="144" y="2774"/>
                    <a:pt x="144" y="2800"/>
                  </a:cubicBezTo>
                  <a:lnTo>
                    <a:pt x="144" y="2848"/>
                  </a:lnTo>
                  <a:cubicBezTo>
                    <a:pt x="144" y="2875"/>
                    <a:pt x="123" y="2896"/>
                    <a:pt x="96" y="2896"/>
                  </a:cubicBezTo>
                  <a:cubicBezTo>
                    <a:pt x="70" y="2896"/>
                    <a:pt x="48" y="2875"/>
                    <a:pt x="48" y="2848"/>
                  </a:cubicBezTo>
                  <a:lnTo>
                    <a:pt x="48" y="2800"/>
                  </a:lnTo>
                  <a:cubicBezTo>
                    <a:pt x="48" y="2774"/>
                    <a:pt x="70" y="2752"/>
                    <a:pt x="96" y="2752"/>
                  </a:cubicBezTo>
                  <a:cubicBezTo>
                    <a:pt x="123" y="2752"/>
                    <a:pt x="144" y="2774"/>
                    <a:pt x="144" y="2800"/>
                  </a:cubicBezTo>
                  <a:lnTo>
                    <a:pt x="144" y="2848"/>
                  </a:lnTo>
                  <a:cubicBezTo>
                    <a:pt x="144" y="2875"/>
                    <a:pt x="123" y="2896"/>
                    <a:pt x="96" y="2896"/>
                  </a:cubicBezTo>
                  <a:cubicBezTo>
                    <a:pt x="70" y="2896"/>
                    <a:pt x="48" y="2875"/>
                    <a:pt x="48" y="2848"/>
                  </a:cubicBezTo>
                  <a:lnTo>
                    <a:pt x="48" y="2800"/>
                  </a:lnTo>
                  <a:lnTo>
                    <a:pt x="48" y="2736"/>
                  </a:lnTo>
                  <a:lnTo>
                    <a:pt x="48" y="2688"/>
                  </a:lnTo>
                  <a:lnTo>
                    <a:pt x="48" y="2640"/>
                  </a:lnTo>
                  <a:cubicBezTo>
                    <a:pt x="48" y="2614"/>
                    <a:pt x="70" y="2592"/>
                    <a:pt x="96" y="2592"/>
                  </a:cubicBezTo>
                  <a:cubicBezTo>
                    <a:pt x="123" y="2592"/>
                    <a:pt x="144" y="2614"/>
                    <a:pt x="144" y="2640"/>
                  </a:cubicBezTo>
                  <a:lnTo>
                    <a:pt x="144" y="2688"/>
                  </a:lnTo>
                  <a:lnTo>
                    <a:pt x="96" y="2640"/>
                  </a:lnTo>
                  <a:lnTo>
                    <a:pt x="112" y="2640"/>
                  </a:lnTo>
                  <a:lnTo>
                    <a:pt x="64" y="2688"/>
                  </a:lnTo>
                  <a:lnTo>
                    <a:pt x="64" y="2640"/>
                  </a:lnTo>
                  <a:lnTo>
                    <a:pt x="64" y="2592"/>
                  </a:lnTo>
                  <a:lnTo>
                    <a:pt x="64" y="2528"/>
                  </a:lnTo>
                  <a:lnTo>
                    <a:pt x="64" y="2480"/>
                  </a:lnTo>
                  <a:lnTo>
                    <a:pt x="64" y="2432"/>
                  </a:lnTo>
                  <a:lnTo>
                    <a:pt x="64" y="2384"/>
                  </a:lnTo>
                  <a:lnTo>
                    <a:pt x="64" y="2320"/>
                  </a:lnTo>
                  <a:lnTo>
                    <a:pt x="64" y="2272"/>
                  </a:lnTo>
                  <a:lnTo>
                    <a:pt x="64" y="2224"/>
                  </a:lnTo>
                  <a:lnTo>
                    <a:pt x="64" y="2176"/>
                  </a:lnTo>
                  <a:lnTo>
                    <a:pt x="64" y="2112"/>
                  </a:lnTo>
                  <a:lnTo>
                    <a:pt x="64" y="2064"/>
                  </a:lnTo>
                  <a:lnTo>
                    <a:pt x="64" y="2016"/>
                  </a:lnTo>
                  <a:cubicBezTo>
                    <a:pt x="64" y="1990"/>
                    <a:pt x="86" y="1968"/>
                    <a:pt x="112" y="1968"/>
                  </a:cubicBezTo>
                  <a:lnTo>
                    <a:pt x="128" y="1968"/>
                  </a:lnTo>
                  <a:lnTo>
                    <a:pt x="80" y="2016"/>
                  </a:lnTo>
                  <a:lnTo>
                    <a:pt x="80" y="1968"/>
                  </a:lnTo>
                  <a:lnTo>
                    <a:pt x="80" y="1920"/>
                  </a:lnTo>
                  <a:lnTo>
                    <a:pt x="80" y="1856"/>
                  </a:lnTo>
                  <a:cubicBezTo>
                    <a:pt x="80" y="1830"/>
                    <a:pt x="102" y="1808"/>
                    <a:pt x="128" y="1808"/>
                  </a:cubicBezTo>
                  <a:cubicBezTo>
                    <a:pt x="155" y="1808"/>
                    <a:pt x="176" y="1830"/>
                    <a:pt x="176" y="1856"/>
                  </a:cubicBezTo>
                  <a:lnTo>
                    <a:pt x="176" y="1920"/>
                  </a:lnTo>
                  <a:cubicBezTo>
                    <a:pt x="176" y="1947"/>
                    <a:pt x="155" y="1968"/>
                    <a:pt x="128" y="1968"/>
                  </a:cubicBezTo>
                  <a:cubicBezTo>
                    <a:pt x="102" y="1968"/>
                    <a:pt x="80" y="1947"/>
                    <a:pt x="80" y="1920"/>
                  </a:cubicBezTo>
                  <a:lnTo>
                    <a:pt x="80" y="1856"/>
                  </a:lnTo>
                  <a:cubicBezTo>
                    <a:pt x="80" y="1830"/>
                    <a:pt x="102" y="1808"/>
                    <a:pt x="128" y="1808"/>
                  </a:cubicBezTo>
                  <a:lnTo>
                    <a:pt x="144" y="1808"/>
                  </a:lnTo>
                  <a:cubicBezTo>
                    <a:pt x="171" y="1808"/>
                    <a:pt x="192" y="1830"/>
                    <a:pt x="192" y="1856"/>
                  </a:cubicBezTo>
                  <a:lnTo>
                    <a:pt x="192" y="1920"/>
                  </a:lnTo>
                  <a:cubicBezTo>
                    <a:pt x="192" y="1947"/>
                    <a:pt x="171" y="1968"/>
                    <a:pt x="144" y="1968"/>
                  </a:cubicBezTo>
                  <a:cubicBezTo>
                    <a:pt x="118" y="1968"/>
                    <a:pt x="96" y="1947"/>
                    <a:pt x="96" y="1920"/>
                  </a:cubicBezTo>
                  <a:lnTo>
                    <a:pt x="96" y="1856"/>
                  </a:lnTo>
                  <a:lnTo>
                    <a:pt x="96" y="1808"/>
                  </a:lnTo>
                  <a:lnTo>
                    <a:pt x="96" y="1760"/>
                  </a:lnTo>
                  <a:lnTo>
                    <a:pt x="96" y="1712"/>
                  </a:lnTo>
                  <a:cubicBezTo>
                    <a:pt x="96" y="1686"/>
                    <a:pt x="118" y="1664"/>
                    <a:pt x="144" y="1664"/>
                  </a:cubicBezTo>
                  <a:cubicBezTo>
                    <a:pt x="171" y="1664"/>
                    <a:pt x="192" y="1686"/>
                    <a:pt x="192" y="1712"/>
                  </a:cubicBezTo>
                  <a:lnTo>
                    <a:pt x="192" y="1760"/>
                  </a:lnTo>
                  <a:cubicBezTo>
                    <a:pt x="192" y="1787"/>
                    <a:pt x="171" y="1808"/>
                    <a:pt x="144" y="1808"/>
                  </a:cubicBezTo>
                  <a:cubicBezTo>
                    <a:pt x="118" y="1808"/>
                    <a:pt x="96" y="1787"/>
                    <a:pt x="96" y="1760"/>
                  </a:cubicBezTo>
                  <a:lnTo>
                    <a:pt x="96" y="1712"/>
                  </a:lnTo>
                  <a:cubicBezTo>
                    <a:pt x="96" y="1686"/>
                    <a:pt x="118" y="1664"/>
                    <a:pt x="144" y="1664"/>
                  </a:cubicBezTo>
                  <a:lnTo>
                    <a:pt x="160" y="1664"/>
                  </a:lnTo>
                  <a:lnTo>
                    <a:pt x="112" y="1712"/>
                  </a:lnTo>
                  <a:lnTo>
                    <a:pt x="112" y="1648"/>
                  </a:lnTo>
                  <a:lnTo>
                    <a:pt x="112" y="1600"/>
                  </a:lnTo>
                  <a:lnTo>
                    <a:pt x="112" y="1552"/>
                  </a:lnTo>
                  <a:cubicBezTo>
                    <a:pt x="112" y="1526"/>
                    <a:pt x="134" y="1504"/>
                    <a:pt x="160" y="1504"/>
                  </a:cubicBezTo>
                  <a:lnTo>
                    <a:pt x="176" y="1504"/>
                  </a:lnTo>
                  <a:lnTo>
                    <a:pt x="128" y="1552"/>
                  </a:lnTo>
                  <a:lnTo>
                    <a:pt x="128" y="1504"/>
                  </a:lnTo>
                  <a:lnTo>
                    <a:pt x="128" y="1440"/>
                  </a:lnTo>
                  <a:lnTo>
                    <a:pt x="128" y="1392"/>
                  </a:lnTo>
                  <a:lnTo>
                    <a:pt x="128" y="1344"/>
                  </a:lnTo>
                  <a:lnTo>
                    <a:pt x="128" y="1296"/>
                  </a:lnTo>
                  <a:cubicBezTo>
                    <a:pt x="128" y="1270"/>
                    <a:pt x="150" y="1248"/>
                    <a:pt x="176" y="1248"/>
                  </a:cubicBezTo>
                  <a:lnTo>
                    <a:pt x="192" y="1248"/>
                  </a:lnTo>
                  <a:lnTo>
                    <a:pt x="144" y="1296"/>
                  </a:lnTo>
                  <a:lnTo>
                    <a:pt x="144" y="1232"/>
                  </a:lnTo>
                  <a:lnTo>
                    <a:pt x="144" y="1184"/>
                  </a:lnTo>
                  <a:cubicBezTo>
                    <a:pt x="144" y="1158"/>
                    <a:pt x="166" y="1136"/>
                    <a:pt x="192" y="1136"/>
                  </a:cubicBezTo>
                  <a:cubicBezTo>
                    <a:pt x="219" y="1136"/>
                    <a:pt x="240" y="1158"/>
                    <a:pt x="240" y="1184"/>
                  </a:cubicBezTo>
                  <a:lnTo>
                    <a:pt x="240" y="1232"/>
                  </a:lnTo>
                  <a:cubicBezTo>
                    <a:pt x="240" y="1259"/>
                    <a:pt x="219" y="1280"/>
                    <a:pt x="192" y="1280"/>
                  </a:cubicBezTo>
                  <a:cubicBezTo>
                    <a:pt x="166" y="1280"/>
                    <a:pt x="144" y="1259"/>
                    <a:pt x="144" y="1232"/>
                  </a:cubicBezTo>
                  <a:lnTo>
                    <a:pt x="144" y="1184"/>
                  </a:lnTo>
                  <a:lnTo>
                    <a:pt x="144" y="1136"/>
                  </a:lnTo>
                  <a:lnTo>
                    <a:pt x="144" y="1088"/>
                  </a:lnTo>
                  <a:lnTo>
                    <a:pt x="144" y="1024"/>
                  </a:lnTo>
                  <a:cubicBezTo>
                    <a:pt x="144" y="998"/>
                    <a:pt x="166" y="976"/>
                    <a:pt x="192" y="976"/>
                  </a:cubicBezTo>
                  <a:cubicBezTo>
                    <a:pt x="219" y="976"/>
                    <a:pt x="240" y="998"/>
                    <a:pt x="240" y="1024"/>
                  </a:cubicBezTo>
                  <a:lnTo>
                    <a:pt x="240" y="1088"/>
                  </a:lnTo>
                  <a:lnTo>
                    <a:pt x="192" y="1040"/>
                  </a:lnTo>
                  <a:lnTo>
                    <a:pt x="208" y="1040"/>
                  </a:lnTo>
                  <a:lnTo>
                    <a:pt x="160" y="1088"/>
                  </a:lnTo>
                  <a:lnTo>
                    <a:pt x="160" y="1024"/>
                  </a:lnTo>
                  <a:cubicBezTo>
                    <a:pt x="160" y="998"/>
                    <a:pt x="182" y="976"/>
                    <a:pt x="208" y="976"/>
                  </a:cubicBezTo>
                  <a:cubicBezTo>
                    <a:pt x="235" y="976"/>
                    <a:pt x="256" y="998"/>
                    <a:pt x="256" y="1024"/>
                  </a:cubicBezTo>
                  <a:lnTo>
                    <a:pt x="256" y="1088"/>
                  </a:lnTo>
                  <a:cubicBezTo>
                    <a:pt x="256" y="1115"/>
                    <a:pt x="235" y="1136"/>
                    <a:pt x="208" y="1136"/>
                  </a:cubicBezTo>
                  <a:cubicBezTo>
                    <a:pt x="182" y="1136"/>
                    <a:pt x="160" y="1115"/>
                    <a:pt x="160" y="1088"/>
                  </a:cubicBezTo>
                  <a:lnTo>
                    <a:pt x="160" y="1024"/>
                  </a:lnTo>
                  <a:lnTo>
                    <a:pt x="160" y="976"/>
                  </a:lnTo>
                  <a:lnTo>
                    <a:pt x="160" y="928"/>
                  </a:lnTo>
                  <a:cubicBezTo>
                    <a:pt x="160" y="902"/>
                    <a:pt x="182" y="880"/>
                    <a:pt x="208" y="880"/>
                  </a:cubicBezTo>
                  <a:lnTo>
                    <a:pt x="224" y="880"/>
                  </a:lnTo>
                  <a:lnTo>
                    <a:pt x="176" y="928"/>
                  </a:lnTo>
                  <a:lnTo>
                    <a:pt x="176" y="880"/>
                  </a:lnTo>
                  <a:lnTo>
                    <a:pt x="176" y="832"/>
                  </a:lnTo>
                  <a:lnTo>
                    <a:pt x="176" y="768"/>
                  </a:lnTo>
                  <a:lnTo>
                    <a:pt x="176" y="720"/>
                  </a:lnTo>
                  <a:cubicBezTo>
                    <a:pt x="176" y="694"/>
                    <a:pt x="198" y="672"/>
                    <a:pt x="224" y="672"/>
                  </a:cubicBezTo>
                  <a:cubicBezTo>
                    <a:pt x="251" y="672"/>
                    <a:pt x="272" y="694"/>
                    <a:pt x="272" y="720"/>
                  </a:cubicBezTo>
                  <a:lnTo>
                    <a:pt x="272" y="768"/>
                  </a:lnTo>
                  <a:lnTo>
                    <a:pt x="224" y="720"/>
                  </a:lnTo>
                  <a:lnTo>
                    <a:pt x="240" y="720"/>
                  </a:lnTo>
                  <a:lnTo>
                    <a:pt x="192" y="768"/>
                  </a:lnTo>
                  <a:lnTo>
                    <a:pt x="192" y="720"/>
                  </a:lnTo>
                  <a:cubicBezTo>
                    <a:pt x="192" y="694"/>
                    <a:pt x="214" y="672"/>
                    <a:pt x="240" y="672"/>
                  </a:cubicBezTo>
                  <a:lnTo>
                    <a:pt x="256" y="672"/>
                  </a:lnTo>
                  <a:cubicBezTo>
                    <a:pt x="283" y="672"/>
                    <a:pt x="304" y="694"/>
                    <a:pt x="304" y="720"/>
                  </a:cubicBezTo>
                  <a:lnTo>
                    <a:pt x="304" y="768"/>
                  </a:lnTo>
                  <a:cubicBezTo>
                    <a:pt x="304" y="795"/>
                    <a:pt x="283" y="816"/>
                    <a:pt x="256" y="816"/>
                  </a:cubicBezTo>
                  <a:cubicBezTo>
                    <a:pt x="230" y="816"/>
                    <a:pt x="208" y="795"/>
                    <a:pt x="208" y="768"/>
                  </a:cubicBezTo>
                  <a:lnTo>
                    <a:pt x="208" y="720"/>
                  </a:lnTo>
                  <a:cubicBezTo>
                    <a:pt x="208" y="694"/>
                    <a:pt x="230" y="672"/>
                    <a:pt x="256" y="672"/>
                  </a:cubicBezTo>
                  <a:cubicBezTo>
                    <a:pt x="283" y="672"/>
                    <a:pt x="304" y="694"/>
                    <a:pt x="304" y="720"/>
                  </a:cubicBezTo>
                  <a:lnTo>
                    <a:pt x="304" y="768"/>
                  </a:lnTo>
                  <a:cubicBezTo>
                    <a:pt x="304" y="795"/>
                    <a:pt x="283" y="816"/>
                    <a:pt x="256" y="816"/>
                  </a:cubicBezTo>
                  <a:cubicBezTo>
                    <a:pt x="230" y="816"/>
                    <a:pt x="208" y="795"/>
                    <a:pt x="208" y="768"/>
                  </a:cubicBezTo>
                  <a:lnTo>
                    <a:pt x="208" y="720"/>
                  </a:lnTo>
                  <a:lnTo>
                    <a:pt x="208" y="672"/>
                  </a:lnTo>
                  <a:lnTo>
                    <a:pt x="208" y="624"/>
                  </a:lnTo>
                  <a:lnTo>
                    <a:pt x="208" y="560"/>
                  </a:lnTo>
                  <a:cubicBezTo>
                    <a:pt x="208" y="534"/>
                    <a:pt x="230" y="512"/>
                    <a:pt x="256" y="512"/>
                  </a:cubicBezTo>
                  <a:cubicBezTo>
                    <a:pt x="283" y="512"/>
                    <a:pt x="304" y="534"/>
                    <a:pt x="304" y="560"/>
                  </a:cubicBezTo>
                  <a:lnTo>
                    <a:pt x="304" y="624"/>
                  </a:lnTo>
                  <a:lnTo>
                    <a:pt x="256" y="576"/>
                  </a:lnTo>
                  <a:lnTo>
                    <a:pt x="272" y="576"/>
                  </a:lnTo>
                  <a:lnTo>
                    <a:pt x="224" y="624"/>
                  </a:ln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cubicBezTo>
                    <a:pt x="299" y="512"/>
                    <a:pt x="320" y="534"/>
                    <a:pt x="320" y="560"/>
                  </a:cubicBezTo>
                  <a:lnTo>
                    <a:pt x="320" y="624"/>
                  </a:lnTo>
                  <a:cubicBezTo>
                    <a:pt x="320" y="651"/>
                    <a:pt x="299" y="672"/>
                    <a:pt x="272" y="672"/>
                  </a:cubicBezTo>
                  <a:cubicBezTo>
                    <a:pt x="246" y="672"/>
                    <a:pt x="224" y="651"/>
                    <a:pt x="224" y="624"/>
                  </a:cubicBez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cubicBezTo>
                    <a:pt x="299" y="512"/>
                    <a:pt x="320" y="534"/>
                    <a:pt x="320" y="560"/>
                  </a:cubicBezTo>
                  <a:lnTo>
                    <a:pt x="320" y="624"/>
                  </a:lnTo>
                  <a:cubicBezTo>
                    <a:pt x="320" y="651"/>
                    <a:pt x="299" y="672"/>
                    <a:pt x="272" y="672"/>
                  </a:cubicBezTo>
                  <a:cubicBezTo>
                    <a:pt x="246" y="672"/>
                    <a:pt x="224" y="651"/>
                    <a:pt x="224" y="624"/>
                  </a:cubicBez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cubicBezTo>
                    <a:pt x="299" y="512"/>
                    <a:pt x="320" y="534"/>
                    <a:pt x="320" y="560"/>
                  </a:cubicBezTo>
                  <a:lnTo>
                    <a:pt x="320" y="624"/>
                  </a:lnTo>
                  <a:cubicBezTo>
                    <a:pt x="320" y="651"/>
                    <a:pt x="299" y="672"/>
                    <a:pt x="272" y="672"/>
                  </a:cubicBezTo>
                  <a:cubicBezTo>
                    <a:pt x="246" y="672"/>
                    <a:pt x="224" y="651"/>
                    <a:pt x="224" y="624"/>
                  </a:cubicBezTo>
                  <a:lnTo>
                    <a:pt x="224" y="560"/>
                  </a:lnTo>
                  <a:cubicBezTo>
                    <a:pt x="224" y="534"/>
                    <a:pt x="246" y="512"/>
                    <a:pt x="272" y="512"/>
                  </a:cubicBezTo>
                  <a:cubicBezTo>
                    <a:pt x="299" y="512"/>
                    <a:pt x="320" y="534"/>
                    <a:pt x="320" y="560"/>
                  </a:cubicBezTo>
                  <a:lnTo>
                    <a:pt x="320" y="624"/>
                  </a:lnTo>
                  <a:lnTo>
                    <a:pt x="272" y="576"/>
                  </a:lnTo>
                  <a:lnTo>
                    <a:pt x="288" y="576"/>
                  </a:lnTo>
                  <a:lnTo>
                    <a:pt x="240" y="624"/>
                  </a:lnTo>
                  <a:lnTo>
                    <a:pt x="240" y="560"/>
                  </a:lnTo>
                  <a:cubicBezTo>
                    <a:pt x="240" y="534"/>
                    <a:pt x="262" y="512"/>
                    <a:pt x="288" y="512"/>
                  </a:cubicBezTo>
                  <a:cubicBezTo>
                    <a:pt x="315" y="512"/>
                    <a:pt x="336" y="534"/>
                    <a:pt x="336" y="560"/>
                  </a:cubicBezTo>
                  <a:lnTo>
                    <a:pt x="336" y="624"/>
                  </a:lnTo>
                  <a:cubicBezTo>
                    <a:pt x="336" y="651"/>
                    <a:pt x="315" y="672"/>
                    <a:pt x="288" y="672"/>
                  </a:cubicBezTo>
                  <a:cubicBezTo>
                    <a:pt x="262" y="672"/>
                    <a:pt x="240" y="651"/>
                    <a:pt x="240" y="624"/>
                  </a:cubicBezTo>
                  <a:lnTo>
                    <a:pt x="240" y="560"/>
                  </a:lnTo>
                  <a:lnTo>
                    <a:pt x="240" y="512"/>
                  </a:lnTo>
                  <a:lnTo>
                    <a:pt x="240" y="464"/>
                  </a:lnTo>
                  <a:lnTo>
                    <a:pt x="240" y="416"/>
                  </a:lnTo>
                  <a:cubicBezTo>
                    <a:pt x="240" y="393"/>
                    <a:pt x="258" y="373"/>
                    <a:pt x="281" y="369"/>
                  </a:cubicBezTo>
                  <a:cubicBezTo>
                    <a:pt x="304" y="365"/>
                    <a:pt x="327" y="379"/>
                    <a:pt x="334" y="401"/>
                  </a:cubicBezTo>
                  <a:lnTo>
                    <a:pt x="350" y="449"/>
                  </a:lnTo>
                  <a:lnTo>
                    <a:pt x="256" y="464"/>
                  </a:lnTo>
                  <a:lnTo>
                    <a:pt x="256" y="416"/>
                  </a:lnTo>
                  <a:lnTo>
                    <a:pt x="256" y="352"/>
                  </a:lnTo>
                  <a:lnTo>
                    <a:pt x="256" y="304"/>
                  </a:lnTo>
                  <a:lnTo>
                    <a:pt x="256" y="256"/>
                  </a:lnTo>
                  <a:cubicBezTo>
                    <a:pt x="256" y="230"/>
                    <a:pt x="278" y="208"/>
                    <a:pt x="304" y="208"/>
                  </a:cubicBezTo>
                  <a:cubicBezTo>
                    <a:pt x="331" y="208"/>
                    <a:pt x="352" y="230"/>
                    <a:pt x="352" y="256"/>
                  </a:cubicBezTo>
                  <a:lnTo>
                    <a:pt x="352" y="304"/>
                  </a:lnTo>
                  <a:cubicBezTo>
                    <a:pt x="352" y="331"/>
                    <a:pt x="331" y="352"/>
                    <a:pt x="304" y="352"/>
                  </a:cubicBezTo>
                  <a:cubicBezTo>
                    <a:pt x="278" y="352"/>
                    <a:pt x="256" y="331"/>
                    <a:pt x="256" y="304"/>
                  </a:cubicBezTo>
                  <a:lnTo>
                    <a:pt x="256" y="256"/>
                  </a:lnTo>
                  <a:cubicBezTo>
                    <a:pt x="256" y="230"/>
                    <a:pt x="278" y="208"/>
                    <a:pt x="304" y="208"/>
                  </a:cubicBezTo>
                  <a:cubicBezTo>
                    <a:pt x="331" y="208"/>
                    <a:pt x="352" y="230"/>
                    <a:pt x="352" y="256"/>
                  </a:cubicBezTo>
                  <a:lnTo>
                    <a:pt x="352" y="304"/>
                  </a:lnTo>
                  <a:cubicBezTo>
                    <a:pt x="352" y="331"/>
                    <a:pt x="331" y="352"/>
                    <a:pt x="304" y="352"/>
                  </a:cubicBezTo>
                  <a:cubicBezTo>
                    <a:pt x="278" y="352"/>
                    <a:pt x="256" y="331"/>
                    <a:pt x="256" y="304"/>
                  </a:cubicBezTo>
                  <a:lnTo>
                    <a:pt x="256" y="256"/>
                  </a:lnTo>
                  <a:cubicBezTo>
                    <a:pt x="256" y="230"/>
                    <a:pt x="278" y="208"/>
                    <a:pt x="304" y="208"/>
                  </a:cubicBezTo>
                  <a:lnTo>
                    <a:pt x="320" y="208"/>
                  </a:lnTo>
                  <a:cubicBezTo>
                    <a:pt x="347" y="208"/>
                    <a:pt x="368" y="230"/>
                    <a:pt x="368" y="256"/>
                  </a:cubicBezTo>
                  <a:lnTo>
                    <a:pt x="368" y="304"/>
                  </a:lnTo>
                  <a:lnTo>
                    <a:pt x="368" y="352"/>
                  </a:lnTo>
                  <a:lnTo>
                    <a:pt x="368" y="416"/>
                  </a:lnTo>
                  <a:lnTo>
                    <a:pt x="368" y="464"/>
                  </a:lnTo>
                  <a:cubicBezTo>
                    <a:pt x="368" y="491"/>
                    <a:pt x="347" y="512"/>
                    <a:pt x="320" y="512"/>
                  </a:cubicBezTo>
                  <a:cubicBezTo>
                    <a:pt x="294" y="512"/>
                    <a:pt x="272" y="491"/>
                    <a:pt x="272" y="464"/>
                  </a:cubicBezTo>
                  <a:lnTo>
                    <a:pt x="272" y="416"/>
                  </a:lnTo>
                  <a:cubicBezTo>
                    <a:pt x="272" y="390"/>
                    <a:pt x="294" y="368"/>
                    <a:pt x="320" y="368"/>
                  </a:cubicBezTo>
                  <a:cubicBezTo>
                    <a:pt x="347" y="368"/>
                    <a:pt x="368" y="390"/>
                    <a:pt x="368" y="416"/>
                  </a:cubicBezTo>
                  <a:lnTo>
                    <a:pt x="368" y="464"/>
                  </a:lnTo>
                  <a:cubicBezTo>
                    <a:pt x="368" y="491"/>
                    <a:pt x="347" y="512"/>
                    <a:pt x="320" y="512"/>
                  </a:cubicBezTo>
                  <a:cubicBezTo>
                    <a:pt x="294" y="512"/>
                    <a:pt x="272" y="491"/>
                    <a:pt x="272" y="464"/>
                  </a:cubicBezTo>
                  <a:lnTo>
                    <a:pt x="272" y="416"/>
                  </a:lnTo>
                  <a:cubicBezTo>
                    <a:pt x="272" y="390"/>
                    <a:pt x="294" y="368"/>
                    <a:pt x="320" y="368"/>
                  </a:cubicBezTo>
                  <a:lnTo>
                    <a:pt x="336" y="368"/>
                  </a:lnTo>
                  <a:cubicBezTo>
                    <a:pt x="363" y="368"/>
                    <a:pt x="384" y="390"/>
                    <a:pt x="384" y="416"/>
                  </a:cubicBezTo>
                  <a:lnTo>
                    <a:pt x="384" y="464"/>
                  </a:lnTo>
                  <a:cubicBezTo>
                    <a:pt x="384" y="491"/>
                    <a:pt x="363" y="512"/>
                    <a:pt x="336" y="512"/>
                  </a:cubicBezTo>
                  <a:cubicBezTo>
                    <a:pt x="310" y="512"/>
                    <a:pt x="288" y="491"/>
                    <a:pt x="288" y="464"/>
                  </a:cubicBezTo>
                  <a:lnTo>
                    <a:pt x="288" y="416"/>
                  </a:lnTo>
                  <a:cubicBezTo>
                    <a:pt x="288" y="390"/>
                    <a:pt x="310" y="368"/>
                    <a:pt x="336" y="368"/>
                  </a:cubicBezTo>
                  <a:cubicBezTo>
                    <a:pt x="363" y="368"/>
                    <a:pt x="384" y="390"/>
                    <a:pt x="384" y="416"/>
                  </a:cubicBezTo>
                  <a:lnTo>
                    <a:pt x="384" y="464"/>
                  </a:lnTo>
                  <a:cubicBezTo>
                    <a:pt x="384" y="491"/>
                    <a:pt x="363" y="512"/>
                    <a:pt x="336" y="512"/>
                  </a:cubicBezTo>
                  <a:cubicBezTo>
                    <a:pt x="310" y="512"/>
                    <a:pt x="288" y="491"/>
                    <a:pt x="288" y="464"/>
                  </a:cubicBezTo>
                  <a:lnTo>
                    <a:pt x="288" y="416"/>
                  </a:lnTo>
                  <a:cubicBezTo>
                    <a:pt x="288" y="390"/>
                    <a:pt x="310" y="368"/>
                    <a:pt x="336" y="368"/>
                  </a:cubicBezTo>
                  <a:lnTo>
                    <a:pt x="352" y="368"/>
                  </a:lnTo>
                  <a:cubicBezTo>
                    <a:pt x="379" y="368"/>
                    <a:pt x="400" y="390"/>
                    <a:pt x="400" y="416"/>
                  </a:cubicBezTo>
                  <a:lnTo>
                    <a:pt x="400" y="464"/>
                  </a:lnTo>
                  <a:cubicBezTo>
                    <a:pt x="400" y="491"/>
                    <a:pt x="379" y="512"/>
                    <a:pt x="352" y="512"/>
                  </a:cubicBezTo>
                  <a:cubicBezTo>
                    <a:pt x="326" y="512"/>
                    <a:pt x="304" y="491"/>
                    <a:pt x="304" y="464"/>
                  </a:cubicBezTo>
                  <a:lnTo>
                    <a:pt x="304" y="416"/>
                  </a:lnTo>
                  <a:cubicBezTo>
                    <a:pt x="304" y="390"/>
                    <a:pt x="326" y="368"/>
                    <a:pt x="352" y="368"/>
                  </a:cubicBezTo>
                  <a:cubicBezTo>
                    <a:pt x="379" y="368"/>
                    <a:pt x="400" y="390"/>
                    <a:pt x="400" y="416"/>
                  </a:cubicBezTo>
                  <a:lnTo>
                    <a:pt x="400" y="464"/>
                  </a:lnTo>
                  <a:lnTo>
                    <a:pt x="400" y="512"/>
                  </a:lnTo>
                  <a:lnTo>
                    <a:pt x="400" y="560"/>
                  </a:lnTo>
                  <a:cubicBezTo>
                    <a:pt x="400" y="587"/>
                    <a:pt x="379" y="608"/>
                    <a:pt x="352" y="608"/>
                  </a:cubicBezTo>
                  <a:cubicBezTo>
                    <a:pt x="326" y="608"/>
                    <a:pt x="304" y="587"/>
                    <a:pt x="304" y="560"/>
                  </a:cubicBezTo>
                  <a:lnTo>
                    <a:pt x="304" y="512"/>
                  </a:lnTo>
                  <a:lnTo>
                    <a:pt x="304" y="464"/>
                  </a:lnTo>
                  <a:cubicBezTo>
                    <a:pt x="304" y="438"/>
                    <a:pt x="326" y="416"/>
                    <a:pt x="352" y="416"/>
                  </a:cubicBezTo>
                  <a:lnTo>
                    <a:pt x="368" y="416"/>
                  </a:lnTo>
                  <a:lnTo>
                    <a:pt x="320" y="464"/>
                  </a:lnTo>
                  <a:lnTo>
                    <a:pt x="320" y="416"/>
                  </a:lnTo>
                  <a:cubicBezTo>
                    <a:pt x="320" y="390"/>
                    <a:pt x="342" y="368"/>
                    <a:pt x="368" y="368"/>
                  </a:cubicBezTo>
                  <a:cubicBezTo>
                    <a:pt x="395" y="368"/>
                    <a:pt x="416" y="390"/>
                    <a:pt x="416" y="416"/>
                  </a:cubicBezTo>
                  <a:lnTo>
                    <a:pt x="416" y="464"/>
                  </a:lnTo>
                  <a:cubicBezTo>
                    <a:pt x="416" y="491"/>
                    <a:pt x="395" y="512"/>
                    <a:pt x="368" y="512"/>
                  </a:cubicBezTo>
                  <a:cubicBezTo>
                    <a:pt x="342" y="512"/>
                    <a:pt x="320" y="491"/>
                    <a:pt x="320" y="464"/>
                  </a:cubicBezTo>
                  <a:lnTo>
                    <a:pt x="320" y="416"/>
                  </a:lnTo>
                  <a:cubicBezTo>
                    <a:pt x="320" y="390"/>
                    <a:pt x="342" y="368"/>
                    <a:pt x="368" y="368"/>
                  </a:cubicBezTo>
                  <a:cubicBezTo>
                    <a:pt x="395" y="368"/>
                    <a:pt x="416" y="390"/>
                    <a:pt x="416" y="416"/>
                  </a:cubicBezTo>
                  <a:lnTo>
                    <a:pt x="416" y="464"/>
                  </a:lnTo>
                  <a:cubicBezTo>
                    <a:pt x="416" y="491"/>
                    <a:pt x="395" y="512"/>
                    <a:pt x="368" y="512"/>
                  </a:cubicBezTo>
                  <a:cubicBezTo>
                    <a:pt x="342" y="512"/>
                    <a:pt x="320" y="491"/>
                    <a:pt x="320" y="464"/>
                  </a:cubicBezTo>
                  <a:lnTo>
                    <a:pt x="320" y="416"/>
                  </a:lnTo>
                  <a:lnTo>
                    <a:pt x="320" y="352"/>
                  </a:lnTo>
                  <a:lnTo>
                    <a:pt x="320" y="304"/>
                  </a:lnTo>
                  <a:lnTo>
                    <a:pt x="320" y="256"/>
                  </a:lnTo>
                  <a:cubicBezTo>
                    <a:pt x="320" y="230"/>
                    <a:pt x="342" y="208"/>
                    <a:pt x="368" y="208"/>
                  </a:cubicBezTo>
                  <a:cubicBezTo>
                    <a:pt x="395" y="208"/>
                    <a:pt x="416" y="230"/>
                    <a:pt x="416" y="256"/>
                  </a:cubicBezTo>
                  <a:lnTo>
                    <a:pt x="416" y="304"/>
                  </a:lnTo>
                  <a:lnTo>
                    <a:pt x="368" y="256"/>
                  </a:lnTo>
                  <a:lnTo>
                    <a:pt x="384" y="256"/>
                  </a:lnTo>
                  <a:lnTo>
                    <a:pt x="336" y="304"/>
                  </a:lnTo>
                  <a:lnTo>
                    <a:pt x="336" y="256"/>
                  </a:lnTo>
                  <a:cubicBezTo>
                    <a:pt x="336" y="230"/>
                    <a:pt x="358" y="208"/>
                    <a:pt x="384" y="208"/>
                  </a:cubicBezTo>
                  <a:cubicBezTo>
                    <a:pt x="411" y="208"/>
                    <a:pt x="432" y="230"/>
                    <a:pt x="432" y="256"/>
                  </a:cubicBezTo>
                  <a:lnTo>
                    <a:pt x="432" y="304"/>
                  </a:lnTo>
                  <a:lnTo>
                    <a:pt x="384" y="256"/>
                  </a:lnTo>
                  <a:lnTo>
                    <a:pt x="400" y="256"/>
                  </a:lnTo>
                  <a:lnTo>
                    <a:pt x="352" y="304"/>
                  </a:lnTo>
                  <a:lnTo>
                    <a:pt x="352" y="256"/>
                  </a:lnTo>
                  <a:cubicBezTo>
                    <a:pt x="352" y="230"/>
                    <a:pt x="374" y="208"/>
                    <a:pt x="400" y="208"/>
                  </a:cubicBezTo>
                  <a:cubicBezTo>
                    <a:pt x="427" y="208"/>
                    <a:pt x="448" y="230"/>
                    <a:pt x="448" y="256"/>
                  </a:cubicBezTo>
                  <a:lnTo>
                    <a:pt x="448" y="304"/>
                  </a:lnTo>
                  <a:lnTo>
                    <a:pt x="400" y="256"/>
                  </a:lnTo>
                  <a:lnTo>
                    <a:pt x="416" y="256"/>
                  </a:lnTo>
                  <a:lnTo>
                    <a:pt x="368" y="304"/>
                  </a:lnTo>
                  <a:lnTo>
                    <a:pt x="368" y="256"/>
                  </a:lnTo>
                  <a:cubicBezTo>
                    <a:pt x="368" y="230"/>
                    <a:pt x="390" y="208"/>
                    <a:pt x="416" y="208"/>
                  </a:cubicBezTo>
                  <a:cubicBezTo>
                    <a:pt x="443" y="208"/>
                    <a:pt x="464" y="230"/>
                    <a:pt x="464" y="256"/>
                  </a:cubicBezTo>
                  <a:lnTo>
                    <a:pt x="464" y="304"/>
                  </a:lnTo>
                  <a:cubicBezTo>
                    <a:pt x="464" y="331"/>
                    <a:pt x="443" y="352"/>
                    <a:pt x="416" y="352"/>
                  </a:cubicBezTo>
                  <a:cubicBezTo>
                    <a:pt x="390" y="352"/>
                    <a:pt x="368" y="331"/>
                    <a:pt x="368" y="304"/>
                  </a:cubicBezTo>
                  <a:lnTo>
                    <a:pt x="368" y="256"/>
                  </a:lnTo>
                  <a:lnTo>
                    <a:pt x="368" y="208"/>
                  </a:lnTo>
                  <a:cubicBezTo>
                    <a:pt x="368" y="182"/>
                    <a:pt x="390" y="160"/>
                    <a:pt x="416" y="160"/>
                  </a:cubicBezTo>
                  <a:cubicBezTo>
                    <a:pt x="443" y="160"/>
                    <a:pt x="464" y="182"/>
                    <a:pt x="464" y="208"/>
                  </a:cubicBezTo>
                  <a:lnTo>
                    <a:pt x="464" y="256"/>
                  </a:lnTo>
                  <a:lnTo>
                    <a:pt x="462" y="241"/>
                  </a:lnTo>
                  <a:lnTo>
                    <a:pt x="478" y="289"/>
                  </a:lnTo>
                  <a:lnTo>
                    <a:pt x="384" y="304"/>
                  </a:lnTo>
                  <a:lnTo>
                    <a:pt x="384" y="256"/>
                  </a:lnTo>
                  <a:lnTo>
                    <a:pt x="384" y="208"/>
                  </a:lnTo>
                  <a:lnTo>
                    <a:pt x="384" y="144"/>
                  </a:lnTo>
                  <a:lnTo>
                    <a:pt x="384" y="96"/>
                  </a:lnTo>
                  <a:cubicBezTo>
                    <a:pt x="384" y="70"/>
                    <a:pt x="406" y="48"/>
                    <a:pt x="432" y="48"/>
                  </a:cubicBezTo>
                  <a:cubicBezTo>
                    <a:pt x="459" y="48"/>
                    <a:pt x="480" y="70"/>
                    <a:pt x="480" y="96"/>
                  </a:cubicBezTo>
                  <a:lnTo>
                    <a:pt x="480" y="144"/>
                  </a:lnTo>
                  <a:cubicBezTo>
                    <a:pt x="480" y="171"/>
                    <a:pt x="459" y="192"/>
                    <a:pt x="432" y="192"/>
                  </a:cubicBezTo>
                  <a:cubicBezTo>
                    <a:pt x="406" y="192"/>
                    <a:pt x="384" y="171"/>
                    <a:pt x="384" y="144"/>
                  </a:cubicBezTo>
                  <a:lnTo>
                    <a:pt x="384" y="96"/>
                  </a:lnTo>
                  <a:cubicBezTo>
                    <a:pt x="384" y="70"/>
                    <a:pt x="406" y="48"/>
                    <a:pt x="432" y="48"/>
                  </a:cubicBezTo>
                  <a:lnTo>
                    <a:pt x="448" y="48"/>
                  </a:lnTo>
                  <a:cubicBezTo>
                    <a:pt x="475" y="48"/>
                    <a:pt x="496" y="70"/>
                    <a:pt x="496" y="96"/>
                  </a:cubicBezTo>
                  <a:lnTo>
                    <a:pt x="496" y="144"/>
                  </a:lnTo>
                  <a:cubicBezTo>
                    <a:pt x="496" y="171"/>
                    <a:pt x="475" y="192"/>
                    <a:pt x="448" y="192"/>
                  </a:cubicBezTo>
                  <a:cubicBezTo>
                    <a:pt x="422" y="192"/>
                    <a:pt x="400" y="171"/>
                    <a:pt x="400" y="144"/>
                  </a:cubicBezTo>
                  <a:lnTo>
                    <a:pt x="400" y="96"/>
                  </a:lnTo>
                  <a:cubicBezTo>
                    <a:pt x="400" y="70"/>
                    <a:pt x="422" y="48"/>
                    <a:pt x="448" y="48"/>
                  </a:cubicBezTo>
                  <a:cubicBezTo>
                    <a:pt x="475" y="48"/>
                    <a:pt x="496" y="70"/>
                    <a:pt x="496" y="96"/>
                  </a:cubicBezTo>
                  <a:lnTo>
                    <a:pt x="496" y="144"/>
                  </a:lnTo>
                  <a:cubicBezTo>
                    <a:pt x="496" y="171"/>
                    <a:pt x="475" y="192"/>
                    <a:pt x="448" y="192"/>
                  </a:cubicBezTo>
                  <a:cubicBezTo>
                    <a:pt x="422" y="192"/>
                    <a:pt x="400" y="171"/>
                    <a:pt x="400" y="144"/>
                  </a:cubicBezTo>
                  <a:lnTo>
                    <a:pt x="400" y="96"/>
                  </a:lnTo>
                  <a:lnTo>
                    <a:pt x="400" y="48"/>
                  </a:lnTo>
                  <a:cubicBezTo>
                    <a:pt x="400" y="22"/>
                    <a:pt x="422" y="0"/>
                    <a:pt x="448" y="0"/>
                  </a:cubicBezTo>
                  <a:lnTo>
                    <a:pt x="464" y="0"/>
                  </a:lnTo>
                  <a:cubicBezTo>
                    <a:pt x="491" y="0"/>
                    <a:pt x="512" y="22"/>
                    <a:pt x="512" y="48"/>
                  </a:cubicBezTo>
                  <a:lnTo>
                    <a:pt x="512" y="96"/>
                  </a:lnTo>
                  <a:lnTo>
                    <a:pt x="512" y="144"/>
                  </a:lnTo>
                  <a:cubicBezTo>
                    <a:pt x="512" y="171"/>
                    <a:pt x="491" y="192"/>
                    <a:pt x="464" y="192"/>
                  </a:cubicBezTo>
                  <a:cubicBezTo>
                    <a:pt x="438" y="192"/>
                    <a:pt x="416" y="171"/>
                    <a:pt x="416" y="144"/>
                  </a:cubicBezTo>
                  <a:lnTo>
                    <a:pt x="416" y="96"/>
                  </a:lnTo>
                  <a:cubicBezTo>
                    <a:pt x="416" y="70"/>
                    <a:pt x="438" y="48"/>
                    <a:pt x="464" y="48"/>
                  </a:cubicBezTo>
                  <a:cubicBezTo>
                    <a:pt x="491" y="48"/>
                    <a:pt x="512" y="70"/>
                    <a:pt x="512" y="96"/>
                  </a:cubicBezTo>
                  <a:lnTo>
                    <a:pt x="512" y="144"/>
                  </a:lnTo>
                  <a:cubicBezTo>
                    <a:pt x="512" y="171"/>
                    <a:pt x="491" y="192"/>
                    <a:pt x="464" y="192"/>
                  </a:cubicBezTo>
                  <a:cubicBezTo>
                    <a:pt x="438" y="192"/>
                    <a:pt x="416" y="171"/>
                    <a:pt x="416" y="144"/>
                  </a:cubicBezTo>
                  <a:lnTo>
                    <a:pt x="416" y="96"/>
                  </a:lnTo>
                  <a:lnTo>
                    <a:pt x="512" y="96"/>
                  </a:lnTo>
                  <a:lnTo>
                    <a:pt x="512" y="144"/>
                  </a:lnTo>
                  <a:lnTo>
                    <a:pt x="416" y="144"/>
                  </a:lnTo>
                  <a:lnTo>
                    <a:pt x="416" y="96"/>
                  </a:lnTo>
                  <a:lnTo>
                    <a:pt x="416" y="48"/>
                  </a:lnTo>
                  <a:lnTo>
                    <a:pt x="464" y="96"/>
                  </a:lnTo>
                  <a:lnTo>
                    <a:pt x="448" y="96"/>
                  </a:lnTo>
                  <a:lnTo>
                    <a:pt x="496" y="48"/>
                  </a:lnTo>
                  <a:lnTo>
                    <a:pt x="496" y="96"/>
                  </a:lnTo>
                  <a:lnTo>
                    <a:pt x="496" y="144"/>
                  </a:lnTo>
                  <a:lnTo>
                    <a:pt x="400" y="144"/>
                  </a:lnTo>
                  <a:lnTo>
                    <a:pt x="400" y="96"/>
                  </a:lnTo>
                  <a:lnTo>
                    <a:pt x="496" y="96"/>
                  </a:lnTo>
                  <a:lnTo>
                    <a:pt x="496" y="144"/>
                  </a:lnTo>
                  <a:lnTo>
                    <a:pt x="400" y="144"/>
                  </a:lnTo>
                  <a:lnTo>
                    <a:pt x="400" y="96"/>
                  </a:lnTo>
                  <a:lnTo>
                    <a:pt x="448" y="144"/>
                  </a:lnTo>
                  <a:lnTo>
                    <a:pt x="432" y="144"/>
                  </a:lnTo>
                  <a:lnTo>
                    <a:pt x="480" y="96"/>
                  </a:lnTo>
                  <a:lnTo>
                    <a:pt x="480" y="144"/>
                  </a:lnTo>
                  <a:lnTo>
                    <a:pt x="384" y="144"/>
                  </a:lnTo>
                  <a:lnTo>
                    <a:pt x="384" y="96"/>
                  </a:lnTo>
                  <a:lnTo>
                    <a:pt x="480" y="96"/>
                  </a:lnTo>
                  <a:lnTo>
                    <a:pt x="480" y="144"/>
                  </a:lnTo>
                  <a:lnTo>
                    <a:pt x="480" y="208"/>
                  </a:lnTo>
                  <a:lnTo>
                    <a:pt x="480" y="256"/>
                  </a:lnTo>
                  <a:lnTo>
                    <a:pt x="480" y="304"/>
                  </a:lnTo>
                  <a:cubicBezTo>
                    <a:pt x="480" y="328"/>
                    <a:pt x="463" y="348"/>
                    <a:pt x="440" y="352"/>
                  </a:cubicBezTo>
                  <a:cubicBezTo>
                    <a:pt x="417" y="356"/>
                    <a:pt x="394" y="342"/>
                    <a:pt x="387" y="320"/>
                  </a:cubicBezTo>
                  <a:lnTo>
                    <a:pt x="371" y="272"/>
                  </a:lnTo>
                  <a:cubicBezTo>
                    <a:pt x="369" y="267"/>
                    <a:pt x="368" y="262"/>
                    <a:pt x="368" y="256"/>
                  </a:cubicBezTo>
                  <a:lnTo>
                    <a:pt x="368" y="208"/>
                  </a:lnTo>
                  <a:lnTo>
                    <a:pt x="464" y="208"/>
                  </a:lnTo>
                  <a:lnTo>
                    <a:pt x="464" y="256"/>
                  </a:lnTo>
                  <a:lnTo>
                    <a:pt x="464" y="304"/>
                  </a:lnTo>
                  <a:lnTo>
                    <a:pt x="368" y="304"/>
                  </a:lnTo>
                  <a:lnTo>
                    <a:pt x="368" y="256"/>
                  </a:lnTo>
                  <a:lnTo>
                    <a:pt x="464" y="256"/>
                  </a:lnTo>
                  <a:lnTo>
                    <a:pt x="464" y="304"/>
                  </a:lnTo>
                  <a:cubicBezTo>
                    <a:pt x="464" y="331"/>
                    <a:pt x="443" y="352"/>
                    <a:pt x="416" y="352"/>
                  </a:cubicBezTo>
                  <a:lnTo>
                    <a:pt x="400" y="352"/>
                  </a:lnTo>
                  <a:cubicBezTo>
                    <a:pt x="374" y="352"/>
                    <a:pt x="352" y="331"/>
                    <a:pt x="352" y="304"/>
                  </a:cubicBezTo>
                  <a:lnTo>
                    <a:pt x="352" y="256"/>
                  </a:lnTo>
                  <a:lnTo>
                    <a:pt x="448" y="256"/>
                  </a:lnTo>
                  <a:lnTo>
                    <a:pt x="448" y="304"/>
                  </a:lnTo>
                  <a:cubicBezTo>
                    <a:pt x="448" y="331"/>
                    <a:pt x="427" y="352"/>
                    <a:pt x="400" y="352"/>
                  </a:cubicBezTo>
                  <a:lnTo>
                    <a:pt x="384" y="352"/>
                  </a:lnTo>
                  <a:cubicBezTo>
                    <a:pt x="358" y="352"/>
                    <a:pt x="336" y="331"/>
                    <a:pt x="336" y="304"/>
                  </a:cubicBezTo>
                  <a:lnTo>
                    <a:pt x="336" y="256"/>
                  </a:lnTo>
                  <a:lnTo>
                    <a:pt x="432" y="256"/>
                  </a:lnTo>
                  <a:lnTo>
                    <a:pt x="432" y="304"/>
                  </a:lnTo>
                  <a:cubicBezTo>
                    <a:pt x="432" y="331"/>
                    <a:pt x="411" y="352"/>
                    <a:pt x="384" y="352"/>
                  </a:cubicBezTo>
                  <a:lnTo>
                    <a:pt x="368" y="352"/>
                  </a:lnTo>
                  <a:cubicBezTo>
                    <a:pt x="342" y="352"/>
                    <a:pt x="320" y="331"/>
                    <a:pt x="320" y="304"/>
                  </a:cubicBezTo>
                  <a:lnTo>
                    <a:pt x="320" y="256"/>
                  </a:lnTo>
                  <a:lnTo>
                    <a:pt x="416" y="256"/>
                  </a:lnTo>
                  <a:lnTo>
                    <a:pt x="416" y="304"/>
                  </a:lnTo>
                  <a:lnTo>
                    <a:pt x="416" y="352"/>
                  </a:lnTo>
                  <a:lnTo>
                    <a:pt x="416" y="416"/>
                  </a:lnTo>
                  <a:lnTo>
                    <a:pt x="416" y="464"/>
                  </a:lnTo>
                  <a:lnTo>
                    <a:pt x="320" y="464"/>
                  </a:lnTo>
                  <a:lnTo>
                    <a:pt x="320" y="416"/>
                  </a:lnTo>
                  <a:lnTo>
                    <a:pt x="416" y="416"/>
                  </a:lnTo>
                  <a:lnTo>
                    <a:pt x="416" y="464"/>
                  </a:lnTo>
                  <a:lnTo>
                    <a:pt x="320" y="464"/>
                  </a:lnTo>
                  <a:lnTo>
                    <a:pt x="320" y="416"/>
                  </a:lnTo>
                  <a:lnTo>
                    <a:pt x="416" y="416"/>
                  </a:lnTo>
                  <a:lnTo>
                    <a:pt x="416" y="464"/>
                  </a:lnTo>
                  <a:cubicBezTo>
                    <a:pt x="416" y="491"/>
                    <a:pt x="395" y="512"/>
                    <a:pt x="368" y="512"/>
                  </a:cubicBezTo>
                  <a:lnTo>
                    <a:pt x="352" y="512"/>
                  </a:lnTo>
                  <a:lnTo>
                    <a:pt x="400" y="464"/>
                  </a:lnTo>
                  <a:lnTo>
                    <a:pt x="400" y="512"/>
                  </a:lnTo>
                  <a:lnTo>
                    <a:pt x="400" y="560"/>
                  </a:lnTo>
                  <a:lnTo>
                    <a:pt x="304" y="560"/>
                  </a:lnTo>
                  <a:lnTo>
                    <a:pt x="304" y="512"/>
                  </a:lnTo>
                  <a:lnTo>
                    <a:pt x="304" y="464"/>
                  </a:lnTo>
                  <a:lnTo>
                    <a:pt x="304" y="416"/>
                  </a:lnTo>
                  <a:lnTo>
                    <a:pt x="400" y="416"/>
                  </a:lnTo>
                  <a:lnTo>
                    <a:pt x="400" y="464"/>
                  </a:lnTo>
                  <a:lnTo>
                    <a:pt x="304" y="464"/>
                  </a:lnTo>
                  <a:lnTo>
                    <a:pt x="304" y="416"/>
                  </a:lnTo>
                  <a:lnTo>
                    <a:pt x="352" y="464"/>
                  </a:lnTo>
                  <a:lnTo>
                    <a:pt x="336" y="464"/>
                  </a:lnTo>
                  <a:lnTo>
                    <a:pt x="384" y="416"/>
                  </a:lnTo>
                  <a:lnTo>
                    <a:pt x="384" y="464"/>
                  </a:lnTo>
                  <a:lnTo>
                    <a:pt x="288" y="464"/>
                  </a:lnTo>
                  <a:lnTo>
                    <a:pt x="288" y="416"/>
                  </a:lnTo>
                  <a:lnTo>
                    <a:pt x="384" y="416"/>
                  </a:lnTo>
                  <a:lnTo>
                    <a:pt x="384" y="464"/>
                  </a:lnTo>
                  <a:lnTo>
                    <a:pt x="288" y="464"/>
                  </a:lnTo>
                  <a:lnTo>
                    <a:pt x="288" y="416"/>
                  </a:lnTo>
                  <a:lnTo>
                    <a:pt x="336" y="464"/>
                  </a:lnTo>
                  <a:lnTo>
                    <a:pt x="320" y="464"/>
                  </a:lnTo>
                  <a:lnTo>
                    <a:pt x="368" y="416"/>
                  </a:lnTo>
                  <a:lnTo>
                    <a:pt x="368" y="464"/>
                  </a:lnTo>
                  <a:lnTo>
                    <a:pt x="272" y="464"/>
                  </a:lnTo>
                  <a:lnTo>
                    <a:pt x="272" y="416"/>
                  </a:lnTo>
                  <a:lnTo>
                    <a:pt x="368" y="416"/>
                  </a:lnTo>
                  <a:lnTo>
                    <a:pt x="368" y="464"/>
                  </a:lnTo>
                  <a:lnTo>
                    <a:pt x="272" y="464"/>
                  </a:lnTo>
                  <a:lnTo>
                    <a:pt x="272" y="416"/>
                  </a:lnTo>
                  <a:lnTo>
                    <a:pt x="272" y="352"/>
                  </a:lnTo>
                  <a:lnTo>
                    <a:pt x="272" y="304"/>
                  </a:lnTo>
                  <a:lnTo>
                    <a:pt x="272" y="256"/>
                  </a:lnTo>
                  <a:lnTo>
                    <a:pt x="320" y="304"/>
                  </a:lnTo>
                  <a:lnTo>
                    <a:pt x="304" y="304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256" y="304"/>
                  </a:lnTo>
                  <a:lnTo>
                    <a:pt x="256" y="256"/>
                  </a:lnTo>
                  <a:lnTo>
                    <a:pt x="352" y="256"/>
                  </a:lnTo>
                  <a:lnTo>
                    <a:pt x="352" y="304"/>
                  </a:lnTo>
                  <a:lnTo>
                    <a:pt x="352" y="352"/>
                  </a:lnTo>
                  <a:lnTo>
                    <a:pt x="352" y="416"/>
                  </a:lnTo>
                  <a:lnTo>
                    <a:pt x="352" y="464"/>
                  </a:lnTo>
                  <a:cubicBezTo>
                    <a:pt x="352" y="488"/>
                    <a:pt x="335" y="508"/>
                    <a:pt x="312" y="512"/>
                  </a:cubicBezTo>
                  <a:cubicBezTo>
                    <a:pt x="289" y="516"/>
                    <a:pt x="266" y="502"/>
                    <a:pt x="259" y="480"/>
                  </a:cubicBezTo>
                  <a:lnTo>
                    <a:pt x="243" y="432"/>
                  </a:lnTo>
                  <a:lnTo>
                    <a:pt x="336" y="416"/>
                  </a:lnTo>
                  <a:lnTo>
                    <a:pt x="336" y="464"/>
                  </a:lnTo>
                  <a:lnTo>
                    <a:pt x="336" y="512"/>
                  </a:lnTo>
                  <a:lnTo>
                    <a:pt x="336" y="560"/>
                  </a:lnTo>
                  <a:lnTo>
                    <a:pt x="336" y="624"/>
                  </a:lnTo>
                  <a:lnTo>
                    <a:pt x="240" y="624"/>
                  </a:lnTo>
                  <a:lnTo>
                    <a:pt x="240" y="560"/>
                  </a:lnTo>
                  <a:lnTo>
                    <a:pt x="336" y="560"/>
                  </a:lnTo>
                  <a:lnTo>
                    <a:pt x="336" y="624"/>
                  </a:lnTo>
                  <a:cubicBezTo>
                    <a:pt x="336" y="651"/>
                    <a:pt x="315" y="672"/>
                    <a:pt x="288" y="672"/>
                  </a:cubicBezTo>
                  <a:lnTo>
                    <a:pt x="272" y="672"/>
                  </a:lnTo>
                  <a:cubicBezTo>
                    <a:pt x="246" y="672"/>
                    <a:pt x="224" y="651"/>
                    <a:pt x="224" y="624"/>
                  </a:cubicBezTo>
                  <a:lnTo>
                    <a:pt x="224" y="560"/>
                  </a:lnTo>
                  <a:lnTo>
                    <a:pt x="320" y="560"/>
                  </a:lnTo>
                  <a:lnTo>
                    <a:pt x="320" y="624"/>
                  </a:lnTo>
                  <a:lnTo>
                    <a:pt x="224" y="624"/>
                  </a:lnTo>
                  <a:lnTo>
                    <a:pt x="224" y="560"/>
                  </a:lnTo>
                  <a:lnTo>
                    <a:pt x="320" y="560"/>
                  </a:lnTo>
                  <a:lnTo>
                    <a:pt x="320" y="624"/>
                  </a:lnTo>
                  <a:lnTo>
                    <a:pt x="224" y="624"/>
                  </a:lnTo>
                  <a:lnTo>
                    <a:pt x="224" y="560"/>
                  </a:lnTo>
                  <a:lnTo>
                    <a:pt x="320" y="560"/>
                  </a:lnTo>
                  <a:lnTo>
                    <a:pt x="320" y="624"/>
                  </a:lnTo>
                  <a:lnTo>
                    <a:pt x="224" y="624"/>
                  </a:lnTo>
                  <a:lnTo>
                    <a:pt x="224" y="560"/>
                  </a:lnTo>
                  <a:lnTo>
                    <a:pt x="320" y="560"/>
                  </a:lnTo>
                  <a:lnTo>
                    <a:pt x="320" y="624"/>
                  </a:lnTo>
                  <a:cubicBezTo>
                    <a:pt x="320" y="651"/>
                    <a:pt x="299" y="672"/>
                    <a:pt x="272" y="672"/>
                  </a:cubicBezTo>
                  <a:lnTo>
                    <a:pt x="256" y="672"/>
                  </a:lnTo>
                  <a:cubicBezTo>
                    <a:pt x="230" y="672"/>
                    <a:pt x="208" y="651"/>
                    <a:pt x="208" y="624"/>
                  </a:cubicBezTo>
                  <a:lnTo>
                    <a:pt x="208" y="560"/>
                  </a:lnTo>
                  <a:lnTo>
                    <a:pt x="304" y="560"/>
                  </a:lnTo>
                  <a:lnTo>
                    <a:pt x="304" y="624"/>
                  </a:lnTo>
                  <a:lnTo>
                    <a:pt x="304" y="672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304" y="720"/>
                  </a:lnTo>
                  <a:lnTo>
                    <a:pt x="304" y="768"/>
                  </a:lnTo>
                  <a:lnTo>
                    <a:pt x="208" y="768"/>
                  </a:lnTo>
                  <a:lnTo>
                    <a:pt x="208" y="720"/>
                  </a:lnTo>
                  <a:lnTo>
                    <a:pt x="256" y="768"/>
                  </a:lnTo>
                  <a:lnTo>
                    <a:pt x="240" y="768"/>
                  </a:lnTo>
                  <a:lnTo>
                    <a:pt x="288" y="720"/>
                  </a:lnTo>
                  <a:lnTo>
                    <a:pt x="288" y="768"/>
                  </a:lnTo>
                  <a:cubicBezTo>
                    <a:pt x="288" y="795"/>
                    <a:pt x="267" y="816"/>
                    <a:pt x="240" y="816"/>
                  </a:cubicBezTo>
                  <a:lnTo>
                    <a:pt x="224" y="816"/>
                  </a:lnTo>
                  <a:cubicBezTo>
                    <a:pt x="198" y="816"/>
                    <a:pt x="176" y="795"/>
                    <a:pt x="176" y="768"/>
                  </a:cubicBezTo>
                  <a:lnTo>
                    <a:pt x="176" y="720"/>
                  </a:lnTo>
                  <a:lnTo>
                    <a:pt x="272" y="720"/>
                  </a:lnTo>
                  <a:lnTo>
                    <a:pt x="272" y="768"/>
                  </a:lnTo>
                  <a:lnTo>
                    <a:pt x="272" y="832"/>
                  </a:lnTo>
                  <a:lnTo>
                    <a:pt x="272" y="880"/>
                  </a:lnTo>
                  <a:lnTo>
                    <a:pt x="272" y="928"/>
                  </a:lnTo>
                  <a:cubicBezTo>
                    <a:pt x="272" y="955"/>
                    <a:pt x="251" y="976"/>
                    <a:pt x="224" y="976"/>
                  </a:cubicBezTo>
                  <a:lnTo>
                    <a:pt x="208" y="976"/>
                  </a:lnTo>
                  <a:lnTo>
                    <a:pt x="256" y="928"/>
                  </a:lnTo>
                  <a:lnTo>
                    <a:pt x="256" y="976"/>
                  </a:lnTo>
                  <a:lnTo>
                    <a:pt x="256" y="1024"/>
                  </a:lnTo>
                  <a:lnTo>
                    <a:pt x="256" y="1088"/>
                  </a:lnTo>
                  <a:lnTo>
                    <a:pt x="160" y="1088"/>
                  </a:lnTo>
                  <a:lnTo>
                    <a:pt x="160" y="1024"/>
                  </a:lnTo>
                  <a:lnTo>
                    <a:pt x="256" y="1024"/>
                  </a:lnTo>
                  <a:lnTo>
                    <a:pt x="256" y="1088"/>
                  </a:lnTo>
                  <a:cubicBezTo>
                    <a:pt x="256" y="1115"/>
                    <a:pt x="235" y="1136"/>
                    <a:pt x="208" y="1136"/>
                  </a:cubicBezTo>
                  <a:lnTo>
                    <a:pt x="192" y="1136"/>
                  </a:lnTo>
                  <a:cubicBezTo>
                    <a:pt x="166" y="1136"/>
                    <a:pt x="144" y="1115"/>
                    <a:pt x="144" y="1088"/>
                  </a:cubicBezTo>
                  <a:lnTo>
                    <a:pt x="144" y="1024"/>
                  </a:lnTo>
                  <a:lnTo>
                    <a:pt x="240" y="1024"/>
                  </a:lnTo>
                  <a:lnTo>
                    <a:pt x="240" y="1088"/>
                  </a:lnTo>
                  <a:lnTo>
                    <a:pt x="240" y="1136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144" y="1232"/>
                  </a:lnTo>
                  <a:lnTo>
                    <a:pt x="144" y="1184"/>
                  </a:lnTo>
                  <a:lnTo>
                    <a:pt x="240" y="1184"/>
                  </a:lnTo>
                  <a:lnTo>
                    <a:pt x="240" y="1232"/>
                  </a:lnTo>
                  <a:lnTo>
                    <a:pt x="240" y="1296"/>
                  </a:lnTo>
                  <a:cubicBezTo>
                    <a:pt x="240" y="1323"/>
                    <a:pt x="219" y="1344"/>
                    <a:pt x="192" y="1344"/>
                  </a:cubicBezTo>
                  <a:lnTo>
                    <a:pt x="176" y="1344"/>
                  </a:lnTo>
                  <a:lnTo>
                    <a:pt x="224" y="1296"/>
                  </a:lnTo>
                  <a:lnTo>
                    <a:pt x="224" y="1344"/>
                  </a:lnTo>
                  <a:lnTo>
                    <a:pt x="224" y="1392"/>
                  </a:lnTo>
                  <a:lnTo>
                    <a:pt x="224" y="1440"/>
                  </a:lnTo>
                  <a:lnTo>
                    <a:pt x="224" y="1504"/>
                  </a:lnTo>
                  <a:lnTo>
                    <a:pt x="224" y="1552"/>
                  </a:lnTo>
                  <a:cubicBezTo>
                    <a:pt x="224" y="1579"/>
                    <a:pt x="203" y="1600"/>
                    <a:pt x="176" y="1600"/>
                  </a:cubicBezTo>
                  <a:lnTo>
                    <a:pt x="160" y="1600"/>
                  </a:lnTo>
                  <a:lnTo>
                    <a:pt x="208" y="1552"/>
                  </a:lnTo>
                  <a:lnTo>
                    <a:pt x="208" y="1600"/>
                  </a:lnTo>
                  <a:lnTo>
                    <a:pt x="208" y="1648"/>
                  </a:lnTo>
                  <a:lnTo>
                    <a:pt x="208" y="1712"/>
                  </a:lnTo>
                  <a:cubicBezTo>
                    <a:pt x="208" y="1739"/>
                    <a:pt x="187" y="1760"/>
                    <a:pt x="160" y="1760"/>
                  </a:cubicBezTo>
                  <a:lnTo>
                    <a:pt x="144" y="1760"/>
                  </a:lnTo>
                  <a:lnTo>
                    <a:pt x="192" y="1712"/>
                  </a:lnTo>
                  <a:lnTo>
                    <a:pt x="192" y="1760"/>
                  </a:lnTo>
                  <a:lnTo>
                    <a:pt x="96" y="1760"/>
                  </a:lnTo>
                  <a:lnTo>
                    <a:pt x="96" y="1712"/>
                  </a:lnTo>
                  <a:lnTo>
                    <a:pt x="192" y="1712"/>
                  </a:lnTo>
                  <a:lnTo>
                    <a:pt x="192" y="1760"/>
                  </a:lnTo>
                  <a:lnTo>
                    <a:pt x="192" y="1808"/>
                  </a:lnTo>
                  <a:lnTo>
                    <a:pt x="192" y="1856"/>
                  </a:lnTo>
                  <a:lnTo>
                    <a:pt x="192" y="1920"/>
                  </a:lnTo>
                  <a:lnTo>
                    <a:pt x="96" y="1920"/>
                  </a:lnTo>
                  <a:lnTo>
                    <a:pt x="96" y="1856"/>
                  </a:lnTo>
                  <a:lnTo>
                    <a:pt x="144" y="1904"/>
                  </a:lnTo>
                  <a:lnTo>
                    <a:pt x="128" y="1904"/>
                  </a:lnTo>
                  <a:lnTo>
                    <a:pt x="176" y="1856"/>
                  </a:lnTo>
                  <a:lnTo>
                    <a:pt x="176" y="1920"/>
                  </a:lnTo>
                  <a:lnTo>
                    <a:pt x="80" y="1920"/>
                  </a:lnTo>
                  <a:lnTo>
                    <a:pt x="80" y="1856"/>
                  </a:lnTo>
                  <a:lnTo>
                    <a:pt x="176" y="1856"/>
                  </a:lnTo>
                  <a:lnTo>
                    <a:pt x="176" y="1920"/>
                  </a:lnTo>
                  <a:lnTo>
                    <a:pt x="176" y="1968"/>
                  </a:lnTo>
                  <a:lnTo>
                    <a:pt x="176" y="2016"/>
                  </a:lnTo>
                  <a:cubicBezTo>
                    <a:pt x="176" y="2043"/>
                    <a:pt x="155" y="2064"/>
                    <a:pt x="128" y="2064"/>
                  </a:cubicBezTo>
                  <a:lnTo>
                    <a:pt x="112" y="2064"/>
                  </a:lnTo>
                  <a:lnTo>
                    <a:pt x="160" y="2016"/>
                  </a:lnTo>
                  <a:lnTo>
                    <a:pt x="160" y="2064"/>
                  </a:lnTo>
                  <a:lnTo>
                    <a:pt x="160" y="2112"/>
                  </a:lnTo>
                  <a:lnTo>
                    <a:pt x="160" y="2176"/>
                  </a:lnTo>
                  <a:lnTo>
                    <a:pt x="160" y="2224"/>
                  </a:lnTo>
                  <a:lnTo>
                    <a:pt x="160" y="2272"/>
                  </a:lnTo>
                  <a:lnTo>
                    <a:pt x="160" y="2320"/>
                  </a:lnTo>
                  <a:lnTo>
                    <a:pt x="160" y="2384"/>
                  </a:lnTo>
                  <a:lnTo>
                    <a:pt x="160" y="2432"/>
                  </a:lnTo>
                  <a:lnTo>
                    <a:pt x="160" y="2480"/>
                  </a:lnTo>
                  <a:lnTo>
                    <a:pt x="160" y="2528"/>
                  </a:lnTo>
                  <a:lnTo>
                    <a:pt x="160" y="2592"/>
                  </a:lnTo>
                  <a:lnTo>
                    <a:pt x="160" y="2640"/>
                  </a:lnTo>
                  <a:lnTo>
                    <a:pt x="160" y="2688"/>
                  </a:lnTo>
                  <a:cubicBezTo>
                    <a:pt x="160" y="2715"/>
                    <a:pt x="139" y="2736"/>
                    <a:pt x="112" y="2736"/>
                  </a:cubicBezTo>
                  <a:lnTo>
                    <a:pt x="96" y="2736"/>
                  </a:lnTo>
                  <a:cubicBezTo>
                    <a:pt x="70" y="2736"/>
                    <a:pt x="48" y="2715"/>
                    <a:pt x="48" y="2688"/>
                  </a:cubicBezTo>
                  <a:lnTo>
                    <a:pt x="48" y="2640"/>
                  </a:lnTo>
                  <a:lnTo>
                    <a:pt x="144" y="2640"/>
                  </a:lnTo>
                  <a:lnTo>
                    <a:pt x="144" y="2688"/>
                  </a:lnTo>
                  <a:lnTo>
                    <a:pt x="144" y="2736"/>
                  </a:lnTo>
                  <a:lnTo>
                    <a:pt x="144" y="2800"/>
                  </a:lnTo>
                  <a:lnTo>
                    <a:pt x="144" y="2848"/>
                  </a:lnTo>
                  <a:lnTo>
                    <a:pt x="48" y="2848"/>
                  </a:lnTo>
                  <a:lnTo>
                    <a:pt x="48" y="2800"/>
                  </a:lnTo>
                  <a:lnTo>
                    <a:pt x="144" y="2800"/>
                  </a:lnTo>
                  <a:lnTo>
                    <a:pt x="144" y="2848"/>
                  </a:lnTo>
                  <a:lnTo>
                    <a:pt x="48" y="2848"/>
                  </a:lnTo>
                  <a:lnTo>
                    <a:pt x="48" y="2800"/>
                  </a:lnTo>
                  <a:lnTo>
                    <a:pt x="144" y="2800"/>
                  </a:lnTo>
                  <a:lnTo>
                    <a:pt x="144" y="2848"/>
                  </a:lnTo>
                  <a:lnTo>
                    <a:pt x="144" y="2896"/>
                  </a:lnTo>
                  <a:lnTo>
                    <a:pt x="144" y="2944"/>
                  </a:lnTo>
                  <a:lnTo>
                    <a:pt x="144" y="3008"/>
                  </a:lnTo>
                  <a:cubicBezTo>
                    <a:pt x="144" y="3035"/>
                    <a:pt x="123" y="3056"/>
                    <a:pt x="96" y="3056"/>
                  </a:cubicBezTo>
                  <a:lnTo>
                    <a:pt x="80" y="3056"/>
                  </a:lnTo>
                  <a:cubicBezTo>
                    <a:pt x="54" y="3056"/>
                    <a:pt x="32" y="3035"/>
                    <a:pt x="32" y="3008"/>
                  </a:cubicBezTo>
                  <a:lnTo>
                    <a:pt x="32" y="2944"/>
                  </a:lnTo>
                  <a:lnTo>
                    <a:pt x="128" y="2944"/>
                  </a:lnTo>
                  <a:lnTo>
                    <a:pt x="128" y="3008"/>
                  </a:lnTo>
                  <a:lnTo>
                    <a:pt x="128" y="3056"/>
                  </a:lnTo>
                  <a:lnTo>
                    <a:pt x="128" y="3104"/>
                  </a:lnTo>
                  <a:lnTo>
                    <a:pt x="128" y="3152"/>
                  </a:lnTo>
                  <a:lnTo>
                    <a:pt x="32" y="3152"/>
                  </a:lnTo>
                  <a:lnTo>
                    <a:pt x="32" y="3104"/>
                  </a:lnTo>
                  <a:lnTo>
                    <a:pt x="128" y="3104"/>
                  </a:lnTo>
                  <a:lnTo>
                    <a:pt x="128" y="3152"/>
                  </a:lnTo>
                  <a:lnTo>
                    <a:pt x="32" y="3152"/>
                  </a:lnTo>
                  <a:lnTo>
                    <a:pt x="32" y="3104"/>
                  </a:lnTo>
                  <a:lnTo>
                    <a:pt x="128" y="3104"/>
                  </a:lnTo>
                  <a:lnTo>
                    <a:pt x="128" y="3152"/>
                  </a:lnTo>
                  <a:lnTo>
                    <a:pt x="128" y="3200"/>
                  </a:lnTo>
                  <a:lnTo>
                    <a:pt x="128" y="3264"/>
                  </a:lnTo>
                  <a:lnTo>
                    <a:pt x="128" y="3312"/>
                  </a:lnTo>
                  <a:cubicBezTo>
                    <a:pt x="128" y="3339"/>
                    <a:pt x="107" y="3360"/>
                    <a:pt x="80" y="3360"/>
                  </a:cubicBezTo>
                  <a:lnTo>
                    <a:pt x="64" y="3360"/>
                  </a:lnTo>
                  <a:cubicBezTo>
                    <a:pt x="38" y="3360"/>
                    <a:pt x="16" y="3339"/>
                    <a:pt x="16" y="3312"/>
                  </a:cubicBezTo>
                  <a:lnTo>
                    <a:pt x="16" y="3264"/>
                  </a:lnTo>
                  <a:lnTo>
                    <a:pt x="112" y="3264"/>
                  </a:lnTo>
                  <a:lnTo>
                    <a:pt x="112" y="3312"/>
                  </a:lnTo>
                  <a:lnTo>
                    <a:pt x="112" y="3360"/>
                  </a:lnTo>
                  <a:lnTo>
                    <a:pt x="112" y="3408"/>
                  </a:lnTo>
                  <a:lnTo>
                    <a:pt x="112" y="3472"/>
                  </a:lnTo>
                  <a:lnTo>
                    <a:pt x="112" y="3520"/>
                  </a:lnTo>
                  <a:lnTo>
                    <a:pt x="112" y="3568"/>
                  </a:lnTo>
                  <a:lnTo>
                    <a:pt x="112" y="3616"/>
                  </a:lnTo>
                  <a:lnTo>
                    <a:pt x="112" y="3680"/>
                  </a:lnTo>
                  <a:lnTo>
                    <a:pt x="112" y="3728"/>
                  </a:lnTo>
                  <a:lnTo>
                    <a:pt x="112" y="3776"/>
                  </a:lnTo>
                  <a:lnTo>
                    <a:pt x="112" y="3824"/>
                  </a:lnTo>
                  <a:cubicBezTo>
                    <a:pt x="112" y="3848"/>
                    <a:pt x="95" y="3868"/>
                    <a:pt x="72" y="3872"/>
                  </a:cubicBezTo>
                  <a:cubicBezTo>
                    <a:pt x="49" y="3876"/>
                    <a:pt x="26" y="3862"/>
                    <a:pt x="19" y="3840"/>
                  </a:cubicBezTo>
                  <a:lnTo>
                    <a:pt x="3" y="3792"/>
                  </a:lnTo>
                  <a:cubicBezTo>
                    <a:pt x="1" y="3787"/>
                    <a:pt x="0" y="3782"/>
                    <a:pt x="0" y="3776"/>
                  </a:cubicBezTo>
                  <a:lnTo>
                    <a:pt x="0" y="3728"/>
                  </a:lnTo>
                  <a:lnTo>
                    <a:pt x="96" y="3728"/>
                  </a:lnTo>
                  <a:lnTo>
                    <a:pt x="96" y="3776"/>
                  </a:lnTo>
                  <a:lnTo>
                    <a:pt x="96" y="3824"/>
                  </a:lnTo>
                  <a:lnTo>
                    <a:pt x="96" y="3888"/>
                  </a:lnTo>
                  <a:lnTo>
                    <a:pt x="96" y="3936"/>
                  </a:lnTo>
                  <a:cubicBezTo>
                    <a:pt x="96" y="3963"/>
                    <a:pt x="75" y="3984"/>
                    <a:pt x="48" y="3984"/>
                  </a:cubicBezTo>
                  <a:cubicBezTo>
                    <a:pt x="22" y="3984"/>
                    <a:pt x="0" y="3963"/>
                    <a:pt x="0" y="3936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3" name="Freeform 315"/>
            <p:cNvSpPr>
              <a:spLocks/>
            </p:cNvSpPr>
            <p:nvPr/>
          </p:nvSpPr>
          <p:spPr bwMode="auto">
            <a:xfrm>
              <a:off x="8521275" y="3618913"/>
              <a:ext cx="11165" cy="1835116"/>
            </a:xfrm>
            <a:custGeom>
              <a:avLst/>
              <a:gdLst>
                <a:gd name="T0" fmla="*/ 48 w 96"/>
                <a:gd name="T1" fmla="*/ 49 h 9449"/>
                <a:gd name="T2" fmla="*/ 47 w 96"/>
                <a:gd name="T3" fmla="*/ 18 h 9449"/>
                <a:gd name="T4" fmla="*/ 56 w 96"/>
                <a:gd name="T5" fmla="*/ 153 h 9449"/>
                <a:gd name="T6" fmla="*/ 56 w 96"/>
                <a:gd name="T7" fmla="*/ 337 h 9449"/>
                <a:gd name="T8" fmla="*/ 56 w 96"/>
                <a:gd name="T9" fmla="*/ 465 h 9449"/>
                <a:gd name="T10" fmla="*/ 56 w 96"/>
                <a:gd name="T11" fmla="*/ 625 h 9449"/>
                <a:gd name="T12" fmla="*/ 56 w 96"/>
                <a:gd name="T13" fmla="*/ 801 h 9449"/>
                <a:gd name="T14" fmla="*/ 56 w 96"/>
                <a:gd name="T15" fmla="*/ 961 h 9449"/>
                <a:gd name="T16" fmla="*/ 64 w 96"/>
                <a:gd name="T17" fmla="*/ 1089 h 9449"/>
                <a:gd name="T18" fmla="*/ 64 w 96"/>
                <a:gd name="T19" fmla="*/ 1553 h 9449"/>
                <a:gd name="T20" fmla="*/ 64 w 96"/>
                <a:gd name="T21" fmla="*/ 2073 h 9449"/>
                <a:gd name="T22" fmla="*/ 64 w 96"/>
                <a:gd name="T23" fmla="*/ 2561 h 9449"/>
                <a:gd name="T24" fmla="*/ 64 w 96"/>
                <a:gd name="T25" fmla="*/ 3057 h 9449"/>
                <a:gd name="T26" fmla="*/ 64 w 96"/>
                <a:gd name="T27" fmla="*/ 3545 h 9449"/>
                <a:gd name="T28" fmla="*/ 72 w 96"/>
                <a:gd name="T29" fmla="*/ 4017 h 9449"/>
                <a:gd name="T30" fmla="*/ 72 w 96"/>
                <a:gd name="T31" fmla="*/ 4401 h 9449"/>
                <a:gd name="T32" fmla="*/ 72 w 96"/>
                <a:gd name="T33" fmla="*/ 4817 h 9449"/>
                <a:gd name="T34" fmla="*/ 72 w 96"/>
                <a:gd name="T35" fmla="*/ 5209 h 9449"/>
                <a:gd name="T36" fmla="*/ 72 w 96"/>
                <a:gd name="T37" fmla="*/ 5569 h 9449"/>
                <a:gd name="T38" fmla="*/ 72 w 96"/>
                <a:gd name="T39" fmla="*/ 5905 h 9449"/>
                <a:gd name="T40" fmla="*/ 80 w 96"/>
                <a:gd name="T41" fmla="*/ 6345 h 9449"/>
                <a:gd name="T42" fmla="*/ 80 w 96"/>
                <a:gd name="T43" fmla="*/ 6681 h 9449"/>
                <a:gd name="T44" fmla="*/ 80 w 96"/>
                <a:gd name="T45" fmla="*/ 7121 h 9449"/>
                <a:gd name="T46" fmla="*/ 80 w 96"/>
                <a:gd name="T47" fmla="*/ 7561 h 9449"/>
                <a:gd name="T48" fmla="*/ 80 w 96"/>
                <a:gd name="T49" fmla="*/ 8001 h 9449"/>
                <a:gd name="T50" fmla="*/ 80 w 96"/>
                <a:gd name="T51" fmla="*/ 8417 h 9449"/>
                <a:gd name="T52" fmla="*/ 88 w 96"/>
                <a:gd name="T53" fmla="*/ 8880 h 9449"/>
                <a:gd name="T54" fmla="*/ 88 w 96"/>
                <a:gd name="T55" fmla="*/ 9273 h 9449"/>
                <a:gd name="T56" fmla="*/ 88 w 96"/>
                <a:gd name="T57" fmla="*/ 9425 h 9449"/>
                <a:gd name="T58" fmla="*/ 72 w 96"/>
                <a:gd name="T59" fmla="*/ 9377 h 9449"/>
                <a:gd name="T60" fmla="*/ 48 w 96"/>
                <a:gd name="T61" fmla="*/ 9401 h 9449"/>
                <a:gd name="T62" fmla="*/ 40 w 96"/>
                <a:gd name="T63" fmla="*/ 9425 h 9449"/>
                <a:gd name="T64" fmla="*/ 40 w 96"/>
                <a:gd name="T65" fmla="*/ 9273 h 9449"/>
                <a:gd name="T66" fmla="*/ 41 w 96"/>
                <a:gd name="T67" fmla="*/ 8883 h 9449"/>
                <a:gd name="T68" fmla="*/ 32 w 96"/>
                <a:gd name="T69" fmla="*/ 8417 h 9449"/>
                <a:gd name="T70" fmla="*/ 32 w 96"/>
                <a:gd name="T71" fmla="*/ 8001 h 9449"/>
                <a:gd name="T72" fmla="*/ 32 w 96"/>
                <a:gd name="T73" fmla="*/ 7561 h 9449"/>
                <a:gd name="T74" fmla="*/ 32 w 96"/>
                <a:gd name="T75" fmla="*/ 7121 h 9449"/>
                <a:gd name="T76" fmla="*/ 32 w 96"/>
                <a:gd name="T77" fmla="*/ 6681 h 9449"/>
                <a:gd name="T78" fmla="*/ 32 w 96"/>
                <a:gd name="T79" fmla="*/ 6345 h 9449"/>
                <a:gd name="T80" fmla="*/ 24 w 96"/>
                <a:gd name="T81" fmla="*/ 5905 h 9449"/>
                <a:gd name="T82" fmla="*/ 24 w 96"/>
                <a:gd name="T83" fmla="*/ 5569 h 9449"/>
                <a:gd name="T84" fmla="*/ 24 w 96"/>
                <a:gd name="T85" fmla="*/ 5209 h 9449"/>
                <a:gd name="T86" fmla="*/ 24 w 96"/>
                <a:gd name="T87" fmla="*/ 4817 h 9449"/>
                <a:gd name="T88" fmla="*/ 24 w 96"/>
                <a:gd name="T89" fmla="*/ 4401 h 9449"/>
                <a:gd name="T90" fmla="*/ 24 w 96"/>
                <a:gd name="T91" fmla="*/ 4017 h 9449"/>
                <a:gd name="T92" fmla="*/ 16 w 96"/>
                <a:gd name="T93" fmla="*/ 3545 h 9449"/>
                <a:gd name="T94" fmla="*/ 16 w 96"/>
                <a:gd name="T95" fmla="*/ 3057 h 9449"/>
                <a:gd name="T96" fmla="*/ 16 w 96"/>
                <a:gd name="T97" fmla="*/ 2561 h 9449"/>
                <a:gd name="T98" fmla="*/ 16 w 96"/>
                <a:gd name="T99" fmla="*/ 2073 h 9449"/>
                <a:gd name="T100" fmla="*/ 16 w 96"/>
                <a:gd name="T101" fmla="*/ 1553 h 9449"/>
                <a:gd name="T102" fmla="*/ 16 w 96"/>
                <a:gd name="T103" fmla="*/ 1089 h 9449"/>
                <a:gd name="T104" fmla="*/ 8 w 96"/>
                <a:gd name="T105" fmla="*/ 961 h 9449"/>
                <a:gd name="T106" fmla="*/ 8 w 96"/>
                <a:gd name="T107" fmla="*/ 801 h 9449"/>
                <a:gd name="T108" fmla="*/ 8 w 96"/>
                <a:gd name="T109" fmla="*/ 625 h 9449"/>
                <a:gd name="T110" fmla="*/ 8 w 96"/>
                <a:gd name="T111" fmla="*/ 465 h 9449"/>
                <a:gd name="T112" fmla="*/ 8 w 96"/>
                <a:gd name="T113" fmla="*/ 337 h 9449"/>
                <a:gd name="T114" fmla="*/ 8 w 96"/>
                <a:gd name="T115" fmla="*/ 153 h 9449"/>
                <a:gd name="T116" fmla="*/ 2 w 96"/>
                <a:gd name="T117" fmla="*/ 33 h 9449"/>
                <a:gd name="T118" fmla="*/ 48 w 96"/>
                <a:gd name="T119" fmla="*/ 25 h 9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" h="9449">
                  <a:moveTo>
                    <a:pt x="0" y="49"/>
                  </a:moveTo>
                  <a:lnTo>
                    <a:pt x="0" y="25"/>
                  </a:lnTo>
                  <a:cubicBezTo>
                    <a:pt x="0" y="12"/>
                    <a:pt x="11" y="1"/>
                    <a:pt x="24" y="1"/>
                  </a:cubicBezTo>
                  <a:cubicBezTo>
                    <a:pt x="38" y="1"/>
                    <a:pt x="48" y="12"/>
                    <a:pt x="48" y="25"/>
                  </a:cubicBezTo>
                  <a:lnTo>
                    <a:pt x="48" y="49"/>
                  </a:lnTo>
                  <a:cubicBezTo>
                    <a:pt x="48" y="63"/>
                    <a:pt x="38" y="73"/>
                    <a:pt x="24" y="73"/>
                  </a:cubicBezTo>
                  <a:cubicBezTo>
                    <a:pt x="11" y="73"/>
                    <a:pt x="0" y="63"/>
                    <a:pt x="0" y="49"/>
                  </a:cubicBezTo>
                  <a:lnTo>
                    <a:pt x="0" y="25"/>
                  </a:lnTo>
                  <a:cubicBezTo>
                    <a:pt x="0" y="14"/>
                    <a:pt x="9" y="4"/>
                    <a:pt x="21" y="2"/>
                  </a:cubicBezTo>
                  <a:cubicBezTo>
                    <a:pt x="32" y="0"/>
                    <a:pt x="44" y="7"/>
                    <a:pt x="47" y="18"/>
                  </a:cubicBezTo>
                  <a:lnTo>
                    <a:pt x="55" y="42"/>
                  </a:lnTo>
                  <a:cubicBezTo>
                    <a:pt x="56" y="44"/>
                    <a:pt x="56" y="47"/>
                    <a:pt x="56" y="49"/>
                  </a:cubicBezTo>
                  <a:lnTo>
                    <a:pt x="56" y="81"/>
                  </a:lnTo>
                  <a:lnTo>
                    <a:pt x="56" y="105"/>
                  </a:lnTo>
                  <a:lnTo>
                    <a:pt x="56" y="153"/>
                  </a:lnTo>
                  <a:lnTo>
                    <a:pt x="56" y="209"/>
                  </a:lnTo>
                  <a:lnTo>
                    <a:pt x="56" y="257"/>
                  </a:lnTo>
                  <a:lnTo>
                    <a:pt x="56" y="289"/>
                  </a:lnTo>
                  <a:lnTo>
                    <a:pt x="56" y="313"/>
                  </a:lnTo>
                  <a:lnTo>
                    <a:pt x="56" y="337"/>
                  </a:lnTo>
                  <a:lnTo>
                    <a:pt x="56" y="361"/>
                  </a:lnTo>
                  <a:lnTo>
                    <a:pt x="56" y="393"/>
                  </a:lnTo>
                  <a:lnTo>
                    <a:pt x="56" y="417"/>
                  </a:lnTo>
                  <a:lnTo>
                    <a:pt x="56" y="441"/>
                  </a:lnTo>
                  <a:lnTo>
                    <a:pt x="56" y="465"/>
                  </a:lnTo>
                  <a:lnTo>
                    <a:pt x="56" y="521"/>
                  </a:lnTo>
                  <a:lnTo>
                    <a:pt x="56" y="545"/>
                  </a:lnTo>
                  <a:lnTo>
                    <a:pt x="56" y="569"/>
                  </a:lnTo>
                  <a:lnTo>
                    <a:pt x="56" y="593"/>
                  </a:lnTo>
                  <a:lnTo>
                    <a:pt x="56" y="625"/>
                  </a:lnTo>
                  <a:lnTo>
                    <a:pt x="56" y="649"/>
                  </a:lnTo>
                  <a:lnTo>
                    <a:pt x="56" y="673"/>
                  </a:lnTo>
                  <a:lnTo>
                    <a:pt x="56" y="729"/>
                  </a:lnTo>
                  <a:lnTo>
                    <a:pt x="56" y="753"/>
                  </a:lnTo>
                  <a:lnTo>
                    <a:pt x="56" y="801"/>
                  </a:lnTo>
                  <a:lnTo>
                    <a:pt x="56" y="833"/>
                  </a:lnTo>
                  <a:lnTo>
                    <a:pt x="56" y="857"/>
                  </a:lnTo>
                  <a:lnTo>
                    <a:pt x="56" y="905"/>
                  </a:lnTo>
                  <a:lnTo>
                    <a:pt x="56" y="937"/>
                  </a:lnTo>
                  <a:lnTo>
                    <a:pt x="56" y="961"/>
                  </a:lnTo>
                  <a:lnTo>
                    <a:pt x="55" y="954"/>
                  </a:lnTo>
                  <a:lnTo>
                    <a:pt x="63" y="978"/>
                  </a:lnTo>
                  <a:cubicBezTo>
                    <a:pt x="64" y="980"/>
                    <a:pt x="64" y="983"/>
                    <a:pt x="64" y="985"/>
                  </a:cubicBezTo>
                  <a:lnTo>
                    <a:pt x="64" y="1033"/>
                  </a:lnTo>
                  <a:lnTo>
                    <a:pt x="64" y="1089"/>
                  </a:lnTo>
                  <a:lnTo>
                    <a:pt x="64" y="1169"/>
                  </a:lnTo>
                  <a:lnTo>
                    <a:pt x="64" y="1241"/>
                  </a:lnTo>
                  <a:lnTo>
                    <a:pt x="64" y="1345"/>
                  </a:lnTo>
                  <a:lnTo>
                    <a:pt x="64" y="1449"/>
                  </a:lnTo>
                  <a:lnTo>
                    <a:pt x="64" y="1553"/>
                  </a:lnTo>
                  <a:lnTo>
                    <a:pt x="64" y="1657"/>
                  </a:lnTo>
                  <a:lnTo>
                    <a:pt x="64" y="1761"/>
                  </a:lnTo>
                  <a:lnTo>
                    <a:pt x="64" y="1865"/>
                  </a:lnTo>
                  <a:lnTo>
                    <a:pt x="64" y="1969"/>
                  </a:lnTo>
                  <a:lnTo>
                    <a:pt x="64" y="2073"/>
                  </a:lnTo>
                  <a:lnTo>
                    <a:pt x="64" y="2153"/>
                  </a:lnTo>
                  <a:lnTo>
                    <a:pt x="64" y="2257"/>
                  </a:lnTo>
                  <a:lnTo>
                    <a:pt x="64" y="2361"/>
                  </a:lnTo>
                  <a:lnTo>
                    <a:pt x="64" y="2465"/>
                  </a:lnTo>
                  <a:lnTo>
                    <a:pt x="64" y="2561"/>
                  </a:lnTo>
                  <a:lnTo>
                    <a:pt x="64" y="2665"/>
                  </a:lnTo>
                  <a:lnTo>
                    <a:pt x="64" y="2769"/>
                  </a:lnTo>
                  <a:lnTo>
                    <a:pt x="64" y="2849"/>
                  </a:lnTo>
                  <a:lnTo>
                    <a:pt x="64" y="2953"/>
                  </a:lnTo>
                  <a:lnTo>
                    <a:pt x="64" y="3057"/>
                  </a:lnTo>
                  <a:lnTo>
                    <a:pt x="64" y="3161"/>
                  </a:lnTo>
                  <a:lnTo>
                    <a:pt x="64" y="3241"/>
                  </a:lnTo>
                  <a:lnTo>
                    <a:pt x="64" y="3345"/>
                  </a:lnTo>
                  <a:lnTo>
                    <a:pt x="64" y="3449"/>
                  </a:lnTo>
                  <a:lnTo>
                    <a:pt x="64" y="3545"/>
                  </a:lnTo>
                  <a:lnTo>
                    <a:pt x="64" y="3649"/>
                  </a:lnTo>
                  <a:lnTo>
                    <a:pt x="64" y="3753"/>
                  </a:lnTo>
                  <a:lnTo>
                    <a:pt x="64" y="3857"/>
                  </a:lnTo>
                  <a:lnTo>
                    <a:pt x="72" y="3935"/>
                  </a:lnTo>
                  <a:lnTo>
                    <a:pt x="72" y="4017"/>
                  </a:lnTo>
                  <a:lnTo>
                    <a:pt x="72" y="4089"/>
                  </a:lnTo>
                  <a:lnTo>
                    <a:pt x="72" y="4169"/>
                  </a:lnTo>
                  <a:lnTo>
                    <a:pt x="72" y="4249"/>
                  </a:lnTo>
                  <a:lnTo>
                    <a:pt x="72" y="4329"/>
                  </a:lnTo>
                  <a:lnTo>
                    <a:pt x="72" y="4401"/>
                  </a:lnTo>
                  <a:lnTo>
                    <a:pt x="72" y="4505"/>
                  </a:lnTo>
                  <a:lnTo>
                    <a:pt x="72" y="4585"/>
                  </a:lnTo>
                  <a:lnTo>
                    <a:pt x="72" y="4665"/>
                  </a:lnTo>
                  <a:lnTo>
                    <a:pt x="72" y="4737"/>
                  </a:lnTo>
                  <a:lnTo>
                    <a:pt x="72" y="4817"/>
                  </a:lnTo>
                  <a:lnTo>
                    <a:pt x="72" y="4897"/>
                  </a:lnTo>
                  <a:lnTo>
                    <a:pt x="72" y="4977"/>
                  </a:lnTo>
                  <a:lnTo>
                    <a:pt x="72" y="5049"/>
                  </a:lnTo>
                  <a:lnTo>
                    <a:pt x="72" y="5129"/>
                  </a:lnTo>
                  <a:lnTo>
                    <a:pt x="72" y="5209"/>
                  </a:lnTo>
                  <a:lnTo>
                    <a:pt x="72" y="5281"/>
                  </a:lnTo>
                  <a:lnTo>
                    <a:pt x="72" y="5361"/>
                  </a:lnTo>
                  <a:lnTo>
                    <a:pt x="72" y="5441"/>
                  </a:lnTo>
                  <a:lnTo>
                    <a:pt x="72" y="5489"/>
                  </a:lnTo>
                  <a:lnTo>
                    <a:pt x="72" y="5569"/>
                  </a:lnTo>
                  <a:lnTo>
                    <a:pt x="72" y="5617"/>
                  </a:lnTo>
                  <a:lnTo>
                    <a:pt x="72" y="5697"/>
                  </a:lnTo>
                  <a:lnTo>
                    <a:pt x="72" y="5753"/>
                  </a:lnTo>
                  <a:lnTo>
                    <a:pt x="72" y="5825"/>
                  </a:lnTo>
                  <a:lnTo>
                    <a:pt x="72" y="5905"/>
                  </a:lnTo>
                  <a:lnTo>
                    <a:pt x="72" y="6009"/>
                  </a:lnTo>
                  <a:lnTo>
                    <a:pt x="72" y="6089"/>
                  </a:lnTo>
                  <a:lnTo>
                    <a:pt x="72" y="6161"/>
                  </a:lnTo>
                  <a:lnTo>
                    <a:pt x="80" y="6264"/>
                  </a:lnTo>
                  <a:lnTo>
                    <a:pt x="80" y="6345"/>
                  </a:lnTo>
                  <a:lnTo>
                    <a:pt x="80" y="6401"/>
                  </a:lnTo>
                  <a:lnTo>
                    <a:pt x="80" y="6473"/>
                  </a:lnTo>
                  <a:lnTo>
                    <a:pt x="80" y="6529"/>
                  </a:lnTo>
                  <a:lnTo>
                    <a:pt x="80" y="6601"/>
                  </a:lnTo>
                  <a:lnTo>
                    <a:pt x="80" y="6681"/>
                  </a:lnTo>
                  <a:lnTo>
                    <a:pt x="80" y="6761"/>
                  </a:lnTo>
                  <a:lnTo>
                    <a:pt x="80" y="6865"/>
                  </a:lnTo>
                  <a:lnTo>
                    <a:pt x="80" y="6945"/>
                  </a:lnTo>
                  <a:lnTo>
                    <a:pt x="80" y="7049"/>
                  </a:lnTo>
                  <a:lnTo>
                    <a:pt x="80" y="7121"/>
                  </a:lnTo>
                  <a:lnTo>
                    <a:pt x="80" y="7201"/>
                  </a:lnTo>
                  <a:lnTo>
                    <a:pt x="80" y="7281"/>
                  </a:lnTo>
                  <a:lnTo>
                    <a:pt x="80" y="7385"/>
                  </a:lnTo>
                  <a:lnTo>
                    <a:pt x="80" y="7457"/>
                  </a:lnTo>
                  <a:lnTo>
                    <a:pt x="80" y="7561"/>
                  </a:lnTo>
                  <a:lnTo>
                    <a:pt x="80" y="7641"/>
                  </a:lnTo>
                  <a:lnTo>
                    <a:pt x="80" y="7745"/>
                  </a:lnTo>
                  <a:lnTo>
                    <a:pt x="80" y="7825"/>
                  </a:lnTo>
                  <a:lnTo>
                    <a:pt x="80" y="7929"/>
                  </a:lnTo>
                  <a:lnTo>
                    <a:pt x="80" y="8001"/>
                  </a:lnTo>
                  <a:lnTo>
                    <a:pt x="80" y="8081"/>
                  </a:lnTo>
                  <a:lnTo>
                    <a:pt x="80" y="8161"/>
                  </a:lnTo>
                  <a:lnTo>
                    <a:pt x="80" y="8233"/>
                  </a:lnTo>
                  <a:lnTo>
                    <a:pt x="80" y="8313"/>
                  </a:lnTo>
                  <a:lnTo>
                    <a:pt x="80" y="8417"/>
                  </a:lnTo>
                  <a:lnTo>
                    <a:pt x="80" y="8497"/>
                  </a:lnTo>
                  <a:lnTo>
                    <a:pt x="80" y="8601"/>
                  </a:lnTo>
                  <a:lnTo>
                    <a:pt x="80" y="8673"/>
                  </a:lnTo>
                  <a:lnTo>
                    <a:pt x="80" y="8777"/>
                  </a:lnTo>
                  <a:lnTo>
                    <a:pt x="88" y="8880"/>
                  </a:lnTo>
                  <a:lnTo>
                    <a:pt x="88" y="8961"/>
                  </a:lnTo>
                  <a:lnTo>
                    <a:pt x="88" y="9041"/>
                  </a:lnTo>
                  <a:lnTo>
                    <a:pt x="88" y="9113"/>
                  </a:lnTo>
                  <a:lnTo>
                    <a:pt x="88" y="9193"/>
                  </a:lnTo>
                  <a:lnTo>
                    <a:pt x="88" y="9273"/>
                  </a:lnTo>
                  <a:lnTo>
                    <a:pt x="88" y="9321"/>
                  </a:lnTo>
                  <a:lnTo>
                    <a:pt x="88" y="9353"/>
                  </a:lnTo>
                  <a:lnTo>
                    <a:pt x="88" y="9377"/>
                  </a:lnTo>
                  <a:lnTo>
                    <a:pt x="88" y="9401"/>
                  </a:lnTo>
                  <a:lnTo>
                    <a:pt x="88" y="9425"/>
                  </a:lnTo>
                  <a:lnTo>
                    <a:pt x="64" y="9401"/>
                  </a:lnTo>
                  <a:lnTo>
                    <a:pt x="72" y="9401"/>
                  </a:lnTo>
                  <a:lnTo>
                    <a:pt x="48" y="9425"/>
                  </a:lnTo>
                  <a:lnTo>
                    <a:pt x="48" y="9401"/>
                  </a:lnTo>
                  <a:cubicBezTo>
                    <a:pt x="48" y="9388"/>
                    <a:pt x="59" y="9377"/>
                    <a:pt x="72" y="9377"/>
                  </a:cubicBezTo>
                  <a:cubicBezTo>
                    <a:pt x="86" y="9377"/>
                    <a:pt x="96" y="9388"/>
                    <a:pt x="96" y="9401"/>
                  </a:cubicBezTo>
                  <a:lnTo>
                    <a:pt x="96" y="9425"/>
                  </a:lnTo>
                  <a:cubicBezTo>
                    <a:pt x="96" y="9439"/>
                    <a:pt x="86" y="9449"/>
                    <a:pt x="72" y="9449"/>
                  </a:cubicBezTo>
                  <a:cubicBezTo>
                    <a:pt x="59" y="9449"/>
                    <a:pt x="48" y="9439"/>
                    <a:pt x="48" y="9425"/>
                  </a:cubicBezTo>
                  <a:lnTo>
                    <a:pt x="48" y="9401"/>
                  </a:lnTo>
                  <a:lnTo>
                    <a:pt x="96" y="9401"/>
                  </a:lnTo>
                  <a:lnTo>
                    <a:pt x="96" y="9425"/>
                  </a:lnTo>
                  <a:cubicBezTo>
                    <a:pt x="96" y="9439"/>
                    <a:pt x="86" y="9449"/>
                    <a:pt x="72" y="9449"/>
                  </a:cubicBezTo>
                  <a:lnTo>
                    <a:pt x="64" y="9449"/>
                  </a:lnTo>
                  <a:cubicBezTo>
                    <a:pt x="51" y="9449"/>
                    <a:pt x="40" y="9439"/>
                    <a:pt x="40" y="9425"/>
                  </a:cubicBezTo>
                  <a:lnTo>
                    <a:pt x="40" y="9401"/>
                  </a:lnTo>
                  <a:lnTo>
                    <a:pt x="40" y="9377"/>
                  </a:lnTo>
                  <a:lnTo>
                    <a:pt x="40" y="9353"/>
                  </a:lnTo>
                  <a:lnTo>
                    <a:pt x="40" y="9321"/>
                  </a:lnTo>
                  <a:lnTo>
                    <a:pt x="40" y="9273"/>
                  </a:lnTo>
                  <a:lnTo>
                    <a:pt x="40" y="9193"/>
                  </a:lnTo>
                  <a:lnTo>
                    <a:pt x="40" y="9113"/>
                  </a:lnTo>
                  <a:lnTo>
                    <a:pt x="40" y="9041"/>
                  </a:lnTo>
                  <a:lnTo>
                    <a:pt x="40" y="8961"/>
                  </a:lnTo>
                  <a:lnTo>
                    <a:pt x="41" y="8883"/>
                  </a:lnTo>
                  <a:lnTo>
                    <a:pt x="32" y="8777"/>
                  </a:lnTo>
                  <a:lnTo>
                    <a:pt x="32" y="8673"/>
                  </a:lnTo>
                  <a:lnTo>
                    <a:pt x="32" y="8601"/>
                  </a:lnTo>
                  <a:lnTo>
                    <a:pt x="32" y="8497"/>
                  </a:lnTo>
                  <a:lnTo>
                    <a:pt x="32" y="8417"/>
                  </a:lnTo>
                  <a:lnTo>
                    <a:pt x="32" y="8313"/>
                  </a:lnTo>
                  <a:lnTo>
                    <a:pt x="32" y="8233"/>
                  </a:lnTo>
                  <a:lnTo>
                    <a:pt x="32" y="8161"/>
                  </a:lnTo>
                  <a:lnTo>
                    <a:pt x="32" y="8081"/>
                  </a:lnTo>
                  <a:lnTo>
                    <a:pt x="32" y="8001"/>
                  </a:lnTo>
                  <a:lnTo>
                    <a:pt x="32" y="7929"/>
                  </a:lnTo>
                  <a:lnTo>
                    <a:pt x="32" y="7825"/>
                  </a:lnTo>
                  <a:lnTo>
                    <a:pt x="32" y="7745"/>
                  </a:lnTo>
                  <a:lnTo>
                    <a:pt x="32" y="7641"/>
                  </a:lnTo>
                  <a:lnTo>
                    <a:pt x="32" y="7561"/>
                  </a:lnTo>
                  <a:lnTo>
                    <a:pt x="32" y="7457"/>
                  </a:lnTo>
                  <a:lnTo>
                    <a:pt x="32" y="7385"/>
                  </a:lnTo>
                  <a:lnTo>
                    <a:pt x="32" y="7281"/>
                  </a:lnTo>
                  <a:lnTo>
                    <a:pt x="32" y="7201"/>
                  </a:lnTo>
                  <a:lnTo>
                    <a:pt x="32" y="7121"/>
                  </a:lnTo>
                  <a:lnTo>
                    <a:pt x="32" y="7049"/>
                  </a:lnTo>
                  <a:lnTo>
                    <a:pt x="32" y="6945"/>
                  </a:lnTo>
                  <a:lnTo>
                    <a:pt x="32" y="6865"/>
                  </a:lnTo>
                  <a:lnTo>
                    <a:pt x="32" y="6761"/>
                  </a:lnTo>
                  <a:lnTo>
                    <a:pt x="32" y="6681"/>
                  </a:lnTo>
                  <a:lnTo>
                    <a:pt x="32" y="6601"/>
                  </a:lnTo>
                  <a:lnTo>
                    <a:pt x="32" y="6529"/>
                  </a:lnTo>
                  <a:lnTo>
                    <a:pt x="32" y="6473"/>
                  </a:lnTo>
                  <a:lnTo>
                    <a:pt x="32" y="6401"/>
                  </a:lnTo>
                  <a:lnTo>
                    <a:pt x="32" y="6345"/>
                  </a:lnTo>
                  <a:lnTo>
                    <a:pt x="33" y="6267"/>
                  </a:lnTo>
                  <a:lnTo>
                    <a:pt x="24" y="6161"/>
                  </a:lnTo>
                  <a:lnTo>
                    <a:pt x="24" y="6089"/>
                  </a:lnTo>
                  <a:lnTo>
                    <a:pt x="24" y="6009"/>
                  </a:lnTo>
                  <a:lnTo>
                    <a:pt x="24" y="5905"/>
                  </a:lnTo>
                  <a:lnTo>
                    <a:pt x="24" y="5825"/>
                  </a:lnTo>
                  <a:lnTo>
                    <a:pt x="24" y="5753"/>
                  </a:lnTo>
                  <a:lnTo>
                    <a:pt x="24" y="5697"/>
                  </a:lnTo>
                  <a:lnTo>
                    <a:pt x="24" y="5617"/>
                  </a:lnTo>
                  <a:lnTo>
                    <a:pt x="24" y="5569"/>
                  </a:lnTo>
                  <a:lnTo>
                    <a:pt x="24" y="5489"/>
                  </a:lnTo>
                  <a:lnTo>
                    <a:pt x="24" y="5441"/>
                  </a:lnTo>
                  <a:lnTo>
                    <a:pt x="24" y="5361"/>
                  </a:lnTo>
                  <a:lnTo>
                    <a:pt x="24" y="5281"/>
                  </a:lnTo>
                  <a:lnTo>
                    <a:pt x="24" y="5209"/>
                  </a:lnTo>
                  <a:lnTo>
                    <a:pt x="24" y="5129"/>
                  </a:lnTo>
                  <a:lnTo>
                    <a:pt x="24" y="5049"/>
                  </a:lnTo>
                  <a:lnTo>
                    <a:pt x="24" y="4977"/>
                  </a:lnTo>
                  <a:lnTo>
                    <a:pt x="24" y="4897"/>
                  </a:lnTo>
                  <a:lnTo>
                    <a:pt x="24" y="4817"/>
                  </a:lnTo>
                  <a:lnTo>
                    <a:pt x="24" y="4737"/>
                  </a:lnTo>
                  <a:lnTo>
                    <a:pt x="24" y="4665"/>
                  </a:lnTo>
                  <a:lnTo>
                    <a:pt x="24" y="4585"/>
                  </a:lnTo>
                  <a:lnTo>
                    <a:pt x="24" y="4505"/>
                  </a:lnTo>
                  <a:lnTo>
                    <a:pt x="24" y="4401"/>
                  </a:lnTo>
                  <a:lnTo>
                    <a:pt x="24" y="4329"/>
                  </a:lnTo>
                  <a:lnTo>
                    <a:pt x="24" y="4249"/>
                  </a:lnTo>
                  <a:lnTo>
                    <a:pt x="24" y="4169"/>
                  </a:lnTo>
                  <a:lnTo>
                    <a:pt x="24" y="4089"/>
                  </a:lnTo>
                  <a:lnTo>
                    <a:pt x="24" y="4017"/>
                  </a:lnTo>
                  <a:lnTo>
                    <a:pt x="25" y="3940"/>
                  </a:lnTo>
                  <a:lnTo>
                    <a:pt x="16" y="3857"/>
                  </a:lnTo>
                  <a:lnTo>
                    <a:pt x="16" y="3753"/>
                  </a:lnTo>
                  <a:lnTo>
                    <a:pt x="16" y="3649"/>
                  </a:lnTo>
                  <a:lnTo>
                    <a:pt x="16" y="3545"/>
                  </a:lnTo>
                  <a:lnTo>
                    <a:pt x="16" y="3449"/>
                  </a:lnTo>
                  <a:lnTo>
                    <a:pt x="16" y="3345"/>
                  </a:lnTo>
                  <a:lnTo>
                    <a:pt x="16" y="3241"/>
                  </a:lnTo>
                  <a:lnTo>
                    <a:pt x="16" y="3161"/>
                  </a:lnTo>
                  <a:lnTo>
                    <a:pt x="16" y="3057"/>
                  </a:lnTo>
                  <a:lnTo>
                    <a:pt x="16" y="2953"/>
                  </a:lnTo>
                  <a:lnTo>
                    <a:pt x="16" y="2849"/>
                  </a:lnTo>
                  <a:lnTo>
                    <a:pt x="16" y="2769"/>
                  </a:lnTo>
                  <a:lnTo>
                    <a:pt x="16" y="2665"/>
                  </a:lnTo>
                  <a:lnTo>
                    <a:pt x="16" y="2561"/>
                  </a:lnTo>
                  <a:lnTo>
                    <a:pt x="16" y="2465"/>
                  </a:lnTo>
                  <a:lnTo>
                    <a:pt x="16" y="2361"/>
                  </a:lnTo>
                  <a:lnTo>
                    <a:pt x="16" y="2257"/>
                  </a:lnTo>
                  <a:lnTo>
                    <a:pt x="16" y="2153"/>
                  </a:lnTo>
                  <a:lnTo>
                    <a:pt x="16" y="2073"/>
                  </a:lnTo>
                  <a:lnTo>
                    <a:pt x="16" y="1969"/>
                  </a:lnTo>
                  <a:lnTo>
                    <a:pt x="16" y="1865"/>
                  </a:lnTo>
                  <a:lnTo>
                    <a:pt x="16" y="1761"/>
                  </a:lnTo>
                  <a:lnTo>
                    <a:pt x="16" y="1657"/>
                  </a:lnTo>
                  <a:lnTo>
                    <a:pt x="16" y="1553"/>
                  </a:lnTo>
                  <a:lnTo>
                    <a:pt x="16" y="1449"/>
                  </a:lnTo>
                  <a:lnTo>
                    <a:pt x="16" y="1345"/>
                  </a:lnTo>
                  <a:lnTo>
                    <a:pt x="16" y="1241"/>
                  </a:lnTo>
                  <a:lnTo>
                    <a:pt x="16" y="1169"/>
                  </a:lnTo>
                  <a:lnTo>
                    <a:pt x="16" y="1089"/>
                  </a:lnTo>
                  <a:lnTo>
                    <a:pt x="16" y="1033"/>
                  </a:lnTo>
                  <a:lnTo>
                    <a:pt x="16" y="985"/>
                  </a:lnTo>
                  <a:lnTo>
                    <a:pt x="18" y="993"/>
                  </a:lnTo>
                  <a:lnTo>
                    <a:pt x="10" y="969"/>
                  </a:lnTo>
                  <a:cubicBezTo>
                    <a:pt x="9" y="967"/>
                    <a:pt x="8" y="964"/>
                    <a:pt x="8" y="961"/>
                  </a:cubicBezTo>
                  <a:lnTo>
                    <a:pt x="8" y="937"/>
                  </a:lnTo>
                  <a:lnTo>
                    <a:pt x="8" y="905"/>
                  </a:lnTo>
                  <a:lnTo>
                    <a:pt x="8" y="857"/>
                  </a:lnTo>
                  <a:lnTo>
                    <a:pt x="8" y="833"/>
                  </a:lnTo>
                  <a:lnTo>
                    <a:pt x="8" y="801"/>
                  </a:lnTo>
                  <a:lnTo>
                    <a:pt x="8" y="753"/>
                  </a:lnTo>
                  <a:lnTo>
                    <a:pt x="8" y="729"/>
                  </a:lnTo>
                  <a:lnTo>
                    <a:pt x="8" y="673"/>
                  </a:lnTo>
                  <a:lnTo>
                    <a:pt x="8" y="649"/>
                  </a:lnTo>
                  <a:lnTo>
                    <a:pt x="8" y="625"/>
                  </a:lnTo>
                  <a:lnTo>
                    <a:pt x="8" y="593"/>
                  </a:lnTo>
                  <a:lnTo>
                    <a:pt x="8" y="569"/>
                  </a:lnTo>
                  <a:lnTo>
                    <a:pt x="8" y="545"/>
                  </a:lnTo>
                  <a:lnTo>
                    <a:pt x="8" y="521"/>
                  </a:lnTo>
                  <a:lnTo>
                    <a:pt x="8" y="465"/>
                  </a:lnTo>
                  <a:lnTo>
                    <a:pt x="8" y="441"/>
                  </a:lnTo>
                  <a:lnTo>
                    <a:pt x="8" y="417"/>
                  </a:lnTo>
                  <a:lnTo>
                    <a:pt x="8" y="393"/>
                  </a:lnTo>
                  <a:lnTo>
                    <a:pt x="8" y="361"/>
                  </a:lnTo>
                  <a:lnTo>
                    <a:pt x="8" y="337"/>
                  </a:lnTo>
                  <a:lnTo>
                    <a:pt x="8" y="313"/>
                  </a:lnTo>
                  <a:lnTo>
                    <a:pt x="8" y="289"/>
                  </a:lnTo>
                  <a:lnTo>
                    <a:pt x="8" y="257"/>
                  </a:lnTo>
                  <a:lnTo>
                    <a:pt x="8" y="209"/>
                  </a:lnTo>
                  <a:lnTo>
                    <a:pt x="8" y="153"/>
                  </a:lnTo>
                  <a:lnTo>
                    <a:pt x="8" y="105"/>
                  </a:lnTo>
                  <a:lnTo>
                    <a:pt x="8" y="81"/>
                  </a:lnTo>
                  <a:lnTo>
                    <a:pt x="8" y="49"/>
                  </a:lnTo>
                  <a:lnTo>
                    <a:pt x="10" y="57"/>
                  </a:lnTo>
                  <a:lnTo>
                    <a:pt x="2" y="33"/>
                  </a:lnTo>
                  <a:lnTo>
                    <a:pt x="48" y="25"/>
                  </a:lnTo>
                  <a:lnTo>
                    <a:pt x="48" y="49"/>
                  </a:lnTo>
                  <a:lnTo>
                    <a:pt x="0" y="49"/>
                  </a:lnTo>
                  <a:lnTo>
                    <a:pt x="0" y="25"/>
                  </a:lnTo>
                  <a:lnTo>
                    <a:pt x="48" y="25"/>
                  </a:lnTo>
                  <a:lnTo>
                    <a:pt x="48" y="49"/>
                  </a:lnTo>
                  <a:cubicBezTo>
                    <a:pt x="48" y="63"/>
                    <a:pt x="38" y="73"/>
                    <a:pt x="24" y="73"/>
                  </a:cubicBezTo>
                  <a:cubicBezTo>
                    <a:pt x="11" y="73"/>
                    <a:pt x="0" y="63"/>
                    <a:pt x="0" y="49"/>
                  </a:cubicBezTo>
                  <a:close/>
                </a:path>
              </a:pathLst>
            </a:custGeom>
            <a:solidFill>
              <a:schemeClr val="bg1"/>
            </a:solidFill>
            <a:ln w="1" cap="flat">
              <a:solidFill>
                <a:srgbClr val="7F7F7F"/>
              </a:solidFill>
              <a:prstDash val="solid"/>
              <a:bevel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/>
            </a:p>
          </p:txBody>
        </p:sp>
        <p:sp>
          <p:nvSpPr>
            <p:cNvPr id="407" name="Line 10"/>
            <p:cNvSpPr>
              <a:spLocks noChangeShapeType="1"/>
            </p:cNvSpPr>
            <p:nvPr/>
          </p:nvSpPr>
          <p:spPr bwMode="auto">
            <a:xfrm>
              <a:off x="3155258" y="2980183"/>
              <a:ext cx="736200" cy="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08" name="Line 11"/>
            <p:cNvSpPr>
              <a:spLocks noChangeShapeType="1"/>
            </p:cNvSpPr>
            <p:nvPr/>
          </p:nvSpPr>
          <p:spPr bwMode="auto">
            <a:xfrm>
              <a:off x="3156771" y="2993639"/>
              <a:ext cx="0" cy="762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09" name="Line 12"/>
            <p:cNvSpPr>
              <a:spLocks noChangeShapeType="1"/>
            </p:cNvSpPr>
            <p:nvPr/>
          </p:nvSpPr>
          <p:spPr bwMode="auto">
            <a:xfrm>
              <a:off x="3883838" y="2993639"/>
              <a:ext cx="0" cy="76200"/>
            </a:xfrm>
            <a:prstGeom prst="line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10" name="Line 22"/>
            <p:cNvSpPr>
              <a:spLocks noChangeShapeType="1"/>
            </p:cNvSpPr>
            <p:nvPr/>
          </p:nvSpPr>
          <p:spPr bwMode="auto">
            <a:xfrm>
              <a:off x="6381725" y="2972232"/>
              <a:ext cx="0" cy="525463"/>
            </a:xfrm>
            <a:prstGeom prst="lin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 type="arrow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11" name="Text Box 23"/>
            <p:cNvSpPr txBox="1">
              <a:spLocks noChangeArrowheads="1"/>
            </p:cNvSpPr>
            <p:nvPr/>
          </p:nvSpPr>
          <p:spPr bwMode="auto">
            <a:xfrm>
              <a:off x="2766422" y="2489583"/>
              <a:ext cx="1575752" cy="32316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/>
            <a:p>
              <a:pPr algn="ctr"/>
              <a:r>
                <a:rPr lang="fr-FR" sz="1500" dirty="0" smtClean="0"/>
                <a:t>passive </a:t>
              </a:r>
              <a:r>
                <a:rPr lang="fr-FR" sz="1500" dirty="0" err="1" smtClean="0"/>
                <a:t>leg</a:t>
              </a:r>
              <a:r>
                <a:rPr lang="fr-FR" sz="1500" dirty="0" smtClean="0"/>
                <a:t> </a:t>
              </a:r>
              <a:r>
                <a:rPr lang="fr-FR" sz="1500" dirty="0" err="1" smtClean="0"/>
                <a:t>raising</a:t>
              </a:r>
              <a:endParaRPr lang="fr-FR" sz="1500" dirty="0"/>
            </a:p>
          </p:txBody>
        </p:sp>
        <p:sp>
          <p:nvSpPr>
            <p:cNvPr id="412" name="Line 31"/>
            <p:cNvSpPr>
              <a:spLocks noChangeShapeType="1"/>
            </p:cNvSpPr>
            <p:nvPr/>
          </p:nvSpPr>
          <p:spPr bwMode="auto">
            <a:xfrm>
              <a:off x="6367437" y="2980183"/>
              <a:ext cx="533400" cy="0"/>
            </a:xfrm>
            <a:prstGeom prst="lin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13" name="Line 32"/>
            <p:cNvSpPr>
              <a:spLocks noChangeShapeType="1"/>
            </p:cNvSpPr>
            <p:nvPr/>
          </p:nvSpPr>
          <p:spPr bwMode="auto">
            <a:xfrm>
              <a:off x="6951637" y="2980183"/>
              <a:ext cx="533400" cy="0"/>
            </a:xfrm>
            <a:prstGeom prst="lin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21" name="Line 9083"/>
            <p:cNvSpPr>
              <a:spLocks noChangeShapeType="1"/>
            </p:cNvSpPr>
            <p:nvPr/>
          </p:nvSpPr>
          <p:spPr bwMode="auto">
            <a:xfrm>
              <a:off x="3149682" y="3201651"/>
              <a:ext cx="7089" cy="641197"/>
            </a:xfrm>
            <a:prstGeom prst="lin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22" name="Line 9084"/>
            <p:cNvSpPr>
              <a:spLocks noChangeShapeType="1"/>
            </p:cNvSpPr>
            <p:nvPr/>
          </p:nvSpPr>
          <p:spPr bwMode="auto">
            <a:xfrm>
              <a:off x="3883838" y="3154026"/>
              <a:ext cx="0" cy="573088"/>
            </a:xfrm>
            <a:prstGeom prst="lin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423" name="Text Box 24"/>
            <p:cNvSpPr txBox="1">
              <a:spLocks noChangeArrowheads="1"/>
            </p:cNvSpPr>
            <p:nvPr/>
          </p:nvSpPr>
          <p:spPr bwMode="auto">
            <a:xfrm>
              <a:off x="6295600" y="2492073"/>
              <a:ext cx="2047875" cy="3206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r>
                <a:rPr lang="fr-FR" sz="1500" dirty="0"/>
                <a:t>volume expansion</a:t>
              </a:r>
            </a:p>
          </p:txBody>
        </p:sp>
        <p:cxnSp>
          <p:nvCxnSpPr>
            <p:cNvPr id="424" name="Connecteur droit 423"/>
            <p:cNvCxnSpPr/>
            <p:nvPr/>
          </p:nvCxnSpPr>
          <p:spPr>
            <a:xfrm flipH="1">
              <a:off x="2954003" y="5409459"/>
              <a:ext cx="85595" cy="144016"/>
            </a:xfrm>
            <a:prstGeom prst="line">
              <a:avLst/>
            </a:prstGeom>
            <a:solidFill>
              <a:schemeClr val="bg1"/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Connecteur droit 424"/>
            <p:cNvCxnSpPr/>
            <p:nvPr/>
          </p:nvCxnSpPr>
          <p:spPr>
            <a:xfrm flipH="1">
              <a:off x="2890761" y="5409459"/>
              <a:ext cx="85595" cy="144016"/>
            </a:xfrm>
            <a:prstGeom prst="line">
              <a:avLst/>
            </a:prstGeom>
            <a:solidFill>
              <a:schemeClr val="bg1"/>
            </a:solidFill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6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50887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Rectangle 501"/>
          <p:cNvSpPr/>
          <p:nvPr/>
        </p:nvSpPr>
        <p:spPr bwMode="auto">
          <a:xfrm>
            <a:off x="103567" y="2198663"/>
            <a:ext cx="6708632" cy="4528163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rtlCol="0" anchor="ctr"/>
          <a:lstStyle/>
          <a:p>
            <a:pPr algn="ctr"/>
            <a:endParaRPr lang="fr-FR">
              <a:latin typeface="Calibri" pitchFamily="34" charset="0"/>
            </a:endParaRPr>
          </a:p>
        </p:txBody>
      </p:sp>
      <p:sp>
        <p:nvSpPr>
          <p:cNvPr id="111" name="ZoneTexte 110"/>
          <p:cNvSpPr txBox="1"/>
          <p:nvPr/>
        </p:nvSpPr>
        <p:spPr>
          <a:xfrm>
            <a:off x="5298260" y="1092973"/>
            <a:ext cx="2671753" cy="461665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sz="1200" dirty="0" smtClean="0">
                <a:latin typeface="Calibri" pitchFamily="34" charset="0"/>
              </a:rPr>
              <a:t>65 </a:t>
            </a:r>
            <a:r>
              <a:rPr lang="fr-FR" sz="1200" dirty="0">
                <a:latin typeface="Calibri" pitchFamily="34" charset="0"/>
              </a:rPr>
              <a:t>pts </a:t>
            </a:r>
            <a:r>
              <a:rPr lang="fr-FR" sz="1200" dirty="0" err="1">
                <a:latin typeface="Calibri" pitchFamily="34" charset="0"/>
              </a:rPr>
              <a:t>receiving</a:t>
            </a:r>
            <a:r>
              <a:rPr lang="fr-FR" sz="1200" dirty="0">
                <a:latin typeface="Calibri" pitchFamily="34" charset="0"/>
              </a:rPr>
              <a:t> volume expansion</a:t>
            </a:r>
          </a:p>
          <a:p>
            <a:pPr>
              <a:defRPr/>
            </a:pPr>
            <a:r>
              <a:rPr lang="fr-FR" sz="1200" dirty="0" smtClean="0">
                <a:latin typeface="Calibri" pitchFamily="34" charset="0"/>
              </a:rPr>
              <a:t>Monitoring of end-</a:t>
            </a:r>
            <a:r>
              <a:rPr lang="fr-FR" sz="1200" dirty="0" err="1" smtClean="0">
                <a:latin typeface="Calibri" pitchFamily="34" charset="0"/>
              </a:rPr>
              <a:t>expiratory</a:t>
            </a:r>
            <a:r>
              <a:rPr lang="fr-FR" sz="1200" dirty="0" smtClean="0">
                <a:latin typeface="Calibri" pitchFamily="34" charset="0"/>
              </a:rPr>
              <a:t> CO</a:t>
            </a:r>
            <a:r>
              <a:rPr lang="fr-FR" sz="1200" baseline="-25000" dirty="0" smtClean="0">
                <a:latin typeface="Calibri" pitchFamily="34" charset="0"/>
              </a:rPr>
              <a:t>2</a:t>
            </a:r>
            <a:endParaRPr lang="fr-FR" sz="1200" baseline="-25000" dirty="0">
              <a:latin typeface="Calibri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235" y="544374"/>
            <a:ext cx="4355374" cy="15588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46" name="Line 49"/>
          <p:cNvSpPr>
            <a:spLocks noChangeShapeType="1"/>
          </p:cNvSpPr>
          <p:nvPr/>
        </p:nvSpPr>
        <p:spPr bwMode="auto">
          <a:xfrm>
            <a:off x="2483768" y="4886221"/>
            <a:ext cx="295275" cy="1588"/>
          </a:xfrm>
          <a:prstGeom prst="line">
            <a:avLst/>
          </a:prstGeom>
          <a:noFill/>
          <a:ln w="19050">
            <a:solidFill>
              <a:srgbClr val="FF6600"/>
            </a:solidFill>
            <a:prstDash val="lgDash"/>
            <a:round/>
            <a:headEnd/>
            <a:tailEnd/>
          </a:ln>
          <a:effectLst>
            <a:glow rad="63500">
              <a:srgbClr val="FF6600">
                <a:alpha val="40000"/>
              </a:srgbClr>
            </a:glo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47" name="Rectangle 50"/>
          <p:cNvSpPr>
            <a:spLocks noChangeArrowheads="1"/>
          </p:cNvSpPr>
          <p:nvPr/>
        </p:nvSpPr>
        <p:spPr bwMode="auto">
          <a:xfrm>
            <a:off x="2855243" y="4771921"/>
            <a:ext cx="271221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lvl="0" fontAlgn="base">
              <a:spcBef>
                <a:spcPct val="0"/>
              </a:spcBef>
              <a:spcAft>
                <a:spcPct val="0"/>
              </a:spcAft>
            </a:pPr>
            <a:r>
              <a:rPr kumimoji="0" lang="fr-FR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PLR-</a:t>
            </a:r>
            <a:r>
              <a:rPr kumimoji="0" lang="fr-FR" sz="1400" b="0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induced</a:t>
            </a:r>
            <a:r>
              <a:rPr kumimoji="0" lang="fr-FR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 changes in </a:t>
            </a:r>
            <a:r>
              <a:rPr lang="fr-FR" sz="1400" dirty="0" err="1">
                <a:solidFill>
                  <a:srgbClr val="000000"/>
                </a:solidFill>
                <a:latin typeface="Calibri" pitchFamily="34" charset="0"/>
                <a:cs typeface="Calibri" pitchFamily="34" charset="0"/>
              </a:rPr>
              <a:t>cardiac</a:t>
            </a:r>
            <a:r>
              <a:rPr lang="fr-FR" sz="1400" dirty="0">
                <a:solidFill>
                  <a:srgbClr val="000000"/>
                </a:solidFill>
                <a:latin typeface="Calibri" pitchFamily="34" charset="0"/>
                <a:cs typeface="Calibri" pitchFamily="34" charset="0"/>
              </a:rPr>
              <a:t> index</a:t>
            </a:r>
            <a:endParaRPr lang="fr-FR" sz="1400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48" name="Line 51"/>
          <p:cNvSpPr>
            <a:spLocks noChangeShapeType="1"/>
          </p:cNvSpPr>
          <p:nvPr/>
        </p:nvSpPr>
        <p:spPr bwMode="auto">
          <a:xfrm>
            <a:off x="2483768" y="5368316"/>
            <a:ext cx="295275" cy="1588"/>
          </a:xfrm>
          <a:prstGeom prst="line">
            <a:avLst/>
          </a:prstGeom>
          <a:noFill/>
          <a:ln w="19050">
            <a:solidFill>
              <a:srgbClr val="FF0000"/>
            </a:solidFill>
            <a:prstDash val="sysDash"/>
            <a:round/>
            <a:headEnd/>
            <a:tailEnd/>
          </a:ln>
          <a:effectLst>
            <a:glow rad="63500">
              <a:srgbClr val="FF0000">
                <a:alpha val="40000"/>
              </a:srgbClr>
            </a:glo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49" name="Rectangle 52"/>
          <p:cNvSpPr>
            <a:spLocks noChangeArrowheads="1"/>
          </p:cNvSpPr>
          <p:nvPr/>
        </p:nvSpPr>
        <p:spPr bwMode="auto">
          <a:xfrm>
            <a:off x="2855243" y="5254016"/>
            <a:ext cx="2178097" cy="2154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kumimoji="0" lang="fr-FR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PLR-</a:t>
            </a:r>
            <a:r>
              <a:rPr kumimoji="0" lang="fr-FR" sz="1400" b="0" i="0" u="none" strike="noStrike" cap="none" normalizeH="0" baseline="0" dirty="0" err="1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induced</a:t>
            </a:r>
            <a:r>
              <a:rPr kumimoji="0" lang="fr-FR" sz="1400" b="0" i="0" u="none" strike="noStrike" cap="none" normalizeH="0" baseline="0" dirty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 changes in </a:t>
            </a:r>
            <a:r>
              <a:rPr lang="fr-FR" sz="1400" dirty="0" smtClean="0">
                <a:solidFill>
                  <a:srgbClr val="000000"/>
                </a:solidFill>
                <a:latin typeface="Calibri" pitchFamily="34" charset="0"/>
                <a:cs typeface="Calibri" pitchFamily="34" charset="0"/>
              </a:rPr>
              <a:t>EtCO</a:t>
            </a:r>
            <a:r>
              <a:rPr lang="fr-FR" sz="1400" baseline="-25000" dirty="0" smtClean="0">
                <a:solidFill>
                  <a:srgbClr val="000000"/>
                </a:solidFill>
                <a:latin typeface="Calibri" pitchFamily="34" charset="0"/>
                <a:cs typeface="Calibri" pitchFamily="34" charset="0"/>
              </a:rPr>
              <a:t>2</a:t>
            </a:r>
            <a:endParaRPr lang="fr-FR" sz="1400" baseline="-25000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55" name="Line 7"/>
          <p:cNvSpPr>
            <a:spLocks noChangeShapeType="1"/>
          </p:cNvSpPr>
          <p:nvPr/>
        </p:nvSpPr>
        <p:spPr bwMode="auto">
          <a:xfrm flipV="1">
            <a:off x="968691" y="6196625"/>
            <a:ext cx="0" cy="82537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56" name="Line 8"/>
          <p:cNvSpPr>
            <a:spLocks noChangeShapeType="1"/>
          </p:cNvSpPr>
          <p:nvPr/>
        </p:nvSpPr>
        <p:spPr bwMode="auto">
          <a:xfrm>
            <a:off x="1356614" y="6204879"/>
            <a:ext cx="0" cy="41268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57" name="Line 9"/>
          <p:cNvSpPr>
            <a:spLocks noChangeShapeType="1"/>
          </p:cNvSpPr>
          <p:nvPr/>
        </p:nvSpPr>
        <p:spPr bwMode="auto">
          <a:xfrm flipV="1">
            <a:off x="1744537" y="6196625"/>
            <a:ext cx="0" cy="82537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58" name="Line 10"/>
          <p:cNvSpPr>
            <a:spLocks noChangeShapeType="1"/>
          </p:cNvSpPr>
          <p:nvPr/>
        </p:nvSpPr>
        <p:spPr bwMode="auto">
          <a:xfrm>
            <a:off x="2132459" y="6204879"/>
            <a:ext cx="0" cy="41268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59" name="Line 11"/>
          <p:cNvSpPr>
            <a:spLocks noChangeShapeType="1"/>
          </p:cNvSpPr>
          <p:nvPr/>
        </p:nvSpPr>
        <p:spPr bwMode="auto">
          <a:xfrm flipV="1">
            <a:off x="2520382" y="6196625"/>
            <a:ext cx="0" cy="82537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0" name="Line 12"/>
          <p:cNvSpPr>
            <a:spLocks noChangeShapeType="1"/>
          </p:cNvSpPr>
          <p:nvPr/>
        </p:nvSpPr>
        <p:spPr bwMode="auto">
          <a:xfrm>
            <a:off x="2916559" y="6204879"/>
            <a:ext cx="0" cy="41268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1" name="Line 13"/>
          <p:cNvSpPr>
            <a:spLocks noChangeShapeType="1"/>
          </p:cNvSpPr>
          <p:nvPr/>
        </p:nvSpPr>
        <p:spPr bwMode="auto">
          <a:xfrm flipV="1">
            <a:off x="3304482" y="6196625"/>
            <a:ext cx="0" cy="82537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2" name="Line 14"/>
          <p:cNvSpPr>
            <a:spLocks noChangeShapeType="1"/>
          </p:cNvSpPr>
          <p:nvPr/>
        </p:nvSpPr>
        <p:spPr bwMode="auto">
          <a:xfrm>
            <a:off x="3692404" y="6204879"/>
            <a:ext cx="0" cy="41268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3" name="Line 15"/>
          <p:cNvSpPr>
            <a:spLocks noChangeShapeType="1"/>
          </p:cNvSpPr>
          <p:nvPr/>
        </p:nvSpPr>
        <p:spPr bwMode="auto">
          <a:xfrm flipV="1">
            <a:off x="4080327" y="6196625"/>
            <a:ext cx="0" cy="82537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4" name="Line 16"/>
          <p:cNvSpPr>
            <a:spLocks noChangeShapeType="1"/>
          </p:cNvSpPr>
          <p:nvPr/>
        </p:nvSpPr>
        <p:spPr bwMode="auto">
          <a:xfrm>
            <a:off x="4468250" y="6204879"/>
            <a:ext cx="0" cy="41268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5" name="Line 17"/>
          <p:cNvSpPr>
            <a:spLocks noChangeShapeType="1"/>
          </p:cNvSpPr>
          <p:nvPr/>
        </p:nvSpPr>
        <p:spPr bwMode="auto">
          <a:xfrm flipV="1">
            <a:off x="4847919" y="6196625"/>
            <a:ext cx="0" cy="82537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6" name="Rectangle 18"/>
          <p:cNvSpPr>
            <a:spLocks noChangeArrowheads="1"/>
          </p:cNvSpPr>
          <p:nvPr/>
        </p:nvSpPr>
        <p:spPr bwMode="auto">
          <a:xfrm>
            <a:off x="935676" y="6312177"/>
            <a:ext cx="8496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7" name="Rectangle 19"/>
          <p:cNvSpPr>
            <a:spLocks noChangeArrowheads="1"/>
          </p:cNvSpPr>
          <p:nvPr/>
        </p:nvSpPr>
        <p:spPr bwMode="auto">
          <a:xfrm>
            <a:off x="1670253" y="6312177"/>
            <a:ext cx="169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20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8" name="Rectangle 20"/>
          <p:cNvSpPr>
            <a:spLocks noChangeArrowheads="1"/>
          </p:cNvSpPr>
          <p:nvPr/>
        </p:nvSpPr>
        <p:spPr bwMode="auto">
          <a:xfrm>
            <a:off x="2446099" y="6312177"/>
            <a:ext cx="169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40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69" name="Rectangle 21"/>
          <p:cNvSpPr>
            <a:spLocks noChangeArrowheads="1"/>
          </p:cNvSpPr>
          <p:nvPr/>
        </p:nvSpPr>
        <p:spPr bwMode="auto">
          <a:xfrm>
            <a:off x="3230198" y="6312177"/>
            <a:ext cx="169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60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0" name="Rectangle 22"/>
          <p:cNvSpPr>
            <a:spLocks noChangeArrowheads="1"/>
          </p:cNvSpPr>
          <p:nvPr/>
        </p:nvSpPr>
        <p:spPr bwMode="auto">
          <a:xfrm>
            <a:off x="4006044" y="6312177"/>
            <a:ext cx="169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80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1" name="Rectangle 23"/>
          <p:cNvSpPr>
            <a:spLocks noChangeArrowheads="1"/>
          </p:cNvSpPr>
          <p:nvPr/>
        </p:nvSpPr>
        <p:spPr bwMode="auto">
          <a:xfrm>
            <a:off x="4748875" y="6312177"/>
            <a:ext cx="25487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100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2" name="Line 24"/>
          <p:cNvSpPr>
            <a:spLocks noChangeShapeType="1"/>
          </p:cNvSpPr>
          <p:nvPr/>
        </p:nvSpPr>
        <p:spPr bwMode="auto">
          <a:xfrm>
            <a:off x="894408" y="2317397"/>
            <a:ext cx="74283" cy="0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3" name="Line 25"/>
          <p:cNvSpPr>
            <a:spLocks noChangeShapeType="1"/>
          </p:cNvSpPr>
          <p:nvPr/>
        </p:nvSpPr>
        <p:spPr bwMode="auto">
          <a:xfrm>
            <a:off x="894408" y="3093243"/>
            <a:ext cx="74283" cy="0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4" name="Line 26"/>
          <p:cNvSpPr>
            <a:spLocks noChangeShapeType="1"/>
          </p:cNvSpPr>
          <p:nvPr/>
        </p:nvSpPr>
        <p:spPr bwMode="auto">
          <a:xfrm flipH="1">
            <a:off x="927422" y="2705320"/>
            <a:ext cx="41268" cy="0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5" name="Line 27"/>
          <p:cNvSpPr>
            <a:spLocks noChangeShapeType="1"/>
          </p:cNvSpPr>
          <p:nvPr/>
        </p:nvSpPr>
        <p:spPr bwMode="auto">
          <a:xfrm>
            <a:off x="894408" y="3869088"/>
            <a:ext cx="74283" cy="0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6" name="Line 28"/>
          <p:cNvSpPr>
            <a:spLocks noChangeShapeType="1"/>
          </p:cNvSpPr>
          <p:nvPr/>
        </p:nvSpPr>
        <p:spPr bwMode="auto">
          <a:xfrm flipH="1">
            <a:off x="927422" y="3481165"/>
            <a:ext cx="41268" cy="0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7" name="Line 29"/>
          <p:cNvSpPr>
            <a:spLocks noChangeShapeType="1"/>
          </p:cNvSpPr>
          <p:nvPr/>
        </p:nvSpPr>
        <p:spPr bwMode="auto">
          <a:xfrm>
            <a:off x="894408" y="4653188"/>
            <a:ext cx="74283" cy="0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8" name="Line 30"/>
          <p:cNvSpPr>
            <a:spLocks noChangeShapeType="1"/>
          </p:cNvSpPr>
          <p:nvPr/>
        </p:nvSpPr>
        <p:spPr bwMode="auto">
          <a:xfrm flipH="1">
            <a:off x="927422" y="4257011"/>
            <a:ext cx="41268" cy="0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79" name="Line 31"/>
          <p:cNvSpPr>
            <a:spLocks noChangeShapeType="1"/>
          </p:cNvSpPr>
          <p:nvPr/>
        </p:nvSpPr>
        <p:spPr bwMode="auto">
          <a:xfrm>
            <a:off x="894408" y="5429033"/>
            <a:ext cx="74283" cy="0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0" name="Line 32"/>
          <p:cNvSpPr>
            <a:spLocks noChangeShapeType="1"/>
          </p:cNvSpPr>
          <p:nvPr/>
        </p:nvSpPr>
        <p:spPr bwMode="auto">
          <a:xfrm flipH="1">
            <a:off x="927422" y="5041110"/>
            <a:ext cx="41268" cy="0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1" name="Line 33"/>
          <p:cNvSpPr>
            <a:spLocks noChangeShapeType="1"/>
          </p:cNvSpPr>
          <p:nvPr/>
        </p:nvSpPr>
        <p:spPr bwMode="auto">
          <a:xfrm>
            <a:off x="894408" y="6196625"/>
            <a:ext cx="74283" cy="0"/>
          </a:xfrm>
          <a:prstGeom prst="line">
            <a:avLst/>
          </a:pr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2" name="Line 34"/>
          <p:cNvSpPr>
            <a:spLocks noChangeShapeType="1"/>
          </p:cNvSpPr>
          <p:nvPr/>
        </p:nvSpPr>
        <p:spPr bwMode="auto">
          <a:xfrm flipH="1">
            <a:off x="927422" y="5816956"/>
            <a:ext cx="41268" cy="0"/>
          </a:xfrm>
          <a:prstGeom prst="line">
            <a:avLst/>
          </a:prstGeom>
          <a:noFill/>
          <a:ln w="12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3" name="Rectangle 35"/>
          <p:cNvSpPr>
            <a:spLocks noChangeArrowheads="1"/>
          </p:cNvSpPr>
          <p:nvPr/>
        </p:nvSpPr>
        <p:spPr bwMode="auto">
          <a:xfrm>
            <a:off x="762349" y="6097581"/>
            <a:ext cx="84960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4" name="Rectangle 36"/>
          <p:cNvSpPr>
            <a:spLocks noChangeArrowheads="1"/>
          </p:cNvSpPr>
          <p:nvPr/>
        </p:nvSpPr>
        <p:spPr bwMode="auto">
          <a:xfrm>
            <a:off x="688066" y="5321735"/>
            <a:ext cx="169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20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5" name="Rectangle 37"/>
          <p:cNvSpPr>
            <a:spLocks noChangeArrowheads="1"/>
          </p:cNvSpPr>
          <p:nvPr/>
        </p:nvSpPr>
        <p:spPr bwMode="auto">
          <a:xfrm>
            <a:off x="688066" y="4545890"/>
            <a:ext cx="169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40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6" name="Rectangle 38"/>
          <p:cNvSpPr>
            <a:spLocks noChangeArrowheads="1"/>
          </p:cNvSpPr>
          <p:nvPr/>
        </p:nvSpPr>
        <p:spPr bwMode="auto">
          <a:xfrm>
            <a:off x="688066" y="3761790"/>
            <a:ext cx="169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60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7" name="Rectangle 39"/>
          <p:cNvSpPr>
            <a:spLocks noChangeArrowheads="1"/>
          </p:cNvSpPr>
          <p:nvPr/>
        </p:nvSpPr>
        <p:spPr bwMode="auto">
          <a:xfrm>
            <a:off x="688066" y="2985945"/>
            <a:ext cx="16991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80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8" name="Rectangle 40"/>
          <p:cNvSpPr>
            <a:spLocks noChangeArrowheads="1"/>
          </p:cNvSpPr>
          <p:nvPr/>
        </p:nvSpPr>
        <p:spPr bwMode="auto">
          <a:xfrm>
            <a:off x="613783" y="2210099"/>
            <a:ext cx="254878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100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89" name="Freeform 41"/>
          <p:cNvSpPr>
            <a:spLocks/>
          </p:cNvSpPr>
          <p:nvPr/>
        </p:nvSpPr>
        <p:spPr bwMode="auto">
          <a:xfrm>
            <a:off x="968691" y="2276129"/>
            <a:ext cx="3928750" cy="3928750"/>
          </a:xfrm>
          <a:custGeom>
            <a:avLst/>
            <a:gdLst>
              <a:gd name="T0" fmla="*/ 0 w 2856"/>
              <a:gd name="T1" fmla="*/ 0 h 2856"/>
              <a:gd name="T2" fmla="*/ 0 w 2856"/>
              <a:gd name="T3" fmla="*/ 2856 h 2856"/>
              <a:gd name="T4" fmla="*/ 2856 w 2856"/>
              <a:gd name="T5" fmla="*/ 2856 h 28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856" h="2856">
                <a:moveTo>
                  <a:pt x="0" y="0"/>
                </a:moveTo>
                <a:lnTo>
                  <a:pt x="0" y="2856"/>
                </a:lnTo>
                <a:lnTo>
                  <a:pt x="2856" y="2856"/>
                </a:lnTo>
              </a:path>
            </a:pathLst>
          </a:custGeom>
          <a:noFill/>
          <a:ln w="18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90" name="Rectangle 42"/>
          <p:cNvSpPr>
            <a:spLocks noChangeArrowheads="1"/>
          </p:cNvSpPr>
          <p:nvPr/>
        </p:nvSpPr>
        <p:spPr bwMode="auto">
          <a:xfrm>
            <a:off x="2487367" y="6526772"/>
            <a:ext cx="993862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100-Specificity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91" name="Rectangle 43"/>
          <p:cNvSpPr>
            <a:spLocks noChangeArrowheads="1"/>
          </p:cNvSpPr>
          <p:nvPr/>
        </p:nvSpPr>
        <p:spPr bwMode="auto">
          <a:xfrm rot="16200000">
            <a:off x="84578" y="4128095"/>
            <a:ext cx="692497" cy="2000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fr-FR" sz="1300" b="0" i="0" u="none" strike="noStrike" cap="none" normalizeH="0" baseline="0" smtClean="0">
                <a:ln>
                  <a:noFill/>
                </a:ln>
                <a:solidFill>
                  <a:srgbClr val="000000"/>
                </a:solidFill>
                <a:effectLst/>
                <a:latin typeface="Calibri" pitchFamily="34" charset="0"/>
                <a:cs typeface="Calibri" pitchFamily="34" charset="0"/>
              </a:rPr>
              <a:t>Sensitivity</a:t>
            </a:r>
            <a:endParaRPr kumimoji="0" lang="fr-FR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92" name="Line 44"/>
          <p:cNvSpPr>
            <a:spLocks noChangeShapeType="1"/>
          </p:cNvSpPr>
          <p:nvPr/>
        </p:nvSpPr>
        <p:spPr bwMode="auto">
          <a:xfrm flipV="1">
            <a:off x="968691" y="2317397"/>
            <a:ext cx="3887482" cy="3887482"/>
          </a:xfrm>
          <a:prstGeom prst="line">
            <a:avLst/>
          </a:prstGeom>
          <a:noFill/>
          <a:ln w="6">
            <a:solidFill>
              <a:srgbClr val="000000"/>
            </a:solidFill>
            <a:prstDash val="sysDot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93" name="Freeform 45"/>
          <p:cNvSpPr>
            <a:spLocks/>
          </p:cNvSpPr>
          <p:nvPr/>
        </p:nvSpPr>
        <p:spPr bwMode="auto">
          <a:xfrm>
            <a:off x="968691" y="2317397"/>
            <a:ext cx="3887482" cy="3887482"/>
          </a:xfrm>
          <a:custGeom>
            <a:avLst/>
            <a:gdLst>
              <a:gd name="T0" fmla="*/ 2826 w 2826"/>
              <a:gd name="T1" fmla="*/ 0 h 2826"/>
              <a:gd name="T2" fmla="*/ 1188 w 2826"/>
              <a:gd name="T3" fmla="*/ 0 h 2826"/>
              <a:gd name="T4" fmla="*/ 1038 w 2826"/>
              <a:gd name="T5" fmla="*/ 0 h 2826"/>
              <a:gd name="T6" fmla="*/ 738 w 2826"/>
              <a:gd name="T7" fmla="*/ 138 h 2826"/>
              <a:gd name="T8" fmla="*/ 444 w 2826"/>
              <a:gd name="T9" fmla="*/ 810 h 2826"/>
              <a:gd name="T10" fmla="*/ 0 w 2826"/>
              <a:gd name="T11" fmla="*/ 810 h 2826"/>
              <a:gd name="T12" fmla="*/ 0 w 2826"/>
              <a:gd name="T13" fmla="*/ 948 h 2826"/>
              <a:gd name="T14" fmla="*/ 0 w 2826"/>
              <a:gd name="T15" fmla="*/ 1350 h 2826"/>
              <a:gd name="T16" fmla="*/ 0 w 2826"/>
              <a:gd name="T17" fmla="*/ 1482 h 2826"/>
              <a:gd name="T18" fmla="*/ 0 w 2826"/>
              <a:gd name="T19" fmla="*/ 1620 h 2826"/>
              <a:gd name="T20" fmla="*/ 0 w 2826"/>
              <a:gd name="T21" fmla="*/ 1752 h 2826"/>
              <a:gd name="T22" fmla="*/ 0 w 2826"/>
              <a:gd name="T23" fmla="*/ 1890 h 2826"/>
              <a:gd name="T24" fmla="*/ 0 w 2826"/>
              <a:gd name="T25" fmla="*/ 2154 h 2826"/>
              <a:gd name="T26" fmla="*/ 0 w 2826"/>
              <a:gd name="T27" fmla="*/ 2562 h 2826"/>
              <a:gd name="T28" fmla="*/ 0 w 2826"/>
              <a:gd name="T29" fmla="*/ 2826 h 2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826" h="2826">
                <a:moveTo>
                  <a:pt x="2826" y="0"/>
                </a:moveTo>
                <a:lnTo>
                  <a:pt x="1188" y="0"/>
                </a:lnTo>
                <a:lnTo>
                  <a:pt x="1038" y="0"/>
                </a:lnTo>
                <a:lnTo>
                  <a:pt x="738" y="138"/>
                </a:lnTo>
                <a:lnTo>
                  <a:pt x="444" y="810"/>
                </a:lnTo>
                <a:lnTo>
                  <a:pt x="0" y="810"/>
                </a:lnTo>
                <a:lnTo>
                  <a:pt x="0" y="948"/>
                </a:lnTo>
                <a:lnTo>
                  <a:pt x="0" y="1350"/>
                </a:lnTo>
                <a:lnTo>
                  <a:pt x="0" y="1482"/>
                </a:lnTo>
                <a:lnTo>
                  <a:pt x="0" y="1620"/>
                </a:lnTo>
                <a:lnTo>
                  <a:pt x="0" y="1752"/>
                </a:lnTo>
                <a:lnTo>
                  <a:pt x="0" y="1890"/>
                </a:lnTo>
                <a:lnTo>
                  <a:pt x="0" y="2154"/>
                </a:lnTo>
                <a:lnTo>
                  <a:pt x="0" y="2562"/>
                </a:lnTo>
                <a:lnTo>
                  <a:pt x="0" y="2826"/>
                </a:lnTo>
              </a:path>
            </a:pathLst>
          </a:custGeom>
          <a:noFill/>
          <a:ln w="12700">
            <a:solidFill>
              <a:srgbClr val="FF0000"/>
            </a:solidFill>
            <a:prstDash val="sysDash"/>
            <a:round/>
            <a:headEnd/>
            <a:tailEnd/>
          </a:ln>
          <a:effectLst>
            <a:glow rad="63500">
              <a:srgbClr val="FF0000">
                <a:alpha val="40000"/>
              </a:srgb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495" name="Freeform 47"/>
          <p:cNvSpPr>
            <a:spLocks/>
          </p:cNvSpPr>
          <p:nvPr/>
        </p:nvSpPr>
        <p:spPr bwMode="auto">
          <a:xfrm>
            <a:off x="968691" y="2317397"/>
            <a:ext cx="3887482" cy="3887482"/>
          </a:xfrm>
          <a:custGeom>
            <a:avLst/>
            <a:gdLst>
              <a:gd name="T0" fmla="*/ 2826 w 2826"/>
              <a:gd name="T1" fmla="*/ 0 h 2826"/>
              <a:gd name="T2" fmla="*/ 2376 w 2826"/>
              <a:gd name="T3" fmla="*/ 0 h 2826"/>
              <a:gd name="T4" fmla="*/ 1782 w 2826"/>
              <a:gd name="T5" fmla="*/ 0 h 2826"/>
              <a:gd name="T6" fmla="*/ 1482 w 2826"/>
              <a:gd name="T7" fmla="*/ 0 h 2826"/>
              <a:gd name="T8" fmla="*/ 1188 w 2826"/>
              <a:gd name="T9" fmla="*/ 0 h 2826"/>
              <a:gd name="T10" fmla="*/ 1038 w 2826"/>
              <a:gd name="T11" fmla="*/ 0 h 2826"/>
              <a:gd name="T12" fmla="*/ 444 w 2826"/>
              <a:gd name="T13" fmla="*/ 0 h 2826"/>
              <a:gd name="T14" fmla="*/ 294 w 2826"/>
              <a:gd name="T15" fmla="*/ 138 h 2826"/>
              <a:gd name="T16" fmla="*/ 144 w 2826"/>
              <a:gd name="T17" fmla="*/ 138 h 2826"/>
              <a:gd name="T18" fmla="*/ 144 w 2826"/>
              <a:gd name="T19" fmla="*/ 270 h 2826"/>
              <a:gd name="T20" fmla="*/ 0 w 2826"/>
              <a:gd name="T21" fmla="*/ 1212 h 2826"/>
              <a:gd name="T22" fmla="*/ 0 w 2826"/>
              <a:gd name="T23" fmla="*/ 1752 h 2826"/>
              <a:gd name="T24" fmla="*/ 0 w 2826"/>
              <a:gd name="T25" fmla="*/ 1890 h 2826"/>
              <a:gd name="T26" fmla="*/ 0 w 2826"/>
              <a:gd name="T27" fmla="*/ 2154 h 2826"/>
              <a:gd name="T28" fmla="*/ 0 w 2826"/>
              <a:gd name="T29" fmla="*/ 2424 h 2826"/>
              <a:gd name="T30" fmla="*/ 0 w 2826"/>
              <a:gd name="T31" fmla="*/ 2562 h 2826"/>
              <a:gd name="T32" fmla="*/ 0 w 2826"/>
              <a:gd name="T33" fmla="*/ 2826 h 28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826" h="2826">
                <a:moveTo>
                  <a:pt x="2826" y="0"/>
                </a:moveTo>
                <a:lnTo>
                  <a:pt x="2376" y="0"/>
                </a:lnTo>
                <a:lnTo>
                  <a:pt x="1782" y="0"/>
                </a:lnTo>
                <a:lnTo>
                  <a:pt x="1482" y="0"/>
                </a:lnTo>
                <a:lnTo>
                  <a:pt x="1188" y="0"/>
                </a:lnTo>
                <a:lnTo>
                  <a:pt x="1038" y="0"/>
                </a:lnTo>
                <a:lnTo>
                  <a:pt x="444" y="0"/>
                </a:lnTo>
                <a:lnTo>
                  <a:pt x="294" y="138"/>
                </a:lnTo>
                <a:lnTo>
                  <a:pt x="144" y="138"/>
                </a:lnTo>
                <a:lnTo>
                  <a:pt x="144" y="270"/>
                </a:lnTo>
                <a:lnTo>
                  <a:pt x="0" y="1212"/>
                </a:lnTo>
                <a:lnTo>
                  <a:pt x="0" y="1752"/>
                </a:lnTo>
                <a:lnTo>
                  <a:pt x="0" y="1890"/>
                </a:lnTo>
                <a:lnTo>
                  <a:pt x="0" y="2154"/>
                </a:lnTo>
                <a:lnTo>
                  <a:pt x="0" y="2424"/>
                </a:lnTo>
                <a:lnTo>
                  <a:pt x="0" y="2562"/>
                </a:lnTo>
                <a:lnTo>
                  <a:pt x="0" y="2826"/>
                </a:lnTo>
              </a:path>
            </a:pathLst>
          </a:custGeom>
          <a:noFill/>
          <a:ln w="12700">
            <a:solidFill>
              <a:srgbClr val="FF6600"/>
            </a:solidFill>
            <a:prstDash val="lgDash"/>
            <a:round/>
            <a:headEnd/>
            <a:tailEnd/>
          </a:ln>
          <a:effectLst>
            <a:glow rad="63500">
              <a:srgbClr val="FF6600">
                <a:alpha val="40000"/>
              </a:srgb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fr-FR"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5" name="Groupe 4"/>
          <p:cNvGrpSpPr/>
          <p:nvPr/>
        </p:nvGrpSpPr>
        <p:grpSpPr>
          <a:xfrm>
            <a:off x="968691" y="2317397"/>
            <a:ext cx="5749605" cy="3887482"/>
            <a:chOff x="968691" y="2317397"/>
            <a:chExt cx="5749605" cy="3887482"/>
          </a:xfrm>
        </p:grpSpPr>
        <p:sp>
          <p:nvSpPr>
            <p:cNvPr id="450" name="ZoneTexte 449"/>
            <p:cNvSpPr txBox="1"/>
            <p:nvPr/>
          </p:nvSpPr>
          <p:spPr>
            <a:xfrm>
              <a:off x="6443862" y="5386123"/>
              <a:ext cx="274434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fr-FR" sz="1400" dirty="0" smtClean="0">
                  <a:latin typeface="Calibri" pitchFamily="34" charset="0"/>
                  <a:cs typeface="Calibri" pitchFamily="34" charset="0"/>
                </a:rPr>
                <a:t>*</a:t>
              </a:r>
              <a:endParaRPr lang="fr-FR" sz="1400" dirty="0">
                <a:latin typeface="Calibri" pitchFamily="34" charset="0"/>
                <a:cs typeface="Calibri" pitchFamily="34" charset="0"/>
              </a:endParaRPr>
            </a:p>
          </p:txBody>
        </p:sp>
        <p:grpSp>
          <p:nvGrpSpPr>
            <p:cNvPr id="451" name="Groupe 450"/>
            <p:cNvGrpSpPr/>
            <p:nvPr/>
          </p:nvGrpSpPr>
          <p:grpSpPr>
            <a:xfrm>
              <a:off x="6156176" y="4849250"/>
              <a:ext cx="143670" cy="572298"/>
              <a:chOff x="6185000" y="4395167"/>
              <a:chExt cx="143670" cy="572298"/>
            </a:xfrm>
          </p:grpSpPr>
          <p:cxnSp>
            <p:nvCxnSpPr>
              <p:cNvPr id="452" name="Connecteur droit 451"/>
              <p:cNvCxnSpPr/>
              <p:nvPr/>
            </p:nvCxnSpPr>
            <p:spPr>
              <a:xfrm rot="10800000">
                <a:off x="6185000" y="4395167"/>
                <a:ext cx="142876" cy="15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3" name="Connecteur droit 452"/>
              <p:cNvCxnSpPr/>
              <p:nvPr/>
            </p:nvCxnSpPr>
            <p:spPr>
              <a:xfrm rot="10800000">
                <a:off x="6185000" y="4957146"/>
                <a:ext cx="142876" cy="15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4" name="Connecteur droit 453"/>
              <p:cNvCxnSpPr/>
              <p:nvPr/>
            </p:nvCxnSpPr>
            <p:spPr>
              <a:xfrm rot="5400000">
                <a:off x="6042124" y="4680919"/>
                <a:ext cx="571504" cy="15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94" name="Freeform 46"/>
            <p:cNvSpPr>
              <a:spLocks/>
            </p:cNvSpPr>
            <p:nvPr/>
          </p:nvSpPr>
          <p:spPr bwMode="auto">
            <a:xfrm>
              <a:off x="968691" y="2317397"/>
              <a:ext cx="3887482" cy="3887482"/>
            </a:xfrm>
            <a:custGeom>
              <a:avLst/>
              <a:gdLst>
                <a:gd name="T0" fmla="*/ 2826 w 2826"/>
                <a:gd name="T1" fmla="*/ 0 h 2826"/>
                <a:gd name="T2" fmla="*/ 2676 w 2826"/>
                <a:gd name="T3" fmla="*/ 138 h 2826"/>
                <a:gd name="T4" fmla="*/ 2676 w 2826"/>
                <a:gd name="T5" fmla="*/ 270 h 2826"/>
                <a:gd name="T6" fmla="*/ 1932 w 2826"/>
                <a:gd name="T7" fmla="*/ 408 h 2826"/>
                <a:gd name="T8" fmla="*/ 1632 w 2826"/>
                <a:gd name="T9" fmla="*/ 408 h 2826"/>
                <a:gd name="T10" fmla="*/ 1482 w 2826"/>
                <a:gd name="T11" fmla="*/ 540 h 2826"/>
                <a:gd name="T12" fmla="*/ 1338 w 2826"/>
                <a:gd name="T13" fmla="*/ 540 h 2826"/>
                <a:gd name="T14" fmla="*/ 1038 w 2826"/>
                <a:gd name="T15" fmla="*/ 540 h 2826"/>
                <a:gd name="T16" fmla="*/ 1038 w 2826"/>
                <a:gd name="T17" fmla="*/ 678 h 2826"/>
                <a:gd name="T18" fmla="*/ 1038 w 2826"/>
                <a:gd name="T19" fmla="*/ 810 h 2826"/>
                <a:gd name="T20" fmla="*/ 1038 w 2826"/>
                <a:gd name="T21" fmla="*/ 948 h 2826"/>
                <a:gd name="T22" fmla="*/ 888 w 2826"/>
                <a:gd name="T23" fmla="*/ 948 h 2826"/>
                <a:gd name="T24" fmla="*/ 888 w 2826"/>
                <a:gd name="T25" fmla="*/ 1350 h 2826"/>
                <a:gd name="T26" fmla="*/ 594 w 2826"/>
                <a:gd name="T27" fmla="*/ 1350 h 2826"/>
                <a:gd name="T28" fmla="*/ 594 w 2826"/>
                <a:gd name="T29" fmla="*/ 1752 h 2826"/>
                <a:gd name="T30" fmla="*/ 444 w 2826"/>
                <a:gd name="T31" fmla="*/ 1752 h 2826"/>
                <a:gd name="T32" fmla="*/ 444 w 2826"/>
                <a:gd name="T33" fmla="*/ 1890 h 2826"/>
                <a:gd name="T34" fmla="*/ 444 w 2826"/>
                <a:gd name="T35" fmla="*/ 2154 h 2826"/>
                <a:gd name="T36" fmla="*/ 444 w 2826"/>
                <a:gd name="T37" fmla="*/ 2292 h 2826"/>
                <a:gd name="T38" fmla="*/ 444 w 2826"/>
                <a:gd name="T39" fmla="*/ 2424 h 2826"/>
                <a:gd name="T40" fmla="*/ 444 w 2826"/>
                <a:gd name="T41" fmla="*/ 2562 h 2826"/>
                <a:gd name="T42" fmla="*/ 444 w 2826"/>
                <a:gd name="T43" fmla="*/ 2826 h 2826"/>
                <a:gd name="T44" fmla="*/ 144 w 2826"/>
                <a:gd name="T45" fmla="*/ 2826 h 2826"/>
                <a:gd name="T46" fmla="*/ 0 w 2826"/>
                <a:gd name="T47" fmla="*/ 2826 h 2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26" h="2826">
                  <a:moveTo>
                    <a:pt x="2826" y="0"/>
                  </a:moveTo>
                  <a:lnTo>
                    <a:pt x="2676" y="138"/>
                  </a:lnTo>
                  <a:lnTo>
                    <a:pt x="2676" y="270"/>
                  </a:lnTo>
                  <a:lnTo>
                    <a:pt x="1932" y="408"/>
                  </a:lnTo>
                  <a:lnTo>
                    <a:pt x="1632" y="408"/>
                  </a:lnTo>
                  <a:lnTo>
                    <a:pt x="1482" y="540"/>
                  </a:lnTo>
                  <a:lnTo>
                    <a:pt x="1338" y="540"/>
                  </a:lnTo>
                  <a:lnTo>
                    <a:pt x="1038" y="540"/>
                  </a:lnTo>
                  <a:lnTo>
                    <a:pt x="1038" y="678"/>
                  </a:lnTo>
                  <a:lnTo>
                    <a:pt x="1038" y="810"/>
                  </a:lnTo>
                  <a:lnTo>
                    <a:pt x="1038" y="948"/>
                  </a:lnTo>
                  <a:lnTo>
                    <a:pt x="888" y="948"/>
                  </a:lnTo>
                  <a:lnTo>
                    <a:pt x="888" y="1350"/>
                  </a:lnTo>
                  <a:lnTo>
                    <a:pt x="594" y="1350"/>
                  </a:lnTo>
                  <a:lnTo>
                    <a:pt x="594" y="1752"/>
                  </a:lnTo>
                  <a:lnTo>
                    <a:pt x="444" y="1752"/>
                  </a:lnTo>
                  <a:lnTo>
                    <a:pt x="444" y="1890"/>
                  </a:lnTo>
                  <a:lnTo>
                    <a:pt x="444" y="2154"/>
                  </a:lnTo>
                  <a:lnTo>
                    <a:pt x="444" y="2292"/>
                  </a:lnTo>
                  <a:lnTo>
                    <a:pt x="444" y="2424"/>
                  </a:lnTo>
                  <a:lnTo>
                    <a:pt x="444" y="2562"/>
                  </a:lnTo>
                  <a:lnTo>
                    <a:pt x="444" y="2826"/>
                  </a:lnTo>
                  <a:lnTo>
                    <a:pt x="144" y="2826"/>
                  </a:lnTo>
                  <a:lnTo>
                    <a:pt x="0" y="2826"/>
                  </a:lnTo>
                </a:path>
              </a:pathLst>
            </a:custGeom>
            <a:noFill/>
            <a:ln w="1270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496" name="Line 51"/>
            <p:cNvSpPr>
              <a:spLocks noChangeShapeType="1"/>
            </p:cNvSpPr>
            <p:nvPr/>
          </p:nvSpPr>
          <p:spPr bwMode="auto">
            <a:xfrm>
              <a:off x="2483768" y="5850410"/>
              <a:ext cx="295275" cy="1588"/>
            </a:xfrm>
            <a:prstGeom prst="line">
              <a:avLst/>
            </a:prstGeom>
            <a:noFill/>
            <a:ln w="19050">
              <a:solidFill>
                <a:schemeClr val="bg2">
                  <a:lumMod val="75000"/>
                </a:schemeClr>
              </a:solidFill>
              <a:prstDash val="solid"/>
              <a:round/>
              <a:headEnd/>
              <a:tailEnd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fr-FR">
                <a:latin typeface="Calibri" pitchFamily="34" charset="0"/>
                <a:cs typeface="Calibri" pitchFamily="34" charset="0"/>
              </a:endParaRPr>
            </a:p>
          </p:txBody>
        </p:sp>
        <p:sp>
          <p:nvSpPr>
            <p:cNvPr id="497" name="Rectangle 52"/>
            <p:cNvSpPr>
              <a:spLocks noChangeArrowheads="1"/>
            </p:cNvSpPr>
            <p:nvPr/>
          </p:nvSpPr>
          <p:spPr bwMode="auto">
            <a:xfrm>
              <a:off x="2855243" y="5736110"/>
              <a:ext cx="3388620" cy="2154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r>
                <a:rPr kumimoji="0" lang="fr-FR" sz="1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Calibri" pitchFamily="34" charset="0"/>
                </a:rPr>
                <a:t>PLR-</a:t>
              </a:r>
              <a:r>
                <a:rPr kumimoji="0" lang="fr-FR" sz="1400" b="0" i="0" u="none" strike="noStrike" cap="none" normalizeH="0" baseline="0" dirty="0" err="1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Calibri" pitchFamily="34" charset="0"/>
                </a:rPr>
                <a:t>induced</a:t>
              </a:r>
              <a:r>
                <a:rPr kumimoji="0" lang="fr-FR" sz="1400" b="0" i="0" u="none" strike="noStrike" cap="none" normalizeH="0" baseline="0" dirty="0" smtClean="0">
                  <a:ln>
                    <a:noFill/>
                  </a:ln>
                  <a:solidFill>
                    <a:srgbClr val="000000"/>
                  </a:solidFill>
                  <a:effectLst/>
                  <a:latin typeface="Calibri" pitchFamily="34" charset="0"/>
                  <a:cs typeface="Calibri" pitchFamily="34" charset="0"/>
                </a:rPr>
                <a:t> changes in </a:t>
              </a:r>
              <a:r>
                <a:rPr lang="fr-FR" sz="1400" dirty="0" err="1" smtClean="0">
                  <a:solidFill>
                    <a:srgbClr val="000000"/>
                  </a:solidFill>
                  <a:latin typeface="Calibri" pitchFamily="34" charset="0"/>
                  <a:cs typeface="Calibri" pitchFamily="34" charset="0"/>
                </a:rPr>
                <a:t>arterial</a:t>
              </a:r>
              <a:r>
                <a:rPr lang="fr-FR" sz="1400" dirty="0" smtClean="0">
                  <a:solidFill>
                    <a:srgbClr val="000000"/>
                  </a:solidFill>
                  <a:latin typeface="Calibri" pitchFamily="34" charset="0"/>
                  <a:cs typeface="Calibri" pitchFamily="34" charset="0"/>
                </a:rPr>
                <a:t> pulse pressure</a:t>
              </a:r>
              <a:endParaRPr lang="fr-FR" sz="1400" baseline="-25000" dirty="0">
                <a:latin typeface="Calibri" pitchFamily="34" charset="0"/>
                <a:cs typeface="Calibri" pitchFamily="34" charset="0"/>
              </a:endParaRPr>
            </a:p>
          </p:txBody>
        </p:sp>
        <p:grpSp>
          <p:nvGrpSpPr>
            <p:cNvPr id="498" name="Groupe 497"/>
            <p:cNvGrpSpPr/>
            <p:nvPr/>
          </p:nvGrpSpPr>
          <p:grpSpPr>
            <a:xfrm>
              <a:off x="6299846" y="5126668"/>
              <a:ext cx="143670" cy="725329"/>
              <a:chOff x="6185000" y="4395167"/>
              <a:chExt cx="143670" cy="572298"/>
            </a:xfrm>
          </p:grpSpPr>
          <p:cxnSp>
            <p:nvCxnSpPr>
              <p:cNvPr id="499" name="Connecteur droit 498"/>
              <p:cNvCxnSpPr/>
              <p:nvPr/>
            </p:nvCxnSpPr>
            <p:spPr>
              <a:xfrm rot="10800000">
                <a:off x="6185000" y="4395167"/>
                <a:ext cx="142876" cy="15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0" name="Connecteur droit 499"/>
              <p:cNvCxnSpPr/>
              <p:nvPr/>
            </p:nvCxnSpPr>
            <p:spPr>
              <a:xfrm rot="10800000">
                <a:off x="6185000" y="4957146"/>
                <a:ext cx="142876" cy="15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1" name="Connecteur droit 500"/>
              <p:cNvCxnSpPr/>
              <p:nvPr/>
            </p:nvCxnSpPr>
            <p:spPr>
              <a:xfrm rot="5400000">
                <a:off x="6042124" y="4680919"/>
                <a:ext cx="571504" cy="1588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03" name="ZoneTexte 502"/>
          <p:cNvSpPr txBox="1"/>
          <p:nvPr/>
        </p:nvSpPr>
        <p:spPr>
          <a:xfrm>
            <a:off x="2627785" y="2872456"/>
            <a:ext cx="5760640" cy="400110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Non-invasive </a:t>
            </a:r>
            <a:r>
              <a:rPr lang="fr-FR" dirty="0" err="1" smtClean="0"/>
              <a:t>assessment</a:t>
            </a:r>
            <a:r>
              <a:rPr lang="fr-FR" dirty="0" smtClean="0"/>
              <a:t> of the </a:t>
            </a:r>
            <a:r>
              <a:rPr lang="fr-FR" dirty="0" err="1" smtClean="0"/>
              <a:t>effects</a:t>
            </a:r>
            <a:r>
              <a:rPr lang="fr-FR" dirty="0" smtClean="0"/>
              <a:t> of the PLR test</a:t>
            </a:r>
          </a:p>
        </p:txBody>
      </p:sp>
      <p:sp>
        <p:nvSpPr>
          <p:cNvPr id="505" name="ZoneTexte 504"/>
          <p:cNvSpPr txBox="1"/>
          <p:nvPr/>
        </p:nvSpPr>
        <p:spPr>
          <a:xfrm>
            <a:off x="-305043" y="2728441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>
            <a:defPPr>
              <a:defRPr lang="fr-FR"/>
            </a:defPPr>
            <a:lvl1pPr>
              <a:defRPr sz="3200" b="1">
                <a:solidFill>
                  <a:schemeClr val="bg1"/>
                </a:solidFill>
                <a:effectLst>
                  <a:glow rad="228600">
                    <a:schemeClr val="accent6">
                      <a:lumMod val="75000"/>
                      <a:alpha val="40000"/>
                    </a:schemeClr>
                  </a:glow>
                </a:effectLst>
                <a:latin typeface="Calibri"/>
              </a:defRPr>
            </a:lvl1pPr>
          </a:lstStyle>
          <a:p>
            <a:r>
              <a:rPr lang="fr-FR" dirty="0"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 pitchFamily="34" charset="0"/>
                <a:cs typeface="Calibri" pitchFamily="34" charset="0"/>
              </a:rPr>
              <a:t>→</a:t>
            </a:r>
          </a:p>
        </p:txBody>
      </p:sp>
      <p:sp>
        <p:nvSpPr>
          <p:cNvPr id="66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5733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4" dur="1000" fill="hold"/>
                                        <p:tgtEl>
                                          <p:spTgt spid="5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33400"/>
            <a:ext cx="57150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33542" name="Rectangle 6"/>
          <p:cNvSpPr>
            <a:spLocks noChangeArrowheads="1"/>
          </p:cNvSpPr>
          <p:nvPr/>
        </p:nvSpPr>
        <p:spPr bwMode="auto">
          <a:xfrm>
            <a:off x="76200" y="2209800"/>
            <a:ext cx="6553200" cy="434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endParaRPr lang="fr-FR"/>
          </a:p>
        </p:txBody>
      </p:sp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1117600" y="2262188"/>
            <a:ext cx="4997450" cy="1547812"/>
            <a:chOff x="1056" y="856"/>
            <a:chExt cx="3502" cy="1112"/>
          </a:xfrm>
        </p:grpSpPr>
        <p:sp>
          <p:nvSpPr>
            <p:cNvPr id="68638" name="Line 8"/>
            <p:cNvSpPr>
              <a:spLocks noChangeAspect="1" noChangeShapeType="1"/>
            </p:cNvSpPr>
            <p:nvPr/>
          </p:nvSpPr>
          <p:spPr bwMode="auto">
            <a:xfrm>
              <a:off x="1932" y="1245"/>
              <a:ext cx="416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8639" name="Line 9"/>
            <p:cNvSpPr>
              <a:spLocks noChangeAspect="1" noChangeShapeType="1"/>
            </p:cNvSpPr>
            <p:nvPr/>
          </p:nvSpPr>
          <p:spPr bwMode="auto">
            <a:xfrm rot="-2595829">
              <a:off x="3582" y="1068"/>
              <a:ext cx="4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8640" name="Text Box 10"/>
            <p:cNvSpPr txBox="1">
              <a:spLocks noChangeAspect="1" noChangeArrowheads="1"/>
            </p:cNvSpPr>
            <p:nvPr/>
          </p:nvSpPr>
          <p:spPr bwMode="auto">
            <a:xfrm>
              <a:off x="1112" y="1441"/>
              <a:ext cx="1679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sz="1600"/>
                <a:t>semi-recumbent position</a:t>
              </a:r>
            </a:p>
          </p:txBody>
        </p:sp>
        <p:sp>
          <p:nvSpPr>
            <p:cNvPr id="68641" name="Text Box 11"/>
            <p:cNvSpPr txBox="1">
              <a:spLocks noChangeAspect="1" noChangeArrowheads="1"/>
            </p:cNvSpPr>
            <p:nvPr/>
          </p:nvSpPr>
          <p:spPr bwMode="auto">
            <a:xfrm>
              <a:off x="3175" y="1450"/>
              <a:ext cx="935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fr-FR" sz="1600"/>
                <a:t>PLR position</a:t>
              </a:r>
              <a:endParaRPr lang="en-US" sz="1600"/>
            </a:p>
          </p:txBody>
        </p:sp>
        <p:sp>
          <p:nvSpPr>
            <p:cNvPr id="68642" name="Oval 12"/>
            <p:cNvSpPr>
              <a:spLocks noChangeAspect="1" noChangeArrowheads="1"/>
            </p:cNvSpPr>
            <p:nvPr/>
          </p:nvSpPr>
          <p:spPr bwMode="auto">
            <a:xfrm rot="2289988">
              <a:off x="1630" y="1045"/>
              <a:ext cx="377" cy="17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43" name="Oval 13"/>
            <p:cNvSpPr>
              <a:spLocks noChangeAspect="1" noChangeArrowheads="1"/>
            </p:cNvSpPr>
            <p:nvPr/>
          </p:nvSpPr>
          <p:spPr bwMode="auto">
            <a:xfrm>
              <a:off x="1560" y="911"/>
              <a:ext cx="139" cy="131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44" name="Oval 14"/>
            <p:cNvSpPr>
              <a:spLocks noChangeAspect="1" noChangeArrowheads="1"/>
            </p:cNvSpPr>
            <p:nvPr/>
          </p:nvSpPr>
          <p:spPr bwMode="auto">
            <a:xfrm rot="-117200">
              <a:off x="3288" y="1117"/>
              <a:ext cx="377" cy="17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45" name="Oval 15"/>
            <p:cNvSpPr>
              <a:spLocks noChangeAspect="1" noChangeArrowheads="1"/>
            </p:cNvSpPr>
            <p:nvPr/>
          </p:nvSpPr>
          <p:spPr bwMode="auto">
            <a:xfrm rot="-2407189">
              <a:off x="3154" y="1146"/>
              <a:ext cx="139" cy="13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46" name="Arc 16"/>
            <p:cNvSpPr>
              <a:spLocks noChangeAspect="1"/>
            </p:cNvSpPr>
            <p:nvPr/>
          </p:nvSpPr>
          <p:spPr bwMode="auto">
            <a:xfrm rot="18597719" flipV="1">
              <a:off x="3959" y="1148"/>
              <a:ext cx="155" cy="172"/>
            </a:xfrm>
            <a:custGeom>
              <a:avLst/>
              <a:gdLst>
                <a:gd name="T0" fmla="*/ 0 w 21280"/>
                <a:gd name="T1" fmla="*/ 0 h 21600"/>
                <a:gd name="T2" fmla="*/ 0 w 21280"/>
                <a:gd name="T3" fmla="*/ 0 h 21600"/>
                <a:gd name="T4" fmla="*/ 0 w 2128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280"/>
                <a:gd name="T10" fmla="*/ 0 h 21600"/>
                <a:gd name="T11" fmla="*/ 21280 w 2128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280" h="21600" fill="none" extrusionOk="0">
                  <a:moveTo>
                    <a:pt x="-1" y="0"/>
                  </a:moveTo>
                  <a:cubicBezTo>
                    <a:pt x="10499" y="0"/>
                    <a:pt x="19478" y="7550"/>
                    <a:pt x="21279" y="17894"/>
                  </a:cubicBezTo>
                </a:path>
                <a:path w="21280" h="21600" stroke="0" extrusionOk="0">
                  <a:moveTo>
                    <a:pt x="-1" y="0"/>
                  </a:moveTo>
                  <a:cubicBezTo>
                    <a:pt x="10499" y="0"/>
                    <a:pt x="19478" y="7550"/>
                    <a:pt x="21279" y="17894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47" name="Arc 17"/>
            <p:cNvSpPr>
              <a:spLocks noChangeAspect="1"/>
            </p:cNvSpPr>
            <p:nvPr/>
          </p:nvSpPr>
          <p:spPr bwMode="auto">
            <a:xfrm rot="3002281" flipH="1" flipV="1">
              <a:off x="1423" y="1168"/>
              <a:ext cx="155" cy="173"/>
            </a:xfrm>
            <a:custGeom>
              <a:avLst/>
              <a:gdLst>
                <a:gd name="T0" fmla="*/ 0 w 21280"/>
                <a:gd name="T1" fmla="*/ 0 h 21600"/>
                <a:gd name="T2" fmla="*/ 0 w 21280"/>
                <a:gd name="T3" fmla="*/ 0 h 21600"/>
                <a:gd name="T4" fmla="*/ 0 w 2128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280"/>
                <a:gd name="T10" fmla="*/ 0 h 21600"/>
                <a:gd name="T11" fmla="*/ 21280 w 2128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280" h="21600" fill="none" extrusionOk="0">
                  <a:moveTo>
                    <a:pt x="-1" y="0"/>
                  </a:moveTo>
                  <a:cubicBezTo>
                    <a:pt x="10499" y="0"/>
                    <a:pt x="19478" y="7550"/>
                    <a:pt x="21279" y="17894"/>
                  </a:cubicBezTo>
                </a:path>
                <a:path w="21280" h="21600" stroke="0" extrusionOk="0">
                  <a:moveTo>
                    <a:pt x="-1" y="0"/>
                  </a:moveTo>
                  <a:cubicBezTo>
                    <a:pt x="10499" y="0"/>
                    <a:pt x="19478" y="7550"/>
                    <a:pt x="21279" y="17894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48" name="Text Box 18"/>
            <p:cNvSpPr txBox="1">
              <a:spLocks noChangeAspect="1" noChangeArrowheads="1"/>
            </p:cNvSpPr>
            <p:nvPr/>
          </p:nvSpPr>
          <p:spPr bwMode="auto">
            <a:xfrm>
              <a:off x="1056" y="1200"/>
              <a:ext cx="453" cy="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2400"/>
                <a:t>45°</a:t>
              </a:r>
            </a:p>
          </p:txBody>
        </p:sp>
        <p:sp>
          <p:nvSpPr>
            <p:cNvPr id="68649" name="Text Box 19"/>
            <p:cNvSpPr txBox="1">
              <a:spLocks noChangeAspect="1" noChangeArrowheads="1"/>
            </p:cNvSpPr>
            <p:nvPr/>
          </p:nvSpPr>
          <p:spPr bwMode="auto">
            <a:xfrm>
              <a:off x="4105" y="1210"/>
              <a:ext cx="453" cy="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2400"/>
                <a:t>45°</a:t>
              </a:r>
            </a:p>
          </p:txBody>
        </p:sp>
        <p:sp>
          <p:nvSpPr>
            <p:cNvPr id="68650" name="AutoShape 20"/>
            <p:cNvSpPr>
              <a:spLocks noChangeAspect="1" noChangeArrowheads="1"/>
            </p:cNvSpPr>
            <p:nvPr/>
          </p:nvSpPr>
          <p:spPr bwMode="auto">
            <a:xfrm>
              <a:off x="1828" y="1332"/>
              <a:ext cx="591" cy="54"/>
            </a:xfrm>
            <a:prstGeom prst="roundRect">
              <a:avLst>
                <a:gd name="adj" fmla="val 16667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51" name="AutoShape 21"/>
            <p:cNvSpPr>
              <a:spLocks noChangeAspect="1" noChangeArrowheads="1"/>
            </p:cNvSpPr>
            <p:nvPr/>
          </p:nvSpPr>
          <p:spPr bwMode="auto">
            <a:xfrm rot="2700000">
              <a:off x="1408" y="1157"/>
              <a:ext cx="456" cy="61"/>
            </a:xfrm>
            <a:prstGeom prst="roundRect">
              <a:avLst>
                <a:gd name="adj" fmla="val 16667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52" name="AutoShape 22"/>
            <p:cNvSpPr>
              <a:spLocks noChangeAspect="1" noChangeArrowheads="1"/>
            </p:cNvSpPr>
            <p:nvPr/>
          </p:nvSpPr>
          <p:spPr bwMode="auto">
            <a:xfrm flipH="1">
              <a:off x="3164" y="1331"/>
              <a:ext cx="502" cy="57"/>
            </a:xfrm>
            <a:prstGeom prst="roundRect">
              <a:avLst>
                <a:gd name="adj" fmla="val 16667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53" name="AutoShape 23"/>
            <p:cNvSpPr>
              <a:spLocks noChangeAspect="1" noChangeArrowheads="1"/>
            </p:cNvSpPr>
            <p:nvPr/>
          </p:nvSpPr>
          <p:spPr bwMode="auto">
            <a:xfrm rot="18900000" flipH="1">
              <a:off x="3622" y="1131"/>
              <a:ext cx="536" cy="53"/>
            </a:xfrm>
            <a:prstGeom prst="roundRect">
              <a:avLst>
                <a:gd name="adj" fmla="val 16667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54" name="AutoShape 24"/>
            <p:cNvSpPr>
              <a:spLocks noChangeAspect="1" noChangeArrowheads="1"/>
            </p:cNvSpPr>
            <p:nvPr/>
          </p:nvSpPr>
          <p:spPr bwMode="auto">
            <a:xfrm rot="4470498" flipH="1">
              <a:off x="3869" y="878"/>
              <a:ext cx="101" cy="57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55" name="AutoShape 25"/>
            <p:cNvSpPr>
              <a:spLocks noChangeAspect="1" noChangeArrowheads="1"/>
            </p:cNvSpPr>
            <p:nvPr/>
          </p:nvSpPr>
          <p:spPr bwMode="auto">
            <a:xfrm rot="-3286122">
              <a:off x="2304" y="1190"/>
              <a:ext cx="101" cy="58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56" name="AutoShape 26"/>
            <p:cNvSpPr>
              <a:spLocks noChangeAspect="1" noChangeArrowheads="1"/>
            </p:cNvSpPr>
            <p:nvPr/>
          </p:nvSpPr>
          <p:spPr bwMode="auto">
            <a:xfrm rot="115492" flipV="1">
              <a:off x="2592" y="1524"/>
              <a:ext cx="499" cy="4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11238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91" y="8896"/>
                  </a:moveTo>
                  <a:cubicBezTo>
                    <a:pt x="3084" y="4857"/>
                    <a:pt x="6664" y="1982"/>
                    <a:pt x="10800" y="1983"/>
                  </a:cubicBezTo>
                  <a:cubicBezTo>
                    <a:pt x="14935" y="1983"/>
                    <a:pt x="18515" y="4857"/>
                    <a:pt x="19408" y="8896"/>
                  </a:cubicBezTo>
                  <a:lnTo>
                    <a:pt x="21345" y="8467"/>
                  </a:lnTo>
                  <a:cubicBezTo>
                    <a:pt x="20251" y="3521"/>
                    <a:pt x="15866" y="-1"/>
                    <a:pt x="10799" y="0"/>
                  </a:cubicBezTo>
                  <a:cubicBezTo>
                    <a:pt x="5733" y="0"/>
                    <a:pt x="1348" y="3521"/>
                    <a:pt x="254" y="8467"/>
                  </a:cubicBezTo>
                  <a:lnTo>
                    <a:pt x="2191" y="889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57" name="AutoShape 27"/>
            <p:cNvSpPr>
              <a:spLocks noChangeAspect="1" noChangeArrowheads="1"/>
            </p:cNvSpPr>
            <p:nvPr/>
          </p:nvSpPr>
          <p:spPr bwMode="auto">
            <a:xfrm rot="2037063">
              <a:off x="2999" y="1750"/>
              <a:ext cx="140" cy="102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grpSp>
        <p:nvGrpSpPr>
          <p:cNvPr id="3" name="Group 28"/>
          <p:cNvGrpSpPr>
            <a:grpSpLocks/>
          </p:cNvGrpSpPr>
          <p:nvPr/>
        </p:nvGrpSpPr>
        <p:grpSpPr bwMode="auto">
          <a:xfrm>
            <a:off x="1295400" y="4883150"/>
            <a:ext cx="4832350" cy="1517650"/>
            <a:chOff x="1168" y="2510"/>
            <a:chExt cx="3386" cy="1090"/>
          </a:xfrm>
        </p:grpSpPr>
        <p:sp>
          <p:nvSpPr>
            <p:cNvPr id="68620" name="Line 29"/>
            <p:cNvSpPr>
              <a:spLocks noChangeAspect="1" noChangeShapeType="1"/>
            </p:cNvSpPr>
            <p:nvPr/>
          </p:nvSpPr>
          <p:spPr bwMode="auto">
            <a:xfrm>
              <a:off x="1893" y="2899"/>
              <a:ext cx="417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8621" name="Oval 30"/>
            <p:cNvSpPr>
              <a:spLocks noChangeAspect="1" noChangeArrowheads="1"/>
            </p:cNvSpPr>
            <p:nvPr/>
          </p:nvSpPr>
          <p:spPr bwMode="auto">
            <a:xfrm rot="-41437">
              <a:off x="1536" y="2798"/>
              <a:ext cx="377" cy="175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22" name="Oval 31"/>
            <p:cNvSpPr>
              <a:spLocks noChangeAspect="1" noChangeArrowheads="1"/>
            </p:cNvSpPr>
            <p:nvPr/>
          </p:nvSpPr>
          <p:spPr bwMode="auto">
            <a:xfrm>
              <a:off x="1402" y="2831"/>
              <a:ext cx="139" cy="13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23" name="AutoShape 32"/>
            <p:cNvSpPr>
              <a:spLocks noChangeAspect="1" noChangeArrowheads="1"/>
            </p:cNvSpPr>
            <p:nvPr/>
          </p:nvSpPr>
          <p:spPr bwMode="auto">
            <a:xfrm>
              <a:off x="1830" y="2984"/>
              <a:ext cx="592" cy="54"/>
            </a:xfrm>
            <a:prstGeom prst="roundRect">
              <a:avLst>
                <a:gd name="adj" fmla="val 16667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24" name="AutoShape 33"/>
            <p:cNvSpPr>
              <a:spLocks noChangeAspect="1" noChangeArrowheads="1"/>
            </p:cNvSpPr>
            <p:nvPr/>
          </p:nvSpPr>
          <p:spPr bwMode="auto">
            <a:xfrm>
              <a:off x="1344" y="2989"/>
              <a:ext cx="457" cy="49"/>
            </a:xfrm>
            <a:prstGeom prst="roundRect">
              <a:avLst>
                <a:gd name="adj" fmla="val 16667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25" name="Line 34"/>
            <p:cNvSpPr>
              <a:spLocks noChangeAspect="1" noChangeShapeType="1"/>
            </p:cNvSpPr>
            <p:nvPr/>
          </p:nvSpPr>
          <p:spPr bwMode="auto">
            <a:xfrm rot="-2595829">
              <a:off x="3579" y="2723"/>
              <a:ext cx="416" cy="0"/>
            </a:xfrm>
            <a:prstGeom prst="line">
              <a:avLst/>
            </a:prstGeom>
            <a:noFill/>
            <a:ln w="762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8626" name="Oval 35"/>
            <p:cNvSpPr>
              <a:spLocks noChangeAspect="1" noChangeArrowheads="1"/>
            </p:cNvSpPr>
            <p:nvPr/>
          </p:nvSpPr>
          <p:spPr bwMode="auto">
            <a:xfrm rot="-117200">
              <a:off x="3285" y="2771"/>
              <a:ext cx="376" cy="17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27" name="Oval 36"/>
            <p:cNvSpPr>
              <a:spLocks noChangeAspect="1" noChangeArrowheads="1"/>
            </p:cNvSpPr>
            <p:nvPr/>
          </p:nvSpPr>
          <p:spPr bwMode="auto">
            <a:xfrm rot="-2407189">
              <a:off x="3150" y="2800"/>
              <a:ext cx="140" cy="132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28" name="Arc 37"/>
            <p:cNvSpPr>
              <a:spLocks noChangeAspect="1"/>
            </p:cNvSpPr>
            <p:nvPr/>
          </p:nvSpPr>
          <p:spPr bwMode="auto">
            <a:xfrm rot="18597719" flipV="1">
              <a:off x="3956" y="2802"/>
              <a:ext cx="156" cy="171"/>
            </a:xfrm>
            <a:custGeom>
              <a:avLst/>
              <a:gdLst>
                <a:gd name="T0" fmla="*/ 0 w 21280"/>
                <a:gd name="T1" fmla="*/ 0 h 21600"/>
                <a:gd name="T2" fmla="*/ 0 w 21280"/>
                <a:gd name="T3" fmla="*/ 0 h 21600"/>
                <a:gd name="T4" fmla="*/ 0 w 2128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280"/>
                <a:gd name="T10" fmla="*/ 0 h 21600"/>
                <a:gd name="T11" fmla="*/ 21280 w 2128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280" h="21600" fill="none" extrusionOk="0">
                  <a:moveTo>
                    <a:pt x="-1" y="0"/>
                  </a:moveTo>
                  <a:cubicBezTo>
                    <a:pt x="10499" y="0"/>
                    <a:pt x="19478" y="7550"/>
                    <a:pt x="21279" y="17894"/>
                  </a:cubicBezTo>
                </a:path>
                <a:path w="21280" h="21600" stroke="0" extrusionOk="0">
                  <a:moveTo>
                    <a:pt x="-1" y="0"/>
                  </a:moveTo>
                  <a:cubicBezTo>
                    <a:pt x="10499" y="0"/>
                    <a:pt x="19478" y="7550"/>
                    <a:pt x="21279" y="17894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29" name="Text Box 38"/>
            <p:cNvSpPr txBox="1">
              <a:spLocks noChangeAspect="1" noChangeArrowheads="1"/>
            </p:cNvSpPr>
            <p:nvPr/>
          </p:nvSpPr>
          <p:spPr bwMode="auto">
            <a:xfrm>
              <a:off x="4101" y="2863"/>
              <a:ext cx="453" cy="3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2400"/>
                <a:t>45°</a:t>
              </a:r>
            </a:p>
          </p:txBody>
        </p:sp>
        <p:sp>
          <p:nvSpPr>
            <p:cNvPr id="68630" name="AutoShape 39"/>
            <p:cNvSpPr>
              <a:spLocks noChangeAspect="1" noChangeArrowheads="1"/>
            </p:cNvSpPr>
            <p:nvPr/>
          </p:nvSpPr>
          <p:spPr bwMode="auto">
            <a:xfrm flipH="1">
              <a:off x="3161" y="2984"/>
              <a:ext cx="502" cy="57"/>
            </a:xfrm>
            <a:prstGeom prst="roundRect">
              <a:avLst>
                <a:gd name="adj" fmla="val 16667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31" name="AutoShape 40"/>
            <p:cNvSpPr>
              <a:spLocks noChangeAspect="1" noChangeArrowheads="1"/>
            </p:cNvSpPr>
            <p:nvPr/>
          </p:nvSpPr>
          <p:spPr bwMode="auto">
            <a:xfrm rot="18900000" flipH="1">
              <a:off x="3619" y="2786"/>
              <a:ext cx="535" cy="53"/>
            </a:xfrm>
            <a:prstGeom prst="roundRect">
              <a:avLst>
                <a:gd name="adj" fmla="val 16667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32" name="Text Box 41"/>
            <p:cNvSpPr txBox="1">
              <a:spLocks noChangeAspect="1" noChangeArrowheads="1"/>
            </p:cNvSpPr>
            <p:nvPr/>
          </p:nvSpPr>
          <p:spPr bwMode="auto">
            <a:xfrm>
              <a:off x="3176" y="3098"/>
              <a:ext cx="934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fr-FR" sz="1600"/>
                <a:t>PLR position</a:t>
              </a:r>
              <a:endParaRPr lang="en-US" sz="1600"/>
            </a:p>
          </p:txBody>
        </p:sp>
        <p:sp>
          <p:nvSpPr>
            <p:cNvPr id="68633" name="Text Box 42"/>
            <p:cNvSpPr txBox="1">
              <a:spLocks noChangeAspect="1" noChangeArrowheads="1"/>
            </p:cNvSpPr>
            <p:nvPr/>
          </p:nvSpPr>
          <p:spPr bwMode="auto">
            <a:xfrm>
              <a:off x="1168" y="3098"/>
              <a:ext cx="1077" cy="2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r>
                <a:rPr lang="en-US" sz="1600"/>
                <a:t>supine position</a:t>
              </a:r>
            </a:p>
          </p:txBody>
        </p:sp>
        <p:sp>
          <p:nvSpPr>
            <p:cNvPr id="68634" name="AutoShape 43"/>
            <p:cNvSpPr>
              <a:spLocks noChangeAspect="1" noChangeArrowheads="1"/>
            </p:cNvSpPr>
            <p:nvPr/>
          </p:nvSpPr>
          <p:spPr bwMode="auto">
            <a:xfrm rot="-3286122">
              <a:off x="2265" y="2842"/>
              <a:ext cx="101" cy="57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35" name="AutoShape 44"/>
            <p:cNvSpPr>
              <a:spLocks noChangeAspect="1" noChangeArrowheads="1"/>
            </p:cNvSpPr>
            <p:nvPr/>
          </p:nvSpPr>
          <p:spPr bwMode="auto">
            <a:xfrm rot="4470498" flipH="1">
              <a:off x="3866" y="2532"/>
              <a:ext cx="101" cy="58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36" name="AutoShape 45"/>
            <p:cNvSpPr>
              <a:spLocks noChangeAspect="1" noChangeArrowheads="1"/>
            </p:cNvSpPr>
            <p:nvPr/>
          </p:nvSpPr>
          <p:spPr bwMode="auto">
            <a:xfrm rot="115492" flipV="1">
              <a:off x="2603" y="3157"/>
              <a:ext cx="499" cy="443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11263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91" y="8896"/>
                  </a:moveTo>
                  <a:cubicBezTo>
                    <a:pt x="3084" y="4857"/>
                    <a:pt x="6664" y="1982"/>
                    <a:pt x="10800" y="1983"/>
                  </a:cubicBezTo>
                  <a:cubicBezTo>
                    <a:pt x="14935" y="1983"/>
                    <a:pt x="18515" y="4857"/>
                    <a:pt x="19408" y="8896"/>
                  </a:cubicBezTo>
                  <a:lnTo>
                    <a:pt x="21345" y="8467"/>
                  </a:lnTo>
                  <a:cubicBezTo>
                    <a:pt x="20251" y="3521"/>
                    <a:pt x="15866" y="-1"/>
                    <a:pt x="10799" y="0"/>
                  </a:cubicBezTo>
                  <a:cubicBezTo>
                    <a:pt x="5733" y="0"/>
                    <a:pt x="1348" y="3521"/>
                    <a:pt x="254" y="8467"/>
                  </a:cubicBezTo>
                  <a:lnTo>
                    <a:pt x="2191" y="889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8637" name="AutoShape 46"/>
            <p:cNvSpPr>
              <a:spLocks noChangeAspect="1" noChangeArrowheads="1"/>
            </p:cNvSpPr>
            <p:nvPr/>
          </p:nvSpPr>
          <p:spPr bwMode="auto">
            <a:xfrm rot="2037063">
              <a:off x="3010" y="3382"/>
              <a:ext cx="140" cy="103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46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7181108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335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3542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/>
        </p:nvSpPr>
        <p:spPr bwMode="auto">
          <a:xfrm>
            <a:off x="76200" y="2209800"/>
            <a:ext cx="7588250" cy="4572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endParaRPr lang="fr-FR"/>
          </a:p>
        </p:txBody>
      </p:sp>
      <p:sp>
        <p:nvSpPr>
          <p:cNvPr id="69635" name="Rectangle 3"/>
          <p:cNvSpPr>
            <a:spLocks noChangeAspect="1" noChangeArrowheads="1"/>
          </p:cNvSpPr>
          <p:nvPr/>
        </p:nvSpPr>
        <p:spPr bwMode="auto">
          <a:xfrm>
            <a:off x="2146300" y="5973763"/>
            <a:ext cx="1063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500">
                <a:solidFill>
                  <a:srgbClr val="000000"/>
                </a:solidFill>
              </a:rPr>
              <a:t>0</a:t>
            </a:r>
            <a:endParaRPr lang="fr-FR" sz="1500">
              <a:latin typeface="Times New Roman" pitchFamily="18" charset="0"/>
            </a:endParaRPr>
          </a:p>
        </p:txBody>
      </p:sp>
      <p:sp>
        <p:nvSpPr>
          <p:cNvPr id="69636" name="Line 4"/>
          <p:cNvSpPr>
            <a:spLocks noChangeAspect="1" noChangeShapeType="1"/>
          </p:cNvSpPr>
          <p:nvPr/>
        </p:nvSpPr>
        <p:spPr bwMode="auto">
          <a:xfrm>
            <a:off x="2306638" y="6059488"/>
            <a:ext cx="69850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69637" name="Line 5"/>
          <p:cNvSpPr>
            <a:spLocks noChangeAspect="1" noChangeShapeType="1"/>
          </p:cNvSpPr>
          <p:nvPr/>
        </p:nvSpPr>
        <p:spPr bwMode="auto">
          <a:xfrm>
            <a:off x="2341563" y="3879850"/>
            <a:ext cx="349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69638" name="Line 6"/>
          <p:cNvSpPr>
            <a:spLocks noChangeAspect="1" noChangeShapeType="1"/>
          </p:cNvSpPr>
          <p:nvPr/>
        </p:nvSpPr>
        <p:spPr bwMode="auto">
          <a:xfrm flipV="1">
            <a:off x="2376488" y="2492375"/>
            <a:ext cx="1587" cy="356711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69639" name="Rectangle 7"/>
          <p:cNvSpPr>
            <a:spLocks noChangeAspect="1" noChangeArrowheads="1"/>
          </p:cNvSpPr>
          <p:nvPr/>
        </p:nvSpPr>
        <p:spPr bwMode="auto">
          <a:xfrm>
            <a:off x="2041525" y="3771900"/>
            <a:ext cx="21272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500">
                <a:solidFill>
                  <a:srgbClr val="000000"/>
                </a:solidFill>
              </a:rPr>
              <a:t>25</a:t>
            </a:r>
            <a:endParaRPr lang="fr-FR" sz="1600">
              <a:latin typeface="Times New Roman" pitchFamily="18" charset="0"/>
            </a:endParaRPr>
          </a:p>
        </p:txBody>
      </p:sp>
      <p:sp>
        <p:nvSpPr>
          <p:cNvPr id="69640" name="Line 8"/>
          <p:cNvSpPr>
            <a:spLocks noChangeAspect="1" noChangeShapeType="1"/>
          </p:cNvSpPr>
          <p:nvPr/>
        </p:nvSpPr>
        <p:spPr bwMode="auto">
          <a:xfrm>
            <a:off x="2341563" y="4965700"/>
            <a:ext cx="349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69641" name="Rectangle 9"/>
          <p:cNvSpPr>
            <a:spLocks noChangeAspect="1" noChangeArrowheads="1"/>
          </p:cNvSpPr>
          <p:nvPr/>
        </p:nvSpPr>
        <p:spPr bwMode="auto">
          <a:xfrm>
            <a:off x="1881188" y="4856163"/>
            <a:ext cx="371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500">
                <a:solidFill>
                  <a:srgbClr val="000000"/>
                </a:solidFill>
              </a:rPr>
              <a:t>12.5</a:t>
            </a:r>
            <a:endParaRPr lang="fr-FR" sz="1600">
              <a:latin typeface="Times New Roman" pitchFamily="18" charset="0"/>
            </a:endParaRPr>
          </a:p>
        </p:txBody>
      </p:sp>
      <p:sp>
        <p:nvSpPr>
          <p:cNvPr id="69642" name="Line 10"/>
          <p:cNvSpPr>
            <a:spLocks noChangeAspect="1" noChangeShapeType="1"/>
          </p:cNvSpPr>
          <p:nvPr/>
        </p:nvSpPr>
        <p:spPr bwMode="auto">
          <a:xfrm>
            <a:off x="2341563" y="2781300"/>
            <a:ext cx="34925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fr-FR"/>
          </a:p>
        </p:txBody>
      </p:sp>
      <p:sp>
        <p:nvSpPr>
          <p:cNvPr id="69643" name="Rectangle 11"/>
          <p:cNvSpPr>
            <a:spLocks noChangeAspect="1" noChangeArrowheads="1"/>
          </p:cNvSpPr>
          <p:nvPr/>
        </p:nvSpPr>
        <p:spPr bwMode="auto">
          <a:xfrm>
            <a:off x="1881188" y="2670175"/>
            <a:ext cx="371475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r>
              <a:rPr lang="fr-FR" sz="1500">
                <a:solidFill>
                  <a:srgbClr val="000000"/>
                </a:solidFill>
              </a:rPr>
              <a:t>37.5</a:t>
            </a:r>
            <a:endParaRPr lang="fr-FR" sz="1600">
              <a:latin typeface="Times New Roman" pitchFamily="18" charset="0"/>
            </a:endParaRPr>
          </a:p>
        </p:txBody>
      </p:sp>
      <p:sp>
        <p:nvSpPr>
          <p:cNvPr id="834572" name="Rectangle 12"/>
          <p:cNvSpPr>
            <a:spLocks noChangeAspect="1" noChangeArrowheads="1"/>
          </p:cNvSpPr>
          <p:nvPr/>
        </p:nvSpPr>
        <p:spPr bwMode="auto">
          <a:xfrm>
            <a:off x="3998913" y="5340350"/>
            <a:ext cx="490537" cy="698500"/>
          </a:xfrm>
          <a:prstGeom prst="rect">
            <a:avLst/>
          </a:prstGeom>
          <a:solidFill>
            <a:srgbClr val="6699FF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fr-FR"/>
          </a:p>
        </p:txBody>
      </p:sp>
      <p:grpSp>
        <p:nvGrpSpPr>
          <p:cNvPr id="2" name="Group 13"/>
          <p:cNvGrpSpPr>
            <a:grpSpLocks/>
          </p:cNvGrpSpPr>
          <p:nvPr/>
        </p:nvGrpSpPr>
        <p:grpSpPr bwMode="auto">
          <a:xfrm>
            <a:off x="4198938" y="4687888"/>
            <a:ext cx="90487" cy="920750"/>
            <a:chOff x="2645" y="2953"/>
            <a:chExt cx="57" cy="580"/>
          </a:xfrm>
        </p:grpSpPr>
        <p:sp>
          <p:nvSpPr>
            <p:cNvPr id="69718" name="Line 14"/>
            <p:cNvSpPr>
              <a:spLocks noChangeAspect="1" noChangeShapeType="1"/>
            </p:cNvSpPr>
            <p:nvPr/>
          </p:nvSpPr>
          <p:spPr bwMode="auto">
            <a:xfrm flipV="1">
              <a:off x="2674" y="2958"/>
              <a:ext cx="0" cy="406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719" name="Line 15"/>
            <p:cNvSpPr>
              <a:spLocks noChangeAspect="1" noChangeShapeType="1"/>
            </p:cNvSpPr>
            <p:nvPr/>
          </p:nvSpPr>
          <p:spPr bwMode="auto">
            <a:xfrm flipV="1">
              <a:off x="2674" y="3364"/>
              <a:ext cx="0" cy="169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720" name="Line 16"/>
            <p:cNvSpPr>
              <a:spLocks noChangeAspect="1" noChangeShapeType="1"/>
            </p:cNvSpPr>
            <p:nvPr/>
          </p:nvSpPr>
          <p:spPr bwMode="auto">
            <a:xfrm>
              <a:off x="2645" y="2953"/>
              <a:ext cx="57" cy="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721" name="Line 17"/>
            <p:cNvSpPr>
              <a:spLocks noChangeAspect="1" noChangeShapeType="1"/>
            </p:cNvSpPr>
            <p:nvPr/>
          </p:nvSpPr>
          <p:spPr bwMode="auto">
            <a:xfrm>
              <a:off x="2651" y="3532"/>
              <a:ext cx="45" cy="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3" name="Group 18"/>
          <p:cNvGrpSpPr>
            <a:grpSpLocks/>
          </p:cNvGrpSpPr>
          <p:nvPr/>
        </p:nvGrpSpPr>
        <p:grpSpPr bwMode="auto">
          <a:xfrm>
            <a:off x="2532063" y="3405188"/>
            <a:ext cx="969962" cy="3376612"/>
            <a:chOff x="1595" y="2145"/>
            <a:chExt cx="611" cy="2127"/>
          </a:xfrm>
        </p:grpSpPr>
        <p:sp>
          <p:nvSpPr>
            <p:cNvPr id="69702" name="Line 19"/>
            <p:cNvSpPr>
              <a:spLocks noChangeAspect="1" noChangeShapeType="1"/>
            </p:cNvSpPr>
            <p:nvPr/>
          </p:nvSpPr>
          <p:spPr bwMode="auto">
            <a:xfrm>
              <a:off x="1910" y="2909"/>
              <a:ext cx="1" cy="1"/>
            </a:xfrm>
            <a:prstGeom prst="line">
              <a:avLst/>
            </a:prstGeom>
            <a:noFill/>
            <a:ln w="14288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703" name="Rectangle 20"/>
            <p:cNvSpPr>
              <a:spLocks noChangeAspect="1" noChangeArrowheads="1"/>
            </p:cNvSpPr>
            <p:nvPr/>
          </p:nvSpPr>
          <p:spPr bwMode="auto">
            <a:xfrm>
              <a:off x="1756" y="2654"/>
              <a:ext cx="309" cy="1150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04" name="Line 21"/>
            <p:cNvSpPr>
              <a:spLocks noChangeAspect="1" noChangeShapeType="1"/>
            </p:cNvSpPr>
            <p:nvPr/>
          </p:nvSpPr>
          <p:spPr bwMode="auto">
            <a:xfrm flipV="1">
              <a:off x="1911" y="2145"/>
              <a:ext cx="0" cy="509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705" name="Line 22"/>
            <p:cNvSpPr>
              <a:spLocks noChangeAspect="1" noChangeShapeType="1"/>
            </p:cNvSpPr>
            <p:nvPr/>
          </p:nvSpPr>
          <p:spPr bwMode="auto">
            <a:xfrm flipV="1">
              <a:off x="1911" y="2654"/>
              <a:ext cx="0" cy="27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706" name="Line 23"/>
            <p:cNvSpPr>
              <a:spLocks noChangeAspect="1" noChangeShapeType="1"/>
            </p:cNvSpPr>
            <p:nvPr/>
          </p:nvSpPr>
          <p:spPr bwMode="auto">
            <a:xfrm>
              <a:off x="1883" y="2145"/>
              <a:ext cx="56" cy="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707" name="Line 24"/>
            <p:cNvSpPr>
              <a:spLocks noChangeAspect="1" noChangeShapeType="1"/>
            </p:cNvSpPr>
            <p:nvPr/>
          </p:nvSpPr>
          <p:spPr bwMode="auto">
            <a:xfrm>
              <a:off x="1883" y="2924"/>
              <a:ext cx="56" cy="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708" name="AutoShape 25"/>
            <p:cNvSpPr>
              <a:spLocks noChangeAspect="1" noChangeArrowheads="1"/>
            </p:cNvSpPr>
            <p:nvPr/>
          </p:nvSpPr>
          <p:spPr bwMode="auto">
            <a:xfrm>
              <a:off x="1718" y="4104"/>
              <a:ext cx="143" cy="14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09" name="AutoShape 26"/>
            <p:cNvSpPr>
              <a:spLocks noChangeAspect="1" noChangeArrowheads="1"/>
            </p:cNvSpPr>
            <p:nvPr/>
          </p:nvSpPr>
          <p:spPr bwMode="auto">
            <a:xfrm rot="-2936927">
              <a:off x="1853" y="4096"/>
              <a:ext cx="28" cy="16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10" name="Oval 27"/>
            <p:cNvSpPr>
              <a:spLocks noChangeAspect="1" noChangeArrowheads="1"/>
            </p:cNvSpPr>
            <p:nvPr/>
          </p:nvSpPr>
          <p:spPr bwMode="auto">
            <a:xfrm rot="2289988">
              <a:off x="1618" y="4054"/>
              <a:ext cx="123" cy="50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9711" name="Oval 28"/>
            <p:cNvSpPr>
              <a:spLocks noChangeAspect="1" noChangeArrowheads="1"/>
            </p:cNvSpPr>
            <p:nvPr/>
          </p:nvSpPr>
          <p:spPr bwMode="auto">
            <a:xfrm>
              <a:off x="1595" y="4014"/>
              <a:ext cx="45" cy="38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9712" name="AutoShape 29"/>
            <p:cNvSpPr>
              <a:spLocks noChangeAspect="1" noChangeArrowheads="1"/>
            </p:cNvSpPr>
            <p:nvPr/>
          </p:nvSpPr>
          <p:spPr bwMode="auto">
            <a:xfrm rot="-2706875">
              <a:off x="2093" y="4034"/>
              <a:ext cx="128" cy="17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13" name="AutoShape 30"/>
            <p:cNvSpPr>
              <a:spLocks noChangeAspect="1" noChangeArrowheads="1"/>
            </p:cNvSpPr>
            <p:nvPr/>
          </p:nvSpPr>
          <p:spPr bwMode="auto">
            <a:xfrm rot="-5392204">
              <a:off x="2185" y="3980"/>
              <a:ext cx="28" cy="15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14" name="Oval 31"/>
            <p:cNvSpPr>
              <a:spLocks noChangeAspect="1" noChangeArrowheads="1"/>
            </p:cNvSpPr>
            <p:nvPr/>
          </p:nvSpPr>
          <p:spPr bwMode="auto">
            <a:xfrm rot="-416886">
              <a:off x="1996" y="4062"/>
              <a:ext cx="124" cy="51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15" name="Oval 32"/>
            <p:cNvSpPr>
              <a:spLocks noChangeAspect="1" noChangeArrowheads="1"/>
            </p:cNvSpPr>
            <p:nvPr/>
          </p:nvSpPr>
          <p:spPr bwMode="auto">
            <a:xfrm rot="-2706875">
              <a:off x="1957" y="4073"/>
              <a:ext cx="41" cy="44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16" name="AutoShape 33"/>
            <p:cNvSpPr>
              <a:spLocks noChangeAspect="1" noChangeArrowheads="1"/>
            </p:cNvSpPr>
            <p:nvPr/>
          </p:nvSpPr>
          <p:spPr bwMode="auto">
            <a:xfrm rot="20846899" flipV="1">
              <a:off x="1821" y="4082"/>
              <a:ext cx="168" cy="19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1125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91" y="8896"/>
                  </a:moveTo>
                  <a:cubicBezTo>
                    <a:pt x="3084" y="4857"/>
                    <a:pt x="6664" y="1982"/>
                    <a:pt x="10800" y="1983"/>
                  </a:cubicBezTo>
                  <a:cubicBezTo>
                    <a:pt x="14935" y="1983"/>
                    <a:pt x="18515" y="4857"/>
                    <a:pt x="19408" y="8896"/>
                  </a:cubicBezTo>
                  <a:lnTo>
                    <a:pt x="21345" y="8467"/>
                  </a:lnTo>
                  <a:cubicBezTo>
                    <a:pt x="20251" y="3521"/>
                    <a:pt x="15866" y="-1"/>
                    <a:pt x="10799" y="0"/>
                  </a:cubicBezTo>
                  <a:cubicBezTo>
                    <a:pt x="5733" y="0"/>
                    <a:pt x="1348" y="3521"/>
                    <a:pt x="254" y="8467"/>
                  </a:cubicBezTo>
                  <a:lnTo>
                    <a:pt x="2191" y="889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17" name="AutoShape 34"/>
            <p:cNvSpPr>
              <a:spLocks noChangeAspect="1" noChangeArrowheads="1"/>
            </p:cNvSpPr>
            <p:nvPr/>
          </p:nvSpPr>
          <p:spPr bwMode="auto">
            <a:xfrm rot="1168470">
              <a:off x="1957" y="4163"/>
              <a:ext cx="58" cy="4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grpSp>
        <p:nvGrpSpPr>
          <p:cNvPr id="4" name="Group 35"/>
          <p:cNvGrpSpPr>
            <a:grpSpLocks/>
          </p:cNvGrpSpPr>
          <p:nvPr/>
        </p:nvGrpSpPr>
        <p:grpSpPr bwMode="auto">
          <a:xfrm>
            <a:off x="3775075" y="6357938"/>
            <a:ext cx="1016000" cy="411162"/>
            <a:chOff x="2378" y="4005"/>
            <a:chExt cx="640" cy="259"/>
          </a:xfrm>
        </p:grpSpPr>
        <p:sp>
          <p:nvSpPr>
            <p:cNvPr id="69692" name="AutoShape 36"/>
            <p:cNvSpPr>
              <a:spLocks noChangeAspect="1" noChangeArrowheads="1"/>
            </p:cNvSpPr>
            <p:nvPr/>
          </p:nvSpPr>
          <p:spPr bwMode="auto">
            <a:xfrm>
              <a:off x="2501" y="4096"/>
              <a:ext cx="143" cy="15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93" name="AutoShape 37"/>
            <p:cNvSpPr>
              <a:spLocks noChangeAspect="1" noChangeArrowheads="1"/>
            </p:cNvSpPr>
            <p:nvPr/>
          </p:nvSpPr>
          <p:spPr bwMode="auto">
            <a:xfrm rot="-2936927">
              <a:off x="2635" y="4088"/>
              <a:ext cx="29" cy="16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94" name="Oval 38"/>
            <p:cNvSpPr>
              <a:spLocks noChangeAspect="1" noChangeArrowheads="1"/>
            </p:cNvSpPr>
            <p:nvPr/>
          </p:nvSpPr>
          <p:spPr bwMode="auto">
            <a:xfrm rot="2289988">
              <a:off x="2401" y="4044"/>
              <a:ext cx="124" cy="52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9695" name="Oval 39"/>
            <p:cNvSpPr>
              <a:spLocks noChangeAspect="1" noChangeArrowheads="1"/>
            </p:cNvSpPr>
            <p:nvPr/>
          </p:nvSpPr>
          <p:spPr bwMode="auto">
            <a:xfrm>
              <a:off x="2378" y="4005"/>
              <a:ext cx="46" cy="38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9696" name="Oval 40"/>
            <p:cNvSpPr>
              <a:spLocks noChangeAspect="1" noChangeArrowheads="1"/>
            </p:cNvSpPr>
            <p:nvPr/>
          </p:nvSpPr>
          <p:spPr bwMode="auto">
            <a:xfrm rot="-95926">
              <a:off x="2766" y="4065"/>
              <a:ext cx="124" cy="51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97" name="Oval 41"/>
            <p:cNvSpPr>
              <a:spLocks noChangeAspect="1" noChangeArrowheads="1"/>
            </p:cNvSpPr>
            <p:nvPr/>
          </p:nvSpPr>
          <p:spPr bwMode="auto">
            <a:xfrm rot="-2706875">
              <a:off x="2728" y="4069"/>
              <a:ext cx="40" cy="44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98" name="AutoShape 42"/>
            <p:cNvSpPr>
              <a:spLocks noChangeAspect="1" noChangeArrowheads="1"/>
            </p:cNvSpPr>
            <p:nvPr/>
          </p:nvSpPr>
          <p:spPr bwMode="auto">
            <a:xfrm>
              <a:off x="2860" y="4083"/>
              <a:ext cx="143" cy="15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99" name="AutoShape 43"/>
            <p:cNvSpPr>
              <a:spLocks noChangeAspect="1" noChangeArrowheads="1"/>
            </p:cNvSpPr>
            <p:nvPr/>
          </p:nvSpPr>
          <p:spPr bwMode="auto">
            <a:xfrm rot="-2936927">
              <a:off x="2996" y="4073"/>
              <a:ext cx="28" cy="17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00" name="AutoShape 44"/>
            <p:cNvSpPr>
              <a:spLocks noChangeAspect="1" noChangeArrowheads="1"/>
            </p:cNvSpPr>
            <p:nvPr/>
          </p:nvSpPr>
          <p:spPr bwMode="auto">
            <a:xfrm rot="20846899" flipV="1">
              <a:off x="2588" y="4073"/>
              <a:ext cx="168" cy="191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1130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91" y="8896"/>
                  </a:moveTo>
                  <a:cubicBezTo>
                    <a:pt x="3084" y="4857"/>
                    <a:pt x="6664" y="1982"/>
                    <a:pt x="10800" y="1983"/>
                  </a:cubicBezTo>
                  <a:cubicBezTo>
                    <a:pt x="14935" y="1983"/>
                    <a:pt x="18515" y="4857"/>
                    <a:pt x="19408" y="8896"/>
                  </a:cubicBezTo>
                  <a:lnTo>
                    <a:pt x="21345" y="8467"/>
                  </a:lnTo>
                  <a:cubicBezTo>
                    <a:pt x="20251" y="3521"/>
                    <a:pt x="15866" y="-1"/>
                    <a:pt x="10799" y="0"/>
                  </a:cubicBezTo>
                  <a:cubicBezTo>
                    <a:pt x="5733" y="0"/>
                    <a:pt x="1348" y="3521"/>
                    <a:pt x="254" y="8467"/>
                  </a:cubicBezTo>
                  <a:lnTo>
                    <a:pt x="2191" y="889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701" name="AutoShape 45"/>
            <p:cNvSpPr>
              <a:spLocks noChangeAspect="1" noChangeArrowheads="1"/>
            </p:cNvSpPr>
            <p:nvPr/>
          </p:nvSpPr>
          <p:spPr bwMode="auto">
            <a:xfrm rot="1168470">
              <a:off x="2724" y="4155"/>
              <a:ext cx="57" cy="46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834606" name="Rectangle 46"/>
          <p:cNvSpPr>
            <a:spLocks noChangeAspect="1" noChangeArrowheads="1"/>
          </p:cNvSpPr>
          <p:nvPr/>
        </p:nvSpPr>
        <p:spPr bwMode="auto">
          <a:xfrm>
            <a:off x="5200650" y="5126038"/>
            <a:ext cx="492125" cy="912812"/>
          </a:xfrm>
          <a:prstGeom prst="rect">
            <a:avLst/>
          </a:prstGeom>
          <a:solidFill>
            <a:srgbClr val="6699FF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fr-FR"/>
          </a:p>
        </p:txBody>
      </p:sp>
      <p:grpSp>
        <p:nvGrpSpPr>
          <p:cNvPr id="5" name="Group 47"/>
          <p:cNvGrpSpPr>
            <a:grpSpLocks/>
          </p:cNvGrpSpPr>
          <p:nvPr/>
        </p:nvGrpSpPr>
        <p:grpSpPr bwMode="auto">
          <a:xfrm>
            <a:off x="5402263" y="4856163"/>
            <a:ext cx="90487" cy="646112"/>
            <a:chOff x="3403" y="3059"/>
            <a:chExt cx="57" cy="407"/>
          </a:xfrm>
        </p:grpSpPr>
        <p:sp>
          <p:nvSpPr>
            <p:cNvPr id="69688" name="Line 48"/>
            <p:cNvSpPr>
              <a:spLocks noChangeAspect="1" noChangeShapeType="1"/>
            </p:cNvSpPr>
            <p:nvPr/>
          </p:nvSpPr>
          <p:spPr bwMode="auto">
            <a:xfrm flipV="1">
              <a:off x="3431" y="3059"/>
              <a:ext cx="0" cy="17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689" name="Line 49"/>
            <p:cNvSpPr>
              <a:spLocks noChangeAspect="1" noChangeShapeType="1"/>
            </p:cNvSpPr>
            <p:nvPr/>
          </p:nvSpPr>
          <p:spPr bwMode="auto">
            <a:xfrm flipV="1">
              <a:off x="3431" y="3229"/>
              <a:ext cx="0" cy="237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690" name="Line 50"/>
            <p:cNvSpPr>
              <a:spLocks noChangeAspect="1" noChangeShapeType="1"/>
            </p:cNvSpPr>
            <p:nvPr/>
          </p:nvSpPr>
          <p:spPr bwMode="auto">
            <a:xfrm>
              <a:off x="3403" y="3059"/>
              <a:ext cx="57" cy="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691" name="Line 51"/>
            <p:cNvSpPr>
              <a:spLocks noChangeAspect="1" noChangeShapeType="1"/>
            </p:cNvSpPr>
            <p:nvPr/>
          </p:nvSpPr>
          <p:spPr bwMode="auto">
            <a:xfrm>
              <a:off x="3408" y="3466"/>
              <a:ext cx="45" cy="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6" name="Group 52"/>
          <p:cNvGrpSpPr>
            <a:grpSpLocks/>
          </p:cNvGrpSpPr>
          <p:nvPr/>
        </p:nvGrpSpPr>
        <p:grpSpPr bwMode="auto">
          <a:xfrm>
            <a:off x="4956175" y="6286500"/>
            <a:ext cx="966788" cy="474663"/>
            <a:chOff x="3122" y="3960"/>
            <a:chExt cx="609" cy="299"/>
          </a:xfrm>
        </p:grpSpPr>
        <p:sp>
          <p:nvSpPr>
            <p:cNvPr id="69678" name="Oval 53"/>
            <p:cNvSpPr>
              <a:spLocks noChangeAspect="1" noChangeArrowheads="1"/>
            </p:cNvSpPr>
            <p:nvPr/>
          </p:nvSpPr>
          <p:spPr bwMode="auto">
            <a:xfrm rot="-95926">
              <a:off x="3163" y="4060"/>
              <a:ext cx="124" cy="51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79" name="Oval 54"/>
            <p:cNvSpPr>
              <a:spLocks noChangeAspect="1" noChangeArrowheads="1"/>
            </p:cNvSpPr>
            <p:nvPr/>
          </p:nvSpPr>
          <p:spPr bwMode="auto">
            <a:xfrm rot="-2706875">
              <a:off x="3123" y="4065"/>
              <a:ext cx="41" cy="44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80" name="AutoShape 55"/>
            <p:cNvSpPr>
              <a:spLocks noChangeAspect="1" noChangeArrowheads="1"/>
            </p:cNvSpPr>
            <p:nvPr/>
          </p:nvSpPr>
          <p:spPr bwMode="auto">
            <a:xfrm>
              <a:off x="3257" y="4079"/>
              <a:ext cx="143" cy="14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81" name="AutoShape 56"/>
            <p:cNvSpPr>
              <a:spLocks noChangeAspect="1" noChangeArrowheads="1"/>
            </p:cNvSpPr>
            <p:nvPr/>
          </p:nvSpPr>
          <p:spPr bwMode="auto">
            <a:xfrm rot="-2936927">
              <a:off x="3392" y="4071"/>
              <a:ext cx="28" cy="16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82" name="AutoShape 57"/>
            <p:cNvSpPr>
              <a:spLocks noChangeAspect="1" noChangeArrowheads="1"/>
            </p:cNvSpPr>
            <p:nvPr/>
          </p:nvSpPr>
          <p:spPr bwMode="auto">
            <a:xfrm rot="-2706875">
              <a:off x="3618" y="4020"/>
              <a:ext cx="128" cy="17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83" name="AutoShape 58"/>
            <p:cNvSpPr>
              <a:spLocks noChangeAspect="1" noChangeArrowheads="1"/>
            </p:cNvSpPr>
            <p:nvPr/>
          </p:nvSpPr>
          <p:spPr bwMode="auto">
            <a:xfrm rot="-5392204">
              <a:off x="3709" y="3966"/>
              <a:ext cx="28" cy="16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84" name="Oval 59"/>
            <p:cNvSpPr>
              <a:spLocks noChangeAspect="1" noChangeArrowheads="1"/>
            </p:cNvSpPr>
            <p:nvPr/>
          </p:nvSpPr>
          <p:spPr bwMode="auto">
            <a:xfrm rot="-416886">
              <a:off x="3522" y="4049"/>
              <a:ext cx="123" cy="51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85" name="Oval 60"/>
            <p:cNvSpPr>
              <a:spLocks noChangeAspect="1" noChangeArrowheads="1"/>
            </p:cNvSpPr>
            <p:nvPr/>
          </p:nvSpPr>
          <p:spPr bwMode="auto">
            <a:xfrm rot="-2706875">
              <a:off x="3482" y="4060"/>
              <a:ext cx="41" cy="44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86" name="AutoShape 61"/>
            <p:cNvSpPr>
              <a:spLocks noChangeAspect="1" noChangeArrowheads="1"/>
            </p:cNvSpPr>
            <p:nvPr/>
          </p:nvSpPr>
          <p:spPr bwMode="auto">
            <a:xfrm rot="20846899" flipV="1">
              <a:off x="3342" y="4069"/>
              <a:ext cx="168" cy="19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600"/>
                <a:gd name="T13" fmla="*/ 0 h 21600"/>
                <a:gd name="T14" fmla="*/ 21600 w 21600"/>
                <a:gd name="T15" fmla="*/ 11255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91" y="8896"/>
                  </a:moveTo>
                  <a:cubicBezTo>
                    <a:pt x="3084" y="4857"/>
                    <a:pt x="6664" y="1982"/>
                    <a:pt x="10800" y="1983"/>
                  </a:cubicBezTo>
                  <a:cubicBezTo>
                    <a:pt x="14935" y="1983"/>
                    <a:pt x="18515" y="4857"/>
                    <a:pt x="19408" y="8896"/>
                  </a:cubicBezTo>
                  <a:lnTo>
                    <a:pt x="21345" y="8467"/>
                  </a:lnTo>
                  <a:cubicBezTo>
                    <a:pt x="20251" y="3521"/>
                    <a:pt x="15866" y="-1"/>
                    <a:pt x="10799" y="0"/>
                  </a:cubicBezTo>
                  <a:cubicBezTo>
                    <a:pt x="5733" y="0"/>
                    <a:pt x="1348" y="3521"/>
                    <a:pt x="254" y="8467"/>
                  </a:cubicBezTo>
                  <a:lnTo>
                    <a:pt x="2191" y="8896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87" name="AutoShape 62"/>
            <p:cNvSpPr>
              <a:spLocks noChangeAspect="1" noChangeArrowheads="1"/>
            </p:cNvSpPr>
            <p:nvPr/>
          </p:nvSpPr>
          <p:spPr bwMode="auto">
            <a:xfrm rot="1168470">
              <a:off x="3479" y="4149"/>
              <a:ext cx="57" cy="47"/>
            </a:xfrm>
            <a:prstGeom prst="triangle">
              <a:avLst>
                <a:gd name="adj" fmla="val 50000"/>
              </a:avLst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grpSp>
        <p:nvGrpSpPr>
          <p:cNvPr id="7" name="Group 63"/>
          <p:cNvGrpSpPr>
            <a:grpSpLocks/>
          </p:cNvGrpSpPr>
          <p:nvPr/>
        </p:nvGrpSpPr>
        <p:grpSpPr bwMode="auto">
          <a:xfrm>
            <a:off x="6270625" y="2759075"/>
            <a:ext cx="1012825" cy="3743325"/>
            <a:chOff x="3950" y="1738"/>
            <a:chExt cx="638" cy="2358"/>
          </a:xfrm>
        </p:grpSpPr>
        <p:sp>
          <p:nvSpPr>
            <p:cNvPr id="69663" name="Rectangle 64"/>
            <p:cNvSpPr>
              <a:spLocks noChangeAspect="1" noChangeArrowheads="1"/>
            </p:cNvSpPr>
            <p:nvPr/>
          </p:nvSpPr>
          <p:spPr bwMode="auto">
            <a:xfrm>
              <a:off x="4034" y="2315"/>
              <a:ext cx="309" cy="1489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64" name="Line 65"/>
            <p:cNvSpPr>
              <a:spLocks noChangeAspect="1" noChangeShapeType="1"/>
            </p:cNvSpPr>
            <p:nvPr/>
          </p:nvSpPr>
          <p:spPr bwMode="auto">
            <a:xfrm flipV="1">
              <a:off x="4188" y="1738"/>
              <a:ext cx="0" cy="577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665" name="Line 66"/>
            <p:cNvSpPr>
              <a:spLocks noChangeAspect="1" noChangeShapeType="1"/>
            </p:cNvSpPr>
            <p:nvPr/>
          </p:nvSpPr>
          <p:spPr bwMode="auto">
            <a:xfrm flipV="1">
              <a:off x="4188" y="2315"/>
              <a:ext cx="0" cy="339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666" name="Line 67"/>
            <p:cNvSpPr>
              <a:spLocks noChangeAspect="1" noChangeShapeType="1"/>
            </p:cNvSpPr>
            <p:nvPr/>
          </p:nvSpPr>
          <p:spPr bwMode="auto">
            <a:xfrm>
              <a:off x="4159" y="1738"/>
              <a:ext cx="57" cy="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667" name="Line 68"/>
            <p:cNvSpPr>
              <a:spLocks noChangeAspect="1" noChangeShapeType="1"/>
            </p:cNvSpPr>
            <p:nvPr/>
          </p:nvSpPr>
          <p:spPr bwMode="auto">
            <a:xfrm>
              <a:off x="4159" y="2654"/>
              <a:ext cx="57" cy="0"/>
            </a:xfrm>
            <a:prstGeom prst="line">
              <a:avLst/>
            </a:prstGeom>
            <a:noFill/>
            <a:ln w="28575">
              <a:solidFill>
                <a:srgbClr val="0033CC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69668" name="AutoShape 69"/>
            <p:cNvSpPr>
              <a:spLocks noChangeAspect="1" noChangeArrowheads="1"/>
            </p:cNvSpPr>
            <p:nvPr/>
          </p:nvSpPr>
          <p:spPr bwMode="auto">
            <a:xfrm>
              <a:off x="4073" y="4079"/>
              <a:ext cx="143" cy="14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69" name="AutoShape 70"/>
            <p:cNvSpPr>
              <a:spLocks noChangeAspect="1" noChangeArrowheads="1"/>
            </p:cNvSpPr>
            <p:nvPr/>
          </p:nvSpPr>
          <p:spPr bwMode="auto">
            <a:xfrm rot="-2936927">
              <a:off x="4208" y="4070"/>
              <a:ext cx="27" cy="16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70" name="Oval 71"/>
            <p:cNvSpPr>
              <a:spLocks noChangeAspect="1" noChangeArrowheads="1"/>
            </p:cNvSpPr>
            <p:nvPr/>
          </p:nvSpPr>
          <p:spPr bwMode="auto">
            <a:xfrm rot="2289988">
              <a:off x="3973" y="4027"/>
              <a:ext cx="123" cy="51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9671" name="Oval 72"/>
            <p:cNvSpPr>
              <a:spLocks noChangeAspect="1" noChangeArrowheads="1"/>
            </p:cNvSpPr>
            <p:nvPr/>
          </p:nvSpPr>
          <p:spPr bwMode="auto">
            <a:xfrm>
              <a:off x="3950" y="3988"/>
              <a:ext cx="45" cy="38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9672" name="AutoShape 73"/>
            <p:cNvSpPr>
              <a:spLocks noChangeAspect="1" noChangeArrowheads="1"/>
            </p:cNvSpPr>
            <p:nvPr/>
          </p:nvSpPr>
          <p:spPr bwMode="auto">
            <a:xfrm>
              <a:off x="4431" y="4082"/>
              <a:ext cx="143" cy="14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73" name="AutoShape 74"/>
            <p:cNvSpPr>
              <a:spLocks noChangeAspect="1" noChangeArrowheads="1"/>
            </p:cNvSpPr>
            <p:nvPr/>
          </p:nvSpPr>
          <p:spPr bwMode="auto">
            <a:xfrm rot="-2936927">
              <a:off x="4567" y="4074"/>
              <a:ext cx="28" cy="15"/>
            </a:xfrm>
            <a:prstGeom prst="roundRect">
              <a:avLst>
                <a:gd name="adj" fmla="val 16667"/>
              </a:avLst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74" name="Oval 75"/>
            <p:cNvSpPr>
              <a:spLocks noChangeAspect="1" noChangeArrowheads="1"/>
            </p:cNvSpPr>
            <p:nvPr/>
          </p:nvSpPr>
          <p:spPr bwMode="auto">
            <a:xfrm rot="2289988">
              <a:off x="4331" y="4030"/>
              <a:ext cx="124" cy="52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9675" name="Oval 76"/>
            <p:cNvSpPr>
              <a:spLocks noChangeAspect="1" noChangeArrowheads="1"/>
            </p:cNvSpPr>
            <p:nvPr/>
          </p:nvSpPr>
          <p:spPr bwMode="auto">
            <a:xfrm>
              <a:off x="4309" y="3991"/>
              <a:ext cx="45" cy="38"/>
            </a:xfrm>
            <a:prstGeom prst="ellipse">
              <a:avLst/>
            </a:prstGeom>
            <a:solidFill>
              <a:srgbClr val="080808"/>
            </a:solidFill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fr-FR" sz="1800">
                <a:latin typeface="Times New Roman" pitchFamily="18" charset="0"/>
              </a:endParaRPr>
            </a:p>
          </p:txBody>
        </p:sp>
        <p:sp>
          <p:nvSpPr>
            <p:cNvPr id="69676" name="AutoShape 77"/>
            <p:cNvSpPr>
              <a:spLocks noChangeAspect="1" noChangeArrowheads="1"/>
            </p:cNvSpPr>
            <p:nvPr/>
          </p:nvSpPr>
          <p:spPr bwMode="auto">
            <a:xfrm>
              <a:off x="4375" y="3829"/>
              <a:ext cx="60" cy="71"/>
            </a:xfrm>
            <a:prstGeom prst="roundRect">
              <a:avLst>
                <a:gd name="adj" fmla="val 16667"/>
              </a:avLst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69677" name="Freeform 78"/>
            <p:cNvSpPr>
              <a:spLocks noChangeAspect="1"/>
            </p:cNvSpPr>
            <p:nvPr/>
          </p:nvSpPr>
          <p:spPr bwMode="auto">
            <a:xfrm>
              <a:off x="4381" y="3897"/>
              <a:ext cx="36" cy="122"/>
            </a:xfrm>
            <a:custGeom>
              <a:avLst/>
              <a:gdLst>
                <a:gd name="T0" fmla="*/ 1 w 63"/>
                <a:gd name="T1" fmla="*/ 1 h 238"/>
                <a:gd name="T2" fmla="*/ 1 w 63"/>
                <a:gd name="T3" fmla="*/ 1 h 238"/>
                <a:gd name="T4" fmla="*/ 1 w 63"/>
                <a:gd name="T5" fmla="*/ 1 h 238"/>
                <a:gd name="T6" fmla="*/ 1 w 63"/>
                <a:gd name="T7" fmla="*/ 0 h 23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"/>
                <a:gd name="T13" fmla="*/ 0 h 238"/>
                <a:gd name="T14" fmla="*/ 63 w 63"/>
                <a:gd name="T15" fmla="*/ 238 h 23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" h="238">
                  <a:moveTo>
                    <a:pt x="3" y="238"/>
                  </a:moveTo>
                  <a:cubicBezTo>
                    <a:pt x="34" y="207"/>
                    <a:pt x="63" y="182"/>
                    <a:pt x="63" y="154"/>
                  </a:cubicBezTo>
                  <a:cubicBezTo>
                    <a:pt x="63" y="126"/>
                    <a:pt x="2" y="93"/>
                    <a:pt x="1" y="67"/>
                  </a:cubicBezTo>
                  <a:cubicBezTo>
                    <a:pt x="0" y="41"/>
                    <a:pt x="45" y="14"/>
                    <a:pt x="57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sp>
        <p:nvSpPr>
          <p:cNvPr id="69652" name="Text Box 79"/>
          <p:cNvSpPr txBox="1">
            <a:spLocks noChangeAspect="1" noChangeArrowheads="1"/>
          </p:cNvSpPr>
          <p:nvPr/>
        </p:nvSpPr>
        <p:spPr bwMode="auto">
          <a:xfrm>
            <a:off x="304800" y="2276475"/>
            <a:ext cx="1609725" cy="60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lnSpc>
                <a:spcPct val="140000"/>
              </a:lnSpc>
            </a:pPr>
            <a:r>
              <a:rPr lang="fr-FR" sz="1200"/>
              <a:t>% change in cardiac index from baseline</a:t>
            </a:r>
          </a:p>
        </p:txBody>
      </p:sp>
      <p:pic>
        <p:nvPicPr>
          <p:cNvPr id="69653" name="Picture 8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088" y="533400"/>
            <a:ext cx="57150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9654" name="Text Box 83"/>
          <p:cNvSpPr txBox="1">
            <a:spLocks noChangeAspect="1" noChangeArrowheads="1"/>
          </p:cNvSpPr>
          <p:nvPr/>
        </p:nvSpPr>
        <p:spPr bwMode="auto">
          <a:xfrm>
            <a:off x="6588224" y="1844824"/>
            <a:ext cx="1730795" cy="609398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defRPr/>
            </a:pPr>
            <a:r>
              <a:rPr lang="en-US" sz="1400" dirty="0">
                <a:latin typeface="Calibri" pitchFamily="34" charset="0"/>
              </a:rPr>
              <a:t>35 patients</a:t>
            </a:r>
          </a:p>
          <a:p>
            <a:pPr marL="457200" indent="-457200">
              <a:lnSpc>
                <a:spcPct val="120000"/>
              </a:lnSpc>
              <a:defRPr/>
            </a:pPr>
            <a:r>
              <a:rPr lang="en-US" sz="1400" dirty="0">
                <a:latin typeface="Calibri" pitchFamily="34" charset="0"/>
              </a:rPr>
              <a:t>All responders to PLR</a:t>
            </a:r>
          </a:p>
        </p:txBody>
      </p:sp>
      <p:sp>
        <p:nvSpPr>
          <p:cNvPr id="84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759578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346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 nodeType="clickPar">
                      <p:stCondLst>
                        <p:cond delay="indefinite"/>
                      </p:stCondLst>
                      <p:childTnLst>
                        <p:par>
                          <p:cTn id="2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4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345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0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52 3.7037E-7 C -0.02239 -0.06921 -0.04496 -0.13843 -0.02309 -0.16296 C -0.00121 -0.1875 0.09948 -0.15046 0.13177 -0.14722 " pathEditMode="relative" rAng="0" ptsTypes="aaa">
                                      <p:cBhvr>
                                        <p:cTn id="41" dur="1000" fill="hold"/>
                                        <p:tgtEl>
                                          <p:spTgt spid="83457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88" y="-9375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4572" grpId="0" animBg="1"/>
      <p:bldP spid="834572" grpId="1" animBg="1"/>
      <p:bldP spid="834606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Rectangle 2"/>
          <p:cNvSpPr>
            <a:spLocks noChangeArrowheads="1"/>
          </p:cNvSpPr>
          <p:nvPr/>
        </p:nvSpPr>
        <p:spPr bwMode="auto">
          <a:xfrm>
            <a:off x="152400" y="1447800"/>
            <a:ext cx="8991600" cy="2971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 anchor="ctr">
            <a:spAutoFit/>
          </a:bodyPr>
          <a:lstStyle/>
          <a:p>
            <a:endParaRPr lang="fr-FR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971550" y="3157538"/>
            <a:ext cx="2644775" cy="319087"/>
            <a:chOff x="3379" y="1964"/>
            <a:chExt cx="1575" cy="201"/>
          </a:xfrm>
        </p:grpSpPr>
        <p:sp>
          <p:nvSpPr>
            <p:cNvPr id="70684" name="Line 4"/>
            <p:cNvSpPr>
              <a:spLocks noChangeShapeType="1"/>
            </p:cNvSpPr>
            <p:nvPr/>
          </p:nvSpPr>
          <p:spPr bwMode="auto">
            <a:xfrm>
              <a:off x="3379" y="2115"/>
              <a:ext cx="725" cy="0"/>
            </a:xfrm>
            <a:prstGeom prst="line">
              <a:avLst/>
            </a:prstGeom>
            <a:noFill/>
            <a:ln w="25400">
              <a:solidFill>
                <a:schemeClr val="bg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lIns="90000" tIns="46800" rIns="90000" bIns="46800">
              <a:spAutoFit/>
            </a:bodyPr>
            <a:lstStyle/>
            <a:p>
              <a:endParaRPr lang="fr-FR"/>
            </a:p>
          </p:txBody>
        </p:sp>
        <p:sp>
          <p:nvSpPr>
            <p:cNvPr id="70685" name="Line 5"/>
            <p:cNvSpPr>
              <a:spLocks noChangeAspect="1" noChangeShapeType="1"/>
            </p:cNvSpPr>
            <p:nvPr/>
          </p:nvSpPr>
          <p:spPr bwMode="auto">
            <a:xfrm>
              <a:off x="4054" y="2121"/>
              <a:ext cx="832" cy="0"/>
            </a:xfrm>
            <a:prstGeom prst="line">
              <a:avLst/>
            </a:prstGeom>
            <a:noFill/>
            <a:ln w="165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0686" name="AutoShape 6"/>
            <p:cNvSpPr>
              <a:spLocks noChangeAspect="1" noChangeArrowheads="1"/>
            </p:cNvSpPr>
            <p:nvPr/>
          </p:nvSpPr>
          <p:spPr bwMode="auto">
            <a:xfrm rot="-3286122">
              <a:off x="4796" y="2008"/>
              <a:ext cx="201" cy="114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grpSp>
        <p:nvGrpSpPr>
          <p:cNvPr id="3" name="Group 7"/>
          <p:cNvGrpSpPr>
            <a:grpSpLocks/>
          </p:cNvGrpSpPr>
          <p:nvPr/>
        </p:nvGrpSpPr>
        <p:grpSpPr bwMode="auto">
          <a:xfrm>
            <a:off x="5148263" y="2362200"/>
            <a:ext cx="2616200" cy="1136650"/>
            <a:chOff x="192" y="1488"/>
            <a:chExt cx="1648" cy="716"/>
          </a:xfrm>
        </p:grpSpPr>
        <p:sp>
          <p:nvSpPr>
            <p:cNvPr id="70679" name="Line 8"/>
            <p:cNvSpPr>
              <a:spLocks noChangeAspect="1" noChangeShapeType="1"/>
            </p:cNvSpPr>
            <p:nvPr/>
          </p:nvSpPr>
          <p:spPr bwMode="auto">
            <a:xfrm>
              <a:off x="936" y="2156"/>
              <a:ext cx="832" cy="0"/>
            </a:xfrm>
            <a:prstGeom prst="line">
              <a:avLst/>
            </a:prstGeom>
            <a:noFill/>
            <a:ln w="165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70680" name="Group 9"/>
            <p:cNvGrpSpPr>
              <a:grpSpLocks/>
            </p:cNvGrpSpPr>
            <p:nvPr/>
          </p:nvGrpSpPr>
          <p:grpSpPr bwMode="auto">
            <a:xfrm>
              <a:off x="192" y="1488"/>
              <a:ext cx="894" cy="618"/>
              <a:chOff x="192" y="1488"/>
              <a:chExt cx="894" cy="618"/>
            </a:xfrm>
          </p:grpSpPr>
          <p:sp>
            <p:nvSpPr>
              <p:cNvPr id="70682" name="Oval 10"/>
              <p:cNvSpPr>
                <a:spLocks noChangeAspect="1" noChangeArrowheads="1"/>
              </p:cNvSpPr>
              <p:nvPr/>
            </p:nvSpPr>
            <p:spPr bwMode="auto">
              <a:xfrm rot="2289988">
                <a:off x="332" y="1756"/>
                <a:ext cx="754" cy="350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0683" name="Oval 11"/>
              <p:cNvSpPr>
                <a:spLocks noChangeAspect="1" noChangeArrowheads="1"/>
              </p:cNvSpPr>
              <p:nvPr/>
            </p:nvSpPr>
            <p:spPr bwMode="auto">
              <a:xfrm>
                <a:off x="192" y="1488"/>
                <a:ext cx="278" cy="26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</p:grpSp>
        <p:sp>
          <p:nvSpPr>
            <p:cNvPr id="70681" name="AutoShape 12"/>
            <p:cNvSpPr>
              <a:spLocks noChangeAspect="1" noChangeArrowheads="1"/>
            </p:cNvSpPr>
            <p:nvPr/>
          </p:nvSpPr>
          <p:spPr bwMode="auto">
            <a:xfrm rot="-3286122">
              <a:off x="1681" y="2045"/>
              <a:ext cx="202" cy="116"/>
            </a:xfrm>
            <a:prstGeom prst="roundRect">
              <a:avLst>
                <a:gd name="adj" fmla="val 16667"/>
              </a:avLst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835597" name="Oval 13"/>
          <p:cNvSpPr>
            <a:spLocks noChangeArrowheads="1"/>
          </p:cNvSpPr>
          <p:nvPr/>
        </p:nvSpPr>
        <p:spPr bwMode="auto">
          <a:xfrm rot="-2637546">
            <a:off x="7251700" y="2514600"/>
            <a:ext cx="468313" cy="304800"/>
          </a:xfrm>
          <a:prstGeom prst="ellipse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>
            <a:glow rad="139700">
              <a:srgbClr val="0099FF">
                <a:alpha val="40000"/>
              </a:srgbClr>
            </a:glow>
            <a:softEdge rad="31750"/>
          </a:effectLst>
        </p:spPr>
        <p:txBody>
          <a:bodyPr lIns="90000" tIns="46800" rIns="90000" bIns="46800" anchor="ctr">
            <a:spAutoFit/>
          </a:bodyPr>
          <a:lstStyle/>
          <a:p>
            <a:pPr>
              <a:defRPr/>
            </a:pPr>
            <a:endParaRPr lang="fr-FR"/>
          </a:p>
        </p:txBody>
      </p:sp>
      <p:sp>
        <p:nvSpPr>
          <p:cNvPr id="835598" name="Oval 14"/>
          <p:cNvSpPr>
            <a:spLocks noChangeArrowheads="1"/>
          </p:cNvSpPr>
          <p:nvPr/>
        </p:nvSpPr>
        <p:spPr bwMode="auto">
          <a:xfrm>
            <a:off x="6246813" y="3192463"/>
            <a:ext cx="457200" cy="381000"/>
          </a:xfrm>
          <a:prstGeom prst="ellipse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>
            <a:glow rad="228600">
              <a:srgbClr val="0099FF">
                <a:alpha val="40000"/>
              </a:srgbClr>
            </a:glow>
            <a:softEdge rad="31750"/>
          </a:effectLst>
        </p:spPr>
        <p:txBody>
          <a:bodyPr wrap="none" lIns="90000" tIns="46800" rIns="90000" bIns="46800" anchor="ctr">
            <a:spAutoFit/>
          </a:bodyPr>
          <a:lstStyle/>
          <a:p>
            <a:pPr>
              <a:defRPr/>
            </a:pPr>
            <a:endParaRPr lang="fr-FR"/>
          </a:p>
        </p:txBody>
      </p:sp>
      <p:grpSp>
        <p:nvGrpSpPr>
          <p:cNvPr id="70667" name="Group 15"/>
          <p:cNvGrpSpPr>
            <a:grpSpLocks/>
          </p:cNvGrpSpPr>
          <p:nvPr/>
        </p:nvGrpSpPr>
        <p:grpSpPr bwMode="auto">
          <a:xfrm rot="-2494271">
            <a:off x="982663" y="2797175"/>
            <a:ext cx="1441450" cy="987425"/>
            <a:chOff x="3274" y="1497"/>
            <a:chExt cx="908" cy="622"/>
          </a:xfrm>
        </p:grpSpPr>
        <p:sp>
          <p:nvSpPr>
            <p:cNvPr id="70677" name="Oval 16"/>
            <p:cNvSpPr>
              <a:spLocks noChangeAspect="1" noChangeArrowheads="1"/>
            </p:cNvSpPr>
            <p:nvPr/>
          </p:nvSpPr>
          <p:spPr bwMode="auto">
            <a:xfrm rot="2441974">
              <a:off x="3430" y="1770"/>
              <a:ext cx="752" cy="34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70678" name="Oval 17"/>
            <p:cNvSpPr>
              <a:spLocks noChangeAspect="1" noChangeArrowheads="1"/>
            </p:cNvSpPr>
            <p:nvPr/>
          </p:nvSpPr>
          <p:spPr bwMode="auto">
            <a:xfrm rot="2483411">
              <a:off x="3274" y="1497"/>
              <a:ext cx="277" cy="263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sp>
        <p:nvSpPr>
          <p:cNvPr id="835602" name="Oval 18"/>
          <p:cNvSpPr>
            <a:spLocks noChangeArrowheads="1"/>
          </p:cNvSpPr>
          <p:nvPr/>
        </p:nvSpPr>
        <p:spPr bwMode="auto">
          <a:xfrm rot="-2637546">
            <a:off x="3000375" y="2492375"/>
            <a:ext cx="468313" cy="304800"/>
          </a:xfrm>
          <a:prstGeom prst="ellipse">
            <a:avLst/>
          </a:prstGeom>
          <a:solidFill>
            <a:srgbClr val="00B0F0"/>
          </a:solidFill>
          <a:ln w="9525">
            <a:noFill/>
            <a:round/>
            <a:headEnd/>
            <a:tailEnd/>
          </a:ln>
          <a:effectLst>
            <a:glow rad="228600">
              <a:srgbClr val="0099FF">
                <a:alpha val="40000"/>
              </a:srgbClr>
            </a:glow>
            <a:softEdge rad="31750"/>
          </a:effectLst>
        </p:spPr>
        <p:txBody>
          <a:bodyPr lIns="90000" tIns="46800" rIns="90000" bIns="46800" anchor="ctr">
            <a:spAutoFit/>
          </a:bodyPr>
          <a:lstStyle/>
          <a:p>
            <a:pPr>
              <a:defRPr/>
            </a:pPr>
            <a:endParaRPr lang="fr-FR"/>
          </a:p>
        </p:txBody>
      </p:sp>
      <p:sp>
        <p:nvSpPr>
          <p:cNvPr id="21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74067036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-2700000">
                                      <p:cBhvr>
                                        <p:cTn id="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356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2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1.11111E-6 C -0.03021 0.04259 -0.06233 0.0875 -0.09167 0.1037 C -0.12101 0.11991 -0.15868 0.09861 -0.17639 0.09722 " pathEditMode="relative" rAng="0" ptsTypes="aaa">
                                      <p:cBhvr>
                                        <p:cTn id="13" dur="1000" fill="hold"/>
                                        <p:tgtEl>
                                          <p:spTgt spid="8356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19" y="5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1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355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1.11111E-6 C -0.03021 0.04259 -0.06233 0.0875 -0.09167 0.1037 C -0.12101 0.11991 -0.15868 0.09861 -0.17639 0.09722 " pathEditMode="relative" rAng="0" ptsTypes="aaa">
                                      <p:cBhvr>
                                        <p:cTn id="24" dur="1000" fill="hold"/>
                                        <p:tgtEl>
                                          <p:spTgt spid="8355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819" y="599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55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355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1" presetID="35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2.96296E-6 L -0.07014 -0.00255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8355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07" y="-13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ChangeArrowheads="1"/>
          </p:cNvSpPr>
          <p:nvPr/>
        </p:nvSpPr>
        <p:spPr bwMode="auto">
          <a:xfrm>
            <a:off x="85725" y="2209800"/>
            <a:ext cx="8424863" cy="45720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 anchor="ctr">
            <a:spAutoFit/>
          </a:bodyPr>
          <a:lstStyle/>
          <a:p>
            <a:endParaRPr lang="fr-FR"/>
          </a:p>
        </p:txBody>
      </p:sp>
      <p:grpSp>
        <p:nvGrpSpPr>
          <p:cNvPr id="2" name="Group 3"/>
          <p:cNvGrpSpPr>
            <a:grpSpLocks/>
          </p:cNvGrpSpPr>
          <p:nvPr/>
        </p:nvGrpSpPr>
        <p:grpSpPr bwMode="auto">
          <a:xfrm>
            <a:off x="2328863" y="2346325"/>
            <a:ext cx="3816350" cy="1276350"/>
            <a:chOff x="1662" y="902"/>
            <a:chExt cx="2404" cy="804"/>
          </a:xfrm>
        </p:grpSpPr>
        <p:sp>
          <p:nvSpPr>
            <p:cNvPr id="71743" name="Text Box 4"/>
            <p:cNvSpPr txBox="1">
              <a:spLocks noChangeArrowheads="1"/>
            </p:cNvSpPr>
            <p:nvPr/>
          </p:nvSpPr>
          <p:spPr bwMode="auto">
            <a:xfrm>
              <a:off x="2455" y="902"/>
              <a:ext cx="82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fr-FR" sz="1800">
                  <a:solidFill>
                    <a:srgbClr val="3399FF"/>
                  </a:solidFill>
                </a:rPr>
                <a:t>35 patients</a:t>
              </a:r>
            </a:p>
          </p:txBody>
        </p:sp>
        <p:sp>
          <p:nvSpPr>
            <p:cNvPr id="71744" name="Rectangle 5"/>
            <p:cNvSpPr>
              <a:spLocks noChangeArrowheads="1"/>
            </p:cNvSpPr>
            <p:nvPr/>
          </p:nvSpPr>
          <p:spPr bwMode="auto">
            <a:xfrm>
              <a:off x="1662" y="1479"/>
              <a:ext cx="2404" cy="227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</p:grpSp>
      <p:grpSp>
        <p:nvGrpSpPr>
          <p:cNvPr id="3" name="Group 6"/>
          <p:cNvGrpSpPr>
            <a:grpSpLocks/>
          </p:cNvGrpSpPr>
          <p:nvPr/>
        </p:nvGrpSpPr>
        <p:grpSpPr bwMode="auto">
          <a:xfrm>
            <a:off x="158750" y="4630738"/>
            <a:ext cx="3816350" cy="1592262"/>
            <a:chOff x="295" y="2341"/>
            <a:chExt cx="2404" cy="1003"/>
          </a:xfrm>
        </p:grpSpPr>
        <p:sp>
          <p:nvSpPr>
            <p:cNvPr id="71740" name="Text Box 7"/>
            <p:cNvSpPr txBox="1">
              <a:spLocks noChangeArrowheads="1"/>
            </p:cNvSpPr>
            <p:nvPr/>
          </p:nvSpPr>
          <p:spPr bwMode="auto">
            <a:xfrm>
              <a:off x="976" y="3113"/>
              <a:ext cx="1043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fr-FR" sz="1800">
                  <a:solidFill>
                    <a:srgbClr val="0099FF"/>
                  </a:solidFill>
                </a:rPr>
                <a:t>35 responders</a:t>
              </a:r>
            </a:p>
          </p:txBody>
        </p:sp>
        <p:sp>
          <p:nvSpPr>
            <p:cNvPr id="71741" name="Rectangle 8"/>
            <p:cNvSpPr>
              <a:spLocks noChangeArrowheads="1"/>
            </p:cNvSpPr>
            <p:nvPr/>
          </p:nvSpPr>
          <p:spPr bwMode="auto">
            <a:xfrm>
              <a:off x="295" y="2795"/>
              <a:ext cx="2404" cy="227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71742" name="Line 9"/>
            <p:cNvSpPr>
              <a:spLocks noChangeShapeType="1"/>
            </p:cNvSpPr>
            <p:nvPr/>
          </p:nvSpPr>
          <p:spPr bwMode="auto">
            <a:xfrm>
              <a:off x="1519" y="2341"/>
              <a:ext cx="0" cy="4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4" name="Group 10"/>
          <p:cNvGrpSpPr>
            <a:grpSpLocks/>
          </p:cNvGrpSpPr>
          <p:nvPr/>
        </p:nvGrpSpPr>
        <p:grpSpPr bwMode="auto">
          <a:xfrm>
            <a:off x="4262438" y="4630738"/>
            <a:ext cx="4464050" cy="2049462"/>
            <a:chOff x="2880" y="2341"/>
            <a:chExt cx="2812" cy="1291"/>
          </a:xfrm>
        </p:grpSpPr>
        <p:sp>
          <p:nvSpPr>
            <p:cNvPr id="71732" name="Text Box 11"/>
            <p:cNvSpPr txBox="1">
              <a:spLocks noChangeArrowheads="1"/>
            </p:cNvSpPr>
            <p:nvPr/>
          </p:nvSpPr>
          <p:spPr bwMode="auto">
            <a:xfrm>
              <a:off x="3107" y="3113"/>
              <a:ext cx="113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fr-FR" sz="1800">
                  <a:solidFill>
                    <a:srgbClr val="0099FF"/>
                  </a:solidFill>
                </a:rPr>
                <a:t>20 responders</a:t>
              </a:r>
            </a:p>
          </p:txBody>
        </p:sp>
        <p:sp>
          <p:nvSpPr>
            <p:cNvPr id="71733" name="Text Box 12"/>
            <p:cNvSpPr txBox="1">
              <a:spLocks noChangeArrowheads="1"/>
            </p:cNvSpPr>
            <p:nvPr/>
          </p:nvSpPr>
          <p:spPr bwMode="auto">
            <a:xfrm>
              <a:off x="4195" y="3113"/>
              <a:ext cx="1497" cy="5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 sz="20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0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/>
              <a:r>
                <a:rPr lang="fr-FR" sz="1800">
                  <a:solidFill>
                    <a:srgbClr val="5F5F5F"/>
                  </a:solidFill>
                </a:rPr>
                <a:t>15</a:t>
              </a:r>
            </a:p>
            <a:p>
              <a:pPr algn="ctr" eaLnBrk="1" hangingPunct="1"/>
              <a:r>
                <a:rPr lang="fr-FR" sz="1800">
                  <a:solidFill>
                    <a:srgbClr val="5F5F5F"/>
                  </a:solidFill>
                </a:rPr>
                <a:t>non responders</a:t>
              </a:r>
            </a:p>
            <a:p>
              <a:pPr algn="ctr" eaLnBrk="1" hangingPunct="1"/>
              <a:r>
                <a:rPr lang="fr-FR" sz="1200">
                  <a:solidFill>
                    <a:srgbClr val="5F5F5F"/>
                  </a:solidFill>
                </a:rPr>
                <a:t>(not correctly classified)</a:t>
              </a:r>
            </a:p>
          </p:txBody>
        </p:sp>
        <p:sp>
          <p:nvSpPr>
            <p:cNvPr id="71734" name="Rectangle 13"/>
            <p:cNvSpPr>
              <a:spLocks noChangeArrowheads="1"/>
            </p:cNvSpPr>
            <p:nvPr/>
          </p:nvSpPr>
          <p:spPr bwMode="auto">
            <a:xfrm>
              <a:off x="2880" y="2795"/>
              <a:ext cx="1588" cy="227"/>
            </a:xfrm>
            <a:prstGeom prst="rect">
              <a:avLst/>
            </a:prstGeom>
            <a:solidFill>
              <a:srgbClr val="6699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71735" name="Rectangle 14"/>
            <p:cNvSpPr>
              <a:spLocks noChangeArrowheads="1"/>
            </p:cNvSpPr>
            <p:nvPr/>
          </p:nvSpPr>
          <p:spPr bwMode="auto">
            <a:xfrm>
              <a:off x="4513" y="2795"/>
              <a:ext cx="771" cy="227"/>
            </a:xfrm>
            <a:prstGeom prst="rect">
              <a:avLst/>
            </a:prstGeom>
            <a:solidFill>
              <a:srgbClr val="FF6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fr-FR"/>
            </a:p>
          </p:txBody>
        </p:sp>
        <p:sp>
          <p:nvSpPr>
            <p:cNvPr id="71736" name="Line 15"/>
            <p:cNvSpPr>
              <a:spLocks noChangeShapeType="1"/>
            </p:cNvSpPr>
            <p:nvPr/>
          </p:nvSpPr>
          <p:spPr bwMode="auto">
            <a:xfrm>
              <a:off x="4921" y="2523"/>
              <a:ext cx="0" cy="27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1737" name="Line 16"/>
            <p:cNvSpPr>
              <a:spLocks noChangeShapeType="1"/>
            </p:cNvSpPr>
            <p:nvPr/>
          </p:nvSpPr>
          <p:spPr bwMode="auto">
            <a:xfrm>
              <a:off x="3696" y="2523"/>
              <a:ext cx="0" cy="27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1738" name="Line 17"/>
            <p:cNvSpPr>
              <a:spLocks noChangeShapeType="1"/>
            </p:cNvSpPr>
            <p:nvPr/>
          </p:nvSpPr>
          <p:spPr bwMode="auto">
            <a:xfrm>
              <a:off x="4377" y="2341"/>
              <a:ext cx="0" cy="18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1739" name="Line 18"/>
            <p:cNvSpPr>
              <a:spLocks noChangeShapeType="1"/>
            </p:cNvSpPr>
            <p:nvPr/>
          </p:nvSpPr>
          <p:spPr bwMode="auto">
            <a:xfrm>
              <a:off x="3696" y="2523"/>
              <a:ext cx="122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</p:grpSp>
      <p:grpSp>
        <p:nvGrpSpPr>
          <p:cNvPr id="5" name="Group 19"/>
          <p:cNvGrpSpPr>
            <a:grpSpLocks/>
          </p:cNvGrpSpPr>
          <p:nvPr/>
        </p:nvGrpSpPr>
        <p:grpSpPr bwMode="auto">
          <a:xfrm>
            <a:off x="85725" y="3622675"/>
            <a:ext cx="8424863" cy="1008063"/>
            <a:chOff x="249" y="1706"/>
            <a:chExt cx="5307" cy="635"/>
          </a:xfrm>
        </p:grpSpPr>
        <p:sp>
          <p:nvSpPr>
            <p:cNvPr id="71697" name="Line 20"/>
            <p:cNvSpPr>
              <a:spLocks noChangeShapeType="1"/>
            </p:cNvSpPr>
            <p:nvPr/>
          </p:nvSpPr>
          <p:spPr bwMode="auto">
            <a:xfrm>
              <a:off x="2880" y="1706"/>
              <a:ext cx="0" cy="227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1698" name="Line 21"/>
            <p:cNvSpPr>
              <a:spLocks noChangeShapeType="1"/>
            </p:cNvSpPr>
            <p:nvPr/>
          </p:nvSpPr>
          <p:spPr bwMode="auto">
            <a:xfrm flipH="1">
              <a:off x="1882" y="1933"/>
              <a:ext cx="99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71699" name="Line 22"/>
            <p:cNvSpPr>
              <a:spLocks noChangeShapeType="1"/>
            </p:cNvSpPr>
            <p:nvPr/>
          </p:nvSpPr>
          <p:spPr bwMode="auto">
            <a:xfrm flipH="1">
              <a:off x="2880" y="1933"/>
              <a:ext cx="99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grpSp>
          <p:nvGrpSpPr>
            <p:cNvPr id="71700" name="Group 23"/>
            <p:cNvGrpSpPr>
              <a:grpSpLocks/>
            </p:cNvGrpSpPr>
            <p:nvPr/>
          </p:nvGrpSpPr>
          <p:grpSpPr bwMode="auto">
            <a:xfrm>
              <a:off x="249" y="1752"/>
              <a:ext cx="1474" cy="589"/>
              <a:chOff x="1247" y="799"/>
              <a:chExt cx="2631" cy="998"/>
            </a:xfrm>
          </p:grpSpPr>
          <p:sp>
            <p:nvSpPr>
              <p:cNvPr id="71717" name="Rectangle 24"/>
              <p:cNvSpPr>
                <a:spLocks noChangeArrowheads="1"/>
              </p:cNvSpPr>
              <p:nvPr/>
            </p:nvSpPr>
            <p:spPr bwMode="auto">
              <a:xfrm>
                <a:off x="1247" y="799"/>
                <a:ext cx="2631" cy="99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6800" rIns="90000" bIns="46800" anchor="ctr"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71718" name="Line 25"/>
              <p:cNvSpPr>
                <a:spLocks noChangeAspect="1" noChangeShapeType="1"/>
              </p:cNvSpPr>
              <p:nvPr/>
            </p:nvSpPr>
            <p:spPr bwMode="auto">
              <a:xfrm>
                <a:off x="1932" y="1245"/>
                <a:ext cx="416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1719" name="Line 26"/>
              <p:cNvSpPr>
                <a:spLocks noChangeAspect="1" noChangeShapeType="1"/>
              </p:cNvSpPr>
              <p:nvPr/>
            </p:nvSpPr>
            <p:spPr bwMode="auto">
              <a:xfrm rot="-2595829">
                <a:off x="3312" y="1068"/>
                <a:ext cx="417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1720" name="Oval 27"/>
              <p:cNvSpPr>
                <a:spLocks noChangeAspect="1" noChangeArrowheads="1"/>
              </p:cNvSpPr>
              <p:nvPr/>
            </p:nvSpPr>
            <p:spPr bwMode="auto">
              <a:xfrm rot="2289988">
                <a:off x="1630" y="1045"/>
                <a:ext cx="377" cy="1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21" name="Oval 28"/>
              <p:cNvSpPr>
                <a:spLocks noChangeAspect="1" noChangeArrowheads="1"/>
              </p:cNvSpPr>
              <p:nvPr/>
            </p:nvSpPr>
            <p:spPr bwMode="auto">
              <a:xfrm>
                <a:off x="1560" y="911"/>
                <a:ext cx="139" cy="131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22" name="Oval 29"/>
              <p:cNvSpPr>
                <a:spLocks noChangeAspect="1" noChangeArrowheads="1"/>
              </p:cNvSpPr>
              <p:nvPr/>
            </p:nvSpPr>
            <p:spPr bwMode="auto">
              <a:xfrm rot="-117200">
                <a:off x="3018" y="1117"/>
                <a:ext cx="377" cy="17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23" name="Oval 30"/>
              <p:cNvSpPr>
                <a:spLocks noChangeAspect="1" noChangeArrowheads="1"/>
              </p:cNvSpPr>
              <p:nvPr/>
            </p:nvSpPr>
            <p:spPr bwMode="auto">
              <a:xfrm rot="-2407189">
                <a:off x="2884" y="1146"/>
                <a:ext cx="139" cy="13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24" name="AutoShape 31"/>
              <p:cNvSpPr>
                <a:spLocks noChangeAspect="1" noChangeArrowheads="1"/>
              </p:cNvSpPr>
              <p:nvPr/>
            </p:nvSpPr>
            <p:spPr bwMode="auto">
              <a:xfrm>
                <a:off x="1828" y="1332"/>
                <a:ext cx="591" cy="54"/>
              </a:xfrm>
              <a:prstGeom prst="roundRect">
                <a:avLst>
                  <a:gd name="adj" fmla="val 16667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25" name="AutoShape 32"/>
              <p:cNvSpPr>
                <a:spLocks noChangeAspect="1" noChangeArrowheads="1"/>
              </p:cNvSpPr>
              <p:nvPr/>
            </p:nvSpPr>
            <p:spPr bwMode="auto">
              <a:xfrm rot="2700000">
                <a:off x="1408" y="1157"/>
                <a:ext cx="456" cy="61"/>
              </a:xfrm>
              <a:prstGeom prst="roundRect">
                <a:avLst>
                  <a:gd name="adj" fmla="val 16667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26" name="AutoShape 33"/>
              <p:cNvSpPr>
                <a:spLocks noChangeAspect="1" noChangeArrowheads="1"/>
              </p:cNvSpPr>
              <p:nvPr/>
            </p:nvSpPr>
            <p:spPr bwMode="auto">
              <a:xfrm flipH="1">
                <a:off x="2894" y="1331"/>
                <a:ext cx="502" cy="57"/>
              </a:xfrm>
              <a:prstGeom prst="roundRect">
                <a:avLst>
                  <a:gd name="adj" fmla="val 16667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27" name="AutoShape 34"/>
              <p:cNvSpPr>
                <a:spLocks noChangeAspect="1" noChangeArrowheads="1"/>
              </p:cNvSpPr>
              <p:nvPr/>
            </p:nvSpPr>
            <p:spPr bwMode="auto">
              <a:xfrm rot="18900000" flipH="1">
                <a:off x="3352" y="1131"/>
                <a:ext cx="536" cy="53"/>
              </a:xfrm>
              <a:prstGeom prst="roundRect">
                <a:avLst>
                  <a:gd name="adj" fmla="val 16667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28" name="AutoShape 35"/>
              <p:cNvSpPr>
                <a:spLocks noChangeAspect="1" noChangeArrowheads="1"/>
              </p:cNvSpPr>
              <p:nvPr/>
            </p:nvSpPr>
            <p:spPr bwMode="auto">
              <a:xfrm rot="4470498" flipH="1">
                <a:off x="3599" y="878"/>
                <a:ext cx="101" cy="57"/>
              </a:xfrm>
              <a:prstGeom prst="roundRect">
                <a:avLst>
                  <a:gd name="adj" fmla="val 16667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29" name="AutoShape 36"/>
              <p:cNvSpPr>
                <a:spLocks noChangeAspect="1" noChangeArrowheads="1"/>
              </p:cNvSpPr>
              <p:nvPr/>
            </p:nvSpPr>
            <p:spPr bwMode="auto">
              <a:xfrm rot="-3286122">
                <a:off x="2304" y="1190"/>
                <a:ext cx="101" cy="58"/>
              </a:xfrm>
              <a:prstGeom prst="roundRect">
                <a:avLst>
                  <a:gd name="adj" fmla="val 16667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30" name="AutoShape 37"/>
              <p:cNvSpPr>
                <a:spLocks noChangeAspect="1" noChangeArrowheads="1"/>
              </p:cNvSpPr>
              <p:nvPr/>
            </p:nvSpPr>
            <p:spPr bwMode="auto">
              <a:xfrm rot="115492" flipV="1">
                <a:off x="2378" y="1298"/>
                <a:ext cx="499" cy="444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11238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2191" y="8896"/>
                    </a:moveTo>
                    <a:cubicBezTo>
                      <a:pt x="3084" y="4857"/>
                      <a:pt x="6664" y="1982"/>
                      <a:pt x="10800" y="1983"/>
                    </a:cubicBezTo>
                    <a:cubicBezTo>
                      <a:pt x="14935" y="1983"/>
                      <a:pt x="18515" y="4857"/>
                      <a:pt x="19408" y="8896"/>
                    </a:cubicBezTo>
                    <a:lnTo>
                      <a:pt x="21345" y="8467"/>
                    </a:lnTo>
                    <a:cubicBezTo>
                      <a:pt x="20251" y="3521"/>
                      <a:pt x="15866" y="-1"/>
                      <a:pt x="10799" y="0"/>
                    </a:cubicBezTo>
                    <a:cubicBezTo>
                      <a:pt x="5733" y="0"/>
                      <a:pt x="1348" y="3521"/>
                      <a:pt x="254" y="8467"/>
                    </a:cubicBezTo>
                    <a:lnTo>
                      <a:pt x="2191" y="889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31" name="AutoShape 38"/>
              <p:cNvSpPr>
                <a:spLocks noChangeAspect="1" noChangeArrowheads="1"/>
              </p:cNvSpPr>
              <p:nvPr/>
            </p:nvSpPr>
            <p:spPr bwMode="auto">
              <a:xfrm rot="2037063">
                <a:off x="2785" y="1514"/>
                <a:ext cx="140" cy="102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</p:grpSp>
        <p:grpSp>
          <p:nvGrpSpPr>
            <p:cNvPr id="71701" name="Group 39"/>
            <p:cNvGrpSpPr>
              <a:grpSpLocks/>
            </p:cNvGrpSpPr>
            <p:nvPr/>
          </p:nvGrpSpPr>
          <p:grpSpPr bwMode="auto">
            <a:xfrm>
              <a:off x="4082" y="1752"/>
              <a:ext cx="1474" cy="589"/>
              <a:chOff x="1247" y="2477"/>
              <a:chExt cx="2631" cy="998"/>
            </a:xfrm>
          </p:grpSpPr>
          <p:sp>
            <p:nvSpPr>
              <p:cNvPr id="71702" name="Rectangle 40"/>
              <p:cNvSpPr>
                <a:spLocks noChangeArrowheads="1"/>
              </p:cNvSpPr>
              <p:nvPr/>
            </p:nvSpPr>
            <p:spPr bwMode="auto">
              <a:xfrm>
                <a:off x="1247" y="2477"/>
                <a:ext cx="2631" cy="99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6800" rIns="90000" bIns="46800" anchor="ctr">
                <a:spAutoFit/>
              </a:bodyPr>
              <a:lstStyle/>
              <a:p>
                <a:endParaRPr lang="fr-FR"/>
              </a:p>
            </p:txBody>
          </p:sp>
          <p:sp>
            <p:nvSpPr>
              <p:cNvPr id="71703" name="Line 41"/>
              <p:cNvSpPr>
                <a:spLocks noChangeAspect="1" noChangeShapeType="1"/>
              </p:cNvSpPr>
              <p:nvPr/>
            </p:nvSpPr>
            <p:spPr bwMode="auto">
              <a:xfrm>
                <a:off x="1893" y="2899"/>
                <a:ext cx="417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1704" name="Oval 42"/>
              <p:cNvSpPr>
                <a:spLocks noChangeAspect="1" noChangeArrowheads="1"/>
              </p:cNvSpPr>
              <p:nvPr/>
            </p:nvSpPr>
            <p:spPr bwMode="auto">
              <a:xfrm rot="-41437">
                <a:off x="1536" y="2798"/>
                <a:ext cx="377" cy="175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05" name="Oval 43"/>
              <p:cNvSpPr>
                <a:spLocks noChangeAspect="1" noChangeArrowheads="1"/>
              </p:cNvSpPr>
              <p:nvPr/>
            </p:nvSpPr>
            <p:spPr bwMode="auto">
              <a:xfrm>
                <a:off x="1402" y="2831"/>
                <a:ext cx="139" cy="13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06" name="AutoShape 44"/>
              <p:cNvSpPr>
                <a:spLocks noChangeAspect="1" noChangeArrowheads="1"/>
              </p:cNvSpPr>
              <p:nvPr/>
            </p:nvSpPr>
            <p:spPr bwMode="auto">
              <a:xfrm>
                <a:off x="1830" y="2984"/>
                <a:ext cx="592" cy="54"/>
              </a:xfrm>
              <a:prstGeom prst="roundRect">
                <a:avLst>
                  <a:gd name="adj" fmla="val 16667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07" name="AutoShape 45"/>
              <p:cNvSpPr>
                <a:spLocks noChangeAspect="1" noChangeArrowheads="1"/>
              </p:cNvSpPr>
              <p:nvPr/>
            </p:nvSpPr>
            <p:spPr bwMode="auto">
              <a:xfrm>
                <a:off x="1344" y="2989"/>
                <a:ext cx="457" cy="49"/>
              </a:xfrm>
              <a:prstGeom prst="roundRect">
                <a:avLst>
                  <a:gd name="adj" fmla="val 16667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08" name="Line 46"/>
              <p:cNvSpPr>
                <a:spLocks noChangeAspect="1" noChangeShapeType="1"/>
              </p:cNvSpPr>
              <p:nvPr/>
            </p:nvSpPr>
            <p:spPr bwMode="auto">
              <a:xfrm rot="-2595829">
                <a:off x="3309" y="2723"/>
                <a:ext cx="416" cy="0"/>
              </a:xfrm>
              <a:prstGeom prst="line">
                <a:avLst/>
              </a:prstGeom>
              <a:noFill/>
              <a:ln w="571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fr-FR"/>
              </a:p>
            </p:txBody>
          </p:sp>
          <p:sp>
            <p:nvSpPr>
              <p:cNvPr id="71709" name="Oval 47"/>
              <p:cNvSpPr>
                <a:spLocks noChangeAspect="1" noChangeArrowheads="1"/>
              </p:cNvSpPr>
              <p:nvPr/>
            </p:nvSpPr>
            <p:spPr bwMode="auto">
              <a:xfrm rot="-117200">
                <a:off x="3015" y="2771"/>
                <a:ext cx="376" cy="174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10" name="Oval 48"/>
              <p:cNvSpPr>
                <a:spLocks noChangeAspect="1" noChangeArrowheads="1"/>
              </p:cNvSpPr>
              <p:nvPr/>
            </p:nvSpPr>
            <p:spPr bwMode="auto">
              <a:xfrm rot="-2407189">
                <a:off x="2880" y="2800"/>
                <a:ext cx="140" cy="132"/>
              </a:xfrm>
              <a:prstGeom prst="ellipse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11" name="AutoShape 49"/>
              <p:cNvSpPr>
                <a:spLocks noChangeAspect="1" noChangeArrowheads="1"/>
              </p:cNvSpPr>
              <p:nvPr/>
            </p:nvSpPr>
            <p:spPr bwMode="auto">
              <a:xfrm flipH="1">
                <a:off x="2891" y="2984"/>
                <a:ext cx="502" cy="57"/>
              </a:xfrm>
              <a:prstGeom prst="roundRect">
                <a:avLst>
                  <a:gd name="adj" fmla="val 16667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12" name="AutoShape 50"/>
              <p:cNvSpPr>
                <a:spLocks noChangeAspect="1" noChangeArrowheads="1"/>
              </p:cNvSpPr>
              <p:nvPr/>
            </p:nvSpPr>
            <p:spPr bwMode="auto">
              <a:xfrm rot="18900000" flipH="1">
                <a:off x="3349" y="2786"/>
                <a:ext cx="535" cy="53"/>
              </a:xfrm>
              <a:prstGeom prst="roundRect">
                <a:avLst>
                  <a:gd name="adj" fmla="val 16667"/>
                </a:avLst>
              </a:prstGeom>
              <a:solidFill>
                <a:schemeClr val="bg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13" name="AutoShape 51"/>
              <p:cNvSpPr>
                <a:spLocks noChangeAspect="1" noChangeArrowheads="1"/>
              </p:cNvSpPr>
              <p:nvPr/>
            </p:nvSpPr>
            <p:spPr bwMode="auto">
              <a:xfrm rot="-3286122">
                <a:off x="2265" y="2842"/>
                <a:ext cx="101" cy="57"/>
              </a:xfrm>
              <a:prstGeom prst="roundRect">
                <a:avLst>
                  <a:gd name="adj" fmla="val 16667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14" name="AutoShape 52"/>
              <p:cNvSpPr>
                <a:spLocks noChangeAspect="1" noChangeArrowheads="1"/>
              </p:cNvSpPr>
              <p:nvPr/>
            </p:nvSpPr>
            <p:spPr bwMode="auto">
              <a:xfrm rot="4470498" flipH="1">
                <a:off x="3596" y="2532"/>
                <a:ext cx="101" cy="58"/>
              </a:xfrm>
              <a:prstGeom prst="roundRect">
                <a:avLst>
                  <a:gd name="adj" fmla="val 16667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15" name="AutoShape 53"/>
              <p:cNvSpPr>
                <a:spLocks noChangeAspect="1" noChangeArrowheads="1"/>
              </p:cNvSpPr>
              <p:nvPr/>
            </p:nvSpPr>
            <p:spPr bwMode="auto">
              <a:xfrm rot="115492" flipV="1">
                <a:off x="2381" y="2976"/>
                <a:ext cx="499" cy="44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600"/>
                  <a:gd name="T13" fmla="*/ 0 h 21600"/>
                  <a:gd name="T14" fmla="*/ 21600 w 21600"/>
                  <a:gd name="T15" fmla="*/ 11263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2191" y="8896"/>
                    </a:moveTo>
                    <a:cubicBezTo>
                      <a:pt x="3084" y="4857"/>
                      <a:pt x="6664" y="1982"/>
                      <a:pt x="10800" y="1983"/>
                    </a:cubicBezTo>
                    <a:cubicBezTo>
                      <a:pt x="14935" y="1983"/>
                      <a:pt x="18515" y="4857"/>
                      <a:pt x="19408" y="8896"/>
                    </a:cubicBezTo>
                    <a:lnTo>
                      <a:pt x="21345" y="8467"/>
                    </a:lnTo>
                    <a:cubicBezTo>
                      <a:pt x="20251" y="3521"/>
                      <a:pt x="15866" y="-1"/>
                      <a:pt x="10799" y="0"/>
                    </a:cubicBezTo>
                    <a:cubicBezTo>
                      <a:pt x="5733" y="0"/>
                      <a:pt x="1348" y="3521"/>
                      <a:pt x="254" y="8467"/>
                    </a:cubicBezTo>
                    <a:lnTo>
                      <a:pt x="2191" y="889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  <p:sp>
            <p:nvSpPr>
              <p:cNvPr id="71716" name="AutoShape 54"/>
              <p:cNvSpPr>
                <a:spLocks noChangeAspect="1" noChangeArrowheads="1"/>
              </p:cNvSpPr>
              <p:nvPr/>
            </p:nvSpPr>
            <p:spPr bwMode="auto">
              <a:xfrm rot="2037063">
                <a:off x="2788" y="3201"/>
                <a:ext cx="140" cy="103"/>
              </a:xfrm>
              <a:prstGeom prst="triangle">
                <a:avLst>
                  <a:gd name="adj" fmla="val 50000"/>
                </a:avLst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/>
              <a:p>
                <a:endParaRPr lang="fr-FR"/>
              </a:p>
            </p:txBody>
          </p:sp>
        </p:grpSp>
      </p:grpSp>
      <p:pic>
        <p:nvPicPr>
          <p:cNvPr id="71687" name="Picture 5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533400"/>
            <a:ext cx="5715000" cy="1570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" name="Text Box 83"/>
          <p:cNvSpPr txBox="1">
            <a:spLocks noChangeAspect="1" noChangeArrowheads="1"/>
          </p:cNvSpPr>
          <p:nvPr/>
        </p:nvSpPr>
        <p:spPr bwMode="auto">
          <a:xfrm>
            <a:off x="6588224" y="1844824"/>
            <a:ext cx="1730795" cy="609398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marL="457200" indent="-457200">
              <a:lnSpc>
                <a:spcPct val="120000"/>
              </a:lnSpc>
              <a:defRPr/>
            </a:pPr>
            <a:r>
              <a:rPr lang="en-US" sz="1400" dirty="0">
                <a:latin typeface="Calibri" pitchFamily="34" charset="0"/>
              </a:rPr>
              <a:t>35 patients</a:t>
            </a:r>
          </a:p>
          <a:p>
            <a:pPr marL="457200" indent="-457200">
              <a:lnSpc>
                <a:spcPct val="120000"/>
              </a:lnSpc>
              <a:defRPr/>
            </a:pPr>
            <a:r>
              <a:rPr lang="en-US" sz="1400" dirty="0">
                <a:latin typeface="Calibri" pitchFamily="34" charset="0"/>
              </a:rPr>
              <a:t>All responders to PLR</a:t>
            </a:r>
          </a:p>
        </p:txBody>
      </p:sp>
      <p:sp>
        <p:nvSpPr>
          <p:cNvPr id="59" name="ZoneTexte 58"/>
          <p:cNvSpPr txBox="1"/>
          <p:nvPr/>
        </p:nvSpPr>
        <p:spPr>
          <a:xfrm>
            <a:off x="4391059" y="5937745"/>
            <a:ext cx="3997365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Le test de LJP doit débuter depuis la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position semi-</a:t>
            </a:r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assise</a:t>
            </a:r>
            <a:endParaRPr lang="fr-FR" dirty="0">
              <a:effectLst>
                <a:glow rad="228600">
                  <a:srgbClr val="FF0000">
                    <a:alpha val="40000"/>
                  </a:srgbClr>
                </a:glow>
              </a:effectLst>
            </a:endParaRPr>
          </a:p>
        </p:txBody>
      </p:sp>
      <p:sp>
        <p:nvSpPr>
          <p:cNvPr id="63" name="ZoneTexte 62"/>
          <p:cNvSpPr txBox="1"/>
          <p:nvPr/>
        </p:nvSpPr>
        <p:spPr>
          <a:xfrm>
            <a:off x="1335192" y="5824314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64" name="Text Box 66"/>
          <p:cNvSpPr txBox="1">
            <a:spLocks noChangeArrowheads="1"/>
          </p:cNvSpPr>
          <p:nvPr/>
        </p:nvSpPr>
        <p:spPr bwMode="auto">
          <a:xfrm>
            <a:off x="120748" y="66675"/>
            <a:ext cx="344313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lever de jambes passif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8465046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2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132600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Test de LJP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64" name="Rectangle 63"/>
          <p:cNvSpPr/>
          <p:nvPr/>
        </p:nvSpPr>
        <p:spPr bwMode="auto">
          <a:xfrm>
            <a:off x="1691680" y="-50800"/>
            <a:ext cx="7101120" cy="3788023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65" name="Text Box 2"/>
          <p:cNvSpPr txBox="1">
            <a:spLocks noChangeArrowheads="1"/>
          </p:cNvSpPr>
          <p:nvPr/>
        </p:nvSpPr>
        <p:spPr bwMode="auto">
          <a:xfrm>
            <a:off x="2204576" y="764704"/>
            <a:ext cx="3528392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Ne peut être utilisé en cas de :</a:t>
            </a:r>
            <a:endParaRPr lang="fr-FR" dirty="0">
              <a:latin typeface="Calibri" pitchFamily="34" charset="0"/>
            </a:endParaRPr>
          </a:p>
        </p:txBody>
      </p:sp>
      <p:sp>
        <p:nvSpPr>
          <p:cNvPr id="66" name="Text Box 4"/>
          <p:cNvSpPr txBox="1">
            <a:spLocks noChangeArrowheads="1"/>
          </p:cNvSpPr>
          <p:nvPr/>
        </p:nvSpPr>
        <p:spPr bwMode="auto">
          <a:xfrm>
            <a:off x="2708632" y="1419960"/>
            <a:ext cx="5832648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absence de mesure en </a:t>
            </a:r>
            <a:r>
              <a:rPr lang="fr-FR" dirty="0">
                <a:solidFill>
                  <a:srgbClr val="0070C0"/>
                </a:solidFill>
                <a:effectLst>
                  <a:glow rad="139700">
                    <a:srgbClr val="66CCFF">
                      <a:alpha val="40000"/>
                    </a:srgbClr>
                  </a:glow>
                </a:effectLst>
                <a:latin typeface="Calibri" pitchFamily="34" charset="0"/>
              </a:rPr>
              <a:t>temps réel </a:t>
            </a:r>
            <a:r>
              <a:rPr lang="fr-FR" dirty="0" smtClean="0">
                <a:latin typeface="Calibri" pitchFamily="34" charset="0"/>
              </a:rPr>
              <a:t>du débit cardiaque</a:t>
            </a:r>
            <a:endParaRPr lang="fr-FR" dirty="0">
              <a:solidFill>
                <a:srgbClr val="0070C0"/>
              </a:solidFill>
              <a:effectLst>
                <a:glow rad="139700">
                  <a:schemeClr val="accent1">
                    <a:satMod val="175000"/>
                    <a:alpha val="40000"/>
                  </a:schemeClr>
                </a:glow>
              </a:effectLst>
              <a:latin typeface="Calibri" pitchFamily="34" charset="0"/>
            </a:endParaRPr>
          </a:p>
        </p:txBody>
      </p:sp>
      <p:sp>
        <p:nvSpPr>
          <p:cNvPr id="67" name="Text Box 3"/>
          <p:cNvSpPr txBox="1">
            <a:spLocks noChangeArrowheads="1"/>
          </p:cNvSpPr>
          <p:nvPr/>
        </p:nvSpPr>
        <p:spPr bwMode="auto">
          <a:xfrm>
            <a:off x="2708632" y="2117302"/>
            <a:ext cx="5832648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>
                <a:solidFill>
                  <a:srgbClr val="0070C0"/>
                </a:solidFill>
                <a:effectLst>
                  <a:glow rad="139700">
                    <a:srgbClr val="66CCFF">
                      <a:alpha val="40000"/>
                    </a:srgbClr>
                  </a:glow>
                </a:effectLst>
                <a:latin typeface="Calibri" pitchFamily="34" charset="0"/>
              </a:rPr>
              <a:t>hypertension intracrânienne</a:t>
            </a:r>
          </a:p>
        </p:txBody>
      </p:sp>
      <p:sp>
        <p:nvSpPr>
          <p:cNvPr id="68" name="Text Box 4"/>
          <p:cNvSpPr txBox="1">
            <a:spLocks noChangeArrowheads="1"/>
          </p:cNvSpPr>
          <p:nvPr/>
        </p:nvSpPr>
        <p:spPr bwMode="auto">
          <a:xfrm>
            <a:off x="2708632" y="2780927"/>
            <a:ext cx="5832648" cy="400110"/>
          </a:xfrm>
          <a:prstGeom prst="rect">
            <a:avLst/>
          </a:prstGeom>
          <a:solidFill>
            <a:srgbClr val="FFFFFF"/>
          </a:solidFill>
          <a:effectLst>
            <a:glow rad="101600">
              <a:srgbClr val="00B0F0">
                <a:alpha val="6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rgbClr val="0070C0"/>
                </a:solidFill>
                <a:effectLst>
                  <a:glow rad="139700">
                    <a:srgbClr val="66CCFF">
                      <a:alpha val="40000"/>
                    </a:srgbClr>
                  </a:glow>
                </a:effectLst>
                <a:latin typeface="Calibri" pitchFamily="34" charset="0"/>
              </a:rPr>
              <a:t>bloc opératoire</a:t>
            </a:r>
            <a:endParaRPr lang="fr-FR" dirty="0">
              <a:solidFill>
                <a:srgbClr val="0070C0"/>
              </a:solidFill>
              <a:effectLst>
                <a:glow rad="139700">
                  <a:srgbClr val="66CC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62" name="Text Box 37"/>
          <p:cNvSpPr txBox="1">
            <a:spLocks noChangeArrowheads="1"/>
          </p:cNvSpPr>
          <p:nvPr/>
        </p:nvSpPr>
        <p:spPr bwMode="auto">
          <a:xfrm>
            <a:off x="1844536" y="73025"/>
            <a:ext cx="879968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limites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63982660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65" grpId="0" animBg="1"/>
      <p:bldP spid="66" grpId="0" animBg="1"/>
      <p:bldP spid="67" grpId="0" animBg="1"/>
      <p:bldP spid="68" grpId="0" animBg="1"/>
      <p:bldP spid="62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 bwMode="auto">
          <a:xfrm>
            <a:off x="685800" y="338048"/>
            <a:ext cx="8422704" cy="651995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1344579" y="1268760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Tous les patients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ne répondent pas </a:t>
            </a:r>
            <a:r>
              <a:rPr lang="fr-FR" dirty="0" smtClean="0">
                <a:latin typeface="Calibri" pitchFamily="34" charset="0"/>
              </a:rPr>
              <a:t>à l’expansion volémique par une augmentation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significative</a:t>
            </a:r>
            <a:r>
              <a:rPr lang="fr-FR" dirty="0" smtClean="0">
                <a:latin typeface="Calibri" pitchFamily="34" charset="0"/>
              </a:rPr>
              <a:t> du débit cardiaque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344579" y="2405934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6" name="ZoneTexte 5"/>
          <p:cNvSpPr txBox="1"/>
          <p:nvPr/>
        </p:nvSpPr>
        <p:spPr>
          <a:xfrm>
            <a:off x="1344579" y="354310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7" name="ZoneTexte 6"/>
          <p:cNvSpPr txBox="1"/>
          <p:nvPr/>
        </p:nvSpPr>
        <p:spPr>
          <a:xfrm>
            <a:off x="1344579" y="4680282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9" name="ZoneTexte 8"/>
          <p:cNvSpPr txBox="1"/>
          <p:nvPr/>
        </p:nvSpPr>
        <p:spPr>
          <a:xfrm>
            <a:off x="971600" y="1268760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1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971600" y="2405934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2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971600" y="354310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3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971600" y="4680282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4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4" name="ZoneTexte 13"/>
          <p:cNvSpPr txBox="1"/>
          <p:nvPr/>
        </p:nvSpPr>
        <p:spPr>
          <a:xfrm>
            <a:off x="685800" y="304800"/>
            <a:ext cx="3094112" cy="58477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Les </a:t>
            </a:r>
            <a:r>
              <a:rPr lang="fr-FR" sz="3200" dirty="0" smtClean="0">
                <a:solidFill>
                  <a:schemeClr val="bg1"/>
                </a:solidFill>
                <a:latin typeface="Calibri" pitchFamily="34" charset="0"/>
              </a:rPr>
              <a:t>5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 messages-clés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ZoneTexte 12"/>
          <p:cNvSpPr txBox="1"/>
          <p:nvPr/>
        </p:nvSpPr>
        <p:spPr>
          <a:xfrm>
            <a:off x="1344579" y="581745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971600" y="581745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5</a:t>
            </a: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7" name="Text Box 42"/>
          <p:cNvSpPr txBox="1">
            <a:spLocks noChangeArrowheads="1"/>
          </p:cNvSpPr>
          <p:nvPr/>
        </p:nvSpPr>
        <p:spPr bwMode="auto">
          <a:xfrm>
            <a:off x="7020272" y="2567952"/>
            <a:ext cx="1368152" cy="400110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Et alors?..</a:t>
            </a:r>
          </a:p>
        </p:txBody>
      </p:sp>
      <p:sp>
        <p:nvSpPr>
          <p:cNvPr id="18" name="ZoneTexte 17"/>
          <p:cNvSpPr txBox="1"/>
          <p:nvPr/>
        </p:nvSpPr>
        <p:spPr>
          <a:xfrm>
            <a:off x="4158114" y="2475620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423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10" grpId="0" animBg="1"/>
      <p:bldP spid="11" grpId="0" animBg="1"/>
      <p:bldP spid="12" grpId="0" animBg="1"/>
      <p:bldP spid="13" grpId="0" animBg="1"/>
      <p:bldP spid="16" grpId="0" animBg="1"/>
      <p:bldP spid="17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 bwMode="auto">
          <a:xfrm>
            <a:off x="685800" y="338048"/>
            <a:ext cx="8422704" cy="651995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1344579" y="1268760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Tous les patients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ne répondent pas </a:t>
            </a:r>
            <a:r>
              <a:rPr lang="fr-FR" dirty="0" smtClean="0">
                <a:latin typeface="Calibri" pitchFamily="34" charset="0"/>
              </a:rPr>
              <a:t>à l’expansion volémique par une augmentation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significative</a:t>
            </a:r>
            <a:r>
              <a:rPr lang="fr-FR" dirty="0" smtClean="0">
                <a:latin typeface="Calibri" pitchFamily="34" charset="0"/>
              </a:rPr>
              <a:t> du débit cardiaque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344579" y="2405934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L’administration liquidienne excessive est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délétère</a:t>
            </a:r>
            <a:r>
              <a:rPr lang="fr-FR" dirty="0" smtClean="0">
                <a:latin typeface="Calibri" pitchFamily="34" charset="0"/>
              </a:rPr>
              <a:t> chez les patients atteints de </a:t>
            </a:r>
            <a:r>
              <a:rPr lang="fr-FR" dirty="0" err="1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sepsis</a:t>
            </a:r>
            <a:r>
              <a:rPr lang="fr-FR" dirty="0" smtClean="0">
                <a:latin typeface="Calibri" pitchFamily="34" charset="0"/>
              </a:rPr>
              <a:t> et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SDRA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344579" y="354310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La variabilité respiratoire des signaux hémodynamiques ne peut être utilisée en cas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d’arythmie</a:t>
            </a:r>
            <a:r>
              <a:rPr lang="fr-FR" dirty="0" smtClean="0">
                <a:latin typeface="Calibri" pitchFamily="34" charset="0"/>
              </a:rPr>
              <a:t>,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ventilation spontanée </a:t>
            </a:r>
            <a:r>
              <a:rPr lang="fr-FR" dirty="0" smtClean="0">
                <a:latin typeface="Calibri" pitchFamily="34" charset="0"/>
              </a:rPr>
              <a:t>et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SDRA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344579" y="4680282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Les tests d’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EEO</a:t>
            </a:r>
            <a:r>
              <a:rPr lang="fr-FR" dirty="0" smtClean="0">
                <a:latin typeface="Calibri" pitchFamily="34" charset="0"/>
              </a:rPr>
              <a:t> et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PLR</a:t>
            </a:r>
            <a:r>
              <a:rPr lang="fr-FR" dirty="0" smtClean="0">
                <a:latin typeface="Calibri" pitchFamily="34" charset="0"/>
              </a:rPr>
              <a:t> sont des alternatives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valables</a:t>
            </a:r>
            <a:r>
              <a:rPr lang="fr-FR" dirty="0" smtClean="0">
                <a:latin typeface="Calibri" pitchFamily="34" charset="0"/>
              </a:rPr>
              <a:t> dans ces cas </a:t>
            </a:r>
            <a:r>
              <a:rPr lang="fr-FR" dirty="0" smtClean="0">
                <a:latin typeface="Calibri" pitchFamily="34" charset="0"/>
              </a:rPr>
              <a:t>fréquents en réanimation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9" name="ZoneTexte 8"/>
          <p:cNvSpPr txBox="1"/>
          <p:nvPr/>
        </p:nvSpPr>
        <p:spPr>
          <a:xfrm>
            <a:off x="971600" y="1268760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1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971600" y="2405934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2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971600" y="354310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3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971600" y="4680282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4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4" name="ZoneTexte 13"/>
          <p:cNvSpPr txBox="1"/>
          <p:nvPr/>
        </p:nvSpPr>
        <p:spPr>
          <a:xfrm>
            <a:off x="685800" y="304800"/>
            <a:ext cx="3094112" cy="58477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Les </a:t>
            </a:r>
            <a:r>
              <a:rPr lang="fr-FR" sz="3200" dirty="0" smtClean="0">
                <a:solidFill>
                  <a:schemeClr val="bg1"/>
                </a:solidFill>
                <a:latin typeface="Calibri" pitchFamily="34" charset="0"/>
              </a:rPr>
              <a:t>5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 messages-clés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ZoneTexte 12"/>
          <p:cNvSpPr txBox="1"/>
          <p:nvPr/>
        </p:nvSpPr>
        <p:spPr>
          <a:xfrm>
            <a:off x="1344579" y="581745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 smtClean="0">
              <a:latin typeface="Calibri" pitchFamily="34" charset="0"/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971600" y="581745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5</a:t>
            </a: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423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auto">
          <a:xfrm>
            <a:off x="-252536" y="280897"/>
            <a:ext cx="8943528" cy="6525344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 sz="1800">
              <a:latin typeface="Calibri" pitchFamily="34" charset="0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584990" y="578437"/>
            <a:ext cx="5283154" cy="402291"/>
          </a:xfrm>
          <a:prstGeom prst="rect">
            <a:avLst/>
          </a:prstGeom>
          <a:solidFill>
            <a:srgbClr val="FFFFFF"/>
          </a:solidFill>
          <a:effectLst>
            <a:glow rad="228600">
              <a:srgbClr val="00B0F0">
                <a:alpha val="4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Chez un patient avec une insuffisance circulatoire</a:t>
            </a: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3166093" y="1196752"/>
            <a:ext cx="2747047" cy="70788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7" name="hypotension.wmv">
            <a:hlinkClick r:id="" action="ppaction://media"/>
          </p:cNvPr>
          <p:cNvPicPr>
            <a:picLocks noGrp="1" noRot="1" noChangeAspect="1" noChangeArrowheads="1"/>
          </p:cNvPicPr>
          <p:nvPr>
            <p:ph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215063" y="642938"/>
            <a:ext cx="1963737" cy="1473200"/>
          </a:xfrm>
        </p:spPr>
      </p:pic>
      <p:cxnSp>
        <p:nvCxnSpPr>
          <p:cNvPr id="81932" name="AutoShape 50"/>
          <p:cNvCxnSpPr>
            <a:cxnSpLocks noChangeShapeType="1"/>
          </p:cNvCxnSpPr>
          <p:nvPr/>
        </p:nvCxnSpPr>
        <p:spPr bwMode="auto">
          <a:xfrm rot="10800000" flipV="1">
            <a:off x="2124075" y="3486150"/>
            <a:ext cx="592138" cy="947738"/>
          </a:xfrm>
          <a:prstGeom prst="bentConnector3">
            <a:avLst>
              <a:gd name="adj1" fmla="val 138583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Text Box 51"/>
          <p:cNvSpPr txBox="1">
            <a:spLocks noChangeArrowheads="1"/>
          </p:cNvSpPr>
          <p:nvPr/>
        </p:nvSpPr>
        <p:spPr bwMode="auto">
          <a:xfrm>
            <a:off x="4241387" y="1988840"/>
            <a:ext cx="576064" cy="52322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/>
                </a:solidFill>
                <a:latin typeface="Calibri" pitchFamily="34" charset="0"/>
              </a:rPr>
              <a:t>?</a:t>
            </a:r>
          </a:p>
        </p:txBody>
      </p:sp>
      <p:sp>
        <p:nvSpPr>
          <p:cNvPr id="10" name="Text Box 52"/>
          <p:cNvSpPr txBox="1">
            <a:spLocks noChangeArrowheads="1"/>
          </p:cNvSpPr>
          <p:nvPr/>
        </p:nvSpPr>
        <p:spPr bwMode="auto">
          <a:xfrm>
            <a:off x="2123728" y="3783476"/>
            <a:ext cx="1373956" cy="397542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VVP, VVE…</a:t>
            </a:r>
          </a:p>
        </p:txBody>
      </p:sp>
      <p:cxnSp>
        <p:nvCxnSpPr>
          <p:cNvPr id="81939" name="AutoShape 53"/>
          <p:cNvCxnSpPr>
            <a:cxnSpLocks noChangeShapeType="1"/>
          </p:cNvCxnSpPr>
          <p:nvPr/>
        </p:nvCxnSpPr>
        <p:spPr bwMode="auto">
          <a:xfrm rot="10800000" flipV="1">
            <a:off x="2124075" y="3486150"/>
            <a:ext cx="592138" cy="496888"/>
          </a:xfrm>
          <a:prstGeom prst="bentConnector3">
            <a:avLst>
              <a:gd name="adj1" fmla="val 138583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" name="Text Box 54"/>
          <p:cNvSpPr txBox="1">
            <a:spLocks noChangeArrowheads="1"/>
          </p:cNvSpPr>
          <p:nvPr/>
        </p:nvSpPr>
        <p:spPr bwMode="auto">
          <a:xfrm>
            <a:off x="2139770" y="2636912"/>
            <a:ext cx="4512523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Arythmies, SDRA, ventilation spontanée ?</a:t>
            </a:r>
          </a:p>
        </p:txBody>
      </p:sp>
      <p:cxnSp>
        <p:nvCxnSpPr>
          <p:cNvPr id="81943" name="AutoShape 55"/>
          <p:cNvCxnSpPr>
            <a:cxnSpLocks noChangeShapeType="1"/>
          </p:cNvCxnSpPr>
          <p:nvPr/>
        </p:nvCxnSpPr>
        <p:spPr bwMode="auto">
          <a:xfrm rot="5400000">
            <a:off x="4467226" y="2574925"/>
            <a:ext cx="125412" cy="1587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Text Box 56"/>
          <p:cNvSpPr txBox="1">
            <a:spLocks noChangeArrowheads="1"/>
          </p:cNvSpPr>
          <p:nvPr/>
        </p:nvSpPr>
        <p:spPr bwMode="auto">
          <a:xfrm>
            <a:off x="6080125" y="3284984"/>
            <a:ext cx="52617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oui</a:t>
            </a:r>
          </a:p>
        </p:txBody>
      </p:sp>
      <p:sp>
        <p:nvSpPr>
          <p:cNvPr id="15" name="Text Box 57"/>
          <p:cNvSpPr txBox="1">
            <a:spLocks noChangeArrowheads="1"/>
          </p:cNvSpPr>
          <p:nvPr/>
        </p:nvSpPr>
        <p:spPr bwMode="auto">
          <a:xfrm>
            <a:off x="2648486" y="3284984"/>
            <a:ext cx="58942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non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81950" name="AutoShape 58"/>
          <p:cNvCxnSpPr>
            <a:cxnSpLocks noChangeShapeType="1"/>
          </p:cNvCxnSpPr>
          <p:nvPr/>
        </p:nvCxnSpPr>
        <p:spPr bwMode="auto">
          <a:xfrm rot="5400000">
            <a:off x="3644901" y="2400300"/>
            <a:ext cx="247650" cy="1520825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51" name="AutoShape 59"/>
          <p:cNvCxnSpPr>
            <a:cxnSpLocks noChangeShapeType="1"/>
          </p:cNvCxnSpPr>
          <p:nvPr/>
        </p:nvCxnSpPr>
        <p:spPr bwMode="auto">
          <a:xfrm rot="16200000" flipH="1">
            <a:off x="5308601" y="2257425"/>
            <a:ext cx="247650" cy="1806575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52" name="AutoShape 60"/>
          <p:cNvCxnSpPr>
            <a:cxnSpLocks noChangeShapeType="1"/>
          </p:cNvCxnSpPr>
          <p:nvPr/>
        </p:nvCxnSpPr>
        <p:spPr bwMode="auto">
          <a:xfrm>
            <a:off x="6589713" y="3486150"/>
            <a:ext cx="214312" cy="947738"/>
          </a:xfrm>
          <a:prstGeom prst="bentConnector3">
            <a:avLst>
              <a:gd name="adj1" fmla="val 206949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Text Box 61"/>
          <p:cNvSpPr txBox="1">
            <a:spLocks noChangeArrowheads="1"/>
          </p:cNvSpPr>
          <p:nvPr/>
        </p:nvSpPr>
        <p:spPr bwMode="auto">
          <a:xfrm>
            <a:off x="5464374" y="4233185"/>
            <a:ext cx="133987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EEO test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0" name="Text Box 62"/>
          <p:cNvSpPr txBox="1">
            <a:spLocks noChangeArrowheads="1"/>
          </p:cNvSpPr>
          <p:nvPr/>
        </p:nvSpPr>
        <p:spPr bwMode="auto">
          <a:xfrm>
            <a:off x="2123728" y="4233185"/>
            <a:ext cx="13739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EEO </a:t>
            </a: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test</a:t>
            </a:r>
          </a:p>
        </p:txBody>
      </p:sp>
      <p:cxnSp>
        <p:nvCxnSpPr>
          <p:cNvPr id="75815" name="AutoShape 63"/>
          <p:cNvCxnSpPr>
            <a:cxnSpLocks noChangeShapeType="1"/>
          </p:cNvCxnSpPr>
          <p:nvPr/>
        </p:nvCxnSpPr>
        <p:spPr bwMode="auto">
          <a:xfrm>
            <a:off x="6589713" y="3486150"/>
            <a:ext cx="214312" cy="1398588"/>
          </a:xfrm>
          <a:prstGeom prst="bentConnector3">
            <a:avLst>
              <a:gd name="adj1" fmla="val 206949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ext Box 64"/>
          <p:cNvSpPr txBox="1">
            <a:spLocks noChangeArrowheads="1"/>
          </p:cNvSpPr>
          <p:nvPr/>
        </p:nvSpPr>
        <p:spPr bwMode="auto">
          <a:xfrm>
            <a:off x="5464374" y="4685074"/>
            <a:ext cx="133987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LJP test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75819" name="AutoShape 65"/>
          <p:cNvCxnSpPr>
            <a:cxnSpLocks noChangeShapeType="1"/>
          </p:cNvCxnSpPr>
          <p:nvPr/>
        </p:nvCxnSpPr>
        <p:spPr bwMode="auto">
          <a:xfrm rot="10800000" flipV="1">
            <a:off x="2124075" y="3486150"/>
            <a:ext cx="592138" cy="1398588"/>
          </a:xfrm>
          <a:prstGeom prst="bentConnector3">
            <a:avLst>
              <a:gd name="adj1" fmla="val 138583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" name="Text Box 66"/>
          <p:cNvSpPr txBox="1">
            <a:spLocks noChangeArrowheads="1"/>
          </p:cNvSpPr>
          <p:nvPr/>
        </p:nvSpPr>
        <p:spPr bwMode="auto">
          <a:xfrm>
            <a:off x="2123728" y="4685074"/>
            <a:ext cx="13739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LJP test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81967" name="AutoShape 55"/>
          <p:cNvCxnSpPr>
            <a:cxnSpLocks noChangeShapeType="1"/>
          </p:cNvCxnSpPr>
          <p:nvPr/>
        </p:nvCxnSpPr>
        <p:spPr bwMode="auto">
          <a:xfrm rot="5400000">
            <a:off x="4487069" y="1947069"/>
            <a:ext cx="84138" cy="0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ext Box 64"/>
          <p:cNvSpPr txBox="1">
            <a:spLocks noChangeArrowheads="1"/>
          </p:cNvSpPr>
          <p:nvPr/>
        </p:nvSpPr>
        <p:spPr bwMode="auto">
          <a:xfrm>
            <a:off x="3669978" y="4233185"/>
            <a:ext cx="40377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+</a:t>
            </a:r>
          </a:p>
        </p:txBody>
      </p:sp>
      <p:sp>
        <p:nvSpPr>
          <p:cNvPr id="33" name="Text Box 64"/>
          <p:cNvSpPr txBox="1">
            <a:spLocks noChangeArrowheads="1"/>
          </p:cNvSpPr>
          <p:nvPr/>
        </p:nvSpPr>
        <p:spPr bwMode="auto">
          <a:xfrm>
            <a:off x="4960318" y="4233185"/>
            <a:ext cx="40377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+</a:t>
            </a:r>
          </a:p>
        </p:txBody>
      </p:sp>
      <p:sp>
        <p:nvSpPr>
          <p:cNvPr id="34" name="Text Box 64"/>
          <p:cNvSpPr txBox="1">
            <a:spLocks noChangeArrowheads="1"/>
          </p:cNvSpPr>
          <p:nvPr/>
        </p:nvSpPr>
        <p:spPr bwMode="auto">
          <a:xfrm>
            <a:off x="2955440" y="5405154"/>
            <a:ext cx="3168352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>
                <a:solidFill>
                  <a:schemeClr val="bg1"/>
                </a:solidFill>
                <a:latin typeface="Calibri" pitchFamily="34" charset="0"/>
              </a:rPr>
              <a:t>volume expansion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35" name="Text Box 64"/>
          <p:cNvSpPr txBox="1">
            <a:spLocks noChangeArrowheads="1"/>
          </p:cNvSpPr>
          <p:nvPr/>
        </p:nvSpPr>
        <p:spPr bwMode="auto">
          <a:xfrm>
            <a:off x="2955440" y="5981218"/>
            <a:ext cx="3168352" cy="70788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Comment estimer </a:t>
            </a: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les effets 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hémodynamiques ?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36" name="AutoShape 65"/>
          <p:cNvCxnSpPr>
            <a:cxnSpLocks noChangeShapeType="1"/>
          </p:cNvCxnSpPr>
          <p:nvPr/>
        </p:nvCxnSpPr>
        <p:spPr bwMode="auto">
          <a:xfrm>
            <a:off x="3497263" y="3983038"/>
            <a:ext cx="374650" cy="250825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9" name="AutoShape 65"/>
          <p:cNvCxnSpPr>
            <a:cxnSpLocks noChangeShapeType="1"/>
          </p:cNvCxnSpPr>
          <p:nvPr/>
        </p:nvCxnSpPr>
        <p:spPr bwMode="auto">
          <a:xfrm>
            <a:off x="3497263" y="4433888"/>
            <a:ext cx="173037" cy="1587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2" name="AutoShape 65"/>
          <p:cNvCxnSpPr>
            <a:cxnSpLocks noChangeShapeType="1"/>
          </p:cNvCxnSpPr>
          <p:nvPr/>
        </p:nvCxnSpPr>
        <p:spPr bwMode="auto">
          <a:xfrm flipV="1">
            <a:off x="3497263" y="4633913"/>
            <a:ext cx="374650" cy="250825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5" name="AutoShape 65"/>
          <p:cNvCxnSpPr>
            <a:cxnSpLocks noChangeShapeType="1"/>
          </p:cNvCxnSpPr>
          <p:nvPr/>
        </p:nvCxnSpPr>
        <p:spPr bwMode="auto">
          <a:xfrm rot="16200000" flipV="1">
            <a:off x="3815557" y="4691856"/>
            <a:ext cx="971550" cy="455613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8" name="AutoShape 65"/>
          <p:cNvCxnSpPr>
            <a:cxnSpLocks noChangeShapeType="1"/>
          </p:cNvCxnSpPr>
          <p:nvPr/>
        </p:nvCxnSpPr>
        <p:spPr bwMode="auto">
          <a:xfrm>
            <a:off x="5364163" y="4433888"/>
            <a:ext cx="100012" cy="1587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5" name="AutoShape 65"/>
          <p:cNvCxnSpPr>
            <a:cxnSpLocks noChangeShapeType="1"/>
          </p:cNvCxnSpPr>
          <p:nvPr/>
        </p:nvCxnSpPr>
        <p:spPr bwMode="auto">
          <a:xfrm rot="10800000" flipV="1">
            <a:off x="4529138" y="4433888"/>
            <a:ext cx="431800" cy="971550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" name="AutoShape 65"/>
          <p:cNvCxnSpPr>
            <a:cxnSpLocks noChangeShapeType="1"/>
          </p:cNvCxnSpPr>
          <p:nvPr/>
        </p:nvCxnSpPr>
        <p:spPr bwMode="auto">
          <a:xfrm rot="5400000">
            <a:off x="4441826" y="5892800"/>
            <a:ext cx="176212" cy="1587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" name="AutoShape 65"/>
          <p:cNvCxnSpPr>
            <a:cxnSpLocks noChangeShapeType="1"/>
          </p:cNvCxnSpPr>
          <p:nvPr/>
        </p:nvCxnSpPr>
        <p:spPr bwMode="auto">
          <a:xfrm rot="10800000">
            <a:off x="5162550" y="4633913"/>
            <a:ext cx="301625" cy="250825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103527613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4925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4925"/>
                            </p:stCondLst>
                            <p:childTnLst>
                              <p:par>
                                <p:cTn id="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758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425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758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925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5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 nodeType="clickPar">
                      <p:stCondLst>
                        <p:cond delay="0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70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video>
              <p:cMediaNode mute="1">
                <p:cTn id="71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e 1"/>
          <p:cNvGrpSpPr/>
          <p:nvPr/>
        </p:nvGrpSpPr>
        <p:grpSpPr>
          <a:xfrm>
            <a:off x="130263" y="2104806"/>
            <a:ext cx="6505640" cy="4879230"/>
            <a:chOff x="414015" y="1807586"/>
            <a:chExt cx="6505640" cy="4879230"/>
          </a:xfrm>
        </p:grpSpPr>
        <p:pic>
          <p:nvPicPr>
            <p:cNvPr id="465" name="Picture 2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414015" y="1807586"/>
              <a:ext cx="6505640" cy="4879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</p:pic>
        <p:pic>
          <p:nvPicPr>
            <p:cNvPr id="738" name="Picture 19"/>
            <p:cNvPicPr>
              <a:picLocks noChangeAspect="1" noChangeArrowheads="1"/>
            </p:cNvPicPr>
            <p:nvPr/>
          </p:nvPicPr>
          <p:blipFill>
            <a:blip r:embed="rId4"/>
            <a:srcRect l="13792" t="4932" r="9698" b="10344"/>
            <a:stretch>
              <a:fillRect/>
            </a:stretch>
          </p:blipFill>
          <p:spPr bwMode="auto">
            <a:xfrm>
              <a:off x="1645396" y="2606166"/>
              <a:ext cx="574193" cy="5024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39" name="Rectangle 20" descr="40 %"/>
            <p:cNvSpPr>
              <a:spLocks noChangeArrowheads="1"/>
            </p:cNvSpPr>
            <p:nvPr/>
          </p:nvSpPr>
          <p:spPr bwMode="auto">
            <a:xfrm>
              <a:off x="1659831" y="2612139"/>
              <a:ext cx="562934" cy="485334"/>
            </a:xfrm>
            <a:prstGeom prst="rect">
              <a:avLst/>
            </a:prstGeom>
            <a:pattFill prst="pct40">
              <a:fgClr>
                <a:srgbClr val="333333">
                  <a:alpha val="39999"/>
                </a:srgbClr>
              </a:fgClr>
              <a:bgClr>
                <a:schemeClr val="bg2">
                  <a:alpha val="39999"/>
                </a:schemeClr>
              </a:bgClr>
            </a:patt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740" name="Rectangle 23"/>
            <p:cNvSpPr>
              <a:spLocks noChangeArrowheads="1"/>
            </p:cNvSpPr>
            <p:nvPr/>
          </p:nvSpPr>
          <p:spPr bwMode="auto">
            <a:xfrm>
              <a:off x="1654709" y="2641115"/>
              <a:ext cx="560119" cy="488107"/>
            </a:xfrm>
            <a:prstGeom prst="rect">
              <a:avLst/>
            </a:prstGeom>
            <a:solidFill>
              <a:srgbClr val="A492A3">
                <a:alpha val="39999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fr-FR">
                <a:latin typeface="Calibri" pitchFamily="34" charset="0"/>
              </a:endParaRPr>
            </a:p>
          </p:txBody>
        </p:sp>
      </p:grp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/>
          <a:srcRect/>
          <a:stretch>
            <a:fillRect/>
          </a:stretch>
        </p:blipFill>
        <p:spPr bwMode="auto">
          <a:xfrm>
            <a:off x="130263" y="548152"/>
            <a:ext cx="7050930" cy="1500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6"/>
          <a:srcRect/>
          <a:stretch>
            <a:fillRect/>
          </a:stretch>
        </p:blipFill>
        <p:spPr bwMode="auto">
          <a:xfrm>
            <a:off x="5483328" y="1798497"/>
            <a:ext cx="1584875" cy="1831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468" name="Rectangle 3"/>
          <p:cNvSpPr>
            <a:spLocks noChangeArrowheads="1"/>
          </p:cNvSpPr>
          <p:nvPr/>
        </p:nvSpPr>
        <p:spPr bwMode="auto">
          <a:xfrm rot="18593677">
            <a:off x="3097779" y="5353537"/>
            <a:ext cx="377175" cy="164746"/>
          </a:xfrm>
          <a:prstGeom prst="rect">
            <a:avLst/>
          </a:prstGeom>
          <a:solidFill>
            <a:schemeClr val="bg2"/>
          </a:solidFill>
          <a:ln w="9525">
            <a:solidFill>
              <a:schemeClr val="bg2"/>
            </a:solidFill>
            <a:miter lim="800000"/>
            <a:headEnd/>
            <a:tailEnd/>
          </a:ln>
          <a:effectLst>
            <a:softEdge rad="31750"/>
          </a:effectLst>
        </p:spPr>
        <p:txBody>
          <a:bodyPr wrap="none" anchor="ctr"/>
          <a:lstStyle/>
          <a:p>
            <a:endParaRPr lang="fr-FR" sz="1800">
              <a:latin typeface="Calibri" pitchFamily="34" charset="0"/>
            </a:endParaRPr>
          </a:p>
        </p:txBody>
      </p:sp>
      <p:sp>
        <p:nvSpPr>
          <p:cNvPr id="728" name="Rectangle 727"/>
          <p:cNvSpPr/>
          <p:nvPr/>
        </p:nvSpPr>
        <p:spPr>
          <a:xfrm rot="155601">
            <a:off x="4656113" y="4526593"/>
            <a:ext cx="473117" cy="356585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>
            <a:glow rad="101600">
              <a:srgbClr val="FF0000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800"/>
          </a:p>
        </p:txBody>
      </p:sp>
      <p:sp>
        <p:nvSpPr>
          <p:cNvPr id="729" name="Rectangle 728"/>
          <p:cNvSpPr/>
          <p:nvPr/>
        </p:nvSpPr>
        <p:spPr>
          <a:xfrm rot="282084">
            <a:off x="5330968" y="5183617"/>
            <a:ext cx="678153" cy="518000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>
            <a:glow rad="101600">
              <a:srgbClr val="FF0000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800"/>
          </a:p>
        </p:txBody>
      </p:sp>
      <p:sp>
        <p:nvSpPr>
          <p:cNvPr id="730" name="Rectangle 729"/>
          <p:cNvSpPr/>
          <p:nvPr/>
        </p:nvSpPr>
        <p:spPr>
          <a:xfrm rot="21370931">
            <a:off x="1375808" y="4524434"/>
            <a:ext cx="607271" cy="404752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>
            <a:glow rad="101600">
              <a:srgbClr val="FF0000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800"/>
          </a:p>
        </p:txBody>
      </p:sp>
      <p:sp>
        <p:nvSpPr>
          <p:cNvPr id="731" name="Rectangle 730"/>
          <p:cNvSpPr/>
          <p:nvPr/>
        </p:nvSpPr>
        <p:spPr>
          <a:xfrm>
            <a:off x="1858897" y="4078017"/>
            <a:ext cx="642369" cy="466404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>
            <a:glow rad="101600">
              <a:srgbClr val="FF0000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800"/>
          </a:p>
        </p:txBody>
      </p:sp>
      <p:sp>
        <p:nvSpPr>
          <p:cNvPr id="732" name="Rectangle 731"/>
          <p:cNvSpPr/>
          <p:nvPr/>
        </p:nvSpPr>
        <p:spPr>
          <a:xfrm>
            <a:off x="241983" y="4525514"/>
            <a:ext cx="681774" cy="504748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>
            <a:glow rad="101600">
              <a:srgbClr val="FF0000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800"/>
          </a:p>
        </p:txBody>
      </p:sp>
      <p:sp>
        <p:nvSpPr>
          <p:cNvPr id="733" name="Trapèze 732"/>
          <p:cNvSpPr/>
          <p:nvPr/>
        </p:nvSpPr>
        <p:spPr>
          <a:xfrm rot="5106119">
            <a:off x="159820" y="5032096"/>
            <a:ext cx="798086" cy="920638"/>
          </a:xfrm>
          <a:prstGeom prst="trapezoid">
            <a:avLst>
              <a:gd name="adj" fmla="val 4066"/>
            </a:avLst>
          </a:prstGeom>
          <a:noFill/>
          <a:ln w="38100">
            <a:solidFill>
              <a:srgbClr val="FF0000"/>
            </a:solidFill>
          </a:ln>
          <a:effectLst>
            <a:glow rad="101600">
              <a:srgbClr val="FF0000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800"/>
          </a:p>
        </p:txBody>
      </p:sp>
      <p:sp>
        <p:nvSpPr>
          <p:cNvPr id="734" name="Text Box 8"/>
          <p:cNvSpPr txBox="1">
            <a:spLocks noChangeArrowheads="1"/>
          </p:cNvSpPr>
          <p:nvPr/>
        </p:nvSpPr>
        <p:spPr bwMode="auto">
          <a:xfrm>
            <a:off x="2095940" y="3616043"/>
            <a:ext cx="810653" cy="369332"/>
          </a:xfrm>
          <a:prstGeom prst="rect">
            <a:avLst/>
          </a:prstGeom>
          <a:solidFill>
            <a:srgbClr val="FFFFFF">
              <a:alpha val="45882"/>
            </a:srgbClr>
          </a:solidFill>
          <a:ln w="19050">
            <a:noFill/>
            <a:miter lim="800000"/>
            <a:headEnd/>
            <a:tailEnd type="none" w="med" len="sm"/>
          </a:ln>
        </p:spPr>
        <p:txBody>
          <a:bodyPr wrap="square">
            <a:spAutoFit/>
          </a:bodyPr>
          <a:lstStyle/>
          <a:p>
            <a:r>
              <a:rPr lang="fr-FR" sz="1800" dirty="0" smtClean="0">
                <a:latin typeface="Calibri" pitchFamily="34" charset="0"/>
                <a:sym typeface="Wingdings" pitchFamily="2" charset="2"/>
              </a:rPr>
              <a:t>PiCCO</a:t>
            </a:r>
            <a:endParaRPr lang="fr-FR" sz="1800" dirty="0">
              <a:latin typeface="Calibri" pitchFamily="34" charset="0"/>
              <a:sym typeface="Wingdings" pitchFamily="2" charset="2"/>
            </a:endParaRPr>
          </a:p>
        </p:txBody>
      </p:sp>
      <p:sp>
        <p:nvSpPr>
          <p:cNvPr id="736" name="Text Box 8"/>
          <p:cNvSpPr txBox="1">
            <a:spLocks noChangeArrowheads="1"/>
          </p:cNvSpPr>
          <p:nvPr/>
        </p:nvSpPr>
        <p:spPr bwMode="auto">
          <a:xfrm>
            <a:off x="923757" y="5576466"/>
            <a:ext cx="683549" cy="369332"/>
          </a:xfrm>
          <a:prstGeom prst="rect">
            <a:avLst/>
          </a:prstGeom>
          <a:solidFill>
            <a:srgbClr val="FFFFFF">
              <a:alpha val="45882"/>
            </a:srgbClr>
          </a:solidFill>
          <a:ln w="19050">
            <a:noFill/>
            <a:miter lim="800000"/>
            <a:headEnd/>
            <a:tailEnd type="none" w="med" len="sm"/>
          </a:ln>
        </p:spPr>
        <p:txBody>
          <a:bodyPr wrap="square">
            <a:spAutoFit/>
          </a:bodyPr>
          <a:lstStyle/>
          <a:p>
            <a:r>
              <a:rPr lang="fr-FR" sz="1800" dirty="0" smtClean="0">
                <a:latin typeface="Calibri" pitchFamily="34" charset="0"/>
                <a:sym typeface="Wingdings" pitchFamily="2" charset="2"/>
              </a:rPr>
              <a:t>Echo</a:t>
            </a:r>
          </a:p>
        </p:txBody>
      </p:sp>
      <p:sp>
        <p:nvSpPr>
          <p:cNvPr id="737" name="Text Box 8"/>
          <p:cNvSpPr txBox="1">
            <a:spLocks noChangeArrowheads="1"/>
          </p:cNvSpPr>
          <p:nvPr/>
        </p:nvSpPr>
        <p:spPr bwMode="auto">
          <a:xfrm>
            <a:off x="4375563" y="3801785"/>
            <a:ext cx="2044711" cy="369332"/>
          </a:xfrm>
          <a:prstGeom prst="rect">
            <a:avLst/>
          </a:prstGeom>
          <a:solidFill>
            <a:srgbClr val="FFFFFF">
              <a:alpha val="45882"/>
            </a:srgbClr>
          </a:solidFill>
          <a:ln w="19050">
            <a:noFill/>
            <a:miter lim="800000"/>
            <a:headEnd/>
            <a:tailEnd type="none" w="med" len="sm"/>
          </a:ln>
        </p:spPr>
        <p:txBody>
          <a:bodyPr wrap="square">
            <a:spAutoFit/>
          </a:bodyPr>
          <a:lstStyle/>
          <a:p>
            <a:r>
              <a:rPr lang="fr-FR" sz="1800" dirty="0" err="1" smtClean="0">
                <a:latin typeface="Calibri" pitchFamily="34" charset="0"/>
                <a:sym typeface="Wingdings" pitchFamily="2" charset="2"/>
              </a:rPr>
              <a:t>ProAQT</a:t>
            </a:r>
            <a:r>
              <a:rPr lang="fr-FR" sz="1800" dirty="0" smtClean="0">
                <a:latin typeface="Calibri" pitchFamily="34" charset="0"/>
                <a:sym typeface="Wingdings" pitchFamily="2" charset="2"/>
              </a:rPr>
              <a:t>/</a:t>
            </a:r>
            <a:r>
              <a:rPr lang="fr-FR" sz="1800" dirty="0" err="1" smtClean="0">
                <a:latin typeface="Calibri" pitchFamily="34" charset="0"/>
                <a:sym typeface="Wingdings" pitchFamily="2" charset="2"/>
              </a:rPr>
              <a:t>PulsioFlex</a:t>
            </a:r>
            <a:endParaRPr lang="fr-FR" sz="1800" dirty="0">
              <a:latin typeface="Calibri" pitchFamily="34" charset="0"/>
              <a:sym typeface="Wingdings" pitchFamily="2" charset="2"/>
            </a:endParaRPr>
          </a:p>
        </p:txBody>
      </p:sp>
      <p:sp>
        <p:nvSpPr>
          <p:cNvPr id="741" name="Rectangle 21"/>
          <p:cNvSpPr>
            <a:spLocks noChangeArrowheads="1"/>
          </p:cNvSpPr>
          <p:nvPr/>
        </p:nvSpPr>
        <p:spPr bwMode="auto">
          <a:xfrm>
            <a:off x="1370957" y="2887172"/>
            <a:ext cx="574193" cy="507521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>
            <a:glow rad="101600">
              <a:srgbClr val="FF0000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800">
              <a:solidFill>
                <a:schemeClr val="lt1"/>
              </a:solidFill>
            </a:endParaRPr>
          </a:p>
        </p:txBody>
      </p:sp>
      <p:sp>
        <p:nvSpPr>
          <p:cNvPr id="742" name="Text Box 8"/>
          <p:cNvSpPr txBox="1">
            <a:spLocks noChangeArrowheads="1"/>
          </p:cNvSpPr>
          <p:nvPr/>
        </p:nvSpPr>
        <p:spPr bwMode="auto">
          <a:xfrm>
            <a:off x="2071860" y="2901663"/>
            <a:ext cx="582321" cy="369332"/>
          </a:xfrm>
          <a:prstGeom prst="rect">
            <a:avLst/>
          </a:prstGeom>
          <a:solidFill>
            <a:srgbClr val="FFFFFF">
              <a:alpha val="45882"/>
            </a:srgbClr>
          </a:solidFill>
          <a:ln w="19050">
            <a:noFill/>
            <a:miter lim="800000"/>
            <a:headEnd/>
            <a:tailEnd type="none" w="med" len="sm"/>
          </a:ln>
        </p:spPr>
        <p:txBody>
          <a:bodyPr wrap="square">
            <a:spAutoFit/>
          </a:bodyPr>
          <a:lstStyle/>
          <a:p>
            <a:r>
              <a:rPr lang="fr-FR" sz="1800" dirty="0" smtClean="0">
                <a:latin typeface="Calibri" pitchFamily="34" charset="0"/>
                <a:sym typeface="Wingdings" pitchFamily="2" charset="2"/>
              </a:rPr>
              <a:t>PAC</a:t>
            </a:r>
            <a:endParaRPr lang="fr-FR" sz="1800" dirty="0">
              <a:latin typeface="Calibri" pitchFamily="34" charset="0"/>
              <a:sym typeface="Wingdings" pitchFamily="2" charset="2"/>
            </a:endParaRPr>
          </a:p>
        </p:txBody>
      </p:sp>
      <p:sp>
        <p:nvSpPr>
          <p:cNvPr id="743" name="Text Box 8"/>
          <p:cNvSpPr txBox="1">
            <a:spLocks noChangeArrowheads="1"/>
          </p:cNvSpPr>
          <p:nvPr/>
        </p:nvSpPr>
        <p:spPr bwMode="auto">
          <a:xfrm>
            <a:off x="1889438" y="4985509"/>
            <a:ext cx="1692863" cy="369332"/>
          </a:xfrm>
          <a:prstGeom prst="rect">
            <a:avLst/>
          </a:prstGeom>
          <a:solidFill>
            <a:srgbClr val="FFFFFF">
              <a:alpha val="45882"/>
            </a:srgbClr>
          </a:solidFill>
          <a:ln w="19050">
            <a:noFill/>
            <a:miter lim="800000"/>
            <a:headEnd/>
            <a:tailEnd type="none" w="med" len="sm"/>
          </a:ln>
        </p:spPr>
        <p:txBody>
          <a:bodyPr wrap="square">
            <a:spAutoFit/>
          </a:bodyPr>
          <a:lstStyle/>
          <a:p>
            <a:r>
              <a:rPr lang="fr-FR" sz="1800" dirty="0" err="1" smtClean="0">
                <a:latin typeface="Calibri" pitchFamily="34" charset="0"/>
                <a:sym typeface="Wingdings" pitchFamily="2" charset="2"/>
              </a:rPr>
              <a:t>FloTrac</a:t>
            </a:r>
            <a:r>
              <a:rPr lang="fr-FR" sz="1800" dirty="0" smtClean="0">
                <a:latin typeface="Calibri" pitchFamily="34" charset="0"/>
                <a:sym typeface="Wingdings" pitchFamily="2" charset="2"/>
              </a:rPr>
              <a:t>/Vigileo</a:t>
            </a:r>
          </a:p>
        </p:txBody>
      </p:sp>
      <p:sp>
        <p:nvSpPr>
          <p:cNvPr id="744" name="Text Box 8"/>
          <p:cNvSpPr txBox="1">
            <a:spLocks noChangeArrowheads="1"/>
          </p:cNvSpPr>
          <p:nvPr/>
        </p:nvSpPr>
        <p:spPr bwMode="auto">
          <a:xfrm>
            <a:off x="-231425" y="4015023"/>
            <a:ext cx="850537" cy="369332"/>
          </a:xfrm>
          <a:prstGeom prst="rect">
            <a:avLst/>
          </a:prstGeom>
          <a:solidFill>
            <a:srgbClr val="FFFFFF">
              <a:alpha val="45882"/>
            </a:srgbClr>
          </a:solidFill>
          <a:ln w="19050">
            <a:noFill/>
            <a:miter lim="800000"/>
            <a:headEnd/>
            <a:tailEnd type="none" w="med" len="sm"/>
          </a:ln>
        </p:spPr>
        <p:txBody>
          <a:bodyPr wrap="square">
            <a:spAutoFit/>
          </a:bodyPr>
          <a:lstStyle/>
          <a:p>
            <a:r>
              <a:rPr lang="fr-FR" sz="1800" dirty="0" err="1" smtClean="0">
                <a:latin typeface="Calibri" pitchFamily="34" charset="0"/>
                <a:sym typeface="Wingdings" pitchFamily="2" charset="2"/>
              </a:rPr>
              <a:t>Nexfin</a:t>
            </a:r>
            <a:endParaRPr lang="fr-FR" sz="1800" dirty="0" smtClean="0">
              <a:latin typeface="Calibri" pitchFamily="34" charset="0"/>
              <a:sym typeface="Wingdings" pitchFamily="2" charset="2"/>
            </a:endParaRPr>
          </a:p>
        </p:txBody>
      </p:sp>
      <p:sp>
        <p:nvSpPr>
          <p:cNvPr id="463" name="ZoneTexte 462"/>
          <p:cNvSpPr txBox="1"/>
          <p:nvPr/>
        </p:nvSpPr>
        <p:spPr>
          <a:xfrm>
            <a:off x="5292823" y="2019322"/>
            <a:ext cx="2671753" cy="461665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sz="1200" dirty="0">
                <a:latin typeface="Calibri" pitchFamily="34" charset="0"/>
              </a:rPr>
              <a:t>228 pts </a:t>
            </a:r>
            <a:r>
              <a:rPr lang="fr-FR" sz="1200" dirty="0" err="1">
                <a:latin typeface="Calibri" pitchFamily="34" charset="0"/>
              </a:rPr>
              <a:t>receiving</a:t>
            </a:r>
            <a:r>
              <a:rPr lang="fr-FR" sz="1200" dirty="0">
                <a:latin typeface="Calibri" pitchFamily="34" charset="0"/>
              </a:rPr>
              <a:t> volume expansion</a:t>
            </a:r>
          </a:p>
          <a:p>
            <a:pPr>
              <a:defRPr/>
            </a:pPr>
            <a:r>
              <a:rPr lang="fr-FR" sz="1200" dirty="0">
                <a:latin typeface="Calibri" pitchFamily="34" charset="0"/>
              </a:rPr>
              <a:t>145 patients </a:t>
            </a:r>
            <a:r>
              <a:rPr lang="fr-FR" sz="1200" dirty="0" err="1">
                <a:latin typeface="Calibri" pitchFamily="34" charset="0"/>
              </a:rPr>
              <a:t>with</a:t>
            </a:r>
            <a:r>
              <a:rPr lang="fr-FR" sz="1200" dirty="0">
                <a:latin typeface="Calibri" pitchFamily="34" charset="0"/>
              </a:rPr>
              <a:t> </a:t>
            </a:r>
            <a:r>
              <a:rPr lang="fr-FR" sz="1200" dirty="0" err="1">
                <a:latin typeface="Calibri" pitchFamily="34" charset="0"/>
              </a:rPr>
              <a:t>increase</a:t>
            </a:r>
            <a:r>
              <a:rPr lang="fr-FR" sz="1200" dirty="0">
                <a:latin typeface="Calibri" pitchFamily="34" charset="0"/>
              </a:rPr>
              <a:t> of NE</a:t>
            </a:r>
          </a:p>
        </p:txBody>
      </p:sp>
      <p:sp>
        <p:nvSpPr>
          <p:cNvPr id="746" name="Rectangle 745"/>
          <p:cNvSpPr/>
          <p:nvPr/>
        </p:nvSpPr>
        <p:spPr>
          <a:xfrm rot="282084">
            <a:off x="781259" y="3289760"/>
            <a:ext cx="855820" cy="691353"/>
          </a:xfrm>
          <a:prstGeom prst="rect">
            <a:avLst/>
          </a:prstGeom>
          <a:noFill/>
          <a:ln w="38100">
            <a:solidFill>
              <a:srgbClr val="FF0000"/>
            </a:solidFill>
          </a:ln>
          <a:effectLst>
            <a:glow rad="101600">
              <a:srgbClr val="FF0000">
                <a:alpha val="40000"/>
              </a:srgb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fr-FR" sz="1800"/>
          </a:p>
        </p:txBody>
      </p:sp>
      <p:sp>
        <p:nvSpPr>
          <p:cNvPr id="747" name="Text Box 8"/>
          <p:cNvSpPr txBox="1">
            <a:spLocks noChangeArrowheads="1"/>
          </p:cNvSpPr>
          <p:nvPr/>
        </p:nvSpPr>
        <p:spPr bwMode="auto">
          <a:xfrm>
            <a:off x="193843" y="2505695"/>
            <a:ext cx="1067977" cy="646331"/>
          </a:xfrm>
          <a:prstGeom prst="rect">
            <a:avLst/>
          </a:prstGeom>
          <a:solidFill>
            <a:srgbClr val="FFFFFF">
              <a:alpha val="45882"/>
            </a:srgbClr>
          </a:solidFill>
          <a:ln w="19050">
            <a:noFill/>
            <a:miter lim="800000"/>
            <a:headEnd/>
            <a:tailEnd type="none" w="med" len="sm"/>
          </a:ln>
        </p:spPr>
        <p:txBody>
          <a:bodyPr wrap="square">
            <a:spAutoFit/>
          </a:bodyPr>
          <a:lstStyle/>
          <a:p>
            <a:r>
              <a:rPr lang="fr-FR" sz="1800" dirty="0" err="1" smtClean="0">
                <a:latin typeface="Calibri" pitchFamily="34" charset="0"/>
                <a:sym typeface="Wingdings" pitchFamily="2" charset="2"/>
              </a:rPr>
              <a:t>Arterial</a:t>
            </a:r>
            <a:r>
              <a:rPr lang="fr-FR" sz="1800" dirty="0" smtClean="0">
                <a:latin typeface="Calibri" pitchFamily="34" charset="0"/>
                <a:sym typeface="Wingdings" pitchFamily="2" charset="2"/>
              </a:rPr>
              <a:t> pressure</a:t>
            </a:r>
            <a:endParaRPr lang="fr-FR" sz="1800" dirty="0">
              <a:latin typeface="Calibri" pitchFamily="34" charset="0"/>
              <a:sym typeface="Wingdings" pitchFamily="2" charset="2"/>
            </a:endParaRPr>
          </a:p>
        </p:txBody>
      </p:sp>
      <p:sp>
        <p:nvSpPr>
          <p:cNvPr id="735" name="Text Box 8"/>
          <p:cNvSpPr txBox="1">
            <a:spLocks noChangeArrowheads="1"/>
          </p:cNvSpPr>
          <p:nvPr/>
        </p:nvSpPr>
        <p:spPr bwMode="auto">
          <a:xfrm>
            <a:off x="5837349" y="4436903"/>
            <a:ext cx="1343844" cy="646331"/>
          </a:xfrm>
          <a:prstGeom prst="rect">
            <a:avLst/>
          </a:prstGeom>
          <a:solidFill>
            <a:srgbClr val="FFFFFF">
              <a:alpha val="45882"/>
            </a:srgbClr>
          </a:solidFill>
          <a:ln w="19050">
            <a:noFill/>
            <a:miter lim="800000"/>
            <a:headEnd/>
            <a:tailEnd type="none" w="med" len="sm"/>
          </a:ln>
        </p:spPr>
        <p:txBody>
          <a:bodyPr wrap="square">
            <a:spAutoFit/>
          </a:bodyPr>
          <a:lstStyle/>
          <a:p>
            <a:r>
              <a:rPr lang="fr-FR" sz="1800" dirty="0" smtClean="0">
                <a:latin typeface="Calibri" pitchFamily="34" charset="0"/>
                <a:sym typeface="Wingdings" pitchFamily="2" charset="2"/>
              </a:rPr>
              <a:t>Esophageal</a:t>
            </a:r>
          </a:p>
          <a:p>
            <a:r>
              <a:rPr lang="fr-FR" sz="1800" dirty="0" smtClean="0">
                <a:latin typeface="Calibri" pitchFamily="34" charset="0"/>
                <a:sym typeface="Wingdings" pitchFamily="2" charset="2"/>
              </a:rPr>
              <a:t>Doppler</a:t>
            </a:r>
            <a:endParaRPr lang="fr-FR" sz="1800" dirty="0">
              <a:latin typeface="Calibri" pitchFamily="34" charset="0"/>
              <a:sym typeface="Wingdings" pitchFamily="2" charset="2"/>
            </a:endParaRPr>
          </a:p>
        </p:txBody>
      </p:sp>
      <p:sp>
        <p:nvSpPr>
          <p:cNvPr id="27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593091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Comment estimer les effets de l’expansion volémique ?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431782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32788"/>
    </mc:Choice>
    <mc:Fallback xmlns="">
      <p:transition spd="slow" advTm="32788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7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7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7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7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7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8" grpId="0" animBg="1"/>
      <p:bldP spid="728" grpId="0" animBg="1"/>
      <p:bldP spid="729" grpId="0" animBg="1"/>
      <p:bldP spid="730" grpId="0" animBg="1"/>
      <p:bldP spid="731" grpId="0" animBg="1"/>
      <p:bldP spid="732" grpId="0" animBg="1"/>
      <p:bldP spid="733" grpId="0" animBg="1"/>
      <p:bldP spid="734" grpId="0" animBg="1"/>
      <p:bldP spid="736" grpId="0" animBg="1"/>
      <p:bldP spid="737" grpId="0" animBg="1"/>
      <p:bldP spid="741" grpId="0" animBg="1"/>
      <p:bldP spid="742" grpId="0" animBg="1"/>
      <p:bldP spid="743" grpId="0" animBg="1"/>
      <p:bldP spid="744" grpId="0" animBg="1"/>
      <p:bldP spid="463" grpId="0" animBg="1"/>
      <p:bldP spid="746" grpId="0" animBg="1"/>
      <p:bldP spid="747" grpId="0" animBg="1"/>
      <p:bldP spid="735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17"/>
          <p:cNvSpPr>
            <a:spLocks noChangeArrowheads="1"/>
          </p:cNvSpPr>
          <p:nvPr/>
        </p:nvSpPr>
        <p:spPr bwMode="auto">
          <a:xfrm>
            <a:off x="323528" y="2219340"/>
            <a:ext cx="7924800" cy="4567246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softEdge rad="127000"/>
          </a:effectLst>
        </p:spPr>
        <p:txBody>
          <a:bodyPr/>
          <a:lstStyle/>
          <a:p>
            <a:pPr>
              <a:defRPr/>
            </a:pPr>
            <a:endParaRPr lang="fr-FR" sz="2000">
              <a:latin typeface="Calibri" pitchFamily="34" charset="0"/>
            </a:endParaRPr>
          </a:p>
        </p:txBody>
      </p:sp>
      <p:sp>
        <p:nvSpPr>
          <p:cNvPr id="25038" name="ZoneTexte 9"/>
          <p:cNvSpPr txBox="1">
            <a:spLocks noChangeArrowheads="1"/>
          </p:cNvSpPr>
          <p:nvPr/>
        </p:nvSpPr>
        <p:spPr bwMode="auto">
          <a:xfrm>
            <a:off x="2955603" y="3029092"/>
            <a:ext cx="710553" cy="46181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fr-FR" sz="1200" dirty="0"/>
              <a:t>r = 0.56</a:t>
            </a:r>
          </a:p>
          <a:p>
            <a:r>
              <a:rPr lang="fr-FR" sz="1200" dirty="0"/>
              <a:t>n = 228</a:t>
            </a:r>
          </a:p>
        </p:txBody>
      </p:sp>
      <p:grpSp>
        <p:nvGrpSpPr>
          <p:cNvPr id="3" name="Groupe 1"/>
          <p:cNvGrpSpPr>
            <a:grpSpLocks/>
          </p:cNvGrpSpPr>
          <p:nvPr/>
        </p:nvGrpSpPr>
        <p:grpSpPr bwMode="auto">
          <a:xfrm>
            <a:off x="577528" y="3132183"/>
            <a:ext cx="2836863" cy="3373437"/>
            <a:chOff x="1473200" y="2328863"/>
            <a:chExt cx="2836863" cy="3373437"/>
          </a:xfrm>
        </p:grpSpPr>
        <p:sp>
          <p:nvSpPr>
            <p:cNvPr id="24780" name="Rectangle 7"/>
            <p:cNvSpPr>
              <a:spLocks noChangeArrowheads="1"/>
            </p:cNvSpPr>
            <p:nvPr/>
          </p:nvSpPr>
          <p:spPr bwMode="auto">
            <a:xfrm>
              <a:off x="1708150" y="5224463"/>
              <a:ext cx="222250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-50</a:t>
              </a:r>
              <a:endParaRPr lang="fr-FR" sz="1400"/>
            </a:p>
          </p:txBody>
        </p:sp>
        <p:sp>
          <p:nvSpPr>
            <p:cNvPr id="24781" name="Rectangle 8"/>
            <p:cNvSpPr>
              <a:spLocks noChangeArrowheads="1"/>
            </p:cNvSpPr>
            <p:nvPr/>
          </p:nvSpPr>
          <p:spPr bwMode="auto">
            <a:xfrm>
              <a:off x="2085975" y="5224463"/>
              <a:ext cx="85725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0</a:t>
              </a:r>
              <a:endParaRPr lang="fr-FR" sz="1400"/>
            </a:p>
          </p:txBody>
        </p:sp>
        <p:sp>
          <p:nvSpPr>
            <p:cNvPr id="24782" name="Rectangle 9"/>
            <p:cNvSpPr>
              <a:spLocks noChangeArrowheads="1"/>
            </p:cNvSpPr>
            <p:nvPr/>
          </p:nvSpPr>
          <p:spPr bwMode="auto">
            <a:xfrm>
              <a:off x="2398713" y="5224463"/>
              <a:ext cx="169862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50</a:t>
              </a:r>
              <a:endParaRPr lang="fr-FR" sz="1400"/>
            </a:p>
          </p:txBody>
        </p:sp>
        <p:sp>
          <p:nvSpPr>
            <p:cNvPr id="24783" name="Rectangle 10"/>
            <p:cNvSpPr>
              <a:spLocks noChangeArrowheads="1"/>
            </p:cNvSpPr>
            <p:nvPr/>
          </p:nvSpPr>
          <p:spPr bwMode="auto">
            <a:xfrm>
              <a:off x="2708275" y="5224463"/>
              <a:ext cx="255588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100</a:t>
              </a:r>
              <a:endParaRPr lang="fr-FR" sz="1400"/>
            </a:p>
          </p:txBody>
        </p:sp>
        <p:sp>
          <p:nvSpPr>
            <p:cNvPr id="24784" name="Rectangle 11"/>
            <p:cNvSpPr>
              <a:spLocks noChangeArrowheads="1"/>
            </p:cNvSpPr>
            <p:nvPr/>
          </p:nvSpPr>
          <p:spPr bwMode="auto">
            <a:xfrm>
              <a:off x="3046413" y="5224463"/>
              <a:ext cx="254000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150</a:t>
              </a:r>
              <a:endParaRPr lang="fr-FR" sz="1400"/>
            </a:p>
          </p:txBody>
        </p:sp>
        <p:sp>
          <p:nvSpPr>
            <p:cNvPr id="24785" name="Rectangle 12"/>
            <p:cNvSpPr>
              <a:spLocks noChangeArrowheads="1"/>
            </p:cNvSpPr>
            <p:nvPr/>
          </p:nvSpPr>
          <p:spPr bwMode="auto">
            <a:xfrm>
              <a:off x="3382963" y="5224463"/>
              <a:ext cx="255587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200</a:t>
              </a:r>
              <a:endParaRPr lang="fr-FR" sz="1400"/>
            </a:p>
          </p:txBody>
        </p:sp>
        <p:sp>
          <p:nvSpPr>
            <p:cNvPr id="24786" name="Rectangle 13"/>
            <p:cNvSpPr>
              <a:spLocks noChangeArrowheads="1"/>
            </p:cNvSpPr>
            <p:nvPr/>
          </p:nvSpPr>
          <p:spPr bwMode="auto">
            <a:xfrm>
              <a:off x="3717925" y="5224463"/>
              <a:ext cx="255588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250</a:t>
              </a:r>
              <a:endParaRPr lang="fr-FR" sz="1400"/>
            </a:p>
          </p:txBody>
        </p:sp>
        <p:sp>
          <p:nvSpPr>
            <p:cNvPr id="24787" name="Rectangle 14"/>
            <p:cNvSpPr>
              <a:spLocks noChangeArrowheads="1"/>
            </p:cNvSpPr>
            <p:nvPr/>
          </p:nvSpPr>
          <p:spPr bwMode="auto">
            <a:xfrm>
              <a:off x="4054475" y="5224463"/>
              <a:ext cx="255588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300</a:t>
              </a:r>
              <a:endParaRPr lang="fr-FR" sz="1400"/>
            </a:p>
          </p:txBody>
        </p:sp>
        <p:sp>
          <p:nvSpPr>
            <p:cNvPr id="24788" name="Rectangle 15"/>
            <p:cNvSpPr>
              <a:spLocks noChangeArrowheads="1"/>
            </p:cNvSpPr>
            <p:nvPr/>
          </p:nvSpPr>
          <p:spPr bwMode="auto">
            <a:xfrm>
              <a:off x="1492250" y="5084763"/>
              <a:ext cx="222250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-50</a:t>
              </a:r>
              <a:endParaRPr lang="fr-FR" sz="1400"/>
            </a:p>
          </p:txBody>
        </p:sp>
        <p:sp>
          <p:nvSpPr>
            <p:cNvPr id="24789" name="Rectangle 16"/>
            <p:cNvSpPr>
              <a:spLocks noChangeArrowheads="1"/>
            </p:cNvSpPr>
            <p:nvPr/>
          </p:nvSpPr>
          <p:spPr bwMode="auto">
            <a:xfrm>
              <a:off x="1574800" y="4752975"/>
              <a:ext cx="85725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0</a:t>
              </a:r>
              <a:endParaRPr lang="fr-FR" sz="1400"/>
            </a:p>
          </p:txBody>
        </p:sp>
        <p:sp>
          <p:nvSpPr>
            <p:cNvPr id="24790" name="Rectangle 17"/>
            <p:cNvSpPr>
              <a:spLocks noChangeArrowheads="1"/>
            </p:cNvSpPr>
            <p:nvPr/>
          </p:nvSpPr>
          <p:spPr bwMode="auto">
            <a:xfrm>
              <a:off x="1524000" y="4419600"/>
              <a:ext cx="169863" cy="1857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50</a:t>
              </a:r>
              <a:endParaRPr lang="fr-FR" sz="1400"/>
            </a:p>
          </p:txBody>
        </p:sp>
        <p:sp>
          <p:nvSpPr>
            <p:cNvPr id="24791" name="Rectangle 18"/>
            <p:cNvSpPr>
              <a:spLocks noChangeArrowheads="1"/>
            </p:cNvSpPr>
            <p:nvPr/>
          </p:nvSpPr>
          <p:spPr bwMode="auto">
            <a:xfrm>
              <a:off x="1473200" y="4087813"/>
              <a:ext cx="254000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100</a:t>
              </a:r>
              <a:endParaRPr lang="fr-FR" sz="1400"/>
            </a:p>
          </p:txBody>
        </p:sp>
        <p:sp>
          <p:nvSpPr>
            <p:cNvPr id="24792" name="Rectangle 19"/>
            <p:cNvSpPr>
              <a:spLocks noChangeArrowheads="1"/>
            </p:cNvSpPr>
            <p:nvPr/>
          </p:nvSpPr>
          <p:spPr bwMode="auto">
            <a:xfrm>
              <a:off x="1473200" y="3754438"/>
              <a:ext cx="254000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150</a:t>
              </a:r>
              <a:endParaRPr lang="fr-FR" sz="1400"/>
            </a:p>
          </p:txBody>
        </p:sp>
        <p:sp>
          <p:nvSpPr>
            <p:cNvPr id="24793" name="Rectangle 20"/>
            <p:cNvSpPr>
              <a:spLocks noChangeArrowheads="1"/>
            </p:cNvSpPr>
            <p:nvPr/>
          </p:nvSpPr>
          <p:spPr bwMode="auto">
            <a:xfrm>
              <a:off x="1473200" y="3422650"/>
              <a:ext cx="254000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200</a:t>
              </a:r>
              <a:endParaRPr lang="fr-FR" sz="1400"/>
            </a:p>
          </p:txBody>
        </p:sp>
        <p:sp>
          <p:nvSpPr>
            <p:cNvPr id="24794" name="Rectangle 21"/>
            <p:cNvSpPr>
              <a:spLocks noChangeArrowheads="1"/>
            </p:cNvSpPr>
            <p:nvPr/>
          </p:nvSpPr>
          <p:spPr bwMode="auto">
            <a:xfrm>
              <a:off x="1473200" y="3089275"/>
              <a:ext cx="254000" cy="1857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 dirty="0">
                  <a:solidFill>
                    <a:srgbClr val="000000"/>
                  </a:solidFill>
                </a:rPr>
                <a:t>250</a:t>
              </a:r>
              <a:endParaRPr lang="fr-FR" sz="1400" dirty="0"/>
            </a:p>
          </p:txBody>
        </p:sp>
        <p:sp>
          <p:nvSpPr>
            <p:cNvPr id="24795" name="Rectangle 22"/>
            <p:cNvSpPr>
              <a:spLocks noChangeArrowheads="1"/>
            </p:cNvSpPr>
            <p:nvPr/>
          </p:nvSpPr>
          <p:spPr bwMode="auto">
            <a:xfrm>
              <a:off x="1473200" y="2757488"/>
              <a:ext cx="254000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300</a:t>
              </a:r>
              <a:endParaRPr lang="fr-FR" sz="1400"/>
            </a:p>
          </p:txBody>
        </p:sp>
        <p:sp>
          <p:nvSpPr>
            <p:cNvPr id="24796" name="Line 23"/>
            <p:cNvSpPr>
              <a:spLocks noChangeShapeType="1"/>
            </p:cNvSpPr>
            <p:nvPr/>
          </p:nvSpPr>
          <p:spPr bwMode="auto">
            <a:xfrm flipV="1">
              <a:off x="1776413" y="5162550"/>
              <a:ext cx="1587" cy="4603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797" name="Line 24"/>
            <p:cNvSpPr>
              <a:spLocks noChangeShapeType="1"/>
            </p:cNvSpPr>
            <p:nvPr/>
          </p:nvSpPr>
          <p:spPr bwMode="auto">
            <a:xfrm flipV="1">
              <a:off x="2112963" y="5162550"/>
              <a:ext cx="1587" cy="4603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798" name="Line 25"/>
            <p:cNvSpPr>
              <a:spLocks noChangeShapeType="1"/>
            </p:cNvSpPr>
            <p:nvPr/>
          </p:nvSpPr>
          <p:spPr bwMode="auto">
            <a:xfrm flipV="1">
              <a:off x="2449513" y="5162550"/>
              <a:ext cx="1587" cy="4603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799" name="Line 26"/>
            <p:cNvSpPr>
              <a:spLocks noChangeShapeType="1"/>
            </p:cNvSpPr>
            <p:nvPr/>
          </p:nvSpPr>
          <p:spPr bwMode="auto">
            <a:xfrm flipV="1">
              <a:off x="2784475" y="5162550"/>
              <a:ext cx="1588" cy="4603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0" name="Line 27"/>
            <p:cNvSpPr>
              <a:spLocks noChangeShapeType="1"/>
            </p:cNvSpPr>
            <p:nvPr/>
          </p:nvSpPr>
          <p:spPr bwMode="auto">
            <a:xfrm flipV="1">
              <a:off x="3122613" y="5162550"/>
              <a:ext cx="1587" cy="4603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1" name="Line 28"/>
            <p:cNvSpPr>
              <a:spLocks noChangeShapeType="1"/>
            </p:cNvSpPr>
            <p:nvPr/>
          </p:nvSpPr>
          <p:spPr bwMode="auto">
            <a:xfrm flipV="1">
              <a:off x="3459163" y="5162550"/>
              <a:ext cx="1587" cy="4603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2" name="Line 29"/>
            <p:cNvSpPr>
              <a:spLocks noChangeShapeType="1"/>
            </p:cNvSpPr>
            <p:nvPr/>
          </p:nvSpPr>
          <p:spPr bwMode="auto">
            <a:xfrm flipV="1">
              <a:off x="3795713" y="5162550"/>
              <a:ext cx="1587" cy="4603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3" name="Line 30"/>
            <p:cNvSpPr>
              <a:spLocks noChangeShapeType="1"/>
            </p:cNvSpPr>
            <p:nvPr/>
          </p:nvSpPr>
          <p:spPr bwMode="auto">
            <a:xfrm flipV="1">
              <a:off x="4132263" y="5162550"/>
              <a:ext cx="1587" cy="4603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4" name="Line 31"/>
            <p:cNvSpPr>
              <a:spLocks noChangeShapeType="1"/>
            </p:cNvSpPr>
            <p:nvPr/>
          </p:nvSpPr>
          <p:spPr bwMode="auto">
            <a:xfrm>
              <a:off x="1776413" y="5162550"/>
              <a:ext cx="2355850" cy="158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5" name="Line 32"/>
            <p:cNvSpPr>
              <a:spLocks noChangeShapeType="1"/>
            </p:cNvSpPr>
            <p:nvPr/>
          </p:nvSpPr>
          <p:spPr bwMode="auto">
            <a:xfrm>
              <a:off x="1741488" y="5162550"/>
              <a:ext cx="34925" cy="158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6" name="Line 33"/>
            <p:cNvSpPr>
              <a:spLocks noChangeShapeType="1"/>
            </p:cNvSpPr>
            <p:nvPr/>
          </p:nvSpPr>
          <p:spPr bwMode="auto">
            <a:xfrm>
              <a:off x="1776413" y="4995863"/>
              <a:ext cx="1587" cy="158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7" name="Line 34"/>
            <p:cNvSpPr>
              <a:spLocks noChangeShapeType="1"/>
            </p:cNvSpPr>
            <p:nvPr/>
          </p:nvSpPr>
          <p:spPr bwMode="auto">
            <a:xfrm>
              <a:off x="1741488" y="4830763"/>
              <a:ext cx="34925" cy="158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8" name="Line 35"/>
            <p:cNvSpPr>
              <a:spLocks noChangeShapeType="1"/>
            </p:cNvSpPr>
            <p:nvPr/>
          </p:nvSpPr>
          <p:spPr bwMode="auto">
            <a:xfrm>
              <a:off x="1776413" y="4664075"/>
              <a:ext cx="1587" cy="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09" name="Line 36"/>
            <p:cNvSpPr>
              <a:spLocks noChangeShapeType="1"/>
            </p:cNvSpPr>
            <p:nvPr/>
          </p:nvSpPr>
          <p:spPr bwMode="auto">
            <a:xfrm>
              <a:off x="1741488" y="4498975"/>
              <a:ext cx="34925" cy="158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0" name="Line 37"/>
            <p:cNvSpPr>
              <a:spLocks noChangeShapeType="1"/>
            </p:cNvSpPr>
            <p:nvPr/>
          </p:nvSpPr>
          <p:spPr bwMode="auto">
            <a:xfrm>
              <a:off x="1776413" y="4332288"/>
              <a:ext cx="1587" cy="158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1" name="Line 38"/>
            <p:cNvSpPr>
              <a:spLocks noChangeShapeType="1"/>
            </p:cNvSpPr>
            <p:nvPr/>
          </p:nvSpPr>
          <p:spPr bwMode="auto">
            <a:xfrm>
              <a:off x="1741488" y="4167188"/>
              <a:ext cx="34925" cy="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2" name="Line 39"/>
            <p:cNvSpPr>
              <a:spLocks noChangeShapeType="1"/>
            </p:cNvSpPr>
            <p:nvPr/>
          </p:nvSpPr>
          <p:spPr bwMode="auto">
            <a:xfrm>
              <a:off x="1776413" y="4000500"/>
              <a:ext cx="1587" cy="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3" name="Line 40"/>
            <p:cNvSpPr>
              <a:spLocks noChangeShapeType="1"/>
            </p:cNvSpPr>
            <p:nvPr/>
          </p:nvSpPr>
          <p:spPr bwMode="auto">
            <a:xfrm>
              <a:off x="1741488" y="3833813"/>
              <a:ext cx="34925" cy="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4" name="Line 41"/>
            <p:cNvSpPr>
              <a:spLocks noChangeShapeType="1"/>
            </p:cNvSpPr>
            <p:nvPr/>
          </p:nvSpPr>
          <p:spPr bwMode="auto">
            <a:xfrm>
              <a:off x="1776413" y="3667125"/>
              <a:ext cx="1587" cy="158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5" name="Line 42"/>
            <p:cNvSpPr>
              <a:spLocks noChangeShapeType="1"/>
            </p:cNvSpPr>
            <p:nvPr/>
          </p:nvSpPr>
          <p:spPr bwMode="auto">
            <a:xfrm>
              <a:off x="1741488" y="3500438"/>
              <a:ext cx="34925" cy="158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6" name="Line 43"/>
            <p:cNvSpPr>
              <a:spLocks noChangeShapeType="1"/>
            </p:cNvSpPr>
            <p:nvPr/>
          </p:nvSpPr>
          <p:spPr bwMode="auto">
            <a:xfrm>
              <a:off x="1776413" y="3335338"/>
              <a:ext cx="1587" cy="158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7" name="Line 44"/>
            <p:cNvSpPr>
              <a:spLocks noChangeShapeType="1"/>
            </p:cNvSpPr>
            <p:nvPr/>
          </p:nvSpPr>
          <p:spPr bwMode="auto">
            <a:xfrm>
              <a:off x="1741488" y="3168650"/>
              <a:ext cx="34925" cy="1588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8" name="Line 45"/>
            <p:cNvSpPr>
              <a:spLocks noChangeShapeType="1"/>
            </p:cNvSpPr>
            <p:nvPr/>
          </p:nvSpPr>
          <p:spPr bwMode="auto">
            <a:xfrm>
              <a:off x="1776413" y="3003550"/>
              <a:ext cx="1587" cy="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19" name="Line 46"/>
            <p:cNvSpPr>
              <a:spLocks noChangeShapeType="1"/>
            </p:cNvSpPr>
            <p:nvPr/>
          </p:nvSpPr>
          <p:spPr bwMode="auto">
            <a:xfrm>
              <a:off x="1741488" y="2836863"/>
              <a:ext cx="34925" cy="0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20" name="Line 47"/>
            <p:cNvSpPr>
              <a:spLocks noChangeShapeType="1"/>
            </p:cNvSpPr>
            <p:nvPr/>
          </p:nvSpPr>
          <p:spPr bwMode="auto">
            <a:xfrm flipV="1">
              <a:off x="1776413" y="2836863"/>
              <a:ext cx="1587" cy="2325687"/>
            </a:xfrm>
            <a:prstGeom prst="line">
              <a:avLst/>
            </a:prstGeom>
            <a:noFill/>
            <a:ln w="6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4821" name="Oval 48"/>
            <p:cNvSpPr>
              <a:spLocks noChangeArrowheads="1"/>
            </p:cNvSpPr>
            <p:nvPr/>
          </p:nvSpPr>
          <p:spPr bwMode="auto">
            <a:xfrm>
              <a:off x="2098675" y="48085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22" name="Oval 49"/>
            <p:cNvSpPr>
              <a:spLocks noChangeArrowheads="1"/>
            </p:cNvSpPr>
            <p:nvPr/>
          </p:nvSpPr>
          <p:spPr bwMode="auto">
            <a:xfrm>
              <a:off x="2092325" y="47228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23" name="Oval 50"/>
            <p:cNvSpPr>
              <a:spLocks noChangeArrowheads="1"/>
            </p:cNvSpPr>
            <p:nvPr/>
          </p:nvSpPr>
          <p:spPr bwMode="auto">
            <a:xfrm>
              <a:off x="2092325" y="47894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24" name="Oval 51"/>
            <p:cNvSpPr>
              <a:spLocks noChangeArrowheads="1"/>
            </p:cNvSpPr>
            <p:nvPr/>
          </p:nvSpPr>
          <p:spPr bwMode="auto">
            <a:xfrm>
              <a:off x="2092325" y="48021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25" name="Oval 52"/>
            <p:cNvSpPr>
              <a:spLocks noChangeArrowheads="1"/>
            </p:cNvSpPr>
            <p:nvPr/>
          </p:nvSpPr>
          <p:spPr bwMode="auto">
            <a:xfrm>
              <a:off x="2098675" y="47894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26" name="Oval 53"/>
            <p:cNvSpPr>
              <a:spLocks noChangeArrowheads="1"/>
            </p:cNvSpPr>
            <p:nvPr/>
          </p:nvSpPr>
          <p:spPr bwMode="auto">
            <a:xfrm>
              <a:off x="2092325" y="473551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27" name="Oval 54"/>
            <p:cNvSpPr>
              <a:spLocks noChangeArrowheads="1"/>
            </p:cNvSpPr>
            <p:nvPr/>
          </p:nvSpPr>
          <p:spPr bwMode="auto">
            <a:xfrm>
              <a:off x="2092325" y="4756150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28" name="Oval 55"/>
            <p:cNvSpPr>
              <a:spLocks noChangeArrowheads="1"/>
            </p:cNvSpPr>
            <p:nvPr/>
          </p:nvSpPr>
          <p:spPr bwMode="auto">
            <a:xfrm>
              <a:off x="2092325" y="48228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29" name="Oval 56"/>
            <p:cNvSpPr>
              <a:spLocks noChangeArrowheads="1"/>
            </p:cNvSpPr>
            <p:nvPr/>
          </p:nvSpPr>
          <p:spPr bwMode="auto">
            <a:xfrm>
              <a:off x="2092325" y="48021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0" name="Oval 57"/>
            <p:cNvSpPr>
              <a:spLocks noChangeArrowheads="1"/>
            </p:cNvSpPr>
            <p:nvPr/>
          </p:nvSpPr>
          <p:spPr bwMode="auto">
            <a:xfrm>
              <a:off x="2092325" y="478155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1" name="Oval 58"/>
            <p:cNvSpPr>
              <a:spLocks noChangeArrowheads="1"/>
            </p:cNvSpPr>
            <p:nvPr/>
          </p:nvSpPr>
          <p:spPr bwMode="auto">
            <a:xfrm>
              <a:off x="2084388" y="486727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2" name="Oval 59"/>
            <p:cNvSpPr>
              <a:spLocks noChangeArrowheads="1"/>
            </p:cNvSpPr>
            <p:nvPr/>
          </p:nvSpPr>
          <p:spPr bwMode="auto">
            <a:xfrm>
              <a:off x="2092325" y="48228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3" name="Oval 60"/>
            <p:cNvSpPr>
              <a:spLocks noChangeArrowheads="1"/>
            </p:cNvSpPr>
            <p:nvPr/>
          </p:nvSpPr>
          <p:spPr bwMode="auto">
            <a:xfrm>
              <a:off x="2092325" y="474186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4" name="Oval 61"/>
            <p:cNvSpPr>
              <a:spLocks noChangeArrowheads="1"/>
            </p:cNvSpPr>
            <p:nvPr/>
          </p:nvSpPr>
          <p:spPr bwMode="auto">
            <a:xfrm>
              <a:off x="2092325" y="48085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5" name="Oval 62"/>
            <p:cNvSpPr>
              <a:spLocks noChangeArrowheads="1"/>
            </p:cNvSpPr>
            <p:nvPr/>
          </p:nvSpPr>
          <p:spPr bwMode="auto">
            <a:xfrm>
              <a:off x="2092325" y="48355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6" name="Oval 63"/>
            <p:cNvSpPr>
              <a:spLocks noChangeArrowheads="1"/>
            </p:cNvSpPr>
            <p:nvPr/>
          </p:nvSpPr>
          <p:spPr bwMode="auto">
            <a:xfrm>
              <a:off x="2092325" y="4762500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7" name="Oval 64"/>
            <p:cNvSpPr>
              <a:spLocks noChangeArrowheads="1"/>
            </p:cNvSpPr>
            <p:nvPr/>
          </p:nvSpPr>
          <p:spPr bwMode="auto">
            <a:xfrm>
              <a:off x="2098675" y="47752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8" name="Oval 65"/>
            <p:cNvSpPr>
              <a:spLocks noChangeArrowheads="1"/>
            </p:cNvSpPr>
            <p:nvPr/>
          </p:nvSpPr>
          <p:spPr bwMode="auto">
            <a:xfrm>
              <a:off x="2098675" y="47894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39" name="Oval 66"/>
            <p:cNvSpPr>
              <a:spLocks noChangeArrowheads="1"/>
            </p:cNvSpPr>
            <p:nvPr/>
          </p:nvSpPr>
          <p:spPr bwMode="auto">
            <a:xfrm>
              <a:off x="2105025" y="48085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0" name="Oval 67"/>
            <p:cNvSpPr>
              <a:spLocks noChangeArrowheads="1"/>
            </p:cNvSpPr>
            <p:nvPr/>
          </p:nvSpPr>
          <p:spPr bwMode="auto">
            <a:xfrm>
              <a:off x="2105025" y="48021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1" name="Oval 68"/>
            <p:cNvSpPr>
              <a:spLocks noChangeArrowheads="1"/>
            </p:cNvSpPr>
            <p:nvPr/>
          </p:nvSpPr>
          <p:spPr bwMode="auto">
            <a:xfrm>
              <a:off x="2105025" y="4756150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2" name="Oval 69"/>
            <p:cNvSpPr>
              <a:spLocks noChangeArrowheads="1"/>
            </p:cNvSpPr>
            <p:nvPr/>
          </p:nvSpPr>
          <p:spPr bwMode="auto">
            <a:xfrm>
              <a:off x="2111375" y="482917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3" name="Oval 70"/>
            <p:cNvSpPr>
              <a:spLocks noChangeArrowheads="1"/>
            </p:cNvSpPr>
            <p:nvPr/>
          </p:nvSpPr>
          <p:spPr bwMode="auto">
            <a:xfrm>
              <a:off x="2111375" y="47291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4" name="Oval 71"/>
            <p:cNvSpPr>
              <a:spLocks noChangeArrowheads="1"/>
            </p:cNvSpPr>
            <p:nvPr/>
          </p:nvSpPr>
          <p:spPr bwMode="auto">
            <a:xfrm>
              <a:off x="2111375" y="48482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5" name="Oval 72"/>
            <p:cNvSpPr>
              <a:spLocks noChangeArrowheads="1"/>
            </p:cNvSpPr>
            <p:nvPr/>
          </p:nvSpPr>
          <p:spPr bwMode="auto">
            <a:xfrm>
              <a:off x="2111375" y="46751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6" name="Oval 73"/>
            <p:cNvSpPr>
              <a:spLocks noChangeArrowheads="1"/>
            </p:cNvSpPr>
            <p:nvPr/>
          </p:nvSpPr>
          <p:spPr bwMode="auto">
            <a:xfrm>
              <a:off x="2111375" y="471011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7" name="Oval 74"/>
            <p:cNvSpPr>
              <a:spLocks noChangeArrowheads="1"/>
            </p:cNvSpPr>
            <p:nvPr/>
          </p:nvSpPr>
          <p:spPr bwMode="auto">
            <a:xfrm>
              <a:off x="2117725" y="482917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8" name="Oval 75"/>
            <p:cNvSpPr>
              <a:spLocks noChangeArrowheads="1"/>
            </p:cNvSpPr>
            <p:nvPr/>
          </p:nvSpPr>
          <p:spPr bwMode="auto">
            <a:xfrm>
              <a:off x="2117725" y="461486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49" name="Oval 76"/>
            <p:cNvSpPr>
              <a:spLocks noChangeArrowheads="1"/>
            </p:cNvSpPr>
            <p:nvPr/>
          </p:nvSpPr>
          <p:spPr bwMode="auto">
            <a:xfrm>
              <a:off x="2125663" y="482917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0" name="Oval 77"/>
            <p:cNvSpPr>
              <a:spLocks noChangeArrowheads="1"/>
            </p:cNvSpPr>
            <p:nvPr/>
          </p:nvSpPr>
          <p:spPr bwMode="auto">
            <a:xfrm>
              <a:off x="2125663" y="4756150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1" name="Oval 78"/>
            <p:cNvSpPr>
              <a:spLocks noChangeArrowheads="1"/>
            </p:cNvSpPr>
            <p:nvPr/>
          </p:nvSpPr>
          <p:spPr bwMode="auto">
            <a:xfrm>
              <a:off x="2132013" y="46688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2" name="Oval 79"/>
            <p:cNvSpPr>
              <a:spLocks noChangeArrowheads="1"/>
            </p:cNvSpPr>
            <p:nvPr/>
          </p:nvSpPr>
          <p:spPr bwMode="auto">
            <a:xfrm>
              <a:off x="2132013" y="483552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3" name="Oval 80"/>
            <p:cNvSpPr>
              <a:spLocks noChangeArrowheads="1"/>
            </p:cNvSpPr>
            <p:nvPr/>
          </p:nvSpPr>
          <p:spPr bwMode="auto">
            <a:xfrm>
              <a:off x="2132013" y="468947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4" name="Oval 81"/>
            <p:cNvSpPr>
              <a:spLocks noChangeArrowheads="1"/>
            </p:cNvSpPr>
            <p:nvPr/>
          </p:nvSpPr>
          <p:spPr bwMode="auto">
            <a:xfrm>
              <a:off x="2132013" y="472916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5" name="Oval 82"/>
            <p:cNvSpPr>
              <a:spLocks noChangeArrowheads="1"/>
            </p:cNvSpPr>
            <p:nvPr/>
          </p:nvSpPr>
          <p:spPr bwMode="auto">
            <a:xfrm>
              <a:off x="2132013" y="48021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6" name="Oval 83"/>
            <p:cNvSpPr>
              <a:spLocks noChangeArrowheads="1"/>
            </p:cNvSpPr>
            <p:nvPr/>
          </p:nvSpPr>
          <p:spPr bwMode="auto">
            <a:xfrm>
              <a:off x="2132013" y="470376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7" name="Oval 84"/>
            <p:cNvSpPr>
              <a:spLocks noChangeArrowheads="1"/>
            </p:cNvSpPr>
            <p:nvPr/>
          </p:nvSpPr>
          <p:spPr bwMode="auto">
            <a:xfrm>
              <a:off x="2138363" y="486092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8" name="Oval 85"/>
            <p:cNvSpPr>
              <a:spLocks noChangeArrowheads="1"/>
            </p:cNvSpPr>
            <p:nvPr/>
          </p:nvSpPr>
          <p:spPr bwMode="auto">
            <a:xfrm>
              <a:off x="2138363" y="47894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59" name="Oval 86"/>
            <p:cNvSpPr>
              <a:spLocks noChangeArrowheads="1"/>
            </p:cNvSpPr>
            <p:nvPr/>
          </p:nvSpPr>
          <p:spPr bwMode="auto">
            <a:xfrm>
              <a:off x="2144713" y="469582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0" name="Oval 87"/>
            <p:cNvSpPr>
              <a:spLocks noChangeArrowheads="1"/>
            </p:cNvSpPr>
            <p:nvPr/>
          </p:nvSpPr>
          <p:spPr bwMode="auto">
            <a:xfrm>
              <a:off x="2144713" y="48148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1" name="Oval 88"/>
            <p:cNvSpPr>
              <a:spLocks noChangeArrowheads="1"/>
            </p:cNvSpPr>
            <p:nvPr/>
          </p:nvSpPr>
          <p:spPr bwMode="auto">
            <a:xfrm>
              <a:off x="2144713" y="48021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2" name="Oval 89"/>
            <p:cNvSpPr>
              <a:spLocks noChangeArrowheads="1"/>
            </p:cNvSpPr>
            <p:nvPr/>
          </p:nvSpPr>
          <p:spPr bwMode="auto">
            <a:xfrm>
              <a:off x="2144713" y="468947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3" name="Oval 90"/>
            <p:cNvSpPr>
              <a:spLocks noChangeArrowheads="1"/>
            </p:cNvSpPr>
            <p:nvPr/>
          </p:nvSpPr>
          <p:spPr bwMode="auto">
            <a:xfrm>
              <a:off x="2144713" y="46815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4" name="Oval 91"/>
            <p:cNvSpPr>
              <a:spLocks noChangeArrowheads="1"/>
            </p:cNvSpPr>
            <p:nvPr/>
          </p:nvSpPr>
          <p:spPr bwMode="auto">
            <a:xfrm>
              <a:off x="2144713" y="474186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5" name="Oval 92"/>
            <p:cNvSpPr>
              <a:spLocks noChangeArrowheads="1"/>
            </p:cNvSpPr>
            <p:nvPr/>
          </p:nvSpPr>
          <p:spPr bwMode="auto">
            <a:xfrm>
              <a:off x="2144713" y="46228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6" name="Oval 93"/>
            <p:cNvSpPr>
              <a:spLocks noChangeArrowheads="1"/>
            </p:cNvSpPr>
            <p:nvPr/>
          </p:nvSpPr>
          <p:spPr bwMode="auto">
            <a:xfrm>
              <a:off x="2152650" y="4756150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7" name="Oval 94"/>
            <p:cNvSpPr>
              <a:spLocks noChangeArrowheads="1"/>
            </p:cNvSpPr>
            <p:nvPr/>
          </p:nvSpPr>
          <p:spPr bwMode="auto">
            <a:xfrm>
              <a:off x="2152650" y="46958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8" name="Oval 95"/>
            <p:cNvSpPr>
              <a:spLocks noChangeArrowheads="1"/>
            </p:cNvSpPr>
            <p:nvPr/>
          </p:nvSpPr>
          <p:spPr bwMode="auto">
            <a:xfrm>
              <a:off x="2152650" y="4756150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69" name="Oval 96"/>
            <p:cNvSpPr>
              <a:spLocks noChangeArrowheads="1"/>
            </p:cNvSpPr>
            <p:nvPr/>
          </p:nvSpPr>
          <p:spPr bwMode="auto">
            <a:xfrm>
              <a:off x="2159000" y="47752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0" name="Oval 97"/>
            <p:cNvSpPr>
              <a:spLocks noChangeArrowheads="1"/>
            </p:cNvSpPr>
            <p:nvPr/>
          </p:nvSpPr>
          <p:spPr bwMode="auto">
            <a:xfrm>
              <a:off x="2159000" y="46688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1" name="Oval 98"/>
            <p:cNvSpPr>
              <a:spLocks noChangeArrowheads="1"/>
            </p:cNvSpPr>
            <p:nvPr/>
          </p:nvSpPr>
          <p:spPr bwMode="auto">
            <a:xfrm>
              <a:off x="2159000" y="47228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2" name="Oval 99"/>
            <p:cNvSpPr>
              <a:spLocks noChangeArrowheads="1"/>
            </p:cNvSpPr>
            <p:nvPr/>
          </p:nvSpPr>
          <p:spPr bwMode="auto">
            <a:xfrm>
              <a:off x="2159000" y="47164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3" name="Oval 100"/>
            <p:cNvSpPr>
              <a:spLocks noChangeArrowheads="1"/>
            </p:cNvSpPr>
            <p:nvPr/>
          </p:nvSpPr>
          <p:spPr bwMode="auto">
            <a:xfrm>
              <a:off x="2159000" y="47752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4" name="Oval 101"/>
            <p:cNvSpPr>
              <a:spLocks noChangeArrowheads="1"/>
            </p:cNvSpPr>
            <p:nvPr/>
          </p:nvSpPr>
          <p:spPr bwMode="auto">
            <a:xfrm>
              <a:off x="2159000" y="47482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5" name="Oval 102"/>
            <p:cNvSpPr>
              <a:spLocks noChangeArrowheads="1"/>
            </p:cNvSpPr>
            <p:nvPr/>
          </p:nvSpPr>
          <p:spPr bwMode="auto">
            <a:xfrm>
              <a:off x="2165350" y="478155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6" name="Oval 103"/>
            <p:cNvSpPr>
              <a:spLocks noChangeArrowheads="1"/>
            </p:cNvSpPr>
            <p:nvPr/>
          </p:nvSpPr>
          <p:spPr bwMode="auto">
            <a:xfrm>
              <a:off x="2165350" y="4762500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7" name="Oval 104"/>
            <p:cNvSpPr>
              <a:spLocks noChangeArrowheads="1"/>
            </p:cNvSpPr>
            <p:nvPr/>
          </p:nvSpPr>
          <p:spPr bwMode="auto">
            <a:xfrm>
              <a:off x="2165350" y="47037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8" name="Oval 105"/>
            <p:cNvSpPr>
              <a:spLocks noChangeArrowheads="1"/>
            </p:cNvSpPr>
            <p:nvPr/>
          </p:nvSpPr>
          <p:spPr bwMode="auto">
            <a:xfrm>
              <a:off x="2165350" y="46958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79" name="Oval 106"/>
            <p:cNvSpPr>
              <a:spLocks noChangeArrowheads="1"/>
            </p:cNvSpPr>
            <p:nvPr/>
          </p:nvSpPr>
          <p:spPr bwMode="auto">
            <a:xfrm>
              <a:off x="2165350" y="47958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0" name="Oval 107"/>
            <p:cNvSpPr>
              <a:spLocks noChangeArrowheads="1"/>
            </p:cNvSpPr>
            <p:nvPr/>
          </p:nvSpPr>
          <p:spPr bwMode="auto">
            <a:xfrm>
              <a:off x="2165350" y="458311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1" name="Oval 108"/>
            <p:cNvSpPr>
              <a:spLocks noChangeArrowheads="1"/>
            </p:cNvSpPr>
            <p:nvPr/>
          </p:nvSpPr>
          <p:spPr bwMode="auto">
            <a:xfrm>
              <a:off x="2173288" y="46355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2" name="Oval 109"/>
            <p:cNvSpPr>
              <a:spLocks noChangeArrowheads="1"/>
            </p:cNvSpPr>
            <p:nvPr/>
          </p:nvSpPr>
          <p:spPr bwMode="auto">
            <a:xfrm>
              <a:off x="2173288" y="473551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3" name="Oval 110"/>
            <p:cNvSpPr>
              <a:spLocks noChangeArrowheads="1"/>
            </p:cNvSpPr>
            <p:nvPr/>
          </p:nvSpPr>
          <p:spPr bwMode="auto">
            <a:xfrm>
              <a:off x="2173288" y="470376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4" name="Oval 111"/>
            <p:cNvSpPr>
              <a:spLocks noChangeArrowheads="1"/>
            </p:cNvSpPr>
            <p:nvPr/>
          </p:nvSpPr>
          <p:spPr bwMode="auto">
            <a:xfrm>
              <a:off x="2173288" y="474821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5" name="Oval 112"/>
            <p:cNvSpPr>
              <a:spLocks noChangeArrowheads="1"/>
            </p:cNvSpPr>
            <p:nvPr/>
          </p:nvSpPr>
          <p:spPr bwMode="auto">
            <a:xfrm>
              <a:off x="2173288" y="4549775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6" name="Oval 113"/>
            <p:cNvSpPr>
              <a:spLocks noChangeArrowheads="1"/>
            </p:cNvSpPr>
            <p:nvPr/>
          </p:nvSpPr>
          <p:spPr bwMode="auto">
            <a:xfrm>
              <a:off x="2173288" y="4762500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7" name="Oval 114"/>
            <p:cNvSpPr>
              <a:spLocks noChangeArrowheads="1"/>
            </p:cNvSpPr>
            <p:nvPr/>
          </p:nvSpPr>
          <p:spPr bwMode="auto">
            <a:xfrm>
              <a:off x="2179638" y="478155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8" name="Oval 115"/>
            <p:cNvSpPr>
              <a:spLocks noChangeArrowheads="1"/>
            </p:cNvSpPr>
            <p:nvPr/>
          </p:nvSpPr>
          <p:spPr bwMode="auto">
            <a:xfrm>
              <a:off x="2179638" y="45354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89" name="Oval 116"/>
            <p:cNvSpPr>
              <a:spLocks noChangeArrowheads="1"/>
            </p:cNvSpPr>
            <p:nvPr/>
          </p:nvSpPr>
          <p:spPr bwMode="auto">
            <a:xfrm>
              <a:off x="2179638" y="461486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0" name="Oval 117"/>
            <p:cNvSpPr>
              <a:spLocks noChangeArrowheads="1"/>
            </p:cNvSpPr>
            <p:nvPr/>
          </p:nvSpPr>
          <p:spPr bwMode="auto">
            <a:xfrm>
              <a:off x="2179638" y="460375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1" name="Oval 118"/>
            <p:cNvSpPr>
              <a:spLocks noChangeArrowheads="1"/>
            </p:cNvSpPr>
            <p:nvPr/>
          </p:nvSpPr>
          <p:spPr bwMode="auto">
            <a:xfrm>
              <a:off x="2179638" y="47894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2" name="Oval 119"/>
            <p:cNvSpPr>
              <a:spLocks noChangeArrowheads="1"/>
            </p:cNvSpPr>
            <p:nvPr/>
          </p:nvSpPr>
          <p:spPr bwMode="auto">
            <a:xfrm>
              <a:off x="2184400" y="473551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3" name="Oval 120"/>
            <p:cNvSpPr>
              <a:spLocks noChangeArrowheads="1"/>
            </p:cNvSpPr>
            <p:nvPr/>
          </p:nvSpPr>
          <p:spPr bwMode="auto">
            <a:xfrm>
              <a:off x="2184400" y="47228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4" name="Oval 121"/>
            <p:cNvSpPr>
              <a:spLocks noChangeArrowheads="1"/>
            </p:cNvSpPr>
            <p:nvPr/>
          </p:nvSpPr>
          <p:spPr bwMode="auto">
            <a:xfrm>
              <a:off x="2184400" y="47752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5" name="Oval 122"/>
            <p:cNvSpPr>
              <a:spLocks noChangeArrowheads="1"/>
            </p:cNvSpPr>
            <p:nvPr/>
          </p:nvSpPr>
          <p:spPr bwMode="auto">
            <a:xfrm>
              <a:off x="2184400" y="45561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6" name="Oval 123"/>
            <p:cNvSpPr>
              <a:spLocks noChangeArrowheads="1"/>
            </p:cNvSpPr>
            <p:nvPr/>
          </p:nvSpPr>
          <p:spPr bwMode="auto">
            <a:xfrm>
              <a:off x="2184400" y="47037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7" name="Oval 124"/>
            <p:cNvSpPr>
              <a:spLocks noChangeArrowheads="1"/>
            </p:cNvSpPr>
            <p:nvPr/>
          </p:nvSpPr>
          <p:spPr bwMode="auto">
            <a:xfrm>
              <a:off x="2184400" y="47752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8" name="Oval 125"/>
            <p:cNvSpPr>
              <a:spLocks noChangeArrowheads="1"/>
            </p:cNvSpPr>
            <p:nvPr/>
          </p:nvSpPr>
          <p:spPr bwMode="auto">
            <a:xfrm>
              <a:off x="2184400" y="457041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899" name="Oval 126"/>
            <p:cNvSpPr>
              <a:spLocks noChangeArrowheads="1"/>
            </p:cNvSpPr>
            <p:nvPr/>
          </p:nvSpPr>
          <p:spPr bwMode="auto">
            <a:xfrm>
              <a:off x="2192338" y="472916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0" name="Oval 127"/>
            <p:cNvSpPr>
              <a:spLocks noChangeArrowheads="1"/>
            </p:cNvSpPr>
            <p:nvPr/>
          </p:nvSpPr>
          <p:spPr bwMode="auto">
            <a:xfrm>
              <a:off x="2192338" y="478155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1" name="Oval 128"/>
            <p:cNvSpPr>
              <a:spLocks noChangeArrowheads="1"/>
            </p:cNvSpPr>
            <p:nvPr/>
          </p:nvSpPr>
          <p:spPr bwMode="auto">
            <a:xfrm>
              <a:off x="2192338" y="474186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2" name="Oval 129"/>
            <p:cNvSpPr>
              <a:spLocks noChangeArrowheads="1"/>
            </p:cNvSpPr>
            <p:nvPr/>
          </p:nvSpPr>
          <p:spPr bwMode="auto">
            <a:xfrm>
              <a:off x="2192338" y="473551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3" name="Oval 130"/>
            <p:cNvSpPr>
              <a:spLocks noChangeArrowheads="1"/>
            </p:cNvSpPr>
            <p:nvPr/>
          </p:nvSpPr>
          <p:spPr bwMode="auto">
            <a:xfrm>
              <a:off x="2192338" y="474186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4" name="Oval 131"/>
            <p:cNvSpPr>
              <a:spLocks noChangeArrowheads="1"/>
            </p:cNvSpPr>
            <p:nvPr/>
          </p:nvSpPr>
          <p:spPr bwMode="auto">
            <a:xfrm>
              <a:off x="2192338" y="44958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5" name="Oval 132"/>
            <p:cNvSpPr>
              <a:spLocks noChangeArrowheads="1"/>
            </p:cNvSpPr>
            <p:nvPr/>
          </p:nvSpPr>
          <p:spPr bwMode="auto">
            <a:xfrm>
              <a:off x="2192338" y="46624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6" name="Oval 133"/>
            <p:cNvSpPr>
              <a:spLocks noChangeArrowheads="1"/>
            </p:cNvSpPr>
            <p:nvPr/>
          </p:nvSpPr>
          <p:spPr bwMode="auto">
            <a:xfrm>
              <a:off x="2192338" y="458311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7" name="Oval 134"/>
            <p:cNvSpPr>
              <a:spLocks noChangeArrowheads="1"/>
            </p:cNvSpPr>
            <p:nvPr/>
          </p:nvSpPr>
          <p:spPr bwMode="auto">
            <a:xfrm>
              <a:off x="2192338" y="46751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8" name="Oval 135"/>
            <p:cNvSpPr>
              <a:spLocks noChangeArrowheads="1"/>
            </p:cNvSpPr>
            <p:nvPr/>
          </p:nvSpPr>
          <p:spPr bwMode="auto">
            <a:xfrm>
              <a:off x="2200275" y="4748213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09" name="Oval 136"/>
            <p:cNvSpPr>
              <a:spLocks noChangeArrowheads="1"/>
            </p:cNvSpPr>
            <p:nvPr/>
          </p:nvSpPr>
          <p:spPr bwMode="auto">
            <a:xfrm>
              <a:off x="2200275" y="4729163"/>
              <a:ext cx="50800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0" name="Oval 137"/>
            <p:cNvSpPr>
              <a:spLocks noChangeArrowheads="1"/>
            </p:cNvSpPr>
            <p:nvPr/>
          </p:nvSpPr>
          <p:spPr bwMode="auto">
            <a:xfrm>
              <a:off x="2200275" y="4675188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1" name="Oval 138"/>
            <p:cNvSpPr>
              <a:spLocks noChangeArrowheads="1"/>
            </p:cNvSpPr>
            <p:nvPr/>
          </p:nvSpPr>
          <p:spPr bwMode="auto">
            <a:xfrm>
              <a:off x="2206625" y="4603750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2" name="Oval 139"/>
            <p:cNvSpPr>
              <a:spLocks noChangeArrowheads="1"/>
            </p:cNvSpPr>
            <p:nvPr/>
          </p:nvSpPr>
          <p:spPr bwMode="auto">
            <a:xfrm>
              <a:off x="2206625" y="4635500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3" name="Oval 140"/>
            <p:cNvSpPr>
              <a:spLocks noChangeArrowheads="1"/>
            </p:cNvSpPr>
            <p:nvPr/>
          </p:nvSpPr>
          <p:spPr bwMode="auto">
            <a:xfrm>
              <a:off x="2206625" y="4614863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4" name="Oval 141"/>
            <p:cNvSpPr>
              <a:spLocks noChangeArrowheads="1"/>
            </p:cNvSpPr>
            <p:nvPr/>
          </p:nvSpPr>
          <p:spPr bwMode="auto">
            <a:xfrm>
              <a:off x="2206625" y="4695825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5" name="Oval 142"/>
            <p:cNvSpPr>
              <a:spLocks noChangeArrowheads="1"/>
            </p:cNvSpPr>
            <p:nvPr/>
          </p:nvSpPr>
          <p:spPr bwMode="auto">
            <a:xfrm>
              <a:off x="2206625" y="4716463"/>
              <a:ext cx="50800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6" name="Oval 143"/>
            <p:cNvSpPr>
              <a:spLocks noChangeArrowheads="1"/>
            </p:cNvSpPr>
            <p:nvPr/>
          </p:nvSpPr>
          <p:spPr bwMode="auto">
            <a:xfrm>
              <a:off x="2206625" y="4789488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7" name="Oval 144"/>
            <p:cNvSpPr>
              <a:spLocks noChangeArrowheads="1"/>
            </p:cNvSpPr>
            <p:nvPr/>
          </p:nvSpPr>
          <p:spPr bwMode="auto">
            <a:xfrm>
              <a:off x="2212975" y="457041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8" name="Oval 145"/>
            <p:cNvSpPr>
              <a:spLocks noChangeArrowheads="1"/>
            </p:cNvSpPr>
            <p:nvPr/>
          </p:nvSpPr>
          <p:spPr bwMode="auto">
            <a:xfrm>
              <a:off x="2212975" y="45561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19" name="Oval 146"/>
            <p:cNvSpPr>
              <a:spLocks noChangeArrowheads="1"/>
            </p:cNvSpPr>
            <p:nvPr/>
          </p:nvSpPr>
          <p:spPr bwMode="auto">
            <a:xfrm>
              <a:off x="2212975" y="43894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0" name="Oval 147"/>
            <p:cNvSpPr>
              <a:spLocks noChangeArrowheads="1"/>
            </p:cNvSpPr>
            <p:nvPr/>
          </p:nvSpPr>
          <p:spPr bwMode="auto">
            <a:xfrm>
              <a:off x="2212975" y="44704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1" name="Oval 148"/>
            <p:cNvSpPr>
              <a:spLocks noChangeArrowheads="1"/>
            </p:cNvSpPr>
            <p:nvPr/>
          </p:nvSpPr>
          <p:spPr bwMode="auto">
            <a:xfrm>
              <a:off x="2212975" y="473551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2" name="Oval 149"/>
            <p:cNvSpPr>
              <a:spLocks noChangeArrowheads="1"/>
            </p:cNvSpPr>
            <p:nvPr/>
          </p:nvSpPr>
          <p:spPr bwMode="auto">
            <a:xfrm>
              <a:off x="2212975" y="46751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3" name="Oval 150"/>
            <p:cNvSpPr>
              <a:spLocks noChangeArrowheads="1"/>
            </p:cNvSpPr>
            <p:nvPr/>
          </p:nvSpPr>
          <p:spPr bwMode="auto">
            <a:xfrm>
              <a:off x="2212975" y="47482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4" name="Oval 151"/>
            <p:cNvSpPr>
              <a:spLocks noChangeArrowheads="1"/>
            </p:cNvSpPr>
            <p:nvPr/>
          </p:nvSpPr>
          <p:spPr bwMode="auto">
            <a:xfrm>
              <a:off x="2219325" y="46355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5" name="Oval 152"/>
            <p:cNvSpPr>
              <a:spLocks noChangeArrowheads="1"/>
            </p:cNvSpPr>
            <p:nvPr/>
          </p:nvSpPr>
          <p:spPr bwMode="auto">
            <a:xfrm>
              <a:off x="2219325" y="47291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6" name="Oval 153"/>
            <p:cNvSpPr>
              <a:spLocks noChangeArrowheads="1"/>
            </p:cNvSpPr>
            <p:nvPr/>
          </p:nvSpPr>
          <p:spPr bwMode="auto">
            <a:xfrm>
              <a:off x="2219325" y="47752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7" name="Oval 154"/>
            <p:cNvSpPr>
              <a:spLocks noChangeArrowheads="1"/>
            </p:cNvSpPr>
            <p:nvPr/>
          </p:nvSpPr>
          <p:spPr bwMode="auto">
            <a:xfrm>
              <a:off x="2225675" y="4357688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8" name="Oval 155"/>
            <p:cNvSpPr>
              <a:spLocks noChangeArrowheads="1"/>
            </p:cNvSpPr>
            <p:nvPr/>
          </p:nvSpPr>
          <p:spPr bwMode="auto">
            <a:xfrm>
              <a:off x="2225675" y="45767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29" name="Oval 156"/>
            <p:cNvSpPr>
              <a:spLocks noChangeArrowheads="1"/>
            </p:cNvSpPr>
            <p:nvPr/>
          </p:nvSpPr>
          <p:spPr bwMode="auto">
            <a:xfrm>
              <a:off x="2225675" y="4756150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0" name="Oval 157"/>
            <p:cNvSpPr>
              <a:spLocks noChangeArrowheads="1"/>
            </p:cNvSpPr>
            <p:nvPr/>
          </p:nvSpPr>
          <p:spPr bwMode="auto">
            <a:xfrm>
              <a:off x="2225675" y="46815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1" name="Oval 158"/>
            <p:cNvSpPr>
              <a:spLocks noChangeArrowheads="1"/>
            </p:cNvSpPr>
            <p:nvPr/>
          </p:nvSpPr>
          <p:spPr bwMode="auto">
            <a:xfrm>
              <a:off x="2225675" y="462915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2" name="Oval 159"/>
            <p:cNvSpPr>
              <a:spLocks noChangeArrowheads="1"/>
            </p:cNvSpPr>
            <p:nvPr/>
          </p:nvSpPr>
          <p:spPr bwMode="auto">
            <a:xfrm>
              <a:off x="2225675" y="478155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3" name="Oval 160"/>
            <p:cNvSpPr>
              <a:spLocks noChangeArrowheads="1"/>
            </p:cNvSpPr>
            <p:nvPr/>
          </p:nvSpPr>
          <p:spPr bwMode="auto">
            <a:xfrm>
              <a:off x="2225675" y="47164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4" name="Oval 161"/>
            <p:cNvSpPr>
              <a:spLocks noChangeArrowheads="1"/>
            </p:cNvSpPr>
            <p:nvPr/>
          </p:nvSpPr>
          <p:spPr bwMode="auto">
            <a:xfrm>
              <a:off x="2233613" y="4622800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5" name="Oval 162"/>
            <p:cNvSpPr>
              <a:spLocks noChangeArrowheads="1"/>
            </p:cNvSpPr>
            <p:nvPr/>
          </p:nvSpPr>
          <p:spPr bwMode="auto">
            <a:xfrm>
              <a:off x="2233613" y="4522788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6" name="Oval 163"/>
            <p:cNvSpPr>
              <a:spLocks noChangeArrowheads="1"/>
            </p:cNvSpPr>
            <p:nvPr/>
          </p:nvSpPr>
          <p:spPr bwMode="auto">
            <a:xfrm>
              <a:off x="2233613" y="4583113"/>
              <a:ext cx="50800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7" name="Oval 164"/>
            <p:cNvSpPr>
              <a:spLocks noChangeArrowheads="1"/>
            </p:cNvSpPr>
            <p:nvPr/>
          </p:nvSpPr>
          <p:spPr bwMode="auto">
            <a:xfrm>
              <a:off x="2233613" y="4802188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8" name="Oval 165"/>
            <p:cNvSpPr>
              <a:spLocks noChangeArrowheads="1"/>
            </p:cNvSpPr>
            <p:nvPr/>
          </p:nvSpPr>
          <p:spPr bwMode="auto">
            <a:xfrm>
              <a:off x="2233613" y="4629150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39" name="Oval 166"/>
            <p:cNvSpPr>
              <a:spLocks noChangeArrowheads="1"/>
            </p:cNvSpPr>
            <p:nvPr/>
          </p:nvSpPr>
          <p:spPr bwMode="auto">
            <a:xfrm>
              <a:off x="2233613" y="4668838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0" name="Oval 167"/>
            <p:cNvSpPr>
              <a:spLocks noChangeArrowheads="1"/>
            </p:cNvSpPr>
            <p:nvPr/>
          </p:nvSpPr>
          <p:spPr bwMode="auto">
            <a:xfrm>
              <a:off x="2233613" y="4583113"/>
              <a:ext cx="50800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1" name="Oval 168"/>
            <p:cNvSpPr>
              <a:spLocks noChangeArrowheads="1"/>
            </p:cNvSpPr>
            <p:nvPr/>
          </p:nvSpPr>
          <p:spPr bwMode="auto">
            <a:xfrm>
              <a:off x="2233613" y="4597400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2" name="Oval 169"/>
            <p:cNvSpPr>
              <a:spLocks noChangeArrowheads="1"/>
            </p:cNvSpPr>
            <p:nvPr/>
          </p:nvSpPr>
          <p:spPr bwMode="auto">
            <a:xfrm>
              <a:off x="2239963" y="46815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3" name="Oval 170"/>
            <p:cNvSpPr>
              <a:spLocks noChangeArrowheads="1"/>
            </p:cNvSpPr>
            <p:nvPr/>
          </p:nvSpPr>
          <p:spPr bwMode="auto">
            <a:xfrm>
              <a:off x="2239963" y="46688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4" name="Oval 171"/>
            <p:cNvSpPr>
              <a:spLocks noChangeArrowheads="1"/>
            </p:cNvSpPr>
            <p:nvPr/>
          </p:nvSpPr>
          <p:spPr bwMode="auto">
            <a:xfrm>
              <a:off x="2239963" y="43434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5" name="Oval 172"/>
            <p:cNvSpPr>
              <a:spLocks noChangeArrowheads="1"/>
            </p:cNvSpPr>
            <p:nvPr/>
          </p:nvSpPr>
          <p:spPr bwMode="auto">
            <a:xfrm>
              <a:off x="2239963" y="461486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6" name="Oval 173"/>
            <p:cNvSpPr>
              <a:spLocks noChangeArrowheads="1"/>
            </p:cNvSpPr>
            <p:nvPr/>
          </p:nvSpPr>
          <p:spPr bwMode="auto">
            <a:xfrm>
              <a:off x="2239963" y="46482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7" name="Oval 174"/>
            <p:cNvSpPr>
              <a:spLocks noChangeArrowheads="1"/>
            </p:cNvSpPr>
            <p:nvPr/>
          </p:nvSpPr>
          <p:spPr bwMode="auto">
            <a:xfrm>
              <a:off x="2239963" y="4762500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8" name="Oval 175"/>
            <p:cNvSpPr>
              <a:spLocks noChangeArrowheads="1"/>
            </p:cNvSpPr>
            <p:nvPr/>
          </p:nvSpPr>
          <p:spPr bwMode="auto">
            <a:xfrm>
              <a:off x="2239963" y="46751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49" name="Oval 176"/>
            <p:cNvSpPr>
              <a:spLocks noChangeArrowheads="1"/>
            </p:cNvSpPr>
            <p:nvPr/>
          </p:nvSpPr>
          <p:spPr bwMode="auto">
            <a:xfrm>
              <a:off x="2239963" y="443071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0" name="Oval 177"/>
            <p:cNvSpPr>
              <a:spLocks noChangeArrowheads="1"/>
            </p:cNvSpPr>
            <p:nvPr/>
          </p:nvSpPr>
          <p:spPr bwMode="auto">
            <a:xfrm>
              <a:off x="2246313" y="456406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1" name="Oval 178"/>
            <p:cNvSpPr>
              <a:spLocks noChangeArrowheads="1"/>
            </p:cNvSpPr>
            <p:nvPr/>
          </p:nvSpPr>
          <p:spPr bwMode="auto">
            <a:xfrm>
              <a:off x="2246313" y="483552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2" name="Oval 179"/>
            <p:cNvSpPr>
              <a:spLocks noChangeArrowheads="1"/>
            </p:cNvSpPr>
            <p:nvPr/>
          </p:nvSpPr>
          <p:spPr bwMode="auto">
            <a:xfrm>
              <a:off x="2246313" y="471646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3" name="Oval 180"/>
            <p:cNvSpPr>
              <a:spLocks noChangeArrowheads="1"/>
            </p:cNvSpPr>
            <p:nvPr/>
          </p:nvSpPr>
          <p:spPr bwMode="auto">
            <a:xfrm>
              <a:off x="2246313" y="457041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4" name="Oval 181"/>
            <p:cNvSpPr>
              <a:spLocks noChangeArrowheads="1"/>
            </p:cNvSpPr>
            <p:nvPr/>
          </p:nvSpPr>
          <p:spPr bwMode="auto">
            <a:xfrm>
              <a:off x="2246313" y="478155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5" name="Oval 182"/>
            <p:cNvSpPr>
              <a:spLocks noChangeArrowheads="1"/>
            </p:cNvSpPr>
            <p:nvPr/>
          </p:nvSpPr>
          <p:spPr bwMode="auto">
            <a:xfrm>
              <a:off x="2246313" y="447675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6" name="Oval 183"/>
            <p:cNvSpPr>
              <a:spLocks noChangeArrowheads="1"/>
            </p:cNvSpPr>
            <p:nvPr/>
          </p:nvSpPr>
          <p:spPr bwMode="auto">
            <a:xfrm>
              <a:off x="2246313" y="446405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7" name="Oval 184"/>
            <p:cNvSpPr>
              <a:spLocks noChangeArrowheads="1"/>
            </p:cNvSpPr>
            <p:nvPr/>
          </p:nvSpPr>
          <p:spPr bwMode="auto">
            <a:xfrm>
              <a:off x="2246313" y="46815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8" name="Oval 185"/>
            <p:cNvSpPr>
              <a:spLocks noChangeArrowheads="1"/>
            </p:cNvSpPr>
            <p:nvPr/>
          </p:nvSpPr>
          <p:spPr bwMode="auto">
            <a:xfrm>
              <a:off x="2252663" y="46815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59" name="Oval 186"/>
            <p:cNvSpPr>
              <a:spLocks noChangeArrowheads="1"/>
            </p:cNvSpPr>
            <p:nvPr/>
          </p:nvSpPr>
          <p:spPr bwMode="auto">
            <a:xfrm>
              <a:off x="2252663" y="443706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0" name="Oval 187"/>
            <p:cNvSpPr>
              <a:spLocks noChangeArrowheads="1"/>
            </p:cNvSpPr>
            <p:nvPr/>
          </p:nvSpPr>
          <p:spPr bwMode="auto">
            <a:xfrm>
              <a:off x="2252663" y="47752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1" name="Oval 188"/>
            <p:cNvSpPr>
              <a:spLocks noChangeArrowheads="1"/>
            </p:cNvSpPr>
            <p:nvPr/>
          </p:nvSpPr>
          <p:spPr bwMode="auto">
            <a:xfrm>
              <a:off x="2259013" y="470376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2" name="Oval 189"/>
            <p:cNvSpPr>
              <a:spLocks noChangeArrowheads="1"/>
            </p:cNvSpPr>
            <p:nvPr/>
          </p:nvSpPr>
          <p:spPr bwMode="auto">
            <a:xfrm>
              <a:off x="2259013" y="474821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3" name="Oval 190"/>
            <p:cNvSpPr>
              <a:spLocks noChangeArrowheads="1"/>
            </p:cNvSpPr>
            <p:nvPr/>
          </p:nvSpPr>
          <p:spPr bwMode="auto">
            <a:xfrm>
              <a:off x="2259013" y="472281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4" name="Oval 191"/>
            <p:cNvSpPr>
              <a:spLocks noChangeArrowheads="1"/>
            </p:cNvSpPr>
            <p:nvPr/>
          </p:nvSpPr>
          <p:spPr bwMode="auto">
            <a:xfrm>
              <a:off x="2259013" y="4710113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5" name="Oval 192"/>
            <p:cNvSpPr>
              <a:spLocks noChangeArrowheads="1"/>
            </p:cNvSpPr>
            <p:nvPr/>
          </p:nvSpPr>
          <p:spPr bwMode="auto">
            <a:xfrm>
              <a:off x="2259013" y="46101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6" name="Oval 193"/>
            <p:cNvSpPr>
              <a:spLocks noChangeArrowheads="1"/>
            </p:cNvSpPr>
            <p:nvPr/>
          </p:nvSpPr>
          <p:spPr bwMode="auto">
            <a:xfrm>
              <a:off x="2259013" y="482917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7" name="Oval 194"/>
            <p:cNvSpPr>
              <a:spLocks noChangeArrowheads="1"/>
            </p:cNvSpPr>
            <p:nvPr/>
          </p:nvSpPr>
          <p:spPr bwMode="auto">
            <a:xfrm>
              <a:off x="2266950" y="4867275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8" name="Oval 195"/>
            <p:cNvSpPr>
              <a:spLocks noChangeArrowheads="1"/>
            </p:cNvSpPr>
            <p:nvPr/>
          </p:nvSpPr>
          <p:spPr bwMode="auto">
            <a:xfrm>
              <a:off x="2266950" y="4789488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69" name="Oval 196"/>
            <p:cNvSpPr>
              <a:spLocks noChangeArrowheads="1"/>
            </p:cNvSpPr>
            <p:nvPr/>
          </p:nvSpPr>
          <p:spPr bwMode="auto">
            <a:xfrm>
              <a:off x="2273300" y="47228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0" name="Oval 197"/>
            <p:cNvSpPr>
              <a:spLocks noChangeArrowheads="1"/>
            </p:cNvSpPr>
            <p:nvPr/>
          </p:nvSpPr>
          <p:spPr bwMode="auto">
            <a:xfrm>
              <a:off x="2273300" y="46482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1" name="Oval 198"/>
            <p:cNvSpPr>
              <a:spLocks noChangeArrowheads="1"/>
            </p:cNvSpPr>
            <p:nvPr/>
          </p:nvSpPr>
          <p:spPr bwMode="auto">
            <a:xfrm>
              <a:off x="2273300" y="464185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2" name="Oval 199"/>
            <p:cNvSpPr>
              <a:spLocks noChangeArrowheads="1"/>
            </p:cNvSpPr>
            <p:nvPr/>
          </p:nvSpPr>
          <p:spPr bwMode="auto">
            <a:xfrm>
              <a:off x="2273300" y="48482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3" name="Oval 200"/>
            <p:cNvSpPr>
              <a:spLocks noChangeArrowheads="1"/>
            </p:cNvSpPr>
            <p:nvPr/>
          </p:nvSpPr>
          <p:spPr bwMode="auto">
            <a:xfrm>
              <a:off x="2279650" y="47037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4" name="Oval 201"/>
            <p:cNvSpPr>
              <a:spLocks noChangeArrowheads="1"/>
            </p:cNvSpPr>
            <p:nvPr/>
          </p:nvSpPr>
          <p:spPr bwMode="auto">
            <a:xfrm>
              <a:off x="2279650" y="46482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5" name="Oval 202"/>
            <p:cNvSpPr>
              <a:spLocks noChangeArrowheads="1"/>
            </p:cNvSpPr>
            <p:nvPr/>
          </p:nvSpPr>
          <p:spPr bwMode="auto">
            <a:xfrm>
              <a:off x="2287588" y="3836988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6" name="Oval 203"/>
            <p:cNvSpPr>
              <a:spLocks noChangeArrowheads="1"/>
            </p:cNvSpPr>
            <p:nvPr/>
          </p:nvSpPr>
          <p:spPr bwMode="auto">
            <a:xfrm>
              <a:off x="2287588" y="4535488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7" name="Oval 204"/>
            <p:cNvSpPr>
              <a:spLocks noChangeArrowheads="1"/>
            </p:cNvSpPr>
            <p:nvPr/>
          </p:nvSpPr>
          <p:spPr bwMode="auto">
            <a:xfrm>
              <a:off x="2287588" y="4170363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8" name="Oval 205"/>
            <p:cNvSpPr>
              <a:spLocks noChangeArrowheads="1"/>
            </p:cNvSpPr>
            <p:nvPr/>
          </p:nvSpPr>
          <p:spPr bwMode="auto">
            <a:xfrm>
              <a:off x="2287588" y="4217988"/>
              <a:ext cx="50800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79" name="Oval 206"/>
            <p:cNvSpPr>
              <a:spLocks noChangeArrowheads="1"/>
            </p:cNvSpPr>
            <p:nvPr/>
          </p:nvSpPr>
          <p:spPr bwMode="auto">
            <a:xfrm>
              <a:off x="2293938" y="472281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0" name="Oval 208"/>
            <p:cNvSpPr>
              <a:spLocks noChangeArrowheads="1"/>
            </p:cNvSpPr>
            <p:nvPr/>
          </p:nvSpPr>
          <p:spPr bwMode="auto">
            <a:xfrm>
              <a:off x="2293938" y="46355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1" name="Oval 209"/>
            <p:cNvSpPr>
              <a:spLocks noChangeArrowheads="1"/>
            </p:cNvSpPr>
            <p:nvPr/>
          </p:nvSpPr>
          <p:spPr bwMode="auto">
            <a:xfrm>
              <a:off x="2300288" y="495617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2" name="Oval 210"/>
            <p:cNvSpPr>
              <a:spLocks noChangeArrowheads="1"/>
            </p:cNvSpPr>
            <p:nvPr/>
          </p:nvSpPr>
          <p:spPr bwMode="auto">
            <a:xfrm>
              <a:off x="2300288" y="45227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3" name="Oval 211"/>
            <p:cNvSpPr>
              <a:spLocks noChangeArrowheads="1"/>
            </p:cNvSpPr>
            <p:nvPr/>
          </p:nvSpPr>
          <p:spPr bwMode="auto">
            <a:xfrm>
              <a:off x="2306638" y="46815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4" name="Oval 212"/>
            <p:cNvSpPr>
              <a:spLocks noChangeArrowheads="1"/>
            </p:cNvSpPr>
            <p:nvPr/>
          </p:nvSpPr>
          <p:spPr bwMode="auto">
            <a:xfrm>
              <a:off x="2306638" y="49609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5" name="Oval 213"/>
            <p:cNvSpPr>
              <a:spLocks noChangeArrowheads="1"/>
            </p:cNvSpPr>
            <p:nvPr/>
          </p:nvSpPr>
          <p:spPr bwMode="auto">
            <a:xfrm>
              <a:off x="2306638" y="46624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6" name="Oval 214"/>
            <p:cNvSpPr>
              <a:spLocks noChangeArrowheads="1"/>
            </p:cNvSpPr>
            <p:nvPr/>
          </p:nvSpPr>
          <p:spPr bwMode="auto">
            <a:xfrm>
              <a:off x="2306638" y="434975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7" name="Oval 215"/>
            <p:cNvSpPr>
              <a:spLocks noChangeArrowheads="1"/>
            </p:cNvSpPr>
            <p:nvPr/>
          </p:nvSpPr>
          <p:spPr bwMode="auto">
            <a:xfrm>
              <a:off x="2314575" y="4549775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8" name="Oval 216"/>
            <p:cNvSpPr>
              <a:spLocks noChangeArrowheads="1"/>
            </p:cNvSpPr>
            <p:nvPr/>
          </p:nvSpPr>
          <p:spPr bwMode="auto">
            <a:xfrm>
              <a:off x="2314575" y="45354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89" name="Oval 217"/>
            <p:cNvSpPr>
              <a:spLocks noChangeArrowheads="1"/>
            </p:cNvSpPr>
            <p:nvPr/>
          </p:nvSpPr>
          <p:spPr bwMode="auto">
            <a:xfrm>
              <a:off x="2314575" y="46561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0" name="Oval 218"/>
            <p:cNvSpPr>
              <a:spLocks noChangeArrowheads="1"/>
            </p:cNvSpPr>
            <p:nvPr/>
          </p:nvSpPr>
          <p:spPr bwMode="auto">
            <a:xfrm>
              <a:off x="2314575" y="451485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1" name="Oval 219"/>
            <p:cNvSpPr>
              <a:spLocks noChangeArrowheads="1"/>
            </p:cNvSpPr>
            <p:nvPr/>
          </p:nvSpPr>
          <p:spPr bwMode="auto">
            <a:xfrm>
              <a:off x="2320925" y="47482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2" name="Oval 220"/>
            <p:cNvSpPr>
              <a:spLocks noChangeArrowheads="1"/>
            </p:cNvSpPr>
            <p:nvPr/>
          </p:nvSpPr>
          <p:spPr bwMode="auto">
            <a:xfrm>
              <a:off x="2320925" y="468947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3" name="Oval 221"/>
            <p:cNvSpPr>
              <a:spLocks noChangeArrowheads="1"/>
            </p:cNvSpPr>
            <p:nvPr/>
          </p:nvSpPr>
          <p:spPr bwMode="auto">
            <a:xfrm>
              <a:off x="2327275" y="46561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4" name="Oval 222"/>
            <p:cNvSpPr>
              <a:spLocks noChangeArrowheads="1"/>
            </p:cNvSpPr>
            <p:nvPr/>
          </p:nvSpPr>
          <p:spPr bwMode="auto">
            <a:xfrm>
              <a:off x="2327275" y="46751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5" name="Oval 223"/>
            <p:cNvSpPr>
              <a:spLocks noChangeArrowheads="1"/>
            </p:cNvSpPr>
            <p:nvPr/>
          </p:nvSpPr>
          <p:spPr bwMode="auto">
            <a:xfrm>
              <a:off x="2327275" y="47164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6" name="Oval 224"/>
            <p:cNvSpPr>
              <a:spLocks noChangeArrowheads="1"/>
            </p:cNvSpPr>
            <p:nvPr/>
          </p:nvSpPr>
          <p:spPr bwMode="auto">
            <a:xfrm>
              <a:off x="2339975" y="46688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7" name="Oval 225"/>
            <p:cNvSpPr>
              <a:spLocks noChangeArrowheads="1"/>
            </p:cNvSpPr>
            <p:nvPr/>
          </p:nvSpPr>
          <p:spPr bwMode="auto">
            <a:xfrm>
              <a:off x="2347913" y="46355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8" name="Oval 226"/>
            <p:cNvSpPr>
              <a:spLocks noChangeArrowheads="1"/>
            </p:cNvSpPr>
            <p:nvPr/>
          </p:nvSpPr>
          <p:spPr bwMode="auto">
            <a:xfrm>
              <a:off x="2347913" y="425132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4999" name="Oval 227"/>
            <p:cNvSpPr>
              <a:spLocks noChangeArrowheads="1"/>
            </p:cNvSpPr>
            <p:nvPr/>
          </p:nvSpPr>
          <p:spPr bwMode="auto">
            <a:xfrm>
              <a:off x="2347913" y="417036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0" name="Oval 228"/>
            <p:cNvSpPr>
              <a:spLocks noChangeArrowheads="1"/>
            </p:cNvSpPr>
            <p:nvPr/>
          </p:nvSpPr>
          <p:spPr bwMode="auto">
            <a:xfrm>
              <a:off x="2347913" y="47958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1" name="Oval 229"/>
            <p:cNvSpPr>
              <a:spLocks noChangeArrowheads="1"/>
            </p:cNvSpPr>
            <p:nvPr/>
          </p:nvSpPr>
          <p:spPr bwMode="auto">
            <a:xfrm>
              <a:off x="2368550" y="4635500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2" name="Oval 230"/>
            <p:cNvSpPr>
              <a:spLocks noChangeArrowheads="1"/>
            </p:cNvSpPr>
            <p:nvPr/>
          </p:nvSpPr>
          <p:spPr bwMode="auto">
            <a:xfrm>
              <a:off x="2368550" y="4629150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3" name="Oval 231"/>
            <p:cNvSpPr>
              <a:spLocks noChangeArrowheads="1"/>
            </p:cNvSpPr>
            <p:nvPr/>
          </p:nvSpPr>
          <p:spPr bwMode="auto">
            <a:xfrm>
              <a:off x="2381250" y="4137025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4" name="Oval 232"/>
            <p:cNvSpPr>
              <a:spLocks noChangeArrowheads="1"/>
            </p:cNvSpPr>
            <p:nvPr/>
          </p:nvSpPr>
          <p:spPr bwMode="auto">
            <a:xfrm>
              <a:off x="2389188" y="4589463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5" name="Oval 233"/>
            <p:cNvSpPr>
              <a:spLocks noChangeArrowheads="1"/>
            </p:cNvSpPr>
            <p:nvPr/>
          </p:nvSpPr>
          <p:spPr bwMode="auto">
            <a:xfrm>
              <a:off x="2395538" y="450215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6" name="Oval 234"/>
            <p:cNvSpPr>
              <a:spLocks noChangeArrowheads="1"/>
            </p:cNvSpPr>
            <p:nvPr/>
          </p:nvSpPr>
          <p:spPr bwMode="auto">
            <a:xfrm>
              <a:off x="2395538" y="428942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7" name="Oval 235"/>
            <p:cNvSpPr>
              <a:spLocks noChangeArrowheads="1"/>
            </p:cNvSpPr>
            <p:nvPr/>
          </p:nvSpPr>
          <p:spPr bwMode="auto">
            <a:xfrm>
              <a:off x="2395538" y="474186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8" name="Oval 236"/>
            <p:cNvSpPr>
              <a:spLocks noChangeArrowheads="1"/>
            </p:cNvSpPr>
            <p:nvPr/>
          </p:nvSpPr>
          <p:spPr bwMode="auto">
            <a:xfrm>
              <a:off x="2395538" y="46482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09" name="Oval 237"/>
            <p:cNvSpPr>
              <a:spLocks noChangeArrowheads="1"/>
            </p:cNvSpPr>
            <p:nvPr/>
          </p:nvSpPr>
          <p:spPr bwMode="auto">
            <a:xfrm>
              <a:off x="2395538" y="455612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0" name="Oval 238"/>
            <p:cNvSpPr>
              <a:spLocks noChangeArrowheads="1"/>
            </p:cNvSpPr>
            <p:nvPr/>
          </p:nvSpPr>
          <p:spPr bwMode="auto">
            <a:xfrm>
              <a:off x="2422525" y="4648200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1" name="Oval 239"/>
            <p:cNvSpPr>
              <a:spLocks noChangeArrowheads="1"/>
            </p:cNvSpPr>
            <p:nvPr/>
          </p:nvSpPr>
          <p:spPr bwMode="auto">
            <a:xfrm>
              <a:off x="2435225" y="478155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2" name="Oval 240"/>
            <p:cNvSpPr>
              <a:spLocks noChangeArrowheads="1"/>
            </p:cNvSpPr>
            <p:nvPr/>
          </p:nvSpPr>
          <p:spPr bwMode="auto">
            <a:xfrm>
              <a:off x="2447925" y="44561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3" name="Oval 241"/>
            <p:cNvSpPr>
              <a:spLocks noChangeArrowheads="1"/>
            </p:cNvSpPr>
            <p:nvPr/>
          </p:nvSpPr>
          <p:spPr bwMode="auto">
            <a:xfrm>
              <a:off x="2455863" y="4164013"/>
              <a:ext cx="50800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4" name="Oval 242"/>
            <p:cNvSpPr>
              <a:spLocks noChangeArrowheads="1"/>
            </p:cNvSpPr>
            <p:nvPr/>
          </p:nvSpPr>
          <p:spPr bwMode="auto">
            <a:xfrm>
              <a:off x="2455863" y="4835525"/>
              <a:ext cx="50800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5" name="Oval 243"/>
            <p:cNvSpPr>
              <a:spLocks noChangeArrowheads="1"/>
            </p:cNvSpPr>
            <p:nvPr/>
          </p:nvSpPr>
          <p:spPr bwMode="auto">
            <a:xfrm>
              <a:off x="2462213" y="468947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6" name="Oval 244"/>
            <p:cNvSpPr>
              <a:spLocks noChangeArrowheads="1"/>
            </p:cNvSpPr>
            <p:nvPr/>
          </p:nvSpPr>
          <p:spPr bwMode="auto">
            <a:xfrm>
              <a:off x="2474913" y="4756150"/>
              <a:ext cx="52387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7" name="Oval 245"/>
            <p:cNvSpPr>
              <a:spLocks noChangeArrowheads="1"/>
            </p:cNvSpPr>
            <p:nvPr/>
          </p:nvSpPr>
          <p:spPr bwMode="auto">
            <a:xfrm>
              <a:off x="2495550" y="46624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8" name="Oval 246"/>
            <p:cNvSpPr>
              <a:spLocks noChangeArrowheads="1"/>
            </p:cNvSpPr>
            <p:nvPr/>
          </p:nvSpPr>
          <p:spPr bwMode="auto">
            <a:xfrm>
              <a:off x="2501900" y="459740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19" name="Oval 247"/>
            <p:cNvSpPr>
              <a:spLocks noChangeArrowheads="1"/>
            </p:cNvSpPr>
            <p:nvPr/>
          </p:nvSpPr>
          <p:spPr bwMode="auto">
            <a:xfrm>
              <a:off x="2501900" y="46624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0" name="Oval 248"/>
            <p:cNvSpPr>
              <a:spLocks noChangeArrowheads="1"/>
            </p:cNvSpPr>
            <p:nvPr/>
          </p:nvSpPr>
          <p:spPr bwMode="auto">
            <a:xfrm>
              <a:off x="2528888" y="45085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1" name="Oval 249"/>
            <p:cNvSpPr>
              <a:spLocks noChangeArrowheads="1"/>
            </p:cNvSpPr>
            <p:nvPr/>
          </p:nvSpPr>
          <p:spPr bwMode="auto">
            <a:xfrm>
              <a:off x="2528888" y="466883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2" name="Oval 250"/>
            <p:cNvSpPr>
              <a:spLocks noChangeArrowheads="1"/>
            </p:cNvSpPr>
            <p:nvPr/>
          </p:nvSpPr>
          <p:spPr bwMode="auto">
            <a:xfrm>
              <a:off x="2543175" y="4564063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3" name="Oval 251"/>
            <p:cNvSpPr>
              <a:spLocks noChangeArrowheads="1"/>
            </p:cNvSpPr>
            <p:nvPr/>
          </p:nvSpPr>
          <p:spPr bwMode="auto">
            <a:xfrm>
              <a:off x="2555875" y="47228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4" name="Oval 252"/>
            <p:cNvSpPr>
              <a:spLocks noChangeArrowheads="1"/>
            </p:cNvSpPr>
            <p:nvPr/>
          </p:nvSpPr>
          <p:spPr bwMode="auto">
            <a:xfrm>
              <a:off x="2555875" y="4543425"/>
              <a:ext cx="52388" cy="53975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5" name="Oval 253"/>
            <p:cNvSpPr>
              <a:spLocks noChangeArrowheads="1"/>
            </p:cNvSpPr>
            <p:nvPr/>
          </p:nvSpPr>
          <p:spPr bwMode="auto">
            <a:xfrm>
              <a:off x="2562225" y="43640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6" name="Oval 254"/>
            <p:cNvSpPr>
              <a:spLocks noChangeArrowheads="1"/>
            </p:cNvSpPr>
            <p:nvPr/>
          </p:nvSpPr>
          <p:spPr bwMode="auto">
            <a:xfrm>
              <a:off x="2562225" y="4164013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7" name="Oval 255"/>
            <p:cNvSpPr>
              <a:spLocks noChangeArrowheads="1"/>
            </p:cNvSpPr>
            <p:nvPr/>
          </p:nvSpPr>
          <p:spPr bwMode="auto">
            <a:xfrm>
              <a:off x="2562225" y="43894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8" name="Oval 256"/>
            <p:cNvSpPr>
              <a:spLocks noChangeArrowheads="1"/>
            </p:cNvSpPr>
            <p:nvPr/>
          </p:nvSpPr>
          <p:spPr bwMode="auto">
            <a:xfrm>
              <a:off x="2570163" y="4283075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29" name="Oval 257"/>
            <p:cNvSpPr>
              <a:spLocks noChangeArrowheads="1"/>
            </p:cNvSpPr>
            <p:nvPr/>
          </p:nvSpPr>
          <p:spPr bwMode="auto">
            <a:xfrm>
              <a:off x="2570163" y="4330700"/>
              <a:ext cx="52387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30" name="Oval 258"/>
            <p:cNvSpPr>
              <a:spLocks noChangeArrowheads="1"/>
            </p:cNvSpPr>
            <p:nvPr/>
          </p:nvSpPr>
          <p:spPr bwMode="auto">
            <a:xfrm>
              <a:off x="2651125" y="480853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31" name="Oval 259"/>
            <p:cNvSpPr>
              <a:spLocks noChangeArrowheads="1"/>
            </p:cNvSpPr>
            <p:nvPr/>
          </p:nvSpPr>
          <p:spPr bwMode="auto">
            <a:xfrm>
              <a:off x="2657475" y="4603750"/>
              <a:ext cx="52388" cy="55563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32" name="Oval 260"/>
            <p:cNvSpPr>
              <a:spLocks noChangeArrowheads="1"/>
            </p:cNvSpPr>
            <p:nvPr/>
          </p:nvSpPr>
          <p:spPr bwMode="auto">
            <a:xfrm>
              <a:off x="2906713" y="4722813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33" name="Oval 261"/>
            <p:cNvSpPr>
              <a:spLocks noChangeArrowheads="1"/>
            </p:cNvSpPr>
            <p:nvPr/>
          </p:nvSpPr>
          <p:spPr bwMode="auto">
            <a:xfrm>
              <a:off x="3228975" y="4522788"/>
              <a:ext cx="52388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34" name="Oval 262"/>
            <p:cNvSpPr>
              <a:spLocks noChangeArrowheads="1"/>
            </p:cNvSpPr>
            <p:nvPr/>
          </p:nvSpPr>
          <p:spPr bwMode="auto">
            <a:xfrm>
              <a:off x="3465513" y="2986088"/>
              <a:ext cx="52387" cy="55562"/>
            </a:xfrm>
            <a:prstGeom prst="ellipse">
              <a:avLst/>
            </a:prstGeom>
            <a:solidFill>
              <a:srgbClr val="0066FF"/>
            </a:solidFill>
            <a:ln w="3">
              <a:solidFill>
                <a:srgbClr val="66CCFF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 sz="1400"/>
            </a:p>
          </p:txBody>
        </p:sp>
        <p:sp>
          <p:nvSpPr>
            <p:cNvPr id="25035" name="Freeform 263"/>
            <p:cNvSpPr>
              <a:spLocks/>
            </p:cNvSpPr>
            <p:nvPr/>
          </p:nvSpPr>
          <p:spPr bwMode="auto">
            <a:xfrm>
              <a:off x="1968500" y="3452813"/>
              <a:ext cx="2165350" cy="1430337"/>
            </a:xfrm>
            <a:custGeom>
              <a:avLst/>
              <a:gdLst>
                <a:gd name="T0" fmla="*/ 0 w 1490"/>
                <a:gd name="T1" fmla="*/ 2147483647 h 964"/>
                <a:gd name="T2" fmla="*/ 2147483647 w 1490"/>
                <a:gd name="T3" fmla="*/ 2147483647 h 964"/>
                <a:gd name="T4" fmla="*/ 2147483647 w 1490"/>
                <a:gd name="T5" fmla="*/ 2147483647 h 964"/>
                <a:gd name="T6" fmla="*/ 2147483647 w 1490"/>
                <a:gd name="T7" fmla="*/ 2147483647 h 964"/>
                <a:gd name="T8" fmla="*/ 2147483647 w 1490"/>
                <a:gd name="T9" fmla="*/ 2147483647 h 964"/>
                <a:gd name="T10" fmla="*/ 2147483647 w 1490"/>
                <a:gd name="T11" fmla="*/ 2147483647 h 964"/>
                <a:gd name="T12" fmla="*/ 2147483647 w 1490"/>
                <a:gd name="T13" fmla="*/ 2147483647 h 964"/>
                <a:gd name="T14" fmla="*/ 2147483647 w 1490"/>
                <a:gd name="T15" fmla="*/ 2147483647 h 964"/>
                <a:gd name="T16" fmla="*/ 2147483647 w 1490"/>
                <a:gd name="T17" fmla="*/ 2147483647 h 964"/>
                <a:gd name="T18" fmla="*/ 2147483647 w 1490"/>
                <a:gd name="T19" fmla="*/ 2147483647 h 964"/>
                <a:gd name="T20" fmla="*/ 2147483647 w 1490"/>
                <a:gd name="T21" fmla="*/ 2147483647 h 964"/>
                <a:gd name="T22" fmla="*/ 2147483647 w 1490"/>
                <a:gd name="T23" fmla="*/ 2147483647 h 964"/>
                <a:gd name="T24" fmla="*/ 2147483647 w 1490"/>
                <a:gd name="T25" fmla="*/ 2147483647 h 964"/>
                <a:gd name="T26" fmla="*/ 2147483647 w 1490"/>
                <a:gd name="T27" fmla="*/ 2147483647 h 964"/>
                <a:gd name="T28" fmla="*/ 2147483647 w 1490"/>
                <a:gd name="T29" fmla="*/ 2147483647 h 964"/>
                <a:gd name="T30" fmla="*/ 2147483647 w 1490"/>
                <a:gd name="T31" fmla="*/ 2147483647 h 964"/>
                <a:gd name="T32" fmla="*/ 2147483647 w 1490"/>
                <a:gd name="T33" fmla="*/ 2147483647 h 964"/>
                <a:gd name="T34" fmla="*/ 2147483647 w 1490"/>
                <a:gd name="T35" fmla="*/ 2147483647 h 964"/>
                <a:gd name="T36" fmla="*/ 2147483647 w 1490"/>
                <a:gd name="T37" fmla="*/ 2147483647 h 964"/>
                <a:gd name="T38" fmla="*/ 2147483647 w 1490"/>
                <a:gd name="T39" fmla="*/ 0 h 96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490"/>
                <a:gd name="T61" fmla="*/ 0 h 964"/>
                <a:gd name="T62" fmla="*/ 1490 w 1490"/>
                <a:gd name="T63" fmla="*/ 964 h 96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490" h="964">
                  <a:moveTo>
                    <a:pt x="0" y="964"/>
                  </a:moveTo>
                  <a:lnTo>
                    <a:pt x="78" y="913"/>
                  </a:lnTo>
                  <a:lnTo>
                    <a:pt x="157" y="862"/>
                  </a:lnTo>
                  <a:lnTo>
                    <a:pt x="235" y="811"/>
                  </a:lnTo>
                  <a:lnTo>
                    <a:pt x="314" y="760"/>
                  </a:lnTo>
                  <a:lnTo>
                    <a:pt x="392" y="710"/>
                  </a:lnTo>
                  <a:lnTo>
                    <a:pt x="470" y="659"/>
                  </a:lnTo>
                  <a:lnTo>
                    <a:pt x="549" y="609"/>
                  </a:lnTo>
                  <a:lnTo>
                    <a:pt x="627" y="558"/>
                  </a:lnTo>
                  <a:lnTo>
                    <a:pt x="706" y="507"/>
                  </a:lnTo>
                  <a:lnTo>
                    <a:pt x="784" y="457"/>
                  </a:lnTo>
                  <a:lnTo>
                    <a:pt x="862" y="406"/>
                  </a:lnTo>
                  <a:lnTo>
                    <a:pt x="941" y="355"/>
                  </a:lnTo>
                  <a:lnTo>
                    <a:pt x="1019" y="304"/>
                  </a:lnTo>
                  <a:lnTo>
                    <a:pt x="1098" y="253"/>
                  </a:lnTo>
                  <a:lnTo>
                    <a:pt x="1176" y="203"/>
                  </a:lnTo>
                  <a:lnTo>
                    <a:pt x="1254" y="153"/>
                  </a:lnTo>
                  <a:lnTo>
                    <a:pt x="1333" y="102"/>
                  </a:lnTo>
                  <a:lnTo>
                    <a:pt x="1411" y="51"/>
                  </a:lnTo>
                  <a:lnTo>
                    <a:pt x="1490" y="0"/>
                  </a:lnTo>
                </a:path>
              </a:pathLst>
            </a:custGeom>
            <a:noFill/>
            <a:ln w="9525">
              <a:solidFill>
                <a:srgbClr val="000000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fr-FR"/>
            </a:p>
          </p:txBody>
        </p:sp>
        <p:sp>
          <p:nvSpPr>
            <p:cNvPr id="25036" name="Rectangle 39"/>
            <p:cNvSpPr>
              <a:spLocks noChangeArrowheads="1"/>
            </p:cNvSpPr>
            <p:nvPr/>
          </p:nvSpPr>
          <p:spPr bwMode="auto">
            <a:xfrm>
              <a:off x="1920875" y="5518150"/>
              <a:ext cx="2286000" cy="1841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fr-FR" sz="1200">
                  <a:solidFill>
                    <a:srgbClr val="000000"/>
                  </a:solidFill>
                </a:rPr>
                <a:t>Changes in CI induced by VE (%)</a:t>
              </a:r>
              <a:endParaRPr lang="fr-FR" sz="1400"/>
            </a:p>
          </p:txBody>
        </p:sp>
        <p:sp>
          <p:nvSpPr>
            <p:cNvPr id="25037" name="Rectangle 39"/>
            <p:cNvSpPr>
              <a:spLocks noChangeArrowheads="1"/>
            </p:cNvSpPr>
            <p:nvPr/>
          </p:nvSpPr>
          <p:spPr bwMode="auto">
            <a:xfrm>
              <a:off x="1485900" y="2328863"/>
              <a:ext cx="1271588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</a:rPr>
                <a:t>Changes in  PP</a:t>
              </a:r>
            </a:p>
            <a:p>
              <a:r>
                <a:rPr lang="fr-FR" sz="1200">
                  <a:solidFill>
                    <a:srgbClr val="000000"/>
                  </a:solidFill>
                </a:rPr>
                <a:t>induced by VE (%)</a:t>
              </a:r>
              <a:endParaRPr lang="fr-FR" sz="1400"/>
            </a:p>
          </p:txBody>
        </p:sp>
      </p:grpSp>
      <p:sp>
        <p:nvSpPr>
          <p:cNvPr id="465" name="ZoneTexte 464"/>
          <p:cNvSpPr txBox="1"/>
          <p:nvPr/>
        </p:nvSpPr>
        <p:spPr>
          <a:xfrm>
            <a:off x="568004" y="2105680"/>
            <a:ext cx="4013200" cy="523220"/>
          </a:xfrm>
          <a:prstGeom prst="rect">
            <a:avLst/>
          </a:prstGeom>
          <a:solidFill>
            <a:srgbClr val="0099FF"/>
          </a:solidFill>
          <a:ln w="57150">
            <a:solidFill>
              <a:schemeClr val="bg2">
                <a:lumMod val="20000"/>
                <a:lumOff val="8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sz="1400" dirty="0" smtClean="0">
                <a:solidFill>
                  <a:schemeClr val="bg1"/>
                </a:solidFill>
                <a:latin typeface="Calibri" pitchFamily="34" charset="0"/>
              </a:rPr>
              <a:t>Pulse pressure </a:t>
            </a:r>
            <a:r>
              <a:rPr lang="fr-FR" sz="1400" dirty="0" err="1" smtClean="0">
                <a:solidFill>
                  <a:schemeClr val="bg1"/>
                </a:solidFill>
                <a:latin typeface="Calibri" pitchFamily="34" charset="0"/>
              </a:rPr>
              <a:t>is</a:t>
            </a:r>
            <a:r>
              <a:rPr lang="fr-FR" sz="1400" dirty="0" smtClean="0">
                <a:solidFill>
                  <a:schemeClr val="bg1"/>
                </a:solidFill>
                <a:latin typeface="Calibri" pitchFamily="34" charset="0"/>
              </a:rPr>
              <a:t> </a:t>
            </a:r>
            <a:r>
              <a:rPr lang="fr-FR" sz="1400" dirty="0" smtClean="0">
                <a:solidFill>
                  <a:schemeClr val="bg1"/>
                </a:solidFill>
                <a:latin typeface="Calibri"/>
              </a:rPr>
              <a:t>≈ </a:t>
            </a:r>
            <a:r>
              <a:rPr lang="fr-FR" sz="1400" dirty="0" err="1" smtClean="0">
                <a:solidFill>
                  <a:schemeClr val="bg1"/>
                </a:solidFill>
                <a:latin typeface="Calibri"/>
              </a:rPr>
              <a:t>reliable</a:t>
            </a:r>
            <a:r>
              <a:rPr lang="fr-FR" sz="1400" dirty="0" smtClean="0">
                <a:solidFill>
                  <a:schemeClr val="bg1"/>
                </a:solidFill>
                <a:latin typeface="Calibri"/>
              </a:rPr>
              <a:t> for </a:t>
            </a:r>
            <a:r>
              <a:rPr lang="fr-FR" sz="1400" dirty="0" err="1" smtClean="0">
                <a:solidFill>
                  <a:schemeClr val="bg1"/>
                </a:solidFill>
                <a:latin typeface="Calibri"/>
              </a:rPr>
              <a:t>tracking</a:t>
            </a:r>
            <a:r>
              <a:rPr lang="fr-FR" sz="1400" dirty="0" smtClean="0">
                <a:solidFill>
                  <a:schemeClr val="bg1"/>
                </a:solidFill>
                <a:latin typeface="Calibri"/>
              </a:rPr>
              <a:t> </a:t>
            </a:r>
            <a:r>
              <a:rPr lang="fr-FR" sz="1400" dirty="0" smtClean="0">
                <a:solidFill>
                  <a:schemeClr val="bg1"/>
                </a:solidFill>
                <a:latin typeface="Calibri" pitchFamily="34" charset="0"/>
              </a:rPr>
              <a:t>changes in CI</a:t>
            </a:r>
          </a:p>
          <a:p>
            <a:pPr>
              <a:defRPr/>
            </a:pPr>
            <a:r>
              <a:rPr lang="fr-FR" sz="1400" dirty="0" err="1" smtClean="0">
                <a:solidFill>
                  <a:schemeClr val="bg1"/>
                </a:solidFill>
                <a:latin typeface="Calibri" pitchFamily="34" charset="0"/>
              </a:rPr>
              <a:t>induced</a:t>
            </a:r>
            <a:r>
              <a:rPr lang="fr-FR" sz="1400" dirty="0" smtClean="0">
                <a:solidFill>
                  <a:schemeClr val="bg1"/>
                </a:solidFill>
                <a:latin typeface="Calibri" pitchFamily="34" charset="0"/>
              </a:rPr>
              <a:t> by volume expansion</a:t>
            </a:r>
            <a:endParaRPr lang="fr-FR" sz="1400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267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0263" y="548152"/>
            <a:ext cx="7050930" cy="1500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268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483328" y="1798497"/>
            <a:ext cx="1584875" cy="1831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269" name="ZoneTexte 268"/>
          <p:cNvSpPr txBox="1"/>
          <p:nvPr/>
        </p:nvSpPr>
        <p:spPr>
          <a:xfrm>
            <a:off x="5292823" y="2019322"/>
            <a:ext cx="2671753" cy="461665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sz="1200" dirty="0">
                <a:latin typeface="Calibri" pitchFamily="34" charset="0"/>
              </a:rPr>
              <a:t>228 pts </a:t>
            </a:r>
            <a:r>
              <a:rPr lang="fr-FR" sz="1200" dirty="0" err="1">
                <a:latin typeface="Calibri" pitchFamily="34" charset="0"/>
              </a:rPr>
              <a:t>receiving</a:t>
            </a:r>
            <a:r>
              <a:rPr lang="fr-FR" sz="1200" dirty="0">
                <a:latin typeface="Calibri" pitchFamily="34" charset="0"/>
              </a:rPr>
              <a:t> volume expansion</a:t>
            </a:r>
          </a:p>
          <a:p>
            <a:pPr>
              <a:defRPr/>
            </a:pPr>
            <a:r>
              <a:rPr lang="fr-FR" sz="1200" dirty="0">
                <a:latin typeface="Calibri" pitchFamily="34" charset="0"/>
              </a:rPr>
              <a:t>145 patients </a:t>
            </a:r>
            <a:r>
              <a:rPr lang="fr-FR" sz="1200" dirty="0" err="1">
                <a:latin typeface="Calibri" pitchFamily="34" charset="0"/>
              </a:rPr>
              <a:t>with</a:t>
            </a:r>
            <a:r>
              <a:rPr lang="fr-FR" sz="1200" dirty="0">
                <a:latin typeface="Calibri" pitchFamily="34" charset="0"/>
              </a:rPr>
              <a:t> </a:t>
            </a:r>
            <a:r>
              <a:rPr lang="fr-FR" sz="1200" dirty="0" err="1">
                <a:latin typeface="Calibri" pitchFamily="34" charset="0"/>
              </a:rPr>
              <a:t>increase</a:t>
            </a:r>
            <a:r>
              <a:rPr lang="fr-FR" sz="1200" dirty="0">
                <a:latin typeface="Calibri" pitchFamily="34" charset="0"/>
              </a:rPr>
              <a:t> of NE</a:t>
            </a:r>
          </a:p>
        </p:txBody>
      </p:sp>
      <p:sp>
        <p:nvSpPr>
          <p:cNvPr id="270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593091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Comment estimer les effets de l’expansion volémique ?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950757846"/>
      </p:ext>
    </p:extLst>
  </p:cSld>
  <p:clrMapOvr>
    <a:masterClrMapping/>
  </p:clrMapOvr>
  <p:transition xmlns:p14="http://schemas.microsoft.com/office/powerpoint/2010/main" advTm="32788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50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38" grpId="0"/>
      <p:bldP spid="465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ectangle 117"/>
          <p:cNvSpPr>
            <a:spLocks noChangeArrowheads="1"/>
          </p:cNvSpPr>
          <p:nvPr/>
        </p:nvSpPr>
        <p:spPr bwMode="auto">
          <a:xfrm>
            <a:off x="130263" y="2155184"/>
            <a:ext cx="7924800" cy="4702815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 sz="2000">
              <a:latin typeface="Calibri" pitchFamily="34" charset="0"/>
            </a:endParaRPr>
          </a:p>
        </p:txBody>
      </p:sp>
      <p:grpSp>
        <p:nvGrpSpPr>
          <p:cNvPr id="11" name="Groupe 989"/>
          <p:cNvGrpSpPr>
            <a:grpSpLocks/>
          </p:cNvGrpSpPr>
          <p:nvPr/>
        </p:nvGrpSpPr>
        <p:grpSpPr bwMode="auto">
          <a:xfrm>
            <a:off x="513430" y="2558630"/>
            <a:ext cx="3954463" cy="3714750"/>
            <a:chOff x="0" y="1066800"/>
            <a:chExt cx="3954635" cy="3714750"/>
          </a:xfrm>
        </p:grpSpPr>
        <p:sp>
          <p:nvSpPr>
            <p:cNvPr id="24055" name="Rectangle 9"/>
            <p:cNvSpPr>
              <a:spLocks noChangeArrowheads="1"/>
            </p:cNvSpPr>
            <p:nvPr/>
          </p:nvSpPr>
          <p:spPr bwMode="auto">
            <a:xfrm>
              <a:off x="0" y="1066800"/>
              <a:ext cx="3954635" cy="3714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56" name="Line 10"/>
            <p:cNvSpPr>
              <a:spLocks noChangeShapeType="1"/>
            </p:cNvSpPr>
            <p:nvPr/>
          </p:nvSpPr>
          <p:spPr bwMode="auto">
            <a:xfrm>
              <a:off x="328614" y="1636713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57" name="Line 11"/>
            <p:cNvSpPr>
              <a:spLocks noChangeShapeType="1"/>
            </p:cNvSpPr>
            <p:nvPr/>
          </p:nvSpPr>
          <p:spPr bwMode="auto">
            <a:xfrm>
              <a:off x="328614" y="2103438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58" name="Line 12"/>
            <p:cNvSpPr>
              <a:spLocks noChangeShapeType="1"/>
            </p:cNvSpPr>
            <p:nvPr/>
          </p:nvSpPr>
          <p:spPr bwMode="auto">
            <a:xfrm flipH="1">
              <a:off x="361951" y="1870075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59" name="Line 13"/>
            <p:cNvSpPr>
              <a:spLocks noChangeShapeType="1"/>
            </p:cNvSpPr>
            <p:nvPr/>
          </p:nvSpPr>
          <p:spPr bwMode="auto">
            <a:xfrm>
              <a:off x="328614" y="2570163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0" name="Line 14"/>
            <p:cNvSpPr>
              <a:spLocks noChangeShapeType="1"/>
            </p:cNvSpPr>
            <p:nvPr/>
          </p:nvSpPr>
          <p:spPr bwMode="auto">
            <a:xfrm flipH="1">
              <a:off x="361951" y="2336800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1" name="Line 15"/>
            <p:cNvSpPr>
              <a:spLocks noChangeShapeType="1"/>
            </p:cNvSpPr>
            <p:nvPr/>
          </p:nvSpPr>
          <p:spPr bwMode="auto">
            <a:xfrm>
              <a:off x="328614" y="3032125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2" name="Line 16"/>
            <p:cNvSpPr>
              <a:spLocks noChangeShapeType="1"/>
            </p:cNvSpPr>
            <p:nvPr/>
          </p:nvSpPr>
          <p:spPr bwMode="auto">
            <a:xfrm flipH="1">
              <a:off x="361951" y="2803525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3" name="Line 17"/>
            <p:cNvSpPr>
              <a:spLocks noChangeShapeType="1"/>
            </p:cNvSpPr>
            <p:nvPr/>
          </p:nvSpPr>
          <p:spPr bwMode="auto">
            <a:xfrm>
              <a:off x="328614" y="3498850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4" name="Line 18"/>
            <p:cNvSpPr>
              <a:spLocks noChangeShapeType="1"/>
            </p:cNvSpPr>
            <p:nvPr/>
          </p:nvSpPr>
          <p:spPr bwMode="auto">
            <a:xfrm flipH="1">
              <a:off x="361951" y="3265488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5" name="Line 19"/>
            <p:cNvSpPr>
              <a:spLocks noChangeShapeType="1"/>
            </p:cNvSpPr>
            <p:nvPr/>
          </p:nvSpPr>
          <p:spPr bwMode="auto">
            <a:xfrm>
              <a:off x="328614" y="3965575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6" name="Line 20"/>
            <p:cNvSpPr>
              <a:spLocks noChangeShapeType="1"/>
            </p:cNvSpPr>
            <p:nvPr/>
          </p:nvSpPr>
          <p:spPr bwMode="auto">
            <a:xfrm flipH="1">
              <a:off x="361951" y="3732213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7" name="Line 21"/>
            <p:cNvSpPr>
              <a:spLocks noChangeShapeType="1"/>
            </p:cNvSpPr>
            <p:nvPr/>
          </p:nvSpPr>
          <p:spPr bwMode="auto">
            <a:xfrm>
              <a:off x="328614" y="4425950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8" name="Line 22"/>
            <p:cNvSpPr>
              <a:spLocks noChangeShapeType="1"/>
            </p:cNvSpPr>
            <p:nvPr/>
          </p:nvSpPr>
          <p:spPr bwMode="auto">
            <a:xfrm flipH="1">
              <a:off x="361951" y="4198938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69" name="Rectangle 23"/>
            <p:cNvSpPr>
              <a:spLocks noChangeArrowheads="1"/>
            </p:cNvSpPr>
            <p:nvPr/>
          </p:nvSpPr>
          <p:spPr bwMode="auto">
            <a:xfrm>
              <a:off x="124463" y="4349805"/>
              <a:ext cx="20358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-20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70" name="Rectangle 24"/>
            <p:cNvSpPr>
              <a:spLocks noChangeArrowheads="1"/>
            </p:cNvSpPr>
            <p:nvPr/>
          </p:nvSpPr>
          <p:spPr bwMode="auto">
            <a:xfrm>
              <a:off x="249497" y="3883080"/>
              <a:ext cx="7854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71" name="Rectangle 25"/>
            <p:cNvSpPr>
              <a:spLocks noChangeArrowheads="1"/>
            </p:cNvSpPr>
            <p:nvPr/>
          </p:nvSpPr>
          <p:spPr bwMode="auto">
            <a:xfrm>
              <a:off x="170951" y="3416355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20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72" name="Rectangle 26"/>
            <p:cNvSpPr>
              <a:spLocks noChangeArrowheads="1"/>
            </p:cNvSpPr>
            <p:nvPr/>
          </p:nvSpPr>
          <p:spPr bwMode="auto">
            <a:xfrm>
              <a:off x="170951" y="2949630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40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73" name="Rectangle 27"/>
            <p:cNvSpPr>
              <a:spLocks noChangeArrowheads="1"/>
            </p:cNvSpPr>
            <p:nvPr/>
          </p:nvSpPr>
          <p:spPr bwMode="auto">
            <a:xfrm>
              <a:off x="170951" y="2489255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60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74" name="Rectangle 28"/>
            <p:cNvSpPr>
              <a:spLocks noChangeArrowheads="1"/>
            </p:cNvSpPr>
            <p:nvPr/>
          </p:nvSpPr>
          <p:spPr bwMode="auto">
            <a:xfrm>
              <a:off x="170951" y="2022530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80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75" name="Rectangle 29"/>
            <p:cNvSpPr>
              <a:spLocks noChangeArrowheads="1"/>
            </p:cNvSpPr>
            <p:nvPr/>
          </p:nvSpPr>
          <p:spPr bwMode="auto">
            <a:xfrm>
              <a:off x="92403" y="1555805"/>
              <a:ext cx="23564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100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76" name="Freeform 30"/>
            <p:cNvSpPr>
              <a:spLocks/>
            </p:cNvSpPr>
            <p:nvPr/>
          </p:nvSpPr>
          <p:spPr bwMode="auto">
            <a:xfrm>
              <a:off x="400051" y="1598613"/>
              <a:ext cx="2749550" cy="2833688"/>
            </a:xfrm>
            <a:custGeom>
              <a:avLst/>
              <a:gdLst>
                <a:gd name="T0" fmla="*/ 0 w 2429"/>
                <a:gd name="T1" fmla="*/ 0 h 1785"/>
                <a:gd name="T2" fmla="*/ 0 w 2429"/>
                <a:gd name="T3" fmla="*/ 2147483647 h 1785"/>
                <a:gd name="T4" fmla="*/ 2147483647 w 2429"/>
                <a:gd name="T5" fmla="*/ 2147483647 h 1785"/>
                <a:gd name="T6" fmla="*/ 0 60000 65536"/>
                <a:gd name="T7" fmla="*/ 0 60000 65536"/>
                <a:gd name="T8" fmla="*/ 0 60000 65536"/>
                <a:gd name="T9" fmla="*/ 0 w 2429"/>
                <a:gd name="T10" fmla="*/ 0 h 1785"/>
                <a:gd name="T11" fmla="*/ 2429 w 2429"/>
                <a:gd name="T12" fmla="*/ 1785 h 17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29" h="1785">
                  <a:moveTo>
                    <a:pt x="0" y="0"/>
                  </a:moveTo>
                  <a:lnTo>
                    <a:pt x="0" y="1785"/>
                  </a:lnTo>
                  <a:lnTo>
                    <a:pt x="2429" y="1785"/>
                  </a:lnTo>
                </a:path>
              </a:pathLst>
            </a:cu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77" name="Rectangle 285"/>
            <p:cNvSpPr>
              <a:spLocks noChangeArrowheads="1"/>
            </p:cNvSpPr>
            <p:nvPr/>
          </p:nvSpPr>
          <p:spPr bwMode="auto">
            <a:xfrm>
              <a:off x="609601" y="4524702"/>
              <a:ext cx="114235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400">
                  <a:solidFill>
                    <a:srgbClr val="000000"/>
                  </a:solidFill>
                  <a:latin typeface="Calibri" pitchFamily="34" charset="0"/>
                </a:rPr>
                <a:t>non responders</a:t>
              </a:r>
              <a:endParaRPr lang="fr-FR" sz="4000">
                <a:latin typeface="Calibri" pitchFamily="34" charset="0"/>
              </a:endParaRPr>
            </a:p>
          </p:txBody>
        </p:sp>
        <p:sp>
          <p:nvSpPr>
            <p:cNvPr id="24078" name="Rectangle 285"/>
            <p:cNvSpPr>
              <a:spLocks noChangeArrowheads="1"/>
            </p:cNvSpPr>
            <p:nvPr/>
          </p:nvSpPr>
          <p:spPr bwMode="auto">
            <a:xfrm>
              <a:off x="2057401" y="4525049"/>
              <a:ext cx="81853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400">
                  <a:solidFill>
                    <a:srgbClr val="000000"/>
                  </a:solidFill>
                  <a:latin typeface="Calibri" pitchFamily="34" charset="0"/>
                </a:rPr>
                <a:t>responders</a:t>
              </a:r>
              <a:endParaRPr lang="fr-FR" sz="4000">
                <a:latin typeface="Calibri" pitchFamily="34" charset="0"/>
              </a:endParaRPr>
            </a:p>
          </p:txBody>
        </p:sp>
        <p:sp>
          <p:nvSpPr>
            <p:cNvPr id="24079" name="ZoneTexte 976"/>
            <p:cNvSpPr txBox="1">
              <a:spLocks noChangeArrowheads="1"/>
            </p:cNvSpPr>
            <p:nvPr/>
          </p:nvSpPr>
          <p:spPr bwMode="auto">
            <a:xfrm>
              <a:off x="1" y="1140023"/>
              <a:ext cx="14143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 dirty="0">
                  <a:latin typeface="Calibri" pitchFamily="34" charset="0"/>
                </a:rPr>
                <a:t>changes in CI (%)</a:t>
              </a:r>
            </a:p>
          </p:txBody>
        </p:sp>
      </p:grpSp>
      <p:grpSp>
        <p:nvGrpSpPr>
          <p:cNvPr id="39" name="Groupe 990"/>
          <p:cNvGrpSpPr>
            <a:grpSpLocks/>
          </p:cNvGrpSpPr>
          <p:nvPr/>
        </p:nvGrpSpPr>
        <p:grpSpPr bwMode="auto">
          <a:xfrm>
            <a:off x="4447480" y="2564904"/>
            <a:ext cx="4445000" cy="3714750"/>
            <a:chOff x="4089400" y="1066800"/>
            <a:chExt cx="4445000" cy="3714750"/>
          </a:xfrm>
        </p:grpSpPr>
        <p:sp>
          <p:nvSpPr>
            <p:cNvPr id="24029" name="AutoShape 261"/>
            <p:cNvSpPr>
              <a:spLocks noChangeAspect="1" noChangeArrowheads="1" noTextEdit="1"/>
            </p:cNvSpPr>
            <p:nvPr/>
          </p:nvSpPr>
          <p:spPr bwMode="auto">
            <a:xfrm>
              <a:off x="4089400" y="1447800"/>
              <a:ext cx="4445000" cy="3333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30" name="Rectangle 263"/>
            <p:cNvSpPr>
              <a:spLocks noChangeArrowheads="1"/>
            </p:cNvSpPr>
            <p:nvPr/>
          </p:nvSpPr>
          <p:spPr bwMode="auto">
            <a:xfrm>
              <a:off x="4089400" y="1066800"/>
              <a:ext cx="3378200" cy="37147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31" name="Line 264"/>
            <p:cNvSpPr>
              <a:spLocks noChangeShapeType="1"/>
            </p:cNvSpPr>
            <p:nvPr/>
          </p:nvSpPr>
          <p:spPr bwMode="auto">
            <a:xfrm>
              <a:off x="4418013" y="1636713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32" name="Line 265"/>
            <p:cNvSpPr>
              <a:spLocks noChangeShapeType="1"/>
            </p:cNvSpPr>
            <p:nvPr/>
          </p:nvSpPr>
          <p:spPr bwMode="auto">
            <a:xfrm>
              <a:off x="4418013" y="2103438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33" name="Line 266"/>
            <p:cNvSpPr>
              <a:spLocks noChangeShapeType="1"/>
            </p:cNvSpPr>
            <p:nvPr/>
          </p:nvSpPr>
          <p:spPr bwMode="auto">
            <a:xfrm flipH="1">
              <a:off x="4451350" y="1870075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34" name="Line 267"/>
            <p:cNvSpPr>
              <a:spLocks noChangeShapeType="1"/>
            </p:cNvSpPr>
            <p:nvPr/>
          </p:nvSpPr>
          <p:spPr bwMode="auto">
            <a:xfrm>
              <a:off x="4418013" y="2570163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35" name="Line 268"/>
            <p:cNvSpPr>
              <a:spLocks noChangeShapeType="1"/>
            </p:cNvSpPr>
            <p:nvPr/>
          </p:nvSpPr>
          <p:spPr bwMode="auto">
            <a:xfrm flipH="1">
              <a:off x="4451350" y="2336800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36" name="Line 269"/>
            <p:cNvSpPr>
              <a:spLocks noChangeShapeType="1"/>
            </p:cNvSpPr>
            <p:nvPr/>
          </p:nvSpPr>
          <p:spPr bwMode="auto">
            <a:xfrm>
              <a:off x="4418013" y="3032125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37" name="Line 270"/>
            <p:cNvSpPr>
              <a:spLocks noChangeShapeType="1"/>
            </p:cNvSpPr>
            <p:nvPr/>
          </p:nvSpPr>
          <p:spPr bwMode="auto">
            <a:xfrm flipH="1">
              <a:off x="4451350" y="2803525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38" name="Line 271"/>
            <p:cNvSpPr>
              <a:spLocks noChangeShapeType="1"/>
            </p:cNvSpPr>
            <p:nvPr/>
          </p:nvSpPr>
          <p:spPr bwMode="auto">
            <a:xfrm>
              <a:off x="4418013" y="3498850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39" name="Line 272"/>
            <p:cNvSpPr>
              <a:spLocks noChangeShapeType="1"/>
            </p:cNvSpPr>
            <p:nvPr/>
          </p:nvSpPr>
          <p:spPr bwMode="auto">
            <a:xfrm flipH="1">
              <a:off x="4451350" y="3265488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40" name="Line 273"/>
            <p:cNvSpPr>
              <a:spLocks noChangeShapeType="1"/>
            </p:cNvSpPr>
            <p:nvPr/>
          </p:nvSpPr>
          <p:spPr bwMode="auto">
            <a:xfrm>
              <a:off x="4418013" y="3965575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41" name="Line 274"/>
            <p:cNvSpPr>
              <a:spLocks noChangeShapeType="1"/>
            </p:cNvSpPr>
            <p:nvPr/>
          </p:nvSpPr>
          <p:spPr bwMode="auto">
            <a:xfrm flipH="1">
              <a:off x="4451350" y="3732213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42" name="Line 275"/>
            <p:cNvSpPr>
              <a:spLocks noChangeShapeType="1"/>
            </p:cNvSpPr>
            <p:nvPr/>
          </p:nvSpPr>
          <p:spPr bwMode="auto">
            <a:xfrm>
              <a:off x="4418013" y="4425950"/>
              <a:ext cx="71438" cy="1588"/>
            </a:xfrm>
            <a:prstGeom prst="line">
              <a:avLst/>
            </a:pr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43" name="Line 276"/>
            <p:cNvSpPr>
              <a:spLocks noChangeShapeType="1"/>
            </p:cNvSpPr>
            <p:nvPr/>
          </p:nvSpPr>
          <p:spPr bwMode="auto">
            <a:xfrm flipH="1">
              <a:off x="4451350" y="4198938"/>
              <a:ext cx="38100" cy="1588"/>
            </a:xfrm>
            <a:prstGeom prst="line">
              <a:avLst/>
            </a:prstGeom>
            <a:noFill/>
            <a:ln w="7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44" name="Rectangle 277"/>
            <p:cNvSpPr>
              <a:spLocks noChangeArrowheads="1"/>
            </p:cNvSpPr>
            <p:nvPr/>
          </p:nvSpPr>
          <p:spPr bwMode="auto">
            <a:xfrm>
              <a:off x="4221745" y="4341922"/>
              <a:ext cx="20358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-20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45" name="Rectangle 278"/>
            <p:cNvSpPr>
              <a:spLocks noChangeArrowheads="1"/>
            </p:cNvSpPr>
            <p:nvPr/>
          </p:nvSpPr>
          <p:spPr bwMode="auto">
            <a:xfrm>
              <a:off x="4346779" y="3875197"/>
              <a:ext cx="78548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46" name="Rectangle 279"/>
            <p:cNvSpPr>
              <a:spLocks noChangeArrowheads="1"/>
            </p:cNvSpPr>
            <p:nvPr/>
          </p:nvSpPr>
          <p:spPr bwMode="auto">
            <a:xfrm>
              <a:off x="4268233" y="3408472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20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47" name="Rectangle 280"/>
            <p:cNvSpPr>
              <a:spLocks noChangeArrowheads="1"/>
            </p:cNvSpPr>
            <p:nvPr/>
          </p:nvSpPr>
          <p:spPr bwMode="auto">
            <a:xfrm>
              <a:off x="4268233" y="2941747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40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48" name="Rectangle 281"/>
            <p:cNvSpPr>
              <a:spLocks noChangeArrowheads="1"/>
            </p:cNvSpPr>
            <p:nvPr/>
          </p:nvSpPr>
          <p:spPr bwMode="auto">
            <a:xfrm>
              <a:off x="4268233" y="2481372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60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49" name="Rectangle 282"/>
            <p:cNvSpPr>
              <a:spLocks noChangeArrowheads="1"/>
            </p:cNvSpPr>
            <p:nvPr/>
          </p:nvSpPr>
          <p:spPr bwMode="auto">
            <a:xfrm>
              <a:off x="4268233" y="2014647"/>
              <a:ext cx="157094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80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50" name="Rectangle 283"/>
            <p:cNvSpPr>
              <a:spLocks noChangeArrowheads="1"/>
            </p:cNvSpPr>
            <p:nvPr/>
          </p:nvSpPr>
          <p:spPr bwMode="auto">
            <a:xfrm>
              <a:off x="4189685" y="1547922"/>
              <a:ext cx="235642" cy="184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200">
                  <a:solidFill>
                    <a:srgbClr val="000000"/>
                  </a:solidFill>
                  <a:latin typeface="Calibri" pitchFamily="34" charset="0"/>
                </a:rPr>
                <a:t>100</a:t>
              </a:r>
              <a:endParaRPr lang="fr-FR" sz="3600">
                <a:latin typeface="Calibri" pitchFamily="34" charset="0"/>
              </a:endParaRPr>
            </a:p>
          </p:txBody>
        </p:sp>
        <p:sp>
          <p:nvSpPr>
            <p:cNvPr id="24051" name="Freeform 284"/>
            <p:cNvSpPr>
              <a:spLocks/>
            </p:cNvSpPr>
            <p:nvPr/>
          </p:nvSpPr>
          <p:spPr bwMode="auto">
            <a:xfrm>
              <a:off x="4489450" y="1598613"/>
              <a:ext cx="2749550" cy="2833688"/>
            </a:xfrm>
            <a:custGeom>
              <a:avLst/>
              <a:gdLst>
                <a:gd name="T0" fmla="*/ 0 w 2429"/>
                <a:gd name="T1" fmla="*/ 0 h 1785"/>
                <a:gd name="T2" fmla="*/ 0 w 2429"/>
                <a:gd name="T3" fmla="*/ 2147483647 h 1785"/>
                <a:gd name="T4" fmla="*/ 2147483647 w 2429"/>
                <a:gd name="T5" fmla="*/ 2147483647 h 1785"/>
                <a:gd name="T6" fmla="*/ 0 60000 65536"/>
                <a:gd name="T7" fmla="*/ 0 60000 65536"/>
                <a:gd name="T8" fmla="*/ 0 60000 65536"/>
                <a:gd name="T9" fmla="*/ 0 w 2429"/>
                <a:gd name="T10" fmla="*/ 0 h 1785"/>
                <a:gd name="T11" fmla="*/ 2429 w 2429"/>
                <a:gd name="T12" fmla="*/ 1785 h 178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429" h="1785">
                  <a:moveTo>
                    <a:pt x="0" y="0"/>
                  </a:moveTo>
                  <a:lnTo>
                    <a:pt x="0" y="1785"/>
                  </a:lnTo>
                  <a:lnTo>
                    <a:pt x="2429" y="1785"/>
                  </a:lnTo>
                </a:path>
              </a:pathLst>
            </a:custGeom>
            <a:noFill/>
            <a:ln w="1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fr-FR"/>
            </a:p>
          </p:txBody>
        </p:sp>
        <p:sp>
          <p:nvSpPr>
            <p:cNvPr id="24052" name="Rectangle 285"/>
            <p:cNvSpPr>
              <a:spLocks noChangeArrowheads="1"/>
            </p:cNvSpPr>
            <p:nvPr/>
          </p:nvSpPr>
          <p:spPr bwMode="auto">
            <a:xfrm>
              <a:off x="4701055" y="4524375"/>
              <a:ext cx="114230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400">
                  <a:solidFill>
                    <a:srgbClr val="000000"/>
                  </a:solidFill>
                  <a:latin typeface="Calibri" pitchFamily="34" charset="0"/>
                </a:rPr>
                <a:t>non responders</a:t>
              </a:r>
              <a:endParaRPr lang="fr-FR" sz="4000">
                <a:latin typeface="Calibri" pitchFamily="34" charset="0"/>
              </a:endParaRPr>
            </a:p>
          </p:txBody>
        </p:sp>
        <p:sp>
          <p:nvSpPr>
            <p:cNvPr id="24053" name="Rectangle 285"/>
            <p:cNvSpPr>
              <a:spLocks noChangeArrowheads="1"/>
            </p:cNvSpPr>
            <p:nvPr/>
          </p:nvSpPr>
          <p:spPr bwMode="auto">
            <a:xfrm>
              <a:off x="6167862" y="4524722"/>
              <a:ext cx="81849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/>
            <a:p>
              <a:r>
                <a:rPr lang="fr-FR" sz="1400">
                  <a:solidFill>
                    <a:srgbClr val="000000"/>
                  </a:solidFill>
                  <a:latin typeface="Calibri" pitchFamily="34" charset="0"/>
                </a:rPr>
                <a:t>responders</a:t>
              </a:r>
              <a:endParaRPr lang="fr-FR" sz="4000">
                <a:latin typeface="Calibri" pitchFamily="34" charset="0"/>
              </a:endParaRPr>
            </a:p>
          </p:txBody>
        </p:sp>
        <p:sp>
          <p:nvSpPr>
            <p:cNvPr id="24054" name="ZoneTexte 977"/>
            <p:cNvSpPr txBox="1">
              <a:spLocks noChangeArrowheads="1"/>
            </p:cNvSpPr>
            <p:nvPr/>
          </p:nvSpPr>
          <p:spPr bwMode="auto">
            <a:xfrm>
              <a:off x="4114800" y="1140023"/>
              <a:ext cx="145918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/>
              <a:r>
                <a:rPr lang="fr-FR" sz="1400" dirty="0">
                  <a:latin typeface="Calibri" pitchFamily="34" charset="0"/>
                </a:rPr>
                <a:t>changes in PP (%)</a:t>
              </a:r>
            </a:p>
          </p:txBody>
        </p:sp>
      </p:grpSp>
      <p:sp>
        <p:nvSpPr>
          <p:cNvPr id="23561" name="AutoShape 7"/>
          <p:cNvSpPr>
            <a:spLocks noChangeAspect="1" noChangeArrowheads="1" noTextEdit="1"/>
          </p:cNvSpPr>
          <p:nvPr/>
        </p:nvSpPr>
        <p:spPr bwMode="auto">
          <a:xfrm>
            <a:off x="665830" y="2939630"/>
            <a:ext cx="4445000" cy="3333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fr-FR"/>
          </a:p>
        </p:txBody>
      </p:sp>
      <p:grpSp>
        <p:nvGrpSpPr>
          <p:cNvPr id="67" name="Groupe 986"/>
          <p:cNvGrpSpPr>
            <a:grpSpLocks/>
          </p:cNvGrpSpPr>
          <p:nvPr/>
        </p:nvGrpSpPr>
        <p:grpSpPr bwMode="auto">
          <a:xfrm>
            <a:off x="1286543" y="5101805"/>
            <a:ext cx="817562" cy="400050"/>
            <a:chOff x="773114" y="3609975"/>
            <a:chExt cx="817562" cy="400050"/>
          </a:xfrm>
        </p:grpSpPr>
        <p:sp>
          <p:nvSpPr>
            <p:cNvPr id="23943" name="Oval 35"/>
            <p:cNvSpPr>
              <a:spLocks noChangeArrowheads="1"/>
            </p:cNvSpPr>
            <p:nvPr/>
          </p:nvSpPr>
          <p:spPr bwMode="auto">
            <a:xfrm>
              <a:off x="773114" y="39592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44" name="Oval 36"/>
            <p:cNvSpPr>
              <a:spLocks noChangeArrowheads="1"/>
            </p:cNvSpPr>
            <p:nvPr/>
          </p:nvSpPr>
          <p:spPr bwMode="auto">
            <a:xfrm>
              <a:off x="817564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45" name="Oval 37"/>
            <p:cNvSpPr>
              <a:spLocks noChangeArrowheads="1"/>
            </p:cNvSpPr>
            <p:nvPr/>
          </p:nvSpPr>
          <p:spPr bwMode="auto">
            <a:xfrm>
              <a:off x="868364" y="39370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46" name="Oval 38"/>
            <p:cNvSpPr>
              <a:spLocks noChangeArrowheads="1"/>
            </p:cNvSpPr>
            <p:nvPr/>
          </p:nvSpPr>
          <p:spPr bwMode="auto">
            <a:xfrm>
              <a:off x="917576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47" name="Oval 39"/>
            <p:cNvSpPr>
              <a:spLocks noChangeArrowheads="1"/>
            </p:cNvSpPr>
            <p:nvPr/>
          </p:nvSpPr>
          <p:spPr bwMode="auto">
            <a:xfrm>
              <a:off x="962026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48" name="Oval 40"/>
            <p:cNvSpPr>
              <a:spLocks noChangeArrowheads="1"/>
            </p:cNvSpPr>
            <p:nvPr/>
          </p:nvSpPr>
          <p:spPr bwMode="auto">
            <a:xfrm>
              <a:off x="1012826" y="39370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49" name="Oval 41"/>
            <p:cNvSpPr>
              <a:spLocks noChangeArrowheads="1"/>
            </p:cNvSpPr>
            <p:nvPr/>
          </p:nvSpPr>
          <p:spPr bwMode="auto">
            <a:xfrm>
              <a:off x="1062039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0" name="Oval 42"/>
            <p:cNvSpPr>
              <a:spLocks noChangeArrowheads="1"/>
            </p:cNvSpPr>
            <p:nvPr/>
          </p:nvSpPr>
          <p:spPr bwMode="auto">
            <a:xfrm>
              <a:off x="1106489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1" name="Oval 43"/>
            <p:cNvSpPr>
              <a:spLocks noChangeArrowheads="1"/>
            </p:cNvSpPr>
            <p:nvPr/>
          </p:nvSpPr>
          <p:spPr bwMode="auto">
            <a:xfrm>
              <a:off x="1157289" y="39370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2" name="Oval 44"/>
            <p:cNvSpPr>
              <a:spLocks noChangeArrowheads="1"/>
            </p:cNvSpPr>
            <p:nvPr/>
          </p:nvSpPr>
          <p:spPr bwMode="auto">
            <a:xfrm>
              <a:off x="1206501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3" name="Oval 45"/>
            <p:cNvSpPr>
              <a:spLocks noChangeArrowheads="1"/>
            </p:cNvSpPr>
            <p:nvPr/>
          </p:nvSpPr>
          <p:spPr bwMode="auto">
            <a:xfrm>
              <a:off x="1250951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4" name="Oval 46"/>
            <p:cNvSpPr>
              <a:spLocks noChangeArrowheads="1"/>
            </p:cNvSpPr>
            <p:nvPr/>
          </p:nvSpPr>
          <p:spPr bwMode="auto">
            <a:xfrm>
              <a:off x="1301751" y="39370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5" name="Oval 47"/>
            <p:cNvSpPr>
              <a:spLocks noChangeArrowheads="1"/>
            </p:cNvSpPr>
            <p:nvPr/>
          </p:nvSpPr>
          <p:spPr bwMode="auto">
            <a:xfrm>
              <a:off x="1350964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6" name="Oval 48"/>
            <p:cNvSpPr>
              <a:spLocks noChangeArrowheads="1"/>
            </p:cNvSpPr>
            <p:nvPr/>
          </p:nvSpPr>
          <p:spPr bwMode="auto">
            <a:xfrm>
              <a:off x="1395414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7" name="Oval 49"/>
            <p:cNvSpPr>
              <a:spLocks noChangeArrowheads="1"/>
            </p:cNvSpPr>
            <p:nvPr/>
          </p:nvSpPr>
          <p:spPr bwMode="auto">
            <a:xfrm>
              <a:off x="1446214" y="39370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8" name="Oval 50"/>
            <p:cNvSpPr>
              <a:spLocks noChangeArrowheads="1"/>
            </p:cNvSpPr>
            <p:nvPr/>
          </p:nvSpPr>
          <p:spPr bwMode="auto">
            <a:xfrm>
              <a:off x="1495426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59" name="Oval 51"/>
            <p:cNvSpPr>
              <a:spLocks noChangeArrowheads="1"/>
            </p:cNvSpPr>
            <p:nvPr/>
          </p:nvSpPr>
          <p:spPr bwMode="auto">
            <a:xfrm>
              <a:off x="1539876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0" name="Oval 52"/>
            <p:cNvSpPr>
              <a:spLocks noChangeArrowheads="1"/>
            </p:cNvSpPr>
            <p:nvPr/>
          </p:nvSpPr>
          <p:spPr bwMode="auto">
            <a:xfrm>
              <a:off x="935039" y="39147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1" name="Oval 53"/>
            <p:cNvSpPr>
              <a:spLocks noChangeArrowheads="1"/>
            </p:cNvSpPr>
            <p:nvPr/>
          </p:nvSpPr>
          <p:spPr bwMode="auto">
            <a:xfrm>
              <a:off x="995364" y="39147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2" name="Oval 54"/>
            <p:cNvSpPr>
              <a:spLocks noChangeArrowheads="1"/>
            </p:cNvSpPr>
            <p:nvPr/>
          </p:nvSpPr>
          <p:spPr bwMode="auto">
            <a:xfrm>
              <a:off x="1062039" y="39147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3" name="Oval 55"/>
            <p:cNvSpPr>
              <a:spLocks noChangeArrowheads="1"/>
            </p:cNvSpPr>
            <p:nvPr/>
          </p:nvSpPr>
          <p:spPr bwMode="auto">
            <a:xfrm>
              <a:off x="1123951" y="39147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4" name="Oval 56"/>
            <p:cNvSpPr>
              <a:spLocks noChangeArrowheads="1"/>
            </p:cNvSpPr>
            <p:nvPr/>
          </p:nvSpPr>
          <p:spPr bwMode="auto">
            <a:xfrm>
              <a:off x="1190626" y="38925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5" name="Oval 57"/>
            <p:cNvSpPr>
              <a:spLocks noChangeArrowheads="1"/>
            </p:cNvSpPr>
            <p:nvPr/>
          </p:nvSpPr>
          <p:spPr bwMode="auto">
            <a:xfrm>
              <a:off x="1250951" y="38925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6" name="Oval 58"/>
            <p:cNvSpPr>
              <a:spLocks noChangeArrowheads="1"/>
            </p:cNvSpPr>
            <p:nvPr/>
          </p:nvSpPr>
          <p:spPr bwMode="auto">
            <a:xfrm>
              <a:off x="1317626" y="38925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7" name="Oval 59"/>
            <p:cNvSpPr>
              <a:spLocks noChangeArrowheads="1"/>
            </p:cNvSpPr>
            <p:nvPr/>
          </p:nvSpPr>
          <p:spPr bwMode="auto">
            <a:xfrm>
              <a:off x="1379539" y="38925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8" name="Oval 60"/>
            <p:cNvSpPr>
              <a:spLocks noChangeArrowheads="1"/>
            </p:cNvSpPr>
            <p:nvPr/>
          </p:nvSpPr>
          <p:spPr bwMode="auto">
            <a:xfrm>
              <a:off x="935039" y="38703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69" name="Oval 61"/>
            <p:cNvSpPr>
              <a:spLocks noChangeArrowheads="1"/>
            </p:cNvSpPr>
            <p:nvPr/>
          </p:nvSpPr>
          <p:spPr bwMode="auto">
            <a:xfrm>
              <a:off x="995364" y="38703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0" name="Oval 62"/>
            <p:cNvSpPr>
              <a:spLocks noChangeArrowheads="1"/>
            </p:cNvSpPr>
            <p:nvPr/>
          </p:nvSpPr>
          <p:spPr bwMode="auto">
            <a:xfrm>
              <a:off x="1062039" y="38703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1" name="Oval 63"/>
            <p:cNvSpPr>
              <a:spLocks noChangeArrowheads="1"/>
            </p:cNvSpPr>
            <p:nvPr/>
          </p:nvSpPr>
          <p:spPr bwMode="auto">
            <a:xfrm>
              <a:off x="1123951" y="38703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2" name="Oval 64"/>
            <p:cNvSpPr>
              <a:spLocks noChangeArrowheads="1"/>
            </p:cNvSpPr>
            <p:nvPr/>
          </p:nvSpPr>
          <p:spPr bwMode="auto">
            <a:xfrm>
              <a:off x="1190626" y="38703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3" name="Oval 65"/>
            <p:cNvSpPr>
              <a:spLocks noChangeArrowheads="1"/>
            </p:cNvSpPr>
            <p:nvPr/>
          </p:nvSpPr>
          <p:spPr bwMode="auto">
            <a:xfrm>
              <a:off x="1250951" y="38703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4" name="Oval 66"/>
            <p:cNvSpPr>
              <a:spLocks noChangeArrowheads="1"/>
            </p:cNvSpPr>
            <p:nvPr/>
          </p:nvSpPr>
          <p:spPr bwMode="auto">
            <a:xfrm>
              <a:off x="1317626" y="38433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5" name="Oval 67"/>
            <p:cNvSpPr>
              <a:spLocks noChangeArrowheads="1"/>
            </p:cNvSpPr>
            <p:nvPr/>
          </p:nvSpPr>
          <p:spPr bwMode="auto">
            <a:xfrm>
              <a:off x="1379539" y="38433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6" name="Oval 68"/>
            <p:cNvSpPr>
              <a:spLocks noChangeArrowheads="1"/>
            </p:cNvSpPr>
            <p:nvPr/>
          </p:nvSpPr>
          <p:spPr bwMode="auto">
            <a:xfrm>
              <a:off x="935039" y="382111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7" name="Oval 69"/>
            <p:cNvSpPr>
              <a:spLocks noChangeArrowheads="1"/>
            </p:cNvSpPr>
            <p:nvPr/>
          </p:nvSpPr>
          <p:spPr bwMode="auto">
            <a:xfrm>
              <a:off x="995364" y="382111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8" name="Oval 70"/>
            <p:cNvSpPr>
              <a:spLocks noChangeArrowheads="1"/>
            </p:cNvSpPr>
            <p:nvPr/>
          </p:nvSpPr>
          <p:spPr bwMode="auto">
            <a:xfrm>
              <a:off x="1062039" y="37988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79" name="Oval 71"/>
            <p:cNvSpPr>
              <a:spLocks noChangeArrowheads="1"/>
            </p:cNvSpPr>
            <p:nvPr/>
          </p:nvSpPr>
          <p:spPr bwMode="auto">
            <a:xfrm>
              <a:off x="1123951" y="37988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0" name="Oval 72"/>
            <p:cNvSpPr>
              <a:spLocks noChangeArrowheads="1"/>
            </p:cNvSpPr>
            <p:nvPr/>
          </p:nvSpPr>
          <p:spPr bwMode="auto">
            <a:xfrm>
              <a:off x="1190626" y="37988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1" name="Oval 73"/>
            <p:cNvSpPr>
              <a:spLocks noChangeArrowheads="1"/>
            </p:cNvSpPr>
            <p:nvPr/>
          </p:nvSpPr>
          <p:spPr bwMode="auto">
            <a:xfrm>
              <a:off x="1250951" y="37988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2" name="Oval 74"/>
            <p:cNvSpPr>
              <a:spLocks noChangeArrowheads="1"/>
            </p:cNvSpPr>
            <p:nvPr/>
          </p:nvSpPr>
          <p:spPr bwMode="auto">
            <a:xfrm>
              <a:off x="1317626" y="37988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3" name="Oval 75"/>
            <p:cNvSpPr>
              <a:spLocks noChangeArrowheads="1"/>
            </p:cNvSpPr>
            <p:nvPr/>
          </p:nvSpPr>
          <p:spPr bwMode="auto">
            <a:xfrm>
              <a:off x="1379539" y="37988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4" name="Oval 76"/>
            <p:cNvSpPr>
              <a:spLocks noChangeArrowheads="1"/>
            </p:cNvSpPr>
            <p:nvPr/>
          </p:nvSpPr>
          <p:spPr bwMode="auto">
            <a:xfrm>
              <a:off x="873126" y="377666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5" name="Oval 77"/>
            <p:cNvSpPr>
              <a:spLocks noChangeArrowheads="1"/>
            </p:cNvSpPr>
            <p:nvPr/>
          </p:nvSpPr>
          <p:spPr bwMode="auto">
            <a:xfrm>
              <a:off x="935039" y="37766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6" name="Oval 78"/>
            <p:cNvSpPr>
              <a:spLocks noChangeArrowheads="1"/>
            </p:cNvSpPr>
            <p:nvPr/>
          </p:nvSpPr>
          <p:spPr bwMode="auto">
            <a:xfrm>
              <a:off x="1001714" y="37544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7" name="Oval 79"/>
            <p:cNvSpPr>
              <a:spLocks noChangeArrowheads="1"/>
            </p:cNvSpPr>
            <p:nvPr/>
          </p:nvSpPr>
          <p:spPr bwMode="auto">
            <a:xfrm>
              <a:off x="1062039" y="37544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8" name="Oval 80"/>
            <p:cNvSpPr>
              <a:spLocks noChangeArrowheads="1"/>
            </p:cNvSpPr>
            <p:nvPr/>
          </p:nvSpPr>
          <p:spPr bwMode="auto">
            <a:xfrm>
              <a:off x="1128714" y="37544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89" name="Oval 81"/>
            <p:cNvSpPr>
              <a:spLocks noChangeArrowheads="1"/>
            </p:cNvSpPr>
            <p:nvPr/>
          </p:nvSpPr>
          <p:spPr bwMode="auto">
            <a:xfrm>
              <a:off x="1190626" y="37544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0" name="Oval 82"/>
            <p:cNvSpPr>
              <a:spLocks noChangeArrowheads="1"/>
            </p:cNvSpPr>
            <p:nvPr/>
          </p:nvSpPr>
          <p:spPr bwMode="auto">
            <a:xfrm>
              <a:off x="1257301" y="37544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1" name="Oval 83"/>
            <p:cNvSpPr>
              <a:spLocks noChangeArrowheads="1"/>
            </p:cNvSpPr>
            <p:nvPr/>
          </p:nvSpPr>
          <p:spPr bwMode="auto">
            <a:xfrm>
              <a:off x="1317626" y="37544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2" name="Oval 84"/>
            <p:cNvSpPr>
              <a:spLocks noChangeArrowheads="1"/>
            </p:cNvSpPr>
            <p:nvPr/>
          </p:nvSpPr>
          <p:spPr bwMode="auto">
            <a:xfrm>
              <a:off x="1384301" y="37544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3" name="Oval 85"/>
            <p:cNvSpPr>
              <a:spLocks noChangeArrowheads="1"/>
            </p:cNvSpPr>
            <p:nvPr/>
          </p:nvSpPr>
          <p:spPr bwMode="auto">
            <a:xfrm>
              <a:off x="1446214" y="37544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4" name="Oval 86"/>
            <p:cNvSpPr>
              <a:spLocks noChangeArrowheads="1"/>
            </p:cNvSpPr>
            <p:nvPr/>
          </p:nvSpPr>
          <p:spPr bwMode="auto">
            <a:xfrm>
              <a:off x="873126" y="37258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5" name="Oval 87"/>
            <p:cNvSpPr>
              <a:spLocks noChangeArrowheads="1"/>
            </p:cNvSpPr>
            <p:nvPr/>
          </p:nvSpPr>
          <p:spPr bwMode="auto">
            <a:xfrm>
              <a:off x="935039" y="37258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6" name="Oval 88"/>
            <p:cNvSpPr>
              <a:spLocks noChangeArrowheads="1"/>
            </p:cNvSpPr>
            <p:nvPr/>
          </p:nvSpPr>
          <p:spPr bwMode="auto">
            <a:xfrm>
              <a:off x="1001714" y="37258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7" name="Oval 89"/>
            <p:cNvSpPr>
              <a:spLocks noChangeArrowheads="1"/>
            </p:cNvSpPr>
            <p:nvPr/>
          </p:nvSpPr>
          <p:spPr bwMode="auto">
            <a:xfrm>
              <a:off x="1062039" y="37258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8" name="Oval 90"/>
            <p:cNvSpPr>
              <a:spLocks noChangeArrowheads="1"/>
            </p:cNvSpPr>
            <p:nvPr/>
          </p:nvSpPr>
          <p:spPr bwMode="auto">
            <a:xfrm>
              <a:off x="1128714" y="37036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99" name="Oval 91"/>
            <p:cNvSpPr>
              <a:spLocks noChangeArrowheads="1"/>
            </p:cNvSpPr>
            <p:nvPr/>
          </p:nvSpPr>
          <p:spPr bwMode="auto">
            <a:xfrm>
              <a:off x="1190626" y="37036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0" name="Oval 92"/>
            <p:cNvSpPr>
              <a:spLocks noChangeArrowheads="1"/>
            </p:cNvSpPr>
            <p:nvPr/>
          </p:nvSpPr>
          <p:spPr bwMode="auto">
            <a:xfrm>
              <a:off x="1257301" y="37036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1" name="Oval 93"/>
            <p:cNvSpPr>
              <a:spLocks noChangeArrowheads="1"/>
            </p:cNvSpPr>
            <p:nvPr/>
          </p:nvSpPr>
          <p:spPr bwMode="auto">
            <a:xfrm>
              <a:off x="1317626" y="37036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2" name="Oval 94"/>
            <p:cNvSpPr>
              <a:spLocks noChangeArrowheads="1"/>
            </p:cNvSpPr>
            <p:nvPr/>
          </p:nvSpPr>
          <p:spPr bwMode="auto">
            <a:xfrm>
              <a:off x="1384301" y="37036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3" name="Oval 95"/>
            <p:cNvSpPr>
              <a:spLocks noChangeArrowheads="1"/>
            </p:cNvSpPr>
            <p:nvPr/>
          </p:nvSpPr>
          <p:spPr bwMode="auto">
            <a:xfrm>
              <a:off x="1446214" y="37036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4" name="Oval 96"/>
            <p:cNvSpPr>
              <a:spLocks noChangeArrowheads="1"/>
            </p:cNvSpPr>
            <p:nvPr/>
          </p:nvSpPr>
          <p:spPr bwMode="auto">
            <a:xfrm>
              <a:off x="779464" y="36814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5" name="Oval 97"/>
            <p:cNvSpPr>
              <a:spLocks noChangeArrowheads="1"/>
            </p:cNvSpPr>
            <p:nvPr/>
          </p:nvSpPr>
          <p:spPr bwMode="auto">
            <a:xfrm>
              <a:off x="839789" y="368141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6" name="Oval 98"/>
            <p:cNvSpPr>
              <a:spLocks noChangeArrowheads="1"/>
            </p:cNvSpPr>
            <p:nvPr/>
          </p:nvSpPr>
          <p:spPr bwMode="auto">
            <a:xfrm>
              <a:off x="901701" y="36814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7" name="Oval 99"/>
            <p:cNvSpPr>
              <a:spLocks noChangeArrowheads="1"/>
            </p:cNvSpPr>
            <p:nvPr/>
          </p:nvSpPr>
          <p:spPr bwMode="auto">
            <a:xfrm>
              <a:off x="968376" y="36814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8" name="Oval 100"/>
            <p:cNvSpPr>
              <a:spLocks noChangeArrowheads="1"/>
            </p:cNvSpPr>
            <p:nvPr/>
          </p:nvSpPr>
          <p:spPr bwMode="auto">
            <a:xfrm>
              <a:off x="1028701" y="368141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09" name="Oval 101"/>
            <p:cNvSpPr>
              <a:spLocks noChangeArrowheads="1"/>
            </p:cNvSpPr>
            <p:nvPr/>
          </p:nvSpPr>
          <p:spPr bwMode="auto">
            <a:xfrm>
              <a:off x="1090614" y="36814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0" name="Oval 102"/>
            <p:cNvSpPr>
              <a:spLocks noChangeArrowheads="1"/>
            </p:cNvSpPr>
            <p:nvPr/>
          </p:nvSpPr>
          <p:spPr bwMode="auto">
            <a:xfrm>
              <a:off x="1157289" y="36814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1" name="Oval 103"/>
            <p:cNvSpPr>
              <a:spLocks noChangeArrowheads="1"/>
            </p:cNvSpPr>
            <p:nvPr/>
          </p:nvSpPr>
          <p:spPr bwMode="auto">
            <a:xfrm>
              <a:off x="1217614" y="36591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2" name="Oval 104"/>
            <p:cNvSpPr>
              <a:spLocks noChangeArrowheads="1"/>
            </p:cNvSpPr>
            <p:nvPr/>
          </p:nvSpPr>
          <p:spPr bwMode="auto">
            <a:xfrm>
              <a:off x="1279526" y="36591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3" name="Oval 105"/>
            <p:cNvSpPr>
              <a:spLocks noChangeArrowheads="1"/>
            </p:cNvSpPr>
            <p:nvPr/>
          </p:nvSpPr>
          <p:spPr bwMode="auto">
            <a:xfrm>
              <a:off x="1346201" y="36591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4" name="Oval 106"/>
            <p:cNvSpPr>
              <a:spLocks noChangeArrowheads="1"/>
            </p:cNvSpPr>
            <p:nvPr/>
          </p:nvSpPr>
          <p:spPr bwMode="auto">
            <a:xfrm>
              <a:off x="1406526" y="36591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5" name="Oval 107"/>
            <p:cNvSpPr>
              <a:spLocks noChangeArrowheads="1"/>
            </p:cNvSpPr>
            <p:nvPr/>
          </p:nvSpPr>
          <p:spPr bwMode="auto">
            <a:xfrm>
              <a:off x="1468439" y="36591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6" name="Oval 108"/>
            <p:cNvSpPr>
              <a:spLocks noChangeArrowheads="1"/>
            </p:cNvSpPr>
            <p:nvPr/>
          </p:nvSpPr>
          <p:spPr bwMode="auto">
            <a:xfrm>
              <a:off x="1535114" y="36591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7" name="Oval 109"/>
            <p:cNvSpPr>
              <a:spLocks noChangeArrowheads="1"/>
            </p:cNvSpPr>
            <p:nvPr/>
          </p:nvSpPr>
          <p:spPr bwMode="auto">
            <a:xfrm>
              <a:off x="806451" y="36369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8" name="Oval 110"/>
            <p:cNvSpPr>
              <a:spLocks noChangeArrowheads="1"/>
            </p:cNvSpPr>
            <p:nvPr/>
          </p:nvSpPr>
          <p:spPr bwMode="auto">
            <a:xfrm>
              <a:off x="868364" y="36369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19" name="Oval 111"/>
            <p:cNvSpPr>
              <a:spLocks noChangeArrowheads="1"/>
            </p:cNvSpPr>
            <p:nvPr/>
          </p:nvSpPr>
          <p:spPr bwMode="auto">
            <a:xfrm>
              <a:off x="935039" y="36369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20" name="Oval 112"/>
            <p:cNvSpPr>
              <a:spLocks noChangeArrowheads="1"/>
            </p:cNvSpPr>
            <p:nvPr/>
          </p:nvSpPr>
          <p:spPr bwMode="auto">
            <a:xfrm>
              <a:off x="995364" y="36369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21" name="Oval 113"/>
            <p:cNvSpPr>
              <a:spLocks noChangeArrowheads="1"/>
            </p:cNvSpPr>
            <p:nvPr/>
          </p:nvSpPr>
          <p:spPr bwMode="auto">
            <a:xfrm>
              <a:off x="1062039" y="36369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22" name="Oval 114"/>
            <p:cNvSpPr>
              <a:spLocks noChangeArrowheads="1"/>
            </p:cNvSpPr>
            <p:nvPr/>
          </p:nvSpPr>
          <p:spPr bwMode="auto">
            <a:xfrm>
              <a:off x="1123951" y="36099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23" name="Oval 115"/>
            <p:cNvSpPr>
              <a:spLocks noChangeArrowheads="1"/>
            </p:cNvSpPr>
            <p:nvPr/>
          </p:nvSpPr>
          <p:spPr bwMode="auto">
            <a:xfrm>
              <a:off x="1190626" y="36099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24" name="Oval 116"/>
            <p:cNvSpPr>
              <a:spLocks noChangeArrowheads="1"/>
            </p:cNvSpPr>
            <p:nvPr/>
          </p:nvSpPr>
          <p:spPr bwMode="auto">
            <a:xfrm>
              <a:off x="1250951" y="36099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25" name="Oval 117"/>
            <p:cNvSpPr>
              <a:spLocks noChangeArrowheads="1"/>
            </p:cNvSpPr>
            <p:nvPr/>
          </p:nvSpPr>
          <p:spPr bwMode="auto">
            <a:xfrm>
              <a:off x="1317626" y="36099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26" name="Oval 118"/>
            <p:cNvSpPr>
              <a:spLocks noChangeArrowheads="1"/>
            </p:cNvSpPr>
            <p:nvPr/>
          </p:nvSpPr>
          <p:spPr bwMode="auto">
            <a:xfrm>
              <a:off x="1379539" y="36099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27" name="Oval 119"/>
            <p:cNvSpPr>
              <a:spLocks noChangeArrowheads="1"/>
            </p:cNvSpPr>
            <p:nvPr/>
          </p:nvSpPr>
          <p:spPr bwMode="auto">
            <a:xfrm>
              <a:off x="1446214" y="36099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4028" name="Oval 120"/>
            <p:cNvSpPr>
              <a:spLocks noChangeArrowheads="1"/>
            </p:cNvSpPr>
            <p:nvPr/>
          </p:nvSpPr>
          <p:spPr bwMode="auto">
            <a:xfrm>
              <a:off x="1506539" y="36099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grpSp>
        <p:nvGrpSpPr>
          <p:cNvPr id="154" name="Groupe 985"/>
          <p:cNvGrpSpPr>
            <a:grpSpLocks/>
          </p:cNvGrpSpPr>
          <p:nvPr/>
        </p:nvGrpSpPr>
        <p:grpSpPr bwMode="auto">
          <a:xfrm>
            <a:off x="2578768" y="3473030"/>
            <a:ext cx="822325" cy="1655763"/>
            <a:chOff x="2065545" y="1981200"/>
            <a:chExt cx="822325" cy="1655763"/>
          </a:xfrm>
        </p:grpSpPr>
        <p:sp>
          <p:nvSpPr>
            <p:cNvPr id="23805" name="Oval 121"/>
            <p:cNvSpPr>
              <a:spLocks noChangeArrowheads="1"/>
            </p:cNvSpPr>
            <p:nvPr/>
          </p:nvSpPr>
          <p:spPr bwMode="auto">
            <a:xfrm>
              <a:off x="2098883" y="35877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06" name="Oval 122"/>
            <p:cNvSpPr>
              <a:spLocks noChangeArrowheads="1"/>
            </p:cNvSpPr>
            <p:nvPr/>
          </p:nvSpPr>
          <p:spPr bwMode="auto">
            <a:xfrm>
              <a:off x="2159208" y="35877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07" name="Oval 123"/>
            <p:cNvSpPr>
              <a:spLocks noChangeArrowheads="1"/>
            </p:cNvSpPr>
            <p:nvPr/>
          </p:nvSpPr>
          <p:spPr bwMode="auto">
            <a:xfrm>
              <a:off x="2225883" y="35877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08" name="Oval 124"/>
            <p:cNvSpPr>
              <a:spLocks noChangeArrowheads="1"/>
            </p:cNvSpPr>
            <p:nvPr/>
          </p:nvSpPr>
          <p:spPr bwMode="auto">
            <a:xfrm>
              <a:off x="2287795" y="35877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09" name="Oval 125"/>
            <p:cNvSpPr>
              <a:spLocks noChangeArrowheads="1"/>
            </p:cNvSpPr>
            <p:nvPr/>
          </p:nvSpPr>
          <p:spPr bwMode="auto">
            <a:xfrm>
              <a:off x="2354470" y="35877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0" name="Oval 126"/>
            <p:cNvSpPr>
              <a:spLocks noChangeArrowheads="1"/>
            </p:cNvSpPr>
            <p:nvPr/>
          </p:nvSpPr>
          <p:spPr bwMode="auto">
            <a:xfrm>
              <a:off x="2414795" y="35877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1" name="Oval 127"/>
            <p:cNvSpPr>
              <a:spLocks noChangeArrowheads="1"/>
            </p:cNvSpPr>
            <p:nvPr/>
          </p:nvSpPr>
          <p:spPr bwMode="auto">
            <a:xfrm>
              <a:off x="2481470" y="35877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2" name="Oval 128"/>
            <p:cNvSpPr>
              <a:spLocks noChangeArrowheads="1"/>
            </p:cNvSpPr>
            <p:nvPr/>
          </p:nvSpPr>
          <p:spPr bwMode="auto">
            <a:xfrm>
              <a:off x="2543383" y="35877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3" name="Oval 129"/>
            <p:cNvSpPr>
              <a:spLocks noChangeArrowheads="1"/>
            </p:cNvSpPr>
            <p:nvPr/>
          </p:nvSpPr>
          <p:spPr bwMode="auto">
            <a:xfrm>
              <a:off x="2610058" y="35877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4" name="Oval 130"/>
            <p:cNvSpPr>
              <a:spLocks noChangeArrowheads="1"/>
            </p:cNvSpPr>
            <p:nvPr/>
          </p:nvSpPr>
          <p:spPr bwMode="auto">
            <a:xfrm>
              <a:off x="2670383" y="35655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5" name="Oval 131"/>
            <p:cNvSpPr>
              <a:spLocks noChangeArrowheads="1"/>
            </p:cNvSpPr>
            <p:nvPr/>
          </p:nvSpPr>
          <p:spPr bwMode="auto">
            <a:xfrm>
              <a:off x="2737058" y="35655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6" name="Oval 132"/>
            <p:cNvSpPr>
              <a:spLocks noChangeArrowheads="1"/>
            </p:cNvSpPr>
            <p:nvPr/>
          </p:nvSpPr>
          <p:spPr bwMode="auto">
            <a:xfrm>
              <a:off x="2798970" y="356552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7" name="Oval 133"/>
            <p:cNvSpPr>
              <a:spLocks noChangeArrowheads="1"/>
            </p:cNvSpPr>
            <p:nvPr/>
          </p:nvSpPr>
          <p:spPr bwMode="auto">
            <a:xfrm>
              <a:off x="2070308" y="35433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8" name="Oval 134"/>
            <p:cNvSpPr>
              <a:spLocks noChangeArrowheads="1"/>
            </p:cNvSpPr>
            <p:nvPr/>
          </p:nvSpPr>
          <p:spPr bwMode="auto">
            <a:xfrm>
              <a:off x="2132220" y="354330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19" name="Oval 135"/>
            <p:cNvSpPr>
              <a:spLocks noChangeArrowheads="1"/>
            </p:cNvSpPr>
            <p:nvPr/>
          </p:nvSpPr>
          <p:spPr bwMode="auto">
            <a:xfrm>
              <a:off x="2192545" y="35433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0" name="Oval 136"/>
            <p:cNvSpPr>
              <a:spLocks noChangeArrowheads="1"/>
            </p:cNvSpPr>
            <p:nvPr/>
          </p:nvSpPr>
          <p:spPr bwMode="auto">
            <a:xfrm>
              <a:off x="2259220" y="35433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1" name="Oval 137"/>
            <p:cNvSpPr>
              <a:spLocks noChangeArrowheads="1"/>
            </p:cNvSpPr>
            <p:nvPr/>
          </p:nvSpPr>
          <p:spPr bwMode="auto">
            <a:xfrm>
              <a:off x="2321133" y="354330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2" name="Oval 138"/>
            <p:cNvSpPr>
              <a:spLocks noChangeArrowheads="1"/>
            </p:cNvSpPr>
            <p:nvPr/>
          </p:nvSpPr>
          <p:spPr bwMode="auto">
            <a:xfrm>
              <a:off x="2381458" y="35433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3" name="Oval 139"/>
            <p:cNvSpPr>
              <a:spLocks noChangeArrowheads="1"/>
            </p:cNvSpPr>
            <p:nvPr/>
          </p:nvSpPr>
          <p:spPr bwMode="auto">
            <a:xfrm>
              <a:off x="2448133" y="35210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4" name="Oval 140"/>
            <p:cNvSpPr>
              <a:spLocks noChangeArrowheads="1"/>
            </p:cNvSpPr>
            <p:nvPr/>
          </p:nvSpPr>
          <p:spPr bwMode="auto">
            <a:xfrm>
              <a:off x="2510045" y="35210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5" name="Oval 141"/>
            <p:cNvSpPr>
              <a:spLocks noChangeArrowheads="1"/>
            </p:cNvSpPr>
            <p:nvPr/>
          </p:nvSpPr>
          <p:spPr bwMode="auto">
            <a:xfrm>
              <a:off x="2570370" y="35210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6" name="Oval 142"/>
            <p:cNvSpPr>
              <a:spLocks noChangeArrowheads="1"/>
            </p:cNvSpPr>
            <p:nvPr/>
          </p:nvSpPr>
          <p:spPr bwMode="auto">
            <a:xfrm>
              <a:off x="2637045" y="35210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7" name="Oval 143"/>
            <p:cNvSpPr>
              <a:spLocks noChangeArrowheads="1"/>
            </p:cNvSpPr>
            <p:nvPr/>
          </p:nvSpPr>
          <p:spPr bwMode="auto">
            <a:xfrm>
              <a:off x="2698958" y="35210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8" name="Oval 144"/>
            <p:cNvSpPr>
              <a:spLocks noChangeArrowheads="1"/>
            </p:cNvSpPr>
            <p:nvPr/>
          </p:nvSpPr>
          <p:spPr bwMode="auto">
            <a:xfrm>
              <a:off x="2759283" y="35210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29" name="Oval 145"/>
            <p:cNvSpPr>
              <a:spLocks noChangeArrowheads="1"/>
            </p:cNvSpPr>
            <p:nvPr/>
          </p:nvSpPr>
          <p:spPr bwMode="auto">
            <a:xfrm>
              <a:off x="2825958" y="35210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0" name="Oval 146"/>
            <p:cNvSpPr>
              <a:spLocks noChangeArrowheads="1"/>
            </p:cNvSpPr>
            <p:nvPr/>
          </p:nvSpPr>
          <p:spPr bwMode="auto">
            <a:xfrm>
              <a:off x="2132220" y="34988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1" name="Oval 147"/>
            <p:cNvSpPr>
              <a:spLocks noChangeArrowheads="1"/>
            </p:cNvSpPr>
            <p:nvPr/>
          </p:nvSpPr>
          <p:spPr bwMode="auto">
            <a:xfrm>
              <a:off x="2192545" y="34988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2" name="Oval 148"/>
            <p:cNvSpPr>
              <a:spLocks noChangeArrowheads="1"/>
            </p:cNvSpPr>
            <p:nvPr/>
          </p:nvSpPr>
          <p:spPr bwMode="auto">
            <a:xfrm>
              <a:off x="2259220" y="34988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3" name="Oval 149"/>
            <p:cNvSpPr>
              <a:spLocks noChangeArrowheads="1"/>
            </p:cNvSpPr>
            <p:nvPr/>
          </p:nvSpPr>
          <p:spPr bwMode="auto">
            <a:xfrm>
              <a:off x="2321133" y="34702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4" name="Oval 150"/>
            <p:cNvSpPr>
              <a:spLocks noChangeArrowheads="1"/>
            </p:cNvSpPr>
            <p:nvPr/>
          </p:nvSpPr>
          <p:spPr bwMode="auto">
            <a:xfrm>
              <a:off x="2387808" y="34702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5" name="Oval 151"/>
            <p:cNvSpPr>
              <a:spLocks noChangeArrowheads="1"/>
            </p:cNvSpPr>
            <p:nvPr/>
          </p:nvSpPr>
          <p:spPr bwMode="auto">
            <a:xfrm>
              <a:off x="2448133" y="34702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6" name="Oval 152"/>
            <p:cNvSpPr>
              <a:spLocks noChangeArrowheads="1"/>
            </p:cNvSpPr>
            <p:nvPr/>
          </p:nvSpPr>
          <p:spPr bwMode="auto">
            <a:xfrm>
              <a:off x="2514808" y="34702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7" name="Oval 153"/>
            <p:cNvSpPr>
              <a:spLocks noChangeArrowheads="1"/>
            </p:cNvSpPr>
            <p:nvPr/>
          </p:nvSpPr>
          <p:spPr bwMode="auto">
            <a:xfrm>
              <a:off x="2576720" y="34702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8" name="Oval 154"/>
            <p:cNvSpPr>
              <a:spLocks noChangeArrowheads="1"/>
            </p:cNvSpPr>
            <p:nvPr/>
          </p:nvSpPr>
          <p:spPr bwMode="auto">
            <a:xfrm>
              <a:off x="2643395" y="34702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39" name="Oval 155"/>
            <p:cNvSpPr>
              <a:spLocks noChangeArrowheads="1"/>
            </p:cNvSpPr>
            <p:nvPr/>
          </p:nvSpPr>
          <p:spPr bwMode="auto">
            <a:xfrm>
              <a:off x="2703720" y="34702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0" name="Oval 156"/>
            <p:cNvSpPr>
              <a:spLocks noChangeArrowheads="1"/>
            </p:cNvSpPr>
            <p:nvPr/>
          </p:nvSpPr>
          <p:spPr bwMode="auto">
            <a:xfrm>
              <a:off x="2770395" y="34702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1" name="Oval 157"/>
            <p:cNvSpPr>
              <a:spLocks noChangeArrowheads="1"/>
            </p:cNvSpPr>
            <p:nvPr/>
          </p:nvSpPr>
          <p:spPr bwMode="auto">
            <a:xfrm>
              <a:off x="2065545" y="34480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2" name="Oval 158"/>
            <p:cNvSpPr>
              <a:spLocks noChangeArrowheads="1"/>
            </p:cNvSpPr>
            <p:nvPr/>
          </p:nvSpPr>
          <p:spPr bwMode="auto">
            <a:xfrm>
              <a:off x="2109995" y="34480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3" name="Oval 159"/>
            <p:cNvSpPr>
              <a:spLocks noChangeArrowheads="1"/>
            </p:cNvSpPr>
            <p:nvPr/>
          </p:nvSpPr>
          <p:spPr bwMode="auto">
            <a:xfrm>
              <a:off x="2154445" y="34480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4" name="Oval 160"/>
            <p:cNvSpPr>
              <a:spLocks noChangeArrowheads="1"/>
            </p:cNvSpPr>
            <p:nvPr/>
          </p:nvSpPr>
          <p:spPr bwMode="auto">
            <a:xfrm>
              <a:off x="2198895" y="34480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5" name="Oval 161"/>
            <p:cNvSpPr>
              <a:spLocks noChangeArrowheads="1"/>
            </p:cNvSpPr>
            <p:nvPr/>
          </p:nvSpPr>
          <p:spPr bwMode="auto">
            <a:xfrm>
              <a:off x="2243345" y="34480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6" name="Oval 162"/>
            <p:cNvSpPr>
              <a:spLocks noChangeArrowheads="1"/>
            </p:cNvSpPr>
            <p:nvPr/>
          </p:nvSpPr>
          <p:spPr bwMode="auto">
            <a:xfrm>
              <a:off x="2287795" y="34480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7" name="Oval 163"/>
            <p:cNvSpPr>
              <a:spLocks noChangeArrowheads="1"/>
            </p:cNvSpPr>
            <p:nvPr/>
          </p:nvSpPr>
          <p:spPr bwMode="auto">
            <a:xfrm>
              <a:off x="2337008" y="34480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8" name="Oval 164"/>
            <p:cNvSpPr>
              <a:spLocks noChangeArrowheads="1"/>
            </p:cNvSpPr>
            <p:nvPr/>
          </p:nvSpPr>
          <p:spPr bwMode="auto">
            <a:xfrm>
              <a:off x="2381458" y="34480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49" name="Oval 165"/>
            <p:cNvSpPr>
              <a:spLocks noChangeArrowheads="1"/>
            </p:cNvSpPr>
            <p:nvPr/>
          </p:nvSpPr>
          <p:spPr bwMode="auto">
            <a:xfrm>
              <a:off x="2425908" y="34480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0" name="Oval 166"/>
            <p:cNvSpPr>
              <a:spLocks noChangeArrowheads="1"/>
            </p:cNvSpPr>
            <p:nvPr/>
          </p:nvSpPr>
          <p:spPr bwMode="auto">
            <a:xfrm>
              <a:off x="2470358" y="34258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1" name="Oval 167"/>
            <p:cNvSpPr>
              <a:spLocks noChangeArrowheads="1"/>
            </p:cNvSpPr>
            <p:nvPr/>
          </p:nvSpPr>
          <p:spPr bwMode="auto">
            <a:xfrm>
              <a:off x="2514808" y="34258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2" name="Oval 168"/>
            <p:cNvSpPr>
              <a:spLocks noChangeArrowheads="1"/>
            </p:cNvSpPr>
            <p:nvPr/>
          </p:nvSpPr>
          <p:spPr bwMode="auto">
            <a:xfrm>
              <a:off x="2565608" y="34258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3" name="Oval 169"/>
            <p:cNvSpPr>
              <a:spLocks noChangeArrowheads="1"/>
            </p:cNvSpPr>
            <p:nvPr/>
          </p:nvSpPr>
          <p:spPr bwMode="auto">
            <a:xfrm>
              <a:off x="2610058" y="34258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4" name="Oval 170"/>
            <p:cNvSpPr>
              <a:spLocks noChangeArrowheads="1"/>
            </p:cNvSpPr>
            <p:nvPr/>
          </p:nvSpPr>
          <p:spPr bwMode="auto">
            <a:xfrm>
              <a:off x="2654508" y="34258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5" name="Oval 171"/>
            <p:cNvSpPr>
              <a:spLocks noChangeArrowheads="1"/>
            </p:cNvSpPr>
            <p:nvPr/>
          </p:nvSpPr>
          <p:spPr bwMode="auto">
            <a:xfrm>
              <a:off x="2698958" y="34258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6" name="Oval 172"/>
            <p:cNvSpPr>
              <a:spLocks noChangeArrowheads="1"/>
            </p:cNvSpPr>
            <p:nvPr/>
          </p:nvSpPr>
          <p:spPr bwMode="auto">
            <a:xfrm>
              <a:off x="2743408" y="34258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7" name="Oval 173"/>
            <p:cNvSpPr>
              <a:spLocks noChangeArrowheads="1"/>
            </p:cNvSpPr>
            <p:nvPr/>
          </p:nvSpPr>
          <p:spPr bwMode="auto">
            <a:xfrm>
              <a:off x="2792620" y="34258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8" name="Oval 174"/>
            <p:cNvSpPr>
              <a:spLocks noChangeArrowheads="1"/>
            </p:cNvSpPr>
            <p:nvPr/>
          </p:nvSpPr>
          <p:spPr bwMode="auto">
            <a:xfrm>
              <a:off x="2837070" y="34258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59" name="Oval 175"/>
            <p:cNvSpPr>
              <a:spLocks noChangeArrowheads="1"/>
            </p:cNvSpPr>
            <p:nvPr/>
          </p:nvSpPr>
          <p:spPr bwMode="auto">
            <a:xfrm>
              <a:off x="2132220" y="34036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0" name="Oval 176"/>
            <p:cNvSpPr>
              <a:spLocks noChangeArrowheads="1"/>
            </p:cNvSpPr>
            <p:nvPr/>
          </p:nvSpPr>
          <p:spPr bwMode="auto">
            <a:xfrm>
              <a:off x="2192545" y="34036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1" name="Oval 177"/>
            <p:cNvSpPr>
              <a:spLocks noChangeArrowheads="1"/>
            </p:cNvSpPr>
            <p:nvPr/>
          </p:nvSpPr>
          <p:spPr bwMode="auto">
            <a:xfrm>
              <a:off x="2259220" y="34036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2" name="Oval 178"/>
            <p:cNvSpPr>
              <a:spLocks noChangeArrowheads="1"/>
            </p:cNvSpPr>
            <p:nvPr/>
          </p:nvSpPr>
          <p:spPr bwMode="auto">
            <a:xfrm>
              <a:off x="2321133" y="34036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3" name="Oval 179"/>
            <p:cNvSpPr>
              <a:spLocks noChangeArrowheads="1"/>
            </p:cNvSpPr>
            <p:nvPr/>
          </p:nvSpPr>
          <p:spPr bwMode="auto">
            <a:xfrm>
              <a:off x="2387808" y="34036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4" name="Oval 180"/>
            <p:cNvSpPr>
              <a:spLocks noChangeArrowheads="1"/>
            </p:cNvSpPr>
            <p:nvPr/>
          </p:nvSpPr>
          <p:spPr bwMode="auto">
            <a:xfrm>
              <a:off x="2448133" y="34036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5" name="Oval 181"/>
            <p:cNvSpPr>
              <a:spLocks noChangeArrowheads="1"/>
            </p:cNvSpPr>
            <p:nvPr/>
          </p:nvSpPr>
          <p:spPr bwMode="auto">
            <a:xfrm>
              <a:off x="2514808" y="34036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6" name="Oval 182"/>
            <p:cNvSpPr>
              <a:spLocks noChangeArrowheads="1"/>
            </p:cNvSpPr>
            <p:nvPr/>
          </p:nvSpPr>
          <p:spPr bwMode="auto">
            <a:xfrm>
              <a:off x="2576720" y="34036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7" name="Oval 183"/>
            <p:cNvSpPr>
              <a:spLocks noChangeArrowheads="1"/>
            </p:cNvSpPr>
            <p:nvPr/>
          </p:nvSpPr>
          <p:spPr bwMode="auto">
            <a:xfrm>
              <a:off x="2643395" y="33813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8" name="Oval 184"/>
            <p:cNvSpPr>
              <a:spLocks noChangeArrowheads="1"/>
            </p:cNvSpPr>
            <p:nvPr/>
          </p:nvSpPr>
          <p:spPr bwMode="auto">
            <a:xfrm>
              <a:off x="2703720" y="33813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69" name="Oval 185"/>
            <p:cNvSpPr>
              <a:spLocks noChangeArrowheads="1"/>
            </p:cNvSpPr>
            <p:nvPr/>
          </p:nvSpPr>
          <p:spPr bwMode="auto">
            <a:xfrm>
              <a:off x="2770395" y="33813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0" name="Oval 186"/>
            <p:cNvSpPr>
              <a:spLocks noChangeArrowheads="1"/>
            </p:cNvSpPr>
            <p:nvPr/>
          </p:nvSpPr>
          <p:spPr bwMode="auto">
            <a:xfrm>
              <a:off x="2225883" y="33543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1" name="Oval 187"/>
            <p:cNvSpPr>
              <a:spLocks noChangeArrowheads="1"/>
            </p:cNvSpPr>
            <p:nvPr/>
          </p:nvSpPr>
          <p:spPr bwMode="auto">
            <a:xfrm>
              <a:off x="2287795" y="33543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2" name="Oval 188"/>
            <p:cNvSpPr>
              <a:spLocks noChangeArrowheads="1"/>
            </p:cNvSpPr>
            <p:nvPr/>
          </p:nvSpPr>
          <p:spPr bwMode="auto">
            <a:xfrm>
              <a:off x="2354470" y="33543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3" name="Oval 189"/>
            <p:cNvSpPr>
              <a:spLocks noChangeArrowheads="1"/>
            </p:cNvSpPr>
            <p:nvPr/>
          </p:nvSpPr>
          <p:spPr bwMode="auto">
            <a:xfrm>
              <a:off x="2414795" y="33543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4" name="Oval 190"/>
            <p:cNvSpPr>
              <a:spLocks noChangeArrowheads="1"/>
            </p:cNvSpPr>
            <p:nvPr/>
          </p:nvSpPr>
          <p:spPr bwMode="auto">
            <a:xfrm>
              <a:off x="2481470" y="33543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5" name="Oval 191"/>
            <p:cNvSpPr>
              <a:spLocks noChangeArrowheads="1"/>
            </p:cNvSpPr>
            <p:nvPr/>
          </p:nvSpPr>
          <p:spPr bwMode="auto">
            <a:xfrm>
              <a:off x="2543383" y="33543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6" name="Oval 192"/>
            <p:cNvSpPr>
              <a:spLocks noChangeArrowheads="1"/>
            </p:cNvSpPr>
            <p:nvPr/>
          </p:nvSpPr>
          <p:spPr bwMode="auto">
            <a:xfrm>
              <a:off x="2610058" y="33321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7" name="Oval 193"/>
            <p:cNvSpPr>
              <a:spLocks noChangeArrowheads="1"/>
            </p:cNvSpPr>
            <p:nvPr/>
          </p:nvSpPr>
          <p:spPr bwMode="auto">
            <a:xfrm>
              <a:off x="2670383" y="333216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8" name="Oval 194"/>
            <p:cNvSpPr>
              <a:spLocks noChangeArrowheads="1"/>
            </p:cNvSpPr>
            <p:nvPr/>
          </p:nvSpPr>
          <p:spPr bwMode="auto">
            <a:xfrm>
              <a:off x="2259220" y="33099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79" name="Oval 195"/>
            <p:cNvSpPr>
              <a:spLocks noChangeArrowheads="1"/>
            </p:cNvSpPr>
            <p:nvPr/>
          </p:nvSpPr>
          <p:spPr bwMode="auto">
            <a:xfrm>
              <a:off x="2321133" y="33099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0" name="Oval 196"/>
            <p:cNvSpPr>
              <a:spLocks noChangeArrowheads="1"/>
            </p:cNvSpPr>
            <p:nvPr/>
          </p:nvSpPr>
          <p:spPr bwMode="auto">
            <a:xfrm>
              <a:off x="2387808" y="33099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1" name="Oval 197"/>
            <p:cNvSpPr>
              <a:spLocks noChangeArrowheads="1"/>
            </p:cNvSpPr>
            <p:nvPr/>
          </p:nvSpPr>
          <p:spPr bwMode="auto">
            <a:xfrm>
              <a:off x="2448133" y="33099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2" name="Oval 198"/>
            <p:cNvSpPr>
              <a:spLocks noChangeArrowheads="1"/>
            </p:cNvSpPr>
            <p:nvPr/>
          </p:nvSpPr>
          <p:spPr bwMode="auto">
            <a:xfrm>
              <a:off x="2514808" y="328771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3" name="Oval 199"/>
            <p:cNvSpPr>
              <a:spLocks noChangeArrowheads="1"/>
            </p:cNvSpPr>
            <p:nvPr/>
          </p:nvSpPr>
          <p:spPr bwMode="auto">
            <a:xfrm>
              <a:off x="2576720" y="328771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4" name="Oval 200"/>
            <p:cNvSpPr>
              <a:spLocks noChangeArrowheads="1"/>
            </p:cNvSpPr>
            <p:nvPr/>
          </p:nvSpPr>
          <p:spPr bwMode="auto">
            <a:xfrm>
              <a:off x="2643395" y="328771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5" name="Oval 201"/>
            <p:cNvSpPr>
              <a:spLocks noChangeArrowheads="1"/>
            </p:cNvSpPr>
            <p:nvPr/>
          </p:nvSpPr>
          <p:spPr bwMode="auto">
            <a:xfrm>
              <a:off x="2292558" y="32654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6" name="Oval 202"/>
            <p:cNvSpPr>
              <a:spLocks noChangeArrowheads="1"/>
            </p:cNvSpPr>
            <p:nvPr/>
          </p:nvSpPr>
          <p:spPr bwMode="auto">
            <a:xfrm>
              <a:off x="2354470" y="32654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7" name="Oval 203"/>
            <p:cNvSpPr>
              <a:spLocks noChangeArrowheads="1"/>
            </p:cNvSpPr>
            <p:nvPr/>
          </p:nvSpPr>
          <p:spPr bwMode="auto">
            <a:xfrm>
              <a:off x="2421145" y="32654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8" name="Oval 204"/>
            <p:cNvSpPr>
              <a:spLocks noChangeArrowheads="1"/>
            </p:cNvSpPr>
            <p:nvPr/>
          </p:nvSpPr>
          <p:spPr bwMode="auto">
            <a:xfrm>
              <a:off x="2481470" y="32654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89" name="Oval 205"/>
            <p:cNvSpPr>
              <a:spLocks noChangeArrowheads="1"/>
            </p:cNvSpPr>
            <p:nvPr/>
          </p:nvSpPr>
          <p:spPr bwMode="auto">
            <a:xfrm>
              <a:off x="2548145" y="323691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0" name="Oval 206"/>
            <p:cNvSpPr>
              <a:spLocks noChangeArrowheads="1"/>
            </p:cNvSpPr>
            <p:nvPr/>
          </p:nvSpPr>
          <p:spPr bwMode="auto">
            <a:xfrm>
              <a:off x="2610058" y="32369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1" name="Oval 207"/>
            <p:cNvSpPr>
              <a:spLocks noChangeArrowheads="1"/>
            </p:cNvSpPr>
            <p:nvPr/>
          </p:nvSpPr>
          <p:spPr bwMode="auto">
            <a:xfrm>
              <a:off x="2292558" y="32146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2" name="Oval 208"/>
            <p:cNvSpPr>
              <a:spLocks noChangeArrowheads="1"/>
            </p:cNvSpPr>
            <p:nvPr/>
          </p:nvSpPr>
          <p:spPr bwMode="auto">
            <a:xfrm>
              <a:off x="2354470" y="32146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3" name="Oval 210"/>
            <p:cNvSpPr>
              <a:spLocks noChangeArrowheads="1"/>
            </p:cNvSpPr>
            <p:nvPr/>
          </p:nvSpPr>
          <p:spPr bwMode="auto">
            <a:xfrm>
              <a:off x="2421145" y="31924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4" name="Oval 211"/>
            <p:cNvSpPr>
              <a:spLocks noChangeArrowheads="1"/>
            </p:cNvSpPr>
            <p:nvPr/>
          </p:nvSpPr>
          <p:spPr bwMode="auto">
            <a:xfrm>
              <a:off x="2481470" y="31924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5" name="Oval 212"/>
            <p:cNvSpPr>
              <a:spLocks noChangeArrowheads="1"/>
            </p:cNvSpPr>
            <p:nvPr/>
          </p:nvSpPr>
          <p:spPr bwMode="auto">
            <a:xfrm>
              <a:off x="2548145" y="31924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6" name="Oval 213"/>
            <p:cNvSpPr>
              <a:spLocks noChangeArrowheads="1"/>
            </p:cNvSpPr>
            <p:nvPr/>
          </p:nvSpPr>
          <p:spPr bwMode="auto">
            <a:xfrm>
              <a:off x="2610058" y="31924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7" name="Oval 214"/>
            <p:cNvSpPr>
              <a:spLocks noChangeArrowheads="1"/>
            </p:cNvSpPr>
            <p:nvPr/>
          </p:nvSpPr>
          <p:spPr bwMode="auto">
            <a:xfrm>
              <a:off x="2292558" y="31702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8" name="Oval 215"/>
            <p:cNvSpPr>
              <a:spLocks noChangeArrowheads="1"/>
            </p:cNvSpPr>
            <p:nvPr/>
          </p:nvSpPr>
          <p:spPr bwMode="auto">
            <a:xfrm>
              <a:off x="2354470" y="31702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99" name="Oval 216"/>
            <p:cNvSpPr>
              <a:spLocks noChangeArrowheads="1"/>
            </p:cNvSpPr>
            <p:nvPr/>
          </p:nvSpPr>
          <p:spPr bwMode="auto">
            <a:xfrm>
              <a:off x="2421145" y="31702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0" name="Oval 217"/>
            <p:cNvSpPr>
              <a:spLocks noChangeArrowheads="1"/>
            </p:cNvSpPr>
            <p:nvPr/>
          </p:nvSpPr>
          <p:spPr bwMode="auto">
            <a:xfrm>
              <a:off x="2481470" y="31702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1" name="Oval 218"/>
            <p:cNvSpPr>
              <a:spLocks noChangeArrowheads="1"/>
            </p:cNvSpPr>
            <p:nvPr/>
          </p:nvSpPr>
          <p:spPr bwMode="auto">
            <a:xfrm>
              <a:off x="2548145" y="314801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2" name="Oval 219"/>
            <p:cNvSpPr>
              <a:spLocks noChangeArrowheads="1"/>
            </p:cNvSpPr>
            <p:nvPr/>
          </p:nvSpPr>
          <p:spPr bwMode="auto">
            <a:xfrm>
              <a:off x="2610058" y="31480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3" name="Oval 220"/>
            <p:cNvSpPr>
              <a:spLocks noChangeArrowheads="1"/>
            </p:cNvSpPr>
            <p:nvPr/>
          </p:nvSpPr>
          <p:spPr bwMode="auto">
            <a:xfrm>
              <a:off x="2387808" y="312102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4" name="Oval 221"/>
            <p:cNvSpPr>
              <a:spLocks noChangeArrowheads="1"/>
            </p:cNvSpPr>
            <p:nvPr/>
          </p:nvSpPr>
          <p:spPr bwMode="auto">
            <a:xfrm>
              <a:off x="2448133" y="31210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5" name="Oval 222"/>
            <p:cNvSpPr>
              <a:spLocks noChangeArrowheads="1"/>
            </p:cNvSpPr>
            <p:nvPr/>
          </p:nvSpPr>
          <p:spPr bwMode="auto">
            <a:xfrm>
              <a:off x="2514808" y="31210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6" name="Oval 223"/>
            <p:cNvSpPr>
              <a:spLocks noChangeArrowheads="1"/>
            </p:cNvSpPr>
            <p:nvPr/>
          </p:nvSpPr>
          <p:spPr bwMode="auto">
            <a:xfrm>
              <a:off x="2321133" y="30765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7" name="Oval 224"/>
            <p:cNvSpPr>
              <a:spLocks noChangeArrowheads="1"/>
            </p:cNvSpPr>
            <p:nvPr/>
          </p:nvSpPr>
          <p:spPr bwMode="auto">
            <a:xfrm>
              <a:off x="2381458" y="30543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8" name="Oval 225"/>
            <p:cNvSpPr>
              <a:spLocks noChangeArrowheads="1"/>
            </p:cNvSpPr>
            <p:nvPr/>
          </p:nvSpPr>
          <p:spPr bwMode="auto">
            <a:xfrm>
              <a:off x="2448133" y="30543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09" name="Oval 226"/>
            <p:cNvSpPr>
              <a:spLocks noChangeArrowheads="1"/>
            </p:cNvSpPr>
            <p:nvPr/>
          </p:nvSpPr>
          <p:spPr bwMode="auto">
            <a:xfrm>
              <a:off x="2510045" y="30543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0" name="Oval 227"/>
            <p:cNvSpPr>
              <a:spLocks noChangeArrowheads="1"/>
            </p:cNvSpPr>
            <p:nvPr/>
          </p:nvSpPr>
          <p:spPr bwMode="auto">
            <a:xfrm>
              <a:off x="2576720" y="30543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1" name="Oval 228"/>
            <p:cNvSpPr>
              <a:spLocks noChangeArrowheads="1"/>
            </p:cNvSpPr>
            <p:nvPr/>
          </p:nvSpPr>
          <p:spPr bwMode="auto">
            <a:xfrm>
              <a:off x="2421145" y="29813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2" name="Oval 229"/>
            <p:cNvSpPr>
              <a:spLocks noChangeArrowheads="1"/>
            </p:cNvSpPr>
            <p:nvPr/>
          </p:nvSpPr>
          <p:spPr bwMode="auto">
            <a:xfrm>
              <a:off x="2481470" y="29813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3" name="Oval 230"/>
            <p:cNvSpPr>
              <a:spLocks noChangeArrowheads="1"/>
            </p:cNvSpPr>
            <p:nvPr/>
          </p:nvSpPr>
          <p:spPr bwMode="auto">
            <a:xfrm>
              <a:off x="2421145" y="29368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4" name="Oval 231"/>
            <p:cNvSpPr>
              <a:spLocks noChangeArrowheads="1"/>
            </p:cNvSpPr>
            <p:nvPr/>
          </p:nvSpPr>
          <p:spPr bwMode="auto">
            <a:xfrm>
              <a:off x="2481470" y="29146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5" name="Oval 232"/>
            <p:cNvSpPr>
              <a:spLocks noChangeArrowheads="1"/>
            </p:cNvSpPr>
            <p:nvPr/>
          </p:nvSpPr>
          <p:spPr bwMode="auto">
            <a:xfrm>
              <a:off x="2321133" y="28924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6" name="Oval 233"/>
            <p:cNvSpPr>
              <a:spLocks noChangeArrowheads="1"/>
            </p:cNvSpPr>
            <p:nvPr/>
          </p:nvSpPr>
          <p:spPr bwMode="auto">
            <a:xfrm>
              <a:off x="2381458" y="28924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7" name="Oval 234"/>
            <p:cNvSpPr>
              <a:spLocks noChangeArrowheads="1"/>
            </p:cNvSpPr>
            <p:nvPr/>
          </p:nvSpPr>
          <p:spPr bwMode="auto">
            <a:xfrm>
              <a:off x="2448133" y="28924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8" name="Oval 235"/>
            <p:cNvSpPr>
              <a:spLocks noChangeArrowheads="1"/>
            </p:cNvSpPr>
            <p:nvPr/>
          </p:nvSpPr>
          <p:spPr bwMode="auto">
            <a:xfrm>
              <a:off x="2510045" y="28924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19" name="Oval 236"/>
            <p:cNvSpPr>
              <a:spLocks noChangeArrowheads="1"/>
            </p:cNvSpPr>
            <p:nvPr/>
          </p:nvSpPr>
          <p:spPr bwMode="auto">
            <a:xfrm>
              <a:off x="2576720" y="28924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0" name="Oval 237"/>
            <p:cNvSpPr>
              <a:spLocks noChangeArrowheads="1"/>
            </p:cNvSpPr>
            <p:nvPr/>
          </p:nvSpPr>
          <p:spPr bwMode="auto">
            <a:xfrm>
              <a:off x="2448133" y="279876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1" name="Oval 238"/>
            <p:cNvSpPr>
              <a:spLocks noChangeArrowheads="1"/>
            </p:cNvSpPr>
            <p:nvPr/>
          </p:nvSpPr>
          <p:spPr bwMode="auto">
            <a:xfrm>
              <a:off x="2448133" y="27479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2" name="Oval 239"/>
            <p:cNvSpPr>
              <a:spLocks noChangeArrowheads="1"/>
            </p:cNvSpPr>
            <p:nvPr/>
          </p:nvSpPr>
          <p:spPr bwMode="auto">
            <a:xfrm>
              <a:off x="2387808" y="27035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3" name="Oval 240"/>
            <p:cNvSpPr>
              <a:spLocks noChangeArrowheads="1"/>
            </p:cNvSpPr>
            <p:nvPr/>
          </p:nvSpPr>
          <p:spPr bwMode="auto">
            <a:xfrm>
              <a:off x="2448133" y="26812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4" name="Oval 241"/>
            <p:cNvSpPr>
              <a:spLocks noChangeArrowheads="1"/>
            </p:cNvSpPr>
            <p:nvPr/>
          </p:nvSpPr>
          <p:spPr bwMode="auto">
            <a:xfrm>
              <a:off x="2514808" y="26812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5" name="Oval 242"/>
            <p:cNvSpPr>
              <a:spLocks noChangeArrowheads="1"/>
            </p:cNvSpPr>
            <p:nvPr/>
          </p:nvSpPr>
          <p:spPr bwMode="auto">
            <a:xfrm>
              <a:off x="2448133" y="26590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6" name="Oval 243"/>
            <p:cNvSpPr>
              <a:spLocks noChangeArrowheads="1"/>
            </p:cNvSpPr>
            <p:nvPr/>
          </p:nvSpPr>
          <p:spPr bwMode="auto">
            <a:xfrm>
              <a:off x="2448133" y="26098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7" name="Oval 244"/>
            <p:cNvSpPr>
              <a:spLocks noChangeArrowheads="1"/>
            </p:cNvSpPr>
            <p:nvPr/>
          </p:nvSpPr>
          <p:spPr bwMode="auto">
            <a:xfrm>
              <a:off x="2354470" y="25431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8" name="Oval 245"/>
            <p:cNvSpPr>
              <a:spLocks noChangeArrowheads="1"/>
            </p:cNvSpPr>
            <p:nvPr/>
          </p:nvSpPr>
          <p:spPr bwMode="auto">
            <a:xfrm>
              <a:off x="2414795" y="25431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29" name="Oval 246"/>
            <p:cNvSpPr>
              <a:spLocks noChangeArrowheads="1"/>
            </p:cNvSpPr>
            <p:nvPr/>
          </p:nvSpPr>
          <p:spPr bwMode="auto">
            <a:xfrm>
              <a:off x="2481470" y="25146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0" name="Oval 247"/>
            <p:cNvSpPr>
              <a:spLocks noChangeArrowheads="1"/>
            </p:cNvSpPr>
            <p:nvPr/>
          </p:nvSpPr>
          <p:spPr bwMode="auto">
            <a:xfrm>
              <a:off x="2543383" y="25146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1" name="Oval 248"/>
            <p:cNvSpPr>
              <a:spLocks noChangeArrowheads="1"/>
            </p:cNvSpPr>
            <p:nvPr/>
          </p:nvSpPr>
          <p:spPr bwMode="auto">
            <a:xfrm>
              <a:off x="2421145" y="24257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2" name="Oval 249"/>
            <p:cNvSpPr>
              <a:spLocks noChangeArrowheads="1"/>
            </p:cNvSpPr>
            <p:nvPr/>
          </p:nvSpPr>
          <p:spPr bwMode="auto">
            <a:xfrm>
              <a:off x="2481470" y="24257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3" name="Oval 250"/>
            <p:cNvSpPr>
              <a:spLocks noChangeArrowheads="1"/>
            </p:cNvSpPr>
            <p:nvPr/>
          </p:nvSpPr>
          <p:spPr bwMode="auto">
            <a:xfrm>
              <a:off x="2448133" y="23764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4" name="Oval 251"/>
            <p:cNvSpPr>
              <a:spLocks noChangeArrowheads="1"/>
            </p:cNvSpPr>
            <p:nvPr/>
          </p:nvSpPr>
          <p:spPr bwMode="auto">
            <a:xfrm>
              <a:off x="2321133" y="23320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5" name="Oval 252"/>
            <p:cNvSpPr>
              <a:spLocks noChangeArrowheads="1"/>
            </p:cNvSpPr>
            <p:nvPr/>
          </p:nvSpPr>
          <p:spPr bwMode="auto">
            <a:xfrm>
              <a:off x="2381458" y="23320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6" name="Oval 253"/>
            <p:cNvSpPr>
              <a:spLocks noChangeArrowheads="1"/>
            </p:cNvSpPr>
            <p:nvPr/>
          </p:nvSpPr>
          <p:spPr bwMode="auto">
            <a:xfrm>
              <a:off x="2448133" y="230981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7" name="Oval 254"/>
            <p:cNvSpPr>
              <a:spLocks noChangeArrowheads="1"/>
            </p:cNvSpPr>
            <p:nvPr/>
          </p:nvSpPr>
          <p:spPr bwMode="auto">
            <a:xfrm>
              <a:off x="2510045" y="230981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8" name="Oval 255"/>
            <p:cNvSpPr>
              <a:spLocks noChangeArrowheads="1"/>
            </p:cNvSpPr>
            <p:nvPr/>
          </p:nvSpPr>
          <p:spPr bwMode="auto">
            <a:xfrm>
              <a:off x="2576720" y="230981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39" name="Oval 256"/>
            <p:cNvSpPr>
              <a:spLocks noChangeArrowheads="1"/>
            </p:cNvSpPr>
            <p:nvPr/>
          </p:nvSpPr>
          <p:spPr bwMode="auto">
            <a:xfrm>
              <a:off x="2421145" y="22875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40" name="Oval 257"/>
            <p:cNvSpPr>
              <a:spLocks noChangeArrowheads="1"/>
            </p:cNvSpPr>
            <p:nvPr/>
          </p:nvSpPr>
          <p:spPr bwMode="auto">
            <a:xfrm>
              <a:off x="2481470" y="22875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41" name="Oval 258"/>
            <p:cNvSpPr>
              <a:spLocks noChangeArrowheads="1"/>
            </p:cNvSpPr>
            <p:nvPr/>
          </p:nvSpPr>
          <p:spPr bwMode="auto">
            <a:xfrm>
              <a:off x="2421145" y="20034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942" name="Oval 259"/>
            <p:cNvSpPr>
              <a:spLocks noChangeArrowheads="1"/>
            </p:cNvSpPr>
            <p:nvPr/>
          </p:nvSpPr>
          <p:spPr bwMode="auto">
            <a:xfrm>
              <a:off x="2481470" y="19812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grpSp>
        <p:nvGrpSpPr>
          <p:cNvPr id="293" name="Groupe 987"/>
          <p:cNvGrpSpPr>
            <a:grpSpLocks/>
          </p:cNvGrpSpPr>
          <p:nvPr/>
        </p:nvGrpSpPr>
        <p:grpSpPr bwMode="auto">
          <a:xfrm>
            <a:off x="5475955" y="5218784"/>
            <a:ext cx="622300" cy="1211263"/>
            <a:chOff x="4962525" y="3009900"/>
            <a:chExt cx="622301" cy="1211263"/>
          </a:xfrm>
        </p:grpSpPr>
        <p:sp>
          <p:nvSpPr>
            <p:cNvPr id="23719" name="Oval 289"/>
            <p:cNvSpPr>
              <a:spLocks noChangeArrowheads="1"/>
            </p:cNvSpPr>
            <p:nvPr/>
          </p:nvSpPr>
          <p:spPr bwMode="auto">
            <a:xfrm>
              <a:off x="5218113" y="41703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0" name="Oval 290"/>
            <p:cNvSpPr>
              <a:spLocks noChangeArrowheads="1"/>
            </p:cNvSpPr>
            <p:nvPr/>
          </p:nvSpPr>
          <p:spPr bwMode="auto">
            <a:xfrm>
              <a:off x="5280025" y="41481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1" name="Oval 291"/>
            <p:cNvSpPr>
              <a:spLocks noChangeArrowheads="1"/>
            </p:cNvSpPr>
            <p:nvPr/>
          </p:nvSpPr>
          <p:spPr bwMode="auto">
            <a:xfrm>
              <a:off x="5246688" y="41036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2" name="Oval 292"/>
            <p:cNvSpPr>
              <a:spLocks noChangeArrowheads="1"/>
            </p:cNvSpPr>
            <p:nvPr/>
          </p:nvSpPr>
          <p:spPr bwMode="auto">
            <a:xfrm>
              <a:off x="5118100" y="40544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3" name="Oval 293"/>
            <p:cNvSpPr>
              <a:spLocks noChangeArrowheads="1"/>
            </p:cNvSpPr>
            <p:nvPr/>
          </p:nvSpPr>
          <p:spPr bwMode="auto">
            <a:xfrm>
              <a:off x="5180013" y="40544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4" name="Oval 294"/>
            <p:cNvSpPr>
              <a:spLocks noChangeArrowheads="1"/>
            </p:cNvSpPr>
            <p:nvPr/>
          </p:nvSpPr>
          <p:spPr bwMode="auto">
            <a:xfrm>
              <a:off x="5246688" y="40322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5" name="Oval 295"/>
            <p:cNvSpPr>
              <a:spLocks noChangeArrowheads="1"/>
            </p:cNvSpPr>
            <p:nvPr/>
          </p:nvSpPr>
          <p:spPr bwMode="auto">
            <a:xfrm>
              <a:off x="5307013" y="40322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6" name="Oval 296"/>
            <p:cNvSpPr>
              <a:spLocks noChangeArrowheads="1"/>
            </p:cNvSpPr>
            <p:nvPr/>
          </p:nvSpPr>
          <p:spPr bwMode="auto">
            <a:xfrm>
              <a:off x="5373688" y="40322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7" name="Oval 297"/>
            <p:cNvSpPr>
              <a:spLocks noChangeArrowheads="1"/>
            </p:cNvSpPr>
            <p:nvPr/>
          </p:nvSpPr>
          <p:spPr bwMode="auto">
            <a:xfrm>
              <a:off x="5151438" y="40100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8" name="Oval 298"/>
            <p:cNvSpPr>
              <a:spLocks noChangeArrowheads="1"/>
            </p:cNvSpPr>
            <p:nvPr/>
          </p:nvSpPr>
          <p:spPr bwMode="auto">
            <a:xfrm>
              <a:off x="5213350" y="401002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29" name="Oval 299"/>
            <p:cNvSpPr>
              <a:spLocks noChangeArrowheads="1"/>
            </p:cNvSpPr>
            <p:nvPr/>
          </p:nvSpPr>
          <p:spPr bwMode="auto">
            <a:xfrm>
              <a:off x="5280025" y="401002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0" name="Oval 300"/>
            <p:cNvSpPr>
              <a:spLocks noChangeArrowheads="1"/>
            </p:cNvSpPr>
            <p:nvPr/>
          </p:nvSpPr>
          <p:spPr bwMode="auto">
            <a:xfrm>
              <a:off x="5340350" y="39878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1" name="Oval 301"/>
            <p:cNvSpPr>
              <a:spLocks noChangeArrowheads="1"/>
            </p:cNvSpPr>
            <p:nvPr/>
          </p:nvSpPr>
          <p:spPr bwMode="auto">
            <a:xfrm>
              <a:off x="4962525" y="39592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2" name="Oval 302"/>
            <p:cNvSpPr>
              <a:spLocks noChangeArrowheads="1"/>
            </p:cNvSpPr>
            <p:nvPr/>
          </p:nvSpPr>
          <p:spPr bwMode="auto">
            <a:xfrm>
              <a:off x="5024438" y="39592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3" name="Oval 303"/>
            <p:cNvSpPr>
              <a:spLocks noChangeArrowheads="1"/>
            </p:cNvSpPr>
            <p:nvPr/>
          </p:nvSpPr>
          <p:spPr bwMode="auto">
            <a:xfrm>
              <a:off x="5091113" y="39592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4" name="Oval 304"/>
            <p:cNvSpPr>
              <a:spLocks noChangeArrowheads="1"/>
            </p:cNvSpPr>
            <p:nvPr/>
          </p:nvSpPr>
          <p:spPr bwMode="auto">
            <a:xfrm>
              <a:off x="5151438" y="39592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5" name="Oval 305"/>
            <p:cNvSpPr>
              <a:spLocks noChangeArrowheads="1"/>
            </p:cNvSpPr>
            <p:nvPr/>
          </p:nvSpPr>
          <p:spPr bwMode="auto">
            <a:xfrm>
              <a:off x="5218113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6" name="Oval 306"/>
            <p:cNvSpPr>
              <a:spLocks noChangeArrowheads="1"/>
            </p:cNvSpPr>
            <p:nvPr/>
          </p:nvSpPr>
          <p:spPr bwMode="auto">
            <a:xfrm>
              <a:off x="5280025" y="39370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7" name="Oval 307"/>
            <p:cNvSpPr>
              <a:spLocks noChangeArrowheads="1"/>
            </p:cNvSpPr>
            <p:nvPr/>
          </p:nvSpPr>
          <p:spPr bwMode="auto">
            <a:xfrm>
              <a:off x="5346700" y="39370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8" name="Oval 308"/>
            <p:cNvSpPr>
              <a:spLocks noChangeArrowheads="1"/>
            </p:cNvSpPr>
            <p:nvPr/>
          </p:nvSpPr>
          <p:spPr bwMode="auto">
            <a:xfrm>
              <a:off x="5407025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39" name="Oval 309"/>
            <p:cNvSpPr>
              <a:spLocks noChangeArrowheads="1"/>
            </p:cNvSpPr>
            <p:nvPr/>
          </p:nvSpPr>
          <p:spPr bwMode="auto">
            <a:xfrm>
              <a:off x="5473700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0" name="Oval 310"/>
            <p:cNvSpPr>
              <a:spLocks noChangeArrowheads="1"/>
            </p:cNvSpPr>
            <p:nvPr/>
          </p:nvSpPr>
          <p:spPr bwMode="auto">
            <a:xfrm>
              <a:off x="5535613" y="39370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1" name="Oval 311"/>
            <p:cNvSpPr>
              <a:spLocks noChangeArrowheads="1"/>
            </p:cNvSpPr>
            <p:nvPr/>
          </p:nvSpPr>
          <p:spPr bwMode="auto">
            <a:xfrm>
              <a:off x="5057775" y="39147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2" name="Oval 312"/>
            <p:cNvSpPr>
              <a:spLocks noChangeArrowheads="1"/>
            </p:cNvSpPr>
            <p:nvPr/>
          </p:nvSpPr>
          <p:spPr bwMode="auto">
            <a:xfrm>
              <a:off x="5118100" y="38925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3" name="Oval 313"/>
            <p:cNvSpPr>
              <a:spLocks noChangeArrowheads="1"/>
            </p:cNvSpPr>
            <p:nvPr/>
          </p:nvSpPr>
          <p:spPr bwMode="auto">
            <a:xfrm>
              <a:off x="5184775" y="38925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4" name="Oval 314"/>
            <p:cNvSpPr>
              <a:spLocks noChangeArrowheads="1"/>
            </p:cNvSpPr>
            <p:nvPr/>
          </p:nvSpPr>
          <p:spPr bwMode="auto">
            <a:xfrm>
              <a:off x="5246688" y="38925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5" name="Oval 315"/>
            <p:cNvSpPr>
              <a:spLocks noChangeArrowheads="1"/>
            </p:cNvSpPr>
            <p:nvPr/>
          </p:nvSpPr>
          <p:spPr bwMode="auto">
            <a:xfrm>
              <a:off x="5313363" y="38925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6" name="Oval 316"/>
            <p:cNvSpPr>
              <a:spLocks noChangeArrowheads="1"/>
            </p:cNvSpPr>
            <p:nvPr/>
          </p:nvSpPr>
          <p:spPr bwMode="auto">
            <a:xfrm>
              <a:off x="5373688" y="38925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7" name="Oval 317"/>
            <p:cNvSpPr>
              <a:spLocks noChangeArrowheads="1"/>
            </p:cNvSpPr>
            <p:nvPr/>
          </p:nvSpPr>
          <p:spPr bwMode="auto">
            <a:xfrm>
              <a:off x="5440363" y="38925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8" name="Oval 318"/>
            <p:cNvSpPr>
              <a:spLocks noChangeArrowheads="1"/>
            </p:cNvSpPr>
            <p:nvPr/>
          </p:nvSpPr>
          <p:spPr bwMode="auto">
            <a:xfrm>
              <a:off x="4962525" y="38703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49" name="Oval 319"/>
            <p:cNvSpPr>
              <a:spLocks noChangeArrowheads="1"/>
            </p:cNvSpPr>
            <p:nvPr/>
          </p:nvSpPr>
          <p:spPr bwMode="auto">
            <a:xfrm>
              <a:off x="5024438" y="38703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0" name="Oval 320"/>
            <p:cNvSpPr>
              <a:spLocks noChangeArrowheads="1"/>
            </p:cNvSpPr>
            <p:nvPr/>
          </p:nvSpPr>
          <p:spPr bwMode="auto">
            <a:xfrm>
              <a:off x="5091113" y="38703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1" name="Oval 321"/>
            <p:cNvSpPr>
              <a:spLocks noChangeArrowheads="1"/>
            </p:cNvSpPr>
            <p:nvPr/>
          </p:nvSpPr>
          <p:spPr bwMode="auto">
            <a:xfrm>
              <a:off x="5151438" y="38703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2" name="Oval 322"/>
            <p:cNvSpPr>
              <a:spLocks noChangeArrowheads="1"/>
            </p:cNvSpPr>
            <p:nvPr/>
          </p:nvSpPr>
          <p:spPr bwMode="auto">
            <a:xfrm>
              <a:off x="5218113" y="38703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3" name="Oval 323"/>
            <p:cNvSpPr>
              <a:spLocks noChangeArrowheads="1"/>
            </p:cNvSpPr>
            <p:nvPr/>
          </p:nvSpPr>
          <p:spPr bwMode="auto">
            <a:xfrm>
              <a:off x="5280025" y="38433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4" name="Oval 324"/>
            <p:cNvSpPr>
              <a:spLocks noChangeArrowheads="1"/>
            </p:cNvSpPr>
            <p:nvPr/>
          </p:nvSpPr>
          <p:spPr bwMode="auto">
            <a:xfrm>
              <a:off x="5346700" y="38433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5" name="Oval 325"/>
            <p:cNvSpPr>
              <a:spLocks noChangeArrowheads="1"/>
            </p:cNvSpPr>
            <p:nvPr/>
          </p:nvSpPr>
          <p:spPr bwMode="auto">
            <a:xfrm>
              <a:off x="5407025" y="38433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6" name="Oval 326"/>
            <p:cNvSpPr>
              <a:spLocks noChangeArrowheads="1"/>
            </p:cNvSpPr>
            <p:nvPr/>
          </p:nvSpPr>
          <p:spPr bwMode="auto">
            <a:xfrm>
              <a:off x="5473700" y="38433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7" name="Oval 327"/>
            <p:cNvSpPr>
              <a:spLocks noChangeArrowheads="1"/>
            </p:cNvSpPr>
            <p:nvPr/>
          </p:nvSpPr>
          <p:spPr bwMode="auto">
            <a:xfrm>
              <a:off x="5535613" y="38433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8" name="Oval 328"/>
            <p:cNvSpPr>
              <a:spLocks noChangeArrowheads="1"/>
            </p:cNvSpPr>
            <p:nvPr/>
          </p:nvSpPr>
          <p:spPr bwMode="auto">
            <a:xfrm>
              <a:off x="4991100" y="37988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59" name="Oval 329"/>
            <p:cNvSpPr>
              <a:spLocks noChangeArrowheads="1"/>
            </p:cNvSpPr>
            <p:nvPr/>
          </p:nvSpPr>
          <p:spPr bwMode="auto">
            <a:xfrm>
              <a:off x="5051425" y="37988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0" name="Oval 330"/>
            <p:cNvSpPr>
              <a:spLocks noChangeArrowheads="1"/>
            </p:cNvSpPr>
            <p:nvPr/>
          </p:nvSpPr>
          <p:spPr bwMode="auto">
            <a:xfrm>
              <a:off x="5118100" y="37988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1" name="Oval 331"/>
            <p:cNvSpPr>
              <a:spLocks noChangeArrowheads="1"/>
            </p:cNvSpPr>
            <p:nvPr/>
          </p:nvSpPr>
          <p:spPr bwMode="auto">
            <a:xfrm>
              <a:off x="5180013" y="37766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2" name="Oval 332"/>
            <p:cNvSpPr>
              <a:spLocks noChangeArrowheads="1"/>
            </p:cNvSpPr>
            <p:nvPr/>
          </p:nvSpPr>
          <p:spPr bwMode="auto">
            <a:xfrm>
              <a:off x="5246688" y="37766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3" name="Oval 333"/>
            <p:cNvSpPr>
              <a:spLocks noChangeArrowheads="1"/>
            </p:cNvSpPr>
            <p:nvPr/>
          </p:nvSpPr>
          <p:spPr bwMode="auto">
            <a:xfrm>
              <a:off x="5307013" y="377666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4" name="Oval 334"/>
            <p:cNvSpPr>
              <a:spLocks noChangeArrowheads="1"/>
            </p:cNvSpPr>
            <p:nvPr/>
          </p:nvSpPr>
          <p:spPr bwMode="auto">
            <a:xfrm>
              <a:off x="5373688" y="377666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5" name="Oval 335"/>
            <p:cNvSpPr>
              <a:spLocks noChangeArrowheads="1"/>
            </p:cNvSpPr>
            <p:nvPr/>
          </p:nvSpPr>
          <p:spPr bwMode="auto">
            <a:xfrm>
              <a:off x="5435600" y="37766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6" name="Oval 336"/>
            <p:cNvSpPr>
              <a:spLocks noChangeArrowheads="1"/>
            </p:cNvSpPr>
            <p:nvPr/>
          </p:nvSpPr>
          <p:spPr bwMode="auto">
            <a:xfrm>
              <a:off x="5502275" y="37766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7" name="Oval 337"/>
            <p:cNvSpPr>
              <a:spLocks noChangeArrowheads="1"/>
            </p:cNvSpPr>
            <p:nvPr/>
          </p:nvSpPr>
          <p:spPr bwMode="auto">
            <a:xfrm>
              <a:off x="5151438" y="37544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8" name="Oval 338"/>
            <p:cNvSpPr>
              <a:spLocks noChangeArrowheads="1"/>
            </p:cNvSpPr>
            <p:nvPr/>
          </p:nvSpPr>
          <p:spPr bwMode="auto">
            <a:xfrm>
              <a:off x="5213350" y="37544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69" name="Oval 339"/>
            <p:cNvSpPr>
              <a:spLocks noChangeArrowheads="1"/>
            </p:cNvSpPr>
            <p:nvPr/>
          </p:nvSpPr>
          <p:spPr bwMode="auto">
            <a:xfrm>
              <a:off x="5280025" y="37258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0" name="Oval 340"/>
            <p:cNvSpPr>
              <a:spLocks noChangeArrowheads="1"/>
            </p:cNvSpPr>
            <p:nvPr/>
          </p:nvSpPr>
          <p:spPr bwMode="auto">
            <a:xfrm>
              <a:off x="5340350" y="37258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1" name="Oval 341"/>
            <p:cNvSpPr>
              <a:spLocks noChangeArrowheads="1"/>
            </p:cNvSpPr>
            <p:nvPr/>
          </p:nvSpPr>
          <p:spPr bwMode="auto">
            <a:xfrm>
              <a:off x="5118100" y="37036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2" name="Oval 342"/>
            <p:cNvSpPr>
              <a:spLocks noChangeArrowheads="1"/>
            </p:cNvSpPr>
            <p:nvPr/>
          </p:nvSpPr>
          <p:spPr bwMode="auto">
            <a:xfrm>
              <a:off x="5180013" y="37036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3" name="Oval 343"/>
            <p:cNvSpPr>
              <a:spLocks noChangeArrowheads="1"/>
            </p:cNvSpPr>
            <p:nvPr/>
          </p:nvSpPr>
          <p:spPr bwMode="auto">
            <a:xfrm>
              <a:off x="5246688" y="37036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4" name="Oval 344"/>
            <p:cNvSpPr>
              <a:spLocks noChangeArrowheads="1"/>
            </p:cNvSpPr>
            <p:nvPr/>
          </p:nvSpPr>
          <p:spPr bwMode="auto">
            <a:xfrm>
              <a:off x="5307013" y="368141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5" name="Oval 345"/>
            <p:cNvSpPr>
              <a:spLocks noChangeArrowheads="1"/>
            </p:cNvSpPr>
            <p:nvPr/>
          </p:nvSpPr>
          <p:spPr bwMode="auto">
            <a:xfrm>
              <a:off x="5373688" y="368141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6" name="Oval 346"/>
            <p:cNvSpPr>
              <a:spLocks noChangeArrowheads="1"/>
            </p:cNvSpPr>
            <p:nvPr/>
          </p:nvSpPr>
          <p:spPr bwMode="auto">
            <a:xfrm>
              <a:off x="5151438" y="36591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7" name="Oval 347"/>
            <p:cNvSpPr>
              <a:spLocks noChangeArrowheads="1"/>
            </p:cNvSpPr>
            <p:nvPr/>
          </p:nvSpPr>
          <p:spPr bwMode="auto">
            <a:xfrm>
              <a:off x="5213350" y="36591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8" name="Oval 348"/>
            <p:cNvSpPr>
              <a:spLocks noChangeArrowheads="1"/>
            </p:cNvSpPr>
            <p:nvPr/>
          </p:nvSpPr>
          <p:spPr bwMode="auto">
            <a:xfrm>
              <a:off x="5280025" y="36591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79" name="Oval 349"/>
            <p:cNvSpPr>
              <a:spLocks noChangeArrowheads="1"/>
            </p:cNvSpPr>
            <p:nvPr/>
          </p:nvSpPr>
          <p:spPr bwMode="auto">
            <a:xfrm>
              <a:off x="5340350" y="36369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0" name="Oval 350"/>
            <p:cNvSpPr>
              <a:spLocks noChangeArrowheads="1"/>
            </p:cNvSpPr>
            <p:nvPr/>
          </p:nvSpPr>
          <p:spPr bwMode="auto">
            <a:xfrm>
              <a:off x="5118100" y="36099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1" name="Oval 351"/>
            <p:cNvSpPr>
              <a:spLocks noChangeArrowheads="1"/>
            </p:cNvSpPr>
            <p:nvPr/>
          </p:nvSpPr>
          <p:spPr bwMode="auto">
            <a:xfrm>
              <a:off x="5180013" y="35877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2" name="Oval 352"/>
            <p:cNvSpPr>
              <a:spLocks noChangeArrowheads="1"/>
            </p:cNvSpPr>
            <p:nvPr/>
          </p:nvSpPr>
          <p:spPr bwMode="auto">
            <a:xfrm>
              <a:off x="5246688" y="35877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3" name="Oval 353"/>
            <p:cNvSpPr>
              <a:spLocks noChangeArrowheads="1"/>
            </p:cNvSpPr>
            <p:nvPr/>
          </p:nvSpPr>
          <p:spPr bwMode="auto">
            <a:xfrm>
              <a:off x="5307013" y="35877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4" name="Oval 354"/>
            <p:cNvSpPr>
              <a:spLocks noChangeArrowheads="1"/>
            </p:cNvSpPr>
            <p:nvPr/>
          </p:nvSpPr>
          <p:spPr bwMode="auto">
            <a:xfrm>
              <a:off x="5373688" y="35877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5" name="Oval 355"/>
            <p:cNvSpPr>
              <a:spLocks noChangeArrowheads="1"/>
            </p:cNvSpPr>
            <p:nvPr/>
          </p:nvSpPr>
          <p:spPr bwMode="auto">
            <a:xfrm>
              <a:off x="5118100" y="35655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6" name="Oval 356"/>
            <p:cNvSpPr>
              <a:spLocks noChangeArrowheads="1"/>
            </p:cNvSpPr>
            <p:nvPr/>
          </p:nvSpPr>
          <p:spPr bwMode="auto">
            <a:xfrm>
              <a:off x="5180013" y="356552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7" name="Oval 357"/>
            <p:cNvSpPr>
              <a:spLocks noChangeArrowheads="1"/>
            </p:cNvSpPr>
            <p:nvPr/>
          </p:nvSpPr>
          <p:spPr bwMode="auto">
            <a:xfrm>
              <a:off x="5246688" y="356552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8" name="Oval 358"/>
            <p:cNvSpPr>
              <a:spLocks noChangeArrowheads="1"/>
            </p:cNvSpPr>
            <p:nvPr/>
          </p:nvSpPr>
          <p:spPr bwMode="auto">
            <a:xfrm>
              <a:off x="5307013" y="35433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89" name="Oval 359"/>
            <p:cNvSpPr>
              <a:spLocks noChangeArrowheads="1"/>
            </p:cNvSpPr>
            <p:nvPr/>
          </p:nvSpPr>
          <p:spPr bwMode="auto">
            <a:xfrm>
              <a:off x="5373688" y="35433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0" name="Oval 360"/>
            <p:cNvSpPr>
              <a:spLocks noChangeArrowheads="1"/>
            </p:cNvSpPr>
            <p:nvPr/>
          </p:nvSpPr>
          <p:spPr bwMode="auto">
            <a:xfrm>
              <a:off x="5184775" y="35210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1" name="Oval 361"/>
            <p:cNvSpPr>
              <a:spLocks noChangeArrowheads="1"/>
            </p:cNvSpPr>
            <p:nvPr/>
          </p:nvSpPr>
          <p:spPr bwMode="auto">
            <a:xfrm>
              <a:off x="5246688" y="34988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2" name="Oval 362"/>
            <p:cNvSpPr>
              <a:spLocks noChangeArrowheads="1"/>
            </p:cNvSpPr>
            <p:nvPr/>
          </p:nvSpPr>
          <p:spPr bwMode="auto">
            <a:xfrm>
              <a:off x="5313363" y="34988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3" name="Oval 363"/>
            <p:cNvSpPr>
              <a:spLocks noChangeArrowheads="1"/>
            </p:cNvSpPr>
            <p:nvPr/>
          </p:nvSpPr>
          <p:spPr bwMode="auto">
            <a:xfrm>
              <a:off x="5218113" y="34702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4" name="Oval 364"/>
            <p:cNvSpPr>
              <a:spLocks noChangeArrowheads="1"/>
            </p:cNvSpPr>
            <p:nvPr/>
          </p:nvSpPr>
          <p:spPr bwMode="auto">
            <a:xfrm>
              <a:off x="5280025" y="34702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5" name="Oval 365"/>
            <p:cNvSpPr>
              <a:spLocks noChangeArrowheads="1"/>
            </p:cNvSpPr>
            <p:nvPr/>
          </p:nvSpPr>
          <p:spPr bwMode="auto">
            <a:xfrm>
              <a:off x="5246688" y="33543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6" name="Oval 366"/>
            <p:cNvSpPr>
              <a:spLocks noChangeArrowheads="1"/>
            </p:cNvSpPr>
            <p:nvPr/>
          </p:nvSpPr>
          <p:spPr bwMode="auto">
            <a:xfrm>
              <a:off x="5184775" y="33099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7" name="Oval 367"/>
            <p:cNvSpPr>
              <a:spLocks noChangeArrowheads="1"/>
            </p:cNvSpPr>
            <p:nvPr/>
          </p:nvSpPr>
          <p:spPr bwMode="auto">
            <a:xfrm>
              <a:off x="5246688" y="328771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8" name="Oval 368"/>
            <p:cNvSpPr>
              <a:spLocks noChangeArrowheads="1"/>
            </p:cNvSpPr>
            <p:nvPr/>
          </p:nvSpPr>
          <p:spPr bwMode="auto">
            <a:xfrm>
              <a:off x="5313363" y="328771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99" name="Oval 369"/>
            <p:cNvSpPr>
              <a:spLocks noChangeArrowheads="1"/>
            </p:cNvSpPr>
            <p:nvPr/>
          </p:nvSpPr>
          <p:spPr bwMode="auto">
            <a:xfrm>
              <a:off x="5246688" y="32369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00" name="Oval 370"/>
            <p:cNvSpPr>
              <a:spLocks noChangeArrowheads="1"/>
            </p:cNvSpPr>
            <p:nvPr/>
          </p:nvSpPr>
          <p:spPr bwMode="auto">
            <a:xfrm>
              <a:off x="5246688" y="31702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01" name="Oval 371"/>
            <p:cNvSpPr>
              <a:spLocks noChangeArrowheads="1"/>
            </p:cNvSpPr>
            <p:nvPr/>
          </p:nvSpPr>
          <p:spPr bwMode="auto">
            <a:xfrm>
              <a:off x="5246688" y="312102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02" name="Oval 372"/>
            <p:cNvSpPr>
              <a:spLocks noChangeArrowheads="1"/>
            </p:cNvSpPr>
            <p:nvPr/>
          </p:nvSpPr>
          <p:spPr bwMode="auto">
            <a:xfrm>
              <a:off x="5218113" y="30765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03" name="Oval 373"/>
            <p:cNvSpPr>
              <a:spLocks noChangeArrowheads="1"/>
            </p:cNvSpPr>
            <p:nvPr/>
          </p:nvSpPr>
          <p:spPr bwMode="auto">
            <a:xfrm>
              <a:off x="5280025" y="30543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804" name="Oval 374"/>
            <p:cNvSpPr>
              <a:spLocks noChangeArrowheads="1"/>
            </p:cNvSpPr>
            <p:nvPr/>
          </p:nvSpPr>
          <p:spPr bwMode="auto">
            <a:xfrm>
              <a:off x="5246688" y="300990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grpSp>
        <p:nvGrpSpPr>
          <p:cNvPr id="380" name="Groupe 988"/>
          <p:cNvGrpSpPr>
            <a:grpSpLocks/>
          </p:cNvGrpSpPr>
          <p:nvPr/>
        </p:nvGrpSpPr>
        <p:grpSpPr bwMode="auto">
          <a:xfrm>
            <a:off x="6734843" y="3818609"/>
            <a:ext cx="688975" cy="2544763"/>
            <a:chOff x="6221619" y="1609725"/>
            <a:chExt cx="688975" cy="2544763"/>
          </a:xfrm>
        </p:grpSpPr>
        <p:sp>
          <p:nvSpPr>
            <p:cNvPr id="23583" name="Oval 375"/>
            <p:cNvSpPr>
              <a:spLocks noChangeArrowheads="1"/>
            </p:cNvSpPr>
            <p:nvPr/>
          </p:nvSpPr>
          <p:spPr bwMode="auto">
            <a:xfrm>
              <a:off x="6537532" y="41036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84" name="Oval 376"/>
            <p:cNvSpPr>
              <a:spLocks noChangeArrowheads="1"/>
            </p:cNvSpPr>
            <p:nvPr/>
          </p:nvSpPr>
          <p:spPr bwMode="auto">
            <a:xfrm>
              <a:off x="6477207" y="40544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85" name="Oval 377"/>
            <p:cNvSpPr>
              <a:spLocks noChangeArrowheads="1"/>
            </p:cNvSpPr>
            <p:nvPr/>
          </p:nvSpPr>
          <p:spPr bwMode="auto">
            <a:xfrm>
              <a:off x="6537532" y="40544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86" name="Oval 378"/>
            <p:cNvSpPr>
              <a:spLocks noChangeArrowheads="1"/>
            </p:cNvSpPr>
            <p:nvPr/>
          </p:nvSpPr>
          <p:spPr bwMode="auto">
            <a:xfrm>
              <a:off x="6604207" y="40322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87" name="Oval 379"/>
            <p:cNvSpPr>
              <a:spLocks noChangeArrowheads="1"/>
            </p:cNvSpPr>
            <p:nvPr/>
          </p:nvSpPr>
          <p:spPr bwMode="auto">
            <a:xfrm>
              <a:off x="6510544" y="39592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88" name="Oval 380"/>
            <p:cNvSpPr>
              <a:spLocks noChangeArrowheads="1"/>
            </p:cNvSpPr>
            <p:nvPr/>
          </p:nvSpPr>
          <p:spPr bwMode="auto">
            <a:xfrm>
              <a:off x="6570869" y="39370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89" name="Oval 381"/>
            <p:cNvSpPr>
              <a:spLocks noChangeArrowheads="1"/>
            </p:cNvSpPr>
            <p:nvPr/>
          </p:nvSpPr>
          <p:spPr bwMode="auto">
            <a:xfrm>
              <a:off x="6477207" y="39147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0" name="Oval 382"/>
            <p:cNvSpPr>
              <a:spLocks noChangeArrowheads="1"/>
            </p:cNvSpPr>
            <p:nvPr/>
          </p:nvSpPr>
          <p:spPr bwMode="auto">
            <a:xfrm>
              <a:off x="6537532" y="38925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1" name="Oval 383"/>
            <p:cNvSpPr>
              <a:spLocks noChangeArrowheads="1"/>
            </p:cNvSpPr>
            <p:nvPr/>
          </p:nvSpPr>
          <p:spPr bwMode="auto">
            <a:xfrm>
              <a:off x="6604207" y="38925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2" name="Oval 384"/>
            <p:cNvSpPr>
              <a:spLocks noChangeArrowheads="1"/>
            </p:cNvSpPr>
            <p:nvPr/>
          </p:nvSpPr>
          <p:spPr bwMode="auto">
            <a:xfrm>
              <a:off x="6381957" y="38703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3" name="Oval 385"/>
            <p:cNvSpPr>
              <a:spLocks noChangeArrowheads="1"/>
            </p:cNvSpPr>
            <p:nvPr/>
          </p:nvSpPr>
          <p:spPr bwMode="auto">
            <a:xfrm>
              <a:off x="6443869" y="38703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4" name="Oval 386"/>
            <p:cNvSpPr>
              <a:spLocks noChangeArrowheads="1"/>
            </p:cNvSpPr>
            <p:nvPr/>
          </p:nvSpPr>
          <p:spPr bwMode="auto">
            <a:xfrm>
              <a:off x="6510544" y="38703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5" name="Oval 387"/>
            <p:cNvSpPr>
              <a:spLocks noChangeArrowheads="1"/>
            </p:cNvSpPr>
            <p:nvPr/>
          </p:nvSpPr>
          <p:spPr bwMode="auto">
            <a:xfrm>
              <a:off x="6570869" y="38703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6" name="Oval 388"/>
            <p:cNvSpPr>
              <a:spLocks noChangeArrowheads="1"/>
            </p:cNvSpPr>
            <p:nvPr/>
          </p:nvSpPr>
          <p:spPr bwMode="auto">
            <a:xfrm>
              <a:off x="6637544" y="38433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7" name="Oval 389"/>
            <p:cNvSpPr>
              <a:spLocks noChangeArrowheads="1"/>
            </p:cNvSpPr>
            <p:nvPr/>
          </p:nvSpPr>
          <p:spPr bwMode="auto">
            <a:xfrm>
              <a:off x="6699457" y="38433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8" name="Oval 390"/>
            <p:cNvSpPr>
              <a:spLocks noChangeArrowheads="1"/>
            </p:cNvSpPr>
            <p:nvPr/>
          </p:nvSpPr>
          <p:spPr bwMode="auto">
            <a:xfrm>
              <a:off x="6477207" y="37988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599" name="Oval 391"/>
            <p:cNvSpPr>
              <a:spLocks noChangeArrowheads="1"/>
            </p:cNvSpPr>
            <p:nvPr/>
          </p:nvSpPr>
          <p:spPr bwMode="auto">
            <a:xfrm>
              <a:off x="6537532" y="377666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0" name="Oval 392"/>
            <p:cNvSpPr>
              <a:spLocks noChangeArrowheads="1"/>
            </p:cNvSpPr>
            <p:nvPr/>
          </p:nvSpPr>
          <p:spPr bwMode="auto">
            <a:xfrm>
              <a:off x="6604207" y="377666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1" name="Oval 393"/>
            <p:cNvSpPr>
              <a:spLocks noChangeArrowheads="1"/>
            </p:cNvSpPr>
            <p:nvPr/>
          </p:nvSpPr>
          <p:spPr bwMode="auto">
            <a:xfrm>
              <a:off x="6348619" y="37544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2" name="Oval 394"/>
            <p:cNvSpPr>
              <a:spLocks noChangeArrowheads="1"/>
            </p:cNvSpPr>
            <p:nvPr/>
          </p:nvSpPr>
          <p:spPr bwMode="auto">
            <a:xfrm>
              <a:off x="6410532" y="37544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3" name="Oval 395"/>
            <p:cNvSpPr>
              <a:spLocks noChangeArrowheads="1"/>
            </p:cNvSpPr>
            <p:nvPr/>
          </p:nvSpPr>
          <p:spPr bwMode="auto">
            <a:xfrm>
              <a:off x="6477207" y="37544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4" name="Oval 396"/>
            <p:cNvSpPr>
              <a:spLocks noChangeArrowheads="1"/>
            </p:cNvSpPr>
            <p:nvPr/>
          </p:nvSpPr>
          <p:spPr bwMode="auto">
            <a:xfrm>
              <a:off x="6537532" y="37544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5" name="Oval 397"/>
            <p:cNvSpPr>
              <a:spLocks noChangeArrowheads="1"/>
            </p:cNvSpPr>
            <p:nvPr/>
          </p:nvSpPr>
          <p:spPr bwMode="auto">
            <a:xfrm>
              <a:off x="6604207" y="37258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6" name="Oval 398"/>
            <p:cNvSpPr>
              <a:spLocks noChangeArrowheads="1"/>
            </p:cNvSpPr>
            <p:nvPr/>
          </p:nvSpPr>
          <p:spPr bwMode="auto">
            <a:xfrm>
              <a:off x="6666119" y="37258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7" name="Oval 399"/>
            <p:cNvSpPr>
              <a:spLocks noChangeArrowheads="1"/>
            </p:cNvSpPr>
            <p:nvPr/>
          </p:nvSpPr>
          <p:spPr bwMode="auto">
            <a:xfrm>
              <a:off x="6732794" y="37258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8" name="Oval 400"/>
            <p:cNvSpPr>
              <a:spLocks noChangeArrowheads="1"/>
            </p:cNvSpPr>
            <p:nvPr/>
          </p:nvSpPr>
          <p:spPr bwMode="auto">
            <a:xfrm>
              <a:off x="6410532" y="37036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09" name="Oval 401"/>
            <p:cNvSpPr>
              <a:spLocks noChangeArrowheads="1"/>
            </p:cNvSpPr>
            <p:nvPr/>
          </p:nvSpPr>
          <p:spPr bwMode="auto">
            <a:xfrm>
              <a:off x="6470857" y="37036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0" name="Oval 402"/>
            <p:cNvSpPr>
              <a:spLocks noChangeArrowheads="1"/>
            </p:cNvSpPr>
            <p:nvPr/>
          </p:nvSpPr>
          <p:spPr bwMode="auto">
            <a:xfrm>
              <a:off x="6537532" y="368141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1" name="Oval 403"/>
            <p:cNvSpPr>
              <a:spLocks noChangeArrowheads="1"/>
            </p:cNvSpPr>
            <p:nvPr/>
          </p:nvSpPr>
          <p:spPr bwMode="auto">
            <a:xfrm>
              <a:off x="6599444" y="36814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2" name="Oval 404"/>
            <p:cNvSpPr>
              <a:spLocks noChangeArrowheads="1"/>
            </p:cNvSpPr>
            <p:nvPr/>
          </p:nvSpPr>
          <p:spPr bwMode="auto">
            <a:xfrm>
              <a:off x="6666119" y="36814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3" name="Oval 405"/>
            <p:cNvSpPr>
              <a:spLocks noChangeArrowheads="1"/>
            </p:cNvSpPr>
            <p:nvPr/>
          </p:nvSpPr>
          <p:spPr bwMode="auto">
            <a:xfrm>
              <a:off x="6281944" y="36591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4" name="Oval 406"/>
            <p:cNvSpPr>
              <a:spLocks noChangeArrowheads="1"/>
            </p:cNvSpPr>
            <p:nvPr/>
          </p:nvSpPr>
          <p:spPr bwMode="auto">
            <a:xfrm>
              <a:off x="6343857" y="36591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5" name="Oval 407"/>
            <p:cNvSpPr>
              <a:spLocks noChangeArrowheads="1"/>
            </p:cNvSpPr>
            <p:nvPr/>
          </p:nvSpPr>
          <p:spPr bwMode="auto">
            <a:xfrm>
              <a:off x="6410532" y="36591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6" name="Oval 408"/>
            <p:cNvSpPr>
              <a:spLocks noChangeArrowheads="1"/>
            </p:cNvSpPr>
            <p:nvPr/>
          </p:nvSpPr>
          <p:spPr bwMode="auto">
            <a:xfrm>
              <a:off x="6470857" y="36591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7" name="Oval 409"/>
            <p:cNvSpPr>
              <a:spLocks noChangeArrowheads="1"/>
            </p:cNvSpPr>
            <p:nvPr/>
          </p:nvSpPr>
          <p:spPr bwMode="auto">
            <a:xfrm>
              <a:off x="6537532" y="36591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8" name="Oval 410"/>
            <p:cNvSpPr>
              <a:spLocks noChangeArrowheads="1"/>
            </p:cNvSpPr>
            <p:nvPr/>
          </p:nvSpPr>
          <p:spPr bwMode="auto">
            <a:xfrm>
              <a:off x="6599444" y="36369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19" name="Oval 411"/>
            <p:cNvSpPr>
              <a:spLocks noChangeArrowheads="1"/>
            </p:cNvSpPr>
            <p:nvPr/>
          </p:nvSpPr>
          <p:spPr bwMode="auto">
            <a:xfrm>
              <a:off x="6666119" y="36369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0" name="Oval 412"/>
            <p:cNvSpPr>
              <a:spLocks noChangeArrowheads="1"/>
            </p:cNvSpPr>
            <p:nvPr/>
          </p:nvSpPr>
          <p:spPr bwMode="auto">
            <a:xfrm>
              <a:off x="6726444" y="36369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1" name="Oval 413"/>
            <p:cNvSpPr>
              <a:spLocks noChangeArrowheads="1"/>
            </p:cNvSpPr>
            <p:nvPr/>
          </p:nvSpPr>
          <p:spPr bwMode="auto">
            <a:xfrm>
              <a:off x="6793119" y="363696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2" name="Oval 414"/>
            <p:cNvSpPr>
              <a:spLocks noChangeArrowheads="1"/>
            </p:cNvSpPr>
            <p:nvPr/>
          </p:nvSpPr>
          <p:spPr bwMode="auto">
            <a:xfrm>
              <a:off x="6477207" y="36099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3" name="Oval 415"/>
            <p:cNvSpPr>
              <a:spLocks noChangeArrowheads="1"/>
            </p:cNvSpPr>
            <p:nvPr/>
          </p:nvSpPr>
          <p:spPr bwMode="auto">
            <a:xfrm>
              <a:off x="6537532" y="35877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4" name="Oval 416"/>
            <p:cNvSpPr>
              <a:spLocks noChangeArrowheads="1"/>
            </p:cNvSpPr>
            <p:nvPr/>
          </p:nvSpPr>
          <p:spPr bwMode="auto">
            <a:xfrm>
              <a:off x="6604207" y="35877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5" name="Oval 417"/>
            <p:cNvSpPr>
              <a:spLocks noChangeArrowheads="1"/>
            </p:cNvSpPr>
            <p:nvPr/>
          </p:nvSpPr>
          <p:spPr bwMode="auto">
            <a:xfrm>
              <a:off x="6477207" y="356552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6" name="Oval 418"/>
            <p:cNvSpPr>
              <a:spLocks noChangeArrowheads="1"/>
            </p:cNvSpPr>
            <p:nvPr/>
          </p:nvSpPr>
          <p:spPr bwMode="auto">
            <a:xfrm>
              <a:off x="6537532" y="35433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7" name="Oval 419"/>
            <p:cNvSpPr>
              <a:spLocks noChangeArrowheads="1"/>
            </p:cNvSpPr>
            <p:nvPr/>
          </p:nvSpPr>
          <p:spPr bwMode="auto">
            <a:xfrm>
              <a:off x="6604207" y="35433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8" name="Oval 420"/>
            <p:cNvSpPr>
              <a:spLocks noChangeArrowheads="1"/>
            </p:cNvSpPr>
            <p:nvPr/>
          </p:nvSpPr>
          <p:spPr bwMode="auto">
            <a:xfrm>
              <a:off x="6221619" y="35210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29" name="Oval 421"/>
            <p:cNvSpPr>
              <a:spLocks noChangeArrowheads="1"/>
            </p:cNvSpPr>
            <p:nvPr/>
          </p:nvSpPr>
          <p:spPr bwMode="auto">
            <a:xfrm>
              <a:off x="6281944" y="35210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0" name="Oval 422"/>
            <p:cNvSpPr>
              <a:spLocks noChangeArrowheads="1"/>
            </p:cNvSpPr>
            <p:nvPr/>
          </p:nvSpPr>
          <p:spPr bwMode="auto">
            <a:xfrm>
              <a:off x="6348619" y="35210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1" name="Oval 423"/>
            <p:cNvSpPr>
              <a:spLocks noChangeArrowheads="1"/>
            </p:cNvSpPr>
            <p:nvPr/>
          </p:nvSpPr>
          <p:spPr bwMode="auto">
            <a:xfrm>
              <a:off x="6410532" y="35210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2" name="Oval 424"/>
            <p:cNvSpPr>
              <a:spLocks noChangeArrowheads="1"/>
            </p:cNvSpPr>
            <p:nvPr/>
          </p:nvSpPr>
          <p:spPr bwMode="auto">
            <a:xfrm>
              <a:off x="6477207" y="35210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3" name="Oval 425"/>
            <p:cNvSpPr>
              <a:spLocks noChangeArrowheads="1"/>
            </p:cNvSpPr>
            <p:nvPr/>
          </p:nvSpPr>
          <p:spPr bwMode="auto">
            <a:xfrm>
              <a:off x="6537532" y="34988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4" name="Oval 426"/>
            <p:cNvSpPr>
              <a:spLocks noChangeArrowheads="1"/>
            </p:cNvSpPr>
            <p:nvPr/>
          </p:nvSpPr>
          <p:spPr bwMode="auto">
            <a:xfrm>
              <a:off x="6604207" y="34988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5" name="Oval 427"/>
            <p:cNvSpPr>
              <a:spLocks noChangeArrowheads="1"/>
            </p:cNvSpPr>
            <p:nvPr/>
          </p:nvSpPr>
          <p:spPr bwMode="auto">
            <a:xfrm>
              <a:off x="6666119" y="34988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6" name="Oval 428"/>
            <p:cNvSpPr>
              <a:spLocks noChangeArrowheads="1"/>
            </p:cNvSpPr>
            <p:nvPr/>
          </p:nvSpPr>
          <p:spPr bwMode="auto">
            <a:xfrm>
              <a:off x="6732794" y="34988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7" name="Oval 429"/>
            <p:cNvSpPr>
              <a:spLocks noChangeArrowheads="1"/>
            </p:cNvSpPr>
            <p:nvPr/>
          </p:nvSpPr>
          <p:spPr bwMode="auto">
            <a:xfrm>
              <a:off x="6793119" y="34988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8" name="Oval 430"/>
            <p:cNvSpPr>
              <a:spLocks noChangeArrowheads="1"/>
            </p:cNvSpPr>
            <p:nvPr/>
          </p:nvSpPr>
          <p:spPr bwMode="auto">
            <a:xfrm>
              <a:off x="6859794" y="349885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39" name="Oval 431"/>
            <p:cNvSpPr>
              <a:spLocks noChangeArrowheads="1"/>
            </p:cNvSpPr>
            <p:nvPr/>
          </p:nvSpPr>
          <p:spPr bwMode="auto">
            <a:xfrm>
              <a:off x="6281944" y="34702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0" name="Oval 432"/>
            <p:cNvSpPr>
              <a:spLocks noChangeArrowheads="1"/>
            </p:cNvSpPr>
            <p:nvPr/>
          </p:nvSpPr>
          <p:spPr bwMode="auto">
            <a:xfrm>
              <a:off x="6343857" y="34702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1" name="Oval 433"/>
            <p:cNvSpPr>
              <a:spLocks noChangeArrowheads="1"/>
            </p:cNvSpPr>
            <p:nvPr/>
          </p:nvSpPr>
          <p:spPr bwMode="auto">
            <a:xfrm>
              <a:off x="6410532" y="34702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2" name="Oval 434"/>
            <p:cNvSpPr>
              <a:spLocks noChangeArrowheads="1"/>
            </p:cNvSpPr>
            <p:nvPr/>
          </p:nvSpPr>
          <p:spPr bwMode="auto">
            <a:xfrm>
              <a:off x="6470857" y="34702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3" name="Oval 435"/>
            <p:cNvSpPr>
              <a:spLocks noChangeArrowheads="1"/>
            </p:cNvSpPr>
            <p:nvPr/>
          </p:nvSpPr>
          <p:spPr bwMode="auto">
            <a:xfrm>
              <a:off x="6537532" y="34480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4" name="Oval 436"/>
            <p:cNvSpPr>
              <a:spLocks noChangeArrowheads="1"/>
            </p:cNvSpPr>
            <p:nvPr/>
          </p:nvSpPr>
          <p:spPr bwMode="auto">
            <a:xfrm>
              <a:off x="6599444" y="34480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5" name="Oval 437"/>
            <p:cNvSpPr>
              <a:spLocks noChangeArrowheads="1"/>
            </p:cNvSpPr>
            <p:nvPr/>
          </p:nvSpPr>
          <p:spPr bwMode="auto">
            <a:xfrm>
              <a:off x="6666119" y="34480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6" name="Oval 438"/>
            <p:cNvSpPr>
              <a:spLocks noChangeArrowheads="1"/>
            </p:cNvSpPr>
            <p:nvPr/>
          </p:nvSpPr>
          <p:spPr bwMode="auto">
            <a:xfrm>
              <a:off x="6726444" y="34480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7" name="Oval 439"/>
            <p:cNvSpPr>
              <a:spLocks noChangeArrowheads="1"/>
            </p:cNvSpPr>
            <p:nvPr/>
          </p:nvSpPr>
          <p:spPr bwMode="auto">
            <a:xfrm>
              <a:off x="6793119" y="344805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8" name="Oval 440"/>
            <p:cNvSpPr>
              <a:spLocks noChangeArrowheads="1"/>
            </p:cNvSpPr>
            <p:nvPr/>
          </p:nvSpPr>
          <p:spPr bwMode="auto">
            <a:xfrm>
              <a:off x="6315282" y="34258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49" name="Oval 441"/>
            <p:cNvSpPr>
              <a:spLocks noChangeArrowheads="1"/>
            </p:cNvSpPr>
            <p:nvPr/>
          </p:nvSpPr>
          <p:spPr bwMode="auto">
            <a:xfrm>
              <a:off x="6377194" y="342582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0" name="Oval 442"/>
            <p:cNvSpPr>
              <a:spLocks noChangeArrowheads="1"/>
            </p:cNvSpPr>
            <p:nvPr/>
          </p:nvSpPr>
          <p:spPr bwMode="auto">
            <a:xfrm>
              <a:off x="6443869" y="34036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1" name="Oval 443"/>
            <p:cNvSpPr>
              <a:spLocks noChangeArrowheads="1"/>
            </p:cNvSpPr>
            <p:nvPr/>
          </p:nvSpPr>
          <p:spPr bwMode="auto">
            <a:xfrm>
              <a:off x="6504194" y="34036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2" name="Oval 444"/>
            <p:cNvSpPr>
              <a:spLocks noChangeArrowheads="1"/>
            </p:cNvSpPr>
            <p:nvPr/>
          </p:nvSpPr>
          <p:spPr bwMode="auto">
            <a:xfrm>
              <a:off x="6570869" y="34036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3" name="Oval 445"/>
            <p:cNvSpPr>
              <a:spLocks noChangeArrowheads="1"/>
            </p:cNvSpPr>
            <p:nvPr/>
          </p:nvSpPr>
          <p:spPr bwMode="auto">
            <a:xfrm>
              <a:off x="6632782" y="34036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4" name="Oval 446"/>
            <p:cNvSpPr>
              <a:spLocks noChangeArrowheads="1"/>
            </p:cNvSpPr>
            <p:nvPr/>
          </p:nvSpPr>
          <p:spPr bwMode="auto">
            <a:xfrm>
              <a:off x="6699457" y="34036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5" name="Oval 447"/>
            <p:cNvSpPr>
              <a:spLocks noChangeArrowheads="1"/>
            </p:cNvSpPr>
            <p:nvPr/>
          </p:nvSpPr>
          <p:spPr bwMode="auto">
            <a:xfrm>
              <a:off x="6759782" y="34036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6" name="Oval 448"/>
            <p:cNvSpPr>
              <a:spLocks noChangeArrowheads="1"/>
            </p:cNvSpPr>
            <p:nvPr/>
          </p:nvSpPr>
          <p:spPr bwMode="auto">
            <a:xfrm>
              <a:off x="6381957" y="33813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7" name="Oval 449"/>
            <p:cNvSpPr>
              <a:spLocks noChangeArrowheads="1"/>
            </p:cNvSpPr>
            <p:nvPr/>
          </p:nvSpPr>
          <p:spPr bwMode="auto">
            <a:xfrm>
              <a:off x="6443869" y="33543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8" name="Oval 450"/>
            <p:cNvSpPr>
              <a:spLocks noChangeArrowheads="1"/>
            </p:cNvSpPr>
            <p:nvPr/>
          </p:nvSpPr>
          <p:spPr bwMode="auto">
            <a:xfrm>
              <a:off x="6510544" y="33543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59" name="Oval 451"/>
            <p:cNvSpPr>
              <a:spLocks noChangeArrowheads="1"/>
            </p:cNvSpPr>
            <p:nvPr/>
          </p:nvSpPr>
          <p:spPr bwMode="auto">
            <a:xfrm>
              <a:off x="6570869" y="33543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0" name="Oval 452"/>
            <p:cNvSpPr>
              <a:spLocks noChangeArrowheads="1"/>
            </p:cNvSpPr>
            <p:nvPr/>
          </p:nvSpPr>
          <p:spPr bwMode="auto">
            <a:xfrm>
              <a:off x="6637544" y="33543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1" name="Oval 453"/>
            <p:cNvSpPr>
              <a:spLocks noChangeArrowheads="1"/>
            </p:cNvSpPr>
            <p:nvPr/>
          </p:nvSpPr>
          <p:spPr bwMode="auto">
            <a:xfrm>
              <a:off x="6699457" y="335438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2" name="Oval 454"/>
            <p:cNvSpPr>
              <a:spLocks noChangeArrowheads="1"/>
            </p:cNvSpPr>
            <p:nvPr/>
          </p:nvSpPr>
          <p:spPr bwMode="auto">
            <a:xfrm>
              <a:off x="6410532" y="33321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3" name="Oval 455"/>
            <p:cNvSpPr>
              <a:spLocks noChangeArrowheads="1"/>
            </p:cNvSpPr>
            <p:nvPr/>
          </p:nvSpPr>
          <p:spPr bwMode="auto">
            <a:xfrm>
              <a:off x="6470857" y="333216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4" name="Oval 456"/>
            <p:cNvSpPr>
              <a:spLocks noChangeArrowheads="1"/>
            </p:cNvSpPr>
            <p:nvPr/>
          </p:nvSpPr>
          <p:spPr bwMode="auto">
            <a:xfrm>
              <a:off x="6537532" y="333216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5" name="Oval 457"/>
            <p:cNvSpPr>
              <a:spLocks noChangeArrowheads="1"/>
            </p:cNvSpPr>
            <p:nvPr/>
          </p:nvSpPr>
          <p:spPr bwMode="auto">
            <a:xfrm>
              <a:off x="6599444" y="33321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6" name="Oval 458"/>
            <p:cNvSpPr>
              <a:spLocks noChangeArrowheads="1"/>
            </p:cNvSpPr>
            <p:nvPr/>
          </p:nvSpPr>
          <p:spPr bwMode="auto">
            <a:xfrm>
              <a:off x="6666119" y="3309938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7" name="Oval 459"/>
            <p:cNvSpPr>
              <a:spLocks noChangeArrowheads="1"/>
            </p:cNvSpPr>
            <p:nvPr/>
          </p:nvSpPr>
          <p:spPr bwMode="auto">
            <a:xfrm>
              <a:off x="6477207" y="328771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8" name="Oval 460"/>
            <p:cNvSpPr>
              <a:spLocks noChangeArrowheads="1"/>
            </p:cNvSpPr>
            <p:nvPr/>
          </p:nvSpPr>
          <p:spPr bwMode="auto">
            <a:xfrm>
              <a:off x="6537532" y="3287713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69" name="Oval 461"/>
            <p:cNvSpPr>
              <a:spLocks noChangeArrowheads="1"/>
            </p:cNvSpPr>
            <p:nvPr/>
          </p:nvSpPr>
          <p:spPr bwMode="auto">
            <a:xfrm>
              <a:off x="6604207" y="32654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0" name="Oval 462"/>
            <p:cNvSpPr>
              <a:spLocks noChangeArrowheads="1"/>
            </p:cNvSpPr>
            <p:nvPr/>
          </p:nvSpPr>
          <p:spPr bwMode="auto">
            <a:xfrm>
              <a:off x="6443869" y="32369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1" name="Oval 464"/>
            <p:cNvSpPr>
              <a:spLocks noChangeArrowheads="1"/>
            </p:cNvSpPr>
            <p:nvPr/>
          </p:nvSpPr>
          <p:spPr bwMode="auto">
            <a:xfrm>
              <a:off x="6504194" y="323691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2" name="Oval 465"/>
            <p:cNvSpPr>
              <a:spLocks noChangeArrowheads="1"/>
            </p:cNvSpPr>
            <p:nvPr/>
          </p:nvSpPr>
          <p:spPr bwMode="auto">
            <a:xfrm>
              <a:off x="6570869" y="32146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3" name="Oval 466"/>
            <p:cNvSpPr>
              <a:spLocks noChangeArrowheads="1"/>
            </p:cNvSpPr>
            <p:nvPr/>
          </p:nvSpPr>
          <p:spPr bwMode="auto">
            <a:xfrm>
              <a:off x="6632782" y="32146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4" name="Oval 467"/>
            <p:cNvSpPr>
              <a:spLocks noChangeArrowheads="1"/>
            </p:cNvSpPr>
            <p:nvPr/>
          </p:nvSpPr>
          <p:spPr bwMode="auto">
            <a:xfrm>
              <a:off x="6410532" y="31924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5" name="Oval 468"/>
            <p:cNvSpPr>
              <a:spLocks noChangeArrowheads="1"/>
            </p:cNvSpPr>
            <p:nvPr/>
          </p:nvSpPr>
          <p:spPr bwMode="auto">
            <a:xfrm>
              <a:off x="6470857" y="31702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6" name="Oval 469"/>
            <p:cNvSpPr>
              <a:spLocks noChangeArrowheads="1"/>
            </p:cNvSpPr>
            <p:nvPr/>
          </p:nvSpPr>
          <p:spPr bwMode="auto">
            <a:xfrm>
              <a:off x="6537532" y="31702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7" name="Oval 470"/>
            <p:cNvSpPr>
              <a:spLocks noChangeArrowheads="1"/>
            </p:cNvSpPr>
            <p:nvPr/>
          </p:nvSpPr>
          <p:spPr bwMode="auto">
            <a:xfrm>
              <a:off x="6599444" y="31702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8" name="Oval 471"/>
            <p:cNvSpPr>
              <a:spLocks noChangeArrowheads="1"/>
            </p:cNvSpPr>
            <p:nvPr/>
          </p:nvSpPr>
          <p:spPr bwMode="auto">
            <a:xfrm>
              <a:off x="6666119" y="317023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79" name="Oval 472"/>
            <p:cNvSpPr>
              <a:spLocks noChangeArrowheads="1"/>
            </p:cNvSpPr>
            <p:nvPr/>
          </p:nvSpPr>
          <p:spPr bwMode="auto">
            <a:xfrm>
              <a:off x="6477207" y="31480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0" name="Oval 473"/>
            <p:cNvSpPr>
              <a:spLocks noChangeArrowheads="1"/>
            </p:cNvSpPr>
            <p:nvPr/>
          </p:nvSpPr>
          <p:spPr bwMode="auto">
            <a:xfrm>
              <a:off x="6537532" y="31210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1" name="Oval 474"/>
            <p:cNvSpPr>
              <a:spLocks noChangeArrowheads="1"/>
            </p:cNvSpPr>
            <p:nvPr/>
          </p:nvSpPr>
          <p:spPr bwMode="auto">
            <a:xfrm>
              <a:off x="6604207" y="31210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2" name="Oval 475"/>
            <p:cNvSpPr>
              <a:spLocks noChangeArrowheads="1"/>
            </p:cNvSpPr>
            <p:nvPr/>
          </p:nvSpPr>
          <p:spPr bwMode="auto">
            <a:xfrm>
              <a:off x="6443869" y="309880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3" name="Oval 476"/>
            <p:cNvSpPr>
              <a:spLocks noChangeArrowheads="1"/>
            </p:cNvSpPr>
            <p:nvPr/>
          </p:nvSpPr>
          <p:spPr bwMode="auto">
            <a:xfrm>
              <a:off x="6504194" y="30988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4" name="Oval 477"/>
            <p:cNvSpPr>
              <a:spLocks noChangeArrowheads="1"/>
            </p:cNvSpPr>
            <p:nvPr/>
          </p:nvSpPr>
          <p:spPr bwMode="auto">
            <a:xfrm>
              <a:off x="6570869" y="30765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5" name="Oval 478"/>
            <p:cNvSpPr>
              <a:spLocks noChangeArrowheads="1"/>
            </p:cNvSpPr>
            <p:nvPr/>
          </p:nvSpPr>
          <p:spPr bwMode="auto">
            <a:xfrm>
              <a:off x="6632782" y="307657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6" name="Oval 479"/>
            <p:cNvSpPr>
              <a:spLocks noChangeArrowheads="1"/>
            </p:cNvSpPr>
            <p:nvPr/>
          </p:nvSpPr>
          <p:spPr bwMode="auto">
            <a:xfrm>
              <a:off x="6510544" y="305435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7" name="Oval 480"/>
            <p:cNvSpPr>
              <a:spLocks noChangeArrowheads="1"/>
            </p:cNvSpPr>
            <p:nvPr/>
          </p:nvSpPr>
          <p:spPr bwMode="auto">
            <a:xfrm>
              <a:off x="6570869" y="30321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8" name="Oval 481"/>
            <p:cNvSpPr>
              <a:spLocks noChangeArrowheads="1"/>
            </p:cNvSpPr>
            <p:nvPr/>
          </p:nvSpPr>
          <p:spPr bwMode="auto">
            <a:xfrm>
              <a:off x="6510544" y="3009900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89" name="Oval 482"/>
            <p:cNvSpPr>
              <a:spLocks noChangeArrowheads="1"/>
            </p:cNvSpPr>
            <p:nvPr/>
          </p:nvSpPr>
          <p:spPr bwMode="auto">
            <a:xfrm>
              <a:off x="6570869" y="30099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0" name="Oval 483"/>
            <p:cNvSpPr>
              <a:spLocks noChangeArrowheads="1"/>
            </p:cNvSpPr>
            <p:nvPr/>
          </p:nvSpPr>
          <p:spPr bwMode="auto">
            <a:xfrm>
              <a:off x="6443869" y="295910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1" name="Oval 484"/>
            <p:cNvSpPr>
              <a:spLocks noChangeArrowheads="1"/>
            </p:cNvSpPr>
            <p:nvPr/>
          </p:nvSpPr>
          <p:spPr bwMode="auto">
            <a:xfrm>
              <a:off x="6504194" y="29591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2" name="Oval 485"/>
            <p:cNvSpPr>
              <a:spLocks noChangeArrowheads="1"/>
            </p:cNvSpPr>
            <p:nvPr/>
          </p:nvSpPr>
          <p:spPr bwMode="auto">
            <a:xfrm>
              <a:off x="6570869" y="2959100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3" name="Oval 486"/>
            <p:cNvSpPr>
              <a:spLocks noChangeArrowheads="1"/>
            </p:cNvSpPr>
            <p:nvPr/>
          </p:nvSpPr>
          <p:spPr bwMode="auto">
            <a:xfrm>
              <a:off x="6632782" y="29368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4" name="Oval 487"/>
            <p:cNvSpPr>
              <a:spLocks noChangeArrowheads="1"/>
            </p:cNvSpPr>
            <p:nvPr/>
          </p:nvSpPr>
          <p:spPr bwMode="auto">
            <a:xfrm>
              <a:off x="6510544" y="2914650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5" name="Oval 488"/>
            <p:cNvSpPr>
              <a:spLocks noChangeArrowheads="1"/>
            </p:cNvSpPr>
            <p:nvPr/>
          </p:nvSpPr>
          <p:spPr bwMode="auto">
            <a:xfrm>
              <a:off x="6570869" y="28924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6" name="Oval 489"/>
            <p:cNvSpPr>
              <a:spLocks noChangeArrowheads="1"/>
            </p:cNvSpPr>
            <p:nvPr/>
          </p:nvSpPr>
          <p:spPr bwMode="auto">
            <a:xfrm>
              <a:off x="6537532" y="28654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7" name="Oval 490"/>
            <p:cNvSpPr>
              <a:spLocks noChangeArrowheads="1"/>
            </p:cNvSpPr>
            <p:nvPr/>
          </p:nvSpPr>
          <p:spPr bwMode="auto">
            <a:xfrm>
              <a:off x="6510544" y="27987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8" name="Oval 491"/>
            <p:cNvSpPr>
              <a:spLocks noChangeArrowheads="1"/>
            </p:cNvSpPr>
            <p:nvPr/>
          </p:nvSpPr>
          <p:spPr bwMode="auto">
            <a:xfrm>
              <a:off x="6570869" y="27765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699" name="Oval 492"/>
            <p:cNvSpPr>
              <a:spLocks noChangeArrowheads="1"/>
            </p:cNvSpPr>
            <p:nvPr/>
          </p:nvSpPr>
          <p:spPr bwMode="auto">
            <a:xfrm>
              <a:off x="6510544" y="27479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0" name="Oval 493"/>
            <p:cNvSpPr>
              <a:spLocks noChangeArrowheads="1"/>
            </p:cNvSpPr>
            <p:nvPr/>
          </p:nvSpPr>
          <p:spPr bwMode="auto">
            <a:xfrm>
              <a:off x="6570869" y="272573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1" name="Oval 494"/>
            <p:cNvSpPr>
              <a:spLocks noChangeArrowheads="1"/>
            </p:cNvSpPr>
            <p:nvPr/>
          </p:nvSpPr>
          <p:spPr bwMode="auto">
            <a:xfrm>
              <a:off x="6510544" y="265906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2" name="Oval 495"/>
            <p:cNvSpPr>
              <a:spLocks noChangeArrowheads="1"/>
            </p:cNvSpPr>
            <p:nvPr/>
          </p:nvSpPr>
          <p:spPr bwMode="auto">
            <a:xfrm>
              <a:off x="6570869" y="263207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3" name="Oval 496"/>
            <p:cNvSpPr>
              <a:spLocks noChangeArrowheads="1"/>
            </p:cNvSpPr>
            <p:nvPr/>
          </p:nvSpPr>
          <p:spPr bwMode="auto">
            <a:xfrm>
              <a:off x="6510544" y="24923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4" name="Oval 497"/>
            <p:cNvSpPr>
              <a:spLocks noChangeArrowheads="1"/>
            </p:cNvSpPr>
            <p:nvPr/>
          </p:nvSpPr>
          <p:spPr bwMode="auto">
            <a:xfrm>
              <a:off x="6570869" y="249237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5" name="Oval 498"/>
            <p:cNvSpPr>
              <a:spLocks noChangeArrowheads="1"/>
            </p:cNvSpPr>
            <p:nvPr/>
          </p:nvSpPr>
          <p:spPr bwMode="auto">
            <a:xfrm>
              <a:off x="6510544" y="2403475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6" name="Oval 499"/>
            <p:cNvSpPr>
              <a:spLocks noChangeArrowheads="1"/>
            </p:cNvSpPr>
            <p:nvPr/>
          </p:nvSpPr>
          <p:spPr bwMode="auto">
            <a:xfrm>
              <a:off x="6570869" y="23764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7" name="Oval 500"/>
            <p:cNvSpPr>
              <a:spLocks noChangeArrowheads="1"/>
            </p:cNvSpPr>
            <p:nvPr/>
          </p:nvSpPr>
          <p:spPr bwMode="auto">
            <a:xfrm>
              <a:off x="6510544" y="2354263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8" name="Oval 501"/>
            <p:cNvSpPr>
              <a:spLocks noChangeArrowheads="1"/>
            </p:cNvSpPr>
            <p:nvPr/>
          </p:nvSpPr>
          <p:spPr bwMode="auto">
            <a:xfrm>
              <a:off x="6570869" y="23320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09" name="Oval 502"/>
            <p:cNvSpPr>
              <a:spLocks noChangeArrowheads="1"/>
            </p:cNvSpPr>
            <p:nvPr/>
          </p:nvSpPr>
          <p:spPr bwMode="auto">
            <a:xfrm>
              <a:off x="6537532" y="228758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10" name="Oval 503"/>
            <p:cNvSpPr>
              <a:spLocks noChangeArrowheads="1"/>
            </p:cNvSpPr>
            <p:nvPr/>
          </p:nvSpPr>
          <p:spPr bwMode="auto">
            <a:xfrm>
              <a:off x="6510544" y="2143125"/>
              <a:ext cx="49213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11" name="Oval 504"/>
            <p:cNvSpPr>
              <a:spLocks noChangeArrowheads="1"/>
            </p:cNvSpPr>
            <p:nvPr/>
          </p:nvSpPr>
          <p:spPr bwMode="auto">
            <a:xfrm>
              <a:off x="6570869" y="2120900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12" name="Oval 505"/>
            <p:cNvSpPr>
              <a:spLocks noChangeArrowheads="1"/>
            </p:cNvSpPr>
            <p:nvPr/>
          </p:nvSpPr>
          <p:spPr bwMode="auto">
            <a:xfrm>
              <a:off x="6537532" y="2003425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13" name="Oval 506"/>
            <p:cNvSpPr>
              <a:spLocks noChangeArrowheads="1"/>
            </p:cNvSpPr>
            <p:nvPr/>
          </p:nvSpPr>
          <p:spPr bwMode="auto">
            <a:xfrm>
              <a:off x="6537532" y="1887538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14" name="Oval 507"/>
            <p:cNvSpPr>
              <a:spLocks noChangeArrowheads="1"/>
            </p:cNvSpPr>
            <p:nvPr/>
          </p:nvSpPr>
          <p:spPr bwMode="auto">
            <a:xfrm>
              <a:off x="6443869" y="1725613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15" name="Oval 508"/>
            <p:cNvSpPr>
              <a:spLocks noChangeArrowheads="1"/>
            </p:cNvSpPr>
            <p:nvPr/>
          </p:nvSpPr>
          <p:spPr bwMode="auto">
            <a:xfrm>
              <a:off x="6504194" y="1725613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16" name="Oval 509"/>
            <p:cNvSpPr>
              <a:spLocks noChangeArrowheads="1"/>
            </p:cNvSpPr>
            <p:nvPr/>
          </p:nvSpPr>
          <p:spPr bwMode="auto">
            <a:xfrm>
              <a:off x="6570869" y="1703388"/>
              <a:ext cx="50800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17" name="Oval 510"/>
            <p:cNvSpPr>
              <a:spLocks noChangeArrowheads="1"/>
            </p:cNvSpPr>
            <p:nvPr/>
          </p:nvSpPr>
          <p:spPr bwMode="auto">
            <a:xfrm>
              <a:off x="6632782" y="1703388"/>
              <a:ext cx="49213" cy="50800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  <p:sp>
          <p:nvSpPr>
            <p:cNvPr id="23718" name="Oval 511"/>
            <p:cNvSpPr>
              <a:spLocks noChangeArrowheads="1"/>
            </p:cNvSpPr>
            <p:nvPr/>
          </p:nvSpPr>
          <p:spPr bwMode="auto">
            <a:xfrm>
              <a:off x="6537532" y="1609725"/>
              <a:ext cx="50800" cy="49213"/>
            </a:xfrm>
            <a:prstGeom prst="ellipse">
              <a:avLst/>
            </a:prstGeom>
            <a:solidFill>
              <a:srgbClr val="FFFFFF"/>
            </a:solidFill>
            <a:ln w="4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fr-FR">
                <a:latin typeface="Calibri" pitchFamily="34" charset="0"/>
              </a:endParaRPr>
            </a:p>
          </p:txBody>
        </p:sp>
      </p:grpSp>
      <p:cxnSp>
        <p:nvCxnSpPr>
          <p:cNvPr id="518" name="Connecteur droit 517"/>
          <p:cNvCxnSpPr>
            <a:cxnSpLocks noChangeShapeType="1"/>
          </p:cNvCxnSpPr>
          <p:nvPr/>
        </p:nvCxnSpPr>
        <p:spPr bwMode="auto">
          <a:xfrm flipV="1">
            <a:off x="5009230" y="5790284"/>
            <a:ext cx="2667000" cy="7938"/>
          </a:xfrm>
          <a:prstGeom prst="line">
            <a:avLst/>
          </a:prstGeom>
          <a:noFill/>
          <a:ln w="25400" algn="ctr">
            <a:solidFill>
              <a:srgbClr val="0066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19" name="Connecteur droit 518"/>
          <p:cNvCxnSpPr>
            <a:cxnSpLocks noChangeShapeType="1"/>
          </p:cNvCxnSpPr>
          <p:nvPr/>
        </p:nvCxnSpPr>
        <p:spPr bwMode="auto">
          <a:xfrm flipV="1">
            <a:off x="918243" y="5112918"/>
            <a:ext cx="2667000" cy="7937"/>
          </a:xfrm>
          <a:prstGeom prst="line">
            <a:avLst/>
          </a:prstGeom>
          <a:noFill/>
          <a:ln w="25400" algn="ctr">
            <a:solidFill>
              <a:srgbClr val="0066FF"/>
            </a:solidFill>
            <a:prstDash val="sys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0" name="ZoneTexte 519"/>
          <p:cNvSpPr txBox="1"/>
          <p:nvPr/>
        </p:nvSpPr>
        <p:spPr>
          <a:xfrm>
            <a:off x="3661280" y="4920830"/>
            <a:ext cx="755335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2000" dirty="0">
                <a:solidFill>
                  <a:schemeClr val="bg1"/>
                </a:solidFill>
                <a:latin typeface="Calibri" pitchFamily="34" charset="0"/>
              </a:rPr>
              <a:t>+15%</a:t>
            </a:r>
          </a:p>
        </p:txBody>
      </p:sp>
      <p:sp>
        <p:nvSpPr>
          <p:cNvPr id="523" name="ZoneTexte 522"/>
          <p:cNvSpPr txBox="1"/>
          <p:nvPr/>
        </p:nvSpPr>
        <p:spPr>
          <a:xfrm>
            <a:off x="6609430" y="6380834"/>
            <a:ext cx="1081515" cy="338554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1600" dirty="0">
                <a:solidFill>
                  <a:schemeClr val="bg1"/>
                </a:solidFill>
                <a:latin typeface="Calibri" pitchFamily="34" charset="0"/>
              </a:rPr>
              <a:t>22% false -</a:t>
            </a:r>
          </a:p>
        </p:txBody>
      </p:sp>
      <p:sp>
        <p:nvSpPr>
          <p:cNvPr id="524" name="Rectangle 523"/>
          <p:cNvSpPr/>
          <p:nvPr/>
        </p:nvSpPr>
        <p:spPr bwMode="auto">
          <a:xfrm>
            <a:off x="5161630" y="4360880"/>
            <a:ext cx="1295400" cy="1524000"/>
          </a:xfrm>
          <a:prstGeom prst="rect">
            <a:avLst/>
          </a:prstGeom>
          <a:solidFill>
            <a:srgbClr val="66CC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525" name="Rectangle 524"/>
          <p:cNvSpPr/>
          <p:nvPr/>
        </p:nvSpPr>
        <p:spPr bwMode="auto">
          <a:xfrm>
            <a:off x="6449147" y="5682552"/>
            <a:ext cx="1295400" cy="945932"/>
          </a:xfrm>
          <a:prstGeom prst="rect">
            <a:avLst/>
          </a:prstGeom>
          <a:solidFill>
            <a:srgbClr val="66CC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526" name="ZoneTexte 525"/>
          <p:cNvSpPr txBox="1"/>
          <p:nvPr/>
        </p:nvSpPr>
        <p:spPr>
          <a:xfrm>
            <a:off x="5334035" y="4647284"/>
            <a:ext cx="1017394" cy="338554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1600" dirty="0">
                <a:solidFill>
                  <a:schemeClr val="bg1"/>
                </a:solidFill>
                <a:latin typeface="Calibri" pitchFamily="34" charset="0"/>
              </a:rPr>
              <a:t>6% false +</a:t>
            </a:r>
          </a:p>
        </p:txBody>
      </p:sp>
      <p:pic>
        <p:nvPicPr>
          <p:cNvPr id="517" name="Picture 2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0263" y="548152"/>
            <a:ext cx="7050930" cy="15001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pic>
        <p:nvPicPr>
          <p:cNvPr id="521" name="Picture 3"/>
          <p:cNvPicPr>
            <a:picLocks noChangeAspect="1" noChangeArrowheads="1"/>
          </p:cNvPicPr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5483328" y="1798497"/>
            <a:ext cx="1584875" cy="1831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  <p:sp>
        <p:nvSpPr>
          <p:cNvPr id="522" name="ZoneTexte 521"/>
          <p:cNvSpPr txBox="1"/>
          <p:nvPr/>
        </p:nvSpPr>
        <p:spPr>
          <a:xfrm>
            <a:off x="5292823" y="2019322"/>
            <a:ext cx="2671753" cy="461665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sz="1200" dirty="0">
                <a:latin typeface="Calibri" pitchFamily="34" charset="0"/>
              </a:rPr>
              <a:t>228 pts </a:t>
            </a:r>
            <a:r>
              <a:rPr lang="fr-FR" sz="1200" dirty="0" err="1">
                <a:latin typeface="Calibri" pitchFamily="34" charset="0"/>
              </a:rPr>
              <a:t>receiving</a:t>
            </a:r>
            <a:r>
              <a:rPr lang="fr-FR" sz="1200" dirty="0">
                <a:latin typeface="Calibri" pitchFamily="34" charset="0"/>
              </a:rPr>
              <a:t> volume expansion</a:t>
            </a:r>
          </a:p>
          <a:p>
            <a:pPr>
              <a:defRPr/>
            </a:pPr>
            <a:r>
              <a:rPr lang="fr-FR" sz="1200" dirty="0">
                <a:latin typeface="Calibri" pitchFamily="34" charset="0"/>
              </a:rPr>
              <a:t>145 patients </a:t>
            </a:r>
            <a:r>
              <a:rPr lang="fr-FR" sz="1200" dirty="0" err="1">
                <a:latin typeface="Calibri" pitchFamily="34" charset="0"/>
              </a:rPr>
              <a:t>with</a:t>
            </a:r>
            <a:r>
              <a:rPr lang="fr-FR" sz="1200" dirty="0">
                <a:latin typeface="Calibri" pitchFamily="34" charset="0"/>
              </a:rPr>
              <a:t> </a:t>
            </a:r>
            <a:r>
              <a:rPr lang="fr-FR" sz="1200" dirty="0" err="1">
                <a:latin typeface="Calibri" pitchFamily="34" charset="0"/>
              </a:rPr>
              <a:t>increase</a:t>
            </a:r>
            <a:r>
              <a:rPr lang="fr-FR" sz="1200" dirty="0">
                <a:latin typeface="Calibri" pitchFamily="34" charset="0"/>
              </a:rPr>
              <a:t> of NE</a:t>
            </a:r>
          </a:p>
        </p:txBody>
      </p:sp>
      <p:sp>
        <p:nvSpPr>
          <p:cNvPr id="527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593091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Comment estimer les effets de l’expansion volémique ?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332616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232"/>
    </mc:Choice>
    <mc:Fallback xmlns="">
      <p:transition spd="slow" advTm="50232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5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5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withGroup">
                            <p:stCondLst>
                              <p:cond delay="1500"/>
                            </p:stCondLst>
                            <p:childTnLst>
                              <p:par>
                                <p:cTn id="4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withGroup">
                            <p:stCondLst>
                              <p:cond delay="2500"/>
                            </p:stCondLst>
                            <p:childTnLst>
                              <p:par>
                                <p:cTn id="5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5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5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2564904"/>
            <a:ext cx="6916972" cy="415825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35" name="ZoneTexte 534"/>
          <p:cNvSpPr txBox="1"/>
          <p:nvPr/>
        </p:nvSpPr>
        <p:spPr>
          <a:xfrm>
            <a:off x="1870721" y="2872456"/>
            <a:ext cx="6185963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La pression artérielle n’est qu’un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reflet imparfait </a:t>
            </a:r>
            <a:r>
              <a:rPr lang="fr-FR" dirty="0" smtClean="0"/>
              <a:t>du débit cardiaque</a:t>
            </a:r>
          </a:p>
        </p:txBody>
      </p:sp>
      <p:sp>
        <p:nvSpPr>
          <p:cNvPr id="536" name="ZoneTexte 535"/>
          <p:cNvSpPr txBox="1"/>
          <p:nvPr/>
        </p:nvSpPr>
        <p:spPr>
          <a:xfrm>
            <a:off x="-1185146" y="2728441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>
            <a:defPPr>
              <a:defRPr lang="fr-FR"/>
            </a:defPPr>
            <a:lvl1pPr>
              <a:defRPr sz="3200" b="1">
                <a:solidFill>
                  <a:schemeClr val="bg1"/>
                </a:solidFill>
                <a:effectLst>
                  <a:glow rad="228600">
                    <a:schemeClr val="accent6">
                      <a:lumMod val="75000"/>
                      <a:alpha val="40000"/>
                    </a:schemeClr>
                  </a:glow>
                </a:effectLst>
                <a:latin typeface="Calibri"/>
              </a:defRPr>
            </a:lvl1pPr>
          </a:lstStyle>
          <a:p>
            <a:r>
              <a:rPr lang="fr-FR" dirty="0">
                <a:effectLst>
                  <a:glow rad="228600">
                    <a:srgbClr val="FF6600">
                      <a:alpha val="40000"/>
                    </a:srgbClr>
                  </a:glow>
                </a:effectLst>
              </a:rPr>
              <a:t>→</a:t>
            </a:r>
          </a:p>
        </p:txBody>
      </p:sp>
      <p:sp>
        <p:nvSpPr>
          <p:cNvPr id="537" name="ZoneTexte 536"/>
          <p:cNvSpPr txBox="1"/>
          <p:nvPr/>
        </p:nvSpPr>
        <p:spPr>
          <a:xfrm>
            <a:off x="1867227" y="3717031"/>
            <a:ext cx="6185963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 smtClean="0"/>
              <a:t>Chez les patients à risque, il faut une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mesure directe du débit </a:t>
            </a:r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cardiaque</a:t>
            </a:r>
            <a:endParaRPr lang="fr-FR" dirty="0">
              <a:effectLst>
                <a:glow rad="228600">
                  <a:srgbClr val="FF0000">
                    <a:alpha val="40000"/>
                  </a:srgbClr>
                </a:glow>
              </a:effectLst>
            </a:endParaRPr>
          </a:p>
        </p:txBody>
      </p:sp>
      <p:sp>
        <p:nvSpPr>
          <p:cNvPr id="538" name="ZoneTexte 537"/>
          <p:cNvSpPr txBox="1"/>
          <p:nvPr/>
        </p:nvSpPr>
        <p:spPr>
          <a:xfrm>
            <a:off x="-1188640" y="3573016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>
            <a:defPPr>
              <a:defRPr lang="fr-FR"/>
            </a:defPPr>
            <a:lvl1pPr>
              <a:defRPr sz="3200" b="1">
                <a:solidFill>
                  <a:schemeClr val="bg1"/>
                </a:solidFill>
                <a:effectLst>
                  <a:glow rad="228600">
                    <a:schemeClr val="accent6">
                      <a:lumMod val="75000"/>
                      <a:alpha val="40000"/>
                    </a:schemeClr>
                  </a:glow>
                </a:effectLst>
                <a:latin typeface="Calibri"/>
              </a:defRPr>
            </a:lvl1pPr>
          </a:lstStyle>
          <a:p>
            <a:r>
              <a:rPr lang="fr-FR" dirty="0">
                <a:effectLst>
                  <a:glow rad="228600">
                    <a:srgbClr val="FF6600">
                      <a:alpha val="40000"/>
                    </a:srgbClr>
                  </a:glow>
                </a:effectLst>
              </a:rPr>
              <a:t>→</a:t>
            </a:r>
          </a:p>
        </p:txBody>
      </p:sp>
      <p:sp>
        <p:nvSpPr>
          <p:cNvPr id="9" name="Text Box 37"/>
          <p:cNvSpPr txBox="1">
            <a:spLocks noChangeArrowheads="1"/>
          </p:cNvSpPr>
          <p:nvPr/>
        </p:nvSpPr>
        <p:spPr bwMode="auto">
          <a:xfrm>
            <a:off x="77788" y="44624"/>
            <a:ext cx="5930919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Comment estimer les effets de l’expansion volémique ?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517" name="ZoneTexte 516"/>
          <p:cNvSpPr txBox="1"/>
          <p:nvPr/>
        </p:nvSpPr>
        <p:spPr>
          <a:xfrm>
            <a:off x="5350978" y="2437364"/>
            <a:ext cx="2671753" cy="276999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sz="1200" dirty="0" smtClean="0">
                <a:latin typeface="Calibri" pitchFamily="34" charset="0"/>
              </a:rPr>
              <a:t>51 </a:t>
            </a:r>
            <a:r>
              <a:rPr lang="fr-FR" sz="1200" dirty="0">
                <a:latin typeface="Calibri" pitchFamily="34" charset="0"/>
              </a:rPr>
              <a:t>pts </a:t>
            </a:r>
            <a:r>
              <a:rPr lang="fr-FR" sz="1200" dirty="0" err="1">
                <a:latin typeface="Calibri" pitchFamily="34" charset="0"/>
              </a:rPr>
              <a:t>receiving</a:t>
            </a:r>
            <a:r>
              <a:rPr lang="fr-FR" sz="1200" dirty="0">
                <a:latin typeface="Calibri" pitchFamily="34" charset="0"/>
              </a:rPr>
              <a:t> volume </a:t>
            </a:r>
            <a:r>
              <a:rPr lang="fr-FR" sz="1200" dirty="0" smtClean="0">
                <a:latin typeface="Calibri" pitchFamily="34" charset="0"/>
              </a:rPr>
              <a:t>expansion</a:t>
            </a:r>
            <a:endParaRPr lang="fr-FR" sz="1200" dirty="0">
              <a:latin typeface="Calibri" pitchFamily="34" charset="0"/>
            </a:endParaRPr>
          </a:p>
        </p:txBody>
      </p:sp>
      <p:pic>
        <p:nvPicPr>
          <p:cNvPr id="521" name="Picture 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548680"/>
            <a:ext cx="5472608" cy="16601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512628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50232"/>
    </mc:Choice>
    <mc:Fallback xmlns="">
      <p:transition spd="slow" advTm="50232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9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5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30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 bwMode="auto">
          <a:xfrm>
            <a:off x="-252536" y="280897"/>
            <a:ext cx="8943528" cy="6525344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 sz="1800">
              <a:latin typeface="Calibri" pitchFamily="34" charset="0"/>
              <a:ea typeface="+mn-ea"/>
            </a:endParaRPr>
          </a:p>
        </p:txBody>
      </p:sp>
      <p:sp>
        <p:nvSpPr>
          <p:cNvPr id="5" name="Text Box 4"/>
          <p:cNvSpPr txBox="1">
            <a:spLocks noChangeArrowheads="1"/>
          </p:cNvSpPr>
          <p:nvPr/>
        </p:nvSpPr>
        <p:spPr bwMode="auto">
          <a:xfrm>
            <a:off x="584990" y="620688"/>
            <a:ext cx="5283154" cy="402291"/>
          </a:xfrm>
          <a:prstGeom prst="rect">
            <a:avLst/>
          </a:prstGeom>
          <a:solidFill>
            <a:srgbClr val="FFFFFF"/>
          </a:solidFill>
          <a:effectLst>
            <a:glow rad="228600">
              <a:srgbClr val="00B0F0">
                <a:alpha val="40000"/>
              </a:srgbClr>
            </a:glow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Chez un patient avec une insuffisance circulatoire</a:t>
            </a:r>
          </a:p>
        </p:txBody>
      </p:sp>
      <p:sp>
        <p:nvSpPr>
          <p:cNvPr id="6" name="Text Box 7"/>
          <p:cNvSpPr txBox="1">
            <a:spLocks noChangeArrowheads="1"/>
          </p:cNvSpPr>
          <p:nvPr/>
        </p:nvSpPr>
        <p:spPr bwMode="auto">
          <a:xfrm>
            <a:off x="3246449" y="1196752"/>
            <a:ext cx="2585112" cy="70788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pic>
        <p:nvPicPr>
          <p:cNvPr id="7" name="hypotension.wmv">
            <a:hlinkClick r:id="" action="ppaction://media"/>
          </p:cNvPr>
          <p:cNvPicPr>
            <a:picLocks noGrp="1" noRot="1" noChangeAspect="1" noChangeArrowheads="1"/>
          </p:cNvPicPr>
          <p:nvPr>
            <p:ph/>
            <a:videoFile r:link="rId2"/>
            <p:extLst>
              <p:ext uri="{DAA4B4D4-6D71-4841-9C94-3DE7FCFB9230}">
                <p14:media xmlns:p14="http://schemas.microsoft.com/office/powerpoint/2010/main" r:link="rId1"/>
              </p:ext>
            </p:ext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6215063" y="642938"/>
            <a:ext cx="1963737" cy="1473200"/>
          </a:xfrm>
        </p:spPr>
      </p:pic>
      <p:cxnSp>
        <p:nvCxnSpPr>
          <p:cNvPr id="85004" name="AutoShape 50"/>
          <p:cNvCxnSpPr>
            <a:cxnSpLocks noChangeShapeType="1"/>
          </p:cNvCxnSpPr>
          <p:nvPr/>
        </p:nvCxnSpPr>
        <p:spPr bwMode="auto">
          <a:xfrm rot="10800000" flipV="1">
            <a:off x="2124075" y="3486150"/>
            <a:ext cx="592138" cy="947738"/>
          </a:xfrm>
          <a:prstGeom prst="bentConnector3">
            <a:avLst>
              <a:gd name="adj1" fmla="val 138583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" name="Text Box 51"/>
          <p:cNvSpPr txBox="1">
            <a:spLocks noChangeArrowheads="1"/>
          </p:cNvSpPr>
          <p:nvPr/>
        </p:nvSpPr>
        <p:spPr bwMode="auto">
          <a:xfrm>
            <a:off x="4241387" y="1988840"/>
            <a:ext cx="576064" cy="52322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sz="2800" dirty="0">
                <a:solidFill>
                  <a:schemeClr val="bg1"/>
                </a:solidFill>
                <a:latin typeface="Calibri" pitchFamily="34" charset="0"/>
                <a:ea typeface="+mn-ea"/>
              </a:rPr>
              <a:t>?</a:t>
            </a:r>
          </a:p>
        </p:txBody>
      </p:sp>
      <p:sp>
        <p:nvSpPr>
          <p:cNvPr id="10" name="Text Box 52"/>
          <p:cNvSpPr txBox="1">
            <a:spLocks noChangeArrowheads="1"/>
          </p:cNvSpPr>
          <p:nvPr/>
        </p:nvSpPr>
        <p:spPr bwMode="auto">
          <a:xfrm>
            <a:off x="2123728" y="3783476"/>
            <a:ext cx="1373956" cy="397542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>
            <a:lvl1pPr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1pPr>
            <a:lvl2pPr marL="742950" indent="-28575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VVP, VVE…</a:t>
            </a:r>
          </a:p>
        </p:txBody>
      </p:sp>
      <p:cxnSp>
        <p:nvCxnSpPr>
          <p:cNvPr id="85011" name="AutoShape 53"/>
          <p:cNvCxnSpPr>
            <a:cxnSpLocks noChangeShapeType="1"/>
          </p:cNvCxnSpPr>
          <p:nvPr/>
        </p:nvCxnSpPr>
        <p:spPr bwMode="auto">
          <a:xfrm rot="10800000" flipV="1">
            <a:off x="2124075" y="3486150"/>
            <a:ext cx="592138" cy="496888"/>
          </a:xfrm>
          <a:prstGeom prst="bentConnector3">
            <a:avLst>
              <a:gd name="adj1" fmla="val 138583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" name="Text Box 54"/>
          <p:cNvSpPr txBox="1">
            <a:spLocks noChangeArrowheads="1"/>
          </p:cNvSpPr>
          <p:nvPr/>
        </p:nvSpPr>
        <p:spPr bwMode="auto">
          <a:xfrm>
            <a:off x="2139770" y="2636912"/>
            <a:ext cx="4512523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Arythmies, SDRA, ventilation spontanée ?</a:t>
            </a:r>
          </a:p>
        </p:txBody>
      </p:sp>
      <p:cxnSp>
        <p:nvCxnSpPr>
          <p:cNvPr id="85015" name="AutoShape 55"/>
          <p:cNvCxnSpPr>
            <a:cxnSpLocks noChangeShapeType="1"/>
          </p:cNvCxnSpPr>
          <p:nvPr/>
        </p:nvCxnSpPr>
        <p:spPr bwMode="auto">
          <a:xfrm rot="5400000">
            <a:off x="4467226" y="2574925"/>
            <a:ext cx="125412" cy="1587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" name="Text Box 56"/>
          <p:cNvSpPr txBox="1">
            <a:spLocks noChangeArrowheads="1"/>
          </p:cNvSpPr>
          <p:nvPr/>
        </p:nvSpPr>
        <p:spPr bwMode="auto">
          <a:xfrm>
            <a:off x="6080125" y="3284984"/>
            <a:ext cx="52617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oui</a:t>
            </a:r>
          </a:p>
        </p:txBody>
      </p:sp>
      <p:sp>
        <p:nvSpPr>
          <p:cNvPr id="15" name="Text Box 57"/>
          <p:cNvSpPr txBox="1">
            <a:spLocks noChangeArrowheads="1"/>
          </p:cNvSpPr>
          <p:nvPr/>
        </p:nvSpPr>
        <p:spPr bwMode="auto">
          <a:xfrm>
            <a:off x="2648486" y="3284984"/>
            <a:ext cx="58942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non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cxnSp>
        <p:nvCxnSpPr>
          <p:cNvPr id="85022" name="AutoShape 58"/>
          <p:cNvCxnSpPr>
            <a:cxnSpLocks noChangeShapeType="1"/>
          </p:cNvCxnSpPr>
          <p:nvPr/>
        </p:nvCxnSpPr>
        <p:spPr bwMode="auto">
          <a:xfrm rot="5400000">
            <a:off x="3644901" y="2400300"/>
            <a:ext cx="247650" cy="1520825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3" name="AutoShape 59"/>
          <p:cNvCxnSpPr>
            <a:cxnSpLocks noChangeShapeType="1"/>
          </p:cNvCxnSpPr>
          <p:nvPr/>
        </p:nvCxnSpPr>
        <p:spPr bwMode="auto">
          <a:xfrm rot="16200000" flipH="1">
            <a:off x="5308601" y="2257425"/>
            <a:ext cx="247650" cy="1806575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4" name="AutoShape 60"/>
          <p:cNvCxnSpPr>
            <a:cxnSpLocks noChangeShapeType="1"/>
          </p:cNvCxnSpPr>
          <p:nvPr/>
        </p:nvCxnSpPr>
        <p:spPr bwMode="auto">
          <a:xfrm>
            <a:off x="6589713" y="3486150"/>
            <a:ext cx="214312" cy="947738"/>
          </a:xfrm>
          <a:prstGeom prst="bentConnector3">
            <a:avLst>
              <a:gd name="adj1" fmla="val 206949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" name="Text Box 61"/>
          <p:cNvSpPr txBox="1">
            <a:spLocks noChangeArrowheads="1"/>
          </p:cNvSpPr>
          <p:nvPr/>
        </p:nvSpPr>
        <p:spPr bwMode="auto">
          <a:xfrm>
            <a:off x="5464374" y="4233185"/>
            <a:ext cx="133987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  <a:ea typeface="+mn-ea"/>
              </a:rPr>
              <a:t>EEO </a:t>
            </a:r>
            <a:r>
              <a:rPr lang="fr-FR" dirty="0">
                <a:solidFill>
                  <a:schemeClr val="bg1"/>
                </a:solidFill>
                <a:latin typeface="Calibri" pitchFamily="34" charset="0"/>
                <a:ea typeface="+mn-ea"/>
              </a:rPr>
              <a:t>test</a:t>
            </a:r>
          </a:p>
        </p:txBody>
      </p:sp>
      <p:sp>
        <p:nvSpPr>
          <p:cNvPr id="20" name="Text Box 62"/>
          <p:cNvSpPr txBox="1">
            <a:spLocks noChangeArrowheads="1"/>
          </p:cNvSpPr>
          <p:nvPr/>
        </p:nvSpPr>
        <p:spPr bwMode="auto">
          <a:xfrm>
            <a:off x="2123728" y="4233185"/>
            <a:ext cx="13739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  <a:ea typeface="+mn-ea"/>
              </a:rPr>
              <a:t>EEO </a:t>
            </a:r>
            <a:r>
              <a:rPr lang="fr-FR" dirty="0">
                <a:solidFill>
                  <a:schemeClr val="bg1"/>
                </a:solidFill>
                <a:latin typeface="Calibri" pitchFamily="34" charset="0"/>
                <a:ea typeface="+mn-ea"/>
              </a:rPr>
              <a:t>test</a:t>
            </a:r>
          </a:p>
        </p:txBody>
      </p:sp>
      <p:cxnSp>
        <p:nvCxnSpPr>
          <p:cNvPr id="85031" name="AutoShape 63"/>
          <p:cNvCxnSpPr>
            <a:cxnSpLocks noChangeShapeType="1"/>
          </p:cNvCxnSpPr>
          <p:nvPr/>
        </p:nvCxnSpPr>
        <p:spPr bwMode="auto">
          <a:xfrm>
            <a:off x="6589713" y="3486150"/>
            <a:ext cx="214312" cy="1398588"/>
          </a:xfrm>
          <a:prstGeom prst="bentConnector3">
            <a:avLst>
              <a:gd name="adj1" fmla="val 206949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2" name="Text Box 64"/>
          <p:cNvSpPr txBox="1">
            <a:spLocks noChangeArrowheads="1"/>
          </p:cNvSpPr>
          <p:nvPr/>
        </p:nvSpPr>
        <p:spPr bwMode="auto">
          <a:xfrm>
            <a:off x="5464374" y="4685074"/>
            <a:ext cx="133987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LJP 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  <a:ea typeface="+mn-ea"/>
              </a:rPr>
              <a:t>test</a:t>
            </a:r>
            <a:endParaRPr lang="fr-FR" dirty="0">
              <a:solidFill>
                <a:schemeClr val="bg1"/>
              </a:solidFill>
              <a:latin typeface="Calibri" pitchFamily="34" charset="0"/>
              <a:ea typeface="+mn-ea"/>
            </a:endParaRPr>
          </a:p>
        </p:txBody>
      </p:sp>
      <p:cxnSp>
        <p:nvCxnSpPr>
          <p:cNvPr id="85035" name="AutoShape 65"/>
          <p:cNvCxnSpPr>
            <a:cxnSpLocks noChangeShapeType="1"/>
          </p:cNvCxnSpPr>
          <p:nvPr/>
        </p:nvCxnSpPr>
        <p:spPr bwMode="auto">
          <a:xfrm rot="10800000" flipV="1">
            <a:off x="2124075" y="3486150"/>
            <a:ext cx="592138" cy="1398588"/>
          </a:xfrm>
          <a:prstGeom prst="bentConnector3">
            <a:avLst>
              <a:gd name="adj1" fmla="val 138583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" name="Text Box 66"/>
          <p:cNvSpPr txBox="1">
            <a:spLocks noChangeArrowheads="1"/>
          </p:cNvSpPr>
          <p:nvPr/>
        </p:nvSpPr>
        <p:spPr bwMode="auto">
          <a:xfrm>
            <a:off x="2123728" y="4685074"/>
            <a:ext cx="13739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  <a:ea typeface="+mn-ea"/>
              </a:rPr>
              <a:t>LJP test</a:t>
            </a:r>
            <a:endParaRPr lang="fr-FR" dirty="0">
              <a:solidFill>
                <a:schemeClr val="bg1"/>
              </a:solidFill>
              <a:latin typeface="Calibri" pitchFamily="34" charset="0"/>
              <a:ea typeface="+mn-ea"/>
            </a:endParaRPr>
          </a:p>
        </p:txBody>
      </p:sp>
      <p:cxnSp>
        <p:nvCxnSpPr>
          <p:cNvPr id="85039" name="AutoShape 55"/>
          <p:cNvCxnSpPr>
            <a:cxnSpLocks noChangeShapeType="1"/>
          </p:cNvCxnSpPr>
          <p:nvPr/>
        </p:nvCxnSpPr>
        <p:spPr bwMode="auto">
          <a:xfrm rot="5400000">
            <a:off x="4487069" y="1947069"/>
            <a:ext cx="84138" cy="0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2" name="Text Box 64"/>
          <p:cNvSpPr txBox="1">
            <a:spLocks noChangeArrowheads="1"/>
          </p:cNvSpPr>
          <p:nvPr/>
        </p:nvSpPr>
        <p:spPr bwMode="auto">
          <a:xfrm>
            <a:off x="3669978" y="4233185"/>
            <a:ext cx="40377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  <a:ea typeface="+mn-ea"/>
              </a:rPr>
              <a:t>+</a:t>
            </a:r>
          </a:p>
        </p:txBody>
      </p:sp>
      <p:sp>
        <p:nvSpPr>
          <p:cNvPr id="33" name="Text Box 64"/>
          <p:cNvSpPr txBox="1">
            <a:spLocks noChangeArrowheads="1"/>
          </p:cNvSpPr>
          <p:nvPr/>
        </p:nvSpPr>
        <p:spPr bwMode="auto">
          <a:xfrm>
            <a:off x="4960318" y="4233185"/>
            <a:ext cx="403770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>
            <a:spAutoFit/>
          </a:bodyPr>
          <a:lstStyle/>
          <a:p>
            <a:pPr algn="ctr"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  <a:ea typeface="+mn-ea"/>
              </a:rPr>
              <a:t>+</a:t>
            </a:r>
          </a:p>
        </p:txBody>
      </p:sp>
      <p:sp>
        <p:nvSpPr>
          <p:cNvPr id="34" name="Text Box 64"/>
          <p:cNvSpPr txBox="1">
            <a:spLocks noChangeArrowheads="1"/>
          </p:cNvSpPr>
          <p:nvPr/>
        </p:nvSpPr>
        <p:spPr bwMode="auto">
          <a:xfrm>
            <a:off x="3212858" y="5405154"/>
            <a:ext cx="2656734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  <a:ea typeface="+mn-ea"/>
              </a:rPr>
              <a:t>expansion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  <a:ea typeface="+mn-ea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  <a:ea typeface="+mn-ea"/>
            </a:endParaRPr>
          </a:p>
        </p:txBody>
      </p:sp>
      <p:sp>
        <p:nvSpPr>
          <p:cNvPr id="35" name="Text Box 64"/>
          <p:cNvSpPr txBox="1">
            <a:spLocks noChangeArrowheads="1"/>
          </p:cNvSpPr>
          <p:nvPr/>
        </p:nvSpPr>
        <p:spPr bwMode="auto">
          <a:xfrm>
            <a:off x="3212858" y="5981218"/>
            <a:ext cx="2656734" cy="70788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 algn="ctr"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  <a:ea typeface="+mn-ea"/>
              </a:rPr>
              <a:t>estimer les effets hémodynamiques</a:t>
            </a:r>
            <a:endParaRPr lang="fr-FR" dirty="0">
              <a:solidFill>
                <a:schemeClr val="bg1"/>
              </a:solidFill>
              <a:latin typeface="Calibri" pitchFamily="34" charset="0"/>
              <a:ea typeface="+mn-ea"/>
            </a:endParaRPr>
          </a:p>
        </p:txBody>
      </p:sp>
      <p:cxnSp>
        <p:nvCxnSpPr>
          <p:cNvPr id="85052" name="AutoShape 65"/>
          <p:cNvCxnSpPr>
            <a:cxnSpLocks noChangeShapeType="1"/>
          </p:cNvCxnSpPr>
          <p:nvPr/>
        </p:nvCxnSpPr>
        <p:spPr bwMode="auto">
          <a:xfrm>
            <a:off x="3497263" y="3983038"/>
            <a:ext cx="374650" cy="250825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53" name="AutoShape 65"/>
          <p:cNvCxnSpPr>
            <a:cxnSpLocks noChangeShapeType="1"/>
          </p:cNvCxnSpPr>
          <p:nvPr/>
        </p:nvCxnSpPr>
        <p:spPr bwMode="auto">
          <a:xfrm>
            <a:off x="3497263" y="4433888"/>
            <a:ext cx="173037" cy="1587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54" name="AutoShape 65"/>
          <p:cNvCxnSpPr>
            <a:cxnSpLocks noChangeShapeType="1"/>
          </p:cNvCxnSpPr>
          <p:nvPr/>
        </p:nvCxnSpPr>
        <p:spPr bwMode="auto">
          <a:xfrm flipV="1">
            <a:off x="3497263" y="4633913"/>
            <a:ext cx="374650" cy="250825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55" name="AutoShape 65"/>
          <p:cNvCxnSpPr>
            <a:cxnSpLocks noChangeShapeType="1"/>
          </p:cNvCxnSpPr>
          <p:nvPr/>
        </p:nvCxnSpPr>
        <p:spPr bwMode="auto">
          <a:xfrm rot="16200000" flipV="1">
            <a:off x="3815557" y="4691856"/>
            <a:ext cx="971550" cy="455613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56" name="AutoShape 65"/>
          <p:cNvCxnSpPr>
            <a:cxnSpLocks noChangeShapeType="1"/>
          </p:cNvCxnSpPr>
          <p:nvPr/>
        </p:nvCxnSpPr>
        <p:spPr bwMode="auto">
          <a:xfrm>
            <a:off x="5364163" y="4433888"/>
            <a:ext cx="100012" cy="1587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57" name="AutoShape 65"/>
          <p:cNvCxnSpPr>
            <a:cxnSpLocks noChangeShapeType="1"/>
          </p:cNvCxnSpPr>
          <p:nvPr/>
        </p:nvCxnSpPr>
        <p:spPr bwMode="auto">
          <a:xfrm rot="10800000" flipV="1">
            <a:off x="4529138" y="4433888"/>
            <a:ext cx="431800" cy="971550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58" name="AutoShape 65"/>
          <p:cNvCxnSpPr>
            <a:cxnSpLocks noChangeShapeType="1"/>
          </p:cNvCxnSpPr>
          <p:nvPr/>
        </p:nvCxnSpPr>
        <p:spPr bwMode="auto">
          <a:xfrm rot="5400000">
            <a:off x="4441826" y="5892800"/>
            <a:ext cx="176212" cy="1587"/>
          </a:xfrm>
          <a:prstGeom prst="bentConnector3">
            <a:avLst>
              <a:gd name="adj1" fmla="val 50000"/>
            </a:avLst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59" name="AutoShape 65"/>
          <p:cNvCxnSpPr>
            <a:cxnSpLocks noChangeShapeType="1"/>
          </p:cNvCxnSpPr>
          <p:nvPr/>
        </p:nvCxnSpPr>
        <p:spPr bwMode="auto">
          <a:xfrm rot="10800000">
            <a:off x="5162550" y="4633913"/>
            <a:ext cx="301625" cy="250825"/>
          </a:xfrm>
          <a:prstGeom prst="bentConnector2">
            <a:avLst/>
          </a:prstGeom>
          <a:noFill/>
          <a:ln w="2540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3709742086"/>
      </p:ext>
    </p:extLst>
  </p:cSld>
  <p:clrMapOvr>
    <a:masterClrMapping/>
  </p:clrMapOvr>
  <p:transition xmlns:p14="http://schemas.microsoft.com/office/powerpoint/2010/main">
    <p:fade/>
  </p:transition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mph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FF8000"/>
                                      </p:to>
                                    </p:animClr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mute="1">
                <p:cTn id="9" fill="hold" display="0">
                  <p:stCondLst>
                    <p:cond delay="indefinite"/>
                  </p:stCondLst>
                  <p:endCondLst>
                    <p:cond evt="onPrev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video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/>
          <p:cNvSpPr/>
          <p:nvPr/>
        </p:nvSpPr>
        <p:spPr bwMode="auto">
          <a:xfrm>
            <a:off x="685800" y="338048"/>
            <a:ext cx="8422704" cy="6519951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4" name="ZoneTexte 3"/>
          <p:cNvSpPr txBox="1"/>
          <p:nvPr/>
        </p:nvSpPr>
        <p:spPr>
          <a:xfrm>
            <a:off x="1344579" y="1268760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Tous les patients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ne répondent pas </a:t>
            </a:r>
            <a:r>
              <a:rPr lang="fr-FR" dirty="0" smtClean="0">
                <a:latin typeface="Calibri" pitchFamily="34" charset="0"/>
              </a:rPr>
              <a:t>à l’expansion volémique par une augmentation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significative</a:t>
            </a:r>
            <a:r>
              <a:rPr lang="fr-FR" dirty="0" smtClean="0">
                <a:latin typeface="Calibri" pitchFamily="34" charset="0"/>
              </a:rPr>
              <a:t> du débit cardiaque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5" name="ZoneTexte 4"/>
          <p:cNvSpPr txBox="1"/>
          <p:nvPr/>
        </p:nvSpPr>
        <p:spPr>
          <a:xfrm>
            <a:off x="1344579" y="2405934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L’administration liquidienne excessive est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délétère</a:t>
            </a:r>
            <a:r>
              <a:rPr lang="fr-FR" dirty="0" smtClean="0">
                <a:latin typeface="Calibri" pitchFamily="34" charset="0"/>
              </a:rPr>
              <a:t> chez les patients atteints de </a:t>
            </a:r>
            <a:r>
              <a:rPr lang="fr-FR" dirty="0" err="1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sepsis</a:t>
            </a:r>
            <a:r>
              <a:rPr lang="fr-FR" dirty="0" smtClean="0">
                <a:latin typeface="Calibri" pitchFamily="34" charset="0"/>
              </a:rPr>
              <a:t> et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SDRA</a:t>
            </a:r>
          </a:p>
        </p:txBody>
      </p:sp>
      <p:sp>
        <p:nvSpPr>
          <p:cNvPr id="6" name="ZoneTexte 5"/>
          <p:cNvSpPr txBox="1"/>
          <p:nvPr/>
        </p:nvSpPr>
        <p:spPr>
          <a:xfrm>
            <a:off x="1344579" y="354310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La variabilité respiratoire des signaux hémodynamiques ne peut être utilisée en cas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d’arythmie</a:t>
            </a:r>
            <a:r>
              <a:rPr lang="fr-FR" dirty="0" smtClean="0">
                <a:latin typeface="Calibri" pitchFamily="34" charset="0"/>
              </a:rPr>
              <a:t>,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ventilation spontanée </a:t>
            </a:r>
            <a:r>
              <a:rPr lang="fr-FR" dirty="0" smtClean="0">
                <a:latin typeface="Calibri" pitchFamily="34" charset="0"/>
              </a:rPr>
              <a:t>et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SDRA</a:t>
            </a:r>
          </a:p>
        </p:txBody>
      </p:sp>
      <p:sp>
        <p:nvSpPr>
          <p:cNvPr id="7" name="ZoneTexte 6"/>
          <p:cNvSpPr txBox="1"/>
          <p:nvPr/>
        </p:nvSpPr>
        <p:spPr>
          <a:xfrm>
            <a:off x="1344579" y="4680282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Les tests d’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EEO</a:t>
            </a:r>
            <a:r>
              <a:rPr lang="fr-FR" dirty="0" smtClean="0">
                <a:latin typeface="Calibri" pitchFamily="34" charset="0"/>
              </a:rPr>
              <a:t> et de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PLR</a:t>
            </a:r>
            <a:r>
              <a:rPr lang="fr-FR" dirty="0" smtClean="0">
                <a:latin typeface="Calibri" pitchFamily="34" charset="0"/>
              </a:rPr>
              <a:t> sont des alternatives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valables</a:t>
            </a:r>
            <a:r>
              <a:rPr lang="fr-FR" dirty="0" smtClean="0">
                <a:latin typeface="Calibri" pitchFamily="34" charset="0"/>
              </a:rPr>
              <a:t> dans ces cas </a:t>
            </a:r>
            <a:r>
              <a:rPr lang="fr-FR" dirty="0">
                <a:latin typeface="Calibri" pitchFamily="34" charset="0"/>
              </a:rPr>
              <a:t>fréquents en réanimation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9" name="ZoneTexte 8"/>
          <p:cNvSpPr txBox="1"/>
          <p:nvPr/>
        </p:nvSpPr>
        <p:spPr>
          <a:xfrm>
            <a:off x="971600" y="1268760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1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0" name="ZoneTexte 9"/>
          <p:cNvSpPr txBox="1"/>
          <p:nvPr/>
        </p:nvSpPr>
        <p:spPr>
          <a:xfrm>
            <a:off x="971600" y="2405934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2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1" name="ZoneTexte 10"/>
          <p:cNvSpPr txBox="1"/>
          <p:nvPr/>
        </p:nvSpPr>
        <p:spPr>
          <a:xfrm>
            <a:off x="971600" y="354310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3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2" name="ZoneTexte 11"/>
          <p:cNvSpPr txBox="1"/>
          <p:nvPr/>
        </p:nvSpPr>
        <p:spPr>
          <a:xfrm>
            <a:off x="971600" y="4680282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>
                <a:latin typeface="Calibri" pitchFamily="34" charset="0"/>
              </a:rPr>
              <a:t>4</a:t>
            </a: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  <p:sp>
        <p:nvSpPr>
          <p:cNvPr id="14" name="ZoneTexte 13"/>
          <p:cNvSpPr txBox="1"/>
          <p:nvPr/>
        </p:nvSpPr>
        <p:spPr>
          <a:xfrm>
            <a:off x="685800" y="304800"/>
            <a:ext cx="3094112" cy="584776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Les </a:t>
            </a:r>
            <a:r>
              <a:rPr lang="fr-FR" sz="3200" dirty="0" smtClean="0">
                <a:solidFill>
                  <a:schemeClr val="bg1"/>
                </a:solidFill>
                <a:latin typeface="Calibri" pitchFamily="34" charset="0"/>
              </a:rPr>
              <a:t>5</a:t>
            </a: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 messages-clés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3" name="ZoneTexte 12"/>
          <p:cNvSpPr txBox="1"/>
          <p:nvPr/>
        </p:nvSpPr>
        <p:spPr>
          <a:xfrm>
            <a:off x="1344579" y="5817458"/>
            <a:ext cx="7520517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Il faut une </a:t>
            </a:r>
            <a:r>
              <a:rPr lang="fr-FR" dirty="0">
                <a:solidFill>
                  <a:srgbClr val="0070C0"/>
                </a:solidFill>
                <a:effectLst>
                  <a:glow rad="101600">
                    <a:srgbClr val="0099FF">
                      <a:alpha val="40000"/>
                    </a:srgbClr>
                  </a:glow>
                </a:effectLst>
                <a:latin typeface="Calibri" pitchFamily="34" charset="0"/>
              </a:rPr>
              <a:t>mesure directe du débit cardiaque </a:t>
            </a:r>
            <a:r>
              <a:rPr lang="fr-FR" dirty="0" smtClean="0">
                <a:latin typeface="Calibri" pitchFamily="34" charset="0"/>
              </a:rPr>
              <a:t>pour mesurer les effets de l’expansion </a:t>
            </a:r>
            <a:r>
              <a:rPr lang="fr-FR" dirty="0" err="1" smtClean="0">
                <a:latin typeface="Calibri" pitchFamily="34" charset="0"/>
              </a:rPr>
              <a:t>volémique</a:t>
            </a:r>
            <a:r>
              <a:rPr lang="fr-FR" dirty="0" smtClean="0">
                <a:latin typeface="Calibri" pitchFamily="34" charset="0"/>
              </a:rPr>
              <a:t> chez les patients à risque</a:t>
            </a:r>
            <a:endParaRPr lang="fr-FR" dirty="0">
              <a:solidFill>
                <a:srgbClr val="0070C0"/>
              </a:solidFill>
              <a:effectLst>
                <a:glow rad="101600">
                  <a:srgbClr val="0099FF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971600" y="5817458"/>
            <a:ext cx="304800" cy="707886"/>
          </a:xfrm>
          <a:prstGeom prst="rect">
            <a:avLst/>
          </a:prstGeom>
          <a:solidFill>
            <a:srgbClr val="FFFFFF"/>
          </a:solidFill>
          <a:effectLst>
            <a:outerShdw blurRad="215900" dist="38100" dir="600000" algn="tl" rotWithShape="0">
              <a:srgbClr val="3366FF">
                <a:alpha val="95000"/>
              </a:srgbClr>
            </a:outerShdw>
            <a:softEdge rad="31750"/>
          </a:effectLst>
        </p:spPr>
        <p:txBody>
          <a:bodyPr>
            <a:spAutoFit/>
          </a:bodyPr>
          <a:lstStyle/>
          <a:p>
            <a:pPr>
              <a:defRPr/>
            </a:pPr>
            <a:r>
              <a:rPr lang="fr-FR" dirty="0" smtClean="0">
                <a:latin typeface="Calibri" pitchFamily="34" charset="0"/>
              </a:rPr>
              <a:t>5</a:t>
            </a:r>
            <a:endParaRPr lang="fr-FR" dirty="0">
              <a:latin typeface="Calibri" pitchFamily="34" charset="0"/>
            </a:endParaRPr>
          </a:p>
          <a:p>
            <a:pPr>
              <a:defRPr/>
            </a:pPr>
            <a:endParaRPr lang="fr-FR" dirty="0">
              <a:latin typeface="Calibri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4230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>
            <a:grpSpLocks/>
          </p:cNvGrpSpPr>
          <p:nvPr/>
        </p:nvGrpSpPr>
        <p:grpSpPr bwMode="auto">
          <a:xfrm>
            <a:off x="107950" y="609600"/>
            <a:ext cx="4953000" cy="1466850"/>
            <a:chOff x="0" y="642"/>
            <a:chExt cx="3798" cy="1194"/>
          </a:xfrm>
        </p:grpSpPr>
        <p:pic>
          <p:nvPicPr>
            <p:cNvPr id="32796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5860"/>
            <a:stretch>
              <a:fillRect/>
            </a:stretch>
          </p:blipFill>
          <p:spPr bwMode="auto">
            <a:xfrm>
              <a:off x="0" y="816"/>
              <a:ext cx="3798" cy="10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7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9" y="1671"/>
              <a:ext cx="1584" cy="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2798" name="Picture 5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90764"/>
            <a:stretch>
              <a:fillRect/>
            </a:stretch>
          </p:blipFill>
          <p:spPr bwMode="auto">
            <a:xfrm>
              <a:off x="0" y="642"/>
              <a:ext cx="3798" cy="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864262" name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2209800"/>
            <a:ext cx="5837238" cy="420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64267" name="Text Box 11"/>
          <p:cNvSpPr txBox="1">
            <a:spLocks noChangeArrowheads="1"/>
          </p:cNvSpPr>
          <p:nvPr/>
        </p:nvSpPr>
        <p:spPr bwMode="auto">
          <a:xfrm>
            <a:off x="4932363" y="1700213"/>
            <a:ext cx="4060768" cy="611579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fr-FR" sz="1400" dirty="0">
                <a:latin typeface="Calibri" pitchFamily="34" charset="0"/>
              </a:rPr>
              <a:t>1,000 pts </a:t>
            </a:r>
            <a:r>
              <a:rPr lang="fr-FR" sz="1400" dirty="0" err="1">
                <a:latin typeface="Calibri" pitchFamily="34" charset="0"/>
              </a:rPr>
              <a:t>with</a:t>
            </a:r>
            <a:r>
              <a:rPr lang="fr-FR" sz="1400" dirty="0">
                <a:latin typeface="Calibri" pitchFamily="34" charset="0"/>
              </a:rPr>
              <a:t> ALI/ARDS</a:t>
            </a:r>
          </a:p>
          <a:p>
            <a:pPr>
              <a:lnSpc>
                <a:spcPct val="120000"/>
              </a:lnSpc>
              <a:defRPr/>
            </a:pPr>
            <a:r>
              <a:rPr lang="fr-FR" sz="1400" dirty="0" err="1">
                <a:latin typeface="Calibri" pitchFamily="34" charset="0"/>
              </a:rPr>
              <a:t>Comparison</a:t>
            </a:r>
            <a:r>
              <a:rPr lang="fr-FR" sz="1400" dirty="0">
                <a:latin typeface="Calibri" pitchFamily="34" charset="0"/>
              </a:rPr>
              <a:t> of conservative vs. </a:t>
            </a:r>
            <a:r>
              <a:rPr lang="fr-FR" sz="1400" dirty="0" err="1">
                <a:latin typeface="Calibri" pitchFamily="34" charset="0"/>
              </a:rPr>
              <a:t>liberal</a:t>
            </a:r>
            <a:r>
              <a:rPr lang="fr-FR" sz="1400" dirty="0">
                <a:latin typeface="Calibri" pitchFamily="34" charset="0"/>
              </a:rPr>
              <a:t> </a:t>
            </a:r>
            <a:r>
              <a:rPr lang="fr-FR" sz="1400" dirty="0" err="1">
                <a:latin typeface="Calibri" pitchFamily="34" charset="0"/>
              </a:rPr>
              <a:t>fluid</a:t>
            </a:r>
            <a:r>
              <a:rPr lang="fr-FR" sz="1400" dirty="0">
                <a:latin typeface="Calibri" pitchFamily="34" charset="0"/>
              </a:rPr>
              <a:t> </a:t>
            </a:r>
            <a:r>
              <a:rPr lang="fr-FR" sz="1400" dirty="0" err="1">
                <a:latin typeface="Calibri" pitchFamily="34" charset="0"/>
              </a:rPr>
              <a:t>strategies</a:t>
            </a:r>
            <a:endParaRPr lang="fr-FR" sz="1400" dirty="0">
              <a:latin typeface="Calibri" pitchFamily="34" charset="0"/>
            </a:endParaRPr>
          </a:p>
        </p:txBody>
      </p:sp>
      <p:sp>
        <p:nvSpPr>
          <p:cNvPr id="18" name="ZoneTexte 17"/>
          <p:cNvSpPr txBox="1"/>
          <p:nvPr/>
        </p:nvSpPr>
        <p:spPr>
          <a:xfrm>
            <a:off x="2843808" y="4904379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>
            <a:defPPr>
              <a:defRPr lang="fr-FR"/>
            </a:defPPr>
            <a:lvl1pPr>
              <a:defRPr sz="3200" b="1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defRPr>
            </a:lvl1pPr>
          </a:lstStyle>
          <a:p>
            <a:r>
              <a:rPr lang="fr-FR" dirty="0"/>
              <a:t>→</a:t>
            </a:r>
          </a:p>
        </p:txBody>
      </p:sp>
      <p:grpSp>
        <p:nvGrpSpPr>
          <p:cNvPr id="3" name="Groupe 19"/>
          <p:cNvGrpSpPr>
            <a:grpSpLocks/>
          </p:cNvGrpSpPr>
          <p:nvPr/>
        </p:nvGrpSpPr>
        <p:grpSpPr bwMode="auto">
          <a:xfrm>
            <a:off x="611188" y="2349500"/>
            <a:ext cx="8532812" cy="2447925"/>
            <a:chOff x="611560" y="2348880"/>
            <a:chExt cx="8532440" cy="2448272"/>
          </a:xfrm>
        </p:grpSpPr>
        <p:sp>
          <p:nvSpPr>
            <p:cNvPr id="19" name="Rectangle 18"/>
            <p:cNvSpPr>
              <a:spLocks noChangeArrowheads="1"/>
            </p:cNvSpPr>
            <p:nvPr/>
          </p:nvSpPr>
          <p:spPr bwMode="auto">
            <a:xfrm>
              <a:off x="611560" y="2348880"/>
              <a:ext cx="8532440" cy="2448272"/>
            </a:xfrm>
            <a:prstGeom prst="rect">
              <a:avLst/>
            </a:prstGeom>
            <a:solidFill>
              <a:srgbClr val="FFFFFF"/>
            </a:solidFill>
            <a:ln w="9525" algn="ctr">
              <a:noFill/>
              <a:round/>
              <a:headEnd/>
              <a:tailEnd/>
            </a:ln>
            <a:effectLst>
              <a:glow rad="228600">
                <a:srgbClr val="0099FF">
                  <a:alpha val="40000"/>
                </a:srgbClr>
              </a:glow>
              <a:softEdge rad="127000"/>
            </a:effectLst>
          </p:spPr>
          <p:txBody>
            <a:bodyPr/>
            <a:lstStyle/>
            <a:p>
              <a:pPr>
                <a:defRPr/>
              </a:pPr>
              <a:endParaRPr lang="fr-FR"/>
            </a:p>
          </p:txBody>
        </p:sp>
        <p:pic>
          <p:nvPicPr>
            <p:cNvPr id="32795" name="Picture 12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302" y="2564904"/>
              <a:ext cx="7777162" cy="2081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64270" name="Rectangle 14"/>
          <p:cNvSpPr>
            <a:spLocks noChangeArrowheads="1"/>
          </p:cNvSpPr>
          <p:nvPr/>
        </p:nvSpPr>
        <p:spPr bwMode="auto">
          <a:xfrm>
            <a:off x="1092200" y="3922694"/>
            <a:ext cx="6286500" cy="371513"/>
          </a:xfrm>
          <a:prstGeom prst="rect">
            <a:avLst/>
          </a:prstGeom>
          <a:solidFill>
            <a:srgbClr val="FFFF00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 sz="1800">
              <a:latin typeface="Calibri" pitchFamily="34" charset="0"/>
            </a:endParaRPr>
          </a:p>
        </p:txBody>
      </p:sp>
      <p:sp>
        <p:nvSpPr>
          <p:cNvPr id="21" name="Rectangle 14"/>
          <p:cNvSpPr>
            <a:spLocks noChangeArrowheads="1"/>
          </p:cNvSpPr>
          <p:nvPr/>
        </p:nvSpPr>
        <p:spPr bwMode="auto">
          <a:xfrm>
            <a:off x="4572000" y="3576012"/>
            <a:ext cx="4104456" cy="432047"/>
          </a:xfrm>
          <a:prstGeom prst="rect">
            <a:avLst/>
          </a:prstGeom>
          <a:solidFill>
            <a:srgbClr val="FFFF00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 sz="1800">
              <a:latin typeface="Calibri" pitchFamily="34" charset="0"/>
            </a:endParaRPr>
          </a:p>
        </p:txBody>
      </p:sp>
      <p:sp>
        <p:nvSpPr>
          <p:cNvPr id="17" name="ZoneTexte 16"/>
          <p:cNvSpPr txBox="1"/>
          <p:nvPr/>
        </p:nvSpPr>
        <p:spPr>
          <a:xfrm>
            <a:off x="5934974" y="5053331"/>
            <a:ext cx="2863968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/>
              <a:t>limiter l'administration liquidienne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lors du SDRA</a:t>
            </a:r>
          </a:p>
        </p:txBody>
      </p:sp>
      <p:sp>
        <p:nvSpPr>
          <p:cNvPr id="16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6625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22" name="Text Box 38"/>
          <p:cNvSpPr txBox="1">
            <a:spLocks noChangeArrowheads="1"/>
          </p:cNvSpPr>
          <p:nvPr/>
        </p:nvSpPr>
        <p:spPr bwMode="auto">
          <a:xfrm>
            <a:off x="3851920" y="73025"/>
            <a:ext cx="1047531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Concept</a:t>
            </a:r>
          </a:p>
        </p:txBody>
      </p:sp>
    </p:spTree>
    <p:extLst>
      <p:ext uri="{BB962C8B-B14F-4D97-AF65-F5344CB8AC3E}">
        <p14:creationId xmlns:p14="http://schemas.microsoft.com/office/powerpoint/2010/main" val="40953156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64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64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4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864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3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0" t="3050" r="1389"/>
          <a:stretch>
            <a:fillRect/>
          </a:stretch>
        </p:blipFill>
        <p:spPr bwMode="auto">
          <a:xfrm>
            <a:off x="90488" y="719138"/>
            <a:ext cx="6283325" cy="160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37" r="2151" b="7430"/>
          <a:stretch>
            <a:fillRect/>
          </a:stretch>
        </p:blipFill>
        <p:spPr bwMode="auto">
          <a:xfrm>
            <a:off x="90488" y="2603500"/>
            <a:ext cx="8726487" cy="307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7" name="Text Box 7"/>
          <p:cNvSpPr txBox="1">
            <a:spLocks noChangeArrowheads="1"/>
          </p:cNvSpPr>
          <p:nvPr/>
        </p:nvSpPr>
        <p:spPr bwMode="auto">
          <a:xfrm>
            <a:off x="6588125" y="1700213"/>
            <a:ext cx="1699737" cy="611579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fr-FR" sz="1400" dirty="0">
                <a:latin typeface="Calibri" pitchFamily="34" charset="0"/>
              </a:rPr>
              <a:t>Cohort study</a:t>
            </a:r>
          </a:p>
          <a:p>
            <a:pPr>
              <a:lnSpc>
                <a:spcPct val="120000"/>
              </a:lnSpc>
              <a:defRPr/>
            </a:pPr>
            <a:r>
              <a:rPr lang="fr-FR" sz="1400" dirty="0">
                <a:latin typeface="Calibri" pitchFamily="34" charset="0"/>
              </a:rPr>
              <a:t>3,147 pts with sepsis</a:t>
            </a:r>
          </a:p>
        </p:txBody>
      </p:sp>
      <p:pic>
        <p:nvPicPr>
          <p:cNvPr id="2" name="Picture 8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8" y="2060575"/>
            <a:ext cx="1666875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" name="Rectangle 10"/>
          <p:cNvSpPr/>
          <p:nvPr/>
        </p:nvSpPr>
        <p:spPr bwMode="auto">
          <a:xfrm>
            <a:off x="0" y="3861048"/>
            <a:ext cx="8892480" cy="504056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 anchor="ctr"/>
          <a:lstStyle/>
          <a:p>
            <a:pPr algn="ctr">
              <a:defRPr/>
            </a:pPr>
            <a:endParaRPr lang="fr-FR">
              <a:latin typeface="Calibri" pitchFamily="34" charset="0"/>
            </a:endParaRPr>
          </a:p>
        </p:txBody>
      </p:sp>
      <p:sp>
        <p:nvSpPr>
          <p:cNvPr id="9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6625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0" name="Text Box 38"/>
          <p:cNvSpPr txBox="1">
            <a:spLocks noChangeArrowheads="1"/>
          </p:cNvSpPr>
          <p:nvPr/>
        </p:nvSpPr>
        <p:spPr bwMode="auto">
          <a:xfrm>
            <a:off x="3851920" y="73025"/>
            <a:ext cx="1047531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Concept</a:t>
            </a:r>
          </a:p>
        </p:txBody>
      </p:sp>
    </p:spTree>
    <p:extLst>
      <p:ext uri="{BB962C8B-B14F-4D97-AF65-F5344CB8AC3E}">
        <p14:creationId xmlns:p14="http://schemas.microsoft.com/office/powerpoint/2010/main" val="3142515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7" name="Text Box 7"/>
          <p:cNvSpPr txBox="1">
            <a:spLocks noChangeArrowheads="1"/>
          </p:cNvSpPr>
          <p:nvPr/>
        </p:nvSpPr>
        <p:spPr bwMode="auto">
          <a:xfrm>
            <a:off x="5572132" y="1700213"/>
            <a:ext cx="3272112" cy="343684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lnSpc>
                <a:spcPct val="120000"/>
              </a:lnSpc>
              <a:defRPr/>
            </a:pPr>
            <a:r>
              <a:rPr lang="fr-FR" sz="1400" dirty="0">
                <a:latin typeface="Calibri" pitchFamily="34" charset="0"/>
              </a:rPr>
              <a:t>778 </a:t>
            </a:r>
            <a:r>
              <a:rPr lang="fr-FR" sz="1400" dirty="0" err="1">
                <a:latin typeface="Calibri" pitchFamily="34" charset="0"/>
              </a:rPr>
              <a:t>septic</a:t>
            </a:r>
            <a:r>
              <a:rPr lang="fr-FR" sz="1400" dirty="0">
                <a:latin typeface="Calibri" pitchFamily="34" charset="0"/>
              </a:rPr>
              <a:t> </a:t>
            </a:r>
            <a:r>
              <a:rPr lang="fr-FR" sz="1400" dirty="0" err="1">
                <a:latin typeface="Calibri" pitchFamily="34" charset="0"/>
              </a:rPr>
              <a:t>shock</a:t>
            </a:r>
            <a:r>
              <a:rPr lang="fr-FR" sz="1400" dirty="0">
                <a:latin typeface="Calibri" pitchFamily="34" charset="0"/>
              </a:rPr>
              <a:t> pts </a:t>
            </a:r>
            <a:r>
              <a:rPr lang="fr-FR" sz="1400" dirty="0" err="1">
                <a:latin typeface="Calibri" pitchFamily="34" charset="0"/>
              </a:rPr>
              <a:t>from</a:t>
            </a:r>
            <a:r>
              <a:rPr lang="fr-FR" sz="1400" dirty="0">
                <a:latin typeface="Calibri" pitchFamily="34" charset="0"/>
              </a:rPr>
              <a:t> the </a:t>
            </a:r>
            <a:r>
              <a:rPr lang="fr-FR" sz="1400" dirty="0" smtClean="0">
                <a:latin typeface="Calibri" pitchFamily="34" charset="0"/>
              </a:rPr>
              <a:t>VASST </a:t>
            </a:r>
            <a:r>
              <a:rPr lang="fr-FR" sz="1400" dirty="0" err="1">
                <a:latin typeface="Calibri" pitchFamily="34" charset="0"/>
              </a:rPr>
              <a:t>study</a:t>
            </a:r>
            <a:endParaRPr lang="fr-FR" sz="1400" dirty="0">
              <a:latin typeface="Calibri" pitchFamily="34" charset="0"/>
            </a:endParaRPr>
          </a:p>
        </p:txBody>
      </p:sp>
      <p:pic>
        <p:nvPicPr>
          <p:cNvPr id="12299" name="Picture 2"/>
          <p:cNvPicPr>
            <a:picLocks noChangeAspect="1" noChangeArrowheads="1"/>
          </p:cNvPicPr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42875" y="571500"/>
            <a:ext cx="5214938" cy="1295400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</p:pic>
      <p:pic>
        <p:nvPicPr>
          <p:cNvPr id="12300" name="Picture 3"/>
          <p:cNvPicPr>
            <a:picLocks noChangeAspect="1" noChangeArrowheads="1"/>
          </p:cNvPicPr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000500" y="1646238"/>
            <a:ext cx="1271588" cy="163512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</p:pic>
      <p:pic>
        <p:nvPicPr>
          <p:cNvPr id="12302" name="Picture 4"/>
          <p:cNvPicPr>
            <a:picLocks noChangeAspect="1" noChangeArrowheads="1"/>
          </p:cNvPicPr>
          <p:nvPr/>
        </p:nvPicPr>
        <p:blipFill>
          <a:blip r:embed="rId4"/>
          <a:srcRect t="48578"/>
          <a:stretch>
            <a:fillRect/>
          </a:stretch>
        </p:blipFill>
        <p:spPr bwMode="auto">
          <a:xfrm>
            <a:off x="142874" y="2143124"/>
            <a:ext cx="4226795" cy="3957477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</p:pic>
      <p:sp>
        <p:nvSpPr>
          <p:cNvPr id="11" name="Rectangle 10"/>
          <p:cNvSpPr/>
          <p:nvPr/>
        </p:nvSpPr>
        <p:spPr bwMode="auto">
          <a:xfrm>
            <a:off x="728634" y="2090729"/>
            <a:ext cx="2895853" cy="807274"/>
          </a:xfrm>
          <a:prstGeom prst="rect">
            <a:avLst/>
          </a:prstGeom>
          <a:solidFill>
            <a:srgbClr val="0099FF">
              <a:alpha val="4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 anchor="ctr"/>
          <a:lstStyle/>
          <a:p>
            <a:pPr algn="ctr">
              <a:defRPr/>
            </a:pPr>
            <a:endParaRPr lang="fr-FR">
              <a:latin typeface="Calibri" pitchFamily="34" charset="0"/>
            </a:endParaRPr>
          </a:p>
        </p:txBody>
      </p:sp>
      <p:grpSp>
        <p:nvGrpSpPr>
          <p:cNvPr id="19" name="Groupe 18"/>
          <p:cNvGrpSpPr/>
          <p:nvPr/>
        </p:nvGrpSpPr>
        <p:grpSpPr>
          <a:xfrm>
            <a:off x="1500166" y="4597175"/>
            <a:ext cx="1554858" cy="852735"/>
            <a:chOff x="1500166" y="4597175"/>
            <a:chExt cx="1554858" cy="852735"/>
          </a:xfrm>
        </p:grpSpPr>
        <p:sp>
          <p:nvSpPr>
            <p:cNvPr id="15" name="ZoneTexte 14"/>
            <p:cNvSpPr txBox="1"/>
            <p:nvPr/>
          </p:nvSpPr>
          <p:spPr>
            <a:xfrm>
              <a:off x="1500166" y="4857760"/>
              <a:ext cx="1309974" cy="592150"/>
            </a:xfrm>
            <a:prstGeom prst="rect">
              <a:avLst/>
            </a:prstGeom>
            <a:solidFill>
              <a:srgbClr val="0099FF">
                <a:alpha val="40000"/>
              </a:srgbClr>
            </a:solidFill>
            <a:ln w="57150">
              <a:noFill/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  <a:softEdge rad="31750"/>
            </a:effectLst>
          </p:spPr>
          <p:txBody>
            <a:bodyPr wrap="none">
              <a:spAutoFit/>
            </a:bodyPr>
            <a:lstStyle/>
            <a:p>
              <a:pPr>
                <a:lnSpc>
                  <a:spcPct val="120000"/>
                </a:lnSpc>
                <a:defRPr/>
              </a:pPr>
              <a:r>
                <a:rPr lang="fr-FR" sz="1400" dirty="0" smtClean="0">
                  <a:latin typeface="Calibri" pitchFamily="34" charset="0"/>
                </a:rPr>
                <a:t>4th quartile</a:t>
              </a:r>
            </a:p>
            <a:p>
              <a:pPr>
                <a:lnSpc>
                  <a:spcPct val="120000"/>
                </a:lnSpc>
                <a:defRPr/>
              </a:pPr>
              <a:r>
                <a:rPr lang="fr-FR" sz="1400" dirty="0" smtClean="0">
                  <a:latin typeface="Calibri" pitchFamily="34" charset="0"/>
                </a:rPr>
                <a:t>of </a:t>
              </a:r>
              <a:r>
                <a:rPr lang="fr-FR" sz="1400" dirty="0" err="1" smtClean="0">
                  <a:latin typeface="Calibri" pitchFamily="34" charset="0"/>
                </a:rPr>
                <a:t>fluid</a:t>
              </a:r>
              <a:r>
                <a:rPr lang="fr-FR" sz="1400" dirty="0" smtClean="0">
                  <a:latin typeface="Calibri" pitchFamily="34" charset="0"/>
                </a:rPr>
                <a:t> balance</a:t>
              </a:r>
              <a:endParaRPr lang="fr-FR" sz="1400" dirty="0">
                <a:latin typeface="Calibri" pitchFamily="34" charset="0"/>
              </a:endParaRPr>
            </a:p>
          </p:txBody>
        </p:sp>
        <p:cxnSp>
          <p:nvCxnSpPr>
            <p:cNvPr id="17" name="Connecteur droit avec flèche 16"/>
            <p:cNvCxnSpPr/>
            <p:nvPr/>
          </p:nvCxnSpPr>
          <p:spPr bwMode="auto">
            <a:xfrm rot="5400000" flipH="1" flipV="1">
              <a:off x="2769272" y="4597175"/>
              <a:ext cx="285752" cy="285752"/>
            </a:xfrm>
            <a:prstGeom prst="straightConnector1">
              <a:avLst/>
            </a:prstGeom>
            <a:solidFill>
              <a:schemeClr val="bg1"/>
            </a:solidFill>
            <a:ln w="38100" cap="flat" cmpd="sng" algn="ctr">
              <a:solidFill>
                <a:srgbClr val="99CCFF"/>
              </a:solidFill>
              <a:prstDash val="solid"/>
              <a:round/>
              <a:headEnd type="none" w="med" len="med"/>
              <a:tailEnd type="arrow"/>
            </a:ln>
            <a:effectLst/>
          </p:spPr>
        </p:cxnSp>
      </p:grpSp>
      <p:sp>
        <p:nvSpPr>
          <p:cNvPr id="13" name="ZoneTexte 12"/>
          <p:cNvSpPr txBox="1"/>
          <p:nvPr/>
        </p:nvSpPr>
        <p:spPr>
          <a:xfrm>
            <a:off x="4960149" y="5949278"/>
            <a:ext cx="3932331" cy="707886"/>
          </a:xfrm>
          <a:prstGeom prst="rect">
            <a:avLst/>
          </a:prstGeom>
          <a:solidFill>
            <a:srgbClr val="FF6600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>
            <a:defPPr>
              <a:defRPr lang="fr-FR"/>
            </a:defPPr>
            <a:lvl1pPr>
              <a:defRPr sz="2000">
                <a:solidFill>
                  <a:schemeClr val="bg1"/>
                </a:solidFill>
                <a:latin typeface="Calibri" pitchFamily="34" charset="0"/>
              </a:defRPr>
            </a:lvl1pPr>
          </a:lstStyle>
          <a:p>
            <a:r>
              <a:rPr lang="fr-FR" dirty="0"/>
              <a:t>limiter l'administration liquidienne </a:t>
            </a:r>
            <a:r>
              <a:rPr lang="fr-FR" dirty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lors du </a:t>
            </a:r>
            <a:r>
              <a:rPr lang="fr-FR" dirty="0" smtClean="0">
                <a:effectLst>
                  <a:glow rad="228600">
                    <a:srgbClr val="FF0000">
                      <a:alpha val="40000"/>
                    </a:srgbClr>
                  </a:glow>
                </a:effectLst>
              </a:rPr>
              <a:t>choc septique</a:t>
            </a:r>
            <a:endParaRPr lang="fr-FR" dirty="0">
              <a:effectLst>
                <a:glow rad="228600">
                  <a:srgbClr val="FF0000">
                    <a:alpha val="40000"/>
                  </a:srgbClr>
                </a:glow>
              </a:effectLst>
            </a:endParaRPr>
          </a:p>
        </p:txBody>
      </p:sp>
      <p:sp>
        <p:nvSpPr>
          <p:cNvPr id="16" name="ZoneTexte 15"/>
          <p:cNvSpPr txBox="1"/>
          <p:nvPr/>
        </p:nvSpPr>
        <p:spPr>
          <a:xfrm>
            <a:off x="2079828" y="5805264"/>
            <a:ext cx="556563" cy="584775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sz="3200" b="1" dirty="0">
                <a:solidFill>
                  <a:schemeClr val="bg1"/>
                </a:solidFill>
                <a:effectLst>
                  <a:glow rad="228600">
                    <a:srgbClr val="FF6600">
                      <a:alpha val="40000"/>
                    </a:srgbClr>
                  </a:glow>
                </a:effectLst>
                <a:latin typeface="Calibri"/>
              </a:rPr>
              <a:t>→</a:t>
            </a:r>
            <a:endParaRPr lang="fr-FR" sz="3200" b="1" dirty="0">
              <a:solidFill>
                <a:schemeClr val="bg1"/>
              </a:solidFill>
              <a:effectLst>
                <a:glow rad="228600">
                  <a:srgbClr val="FF6600">
                    <a:alpha val="40000"/>
                  </a:srgbClr>
                </a:glow>
              </a:effectLst>
              <a:latin typeface="Calibri" pitchFamily="34" charset="0"/>
            </a:endParaRPr>
          </a:p>
        </p:txBody>
      </p:sp>
      <p:sp>
        <p:nvSpPr>
          <p:cNvPr id="14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6625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18" name="Text Box 38"/>
          <p:cNvSpPr txBox="1">
            <a:spLocks noChangeArrowheads="1"/>
          </p:cNvSpPr>
          <p:nvPr/>
        </p:nvSpPr>
        <p:spPr bwMode="auto">
          <a:xfrm>
            <a:off x="3851920" y="73025"/>
            <a:ext cx="1047531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Concept</a:t>
            </a:r>
          </a:p>
        </p:txBody>
      </p:sp>
    </p:spTree>
    <p:extLst>
      <p:ext uri="{BB962C8B-B14F-4D97-AF65-F5344CB8AC3E}">
        <p14:creationId xmlns:p14="http://schemas.microsoft.com/office/powerpoint/2010/main" val="2415010125"/>
      </p:ext>
    </p:extLst>
  </p:cSld>
  <p:clrMapOvr>
    <a:masterClrMapping/>
  </p:clrMapOvr>
  <p:transition xmlns:p14="http://schemas.microsoft.com/office/powerpoint/2010/main"/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63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 L 0.25 0  E" pathEditMode="relative" ptsTypes="">
                                      <p:cBhvr>
                                        <p:cTn id="1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tangle 9"/>
          <p:cNvSpPr>
            <a:spLocks noChangeArrowheads="1"/>
          </p:cNvSpPr>
          <p:nvPr/>
        </p:nvSpPr>
        <p:spPr bwMode="auto">
          <a:xfrm>
            <a:off x="107504" y="2204864"/>
            <a:ext cx="8977713" cy="4392488"/>
          </a:xfrm>
          <a:prstGeom prst="rect">
            <a:avLst/>
          </a:prstGeom>
          <a:solidFill>
            <a:srgbClr val="FFFFFF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84200" dir="21540000" sx="102000" sy="102000" algn="tl" rotWithShape="0">
              <a:srgbClr val="0099FF"/>
            </a:outerShdw>
            <a:softEdge rad="127000"/>
          </a:effectLst>
        </p:spPr>
        <p:txBody>
          <a:bodyPr/>
          <a:lstStyle/>
          <a:p>
            <a:pPr eaLnBrk="0" hangingPunct="0">
              <a:defRPr/>
            </a:pPr>
            <a:endParaRPr lang="fr-FR" sz="1800" dirty="0">
              <a:latin typeface="Calibri" pitchFamily="34" charset="0"/>
              <a:cs typeface="Calibri" pitchFamily="34" charset="0"/>
            </a:endParaRPr>
          </a:p>
        </p:txBody>
      </p:sp>
      <p:sp>
        <p:nvSpPr>
          <p:cNvPr id="104" name="Rectangle 103"/>
          <p:cNvSpPr>
            <a:spLocks noChangeArrowheads="1"/>
          </p:cNvSpPr>
          <p:nvPr/>
        </p:nvSpPr>
        <p:spPr bwMode="auto">
          <a:xfrm>
            <a:off x="251520" y="620688"/>
            <a:ext cx="8083550" cy="1152525"/>
          </a:xfrm>
          <a:prstGeom prst="rect">
            <a:avLst/>
          </a:prstGeom>
          <a:solidFill>
            <a:schemeClr val="bg1"/>
          </a:solidFill>
          <a:ln w="25400">
            <a:solidFill>
              <a:schemeClr val="bg1"/>
            </a:solidFill>
            <a:miter lim="800000"/>
            <a:headEnd/>
            <a:tailEnd/>
          </a:ln>
        </p:spPr>
        <p:txBody>
          <a:bodyPr lIns="90000" tIns="46800" rIns="90000" bIns="46800" anchor="ctr">
            <a:spAutoFit/>
          </a:bodyPr>
          <a:lstStyle/>
          <a:p>
            <a:endParaRPr lang="fr-FR"/>
          </a:p>
        </p:txBody>
      </p:sp>
      <p:grpSp>
        <p:nvGrpSpPr>
          <p:cNvPr id="2" name="Groupe 1"/>
          <p:cNvGrpSpPr/>
          <p:nvPr/>
        </p:nvGrpSpPr>
        <p:grpSpPr>
          <a:xfrm>
            <a:off x="270570" y="620688"/>
            <a:ext cx="7998273" cy="1133043"/>
            <a:chOff x="539948" y="1110024"/>
            <a:chExt cx="7998273" cy="1133043"/>
          </a:xfrm>
        </p:grpSpPr>
        <p:sp>
          <p:nvSpPr>
            <p:cNvPr id="105" name="Text Box 5"/>
            <p:cNvSpPr txBox="1">
              <a:spLocks noChangeArrowheads="1"/>
            </p:cNvSpPr>
            <p:nvPr/>
          </p:nvSpPr>
          <p:spPr bwMode="auto">
            <a:xfrm>
              <a:off x="539948" y="1110024"/>
              <a:ext cx="7848600" cy="52322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en-GB" sz="1400" dirty="0" smtClean="0"/>
                <a:t>Extra-vascular lung water and pulmonary vascular permeability index are independent prognostic factors in patients with acute respiratory distress syndrome or acute lung injury</a:t>
              </a:r>
              <a:endParaRPr lang="fr-FR" sz="1400" dirty="0"/>
            </a:p>
          </p:txBody>
        </p:sp>
        <p:sp>
          <p:nvSpPr>
            <p:cNvPr id="106" name="Text Box 8"/>
            <p:cNvSpPr txBox="1">
              <a:spLocks noChangeArrowheads="1"/>
            </p:cNvSpPr>
            <p:nvPr/>
          </p:nvSpPr>
          <p:spPr bwMode="auto">
            <a:xfrm>
              <a:off x="6516216" y="1933109"/>
              <a:ext cx="2022005" cy="309958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wrap="none" lIns="90000" tIns="46800" rIns="90000" bIns="46800">
              <a:spAutoFit/>
            </a:bodyPr>
            <a:lstStyle/>
            <a:p>
              <a:r>
                <a:rPr lang="fr-FR" sz="1400" i="1" dirty="0" err="1" smtClean="0"/>
                <a:t>Crit</a:t>
              </a:r>
              <a:r>
                <a:rPr lang="fr-FR" sz="1400" i="1" dirty="0" smtClean="0"/>
                <a:t> Care Med, in </a:t>
              </a:r>
              <a:r>
                <a:rPr lang="fr-FR" sz="1400" i="1" dirty="0" err="1" smtClean="0"/>
                <a:t>press</a:t>
              </a:r>
              <a:endParaRPr lang="fr-FR" sz="1400" i="1" dirty="0"/>
            </a:p>
          </p:txBody>
        </p:sp>
        <p:sp>
          <p:nvSpPr>
            <p:cNvPr id="107" name="Text Box 4"/>
            <p:cNvSpPr txBox="1">
              <a:spLocks noChangeArrowheads="1"/>
            </p:cNvSpPr>
            <p:nvPr/>
          </p:nvSpPr>
          <p:spPr bwMode="auto">
            <a:xfrm>
              <a:off x="574842" y="1700808"/>
              <a:ext cx="6253163" cy="309958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 lIns="90000" tIns="46800" rIns="90000" bIns="46800">
              <a:spAutoFit/>
            </a:bodyPr>
            <a:lstStyle/>
            <a:p>
              <a:r>
                <a:rPr lang="en-GB" sz="1400" dirty="0" err="1" smtClean="0"/>
                <a:t>Jozwiak</a:t>
              </a:r>
              <a:r>
                <a:rPr lang="en-GB" sz="1400" dirty="0" smtClean="0"/>
                <a:t> M, Silva S, Persichini R, Anguel N, Osman D, Richard C, Teboul JL, Monnet X</a:t>
              </a:r>
              <a:endParaRPr lang="fr-FR" sz="1400" dirty="0"/>
            </a:p>
          </p:txBody>
        </p:sp>
      </p:grpSp>
      <p:grpSp>
        <p:nvGrpSpPr>
          <p:cNvPr id="109" name="Groupe 88"/>
          <p:cNvGrpSpPr/>
          <p:nvPr/>
        </p:nvGrpSpPr>
        <p:grpSpPr>
          <a:xfrm>
            <a:off x="272062" y="2480837"/>
            <a:ext cx="6000760" cy="3972499"/>
            <a:chOff x="71406" y="2214554"/>
            <a:chExt cx="6000760" cy="3972499"/>
          </a:xfrm>
        </p:grpSpPr>
        <p:sp>
          <p:nvSpPr>
            <p:cNvPr id="110" name="Rectangle 109"/>
            <p:cNvSpPr/>
            <p:nvPr/>
          </p:nvSpPr>
          <p:spPr>
            <a:xfrm>
              <a:off x="71406" y="2214554"/>
              <a:ext cx="6000760" cy="3972499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chemeClr val="bg1"/>
              </a:solidFill>
              <a:miter lim="800000"/>
              <a:headEnd/>
              <a:tailEnd/>
            </a:ln>
          </p:spPr>
          <p:txBody>
            <a:bodyPr lIns="90000" tIns="46800" rIns="90000" bIns="46800" anchor="ctr">
              <a:spAutoFit/>
            </a:bodyPr>
            <a:lstStyle/>
            <a:p>
              <a:endParaRPr lang="fr-FR" dirty="0" smtClean="0">
                <a:solidFill>
                  <a:schemeClr val="tx1"/>
                </a:solidFill>
              </a:endParaRPr>
            </a:p>
            <a:p>
              <a:endParaRPr lang="fr-FR" dirty="0" smtClean="0"/>
            </a:p>
            <a:p>
              <a:endParaRPr lang="fr-FR" dirty="0" smtClean="0">
                <a:solidFill>
                  <a:schemeClr val="tx1"/>
                </a:solidFill>
              </a:endParaRPr>
            </a:p>
            <a:p>
              <a:endParaRPr lang="fr-FR" dirty="0" smtClean="0"/>
            </a:p>
            <a:p>
              <a:endParaRPr lang="fr-FR" dirty="0" smtClean="0">
                <a:solidFill>
                  <a:schemeClr val="tx1"/>
                </a:solidFill>
              </a:endParaRPr>
            </a:p>
            <a:p>
              <a:endParaRPr lang="fr-FR" dirty="0" smtClean="0"/>
            </a:p>
            <a:p>
              <a:endParaRPr lang="fr-FR" dirty="0" smtClean="0">
                <a:solidFill>
                  <a:schemeClr val="tx1"/>
                </a:solidFill>
              </a:endParaRPr>
            </a:p>
            <a:p>
              <a:endParaRPr lang="fr-FR" dirty="0" smtClean="0"/>
            </a:p>
            <a:p>
              <a:endParaRPr lang="fr-FR" dirty="0" smtClean="0">
                <a:solidFill>
                  <a:schemeClr val="tx1"/>
                </a:solidFill>
              </a:endParaRPr>
            </a:p>
            <a:p>
              <a:endParaRPr lang="fr-FR" dirty="0" smtClean="0"/>
            </a:p>
            <a:p>
              <a:endParaRPr lang="fr-FR" dirty="0" smtClean="0">
                <a:solidFill>
                  <a:schemeClr val="tx1"/>
                </a:solidFill>
              </a:endParaRPr>
            </a:p>
            <a:p>
              <a:endParaRPr lang="fr-FR" dirty="0" smtClean="0"/>
            </a:p>
            <a:p>
              <a:endParaRPr lang="fr-FR" dirty="0" smtClean="0">
                <a:solidFill>
                  <a:schemeClr val="tx1"/>
                </a:solidFill>
              </a:endParaRPr>
            </a:p>
            <a:p>
              <a:endParaRPr lang="fr-FR" dirty="0">
                <a:solidFill>
                  <a:schemeClr val="tx1"/>
                </a:solidFill>
              </a:endParaRPr>
            </a:p>
          </p:txBody>
        </p:sp>
        <p:grpSp>
          <p:nvGrpSpPr>
            <p:cNvPr id="111" name="Group 27"/>
            <p:cNvGrpSpPr>
              <a:grpSpLocks/>
            </p:cNvGrpSpPr>
            <p:nvPr/>
          </p:nvGrpSpPr>
          <p:grpSpPr bwMode="auto">
            <a:xfrm>
              <a:off x="458756" y="2571744"/>
              <a:ext cx="5184782" cy="3310446"/>
              <a:chOff x="244" y="180"/>
              <a:chExt cx="5201" cy="3529"/>
            </a:xfrm>
          </p:grpSpPr>
          <p:sp>
            <p:nvSpPr>
              <p:cNvPr id="112" name="Line 7"/>
              <p:cNvSpPr>
                <a:spLocks noChangeShapeType="1"/>
              </p:cNvSpPr>
              <p:nvPr/>
            </p:nvSpPr>
            <p:spPr bwMode="auto">
              <a:xfrm>
                <a:off x="1341" y="577"/>
                <a:ext cx="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1400"/>
              </a:p>
            </p:txBody>
          </p:sp>
          <p:sp>
            <p:nvSpPr>
              <p:cNvPr id="113" name="Line 8"/>
              <p:cNvSpPr>
                <a:spLocks noChangeShapeType="1"/>
              </p:cNvSpPr>
              <p:nvPr/>
            </p:nvSpPr>
            <p:spPr bwMode="auto">
              <a:xfrm>
                <a:off x="1341" y="1129"/>
                <a:ext cx="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1400"/>
              </a:p>
            </p:txBody>
          </p:sp>
          <p:sp>
            <p:nvSpPr>
              <p:cNvPr id="114" name="Line 9"/>
              <p:cNvSpPr>
                <a:spLocks noChangeShapeType="1"/>
              </p:cNvSpPr>
              <p:nvPr/>
            </p:nvSpPr>
            <p:spPr bwMode="auto">
              <a:xfrm>
                <a:off x="1341" y="1681"/>
                <a:ext cx="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1400"/>
              </a:p>
            </p:txBody>
          </p:sp>
          <p:sp>
            <p:nvSpPr>
              <p:cNvPr id="115" name="Line 10"/>
              <p:cNvSpPr>
                <a:spLocks noChangeShapeType="1"/>
              </p:cNvSpPr>
              <p:nvPr/>
            </p:nvSpPr>
            <p:spPr bwMode="auto">
              <a:xfrm>
                <a:off x="1341" y="2239"/>
                <a:ext cx="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1400"/>
              </a:p>
            </p:txBody>
          </p:sp>
          <p:sp>
            <p:nvSpPr>
              <p:cNvPr id="116" name="Line 11"/>
              <p:cNvSpPr>
                <a:spLocks noChangeShapeType="1"/>
              </p:cNvSpPr>
              <p:nvPr/>
            </p:nvSpPr>
            <p:spPr bwMode="auto">
              <a:xfrm>
                <a:off x="1341" y="2791"/>
                <a:ext cx="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1400"/>
              </a:p>
            </p:txBody>
          </p:sp>
          <p:sp>
            <p:nvSpPr>
              <p:cNvPr id="117" name="Line 12"/>
              <p:cNvSpPr>
                <a:spLocks noChangeShapeType="1"/>
              </p:cNvSpPr>
              <p:nvPr/>
            </p:nvSpPr>
            <p:spPr bwMode="auto">
              <a:xfrm>
                <a:off x="1341" y="3337"/>
                <a:ext cx="78" cy="1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1400"/>
              </a:p>
            </p:txBody>
          </p:sp>
          <p:sp>
            <p:nvSpPr>
              <p:cNvPr id="118" name="Freeform 19"/>
              <p:cNvSpPr>
                <a:spLocks/>
              </p:cNvSpPr>
              <p:nvPr/>
            </p:nvSpPr>
            <p:spPr bwMode="auto">
              <a:xfrm>
                <a:off x="1419" y="535"/>
                <a:ext cx="4026" cy="2808"/>
              </a:xfrm>
              <a:custGeom>
                <a:avLst/>
                <a:gdLst>
                  <a:gd name="T0" fmla="*/ 0 w 4026"/>
                  <a:gd name="T1" fmla="*/ 0 h 2808"/>
                  <a:gd name="T2" fmla="*/ 0 w 4026"/>
                  <a:gd name="T3" fmla="*/ 2808 h 2808"/>
                  <a:gd name="T4" fmla="*/ 4026 w 4026"/>
                  <a:gd name="T5" fmla="*/ 2808 h 2808"/>
                  <a:gd name="T6" fmla="*/ 0 60000 65536"/>
                  <a:gd name="T7" fmla="*/ 0 60000 65536"/>
                  <a:gd name="T8" fmla="*/ 0 60000 65536"/>
                  <a:gd name="T9" fmla="*/ 0 w 4026"/>
                  <a:gd name="T10" fmla="*/ 0 h 2808"/>
                  <a:gd name="T11" fmla="*/ 4026 w 4026"/>
                  <a:gd name="T12" fmla="*/ 2808 h 280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4026" h="2808">
                    <a:moveTo>
                      <a:pt x="0" y="0"/>
                    </a:moveTo>
                    <a:lnTo>
                      <a:pt x="0" y="2808"/>
                    </a:lnTo>
                    <a:lnTo>
                      <a:pt x="4026" y="2808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fr-FR" sz="1400">
                  <a:latin typeface="Calibri" pitchFamily="34" charset="0"/>
                </a:endParaRPr>
              </a:p>
            </p:txBody>
          </p:sp>
          <p:sp>
            <p:nvSpPr>
              <p:cNvPr id="119" name="Rectangle 26"/>
              <p:cNvSpPr>
                <a:spLocks noChangeArrowheads="1"/>
              </p:cNvSpPr>
              <p:nvPr/>
            </p:nvSpPr>
            <p:spPr bwMode="auto">
              <a:xfrm>
                <a:off x="1869" y="1429"/>
                <a:ext cx="1362" cy="1914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1400">
                  <a:latin typeface="+mn-lt"/>
                </a:endParaRPr>
              </a:p>
            </p:txBody>
          </p:sp>
          <p:sp>
            <p:nvSpPr>
              <p:cNvPr id="120" name="Rectangle 27"/>
              <p:cNvSpPr>
                <a:spLocks noChangeArrowheads="1"/>
              </p:cNvSpPr>
              <p:nvPr/>
            </p:nvSpPr>
            <p:spPr bwMode="auto">
              <a:xfrm>
                <a:off x="3585" y="2173"/>
                <a:ext cx="1362" cy="1170"/>
              </a:xfrm>
              <a:prstGeom prst="rect">
                <a:avLst/>
              </a:prstGeom>
              <a:solidFill>
                <a:schemeClr val="bg1">
                  <a:lumMod val="65000"/>
                </a:schemeClr>
              </a:solidFill>
              <a:ln w="12">
                <a:noFill/>
                <a:prstDash val="solid"/>
                <a:miter lim="800000"/>
                <a:headEnd/>
                <a:tailEnd/>
              </a:ln>
            </p:spPr>
            <p:txBody>
              <a:bodyPr/>
              <a:lstStyle/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fr-FR" sz="1400">
                  <a:latin typeface="+mn-lt"/>
                </a:endParaRPr>
              </a:p>
            </p:txBody>
          </p:sp>
          <p:sp>
            <p:nvSpPr>
              <p:cNvPr id="121" name="Rectangle 13"/>
              <p:cNvSpPr>
                <a:spLocks noChangeArrowheads="1"/>
              </p:cNvSpPr>
              <p:nvPr/>
            </p:nvSpPr>
            <p:spPr bwMode="auto">
              <a:xfrm>
                <a:off x="1254" y="3241"/>
                <a:ext cx="92" cy="2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0</a:t>
                </a:r>
                <a:endParaRPr lang="fr-FR" sz="1400"/>
              </a:p>
            </p:txBody>
          </p:sp>
          <p:sp>
            <p:nvSpPr>
              <p:cNvPr id="122" name="Rectangle 14"/>
              <p:cNvSpPr>
                <a:spLocks noChangeArrowheads="1"/>
              </p:cNvSpPr>
              <p:nvPr/>
            </p:nvSpPr>
            <p:spPr bwMode="auto">
              <a:xfrm>
                <a:off x="1181" y="2689"/>
                <a:ext cx="183" cy="2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20</a:t>
                </a:r>
                <a:endParaRPr lang="fr-FR" sz="1400"/>
              </a:p>
            </p:txBody>
          </p:sp>
          <p:sp>
            <p:nvSpPr>
              <p:cNvPr id="123" name="Rectangle 15"/>
              <p:cNvSpPr>
                <a:spLocks noChangeArrowheads="1"/>
              </p:cNvSpPr>
              <p:nvPr/>
            </p:nvSpPr>
            <p:spPr bwMode="auto">
              <a:xfrm>
                <a:off x="1181" y="2137"/>
                <a:ext cx="183" cy="2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40</a:t>
                </a:r>
                <a:endParaRPr lang="fr-FR" sz="1400"/>
              </a:p>
            </p:txBody>
          </p:sp>
          <p:sp>
            <p:nvSpPr>
              <p:cNvPr id="124" name="Rectangle 16"/>
              <p:cNvSpPr>
                <a:spLocks noChangeArrowheads="1"/>
              </p:cNvSpPr>
              <p:nvPr/>
            </p:nvSpPr>
            <p:spPr bwMode="auto">
              <a:xfrm>
                <a:off x="1181" y="1579"/>
                <a:ext cx="183" cy="2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60</a:t>
                </a:r>
                <a:endParaRPr lang="fr-FR" sz="1400"/>
              </a:p>
            </p:txBody>
          </p:sp>
          <p:sp>
            <p:nvSpPr>
              <p:cNvPr id="125" name="Rectangle 17"/>
              <p:cNvSpPr>
                <a:spLocks noChangeArrowheads="1"/>
              </p:cNvSpPr>
              <p:nvPr/>
            </p:nvSpPr>
            <p:spPr bwMode="auto">
              <a:xfrm>
                <a:off x="1181" y="1027"/>
                <a:ext cx="183" cy="2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80</a:t>
                </a:r>
                <a:endParaRPr lang="fr-FR" sz="1400"/>
              </a:p>
            </p:txBody>
          </p:sp>
          <p:sp>
            <p:nvSpPr>
              <p:cNvPr id="126" name="Rectangle 18"/>
              <p:cNvSpPr>
                <a:spLocks noChangeArrowheads="1"/>
              </p:cNvSpPr>
              <p:nvPr/>
            </p:nvSpPr>
            <p:spPr bwMode="auto">
              <a:xfrm>
                <a:off x="1107" y="475"/>
                <a:ext cx="275" cy="2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100</a:t>
                </a:r>
                <a:endParaRPr lang="fr-FR" sz="1400"/>
              </a:p>
            </p:txBody>
          </p:sp>
          <p:sp>
            <p:nvSpPr>
              <p:cNvPr id="127" name="Rectangle 21"/>
              <p:cNvSpPr>
                <a:spLocks noChangeArrowheads="1"/>
              </p:cNvSpPr>
              <p:nvPr/>
            </p:nvSpPr>
            <p:spPr bwMode="auto">
              <a:xfrm>
                <a:off x="1908" y="3465"/>
                <a:ext cx="1516" cy="2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EVLWI</a:t>
                </a:r>
                <a:r>
                  <a:rPr lang="fr-FR" sz="1400" baseline="-25000">
                    <a:solidFill>
                      <a:srgbClr val="000000"/>
                    </a:solidFill>
                    <a:latin typeface="Calibri" pitchFamily="34" charset="0"/>
                  </a:rPr>
                  <a:t>max</a:t>
                </a:r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 &gt; 21 mL/kg</a:t>
                </a:r>
                <a:endParaRPr lang="fr-FR" sz="1400"/>
              </a:p>
            </p:txBody>
          </p:sp>
          <p:sp>
            <p:nvSpPr>
              <p:cNvPr id="128" name="Rectangle 21"/>
              <p:cNvSpPr>
                <a:spLocks noChangeArrowheads="1"/>
              </p:cNvSpPr>
              <p:nvPr/>
            </p:nvSpPr>
            <p:spPr bwMode="auto">
              <a:xfrm>
                <a:off x="3626" y="3479"/>
                <a:ext cx="1516" cy="2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EVLWI</a:t>
                </a:r>
                <a:r>
                  <a:rPr lang="fr-FR" sz="1400" baseline="-25000">
                    <a:solidFill>
                      <a:srgbClr val="000000"/>
                    </a:solidFill>
                    <a:latin typeface="Calibri" pitchFamily="34" charset="0"/>
                  </a:rPr>
                  <a:t>max</a:t>
                </a:r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 ≤ 21 mL/kg</a:t>
                </a:r>
                <a:endParaRPr lang="fr-FR" sz="1400"/>
              </a:p>
            </p:txBody>
          </p:sp>
          <p:sp>
            <p:nvSpPr>
              <p:cNvPr id="129" name="ZoneTexte 37"/>
              <p:cNvSpPr txBox="1">
                <a:spLocks noChangeArrowheads="1"/>
              </p:cNvSpPr>
              <p:nvPr/>
            </p:nvSpPr>
            <p:spPr bwMode="auto">
              <a:xfrm>
                <a:off x="2705" y="1575"/>
                <a:ext cx="497" cy="328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1400">
                    <a:latin typeface="Calibri" pitchFamily="34" charset="0"/>
                  </a:rPr>
                  <a:t>70%</a:t>
                </a:r>
              </a:p>
            </p:txBody>
          </p:sp>
          <p:sp>
            <p:nvSpPr>
              <p:cNvPr id="130" name="ZoneTexte 38"/>
              <p:cNvSpPr txBox="1">
                <a:spLocks noChangeArrowheads="1"/>
              </p:cNvSpPr>
              <p:nvPr/>
            </p:nvSpPr>
            <p:spPr bwMode="auto">
              <a:xfrm>
                <a:off x="4463" y="2317"/>
                <a:ext cx="497" cy="328"/>
              </a:xfrm>
              <a:prstGeom prst="rect">
                <a:avLst/>
              </a:prstGeom>
              <a:solidFill>
                <a:schemeClr val="bg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1400">
                    <a:latin typeface="Calibri" pitchFamily="34" charset="0"/>
                  </a:rPr>
                  <a:t>42%</a:t>
                </a:r>
              </a:p>
            </p:txBody>
          </p:sp>
          <p:cxnSp>
            <p:nvCxnSpPr>
              <p:cNvPr id="131" name="Connecteur droit 130"/>
              <p:cNvCxnSpPr/>
              <p:nvPr/>
            </p:nvCxnSpPr>
            <p:spPr>
              <a:xfrm>
                <a:off x="2628" y="854"/>
                <a:ext cx="1665" cy="1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2" name="Connecteur droit 131"/>
              <p:cNvCxnSpPr/>
              <p:nvPr/>
            </p:nvCxnSpPr>
            <p:spPr>
              <a:xfrm rot="5400000" flipH="1" flipV="1">
                <a:off x="2521" y="967"/>
                <a:ext cx="225" cy="1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Connecteur droit 132"/>
              <p:cNvCxnSpPr/>
              <p:nvPr/>
            </p:nvCxnSpPr>
            <p:spPr>
              <a:xfrm rot="5400000" flipH="1" flipV="1">
                <a:off x="4174" y="967"/>
                <a:ext cx="225" cy="1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4" name="ZoneTexte 45"/>
              <p:cNvSpPr txBox="1">
                <a:spLocks noChangeArrowheads="1"/>
              </p:cNvSpPr>
              <p:nvPr/>
            </p:nvSpPr>
            <p:spPr bwMode="auto">
              <a:xfrm>
                <a:off x="3150" y="494"/>
                <a:ext cx="846" cy="29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>
                <a:spAutoFit/>
              </a:bodyPr>
              <a:lstStyle/>
              <a:p>
                <a:r>
                  <a:rPr lang="fr-FR" sz="1200" dirty="0">
                    <a:latin typeface="Calibri" pitchFamily="34" charset="0"/>
                  </a:rPr>
                  <a:t>p = 0.0001</a:t>
                </a:r>
              </a:p>
            </p:txBody>
          </p:sp>
          <p:sp>
            <p:nvSpPr>
              <p:cNvPr id="135" name="Rectangle 18"/>
              <p:cNvSpPr>
                <a:spLocks noChangeArrowheads="1"/>
              </p:cNvSpPr>
              <p:nvPr/>
            </p:nvSpPr>
            <p:spPr bwMode="auto">
              <a:xfrm>
                <a:off x="244" y="180"/>
                <a:ext cx="1506" cy="2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r>
                  <a:rPr lang="fr-FR" sz="1400">
                    <a:solidFill>
                      <a:srgbClr val="000000"/>
                    </a:solidFill>
                    <a:latin typeface="Calibri" pitchFamily="34" charset="0"/>
                  </a:rPr>
                  <a:t>Day-28 mortality (%)</a:t>
                </a:r>
                <a:endParaRPr lang="fr-FR" sz="1400"/>
              </a:p>
            </p:txBody>
          </p:sp>
        </p:grpSp>
      </p:grpSp>
      <p:pic>
        <p:nvPicPr>
          <p:cNvPr id="136" name="Picture 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087" y="2480837"/>
            <a:ext cx="6604185" cy="355120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40" name="Rectangle 139"/>
          <p:cNvSpPr/>
          <p:nvPr/>
        </p:nvSpPr>
        <p:spPr bwMode="auto">
          <a:xfrm>
            <a:off x="323528" y="2969533"/>
            <a:ext cx="7199284" cy="607223"/>
          </a:xfrm>
          <a:prstGeom prst="rect">
            <a:avLst/>
          </a:prstGeom>
          <a:solidFill>
            <a:srgbClr val="FFFF00">
              <a:alpha val="30196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127000"/>
          </a:effectLst>
        </p:spPr>
        <p:txBody>
          <a:bodyPr/>
          <a:lstStyle/>
          <a:p>
            <a:pPr>
              <a:defRPr/>
            </a:pPr>
            <a:endParaRPr lang="fr-FR"/>
          </a:p>
        </p:txBody>
      </p:sp>
      <p:sp>
        <p:nvSpPr>
          <p:cNvPr id="108" name="Text Box 28"/>
          <p:cNvSpPr txBox="1">
            <a:spLocks noChangeArrowheads="1"/>
          </p:cNvSpPr>
          <p:nvPr/>
        </p:nvSpPr>
        <p:spPr bwMode="auto">
          <a:xfrm>
            <a:off x="7016060" y="1844824"/>
            <a:ext cx="2020436" cy="574646"/>
          </a:xfrm>
          <a:prstGeom prst="rect">
            <a:avLst/>
          </a:prstGeom>
          <a:solidFill>
            <a:srgbClr val="FFFFFF"/>
          </a:solidFill>
          <a:ln w="57150">
            <a:solidFill>
              <a:srgbClr val="0099FF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fr-FR" sz="1200" dirty="0" smtClean="0">
                <a:latin typeface="Calibri" pitchFamily="34" charset="0"/>
              </a:rPr>
              <a:t>200 </a:t>
            </a:r>
            <a:r>
              <a:rPr lang="fr-FR" sz="1200" dirty="0">
                <a:latin typeface="Calibri" pitchFamily="34" charset="0"/>
              </a:rPr>
              <a:t>pts with ARDS</a:t>
            </a:r>
          </a:p>
          <a:p>
            <a:pPr>
              <a:lnSpc>
                <a:spcPct val="130000"/>
              </a:lnSpc>
              <a:defRPr/>
            </a:pPr>
            <a:r>
              <a:rPr lang="fr-FR" sz="1200" dirty="0">
                <a:latin typeface="Calibri" pitchFamily="34" charset="0"/>
              </a:rPr>
              <a:t>EVLW measured by </a:t>
            </a:r>
            <a:r>
              <a:rPr lang="fr-FR" sz="1200" dirty="0" smtClean="0">
                <a:latin typeface="Calibri" pitchFamily="34" charset="0"/>
              </a:rPr>
              <a:t>PiCCO</a:t>
            </a:r>
            <a:endParaRPr lang="fr-FR" sz="1200" dirty="0">
              <a:latin typeface="Calibri" pitchFamily="34" charset="0"/>
            </a:endParaRPr>
          </a:p>
        </p:txBody>
      </p:sp>
      <p:sp>
        <p:nvSpPr>
          <p:cNvPr id="44" name="Text Box 37"/>
          <p:cNvSpPr txBox="1">
            <a:spLocks noChangeArrowheads="1"/>
          </p:cNvSpPr>
          <p:nvPr/>
        </p:nvSpPr>
        <p:spPr bwMode="auto">
          <a:xfrm>
            <a:off x="77788" y="73025"/>
            <a:ext cx="3662556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 smtClean="0">
                <a:solidFill>
                  <a:schemeClr val="bg1"/>
                </a:solidFill>
                <a:latin typeface="Calibri" pitchFamily="34" charset="0"/>
              </a:rPr>
              <a:t>Réponse à l’expansion </a:t>
            </a:r>
            <a:r>
              <a:rPr lang="fr-FR" dirty="0" err="1" smtClean="0">
                <a:solidFill>
                  <a:schemeClr val="bg1"/>
                </a:solidFill>
                <a:latin typeface="Calibri" pitchFamily="34" charset="0"/>
              </a:rPr>
              <a:t>volémique</a:t>
            </a:r>
            <a:endParaRPr lang="fr-FR" dirty="0">
              <a:solidFill>
                <a:schemeClr val="bg1"/>
              </a:solidFill>
              <a:latin typeface="Calibri" pitchFamily="34" charset="0"/>
            </a:endParaRPr>
          </a:p>
        </p:txBody>
      </p:sp>
      <p:sp>
        <p:nvSpPr>
          <p:cNvPr id="45" name="Text Box 38"/>
          <p:cNvSpPr txBox="1">
            <a:spLocks noChangeArrowheads="1"/>
          </p:cNvSpPr>
          <p:nvPr/>
        </p:nvSpPr>
        <p:spPr bwMode="auto">
          <a:xfrm>
            <a:off x="3851920" y="73025"/>
            <a:ext cx="1047531" cy="400110"/>
          </a:xfrm>
          <a:prstGeom prst="rect">
            <a:avLst/>
          </a:prstGeom>
          <a:solidFill>
            <a:srgbClr val="0099FF"/>
          </a:solidFill>
          <a:effectLst>
            <a:outerShdw blurRad="50800" dist="38100" dir="2700000" algn="tl" rotWithShape="0">
              <a:prstClr val="black">
                <a:alpha val="40000"/>
              </a:prstClr>
            </a:outerShdw>
            <a:softEdge rad="31750"/>
          </a:effectLst>
        </p:spPr>
        <p:txBody>
          <a:bodyPr wrap="none">
            <a:spAutoFit/>
          </a:bodyPr>
          <a:lstStyle/>
          <a:p>
            <a:pPr>
              <a:defRPr/>
            </a:pPr>
            <a:r>
              <a:rPr lang="fr-FR" dirty="0">
                <a:solidFill>
                  <a:schemeClr val="bg1"/>
                </a:solidFill>
                <a:latin typeface="Calibri" pitchFamily="34" charset="0"/>
              </a:rPr>
              <a:t>Concept</a:t>
            </a:r>
          </a:p>
        </p:txBody>
      </p:sp>
    </p:spTree>
    <p:extLst>
      <p:ext uri="{BB962C8B-B14F-4D97-AF65-F5344CB8AC3E}">
        <p14:creationId xmlns:p14="http://schemas.microsoft.com/office/powerpoint/2010/main" val="2897446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0" grpId="0" animBg="1"/>
      <p:bldP spid="108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1.4|3.8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|3.3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7|2.6|2.9|5.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7|2.6|2.9|5.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3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4.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7.8|4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8|5|5.2|4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7.1|1.6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.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23|3.3"/>
</p:tagLst>
</file>

<file path=ppt/theme/theme1.xml><?xml version="1.0" encoding="utf-8"?>
<a:theme xmlns:a="http://schemas.openxmlformats.org/drawingml/2006/main" name="Modèle par défaut">
  <a:themeElements>
    <a:clrScheme name="Modèle par défaut 2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Modèle par défaut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solidFill>
          <a:srgbClr val="0099FF">
            <a:alpha val="40000"/>
          </a:srgbClr>
        </a:solidFill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>
          <a:outerShdw blurRad="584200" dir="21540000" sx="102000" sy="102000" algn="tl" rotWithShape="0">
            <a:srgbClr val="0099FF"/>
          </a:outerShdw>
          <a:softEdge rad="127000"/>
        </a:effectLst>
      </a:spPr>
      <a:bodyPr/>
      <a:lstStyle>
        <a:defPPr>
          <a:defRPr>
            <a:latin typeface="Calibri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bg1"/>
        </a:solidFill>
        <a:ln w="25400" cap="flat" cmpd="sng" algn="ctr">
          <a:solidFill>
            <a:schemeClr val="bg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0000" tIns="46800" rIns="90000" bIns="4680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fr-FR" sz="20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Modèle par défaut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Modèle par défaut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Modèle par défaut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hèm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18578</TotalTime>
  <Words>2224</Words>
  <Application>Microsoft Macintosh PowerPoint</Application>
  <PresentationFormat>Présentation à l'écran (4:3)</PresentationFormat>
  <Paragraphs>662</Paragraphs>
  <Slides>57</Slides>
  <Notes>9</Notes>
  <HiddenSlides>3</HiddenSlides>
  <MMClips>6</MMClips>
  <ScaleCrop>false</ScaleCrop>
  <HeadingPairs>
    <vt:vector size="4" baseType="variant">
      <vt:variant>
        <vt:lpstr>Thème</vt:lpstr>
      </vt:variant>
      <vt:variant>
        <vt:i4>1</vt:i4>
      </vt:variant>
      <vt:variant>
        <vt:lpstr>Titres des diapositives</vt:lpstr>
      </vt:variant>
      <vt:variant>
        <vt:i4>57</vt:i4>
      </vt:variant>
    </vt:vector>
  </HeadingPairs>
  <TitlesOfParts>
    <vt:vector size="58" baseType="lpstr">
      <vt:lpstr>Modèle par défaut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</vt:vector>
  </TitlesOfParts>
  <Company>AP-HP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CHU BICETRE</dc:creator>
  <cp:lastModifiedBy>Xavier Monnet</cp:lastModifiedBy>
  <cp:revision>426</cp:revision>
  <dcterms:created xsi:type="dcterms:W3CDTF">2007-03-07T17:03:16Z</dcterms:created>
  <dcterms:modified xsi:type="dcterms:W3CDTF">2012-11-23T14:20:18Z</dcterms:modified>
</cp:coreProperties>
</file>